
<file path=[Content_Types].xml><?xml version="1.0" encoding="utf-8"?>
<Types xmlns="http://schemas.openxmlformats.org/package/2006/content-types">
  <Default Extension="png" ContentType="image/png"/>
  <Default Extension="wmf" ContentType="image/x-wmf"/>
  <Default Extension="jpeg" ContentType="image/jpeg"/>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64"/>
  </p:notesMasterIdLst>
  <p:handoutMasterIdLst>
    <p:handoutMasterId r:id="rId165"/>
  </p:handoutMasterIdLst>
  <p:sldIdLst>
    <p:sldId id="256" r:id="rId2"/>
    <p:sldId id="257" r:id="rId3"/>
    <p:sldId id="258" r:id="rId4"/>
    <p:sldId id="259" r:id="rId5"/>
    <p:sldId id="263" r:id="rId6"/>
    <p:sldId id="370" r:id="rId7"/>
    <p:sldId id="371" r:id="rId8"/>
    <p:sldId id="372" r:id="rId9"/>
    <p:sldId id="284" r:id="rId10"/>
    <p:sldId id="285" r:id="rId11"/>
    <p:sldId id="305" r:id="rId12"/>
    <p:sldId id="306" r:id="rId13"/>
    <p:sldId id="358" r:id="rId14"/>
    <p:sldId id="373" r:id="rId15"/>
    <p:sldId id="261" r:id="rId16"/>
    <p:sldId id="374" r:id="rId17"/>
    <p:sldId id="375" r:id="rId18"/>
    <p:sldId id="376" r:id="rId19"/>
    <p:sldId id="286" r:id="rId20"/>
    <p:sldId id="377" r:id="rId21"/>
    <p:sldId id="378" r:id="rId22"/>
    <p:sldId id="289" r:id="rId23"/>
    <p:sldId id="359" r:id="rId24"/>
    <p:sldId id="290" r:id="rId25"/>
    <p:sldId id="291" r:id="rId26"/>
    <p:sldId id="292" r:id="rId27"/>
    <p:sldId id="379" r:id="rId28"/>
    <p:sldId id="380" r:id="rId29"/>
    <p:sldId id="381" r:id="rId30"/>
    <p:sldId id="294" r:id="rId31"/>
    <p:sldId id="304" r:id="rId32"/>
    <p:sldId id="303" r:id="rId33"/>
    <p:sldId id="298" r:id="rId34"/>
    <p:sldId id="307" r:id="rId35"/>
    <p:sldId id="309" r:id="rId36"/>
    <p:sldId id="311" r:id="rId37"/>
    <p:sldId id="310" r:id="rId38"/>
    <p:sldId id="312" r:id="rId39"/>
    <p:sldId id="313" r:id="rId40"/>
    <p:sldId id="302" r:id="rId41"/>
    <p:sldId id="316" r:id="rId42"/>
    <p:sldId id="317" r:id="rId43"/>
    <p:sldId id="318" r:id="rId44"/>
    <p:sldId id="314" r:id="rId45"/>
    <p:sldId id="315" r:id="rId46"/>
    <p:sldId id="322" r:id="rId47"/>
    <p:sldId id="382" r:id="rId48"/>
    <p:sldId id="383" r:id="rId49"/>
    <p:sldId id="352" r:id="rId50"/>
    <p:sldId id="353" r:id="rId51"/>
    <p:sldId id="320" r:id="rId52"/>
    <p:sldId id="321" r:id="rId53"/>
    <p:sldId id="341" r:id="rId54"/>
    <p:sldId id="342" r:id="rId55"/>
    <p:sldId id="336" r:id="rId56"/>
    <p:sldId id="337" r:id="rId57"/>
    <p:sldId id="384" r:id="rId58"/>
    <p:sldId id="385" r:id="rId59"/>
    <p:sldId id="339" r:id="rId60"/>
    <p:sldId id="369" r:id="rId61"/>
    <p:sldId id="297" r:id="rId62"/>
    <p:sldId id="361" r:id="rId63"/>
    <p:sldId id="299" r:id="rId64"/>
    <p:sldId id="360" r:id="rId65"/>
    <p:sldId id="386" r:id="rId66"/>
    <p:sldId id="387" r:id="rId67"/>
    <p:sldId id="388" r:id="rId68"/>
    <p:sldId id="389" r:id="rId69"/>
    <p:sldId id="390" r:id="rId70"/>
    <p:sldId id="391" r:id="rId71"/>
    <p:sldId id="392" r:id="rId72"/>
    <p:sldId id="393" r:id="rId73"/>
    <p:sldId id="394" r:id="rId74"/>
    <p:sldId id="395" r:id="rId75"/>
    <p:sldId id="396" r:id="rId76"/>
    <p:sldId id="397" r:id="rId77"/>
    <p:sldId id="265" r:id="rId78"/>
    <p:sldId id="266" r:id="rId79"/>
    <p:sldId id="335" r:id="rId80"/>
    <p:sldId id="350" r:id="rId81"/>
    <p:sldId id="349" r:id="rId82"/>
    <p:sldId id="365" r:id="rId83"/>
    <p:sldId id="343" r:id="rId84"/>
    <p:sldId id="344" r:id="rId85"/>
    <p:sldId id="346" r:id="rId86"/>
    <p:sldId id="345" r:id="rId87"/>
    <p:sldId id="267" r:id="rId88"/>
    <p:sldId id="268" r:id="rId89"/>
    <p:sldId id="274" r:id="rId90"/>
    <p:sldId id="273" r:id="rId91"/>
    <p:sldId id="367" r:id="rId92"/>
    <p:sldId id="368" r:id="rId93"/>
    <p:sldId id="351" r:id="rId94"/>
    <p:sldId id="356" r:id="rId95"/>
    <p:sldId id="357" r:id="rId96"/>
    <p:sldId id="400" r:id="rId97"/>
    <p:sldId id="401" r:id="rId98"/>
    <p:sldId id="402" r:id="rId99"/>
    <p:sldId id="403" r:id="rId100"/>
    <p:sldId id="404" r:id="rId101"/>
    <p:sldId id="405" r:id="rId102"/>
    <p:sldId id="406" r:id="rId103"/>
    <p:sldId id="407" r:id="rId104"/>
    <p:sldId id="408" r:id="rId105"/>
    <p:sldId id="409" r:id="rId106"/>
    <p:sldId id="410" r:id="rId107"/>
    <p:sldId id="411" r:id="rId108"/>
    <p:sldId id="412" r:id="rId109"/>
    <p:sldId id="413" r:id="rId110"/>
    <p:sldId id="414" r:id="rId111"/>
    <p:sldId id="416" r:id="rId112"/>
    <p:sldId id="419" r:id="rId113"/>
    <p:sldId id="420" r:id="rId114"/>
    <p:sldId id="421" r:id="rId115"/>
    <p:sldId id="422" r:id="rId116"/>
    <p:sldId id="423" r:id="rId117"/>
    <p:sldId id="424" r:id="rId118"/>
    <p:sldId id="425" r:id="rId119"/>
    <p:sldId id="426" r:id="rId120"/>
    <p:sldId id="427" r:id="rId121"/>
    <p:sldId id="428" r:id="rId122"/>
    <p:sldId id="429" r:id="rId123"/>
    <p:sldId id="430" r:id="rId124"/>
    <p:sldId id="431" r:id="rId125"/>
    <p:sldId id="432" r:id="rId126"/>
    <p:sldId id="269" r:id="rId127"/>
    <p:sldId id="334" r:id="rId128"/>
    <p:sldId id="270" r:id="rId129"/>
    <p:sldId id="271" r:id="rId130"/>
    <p:sldId id="323" r:id="rId131"/>
    <p:sldId id="325" r:id="rId132"/>
    <p:sldId id="324" r:id="rId133"/>
    <p:sldId id="327" r:id="rId134"/>
    <p:sldId id="328" r:id="rId135"/>
    <p:sldId id="398" r:id="rId136"/>
    <p:sldId id="331" r:id="rId137"/>
    <p:sldId id="399" r:id="rId138"/>
    <p:sldId id="332" r:id="rId139"/>
    <p:sldId id="333" r:id="rId140"/>
    <p:sldId id="362" r:id="rId141"/>
    <p:sldId id="272" r:id="rId142"/>
    <p:sldId id="275" r:id="rId143"/>
    <p:sldId id="280" r:id="rId144"/>
    <p:sldId id="281" r:id="rId145"/>
    <p:sldId id="347" r:id="rId146"/>
    <p:sldId id="296" r:id="rId147"/>
    <p:sldId id="354" r:id="rId148"/>
    <p:sldId id="348" r:id="rId149"/>
    <p:sldId id="366" r:id="rId150"/>
    <p:sldId id="355" r:id="rId151"/>
    <p:sldId id="363" r:id="rId152"/>
    <p:sldId id="364" r:id="rId153"/>
    <p:sldId id="276" r:id="rId154"/>
    <p:sldId id="279" r:id="rId155"/>
    <p:sldId id="277" r:id="rId156"/>
    <p:sldId id="330" r:id="rId157"/>
    <p:sldId id="433" r:id="rId158"/>
    <p:sldId id="434" r:id="rId159"/>
    <p:sldId id="435" r:id="rId160"/>
    <p:sldId id="436" r:id="rId161"/>
    <p:sldId id="437" r:id="rId162"/>
    <p:sldId id="438" r:id="rId163"/>
  </p:sldIdLst>
  <p:sldSz cx="9144000" cy="5143500" type="screen16x9"/>
  <p:notesSz cx="6858000" cy="9144000"/>
  <p:defaultText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47" userDrawn="1">
          <p15:clr>
            <a:srgbClr val="A4A3A4"/>
          </p15:clr>
        </p15:guide>
        <p15:guide id="2" pos="288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D1D1D"/>
    <a:srgbClr val="72B1FC"/>
    <a:srgbClr val="D267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152" autoAdjust="0"/>
    <p:restoredTop sz="94939" autoAdjust="0"/>
  </p:normalViewPr>
  <p:slideViewPr>
    <p:cSldViewPr>
      <p:cViewPr varScale="1">
        <p:scale>
          <a:sx n="111" d="100"/>
          <a:sy n="111" d="100"/>
        </p:scale>
        <p:origin x="210" y="96"/>
      </p:cViewPr>
      <p:guideLst>
        <p:guide orient="horz" pos="1647"/>
        <p:guide pos="2880"/>
      </p:guideLst>
    </p:cSldViewPr>
  </p:slideViewPr>
  <p:notesTextViewPr>
    <p:cViewPr>
      <p:scale>
        <a:sx n="1" d="1"/>
        <a:sy n="1" d="1"/>
      </p:scale>
      <p:origin x="0" y="0"/>
    </p:cViewPr>
  </p:notesTextViewPr>
  <p:notesViewPr>
    <p:cSldViewPr showGuides="1">
      <p:cViewPr varScale="1">
        <p:scale>
          <a:sx n="54" d="100"/>
          <a:sy n="54" d="100"/>
        </p:scale>
        <p:origin x="-2826" y="-90"/>
      </p:cViewPr>
      <p:guideLst>
        <p:guide orient="horz" pos="2880"/>
        <p:guide pos="2160"/>
      </p:guideLst>
    </p:cSldViewPr>
  </p:notesViewPr>
  <p:gridSpacing cx="57607" cy="57607"/>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notesMaster" Target="notesMasters/notesMaster1.xml"/><Relationship Id="rId16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handoutMaster" Target="handoutMasters/handoutMaster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36C06A1F-E63E-435F-91D7-4DB8A3044D95}" type="datetimeFigureOut">
              <a:rPr lang="en-US" smtClean="0"/>
              <a:t>1/8/2018</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8B7F0ACB-35AE-4B41-BD23-D58F7A67F537}" type="slidenum">
              <a:rPr lang="en-US" smtClean="0"/>
              <a:t>‹#›</a:t>
            </a:fld>
            <a:endParaRPr lang="en-US"/>
          </a:p>
        </p:txBody>
      </p:sp>
    </p:spTree>
    <p:extLst>
      <p:ext uri="{BB962C8B-B14F-4D97-AF65-F5344CB8AC3E}">
        <p14:creationId xmlns:p14="http://schemas.microsoft.com/office/powerpoint/2010/main" val="301200893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49C785E-77DD-47B1-ADD2-FF6E22531962}" type="datetimeFigureOut">
              <a:rPr lang="en-US" smtClean="0"/>
              <a:t>1/8/2018</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A6092FB-1DEF-4672-9F63-8BF354FA14DD}" type="slidenum">
              <a:rPr lang="en-US" smtClean="0"/>
              <a:t>‹#›</a:t>
            </a:fld>
            <a:endParaRPr lang="en-US"/>
          </a:p>
        </p:txBody>
      </p:sp>
    </p:spTree>
    <p:extLst>
      <p:ext uri="{BB962C8B-B14F-4D97-AF65-F5344CB8AC3E}">
        <p14:creationId xmlns:p14="http://schemas.microsoft.com/office/powerpoint/2010/main" val="2233536892"/>
      </p:ext>
    </p:extLst>
  </p:cSld>
  <p:clrMap bg1="lt1" tx1="dk1" bg2="lt2" tx2="dk2" accent1="accent1" accent2="accent2" accent3="accent3" accent4="accent4" accent5="accent5" accent6="accent6" hlink="hlink" folHlink="folHlink"/>
  <p:notesStyle>
    <a:lvl1pPr marL="0" algn="l" defTabSz="914378" rtl="0" eaLnBrk="1" latinLnBrk="0" hangingPunct="1">
      <a:defRPr sz="1200" kern="1200">
        <a:solidFill>
          <a:schemeClr val="tx1"/>
        </a:solidFill>
        <a:latin typeface="+mn-lt"/>
        <a:ea typeface="+mn-ea"/>
        <a:cs typeface="+mn-cs"/>
      </a:defRPr>
    </a:lvl1pPr>
    <a:lvl2pPr marL="457189" algn="l" defTabSz="914378" rtl="0" eaLnBrk="1" latinLnBrk="0" hangingPunct="1">
      <a:defRPr sz="1200" kern="1200">
        <a:solidFill>
          <a:schemeClr val="tx1"/>
        </a:solidFill>
        <a:latin typeface="+mn-lt"/>
        <a:ea typeface="+mn-ea"/>
        <a:cs typeface="+mn-cs"/>
      </a:defRPr>
    </a:lvl2pPr>
    <a:lvl3pPr marL="914378" algn="l" defTabSz="914378" rtl="0" eaLnBrk="1" latinLnBrk="0" hangingPunct="1">
      <a:defRPr sz="1200" kern="1200">
        <a:solidFill>
          <a:schemeClr val="tx1"/>
        </a:solidFill>
        <a:latin typeface="+mn-lt"/>
        <a:ea typeface="+mn-ea"/>
        <a:cs typeface="+mn-cs"/>
      </a:defRPr>
    </a:lvl3pPr>
    <a:lvl4pPr marL="1371566" algn="l" defTabSz="914378" rtl="0" eaLnBrk="1" latinLnBrk="0" hangingPunct="1">
      <a:defRPr sz="1200" kern="1200">
        <a:solidFill>
          <a:schemeClr val="tx1"/>
        </a:solidFill>
        <a:latin typeface="+mn-lt"/>
        <a:ea typeface="+mn-ea"/>
        <a:cs typeface="+mn-cs"/>
      </a:defRPr>
    </a:lvl4pPr>
    <a:lvl5pPr marL="1828754" algn="l" defTabSz="914378" rtl="0" eaLnBrk="1" latinLnBrk="0" hangingPunct="1">
      <a:defRPr sz="1200" kern="1200">
        <a:solidFill>
          <a:schemeClr val="tx1"/>
        </a:solidFill>
        <a:latin typeface="+mn-lt"/>
        <a:ea typeface="+mn-ea"/>
        <a:cs typeface="+mn-cs"/>
      </a:defRPr>
    </a:lvl5pPr>
    <a:lvl6pPr marL="2285943" algn="l" defTabSz="914378" rtl="0" eaLnBrk="1" latinLnBrk="0" hangingPunct="1">
      <a:defRPr sz="1200" kern="1200">
        <a:solidFill>
          <a:schemeClr val="tx1"/>
        </a:solidFill>
        <a:latin typeface="+mn-lt"/>
        <a:ea typeface="+mn-ea"/>
        <a:cs typeface="+mn-cs"/>
      </a:defRPr>
    </a:lvl6pPr>
    <a:lvl7pPr marL="2743132" algn="l" defTabSz="914378" rtl="0" eaLnBrk="1" latinLnBrk="0" hangingPunct="1">
      <a:defRPr sz="1200" kern="1200">
        <a:solidFill>
          <a:schemeClr val="tx1"/>
        </a:solidFill>
        <a:latin typeface="+mn-lt"/>
        <a:ea typeface="+mn-ea"/>
        <a:cs typeface="+mn-cs"/>
      </a:defRPr>
    </a:lvl7pPr>
    <a:lvl8pPr marL="3200320" algn="l" defTabSz="914378" rtl="0" eaLnBrk="1" latinLnBrk="0" hangingPunct="1">
      <a:defRPr sz="1200" kern="1200">
        <a:solidFill>
          <a:schemeClr val="tx1"/>
        </a:solidFill>
        <a:latin typeface="+mn-lt"/>
        <a:ea typeface="+mn-ea"/>
        <a:cs typeface="+mn-cs"/>
      </a:defRPr>
    </a:lvl8pPr>
    <a:lvl9pPr marL="3657509" algn="l" defTabSz="914378"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5</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18</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extLst>
      <p:ext uri="{BB962C8B-B14F-4D97-AF65-F5344CB8AC3E}">
        <p14:creationId xmlns:p14="http://schemas.microsoft.com/office/powerpoint/2010/main" val="18582138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extLst>
      <p:ext uri="{BB962C8B-B14F-4D97-AF65-F5344CB8AC3E}">
        <p14:creationId xmlns:p14="http://schemas.microsoft.com/office/powerpoint/2010/main" val="263350857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extLst>
      <p:ext uri="{BB962C8B-B14F-4D97-AF65-F5344CB8AC3E}">
        <p14:creationId xmlns:p14="http://schemas.microsoft.com/office/powerpoint/2010/main" val="40227622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E7D2F9E-D167-4ED3-83EC-AE46EA34BEC3}" type="slidenum">
              <a:rPr lang="en-US" smtClean="0"/>
              <a:pPr/>
              <a:t>117</a:t>
            </a:fld>
            <a:endParaRPr lang="en-US" dirty="0"/>
          </a:p>
        </p:txBody>
      </p:sp>
    </p:spTree>
    <p:extLst>
      <p:ext uri="{BB962C8B-B14F-4D97-AF65-F5344CB8AC3E}">
        <p14:creationId xmlns:p14="http://schemas.microsoft.com/office/powerpoint/2010/main" val="10875427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124</a:t>
            </a:fld>
            <a:endParaRPr lang="id-ID"/>
          </a:p>
        </p:txBody>
      </p:sp>
    </p:spTree>
    <p:extLst>
      <p:ext uri="{BB962C8B-B14F-4D97-AF65-F5344CB8AC3E}">
        <p14:creationId xmlns:p14="http://schemas.microsoft.com/office/powerpoint/2010/main" val="37182809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45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Calibri" charset="0"/>
            </a:endParaRPr>
          </a:p>
        </p:txBody>
      </p:sp>
      <p:sp>
        <p:nvSpPr>
          <p:cNvPr id="1945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4493775A-DDCE-2444-8B4E-81FD545454F9}" type="slidenum">
              <a:rPr lang="en-US" sz="1200"/>
              <a:pPr eaLnBrk="1" fontAlgn="base" hangingPunct="1">
                <a:spcBef>
                  <a:spcPct val="0"/>
                </a:spcBef>
                <a:spcAft>
                  <a:spcPct val="0"/>
                </a:spcAft>
              </a:pPr>
              <a:t>157</a:t>
            </a:fld>
            <a:endParaRPr lang="en-US" sz="1200"/>
          </a:p>
        </p:txBody>
      </p:sp>
    </p:spTree>
    <p:extLst>
      <p:ext uri="{BB962C8B-B14F-4D97-AF65-F5344CB8AC3E}">
        <p14:creationId xmlns:p14="http://schemas.microsoft.com/office/powerpoint/2010/main" val="219387606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554"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Calibri" charset="0"/>
            </a:endParaRPr>
          </a:p>
        </p:txBody>
      </p:sp>
      <p:sp>
        <p:nvSpPr>
          <p:cNvPr id="23555"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818A620B-0334-4C4C-8A49-95C9F17A648B}" type="slidenum">
              <a:rPr lang="en-US" sz="1200"/>
              <a:pPr eaLnBrk="1" fontAlgn="base" hangingPunct="1">
                <a:spcBef>
                  <a:spcPct val="0"/>
                </a:spcBef>
                <a:spcAft>
                  <a:spcPct val="0"/>
                </a:spcAft>
              </a:pPr>
              <a:t>158</a:t>
            </a:fld>
            <a:endParaRPr lang="en-US" sz="1200"/>
          </a:p>
        </p:txBody>
      </p:sp>
    </p:spTree>
    <p:extLst>
      <p:ext uri="{BB962C8B-B14F-4D97-AF65-F5344CB8AC3E}">
        <p14:creationId xmlns:p14="http://schemas.microsoft.com/office/powerpoint/2010/main" val="9353492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6</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7</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8</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13</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14</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15</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16</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17</a:t>
            </a:fld>
            <a:endParaRPr lang="en-US"/>
          </a:p>
        </p:txBody>
      </p:sp>
    </p:spTree>
    <p:extLst>
      <p:ext uri="{BB962C8B-B14F-4D97-AF65-F5344CB8AC3E}">
        <p14:creationId xmlns:p14="http://schemas.microsoft.com/office/powerpoint/2010/main" val="175685022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9.gif"/><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01_Portfolio">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2995564" cy="2571750"/>
          </a:xfrm>
          <a:noFill/>
        </p:spPr>
        <p:txBody>
          <a:bodyPr/>
          <a:lstStyle/>
          <a:p>
            <a:endParaRPr lang="en-US" dirty="0"/>
          </a:p>
        </p:txBody>
      </p:sp>
      <p:sp>
        <p:nvSpPr>
          <p:cNvPr id="10" name="Picture Placeholder 8"/>
          <p:cNvSpPr>
            <a:spLocks noGrp="1"/>
          </p:cNvSpPr>
          <p:nvPr>
            <p:ph type="pic" sz="quarter" idx="11"/>
          </p:nvPr>
        </p:nvSpPr>
        <p:spPr>
          <a:xfrm>
            <a:off x="3074219" y="0"/>
            <a:ext cx="2995564" cy="2571750"/>
          </a:xfrm>
          <a:noFill/>
        </p:spPr>
        <p:txBody>
          <a:bodyPr/>
          <a:lstStyle/>
          <a:p>
            <a:endParaRPr lang="en-US" dirty="0"/>
          </a:p>
        </p:txBody>
      </p:sp>
      <p:sp>
        <p:nvSpPr>
          <p:cNvPr id="11" name="Picture Placeholder 8"/>
          <p:cNvSpPr>
            <a:spLocks noGrp="1"/>
          </p:cNvSpPr>
          <p:nvPr>
            <p:ph type="pic" sz="quarter" idx="12"/>
          </p:nvPr>
        </p:nvSpPr>
        <p:spPr>
          <a:xfrm>
            <a:off x="6148437" y="-9480"/>
            <a:ext cx="2995564" cy="2581230"/>
          </a:xfrm>
          <a:noFill/>
        </p:spPr>
        <p:txBody>
          <a:bodyPr/>
          <a:lstStyle/>
          <a:p>
            <a:endParaRPr lang="en-US" dirty="0"/>
          </a:p>
        </p:txBody>
      </p:sp>
      <p:sp>
        <p:nvSpPr>
          <p:cNvPr id="12" name="Picture Placeholder 8"/>
          <p:cNvSpPr>
            <a:spLocks noGrp="1"/>
          </p:cNvSpPr>
          <p:nvPr>
            <p:ph type="pic" sz="quarter" idx="13"/>
          </p:nvPr>
        </p:nvSpPr>
        <p:spPr>
          <a:xfrm>
            <a:off x="0" y="2629357"/>
            <a:ext cx="2995564" cy="2534708"/>
          </a:xfrm>
          <a:noFill/>
        </p:spPr>
        <p:txBody>
          <a:bodyPr/>
          <a:lstStyle/>
          <a:p>
            <a:endParaRPr lang="en-US" dirty="0"/>
          </a:p>
        </p:txBody>
      </p:sp>
      <p:sp>
        <p:nvSpPr>
          <p:cNvPr id="13" name="Picture Placeholder 8"/>
          <p:cNvSpPr>
            <a:spLocks noGrp="1"/>
          </p:cNvSpPr>
          <p:nvPr>
            <p:ph type="pic" sz="quarter" idx="14"/>
          </p:nvPr>
        </p:nvSpPr>
        <p:spPr>
          <a:xfrm>
            <a:off x="3074219" y="2629357"/>
            <a:ext cx="2995564" cy="2534708"/>
          </a:xfrm>
          <a:noFill/>
        </p:spPr>
        <p:txBody>
          <a:bodyPr/>
          <a:lstStyle/>
          <a:p>
            <a:endParaRPr lang="en-US" dirty="0"/>
          </a:p>
        </p:txBody>
      </p:sp>
      <p:sp>
        <p:nvSpPr>
          <p:cNvPr id="14" name="Picture Placeholder 8"/>
          <p:cNvSpPr>
            <a:spLocks noGrp="1"/>
          </p:cNvSpPr>
          <p:nvPr>
            <p:ph type="pic" sz="quarter" idx="15"/>
          </p:nvPr>
        </p:nvSpPr>
        <p:spPr>
          <a:xfrm>
            <a:off x="6148437" y="2629357"/>
            <a:ext cx="2995564" cy="2525228"/>
          </a:xfrm>
          <a:noFill/>
        </p:spPr>
        <p:txBody>
          <a:bodyPr/>
          <a:lstStyle/>
          <a:p>
            <a:endParaRPr lang="en-US" dirty="0"/>
          </a:p>
        </p:txBody>
      </p:sp>
    </p:spTree>
    <p:extLst>
      <p:ext uri="{BB962C8B-B14F-4D97-AF65-F5344CB8AC3E}">
        <p14:creationId xmlns:p14="http://schemas.microsoft.com/office/powerpoint/2010/main" val="102009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nodePh="1">
                                  <p:stCondLst>
                                    <p:cond delay="0"/>
                                  </p:stCondLst>
                                  <p:endCondLst>
                                    <p:cond evt="begin" delay="0">
                                      <p:tn val="13"/>
                                    </p:cond>
                                  </p:end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par>
                                <p:cTn id="17" presetID="47" presetClass="entr" presetSubtype="0" fill="hold" grpId="0" nodeType="withEffect" nodePh="1">
                                  <p:stCondLst>
                                    <p:cond delay="0"/>
                                  </p:stCondLst>
                                  <p:endCondLst>
                                    <p:cond evt="begin" delay="0">
                                      <p:tn val="17"/>
                                    </p:cond>
                                  </p:end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anim calcmode="lin" valueType="num">
                                      <p:cBhvr>
                                        <p:cTn id="20" dur="500" fill="hold"/>
                                        <p:tgtEl>
                                          <p:spTgt spid="9"/>
                                        </p:tgtEl>
                                        <p:attrNameLst>
                                          <p:attrName>ppt_x</p:attrName>
                                        </p:attrNameLst>
                                      </p:cBhvr>
                                      <p:tavLst>
                                        <p:tav tm="0">
                                          <p:val>
                                            <p:strVal val="#ppt_x"/>
                                          </p:val>
                                        </p:tav>
                                        <p:tav tm="100000">
                                          <p:val>
                                            <p:strVal val="#ppt_x"/>
                                          </p:val>
                                        </p:tav>
                                      </p:tavLst>
                                    </p:anim>
                                    <p:anim calcmode="lin" valueType="num">
                                      <p:cBhvr>
                                        <p:cTn id="21" dur="500" fill="hold"/>
                                        <p:tgtEl>
                                          <p:spTgt spid="9"/>
                                        </p:tgtEl>
                                        <p:attrNameLst>
                                          <p:attrName>ppt_y</p:attrName>
                                        </p:attrNameLst>
                                      </p:cBhvr>
                                      <p:tavLst>
                                        <p:tav tm="0">
                                          <p:val>
                                            <p:strVal val="#ppt_y-.1"/>
                                          </p:val>
                                        </p:tav>
                                        <p:tav tm="100000">
                                          <p:val>
                                            <p:strVal val="#ppt_y"/>
                                          </p:val>
                                        </p:tav>
                                      </p:tavLst>
                                    </p:anim>
                                  </p:childTnLst>
                                </p:cTn>
                              </p:par>
                              <p:par>
                                <p:cTn id="22" presetID="47" presetClass="entr" presetSubtype="0" fill="hold" grpId="0" nodeType="withEffect" nodePh="1">
                                  <p:stCondLst>
                                    <p:cond delay="0"/>
                                  </p:stCondLst>
                                  <p:endCondLst>
                                    <p:cond evt="begin" delay="0">
                                      <p:tn val="22"/>
                                    </p:cond>
                                  </p:end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anim calcmode="lin" valueType="num">
                                      <p:cBhvr>
                                        <p:cTn id="25" dur="500" fill="hold"/>
                                        <p:tgtEl>
                                          <p:spTgt spid="11"/>
                                        </p:tgtEl>
                                        <p:attrNameLst>
                                          <p:attrName>ppt_x</p:attrName>
                                        </p:attrNameLst>
                                      </p:cBhvr>
                                      <p:tavLst>
                                        <p:tav tm="0">
                                          <p:val>
                                            <p:strVal val="#ppt_x"/>
                                          </p:val>
                                        </p:tav>
                                        <p:tav tm="100000">
                                          <p:val>
                                            <p:strVal val="#ppt_x"/>
                                          </p:val>
                                        </p:tav>
                                      </p:tavLst>
                                    </p:anim>
                                    <p:anim calcmode="lin" valueType="num">
                                      <p:cBhvr>
                                        <p:cTn id="26" dur="500" fill="hold"/>
                                        <p:tgtEl>
                                          <p:spTgt spid="11"/>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nodePh="1">
                                  <p:stCondLst>
                                    <p:cond delay="0"/>
                                  </p:stCondLst>
                                  <p:endCondLst>
                                    <p:cond evt="begin" delay="0">
                                      <p:tn val="27"/>
                                    </p:cond>
                                  </p:end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anim calcmode="lin" valueType="num">
                                      <p:cBhvr>
                                        <p:cTn id="30" dur="500" fill="hold"/>
                                        <p:tgtEl>
                                          <p:spTgt spid="13"/>
                                        </p:tgtEl>
                                        <p:attrNameLst>
                                          <p:attrName>ppt_x</p:attrName>
                                        </p:attrNameLst>
                                      </p:cBhvr>
                                      <p:tavLst>
                                        <p:tav tm="0">
                                          <p:val>
                                            <p:strVal val="#ppt_x"/>
                                          </p:val>
                                        </p:tav>
                                        <p:tav tm="100000">
                                          <p:val>
                                            <p:strVal val="#ppt_x"/>
                                          </p:val>
                                        </p:tav>
                                      </p:tavLst>
                                    </p:anim>
                                    <p:anim calcmode="lin" valueType="num">
                                      <p:cBhvr>
                                        <p:cTn id="31"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4"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Full Imag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9144000" cy="5143500"/>
          </a:xfrm>
          <a:noFill/>
        </p:spPr>
        <p:txBody>
          <a:bodyPr/>
          <a:lstStyle/>
          <a:p>
            <a:endParaRPr lang="en-US" dirty="0"/>
          </a:p>
        </p:txBody>
      </p:sp>
    </p:spTree>
    <p:extLst>
      <p:ext uri="{BB962C8B-B14F-4D97-AF65-F5344CB8AC3E}">
        <p14:creationId xmlns:p14="http://schemas.microsoft.com/office/powerpoint/2010/main" val="546742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a:xfrm>
            <a:off x="6692017" y="1777713"/>
            <a:ext cx="1227582" cy="2132838"/>
          </a:xfrm>
          <a:prstGeom prst="rect">
            <a:avLst/>
          </a:prstGeom>
        </p:spPr>
        <p:txBody>
          <a:bodyPr/>
          <a:lstStyle/>
          <a:p>
            <a:endParaRPr lang="en-US" dirty="0"/>
          </a:p>
        </p:txBody>
      </p:sp>
      <p:sp>
        <p:nvSpPr>
          <p:cNvPr id="5" name="Picture Placeholder 2"/>
          <p:cNvSpPr>
            <a:spLocks noGrp="1"/>
          </p:cNvSpPr>
          <p:nvPr>
            <p:ph type="pic" sz="quarter" idx="11"/>
          </p:nvPr>
        </p:nvSpPr>
        <p:spPr>
          <a:xfrm>
            <a:off x="8006025" y="1860009"/>
            <a:ext cx="763966" cy="1906524"/>
          </a:xfrm>
          <a:prstGeom prst="rect">
            <a:avLst/>
          </a:prstGeom>
        </p:spPr>
      </p:sp>
      <p:sp>
        <p:nvSpPr>
          <p:cNvPr id="6" name="Picture Placeholder 3"/>
          <p:cNvSpPr>
            <a:spLocks noGrp="1"/>
          </p:cNvSpPr>
          <p:nvPr>
            <p:ph type="pic" sz="quarter" idx="12"/>
          </p:nvPr>
        </p:nvSpPr>
        <p:spPr>
          <a:xfrm>
            <a:off x="5875914" y="1842424"/>
            <a:ext cx="729677" cy="1906524"/>
          </a:xfrm>
          <a:prstGeom prst="rect">
            <a:avLst/>
          </a:prstGeom>
        </p:spPr>
      </p:sp>
    </p:spTree>
    <p:extLst>
      <p:ext uri="{BB962C8B-B14F-4D97-AF65-F5344CB8AC3E}">
        <p14:creationId xmlns:p14="http://schemas.microsoft.com/office/powerpoint/2010/main" val="1046752657"/>
      </p:ext>
    </p:extLst>
  </p:cSld>
  <p:clrMapOvr>
    <a:masterClrMapping/>
  </p:clrMapOvr>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7_Meet_the_team1">
    <p:spTree>
      <p:nvGrpSpPr>
        <p:cNvPr id="1" name=""/>
        <p:cNvGrpSpPr/>
        <p:nvPr/>
      </p:nvGrpSpPr>
      <p:grpSpPr>
        <a:xfrm>
          <a:off x="0" y="0"/>
          <a:ext cx="0" cy="0"/>
          <a:chOff x="0" y="0"/>
          <a:chExt cx="0" cy="0"/>
        </a:xfrm>
      </p:grpSpPr>
      <p:grpSp>
        <p:nvGrpSpPr>
          <p:cNvPr id="5" name="Group 4"/>
          <p:cNvGrpSpPr/>
          <p:nvPr userDrawn="1"/>
        </p:nvGrpSpPr>
        <p:grpSpPr>
          <a:xfrm>
            <a:off x="169442" y="1734536"/>
            <a:ext cx="4186584" cy="2375313"/>
            <a:chOff x="225922" y="2312714"/>
            <a:chExt cx="5582112" cy="3167084"/>
          </a:xfrm>
        </p:grpSpPr>
        <p:pic>
          <p:nvPicPr>
            <p:cNvPr id="2" name="Imagen 3"/>
            <p:cNvPicPr>
              <a:picLocks noChangeAspect="1"/>
            </p:cNvPicPr>
            <p:nvPr userDrawn="1"/>
          </p:nvPicPr>
          <p:blipFill rotWithShape="1">
            <a:blip r:embed="rId2">
              <a:extLst>
                <a:ext uri="{28A0092B-C50C-407E-A947-70E740481C1C}">
                  <a14:useLocalDpi xmlns:a14="http://schemas.microsoft.com/office/drawing/2010/main" val="0"/>
                </a:ext>
              </a:extLst>
            </a:blip>
            <a:srcRect l="14342" t="15112" r="13428" b="14458"/>
            <a:stretch/>
          </p:blipFill>
          <p:spPr>
            <a:xfrm>
              <a:off x="225922" y="2312714"/>
              <a:ext cx="5582112" cy="3167084"/>
            </a:xfrm>
            <a:prstGeom prst="rect">
              <a:avLst/>
            </a:prstGeom>
          </p:spPr>
        </p:pic>
        <p:sp>
          <p:nvSpPr>
            <p:cNvPr id="3" name="Rectángulo 1"/>
            <p:cNvSpPr/>
            <p:nvPr userDrawn="1"/>
          </p:nvSpPr>
          <p:spPr>
            <a:xfrm>
              <a:off x="927895" y="2464001"/>
              <a:ext cx="4155176" cy="2627332"/>
            </a:xfrm>
            <a:prstGeom prst="rect">
              <a:avLst/>
            </a:prstGeom>
            <a:solidFill>
              <a:srgbClr val="EBEB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350"/>
            </a:p>
          </p:txBody>
        </p:sp>
      </p:grpSp>
      <p:sp>
        <p:nvSpPr>
          <p:cNvPr id="4" name="Triángulo isósceles 30"/>
          <p:cNvSpPr/>
          <p:nvPr userDrawn="1"/>
        </p:nvSpPr>
        <p:spPr>
          <a:xfrm rot="10800000">
            <a:off x="2734040" y="1742431"/>
            <a:ext cx="1181978" cy="1750355"/>
          </a:xfrm>
          <a:prstGeom prst="triangle">
            <a:avLst>
              <a:gd name="adj" fmla="val 0"/>
            </a:avLst>
          </a:prstGeom>
          <a:solidFill>
            <a:srgbClr val="95A5A5">
              <a:alpha val="10000"/>
            </a:srgb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350"/>
          </a:p>
        </p:txBody>
      </p:sp>
      <p:sp>
        <p:nvSpPr>
          <p:cNvPr id="6" name="Picture Placeholder 5"/>
          <p:cNvSpPr>
            <a:spLocks noGrp="1"/>
          </p:cNvSpPr>
          <p:nvPr>
            <p:ph type="pic" sz="quarter" idx="10"/>
          </p:nvPr>
        </p:nvSpPr>
        <p:spPr>
          <a:xfrm>
            <a:off x="695921" y="1848001"/>
            <a:ext cx="3116382" cy="1970499"/>
          </a:xfrm>
          <a:prstGeom prst="rect">
            <a:avLst/>
          </a:prstGeom>
        </p:spPr>
        <p:txBody>
          <a:bodyPr/>
          <a:lstStyle/>
          <a:p>
            <a:endParaRPr lang="en-US"/>
          </a:p>
        </p:txBody>
      </p:sp>
    </p:spTree>
    <p:extLst>
      <p:ext uri="{BB962C8B-B14F-4D97-AF65-F5344CB8AC3E}">
        <p14:creationId xmlns:p14="http://schemas.microsoft.com/office/powerpoint/2010/main" val="1522376620"/>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2852541"/>
      </p:ext>
    </p:extLst>
  </p:cSld>
  <p:clrMapOvr>
    <a:masterClrMapping/>
  </p:clrMapOvr>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Travel Page 37">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2587336" y="-10391"/>
            <a:ext cx="6556664" cy="5153891"/>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0 w 8742218"/>
              <a:gd name="connsiteY0" fmla="*/ 0 h 6871854"/>
              <a:gd name="connsiteX1" fmla="*/ 8742218 w 8742218"/>
              <a:gd name="connsiteY1" fmla="*/ 13854 h 6871854"/>
              <a:gd name="connsiteX2" fmla="*/ 8742218 w 8742218"/>
              <a:gd name="connsiteY2" fmla="*/ 6871854 h 6871854"/>
              <a:gd name="connsiteX3" fmla="*/ 2646218 w 8742218"/>
              <a:gd name="connsiteY3" fmla="*/ 6871854 h 6871854"/>
              <a:gd name="connsiteX4" fmla="*/ 0 w 8742218"/>
              <a:gd name="connsiteY4" fmla="*/ 0 h 687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218" h="6871854">
                <a:moveTo>
                  <a:pt x="0" y="0"/>
                </a:moveTo>
                <a:lnTo>
                  <a:pt x="8742218" y="13854"/>
                </a:lnTo>
                <a:lnTo>
                  <a:pt x="8742218" y="6871854"/>
                </a:lnTo>
                <a:lnTo>
                  <a:pt x="2646218" y="6871854"/>
                </a:lnTo>
                <a:lnTo>
                  <a:pt x="0" y="0"/>
                </a:lnTo>
                <a:close/>
              </a:path>
            </a:pathLst>
          </a:custGeom>
        </p:spPr>
        <p:txBody>
          <a:bodyPr/>
          <a:lstStyle/>
          <a:p>
            <a:endParaRPr lang="id-ID"/>
          </a:p>
        </p:txBody>
      </p:sp>
    </p:spTree>
    <p:extLst>
      <p:ext uri="{BB962C8B-B14F-4D97-AF65-F5344CB8AC3E}">
        <p14:creationId xmlns:p14="http://schemas.microsoft.com/office/powerpoint/2010/main" val="2391825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extLst mod="1">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Word of CEO">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36559" y="-33868"/>
            <a:ext cx="4577411" cy="5177367"/>
          </a:xfrm>
          <a:custGeom>
            <a:avLst/>
            <a:gdLst>
              <a:gd name="connsiteX0" fmla="*/ 0 w 4572000"/>
              <a:gd name="connsiteY0" fmla="*/ 5143500 h 5143500"/>
              <a:gd name="connsiteX1" fmla="*/ 1143000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0 w 4572000"/>
              <a:gd name="connsiteY0" fmla="*/ 5143500 h 5143500"/>
              <a:gd name="connsiteX1" fmla="*/ 6179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5411 w 4577411"/>
              <a:gd name="connsiteY0" fmla="*/ 5177367 h 5177367"/>
              <a:gd name="connsiteX1" fmla="*/ 301 w 4577411"/>
              <a:gd name="connsiteY1" fmla="*/ 0 h 5177367"/>
              <a:gd name="connsiteX2" fmla="*/ 4577411 w 4577411"/>
              <a:gd name="connsiteY2" fmla="*/ 33867 h 5177367"/>
              <a:gd name="connsiteX3" fmla="*/ 3434411 w 4577411"/>
              <a:gd name="connsiteY3" fmla="*/ 5177367 h 5177367"/>
              <a:gd name="connsiteX4" fmla="*/ 5411 w 4577411"/>
              <a:gd name="connsiteY4" fmla="*/ 5177367 h 517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7411" h="5177367">
                <a:moveTo>
                  <a:pt x="5411" y="5177367"/>
                </a:moveTo>
                <a:cubicBezTo>
                  <a:pt x="7471" y="3462867"/>
                  <a:pt x="-1759" y="1714500"/>
                  <a:pt x="301" y="0"/>
                </a:cubicBezTo>
                <a:lnTo>
                  <a:pt x="4577411" y="33867"/>
                </a:lnTo>
                <a:lnTo>
                  <a:pt x="3434411" y="5177367"/>
                </a:lnTo>
                <a:lnTo>
                  <a:pt x="5411" y="5177367"/>
                </a:lnTo>
                <a:close/>
              </a:path>
            </a:pathLst>
          </a:custGeom>
          <a:noFill/>
        </p:spPr>
        <p:txBody>
          <a:bodyPr/>
          <a:lstStyle/>
          <a:p>
            <a:endParaRPr lang="en-US" dirty="0"/>
          </a:p>
        </p:txBody>
      </p:sp>
    </p:spTree>
    <p:extLst>
      <p:ext uri="{BB962C8B-B14F-4D97-AF65-F5344CB8AC3E}">
        <p14:creationId xmlns:p14="http://schemas.microsoft.com/office/powerpoint/2010/main" val="247185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3_Portfolio 1">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4572000" cy="5143500"/>
          </a:xfrm>
          <a:custGeom>
            <a:avLst/>
            <a:gdLst>
              <a:gd name="connsiteX0" fmla="*/ 0 w 4572000"/>
              <a:gd name="connsiteY0" fmla="*/ 5143500 h 5143500"/>
              <a:gd name="connsiteX1" fmla="*/ 1143000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0 w 4572000"/>
              <a:gd name="connsiteY0" fmla="*/ 5143500 h 5143500"/>
              <a:gd name="connsiteX1" fmla="*/ 6179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00" h="5143500">
                <a:moveTo>
                  <a:pt x="0" y="5143500"/>
                </a:moveTo>
                <a:cubicBezTo>
                  <a:pt x="2060" y="3429000"/>
                  <a:pt x="4119" y="1714500"/>
                  <a:pt x="6179" y="0"/>
                </a:cubicBezTo>
                <a:lnTo>
                  <a:pt x="4572000" y="0"/>
                </a:lnTo>
                <a:lnTo>
                  <a:pt x="3429000" y="5143500"/>
                </a:lnTo>
                <a:lnTo>
                  <a:pt x="0" y="5143500"/>
                </a:lnTo>
                <a:close/>
              </a:path>
            </a:pathLst>
          </a:custGeom>
          <a:noFill/>
        </p:spPr>
        <p:txBody>
          <a:bodyPr/>
          <a:lstStyle/>
          <a:p>
            <a:endParaRPr lang="en-US" dirty="0"/>
          </a:p>
        </p:txBody>
      </p:sp>
      <p:sp>
        <p:nvSpPr>
          <p:cNvPr id="3" name="Picture Placeholder 2"/>
          <p:cNvSpPr>
            <a:spLocks noGrp="1"/>
          </p:cNvSpPr>
          <p:nvPr>
            <p:ph type="pic" sz="quarter" idx="10"/>
          </p:nvPr>
        </p:nvSpPr>
        <p:spPr>
          <a:xfrm>
            <a:off x="3247039" y="1563627"/>
            <a:ext cx="2016246" cy="2016246"/>
          </a:xfrm>
          <a:prstGeom prst="ellipse">
            <a:avLst/>
          </a:prstGeom>
        </p:spPr>
        <p:txBody>
          <a:bodyPr>
            <a:normAutofit/>
          </a:bodyPr>
          <a:lstStyle>
            <a:lvl1pPr>
              <a:defRPr sz="2000"/>
            </a:lvl1pPr>
          </a:lstStyle>
          <a:p>
            <a:endParaRPr lang="en-US" dirty="0"/>
          </a:p>
        </p:txBody>
      </p:sp>
    </p:spTree>
    <p:extLst>
      <p:ext uri="{BB962C8B-B14F-4D97-AF65-F5344CB8AC3E}">
        <p14:creationId xmlns:p14="http://schemas.microsoft.com/office/powerpoint/2010/main" val="3407437017"/>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03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1" y="0"/>
            <a:ext cx="2325327" cy="5143500"/>
          </a:xfrm>
          <a:noFill/>
        </p:spPr>
        <p:txBody>
          <a:bodyPr/>
          <a:lstStyle/>
          <a:p>
            <a:endParaRPr lang="en-US" dirty="0"/>
          </a:p>
        </p:txBody>
      </p:sp>
      <p:sp>
        <p:nvSpPr>
          <p:cNvPr id="4" name="Picture Placeholder 8"/>
          <p:cNvSpPr>
            <a:spLocks noGrp="1"/>
          </p:cNvSpPr>
          <p:nvPr>
            <p:ph type="pic" sz="quarter" idx="12"/>
          </p:nvPr>
        </p:nvSpPr>
        <p:spPr>
          <a:xfrm>
            <a:off x="2382935" y="0"/>
            <a:ext cx="2325327" cy="5143500"/>
          </a:xfrm>
          <a:noFill/>
        </p:spPr>
        <p:txBody>
          <a:bodyPr/>
          <a:lstStyle/>
          <a:p>
            <a:endParaRPr lang="en-US" dirty="0"/>
          </a:p>
        </p:txBody>
      </p:sp>
      <p:sp>
        <p:nvSpPr>
          <p:cNvPr id="5" name="Picture Placeholder 8"/>
          <p:cNvSpPr>
            <a:spLocks noGrp="1"/>
          </p:cNvSpPr>
          <p:nvPr>
            <p:ph type="pic" sz="quarter" idx="15"/>
          </p:nvPr>
        </p:nvSpPr>
        <p:spPr>
          <a:xfrm>
            <a:off x="5148071" y="3431218"/>
            <a:ext cx="1094533" cy="1214385"/>
          </a:xfrm>
          <a:noFill/>
        </p:spPr>
        <p:txBody>
          <a:bodyPr/>
          <a:lstStyle/>
          <a:p>
            <a:endParaRPr lang="en-US" dirty="0"/>
          </a:p>
        </p:txBody>
      </p:sp>
      <p:sp>
        <p:nvSpPr>
          <p:cNvPr id="6" name="Picture Placeholder 8"/>
          <p:cNvSpPr>
            <a:spLocks noGrp="1"/>
          </p:cNvSpPr>
          <p:nvPr>
            <p:ph type="pic" sz="quarter" idx="16"/>
          </p:nvPr>
        </p:nvSpPr>
        <p:spPr>
          <a:xfrm>
            <a:off x="6300211" y="3431218"/>
            <a:ext cx="1094533" cy="1214385"/>
          </a:xfrm>
          <a:noFill/>
        </p:spPr>
        <p:txBody>
          <a:bodyPr/>
          <a:lstStyle/>
          <a:p>
            <a:endParaRPr lang="en-US" dirty="0"/>
          </a:p>
        </p:txBody>
      </p:sp>
      <p:sp>
        <p:nvSpPr>
          <p:cNvPr id="7" name="Picture Placeholder 8"/>
          <p:cNvSpPr>
            <a:spLocks noGrp="1"/>
          </p:cNvSpPr>
          <p:nvPr>
            <p:ph type="pic" sz="quarter" idx="17"/>
          </p:nvPr>
        </p:nvSpPr>
        <p:spPr>
          <a:xfrm>
            <a:off x="7452351" y="3431218"/>
            <a:ext cx="1094533" cy="1214385"/>
          </a:xfrm>
          <a:noFill/>
        </p:spPr>
        <p:txBody>
          <a:bodyPr/>
          <a:lstStyle/>
          <a:p>
            <a:endParaRPr lang="en-US" dirty="0"/>
          </a:p>
        </p:txBody>
      </p:sp>
    </p:spTree>
    <p:extLst>
      <p:ext uri="{BB962C8B-B14F-4D97-AF65-F5344CB8AC3E}">
        <p14:creationId xmlns:p14="http://schemas.microsoft.com/office/powerpoint/2010/main" val="806448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nodePh="1">
                                  <p:stCondLst>
                                    <p:cond delay="0"/>
                                  </p:stCondLst>
                                  <p:endCondLst>
                                    <p:cond evt="begin" delay="0">
                                      <p:tn val="22"/>
                                    </p:cond>
                                  </p:end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4" grpId="0"/>
      <p:bldP spid="5" grpId="0"/>
      <p:bldP spid="6" grpId="0"/>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04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4572000" cy="5143500"/>
          </a:xfrm>
          <a:prstGeom prst="rtTriangle">
            <a:avLst/>
          </a:prstGeom>
          <a:noFill/>
        </p:spPr>
        <p:txBody>
          <a:bodyPr/>
          <a:lstStyle/>
          <a:p>
            <a:endParaRPr lang="en-US" dirty="0"/>
          </a:p>
        </p:txBody>
      </p:sp>
    </p:spTree>
    <p:extLst>
      <p:ext uri="{BB962C8B-B14F-4D97-AF65-F5344CB8AC3E}">
        <p14:creationId xmlns:p14="http://schemas.microsoft.com/office/powerpoint/2010/main" val="1312210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03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flipH="1">
            <a:off x="4572000" y="0"/>
            <a:ext cx="4572000" cy="5143500"/>
          </a:xfrm>
          <a:prstGeom prst="rtTriangle">
            <a:avLst/>
          </a:prstGeom>
          <a:noFill/>
        </p:spPr>
        <p:txBody>
          <a:bodyPr/>
          <a:lstStyle/>
          <a:p>
            <a:endParaRPr lang="en-US" dirty="0"/>
          </a:p>
        </p:txBody>
      </p:sp>
    </p:spTree>
    <p:extLst>
      <p:ext uri="{BB962C8B-B14F-4D97-AF65-F5344CB8AC3E}">
        <p14:creationId xmlns:p14="http://schemas.microsoft.com/office/powerpoint/2010/main" val="759924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_Portfolio 1">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979614" y="612776"/>
            <a:ext cx="2132012" cy="2881313"/>
          </a:xfrm>
        </p:spPr>
        <p:txBody>
          <a:bodyPr/>
          <a:lstStyle/>
          <a:p>
            <a:endParaRPr lang="en-US"/>
          </a:p>
        </p:txBody>
      </p:sp>
    </p:spTree>
    <p:extLst>
      <p:ext uri="{BB962C8B-B14F-4D97-AF65-F5344CB8AC3E}">
        <p14:creationId xmlns:p14="http://schemas.microsoft.com/office/powerpoint/2010/main" val="2254341128"/>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Portfolio 1">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885152" y="1650039"/>
            <a:ext cx="2707529" cy="2707529"/>
          </a:xfrm>
        </p:spPr>
        <p:txBody>
          <a:bodyPr/>
          <a:lstStyle/>
          <a:p>
            <a:endParaRPr lang="en-US"/>
          </a:p>
        </p:txBody>
      </p:sp>
    </p:spTree>
    <p:extLst>
      <p:ext uri="{BB962C8B-B14F-4D97-AF65-F5344CB8AC3E}">
        <p14:creationId xmlns:p14="http://schemas.microsoft.com/office/powerpoint/2010/main" val="3905858695"/>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ntroduct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765503" y="440292"/>
            <a:ext cx="1612996" cy="1612996"/>
          </a:xfrm>
          <a:prstGeom prst="ellipse">
            <a:avLst/>
          </a:prstGeom>
        </p:spPr>
        <p:txBody>
          <a:bodyPr>
            <a:normAutofit/>
          </a:bodyPr>
          <a:lstStyle>
            <a:lvl1pPr>
              <a:defRPr sz="2000"/>
            </a:lvl1pPr>
          </a:lstStyle>
          <a:p>
            <a:endParaRPr lang="en-US" dirty="0"/>
          </a:p>
        </p:txBody>
      </p:sp>
    </p:spTree>
    <p:extLst>
      <p:ext uri="{BB962C8B-B14F-4D97-AF65-F5344CB8AC3E}">
        <p14:creationId xmlns:p14="http://schemas.microsoft.com/office/powerpoint/2010/main" val="247627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anim calcmode="lin" valueType="num">
                                      <p:cBhvr>
                                        <p:cTn id="8" dur="500" fill="hold"/>
                                        <p:tgtEl>
                                          <p:spTgt spid="3"/>
                                        </p:tgtEl>
                                        <p:attrNameLst>
                                          <p:attrName>ppt_x</p:attrName>
                                        </p:attrNameLst>
                                      </p:cBhvr>
                                      <p:tavLst>
                                        <p:tav tm="0">
                                          <p:val>
                                            <p:strVal val="#ppt_x"/>
                                          </p:val>
                                        </p:tav>
                                        <p:tav tm="100000">
                                          <p:val>
                                            <p:strVal val="#ppt_x"/>
                                          </p:val>
                                        </p:tav>
                                      </p:tavLst>
                                    </p:anim>
                                    <p:anim calcmode="lin" valueType="num">
                                      <p:cBhvr>
                                        <p:cTn id="9" dur="5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0" y="1948521"/>
            <a:ext cx="9144000" cy="3205162"/>
          </a:xfrm>
        </p:spPr>
        <p:txBody>
          <a:bodyPr/>
          <a:lstStyle/>
          <a:p>
            <a:endParaRPr lang="en-US"/>
          </a:p>
        </p:txBody>
      </p:sp>
      <p:sp>
        <p:nvSpPr>
          <p:cNvPr id="3" name="Picture Placeholder 2"/>
          <p:cNvSpPr>
            <a:spLocks noGrp="1"/>
          </p:cNvSpPr>
          <p:nvPr>
            <p:ph type="pic" sz="quarter" idx="10"/>
          </p:nvPr>
        </p:nvSpPr>
        <p:spPr>
          <a:xfrm>
            <a:off x="827545" y="2341321"/>
            <a:ext cx="2016246" cy="2016246"/>
          </a:xfrm>
          <a:prstGeom prst="ellipse">
            <a:avLst/>
          </a:prstGeom>
        </p:spPr>
        <p:txBody>
          <a:bodyPr>
            <a:normAutofit/>
          </a:bodyPr>
          <a:lstStyle>
            <a:lvl1pPr>
              <a:defRPr sz="2000"/>
            </a:lvl1pPr>
          </a:lstStyle>
          <a:p>
            <a:endParaRPr lang="en-US" dirty="0"/>
          </a:p>
        </p:txBody>
      </p:sp>
    </p:spTree>
    <p:extLst>
      <p:ext uri="{BB962C8B-B14F-4D97-AF65-F5344CB8AC3E}">
        <p14:creationId xmlns:p14="http://schemas.microsoft.com/office/powerpoint/2010/main" val="26415584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02_Portfolio">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3074219" y="0"/>
            <a:ext cx="2995564" cy="2571750"/>
          </a:xfrm>
          <a:noFill/>
        </p:spPr>
        <p:txBody>
          <a:bodyPr/>
          <a:lstStyle/>
          <a:p>
            <a:endParaRPr lang="en-US" dirty="0"/>
          </a:p>
        </p:txBody>
      </p:sp>
      <p:sp>
        <p:nvSpPr>
          <p:cNvPr id="12" name="Picture Placeholder 8"/>
          <p:cNvSpPr>
            <a:spLocks noGrp="1"/>
          </p:cNvSpPr>
          <p:nvPr>
            <p:ph type="pic" sz="quarter" idx="13"/>
          </p:nvPr>
        </p:nvSpPr>
        <p:spPr>
          <a:xfrm>
            <a:off x="-1" y="2627464"/>
            <a:ext cx="3016611" cy="2516036"/>
          </a:xfrm>
          <a:noFill/>
        </p:spPr>
        <p:txBody>
          <a:bodyPr/>
          <a:lstStyle/>
          <a:p>
            <a:endParaRPr lang="en-US" dirty="0"/>
          </a:p>
        </p:txBody>
      </p:sp>
      <p:sp>
        <p:nvSpPr>
          <p:cNvPr id="14" name="Picture Placeholder 8"/>
          <p:cNvSpPr>
            <a:spLocks noGrp="1"/>
          </p:cNvSpPr>
          <p:nvPr>
            <p:ph type="pic" sz="quarter" idx="15"/>
          </p:nvPr>
        </p:nvSpPr>
        <p:spPr>
          <a:xfrm>
            <a:off x="6127390" y="2627464"/>
            <a:ext cx="3016611" cy="2516036"/>
          </a:xfrm>
          <a:noFill/>
        </p:spPr>
        <p:txBody>
          <a:bodyPr/>
          <a:lstStyle/>
          <a:p>
            <a:endParaRPr lang="en-US" dirty="0"/>
          </a:p>
        </p:txBody>
      </p:sp>
    </p:spTree>
    <p:extLst>
      <p:ext uri="{BB962C8B-B14F-4D97-AF65-F5344CB8AC3E}">
        <p14:creationId xmlns:p14="http://schemas.microsoft.com/office/powerpoint/2010/main" val="1233390760"/>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1785817" cy="1785817"/>
          </a:xfrm>
        </p:spPr>
        <p:txBody>
          <a:bodyPr/>
          <a:lstStyle/>
          <a:p>
            <a:endParaRPr lang="en-US"/>
          </a:p>
        </p:txBody>
      </p:sp>
      <p:sp>
        <p:nvSpPr>
          <p:cNvPr id="4" name="Picture Placeholder 2"/>
          <p:cNvSpPr>
            <a:spLocks noGrp="1"/>
          </p:cNvSpPr>
          <p:nvPr>
            <p:ph type="pic" sz="quarter" idx="11"/>
          </p:nvPr>
        </p:nvSpPr>
        <p:spPr>
          <a:xfrm>
            <a:off x="1864472" y="-1"/>
            <a:ext cx="1785817" cy="1785817"/>
          </a:xfrm>
        </p:spPr>
        <p:txBody>
          <a:bodyPr/>
          <a:lstStyle/>
          <a:p>
            <a:endParaRPr lang="en-US" dirty="0"/>
          </a:p>
        </p:txBody>
      </p:sp>
      <p:sp>
        <p:nvSpPr>
          <p:cNvPr id="5" name="Picture Placeholder 2"/>
          <p:cNvSpPr>
            <a:spLocks noGrp="1"/>
          </p:cNvSpPr>
          <p:nvPr>
            <p:ph type="pic" sz="quarter" idx="12"/>
          </p:nvPr>
        </p:nvSpPr>
        <p:spPr>
          <a:xfrm>
            <a:off x="3707896" y="-1"/>
            <a:ext cx="1785817" cy="1785817"/>
          </a:xfrm>
        </p:spPr>
        <p:txBody>
          <a:bodyPr/>
          <a:lstStyle/>
          <a:p>
            <a:endParaRPr lang="en-US"/>
          </a:p>
        </p:txBody>
      </p:sp>
      <p:sp>
        <p:nvSpPr>
          <p:cNvPr id="6" name="Picture Placeholder 2"/>
          <p:cNvSpPr>
            <a:spLocks noGrp="1"/>
          </p:cNvSpPr>
          <p:nvPr>
            <p:ph type="pic" sz="quarter" idx="13"/>
          </p:nvPr>
        </p:nvSpPr>
        <p:spPr>
          <a:xfrm>
            <a:off x="5551320" y="-1"/>
            <a:ext cx="1785817" cy="1785817"/>
          </a:xfrm>
        </p:spPr>
        <p:txBody>
          <a:bodyPr/>
          <a:lstStyle/>
          <a:p>
            <a:endParaRPr lang="en-US"/>
          </a:p>
        </p:txBody>
      </p:sp>
      <p:sp>
        <p:nvSpPr>
          <p:cNvPr id="7" name="Picture Placeholder 2"/>
          <p:cNvSpPr>
            <a:spLocks noGrp="1"/>
          </p:cNvSpPr>
          <p:nvPr>
            <p:ph type="pic" sz="quarter" idx="14"/>
          </p:nvPr>
        </p:nvSpPr>
        <p:spPr>
          <a:xfrm>
            <a:off x="7358184" y="-1"/>
            <a:ext cx="1785817" cy="1785817"/>
          </a:xfrm>
        </p:spPr>
        <p:txBody>
          <a:bodyPr/>
          <a:lstStyle/>
          <a:p>
            <a:endParaRPr lang="en-US" dirty="0"/>
          </a:p>
        </p:txBody>
      </p:sp>
    </p:spTree>
    <p:extLst>
      <p:ext uri="{BB962C8B-B14F-4D97-AF65-F5344CB8AC3E}">
        <p14:creationId xmlns:p14="http://schemas.microsoft.com/office/powerpoint/2010/main" val="1380339999"/>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2571750"/>
          </a:xfrm>
        </p:spPr>
        <p:txBody>
          <a:bodyPr/>
          <a:lstStyle/>
          <a:p>
            <a:endParaRPr lang="en-US"/>
          </a:p>
        </p:txBody>
      </p:sp>
    </p:spTree>
    <p:extLst>
      <p:ext uri="{BB962C8B-B14F-4D97-AF65-F5344CB8AC3E}">
        <p14:creationId xmlns:p14="http://schemas.microsoft.com/office/powerpoint/2010/main" val="417823045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2425" y="1708151"/>
            <a:ext cx="2995612" cy="2995613"/>
          </a:xfrm>
          <a:prstGeom prst="flowChartDelay">
            <a:avLst/>
          </a:prstGeom>
        </p:spPr>
        <p:txBody>
          <a:bodyPr/>
          <a:lstStyle/>
          <a:p>
            <a:endParaRPr lang="en-US"/>
          </a:p>
        </p:txBody>
      </p:sp>
    </p:spTree>
    <p:extLst>
      <p:ext uri="{BB962C8B-B14F-4D97-AF65-F5344CB8AC3E}">
        <p14:creationId xmlns:p14="http://schemas.microsoft.com/office/powerpoint/2010/main" val="3072091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flipH="1">
            <a:off x="6148389" y="1708151"/>
            <a:ext cx="2995612" cy="2995613"/>
          </a:xfrm>
          <a:prstGeom prst="flowChartDelay">
            <a:avLst/>
          </a:prstGeom>
        </p:spPr>
        <p:txBody>
          <a:bodyPr/>
          <a:lstStyle/>
          <a:p>
            <a:endParaRPr lang="en-US"/>
          </a:p>
        </p:txBody>
      </p:sp>
    </p:spTree>
    <p:extLst>
      <p:ext uri="{BB962C8B-B14F-4D97-AF65-F5344CB8AC3E}">
        <p14:creationId xmlns:p14="http://schemas.microsoft.com/office/powerpoint/2010/main" val="2629092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2" name="Picture Placeholder 8"/>
          <p:cNvSpPr>
            <a:spLocks noGrp="1"/>
          </p:cNvSpPr>
          <p:nvPr>
            <p:ph type="pic" sz="quarter" idx="12"/>
          </p:nvPr>
        </p:nvSpPr>
        <p:spPr>
          <a:xfrm flipH="1">
            <a:off x="6357814" y="2009039"/>
            <a:ext cx="2786187" cy="3134460"/>
          </a:xfrm>
          <a:prstGeom prst="rtTriangle">
            <a:avLst/>
          </a:prstGeom>
          <a:noFill/>
        </p:spPr>
        <p:txBody>
          <a:bodyPr/>
          <a:lstStyle/>
          <a:p>
            <a:endParaRPr lang="en-US" dirty="0"/>
          </a:p>
        </p:txBody>
      </p:sp>
    </p:spTree>
    <p:extLst>
      <p:ext uri="{BB962C8B-B14F-4D97-AF65-F5344CB8AC3E}">
        <p14:creationId xmlns:p14="http://schemas.microsoft.com/office/powerpoint/2010/main" val="1707694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6" name="Picture Placeholder 8"/>
          <p:cNvSpPr>
            <a:spLocks noGrp="1"/>
          </p:cNvSpPr>
          <p:nvPr>
            <p:ph type="pic" sz="quarter" idx="11"/>
          </p:nvPr>
        </p:nvSpPr>
        <p:spPr>
          <a:xfrm>
            <a:off x="1" y="2009044"/>
            <a:ext cx="2786183" cy="3134456"/>
          </a:xfrm>
          <a:prstGeom prst="rtTriangle">
            <a:avLst/>
          </a:prstGeom>
          <a:noFill/>
        </p:spPr>
        <p:txBody>
          <a:bodyPr/>
          <a:lstStyle/>
          <a:p>
            <a:endParaRPr lang="en-US" dirty="0"/>
          </a:p>
        </p:txBody>
      </p:sp>
    </p:spTree>
    <p:extLst>
      <p:ext uri="{BB962C8B-B14F-4D97-AF65-F5344CB8AC3E}">
        <p14:creationId xmlns:p14="http://schemas.microsoft.com/office/powerpoint/2010/main" val="101602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2" name="Picture Placeholder 8"/>
          <p:cNvSpPr>
            <a:spLocks noGrp="1"/>
          </p:cNvSpPr>
          <p:nvPr>
            <p:ph type="pic" sz="quarter" idx="11"/>
          </p:nvPr>
        </p:nvSpPr>
        <p:spPr>
          <a:xfrm>
            <a:off x="6300210" y="0"/>
            <a:ext cx="2843790" cy="3094934"/>
          </a:xfrm>
          <a:custGeom>
            <a:avLst/>
            <a:gdLst>
              <a:gd name="connsiteX0" fmla="*/ 0 w 2786183"/>
              <a:gd name="connsiteY0" fmla="*/ 3134456 h 3134456"/>
              <a:gd name="connsiteX1" fmla="*/ 0 w 2786183"/>
              <a:gd name="connsiteY1" fmla="*/ 0 h 3134456"/>
              <a:gd name="connsiteX2" fmla="*/ 2786183 w 2786183"/>
              <a:gd name="connsiteY2" fmla="*/ 3134456 h 3134456"/>
              <a:gd name="connsiteX3" fmla="*/ 0 w 2786183"/>
              <a:gd name="connsiteY3" fmla="*/ 3134456 h 3134456"/>
              <a:gd name="connsiteX0" fmla="*/ 0 w 2802835"/>
              <a:gd name="connsiteY0" fmla="*/ 3174213 h 3174213"/>
              <a:gd name="connsiteX1" fmla="*/ 2802835 w 2802835"/>
              <a:gd name="connsiteY1" fmla="*/ 0 h 3174213"/>
              <a:gd name="connsiteX2" fmla="*/ 2786183 w 2802835"/>
              <a:gd name="connsiteY2" fmla="*/ 3174213 h 3174213"/>
              <a:gd name="connsiteX3" fmla="*/ 0 w 2802835"/>
              <a:gd name="connsiteY3" fmla="*/ 3174213 h 3174213"/>
              <a:gd name="connsiteX0" fmla="*/ 0 w 2787486"/>
              <a:gd name="connsiteY0" fmla="*/ 3253726 h 3253726"/>
              <a:gd name="connsiteX1" fmla="*/ 2782957 w 2787486"/>
              <a:gd name="connsiteY1" fmla="*/ 0 h 3253726"/>
              <a:gd name="connsiteX2" fmla="*/ 2786183 w 2787486"/>
              <a:gd name="connsiteY2" fmla="*/ 3253726 h 3253726"/>
              <a:gd name="connsiteX3" fmla="*/ 0 w 2787486"/>
              <a:gd name="connsiteY3" fmla="*/ 3253726 h 3253726"/>
              <a:gd name="connsiteX0" fmla="*/ 0 w 2787486"/>
              <a:gd name="connsiteY0" fmla="*/ 3114578 h 3114578"/>
              <a:gd name="connsiteX1" fmla="*/ 2782957 w 2787486"/>
              <a:gd name="connsiteY1" fmla="*/ 0 h 3114578"/>
              <a:gd name="connsiteX2" fmla="*/ 2786183 w 2787486"/>
              <a:gd name="connsiteY2" fmla="*/ 3114578 h 3114578"/>
              <a:gd name="connsiteX3" fmla="*/ 0 w 2787486"/>
              <a:gd name="connsiteY3" fmla="*/ 3114578 h 3114578"/>
              <a:gd name="connsiteX0" fmla="*/ 0 w 2857060"/>
              <a:gd name="connsiteY0" fmla="*/ 0 h 3120887"/>
              <a:gd name="connsiteX1" fmla="*/ 2852531 w 2857060"/>
              <a:gd name="connsiteY1" fmla="*/ 6309 h 3120887"/>
              <a:gd name="connsiteX2" fmla="*/ 2855757 w 2857060"/>
              <a:gd name="connsiteY2" fmla="*/ 3120887 h 3120887"/>
              <a:gd name="connsiteX3" fmla="*/ 0 w 2857060"/>
              <a:gd name="connsiteY3" fmla="*/ 0 h 3120887"/>
            </a:gdLst>
            <a:ahLst/>
            <a:cxnLst>
              <a:cxn ang="0">
                <a:pos x="connsiteX0" y="connsiteY0"/>
              </a:cxn>
              <a:cxn ang="0">
                <a:pos x="connsiteX1" y="connsiteY1"/>
              </a:cxn>
              <a:cxn ang="0">
                <a:pos x="connsiteX2" y="connsiteY2"/>
              </a:cxn>
              <a:cxn ang="0">
                <a:pos x="connsiteX3" y="connsiteY3"/>
              </a:cxn>
            </a:cxnLst>
            <a:rect l="l" t="t" r="r" b="b"/>
            <a:pathLst>
              <a:path w="2857060" h="3120887">
                <a:moveTo>
                  <a:pt x="0" y="0"/>
                </a:moveTo>
                <a:lnTo>
                  <a:pt x="2852531" y="6309"/>
                </a:lnTo>
                <a:cubicBezTo>
                  <a:pt x="2846980" y="1064380"/>
                  <a:pt x="2861308" y="2062816"/>
                  <a:pt x="2855757" y="3120887"/>
                </a:cubicBezTo>
                <a:lnTo>
                  <a:pt x="0" y="0"/>
                </a:lnTo>
                <a:close/>
              </a:path>
            </a:pathLst>
          </a:custGeom>
          <a:noFill/>
        </p:spPr>
        <p:txBody>
          <a:bodyPr/>
          <a:lstStyle/>
          <a:p>
            <a:endParaRPr lang="en-US" dirty="0"/>
          </a:p>
        </p:txBody>
      </p:sp>
    </p:spTree>
    <p:extLst>
      <p:ext uri="{BB962C8B-B14F-4D97-AF65-F5344CB8AC3E}">
        <p14:creationId xmlns:p14="http://schemas.microsoft.com/office/powerpoint/2010/main" val="900286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Picture Placeholder 8"/>
          <p:cNvSpPr>
            <a:spLocks noGrp="1"/>
          </p:cNvSpPr>
          <p:nvPr>
            <p:ph type="pic" sz="quarter" idx="11"/>
          </p:nvPr>
        </p:nvSpPr>
        <p:spPr>
          <a:xfrm>
            <a:off x="1" y="-20565"/>
            <a:ext cx="3016611" cy="3127916"/>
          </a:xfrm>
          <a:custGeom>
            <a:avLst/>
            <a:gdLst>
              <a:gd name="connsiteX0" fmla="*/ 0 w 2786183"/>
              <a:gd name="connsiteY0" fmla="*/ 3134456 h 3134456"/>
              <a:gd name="connsiteX1" fmla="*/ 0 w 2786183"/>
              <a:gd name="connsiteY1" fmla="*/ 0 h 3134456"/>
              <a:gd name="connsiteX2" fmla="*/ 2786183 w 2786183"/>
              <a:gd name="connsiteY2" fmla="*/ 3134456 h 3134456"/>
              <a:gd name="connsiteX3" fmla="*/ 0 w 2786183"/>
              <a:gd name="connsiteY3" fmla="*/ 3134456 h 3134456"/>
              <a:gd name="connsiteX0" fmla="*/ 0 w 2975026"/>
              <a:gd name="connsiteY0" fmla="*/ 3160643 h 3160643"/>
              <a:gd name="connsiteX1" fmla="*/ 0 w 2975026"/>
              <a:gd name="connsiteY1" fmla="*/ 26187 h 3160643"/>
              <a:gd name="connsiteX2" fmla="*/ 2975026 w 2975026"/>
              <a:gd name="connsiteY2" fmla="*/ 0 h 3160643"/>
              <a:gd name="connsiteX3" fmla="*/ 0 w 2975026"/>
              <a:gd name="connsiteY3" fmla="*/ 3160643 h 3160643"/>
              <a:gd name="connsiteX0" fmla="*/ 0 w 2984965"/>
              <a:gd name="connsiteY0" fmla="*/ 3134456 h 3134456"/>
              <a:gd name="connsiteX1" fmla="*/ 0 w 2984965"/>
              <a:gd name="connsiteY1" fmla="*/ 0 h 3134456"/>
              <a:gd name="connsiteX2" fmla="*/ 2984965 w 2984965"/>
              <a:gd name="connsiteY2" fmla="*/ 3630 h 3134456"/>
              <a:gd name="connsiteX3" fmla="*/ 0 w 2984965"/>
              <a:gd name="connsiteY3" fmla="*/ 3134456 h 3134456"/>
            </a:gdLst>
            <a:ahLst/>
            <a:cxnLst>
              <a:cxn ang="0">
                <a:pos x="connsiteX0" y="connsiteY0"/>
              </a:cxn>
              <a:cxn ang="0">
                <a:pos x="connsiteX1" y="connsiteY1"/>
              </a:cxn>
              <a:cxn ang="0">
                <a:pos x="connsiteX2" y="connsiteY2"/>
              </a:cxn>
              <a:cxn ang="0">
                <a:pos x="connsiteX3" y="connsiteY3"/>
              </a:cxn>
            </a:cxnLst>
            <a:rect l="l" t="t" r="r" b="b"/>
            <a:pathLst>
              <a:path w="2984965" h="3134456">
                <a:moveTo>
                  <a:pt x="0" y="3134456"/>
                </a:moveTo>
                <a:lnTo>
                  <a:pt x="0" y="0"/>
                </a:lnTo>
                <a:lnTo>
                  <a:pt x="2984965" y="3630"/>
                </a:lnTo>
                <a:lnTo>
                  <a:pt x="0" y="3134456"/>
                </a:lnTo>
                <a:close/>
              </a:path>
            </a:pathLst>
          </a:custGeom>
          <a:noFill/>
        </p:spPr>
        <p:txBody>
          <a:bodyPr/>
          <a:lstStyle/>
          <a:p>
            <a:endParaRPr lang="en-US" dirty="0"/>
          </a:p>
        </p:txBody>
      </p:sp>
    </p:spTree>
    <p:extLst>
      <p:ext uri="{BB962C8B-B14F-4D97-AF65-F5344CB8AC3E}">
        <p14:creationId xmlns:p14="http://schemas.microsoft.com/office/powerpoint/2010/main" val="2040196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03_What We D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670237" y="-942277"/>
            <a:ext cx="5242237" cy="5242237"/>
          </a:xfrm>
          <a:prstGeom prst="ellipse">
            <a:avLst/>
          </a:prstGeom>
        </p:spPr>
        <p:txBody>
          <a:bodyPr>
            <a:normAutofit/>
          </a:bodyPr>
          <a:lstStyle>
            <a:lvl1pPr>
              <a:defRPr sz="2000"/>
            </a:lvl1pPr>
          </a:lstStyle>
          <a:p>
            <a:endParaRPr lang="en-US" dirty="0"/>
          </a:p>
        </p:txBody>
      </p:sp>
    </p:spTree>
    <p:extLst>
      <p:ext uri="{BB962C8B-B14F-4D97-AF65-F5344CB8AC3E}">
        <p14:creationId xmlns:p14="http://schemas.microsoft.com/office/powerpoint/2010/main" val="279155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04_What We Do">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rot="16200000">
            <a:off x="3016252" y="2205615"/>
            <a:ext cx="3111500" cy="2764271"/>
          </a:xfrm>
          <a:prstGeom prst="flowChartDelay">
            <a:avLst/>
          </a:prstGeom>
        </p:spPr>
        <p:txBody>
          <a:bodyPr/>
          <a:lstStyle/>
          <a:p>
            <a:endParaRPr lang="en-US" dirty="0"/>
          </a:p>
        </p:txBody>
      </p:sp>
    </p:spTree>
    <p:extLst>
      <p:ext uri="{BB962C8B-B14F-4D97-AF65-F5344CB8AC3E}">
        <p14:creationId xmlns:p14="http://schemas.microsoft.com/office/powerpoint/2010/main" val="2954277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05_Portfoli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1864471" cy="1650038"/>
          </a:xfrm>
        </p:spPr>
        <p:txBody>
          <a:bodyPr/>
          <a:lstStyle/>
          <a:p>
            <a:endParaRPr lang="en-US"/>
          </a:p>
        </p:txBody>
      </p:sp>
      <p:sp>
        <p:nvSpPr>
          <p:cNvPr id="7" name="Picture Placeholder 2"/>
          <p:cNvSpPr>
            <a:spLocks noGrp="1"/>
          </p:cNvSpPr>
          <p:nvPr>
            <p:ph type="pic" sz="quarter" idx="11"/>
          </p:nvPr>
        </p:nvSpPr>
        <p:spPr>
          <a:xfrm>
            <a:off x="1827838" y="1"/>
            <a:ext cx="1864471" cy="1650038"/>
          </a:xfrm>
        </p:spPr>
        <p:txBody>
          <a:bodyPr/>
          <a:lstStyle/>
          <a:p>
            <a:endParaRPr lang="en-US" dirty="0"/>
          </a:p>
        </p:txBody>
      </p:sp>
      <p:sp>
        <p:nvSpPr>
          <p:cNvPr id="8" name="Picture Placeholder 2"/>
          <p:cNvSpPr>
            <a:spLocks noGrp="1"/>
          </p:cNvSpPr>
          <p:nvPr>
            <p:ph type="pic" sz="quarter" idx="12"/>
          </p:nvPr>
        </p:nvSpPr>
        <p:spPr>
          <a:xfrm>
            <a:off x="3650288" y="1"/>
            <a:ext cx="1864471" cy="1650038"/>
          </a:xfrm>
        </p:spPr>
        <p:txBody>
          <a:bodyPr/>
          <a:lstStyle/>
          <a:p>
            <a:endParaRPr lang="en-US"/>
          </a:p>
        </p:txBody>
      </p:sp>
      <p:sp>
        <p:nvSpPr>
          <p:cNvPr id="9" name="Picture Placeholder 2"/>
          <p:cNvSpPr>
            <a:spLocks noGrp="1"/>
          </p:cNvSpPr>
          <p:nvPr>
            <p:ph type="pic" sz="quarter" idx="13"/>
          </p:nvPr>
        </p:nvSpPr>
        <p:spPr>
          <a:xfrm>
            <a:off x="5457079" y="1"/>
            <a:ext cx="1864471" cy="1650038"/>
          </a:xfrm>
        </p:spPr>
        <p:txBody>
          <a:bodyPr/>
          <a:lstStyle/>
          <a:p>
            <a:endParaRPr lang="en-US"/>
          </a:p>
        </p:txBody>
      </p:sp>
      <p:sp>
        <p:nvSpPr>
          <p:cNvPr id="11" name="Picture Placeholder 2"/>
          <p:cNvSpPr>
            <a:spLocks noGrp="1"/>
          </p:cNvSpPr>
          <p:nvPr>
            <p:ph type="pic" sz="quarter" idx="14"/>
          </p:nvPr>
        </p:nvSpPr>
        <p:spPr>
          <a:xfrm>
            <a:off x="7279530" y="1"/>
            <a:ext cx="1864471" cy="1650038"/>
          </a:xfrm>
        </p:spPr>
        <p:txBody>
          <a:bodyPr/>
          <a:lstStyle/>
          <a:p>
            <a:endParaRPr lang="en-US"/>
          </a:p>
        </p:txBody>
      </p:sp>
      <p:sp>
        <p:nvSpPr>
          <p:cNvPr id="13" name="Picture Placeholder 2"/>
          <p:cNvSpPr>
            <a:spLocks noGrp="1"/>
          </p:cNvSpPr>
          <p:nvPr>
            <p:ph type="pic" sz="quarter" idx="15"/>
          </p:nvPr>
        </p:nvSpPr>
        <p:spPr>
          <a:xfrm>
            <a:off x="-1" y="3493464"/>
            <a:ext cx="1864471" cy="1650038"/>
          </a:xfrm>
        </p:spPr>
        <p:txBody>
          <a:bodyPr/>
          <a:lstStyle/>
          <a:p>
            <a:endParaRPr lang="en-US"/>
          </a:p>
        </p:txBody>
      </p:sp>
      <p:sp>
        <p:nvSpPr>
          <p:cNvPr id="15" name="Picture Placeholder 2"/>
          <p:cNvSpPr>
            <a:spLocks noGrp="1"/>
          </p:cNvSpPr>
          <p:nvPr>
            <p:ph type="pic" sz="quarter" idx="16"/>
          </p:nvPr>
        </p:nvSpPr>
        <p:spPr>
          <a:xfrm>
            <a:off x="1827838" y="3493464"/>
            <a:ext cx="1864471" cy="1650038"/>
          </a:xfrm>
        </p:spPr>
        <p:txBody>
          <a:bodyPr/>
          <a:lstStyle/>
          <a:p>
            <a:endParaRPr lang="en-US" dirty="0"/>
          </a:p>
        </p:txBody>
      </p:sp>
      <p:sp>
        <p:nvSpPr>
          <p:cNvPr id="16" name="Picture Placeholder 2"/>
          <p:cNvSpPr>
            <a:spLocks noGrp="1"/>
          </p:cNvSpPr>
          <p:nvPr>
            <p:ph type="pic" sz="quarter" idx="17"/>
          </p:nvPr>
        </p:nvSpPr>
        <p:spPr>
          <a:xfrm>
            <a:off x="3650288" y="3493464"/>
            <a:ext cx="1864471" cy="1650038"/>
          </a:xfrm>
        </p:spPr>
        <p:txBody>
          <a:bodyPr/>
          <a:lstStyle/>
          <a:p>
            <a:endParaRPr lang="en-US"/>
          </a:p>
        </p:txBody>
      </p:sp>
      <p:sp>
        <p:nvSpPr>
          <p:cNvPr id="17" name="Picture Placeholder 2"/>
          <p:cNvSpPr>
            <a:spLocks noGrp="1"/>
          </p:cNvSpPr>
          <p:nvPr>
            <p:ph type="pic" sz="quarter" idx="18"/>
          </p:nvPr>
        </p:nvSpPr>
        <p:spPr>
          <a:xfrm>
            <a:off x="5457079" y="3493464"/>
            <a:ext cx="1864471" cy="1650038"/>
          </a:xfrm>
        </p:spPr>
        <p:txBody>
          <a:bodyPr/>
          <a:lstStyle/>
          <a:p>
            <a:endParaRPr lang="en-US"/>
          </a:p>
        </p:txBody>
      </p:sp>
      <p:sp>
        <p:nvSpPr>
          <p:cNvPr id="18" name="Picture Placeholder 2"/>
          <p:cNvSpPr>
            <a:spLocks noGrp="1"/>
          </p:cNvSpPr>
          <p:nvPr>
            <p:ph type="pic" sz="quarter" idx="19"/>
          </p:nvPr>
        </p:nvSpPr>
        <p:spPr>
          <a:xfrm>
            <a:off x="7279530" y="3493464"/>
            <a:ext cx="1864471" cy="1650038"/>
          </a:xfrm>
        </p:spPr>
        <p:txBody>
          <a:bodyPr/>
          <a:lstStyle/>
          <a:p>
            <a:endParaRPr lang="en-US"/>
          </a:p>
        </p:txBody>
      </p:sp>
      <p:sp>
        <p:nvSpPr>
          <p:cNvPr id="19" name="Picture Placeholder 2"/>
          <p:cNvSpPr>
            <a:spLocks noGrp="1"/>
          </p:cNvSpPr>
          <p:nvPr>
            <p:ph type="pic" sz="quarter" idx="20"/>
          </p:nvPr>
        </p:nvSpPr>
        <p:spPr>
          <a:xfrm>
            <a:off x="-1" y="1650039"/>
            <a:ext cx="1864471" cy="1843423"/>
          </a:xfrm>
        </p:spPr>
        <p:txBody>
          <a:bodyPr/>
          <a:lstStyle/>
          <a:p>
            <a:endParaRPr lang="en-US"/>
          </a:p>
        </p:txBody>
      </p:sp>
      <p:sp>
        <p:nvSpPr>
          <p:cNvPr id="20" name="Picture Placeholder 2"/>
          <p:cNvSpPr>
            <a:spLocks noGrp="1"/>
          </p:cNvSpPr>
          <p:nvPr>
            <p:ph type="pic" sz="quarter" idx="21"/>
          </p:nvPr>
        </p:nvSpPr>
        <p:spPr>
          <a:xfrm>
            <a:off x="1827838" y="1650039"/>
            <a:ext cx="1864471" cy="1843423"/>
          </a:xfrm>
        </p:spPr>
        <p:txBody>
          <a:bodyPr/>
          <a:lstStyle/>
          <a:p>
            <a:endParaRPr lang="en-US" dirty="0"/>
          </a:p>
        </p:txBody>
      </p:sp>
      <p:sp>
        <p:nvSpPr>
          <p:cNvPr id="21" name="Picture Placeholder 2"/>
          <p:cNvSpPr>
            <a:spLocks noGrp="1"/>
          </p:cNvSpPr>
          <p:nvPr>
            <p:ph type="pic" sz="quarter" idx="22"/>
          </p:nvPr>
        </p:nvSpPr>
        <p:spPr>
          <a:xfrm>
            <a:off x="3650288" y="1650039"/>
            <a:ext cx="1864471" cy="1843423"/>
          </a:xfrm>
        </p:spPr>
        <p:txBody>
          <a:bodyPr/>
          <a:lstStyle/>
          <a:p>
            <a:endParaRPr lang="en-US"/>
          </a:p>
        </p:txBody>
      </p:sp>
      <p:sp>
        <p:nvSpPr>
          <p:cNvPr id="22" name="Picture Placeholder 2"/>
          <p:cNvSpPr>
            <a:spLocks noGrp="1"/>
          </p:cNvSpPr>
          <p:nvPr>
            <p:ph type="pic" sz="quarter" idx="23"/>
          </p:nvPr>
        </p:nvSpPr>
        <p:spPr>
          <a:xfrm>
            <a:off x="5457079" y="1650039"/>
            <a:ext cx="1864471" cy="1843423"/>
          </a:xfrm>
        </p:spPr>
        <p:txBody>
          <a:bodyPr/>
          <a:lstStyle/>
          <a:p>
            <a:endParaRPr lang="en-US"/>
          </a:p>
        </p:txBody>
      </p:sp>
      <p:sp>
        <p:nvSpPr>
          <p:cNvPr id="23" name="Picture Placeholder 2"/>
          <p:cNvSpPr>
            <a:spLocks noGrp="1"/>
          </p:cNvSpPr>
          <p:nvPr>
            <p:ph type="pic" sz="quarter" idx="24"/>
          </p:nvPr>
        </p:nvSpPr>
        <p:spPr>
          <a:xfrm>
            <a:off x="7279530" y="1650039"/>
            <a:ext cx="1864471" cy="1843423"/>
          </a:xfrm>
        </p:spPr>
        <p:txBody>
          <a:bodyPr/>
          <a:lstStyle/>
          <a:p>
            <a:endParaRPr lang="en-US"/>
          </a:p>
        </p:txBody>
      </p:sp>
    </p:spTree>
    <p:extLst>
      <p:ext uri="{BB962C8B-B14F-4D97-AF65-F5344CB8AC3E}">
        <p14:creationId xmlns:p14="http://schemas.microsoft.com/office/powerpoint/2010/main" val="3288321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nodePh="1">
                                  <p:stCondLst>
                                    <p:cond delay="0"/>
                                  </p:stCondLst>
                                  <p:endCondLst>
                                    <p:cond evt="begin" delay="0">
                                      <p:tn val="10"/>
                                    </p:cond>
                                  </p:end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par>
                          <p:cTn id="15" fill="hold">
                            <p:stCondLst>
                              <p:cond delay="500"/>
                            </p:stCondLst>
                            <p:childTnLst>
                              <p:par>
                                <p:cTn id="16" presetID="53" presetClass="entr" presetSubtype="16" fill="hold" grpId="0" nodeType="afterEffect" nodePh="1">
                                  <p:stCondLst>
                                    <p:cond delay="0"/>
                                  </p:stCondLst>
                                  <p:endCondLst>
                                    <p:cond evt="begin" delay="0">
                                      <p:tn val="16"/>
                                    </p:cond>
                                  </p:endCondLst>
                                  <p:childTnLst>
                                    <p:set>
                                      <p:cBhvr>
                                        <p:cTn id="17" dur="1" fill="hold">
                                          <p:stCondLst>
                                            <p:cond delay="0"/>
                                          </p:stCondLst>
                                        </p:cTn>
                                        <p:tgtEl>
                                          <p:spTgt spid="20"/>
                                        </p:tgtEl>
                                        <p:attrNameLst>
                                          <p:attrName>style.visibility</p:attrName>
                                        </p:attrNameLst>
                                      </p:cBhvr>
                                      <p:to>
                                        <p:strVal val="visible"/>
                                      </p:to>
                                    </p:set>
                                    <p:anim calcmode="lin" valueType="num">
                                      <p:cBhvr>
                                        <p:cTn id="18" dur="500" fill="hold"/>
                                        <p:tgtEl>
                                          <p:spTgt spid="20"/>
                                        </p:tgtEl>
                                        <p:attrNameLst>
                                          <p:attrName>ppt_w</p:attrName>
                                        </p:attrNameLst>
                                      </p:cBhvr>
                                      <p:tavLst>
                                        <p:tav tm="0">
                                          <p:val>
                                            <p:fltVal val="0"/>
                                          </p:val>
                                        </p:tav>
                                        <p:tav tm="100000">
                                          <p:val>
                                            <p:strVal val="#ppt_w"/>
                                          </p:val>
                                        </p:tav>
                                      </p:tavLst>
                                    </p:anim>
                                    <p:anim calcmode="lin" valueType="num">
                                      <p:cBhvr>
                                        <p:cTn id="19" dur="500" fill="hold"/>
                                        <p:tgtEl>
                                          <p:spTgt spid="20"/>
                                        </p:tgtEl>
                                        <p:attrNameLst>
                                          <p:attrName>ppt_h</p:attrName>
                                        </p:attrNameLst>
                                      </p:cBhvr>
                                      <p:tavLst>
                                        <p:tav tm="0">
                                          <p:val>
                                            <p:fltVal val="0"/>
                                          </p:val>
                                        </p:tav>
                                        <p:tav tm="100000">
                                          <p:val>
                                            <p:strVal val="#ppt_h"/>
                                          </p:val>
                                        </p:tav>
                                      </p:tavLst>
                                    </p:anim>
                                    <p:animEffect transition="in" filter="fade">
                                      <p:cBhvr>
                                        <p:cTn id="20" dur="500"/>
                                        <p:tgtEl>
                                          <p:spTgt spid="20"/>
                                        </p:tgtEl>
                                      </p:cBhvr>
                                    </p:animEffect>
                                  </p:childTnLst>
                                </p:cTn>
                              </p:par>
                            </p:childTnLst>
                          </p:cTn>
                        </p:par>
                        <p:par>
                          <p:cTn id="21" fill="hold">
                            <p:stCondLst>
                              <p:cond delay="1000"/>
                            </p:stCondLst>
                            <p:childTnLst>
                              <p:par>
                                <p:cTn id="22" presetID="53" presetClass="entr" presetSubtype="16" fill="hold" grpId="0" nodeType="afterEffect" nodePh="1">
                                  <p:stCondLst>
                                    <p:cond delay="0"/>
                                  </p:stCondLst>
                                  <p:endCondLst>
                                    <p:cond evt="begin" delay="0">
                                      <p:tn val="22"/>
                                    </p:cond>
                                  </p:endCondLst>
                                  <p:childTnLst>
                                    <p:set>
                                      <p:cBhvr>
                                        <p:cTn id="23" dur="1" fill="hold">
                                          <p:stCondLst>
                                            <p:cond delay="0"/>
                                          </p:stCondLst>
                                        </p:cTn>
                                        <p:tgtEl>
                                          <p:spTgt spid="22"/>
                                        </p:tgtEl>
                                        <p:attrNameLst>
                                          <p:attrName>style.visibility</p:attrName>
                                        </p:attrNameLst>
                                      </p:cBhvr>
                                      <p:to>
                                        <p:strVal val="visible"/>
                                      </p:to>
                                    </p:set>
                                    <p:anim calcmode="lin" valueType="num">
                                      <p:cBhvr>
                                        <p:cTn id="24" dur="500" fill="hold"/>
                                        <p:tgtEl>
                                          <p:spTgt spid="22"/>
                                        </p:tgtEl>
                                        <p:attrNameLst>
                                          <p:attrName>ppt_w</p:attrName>
                                        </p:attrNameLst>
                                      </p:cBhvr>
                                      <p:tavLst>
                                        <p:tav tm="0">
                                          <p:val>
                                            <p:fltVal val="0"/>
                                          </p:val>
                                        </p:tav>
                                        <p:tav tm="100000">
                                          <p:val>
                                            <p:strVal val="#ppt_w"/>
                                          </p:val>
                                        </p:tav>
                                      </p:tavLst>
                                    </p:anim>
                                    <p:anim calcmode="lin" valueType="num">
                                      <p:cBhvr>
                                        <p:cTn id="25" dur="500" fill="hold"/>
                                        <p:tgtEl>
                                          <p:spTgt spid="22"/>
                                        </p:tgtEl>
                                        <p:attrNameLst>
                                          <p:attrName>ppt_h</p:attrName>
                                        </p:attrNameLst>
                                      </p:cBhvr>
                                      <p:tavLst>
                                        <p:tav tm="0">
                                          <p:val>
                                            <p:fltVal val="0"/>
                                          </p:val>
                                        </p:tav>
                                        <p:tav tm="100000">
                                          <p:val>
                                            <p:strVal val="#ppt_h"/>
                                          </p:val>
                                        </p:tav>
                                      </p:tavLst>
                                    </p:anim>
                                    <p:animEffect transition="in" filter="fade">
                                      <p:cBhvr>
                                        <p:cTn id="26" dur="500"/>
                                        <p:tgtEl>
                                          <p:spTgt spid="22"/>
                                        </p:tgtEl>
                                      </p:cBhvr>
                                    </p:animEffect>
                                  </p:childTnLst>
                                </p:cTn>
                              </p:par>
                              <p:par>
                                <p:cTn id="27" presetID="53" presetClass="entr" presetSubtype="16" fill="hold" grpId="0" nodeType="with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childTnLst>
                          </p:cTn>
                        </p:par>
                        <p:par>
                          <p:cTn id="32" fill="hold">
                            <p:stCondLst>
                              <p:cond delay="1500"/>
                            </p:stCondLst>
                            <p:childTnLst>
                              <p:par>
                                <p:cTn id="33" presetID="53" presetClass="entr" presetSubtype="16" fill="hold" grpId="0" nodeType="afterEffect" nodePh="1">
                                  <p:stCondLst>
                                    <p:cond delay="0"/>
                                  </p:stCondLst>
                                  <p:endCondLst>
                                    <p:cond evt="begin" delay="0">
                                      <p:tn val="33"/>
                                    </p:cond>
                                  </p:endCondLst>
                                  <p:childTnLst>
                                    <p:set>
                                      <p:cBhvr>
                                        <p:cTn id="34" dur="1" fill="hold">
                                          <p:stCondLst>
                                            <p:cond delay="0"/>
                                          </p:stCondLst>
                                        </p:cTn>
                                        <p:tgtEl>
                                          <p:spTgt spid="19"/>
                                        </p:tgtEl>
                                        <p:attrNameLst>
                                          <p:attrName>style.visibility</p:attrName>
                                        </p:attrNameLst>
                                      </p:cBhvr>
                                      <p:to>
                                        <p:strVal val="visible"/>
                                      </p:to>
                                    </p:set>
                                    <p:anim calcmode="lin" valueType="num">
                                      <p:cBhvr>
                                        <p:cTn id="35" dur="500" fill="hold"/>
                                        <p:tgtEl>
                                          <p:spTgt spid="19"/>
                                        </p:tgtEl>
                                        <p:attrNameLst>
                                          <p:attrName>ppt_w</p:attrName>
                                        </p:attrNameLst>
                                      </p:cBhvr>
                                      <p:tavLst>
                                        <p:tav tm="0">
                                          <p:val>
                                            <p:fltVal val="0"/>
                                          </p:val>
                                        </p:tav>
                                        <p:tav tm="100000">
                                          <p:val>
                                            <p:strVal val="#ppt_w"/>
                                          </p:val>
                                        </p:tav>
                                      </p:tavLst>
                                    </p:anim>
                                    <p:anim calcmode="lin" valueType="num">
                                      <p:cBhvr>
                                        <p:cTn id="36" dur="500" fill="hold"/>
                                        <p:tgtEl>
                                          <p:spTgt spid="19"/>
                                        </p:tgtEl>
                                        <p:attrNameLst>
                                          <p:attrName>ppt_h</p:attrName>
                                        </p:attrNameLst>
                                      </p:cBhvr>
                                      <p:tavLst>
                                        <p:tav tm="0">
                                          <p:val>
                                            <p:fltVal val="0"/>
                                          </p:val>
                                        </p:tav>
                                        <p:tav tm="100000">
                                          <p:val>
                                            <p:strVal val="#ppt_h"/>
                                          </p:val>
                                        </p:tav>
                                      </p:tavLst>
                                    </p:anim>
                                    <p:animEffect transition="in" filter="fade">
                                      <p:cBhvr>
                                        <p:cTn id="37" dur="500"/>
                                        <p:tgtEl>
                                          <p:spTgt spid="19"/>
                                        </p:tgtEl>
                                      </p:cBhvr>
                                    </p:animEffect>
                                  </p:childTnLst>
                                </p:cTn>
                              </p:par>
                              <p:par>
                                <p:cTn id="38" presetID="53" presetClass="entr" presetSubtype="16" fill="hold" grpId="0" nodeType="withEffect" nodePh="1">
                                  <p:stCondLst>
                                    <p:cond delay="0"/>
                                  </p:stCondLst>
                                  <p:endCondLst>
                                    <p:cond evt="begin" delay="0">
                                      <p:tn val="38"/>
                                    </p:cond>
                                  </p:end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Effect transition="in" filter="fade">
                                      <p:cBhvr>
                                        <p:cTn id="42" dur="500"/>
                                        <p:tgtEl>
                                          <p:spTgt spid="7"/>
                                        </p:tgtEl>
                                      </p:cBhvr>
                                    </p:animEffect>
                                  </p:childTnLst>
                                </p:cTn>
                              </p:par>
                            </p:childTnLst>
                          </p:cTn>
                        </p:par>
                        <p:par>
                          <p:cTn id="43" fill="hold">
                            <p:stCondLst>
                              <p:cond delay="2000"/>
                            </p:stCondLst>
                            <p:childTnLst>
                              <p:par>
                                <p:cTn id="44" presetID="53" presetClass="entr" presetSubtype="16" fill="hold" grpId="0" nodeType="afterEffect" nodePh="1">
                                  <p:stCondLst>
                                    <p:cond delay="0"/>
                                  </p:stCondLst>
                                  <p:endCondLst>
                                    <p:cond evt="begin" delay="0">
                                      <p:tn val="44"/>
                                    </p:cond>
                                  </p:endCondLst>
                                  <p:childTnLst>
                                    <p:set>
                                      <p:cBhvr>
                                        <p:cTn id="45" dur="1" fill="hold">
                                          <p:stCondLst>
                                            <p:cond delay="0"/>
                                          </p:stCondLst>
                                        </p:cTn>
                                        <p:tgtEl>
                                          <p:spTgt spid="8"/>
                                        </p:tgtEl>
                                        <p:attrNameLst>
                                          <p:attrName>style.visibility</p:attrName>
                                        </p:attrNameLst>
                                      </p:cBhvr>
                                      <p:to>
                                        <p:strVal val="visible"/>
                                      </p:to>
                                    </p:set>
                                    <p:anim calcmode="lin" valueType="num">
                                      <p:cBhvr>
                                        <p:cTn id="46" dur="500" fill="hold"/>
                                        <p:tgtEl>
                                          <p:spTgt spid="8"/>
                                        </p:tgtEl>
                                        <p:attrNameLst>
                                          <p:attrName>ppt_w</p:attrName>
                                        </p:attrNameLst>
                                      </p:cBhvr>
                                      <p:tavLst>
                                        <p:tav tm="0">
                                          <p:val>
                                            <p:fltVal val="0"/>
                                          </p:val>
                                        </p:tav>
                                        <p:tav tm="100000">
                                          <p:val>
                                            <p:strVal val="#ppt_w"/>
                                          </p:val>
                                        </p:tav>
                                      </p:tavLst>
                                    </p:anim>
                                    <p:anim calcmode="lin" valueType="num">
                                      <p:cBhvr>
                                        <p:cTn id="47" dur="500" fill="hold"/>
                                        <p:tgtEl>
                                          <p:spTgt spid="8"/>
                                        </p:tgtEl>
                                        <p:attrNameLst>
                                          <p:attrName>ppt_h</p:attrName>
                                        </p:attrNameLst>
                                      </p:cBhvr>
                                      <p:tavLst>
                                        <p:tav tm="0">
                                          <p:val>
                                            <p:fltVal val="0"/>
                                          </p:val>
                                        </p:tav>
                                        <p:tav tm="100000">
                                          <p:val>
                                            <p:strVal val="#ppt_h"/>
                                          </p:val>
                                        </p:tav>
                                      </p:tavLst>
                                    </p:anim>
                                    <p:animEffect transition="in" filter="fade">
                                      <p:cBhvr>
                                        <p:cTn id="48" dur="500"/>
                                        <p:tgtEl>
                                          <p:spTgt spid="8"/>
                                        </p:tgtEl>
                                      </p:cBhvr>
                                    </p:animEffect>
                                  </p:childTnLst>
                                </p:cTn>
                              </p:par>
                              <p:par>
                                <p:cTn id="49" presetID="53" presetClass="entr" presetSubtype="16" fill="hold" grpId="0" nodeType="withEffect" nodePh="1">
                                  <p:stCondLst>
                                    <p:cond delay="0"/>
                                  </p:stCondLst>
                                  <p:endCondLst>
                                    <p:cond evt="begin" delay="0">
                                      <p:tn val="49"/>
                                    </p:cond>
                                  </p:end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Effect transition="in" filter="fade">
                                      <p:cBhvr>
                                        <p:cTn id="53" dur="500"/>
                                        <p:tgtEl>
                                          <p:spTgt spid="17"/>
                                        </p:tgtEl>
                                      </p:cBhvr>
                                    </p:animEffect>
                                  </p:childTnLst>
                                </p:cTn>
                              </p:par>
                            </p:childTnLst>
                          </p:cTn>
                        </p:par>
                        <p:par>
                          <p:cTn id="54" fill="hold">
                            <p:stCondLst>
                              <p:cond delay="2500"/>
                            </p:stCondLst>
                            <p:childTnLst>
                              <p:par>
                                <p:cTn id="55" presetID="53" presetClass="entr" presetSubtype="16" fill="hold" grpId="0" nodeType="afterEffect" nodePh="1">
                                  <p:stCondLst>
                                    <p:cond delay="0"/>
                                  </p:stCondLst>
                                  <p:endCondLst>
                                    <p:cond evt="begin" delay="0">
                                      <p:tn val="55"/>
                                    </p:cond>
                                  </p:endCondLst>
                                  <p:childTnLst>
                                    <p:set>
                                      <p:cBhvr>
                                        <p:cTn id="56" dur="1" fill="hold">
                                          <p:stCondLst>
                                            <p:cond delay="0"/>
                                          </p:stCondLst>
                                        </p:cTn>
                                        <p:tgtEl>
                                          <p:spTgt spid="18"/>
                                        </p:tgtEl>
                                        <p:attrNameLst>
                                          <p:attrName>style.visibility</p:attrName>
                                        </p:attrNameLst>
                                      </p:cBhvr>
                                      <p:to>
                                        <p:strVal val="visible"/>
                                      </p:to>
                                    </p:set>
                                    <p:anim calcmode="lin" valueType="num">
                                      <p:cBhvr>
                                        <p:cTn id="57" dur="500" fill="hold"/>
                                        <p:tgtEl>
                                          <p:spTgt spid="18"/>
                                        </p:tgtEl>
                                        <p:attrNameLst>
                                          <p:attrName>ppt_w</p:attrName>
                                        </p:attrNameLst>
                                      </p:cBhvr>
                                      <p:tavLst>
                                        <p:tav tm="0">
                                          <p:val>
                                            <p:fltVal val="0"/>
                                          </p:val>
                                        </p:tav>
                                        <p:tav tm="100000">
                                          <p:val>
                                            <p:strVal val="#ppt_w"/>
                                          </p:val>
                                        </p:tav>
                                      </p:tavLst>
                                    </p:anim>
                                    <p:anim calcmode="lin" valueType="num">
                                      <p:cBhvr>
                                        <p:cTn id="58" dur="500" fill="hold"/>
                                        <p:tgtEl>
                                          <p:spTgt spid="18"/>
                                        </p:tgtEl>
                                        <p:attrNameLst>
                                          <p:attrName>ppt_h</p:attrName>
                                        </p:attrNameLst>
                                      </p:cBhvr>
                                      <p:tavLst>
                                        <p:tav tm="0">
                                          <p:val>
                                            <p:fltVal val="0"/>
                                          </p:val>
                                        </p:tav>
                                        <p:tav tm="100000">
                                          <p:val>
                                            <p:strVal val="#ppt_h"/>
                                          </p:val>
                                        </p:tav>
                                      </p:tavLst>
                                    </p:anim>
                                    <p:animEffect transition="in" filter="fade">
                                      <p:cBhvr>
                                        <p:cTn id="59" dur="500"/>
                                        <p:tgtEl>
                                          <p:spTgt spid="18"/>
                                        </p:tgtEl>
                                      </p:cBhvr>
                                    </p:animEffect>
                                  </p:childTnLst>
                                </p:cTn>
                              </p:par>
                              <p:par>
                                <p:cTn id="60" presetID="53" presetClass="entr" presetSubtype="16" fill="hold" grpId="0" nodeType="withEffect" nodePh="1">
                                  <p:stCondLst>
                                    <p:cond delay="0"/>
                                  </p:stCondLst>
                                  <p:endCondLst>
                                    <p:cond evt="begin" delay="0">
                                      <p:tn val="60"/>
                                    </p:cond>
                                  </p:end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par>
                                <p:cTn id="65" presetID="53" presetClass="entr" presetSubtype="16" fill="hold" grpId="0" nodeType="withEffect" nodePh="1">
                                  <p:stCondLst>
                                    <p:cond delay="0"/>
                                  </p:stCondLst>
                                  <p:endCondLst>
                                    <p:cond evt="begin" delay="0">
                                      <p:tn val="65"/>
                                    </p:cond>
                                  </p:endCondLst>
                                  <p:childTnLst>
                                    <p:set>
                                      <p:cBhvr>
                                        <p:cTn id="66" dur="1" fill="hold">
                                          <p:stCondLst>
                                            <p:cond delay="0"/>
                                          </p:stCondLst>
                                        </p:cTn>
                                        <p:tgtEl>
                                          <p:spTgt spid="15"/>
                                        </p:tgtEl>
                                        <p:attrNameLst>
                                          <p:attrName>style.visibility</p:attrName>
                                        </p:attrNameLst>
                                      </p:cBhvr>
                                      <p:to>
                                        <p:strVal val="visible"/>
                                      </p:to>
                                    </p:set>
                                    <p:anim calcmode="lin" valueType="num">
                                      <p:cBhvr>
                                        <p:cTn id="67" dur="500" fill="hold"/>
                                        <p:tgtEl>
                                          <p:spTgt spid="15"/>
                                        </p:tgtEl>
                                        <p:attrNameLst>
                                          <p:attrName>ppt_w</p:attrName>
                                        </p:attrNameLst>
                                      </p:cBhvr>
                                      <p:tavLst>
                                        <p:tav tm="0">
                                          <p:val>
                                            <p:fltVal val="0"/>
                                          </p:val>
                                        </p:tav>
                                        <p:tav tm="100000">
                                          <p:val>
                                            <p:strVal val="#ppt_w"/>
                                          </p:val>
                                        </p:tav>
                                      </p:tavLst>
                                    </p:anim>
                                    <p:anim calcmode="lin" valueType="num">
                                      <p:cBhvr>
                                        <p:cTn id="68" dur="500" fill="hold"/>
                                        <p:tgtEl>
                                          <p:spTgt spid="15"/>
                                        </p:tgtEl>
                                        <p:attrNameLst>
                                          <p:attrName>ppt_h</p:attrName>
                                        </p:attrNameLst>
                                      </p:cBhvr>
                                      <p:tavLst>
                                        <p:tav tm="0">
                                          <p:val>
                                            <p:fltVal val="0"/>
                                          </p:val>
                                        </p:tav>
                                        <p:tav tm="100000">
                                          <p:val>
                                            <p:strVal val="#ppt_h"/>
                                          </p:val>
                                        </p:tav>
                                      </p:tavLst>
                                    </p:anim>
                                    <p:animEffect transition="in" filter="fade">
                                      <p:cBhvr>
                                        <p:cTn id="69" dur="500"/>
                                        <p:tgtEl>
                                          <p:spTgt spid="15"/>
                                        </p:tgtEl>
                                      </p:cBhvr>
                                    </p:animEffect>
                                  </p:childTnLst>
                                </p:cTn>
                              </p:par>
                            </p:childTnLst>
                          </p:cTn>
                        </p:par>
                        <p:par>
                          <p:cTn id="70" fill="hold">
                            <p:stCondLst>
                              <p:cond delay="3000"/>
                            </p:stCondLst>
                            <p:childTnLst>
                              <p:par>
                                <p:cTn id="71" presetID="53" presetClass="entr" presetSubtype="16" fill="hold" grpId="0" nodeType="afterEffect" nodePh="1">
                                  <p:stCondLst>
                                    <p:cond delay="0"/>
                                  </p:stCondLst>
                                  <p:endCondLst>
                                    <p:cond evt="begin" delay="0">
                                      <p:tn val="71"/>
                                    </p:cond>
                                  </p:endCondLst>
                                  <p:childTnLst>
                                    <p:set>
                                      <p:cBhvr>
                                        <p:cTn id="72" dur="1" fill="hold">
                                          <p:stCondLst>
                                            <p:cond delay="0"/>
                                          </p:stCondLst>
                                        </p:cTn>
                                        <p:tgtEl>
                                          <p:spTgt spid="23"/>
                                        </p:tgtEl>
                                        <p:attrNameLst>
                                          <p:attrName>style.visibility</p:attrName>
                                        </p:attrNameLst>
                                      </p:cBhvr>
                                      <p:to>
                                        <p:strVal val="visible"/>
                                      </p:to>
                                    </p:set>
                                    <p:anim calcmode="lin" valueType="num">
                                      <p:cBhvr>
                                        <p:cTn id="73" dur="500" fill="hold"/>
                                        <p:tgtEl>
                                          <p:spTgt spid="23"/>
                                        </p:tgtEl>
                                        <p:attrNameLst>
                                          <p:attrName>ppt_w</p:attrName>
                                        </p:attrNameLst>
                                      </p:cBhvr>
                                      <p:tavLst>
                                        <p:tav tm="0">
                                          <p:val>
                                            <p:fltVal val="0"/>
                                          </p:val>
                                        </p:tav>
                                        <p:tav tm="100000">
                                          <p:val>
                                            <p:strVal val="#ppt_w"/>
                                          </p:val>
                                        </p:tav>
                                      </p:tavLst>
                                    </p:anim>
                                    <p:anim calcmode="lin" valueType="num">
                                      <p:cBhvr>
                                        <p:cTn id="74" dur="500" fill="hold"/>
                                        <p:tgtEl>
                                          <p:spTgt spid="23"/>
                                        </p:tgtEl>
                                        <p:attrNameLst>
                                          <p:attrName>ppt_h</p:attrName>
                                        </p:attrNameLst>
                                      </p:cBhvr>
                                      <p:tavLst>
                                        <p:tav tm="0">
                                          <p:val>
                                            <p:fltVal val="0"/>
                                          </p:val>
                                        </p:tav>
                                        <p:tav tm="100000">
                                          <p:val>
                                            <p:strVal val="#ppt_h"/>
                                          </p:val>
                                        </p:tav>
                                      </p:tavLst>
                                    </p:anim>
                                    <p:animEffect transition="in" filter="fade">
                                      <p:cBhvr>
                                        <p:cTn id="75" dur="500"/>
                                        <p:tgtEl>
                                          <p:spTgt spid="23"/>
                                        </p:tgtEl>
                                      </p:cBhvr>
                                    </p:animEffect>
                                  </p:childTnLst>
                                </p:cTn>
                              </p:par>
                              <p:par>
                                <p:cTn id="76" presetID="53" presetClass="entr" presetSubtype="16" fill="hold" grpId="0" nodeType="withEffect" nodePh="1">
                                  <p:stCondLst>
                                    <p:cond delay="0"/>
                                  </p:stCondLst>
                                  <p:endCondLst>
                                    <p:cond evt="begin" delay="0">
                                      <p:tn val="76"/>
                                    </p:cond>
                                  </p:endCondLst>
                                  <p:childTnLst>
                                    <p:set>
                                      <p:cBhvr>
                                        <p:cTn id="77" dur="1" fill="hold">
                                          <p:stCondLst>
                                            <p:cond delay="0"/>
                                          </p:stCondLst>
                                        </p:cTn>
                                        <p:tgtEl>
                                          <p:spTgt spid="21"/>
                                        </p:tgtEl>
                                        <p:attrNameLst>
                                          <p:attrName>style.visibility</p:attrName>
                                        </p:attrNameLst>
                                      </p:cBhvr>
                                      <p:to>
                                        <p:strVal val="visible"/>
                                      </p:to>
                                    </p:set>
                                    <p:anim calcmode="lin" valueType="num">
                                      <p:cBhvr>
                                        <p:cTn id="78" dur="500" fill="hold"/>
                                        <p:tgtEl>
                                          <p:spTgt spid="21"/>
                                        </p:tgtEl>
                                        <p:attrNameLst>
                                          <p:attrName>ppt_w</p:attrName>
                                        </p:attrNameLst>
                                      </p:cBhvr>
                                      <p:tavLst>
                                        <p:tav tm="0">
                                          <p:val>
                                            <p:fltVal val="0"/>
                                          </p:val>
                                        </p:tav>
                                        <p:tav tm="100000">
                                          <p:val>
                                            <p:strVal val="#ppt_w"/>
                                          </p:val>
                                        </p:tav>
                                      </p:tavLst>
                                    </p:anim>
                                    <p:anim calcmode="lin" valueType="num">
                                      <p:cBhvr>
                                        <p:cTn id="79" dur="500" fill="hold"/>
                                        <p:tgtEl>
                                          <p:spTgt spid="21"/>
                                        </p:tgtEl>
                                        <p:attrNameLst>
                                          <p:attrName>ppt_h</p:attrName>
                                        </p:attrNameLst>
                                      </p:cBhvr>
                                      <p:tavLst>
                                        <p:tav tm="0">
                                          <p:val>
                                            <p:fltVal val="0"/>
                                          </p:val>
                                        </p:tav>
                                        <p:tav tm="100000">
                                          <p:val>
                                            <p:strVal val="#ppt_h"/>
                                          </p:val>
                                        </p:tav>
                                      </p:tavLst>
                                    </p:anim>
                                    <p:animEffect transition="in" filter="fade">
                                      <p:cBhvr>
                                        <p:cTn id="80" dur="500"/>
                                        <p:tgtEl>
                                          <p:spTgt spid="21"/>
                                        </p:tgtEl>
                                      </p:cBhvr>
                                    </p:animEffect>
                                  </p:childTnLst>
                                </p:cTn>
                              </p:par>
                              <p:par>
                                <p:cTn id="81" presetID="53" presetClass="entr" presetSubtype="16" fill="hold" grpId="0" nodeType="withEffect" nodePh="1">
                                  <p:stCondLst>
                                    <p:cond delay="0"/>
                                  </p:stCondLst>
                                  <p:endCondLst>
                                    <p:cond evt="begin" delay="0">
                                      <p:tn val="81"/>
                                    </p:cond>
                                  </p:endCondLst>
                                  <p:childTnLst>
                                    <p:set>
                                      <p:cBhvr>
                                        <p:cTn id="82" dur="1" fill="hold">
                                          <p:stCondLst>
                                            <p:cond delay="0"/>
                                          </p:stCondLst>
                                        </p:cTn>
                                        <p:tgtEl>
                                          <p:spTgt spid="13"/>
                                        </p:tgtEl>
                                        <p:attrNameLst>
                                          <p:attrName>style.visibility</p:attrName>
                                        </p:attrNameLst>
                                      </p:cBhvr>
                                      <p:to>
                                        <p:strVal val="visible"/>
                                      </p:to>
                                    </p:set>
                                    <p:anim calcmode="lin" valueType="num">
                                      <p:cBhvr>
                                        <p:cTn id="83" dur="500" fill="hold"/>
                                        <p:tgtEl>
                                          <p:spTgt spid="13"/>
                                        </p:tgtEl>
                                        <p:attrNameLst>
                                          <p:attrName>ppt_w</p:attrName>
                                        </p:attrNameLst>
                                      </p:cBhvr>
                                      <p:tavLst>
                                        <p:tav tm="0">
                                          <p:val>
                                            <p:fltVal val="0"/>
                                          </p:val>
                                        </p:tav>
                                        <p:tav tm="100000">
                                          <p:val>
                                            <p:strVal val="#ppt_w"/>
                                          </p:val>
                                        </p:tav>
                                      </p:tavLst>
                                    </p:anim>
                                    <p:anim calcmode="lin" valueType="num">
                                      <p:cBhvr>
                                        <p:cTn id="84" dur="500" fill="hold"/>
                                        <p:tgtEl>
                                          <p:spTgt spid="13"/>
                                        </p:tgtEl>
                                        <p:attrNameLst>
                                          <p:attrName>ppt_h</p:attrName>
                                        </p:attrNameLst>
                                      </p:cBhvr>
                                      <p:tavLst>
                                        <p:tav tm="0">
                                          <p:val>
                                            <p:fltVal val="0"/>
                                          </p:val>
                                        </p:tav>
                                        <p:tav tm="100000">
                                          <p:val>
                                            <p:strVal val="#ppt_h"/>
                                          </p:val>
                                        </p:tav>
                                      </p:tavLst>
                                    </p:anim>
                                    <p:animEffect transition="in" filter="fade">
                                      <p:cBhvr>
                                        <p:cTn id="8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P spid="9" grpId="0"/>
      <p:bldP spid="11" grpId="0"/>
      <p:bldP spid="13" grpId="0"/>
      <p:bldP spid="15" grpId="0"/>
      <p:bldP spid="16" grpId="0"/>
      <p:bldP spid="17" grpId="0"/>
      <p:bldP spid="18" grpId="0"/>
      <p:bldP spid="19" grpId="0"/>
      <p:bldP spid="20" grpId="0"/>
      <p:bldP spid="21" grpId="0"/>
      <p:bldP spid="22" grpId="0"/>
      <p:bldP spid="23"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What We Do">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366713" y="354013"/>
            <a:ext cx="2305050" cy="4435475"/>
          </a:xfrm>
        </p:spPr>
        <p:txBody>
          <a:bodyPr/>
          <a:lstStyle/>
          <a:p>
            <a:endParaRPr lang="en-US" dirty="0"/>
          </a:p>
        </p:txBody>
      </p:sp>
    </p:spTree>
    <p:extLst>
      <p:ext uri="{BB962C8B-B14F-4D97-AF65-F5344CB8AC3E}">
        <p14:creationId xmlns:p14="http://schemas.microsoft.com/office/powerpoint/2010/main" val="455542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02_What We Do">
    <p:spTree>
      <p:nvGrpSpPr>
        <p:cNvPr id="1" name=""/>
        <p:cNvGrpSpPr/>
        <p:nvPr/>
      </p:nvGrpSpPr>
      <p:grpSpPr>
        <a:xfrm>
          <a:off x="0" y="0"/>
          <a:ext cx="0" cy="0"/>
          <a:chOff x="0" y="0"/>
          <a:chExt cx="0" cy="0"/>
        </a:xfrm>
      </p:grpSpPr>
      <p:sp>
        <p:nvSpPr>
          <p:cNvPr id="6" name="Picture Placeholder 2"/>
          <p:cNvSpPr>
            <a:spLocks noGrp="1"/>
          </p:cNvSpPr>
          <p:nvPr>
            <p:ph type="pic" sz="quarter" idx="10"/>
          </p:nvPr>
        </p:nvSpPr>
        <p:spPr>
          <a:xfrm>
            <a:off x="913956" y="2082090"/>
            <a:ext cx="1411372" cy="1411372"/>
          </a:xfrm>
        </p:spPr>
        <p:txBody>
          <a:bodyPr/>
          <a:lstStyle/>
          <a:p>
            <a:endParaRPr lang="en-US"/>
          </a:p>
        </p:txBody>
      </p:sp>
      <p:sp>
        <p:nvSpPr>
          <p:cNvPr id="7" name="Picture Placeholder 2"/>
          <p:cNvSpPr>
            <a:spLocks noGrp="1"/>
          </p:cNvSpPr>
          <p:nvPr>
            <p:ph type="pic" sz="quarter" idx="11"/>
          </p:nvPr>
        </p:nvSpPr>
        <p:spPr>
          <a:xfrm>
            <a:off x="2872593" y="2082090"/>
            <a:ext cx="1411372" cy="1411372"/>
          </a:xfrm>
        </p:spPr>
        <p:txBody>
          <a:bodyPr/>
          <a:lstStyle/>
          <a:p>
            <a:endParaRPr lang="en-US" dirty="0"/>
          </a:p>
        </p:txBody>
      </p:sp>
      <p:sp>
        <p:nvSpPr>
          <p:cNvPr id="8" name="Picture Placeholder 2"/>
          <p:cNvSpPr>
            <a:spLocks noGrp="1"/>
          </p:cNvSpPr>
          <p:nvPr>
            <p:ph type="pic" sz="quarter" idx="12"/>
          </p:nvPr>
        </p:nvSpPr>
        <p:spPr>
          <a:xfrm>
            <a:off x="4860036" y="2082090"/>
            <a:ext cx="1411372" cy="1411372"/>
          </a:xfrm>
        </p:spPr>
        <p:txBody>
          <a:bodyPr/>
          <a:lstStyle/>
          <a:p>
            <a:endParaRPr lang="en-US"/>
          </a:p>
        </p:txBody>
      </p:sp>
      <p:sp>
        <p:nvSpPr>
          <p:cNvPr id="9" name="Picture Placeholder 2"/>
          <p:cNvSpPr>
            <a:spLocks noGrp="1"/>
          </p:cNvSpPr>
          <p:nvPr>
            <p:ph type="pic" sz="quarter" idx="13"/>
          </p:nvPr>
        </p:nvSpPr>
        <p:spPr>
          <a:xfrm>
            <a:off x="6818673" y="2082090"/>
            <a:ext cx="1411372" cy="1411372"/>
          </a:xfrm>
        </p:spPr>
        <p:txBody>
          <a:bodyPr/>
          <a:lstStyle/>
          <a:p>
            <a:endParaRPr lang="en-US" dirty="0"/>
          </a:p>
        </p:txBody>
      </p:sp>
    </p:spTree>
    <p:extLst>
      <p:ext uri="{BB962C8B-B14F-4D97-AF65-F5344CB8AC3E}">
        <p14:creationId xmlns:p14="http://schemas.microsoft.com/office/powerpoint/2010/main" val="4171119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Why Choose Us">
    <p:spTree>
      <p:nvGrpSpPr>
        <p:cNvPr id="1" name=""/>
        <p:cNvGrpSpPr/>
        <p:nvPr/>
      </p:nvGrpSpPr>
      <p:grpSpPr>
        <a:xfrm>
          <a:off x="0" y="0"/>
          <a:ext cx="0" cy="0"/>
          <a:chOff x="0" y="0"/>
          <a:chExt cx="0" cy="0"/>
        </a:xfrm>
      </p:grpSpPr>
      <p:sp>
        <p:nvSpPr>
          <p:cNvPr id="6" name="Picture Placeholder 6"/>
          <p:cNvSpPr>
            <a:spLocks noGrp="1"/>
          </p:cNvSpPr>
          <p:nvPr>
            <p:ph type="pic" sz="quarter" idx="10"/>
          </p:nvPr>
        </p:nvSpPr>
        <p:spPr>
          <a:xfrm>
            <a:off x="366713" y="354013"/>
            <a:ext cx="3802039" cy="4435475"/>
          </a:xfrm>
        </p:spPr>
        <p:txBody>
          <a:bodyPr/>
          <a:lstStyle/>
          <a:p>
            <a:endParaRPr lang="en-US"/>
          </a:p>
        </p:txBody>
      </p:sp>
    </p:spTree>
    <p:extLst>
      <p:ext uri="{BB962C8B-B14F-4D97-AF65-F5344CB8AC3E}">
        <p14:creationId xmlns:p14="http://schemas.microsoft.com/office/powerpoint/2010/main" val="474260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01_Testimonial">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999139" y="1362004"/>
            <a:ext cx="2247900" cy="2765761"/>
          </a:xfrm>
        </p:spPr>
        <p:txBody>
          <a:bodyPr/>
          <a:lstStyle/>
          <a:p>
            <a:endParaRPr lang="en-US" dirty="0"/>
          </a:p>
        </p:txBody>
      </p:sp>
    </p:spTree>
    <p:extLst>
      <p:ext uri="{BB962C8B-B14F-4D97-AF65-F5344CB8AC3E}">
        <p14:creationId xmlns:p14="http://schemas.microsoft.com/office/powerpoint/2010/main" val="137872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anim calcmode="lin" valueType="num">
                                      <p:cBhvr>
                                        <p:cTn id="8" dur="500" fill="hold"/>
                                        <p:tgtEl>
                                          <p:spTgt spid="3"/>
                                        </p:tgtEl>
                                        <p:attrNameLst>
                                          <p:attrName>ppt_x</p:attrName>
                                        </p:attrNameLst>
                                      </p:cBhvr>
                                      <p:tavLst>
                                        <p:tav tm="0">
                                          <p:val>
                                            <p:strVal val="#ppt_x"/>
                                          </p:val>
                                        </p:tav>
                                        <p:tav tm="100000">
                                          <p:val>
                                            <p:strVal val="#ppt_x"/>
                                          </p:val>
                                        </p:tav>
                                      </p:tavLst>
                                    </p:anim>
                                    <p:anim calcmode="lin" valueType="num">
                                      <p:cBhvr>
                                        <p:cTn id="9" dur="5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02_Testimonial">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4572000" cy="2571750"/>
          </a:xfrm>
        </p:spPr>
        <p:txBody>
          <a:bodyPr/>
          <a:lstStyle/>
          <a:p>
            <a:endParaRPr lang="en-US"/>
          </a:p>
        </p:txBody>
      </p:sp>
      <p:sp>
        <p:nvSpPr>
          <p:cNvPr id="5" name="Picture Placeholder 2"/>
          <p:cNvSpPr>
            <a:spLocks noGrp="1"/>
          </p:cNvSpPr>
          <p:nvPr>
            <p:ph type="pic" sz="quarter" idx="11"/>
          </p:nvPr>
        </p:nvSpPr>
        <p:spPr>
          <a:xfrm>
            <a:off x="4572000" y="2568466"/>
            <a:ext cx="4572000" cy="2571750"/>
          </a:xfrm>
        </p:spPr>
        <p:txBody>
          <a:bodyPr/>
          <a:lstStyle/>
          <a:p>
            <a:endParaRPr lang="en-US"/>
          </a:p>
        </p:txBody>
      </p:sp>
    </p:spTree>
    <p:extLst>
      <p:ext uri="{BB962C8B-B14F-4D97-AF65-F5344CB8AC3E}">
        <p14:creationId xmlns:p14="http://schemas.microsoft.com/office/powerpoint/2010/main" val="3183305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_Testimonial">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4572000" y="0"/>
            <a:ext cx="4572000" cy="2571750"/>
          </a:xfrm>
        </p:spPr>
        <p:txBody>
          <a:bodyPr/>
          <a:lstStyle/>
          <a:p>
            <a:endParaRPr lang="en-US"/>
          </a:p>
        </p:txBody>
      </p:sp>
      <p:sp>
        <p:nvSpPr>
          <p:cNvPr id="5" name="Picture Placeholder 2"/>
          <p:cNvSpPr>
            <a:spLocks noGrp="1"/>
          </p:cNvSpPr>
          <p:nvPr>
            <p:ph type="pic" sz="quarter" idx="11"/>
          </p:nvPr>
        </p:nvSpPr>
        <p:spPr>
          <a:xfrm>
            <a:off x="-3755" y="2568466"/>
            <a:ext cx="4572000" cy="2571750"/>
          </a:xfrm>
        </p:spPr>
        <p:txBody>
          <a:bodyPr/>
          <a:lstStyle/>
          <a:p>
            <a:endParaRPr lang="en-US"/>
          </a:p>
        </p:txBody>
      </p:sp>
    </p:spTree>
    <p:extLst>
      <p:ext uri="{BB962C8B-B14F-4D97-AF65-F5344CB8AC3E}">
        <p14:creationId xmlns:p14="http://schemas.microsoft.com/office/powerpoint/2010/main" val="3514131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03_Testimonial">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1650038"/>
            <a:ext cx="4572000" cy="2571750"/>
          </a:xfrm>
        </p:spPr>
        <p:txBody>
          <a:bodyPr/>
          <a:lstStyle/>
          <a:p>
            <a:endParaRPr lang="en-US"/>
          </a:p>
        </p:txBody>
      </p:sp>
      <p:sp>
        <p:nvSpPr>
          <p:cNvPr id="3" name="Picture Placeholder 2"/>
          <p:cNvSpPr>
            <a:spLocks noGrp="1"/>
          </p:cNvSpPr>
          <p:nvPr>
            <p:ph type="pic" sz="quarter" idx="11"/>
          </p:nvPr>
        </p:nvSpPr>
        <p:spPr>
          <a:xfrm>
            <a:off x="4572000" y="1650038"/>
            <a:ext cx="4572000" cy="2571750"/>
          </a:xfrm>
        </p:spPr>
        <p:txBody>
          <a:bodyPr/>
          <a:lstStyle/>
          <a:p>
            <a:endParaRPr lang="en-US"/>
          </a:p>
        </p:txBody>
      </p:sp>
    </p:spTree>
    <p:extLst>
      <p:ext uri="{BB962C8B-B14F-4D97-AF65-F5344CB8AC3E}">
        <p14:creationId xmlns:p14="http://schemas.microsoft.com/office/powerpoint/2010/main" val="2398505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01_Cli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000125" y="1822860"/>
            <a:ext cx="1612900" cy="574675"/>
          </a:xfrm>
        </p:spPr>
        <p:txBody>
          <a:bodyPr/>
          <a:lstStyle/>
          <a:p>
            <a:endParaRPr lang="en-US"/>
          </a:p>
        </p:txBody>
      </p:sp>
      <p:sp>
        <p:nvSpPr>
          <p:cNvPr id="4" name="Picture Placeholder 2"/>
          <p:cNvSpPr>
            <a:spLocks noGrp="1"/>
          </p:cNvSpPr>
          <p:nvPr>
            <p:ph type="pic" sz="quarter" idx="11"/>
          </p:nvPr>
        </p:nvSpPr>
        <p:spPr>
          <a:xfrm>
            <a:off x="1000125" y="2744572"/>
            <a:ext cx="1612900" cy="574675"/>
          </a:xfrm>
        </p:spPr>
        <p:txBody>
          <a:bodyPr/>
          <a:lstStyle/>
          <a:p>
            <a:endParaRPr lang="en-US"/>
          </a:p>
        </p:txBody>
      </p:sp>
      <p:sp>
        <p:nvSpPr>
          <p:cNvPr id="5" name="Picture Placeholder 2"/>
          <p:cNvSpPr>
            <a:spLocks noGrp="1"/>
          </p:cNvSpPr>
          <p:nvPr>
            <p:ph type="pic" sz="quarter" idx="12"/>
          </p:nvPr>
        </p:nvSpPr>
        <p:spPr>
          <a:xfrm>
            <a:off x="1000125" y="3666284"/>
            <a:ext cx="1612900" cy="574675"/>
          </a:xfrm>
        </p:spPr>
        <p:txBody>
          <a:bodyPr/>
          <a:lstStyle/>
          <a:p>
            <a:endParaRPr lang="en-US"/>
          </a:p>
        </p:txBody>
      </p:sp>
      <p:sp>
        <p:nvSpPr>
          <p:cNvPr id="6" name="Picture Placeholder 2"/>
          <p:cNvSpPr>
            <a:spLocks noGrp="1"/>
          </p:cNvSpPr>
          <p:nvPr>
            <p:ph type="pic" sz="quarter" idx="13"/>
          </p:nvPr>
        </p:nvSpPr>
        <p:spPr>
          <a:xfrm>
            <a:off x="3765551" y="1822860"/>
            <a:ext cx="1612900" cy="574675"/>
          </a:xfrm>
        </p:spPr>
        <p:txBody>
          <a:bodyPr/>
          <a:lstStyle/>
          <a:p>
            <a:endParaRPr lang="en-US"/>
          </a:p>
        </p:txBody>
      </p:sp>
      <p:sp>
        <p:nvSpPr>
          <p:cNvPr id="7" name="Picture Placeholder 2"/>
          <p:cNvSpPr>
            <a:spLocks noGrp="1"/>
          </p:cNvSpPr>
          <p:nvPr>
            <p:ph type="pic" sz="quarter" idx="14"/>
          </p:nvPr>
        </p:nvSpPr>
        <p:spPr>
          <a:xfrm>
            <a:off x="3765551" y="2744572"/>
            <a:ext cx="1612900" cy="574675"/>
          </a:xfrm>
        </p:spPr>
        <p:txBody>
          <a:bodyPr/>
          <a:lstStyle/>
          <a:p>
            <a:endParaRPr lang="en-US"/>
          </a:p>
        </p:txBody>
      </p:sp>
      <p:sp>
        <p:nvSpPr>
          <p:cNvPr id="8" name="Picture Placeholder 2"/>
          <p:cNvSpPr>
            <a:spLocks noGrp="1"/>
          </p:cNvSpPr>
          <p:nvPr>
            <p:ph type="pic" sz="quarter" idx="15"/>
          </p:nvPr>
        </p:nvSpPr>
        <p:spPr>
          <a:xfrm>
            <a:off x="3765551" y="3666284"/>
            <a:ext cx="1612900" cy="574675"/>
          </a:xfrm>
        </p:spPr>
        <p:txBody>
          <a:bodyPr/>
          <a:lstStyle/>
          <a:p>
            <a:endParaRPr lang="en-US"/>
          </a:p>
        </p:txBody>
      </p:sp>
      <p:sp>
        <p:nvSpPr>
          <p:cNvPr id="9" name="Picture Placeholder 2"/>
          <p:cNvSpPr>
            <a:spLocks noGrp="1"/>
          </p:cNvSpPr>
          <p:nvPr>
            <p:ph type="pic" sz="quarter" idx="16"/>
          </p:nvPr>
        </p:nvSpPr>
        <p:spPr>
          <a:xfrm>
            <a:off x="6473031" y="1822860"/>
            <a:ext cx="1612900" cy="574675"/>
          </a:xfrm>
        </p:spPr>
        <p:txBody>
          <a:bodyPr/>
          <a:lstStyle/>
          <a:p>
            <a:endParaRPr lang="en-US"/>
          </a:p>
        </p:txBody>
      </p:sp>
      <p:sp>
        <p:nvSpPr>
          <p:cNvPr id="10" name="Picture Placeholder 2"/>
          <p:cNvSpPr>
            <a:spLocks noGrp="1"/>
          </p:cNvSpPr>
          <p:nvPr>
            <p:ph type="pic" sz="quarter" idx="17"/>
          </p:nvPr>
        </p:nvSpPr>
        <p:spPr>
          <a:xfrm>
            <a:off x="6473031" y="2744572"/>
            <a:ext cx="1612900" cy="574675"/>
          </a:xfrm>
        </p:spPr>
        <p:txBody>
          <a:bodyPr/>
          <a:lstStyle/>
          <a:p>
            <a:endParaRPr lang="en-US"/>
          </a:p>
        </p:txBody>
      </p:sp>
      <p:sp>
        <p:nvSpPr>
          <p:cNvPr id="11" name="Picture Placeholder 2"/>
          <p:cNvSpPr>
            <a:spLocks noGrp="1"/>
          </p:cNvSpPr>
          <p:nvPr>
            <p:ph type="pic" sz="quarter" idx="18"/>
          </p:nvPr>
        </p:nvSpPr>
        <p:spPr>
          <a:xfrm>
            <a:off x="6473031" y="3666284"/>
            <a:ext cx="1612900" cy="574675"/>
          </a:xfrm>
        </p:spPr>
        <p:txBody>
          <a:bodyPr/>
          <a:lstStyle/>
          <a:p>
            <a:endParaRPr lang="en-US"/>
          </a:p>
        </p:txBody>
      </p:sp>
    </p:spTree>
    <p:extLst>
      <p:ext uri="{BB962C8B-B14F-4D97-AF65-F5344CB8AC3E}">
        <p14:creationId xmlns:p14="http://schemas.microsoft.com/office/powerpoint/2010/main" val="928629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5"/>
                                        </p:tgtEl>
                                        <p:attrNameLst>
                                          <p:attrName>style.visibility</p:attrName>
                                        </p:attrNameLst>
                                      </p:cBhvr>
                                      <p:to>
                                        <p:strVal val="visible"/>
                                      </p:to>
                                    </p:set>
                                    <p:anim calcmode="lin" valueType="num">
                                      <p:cBhvr>
                                        <p:cTn id="31" dur="500" fill="hold"/>
                                        <p:tgtEl>
                                          <p:spTgt spid="5"/>
                                        </p:tgtEl>
                                        <p:attrNameLst>
                                          <p:attrName>ppt_w</p:attrName>
                                        </p:attrNameLst>
                                      </p:cBhvr>
                                      <p:tavLst>
                                        <p:tav tm="0">
                                          <p:val>
                                            <p:fltVal val="0"/>
                                          </p:val>
                                        </p:tav>
                                        <p:tav tm="100000">
                                          <p:val>
                                            <p:strVal val="#ppt_w"/>
                                          </p:val>
                                        </p:tav>
                                      </p:tavLst>
                                    </p:anim>
                                    <p:anim calcmode="lin" valueType="num">
                                      <p:cBhvr>
                                        <p:cTn id="32" dur="500" fill="hold"/>
                                        <p:tgtEl>
                                          <p:spTgt spid="5"/>
                                        </p:tgtEl>
                                        <p:attrNameLst>
                                          <p:attrName>ppt_h</p:attrName>
                                        </p:attrNameLst>
                                      </p:cBhvr>
                                      <p:tavLst>
                                        <p:tav tm="0">
                                          <p:val>
                                            <p:fltVal val="0"/>
                                          </p:val>
                                        </p:tav>
                                        <p:tav tm="100000">
                                          <p:val>
                                            <p:strVal val="#ppt_h"/>
                                          </p:val>
                                        </p:tav>
                                      </p:tavLst>
                                    </p:anim>
                                    <p:animEffect transition="in" filter="fade">
                                      <p:cBhvr>
                                        <p:cTn id="33" dur="500"/>
                                        <p:tgtEl>
                                          <p:spTgt spid="5"/>
                                        </p:tgtEl>
                                      </p:cBhvr>
                                    </p:animEffect>
                                  </p:childTnLst>
                                </p:cTn>
                              </p:par>
                            </p:childTnLst>
                          </p:cTn>
                        </p:par>
                        <p:par>
                          <p:cTn id="34" fill="hold">
                            <p:stCondLst>
                              <p:cond delay="2500"/>
                            </p:stCondLst>
                            <p:childTnLst>
                              <p:par>
                                <p:cTn id="35" presetID="53" presetClass="entr" presetSubtype="16" fill="hold" grpId="0" nodeType="afterEffect" nodePh="1">
                                  <p:stCondLst>
                                    <p:cond delay="0"/>
                                  </p:stCondLst>
                                  <p:endCondLst>
                                    <p:cond evt="begin" delay="0">
                                      <p:tn val="35"/>
                                    </p:cond>
                                  </p:end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childTnLst>
                          </p:cTn>
                        </p:par>
                        <p:par>
                          <p:cTn id="40" fill="hold">
                            <p:stCondLst>
                              <p:cond delay="3000"/>
                            </p:stCondLst>
                            <p:childTnLst>
                              <p:par>
                                <p:cTn id="41" presetID="53" presetClass="entr" presetSubtype="16" fill="hold" grpId="0" nodeType="afterEffect" nodePh="1">
                                  <p:stCondLst>
                                    <p:cond delay="0"/>
                                  </p:stCondLst>
                                  <p:endCondLst>
                                    <p:cond evt="begin" delay="0">
                                      <p:tn val="41"/>
                                    </p:cond>
                                  </p:endCondLst>
                                  <p:childTnLst>
                                    <p:set>
                                      <p:cBhvr>
                                        <p:cTn id="42" dur="1" fill="hold">
                                          <p:stCondLst>
                                            <p:cond delay="0"/>
                                          </p:stCondLst>
                                        </p:cTn>
                                        <p:tgtEl>
                                          <p:spTgt spid="8"/>
                                        </p:tgtEl>
                                        <p:attrNameLst>
                                          <p:attrName>style.visibility</p:attrName>
                                        </p:attrNameLst>
                                      </p:cBhvr>
                                      <p:to>
                                        <p:strVal val="visible"/>
                                      </p:to>
                                    </p:set>
                                    <p:anim calcmode="lin" valueType="num">
                                      <p:cBhvr>
                                        <p:cTn id="43" dur="500" fill="hold"/>
                                        <p:tgtEl>
                                          <p:spTgt spid="8"/>
                                        </p:tgtEl>
                                        <p:attrNameLst>
                                          <p:attrName>ppt_w</p:attrName>
                                        </p:attrNameLst>
                                      </p:cBhvr>
                                      <p:tavLst>
                                        <p:tav tm="0">
                                          <p:val>
                                            <p:fltVal val="0"/>
                                          </p:val>
                                        </p:tav>
                                        <p:tav tm="100000">
                                          <p:val>
                                            <p:strVal val="#ppt_w"/>
                                          </p:val>
                                        </p:tav>
                                      </p:tavLst>
                                    </p:anim>
                                    <p:anim calcmode="lin" valueType="num">
                                      <p:cBhvr>
                                        <p:cTn id="44" dur="500" fill="hold"/>
                                        <p:tgtEl>
                                          <p:spTgt spid="8"/>
                                        </p:tgtEl>
                                        <p:attrNameLst>
                                          <p:attrName>ppt_h</p:attrName>
                                        </p:attrNameLst>
                                      </p:cBhvr>
                                      <p:tavLst>
                                        <p:tav tm="0">
                                          <p:val>
                                            <p:fltVal val="0"/>
                                          </p:val>
                                        </p:tav>
                                        <p:tav tm="100000">
                                          <p:val>
                                            <p:strVal val="#ppt_h"/>
                                          </p:val>
                                        </p:tav>
                                      </p:tavLst>
                                    </p:anim>
                                    <p:animEffect transition="in" filter="fade">
                                      <p:cBhvr>
                                        <p:cTn id="45" dur="500"/>
                                        <p:tgtEl>
                                          <p:spTgt spid="8"/>
                                        </p:tgtEl>
                                      </p:cBhvr>
                                    </p:animEffect>
                                  </p:childTnLst>
                                </p:cTn>
                              </p:par>
                            </p:childTnLst>
                          </p:cTn>
                        </p:par>
                        <p:par>
                          <p:cTn id="46" fill="hold">
                            <p:stCondLst>
                              <p:cond delay="3500"/>
                            </p:stCondLst>
                            <p:childTnLst>
                              <p:par>
                                <p:cTn id="47" presetID="53" presetClass="entr" presetSubtype="16" fill="hold" grpId="0" nodeType="afterEffect" nodePh="1">
                                  <p:stCondLst>
                                    <p:cond delay="0"/>
                                  </p:stCondLst>
                                  <p:endCondLst>
                                    <p:cond evt="begin" delay="0">
                                      <p:tn val="47"/>
                                    </p:cond>
                                  </p:endCondLst>
                                  <p:childTnLst>
                                    <p:set>
                                      <p:cBhvr>
                                        <p:cTn id="48" dur="1" fill="hold">
                                          <p:stCondLst>
                                            <p:cond delay="0"/>
                                          </p:stCondLst>
                                        </p:cTn>
                                        <p:tgtEl>
                                          <p:spTgt spid="4"/>
                                        </p:tgtEl>
                                        <p:attrNameLst>
                                          <p:attrName>style.visibility</p:attrName>
                                        </p:attrNameLst>
                                      </p:cBhvr>
                                      <p:to>
                                        <p:strVal val="visible"/>
                                      </p:to>
                                    </p:set>
                                    <p:anim calcmode="lin" valueType="num">
                                      <p:cBhvr>
                                        <p:cTn id="49" dur="500" fill="hold"/>
                                        <p:tgtEl>
                                          <p:spTgt spid="4"/>
                                        </p:tgtEl>
                                        <p:attrNameLst>
                                          <p:attrName>ppt_w</p:attrName>
                                        </p:attrNameLst>
                                      </p:cBhvr>
                                      <p:tavLst>
                                        <p:tav tm="0">
                                          <p:val>
                                            <p:fltVal val="0"/>
                                          </p:val>
                                        </p:tav>
                                        <p:tav tm="100000">
                                          <p:val>
                                            <p:strVal val="#ppt_w"/>
                                          </p:val>
                                        </p:tav>
                                      </p:tavLst>
                                    </p:anim>
                                    <p:anim calcmode="lin" valueType="num">
                                      <p:cBhvr>
                                        <p:cTn id="50" dur="500" fill="hold"/>
                                        <p:tgtEl>
                                          <p:spTgt spid="4"/>
                                        </p:tgtEl>
                                        <p:attrNameLst>
                                          <p:attrName>ppt_h</p:attrName>
                                        </p:attrNameLst>
                                      </p:cBhvr>
                                      <p:tavLst>
                                        <p:tav tm="0">
                                          <p:val>
                                            <p:fltVal val="0"/>
                                          </p:val>
                                        </p:tav>
                                        <p:tav tm="100000">
                                          <p:val>
                                            <p:strVal val="#ppt_h"/>
                                          </p:val>
                                        </p:tav>
                                      </p:tavLst>
                                    </p:anim>
                                    <p:animEffect transition="in" filter="fade">
                                      <p:cBhvr>
                                        <p:cTn id="51" dur="500"/>
                                        <p:tgtEl>
                                          <p:spTgt spid="4"/>
                                        </p:tgtEl>
                                      </p:cBhvr>
                                    </p:animEffect>
                                  </p:childTnLst>
                                </p:cTn>
                              </p:par>
                            </p:childTnLst>
                          </p:cTn>
                        </p:par>
                        <p:par>
                          <p:cTn id="52" fill="hold">
                            <p:stCondLst>
                              <p:cond delay="4000"/>
                            </p:stCondLst>
                            <p:childTnLst>
                              <p:par>
                                <p:cTn id="53" presetID="53" presetClass="entr" presetSubtype="16" fill="hold" grpId="0" nodeType="afterEffect" nodePh="1">
                                  <p:stCondLst>
                                    <p:cond delay="0"/>
                                  </p:stCondLst>
                                  <p:endCondLst>
                                    <p:cond evt="begin" delay="0">
                                      <p:tn val="53"/>
                                    </p:cond>
                                  </p:endCondLst>
                                  <p:childTnLst>
                                    <p:set>
                                      <p:cBhvr>
                                        <p:cTn id="54" dur="1" fill="hold">
                                          <p:stCondLst>
                                            <p:cond delay="0"/>
                                          </p:stCondLst>
                                        </p:cTn>
                                        <p:tgtEl>
                                          <p:spTgt spid="10"/>
                                        </p:tgtEl>
                                        <p:attrNameLst>
                                          <p:attrName>style.visibility</p:attrName>
                                        </p:attrNameLst>
                                      </p:cBhvr>
                                      <p:to>
                                        <p:strVal val="visible"/>
                                      </p:to>
                                    </p:set>
                                    <p:anim calcmode="lin" valueType="num">
                                      <p:cBhvr>
                                        <p:cTn id="55" dur="500" fill="hold"/>
                                        <p:tgtEl>
                                          <p:spTgt spid="10"/>
                                        </p:tgtEl>
                                        <p:attrNameLst>
                                          <p:attrName>ppt_w</p:attrName>
                                        </p:attrNameLst>
                                      </p:cBhvr>
                                      <p:tavLst>
                                        <p:tav tm="0">
                                          <p:val>
                                            <p:fltVal val="0"/>
                                          </p:val>
                                        </p:tav>
                                        <p:tav tm="100000">
                                          <p:val>
                                            <p:strVal val="#ppt_w"/>
                                          </p:val>
                                        </p:tav>
                                      </p:tavLst>
                                    </p:anim>
                                    <p:anim calcmode="lin" valueType="num">
                                      <p:cBhvr>
                                        <p:cTn id="56" dur="500" fill="hold"/>
                                        <p:tgtEl>
                                          <p:spTgt spid="10"/>
                                        </p:tgtEl>
                                        <p:attrNameLst>
                                          <p:attrName>ppt_h</p:attrName>
                                        </p:attrNameLst>
                                      </p:cBhvr>
                                      <p:tavLst>
                                        <p:tav tm="0">
                                          <p:val>
                                            <p:fltVal val="0"/>
                                          </p:val>
                                        </p:tav>
                                        <p:tav tm="100000">
                                          <p:val>
                                            <p:strVal val="#ppt_h"/>
                                          </p:val>
                                        </p:tav>
                                      </p:tavLst>
                                    </p:anim>
                                    <p:animEffect transition="in" filter="fade">
                                      <p:cBhvr>
                                        <p:cTn id="5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02_Client">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1000125" y="1650038"/>
            <a:ext cx="1612900" cy="921711"/>
          </a:xfrm>
        </p:spPr>
        <p:txBody>
          <a:bodyPr/>
          <a:lstStyle/>
          <a:p>
            <a:endParaRPr lang="en-US" dirty="0"/>
          </a:p>
        </p:txBody>
      </p:sp>
      <p:sp>
        <p:nvSpPr>
          <p:cNvPr id="3" name="Picture Placeholder 2"/>
          <p:cNvSpPr>
            <a:spLocks noGrp="1"/>
          </p:cNvSpPr>
          <p:nvPr>
            <p:ph type="pic" sz="quarter" idx="11"/>
          </p:nvPr>
        </p:nvSpPr>
        <p:spPr>
          <a:xfrm>
            <a:off x="1000125" y="2571751"/>
            <a:ext cx="1612900" cy="921711"/>
          </a:xfrm>
        </p:spPr>
        <p:txBody>
          <a:bodyPr/>
          <a:lstStyle/>
          <a:p>
            <a:endParaRPr lang="en-US" dirty="0"/>
          </a:p>
        </p:txBody>
      </p:sp>
      <p:sp>
        <p:nvSpPr>
          <p:cNvPr id="4" name="Picture Placeholder 2"/>
          <p:cNvSpPr>
            <a:spLocks noGrp="1"/>
          </p:cNvSpPr>
          <p:nvPr>
            <p:ph type="pic" sz="quarter" idx="12"/>
          </p:nvPr>
        </p:nvSpPr>
        <p:spPr>
          <a:xfrm>
            <a:off x="1000125" y="3493463"/>
            <a:ext cx="1612900" cy="921711"/>
          </a:xfrm>
        </p:spPr>
        <p:txBody>
          <a:bodyPr/>
          <a:lstStyle/>
          <a:p>
            <a:endParaRPr lang="en-US" dirty="0"/>
          </a:p>
        </p:txBody>
      </p:sp>
      <p:sp>
        <p:nvSpPr>
          <p:cNvPr id="5" name="Picture Placeholder 2"/>
          <p:cNvSpPr>
            <a:spLocks noGrp="1"/>
          </p:cNvSpPr>
          <p:nvPr>
            <p:ph type="pic" sz="quarter" idx="13"/>
          </p:nvPr>
        </p:nvSpPr>
        <p:spPr>
          <a:xfrm>
            <a:off x="3765551" y="1650038"/>
            <a:ext cx="1612900" cy="921711"/>
          </a:xfrm>
        </p:spPr>
        <p:txBody>
          <a:bodyPr/>
          <a:lstStyle/>
          <a:p>
            <a:endParaRPr lang="en-US" dirty="0"/>
          </a:p>
        </p:txBody>
      </p:sp>
      <p:sp>
        <p:nvSpPr>
          <p:cNvPr id="6" name="Picture Placeholder 2"/>
          <p:cNvSpPr>
            <a:spLocks noGrp="1"/>
          </p:cNvSpPr>
          <p:nvPr>
            <p:ph type="pic" sz="quarter" idx="14"/>
          </p:nvPr>
        </p:nvSpPr>
        <p:spPr>
          <a:xfrm>
            <a:off x="3765551" y="2571751"/>
            <a:ext cx="1612900" cy="921711"/>
          </a:xfrm>
        </p:spPr>
        <p:txBody>
          <a:bodyPr/>
          <a:lstStyle/>
          <a:p>
            <a:endParaRPr lang="en-US" dirty="0"/>
          </a:p>
        </p:txBody>
      </p:sp>
      <p:sp>
        <p:nvSpPr>
          <p:cNvPr id="7" name="Picture Placeholder 2"/>
          <p:cNvSpPr>
            <a:spLocks noGrp="1"/>
          </p:cNvSpPr>
          <p:nvPr>
            <p:ph type="pic" sz="quarter" idx="15"/>
          </p:nvPr>
        </p:nvSpPr>
        <p:spPr>
          <a:xfrm>
            <a:off x="3765551" y="3493463"/>
            <a:ext cx="1612900" cy="921711"/>
          </a:xfrm>
        </p:spPr>
        <p:txBody>
          <a:bodyPr/>
          <a:lstStyle/>
          <a:p>
            <a:endParaRPr lang="en-US" dirty="0"/>
          </a:p>
        </p:txBody>
      </p:sp>
      <p:sp>
        <p:nvSpPr>
          <p:cNvPr id="8" name="Picture Placeholder 2"/>
          <p:cNvSpPr>
            <a:spLocks noGrp="1"/>
          </p:cNvSpPr>
          <p:nvPr>
            <p:ph type="pic" sz="quarter" idx="16"/>
          </p:nvPr>
        </p:nvSpPr>
        <p:spPr>
          <a:xfrm>
            <a:off x="6473031" y="1650038"/>
            <a:ext cx="1612900" cy="921711"/>
          </a:xfrm>
        </p:spPr>
        <p:txBody>
          <a:bodyPr/>
          <a:lstStyle/>
          <a:p>
            <a:endParaRPr lang="en-US" dirty="0"/>
          </a:p>
        </p:txBody>
      </p:sp>
      <p:sp>
        <p:nvSpPr>
          <p:cNvPr id="9" name="Picture Placeholder 2"/>
          <p:cNvSpPr>
            <a:spLocks noGrp="1"/>
          </p:cNvSpPr>
          <p:nvPr>
            <p:ph type="pic" sz="quarter" idx="17"/>
          </p:nvPr>
        </p:nvSpPr>
        <p:spPr>
          <a:xfrm>
            <a:off x="6473031" y="2571751"/>
            <a:ext cx="1612900" cy="921711"/>
          </a:xfrm>
        </p:spPr>
        <p:txBody>
          <a:bodyPr/>
          <a:lstStyle/>
          <a:p>
            <a:endParaRPr lang="en-US" dirty="0"/>
          </a:p>
        </p:txBody>
      </p:sp>
      <p:sp>
        <p:nvSpPr>
          <p:cNvPr id="10" name="Picture Placeholder 2"/>
          <p:cNvSpPr>
            <a:spLocks noGrp="1"/>
          </p:cNvSpPr>
          <p:nvPr>
            <p:ph type="pic" sz="quarter" idx="18"/>
          </p:nvPr>
        </p:nvSpPr>
        <p:spPr>
          <a:xfrm>
            <a:off x="6473031" y="3493463"/>
            <a:ext cx="1612900" cy="921711"/>
          </a:xfrm>
        </p:spPr>
        <p:txBody>
          <a:bodyPr/>
          <a:lstStyle/>
          <a:p>
            <a:endParaRPr lang="en-US" dirty="0"/>
          </a:p>
        </p:txBody>
      </p:sp>
    </p:spTree>
    <p:extLst>
      <p:ext uri="{BB962C8B-B14F-4D97-AF65-F5344CB8AC3E}">
        <p14:creationId xmlns:p14="http://schemas.microsoft.com/office/powerpoint/2010/main" val="1145747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par>
                          <p:cTn id="34" fill="hold">
                            <p:stCondLst>
                              <p:cond delay="2500"/>
                            </p:stCondLst>
                            <p:childTnLst>
                              <p:par>
                                <p:cTn id="35" presetID="53" presetClass="entr" presetSubtype="16" fill="hold" grpId="0" nodeType="afterEffect" nodePh="1">
                                  <p:stCondLst>
                                    <p:cond delay="0"/>
                                  </p:stCondLst>
                                  <p:endCondLst>
                                    <p:cond evt="begin" delay="0">
                                      <p:tn val="35"/>
                                    </p:cond>
                                  </p:end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ppt_w</p:attrName>
                                        </p:attrNameLst>
                                      </p:cBhvr>
                                      <p:tavLst>
                                        <p:tav tm="0">
                                          <p:val>
                                            <p:fltVal val="0"/>
                                          </p:val>
                                        </p:tav>
                                        <p:tav tm="100000">
                                          <p:val>
                                            <p:strVal val="#ppt_w"/>
                                          </p:val>
                                        </p:tav>
                                      </p:tavLst>
                                    </p:anim>
                                    <p:anim calcmode="lin" valueType="num">
                                      <p:cBhvr>
                                        <p:cTn id="38" dur="500" fill="hold"/>
                                        <p:tgtEl>
                                          <p:spTgt spid="5"/>
                                        </p:tgtEl>
                                        <p:attrNameLst>
                                          <p:attrName>ppt_h</p:attrName>
                                        </p:attrNameLst>
                                      </p:cBhvr>
                                      <p:tavLst>
                                        <p:tav tm="0">
                                          <p:val>
                                            <p:fltVal val="0"/>
                                          </p:val>
                                        </p:tav>
                                        <p:tav tm="100000">
                                          <p:val>
                                            <p:strVal val="#ppt_h"/>
                                          </p:val>
                                        </p:tav>
                                      </p:tavLst>
                                    </p:anim>
                                    <p:animEffect transition="in" filter="fade">
                                      <p:cBhvr>
                                        <p:cTn id="39" dur="500"/>
                                        <p:tgtEl>
                                          <p:spTgt spid="5"/>
                                        </p:tgtEl>
                                      </p:cBhvr>
                                    </p:animEffect>
                                  </p:childTnLst>
                                </p:cTn>
                              </p:par>
                            </p:childTnLst>
                          </p:cTn>
                        </p:par>
                        <p:par>
                          <p:cTn id="40" fill="hold">
                            <p:stCondLst>
                              <p:cond delay="3000"/>
                            </p:stCondLst>
                            <p:childTnLst>
                              <p:par>
                                <p:cTn id="41" presetID="53" presetClass="entr" presetSubtype="16" fill="hold" grpId="0" nodeType="afterEffect" nodePh="1">
                                  <p:stCondLst>
                                    <p:cond delay="0"/>
                                  </p:stCondLst>
                                  <p:endCondLst>
                                    <p:cond evt="begin" delay="0">
                                      <p:tn val="41"/>
                                    </p:cond>
                                  </p:endCondLst>
                                  <p:childTnLst>
                                    <p:set>
                                      <p:cBhvr>
                                        <p:cTn id="42" dur="1" fill="hold">
                                          <p:stCondLst>
                                            <p:cond delay="0"/>
                                          </p:stCondLst>
                                        </p:cTn>
                                        <p:tgtEl>
                                          <p:spTgt spid="7"/>
                                        </p:tgtEl>
                                        <p:attrNameLst>
                                          <p:attrName>style.visibility</p:attrName>
                                        </p:attrNameLst>
                                      </p:cBhvr>
                                      <p:to>
                                        <p:strVal val="visible"/>
                                      </p:to>
                                    </p:set>
                                    <p:anim calcmode="lin" valueType="num">
                                      <p:cBhvr>
                                        <p:cTn id="43" dur="500" fill="hold"/>
                                        <p:tgtEl>
                                          <p:spTgt spid="7"/>
                                        </p:tgtEl>
                                        <p:attrNameLst>
                                          <p:attrName>ppt_w</p:attrName>
                                        </p:attrNameLst>
                                      </p:cBhvr>
                                      <p:tavLst>
                                        <p:tav tm="0">
                                          <p:val>
                                            <p:fltVal val="0"/>
                                          </p:val>
                                        </p:tav>
                                        <p:tav tm="100000">
                                          <p:val>
                                            <p:strVal val="#ppt_w"/>
                                          </p:val>
                                        </p:tav>
                                      </p:tavLst>
                                    </p:anim>
                                    <p:anim calcmode="lin" valueType="num">
                                      <p:cBhvr>
                                        <p:cTn id="44" dur="500" fill="hold"/>
                                        <p:tgtEl>
                                          <p:spTgt spid="7"/>
                                        </p:tgtEl>
                                        <p:attrNameLst>
                                          <p:attrName>ppt_h</p:attrName>
                                        </p:attrNameLst>
                                      </p:cBhvr>
                                      <p:tavLst>
                                        <p:tav tm="0">
                                          <p:val>
                                            <p:fltVal val="0"/>
                                          </p:val>
                                        </p:tav>
                                        <p:tav tm="100000">
                                          <p:val>
                                            <p:strVal val="#ppt_h"/>
                                          </p:val>
                                        </p:tav>
                                      </p:tavLst>
                                    </p:anim>
                                    <p:animEffect transition="in" filter="fade">
                                      <p:cBhvr>
                                        <p:cTn id="45" dur="500"/>
                                        <p:tgtEl>
                                          <p:spTgt spid="7"/>
                                        </p:tgtEl>
                                      </p:cBhvr>
                                    </p:animEffect>
                                  </p:childTnLst>
                                </p:cTn>
                              </p:par>
                            </p:childTnLst>
                          </p:cTn>
                        </p:par>
                        <p:par>
                          <p:cTn id="46" fill="hold">
                            <p:stCondLst>
                              <p:cond delay="3500"/>
                            </p:stCondLst>
                            <p:childTnLst>
                              <p:par>
                                <p:cTn id="47" presetID="53" presetClass="entr" presetSubtype="16" fill="hold" grpId="0" nodeType="afterEffect" nodePh="1">
                                  <p:stCondLst>
                                    <p:cond delay="0"/>
                                  </p:stCondLst>
                                  <p:endCondLst>
                                    <p:cond evt="begin" delay="0">
                                      <p:tn val="47"/>
                                    </p:cond>
                                  </p:endCondLst>
                                  <p:childTnLst>
                                    <p:set>
                                      <p:cBhvr>
                                        <p:cTn id="48" dur="1" fill="hold">
                                          <p:stCondLst>
                                            <p:cond delay="0"/>
                                          </p:stCondLst>
                                        </p:cTn>
                                        <p:tgtEl>
                                          <p:spTgt spid="3"/>
                                        </p:tgtEl>
                                        <p:attrNameLst>
                                          <p:attrName>style.visibility</p:attrName>
                                        </p:attrNameLst>
                                      </p:cBhvr>
                                      <p:to>
                                        <p:strVal val="visible"/>
                                      </p:to>
                                    </p:set>
                                    <p:anim calcmode="lin" valueType="num">
                                      <p:cBhvr>
                                        <p:cTn id="49" dur="500" fill="hold"/>
                                        <p:tgtEl>
                                          <p:spTgt spid="3"/>
                                        </p:tgtEl>
                                        <p:attrNameLst>
                                          <p:attrName>ppt_w</p:attrName>
                                        </p:attrNameLst>
                                      </p:cBhvr>
                                      <p:tavLst>
                                        <p:tav tm="0">
                                          <p:val>
                                            <p:fltVal val="0"/>
                                          </p:val>
                                        </p:tav>
                                        <p:tav tm="100000">
                                          <p:val>
                                            <p:strVal val="#ppt_w"/>
                                          </p:val>
                                        </p:tav>
                                      </p:tavLst>
                                    </p:anim>
                                    <p:anim calcmode="lin" valueType="num">
                                      <p:cBhvr>
                                        <p:cTn id="50" dur="500" fill="hold"/>
                                        <p:tgtEl>
                                          <p:spTgt spid="3"/>
                                        </p:tgtEl>
                                        <p:attrNameLst>
                                          <p:attrName>ppt_h</p:attrName>
                                        </p:attrNameLst>
                                      </p:cBhvr>
                                      <p:tavLst>
                                        <p:tav tm="0">
                                          <p:val>
                                            <p:fltVal val="0"/>
                                          </p:val>
                                        </p:tav>
                                        <p:tav tm="100000">
                                          <p:val>
                                            <p:strVal val="#ppt_h"/>
                                          </p:val>
                                        </p:tav>
                                      </p:tavLst>
                                    </p:anim>
                                    <p:animEffect transition="in" filter="fade">
                                      <p:cBhvr>
                                        <p:cTn id="51" dur="500"/>
                                        <p:tgtEl>
                                          <p:spTgt spid="3"/>
                                        </p:tgtEl>
                                      </p:cBhvr>
                                    </p:animEffect>
                                  </p:childTnLst>
                                </p:cTn>
                              </p:par>
                            </p:childTnLst>
                          </p:cTn>
                        </p:par>
                        <p:par>
                          <p:cTn id="52" fill="hold">
                            <p:stCondLst>
                              <p:cond delay="4000"/>
                            </p:stCondLst>
                            <p:childTnLst>
                              <p:par>
                                <p:cTn id="53" presetID="53" presetClass="entr" presetSubtype="16" fill="hold" grpId="0" nodeType="afterEffect" nodePh="1">
                                  <p:stCondLst>
                                    <p:cond delay="0"/>
                                  </p:stCondLst>
                                  <p:endCondLst>
                                    <p:cond evt="begin" delay="0">
                                      <p:tn val="53"/>
                                    </p:cond>
                                  </p:endCondLst>
                                  <p:childTnLst>
                                    <p:set>
                                      <p:cBhvr>
                                        <p:cTn id="54" dur="1" fill="hold">
                                          <p:stCondLst>
                                            <p:cond delay="0"/>
                                          </p:stCondLst>
                                        </p:cTn>
                                        <p:tgtEl>
                                          <p:spTgt spid="9"/>
                                        </p:tgtEl>
                                        <p:attrNameLst>
                                          <p:attrName>style.visibility</p:attrName>
                                        </p:attrNameLst>
                                      </p:cBhvr>
                                      <p:to>
                                        <p:strVal val="visible"/>
                                      </p:to>
                                    </p:set>
                                    <p:anim calcmode="lin" valueType="num">
                                      <p:cBhvr>
                                        <p:cTn id="55" dur="500" fill="hold"/>
                                        <p:tgtEl>
                                          <p:spTgt spid="9"/>
                                        </p:tgtEl>
                                        <p:attrNameLst>
                                          <p:attrName>ppt_w</p:attrName>
                                        </p:attrNameLst>
                                      </p:cBhvr>
                                      <p:tavLst>
                                        <p:tav tm="0">
                                          <p:val>
                                            <p:fltVal val="0"/>
                                          </p:val>
                                        </p:tav>
                                        <p:tav tm="100000">
                                          <p:val>
                                            <p:strVal val="#ppt_w"/>
                                          </p:val>
                                        </p:tav>
                                      </p:tavLst>
                                    </p:anim>
                                    <p:anim calcmode="lin" valueType="num">
                                      <p:cBhvr>
                                        <p:cTn id="56" dur="500" fill="hold"/>
                                        <p:tgtEl>
                                          <p:spTgt spid="9"/>
                                        </p:tgtEl>
                                        <p:attrNameLst>
                                          <p:attrName>ppt_h</p:attrName>
                                        </p:attrNameLst>
                                      </p:cBhvr>
                                      <p:tavLst>
                                        <p:tav tm="0">
                                          <p:val>
                                            <p:fltVal val="0"/>
                                          </p:val>
                                        </p:tav>
                                        <p:tav tm="100000">
                                          <p:val>
                                            <p:strVal val="#ppt_h"/>
                                          </p:val>
                                        </p:tav>
                                      </p:tavLst>
                                    </p:anim>
                                    <p:animEffect transition="in" filter="fade">
                                      <p:cBhvr>
                                        <p:cTn id="5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03_portfoli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2728913" cy="5143500"/>
          </a:xfrm>
        </p:spPr>
        <p:txBody>
          <a:bodyPr/>
          <a:lstStyle/>
          <a:p>
            <a:endParaRPr lang="en-US"/>
          </a:p>
        </p:txBody>
      </p:sp>
      <p:sp>
        <p:nvSpPr>
          <p:cNvPr id="8" name="Picture Placeholder 2"/>
          <p:cNvSpPr>
            <a:spLocks noGrp="1"/>
          </p:cNvSpPr>
          <p:nvPr>
            <p:ph type="pic" sz="quarter" idx="11"/>
          </p:nvPr>
        </p:nvSpPr>
        <p:spPr>
          <a:xfrm>
            <a:off x="2728577" y="0"/>
            <a:ext cx="3686848" cy="5143500"/>
          </a:xfrm>
        </p:spPr>
        <p:txBody>
          <a:bodyPr/>
          <a:lstStyle/>
          <a:p>
            <a:endParaRPr lang="en-US"/>
          </a:p>
        </p:txBody>
      </p:sp>
      <p:sp>
        <p:nvSpPr>
          <p:cNvPr id="9" name="Picture Placeholder 2"/>
          <p:cNvSpPr>
            <a:spLocks noGrp="1"/>
          </p:cNvSpPr>
          <p:nvPr>
            <p:ph type="pic" sz="quarter" idx="12"/>
          </p:nvPr>
        </p:nvSpPr>
        <p:spPr>
          <a:xfrm>
            <a:off x="6415088" y="0"/>
            <a:ext cx="2728913" cy="5143500"/>
          </a:xfrm>
        </p:spPr>
        <p:txBody>
          <a:bodyPr/>
          <a:lstStyle/>
          <a:p>
            <a:endParaRPr lang="en-US"/>
          </a:p>
        </p:txBody>
      </p:sp>
      <p:sp>
        <p:nvSpPr>
          <p:cNvPr id="10" name="Picture Placeholder 2"/>
          <p:cNvSpPr>
            <a:spLocks noGrp="1"/>
          </p:cNvSpPr>
          <p:nvPr>
            <p:ph type="pic" sz="quarter" idx="13"/>
          </p:nvPr>
        </p:nvSpPr>
        <p:spPr>
          <a:xfrm>
            <a:off x="424297" y="2283186"/>
            <a:ext cx="1843424" cy="1325490"/>
          </a:xfrm>
        </p:spPr>
        <p:txBody>
          <a:bodyPr/>
          <a:lstStyle/>
          <a:p>
            <a:endParaRPr lang="en-US"/>
          </a:p>
        </p:txBody>
      </p:sp>
      <p:sp>
        <p:nvSpPr>
          <p:cNvPr id="11" name="Picture Placeholder 2"/>
          <p:cNvSpPr>
            <a:spLocks noGrp="1"/>
          </p:cNvSpPr>
          <p:nvPr>
            <p:ph type="pic" sz="quarter" idx="14"/>
          </p:nvPr>
        </p:nvSpPr>
        <p:spPr>
          <a:xfrm>
            <a:off x="3650289" y="2283186"/>
            <a:ext cx="1843424" cy="1325490"/>
          </a:xfrm>
        </p:spPr>
        <p:txBody>
          <a:bodyPr/>
          <a:lstStyle/>
          <a:p>
            <a:endParaRPr lang="en-US"/>
          </a:p>
        </p:txBody>
      </p:sp>
      <p:sp>
        <p:nvSpPr>
          <p:cNvPr id="16" name="Picture Placeholder 2"/>
          <p:cNvSpPr>
            <a:spLocks noGrp="1"/>
          </p:cNvSpPr>
          <p:nvPr>
            <p:ph type="pic" sz="quarter" idx="15"/>
          </p:nvPr>
        </p:nvSpPr>
        <p:spPr>
          <a:xfrm>
            <a:off x="6876280" y="2283186"/>
            <a:ext cx="1843424" cy="1325490"/>
          </a:xfrm>
        </p:spPr>
        <p:txBody>
          <a:bodyPr/>
          <a:lstStyle/>
          <a:p>
            <a:endParaRPr lang="en-US"/>
          </a:p>
        </p:txBody>
      </p:sp>
    </p:spTree>
    <p:extLst>
      <p:ext uri="{BB962C8B-B14F-4D97-AF65-F5344CB8AC3E}">
        <p14:creationId xmlns:p14="http://schemas.microsoft.com/office/powerpoint/2010/main" val="667626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0-#ppt_h/2"/>
                                          </p:val>
                                        </p:tav>
                                        <p:tav tm="100000">
                                          <p:val>
                                            <p:strVal val="#ppt_y"/>
                                          </p:val>
                                        </p:tav>
                                      </p:tavLst>
                                    </p:anim>
                                  </p:childTnLst>
                                </p:cTn>
                              </p:par>
                              <p:par>
                                <p:cTn id="13" presetID="42" presetClass="entr" presetSubtype="0" fill="hold" grpId="0" nodeType="withEffect" nodePh="1">
                                  <p:stCondLst>
                                    <p:cond delay="0"/>
                                  </p:stCondLst>
                                  <p:endCondLst>
                                    <p:cond evt="begin" delay="0">
                                      <p:tn val="13"/>
                                    </p:cond>
                                  </p:end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anim calcmode="lin" valueType="num">
                                      <p:cBhvr>
                                        <p:cTn id="16" dur="500" fill="hold"/>
                                        <p:tgtEl>
                                          <p:spTgt spid="8"/>
                                        </p:tgtEl>
                                        <p:attrNameLst>
                                          <p:attrName>ppt_x</p:attrName>
                                        </p:attrNameLst>
                                      </p:cBhvr>
                                      <p:tavLst>
                                        <p:tav tm="0">
                                          <p:val>
                                            <p:strVal val="#ppt_x"/>
                                          </p:val>
                                        </p:tav>
                                        <p:tav tm="100000">
                                          <p:val>
                                            <p:strVal val="#ppt_x"/>
                                          </p:val>
                                        </p:tav>
                                      </p:tavLst>
                                    </p:anim>
                                    <p:anim calcmode="lin" valueType="num">
                                      <p:cBhvr>
                                        <p:cTn id="17" dur="500" fill="hold"/>
                                        <p:tgtEl>
                                          <p:spTgt spid="8"/>
                                        </p:tgtEl>
                                        <p:attrNameLst>
                                          <p:attrName>ppt_y</p:attrName>
                                        </p:attrNameLst>
                                      </p:cBhvr>
                                      <p:tavLst>
                                        <p:tav tm="0">
                                          <p:val>
                                            <p:strVal val="#ppt_y+.1"/>
                                          </p:val>
                                        </p:tav>
                                        <p:tav tm="100000">
                                          <p:val>
                                            <p:strVal val="#ppt_y"/>
                                          </p:val>
                                        </p:tav>
                                      </p:tavLst>
                                    </p:anim>
                                  </p:childTnLst>
                                </p:cTn>
                              </p:par>
                            </p:childTnLst>
                          </p:cTn>
                        </p:par>
                        <p:par>
                          <p:cTn id="18" fill="hold">
                            <p:stCondLst>
                              <p:cond delay="500"/>
                            </p:stCondLst>
                            <p:childTnLst>
                              <p:par>
                                <p:cTn id="19" presetID="42" presetClass="entr" presetSubtype="0" fill="hold" grpId="0" nodeType="afterEffect" nodePh="1">
                                  <p:stCondLst>
                                    <p:cond delay="0"/>
                                  </p:stCondLst>
                                  <p:endCondLst>
                                    <p:cond evt="begin" delay="0">
                                      <p:tn val="19"/>
                                    </p:cond>
                                  </p:end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anim calcmode="lin" valueType="num">
                                      <p:cBhvr>
                                        <p:cTn id="22" dur="500" fill="hold"/>
                                        <p:tgtEl>
                                          <p:spTgt spid="10"/>
                                        </p:tgtEl>
                                        <p:attrNameLst>
                                          <p:attrName>ppt_x</p:attrName>
                                        </p:attrNameLst>
                                      </p:cBhvr>
                                      <p:tavLst>
                                        <p:tav tm="0">
                                          <p:val>
                                            <p:strVal val="#ppt_x"/>
                                          </p:val>
                                        </p:tav>
                                        <p:tav tm="100000">
                                          <p:val>
                                            <p:strVal val="#ppt_x"/>
                                          </p:val>
                                        </p:tav>
                                      </p:tavLst>
                                    </p:anim>
                                    <p:anim calcmode="lin" valueType="num">
                                      <p:cBhvr>
                                        <p:cTn id="23" dur="500" fill="hold"/>
                                        <p:tgtEl>
                                          <p:spTgt spid="10"/>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nodePh="1">
                                  <p:stCondLst>
                                    <p:cond delay="0"/>
                                  </p:stCondLst>
                                  <p:endCondLst>
                                    <p:cond evt="begin" delay="0">
                                      <p:tn val="24"/>
                                    </p:cond>
                                  </p:end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anim calcmode="lin" valueType="num">
                                      <p:cBhvr>
                                        <p:cTn id="27" dur="500" fill="hold"/>
                                        <p:tgtEl>
                                          <p:spTgt spid="11"/>
                                        </p:tgtEl>
                                        <p:attrNameLst>
                                          <p:attrName>ppt_x</p:attrName>
                                        </p:attrNameLst>
                                      </p:cBhvr>
                                      <p:tavLst>
                                        <p:tav tm="0">
                                          <p:val>
                                            <p:strVal val="#ppt_x"/>
                                          </p:val>
                                        </p:tav>
                                        <p:tav tm="100000">
                                          <p:val>
                                            <p:strVal val="#ppt_x"/>
                                          </p:val>
                                        </p:tav>
                                      </p:tavLst>
                                    </p:anim>
                                    <p:anim calcmode="lin" valueType="num">
                                      <p:cBhvr>
                                        <p:cTn id="28" dur="500" fill="hold"/>
                                        <p:tgtEl>
                                          <p:spTgt spid="11"/>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nodePh="1">
                                  <p:stCondLst>
                                    <p:cond delay="0"/>
                                  </p:stCondLst>
                                  <p:endCondLst>
                                    <p:cond evt="begin" delay="0">
                                      <p:tn val="29"/>
                                    </p:cond>
                                  </p:end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anim calcmode="lin" valueType="num">
                                      <p:cBhvr>
                                        <p:cTn id="32" dur="500" fill="hold"/>
                                        <p:tgtEl>
                                          <p:spTgt spid="16"/>
                                        </p:tgtEl>
                                        <p:attrNameLst>
                                          <p:attrName>ppt_x</p:attrName>
                                        </p:attrNameLst>
                                      </p:cBhvr>
                                      <p:tavLst>
                                        <p:tav tm="0">
                                          <p:val>
                                            <p:strVal val="#ppt_x"/>
                                          </p:val>
                                        </p:tav>
                                        <p:tav tm="100000">
                                          <p:val>
                                            <p:strVal val="#ppt_x"/>
                                          </p:val>
                                        </p:tav>
                                      </p:tavLst>
                                    </p:anim>
                                    <p:anim calcmode="lin" valueType="num">
                                      <p:cBhvr>
                                        <p:cTn id="33"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p:bldP spid="10" grpId="0"/>
      <p:bldP spid="11" grpId="0"/>
      <p:bldP spid="16"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06_Portfolio">
    <p:spTree>
      <p:nvGrpSpPr>
        <p:cNvPr id="1" name=""/>
        <p:cNvGrpSpPr/>
        <p:nvPr/>
      </p:nvGrpSpPr>
      <p:grpSpPr>
        <a:xfrm>
          <a:off x="0" y="0"/>
          <a:ext cx="0" cy="0"/>
          <a:chOff x="0" y="0"/>
          <a:chExt cx="0" cy="0"/>
        </a:xfrm>
      </p:grpSpPr>
      <p:sp>
        <p:nvSpPr>
          <p:cNvPr id="4" name="Picture Placeholder 8"/>
          <p:cNvSpPr>
            <a:spLocks noGrp="1"/>
          </p:cNvSpPr>
          <p:nvPr>
            <p:ph type="pic" sz="quarter" idx="11"/>
          </p:nvPr>
        </p:nvSpPr>
        <p:spPr>
          <a:xfrm>
            <a:off x="2" y="0"/>
            <a:ext cx="2267719" cy="5143500"/>
          </a:xfrm>
          <a:noFill/>
        </p:spPr>
        <p:txBody>
          <a:bodyPr/>
          <a:lstStyle/>
          <a:p>
            <a:endParaRPr lang="en-US" dirty="0"/>
          </a:p>
        </p:txBody>
      </p:sp>
      <p:sp>
        <p:nvSpPr>
          <p:cNvPr id="5" name="Picture Placeholder 8"/>
          <p:cNvSpPr>
            <a:spLocks noGrp="1"/>
          </p:cNvSpPr>
          <p:nvPr>
            <p:ph type="pic" sz="quarter" idx="12"/>
          </p:nvPr>
        </p:nvSpPr>
        <p:spPr>
          <a:xfrm>
            <a:off x="2267721" y="0"/>
            <a:ext cx="2304280" cy="5143500"/>
          </a:xfrm>
          <a:noFill/>
        </p:spPr>
        <p:txBody>
          <a:bodyPr/>
          <a:lstStyle/>
          <a:p>
            <a:endParaRPr lang="en-US" dirty="0"/>
          </a:p>
        </p:txBody>
      </p:sp>
      <p:sp>
        <p:nvSpPr>
          <p:cNvPr id="8" name="Picture Placeholder 8"/>
          <p:cNvSpPr>
            <a:spLocks noGrp="1"/>
          </p:cNvSpPr>
          <p:nvPr>
            <p:ph type="pic" sz="quarter" idx="13"/>
          </p:nvPr>
        </p:nvSpPr>
        <p:spPr>
          <a:xfrm>
            <a:off x="4572000" y="0"/>
            <a:ext cx="2325328" cy="5143500"/>
          </a:xfrm>
          <a:noFill/>
        </p:spPr>
        <p:txBody>
          <a:bodyPr/>
          <a:lstStyle/>
          <a:p>
            <a:endParaRPr lang="en-US" dirty="0"/>
          </a:p>
        </p:txBody>
      </p:sp>
      <p:sp>
        <p:nvSpPr>
          <p:cNvPr id="9" name="Picture Placeholder 8"/>
          <p:cNvSpPr>
            <a:spLocks noGrp="1"/>
          </p:cNvSpPr>
          <p:nvPr>
            <p:ph type="pic" sz="quarter" idx="14"/>
          </p:nvPr>
        </p:nvSpPr>
        <p:spPr>
          <a:xfrm>
            <a:off x="6897328" y="0"/>
            <a:ext cx="2246673" cy="5143500"/>
          </a:xfrm>
          <a:noFill/>
        </p:spPr>
        <p:txBody>
          <a:bodyPr/>
          <a:lstStyle/>
          <a:p>
            <a:endParaRPr lang="en-US" dirty="0"/>
          </a:p>
        </p:txBody>
      </p:sp>
    </p:spTree>
    <p:extLst>
      <p:ext uri="{BB962C8B-B14F-4D97-AF65-F5344CB8AC3E}">
        <p14:creationId xmlns:p14="http://schemas.microsoft.com/office/powerpoint/2010/main" val="130224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0-#ppt_h/2"/>
                                          </p:val>
                                        </p:tav>
                                        <p:tav tm="100000">
                                          <p:val>
                                            <p:strVal val="#ppt_y"/>
                                          </p:val>
                                        </p:tav>
                                      </p:tavLst>
                                    </p:anim>
                                  </p:childTnLst>
                                </p:cTn>
                              </p:par>
                              <p:par>
                                <p:cTn id="13" presetID="42" presetClass="entr" presetSubtype="0" fill="hold" grpId="0" nodeType="with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anim calcmode="lin" valueType="num">
                                      <p:cBhvr>
                                        <p:cTn id="16" dur="500" fill="hold"/>
                                        <p:tgtEl>
                                          <p:spTgt spid="4"/>
                                        </p:tgtEl>
                                        <p:attrNameLst>
                                          <p:attrName>ppt_x</p:attrName>
                                        </p:attrNameLst>
                                      </p:cBhvr>
                                      <p:tavLst>
                                        <p:tav tm="0">
                                          <p:val>
                                            <p:strVal val="#ppt_x"/>
                                          </p:val>
                                        </p:tav>
                                        <p:tav tm="100000">
                                          <p:val>
                                            <p:strVal val="#ppt_x"/>
                                          </p:val>
                                        </p:tav>
                                      </p:tavLst>
                                    </p:anim>
                                    <p:anim calcmode="lin" valueType="num">
                                      <p:cBhvr>
                                        <p:cTn id="17" dur="500" fill="hold"/>
                                        <p:tgtEl>
                                          <p:spTgt spid="4"/>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nodePh="1">
                                  <p:stCondLst>
                                    <p:cond delay="0"/>
                                  </p:stCondLst>
                                  <p:endCondLst>
                                    <p:cond evt="begin" delay="0">
                                      <p:tn val="18"/>
                                    </p:cond>
                                  </p:end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anim calcmode="lin" valueType="num">
                                      <p:cBhvr>
                                        <p:cTn id="21" dur="500" fill="hold"/>
                                        <p:tgtEl>
                                          <p:spTgt spid="8"/>
                                        </p:tgtEl>
                                        <p:attrNameLst>
                                          <p:attrName>ppt_x</p:attrName>
                                        </p:attrNameLst>
                                      </p:cBhvr>
                                      <p:tavLst>
                                        <p:tav tm="0">
                                          <p:val>
                                            <p:strVal val="#ppt_x"/>
                                          </p:val>
                                        </p:tav>
                                        <p:tav tm="100000">
                                          <p:val>
                                            <p:strVal val="#ppt_x"/>
                                          </p:val>
                                        </p:tav>
                                      </p:tavLst>
                                    </p:anim>
                                    <p:anim calcmode="lin" valueType="num">
                                      <p:cBhvr>
                                        <p:cTn id="22"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885153" y="728327"/>
            <a:ext cx="2763838" cy="2765425"/>
          </a:xfrm>
        </p:spPr>
        <p:txBody>
          <a:bodyPr/>
          <a:lstStyle/>
          <a:p>
            <a:endParaRPr lang="en-US"/>
          </a:p>
        </p:txBody>
      </p:sp>
      <p:sp>
        <p:nvSpPr>
          <p:cNvPr id="4" name="Picture Placeholder 2"/>
          <p:cNvSpPr>
            <a:spLocks noGrp="1"/>
          </p:cNvSpPr>
          <p:nvPr>
            <p:ph type="pic" sz="quarter" idx="11"/>
          </p:nvPr>
        </p:nvSpPr>
        <p:spPr>
          <a:xfrm>
            <a:off x="5436105" y="728327"/>
            <a:ext cx="2763838" cy="2765425"/>
          </a:xfrm>
        </p:spPr>
        <p:txBody>
          <a:bodyPr/>
          <a:lstStyle/>
          <a:p>
            <a:endParaRPr lang="en-US"/>
          </a:p>
        </p:txBody>
      </p:sp>
    </p:spTree>
    <p:extLst>
      <p:ext uri="{BB962C8B-B14F-4D97-AF65-F5344CB8AC3E}">
        <p14:creationId xmlns:p14="http://schemas.microsoft.com/office/powerpoint/2010/main" val="2816318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anim calcmode="lin" valueType="num">
                                      <p:cBhvr>
                                        <p:cTn id="8" dur="500" fill="hold"/>
                                        <p:tgtEl>
                                          <p:spTgt spid="3"/>
                                        </p:tgtEl>
                                        <p:attrNameLst>
                                          <p:attrName>ppt_x</p:attrName>
                                        </p:attrNameLst>
                                      </p:cBhvr>
                                      <p:tavLst>
                                        <p:tav tm="0">
                                          <p:val>
                                            <p:strVal val="#ppt_x"/>
                                          </p:val>
                                        </p:tav>
                                        <p:tav tm="100000">
                                          <p:val>
                                            <p:strVal val="#ppt_x"/>
                                          </p:val>
                                        </p:tav>
                                      </p:tavLst>
                                    </p:anim>
                                    <p:anim calcmode="lin" valueType="num">
                                      <p:cBhvr>
                                        <p:cTn id="9" dur="5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anim calcmode="lin" valueType="num">
                                      <p:cBhvr>
                                        <p:cTn id="13" dur="500" fill="hold"/>
                                        <p:tgtEl>
                                          <p:spTgt spid="4"/>
                                        </p:tgtEl>
                                        <p:attrNameLst>
                                          <p:attrName>ppt_x</p:attrName>
                                        </p:attrNameLst>
                                      </p:cBhvr>
                                      <p:tavLst>
                                        <p:tav tm="0">
                                          <p:val>
                                            <p:strVal val="#ppt_x"/>
                                          </p:val>
                                        </p:tav>
                                        <p:tav tm="100000">
                                          <p:val>
                                            <p:strVal val="#ppt_x"/>
                                          </p:val>
                                        </p:tav>
                                      </p:tavLst>
                                    </p:anim>
                                    <p:anim calcmode="lin" valueType="num">
                                      <p:cBhvr>
                                        <p:cTn id="14"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01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712332" y="1649510"/>
            <a:ext cx="1843424" cy="1844482"/>
          </a:xfrm>
        </p:spPr>
        <p:txBody>
          <a:bodyPr/>
          <a:lstStyle/>
          <a:p>
            <a:endParaRPr lang="en-US" dirty="0"/>
          </a:p>
        </p:txBody>
      </p:sp>
      <p:sp>
        <p:nvSpPr>
          <p:cNvPr id="3" name="Picture Placeholder 2"/>
          <p:cNvSpPr>
            <a:spLocks noGrp="1"/>
          </p:cNvSpPr>
          <p:nvPr>
            <p:ph type="pic" sz="quarter" idx="11"/>
          </p:nvPr>
        </p:nvSpPr>
        <p:spPr>
          <a:xfrm>
            <a:off x="2670970" y="1649510"/>
            <a:ext cx="1843424" cy="1844482"/>
          </a:xfrm>
        </p:spPr>
        <p:txBody>
          <a:bodyPr/>
          <a:lstStyle/>
          <a:p>
            <a:endParaRPr lang="en-US"/>
          </a:p>
        </p:txBody>
      </p:sp>
      <p:sp>
        <p:nvSpPr>
          <p:cNvPr id="4" name="Picture Placeholder 2"/>
          <p:cNvSpPr>
            <a:spLocks noGrp="1"/>
          </p:cNvSpPr>
          <p:nvPr>
            <p:ph type="pic" sz="quarter" idx="12"/>
          </p:nvPr>
        </p:nvSpPr>
        <p:spPr>
          <a:xfrm>
            <a:off x="4629607" y="1649510"/>
            <a:ext cx="1843424" cy="1844482"/>
          </a:xfrm>
        </p:spPr>
        <p:txBody>
          <a:bodyPr/>
          <a:lstStyle/>
          <a:p>
            <a:endParaRPr lang="en-US"/>
          </a:p>
        </p:txBody>
      </p:sp>
      <p:sp>
        <p:nvSpPr>
          <p:cNvPr id="5" name="Picture Placeholder 2"/>
          <p:cNvSpPr>
            <a:spLocks noGrp="1"/>
          </p:cNvSpPr>
          <p:nvPr>
            <p:ph type="pic" sz="quarter" idx="13"/>
          </p:nvPr>
        </p:nvSpPr>
        <p:spPr>
          <a:xfrm>
            <a:off x="6588246" y="1649510"/>
            <a:ext cx="1843424" cy="1844482"/>
          </a:xfrm>
        </p:spPr>
        <p:txBody>
          <a:bodyPr/>
          <a:lstStyle/>
          <a:p>
            <a:endParaRPr lang="en-US"/>
          </a:p>
        </p:txBody>
      </p:sp>
    </p:spTree>
    <p:extLst>
      <p:ext uri="{BB962C8B-B14F-4D97-AF65-F5344CB8AC3E}">
        <p14:creationId xmlns:p14="http://schemas.microsoft.com/office/powerpoint/2010/main" val="89413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anim calcmode="lin" valueType="num">
                                      <p:cBhvr>
                                        <p:cTn id="14" dur="500" fill="hold"/>
                                        <p:tgtEl>
                                          <p:spTgt spid="3"/>
                                        </p:tgtEl>
                                        <p:attrNameLst>
                                          <p:attrName>ppt_x</p:attrName>
                                        </p:attrNameLst>
                                      </p:cBhvr>
                                      <p:tavLst>
                                        <p:tav tm="0">
                                          <p:val>
                                            <p:strVal val="#ppt_x"/>
                                          </p:val>
                                        </p:tav>
                                        <p:tav tm="100000">
                                          <p:val>
                                            <p:strVal val="#ppt_x"/>
                                          </p:val>
                                        </p:tav>
                                      </p:tavLst>
                                    </p:anim>
                                    <p:anim calcmode="lin" valueType="num">
                                      <p:cBhvr>
                                        <p:cTn id="15" dur="5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anim calcmode="lin" valueType="num">
                                      <p:cBhvr>
                                        <p:cTn id="20" dur="500" fill="hold"/>
                                        <p:tgtEl>
                                          <p:spTgt spid="4"/>
                                        </p:tgtEl>
                                        <p:attrNameLst>
                                          <p:attrName>ppt_x</p:attrName>
                                        </p:attrNameLst>
                                      </p:cBhvr>
                                      <p:tavLst>
                                        <p:tav tm="0">
                                          <p:val>
                                            <p:strVal val="#ppt_x"/>
                                          </p:val>
                                        </p:tav>
                                        <p:tav tm="100000">
                                          <p:val>
                                            <p:strVal val="#ppt_x"/>
                                          </p:val>
                                        </p:tav>
                                      </p:tavLst>
                                    </p:anim>
                                    <p:anim calcmode="lin" valueType="num">
                                      <p:cBhvr>
                                        <p:cTn id="21" dur="5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anim calcmode="lin" valueType="num">
                                      <p:cBhvr>
                                        <p:cTn id="26" dur="500" fill="hold"/>
                                        <p:tgtEl>
                                          <p:spTgt spid="5"/>
                                        </p:tgtEl>
                                        <p:attrNameLst>
                                          <p:attrName>ppt_x</p:attrName>
                                        </p:attrNameLst>
                                      </p:cBhvr>
                                      <p:tavLst>
                                        <p:tav tm="0">
                                          <p:val>
                                            <p:strVal val="#ppt_x"/>
                                          </p:val>
                                        </p:tav>
                                        <p:tav tm="100000">
                                          <p:val>
                                            <p:strVal val="#ppt_x"/>
                                          </p:val>
                                        </p:tav>
                                      </p:tavLst>
                                    </p:anim>
                                    <p:anim calcmode="lin" valueType="num">
                                      <p:cBhvr>
                                        <p:cTn id="27"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02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712332" y="1649510"/>
            <a:ext cx="1843424" cy="1844482"/>
          </a:xfrm>
          <a:prstGeom prst="foldedCorner">
            <a:avLst/>
          </a:prstGeom>
        </p:spPr>
        <p:txBody>
          <a:bodyPr/>
          <a:lstStyle/>
          <a:p>
            <a:endParaRPr lang="en-US"/>
          </a:p>
        </p:txBody>
      </p:sp>
      <p:sp>
        <p:nvSpPr>
          <p:cNvPr id="3" name="Picture Placeholder 2"/>
          <p:cNvSpPr>
            <a:spLocks noGrp="1"/>
          </p:cNvSpPr>
          <p:nvPr>
            <p:ph type="pic" sz="quarter" idx="11"/>
          </p:nvPr>
        </p:nvSpPr>
        <p:spPr>
          <a:xfrm>
            <a:off x="2670970" y="1649510"/>
            <a:ext cx="1843424" cy="1844482"/>
          </a:xfrm>
          <a:prstGeom prst="foldedCorner">
            <a:avLst/>
          </a:prstGeom>
        </p:spPr>
        <p:txBody>
          <a:bodyPr/>
          <a:lstStyle/>
          <a:p>
            <a:endParaRPr lang="en-US"/>
          </a:p>
        </p:txBody>
      </p:sp>
      <p:sp>
        <p:nvSpPr>
          <p:cNvPr id="4" name="Picture Placeholder 2"/>
          <p:cNvSpPr>
            <a:spLocks noGrp="1"/>
          </p:cNvSpPr>
          <p:nvPr>
            <p:ph type="pic" sz="quarter" idx="12"/>
          </p:nvPr>
        </p:nvSpPr>
        <p:spPr>
          <a:xfrm>
            <a:off x="4629607" y="1649510"/>
            <a:ext cx="1843424" cy="1844482"/>
          </a:xfrm>
          <a:prstGeom prst="foldedCorner">
            <a:avLst/>
          </a:prstGeom>
        </p:spPr>
        <p:txBody>
          <a:bodyPr/>
          <a:lstStyle/>
          <a:p>
            <a:endParaRPr lang="en-US"/>
          </a:p>
        </p:txBody>
      </p:sp>
      <p:sp>
        <p:nvSpPr>
          <p:cNvPr id="5" name="Picture Placeholder 2">
            <a:hlinkClick r:id="" action="ppaction://noaction" highlightClick="1"/>
          </p:cNvPr>
          <p:cNvSpPr>
            <a:spLocks noGrp="1"/>
          </p:cNvSpPr>
          <p:nvPr>
            <p:ph type="pic" sz="quarter" idx="13"/>
          </p:nvPr>
        </p:nvSpPr>
        <p:spPr>
          <a:xfrm>
            <a:off x="6588246" y="1649510"/>
            <a:ext cx="1843424" cy="1844482"/>
          </a:xfrm>
          <a:prstGeom prst="foldedCorner">
            <a:avLst/>
          </a:prstGeom>
        </p:spPr>
        <p:txBody>
          <a:bodyPr/>
          <a:lstStyle/>
          <a:p>
            <a:endParaRPr lang="en-US"/>
          </a:p>
        </p:txBody>
      </p:sp>
    </p:spTree>
    <p:extLst>
      <p:ext uri="{BB962C8B-B14F-4D97-AF65-F5344CB8AC3E}">
        <p14:creationId xmlns:p14="http://schemas.microsoft.com/office/powerpoint/2010/main" val="3295141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anim calcmode="lin" valueType="num">
                                      <p:cBhvr>
                                        <p:cTn id="14" dur="500" fill="hold"/>
                                        <p:tgtEl>
                                          <p:spTgt spid="3"/>
                                        </p:tgtEl>
                                        <p:attrNameLst>
                                          <p:attrName>ppt_x</p:attrName>
                                        </p:attrNameLst>
                                      </p:cBhvr>
                                      <p:tavLst>
                                        <p:tav tm="0">
                                          <p:val>
                                            <p:strVal val="#ppt_x"/>
                                          </p:val>
                                        </p:tav>
                                        <p:tav tm="100000">
                                          <p:val>
                                            <p:strVal val="#ppt_x"/>
                                          </p:val>
                                        </p:tav>
                                      </p:tavLst>
                                    </p:anim>
                                    <p:anim calcmode="lin" valueType="num">
                                      <p:cBhvr>
                                        <p:cTn id="15" dur="5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anim calcmode="lin" valueType="num">
                                      <p:cBhvr>
                                        <p:cTn id="20" dur="500" fill="hold"/>
                                        <p:tgtEl>
                                          <p:spTgt spid="4"/>
                                        </p:tgtEl>
                                        <p:attrNameLst>
                                          <p:attrName>ppt_x</p:attrName>
                                        </p:attrNameLst>
                                      </p:cBhvr>
                                      <p:tavLst>
                                        <p:tav tm="0">
                                          <p:val>
                                            <p:strVal val="#ppt_x"/>
                                          </p:val>
                                        </p:tav>
                                        <p:tav tm="100000">
                                          <p:val>
                                            <p:strVal val="#ppt_x"/>
                                          </p:val>
                                        </p:tav>
                                      </p:tavLst>
                                    </p:anim>
                                    <p:anim calcmode="lin" valueType="num">
                                      <p:cBhvr>
                                        <p:cTn id="21" dur="5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anim calcmode="lin" valueType="num">
                                      <p:cBhvr>
                                        <p:cTn id="26" dur="500" fill="hold"/>
                                        <p:tgtEl>
                                          <p:spTgt spid="5"/>
                                        </p:tgtEl>
                                        <p:attrNameLst>
                                          <p:attrName>ppt_x</p:attrName>
                                        </p:attrNameLst>
                                      </p:cBhvr>
                                      <p:tavLst>
                                        <p:tav tm="0">
                                          <p:val>
                                            <p:strVal val="#ppt_x"/>
                                          </p:val>
                                        </p:tav>
                                        <p:tav tm="100000">
                                          <p:val>
                                            <p:strVal val="#ppt_x"/>
                                          </p:val>
                                        </p:tav>
                                      </p:tavLst>
                                    </p:anim>
                                    <p:anim calcmode="lin" valueType="num">
                                      <p:cBhvr>
                                        <p:cTn id="27"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03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712332" y="1649510"/>
            <a:ext cx="1843424" cy="1844482"/>
          </a:xfrm>
          <a:prstGeom prst="ellipse">
            <a:avLst/>
          </a:prstGeom>
        </p:spPr>
        <p:txBody>
          <a:bodyPr/>
          <a:lstStyle/>
          <a:p>
            <a:endParaRPr lang="en-US"/>
          </a:p>
        </p:txBody>
      </p:sp>
      <p:sp>
        <p:nvSpPr>
          <p:cNvPr id="3" name="Picture Placeholder 2"/>
          <p:cNvSpPr>
            <a:spLocks noGrp="1"/>
          </p:cNvSpPr>
          <p:nvPr>
            <p:ph type="pic" sz="quarter" idx="11"/>
          </p:nvPr>
        </p:nvSpPr>
        <p:spPr>
          <a:xfrm>
            <a:off x="2670970" y="1649510"/>
            <a:ext cx="1843424" cy="1844482"/>
          </a:xfrm>
          <a:prstGeom prst="ellipse">
            <a:avLst/>
          </a:prstGeom>
        </p:spPr>
        <p:txBody>
          <a:bodyPr/>
          <a:lstStyle/>
          <a:p>
            <a:endParaRPr lang="en-US"/>
          </a:p>
        </p:txBody>
      </p:sp>
      <p:sp>
        <p:nvSpPr>
          <p:cNvPr id="4" name="Picture Placeholder 2"/>
          <p:cNvSpPr>
            <a:spLocks noGrp="1"/>
          </p:cNvSpPr>
          <p:nvPr>
            <p:ph type="pic" sz="quarter" idx="12"/>
          </p:nvPr>
        </p:nvSpPr>
        <p:spPr>
          <a:xfrm>
            <a:off x="4629607" y="1649510"/>
            <a:ext cx="1843424" cy="1844482"/>
          </a:xfrm>
          <a:prstGeom prst="ellipse">
            <a:avLst/>
          </a:prstGeom>
        </p:spPr>
        <p:txBody>
          <a:bodyPr/>
          <a:lstStyle/>
          <a:p>
            <a:endParaRPr lang="en-US"/>
          </a:p>
        </p:txBody>
      </p:sp>
      <p:sp>
        <p:nvSpPr>
          <p:cNvPr id="5" name="Picture Placeholder 2">
            <a:hlinkClick r:id="" action="ppaction://noaction" highlightClick="1"/>
          </p:cNvPr>
          <p:cNvSpPr>
            <a:spLocks noGrp="1"/>
          </p:cNvSpPr>
          <p:nvPr>
            <p:ph type="pic" sz="quarter" idx="13"/>
          </p:nvPr>
        </p:nvSpPr>
        <p:spPr>
          <a:xfrm>
            <a:off x="6588246" y="1649510"/>
            <a:ext cx="1843424" cy="1844482"/>
          </a:xfrm>
          <a:prstGeom prst="ellipse">
            <a:avLst/>
          </a:prstGeom>
        </p:spPr>
        <p:txBody>
          <a:bodyPr/>
          <a:lstStyle/>
          <a:p>
            <a:endParaRPr lang="en-US"/>
          </a:p>
        </p:txBody>
      </p:sp>
    </p:spTree>
    <p:extLst>
      <p:ext uri="{BB962C8B-B14F-4D97-AF65-F5344CB8AC3E}">
        <p14:creationId xmlns:p14="http://schemas.microsoft.com/office/powerpoint/2010/main" val="411439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anim calcmode="lin" valueType="num">
                                      <p:cBhvr>
                                        <p:cTn id="14" dur="500" fill="hold"/>
                                        <p:tgtEl>
                                          <p:spTgt spid="3"/>
                                        </p:tgtEl>
                                        <p:attrNameLst>
                                          <p:attrName>ppt_x</p:attrName>
                                        </p:attrNameLst>
                                      </p:cBhvr>
                                      <p:tavLst>
                                        <p:tav tm="0">
                                          <p:val>
                                            <p:strVal val="#ppt_x"/>
                                          </p:val>
                                        </p:tav>
                                        <p:tav tm="100000">
                                          <p:val>
                                            <p:strVal val="#ppt_x"/>
                                          </p:val>
                                        </p:tav>
                                      </p:tavLst>
                                    </p:anim>
                                    <p:anim calcmode="lin" valueType="num">
                                      <p:cBhvr>
                                        <p:cTn id="15" dur="5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anim calcmode="lin" valueType="num">
                                      <p:cBhvr>
                                        <p:cTn id="20" dur="500" fill="hold"/>
                                        <p:tgtEl>
                                          <p:spTgt spid="4"/>
                                        </p:tgtEl>
                                        <p:attrNameLst>
                                          <p:attrName>ppt_x</p:attrName>
                                        </p:attrNameLst>
                                      </p:cBhvr>
                                      <p:tavLst>
                                        <p:tav tm="0">
                                          <p:val>
                                            <p:strVal val="#ppt_x"/>
                                          </p:val>
                                        </p:tav>
                                        <p:tav tm="100000">
                                          <p:val>
                                            <p:strVal val="#ppt_x"/>
                                          </p:val>
                                        </p:tav>
                                      </p:tavLst>
                                    </p:anim>
                                    <p:anim calcmode="lin" valueType="num">
                                      <p:cBhvr>
                                        <p:cTn id="21" dur="5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anim calcmode="lin" valueType="num">
                                      <p:cBhvr>
                                        <p:cTn id="26" dur="500" fill="hold"/>
                                        <p:tgtEl>
                                          <p:spTgt spid="5"/>
                                        </p:tgtEl>
                                        <p:attrNameLst>
                                          <p:attrName>ppt_x</p:attrName>
                                        </p:attrNameLst>
                                      </p:cBhvr>
                                      <p:tavLst>
                                        <p:tav tm="0">
                                          <p:val>
                                            <p:strVal val="#ppt_x"/>
                                          </p:val>
                                        </p:tav>
                                        <p:tav tm="100000">
                                          <p:val>
                                            <p:strVal val="#ppt_x"/>
                                          </p:val>
                                        </p:tav>
                                      </p:tavLst>
                                    </p:anim>
                                    <p:anim calcmode="lin" valueType="num">
                                      <p:cBhvr>
                                        <p:cTn id="27"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ompany Tre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3650289" y="440292"/>
            <a:ext cx="1843424" cy="1844482"/>
          </a:xfrm>
          <a:prstGeom prst="ellipse">
            <a:avLst/>
          </a:prstGeom>
        </p:spPr>
        <p:txBody>
          <a:bodyPr/>
          <a:lstStyle/>
          <a:p>
            <a:endParaRPr lang="en-US"/>
          </a:p>
        </p:txBody>
      </p:sp>
      <p:sp>
        <p:nvSpPr>
          <p:cNvPr id="6" name="Picture Placeholder 2"/>
          <p:cNvSpPr>
            <a:spLocks noGrp="1"/>
          </p:cNvSpPr>
          <p:nvPr>
            <p:ph type="pic" sz="quarter" idx="13"/>
          </p:nvPr>
        </p:nvSpPr>
        <p:spPr>
          <a:xfrm>
            <a:off x="6933888" y="3012042"/>
            <a:ext cx="1843424" cy="1844482"/>
          </a:xfrm>
          <a:prstGeom prst="ellipse">
            <a:avLst/>
          </a:prstGeom>
        </p:spPr>
        <p:txBody>
          <a:bodyPr/>
          <a:lstStyle/>
          <a:p>
            <a:endParaRPr lang="en-US"/>
          </a:p>
        </p:txBody>
      </p:sp>
      <p:sp>
        <p:nvSpPr>
          <p:cNvPr id="7" name="Picture Placeholder 2"/>
          <p:cNvSpPr>
            <a:spLocks noGrp="1"/>
          </p:cNvSpPr>
          <p:nvPr>
            <p:ph type="pic" sz="quarter" idx="14"/>
          </p:nvPr>
        </p:nvSpPr>
        <p:spPr>
          <a:xfrm>
            <a:off x="366690" y="3012042"/>
            <a:ext cx="1843424" cy="1844482"/>
          </a:xfrm>
          <a:prstGeom prst="ellipse">
            <a:avLst/>
          </a:prstGeom>
        </p:spPr>
        <p:txBody>
          <a:bodyPr/>
          <a:lstStyle/>
          <a:p>
            <a:endParaRPr lang="en-US"/>
          </a:p>
        </p:txBody>
      </p:sp>
    </p:spTree>
    <p:extLst>
      <p:ext uri="{BB962C8B-B14F-4D97-AF65-F5344CB8AC3E}">
        <p14:creationId xmlns:p14="http://schemas.microsoft.com/office/powerpoint/2010/main" val="1395501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anim calcmode="lin" valueType="num">
                                      <p:cBhvr>
                                        <p:cTn id="14" dur="500" fill="hold"/>
                                        <p:tgtEl>
                                          <p:spTgt spid="7"/>
                                        </p:tgtEl>
                                        <p:attrNameLst>
                                          <p:attrName>ppt_x</p:attrName>
                                        </p:attrNameLst>
                                      </p:cBhvr>
                                      <p:tavLst>
                                        <p:tav tm="0">
                                          <p:val>
                                            <p:strVal val="#ppt_x"/>
                                          </p:val>
                                        </p:tav>
                                        <p:tav tm="100000">
                                          <p:val>
                                            <p:strVal val="#ppt_x"/>
                                          </p:val>
                                        </p:tav>
                                      </p:tavLst>
                                    </p:anim>
                                    <p:anim calcmode="lin" valueType="num">
                                      <p:cBhvr>
                                        <p:cTn id="15" dur="500" fill="hold"/>
                                        <p:tgtEl>
                                          <p:spTgt spid="7"/>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nodePh="1">
                                  <p:stCondLst>
                                    <p:cond delay="0"/>
                                  </p:stCondLst>
                                  <p:endCondLst>
                                    <p:cond evt="begin" delay="0">
                                      <p:tn val="16"/>
                                    </p:cond>
                                  </p:end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anim calcmode="lin" valueType="num">
                                      <p:cBhvr>
                                        <p:cTn id="19" dur="500" fill="hold"/>
                                        <p:tgtEl>
                                          <p:spTgt spid="6"/>
                                        </p:tgtEl>
                                        <p:attrNameLst>
                                          <p:attrName>ppt_x</p:attrName>
                                        </p:attrNameLst>
                                      </p:cBhvr>
                                      <p:tavLst>
                                        <p:tav tm="0">
                                          <p:val>
                                            <p:strVal val="#ppt_x"/>
                                          </p:val>
                                        </p:tav>
                                        <p:tav tm="100000">
                                          <p:val>
                                            <p:strVal val="#ppt_x"/>
                                          </p:val>
                                        </p:tav>
                                      </p:tavLst>
                                    </p:anim>
                                    <p:anim calcmode="lin" valueType="num">
                                      <p:cBhvr>
                                        <p:cTn id="20" dur="5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02_Company Tre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366690" y="613393"/>
            <a:ext cx="1843424" cy="1844482"/>
          </a:xfrm>
          <a:prstGeom prst="ellipse">
            <a:avLst/>
          </a:prstGeom>
        </p:spPr>
        <p:txBody>
          <a:bodyPr/>
          <a:lstStyle/>
          <a:p>
            <a:endParaRPr lang="en-US"/>
          </a:p>
        </p:txBody>
      </p:sp>
      <p:sp>
        <p:nvSpPr>
          <p:cNvPr id="3" name="Picture Placeholder 2"/>
          <p:cNvSpPr>
            <a:spLocks noGrp="1"/>
          </p:cNvSpPr>
          <p:nvPr>
            <p:ph type="pic" sz="quarter" idx="11"/>
          </p:nvPr>
        </p:nvSpPr>
        <p:spPr>
          <a:xfrm>
            <a:off x="2325328" y="613113"/>
            <a:ext cx="1843424" cy="1844482"/>
          </a:xfrm>
          <a:prstGeom prst="ellipse">
            <a:avLst/>
          </a:prstGeom>
        </p:spPr>
        <p:txBody>
          <a:bodyPr/>
          <a:lstStyle/>
          <a:p>
            <a:endParaRPr lang="en-US"/>
          </a:p>
        </p:txBody>
      </p:sp>
      <p:sp>
        <p:nvSpPr>
          <p:cNvPr id="4" name="Picture Placeholder 2"/>
          <p:cNvSpPr>
            <a:spLocks noGrp="1"/>
          </p:cNvSpPr>
          <p:nvPr>
            <p:ph type="pic" sz="quarter" idx="12"/>
          </p:nvPr>
        </p:nvSpPr>
        <p:spPr>
          <a:xfrm>
            <a:off x="4283965" y="613393"/>
            <a:ext cx="1843424" cy="1844482"/>
          </a:xfrm>
          <a:prstGeom prst="ellipse">
            <a:avLst/>
          </a:prstGeom>
        </p:spPr>
        <p:txBody>
          <a:bodyPr/>
          <a:lstStyle/>
          <a:p>
            <a:endParaRPr lang="en-US"/>
          </a:p>
        </p:txBody>
      </p:sp>
      <p:sp>
        <p:nvSpPr>
          <p:cNvPr id="5" name="Picture Placeholder 2"/>
          <p:cNvSpPr>
            <a:spLocks noGrp="1"/>
          </p:cNvSpPr>
          <p:nvPr>
            <p:ph type="pic" sz="quarter" idx="13"/>
          </p:nvPr>
        </p:nvSpPr>
        <p:spPr>
          <a:xfrm>
            <a:off x="6933888" y="613393"/>
            <a:ext cx="1843424" cy="1844482"/>
          </a:xfrm>
          <a:prstGeom prst="ellipse">
            <a:avLst/>
          </a:prstGeom>
        </p:spPr>
        <p:txBody>
          <a:bodyPr/>
          <a:lstStyle/>
          <a:p>
            <a:endParaRPr lang="en-US"/>
          </a:p>
        </p:txBody>
      </p:sp>
      <p:sp>
        <p:nvSpPr>
          <p:cNvPr id="6" name="Picture Placeholder 2"/>
          <p:cNvSpPr>
            <a:spLocks noGrp="1"/>
          </p:cNvSpPr>
          <p:nvPr>
            <p:ph type="pic" sz="quarter" idx="14"/>
          </p:nvPr>
        </p:nvSpPr>
        <p:spPr>
          <a:xfrm>
            <a:off x="366690" y="2861406"/>
            <a:ext cx="1843424" cy="1844482"/>
          </a:xfrm>
          <a:prstGeom prst="ellipse">
            <a:avLst/>
          </a:prstGeom>
        </p:spPr>
        <p:txBody>
          <a:bodyPr/>
          <a:lstStyle/>
          <a:p>
            <a:endParaRPr lang="en-US"/>
          </a:p>
        </p:txBody>
      </p:sp>
      <p:sp>
        <p:nvSpPr>
          <p:cNvPr id="7" name="Picture Placeholder 2"/>
          <p:cNvSpPr>
            <a:spLocks noGrp="1"/>
          </p:cNvSpPr>
          <p:nvPr>
            <p:ph type="pic" sz="quarter" idx="15"/>
          </p:nvPr>
        </p:nvSpPr>
        <p:spPr>
          <a:xfrm>
            <a:off x="2325328" y="2861124"/>
            <a:ext cx="1843424" cy="1844482"/>
          </a:xfrm>
          <a:prstGeom prst="ellipse">
            <a:avLst/>
          </a:prstGeom>
        </p:spPr>
        <p:txBody>
          <a:bodyPr/>
          <a:lstStyle/>
          <a:p>
            <a:endParaRPr lang="en-US"/>
          </a:p>
        </p:txBody>
      </p:sp>
      <p:sp>
        <p:nvSpPr>
          <p:cNvPr id="8" name="Picture Placeholder 2"/>
          <p:cNvSpPr>
            <a:spLocks noGrp="1"/>
          </p:cNvSpPr>
          <p:nvPr>
            <p:ph type="pic" sz="quarter" idx="16"/>
          </p:nvPr>
        </p:nvSpPr>
        <p:spPr>
          <a:xfrm>
            <a:off x="6933888" y="2861124"/>
            <a:ext cx="1843424" cy="1844482"/>
          </a:xfrm>
          <a:prstGeom prst="ellipse">
            <a:avLst/>
          </a:prstGeom>
        </p:spPr>
        <p:txBody>
          <a:bodyPr/>
          <a:lstStyle/>
          <a:p>
            <a:endParaRPr lang="en-US"/>
          </a:p>
        </p:txBody>
      </p:sp>
    </p:spTree>
    <p:extLst>
      <p:ext uri="{BB962C8B-B14F-4D97-AF65-F5344CB8AC3E}">
        <p14:creationId xmlns:p14="http://schemas.microsoft.com/office/powerpoint/2010/main" val="2242494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anim calcmode="lin" valueType="num">
                                      <p:cBhvr>
                                        <p:cTn id="13" dur="500" fill="hold"/>
                                        <p:tgtEl>
                                          <p:spTgt spid="3"/>
                                        </p:tgtEl>
                                        <p:attrNameLst>
                                          <p:attrName>ppt_x</p:attrName>
                                        </p:attrNameLst>
                                      </p:cBhvr>
                                      <p:tavLst>
                                        <p:tav tm="0">
                                          <p:val>
                                            <p:strVal val="#ppt_x"/>
                                          </p:val>
                                        </p:tav>
                                        <p:tav tm="100000">
                                          <p:val>
                                            <p:strVal val="#ppt_x"/>
                                          </p:val>
                                        </p:tav>
                                      </p:tavLst>
                                    </p:anim>
                                    <p:anim calcmode="lin" valueType="num">
                                      <p:cBhvr>
                                        <p:cTn id="14" dur="5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nodePh="1">
                                  <p:stCondLst>
                                    <p:cond delay="0"/>
                                  </p:stCondLst>
                                  <p:endCondLst>
                                    <p:cond evt="begin" delay="0">
                                      <p:tn val="15"/>
                                    </p:cond>
                                  </p:end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anim calcmode="lin" valueType="num">
                                      <p:cBhvr>
                                        <p:cTn id="18" dur="500" fill="hold"/>
                                        <p:tgtEl>
                                          <p:spTgt spid="4"/>
                                        </p:tgtEl>
                                        <p:attrNameLst>
                                          <p:attrName>ppt_x</p:attrName>
                                        </p:attrNameLst>
                                      </p:cBhvr>
                                      <p:tavLst>
                                        <p:tav tm="0">
                                          <p:val>
                                            <p:strVal val="#ppt_x"/>
                                          </p:val>
                                        </p:tav>
                                        <p:tav tm="100000">
                                          <p:val>
                                            <p:strVal val="#ppt_x"/>
                                          </p:val>
                                        </p:tav>
                                      </p:tavLst>
                                    </p:anim>
                                    <p:anim calcmode="lin" valueType="num">
                                      <p:cBhvr>
                                        <p:cTn id="19" dur="5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nodePh="1">
                                  <p:stCondLst>
                                    <p:cond delay="0"/>
                                  </p:stCondLst>
                                  <p:endCondLst>
                                    <p:cond evt="begin" delay="0">
                                      <p:tn val="20"/>
                                    </p:cond>
                                  </p:end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anim calcmode="lin" valueType="num">
                                      <p:cBhvr>
                                        <p:cTn id="23" dur="500" fill="hold"/>
                                        <p:tgtEl>
                                          <p:spTgt spid="5"/>
                                        </p:tgtEl>
                                        <p:attrNameLst>
                                          <p:attrName>ppt_x</p:attrName>
                                        </p:attrNameLst>
                                      </p:cBhvr>
                                      <p:tavLst>
                                        <p:tav tm="0">
                                          <p:val>
                                            <p:strVal val="#ppt_x"/>
                                          </p:val>
                                        </p:tav>
                                        <p:tav tm="100000">
                                          <p:val>
                                            <p:strVal val="#ppt_x"/>
                                          </p:val>
                                        </p:tav>
                                      </p:tavLst>
                                    </p:anim>
                                    <p:anim calcmode="lin" valueType="num">
                                      <p:cBhvr>
                                        <p:cTn id="24" dur="500" fill="hold"/>
                                        <p:tgtEl>
                                          <p:spTgt spid="5"/>
                                        </p:tgtEl>
                                        <p:attrNameLst>
                                          <p:attrName>ppt_y</p:attrName>
                                        </p:attrNameLst>
                                      </p:cBhvr>
                                      <p:tavLst>
                                        <p:tav tm="0">
                                          <p:val>
                                            <p:strVal val="#ppt_y+.1"/>
                                          </p:val>
                                        </p:tav>
                                        <p:tav tm="100000">
                                          <p:val>
                                            <p:strVal val="#ppt_y"/>
                                          </p:val>
                                        </p:tav>
                                      </p:tavLst>
                                    </p:anim>
                                  </p:childTnLst>
                                </p:cTn>
                              </p:par>
                            </p:childTnLst>
                          </p:cTn>
                        </p:par>
                        <p:par>
                          <p:cTn id="25" fill="hold">
                            <p:stCondLst>
                              <p:cond delay="500"/>
                            </p:stCondLst>
                            <p:childTnLst>
                              <p:par>
                                <p:cTn id="26" presetID="42" presetClass="entr" presetSubtype="0" fill="hold" grpId="0" nodeType="afterEffect" nodePh="1">
                                  <p:stCondLst>
                                    <p:cond delay="0"/>
                                  </p:stCondLst>
                                  <p:endCondLst>
                                    <p:cond evt="begin" delay="0">
                                      <p:tn val="26"/>
                                    </p:cond>
                                  </p:end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anim calcmode="lin" valueType="num">
                                      <p:cBhvr>
                                        <p:cTn id="29" dur="500" fill="hold"/>
                                        <p:tgtEl>
                                          <p:spTgt spid="6"/>
                                        </p:tgtEl>
                                        <p:attrNameLst>
                                          <p:attrName>ppt_x</p:attrName>
                                        </p:attrNameLst>
                                      </p:cBhvr>
                                      <p:tavLst>
                                        <p:tav tm="0">
                                          <p:val>
                                            <p:strVal val="#ppt_x"/>
                                          </p:val>
                                        </p:tav>
                                        <p:tav tm="100000">
                                          <p:val>
                                            <p:strVal val="#ppt_x"/>
                                          </p:val>
                                        </p:tav>
                                      </p:tavLst>
                                    </p:anim>
                                    <p:anim calcmode="lin" valueType="num">
                                      <p:cBhvr>
                                        <p:cTn id="30" dur="500" fill="hold"/>
                                        <p:tgtEl>
                                          <p:spTgt spid="6"/>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nodePh="1">
                                  <p:stCondLst>
                                    <p:cond delay="0"/>
                                  </p:stCondLst>
                                  <p:endCondLst>
                                    <p:cond evt="begin" delay="0">
                                      <p:tn val="31"/>
                                    </p:cond>
                                  </p:end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anim calcmode="lin" valueType="num">
                                      <p:cBhvr>
                                        <p:cTn id="34" dur="500" fill="hold"/>
                                        <p:tgtEl>
                                          <p:spTgt spid="7"/>
                                        </p:tgtEl>
                                        <p:attrNameLst>
                                          <p:attrName>ppt_x</p:attrName>
                                        </p:attrNameLst>
                                      </p:cBhvr>
                                      <p:tavLst>
                                        <p:tav tm="0">
                                          <p:val>
                                            <p:strVal val="#ppt_x"/>
                                          </p:val>
                                        </p:tav>
                                        <p:tav tm="100000">
                                          <p:val>
                                            <p:strVal val="#ppt_x"/>
                                          </p:val>
                                        </p:tav>
                                      </p:tavLst>
                                    </p:anim>
                                    <p:anim calcmode="lin" valueType="num">
                                      <p:cBhvr>
                                        <p:cTn id="35" dur="500" fill="hold"/>
                                        <p:tgtEl>
                                          <p:spTgt spid="7"/>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nodePh="1">
                                  <p:stCondLst>
                                    <p:cond delay="0"/>
                                  </p:stCondLst>
                                  <p:endCondLst>
                                    <p:cond evt="begin" delay="0">
                                      <p:tn val="36"/>
                                    </p:cond>
                                  </p:end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anim calcmode="lin" valueType="num">
                                      <p:cBhvr>
                                        <p:cTn id="39" dur="500" fill="hold"/>
                                        <p:tgtEl>
                                          <p:spTgt spid="8"/>
                                        </p:tgtEl>
                                        <p:attrNameLst>
                                          <p:attrName>ppt_x</p:attrName>
                                        </p:attrNameLst>
                                      </p:cBhvr>
                                      <p:tavLst>
                                        <p:tav tm="0">
                                          <p:val>
                                            <p:strVal val="#ppt_x"/>
                                          </p:val>
                                        </p:tav>
                                        <p:tav tm="100000">
                                          <p:val>
                                            <p:strVal val="#ppt_x"/>
                                          </p:val>
                                        </p:tav>
                                      </p:tavLst>
                                    </p:anim>
                                    <p:anim calcmode="lin" valueType="num">
                                      <p:cBhvr>
                                        <p:cTn id="40"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eam Details">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5324" y="1995680"/>
            <a:ext cx="4577324" cy="3147819"/>
          </a:xfrm>
        </p:spPr>
        <p:txBody>
          <a:bodyPr/>
          <a:lstStyle/>
          <a:p>
            <a:endParaRPr lang="en-US"/>
          </a:p>
        </p:txBody>
      </p:sp>
    </p:spTree>
    <p:extLst>
      <p:ext uri="{BB962C8B-B14F-4D97-AF65-F5344CB8AC3E}">
        <p14:creationId xmlns:p14="http://schemas.microsoft.com/office/powerpoint/2010/main" val="1392900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07_Portfolio">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1"/>
            <a:ext cx="9144000" cy="5143499"/>
          </a:xfrm>
          <a:prstGeom prst="rtTriangle">
            <a:avLst/>
          </a:prstGeom>
        </p:spPr>
        <p:txBody>
          <a:bodyPr/>
          <a:lstStyle/>
          <a:p>
            <a:endParaRPr lang="en-US"/>
          </a:p>
        </p:txBody>
      </p:sp>
    </p:spTree>
    <p:extLst>
      <p:ext uri="{BB962C8B-B14F-4D97-AF65-F5344CB8AC3E}">
        <p14:creationId xmlns:p14="http://schemas.microsoft.com/office/powerpoint/2010/main" val="4081084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08_Portfolio">
    <p:spTree>
      <p:nvGrpSpPr>
        <p:cNvPr id="1" name=""/>
        <p:cNvGrpSpPr/>
        <p:nvPr/>
      </p:nvGrpSpPr>
      <p:grpSpPr>
        <a:xfrm>
          <a:off x="0" y="0"/>
          <a:ext cx="0" cy="0"/>
          <a:chOff x="0" y="0"/>
          <a:chExt cx="0" cy="0"/>
        </a:xfrm>
      </p:grpSpPr>
      <p:sp useBgFill="1">
        <p:nvSpPr>
          <p:cNvPr id="2" name="Picture Placeholder 2"/>
          <p:cNvSpPr>
            <a:spLocks noGrp="1"/>
          </p:cNvSpPr>
          <p:nvPr>
            <p:ph type="pic" sz="quarter" idx="10"/>
          </p:nvPr>
        </p:nvSpPr>
        <p:spPr>
          <a:xfrm flipH="1">
            <a:off x="0" y="1"/>
            <a:ext cx="9144000" cy="5143499"/>
          </a:xfrm>
          <a:prstGeom prst="rtTriangle">
            <a:avLst/>
          </a:prstGeom>
        </p:spPr>
        <p:txBody>
          <a:bodyPr/>
          <a:lstStyle/>
          <a:p>
            <a:endParaRPr lang="en-US"/>
          </a:p>
        </p:txBody>
      </p:sp>
    </p:spTree>
    <p:extLst>
      <p:ext uri="{BB962C8B-B14F-4D97-AF65-F5344CB8AC3E}">
        <p14:creationId xmlns:p14="http://schemas.microsoft.com/office/powerpoint/2010/main" val="598739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0_Portfolio">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1840088" y="-22578"/>
            <a:ext cx="7303911" cy="5166077"/>
          </a:xfrm>
          <a:custGeom>
            <a:avLst/>
            <a:gdLst>
              <a:gd name="connsiteX0" fmla="*/ 0 w 9144000"/>
              <a:gd name="connsiteY0" fmla="*/ 0 h 5143499"/>
              <a:gd name="connsiteX1" fmla="*/ 9144000 w 9144000"/>
              <a:gd name="connsiteY1" fmla="*/ 0 h 5143499"/>
              <a:gd name="connsiteX2" fmla="*/ 9144000 w 9144000"/>
              <a:gd name="connsiteY2" fmla="*/ 5143499 h 5143499"/>
              <a:gd name="connsiteX3" fmla="*/ 0 w 9144000"/>
              <a:gd name="connsiteY3" fmla="*/ 5143499 h 5143499"/>
              <a:gd name="connsiteX4" fmla="*/ 0 w 9144000"/>
              <a:gd name="connsiteY4" fmla="*/ 0 h 5143499"/>
              <a:gd name="connsiteX0" fmla="*/ 4560711 w 9144000"/>
              <a:gd name="connsiteY0" fmla="*/ 0 h 5177366"/>
              <a:gd name="connsiteX1" fmla="*/ 9144000 w 9144000"/>
              <a:gd name="connsiteY1" fmla="*/ 33867 h 5177366"/>
              <a:gd name="connsiteX2" fmla="*/ 9144000 w 9144000"/>
              <a:gd name="connsiteY2" fmla="*/ 5177366 h 5177366"/>
              <a:gd name="connsiteX3" fmla="*/ 0 w 9144000"/>
              <a:gd name="connsiteY3" fmla="*/ 5177366 h 5177366"/>
              <a:gd name="connsiteX4" fmla="*/ 4560711 w 9144000"/>
              <a:gd name="connsiteY4" fmla="*/ 0 h 5177366"/>
              <a:gd name="connsiteX0" fmla="*/ 2709333 w 7292622"/>
              <a:gd name="connsiteY0" fmla="*/ 0 h 5188655"/>
              <a:gd name="connsiteX1" fmla="*/ 7292622 w 7292622"/>
              <a:gd name="connsiteY1" fmla="*/ 33867 h 5188655"/>
              <a:gd name="connsiteX2" fmla="*/ 7292622 w 7292622"/>
              <a:gd name="connsiteY2" fmla="*/ 5177366 h 5188655"/>
              <a:gd name="connsiteX3" fmla="*/ 0 w 7292622"/>
              <a:gd name="connsiteY3" fmla="*/ 5188655 h 5188655"/>
              <a:gd name="connsiteX4" fmla="*/ 2709333 w 7292622"/>
              <a:gd name="connsiteY4" fmla="*/ 0 h 5188655"/>
              <a:gd name="connsiteX0" fmla="*/ 2731911 w 7292622"/>
              <a:gd name="connsiteY0" fmla="*/ 0 h 5177366"/>
              <a:gd name="connsiteX1" fmla="*/ 7292622 w 7292622"/>
              <a:gd name="connsiteY1" fmla="*/ 22578 h 5177366"/>
              <a:gd name="connsiteX2" fmla="*/ 7292622 w 7292622"/>
              <a:gd name="connsiteY2" fmla="*/ 5166077 h 5177366"/>
              <a:gd name="connsiteX3" fmla="*/ 0 w 7292622"/>
              <a:gd name="connsiteY3" fmla="*/ 5177366 h 5177366"/>
              <a:gd name="connsiteX4" fmla="*/ 2731911 w 7292622"/>
              <a:gd name="connsiteY4" fmla="*/ 0 h 5177366"/>
              <a:gd name="connsiteX0" fmla="*/ 2731911 w 7292622"/>
              <a:gd name="connsiteY0" fmla="*/ 0 h 5199944"/>
              <a:gd name="connsiteX1" fmla="*/ 7292622 w 7292622"/>
              <a:gd name="connsiteY1" fmla="*/ 22578 h 5199944"/>
              <a:gd name="connsiteX2" fmla="*/ 7292622 w 7292622"/>
              <a:gd name="connsiteY2" fmla="*/ 5166077 h 5199944"/>
              <a:gd name="connsiteX3" fmla="*/ 0 w 7292622"/>
              <a:gd name="connsiteY3" fmla="*/ 5199944 h 5199944"/>
              <a:gd name="connsiteX4" fmla="*/ 2731911 w 7292622"/>
              <a:gd name="connsiteY4" fmla="*/ 0 h 5199944"/>
              <a:gd name="connsiteX0" fmla="*/ 2743200 w 7303911"/>
              <a:gd name="connsiteY0" fmla="*/ 0 h 5166077"/>
              <a:gd name="connsiteX1" fmla="*/ 7303911 w 7303911"/>
              <a:gd name="connsiteY1" fmla="*/ 22578 h 5166077"/>
              <a:gd name="connsiteX2" fmla="*/ 7303911 w 7303911"/>
              <a:gd name="connsiteY2" fmla="*/ 5166077 h 5166077"/>
              <a:gd name="connsiteX3" fmla="*/ 0 w 7303911"/>
              <a:gd name="connsiteY3" fmla="*/ 5166077 h 5166077"/>
              <a:gd name="connsiteX4" fmla="*/ 2743200 w 7303911"/>
              <a:gd name="connsiteY4" fmla="*/ 0 h 5166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3911" h="5166077">
                <a:moveTo>
                  <a:pt x="2743200" y="0"/>
                </a:moveTo>
                <a:lnTo>
                  <a:pt x="7303911" y="22578"/>
                </a:lnTo>
                <a:lnTo>
                  <a:pt x="7303911" y="5166077"/>
                </a:lnTo>
                <a:lnTo>
                  <a:pt x="0" y="5166077"/>
                </a:lnTo>
                <a:lnTo>
                  <a:pt x="2743200" y="0"/>
                </a:lnTo>
                <a:close/>
              </a:path>
            </a:pathLst>
          </a:custGeom>
        </p:spPr>
        <p:txBody>
          <a:bodyPr/>
          <a:lstStyle/>
          <a:p>
            <a:endParaRPr lang="en-US"/>
          </a:p>
        </p:txBody>
      </p:sp>
    </p:spTree>
    <p:extLst>
      <p:ext uri="{BB962C8B-B14F-4D97-AF65-F5344CB8AC3E}">
        <p14:creationId xmlns:p14="http://schemas.microsoft.com/office/powerpoint/2010/main" val="251825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01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4572000" cy="2571750"/>
          </a:xfrm>
          <a:noFill/>
        </p:spPr>
        <p:txBody>
          <a:bodyPr/>
          <a:lstStyle/>
          <a:p>
            <a:endParaRPr lang="en-US" dirty="0"/>
          </a:p>
        </p:txBody>
      </p:sp>
      <p:sp>
        <p:nvSpPr>
          <p:cNvPr id="12" name="Picture Placeholder 8"/>
          <p:cNvSpPr>
            <a:spLocks noGrp="1"/>
          </p:cNvSpPr>
          <p:nvPr>
            <p:ph type="pic" sz="quarter" idx="13"/>
          </p:nvPr>
        </p:nvSpPr>
        <p:spPr>
          <a:xfrm>
            <a:off x="-9588" y="2629357"/>
            <a:ext cx="2267720" cy="2516036"/>
          </a:xfrm>
          <a:noFill/>
        </p:spPr>
        <p:txBody>
          <a:bodyPr/>
          <a:lstStyle/>
          <a:p>
            <a:endParaRPr lang="en-US" dirty="0"/>
          </a:p>
        </p:txBody>
      </p:sp>
      <p:sp>
        <p:nvSpPr>
          <p:cNvPr id="8" name="Picture Placeholder 8"/>
          <p:cNvSpPr>
            <a:spLocks noGrp="1"/>
          </p:cNvSpPr>
          <p:nvPr>
            <p:ph type="pic" sz="quarter" idx="14"/>
          </p:nvPr>
        </p:nvSpPr>
        <p:spPr>
          <a:xfrm>
            <a:off x="2300272" y="2629357"/>
            <a:ext cx="2267720" cy="2516036"/>
          </a:xfrm>
          <a:noFill/>
        </p:spPr>
        <p:txBody>
          <a:bodyPr/>
          <a:lstStyle/>
          <a:p>
            <a:endParaRPr lang="en-US" dirty="0"/>
          </a:p>
        </p:txBody>
      </p:sp>
      <p:sp>
        <p:nvSpPr>
          <p:cNvPr id="9" name="Picture Placeholder 8"/>
          <p:cNvSpPr>
            <a:spLocks noGrp="1"/>
          </p:cNvSpPr>
          <p:nvPr>
            <p:ph type="pic" sz="quarter" idx="15"/>
          </p:nvPr>
        </p:nvSpPr>
        <p:spPr>
          <a:xfrm>
            <a:off x="5148071" y="3431218"/>
            <a:ext cx="1094533" cy="1214385"/>
          </a:xfrm>
          <a:noFill/>
        </p:spPr>
        <p:txBody>
          <a:bodyPr/>
          <a:lstStyle/>
          <a:p>
            <a:endParaRPr lang="en-US" dirty="0"/>
          </a:p>
        </p:txBody>
      </p:sp>
      <p:sp>
        <p:nvSpPr>
          <p:cNvPr id="11" name="Picture Placeholder 8"/>
          <p:cNvSpPr>
            <a:spLocks noGrp="1"/>
          </p:cNvSpPr>
          <p:nvPr>
            <p:ph type="pic" sz="quarter" idx="16"/>
          </p:nvPr>
        </p:nvSpPr>
        <p:spPr>
          <a:xfrm>
            <a:off x="6300211" y="3431218"/>
            <a:ext cx="1094533" cy="1214385"/>
          </a:xfrm>
          <a:noFill/>
        </p:spPr>
        <p:txBody>
          <a:bodyPr/>
          <a:lstStyle/>
          <a:p>
            <a:endParaRPr lang="en-US" dirty="0"/>
          </a:p>
        </p:txBody>
      </p:sp>
      <p:sp>
        <p:nvSpPr>
          <p:cNvPr id="13" name="Picture Placeholder 8"/>
          <p:cNvSpPr>
            <a:spLocks noGrp="1"/>
          </p:cNvSpPr>
          <p:nvPr>
            <p:ph type="pic" sz="quarter" idx="17"/>
          </p:nvPr>
        </p:nvSpPr>
        <p:spPr>
          <a:xfrm>
            <a:off x="7452351" y="3431218"/>
            <a:ext cx="1094533" cy="1214385"/>
          </a:xfrm>
          <a:noFill/>
        </p:spPr>
        <p:txBody>
          <a:bodyPr/>
          <a:lstStyle/>
          <a:p>
            <a:endParaRPr lang="en-US" dirty="0"/>
          </a:p>
        </p:txBody>
      </p:sp>
    </p:spTree>
    <p:extLst>
      <p:ext uri="{BB962C8B-B14F-4D97-AF65-F5344CB8AC3E}">
        <p14:creationId xmlns:p14="http://schemas.microsoft.com/office/powerpoint/2010/main" val="86737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0-#ppt_h/2"/>
                                          </p:val>
                                        </p:tav>
                                        <p:tav tm="100000">
                                          <p:val>
                                            <p:strVal val="#ppt_y"/>
                                          </p:val>
                                        </p:tav>
                                      </p:tavLst>
                                    </p:anim>
                                  </p:childTnLst>
                                </p:cTn>
                              </p:par>
                              <p:par>
                                <p:cTn id="9" presetID="42" presetClass="entr" presetSubtype="0" fill="hold" grpId="0" nodeType="with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anim calcmode="lin" valueType="num">
                                      <p:cBhvr>
                                        <p:cTn id="12" dur="500" fill="hold"/>
                                        <p:tgtEl>
                                          <p:spTgt spid="12"/>
                                        </p:tgtEl>
                                        <p:attrNameLst>
                                          <p:attrName>ppt_x</p:attrName>
                                        </p:attrNameLst>
                                      </p:cBhvr>
                                      <p:tavLst>
                                        <p:tav tm="0">
                                          <p:val>
                                            <p:strVal val="#ppt_x"/>
                                          </p:val>
                                        </p:tav>
                                        <p:tav tm="100000">
                                          <p:val>
                                            <p:strVal val="#ppt_x"/>
                                          </p:val>
                                        </p:tav>
                                      </p:tavLst>
                                    </p:anim>
                                    <p:anim calcmode="lin" valueType="num">
                                      <p:cBhvr>
                                        <p:cTn id="13" dur="5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500"/>
                            </p:stCondLst>
                            <p:childTnLst>
                              <p:par>
                                <p:cTn id="15" presetID="42" presetClass="entr" presetSubtype="0" fill="hold" grpId="0" nodeType="afterEffect" nodePh="1">
                                  <p:stCondLst>
                                    <p:cond delay="0"/>
                                  </p:stCondLst>
                                  <p:endCondLst>
                                    <p:cond evt="begin" delay="0">
                                      <p:tn val="15"/>
                                    </p:cond>
                                  </p:end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anim calcmode="lin" valueType="num">
                                      <p:cBhvr>
                                        <p:cTn id="18" dur="500" fill="hold"/>
                                        <p:tgtEl>
                                          <p:spTgt spid="8"/>
                                        </p:tgtEl>
                                        <p:attrNameLst>
                                          <p:attrName>ppt_x</p:attrName>
                                        </p:attrNameLst>
                                      </p:cBhvr>
                                      <p:tavLst>
                                        <p:tav tm="0">
                                          <p:val>
                                            <p:strVal val="#ppt_x"/>
                                          </p:val>
                                        </p:tav>
                                        <p:tav tm="100000">
                                          <p:val>
                                            <p:strVal val="#ppt_x"/>
                                          </p:val>
                                        </p:tav>
                                      </p:tavLst>
                                    </p:anim>
                                    <p:anim calcmode="lin" valueType="num">
                                      <p:cBhvr>
                                        <p:cTn id="19" dur="500" fill="hold"/>
                                        <p:tgtEl>
                                          <p:spTgt spid="8"/>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nodePh="1">
                                  <p:stCondLst>
                                    <p:cond delay="0"/>
                                  </p:stCondLst>
                                  <p:endCondLst>
                                    <p:cond evt="begin" delay="0">
                                      <p:tn val="25"/>
                                    </p:cond>
                                  </p:end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nodePh="1">
                                  <p:stCondLst>
                                    <p:cond delay="0"/>
                                  </p:stCondLst>
                                  <p:endCondLst>
                                    <p:cond evt="begin" delay="0">
                                      <p:tn val="29"/>
                                    </p:cond>
                                  </p:end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8" grpId="0"/>
      <p:bldP spid="9" grpId="0"/>
      <p:bldP spid="11" grpId="0"/>
      <p:bldP spid="13" grpId="0"/>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09_Portfolio">
    <p:spTree>
      <p:nvGrpSpPr>
        <p:cNvPr id="1" name=""/>
        <p:cNvGrpSpPr/>
        <p:nvPr/>
      </p:nvGrpSpPr>
      <p:grpSpPr>
        <a:xfrm>
          <a:off x="0" y="0"/>
          <a:ext cx="0" cy="0"/>
          <a:chOff x="0" y="0"/>
          <a:chExt cx="0" cy="0"/>
        </a:xfrm>
      </p:grpSpPr>
      <p:sp useBgFill="1">
        <p:nvSpPr>
          <p:cNvPr id="2" name="Picture Placeholder 2"/>
          <p:cNvSpPr>
            <a:spLocks noGrp="1"/>
          </p:cNvSpPr>
          <p:nvPr>
            <p:ph type="pic" sz="quarter" idx="10"/>
          </p:nvPr>
        </p:nvSpPr>
        <p:spPr bwMode="white">
          <a:xfrm flipH="1">
            <a:off x="0" y="-11289"/>
            <a:ext cx="7337778" cy="5154788"/>
          </a:xfrm>
          <a:custGeom>
            <a:avLst/>
            <a:gdLst>
              <a:gd name="connsiteX0" fmla="*/ 0 w 9144000"/>
              <a:gd name="connsiteY0" fmla="*/ 0 h 5143499"/>
              <a:gd name="connsiteX1" fmla="*/ 9144000 w 9144000"/>
              <a:gd name="connsiteY1" fmla="*/ 0 h 5143499"/>
              <a:gd name="connsiteX2" fmla="*/ 9144000 w 9144000"/>
              <a:gd name="connsiteY2" fmla="*/ 5143499 h 5143499"/>
              <a:gd name="connsiteX3" fmla="*/ 0 w 9144000"/>
              <a:gd name="connsiteY3" fmla="*/ 5143499 h 5143499"/>
              <a:gd name="connsiteX4" fmla="*/ 0 w 9144000"/>
              <a:gd name="connsiteY4" fmla="*/ 0 h 5143499"/>
              <a:gd name="connsiteX0" fmla="*/ 4572000 w 9144000"/>
              <a:gd name="connsiteY0" fmla="*/ 0 h 5154788"/>
              <a:gd name="connsiteX1" fmla="*/ 9144000 w 9144000"/>
              <a:gd name="connsiteY1" fmla="*/ 11289 h 5154788"/>
              <a:gd name="connsiteX2" fmla="*/ 9144000 w 9144000"/>
              <a:gd name="connsiteY2" fmla="*/ 5154788 h 5154788"/>
              <a:gd name="connsiteX3" fmla="*/ 0 w 9144000"/>
              <a:gd name="connsiteY3" fmla="*/ 5154788 h 5154788"/>
              <a:gd name="connsiteX4" fmla="*/ 4572000 w 9144000"/>
              <a:gd name="connsiteY4" fmla="*/ 0 h 5154788"/>
              <a:gd name="connsiteX0" fmla="*/ 2765778 w 7337778"/>
              <a:gd name="connsiteY0" fmla="*/ 0 h 5154788"/>
              <a:gd name="connsiteX1" fmla="*/ 7337778 w 7337778"/>
              <a:gd name="connsiteY1" fmla="*/ 11289 h 5154788"/>
              <a:gd name="connsiteX2" fmla="*/ 7337778 w 7337778"/>
              <a:gd name="connsiteY2" fmla="*/ 5154788 h 5154788"/>
              <a:gd name="connsiteX3" fmla="*/ 0 w 7337778"/>
              <a:gd name="connsiteY3" fmla="*/ 5154788 h 5154788"/>
              <a:gd name="connsiteX4" fmla="*/ 2765778 w 7337778"/>
              <a:gd name="connsiteY4" fmla="*/ 0 h 515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778" h="5154788">
                <a:moveTo>
                  <a:pt x="2765778" y="0"/>
                </a:moveTo>
                <a:lnTo>
                  <a:pt x="7337778" y="11289"/>
                </a:lnTo>
                <a:lnTo>
                  <a:pt x="7337778" y="5154788"/>
                </a:lnTo>
                <a:lnTo>
                  <a:pt x="0" y="5154788"/>
                </a:lnTo>
                <a:lnTo>
                  <a:pt x="2765778" y="0"/>
                </a:lnTo>
                <a:close/>
              </a:path>
            </a:pathLst>
          </a:custGeom>
          <a:solidFill>
            <a:schemeClr val="bg1"/>
          </a:solidFill>
        </p:spPr>
        <p:txBody>
          <a:bodyPr/>
          <a:lstStyle/>
          <a:p>
            <a:endParaRPr lang="en-US" dirty="0"/>
          </a:p>
        </p:txBody>
      </p:sp>
    </p:spTree>
    <p:extLst>
      <p:ext uri="{BB962C8B-B14F-4D97-AF65-F5344CB8AC3E}">
        <p14:creationId xmlns:p14="http://schemas.microsoft.com/office/powerpoint/2010/main" val="336629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04_Portfolio">
    <p:spTree>
      <p:nvGrpSpPr>
        <p:cNvPr id="1" name=""/>
        <p:cNvGrpSpPr/>
        <p:nvPr/>
      </p:nvGrpSpPr>
      <p:grpSpPr>
        <a:xfrm>
          <a:off x="0" y="0"/>
          <a:ext cx="0" cy="0"/>
          <a:chOff x="0" y="0"/>
          <a:chExt cx="0" cy="0"/>
        </a:xfrm>
      </p:grpSpPr>
      <p:sp>
        <p:nvSpPr>
          <p:cNvPr id="4" name="Picture Placeholder 2"/>
          <p:cNvSpPr>
            <a:spLocks noGrp="1"/>
          </p:cNvSpPr>
          <p:nvPr>
            <p:ph type="pic" sz="quarter" idx="11"/>
          </p:nvPr>
        </p:nvSpPr>
        <p:spPr>
          <a:xfrm>
            <a:off x="2267721" y="0"/>
            <a:ext cx="2304280" cy="2571750"/>
          </a:xfrm>
        </p:spPr>
        <p:txBody>
          <a:bodyPr/>
          <a:lstStyle/>
          <a:p>
            <a:endParaRPr lang="en-US"/>
          </a:p>
        </p:txBody>
      </p:sp>
      <p:sp>
        <p:nvSpPr>
          <p:cNvPr id="5" name="Picture Placeholder 2"/>
          <p:cNvSpPr>
            <a:spLocks noGrp="1"/>
          </p:cNvSpPr>
          <p:nvPr>
            <p:ph type="pic" sz="quarter" idx="12"/>
          </p:nvPr>
        </p:nvSpPr>
        <p:spPr>
          <a:xfrm>
            <a:off x="4572000" y="0"/>
            <a:ext cx="2267720" cy="2571750"/>
          </a:xfrm>
        </p:spPr>
        <p:txBody>
          <a:bodyPr/>
          <a:lstStyle/>
          <a:p>
            <a:endParaRPr lang="en-US"/>
          </a:p>
        </p:txBody>
      </p:sp>
      <p:sp>
        <p:nvSpPr>
          <p:cNvPr id="6" name="Picture Placeholder 2"/>
          <p:cNvSpPr>
            <a:spLocks noGrp="1"/>
          </p:cNvSpPr>
          <p:nvPr>
            <p:ph type="pic" sz="quarter" idx="13"/>
          </p:nvPr>
        </p:nvSpPr>
        <p:spPr>
          <a:xfrm>
            <a:off x="6839721" y="0"/>
            <a:ext cx="2304280" cy="2571750"/>
          </a:xfrm>
        </p:spPr>
        <p:txBody>
          <a:bodyPr/>
          <a:lstStyle/>
          <a:p>
            <a:endParaRPr lang="en-US"/>
          </a:p>
        </p:txBody>
      </p:sp>
      <p:sp>
        <p:nvSpPr>
          <p:cNvPr id="7" name="Picture Placeholder 2"/>
          <p:cNvSpPr>
            <a:spLocks noGrp="1"/>
          </p:cNvSpPr>
          <p:nvPr>
            <p:ph type="pic" sz="quarter" idx="14"/>
          </p:nvPr>
        </p:nvSpPr>
        <p:spPr>
          <a:xfrm>
            <a:off x="1" y="2571751"/>
            <a:ext cx="2267720" cy="2571750"/>
          </a:xfrm>
        </p:spPr>
        <p:txBody>
          <a:bodyPr/>
          <a:lstStyle/>
          <a:p>
            <a:endParaRPr lang="en-US" dirty="0"/>
          </a:p>
        </p:txBody>
      </p:sp>
      <p:sp>
        <p:nvSpPr>
          <p:cNvPr id="8" name="Picture Placeholder 2"/>
          <p:cNvSpPr>
            <a:spLocks noGrp="1"/>
          </p:cNvSpPr>
          <p:nvPr>
            <p:ph type="pic" sz="quarter" idx="15"/>
          </p:nvPr>
        </p:nvSpPr>
        <p:spPr>
          <a:xfrm>
            <a:off x="2267721" y="2571751"/>
            <a:ext cx="2304280" cy="2571750"/>
          </a:xfrm>
        </p:spPr>
        <p:txBody>
          <a:bodyPr/>
          <a:lstStyle/>
          <a:p>
            <a:endParaRPr lang="en-US"/>
          </a:p>
        </p:txBody>
      </p:sp>
      <p:sp>
        <p:nvSpPr>
          <p:cNvPr id="9" name="Picture Placeholder 2"/>
          <p:cNvSpPr>
            <a:spLocks noGrp="1"/>
          </p:cNvSpPr>
          <p:nvPr>
            <p:ph type="pic" sz="quarter" idx="16"/>
          </p:nvPr>
        </p:nvSpPr>
        <p:spPr>
          <a:xfrm>
            <a:off x="4572000" y="2571751"/>
            <a:ext cx="2267720" cy="2571750"/>
          </a:xfrm>
        </p:spPr>
        <p:txBody>
          <a:bodyPr/>
          <a:lstStyle/>
          <a:p>
            <a:endParaRPr lang="en-US"/>
          </a:p>
        </p:txBody>
      </p:sp>
      <p:sp>
        <p:nvSpPr>
          <p:cNvPr id="10" name="Picture Placeholder 2"/>
          <p:cNvSpPr>
            <a:spLocks noGrp="1"/>
          </p:cNvSpPr>
          <p:nvPr>
            <p:ph type="pic" sz="quarter" idx="17"/>
          </p:nvPr>
        </p:nvSpPr>
        <p:spPr>
          <a:xfrm>
            <a:off x="6839721" y="2571751"/>
            <a:ext cx="2304280" cy="2571750"/>
          </a:xfrm>
        </p:spPr>
        <p:txBody>
          <a:bodyPr/>
          <a:lstStyle/>
          <a:p>
            <a:endParaRPr lang="en-US"/>
          </a:p>
        </p:txBody>
      </p:sp>
    </p:spTree>
    <p:extLst>
      <p:ext uri="{BB962C8B-B14F-4D97-AF65-F5344CB8AC3E}">
        <p14:creationId xmlns:p14="http://schemas.microsoft.com/office/powerpoint/2010/main" val="1262288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anim calcmode="lin" valueType="num">
                                      <p:cBhvr>
                                        <p:cTn id="13" dur="500" fill="hold"/>
                                        <p:tgtEl>
                                          <p:spTgt spid="9"/>
                                        </p:tgtEl>
                                        <p:attrNameLst>
                                          <p:attrName>ppt_x</p:attrName>
                                        </p:attrNameLst>
                                      </p:cBhvr>
                                      <p:tavLst>
                                        <p:tav tm="0">
                                          <p:val>
                                            <p:strVal val="#ppt_x"/>
                                          </p:val>
                                        </p:tav>
                                        <p:tav tm="100000">
                                          <p:val>
                                            <p:strVal val="#ppt_x"/>
                                          </p:val>
                                        </p:tav>
                                      </p:tavLst>
                                    </p:anim>
                                    <p:anim calcmode="lin" valueType="num">
                                      <p:cBhvr>
                                        <p:cTn id="14" dur="500" fill="hold"/>
                                        <p:tgtEl>
                                          <p:spTgt spid="9"/>
                                        </p:tgtEl>
                                        <p:attrNameLst>
                                          <p:attrName>ppt_y</p:attrName>
                                        </p:attrNameLst>
                                      </p:cBhvr>
                                      <p:tavLst>
                                        <p:tav tm="0">
                                          <p:val>
                                            <p:strVal val="#ppt_y+.1"/>
                                          </p:val>
                                        </p:tav>
                                        <p:tav tm="100000">
                                          <p:val>
                                            <p:strVal val="#ppt_y"/>
                                          </p:val>
                                        </p:tav>
                                      </p:tavLst>
                                    </p:anim>
                                  </p:childTnLst>
                                </p:cTn>
                              </p:par>
                              <p:par>
                                <p:cTn id="15" presetID="2" presetClass="entr" presetSubtype="2" fill="hold" grpId="0" nodeType="withEffect" nodePh="1">
                                  <p:stCondLst>
                                    <p:cond delay="0"/>
                                  </p:stCondLst>
                                  <p:endCondLst>
                                    <p:cond evt="begin" delay="0">
                                      <p:tn val="15"/>
                                    </p:cond>
                                  </p:end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1+#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nodePh="1">
                                  <p:stCondLst>
                                    <p:cond delay="0"/>
                                  </p:stCondLst>
                                  <p:endCondLst>
                                    <p:cond evt="begin" delay="0">
                                      <p:tn val="19"/>
                                    </p:cond>
                                  </p:end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0-#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par>
                                <p:cTn id="23" presetID="42" presetClass="entr" presetSubtype="0" fill="hold" grpId="0" nodeType="withEffect" nodePh="1">
                                  <p:stCondLst>
                                    <p:cond delay="0"/>
                                  </p:stCondLst>
                                  <p:endCondLst>
                                    <p:cond evt="begin" delay="0">
                                      <p:tn val="23"/>
                                    </p:cond>
                                  </p:end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anim calcmode="lin" valueType="num">
                                      <p:cBhvr>
                                        <p:cTn id="26" dur="500" fill="hold"/>
                                        <p:tgtEl>
                                          <p:spTgt spid="8"/>
                                        </p:tgtEl>
                                        <p:attrNameLst>
                                          <p:attrName>ppt_x</p:attrName>
                                        </p:attrNameLst>
                                      </p:cBhvr>
                                      <p:tavLst>
                                        <p:tav tm="0">
                                          <p:val>
                                            <p:strVal val="#ppt_x"/>
                                          </p:val>
                                        </p:tav>
                                        <p:tav tm="100000">
                                          <p:val>
                                            <p:strVal val="#ppt_x"/>
                                          </p:val>
                                        </p:tav>
                                      </p:tavLst>
                                    </p:anim>
                                    <p:anim calcmode="lin" valueType="num">
                                      <p:cBhvr>
                                        <p:cTn id="27" dur="500" fill="hold"/>
                                        <p:tgtEl>
                                          <p:spTgt spid="8"/>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nodePh="1">
                                  <p:stCondLst>
                                    <p:cond delay="0"/>
                                  </p:stCondLst>
                                  <p:endCondLst>
                                    <p:cond evt="begin" delay="0">
                                      <p:tn val="28"/>
                                    </p:cond>
                                  </p:endCondLst>
                                  <p:childTnLst>
                                    <p:set>
                                      <p:cBhvr>
                                        <p:cTn id="29" dur="1" fill="hold">
                                          <p:stCondLst>
                                            <p:cond delay="0"/>
                                          </p:stCondLst>
                                        </p:cTn>
                                        <p:tgtEl>
                                          <p:spTgt spid="5"/>
                                        </p:tgtEl>
                                        <p:attrNameLst>
                                          <p:attrName>style.visibility</p:attrName>
                                        </p:attrNameLst>
                                      </p:cBhvr>
                                      <p:to>
                                        <p:strVal val="visible"/>
                                      </p:to>
                                    </p:set>
                                    <p:animEffect transition="in" filter="fade">
                                      <p:cBhvr>
                                        <p:cTn id="30" dur="500"/>
                                        <p:tgtEl>
                                          <p:spTgt spid="5"/>
                                        </p:tgtEl>
                                      </p:cBhvr>
                                    </p:animEffect>
                                    <p:anim calcmode="lin" valueType="num">
                                      <p:cBhvr>
                                        <p:cTn id="31" dur="500" fill="hold"/>
                                        <p:tgtEl>
                                          <p:spTgt spid="5"/>
                                        </p:tgtEl>
                                        <p:attrNameLst>
                                          <p:attrName>ppt_x</p:attrName>
                                        </p:attrNameLst>
                                      </p:cBhvr>
                                      <p:tavLst>
                                        <p:tav tm="0">
                                          <p:val>
                                            <p:strVal val="#ppt_x"/>
                                          </p:val>
                                        </p:tav>
                                        <p:tav tm="100000">
                                          <p:val>
                                            <p:strVal val="#ppt_x"/>
                                          </p:val>
                                        </p:tav>
                                      </p:tavLst>
                                    </p:anim>
                                    <p:anim calcmode="lin" valueType="num">
                                      <p:cBhvr>
                                        <p:cTn id="32" dur="500" fill="hold"/>
                                        <p:tgtEl>
                                          <p:spTgt spid="5"/>
                                        </p:tgtEl>
                                        <p:attrNameLst>
                                          <p:attrName>ppt_y</p:attrName>
                                        </p:attrNameLst>
                                      </p:cBhvr>
                                      <p:tavLst>
                                        <p:tav tm="0">
                                          <p:val>
                                            <p:strVal val="#ppt_y-.1"/>
                                          </p:val>
                                        </p:tav>
                                        <p:tav tm="100000">
                                          <p:val>
                                            <p:strVal val="#ppt_y"/>
                                          </p:val>
                                        </p:tav>
                                      </p:tavLst>
                                    </p:anim>
                                  </p:childTnLst>
                                </p:cTn>
                              </p:par>
                              <p:par>
                                <p:cTn id="33" presetID="2" presetClass="entr" presetSubtype="2" fill="hold" grpId="0" nodeType="withEffect" nodePh="1">
                                  <p:stCondLst>
                                    <p:cond delay="0"/>
                                  </p:stCondLst>
                                  <p:endCondLst>
                                    <p:cond evt="begin" delay="0">
                                      <p:tn val="33"/>
                                    </p:cond>
                                  </p:end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1+#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01_Feature Projec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423864" y="1649414"/>
            <a:ext cx="3284537" cy="1441450"/>
          </a:xfrm>
        </p:spPr>
        <p:txBody>
          <a:bodyPr/>
          <a:lstStyle/>
          <a:p>
            <a:endParaRPr lang="en-US"/>
          </a:p>
        </p:txBody>
      </p:sp>
      <p:sp>
        <p:nvSpPr>
          <p:cNvPr id="4" name="Picture Placeholder 2"/>
          <p:cNvSpPr>
            <a:spLocks noGrp="1"/>
          </p:cNvSpPr>
          <p:nvPr>
            <p:ph type="pic" sz="quarter" idx="11"/>
          </p:nvPr>
        </p:nvSpPr>
        <p:spPr>
          <a:xfrm>
            <a:off x="423864" y="3146546"/>
            <a:ext cx="1613429" cy="1441450"/>
          </a:xfrm>
        </p:spPr>
        <p:txBody>
          <a:bodyPr/>
          <a:lstStyle/>
          <a:p>
            <a:endParaRPr lang="en-US"/>
          </a:p>
        </p:txBody>
      </p:sp>
      <p:sp>
        <p:nvSpPr>
          <p:cNvPr id="5" name="Picture Placeholder 2"/>
          <p:cNvSpPr>
            <a:spLocks noGrp="1"/>
          </p:cNvSpPr>
          <p:nvPr>
            <p:ph type="pic" sz="quarter" idx="12"/>
          </p:nvPr>
        </p:nvSpPr>
        <p:spPr>
          <a:xfrm>
            <a:off x="2094900" y="3146546"/>
            <a:ext cx="1613429" cy="1441450"/>
          </a:xfrm>
        </p:spPr>
        <p:txBody>
          <a:bodyPr/>
          <a:lstStyle/>
          <a:p>
            <a:endParaRPr lang="en-US"/>
          </a:p>
        </p:txBody>
      </p:sp>
      <p:sp>
        <p:nvSpPr>
          <p:cNvPr id="6" name="Picture Placeholder 2"/>
          <p:cNvSpPr>
            <a:spLocks noGrp="1"/>
          </p:cNvSpPr>
          <p:nvPr>
            <p:ph type="pic" sz="quarter" idx="13"/>
          </p:nvPr>
        </p:nvSpPr>
        <p:spPr>
          <a:xfrm>
            <a:off x="3765286" y="1650038"/>
            <a:ext cx="1613429" cy="2937957"/>
          </a:xfrm>
        </p:spPr>
        <p:txBody>
          <a:bodyPr/>
          <a:lstStyle/>
          <a:p>
            <a:endParaRPr lang="en-US" dirty="0"/>
          </a:p>
        </p:txBody>
      </p:sp>
      <p:sp>
        <p:nvSpPr>
          <p:cNvPr id="7" name="Picture Placeholder 2"/>
          <p:cNvSpPr>
            <a:spLocks noGrp="1"/>
          </p:cNvSpPr>
          <p:nvPr>
            <p:ph type="pic" sz="quarter" idx="14"/>
          </p:nvPr>
        </p:nvSpPr>
        <p:spPr>
          <a:xfrm>
            <a:off x="5435673" y="1650039"/>
            <a:ext cx="1613429" cy="1441450"/>
          </a:xfrm>
        </p:spPr>
        <p:txBody>
          <a:bodyPr/>
          <a:lstStyle/>
          <a:p>
            <a:endParaRPr lang="en-US"/>
          </a:p>
        </p:txBody>
      </p:sp>
      <p:sp>
        <p:nvSpPr>
          <p:cNvPr id="8" name="Picture Placeholder 2"/>
          <p:cNvSpPr>
            <a:spLocks noGrp="1"/>
          </p:cNvSpPr>
          <p:nvPr>
            <p:ph type="pic" sz="quarter" idx="15"/>
          </p:nvPr>
        </p:nvSpPr>
        <p:spPr>
          <a:xfrm>
            <a:off x="7106709" y="1650039"/>
            <a:ext cx="1613429" cy="1441450"/>
          </a:xfrm>
        </p:spPr>
        <p:txBody>
          <a:bodyPr/>
          <a:lstStyle/>
          <a:p>
            <a:endParaRPr lang="en-US" dirty="0"/>
          </a:p>
        </p:txBody>
      </p:sp>
      <p:sp>
        <p:nvSpPr>
          <p:cNvPr id="9" name="Picture Placeholder 2"/>
          <p:cNvSpPr>
            <a:spLocks noGrp="1"/>
          </p:cNvSpPr>
          <p:nvPr>
            <p:ph type="pic" sz="quarter" idx="16"/>
          </p:nvPr>
        </p:nvSpPr>
        <p:spPr>
          <a:xfrm>
            <a:off x="5436106" y="3147821"/>
            <a:ext cx="3284537" cy="1441450"/>
          </a:xfrm>
        </p:spPr>
        <p:txBody>
          <a:bodyPr/>
          <a:lstStyle/>
          <a:p>
            <a:endParaRPr lang="en-US"/>
          </a:p>
        </p:txBody>
      </p:sp>
    </p:spTree>
    <p:extLst>
      <p:ext uri="{BB962C8B-B14F-4D97-AF65-F5344CB8AC3E}">
        <p14:creationId xmlns:p14="http://schemas.microsoft.com/office/powerpoint/2010/main" val="268809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fill="hold" grpId="0" nodeType="afterEffect" nodePh="1">
                                  <p:stCondLst>
                                    <p:cond delay="0"/>
                                  </p:stCondLst>
                                  <p:endCondLst>
                                    <p:cond evt="begin" delay="0">
                                      <p:tn val="14"/>
                                    </p:cond>
                                  </p:end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0-#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ppt_x"/>
                                          </p:val>
                                        </p:tav>
                                        <p:tav tm="100000">
                                          <p:val>
                                            <p:strVal val="#ppt_x"/>
                                          </p:val>
                                        </p:tav>
                                      </p:tavLst>
                                    </p:anim>
                                    <p:anim calcmode="lin" valueType="num">
                                      <p:cBhvr additive="base">
                                        <p:cTn id="21" dur="500" fill="hold"/>
                                        <p:tgtEl>
                                          <p:spTgt spid="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1" fill="hold" grpId="0" nodeType="withEffect" nodePh="1">
                                  <p:stCondLst>
                                    <p:cond delay="0"/>
                                  </p:stCondLst>
                                  <p:endCondLst>
                                    <p:cond evt="begin" delay="0">
                                      <p:tn val="27"/>
                                    </p:cond>
                                  </p:end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42" presetClass="entr" presetSubtype="0" fill="hold" grpId="0" nodeType="afterEffect" nodePh="1">
                                  <p:stCondLst>
                                    <p:cond delay="0"/>
                                  </p:stCondLst>
                                  <p:endCondLst>
                                    <p:cond evt="begin" delay="0">
                                      <p:tn val="32"/>
                                    </p:cond>
                                  </p:end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anim calcmode="lin" valueType="num">
                                      <p:cBhvr>
                                        <p:cTn id="35" dur="500" fill="hold"/>
                                        <p:tgtEl>
                                          <p:spTgt spid="6"/>
                                        </p:tgtEl>
                                        <p:attrNameLst>
                                          <p:attrName>ppt_x</p:attrName>
                                        </p:attrNameLst>
                                      </p:cBhvr>
                                      <p:tavLst>
                                        <p:tav tm="0">
                                          <p:val>
                                            <p:strVal val="#ppt_x"/>
                                          </p:val>
                                        </p:tav>
                                        <p:tav tm="100000">
                                          <p:val>
                                            <p:strVal val="#ppt_x"/>
                                          </p:val>
                                        </p:tav>
                                      </p:tavLst>
                                    </p:anim>
                                    <p:anim calcmode="lin" valueType="num">
                                      <p:cBhvr>
                                        <p:cTn id="36" dur="5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01_Offic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000" y="1678782"/>
            <a:ext cx="1785938" cy="1785938"/>
          </a:xfrm>
        </p:spPr>
        <p:txBody>
          <a:bodyPr/>
          <a:lstStyle/>
          <a:p>
            <a:endParaRPr lang="en-US"/>
          </a:p>
        </p:txBody>
      </p:sp>
      <p:sp>
        <p:nvSpPr>
          <p:cNvPr id="6" name="Picture Placeholder 3"/>
          <p:cNvSpPr>
            <a:spLocks noGrp="1"/>
          </p:cNvSpPr>
          <p:nvPr>
            <p:ph type="pic" sz="quarter" idx="12"/>
          </p:nvPr>
        </p:nvSpPr>
        <p:spPr>
          <a:xfrm>
            <a:off x="3679032" y="1678782"/>
            <a:ext cx="1785938" cy="1785938"/>
          </a:xfrm>
        </p:spPr>
        <p:txBody>
          <a:bodyPr/>
          <a:lstStyle/>
          <a:p>
            <a:endParaRPr lang="en-US"/>
          </a:p>
        </p:txBody>
      </p:sp>
      <p:sp>
        <p:nvSpPr>
          <p:cNvPr id="7" name="Picture Placeholder 3"/>
          <p:cNvSpPr>
            <a:spLocks noGrp="1"/>
          </p:cNvSpPr>
          <p:nvPr>
            <p:ph type="pic" sz="quarter" idx="13"/>
          </p:nvPr>
        </p:nvSpPr>
        <p:spPr>
          <a:xfrm>
            <a:off x="5522455" y="1678782"/>
            <a:ext cx="1785938" cy="1785938"/>
          </a:xfrm>
        </p:spPr>
        <p:txBody>
          <a:bodyPr/>
          <a:lstStyle/>
          <a:p>
            <a:endParaRPr lang="en-US"/>
          </a:p>
        </p:txBody>
      </p:sp>
      <p:sp>
        <p:nvSpPr>
          <p:cNvPr id="8" name="Picture Placeholder 3"/>
          <p:cNvSpPr>
            <a:spLocks noGrp="1"/>
          </p:cNvSpPr>
          <p:nvPr>
            <p:ph type="pic" sz="quarter" idx="14"/>
          </p:nvPr>
        </p:nvSpPr>
        <p:spPr>
          <a:xfrm>
            <a:off x="7358062" y="1678782"/>
            <a:ext cx="1785938" cy="1785938"/>
          </a:xfrm>
        </p:spPr>
        <p:txBody>
          <a:bodyPr/>
          <a:lstStyle/>
          <a:p>
            <a:endParaRPr lang="en-US" dirty="0"/>
          </a:p>
        </p:txBody>
      </p:sp>
    </p:spTree>
    <p:extLst>
      <p:ext uri="{BB962C8B-B14F-4D97-AF65-F5344CB8AC3E}">
        <p14:creationId xmlns:p14="http://schemas.microsoft.com/office/powerpoint/2010/main" val="1816618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nodePh="1">
                                  <p:stCondLst>
                                    <p:cond delay="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2" fill="hold" grpId="0" nodeType="with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1+#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02_Feature Project">
    <p:spTree>
      <p:nvGrpSpPr>
        <p:cNvPr id="1" name=""/>
        <p:cNvGrpSpPr/>
        <p:nvPr/>
      </p:nvGrpSpPr>
      <p:grpSpPr>
        <a:xfrm>
          <a:off x="0" y="0"/>
          <a:ext cx="0" cy="0"/>
          <a:chOff x="0" y="0"/>
          <a:chExt cx="0" cy="0"/>
        </a:xfrm>
      </p:grpSpPr>
      <p:pic>
        <p:nvPicPr>
          <p:cNvPr id="4" name="Picture 3" descr="G:\DESIGN\GRAFICRIVER\MY CREATION\2016\01_Rockefeller Creative PowerPoint Template\macbookpro.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228819" y="1729352"/>
            <a:ext cx="5202851" cy="2965519"/>
          </a:xfrm>
          <a:prstGeom prst="rect">
            <a:avLst/>
          </a:prstGeom>
          <a:noFill/>
          <a:extLst>
            <a:ext uri="{909E8E84-426E-40DD-AFC4-6F175D3DCCD1}">
              <a14:hiddenFill xmlns:a14="http://schemas.microsoft.com/office/drawing/2010/main">
                <a:solidFill>
                  <a:srgbClr val="FFFFFF"/>
                </a:solidFill>
              </a14:hiddenFill>
            </a:ext>
          </a:extLst>
        </p:spPr>
      </p:pic>
      <p:sp>
        <p:nvSpPr>
          <p:cNvPr id="3" name="Picture Placeholder 2"/>
          <p:cNvSpPr>
            <a:spLocks noGrp="1"/>
          </p:cNvSpPr>
          <p:nvPr>
            <p:ph type="pic" sz="quarter" idx="10"/>
          </p:nvPr>
        </p:nvSpPr>
        <p:spPr>
          <a:xfrm>
            <a:off x="4052960" y="1995680"/>
            <a:ext cx="3514605" cy="2189067"/>
          </a:xfrm>
        </p:spPr>
        <p:txBody>
          <a:bodyPr/>
          <a:lstStyle/>
          <a:p>
            <a:endParaRPr lang="en-US" dirty="0"/>
          </a:p>
        </p:txBody>
      </p:sp>
    </p:spTree>
    <p:extLst>
      <p:ext uri="{BB962C8B-B14F-4D97-AF65-F5344CB8AC3E}">
        <p14:creationId xmlns:p14="http://schemas.microsoft.com/office/powerpoint/2010/main" val="2068654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03_Feature Project">
    <p:spTree>
      <p:nvGrpSpPr>
        <p:cNvPr id="1" name=""/>
        <p:cNvGrpSpPr/>
        <p:nvPr/>
      </p:nvGrpSpPr>
      <p:grpSpPr>
        <a:xfrm>
          <a:off x="0" y="0"/>
          <a:ext cx="0" cy="0"/>
          <a:chOff x="0" y="0"/>
          <a:chExt cx="0" cy="0"/>
        </a:xfrm>
      </p:grpSpPr>
      <p:pic>
        <p:nvPicPr>
          <p:cNvPr id="4" name="Picture 3" descr="G:\DESIGN\GRAFICRIVER\MY CREATION\2016\01_Rockefeller Creative PowerPoint Template\Mobile.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12331" y="1765252"/>
            <a:ext cx="3100608" cy="2956058"/>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4"/>
          <p:cNvSpPr>
            <a:spLocks noGrp="1"/>
          </p:cNvSpPr>
          <p:nvPr>
            <p:ph type="pic" sz="quarter" idx="10"/>
          </p:nvPr>
        </p:nvSpPr>
        <p:spPr>
          <a:xfrm>
            <a:off x="1000367" y="2276476"/>
            <a:ext cx="1095375" cy="1862138"/>
          </a:xfrm>
        </p:spPr>
        <p:txBody>
          <a:bodyPr/>
          <a:lstStyle/>
          <a:p>
            <a:endParaRPr lang="en-US"/>
          </a:p>
        </p:txBody>
      </p:sp>
      <p:sp>
        <p:nvSpPr>
          <p:cNvPr id="6" name="Picture Placeholder 4"/>
          <p:cNvSpPr>
            <a:spLocks noGrp="1"/>
          </p:cNvSpPr>
          <p:nvPr>
            <p:ph type="pic" sz="quarter" idx="11"/>
          </p:nvPr>
        </p:nvSpPr>
        <p:spPr>
          <a:xfrm>
            <a:off x="2656335" y="2243475"/>
            <a:ext cx="1078992" cy="1883664"/>
          </a:xfrm>
        </p:spPr>
        <p:txBody>
          <a:bodyPr/>
          <a:lstStyle/>
          <a:p>
            <a:endParaRPr lang="en-US" dirty="0"/>
          </a:p>
        </p:txBody>
      </p:sp>
    </p:spTree>
    <p:extLst>
      <p:ext uri="{BB962C8B-B14F-4D97-AF65-F5344CB8AC3E}">
        <p14:creationId xmlns:p14="http://schemas.microsoft.com/office/powerpoint/2010/main" val="3169508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nodePh="1">
                                  <p:stCondLst>
                                    <p:cond delay="0"/>
                                  </p:stCondLst>
                                  <p:endCondLst>
                                    <p:cond evt="begin" delay="0">
                                      <p:tn val="10"/>
                                    </p:cond>
                                  </p:end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nodePh="1">
                                  <p:stCondLst>
                                    <p:cond delay="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4975250" y="1016795"/>
            <a:ext cx="3109912" cy="3109912"/>
          </a:xfrm>
          <a:prstGeom prst="diamond">
            <a:avLst/>
          </a:prstGeom>
        </p:spPr>
        <p:txBody>
          <a:bodyPr/>
          <a:lstStyle/>
          <a:p>
            <a:endParaRPr lang="en-US"/>
          </a:p>
        </p:txBody>
      </p:sp>
    </p:spTree>
    <p:extLst>
      <p:ext uri="{BB962C8B-B14F-4D97-AF65-F5344CB8AC3E}">
        <p14:creationId xmlns:p14="http://schemas.microsoft.com/office/powerpoint/2010/main" val="401268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5" name="Picture Placeholder 5"/>
          <p:cNvSpPr>
            <a:spLocks noGrp="1"/>
          </p:cNvSpPr>
          <p:nvPr>
            <p:ph type="pic" sz="quarter" idx="10"/>
          </p:nvPr>
        </p:nvSpPr>
        <p:spPr>
          <a:xfrm>
            <a:off x="1057974" y="1016795"/>
            <a:ext cx="3109912" cy="3109912"/>
          </a:xfrm>
          <a:prstGeom prst="triangle">
            <a:avLst/>
          </a:prstGeom>
        </p:spPr>
        <p:txBody>
          <a:bodyPr/>
          <a:lstStyle/>
          <a:p>
            <a:endParaRPr lang="en-US"/>
          </a:p>
        </p:txBody>
      </p:sp>
    </p:spTree>
    <p:extLst>
      <p:ext uri="{BB962C8B-B14F-4D97-AF65-F5344CB8AC3E}">
        <p14:creationId xmlns:p14="http://schemas.microsoft.com/office/powerpoint/2010/main" val="2276864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02_Offic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144000" cy="4415174"/>
          </a:xfrm>
        </p:spPr>
        <p:txBody>
          <a:bodyPr/>
          <a:lstStyle/>
          <a:p>
            <a:endParaRPr lang="en-US"/>
          </a:p>
        </p:txBody>
      </p:sp>
    </p:spTree>
    <p:extLst>
      <p:ext uri="{BB962C8B-B14F-4D97-AF65-F5344CB8AC3E}">
        <p14:creationId xmlns:p14="http://schemas.microsoft.com/office/powerpoint/2010/main" val="1408074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7433097"/>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04_Case Study">
    <p:spTree>
      <p:nvGrpSpPr>
        <p:cNvPr id="1" name=""/>
        <p:cNvGrpSpPr/>
        <p:nvPr/>
      </p:nvGrpSpPr>
      <p:grpSpPr>
        <a:xfrm>
          <a:off x="0" y="0"/>
          <a:ext cx="0" cy="0"/>
          <a:chOff x="0" y="0"/>
          <a:chExt cx="0" cy="0"/>
        </a:xfrm>
      </p:grpSpPr>
      <p:sp>
        <p:nvSpPr>
          <p:cNvPr id="12" name="Picture Placeholder 8"/>
          <p:cNvSpPr>
            <a:spLocks noGrp="1"/>
          </p:cNvSpPr>
          <p:nvPr>
            <p:ph type="pic" sz="quarter" idx="13"/>
          </p:nvPr>
        </p:nvSpPr>
        <p:spPr>
          <a:xfrm>
            <a:off x="309082" y="2341323"/>
            <a:ext cx="2267720" cy="2516036"/>
          </a:xfrm>
          <a:noFill/>
        </p:spPr>
        <p:txBody>
          <a:bodyPr/>
          <a:lstStyle/>
          <a:p>
            <a:endParaRPr lang="en-US" dirty="0"/>
          </a:p>
        </p:txBody>
      </p:sp>
      <p:sp>
        <p:nvSpPr>
          <p:cNvPr id="9" name="Picture Placeholder 8"/>
          <p:cNvSpPr>
            <a:spLocks noGrp="1"/>
          </p:cNvSpPr>
          <p:nvPr>
            <p:ph type="pic" sz="quarter" idx="15"/>
          </p:nvPr>
        </p:nvSpPr>
        <p:spPr>
          <a:xfrm>
            <a:off x="5148071" y="728326"/>
            <a:ext cx="1094533" cy="1214385"/>
          </a:xfrm>
          <a:noFill/>
        </p:spPr>
        <p:txBody>
          <a:bodyPr/>
          <a:lstStyle/>
          <a:p>
            <a:endParaRPr lang="en-US" dirty="0"/>
          </a:p>
        </p:txBody>
      </p:sp>
      <p:sp>
        <p:nvSpPr>
          <p:cNvPr id="11" name="Picture Placeholder 8"/>
          <p:cNvSpPr>
            <a:spLocks noGrp="1"/>
          </p:cNvSpPr>
          <p:nvPr>
            <p:ph type="pic" sz="quarter" idx="16"/>
          </p:nvPr>
        </p:nvSpPr>
        <p:spPr>
          <a:xfrm>
            <a:off x="6300211" y="728326"/>
            <a:ext cx="1094533" cy="1214385"/>
          </a:xfrm>
          <a:noFill/>
        </p:spPr>
        <p:txBody>
          <a:bodyPr/>
          <a:lstStyle/>
          <a:p>
            <a:endParaRPr lang="en-US" dirty="0"/>
          </a:p>
        </p:txBody>
      </p:sp>
      <p:sp>
        <p:nvSpPr>
          <p:cNvPr id="13" name="Picture Placeholder 8"/>
          <p:cNvSpPr>
            <a:spLocks noGrp="1"/>
          </p:cNvSpPr>
          <p:nvPr>
            <p:ph type="pic" sz="quarter" idx="17"/>
          </p:nvPr>
        </p:nvSpPr>
        <p:spPr>
          <a:xfrm>
            <a:off x="7452351" y="728326"/>
            <a:ext cx="1094533" cy="1214385"/>
          </a:xfrm>
          <a:noFill/>
        </p:spPr>
        <p:txBody>
          <a:bodyPr/>
          <a:lstStyle/>
          <a:p>
            <a:endParaRPr lang="en-US" dirty="0"/>
          </a:p>
        </p:txBody>
      </p:sp>
    </p:spTree>
    <p:extLst>
      <p:ext uri="{BB962C8B-B14F-4D97-AF65-F5344CB8AC3E}">
        <p14:creationId xmlns:p14="http://schemas.microsoft.com/office/powerpoint/2010/main" val="3985992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47" presetClass="entr" presetSubtype="0" fill="hold" grpId="0" nodeType="afterEffect" nodePh="1">
                                  <p:stCondLst>
                                    <p:cond delay="0"/>
                                  </p:stCondLst>
                                  <p:endCondLst>
                                    <p:cond evt="begin" delay="0">
                                      <p:tn val="11"/>
                                    </p:cond>
                                  </p:end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anim calcmode="lin" valueType="num">
                                      <p:cBhvr>
                                        <p:cTn id="14" dur="500" fill="hold"/>
                                        <p:tgtEl>
                                          <p:spTgt spid="9"/>
                                        </p:tgtEl>
                                        <p:attrNameLst>
                                          <p:attrName>ppt_x</p:attrName>
                                        </p:attrNameLst>
                                      </p:cBhvr>
                                      <p:tavLst>
                                        <p:tav tm="0">
                                          <p:val>
                                            <p:strVal val="#ppt_x"/>
                                          </p:val>
                                        </p:tav>
                                        <p:tav tm="100000">
                                          <p:val>
                                            <p:strVal val="#ppt_x"/>
                                          </p:val>
                                        </p:tav>
                                      </p:tavLst>
                                    </p:anim>
                                    <p:anim calcmode="lin" valueType="num">
                                      <p:cBhvr>
                                        <p:cTn id="15" dur="500" fill="hold"/>
                                        <p:tgtEl>
                                          <p:spTgt spid="9"/>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nodePh="1">
                                  <p:stCondLst>
                                    <p:cond delay="0"/>
                                  </p:stCondLst>
                                  <p:endCondLst>
                                    <p:cond evt="begin" delay="0">
                                      <p:tn val="16"/>
                                    </p:cond>
                                  </p:end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anim calcmode="lin" valueType="num">
                                      <p:cBhvr>
                                        <p:cTn id="19" dur="500" fill="hold"/>
                                        <p:tgtEl>
                                          <p:spTgt spid="11"/>
                                        </p:tgtEl>
                                        <p:attrNameLst>
                                          <p:attrName>ppt_x</p:attrName>
                                        </p:attrNameLst>
                                      </p:cBhvr>
                                      <p:tavLst>
                                        <p:tav tm="0">
                                          <p:val>
                                            <p:strVal val="#ppt_x"/>
                                          </p:val>
                                        </p:tav>
                                        <p:tav tm="100000">
                                          <p:val>
                                            <p:strVal val="#ppt_x"/>
                                          </p:val>
                                        </p:tav>
                                      </p:tavLst>
                                    </p:anim>
                                    <p:anim calcmode="lin" valueType="num">
                                      <p:cBhvr>
                                        <p:cTn id="20" dur="5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nodePh="1">
                                  <p:stCondLst>
                                    <p:cond delay="0"/>
                                  </p:stCondLst>
                                  <p:endCondLst>
                                    <p:cond evt="begin" delay="0">
                                      <p:tn val="21"/>
                                    </p:cond>
                                  </p:end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anim calcmode="lin" valueType="num">
                                      <p:cBhvr>
                                        <p:cTn id="24" dur="500" fill="hold"/>
                                        <p:tgtEl>
                                          <p:spTgt spid="13"/>
                                        </p:tgtEl>
                                        <p:attrNameLst>
                                          <p:attrName>ppt_x</p:attrName>
                                        </p:attrNameLst>
                                      </p:cBhvr>
                                      <p:tavLst>
                                        <p:tav tm="0">
                                          <p:val>
                                            <p:strVal val="#ppt_x"/>
                                          </p:val>
                                        </p:tav>
                                        <p:tav tm="100000">
                                          <p:val>
                                            <p:strVal val="#ppt_x"/>
                                          </p:val>
                                        </p:tav>
                                      </p:tavLst>
                                    </p:anim>
                                    <p:anim calcmode="lin" valueType="num">
                                      <p:cBhvr>
                                        <p:cTn id="25"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9" grpId="0"/>
      <p:bldP spid="11" grpId="0"/>
      <p:bldP spid="13" grpId="0"/>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9286829"/>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57_Title Slide">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 y="325077"/>
            <a:ext cx="4831231" cy="4577694"/>
          </a:xfrm>
          <a:custGeom>
            <a:avLst/>
            <a:gdLst>
              <a:gd name="connsiteX0" fmla="*/ 2484171 w 5432512"/>
              <a:gd name="connsiteY0" fmla="*/ 4504171 h 4873789"/>
              <a:gd name="connsiteX1" fmla="*/ 2527151 w 5432512"/>
              <a:gd name="connsiteY1" fmla="*/ 4555746 h 4873789"/>
              <a:gd name="connsiteX2" fmla="*/ 2509959 w 5432512"/>
              <a:gd name="connsiteY2" fmla="*/ 4564342 h 4873789"/>
              <a:gd name="connsiteX3" fmla="*/ 2475576 w 5432512"/>
              <a:gd name="connsiteY3" fmla="*/ 4512767 h 4873789"/>
              <a:gd name="connsiteX4" fmla="*/ 2415406 w 5432512"/>
              <a:gd name="connsiteY4" fmla="*/ 4495577 h 4873789"/>
              <a:gd name="connsiteX5" fmla="*/ 2501363 w 5432512"/>
              <a:gd name="connsiteY5" fmla="*/ 4572938 h 4873789"/>
              <a:gd name="connsiteX6" fmla="*/ 2484171 w 5432512"/>
              <a:gd name="connsiteY6" fmla="*/ 4598726 h 4873789"/>
              <a:gd name="connsiteX7" fmla="*/ 2415406 w 5432512"/>
              <a:gd name="connsiteY7" fmla="*/ 4495577 h 4873789"/>
              <a:gd name="connsiteX8" fmla="*/ 2389617 w 5432512"/>
              <a:gd name="connsiteY8" fmla="*/ 4375236 h 4873789"/>
              <a:gd name="connsiteX9" fmla="*/ 2398213 w 5432512"/>
              <a:gd name="connsiteY9" fmla="*/ 4375236 h 4873789"/>
              <a:gd name="connsiteX10" fmla="*/ 2415406 w 5432512"/>
              <a:gd name="connsiteY10" fmla="*/ 4401024 h 4873789"/>
              <a:gd name="connsiteX11" fmla="*/ 2398213 w 5432512"/>
              <a:gd name="connsiteY11" fmla="*/ 4401024 h 4873789"/>
              <a:gd name="connsiteX12" fmla="*/ 4044313 w 5432512"/>
              <a:gd name="connsiteY12" fmla="*/ 3794915 h 4873789"/>
              <a:gd name="connsiteX13" fmla="*/ 4048598 w 5432512"/>
              <a:gd name="connsiteY13" fmla="*/ 3807917 h 4873789"/>
              <a:gd name="connsiteX14" fmla="*/ 4045642 w 5432512"/>
              <a:gd name="connsiteY14" fmla="*/ 3797171 h 4873789"/>
              <a:gd name="connsiteX15" fmla="*/ 3189022 w 5432512"/>
              <a:gd name="connsiteY15" fmla="*/ 3704768 h 4873789"/>
              <a:gd name="connsiteX16" fmla="*/ 3197619 w 5432512"/>
              <a:gd name="connsiteY16" fmla="*/ 3704768 h 4873789"/>
              <a:gd name="connsiteX17" fmla="*/ 3197619 w 5432512"/>
              <a:gd name="connsiteY17" fmla="*/ 3739150 h 4873789"/>
              <a:gd name="connsiteX18" fmla="*/ 3189022 w 5432512"/>
              <a:gd name="connsiteY18" fmla="*/ 3739150 h 4873789"/>
              <a:gd name="connsiteX19" fmla="*/ 2527151 w 5432512"/>
              <a:gd name="connsiteY19" fmla="*/ 3670384 h 4873789"/>
              <a:gd name="connsiteX20" fmla="*/ 2527151 w 5432512"/>
              <a:gd name="connsiteY20" fmla="*/ 3859490 h 4873789"/>
              <a:gd name="connsiteX21" fmla="*/ 2544341 w 5432512"/>
              <a:gd name="connsiteY21" fmla="*/ 3859490 h 4873789"/>
              <a:gd name="connsiteX22" fmla="*/ 2544341 w 5432512"/>
              <a:gd name="connsiteY22" fmla="*/ 3670384 h 4873789"/>
              <a:gd name="connsiteX23" fmla="*/ 3068681 w 5432512"/>
              <a:gd name="connsiteY23" fmla="*/ 3558640 h 4873789"/>
              <a:gd name="connsiteX24" fmla="*/ 3042895 w 5432512"/>
              <a:gd name="connsiteY24" fmla="*/ 3593023 h 4873789"/>
              <a:gd name="connsiteX25" fmla="*/ 3068681 w 5432512"/>
              <a:gd name="connsiteY25" fmla="*/ 3610215 h 4873789"/>
              <a:gd name="connsiteX26" fmla="*/ 3042895 w 5432512"/>
              <a:gd name="connsiteY26" fmla="*/ 3644597 h 4873789"/>
              <a:gd name="connsiteX27" fmla="*/ 3060087 w 5432512"/>
              <a:gd name="connsiteY27" fmla="*/ 3661788 h 4873789"/>
              <a:gd name="connsiteX28" fmla="*/ 3034299 w 5432512"/>
              <a:gd name="connsiteY28" fmla="*/ 3653193 h 4873789"/>
              <a:gd name="connsiteX29" fmla="*/ 3042895 w 5432512"/>
              <a:gd name="connsiteY29" fmla="*/ 3678980 h 4873789"/>
              <a:gd name="connsiteX30" fmla="*/ 3068681 w 5432512"/>
              <a:gd name="connsiteY30" fmla="*/ 3670384 h 4873789"/>
              <a:gd name="connsiteX31" fmla="*/ 3068681 w 5432512"/>
              <a:gd name="connsiteY31" fmla="*/ 3610215 h 4873789"/>
              <a:gd name="connsiteX32" fmla="*/ 3197619 w 5432512"/>
              <a:gd name="connsiteY32" fmla="*/ 3507066 h 4873789"/>
              <a:gd name="connsiteX33" fmla="*/ 3197619 w 5432512"/>
              <a:gd name="connsiteY33" fmla="*/ 3541448 h 4873789"/>
              <a:gd name="connsiteX34" fmla="*/ 3249193 w 5432512"/>
              <a:gd name="connsiteY34" fmla="*/ 3575831 h 4873789"/>
              <a:gd name="connsiteX35" fmla="*/ 3266383 w 5432512"/>
              <a:gd name="connsiteY35" fmla="*/ 3550044 h 4873789"/>
              <a:gd name="connsiteX36" fmla="*/ 3197619 w 5432512"/>
              <a:gd name="connsiteY36" fmla="*/ 3507066 h 4873789"/>
              <a:gd name="connsiteX37" fmla="*/ 3945449 w 5432512"/>
              <a:gd name="connsiteY37" fmla="*/ 3438299 h 4873789"/>
              <a:gd name="connsiteX38" fmla="*/ 3954043 w 5432512"/>
              <a:gd name="connsiteY38" fmla="*/ 3472681 h 4873789"/>
              <a:gd name="connsiteX39" fmla="*/ 3971235 w 5432512"/>
              <a:gd name="connsiteY39" fmla="*/ 3472681 h 4873789"/>
              <a:gd name="connsiteX40" fmla="*/ 3997024 w 5432512"/>
              <a:gd name="connsiteY40" fmla="*/ 3541448 h 4873789"/>
              <a:gd name="connsiteX41" fmla="*/ 3971235 w 5432512"/>
              <a:gd name="connsiteY41" fmla="*/ 3472681 h 4873789"/>
              <a:gd name="connsiteX42" fmla="*/ 3962639 w 5432512"/>
              <a:gd name="connsiteY42" fmla="*/ 3438299 h 4873789"/>
              <a:gd name="connsiteX43" fmla="*/ 4203320 w 5432512"/>
              <a:gd name="connsiteY43" fmla="*/ 3429703 h 4873789"/>
              <a:gd name="connsiteX44" fmla="*/ 4229108 w 5432512"/>
              <a:gd name="connsiteY44" fmla="*/ 3481277 h 4873789"/>
              <a:gd name="connsiteX45" fmla="*/ 4237704 w 5432512"/>
              <a:gd name="connsiteY45" fmla="*/ 3481277 h 4873789"/>
              <a:gd name="connsiteX46" fmla="*/ 4220512 w 5432512"/>
              <a:gd name="connsiteY46" fmla="*/ 3429703 h 4873789"/>
              <a:gd name="connsiteX47" fmla="*/ 3928257 w 5432512"/>
              <a:gd name="connsiteY47" fmla="*/ 3403916 h 4873789"/>
              <a:gd name="connsiteX48" fmla="*/ 3928257 w 5432512"/>
              <a:gd name="connsiteY48" fmla="*/ 3429703 h 4873789"/>
              <a:gd name="connsiteX49" fmla="*/ 3945449 w 5432512"/>
              <a:gd name="connsiteY49" fmla="*/ 3429703 h 4873789"/>
              <a:gd name="connsiteX50" fmla="*/ 3945449 w 5432512"/>
              <a:gd name="connsiteY50" fmla="*/ 3403916 h 4873789"/>
              <a:gd name="connsiteX51" fmla="*/ 2552937 w 5432512"/>
              <a:gd name="connsiteY51" fmla="*/ 3395320 h 4873789"/>
              <a:gd name="connsiteX52" fmla="*/ 2544341 w 5432512"/>
              <a:gd name="connsiteY52" fmla="*/ 3489874 h 4873789"/>
              <a:gd name="connsiteX53" fmla="*/ 2561533 w 5432512"/>
              <a:gd name="connsiteY53" fmla="*/ 3489874 h 4873789"/>
              <a:gd name="connsiteX54" fmla="*/ 2570129 w 5432512"/>
              <a:gd name="connsiteY54" fmla="*/ 3395320 h 4873789"/>
              <a:gd name="connsiteX55" fmla="*/ 2922017 w 5432512"/>
              <a:gd name="connsiteY55" fmla="*/ 3340791 h 4873789"/>
              <a:gd name="connsiteX56" fmla="*/ 2922555 w 5432512"/>
              <a:gd name="connsiteY56" fmla="*/ 3352342 h 4873789"/>
              <a:gd name="connsiteX57" fmla="*/ 2920579 w 5432512"/>
              <a:gd name="connsiteY57" fmla="*/ 3351683 h 4873789"/>
              <a:gd name="connsiteX58" fmla="*/ 2921346 w 5432512"/>
              <a:gd name="connsiteY58" fmla="*/ 3344081 h 4873789"/>
              <a:gd name="connsiteX59" fmla="*/ 2922017 w 5432512"/>
              <a:gd name="connsiteY59" fmla="*/ 3340791 h 4873789"/>
              <a:gd name="connsiteX60" fmla="*/ 3747747 w 5432512"/>
              <a:gd name="connsiteY60" fmla="*/ 3326554 h 4873789"/>
              <a:gd name="connsiteX61" fmla="*/ 3730555 w 5432512"/>
              <a:gd name="connsiteY61" fmla="*/ 3335150 h 4873789"/>
              <a:gd name="connsiteX62" fmla="*/ 3756341 w 5432512"/>
              <a:gd name="connsiteY62" fmla="*/ 3369532 h 4873789"/>
              <a:gd name="connsiteX63" fmla="*/ 3764937 w 5432512"/>
              <a:gd name="connsiteY63" fmla="*/ 3360938 h 4873789"/>
              <a:gd name="connsiteX64" fmla="*/ 3747747 w 5432512"/>
              <a:gd name="connsiteY64" fmla="*/ 3292171 h 4873789"/>
              <a:gd name="connsiteX65" fmla="*/ 3764937 w 5432512"/>
              <a:gd name="connsiteY65" fmla="*/ 3317958 h 4873789"/>
              <a:gd name="connsiteX66" fmla="*/ 3773533 w 5432512"/>
              <a:gd name="connsiteY66" fmla="*/ 3317958 h 4873789"/>
              <a:gd name="connsiteX67" fmla="*/ 3764937 w 5432512"/>
              <a:gd name="connsiteY67" fmla="*/ 3292171 h 4873789"/>
              <a:gd name="connsiteX68" fmla="*/ 2879575 w 5432512"/>
              <a:gd name="connsiteY68" fmla="*/ 3283575 h 4873789"/>
              <a:gd name="connsiteX69" fmla="*/ 2810810 w 5432512"/>
              <a:gd name="connsiteY69" fmla="*/ 3997023 h 4873789"/>
              <a:gd name="connsiteX70" fmla="*/ 2896767 w 5432512"/>
              <a:gd name="connsiteY70" fmla="*/ 3343746 h 4873789"/>
              <a:gd name="connsiteX71" fmla="*/ 2920579 w 5432512"/>
              <a:gd name="connsiteY71" fmla="*/ 3351683 h 4873789"/>
              <a:gd name="connsiteX72" fmla="*/ 2920405 w 5432512"/>
              <a:gd name="connsiteY72" fmla="*/ 3353415 h 4873789"/>
              <a:gd name="connsiteX73" fmla="*/ 2888171 w 5432512"/>
              <a:gd name="connsiteY73" fmla="*/ 3936853 h 4873789"/>
              <a:gd name="connsiteX74" fmla="*/ 2982724 w 5432512"/>
              <a:gd name="connsiteY74" fmla="*/ 3403916 h 4873789"/>
              <a:gd name="connsiteX75" fmla="*/ 2999916 w 5432512"/>
              <a:gd name="connsiteY75" fmla="*/ 3395320 h 4873789"/>
              <a:gd name="connsiteX76" fmla="*/ 2932379 w 5432512"/>
              <a:gd name="connsiteY76" fmla="*/ 3327781 h 4873789"/>
              <a:gd name="connsiteX77" fmla="*/ 2933300 w 5432512"/>
              <a:gd name="connsiteY77" fmla="*/ 3330853 h 4873789"/>
              <a:gd name="connsiteX78" fmla="*/ 2913959 w 5432512"/>
              <a:gd name="connsiteY78" fmla="*/ 3335150 h 4873789"/>
              <a:gd name="connsiteX79" fmla="*/ 2879575 w 5432512"/>
              <a:gd name="connsiteY79" fmla="*/ 3283575 h 4873789"/>
              <a:gd name="connsiteX80" fmla="*/ 3713363 w 5432512"/>
              <a:gd name="connsiteY80" fmla="*/ 3274981 h 4873789"/>
              <a:gd name="connsiteX81" fmla="*/ 3678980 w 5432512"/>
              <a:gd name="connsiteY81" fmla="*/ 3283575 h 4873789"/>
              <a:gd name="connsiteX82" fmla="*/ 3721959 w 5432512"/>
              <a:gd name="connsiteY82" fmla="*/ 3317958 h 4873789"/>
              <a:gd name="connsiteX83" fmla="*/ 3713363 w 5432512"/>
              <a:gd name="connsiteY83" fmla="*/ 3274981 h 4873789"/>
              <a:gd name="connsiteX84" fmla="*/ 3154640 w 5432512"/>
              <a:gd name="connsiteY84" fmla="*/ 3180426 h 4873789"/>
              <a:gd name="connsiteX85" fmla="*/ 3146044 w 5432512"/>
              <a:gd name="connsiteY85" fmla="*/ 3309363 h 4873789"/>
              <a:gd name="connsiteX86" fmla="*/ 3322257 w 5432512"/>
              <a:gd name="connsiteY86" fmla="*/ 3494171 h 4873789"/>
              <a:gd name="connsiteX87" fmla="*/ 3567235 w 5432512"/>
              <a:gd name="connsiteY87" fmla="*/ 3670384 h 4873789"/>
              <a:gd name="connsiteX88" fmla="*/ 3171830 w 5432512"/>
              <a:gd name="connsiteY88" fmla="*/ 3257789 h 4873789"/>
              <a:gd name="connsiteX89" fmla="*/ 3180426 w 5432512"/>
              <a:gd name="connsiteY89" fmla="*/ 3240597 h 4873789"/>
              <a:gd name="connsiteX90" fmla="*/ 3575831 w 5432512"/>
              <a:gd name="connsiteY90" fmla="*/ 3584427 h 4873789"/>
              <a:gd name="connsiteX91" fmla="*/ 3154640 w 5432512"/>
              <a:gd name="connsiteY91" fmla="*/ 3180426 h 4873789"/>
              <a:gd name="connsiteX92" fmla="*/ 2716257 w 5432512"/>
              <a:gd name="connsiteY92" fmla="*/ 3146044 h 4873789"/>
              <a:gd name="connsiteX93" fmla="*/ 2742043 w 5432512"/>
              <a:gd name="connsiteY93" fmla="*/ 3223405 h 4873789"/>
              <a:gd name="connsiteX94" fmla="*/ 2716257 w 5432512"/>
              <a:gd name="connsiteY94" fmla="*/ 3214810 h 4873789"/>
              <a:gd name="connsiteX95" fmla="*/ 2724853 w 5432512"/>
              <a:gd name="connsiteY95" fmla="*/ 3240597 h 4873789"/>
              <a:gd name="connsiteX96" fmla="*/ 2724853 w 5432512"/>
              <a:gd name="connsiteY96" fmla="*/ 3283575 h 4873789"/>
              <a:gd name="connsiteX97" fmla="*/ 2699065 w 5432512"/>
              <a:gd name="connsiteY97" fmla="*/ 3309363 h 4873789"/>
              <a:gd name="connsiteX98" fmla="*/ 2647490 w 5432512"/>
              <a:gd name="connsiteY98" fmla="*/ 3902470 h 4873789"/>
              <a:gd name="connsiteX99" fmla="*/ 2664682 w 5432512"/>
              <a:gd name="connsiteY99" fmla="*/ 4177533 h 4873789"/>
              <a:gd name="connsiteX100" fmla="*/ 2853789 w 5432512"/>
              <a:gd name="connsiteY100" fmla="*/ 3249193 h 4873789"/>
              <a:gd name="connsiteX101" fmla="*/ 2716257 w 5432512"/>
              <a:gd name="connsiteY101" fmla="*/ 3146044 h 4873789"/>
              <a:gd name="connsiteX102" fmla="*/ 2578724 w 5432512"/>
              <a:gd name="connsiteY102" fmla="*/ 3060087 h 4873789"/>
              <a:gd name="connsiteX103" fmla="*/ 2570129 w 5432512"/>
              <a:gd name="connsiteY103" fmla="*/ 3206214 h 4873789"/>
              <a:gd name="connsiteX104" fmla="*/ 2587320 w 5432512"/>
              <a:gd name="connsiteY104" fmla="*/ 3206214 h 4873789"/>
              <a:gd name="connsiteX105" fmla="*/ 2595916 w 5432512"/>
              <a:gd name="connsiteY105" fmla="*/ 3060087 h 4873789"/>
              <a:gd name="connsiteX106" fmla="*/ 3481278 w 5432512"/>
              <a:gd name="connsiteY106" fmla="*/ 3042895 h 4873789"/>
              <a:gd name="connsiteX107" fmla="*/ 3472682 w 5432512"/>
              <a:gd name="connsiteY107" fmla="*/ 3051491 h 4873789"/>
              <a:gd name="connsiteX108" fmla="*/ 3515660 w 5432512"/>
              <a:gd name="connsiteY108" fmla="*/ 3103065 h 4873789"/>
              <a:gd name="connsiteX109" fmla="*/ 3524256 w 5432512"/>
              <a:gd name="connsiteY109" fmla="*/ 3094469 h 4873789"/>
              <a:gd name="connsiteX110" fmla="*/ 2148937 w 5432512"/>
              <a:gd name="connsiteY110" fmla="*/ 3042895 h 4873789"/>
              <a:gd name="connsiteX111" fmla="*/ 2148937 w 5432512"/>
              <a:gd name="connsiteY111" fmla="*/ 3060087 h 4873789"/>
              <a:gd name="connsiteX112" fmla="*/ 2174725 w 5432512"/>
              <a:gd name="connsiteY112" fmla="*/ 3060087 h 4873789"/>
              <a:gd name="connsiteX113" fmla="*/ 2174725 w 5432512"/>
              <a:gd name="connsiteY113" fmla="*/ 3042895 h 4873789"/>
              <a:gd name="connsiteX114" fmla="*/ 2681873 w 5432512"/>
              <a:gd name="connsiteY114" fmla="*/ 3034298 h 4873789"/>
              <a:gd name="connsiteX115" fmla="*/ 2681873 w 5432512"/>
              <a:gd name="connsiteY115" fmla="*/ 3051491 h 4873789"/>
              <a:gd name="connsiteX116" fmla="*/ 2707661 w 5432512"/>
              <a:gd name="connsiteY116" fmla="*/ 3051491 h 4873789"/>
              <a:gd name="connsiteX117" fmla="*/ 2707661 w 5432512"/>
              <a:gd name="connsiteY117" fmla="*/ 3034298 h 4873789"/>
              <a:gd name="connsiteX118" fmla="*/ 2191915 w 5432512"/>
              <a:gd name="connsiteY118" fmla="*/ 3025704 h 4873789"/>
              <a:gd name="connsiteX119" fmla="*/ 2191915 w 5432512"/>
              <a:gd name="connsiteY119" fmla="*/ 3042895 h 4873789"/>
              <a:gd name="connsiteX120" fmla="*/ 2217703 w 5432512"/>
              <a:gd name="connsiteY120" fmla="*/ 3042895 h 4873789"/>
              <a:gd name="connsiteX121" fmla="*/ 2217703 w 5432512"/>
              <a:gd name="connsiteY121" fmla="*/ 3025704 h 4873789"/>
              <a:gd name="connsiteX122" fmla="*/ 2252086 w 5432512"/>
              <a:gd name="connsiteY122" fmla="*/ 2999916 h 4873789"/>
              <a:gd name="connsiteX123" fmla="*/ 2234895 w 5432512"/>
              <a:gd name="connsiteY123" fmla="*/ 3365235 h 4873789"/>
              <a:gd name="connsiteX124" fmla="*/ 2217703 w 5432512"/>
              <a:gd name="connsiteY124" fmla="*/ 3730554 h 4873789"/>
              <a:gd name="connsiteX125" fmla="*/ 2329449 w 5432512"/>
              <a:gd name="connsiteY125" fmla="*/ 4297875 h 4873789"/>
              <a:gd name="connsiteX126" fmla="*/ 2252086 w 5432512"/>
              <a:gd name="connsiteY126" fmla="*/ 3799321 h 4873789"/>
              <a:gd name="connsiteX127" fmla="*/ 2269278 w 5432512"/>
              <a:gd name="connsiteY127" fmla="*/ 3485575 h 4873789"/>
              <a:gd name="connsiteX128" fmla="*/ 2286468 w 5432512"/>
              <a:gd name="connsiteY128" fmla="*/ 3171830 h 4873789"/>
              <a:gd name="connsiteX129" fmla="*/ 2277874 w 5432512"/>
              <a:gd name="connsiteY129" fmla="*/ 3223405 h 4873789"/>
              <a:gd name="connsiteX130" fmla="*/ 2286468 w 5432512"/>
              <a:gd name="connsiteY130" fmla="*/ 2999916 h 4873789"/>
              <a:gd name="connsiteX131" fmla="*/ 902554 w 5432512"/>
              <a:gd name="connsiteY131" fmla="*/ 2999916 h 4873789"/>
              <a:gd name="connsiteX132" fmla="*/ 868170 w 5432512"/>
              <a:gd name="connsiteY132" fmla="*/ 3017108 h 4873789"/>
              <a:gd name="connsiteX133" fmla="*/ 868170 w 5432512"/>
              <a:gd name="connsiteY133" fmla="*/ 3034298 h 4873789"/>
              <a:gd name="connsiteX134" fmla="*/ 911149 w 5432512"/>
              <a:gd name="connsiteY134" fmla="*/ 3008512 h 4873789"/>
              <a:gd name="connsiteX135" fmla="*/ 2956938 w 5432512"/>
              <a:gd name="connsiteY135" fmla="*/ 2991320 h 4873789"/>
              <a:gd name="connsiteX136" fmla="*/ 3008512 w 5432512"/>
              <a:gd name="connsiteY136" fmla="*/ 3189022 h 4873789"/>
              <a:gd name="connsiteX137" fmla="*/ 3025703 w 5432512"/>
              <a:gd name="connsiteY137" fmla="*/ 3042895 h 4873789"/>
              <a:gd name="connsiteX138" fmla="*/ 2956938 w 5432512"/>
              <a:gd name="connsiteY138" fmla="*/ 2991320 h 4873789"/>
              <a:gd name="connsiteX139" fmla="*/ 2295064 w 5432512"/>
              <a:gd name="connsiteY139" fmla="*/ 2991320 h 4873789"/>
              <a:gd name="connsiteX140" fmla="*/ 2303660 w 5432512"/>
              <a:gd name="connsiteY140" fmla="*/ 3034298 h 4873789"/>
              <a:gd name="connsiteX141" fmla="*/ 2320852 w 5432512"/>
              <a:gd name="connsiteY141" fmla="*/ 3034298 h 4873789"/>
              <a:gd name="connsiteX142" fmla="*/ 2312256 w 5432512"/>
              <a:gd name="connsiteY142" fmla="*/ 2991320 h 4873789"/>
              <a:gd name="connsiteX143" fmla="*/ 945533 w 5432512"/>
              <a:gd name="connsiteY143" fmla="*/ 2974130 h 4873789"/>
              <a:gd name="connsiteX144" fmla="*/ 919745 w 5432512"/>
              <a:gd name="connsiteY144" fmla="*/ 2982724 h 4873789"/>
              <a:gd name="connsiteX145" fmla="*/ 919745 w 5432512"/>
              <a:gd name="connsiteY145" fmla="*/ 2999916 h 4873789"/>
              <a:gd name="connsiteX146" fmla="*/ 945533 w 5432512"/>
              <a:gd name="connsiteY146" fmla="*/ 2982724 h 4873789"/>
              <a:gd name="connsiteX147" fmla="*/ 3189022 w 5432512"/>
              <a:gd name="connsiteY147" fmla="*/ 2965534 h 4873789"/>
              <a:gd name="connsiteX148" fmla="*/ 3163236 w 5432512"/>
              <a:gd name="connsiteY148" fmla="*/ 3146044 h 4873789"/>
              <a:gd name="connsiteX149" fmla="*/ 3507066 w 5432512"/>
              <a:gd name="connsiteY149" fmla="*/ 3472681 h 4873789"/>
              <a:gd name="connsiteX150" fmla="*/ 3902469 w 5432512"/>
              <a:gd name="connsiteY150" fmla="*/ 3721958 h 4873789"/>
              <a:gd name="connsiteX151" fmla="*/ 3438299 w 5432512"/>
              <a:gd name="connsiteY151" fmla="*/ 3206214 h 4873789"/>
              <a:gd name="connsiteX152" fmla="*/ 3240597 w 5432512"/>
              <a:gd name="connsiteY152" fmla="*/ 3017108 h 4873789"/>
              <a:gd name="connsiteX153" fmla="*/ 3232001 w 5432512"/>
              <a:gd name="connsiteY153" fmla="*/ 3051491 h 4873789"/>
              <a:gd name="connsiteX154" fmla="*/ 2931150 w 5432512"/>
              <a:gd name="connsiteY154" fmla="*/ 2965534 h 4873789"/>
              <a:gd name="connsiteX155" fmla="*/ 2896767 w 5432512"/>
              <a:gd name="connsiteY155" fmla="*/ 3094469 h 4873789"/>
              <a:gd name="connsiteX156" fmla="*/ 2922555 w 5432512"/>
              <a:gd name="connsiteY156" fmla="*/ 3120256 h 4873789"/>
              <a:gd name="connsiteX157" fmla="*/ 2948342 w 5432512"/>
              <a:gd name="connsiteY157" fmla="*/ 3008512 h 4873789"/>
              <a:gd name="connsiteX158" fmla="*/ 1865277 w 5432512"/>
              <a:gd name="connsiteY158" fmla="*/ 2956937 h 4873789"/>
              <a:gd name="connsiteX159" fmla="*/ 1830895 w 5432512"/>
              <a:gd name="connsiteY159" fmla="*/ 2982724 h 4873789"/>
              <a:gd name="connsiteX160" fmla="*/ 1839491 w 5432512"/>
              <a:gd name="connsiteY160" fmla="*/ 2999916 h 4873789"/>
              <a:gd name="connsiteX161" fmla="*/ 1873873 w 5432512"/>
              <a:gd name="connsiteY161" fmla="*/ 2965534 h 4873789"/>
              <a:gd name="connsiteX162" fmla="*/ 2372427 w 5432512"/>
              <a:gd name="connsiteY162" fmla="*/ 2939745 h 4873789"/>
              <a:gd name="connsiteX163" fmla="*/ 2312256 w 5432512"/>
              <a:gd name="connsiteY163" fmla="*/ 3636001 h 4873789"/>
              <a:gd name="connsiteX164" fmla="*/ 2424002 w 5432512"/>
              <a:gd name="connsiteY164" fmla="*/ 4177533 h 4873789"/>
              <a:gd name="connsiteX165" fmla="*/ 2381021 w 5432512"/>
              <a:gd name="connsiteY165" fmla="*/ 3412513 h 4873789"/>
              <a:gd name="connsiteX166" fmla="*/ 2398213 w 5432512"/>
              <a:gd name="connsiteY166" fmla="*/ 3412513 h 4873789"/>
              <a:gd name="connsiteX167" fmla="*/ 2398213 w 5432512"/>
              <a:gd name="connsiteY167" fmla="*/ 3292171 h 4873789"/>
              <a:gd name="connsiteX168" fmla="*/ 2381021 w 5432512"/>
              <a:gd name="connsiteY168" fmla="*/ 3292171 h 4873789"/>
              <a:gd name="connsiteX169" fmla="*/ 2381021 w 5432512"/>
              <a:gd name="connsiteY169" fmla="*/ 3412513 h 4873789"/>
              <a:gd name="connsiteX170" fmla="*/ 2355235 w 5432512"/>
              <a:gd name="connsiteY170" fmla="*/ 3593023 h 4873789"/>
              <a:gd name="connsiteX171" fmla="*/ 2355235 w 5432512"/>
              <a:gd name="connsiteY171" fmla="*/ 3257789 h 4873789"/>
              <a:gd name="connsiteX172" fmla="*/ 2424002 w 5432512"/>
              <a:gd name="connsiteY172" fmla="*/ 2948341 h 4873789"/>
              <a:gd name="connsiteX173" fmla="*/ 2449788 w 5432512"/>
              <a:gd name="connsiteY173" fmla="*/ 2948341 h 4873789"/>
              <a:gd name="connsiteX174" fmla="*/ 1899660 w 5432512"/>
              <a:gd name="connsiteY174" fmla="*/ 2931149 h 4873789"/>
              <a:gd name="connsiteX175" fmla="*/ 1873873 w 5432512"/>
              <a:gd name="connsiteY175" fmla="*/ 2948341 h 4873789"/>
              <a:gd name="connsiteX176" fmla="*/ 1873873 w 5432512"/>
              <a:gd name="connsiteY176" fmla="*/ 2956937 h 4873789"/>
              <a:gd name="connsiteX177" fmla="*/ 1899660 w 5432512"/>
              <a:gd name="connsiteY177" fmla="*/ 2948341 h 4873789"/>
              <a:gd name="connsiteX178" fmla="*/ 3593023 w 5432512"/>
              <a:gd name="connsiteY178" fmla="*/ 2913959 h 4873789"/>
              <a:gd name="connsiteX179" fmla="*/ 3584427 w 5432512"/>
              <a:gd name="connsiteY179" fmla="*/ 2922553 h 4873789"/>
              <a:gd name="connsiteX180" fmla="*/ 3601619 w 5432512"/>
              <a:gd name="connsiteY180" fmla="*/ 2956937 h 4873789"/>
              <a:gd name="connsiteX181" fmla="*/ 3618809 w 5432512"/>
              <a:gd name="connsiteY181" fmla="*/ 2948341 h 4873789"/>
              <a:gd name="connsiteX182" fmla="*/ 2527151 w 5432512"/>
              <a:gd name="connsiteY182" fmla="*/ 2896767 h 4873789"/>
              <a:gd name="connsiteX183" fmla="*/ 2527151 w 5432512"/>
              <a:gd name="connsiteY183" fmla="*/ 2913959 h 4873789"/>
              <a:gd name="connsiteX184" fmla="*/ 2544341 w 5432512"/>
              <a:gd name="connsiteY184" fmla="*/ 2913959 h 4873789"/>
              <a:gd name="connsiteX185" fmla="*/ 2544341 w 5432512"/>
              <a:gd name="connsiteY185" fmla="*/ 2896767 h 4873789"/>
              <a:gd name="connsiteX186" fmla="*/ 1641789 w 5432512"/>
              <a:gd name="connsiteY186" fmla="*/ 2888171 h 4873789"/>
              <a:gd name="connsiteX187" fmla="*/ 1607405 w 5432512"/>
              <a:gd name="connsiteY187" fmla="*/ 2905363 h 4873789"/>
              <a:gd name="connsiteX188" fmla="*/ 1607405 w 5432512"/>
              <a:gd name="connsiteY188" fmla="*/ 2922553 h 4873789"/>
              <a:gd name="connsiteX189" fmla="*/ 1650383 w 5432512"/>
              <a:gd name="connsiteY189" fmla="*/ 2905363 h 4873789"/>
              <a:gd name="connsiteX190" fmla="*/ 3816512 w 5432512"/>
              <a:gd name="connsiteY190" fmla="*/ 2879576 h 4873789"/>
              <a:gd name="connsiteX191" fmla="*/ 3807916 w 5432512"/>
              <a:gd name="connsiteY191" fmla="*/ 2905363 h 4873789"/>
              <a:gd name="connsiteX192" fmla="*/ 3816512 w 5432512"/>
              <a:gd name="connsiteY192" fmla="*/ 2913959 h 4873789"/>
              <a:gd name="connsiteX193" fmla="*/ 3833704 w 5432512"/>
              <a:gd name="connsiteY193" fmla="*/ 2888171 h 4873789"/>
              <a:gd name="connsiteX194" fmla="*/ 3550044 w 5432512"/>
              <a:gd name="connsiteY194" fmla="*/ 2862384 h 4873789"/>
              <a:gd name="connsiteX195" fmla="*/ 3541448 w 5432512"/>
              <a:gd name="connsiteY195" fmla="*/ 2870979 h 4873789"/>
              <a:gd name="connsiteX196" fmla="*/ 3550044 w 5432512"/>
              <a:gd name="connsiteY196" fmla="*/ 2888171 h 4873789"/>
              <a:gd name="connsiteX197" fmla="*/ 3558641 w 5432512"/>
              <a:gd name="connsiteY197" fmla="*/ 2888171 h 4873789"/>
              <a:gd name="connsiteX198" fmla="*/ 3266383 w 5432512"/>
              <a:gd name="connsiteY198" fmla="*/ 2853788 h 4873789"/>
              <a:gd name="connsiteX199" fmla="*/ 3257789 w 5432512"/>
              <a:gd name="connsiteY199" fmla="*/ 2862384 h 4873789"/>
              <a:gd name="connsiteX200" fmla="*/ 3335150 w 5432512"/>
              <a:gd name="connsiteY200" fmla="*/ 2931149 h 4873789"/>
              <a:gd name="connsiteX201" fmla="*/ 3352342 w 5432512"/>
              <a:gd name="connsiteY201" fmla="*/ 2922553 h 4873789"/>
              <a:gd name="connsiteX202" fmla="*/ 4082981 w 5432512"/>
              <a:gd name="connsiteY202" fmla="*/ 2836596 h 4873789"/>
              <a:gd name="connsiteX203" fmla="*/ 4100171 w 5432512"/>
              <a:gd name="connsiteY203" fmla="*/ 2870979 h 4873789"/>
              <a:gd name="connsiteX204" fmla="*/ 4125959 w 5432512"/>
              <a:gd name="connsiteY204" fmla="*/ 2845192 h 4873789"/>
              <a:gd name="connsiteX205" fmla="*/ 3111661 w 5432512"/>
              <a:gd name="connsiteY205" fmla="*/ 2819406 h 4873789"/>
              <a:gd name="connsiteX206" fmla="*/ 3111661 w 5432512"/>
              <a:gd name="connsiteY206" fmla="*/ 2836596 h 4873789"/>
              <a:gd name="connsiteX207" fmla="*/ 3137448 w 5432512"/>
              <a:gd name="connsiteY207" fmla="*/ 2836596 h 4873789"/>
              <a:gd name="connsiteX208" fmla="*/ 3137448 w 5432512"/>
              <a:gd name="connsiteY208" fmla="*/ 2819406 h 4873789"/>
              <a:gd name="connsiteX209" fmla="*/ 3232001 w 5432512"/>
              <a:gd name="connsiteY209" fmla="*/ 2810810 h 4873789"/>
              <a:gd name="connsiteX210" fmla="*/ 3223405 w 5432512"/>
              <a:gd name="connsiteY210" fmla="*/ 2828002 h 4873789"/>
              <a:gd name="connsiteX211" fmla="*/ 3257789 w 5432512"/>
              <a:gd name="connsiteY211" fmla="*/ 2853788 h 4873789"/>
              <a:gd name="connsiteX212" fmla="*/ 3266383 w 5432512"/>
              <a:gd name="connsiteY212" fmla="*/ 2845192 h 4873789"/>
              <a:gd name="connsiteX213" fmla="*/ 2742043 w 5432512"/>
              <a:gd name="connsiteY213" fmla="*/ 2810810 h 4873789"/>
              <a:gd name="connsiteX214" fmla="*/ 2733447 w 5432512"/>
              <a:gd name="connsiteY214" fmla="*/ 2931149 h 4873789"/>
              <a:gd name="connsiteX215" fmla="*/ 2870979 w 5432512"/>
              <a:gd name="connsiteY215" fmla="*/ 3068681 h 4873789"/>
              <a:gd name="connsiteX216" fmla="*/ 2913959 w 5432512"/>
              <a:gd name="connsiteY216" fmla="*/ 2939745 h 4873789"/>
              <a:gd name="connsiteX217" fmla="*/ 2742043 w 5432512"/>
              <a:gd name="connsiteY217" fmla="*/ 2810810 h 4873789"/>
              <a:gd name="connsiteX218" fmla="*/ 2991320 w 5432512"/>
              <a:gd name="connsiteY218" fmla="*/ 2776427 h 4873789"/>
              <a:gd name="connsiteX219" fmla="*/ 2956938 w 5432512"/>
              <a:gd name="connsiteY219" fmla="*/ 2948341 h 4873789"/>
              <a:gd name="connsiteX220" fmla="*/ 3025703 w 5432512"/>
              <a:gd name="connsiteY220" fmla="*/ 3008512 h 4873789"/>
              <a:gd name="connsiteX221" fmla="*/ 3051491 w 5432512"/>
              <a:gd name="connsiteY221" fmla="*/ 2853788 h 4873789"/>
              <a:gd name="connsiteX222" fmla="*/ 2991320 w 5432512"/>
              <a:gd name="connsiteY222" fmla="*/ 2776427 h 4873789"/>
              <a:gd name="connsiteX223" fmla="*/ 2974128 w 5432512"/>
              <a:gd name="connsiteY223" fmla="*/ 2742043 h 4873789"/>
              <a:gd name="connsiteX224" fmla="*/ 2922555 w 5432512"/>
              <a:gd name="connsiteY224" fmla="*/ 2913959 h 4873789"/>
              <a:gd name="connsiteX225" fmla="*/ 2948342 w 5432512"/>
              <a:gd name="connsiteY225" fmla="*/ 2939745 h 4873789"/>
              <a:gd name="connsiteX226" fmla="*/ 2974128 w 5432512"/>
              <a:gd name="connsiteY226" fmla="*/ 2742043 h 4873789"/>
              <a:gd name="connsiteX227" fmla="*/ 3550044 w 5432512"/>
              <a:gd name="connsiteY227" fmla="*/ 2707661 h 4873789"/>
              <a:gd name="connsiteX228" fmla="*/ 3575831 w 5432512"/>
              <a:gd name="connsiteY228" fmla="*/ 2733447 h 4873789"/>
              <a:gd name="connsiteX229" fmla="*/ 3566063 w 5432512"/>
              <a:gd name="connsiteY229" fmla="*/ 2738332 h 4873789"/>
              <a:gd name="connsiteX230" fmla="*/ 3564280 w 5432512"/>
              <a:gd name="connsiteY230" fmla="*/ 2736268 h 4873789"/>
              <a:gd name="connsiteX231" fmla="*/ 3544474 w 5432512"/>
              <a:gd name="connsiteY231" fmla="*/ 2713229 h 4873789"/>
              <a:gd name="connsiteX232" fmla="*/ 2956938 w 5432512"/>
              <a:gd name="connsiteY232" fmla="*/ 2673277 h 4873789"/>
              <a:gd name="connsiteX233" fmla="*/ 2948342 w 5432512"/>
              <a:gd name="connsiteY233" fmla="*/ 2699065 h 4873789"/>
              <a:gd name="connsiteX234" fmla="*/ 3017108 w 5432512"/>
              <a:gd name="connsiteY234" fmla="*/ 2742043 h 4873789"/>
              <a:gd name="connsiteX235" fmla="*/ 2956938 w 5432512"/>
              <a:gd name="connsiteY235" fmla="*/ 2673277 h 4873789"/>
              <a:gd name="connsiteX236" fmla="*/ 2870979 w 5432512"/>
              <a:gd name="connsiteY236" fmla="*/ 2613108 h 4873789"/>
              <a:gd name="connsiteX237" fmla="*/ 2905363 w 5432512"/>
              <a:gd name="connsiteY237" fmla="*/ 2664682 h 4873789"/>
              <a:gd name="connsiteX238" fmla="*/ 2931150 w 5432512"/>
              <a:gd name="connsiteY238" fmla="*/ 2647490 h 4873789"/>
              <a:gd name="connsiteX239" fmla="*/ 2870979 w 5432512"/>
              <a:gd name="connsiteY239" fmla="*/ 2613108 h 4873789"/>
              <a:gd name="connsiteX240" fmla="*/ 3309364 w 5432512"/>
              <a:gd name="connsiteY240" fmla="*/ 2604512 h 4873789"/>
              <a:gd name="connsiteX241" fmla="*/ 3773533 w 5432512"/>
              <a:gd name="connsiteY241" fmla="*/ 3068681 h 4873789"/>
              <a:gd name="connsiteX242" fmla="*/ 3756341 w 5432512"/>
              <a:gd name="connsiteY242" fmla="*/ 3085873 h 4873789"/>
              <a:gd name="connsiteX243" fmla="*/ 3661788 w 5432512"/>
              <a:gd name="connsiteY243" fmla="*/ 2999916 h 4873789"/>
              <a:gd name="connsiteX244" fmla="*/ 4082981 w 5432512"/>
              <a:gd name="connsiteY244" fmla="*/ 3575831 h 4873789"/>
              <a:gd name="connsiteX245" fmla="*/ 3326554 w 5432512"/>
              <a:gd name="connsiteY245" fmla="*/ 2604512 h 4873789"/>
              <a:gd name="connsiteX246" fmla="*/ 3257789 w 5432512"/>
              <a:gd name="connsiteY246" fmla="*/ 2604512 h 4873789"/>
              <a:gd name="connsiteX247" fmla="*/ 3274980 w 5432512"/>
              <a:gd name="connsiteY247" fmla="*/ 2630300 h 4873789"/>
              <a:gd name="connsiteX248" fmla="*/ 3283576 w 5432512"/>
              <a:gd name="connsiteY248" fmla="*/ 2630300 h 4873789"/>
              <a:gd name="connsiteX249" fmla="*/ 3274980 w 5432512"/>
              <a:gd name="connsiteY249" fmla="*/ 2604512 h 4873789"/>
              <a:gd name="connsiteX250" fmla="*/ 3429703 w 5432512"/>
              <a:gd name="connsiteY250" fmla="*/ 2595916 h 4873789"/>
              <a:gd name="connsiteX251" fmla="*/ 3421107 w 5432512"/>
              <a:gd name="connsiteY251" fmla="*/ 2604512 h 4873789"/>
              <a:gd name="connsiteX252" fmla="*/ 3438299 w 5432512"/>
              <a:gd name="connsiteY252" fmla="*/ 2630300 h 4873789"/>
              <a:gd name="connsiteX253" fmla="*/ 3455491 w 5432512"/>
              <a:gd name="connsiteY253" fmla="*/ 2630300 h 4873789"/>
              <a:gd name="connsiteX254" fmla="*/ 3232001 w 5432512"/>
              <a:gd name="connsiteY254" fmla="*/ 2587319 h 4873789"/>
              <a:gd name="connsiteX255" fmla="*/ 3240597 w 5432512"/>
              <a:gd name="connsiteY255" fmla="*/ 2613108 h 4873789"/>
              <a:gd name="connsiteX256" fmla="*/ 3257789 w 5432512"/>
              <a:gd name="connsiteY256" fmla="*/ 2613108 h 4873789"/>
              <a:gd name="connsiteX257" fmla="*/ 3240597 w 5432512"/>
              <a:gd name="connsiteY257" fmla="*/ 2587319 h 4873789"/>
              <a:gd name="connsiteX258" fmla="*/ 1383916 w 5432512"/>
              <a:gd name="connsiteY258" fmla="*/ 2587319 h 4873789"/>
              <a:gd name="connsiteX259" fmla="*/ 1383916 w 5432512"/>
              <a:gd name="connsiteY259" fmla="*/ 2630300 h 4873789"/>
              <a:gd name="connsiteX260" fmla="*/ 1418299 w 5432512"/>
              <a:gd name="connsiteY260" fmla="*/ 2621704 h 4873789"/>
              <a:gd name="connsiteX261" fmla="*/ 3429703 w 5432512"/>
              <a:gd name="connsiteY261" fmla="*/ 2578725 h 4873789"/>
              <a:gd name="connsiteX262" fmla="*/ 3512438 w 5432512"/>
              <a:gd name="connsiteY262" fmla="*/ 2675964 h 4873789"/>
              <a:gd name="connsiteX263" fmla="*/ 3544474 w 5432512"/>
              <a:gd name="connsiteY263" fmla="*/ 2713229 h 4873789"/>
              <a:gd name="connsiteX264" fmla="*/ 3541448 w 5432512"/>
              <a:gd name="connsiteY264" fmla="*/ 2716257 h 4873789"/>
              <a:gd name="connsiteX265" fmla="*/ 3558641 w 5432512"/>
              <a:gd name="connsiteY265" fmla="*/ 2742043 h 4873789"/>
              <a:gd name="connsiteX266" fmla="*/ 3566063 w 5432512"/>
              <a:gd name="connsiteY266" fmla="*/ 2738332 h 4873789"/>
              <a:gd name="connsiteX267" fmla="*/ 3623108 w 5432512"/>
              <a:gd name="connsiteY267" fmla="*/ 2804362 h 4873789"/>
              <a:gd name="connsiteX268" fmla="*/ 3928257 w 5432512"/>
              <a:gd name="connsiteY268" fmla="*/ 3154640 h 4873789"/>
              <a:gd name="connsiteX269" fmla="*/ 4229108 w 5432512"/>
              <a:gd name="connsiteY269" fmla="*/ 3601619 h 4873789"/>
              <a:gd name="connsiteX270" fmla="*/ 3464086 w 5432512"/>
              <a:gd name="connsiteY270" fmla="*/ 2578725 h 4873789"/>
              <a:gd name="connsiteX271" fmla="*/ 2785022 w 5432512"/>
              <a:gd name="connsiteY271" fmla="*/ 2578725 h 4873789"/>
              <a:gd name="connsiteX272" fmla="*/ 2759235 w 5432512"/>
              <a:gd name="connsiteY272" fmla="*/ 2707661 h 4873789"/>
              <a:gd name="connsiteX273" fmla="*/ 2724853 w 5432512"/>
              <a:gd name="connsiteY273" fmla="*/ 2673277 h 4873789"/>
              <a:gd name="connsiteX274" fmla="*/ 2716257 w 5432512"/>
              <a:gd name="connsiteY274" fmla="*/ 2699065 h 4873789"/>
              <a:gd name="connsiteX275" fmla="*/ 2896767 w 5432512"/>
              <a:gd name="connsiteY275" fmla="*/ 2888171 h 4873789"/>
              <a:gd name="connsiteX276" fmla="*/ 2922555 w 5432512"/>
              <a:gd name="connsiteY276" fmla="*/ 2690469 h 4873789"/>
              <a:gd name="connsiteX277" fmla="*/ 2785022 w 5432512"/>
              <a:gd name="connsiteY277" fmla="*/ 2578725 h 4873789"/>
              <a:gd name="connsiteX278" fmla="*/ 2484171 w 5432512"/>
              <a:gd name="connsiteY278" fmla="*/ 2570129 h 4873789"/>
              <a:gd name="connsiteX279" fmla="*/ 2501363 w 5432512"/>
              <a:gd name="connsiteY279" fmla="*/ 2613108 h 4873789"/>
              <a:gd name="connsiteX280" fmla="*/ 2501363 w 5432512"/>
              <a:gd name="connsiteY280" fmla="*/ 2647490 h 4873789"/>
              <a:gd name="connsiteX281" fmla="*/ 2518555 w 5432512"/>
              <a:gd name="connsiteY281" fmla="*/ 2647490 h 4873789"/>
              <a:gd name="connsiteX282" fmla="*/ 2518555 w 5432512"/>
              <a:gd name="connsiteY282" fmla="*/ 2613108 h 4873789"/>
              <a:gd name="connsiteX283" fmla="*/ 2501363 w 5432512"/>
              <a:gd name="connsiteY283" fmla="*/ 2613108 h 4873789"/>
              <a:gd name="connsiteX284" fmla="*/ 2509959 w 5432512"/>
              <a:gd name="connsiteY284" fmla="*/ 2578725 h 4873789"/>
              <a:gd name="connsiteX285" fmla="*/ 2484171 w 5432512"/>
              <a:gd name="connsiteY285" fmla="*/ 2570129 h 4873789"/>
              <a:gd name="connsiteX286" fmla="*/ 2896767 w 5432512"/>
              <a:gd name="connsiteY286" fmla="*/ 2561533 h 4873789"/>
              <a:gd name="connsiteX287" fmla="*/ 2888171 w 5432512"/>
              <a:gd name="connsiteY287" fmla="*/ 2578725 h 4873789"/>
              <a:gd name="connsiteX288" fmla="*/ 2939746 w 5432512"/>
              <a:gd name="connsiteY288" fmla="*/ 2621704 h 4873789"/>
              <a:gd name="connsiteX289" fmla="*/ 2948342 w 5432512"/>
              <a:gd name="connsiteY289" fmla="*/ 2613108 h 4873789"/>
              <a:gd name="connsiteX290" fmla="*/ 3180426 w 5432512"/>
              <a:gd name="connsiteY290" fmla="*/ 2552937 h 4873789"/>
              <a:gd name="connsiteX291" fmla="*/ 3180426 w 5432512"/>
              <a:gd name="connsiteY291" fmla="*/ 2570129 h 4873789"/>
              <a:gd name="connsiteX292" fmla="*/ 3206215 w 5432512"/>
              <a:gd name="connsiteY292" fmla="*/ 2570129 h 4873789"/>
              <a:gd name="connsiteX293" fmla="*/ 3206215 w 5432512"/>
              <a:gd name="connsiteY293" fmla="*/ 2552937 h 4873789"/>
              <a:gd name="connsiteX294" fmla="*/ 2750639 w 5432512"/>
              <a:gd name="connsiteY294" fmla="*/ 2535745 h 4873789"/>
              <a:gd name="connsiteX295" fmla="*/ 2750639 w 5432512"/>
              <a:gd name="connsiteY295" fmla="*/ 2595916 h 4873789"/>
              <a:gd name="connsiteX296" fmla="*/ 2767832 w 5432512"/>
              <a:gd name="connsiteY296" fmla="*/ 2561533 h 4873789"/>
              <a:gd name="connsiteX297" fmla="*/ 2690469 w 5432512"/>
              <a:gd name="connsiteY297" fmla="*/ 2509958 h 4873789"/>
              <a:gd name="connsiteX298" fmla="*/ 2681873 w 5432512"/>
              <a:gd name="connsiteY298" fmla="*/ 2681874 h 4873789"/>
              <a:gd name="connsiteX299" fmla="*/ 2699065 w 5432512"/>
              <a:gd name="connsiteY299" fmla="*/ 2681874 h 4873789"/>
              <a:gd name="connsiteX300" fmla="*/ 2707661 w 5432512"/>
              <a:gd name="connsiteY300" fmla="*/ 2509958 h 4873789"/>
              <a:gd name="connsiteX301" fmla="*/ 2424002 w 5432512"/>
              <a:gd name="connsiteY301" fmla="*/ 2509958 h 4873789"/>
              <a:gd name="connsiteX302" fmla="*/ 2398213 w 5432512"/>
              <a:gd name="connsiteY302" fmla="*/ 2527151 h 4873789"/>
              <a:gd name="connsiteX303" fmla="*/ 2449788 w 5432512"/>
              <a:gd name="connsiteY303" fmla="*/ 2570129 h 4873789"/>
              <a:gd name="connsiteX304" fmla="*/ 2466980 w 5432512"/>
              <a:gd name="connsiteY304" fmla="*/ 2544341 h 4873789"/>
              <a:gd name="connsiteX305" fmla="*/ 2424002 w 5432512"/>
              <a:gd name="connsiteY305" fmla="*/ 2509958 h 4873789"/>
              <a:gd name="connsiteX306" fmla="*/ 2759235 w 5432512"/>
              <a:gd name="connsiteY306" fmla="*/ 2492766 h 4873789"/>
              <a:gd name="connsiteX307" fmla="*/ 2733447 w 5432512"/>
              <a:gd name="connsiteY307" fmla="*/ 2509958 h 4873789"/>
              <a:gd name="connsiteX308" fmla="*/ 2767832 w 5432512"/>
              <a:gd name="connsiteY308" fmla="*/ 2535745 h 4873789"/>
              <a:gd name="connsiteX309" fmla="*/ 2785022 w 5432512"/>
              <a:gd name="connsiteY309" fmla="*/ 2518554 h 4873789"/>
              <a:gd name="connsiteX310" fmla="*/ 2776426 w 5432512"/>
              <a:gd name="connsiteY310" fmla="*/ 2544341 h 4873789"/>
              <a:gd name="connsiteX311" fmla="*/ 2819406 w 5432512"/>
              <a:gd name="connsiteY311" fmla="*/ 2561533 h 4873789"/>
              <a:gd name="connsiteX312" fmla="*/ 2785022 w 5432512"/>
              <a:gd name="connsiteY312" fmla="*/ 2518554 h 4873789"/>
              <a:gd name="connsiteX313" fmla="*/ 2802214 w 5432512"/>
              <a:gd name="connsiteY313" fmla="*/ 2475576 h 4873789"/>
              <a:gd name="connsiteX314" fmla="*/ 2785022 w 5432512"/>
              <a:gd name="connsiteY314" fmla="*/ 2492766 h 4873789"/>
              <a:gd name="connsiteX315" fmla="*/ 2879575 w 5432512"/>
              <a:gd name="connsiteY315" fmla="*/ 2552937 h 4873789"/>
              <a:gd name="connsiteX316" fmla="*/ 2724853 w 5432512"/>
              <a:gd name="connsiteY316" fmla="*/ 2475576 h 4873789"/>
              <a:gd name="connsiteX317" fmla="*/ 2724853 w 5432512"/>
              <a:gd name="connsiteY317" fmla="*/ 2501362 h 4873789"/>
              <a:gd name="connsiteX318" fmla="*/ 2733447 w 5432512"/>
              <a:gd name="connsiteY318" fmla="*/ 2501362 h 4873789"/>
              <a:gd name="connsiteX319" fmla="*/ 2733447 w 5432512"/>
              <a:gd name="connsiteY319" fmla="*/ 2475576 h 4873789"/>
              <a:gd name="connsiteX320" fmla="*/ 2656086 w 5432512"/>
              <a:gd name="connsiteY320" fmla="*/ 2466980 h 4873789"/>
              <a:gd name="connsiteX321" fmla="*/ 2638894 w 5432512"/>
              <a:gd name="connsiteY321" fmla="*/ 2621704 h 4873789"/>
              <a:gd name="connsiteX322" fmla="*/ 2681873 w 5432512"/>
              <a:gd name="connsiteY322" fmla="*/ 2475576 h 4873789"/>
              <a:gd name="connsiteX323" fmla="*/ 2656086 w 5432512"/>
              <a:gd name="connsiteY323" fmla="*/ 2466980 h 4873789"/>
              <a:gd name="connsiteX324" fmla="*/ 2338043 w 5432512"/>
              <a:gd name="connsiteY324" fmla="*/ 2449788 h 4873789"/>
              <a:gd name="connsiteX325" fmla="*/ 2355235 w 5432512"/>
              <a:gd name="connsiteY325" fmla="*/ 2475576 h 4873789"/>
              <a:gd name="connsiteX326" fmla="*/ 2363831 w 5432512"/>
              <a:gd name="connsiteY326" fmla="*/ 2466980 h 4873789"/>
              <a:gd name="connsiteX327" fmla="*/ 2355235 w 5432512"/>
              <a:gd name="connsiteY327" fmla="*/ 2449788 h 4873789"/>
              <a:gd name="connsiteX328" fmla="*/ 1650383 w 5432512"/>
              <a:gd name="connsiteY328" fmla="*/ 2441192 h 4873789"/>
              <a:gd name="connsiteX329" fmla="*/ 1650383 w 5432512"/>
              <a:gd name="connsiteY329" fmla="*/ 2458384 h 4873789"/>
              <a:gd name="connsiteX330" fmla="*/ 1676171 w 5432512"/>
              <a:gd name="connsiteY330" fmla="*/ 2458384 h 4873789"/>
              <a:gd name="connsiteX331" fmla="*/ 1676171 w 5432512"/>
              <a:gd name="connsiteY331" fmla="*/ 2441192 h 4873789"/>
              <a:gd name="connsiteX332" fmla="*/ 1607405 w 5432512"/>
              <a:gd name="connsiteY332" fmla="*/ 2441192 h 4873789"/>
              <a:gd name="connsiteX333" fmla="*/ 1607405 w 5432512"/>
              <a:gd name="connsiteY333" fmla="*/ 2475576 h 4873789"/>
              <a:gd name="connsiteX334" fmla="*/ 1633193 w 5432512"/>
              <a:gd name="connsiteY334" fmla="*/ 2475576 h 4873789"/>
              <a:gd name="connsiteX335" fmla="*/ 1607405 w 5432512"/>
              <a:gd name="connsiteY335" fmla="*/ 2441192 h 4873789"/>
              <a:gd name="connsiteX336" fmla="*/ 2802214 w 5432512"/>
              <a:gd name="connsiteY336" fmla="*/ 2406809 h 4873789"/>
              <a:gd name="connsiteX337" fmla="*/ 2793618 w 5432512"/>
              <a:gd name="connsiteY337" fmla="*/ 2415405 h 4873789"/>
              <a:gd name="connsiteX338" fmla="*/ 2905363 w 5432512"/>
              <a:gd name="connsiteY338" fmla="*/ 2527151 h 4873789"/>
              <a:gd name="connsiteX339" fmla="*/ 2913959 w 5432512"/>
              <a:gd name="connsiteY339" fmla="*/ 2509958 h 4873789"/>
              <a:gd name="connsiteX340" fmla="*/ 2277874 w 5432512"/>
              <a:gd name="connsiteY340" fmla="*/ 2406809 h 4873789"/>
              <a:gd name="connsiteX341" fmla="*/ 2277874 w 5432512"/>
              <a:gd name="connsiteY341" fmla="*/ 2424001 h 4873789"/>
              <a:gd name="connsiteX342" fmla="*/ 2303660 w 5432512"/>
              <a:gd name="connsiteY342" fmla="*/ 2424001 h 4873789"/>
              <a:gd name="connsiteX343" fmla="*/ 2303660 w 5432512"/>
              <a:gd name="connsiteY343" fmla="*/ 2406809 h 4873789"/>
              <a:gd name="connsiteX344" fmla="*/ 2716257 w 5432512"/>
              <a:gd name="connsiteY344" fmla="*/ 2398213 h 4873789"/>
              <a:gd name="connsiteX345" fmla="*/ 2707661 w 5432512"/>
              <a:gd name="connsiteY345" fmla="*/ 2432597 h 4873789"/>
              <a:gd name="connsiteX346" fmla="*/ 2742043 w 5432512"/>
              <a:gd name="connsiteY346" fmla="*/ 2458384 h 4873789"/>
              <a:gd name="connsiteX347" fmla="*/ 2750639 w 5432512"/>
              <a:gd name="connsiteY347" fmla="*/ 2424001 h 4873789"/>
              <a:gd name="connsiteX348" fmla="*/ 2716257 w 5432512"/>
              <a:gd name="connsiteY348" fmla="*/ 2398213 h 4873789"/>
              <a:gd name="connsiteX349" fmla="*/ 3197619 w 5432512"/>
              <a:gd name="connsiteY349" fmla="*/ 2389617 h 4873789"/>
              <a:gd name="connsiteX350" fmla="*/ 3197619 w 5432512"/>
              <a:gd name="connsiteY350" fmla="*/ 2406809 h 4873789"/>
              <a:gd name="connsiteX351" fmla="*/ 3232001 w 5432512"/>
              <a:gd name="connsiteY351" fmla="*/ 2406809 h 4873789"/>
              <a:gd name="connsiteX352" fmla="*/ 3232001 w 5432512"/>
              <a:gd name="connsiteY352" fmla="*/ 2389617 h 4873789"/>
              <a:gd name="connsiteX353" fmla="*/ 2750639 w 5432512"/>
              <a:gd name="connsiteY353" fmla="*/ 2381023 h 4873789"/>
              <a:gd name="connsiteX354" fmla="*/ 2742043 w 5432512"/>
              <a:gd name="connsiteY354" fmla="*/ 2389617 h 4873789"/>
              <a:gd name="connsiteX355" fmla="*/ 2776426 w 5432512"/>
              <a:gd name="connsiteY355" fmla="*/ 2415405 h 4873789"/>
              <a:gd name="connsiteX356" fmla="*/ 2785022 w 5432512"/>
              <a:gd name="connsiteY356" fmla="*/ 2398213 h 4873789"/>
              <a:gd name="connsiteX357" fmla="*/ 2501363 w 5432512"/>
              <a:gd name="connsiteY357" fmla="*/ 2372427 h 4873789"/>
              <a:gd name="connsiteX358" fmla="*/ 2518555 w 5432512"/>
              <a:gd name="connsiteY358" fmla="*/ 2372427 h 4873789"/>
              <a:gd name="connsiteX359" fmla="*/ 2518555 w 5432512"/>
              <a:gd name="connsiteY359" fmla="*/ 2406809 h 4873789"/>
              <a:gd name="connsiteX360" fmla="*/ 2501363 w 5432512"/>
              <a:gd name="connsiteY360" fmla="*/ 2406809 h 4873789"/>
              <a:gd name="connsiteX361" fmla="*/ 1710554 w 5432512"/>
              <a:gd name="connsiteY361" fmla="*/ 2363831 h 4873789"/>
              <a:gd name="connsiteX362" fmla="*/ 1701958 w 5432512"/>
              <a:gd name="connsiteY362" fmla="*/ 2398213 h 4873789"/>
              <a:gd name="connsiteX363" fmla="*/ 1719150 w 5432512"/>
              <a:gd name="connsiteY363" fmla="*/ 2398213 h 4873789"/>
              <a:gd name="connsiteX364" fmla="*/ 1727746 w 5432512"/>
              <a:gd name="connsiteY364" fmla="*/ 2363831 h 4873789"/>
              <a:gd name="connsiteX365" fmla="*/ 2346639 w 5432512"/>
              <a:gd name="connsiteY365" fmla="*/ 2338043 h 4873789"/>
              <a:gd name="connsiteX366" fmla="*/ 2389617 w 5432512"/>
              <a:gd name="connsiteY366" fmla="*/ 2389617 h 4873789"/>
              <a:gd name="connsiteX367" fmla="*/ 2346639 w 5432512"/>
              <a:gd name="connsiteY367" fmla="*/ 2338043 h 4873789"/>
              <a:gd name="connsiteX368" fmla="*/ 2613108 w 5432512"/>
              <a:gd name="connsiteY368" fmla="*/ 2303660 h 4873789"/>
              <a:gd name="connsiteX369" fmla="*/ 2604512 w 5432512"/>
              <a:gd name="connsiteY369" fmla="*/ 2312256 h 4873789"/>
              <a:gd name="connsiteX370" fmla="*/ 2613108 w 5432512"/>
              <a:gd name="connsiteY370" fmla="*/ 2338043 h 4873789"/>
              <a:gd name="connsiteX371" fmla="*/ 2630298 w 5432512"/>
              <a:gd name="connsiteY371" fmla="*/ 2338043 h 4873789"/>
              <a:gd name="connsiteX372" fmla="*/ 2999916 w 5432512"/>
              <a:gd name="connsiteY372" fmla="*/ 2295064 h 4873789"/>
              <a:gd name="connsiteX373" fmla="*/ 3008512 w 5432512"/>
              <a:gd name="connsiteY373" fmla="*/ 2303660 h 4873789"/>
              <a:gd name="connsiteX374" fmla="*/ 2991320 w 5432512"/>
              <a:gd name="connsiteY374" fmla="*/ 2338043 h 4873789"/>
              <a:gd name="connsiteX375" fmla="*/ 2991320 w 5432512"/>
              <a:gd name="connsiteY375" fmla="*/ 2320852 h 4873789"/>
              <a:gd name="connsiteX376" fmla="*/ 2965534 w 5432512"/>
              <a:gd name="connsiteY376" fmla="*/ 2320852 h 4873789"/>
              <a:gd name="connsiteX377" fmla="*/ 2965534 w 5432512"/>
              <a:gd name="connsiteY377" fmla="*/ 2338043 h 4873789"/>
              <a:gd name="connsiteX378" fmla="*/ 2991320 w 5432512"/>
              <a:gd name="connsiteY378" fmla="*/ 2338043 h 4873789"/>
              <a:gd name="connsiteX379" fmla="*/ 3025703 w 5432512"/>
              <a:gd name="connsiteY379" fmla="*/ 2363831 h 4873789"/>
              <a:gd name="connsiteX380" fmla="*/ 3051491 w 5432512"/>
              <a:gd name="connsiteY380" fmla="*/ 2329448 h 4873789"/>
              <a:gd name="connsiteX381" fmla="*/ 2999916 w 5432512"/>
              <a:gd name="connsiteY381" fmla="*/ 2295064 h 4873789"/>
              <a:gd name="connsiteX382" fmla="*/ 2458384 w 5432512"/>
              <a:gd name="connsiteY382" fmla="*/ 2277874 h 4873789"/>
              <a:gd name="connsiteX383" fmla="*/ 2458384 w 5432512"/>
              <a:gd name="connsiteY383" fmla="*/ 2458384 h 4873789"/>
              <a:gd name="connsiteX384" fmla="*/ 2466980 w 5432512"/>
              <a:gd name="connsiteY384" fmla="*/ 2441192 h 4873789"/>
              <a:gd name="connsiteX385" fmla="*/ 2492767 w 5432512"/>
              <a:gd name="connsiteY385" fmla="*/ 2458384 h 4873789"/>
              <a:gd name="connsiteX386" fmla="*/ 2501363 w 5432512"/>
              <a:gd name="connsiteY386" fmla="*/ 2424001 h 4873789"/>
              <a:gd name="connsiteX387" fmla="*/ 2509959 w 5432512"/>
              <a:gd name="connsiteY387" fmla="*/ 2475576 h 4873789"/>
              <a:gd name="connsiteX388" fmla="*/ 2552937 w 5432512"/>
              <a:gd name="connsiteY388" fmla="*/ 2346639 h 4873789"/>
              <a:gd name="connsiteX389" fmla="*/ 2458384 w 5432512"/>
              <a:gd name="connsiteY389" fmla="*/ 2277874 h 4873789"/>
              <a:gd name="connsiteX390" fmla="*/ 2157533 w 5432512"/>
              <a:gd name="connsiteY390" fmla="*/ 2260682 h 4873789"/>
              <a:gd name="connsiteX391" fmla="*/ 2148937 w 5432512"/>
              <a:gd name="connsiteY391" fmla="*/ 2269278 h 4873789"/>
              <a:gd name="connsiteX392" fmla="*/ 2174725 w 5432512"/>
              <a:gd name="connsiteY392" fmla="*/ 2312256 h 4873789"/>
              <a:gd name="connsiteX393" fmla="*/ 2191915 w 5432512"/>
              <a:gd name="connsiteY393" fmla="*/ 2303660 h 4873789"/>
              <a:gd name="connsiteX394" fmla="*/ 2260682 w 5432512"/>
              <a:gd name="connsiteY394" fmla="*/ 2252086 h 4873789"/>
              <a:gd name="connsiteX395" fmla="*/ 2252086 w 5432512"/>
              <a:gd name="connsiteY395" fmla="*/ 2260682 h 4873789"/>
              <a:gd name="connsiteX396" fmla="*/ 2269278 w 5432512"/>
              <a:gd name="connsiteY396" fmla="*/ 2295064 h 4873789"/>
              <a:gd name="connsiteX397" fmla="*/ 2286468 w 5432512"/>
              <a:gd name="connsiteY397" fmla="*/ 2286470 h 4873789"/>
              <a:gd name="connsiteX398" fmla="*/ 2391791 w 5432512"/>
              <a:gd name="connsiteY398" fmla="*/ 2251877 h 4873789"/>
              <a:gd name="connsiteX399" fmla="*/ 2385320 w 5432512"/>
              <a:gd name="connsiteY399" fmla="*/ 2267129 h 4873789"/>
              <a:gd name="connsiteX400" fmla="*/ 2363831 w 5432512"/>
              <a:gd name="connsiteY400" fmla="*/ 2312256 h 4873789"/>
              <a:gd name="connsiteX401" fmla="*/ 2389617 w 5432512"/>
              <a:gd name="connsiteY401" fmla="*/ 2338043 h 4873789"/>
              <a:gd name="connsiteX402" fmla="*/ 2391768 w 5432512"/>
              <a:gd name="connsiteY402" fmla="*/ 2252086 h 4873789"/>
              <a:gd name="connsiteX403" fmla="*/ 3068681 w 5432512"/>
              <a:gd name="connsiteY403" fmla="*/ 2243490 h 4873789"/>
              <a:gd name="connsiteX404" fmla="*/ 3077277 w 5432512"/>
              <a:gd name="connsiteY404" fmla="*/ 2269278 h 4873789"/>
              <a:gd name="connsiteX405" fmla="*/ 3085873 w 5432512"/>
              <a:gd name="connsiteY405" fmla="*/ 2269278 h 4873789"/>
              <a:gd name="connsiteX406" fmla="*/ 3077277 w 5432512"/>
              <a:gd name="connsiteY406" fmla="*/ 2243490 h 4873789"/>
              <a:gd name="connsiteX407" fmla="*/ 2587320 w 5432512"/>
              <a:gd name="connsiteY407" fmla="*/ 2209107 h 4873789"/>
              <a:gd name="connsiteX408" fmla="*/ 2570129 w 5432512"/>
              <a:gd name="connsiteY408" fmla="*/ 2226299 h 4873789"/>
              <a:gd name="connsiteX409" fmla="*/ 2570129 w 5432512"/>
              <a:gd name="connsiteY409" fmla="*/ 2234895 h 4873789"/>
              <a:gd name="connsiteX410" fmla="*/ 2595916 w 5432512"/>
              <a:gd name="connsiteY410" fmla="*/ 2226299 h 4873789"/>
              <a:gd name="connsiteX411" fmla="*/ 3034299 w 5432512"/>
              <a:gd name="connsiteY411" fmla="*/ 2200511 h 4873789"/>
              <a:gd name="connsiteX412" fmla="*/ 3017108 w 5432512"/>
              <a:gd name="connsiteY412" fmla="*/ 2217703 h 4873789"/>
              <a:gd name="connsiteX413" fmla="*/ 3017108 w 5432512"/>
              <a:gd name="connsiteY413" fmla="*/ 2226299 h 4873789"/>
              <a:gd name="connsiteX414" fmla="*/ 3042895 w 5432512"/>
              <a:gd name="connsiteY414" fmla="*/ 2217703 h 4873789"/>
              <a:gd name="connsiteX415" fmla="*/ 2097362 w 5432512"/>
              <a:gd name="connsiteY415" fmla="*/ 2191915 h 4873789"/>
              <a:gd name="connsiteX416" fmla="*/ 2080172 w 5432512"/>
              <a:gd name="connsiteY416" fmla="*/ 2200511 h 4873789"/>
              <a:gd name="connsiteX417" fmla="*/ 2097362 w 5432512"/>
              <a:gd name="connsiteY417" fmla="*/ 2226299 h 4873789"/>
              <a:gd name="connsiteX418" fmla="*/ 2105958 w 5432512"/>
              <a:gd name="connsiteY418" fmla="*/ 2226299 h 4873789"/>
              <a:gd name="connsiteX419" fmla="*/ 1658979 w 5432512"/>
              <a:gd name="connsiteY419" fmla="*/ 2183321 h 4873789"/>
              <a:gd name="connsiteX420" fmla="*/ 1658979 w 5432512"/>
              <a:gd name="connsiteY420" fmla="*/ 2200511 h 4873789"/>
              <a:gd name="connsiteX421" fmla="*/ 1676171 w 5432512"/>
              <a:gd name="connsiteY421" fmla="*/ 2200511 h 4873789"/>
              <a:gd name="connsiteX422" fmla="*/ 1676171 w 5432512"/>
              <a:gd name="connsiteY422" fmla="*/ 2183321 h 4873789"/>
              <a:gd name="connsiteX423" fmla="*/ 2183319 w 5432512"/>
              <a:gd name="connsiteY423" fmla="*/ 2174725 h 4873789"/>
              <a:gd name="connsiteX424" fmla="*/ 2174725 w 5432512"/>
              <a:gd name="connsiteY424" fmla="*/ 2183321 h 4873789"/>
              <a:gd name="connsiteX425" fmla="*/ 2200511 w 5432512"/>
              <a:gd name="connsiteY425" fmla="*/ 2217703 h 4873789"/>
              <a:gd name="connsiteX426" fmla="*/ 2209107 w 5432512"/>
              <a:gd name="connsiteY426" fmla="*/ 2209107 h 4873789"/>
              <a:gd name="connsiteX427" fmla="*/ 2226299 w 5432512"/>
              <a:gd name="connsiteY427" fmla="*/ 2234895 h 4873789"/>
              <a:gd name="connsiteX428" fmla="*/ 2234895 w 5432512"/>
              <a:gd name="connsiteY428" fmla="*/ 2226299 h 4873789"/>
              <a:gd name="connsiteX429" fmla="*/ 2226299 w 5432512"/>
              <a:gd name="connsiteY429" fmla="*/ 2209107 h 4873789"/>
              <a:gd name="connsiteX430" fmla="*/ 2209107 w 5432512"/>
              <a:gd name="connsiteY430" fmla="*/ 2209107 h 4873789"/>
              <a:gd name="connsiteX431" fmla="*/ 2406810 w 5432512"/>
              <a:gd name="connsiteY431" fmla="*/ 2148936 h 4873789"/>
              <a:gd name="connsiteX432" fmla="*/ 2398213 w 5432512"/>
              <a:gd name="connsiteY432" fmla="*/ 2209107 h 4873789"/>
              <a:gd name="connsiteX433" fmla="*/ 2415406 w 5432512"/>
              <a:gd name="connsiteY433" fmla="*/ 2209107 h 4873789"/>
              <a:gd name="connsiteX434" fmla="*/ 2424002 w 5432512"/>
              <a:gd name="connsiteY434" fmla="*/ 2148936 h 4873789"/>
              <a:gd name="connsiteX435" fmla="*/ 2956938 w 5432512"/>
              <a:gd name="connsiteY435" fmla="*/ 2140340 h 4873789"/>
              <a:gd name="connsiteX436" fmla="*/ 2948342 w 5432512"/>
              <a:gd name="connsiteY436" fmla="*/ 2166129 h 4873789"/>
              <a:gd name="connsiteX437" fmla="*/ 2956938 w 5432512"/>
              <a:gd name="connsiteY437" fmla="*/ 2166129 h 4873789"/>
              <a:gd name="connsiteX438" fmla="*/ 2965534 w 5432512"/>
              <a:gd name="connsiteY438" fmla="*/ 2148936 h 4873789"/>
              <a:gd name="connsiteX439" fmla="*/ 2836597 w 5432512"/>
              <a:gd name="connsiteY439" fmla="*/ 2140340 h 4873789"/>
              <a:gd name="connsiteX440" fmla="*/ 2810810 w 5432512"/>
              <a:gd name="connsiteY440" fmla="*/ 2252086 h 4873789"/>
              <a:gd name="connsiteX441" fmla="*/ 2931150 w 5432512"/>
              <a:gd name="connsiteY441" fmla="*/ 2329448 h 4873789"/>
              <a:gd name="connsiteX442" fmla="*/ 2931150 w 5432512"/>
              <a:gd name="connsiteY442" fmla="*/ 2260682 h 4873789"/>
              <a:gd name="connsiteX443" fmla="*/ 2948342 w 5432512"/>
              <a:gd name="connsiteY443" fmla="*/ 2277874 h 4873789"/>
              <a:gd name="connsiteX444" fmla="*/ 2956938 w 5432512"/>
              <a:gd name="connsiteY444" fmla="*/ 2243490 h 4873789"/>
              <a:gd name="connsiteX445" fmla="*/ 2836597 w 5432512"/>
              <a:gd name="connsiteY445" fmla="*/ 2140340 h 4873789"/>
              <a:gd name="connsiteX446" fmla="*/ 2492767 w 5432512"/>
              <a:gd name="connsiteY446" fmla="*/ 2140340 h 4873789"/>
              <a:gd name="connsiteX447" fmla="*/ 2484171 w 5432512"/>
              <a:gd name="connsiteY447" fmla="*/ 2148936 h 4873789"/>
              <a:gd name="connsiteX448" fmla="*/ 2561533 w 5432512"/>
              <a:gd name="connsiteY448" fmla="*/ 2226299 h 4873789"/>
              <a:gd name="connsiteX449" fmla="*/ 2570129 w 5432512"/>
              <a:gd name="connsiteY449" fmla="*/ 2217703 h 4873789"/>
              <a:gd name="connsiteX450" fmla="*/ 2011405 w 5432512"/>
              <a:gd name="connsiteY450" fmla="*/ 2123150 h 4873789"/>
              <a:gd name="connsiteX451" fmla="*/ 2020001 w 5432512"/>
              <a:gd name="connsiteY451" fmla="*/ 2148936 h 4873789"/>
              <a:gd name="connsiteX452" fmla="*/ 2037193 w 5432512"/>
              <a:gd name="connsiteY452" fmla="*/ 2148936 h 4873789"/>
              <a:gd name="connsiteX453" fmla="*/ 2020001 w 5432512"/>
              <a:gd name="connsiteY453" fmla="*/ 2123150 h 4873789"/>
              <a:gd name="connsiteX454" fmla="*/ 3429703 w 5432512"/>
              <a:gd name="connsiteY454" fmla="*/ 2088768 h 4873789"/>
              <a:gd name="connsiteX455" fmla="*/ 3421107 w 5432512"/>
              <a:gd name="connsiteY455" fmla="*/ 2105958 h 4873789"/>
              <a:gd name="connsiteX456" fmla="*/ 3438299 w 5432512"/>
              <a:gd name="connsiteY456" fmla="*/ 2123150 h 4873789"/>
              <a:gd name="connsiteX457" fmla="*/ 3446895 w 5432512"/>
              <a:gd name="connsiteY457" fmla="*/ 2114554 h 4873789"/>
              <a:gd name="connsiteX458" fmla="*/ 3842300 w 5432512"/>
              <a:gd name="connsiteY458" fmla="*/ 2080172 h 4873789"/>
              <a:gd name="connsiteX459" fmla="*/ 3842300 w 5432512"/>
              <a:gd name="connsiteY459" fmla="*/ 2097362 h 4873789"/>
              <a:gd name="connsiteX460" fmla="*/ 3893874 w 5432512"/>
              <a:gd name="connsiteY460" fmla="*/ 2097362 h 4873789"/>
              <a:gd name="connsiteX461" fmla="*/ 3893874 w 5432512"/>
              <a:gd name="connsiteY461" fmla="*/ 2080172 h 4873789"/>
              <a:gd name="connsiteX462" fmla="*/ 2888171 w 5432512"/>
              <a:gd name="connsiteY462" fmla="*/ 2080172 h 4873789"/>
              <a:gd name="connsiteX463" fmla="*/ 2862385 w 5432512"/>
              <a:gd name="connsiteY463" fmla="*/ 2105958 h 4873789"/>
              <a:gd name="connsiteX464" fmla="*/ 2913959 w 5432512"/>
              <a:gd name="connsiteY464" fmla="*/ 2105958 h 4873789"/>
              <a:gd name="connsiteX465" fmla="*/ 2888171 w 5432512"/>
              <a:gd name="connsiteY465" fmla="*/ 2080172 h 4873789"/>
              <a:gd name="connsiteX466" fmla="*/ 1598809 w 5432512"/>
              <a:gd name="connsiteY466" fmla="*/ 2080172 h 4873789"/>
              <a:gd name="connsiteX467" fmla="*/ 1590214 w 5432512"/>
              <a:gd name="connsiteY467" fmla="*/ 2123150 h 4873789"/>
              <a:gd name="connsiteX468" fmla="*/ 1607405 w 5432512"/>
              <a:gd name="connsiteY468" fmla="*/ 2123150 h 4873789"/>
              <a:gd name="connsiteX469" fmla="*/ 1616001 w 5432512"/>
              <a:gd name="connsiteY469" fmla="*/ 2080172 h 4873789"/>
              <a:gd name="connsiteX470" fmla="*/ 2415406 w 5432512"/>
              <a:gd name="connsiteY470" fmla="*/ 2062979 h 4873789"/>
              <a:gd name="connsiteX471" fmla="*/ 2406810 w 5432512"/>
              <a:gd name="connsiteY471" fmla="*/ 2088768 h 4873789"/>
              <a:gd name="connsiteX472" fmla="*/ 2424002 w 5432512"/>
              <a:gd name="connsiteY472" fmla="*/ 2097362 h 4873789"/>
              <a:gd name="connsiteX473" fmla="*/ 2432596 w 5432512"/>
              <a:gd name="connsiteY473" fmla="*/ 2062979 h 4873789"/>
              <a:gd name="connsiteX474" fmla="*/ 2346639 w 5432512"/>
              <a:gd name="connsiteY474" fmla="*/ 2062979 h 4873789"/>
              <a:gd name="connsiteX475" fmla="*/ 2329449 w 5432512"/>
              <a:gd name="connsiteY475" fmla="*/ 2071576 h 4873789"/>
              <a:gd name="connsiteX476" fmla="*/ 2346639 w 5432512"/>
              <a:gd name="connsiteY476" fmla="*/ 2088768 h 4873789"/>
              <a:gd name="connsiteX477" fmla="*/ 2355235 w 5432512"/>
              <a:gd name="connsiteY477" fmla="*/ 2088768 h 4873789"/>
              <a:gd name="connsiteX478" fmla="*/ 3524256 w 5432512"/>
              <a:gd name="connsiteY478" fmla="*/ 2045787 h 4873789"/>
              <a:gd name="connsiteX479" fmla="*/ 3524256 w 5432512"/>
              <a:gd name="connsiteY479" fmla="*/ 2105958 h 4873789"/>
              <a:gd name="connsiteX480" fmla="*/ 3541448 w 5432512"/>
              <a:gd name="connsiteY480" fmla="*/ 2105958 h 4873789"/>
              <a:gd name="connsiteX481" fmla="*/ 3541448 w 5432512"/>
              <a:gd name="connsiteY481" fmla="*/ 2045787 h 4873789"/>
              <a:gd name="connsiteX482" fmla="*/ 2716257 w 5432512"/>
              <a:gd name="connsiteY482" fmla="*/ 2045787 h 4873789"/>
              <a:gd name="connsiteX483" fmla="*/ 2699065 w 5432512"/>
              <a:gd name="connsiteY483" fmla="*/ 2148936 h 4873789"/>
              <a:gd name="connsiteX484" fmla="*/ 2724853 w 5432512"/>
              <a:gd name="connsiteY484" fmla="*/ 2166129 h 4873789"/>
              <a:gd name="connsiteX485" fmla="*/ 2716257 w 5432512"/>
              <a:gd name="connsiteY485" fmla="*/ 2045787 h 4873789"/>
              <a:gd name="connsiteX486" fmla="*/ 2062980 w 5432512"/>
              <a:gd name="connsiteY486" fmla="*/ 2028597 h 4873789"/>
              <a:gd name="connsiteX487" fmla="*/ 2062980 w 5432512"/>
              <a:gd name="connsiteY487" fmla="*/ 2054383 h 4873789"/>
              <a:gd name="connsiteX488" fmla="*/ 2080172 w 5432512"/>
              <a:gd name="connsiteY488" fmla="*/ 2054383 h 4873789"/>
              <a:gd name="connsiteX489" fmla="*/ 2080172 w 5432512"/>
              <a:gd name="connsiteY489" fmla="*/ 2028597 h 4873789"/>
              <a:gd name="connsiteX490" fmla="*/ 2286468 w 5432512"/>
              <a:gd name="connsiteY490" fmla="*/ 2020001 h 4873789"/>
              <a:gd name="connsiteX491" fmla="*/ 2295064 w 5432512"/>
              <a:gd name="connsiteY491" fmla="*/ 2045787 h 4873789"/>
              <a:gd name="connsiteX492" fmla="*/ 2312256 w 5432512"/>
              <a:gd name="connsiteY492" fmla="*/ 2045787 h 4873789"/>
              <a:gd name="connsiteX493" fmla="*/ 2303660 w 5432512"/>
              <a:gd name="connsiteY493" fmla="*/ 2020001 h 4873789"/>
              <a:gd name="connsiteX494" fmla="*/ 1736342 w 5432512"/>
              <a:gd name="connsiteY494" fmla="*/ 2002809 h 4873789"/>
              <a:gd name="connsiteX495" fmla="*/ 1736342 w 5432512"/>
              <a:gd name="connsiteY495" fmla="*/ 2011405 h 4873789"/>
              <a:gd name="connsiteX496" fmla="*/ 1762128 w 5432512"/>
              <a:gd name="connsiteY496" fmla="*/ 2011405 h 4873789"/>
              <a:gd name="connsiteX497" fmla="*/ 1762128 w 5432512"/>
              <a:gd name="connsiteY497" fmla="*/ 2002809 h 4873789"/>
              <a:gd name="connsiteX498" fmla="*/ 2561533 w 5432512"/>
              <a:gd name="connsiteY498" fmla="*/ 1994213 h 4873789"/>
              <a:gd name="connsiteX499" fmla="*/ 2552937 w 5432512"/>
              <a:gd name="connsiteY499" fmla="*/ 2020001 h 4873789"/>
              <a:gd name="connsiteX500" fmla="*/ 2595916 w 5432512"/>
              <a:gd name="connsiteY500" fmla="*/ 2054383 h 4873789"/>
              <a:gd name="connsiteX501" fmla="*/ 2613108 w 5432512"/>
              <a:gd name="connsiteY501" fmla="*/ 2011405 h 4873789"/>
              <a:gd name="connsiteX502" fmla="*/ 2561533 w 5432512"/>
              <a:gd name="connsiteY502" fmla="*/ 1994213 h 4873789"/>
              <a:gd name="connsiteX503" fmla="*/ 2252086 w 5432512"/>
              <a:gd name="connsiteY503" fmla="*/ 1994213 h 4873789"/>
              <a:gd name="connsiteX504" fmla="*/ 2260682 w 5432512"/>
              <a:gd name="connsiteY504" fmla="*/ 2020001 h 4873789"/>
              <a:gd name="connsiteX505" fmla="*/ 2277874 w 5432512"/>
              <a:gd name="connsiteY505" fmla="*/ 2020001 h 4873789"/>
              <a:gd name="connsiteX506" fmla="*/ 2260682 w 5432512"/>
              <a:gd name="connsiteY506" fmla="*/ 1994213 h 4873789"/>
              <a:gd name="connsiteX507" fmla="*/ 3464086 w 5432512"/>
              <a:gd name="connsiteY507" fmla="*/ 1985618 h 4873789"/>
              <a:gd name="connsiteX508" fmla="*/ 3464086 w 5432512"/>
              <a:gd name="connsiteY508" fmla="*/ 2002809 h 4873789"/>
              <a:gd name="connsiteX509" fmla="*/ 3498470 w 5432512"/>
              <a:gd name="connsiteY509" fmla="*/ 2002809 h 4873789"/>
              <a:gd name="connsiteX510" fmla="*/ 3498470 w 5432512"/>
              <a:gd name="connsiteY510" fmla="*/ 1985618 h 4873789"/>
              <a:gd name="connsiteX511" fmla="*/ 2303660 w 5432512"/>
              <a:gd name="connsiteY511" fmla="*/ 1977022 h 4873789"/>
              <a:gd name="connsiteX512" fmla="*/ 2320852 w 5432512"/>
              <a:gd name="connsiteY512" fmla="*/ 2002809 h 4873789"/>
              <a:gd name="connsiteX513" fmla="*/ 2329449 w 5432512"/>
              <a:gd name="connsiteY513" fmla="*/ 1994213 h 4873789"/>
              <a:gd name="connsiteX514" fmla="*/ 2320852 w 5432512"/>
              <a:gd name="connsiteY514" fmla="*/ 1977022 h 4873789"/>
              <a:gd name="connsiteX515" fmla="*/ 2733447 w 5432512"/>
              <a:gd name="connsiteY515" fmla="*/ 1959830 h 4873789"/>
              <a:gd name="connsiteX516" fmla="*/ 2733447 w 5432512"/>
              <a:gd name="connsiteY516" fmla="*/ 1977022 h 4873789"/>
              <a:gd name="connsiteX517" fmla="*/ 2759235 w 5432512"/>
              <a:gd name="connsiteY517" fmla="*/ 1977022 h 4873789"/>
              <a:gd name="connsiteX518" fmla="*/ 2759235 w 5432512"/>
              <a:gd name="connsiteY518" fmla="*/ 1959830 h 4873789"/>
              <a:gd name="connsiteX519" fmla="*/ 2492767 w 5432512"/>
              <a:gd name="connsiteY519" fmla="*/ 1951234 h 4873789"/>
              <a:gd name="connsiteX520" fmla="*/ 2484171 w 5432512"/>
              <a:gd name="connsiteY520" fmla="*/ 1977022 h 4873789"/>
              <a:gd name="connsiteX521" fmla="*/ 2544341 w 5432512"/>
              <a:gd name="connsiteY521" fmla="*/ 2020001 h 4873789"/>
              <a:gd name="connsiteX522" fmla="*/ 2561533 w 5432512"/>
              <a:gd name="connsiteY522" fmla="*/ 1985618 h 4873789"/>
              <a:gd name="connsiteX523" fmla="*/ 2492767 w 5432512"/>
              <a:gd name="connsiteY523" fmla="*/ 1951234 h 4873789"/>
              <a:gd name="connsiteX524" fmla="*/ 2209107 w 5432512"/>
              <a:gd name="connsiteY524" fmla="*/ 1925448 h 4873789"/>
              <a:gd name="connsiteX525" fmla="*/ 2191915 w 5432512"/>
              <a:gd name="connsiteY525" fmla="*/ 1934044 h 4873789"/>
              <a:gd name="connsiteX526" fmla="*/ 2200511 w 5432512"/>
              <a:gd name="connsiteY526" fmla="*/ 1959830 h 4873789"/>
              <a:gd name="connsiteX527" fmla="*/ 2217703 w 5432512"/>
              <a:gd name="connsiteY527" fmla="*/ 1959830 h 4873789"/>
              <a:gd name="connsiteX528" fmla="*/ 2441192 w 5432512"/>
              <a:gd name="connsiteY528" fmla="*/ 1899661 h 4873789"/>
              <a:gd name="connsiteX529" fmla="*/ 2432596 w 5432512"/>
              <a:gd name="connsiteY529" fmla="*/ 1925448 h 4873789"/>
              <a:gd name="connsiteX530" fmla="*/ 2484171 w 5432512"/>
              <a:gd name="connsiteY530" fmla="*/ 1951234 h 4873789"/>
              <a:gd name="connsiteX531" fmla="*/ 2441192 w 5432512"/>
              <a:gd name="connsiteY531" fmla="*/ 1899661 h 4873789"/>
              <a:gd name="connsiteX532" fmla="*/ 2527151 w 5432512"/>
              <a:gd name="connsiteY532" fmla="*/ 1865277 h 4873789"/>
              <a:gd name="connsiteX533" fmla="*/ 2501363 w 5432512"/>
              <a:gd name="connsiteY533" fmla="*/ 1916852 h 4873789"/>
              <a:gd name="connsiteX534" fmla="*/ 2552937 w 5432512"/>
              <a:gd name="connsiteY534" fmla="*/ 1951234 h 4873789"/>
              <a:gd name="connsiteX535" fmla="*/ 2587320 w 5432512"/>
              <a:gd name="connsiteY535" fmla="*/ 1916852 h 4873789"/>
              <a:gd name="connsiteX536" fmla="*/ 2578724 w 5432512"/>
              <a:gd name="connsiteY536" fmla="*/ 1968426 h 4873789"/>
              <a:gd name="connsiteX537" fmla="*/ 2595916 w 5432512"/>
              <a:gd name="connsiteY537" fmla="*/ 1994213 h 4873789"/>
              <a:gd name="connsiteX538" fmla="*/ 2621704 w 5432512"/>
              <a:gd name="connsiteY538" fmla="*/ 1951234 h 4873789"/>
              <a:gd name="connsiteX539" fmla="*/ 2587320 w 5432512"/>
              <a:gd name="connsiteY539" fmla="*/ 1916852 h 4873789"/>
              <a:gd name="connsiteX540" fmla="*/ 2527151 w 5432512"/>
              <a:gd name="connsiteY540" fmla="*/ 1865277 h 4873789"/>
              <a:gd name="connsiteX541" fmla="*/ 2604512 w 5432512"/>
              <a:gd name="connsiteY541" fmla="*/ 1839491 h 4873789"/>
              <a:gd name="connsiteX542" fmla="*/ 2587320 w 5432512"/>
              <a:gd name="connsiteY542" fmla="*/ 1882469 h 4873789"/>
              <a:gd name="connsiteX543" fmla="*/ 2630298 w 5432512"/>
              <a:gd name="connsiteY543" fmla="*/ 1908256 h 4873789"/>
              <a:gd name="connsiteX544" fmla="*/ 2604512 w 5432512"/>
              <a:gd name="connsiteY544" fmla="*/ 1839491 h 4873789"/>
              <a:gd name="connsiteX545" fmla="*/ 2458384 w 5432512"/>
              <a:gd name="connsiteY545" fmla="*/ 1813703 h 4873789"/>
              <a:gd name="connsiteX546" fmla="*/ 2441192 w 5432512"/>
              <a:gd name="connsiteY546" fmla="*/ 1865277 h 4873789"/>
              <a:gd name="connsiteX547" fmla="*/ 2484171 w 5432512"/>
              <a:gd name="connsiteY547" fmla="*/ 1899661 h 4873789"/>
              <a:gd name="connsiteX548" fmla="*/ 2501363 w 5432512"/>
              <a:gd name="connsiteY548" fmla="*/ 1848085 h 4873789"/>
              <a:gd name="connsiteX549" fmla="*/ 2458384 w 5432512"/>
              <a:gd name="connsiteY549" fmla="*/ 1813703 h 4873789"/>
              <a:gd name="connsiteX550" fmla="*/ 3498470 w 5432512"/>
              <a:gd name="connsiteY550" fmla="*/ 1805107 h 4873789"/>
              <a:gd name="connsiteX551" fmla="*/ 3498470 w 5432512"/>
              <a:gd name="connsiteY551" fmla="*/ 1813703 h 4873789"/>
              <a:gd name="connsiteX552" fmla="*/ 3567235 w 5432512"/>
              <a:gd name="connsiteY552" fmla="*/ 1848085 h 4873789"/>
              <a:gd name="connsiteX553" fmla="*/ 3567235 w 5432512"/>
              <a:gd name="connsiteY553" fmla="*/ 1830895 h 4873789"/>
              <a:gd name="connsiteX554" fmla="*/ 2544341 w 5432512"/>
              <a:gd name="connsiteY554" fmla="*/ 1787916 h 4873789"/>
              <a:gd name="connsiteX555" fmla="*/ 2518555 w 5432512"/>
              <a:gd name="connsiteY555" fmla="*/ 1830895 h 4873789"/>
              <a:gd name="connsiteX556" fmla="*/ 2570129 w 5432512"/>
              <a:gd name="connsiteY556" fmla="*/ 1865277 h 4873789"/>
              <a:gd name="connsiteX557" fmla="*/ 2595916 w 5432512"/>
              <a:gd name="connsiteY557" fmla="*/ 1830895 h 4873789"/>
              <a:gd name="connsiteX558" fmla="*/ 2544341 w 5432512"/>
              <a:gd name="connsiteY558" fmla="*/ 1787916 h 4873789"/>
              <a:gd name="connsiteX559" fmla="*/ 2475576 w 5432512"/>
              <a:gd name="connsiteY559" fmla="*/ 1744938 h 4873789"/>
              <a:gd name="connsiteX560" fmla="*/ 2466980 w 5432512"/>
              <a:gd name="connsiteY560" fmla="*/ 1787916 h 4873789"/>
              <a:gd name="connsiteX561" fmla="*/ 2501363 w 5432512"/>
              <a:gd name="connsiteY561" fmla="*/ 1805107 h 4873789"/>
              <a:gd name="connsiteX562" fmla="*/ 2518555 w 5432512"/>
              <a:gd name="connsiteY562" fmla="*/ 1770724 h 4873789"/>
              <a:gd name="connsiteX563" fmla="*/ 2475576 w 5432512"/>
              <a:gd name="connsiteY563" fmla="*/ 1744938 h 4873789"/>
              <a:gd name="connsiteX564" fmla="*/ 1658979 w 5432512"/>
              <a:gd name="connsiteY564" fmla="*/ 1744938 h 4873789"/>
              <a:gd name="connsiteX565" fmla="*/ 1650383 w 5432512"/>
              <a:gd name="connsiteY565" fmla="*/ 1762128 h 4873789"/>
              <a:gd name="connsiteX566" fmla="*/ 1710554 w 5432512"/>
              <a:gd name="connsiteY566" fmla="*/ 1822299 h 4873789"/>
              <a:gd name="connsiteX567" fmla="*/ 1719150 w 5432512"/>
              <a:gd name="connsiteY567" fmla="*/ 1813703 h 4873789"/>
              <a:gd name="connsiteX568" fmla="*/ 1727746 w 5432512"/>
              <a:gd name="connsiteY568" fmla="*/ 1856681 h 4873789"/>
              <a:gd name="connsiteX569" fmla="*/ 1641789 w 5432512"/>
              <a:gd name="connsiteY569" fmla="*/ 1916852 h 4873789"/>
              <a:gd name="connsiteX570" fmla="*/ 1676171 w 5432512"/>
              <a:gd name="connsiteY570" fmla="*/ 1977022 h 4873789"/>
              <a:gd name="connsiteX571" fmla="*/ 1762128 w 5432512"/>
              <a:gd name="connsiteY571" fmla="*/ 1934044 h 4873789"/>
              <a:gd name="connsiteX572" fmla="*/ 1841640 w 5432512"/>
              <a:gd name="connsiteY572" fmla="*/ 1936193 h 4873789"/>
              <a:gd name="connsiteX573" fmla="*/ 1851311 w 5432512"/>
              <a:gd name="connsiteY573" fmla="*/ 1937384 h 4873789"/>
              <a:gd name="connsiteX574" fmla="*/ 1831968 w 5432512"/>
              <a:gd name="connsiteY574" fmla="*/ 1918464 h 4873789"/>
              <a:gd name="connsiteX575" fmla="*/ 1719150 w 5432512"/>
              <a:gd name="connsiteY575" fmla="*/ 1813703 h 4873789"/>
              <a:gd name="connsiteX576" fmla="*/ 3593023 w 5432512"/>
              <a:gd name="connsiteY576" fmla="*/ 1710554 h 4873789"/>
              <a:gd name="connsiteX577" fmla="*/ 3584427 w 5432512"/>
              <a:gd name="connsiteY577" fmla="*/ 1719150 h 4873789"/>
              <a:gd name="connsiteX578" fmla="*/ 3601619 w 5432512"/>
              <a:gd name="connsiteY578" fmla="*/ 1762128 h 4873789"/>
              <a:gd name="connsiteX579" fmla="*/ 3610213 w 5432512"/>
              <a:gd name="connsiteY579" fmla="*/ 1762128 h 4873789"/>
              <a:gd name="connsiteX580" fmla="*/ 3610213 w 5432512"/>
              <a:gd name="connsiteY580" fmla="*/ 1787916 h 4873789"/>
              <a:gd name="connsiteX581" fmla="*/ 3627405 w 5432512"/>
              <a:gd name="connsiteY581" fmla="*/ 1787916 h 4873789"/>
              <a:gd name="connsiteX582" fmla="*/ 3627405 w 5432512"/>
              <a:gd name="connsiteY582" fmla="*/ 1762128 h 4873789"/>
              <a:gd name="connsiteX583" fmla="*/ 3618809 w 5432512"/>
              <a:gd name="connsiteY583" fmla="*/ 1762128 h 4873789"/>
              <a:gd name="connsiteX584" fmla="*/ 2209107 w 5432512"/>
              <a:gd name="connsiteY584" fmla="*/ 1710554 h 4873789"/>
              <a:gd name="connsiteX585" fmla="*/ 2209107 w 5432512"/>
              <a:gd name="connsiteY585" fmla="*/ 1727746 h 4873789"/>
              <a:gd name="connsiteX586" fmla="*/ 2243490 w 5432512"/>
              <a:gd name="connsiteY586" fmla="*/ 1727746 h 4873789"/>
              <a:gd name="connsiteX587" fmla="*/ 2243490 w 5432512"/>
              <a:gd name="connsiteY587" fmla="*/ 1710554 h 4873789"/>
              <a:gd name="connsiteX588" fmla="*/ 2088766 w 5432512"/>
              <a:gd name="connsiteY588" fmla="*/ 1693363 h 4873789"/>
              <a:gd name="connsiteX589" fmla="*/ 2071576 w 5432512"/>
              <a:gd name="connsiteY589" fmla="*/ 1701958 h 4873789"/>
              <a:gd name="connsiteX590" fmla="*/ 2097362 w 5432512"/>
              <a:gd name="connsiteY590" fmla="*/ 1736342 h 4873789"/>
              <a:gd name="connsiteX591" fmla="*/ 2105958 w 5432512"/>
              <a:gd name="connsiteY591" fmla="*/ 1727746 h 4873789"/>
              <a:gd name="connsiteX592" fmla="*/ 2105958 w 5432512"/>
              <a:gd name="connsiteY592" fmla="*/ 1744938 h 4873789"/>
              <a:gd name="connsiteX593" fmla="*/ 2157533 w 5432512"/>
              <a:gd name="connsiteY593" fmla="*/ 1770724 h 4873789"/>
              <a:gd name="connsiteX594" fmla="*/ 2157533 w 5432512"/>
              <a:gd name="connsiteY594" fmla="*/ 1762128 h 4873789"/>
              <a:gd name="connsiteX595" fmla="*/ 2105958 w 5432512"/>
              <a:gd name="connsiteY595" fmla="*/ 1727746 h 4873789"/>
              <a:gd name="connsiteX596" fmla="*/ 3859490 w 5432512"/>
              <a:gd name="connsiteY596" fmla="*/ 1684767 h 4873789"/>
              <a:gd name="connsiteX597" fmla="*/ 3868086 w 5432512"/>
              <a:gd name="connsiteY597" fmla="*/ 1744938 h 4873789"/>
              <a:gd name="connsiteX598" fmla="*/ 3893874 w 5432512"/>
              <a:gd name="connsiteY598" fmla="*/ 1719150 h 4873789"/>
              <a:gd name="connsiteX599" fmla="*/ 1899660 w 5432512"/>
              <a:gd name="connsiteY599" fmla="*/ 1641789 h 4873789"/>
              <a:gd name="connsiteX600" fmla="*/ 1693362 w 5432512"/>
              <a:gd name="connsiteY600" fmla="*/ 1744938 h 4873789"/>
              <a:gd name="connsiteX601" fmla="*/ 1916852 w 5432512"/>
              <a:gd name="connsiteY601" fmla="*/ 1925448 h 4873789"/>
              <a:gd name="connsiteX602" fmla="*/ 2071576 w 5432512"/>
              <a:gd name="connsiteY602" fmla="*/ 1848085 h 4873789"/>
              <a:gd name="connsiteX603" fmla="*/ 2088766 w 5432512"/>
              <a:gd name="connsiteY603" fmla="*/ 1865277 h 4873789"/>
              <a:gd name="connsiteX604" fmla="*/ 2114554 w 5432512"/>
              <a:gd name="connsiteY604" fmla="*/ 1813703 h 4873789"/>
              <a:gd name="connsiteX605" fmla="*/ 2088766 w 5432512"/>
              <a:gd name="connsiteY605" fmla="*/ 1813703 h 4873789"/>
              <a:gd name="connsiteX606" fmla="*/ 2062980 w 5432512"/>
              <a:gd name="connsiteY606" fmla="*/ 1744938 h 4873789"/>
              <a:gd name="connsiteX607" fmla="*/ 1899660 w 5432512"/>
              <a:gd name="connsiteY607" fmla="*/ 1641789 h 4873789"/>
              <a:gd name="connsiteX608" fmla="*/ 3335150 w 5432512"/>
              <a:gd name="connsiteY608" fmla="*/ 1444086 h 4873789"/>
              <a:gd name="connsiteX609" fmla="*/ 3335150 w 5432512"/>
              <a:gd name="connsiteY609" fmla="*/ 1461277 h 4873789"/>
              <a:gd name="connsiteX610" fmla="*/ 3378129 w 5432512"/>
              <a:gd name="connsiteY610" fmla="*/ 1461277 h 4873789"/>
              <a:gd name="connsiteX611" fmla="*/ 3378129 w 5432512"/>
              <a:gd name="connsiteY611" fmla="*/ 1444086 h 4873789"/>
              <a:gd name="connsiteX612" fmla="*/ 2819406 w 5432512"/>
              <a:gd name="connsiteY612" fmla="*/ 1418298 h 4873789"/>
              <a:gd name="connsiteX613" fmla="*/ 2836597 w 5432512"/>
              <a:gd name="connsiteY613" fmla="*/ 1418298 h 4873789"/>
              <a:gd name="connsiteX614" fmla="*/ 2836597 w 5432512"/>
              <a:gd name="connsiteY614" fmla="*/ 1452681 h 4873789"/>
              <a:gd name="connsiteX615" fmla="*/ 2819406 w 5432512"/>
              <a:gd name="connsiteY615" fmla="*/ 1452681 h 4873789"/>
              <a:gd name="connsiteX616" fmla="*/ 2991320 w 5432512"/>
              <a:gd name="connsiteY616" fmla="*/ 1220596 h 4873789"/>
              <a:gd name="connsiteX617" fmla="*/ 2810810 w 5432512"/>
              <a:gd name="connsiteY617" fmla="*/ 1478469 h 4873789"/>
              <a:gd name="connsiteX618" fmla="*/ 2853789 w 5432512"/>
              <a:gd name="connsiteY618" fmla="*/ 1581618 h 4873789"/>
              <a:gd name="connsiteX619" fmla="*/ 2853789 w 5432512"/>
              <a:gd name="connsiteY619" fmla="*/ 1555830 h 4873789"/>
              <a:gd name="connsiteX620" fmla="*/ 2888171 w 5432512"/>
              <a:gd name="connsiteY620" fmla="*/ 1564426 h 4873789"/>
              <a:gd name="connsiteX621" fmla="*/ 2879575 w 5432512"/>
              <a:gd name="connsiteY621" fmla="*/ 1530043 h 4873789"/>
              <a:gd name="connsiteX622" fmla="*/ 2888171 w 5432512"/>
              <a:gd name="connsiteY622" fmla="*/ 1495661 h 4873789"/>
              <a:gd name="connsiteX623" fmla="*/ 2896767 w 5432512"/>
              <a:gd name="connsiteY623" fmla="*/ 1547236 h 4873789"/>
              <a:gd name="connsiteX624" fmla="*/ 3042895 w 5432512"/>
              <a:gd name="connsiteY624" fmla="*/ 1512851 h 4873789"/>
              <a:gd name="connsiteX625" fmla="*/ 3085873 w 5432512"/>
              <a:gd name="connsiteY625" fmla="*/ 1237788 h 4873789"/>
              <a:gd name="connsiteX626" fmla="*/ 3038598 w 5432512"/>
              <a:gd name="connsiteY626" fmla="*/ 1229192 h 4873789"/>
              <a:gd name="connsiteX627" fmla="*/ 2991320 w 5432512"/>
              <a:gd name="connsiteY627" fmla="*/ 1220596 h 4873789"/>
              <a:gd name="connsiteX628" fmla="*/ 3120256 w 5432512"/>
              <a:gd name="connsiteY628" fmla="*/ 1212002 h 4873789"/>
              <a:gd name="connsiteX629" fmla="*/ 3085873 w 5432512"/>
              <a:gd name="connsiteY629" fmla="*/ 1495661 h 4873789"/>
              <a:gd name="connsiteX630" fmla="*/ 3085873 w 5432512"/>
              <a:gd name="connsiteY630" fmla="*/ 1487065 h 4873789"/>
              <a:gd name="connsiteX631" fmla="*/ 3051491 w 5432512"/>
              <a:gd name="connsiteY631" fmla="*/ 1487065 h 4873789"/>
              <a:gd name="connsiteX632" fmla="*/ 3051491 w 5432512"/>
              <a:gd name="connsiteY632" fmla="*/ 1504255 h 4873789"/>
              <a:gd name="connsiteX633" fmla="*/ 3085873 w 5432512"/>
              <a:gd name="connsiteY633" fmla="*/ 1504255 h 4873789"/>
              <a:gd name="connsiteX634" fmla="*/ 3085873 w 5432512"/>
              <a:gd name="connsiteY634" fmla="*/ 1495661 h 4873789"/>
              <a:gd name="connsiteX635" fmla="*/ 3154640 w 5432512"/>
              <a:gd name="connsiteY635" fmla="*/ 1452681 h 4873789"/>
              <a:gd name="connsiteX636" fmla="*/ 3240597 w 5432512"/>
              <a:gd name="connsiteY636" fmla="*/ 1375320 h 4873789"/>
              <a:gd name="connsiteX637" fmla="*/ 3189022 w 5432512"/>
              <a:gd name="connsiteY637" fmla="*/ 1323745 h 4873789"/>
              <a:gd name="connsiteX638" fmla="*/ 3163236 w 5432512"/>
              <a:gd name="connsiteY638" fmla="*/ 1332341 h 4873789"/>
              <a:gd name="connsiteX639" fmla="*/ 3128852 w 5432512"/>
              <a:gd name="connsiteY639" fmla="*/ 1340937 h 4873789"/>
              <a:gd name="connsiteX640" fmla="*/ 3111661 w 5432512"/>
              <a:gd name="connsiteY640" fmla="*/ 1332341 h 4873789"/>
              <a:gd name="connsiteX641" fmla="*/ 3120256 w 5432512"/>
              <a:gd name="connsiteY641" fmla="*/ 1272171 h 4873789"/>
              <a:gd name="connsiteX642" fmla="*/ 2664682 w 5432512"/>
              <a:gd name="connsiteY642" fmla="*/ 1126043 h 4873789"/>
              <a:gd name="connsiteX643" fmla="*/ 2681873 w 5432512"/>
              <a:gd name="connsiteY643" fmla="*/ 1126043 h 4873789"/>
              <a:gd name="connsiteX644" fmla="*/ 2647490 w 5432512"/>
              <a:gd name="connsiteY644" fmla="*/ 1297959 h 4873789"/>
              <a:gd name="connsiteX645" fmla="*/ 2630298 w 5432512"/>
              <a:gd name="connsiteY645" fmla="*/ 1297959 h 4873789"/>
              <a:gd name="connsiteX646" fmla="*/ 2905363 w 5432512"/>
              <a:gd name="connsiteY646" fmla="*/ 1005703 h 4873789"/>
              <a:gd name="connsiteX647" fmla="*/ 2922555 w 5432512"/>
              <a:gd name="connsiteY647" fmla="*/ 1005703 h 4873789"/>
              <a:gd name="connsiteX648" fmla="*/ 2922555 w 5432512"/>
              <a:gd name="connsiteY648" fmla="*/ 1022894 h 4873789"/>
              <a:gd name="connsiteX649" fmla="*/ 2905363 w 5432512"/>
              <a:gd name="connsiteY649" fmla="*/ 1022894 h 4873789"/>
              <a:gd name="connsiteX650" fmla="*/ 2045788 w 5432512"/>
              <a:gd name="connsiteY650" fmla="*/ 876766 h 4873789"/>
              <a:gd name="connsiteX651" fmla="*/ 2037193 w 5432512"/>
              <a:gd name="connsiteY651" fmla="*/ 885362 h 4873789"/>
              <a:gd name="connsiteX652" fmla="*/ 2045788 w 5432512"/>
              <a:gd name="connsiteY652" fmla="*/ 902554 h 4873789"/>
              <a:gd name="connsiteX653" fmla="*/ 2062980 w 5432512"/>
              <a:gd name="connsiteY653" fmla="*/ 902554 h 4873789"/>
              <a:gd name="connsiteX654" fmla="*/ 2071576 w 5432512"/>
              <a:gd name="connsiteY654" fmla="*/ 825192 h 4873789"/>
              <a:gd name="connsiteX655" fmla="*/ 2157533 w 5432512"/>
              <a:gd name="connsiteY655" fmla="*/ 893958 h 4873789"/>
              <a:gd name="connsiteX656" fmla="*/ 2071576 w 5432512"/>
              <a:gd name="connsiteY656" fmla="*/ 919745 h 4873789"/>
              <a:gd name="connsiteX657" fmla="*/ 2011405 w 5432512"/>
              <a:gd name="connsiteY657" fmla="*/ 868172 h 4873789"/>
              <a:gd name="connsiteX658" fmla="*/ 2071576 w 5432512"/>
              <a:gd name="connsiteY658" fmla="*/ 825192 h 4873789"/>
              <a:gd name="connsiteX659" fmla="*/ 2912782 w 5432512"/>
              <a:gd name="connsiteY659" fmla="*/ 797497 h 4873789"/>
              <a:gd name="connsiteX660" fmla="*/ 2897353 w 5432512"/>
              <a:gd name="connsiteY660" fmla="*/ 858526 h 4873789"/>
              <a:gd name="connsiteX661" fmla="*/ 2899857 w 5432512"/>
              <a:gd name="connsiteY661" fmla="*/ 845474 h 4873789"/>
              <a:gd name="connsiteX662" fmla="*/ 575915 w 5432512"/>
              <a:gd name="connsiteY662" fmla="*/ 644681 h 4873789"/>
              <a:gd name="connsiteX663" fmla="*/ 747831 w 5432512"/>
              <a:gd name="connsiteY663" fmla="*/ 790809 h 4873789"/>
              <a:gd name="connsiteX664" fmla="*/ 722042 w 5432512"/>
              <a:gd name="connsiteY664" fmla="*/ 808001 h 4873789"/>
              <a:gd name="connsiteX665" fmla="*/ 627489 w 5432512"/>
              <a:gd name="connsiteY665" fmla="*/ 747831 h 4873789"/>
              <a:gd name="connsiteX666" fmla="*/ 575915 w 5432512"/>
              <a:gd name="connsiteY666" fmla="*/ 644681 h 4873789"/>
              <a:gd name="connsiteX667" fmla="*/ 2965258 w 5432512"/>
              <a:gd name="connsiteY667" fmla="*/ 602722 h 4873789"/>
              <a:gd name="connsiteX668" fmla="*/ 2912782 w 5432512"/>
              <a:gd name="connsiteY668" fmla="*/ 797497 h 4873789"/>
              <a:gd name="connsiteX669" fmla="*/ 2922555 w 5432512"/>
              <a:gd name="connsiteY669" fmla="*/ 758844 h 4873789"/>
              <a:gd name="connsiteX670" fmla="*/ 2956938 w 5432512"/>
              <a:gd name="connsiteY670" fmla="*/ 631788 h 4873789"/>
              <a:gd name="connsiteX671" fmla="*/ 2965715 w 5432512"/>
              <a:gd name="connsiteY671" fmla="*/ 601127 h 4873789"/>
              <a:gd name="connsiteX672" fmla="*/ 2965258 w 5432512"/>
              <a:gd name="connsiteY672" fmla="*/ 602722 h 4873789"/>
              <a:gd name="connsiteX673" fmla="*/ 2965534 w 5432512"/>
              <a:gd name="connsiteY673" fmla="*/ 601703 h 4873789"/>
              <a:gd name="connsiteX674" fmla="*/ 2810810 w 5432512"/>
              <a:gd name="connsiteY674" fmla="*/ 464171 h 4873789"/>
              <a:gd name="connsiteX675" fmla="*/ 2561533 w 5432512"/>
              <a:gd name="connsiteY675" fmla="*/ 1392512 h 4873789"/>
              <a:gd name="connsiteX676" fmla="*/ 2630298 w 5432512"/>
              <a:gd name="connsiteY676" fmla="*/ 1306555 h 4873789"/>
              <a:gd name="connsiteX677" fmla="*/ 2638894 w 5432512"/>
              <a:gd name="connsiteY677" fmla="*/ 1323745 h 4873789"/>
              <a:gd name="connsiteX678" fmla="*/ 2776426 w 5432512"/>
              <a:gd name="connsiteY678" fmla="*/ 1220596 h 4873789"/>
              <a:gd name="connsiteX679" fmla="*/ 2819406 w 5432512"/>
              <a:gd name="connsiteY679" fmla="*/ 1040086 h 4873789"/>
              <a:gd name="connsiteX680" fmla="*/ 2845193 w 5432512"/>
              <a:gd name="connsiteY680" fmla="*/ 1091660 h 4873789"/>
              <a:gd name="connsiteX681" fmla="*/ 2892470 w 5432512"/>
              <a:gd name="connsiteY681" fmla="*/ 877841 h 4873789"/>
              <a:gd name="connsiteX682" fmla="*/ 2897353 w 5432512"/>
              <a:gd name="connsiteY682" fmla="*/ 858526 h 4873789"/>
              <a:gd name="connsiteX683" fmla="*/ 2886022 w 5432512"/>
              <a:gd name="connsiteY683" fmla="*/ 917596 h 4873789"/>
              <a:gd name="connsiteX684" fmla="*/ 2870979 w 5432512"/>
              <a:gd name="connsiteY684" fmla="*/ 1160427 h 4873789"/>
              <a:gd name="connsiteX685" fmla="*/ 3103065 w 5432512"/>
              <a:gd name="connsiteY685" fmla="*/ 1074468 h 4873789"/>
              <a:gd name="connsiteX686" fmla="*/ 3154640 w 5432512"/>
              <a:gd name="connsiteY686" fmla="*/ 842384 h 4873789"/>
              <a:gd name="connsiteX687" fmla="*/ 3154640 w 5432512"/>
              <a:gd name="connsiteY687" fmla="*/ 1074468 h 4873789"/>
              <a:gd name="connsiteX688" fmla="*/ 3593023 w 5432512"/>
              <a:gd name="connsiteY688" fmla="*/ 1289363 h 4873789"/>
              <a:gd name="connsiteX689" fmla="*/ 3713363 w 5432512"/>
              <a:gd name="connsiteY689" fmla="*/ 1272171 h 4873789"/>
              <a:gd name="connsiteX690" fmla="*/ 3773533 w 5432512"/>
              <a:gd name="connsiteY690" fmla="*/ 1401108 h 4873789"/>
              <a:gd name="connsiteX691" fmla="*/ 3807916 w 5432512"/>
              <a:gd name="connsiteY691" fmla="*/ 1392512 h 4873789"/>
              <a:gd name="connsiteX692" fmla="*/ 3799321 w 5432512"/>
              <a:gd name="connsiteY692" fmla="*/ 1469873 h 4873789"/>
              <a:gd name="connsiteX693" fmla="*/ 3868086 w 5432512"/>
              <a:gd name="connsiteY693" fmla="*/ 1598810 h 4873789"/>
              <a:gd name="connsiteX694" fmla="*/ 4082981 w 5432512"/>
              <a:gd name="connsiteY694" fmla="*/ 1637490 h 4873789"/>
              <a:gd name="connsiteX695" fmla="*/ 4297873 w 5432512"/>
              <a:gd name="connsiteY695" fmla="*/ 1676171 h 4873789"/>
              <a:gd name="connsiteX696" fmla="*/ 4383832 w 5432512"/>
              <a:gd name="connsiteY696" fmla="*/ 1667575 h 4873789"/>
              <a:gd name="connsiteX697" fmla="*/ 4160342 w 5432512"/>
              <a:gd name="connsiteY697" fmla="*/ 1616000 h 4873789"/>
              <a:gd name="connsiteX698" fmla="*/ 4186130 w 5432512"/>
              <a:gd name="connsiteY698" fmla="*/ 1598810 h 4873789"/>
              <a:gd name="connsiteX699" fmla="*/ 4676087 w 5432512"/>
              <a:gd name="connsiteY699" fmla="*/ 1581618 h 4873789"/>
              <a:gd name="connsiteX700" fmla="*/ 5166045 w 5432512"/>
              <a:gd name="connsiteY700" fmla="*/ 1504255 h 4873789"/>
              <a:gd name="connsiteX701" fmla="*/ 5191831 w 5432512"/>
              <a:gd name="connsiteY701" fmla="*/ 1452681 h 4873789"/>
              <a:gd name="connsiteX702" fmla="*/ 5432512 w 5432512"/>
              <a:gd name="connsiteY702" fmla="*/ 1401108 h 4873789"/>
              <a:gd name="connsiteX703" fmla="*/ 5234810 w 5432512"/>
              <a:gd name="connsiteY703" fmla="*/ 1461277 h 4873789"/>
              <a:gd name="connsiteX704" fmla="*/ 5372342 w 5432512"/>
              <a:gd name="connsiteY704" fmla="*/ 1469873 h 4873789"/>
              <a:gd name="connsiteX705" fmla="*/ 5071492 w 5432512"/>
              <a:gd name="connsiteY705" fmla="*/ 1573022 h 4873789"/>
              <a:gd name="connsiteX706" fmla="*/ 5054300 w 5432512"/>
              <a:gd name="connsiteY706" fmla="*/ 1564426 h 4873789"/>
              <a:gd name="connsiteX707" fmla="*/ 4409619 w 5432512"/>
              <a:gd name="connsiteY707" fmla="*/ 1710554 h 4873789"/>
              <a:gd name="connsiteX708" fmla="*/ 4744852 w 5432512"/>
              <a:gd name="connsiteY708" fmla="*/ 1684767 h 4873789"/>
              <a:gd name="connsiteX709" fmla="*/ 4418215 w 5432512"/>
              <a:gd name="connsiteY709" fmla="*/ 1779320 h 4873789"/>
              <a:gd name="connsiteX710" fmla="*/ 4590129 w 5432512"/>
              <a:gd name="connsiteY710" fmla="*/ 1796512 h 4873789"/>
              <a:gd name="connsiteX711" fmla="*/ 4297873 w 5432512"/>
              <a:gd name="connsiteY711" fmla="*/ 1899661 h 4873789"/>
              <a:gd name="connsiteX712" fmla="*/ 4598725 w 5432512"/>
              <a:gd name="connsiteY712" fmla="*/ 1891065 h 4873789"/>
              <a:gd name="connsiteX713" fmla="*/ 3911065 w 5432512"/>
              <a:gd name="connsiteY713" fmla="*/ 2080172 h 4873789"/>
              <a:gd name="connsiteX714" fmla="*/ 3919661 w 5432512"/>
              <a:gd name="connsiteY714" fmla="*/ 2097362 h 4873789"/>
              <a:gd name="connsiteX715" fmla="*/ 3678980 w 5432512"/>
              <a:gd name="connsiteY715" fmla="*/ 2140340 h 4873789"/>
              <a:gd name="connsiteX716" fmla="*/ 4315065 w 5432512"/>
              <a:gd name="connsiteY716" fmla="*/ 2062979 h 4873789"/>
              <a:gd name="connsiteX717" fmla="*/ 3928257 w 5432512"/>
              <a:gd name="connsiteY717" fmla="*/ 2183321 h 4873789"/>
              <a:gd name="connsiteX718" fmla="*/ 4048598 w 5432512"/>
              <a:gd name="connsiteY718" fmla="*/ 2200511 h 4873789"/>
              <a:gd name="connsiteX719" fmla="*/ 3661788 w 5432512"/>
              <a:gd name="connsiteY719" fmla="*/ 2295064 h 4873789"/>
              <a:gd name="connsiteX720" fmla="*/ 4031406 w 5432512"/>
              <a:gd name="connsiteY720" fmla="*/ 2286470 h 4873789"/>
              <a:gd name="connsiteX721" fmla="*/ 4057192 w 5432512"/>
              <a:gd name="connsiteY721" fmla="*/ 2295064 h 4873789"/>
              <a:gd name="connsiteX722" fmla="*/ 3988427 w 5432512"/>
              <a:gd name="connsiteY722" fmla="*/ 2320852 h 4873789"/>
              <a:gd name="connsiteX723" fmla="*/ 3911065 w 5432512"/>
              <a:gd name="connsiteY723" fmla="*/ 2338043 h 4873789"/>
              <a:gd name="connsiteX724" fmla="*/ 4014214 w 5432512"/>
              <a:gd name="connsiteY724" fmla="*/ 2355235 h 4873789"/>
              <a:gd name="connsiteX725" fmla="*/ 3790725 w 5432512"/>
              <a:gd name="connsiteY725" fmla="*/ 2424001 h 4873789"/>
              <a:gd name="connsiteX726" fmla="*/ 4392426 w 5432512"/>
              <a:gd name="connsiteY726" fmla="*/ 3055788 h 4873789"/>
              <a:gd name="connsiteX727" fmla="*/ 4848002 w 5432512"/>
              <a:gd name="connsiteY727" fmla="*/ 3773533 h 4873789"/>
              <a:gd name="connsiteX728" fmla="*/ 4805023 w 5432512"/>
              <a:gd name="connsiteY728" fmla="*/ 3885278 h 4873789"/>
              <a:gd name="connsiteX729" fmla="*/ 4598725 w 5432512"/>
              <a:gd name="connsiteY729" fmla="*/ 3902470 h 4873789"/>
              <a:gd name="connsiteX730" fmla="*/ 4529960 w 5432512"/>
              <a:gd name="connsiteY730" fmla="*/ 3850896 h 4873789"/>
              <a:gd name="connsiteX731" fmla="*/ 4495576 w 5432512"/>
              <a:gd name="connsiteY731" fmla="*/ 3919660 h 4873789"/>
              <a:gd name="connsiteX732" fmla="*/ 4409619 w 5432512"/>
              <a:gd name="connsiteY732" fmla="*/ 3833703 h 4873789"/>
              <a:gd name="connsiteX733" fmla="*/ 4392426 w 5432512"/>
              <a:gd name="connsiteY733" fmla="*/ 3868086 h 4873789"/>
              <a:gd name="connsiteX734" fmla="*/ 4375236 w 5432512"/>
              <a:gd name="connsiteY734" fmla="*/ 3773533 h 4873789"/>
              <a:gd name="connsiteX735" fmla="*/ 4349448 w 5432512"/>
              <a:gd name="connsiteY735" fmla="*/ 3833703 h 4873789"/>
              <a:gd name="connsiteX736" fmla="*/ 4246299 w 5432512"/>
              <a:gd name="connsiteY736" fmla="*/ 3515660 h 4873789"/>
              <a:gd name="connsiteX737" fmla="*/ 4263491 w 5432512"/>
              <a:gd name="connsiteY737" fmla="*/ 3627405 h 4873789"/>
              <a:gd name="connsiteX738" fmla="*/ 4229108 w 5432512"/>
              <a:gd name="connsiteY738" fmla="*/ 3696172 h 4873789"/>
              <a:gd name="connsiteX739" fmla="*/ 4160342 w 5432512"/>
              <a:gd name="connsiteY739" fmla="*/ 3593023 h 4873789"/>
              <a:gd name="connsiteX740" fmla="*/ 4151746 w 5432512"/>
              <a:gd name="connsiteY740" fmla="*/ 3636001 h 4873789"/>
              <a:gd name="connsiteX741" fmla="*/ 4220512 w 5432512"/>
              <a:gd name="connsiteY741" fmla="*/ 3764937 h 4873789"/>
              <a:gd name="connsiteX742" fmla="*/ 4203320 w 5432512"/>
              <a:gd name="connsiteY742" fmla="*/ 3790725 h 4873789"/>
              <a:gd name="connsiteX743" fmla="*/ 4143151 w 5432512"/>
              <a:gd name="connsiteY743" fmla="*/ 3704768 h 4873789"/>
              <a:gd name="connsiteX744" fmla="*/ 4177534 w 5432512"/>
              <a:gd name="connsiteY744" fmla="*/ 3807917 h 4873789"/>
              <a:gd name="connsiteX745" fmla="*/ 4168938 w 5432512"/>
              <a:gd name="connsiteY745" fmla="*/ 3902470 h 4873789"/>
              <a:gd name="connsiteX746" fmla="*/ 4091577 w 5432512"/>
              <a:gd name="connsiteY746" fmla="*/ 3979831 h 4873789"/>
              <a:gd name="connsiteX747" fmla="*/ 3911065 w 5432512"/>
              <a:gd name="connsiteY747" fmla="*/ 3893874 h 4873789"/>
              <a:gd name="connsiteX748" fmla="*/ 3842300 w 5432512"/>
              <a:gd name="connsiteY748" fmla="*/ 3911064 h 4873789"/>
              <a:gd name="connsiteX749" fmla="*/ 3494171 w 5432512"/>
              <a:gd name="connsiteY749" fmla="*/ 3739150 h 4873789"/>
              <a:gd name="connsiteX750" fmla="*/ 3128852 w 5432512"/>
              <a:gd name="connsiteY750" fmla="*/ 3524256 h 4873789"/>
              <a:gd name="connsiteX751" fmla="*/ 2956938 w 5432512"/>
              <a:gd name="connsiteY751" fmla="*/ 4040002 h 4873789"/>
              <a:gd name="connsiteX752" fmla="*/ 2621704 w 5432512"/>
              <a:gd name="connsiteY752" fmla="*/ 4461193 h 4873789"/>
              <a:gd name="connsiteX753" fmla="*/ 2475576 w 5432512"/>
              <a:gd name="connsiteY753" fmla="*/ 4315065 h 4873789"/>
              <a:gd name="connsiteX754" fmla="*/ 2475576 w 5432512"/>
              <a:gd name="connsiteY754" fmla="*/ 4426810 h 4873789"/>
              <a:gd name="connsiteX755" fmla="*/ 2389617 w 5432512"/>
              <a:gd name="connsiteY755" fmla="*/ 4237704 h 4873789"/>
              <a:gd name="connsiteX756" fmla="*/ 2398213 w 5432512"/>
              <a:gd name="connsiteY756" fmla="*/ 4366640 h 4873789"/>
              <a:gd name="connsiteX757" fmla="*/ 2381021 w 5432512"/>
              <a:gd name="connsiteY757" fmla="*/ 4366640 h 4873789"/>
              <a:gd name="connsiteX758" fmla="*/ 2269278 w 5432512"/>
              <a:gd name="connsiteY758" fmla="*/ 4237704 h 4873789"/>
              <a:gd name="connsiteX759" fmla="*/ 2260682 w 5432512"/>
              <a:gd name="connsiteY759" fmla="*/ 4246300 h 4873789"/>
              <a:gd name="connsiteX760" fmla="*/ 2389617 w 5432512"/>
              <a:gd name="connsiteY760" fmla="*/ 4555746 h 4873789"/>
              <a:gd name="connsiteX761" fmla="*/ 2329449 w 5432512"/>
              <a:gd name="connsiteY761" fmla="*/ 4521363 h 4873789"/>
              <a:gd name="connsiteX762" fmla="*/ 2381021 w 5432512"/>
              <a:gd name="connsiteY762" fmla="*/ 4590130 h 4873789"/>
              <a:gd name="connsiteX763" fmla="*/ 2355235 w 5432512"/>
              <a:gd name="connsiteY763" fmla="*/ 4590130 h 4873789"/>
              <a:gd name="connsiteX764" fmla="*/ 2346639 w 5432512"/>
              <a:gd name="connsiteY764" fmla="*/ 4710470 h 4873789"/>
              <a:gd name="connsiteX765" fmla="*/ 2071576 w 5432512"/>
              <a:gd name="connsiteY765" fmla="*/ 4873789 h 4873789"/>
              <a:gd name="connsiteX766" fmla="*/ 2045788 w 5432512"/>
              <a:gd name="connsiteY766" fmla="*/ 4873789 h 4873789"/>
              <a:gd name="connsiteX767" fmla="*/ 1959831 w 5432512"/>
              <a:gd name="connsiteY767" fmla="*/ 4813619 h 4873789"/>
              <a:gd name="connsiteX768" fmla="*/ 1839491 w 5432512"/>
              <a:gd name="connsiteY768" fmla="*/ 4461193 h 4873789"/>
              <a:gd name="connsiteX769" fmla="*/ 1865277 w 5432512"/>
              <a:gd name="connsiteY769" fmla="*/ 4392428 h 4873789"/>
              <a:gd name="connsiteX770" fmla="*/ 1856681 w 5432512"/>
              <a:gd name="connsiteY770" fmla="*/ 4229108 h 4873789"/>
              <a:gd name="connsiteX771" fmla="*/ 1895363 w 5432512"/>
              <a:gd name="connsiteY771" fmla="*/ 3807917 h 4873789"/>
              <a:gd name="connsiteX772" fmla="*/ 1934044 w 5432512"/>
              <a:gd name="connsiteY772" fmla="*/ 3386724 h 4873789"/>
              <a:gd name="connsiteX773" fmla="*/ 1899660 w 5432512"/>
              <a:gd name="connsiteY773" fmla="*/ 3103065 h 4873789"/>
              <a:gd name="connsiteX774" fmla="*/ 1693362 w 5432512"/>
              <a:gd name="connsiteY774" fmla="*/ 3197618 h 4873789"/>
              <a:gd name="connsiteX775" fmla="*/ 1779321 w 5432512"/>
              <a:gd name="connsiteY775" fmla="*/ 3128852 h 4873789"/>
              <a:gd name="connsiteX776" fmla="*/ 1641789 w 5432512"/>
              <a:gd name="connsiteY776" fmla="*/ 3154640 h 4873789"/>
              <a:gd name="connsiteX777" fmla="*/ 1598809 w 5432512"/>
              <a:gd name="connsiteY777" fmla="*/ 3137448 h 4873789"/>
              <a:gd name="connsiteX778" fmla="*/ 1822299 w 5432512"/>
              <a:gd name="connsiteY778" fmla="*/ 2991320 h 4873789"/>
              <a:gd name="connsiteX779" fmla="*/ 1813703 w 5432512"/>
              <a:gd name="connsiteY779" fmla="*/ 2982724 h 4873789"/>
              <a:gd name="connsiteX780" fmla="*/ 1581618 w 5432512"/>
              <a:gd name="connsiteY780" fmla="*/ 3094469 h 4873789"/>
              <a:gd name="connsiteX781" fmla="*/ 1650383 w 5432512"/>
              <a:gd name="connsiteY781" fmla="*/ 3017108 h 4873789"/>
              <a:gd name="connsiteX782" fmla="*/ 1633193 w 5432512"/>
              <a:gd name="connsiteY782" fmla="*/ 3008512 h 4873789"/>
              <a:gd name="connsiteX783" fmla="*/ 1272171 w 5432512"/>
              <a:gd name="connsiteY783" fmla="*/ 3171830 h 4873789"/>
              <a:gd name="connsiteX784" fmla="*/ 1796511 w 5432512"/>
              <a:gd name="connsiteY784" fmla="*/ 2828002 h 4873789"/>
              <a:gd name="connsiteX785" fmla="*/ 1787916 w 5432512"/>
              <a:gd name="connsiteY785" fmla="*/ 2828002 h 4873789"/>
              <a:gd name="connsiteX786" fmla="*/ 1598809 w 5432512"/>
              <a:gd name="connsiteY786" fmla="*/ 2948341 h 4873789"/>
              <a:gd name="connsiteX787" fmla="*/ 1590214 w 5432512"/>
              <a:gd name="connsiteY787" fmla="*/ 2922553 h 4873789"/>
              <a:gd name="connsiteX788" fmla="*/ 954129 w 5432512"/>
              <a:gd name="connsiteY788" fmla="*/ 3223405 h 4873789"/>
              <a:gd name="connsiteX789" fmla="*/ 1186214 w 5432512"/>
              <a:gd name="connsiteY789" fmla="*/ 3042895 h 4873789"/>
              <a:gd name="connsiteX790" fmla="*/ 1143235 w 5432512"/>
              <a:gd name="connsiteY790" fmla="*/ 3017108 h 4873789"/>
              <a:gd name="connsiteX791" fmla="*/ 902554 w 5432512"/>
              <a:gd name="connsiteY791" fmla="*/ 3128852 h 4873789"/>
              <a:gd name="connsiteX792" fmla="*/ 1022894 w 5432512"/>
              <a:gd name="connsiteY792" fmla="*/ 3025704 h 4873789"/>
              <a:gd name="connsiteX793" fmla="*/ 713448 w 5432512"/>
              <a:gd name="connsiteY793" fmla="*/ 3146044 h 4873789"/>
              <a:gd name="connsiteX794" fmla="*/ 859574 w 5432512"/>
              <a:gd name="connsiteY794" fmla="*/ 3034298 h 4873789"/>
              <a:gd name="connsiteX795" fmla="*/ 850980 w 5432512"/>
              <a:gd name="connsiteY795" fmla="*/ 3034298 h 4873789"/>
              <a:gd name="connsiteX796" fmla="*/ 85957 w 5432512"/>
              <a:gd name="connsiteY796" fmla="*/ 3386724 h 4873789"/>
              <a:gd name="connsiteX797" fmla="*/ 154724 w 5432512"/>
              <a:gd name="connsiteY797" fmla="*/ 3326554 h 4873789"/>
              <a:gd name="connsiteX798" fmla="*/ 146128 w 5432512"/>
              <a:gd name="connsiteY798" fmla="*/ 3317958 h 4873789"/>
              <a:gd name="connsiteX799" fmla="*/ 0 w 5432512"/>
              <a:gd name="connsiteY799" fmla="*/ 3378128 h 4873789"/>
              <a:gd name="connsiteX800" fmla="*/ 206298 w 5432512"/>
              <a:gd name="connsiteY800" fmla="*/ 3257789 h 4873789"/>
              <a:gd name="connsiteX801" fmla="*/ 257873 w 5432512"/>
              <a:gd name="connsiteY801" fmla="*/ 3283575 h 4873789"/>
              <a:gd name="connsiteX802" fmla="*/ 661873 w 5432512"/>
              <a:gd name="connsiteY802" fmla="*/ 2982724 h 4873789"/>
              <a:gd name="connsiteX803" fmla="*/ 1100257 w 5432512"/>
              <a:gd name="connsiteY803" fmla="*/ 2716257 h 4873789"/>
              <a:gd name="connsiteX804" fmla="*/ 1108851 w 5432512"/>
              <a:gd name="connsiteY804" fmla="*/ 2742043 h 4873789"/>
              <a:gd name="connsiteX805" fmla="*/ 962723 w 5432512"/>
              <a:gd name="connsiteY805" fmla="*/ 2905363 h 4873789"/>
              <a:gd name="connsiteX806" fmla="*/ 979915 w 5432512"/>
              <a:gd name="connsiteY806" fmla="*/ 2913959 h 4873789"/>
              <a:gd name="connsiteX807" fmla="*/ 1332341 w 5432512"/>
              <a:gd name="connsiteY807" fmla="*/ 2518554 h 4873789"/>
              <a:gd name="connsiteX808" fmla="*/ 1229192 w 5432512"/>
              <a:gd name="connsiteY808" fmla="*/ 2329448 h 4873789"/>
              <a:gd name="connsiteX809" fmla="*/ 1272171 w 5432512"/>
              <a:gd name="connsiteY809" fmla="*/ 2277874 h 4873789"/>
              <a:gd name="connsiteX810" fmla="*/ 1229192 w 5432512"/>
              <a:gd name="connsiteY810" fmla="*/ 2183321 h 4873789"/>
              <a:gd name="connsiteX811" fmla="*/ 1332341 w 5432512"/>
              <a:gd name="connsiteY811" fmla="*/ 2105958 h 4873789"/>
              <a:gd name="connsiteX812" fmla="*/ 1538640 w 5432512"/>
              <a:gd name="connsiteY812" fmla="*/ 1650383 h 4873789"/>
              <a:gd name="connsiteX813" fmla="*/ 1461277 w 5432512"/>
              <a:gd name="connsiteY813" fmla="*/ 1538639 h 4873789"/>
              <a:gd name="connsiteX814" fmla="*/ 1573022 w 5432512"/>
              <a:gd name="connsiteY814" fmla="*/ 1641789 h 4873789"/>
              <a:gd name="connsiteX815" fmla="*/ 1805107 w 5432512"/>
              <a:gd name="connsiteY815" fmla="*/ 1538639 h 4873789"/>
              <a:gd name="connsiteX816" fmla="*/ 885362 w 5432512"/>
              <a:gd name="connsiteY816" fmla="*/ 868172 h 4873789"/>
              <a:gd name="connsiteX817" fmla="*/ 1779321 w 5432512"/>
              <a:gd name="connsiteY817" fmla="*/ 1469873 h 4873789"/>
              <a:gd name="connsiteX818" fmla="*/ 1787916 w 5432512"/>
              <a:gd name="connsiteY818" fmla="*/ 1469873 h 4873789"/>
              <a:gd name="connsiteX819" fmla="*/ 1762128 w 5432512"/>
              <a:gd name="connsiteY819" fmla="*/ 1426894 h 4873789"/>
              <a:gd name="connsiteX820" fmla="*/ 1934044 w 5432512"/>
              <a:gd name="connsiteY820" fmla="*/ 1547236 h 4873789"/>
              <a:gd name="connsiteX821" fmla="*/ 2097362 w 5432512"/>
              <a:gd name="connsiteY821" fmla="*/ 1530043 h 4873789"/>
              <a:gd name="connsiteX822" fmla="*/ 2088766 w 5432512"/>
              <a:gd name="connsiteY822" fmla="*/ 1504255 h 4873789"/>
              <a:gd name="connsiteX823" fmla="*/ 2131746 w 5432512"/>
              <a:gd name="connsiteY823" fmla="*/ 1538639 h 4873789"/>
              <a:gd name="connsiteX824" fmla="*/ 2209107 w 5432512"/>
              <a:gd name="connsiteY824" fmla="*/ 1530043 h 4873789"/>
              <a:gd name="connsiteX825" fmla="*/ 1435490 w 5432512"/>
              <a:gd name="connsiteY825" fmla="*/ 1005703 h 4873789"/>
              <a:gd name="connsiteX826" fmla="*/ 1538640 w 5432512"/>
              <a:gd name="connsiteY826" fmla="*/ 1048682 h 4873789"/>
              <a:gd name="connsiteX827" fmla="*/ 1555830 w 5432512"/>
              <a:gd name="connsiteY827" fmla="*/ 1040086 h 4873789"/>
              <a:gd name="connsiteX828" fmla="*/ 1727746 w 5432512"/>
              <a:gd name="connsiteY828" fmla="*/ 1151831 h 4873789"/>
              <a:gd name="connsiteX829" fmla="*/ 1744938 w 5432512"/>
              <a:gd name="connsiteY829" fmla="*/ 1134639 h 4873789"/>
              <a:gd name="connsiteX830" fmla="*/ 1667575 w 5432512"/>
              <a:gd name="connsiteY830" fmla="*/ 1065874 h 4873789"/>
              <a:gd name="connsiteX831" fmla="*/ 2363831 w 5432512"/>
              <a:gd name="connsiteY831" fmla="*/ 1418298 h 4873789"/>
              <a:gd name="connsiteX832" fmla="*/ 2484171 w 5432512"/>
              <a:gd name="connsiteY832" fmla="*/ 1048682 h 4873789"/>
              <a:gd name="connsiteX833" fmla="*/ 2664682 w 5432512"/>
              <a:gd name="connsiteY833" fmla="*/ 704852 h 4873789"/>
              <a:gd name="connsiteX834" fmla="*/ 2656086 w 5432512"/>
              <a:gd name="connsiteY834" fmla="*/ 808001 h 4873789"/>
              <a:gd name="connsiteX835" fmla="*/ 2810810 w 5432512"/>
              <a:gd name="connsiteY835" fmla="*/ 464171 h 4873789"/>
              <a:gd name="connsiteX836" fmla="*/ 2939746 w 5432512"/>
              <a:gd name="connsiteY836" fmla="*/ 51575 h 4873789"/>
              <a:gd name="connsiteX837" fmla="*/ 2948342 w 5432512"/>
              <a:gd name="connsiteY837" fmla="*/ 51575 h 4873789"/>
              <a:gd name="connsiteX838" fmla="*/ 2905363 w 5432512"/>
              <a:gd name="connsiteY838" fmla="*/ 180510 h 4873789"/>
              <a:gd name="connsiteX839" fmla="*/ 2888171 w 5432512"/>
              <a:gd name="connsiteY839" fmla="*/ 171916 h 4873789"/>
              <a:gd name="connsiteX840" fmla="*/ 3137448 w 5432512"/>
              <a:gd name="connsiteY840" fmla="*/ 42979 h 4873789"/>
              <a:gd name="connsiteX841" fmla="*/ 2985343 w 5432512"/>
              <a:gd name="connsiteY841" fmla="*/ 539081 h 4873789"/>
              <a:gd name="connsiteX842" fmla="*/ 2965715 w 5432512"/>
              <a:gd name="connsiteY842" fmla="*/ 601127 h 4873789"/>
              <a:gd name="connsiteX843" fmla="*/ 2995619 w 5432512"/>
              <a:gd name="connsiteY843" fmla="*/ 496674 h 4873789"/>
              <a:gd name="connsiteX844" fmla="*/ 3137448 w 5432512"/>
              <a:gd name="connsiteY844" fmla="*/ 42979 h 4873789"/>
              <a:gd name="connsiteX845" fmla="*/ 2956938 w 5432512"/>
              <a:gd name="connsiteY845" fmla="*/ 0 h 4873789"/>
              <a:gd name="connsiteX846" fmla="*/ 2965534 w 5432512"/>
              <a:gd name="connsiteY846" fmla="*/ 0 h 4873789"/>
              <a:gd name="connsiteX847" fmla="*/ 2956938 w 5432512"/>
              <a:gd name="connsiteY847" fmla="*/ 34383 h 4873789"/>
              <a:gd name="connsiteX848" fmla="*/ 2948342 w 5432512"/>
              <a:gd name="connsiteY848" fmla="*/ 34383 h 487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Lst>
            <a:rect l="l" t="t" r="r" b="b"/>
            <a:pathLst>
              <a:path w="5432512" h="4873789">
                <a:moveTo>
                  <a:pt x="2484171" y="4504171"/>
                </a:moveTo>
                <a:lnTo>
                  <a:pt x="2527151" y="4555746"/>
                </a:lnTo>
                <a:lnTo>
                  <a:pt x="2509959" y="4564342"/>
                </a:lnTo>
                <a:lnTo>
                  <a:pt x="2475576" y="4512767"/>
                </a:lnTo>
                <a:close/>
                <a:moveTo>
                  <a:pt x="2415406" y="4495577"/>
                </a:moveTo>
                <a:cubicBezTo>
                  <a:pt x="2432596" y="4512767"/>
                  <a:pt x="2461249" y="4538555"/>
                  <a:pt x="2501363" y="4572938"/>
                </a:cubicBezTo>
                <a:cubicBezTo>
                  <a:pt x="2489902" y="4572938"/>
                  <a:pt x="2484171" y="4581534"/>
                  <a:pt x="2484171" y="4598726"/>
                </a:cubicBezTo>
                <a:cubicBezTo>
                  <a:pt x="2438327" y="4587265"/>
                  <a:pt x="2415406" y="4552881"/>
                  <a:pt x="2415406" y="4495577"/>
                </a:cubicBezTo>
                <a:close/>
                <a:moveTo>
                  <a:pt x="2389617" y="4375236"/>
                </a:moveTo>
                <a:lnTo>
                  <a:pt x="2398213" y="4375236"/>
                </a:lnTo>
                <a:lnTo>
                  <a:pt x="2415406" y="4401024"/>
                </a:lnTo>
                <a:lnTo>
                  <a:pt x="2398213" y="4401024"/>
                </a:lnTo>
                <a:close/>
                <a:moveTo>
                  <a:pt x="4044313" y="3794915"/>
                </a:moveTo>
                <a:lnTo>
                  <a:pt x="4048598" y="3807917"/>
                </a:lnTo>
                <a:cubicBezTo>
                  <a:pt x="4048598" y="3805051"/>
                  <a:pt x="4047613" y="3801470"/>
                  <a:pt x="4045642" y="3797171"/>
                </a:cubicBezTo>
                <a:close/>
                <a:moveTo>
                  <a:pt x="3189022" y="3704768"/>
                </a:moveTo>
                <a:lnTo>
                  <a:pt x="3197619" y="3704768"/>
                </a:lnTo>
                <a:lnTo>
                  <a:pt x="3197619" y="3739150"/>
                </a:lnTo>
                <a:lnTo>
                  <a:pt x="3189022" y="3739150"/>
                </a:lnTo>
                <a:close/>
                <a:moveTo>
                  <a:pt x="2527151" y="3670384"/>
                </a:moveTo>
                <a:lnTo>
                  <a:pt x="2527151" y="3859490"/>
                </a:lnTo>
                <a:lnTo>
                  <a:pt x="2544341" y="3859490"/>
                </a:lnTo>
                <a:lnTo>
                  <a:pt x="2544341" y="3670384"/>
                </a:lnTo>
                <a:close/>
                <a:moveTo>
                  <a:pt x="3068681" y="3558640"/>
                </a:moveTo>
                <a:cubicBezTo>
                  <a:pt x="3062952" y="3570101"/>
                  <a:pt x="3054356" y="3581562"/>
                  <a:pt x="3042895" y="3593023"/>
                </a:cubicBezTo>
                <a:cubicBezTo>
                  <a:pt x="3048626" y="3593023"/>
                  <a:pt x="3057220" y="3598754"/>
                  <a:pt x="3068681" y="3610215"/>
                </a:cubicBezTo>
                <a:cubicBezTo>
                  <a:pt x="3057220" y="3615944"/>
                  <a:pt x="3048626" y="3627405"/>
                  <a:pt x="3042895" y="3644597"/>
                </a:cubicBezTo>
                <a:cubicBezTo>
                  <a:pt x="3060087" y="3644597"/>
                  <a:pt x="3065816" y="3650327"/>
                  <a:pt x="3060087" y="3661788"/>
                </a:cubicBezTo>
                <a:cubicBezTo>
                  <a:pt x="3054356" y="3656058"/>
                  <a:pt x="3045760" y="3653193"/>
                  <a:pt x="3034299" y="3653193"/>
                </a:cubicBezTo>
                <a:cubicBezTo>
                  <a:pt x="3040030" y="3658923"/>
                  <a:pt x="3042895" y="3667519"/>
                  <a:pt x="3042895" y="3678980"/>
                </a:cubicBezTo>
                <a:cubicBezTo>
                  <a:pt x="3048626" y="3678980"/>
                  <a:pt x="3057220" y="3676115"/>
                  <a:pt x="3068681" y="3670384"/>
                </a:cubicBezTo>
                <a:lnTo>
                  <a:pt x="3068681" y="3610215"/>
                </a:lnTo>
                <a:close/>
                <a:moveTo>
                  <a:pt x="3197619" y="3507066"/>
                </a:moveTo>
                <a:lnTo>
                  <a:pt x="3197619" y="3541448"/>
                </a:lnTo>
                <a:cubicBezTo>
                  <a:pt x="3209079" y="3547179"/>
                  <a:pt x="3226271" y="3558640"/>
                  <a:pt x="3249193" y="3575831"/>
                </a:cubicBezTo>
                <a:cubicBezTo>
                  <a:pt x="3254923" y="3570101"/>
                  <a:pt x="3260654" y="3561505"/>
                  <a:pt x="3266383" y="3550044"/>
                </a:cubicBezTo>
                <a:cubicBezTo>
                  <a:pt x="3249193" y="3550044"/>
                  <a:pt x="3226271" y="3535719"/>
                  <a:pt x="3197619" y="3507066"/>
                </a:cubicBezTo>
                <a:close/>
                <a:moveTo>
                  <a:pt x="3945449" y="3438299"/>
                </a:moveTo>
                <a:lnTo>
                  <a:pt x="3954043" y="3472681"/>
                </a:lnTo>
                <a:lnTo>
                  <a:pt x="3971235" y="3472681"/>
                </a:lnTo>
                <a:cubicBezTo>
                  <a:pt x="3965506" y="3495605"/>
                  <a:pt x="3974100" y="3518526"/>
                  <a:pt x="3997024" y="3541448"/>
                </a:cubicBezTo>
                <a:cubicBezTo>
                  <a:pt x="3985561" y="3524256"/>
                  <a:pt x="3976967" y="3501334"/>
                  <a:pt x="3971235" y="3472681"/>
                </a:cubicBezTo>
                <a:lnTo>
                  <a:pt x="3962639" y="3438299"/>
                </a:lnTo>
                <a:close/>
                <a:moveTo>
                  <a:pt x="4203320" y="3429703"/>
                </a:moveTo>
                <a:lnTo>
                  <a:pt x="4229108" y="3481277"/>
                </a:lnTo>
                <a:lnTo>
                  <a:pt x="4237704" y="3481277"/>
                </a:lnTo>
                <a:lnTo>
                  <a:pt x="4220512" y="3429703"/>
                </a:lnTo>
                <a:close/>
                <a:moveTo>
                  <a:pt x="3928257" y="3403916"/>
                </a:moveTo>
                <a:lnTo>
                  <a:pt x="3928257" y="3429703"/>
                </a:lnTo>
                <a:lnTo>
                  <a:pt x="3945449" y="3429703"/>
                </a:lnTo>
                <a:lnTo>
                  <a:pt x="3945449" y="3403916"/>
                </a:lnTo>
                <a:close/>
                <a:moveTo>
                  <a:pt x="2552937" y="3395320"/>
                </a:moveTo>
                <a:lnTo>
                  <a:pt x="2544341" y="3489874"/>
                </a:lnTo>
                <a:lnTo>
                  <a:pt x="2561533" y="3489874"/>
                </a:lnTo>
                <a:lnTo>
                  <a:pt x="2570129" y="3395320"/>
                </a:lnTo>
                <a:close/>
                <a:moveTo>
                  <a:pt x="2922017" y="3340791"/>
                </a:moveTo>
                <a:cubicBezTo>
                  <a:pt x="2922376" y="3340612"/>
                  <a:pt x="2922555" y="3344462"/>
                  <a:pt x="2922555" y="3352342"/>
                </a:cubicBezTo>
                <a:lnTo>
                  <a:pt x="2920579" y="3351683"/>
                </a:lnTo>
                <a:lnTo>
                  <a:pt x="2921346" y="3344081"/>
                </a:lnTo>
                <a:cubicBezTo>
                  <a:pt x="2921614" y="3341977"/>
                  <a:pt x="2921837" y="3340881"/>
                  <a:pt x="2922017" y="3340791"/>
                </a:cubicBezTo>
                <a:close/>
                <a:moveTo>
                  <a:pt x="3747747" y="3326554"/>
                </a:moveTo>
                <a:lnTo>
                  <a:pt x="3730555" y="3335150"/>
                </a:lnTo>
                <a:lnTo>
                  <a:pt x="3756341" y="3369532"/>
                </a:lnTo>
                <a:lnTo>
                  <a:pt x="3764937" y="3360938"/>
                </a:lnTo>
                <a:close/>
                <a:moveTo>
                  <a:pt x="3747747" y="3292171"/>
                </a:moveTo>
                <a:lnTo>
                  <a:pt x="3764937" y="3317958"/>
                </a:lnTo>
                <a:lnTo>
                  <a:pt x="3773533" y="3317958"/>
                </a:lnTo>
                <a:lnTo>
                  <a:pt x="3764937" y="3292171"/>
                </a:lnTo>
                <a:close/>
                <a:moveTo>
                  <a:pt x="2879575" y="3283575"/>
                </a:moveTo>
                <a:cubicBezTo>
                  <a:pt x="2833732" y="3661788"/>
                  <a:pt x="2810810" y="3899604"/>
                  <a:pt x="2810810" y="3997023"/>
                </a:cubicBezTo>
                <a:cubicBezTo>
                  <a:pt x="2816540" y="3968370"/>
                  <a:pt x="2845193" y="3750611"/>
                  <a:pt x="2896767" y="3343746"/>
                </a:cubicBezTo>
                <a:lnTo>
                  <a:pt x="2920579" y="3351683"/>
                </a:lnTo>
                <a:lnTo>
                  <a:pt x="2920405" y="3353415"/>
                </a:lnTo>
                <a:cubicBezTo>
                  <a:pt x="2916108" y="3402841"/>
                  <a:pt x="2905363" y="3597320"/>
                  <a:pt x="2888171" y="3936853"/>
                </a:cubicBezTo>
                <a:cubicBezTo>
                  <a:pt x="2951206" y="3753476"/>
                  <a:pt x="2982724" y="3575831"/>
                  <a:pt x="2982724" y="3403916"/>
                </a:cubicBezTo>
                <a:lnTo>
                  <a:pt x="2999916" y="3395320"/>
                </a:lnTo>
                <a:lnTo>
                  <a:pt x="2932379" y="3327781"/>
                </a:lnTo>
                <a:lnTo>
                  <a:pt x="2933300" y="3330853"/>
                </a:lnTo>
                <a:cubicBezTo>
                  <a:pt x="2931866" y="3333717"/>
                  <a:pt x="2925420" y="3335150"/>
                  <a:pt x="2913959" y="3335150"/>
                </a:cubicBezTo>
                <a:cubicBezTo>
                  <a:pt x="2908228" y="3306497"/>
                  <a:pt x="2896767" y="3289307"/>
                  <a:pt x="2879575" y="3283575"/>
                </a:cubicBezTo>
                <a:close/>
                <a:moveTo>
                  <a:pt x="3713363" y="3274981"/>
                </a:moveTo>
                <a:cubicBezTo>
                  <a:pt x="3701902" y="3274981"/>
                  <a:pt x="3690441" y="3277846"/>
                  <a:pt x="3678980" y="3283575"/>
                </a:cubicBezTo>
                <a:cubicBezTo>
                  <a:pt x="3701902" y="3306497"/>
                  <a:pt x="3716229" y="3317958"/>
                  <a:pt x="3721959" y="3317958"/>
                </a:cubicBezTo>
                <a:cubicBezTo>
                  <a:pt x="3721959" y="3306497"/>
                  <a:pt x="3719094" y="3292171"/>
                  <a:pt x="3713363" y="3274981"/>
                </a:cubicBezTo>
                <a:close/>
                <a:moveTo>
                  <a:pt x="3154640" y="3180426"/>
                </a:moveTo>
                <a:lnTo>
                  <a:pt x="3146044" y="3309363"/>
                </a:lnTo>
                <a:cubicBezTo>
                  <a:pt x="3146044" y="3338016"/>
                  <a:pt x="3204782" y="3399618"/>
                  <a:pt x="3322257" y="3494171"/>
                </a:cubicBezTo>
                <a:cubicBezTo>
                  <a:pt x="3439732" y="3588726"/>
                  <a:pt x="3521392" y="3647462"/>
                  <a:pt x="3567235" y="3670384"/>
                </a:cubicBezTo>
                <a:cubicBezTo>
                  <a:pt x="3487009" y="3572966"/>
                  <a:pt x="3355207" y="3435434"/>
                  <a:pt x="3171830" y="3257789"/>
                </a:cubicBezTo>
                <a:lnTo>
                  <a:pt x="3180426" y="3240597"/>
                </a:lnTo>
                <a:cubicBezTo>
                  <a:pt x="3266383" y="3320824"/>
                  <a:pt x="3398186" y="3435434"/>
                  <a:pt x="3575831" y="3584427"/>
                </a:cubicBezTo>
                <a:cubicBezTo>
                  <a:pt x="3501335" y="3492738"/>
                  <a:pt x="3360938" y="3358071"/>
                  <a:pt x="3154640" y="3180426"/>
                </a:cubicBezTo>
                <a:close/>
                <a:moveTo>
                  <a:pt x="2716257" y="3146044"/>
                </a:moveTo>
                <a:cubicBezTo>
                  <a:pt x="2716257" y="3174697"/>
                  <a:pt x="2724853" y="3200483"/>
                  <a:pt x="2742043" y="3223405"/>
                </a:cubicBezTo>
                <a:lnTo>
                  <a:pt x="2716257" y="3214810"/>
                </a:lnTo>
                <a:lnTo>
                  <a:pt x="2724853" y="3240597"/>
                </a:lnTo>
                <a:lnTo>
                  <a:pt x="2724853" y="3283575"/>
                </a:lnTo>
                <a:lnTo>
                  <a:pt x="2699065" y="3309363"/>
                </a:lnTo>
                <a:cubicBezTo>
                  <a:pt x="2664682" y="3532852"/>
                  <a:pt x="2647490" y="3730554"/>
                  <a:pt x="2647490" y="3902470"/>
                </a:cubicBezTo>
                <a:cubicBezTo>
                  <a:pt x="2647490" y="3999888"/>
                  <a:pt x="2653222" y="4091576"/>
                  <a:pt x="2664682" y="4177533"/>
                </a:cubicBezTo>
                <a:cubicBezTo>
                  <a:pt x="2739179" y="4045731"/>
                  <a:pt x="2802214" y="3736286"/>
                  <a:pt x="2853789" y="3249193"/>
                </a:cubicBezTo>
                <a:cubicBezTo>
                  <a:pt x="2825136" y="3226271"/>
                  <a:pt x="2779292" y="3191887"/>
                  <a:pt x="2716257" y="3146044"/>
                </a:cubicBezTo>
                <a:close/>
                <a:moveTo>
                  <a:pt x="2578724" y="3060087"/>
                </a:moveTo>
                <a:lnTo>
                  <a:pt x="2570129" y="3206214"/>
                </a:lnTo>
                <a:lnTo>
                  <a:pt x="2587320" y="3206214"/>
                </a:lnTo>
                <a:lnTo>
                  <a:pt x="2595916" y="3060087"/>
                </a:lnTo>
                <a:close/>
                <a:moveTo>
                  <a:pt x="3481278" y="3042895"/>
                </a:moveTo>
                <a:lnTo>
                  <a:pt x="3472682" y="3051491"/>
                </a:lnTo>
                <a:lnTo>
                  <a:pt x="3515660" y="3103065"/>
                </a:lnTo>
                <a:lnTo>
                  <a:pt x="3524256" y="3094469"/>
                </a:lnTo>
                <a:close/>
                <a:moveTo>
                  <a:pt x="2148937" y="3042895"/>
                </a:moveTo>
                <a:lnTo>
                  <a:pt x="2148937" y="3060087"/>
                </a:lnTo>
                <a:lnTo>
                  <a:pt x="2174725" y="3060087"/>
                </a:lnTo>
                <a:lnTo>
                  <a:pt x="2174725" y="3042895"/>
                </a:lnTo>
                <a:close/>
                <a:moveTo>
                  <a:pt x="2681873" y="3034298"/>
                </a:moveTo>
                <a:lnTo>
                  <a:pt x="2681873" y="3051491"/>
                </a:lnTo>
                <a:lnTo>
                  <a:pt x="2707661" y="3051491"/>
                </a:lnTo>
                <a:lnTo>
                  <a:pt x="2707661" y="3034298"/>
                </a:lnTo>
                <a:close/>
                <a:moveTo>
                  <a:pt x="2191915" y="3025704"/>
                </a:moveTo>
                <a:lnTo>
                  <a:pt x="2191915" y="3042895"/>
                </a:lnTo>
                <a:lnTo>
                  <a:pt x="2217703" y="3042895"/>
                </a:lnTo>
                <a:lnTo>
                  <a:pt x="2217703" y="3025704"/>
                </a:lnTo>
                <a:close/>
                <a:moveTo>
                  <a:pt x="2252086" y="2999916"/>
                </a:moveTo>
                <a:cubicBezTo>
                  <a:pt x="2252086" y="3080143"/>
                  <a:pt x="2246356" y="3201915"/>
                  <a:pt x="2234895" y="3365235"/>
                </a:cubicBezTo>
                <a:cubicBezTo>
                  <a:pt x="2223433" y="3528555"/>
                  <a:pt x="2217703" y="3650327"/>
                  <a:pt x="2217703" y="3730554"/>
                </a:cubicBezTo>
                <a:cubicBezTo>
                  <a:pt x="2217703" y="3988427"/>
                  <a:pt x="2254951" y="4177533"/>
                  <a:pt x="2329449" y="4297875"/>
                </a:cubicBezTo>
                <a:cubicBezTo>
                  <a:pt x="2277874" y="4097306"/>
                  <a:pt x="2252086" y="3931123"/>
                  <a:pt x="2252086" y="3799321"/>
                </a:cubicBezTo>
                <a:cubicBezTo>
                  <a:pt x="2252086" y="3730554"/>
                  <a:pt x="2257817" y="3625973"/>
                  <a:pt x="2269278" y="3485575"/>
                </a:cubicBezTo>
                <a:cubicBezTo>
                  <a:pt x="2280739" y="3345178"/>
                  <a:pt x="2286468" y="3240597"/>
                  <a:pt x="2286468" y="3171830"/>
                </a:cubicBezTo>
                <a:lnTo>
                  <a:pt x="2277874" y="3223405"/>
                </a:lnTo>
                <a:cubicBezTo>
                  <a:pt x="2277874" y="3131718"/>
                  <a:pt x="2280739" y="3057220"/>
                  <a:pt x="2286468" y="2999916"/>
                </a:cubicBezTo>
                <a:close/>
                <a:moveTo>
                  <a:pt x="902554" y="2999916"/>
                </a:moveTo>
                <a:lnTo>
                  <a:pt x="868170" y="3017108"/>
                </a:lnTo>
                <a:lnTo>
                  <a:pt x="868170" y="3034298"/>
                </a:lnTo>
                <a:lnTo>
                  <a:pt x="911149" y="3008512"/>
                </a:lnTo>
                <a:close/>
                <a:moveTo>
                  <a:pt x="2956938" y="2991320"/>
                </a:moveTo>
                <a:cubicBezTo>
                  <a:pt x="2945477" y="3094469"/>
                  <a:pt x="2962667" y="3160369"/>
                  <a:pt x="3008512" y="3189022"/>
                </a:cubicBezTo>
                <a:cubicBezTo>
                  <a:pt x="3014242" y="3154640"/>
                  <a:pt x="3019973" y="3105930"/>
                  <a:pt x="3025703" y="3042895"/>
                </a:cubicBezTo>
                <a:cubicBezTo>
                  <a:pt x="3008512" y="3031434"/>
                  <a:pt x="2985591" y="3014242"/>
                  <a:pt x="2956938" y="2991320"/>
                </a:cubicBezTo>
                <a:close/>
                <a:moveTo>
                  <a:pt x="2295064" y="2991320"/>
                </a:moveTo>
                <a:lnTo>
                  <a:pt x="2303660" y="3034298"/>
                </a:lnTo>
                <a:lnTo>
                  <a:pt x="2320852" y="3034298"/>
                </a:lnTo>
                <a:lnTo>
                  <a:pt x="2312256" y="2991320"/>
                </a:lnTo>
                <a:close/>
                <a:moveTo>
                  <a:pt x="945533" y="2974130"/>
                </a:moveTo>
                <a:lnTo>
                  <a:pt x="919745" y="2982724"/>
                </a:lnTo>
                <a:lnTo>
                  <a:pt x="919745" y="2999916"/>
                </a:lnTo>
                <a:lnTo>
                  <a:pt x="945533" y="2982724"/>
                </a:lnTo>
                <a:close/>
                <a:moveTo>
                  <a:pt x="3189022" y="2965534"/>
                </a:moveTo>
                <a:cubicBezTo>
                  <a:pt x="3189022" y="3011377"/>
                  <a:pt x="3180426" y="3071547"/>
                  <a:pt x="3163236" y="3146044"/>
                </a:cubicBezTo>
                <a:cubicBezTo>
                  <a:pt x="3277846" y="3254922"/>
                  <a:pt x="3392456" y="3363803"/>
                  <a:pt x="3507066" y="3472681"/>
                </a:cubicBezTo>
                <a:cubicBezTo>
                  <a:pt x="3656058" y="3604484"/>
                  <a:pt x="3787859" y="3687576"/>
                  <a:pt x="3902469" y="3721958"/>
                </a:cubicBezTo>
                <a:cubicBezTo>
                  <a:pt x="3736284" y="3498470"/>
                  <a:pt x="3581562" y="3326554"/>
                  <a:pt x="3438299" y="3206214"/>
                </a:cubicBezTo>
                <a:cubicBezTo>
                  <a:pt x="3380995" y="3166101"/>
                  <a:pt x="3315093" y="3103065"/>
                  <a:pt x="3240597" y="3017108"/>
                </a:cubicBezTo>
                <a:lnTo>
                  <a:pt x="3232001" y="3051491"/>
                </a:lnTo>
                <a:close/>
                <a:moveTo>
                  <a:pt x="2931150" y="2965534"/>
                </a:moveTo>
                <a:cubicBezTo>
                  <a:pt x="2919689" y="3005647"/>
                  <a:pt x="2908228" y="3048626"/>
                  <a:pt x="2896767" y="3094469"/>
                </a:cubicBezTo>
                <a:cubicBezTo>
                  <a:pt x="2913959" y="3094469"/>
                  <a:pt x="2922555" y="3103065"/>
                  <a:pt x="2922555" y="3120256"/>
                </a:cubicBezTo>
                <a:cubicBezTo>
                  <a:pt x="2922555" y="3103065"/>
                  <a:pt x="2931150" y="3065816"/>
                  <a:pt x="2948342" y="3008512"/>
                </a:cubicBezTo>
                <a:close/>
                <a:moveTo>
                  <a:pt x="1865277" y="2956937"/>
                </a:moveTo>
                <a:lnTo>
                  <a:pt x="1830895" y="2982724"/>
                </a:lnTo>
                <a:lnTo>
                  <a:pt x="1839491" y="2999916"/>
                </a:lnTo>
                <a:lnTo>
                  <a:pt x="1873873" y="2965534"/>
                </a:lnTo>
                <a:close/>
                <a:moveTo>
                  <a:pt x="2372427" y="2939745"/>
                </a:moveTo>
                <a:cubicBezTo>
                  <a:pt x="2332313" y="3346611"/>
                  <a:pt x="2312256" y="3578697"/>
                  <a:pt x="2312256" y="3636001"/>
                </a:cubicBezTo>
                <a:cubicBezTo>
                  <a:pt x="2312256" y="3865221"/>
                  <a:pt x="2349504" y="4045731"/>
                  <a:pt x="2424002" y="4177533"/>
                </a:cubicBezTo>
                <a:cubicBezTo>
                  <a:pt x="2389617" y="4051463"/>
                  <a:pt x="2375292" y="3796456"/>
                  <a:pt x="2381021" y="3412513"/>
                </a:cubicBezTo>
                <a:lnTo>
                  <a:pt x="2398213" y="3412513"/>
                </a:lnTo>
                <a:lnTo>
                  <a:pt x="2398213" y="3292171"/>
                </a:lnTo>
                <a:lnTo>
                  <a:pt x="2381021" y="3292171"/>
                </a:lnTo>
                <a:lnTo>
                  <a:pt x="2381021" y="3412513"/>
                </a:lnTo>
                <a:lnTo>
                  <a:pt x="2355235" y="3593023"/>
                </a:lnTo>
                <a:cubicBezTo>
                  <a:pt x="2343774" y="3512795"/>
                  <a:pt x="2343774" y="3401052"/>
                  <a:pt x="2355235" y="3257789"/>
                </a:cubicBezTo>
                <a:cubicBezTo>
                  <a:pt x="2372427" y="3097334"/>
                  <a:pt x="2395349" y="2994185"/>
                  <a:pt x="2424002" y="2948341"/>
                </a:cubicBezTo>
                <a:lnTo>
                  <a:pt x="2449788" y="2948341"/>
                </a:lnTo>
                <a:close/>
                <a:moveTo>
                  <a:pt x="1899660" y="2931149"/>
                </a:moveTo>
                <a:lnTo>
                  <a:pt x="1873873" y="2948341"/>
                </a:lnTo>
                <a:lnTo>
                  <a:pt x="1873873" y="2956937"/>
                </a:lnTo>
                <a:lnTo>
                  <a:pt x="1899660" y="2948341"/>
                </a:lnTo>
                <a:close/>
                <a:moveTo>
                  <a:pt x="3593023" y="2913959"/>
                </a:moveTo>
                <a:lnTo>
                  <a:pt x="3584427" y="2922553"/>
                </a:lnTo>
                <a:lnTo>
                  <a:pt x="3601619" y="2956937"/>
                </a:lnTo>
                <a:lnTo>
                  <a:pt x="3618809" y="2948341"/>
                </a:lnTo>
                <a:close/>
                <a:moveTo>
                  <a:pt x="2527151" y="2896767"/>
                </a:moveTo>
                <a:lnTo>
                  <a:pt x="2527151" y="2913959"/>
                </a:lnTo>
                <a:lnTo>
                  <a:pt x="2544341" y="2913959"/>
                </a:lnTo>
                <a:lnTo>
                  <a:pt x="2544341" y="2896767"/>
                </a:lnTo>
                <a:close/>
                <a:moveTo>
                  <a:pt x="1641789" y="2888171"/>
                </a:moveTo>
                <a:lnTo>
                  <a:pt x="1607405" y="2905363"/>
                </a:lnTo>
                <a:lnTo>
                  <a:pt x="1607405" y="2922553"/>
                </a:lnTo>
                <a:lnTo>
                  <a:pt x="1650383" y="2905363"/>
                </a:lnTo>
                <a:close/>
                <a:moveTo>
                  <a:pt x="3816512" y="2879576"/>
                </a:moveTo>
                <a:lnTo>
                  <a:pt x="3807916" y="2905363"/>
                </a:lnTo>
                <a:lnTo>
                  <a:pt x="3816512" y="2913959"/>
                </a:lnTo>
                <a:lnTo>
                  <a:pt x="3833704" y="2888171"/>
                </a:lnTo>
                <a:close/>
                <a:moveTo>
                  <a:pt x="3550044" y="2862384"/>
                </a:moveTo>
                <a:lnTo>
                  <a:pt x="3541448" y="2870979"/>
                </a:lnTo>
                <a:lnTo>
                  <a:pt x="3550044" y="2888171"/>
                </a:lnTo>
                <a:lnTo>
                  <a:pt x="3558641" y="2888171"/>
                </a:lnTo>
                <a:close/>
                <a:moveTo>
                  <a:pt x="3266383" y="2853788"/>
                </a:moveTo>
                <a:lnTo>
                  <a:pt x="3257789" y="2862384"/>
                </a:lnTo>
                <a:lnTo>
                  <a:pt x="3335150" y="2931149"/>
                </a:lnTo>
                <a:lnTo>
                  <a:pt x="3352342" y="2922553"/>
                </a:lnTo>
                <a:close/>
                <a:moveTo>
                  <a:pt x="4082981" y="2836596"/>
                </a:moveTo>
                <a:cubicBezTo>
                  <a:pt x="4082981" y="2848057"/>
                  <a:pt x="4088710" y="2859518"/>
                  <a:pt x="4100171" y="2870979"/>
                </a:cubicBezTo>
                <a:lnTo>
                  <a:pt x="4125959" y="2845192"/>
                </a:lnTo>
                <a:close/>
                <a:moveTo>
                  <a:pt x="3111661" y="2819406"/>
                </a:moveTo>
                <a:lnTo>
                  <a:pt x="3111661" y="2836596"/>
                </a:lnTo>
                <a:lnTo>
                  <a:pt x="3137448" y="2836596"/>
                </a:lnTo>
                <a:lnTo>
                  <a:pt x="3137448" y="2819406"/>
                </a:lnTo>
                <a:close/>
                <a:moveTo>
                  <a:pt x="3232001" y="2810810"/>
                </a:moveTo>
                <a:lnTo>
                  <a:pt x="3223405" y="2828002"/>
                </a:lnTo>
                <a:lnTo>
                  <a:pt x="3257789" y="2853788"/>
                </a:lnTo>
                <a:lnTo>
                  <a:pt x="3266383" y="2845192"/>
                </a:lnTo>
                <a:close/>
                <a:moveTo>
                  <a:pt x="2742043" y="2810810"/>
                </a:moveTo>
                <a:cubicBezTo>
                  <a:pt x="2747775" y="2879576"/>
                  <a:pt x="2744908" y="2919689"/>
                  <a:pt x="2733447" y="2931149"/>
                </a:cubicBezTo>
                <a:cubicBezTo>
                  <a:pt x="2767832" y="2959802"/>
                  <a:pt x="2813675" y="3005647"/>
                  <a:pt x="2870979" y="3068681"/>
                </a:cubicBezTo>
                <a:cubicBezTo>
                  <a:pt x="2876710" y="3034298"/>
                  <a:pt x="2891038" y="2991320"/>
                  <a:pt x="2913959" y="2939745"/>
                </a:cubicBezTo>
                <a:cubicBezTo>
                  <a:pt x="2873845" y="2911092"/>
                  <a:pt x="2816540" y="2868114"/>
                  <a:pt x="2742043" y="2810810"/>
                </a:cubicBezTo>
                <a:close/>
                <a:moveTo>
                  <a:pt x="2991320" y="2776427"/>
                </a:moveTo>
                <a:cubicBezTo>
                  <a:pt x="2968399" y="2839463"/>
                  <a:pt x="2956938" y="2896767"/>
                  <a:pt x="2956938" y="2948341"/>
                </a:cubicBezTo>
                <a:lnTo>
                  <a:pt x="3025703" y="3008512"/>
                </a:lnTo>
                <a:cubicBezTo>
                  <a:pt x="3042895" y="2922553"/>
                  <a:pt x="3051491" y="2870979"/>
                  <a:pt x="3051491" y="2853788"/>
                </a:cubicBezTo>
                <a:cubicBezTo>
                  <a:pt x="3045760" y="2836596"/>
                  <a:pt x="3025703" y="2810810"/>
                  <a:pt x="2991320" y="2776427"/>
                </a:cubicBezTo>
                <a:close/>
                <a:moveTo>
                  <a:pt x="2974128" y="2742043"/>
                </a:moveTo>
                <a:cubicBezTo>
                  <a:pt x="2962667" y="2782157"/>
                  <a:pt x="2945477" y="2839463"/>
                  <a:pt x="2922555" y="2913959"/>
                </a:cubicBezTo>
                <a:lnTo>
                  <a:pt x="2948342" y="2939745"/>
                </a:lnTo>
                <a:cubicBezTo>
                  <a:pt x="2942610" y="2893902"/>
                  <a:pt x="2951206" y="2828002"/>
                  <a:pt x="2974128" y="2742043"/>
                </a:cubicBezTo>
                <a:close/>
                <a:moveTo>
                  <a:pt x="3550044" y="2707661"/>
                </a:moveTo>
                <a:lnTo>
                  <a:pt x="3575831" y="2733447"/>
                </a:lnTo>
                <a:lnTo>
                  <a:pt x="3566063" y="2738332"/>
                </a:lnTo>
                <a:lnTo>
                  <a:pt x="3564280" y="2736268"/>
                </a:lnTo>
                <a:lnTo>
                  <a:pt x="3544474" y="2713229"/>
                </a:lnTo>
                <a:close/>
                <a:moveTo>
                  <a:pt x="2956938" y="2673277"/>
                </a:moveTo>
                <a:cubicBezTo>
                  <a:pt x="2956938" y="2684739"/>
                  <a:pt x="2954071" y="2693335"/>
                  <a:pt x="2948342" y="2699065"/>
                </a:cubicBezTo>
                <a:cubicBezTo>
                  <a:pt x="2954071" y="2704796"/>
                  <a:pt x="2976995" y="2719122"/>
                  <a:pt x="3017108" y="2742043"/>
                </a:cubicBezTo>
                <a:cubicBezTo>
                  <a:pt x="3005646" y="2724853"/>
                  <a:pt x="2985591" y="2701929"/>
                  <a:pt x="2956938" y="2673277"/>
                </a:cubicBezTo>
                <a:close/>
                <a:moveTo>
                  <a:pt x="2870979" y="2613108"/>
                </a:moveTo>
                <a:cubicBezTo>
                  <a:pt x="2876710" y="2630300"/>
                  <a:pt x="2888171" y="2647490"/>
                  <a:pt x="2905363" y="2664682"/>
                </a:cubicBezTo>
                <a:cubicBezTo>
                  <a:pt x="2911093" y="2653221"/>
                  <a:pt x="2919689" y="2647490"/>
                  <a:pt x="2931150" y="2647490"/>
                </a:cubicBezTo>
                <a:cubicBezTo>
                  <a:pt x="2913959" y="2636029"/>
                  <a:pt x="2893902" y="2624568"/>
                  <a:pt x="2870979" y="2613108"/>
                </a:cubicBezTo>
                <a:close/>
                <a:moveTo>
                  <a:pt x="3309364" y="2604512"/>
                </a:moveTo>
                <a:cubicBezTo>
                  <a:pt x="3469817" y="2759235"/>
                  <a:pt x="3624541" y="2913959"/>
                  <a:pt x="3773533" y="3068681"/>
                </a:cubicBezTo>
                <a:lnTo>
                  <a:pt x="3756341" y="3085873"/>
                </a:lnTo>
                <a:lnTo>
                  <a:pt x="3661788" y="2999916"/>
                </a:lnTo>
                <a:cubicBezTo>
                  <a:pt x="3827973" y="3171830"/>
                  <a:pt x="3968371" y="3363803"/>
                  <a:pt x="4082981" y="3575831"/>
                </a:cubicBezTo>
                <a:cubicBezTo>
                  <a:pt x="4105902" y="3409646"/>
                  <a:pt x="3853761" y="3085873"/>
                  <a:pt x="3326554" y="2604512"/>
                </a:cubicBezTo>
                <a:close/>
                <a:moveTo>
                  <a:pt x="3257789" y="2604512"/>
                </a:moveTo>
                <a:lnTo>
                  <a:pt x="3274980" y="2630300"/>
                </a:lnTo>
                <a:lnTo>
                  <a:pt x="3283576" y="2630300"/>
                </a:lnTo>
                <a:lnTo>
                  <a:pt x="3274980" y="2604512"/>
                </a:lnTo>
                <a:close/>
                <a:moveTo>
                  <a:pt x="3429703" y="2595916"/>
                </a:moveTo>
                <a:lnTo>
                  <a:pt x="3421107" y="2604512"/>
                </a:lnTo>
                <a:lnTo>
                  <a:pt x="3438299" y="2630300"/>
                </a:lnTo>
                <a:lnTo>
                  <a:pt x="3455491" y="2630300"/>
                </a:lnTo>
                <a:close/>
                <a:moveTo>
                  <a:pt x="3232001" y="2587319"/>
                </a:moveTo>
                <a:lnTo>
                  <a:pt x="3240597" y="2613108"/>
                </a:lnTo>
                <a:lnTo>
                  <a:pt x="3257789" y="2613108"/>
                </a:lnTo>
                <a:lnTo>
                  <a:pt x="3240597" y="2587319"/>
                </a:lnTo>
                <a:close/>
                <a:moveTo>
                  <a:pt x="1383916" y="2587319"/>
                </a:moveTo>
                <a:lnTo>
                  <a:pt x="1383916" y="2630300"/>
                </a:lnTo>
                <a:lnTo>
                  <a:pt x="1418299" y="2621704"/>
                </a:lnTo>
                <a:close/>
                <a:moveTo>
                  <a:pt x="3429703" y="2578725"/>
                </a:moveTo>
                <a:cubicBezTo>
                  <a:pt x="3452625" y="2605944"/>
                  <a:pt x="3480204" y="2638357"/>
                  <a:pt x="3512438" y="2675964"/>
                </a:cubicBezTo>
                <a:lnTo>
                  <a:pt x="3544474" y="2713229"/>
                </a:lnTo>
                <a:lnTo>
                  <a:pt x="3541448" y="2716257"/>
                </a:lnTo>
                <a:lnTo>
                  <a:pt x="3558641" y="2742043"/>
                </a:lnTo>
                <a:lnTo>
                  <a:pt x="3566063" y="2738332"/>
                </a:lnTo>
                <a:lnTo>
                  <a:pt x="3623108" y="2804362"/>
                </a:lnTo>
                <a:cubicBezTo>
                  <a:pt x="3706201" y="2900350"/>
                  <a:pt x="3807916" y="3017108"/>
                  <a:pt x="3928257" y="3154640"/>
                </a:cubicBezTo>
                <a:cubicBezTo>
                  <a:pt x="4077249" y="3326554"/>
                  <a:pt x="4177534" y="3475548"/>
                  <a:pt x="4229108" y="3601619"/>
                </a:cubicBezTo>
                <a:cubicBezTo>
                  <a:pt x="4148881" y="3332285"/>
                  <a:pt x="3893874" y="2991320"/>
                  <a:pt x="3464086" y="2578725"/>
                </a:cubicBezTo>
                <a:close/>
                <a:moveTo>
                  <a:pt x="2785022" y="2578725"/>
                </a:moveTo>
                <a:cubicBezTo>
                  <a:pt x="2773561" y="2630300"/>
                  <a:pt x="2764965" y="2673277"/>
                  <a:pt x="2759235" y="2707661"/>
                </a:cubicBezTo>
                <a:cubicBezTo>
                  <a:pt x="2747775" y="2701929"/>
                  <a:pt x="2736314" y="2690469"/>
                  <a:pt x="2724853" y="2673277"/>
                </a:cubicBezTo>
                <a:cubicBezTo>
                  <a:pt x="2724853" y="2684739"/>
                  <a:pt x="2721987" y="2693335"/>
                  <a:pt x="2716257" y="2699065"/>
                </a:cubicBezTo>
                <a:cubicBezTo>
                  <a:pt x="2767832" y="2756370"/>
                  <a:pt x="2828001" y="2819406"/>
                  <a:pt x="2896767" y="2888171"/>
                </a:cubicBezTo>
                <a:cubicBezTo>
                  <a:pt x="2896767" y="2853788"/>
                  <a:pt x="2905363" y="2787888"/>
                  <a:pt x="2922555" y="2690469"/>
                </a:cubicBezTo>
                <a:cubicBezTo>
                  <a:pt x="2888171" y="2667547"/>
                  <a:pt x="2842328" y="2630300"/>
                  <a:pt x="2785022" y="2578725"/>
                </a:cubicBezTo>
                <a:close/>
                <a:moveTo>
                  <a:pt x="2484171" y="2570129"/>
                </a:moveTo>
                <a:cubicBezTo>
                  <a:pt x="2484171" y="2581590"/>
                  <a:pt x="2489902" y="2595916"/>
                  <a:pt x="2501363" y="2613108"/>
                </a:cubicBezTo>
                <a:lnTo>
                  <a:pt x="2501363" y="2647490"/>
                </a:lnTo>
                <a:lnTo>
                  <a:pt x="2518555" y="2647490"/>
                </a:lnTo>
                <a:lnTo>
                  <a:pt x="2518555" y="2613108"/>
                </a:lnTo>
                <a:lnTo>
                  <a:pt x="2501363" y="2613108"/>
                </a:lnTo>
                <a:cubicBezTo>
                  <a:pt x="2501363" y="2595916"/>
                  <a:pt x="2504227" y="2584455"/>
                  <a:pt x="2509959" y="2578725"/>
                </a:cubicBezTo>
                <a:cubicBezTo>
                  <a:pt x="2504227" y="2578725"/>
                  <a:pt x="2495633" y="2575859"/>
                  <a:pt x="2484171" y="2570129"/>
                </a:cubicBezTo>
                <a:close/>
                <a:moveTo>
                  <a:pt x="2896767" y="2561533"/>
                </a:moveTo>
                <a:lnTo>
                  <a:pt x="2888171" y="2578725"/>
                </a:lnTo>
                <a:lnTo>
                  <a:pt x="2939746" y="2621704"/>
                </a:lnTo>
                <a:lnTo>
                  <a:pt x="2948342" y="2613108"/>
                </a:lnTo>
                <a:close/>
                <a:moveTo>
                  <a:pt x="3180426" y="2552937"/>
                </a:moveTo>
                <a:lnTo>
                  <a:pt x="3180426" y="2570129"/>
                </a:lnTo>
                <a:lnTo>
                  <a:pt x="3206215" y="2570129"/>
                </a:lnTo>
                <a:lnTo>
                  <a:pt x="3206215" y="2552937"/>
                </a:lnTo>
                <a:close/>
                <a:moveTo>
                  <a:pt x="2750639" y="2535745"/>
                </a:moveTo>
                <a:lnTo>
                  <a:pt x="2750639" y="2595916"/>
                </a:lnTo>
                <a:cubicBezTo>
                  <a:pt x="2750639" y="2590186"/>
                  <a:pt x="2756371" y="2578725"/>
                  <a:pt x="2767832" y="2561533"/>
                </a:cubicBezTo>
                <a:close/>
                <a:moveTo>
                  <a:pt x="2690469" y="2509958"/>
                </a:moveTo>
                <a:lnTo>
                  <a:pt x="2681873" y="2681874"/>
                </a:lnTo>
                <a:lnTo>
                  <a:pt x="2699065" y="2681874"/>
                </a:lnTo>
                <a:lnTo>
                  <a:pt x="2707661" y="2509958"/>
                </a:lnTo>
                <a:close/>
                <a:moveTo>
                  <a:pt x="2424002" y="2509958"/>
                </a:moveTo>
                <a:cubicBezTo>
                  <a:pt x="2418270" y="2515688"/>
                  <a:pt x="2409675" y="2521419"/>
                  <a:pt x="2398213" y="2527151"/>
                </a:cubicBezTo>
                <a:cubicBezTo>
                  <a:pt x="2409675" y="2532880"/>
                  <a:pt x="2426866" y="2547207"/>
                  <a:pt x="2449788" y="2570129"/>
                </a:cubicBezTo>
                <a:cubicBezTo>
                  <a:pt x="2455520" y="2558668"/>
                  <a:pt x="2461249" y="2550072"/>
                  <a:pt x="2466980" y="2544341"/>
                </a:cubicBezTo>
                <a:cubicBezTo>
                  <a:pt x="2455520" y="2544341"/>
                  <a:pt x="2441192" y="2532880"/>
                  <a:pt x="2424002" y="2509958"/>
                </a:cubicBezTo>
                <a:close/>
                <a:moveTo>
                  <a:pt x="2759235" y="2492766"/>
                </a:moveTo>
                <a:cubicBezTo>
                  <a:pt x="2753504" y="2492766"/>
                  <a:pt x="2744908" y="2498498"/>
                  <a:pt x="2733447" y="2509958"/>
                </a:cubicBezTo>
                <a:lnTo>
                  <a:pt x="2767832" y="2535745"/>
                </a:lnTo>
                <a:cubicBezTo>
                  <a:pt x="2767832" y="2530015"/>
                  <a:pt x="2773561" y="2524284"/>
                  <a:pt x="2785022" y="2518554"/>
                </a:cubicBezTo>
                <a:cubicBezTo>
                  <a:pt x="2785022" y="2530015"/>
                  <a:pt x="2782157" y="2538611"/>
                  <a:pt x="2776426" y="2544341"/>
                </a:cubicBezTo>
                <a:cubicBezTo>
                  <a:pt x="2782157" y="2550072"/>
                  <a:pt x="2796483" y="2555803"/>
                  <a:pt x="2819406" y="2561533"/>
                </a:cubicBezTo>
                <a:cubicBezTo>
                  <a:pt x="2813675" y="2555803"/>
                  <a:pt x="2802214" y="2541476"/>
                  <a:pt x="2785022" y="2518554"/>
                </a:cubicBezTo>
                <a:close/>
                <a:moveTo>
                  <a:pt x="2802214" y="2475576"/>
                </a:moveTo>
                <a:lnTo>
                  <a:pt x="2785022" y="2492766"/>
                </a:lnTo>
                <a:lnTo>
                  <a:pt x="2879575" y="2552937"/>
                </a:lnTo>
                <a:close/>
                <a:moveTo>
                  <a:pt x="2724853" y="2475576"/>
                </a:moveTo>
                <a:lnTo>
                  <a:pt x="2724853" y="2501362"/>
                </a:lnTo>
                <a:lnTo>
                  <a:pt x="2733447" y="2501362"/>
                </a:lnTo>
                <a:lnTo>
                  <a:pt x="2733447" y="2475576"/>
                </a:lnTo>
                <a:close/>
                <a:moveTo>
                  <a:pt x="2656086" y="2466980"/>
                </a:moveTo>
                <a:cubicBezTo>
                  <a:pt x="2656086" y="2501362"/>
                  <a:pt x="2650355" y="2552937"/>
                  <a:pt x="2638894" y="2621704"/>
                </a:cubicBezTo>
                <a:cubicBezTo>
                  <a:pt x="2650355" y="2593051"/>
                  <a:pt x="2664682" y="2544341"/>
                  <a:pt x="2681873" y="2475576"/>
                </a:cubicBezTo>
                <a:cubicBezTo>
                  <a:pt x="2676143" y="2469845"/>
                  <a:pt x="2667547" y="2466980"/>
                  <a:pt x="2656086" y="2466980"/>
                </a:cubicBezTo>
                <a:close/>
                <a:moveTo>
                  <a:pt x="2338043" y="2449788"/>
                </a:moveTo>
                <a:lnTo>
                  <a:pt x="2355235" y="2475576"/>
                </a:lnTo>
                <a:lnTo>
                  <a:pt x="2363831" y="2466980"/>
                </a:lnTo>
                <a:lnTo>
                  <a:pt x="2355235" y="2449788"/>
                </a:lnTo>
                <a:close/>
                <a:moveTo>
                  <a:pt x="1650383" y="2441192"/>
                </a:moveTo>
                <a:lnTo>
                  <a:pt x="1650383" y="2458384"/>
                </a:lnTo>
                <a:lnTo>
                  <a:pt x="1676171" y="2458384"/>
                </a:lnTo>
                <a:lnTo>
                  <a:pt x="1676171" y="2441192"/>
                </a:lnTo>
                <a:close/>
                <a:moveTo>
                  <a:pt x="1607405" y="2441192"/>
                </a:moveTo>
                <a:lnTo>
                  <a:pt x="1607405" y="2475576"/>
                </a:lnTo>
                <a:lnTo>
                  <a:pt x="1633193" y="2475576"/>
                </a:lnTo>
                <a:cubicBezTo>
                  <a:pt x="1627461" y="2464113"/>
                  <a:pt x="1618865" y="2452653"/>
                  <a:pt x="1607405" y="2441192"/>
                </a:cubicBezTo>
                <a:close/>
                <a:moveTo>
                  <a:pt x="2802214" y="2406809"/>
                </a:moveTo>
                <a:lnTo>
                  <a:pt x="2793618" y="2415405"/>
                </a:lnTo>
                <a:lnTo>
                  <a:pt x="2905363" y="2527151"/>
                </a:lnTo>
                <a:lnTo>
                  <a:pt x="2913959" y="2509958"/>
                </a:lnTo>
                <a:close/>
                <a:moveTo>
                  <a:pt x="2277874" y="2406809"/>
                </a:moveTo>
                <a:lnTo>
                  <a:pt x="2277874" y="2424001"/>
                </a:lnTo>
                <a:lnTo>
                  <a:pt x="2303660" y="2424001"/>
                </a:lnTo>
                <a:lnTo>
                  <a:pt x="2303660" y="2406809"/>
                </a:lnTo>
                <a:close/>
                <a:moveTo>
                  <a:pt x="2716257" y="2398213"/>
                </a:moveTo>
                <a:cubicBezTo>
                  <a:pt x="2716257" y="2415405"/>
                  <a:pt x="2713390" y="2426866"/>
                  <a:pt x="2707661" y="2432597"/>
                </a:cubicBezTo>
                <a:cubicBezTo>
                  <a:pt x="2713390" y="2438327"/>
                  <a:pt x="2724853" y="2446923"/>
                  <a:pt x="2742043" y="2458384"/>
                </a:cubicBezTo>
                <a:cubicBezTo>
                  <a:pt x="2742043" y="2441192"/>
                  <a:pt x="2744908" y="2429731"/>
                  <a:pt x="2750639" y="2424001"/>
                </a:cubicBezTo>
                <a:cubicBezTo>
                  <a:pt x="2744908" y="2424001"/>
                  <a:pt x="2733447" y="2415405"/>
                  <a:pt x="2716257" y="2398213"/>
                </a:cubicBezTo>
                <a:close/>
                <a:moveTo>
                  <a:pt x="3197619" y="2389617"/>
                </a:moveTo>
                <a:lnTo>
                  <a:pt x="3197619" y="2406809"/>
                </a:lnTo>
                <a:lnTo>
                  <a:pt x="3232001" y="2406809"/>
                </a:lnTo>
                <a:lnTo>
                  <a:pt x="3232001" y="2389617"/>
                </a:lnTo>
                <a:close/>
                <a:moveTo>
                  <a:pt x="2750639" y="2381023"/>
                </a:moveTo>
                <a:lnTo>
                  <a:pt x="2742043" y="2389617"/>
                </a:lnTo>
                <a:lnTo>
                  <a:pt x="2776426" y="2415405"/>
                </a:lnTo>
                <a:lnTo>
                  <a:pt x="2785022" y="2398213"/>
                </a:lnTo>
                <a:close/>
                <a:moveTo>
                  <a:pt x="2501363" y="2372427"/>
                </a:moveTo>
                <a:lnTo>
                  <a:pt x="2518555" y="2372427"/>
                </a:lnTo>
                <a:lnTo>
                  <a:pt x="2518555" y="2406809"/>
                </a:lnTo>
                <a:lnTo>
                  <a:pt x="2501363" y="2406809"/>
                </a:lnTo>
                <a:close/>
                <a:moveTo>
                  <a:pt x="1710554" y="2363831"/>
                </a:moveTo>
                <a:lnTo>
                  <a:pt x="1701958" y="2398213"/>
                </a:lnTo>
                <a:lnTo>
                  <a:pt x="1719150" y="2398213"/>
                </a:lnTo>
                <a:lnTo>
                  <a:pt x="1727746" y="2363831"/>
                </a:lnTo>
                <a:close/>
                <a:moveTo>
                  <a:pt x="2346639" y="2338043"/>
                </a:moveTo>
                <a:cubicBezTo>
                  <a:pt x="2346639" y="2349505"/>
                  <a:pt x="2360966" y="2366696"/>
                  <a:pt x="2389617" y="2389617"/>
                </a:cubicBezTo>
                <a:cubicBezTo>
                  <a:pt x="2383888" y="2378156"/>
                  <a:pt x="2369561" y="2360966"/>
                  <a:pt x="2346639" y="2338043"/>
                </a:cubicBezTo>
                <a:close/>
                <a:moveTo>
                  <a:pt x="2613108" y="2303660"/>
                </a:moveTo>
                <a:lnTo>
                  <a:pt x="2604512" y="2312256"/>
                </a:lnTo>
                <a:lnTo>
                  <a:pt x="2613108" y="2338043"/>
                </a:lnTo>
                <a:lnTo>
                  <a:pt x="2630298" y="2338043"/>
                </a:lnTo>
                <a:close/>
                <a:moveTo>
                  <a:pt x="2999916" y="2295064"/>
                </a:moveTo>
                <a:lnTo>
                  <a:pt x="3008512" y="2303660"/>
                </a:lnTo>
                <a:cubicBezTo>
                  <a:pt x="3008512" y="2315121"/>
                  <a:pt x="3002781" y="2326582"/>
                  <a:pt x="2991320" y="2338043"/>
                </a:cubicBezTo>
                <a:lnTo>
                  <a:pt x="2991320" y="2320852"/>
                </a:lnTo>
                <a:lnTo>
                  <a:pt x="2965534" y="2320852"/>
                </a:lnTo>
                <a:lnTo>
                  <a:pt x="2965534" y="2338043"/>
                </a:lnTo>
                <a:lnTo>
                  <a:pt x="2991320" y="2338043"/>
                </a:lnTo>
                <a:cubicBezTo>
                  <a:pt x="3002781" y="2343774"/>
                  <a:pt x="3014242" y="2352370"/>
                  <a:pt x="3025703" y="2363831"/>
                </a:cubicBezTo>
                <a:cubicBezTo>
                  <a:pt x="3031434" y="2346639"/>
                  <a:pt x="3040030" y="2335178"/>
                  <a:pt x="3051491" y="2329448"/>
                </a:cubicBezTo>
                <a:cubicBezTo>
                  <a:pt x="3040030" y="2317986"/>
                  <a:pt x="3022838" y="2306527"/>
                  <a:pt x="2999916" y="2295064"/>
                </a:cubicBezTo>
                <a:close/>
                <a:moveTo>
                  <a:pt x="2458384" y="2277874"/>
                </a:moveTo>
                <a:cubicBezTo>
                  <a:pt x="2452653" y="2335178"/>
                  <a:pt x="2452653" y="2395348"/>
                  <a:pt x="2458384" y="2458384"/>
                </a:cubicBezTo>
                <a:lnTo>
                  <a:pt x="2466980" y="2441192"/>
                </a:lnTo>
                <a:lnTo>
                  <a:pt x="2492767" y="2458384"/>
                </a:lnTo>
                <a:cubicBezTo>
                  <a:pt x="2492767" y="2441192"/>
                  <a:pt x="2495633" y="2429731"/>
                  <a:pt x="2501363" y="2424001"/>
                </a:cubicBezTo>
                <a:cubicBezTo>
                  <a:pt x="2501363" y="2441192"/>
                  <a:pt x="2504227" y="2458384"/>
                  <a:pt x="2509959" y="2475576"/>
                </a:cubicBezTo>
                <a:cubicBezTo>
                  <a:pt x="2521420" y="2452653"/>
                  <a:pt x="2535745" y="2409674"/>
                  <a:pt x="2552937" y="2346639"/>
                </a:cubicBezTo>
                <a:cubicBezTo>
                  <a:pt x="2535745" y="2329448"/>
                  <a:pt x="2504227" y="2306527"/>
                  <a:pt x="2458384" y="2277874"/>
                </a:cubicBezTo>
                <a:close/>
                <a:moveTo>
                  <a:pt x="2157533" y="2260682"/>
                </a:moveTo>
                <a:lnTo>
                  <a:pt x="2148937" y="2269278"/>
                </a:lnTo>
                <a:lnTo>
                  <a:pt x="2174725" y="2312256"/>
                </a:lnTo>
                <a:lnTo>
                  <a:pt x="2191915" y="2303660"/>
                </a:lnTo>
                <a:close/>
                <a:moveTo>
                  <a:pt x="2260682" y="2252086"/>
                </a:moveTo>
                <a:lnTo>
                  <a:pt x="2252086" y="2260682"/>
                </a:lnTo>
                <a:lnTo>
                  <a:pt x="2269278" y="2295064"/>
                </a:lnTo>
                <a:lnTo>
                  <a:pt x="2286468" y="2286470"/>
                </a:lnTo>
                <a:close/>
                <a:moveTo>
                  <a:pt x="2391791" y="2251877"/>
                </a:moveTo>
                <a:lnTo>
                  <a:pt x="2385320" y="2267129"/>
                </a:lnTo>
                <a:cubicBezTo>
                  <a:pt x="2379589" y="2280022"/>
                  <a:pt x="2372427" y="2295066"/>
                  <a:pt x="2363831" y="2312256"/>
                </a:cubicBezTo>
                <a:lnTo>
                  <a:pt x="2389617" y="2338043"/>
                </a:lnTo>
                <a:cubicBezTo>
                  <a:pt x="2389617" y="2297931"/>
                  <a:pt x="2390334" y="2269278"/>
                  <a:pt x="2391768" y="2252086"/>
                </a:cubicBezTo>
                <a:close/>
                <a:moveTo>
                  <a:pt x="3068681" y="2243490"/>
                </a:moveTo>
                <a:lnTo>
                  <a:pt x="3077277" y="2269278"/>
                </a:lnTo>
                <a:lnTo>
                  <a:pt x="3085873" y="2269278"/>
                </a:lnTo>
                <a:lnTo>
                  <a:pt x="3077277" y="2243490"/>
                </a:lnTo>
                <a:close/>
                <a:moveTo>
                  <a:pt x="2587320" y="2209107"/>
                </a:moveTo>
                <a:lnTo>
                  <a:pt x="2570129" y="2226299"/>
                </a:lnTo>
                <a:lnTo>
                  <a:pt x="2570129" y="2234895"/>
                </a:lnTo>
                <a:lnTo>
                  <a:pt x="2595916" y="2226299"/>
                </a:lnTo>
                <a:close/>
                <a:moveTo>
                  <a:pt x="3034299" y="2200511"/>
                </a:moveTo>
                <a:lnTo>
                  <a:pt x="3017108" y="2217703"/>
                </a:lnTo>
                <a:lnTo>
                  <a:pt x="3017108" y="2226299"/>
                </a:lnTo>
                <a:lnTo>
                  <a:pt x="3042895" y="2217703"/>
                </a:lnTo>
                <a:close/>
                <a:moveTo>
                  <a:pt x="2097362" y="2191915"/>
                </a:moveTo>
                <a:lnTo>
                  <a:pt x="2080172" y="2200511"/>
                </a:lnTo>
                <a:lnTo>
                  <a:pt x="2097362" y="2226299"/>
                </a:lnTo>
                <a:lnTo>
                  <a:pt x="2105958" y="2226299"/>
                </a:lnTo>
                <a:close/>
                <a:moveTo>
                  <a:pt x="1658979" y="2183321"/>
                </a:moveTo>
                <a:lnTo>
                  <a:pt x="1658979" y="2200511"/>
                </a:lnTo>
                <a:lnTo>
                  <a:pt x="1676171" y="2200511"/>
                </a:lnTo>
                <a:lnTo>
                  <a:pt x="1676171" y="2183321"/>
                </a:lnTo>
                <a:close/>
                <a:moveTo>
                  <a:pt x="2183319" y="2174725"/>
                </a:moveTo>
                <a:lnTo>
                  <a:pt x="2174725" y="2183321"/>
                </a:lnTo>
                <a:lnTo>
                  <a:pt x="2200511" y="2217703"/>
                </a:lnTo>
                <a:lnTo>
                  <a:pt x="2209107" y="2209107"/>
                </a:lnTo>
                <a:lnTo>
                  <a:pt x="2226299" y="2234895"/>
                </a:lnTo>
                <a:lnTo>
                  <a:pt x="2234895" y="2226299"/>
                </a:lnTo>
                <a:lnTo>
                  <a:pt x="2226299" y="2209107"/>
                </a:lnTo>
                <a:lnTo>
                  <a:pt x="2209107" y="2209107"/>
                </a:lnTo>
                <a:close/>
                <a:moveTo>
                  <a:pt x="2406810" y="2148936"/>
                </a:moveTo>
                <a:lnTo>
                  <a:pt x="2398213" y="2209107"/>
                </a:lnTo>
                <a:lnTo>
                  <a:pt x="2415406" y="2209107"/>
                </a:lnTo>
                <a:lnTo>
                  <a:pt x="2424002" y="2148936"/>
                </a:lnTo>
                <a:close/>
                <a:moveTo>
                  <a:pt x="2956938" y="2140340"/>
                </a:moveTo>
                <a:lnTo>
                  <a:pt x="2948342" y="2166129"/>
                </a:lnTo>
                <a:lnTo>
                  <a:pt x="2956938" y="2166129"/>
                </a:lnTo>
                <a:lnTo>
                  <a:pt x="2965534" y="2148936"/>
                </a:lnTo>
                <a:close/>
                <a:moveTo>
                  <a:pt x="2836597" y="2140340"/>
                </a:moveTo>
                <a:cubicBezTo>
                  <a:pt x="2830867" y="2174725"/>
                  <a:pt x="2822271" y="2211972"/>
                  <a:pt x="2810810" y="2252086"/>
                </a:cubicBezTo>
                <a:cubicBezTo>
                  <a:pt x="2856653" y="2286470"/>
                  <a:pt x="2896767" y="2312256"/>
                  <a:pt x="2931150" y="2329448"/>
                </a:cubicBezTo>
                <a:cubicBezTo>
                  <a:pt x="2925420" y="2295064"/>
                  <a:pt x="2925420" y="2272142"/>
                  <a:pt x="2931150" y="2260682"/>
                </a:cubicBezTo>
                <a:lnTo>
                  <a:pt x="2948342" y="2277874"/>
                </a:lnTo>
                <a:cubicBezTo>
                  <a:pt x="2948342" y="2266411"/>
                  <a:pt x="2951206" y="2254952"/>
                  <a:pt x="2956938" y="2243490"/>
                </a:cubicBezTo>
                <a:cubicBezTo>
                  <a:pt x="2934016" y="2220568"/>
                  <a:pt x="2893902" y="2186185"/>
                  <a:pt x="2836597" y="2140340"/>
                </a:cubicBezTo>
                <a:close/>
                <a:moveTo>
                  <a:pt x="2492767" y="2140340"/>
                </a:moveTo>
                <a:lnTo>
                  <a:pt x="2484171" y="2148936"/>
                </a:lnTo>
                <a:lnTo>
                  <a:pt x="2561533" y="2226299"/>
                </a:lnTo>
                <a:lnTo>
                  <a:pt x="2570129" y="2217703"/>
                </a:lnTo>
                <a:close/>
                <a:moveTo>
                  <a:pt x="2011405" y="2123150"/>
                </a:moveTo>
                <a:lnTo>
                  <a:pt x="2020001" y="2148936"/>
                </a:lnTo>
                <a:lnTo>
                  <a:pt x="2037193" y="2148936"/>
                </a:lnTo>
                <a:lnTo>
                  <a:pt x="2020001" y="2123150"/>
                </a:lnTo>
                <a:close/>
                <a:moveTo>
                  <a:pt x="3429703" y="2088768"/>
                </a:moveTo>
                <a:lnTo>
                  <a:pt x="3421107" y="2105958"/>
                </a:lnTo>
                <a:lnTo>
                  <a:pt x="3438299" y="2123150"/>
                </a:lnTo>
                <a:lnTo>
                  <a:pt x="3446895" y="2114554"/>
                </a:lnTo>
                <a:close/>
                <a:moveTo>
                  <a:pt x="3842300" y="2080172"/>
                </a:moveTo>
                <a:lnTo>
                  <a:pt x="3842300" y="2097362"/>
                </a:lnTo>
                <a:lnTo>
                  <a:pt x="3893874" y="2097362"/>
                </a:lnTo>
                <a:lnTo>
                  <a:pt x="3893874" y="2080172"/>
                </a:lnTo>
                <a:close/>
                <a:moveTo>
                  <a:pt x="2888171" y="2080172"/>
                </a:moveTo>
                <a:cubicBezTo>
                  <a:pt x="2870979" y="2080172"/>
                  <a:pt x="2862385" y="2088768"/>
                  <a:pt x="2862385" y="2105958"/>
                </a:cubicBezTo>
                <a:lnTo>
                  <a:pt x="2913959" y="2105958"/>
                </a:lnTo>
                <a:cubicBezTo>
                  <a:pt x="2896767" y="2094497"/>
                  <a:pt x="2888171" y="2085901"/>
                  <a:pt x="2888171" y="2080172"/>
                </a:cubicBezTo>
                <a:close/>
                <a:moveTo>
                  <a:pt x="1598809" y="2080172"/>
                </a:moveTo>
                <a:lnTo>
                  <a:pt x="1590214" y="2123150"/>
                </a:lnTo>
                <a:lnTo>
                  <a:pt x="1607405" y="2123150"/>
                </a:lnTo>
                <a:lnTo>
                  <a:pt x="1616001" y="2080172"/>
                </a:lnTo>
                <a:close/>
                <a:moveTo>
                  <a:pt x="2415406" y="2062979"/>
                </a:moveTo>
                <a:lnTo>
                  <a:pt x="2406810" y="2088768"/>
                </a:lnTo>
                <a:lnTo>
                  <a:pt x="2424002" y="2097362"/>
                </a:lnTo>
                <a:lnTo>
                  <a:pt x="2432596" y="2062979"/>
                </a:lnTo>
                <a:close/>
                <a:moveTo>
                  <a:pt x="2346639" y="2062979"/>
                </a:moveTo>
                <a:lnTo>
                  <a:pt x="2329449" y="2071576"/>
                </a:lnTo>
                <a:lnTo>
                  <a:pt x="2346639" y="2088768"/>
                </a:lnTo>
                <a:lnTo>
                  <a:pt x="2355235" y="2088768"/>
                </a:lnTo>
                <a:close/>
                <a:moveTo>
                  <a:pt x="3524256" y="2045787"/>
                </a:moveTo>
                <a:lnTo>
                  <a:pt x="3524256" y="2105958"/>
                </a:lnTo>
                <a:lnTo>
                  <a:pt x="3541448" y="2105958"/>
                </a:lnTo>
                <a:lnTo>
                  <a:pt x="3541448" y="2045787"/>
                </a:lnTo>
                <a:close/>
                <a:moveTo>
                  <a:pt x="2716257" y="2045787"/>
                </a:moveTo>
                <a:cubicBezTo>
                  <a:pt x="2716257" y="2068709"/>
                  <a:pt x="2710526" y="2103093"/>
                  <a:pt x="2699065" y="2148936"/>
                </a:cubicBezTo>
                <a:lnTo>
                  <a:pt x="2724853" y="2166129"/>
                </a:lnTo>
                <a:cubicBezTo>
                  <a:pt x="2724853" y="2097362"/>
                  <a:pt x="2721987" y="2057250"/>
                  <a:pt x="2716257" y="2045787"/>
                </a:cubicBezTo>
                <a:close/>
                <a:moveTo>
                  <a:pt x="2062980" y="2028597"/>
                </a:moveTo>
                <a:lnTo>
                  <a:pt x="2062980" y="2054383"/>
                </a:lnTo>
                <a:lnTo>
                  <a:pt x="2080172" y="2054383"/>
                </a:lnTo>
                <a:lnTo>
                  <a:pt x="2080172" y="2028597"/>
                </a:lnTo>
                <a:close/>
                <a:moveTo>
                  <a:pt x="2286468" y="2020001"/>
                </a:moveTo>
                <a:lnTo>
                  <a:pt x="2295064" y="2045787"/>
                </a:lnTo>
                <a:lnTo>
                  <a:pt x="2312256" y="2045787"/>
                </a:lnTo>
                <a:lnTo>
                  <a:pt x="2303660" y="2020001"/>
                </a:lnTo>
                <a:close/>
                <a:moveTo>
                  <a:pt x="1736342" y="2002809"/>
                </a:moveTo>
                <a:lnTo>
                  <a:pt x="1736342" y="2011405"/>
                </a:lnTo>
                <a:lnTo>
                  <a:pt x="1762128" y="2011405"/>
                </a:lnTo>
                <a:lnTo>
                  <a:pt x="1762128" y="2002809"/>
                </a:lnTo>
                <a:close/>
                <a:moveTo>
                  <a:pt x="2561533" y="1994213"/>
                </a:moveTo>
                <a:cubicBezTo>
                  <a:pt x="2572994" y="2011405"/>
                  <a:pt x="2570129" y="2020001"/>
                  <a:pt x="2552937" y="2020001"/>
                </a:cubicBezTo>
                <a:cubicBezTo>
                  <a:pt x="2558669" y="2031462"/>
                  <a:pt x="2572994" y="2042923"/>
                  <a:pt x="2595916" y="2054383"/>
                </a:cubicBezTo>
                <a:cubicBezTo>
                  <a:pt x="2595916" y="2042923"/>
                  <a:pt x="2601647" y="2028597"/>
                  <a:pt x="2613108" y="2011405"/>
                </a:cubicBezTo>
                <a:cubicBezTo>
                  <a:pt x="2601647" y="2005675"/>
                  <a:pt x="2584455" y="1999944"/>
                  <a:pt x="2561533" y="1994213"/>
                </a:cubicBezTo>
                <a:close/>
                <a:moveTo>
                  <a:pt x="2252086" y="1994213"/>
                </a:moveTo>
                <a:lnTo>
                  <a:pt x="2260682" y="2020001"/>
                </a:lnTo>
                <a:lnTo>
                  <a:pt x="2277874" y="2020001"/>
                </a:lnTo>
                <a:lnTo>
                  <a:pt x="2260682" y="1994213"/>
                </a:lnTo>
                <a:close/>
                <a:moveTo>
                  <a:pt x="3464086" y="1985618"/>
                </a:moveTo>
                <a:lnTo>
                  <a:pt x="3464086" y="2002809"/>
                </a:lnTo>
                <a:lnTo>
                  <a:pt x="3498470" y="2002809"/>
                </a:lnTo>
                <a:lnTo>
                  <a:pt x="3498470" y="1985618"/>
                </a:lnTo>
                <a:close/>
                <a:moveTo>
                  <a:pt x="2303660" y="1977022"/>
                </a:moveTo>
                <a:lnTo>
                  <a:pt x="2320852" y="2002809"/>
                </a:lnTo>
                <a:lnTo>
                  <a:pt x="2329449" y="1994213"/>
                </a:lnTo>
                <a:lnTo>
                  <a:pt x="2320852" y="1977022"/>
                </a:lnTo>
                <a:close/>
                <a:moveTo>
                  <a:pt x="2733447" y="1959830"/>
                </a:moveTo>
                <a:lnTo>
                  <a:pt x="2733447" y="1977022"/>
                </a:lnTo>
                <a:lnTo>
                  <a:pt x="2759235" y="1977022"/>
                </a:lnTo>
                <a:lnTo>
                  <a:pt x="2759235" y="1959830"/>
                </a:lnTo>
                <a:close/>
                <a:moveTo>
                  <a:pt x="2492767" y="1951234"/>
                </a:moveTo>
                <a:cubicBezTo>
                  <a:pt x="2509959" y="1968426"/>
                  <a:pt x="2507094" y="1977022"/>
                  <a:pt x="2484171" y="1977022"/>
                </a:cubicBezTo>
                <a:cubicBezTo>
                  <a:pt x="2495633" y="1988483"/>
                  <a:pt x="2515688" y="2002809"/>
                  <a:pt x="2544341" y="2020001"/>
                </a:cubicBezTo>
                <a:cubicBezTo>
                  <a:pt x="2544341" y="2008540"/>
                  <a:pt x="2550072" y="1997079"/>
                  <a:pt x="2561533" y="1985618"/>
                </a:cubicBezTo>
                <a:cubicBezTo>
                  <a:pt x="2544341" y="1979887"/>
                  <a:pt x="2521420" y="1968426"/>
                  <a:pt x="2492767" y="1951234"/>
                </a:cubicBezTo>
                <a:close/>
                <a:moveTo>
                  <a:pt x="2209107" y="1925448"/>
                </a:moveTo>
                <a:lnTo>
                  <a:pt x="2191915" y="1934044"/>
                </a:lnTo>
                <a:lnTo>
                  <a:pt x="2200511" y="1959830"/>
                </a:lnTo>
                <a:lnTo>
                  <a:pt x="2217703" y="1959830"/>
                </a:lnTo>
                <a:close/>
                <a:moveTo>
                  <a:pt x="2441192" y="1899661"/>
                </a:moveTo>
                <a:cubicBezTo>
                  <a:pt x="2441192" y="1911122"/>
                  <a:pt x="2438327" y="1919717"/>
                  <a:pt x="2432596" y="1925448"/>
                </a:cubicBezTo>
                <a:cubicBezTo>
                  <a:pt x="2449788" y="1942638"/>
                  <a:pt x="2466980" y="1951234"/>
                  <a:pt x="2484171" y="1951234"/>
                </a:cubicBezTo>
                <a:cubicBezTo>
                  <a:pt x="2478441" y="1939773"/>
                  <a:pt x="2464114" y="1922583"/>
                  <a:pt x="2441192" y="1899661"/>
                </a:cubicBezTo>
                <a:close/>
                <a:moveTo>
                  <a:pt x="2527151" y="1865277"/>
                </a:moveTo>
                <a:cubicBezTo>
                  <a:pt x="2527151" y="1882469"/>
                  <a:pt x="2518555" y="1899661"/>
                  <a:pt x="2501363" y="1916852"/>
                </a:cubicBezTo>
                <a:cubicBezTo>
                  <a:pt x="2512824" y="1922583"/>
                  <a:pt x="2530016" y="1934044"/>
                  <a:pt x="2552937" y="1951234"/>
                </a:cubicBezTo>
                <a:cubicBezTo>
                  <a:pt x="2558669" y="1928313"/>
                  <a:pt x="2570129" y="1916852"/>
                  <a:pt x="2587320" y="1916852"/>
                </a:cubicBezTo>
                <a:cubicBezTo>
                  <a:pt x="2587320" y="1945505"/>
                  <a:pt x="2584455" y="1962697"/>
                  <a:pt x="2578724" y="1968426"/>
                </a:cubicBezTo>
                <a:lnTo>
                  <a:pt x="2595916" y="1994213"/>
                </a:lnTo>
                <a:cubicBezTo>
                  <a:pt x="2601647" y="1982752"/>
                  <a:pt x="2610241" y="1968426"/>
                  <a:pt x="2621704" y="1951234"/>
                </a:cubicBezTo>
                <a:lnTo>
                  <a:pt x="2587320" y="1916852"/>
                </a:lnTo>
                <a:cubicBezTo>
                  <a:pt x="2570129" y="1905391"/>
                  <a:pt x="2550072" y="1888199"/>
                  <a:pt x="2527151" y="1865277"/>
                </a:cubicBezTo>
                <a:close/>
                <a:moveTo>
                  <a:pt x="2604512" y="1839491"/>
                </a:moveTo>
                <a:cubicBezTo>
                  <a:pt x="2610241" y="1850952"/>
                  <a:pt x="2604512" y="1865277"/>
                  <a:pt x="2587320" y="1882469"/>
                </a:cubicBezTo>
                <a:cubicBezTo>
                  <a:pt x="2598781" y="1882469"/>
                  <a:pt x="2613108" y="1891065"/>
                  <a:pt x="2630298" y="1908256"/>
                </a:cubicBezTo>
                <a:cubicBezTo>
                  <a:pt x="2630298" y="1891065"/>
                  <a:pt x="2621704" y="1868142"/>
                  <a:pt x="2604512" y="1839491"/>
                </a:cubicBezTo>
                <a:close/>
                <a:moveTo>
                  <a:pt x="2458384" y="1813703"/>
                </a:moveTo>
                <a:cubicBezTo>
                  <a:pt x="2458384" y="1825164"/>
                  <a:pt x="2452653" y="1842356"/>
                  <a:pt x="2441192" y="1865277"/>
                </a:cubicBezTo>
                <a:cubicBezTo>
                  <a:pt x="2446923" y="1871009"/>
                  <a:pt x="2461249" y="1882469"/>
                  <a:pt x="2484171" y="1899661"/>
                </a:cubicBezTo>
                <a:cubicBezTo>
                  <a:pt x="2484171" y="1882469"/>
                  <a:pt x="2489902" y="1865277"/>
                  <a:pt x="2501363" y="1848085"/>
                </a:cubicBezTo>
                <a:cubicBezTo>
                  <a:pt x="2489902" y="1842356"/>
                  <a:pt x="2475576" y="1830895"/>
                  <a:pt x="2458384" y="1813703"/>
                </a:cubicBezTo>
                <a:close/>
                <a:moveTo>
                  <a:pt x="3498470" y="1805107"/>
                </a:moveTo>
                <a:lnTo>
                  <a:pt x="3498470" y="1813703"/>
                </a:lnTo>
                <a:lnTo>
                  <a:pt x="3567235" y="1848085"/>
                </a:lnTo>
                <a:lnTo>
                  <a:pt x="3567235" y="1830895"/>
                </a:lnTo>
                <a:close/>
                <a:moveTo>
                  <a:pt x="2544341" y="1787916"/>
                </a:moveTo>
                <a:cubicBezTo>
                  <a:pt x="2544341" y="1805107"/>
                  <a:pt x="2535745" y="1819434"/>
                  <a:pt x="2518555" y="1830895"/>
                </a:cubicBezTo>
                <a:cubicBezTo>
                  <a:pt x="2535745" y="1836624"/>
                  <a:pt x="2552937" y="1848085"/>
                  <a:pt x="2570129" y="1865277"/>
                </a:cubicBezTo>
                <a:cubicBezTo>
                  <a:pt x="2575859" y="1853816"/>
                  <a:pt x="2584455" y="1842356"/>
                  <a:pt x="2595916" y="1830895"/>
                </a:cubicBezTo>
                <a:cubicBezTo>
                  <a:pt x="2584455" y="1819434"/>
                  <a:pt x="2567263" y="1805107"/>
                  <a:pt x="2544341" y="1787916"/>
                </a:cubicBezTo>
                <a:close/>
                <a:moveTo>
                  <a:pt x="2475576" y="1744938"/>
                </a:moveTo>
                <a:cubicBezTo>
                  <a:pt x="2469845" y="1750667"/>
                  <a:pt x="2466980" y="1764995"/>
                  <a:pt x="2466980" y="1787916"/>
                </a:cubicBezTo>
                <a:cubicBezTo>
                  <a:pt x="2472710" y="1793646"/>
                  <a:pt x="2484171" y="1799377"/>
                  <a:pt x="2501363" y="1805107"/>
                </a:cubicBezTo>
                <a:cubicBezTo>
                  <a:pt x="2501363" y="1799377"/>
                  <a:pt x="2507094" y="1787916"/>
                  <a:pt x="2518555" y="1770724"/>
                </a:cubicBezTo>
                <a:cubicBezTo>
                  <a:pt x="2512824" y="1764995"/>
                  <a:pt x="2498498" y="1756399"/>
                  <a:pt x="2475576" y="1744938"/>
                </a:cubicBezTo>
                <a:close/>
                <a:moveTo>
                  <a:pt x="1658979" y="1744938"/>
                </a:moveTo>
                <a:lnTo>
                  <a:pt x="1650383" y="1762128"/>
                </a:lnTo>
                <a:lnTo>
                  <a:pt x="1710554" y="1822299"/>
                </a:lnTo>
                <a:lnTo>
                  <a:pt x="1719150" y="1813703"/>
                </a:lnTo>
                <a:cubicBezTo>
                  <a:pt x="1719150" y="1825164"/>
                  <a:pt x="1722015" y="1839491"/>
                  <a:pt x="1727746" y="1856681"/>
                </a:cubicBezTo>
                <a:cubicBezTo>
                  <a:pt x="1670440" y="1891065"/>
                  <a:pt x="1641789" y="1911122"/>
                  <a:pt x="1641789" y="1916852"/>
                </a:cubicBezTo>
                <a:cubicBezTo>
                  <a:pt x="1641789" y="1934044"/>
                  <a:pt x="1653250" y="1954101"/>
                  <a:pt x="1676171" y="1977022"/>
                </a:cubicBezTo>
                <a:lnTo>
                  <a:pt x="1762128" y="1934044"/>
                </a:lnTo>
                <a:cubicBezTo>
                  <a:pt x="1799377" y="1934044"/>
                  <a:pt x="1825880" y="1934760"/>
                  <a:pt x="1841640" y="1936193"/>
                </a:cubicBezTo>
                <a:lnTo>
                  <a:pt x="1851311" y="1937384"/>
                </a:lnTo>
                <a:lnTo>
                  <a:pt x="1831968" y="1918464"/>
                </a:lnTo>
                <a:cubicBezTo>
                  <a:pt x="1804033" y="1891602"/>
                  <a:pt x="1766427" y="1856681"/>
                  <a:pt x="1719150" y="1813703"/>
                </a:cubicBezTo>
                <a:close/>
                <a:moveTo>
                  <a:pt x="3593023" y="1710554"/>
                </a:moveTo>
                <a:lnTo>
                  <a:pt x="3584427" y="1719150"/>
                </a:lnTo>
                <a:lnTo>
                  <a:pt x="3601619" y="1762128"/>
                </a:lnTo>
                <a:lnTo>
                  <a:pt x="3610213" y="1762128"/>
                </a:lnTo>
                <a:lnTo>
                  <a:pt x="3610213" y="1787916"/>
                </a:lnTo>
                <a:lnTo>
                  <a:pt x="3627405" y="1787916"/>
                </a:lnTo>
                <a:lnTo>
                  <a:pt x="3627405" y="1762128"/>
                </a:lnTo>
                <a:lnTo>
                  <a:pt x="3618809" y="1762128"/>
                </a:lnTo>
                <a:close/>
                <a:moveTo>
                  <a:pt x="2209107" y="1710554"/>
                </a:moveTo>
                <a:lnTo>
                  <a:pt x="2209107" y="1727746"/>
                </a:lnTo>
                <a:lnTo>
                  <a:pt x="2243490" y="1727746"/>
                </a:lnTo>
                <a:lnTo>
                  <a:pt x="2243490" y="1710554"/>
                </a:lnTo>
                <a:close/>
                <a:moveTo>
                  <a:pt x="2088766" y="1693363"/>
                </a:moveTo>
                <a:lnTo>
                  <a:pt x="2071576" y="1701958"/>
                </a:lnTo>
                <a:lnTo>
                  <a:pt x="2097362" y="1736342"/>
                </a:lnTo>
                <a:lnTo>
                  <a:pt x="2105958" y="1727746"/>
                </a:lnTo>
                <a:lnTo>
                  <a:pt x="2105958" y="1744938"/>
                </a:lnTo>
                <a:lnTo>
                  <a:pt x="2157533" y="1770724"/>
                </a:lnTo>
                <a:lnTo>
                  <a:pt x="2157533" y="1762128"/>
                </a:lnTo>
                <a:lnTo>
                  <a:pt x="2105958" y="1727746"/>
                </a:lnTo>
                <a:close/>
                <a:moveTo>
                  <a:pt x="3859490" y="1684767"/>
                </a:moveTo>
                <a:cubicBezTo>
                  <a:pt x="3859490" y="1713420"/>
                  <a:pt x="3862357" y="1733477"/>
                  <a:pt x="3868086" y="1744938"/>
                </a:cubicBezTo>
                <a:lnTo>
                  <a:pt x="3893874" y="1719150"/>
                </a:lnTo>
                <a:close/>
                <a:moveTo>
                  <a:pt x="1899660" y="1641789"/>
                </a:moveTo>
                <a:cubicBezTo>
                  <a:pt x="1785050" y="1641789"/>
                  <a:pt x="1716285" y="1676171"/>
                  <a:pt x="1693362" y="1744938"/>
                </a:cubicBezTo>
                <a:cubicBezTo>
                  <a:pt x="1744938" y="1790781"/>
                  <a:pt x="1819434" y="1850952"/>
                  <a:pt x="1916852" y="1925448"/>
                </a:cubicBezTo>
                <a:lnTo>
                  <a:pt x="2071576" y="1848085"/>
                </a:lnTo>
                <a:lnTo>
                  <a:pt x="2088766" y="1865277"/>
                </a:lnTo>
                <a:cubicBezTo>
                  <a:pt x="2094498" y="1848085"/>
                  <a:pt x="2103093" y="1830895"/>
                  <a:pt x="2114554" y="1813703"/>
                </a:cubicBezTo>
                <a:lnTo>
                  <a:pt x="2088766" y="1813703"/>
                </a:lnTo>
                <a:lnTo>
                  <a:pt x="2062980" y="1744938"/>
                </a:lnTo>
                <a:cubicBezTo>
                  <a:pt x="2028597" y="1676171"/>
                  <a:pt x="1974156" y="1641789"/>
                  <a:pt x="1899660" y="1641789"/>
                </a:cubicBezTo>
                <a:close/>
                <a:moveTo>
                  <a:pt x="3335150" y="1444086"/>
                </a:moveTo>
                <a:lnTo>
                  <a:pt x="3335150" y="1461277"/>
                </a:lnTo>
                <a:lnTo>
                  <a:pt x="3378129" y="1461277"/>
                </a:lnTo>
                <a:lnTo>
                  <a:pt x="3378129" y="1444086"/>
                </a:lnTo>
                <a:close/>
                <a:moveTo>
                  <a:pt x="2819406" y="1418298"/>
                </a:moveTo>
                <a:lnTo>
                  <a:pt x="2836597" y="1418298"/>
                </a:lnTo>
                <a:lnTo>
                  <a:pt x="2836597" y="1452681"/>
                </a:lnTo>
                <a:lnTo>
                  <a:pt x="2819406" y="1452681"/>
                </a:lnTo>
                <a:close/>
                <a:moveTo>
                  <a:pt x="2991320" y="1220596"/>
                </a:moveTo>
                <a:cubicBezTo>
                  <a:pt x="2870979" y="1220596"/>
                  <a:pt x="2810810" y="1306555"/>
                  <a:pt x="2810810" y="1478469"/>
                </a:cubicBezTo>
                <a:cubicBezTo>
                  <a:pt x="2810810" y="1541504"/>
                  <a:pt x="2825136" y="1575887"/>
                  <a:pt x="2853789" y="1581618"/>
                </a:cubicBezTo>
                <a:cubicBezTo>
                  <a:pt x="2842328" y="1564426"/>
                  <a:pt x="2842328" y="1555830"/>
                  <a:pt x="2853789" y="1555830"/>
                </a:cubicBezTo>
                <a:cubicBezTo>
                  <a:pt x="2859518" y="1555830"/>
                  <a:pt x="2870979" y="1558696"/>
                  <a:pt x="2888171" y="1564426"/>
                </a:cubicBezTo>
                <a:cubicBezTo>
                  <a:pt x="2882442" y="1552965"/>
                  <a:pt x="2879575" y="1541504"/>
                  <a:pt x="2879575" y="1530043"/>
                </a:cubicBezTo>
                <a:cubicBezTo>
                  <a:pt x="2879575" y="1518583"/>
                  <a:pt x="2882442" y="1507122"/>
                  <a:pt x="2888171" y="1495661"/>
                </a:cubicBezTo>
                <a:cubicBezTo>
                  <a:pt x="2893902" y="1507122"/>
                  <a:pt x="2896767" y="1524312"/>
                  <a:pt x="2896767" y="1547236"/>
                </a:cubicBezTo>
                <a:cubicBezTo>
                  <a:pt x="2942610" y="1530043"/>
                  <a:pt x="2991320" y="1518583"/>
                  <a:pt x="3042895" y="1512851"/>
                </a:cubicBezTo>
                <a:cubicBezTo>
                  <a:pt x="3048626" y="1449816"/>
                  <a:pt x="3062952" y="1358129"/>
                  <a:pt x="3085873" y="1237788"/>
                </a:cubicBezTo>
                <a:cubicBezTo>
                  <a:pt x="3074412" y="1237788"/>
                  <a:pt x="3058654" y="1234923"/>
                  <a:pt x="3038598" y="1229192"/>
                </a:cubicBezTo>
                <a:cubicBezTo>
                  <a:pt x="3018541" y="1223463"/>
                  <a:pt x="3002781" y="1220596"/>
                  <a:pt x="2991320" y="1220596"/>
                </a:cubicBezTo>
                <a:close/>
                <a:moveTo>
                  <a:pt x="3120256" y="1212002"/>
                </a:moveTo>
                <a:cubicBezTo>
                  <a:pt x="3114526" y="1275037"/>
                  <a:pt x="3103065" y="1369588"/>
                  <a:pt x="3085873" y="1495661"/>
                </a:cubicBezTo>
                <a:lnTo>
                  <a:pt x="3085873" y="1487065"/>
                </a:lnTo>
                <a:lnTo>
                  <a:pt x="3051491" y="1487065"/>
                </a:lnTo>
                <a:lnTo>
                  <a:pt x="3051491" y="1504255"/>
                </a:lnTo>
                <a:lnTo>
                  <a:pt x="3085873" y="1504255"/>
                </a:lnTo>
                <a:lnTo>
                  <a:pt x="3085873" y="1495661"/>
                </a:lnTo>
                <a:cubicBezTo>
                  <a:pt x="3097334" y="1489930"/>
                  <a:pt x="3120256" y="1475604"/>
                  <a:pt x="3154640" y="1452681"/>
                </a:cubicBezTo>
                <a:cubicBezTo>
                  <a:pt x="3211944" y="1395377"/>
                  <a:pt x="3240597" y="1369588"/>
                  <a:pt x="3240597" y="1375320"/>
                </a:cubicBezTo>
                <a:cubicBezTo>
                  <a:pt x="3240597" y="1340937"/>
                  <a:pt x="3223405" y="1323745"/>
                  <a:pt x="3189022" y="1323745"/>
                </a:cubicBezTo>
                <a:cubicBezTo>
                  <a:pt x="3183293" y="1323745"/>
                  <a:pt x="3174697" y="1326610"/>
                  <a:pt x="3163236" y="1332341"/>
                </a:cubicBezTo>
                <a:cubicBezTo>
                  <a:pt x="3151774" y="1338072"/>
                  <a:pt x="3140313" y="1340937"/>
                  <a:pt x="3128852" y="1340937"/>
                </a:cubicBezTo>
                <a:lnTo>
                  <a:pt x="3111661" y="1332341"/>
                </a:lnTo>
                <a:cubicBezTo>
                  <a:pt x="3111661" y="1315149"/>
                  <a:pt x="3114526" y="1295094"/>
                  <a:pt x="3120256" y="1272171"/>
                </a:cubicBezTo>
                <a:close/>
                <a:moveTo>
                  <a:pt x="2664682" y="1126043"/>
                </a:moveTo>
                <a:lnTo>
                  <a:pt x="2681873" y="1126043"/>
                </a:lnTo>
                <a:lnTo>
                  <a:pt x="2647490" y="1297959"/>
                </a:lnTo>
                <a:lnTo>
                  <a:pt x="2630298" y="1297959"/>
                </a:lnTo>
                <a:close/>
                <a:moveTo>
                  <a:pt x="2905363" y="1005703"/>
                </a:moveTo>
                <a:lnTo>
                  <a:pt x="2922555" y="1005703"/>
                </a:lnTo>
                <a:lnTo>
                  <a:pt x="2922555" y="1022894"/>
                </a:lnTo>
                <a:lnTo>
                  <a:pt x="2905363" y="1022894"/>
                </a:lnTo>
                <a:close/>
                <a:moveTo>
                  <a:pt x="2045788" y="876766"/>
                </a:moveTo>
                <a:lnTo>
                  <a:pt x="2037193" y="885362"/>
                </a:lnTo>
                <a:lnTo>
                  <a:pt x="2045788" y="902554"/>
                </a:lnTo>
                <a:lnTo>
                  <a:pt x="2062980" y="902554"/>
                </a:lnTo>
                <a:close/>
                <a:moveTo>
                  <a:pt x="2071576" y="825192"/>
                </a:moveTo>
                <a:cubicBezTo>
                  <a:pt x="2094498" y="825192"/>
                  <a:pt x="2123150" y="848115"/>
                  <a:pt x="2157533" y="893958"/>
                </a:cubicBezTo>
                <a:cubicBezTo>
                  <a:pt x="2134611" y="916880"/>
                  <a:pt x="2105958" y="925476"/>
                  <a:pt x="2071576" y="919745"/>
                </a:cubicBezTo>
                <a:cubicBezTo>
                  <a:pt x="2031462" y="919745"/>
                  <a:pt x="2011405" y="902554"/>
                  <a:pt x="2011405" y="868172"/>
                </a:cubicBezTo>
                <a:cubicBezTo>
                  <a:pt x="2011405" y="839519"/>
                  <a:pt x="2031462" y="825192"/>
                  <a:pt x="2071576" y="825192"/>
                </a:cubicBezTo>
                <a:close/>
                <a:moveTo>
                  <a:pt x="2912782" y="797497"/>
                </a:moveTo>
                <a:lnTo>
                  <a:pt x="2897353" y="858526"/>
                </a:lnTo>
                <a:lnTo>
                  <a:pt x="2899857" y="845474"/>
                </a:lnTo>
                <a:close/>
                <a:moveTo>
                  <a:pt x="575915" y="644681"/>
                </a:moveTo>
                <a:cubicBezTo>
                  <a:pt x="633221" y="667603"/>
                  <a:pt x="690525" y="716313"/>
                  <a:pt x="747831" y="790809"/>
                </a:cubicBezTo>
                <a:cubicBezTo>
                  <a:pt x="742099" y="802270"/>
                  <a:pt x="733503" y="808001"/>
                  <a:pt x="722042" y="808001"/>
                </a:cubicBezTo>
                <a:cubicBezTo>
                  <a:pt x="693390" y="808001"/>
                  <a:pt x="661873" y="787944"/>
                  <a:pt x="627489" y="747831"/>
                </a:cubicBezTo>
                <a:cubicBezTo>
                  <a:pt x="593107" y="707717"/>
                  <a:pt x="575915" y="673334"/>
                  <a:pt x="575915" y="644681"/>
                </a:cubicBezTo>
                <a:close/>
                <a:moveTo>
                  <a:pt x="2965258" y="602722"/>
                </a:moveTo>
                <a:lnTo>
                  <a:pt x="2912782" y="797497"/>
                </a:lnTo>
                <a:lnTo>
                  <a:pt x="2922555" y="758844"/>
                </a:lnTo>
                <a:cubicBezTo>
                  <a:pt x="2933300" y="717835"/>
                  <a:pt x="2944761" y="675483"/>
                  <a:pt x="2956938" y="631788"/>
                </a:cubicBezTo>
                <a:close/>
                <a:moveTo>
                  <a:pt x="2965715" y="601127"/>
                </a:moveTo>
                <a:lnTo>
                  <a:pt x="2965258" y="602722"/>
                </a:lnTo>
                <a:lnTo>
                  <a:pt x="2965534" y="601703"/>
                </a:lnTo>
                <a:close/>
                <a:moveTo>
                  <a:pt x="2810810" y="464171"/>
                </a:moveTo>
                <a:lnTo>
                  <a:pt x="2561533" y="1392512"/>
                </a:lnTo>
                <a:lnTo>
                  <a:pt x="2630298" y="1306555"/>
                </a:lnTo>
                <a:lnTo>
                  <a:pt x="2638894" y="1323745"/>
                </a:lnTo>
                <a:lnTo>
                  <a:pt x="2776426" y="1220596"/>
                </a:lnTo>
                <a:lnTo>
                  <a:pt x="2819406" y="1040086"/>
                </a:lnTo>
                <a:lnTo>
                  <a:pt x="2845193" y="1091660"/>
                </a:lnTo>
                <a:cubicBezTo>
                  <a:pt x="2858086" y="1025760"/>
                  <a:pt x="2873845" y="954486"/>
                  <a:pt x="2892470" y="877841"/>
                </a:cubicBezTo>
                <a:lnTo>
                  <a:pt x="2897353" y="858526"/>
                </a:lnTo>
                <a:lnTo>
                  <a:pt x="2886022" y="917596"/>
                </a:lnTo>
                <a:cubicBezTo>
                  <a:pt x="2870263" y="1010717"/>
                  <a:pt x="2865249" y="1091660"/>
                  <a:pt x="2870979" y="1160427"/>
                </a:cubicBezTo>
                <a:lnTo>
                  <a:pt x="3103065" y="1074468"/>
                </a:lnTo>
                <a:lnTo>
                  <a:pt x="3154640" y="842384"/>
                </a:lnTo>
                <a:lnTo>
                  <a:pt x="3154640" y="1074468"/>
                </a:lnTo>
                <a:cubicBezTo>
                  <a:pt x="3338015" y="1085929"/>
                  <a:pt x="3484143" y="1157561"/>
                  <a:pt x="3593023" y="1289363"/>
                </a:cubicBezTo>
                <a:lnTo>
                  <a:pt x="3713363" y="1272171"/>
                </a:lnTo>
                <a:lnTo>
                  <a:pt x="3773533" y="1401108"/>
                </a:lnTo>
                <a:lnTo>
                  <a:pt x="3807916" y="1392512"/>
                </a:lnTo>
                <a:lnTo>
                  <a:pt x="3799321" y="1469873"/>
                </a:lnTo>
                <a:lnTo>
                  <a:pt x="3868086" y="1598810"/>
                </a:lnTo>
                <a:cubicBezTo>
                  <a:pt x="3919661" y="1598810"/>
                  <a:pt x="3991292" y="1611703"/>
                  <a:pt x="4082981" y="1637490"/>
                </a:cubicBezTo>
                <a:cubicBezTo>
                  <a:pt x="4174669" y="1663278"/>
                  <a:pt x="4246299" y="1676171"/>
                  <a:pt x="4297873" y="1676171"/>
                </a:cubicBezTo>
                <a:cubicBezTo>
                  <a:pt x="4326526" y="1676171"/>
                  <a:pt x="4355179" y="1673306"/>
                  <a:pt x="4383832" y="1667575"/>
                </a:cubicBezTo>
                <a:lnTo>
                  <a:pt x="4160342" y="1616000"/>
                </a:lnTo>
                <a:lnTo>
                  <a:pt x="4186130" y="1598810"/>
                </a:lnTo>
                <a:cubicBezTo>
                  <a:pt x="4197591" y="1598810"/>
                  <a:pt x="4360910" y="1593079"/>
                  <a:pt x="4676087" y="1581618"/>
                </a:cubicBezTo>
                <a:cubicBezTo>
                  <a:pt x="4882386" y="1575887"/>
                  <a:pt x="5045704" y="1550100"/>
                  <a:pt x="5166045" y="1504255"/>
                </a:cubicBezTo>
                <a:lnTo>
                  <a:pt x="5191831" y="1452681"/>
                </a:lnTo>
                <a:lnTo>
                  <a:pt x="5432512" y="1401108"/>
                </a:lnTo>
                <a:lnTo>
                  <a:pt x="5234810" y="1461277"/>
                </a:lnTo>
                <a:lnTo>
                  <a:pt x="5372342" y="1469873"/>
                </a:lnTo>
                <a:cubicBezTo>
                  <a:pt x="5263463" y="1487065"/>
                  <a:pt x="5163180" y="1521447"/>
                  <a:pt x="5071492" y="1573022"/>
                </a:cubicBezTo>
                <a:lnTo>
                  <a:pt x="5054300" y="1564426"/>
                </a:lnTo>
                <a:cubicBezTo>
                  <a:pt x="4773505" y="1621732"/>
                  <a:pt x="4558611" y="1670442"/>
                  <a:pt x="4409619" y="1710554"/>
                </a:cubicBezTo>
                <a:cubicBezTo>
                  <a:pt x="4541421" y="1687632"/>
                  <a:pt x="4653164" y="1679036"/>
                  <a:pt x="4744852" y="1684767"/>
                </a:cubicBezTo>
                <a:lnTo>
                  <a:pt x="4418215" y="1779320"/>
                </a:lnTo>
                <a:lnTo>
                  <a:pt x="4590129" y="1796512"/>
                </a:lnTo>
                <a:cubicBezTo>
                  <a:pt x="4441136" y="1807973"/>
                  <a:pt x="4343718" y="1842356"/>
                  <a:pt x="4297873" y="1899661"/>
                </a:cubicBezTo>
                <a:lnTo>
                  <a:pt x="4598725" y="1891065"/>
                </a:lnTo>
                <a:cubicBezTo>
                  <a:pt x="4466924" y="1936909"/>
                  <a:pt x="4237704" y="1999944"/>
                  <a:pt x="3911065" y="2080172"/>
                </a:cubicBezTo>
                <a:lnTo>
                  <a:pt x="3919661" y="2097362"/>
                </a:lnTo>
                <a:lnTo>
                  <a:pt x="3678980" y="2140340"/>
                </a:lnTo>
                <a:cubicBezTo>
                  <a:pt x="3810782" y="2146072"/>
                  <a:pt x="4022810" y="2120284"/>
                  <a:pt x="4315065" y="2062979"/>
                </a:cubicBezTo>
                <a:cubicBezTo>
                  <a:pt x="4229108" y="2085901"/>
                  <a:pt x="4100171" y="2126015"/>
                  <a:pt x="3928257" y="2183321"/>
                </a:cubicBezTo>
                <a:lnTo>
                  <a:pt x="4048598" y="2200511"/>
                </a:lnTo>
                <a:lnTo>
                  <a:pt x="3661788" y="2295064"/>
                </a:lnTo>
                <a:cubicBezTo>
                  <a:pt x="3856625" y="2283603"/>
                  <a:pt x="3979831" y="2280739"/>
                  <a:pt x="4031406" y="2286470"/>
                </a:cubicBezTo>
                <a:lnTo>
                  <a:pt x="4057192" y="2295064"/>
                </a:lnTo>
                <a:cubicBezTo>
                  <a:pt x="4045732" y="2306527"/>
                  <a:pt x="4022810" y="2315121"/>
                  <a:pt x="3988427" y="2320852"/>
                </a:cubicBezTo>
                <a:lnTo>
                  <a:pt x="3911065" y="2338043"/>
                </a:lnTo>
                <a:lnTo>
                  <a:pt x="4014214" y="2355235"/>
                </a:lnTo>
                <a:lnTo>
                  <a:pt x="3790725" y="2424001"/>
                </a:lnTo>
                <a:cubicBezTo>
                  <a:pt x="3985561" y="2618837"/>
                  <a:pt x="4186130" y="2829433"/>
                  <a:pt x="4392426" y="3055788"/>
                </a:cubicBezTo>
                <a:cubicBezTo>
                  <a:pt x="4598725" y="3282143"/>
                  <a:pt x="4750584" y="3521391"/>
                  <a:pt x="4848002" y="3773533"/>
                </a:cubicBezTo>
                <a:lnTo>
                  <a:pt x="4805023" y="3885278"/>
                </a:lnTo>
                <a:lnTo>
                  <a:pt x="4598725" y="3902470"/>
                </a:lnTo>
                <a:lnTo>
                  <a:pt x="4529960" y="3850896"/>
                </a:lnTo>
                <a:lnTo>
                  <a:pt x="4495576" y="3919660"/>
                </a:lnTo>
                <a:lnTo>
                  <a:pt x="4409619" y="3833703"/>
                </a:lnTo>
                <a:lnTo>
                  <a:pt x="4392426" y="3868086"/>
                </a:lnTo>
                <a:lnTo>
                  <a:pt x="4375236" y="3773533"/>
                </a:lnTo>
                <a:lnTo>
                  <a:pt x="4349448" y="3833703"/>
                </a:lnTo>
                <a:cubicBezTo>
                  <a:pt x="4332258" y="3759207"/>
                  <a:pt x="4297873" y="3653193"/>
                  <a:pt x="4246299" y="3515660"/>
                </a:cubicBezTo>
                <a:lnTo>
                  <a:pt x="4263491" y="3627405"/>
                </a:lnTo>
                <a:lnTo>
                  <a:pt x="4229108" y="3696172"/>
                </a:lnTo>
                <a:lnTo>
                  <a:pt x="4160342" y="3593023"/>
                </a:lnTo>
                <a:lnTo>
                  <a:pt x="4151746" y="3636001"/>
                </a:lnTo>
                <a:lnTo>
                  <a:pt x="4220512" y="3764937"/>
                </a:lnTo>
                <a:lnTo>
                  <a:pt x="4203320" y="3790725"/>
                </a:lnTo>
                <a:lnTo>
                  <a:pt x="4143151" y="3704768"/>
                </a:lnTo>
                <a:lnTo>
                  <a:pt x="4177534" y="3807917"/>
                </a:lnTo>
                <a:lnTo>
                  <a:pt x="4168938" y="3902470"/>
                </a:lnTo>
                <a:lnTo>
                  <a:pt x="4091577" y="3979831"/>
                </a:lnTo>
                <a:lnTo>
                  <a:pt x="3911065" y="3893874"/>
                </a:lnTo>
                <a:lnTo>
                  <a:pt x="3842300" y="3911064"/>
                </a:lnTo>
                <a:cubicBezTo>
                  <a:pt x="3784994" y="3865221"/>
                  <a:pt x="3668952" y="3807917"/>
                  <a:pt x="3494171" y="3739150"/>
                </a:cubicBezTo>
                <a:cubicBezTo>
                  <a:pt x="3319392" y="3670384"/>
                  <a:pt x="3197619" y="3598754"/>
                  <a:pt x="3128852" y="3524256"/>
                </a:cubicBezTo>
                <a:cubicBezTo>
                  <a:pt x="3100199" y="3667519"/>
                  <a:pt x="3042895" y="3839435"/>
                  <a:pt x="2956938" y="4040002"/>
                </a:cubicBezTo>
                <a:cubicBezTo>
                  <a:pt x="2836597" y="4320796"/>
                  <a:pt x="2724853" y="4461193"/>
                  <a:pt x="2621704" y="4461193"/>
                </a:cubicBezTo>
                <a:cubicBezTo>
                  <a:pt x="2570129" y="4461193"/>
                  <a:pt x="2521420" y="4412485"/>
                  <a:pt x="2475576" y="4315065"/>
                </a:cubicBezTo>
                <a:lnTo>
                  <a:pt x="2475576" y="4426810"/>
                </a:lnTo>
                <a:lnTo>
                  <a:pt x="2389617" y="4237704"/>
                </a:lnTo>
                <a:lnTo>
                  <a:pt x="2398213" y="4366640"/>
                </a:lnTo>
                <a:lnTo>
                  <a:pt x="2381021" y="4366640"/>
                </a:lnTo>
                <a:lnTo>
                  <a:pt x="2269278" y="4237704"/>
                </a:lnTo>
                <a:lnTo>
                  <a:pt x="2260682" y="4246300"/>
                </a:lnTo>
                <a:cubicBezTo>
                  <a:pt x="2306525" y="4372371"/>
                  <a:pt x="2349504" y="4475520"/>
                  <a:pt x="2389617" y="4555746"/>
                </a:cubicBezTo>
                <a:lnTo>
                  <a:pt x="2329449" y="4521363"/>
                </a:lnTo>
                <a:lnTo>
                  <a:pt x="2381021" y="4590130"/>
                </a:lnTo>
                <a:lnTo>
                  <a:pt x="2355235" y="4590130"/>
                </a:lnTo>
                <a:lnTo>
                  <a:pt x="2346639" y="4710470"/>
                </a:lnTo>
                <a:cubicBezTo>
                  <a:pt x="2277874" y="4733391"/>
                  <a:pt x="2186186" y="4787832"/>
                  <a:pt x="2071576" y="4873789"/>
                </a:cubicBezTo>
                <a:lnTo>
                  <a:pt x="2045788" y="4873789"/>
                </a:lnTo>
                <a:lnTo>
                  <a:pt x="1959831" y="4813619"/>
                </a:lnTo>
                <a:cubicBezTo>
                  <a:pt x="1919717" y="4727662"/>
                  <a:pt x="1879603" y="4610187"/>
                  <a:pt x="1839491" y="4461193"/>
                </a:cubicBezTo>
                <a:lnTo>
                  <a:pt x="1865277" y="4392428"/>
                </a:lnTo>
                <a:cubicBezTo>
                  <a:pt x="1859546" y="4340853"/>
                  <a:pt x="1856681" y="4286414"/>
                  <a:pt x="1856681" y="4229108"/>
                </a:cubicBezTo>
                <a:cubicBezTo>
                  <a:pt x="1856681" y="4137420"/>
                  <a:pt x="1869576" y="3997023"/>
                  <a:pt x="1895363" y="3807917"/>
                </a:cubicBezTo>
                <a:cubicBezTo>
                  <a:pt x="1921149" y="3618809"/>
                  <a:pt x="1934044" y="3478413"/>
                  <a:pt x="1934044" y="3386724"/>
                </a:cubicBezTo>
                <a:cubicBezTo>
                  <a:pt x="1934044" y="3283575"/>
                  <a:pt x="1922583" y="3189022"/>
                  <a:pt x="1899660" y="3103065"/>
                </a:cubicBezTo>
                <a:lnTo>
                  <a:pt x="1693362" y="3197618"/>
                </a:lnTo>
                <a:lnTo>
                  <a:pt x="1779321" y="3128852"/>
                </a:lnTo>
                <a:lnTo>
                  <a:pt x="1641789" y="3154640"/>
                </a:lnTo>
                <a:lnTo>
                  <a:pt x="1598809" y="3137448"/>
                </a:lnTo>
                <a:lnTo>
                  <a:pt x="1822299" y="2991320"/>
                </a:lnTo>
                <a:lnTo>
                  <a:pt x="1813703" y="2982724"/>
                </a:lnTo>
                <a:lnTo>
                  <a:pt x="1581618" y="3094469"/>
                </a:lnTo>
                <a:lnTo>
                  <a:pt x="1650383" y="3017108"/>
                </a:lnTo>
                <a:lnTo>
                  <a:pt x="1633193" y="3008512"/>
                </a:lnTo>
                <a:lnTo>
                  <a:pt x="1272171" y="3171830"/>
                </a:lnTo>
                <a:cubicBezTo>
                  <a:pt x="1398242" y="3108795"/>
                  <a:pt x="1573022" y="2994185"/>
                  <a:pt x="1796511" y="2828002"/>
                </a:cubicBezTo>
                <a:lnTo>
                  <a:pt x="1787916" y="2828002"/>
                </a:lnTo>
                <a:lnTo>
                  <a:pt x="1598809" y="2948341"/>
                </a:lnTo>
                <a:lnTo>
                  <a:pt x="1590214" y="2922553"/>
                </a:lnTo>
                <a:cubicBezTo>
                  <a:pt x="1527179" y="2951206"/>
                  <a:pt x="1315149" y="3051491"/>
                  <a:pt x="954129" y="3223405"/>
                </a:cubicBezTo>
                <a:lnTo>
                  <a:pt x="1186214" y="3042895"/>
                </a:lnTo>
                <a:lnTo>
                  <a:pt x="1143235" y="3017108"/>
                </a:lnTo>
                <a:lnTo>
                  <a:pt x="902554" y="3128852"/>
                </a:lnTo>
                <a:lnTo>
                  <a:pt x="1022894" y="3025704"/>
                </a:lnTo>
                <a:lnTo>
                  <a:pt x="713448" y="3146044"/>
                </a:lnTo>
                <a:lnTo>
                  <a:pt x="859574" y="3034298"/>
                </a:lnTo>
                <a:lnTo>
                  <a:pt x="850980" y="3034298"/>
                </a:lnTo>
                <a:cubicBezTo>
                  <a:pt x="616028" y="3183293"/>
                  <a:pt x="361022" y="3300767"/>
                  <a:pt x="85957" y="3386724"/>
                </a:cubicBezTo>
                <a:lnTo>
                  <a:pt x="154724" y="3326554"/>
                </a:lnTo>
                <a:lnTo>
                  <a:pt x="146128" y="3317958"/>
                </a:lnTo>
                <a:lnTo>
                  <a:pt x="0" y="3378128"/>
                </a:lnTo>
                <a:lnTo>
                  <a:pt x="206298" y="3257789"/>
                </a:lnTo>
                <a:lnTo>
                  <a:pt x="257873" y="3283575"/>
                </a:lnTo>
                <a:cubicBezTo>
                  <a:pt x="349561" y="3191887"/>
                  <a:pt x="484228" y="3091604"/>
                  <a:pt x="661873" y="2982724"/>
                </a:cubicBezTo>
                <a:lnTo>
                  <a:pt x="1100257" y="2716257"/>
                </a:lnTo>
                <a:lnTo>
                  <a:pt x="1108851" y="2742043"/>
                </a:lnTo>
                <a:lnTo>
                  <a:pt x="962723" y="2905363"/>
                </a:lnTo>
                <a:lnTo>
                  <a:pt x="979915" y="2913959"/>
                </a:lnTo>
                <a:cubicBezTo>
                  <a:pt x="1048682" y="2816539"/>
                  <a:pt x="1166157" y="2684739"/>
                  <a:pt x="1332341" y="2518554"/>
                </a:cubicBezTo>
                <a:lnTo>
                  <a:pt x="1229192" y="2329448"/>
                </a:lnTo>
                <a:lnTo>
                  <a:pt x="1272171" y="2277874"/>
                </a:lnTo>
                <a:lnTo>
                  <a:pt x="1229192" y="2183321"/>
                </a:lnTo>
                <a:lnTo>
                  <a:pt x="1332341" y="2105958"/>
                </a:lnTo>
                <a:cubicBezTo>
                  <a:pt x="1349533" y="1911122"/>
                  <a:pt x="1418299" y="1759263"/>
                  <a:pt x="1538640" y="1650383"/>
                </a:cubicBezTo>
                <a:lnTo>
                  <a:pt x="1461277" y="1538639"/>
                </a:lnTo>
                <a:lnTo>
                  <a:pt x="1573022" y="1641789"/>
                </a:lnTo>
                <a:lnTo>
                  <a:pt x="1805107" y="1538639"/>
                </a:lnTo>
                <a:cubicBezTo>
                  <a:pt x="1679036" y="1435490"/>
                  <a:pt x="1372455" y="1212002"/>
                  <a:pt x="885362" y="868172"/>
                </a:cubicBezTo>
                <a:cubicBezTo>
                  <a:pt x="1045816" y="959858"/>
                  <a:pt x="1343802" y="1160427"/>
                  <a:pt x="1779321" y="1469873"/>
                </a:cubicBezTo>
                <a:lnTo>
                  <a:pt x="1787916" y="1469873"/>
                </a:lnTo>
                <a:lnTo>
                  <a:pt x="1762128" y="1426894"/>
                </a:lnTo>
                <a:lnTo>
                  <a:pt x="1934044" y="1547236"/>
                </a:lnTo>
                <a:lnTo>
                  <a:pt x="2097362" y="1530043"/>
                </a:lnTo>
                <a:lnTo>
                  <a:pt x="2088766" y="1504255"/>
                </a:lnTo>
                <a:lnTo>
                  <a:pt x="2131746" y="1538639"/>
                </a:lnTo>
                <a:lnTo>
                  <a:pt x="2209107" y="1530043"/>
                </a:lnTo>
                <a:cubicBezTo>
                  <a:pt x="2151802" y="1484200"/>
                  <a:pt x="1893930" y="1309420"/>
                  <a:pt x="1435490" y="1005703"/>
                </a:cubicBezTo>
                <a:lnTo>
                  <a:pt x="1538640" y="1048682"/>
                </a:lnTo>
                <a:lnTo>
                  <a:pt x="1555830" y="1040086"/>
                </a:lnTo>
                <a:lnTo>
                  <a:pt x="1727746" y="1151831"/>
                </a:lnTo>
                <a:lnTo>
                  <a:pt x="1744938" y="1134639"/>
                </a:lnTo>
                <a:lnTo>
                  <a:pt x="1667575" y="1065874"/>
                </a:lnTo>
                <a:cubicBezTo>
                  <a:pt x="1787916" y="1065874"/>
                  <a:pt x="2020001" y="1183349"/>
                  <a:pt x="2363831" y="1418298"/>
                </a:cubicBezTo>
                <a:lnTo>
                  <a:pt x="2484171" y="1048682"/>
                </a:lnTo>
                <a:cubicBezTo>
                  <a:pt x="2530016" y="916880"/>
                  <a:pt x="2590186" y="802270"/>
                  <a:pt x="2664682" y="704852"/>
                </a:cubicBezTo>
                <a:lnTo>
                  <a:pt x="2656086" y="808001"/>
                </a:lnTo>
                <a:cubicBezTo>
                  <a:pt x="2701930" y="693391"/>
                  <a:pt x="2753504" y="578781"/>
                  <a:pt x="2810810" y="464171"/>
                </a:cubicBezTo>
                <a:close/>
                <a:moveTo>
                  <a:pt x="2939746" y="51575"/>
                </a:moveTo>
                <a:lnTo>
                  <a:pt x="2948342" y="51575"/>
                </a:lnTo>
                <a:lnTo>
                  <a:pt x="2905363" y="180510"/>
                </a:lnTo>
                <a:lnTo>
                  <a:pt x="2888171" y="171916"/>
                </a:lnTo>
                <a:close/>
                <a:moveTo>
                  <a:pt x="3137448" y="42979"/>
                </a:moveTo>
                <a:cubicBezTo>
                  <a:pt x="3132076" y="69840"/>
                  <a:pt x="3081375" y="235209"/>
                  <a:pt x="2985343" y="539081"/>
                </a:cubicBezTo>
                <a:lnTo>
                  <a:pt x="2965715" y="601127"/>
                </a:lnTo>
                <a:lnTo>
                  <a:pt x="2995619" y="496674"/>
                </a:lnTo>
                <a:cubicBezTo>
                  <a:pt x="3036447" y="357529"/>
                  <a:pt x="3083725" y="206298"/>
                  <a:pt x="3137448" y="42979"/>
                </a:cubicBezTo>
                <a:close/>
                <a:moveTo>
                  <a:pt x="2956938" y="0"/>
                </a:moveTo>
                <a:lnTo>
                  <a:pt x="2965534" y="0"/>
                </a:lnTo>
                <a:lnTo>
                  <a:pt x="2956938" y="34383"/>
                </a:lnTo>
                <a:lnTo>
                  <a:pt x="2948342" y="34383"/>
                </a:lnTo>
                <a:close/>
              </a:path>
            </a:pathLst>
          </a:custGeom>
        </p:spPr>
        <p:txBody>
          <a:bodyPr wrap="square">
            <a:noAutofit/>
          </a:bodyPr>
          <a:lstStyle/>
          <a:p>
            <a:endParaRPr lang="id-ID"/>
          </a:p>
        </p:txBody>
      </p:sp>
    </p:spTree>
    <p:extLst>
      <p:ext uri="{BB962C8B-B14F-4D97-AF65-F5344CB8AC3E}">
        <p14:creationId xmlns:p14="http://schemas.microsoft.com/office/powerpoint/2010/main" val="852401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75_Title Slide">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4776218" y="-495201"/>
            <a:ext cx="5110028" cy="5745677"/>
          </a:xfrm>
          <a:custGeom>
            <a:avLst/>
            <a:gdLst>
              <a:gd name="connsiteX0" fmla="*/ 2895315 w 6472315"/>
              <a:gd name="connsiteY0" fmla="*/ 0 h 7277423"/>
              <a:gd name="connsiteX1" fmla="*/ 2940375 w 6472315"/>
              <a:gd name="connsiteY1" fmla="*/ 11263 h 7277423"/>
              <a:gd name="connsiteX2" fmla="*/ 3015476 w 6472315"/>
              <a:gd name="connsiteY2" fmla="*/ 41298 h 7277423"/>
              <a:gd name="connsiteX3" fmla="*/ 3180697 w 6472315"/>
              <a:gd name="connsiteY3" fmla="*/ 165192 h 7277423"/>
              <a:gd name="connsiteX4" fmla="*/ 3240777 w 6472315"/>
              <a:gd name="connsiteY4" fmla="*/ 221507 h 7277423"/>
              <a:gd name="connsiteX5" fmla="*/ 3270818 w 6472315"/>
              <a:gd name="connsiteY5" fmla="*/ 244033 h 7277423"/>
              <a:gd name="connsiteX6" fmla="*/ 3319633 w 6472315"/>
              <a:gd name="connsiteY6" fmla="*/ 296594 h 7277423"/>
              <a:gd name="connsiteX7" fmla="*/ 3402244 w 6472315"/>
              <a:gd name="connsiteY7" fmla="*/ 394208 h 7277423"/>
              <a:gd name="connsiteX8" fmla="*/ 3447304 w 6472315"/>
              <a:gd name="connsiteY8" fmla="*/ 435506 h 7277423"/>
              <a:gd name="connsiteX9" fmla="*/ 3484855 w 6472315"/>
              <a:gd name="connsiteY9" fmla="*/ 480558 h 7277423"/>
              <a:gd name="connsiteX10" fmla="*/ 3533670 w 6472315"/>
              <a:gd name="connsiteY10" fmla="*/ 510593 h 7277423"/>
              <a:gd name="connsiteX11" fmla="*/ 3706401 w 6472315"/>
              <a:gd name="connsiteY11" fmla="*/ 548136 h 7277423"/>
              <a:gd name="connsiteX12" fmla="*/ 3728931 w 6472315"/>
              <a:gd name="connsiteY12" fmla="*/ 551890 h 7277423"/>
              <a:gd name="connsiteX13" fmla="*/ 3781502 w 6472315"/>
              <a:gd name="connsiteY13" fmla="*/ 544382 h 7277423"/>
              <a:gd name="connsiteX14" fmla="*/ 3811542 w 6472315"/>
              <a:gd name="connsiteY14" fmla="*/ 540628 h 7277423"/>
              <a:gd name="connsiteX15" fmla="*/ 3864113 w 6472315"/>
              <a:gd name="connsiteY15" fmla="*/ 533119 h 7277423"/>
              <a:gd name="connsiteX16" fmla="*/ 3991784 w 6472315"/>
              <a:gd name="connsiteY16" fmla="*/ 518101 h 7277423"/>
              <a:gd name="connsiteX17" fmla="*/ 4021824 w 6472315"/>
              <a:gd name="connsiteY17" fmla="*/ 503084 h 7277423"/>
              <a:gd name="connsiteX18" fmla="*/ 4044354 w 6472315"/>
              <a:gd name="connsiteY18" fmla="*/ 514347 h 7277423"/>
              <a:gd name="connsiteX19" fmla="*/ 4145740 w 6472315"/>
              <a:gd name="connsiteY19" fmla="*/ 559399 h 7277423"/>
              <a:gd name="connsiteX20" fmla="*/ 4209575 w 6472315"/>
              <a:gd name="connsiteY20" fmla="*/ 581925 h 7277423"/>
              <a:gd name="connsiteX21" fmla="*/ 4299696 w 6472315"/>
              <a:gd name="connsiteY21" fmla="*/ 570662 h 7277423"/>
              <a:gd name="connsiteX22" fmla="*/ 4356021 w 6472315"/>
              <a:gd name="connsiteY22" fmla="*/ 536873 h 7277423"/>
              <a:gd name="connsiteX23" fmla="*/ 4386062 w 6472315"/>
              <a:gd name="connsiteY23" fmla="*/ 536873 h 7277423"/>
              <a:gd name="connsiteX24" fmla="*/ 4434877 w 6472315"/>
              <a:gd name="connsiteY24" fmla="*/ 566908 h 7277423"/>
              <a:gd name="connsiteX25" fmla="*/ 4509978 w 6472315"/>
              <a:gd name="connsiteY25" fmla="*/ 611960 h 7277423"/>
              <a:gd name="connsiteX26" fmla="*/ 4551283 w 6472315"/>
              <a:gd name="connsiteY26" fmla="*/ 626978 h 7277423"/>
              <a:gd name="connsiteX27" fmla="*/ 4585079 w 6472315"/>
              <a:gd name="connsiteY27" fmla="*/ 619469 h 7277423"/>
              <a:gd name="connsiteX28" fmla="*/ 4622629 w 6472315"/>
              <a:gd name="connsiteY28" fmla="*/ 578171 h 7277423"/>
              <a:gd name="connsiteX29" fmla="*/ 4660179 w 6472315"/>
              <a:gd name="connsiteY29" fmla="*/ 559399 h 7277423"/>
              <a:gd name="connsiteX30" fmla="*/ 4716505 w 6472315"/>
              <a:gd name="connsiteY30" fmla="*/ 551890 h 7277423"/>
              <a:gd name="connsiteX31" fmla="*/ 4754055 w 6472315"/>
              <a:gd name="connsiteY31" fmla="*/ 563154 h 7277423"/>
              <a:gd name="connsiteX32" fmla="*/ 4806625 w 6472315"/>
              <a:gd name="connsiteY32" fmla="*/ 559399 h 7277423"/>
              <a:gd name="connsiteX33" fmla="*/ 4938051 w 6472315"/>
              <a:gd name="connsiteY33" fmla="*/ 518101 h 7277423"/>
              <a:gd name="connsiteX34" fmla="*/ 4949317 w 6472315"/>
              <a:gd name="connsiteY34" fmla="*/ 518101 h 7277423"/>
              <a:gd name="connsiteX35" fmla="*/ 5016907 w 6472315"/>
              <a:gd name="connsiteY35" fmla="*/ 521856 h 7277423"/>
              <a:gd name="connsiteX36" fmla="*/ 5137068 w 6472315"/>
              <a:gd name="connsiteY36" fmla="*/ 570662 h 7277423"/>
              <a:gd name="connsiteX37" fmla="*/ 5242209 w 6472315"/>
              <a:gd name="connsiteY37" fmla="*/ 653258 h 7277423"/>
              <a:gd name="connsiteX38" fmla="*/ 5332329 w 6472315"/>
              <a:gd name="connsiteY38" fmla="*/ 743363 h 7277423"/>
              <a:gd name="connsiteX39" fmla="*/ 5336085 w 6472315"/>
              <a:gd name="connsiteY39" fmla="*/ 743363 h 7277423"/>
              <a:gd name="connsiteX40" fmla="*/ 5414941 w 6472315"/>
              <a:gd name="connsiteY40" fmla="*/ 825959 h 7277423"/>
              <a:gd name="connsiteX41" fmla="*/ 5369880 w 6472315"/>
              <a:gd name="connsiteY41" fmla="*/ 807187 h 7277423"/>
              <a:gd name="connsiteX42" fmla="*/ 5369880 w 6472315"/>
              <a:gd name="connsiteY42" fmla="*/ 810941 h 7277423"/>
              <a:gd name="connsiteX43" fmla="*/ 5381145 w 6472315"/>
              <a:gd name="connsiteY43" fmla="*/ 825959 h 7277423"/>
              <a:gd name="connsiteX44" fmla="*/ 5444981 w 6472315"/>
              <a:gd name="connsiteY44" fmla="*/ 878520 h 7277423"/>
              <a:gd name="connsiteX45" fmla="*/ 5527591 w 6472315"/>
              <a:gd name="connsiteY45" fmla="*/ 949852 h 7277423"/>
              <a:gd name="connsiteX46" fmla="*/ 5580161 w 6472315"/>
              <a:gd name="connsiteY46" fmla="*/ 1043711 h 7277423"/>
              <a:gd name="connsiteX47" fmla="*/ 5580161 w 6472315"/>
              <a:gd name="connsiteY47" fmla="*/ 1100027 h 7277423"/>
              <a:gd name="connsiteX48" fmla="*/ 5557631 w 6472315"/>
              <a:gd name="connsiteY48" fmla="*/ 1133816 h 7277423"/>
              <a:gd name="connsiteX49" fmla="*/ 5546367 w 6472315"/>
              <a:gd name="connsiteY49" fmla="*/ 1156342 h 7277423"/>
              <a:gd name="connsiteX50" fmla="*/ 5580161 w 6472315"/>
              <a:gd name="connsiteY50" fmla="*/ 1227675 h 7277423"/>
              <a:gd name="connsiteX51" fmla="*/ 5602692 w 6472315"/>
              <a:gd name="connsiteY51" fmla="*/ 1276481 h 7277423"/>
              <a:gd name="connsiteX52" fmla="*/ 5647752 w 6472315"/>
              <a:gd name="connsiteY52" fmla="*/ 1321534 h 7277423"/>
              <a:gd name="connsiteX53" fmla="*/ 5670283 w 6472315"/>
              <a:gd name="connsiteY53" fmla="*/ 1317779 h 7277423"/>
              <a:gd name="connsiteX54" fmla="*/ 5711587 w 6472315"/>
              <a:gd name="connsiteY54" fmla="*/ 1355323 h 7277423"/>
              <a:gd name="connsiteX55" fmla="*/ 5715343 w 6472315"/>
              <a:gd name="connsiteY55" fmla="*/ 1377849 h 7277423"/>
              <a:gd name="connsiteX56" fmla="*/ 5719098 w 6472315"/>
              <a:gd name="connsiteY56" fmla="*/ 1396621 h 7277423"/>
              <a:gd name="connsiteX57" fmla="*/ 5700323 w 6472315"/>
              <a:gd name="connsiteY57" fmla="*/ 1479216 h 7277423"/>
              <a:gd name="connsiteX58" fmla="*/ 5704077 w 6472315"/>
              <a:gd name="connsiteY58" fmla="*/ 1501743 h 7277423"/>
              <a:gd name="connsiteX59" fmla="*/ 5719098 w 6472315"/>
              <a:gd name="connsiteY59" fmla="*/ 1558058 h 7277423"/>
              <a:gd name="connsiteX60" fmla="*/ 5771668 w 6472315"/>
              <a:gd name="connsiteY60" fmla="*/ 1655671 h 7277423"/>
              <a:gd name="connsiteX61" fmla="*/ 5801709 w 6472315"/>
              <a:gd name="connsiteY61" fmla="*/ 1674443 h 7277423"/>
              <a:gd name="connsiteX62" fmla="*/ 5858034 w 6472315"/>
              <a:gd name="connsiteY62" fmla="*/ 1738267 h 7277423"/>
              <a:gd name="connsiteX63" fmla="*/ 5880564 w 6472315"/>
              <a:gd name="connsiteY63" fmla="*/ 1798337 h 7277423"/>
              <a:gd name="connsiteX64" fmla="*/ 5876809 w 6472315"/>
              <a:gd name="connsiteY64" fmla="*/ 1847143 h 7277423"/>
              <a:gd name="connsiteX65" fmla="*/ 5858034 w 6472315"/>
              <a:gd name="connsiteY65" fmla="*/ 1993563 h 7277423"/>
              <a:gd name="connsiteX66" fmla="*/ 5831749 w 6472315"/>
              <a:gd name="connsiteY66" fmla="*/ 2072405 h 7277423"/>
              <a:gd name="connsiteX67" fmla="*/ 5794199 w 6472315"/>
              <a:gd name="connsiteY67" fmla="*/ 2102439 h 7277423"/>
              <a:gd name="connsiteX68" fmla="*/ 5884319 w 6472315"/>
              <a:gd name="connsiteY68" fmla="*/ 2128720 h 7277423"/>
              <a:gd name="connsiteX69" fmla="*/ 5925625 w 6472315"/>
              <a:gd name="connsiteY69" fmla="*/ 2121211 h 7277423"/>
              <a:gd name="connsiteX70" fmla="*/ 5970685 w 6472315"/>
              <a:gd name="connsiteY70" fmla="*/ 2155000 h 7277423"/>
              <a:gd name="connsiteX71" fmla="*/ 5959419 w 6472315"/>
              <a:gd name="connsiteY71" fmla="*/ 2166263 h 7277423"/>
              <a:gd name="connsiteX72" fmla="*/ 5951909 w 6472315"/>
              <a:gd name="connsiteY72" fmla="*/ 2196298 h 7277423"/>
              <a:gd name="connsiteX73" fmla="*/ 5970685 w 6472315"/>
              <a:gd name="connsiteY73" fmla="*/ 2233842 h 7277423"/>
              <a:gd name="connsiteX74" fmla="*/ 6004480 w 6472315"/>
              <a:gd name="connsiteY74" fmla="*/ 2256368 h 7277423"/>
              <a:gd name="connsiteX75" fmla="*/ 6083335 w 6472315"/>
              <a:gd name="connsiteY75" fmla="*/ 2282648 h 7277423"/>
              <a:gd name="connsiteX76" fmla="*/ 6113376 w 6472315"/>
              <a:gd name="connsiteY76" fmla="*/ 2312683 h 7277423"/>
              <a:gd name="connsiteX77" fmla="*/ 6154681 w 6472315"/>
              <a:gd name="connsiteY77" fmla="*/ 2372753 h 7277423"/>
              <a:gd name="connsiteX78" fmla="*/ 6282353 w 6472315"/>
              <a:gd name="connsiteY78" fmla="*/ 2466612 h 7277423"/>
              <a:gd name="connsiteX79" fmla="*/ 6244802 w 6472315"/>
              <a:gd name="connsiteY79" fmla="*/ 2477875 h 7277423"/>
              <a:gd name="connsiteX80" fmla="*/ 6267333 w 6472315"/>
              <a:gd name="connsiteY80" fmla="*/ 2504155 h 7277423"/>
              <a:gd name="connsiteX81" fmla="*/ 6331168 w 6472315"/>
              <a:gd name="connsiteY81" fmla="*/ 2571734 h 7277423"/>
              <a:gd name="connsiteX82" fmla="*/ 6379983 w 6472315"/>
              <a:gd name="connsiteY82" fmla="*/ 2616786 h 7277423"/>
              <a:gd name="connsiteX83" fmla="*/ 6417533 w 6472315"/>
              <a:gd name="connsiteY83" fmla="*/ 2631803 h 7277423"/>
              <a:gd name="connsiteX84" fmla="*/ 6447573 w 6472315"/>
              <a:gd name="connsiteY84" fmla="*/ 2654330 h 7277423"/>
              <a:gd name="connsiteX85" fmla="*/ 6413779 w 6472315"/>
              <a:gd name="connsiteY85" fmla="*/ 2669347 h 7277423"/>
              <a:gd name="connsiteX86" fmla="*/ 6391249 w 6472315"/>
              <a:gd name="connsiteY86" fmla="*/ 2699382 h 7277423"/>
              <a:gd name="connsiteX87" fmla="*/ 6387493 w 6472315"/>
              <a:gd name="connsiteY87" fmla="*/ 2736925 h 7277423"/>
              <a:gd name="connsiteX88" fmla="*/ 6425043 w 6472315"/>
              <a:gd name="connsiteY88" fmla="*/ 2785732 h 7277423"/>
              <a:gd name="connsiteX89" fmla="*/ 6466349 w 6472315"/>
              <a:gd name="connsiteY89" fmla="*/ 2823276 h 7277423"/>
              <a:gd name="connsiteX90" fmla="*/ 6440063 w 6472315"/>
              <a:gd name="connsiteY90" fmla="*/ 2947169 h 7277423"/>
              <a:gd name="connsiteX91" fmla="*/ 6421289 w 6472315"/>
              <a:gd name="connsiteY91" fmla="*/ 2999730 h 7277423"/>
              <a:gd name="connsiteX92" fmla="*/ 6402513 w 6472315"/>
              <a:gd name="connsiteY92" fmla="*/ 3037274 h 7277423"/>
              <a:gd name="connsiteX93" fmla="*/ 6368718 w 6472315"/>
              <a:gd name="connsiteY93" fmla="*/ 3093589 h 7277423"/>
              <a:gd name="connsiteX94" fmla="*/ 6338678 w 6472315"/>
              <a:gd name="connsiteY94" fmla="*/ 3187448 h 7277423"/>
              <a:gd name="connsiteX95" fmla="*/ 6331168 w 6472315"/>
              <a:gd name="connsiteY95" fmla="*/ 3240010 h 7277423"/>
              <a:gd name="connsiteX96" fmla="*/ 6331168 w 6472315"/>
              <a:gd name="connsiteY96" fmla="*/ 3296324 h 7277423"/>
              <a:gd name="connsiteX97" fmla="*/ 6297373 w 6472315"/>
              <a:gd name="connsiteY97" fmla="*/ 3375166 h 7277423"/>
              <a:gd name="connsiteX98" fmla="*/ 6256067 w 6472315"/>
              <a:gd name="connsiteY98" fmla="*/ 3408955 h 7277423"/>
              <a:gd name="connsiteX99" fmla="*/ 6226027 w 6472315"/>
              <a:gd name="connsiteY99" fmla="*/ 3450254 h 7277423"/>
              <a:gd name="connsiteX100" fmla="*/ 6226027 w 6472315"/>
              <a:gd name="connsiteY100" fmla="*/ 3495305 h 7277423"/>
              <a:gd name="connsiteX101" fmla="*/ 6214762 w 6472315"/>
              <a:gd name="connsiteY101" fmla="*/ 3525340 h 7277423"/>
              <a:gd name="connsiteX102" fmla="*/ 6188477 w 6472315"/>
              <a:gd name="connsiteY102" fmla="*/ 3570392 h 7277423"/>
              <a:gd name="connsiteX103" fmla="*/ 6173457 w 6472315"/>
              <a:gd name="connsiteY103" fmla="*/ 3581655 h 7277423"/>
              <a:gd name="connsiteX104" fmla="*/ 6105866 w 6472315"/>
              <a:gd name="connsiteY104" fmla="*/ 3656743 h 7277423"/>
              <a:gd name="connsiteX105" fmla="*/ 6064561 w 6472315"/>
              <a:gd name="connsiteY105" fmla="*/ 3671760 h 7277423"/>
              <a:gd name="connsiteX106" fmla="*/ 6045785 w 6472315"/>
              <a:gd name="connsiteY106" fmla="*/ 3713058 h 7277423"/>
              <a:gd name="connsiteX107" fmla="*/ 6042031 w 6472315"/>
              <a:gd name="connsiteY107" fmla="*/ 3743093 h 7277423"/>
              <a:gd name="connsiteX108" fmla="*/ 6042031 w 6472315"/>
              <a:gd name="connsiteY108" fmla="*/ 3851969 h 7277423"/>
              <a:gd name="connsiteX109" fmla="*/ 6034521 w 6472315"/>
              <a:gd name="connsiteY109" fmla="*/ 3882004 h 7277423"/>
              <a:gd name="connsiteX110" fmla="*/ 5985705 w 6472315"/>
              <a:gd name="connsiteY110" fmla="*/ 3979617 h 7277423"/>
              <a:gd name="connsiteX111" fmla="*/ 5944399 w 6472315"/>
              <a:gd name="connsiteY111" fmla="*/ 4005898 h 7277423"/>
              <a:gd name="connsiteX112" fmla="*/ 5914359 w 6472315"/>
              <a:gd name="connsiteY112" fmla="*/ 4005898 h 7277423"/>
              <a:gd name="connsiteX113" fmla="*/ 5876809 w 6472315"/>
              <a:gd name="connsiteY113" fmla="*/ 4032178 h 7277423"/>
              <a:gd name="connsiteX114" fmla="*/ 5876809 w 6472315"/>
              <a:gd name="connsiteY114" fmla="*/ 4039687 h 7277423"/>
              <a:gd name="connsiteX115" fmla="*/ 5831749 w 6472315"/>
              <a:gd name="connsiteY115" fmla="*/ 4103511 h 7277423"/>
              <a:gd name="connsiteX116" fmla="*/ 5801709 w 6472315"/>
              <a:gd name="connsiteY116" fmla="*/ 4141054 h 7277423"/>
              <a:gd name="connsiteX117" fmla="*/ 5767913 w 6472315"/>
              <a:gd name="connsiteY117" fmla="*/ 4283720 h 7277423"/>
              <a:gd name="connsiteX118" fmla="*/ 5771668 w 6472315"/>
              <a:gd name="connsiteY118" fmla="*/ 4302492 h 7277423"/>
              <a:gd name="connsiteX119" fmla="*/ 5752893 w 6472315"/>
              <a:gd name="connsiteY119" fmla="*/ 4392596 h 7277423"/>
              <a:gd name="connsiteX120" fmla="*/ 5719098 w 6472315"/>
              <a:gd name="connsiteY120" fmla="*/ 4441403 h 7277423"/>
              <a:gd name="connsiteX121" fmla="*/ 5659017 w 6472315"/>
              <a:gd name="connsiteY121" fmla="*/ 4493964 h 7277423"/>
              <a:gd name="connsiteX122" fmla="*/ 5602692 w 6472315"/>
              <a:gd name="connsiteY122" fmla="*/ 4580314 h 7277423"/>
              <a:gd name="connsiteX123" fmla="*/ 5602692 w 6472315"/>
              <a:gd name="connsiteY123" fmla="*/ 4614103 h 7277423"/>
              <a:gd name="connsiteX124" fmla="*/ 5595182 w 6472315"/>
              <a:gd name="connsiteY124" fmla="*/ 4636630 h 7277423"/>
              <a:gd name="connsiteX125" fmla="*/ 5565141 w 6472315"/>
              <a:gd name="connsiteY125" fmla="*/ 4674173 h 7277423"/>
              <a:gd name="connsiteX126" fmla="*/ 5512571 w 6472315"/>
              <a:gd name="connsiteY126" fmla="*/ 4764278 h 7277423"/>
              <a:gd name="connsiteX127" fmla="*/ 5475021 w 6472315"/>
              <a:gd name="connsiteY127" fmla="*/ 4888171 h 7277423"/>
              <a:gd name="connsiteX128" fmla="*/ 5463755 w 6472315"/>
              <a:gd name="connsiteY128" fmla="*/ 4921961 h 7277423"/>
              <a:gd name="connsiteX129" fmla="*/ 5414941 w 6472315"/>
              <a:gd name="connsiteY129" fmla="*/ 4963258 h 7277423"/>
              <a:gd name="connsiteX130" fmla="*/ 5328575 w 6472315"/>
              <a:gd name="connsiteY130" fmla="*/ 4989539 h 7277423"/>
              <a:gd name="connsiteX131" fmla="*/ 5309799 w 6472315"/>
              <a:gd name="connsiteY131" fmla="*/ 5004556 h 7277423"/>
              <a:gd name="connsiteX132" fmla="*/ 5287269 w 6472315"/>
              <a:gd name="connsiteY132" fmla="*/ 5023328 h 7277423"/>
              <a:gd name="connsiteX133" fmla="*/ 5268494 w 6472315"/>
              <a:gd name="connsiteY133" fmla="*/ 5087152 h 7277423"/>
              <a:gd name="connsiteX134" fmla="*/ 5287269 w 6472315"/>
              <a:gd name="connsiteY134" fmla="*/ 5147222 h 7277423"/>
              <a:gd name="connsiteX135" fmla="*/ 5249719 w 6472315"/>
              <a:gd name="connsiteY135" fmla="*/ 5252344 h 7277423"/>
              <a:gd name="connsiteX136" fmla="*/ 5189639 w 6472315"/>
              <a:gd name="connsiteY136" fmla="*/ 5259853 h 7277423"/>
              <a:gd name="connsiteX137" fmla="*/ 5137068 w 6472315"/>
              <a:gd name="connsiteY137" fmla="*/ 5282379 h 7277423"/>
              <a:gd name="connsiteX138" fmla="*/ 5095763 w 6472315"/>
              <a:gd name="connsiteY138" fmla="*/ 5398764 h 7277423"/>
              <a:gd name="connsiteX139" fmla="*/ 5076987 w 6472315"/>
              <a:gd name="connsiteY139" fmla="*/ 5417535 h 7277423"/>
              <a:gd name="connsiteX140" fmla="*/ 5050703 w 6472315"/>
              <a:gd name="connsiteY140" fmla="*/ 5470096 h 7277423"/>
              <a:gd name="connsiteX141" fmla="*/ 5039437 w 6472315"/>
              <a:gd name="connsiteY141" fmla="*/ 5507640 h 7277423"/>
              <a:gd name="connsiteX142" fmla="*/ 4983112 w 6472315"/>
              <a:gd name="connsiteY142" fmla="*/ 5533921 h 7277423"/>
              <a:gd name="connsiteX143" fmla="*/ 4979357 w 6472315"/>
              <a:gd name="connsiteY143" fmla="*/ 5530166 h 7277423"/>
              <a:gd name="connsiteX144" fmla="*/ 4938051 w 6472315"/>
              <a:gd name="connsiteY144" fmla="*/ 5560201 h 7277423"/>
              <a:gd name="connsiteX145" fmla="*/ 4866706 w 6472315"/>
              <a:gd name="connsiteY145" fmla="*/ 5609008 h 7277423"/>
              <a:gd name="connsiteX146" fmla="*/ 4825401 w 6472315"/>
              <a:gd name="connsiteY146" fmla="*/ 5612762 h 7277423"/>
              <a:gd name="connsiteX147" fmla="*/ 4754055 w 6472315"/>
              <a:gd name="connsiteY147" fmla="*/ 5657814 h 7277423"/>
              <a:gd name="connsiteX148" fmla="*/ 4720259 w 6472315"/>
              <a:gd name="connsiteY148" fmla="*/ 5695357 h 7277423"/>
              <a:gd name="connsiteX149" fmla="*/ 4656424 w 6472315"/>
              <a:gd name="connsiteY149" fmla="*/ 5781707 h 7277423"/>
              <a:gd name="connsiteX150" fmla="*/ 4652669 w 6472315"/>
              <a:gd name="connsiteY150" fmla="*/ 5785462 h 7277423"/>
              <a:gd name="connsiteX151" fmla="*/ 4596343 w 6472315"/>
              <a:gd name="connsiteY151" fmla="*/ 5894339 h 7277423"/>
              <a:gd name="connsiteX152" fmla="*/ 4596343 w 6472315"/>
              <a:gd name="connsiteY152" fmla="*/ 5920619 h 7277423"/>
              <a:gd name="connsiteX153" fmla="*/ 4551283 w 6472315"/>
              <a:gd name="connsiteY153" fmla="*/ 6059530 h 7277423"/>
              <a:gd name="connsiteX154" fmla="*/ 4521243 w 6472315"/>
              <a:gd name="connsiteY154" fmla="*/ 6115845 h 7277423"/>
              <a:gd name="connsiteX155" fmla="*/ 4476183 w 6472315"/>
              <a:gd name="connsiteY155" fmla="*/ 6157143 h 7277423"/>
              <a:gd name="connsiteX156" fmla="*/ 4438633 w 6472315"/>
              <a:gd name="connsiteY156" fmla="*/ 6175915 h 7277423"/>
              <a:gd name="connsiteX157" fmla="*/ 4431122 w 6472315"/>
              <a:gd name="connsiteY157" fmla="*/ 6179669 h 7277423"/>
              <a:gd name="connsiteX158" fmla="*/ 4310961 w 6472315"/>
              <a:gd name="connsiteY158" fmla="*/ 6299809 h 7277423"/>
              <a:gd name="connsiteX159" fmla="*/ 4250881 w 6472315"/>
              <a:gd name="connsiteY159" fmla="*/ 6341107 h 7277423"/>
              <a:gd name="connsiteX160" fmla="*/ 4220841 w 6472315"/>
              <a:gd name="connsiteY160" fmla="*/ 6356124 h 7277423"/>
              <a:gd name="connsiteX161" fmla="*/ 4168270 w 6472315"/>
              <a:gd name="connsiteY161" fmla="*/ 6356124 h 7277423"/>
              <a:gd name="connsiteX162" fmla="*/ 4093169 w 6472315"/>
              <a:gd name="connsiteY162" fmla="*/ 6326089 h 7277423"/>
              <a:gd name="connsiteX163" fmla="*/ 4006804 w 6472315"/>
              <a:gd name="connsiteY163" fmla="*/ 6344861 h 7277423"/>
              <a:gd name="connsiteX164" fmla="*/ 3969253 w 6472315"/>
              <a:gd name="connsiteY164" fmla="*/ 6408685 h 7277423"/>
              <a:gd name="connsiteX165" fmla="*/ 3935458 w 6472315"/>
              <a:gd name="connsiteY165" fmla="*/ 6446229 h 7277423"/>
              <a:gd name="connsiteX166" fmla="*/ 3826562 w 6472315"/>
              <a:gd name="connsiteY166" fmla="*/ 6457492 h 7277423"/>
              <a:gd name="connsiteX167" fmla="*/ 3770237 w 6472315"/>
              <a:gd name="connsiteY167" fmla="*/ 6457492 h 7277423"/>
              <a:gd name="connsiteX168" fmla="*/ 3740197 w 6472315"/>
              <a:gd name="connsiteY168" fmla="*/ 6468755 h 7277423"/>
              <a:gd name="connsiteX169" fmla="*/ 3661341 w 6472315"/>
              <a:gd name="connsiteY169" fmla="*/ 6540087 h 7277423"/>
              <a:gd name="connsiteX170" fmla="*/ 3631301 w 6472315"/>
              <a:gd name="connsiteY170" fmla="*/ 6573877 h 7277423"/>
              <a:gd name="connsiteX171" fmla="*/ 3597505 w 6472315"/>
              <a:gd name="connsiteY171" fmla="*/ 6603911 h 7277423"/>
              <a:gd name="connsiteX172" fmla="*/ 3507385 w 6472315"/>
              <a:gd name="connsiteY172" fmla="*/ 6652718 h 7277423"/>
              <a:gd name="connsiteX173" fmla="*/ 3447304 w 6472315"/>
              <a:gd name="connsiteY173" fmla="*/ 6641455 h 7277423"/>
              <a:gd name="connsiteX174" fmla="*/ 3394734 w 6472315"/>
              <a:gd name="connsiteY174" fmla="*/ 6600157 h 7277423"/>
              <a:gd name="connsiteX175" fmla="*/ 3383469 w 6472315"/>
              <a:gd name="connsiteY175" fmla="*/ 6585140 h 7277423"/>
              <a:gd name="connsiteX176" fmla="*/ 3300858 w 6472315"/>
              <a:gd name="connsiteY176" fmla="*/ 6521316 h 7277423"/>
              <a:gd name="connsiteX177" fmla="*/ 3270818 w 6472315"/>
              <a:gd name="connsiteY177" fmla="*/ 6498789 h 7277423"/>
              <a:gd name="connsiteX178" fmla="*/ 3143147 w 6472315"/>
              <a:gd name="connsiteY178" fmla="*/ 6438720 h 7277423"/>
              <a:gd name="connsiteX179" fmla="*/ 3135637 w 6472315"/>
              <a:gd name="connsiteY179" fmla="*/ 6472509 h 7277423"/>
              <a:gd name="connsiteX180" fmla="*/ 3094331 w 6472315"/>
              <a:gd name="connsiteY180" fmla="*/ 6483772 h 7277423"/>
              <a:gd name="connsiteX181" fmla="*/ 3098086 w 6472315"/>
              <a:gd name="connsiteY181" fmla="*/ 6517561 h 7277423"/>
              <a:gd name="connsiteX182" fmla="*/ 3056781 w 6472315"/>
              <a:gd name="connsiteY182" fmla="*/ 6525070 h 7277423"/>
              <a:gd name="connsiteX183" fmla="*/ 3056781 w 6472315"/>
              <a:gd name="connsiteY183" fmla="*/ 6558859 h 7277423"/>
              <a:gd name="connsiteX184" fmla="*/ 3015476 w 6472315"/>
              <a:gd name="connsiteY184" fmla="*/ 6532579 h 7277423"/>
              <a:gd name="connsiteX185" fmla="*/ 3011721 w 6472315"/>
              <a:gd name="connsiteY185" fmla="*/ 6480018 h 7277423"/>
              <a:gd name="connsiteX186" fmla="*/ 3000455 w 6472315"/>
              <a:gd name="connsiteY186" fmla="*/ 6438720 h 7277423"/>
              <a:gd name="connsiteX187" fmla="*/ 2959150 w 6472315"/>
              <a:gd name="connsiteY187" fmla="*/ 6416194 h 7277423"/>
              <a:gd name="connsiteX188" fmla="*/ 2921600 w 6472315"/>
              <a:gd name="connsiteY188" fmla="*/ 6446229 h 7277423"/>
              <a:gd name="connsiteX189" fmla="*/ 2914090 w 6472315"/>
              <a:gd name="connsiteY189" fmla="*/ 6438720 h 7277423"/>
              <a:gd name="connsiteX190" fmla="*/ 2884049 w 6472315"/>
              <a:gd name="connsiteY190" fmla="*/ 6431211 h 7277423"/>
              <a:gd name="connsiteX191" fmla="*/ 2887805 w 6472315"/>
              <a:gd name="connsiteY191" fmla="*/ 6461246 h 7277423"/>
              <a:gd name="connsiteX192" fmla="*/ 2884049 w 6472315"/>
              <a:gd name="connsiteY192" fmla="*/ 6551351 h 7277423"/>
              <a:gd name="connsiteX193" fmla="*/ 2823969 w 6472315"/>
              <a:gd name="connsiteY193" fmla="*/ 6603911 h 7277423"/>
              <a:gd name="connsiteX194" fmla="*/ 2763889 w 6472315"/>
              <a:gd name="connsiteY194" fmla="*/ 6618929 h 7277423"/>
              <a:gd name="connsiteX195" fmla="*/ 2700053 w 6472315"/>
              <a:gd name="connsiteY195" fmla="*/ 6641455 h 7277423"/>
              <a:gd name="connsiteX196" fmla="*/ 2677523 w 6472315"/>
              <a:gd name="connsiteY196" fmla="*/ 6663981 h 7277423"/>
              <a:gd name="connsiteX197" fmla="*/ 2632463 w 6472315"/>
              <a:gd name="connsiteY197" fmla="*/ 6686507 h 7277423"/>
              <a:gd name="connsiteX198" fmla="*/ 2606177 w 6472315"/>
              <a:gd name="connsiteY198" fmla="*/ 6720297 h 7277423"/>
              <a:gd name="connsiteX199" fmla="*/ 2591157 w 6472315"/>
              <a:gd name="connsiteY199" fmla="*/ 6780367 h 7277423"/>
              <a:gd name="connsiteX200" fmla="*/ 2576137 w 6472315"/>
              <a:gd name="connsiteY200" fmla="*/ 6799138 h 7277423"/>
              <a:gd name="connsiteX201" fmla="*/ 2493527 w 6472315"/>
              <a:gd name="connsiteY201" fmla="*/ 6817910 h 7277423"/>
              <a:gd name="connsiteX202" fmla="*/ 2452221 w 6472315"/>
              <a:gd name="connsiteY202" fmla="*/ 6810401 h 7277423"/>
              <a:gd name="connsiteX203" fmla="*/ 2444711 w 6472315"/>
              <a:gd name="connsiteY203" fmla="*/ 6810401 h 7277423"/>
              <a:gd name="connsiteX204" fmla="*/ 2320795 w 6472315"/>
              <a:gd name="connsiteY204" fmla="*/ 6810401 h 7277423"/>
              <a:gd name="connsiteX205" fmla="*/ 2279490 w 6472315"/>
              <a:gd name="connsiteY205" fmla="*/ 6836681 h 7277423"/>
              <a:gd name="connsiteX206" fmla="*/ 2133043 w 6472315"/>
              <a:gd name="connsiteY206" fmla="*/ 6911769 h 7277423"/>
              <a:gd name="connsiteX207" fmla="*/ 2087983 w 6472315"/>
              <a:gd name="connsiteY207" fmla="*/ 6923032 h 7277423"/>
              <a:gd name="connsiteX208" fmla="*/ 2012883 w 6472315"/>
              <a:gd name="connsiteY208" fmla="*/ 6983101 h 7277423"/>
              <a:gd name="connsiteX209" fmla="*/ 1994107 w 6472315"/>
              <a:gd name="connsiteY209" fmla="*/ 7009382 h 7277423"/>
              <a:gd name="connsiteX210" fmla="*/ 2009127 w 6472315"/>
              <a:gd name="connsiteY210" fmla="*/ 7058189 h 7277423"/>
              <a:gd name="connsiteX211" fmla="*/ 2024148 w 6472315"/>
              <a:gd name="connsiteY211" fmla="*/ 7106995 h 7277423"/>
              <a:gd name="connsiteX212" fmla="*/ 1956557 w 6472315"/>
              <a:gd name="connsiteY212" fmla="*/ 7170819 h 7277423"/>
              <a:gd name="connsiteX213" fmla="*/ 1888967 w 6472315"/>
              <a:gd name="connsiteY213" fmla="*/ 7208363 h 7277423"/>
              <a:gd name="connsiteX214" fmla="*/ 1821376 w 6472315"/>
              <a:gd name="connsiteY214" fmla="*/ 7253415 h 7277423"/>
              <a:gd name="connsiteX215" fmla="*/ 1802601 w 6472315"/>
              <a:gd name="connsiteY215" fmla="*/ 7257169 h 7277423"/>
              <a:gd name="connsiteX216" fmla="*/ 1738765 w 6472315"/>
              <a:gd name="connsiteY216" fmla="*/ 7245907 h 7277423"/>
              <a:gd name="connsiteX217" fmla="*/ 1708725 w 6472315"/>
              <a:gd name="connsiteY217" fmla="*/ 7230889 h 7277423"/>
              <a:gd name="connsiteX218" fmla="*/ 1671175 w 6472315"/>
              <a:gd name="connsiteY218" fmla="*/ 7234643 h 7277423"/>
              <a:gd name="connsiteX219" fmla="*/ 1611094 w 6472315"/>
              <a:gd name="connsiteY219" fmla="*/ 7275941 h 7277423"/>
              <a:gd name="connsiteX220" fmla="*/ 1535994 w 6472315"/>
              <a:gd name="connsiteY220" fmla="*/ 7242152 h 7277423"/>
              <a:gd name="connsiteX221" fmla="*/ 1532239 w 6472315"/>
              <a:gd name="connsiteY221" fmla="*/ 7234643 h 7277423"/>
              <a:gd name="connsiteX222" fmla="*/ 1502198 w 6472315"/>
              <a:gd name="connsiteY222" fmla="*/ 7185837 h 7277423"/>
              <a:gd name="connsiteX223" fmla="*/ 1397058 w 6472315"/>
              <a:gd name="connsiteY223" fmla="*/ 7110749 h 7277423"/>
              <a:gd name="connsiteX224" fmla="*/ 1254366 w 6472315"/>
              <a:gd name="connsiteY224" fmla="*/ 7020645 h 7277423"/>
              <a:gd name="connsiteX225" fmla="*/ 1152981 w 6472315"/>
              <a:gd name="connsiteY225" fmla="*/ 6945558 h 7277423"/>
              <a:gd name="connsiteX226" fmla="*/ 1126695 w 6472315"/>
              <a:gd name="connsiteY226" fmla="*/ 6862962 h 7277423"/>
              <a:gd name="connsiteX227" fmla="*/ 1122940 w 6472315"/>
              <a:gd name="connsiteY227" fmla="*/ 6836681 h 7277423"/>
              <a:gd name="connsiteX228" fmla="*/ 1074125 w 6472315"/>
              <a:gd name="connsiteY228" fmla="*/ 6742823 h 7277423"/>
              <a:gd name="connsiteX229" fmla="*/ 1036575 w 6472315"/>
              <a:gd name="connsiteY229" fmla="*/ 6701525 h 7277423"/>
              <a:gd name="connsiteX230" fmla="*/ 1017800 w 6472315"/>
              <a:gd name="connsiteY230" fmla="*/ 6682753 h 7277423"/>
              <a:gd name="connsiteX231" fmla="*/ 1014045 w 6472315"/>
              <a:gd name="connsiteY231" fmla="*/ 6637701 h 7277423"/>
              <a:gd name="connsiteX232" fmla="*/ 1036575 w 6472315"/>
              <a:gd name="connsiteY232" fmla="*/ 6596403 h 7277423"/>
              <a:gd name="connsiteX233" fmla="*/ 1017800 w 6472315"/>
              <a:gd name="connsiteY233" fmla="*/ 6536333 h 7277423"/>
              <a:gd name="connsiteX234" fmla="*/ 1014045 w 6472315"/>
              <a:gd name="connsiteY234" fmla="*/ 6521316 h 7277423"/>
              <a:gd name="connsiteX235" fmla="*/ 1017800 w 6472315"/>
              <a:gd name="connsiteY235" fmla="*/ 6491281 h 7277423"/>
              <a:gd name="connsiteX236" fmla="*/ 1017800 w 6472315"/>
              <a:gd name="connsiteY236" fmla="*/ 6449983 h 7277423"/>
              <a:gd name="connsiteX237" fmla="*/ 991514 w 6472315"/>
              <a:gd name="connsiteY237" fmla="*/ 6356124 h 7277423"/>
              <a:gd name="connsiteX238" fmla="*/ 980249 w 6472315"/>
              <a:gd name="connsiteY238" fmla="*/ 6303563 h 7277423"/>
              <a:gd name="connsiteX239" fmla="*/ 950209 w 6472315"/>
              <a:gd name="connsiteY239" fmla="*/ 6269774 h 7277423"/>
              <a:gd name="connsiteX240" fmla="*/ 923924 w 6472315"/>
              <a:gd name="connsiteY240" fmla="*/ 6220967 h 7277423"/>
              <a:gd name="connsiteX241" fmla="*/ 905149 w 6472315"/>
              <a:gd name="connsiteY241" fmla="*/ 6044513 h 7277423"/>
              <a:gd name="connsiteX242" fmla="*/ 792498 w 6472315"/>
              <a:gd name="connsiteY242" fmla="*/ 5875567 h 7277423"/>
              <a:gd name="connsiteX243" fmla="*/ 728662 w 6472315"/>
              <a:gd name="connsiteY243" fmla="*/ 5815497 h 7277423"/>
              <a:gd name="connsiteX244" fmla="*/ 717397 w 6472315"/>
              <a:gd name="connsiteY244" fmla="*/ 5796725 h 7277423"/>
              <a:gd name="connsiteX245" fmla="*/ 668582 w 6472315"/>
              <a:gd name="connsiteY245" fmla="*/ 5684095 h 7277423"/>
              <a:gd name="connsiteX246" fmla="*/ 649807 w 6472315"/>
              <a:gd name="connsiteY246" fmla="*/ 5609008 h 7277423"/>
              <a:gd name="connsiteX247" fmla="*/ 616011 w 6472315"/>
              <a:gd name="connsiteY247" fmla="*/ 5496377 h 7277423"/>
              <a:gd name="connsiteX248" fmla="*/ 578461 w 6472315"/>
              <a:gd name="connsiteY248" fmla="*/ 5391255 h 7277423"/>
              <a:gd name="connsiteX249" fmla="*/ 514625 w 6472315"/>
              <a:gd name="connsiteY249" fmla="*/ 5286133 h 7277423"/>
              <a:gd name="connsiteX250" fmla="*/ 488340 w 6472315"/>
              <a:gd name="connsiteY250" fmla="*/ 5248589 h 7277423"/>
              <a:gd name="connsiteX251" fmla="*/ 428260 w 6472315"/>
              <a:gd name="connsiteY251" fmla="*/ 5154731 h 7277423"/>
              <a:gd name="connsiteX252" fmla="*/ 394464 w 6472315"/>
              <a:gd name="connsiteY252" fmla="*/ 5102170 h 7277423"/>
              <a:gd name="connsiteX253" fmla="*/ 386954 w 6472315"/>
              <a:gd name="connsiteY253" fmla="*/ 5087152 h 7277423"/>
              <a:gd name="connsiteX254" fmla="*/ 341894 w 6472315"/>
              <a:gd name="connsiteY254" fmla="*/ 4974522 h 7277423"/>
              <a:gd name="connsiteX255" fmla="*/ 326874 w 6472315"/>
              <a:gd name="connsiteY255" fmla="*/ 4891926 h 7277423"/>
              <a:gd name="connsiteX256" fmla="*/ 266793 w 6472315"/>
              <a:gd name="connsiteY256" fmla="*/ 4809330 h 7277423"/>
              <a:gd name="connsiteX257" fmla="*/ 263038 w 6472315"/>
              <a:gd name="connsiteY257" fmla="*/ 4805576 h 7277423"/>
              <a:gd name="connsiteX258" fmla="*/ 259283 w 6472315"/>
              <a:gd name="connsiteY258" fmla="*/ 4801821 h 7277423"/>
              <a:gd name="connsiteX259" fmla="*/ 285569 w 6472315"/>
              <a:gd name="connsiteY259" fmla="*/ 4786804 h 7277423"/>
              <a:gd name="connsiteX260" fmla="*/ 270549 w 6472315"/>
              <a:gd name="connsiteY260" fmla="*/ 4779295 h 7277423"/>
              <a:gd name="connsiteX261" fmla="*/ 199203 w 6472315"/>
              <a:gd name="connsiteY261" fmla="*/ 4734243 h 7277423"/>
              <a:gd name="connsiteX262" fmla="*/ 146632 w 6472315"/>
              <a:gd name="connsiteY262" fmla="*/ 4674173 h 7277423"/>
              <a:gd name="connsiteX263" fmla="*/ 105327 w 6472315"/>
              <a:gd name="connsiteY263" fmla="*/ 4569051 h 7277423"/>
              <a:gd name="connsiteX264" fmla="*/ 49002 w 6472315"/>
              <a:gd name="connsiteY264" fmla="*/ 4460175 h 7277423"/>
              <a:gd name="connsiteX265" fmla="*/ 26471 w 6472315"/>
              <a:gd name="connsiteY265" fmla="*/ 4403859 h 7277423"/>
              <a:gd name="connsiteX266" fmla="*/ 15206 w 6472315"/>
              <a:gd name="connsiteY266" fmla="*/ 4362562 h 7277423"/>
              <a:gd name="connsiteX267" fmla="*/ 18961 w 6472315"/>
              <a:gd name="connsiteY267" fmla="*/ 4302492 h 7277423"/>
              <a:gd name="connsiteX268" fmla="*/ 18961 w 6472315"/>
              <a:gd name="connsiteY268" fmla="*/ 4249931 h 7277423"/>
              <a:gd name="connsiteX269" fmla="*/ 18961 w 6472315"/>
              <a:gd name="connsiteY269" fmla="*/ 4201124 h 7277423"/>
              <a:gd name="connsiteX270" fmla="*/ 45247 w 6472315"/>
              <a:gd name="connsiteY270" fmla="*/ 4118528 h 7277423"/>
              <a:gd name="connsiteX271" fmla="*/ 22716 w 6472315"/>
              <a:gd name="connsiteY271" fmla="*/ 4032178 h 7277423"/>
              <a:gd name="connsiteX272" fmla="*/ 186 w 6472315"/>
              <a:gd name="connsiteY272" fmla="*/ 3968354 h 7277423"/>
              <a:gd name="connsiteX273" fmla="*/ 3941 w 6472315"/>
              <a:gd name="connsiteY273" fmla="*/ 3923302 h 7277423"/>
              <a:gd name="connsiteX274" fmla="*/ 7696 w 6472315"/>
              <a:gd name="connsiteY274" fmla="*/ 3908284 h 7277423"/>
              <a:gd name="connsiteX275" fmla="*/ 15206 w 6472315"/>
              <a:gd name="connsiteY275" fmla="*/ 3840706 h 7277423"/>
              <a:gd name="connsiteX276" fmla="*/ 41492 w 6472315"/>
              <a:gd name="connsiteY276" fmla="*/ 3776882 h 7277423"/>
              <a:gd name="connsiteX277" fmla="*/ 67777 w 6472315"/>
              <a:gd name="connsiteY277" fmla="*/ 3754356 h 7277423"/>
              <a:gd name="connsiteX278" fmla="*/ 79042 w 6472315"/>
              <a:gd name="connsiteY278" fmla="*/ 3713058 h 7277423"/>
              <a:gd name="connsiteX279" fmla="*/ 90307 w 6472315"/>
              <a:gd name="connsiteY279" fmla="*/ 3683023 h 7277423"/>
              <a:gd name="connsiteX280" fmla="*/ 86552 w 6472315"/>
              <a:gd name="connsiteY280" fmla="*/ 3637971 h 7277423"/>
              <a:gd name="connsiteX281" fmla="*/ 75287 w 6472315"/>
              <a:gd name="connsiteY281" fmla="*/ 3574147 h 7277423"/>
              <a:gd name="connsiteX282" fmla="*/ 94062 w 6472315"/>
              <a:gd name="connsiteY282" fmla="*/ 3562884 h 7277423"/>
              <a:gd name="connsiteX283" fmla="*/ 146632 w 6472315"/>
              <a:gd name="connsiteY283" fmla="*/ 3547866 h 7277423"/>
              <a:gd name="connsiteX284" fmla="*/ 172918 w 6472315"/>
              <a:gd name="connsiteY284" fmla="*/ 3510323 h 7277423"/>
              <a:gd name="connsiteX285" fmla="*/ 157898 w 6472315"/>
              <a:gd name="connsiteY285" fmla="*/ 3446499 h 7277423"/>
              <a:gd name="connsiteX286" fmla="*/ 131612 w 6472315"/>
              <a:gd name="connsiteY286" fmla="*/ 3393938 h 7277423"/>
              <a:gd name="connsiteX287" fmla="*/ 150388 w 6472315"/>
              <a:gd name="connsiteY287" fmla="*/ 3326359 h 7277423"/>
              <a:gd name="connsiteX288" fmla="*/ 161653 w 6472315"/>
              <a:gd name="connsiteY288" fmla="*/ 3303833 h 7277423"/>
              <a:gd name="connsiteX289" fmla="*/ 251773 w 6472315"/>
              <a:gd name="connsiteY289" fmla="*/ 3209974 h 7277423"/>
              <a:gd name="connsiteX290" fmla="*/ 281814 w 6472315"/>
              <a:gd name="connsiteY290" fmla="*/ 3172431 h 7277423"/>
              <a:gd name="connsiteX291" fmla="*/ 311854 w 6472315"/>
              <a:gd name="connsiteY291" fmla="*/ 3142397 h 7277423"/>
              <a:gd name="connsiteX292" fmla="*/ 349404 w 6472315"/>
              <a:gd name="connsiteY292" fmla="*/ 3116115 h 7277423"/>
              <a:gd name="connsiteX293" fmla="*/ 330629 w 6472315"/>
              <a:gd name="connsiteY293" fmla="*/ 3063554 h 7277423"/>
              <a:gd name="connsiteX294" fmla="*/ 304344 w 6472315"/>
              <a:gd name="connsiteY294" fmla="*/ 3033520 h 7277423"/>
              <a:gd name="connsiteX295" fmla="*/ 338139 w 6472315"/>
              <a:gd name="connsiteY295" fmla="*/ 2980959 h 7277423"/>
              <a:gd name="connsiteX296" fmla="*/ 379444 w 6472315"/>
              <a:gd name="connsiteY296" fmla="*/ 2973450 h 7277423"/>
              <a:gd name="connsiteX297" fmla="*/ 390709 w 6472315"/>
              <a:gd name="connsiteY297" fmla="*/ 2943415 h 7277423"/>
              <a:gd name="connsiteX298" fmla="*/ 409485 w 6472315"/>
              <a:gd name="connsiteY298" fmla="*/ 2827030 h 7277423"/>
              <a:gd name="connsiteX299" fmla="*/ 439525 w 6472315"/>
              <a:gd name="connsiteY299" fmla="*/ 2755697 h 7277423"/>
              <a:gd name="connsiteX300" fmla="*/ 480830 w 6472315"/>
              <a:gd name="connsiteY300" fmla="*/ 2691873 h 7277423"/>
              <a:gd name="connsiteX301" fmla="*/ 518381 w 6472315"/>
              <a:gd name="connsiteY301" fmla="*/ 2669347 h 7277423"/>
              <a:gd name="connsiteX302" fmla="*/ 537156 w 6472315"/>
              <a:gd name="connsiteY302" fmla="*/ 2650575 h 7277423"/>
              <a:gd name="connsiteX303" fmla="*/ 582216 w 6472315"/>
              <a:gd name="connsiteY303" fmla="*/ 2598014 h 7277423"/>
              <a:gd name="connsiteX304" fmla="*/ 612257 w 6472315"/>
              <a:gd name="connsiteY304" fmla="*/ 2481629 h 7277423"/>
              <a:gd name="connsiteX305" fmla="*/ 616011 w 6472315"/>
              <a:gd name="connsiteY305" fmla="*/ 2436577 h 7277423"/>
              <a:gd name="connsiteX306" fmla="*/ 642296 w 6472315"/>
              <a:gd name="connsiteY306" fmla="*/ 2402788 h 7277423"/>
              <a:gd name="connsiteX307" fmla="*/ 664827 w 6472315"/>
              <a:gd name="connsiteY307" fmla="*/ 2353981 h 7277423"/>
              <a:gd name="connsiteX308" fmla="*/ 676092 w 6472315"/>
              <a:gd name="connsiteY308" fmla="*/ 2312683 h 7277423"/>
              <a:gd name="connsiteX309" fmla="*/ 694867 w 6472315"/>
              <a:gd name="connsiteY309" fmla="*/ 2282648 h 7277423"/>
              <a:gd name="connsiteX310" fmla="*/ 683602 w 6472315"/>
              <a:gd name="connsiteY310" fmla="*/ 2252614 h 7277423"/>
              <a:gd name="connsiteX311" fmla="*/ 657317 w 6472315"/>
              <a:gd name="connsiteY311" fmla="*/ 2245105 h 7277423"/>
              <a:gd name="connsiteX312" fmla="*/ 619766 w 6472315"/>
              <a:gd name="connsiteY312" fmla="*/ 2207561 h 7277423"/>
              <a:gd name="connsiteX313" fmla="*/ 631031 w 6472315"/>
              <a:gd name="connsiteY313" fmla="*/ 2143737 h 7277423"/>
              <a:gd name="connsiteX314" fmla="*/ 668582 w 6472315"/>
              <a:gd name="connsiteY314" fmla="*/ 2124965 h 7277423"/>
              <a:gd name="connsiteX315" fmla="*/ 687357 w 6472315"/>
              <a:gd name="connsiteY315" fmla="*/ 2121211 h 7277423"/>
              <a:gd name="connsiteX316" fmla="*/ 668582 w 6472315"/>
              <a:gd name="connsiteY316" fmla="*/ 2076159 h 7277423"/>
              <a:gd name="connsiteX317" fmla="*/ 657317 w 6472315"/>
              <a:gd name="connsiteY317" fmla="*/ 2019844 h 7277423"/>
              <a:gd name="connsiteX318" fmla="*/ 672337 w 6472315"/>
              <a:gd name="connsiteY318" fmla="*/ 1903459 h 7277423"/>
              <a:gd name="connsiteX319" fmla="*/ 683602 w 6472315"/>
              <a:gd name="connsiteY319" fmla="*/ 1869669 h 7277423"/>
              <a:gd name="connsiteX320" fmla="*/ 773723 w 6472315"/>
              <a:gd name="connsiteY320" fmla="*/ 1772056 h 7277423"/>
              <a:gd name="connsiteX321" fmla="*/ 788743 w 6472315"/>
              <a:gd name="connsiteY321" fmla="*/ 1734513 h 7277423"/>
              <a:gd name="connsiteX322" fmla="*/ 788743 w 6472315"/>
              <a:gd name="connsiteY322" fmla="*/ 1685706 h 7277423"/>
              <a:gd name="connsiteX323" fmla="*/ 800008 w 6472315"/>
              <a:gd name="connsiteY323" fmla="*/ 1659425 h 7277423"/>
              <a:gd name="connsiteX324" fmla="*/ 811273 w 6472315"/>
              <a:gd name="connsiteY324" fmla="*/ 1621882 h 7277423"/>
              <a:gd name="connsiteX325" fmla="*/ 833803 w 6472315"/>
              <a:gd name="connsiteY325" fmla="*/ 1550549 h 7277423"/>
              <a:gd name="connsiteX326" fmla="*/ 848823 w 6472315"/>
              <a:gd name="connsiteY326" fmla="*/ 1524269 h 7277423"/>
              <a:gd name="connsiteX327" fmla="*/ 860088 w 6472315"/>
              <a:gd name="connsiteY327" fmla="*/ 1509252 h 7277423"/>
              <a:gd name="connsiteX328" fmla="*/ 916414 w 6472315"/>
              <a:gd name="connsiteY328" fmla="*/ 1449181 h 7277423"/>
              <a:gd name="connsiteX329" fmla="*/ 935189 w 6472315"/>
              <a:gd name="connsiteY329" fmla="*/ 1407884 h 7277423"/>
              <a:gd name="connsiteX330" fmla="*/ 957719 w 6472315"/>
              <a:gd name="connsiteY330" fmla="*/ 1355323 h 7277423"/>
              <a:gd name="connsiteX331" fmla="*/ 1002779 w 6472315"/>
              <a:gd name="connsiteY331" fmla="*/ 1314025 h 7277423"/>
              <a:gd name="connsiteX332" fmla="*/ 1025310 w 6472315"/>
              <a:gd name="connsiteY332" fmla="*/ 1276481 h 7277423"/>
              <a:gd name="connsiteX333" fmla="*/ 1104165 w 6472315"/>
              <a:gd name="connsiteY333" fmla="*/ 1178868 h 7277423"/>
              <a:gd name="connsiteX334" fmla="*/ 1122940 w 6472315"/>
              <a:gd name="connsiteY334" fmla="*/ 1160096 h 7277423"/>
              <a:gd name="connsiteX335" fmla="*/ 1168001 w 6472315"/>
              <a:gd name="connsiteY335" fmla="*/ 1066237 h 7277423"/>
              <a:gd name="connsiteX336" fmla="*/ 1179266 w 6472315"/>
              <a:gd name="connsiteY336" fmla="*/ 1036203 h 7277423"/>
              <a:gd name="connsiteX337" fmla="*/ 1205551 w 6472315"/>
              <a:gd name="connsiteY337" fmla="*/ 1009922 h 7277423"/>
              <a:gd name="connsiteX338" fmla="*/ 1280652 w 6472315"/>
              <a:gd name="connsiteY338" fmla="*/ 942344 h 7277423"/>
              <a:gd name="connsiteX339" fmla="*/ 1389548 w 6472315"/>
              <a:gd name="connsiteY339" fmla="*/ 855993 h 7277423"/>
              <a:gd name="connsiteX340" fmla="*/ 1419588 w 6472315"/>
              <a:gd name="connsiteY340" fmla="*/ 844730 h 7277423"/>
              <a:gd name="connsiteX341" fmla="*/ 1430853 w 6472315"/>
              <a:gd name="connsiteY341" fmla="*/ 837222 h 7277423"/>
              <a:gd name="connsiteX342" fmla="*/ 1490933 w 6472315"/>
              <a:gd name="connsiteY342" fmla="*/ 739608 h 7277423"/>
              <a:gd name="connsiteX343" fmla="*/ 1562279 w 6472315"/>
              <a:gd name="connsiteY343" fmla="*/ 668276 h 7277423"/>
              <a:gd name="connsiteX344" fmla="*/ 1573544 w 6472315"/>
              <a:gd name="connsiteY344" fmla="*/ 664521 h 7277423"/>
              <a:gd name="connsiteX345" fmla="*/ 1611094 w 6472315"/>
              <a:gd name="connsiteY345" fmla="*/ 585680 h 7277423"/>
              <a:gd name="connsiteX346" fmla="*/ 1641135 w 6472315"/>
              <a:gd name="connsiteY346" fmla="*/ 578171 h 7277423"/>
              <a:gd name="connsiteX347" fmla="*/ 1686195 w 6472315"/>
              <a:gd name="connsiteY347" fmla="*/ 544382 h 7277423"/>
              <a:gd name="connsiteX348" fmla="*/ 1693705 w 6472315"/>
              <a:gd name="connsiteY348" fmla="*/ 529364 h 7277423"/>
              <a:gd name="connsiteX349" fmla="*/ 1723745 w 6472315"/>
              <a:gd name="connsiteY349" fmla="*/ 503084 h 7277423"/>
              <a:gd name="connsiteX350" fmla="*/ 1780071 w 6472315"/>
              <a:gd name="connsiteY350" fmla="*/ 446768 h 7277423"/>
              <a:gd name="connsiteX351" fmla="*/ 1836396 w 6472315"/>
              <a:gd name="connsiteY351" fmla="*/ 416734 h 7277423"/>
              <a:gd name="connsiteX352" fmla="*/ 1877701 w 6472315"/>
              <a:gd name="connsiteY352" fmla="*/ 405471 h 7277423"/>
              <a:gd name="connsiteX353" fmla="*/ 1915252 w 6472315"/>
              <a:gd name="connsiteY353" fmla="*/ 382944 h 7277423"/>
              <a:gd name="connsiteX354" fmla="*/ 1964067 w 6472315"/>
              <a:gd name="connsiteY354" fmla="*/ 330384 h 7277423"/>
              <a:gd name="connsiteX355" fmla="*/ 1971577 w 6472315"/>
              <a:gd name="connsiteY355" fmla="*/ 307858 h 7277423"/>
              <a:gd name="connsiteX356" fmla="*/ 2005372 w 6472315"/>
              <a:gd name="connsiteY356" fmla="*/ 289086 h 7277423"/>
              <a:gd name="connsiteX357" fmla="*/ 2057943 w 6472315"/>
              <a:gd name="connsiteY357" fmla="*/ 247788 h 7277423"/>
              <a:gd name="connsiteX358" fmla="*/ 2114268 w 6472315"/>
              <a:gd name="connsiteY358" fmla="*/ 195227 h 7277423"/>
              <a:gd name="connsiteX359" fmla="*/ 2155574 w 6472315"/>
              <a:gd name="connsiteY359" fmla="*/ 202736 h 7277423"/>
              <a:gd name="connsiteX360" fmla="*/ 2185614 w 6472315"/>
              <a:gd name="connsiteY360" fmla="*/ 232770 h 7277423"/>
              <a:gd name="connsiteX361" fmla="*/ 2219409 w 6472315"/>
              <a:gd name="connsiteY361" fmla="*/ 225262 h 7277423"/>
              <a:gd name="connsiteX362" fmla="*/ 2275735 w 6472315"/>
              <a:gd name="connsiteY362" fmla="*/ 172700 h 7277423"/>
              <a:gd name="connsiteX363" fmla="*/ 2347080 w 6472315"/>
              <a:gd name="connsiteY363" fmla="*/ 131403 h 7277423"/>
              <a:gd name="connsiteX364" fmla="*/ 2369611 w 6472315"/>
              <a:gd name="connsiteY364" fmla="*/ 82596 h 7277423"/>
              <a:gd name="connsiteX365" fmla="*/ 2392141 w 6472315"/>
              <a:gd name="connsiteY365" fmla="*/ 41298 h 7277423"/>
              <a:gd name="connsiteX366" fmla="*/ 2437201 w 6472315"/>
              <a:gd name="connsiteY366" fmla="*/ 45053 h 7277423"/>
              <a:gd name="connsiteX367" fmla="*/ 2452221 w 6472315"/>
              <a:gd name="connsiteY367" fmla="*/ 63824 h 7277423"/>
              <a:gd name="connsiteX368" fmla="*/ 2534832 w 6472315"/>
              <a:gd name="connsiteY368" fmla="*/ 67579 h 7277423"/>
              <a:gd name="connsiteX369" fmla="*/ 2591157 w 6472315"/>
              <a:gd name="connsiteY369" fmla="*/ 45053 h 7277423"/>
              <a:gd name="connsiteX370" fmla="*/ 2647483 w 6472315"/>
              <a:gd name="connsiteY370" fmla="*/ 30035 h 7277423"/>
              <a:gd name="connsiteX371" fmla="*/ 2711318 w 6472315"/>
              <a:gd name="connsiteY371" fmla="*/ 7509 h 7277423"/>
              <a:gd name="connsiteX372" fmla="*/ 2808949 w 6472315"/>
              <a:gd name="connsiteY372" fmla="*/ 3755 h 7277423"/>
              <a:gd name="connsiteX373" fmla="*/ 2895315 w 6472315"/>
              <a:gd name="connsiteY373" fmla="*/ 0 h 727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6472315" h="7277423">
                <a:moveTo>
                  <a:pt x="2895315" y="0"/>
                </a:moveTo>
                <a:cubicBezTo>
                  <a:pt x="2910335" y="0"/>
                  <a:pt x="2925355" y="7509"/>
                  <a:pt x="2940375" y="11263"/>
                </a:cubicBezTo>
                <a:cubicBezTo>
                  <a:pt x="2966660" y="22527"/>
                  <a:pt x="2989191" y="33789"/>
                  <a:pt x="3015476" y="41298"/>
                </a:cubicBezTo>
                <a:cubicBezTo>
                  <a:pt x="3086821" y="63824"/>
                  <a:pt x="3139392" y="105122"/>
                  <a:pt x="3180697" y="165192"/>
                </a:cubicBezTo>
                <a:cubicBezTo>
                  <a:pt x="3195717" y="187718"/>
                  <a:pt x="3222002" y="202736"/>
                  <a:pt x="3240777" y="221507"/>
                </a:cubicBezTo>
                <a:cubicBezTo>
                  <a:pt x="3252043" y="229016"/>
                  <a:pt x="3259553" y="236525"/>
                  <a:pt x="3270818" y="244033"/>
                </a:cubicBezTo>
                <a:cubicBezTo>
                  <a:pt x="3289593" y="259051"/>
                  <a:pt x="3304613" y="274068"/>
                  <a:pt x="3319633" y="296594"/>
                </a:cubicBezTo>
                <a:cubicBezTo>
                  <a:pt x="3342163" y="330384"/>
                  <a:pt x="3372203" y="360419"/>
                  <a:pt x="3402244" y="394208"/>
                </a:cubicBezTo>
                <a:cubicBezTo>
                  <a:pt x="3413509" y="409225"/>
                  <a:pt x="3432284" y="420488"/>
                  <a:pt x="3447304" y="435506"/>
                </a:cubicBezTo>
                <a:cubicBezTo>
                  <a:pt x="3462324" y="450523"/>
                  <a:pt x="3477345" y="465540"/>
                  <a:pt x="3484855" y="480558"/>
                </a:cubicBezTo>
                <a:cubicBezTo>
                  <a:pt x="3499875" y="499330"/>
                  <a:pt x="3514895" y="506838"/>
                  <a:pt x="3533670" y="510593"/>
                </a:cubicBezTo>
                <a:cubicBezTo>
                  <a:pt x="3593751" y="525610"/>
                  <a:pt x="3650076" y="536873"/>
                  <a:pt x="3706401" y="548136"/>
                </a:cubicBezTo>
                <a:cubicBezTo>
                  <a:pt x="3713911" y="551890"/>
                  <a:pt x="3725177" y="555645"/>
                  <a:pt x="3728931" y="551890"/>
                </a:cubicBezTo>
                <a:cubicBezTo>
                  <a:pt x="3743952" y="533119"/>
                  <a:pt x="3762727" y="540628"/>
                  <a:pt x="3781502" y="544382"/>
                </a:cubicBezTo>
                <a:cubicBezTo>
                  <a:pt x="3792767" y="544382"/>
                  <a:pt x="3804032" y="548136"/>
                  <a:pt x="3811542" y="540628"/>
                </a:cubicBezTo>
                <a:cubicBezTo>
                  <a:pt x="3830317" y="525610"/>
                  <a:pt x="3845337" y="533119"/>
                  <a:pt x="3864113" y="533119"/>
                </a:cubicBezTo>
                <a:cubicBezTo>
                  <a:pt x="3909173" y="536873"/>
                  <a:pt x="3950478" y="529364"/>
                  <a:pt x="3991784" y="518101"/>
                </a:cubicBezTo>
                <a:cubicBezTo>
                  <a:pt x="4003049" y="514347"/>
                  <a:pt x="4010559" y="506838"/>
                  <a:pt x="4021824" y="503084"/>
                </a:cubicBezTo>
                <a:cubicBezTo>
                  <a:pt x="4025579" y="506838"/>
                  <a:pt x="4036844" y="510593"/>
                  <a:pt x="4044354" y="514347"/>
                </a:cubicBezTo>
                <a:cubicBezTo>
                  <a:pt x="4078149" y="529364"/>
                  <a:pt x="4111945" y="544382"/>
                  <a:pt x="4145740" y="559399"/>
                </a:cubicBezTo>
                <a:cubicBezTo>
                  <a:pt x="4164515" y="566908"/>
                  <a:pt x="4187045" y="574417"/>
                  <a:pt x="4209575" y="581925"/>
                </a:cubicBezTo>
                <a:cubicBezTo>
                  <a:pt x="4239615" y="593188"/>
                  <a:pt x="4269656" y="596943"/>
                  <a:pt x="4299696" y="570662"/>
                </a:cubicBezTo>
                <a:cubicBezTo>
                  <a:pt x="4314717" y="555645"/>
                  <a:pt x="4337247" y="548136"/>
                  <a:pt x="4356021" y="536873"/>
                </a:cubicBezTo>
                <a:cubicBezTo>
                  <a:pt x="4363531" y="533119"/>
                  <a:pt x="4378552" y="533119"/>
                  <a:pt x="4386062" y="536873"/>
                </a:cubicBezTo>
                <a:cubicBezTo>
                  <a:pt x="4404837" y="544382"/>
                  <a:pt x="4423612" y="551890"/>
                  <a:pt x="4434877" y="566908"/>
                </a:cubicBezTo>
                <a:cubicBezTo>
                  <a:pt x="4457407" y="589434"/>
                  <a:pt x="4479937" y="604452"/>
                  <a:pt x="4509978" y="611960"/>
                </a:cubicBezTo>
                <a:cubicBezTo>
                  <a:pt x="4524998" y="615715"/>
                  <a:pt x="4536263" y="623223"/>
                  <a:pt x="4551283" y="626978"/>
                </a:cubicBezTo>
                <a:cubicBezTo>
                  <a:pt x="4562549" y="634486"/>
                  <a:pt x="4573813" y="630732"/>
                  <a:pt x="4585079" y="619469"/>
                </a:cubicBezTo>
                <a:cubicBezTo>
                  <a:pt x="4596343" y="608206"/>
                  <a:pt x="4611363" y="593188"/>
                  <a:pt x="4622629" y="578171"/>
                </a:cubicBezTo>
                <a:cubicBezTo>
                  <a:pt x="4633894" y="563154"/>
                  <a:pt x="4645159" y="559399"/>
                  <a:pt x="4660179" y="559399"/>
                </a:cubicBezTo>
                <a:cubicBezTo>
                  <a:pt x="4678955" y="555645"/>
                  <a:pt x="4697729" y="551890"/>
                  <a:pt x="4716505" y="551890"/>
                </a:cubicBezTo>
                <a:cubicBezTo>
                  <a:pt x="4731525" y="551890"/>
                  <a:pt x="4742790" y="555645"/>
                  <a:pt x="4754055" y="563154"/>
                </a:cubicBezTo>
                <a:cubicBezTo>
                  <a:pt x="4772830" y="570662"/>
                  <a:pt x="4791605" y="570662"/>
                  <a:pt x="4806625" y="559399"/>
                </a:cubicBezTo>
                <a:cubicBezTo>
                  <a:pt x="4847931" y="529364"/>
                  <a:pt x="4889236" y="518101"/>
                  <a:pt x="4938051" y="518101"/>
                </a:cubicBezTo>
                <a:cubicBezTo>
                  <a:pt x="4941807" y="518101"/>
                  <a:pt x="4949317" y="518101"/>
                  <a:pt x="4949317" y="518101"/>
                </a:cubicBezTo>
                <a:cubicBezTo>
                  <a:pt x="4975601" y="499330"/>
                  <a:pt x="4994377" y="514347"/>
                  <a:pt x="5016907" y="521856"/>
                </a:cubicBezTo>
                <a:cubicBezTo>
                  <a:pt x="5054457" y="540628"/>
                  <a:pt x="5095763" y="555645"/>
                  <a:pt x="5137068" y="570662"/>
                </a:cubicBezTo>
                <a:cubicBezTo>
                  <a:pt x="5178373" y="589434"/>
                  <a:pt x="5219679" y="615715"/>
                  <a:pt x="5242209" y="653258"/>
                </a:cubicBezTo>
                <a:cubicBezTo>
                  <a:pt x="5264739" y="690802"/>
                  <a:pt x="5302289" y="713328"/>
                  <a:pt x="5332329" y="743363"/>
                </a:cubicBezTo>
                <a:cubicBezTo>
                  <a:pt x="5332329" y="743363"/>
                  <a:pt x="5332329" y="743363"/>
                  <a:pt x="5336085" y="743363"/>
                </a:cubicBezTo>
                <a:cubicBezTo>
                  <a:pt x="5366125" y="765889"/>
                  <a:pt x="5392410" y="788415"/>
                  <a:pt x="5414941" y="825959"/>
                </a:cubicBezTo>
                <a:cubicBezTo>
                  <a:pt x="5396165" y="818450"/>
                  <a:pt x="5384900" y="814696"/>
                  <a:pt x="5369880" y="807187"/>
                </a:cubicBezTo>
                <a:cubicBezTo>
                  <a:pt x="5369880" y="807187"/>
                  <a:pt x="5369880" y="810941"/>
                  <a:pt x="5369880" y="810941"/>
                </a:cubicBezTo>
                <a:cubicBezTo>
                  <a:pt x="5373635" y="814696"/>
                  <a:pt x="5377390" y="818450"/>
                  <a:pt x="5381145" y="825959"/>
                </a:cubicBezTo>
                <a:cubicBezTo>
                  <a:pt x="5403675" y="840976"/>
                  <a:pt x="5422451" y="859748"/>
                  <a:pt x="5444981" y="878520"/>
                </a:cubicBezTo>
                <a:cubicBezTo>
                  <a:pt x="5471265" y="901046"/>
                  <a:pt x="5501306" y="927326"/>
                  <a:pt x="5527591" y="949852"/>
                </a:cubicBezTo>
                <a:cubicBezTo>
                  <a:pt x="5561387" y="972378"/>
                  <a:pt x="5587671" y="998659"/>
                  <a:pt x="5580161" y="1043711"/>
                </a:cubicBezTo>
                <a:cubicBezTo>
                  <a:pt x="5580161" y="1062483"/>
                  <a:pt x="5580161" y="1081255"/>
                  <a:pt x="5580161" y="1100027"/>
                </a:cubicBezTo>
                <a:cubicBezTo>
                  <a:pt x="5580161" y="1115044"/>
                  <a:pt x="5572651" y="1126307"/>
                  <a:pt x="5557631" y="1133816"/>
                </a:cubicBezTo>
                <a:cubicBezTo>
                  <a:pt x="5550121" y="1141324"/>
                  <a:pt x="5542611" y="1148833"/>
                  <a:pt x="5546367" y="1156342"/>
                </a:cubicBezTo>
                <a:cubicBezTo>
                  <a:pt x="5557631" y="1182622"/>
                  <a:pt x="5557631" y="1208903"/>
                  <a:pt x="5580161" y="1227675"/>
                </a:cubicBezTo>
                <a:cubicBezTo>
                  <a:pt x="5595182" y="1238938"/>
                  <a:pt x="5598937" y="1257709"/>
                  <a:pt x="5602692" y="1276481"/>
                </a:cubicBezTo>
                <a:cubicBezTo>
                  <a:pt x="5602692" y="1310270"/>
                  <a:pt x="5617712" y="1321534"/>
                  <a:pt x="5647752" y="1321534"/>
                </a:cubicBezTo>
                <a:cubicBezTo>
                  <a:pt x="5655262" y="1321534"/>
                  <a:pt x="5662773" y="1317779"/>
                  <a:pt x="5670283" y="1317779"/>
                </a:cubicBezTo>
                <a:cubicBezTo>
                  <a:pt x="5696567" y="1317779"/>
                  <a:pt x="5707833" y="1329042"/>
                  <a:pt x="5711587" y="1355323"/>
                </a:cubicBezTo>
                <a:cubicBezTo>
                  <a:pt x="5711587" y="1362831"/>
                  <a:pt x="5715343" y="1370340"/>
                  <a:pt x="5715343" y="1377849"/>
                </a:cubicBezTo>
                <a:cubicBezTo>
                  <a:pt x="5715343" y="1385357"/>
                  <a:pt x="5722853" y="1396621"/>
                  <a:pt x="5719098" y="1396621"/>
                </a:cubicBezTo>
                <a:cubicBezTo>
                  <a:pt x="5692813" y="1419147"/>
                  <a:pt x="5719098" y="1452936"/>
                  <a:pt x="5700323" y="1479216"/>
                </a:cubicBezTo>
                <a:cubicBezTo>
                  <a:pt x="5696567" y="1482971"/>
                  <a:pt x="5700323" y="1494234"/>
                  <a:pt x="5704077" y="1501743"/>
                </a:cubicBezTo>
                <a:cubicBezTo>
                  <a:pt x="5715343" y="1516760"/>
                  <a:pt x="5715343" y="1535532"/>
                  <a:pt x="5719098" y="1558058"/>
                </a:cubicBezTo>
                <a:cubicBezTo>
                  <a:pt x="5722853" y="1595601"/>
                  <a:pt x="5737873" y="1633145"/>
                  <a:pt x="5771668" y="1655671"/>
                </a:cubicBezTo>
                <a:cubicBezTo>
                  <a:pt x="5779179" y="1663180"/>
                  <a:pt x="5790443" y="1670688"/>
                  <a:pt x="5801709" y="1674443"/>
                </a:cubicBezTo>
                <a:cubicBezTo>
                  <a:pt x="5827993" y="1693215"/>
                  <a:pt x="5850524" y="1708232"/>
                  <a:pt x="5858034" y="1738267"/>
                </a:cubicBezTo>
                <a:cubicBezTo>
                  <a:pt x="5865544" y="1760793"/>
                  <a:pt x="5873054" y="1779565"/>
                  <a:pt x="5880564" y="1798337"/>
                </a:cubicBezTo>
                <a:cubicBezTo>
                  <a:pt x="5888074" y="1813354"/>
                  <a:pt x="5884319" y="1828371"/>
                  <a:pt x="5876809" y="1847143"/>
                </a:cubicBezTo>
                <a:cubicBezTo>
                  <a:pt x="5858034" y="1892195"/>
                  <a:pt x="5850524" y="1941002"/>
                  <a:pt x="5858034" y="1993563"/>
                </a:cubicBezTo>
                <a:cubicBezTo>
                  <a:pt x="5865544" y="2023598"/>
                  <a:pt x="5858034" y="2053633"/>
                  <a:pt x="5831749" y="2072405"/>
                </a:cubicBezTo>
                <a:cubicBezTo>
                  <a:pt x="5820483" y="2083668"/>
                  <a:pt x="5805463" y="2091176"/>
                  <a:pt x="5794199" y="2102439"/>
                </a:cubicBezTo>
                <a:cubicBezTo>
                  <a:pt x="5824239" y="2139983"/>
                  <a:pt x="5843014" y="2143737"/>
                  <a:pt x="5884319" y="2128720"/>
                </a:cubicBezTo>
                <a:cubicBezTo>
                  <a:pt x="5895584" y="2124965"/>
                  <a:pt x="5910605" y="2121211"/>
                  <a:pt x="5925625" y="2121211"/>
                </a:cubicBezTo>
                <a:cubicBezTo>
                  <a:pt x="5951909" y="2117457"/>
                  <a:pt x="5955665" y="2124965"/>
                  <a:pt x="5970685" y="2155000"/>
                </a:cubicBezTo>
                <a:cubicBezTo>
                  <a:pt x="5966930" y="2158755"/>
                  <a:pt x="5963175" y="2162509"/>
                  <a:pt x="5959419" y="2166263"/>
                </a:cubicBezTo>
                <a:cubicBezTo>
                  <a:pt x="5948155" y="2173772"/>
                  <a:pt x="5948155" y="2185035"/>
                  <a:pt x="5951909" y="2196298"/>
                </a:cubicBezTo>
                <a:cubicBezTo>
                  <a:pt x="5959419" y="2207561"/>
                  <a:pt x="5963175" y="2222579"/>
                  <a:pt x="5970685" y="2233842"/>
                </a:cubicBezTo>
                <a:cubicBezTo>
                  <a:pt x="5978195" y="2245105"/>
                  <a:pt x="5993215" y="2252614"/>
                  <a:pt x="6004480" y="2256368"/>
                </a:cubicBezTo>
                <a:cubicBezTo>
                  <a:pt x="6030765" y="2267631"/>
                  <a:pt x="6057051" y="2275140"/>
                  <a:pt x="6083335" y="2282648"/>
                </a:cubicBezTo>
                <a:cubicBezTo>
                  <a:pt x="6098356" y="2290157"/>
                  <a:pt x="6105866" y="2297666"/>
                  <a:pt x="6113376" y="2312683"/>
                </a:cubicBezTo>
                <a:cubicBezTo>
                  <a:pt x="6124641" y="2331455"/>
                  <a:pt x="6135906" y="2353981"/>
                  <a:pt x="6154681" y="2372753"/>
                </a:cubicBezTo>
                <a:cubicBezTo>
                  <a:pt x="6188477" y="2406542"/>
                  <a:pt x="6226027" y="2444086"/>
                  <a:pt x="6282353" y="2466612"/>
                </a:cubicBezTo>
                <a:cubicBezTo>
                  <a:pt x="6267333" y="2470366"/>
                  <a:pt x="6256067" y="2474121"/>
                  <a:pt x="6244802" y="2477875"/>
                </a:cubicBezTo>
                <a:cubicBezTo>
                  <a:pt x="6244802" y="2496647"/>
                  <a:pt x="6256067" y="2500401"/>
                  <a:pt x="6267333" y="2504155"/>
                </a:cubicBezTo>
                <a:cubicBezTo>
                  <a:pt x="6301127" y="2515418"/>
                  <a:pt x="6323657" y="2537945"/>
                  <a:pt x="6331168" y="2571734"/>
                </a:cubicBezTo>
                <a:cubicBezTo>
                  <a:pt x="6338678" y="2594260"/>
                  <a:pt x="6361208" y="2605523"/>
                  <a:pt x="6379983" y="2616786"/>
                </a:cubicBezTo>
                <a:cubicBezTo>
                  <a:pt x="6391249" y="2620540"/>
                  <a:pt x="6406269" y="2624295"/>
                  <a:pt x="6417533" y="2631803"/>
                </a:cubicBezTo>
                <a:cubicBezTo>
                  <a:pt x="6425043" y="2635558"/>
                  <a:pt x="6432553" y="2643067"/>
                  <a:pt x="6447573" y="2654330"/>
                </a:cubicBezTo>
                <a:cubicBezTo>
                  <a:pt x="6432553" y="2661838"/>
                  <a:pt x="6425043" y="2665593"/>
                  <a:pt x="6413779" y="2669347"/>
                </a:cubicBezTo>
                <a:cubicBezTo>
                  <a:pt x="6398759" y="2673101"/>
                  <a:pt x="6391249" y="2680610"/>
                  <a:pt x="6391249" y="2699382"/>
                </a:cubicBezTo>
                <a:cubicBezTo>
                  <a:pt x="6391249" y="2710645"/>
                  <a:pt x="6387493" y="2725662"/>
                  <a:pt x="6387493" y="2736925"/>
                </a:cubicBezTo>
                <a:cubicBezTo>
                  <a:pt x="6383738" y="2770715"/>
                  <a:pt x="6391249" y="2785732"/>
                  <a:pt x="6425043" y="2785732"/>
                </a:cubicBezTo>
                <a:cubicBezTo>
                  <a:pt x="6447573" y="2789486"/>
                  <a:pt x="6458839" y="2800749"/>
                  <a:pt x="6466349" y="2823276"/>
                </a:cubicBezTo>
                <a:cubicBezTo>
                  <a:pt x="6481369" y="2868328"/>
                  <a:pt x="6466349" y="2909626"/>
                  <a:pt x="6440063" y="2947169"/>
                </a:cubicBezTo>
                <a:cubicBezTo>
                  <a:pt x="6428799" y="2962187"/>
                  <a:pt x="6421289" y="2977204"/>
                  <a:pt x="6421289" y="2999730"/>
                </a:cubicBezTo>
                <a:cubicBezTo>
                  <a:pt x="6421289" y="3010993"/>
                  <a:pt x="6413779" y="3029766"/>
                  <a:pt x="6402513" y="3037274"/>
                </a:cubicBezTo>
                <a:cubicBezTo>
                  <a:pt x="6383738" y="3052291"/>
                  <a:pt x="6372473" y="3071063"/>
                  <a:pt x="6368718" y="3093589"/>
                </a:cubicBezTo>
                <a:cubicBezTo>
                  <a:pt x="6368718" y="3127379"/>
                  <a:pt x="6353698" y="3157413"/>
                  <a:pt x="6338678" y="3187448"/>
                </a:cubicBezTo>
                <a:cubicBezTo>
                  <a:pt x="6327413" y="3202466"/>
                  <a:pt x="6323657" y="3221237"/>
                  <a:pt x="6331168" y="3240010"/>
                </a:cubicBezTo>
                <a:cubicBezTo>
                  <a:pt x="6338678" y="3258781"/>
                  <a:pt x="6338678" y="3277553"/>
                  <a:pt x="6331168" y="3296324"/>
                </a:cubicBezTo>
                <a:cubicBezTo>
                  <a:pt x="6319903" y="3322605"/>
                  <a:pt x="6316147" y="3352640"/>
                  <a:pt x="6297373" y="3375166"/>
                </a:cubicBezTo>
                <a:cubicBezTo>
                  <a:pt x="6286107" y="3390183"/>
                  <a:pt x="6274843" y="3401446"/>
                  <a:pt x="6256067" y="3408955"/>
                </a:cubicBezTo>
                <a:cubicBezTo>
                  <a:pt x="6229782" y="3416464"/>
                  <a:pt x="6226027" y="3423972"/>
                  <a:pt x="6226027" y="3450254"/>
                </a:cubicBezTo>
                <a:cubicBezTo>
                  <a:pt x="6226027" y="3465270"/>
                  <a:pt x="6229782" y="3480288"/>
                  <a:pt x="6226027" y="3495305"/>
                </a:cubicBezTo>
                <a:cubicBezTo>
                  <a:pt x="6226027" y="3506568"/>
                  <a:pt x="6218517" y="3517831"/>
                  <a:pt x="6214762" y="3525340"/>
                </a:cubicBezTo>
                <a:cubicBezTo>
                  <a:pt x="6203497" y="3540358"/>
                  <a:pt x="6192231" y="3551621"/>
                  <a:pt x="6188477" y="3570392"/>
                </a:cubicBezTo>
                <a:cubicBezTo>
                  <a:pt x="6188477" y="3574147"/>
                  <a:pt x="6177211" y="3581655"/>
                  <a:pt x="6173457" y="3581655"/>
                </a:cubicBezTo>
                <a:cubicBezTo>
                  <a:pt x="6128396" y="3589164"/>
                  <a:pt x="6109621" y="3615445"/>
                  <a:pt x="6105866" y="3656743"/>
                </a:cubicBezTo>
                <a:cubicBezTo>
                  <a:pt x="6087091" y="3660497"/>
                  <a:pt x="6072071" y="3664251"/>
                  <a:pt x="6064561" y="3671760"/>
                </a:cubicBezTo>
                <a:cubicBezTo>
                  <a:pt x="6053295" y="3683023"/>
                  <a:pt x="6049541" y="3698040"/>
                  <a:pt x="6045785" y="3713058"/>
                </a:cubicBezTo>
                <a:cubicBezTo>
                  <a:pt x="6042031" y="3724321"/>
                  <a:pt x="6045785" y="3735584"/>
                  <a:pt x="6042031" y="3743093"/>
                </a:cubicBezTo>
                <a:cubicBezTo>
                  <a:pt x="6027011" y="3780636"/>
                  <a:pt x="6027011" y="3814425"/>
                  <a:pt x="6042031" y="3851969"/>
                </a:cubicBezTo>
                <a:cubicBezTo>
                  <a:pt x="6045785" y="3859478"/>
                  <a:pt x="6038275" y="3870741"/>
                  <a:pt x="6034521" y="3882004"/>
                </a:cubicBezTo>
                <a:cubicBezTo>
                  <a:pt x="6019500" y="3912039"/>
                  <a:pt x="6000725" y="3945828"/>
                  <a:pt x="5985705" y="3979617"/>
                </a:cubicBezTo>
                <a:cubicBezTo>
                  <a:pt x="5974440" y="3994635"/>
                  <a:pt x="5963175" y="4005898"/>
                  <a:pt x="5944399" y="4005898"/>
                </a:cubicBezTo>
                <a:cubicBezTo>
                  <a:pt x="5933135" y="4002143"/>
                  <a:pt x="5925625" y="4002143"/>
                  <a:pt x="5914359" y="4005898"/>
                </a:cubicBezTo>
                <a:cubicBezTo>
                  <a:pt x="5891829" y="4005898"/>
                  <a:pt x="5884319" y="4009652"/>
                  <a:pt x="5876809" y="4032178"/>
                </a:cubicBezTo>
                <a:cubicBezTo>
                  <a:pt x="5876809" y="4035932"/>
                  <a:pt x="5876809" y="4039687"/>
                  <a:pt x="5876809" y="4039687"/>
                </a:cubicBezTo>
                <a:cubicBezTo>
                  <a:pt x="5876809" y="4073476"/>
                  <a:pt x="5861789" y="4092248"/>
                  <a:pt x="5831749" y="4103511"/>
                </a:cubicBezTo>
                <a:cubicBezTo>
                  <a:pt x="5816729" y="4111020"/>
                  <a:pt x="5809219" y="4126037"/>
                  <a:pt x="5801709" y="4141054"/>
                </a:cubicBezTo>
                <a:cubicBezTo>
                  <a:pt x="5779179" y="4186107"/>
                  <a:pt x="5779179" y="4234913"/>
                  <a:pt x="5767913" y="4283720"/>
                </a:cubicBezTo>
                <a:cubicBezTo>
                  <a:pt x="5767913" y="4291229"/>
                  <a:pt x="5767913" y="4298737"/>
                  <a:pt x="5771668" y="4302492"/>
                </a:cubicBezTo>
                <a:cubicBezTo>
                  <a:pt x="5794199" y="4340035"/>
                  <a:pt x="5775423" y="4366316"/>
                  <a:pt x="5752893" y="4392596"/>
                </a:cubicBezTo>
                <a:cubicBezTo>
                  <a:pt x="5737873" y="4403859"/>
                  <a:pt x="5726608" y="4418877"/>
                  <a:pt x="5719098" y="4441403"/>
                </a:cubicBezTo>
                <a:cubicBezTo>
                  <a:pt x="5711587" y="4467683"/>
                  <a:pt x="5696567" y="4490210"/>
                  <a:pt x="5659017" y="4493964"/>
                </a:cubicBezTo>
                <a:cubicBezTo>
                  <a:pt x="5613957" y="4493964"/>
                  <a:pt x="5580161" y="4535262"/>
                  <a:pt x="5602692" y="4580314"/>
                </a:cubicBezTo>
                <a:cubicBezTo>
                  <a:pt x="5610202" y="4595332"/>
                  <a:pt x="5610202" y="4602840"/>
                  <a:pt x="5602692" y="4614103"/>
                </a:cubicBezTo>
                <a:cubicBezTo>
                  <a:pt x="5598937" y="4621612"/>
                  <a:pt x="5595182" y="4629121"/>
                  <a:pt x="5595182" y="4636630"/>
                </a:cubicBezTo>
                <a:cubicBezTo>
                  <a:pt x="5591427" y="4655401"/>
                  <a:pt x="5580161" y="4666664"/>
                  <a:pt x="5565141" y="4674173"/>
                </a:cubicBezTo>
                <a:cubicBezTo>
                  <a:pt x="5531346" y="4692945"/>
                  <a:pt x="5512571" y="4722980"/>
                  <a:pt x="5512571" y="4764278"/>
                </a:cubicBezTo>
                <a:cubicBezTo>
                  <a:pt x="5508816" y="4805576"/>
                  <a:pt x="5505061" y="4850628"/>
                  <a:pt x="5475021" y="4888171"/>
                </a:cubicBezTo>
                <a:cubicBezTo>
                  <a:pt x="5467511" y="4895680"/>
                  <a:pt x="5467511" y="4910697"/>
                  <a:pt x="5463755" y="4921961"/>
                </a:cubicBezTo>
                <a:cubicBezTo>
                  <a:pt x="5456245" y="4948241"/>
                  <a:pt x="5441225" y="4959504"/>
                  <a:pt x="5414941" y="4963258"/>
                </a:cubicBezTo>
                <a:cubicBezTo>
                  <a:pt x="5384900" y="4970767"/>
                  <a:pt x="5354860" y="4978276"/>
                  <a:pt x="5328575" y="4989539"/>
                </a:cubicBezTo>
                <a:cubicBezTo>
                  <a:pt x="5321065" y="4989539"/>
                  <a:pt x="5313555" y="4997048"/>
                  <a:pt x="5309799" y="5004556"/>
                </a:cubicBezTo>
                <a:cubicBezTo>
                  <a:pt x="5302289" y="5008311"/>
                  <a:pt x="5298535" y="5019574"/>
                  <a:pt x="5287269" y="5023328"/>
                </a:cubicBezTo>
                <a:cubicBezTo>
                  <a:pt x="5264739" y="5042100"/>
                  <a:pt x="5260984" y="5060872"/>
                  <a:pt x="5268494" y="5087152"/>
                </a:cubicBezTo>
                <a:cubicBezTo>
                  <a:pt x="5276004" y="5109678"/>
                  <a:pt x="5279759" y="5128450"/>
                  <a:pt x="5287269" y="5147222"/>
                </a:cubicBezTo>
                <a:cubicBezTo>
                  <a:pt x="5302289" y="5184765"/>
                  <a:pt x="5283514" y="5237326"/>
                  <a:pt x="5249719" y="5252344"/>
                </a:cubicBezTo>
                <a:cubicBezTo>
                  <a:pt x="5230944" y="5259853"/>
                  <a:pt x="5212169" y="5263607"/>
                  <a:pt x="5189639" y="5259853"/>
                </a:cubicBezTo>
                <a:cubicBezTo>
                  <a:pt x="5163353" y="5252344"/>
                  <a:pt x="5152088" y="5256098"/>
                  <a:pt x="5137068" y="5282379"/>
                </a:cubicBezTo>
                <a:cubicBezTo>
                  <a:pt x="5118293" y="5319922"/>
                  <a:pt x="5099517" y="5353711"/>
                  <a:pt x="5095763" y="5398764"/>
                </a:cubicBezTo>
                <a:cubicBezTo>
                  <a:pt x="5092007" y="5406272"/>
                  <a:pt x="5084497" y="5413781"/>
                  <a:pt x="5076987" y="5417535"/>
                </a:cubicBezTo>
                <a:cubicBezTo>
                  <a:pt x="5058213" y="5432553"/>
                  <a:pt x="5050703" y="5447570"/>
                  <a:pt x="5050703" y="5470096"/>
                </a:cubicBezTo>
                <a:cubicBezTo>
                  <a:pt x="5046947" y="5485114"/>
                  <a:pt x="5043192" y="5496377"/>
                  <a:pt x="5039437" y="5507640"/>
                </a:cubicBezTo>
                <a:cubicBezTo>
                  <a:pt x="5024417" y="5530166"/>
                  <a:pt x="5009397" y="5537675"/>
                  <a:pt x="4983112" y="5533921"/>
                </a:cubicBezTo>
                <a:cubicBezTo>
                  <a:pt x="4983112" y="5530166"/>
                  <a:pt x="4979357" y="5530166"/>
                  <a:pt x="4979357" y="5530166"/>
                </a:cubicBezTo>
                <a:cubicBezTo>
                  <a:pt x="4938051" y="5518903"/>
                  <a:pt x="4938051" y="5518903"/>
                  <a:pt x="4938051" y="5560201"/>
                </a:cubicBezTo>
                <a:cubicBezTo>
                  <a:pt x="4938051" y="5597745"/>
                  <a:pt x="4904256" y="5624025"/>
                  <a:pt x="4866706" y="5609008"/>
                </a:cubicBezTo>
                <a:cubicBezTo>
                  <a:pt x="4851685" y="5601499"/>
                  <a:pt x="4840421" y="5605253"/>
                  <a:pt x="4825401" y="5612762"/>
                </a:cubicBezTo>
                <a:cubicBezTo>
                  <a:pt x="4802871" y="5627779"/>
                  <a:pt x="4776585" y="5639042"/>
                  <a:pt x="4754055" y="5657814"/>
                </a:cubicBezTo>
                <a:cubicBezTo>
                  <a:pt x="4739035" y="5665323"/>
                  <a:pt x="4727769" y="5680340"/>
                  <a:pt x="4720259" y="5695357"/>
                </a:cubicBezTo>
                <a:cubicBezTo>
                  <a:pt x="4705239" y="5729147"/>
                  <a:pt x="4686465" y="5759181"/>
                  <a:pt x="4656424" y="5781707"/>
                </a:cubicBezTo>
                <a:cubicBezTo>
                  <a:pt x="4656424" y="5785462"/>
                  <a:pt x="4656424" y="5785462"/>
                  <a:pt x="4652669" y="5785462"/>
                </a:cubicBezTo>
                <a:cubicBezTo>
                  <a:pt x="4633894" y="5823005"/>
                  <a:pt x="4615119" y="5856795"/>
                  <a:pt x="4596343" y="5894339"/>
                </a:cubicBezTo>
                <a:cubicBezTo>
                  <a:pt x="4592589" y="5901847"/>
                  <a:pt x="4592589" y="5913110"/>
                  <a:pt x="4596343" y="5920619"/>
                </a:cubicBezTo>
                <a:cubicBezTo>
                  <a:pt x="4603853" y="5973180"/>
                  <a:pt x="4592589" y="6021987"/>
                  <a:pt x="4551283" y="6059530"/>
                </a:cubicBezTo>
                <a:cubicBezTo>
                  <a:pt x="4532508" y="6074547"/>
                  <a:pt x="4524998" y="6093319"/>
                  <a:pt x="4521243" y="6115845"/>
                </a:cubicBezTo>
                <a:cubicBezTo>
                  <a:pt x="4513733" y="6145880"/>
                  <a:pt x="4506223" y="6153389"/>
                  <a:pt x="4476183" y="6157143"/>
                </a:cubicBezTo>
                <a:cubicBezTo>
                  <a:pt x="4464917" y="6160897"/>
                  <a:pt x="4453653" y="6168407"/>
                  <a:pt x="4438633" y="6175915"/>
                </a:cubicBezTo>
                <a:cubicBezTo>
                  <a:pt x="4438633" y="6175915"/>
                  <a:pt x="4434877" y="6179669"/>
                  <a:pt x="4431122" y="6179669"/>
                </a:cubicBezTo>
                <a:cubicBezTo>
                  <a:pt x="4378552" y="6205950"/>
                  <a:pt x="4344757" y="6254757"/>
                  <a:pt x="4310961" y="6299809"/>
                </a:cubicBezTo>
                <a:cubicBezTo>
                  <a:pt x="4295941" y="6322335"/>
                  <a:pt x="4277166" y="6341107"/>
                  <a:pt x="4250881" y="6341107"/>
                </a:cubicBezTo>
                <a:cubicBezTo>
                  <a:pt x="4239615" y="6344861"/>
                  <a:pt x="4232105" y="6352370"/>
                  <a:pt x="4220841" y="6356124"/>
                </a:cubicBezTo>
                <a:cubicBezTo>
                  <a:pt x="4205821" y="6367387"/>
                  <a:pt x="4187045" y="6363633"/>
                  <a:pt x="4168270" y="6356124"/>
                </a:cubicBezTo>
                <a:cubicBezTo>
                  <a:pt x="4145740" y="6344861"/>
                  <a:pt x="4119455" y="6337353"/>
                  <a:pt x="4093169" y="6326089"/>
                </a:cubicBezTo>
                <a:cubicBezTo>
                  <a:pt x="4063129" y="6314826"/>
                  <a:pt x="4033089" y="6318581"/>
                  <a:pt x="4006804" y="6344861"/>
                </a:cubicBezTo>
                <a:cubicBezTo>
                  <a:pt x="3991784" y="6363633"/>
                  <a:pt x="3973009" y="6378651"/>
                  <a:pt x="3969253" y="6408685"/>
                </a:cubicBezTo>
                <a:cubicBezTo>
                  <a:pt x="3965499" y="6423703"/>
                  <a:pt x="3946723" y="6438720"/>
                  <a:pt x="3935458" y="6446229"/>
                </a:cubicBezTo>
                <a:cubicBezTo>
                  <a:pt x="3901663" y="6461246"/>
                  <a:pt x="3864113" y="6476263"/>
                  <a:pt x="3826562" y="6457492"/>
                </a:cubicBezTo>
                <a:cubicBezTo>
                  <a:pt x="3807787" y="6446229"/>
                  <a:pt x="3792767" y="6446229"/>
                  <a:pt x="3770237" y="6457492"/>
                </a:cubicBezTo>
                <a:cubicBezTo>
                  <a:pt x="3762727" y="6465001"/>
                  <a:pt x="3751462" y="6465001"/>
                  <a:pt x="3740197" y="6468755"/>
                </a:cubicBezTo>
                <a:cubicBezTo>
                  <a:pt x="3698891" y="6476263"/>
                  <a:pt x="3672606" y="6502544"/>
                  <a:pt x="3661341" y="6540087"/>
                </a:cubicBezTo>
                <a:cubicBezTo>
                  <a:pt x="3657586" y="6558859"/>
                  <a:pt x="3646321" y="6570123"/>
                  <a:pt x="3631301" y="6573877"/>
                </a:cubicBezTo>
                <a:cubicBezTo>
                  <a:pt x="3612525" y="6577631"/>
                  <a:pt x="3605015" y="6588894"/>
                  <a:pt x="3597505" y="6603911"/>
                </a:cubicBezTo>
                <a:cubicBezTo>
                  <a:pt x="3578730" y="6645209"/>
                  <a:pt x="3552445" y="6660227"/>
                  <a:pt x="3507385" y="6652718"/>
                </a:cubicBezTo>
                <a:cubicBezTo>
                  <a:pt x="3488609" y="6648964"/>
                  <a:pt x="3466079" y="6645209"/>
                  <a:pt x="3447304" y="6641455"/>
                </a:cubicBezTo>
                <a:cubicBezTo>
                  <a:pt x="3421019" y="6637701"/>
                  <a:pt x="3402244" y="6622683"/>
                  <a:pt x="3394734" y="6600157"/>
                </a:cubicBezTo>
                <a:cubicBezTo>
                  <a:pt x="3390979" y="6596403"/>
                  <a:pt x="3387224" y="6588894"/>
                  <a:pt x="3383469" y="6585140"/>
                </a:cubicBezTo>
                <a:cubicBezTo>
                  <a:pt x="3357183" y="6562613"/>
                  <a:pt x="3327143" y="6543842"/>
                  <a:pt x="3300858" y="6521316"/>
                </a:cubicBezTo>
                <a:cubicBezTo>
                  <a:pt x="3289593" y="6513807"/>
                  <a:pt x="3278328" y="6506299"/>
                  <a:pt x="3270818" y="6498789"/>
                </a:cubicBezTo>
                <a:cubicBezTo>
                  <a:pt x="3237023" y="6457492"/>
                  <a:pt x="3195717" y="6442475"/>
                  <a:pt x="3143147" y="6438720"/>
                </a:cubicBezTo>
                <a:cubicBezTo>
                  <a:pt x="3139392" y="6449983"/>
                  <a:pt x="3139392" y="6461246"/>
                  <a:pt x="3135637" y="6472509"/>
                </a:cubicBezTo>
                <a:cubicBezTo>
                  <a:pt x="3124371" y="6476263"/>
                  <a:pt x="3109351" y="6480018"/>
                  <a:pt x="3094331" y="6483772"/>
                </a:cubicBezTo>
                <a:cubicBezTo>
                  <a:pt x="3094331" y="6495035"/>
                  <a:pt x="3098086" y="6506299"/>
                  <a:pt x="3098086" y="6517561"/>
                </a:cubicBezTo>
                <a:cubicBezTo>
                  <a:pt x="3083066" y="6521316"/>
                  <a:pt x="3071801" y="6525070"/>
                  <a:pt x="3056781" y="6525070"/>
                </a:cubicBezTo>
                <a:cubicBezTo>
                  <a:pt x="3056781" y="6540087"/>
                  <a:pt x="3056781" y="6551351"/>
                  <a:pt x="3056781" y="6558859"/>
                </a:cubicBezTo>
                <a:cubicBezTo>
                  <a:pt x="3022986" y="6566368"/>
                  <a:pt x="3011721" y="6558859"/>
                  <a:pt x="3015476" y="6532579"/>
                </a:cubicBezTo>
                <a:cubicBezTo>
                  <a:pt x="3019231" y="6513807"/>
                  <a:pt x="3019231" y="6495035"/>
                  <a:pt x="3011721" y="6480018"/>
                </a:cubicBezTo>
                <a:cubicBezTo>
                  <a:pt x="3007965" y="6465001"/>
                  <a:pt x="3004211" y="6453737"/>
                  <a:pt x="3000455" y="6438720"/>
                </a:cubicBezTo>
                <a:cubicBezTo>
                  <a:pt x="2992945" y="6416194"/>
                  <a:pt x="2985435" y="6412439"/>
                  <a:pt x="2959150" y="6416194"/>
                </a:cubicBezTo>
                <a:cubicBezTo>
                  <a:pt x="2944130" y="6419948"/>
                  <a:pt x="2925355" y="6423703"/>
                  <a:pt x="2921600" y="6446229"/>
                </a:cubicBezTo>
                <a:cubicBezTo>
                  <a:pt x="2917845" y="6442475"/>
                  <a:pt x="2914090" y="6442475"/>
                  <a:pt x="2914090" y="6438720"/>
                </a:cubicBezTo>
                <a:cubicBezTo>
                  <a:pt x="2906580" y="6427457"/>
                  <a:pt x="2895315" y="6423703"/>
                  <a:pt x="2884049" y="6431211"/>
                </a:cubicBezTo>
                <a:cubicBezTo>
                  <a:pt x="2869029" y="6442475"/>
                  <a:pt x="2880295" y="6453737"/>
                  <a:pt x="2887805" y="6461246"/>
                </a:cubicBezTo>
                <a:cubicBezTo>
                  <a:pt x="2914090" y="6487527"/>
                  <a:pt x="2910335" y="6525070"/>
                  <a:pt x="2884049" y="6551351"/>
                </a:cubicBezTo>
                <a:cubicBezTo>
                  <a:pt x="2861519" y="6566368"/>
                  <a:pt x="2842744" y="6585140"/>
                  <a:pt x="2823969" y="6603911"/>
                </a:cubicBezTo>
                <a:cubicBezTo>
                  <a:pt x="2805194" y="6618929"/>
                  <a:pt x="2782664" y="6622683"/>
                  <a:pt x="2763889" y="6618929"/>
                </a:cubicBezTo>
                <a:cubicBezTo>
                  <a:pt x="2733848" y="6615175"/>
                  <a:pt x="2715073" y="6622683"/>
                  <a:pt x="2700053" y="6641455"/>
                </a:cubicBezTo>
                <a:cubicBezTo>
                  <a:pt x="2692543" y="6648964"/>
                  <a:pt x="2681278" y="6656473"/>
                  <a:pt x="2677523" y="6663981"/>
                </a:cubicBezTo>
                <a:cubicBezTo>
                  <a:pt x="2666258" y="6678999"/>
                  <a:pt x="2651238" y="6686507"/>
                  <a:pt x="2632463" y="6686507"/>
                </a:cubicBezTo>
                <a:cubicBezTo>
                  <a:pt x="2602422" y="6686507"/>
                  <a:pt x="2594912" y="6694016"/>
                  <a:pt x="2606177" y="6720297"/>
                </a:cubicBezTo>
                <a:cubicBezTo>
                  <a:pt x="2617443" y="6746577"/>
                  <a:pt x="2613687" y="6765349"/>
                  <a:pt x="2591157" y="6780367"/>
                </a:cubicBezTo>
                <a:cubicBezTo>
                  <a:pt x="2583647" y="6787875"/>
                  <a:pt x="2579892" y="6795384"/>
                  <a:pt x="2576137" y="6799138"/>
                </a:cubicBezTo>
                <a:cubicBezTo>
                  <a:pt x="2549852" y="6821665"/>
                  <a:pt x="2527322" y="6832927"/>
                  <a:pt x="2493527" y="6817910"/>
                </a:cubicBezTo>
                <a:cubicBezTo>
                  <a:pt x="2482261" y="6814155"/>
                  <a:pt x="2467241" y="6814155"/>
                  <a:pt x="2452221" y="6810401"/>
                </a:cubicBezTo>
                <a:cubicBezTo>
                  <a:pt x="2452221" y="6810401"/>
                  <a:pt x="2448466" y="6814155"/>
                  <a:pt x="2444711" y="6810401"/>
                </a:cubicBezTo>
                <a:cubicBezTo>
                  <a:pt x="2403406" y="6791629"/>
                  <a:pt x="2362100" y="6810401"/>
                  <a:pt x="2320795" y="6810401"/>
                </a:cubicBezTo>
                <a:cubicBezTo>
                  <a:pt x="2302020" y="6810401"/>
                  <a:pt x="2290755" y="6817910"/>
                  <a:pt x="2279490" y="6836681"/>
                </a:cubicBezTo>
                <a:cubicBezTo>
                  <a:pt x="2245695" y="6889243"/>
                  <a:pt x="2196879" y="6919277"/>
                  <a:pt x="2133043" y="6911769"/>
                </a:cubicBezTo>
                <a:cubicBezTo>
                  <a:pt x="2114268" y="6908015"/>
                  <a:pt x="2099248" y="6911769"/>
                  <a:pt x="2087983" y="6923032"/>
                </a:cubicBezTo>
                <a:cubicBezTo>
                  <a:pt x="2061698" y="6941803"/>
                  <a:pt x="2039168" y="6964330"/>
                  <a:pt x="2012883" y="6983101"/>
                </a:cubicBezTo>
                <a:cubicBezTo>
                  <a:pt x="2005372" y="6990611"/>
                  <a:pt x="2001617" y="6998119"/>
                  <a:pt x="1994107" y="7009382"/>
                </a:cubicBezTo>
                <a:cubicBezTo>
                  <a:pt x="1979087" y="7035663"/>
                  <a:pt x="1982842" y="7043171"/>
                  <a:pt x="2009127" y="7058189"/>
                </a:cubicBezTo>
                <a:cubicBezTo>
                  <a:pt x="2031658" y="7073206"/>
                  <a:pt x="2035413" y="7080715"/>
                  <a:pt x="2024148" y="7106995"/>
                </a:cubicBezTo>
                <a:cubicBezTo>
                  <a:pt x="2012883" y="7140785"/>
                  <a:pt x="1994107" y="7163311"/>
                  <a:pt x="1956557" y="7170819"/>
                </a:cubicBezTo>
                <a:cubicBezTo>
                  <a:pt x="1930272" y="7174573"/>
                  <a:pt x="1907742" y="7189591"/>
                  <a:pt x="1888967" y="7208363"/>
                </a:cubicBezTo>
                <a:cubicBezTo>
                  <a:pt x="1866436" y="7227135"/>
                  <a:pt x="1843906" y="7238397"/>
                  <a:pt x="1821376" y="7253415"/>
                </a:cubicBezTo>
                <a:cubicBezTo>
                  <a:pt x="1813866" y="7257169"/>
                  <a:pt x="1806356" y="7257169"/>
                  <a:pt x="1802601" y="7257169"/>
                </a:cubicBezTo>
                <a:cubicBezTo>
                  <a:pt x="1780071" y="7253415"/>
                  <a:pt x="1757540" y="7253415"/>
                  <a:pt x="1738765" y="7245907"/>
                </a:cubicBezTo>
                <a:cubicBezTo>
                  <a:pt x="1727500" y="7245907"/>
                  <a:pt x="1719990" y="7238397"/>
                  <a:pt x="1708725" y="7230889"/>
                </a:cubicBezTo>
                <a:cubicBezTo>
                  <a:pt x="1689950" y="7215871"/>
                  <a:pt x="1686195" y="7215871"/>
                  <a:pt x="1671175" y="7234643"/>
                </a:cubicBezTo>
                <a:cubicBezTo>
                  <a:pt x="1656155" y="7253415"/>
                  <a:pt x="1633624" y="7264678"/>
                  <a:pt x="1611094" y="7275941"/>
                </a:cubicBezTo>
                <a:cubicBezTo>
                  <a:pt x="1592319" y="7283450"/>
                  <a:pt x="1543504" y="7260924"/>
                  <a:pt x="1535994" y="7242152"/>
                </a:cubicBezTo>
                <a:cubicBezTo>
                  <a:pt x="1532239" y="7242152"/>
                  <a:pt x="1532239" y="7238397"/>
                  <a:pt x="1532239" y="7234643"/>
                </a:cubicBezTo>
                <a:cubicBezTo>
                  <a:pt x="1539749" y="7208363"/>
                  <a:pt x="1520974" y="7197100"/>
                  <a:pt x="1502198" y="7185837"/>
                </a:cubicBezTo>
                <a:cubicBezTo>
                  <a:pt x="1468403" y="7163311"/>
                  <a:pt x="1434608" y="7137030"/>
                  <a:pt x="1397058" y="7110749"/>
                </a:cubicBezTo>
                <a:cubicBezTo>
                  <a:pt x="1351997" y="7076961"/>
                  <a:pt x="1310692" y="7039417"/>
                  <a:pt x="1254366" y="7020645"/>
                </a:cubicBezTo>
                <a:cubicBezTo>
                  <a:pt x="1213061" y="7009382"/>
                  <a:pt x="1179266" y="6979347"/>
                  <a:pt x="1152981" y="6945558"/>
                </a:cubicBezTo>
                <a:cubicBezTo>
                  <a:pt x="1137961" y="6923032"/>
                  <a:pt x="1134205" y="6889243"/>
                  <a:pt x="1126695" y="6862962"/>
                </a:cubicBezTo>
                <a:cubicBezTo>
                  <a:pt x="1126695" y="6851699"/>
                  <a:pt x="1126695" y="6844191"/>
                  <a:pt x="1122940" y="6836681"/>
                </a:cubicBezTo>
                <a:cubicBezTo>
                  <a:pt x="1107920" y="6802893"/>
                  <a:pt x="1092900" y="6772857"/>
                  <a:pt x="1074125" y="6742823"/>
                </a:cubicBezTo>
                <a:cubicBezTo>
                  <a:pt x="1066615" y="6727805"/>
                  <a:pt x="1051595" y="6712788"/>
                  <a:pt x="1036575" y="6701525"/>
                </a:cubicBezTo>
                <a:cubicBezTo>
                  <a:pt x="1032820" y="6694016"/>
                  <a:pt x="1025310" y="6690262"/>
                  <a:pt x="1017800" y="6682753"/>
                </a:cubicBezTo>
                <a:cubicBezTo>
                  <a:pt x="1002779" y="6667735"/>
                  <a:pt x="1002779" y="6656473"/>
                  <a:pt x="1014045" y="6637701"/>
                </a:cubicBezTo>
                <a:cubicBezTo>
                  <a:pt x="1021555" y="6622683"/>
                  <a:pt x="1029065" y="6607666"/>
                  <a:pt x="1036575" y="6596403"/>
                </a:cubicBezTo>
                <a:cubicBezTo>
                  <a:pt x="1021555" y="6577631"/>
                  <a:pt x="1010290" y="6558859"/>
                  <a:pt x="1017800" y="6536333"/>
                </a:cubicBezTo>
                <a:cubicBezTo>
                  <a:pt x="1021555" y="6532579"/>
                  <a:pt x="1017800" y="6525070"/>
                  <a:pt x="1014045" y="6521316"/>
                </a:cubicBezTo>
                <a:cubicBezTo>
                  <a:pt x="1010290" y="6510053"/>
                  <a:pt x="1010290" y="6498789"/>
                  <a:pt x="1017800" y="6491281"/>
                </a:cubicBezTo>
                <a:cubicBezTo>
                  <a:pt x="1029065" y="6476263"/>
                  <a:pt x="1025310" y="6465001"/>
                  <a:pt x="1017800" y="6449983"/>
                </a:cubicBezTo>
                <a:cubicBezTo>
                  <a:pt x="999024" y="6419948"/>
                  <a:pt x="991514" y="6389913"/>
                  <a:pt x="991514" y="6356124"/>
                </a:cubicBezTo>
                <a:cubicBezTo>
                  <a:pt x="991514" y="6337353"/>
                  <a:pt x="984004" y="6322335"/>
                  <a:pt x="980249" y="6303563"/>
                </a:cubicBezTo>
                <a:cubicBezTo>
                  <a:pt x="976494" y="6284791"/>
                  <a:pt x="965229" y="6273529"/>
                  <a:pt x="950209" y="6269774"/>
                </a:cubicBezTo>
                <a:cubicBezTo>
                  <a:pt x="931434" y="6258511"/>
                  <a:pt x="920169" y="6243493"/>
                  <a:pt x="923924" y="6220967"/>
                </a:cubicBezTo>
                <a:cubicBezTo>
                  <a:pt x="935189" y="6160897"/>
                  <a:pt x="920169" y="6100828"/>
                  <a:pt x="905149" y="6044513"/>
                </a:cubicBezTo>
                <a:cubicBezTo>
                  <a:pt x="886373" y="5976934"/>
                  <a:pt x="848823" y="5916865"/>
                  <a:pt x="792498" y="5875567"/>
                </a:cubicBezTo>
                <a:cubicBezTo>
                  <a:pt x="769968" y="5856795"/>
                  <a:pt x="751192" y="5834269"/>
                  <a:pt x="728662" y="5815497"/>
                </a:cubicBezTo>
                <a:cubicBezTo>
                  <a:pt x="724907" y="5811743"/>
                  <a:pt x="721152" y="5804234"/>
                  <a:pt x="717397" y="5796725"/>
                </a:cubicBezTo>
                <a:cubicBezTo>
                  <a:pt x="702377" y="5759181"/>
                  <a:pt x="683602" y="5721638"/>
                  <a:pt x="668582" y="5684095"/>
                </a:cubicBezTo>
                <a:cubicBezTo>
                  <a:pt x="661072" y="5661569"/>
                  <a:pt x="657317" y="5635288"/>
                  <a:pt x="649807" y="5609008"/>
                </a:cubicBezTo>
                <a:cubicBezTo>
                  <a:pt x="642296" y="5571464"/>
                  <a:pt x="627276" y="5533921"/>
                  <a:pt x="616011" y="5496377"/>
                </a:cubicBezTo>
                <a:cubicBezTo>
                  <a:pt x="604746" y="5462588"/>
                  <a:pt x="593481" y="5425044"/>
                  <a:pt x="578461" y="5391255"/>
                </a:cubicBezTo>
                <a:cubicBezTo>
                  <a:pt x="563441" y="5353711"/>
                  <a:pt x="548421" y="5312414"/>
                  <a:pt x="514625" y="5286133"/>
                </a:cubicBezTo>
                <a:cubicBezTo>
                  <a:pt x="503360" y="5274870"/>
                  <a:pt x="492095" y="5259853"/>
                  <a:pt x="488340" y="5248589"/>
                </a:cubicBezTo>
                <a:cubicBezTo>
                  <a:pt x="473320" y="5214800"/>
                  <a:pt x="447035" y="5184765"/>
                  <a:pt x="428260" y="5154731"/>
                </a:cubicBezTo>
                <a:cubicBezTo>
                  <a:pt x="416995" y="5135959"/>
                  <a:pt x="405730" y="5117187"/>
                  <a:pt x="394464" y="5102170"/>
                </a:cubicBezTo>
                <a:cubicBezTo>
                  <a:pt x="390709" y="5098415"/>
                  <a:pt x="386954" y="5090907"/>
                  <a:pt x="386954" y="5087152"/>
                </a:cubicBezTo>
                <a:cubicBezTo>
                  <a:pt x="383199" y="5045854"/>
                  <a:pt x="349404" y="5015819"/>
                  <a:pt x="341894" y="4974522"/>
                </a:cubicBezTo>
                <a:cubicBezTo>
                  <a:pt x="334384" y="4948241"/>
                  <a:pt x="326874" y="4918206"/>
                  <a:pt x="326874" y="4891926"/>
                </a:cubicBezTo>
                <a:cubicBezTo>
                  <a:pt x="323119" y="4850628"/>
                  <a:pt x="300589" y="4824347"/>
                  <a:pt x="266793" y="4809330"/>
                </a:cubicBezTo>
                <a:cubicBezTo>
                  <a:pt x="263038" y="4809330"/>
                  <a:pt x="263038" y="4809330"/>
                  <a:pt x="263038" y="4805576"/>
                </a:cubicBezTo>
                <a:cubicBezTo>
                  <a:pt x="259283" y="4805576"/>
                  <a:pt x="259283" y="4805576"/>
                  <a:pt x="259283" y="4801821"/>
                </a:cubicBezTo>
                <a:cubicBezTo>
                  <a:pt x="266793" y="4794312"/>
                  <a:pt x="274304" y="4790558"/>
                  <a:pt x="285569" y="4786804"/>
                </a:cubicBezTo>
                <a:cubicBezTo>
                  <a:pt x="278059" y="4783049"/>
                  <a:pt x="274304" y="4779295"/>
                  <a:pt x="270549" y="4779295"/>
                </a:cubicBezTo>
                <a:cubicBezTo>
                  <a:pt x="240508" y="4775541"/>
                  <a:pt x="217978" y="4760523"/>
                  <a:pt x="199203" y="4734243"/>
                </a:cubicBezTo>
                <a:cubicBezTo>
                  <a:pt x="184183" y="4715471"/>
                  <a:pt x="165408" y="4692945"/>
                  <a:pt x="146632" y="4674173"/>
                </a:cubicBezTo>
                <a:cubicBezTo>
                  <a:pt x="124102" y="4644138"/>
                  <a:pt x="120347" y="4602840"/>
                  <a:pt x="105327" y="4569051"/>
                </a:cubicBezTo>
                <a:cubicBezTo>
                  <a:pt x="94062" y="4527753"/>
                  <a:pt x="79042" y="4490210"/>
                  <a:pt x="49002" y="4460175"/>
                </a:cubicBezTo>
                <a:cubicBezTo>
                  <a:pt x="33982" y="4441403"/>
                  <a:pt x="26471" y="4426386"/>
                  <a:pt x="26471" y="4403859"/>
                </a:cubicBezTo>
                <a:cubicBezTo>
                  <a:pt x="26471" y="4388842"/>
                  <a:pt x="22716" y="4373825"/>
                  <a:pt x="15206" y="4362562"/>
                </a:cubicBezTo>
                <a:cubicBezTo>
                  <a:pt x="3941" y="4340035"/>
                  <a:pt x="-3569" y="4321264"/>
                  <a:pt x="18961" y="4302492"/>
                </a:cubicBezTo>
                <a:cubicBezTo>
                  <a:pt x="33982" y="4287474"/>
                  <a:pt x="30227" y="4264948"/>
                  <a:pt x="18961" y="4249931"/>
                </a:cubicBezTo>
                <a:cubicBezTo>
                  <a:pt x="7696" y="4234913"/>
                  <a:pt x="11451" y="4216142"/>
                  <a:pt x="18961" y="4201124"/>
                </a:cubicBezTo>
                <a:cubicBezTo>
                  <a:pt x="26471" y="4171089"/>
                  <a:pt x="37737" y="4144809"/>
                  <a:pt x="45247" y="4118528"/>
                </a:cubicBezTo>
                <a:cubicBezTo>
                  <a:pt x="56512" y="4084739"/>
                  <a:pt x="45247" y="4054704"/>
                  <a:pt x="22716" y="4032178"/>
                </a:cubicBezTo>
                <a:cubicBezTo>
                  <a:pt x="-3569" y="4013406"/>
                  <a:pt x="186" y="3990880"/>
                  <a:pt x="186" y="3968354"/>
                </a:cubicBezTo>
                <a:cubicBezTo>
                  <a:pt x="186" y="3953337"/>
                  <a:pt x="3941" y="3938319"/>
                  <a:pt x="3941" y="3923302"/>
                </a:cubicBezTo>
                <a:cubicBezTo>
                  <a:pt x="7696" y="3919547"/>
                  <a:pt x="3941" y="3912039"/>
                  <a:pt x="7696" y="3908284"/>
                </a:cubicBezTo>
                <a:cubicBezTo>
                  <a:pt x="22716" y="3885758"/>
                  <a:pt x="18961" y="3863232"/>
                  <a:pt x="15206" y="3840706"/>
                </a:cubicBezTo>
                <a:cubicBezTo>
                  <a:pt x="11451" y="3814425"/>
                  <a:pt x="15206" y="3791899"/>
                  <a:pt x="41492" y="3776882"/>
                </a:cubicBezTo>
                <a:cubicBezTo>
                  <a:pt x="49002" y="3773128"/>
                  <a:pt x="56512" y="3761865"/>
                  <a:pt x="67777" y="3754356"/>
                </a:cubicBezTo>
                <a:cubicBezTo>
                  <a:pt x="79042" y="3743093"/>
                  <a:pt x="86552" y="3731830"/>
                  <a:pt x="79042" y="3713058"/>
                </a:cubicBezTo>
                <a:cubicBezTo>
                  <a:pt x="75287" y="3701795"/>
                  <a:pt x="82797" y="3694286"/>
                  <a:pt x="90307" y="3683023"/>
                </a:cubicBezTo>
                <a:cubicBezTo>
                  <a:pt x="109082" y="3660497"/>
                  <a:pt x="105327" y="3656743"/>
                  <a:pt x="86552" y="3637971"/>
                </a:cubicBezTo>
                <a:cubicBezTo>
                  <a:pt x="64022" y="3622953"/>
                  <a:pt x="60267" y="3596673"/>
                  <a:pt x="75287" y="3574147"/>
                </a:cubicBezTo>
                <a:cubicBezTo>
                  <a:pt x="79042" y="3570392"/>
                  <a:pt x="86552" y="3566638"/>
                  <a:pt x="94062" y="3562884"/>
                </a:cubicBezTo>
                <a:cubicBezTo>
                  <a:pt x="112837" y="3555375"/>
                  <a:pt x="131612" y="3551621"/>
                  <a:pt x="146632" y="3547866"/>
                </a:cubicBezTo>
                <a:cubicBezTo>
                  <a:pt x="165408" y="3540358"/>
                  <a:pt x="172918" y="3529094"/>
                  <a:pt x="172918" y="3510323"/>
                </a:cubicBezTo>
                <a:cubicBezTo>
                  <a:pt x="172918" y="3487797"/>
                  <a:pt x="172918" y="3465270"/>
                  <a:pt x="157898" y="3446499"/>
                </a:cubicBezTo>
                <a:cubicBezTo>
                  <a:pt x="146632" y="3431481"/>
                  <a:pt x="139122" y="3412709"/>
                  <a:pt x="131612" y="3393938"/>
                </a:cubicBezTo>
                <a:cubicBezTo>
                  <a:pt x="127857" y="3367657"/>
                  <a:pt x="142877" y="3348885"/>
                  <a:pt x="150388" y="3326359"/>
                </a:cubicBezTo>
                <a:cubicBezTo>
                  <a:pt x="154143" y="3318851"/>
                  <a:pt x="161653" y="3315096"/>
                  <a:pt x="161653" y="3303833"/>
                </a:cubicBezTo>
                <a:cubicBezTo>
                  <a:pt x="180428" y="3262535"/>
                  <a:pt x="206713" y="3228746"/>
                  <a:pt x="251773" y="3209974"/>
                </a:cubicBezTo>
                <a:cubicBezTo>
                  <a:pt x="270549" y="3202466"/>
                  <a:pt x="281814" y="3194957"/>
                  <a:pt x="281814" y="3172431"/>
                </a:cubicBezTo>
                <a:cubicBezTo>
                  <a:pt x="281814" y="3153659"/>
                  <a:pt x="296834" y="3146150"/>
                  <a:pt x="311854" y="3142397"/>
                </a:cubicBezTo>
                <a:cubicBezTo>
                  <a:pt x="326874" y="3134888"/>
                  <a:pt x="341894" y="3131133"/>
                  <a:pt x="349404" y="3116115"/>
                </a:cubicBezTo>
                <a:cubicBezTo>
                  <a:pt x="353159" y="3097344"/>
                  <a:pt x="349404" y="3082326"/>
                  <a:pt x="330629" y="3063554"/>
                </a:cubicBezTo>
                <a:cubicBezTo>
                  <a:pt x="323119" y="3052291"/>
                  <a:pt x="311854" y="3044783"/>
                  <a:pt x="304344" y="3033520"/>
                </a:cubicBezTo>
                <a:cubicBezTo>
                  <a:pt x="293079" y="2999730"/>
                  <a:pt x="304344" y="2984713"/>
                  <a:pt x="338139" y="2980959"/>
                </a:cubicBezTo>
                <a:cubicBezTo>
                  <a:pt x="353159" y="2977204"/>
                  <a:pt x="364424" y="2977204"/>
                  <a:pt x="379444" y="2973450"/>
                </a:cubicBezTo>
                <a:cubicBezTo>
                  <a:pt x="394464" y="2965941"/>
                  <a:pt x="398220" y="2958432"/>
                  <a:pt x="390709" y="2943415"/>
                </a:cubicBezTo>
                <a:cubicBezTo>
                  <a:pt x="368179" y="2898363"/>
                  <a:pt x="383199" y="2860819"/>
                  <a:pt x="409485" y="2827030"/>
                </a:cubicBezTo>
                <a:cubicBezTo>
                  <a:pt x="428260" y="2804504"/>
                  <a:pt x="435770" y="2781978"/>
                  <a:pt x="439525" y="2755697"/>
                </a:cubicBezTo>
                <a:cubicBezTo>
                  <a:pt x="443280" y="2725662"/>
                  <a:pt x="458300" y="2706891"/>
                  <a:pt x="480830" y="2691873"/>
                </a:cubicBezTo>
                <a:cubicBezTo>
                  <a:pt x="495850" y="2684364"/>
                  <a:pt x="507115" y="2676856"/>
                  <a:pt x="518381" y="2669347"/>
                </a:cubicBezTo>
                <a:cubicBezTo>
                  <a:pt x="522136" y="2661838"/>
                  <a:pt x="529646" y="2654330"/>
                  <a:pt x="537156" y="2650575"/>
                </a:cubicBezTo>
                <a:cubicBezTo>
                  <a:pt x="559686" y="2639312"/>
                  <a:pt x="578461" y="2624295"/>
                  <a:pt x="582216" y="2598014"/>
                </a:cubicBezTo>
                <a:cubicBezTo>
                  <a:pt x="612257" y="2564225"/>
                  <a:pt x="608501" y="2522927"/>
                  <a:pt x="612257" y="2481629"/>
                </a:cubicBezTo>
                <a:cubicBezTo>
                  <a:pt x="612257" y="2466612"/>
                  <a:pt x="616011" y="2451594"/>
                  <a:pt x="616011" y="2436577"/>
                </a:cubicBezTo>
                <a:cubicBezTo>
                  <a:pt x="619766" y="2421560"/>
                  <a:pt x="627276" y="2406542"/>
                  <a:pt x="642296" y="2402788"/>
                </a:cubicBezTo>
                <a:cubicBezTo>
                  <a:pt x="661072" y="2391525"/>
                  <a:pt x="668582" y="2376507"/>
                  <a:pt x="664827" y="2353981"/>
                </a:cubicBezTo>
                <a:cubicBezTo>
                  <a:pt x="657317" y="2338964"/>
                  <a:pt x="664827" y="2323946"/>
                  <a:pt x="676092" y="2312683"/>
                </a:cubicBezTo>
                <a:cubicBezTo>
                  <a:pt x="683602" y="2301420"/>
                  <a:pt x="687357" y="2293911"/>
                  <a:pt x="694867" y="2282648"/>
                </a:cubicBezTo>
                <a:cubicBezTo>
                  <a:pt x="706132" y="2267631"/>
                  <a:pt x="702377" y="2256368"/>
                  <a:pt x="683602" y="2252614"/>
                </a:cubicBezTo>
                <a:cubicBezTo>
                  <a:pt x="676092" y="2248859"/>
                  <a:pt x="664827" y="2245105"/>
                  <a:pt x="657317" y="2245105"/>
                </a:cubicBezTo>
                <a:cubicBezTo>
                  <a:pt x="634786" y="2241350"/>
                  <a:pt x="623521" y="2230087"/>
                  <a:pt x="619766" y="2207561"/>
                </a:cubicBezTo>
                <a:cubicBezTo>
                  <a:pt x="616011" y="2185035"/>
                  <a:pt x="612257" y="2162509"/>
                  <a:pt x="631031" y="2143737"/>
                </a:cubicBezTo>
                <a:cubicBezTo>
                  <a:pt x="642296" y="2132474"/>
                  <a:pt x="653562" y="2124965"/>
                  <a:pt x="668582" y="2124965"/>
                </a:cubicBezTo>
                <a:cubicBezTo>
                  <a:pt x="676092" y="2124965"/>
                  <a:pt x="679847" y="2124965"/>
                  <a:pt x="687357" y="2121211"/>
                </a:cubicBezTo>
                <a:cubicBezTo>
                  <a:pt x="691112" y="2102439"/>
                  <a:pt x="679847" y="2087422"/>
                  <a:pt x="668582" y="2076159"/>
                </a:cubicBezTo>
                <a:cubicBezTo>
                  <a:pt x="649807" y="2057387"/>
                  <a:pt x="646052" y="2042370"/>
                  <a:pt x="657317" y="2019844"/>
                </a:cubicBezTo>
                <a:cubicBezTo>
                  <a:pt x="676092" y="1982300"/>
                  <a:pt x="676092" y="1944756"/>
                  <a:pt x="672337" y="1903459"/>
                </a:cubicBezTo>
                <a:cubicBezTo>
                  <a:pt x="668582" y="1888441"/>
                  <a:pt x="672337" y="1877178"/>
                  <a:pt x="683602" y="1869669"/>
                </a:cubicBezTo>
                <a:cubicBezTo>
                  <a:pt x="724907" y="1847143"/>
                  <a:pt x="743682" y="1805845"/>
                  <a:pt x="773723" y="1772056"/>
                </a:cubicBezTo>
                <a:cubicBezTo>
                  <a:pt x="784988" y="1764547"/>
                  <a:pt x="784988" y="1749530"/>
                  <a:pt x="788743" y="1734513"/>
                </a:cubicBezTo>
                <a:cubicBezTo>
                  <a:pt x="788743" y="1719496"/>
                  <a:pt x="788743" y="1700723"/>
                  <a:pt x="788743" y="1685706"/>
                </a:cubicBezTo>
                <a:cubicBezTo>
                  <a:pt x="788743" y="1678197"/>
                  <a:pt x="792498" y="1666934"/>
                  <a:pt x="800008" y="1659425"/>
                </a:cubicBezTo>
                <a:cubicBezTo>
                  <a:pt x="811273" y="1648162"/>
                  <a:pt x="811273" y="1636899"/>
                  <a:pt x="811273" y="1621882"/>
                </a:cubicBezTo>
                <a:cubicBezTo>
                  <a:pt x="811273" y="1595601"/>
                  <a:pt x="815028" y="1569321"/>
                  <a:pt x="833803" y="1550549"/>
                </a:cubicBezTo>
                <a:cubicBezTo>
                  <a:pt x="841313" y="1543040"/>
                  <a:pt x="845068" y="1535532"/>
                  <a:pt x="848823" y="1524269"/>
                </a:cubicBezTo>
                <a:cubicBezTo>
                  <a:pt x="852578" y="1520514"/>
                  <a:pt x="856333" y="1509252"/>
                  <a:pt x="860088" y="1509252"/>
                </a:cubicBezTo>
                <a:cubicBezTo>
                  <a:pt x="886373" y="1494234"/>
                  <a:pt x="897639" y="1467953"/>
                  <a:pt x="916414" y="1449181"/>
                </a:cubicBezTo>
                <a:cubicBezTo>
                  <a:pt x="931434" y="1437919"/>
                  <a:pt x="935189" y="1426655"/>
                  <a:pt x="935189" y="1407884"/>
                </a:cubicBezTo>
                <a:cubicBezTo>
                  <a:pt x="931434" y="1385357"/>
                  <a:pt x="938944" y="1366586"/>
                  <a:pt x="957719" y="1355323"/>
                </a:cubicBezTo>
                <a:cubicBezTo>
                  <a:pt x="972739" y="1340305"/>
                  <a:pt x="991514" y="1329042"/>
                  <a:pt x="1002779" y="1314025"/>
                </a:cubicBezTo>
                <a:cubicBezTo>
                  <a:pt x="1014045" y="1302762"/>
                  <a:pt x="1021555" y="1291499"/>
                  <a:pt x="1025310" y="1276481"/>
                </a:cubicBezTo>
                <a:cubicBezTo>
                  <a:pt x="1040330" y="1235183"/>
                  <a:pt x="1059105" y="1197640"/>
                  <a:pt x="1104165" y="1178868"/>
                </a:cubicBezTo>
                <a:cubicBezTo>
                  <a:pt x="1111676" y="1175114"/>
                  <a:pt x="1119185" y="1167605"/>
                  <a:pt x="1122940" y="1160096"/>
                </a:cubicBezTo>
                <a:cubicBezTo>
                  <a:pt x="1141716" y="1130061"/>
                  <a:pt x="1152981" y="1100027"/>
                  <a:pt x="1168001" y="1066237"/>
                </a:cubicBezTo>
                <a:cubicBezTo>
                  <a:pt x="1171756" y="1054974"/>
                  <a:pt x="1175511" y="1043711"/>
                  <a:pt x="1179266" y="1036203"/>
                </a:cubicBezTo>
                <a:cubicBezTo>
                  <a:pt x="1183021" y="1021185"/>
                  <a:pt x="1190531" y="1013676"/>
                  <a:pt x="1205551" y="1009922"/>
                </a:cubicBezTo>
                <a:cubicBezTo>
                  <a:pt x="1246856" y="1006168"/>
                  <a:pt x="1269387" y="979887"/>
                  <a:pt x="1280652" y="942344"/>
                </a:cubicBezTo>
                <a:cubicBezTo>
                  <a:pt x="1295672" y="893537"/>
                  <a:pt x="1336977" y="859748"/>
                  <a:pt x="1389548" y="855993"/>
                </a:cubicBezTo>
                <a:cubicBezTo>
                  <a:pt x="1400813" y="855993"/>
                  <a:pt x="1408323" y="848485"/>
                  <a:pt x="1419588" y="844730"/>
                </a:cubicBezTo>
                <a:cubicBezTo>
                  <a:pt x="1423343" y="844730"/>
                  <a:pt x="1427098" y="840976"/>
                  <a:pt x="1430853" y="837222"/>
                </a:cubicBezTo>
                <a:cubicBezTo>
                  <a:pt x="1483423" y="822204"/>
                  <a:pt x="1487178" y="780906"/>
                  <a:pt x="1490933" y="739608"/>
                </a:cubicBezTo>
                <a:cubicBezTo>
                  <a:pt x="1494689" y="687047"/>
                  <a:pt x="1509709" y="668276"/>
                  <a:pt x="1562279" y="668276"/>
                </a:cubicBezTo>
                <a:cubicBezTo>
                  <a:pt x="1566034" y="668276"/>
                  <a:pt x="1569789" y="664521"/>
                  <a:pt x="1573544" y="664521"/>
                </a:cubicBezTo>
                <a:cubicBezTo>
                  <a:pt x="1569789" y="630732"/>
                  <a:pt x="1599829" y="611960"/>
                  <a:pt x="1611094" y="585680"/>
                </a:cubicBezTo>
                <a:cubicBezTo>
                  <a:pt x="1614849" y="581925"/>
                  <a:pt x="1629869" y="578171"/>
                  <a:pt x="1641135" y="578171"/>
                </a:cubicBezTo>
                <a:cubicBezTo>
                  <a:pt x="1678685" y="578171"/>
                  <a:pt x="1674930" y="578171"/>
                  <a:pt x="1686195" y="544382"/>
                </a:cubicBezTo>
                <a:cubicBezTo>
                  <a:pt x="1686195" y="540628"/>
                  <a:pt x="1689950" y="536873"/>
                  <a:pt x="1693705" y="529364"/>
                </a:cubicBezTo>
                <a:cubicBezTo>
                  <a:pt x="1704970" y="521856"/>
                  <a:pt x="1712480" y="510593"/>
                  <a:pt x="1723745" y="503084"/>
                </a:cubicBezTo>
                <a:cubicBezTo>
                  <a:pt x="1746275" y="488066"/>
                  <a:pt x="1768805" y="473049"/>
                  <a:pt x="1780071" y="446768"/>
                </a:cubicBezTo>
                <a:cubicBezTo>
                  <a:pt x="1787581" y="427997"/>
                  <a:pt x="1810111" y="412979"/>
                  <a:pt x="1836396" y="416734"/>
                </a:cubicBezTo>
                <a:cubicBezTo>
                  <a:pt x="1851416" y="420488"/>
                  <a:pt x="1862681" y="416734"/>
                  <a:pt x="1877701" y="405471"/>
                </a:cubicBezTo>
                <a:cubicBezTo>
                  <a:pt x="1888967" y="394208"/>
                  <a:pt x="1903987" y="386699"/>
                  <a:pt x="1915252" y="382944"/>
                </a:cubicBezTo>
                <a:cubicBezTo>
                  <a:pt x="1941537" y="371682"/>
                  <a:pt x="1956557" y="356664"/>
                  <a:pt x="1964067" y="330384"/>
                </a:cubicBezTo>
                <a:cubicBezTo>
                  <a:pt x="1967822" y="322875"/>
                  <a:pt x="1967822" y="315366"/>
                  <a:pt x="1971577" y="307858"/>
                </a:cubicBezTo>
                <a:cubicBezTo>
                  <a:pt x="1975332" y="292840"/>
                  <a:pt x="1986597" y="285331"/>
                  <a:pt x="2005372" y="289086"/>
                </a:cubicBezTo>
                <a:cubicBezTo>
                  <a:pt x="2031658" y="289086"/>
                  <a:pt x="2054188" y="274068"/>
                  <a:pt x="2057943" y="247788"/>
                </a:cubicBezTo>
                <a:cubicBezTo>
                  <a:pt x="2061698" y="213999"/>
                  <a:pt x="2087983" y="202736"/>
                  <a:pt x="2114268" y="195227"/>
                </a:cubicBezTo>
                <a:cubicBezTo>
                  <a:pt x="2129289" y="187718"/>
                  <a:pt x="2144309" y="191473"/>
                  <a:pt x="2155574" y="202736"/>
                </a:cubicBezTo>
                <a:cubicBezTo>
                  <a:pt x="2166839" y="213999"/>
                  <a:pt x="2178104" y="221507"/>
                  <a:pt x="2185614" y="232770"/>
                </a:cubicBezTo>
                <a:cubicBezTo>
                  <a:pt x="2200634" y="240279"/>
                  <a:pt x="2211899" y="240279"/>
                  <a:pt x="2219409" y="225262"/>
                </a:cubicBezTo>
                <a:cubicBezTo>
                  <a:pt x="2230674" y="198981"/>
                  <a:pt x="2253205" y="183964"/>
                  <a:pt x="2275735" y="172700"/>
                </a:cubicBezTo>
                <a:cubicBezTo>
                  <a:pt x="2298265" y="157683"/>
                  <a:pt x="2324550" y="142666"/>
                  <a:pt x="2347080" y="131403"/>
                </a:cubicBezTo>
                <a:cubicBezTo>
                  <a:pt x="2369611" y="120140"/>
                  <a:pt x="2377121" y="108877"/>
                  <a:pt x="2369611" y="82596"/>
                </a:cubicBezTo>
                <a:cubicBezTo>
                  <a:pt x="2365855" y="56316"/>
                  <a:pt x="2369611" y="52561"/>
                  <a:pt x="2392141" y="41298"/>
                </a:cubicBezTo>
                <a:cubicBezTo>
                  <a:pt x="2414671" y="30035"/>
                  <a:pt x="2422181" y="30035"/>
                  <a:pt x="2437201" y="45053"/>
                </a:cubicBezTo>
                <a:cubicBezTo>
                  <a:pt x="2440956" y="52561"/>
                  <a:pt x="2444711" y="60070"/>
                  <a:pt x="2452221" y="63824"/>
                </a:cubicBezTo>
                <a:cubicBezTo>
                  <a:pt x="2474751" y="90105"/>
                  <a:pt x="2512301" y="93859"/>
                  <a:pt x="2534832" y="67579"/>
                </a:cubicBezTo>
                <a:cubicBezTo>
                  <a:pt x="2549852" y="52561"/>
                  <a:pt x="2568627" y="45053"/>
                  <a:pt x="2591157" y="45053"/>
                </a:cubicBezTo>
                <a:cubicBezTo>
                  <a:pt x="2613687" y="45053"/>
                  <a:pt x="2628707" y="37544"/>
                  <a:pt x="2647483" y="30035"/>
                </a:cubicBezTo>
                <a:cubicBezTo>
                  <a:pt x="2666258" y="18772"/>
                  <a:pt x="2688788" y="11263"/>
                  <a:pt x="2711318" y="7509"/>
                </a:cubicBezTo>
                <a:cubicBezTo>
                  <a:pt x="2745113" y="3755"/>
                  <a:pt x="2778909" y="3755"/>
                  <a:pt x="2808949" y="3755"/>
                </a:cubicBezTo>
                <a:cubicBezTo>
                  <a:pt x="2838989" y="3755"/>
                  <a:pt x="2865275" y="0"/>
                  <a:pt x="2895315" y="0"/>
                </a:cubicBezTo>
                <a:close/>
              </a:path>
            </a:pathLst>
          </a:custGeom>
        </p:spPr>
        <p:txBody>
          <a:bodyPr wrap="square">
            <a:noAutofit/>
          </a:bodyPr>
          <a:lstStyle/>
          <a:p>
            <a:endParaRPr lang="id-ID"/>
          </a:p>
        </p:txBody>
      </p:sp>
    </p:spTree>
    <p:extLst>
      <p:ext uri="{BB962C8B-B14F-4D97-AF65-F5344CB8AC3E}">
        <p14:creationId xmlns:p14="http://schemas.microsoft.com/office/powerpoint/2010/main" val="768656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76_Title Slide">
    <p:spTree>
      <p:nvGrpSpPr>
        <p:cNvPr id="1" name=""/>
        <p:cNvGrpSpPr/>
        <p:nvPr/>
      </p:nvGrpSpPr>
      <p:grpSpPr>
        <a:xfrm>
          <a:off x="0" y="0"/>
          <a:ext cx="0" cy="0"/>
          <a:chOff x="0" y="0"/>
          <a:chExt cx="0" cy="0"/>
        </a:xfrm>
      </p:grpSpPr>
      <p:sp>
        <p:nvSpPr>
          <p:cNvPr id="280" name="Picture Placeholder 279"/>
          <p:cNvSpPr>
            <a:spLocks noGrp="1"/>
          </p:cNvSpPr>
          <p:nvPr>
            <p:ph type="pic" sz="quarter" idx="11"/>
          </p:nvPr>
        </p:nvSpPr>
        <p:spPr>
          <a:xfrm>
            <a:off x="-785451" y="-63770"/>
            <a:ext cx="5872199" cy="5870172"/>
          </a:xfrm>
          <a:custGeom>
            <a:avLst/>
            <a:gdLst>
              <a:gd name="connsiteX0" fmla="*/ 1565272 w 3550876"/>
              <a:gd name="connsiteY0" fmla="*/ 0 h 3549650"/>
              <a:gd name="connsiteX1" fmla="*/ 1588995 w 3550876"/>
              <a:gd name="connsiteY1" fmla="*/ 75928 h 3549650"/>
              <a:gd name="connsiteX2" fmla="*/ 1596112 w 3550876"/>
              <a:gd name="connsiteY2" fmla="*/ 94911 h 3549650"/>
              <a:gd name="connsiteX3" fmla="*/ 1619835 w 3550876"/>
              <a:gd name="connsiteY3" fmla="*/ 168466 h 3549650"/>
              <a:gd name="connsiteX4" fmla="*/ 1645930 w 3550876"/>
              <a:gd name="connsiteY4" fmla="*/ 232531 h 3549650"/>
              <a:gd name="connsiteX5" fmla="*/ 1676770 w 3550876"/>
              <a:gd name="connsiteY5" fmla="*/ 315577 h 3549650"/>
              <a:gd name="connsiteX6" fmla="*/ 1731332 w 3550876"/>
              <a:gd name="connsiteY6" fmla="*/ 393878 h 3549650"/>
              <a:gd name="connsiteX7" fmla="*/ 1923487 w 3550876"/>
              <a:gd name="connsiteY7" fmla="*/ 564717 h 3549650"/>
              <a:gd name="connsiteX8" fmla="*/ 1963816 w 3550876"/>
              <a:gd name="connsiteY8" fmla="*/ 624036 h 3549650"/>
              <a:gd name="connsiteX9" fmla="*/ 1989911 w 3550876"/>
              <a:gd name="connsiteY9" fmla="*/ 638273 h 3549650"/>
              <a:gd name="connsiteX10" fmla="*/ 1985167 w 3550876"/>
              <a:gd name="connsiteY10" fmla="*/ 531499 h 3549650"/>
              <a:gd name="connsiteX11" fmla="*/ 1975678 w 3550876"/>
              <a:gd name="connsiteY11" fmla="*/ 524380 h 3549650"/>
              <a:gd name="connsiteX12" fmla="*/ 1956699 w 3550876"/>
              <a:gd name="connsiteY12" fmla="*/ 512516 h 3549650"/>
              <a:gd name="connsiteX13" fmla="*/ 1975678 w 3550876"/>
              <a:gd name="connsiteY13" fmla="*/ 498280 h 3549650"/>
              <a:gd name="connsiteX14" fmla="*/ 1975678 w 3550876"/>
              <a:gd name="connsiteY14" fmla="*/ 389133 h 3549650"/>
              <a:gd name="connsiteX15" fmla="*/ 1973305 w 3550876"/>
              <a:gd name="connsiteY15" fmla="*/ 358287 h 3549650"/>
              <a:gd name="connsiteX16" fmla="*/ 1970933 w 3550876"/>
              <a:gd name="connsiteY16" fmla="*/ 332187 h 3549650"/>
              <a:gd name="connsiteX17" fmla="*/ 1987539 w 3550876"/>
              <a:gd name="connsiteY17" fmla="*/ 306086 h 3549650"/>
              <a:gd name="connsiteX18" fmla="*/ 2004145 w 3550876"/>
              <a:gd name="connsiteY18" fmla="*/ 327441 h 3549650"/>
              <a:gd name="connsiteX19" fmla="*/ 2051591 w 3550876"/>
              <a:gd name="connsiteY19" fmla="*/ 467434 h 3549650"/>
              <a:gd name="connsiteX20" fmla="*/ 2061080 w 3550876"/>
              <a:gd name="connsiteY20" fmla="*/ 552853 h 3549650"/>
              <a:gd name="connsiteX21" fmla="*/ 2023123 w 3550876"/>
              <a:gd name="connsiteY21" fmla="*/ 595563 h 3549650"/>
              <a:gd name="connsiteX22" fmla="*/ 2011262 w 3550876"/>
              <a:gd name="connsiteY22" fmla="*/ 607427 h 3549650"/>
              <a:gd name="connsiteX23" fmla="*/ 2023123 w 3550876"/>
              <a:gd name="connsiteY23" fmla="*/ 785384 h 3549650"/>
              <a:gd name="connsiteX24" fmla="*/ 2070569 w 3550876"/>
              <a:gd name="connsiteY24" fmla="*/ 799621 h 3549650"/>
              <a:gd name="connsiteX25" fmla="*/ 2115642 w 3550876"/>
              <a:gd name="connsiteY25" fmla="*/ 790129 h 3549650"/>
              <a:gd name="connsiteX26" fmla="*/ 2182066 w 3550876"/>
              <a:gd name="connsiteY26" fmla="*/ 778266 h 3549650"/>
              <a:gd name="connsiteX27" fmla="*/ 2300681 w 3550876"/>
              <a:gd name="connsiteY27" fmla="*/ 747420 h 3549650"/>
              <a:gd name="connsiteX28" fmla="*/ 2402689 w 3550876"/>
              <a:gd name="connsiteY28" fmla="*/ 683355 h 3549650"/>
              <a:gd name="connsiteX29" fmla="*/ 2405062 w 3550876"/>
              <a:gd name="connsiteY29" fmla="*/ 664373 h 3549650"/>
              <a:gd name="connsiteX30" fmla="*/ 2495208 w 3550876"/>
              <a:gd name="connsiteY30" fmla="*/ 510144 h 3549650"/>
              <a:gd name="connsiteX31" fmla="*/ 2509442 w 3550876"/>
              <a:gd name="connsiteY31" fmla="*/ 503025 h 3549650"/>
              <a:gd name="connsiteX32" fmla="*/ 2502325 w 3550876"/>
              <a:gd name="connsiteY32" fmla="*/ 491162 h 3549650"/>
              <a:gd name="connsiteX33" fmla="*/ 2499953 w 3550876"/>
              <a:gd name="connsiteY33" fmla="*/ 476925 h 3549650"/>
              <a:gd name="connsiteX34" fmla="*/ 2516559 w 3550876"/>
              <a:gd name="connsiteY34" fmla="*/ 481670 h 3549650"/>
              <a:gd name="connsiteX35" fmla="*/ 2578238 w 3550876"/>
              <a:gd name="connsiteY35" fmla="*/ 474552 h 3549650"/>
              <a:gd name="connsiteX36" fmla="*/ 2609078 w 3550876"/>
              <a:gd name="connsiteY36" fmla="*/ 360660 h 3549650"/>
              <a:gd name="connsiteX37" fmla="*/ 2654152 w 3550876"/>
              <a:gd name="connsiteY37" fmla="*/ 265749 h 3549650"/>
              <a:gd name="connsiteX38" fmla="*/ 2675502 w 3550876"/>
              <a:gd name="connsiteY38" fmla="*/ 227785 h 3549650"/>
              <a:gd name="connsiteX39" fmla="*/ 2687364 w 3550876"/>
              <a:gd name="connsiteY39" fmla="*/ 173212 h 3549650"/>
              <a:gd name="connsiteX40" fmla="*/ 2689736 w 3550876"/>
              <a:gd name="connsiteY40" fmla="*/ 161348 h 3549650"/>
              <a:gd name="connsiteX41" fmla="*/ 2722948 w 3550876"/>
              <a:gd name="connsiteY41" fmla="*/ 137620 h 3549650"/>
              <a:gd name="connsiteX42" fmla="*/ 2741926 w 3550876"/>
              <a:gd name="connsiteY42" fmla="*/ 166093 h 3549650"/>
              <a:gd name="connsiteX43" fmla="*/ 2722948 w 3550876"/>
              <a:gd name="connsiteY43" fmla="*/ 227785 h 3549650"/>
              <a:gd name="connsiteX44" fmla="*/ 2692108 w 3550876"/>
              <a:gd name="connsiteY44" fmla="*/ 298968 h 3549650"/>
              <a:gd name="connsiteX45" fmla="*/ 2668385 w 3550876"/>
              <a:gd name="connsiteY45" fmla="*/ 379642 h 3549650"/>
              <a:gd name="connsiteX46" fmla="*/ 2604334 w 3550876"/>
              <a:gd name="connsiteY46" fmla="*/ 559972 h 3549650"/>
              <a:gd name="connsiteX47" fmla="*/ 2620940 w 3550876"/>
              <a:gd name="connsiteY47" fmla="*/ 657255 h 3549650"/>
              <a:gd name="connsiteX48" fmla="*/ 2616195 w 3550876"/>
              <a:gd name="connsiteY48" fmla="*/ 726065 h 3549650"/>
              <a:gd name="connsiteX49" fmla="*/ 2616195 w 3550876"/>
              <a:gd name="connsiteY49" fmla="*/ 752165 h 3549650"/>
              <a:gd name="connsiteX50" fmla="*/ 2651779 w 3550876"/>
              <a:gd name="connsiteY50" fmla="*/ 828094 h 3549650"/>
              <a:gd name="connsiteX51" fmla="*/ 2699225 w 3550876"/>
              <a:gd name="connsiteY51" fmla="*/ 851821 h 3549650"/>
              <a:gd name="connsiteX52" fmla="*/ 2794116 w 3550876"/>
              <a:gd name="connsiteY52" fmla="*/ 851821 h 3549650"/>
              <a:gd name="connsiteX53" fmla="*/ 2832073 w 3550876"/>
              <a:gd name="connsiteY53" fmla="*/ 894531 h 3549650"/>
              <a:gd name="connsiteX54" fmla="*/ 2858168 w 3550876"/>
              <a:gd name="connsiteY54" fmla="*/ 972832 h 3549650"/>
              <a:gd name="connsiteX55" fmla="*/ 2900870 w 3550876"/>
              <a:gd name="connsiteY55" fmla="*/ 979950 h 3549650"/>
              <a:gd name="connsiteX56" fmla="*/ 3026601 w 3550876"/>
              <a:gd name="connsiteY56" fmla="*/ 868431 h 3549650"/>
              <a:gd name="connsiteX57" fmla="*/ 3114375 w 3550876"/>
              <a:gd name="connsiteY57" fmla="*/ 768775 h 3549650"/>
              <a:gd name="connsiteX58" fmla="*/ 3294669 w 3550876"/>
              <a:gd name="connsiteY58" fmla="*/ 533871 h 3549650"/>
              <a:gd name="connsiteX59" fmla="*/ 3451240 w 3550876"/>
              <a:gd name="connsiteY59" fmla="*/ 268122 h 3549650"/>
              <a:gd name="connsiteX60" fmla="*/ 3482080 w 3550876"/>
              <a:gd name="connsiteY60" fmla="*/ 213549 h 3549650"/>
              <a:gd name="connsiteX61" fmla="*/ 3489196 w 3550876"/>
              <a:gd name="connsiteY61" fmla="*/ 211176 h 3549650"/>
              <a:gd name="connsiteX62" fmla="*/ 3496314 w 3550876"/>
              <a:gd name="connsiteY62" fmla="*/ 215921 h 3549650"/>
              <a:gd name="connsiteX63" fmla="*/ 3486824 w 3550876"/>
              <a:gd name="connsiteY63" fmla="*/ 237276 h 3549650"/>
              <a:gd name="connsiteX64" fmla="*/ 3441751 w 3550876"/>
              <a:gd name="connsiteY64" fmla="*/ 329814 h 3549650"/>
              <a:gd name="connsiteX65" fmla="*/ 3399050 w 3550876"/>
              <a:gd name="connsiteY65" fmla="*/ 434215 h 3549650"/>
              <a:gd name="connsiteX66" fmla="*/ 3197405 w 3550876"/>
              <a:gd name="connsiteY66" fmla="*/ 699965 h 3549650"/>
              <a:gd name="connsiteX67" fmla="*/ 3195033 w 3550876"/>
              <a:gd name="connsiteY67" fmla="*/ 704710 h 3549650"/>
              <a:gd name="connsiteX68" fmla="*/ 3017112 w 3550876"/>
              <a:gd name="connsiteY68" fmla="*/ 913513 h 3549650"/>
              <a:gd name="connsiteX69" fmla="*/ 3007622 w 3550876"/>
              <a:gd name="connsiteY69" fmla="*/ 923004 h 3549650"/>
              <a:gd name="connsiteX70" fmla="*/ 2926964 w 3550876"/>
              <a:gd name="connsiteY70" fmla="*/ 1027406 h 3549650"/>
              <a:gd name="connsiteX71" fmla="*/ 2903242 w 3550876"/>
              <a:gd name="connsiteY71" fmla="*/ 1074861 h 3549650"/>
              <a:gd name="connsiteX72" fmla="*/ 2941198 w 3550876"/>
              <a:gd name="connsiteY72" fmla="*/ 1162653 h 3549650"/>
              <a:gd name="connsiteX73" fmla="*/ 3119120 w 3550876"/>
              <a:gd name="connsiteY73" fmla="*/ 1269427 h 3549650"/>
              <a:gd name="connsiteX74" fmla="*/ 3168938 w 3550876"/>
              <a:gd name="connsiteY74" fmla="*/ 1290782 h 3549650"/>
              <a:gd name="connsiteX75" fmla="*/ 3216384 w 3550876"/>
              <a:gd name="connsiteY75" fmla="*/ 1293155 h 3549650"/>
              <a:gd name="connsiteX76" fmla="*/ 3230617 w 3550876"/>
              <a:gd name="connsiteY76" fmla="*/ 1288409 h 3549650"/>
              <a:gd name="connsiteX77" fmla="*/ 3358721 w 3550876"/>
              <a:gd name="connsiteY77" fmla="*/ 1269427 h 3549650"/>
              <a:gd name="connsiteX78" fmla="*/ 3408539 w 3550876"/>
              <a:gd name="connsiteY78" fmla="*/ 1262309 h 3549650"/>
              <a:gd name="connsiteX79" fmla="*/ 3522408 w 3550876"/>
              <a:gd name="connsiteY79" fmla="*/ 1245700 h 3549650"/>
              <a:gd name="connsiteX80" fmla="*/ 3550876 w 3550876"/>
              <a:gd name="connsiteY80" fmla="*/ 1264682 h 3549650"/>
              <a:gd name="connsiteX81" fmla="*/ 3517664 w 3550876"/>
              <a:gd name="connsiteY81" fmla="*/ 1269427 h 3549650"/>
              <a:gd name="connsiteX82" fmla="*/ 3410911 w 3550876"/>
              <a:gd name="connsiteY82" fmla="*/ 1302646 h 3549650"/>
              <a:gd name="connsiteX83" fmla="*/ 3342115 w 3550876"/>
              <a:gd name="connsiteY83" fmla="*/ 1305019 h 3549650"/>
              <a:gd name="connsiteX84" fmla="*/ 3325509 w 3550876"/>
              <a:gd name="connsiteY84" fmla="*/ 1305019 h 3549650"/>
              <a:gd name="connsiteX85" fmla="*/ 3223500 w 3550876"/>
              <a:gd name="connsiteY85" fmla="*/ 1328746 h 3549650"/>
              <a:gd name="connsiteX86" fmla="*/ 3197405 w 3550876"/>
              <a:gd name="connsiteY86" fmla="*/ 1350101 h 3549650"/>
              <a:gd name="connsiteX87" fmla="*/ 3168938 w 3550876"/>
              <a:gd name="connsiteY87" fmla="*/ 1506703 h 3549650"/>
              <a:gd name="connsiteX88" fmla="*/ 3178427 w 3550876"/>
              <a:gd name="connsiteY88" fmla="*/ 1620596 h 3549650"/>
              <a:gd name="connsiteX89" fmla="*/ 3202150 w 3550876"/>
              <a:gd name="connsiteY89" fmla="*/ 1618223 h 3549650"/>
              <a:gd name="connsiteX90" fmla="*/ 3214011 w 3550876"/>
              <a:gd name="connsiteY90" fmla="*/ 1630087 h 3549650"/>
              <a:gd name="connsiteX91" fmla="*/ 3197405 w 3550876"/>
              <a:gd name="connsiteY91" fmla="*/ 1639578 h 3549650"/>
              <a:gd name="connsiteX92" fmla="*/ 3166566 w 3550876"/>
              <a:gd name="connsiteY92" fmla="*/ 1658560 h 3549650"/>
              <a:gd name="connsiteX93" fmla="*/ 3140470 w 3550876"/>
              <a:gd name="connsiteY93" fmla="*/ 1701270 h 3549650"/>
              <a:gd name="connsiteX94" fmla="*/ 3138098 w 3550876"/>
              <a:gd name="connsiteY94" fmla="*/ 1760589 h 3549650"/>
              <a:gd name="connsiteX95" fmla="*/ 3123864 w 3550876"/>
              <a:gd name="connsiteY95" fmla="*/ 1800926 h 3549650"/>
              <a:gd name="connsiteX96" fmla="*/ 3090652 w 3550876"/>
              <a:gd name="connsiteY96" fmla="*/ 1848381 h 3549650"/>
              <a:gd name="connsiteX97" fmla="*/ 3085908 w 3550876"/>
              <a:gd name="connsiteY97" fmla="*/ 1924309 h 3549650"/>
              <a:gd name="connsiteX98" fmla="*/ 3066930 w 3550876"/>
              <a:gd name="connsiteY98" fmla="*/ 1997865 h 3549650"/>
              <a:gd name="connsiteX99" fmla="*/ 3028973 w 3550876"/>
              <a:gd name="connsiteY99" fmla="*/ 2069048 h 3549650"/>
              <a:gd name="connsiteX100" fmla="*/ 3021856 w 3550876"/>
              <a:gd name="connsiteY100" fmla="*/ 2125994 h 3549650"/>
              <a:gd name="connsiteX101" fmla="*/ 2919848 w 3550876"/>
              <a:gd name="connsiteY101" fmla="*/ 2194804 h 3549650"/>
              <a:gd name="connsiteX102" fmla="*/ 2917476 w 3550876"/>
              <a:gd name="connsiteY102" fmla="*/ 2230395 h 3549650"/>
              <a:gd name="connsiteX103" fmla="*/ 2907986 w 3550876"/>
              <a:gd name="connsiteY103" fmla="*/ 2251750 h 3549650"/>
              <a:gd name="connsiteX104" fmla="*/ 2881891 w 3550876"/>
              <a:gd name="connsiteY104" fmla="*/ 2277850 h 3549650"/>
              <a:gd name="connsiteX105" fmla="*/ 2900870 w 3550876"/>
              <a:gd name="connsiteY105" fmla="*/ 2306324 h 3549650"/>
              <a:gd name="connsiteX106" fmla="*/ 2905614 w 3550876"/>
              <a:gd name="connsiteY106" fmla="*/ 2315815 h 3549650"/>
              <a:gd name="connsiteX107" fmla="*/ 2879519 w 3550876"/>
              <a:gd name="connsiteY107" fmla="*/ 2322933 h 3549650"/>
              <a:gd name="connsiteX108" fmla="*/ 2886636 w 3550876"/>
              <a:gd name="connsiteY108" fmla="*/ 2420216 h 3549650"/>
              <a:gd name="connsiteX109" fmla="*/ 2872402 w 3550876"/>
              <a:gd name="connsiteY109" fmla="*/ 2408352 h 3549650"/>
              <a:gd name="connsiteX110" fmla="*/ 2813095 w 3550876"/>
              <a:gd name="connsiteY110" fmla="*/ 2384625 h 3549650"/>
              <a:gd name="connsiteX111" fmla="*/ 2760904 w 3550876"/>
              <a:gd name="connsiteY111" fmla="*/ 2396488 h 3549650"/>
              <a:gd name="connsiteX112" fmla="*/ 2661268 w 3550876"/>
              <a:gd name="connsiteY112" fmla="*/ 2408352 h 3549650"/>
              <a:gd name="connsiteX113" fmla="*/ 2568749 w 3550876"/>
              <a:gd name="connsiteY113" fmla="*/ 2415471 h 3549650"/>
              <a:gd name="connsiteX114" fmla="*/ 2540282 w 3550876"/>
              <a:gd name="connsiteY114" fmla="*/ 2446316 h 3549650"/>
              <a:gd name="connsiteX115" fmla="*/ 2518931 w 3550876"/>
              <a:gd name="connsiteY115" fmla="*/ 2479535 h 3549650"/>
              <a:gd name="connsiteX116" fmla="*/ 2336265 w 3550876"/>
              <a:gd name="connsiteY116" fmla="*/ 2581564 h 3549650"/>
              <a:gd name="connsiteX117" fmla="*/ 2243746 w 3550876"/>
              <a:gd name="connsiteY117" fmla="*/ 2586309 h 3549650"/>
              <a:gd name="connsiteX118" fmla="*/ 2158344 w 3550876"/>
              <a:gd name="connsiteY118" fmla="*/ 2617155 h 3549650"/>
              <a:gd name="connsiteX119" fmla="*/ 2146482 w 3550876"/>
              <a:gd name="connsiteY119" fmla="*/ 2676474 h 3549650"/>
              <a:gd name="connsiteX120" fmla="*/ 2165460 w 3550876"/>
              <a:gd name="connsiteY120" fmla="*/ 2726302 h 3549650"/>
              <a:gd name="connsiteX121" fmla="*/ 2127504 w 3550876"/>
              <a:gd name="connsiteY121" fmla="*/ 2785621 h 3549650"/>
              <a:gd name="connsiteX122" fmla="*/ 2101409 w 3550876"/>
              <a:gd name="connsiteY122" fmla="*/ 2814094 h 3549650"/>
              <a:gd name="connsiteX123" fmla="*/ 2094292 w 3550876"/>
              <a:gd name="connsiteY123" fmla="*/ 2885277 h 3549650"/>
              <a:gd name="connsiteX124" fmla="*/ 2061080 w 3550876"/>
              <a:gd name="connsiteY124" fmla="*/ 2906632 h 3549650"/>
              <a:gd name="connsiteX125" fmla="*/ 2016006 w 3550876"/>
              <a:gd name="connsiteY125" fmla="*/ 2849686 h 3549650"/>
              <a:gd name="connsiteX126" fmla="*/ 2016006 w 3550876"/>
              <a:gd name="connsiteY126" fmla="*/ 2766639 h 3549650"/>
              <a:gd name="connsiteX127" fmla="*/ 1999400 w 3550876"/>
              <a:gd name="connsiteY127" fmla="*/ 2678847 h 3549650"/>
              <a:gd name="connsiteX128" fmla="*/ 1942466 w 3550876"/>
              <a:gd name="connsiteY128" fmla="*/ 2650374 h 3549650"/>
              <a:gd name="connsiteX129" fmla="*/ 1916370 w 3550876"/>
              <a:gd name="connsiteY129" fmla="*/ 2643256 h 3549650"/>
              <a:gd name="connsiteX130" fmla="*/ 1752683 w 3550876"/>
              <a:gd name="connsiteY130" fmla="*/ 2636137 h 3549650"/>
              <a:gd name="connsiteX131" fmla="*/ 1683886 w 3550876"/>
              <a:gd name="connsiteY131" fmla="*/ 2707320 h 3549650"/>
              <a:gd name="connsiteX132" fmla="*/ 1655419 w 3550876"/>
              <a:gd name="connsiteY132" fmla="*/ 2735793 h 3549650"/>
              <a:gd name="connsiteX133" fmla="*/ 1541549 w 3550876"/>
              <a:gd name="connsiteY133" fmla="*/ 2911377 h 3549650"/>
              <a:gd name="connsiteX134" fmla="*/ 1482242 w 3550876"/>
              <a:gd name="connsiteY134" fmla="*/ 3065607 h 3549650"/>
              <a:gd name="connsiteX135" fmla="*/ 1465636 w 3550876"/>
              <a:gd name="connsiteY135" fmla="*/ 3120180 h 3549650"/>
              <a:gd name="connsiteX136" fmla="*/ 1441913 w 3550876"/>
              <a:gd name="connsiteY136" fmla="*/ 3162890 h 3549650"/>
              <a:gd name="connsiteX137" fmla="*/ 1425307 w 3550876"/>
              <a:gd name="connsiteY137" fmla="*/ 3188990 h 3549650"/>
              <a:gd name="connsiteX138" fmla="*/ 1351766 w 3550876"/>
              <a:gd name="connsiteY138" fmla="*/ 3319492 h 3549650"/>
              <a:gd name="connsiteX139" fmla="*/ 1325671 w 3550876"/>
              <a:gd name="connsiteY139" fmla="*/ 3355084 h 3549650"/>
              <a:gd name="connsiteX140" fmla="*/ 1259247 w 3550876"/>
              <a:gd name="connsiteY140" fmla="*/ 3499822 h 3549650"/>
              <a:gd name="connsiteX141" fmla="*/ 1252130 w 3550876"/>
              <a:gd name="connsiteY141" fmla="*/ 3523550 h 3549650"/>
              <a:gd name="connsiteX142" fmla="*/ 1245013 w 3550876"/>
              <a:gd name="connsiteY142" fmla="*/ 3549650 h 3549650"/>
              <a:gd name="connsiteX143" fmla="*/ 1235524 w 3550876"/>
              <a:gd name="connsiteY143" fmla="*/ 3547277 h 3549650"/>
              <a:gd name="connsiteX144" fmla="*/ 1242641 w 3550876"/>
              <a:gd name="connsiteY144" fmla="*/ 3514059 h 3549650"/>
              <a:gd name="connsiteX145" fmla="*/ 1256875 w 3550876"/>
              <a:gd name="connsiteY145" fmla="*/ 3431012 h 3549650"/>
              <a:gd name="connsiteX146" fmla="*/ 1271108 w 3550876"/>
              <a:gd name="connsiteY146" fmla="*/ 3388302 h 3549650"/>
              <a:gd name="connsiteX147" fmla="*/ 1292459 w 3550876"/>
              <a:gd name="connsiteY147" fmla="*/ 3300510 h 3549650"/>
              <a:gd name="connsiteX148" fmla="*/ 1282970 w 3550876"/>
              <a:gd name="connsiteY148" fmla="*/ 3219836 h 3549650"/>
              <a:gd name="connsiteX149" fmla="*/ 1309065 w 3550876"/>
              <a:gd name="connsiteY149" fmla="*/ 3184245 h 3549650"/>
              <a:gd name="connsiteX150" fmla="*/ 1337532 w 3550876"/>
              <a:gd name="connsiteY150" fmla="*/ 3167636 h 3549650"/>
              <a:gd name="connsiteX151" fmla="*/ 1456147 w 3550876"/>
              <a:gd name="connsiteY151" fmla="*/ 3027643 h 3549650"/>
              <a:gd name="connsiteX152" fmla="*/ 1501220 w 3550876"/>
              <a:gd name="connsiteY152" fmla="*/ 2840195 h 3549650"/>
              <a:gd name="connsiteX153" fmla="*/ 1484614 w 3550876"/>
              <a:gd name="connsiteY153" fmla="*/ 2714438 h 3549650"/>
              <a:gd name="connsiteX154" fmla="*/ 1477497 w 3550876"/>
              <a:gd name="connsiteY154" fmla="*/ 2633764 h 3549650"/>
              <a:gd name="connsiteX155" fmla="*/ 1420562 w 3550876"/>
              <a:gd name="connsiteY155" fmla="*/ 2560209 h 3549650"/>
              <a:gd name="connsiteX156" fmla="*/ 1278225 w 3550876"/>
              <a:gd name="connsiteY156" fmla="*/ 2448689 h 3549650"/>
              <a:gd name="connsiteX157" fmla="*/ 1131144 w 3550876"/>
              <a:gd name="connsiteY157" fmla="*/ 2413098 h 3549650"/>
              <a:gd name="connsiteX158" fmla="*/ 1107421 w 3550876"/>
              <a:gd name="connsiteY158" fmla="*/ 2424962 h 3549650"/>
              <a:gd name="connsiteX159" fmla="*/ 986434 w 3550876"/>
              <a:gd name="connsiteY159" fmla="*/ 2408352 h 3549650"/>
              <a:gd name="connsiteX160" fmla="*/ 976945 w 3550876"/>
              <a:gd name="connsiteY160" fmla="*/ 2389370 h 3549650"/>
              <a:gd name="connsiteX161" fmla="*/ 905776 w 3550876"/>
              <a:gd name="connsiteY161" fmla="*/ 2341915 h 3549650"/>
              <a:gd name="connsiteX162" fmla="*/ 903404 w 3550876"/>
              <a:gd name="connsiteY162" fmla="*/ 2351406 h 3549650"/>
              <a:gd name="connsiteX163" fmla="*/ 896287 w 3550876"/>
              <a:gd name="connsiteY163" fmla="*/ 2360897 h 3549650"/>
              <a:gd name="connsiteX164" fmla="*/ 889170 w 3550876"/>
              <a:gd name="connsiteY164" fmla="*/ 2353779 h 3549650"/>
              <a:gd name="connsiteX165" fmla="*/ 867820 w 3550876"/>
              <a:gd name="connsiteY165" fmla="*/ 2339542 h 3549650"/>
              <a:gd name="connsiteX166" fmla="*/ 687526 w 3550876"/>
              <a:gd name="connsiteY166" fmla="*/ 2377506 h 3549650"/>
              <a:gd name="connsiteX167" fmla="*/ 666175 w 3550876"/>
              <a:gd name="connsiteY167" fmla="*/ 2403607 h 3549650"/>
              <a:gd name="connsiteX168" fmla="*/ 687526 w 3550876"/>
              <a:gd name="connsiteY168" fmla="*/ 2441571 h 3549650"/>
              <a:gd name="connsiteX169" fmla="*/ 720738 w 3550876"/>
              <a:gd name="connsiteY169" fmla="*/ 2458180 h 3549650"/>
              <a:gd name="connsiteX170" fmla="*/ 727855 w 3550876"/>
              <a:gd name="connsiteY170" fmla="*/ 2512754 h 3549650"/>
              <a:gd name="connsiteX171" fmla="*/ 670920 w 3550876"/>
              <a:gd name="connsiteY171" fmla="*/ 2550718 h 3549650"/>
              <a:gd name="connsiteX172" fmla="*/ 632963 w 3550876"/>
              <a:gd name="connsiteY172" fmla="*/ 2517499 h 3549650"/>
              <a:gd name="connsiteX173" fmla="*/ 599751 w 3550876"/>
              <a:gd name="connsiteY173" fmla="*/ 2481908 h 3549650"/>
              <a:gd name="connsiteX174" fmla="*/ 526210 w 3550876"/>
              <a:gd name="connsiteY174" fmla="*/ 2484281 h 3549650"/>
              <a:gd name="connsiteX175" fmla="*/ 440808 w 3550876"/>
              <a:gd name="connsiteY175" fmla="*/ 2534109 h 3549650"/>
              <a:gd name="connsiteX176" fmla="*/ 390990 w 3550876"/>
              <a:gd name="connsiteY176" fmla="*/ 2562582 h 3549650"/>
              <a:gd name="connsiteX177" fmla="*/ 357778 w 3550876"/>
              <a:gd name="connsiteY177" fmla="*/ 2564954 h 3549650"/>
              <a:gd name="connsiteX178" fmla="*/ 374384 w 3550876"/>
              <a:gd name="connsiteY178" fmla="*/ 2536481 h 3549650"/>
              <a:gd name="connsiteX179" fmla="*/ 393363 w 3550876"/>
              <a:gd name="connsiteY179" fmla="*/ 2531736 h 3549650"/>
              <a:gd name="connsiteX180" fmla="*/ 459787 w 3550876"/>
              <a:gd name="connsiteY180" fmla="*/ 2498517 h 3549650"/>
              <a:gd name="connsiteX181" fmla="*/ 507232 w 3550876"/>
              <a:gd name="connsiteY181" fmla="*/ 2462926 h 3549650"/>
              <a:gd name="connsiteX182" fmla="*/ 557050 w 3550876"/>
              <a:gd name="connsiteY182" fmla="*/ 2408352 h 3549650"/>
              <a:gd name="connsiteX183" fmla="*/ 628219 w 3550876"/>
              <a:gd name="connsiteY183" fmla="*/ 2353779 h 3549650"/>
              <a:gd name="connsiteX184" fmla="*/ 725483 w 3550876"/>
              <a:gd name="connsiteY184" fmla="*/ 2315815 h 3549650"/>
              <a:gd name="connsiteX185" fmla="*/ 810885 w 3550876"/>
              <a:gd name="connsiteY185" fmla="*/ 2273105 h 3549650"/>
              <a:gd name="connsiteX186" fmla="*/ 853586 w 3550876"/>
              <a:gd name="connsiteY186" fmla="*/ 2261241 h 3549650"/>
              <a:gd name="connsiteX187" fmla="*/ 898660 w 3550876"/>
              <a:gd name="connsiteY187" fmla="*/ 2218531 h 3549650"/>
              <a:gd name="connsiteX188" fmla="*/ 879681 w 3550876"/>
              <a:gd name="connsiteY188" fmla="*/ 2104639 h 3549650"/>
              <a:gd name="connsiteX189" fmla="*/ 884426 w 3550876"/>
              <a:gd name="connsiteY189" fmla="*/ 2026338 h 3549650"/>
              <a:gd name="connsiteX190" fmla="*/ 920010 w 3550876"/>
              <a:gd name="connsiteY190" fmla="*/ 1971764 h 3549650"/>
              <a:gd name="connsiteX191" fmla="*/ 938988 w 3550876"/>
              <a:gd name="connsiteY191" fmla="*/ 1838890 h 3549650"/>
              <a:gd name="connsiteX192" fmla="*/ 891543 w 3550876"/>
              <a:gd name="connsiteY192" fmla="*/ 1805671 h 3549650"/>
              <a:gd name="connsiteX193" fmla="*/ 855958 w 3550876"/>
              <a:gd name="connsiteY193" fmla="*/ 1805671 h 3549650"/>
              <a:gd name="connsiteX194" fmla="*/ 855958 w 3550876"/>
              <a:gd name="connsiteY194" fmla="*/ 1793807 h 3549650"/>
              <a:gd name="connsiteX195" fmla="*/ 882054 w 3550876"/>
              <a:gd name="connsiteY195" fmla="*/ 1789062 h 3549650"/>
              <a:gd name="connsiteX196" fmla="*/ 927127 w 3550876"/>
              <a:gd name="connsiteY196" fmla="*/ 1739234 h 3549650"/>
              <a:gd name="connsiteX197" fmla="*/ 920010 w 3550876"/>
              <a:gd name="connsiteY197" fmla="*/ 1691779 h 3549650"/>
              <a:gd name="connsiteX198" fmla="*/ 893915 w 3550876"/>
              <a:gd name="connsiteY198" fmla="*/ 1663305 h 3549650"/>
              <a:gd name="connsiteX199" fmla="*/ 791907 w 3550876"/>
              <a:gd name="connsiteY199" fmla="*/ 1663305 h 3549650"/>
              <a:gd name="connsiteX200" fmla="*/ 727855 w 3550876"/>
              <a:gd name="connsiteY200" fmla="*/ 1658560 h 3549650"/>
              <a:gd name="connsiteX201" fmla="*/ 604496 w 3550876"/>
              <a:gd name="connsiteY201" fmla="*/ 1639578 h 3549650"/>
              <a:gd name="connsiteX202" fmla="*/ 421830 w 3550876"/>
              <a:gd name="connsiteY202" fmla="*/ 1601614 h 3549650"/>
              <a:gd name="connsiteX203" fmla="*/ 367267 w 3550876"/>
              <a:gd name="connsiteY203" fmla="*/ 1603986 h 3549650"/>
              <a:gd name="connsiteX204" fmla="*/ 315077 w 3550876"/>
              <a:gd name="connsiteY204" fmla="*/ 1587377 h 3549650"/>
              <a:gd name="connsiteX205" fmla="*/ 234419 w 3550876"/>
              <a:gd name="connsiteY205" fmla="*/ 1551786 h 3549650"/>
              <a:gd name="connsiteX206" fmla="*/ 189346 w 3550876"/>
              <a:gd name="connsiteY206" fmla="*/ 1542295 h 3549650"/>
              <a:gd name="connsiteX207" fmla="*/ 156134 w 3550876"/>
              <a:gd name="connsiteY207" fmla="*/ 1528058 h 3549650"/>
              <a:gd name="connsiteX208" fmla="*/ 120550 w 3550876"/>
              <a:gd name="connsiteY208" fmla="*/ 1506703 h 3549650"/>
              <a:gd name="connsiteX209" fmla="*/ 160879 w 3550876"/>
              <a:gd name="connsiteY209" fmla="*/ 1504330 h 3549650"/>
              <a:gd name="connsiteX210" fmla="*/ 208324 w 3550876"/>
              <a:gd name="connsiteY210" fmla="*/ 1518567 h 3549650"/>
              <a:gd name="connsiteX211" fmla="*/ 241536 w 3550876"/>
              <a:gd name="connsiteY211" fmla="*/ 1530431 h 3549650"/>
              <a:gd name="connsiteX212" fmla="*/ 286610 w 3550876"/>
              <a:gd name="connsiteY212" fmla="*/ 1547040 h 3549650"/>
              <a:gd name="connsiteX213" fmla="*/ 315077 w 3550876"/>
              <a:gd name="connsiteY213" fmla="*/ 1549413 h 3549650"/>
              <a:gd name="connsiteX214" fmla="*/ 393363 w 3550876"/>
              <a:gd name="connsiteY214" fmla="*/ 1568395 h 3549650"/>
              <a:gd name="connsiteX215" fmla="*/ 481137 w 3550876"/>
              <a:gd name="connsiteY215" fmla="*/ 1592123 h 3549650"/>
              <a:gd name="connsiteX216" fmla="*/ 521466 w 3550876"/>
              <a:gd name="connsiteY216" fmla="*/ 1596868 h 3549650"/>
              <a:gd name="connsiteX217" fmla="*/ 725483 w 3550876"/>
              <a:gd name="connsiteY217" fmla="*/ 1634832 h 3549650"/>
              <a:gd name="connsiteX218" fmla="*/ 789534 w 3550876"/>
              <a:gd name="connsiteY218" fmla="*/ 1618223 h 3549650"/>
              <a:gd name="connsiteX219" fmla="*/ 834608 w 3550876"/>
              <a:gd name="connsiteY219" fmla="*/ 1632460 h 3549650"/>
              <a:gd name="connsiteX220" fmla="*/ 853586 w 3550876"/>
              <a:gd name="connsiteY220" fmla="*/ 1641951 h 3549650"/>
              <a:gd name="connsiteX221" fmla="*/ 884426 w 3550876"/>
              <a:gd name="connsiteY221" fmla="*/ 1644323 h 3549650"/>
              <a:gd name="connsiteX222" fmla="*/ 931872 w 3550876"/>
              <a:gd name="connsiteY222" fmla="*/ 1613477 h 3549650"/>
              <a:gd name="connsiteX223" fmla="*/ 938988 w 3550876"/>
              <a:gd name="connsiteY223" fmla="*/ 1554158 h 3549650"/>
              <a:gd name="connsiteX224" fmla="*/ 955594 w 3550876"/>
              <a:gd name="connsiteY224" fmla="*/ 1482976 h 3549650"/>
              <a:gd name="connsiteX225" fmla="*/ 905776 w 3550876"/>
              <a:gd name="connsiteY225" fmla="*/ 1369083 h 3549650"/>
              <a:gd name="connsiteX226" fmla="*/ 836980 w 3550876"/>
              <a:gd name="connsiteY226" fmla="*/ 1314510 h 3549650"/>
              <a:gd name="connsiteX227" fmla="*/ 822746 w 3550876"/>
              <a:gd name="connsiteY227" fmla="*/ 1278918 h 3549650"/>
              <a:gd name="connsiteX228" fmla="*/ 867820 w 3550876"/>
              <a:gd name="connsiteY228" fmla="*/ 1233836 h 3549650"/>
              <a:gd name="connsiteX229" fmla="*/ 905776 w 3550876"/>
              <a:gd name="connsiteY229" fmla="*/ 1243327 h 3549650"/>
              <a:gd name="connsiteX230" fmla="*/ 927127 w 3550876"/>
              <a:gd name="connsiteY230" fmla="*/ 1271800 h 3549650"/>
              <a:gd name="connsiteX231" fmla="*/ 946105 w 3550876"/>
              <a:gd name="connsiteY231" fmla="*/ 1305019 h 3549650"/>
              <a:gd name="connsiteX232" fmla="*/ 1033880 w 3550876"/>
              <a:gd name="connsiteY232" fmla="*/ 1331119 h 3549650"/>
              <a:gd name="connsiteX233" fmla="*/ 1069464 w 3550876"/>
              <a:gd name="connsiteY233" fmla="*/ 1252818 h 3549650"/>
              <a:gd name="connsiteX234" fmla="*/ 960339 w 3550876"/>
              <a:gd name="connsiteY234" fmla="*/ 1117570 h 3549650"/>
              <a:gd name="connsiteX235" fmla="*/ 860703 w 3550876"/>
              <a:gd name="connsiteY235" fmla="*/ 1062997 h 3549650"/>
              <a:gd name="connsiteX236" fmla="*/ 796651 w 3550876"/>
              <a:gd name="connsiteY236" fmla="*/ 1041642 h 3549650"/>
              <a:gd name="connsiteX237" fmla="*/ 737344 w 3550876"/>
              <a:gd name="connsiteY237" fmla="*/ 1008423 h 3549650"/>
              <a:gd name="connsiteX238" fmla="*/ 668548 w 3550876"/>
              <a:gd name="connsiteY238" fmla="*/ 939613 h 3549650"/>
              <a:gd name="connsiteX239" fmla="*/ 597379 w 3550876"/>
              <a:gd name="connsiteY239" fmla="*/ 896904 h 3549650"/>
              <a:gd name="connsiteX240" fmla="*/ 540444 w 3550876"/>
              <a:gd name="connsiteY240" fmla="*/ 854194 h 3549650"/>
              <a:gd name="connsiteX241" fmla="*/ 523838 w 3550876"/>
              <a:gd name="connsiteY241" fmla="*/ 844703 h 3549650"/>
              <a:gd name="connsiteX242" fmla="*/ 383873 w 3550876"/>
              <a:gd name="connsiteY242" fmla="*/ 792502 h 3549650"/>
              <a:gd name="connsiteX243" fmla="*/ 341172 w 3550876"/>
              <a:gd name="connsiteY243" fmla="*/ 801993 h 3549650"/>
              <a:gd name="connsiteX244" fmla="*/ 336428 w 3550876"/>
              <a:gd name="connsiteY244" fmla="*/ 828094 h 3549650"/>
              <a:gd name="connsiteX245" fmla="*/ 315077 w 3550876"/>
              <a:gd name="connsiteY245" fmla="*/ 930122 h 3549650"/>
              <a:gd name="connsiteX246" fmla="*/ 215441 w 3550876"/>
              <a:gd name="connsiteY246" fmla="*/ 1001305 h 3549650"/>
              <a:gd name="connsiteX247" fmla="*/ 54126 w 3550876"/>
              <a:gd name="connsiteY247" fmla="*/ 934868 h 3549650"/>
              <a:gd name="connsiteX248" fmla="*/ 18541 w 3550876"/>
              <a:gd name="connsiteY248" fmla="*/ 856567 h 3549650"/>
              <a:gd name="connsiteX249" fmla="*/ 28030 w 3550876"/>
              <a:gd name="connsiteY249" fmla="*/ 783011 h 3549650"/>
              <a:gd name="connsiteX250" fmla="*/ 75476 w 3550876"/>
              <a:gd name="connsiteY250" fmla="*/ 711828 h 3549650"/>
              <a:gd name="connsiteX251" fmla="*/ 103944 w 3550876"/>
              <a:gd name="connsiteY251" fmla="*/ 690474 h 3549650"/>
              <a:gd name="connsiteX252" fmla="*/ 113433 w 3550876"/>
              <a:gd name="connsiteY252" fmla="*/ 612172 h 3549650"/>
              <a:gd name="connsiteX253" fmla="*/ 0 w 3550876"/>
              <a:gd name="connsiteY253" fmla="*/ 498717 h 3549650"/>
              <a:gd name="connsiteX254" fmla="*/ 0 w 3550876"/>
              <a:gd name="connsiteY254" fmla="*/ 415620 h 3549650"/>
              <a:gd name="connsiteX255" fmla="*/ 40485 w 3550876"/>
              <a:gd name="connsiteY255" fmla="*/ 437181 h 3549650"/>
              <a:gd name="connsiteX256" fmla="*/ 89710 w 3550876"/>
              <a:gd name="connsiteY256" fmla="*/ 457943 h 3549650"/>
              <a:gd name="connsiteX257" fmla="*/ 149017 w 3550876"/>
              <a:gd name="connsiteY257" fmla="*/ 484043 h 3549650"/>
              <a:gd name="connsiteX258" fmla="*/ 388618 w 3550876"/>
              <a:gd name="connsiteY258" fmla="*/ 628782 h 3549650"/>
              <a:gd name="connsiteX259" fmla="*/ 495371 w 3550876"/>
              <a:gd name="connsiteY259" fmla="*/ 747420 h 3549650"/>
              <a:gd name="connsiteX260" fmla="*/ 533327 w 3550876"/>
              <a:gd name="connsiteY260" fmla="*/ 816230 h 3549650"/>
              <a:gd name="connsiteX261" fmla="*/ 545189 w 3550876"/>
              <a:gd name="connsiteY261" fmla="*/ 828094 h 3549650"/>
              <a:gd name="connsiteX262" fmla="*/ 571284 w 3550876"/>
              <a:gd name="connsiteY262" fmla="*/ 854194 h 3549650"/>
              <a:gd name="connsiteX263" fmla="*/ 595007 w 3550876"/>
              <a:gd name="connsiteY263" fmla="*/ 873176 h 3549650"/>
              <a:gd name="connsiteX264" fmla="*/ 618730 w 3550876"/>
              <a:gd name="connsiteY264" fmla="*/ 882667 h 3549650"/>
              <a:gd name="connsiteX265" fmla="*/ 692270 w 3550876"/>
              <a:gd name="connsiteY265" fmla="*/ 918259 h 3549650"/>
              <a:gd name="connsiteX266" fmla="*/ 784790 w 3550876"/>
              <a:gd name="connsiteY266" fmla="*/ 946732 h 3549650"/>
              <a:gd name="connsiteX267" fmla="*/ 844097 w 3550876"/>
              <a:gd name="connsiteY267" fmla="*/ 977578 h 3549650"/>
              <a:gd name="connsiteX268" fmla="*/ 991179 w 3550876"/>
              <a:gd name="connsiteY268" fmla="*/ 1079606 h 3549650"/>
              <a:gd name="connsiteX269" fmla="*/ 1036252 w 3550876"/>
              <a:gd name="connsiteY269" fmla="*/ 1065370 h 3549650"/>
              <a:gd name="connsiteX270" fmla="*/ 1038624 w 3550876"/>
              <a:gd name="connsiteY270" fmla="*/ 1017914 h 3549650"/>
              <a:gd name="connsiteX271" fmla="*/ 1012529 w 3550876"/>
              <a:gd name="connsiteY271" fmla="*/ 996560 h 3549650"/>
              <a:gd name="connsiteX272" fmla="*/ 851214 w 3550876"/>
              <a:gd name="connsiteY272" fmla="*/ 892158 h 3549650"/>
              <a:gd name="connsiteX273" fmla="*/ 810885 w 3550876"/>
              <a:gd name="connsiteY273" fmla="*/ 882667 h 3549650"/>
              <a:gd name="connsiteX274" fmla="*/ 791907 w 3550876"/>
              <a:gd name="connsiteY274" fmla="*/ 880294 h 3549650"/>
              <a:gd name="connsiteX275" fmla="*/ 765811 w 3550876"/>
              <a:gd name="connsiteY275" fmla="*/ 820975 h 3549650"/>
              <a:gd name="connsiteX276" fmla="*/ 803768 w 3550876"/>
              <a:gd name="connsiteY276" fmla="*/ 842330 h 3549650"/>
              <a:gd name="connsiteX277" fmla="*/ 889170 w 3550876"/>
              <a:gd name="connsiteY277" fmla="*/ 899276 h 3549650"/>
              <a:gd name="connsiteX278" fmla="*/ 1026763 w 3550876"/>
              <a:gd name="connsiteY278" fmla="*/ 958595 h 3549650"/>
              <a:gd name="connsiteX279" fmla="*/ 1059975 w 3550876"/>
              <a:gd name="connsiteY279" fmla="*/ 949104 h 3549650"/>
              <a:gd name="connsiteX280" fmla="*/ 1038624 w 3550876"/>
              <a:gd name="connsiteY280" fmla="*/ 918259 h 3549650"/>
              <a:gd name="connsiteX281" fmla="*/ 998296 w 3550876"/>
              <a:gd name="connsiteY281" fmla="*/ 904022 h 3549650"/>
              <a:gd name="connsiteX282" fmla="*/ 915266 w 3550876"/>
              <a:gd name="connsiteY282" fmla="*/ 882667 h 3549650"/>
              <a:gd name="connsiteX283" fmla="*/ 908149 w 3550876"/>
              <a:gd name="connsiteY283" fmla="*/ 854194 h 3549650"/>
              <a:gd name="connsiteX284" fmla="*/ 934244 w 3550876"/>
              <a:gd name="connsiteY284" fmla="*/ 851821 h 3549650"/>
              <a:gd name="connsiteX285" fmla="*/ 955594 w 3550876"/>
              <a:gd name="connsiteY285" fmla="*/ 861312 h 3549650"/>
              <a:gd name="connsiteX286" fmla="*/ 976945 w 3550876"/>
              <a:gd name="connsiteY286" fmla="*/ 856567 h 3549650"/>
              <a:gd name="connsiteX287" fmla="*/ 974573 w 3550876"/>
              <a:gd name="connsiteY287" fmla="*/ 839957 h 3549650"/>
              <a:gd name="connsiteX288" fmla="*/ 936616 w 3550876"/>
              <a:gd name="connsiteY288" fmla="*/ 794875 h 3549650"/>
              <a:gd name="connsiteX289" fmla="*/ 934244 w 3550876"/>
              <a:gd name="connsiteY289" fmla="*/ 754538 h 3549650"/>
              <a:gd name="connsiteX290" fmla="*/ 967456 w 3550876"/>
              <a:gd name="connsiteY290" fmla="*/ 766402 h 3549650"/>
              <a:gd name="connsiteX291" fmla="*/ 967456 w 3550876"/>
              <a:gd name="connsiteY291" fmla="*/ 790129 h 3549650"/>
              <a:gd name="connsiteX292" fmla="*/ 972200 w 3550876"/>
              <a:gd name="connsiteY292" fmla="*/ 825721 h 3549650"/>
              <a:gd name="connsiteX293" fmla="*/ 1078953 w 3550876"/>
              <a:gd name="connsiteY293" fmla="*/ 946732 h 3549650"/>
              <a:gd name="connsiteX294" fmla="*/ 1126399 w 3550876"/>
              <a:gd name="connsiteY294" fmla="*/ 958595 h 3549650"/>
              <a:gd name="connsiteX295" fmla="*/ 1242641 w 3550876"/>
              <a:gd name="connsiteY295" fmla="*/ 998932 h 3549650"/>
              <a:gd name="connsiteX296" fmla="*/ 1266364 w 3550876"/>
              <a:gd name="connsiteY296" fmla="*/ 1020287 h 3549650"/>
              <a:gd name="connsiteX297" fmla="*/ 1349394 w 3550876"/>
              <a:gd name="connsiteY297" fmla="*/ 1001305 h 3549650"/>
              <a:gd name="connsiteX298" fmla="*/ 1411073 w 3550876"/>
              <a:gd name="connsiteY298" fmla="*/ 932495 h 3549650"/>
              <a:gd name="connsiteX299" fmla="*/ 1479870 w 3550876"/>
              <a:gd name="connsiteY299" fmla="*/ 930122 h 3549650"/>
              <a:gd name="connsiteX300" fmla="*/ 1515454 w 3550876"/>
              <a:gd name="connsiteY300" fmla="*/ 949104 h 3549650"/>
              <a:gd name="connsiteX301" fmla="*/ 1586623 w 3550876"/>
              <a:gd name="connsiteY301" fmla="*/ 915886 h 3549650"/>
              <a:gd name="connsiteX302" fmla="*/ 1605601 w 3550876"/>
              <a:gd name="connsiteY302" fmla="*/ 896904 h 3549650"/>
              <a:gd name="connsiteX303" fmla="*/ 1691003 w 3550876"/>
              <a:gd name="connsiteY303" fmla="*/ 794875 h 3549650"/>
              <a:gd name="connsiteX304" fmla="*/ 1679142 w 3550876"/>
              <a:gd name="connsiteY304" fmla="*/ 676237 h 3549650"/>
              <a:gd name="connsiteX305" fmla="*/ 1643558 w 3550876"/>
              <a:gd name="connsiteY305" fmla="*/ 531499 h 3549650"/>
              <a:gd name="connsiteX306" fmla="*/ 1657791 w 3550876"/>
              <a:gd name="connsiteY306" fmla="*/ 441334 h 3549650"/>
              <a:gd name="connsiteX307" fmla="*/ 1648302 w 3550876"/>
              <a:gd name="connsiteY307" fmla="*/ 367778 h 3549650"/>
              <a:gd name="connsiteX308" fmla="*/ 1634068 w 3550876"/>
              <a:gd name="connsiteY308" fmla="*/ 332187 h 3549650"/>
              <a:gd name="connsiteX309" fmla="*/ 1603229 w 3550876"/>
              <a:gd name="connsiteY309" fmla="*/ 215921 h 3549650"/>
              <a:gd name="connsiteX310" fmla="*/ 1581878 w 3550876"/>
              <a:gd name="connsiteY310" fmla="*/ 154230 h 3549650"/>
              <a:gd name="connsiteX311" fmla="*/ 1572389 w 3550876"/>
              <a:gd name="connsiteY311" fmla="*/ 102029 h 3549650"/>
              <a:gd name="connsiteX312" fmla="*/ 1555783 w 3550876"/>
              <a:gd name="connsiteY312" fmla="*/ 56946 h 3549650"/>
              <a:gd name="connsiteX313" fmla="*/ 1565272 w 3550876"/>
              <a:gd name="connsiteY313" fmla="*/ 0 h 354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Lst>
            <a:rect l="l" t="t" r="r" b="b"/>
            <a:pathLst>
              <a:path w="3550876" h="3549650">
                <a:moveTo>
                  <a:pt x="1565272" y="0"/>
                </a:moveTo>
                <a:cubicBezTo>
                  <a:pt x="1572389" y="26100"/>
                  <a:pt x="1581878" y="49828"/>
                  <a:pt x="1588995" y="75928"/>
                </a:cubicBezTo>
                <a:cubicBezTo>
                  <a:pt x="1591367" y="83047"/>
                  <a:pt x="1593740" y="87792"/>
                  <a:pt x="1596112" y="94911"/>
                </a:cubicBezTo>
                <a:cubicBezTo>
                  <a:pt x="1603229" y="118638"/>
                  <a:pt x="1612718" y="144739"/>
                  <a:pt x="1619835" y="168466"/>
                </a:cubicBezTo>
                <a:cubicBezTo>
                  <a:pt x="1629324" y="189821"/>
                  <a:pt x="1638813" y="211176"/>
                  <a:pt x="1645930" y="232531"/>
                </a:cubicBezTo>
                <a:cubicBezTo>
                  <a:pt x="1657791" y="261004"/>
                  <a:pt x="1669653" y="287104"/>
                  <a:pt x="1676770" y="315577"/>
                </a:cubicBezTo>
                <a:cubicBezTo>
                  <a:pt x="1681514" y="351169"/>
                  <a:pt x="1695748" y="379642"/>
                  <a:pt x="1731332" y="393878"/>
                </a:cubicBezTo>
                <a:cubicBezTo>
                  <a:pt x="1819107" y="422352"/>
                  <a:pt x="1878414" y="486416"/>
                  <a:pt x="1923487" y="564717"/>
                </a:cubicBezTo>
                <a:cubicBezTo>
                  <a:pt x="1935349" y="583699"/>
                  <a:pt x="1949582" y="605054"/>
                  <a:pt x="1963816" y="624036"/>
                </a:cubicBezTo>
                <a:cubicBezTo>
                  <a:pt x="1970933" y="628782"/>
                  <a:pt x="1980422" y="631155"/>
                  <a:pt x="1989911" y="638273"/>
                </a:cubicBezTo>
                <a:cubicBezTo>
                  <a:pt x="1997028" y="597936"/>
                  <a:pt x="1999400" y="564717"/>
                  <a:pt x="1985167" y="531499"/>
                </a:cubicBezTo>
                <a:cubicBezTo>
                  <a:pt x="1985167" y="529126"/>
                  <a:pt x="1978050" y="526753"/>
                  <a:pt x="1975678" y="524380"/>
                </a:cubicBezTo>
                <a:cubicBezTo>
                  <a:pt x="1968561" y="519635"/>
                  <a:pt x="1963816" y="517262"/>
                  <a:pt x="1956699" y="512516"/>
                </a:cubicBezTo>
                <a:cubicBezTo>
                  <a:pt x="1963816" y="507771"/>
                  <a:pt x="1970933" y="503025"/>
                  <a:pt x="1975678" y="498280"/>
                </a:cubicBezTo>
                <a:cubicBezTo>
                  <a:pt x="1975678" y="465061"/>
                  <a:pt x="1975678" y="427097"/>
                  <a:pt x="1975678" y="389133"/>
                </a:cubicBezTo>
                <a:cubicBezTo>
                  <a:pt x="1975678" y="379642"/>
                  <a:pt x="1973305" y="367778"/>
                  <a:pt x="1973305" y="358287"/>
                </a:cubicBezTo>
                <a:cubicBezTo>
                  <a:pt x="1970933" y="348796"/>
                  <a:pt x="1968561" y="339305"/>
                  <a:pt x="1970933" y="332187"/>
                </a:cubicBezTo>
                <a:cubicBezTo>
                  <a:pt x="1973305" y="322696"/>
                  <a:pt x="1980422" y="315577"/>
                  <a:pt x="1987539" y="306086"/>
                </a:cubicBezTo>
                <a:cubicBezTo>
                  <a:pt x="1992284" y="313205"/>
                  <a:pt x="2001773" y="317950"/>
                  <a:pt x="2004145" y="327441"/>
                </a:cubicBezTo>
                <a:cubicBezTo>
                  <a:pt x="2020751" y="372524"/>
                  <a:pt x="2039729" y="419979"/>
                  <a:pt x="2051591" y="467434"/>
                </a:cubicBezTo>
                <a:cubicBezTo>
                  <a:pt x="2058708" y="495907"/>
                  <a:pt x="2061080" y="524380"/>
                  <a:pt x="2061080" y="552853"/>
                </a:cubicBezTo>
                <a:cubicBezTo>
                  <a:pt x="2058708" y="583699"/>
                  <a:pt x="2053963" y="588445"/>
                  <a:pt x="2023123" y="595563"/>
                </a:cubicBezTo>
                <a:cubicBezTo>
                  <a:pt x="2018379" y="597936"/>
                  <a:pt x="2011262" y="602681"/>
                  <a:pt x="2011262" y="607427"/>
                </a:cubicBezTo>
                <a:cubicBezTo>
                  <a:pt x="2008890" y="666746"/>
                  <a:pt x="2006517" y="728438"/>
                  <a:pt x="2023123" y="785384"/>
                </a:cubicBezTo>
                <a:cubicBezTo>
                  <a:pt x="2030240" y="809112"/>
                  <a:pt x="2051591" y="816230"/>
                  <a:pt x="2070569" y="799621"/>
                </a:cubicBezTo>
                <a:cubicBezTo>
                  <a:pt x="2084803" y="787757"/>
                  <a:pt x="2101409" y="785384"/>
                  <a:pt x="2115642" y="790129"/>
                </a:cubicBezTo>
                <a:cubicBezTo>
                  <a:pt x="2141738" y="797248"/>
                  <a:pt x="2163088" y="792502"/>
                  <a:pt x="2182066" y="778266"/>
                </a:cubicBezTo>
                <a:cubicBezTo>
                  <a:pt x="2217651" y="752165"/>
                  <a:pt x="2255608" y="742674"/>
                  <a:pt x="2300681" y="747420"/>
                </a:cubicBezTo>
                <a:cubicBezTo>
                  <a:pt x="2350499" y="752165"/>
                  <a:pt x="2381339" y="726065"/>
                  <a:pt x="2402689" y="683355"/>
                </a:cubicBezTo>
                <a:cubicBezTo>
                  <a:pt x="2405062" y="678610"/>
                  <a:pt x="2405062" y="671491"/>
                  <a:pt x="2405062" y="664373"/>
                </a:cubicBezTo>
                <a:cubicBezTo>
                  <a:pt x="2400317" y="593190"/>
                  <a:pt x="2433529" y="543362"/>
                  <a:pt x="2495208" y="510144"/>
                </a:cubicBezTo>
                <a:cubicBezTo>
                  <a:pt x="2499953" y="507771"/>
                  <a:pt x="2504698" y="505398"/>
                  <a:pt x="2509442" y="503025"/>
                </a:cubicBezTo>
                <a:cubicBezTo>
                  <a:pt x="2507070" y="498280"/>
                  <a:pt x="2504698" y="495907"/>
                  <a:pt x="2502325" y="491162"/>
                </a:cubicBezTo>
                <a:cubicBezTo>
                  <a:pt x="2502325" y="488789"/>
                  <a:pt x="2499953" y="484043"/>
                  <a:pt x="2499953" y="476925"/>
                </a:cubicBezTo>
                <a:cubicBezTo>
                  <a:pt x="2504698" y="479298"/>
                  <a:pt x="2511814" y="479298"/>
                  <a:pt x="2516559" y="481670"/>
                </a:cubicBezTo>
                <a:cubicBezTo>
                  <a:pt x="2542654" y="500653"/>
                  <a:pt x="2559260" y="498280"/>
                  <a:pt x="2578238" y="474552"/>
                </a:cubicBezTo>
                <a:cubicBezTo>
                  <a:pt x="2601961" y="438961"/>
                  <a:pt x="2611450" y="400997"/>
                  <a:pt x="2609078" y="360660"/>
                </a:cubicBezTo>
                <a:cubicBezTo>
                  <a:pt x="2609078" y="320323"/>
                  <a:pt x="2620940" y="289477"/>
                  <a:pt x="2654152" y="265749"/>
                </a:cubicBezTo>
                <a:cubicBezTo>
                  <a:pt x="2666013" y="258631"/>
                  <a:pt x="2670758" y="242022"/>
                  <a:pt x="2675502" y="227785"/>
                </a:cubicBezTo>
                <a:cubicBezTo>
                  <a:pt x="2680247" y="211176"/>
                  <a:pt x="2682619" y="192194"/>
                  <a:pt x="2687364" y="173212"/>
                </a:cubicBezTo>
                <a:cubicBezTo>
                  <a:pt x="2687364" y="168466"/>
                  <a:pt x="2687364" y="163721"/>
                  <a:pt x="2689736" y="161348"/>
                </a:cubicBezTo>
                <a:cubicBezTo>
                  <a:pt x="2701597" y="154230"/>
                  <a:pt x="2711086" y="144739"/>
                  <a:pt x="2722948" y="137620"/>
                </a:cubicBezTo>
                <a:cubicBezTo>
                  <a:pt x="2730065" y="147111"/>
                  <a:pt x="2737182" y="156602"/>
                  <a:pt x="2741926" y="166093"/>
                </a:cubicBezTo>
                <a:cubicBezTo>
                  <a:pt x="2751416" y="189821"/>
                  <a:pt x="2749043" y="213549"/>
                  <a:pt x="2722948" y="227785"/>
                </a:cubicBezTo>
                <a:cubicBezTo>
                  <a:pt x="2694480" y="242022"/>
                  <a:pt x="2689736" y="268122"/>
                  <a:pt x="2692108" y="298968"/>
                </a:cubicBezTo>
                <a:cubicBezTo>
                  <a:pt x="2692108" y="327441"/>
                  <a:pt x="2684991" y="353541"/>
                  <a:pt x="2668385" y="379642"/>
                </a:cubicBezTo>
                <a:cubicBezTo>
                  <a:pt x="2632801" y="434215"/>
                  <a:pt x="2604334" y="493534"/>
                  <a:pt x="2604334" y="559972"/>
                </a:cubicBezTo>
                <a:cubicBezTo>
                  <a:pt x="2604334" y="590818"/>
                  <a:pt x="2611450" y="624036"/>
                  <a:pt x="2620940" y="657255"/>
                </a:cubicBezTo>
                <a:cubicBezTo>
                  <a:pt x="2625684" y="680982"/>
                  <a:pt x="2620940" y="702337"/>
                  <a:pt x="2616195" y="726065"/>
                </a:cubicBezTo>
                <a:cubicBezTo>
                  <a:pt x="2613823" y="733183"/>
                  <a:pt x="2611450" y="745047"/>
                  <a:pt x="2616195" y="752165"/>
                </a:cubicBezTo>
                <a:cubicBezTo>
                  <a:pt x="2625684" y="778266"/>
                  <a:pt x="2637546" y="801993"/>
                  <a:pt x="2651779" y="828094"/>
                </a:cubicBezTo>
                <a:cubicBezTo>
                  <a:pt x="2661268" y="844703"/>
                  <a:pt x="2675502" y="854194"/>
                  <a:pt x="2699225" y="851821"/>
                </a:cubicBezTo>
                <a:cubicBezTo>
                  <a:pt x="2730065" y="849448"/>
                  <a:pt x="2760904" y="851821"/>
                  <a:pt x="2794116" y="851821"/>
                </a:cubicBezTo>
                <a:cubicBezTo>
                  <a:pt x="2810722" y="851821"/>
                  <a:pt x="2824956" y="868431"/>
                  <a:pt x="2832073" y="894531"/>
                </a:cubicBezTo>
                <a:cubicBezTo>
                  <a:pt x="2841562" y="920631"/>
                  <a:pt x="2848679" y="946732"/>
                  <a:pt x="2858168" y="972832"/>
                </a:cubicBezTo>
                <a:cubicBezTo>
                  <a:pt x="2867658" y="996560"/>
                  <a:pt x="2881891" y="996560"/>
                  <a:pt x="2900870" y="979950"/>
                </a:cubicBezTo>
                <a:cubicBezTo>
                  <a:pt x="2943570" y="944359"/>
                  <a:pt x="2986272" y="908768"/>
                  <a:pt x="3026601" y="868431"/>
                </a:cubicBezTo>
                <a:cubicBezTo>
                  <a:pt x="3057440" y="837585"/>
                  <a:pt x="3081163" y="799621"/>
                  <a:pt x="3114375" y="768775"/>
                </a:cubicBezTo>
                <a:cubicBezTo>
                  <a:pt x="3185544" y="699965"/>
                  <a:pt x="3247223" y="621663"/>
                  <a:pt x="3294669" y="533871"/>
                </a:cubicBezTo>
                <a:cubicBezTo>
                  <a:pt x="3344487" y="443706"/>
                  <a:pt x="3415656" y="365405"/>
                  <a:pt x="3451240" y="268122"/>
                </a:cubicBezTo>
                <a:cubicBezTo>
                  <a:pt x="3458357" y="249140"/>
                  <a:pt x="3472590" y="232531"/>
                  <a:pt x="3482080" y="213549"/>
                </a:cubicBezTo>
                <a:cubicBezTo>
                  <a:pt x="3484452" y="211176"/>
                  <a:pt x="3486824" y="211176"/>
                  <a:pt x="3489196" y="211176"/>
                </a:cubicBezTo>
                <a:cubicBezTo>
                  <a:pt x="3491569" y="211176"/>
                  <a:pt x="3496314" y="215921"/>
                  <a:pt x="3496314" y="215921"/>
                </a:cubicBezTo>
                <a:cubicBezTo>
                  <a:pt x="3493941" y="223040"/>
                  <a:pt x="3493941" y="232531"/>
                  <a:pt x="3486824" y="237276"/>
                </a:cubicBezTo>
                <a:cubicBezTo>
                  <a:pt x="3455984" y="258631"/>
                  <a:pt x="3444123" y="294222"/>
                  <a:pt x="3441751" y="329814"/>
                </a:cubicBezTo>
                <a:cubicBezTo>
                  <a:pt x="3437006" y="370151"/>
                  <a:pt x="3422772" y="403369"/>
                  <a:pt x="3399050" y="434215"/>
                </a:cubicBezTo>
                <a:cubicBezTo>
                  <a:pt x="3330253" y="522007"/>
                  <a:pt x="3256712" y="605054"/>
                  <a:pt x="3197405" y="699965"/>
                </a:cubicBezTo>
                <a:cubicBezTo>
                  <a:pt x="3197405" y="699965"/>
                  <a:pt x="3195033" y="702337"/>
                  <a:pt x="3195033" y="704710"/>
                </a:cubicBezTo>
                <a:cubicBezTo>
                  <a:pt x="3123864" y="764029"/>
                  <a:pt x="3074046" y="842330"/>
                  <a:pt x="3017112" y="913513"/>
                </a:cubicBezTo>
                <a:cubicBezTo>
                  <a:pt x="3014739" y="918259"/>
                  <a:pt x="3009995" y="920631"/>
                  <a:pt x="3007622" y="923004"/>
                </a:cubicBezTo>
                <a:cubicBezTo>
                  <a:pt x="2969666" y="951477"/>
                  <a:pt x="2945943" y="987069"/>
                  <a:pt x="2926964" y="1027406"/>
                </a:cubicBezTo>
                <a:cubicBezTo>
                  <a:pt x="2919848" y="1044015"/>
                  <a:pt x="2903242" y="1053506"/>
                  <a:pt x="2903242" y="1074861"/>
                </a:cubicBezTo>
                <a:cubicBezTo>
                  <a:pt x="2900870" y="1112825"/>
                  <a:pt x="2919848" y="1138925"/>
                  <a:pt x="2941198" y="1162653"/>
                </a:cubicBezTo>
                <a:cubicBezTo>
                  <a:pt x="2988644" y="1219599"/>
                  <a:pt x="3045579" y="1255191"/>
                  <a:pt x="3119120" y="1269427"/>
                </a:cubicBezTo>
                <a:cubicBezTo>
                  <a:pt x="3135726" y="1271800"/>
                  <a:pt x="3152332" y="1281291"/>
                  <a:pt x="3168938" y="1290782"/>
                </a:cubicBezTo>
                <a:cubicBezTo>
                  <a:pt x="3185544" y="1300273"/>
                  <a:pt x="3199778" y="1302646"/>
                  <a:pt x="3216384" y="1293155"/>
                </a:cubicBezTo>
                <a:cubicBezTo>
                  <a:pt x="3221128" y="1290782"/>
                  <a:pt x="3225873" y="1288409"/>
                  <a:pt x="3230617" y="1288409"/>
                </a:cubicBezTo>
                <a:cubicBezTo>
                  <a:pt x="3275691" y="1297900"/>
                  <a:pt x="3316020" y="1278918"/>
                  <a:pt x="3358721" y="1269427"/>
                </a:cubicBezTo>
                <a:cubicBezTo>
                  <a:pt x="3375327" y="1264682"/>
                  <a:pt x="3391933" y="1262309"/>
                  <a:pt x="3408539" y="1262309"/>
                </a:cubicBezTo>
                <a:cubicBezTo>
                  <a:pt x="3446496" y="1259936"/>
                  <a:pt x="3484452" y="1262309"/>
                  <a:pt x="3522408" y="1245700"/>
                </a:cubicBezTo>
                <a:cubicBezTo>
                  <a:pt x="3536642" y="1240954"/>
                  <a:pt x="3546132" y="1248072"/>
                  <a:pt x="3550876" y="1264682"/>
                </a:cubicBezTo>
                <a:cubicBezTo>
                  <a:pt x="3539014" y="1267054"/>
                  <a:pt x="3529526" y="1271800"/>
                  <a:pt x="3517664" y="1269427"/>
                </a:cubicBezTo>
                <a:cubicBezTo>
                  <a:pt x="3479708" y="1269427"/>
                  <a:pt x="3444123" y="1283664"/>
                  <a:pt x="3410911" y="1302646"/>
                </a:cubicBezTo>
                <a:cubicBezTo>
                  <a:pt x="3387188" y="1314510"/>
                  <a:pt x="3365838" y="1319255"/>
                  <a:pt x="3342115" y="1305019"/>
                </a:cubicBezTo>
                <a:cubicBezTo>
                  <a:pt x="3337370" y="1302646"/>
                  <a:pt x="3330253" y="1302646"/>
                  <a:pt x="3325509" y="1305019"/>
                </a:cubicBezTo>
                <a:cubicBezTo>
                  <a:pt x="3289924" y="1312137"/>
                  <a:pt x="3256712" y="1319255"/>
                  <a:pt x="3223500" y="1328746"/>
                </a:cubicBezTo>
                <a:cubicBezTo>
                  <a:pt x="3214011" y="1331119"/>
                  <a:pt x="3202150" y="1340610"/>
                  <a:pt x="3197405" y="1350101"/>
                </a:cubicBezTo>
                <a:cubicBezTo>
                  <a:pt x="3171310" y="1397556"/>
                  <a:pt x="3166566" y="1452130"/>
                  <a:pt x="3168938" y="1506703"/>
                </a:cubicBezTo>
                <a:cubicBezTo>
                  <a:pt x="3171310" y="1544667"/>
                  <a:pt x="3176055" y="1580259"/>
                  <a:pt x="3178427" y="1620596"/>
                </a:cubicBezTo>
                <a:cubicBezTo>
                  <a:pt x="3185544" y="1618223"/>
                  <a:pt x="3195033" y="1618223"/>
                  <a:pt x="3202150" y="1618223"/>
                </a:cubicBezTo>
                <a:cubicBezTo>
                  <a:pt x="3206894" y="1620596"/>
                  <a:pt x="3209267" y="1627714"/>
                  <a:pt x="3214011" y="1630087"/>
                </a:cubicBezTo>
                <a:cubicBezTo>
                  <a:pt x="3209267" y="1634832"/>
                  <a:pt x="3202150" y="1641951"/>
                  <a:pt x="3197405" y="1639578"/>
                </a:cubicBezTo>
                <a:cubicBezTo>
                  <a:pt x="3178427" y="1630087"/>
                  <a:pt x="3173682" y="1641951"/>
                  <a:pt x="3166566" y="1658560"/>
                </a:cubicBezTo>
                <a:cubicBezTo>
                  <a:pt x="3159449" y="1672796"/>
                  <a:pt x="3149960" y="1687033"/>
                  <a:pt x="3140470" y="1701270"/>
                </a:cubicBezTo>
                <a:cubicBezTo>
                  <a:pt x="3123864" y="1720252"/>
                  <a:pt x="3126237" y="1741607"/>
                  <a:pt x="3138098" y="1760589"/>
                </a:cubicBezTo>
                <a:cubicBezTo>
                  <a:pt x="3149960" y="1781943"/>
                  <a:pt x="3147587" y="1793807"/>
                  <a:pt x="3123864" y="1800926"/>
                </a:cubicBezTo>
                <a:cubicBezTo>
                  <a:pt x="3097769" y="1808044"/>
                  <a:pt x="3090652" y="1827026"/>
                  <a:pt x="3090652" y="1848381"/>
                </a:cubicBezTo>
                <a:cubicBezTo>
                  <a:pt x="3088280" y="1874481"/>
                  <a:pt x="3085908" y="1898209"/>
                  <a:pt x="3085908" y="1924309"/>
                </a:cubicBezTo>
                <a:cubicBezTo>
                  <a:pt x="3088280" y="1950409"/>
                  <a:pt x="3083536" y="1974137"/>
                  <a:pt x="3066930" y="1997865"/>
                </a:cubicBezTo>
                <a:cubicBezTo>
                  <a:pt x="3052696" y="2019220"/>
                  <a:pt x="3040834" y="2045320"/>
                  <a:pt x="3028973" y="2069048"/>
                </a:cubicBezTo>
                <a:cubicBezTo>
                  <a:pt x="3019484" y="2088030"/>
                  <a:pt x="3009995" y="2107012"/>
                  <a:pt x="3021856" y="2125994"/>
                </a:cubicBezTo>
                <a:cubicBezTo>
                  <a:pt x="2976782" y="2133112"/>
                  <a:pt x="2945943" y="2161585"/>
                  <a:pt x="2919848" y="2194804"/>
                </a:cubicBezTo>
                <a:cubicBezTo>
                  <a:pt x="2915103" y="2201922"/>
                  <a:pt x="2915103" y="2218531"/>
                  <a:pt x="2917476" y="2230395"/>
                </a:cubicBezTo>
                <a:cubicBezTo>
                  <a:pt x="2922220" y="2242259"/>
                  <a:pt x="2917476" y="2247005"/>
                  <a:pt x="2907986" y="2251750"/>
                </a:cubicBezTo>
                <a:cubicBezTo>
                  <a:pt x="2896125" y="2256496"/>
                  <a:pt x="2886636" y="2261241"/>
                  <a:pt x="2881891" y="2277850"/>
                </a:cubicBezTo>
                <a:cubicBezTo>
                  <a:pt x="2879519" y="2294460"/>
                  <a:pt x="2893752" y="2299205"/>
                  <a:pt x="2900870" y="2306324"/>
                </a:cubicBezTo>
                <a:cubicBezTo>
                  <a:pt x="2903242" y="2308696"/>
                  <a:pt x="2903242" y="2311069"/>
                  <a:pt x="2905614" y="2315815"/>
                </a:cubicBezTo>
                <a:cubicBezTo>
                  <a:pt x="2898497" y="2318187"/>
                  <a:pt x="2891380" y="2320560"/>
                  <a:pt x="2879519" y="2322933"/>
                </a:cubicBezTo>
                <a:cubicBezTo>
                  <a:pt x="2881891" y="2353779"/>
                  <a:pt x="2884264" y="2386997"/>
                  <a:pt x="2886636" y="2420216"/>
                </a:cubicBezTo>
                <a:cubicBezTo>
                  <a:pt x="2884264" y="2417843"/>
                  <a:pt x="2874774" y="2415471"/>
                  <a:pt x="2872402" y="2408352"/>
                </a:cubicBezTo>
                <a:cubicBezTo>
                  <a:pt x="2858168" y="2386997"/>
                  <a:pt x="2836818" y="2382252"/>
                  <a:pt x="2813095" y="2384625"/>
                </a:cubicBezTo>
                <a:cubicBezTo>
                  <a:pt x="2796489" y="2386997"/>
                  <a:pt x="2777510" y="2389370"/>
                  <a:pt x="2760904" y="2396488"/>
                </a:cubicBezTo>
                <a:cubicBezTo>
                  <a:pt x="2730065" y="2410725"/>
                  <a:pt x="2696853" y="2410725"/>
                  <a:pt x="2661268" y="2408352"/>
                </a:cubicBezTo>
                <a:cubicBezTo>
                  <a:pt x="2630429" y="2403607"/>
                  <a:pt x="2597217" y="2398861"/>
                  <a:pt x="2568749" y="2415471"/>
                </a:cubicBezTo>
                <a:cubicBezTo>
                  <a:pt x="2556888" y="2422589"/>
                  <a:pt x="2547399" y="2436825"/>
                  <a:pt x="2540282" y="2446316"/>
                </a:cubicBezTo>
                <a:cubicBezTo>
                  <a:pt x="2530793" y="2458180"/>
                  <a:pt x="2528420" y="2470044"/>
                  <a:pt x="2518931" y="2479535"/>
                </a:cubicBezTo>
                <a:cubicBezTo>
                  <a:pt x="2464369" y="2522245"/>
                  <a:pt x="2407434" y="2564954"/>
                  <a:pt x="2336265" y="2581564"/>
                </a:cubicBezTo>
                <a:cubicBezTo>
                  <a:pt x="2305426" y="2588682"/>
                  <a:pt x="2274586" y="2586309"/>
                  <a:pt x="2243746" y="2586309"/>
                </a:cubicBezTo>
                <a:cubicBezTo>
                  <a:pt x="2210534" y="2586309"/>
                  <a:pt x="2184439" y="2595800"/>
                  <a:pt x="2158344" y="2617155"/>
                </a:cubicBezTo>
                <a:cubicBezTo>
                  <a:pt x="2139366" y="2633764"/>
                  <a:pt x="2134621" y="2652747"/>
                  <a:pt x="2146482" y="2676474"/>
                </a:cubicBezTo>
                <a:cubicBezTo>
                  <a:pt x="2151227" y="2693084"/>
                  <a:pt x="2160716" y="2709693"/>
                  <a:pt x="2165460" y="2726302"/>
                </a:cubicBezTo>
                <a:cubicBezTo>
                  <a:pt x="2172578" y="2757148"/>
                  <a:pt x="2158344" y="2780876"/>
                  <a:pt x="2127504" y="2785621"/>
                </a:cubicBezTo>
                <a:cubicBezTo>
                  <a:pt x="2108526" y="2790367"/>
                  <a:pt x="2101409" y="2797485"/>
                  <a:pt x="2101409" y="2814094"/>
                </a:cubicBezTo>
                <a:cubicBezTo>
                  <a:pt x="2099036" y="2837822"/>
                  <a:pt x="2099036" y="2861550"/>
                  <a:pt x="2094292" y="2885277"/>
                </a:cubicBezTo>
                <a:cubicBezTo>
                  <a:pt x="2091920" y="2906632"/>
                  <a:pt x="2082430" y="2911377"/>
                  <a:pt x="2061080" y="2906632"/>
                </a:cubicBezTo>
                <a:cubicBezTo>
                  <a:pt x="2027868" y="2899514"/>
                  <a:pt x="2016006" y="2882904"/>
                  <a:pt x="2016006" y="2849686"/>
                </a:cubicBezTo>
                <a:cubicBezTo>
                  <a:pt x="2013634" y="2821213"/>
                  <a:pt x="2016006" y="2795112"/>
                  <a:pt x="2016006" y="2766639"/>
                </a:cubicBezTo>
                <a:cubicBezTo>
                  <a:pt x="2018379" y="2735793"/>
                  <a:pt x="2013634" y="2704947"/>
                  <a:pt x="1999400" y="2678847"/>
                </a:cubicBezTo>
                <a:cubicBezTo>
                  <a:pt x="1985167" y="2652747"/>
                  <a:pt x="1970933" y="2648001"/>
                  <a:pt x="1942466" y="2650374"/>
                </a:cubicBezTo>
                <a:cubicBezTo>
                  <a:pt x="1932976" y="2650374"/>
                  <a:pt x="1923487" y="2648001"/>
                  <a:pt x="1916370" y="2643256"/>
                </a:cubicBezTo>
                <a:cubicBezTo>
                  <a:pt x="1868925" y="2610037"/>
                  <a:pt x="1800128" y="2605291"/>
                  <a:pt x="1752683" y="2636137"/>
                </a:cubicBezTo>
                <a:cubicBezTo>
                  <a:pt x="1724215" y="2652747"/>
                  <a:pt x="1700492" y="2676474"/>
                  <a:pt x="1683886" y="2707320"/>
                </a:cubicBezTo>
                <a:cubicBezTo>
                  <a:pt x="1676770" y="2716811"/>
                  <a:pt x="1664908" y="2726302"/>
                  <a:pt x="1655419" y="2735793"/>
                </a:cubicBezTo>
                <a:cubicBezTo>
                  <a:pt x="1607973" y="2787994"/>
                  <a:pt x="1558155" y="2840195"/>
                  <a:pt x="1541549" y="2911377"/>
                </a:cubicBezTo>
                <a:cubicBezTo>
                  <a:pt x="1529688" y="2965951"/>
                  <a:pt x="1503593" y="3013406"/>
                  <a:pt x="1482242" y="3065607"/>
                </a:cubicBezTo>
                <a:cubicBezTo>
                  <a:pt x="1475125" y="3082216"/>
                  <a:pt x="1472753" y="3103571"/>
                  <a:pt x="1465636" y="3120180"/>
                </a:cubicBezTo>
                <a:cubicBezTo>
                  <a:pt x="1460891" y="3134417"/>
                  <a:pt x="1451402" y="3148654"/>
                  <a:pt x="1441913" y="3162890"/>
                </a:cubicBezTo>
                <a:cubicBezTo>
                  <a:pt x="1437168" y="3172381"/>
                  <a:pt x="1427679" y="3179499"/>
                  <a:pt x="1425307" y="3188990"/>
                </a:cubicBezTo>
                <a:cubicBezTo>
                  <a:pt x="1415818" y="3241191"/>
                  <a:pt x="1394467" y="3286274"/>
                  <a:pt x="1351766" y="3319492"/>
                </a:cubicBezTo>
                <a:cubicBezTo>
                  <a:pt x="1339905" y="3326611"/>
                  <a:pt x="1330416" y="3343220"/>
                  <a:pt x="1325671" y="3355084"/>
                </a:cubicBezTo>
                <a:cubicBezTo>
                  <a:pt x="1313810" y="3409657"/>
                  <a:pt x="1297204" y="3459485"/>
                  <a:pt x="1259247" y="3499822"/>
                </a:cubicBezTo>
                <a:cubicBezTo>
                  <a:pt x="1254502" y="3506940"/>
                  <a:pt x="1254502" y="3516431"/>
                  <a:pt x="1252130" y="3523550"/>
                </a:cubicBezTo>
                <a:cubicBezTo>
                  <a:pt x="1249758" y="3533041"/>
                  <a:pt x="1247386" y="3542532"/>
                  <a:pt x="1245013" y="3549650"/>
                </a:cubicBezTo>
                <a:cubicBezTo>
                  <a:pt x="1240269" y="3549650"/>
                  <a:pt x="1237896" y="3549650"/>
                  <a:pt x="1235524" y="3547277"/>
                </a:cubicBezTo>
                <a:cubicBezTo>
                  <a:pt x="1237896" y="3537786"/>
                  <a:pt x="1242641" y="3525923"/>
                  <a:pt x="1242641" y="3514059"/>
                </a:cubicBezTo>
                <a:cubicBezTo>
                  <a:pt x="1247386" y="3485586"/>
                  <a:pt x="1254502" y="3457112"/>
                  <a:pt x="1256875" y="3431012"/>
                </a:cubicBezTo>
                <a:cubicBezTo>
                  <a:pt x="1256875" y="3412030"/>
                  <a:pt x="1259247" y="3400166"/>
                  <a:pt x="1271108" y="3388302"/>
                </a:cubicBezTo>
                <a:cubicBezTo>
                  <a:pt x="1294831" y="3369320"/>
                  <a:pt x="1301948" y="3326611"/>
                  <a:pt x="1292459" y="3300510"/>
                </a:cubicBezTo>
                <a:cubicBezTo>
                  <a:pt x="1280598" y="3274410"/>
                  <a:pt x="1268736" y="3245937"/>
                  <a:pt x="1282970" y="3219836"/>
                </a:cubicBezTo>
                <a:cubicBezTo>
                  <a:pt x="1287714" y="3205600"/>
                  <a:pt x="1299576" y="3196109"/>
                  <a:pt x="1309065" y="3184245"/>
                </a:cubicBezTo>
                <a:cubicBezTo>
                  <a:pt x="1316182" y="3177127"/>
                  <a:pt x="1328043" y="3172381"/>
                  <a:pt x="1337532" y="3167636"/>
                </a:cubicBezTo>
                <a:cubicBezTo>
                  <a:pt x="1399212" y="3139163"/>
                  <a:pt x="1434796" y="3086962"/>
                  <a:pt x="1456147" y="3027643"/>
                </a:cubicBezTo>
                <a:cubicBezTo>
                  <a:pt x="1479870" y="2965951"/>
                  <a:pt x="1505965" y="2906632"/>
                  <a:pt x="1501220" y="2840195"/>
                </a:cubicBezTo>
                <a:cubicBezTo>
                  <a:pt x="1498848" y="2799858"/>
                  <a:pt x="1489359" y="2757148"/>
                  <a:pt x="1484614" y="2714438"/>
                </a:cubicBezTo>
                <a:cubicBezTo>
                  <a:pt x="1482242" y="2688338"/>
                  <a:pt x="1482242" y="2659865"/>
                  <a:pt x="1477497" y="2633764"/>
                </a:cubicBezTo>
                <a:cubicBezTo>
                  <a:pt x="1470381" y="2600546"/>
                  <a:pt x="1444285" y="2581564"/>
                  <a:pt x="1420562" y="2560209"/>
                </a:cubicBezTo>
                <a:cubicBezTo>
                  <a:pt x="1373117" y="2522245"/>
                  <a:pt x="1325671" y="2484281"/>
                  <a:pt x="1278225" y="2448689"/>
                </a:cubicBezTo>
                <a:cubicBezTo>
                  <a:pt x="1235524" y="2415471"/>
                  <a:pt x="1183334" y="2413098"/>
                  <a:pt x="1131144" y="2413098"/>
                </a:cubicBezTo>
                <a:cubicBezTo>
                  <a:pt x="1124027" y="2413098"/>
                  <a:pt x="1114538" y="2420216"/>
                  <a:pt x="1107421" y="2424962"/>
                </a:cubicBezTo>
                <a:cubicBezTo>
                  <a:pt x="1067092" y="2460553"/>
                  <a:pt x="1017274" y="2453435"/>
                  <a:pt x="986434" y="2408352"/>
                </a:cubicBezTo>
                <a:cubicBezTo>
                  <a:pt x="984062" y="2401234"/>
                  <a:pt x="979317" y="2396488"/>
                  <a:pt x="976945" y="2389370"/>
                </a:cubicBezTo>
                <a:cubicBezTo>
                  <a:pt x="962711" y="2358524"/>
                  <a:pt x="936616" y="2346660"/>
                  <a:pt x="905776" y="2341915"/>
                </a:cubicBezTo>
                <a:cubicBezTo>
                  <a:pt x="903404" y="2344288"/>
                  <a:pt x="903404" y="2349033"/>
                  <a:pt x="903404" y="2351406"/>
                </a:cubicBezTo>
                <a:cubicBezTo>
                  <a:pt x="901032" y="2353779"/>
                  <a:pt x="898660" y="2358524"/>
                  <a:pt x="896287" y="2360897"/>
                </a:cubicBezTo>
                <a:cubicBezTo>
                  <a:pt x="893915" y="2360897"/>
                  <a:pt x="889170" y="2356151"/>
                  <a:pt x="889170" y="2353779"/>
                </a:cubicBezTo>
                <a:cubicBezTo>
                  <a:pt x="886798" y="2339542"/>
                  <a:pt x="877309" y="2344288"/>
                  <a:pt x="867820" y="2339542"/>
                </a:cubicBezTo>
                <a:cubicBezTo>
                  <a:pt x="799023" y="2313442"/>
                  <a:pt x="742089" y="2344288"/>
                  <a:pt x="687526" y="2377506"/>
                </a:cubicBezTo>
                <a:cubicBezTo>
                  <a:pt x="678037" y="2384625"/>
                  <a:pt x="668548" y="2394116"/>
                  <a:pt x="666175" y="2403607"/>
                </a:cubicBezTo>
                <a:cubicBezTo>
                  <a:pt x="659058" y="2422589"/>
                  <a:pt x="666175" y="2434453"/>
                  <a:pt x="687526" y="2441571"/>
                </a:cubicBezTo>
                <a:cubicBezTo>
                  <a:pt x="699387" y="2446316"/>
                  <a:pt x="711249" y="2451062"/>
                  <a:pt x="720738" y="2458180"/>
                </a:cubicBezTo>
                <a:cubicBezTo>
                  <a:pt x="734972" y="2472417"/>
                  <a:pt x="739716" y="2493772"/>
                  <a:pt x="727855" y="2512754"/>
                </a:cubicBezTo>
                <a:cubicBezTo>
                  <a:pt x="715993" y="2534109"/>
                  <a:pt x="697015" y="2550718"/>
                  <a:pt x="670920" y="2550718"/>
                </a:cubicBezTo>
                <a:cubicBezTo>
                  <a:pt x="649569" y="2550718"/>
                  <a:pt x="642452" y="2531736"/>
                  <a:pt x="632963" y="2517499"/>
                </a:cubicBezTo>
                <a:cubicBezTo>
                  <a:pt x="623474" y="2505635"/>
                  <a:pt x="613985" y="2491399"/>
                  <a:pt x="599751" y="2481908"/>
                </a:cubicBezTo>
                <a:cubicBezTo>
                  <a:pt x="571284" y="2460553"/>
                  <a:pt x="557050" y="2465298"/>
                  <a:pt x="526210" y="2484281"/>
                </a:cubicBezTo>
                <a:cubicBezTo>
                  <a:pt x="497743" y="2500890"/>
                  <a:pt x="469276" y="2517499"/>
                  <a:pt x="440808" y="2534109"/>
                </a:cubicBezTo>
                <a:cubicBezTo>
                  <a:pt x="424202" y="2543600"/>
                  <a:pt x="407596" y="2553091"/>
                  <a:pt x="390990" y="2562582"/>
                </a:cubicBezTo>
                <a:cubicBezTo>
                  <a:pt x="379129" y="2567327"/>
                  <a:pt x="364895" y="2579191"/>
                  <a:pt x="357778" y="2564954"/>
                </a:cubicBezTo>
                <a:cubicBezTo>
                  <a:pt x="348289" y="2553091"/>
                  <a:pt x="362523" y="2543600"/>
                  <a:pt x="374384" y="2536481"/>
                </a:cubicBezTo>
                <a:cubicBezTo>
                  <a:pt x="379129" y="2534109"/>
                  <a:pt x="386246" y="2531736"/>
                  <a:pt x="393363" y="2531736"/>
                </a:cubicBezTo>
                <a:cubicBezTo>
                  <a:pt x="421830" y="2534109"/>
                  <a:pt x="440808" y="2517499"/>
                  <a:pt x="459787" y="2498517"/>
                </a:cubicBezTo>
                <a:cubicBezTo>
                  <a:pt x="474020" y="2484281"/>
                  <a:pt x="490626" y="2472417"/>
                  <a:pt x="507232" y="2462926"/>
                </a:cubicBezTo>
                <a:cubicBezTo>
                  <a:pt x="528583" y="2448689"/>
                  <a:pt x="547561" y="2434453"/>
                  <a:pt x="557050" y="2408352"/>
                </a:cubicBezTo>
                <a:cubicBezTo>
                  <a:pt x="571284" y="2379879"/>
                  <a:pt x="597379" y="2363270"/>
                  <a:pt x="628219" y="2353779"/>
                </a:cubicBezTo>
                <a:cubicBezTo>
                  <a:pt x="661431" y="2341915"/>
                  <a:pt x="694643" y="2330051"/>
                  <a:pt x="725483" y="2315815"/>
                </a:cubicBezTo>
                <a:cubicBezTo>
                  <a:pt x="753950" y="2301578"/>
                  <a:pt x="782417" y="2284969"/>
                  <a:pt x="810885" y="2273105"/>
                </a:cubicBezTo>
                <a:cubicBezTo>
                  <a:pt x="822746" y="2265987"/>
                  <a:pt x="839352" y="2263614"/>
                  <a:pt x="853586" y="2261241"/>
                </a:cubicBezTo>
                <a:cubicBezTo>
                  <a:pt x="882054" y="2258868"/>
                  <a:pt x="896287" y="2247005"/>
                  <a:pt x="898660" y="2218531"/>
                </a:cubicBezTo>
                <a:cubicBezTo>
                  <a:pt x="901032" y="2180567"/>
                  <a:pt x="896287" y="2140230"/>
                  <a:pt x="879681" y="2104639"/>
                </a:cubicBezTo>
                <a:cubicBezTo>
                  <a:pt x="865448" y="2076166"/>
                  <a:pt x="870192" y="2052438"/>
                  <a:pt x="884426" y="2026338"/>
                </a:cubicBezTo>
                <a:cubicBezTo>
                  <a:pt x="896287" y="2007356"/>
                  <a:pt x="908149" y="1990746"/>
                  <a:pt x="920010" y="1971764"/>
                </a:cubicBezTo>
                <a:cubicBezTo>
                  <a:pt x="943733" y="1929055"/>
                  <a:pt x="948478" y="1883972"/>
                  <a:pt x="938988" y="1838890"/>
                </a:cubicBezTo>
                <a:cubicBezTo>
                  <a:pt x="931872" y="1810417"/>
                  <a:pt x="922382" y="1805671"/>
                  <a:pt x="891543" y="1805671"/>
                </a:cubicBezTo>
                <a:cubicBezTo>
                  <a:pt x="879681" y="1805671"/>
                  <a:pt x="867820" y="1805671"/>
                  <a:pt x="855958" y="1805671"/>
                </a:cubicBezTo>
                <a:cubicBezTo>
                  <a:pt x="855958" y="1800926"/>
                  <a:pt x="855958" y="1798553"/>
                  <a:pt x="855958" y="1793807"/>
                </a:cubicBezTo>
                <a:cubicBezTo>
                  <a:pt x="863075" y="1793807"/>
                  <a:pt x="872564" y="1789062"/>
                  <a:pt x="882054" y="1789062"/>
                </a:cubicBezTo>
                <a:cubicBezTo>
                  <a:pt x="922382" y="1791435"/>
                  <a:pt x="934244" y="1779571"/>
                  <a:pt x="927127" y="1739234"/>
                </a:cubicBezTo>
                <a:cubicBezTo>
                  <a:pt x="924755" y="1722624"/>
                  <a:pt x="920010" y="1706015"/>
                  <a:pt x="920010" y="1691779"/>
                </a:cubicBezTo>
                <a:cubicBezTo>
                  <a:pt x="920010" y="1670424"/>
                  <a:pt x="910521" y="1663305"/>
                  <a:pt x="893915" y="1663305"/>
                </a:cubicBezTo>
                <a:cubicBezTo>
                  <a:pt x="860703" y="1660933"/>
                  <a:pt x="825119" y="1663305"/>
                  <a:pt x="791907" y="1663305"/>
                </a:cubicBezTo>
                <a:cubicBezTo>
                  <a:pt x="770556" y="1660933"/>
                  <a:pt x="749205" y="1660933"/>
                  <a:pt x="727855" y="1658560"/>
                </a:cubicBezTo>
                <a:cubicBezTo>
                  <a:pt x="685154" y="1653814"/>
                  <a:pt x="644825" y="1644323"/>
                  <a:pt x="604496" y="1639578"/>
                </a:cubicBezTo>
                <a:cubicBezTo>
                  <a:pt x="540444" y="1632460"/>
                  <a:pt x="478765" y="1625341"/>
                  <a:pt x="421830" y="1601614"/>
                </a:cubicBezTo>
                <a:cubicBezTo>
                  <a:pt x="402852" y="1594495"/>
                  <a:pt x="386246" y="1594495"/>
                  <a:pt x="367267" y="1603986"/>
                </a:cubicBezTo>
                <a:cubicBezTo>
                  <a:pt x="338800" y="1615850"/>
                  <a:pt x="329311" y="1611105"/>
                  <a:pt x="315077" y="1587377"/>
                </a:cubicBezTo>
                <a:cubicBezTo>
                  <a:pt x="298471" y="1558904"/>
                  <a:pt x="267631" y="1544667"/>
                  <a:pt x="234419" y="1551786"/>
                </a:cubicBezTo>
                <a:cubicBezTo>
                  <a:pt x="217813" y="1554158"/>
                  <a:pt x="203580" y="1554158"/>
                  <a:pt x="189346" y="1542295"/>
                </a:cubicBezTo>
                <a:cubicBezTo>
                  <a:pt x="179857" y="1535176"/>
                  <a:pt x="165623" y="1532804"/>
                  <a:pt x="156134" y="1528058"/>
                </a:cubicBezTo>
                <a:cubicBezTo>
                  <a:pt x="144273" y="1523313"/>
                  <a:pt x="134783" y="1516194"/>
                  <a:pt x="120550" y="1506703"/>
                </a:cubicBezTo>
                <a:cubicBezTo>
                  <a:pt x="137156" y="1494839"/>
                  <a:pt x="151389" y="1492467"/>
                  <a:pt x="160879" y="1504330"/>
                </a:cubicBezTo>
                <a:cubicBezTo>
                  <a:pt x="175112" y="1518567"/>
                  <a:pt x="189346" y="1523313"/>
                  <a:pt x="208324" y="1518567"/>
                </a:cubicBezTo>
                <a:cubicBezTo>
                  <a:pt x="220186" y="1516194"/>
                  <a:pt x="229675" y="1520940"/>
                  <a:pt x="241536" y="1530431"/>
                </a:cubicBezTo>
                <a:cubicBezTo>
                  <a:pt x="253398" y="1539922"/>
                  <a:pt x="270004" y="1542295"/>
                  <a:pt x="286610" y="1547040"/>
                </a:cubicBezTo>
                <a:cubicBezTo>
                  <a:pt x="296099" y="1549413"/>
                  <a:pt x="305588" y="1549413"/>
                  <a:pt x="315077" y="1549413"/>
                </a:cubicBezTo>
                <a:cubicBezTo>
                  <a:pt x="343545" y="1544667"/>
                  <a:pt x="367267" y="1549413"/>
                  <a:pt x="393363" y="1568395"/>
                </a:cubicBezTo>
                <a:cubicBezTo>
                  <a:pt x="417085" y="1589750"/>
                  <a:pt x="447925" y="1594495"/>
                  <a:pt x="481137" y="1592123"/>
                </a:cubicBezTo>
                <a:cubicBezTo>
                  <a:pt x="492999" y="1589750"/>
                  <a:pt x="509604" y="1592123"/>
                  <a:pt x="521466" y="1596868"/>
                </a:cubicBezTo>
                <a:cubicBezTo>
                  <a:pt x="585518" y="1625341"/>
                  <a:pt x="654314" y="1632460"/>
                  <a:pt x="725483" y="1634832"/>
                </a:cubicBezTo>
                <a:cubicBezTo>
                  <a:pt x="746833" y="1634832"/>
                  <a:pt x="768184" y="1625341"/>
                  <a:pt x="789534" y="1618223"/>
                </a:cubicBezTo>
                <a:cubicBezTo>
                  <a:pt x="808513" y="1611105"/>
                  <a:pt x="822746" y="1613477"/>
                  <a:pt x="834608" y="1632460"/>
                </a:cubicBezTo>
                <a:cubicBezTo>
                  <a:pt x="839352" y="1637205"/>
                  <a:pt x="846469" y="1641951"/>
                  <a:pt x="853586" y="1641951"/>
                </a:cubicBezTo>
                <a:cubicBezTo>
                  <a:pt x="863075" y="1644323"/>
                  <a:pt x="874937" y="1644323"/>
                  <a:pt x="884426" y="1644323"/>
                </a:cubicBezTo>
                <a:cubicBezTo>
                  <a:pt x="912893" y="1651442"/>
                  <a:pt x="927127" y="1641951"/>
                  <a:pt x="931872" y="1613477"/>
                </a:cubicBezTo>
                <a:cubicBezTo>
                  <a:pt x="934244" y="1594495"/>
                  <a:pt x="934244" y="1573141"/>
                  <a:pt x="938988" y="1554158"/>
                </a:cubicBezTo>
                <a:cubicBezTo>
                  <a:pt x="943733" y="1530431"/>
                  <a:pt x="946105" y="1504330"/>
                  <a:pt x="955594" y="1482976"/>
                </a:cubicBezTo>
                <a:cubicBezTo>
                  <a:pt x="974573" y="1437893"/>
                  <a:pt x="948478" y="1383320"/>
                  <a:pt x="905776" y="1369083"/>
                </a:cubicBezTo>
                <a:cubicBezTo>
                  <a:pt x="877309" y="1359592"/>
                  <a:pt x="851214" y="1342983"/>
                  <a:pt x="836980" y="1314510"/>
                </a:cubicBezTo>
                <a:cubicBezTo>
                  <a:pt x="829863" y="1302646"/>
                  <a:pt x="825119" y="1290782"/>
                  <a:pt x="822746" y="1278918"/>
                </a:cubicBezTo>
                <a:cubicBezTo>
                  <a:pt x="818002" y="1248072"/>
                  <a:pt x="836980" y="1229090"/>
                  <a:pt x="867820" y="1233836"/>
                </a:cubicBezTo>
                <a:cubicBezTo>
                  <a:pt x="879681" y="1236209"/>
                  <a:pt x="891543" y="1238581"/>
                  <a:pt x="905776" y="1243327"/>
                </a:cubicBezTo>
                <a:cubicBezTo>
                  <a:pt x="920010" y="1245700"/>
                  <a:pt x="931872" y="1248072"/>
                  <a:pt x="927127" y="1271800"/>
                </a:cubicBezTo>
                <a:cubicBezTo>
                  <a:pt x="927127" y="1281291"/>
                  <a:pt x="938988" y="1295528"/>
                  <a:pt x="946105" y="1305019"/>
                </a:cubicBezTo>
                <a:cubicBezTo>
                  <a:pt x="974573" y="1333492"/>
                  <a:pt x="1000668" y="1347728"/>
                  <a:pt x="1033880" y="1331119"/>
                </a:cubicBezTo>
                <a:cubicBezTo>
                  <a:pt x="1055230" y="1321628"/>
                  <a:pt x="1074209" y="1276545"/>
                  <a:pt x="1069464" y="1252818"/>
                </a:cubicBezTo>
                <a:cubicBezTo>
                  <a:pt x="1052858" y="1191126"/>
                  <a:pt x="1017274" y="1146044"/>
                  <a:pt x="960339" y="1117570"/>
                </a:cubicBezTo>
                <a:cubicBezTo>
                  <a:pt x="927127" y="1100961"/>
                  <a:pt x="893915" y="1079606"/>
                  <a:pt x="860703" y="1062997"/>
                </a:cubicBezTo>
                <a:cubicBezTo>
                  <a:pt x="841725" y="1053506"/>
                  <a:pt x="818002" y="1051133"/>
                  <a:pt x="796651" y="1041642"/>
                </a:cubicBezTo>
                <a:cubicBezTo>
                  <a:pt x="777673" y="1032151"/>
                  <a:pt x="753950" y="1022660"/>
                  <a:pt x="737344" y="1008423"/>
                </a:cubicBezTo>
                <a:cubicBezTo>
                  <a:pt x="713621" y="987069"/>
                  <a:pt x="692270" y="960968"/>
                  <a:pt x="668548" y="939613"/>
                </a:cubicBezTo>
                <a:cubicBezTo>
                  <a:pt x="647197" y="923004"/>
                  <a:pt x="621102" y="911140"/>
                  <a:pt x="597379" y="896904"/>
                </a:cubicBezTo>
                <a:cubicBezTo>
                  <a:pt x="578401" y="882667"/>
                  <a:pt x="559422" y="868431"/>
                  <a:pt x="540444" y="854194"/>
                </a:cubicBezTo>
                <a:cubicBezTo>
                  <a:pt x="535700" y="849448"/>
                  <a:pt x="530955" y="844703"/>
                  <a:pt x="523838" y="844703"/>
                </a:cubicBezTo>
                <a:cubicBezTo>
                  <a:pt x="478765" y="825721"/>
                  <a:pt x="431319" y="809112"/>
                  <a:pt x="383873" y="792502"/>
                </a:cubicBezTo>
                <a:cubicBezTo>
                  <a:pt x="369640" y="787757"/>
                  <a:pt x="350661" y="783011"/>
                  <a:pt x="341172" y="801993"/>
                </a:cubicBezTo>
                <a:cubicBezTo>
                  <a:pt x="336428" y="809112"/>
                  <a:pt x="336428" y="818603"/>
                  <a:pt x="336428" y="828094"/>
                </a:cubicBezTo>
                <a:cubicBezTo>
                  <a:pt x="336428" y="863685"/>
                  <a:pt x="331683" y="896904"/>
                  <a:pt x="315077" y="930122"/>
                </a:cubicBezTo>
                <a:cubicBezTo>
                  <a:pt x="293727" y="970459"/>
                  <a:pt x="258142" y="991814"/>
                  <a:pt x="215441" y="1001305"/>
                </a:cubicBezTo>
                <a:cubicBezTo>
                  <a:pt x="146645" y="1015542"/>
                  <a:pt x="94455" y="989441"/>
                  <a:pt x="54126" y="934868"/>
                </a:cubicBezTo>
                <a:cubicBezTo>
                  <a:pt x="37520" y="911140"/>
                  <a:pt x="20914" y="885040"/>
                  <a:pt x="18541" y="856567"/>
                </a:cubicBezTo>
                <a:cubicBezTo>
                  <a:pt x="16169" y="832839"/>
                  <a:pt x="23286" y="806739"/>
                  <a:pt x="28030" y="783011"/>
                </a:cubicBezTo>
                <a:cubicBezTo>
                  <a:pt x="32775" y="752165"/>
                  <a:pt x="49381" y="728438"/>
                  <a:pt x="75476" y="711828"/>
                </a:cubicBezTo>
                <a:cubicBezTo>
                  <a:pt x="84965" y="704710"/>
                  <a:pt x="94455" y="697592"/>
                  <a:pt x="103944" y="690474"/>
                </a:cubicBezTo>
                <a:cubicBezTo>
                  <a:pt x="139528" y="664373"/>
                  <a:pt x="144273" y="645391"/>
                  <a:pt x="113433" y="612172"/>
                </a:cubicBezTo>
                <a:lnTo>
                  <a:pt x="0" y="498717"/>
                </a:lnTo>
                <a:lnTo>
                  <a:pt x="0" y="415620"/>
                </a:lnTo>
                <a:lnTo>
                  <a:pt x="40485" y="437181"/>
                </a:lnTo>
                <a:cubicBezTo>
                  <a:pt x="56498" y="444300"/>
                  <a:pt x="73104" y="450825"/>
                  <a:pt x="89710" y="457943"/>
                </a:cubicBezTo>
                <a:cubicBezTo>
                  <a:pt x="108688" y="467434"/>
                  <a:pt x="130039" y="472180"/>
                  <a:pt x="149017" y="484043"/>
                </a:cubicBezTo>
                <a:cubicBezTo>
                  <a:pt x="232047" y="529126"/>
                  <a:pt x="312705" y="574208"/>
                  <a:pt x="388618" y="628782"/>
                </a:cubicBezTo>
                <a:cubicBezTo>
                  <a:pt x="433691" y="662000"/>
                  <a:pt x="466904" y="702337"/>
                  <a:pt x="495371" y="747420"/>
                </a:cubicBezTo>
                <a:cubicBezTo>
                  <a:pt x="511977" y="768775"/>
                  <a:pt x="521466" y="792502"/>
                  <a:pt x="533327" y="816230"/>
                </a:cubicBezTo>
                <a:cubicBezTo>
                  <a:pt x="535700" y="820975"/>
                  <a:pt x="540444" y="828094"/>
                  <a:pt x="545189" y="828094"/>
                </a:cubicBezTo>
                <a:cubicBezTo>
                  <a:pt x="561795" y="828094"/>
                  <a:pt x="564167" y="842330"/>
                  <a:pt x="571284" y="854194"/>
                </a:cubicBezTo>
                <a:cubicBezTo>
                  <a:pt x="576028" y="863685"/>
                  <a:pt x="585518" y="868431"/>
                  <a:pt x="595007" y="873176"/>
                </a:cubicBezTo>
                <a:cubicBezTo>
                  <a:pt x="602124" y="877922"/>
                  <a:pt x="611613" y="877922"/>
                  <a:pt x="618730" y="882667"/>
                </a:cubicBezTo>
                <a:cubicBezTo>
                  <a:pt x="642452" y="894531"/>
                  <a:pt x="668548" y="906395"/>
                  <a:pt x="692270" y="918259"/>
                </a:cubicBezTo>
                <a:cubicBezTo>
                  <a:pt x="720738" y="934868"/>
                  <a:pt x="749205" y="949104"/>
                  <a:pt x="784790" y="946732"/>
                </a:cubicBezTo>
                <a:cubicBezTo>
                  <a:pt x="808513" y="944359"/>
                  <a:pt x="829863" y="956223"/>
                  <a:pt x="844097" y="977578"/>
                </a:cubicBezTo>
                <a:cubicBezTo>
                  <a:pt x="879681" y="1027406"/>
                  <a:pt x="934244" y="1053506"/>
                  <a:pt x="991179" y="1079606"/>
                </a:cubicBezTo>
                <a:cubicBezTo>
                  <a:pt x="1007785" y="1086725"/>
                  <a:pt x="1022018" y="1081979"/>
                  <a:pt x="1036252" y="1065370"/>
                </a:cubicBezTo>
                <a:cubicBezTo>
                  <a:pt x="1050486" y="1048760"/>
                  <a:pt x="1045741" y="1034524"/>
                  <a:pt x="1038624" y="1017914"/>
                </a:cubicBezTo>
                <a:cubicBezTo>
                  <a:pt x="1031508" y="1010796"/>
                  <a:pt x="1022018" y="1001305"/>
                  <a:pt x="1012529" y="996560"/>
                </a:cubicBezTo>
                <a:cubicBezTo>
                  <a:pt x="960339" y="960968"/>
                  <a:pt x="905776" y="925377"/>
                  <a:pt x="851214" y="892158"/>
                </a:cubicBezTo>
                <a:cubicBezTo>
                  <a:pt x="839352" y="885040"/>
                  <a:pt x="827491" y="877922"/>
                  <a:pt x="810885" y="882667"/>
                </a:cubicBezTo>
                <a:cubicBezTo>
                  <a:pt x="806140" y="885040"/>
                  <a:pt x="796651" y="882667"/>
                  <a:pt x="791907" y="880294"/>
                </a:cubicBezTo>
                <a:cubicBezTo>
                  <a:pt x="775301" y="866058"/>
                  <a:pt x="763439" y="847076"/>
                  <a:pt x="765811" y="820975"/>
                </a:cubicBezTo>
                <a:cubicBezTo>
                  <a:pt x="777673" y="828094"/>
                  <a:pt x="791907" y="832839"/>
                  <a:pt x="803768" y="842330"/>
                </a:cubicBezTo>
                <a:cubicBezTo>
                  <a:pt x="827491" y="866058"/>
                  <a:pt x="858331" y="880294"/>
                  <a:pt x="889170" y="899276"/>
                </a:cubicBezTo>
                <a:cubicBezTo>
                  <a:pt x="934244" y="925377"/>
                  <a:pt x="981690" y="937241"/>
                  <a:pt x="1026763" y="958595"/>
                </a:cubicBezTo>
                <a:cubicBezTo>
                  <a:pt x="1038624" y="965714"/>
                  <a:pt x="1050486" y="963341"/>
                  <a:pt x="1059975" y="949104"/>
                </a:cubicBezTo>
                <a:cubicBezTo>
                  <a:pt x="1052858" y="939613"/>
                  <a:pt x="1045741" y="927750"/>
                  <a:pt x="1038624" y="918259"/>
                </a:cubicBezTo>
                <a:cubicBezTo>
                  <a:pt x="1026763" y="901649"/>
                  <a:pt x="1017274" y="904022"/>
                  <a:pt x="998296" y="904022"/>
                </a:cubicBezTo>
                <a:cubicBezTo>
                  <a:pt x="972200" y="904022"/>
                  <a:pt x="943733" y="889785"/>
                  <a:pt x="915266" y="882667"/>
                </a:cubicBezTo>
                <a:cubicBezTo>
                  <a:pt x="905776" y="880294"/>
                  <a:pt x="898660" y="863685"/>
                  <a:pt x="908149" y="854194"/>
                </a:cubicBezTo>
                <a:cubicBezTo>
                  <a:pt x="910521" y="847076"/>
                  <a:pt x="924755" y="849448"/>
                  <a:pt x="934244" y="851821"/>
                </a:cubicBezTo>
                <a:cubicBezTo>
                  <a:pt x="941361" y="851821"/>
                  <a:pt x="948478" y="861312"/>
                  <a:pt x="955594" y="861312"/>
                </a:cubicBezTo>
                <a:cubicBezTo>
                  <a:pt x="962711" y="861312"/>
                  <a:pt x="969828" y="858940"/>
                  <a:pt x="976945" y="856567"/>
                </a:cubicBezTo>
                <a:cubicBezTo>
                  <a:pt x="979317" y="856567"/>
                  <a:pt x="979317" y="842330"/>
                  <a:pt x="974573" y="839957"/>
                </a:cubicBezTo>
                <a:cubicBezTo>
                  <a:pt x="962711" y="823348"/>
                  <a:pt x="950850" y="809112"/>
                  <a:pt x="936616" y="794875"/>
                </a:cubicBezTo>
                <a:cubicBezTo>
                  <a:pt x="924755" y="783011"/>
                  <a:pt x="922382" y="761656"/>
                  <a:pt x="934244" y="754538"/>
                </a:cubicBezTo>
                <a:cubicBezTo>
                  <a:pt x="948478" y="742674"/>
                  <a:pt x="962711" y="747420"/>
                  <a:pt x="967456" y="766402"/>
                </a:cubicBezTo>
                <a:cubicBezTo>
                  <a:pt x="967456" y="773520"/>
                  <a:pt x="969828" y="785384"/>
                  <a:pt x="967456" y="790129"/>
                </a:cubicBezTo>
                <a:cubicBezTo>
                  <a:pt x="957967" y="806739"/>
                  <a:pt x="965084" y="816230"/>
                  <a:pt x="972200" y="825721"/>
                </a:cubicBezTo>
                <a:cubicBezTo>
                  <a:pt x="1007785" y="866058"/>
                  <a:pt x="1043369" y="906395"/>
                  <a:pt x="1078953" y="946732"/>
                </a:cubicBezTo>
                <a:cubicBezTo>
                  <a:pt x="1090815" y="960968"/>
                  <a:pt x="1109793" y="965714"/>
                  <a:pt x="1126399" y="958595"/>
                </a:cubicBezTo>
                <a:cubicBezTo>
                  <a:pt x="1178589" y="934868"/>
                  <a:pt x="1211801" y="963341"/>
                  <a:pt x="1242641" y="998932"/>
                </a:cubicBezTo>
                <a:cubicBezTo>
                  <a:pt x="1249758" y="1006051"/>
                  <a:pt x="1256875" y="1015542"/>
                  <a:pt x="1266364" y="1020287"/>
                </a:cubicBezTo>
                <a:cubicBezTo>
                  <a:pt x="1294831" y="1041642"/>
                  <a:pt x="1328043" y="1032151"/>
                  <a:pt x="1349394" y="1001305"/>
                </a:cubicBezTo>
                <a:cubicBezTo>
                  <a:pt x="1366000" y="977578"/>
                  <a:pt x="1389723" y="953850"/>
                  <a:pt x="1411073" y="932495"/>
                </a:cubicBezTo>
                <a:cubicBezTo>
                  <a:pt x="1432424" y="913513"/>
                  <a:pt x="1456147" y="913513"/>
                  <a:pt x="1479870" y="930122"/>
                </a:cubicBezTo>
                <a:cubicBezTo>
                  <a:pt x="1491731" y="937241"/>
                  <a:pt x="1503593" y="946732"/>
                  <a:pt x="1515454" y="949104"/>
                </a:cubicBezTo>
                <a:cubicBezTo>
                  <a:pt x="1539177" y="958595"/>
                  <a:pt x="1572389" y="939613"/>
                  <a:pt x="1586623" y="915886"/>
                </a:cubicBezTo>
                <a:cubicBezTo>
                  <a:pt x="1588995" y="906395"/>
                  <a:pt x="1598484" y="896904"/>
                  <a:pt x="1605601" y="896904"/>
                </a:cubicBezTo>
                <a:cubicBezTo>
                  <a:pt x="1669653" y="889785"/>
                  <a:pt x="1683886" y="844703"/>
                  <a:pt x="1691003" y="794875"/>
                </a:cubicBezTo>
                <a:cubicBezTo>
                  <a:pt x="1695748" y="754538"/>
                  <a:pt x="1693376" y="714201"/>
                  <a:pt x="1679142" y="676237"/>
                </a:cubicBezTo>
                <a:cubicBezTo>
                  <a:pt x="1657791" y="628782"/>
                  <a:pt x="1641185" y="581327"/>
                  <a:pt x="1643558" y="531499"/>
                </a:cubicBezTo>
                <a:cubicBezTo>
                  <a:pt x="1643558" y="500653"/>
                  <a:pt x="1650674" y="469807"/>
                  <a:pt x="1657791" y="441334"/>
                </a:cubicBezTo>
                <a:cubicBezTo>
                  <a:pt x="1662536" y="415233"/>
                  <a:pt x="1657791" y="391506"/>
                  <a:pt x="1648302" y="367778"/>
                </a:cubicBezTo>
                <a:cubicBezTo>
                  <a:pt x="1643558" y="355914"/>
                  <a:pt x="1638813" y="344050"/>
                  <a:pt x="1634068" y="332187"/>
                </a:cubicBezTo>
                <a:cubicBezTo>
                  <a:pt x="1612718" y="296595"/>
                  <a:pt x="1605601" y="258631"/>
                  <a:pt x="1603229" y="215921"/>
                </a:cubicBezTo>
                <a:cubicBezTo>
                  <a:pt x="1603229" y="194567"/>
                  <a:pt x="1591367" y="173212"/>
                  <a:pt x="1581878" y="154230"/>
                </a:cubicBezTo>
                <a:cubicBezTo>
                  <a:pt x="1572389" y="137620"/>
                  <a:pt x="1565272" y="121011"/>
                  <a:pt x="1572389" y="102029"/>
                </a:cubicBezTo>
                <a:cubicBezTo>
                  <a:pt x="1579506" y="83047"/>
                  <a:pt x="1570017" y="68810"/>
                  <a:pt x="1555783" y="56946"/>
                </a:cubicBezTo>
                <a:cubicBezTo>
                  <a:pt x="1532060" y="40337"/>
                  <a:pt x="1534432" y="14237"/>
                  <a:pt x="1565272" y="0"/>
                </a:cubicBezTo>
                <a:close/>
              </a:path>
            </a:pathLst>
          </a:custGeom>
        </p:spPr>
        <p:txBody>
          <a:bodyPr wrap="square">
            <a:noAutofit/>
          </a:bodyPr>
          <a:lstStyle/>
          <a:p>
            <a:endParaRPr lang="id-ID"/>
          </a:p>
        </p:txBody>
      </p:sp>
    </p:spTree>
    <p:extLst>
      <p:ext uri="{BB962C8B-B14F-4D97-AF65-F5344CB8AC3E}">
        <p14:creationId xmlns:p14="http://schemas.microsoft.com/office/powerpoint/2010/main" val="184598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80"/>
                                        </p:tgtEl>
                                        <p:attrNameLst>
                                          <p:attrName>style.visibility</p:attrName>
                                        </p:attrNameLst>
                                      </p:cBhvr>
                                      <p:to>
                                        <p:strVal val="visible"/>
                                      </p:to>
                                    </p:set>
                                    <p:animEffect transition="in" filter="fade">
                                      <p:cBhvr>
                                        <p:cTn id="7" dur="500"/>
                                        <p:tgtEl>
                                          <p:spTgt spid="280"/>
                                        </p:tgtEl>
                                      </p:cBhvr>
                                    </p:animEffect>
                                    <p:anim calcmode="lin" valueType="num">
                                      <p:cBhvr>
                                        <p:cTn id="8" dur="500" fill="hold"/>
                                        <p:tgtEl>
                                          <p:spTgt spid="280"/>
                                        </p:tgtEl>
                                        <p:attrNameLst>
                                          <p:attrName>ppt_x</p:attrName>
                                        </p:attrNameLst>
                                      </p:cBhvr>
                                      <p:tavLst>
                                        <p:tav tm="0">
                                          <p:val>
                                            <p:strVal val="#ppt_x"/>
                                          </p:val>
                                        </p:tav>
                                        <p:tav tm="100000">
                                          <p:val>
                                            <p:strVal val="#ppt_x"/>
                                          </p:val>
                                        </p:tav>
                                      </p:tavLst>
                                    </p:anim>
                                    <p:anim calcmode="lin" valueType="num">
                                      <p:cBhvr>
                                        <p:cTn id="9" dur="500" fill="hold"/>
                                        <p:tgtEl>
                                          <p:spTgt spid="2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 grpId="0"/>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52" name="Picture Placeholder 51"/>
          <p:cNvSpPr>
            <a:spLocks noGrp="1"/>
          </p:cNvSpPr>
          <p:nvPr>
            <p:ph type="pic" sz="quarter" idx="10"/>
          </p:nvPr>
        </p:nvSpPr>
        <p:spPr>
          <a:xfrm>
            <a:off x="4266652" y="-841465"/>
            <a:ext cx="6341204" cy="6307966"/>
          </a:xfrm>
          <a:custGeom>
            <a:avLst/>
            <a:gdLst>
              <a:gd name="connsiteX0" fmla="*/ 1629183 w 3714644"/>
              <a:gd name="connsiteY0" fmla="*/ 154 h 3695173"/>
              <a:gd name="connsiteX1" fmla="*/ 1689505 w 3714644"/>
              <a:gd name="connsiteY1" fmla="*/ 8516 h 3695173"/>
              <a:gd name="connsiteX2" fmla="*/ 1891380 w 3714644"/>
              <a:gd name="connsiteY2" fmla="*/ 389469 h 3695173"/>
              <a:gd name="connsiteX3" fmla="*/ 1861893 w 3714644"/>
              <a:gd name="connsiteY3" fmla="*/ 473370 h 3695173"/>
              <a:gd name="connsiteX4" fmla="*/ 2038818 w 3714644"/>
              <a:gd name="connsiteY4" fmla="*/ 750015 h 3695173"/>
              <a:gd name="connsiteX5" fmla="*/ 2120475 w 3714644"/>
              <a:gd name="connsiteY5" fmla="*/ 802169 h 3695173"/>
              <a:gd name="connsiteX6" fmla="*/ 2143158 w 3714644"/>
              <a:gd name="connsiteY6" fmla="*/ 847521 h 3695173"/>
              <a:gd name="connsiteX7" fmla="*/ 2338229 w 3714644"/>
              <a:gd name="connsiteY7" fmla="*/ 949562 h 3695173"/>
              <a:gd name="connsiteX8" fmla="*/ 2440301 w 3714644"/>
              <a:gd name="connsiteY8" fmla="*/ 797634 h 3695173"/>
              <a:gd name="connsiteX9" fmla="*/ 2501544 w 3714644"/>
              <a:gd name="connsiteY9" fmla="*/ 539130 h 3695173"/>
              <a:gd name="connsiteX10" fmla="*/ 2728371 w 3714644"/>
              <a:gd name="connsiteY10" fmla="*/ 425751 h 3695173"/>
              <a:gd name="connsiteX11" fmla="*/ 2918906 w 3714644"/>
              <a:gd name="connsiteY11" fmla="*/ 668382 h 3695173"/>
              <a:gd name="connsiteX12" fmla="*/ 2766932 w 3714644"/>
              <a:gd name="connsiteY12" fmla="*/ 870196 h 3695173"/>
              <a:gd name="connsiteX13" fmla="*/ 2571861 w 3714644"/>
              <a:gd name="connsiteY13" fmla="*/ 945027 h 3695173"/>
              <a:gd name="connsiteX14" fmla="*/ 2501544 w 3714644"/>
              <a:gd name="connsiteY14" fmla="*/ 1044800 h 3695173"/>
              <a:gd name="connsiteX15" fmla="*/ 2603616 w 3714644"/>
              <a:gd name="connsiteY15" fmla="*/ 1115095 h 3695173"/>
              <a:gd name="connsiteX16" fmla="*/ 2959734 w 3714644"/>
              <a:gd name="connsiteY16" fmla="*/ 1176320 h 3695173"/>
              <a:gd name="connsiteX17" fmla="*/ 2841785 w 3714644"/>
              <a:gd name="connsiteY17" fmla="*/ 1346388 h 3695173"/>
              <a:gd name="connsiteX18" fmla="*/ 2989222 w 3714644"/>
              <a:gd name="connsiteY18" fmla="*/ 1362262 h 3695173"/>
              <a:gd name="connsiteX19" fmla="*/ 2914369 w 3714644"/>
              <a:gd name="connsiteY19" fmla="*/ 1441627 h 3695173"/>
              <a:gd name="connsiteX20" fmla="*/ 2943857 w 3714644"/>
              <a:gd name="connsiteY20" fmla="*/ 1591287 h 3695173"/>
              <a:gd name="connsiteX21" fmla="*/ 2830443 w 3714644"/>
              <a:gd name="connsiteY21" fmla="*/ 1720539 h 3695173"/>
              <a:gd name="connsiteX22" fmla="*/ 2878077 w 3714644"/>
              <a:gd name="connsiteY22" fmla="*/ 1924622 h 3695173"/>
              <a:gd name="connsiteX23" fmla="*/ 3109440 w 3714644"/>
              <a:gd name="connsiteY23" fmla="*/ 1945030 h 3695173"/>
              <a:gd name="connsiteX24" fmla="*/ 3329462 w 3714644"/>
              <a:gd name="connsiteY24" fmla="*/ 1838453 h 3695173"/>
              <a:gd name="connsiteX25" fmla="*/ 3710531 w 3714644"/>
              <a:gd name="connsiteY25" fmla="*/ 2187661 h 3695173"/>
              <a:gd name="connsiteX26" fmla="*/ 3445144 w 3714644"/>
              <a:gd name="connsiteY26" fmla="*/ 2344124 h 3695173"/>
              <a:gd name="connsiteX27" fmla="*/ 3132123 w 3714644"/>
              <a:gd name="connsiteY27" fmla="*/ 2242083 h 3695173"/>
              <a:gd name="connsiteX28" fmla="*/ 2930247 w 3714644"/>
              <a:gd name="connsiteY28" fmla="*/ 2137774 h 3695173"/>
              <a:gd name="connsiteX29" fmla="*/ 2796419 w 3714644"/>
              <a:gd name="connsiteY29" fmla="*/ 2158182 h 3695173"/>
              <a:gd name="connsiteX30" fmla="*/ 2805492 w 3714644"/>
              <a:gd name="connsiteY30" fmla="*/ 2267026 h 3695173"/>
              <a:gd name="connsiteX31" fmla="*/ 2773737 w 3714644"/>
              <a:gd name="connsiteY31" fmla="*/ 2525530 h 3695173"/>
              <a:gd name="connsiteX32" fmla="*/ 2807761 w 3714644"/>
              <a:gd name="connsiteY32" fmla="*/ 2886076 h 3695173"/>
              <a:gd name="connsiteX33" fmla="*/ 3150269 w 3714644"/>
              <a:gd name="connsiteY33" fmla="*/ 3094693 h 3695173"/>
              <a:gd name="connsiteX34" fmla="*/ 3168415 w 3714644"/>
              <a:gd name="connsiteY34" fmla="*/ 3539139 h 3695173"/>
              <a:gd name="connsiteX35" fmla="*/ 2812297 w 3714644"/>
              <a:gd name="connsiteY35" fmla="*/ 3446168 h 3695173"/>
              <a:gd name="connsiteX36" fmla="*/ 2662591 w 3714644"/>
              <a:gd name="connsiteY36" fmla="*/ 3167256 h 3695173"/>
              <a:gd name="connsiteX37" fmla="*/ 2531032 w 3714644"/>
              <a:gd name="connsiteY37" fmla="*/ 3160453 h 3695173"/>
              <a:gd name="connsiteX38" fmla="*/ 2580934 w 3714644"/>
              <a:gd name="connsiteY38" fmla="*/ 3267029 h 3695173"/>
              <a:gd name="connsiteX39" fmla="*/ 2587739 w 3714644"/>
              <a:gd name="connsiteY39" fmla="*/ 3405352 h 3695173"/>
              <a:gd name="connsiteX40" fmla="*/ 2515154 w 3714644"/>
              <a:gd name="connsiteY40" fmla="*/ 3448436 h 3695173"/>
              <a:gd name="connsiteX41" fmla="*/ 2424423 w 3714644"/>
              <a:gd name="connsiteY41" fmla="*/ 3350930 h 3695173"/>
              <a:gd name="connsiteX42" fmla="*/ 2385863 w 3714644"/>
              <a:gd name="connsiteY42" fmla="*/ 3235283 h 3695173"/>
              <a:gd name="connsiteX43" fmla="*/ 2104598 w 3714644"/>
              <a:gd name="connsiteY43" fmla="*/ 3133242 h 3695173"/>
              <a:gd name="connsiteX44" fmla="*/ 1895917 w 3714644"/>
              <a:gd name="connsiteY44" fmla="*/ 3169523 h 3695173"/>
              <a:gd name="connsiteX45" fmla="*/ 1748480 w 3714644"/>
              <a:gd name="connsiteY45" fmla="*/ 3205805 h 3695173"/>
              <a:gd name="connsiteX46" fmla="*/ 1739406 w 3714644"/>
              <a:gd name="connsiteY46" fmla="*/ 3364535 h 3695173"/>
              <a:gd name="connsiteX47" fmla="*/ 1766626 w 3714644"/>
              <a:gd name="connsiteY47" fmla="*/ 3400817 h 3695173"/>
              <a:gd name="connsiteX48" fmla="*/ 1782504 w 3714644"/>
              <a:gd name="connsiteY48" fmla="*/ 3647983 h 3695173"/>
              <a:gd name="connsiteX49" fmla="*/ 1542067 w 3714644"/>
              <a:gd name="connsiteY49" fmla="*/ 3672926 h 3695173"/>
              <a:gd name="connsiteX50" fmla="*/ 1437727 w 3714644"/>
              <a:gd name="connsiteY50" fmla="*/ 3425760 h 3695173"/>
              <a:gd name="connsiteX51" fmla="*/ 1510311 w 3714644"/>
              <a:gd name="connsiteY51" fmla="*/ 3246621 h 3695173"/>
              <a:gd name="connsiteX52" fmla="*/ 1501238 w 3714644"/>
              <a:gd name="connsiteY52" fmla="*/ 3137777 h 3695173"/>
              <a:gd name="connsiteX53" fmla="*/ 1399166 w 3714644"/>
              <a:gd name="connsiteY53" fmla="*/ 3090158 h 3695173"/>
              <a:gd name="connsiteX54" fmla="*/ 1381020 w 3714644"/>
              <a:gd name="connsiteY54" fmla="*/ 3108299 h 3695173"/>
              <a:gd name="connsiteX55" fmla="*/ 1290289 w 3714644"/>
              <a:gd name="connsiteY55" fmla="*/ 3035736 h 3695173"/>
              <a:gd name="connsiteX56" fmla="*/ 1274412 w 3714644"/>
              <a:gd name="connsiteY56" fmla="*/ 3035736 h 3695173"/>
              <a:gd name="connsiteX57" fmla="*/ 1020366 w 3714644"/>
              <a:gd name="connsiteY57" fmla="*/ 3096961 h 3695173"/>
              <a:gd name="connsiteX58" fmla="*/ 968195 w 3714644"/>
              <a:gd name="connsiteY58" fmla="*/ 3010793 h 3695173"/>
              <a:gd name="connsiteX59" fmla="*/ 882001 w 3714644"/>
              <a:gd name="connsiteY59" fmla="*/ 3076553 h 3695173"/>
              <a:gd name="connsiteX60" fmla="*/ 750442 w 3714644"/>
              <a:gd name="connsiteY60" fmla="*/ 3212607 h 3695173"/>
              <a:gd name="connsiteX61" fmla="*/ 725491 w 3714644"/>
              <a:gd name="connsiteY61" fmla="*/ 3189932 h 3695173"/>
              <a:gd name="connsiteX62" fmla="*/ 789002 w 3714644"/>
              <a:gd name="connsiteY62" fmla="*/ 3117369 h 3695173"/>
              <a:gd name="connsiteX63" fmla="*/ 825295 w 3714644"/>
              <a:gd name="connsiteY63" fmla="*/ 2958638 h 3695173"/>
              <a:gd name="connsiteX64" fmla="*/ 845709 w 3714644"/>
              <a:gd name="connsiteY64" fmla="*/ 2861132 h 3695173"/>
              <a:gd name="connsiteX65" fmla="*/ 829831 w 3714644"/>
              <a:gd name="connsiteY65" fmla="*/ 2756824 h 3695173"/>
              <a:gd name="connsiteX66" fmla="*/ 736832 w 3714644"/>
              <a:gd name="connsiteY66" fmla="*/ 2784035 h 3695173"/>
              <a:gd name="connsiteX67" fmla="*/ 675589 w 3714644"/>
              <a:gd name="connsiteY67" fmla="*/ 2799908 h 3695173"/>
              <a:gd name="connsiteX68" fmla="*/ 764051 w 3714644"/>
              <a:gd name="connsiteY68" fmla="*/ 2681993 h 3695173"/>
              <a:gd name="connsiteX69" fmla="*/ 750442 w 3714644"/>
              <a:gd name="connsiteY69" fmla="*/ 2505122 h 3695173"/>
              <a:gd name="connsiteX70" fmla="*/ 559907 w 3714644"/>
              <a:gd name="connsiteY70" fmla="*/ 2532333 h 3695173"/>
              <a:gd name="connsiteX71" fmla="*/ 544029 w 3714644"/>
              <a:gd name="connsiteY71" fmla="*/ 2552741 h 3695173"/>
              <a:gd name="connsiteX72" fmla="*/ 421543 w 3714644"/>
              <a:gd name="connsiteY72" fmla="*/ 2625304 h 3695173"/>
              <a:gd name="connsiteX73" fmla="*/ 326276 w 3714644"/>
              <a:gd name="connsiteY73" fmla="*/ 2502855 h 3695173"/>
              <a:gd name="connsiteX74" fmla="*/ 373909 w 3714644"/>
              <a:gd name="connsiteY74" fmla="*/ 2398546 h 3695173"/>
              <a:gd name="connsiteX75" fmla="*/ 564444 w 3714644"/>
              <a:gd name="connsiteY75" fmla="*/ 2337321 h 3695173"/>
              <a:gd name="connsiteX76" fmla="*/ 639297 w 3714644"/>
              <a:gd name="connsiteY76" fmla="*/ 2246618 h 3695173"/>
              <a:gd name="connsiteX77" fmla="*/ 503200 w 3714644"/>
              <a:gd name="connsiteY77" fmla="*/ 2031198 h 3695173"/>
              <a:gd name="connsiteX78" fmla="*/ 253691 w 3714644"/>
              <a:gd name="connsiteY78" fmla="*/ 2038001 h 3695173"/>
              <a:gd name="connsiteX79" fmla="*/ 51815 w 3714644"/>
              <a:gd name="connsiteY79" fmla="*/ 2031198 h 3695173"/>
              <a:gd name="connsiteX80" fmla="*/ 26864 w 3714644"/>
              <a:gd name="connsiteY80" fmla="*/ 1820313 h 3695173"/>
              <a:gd name="connsiteX81" fmla="*/ 226472 w 3714644"/>
              <a:gd name="connsiteY81" fmla="*/ 1768158 h 3695173"/>
              <a:gd name="connsiteX82" fmla="*/ 498664 w 3714644"/>
              <a:gd name="connsiteY82" fmla="*/ 1566344 h 3695173"/>
              <a:gd name="connsiteX83" fmla="*/ 430616 w 3714644"/>
              <a:gd name="connsiteY83" fmla="*/ 1507387 h 3695173"/>
              <a:gd name="connsiteX84" fmla="*/ 451030 w 3714644"/>
              <a:gd name="connsiteY84" fmla="*/ 1477908 h 3695173"/>
              <a:gd name="connsiteX85" fmla="*/ 541761 w 3714644"/>
              <a:gd name="connsiteY85" fmla="*/ 1527795 h 3695173"/>
              <a:gd name="connsiteX86" fmla="*/ 575785 w 3714644"/>
              <a:gd name="connsiteY86" fmla="*/ 1443894 h 3695173"/>
              <a:gd name="connsiteX87" fmla="*/ 494127 w 3714644"/>
              <a:gd name="connsiteY87" fmla="*/ 1389473 h 3695173"/>
              <a:gd name="connsiteX88" fmla="*/ 421543 w 3714644"/>
              <a:gd name="connsiteY88" fmla="*/ 1362262 h 3695173"/>
              <a:gd name="connsiteX89" fmla="*/ 412470 w 3714644"/>
              <a:gd name="connsiteY89" fmla="*/ 1282896 h 3695173"/>
              <a:gd name="connsiteX90" fmla="*/ 485054 w 3714644"/>
              <a:gd name="connsiteY90" fmla="*/ 1296502 h 3695173"/>
              <a:gd name="connsiteX91" fmla="*/ 557639 w 3714644"/>
              <a:gd name="connsiteY91" fmla="*/ 1339586 h 3695173"/>
              <a:gd name="connsiteX92" fmla="*/ 534956 w 3714644"/>
              <a:gd name="connsiteY92" fmla="*/ 1239812 h 3695173"/>
              <a:gd name="connsiteX93" fmla="*/ 430616 w 3714644"/>
              <a:gd name="connsiteY93" fmla="*/ 1189925 h 3695173"/>
              <a:gd name="connsiteX94" fmla="*/ 301325 w 3714644"/>
              <a:gd name="connsiteY94" fmla="*/ 1124166 h 3695173"/>
              <a:gd name="connsiteX95" fmla="*/ 289983 w 3714644"/>
              <a:gd name="connsiteY95" fmla="*/ 974505 h 3695173"/>
              <a:gd name="connsiteX96" fmla="*/ 462372 w 3714644"/>
              <a:gd name="connsiteY96" fmla="*/ 965435 h 3695173"/>
              <a:gd name="connsiteX97" fmla="*/ 541761 w 3714644"/>
              <a:gd name="connsiteY97" fmla="*/ 1081082 h 3695173"/>
              <a:gd name="connsiteX98" fmla="*/ 666516 w 3714644"/>
              <a:gd name="connsiteY98" fmla="*/ 1167250 h 3695173"/>
              <a:gd name="connsiteX99" fmla="*/ 730027 w 3714644"/>
              <a:gd name="connsiteY99" fmla="*/ 1015322 h 3695173"/>
              <a:gd name="connsiteX100" fmla="*/ 607541 w 3714644"/>
              <a:gd name="connsiteY100" fmla="*/ 795366 h 3695173"/>
              <a:gd name="connsiteX101" fmla="*/ 566712 w 3714644"/>
              <a:gd name="connsiteY101" fmla="*/ 745480 h 3695173"/>
              <a:gd name="connsiteX102" fmla="*/ 580322 w 3714644"/>
              <a:gd name="connsiteY102" fmla="*/ 727339 h 3695173"/>
              <a:gd name="connsiteX103" fmla="*/ 707345 w 3714644"/>
              <a:gd name="connsiteY103" fmla="*/ 818042 h 3695173"/>
              <a:gd name="connsiteX104" fmla="*/ 825295 w 3714644"/>
              <a:gd name="connsiteY104" fmla="*/ 829380 h 3695173"/>
              <a:gd name="connsiteX105" fmla="*/ 804880 w 3714644"/>
              <a:gd name="connsiteY105" fmla="*/ 738677 h 3695173"/>
              <a:gd name="connsiteX106" fmla="*/ 791270 w 3714644"/>
              <a:gd name="connsiteY106" fmla="*/ 666114 h 3695173"/>
              <a:gd name="connsiteX107" fmla="*/ 1027170 w 3714644"/>
              <a:gd name="connsiteY107" fmla="*/ 718269 h 3695173"/>
              <a:gd name="connsiteX108" fmla="*/ 1197290 w 3714644"/>
              <a:gd name="connsiteY108" fmla="*/ 786296 h 3695173"/>
              <a:gd name="connsiteX109" fmla="*/ 1145120 w 3714644"/>
              <a:gd name="connsiteY109" fmla="*/ 697860 h 3695173"/>
              <a:gd name="connsiteX110" fmla="*/ 1151925 w 3714644"/>
              <a:gd name="connsiteY110" fmla="*/ 641171 h 3695173"/>
              <a:gd name="connsiteX111" fmla="*/ 1199559 w 3714644"/>
              <a:gd name="connsiteY111" fmla="*/ 629833 h 3695173"/>
              <a:gd name="connsiteX112" fmla="*/ 1229046 w 3714644"/>
              <a:gd name="connsiteY112" fmla="*/ 677452 h 3695173"/>
              <a:gd name="connsiteX113" fmla="*/ 1390093 w 3714644"/>
              <a:gd name="connsiteY113" fmla="*/ 838450 h 3695173"/>
              <a:gd name="connsiteX114" fmla="*/ 1621457 w 3714644"/>
              <a:gd name="connsiteY114" fmla="*/ 711466 h 3695173"/>
              <a:gd name="connsiteX115" fmla="*/ 1530726 w 3714644"/>
              <a:gd name="connsiteY115" fmla="*/ 328245 h 3695173"/>
              <a:gd name="connsiteX116" fmla="*/ 1483092 w 3714644"/>
              <a:gd name="connsiteY116" fmla="*/ 85614 h 3695173"/>
              <a:gd name="connsiteX117" fmla="*/ 1629183 w 3714644"/>
              <a:gd name="connsiteY117" fmla="*/ 154 h 369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3714644" h="3695173">
                <a:moveTo>
                  <a:pt x="1629183" y="154"/>
                </a:moveTo>
                <a:cubicBezTo>
                  <a:pt x="1648818" y="863"/>
                  <a:pt x="1669090" y="3981"/>
                  <a:pt x="1689505" y="8516"/>
                </a:cubicBezTo>
                <a:cubicBezTo>
                  <a:pt x="1900453" y="58403"/>
                  <a:pt x="2011599" y="146838"/>
                  <a:pt x="1891380" y="389469"/>
                </a:cubicBezTo>
                <a:cubicBezTo>
                  <a:pt x="1877771" y="416680"/>
                  <a:pt x="1870966" y="443891"/>
                  <a:pt x="1861893" y="473370"/>
                </a:cubicBezTo>
                <a:cubicBezTo>
                  <a:pt x="1811991" y="616227"/>
                  <a:pt x="1891380" y="734142"/>
                  <a:pt x="2038818" y="750015"/>
                </a:cubicBezTo>
                <a:cubicBezTo>
                  <a:pt x="2068305" y="752282"/>
                  <a:pt x="2095524" y="781761"/>
                  <a:pt x="2120475" y="802169"/>
                </a:cubicBezTo>
                <a:cubicBezTo>
                  <a:pt x="2131817" y="811239"/>
                  <a:pt x="2131817" y="838450"/>
                  <a:pt x="2143158" y="847521"/>
                </a:cubicBezTo>
                <a:cubicBezTo>
                  <a:pt x="2206670" y="886070"/>
                  <a:pt x="2270181" y="945027"/>
                  <a:pt x="2338229" y="949562"/>
                </a:cubicBezTo>
                <a:cubicBezTo>
                  <a:pt x="2367717" y="954097"/>
                  <a:pt x="2419887" y="856591"/>
                  <a:pt x="2440301" y="797634"/>
                </a:cubicBezTo>
                <a:cubicBezTo>
                  <a:pt x="2469789" y="716001"/>
                  <a:pt x="2478862" y="625298"/>
                  <a:pt x="2501544" y="539130"/>
                </a:cubicBezTo>
                <a:cubicBezTo>
                  <a:pt x="2528764" y="430286"/>
                  <a:pt x="2621763" y="387202"/>
                  <a:pt x="2728371" y="425751"/>
                </a:cubicBezTo>
                <a:cubicBezTo>
                  <a:pt x="2844053" y="466567"/>
                  <a:pt x="2900760" y="552735"/>
                  <a:pt x="2918906" y="668382"/>
                </a:cubicBezTo>
                <a:cubicBezTo>
                  <a:pt x="2927979" y="736409"/>
                  <a:pt x="2848589" y="838450"/>
                  <a:pt x="2766932" y="870196"/>
                </a:cubicBezTo>
                <a:cubicBezTo>
                  <a:pt x="2703420" y="895140"/>
                  <a:pt x="2637640" y="922351"/>
                  <a:pt x="2571861" y="945027"/>
                </a:cubicBezTo>
                <a:cubicBezTo>
                  <a:pt x="2521959" y="960900"/>
                  <a:pt x="2481130" y="992646"/>
                  <a:pt x="2501544" y="1044800"/>
                </a:cubicBezTo>
                <a:cubicBezTo>
                  <a:pt x="2510617" y="1074279"/>
                  <a:pt x="2558251" y="1085617"/>
                  <a:pt x="2603616" y="1115095"/>
                </a:cubicBezTo>
                <a:cubicBezTo>
                  <a:pt x="2637640" y="1239812"/>
                  <a:pt x="2701152" y="1255685"/>
                  <a:pt x="2959734" y="1176320"/>
                </a:cubicBezTo>
                <a:cubicBezTo>
                  <a:pt x="2918906" y="1235277"/>
                  <a:pt x="2889418" y="1280629"/>
                  <a:pt x="2841785" y="1346388"/>
                </a:cubicBezTo>
                <a:cubicBezTo>
                  <a:pt x="2898491" y="1353191"/>
                  <a:pt x="2937052" y="1357726"/>
                  <a:pt x="2989222" y="1362262"/>
                </a:cubicBezTo>
                <a:cubicBezTo>
                  <a:pt x="2962003" y="1389473"/>
                  <a:pt x="2939320" y="1416683"/>
                  <a:pt x="2914369" y="1441627"/>
                </a:cubicBezTo>
                <a:cubicBezTo>
                  <a:pt x="2819102" y="1534598"/>
                  <a:pt x="2823638" y="1555006"/>
                  <a:pt x="2943857" y="1591287"/>
                </a:cubicBezTo>
                <a:cubicBezTo>
                  <a:pt x="2907564" y="1632104"/>
                  <a:pt x="2859931" y="1670653"/>
                  <a:pt x="2830443" y="1720539"/>
                </a:cubicBezTo>
                <a:cubicBezTo>
                  <a:pt x="2782810" y="1797637"/>
                  <a:pt x="2816834" y="1870200"/>
                  <a:pt x="2878077" y="1924622"/>
                </a:cubicBezTo>
                <a:cubicBezTo>
                  <a:pt x="2950661" y="1985846"/>
                  <a:pt x="3036856" y="1985846"/>
                  <a:pt x="3109440" y="1945030"/>
                </a:cubicBezTo>
                <a:cubicBezTo>
                  <a:pt x="3179756" y="1904213"/>
                  <a:pt x="3254609" y="1867932"/>
                  <a:pt x="3329462" y="1838453"/>
                </a:cubicBezTo>
                <a:cubicBezTo>
                  <a:pt x="3563094" y="1745483"/>
                  <a:pt x="3744555" y="1983579"/>
                  <a:pt x="3710531" y="2187661"/>
                </a:cubicBezTo>
                <a:cubicBezTo>
                  <a:pt x="3699190" y="2260223"/>
                  <a:pt x="3549484" y="2359997"/>
                  <a:pt x="3445144" y="2344124"/>
                </a:cubicBezTo>
                <a:cubicBezTo>
                  <a:pt x="3338535" y="2328251"/>
                  <a:pt x="3234195" y="2282899"/>
                  <a:pt x="3132123" y="2242083"/>
                </a:cubicBezTo>
                <a:cubicBezTo>
                  <a:pt x="3061807" y="2214872"/>
                  <a:pt x="3000563" y="2160450"/>
                  <a:pt x="2930247" y="2137774"/>
                </a:cubicBezTo>
                <a:cubicBezTo>
                  <a:pt x="2889418" y="2124169"/>
                  <a:pt x="2834980" y="2137774"/>
                  <a:pt x="2796419" y="2158182"/>
                </a:cubicBezTo>
                <a:cubicBezTo>
                  <a:pt x="2782810" y="2164985"/>
                  <a:pt x="2789614" y="2235280"/>
                  <a:pt x="2805492" y="2267026"/>
                </a:cubicBezTo>
                <a:cubicBezTo>
                  <a:pt x="2869004" y="2396278"/>
                  <a:pt x="2869004" y="2416687"/>
                  <a:pt x="2773737" y="2525530"/>
                </a:cubicBezTo>
                <a:cubicBezTo>
                  <a:pt x="2678469" y="2634374"/>
                  <a:pt x="2687542" y="2802175"/>
                  <a:pt x="2807761" y="2886076"/>
                </a:cubicBezTo>
                <a:cubicBezTo>
                  <a:pt x="2916637" y="2960906"/>
                  <a:pt x="3039124" y="3019863"/>
                  <a:pt x="3150269" y="3094693"/>
                </a:cubicBezTo>
                <a:cubicBezTo>
                  <a:pt x="3275024" y="3183129"/>
                  <a:pt x="3324926" y="3430295"/>
                  <a:pt x="3168415" y="3539139"/>
                </a:cubicBezTo>
                <a:cubicBezTo>
                  <a:pt x="3039124" y="3629842"/>
                  <a:pt x="2875809" y="3591293"/>
                  <a:pt x="2812297" y="3446168"/>
                </a:cubicBezTo>
                <a:cubicBezTo>
                  <a:pt x="2771468" y="3348662"/>
                  <a:pt x="2721566" y="3253424"/>
                  <a:pt x="2662591" y="3167256"/>
                </a:cubicBezTo>
                <a:cubicBezTo>
                  <a:pt x="2621763" y="3106031"/>
                  <a:pt x="2612689" y="3112834"/>
                  <a:pt x="2531032" y="3160453"/>
                </a:cubicBezTo>
                <a:cubicBezTo>
                  <a:pt x="2546910" y="3194467"/>
                  <a:pt x="2574129" y="3228480"/>
                  <a:pt x="2580934" y="3267029"/>
                </a:cubicBezTo>
                <a:cubicBezTo>
                  <a:pt x="2592275" y="3312381"/>
                  <a:pt x="2596812" y="3362268"/>
                  <a:pt x="2587739" y="3405352"/>
                </a:cubicBezTo>
                <a:cubicBezTo>
                  <a:pt x="2583202" y="3425760"/>
                  <a:pt x="2526495" y="3455239"/>
                  <a:pt x="2515154" y="3448436"/>
                </a:cubicBezTo>
                <a:cubicBezTo>
                  <a:pt x="2478862" y="3425760"/>
                  <a:pt x="2447106" y="3389479"/>
                  <a:pt x="2424423" y="3350930"/>
                </a:cubicBezTo>
                <a:cubicBezTo>
                  <a:pt x="2404009" y="3316916"/>
                  <a:pt x="2397204" y="3273832"/>
                  <a:pt x="2385863" y="3235283"/>
                </a:cubicBezTo>
                <a:cubicBezTo>
                  <a:pt x="2351839" y="3101496"/>
                  <a:pt x="2208938" y="3047074"/>
                  <a:pt x="2104598" y="3133242"/>
                </a:cubicBezTo>
                <a:cubicBezTo>
                  <a:pt x="2038818" y="3192199"/>
                  <a:pt x="1979843" y="3201269"/>
                  <a:pt x="1895917" y="3169523"/>
                </a:cubicBezTo>
                <a:cubicBezTo>
                  <a:pt x="1855088" y="3153650"/>
                  <a:pt x="1782504" y="3174058"/>
                  <a:pt x="1748480" y="3205805"/>
                </a:cubicBezTo>
                <a:cubicBezTo>
                  <a:pt x="1705382" y="3244353"/>
                  <a:pt x="1694041" y="3310113"/>
                  <a:pt x="1739406" y="3364535"/>
                </a:cubicBezTo>
                <a:cubicBezTo>
                  <a:pt x="1748480" y="3375873"/>
                  <a:pt x="1757553" y="3389479"/>
                  <a:pt x="1766626" y="3400817"/>
                </a:cubicBezTo>
                <a:cubicBezTo>
                  <a:pt x="1841479" y="3507393"/>
                  <a:pt x="1846015" y="3579955"/>
                  <a:pt x="1782504" y="3647983"/>
                </a:cubicBezTo>
                <a:cubicBezTo>
                  <a:pt x="1737138" y="3697870"/>
                  <a:pt x="1614652" y="3711475"/>
                  <a:pt x="1542067" y="3672926"/>
                </a:cubicBezTo>
                <a:cubicBezTo>
                  <a:pt x="1449068" y="3623039"/>
                  <a:pt x="1405971" y="3523266"/>
                  <a:pt x="1437727" y="3425760"/>
                </a:cubicBezTo>
                <a:cubicBezTo>
                  <a:pt x="1458141" y="3364535"/>
                  <a:pt x="1492165" y="3307846"/>
                  <a:pt x="1510311" y="3246621"/>
                </a:cubicBezTo>
                <a:cubicBezTo>
                  <a:pt x="1519384" y="3212607"/>
                  <a:pt x="1519384" y="3162721"/>
                  <a:pt x="1501238" y="3137777"/>
                </a:cubicBezTo>
                <a:cubicBezTo>
                  <a:pt x="1483092" y="3110566"/>
                  <a:pt x="1435459" y="3103763"/>
                  <a:pt x="1399166" y="3090158"/>
                </a:cubicBezTo>
                <a:cubicBezTo>
                  <a:pt x="1394630" y="3094693"/>
                  <a:pt x="1387825" y="3101496"/>
                  <a:pt x="1381020" y="3108299"/>
                </a:cubicBezTo>
                <a:cubicBezTo>
                  <a:pt x="1367411" y="3062947"/>
                  <a:pt x="1362874" y="3006258"/>
                  <a:pt x="1290289" y="3035736"/>
                </a:cubicBezTo>
                <a:cubicBezTo>
                  <a:pt x="1285753" y="3038004"/>
                  <a:pt x="1276680" y="3038004"/>
                  <a:pt x="1274412" y="3035736"/>
                </a:cubicBezTo>
                <a:cubicBezTo>
                  <a:pt x="1156462" y="2913287"/>
                  <a:pt x="1086145" y="3008525"/>
                  <a:pt x="1020366" y="3096961"/>
                </a:cubicBezTo>
                <a:cubicBezTo>
                  <a:pt x="999951" y="3065215"/>
                  <a:pt x="984073" y="3038004"/>
                  <a:pt x="968195" y="3010793"/>
                </a:cubicBezTo>
                <a:cubicBezTo>
                  <a:pt x="938708" y="3031201"/>
                  <a:pt x="906952" y="3051609"/>
                  <a:pt x="882001" y="3076553"/>
                </a:cubicBezTo>
                <a:cubicBezTo>
                  <a:pt x="836636" y="3119637"/>
                  <a:pt x="793539" y="3167256"/>
                  <a:pt x="750442" y="3212607"/>
                </a:cubicBezTo>
                <a:cubicBezTo>
                  <a:pt x="743637" y="3203537"/>
                  <a:pt x="734564" y="3196734"/>
                  <a:pt x="725491" y="3189932"/>
                </a:cubicBezTo>
                <a:cubicBezTo>
                  <a:pt x="748173" y="3164988"/>
                  <a:pt x="770856" y="3142312"/>
                  <a:pt x="789002" y="3117369"/>
                </a:cubicBezTo>
                <a:cubicBezTo>
                  <a:pt x="823026" y="3069750"/>
                  <a:pt x="861587" y="3026666"/>
                  <a:pt x="825295" y="2958638"/>
                </a:cubicBezTo>
                <a:cubicBezTo>
                  <a:pt x="811685" y="2935963"/>
                  <a:pt x="843441" y="2895146"/>
                  <a:pt x="845709" y="2861132"/>
                </a:cubicBezTo>
                <a:cubicBezTo>
                  <a:pt x="845709" y="2827119"/>
                  <a:pt x="836636" y="2790837"/>
                  <a:pt x="829831" y="2756824"/>
                </a:cubicBezTo>
                <a:cubicBezTo>
                  <a:pt x="800343" y="2765894"/>
                  <a:pt x="768588" y="2774964"/>
                  <a:pt x="736832" y="2784035"/>
                </a:cubicBezTo>
                <a:cubicBezTo>
                  <a:pt x="723222" y="2786302"/>
                  <a:pt x="711881" y="2790837"/>
                  <a:pt x="675589" y="2799908"/>
                </a:cubicBezTo>
                <a:cubicBezTo>
                  <a:pt x="714149" y="2750021"/>
                  <a:pt x="743637" y="2718275"/>
                  <a:pt x="764051" y="2681993"/>
                </a:cubicBezTo>
                <a:cubicBezTo>
                  <a:pt x="795807" y="2623036"/>
                  <a:pt x="811685" y="2557277"/>
                  <a:pt x="750442" y="2505122"/>
                </a:cubicBezTo>
                <a:cubicBezTo>
                  <a:pt x="702808" y="2459771"/>
                  <a:pt x="609809" y="2475644"/>
                  <a:pt x="559907" y="2532333"/>
                </a:cubicBezTo>
                <a:cubicBezTo>
                  <a:pt x="555371" y="2539136"/>
                  <a:pt x="550834" y="2548206"/>
                  <a:pt x="544029" y="2552741"/>
                </a:cubicBezTo>
                <a:cubicBezTo>
                  <a:pt x="503200" y="2579952"/>
                  <a:pt x="451030" y="2636642"/>
                  <a:pt x="421543" y="2625304"/>
                </a:cubicBezTo>
                <a:cubicBezTo>
                  <a:pt x="378446" y="2609431"/>
                  <a:pt x="342153" y="2552741"/>
                  <a:pt x="326276" y="2502855"/>
                </a:cubicBezTo>
                <a:cubicBezTo>
                  <a:pt x="317203" y="2475644"/>
                  <a:pt x="346690" y="2414419"/>
                  <a:pt x="373909" y="2398546"/>
                </a:cubicBezTo>
                <a:cubicBezTo>
                  <a:pt x="430616" y="2366800"/>
                  <a:pt x="498664" y="2346392"/>
                  <a:pt x="564444" y="2337321"/>
                </a:cubicBezTo>
                <a:cubicBezTo>
                  <a:pt x="627955" y="2328251"/>
                  <a:pt x="639297" y="2289702"/>
                  <a:pt x="639297" y="2246618"/>
                </a:cubicBezTo>
                <a:cubicBezTo>
                  <a:pt x="634760" y="2151380"/>
                  <a:pt x="587126" y="2076549"/>
                  <a:pt x="503200" y="2031198"/>
                </a:cubicBezTo>
                <a:cubicBezTo>
                  <a:pt x="421543" y="1988114"/>
                  <a:pt x="337617" y="1976776"/>
                  <a:pt x="253691" y="2038001"/>
                </a:cubicBezTo>
                <a:cubicBezTo>
                  <a:pt x="190179" y="2085620"/>
                  <a:pt x="97181" y="2078817"/>
                  <a:pt x="51815" y="2031198"/>
                </a:cubicBezTo>
                <a:cubicBezTo>
                  <a:pt x="-7160" y="1972241"/>
                  <a:pt x="-16233" y="1883805"/>
                  <a:pt x="26864" y="1820313"/>
                </a:cubicBezTo>
                <a:cubicBezTo>
                  <a:pt x="79034" y="1747750"/>
                  <a:pt x="151619" y="1740948"/>
                  <a:pt x="226472" y="1768158"/>
                </a:cubicBezTo>
                <a:cubicBezTo>
                  <a:pt x="437421" y="1845256"/>
                  <a:pt x="475981" y="1815778"/>
                  <a:pt x="498664" y="1566344"/>
                </a:cubicBezTo>
                <a:cubicBezTo>
                  <a:pt x="473713" y="1545936"/>
                  <a:pt x="451030" y="1527795"/>
                  <a:pt x="430616" y="1507387"/>
                </a:cubicBezTo>
                <a:cubicBezTo>
                  <a:pt x="428348" y="1507387"/>
                  <a:pt x="448762" y="1477908"/>
                  <a:pt x="451030" y="1477908"/>
                </a:cubicBezTo>
                <a:cubicBezTo>
                  <a:pt x="475981" y="1489246"/>
                  <a:pt x="500932" y="1505119"/>
                  <a:pt x="541761" y="1527795"/>
                </a:cubicBezTo>
                <a:cubicBezTo>
                  <a:pt x="553102" y="1502852"/>
                  <a:pt x="584858" y="1466570"/>
                  <a:pt x="575785" y="1443894"/>
                </a:cubicBezTo>
                <a:cubicBezTo>
                  <a:pt x="566712" y="1418951"/>
                  <a:pt x="523615" y="1405346"/>
                  <a:pt x="494127" y="1389473"/>
                </a:cubicBezTo>
                <a:cubicBezTo>
                  <a:pt x="469176" y="1378135"/>
                  <a:pt x="435152" y="1378135"/>
                  <a:pt x="421543" y="1362262"/>
                </a:cubicBezTo>
                <a:cubicBezTo>
                  <a:pt x="407933" y="1344121"/>
                  <a:pt x="414738" y="1310107"/>
                  <a:pt x="412470" y="1282896"/>
                </a:cubicBezTo>
                <a:cubicBezTo>
                  <a:pt x="437421" y="1287431"/>
                  <a:pt x="462372" y="1287431"/>
                  <a:pt x="485054" y="1296502"/>
                </a:cubicBezTo>
                <a:cubicBezTo>
                  <a:pt x="510005" y="1307840"/>
                  <a:pt x="532688" y="1323713"/>
                  <a:pt x="557639" y="1339586"/>
                </a:cubicBezTo>
                <a:cubicBezTo>
                  <a:pt x="550834" y="1305572"/>
                  <a:pt x="555371" y="1262488"/>
                  <a:pt x="534956" y="1239812"/>
                </a:cubicBezTo>
                <a:cubicBezTo>
                  <a:pt x="510005" y="1214869"/>
                  <a:pt x="464640" y="1205798"/>
                  <a:pt x="430616" y="1189925"/>
                </a:cubicBezTo>
                <a:cubicBezTo>
                  <a:pt x="385251" y="1169517"/>
                  <a:pt x="335349" y="1155912"/>
                  <a:pt x="301325" y="1124166"/>
                </a:cubicBezTo>
                <a:cubicBezTo>
                  <a:pt x="255959" y="1083349"/>
                  <a:pt x="244618" y="1026660"/>
                  <a:pt x="289983" y="974505"/>
                </a:cubicBezTo>
                <a:cubicBezTo>
                  <a:pt x="337617" y="917816"/>
                  <a:pt x="412470" y="913281"/>
                  <a:pt x="462372" y="965435"/>
                </a:cubicBezTo>
                <a:cubicBezTo>
                  <a:pt x="494127" y="997181"/>
                  <a:pt x="512273" y="1042533"/>
                  <a:pt x="541761" y="1081082"/>
                </a:cubicBezTo>
                <a:cubicBezTo>
                  <a:pt x="573517" y="1124166"/>
                  <a:pt x="596199" y="1192193"/>
                  <a:pt x="666516" y="1167250"/>
                </a:cubicBezTo>
                <a:cubicBezTo>
                  <a:pt x="739100" y="1142306"/>
                  <a:pt x="727759" y="1081082"/>
                  <a:pt x="730027" y="1015322"/>
                </a:cubicBezTo>
                <a:cubicBezTo>
                  <a:pt x="734564" y="906478"/>
                  <a:pt x="652906" y="865661"/>
                  <a:pt x="607541" y="795366"/>
                </a:cubicBezTo>
                <a:cubicBezTo>
                  <a:pt x="596199" y="777226"/>
                  <a:pt x="580322" y="761353"/>
                  <a:pt x="566712" y="745480"/>
                </a:cubicBezTo>
                <a:cubicBezTo>
                  <a:pt x="571249" y="738677"/>
                  <a:pt x="575785" y="731874"/>
                  <a:pt x="580322" y="727339"/>
                </a:cubicBezTo>
                <a:cubicBezTo>
                  <a:pt x="623419" y="759085"/>
                  <a:pt x="661979" y="797634"/>
                  <a:pt x="707345" y="818042"/>
                </a:cubicBezTo>
                <a:cubicBezTo>
                  <a:pt x="741369" y="833915"/>
                  <a:pt x="786734" y="827112"/>
                  <a:pt x="825295" y="829380"/>
                </a:cubicBezTo>
                <a:cubicBezTo>
                  <a:pt x="818490" y="799901"/>
                  <a:pt x="811685" y="770423"/>
                  <a:pt x="804880" y="738677"/>
                </a:cubicBezTo>
                <a:cubicBezTo>
                  <a:pt x="802612" y="722804"/>
                  <a:pt x="798075" y="709198"/>
                  <a:pt x="791270" y="666114"/>
                </a:cubicBezTo>
                <a:cubicBezTo>
                  <a:pt x="877465" y="734142"/>
                  <a:pt x="938708" y="831648"/>
                  <a:pt x="1027170" y="718269"/>
                </a:cubicBezTo>
                <a:cubicBezTo>
                  <a:pt x="1117901" y="849788"/>
                  <a:pt x="1126974" y="854323"/>
                  <a:pt x="1197290" y="786296"/>
                </a:cubicBezTo>
                <a:cubicBezTo>
                  <a:pt x="1179144" y="756817"/>
                  <a:pt x="1158730" y="729606"/>
                  <a:pt x="1145120" y="697860"/>
                </a:cubicBezTo>
                <a:cubicBezTo>
                  <a:pt x="1138315" y="681987"/>
                  <a:pt x="1142852" y="654776"/>
                  <a:pt x="1151925" y="641171"/>
                </a:cubicBezTo>
                <a:cubicBezTo>
                  <a:pt x="1160998" y="632101"/>
                  <a:pt x="1188217" y="625298"/>
                  <a:pt x="1199559" y="629833"/>
                </a:cubicBezTo>
                <a:cubicBezTo>
                  <a:pt x="1213168" y="638903"/>
                  <a:pt x="1226778" y="659311"/>
                  <a:pt x="1229046" y="677452"/>
                </a:cubicBezTo>
                <a:cubicBezTo>
                  <a:pt x="1242656" y="797634"/>
                  <a:pt x="1269875" y="824845"/>
                  <a:pt x="1390093" y="838450"/>
                </a:cubicBezTo>
                <a:cubicBezTo>
                  <a:pt x="1503507" y="852056"/>
                  <a:pt x="1598774" y="804437"/>
                  <a:pt x="1621457" y="711466"/>
                </a:cubicBezTo>
                <a:cubicBezTo>
                  <a:pt x="1655481" y="570876"/>
                  <a:pt x="1648676" y="437089"/>
                  <a:pt x="1530726" y="328245"/>
                </a:cubicBezTo>
                <a:cubicBezTo>
                  <a:pt x="1460410" y="264752"/>
                  <a:pt x="1444532" y="164979"/>
                  <a:pt x="1483092" y="85614"/>
                </a:cubicBezTo>
                <a:cubicBezTo>
                  <a:pt x="1517116" y="17586"/>
                  <a:pt x="1570279" y="-1972"/>
                  <a:pt x="1629183" y="154"/>
                </a:cubicBezTo>
                <a:close/>
              </a:path>
            </a:pathLst>
          </a:custGeom>
        </p:spPr>
        <p:txBody>
          <a:bodyPr wrap="square">
            <a:noAutofit/>
          </a:bodyPr>
          <a:lstStyle/>
          <a:p>
            <a:endParaRPr lang="id-ID"/>
          </a:p>
        </p:txBody>
      </p:sp>
    </p:spTree>
    <p:extLst>
      <p:ext uri="{BB962C8B-B14F-4D97-AF65-F5344CB8AC3E}">
        <p14:creationId xmlns:p14="http://schemas.microsoft.com/office/powerpoint/2010/main" val="2529123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anim calcmode="lin" valueType="num">
                                      <p:cBhvr>
                                        <p:cTn id="8" dur="500" fill="hold"/>
                                        <p:tgtEl>
                                          <p:spTgt spid="52"/>
                                        </p:tgtEl>
                                        <p:attrNameLst>
                                          <p:attrName>ppt_x</p:attrName>
                                        </p:attrNameLst>
                                      </p:cBhvr>
                                      <p:tavLst>
                                        <p:tav tm="0">
                                          <p:val>
                                            <p:strVal val="#ppt_x"/>
                                          </p:val>
                                        </p:tav>
                                        <p:tav tm="100000">
                                          <p:val>
                                            <p:strVal val="#ppt_x"/>
                                          </p:val>
                                        </p:tav>
                                      </p:tavLst>
                                    </p:anim>
                                    <p:anim calcmode="lin" valueType="num">
                                      <p:cBhvr>
                                        <p:cTn id="9" dur="5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a:xfrm>
            <a:off x="-793265" y="-10501"/>
            <a:ext cx="5494880" cy="5154001"/>
          </a:xfrm>
          <a:custGeom>
            <a:avLst/>
            <a:gdLst>
              <a:gd name="connsiteX0" fmla="*/ 206051 w 4666210"/>
              <a:gd name="connsiteY0" fmla="*/ 1227075 h 4376738"/>
              <a:gd name="connsiteX1" fmla="*/ 184645 w 4666210"/>
              <a:gd name="connsiteY1" fmla="*/ 1243332 h 4376738"/>
              <a:gd name="connsiteX2" fmla="*/ 182005 w 4666210"/>
              <a:gd name="connsiteY2" fmla="*/ 1240692 h 4376738"/>
              <a:gd name="connsiteX3" fmla="*/ 2151585 w 4666210"/>
              <a:gd name="connsiteY3" fmla="*/ 0 h 4376738"/>
              <a:gd name="connsiteX4" fmla="*/ 2151585 w 4666210"/>
              <a:gd name="connsiteY4" fmla="*/ 110871 h 4376738"/>
              <a:gd name="connsiteX5" fmla="*/ 2407683 w 4666210"/>
              <a:gd name="connsiteY5" fmla="*/ 18479 h 4376738"/>
              <a:gd name="connsiteX6" fmla="*/ 2389202 w 4666210"/>
              <a:gd name="connsiteY6" fmla="*/ 345810 h 4376738"/>
              <a:gd name="connsiteX7" fmla="*/ 2898758 w 4666210"/>
              <a:gd name="connsiteY7" fmla="*/ 63355 h 4376738"/>
              <a:gd name="connsiteX8" fmla="*/ 2927800 w 4666210"/>
              <a:gd name="connsiteY8" fmla="*/ 137268 h 4376738"/>
              <a:gd name="connsiteX9" fmla="*/ 3075651 w 4666210"/>
              <a:gd name="connsiteY9" fmla="*/ 298294 h 4376738"/>
              <a:gd name="connsiteX10" fmla="*/ 2964763 w 4666210"/>
              <a:gd name="connsiteY10" fmla="*/ 654663 h 4376738"/>
              <a:gd name="connsiteX11" fmla="*/ 3191819 w 4666210"/>
              <a:gd name="connsiteY11" fmla="*/ 467239 h 4376738"/>
              <a:gd name="connsiteX12" fmla="*/ 3207660 w 4666210"/>
              <a:gd name="connsiteY12" fmla="*/ 483078 h 4376738"/>
              <a:gd name="connsiteX13" fmla="*/ 3067730 w 4666210"/>
              <a:gd name="connsiteY13" fmla="*/ 659943 h 4376738"/>
              <a:gd name="connsiteX14" fmla="*/ 3400394 w 4666210"/>
              <a:gd name="connsiteY14" fmla="*/ 644104 h 4376738"/>
              <a:gd name="connsiteX15" fmla="*/ 3300067 w 4666210"/>
              <a:gd name="connsiteY15" fmla="*/ 910721 h 4376738"/>
              <a:gd name="connsiteX16" fmla="*/ 3384553 w 4666210"/>
              <a:gd name="connsiteY16" fmla="*/ 886963 h 4376738"/>
              <a:gd name="connsiteX17" fmla="*/ 3400394 w 4666210"/>
              <a:gd name="connsiteY17" fmla="*/ 902802 h 4376738"/>
              <a:gd name="connsiteX18" fmla="*/ 3220861 w 4666210"/>
              <a:gd name="connsiteY18" fmla="*/ 1106064 h 4376738"/>
              <a:gd name="connsiteX19" fmla="*/ 3236702 w 4666210"/>
              <a:gd name="connsiteY19" fmla="*/ 1121902 h 4376738"/>
              <a:gd name="connsiteX20" fmla="*/ 3442637 w 4666210"/>
              <a:gd name="connsiteY20" fmla="*/ 918640 h 4376738"/>
              <a:gd name="connsiteX21" fmla="*/ 3527123 w 4666210"/>
              <a:gd name="connsiteY21" fmla="*/ 873764 h 4376738"/>
              <a:gd name="connsiteX22" fmla="*/ 3556165 w 4666210"/>
              <a:gd name="connsiteY22" fmla="*/ 918640 h 4376738"/>
              <a:gd name="connsiteX23" fmla="*/ 3490161 w 4666210"/>
              <a:gd name="connsiteY23" fmla="*/ 1008392 h 4376738"/>
              <a:gd name="connsiteX24" fmla="*/ 3418875 w 4666210"/>
              <a:gd name="connsiteY24" fmla="*/ 1077026 h 4376738"/>
              <a:gd name="connsiteX25" fmla="*/ 3284226 w 4666210"/>
              <a:gd name="connsiteY25" fmla="*/ 1311966 h 4376738"/>
              <a:gd name="connsiteX26" fmla="*/ 3408315 w 4666210"/>
              <a:gd name="connsiteY26" fmla="*/ 1290848 h 4376738"/>
              <a:gd name="connsiteX27" fmla="*/ 4026119 w 4666210"/>
              <a:gd name="connsiteY27" fmla="*/ 929199 h 4376738"/>
              <a:gd name="connsiteX28" fmla="*/ 4102684 w 4666210"/>
              <a:gd name="connsiteY28" fmla="*/ 905441 h 4376738"/>
              <a:gd name="connsiteX29" fmla="*/ 3722497 w 4666210"/>
              <a:gd name="connsiteY29" fmla="*/ 1238052 h 4376738"/>
              <a:gd name="connsiteX30" fmla="*/ 3740978 w 4666210"/>
              <a:gd name="connsiteY30" fmla="*/ 1269729 h 4376738"/>
              <a:gd name="connsiteX31" fmla="*/ 3952193 w 4666210"/>
              <a:gd name="connsiteY31" fmla="*/ 1187897 h 4376738"/>
              <a:gd name="connsiteX32" fmla="*/ 4039320 w 4666210"/>
              <a:gd name="connsiteY32" fmla="*/ 1195816 h 4376738"/>
              <a:gd name="connsiteX33" fmla="*/ 4068362 w 4666210"/>
              <a:gd name="connsiteY33" fmla="*/ 1198456 h 4376738"/>
              <a:gd name="connsiteX34" fmla="*/ 4353502 w 4666210"/>
              <a:gd name="connsiteY34" fmla="*/ 1238052 h 4376738"/>
              <a:gd name="connsiteX35" fmla="*/ 4234694 w 4666210"/>
              <a:gd name="connsiteY35" fmla="*/ 1280288 h 4376738"/>
              <a:gd name="connsiteX36" fmla="*/ 4216212 w 4666210"/>
              <a:gd name="connsiteY36" fmla="*/ 1243332 h 4376738"/>
              <a:gd name="connsiteX37" fmla="*/ 4187170 w 4666210"/>
              <a:gd name="connsiteY37" fmla="*/ 1267090 h 4376738"/>
              <a:gd name="connsiteX38" fmla="*/ 4229413 w 4666210"/>
              <a:gd name="connsiteY38" fmla="*/ 1288208 h 4376738"/>
              <a:gd name="connsiteX39" fmla="*/ 4200371 w 4666210"/>
              <a:gd name="connsiteY39" fmla="*/ 1364761 h 4376738"/>
              <a:gd name="connsiteX40" fmla="*/ 4348222 w 4666210"/>
              <a:gd name="connsiteY40" fmla="*/ 1388519 h 4376738"/>
              <a:gd name="connsiteX41" fmla="*/ 4432708 w 4666210"/>
              <a:gd name="connsiteY41" fmla="*/ 1443954 h 4376738"/>
              <a:gd name="connsiteX42" fmla="*/ 4554156 w 4666210"/>
              <a:gd name="connsiteY42" fmla="*/ 1507309 h 4376738"/>
              <a:gd name="connsiteX43" fmla="*/ 4638642 w 4666210"/>
              <a:gd name="connsiteY43" fmla="*/ 1670974 h 4376738"/>
              <a:gd name="connsiteX44" fmla="*/ 4636002 w 4666210"/>
              <a:gd name="connsiteY44" fmla="*/ 1913833 h 4376738"/>
              <a:gd name="connsiteX45" fmla="*/ 3638011 w 4666210"/>
              <a:gd name="connsiteY45" fmla="*/ 2903747 h 4376738"/>
              <a:gd name="connsiteX46" fmla="*/ 2236071 w 4666210"/>
              <a:gd name="connsiteY46" fmla="*/ 4075804 h 4376738"/>
              <a:gd name="connsiteX47" fmla="*/ 1541702 w 4666210"/>
              <a:gd name="connsiteY47" fmla="*/ 4202513 h 4376738"/>
              <a:gd name="connsiteX48" fmla="*/ 1187917 w 4666210"/>
              <a:gd name="connsiteY48" fmla="*/ 4376738 h 4376738"/>
              <a:gd name="connsiteX49" fmla="*/ 1135113 w 4666210"/>
              <a:gd name="connsiteY49" fmla="*/ 4292266 h 4376738"/>
              <a:gd name="connsiteX50" fmla="*/ 1095510 w 4666210"/>
              <a:gd name="connsiteY50" fmla="*/ 4154997 h 4376738"/>
              <a:gd name="connsiteX51" fmla="*/ 1032145 w 4666210"/>
              <a:gd name="connsiteY51" fmla="*/ 4160277 h 4376738"/>
              <a:gd name="connsiteX52" fmla="*/ 1050627 w 4666210"/>
              <a:gd name="connsiteY52" fmla="*/ 4078444 h 4376738"/>
              <a:gd name="connsiteX53" fmla="*/ 958220 w 4666210"/>
              <a:gd name="connsiteY53" fmla="*/ 4059966 h 4376738"/>
              <a:gd name="connsiteX54" fmla="*/ 992543 w 4666210"/>
              <a:gd name="connsiteY54" fmla="*/ 3967574 h 4376738"/>
              <a:gd name="connsiteX55" fmla="*/ 995183 w 4666210"/>
              <a:gd name="connsiteY55" fmla="*/ 3524093 h 4376738"/>
              <a:gd name="connsiteX56" fmla="*/ 807729 w 4666210"/>
              <a:gd name="connsiteY56" fmla="*/ 3600646 h 4376738"/>
              <a:gd name="connsiteX57" fmla="*/ 435463 w 4666210"/>
              <a:gd name="connsiteY57" fmla="*/ 3471297 h 4376738"/>
              <a:gd name="connsiteX58" fmla="*/ 218968 w 4666210"/>
              <a:gd name="connsiteY58" fmla="*/ 3199401 h 4376738"/>
              <a:gd name="connsiteX59" fmla="*/ 2472 w 4666210"/>
              <a:gd name="connsiteY59" fmla="*/ 2795516 h 4376738"/>
              <a:gd name="connsiteX60" fmla="*/ 68477 w 4666210"/>
              <a:gd name="connsiteY60" fmla="*/ 2634490 h 4376738"/>
              <a:gd name="connsiteX61" fmla="*/ 321935 w 4666210"/>
              <a:gd name="connsiteY61" fmla="*/ 2407470 h 4376738"/>
              <a:gd name="connsiteX62" fmla="*/ 356257 w 4666210"/>
              <a:gd name="connsiteY62" fmla="*/ 2317718 h 4376738"/>
              <a:gd name="connsiteX63" fmla="*/ 501468 w 4666210"/>
              <a:gd name="connsiteY63" fmla="*/ 2167251 h 4376738"/>
              <a:gd name="connsiteX64" fmla="*/ 424902 w 4666210"/>
              <a:gd name="connsiteY64" fmla="*/ 2172531 h 4376738"/>
              <a:gd name="connsiteX65" fmla="*/ 416982 w 4666210"/>
              <a:gd name="connsiteY65" fmla="*/ 2151413 h 4376738"/>
              <a:gd name="connsiteX66" fmla="*/ 849972 w 4666210"/>
              <a:gd name="connsiteY66" fmla="*/ 1892715 h 4376738"/>
              <a:gd name="connsiteX67" fmla="*/ 839412 w 4666210"/>
              <a:gd name="connsiteY67" fmla="*/ 1871597 h 4376738"/>
              <a:gd name="connsiteX68" fmla="*/ 311374 w 4666210"/>
              <a:gd name="connsiteY68" fmla="*/ 2053741 h 4376738"/>
              <a:gd name="connsiteX69" fmla="*/ 356257 w 4666210"/>
              <a:gd name="connsiteY69" fmla="*/ 1958709 h 4376738"/>
              <a:gd name="connsiteX70" fmla="*/ 279692 w 4666210"/>
              <a:gd name="connsiteY70" fmla="*/ 1982467 h 4376738"/>
              <a:gd name="connsiteX71" fmla="*/ 411701 w 4666210"/>
              <a:gd name="connsiteY71" fmla="*/ 1850479 h 4376738"/>
              <a:gd name="connsiteX72" fmla="*/ 218968 w 4666210"/>
              <a:gd name="connsiteY72" fmla="*/ 1826721 h 4376738"/>
              <a:gd name="connsiteX73" fmla="*/ 205767 w 4666210"/>
              <a:gd name="connsiteY73" fmla="*/ 1702652 h 4376738"/>
              <a:gd name="connsiteX74" fmla="*/ 10393 w 4666210"/>
              <a:gd name="connsiteY74" fmla="*/ 1684173 h 4376738"/>
              <a:gd name="connsiteX75" fmla="*/ 221608 w 4666210"/>
              <a:gd name="connsiteY75" fmla="*/ 1504669 h 4376738"/>
              <a:gd name="connsiteX76" fmla="*/ 358898 w 4666210"/>
              <a:gd name="connsiteY76" fmla="*/ 1280288 h 4376738"/>
              <a:gd name="connsiteX77" fmla="*/ 163524 w 4666210"/>
              <a:gd name="connsiteY77" fmla="*/ 1425476 h 4376738"/>
              <a:gd name="connsiteX78" fmla="*/ 316654 w 4666210"/>
              <a:gd name="connsiteY78" fmla="*/ 1245971 h 4376738"/>
              <a:gd name="connsiteX79" fmla="*/ 498827 w 4666210"/>
              <a:gd name="connsiteY79" fmla="*/ 1092865 h 4376738"/>
              <a:gd name="connsiteX80" fmla="*/ 480346 w 4666210"/>
              <a:gd name="connsiteY80" fmla="*/ 1071747 h 4376738"/>
              <a:gd name="connsiteX81" fmla="*/ 206051 w 4666210"/>
              <a:gd name="connsiteY81" fmla="*/ 1227075 h 4376738"/>
              <a:gd name="connsiteX82" fmla="*/ 223206 w 4666210"/>
              <a:gd name="connsiteY82" fmla="*/ 1214047 h 4376738"/>
              <a:gd name="connsiteX83" fmla="*/ 411701 w 4666210"/>
              <a:gd name="connsiteY83" fmla="*/ 939758 h 4376738"/>
              <a:gd name="connsiteX84" fmla="*/ 749645 w 4666210"/>
              <a:gd name="connsiteY84" fmla="*/ 720657 h 4376738"/>
              <a:gd name="connsiteX85" fmla="*/ 1652590 w 4666210"/>
              <a:gd name="connsiteY85" fmla="*/ 158386 h 4376738"/>
              <a:gd name="connsiteX86" fmla="*/ 1715954 w 4666210"/>
              <a:gd name="connsiteY86" fmla="*/ 131989 h 4376738"/>
              <a:gd name="connsiteX87" fmla="*/ 1808361 w 4666210"/>
              <a:gd name="connsiteY87" fmla="*/ 124069 h 4376738"/>
              <a:gd name="connsiteX88" fmla="*/ 1919249 w 4666210"/>
              <a:gd name="connsiteY88" fmla="*/ 79193 h 4376738"/>
              <a:gd name="connsiteX89" fmla="*/ 2151585 w 4666210"/>
              <a:gd name="connsiteY89" fmla="*/ 0 h 4376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666210" h="4376738">
                <a:moveTo>
                  <a:pt x="206051" y="1227075"/>
                </a:moveTo>
                <a:lnTo>
                  <a:pt x="184645" y="1243332"/>
                </a:lnTo>
                <a:cubicBezTo>
                  <a:pt x="184645" y="1243332"/>
                  <a:pt x="184645" y="1243332"/>
                  <a:pt x="182005" y="1240692"/>
                </a:cubicBezTo>
                <a:close/>
                <a:moveTo>
                  <a:pt x="2151585" y="0"/>
                </a:moveTo>
                <a:cubicBezTo>
                  <a:pt x="2151585" y="42236"/>
                  <a:pt x="2151585" y="68634"/>
                  <a:pt x="2151585" y="110871"/>
                </a:cubicBezTo>
                <a:cubicBezTo>
                  <a:pt x="2238711" y="79193"/>
                  <a:pt x="2315277" y="52796"/>
                  <a:pt x="2407683" y="18479"/>
                </a:cubicBezTo>
                <a:cubicBezTo>
                  <a:pt x="2320557" y="116150"/>
                  <a:pt x="2246632" y="213822"/>
                  <a:pt x="2389202" y="345810"/>
                </a:cubicBezTo>
                <a:cubicBezTo>
                  <a:pt x="2550254" y="256058"/>
                  <a:pt x="2721866" y="161026"/>
                  <a:pt x="2898758" y="63355"/>
                </a:cubicBezTo>
                <a:cubicBezTo>
                  <a:pt x="2906679" y="81833"/>
                  <a:pt x="2917240" y="110871"/>
                  <a:pt x="2927800" y="137268"/>
                </a:cubicBezTo>
                <a:cubicBezTo>
                  <a:pt x="3017567" y="124069"/>
                  <a:pt x="3102053" y="211182"/>
                  <a:pt x="3075651" y="298294"/>
                </a:cubicBezTo>
                <a:cubicBezTo>
                  <a:pt x="3043969" y="409164"/>
                  <a:pt x="3007006" y="520035"/>
                  <a:pt x="2964763" y="654663"/>
                </a:cubicBezTo>
                <a:cubicBezTo>
                  <a:pt x="3049249" y="586029"/>
                  <a:pt x="3120534" y="525314"/>
                  <a:pt x="3191819" y="467239"/>
                </a:cubicBezTo>
                <a:cubicBezTo>
                  <a:pt x="3197100" y="472519"/>
                  <a:pt x="3202380" y="477798"/>
                  <a:pt x="3207660" y="483078"/>
                </a:cubicBezTo>
                <a:cubicBezTo>
                  <a:pt x="3162777" y="541153"/>
                  <a:pt x="3117894" y="596588"/>
                  <a:pt x="3067730" y="659943"/>
                </a:cubicBezTo>
                <a:cubicBezTo>
                  <a:pt x="3186539" y="733856"/>
                  <a:pt x="3289506" y="665222"/>
                  <a:pt x="3400394" y="644104"/>
                </a:cubicBezTo>
                <a:cubicBezTo>
                  <a:pt x="3368712" y="728577"/>
                  <a:pt x="3337030" y="810409"/>
                  <a:pt x="3300067" y="910721"/>
                </a:cubicBezTo>
                <a:cubicBezTo>
                  <a:pt x="3342310" y="897522"/>
                  <a:pt x="3363432" y="892242"/>
                  <a:pt x="3384553" y="886963"/>
                </a:cubicBezTo>
                <a:cubicBezTo>
                  <a:pt x="3389833" y="892242"/>
                  <a:pt x="3395114" y="897522"/>
                  <a:pt x="3400394" y="902802"/>
                </a:cubicBezTo>
                <a:cubicBezTo>
                  <a:pt x="3342310" y="971435"/>
                  <a:pt x="3281586" y="1037430"/>
                  <a:pt x="3220861" y="1106064"/>
                </a:cubicBezTo>
                <a:cubicBezTo>
                  <a:pt x="3226142" y="1111343"/>
                  <a:pt x="3231422" y="1116623"/>
                  <a:pt x="3236702" y="1121902"/>
                </a:cubicBezTo>
                <a:cubicBezTo>
                  <a:pt x="3305347" y="1053268"/>
                  <a:pt x="3371352" y="984634"/>
                  <a:pt x="3442637" y="918640"/>
                </a:cubicBezTo>
                <a:cubicBezTo>
                  <a:pt x="3466399" y="897522"/>
                  <a:pt x="3498081" y="884323"/>
                  <a:pt x="3527123" y="873764"/>
                </a:cubicBezTo>
                <a:cubicBezTo>
                  <a:pt x="3532404" y="871124"/>
                  <a:pt x="3561446" y="910721"/>
                  <a:pt x="3556165" y="918640"/>
                </a:cubicBezTo>
                <a:cubicBezTo>
                  <a:pt x="3537684" y="950317"/>
                  <a:pt x="3513922" y="979355"/>
                  <a:pt x="3490161" y="1008392"/>
                </a:cubicBezTo>
                <a:cubicBezTo>
                  <a:pt x="3466399" y="1032150"/>
                  <a:pt x="3434717" y="1050628"/>
                  <a:pt x="3418875" y="1077026"/>
                </a:cubicBezTo>
                <a:cubicBezTo>
                  <a:pt x="3373992" y="1145660"/>
                  <a:pt x="3337030" y="1219574"/>
                  <a:pt x="3284226" y="1311966"/>
                </a:cubicBezTo>
                <a:cubicBezTo>
                  <a:pt x="3331749" y="1304046"/>
                  <a:pt x="3376632" y="1309326"/>
                  <a:pt x="3408315" y="1290848"/>
                </a:cubicBezTo>
                <a:cubicBezTo>
                  <a:pt x="3614249" y="1172058"/>
                  <a:pt x="3820184" y="1047989"/>
                  <a:pt x="4026119" y="929199"/>
                </a:cubicBezTo>
                <a:cubicBezTo>
                  <a:pt x="4049880" y="916000"/>
                  <a:pt x="4076282" y="913360"/>
                  <a:pt x="4102684" y="905441"/>
                </a:cubicBezTo>
                <a:cubicBezTo>
                  <a:pt x="3973315" y="1016311"/>
                  <a:pt x="3849226" y="1127182"/>
                  <a:pt x="3722497" y="1238052"/>
                </a:cubicBezTo>
                <a:cubicBezTo>
                  <a:pt x="3727777" y="1248611"/>
                  <a:pt x="3735698" y="1259170"/>
                  <a:pt x="3740978" y="1269729"/>
                </a:cubicBezTo>
                <a:cubicBezTo>
                  <a:pt x="3812263" y="1243332"/>
                  <a:pt x="3883549" y="1219574"/>
                  <a:pt x="3952193" y="1187897"/>
                </a:cubicBezTo>
                <a:cubicBezTo>
                  <a:pt x="3986516" y="1172058"/>
                  <a:pt x="4015558" y="1113983"/>
                  <a:pt x="4039320" y="1195816"/>
                </a:cubicBezTo>
                <a:cubicBezTo>
                  <a:pt x="4041960" y="1198456"/>
                  <a:pt x="4060441" y="1203735"/>
                  <a:pt x="4068362" y="1198456"/>
                </a:cubicBezTo>
                <a:cubicBezTo>
                  <a:pt x="4160768" y="1127182"/>
                  <a:pt x="4237334" y="1209015"/>
                  <a:pt x="4353502" y="1238052"/>
                </a:cubicBezTo>
                <a:cubicBezTo>
                  <a:pt x="4298058" y="1259170"/>
                  <a:pt x="4266376" y="1269729"/>
                  <a:pt x="4234694" y="1280288"/>
                </a:cubicBezTo>
                <a:cubicBezTo>
                  <a:pt x="4229413" y="1269729"/>
                  <a:pt x="4221493" y="1256531"/>
                  <a:pt x="4216212" y="1243332"/>
                </a:cubicBezTo>
                <a:cubicBezTo>
                  <a:pt x="4205652" y="1251251"/>
                  <a:pt x="4197731" y="1259170"/>
                  <a:pt x="4187170" y="1267090"/>
                </a:cubicBezTo>
                <a:cubicBezTo>
                  <a:pt x="4203011" y="1275009"/>
                  <a:pt x="4216212" y="1282928"/>
                  <a:pt x="4229413" y="1288208"/>
                </a:cubicBezTo>
                <a:cubicBezTo>
                  <a:pt x="4221493" y="1311966"/>
                  <a:pt x="4210932" y="1335724"/>
                  <a:pt x="4200371" y="1364761"/>
                </a:cubicBezTo>
                <a:cubicBezTo>
                  <a:pt x="4258455" y="1375320"/>
                  <a:pt x="4303339" y="1380600"/>
                  <a:pt x="4348222" y="1388519"/>
                </a:cubicBezTo>
                <a:cubicBezTo>
                  <a:pt x="4374624" y="1406997"/>
                  <a:pt x="4403666" y="1425476"/>
                  <a:pt x="4432708" y="1443954"/>
                </a:cubicBezTo>
                <a:cubicBezTo>
                  <a:pt x="4498713" y="1414917"/>
                  <a:pt x="4527755" y="1454513"/>
                  <a:pt x="4554156" y="1507309"/>
                </a:cubicBezTo>
                <a:cubicBezTo>
                  <a:pt x="4580558" y="1562744"/>
                  <a:pt x="4625442" y="1612899"/>
                  <a:pt x="4638642" y="1670974"/>
                </a:cubicBezTo>
                <a:cubicBezTo>
                  <a:pt x="4657124" y="1747528"/>
                  <a:pt x="4691446" y="1813522"/>
                  <a:pt x="4636002" y="1913833"/>
                </a:cubicBezTo>
                <a:cubicBezTo>
                  <a:pt x="4398385" y="2344116"/>
                  <a:pt x="3997077" y="2600173"/>
                  <a:pt x="3638011" y="2903747"/>
                </a:cubicBezTo>
                <a:cubicBezTo>
                  <a:pt x="3175978" y="3294433"/>
                  <a:pt x="2708665" y="3679839"/>
                  <a:pt x="2236071" y="4075804"/>
                </a:cubicBezTo>
                <a:cubicBezTo>
                  <a:pt x="2011655" y="3964934"/>
                  <a:pt x="1752917" y="4030928"/>
                  <a:pt x="1541702" y="4202513"/>
                </a:cubicBezTo>
                <a:cubicBezTo>
                  <a:pt x="1425534" y="4294905"/>
                  <a:pt x="1293524" y="4366179"/>
                  <a:pt x="1187917" y="4376738"/>
                </a:cubicBezTo>
                <a:cubicBezTo>
                  <a:pt x="1169435" y="4342421"/>
                  <a:pt x="1153594" y="4292266"/>
                  <a:pt x="1135113" y="4292266"/>
                </a:cubicBezTo>
                <a:cubicBezTo>
                  <a:pt x="1005744" y="4284346"/>
                  <a:pt x="1066468" y="4220992"/>
                  <a:pt x="1095510" y="4154997"/>
                </a:cubicBezTo>
                <a:cubicBezTo>
                  <a:pt x="1074388" y="4157637"/>
                  <a:pt x="1055907" y="4157637"/>
                  <a:pt x="1032145" y="4160277"/>
                </a:cubicBezTo>
                <a:cubicBezTo>
                  <a:pt x="1037426" y="4136519"/>
                  <a:pt x="1042706" y="4112761"/>
                  <a:pt x="1050627" y="4078444"/>
                </a:cubicBezTo>
                <a:cubicBezTo>
                  <a:pt x="1021585" y="4073165"/>
                  <a:pt x="992543" y="4067885"/>
                  <a:pt x="958220" y="4059966"/>
                </a:cubicBezTo>
                <a:cubicBezTo>
                  <a:pt x="968781" y="4030928"/>
                  <a:pt x="981982" y="3999251"/>
                  <a:pt x="992543" y="3967574"/>
                </a:cubicBezTo>
                <a:cubicBezTo>
                  <a:pt x="865814" y="3954375"/>
                  <a:pt x="865814" y="3946456"/>
                  <a:pt x="995183" y="3524093"/>
                </a:cubicBezTo>
                <a:cubicBezTo>
                  <a:pt x="929178" y="3550490"/>
                  <a:pt x="868454" y="3574248"/>
                  <a:pt x="807729" y="3600646"/>
                </a:cubicBezTo>
                <a:cubicBezTo>
                  <a:pt x="622916" y="3674559"/>
                  <a:pt x="541070" y="3637603"/>
                  <a:pt x="435463" y="3471297"/>
                </a:cubicBezTo>
                <a:cubicBezTo>
                  <a:pt x="374739" y="3373626"/>
                  <a:pt x="306094" y="3275954"/>
                  <a:pt x="218968" y="3199401"/>
                </a:cubicBezTo>
                <a:cubicBezTo>
                  <a:pt x="94879" y="3091170"/>
                  <a:pt x="39435" y="2945983"/>
                  <a:pt x="2472" y="2795516"/>
                </a:cubicBezTo>
                <a:cubicBezTo>
                  <a:pt x="-10729" y="2750640"/>
                  <a:pt x="31514" y="2674087"/>
                  <a:pt x="68477" y="2634490"/>
                </a:cubicBezTo>
                <a:cubicBezTo>
                  <a:pt x="145042" y="2552657"/>
                  <a:pt x="240089" y="2486663"/>
                  <a:pt x="321935" y="2407470"/>
                </a:cubicBezTo>
                <a:cubicBezTo>
                  <a:pt x="343056" y="2388992"/>
                  <a:pt x="337776" y="2341476"/>
                  <a:pt x="356257" y="2317718"/>
                </a:cubicBezTo>
                <a:cubicBezTo>
                  <a:pt x="401141" y="2264922"/>
                  <a:pt x="451304" y="2217407"/>
                  <a:pt x="501468" y="2167251"/>
                </a:cubicBezTo>
                <a:cubicBezTo>
                  <a:pt x="482986" y="2167251"/>
                  <a:pt x="453944" y="2169891"/>
                  <a:pt x="424902" y="2172531"/>
                </a:cubicBezTo>
                <a:cubicBezTo>
                  <a:pt x="422262" y="2167251"/>
                  <a:pt x="419622" y="2159332"/>
                  <a:pt x="416982" y="2151413"/>
                </a:cubicBezTo>
                <a:cubicBezTo>
                  <a:pt x="562192" y="2064300"/>
                  <a:pt x="704762" y="1979827"/>
                  <a:pt x="849972" y="1892715"/>
                </a:cubicBezTo>
                <a:cubicBezTo>
                  <a:pt x="847332" y="1884796"/>
                  <a:pt x="842052" y="1879516"/>
                  <a:pt x="839412" y="1871597"/>
                </a:cubicBezTo>
                <a:cubicBezTo>
                  <a:pt x="665159" y="1932312"/>
                  <a:pt x="493547" y="1990387"/>
                  <a:pt x="311374" y="2053741"/>
                </a:cubicBezTo>
                <a:cubicBezTo>
                  <a:pt x="324575" y="2024703"/>
                  <a:pt x="340416" y="1995666"/>
                  <a:pt x="356257" y="1958709"/>
                </a:cubicBezTo>
                <a:cubicBezTo>
                  <a:pt x="329855" y="1966629"/>
                  <a:pt x="308734" y="1971908"/>
                  <a:pt x="279692" y="1982467"/>
                </a:cubicBezTo>
                <a:cubicBezTo>
                  <a:pt x="258570" y="1871597"/>
                  <a:pt x="369458" y="1905914"/>
                  <a:pt x="411701" y="1850479"/>
                </a:cubicBezTo>
                <a:cubicBezTo>
                  <a:pt x="350977" y="1842559"/>
                  <a:pt x="295533" y="1837280"/>
                  <a:pt x="218968" y="1826721"/>
                </a:cubicBezTo>
                <a:cubicBezTo>
                  <a:pt x="216327" y="1797683"/>
                  <a:pt x="211047" y="1750167"/>
                  <a:pt x="205767" y="1702652"/>
                </a:cubicBezTo>
                <a:cubicBezTo>
                  <a:pt x="158243" y="1697372"/>
                  <a:pt x="97519" y="1692093"/>
                  <a:pt x="10393" y="1684173"/>
                </a:cubicBezTo>
                <a:cubicBezTo>
                  <a:pt x="86958" y="1615539"/>
                  <a:pt x="147682" y="1552185"/>
                  <a:pt x="221608" y="1504669"/>
                </a:cubicBezTo>
                <a:cubicBezTo>
                  <a:pt x="303454" y="1451873"/>
                  <a:pt x="350977" y="1383239"/>
                  <a:pt x="358898" y="1280288"/>
                </a:cubicBezTo>
                <a:cubicBezTo>
                  <a:pt x="295533" y="1325165"/>
                  <a:pt x="232168" y="1372681"/>
                  <a:pt x="163524" y="1425476"/>
                </a:cubicBezTo>
                <a:cubicBezTo>
                  <a:pt x="163524" y="1309326"/>
                  <a:pt x="250650" y="1290848"/>
                  <a:pt x="316654" y="1245971"/>
                </a:cubicBezTo>
                <a:cubicBezTo>
                  <a:pt x="382659" y="1203735"/>
                  <a:pt x="438103" y="1145660"/>
                  <a:pt x="498827" y="1092865"/>
                </a:cubicBezTo>
                <a:cubicBezTo>
                  <a:pt x="493547" y="1087585"/>
                  <a:pt x="488267" y="1079666"/>
                  <a:pt x="480346" y="1071747"/>
                </a:cubicBezTo>
                <a:lnTo>
                  <a:pt x="206051" y="1227075"/>
                </a:lnTo>
                <a:lnTo>
                  <a:pt x="223206" y="1214047"/>
                </a:lnTo>
                <a:cubicBezTo>
                  <a:pt x="300525" y="1136091"/>
                  <a:pt x="298503" y="997503"/>
                  <a:pt x="411701" y="939758"/>
                </a:cubicBezTo>
                <a:cubicBezTo>
                  <a:pt x="530510" y="879044"/>
                  <a:pt x="636117" y="791931"/>
                  <a:pt x="749645" y="720657"/>
                </a:cubicBezTo>
                <a:cubicBezTo>
                  <a:pt x="1050627" y="530594"/>
                  <a:pt x="1351608" y="345810"/>
                  <a:pt x="1652590" y="158386"/>
                </a:cubicBezTo>
                <a:cubicBezTo>
                  <a:pt x="1673711" y="145187"/>
                  <a:pt x="1689552" y="126709"/>
                  <a:pt x="1715954" y="131989"/>
                </a:cubicBezTo>
                <a:cubicBezTo>
                  <a:pt x="1744996" y="129349"/>
                  <a:pt x="1779319" y="131989"/>
                  <a:pt x="1808361" y="124069"/>
                </a:cubicBezTo>
                <a:cubicBezTo>
                  <a:pt x="1845323" y="113510"/>
                  <a:pt x="1882286" y="92392"/>
                  <a:pt x="1919249" y="79193"/>
                </a:cubicBezTo>
                <a:cubicBezTo>
                  <a:pt x="1993174" y="52796"/>
                  <a:pt x="2067099" y="29038"/>
                  <a:pt x="2151585" y="0"/>
                </a:cubicBezTo>
                <a:close/>
              </a:path>
            </a:pathLst>
          </a:custGeom>
        </p:spPr>
        <p:txBody>
          <a:bodyPr wrap="square">
            <a:noAutofit/>
          </a:bodyPr>
          <a:lstStyle/>
          <a:p>
            <a:endParaRPr lang="id-ID"/>
          </a:p>
        </p:txBody>
      </p:sp>
    </p:spTree>
    <p:extLst>
      <p:ext uri="{BB962C8B-B14F-4D97-AF65-F5344CB8AC3E}">
        <p14:creationId xmlns:p14="http://schemas.microsoft.com/office/powerpoint/2010/main" val="4282904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anim calcmode="lin" valueType="num">
                                      <p:cBhvr>
                                        <p:cTn id="8" dur="500" fill="hold"/>
                                        <p:tgtEl>
                                          <p:spTgt spid="18"/>
                                        </p:tgtEl>
                                        <p:attrNameLst>
                                          <p:attrName>ppt_x</p:attrName>
                                        </p:attrNameLst>
                                      </p:cBhvr>
                                      <p:tavLst>
                                        <p:tav tm="0">
                                          <p:val>
                                            <p:strVal val="#ppt_x"/>
                                          </p:val>
                                        </p:tav>
                                        <p:tav tm="100000">
                                          <p:val>
                                            <p:strVal val="#ppt_x"/>
                                          </p:val>
                                        </p:tav>
                                      </p:tavLst>
                                    </p:anim>
                                    <p:anim calcmode="lin" valueType="num">
                                      <p:cBhvr>
                                        <p:cTn id="9" dur="5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77_Title Slide">
    <p:spTree>
      <p:nvGrpSpPr>
        <p:cNvPr id="1" name=""/>
        <p:cNvGrpSpPr/>
        <p:nvPr/>
      </p:nvGrpSpPr>
      <p:grpSpPr>
        <a:xfrm>
          <a:off x="0" y="0"/>
          <a:ext cx="0" cy="0"/>
          <a:chOff x="0" y="0"/>
          <a:chExt cx="0" cy="0"/>
        </a:xfrm>
      </p:grpSpPr>
      <p:sp>
        <p:nvSpPr>
          <p:cNvPr id="30" name="Picture Placeholder 29"/>
          <p:cNvSpPr>
            <a:spLocks noGrp="1"/>
          </p:cNvSpPr>
          <p:nvPr>
            <p:ph type="pic" sz="quarter" idx="10"/>
          </p:nvPr>
        </p:nvSpPr>
        <p:spPr>
          <a:xfrm>
            <a:off x="-7757" y="0"/>
            <a:ext cx="6335510" cy="5149693"/>
          </a:xfrm>
          <a:custGeom>
            <a:avLst/>
            <a:gdLst>
              <a:gd name="connsiteX0" fmla="*/ 4501034 w 6773117"/>
              <a:gd name="connsiteY0" fmla="*/ 1613 h 5505393"/>
              <a:gd name="connsiteX1" fmla="*/ 4944263 w 6773117"/>
              <a:gd name="connsiteY1" fmla="*/ 42481 h 5505393"/>
              <a:gd name="connsiteX2" fmla="*/ 5158365 w 6773117"/>
              <a:gd name="connsiteY2" fmla="*/ 110124 h 5505393"/>
              <a:gd name="connsiteX3" fmla="*/ 5417541 w 6773117"/>
              <a:gd name="connsiteY3" fmla="*/ 230378 h 5505393"/>
              <a:gd name="connsiteX4" fmla="*/ 5477640 w 6773117"/>
              <a:gd name="connsiteY4" fmla="*/ 226620 h 5505393"/>
              <a:gd name="connsiteX5" fmla="*/ 5571545 w 6773117"/>
              <a:gd name="connsiteY5" fmla="*/ 207831 h 5505393"/>
              <a:gd name="connsiteX6" fmla="*/ 5597838 w 6773117"/>
              <a:gd name="connsiteY6" fmla="*/ 226620 h 5505393"/>
              <a:gd name="connsiteX7" fmla="*/ 5571545 w 6773117"/>
              <a:gd name="connsiteY7" fmla="*/ 252926 h 5505393"/>
              <a:gd name="connsiteX8" fmla="*/ 5541495 w 6773117"/>
              <a:gd name="connsiteY8" fmla="*/ 275474 h 5505393"/>
              <a:gd name="connsiteX9" fmla="*/ 5579057 w 6773117"/>
              <a:gd name="connsiteY9" fmla="*/ 309295 h 5505393"/>
              <a:gd name="connsiteX10" fmla="*/ 6011017 w 6773117"/>
              <a:gd name="connsiteY10" fmla="*/ 632478 h 5505393"/>
              <a:gd name="connsiteX11" fmla="*/ 6360342 w 6773117"/>
              <a:gd name="connsiteY11" fmla="*/ 1075916 h 5505393"/>
              <a:gd name="connsiteX12" fmla="*/ 6514345 w 6773117"/>
              <a:gd name="connsiteY12" fmla="*/ 1432920 h 5505393"/>
              <a:gd name="connsiteX13" fmla="*/ 6503077 w 6773117"/>
              <a:gd name="connsiteY13" fmla="*/ 1568206 h 5505393"/>
              <a:gd name="connsiteX14" fmla="*/ 6589469 w 6773117"/>
              <a:gd name="connsiteY14" fmla="*/ 1771135 h 5505393"/>
              <a:gd name="connsiteX15" fmla="*/ 6638299 w 6773117"/>
              <a:gd name="connsiteY15" fmla="*/ 1827504 h 5505393"/>
              <a:gd name="connsiteX16" fmla="*/ 6747228 w 6773117"/>
              <a:gd name="connsiteY16" fmla="*/ 2045465 h 5505393"/>
              <a:gd name="connsiteX17" fmla="*/ 6754741 w 6773117"/>
              <a:gd name="connsiteY17" fmla="*/ 2128140 h 5505393"/>
              <a:gd name="connsiteX18" fmla="*/ 6743472 w 6773117"/>
              <a:gd name="connsiteY18" fmla="*/ 2331069 h 5505393"/>
              <a:gd name="connsiteX19" fmla="*/ 6750984 w 6773117"/>
              <a:gd name="connsiteY19" fmla="*/ 2364890 h 5505393"/>
              <a:gd name="connsiteX20" fmla="*/ 6769765 w 6773117"/>
              <a:gd name="connsiteY20" fmla="*/ 2860939 h 5505393"/>
              <a:gd name="connsiteX21" fmla="*/ 6739716 w 6773117"/>
              <a:gd name="connsiteY21" fmla="*/ 2943614 h 5505393"/>
              <a:gd name="connsiteX22" fmla="*/ 6672105 w 6773117"/>
              <a:gd name="connsiteY22" fmla="*/ 3090174 h 5505393"/>
              <a:gd name="connsiteX23" fmla="*/ 6612006 w 6773117"/>
              <a:gd name="connsiteY23" fmla="*/ 3139027 h 5505393"/>
              <a:gd name="connsiteX24" fmla="*/ 6168777 w 6773117"/>
              <a:gd name="connsiteY24" fmla="*/ 3270555 h 5505393"/>
              <a:gd name="connsiteX25" fmla="*/ 6022286 w 6773117"/>
              <a:gd name="connsiteY25" fmla="*/ 3311892 h 5505393"/>
              <a:gd name="connsiteX26" fmla="*/ 5913357 w 6773117"/>
              <a:gd name="connsiteY26" fmla="*/ 3338198 h 5505393"/>
              <a:gd name="connsiteX27" fmla="*/ 5586569 w 6773117"/>
              <a:gd name="connsiteY27" fmla="*/ 3424631 h 5505393"/>
              <a:gd name="connsiteX28" fmla="*/ 5068217 w 6773117"/>
              <a:gd name="connsiteY28" fmla="*/ 3465968 h 5505393"/>
              <a:gd name="connsiteX29" fmla="*/ 4767723 w 6773117"/>
              <a:gd name="connsiteY29" fmla="*/ 3447178 h 5505393"/>
              <a:gd name="connsiteX30" fmla="*/ 4328250 w 6773117"/>
              <a:gd name="connsiteY30" fmla="*/ 3492273 h 5505393"/>
              <a:gd name="connsiteX31" fmla="*/ 4286932 w 6773117"/>
              <a:gd name="connsiteY31" fmla="*/ 3507305 h 5505393"/>
              <a:gd name="connsiteX32" fmla="*/ 3734774 w 6773117"/>
              <a:gd name="connsiteY32" fmla="*/ 3646349 h 5505393"/>
              <a:gd name="connsiteX33" fmla="*/ 3047393 w 6773117"/>
              <a:gd name="connsiteY33" fmla="*/ 3984564 h 5505393"/>
              <a:gd name="connsiteX34" fmla="*/ 2743143 w 6773117"/>
              <a:gd name="connsiteY34" fmla="*/ 4183735 h 5505393"/>
              <a:gd name="connsiteX35" fmla="*/ 2329963 w 6773117"/>
              <a:gd name="connsiteY35" fmla="*/ 4503160 h 5505393"/>
              <a:gd name="connsiteX36" fmla="*/ 1710194 w 6773117"/>
              <a:gd name="connsiteY36" fmla="*/ 5115705 h 5505393"/>
              <a:gd name="connsiteX37" fmla="*/ 1601265 w 6773117"/>
              <a:gd name="connsiteY37" fmla="*/ 5104431 h 5505393"/>
              <a:gd name="connsiteX38" fmla="*/ 1578728 w 6773117"/>
              <a:gd name="connsiteY38" fmla="*/ 5085642 h 5505393"/>
              <a:gd name="connsiteX39" fmla="*/ 1578728 w 6773117"/>
              <a:gd name="connsiteY39" fmla="*/ 5258507 h 5505393"/>
              <a:gd name="connsiteX40" fmla="*/ 1548678 w 6773117"/>
              <a:gd name="connsiteY40" fmla="*/ 5307360 h 5505393"/>
              <a:gd name="connsiteX41" fmla="*/ 1499848 w 6773117"/>
              <a:gd name="connsiteY41" fmla="*/ 5273539 h 5505393"/>
              <a:gd name="connsiteX42" fmla="*/ 1522385 w 6773117"/>
              <a:gd name="connsiteY42" fmla="*/ 5126979 h 5505393"/>
              <a:gd name="connsiteX43" fmla="*/ 1589996 w 6773117"/>
              <a:gd name="connsiteY43" fmla="*/ 5025515 h 5505393"/>
              <a:gd name="connsiteX44" fmla="*/ 1507360 w 6773117"/>
              <a:gd name="connsiteY44" fmla="*/ 5006725 h 5505393"/>
              <a:gd name="connsiteX45" fmla="*/ 1526141 w 6773117"/>
              <a:gd name="connsiteY45" fmla="*/ 4950356 h 5505393"/>
              <a:gd name="connsiteX46" fmla="*/ 1608777 w 6773117"/>
              <a:gd name="connsiteY46" fmla="*/ 4942840 h 5505393"/>
              <a:gd name="connsiteX47" fmla="*/ 1642583 w 6773117"/>
              <a:gd name="connsiteY47" fmla="*/ 4946598 h 5505393"/>
              <a:gd name="connsiteX48" fmla="*/ 1642583 w 6773117"/>
              <a:gd name="connsiteY48" fmla="*/ 4905260 h 5505393"/>
              <a:gd name="connsiteX49" fmla="*/ 1601265 w 6773117"/>
              <a:gd name="connsiteY49" fmla="*/ 4852649 h 5505393"/>
              <a:gd name="connsiteX50" fmla="*/ 1556191 w 6773117"/>
              <a:gd name="connsiteY50" fmla="*/ 4856407 h 5505393"/>
              <a:gd name="connsiteX51" fmla="*/ 1424724 w 6773117"/>
              <a:gd name="connsiteY51" fmla="*/ 4912776 h 5505393"/>
              <a:gd name="connsiteX52" fmla="*/ 1364626 w 6773117"/>
              <a:gd name="connsiteY52" fmla="*/ 4916534 h 5505393"/>
              <a:gd name="connsiteX53" fmla="*/ 1372138 w 6773117"/>
              <a:gd name="connsiteY53" fmla="*/ 4957872 h 5505393"/>
              <a:gd name="connsiteX54" fmla="*/ 1432237 w 6773117"/>
              <a:gd name="connsiteY54" fmla="*/ 4954114 h 5505393"/>
              <a:gd name="connsiteX55" fmla="*/ 1481067 w 6773117"/>
              <a:gd name="connsiteY55" fmla="*/ 4965388 h 5505393"/>
              <a:gd name="connsiteX56" fmla="*/ 1458530 w 6773117"/>
              <a:gd name="connsiteY56" fmla="*/ 5017999 h 5505393"/>
              <a:gd name="connsiteX57" fmla="*/ 1409700 w 6773117"/>
              <a:gd name="connsiteY57" fmla="*/ 5051820 h 5505393"/>
              <a:gd name="connsiteX58" fmla="*/ 1383406 w 6773117"/>
              <a:gd name="connsiteY58" fmla="*/ 5100674 h 5505393"/>
              <a:gd name="connsiteX59" fmla="*/ 1342088 w 6773117"/>
              <a:gd name="connsiteY59" fmla="*/ 5051820 h 5505393"/>
              <a:gd name="connsiteX60" fmla="*/ 1315795 w 6773117"/>
              <a:gd name="connsiteY60" fmla="*/ 4965388 h 5505393"/>
              <a:gd name="connsiteX61" fmla="*/ 1293258 w 6773117"/>
              <a:gd name="connsiteY61" fmla="*/ 4916534 h 5505393"/>
              <a:gd name="connsiteX62" fmla="*/ 1244428 w 6773117"/>
              <a:gd name="connsiteY62" fmla="*/ 4957872 h 5505393"/>
              <a:gd name="connsiteX63" fmla="*/ 1120474 w 6773117"/>
              <a:gd name="connsiteY63" fmla="*/ 5153285 h 5505393"/>
              <a:gd name="connsiteX64" fmla="*/ 1056619 w 6773117"/>
              <a:gd name="connsiteY64" fmla="*/ 5190864 h 5505393"/>
              <a:gd name="connsiteX65" fmla="*/ 1019057 w 6773117"/>
              <a:gd name="connsiteY65" fmla="*/ 5160801 h 5505393"/>
              <a:gd name="connsiteX66" fmla="*/ 1041594 w 6773117"/>
              <a:gd name="connsiteY66" fmla="*/ 5130737 h 5505393"/>
              <a:gd name="connsiteX67" fmla="*/ 1139255 w 6773117"/>
              <a:gd name="connsiteY67" fmla="*/ 4987935 h 5505393"/>
              <a:gd name="connsiteX68" fmla="*/ 1184329 w 6773117"/>
              <a:gd name="connsiteY68" fmla="*/ 4931566 h 5505393"/>
              <a:gd name="connsiteX69" fmla="*/ 1139255 w 6773117"/>
              <a:gd name="connsiteY69" fmla="*/ 4758701 h 5505393"/>
              <a:gd name="connsiteX70" fmla="*/ 1131742 w 6773117"/>
              <a:gd name="connsiteY70" fmla="*/ 4706089 h 5505393"/>
              <a:gd name="connsiteX71" fmla="*/ 1064131 w 6773117"/>
              <a:gd name="connsiteY71" fmla="*/ 4732395 h 5505393"/>
              <a:gd name="connsiteX72" fmla="*/ 1019057 w 6773117"/>
              <a:gd name="connsiteY72" fmla="*/ 4852649 h 5505393"/>
              <a:gd name="connsiteX73" fmla="*/ 1000276 w 6773117"/>
              <a:gd name="connsiteY73" fmla="*/ 4890229 h 5505393"/>
              <a:gd name="connsiteX74" fmla="*/ 842517 w 6773117"/>
              <a:gd name="connsiteY74" fmla="*/ 5078126 h 5505393"/>
              <a:gd name="connsiteX75" fmla="*/ 771150 w 6773117"/>
              <a:gd name="connsiteY75" fmla="*/ 5085642 h 5505393"/>
              <a:gd name="connsiteX76" fmla="*/ 737344 w 6773117"/>
              <a:gd name="connsiteY76" fmla="*/ 5074368 h 5505393"/>
              <a:gd name="connsiteX77" fmla="*/ 748612 w 6773117"/>
              <a:gd name="connsiteY77" fmla="*/ 5111947 h 5505393"/>
              <a:gd name="connsiteX78" fmla="*/ 748612 w 6773117"/>
              <a:gd name="connsiteY78" fmla="*/ 5175832 h 5505393"/>
              <a:gd name="connsiteX79" fmla="*/ 733588 w 6773117"/>
              <a:gd name="connsiteY79" fmla="*/ 5198380 h 5505393"/>
              <a:gd name="connsiteX80" fmla="*/ 632171 w 6773117"/>
              <a:gd name="connsiteY80" fmla="*/ 5416341 h 5505393"/>
              <a:gd name="connsiteX81" fmla="*/ 624659 w 6773117"/>
              <a:gd name="connsiteY81" fmla="*/ 5465194 h 5505393"/>
              <a:gd name="connsiteX82" fmla="*/ 572072 w 6773117"/>
              <a:gd name="connsiteY82" fmla="*/ 5487742 h 5505393"/>
              <a:gd name="connsiteX83" fmla="*/ 504461 w 6773117"/>
              <a:gd name="connsiteY83" fmla="*/ 5491500 h 5505393"/>
              <a:gd name="connsiteX84" fmla="*/ 466899 w 6773117"/>
              <a:gd name="connsiteY84" fmla="*/ 5495258 h 5505393"/>
              <a:gd name="connsiteX85" fmla="*/ 478167 w 6773117"/>
              <a:gd name="connsiteY85" fmla="*/ 5453920 h 5505393"/>
              <a:gd name="connsiteX86" fmla="*/ 542022 w 6773117"/>
              <a:gd name="connsiteY86" fmla="*/ 5423857 h 5505393"/>
              <a:gd name="connsiteX87" fmla="*/ 583340 w 6773117"/>
              <a:gd name="connsiteY87" fmla="*/ 5329908 h 5505393"/>
              <a:gd name="connsiteX88" fmla="*/ 628415 w 6773117"/>
              <a:gd name="connsiteY88" fmla="*/ 5153285 h 5505393"/>
              <a:gd name="connsiteX89" fmla="*/ 696026 w 6773117"/>
              <a:gd name="connsiteY89" fmla="*/ 4984177 h 5505393"/>
              <a:gd name="connsiteX90" fmla="*/ 718563 w 6773117"/>
              <a:gd name="connsiteY90" fmla="*/ 4931566 h 5505393"/>
              <a:gd name="connsiteX91" fmla="*/ 808711 w 6773117"/>
              <a:gd name="connsiteY91" fmla="*/ 4732395 h 5505393"/>
              <a:gd name="connsiteX92" fmla="*/ 793686 w 6773117"/>
              <a:gd name="connsiteY92" fmla="*/ 4597109 h 5505393"/>
              <a:gd name="connsiteX93" fmla="*/ 782418 w 6773117"/>
              <a:gd name="connsiteY93" fmla="*/ 4563288 h 5505393"/>
              <a:gd name="connsiteX94" fmla="*/ 853785 w 6773117"/>
              <a:gd name="connsiteY94" fmla="*/ 4349085 h 5505393"/>
              <a:gd name="connsiteX95" fmla="*/ 928909 w 6773117"/>
              <a:gd name="connsiteY95" fmla="*/ 4179977 h 5505393"/>
              <a:gd name="connsiteX96" fmla="*/ 868810 w 6773117"/>
              <a:gd name="connsiteY96" fmla="*/ 4146156 h 5505393"/>
              <a:gd name="connsiteX97" fmla="*/ 925153 w 6773117"/>
              <a:gd name="connsiteY97" fmla="*/ 4089787 h 5505393"/>
              <a:gd name="connsiteX98" fmla="*/ 955202 w 6773117"/>
              <a:gd name="connsiteY98" fmla="*/ 4078513 h 5505393"/>
              <a:gd name="connsiteX99" fmla="*/ 936421 w 6773117"/>
              <a:gd name="connsiteY99" fmla="*/ 4040933 h 5505393"/>
              <a:gd name="connsiteX100" fmla="*/ 763637 w 6773117"/>
              <a:gd name="connsiteY100" fmla="*/ 4157430 h 5505393"/>
              <a:gd name="connsiteX101" fmla="*/ 726075 w 6773117"/>
              <a:gd name="connsiteY101" fmla="*/ 4285200 h 5505393"/>
              <a:gd name="connsiteX102" fmla="*/ 650952 w 6773117"/>
              <a:gd name="connsiteY102" fmla="*/ 4518192 h 5505393"/>
              <a:gd name="connsiteX103" fmla="*/ 609634 w 6773117"/>
              <a:gd name="connsiteY103" fmla="*/ 4544498 h 5505393"/>
              <a:gd name="connsiteX104" fmla="*/ 515729 w 6773117"/>
              <a:gd name="connsiteY104" fmla="*/ 4450549 h 5505393"/>
              <a:gd name="connsiteX105" fmla="*/ 474411 w 6773117"/>
              <a:gd name="connsiteY105" fmla="*/ 4559530 h 5505393"/>
              <a:gd name="connsiteX106" fmla="*/ 557047 w 6773117"/>
              <a:gd name="connsiteY106" fmla="*/ 4552014 h 5505393"/>
              <a:gd name="connsiteX107" fmla="*/ 504461 w 6773117"/>
              <a:gd name="connsiteY107" fmla="*/ 4687300 h 5505393"/>
              <a:gd name="connsiteX108" fmla="*/ 481924 w 6773117"/>
              <a:gd name="connsiteY108" fmla="*/ 4702332 h 5505393"/>
              <a:gd name="connsiteX109" fmla="*/ 448118 w 6773117"/>
              <a:gd name="connsiteY109" fmla="*/ 4642204 h 5505393"/>
              <a:gd name="connsiteX110" fmla="*/ 365482 w 6773117"/>
              <a:gd name="connsiteY110" fmla="*/ 4732395 h 5505393"/>
              <a:gd name="connsiteX111" fmla="*/ 444362 w 6773117"/>
              <a:gd name="connsiteY111" fmla="*/ 4491887 h 5505393"/>
              <a:gd name="connsiteX112" fmla="*/ 448118 w 6773117"/>
              <a:gd name="connsiteY112" fmla="*/ 4435518 h 5505393"/>
              <a:gd name="connsiteX113" fmla="*/ 388019 w 6773117"/>
              <a:gd name="connsiteY113" fmla="*/ 4476855 h 5505393"/>
              <a:gd name="connsiteX114" fmla="*/ 309140 w 6773117"/>
              <a:gd name="connsiteY114" fmla="*/ 4657236 h 5505393"/>
              <a:gd name="connsiteX115" fmla="*/ 222748 w 6773117"/>
              <a:gd name="connsiteY115" fmla="*/ 4860165 h 5505393"/>
              <a:gd name="connsiteX116" fmla="*/ 132599 w 6773117"/>
              <a:gd name="connsiteY116" fmla="*/ 5066852 h 5505393"/>
              <a:gd name="connsiteX117" fmla="*/ 46207 w 6773117"/>
              <a:gd name="connsiteY117" fmla="*/ 5273539 h 5505393"/>
              <a:gd name="connsiteX118" fmla="*/ 12401 w 6773117"/>
              <a:gd name="connsiteY118" fmla="*/ 5322392 h 5505393"/>
              <a:gd name="connsiteX119" fmla="*/ 16158 w 6773117"/>
              <a:gd name="connsiteY119" fmla="*/ 5239717 h 5505393"/>
              <a:gd name="connsiteX120" fmla="*/ 132599 w 6773117"/>
              <a:gd name="connsiteY120" fmla="*/ 4882713 h 5505393"/>
              <a:gd name="connsiteX121" fmla="*/ 136355 w 6773117"/>
              <a:gd name="connsiteY121" fmla="*/ 4867681 h 5505393"/>
              <a:gd name="connsiteX122" fmla="*/ 305383 w 6773117"/>
              <a:gd name="connsiteY122" fmla="*/ 4461823 h 5505393"/>
              <a:gd name="connsiteX123" fmla="*/ 335433 w 6773117"/>
              <a:gd name="connsiteY123" fmla="*/ 4285200 h 5505393"/>
              <a:gd name="connsiteX124" fmla="*/ 380507 w 6773117"/>
              <a:gd name="connsiteY124" fmla="*/ 4134882 h 5505393"/>
              <a:gd name="connsiteX125" fmla="*/ 357970 w 6773117"/>
              <a:gd name="connsiteY125" fmla="*/ 3969532 h 5505393"/>
              <a:gd name="connsiteX126" fmla="*/ 376751 w 6773117"/>
              <a:gd name="connsiteY126" fmla="*/ 3785393 h 5505393"/>
              <a:gd name="connsiteX127" fmla="*/ 406800 w 6773117"/>
              <a:gd name="connsiteY127" fmla="*/ 3496031 h 5505393"/>
              <a:gd name="connsiteX128" fmla="*/ 350457 w 6773117"/>
              <a:gd name="connsiteY128" fmla="*/ 3612528 h 5505393"/>
              <a:gd name="connsiteX129" fmla="*/ 327921 w 6773117"/>
              <a:gd name="connsiteY129" fmla="*/ 3623802 h 5505393"/>
              <a:gd name="connsiteX130" fmla="*/ 249041 w 6773117"/>
              <a:gd name="connsiteY130" fmla="*/ 3496031 h 5505393"/>
              <a:gd name="connsiteX131" fmla="*/ 301627 w 6773117"/>
              <a:gd name="connsiteY131" fmla="*/ 3349472 h 5505393"/>
              <a:gd name="connsiteX132" fmla="*/ 282846 w 6773117"/>
              <a:gd name="connsiteY132" fmla="*/ 3296860 h 5505393"/>
              <a:gd name="connsiteX133" fmla="*/ 166405 w 6773117"/>
              <a:gd name="connsiteY133" fmla="*/ 3323166 h 5505393"/>
              <a:gd name="connsiteX134" fmla="*/ 143868 w 6773117"/>
              <a:gd name="connsiteY134" fmla="*/ 3259281 h 5505393"/>
              <a:gd name="connsiteX135" fmla="*/ 192698 w 6773117"/>
              <a:gd name="connsiteY135" fmla="*/ 3248007 h 5505393"/>
              <a:gd name="connsiteX136" fmla="*/ 245284 w 6773117"/>
              <a:gd name="connsiteY136" fmla="*/ 3206670 h 5505393"/>
              <a:gd name="connsiteX137" fmla="*/ 350457 w 6773117"/>
              <a:gd name="connsiteY137" fmla="*/ 2962403 h 5505393"/>
              <a:gd name="connsiteX138" fmla="*/ 267822 w 6773117"/>
              <a:gd name="connsiteY138" fmla="*/ 2902276 h 5505393"/>
              <a:gd name="connsiteX139" fmla="*/ 418069 w 6773117"/>
              <a:gd name="connsiteY139" fmla="*/ 2725653 h 5505393"/>
              <a:gd name="connsiteX140" fmla="*/ 391775 w 6773117"/>
              <a:gd name="connsiteY140" fmla="*/ 2684316 h 5505393"/>
              <a:gd name="connsiteX141" fmla="*/ 342945 w 6773117"/>
              <a:gd name="connsiteY141" fmla="*/ 2627947 h 5505393"/>
              <a:gd name="connsiteX142" fmla="*/ 327921 w 6773117"/>
              <a:gd name="connsiteY142" fmla="*/ 2560303 h 5505393"/>
              <a:gd name="connsiteX143" fmla="*/ 305383 w 6773117"/>
              <a:gd name="connsiteY143" fmla="*/ 2496418 h 5505393"/>
              <a:gd name="connsiteX144" fmla="*/ 260309 w 6773117"/>
              <a:gd name="connsiteY144" fmla="*/ 2530240 h 5505393"/>
              <a:gd name="connsiteX145" fmla="*/ 211479 w 6773117"/>
              <a:gd name="connsiteY145" fmla="*/ 2556546 h 5505393"/>
              <a:gd name="connsiteX146" fmla="*/ 203967 w 6773117"/>
              <a:gd name="connsiteY146" fmla="*/ 2492660 h 5505393"/>
              <a:gd name="connsiteX147" fmla="*/ 241528 w 6773117"/>
              <a:gd name="connsiteY147" fmla="*/ 2406228 h 5505393"/>
              <a:gd name="connsiteX148" fmla="*/ 267822 w 6773117"/>
              <a:gd name="connsiteY148" fmla="*/ 2379922 h 5505393"/>
              <a:gd name="connsiteX149" fmla="*/ 436850 w 6773117"/>
              <a:gd name="connsiteY149" fmla="*/ 2372406 h 5505393"/>
              <a:gd name="connsiteX150" fmla="*/ 481924 w 6773117"/>
              <a:gd name="connsiteY150" fmla="*/ 2364890 h 5505393"/>
              <a:gd name="connsiteX151" fmla="*/ 463143 w 6773117"/>
              <a:gd name="connsiteY151" fmla="*/ 2319795 h 5505393"/>
              <a:gd name="connsiteX152" fmla="*/ 448118 w 6773117"/>
              <a:gd name="connsiteY152" fmla="*/ 2135656 h 5505393"/>
              <a:gd name="connsiteX153" fmla="*/ 613390 w 6773117"/>
              <a:gd name="connsiteY153" fmla="*/ 1936485 h 5505393"/>
              <a:gd name="connsiteX154" fmla="*/ 681001 w 6773117"/>
              <a:gd name="connsiteY154" fmla="*/ 1940243 h 5505393"/>
              <a:gd name="connsiteX155" fmla="*/ 733588 w 6773117"/>
              <a:gd name="connsiteY155" fmla="*/ 1936485 h 5505393"/>
              <a:gd name="connsiteX156" fmla="*/ 729831 w 6773117"/>
              <a:gd name="connsiteY156" fmla="*/ 1902663 h 5505393"/>
              <a:gd name="connsiteX157" fmla="*/ 827492 w 6773117"/>
              <a:gd name="connsiteY157" fmla="*/ 1804957 h 5505393"/>
              <a:gd name="connsiteX158" fmla="*/ 895103 w 6773117"/>
              <a:gd name="connsiteY158" fmla="*/ 1782409 h 5505393"/>
              <a:gd name="connsiteX159" fmla="*/ 898860 w 6773117"/>
              <a:gd name="connsiteY159" fmla="*/ 1748588 h 5505393"/>
              <a:gd name="connsiteX160" fmla="*/ 940177 w 6773117"/>
              <a:gd name="connsiteY160" fmla="*/ 1617060 h 5505393"/>
              <a:gd name="connsiteX161" fmla="*/ 955202 w 6773117"/>
              <a:gd name="connsiteY161" fmla="*/ 1523111 h 5505393"/>
              <a:gd name="connsiteX162" fmla="*/ 970227 w 6773117"/>
              <a:gd name="connsiteY162" fmla="*/ 1459226 h 5505393"/>
              <a:gd name="connsiteX163" fmla="*/ 1184329 w 6773117"/>
              <a:gd name="connsiteY163" fmla="*/ 1282603 h 5505393"/>
              <a:gd name="connsiteX164" fmla="*/ 1293258 w 6773117"/>
              <a:gd name="connsiteY164" fmla="*/ 1233749 h 5505393"/>
              <a:gd name="connsiteX165" fmla="*/ 1338332 w 6773117"/>
              <a:gd name="connsiteY165" fmla="*/ 1214960 h 5505393"/>
              <a:gd name="connsiteX166" fmla="*/ 1593752 w 6773117"/>
              <a:gd name="connsiteY166" fmla="*/ 996999 h 5505393"/>
              <a:gd name="connsiteX167" fmla="*/ 1909271 w 6773117"/>
              <a:gd name="connsiteY167" fmla="*/ 794070 h 5505393"/>
              <a:gd name="connsiteX168" fmla="*/ 2194741 w 6773117"/>
              <a:gd name="connsiteY168" fmla="*/ 632478 h 5505393"/>
              <a:gd name="connsiteX169" fmla="*/ 2570358 w 6773117"/>
              <a:gd name="connsiteY169" fmla="*/ 448339 h 5505393"/>
              <a:gd name="connsiteX170" fmla="*/ 3415498 w 6773117"/>
              <a:gd name="connsiteY170" fmla="*/ 170251 h 5505393"/>
              <a:gd name="connsiteX171" fmla="*/ 3516915 w 6773117"/>
              <a:gd name="connsiteY171" fmla="*/ 158977 h 5505393"/>
              <a:gd name="connsiteX172" fmla="*/ 3554477 w 6773117"/>
              <a:gd name="connsiteY172" fmla="*/ 155219 h 5505393"/>
              <a:gd name="connsiteX173" fmla="*/ 4057805 w 6773117"/>
              <a:gd name="connsiteY173" fmla="*/ 31207 h 5505393"/>
              <a:gd name="connsiteX174" fmla="*/ 4501034 w 6773117"/>
              <a:gd name="connsiteY174" fmla="*/ 1613 h 5505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6773117" h="5505393">
                <a:moveTo>
                  <a:pt x="4501034" y="1613"/>
                </a:moveTo>
                <a:cubicBezTo>
                  <a:pt x="4649403" y="6781"/>
                  <a:pt x="4797772" y="23691"/>
                  <a:pt x="4944263" y="42481"/>
                </a:cubicBezTo>
                <a:cubicBezTo>
                  <a:pt x="5019387" y="53755"/>
                  <a:pt x="5083242" y="95092"/>
                  <a:pt x="5158365" y="110124"/>
                </a:cubicBezTo>
                <a:cubicBezTo>
                  <a:pt x="5252270" y="132672"/>
                  <a:pt x="5338662" y="177767"/>
                  <a:pt x="5417541" y="230378"/>
                </a:cubicBezTo>
                <a:cubicBezTo>
                  <a:pt x="5436322" y="245410"/>
                  <a:pt x="5462615" y="264200"/>
                  <a:pt x="5477640" y="226620"/>
                </a:cubicBezTo>
                <a:cubicBezTo>
                  <a:pt x="5500177" y="181525"/>
                  <a:pt x="5537739" y="196557"/>
                  <a:pt x="5571545" y="207831"/>
                </a:cubicBezTo>
                <a:cubicBezTo>
                  <a:pt x="5582813" y="211589"/>
                  <a:pt x="5597838" y="215347"/>
                  <a:pt x="5597838" y="226620"/>
                </a:cubicBezTo>
                <a:cubicBezTo>
                  <a:pt x="5597838" y="245410"/>
                  <a:pt x="5586569" y="249168"/>
                  <a:pt x="5571545" y="252926"/>
                </a:cubicBezTo>
                <a:cubicBezTo>
                  <a:pt x="5560276" y="256684"/>
                  <a:pt x="5541495" y="256684"/>
                  <a:pt x="5541495" y="275474"/>
                </a:cubicBezTo>
                <a:cubicBezTo>
                  <a:pt x="5541495" y="301779"/>
                  <a:pt x="5564032" y="301779"/>
                  <a:pt x="5579057" y="309295"/>
                </a:cubicBezTo>
                <a:cubicBezTo>
                  <a:pt x="5748085" y="384454"/>
                  <a:pt x="5879551" y="504708"/>
                  <a:pt x="6011017" y="632478"/>
                </a:cubicBezTo>
                <a:cubicBezTo>
                  <a:pt x="6149996" y="760248"/>
                  <a:pt x="6266438" y="910566"/>
                  <a:pt x="6360342" y="1075916"/>
                </a:cubicBezTo>
                <a:cubicBezTo>
                  <a:pt x="6420441" y="1188654"/>
                  <a:pt x="6484296" y="1305150"/>
                  <a:pt x="6514345" y="1432920"/>
                </a:cubicBezTo>
                <a:cubicBezTo>
                  <a:pt x="6525614" y="1478016"/>
                  <a:pt x="6514345" y="1523111"/>
                  <a:pt x="6503077" y="1568206"/>
                </a:cubicBezTo>
                <a:cubicBezTo>
                  <a:pt x="6465515" y="1677187"/>
                  <a:pt x="6488052" y="1729798"/>
                  <a:pt x="6589469" y="1771135"/>
                </a:cubicBezTo>
                <a:cubicBezTo>
                  <a:pt x="6615762" y="1782409"/>
                  <a:pt x="6630787" y="1801199"/>
                  <a:pt x="6638299" y="1827504"/>
                </a:cubicBezTo>
                <a:cubicBezTo>
                  <a:pt x="6660836" y="1906421"/>
                  <a:pt x="6702154" y="1977822"/>
                  <a:pt x="6747228" y="2045465"/>
                </a:cubicBezTo>
                <a:cubicBezTo>
                  <a:pt x="6766009" y="2075529"/>
                  <a:pt x="6769765" y="2098076"/>
                  <a:pt x="6754741" y="2128140"/>
                </a:cubicBezTo>
                <a:cubicBezTo>
                  <a:pt x="6717179" y="2192025"/>
                  <a:pt x="6709667" y="2259668"/>
                  <a:pt x="6743472" y="2331069"/>
                </a:cubicBezTo>
                <a:cubicBezTo>
                  <a:pt x="6747228" y="2342343"/>
                  <a:pt x="6754741" y="2353617"/>
                  <a:pt x="6750984" y="2364890"/>
                </a:cubicBezTo>
                <a:cubicBezTo>
                  <a:pt x="6720935" y="2533998"/>
                  <a:pt x="6788546" y="2695589"/>
                  <a:pt x="6769765" y="2860939"/>
                </a:cubicBezTo>
                <a:cubicBezTo>
                  <a:pt x="6766009" y="2891002"/>
                  <a:pt x="6762253" y="2917308"/>
                  <a:pt x="6739716" y="2943614"/>
                </a:cubicBezTo>
                <a:cubicBezTo>
                  <a:pt x="6705910" y="2984951"/>
                  <a:pt x="6672105" y="3030046"/>
                  <a:pt x="6672105" y="3090174"/>
                </a:cubicBezTo>
                <a:cubicBezTo>
                  <a:pt x="6668349" y="3116479"/>
                  <a:pt x="6653324" y="3131511"/>
                  <a:pt x="6612006" y="3139027"/>
                </a:cubicBezTo>
                <a:cubicBezTo>
                  <a:pt x="6461759" y="3169090"/>
                  <a:pt x="6300243" y="3161574"/>
                  <a:pt x="6168777" y="3270555"/>
                </a:cubicBezTo>
                <a:cubicBezTo>
                  <a:pt x="6127459" y="3304376"/>
                  <a:pt x="6071116" y="3308134"/>
                  <a:pt x="6022286" y="3311892"/>
                </a:cubicBezTo>
                <a:cubicBezTo>
                  <a:pt x="5980968" y="3315650"/>
                  <a:pt x="5947162" y="3319408"/>
                  <a:pt x="5913357" y="3338198"/>
                </a:cubicBezTo>
                <a:cubicBezTo>
                  <a:pt x="5811940" y="3398325"/>
                  <a:pt x="5699255" y="3405841"/>
                  <a:pt x="5586569" y="3424631"/>
                </a:cubicBezTo>
                <a:cubicBezTo>
                  <a:pt x="5413785" y="3450936"/>
                  <a:pt x="5241001" y="3465968"/>
                  <a:pt x="5068217" y="3465968"/>
                </a:cubicBezTo>
                <a:cubicBezTo>
                  <a:pt x="4970556" y="3465968"/>
                  <a:pt x="4869139" y="3450936"/>
                  <a:pt x="4767723" y="3447178"/>
                </a:cubicBezTo>
                <a:cubicBezTo>
                  <a:pt x="4617475" y="3443420"/>
                  <a:pt x="4470985" y="3450936"/>
                  <a:pt x="4328250" y="3492273"/>
                </a:cubicBezTo>
                <a:cubicBezTo>
                  <a:pt x="4316981" y="3499789"/>
                  <a:pt x="4301957" y="3507305"/>
                  <a:pt x="4286932" y="3507305"/>
                </a:cubicBezTo>
                <a:cubicBezTo>
                  <a:pt x="4087854" y="3496031"/>
                  <a:pt x="3915070" y="3593738"/>
                  <a:pt x="3734774" y="3646349"/>
                </a:cubicBezTo>
                <a:cubicBezTo>
                  <a:pt x="3483110" y="3713992"/>
                  <a:pt x="3269008" y="3856794"/>
                  <a:pt x="3047393" y="3984564"/>
                </a:cubicBezTo>
                <a:cubicBezTo>
                  <a:pt x="2945976" y="4044691"/>
                  <a:pt x="2848316" y="4127366"/>
                  <a:pt x="2743143" y="4183735"/>
                </a:cubicBezTo>
                <a:cubicBezTo>
                  <a:pt x="2585383" y="4270168"/>
                  <a:pt x="2465185" y="4394180"/>
                  <a:pt x="2329963" y="4503160"/>
                </a:cubicBezTo>
                <a:cubicBezTo>
                  <a:pt x="2100836" y="4683542"/>
                  <a:pt x="1879222" y="4871439"/>
                  <a:pt x="1710194" y="5115705"/>
                </a:cubicBezTo>
                <a:cubicBezTo>
                  <a:pt x="1657607" y="5190864"/>
                  <a:pt x="1646339" y="5187106"/>
                  <a:pt x="1601265" y="5104431"/>
                </a:cubicBezTo>
                <a:cubicBezTo>
                  <a:pt x="1597509" y="5096916"/>
                  <a:pt x="1589996" y="5089400"/>
                  <a:pt x="1578728" y="5085642"/>
                </a:cubicBezTo>
                <a:cubicBezTo>
                  <a:pt x="1593752" y="5145769"/>
                  <a:pt x="1563703" y="5202138"/>
                  <a:pt x="1578728" y="5258507"/>
                </a:cubicBezTo>
                <a:cubicBezTo>
                  <a:pt x="1586240" y="5284813"/>
                  <a:pt x="1578728" y="5303603"/>
                  <a:pt x="1548678" y="5307360"/>
                </a:cubicBezTo>
                <a:cubicBezTo>
                  <a:pt x="1522385" y="5311118"/>
                  <a:pt x="1511117" y="5299845"/>
                  <a:pt x="1499848" y="5273539"/>
                </a:cubicBezTo>
                <a:cubicBezTo>
                  <a:pt x="1481067" y="5217170"/>
                  <a:pt x="1533653" y="5179590"/>
                  <a:pt x="1522385" y="5126979"/>
                </a:cubicBezTo>
                <a:cubicBezTo>
                  <a:pt x="1511117" y="5078126"/>
                  <a:pt x="1518629" y="5040546"/>
                  <a:pt x="1589996" y="5025515"/>
                </a:cubicBezTo>
                <a:cubicBezTo>
                  <a:pt x="1552434" y="5010483"/>
                  <a:pt x="1518629" y="5040546"/>
                  <a:pt x="1507360" y="5006725"/>
                </a:cubicBezTo>
                <a:cubicBezTo>
                  <a:pt x="1499848" y="4987935"/>
                  <a:pt x="1507360" y="4957872"/>
                  <a:pt x="1526141" y="4950356"/>
                </a:cubicBezTo>
                <a:cubicBezTo>
                  <a:pt x="1548678" y="4931566"/>
                  <a:pt x="1578728" y="4916534"/>
                  <a:pt x="1608777" y="4942840"/>
                </a:cubicBezTo>
                <a:cubicBezTo>
                  <a:pt x="1620046" y="4950356"/>
                  <a:pt x="1627558" y="4965388"/>
                  <a:pt x="1642583" y="4946598"/>
                </a:cubicBezTo>
                <a:cubicBezTo>
                  <a:pt x="1653851" y="4935324"/>
                  <a:pt x="1650095" y="4920292"/>
                  <a:pt x="1642583" y="4905260"/>
                </a:cubicBezTo>
                <a:cubicBezTo>
                  <a:pt x="1627558" y="4890229"/>
                  <a:pt x="1612533" y="4875197"/>
                  <a:pt x="1601265" y="4852649"/>
                </a:cubicBezTo>
                <a:cubicBezTo>
                  <a:pt x="1586240" y="4822586"/>
                  <a:pt x="1563703" y="4826344"/>
                  <a:pt x="1556191" y="4856407"/>
                </a:cubicBezTo>
                <a:cubicBezTo>
                  <a:pt x="1537410" y="4935324"/>
                  <a:pt x="1488579" y="4939082"/>
                  <a:pt x="1424724" y="4912776"/>
                </a:cubicBezTo>
                <a:cubicBezTo>
                  <a:pt x="1405944" y="4905260"/>
                  <a:pt x="1383406" y="4890229"/>
                  <a:pt x="1364626" y="4916534"/>
                </a:cubicBezTo>
                <a:cubicBezTo>
                  <a:pt x="1357113" y="4927808"/>
                  <a:pt x="1364626" y="4946598"/>
                  <a:pt x="1372138" y="4957872"/>
                </a:cubicBezTo>
                <a:cubicBezTo>
                  <a:pt x="1390919" y="4987935"/>
                  <a:pt x="1409700" y="4957872"/>
                  <a:pt x="1432237" y="4954114"/>
                </a:cubicBezTo>
                <a:cubicBezTo>
                  <a:pt x="1447261" y="4954114"/>
                  <a:pt x="1473555" y="4935324"/>
                  <a:pt x="1481067" y="4965388"/>
                </a:cubicBezTo>
                <a:cubicBezTo>
                  <a:pt x="1488579" y="4984177"/>
                  <a:pt x="1473555" y="5002967"/>
                  <a:pt x="1458530" y="5017999"/>
                </a:cubicBezTo>
                <a:cubicBezTo>
                  <a:pt x="1443505" y="5029273"/>
                  <a:pt x="1409700" y="5017999"/>
                  <a:pt x="1409700" y="5051820"/>
                </a:cubicBezTo>
                <a:cubicBezTo>
                  <a:pt x="1409700" y="5070610"/>
                  <a:pt x="1409700" y="5100674"/>
                  <a:pt x="1383406" y="5100674"/>
                </a:cubicBezTo>
                <a:cubicBezTo>
                  <a:pt x="1360869" y="5096916"/>
                  <a:pt x="1349601" y="5074368"/>
                  <a:pt x="1342088" y="5051820"/>
                </a:cubicBezTo>
                <a:cubicBezTo>
                  <a:pt x="1334576" y="5021757"/>
                  <a:pt x="1327064" y="4995451"/>
                  <a:pt x="1315795" y="4965388"/>
                </a:cubicBezTo>
                <a:cubicBezTo>
                  <a:pt x="1312039" y="4946598"/>
                  <a:pt x="1323307" y="4920292"/>
                  <a:pt x="1293258" y="4916534"/>
                </a:cubicBezTo>
                <a:cubicBezTo>
                  <a:pt x="1266965" y="4912776"/>
                  <a:pt x="1255696" y="4935324"/>
                  <a:pt x="1244428" y="4957872"/>
                </a:cubicBezTo>
                <a:cubicBezTo>
                  <a:pt x="1203110" y="5021757"/>
                  <a:pt x="1161792" y="5085642"/>
                  <a:pt x="1120474" y="5153285"/>
                </a:cubicBezTo>
                <a:cubicBezTo>
                  <a:pt x="1105449" y="5175832"/>
                  <a:pt x="1090425" y="5194622"/>
                  <a:pt x="1056619" y="5190864"/>
                </a:cubicBezTo>
                <a:cubicBezTo>
                  <a:pt x="1037838" y="5187106"/>
                  <a:pt x="1022813" y="5175832"/>
                  <a:pt x="1019057" y="5160801"/>
                </a:cubicBezTo>
                <a:cubicBezTo>
                  <a:pt x="1007789" y="5134495"/>
                  <a:pt x="1034082" y="5142011"/>
                  <a:pt x="1041594" y="5130737"/>
                </a:cubicBezTo>
                <a:cubicBezTo>
                  <a:pt x="1079156" y="5085642"/>
                  <a:pt x="1120474" y="5044304"/>
                  <a:pt x="1139255" y="4987935"/>
                </a:cubicBezTo>
                <a:cubicBezTo>
                  <a:pt x="1146767" y="4957872"/>
                  <a:pt x="1161792" y="4946598"/>
                  <a:pt x="1184329" y="4931566"/>
                </a:cubicBezTo>
                <a:cubicBezTo>
                  <a:pt x="1097937" y="4890229"/>
                  <a:pt x="1154280" y="4815070"/>
                  <a:pt x="1139255" y="4758701"/>
                </a:cubicBezTo>
                <a:cubicBezTo>
                  <a:pt x="1135499" y="4739911"/>
                  <a:pt x="1173060" y="4721121"/>
                  <a:pt x="1131742" y="4706089"/>
                </a:cubicBezTo>
                <a:cubicBezTo>
                  <a:pt x="1101693" y="4694816"/>
                  <a:pt x="1075400" y="4706089"/>
                  <a:pt x="1064131" y="4732395"/>
                </a:cubicBezTo>
                <a:cubicBezTo>
                  <a:pt x="1045350" y="4769974"/>
                  <a:pt x="1034082" y="4811312"/>
                  <a:pt x="1019057" y="4852649"/>
                </a:cubicBezTo>
                <a:cubicBezTo>
                  <a:pt x="1011545" y="4863923"/>
                  <a:pt x="1011545" y="4890229"/>
                  <a:pt x="1000276" y="4890229"/>
                </a:cubicBezTo>
                <a:cubicBezTo>
                  <a:pt x="906372" y="4916534"/>
                  <a:pt x="902616" y="5017999"/>
                  <a:pt x="842517" y="5078126"/>
                </a:cubicBezTo>
                <a:cubicBezTo>
                  <a:pt x="816223" y="5104431"/>
                  <a:pt x="801199" y="5126979"/>
                  <a:pt x="771150" y="5085642"/>
                </a:cubicBezTo>
                <a:cubicBezTo>
                  <a:pt x="763637" y="5070610"/>
                  <a:pt x="748612" y="5059336"/>
                  <a:pt x="737344" y="5074368"/>
                </a:cubicBezTo>
                <a:cubicBezTo>
                  <a:pt x="726075" y="5093158"/>
                  <a:pt x="737344" y="5104431"/>
                  <a:pt x="748612" y="5111947"/>
                </a:cubicBezTo>
                <a:cubicBezTo>
                  <a:pt x="786174" y="5134495"/>
                  <a:pt x="789930" y="5153285"/>
                  <a:pt x="748612" y="5175832"/>
                </a:cubicBezTo>
                <a:cubicBezTo>
                  <a:pt x="741100" y="5179590"/>
                  <a:pt x="733588" y="5190864"/>
                  <a:pt x="733588" y="5198380"/>
                </a:cubicBezTo>
                <a:cubicBezTo>
                  <a:pt x="733588" y="5288571"/>
                  <a:pt x="684757" y="5352456"/>
                  <a:pt x="632171" y="5416341"/>
                </a:cubicBezTo>
                <a:cubicBezTo>
                  <a:pt x="620902" y="5427615"/>
                  <a:pt x="628415" y="5450162"/>
                  <a:pt x="624659" y="5465194"/>
                </a:cubicBezTo>
                <a:cubicBezTo>
                  <a:pt x="620902" y="5502774"/>
                  <a:pt x="602121" y="5521563"/>
                  <a:pt x="572072" y="5487742"/>
                </a:cubicBezTo>
                <a:cubicBezTo>
                  <a:pt x="545779" y="5457678"/>
                  <a:pt x="526998" y="5461436"/>
                  <a:pt x="504461" y="5491500"/>
                </a:cubicBezTo>
                <a:cubicBezTo>
                  <a:pt x="496948" y="5502774"/>
                  <a:pt x="481924" y="5510289"/>
                  <a:pt x="466899" y="5495258"/>
                </a:cubicBezTo>
                <a:cubicBezTo>
                  <a:pt x="459387" y="5480226"/>
                  <a:pt x="466899" y="5465194"/>
                  <a:pt x="478167" y="5453920"/>
                </a:cubicBezTo>
                <a:cubicBezTo>
                  <a:pt x="493192" y="5431373"/>
                  <a:pt x="519486" y="5431373"/>
                  <a:pt x="542022" y="5423857"/>
                </a:cubicBezTo>
                <a:cubicBezTo>
                  <a:pt x="583340" y="5408825"/>
                  <a:pt x="617146" y="5390035"/>
                  <a:pt x="583340" y="5329908"/>
                </a:cubicBezTo>
                <a:cubicBezTo>
                  <a:pt x="545779" y="5266023"/>
                  <a:pt x="602121" y="5209654"/>
                  <a:pt x="628415" y="5153285"/>
                </a:cubicBezTo>
                <a:cubicBezTo>
                  <a:pt x="658464" y="5100674"/>
                  <a:pt x="718563" y="5063094"/>
                  <a:pt x="696026" y="4984177"/>
                </a:cubicBezTo>
                <a:cubicBezTo>
                  <a:pt x="692270" y="4969146"/>
                  <a:pt x="707294" y="4942840"/>
                  <a:pt x="718563" y="4931566"/>
                </a:cubicBezTo>
                <a:cubicBezTo>
                  <a:pt x="774905" y="4875197"/>
                  <a:pt x="793686" y="4803796"/>
                  <a:pt x="808711" y="4732395"/>
                </a:cubicBezTo>
                <a:cubicBezTo>
                  <a:pt x="816223" y="4691058"/>
                  <a:pt x="850029" y="4634689"/>
                  <a:pt x="793686" y="4597109"/>
                </a:cubicBezTo>
                <a:cubicBezTo>
                  <a:pt x="782418" y="4589593"/>
                  <a:pt x="778662" y="4570803"/>
                  <a:pt x="782418" y="4563288"/>
                </a:cubicBezTo>
                <a:cubicBezTo>
                  <a:pt x="816223" y="4495645"/>
                  <a:pt x="804955" y="4412970"/>
                  <a:pt x="853785" y="4349085"/>
                </a:cubicBezTo>
                <a:cubicBezTo>
                  <a:pt x="887591" y="4300232"/>
                  <a:pt x="891347" y="4232589"/>
                  <a:pt x="928909" y="4179977"/>
                </a:cubicBezTo>
                <a:cubicBezTo>
                  <a:pt x="910128" y="4168703"/>
                  <a:pt x="865054" y="4191251"/>
                  <a:pt x="868810" y="4146156"/>
                </a:cubicBezTo>
                <a:cubicBezTo>
                  <a:pt x="868810" y="4112334"/>
                  <a:pt x="898860" y="4097302"/>
                  <a:pt x="925153" y="4089787"/>
                </a:cubicBezTo>
                <a:cubicBezTo>
                  <a:pt x="936421" y="4086029"/>
                  <a:pt x="958958" y="4112334"/>
                  <a:pt x="955202" y="4078513"/>
                </a:cubicBezTo>
                <a:cubicBezTo>
                  <a:pt x="955202" y="4067239"/>
                  <a:pt x="951446" y="4048449"/>
                  <a:pt x="936421" y="4040933"/>
                </a:cubicBezTo>
                <a:cubicBezTo>
                  <a:pt x="842517" y="3999596"/>
                  <a:pt x="767393" y="4052207"/>
                  <a:pt x="763637" y="4157430"/>
                </a:cubicBezTo>
                <a:cubicBezTo>
                  <a:pt x="763637" y="4202525"/>
                  <a:pt x="748612" y="4247620"/>
                  <a:pt x="726075" y="4285200"/>
                </a:cubicBezTo>
                <a:cubicBezTo>
                  <a:pt x="681001" y="4356601"/>
                  <a:pt x="643439" y="4428002"/>
                  <a:pt x="650952" y="4518192"/>
                </a:cubicBezTo>
                <a:cubicBezTo>
                  <a:pt x="650952" y="4540740"/>
                  <a:pt x="628415" y="4567046"/>
                  <a:pt x="609634" y="4544498"/>
                </a:cubicBezTo>
                <a:cubicBezTo>
                  <a:pt x="579584" y="4514434"/>
                  <a:pt x="519486" y="4510676"/>
                  <a:pt x="515729" y="4450549"/>
                </a:cubicBezTo>
                <a:cubicBezTo>
                  <a:pt x="496948" y="4488129"/>
                  <a:pt x="444362" y="4510676"/>
                  <a:pt x="474411" y="4559530"/>
                </a:cubicBezTo>
                <a:cubicBezTo>
                  <a:pt x="508217" y="4612141"/>
                  <a:pt x="523242" y="4533224"/>
                  <a:pt x="557047" y="4552014"/>
                </a:cubicBezTo>
                <a:cubicBezTo>
                  <a:pt x="560803" y="4604625"/>
                  <a:pt x="500705" y="4634689"/>
                  <a:pt x="504461" y="4687300"/>
                </a:cubicBezTo>
                <a:cubicBezTo>
                  <a:pt x="504461" y="4691058"/>
                  <a:pt x="489436" y="4702332"/>
                  <a:pt x="481924" y="4702332"/>
                </a:cubicBezTo>
                <a:cubicBezTo>
                  <a:pt x="451874" y="4698574"/>
                  <a:pt x="451874" y="4668510"/>
                  <a:pt x="448118" y="4642204"/>
                </a:cubicBezTo>
                <a:cubicBezTo>
                  <a:pt x="406800" y="4660994"/>
                  <a:pt x="425581" y="4721121"/>
                  <a:pt x="365482" y="4732395"/>
                </a:cubicBezTo>
                <a:cubicBezTo>
                  <a:pt x="391775" y="4649720"/>
                  <a:pt x="391775" y="4563288"/>
                  <a:pt x="444362" y="4491887"/>
                </a:cubicBezTo>
                <a:cubicBezTo>
                  <a:pt x="451874" y="4480613"/>
                  <a:pt x="478167" y="4446791"/>
                  <a:pt x="448118" y="4435518"/>
                </a:cubicBezTo>
                <a:cubicBezTo>
                  <a:pt x="418069" y="4424244"/>
                  <a:pt x="391775" y="4450549"/>
                  <a:pt x="388019" y="4476855"/>
                </a:cubicBezTo>
                <a:cubicBezTo>
                  <a:pt x="369238" y="4540740"/>
                  <a:pt x="324164" y="4589593"/>
                  <a:pt x="309140" y="4657236"/>
                </a:cubicBezTo>
                <a:cubicBezTo>
                  <a:pt x="294115" y="4728637"/>
                  <a:pt x="252797" y="4792522"/>
                  <a:pt x="222748" y="4860165"/>
                </a:cubicBezTo>
                <a:cubicBezTo>
                  <a:pt x="192698" y="4931566"/>
                  <a:pt x="162649" y="4999209"/>
                  <a:pt x="132599" y="5066852"/>
                </a:cubicBezTo>
                <a:cubicBezTo>
                  <a:pt x="102550" y="5138253"/>
                  <a:pt x="76256" y="5205896"/>
                  <a:pt x="46207" y="5273539"/>
                </a:cubicBezTo>
                <a:cubicBezTo>
                  <a:pt x="38695" y="5292329"/>
                  <a:pt x="38695" y="5314876"/>
                  <a:pt x="12401" y="5322392"/>
                </a:cubicBezTo>
                <a:cubicBezTo>
                  <a:pt x="-13892" y="5292329"/>
                  <a:pt x="8645" y="5266023"/>
                  <a:pt x="16158" y="5239717"/>
                </a:cubicBezTo>
                <a:cubicBezTo>
                  <a:pt x="61232" y="5123221"/>
                  <a:pt x="132599" y="5014241"/>
                  <a:pt x="132599" y="4882713"/>
                </a:cubicBezTo>
                <a:cubicBezTo>
                  <a:pt x="132599" y="4875197"/>
                  <a:pt x="132599" y="4871439"/>
                  <a:pt x="136355" y="4867681"/>
                </a:cubicBezTo>
                <a:cubicBezTo>
                  <a:pt x="249041" y="4754943"/>
                  <a:pt x="237772" y="4593351"/>
                  <a:pt x="305383" y="4461823"/>
                </a:cubicBezTo>
                <a:cubicBezTo>
                  <a:pt x="335433" y="4401696"/>
                  <a:pt x="354214" y="4356601"/>
                  <a:pt x="335433" y="4285200"/>
                </a:cubicBezTo>
                <a:cubicBezTo>
                  <a:pt x="324164" y="4236346"/>
                  <a:pt x="380507" y="4195009"/>
                  <a:pt x="380507" y="4134882"/>
                </a:cubicBezTo>
                <a:cubicBezTo>
                  <a:pt x="384263" y="4074755"/>
                  <a:pt x="380507" y="4025902"/>
                  <a:pt x="357970" y="3969532"/>
                </a:cubicBezTo>
                <a:cubicBezTo>
                  <a:pt x="339189" y="3916921"/>
                  <a:pt x="324164" y="3841762"/>
                  <a:pt x="376751" y="3785393"/>
                </a:cubicBezTo>
                <a:cubicBezTo>
                  <a:pt x="395532" y="3766603"/>
                  <a:pt x="425581" y="3522337"/>
                  <a:pt x="406800" y="3496031"/>
                </a:cubicBezTo>
                <a:cubicBezTo>
                  <a:pt x="418069" y="3548643"/>
                  <a:pt x="372994" y="3574948"/>
                  <a:pt x="350457" y="3612528"/>
                </a:cubicBezTo>
                <a:cubicBezTo>
                  <a:pt x="346701" y="3623802"/>
                  <a:pt x="339189" y="3627559"/>
                  <a:pt x="327921" y="3623802"/>
                </a:cubicBezTo>
                <a:cubicBezTo>
                  <a:pt x="312896" y="3620044"/>
                  <a:pt x="245284" y="3511063"/>
                  <a:pt x="249041" y="3496031"/>
                </a:cubicBezTo>
                <a:cubicBezTo>
                  <a:pt x="260309" y="3447178"/>
                  <a:pt x="226504" y="3379535"/>
                  <a:pt x="301627" y="3349472"/>
                </a:cubicBezTo>
                <a:cubicBezTo>
                  <a:pt x="312896" y="3341956"/>
                  <a:pt x="271578" y="3326924"/>
                  <a:pt x="282846" y="3296860"/>
                </a:cubicBezTo>
                <a:cubicBezTo>
                  <a:pt x="256553" y="3390809"/>
                  <a:pt x="203967" y="3334440"/>
                  <a:pt x="166405" y="3323166"/>
                </a:cubicBezTo>
                <a:cubicBezTo>
                  <a:pt x="151380" y="3323166"/>
                  <a:pt x="140111" y="3281829"/>
                  <a:pt x="143868" y="3259281"/>
                </a:cubicBezTo>
                <a:cubicBezTo>
                  <a:pt x="147624" y="3236733"/>
                  <a:pt x="173917" y="3240491"/>
                  <a:pt x="192698" y="3248007"/>
                </a:cubicBezTo>
                <a:cubicBezTo>
                  <a:pt x="245284" y="3270555"/>
                  <a:pt x="245284" y="3244249"/>
                  <a:pt x="245284" y="3206670"/>
                </a:cubicBezTo>
                <a:cubicBezTo>
                  <a:pt x="237772" y="3123995"/>
                  <a:pt x="286602" y="3018773"/>
                  <a:pt x="350457" y="2962403"/>
                </a:cubicBezTo>
                <a:cubicBezTo>
                  <a:pt x="327921" y="2947372"/>
                  <a:pt x="301627" y="2928582"/>
                  <a:pt x="267822" y="2902276"/>
                </a:cubicBezTo>
                <a:cubicBezTo>
                  <a:pt x="361726" y="2872213"/>
                  <a:pt x="391775" y="2800812"/>
                  <a:pt x="418069" y="2725653"/>
                </a:cubicBezTo>
                <a:cubicBezTo>
                  <a:pt x="433093" y="2684316"/>
                  <a:pt x="425581" y="2673042"/>
                  <a:pt x="391775" y="2684316"/>
                </a:cubicBezTo>
                <a:cubicBezTo>
                  <a:pt x="320408" y="2710621"/>
                  <a:pt x="331677" y="2646736"/>
                  <a:pt x="342945" y="2627947"/>
                </a:cubicBezTo>
                <a:cubicBezTo>
                  <a:pt x="365482" y="2590367"/>
                  <a:pt x="365482" y="2575335"/>
                  <a:pt x="327921" y="2560303"/>
                </a:cubicBezTo>
                <a:cubicBezTo>
                  <a:pt x="294115" y="2549030"/>
                  <a:pt x="305383" y="2518966"/>
                  <a:pt x="305383" y="2496418"/>
                </a:cubicBezTo>
                <a:cubicBezTo>
                  <a:pt x="275334" y="2492660"/>
                  <a:pt x="271578" y="2515208"/>
                  <a:pt x="260309" y="2530240"/>
                </a:cubicBezTo>
                <a:cubicBezTo>
                  <a:pt x="245284" y="2545272"/>
                  <a:pt x="241528" y="2579093"/>
                  <a:pt x="211479" y="2556546"/>
                </a:cubicBezTo>
                <a:cubicBezTo>
                  <a:pt x="188942" y="2541514"/>
                  <a:pt x="185186" y="2511450"/>
                  <a:pt x="203967" y="2492660"/>
                </a:cubicBezTo>
                <a:cubicBezTo>
                  <a:pt x="230260" y="2466355"/>
                  <a:pt x="241528" y="2436291"/>
                  <a:pt x="241528" y="2406228"/>
                </a:cubicBezTo>
                <a:cubicBezTo>
                  <a:pt x="245284" y="2391196"/>
                  <a:pt x="252797" y="2376164"/>
                  <a:pt x="267822" y="2379922"/>
                </a:cubicBezTo>
                <a:cubicBezTo>
                  <a:pt x="324164" y="2398712"/>
                  <a:pt x="380507" y="2357374"/>
                  <a:pt x="436850" y="2372406"/>
                </a:cubicBezTo>
                <a:cubicBezTo>
                  <a:pt x="455630" y="2379922"/>
                  <a:pt x="466899" y="2379922"/>
                  <a:pt x="481924" y="2364890"/>
                </a:cubicBezTo>
                <a:cubicBezTo>
                  <a:pt x="496948" y="2342343"/>
                  <a:pt x="470655" y="2334827"/>
                  <a:pt x="463143" y="2319795"/>
                </a:cubicBezTo>
                <a:cubicBezTo>
                  <a:pt x="429337" y="2259668"/>
                  <a:pt x="388019" y="2180751"/>
                  <a:pt x="448118" y="2135656"/>
                </a:cubicBezTo>
                <a:cubicBezTo>
                  <a:pt x="523242" y="2079287"/>
                  <a:pt x="568316" y="2011644"/>
                  <a:pt x="613390" y="1936485"/>
                </a:cubicBezTo>
                <a:cubicBezTo>
                  <a:pt x="624659" y="1917695"/>
                  <a:pt x="662220" y="1846294"/>
                  <a:pt x="681001" y="1940243"/>
                </a:cubicBezTo>
                <a:cubicBezTo>
                  <a:pt x="684757" y="1959033"/>
                  <a:pt x="718563" y="1944001"/>
                  <a:pt x="733588" y="1936485"/>
                </a:cubicBezTo>
                <a:cubicBezTo>
                  <a:pt x="771150" y="1925211"/>
                  <a:pt x="729831" y="1913937"/>
                  <a:pt x="729831" y="1902663"/>
                </a:cubicBezTo>
                <a:cubicBezTo>
                  <a:pt x="741100" y="1850052"/>
                  <a:pt x="778662" y="1819989"/>
                  <a:pt x="827492" y="1804957"/>
                </a:cubicBezTo>
                <a:cubicBezTo>
                  <a:pt x="850029" y="1797441"/>
                  <a:pt x="876322" y="1797441"/>
                  <a:pt x="895103" y="1782409"/>
                </a:cubicBezTo>
                <a:cubicBezTo>
                  <a:pt x="917640" y="1767377"/>
                  <a:pt x="910128" y="1771135"/>
                  <a:pt x="898860" y="1748588"/>
                </a:cubicBezTo>
                <a:cubicBezTo>
                  <a:pt x="872566" y="1703492"/>
                  <a:pt x="895103" y="1650881"/>
                  <a:pt x="940177" y="1617060"/>
                </a:cubicBezTo>
                <a:cubicBezTo>
                  <a:pt x="973983" y="1590754"/>
                  <a:pt x="1011545" y="1568206"/>
                  <a:pt x="955202" y="1523111"/>
                </a:cubicBezTo>
                <a:cubicBezTo>
                  <a:pt x="932665" y="1504321"/>
                  <a:pt x="947690" y="1474258"/>
                  <a:pt x="970227" y="1459226"/>
                </a:cubicBezTo>
                <a:cubicBezTo>
                  <a:pt x="1052863" y="1414131"/>
                  <a:pt x="1109205" y="1338972"/>
                  <a:pt x="1184329" y="1282603"/>
                </a:cubicBezTo>
                <a:cubicBezTo>
                  <a:pt x="1218135" y="1260055"/>
                  <a:pt x="1251940" y="1241265"/>
                  <a:pt x="1293258" y="1233749"/>
                </a:cubicBezTo>
                <a:cubicBezTo>
                  <a:pt x="1308283" y="1233749"/>
                  <a:pt x="1330820" y="1226233"/>
                  <a:pt x="1338332" y="1214960"/>
                </a:cubicBezTo>
                <a:cubicBezTo>
                  <a:pt x="1398431" y="1113495"/>
                  <a:pt x="1511117" y="1072158"/>
                  <a:pt x="1593752" y="996999"/>
                </a:cubicBezTo>
                <a:cubicBezTo>
                  <a:pt x="1687657" y="910566"/>
                  <a:pt x="1796586" y="846681"/>
                  <a:pt x="1909271" y="794070"/>
                </a:cubicBezTo>
                <a:cubicBezTo>
                  <a:pt x="2010688" y="748975"/>
                  <a:pt x="2093324" y="677574"/>
                  <a:pt x="2194741" y="632478"/>
                </a:cubicBezTo>
                <a:cubicBezTo>
                  <a:pt x="2322451" y="576109"/>
                  <a:pt x="2438892" y="482161"/>
                  <a:pt x="2570358" y="448339"/>
                </a:cubicBezTo>
                <a:cubicBezTo>
                  <a:pt x="2859584" y="373180"/>
                  <a:pt x="3126273" y="241652"/>
                  <a:pt x="3415498" y="170251"/>
                </a:cubicBezTo>
                <a:cubicBezTo>
                  <a:pt x="3449304" y="158977"/>
                  <a:pt x="3479353" y="147703"/>
                  <a:pt x="3516915" y="158977"/>
                </a:cubicBezTo>
                <a:cubicBezTo>
                  <a:pt x="3528184" y="162735"/>
                  <a:pt x="3543209" y="158977"/>
                  <a:pt x="3554477" y="155219"/>
                </a:cubicBezTo>
                <a:cubicBezTo>
                  <a:pt x="3708480" y="53755"/>
                  <a:pt x="3888777" y="65029"/>
                  <a:pt x="4057805" y="31207"/>
                </a:cubicBezTo>
                <a:cubicBezTo>
                  <a:pt x="4204296" y="3023"/>
                  <a:pt x="4352665" y="-3554"/>
                  <a:pt x="4501034" y="1613"/>
                </a:cubicBezTo>
                <a:close/>
              </a:path>
            </a:pathLst>
          </a:custGeom>
        </p:spPr>
        <p:txBody>
          <a:bodyPr wrap="square">
            <a:noAutofit/>
          </a:bodyPr>
          <a:lstStyle/>
          <a:p>
            <a:endParaRPr lang="id-ID"/>
          </a:p>
        </p:txBody>
      </p:sp>
      <p:sp>
        <p:nvSpPr>
          <p:cNvPr id="58" name="Freeform 48"/>
          <p:cNvSpPr>
            <a:spLocks/>
          </p:cNvSpPr>
          <p:nvPr userDrawn="1"/>
        </p:nvSpPr>
        <p:spPr bwMode="auto">
          <a:xfrm>
            <a:off x="1369220" y="2220517"/>
            <a:ext cx="125016" cy="60722"/>
          </a:xfrm>
          <a:custGeom>
            <a:avLst/>
            <a:gdLst>
              <a:gd name="T0" fmla="*/ 62 w 62"/>
              <a:gd name="T1" fmla="*/ 0 h 30"/>
              <a:gd name="T2" fmla="*/ 0 w 62"/>
              <a:gd name="T3" fmla="*/ 15 h 30"/>
              <a:gd name="T4" fmla="*/ 62 w 62"/>
              <a:gd name="T5" fmla="*/ 0 h 30"/>
            </a:gdLst>
            <a:ahLst/>
            <a:cxnLst>
              <a:cxn ang="0">
                <a:pos x="T0" y="T1"/>
              </a:cxn>
              <a:cxn ang="0">
                <a:pos x="T2" y="T3"/>
              </a:cxn>
              <a:cxn ang="0">
                <a:pos x="T4" y="T5"/>
              </a:cxn>
            </a:cxnLst>
            <a:rect l="0" t="0" r="r" b="b"/>
            <a:pathLst>
              <a:path w="62" h="30">
                <a:moveTo>
                  <a:pt x="62" y="0"/>
                </a:moveTo>
                <a:cubicBezTo>
                  <a:pt x="45" y="25"/>
                  <a:pt x="19" y="30"/>
                  <a:pt x="0" y="15"/>
                </a:cubicBezTo>
                <a:cubicBezTo>
                  <a:pt x="20" y="11"/>
                  <a:pt x="38" y="6"/>
                  <a:pt x="6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Tree>
    <p:extLst>
      <p:ext uri="{BB962C8B-B14F-4D97-AF65-F5344CB8AC3E}">
        <p14:creationId xmlns:p14="http://schemas.microsoft.com/office/powerpoint/2010/main" val="1664228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19" name="Picture Placeholder 318"/>
          <p:cNvSpPr>
            <a:spLocks noGrp="1"/>
          </p:cNvSpPr>
          <p:nvPr>
            <p:ph type="pic" sz="quarter" idx="10"/>
          </p:nvPr>
        </p:nvSpPr>
        <p:spPr>
          <a:xfrm>
            <a:off x="-287916" y="-366207"/>
            <a:ext cx="9593867" cy="2937957"/>
          </a:xfrm>
          <a:custGeom>
            <a:avLst/>
            <a:gdLst>
              <a:gd name="connsiteX0" fmla="*/ 887172 w 7180154"/>
              <a:gd name="connsiteY0" fmla="*/ 843 h 2198799"/>
              <a:gd name="connsiteX1" fmla="*/ 939359 w 7180154"/>
              <a:gd name="connsiteY1" fmla="*/ 5343 h 2198799"/>
              <a:gd name="connsiteX2" fmla="*/ 1112114 w 7180154"/>
              <a:gd name="connsiteY2" fmla="*/ 88148 h 2198799"/>
              <a:gd name="connsiteX3" fmla="*/ 1230884 w 7180154"/>
              <a:gd name="connsiteY3" fmla="*/ 80948 h 2198799"/>
              <a:gd name="connsiteX4" fmla="*/ 1216488 w 7180154"/>
              <a:gd name="connsiteY4" fmla="*/ 127750 h 2198799"/>
              <a:gd name="connsiteX5" fmla="*/ 1400040 w 7180154"/>
              <a:gd name="connsiteY5" fmla="*/ 178154 h 2198799"/>
              <a:gd name="connsiteX6" fmla="*/ 1472022 w 7180154"/>
              <a:gd name="connsiteY6" fmla="*/ 228557 h 2198799"/>
              <a:gd name="connsiteX7" fmla="*/ 1626782 w 7180154"/>
              <a:gd name="connsiteY7" fmla="*/ 307762 h 2198799"/>
              <a:gd name="connsiteX8" fmla="*/ 1698763 w 7180154"/>
              <a:gd name="connsiteY8" fmla="*/ 282560 h 2198799"/>
              <a:gd name="connsiteX9" fmla="*/ 1799537 w 7180154"/>
              <a:gd name="connsiteY9" fmla="*/ 214156 h 2198799"/>
              <a:gd name="connsiteX10" fmla="*/ 1803137 w 7180154"/>
              <a:gd name="connsiteY10" fmla="*/ 300561 h 2198799"/>
              <a:gd name="connsiteX11" fmla="*/ 1882316 w 7180154"/>
              <a:gd name="connsiteY11" fmla="*/ 336563 h 2198799"/>
              <a:gd name="connsiteX12" fmla="*/ 1857123 w 7180154"/>
              <a:gd name="connsiteY12" fmla="*/ 383366 h 2198799"/>
              <a:gd name="connsiteX13" fmla="*/ 1943500 w 7180154"/>
              <a:gd name="connsiteY13" fmla="*/ 487773 h 2198799"/>
              <a:gd name="connsiteX14" fmla="*/ 2047874 w 7180154"/>
              <a:gd name="connsiteY14" fmla="*/ 552577 h 2198799"/>
              <a:gd name="connsiteX15" fmla="*/ 2166643 w 7180154"/>
              <a:gd name="connsiteY15" fmla="*/ 556177 h 2198799"/>
              <a:gd name="connsiteX16" fmla="*/ 2235025 w 7180154"/>
              <a:gd name="connsiteY16" fmla="*/ 563378 h 2198799"/>
              <a:gd name="connsiteX17" fmla="*/ 2256620 w 7180154"/>
              <a:gd name="connsiteY17" fmla="*/ 656983 h 2198799"/>
              <a:gd name="connsiteX18" fmla="*/ 2368191 w 7180154"/>
              <a:gd name="connsiteY18" fmla="*/ 703786 h 2198799"/>
              <a:gd name="connsiteX19" fmla="*/ 2530150 w 7180154"/>
              <a:gd name="connsiteY19" fmla="*/ 721787 h 2198799"/>
              <a:gd name="connsiteX20" fmla="*/ 2828873 w 7180154"/>
              <a:gd name="connsiteY20" fmla="*/ 714587 h 2198799"/>
              <a:gd name="connsiteX21" fmla="*/ 3062813 w 7180154"/>
              <a:gd name="connsiteY21" fmla="*/ 746989 h 2198799"/>
              <a:gd name="connsiteX22" fmla="*/ 3649462 w 7180154"/>
              <a:gd name="connsiteY22" fmla="*/ 746989 h 2198799"/>
              <a:gd name="connsiteX23" fmla="*/ 3768231 w 7180154"/>
              <a:gd name="connsiteY23" fmla="*/ 779391 h 2198799"/>
              <a:gd name="connsiteX24" fmla="*/ 3854609 w 7180154"/>
              <a:gd name="connsiteY24" fmla="*/ 764990 h 2198799"/>
              <a:gd name="connsiteX25" fmla="*/ 4203719 w 7180154"/>
              <a:gd name="connsiteY25" fmla="*/ 682185 h 2198799"/>
              <a:gd name="connsiteX26" fmla="*/ 4401668 w 7180154"/>
              <a:gd name="connsiteY26" fmla="*/ 595780 h 2198799"/>
              <a:gd name="connsiteX27" fmla="*/ 4711189 w 7180154"/>
              <a:gd name="connsiteY27" fmla="*/ 530976 h 2198799"/>
              <a:gd name="connsiteX28" fmla="*/ 4837156 w 7180154"/>
              <a:gd name="connsiteY28" fmla="*/ 548977 h 2198799"/>
              <a:gd name="connsiteX29" fmla="*/ 4873147 w 7180154"/>
              <a:gd name="connsiteY29" fmla="*/ 534576 h 2198799"/>
              <a:gd name="connsiteX30" fmla="*/ 5031506 w 7180154"/>
              <a:gd name="connsiteY30" fmla="*/ 433769 h 2198799"/>
              <a:gd name="connsiteX31" fmla="*/ 5197064 w 7180154"/>
              <a:gd name="connsiteY31" fmla="*/ 408568 h 2198799"/>
              <a:gd name="connsiteX32" fmla="*/ 5431004 w 7180154"/>
              <a:gd name="connsiteY32" fmla="*/ 358165 h 2198799"/>
              <a:gd name="connsiteX33" fmla="*/ 5628953 w 7180154"/>
              <a:gd name="connsiteY33" fmla="*/ 246558 h 2198799"/>
              <a:gd name="connsiteX34" fmla="*/ 5693736 w 7180154"/>
              <a:gd name="connsiteY34" fmla="*/ 253758 h 2198799"/>
              <a:gd name="connsiteX35" fmla="*/ 5726128 w 7180154"/>
              <a:gd name="connsiteY35" fmla="*/ 318562 h 2198799"/>
              <a:gd name="connsiteX36" fmla="*/ 5884487 w 7180154"/>
              <a:gd name="connsiteY36" fmla="*/ 268159 h 2198799"/>
              <a:gd name="connsiteX37" fmla="*/ 5769316 w 7180154"/>
              <a:gd name="connsiteY37" fmla="*/ 397767 h 2198799"/>
              <a:gd name="connsiteX38" fmla="*/ 5844897 w 7180154"/>
              <a:gd name="connsiteY38" fmla="*/ 440970 h 2198799"/>
              <a:gd name="connsiteX39" fmla="*/ 5974464 w 7180154"/>
              <a:gd name="connsiteY39" fmla="*/ 433769 h 2198799"/>
              <a:gd name="connsiteX40" fmla="*/ 6017652 w 7180154"/>
              <a:gd name="connsiteY40" fmla="*/ 412168 h 2198799"/>
              <a:gd name="connsiteX41" fmla="*/ 6100432 w 7180154"/>
              <a:gd name="connsiteY41" fmla="*/ 444570 h 2198799"/>
              <a:gd name="connsiteX42" fmla="*/ 6161616 w 7180154"/>
              <a:gd name="connsiteY42" fmla="*/ 440970 h 2198799"/>
              <a:gd name="connsiteX43" fmla="*/ 6276786 w 7180154"/>
              <a:gd name="connsiteY43" fmla="*/ 358165 h 2198799"/>
              <a:gd name="connsiteX44" fmla="*/ 6312776 w 7180154"/>
              <a:gd name="connsiteY44" fmla="*/ 419369 h 2198799"/>
              <a:gd name="connsiteX45" fmla="*/ 6640292 w 7180154"/>
              <a:gd name="connsiteY45" fmla="*/ 286160 h 2198799"/>
              <a:gd name="connsiteX46" fmla="*/ 6625896 w 7180154"/>
              <a:gd name="connsiteY46" fmla="*/ 314962 h 2198799"/>
              <a:gd name="connsiteX47" fmla="*/ 6798652 w 7180154"/>
              <a:gd name="connsiteY47" fmla="*/ 365365 h 2198799"/>
              <a:gd name="connsiteX48" fmla="*/ 6946214 w 7180154"/>
              <a:gd name="connsiteY48" fmla="*/ 318562 h 2198799"/>
              <a:gd name="connsiteX49" fmla="*/ 6942615 w 7180154"/>
              <a:gd name="connsiteY49" fmla="*/ 340164 h 2198799"/>
              <a:gd name="connsiteX50" fmla="*/ 7025394 w 7180154"/>
              <a:gd name="connsiteY50" fmla="*/ 394167 h 2198799"/>
              <a:gd name="connsiteX51" fmla="*/ 6899426 w 7180154"/>
              <a:gd name="connsiteY51" fmla="*/ 401367 h 2198799"/>
              <a:gd name="connsiteX52" fmla="*/ 6874232 w 7180154"/>
              <a:gd name="connsiteY52" fmla="*/ 408568 h 2198799"/>
              <a:gd name="connsiteX53" fmla="*/ 6708675 w 7180154"/>
              <a:gd name="connsiteY53" fmla="*/ 516575 h 2198799"/>
              <a:gd name="connsiteX54" fmla="*/ 6874232 w 7180154"/>
              <a:gd name="connsiteY54" fmla="*/ 610180 h 2198799"/>
              <a:gd name="connsiteX55" fmla="*/ 6838242 w 7180154"/>
              <a:gd name="connsiteY55" fmla="*/ 653383 h 2198799"/>
              <a:gd name="connsiteX56" fmla="*/ 6996601 w 7180154"/>
              <a:gd name="connsiteY56" fmla="*/ 678585 h 2198799"/>
              <a:gd name="connsiteX57" fmla="*/ 6910223 w 7180154"/>
              <a:gd name="connsiteY57" fmla="*/ 732588 h 2198799"/>
              <a:gd name="connsiteX58" fmla="*/ 7169356 w 7180154"/>
              <a:gd name="connsiteY58" fmla="*/ 732588 h 2198799"/>
              <a:gd name="connsiteX59" fmla="*/ 7172956 w 7180154"/>
              <a:gd name="connsiteY59" fmla="*/ 743389 h 2198799"/>
              <a:gd name="connsiteX60" fmla="*/ 7122568 w 7180154"/>
              <a:gd name="connsiteY60" fmla="*/ 772191 h 2198799"/>
              <a:gd name="connsiteX61" fmla="*/ 7079380 w 7180154"/>
              <a:gd name="connsiteY61" fmla="*/ 1006205 h 2198799"/>
              <a:gd name="connsiteX62" fmla="*/ 7180154 w 7180154"/>
              <a:gd name="connsiteY62" fmla="*/ 1056608 h 2198799"/>
              <a:gd name="connsiteX63" fmla="*/ 7180154 w 7180154"/>
              <a:gd name="connsiteY63" fmla="*/ 1074609 h 2198799"/>
              <a:gd name="connsiteX64" fmla="*/ 7025394 w 7180154"/>
              <a:gd name="connsiteY64" fmla="*/ 1107011 h 2198799"/>
              <a:gd name="connsiteX65" fmla="*/ 6917422 w 7180154"/>
              <a:gd name="connsiteY65" fmla="*/ 1207818 h 2198799"/>
              <a:gd name="connsiteX66" fmla="*/ 6982204 w 7180154"/>
              <a:gd name="connsiteY66" fmla="*/ 1222219 h 2198799"/>
              <a:gd name="connsiteX67" fmla="*/ 6985804 w 7180154"/>
              <a:gd name="connsiteY67" fmla="*/ 1243820 h 2198799"/>
              <a:gd name="connsiteX68" fmla="*/ 6784256 w 7180154"/>
              <a:gd name="connsiteY68" fmla="*/ 1294223 h 2198799"/>
              <a:gd name="connsiteX69" fmla="*/ 6784256 w 7180154"/>
              <a:gd name="connsiteY69" fmla="*/ 1427431 h 2198799"/>
              <a:gd name="connsiteX70" fmla="*/ 6856237 w 7180154"/>
              <a:gd name="connsiteY70" fmla="*/ 1427431 h 2198799"/>
              <a:gd name="connsiteX71" fmla="*/ 6780656 w 7180154"/>
              <a:gd name="connsiteY71" fmla="*/ 1467034 h 2198799"/>
              <a:gd name="connsiteX72" fmla="*/ 6784256 w 7180154"/>
              <a:gd name="connsiteY72" fmla="*/ 1481435 h 2198799"/>
              <a:gd name="connsiteX73" fmla="*/ 6834642 w 7180154"/>
              <a:gd name="connsiteY73" fmla="*/ 1470634 h 2198799"/>
              <a:gd name="connsiteX74" fmla="*/ 6856237 w 7180154"/>
              <a:gd name="connsiteY74" fmla="*/ 1535438 h 2198799"/>
              <a:gd name="connsiteX75" fmla="*/ 6733868 w 7180154"/>
              <a:gd name="connsiteY75" fmla="*/ 1593042 h 2198799"/>
              <a:gd name="connsiteX76" fmla="*/ 6597104 w 7180154"/>
              <a:gd name="connsiteY76" fmla="*/ 1625444 h 2198799"/>
              <a:gd name="connsiteX77" fmla="*/ 6373961 w 7180154"/>
              <a:gd name="connsiteY77" fmla="*/ 1629044 h 2198799"/>
              <a:gd name="connsiteX78" fmla="*/ 6370362 w 7180154"/>
              <a:gd name="connsiteY78" fmla="*/ 1661446 h 2198799"/>
              <a:gd name="connsiteX79" fmla="*/ 6539518 w 7180154"/>
              <a:gd name="connsiteY79" fmla="*/ 1719049 h 2198799"/>
              <a:gd name="connsiteX80" fmla="*/ 6543118 w 7180154"/>
              <a:gd name="connsiteY80" fmla="*/ 1729850 h 2198799"/>
              <a:gd name="connsiteX81" fmla="*/ 6435146 w 7180154"/>
              <a:gd name="connsiteY81" fmla="*/ 1740651 h 2198799"/>
              <a:gd name="connsiteX82" fmla="*/ 6291182 w 7180154"/>
              <a:gd name="connsiteY82" fmla="*/ 1920662 h 2198799"/>
              <a:gd name="connsiteX83" fmla="*/ 5974464 w 7180154"/>
              <a:gd name="connsiteY83" fmla="*/ 2043070 h 2198799"/>
              <a:gd name="connsiteX84" fmla="*/ 5870090 w 7180154"/>
              <a:gd name="connsiteY84" fmla="*/ 2039469 h 2198799"/>
              <a:gd name="connsiteX85" fmla="*/ 5240253 w 7180154"/>
              <a:gd name="connsiteY85" fmla="*/ 2111474 h 2198799"/>
              <a:gd name="connsiteX86" fmla="*/ 5161073 w 7180154"/>
              <a:gd name="connsiteY86" fmla="*/ 2161877 h 2198799"/>
              <a:gd name="connsiteX87" fmla="*/ 5045903 w 7180154"/>
              <a:gd name="connsiteY87" fmla="*/ 2183478 h 2198799"/>
              <a:gd name="connsiteX88" fmla="*/ 4732783 w 7180154"/>
              <a:gd name="connsiteY88" fmla="*/ 2158277 h 2198799"/>
              <a:gd name="connsiteX89" fmla="*/ 4506042 w 7180154"/>
              <a:gd name="connsiteY89" fmla="*/ 2143876 h 2198799"/>
              <a:gd name="connsiteX90" fmla="*/ 4300894 w 7180154"/>
              <a:gd name="connsiteY90" fmla="*/ 2143876 h 2198799"/>
              <a:gd name="connsiteX91" fmla="*/ 4084950 w 7180154"/>
              <a:gd name="connsiteY91" fmla="*/ 2147476 h 2198799"/>
              <a:gd name="connsiteX92" fmla="*/ 3919392 w 7180154"/>
              <a:gd name="connsiteY92" fmla="*/ 2176278 h 2198799"/>
              <a:gd name="connsiteX93" fmla="*/ 3872604 w 7180154"/>
              <a:gd name="connsiteY93" fmla="*/ 2172678 h 2198799"/>
              <a:gd name="connsiteX94" fmla="*/ 3685452 w 7180154"/>
              <a:gd name="connsiteY94" fmla="*/ 2151076 h 2198799"/>
              <a:gd name="connsiteX95" fmla="*/ 3566683 w 7180154"/>
              <a:gd name="connsiteY95" fmla="*/ 2151076 h 2198799"/>
              <a:gd name="connsiteX96" fmla="*/ 3419121 w 7180154"/>
              <a:gd name="connsiteY96" fmla="*/ 2165477 h 2198799"/>
              <a:gd name="connsiteX97" fmla="*/ 3134794 w 7180154"/>
              <a:gd name="connsiteY97" fmla="*/ 2147476 h 2198799"/>
              <a:gd name="connsiteX98" fmla="*/ 2980034 w 7180154"/>
              <a:gd name="connsiteY98" fmla="*/ 2151076 h 2198799"/>
              <a:gd name="connsiteX99" fmla="*/ 2746094 w 7180154"/>
              <a:gd name="connsiteY99" fmla="*/ 2151076 h 2198799"/>
              <a:gd name="connsiteX100" fmla="*/ 2479762 w 7180154"/>
              <a:gd name="connsiteY100" fmla="*/ 2097073 h 2198799"/>
              <a:gd name="connsiteX101" fmla="*/ 2429375 w 7180154"/>
              <a:gd name="connsiteY101" fmla="*/ 2107874 h 2198799"/>
              <a:gd name="connsiteX102" fmla="*/ 2368191 w 7180154"/>
              <a:gd name="connsiteY102" fmla="*/ 2125875 h 2198799"/>
              <a:gd name="connsiteX103" fmla="*/ 2238624 w 7180154"/>
              <a:gd name="connsiteY103" fmla="*/ 2154677 h 2198799"/>
              <a:gd name="connsiteX104" fmla="*/ 2011883 w 7180154"/>
              <a:gd name="connsiteY104" fmla="*/ 2136675 h 2198799"/>
              <a:gd name="connsiteX105" fmla="*/ 1795938 w 7180154"/>
              <a:gd name="connsiteY105" fmla="*/ 2122275 h 2198799"/>
              <a:gd name="connsiteX106" fmla="*/ 1633980 w 7180154"/>
              <a:gd name="connsiteY106" fmla="*/ 2122275 h 2198799"/>
              <a:gd name="connsiteX107" fmla="*/ 1619584 w 7180154"/>
              <a:gd name="connsiteY107" fmla="*/ 2093473 h 2198799"/>
              <a:gd name="connsiteX108" fmla="*/ 1572796 w 7180154"/>
              <a:gd name="connsiteY108" fmla="*/ 2057471 h 2198799"/>
              <a:gd name="connsiteX109" fmla="*/ 1464824 w 7180154"/>
              <a:gd name="connsiteY109" fmla="*/ 2017868 h 2198799"/>
              <a:gd name="connsiteX110" fmla="*/ 1320861 w 7180154"/>
              <a:gd name="connsiteY110" fmla="*/ 1974665 h 2198799"/>
              <a:gd name="connsiteX111" fmla="*/ 1184096 w 7180154"/>
              <a:gd name="connsiteY111" fmla="*/ 1917062 h 2198799"/>
              <a:gd name="connsiteX112" fmla="*/ 928562 w 7180154"/>
              <a:gd name="connsiteY112" fmla="*/ 1809055 h 2198799"/>
              <a:gd name="connsiteX113" fmla="*/ 655032 w 7180154"/>
              <a:gd name="connsiteY113" fmla="*/ 1719049 h 2198799"/>
              <a:gd name="connsiteX114" fmla="*/ 453484 w 7180154"/>
              <a:gd name="connsiteY114" fmla="*/ 1686647 h 2198799"/>
              <a:gd name="connsiteX115" fmla="*/ 151161 w 7180154"/>
              <a:gd name="connsiteY115" fmla="*/ 1499436 h 2198799"/>
              <a:gd name="connsiteX116" fmla="*/ 161959 w 7180154"/>
              <a:gd name="connsiteY116" fmla="*/ 1416631 h 2198799"/>
              <a:gd name="connsiteX117" fmla="*/ 100774 w 7180154"/>
              <a:gd name="connsiteY117" fmla="*/ 1294223 h 2198799"/>
              <a:gd name="connsiteX118" fmla="*/ 46788 w 7180154"/>
              <a:gd name="connsiteY118" fmla="*/ 1222219 h 2198799"/>
              <a:gd name="connsiteX119" fmla="*/ 122369 w 7180154"/>
              <a:gd name="connsiteY119" fmla="*/ 1236619 h 2198799"/>
              <a:gd name="connsiteX120" fmla="*/ 100774 w 7180154"/>
              <a:gd name="connsiteY120" fmla="*/ 1211418 h 2198799"/>
              <a:gd name="connsiteX121" fmla="*/ 201548 w 7180154"/>
              <a:gd name="connsiteY121" fmla="*/ 1143014 h 2198799"/>
              <a:gd name="connsiteX122" fmla="*/ 7199 w 7180154"/>
              <a:gd name="connsiteY122" fmla="*/ 984604 h 2198799"/>
              <a:gd name="connsiteX123" fmla="*/ 43189 w 7180154"/>
              <a:gd name="connsiteY123" fmla="*/ 887398 h 2198799"/>
              <a:gd name="connsiteX124" fmla="*/ 115171 w 7180154"/>
              <a:gd name="connsiteY124" fmla="*/ 732588 h 2198799"/>
              <a:gd name="connsiteX125" fmla="*/ 0 w 7180154"/>
              <a:gd name="connsiteY125" fmla="*/ 548977 h 2198799"/>
              <a:gd name="connsiteX126" fmla="*/ 46788 w 7180154"/>
              <a:gd name="connsiteY126" fmla="*/ 484173 h 2198799"/>
              <a:gd name="connsiteX127" fmla="*/ 233940 w 7180154"/>
              <a:gd name="connsiteY127" fmla="*/ 397767 h 2198799"/>
              <a:gd name="connsiteX128" fmla="*/ 334714 w 7180154"/>
              <a:gd name="connsiteY128" fmla="*/ 300561 h 2198799"/>
              <a:gd name="connsiteX129" fmla="*/ 403096 w 7180154"/>
              <a:gd name="connsiteY129" fmla="*/ 257358 h 2198799"/>
              <a:gd name="connsiteX130" fmla="*/ 500272 w 7180154"/>
              <a:gd name="connsiteY130" fmla="*/ 156552 h 2198799"/>
              <a:gd name="connsiteX131" fmla="*/ 834986 w 7180154"/>
              <a:gd name="connsiteY131" fmla="*/ 12543 h 2198799"/>
              <a:gd name="connsiteX132" fmla="*/ 887172 w 7180154"/>
              <a:gd name="connsiteY132" fmla="*/ 843 h 219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180154" h="2198799">
                <a:moveTo>
                  <a:pt x="887172" y="843"/>
                </a:moveTo>
                <a:cubicBezTo>
                  <a:pt x="905168" y="-957"/>
                  <a:pt x="923163" y="-57"/>
                  <a:pt x="939359" y="5343"/>
                </a:cubicBezTo>
                <a:cubicBezTo>
                  <a:pt x="996944" y="26944"/>
                  <a:pt x="1050930" y="70147"/>
                  <a:pt x="1112114" y="88148"/>
                </a:cubicBezTo>
                <a:cubicBezTo>
                  <a:pt x="1148105" y="98949"/>
                  <a:pt x="1191294" y="84548"/>
                  <a:pt x="1230884" y="80948"/>
                </a:cubicBezTo>
                <a:cubicBezTo>
                  <a:pt x="1230884" y="80948"/>
                  <a:pt x="1223686" y="106149"/>
                  <a:pt x="1216488" y="127750"/>
                </a:cubicBezTo>
                <a:cubicBezTo>
                  <a:pt x="1274073" y="178154"/>
                  <a:pt x="1367649" y="199755"/>
                  <a:pt x="1400040" y="178154"/>
                </a:cubicBezTo>
                <a:cubicBezTo>
                  <a:pt x="1425234" y="196155"/>
                  <a:pt x="1446828" y="217756"/>
                  <a:pt x="1472022" y="228557"/>
                </a:cubicBezTo>
                <a:cubicBezTo>
                  <a:pt x="1522409" y="257358"/>
                  <a:pt x="1572796" y="282560"/>
                  <a:pt x="1626782" y="307762"/>
                </a:cubicBezTo>
                <a:cubicBezTo>
                  <a:pt x="1655574" y="322163"/>
                  <a:pt x="1687966" y="354565"/>
                  <a:pt x="1698763" y="282560"/>
                </a:cubicBezTo>
                <a:cubicBezTo>
                  <a:pt x="1698763" y="257358"/>
                  <a:pt x="1756349" y="239357"/>
                  <a:pt x="1799537" y="214156"/>
                </a:cubicBezTo>
                <a:cubicBezTo>
                  <a:pt x="1799537" y="242958"/>
                  <a:pt x="1799537" y="268159"/>
                  <a:pt x="1803137" y="300561"/>
                </a:cubicBezTo>
                <a:cubicBezTo>
                  <a:pt x="1821132" y="307762"/>
                  <a:pt x="1849924" y="322163"/>
                  <a:pt x="1882316" y="336563"/>
                </a:cubicBezTo>
                <a:cubicBezTo>
                  <a:pt x="1875118" y="350964"/>
                  <a:pt x="1867920" y="365365"/>
                  <a:pt x="1857123" y="383366"/>
                </a:cubicBezTo>
                <a:cubicBezTo>
                  <a:pt x="1900312" y="404968"/>
                  <a:pt x="1936302" y="426569"/>
                  <a:pt x="1943500" y="487773"/>
                </a:cubicBezTo>
                <a:cubicBezTo>
                  <a:pt x="1947100" y="512974"/>
                  <a:pt x="2008284" y="541776"/>
                  <a:pt x="2047874" y="552577"/>
                </a:cubicBezTo>
                <a:cubicBezTo>
                  <a:pt x="2083864" y="563378"/>
                  <a:pt x="2127053" y="552577"/>
                  <a:pt x="2166643" y="556177"/>
                </a:cubicBezTo>
                <a:cubicBezTo>
                  <a:pt x="2188237" y="556177"/>
                  <a:pt x="2209832" y="559777"/>
                  <a:pt x="2235025" y="563378"/>
                </a:cubicBezTo>
                <a:cubicBezTo>
                  <a:pt x="2199035" y="617381"/>
                  <a:pt x="2209832" y="642582"/>
                  <a:pt x="2256620" y="656983"/>
                </a:cubicBezTo>
                <a:cubicBezTo>
                  <a:pt x="2296210" y="667784"/>
                  <a:pt x="2328601" y="696586"/>
                  <a:pt x="2368191" y="703786"/>
                </a:cubicBezTo>
                <a:cubicBezTo>
                  <a:pt x="2418578" y="714587"/>
                  <a:pt x="2476163" y="721787"/>
                  <a:pt x="2530150" y="721787"/>
                </a:cubicBezTo>
                <a:cubicBezTo>
                  <a:pt x="2627325" y="721787"/>
                  <a:pt x="2728099" y="710987"/>
                  <a:pt x="2828873" y="714587"/>
                </a:cubicBezTo>
                <a:cubicBezTo>
                  <a:pt x="2908052" y="718187"/>
                  <a:pt x="2983633" y="736188"/>
                  <a:pt x="3062813" y="746989"/>
                </a:cubicBezTo>
                <a:cubicBezTo>
                  <a:pt x="3257163" y="768590"/>
                  <a:pt x="3451513" y="782991"/>
                  <a:pt x="3649462" y="746989"/>
                </a:cubicBezTo>
                <a:cubicBezTo>
                  <a:pt x="3685452" y="739789"/>
                  <a:pt x="3743038" y="710987"/>
                  <a:pt x="3768231" y="779391"/>
                </a:cubicBezTo>
                <a:cubicBezTo>
                  <a:pt x="3771830" y="782991"/>
                  <a:pt x="3825816" y="772191"/>
                  <a:pt x="3854609" y="764990"/>
                </a:cubicBezTo>
                <a:cubicBezTo>
                  <a:pt x="3973378" y="739789"/>
                  <a:pt x="4088549" y="714587"/>
                  <a:pt x="4203719" y="682185"/>
                </a:cubicBezTo>
                <a:cubicBezTo>
                  <a:pt x="4272102" y="664184"/>
                  <a:pt x="4333286" y="617381"/>
                  <a:pt x="4401668" y="595780"/>
                </a:cubicBezTo>
                <a:cubicBezTo>
                  <a:pt x="4502442" y="566978"/>
                  <a:pt x="4610415" y="559777"/>
                  <a:pt x="4711189" y="530976"/>
                </a:cubicBezTo>
                <a:cubicBezTo>
                  <a:pt x="4761576" y="512974"/>
                  <a:pt x="4797567" y="516575"/>
                  <a:pt x="4837156" y="548977"/>
                </a:cubicBezTo>
                <a:cubicBezTo>
                  <a:pt x="4844355" y="552577"/>
                  <a:pt x="4862350" y="541776"/>
                  <a:pt x="4873147" y="534576"/>
                </a:cubicBezTo>
                <a:cubicBezTo>
                  <a:pt x="4927133" y="502174"/>
                  <a:pt x="4977520" y="469772"/>
                  <a:pt x="5031506" y="433769"/>
                </a:cubicBezTo>
                <a:cubicBezTo>
                  <a:pt x="5081893" y="401367"/>
                  <a:pt x="5135880" y="404968"/>
                  <a:pt x="5197064" y="408568"/>
                </a:cubicBezTo>
                <a:cubicBezTo>
                  <a:pt x="5272644" y="412168"/>
                  <a:pt x="5355423" y="383366"/>
                  <a:pt x="5431004" y="358165"/>
                </a:cubicBezTo>
                <a:cubicBezTo>
                  <a:pt x="5502985" y="329363"/>
                  <a:pt x="5564169" y="282560"/>
                  <a:pt x="5628953" y="246558"/>
                </a:cubicBezTo>
                <a:cubicBezTo>
                  <a:pt x="5646948" y="239357"/>
                  <a:pt x="5675741" y="242958"/>
                  <a:pt x="5693736" y="253758"/>
                </a:cubicBezTo>
                <a:cubicBezTo>
                  <a:pt x="5708132" y="260959"/>
                  <a:pt x="5711732" y="286160"/>
                  <a:pt x="5726128" y="318562"/>
                </a:cubicBezTo>
                <a:cubicBezTo>
                  <a:pt x="5769316" y="307762"/>
                  <a:pt x="5819704" y="289761"/>
                  <a:pt x="5884487" y="268159"/>
                </a:cubicBezTo>
                <a:cubicBezTo>
                  <a:pt x="5841298" y="322163"/>
                  <a:pt x="5801708" y="361765"/>
                  <a:pt x="5769316" y="397767"/>
                </a:cubicBezTo>
                <a:cubicBezTo>
                  <a:pt x="5790911" y="412168"/>
                  <a:pt x="5816104" y="433769"/>
                  <a:pt x="5844897" y="440970"/>
                </a:cubicBezTo>
                <a:cubicBezTo>
                  <a:pt x="5888086" y="444570"/>
                  <a:pt x="5931275" y="440970"/>
                  <a:pt x="5974464" y="433769"/>
                </a:cubicBezTo>
                <a:cubicBezTo>
                  <a:pt x="5988860" y="433769"/>
                  <a:pt x="6003256" y="415768"/>
                  <a:pt x="6017652" y="412168"/>
                </a:cubicBezTo>
                <a:cubicBezTo>
                  <a:pt x="6064440" y="401367"/>
                  <a:pt x="6064440" y="401367"/>
                  <a:pt x="6100432" y="444570"/>
                </a:cubicBezTo>
                <a:cubicBezTo>
                  <a:pt x="6111228" y="455371"/>
                  <a:pt x="6143620" y="448170"/>
                  <a:pt x="6161616" y="440970"/>
                </a:cubicBezTo>
                <a:cubicBezTo>
                  <a:pt x="6201206" y="419369"/>
                  <a:pt x="6237196" y="390567"/>
                  <a:pt x="6276786" y="358165"/>
                </a:cubicBezTo>
                <a:cubicBezTo>
                  <a:pt x="6291182" y="379766"/>
                  <a:pt x="6298380" y="394167"/>
                  <a:pt x="6312776" y="419369"/>
                </a:cubicBezTo>
                <a:cubicBezTo>
                  <a:pt x="6409952" y="343764"/>
                  <a:pt x="6507127" y="278960"/>
                  <a:pt x="6640292" y="286160"/>
                </a:cubicBezTo>
                <a:cubicBezTo>
                  <a:pt x="6633094" y="300561"/>
                  <a:pt x="6629496" y="311362"/>
                  <a:pt x="6625896" y="314962"/>
                </a:cubicBezTo>
                <a:cubicBezTo>
                  <a:pt x="6683482" y="332963"/>
                  <a:pt x="6741066" y="365365"/>
                  <a:pt x="6798652" y="365365"/>
                </a:cubicBezTo>
                <a:cubicBezTo>
                  <a:pt x="6845440" y="368965"/>
                  <a:pt x="6895827" y="336563"/>
                  <a:pt x="6946214" y="318562"/>
                </a:cubicBezTo>
                <a:cubicBezTo>
                  <a:pt x="6942615" y="325763"/>
                  <a:pt x="6942615" y="332963"/>
                  <a:pt x="6942615" y="340164"/>
                </a:cubicBezTo>
                <a:cubicBezTo>
                  <a:pt x="6971408" y="358165"/>
                  <a:pt x="7000200" y="376166"/>
                  <a:pt x="7025394" y="394167"/>
                </a:cubicBezTo>
                <a:cubicBezTo>
                  <a:pt x="6993002" y="379766"/>
                  <a:pt x="6953412" y="448170"/>
                  <a:pt x="6899426" y="401367"/>
                </a:cubicBezTo>
                <a:cubicBezTo>
                  <a:pt x="6899426" y="397767"/>
                  <a:pt x="6885030" y="404968"/>
                  <a:pt x="6874232" y="408568"/>
                </a:cubicBezTo>
                <a:cubicBezTo>
                  <a:pt x="6820246" y="444570"/>
                  <a:pt x="6766260" y="480572"/>
                  <a:pt x="6708675" y="516575"/>
                </a:cubicBezTo>
                <a:cubicBezTo>
                  <a:pt x="6769859" y="552577"/>
                  <a:pt x="6820246" y="581379"/>
                  <a:pt x="6874232" y="610180"/>
                </a:cubicBezTo>
                <a:cubicBezTo>
                  <a:pt x="6867034" y="624581"/>
                  <a:pt x="6852638" y="638982"/>
                  <a:pt x="6838242" y="653383"/>
                </a:cubicBezTo>
                <a:cubicBezTo>
                  <a:pt x="6888628" y="660584"/>
                  <a:pt x="6931818" y="667784"/>
                  <a:pt x="6996601" y="678585"/>
                </a:cubicBezTo>
                <a:cubicBezTo>
                  <a:pt x="6957011" y="703786"/>
                  <a:pt x="6928218" y="718187"/>
                  <a:pt x="6910223" y="732588"/>
                </a:cubicBezTo>
                <a:cubicBezTo>
                  <a:pt x="6989403" y="732588"/>
                  <a:pt x="7079380" y="732588"/>
                  <a:pt x="7169356" y="732588"/>
                </a:cubicBezTo>
                <a:cubicBezTo>
                  <a:pt x="7169356" y="736188"/>
                  <a:pt x="7172956" y="739789"/>
                  <a:pt x="7172956" y="743389"/>
                </a:cubicBezTo>
                <a:cubicBezTo>
                  <a:pt x="7158560" y="754189"/>
                  <a:pt x="7140564" y="761390"/>
                  <a:pt x="7122568" y="772191"/>
                </a:cubicBezTo>
                <a:cubicBezTo>
                  <a:pt x="7194550" y="865796"/>
                  <a:pt x="7133366" y="937801"/>
                  <a:pt x="7079380" y="1006205"/>
                </a:cubicBezTo>
                <a:cubicBezTo>
                  <a:pt x="7118970" y="1027806"/>
                  <a:pt x="7151361" y="1042207"/>
                  <a:pt x="7180154" y="1056608"/>
                </a:cubicBezTo>
                <a:cubicBezTo>
                  <a:pt x="7180154" y="1063809"/>
                  <a:pt x="7180154" y="1067409"/>
                  <a:pt x="7180154" y="1074609"/>
                </a:cubicBezTo>
                <a:cubicBezTo>
                  <a:pt x="7126168" y="1085410"/>
                  <a:pt x="7072182" y="1085410"/>
                  <a:pt x="7025394" y="1107011"/>
                </a:cubicBezTo>
                <a:cubicBezTo>
                  <a:pt x="6989403" y="1125013"/>
                  <a:pt x="6960610" y="1168215"/>
                  <a:pt x="6917422" y="1207818"/>
                </a:cubicBezTo>
                <a:cubicBezTo>
                  <a:pt x="6953412" y="1215018"/>
                  <a:pt x="6967808" y="1218618"/>
                  <a:pt x="6982204" y="1222219"/>
                </a:cubicBezTo>
                <a:cubicBezTo>
                  <a:pt x="6982204" y="1229419"/>
                  <a:pt x="6985804" y="1236619"/>
                  <a:pt x="6985804" y="1243820"/>
                </a:cubicBezTo>
                <a:cubicBezTo>
                  <a:pt x="6917422" y="1261821"/>
                  <a:pt x="6849039" y="1276222"/>
                  <a:pt x="6784256" y="1294223"/>
                </a:cubicBezTo>
                <a:cubicBezTo>
                  <a:pt x="6784256" y="1337426"/>
                  <a:pt x="6784256" y="1380628"/>
                  <a:pt x="6784256" y="1427431"/>
                </a:cubicBezTo>
                <a:cubicBezTo>
                  <a:pt x="6795052" y="1427431"/>
                  <a:pt x="6813048" y="1427431"/>
                  <a:pt x="6856237" y="1427431"/>
                </a:cubicBezTo>
                <a:cubicBezTo>
                  <a:pt x="6816647" y="1445432"/>
                  <a:pt x="6798652" y="1456233"/>
                  <a:pt x="6780656" y="1467034"/>
                </a:cubicBezTo>
                <a:cubicBezTo>
                  <a:pt x="6780656" y="1470634"/>
                  <a:pt x="6784256" y="1477834"/>
                  <a:pt x="6784256" y="1481435"/>
                </a:cubicBezTo>
                <a:cubicBezTo>
                  <a:pt x="6805850" y="1477834"/>
                  <a:pt x="6823846" y="1474234"/>
                  <a:pt x="6834642" y="1470634"/>
                </a:cubicBezTo>
                <a:cubicBezTo>
                  <a:pt x="6845440" y="1495836"/>
                  <a:pt x="6852638" y="1524637"/>
                  <a:pt x="6856237" y="1535438"/>
                </a:cubicBezTo>
                <a:cubicBezTo>
                  <a:pt x="6820246" y="1553439"/>
                  <a:pt x="6777058" y="1578641"/>
                  <a:pt x="6733868" y="1593042"/>
                </a:cubicBezTo>
                <a:cubicBezTo>
                  <a:pt x="6687080" y="1607443"/>
                  <a:pt x="6640292" y="1621843"/>
                  <a:pt x="6597104" y="1625444"/>
                </a:cubicBezTo>
                <a:cubicBezTo>
                  <a:pt x="6521523" y="1632644"/>
                  <a:pt x="6449542" y="1629044"/>
                  <a:pt x="6373961" y="1629044"/>
                </a:cubicBezTo>
                <a:cubicBezTo>
                  <a:pt x="6373961" y="1639845"/>
                  <a:pt x="6370362" y="1650645"/>
                  <a:pt x="6370362" y="1661446"/>
                </a:cubicBezTo>
                <a:cubicBezTo>
                  <a:pt x="6424348" y="1679447"/>
                  <a:pt x="6481933" y="1697448"/>
                  <a:pt x="6539518" y="1719049"/>
                </a:cubicBezTo>
                <a:cubicBezTo>
                  <a:pt x="6539518" y="1722650"/>
                  <a:pt x="6543118" y="1726250"/>
                  <a:pt x="6543118" y="1729850"/>
                </a:cubicBezTo>
                <a:cubicBezTo>
                  <a:pt x="6507127" y="1733450"/>
                  <a:pt x="6474735" y="1737051"/>
                  <a:pt x="6435146" y="1740651"/>
                </a:cubicBezTo>
                <a:cubicBezTo>
                  <a:pt x="6431546" y="1830656"/>
                  <a:pt x="6373961" y="1888260"/>
                  <a:pt x="6291182" y="1920662"/>
                </a:cubicBezTo>
                <a:cubicBezTo>
                  <a:pt x="6186809" y="1963865"/>
                  <a:pt x="6082436" y="2007067"/>
                  <a:pt x="5974464" y="2043070"/>
                </a:cubicBezTo>
                <a:cubicBezTo>
                  <a:pt x="5942072" y="2050270"/>
                  <a:pt x="5898883" y="2025069"/>
                  <a:pt x="5870090" y="2039469"/>
                </a:cubicBezTo>
                <a:cubicBezTo>
                  <a:pt x="5668543" y="2140276"/>
                  <a:pt x="5448999" y="2086272"/>
                  <a:pt x="5240253" y="2111474"/>
                </a:cubicBezTo>
                <a:cubicBezTo>
                  <a:pt x="5211460" y="2118674"/>
                  <a:pt x="5179069" y="2136675"/>
                  <a:pt x="5161073" y="2161877"/>
                </a:cubicBezTo>
                <a:cubicBezTo>
                  <a:pt x="5125082" y="2197879"/>
                  <a:pt x="5085493" y="2212280"/>
                  <a:pt x="5045903" y="2183478"/>
                </a:cubicBezTo>
                <a:cubicBezTo>
                  <a:pt x="4945129" y="2111474"/>
                  <a:pt x="4833557" y="2129475"/>
                  <a:pt x="4732783" y="2158277"/>
                </a:cubicBezTo>
                <a:cubicBezTo>
                  <a:pt x="4650005" y="2183478"/>
                  <a:pt x="4581622" y="2151076"/>
                  <a:pt x="4506042" y="2143876"/>
                </a:cubicBezTo>
                <a:cubicBezTo>
                  <a:pt x="4437659" y="2136675"/>
                  <a:pt x="4369277" y="2140276"/>
                  <a:pt x="4300894" y="2143876"/>
                </a:cubicBezTo>
                <a:cubicBezTo>
                  <a:pt x="4228913" y="2143876"/>
                  <a:pt x="4153332" y="2158277"/>
                  <a:pt x="4084950" y="2147476"/>
                </a:cubicBezTo>
                <a:cubicBezTo>
                  <a:pt x="4023765" y="2140276"/>
                  <a:pt x="3973378" y="2136675"/>
                  <a:pt x="3919392" y="2176278"/>
                </a:cubicBezTo>
                <a:cubicBezTo>
                  <a:pt x="3908595" y="2183478"/>
                  <a:pt x="3887001" y="2176278"/>
                  <a:pt x="3872604" y="2172678"/>
                </a:cubicBezTo>
                <a:cubicBezTo>
                  <a:pt x="3811420" y="2147476"/>
                  <a:pt x="3750236" y="2136675"/>
                  <a:pt x="3685452" y="2151076"/>
                </a:cubicBezTo>
                <a:cubicBezTo>
                  <a:pt x="3645863" y="2161877"/>
                  <a:pt x="3606273" y="2151076"/>
                  <a:pt x="3566683" y="2151076"/>
                </a:cubicBezTo>
                <a:cubicBezTo>
                  <a:pt x="3516296" y="2154677"/>
                  <a:pt x="3469508" y="2169077"/>
                  <a:pt x="3419121" y="2165477"/>
                </a:cubicBezTo>
                <a:cubicBezTo>
                  <a:pt x="3325545" y="2161877"/>
                  <a:pt x="3228370" y="2151076"/>
                  <a:pt x="3134794" y="2147476"/>
                </a:cubicBezTo>
                <a:cubicBezTo>
                  <a:pt x="3084407" y="2143876"/>
                  <a:pt x="3030421" y="2147476"/>
                  <a:pt x="2980034" y="2151076"/>
                </a:cubicBezTo>
                <a:cubicBezTo>
                  <a:pt x="2900854" y="2151076"/>
                  <a:pt x="2821675" y="2158277"/>
                  <a:pt x="2746094" y="2151076"/>
                </a:cubicBezTo>
                <a:cubicBezTo>
                  <a:pt x="2656117" y="2140276"/>
                  <a:pt x="2569739" y="2115074"/>
                  <a:pt x="2479762" y="2097073"/>
                </a:cubicBezTo>
                <a:cubicBezTo>
                  <a:pt x="2465366" y="2093473"/>
                  <a:pt x="2447371" y="2104273"/>
                  <a:pt x="2429375" y="2107874"/>
                </a:cubicBezTo>
                <a:cubicBezTo>
                  <a:pt x="2407781" y="2115074"/>
                  <a:pt x="2386187" y="2118674"/>
                  <a:pt x="2368191" y="2125875"/>
                </a:cubicBezTo>
                <a:cubicBezTo>
                  <a:pt x="2325002" y="2136675"/>
                  <a:pt x="2281813" y="2154677"/>
                  <a:pt x="2238624" y="2154677"/>
                </a:cubicBezTo>
                <a:cubicBezTo>
                  <a:pt x="2163044" y="2154677"/>
                  <a:pt x="2087463" y="2143876"/>
                  <a:pt x="2011883" y="2136675"/>
                </a:cubicBezTo>
                <a:cubicBezTo>
                  <a:pt x="1939901" y="2125875"/>
                  <a:pt x="1878717" y="2075472"/>
                  <a:pt x="1795938" y="2122275"/>
                </a:cubicBezTo>
                <a:cubicBezTo>
                  <a:pt x="1752749" y="2143876"/>
                  <a:pt x="1687966" y="2125875"/>
                  <a:pt x="1633980" y="2122275"/>
                </a:cubicBezTo>
                <a:cubicBezTo>
                  <a:pt x="1630381" y="2122275"/>
                  <a:pt x="1626782" y="2100673"/>
                  <a:pt x="1619584" y="2093473"/>
                </a:cubicBezTo>
                <a:cubicBezTo>
                  <a:pt x="1605187" y="2079072"/>
                  <a:pt x="1590791" y="2064671"/>
                  <a:pt x="1572796" y="2057471"/>
                </a:cubicBezTo>
                <a:cubicBezTo>
                  <a:pt x="1536805" y="2043070"/>
                  <a:pt x="1500814" y="2028669"/>
                  <a:pt x="1464824" y="2017868"/>
                </a:cubicBezTo>
                <a:cubicBezTo>
                  <a:pt x="1418036" y="1999867"/>
                  <a:pt x="1371248" y="1974665"/>
                  <a:pt x="1320861" y="1974665"/>
                </a:cubicBezTo>
                <a:cubicBezTo>
                  <a:pt x="1263275" y="1974665"/>
                  <a:pt x="1230884" y="1949464"/>
                  <a:pt x="1184096" y="1917062"/>
                </a:cubicBezTo>
                <a:cubicBezTo>
                  <a:pt x="1108515" y="1866659"/>
                  <a:pt x="1014939" y="1841457"/>
                  <a:pt x="928562" y="1809055"/>
                </a:cubicBezTo>
                <a:cubicBezTo>
                  <a:pt x="838585" y="1776653"/>
                  <a:pt x="748608" y="1744251"/>
                  <a:pt x="655032" y="1719049"/>
                </a:cubicBezTo>
                <a:cubicBezTo>
                  <a:pt x="590249" y="1701048"/>
                  <a:pt x="521866" y="1690248"/>
                  <a:pt x="453484" y="1686647"/>
                </a:cubicBezTo>
                <a:cubicBezTo>
                  <a:pt x="385101" y="1683047"/>
                  <a:pt x="172756" y="1564240"/>
                  <a:pt x="151161" y="1499436"/>
                </a:cubicBezTo>
                <a:cubicBezTo>
                  <a:pt x="143963" y="1474234"/>
                  <a:pt x="158359" y="1441832"/>
                  <a:pt x="161959" y="1416631"/>
                </a:cubicBezTo>
                <a:cubicBezTo>
                  <a:pt x="133166" y="1373428"/>
                  <a:pt x="43189" y="1377028"/>
                  <a:pt x="100774" y="1294223"/>
                </a:cubicBezTo>
                <a:cubicBezTo>
                  <a:pt x="86378" y="1272622"/>
                  <a:pt x="68383" y="1251020"/>
                  <a:pt x="46788" y="1222219"/>
                </a:cubicBezTo>
                <a:cubicBezTo>
                  <a:pt x="71982" y="1225819"/>
                  <a:pt x="89977" y="1229419"/>
                  <a:pt x="122369" y="1236619"/>
                </a:cubicBezTo>
                <a:cubicBezTo>
                  <a:pt x="107973" y="1218618"/>
                  <a:pt x="100774" y="1211418"/>
                  <a:pt x="100774" y="1211418"/>
                </a:cubicBezTo>
                <a:cubicBezTo>
                  <a:pt x="136765" y="1186216"/>
                  <a:pt x="169157" y="1164615"/>
                  <a:pt x="201548" y="1143014"/>
                </a:cubicBezTo>
                <a:cubicBezTo>
                  <a:pt x="104374" y="1121412"/>
                  <a:pt x="25194" y="1067409"/>
                  <a:pt x="7199" y="984604"/>
                </a:cubicBezTo>
                <a:cubicBezTo>
                  <a:pt x="0" y="955802"/>
                  <a:pt x="28793" y="919800"/>
                  <a:pt x="43189" y="887398"/>
                </a:cubicBezTo>
                <a:cubicBezTo>
                  <a:pt x="64784" y="836995"/>
                  <a:pt x="97175" y="786591"/>
                  <a:pt x="115171" y="732588"/>
                </a:cubicBezTo>
                <a:cubicBezTo>
                  <a:pt x="140364" y="664184"/>
                  <a:pt x="82779" y="566978"/>
                  <a:pt x="0" y="548977"/>
                </a:cubicBezTo>
                <a:cubicBezTo>
                  <a:pt x="32392" y="534576"/>
                  <a:pt x="93576" y="545376"/>
                  <a:pt x="46788" y="484173"/>
                </a:cubicBezTo>
                <a:cubicBezTo>
                  <a:pt x="111571" y="455371"/>
                  <a:pt x="172756" y="430169"/>
                  <a:pt x="233940" y="397767"/>
                </a:cubicBezTo>
                <a:cubicBezTo>
                  <a:pt x="277129" y="379766"/>
                  <a:pt x="345511" y="379766"/>
                  <a:pt x="334714" y="300561"/>
                </a:cubicBezTo>
                <a:cubicBezTo>
                  <a:pt x="370705" y="304161"/>
                  <a:pt x="417493" y="340164"/>
                  <a:pt x="403096" y="257358"/>
                </a:cubicBezTo>
                <a:cubicBezTo>
                  <a:pt x="399498" y="228557"/>
                  <a:pt x="457083" y="174553"/>
                  <a:pt x="500272" y="156552"/>
                </a:cubicBezTo>
                <a:cubicBezTo>
                  <a:pt x="608244" y="102549"/>
                  <a:pt x="719815" y="55746"/>
                  <a:pt x="834986" y="12543"/>
                </a:cubicBezTo>
                <a:cubicBezTo>
                  <a:pt x="851181" y="7143"/>
                  <a:pt x="869177" y="2643"/>
                  <a:pt x="887172" y="843"/>
                </a:cubicBezTo>
                <a:close/>
              </a:path>
            </a:pathLst>
          </a:custGeom>
        </p:spPr>
        <p:txBody>
          <a:bodyPr wrap="square">
            <a:noAutofit/>
          </a:bodyPr>
          <a:lstStyle/>
          <a:p>
            <a:endParaRPr lang="id-ID"/>
          </a:p>
        </p:txBody>
      </p:sp>
      <p:sp>
        <p:nvSpPr>
          <p:cNvPr id="303" name="Freeform 274"/>
          <p:cNvSpPr>
            <a:spLocks/>
          </p:cNvSpPr>
          <p:nvPr userDrawn="1"/>
        </p:nvSpPr>
        <p:spPr bwMode="auto">
          <a:xfrm>
            <a:off x="2115100" y="570976"/>
            <a:ext cx="92869" cy="109538"/>
          </a:xfrm>
          <a:custGeom>
            <a:avLst/>
            <a:gdLst>
              <a:gd name="T0" fmla="*/ 0 w 33"/>
              <a:gd name="T1" fmla="*/ 39 h 39"/>
              <a:gd name="T2" fmla="*/ 31 w 33"/>
              <a:gd name="T3" fmla="*/ 0 h 39"/>
              <a:gd name="T4" fmla="*/ 0 w 33"/>
              <a:gd name="T5" fmla="*/ 39 h 39"/>
            </a:gdLst>
            <a:ahLst/>
            <a:cxnLst>
              <a:cxn ang="0">
                <a:pos x="T0" y="T1"/>
              </a:cxn>
              <a:cxn ang="0">
                <a:pos x="T2" y="T3"/>
              </a:cxn>
              <a:cxn ang="0">
                <a:pos x="T4" y="T5"/>
              </a:cxn>
            </a:cxnLst>
            <a:rect l="0" t="0" r="r" b="b"/>
            <a:pathLst>
              <a:path w="33" h="39">
                <a:moveTo>
                  <a:pt x="0" y="39"/>
                </a:moveTo>
                <a:cubicBezTo>
                  <a:pt x="10" y="26"/>
                  <a:pt x="6" y="1"/>
                  <a:pt x="31" y="0"/>
                </a:cubicBezTo>
                <a:cubicBezTo>
                  <a:pt x="33" y="23"/>
                  <a:pt x="24" y="35"/>
                  <a:pt x="0" y="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Tree>
    <p:extLst>
      <p:ext uri="{BB962C8B-B14F-4D97-AF65-F5344CB8AC3E}">
        <p14:creationId xmlns:p14="http://schemas.microsoft.com/office/powerpoint/2010/main" val="3353045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19"/>
                                        </p:tgtEl>
                                        <p:attrNameLst>
                                          <p:attrName>style.visibility</p:attrName>
                                        </p:attrNameLst>
                                      </p:cBhvr>
                                      <p:to>
                                        <p:strVal val="visible"/>
                                      </p:to>
                                    </p:set>
                                    <p:animEffect transition="in" filter="fade">
                                      <p:cBhvr>
                                        <p:cTn id="7" dur="500"/>
                                        <p:tgtEl>
                                          <p:spTgt spid="319"/>
                                        </p:tgtEl>
                                      </p:cBhvr>
                                    </p:animEffect>
                                    <p:anim calcmode="lin" valueType="num">
                                      <p:cBhvr>
                                        <p:cTn id="8" dur="500" fill="hold"/>
                                        <p:tgtEl>
                                          <p:spTgt spid="319"/>
                                        </p:tgtEl>
                                        <p:attrNameLst>
                                          <p:attrName>ppt_x</p:attrName>
                                        </p:attrNameLst>
                                      </p:cBhvr>
                                      <p:tavLst>
                                        <p:tav tm="0">
                                          <p:val>
                                            <p:strVal val="#ppt_x"/>
                                          </p:val>
                                        </p:tav>
                                        <p:tav tm="100000">
                                          <p:val>
                                            <p:strVal val="#ppt_x"/>
                                          </p:val>
                                        </p:tav>
                                      </p:tavLst>
                                    </p:anim>
                                    <p:anim calcmode="lin" valueType="num">
                                      <p:cBhvr>
                                        <p:cTn id="9" dur="500" fill="hold"/>
                                        <p:tgtEl>
                                          <p:spTgt spid="3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 grpId="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6003" y="-150181"/>
            <a:ext cx="3541077" cy="5712081"/>
          </a:xfrm>
          <a:custGeom>
            <a:avLst/>
            <a:gdLst>
              <a:gd name="connsiteX0" fmla="*/ 2202775 w 3112820"/>
              <a:gd name="connsiteY0" fmla="*/ 0 h 5021263"/>
              <a:gd name="connsiteX1" fmla="*/ 2181774 w 3112820"/>
              <a:gd name="connsiteY1" fmla="*/ 79296 h 5021263"/>
              <a:gd name="connsiteX2" fmla="*/ 2156106 w 3112820"/>
              <a:gd name="connsiteY2" fmla="*/ 55973 h 5021263"/>
              <a:gd name="connsiteX3" fmla="*/ 2121105 w 3112820"/>
              <a:gd name="connsiteY3" fmla="*/ 102618 h 5021263"/>
              <a:gd name="connsiteX4" fmla="*/ 2114104 w 3112820"/>
              <a:gd name="connsiteY4" fmla="*/ 118943 h 5021263"/>
              <a:gd name="connsiteX5" fmla="*/ 2067435 w 3112820"/>
              <a:gd name="connsiteY5" fmla="*/ 263541 h 5021263"/>
              <a:gd name="connsiteX6" fmla="*/ 2128105 w 3112820"/>
              <a:gd name="connsiteY6" fmla="*/ 249547 h 5021263"/>
              <a:gd name="connsiteX7" fmla="*/ 2198108 w 3112820"/>
              <a:gd name="connsiteY7" fmla="*/ 261208 h 5021263"/>
              <a:gd name="connsiteX8" fmla="*/ 2198108 w 3112820"/>
              <a:gd name="connsiteY8" fmla="*/ 314849 h 5021263"/>
              <a:gd name="connsiteX9" fmla="*/ 2277446 w 3112820"/>
              <a:gd name="connsiteY9" fmla="*/ 298524 h 5021263"/>
              <a:gd name="connsiteX10" fmla="*/ 2312447 w 3112820"/>
              <a:gd name="connsiteY10" fmla="*/ 335839 h 5021263"/>
              <a:gd name="connsiteX11" fmla="*/ 2480456 w 3112820"/>
              <a:gd name="connsiteY11" fmla="*/ 335839 h 5021263"/>
              <a:gd name="connsiteX12" fmla="*/ 2466455 w 3112820"/>
              <a:gd name="connsiteY12" fmla="*/ 368490 h 5021263"/>
              <a:gd name="connsiteX13" fmla="*/ 2524791 w 3112820"/>
              <a:gd name="connsiteY13" fmla="*/ 398809 h 5021263"/>
              <a:gd name="connsiteX14" fmla="*/ 2555126 w 3112820"/>
              <a:gd name="connsiteY14" fmla="*/ 438457 h 5021263"/>
              <a:gd name="connsiteX15" fmla="*/ 2494456 w 3112820"/>
              <a:gd name="connsiteY15" fmla="*/ 571393 h 5021263"/>
              <a:gd name="connsiteX16" fmla="*/ 2443121 w 3112820"/>
              <a:gd name="connsiteY16" fmla="*/ 643692 h 5021263"/>
              <a:gd name="connsiteX17" fmla="*/ 2436120 w 3112820"/>
              <a:gd name="connsiteY17" fmla="*/ 683340 h 5021263"/>
              <a:gd name="connsiteX18" fmla="*/ 2419786 w 3112820"/>
              <a:gd name="connsiteY18" fmla="*/ 729984 h 5021263"/>
              <a:gd name="connsiteX19" fmla="*/ 2403452 w 3112820"/>
              <a:gd name="connsiteY19" fmla="*/ 746310 h 5021263"/>
              <a:gd name="connsiteX20" fmla="*/ 2340449 w 3112820"/>
              <a:gd name="connsiteY20" fmla="*/ 832602 h 5021263"/>
              <a:gd name="connsiteX21" fmla="*/ 2347449 w 3112820"/>
              <a:gd name="connsiteY21" fmla="*/ 839598 h 5021263"/>
              <a:gd name="connsiteX22" fmla="*/ 2368450 w 3112820"/>
              <a:gd name="connsiteY22" fmla="*/ 825605 h 5021263"/>
              <a:gd name="connsiteX23" fmla="*/ 2356783 w 3112820"/>
              <a:gd name="connsiteY23" fmla="*/ 851259 h 5021263"/>
              <a:gd name="connsiteX24" fmla="*/ 2321781 w 3112820"/>
              <a:gd name="connsiteY24" fmla="*/ 942216 h 5021263"/>
              <a:gd name="connsiteX25" fmla="*/ 2303114 w 3112820"/>
              <a:gd name="connsiteY25" fmla="*/ 1030840 h 5021263"/>
              <a:gd name="connsiteX26" fmla="*/ 2307781 w 3112820"/>
              <a:gd name="connsiteY26" fmla="*/ 1114800 h 5021263"/>
              <a:gd name="connsiteX27" fmla="*/ 2303114 w 3112820"/>
              <a:gd name="connsiteY27" fmla="*/ 1131125 h 5021263"/>
              <a:gd name="connsiteX28" fmla="*/ 2237777 w 3112820"/>
              <a:gd name="connsiteY28" fmla="*/ 1268726 h 5021263"/>
              <a:gd name="connsiteX29" fmla="*/ 2242444 w 3112820"/>
              <a:gd name="connsiteY29" fmla="*/ 1345689 h 5021263"/>
              <a:gd name="connsiteX30" fmla="*/ 2298447 w 3112820"/>
              <a:gd name="connsiteY30" fmla="*/ 1322367 h 5021263"/>
              <a:gd name="connsiteX31" fmla="*/ 2401118 w 3112820"/>
              <a:gd name="connsiteY31" fmla="*/ 1187099 h 5021263"/>
              <a:gd name="connsiteX32" fmla="*/ 2447787 w 3112820"/>
              <a:gd name="connsiteY32" fmla="*/ 1306042 h 5021263"/>
              <a:gd name="connsiteX33" fmla="*/ 2440787 w 3112820"/>
              <a:gd name="connsiteY33" fmla="*/ 1445975 h 5021263"/>
              <a:gd name="connsiteX34" fmla="*/ 2403452 w 3112820"/>
              <a:gd name="connsiteY34" fmla="*/ 1513609 h 5021263"/>
              <a:gd name="connsiteX35" fmla="*/ 2361450 w 3112820"/>
              <a:gd name="connsiteY35" fmla="*/ 1581243 h 5021263"/>
              <a:gd name="connsiteX36" fmla="*/ 2354449 w 3112820"/>
              <a:gd name="connsiteY36" fmla="*/ 1681529 h 5021263"/>
              <a:gd name="connsiteX37" fmla="*/ 2321781 w 3112820"/>
              <a:gd name="connsiteY37" fmla="*/ 1793475 h 5021263"/>
              <a:gd name="connsiteX38" fmla="*/ 2307781 w 3112820"/>
              <a:gd name="connsiteY38" fmla="*/ 1854113 h 5021263"/>
              <a:gd name="connsiteX39" fmla="*/ 2307781 w 3112820"/>
              <a:gd name="connsiteY39" fmla="*/ 1858777 h 5021263"/>
              <a:gd name="connsiteX40" fmla="*/ 2277446 w 3112820"/>
              <a:gd name="connsiteY40" fmla="*/ 1940405 h 5021263"/>
              <a:gd name="connsiteX41" fmla="*/ 2247111 w 3112820"/>
              <a:gd name="connsiteY41" fmla="*/ 2026697 h 5021263"/>
              <a:gd name="connsiteX42" fmla="*/ 2240111 w 3112820"/>
              <a:gd name="connsiteY42" fmla="*/ 2096663 h 5021263"/>
              <a:gd name="connsiteX43" fmla="*/ 2233110 w 3112820"/>
              <a:gd name="connsiteY43" fmla="*/ 2122318 h 5021263"/>
              <a:gd name="connsiteX44" fmla="*/ 2233110 w 3112820"/>
              <a:gd name="connsiteY44" fmla="*/ 2154969 h 5021263"/>
              <a:gd name="connsiteX45" fmla="*/ 2286779 w 3112820"/>
              <a:gd name="connsiteY45" fmla="*/ 2161965 h 5021263"/>
              <a:gd name="connsiteX46" fmla="*/ 2349783 w 3112820"/>
              <a:gd name="connsiteY46" fmla="*/ 2140975 h 5021263"/>
              <a:gd name="connsiteX47" fmla="*/ 2373117 w 3112820"/>
              <a:gd name="connsiteY47" fmla="*/ 2173626 h 5021263"/>
              <a:gd name="connsiteX48" fmla="*/ 2377784 w 3112820"/>
              <a:gd name="connsiteY48" fmla="*/ 2194616 h 5021263"/>
              <a:gd name="connsiteX49" fmla="*/ 2340449 w 3112820"/>
              <a:gd name="connsiteY49" fmla="*/ 2318224 h 5021263"/>
              <a:gd name="connsiteX50" fmla="*/ 2314781 w 3112820"/>
              <a:gd name="connsiteY50" fmla="*/ 2399851 h 5021263"/>
              <a:gd name="connsiteX51" fmla="*/ 2312447 w 3112820"/>
              <a:gd name="connsiteY51" fmla="*/ 2406848 h 5021263"/>
              <a:gd name="connsiteX52" fmla="*/ 2303114 w 3112820"/>
              <a:gd name="connsiteY52" fmla="*/ 2490808 h 5021263"/>
              <a:gd name="connsiteX53" fmla="*/ 2319448 w 3112820"/>
              <a:gd name="connsiteY53" fmla="*/ 2528123 h 5021263"/>
              <a:gd name="connsiteX54" fmla="*/ 2373117 w 3112820"/>
              <a:gd name="connsiteY54" fmla="*/ 2514130 h 5021263"/>
              <a:gd name="connsiteX55" fmla="*/ 2482789 w 3112820"/>
              <a:gd name="connsiteY55" fmla="*/ 2357872 h 5021263"/>
              <a:gd name="connsiteX56" fmla="*/ 2501457 w 3112820"/>
              <a:gd name="connsiteY56" fmla="*/ 2306563 h 5021263"/>
              <a:gd name="connsiteX57" fmla="*/ 2522458 w 3112820"/>
              <a:gd name="connsiteY57" fmla="*/ 2264583 h 5021263"/>
              <a:gd name="connsiteX58" fmla="*/ 2557459 w 3112820"/>
              <a:gd name="connsiteY58" fmla="*/ 2206277 h 5021263"/>
              <a:gd name="connsiteX59" fmla="*/ 2636797 w 3112820"/>
              <a:gd name="connsiteY59" fmla="*/ 2129314 h 5021263"/>
              <a:gd name="connsiteX60" fmla="*/ 2669465 w 3112820"/>
              <a:gd name="connsiteY60" fmla="*/ 2108324 h 5021263"/>
              <a:gd name="connsiteX61" fmla="*/ 2804805 w 3112820"/>
              <a:gd name="connsiteY61" fmla="*/ 1912418 h 5021263"/>
              <a:gd name="connsiteX62" fmla="*/ 2846807 w 3112820"/>
              <a:gd name="connsiteY62" fmla="*/ 1814465 h 5021263"/>
              <a:gd name="connsiteX63" fmla="*/ 2935478 w 3112820"/>
              <a:gd name="connsiteY63" fmla="*/ 1723509 h 5021263"/>
              <a:gd name="connsiteX64" fmla="*/ 2956479 w 3112820"/>
              <a:gd name="connsiteY64" fmla="*/ 1704851 h 5021263"/>
              <a:gd name="connsiteX65" fmla="*/ 3019482 w 3112820"/>
              <a:gd name="connsiteY65" fmla="*/ 1620891 h 5021263"/>
              <a:gd name="connsiteX66" fmla="*/ 3031150 w 3112820"/>
              <a:gd name="connsiteY66" fmla="*/ 1557921 h 5021263"/>
              <a:gd name="connsiteX67" fmla="*/ 3026483 w 3112820"/>
              <a:gd name="connsiteY67" fmla="*/ 1529934 h 5021263"/>
              <a:gd name="connsiteX68" fmla="*/ 3052151 w 3112820"/>
              <a:gd name="connsiteY68" fmla="*/ 1529934 h 5021263"/>
              <a:gd name="connsiteX69" fmla="*/ 3112820 w 3112820"/>
              <a:gd name="connsiteY69" fmla="*/ 1392334 h 5021263"/>
              <a:gd name="connsiteX70" fmla="*/ 3094153 w 3112820"/>
              <a:gd name="connsiteY70" fmla="*/ 1462300 h 5021263"/>
              <a:gd name="connsiteX71" fmla="*/ 3091819 w 3112820"/>
              <a:gd name="connsiteY71" fmla="*/ 1539263 h 5021263"/>
              <a:gd name="connsiteX72" fmla="*/ 3080152 w 3112820"/>
              <a:gd name="connsiteY72" fmla="*/ 1555589 h 5021263"/>
              <a:gd name="connsiteX73" fmla="*/ 3070818 w 3112820"/>
              <a:gd name="connsiteY73" fmla="*/ 1574247 h 5021263"/>
              <a:gd name="connsiteX74" fmla="*/ 3075485 w 3112820"/>
              <a:gd name="connsiteY74" fmla="*/ 1634884 h 5021263"/>
              <a:gd name="connsiteX75" fmla="*/ 3066151 w 3112820"/>
              <a:gd name="connsiteY75" fmla="*/ 1730505 h 5021263"/>
              <a:gd name="connsiteX76" fmla="*/ 3061484 w 3112820"/>
              <a:gd name="connsiteY76" fmla="*/ 1753827 h 5021263"/>
              <a:gd name="connsiteX77" fmla="*/ 2977480 w 3112820"/>
              <a:gd name="connsiteY77" fmla="*/ 1912418 h 5021263"/>
              <a:gd name="connsiteX78" fmla="*/ 2968146 w 3112820"/>
              <a:gd name="connsiteY78" fmla="*/ 1903089 h 5021263"/>
              <a:gd name="connsiteX79" fmla="*/ 2937812 w 3112820"/>
              <a:gd name="connsiteY79" fmla="*/ 1910086 h 5021263"/>
              <a:gd name="connsiteX80" fmla="*/ 2856141 w 3112820"/>
              <a:gd name="connsiteY80" fmla="*/ 2019700 h 5021263"/>
              <a:gd name="connsiteX81" fmla="*/ 2821139 w 3112820"/>
              <a:gd name="connsiteY81" fmla="*/ 2054683 h 5021263"/>
              <a:gd name="connsiteX82" fmla="*/ 2818806 w 3112820"/>
              <a:gd name="connsiteY82" fmla="*/ 2078005 h 5021263"/>
              <a:gd name="connsiteX83" fmla="*/ 2800138 w 3112820"/>
              <a:gd name="connsiteY83" fmla="*/ 2229599 h 5021263"/>
              <a:gd name="connsiteX84" fmla="*/ 2790804 w 3112820"/>
              <a:gd name="connsiteY84" fmla="*/ 2255254 h 5021263"/>
              <a:gd name="connsiteX85" fmla="*/ 2765136 w 3112820"/>
              <a:gd name="connsiteY85" fmla="*/ 2304230 h 5021263"/>
              <a:gd name="connsiteX86" fmla="*/ 2741802 w 3112820"/>
              <a:gd name="connsiteY86" fmla="*/ 2320556 h 5021263"/>
              <a:gd name="connsiteX87" fmla="*/ 2751136 w 3112820"/>
              <a:gd name="connsiteY87" fmla="*/ 2350875 h 5021263"/>
              <a:gd name="connsiteX88" fmla="*/ 2723134 w 3112820"/>
              <a:gd name="connsiteY88" fmla="*/ 2362536 h 5021263"/>
              <a:gd name="connsiteX89" fmla="*/ 2727801 w 3112820"/>
              <a:gd name="connsiteY89" fmla="*/ 2402184 h 5021263"/>
              <a:gd name="connsiteX90" fmla="*/ 2699800 w 3112820"/>
              <a:gd name="connsiteY90" fmla="*/ 2381194 h 5021263"/>
              <a:gd name="connsiteX91" fmla="*/ 2690466 w 3112820"/>
              <a:gd name="connsiteY91" fmla="*/ 2446496 h 5021263"/>
              <a:gd name="connsiteX92" fmla="*/ 2695133 w 3112820"/>
              <a:gd name="connsiteY92" fmla="*/ 2455825 h 5021263"/>
              <a:gd name="connsiteX93" fmla="*/ 2646131 w 3112820"/>
              <a:gd name="connsiteY93" fmla="*/ 2598090 h 5021263"/>
              <a:gd name="connsiteX94" fmla="*/ 2620463 w 3112820"/>
              <a:gd name="connsiteY94" fmla="*/ 2626076 h 5021263"/>
              <a:gd name="connsiteX95" fmla="*/ 2576127 w 3112820"/>
              <a:gd name="connsiteY95" fmla="*/ 2731026 h 5021263"/>
              <a:gd name="connsiteX96" fmla="*/ 2571460 w 3112820"/>
              <a:gd name="connsiteY96" fmla="*/ 2756681 h 5021263"/>
              <a:gd name="connsiteX97" fmla="*/ 2545792 w 3112820"/>
              <a:gd name="connsiteY97" fmla="*/ 2856966 h 5021263"/>
              <a:gd name="connsiteX98" fmla="*/ 2531792 w 3112820"/>
              <a:gd name="connsiteY98" fmla="*/ 2954919 h 5021263"/>
              <a:gd name="connsiteX99" fmla="*/ 2473455 w 3112820"/>
              <a:gd name="connsiteY99" fmla="*/ 3160154 h 5021263"/>
              <a:gd name="connsiteX100" fmla="*/ 2436120 w 3112820"/>
              <a:gd name="connsiteY100" fmla="*/ 3288426 h 5021263"/>
              <a:gd name="connsiteX101" fmla="*/ 2412786 w 3112820"/>
              <a:gd name="connsiteY101" fmla="*/ 3332738 h 5021263"/>
              <a:gd name="connsiteX102" fmla="*/ 2403452 w 3112820"/>
              <a:gd name="connsiteY102" fmla="*/ 3386379 h 5021263"/>
              <a:gd name="connsiteX103" fmla="*/ 2391785 w 3112820"/>
              <a:gd name="connsiteY103" fmla="*/ 3409701 h 5021263"/>
              <a:gd name="connsiteX104" fmla="*/ 2361450 w 3112820"/>
              <a:gd name="connsiteY104" fmla="*/ 3454013 h 5021263"/>
              <a:gd name="connsiteX105" fmla="*/ 2335782 w 3112820"/>
              <a:gd name="connsiteY105" fmla="*/ 3444684 h 5021263"/>
              <a:gd name="connsiteX106" fmla="*/ 2312447 w 3112820"/>
              <a:gd name="connsiteY106" fmla="*/ 3533309 h 5021263"/>
              <a:gd name="connsiteX107" fmla="*/ 2305447 w 3112820"/>
              <a:gd name="connsiteY107" fmla="*/ 3570624 h 5021263"/>
              <a:gd name="connsiteX108" fmla="*/ 2251778 w 3112820"/>
              <a:gd name="connsiteY108" fmla="*/ 3614936 h 5021263"/>
              <a:gd name="connsiteX109" fmla="*/ 2279779 w 3112820"/>
              <a:gd name="connsiteY109" fmla="*/ 3631262 h 5021263"/>
              <a:gd name="connsiteX110" fmla="*/ 2226110 w 3112820"/>
              <a:gd name="connsiteY110" fmla="*/ 3677906 h 5021263"/>
              <a:gd name="connsiteX111" fmla="*/ 2186441 w 3112820"/>
              <a:gd name="connsiteY111" fmla="*/ 3738544 h 5021263"/>
              <a:gd name="connsiteX112" fmla="*/ 2125772 w 3112820"/>
              <a:gd name="connsiteY112" fmla="*/ 4034735 h 5021263"/>
              <a:gd name="connsiteX113" fmla="*/ 2151439 w 3112820"/>
              <a:gd name="connsiteY113" fmla="*/ 4020742 h 5021263"/>
              <a:gd name="connsiteX114" fmla="*/ 2153773 w 3112820"/>
              <a:gd name="connsiteY114" fmla="*/ 4030071 h 5021263"/>
              <a:gd name="connsiteX115" fmla="*/ 2160773 w 3112820"/>
              <a:gd name="connsiteY115" fmla="*/ 4097705 h 5021263"/>
              <a:gd name="connsiteX116" fmla="*/ 2156106 w 3112820"/>
              <a:gd name="connsiteY116" fmla="*/ 4116363 h 5021263"/>
              <a:gd name="connsiteX117" fmla="*/ 2142106 w 3112820"/>
              <a:gd name="connsiteY117" fmla="*/ 4156011 h 5021263"/>
              <a:gd name="connsiteX118" fmla="*/ 2114104 w 3112820"/>
              <a:gd name="connsiteY118" fmla="*/ 4242303 h 5021263"/>
              <a:gd name="connsiteX119" fmla="*/ 2102437 w 3112820"/>
              <a:gd name="connsiteY119" fmla="*/ 4267957 h 5021263"/>
              <a:gd name="connsiteX120" fmla="*/ 2041767 w 3112820"/>
              <a:gd name="connsiteY120" fmla="*/ 4391565 h 5021263"/>
              <a:gd name="connsiteX121" fmla="*/ 2004432 w 3112820"/>
              <a:gd name="connsiteY121" fmla="*/ 4440541 h 5021263"/>
              <a:gd name="connsiteX122" fmla="*/ 1932095 w 3112820"/>
              <a:gd name="connsiteY122" fmla="*/ 4475524 h 5021263"/>
              <a:gd name="connsiteX123" fmla="*/ 1878426 w 3112820"/>
              <a:gd name="connsiteY123" fmla="*/ 4473192 h 5021263"/>
              <a:gd name="connsiteX124" fmla="*/ 1834091 w 3112820"/>
              <a:gd name="connsiteY124" fmla="*/ 4461531 h 5021263"/>
              <a:gd name="connsiteX125" fmla="*/ 1757087 w 3112820"/>
              <a:gd name="connsiteY125" fmla="*/ 4431212 h 5021263"/>
              <a:gd name="connsiteX126" fmla="*/ 1708084 w 3112820"/>
              <a:gd name="connsiteY126" fmla="*/ 4400894 h 5021263"/>
              <a:gd name="connsiteX127" fmla="*/ 1680083 w 3112820"/>
              <a:gd name="connsiteY127" fmla="*/ 4344920 h 5021263"/>
              <a:gd name="connsiteX128" fmla="*/ 1670749 w 3112820"/>
              <a:gd name="connsiteY128" fmla="*/ 4270289 h 5021263"/>
              <a:gd name="connsiteX129" fmla="*/ 1612413 w 3112820"/>
              <a:gd name="connsiteY129" fmla="*/ 4328595 h 5021263"/>
              <a:gd name="connsiteX130" fmla="*/ 1544743 w 3112820"/>
              <a:gd name="connsiteY130" fmla="*/ 4452202 h 5021263"/>
              <a:gd name="connsiteX131" fmla="*/ 1442071 w 3112820"/>
              <a:gd name="connsiteY131" fmla="*/ 4673763 h 5021263"/>
              <a:gd name="connsiteX132" fmla="*/ 1423404 w 3112820"/>
              <a:gd name="connsiteY132" fmla="*/ 4746062 h 5021263"/>
              <a:gd name="connsiteX133" fmla="*/ 1372068 w 3112820"/>
              <a:gd name="connsiteY133" fmla="*/ 4834686 h 5021263"/>
              <a:gd name="connsiteX134" fmla="*/ 1346400 w 3112820"/>
              <a:gd name="connsiteY134" fmla="*/ 4883662 h 5021263"/>
              <a:gd name="connsiteX135" fmla="*/ 1264729 w 3112820"/>
              <a:gd name="connsiteY135" fmla="*/ 5007270 h 5021263"/>
              <a:gd name="connsiteX136" fmla="*/ 1215727 w 3112820"/>
              <a:gd name="connsiteY136" fmla="*/ 5021263 h 5021263"/>
              <a:gd name="connsiteX137" fmla="*/ 1225061 w 3112820"/>
              <a:gd name="connsiteY137" fmla="*/ 4979283 h 5021263"/>
              <a:gd name="connsiteX138" fmla="*/ 1283397 w 3112820"/>
              <a:gd name="connsiteY138" fmla="*/ 4851011 h 5021263"/>
              <a:gd name="connsiteX139" fmla="*/ 1325399 w 3112820"/>
              <a:gd name="connsiteY139" fmla="*/ 4771716 h 5021263"/>
              <a:gd name="connsiteX140" fmla="*/ 1444405 w 3112820"/>
              <a:gd name="connsiteY140" fmla="*/ 4564149 h 5021263"/>
              <a:gd name="connsiteX141" fmla="*/ 1472406 w 3112820"/>
              <a:gd name="connsiteY141" fmla="*/ 4496514 h 5021263"/>
              <a:gd name="connsiteX142" fmla="*/ 1465406 w 3112820"/>
              <a:gd name="connsiteY142" fmla="*/ 4461531 h 5021263"/>
              <a:gd name="connsiteX143" fmla="*/ 1472406 w 3112820"/>
              <a:gd name="connsiteY143" fmla="*/ 4382236 h 5021263"/>
              <a:gd name="connsiteX144" fmla="*/ 1544743 w 3112820"/>
              <a:gd name="connsiteY144" fmla="*/ 4344920 h 5021263"/>
              <a:gd name="connsiteX145" fmla="*/ 1451405 w 3112820"/>
              <a:gd name="connsiteY145" fmla="*/ 4347253 h 5021263"/>
              <a:gd name="connsiteX146" fmla="*/ 1463072 w 3112820"/>
              <a:gd name="connsiteY146" fmla="*/ 4328595 h 5021263"/>
              <a:gd name="connsiteX147" fmla="*/ 1458405 w 3112820"/>
              <a:gd name="connsiteY147" fmla="*/ 4323930 h 5021263"/>
              <a:gd name="connsiteX148" fmla="*/ 1400069 w 3112820"/>
              <a:gd name="connsiteY148" fmla="*/ 4407890 h 5021263"/>
              <a:gd name="connsiteX149" fmla="*/ 1374401 w 3112820"/>
              <a:gd name="connsiteY149" fmla="*/ 4307605 h 5021263"/>
              <a:gd name="connsiteX150" fmla="*/ 1409403 w 3112820"/>
              <a:gd name="connsiteY150" fmla="*/ 4232974 h 5021263"/>
              <a:gd name="connsiteX151" fmla="*/ 1344066 w 3112820"/>
              <a:gd name="connsiteY151" fmla="*/ 4246967 h 5021263"/>
              <a:gd name="connsiteX152" fmla="*/ 1276396 w 3112820"/>
              <a:gd name="connsiteY152" fmla="*/ 4265625 h 5021263"/>
              <a:gd name="connsiteX153" fmla="*/ 1248395 w 3112820"/>
              <a:gd name="connsiteY153" fmla="*/ 4300608 h 5021263"/>
              <a:gd name="connsiteX154" fmla="*/ 1236728 w 3112820"/>
              <a:gd name="connsiteY154" fmla="*/ 4298276 h 5021263"/>
              <a:gd name="connsiteX155" fmla="*/ 1232061 w 3112820"/>
              <a:gd name="connsiteY155" fmla="*/ 4218981 h 5021263"/>
              <a:gd name="connsiteX156" fmla="*/ 1220394 w 3112820"/>
              <a:gd name="connsiteY156" fmla="*/ 4151346 h 5021263"/>
              <a:gd name="connsiteX157" fmla="*/ 1220394 w 3112820"/>
              <a:gd name="connsiteY157" fmla="*/ 4100037 h 5021263"/>
              <a:gd name="connsiteX158" fmla="*/ 1215727 w 3112820"/>
              <a:gd name="connsiteY158" fmla="*/ 4055725 h 5021263"/>
              <a:gd name="connsiteX159" fmla="*/ 1180725 w 3112820"/>
              <a:gd name="connsiteY159" fmla="*/ 4069719 h 5021263"/>
              <a:gd name="connsiteX160" fmla="*/ 1064053 w 3112820"/>
              <a:gd name="connsiteY160" fmla="*/ 4190994 h 5021263"/>
              <a:gd name="connsiteX161" fmla="*/ 1064053 w 3112820"/>
              <a:gd name="connsiteY161" fmla="*/ 4030071 h 5021263"/>
              <a:gd name="connsiteX162" fmla="*/ 1040718 w 3112820"/>
              <a:gd name="connsiteY162" fmla="*/ 4055725 h 5021263"/>
              <a:gd name="connsiteX163" fmla="*/ 991716 w 3112820"/>
              <a:gd name="connsiteY163" fmla="*/ 4062722 h 5021263"/>
              <a:gd name="connsiteX164" fmla="*/ 931046 w 3112820"/>
              <a:gd name="connsiteY164" fmla="*/ 4095373 h 5021263"/>
              <a:gd name="connsiteX165" fmla="*/ 861043 w 3112820"/>
              <a:gd name="connsiteY165" fmla="*/ 4137353 h 5021263"/>
              <a:gd name="connsiteX166" fmla="*/ 763038 w 3112820"/>
              <a:gd name="connsiteY166" fmla="*/ 4293612 h 5021263"/>
              <a:gd name="connsiteX167" fmla="*/ 697701 w 3112820"/>
              <a:gd name="connsiteY167" fmla="*/ 4375239 h 5021263"/>
              <a:gd name="connsiteX168" fmla="*/ 688367 w 3112820"/>
              <a:gd name="connsiteY168" fmla="*/ 4302940 h 5021263"/>
              <a:gd name="connsiteX169" fmla="*/ 646365 w 3112820"/>
              <a:gd name="connsiteY169" fmla="*/ 4337924 h 5021263"/>
              <a:gd name="connsiteX170" fmla="*/ 616031 w 3112820"/>
              <a:gd name="connsiteY170" fmla="*/ 4405558 h 5021263"/>
              <a:gd name="connsiteX171" fmla="*/ 578695 w 3112820"/>
              <a:gd name="connsiteY171" fmla="*/ 4496514 h 5021263"/>
              <a:gd name="connsiteX172" fmla="*/ 569362 w 3112820"/>
              <a:gd name="connsiteY172" fmla="*/ 4533830 h 5021263"/>
              <a:gd name="connsiteX173" fmla="*/ 548361 w 3112820"/>
              <a:gd name="connsiteY173" fmla="*/ 4571145 h 5021263"/>
              <a:gd name="connsiteX174" fmla="*/ 448022 w 3112820"/>
              <a:gd name="connsiteY174" fmla="*/ 4533830 h 5021263"/>
              <a:gd name="connsiteX175" fmla="*/ 364018 w 3112820"/>
              <a:gd name="connsiteY175" fmla="*/ 4445206 h 5021263"/>
              <a:gd name="connsiteX176" fmla="*/ 364018 w 3112820"/>
              <a:gd name="connsiteY176" fmla="*/ 4393897 h 5021263"/>
              <a:gd name="connsiteX177" fmla="*/ 289348 w 3112820"/>
              <a:gd name="connsiteY177" fmla="*/ 4375239 h 5021263"/>
              <a:gd name="connsiteX178" fmla="*/ 308015 w 3112820"/>
              <a:gd name="connsiteY178" fmla="*/ 4300608 h 5021263"/>
              <a:gd name="connsiteX179" fmla="*/ 261346 w 3112820"/>
              <a:gd name="connsiteY179" fmla="*/ 4221313 h 5021263"/>
              <a:gd name="connsiteX180" fmla="*/ 235678 w 3112820"/>
              <a:gd name="connsiteY180" fmla="*/ 4200323 h 5021263"/>
              <a:gd name="connsiteX181" fmla="*/ 186676 w 3112820"/>
              <a:gd name="connsiteY181" fmla="*/ 4137353 h 5021263"/>
              <a:gd name="connsiteX182" fmla="*/ 116673 w 3112820"/>
              <a:gd name="connsiteY182" fmla="*/ 4009081 h 5021263"/>
              <a:gd name="connsiteX183" fmla="*/ 130673 w 3112820"/>
              <a:gd name="connsiteY183" fmla="*/ 3941447 h 5021263"/>
              <a:gd name="connsiteX184" fmla="*/ 144674 w 3112820"/>
              <a:gd name="connsiteY184" fmla="*/ 3822504 h 5021263"/>
              <a:gd name="connsiteX185" fmla="*/ 133007 w 3112820"/>
              <a:gd name="connsiteY185" fmla="*/ 3619601 h 5021263"/>
              <a:gd name="connsiteX186" fmla="*/ 102672 w 3112820"/>
              <a:gd name="connsiteY186" fmla="*/ 3486664 h 5021263"/>
              <a:gd name="connsiteX187" fmla="*/ 86338 w 3112820"/>
              <a:gd name="connsiteY187" fmla="*/ 3290758 h 5021263"/>
              <a:gd name="connsiteX188" fmla="*/ 74670 w 3112820"/>
              <a:gd name="connsiteY188" fmla="*/ 3218459 h 5021263"/>
              <a:gd name="connsiteX189" fmla="*/ 23335 w 3112820"/>
              <a:gd name="connsiteY189" fmla="*/ 3111177 h 5021263"/>
              <a:gd name="connsiteX190" fmla="*/ 18668 w 3112820"/>
              <a:gd name="connsiteY190" fmla="*/ 3078526 h 5021263"/>
              <a:gd name="connsiteX191" fmla="*/ 7000 w 3112820"/>
              <a:gd name="connsiteY191" fmla="*/ 2929265 h 5021263"/>
              <a:gd name="connsiteX192" fmla="*/ 4667 w 3112820"/>
              <a:gd name="connsiteY192" fmla="*/ 2891949 h 5021263"/>
              <a:gd name="connsiteX193" fmla="*/ 0 w 3112820"/>
              <a:gd name="connsiteY193" fmla="*/ 2807989 h 5021263"/>
              <a:gd name="connsiteX194" fmla="*/ 0 w 3112820"/>
              <a:gd name="connsiteY194" fmla="*/ 2759013 h 5021263"/>
              <a:gd name="connsiteX195" fmla="*/ 28002 w 3112820"/>
              <a:gd name="connsiteY195" fmla="*/ 2455825 h 5021263"/>
              <a:gd name="connsiteX196" fmla="*/ 63003 w 3112820"/>
              <a:gd name="connsiteY196" fmla="*/ 2348543 h 5021263"/>
              <a:gd name="connsiteX197" fmla="*/ 70004 w 3112820"/>
              <a:gd name="connsiteY197" fmla="*/ 2294902 h 5021263"/>
              <a:gd name="connsiteX198" fmla="*/ 156341 w 3112820"/>
              <a:gd name="connsiteY198" fmla="*/ 2119985 h 5021263"/>
              <a:gd name="connsiteX199" fmla="*/ 196010 w 3112820"/>
              <a:gd name="connsiteY199" fmla="*/ 1975388 h 5021263"/>
              <a:gd name="connsiteX200" fmla="*/ 231012 w 3112820"/>
              <a:gd name="connsiteY200" fmla="*/ 1905421 h 5021263"/>
              <a:gd name="connsiteX201" fmla="*/ 254346 w 3112820"/>
              <a:gd name="connsiteY201" fmla="*/ 1870438 h 5021263"/>
              <a:gd name="connsiteX202" fmla="*/ 305682 w 3112820"/>
              <a:gd name="connsiteY202" fmla="*/ 1739834 h 5021263"/>
              <a:gd name="connsiteX203" fmla="*/ 378019 w 3112820"/>
              <a:gd name="connsiteY203" fmla="*/ 1583575 h 5021263"/>
              <a:gd name="connsiteX204" fmla="*/ 375685 w 3112820"/>
              <a:gd name="connsiteY204" fmla="*/ 1515941 h 5021263"/>
              <a:gd name="connsiteX205" fmla="*/ 403687 w 3112820"/>
              <a:gd name="connsiteY205" fmla="*/ 1473961 h 5021263"/>
              <a:gd name="connsiteX206" fmla="*/ 476024 w 3112820"/>
              <a:gd name="connsiteY206" fmla="*/ 1420320 h 5021263"/>
              <a:gd name="connsiteX207" fmla="*/ 543694 w 3112820"/>
              <a:gd name="connsiteY207" fmla="*/ 1336360 h 5021263"/>
              <a:gd name="connsiteX208" fmla="*/ 553027 w 3112820"/>
              <a:gd name="connsiteY208" fmla="*/ 1303709 h 5021263"/>
              <a:gd name="connsiteX209" fmla="*/ 525026 w 3112820"/>
              <a:gd name="connsiteY209" fmla="*/ 1299045 h 5021263"/>
              <a:gd name="connsiteX210" fmla="*/ 560028 w 3112820"/>
              <a:gd name="connsiteY210" fmla="*/ 1203424 h 5021263"/>
              <a:gd name="connsiteX211" fmla="*/ 620697 w 3112820"/>
              <a:gd name="connsiteY211" fmla="*/ 1142786 h 5021263"/>
              <a:gd name="connsiteX212" fmla="*/ 686034 w 3112820"/>
              <a:gd name="connsiteY212" fmla="*/ 1070488 h 5021263"/>
              <a:gd name="connsiteX213" fmla="*/ 725703 w 3112820"/>
              <a:gd name="connsiteY213" fmla="*/ 1019179 h 5021263"/>
              <a:gd name="connsiteX214" fmla="*/ 788706 w 3112820"/>
              <a:gd name="connsiteY214" fmla="*/ 930555 h 5021263"/>
              <a:gd name="connsiteX215" fmla="*/ 800373 w 3112820"/>
              <a:gd name="connsiteY215" fmla="*/ 893239 h 5021263"/>
              <a:gd name="connsiteX216" fmla="*/ 819041 w 3112820"/>
              <a:gd name="connsiteY216" fmla="*/ 918894 h 5021263"/>
              <a:gd name="connsiteX217" fmla="*/ 828374 w 3112820"/>
              <a:gd name="connsiteY217" fmla="*/ 918894 h 5021263"/>
              <a:gd name="connsiteX218" fmla="*/ 830708 w 3112820"/>
              <a:gd name="connsiteY218" fmla="*/ 883910 h 5021263"/>
              <a:gd name="connsiteX219" fmla="*/ 905378 w 3112820"/>
              <a:gd name="connsiteY219" fmla="*/ 727652 h 5021263"/>
              <a:gd name="connsiteX220" fmla="*/ 1047719 w 3112820"/>
              <a:gd name="connsiteY220" fmla="*/ 701997 h 5021263"/>
              <a:gd name="connsiteX221" fmla="*/ 1122389 w 3112820"/>
              <a:gd name="connsiteY221" fmla="*/ 615705 h 5021263"/>
              <a:gd name="connsiteX222" fmla="*/ 1127056 w 3112820"/>
              <a:gd name="connsiteY222" fmla="*/ 538742 h 5021263"/>
              <a:gd name="connsiteX223" fmla="*/ 1117722 w 3112820"/>
              <a:gd name="connsiteY223" fmla="*/ 508423 h 5021263"/>
              <a:gd name="connsiteX224" fmla="*/ 1206393 w 3112820"/>
              <a:gd name="connsiteY224" fmla="*/ 450118 h 5021263"/>
              <a:gd name="connsiteX225" fmla="*/ 1227394 w 3112820"/>
              <a:gd name="connsiteY225" fmla="*/ 443121 h 5021263"/>
              <a:gd name="connsiteX226" fmla="*/ 1285730 w 3112820"/>
              <a:gd name="connsiteY226" fmla="*/ 417467 h 5021263"/>
              <a:gd name="connsiteX227" fmla="*/ 1299731 w 3112820"/>
              <a:gd name="connsiteY227" fmla="*/ 347500 h 5021263"/>
              <a:gd name="connsiteX228" fmla="*/ 1346400 w 3112820"/>
              <a:gd name="connsiteY228" fmla="*/ 345168 h 5021263"/>
              <a:gd name="connsiteX229" fmla="*/ 1360401 w 3112820"/>
              <a:gd name="connsiteY229" fmla="*/ 345168 h 5021263"/>
              <a:gd name="connsiteX230" fmla="*/ 1409403 w 3112820"/>
              <a:gd name="connsiteY230" fmla="*/ 265873 h 5021263"/>
              <a:gd name="connsiteX231" fmla="*/ 1369734 w 3112820"/>
              <a:gd name="connsiteY231" fmla="*/ 261208 h 5021263"/>
              <a:gd name="connsiteX232" fmla="*/ 1463072 w 3112820"/>
              <a:gd name="connsiteY232" fmla="*/ 205235 h 5021263"/>
              <a:gd name="connsiteX233" fmla="*/ 1502741 w 3112820"/>
              <a:gd name="connsiteY233" fmla="*/ 177249 h 5021263"/>
              <a:gd name="connsiteX234" fmla="*/ 1586745 w 3112820"/>
              <a:gd name="connsiteY234" fmla="*/ 146930 h 5021263"/>
              <a:gd name="connsiteX235" fmla="*/ 1659082 w 3112820"/>
              <a:gd name="connsiteY235" fmla="*/ 144598 h 5021263"/>
              <a:gd name="connsiteX236" fmla="*/ 1747753 w 3112820"/>
              <a:gd name="connsiteY236" fmla="*/ 118943 h 5021263"/>
              <a:gd name="connsiteX237" fmla="*/ 1803756 w 3112820"/>
              <a:gd name="connsiteY237" fmla="*/ 156259 h 5021263"/>
              <a:gd name="connsiteX238" fmla="*/ 1883093 w 3112820"/>
              <a:gd name="connsiteY238" fmla="*/ 158591 h 5021263"/>
              <a:gd name="connsiteX239" fmla="*/ 2004432 w 3112820"/>
              <a:gd name="connsiteY239" fmla="*/ 58305 h 5021263"/>
              <a:gd name="connsiteX240" fmla="*/ 2018433 w 3112820"/>
              <a:gd name="connsiteY240" fmla="*/ 55973 h 5021263"/>
              <a:gd name="connsiteX241" fmla="*/ 2074436 w 3112820"/>
              <a:gd name="connsiteY241" fmla="*/ 53641 h 5021263"/>
              <a:gd name="connsiteX242" fmla="*/ 2146773 w 3112820"/>
              <a:gd name="connsiteY242" fmla="*/ 16326 h 5021263"/>
              <a:gd name="connsiteX243" fmla="*/ 2202775 w 3112820"/>
              <a:gd name="connsiteY243" fmla="*/ 0 h 502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112820" h="5021263">
                <a:moveTo>
                  <a:pt x="2202775" y="0"/>
                </a:moveTo>
                <a:cubicBezTo>
                  <a:pt x="2193442" y="30319"/>
                  <a:pt x="2188775" y="51309"/>
                  <a:pt x="2181774" y="79296"/>
                </a:cubicBezTo>
                <a:cubicBezTo>
                  <a:pt x="2167774" y="65302"/>
                  <a:pt x="2160773" y="60638"/>
                  <a:pt x="2156106" y="55973"/>
                </a:cubicBezTo>
                <a:cubicBezTo>
                  <a:pt x="2135105" y="65302"/>
                  <a:pt x="2116438" y="74631"/>
                  <a:pt x="2121105" y="102618"/>
                </a:cubicBezTo>
                <a:cubicBezTo>
                  <a:pt x="2123438" y="109614"/>
                  <a:pt x="2118771" y="116611"/>
                  <a:pt x="2114104" y="118943"/>
                </a:cubicBezTo>
                <a:cubicBezTo>
                  <a:pt x="2055768" y="153926"/>
                  <a:pt x="2055768" y="205235"/>
                  <a:pt x="2067435" y="263541"/>
                </a:cubicBezTo>
                <a:cubicBezTo>
                  <a:pt x="2088436" y="258876"/>
                  <a:pt x="2107104" y="254212"/>
                  <a:pt x="2128105" y="249547"/>
                </a:cubicBezTo>
                <a:cubicBezTo>
                  <a:pt x="2139772" y="298524"/>
                  <a:pt x="2172441" y="265873"/>
                  <a:pt x="2198108" y="261208"/>
                </a:cubicBezTo>
                <a:cubicBezTo>
                  <a:pt x="2198108" y="279866"/>
                  <a:pt x="2198108" y="293860"/>
                  <a:pt x="2198108" y="314849"/>
                </a:cubicBezTo>
                <a:cubicBezTo>
                  <a:pt x="2223776" y="310185"/>
                  <a:pt x="2249444" y="303188"/>
                  <a:pt x="2277446" y="298524"/>
                </a:cubicBezTo>
                <a:cubicBezTo>
                  <a:pt x="2284446" y="305521"/>
                  <a:pt x="2296113" y="317182"/>
                  <a:pt x="2312447" y="335839"/>
                </a:cubicBezTo>
                <a:cubicBezTo>
                  <a:pt x="2363783" y="335839"/>
                  <a:pt x="2419786" y="335839"/>
                  <a:pt x="2480456" y="335839"/>
                </a:cubicBezTo>
                <a:cubicBezTo>
                  <a:pt x="2473455" y="349833"/>
                  <a:pt x="2468788" y="359162"/>
                  <a:pt x="2466455" y="368490"/>
                </a:cubicBezTo>
                <a:cubicBezTo>
                  <a:pt x="2478122" y="391813"/>
                  <a:pt x="2492123" y="408138"/>
                  <a:pt x="2524791" y="398809"/>
                </a:cubicBezTo>
                <a:cubicBezTo>
                  <a:pt x="2531792" y="396477"/>
                  <a:pt x="2557459" y="431460"/>
                  <a:pt x="2555126" y="438457"/>
                </a:cubicBezTo>
                <a:cubicBezTo>
                  <a:pt x="2534125" y="482769"/>
                  <a:pt x="2541125" y="538742"/>
                  <a:pt x="2494456" y="571393"/>
                </a:cubicBezTo>
                <a:cubicBezTo>
                  <a:pt x="2496790" y="608709"/>
                  <a:pt x="2482789" y="634363"/>
                  <a:pt x="2443121" y="643692"/>
                </a:cubicBezTo>
                <a:cubicBezTo>
                  <a:pt x="2438454" y="646024"/>
                  <a:pt x="2438454" y="669346"/>
                  <a:pt x="2436120" y="683340"/>
                </a:cubicBezTo>
                <a:cubicBezTo>
                  <a:pt x="2431453" y="699665"/>
                  <a:pt x="2426786" y="713659"/>
                  <a:pt x="2419786" y="729984"/>
                </a:cubicBezTo>
                <a:cubicBezTo>
                  <a:pt x="2417453" y="736981"/>
                  <a:pt x="2408119" y="739313"/>
                  <a:pt x="2403452" y="746310"/>
                </a:cubicBezTo>
                <a:cubicBezTo>
                  <a:pt x="2382451" y="774296"/>
                  <a:pt x="2361450" y="802283"/>
                  <a:pt x="2340449" y="832602"/>
                </a:cubicBezTo>
                <a:cubicBezTo>
                  <a:pt x="2342782" y="834934"/>
                  <a:pt x="2345116" y="837266"/>
                  <a:pt x="2347449" y="839598"/>
                </a:cubicBezTo>
                <a:cubicBezTo>
                  <a:pt x="2352116" y="834934"/>
                  <a:pt x="2356783" y="832602"/>
                  <a:pt x="2368450" y="825605"/>
                </a:cubicBezTo>
                <a:cubicBezTo>
                  <a:pt x="2363783" y="837266"/>
                  <a:pt x="2363783" y="846595"/>
                  <a:pt x="2356783" y="851259"/>
                </a:cubicBezTo>
                <a:cubicBezTo>
                  <a:pt x="2335782" y="876914"/>
                  <a:pt x="2321781" y="904900"/>
                  <a:pt x="2321781" y="942216"/>
                </a:cubicBezTo>
                <a:cubicBezTo>
                  <a:pt x="2321781" y="970202"/>
                  <a:pt x="2310114" y="1000521"/>
                  <a:pt x="2303114" y="1030840"/>
                </a:cubicBezTo>
                <a:cubicBezTo>
                  <a:pt x="2298447" y="1058827"/>
                  <a:pt x="2286779" y="1086813"/>
                  <a:pt x="2307781" y="1114800"/>
                </a:cubicBezTo>
                <a:cubicBezTo>
                  <a:pt x="2310114" y="1117132"/>
                  <a:pt x="2305447" y="1128793"/>
                  <a:pt x="2303114" y="1131125"/>
                </a:cubicBezTo>
                <a:cubicBezTo>
                  <a:pt x="2263445" y="1170773"/>
                  <a:pt x="2249444" y="1215085"/>
                  <a:pt x="2237777" y="1268726"/>
                </a:cubicBezTo>
                <a:cubicBezTo>
                  <a:pt x="2233110" y="1299045"/>
                  <a:pt x="2249444" y="1320035"/>
                  <a:pt x="2242444" y="1345689"/>
                </a:cubicBezTo>
                <a:cubicBezTo>
                  <a:pt x="2270445" y="1355018"/>
                  <a:pt x="2284446" y="1345689"/>
                  <a:pt x="2298447" y="1322367"/>
                </a:cubicBezTo>
                <a:cubicBezTo>
                  <a:pt x="2326448" y="1278055"/>
                  <a:pt x="2361450" y="1238407"/>
                  <a:pt x="2401118" y="1187099"/>
                </a:cubicBezTo>
                <a:cubicBezTo>
                  <a:pt x="2415119" y="1233743"/>
                  <a:pt x="2459455" y="1252401"/>
                  <a:pt x="2447787" y="1306042"/>
                </a:cubicBezTo>
                <a:cubicBezTo>
                  <a:pt x="2438454" y="1350354"/>
                  <a:pt x="2447787" y="1399330"/>
                  <a:pt x="2440787" y="1445975"/>
                </a:cubicBezTo>
                <a:cubicBezTo>
                  <a:pt x="2436120" y="1469297"/>
                  <a:pt x="2417453" y="1492619"/>
                  <a:pt x="2403452" y="1513609"/>
                </a:cubicBezTo>
                <a:cubicBezTo>
                  <a:pt x="2389451" y="1536931"/>
                  <a:pt x="2368450" y="1555589"/>
                  <a:pt x="2361450" y="1581243"/>
                </a:cubicBezTo>
                <a:cubicBezTo>
                  <a:pt x="2354449" y="1611562"/>
                  <a:pt x="2361450" y="1648878"/>
                  <a:pt x="2354449" y="1681529"/>
                </a:cubicBezTo>
                <a:cubicBezTo>
                  <a:pt x="2347449" y="1718844"/>
                  <a:pt x="2331115" y="1756160"/>
                  <a:pt x="2321781" y="1793475"/>
                </a:cubicBezTo>
                <a:cubicBezTo>
                  <a:pt x="2314781" y="1814465"/>
                  <a:pt x="2312447" y="1833123"/>
                  <a:pt x="2307781" y="1854113"/>
                </a:cubicBezTo>
                <a:cubicBezTo>
                  <a:pt x="2307781" y="1856445"/>
                  <a:pt x="2307781" y="1858777"/>
                  <a:pt x="2307781" y="1858777"/>
                </a:cubicBezTo>
                <a:cubicBezTo>
                  <a:pt x="2272779" y="1877435"/>
                  <a:pt x="2293780" y="1914750"/>
                  <a:pt x="2277446" y="1940405"/>
                </a:cubicBezTo>
                <a:cubicBezTo>
                  <a:pt x="2261112" y="1966059"/>
                  <a:pt x="2254111" y="1998710"/>
                  <a:pt x="2247111" y="2026697"/>
                </a:cubicBezTo>
                <a:cubicBezTo>
                  <a:pt x="2242444" y="2050019"/>
                  <a:pt x="2244777" y="2073341"/>
                  <a:pt x="2240111" y="2096663"/>
                </a:cubicBezTo>
                <a:cubicBezTo>
                  <a:pt x="2240111" y="2105992"/>
                  <a:pt x="2237777" y="2115321"/>
                  <a:pt x="2233110" y="2122318"/>
                </a:cubicBezTo>
                <a:cubicBezTo>
                  <a:pt x="2221443" y="2136311"/>
                  <a:pt x="2216776" y="2145640"/>
                  <a:pt x="2233110" y="2154969"/>
                </a:cubicBezTo>
                <a:cubicBezTo>
                  <a:pt x="2249444" y="2166630"/>
                  <a:pt x="2270445" y="2185288"/>
                  <a:pt x="2286779" y="2161965"/>
                </a:cubicBezTo>
                <a:cubicBezTo>
                  <a:pt x="2305447" y="2136311"/>
                  <a:pt x="2326448" y="2140975"/>
                  <a:pt x="2349783" y="2140975"/>
                </a:cubicBezTo>
                <a:cubicBezTo>
                  <a:pt x="2359116" y="2152636"/>
                  <a:pt x="2366117" y="2161965"/>
                  <a:pt x="2373117" y="2173626"/>
                </a:cubicBezTo>
                <a:cubicBezTo>
                  <a:pt x="2377784" y="2178291"/>
                  <a:pt x="2380117" y="2192284"/>
                  <a:pt x="2377784" y="2194616"/>
                </a:cubicBezTo>
                <a:cubicBezTo>
                  <a:pt x="2345116" y="2231932"/>
                  <a:pt x="2354449" y="2278576"/>
                  <a:pt x="2340449" y="2318224"/>
                </a:cubicBezTo>
                <a:cubicBezTo>
                  <a:pt x="2328782" y="2343878"/>
                  <a:pt x="2324115" y="2371865"/>
                  <a:pt x="2314781" y="2399851"/>
                </a:cubicBezTo>
                <a:cubicBezTo>
                  <a:pt x="2314781" y="2402184"/>
                  <a:pt x="2310114" y="2406848"/>
                  <a:pt x="2312447" y="2406848"/>
                </a:cubicBezTo>
                <a:cubicBezTo>
                  <a:pt x="2333448" y="2437167"/>
                  <a:pt x="2307781" y="2462821"/>
                  <a:pt x="2303114" y="2490808"/>
                </a:cubicBezTo>
                <a:cubicBezTo>
                  <a:pt x="2303114" y="2502469"/>
                  <a:pt x="2312447" y="2528123"/>
                  <a:pt x="2319448" y="2528123"/>
                </a:cubicBezTo>
                <a:cubicBezTo>
                  <a:pt x="2338115" y="2532788"/>
                  <a:pt x="2361450" y="2542117"/>
                  <a:pt x="2373117" y="2514130"/>
                </a:cubicBezTo>
                <a:cubicBezTo>
                  <a:pt x="2396452" y="2451160"/>
                  <a:pt x="2443121" y="2409180"/>
                  <a:pt x="2482789" y="2357872"/>
                </a:cubicBezTo>
                <a:cubicBezTo>
                  <a:pt x="2492123" y="2343878"/>
                  <a:pt x="2501457" y="2322888"/>
                  <a:pt x="2501457" y="2306563"/>
                </a:cubicBezTo>
                <a:cubicBezTo>
                  <a:pt x="2501457" y="2285573"/>
                  <a:pt x="2513124" y="2276244"/>
                  <a:pt x="2522458" y="2264583"/>
                </a:cubicBezTo>
                <a:cubicBezTo>
                  <a:pt x="2536458" y="2245925"/>
                  <a:pt x="2552793" y="2227267"/>
                  <a:pt x="2557459" y="2206277"/>
                </a:cubicBezTo>
                <a:cubicBezTo>
                  <a:pt x="2564460" y="2161965"/>
                  <a:pt x="2587794" y="2133979"/>
                  <a:pt x="2636797" y="2129314"/>
                </a:cubicBezTo>
                <a:cubicBezTo>
                  <a:pt x="2648464" y="2129314"/>
                  <a:pt x="2662465" y="2117653"/>
                  <a:pt x="2669465" y="2108324"/>
                </a:cubicBezTo>
                <a:cubicBezTo>
                  <a:pt x="2716134" y="2043022"/>
                  <a:pt x="2760469" y="1977720"/>
                  <a:pt x="2804805" y="1912418"/>
                </a:cubicBezTo>
                <a:cubicBezTo>
                  <a:pt x="2795471" y="1870438"/>
                  <a:pt x="2832806" y="1847116"/>
                  <a:pt x="2846807" y="1814465"/>
                </a:cubicBezTo>
                <a:cubicBezTo>
                  <a:pt x="2863141" y="1770153"/>
                  <a:pt x="2898143" y="1746831"/>
                  <a:pt x="2935478" y="1723509"/>
                </a:cubicBezTo>
                <a:cubicBezTo>
                  <a:pt x="2942478" y="1718844"/>
                  <a:pt x="2954146" y="1711848"/>
                  <a:pt x="2956479" y="1704851"/>
                </a:cubicBezTo>
                <a:cubicBezTo>
                  <a:pt x="2972813" y="1672200"/>
                  <a:pt x="2996148" y="1648878"/>
                  <a:pt x="3019482" y="1620891"/>
                </a:cubicBezTo>
                <a:cubicBezTo>
                  <a:pt x="3031150" y="1606898"/>
                  <a:pt x="3028816" y="1578911"/>
                  <a:pt x="3031150" y="1557921"/>
                </a:cubicBezTo>
                <a:cubicBezTo>
                  <a:pt x="3033483" y="1550925"/>
                  <a:pt x="3028816" y="1541596"/>
                  <a:pt x="3026483" y="1529934"/>
                </a:cubicBezTo>
                <a:cubicBezTo>
                  <a:pt x="3038150" y="1529934"/>
                  <a:pt x="3045150" y="1529934"/>
                  <a:pt x="3052151" y="1529934"/>
                </a:cubicBezTo>
                <a:cubicBezTo>
                  <a:pt x="3028816" y="1455304"/>
                  <a:pt x="3056817" y="1387669"/>
                  <a:pt x="3112820" y="1392334"/>
                </a:cubicBezTo>
                <a:cubicBezTo>
                  <a:pt x="3077818" y="1410992"/>
                  <a:pt x="3138488" y="1452971"/>
                  <a:pt x="3094153" y="1462300"/>
                </a:cubicBezTo>
                <a:cubicBezTo>
                  <a:pt x="3094153" y="1487955"/>
                  <a:pt x="3094153" y="1513609"/>
                  <a:pt x="3091819" y="1539263"/>
                </a:cubicBezTo>
                <a:cubicBezTo>
                  <a:pt x="3091819" y="1546260"/>
                  <a:pt x="3084819" y="1550925"/>
                  <a:pt x="3080152" y="1555589"/>
                </a:cubicBezTo>
                <a:cubicBezTo>
                  <a:pt x="3075485" y="1562586"/>
                  <a:pt x="3070818" y="1571914"/>
                  <a:pt x="3070818" y="1574247"/>
                </a:cubicBezTo>
                <a:cubicBezTo>
                  <a:pt x="3091819" y="1595237"/>
                  <a:pt x="3077818" y="1616227"/>
                  <a:pt x="3075485" y="1634884"/>
                </a:cubicBezTo>
                <a:cubicBezTo>
                  <a:pt x="3070818" y="1667535"/>
                  <a:pt x="3068485" y="1700186"/>
                  <a:pt x="3066151" y="1730505"/>
                </a:cubicBezTo>
                <a:cubicBezTo>
                  <a:pt x="3066151" y="1739834"/>
                  <a:pt x="3063818" y="1746831"/>
                  <a:pt x="3061484" y="1753827"/>
                </a:cubicBezTo>
                <a:cubicBezTo>
                  <a:pt x="3033483" y="1807468"/>
                  <a:pt x="3005482" y="1858777"/>
                  <a:pt x="2977480" y="1912418"/>
                </a:cubicBezTo>
                <a:cubicBezTo>
                  <a:pt x="2975147" y="1910086"/>
                  <a:pt x="2970480" y="1905421"/>
                  <a:pt x="2968146" y="1903089"/>
                </a:cubicBezTo>
                <a:cubicBezTo>
                  <a:pt x="2958813" y="1905421"/>
                  <a:pt x="2942478" y="1903089"/>
                  <a:pt x="2937812" y="1910086"/>
                </a:cubicBezTo>
                <a:cubicBezTo>
                  <a:pt x="2909810" y="1945069"/>
                  <a:pt x="2884142" y="1982385"/>
                  <a:pt x="2856141" y="2019700"/>
                </a:cubicBezTo>
                <a:cubicBezTo>
                  <a:pt x="2846807" y="2031361"/>
                  <a:pt x="2835140" y="2040690"/>
                  <a:pt x="2821139" y="2054683"/>
                </a:cubicBezTo>
                <a:cubicBezTo>
                  <a:pt x="2821139" y="2057015"/>
                  <a:pt x="2821139" y="2068677"/>
                  <a:pt x="2818806" y="2078005"/>
                </a:cubicBezTo>
                <a:cubicBezTo>
                  <a:pt x="2804805" y="2126982"/>
                  <a:pt x="2788471" y="2175958"/>
                  <a:pt x="2800138" y="2229599"/>
                </a:cubicBezTo>
                <a:cubicBezTo>
                  <a:pt x="2802472" y="2236596"/>
                  <a:pt x="2797805" y="2250589"/>
                  <a:pt x="2790804" y="2255254"/>
                </a:cubicBezTo>
                <a:cubicBezTo>
                  <a:pt x="2774470" y="2266915"/>
                  <a:pt x="2762803" y="2280908"/>
                  <a:pt x="2765136" y="2304230"/>
                </a:cubicBezTo>
                <a:cubicBezTo>
                  <a:pt x="2765136" y="2306563"/>
                  <a:pt x="2751136" y="2313559"/>
                  <a:pt x="2741802" y="2320556"/>
                </a:cubicBezTo>
                <a:cubicBezTo>
                  <a:pt x="2744135" y="2325220"/>
                  <a:pt x="2746469" y="2336881"/>
                  <a:pt x="2751136" y="2350875"/>
                </a:cubicBezTo>
                <a:cubicBezTo>
                  <a:pt x="2741802" y="2353207"/>
                  <a:pt x="2734802" y="2357872"/>
                  <a:pt x="2723134" y="2362536"/>
                </a:cubicBezTo>
                <a:cubicBezTo>
                  <a:pt x="2725468" y="2374197"/>
                  <a:pt x="2725468" y="2383526"/>
                  <a:pt x="2727801" y="2402184"/>
                </a:cubicBezTo>
                <a:cubicBezTo>
                  <a:pt x="2718467" y="2395187"/>
                  <a:pt x="2711467" y="2390522"/>
                  <a:pt x="2699800" y="2381194"/>
                </a:cubicBezTo>
                <a:cubicBezTo>
                  <a:pt x="2695133" y="2404516"/>
                  <a:pt x="2692799" y="2425506"/>
                  <a:pt x="2690466" y="2446496"/>
                </a:cubicBezTo>
                <a:cubicBezTo>
                  <a:pt x="2688133" y="2448828"/>
                  <a:pt x="2695133" y="2453492"/>
                  <a:pt x="2695133" y="2455825"/>
                </a:cubicBezTo>
                <a:cubicBezTo>
                  <a:pt x="2653131" y="2493140"/>
                  <a:pt x="2692799" y="2560774"/>
                  <a:pt x="2646131" y="2598090"/>
                </a:cubicBezTo>
                <a:cubicBezTo>
                  <a:pt x="2636797" y="2605086"/>
                  <a:pt x="2632130" y="2621412"/>
                  <a:pt x="2620463" y="2626076"/>
                </a:cubicBezTo>
                <a:cubicBezTo>
                  <a:pt x="2571460" y="2647066"/>
                  <a:pt x="2578461" y="2691378"/>
                  <a:pt x="2576127" y="2731026"/>
                </a:cubicBezTo>
                <a:cubicBezTo>
                  <a:pt x="2573794" y="2740355"/>
                  <a:pt x="2576127" y="2752016"/>
                  <a:pt x="2571460" y="2756681"/>
                </a:cubicBezTo>
                <a:cubicBezTo>
                  <a:pt x="2536458" y="2784667"/>
                  <a:pt x="2550459" y="2821983"/>
                  <a:pt x="2545792" y="2856966"/>
                </a:cubicBezTo>
                <a:cubicBezTo>
                  <a:pt x="2541125" y="2889617"/>
                  <a:pt x="2538792" y="2922268"/>
                  <a:pt x="2531792" y="2954919"/>
                </a:cubicBezTo>
                <a:cubicBezTo>
                  <a:pt x="2513124" y="3022553"/>
                  <a:pt x="2517791" y="3099516"/>
                  <a:pt x="2473455" y="3160154"/>
                </a:cubicBezTo>
                <a:cubicBezTo>
                  <a:pt x="2447787" y="3199802"/>
                  <a:pt x="2422119" y="3237117"/>
                  <a:pt x="2436120" y="3288426"/>
                </a:cubicBezTo>
                <a:cubicBezTo>
                  <a:pt x="2412786" y="3295423"/>
                  <a:pt x="2424453" y="3318745"/>
                  <a:pt x="2412786" y="3332738"/>
                </a:cubicBezTo>
                <a:cubicBezTo>
                  <a:pt x="2403452" y="3346731"/>
                  <a:pt x="2391785" y="3365389"/>
                  <a:pt x="2403452" y="3386379"/>
                </a:cubicBezTo>
                <a:cubicBezTo>
                  <a:pt x="2405785" y="3391044"/>
                  <a:pt x="2396452" y="3402705"/>
                  <a:pt x="2391785" y="3409701"/>
                </a:cubicBezTo>
                <a:cubicBezTo>
                  <a:pt x="2382451" y="3423695"/>
                  <a:pt x="2373117" y="3437688"/>
                  <a:pt x="2361450" y="3454013"/>
                </a:cubicBezTo>
                <a:cubicBezTo>
                  <a:pt x="2359116" y="3454013"/>
                  <a:pt x="2349783" y="3451681"/>
                  <a:pt x="2335782" y="3444684"/>
                </a:cubicBezTo>
                <a:cubicBezTo>
                  <a:pt x="2345116" y="3482000"/>
                  <a:pt x="2345116" y="3512319"/>
                  <a:pt x="2312447" y="3533309"/>
                </a:cubicBezTo>
                <a:cubicBezTo>
                  <a:pt x="2305447" y="3537973"/>
                  <a:pt x="2312447" y="3561295"/>
                  <a:pt x="2305447" y="3570624"/>
                </a:cubicBezTo>
                <a:cubicBezTo>
                  <a:pt x="2289113" y="3584618"/>
                  <a:pt x="2275112" y="3596279"/>
                  <a:pt x="2251778" y="3614936"/>
                </a:cubicBezTo>
                <a:cubicBezTo>
                  <a:pt x="2263445" y="3621933"/>
                  <a:pt x="2270445" y="3624265"/>
                  <a:pt x="2279779" y="3631262"/>
                </a:cubicBezTo>
                <a:cubicBezTo>
                  <a:pt x="2261112" y="3645255"/>
                  <a:pt x="2244777" y="3659248"/>
                  <a:pt x="2226110" y="3677906"/>
                </a:cubicBezTo>
                <a:cubicBezTo>
                  <a:pt x="2226110" y="3717554"/>
                  <a:pt x="2219109" y="3731547"/>
                  <a:pt x="2186441" y="3738544"/>
                </a:cubicBezTo>
                <a:cubicBezTo>
                  <a:pt x="2163107" y="3836497"/>
                  <a:pt x="2179441" y="3941447"/>
                  <a:pt x="2125772" y="4034735"/>
                </a:cubicBezTo>
                <a:cubicBezTo>
                  <a:pt x="2132772" y="4030071"/>
                  <a:pt x="2142106" y="4025407"/>
                  <a:pt x="2151439" y="4020742"/>
                </a:cubicBezTo>
                <a:cubicBezTo>
                  <a:pt x="2151439" y="4025407"/>
                  <a:pt x="2153773" y="4027739"/>
                  <a:pt x="2153773" y="4030071"/>
                </a:cubicBezTo>
                <a:cubicBezTo>
                  <a:pt x="2156106" y="4053393"/>
                  <a:pt x="2158440" y="4074383"/>
                  <a:pt x="2160773" y="4097705"/>
                </a:cubicBezTo>
                <a:cubicBezTo>
                  <a:pt x="2160773" y="4102370"/>
                  <a:pt x="2158440" y="4109366"/>
                  <a:pt x="2156106" y="4116363"/>
                </a:cubicBezTo>
                <a:cubicBezTo>
                  <a:pt x="2151439" y="4128024"/>
                  <a:pt x="2144439" y="4142017"/>
                  <a:pt x="2142106" y="4156011"/>
                </a:cubicBezTo>
                <a:cubicBezTo>
                  <a:pt x="2132772" y="4183997"/>
                  <a:pt x="2123438" y="4214316"/>
                  <a:pt x="2114104" y="4242303"/>
                </a:cubicBezTo>
                <a:cubicBezTo>
                  <a:pt x="2111771" y="4251632"/>
                  <a:pt x="2107104" y="4260961"/>
                  <a:pt x="2102437" y="4267957"/>
                </a:cubicBezTo>
                <a:cubicBezTo>
                  <a:pt x="2083770" y="4309937"/>
                  <a:pt x="2062769" y="4351917"/>
                  <a:pt x="2041767" y="4391565"/>
                </a:cubicBezTo>
                <a:cubicBezTo>
                  <a:pt x="2032434" y="4410222"/>
                  <a:pt x="2020766" y="4428880"/>
                  <a:pt x="2004432" y="4440541"/>
                </a:cubicBezTo>
                <a:cubicBezTo>
                  <a:pt x="1983431" y="4456867"/>
                  <a:pt x="1957763" y="4468528"/>
                  <a:pt x="1932095" y="4475524"/>
                </a:cubicBezTo>
                <a:cubicBezTo>
                  <a:pt x="1915761" y="4480189"/>
                  <a:pt x="1897094" y="4475524"/>
                  <a:pt x="1878426" y="4473192"/>
                </a:cubicBezTo>
                <a:cubicBezTo>
                  <a:pt x="1862092" y="4470860"/>
                  <a:pt x="1848091" y="4459199"/>
                  <a:pt x="1834091" y="4461531"/>
                </a:cubicBezTo>
                <a:cubicBezTo>
                  <a:pt x="1799089" y="4468528"/>
                  <a:pt x="1778088" y="4454535"/>
                  <a:pt x="1757087" y="4431212"/>
                </a:cubicBezTo>
                <a:cubicBezTo>
                  <a:pt x="1745420" y="4417219"/>
                  <a:pt x="1724419" y="4410222"/>
                  <a:pt x="1708084" y="4400894"/>
                </a:cubicBezTo>
                <a:cubicBezTo>
                  <a:pt x="1694084" y="4396229"/>
                  <a:pt x="1673083" y="4356581"/>
                  <a:pt x="1680083" y="4344920"/>
                </a:cubicBezTo>
                <a:cubicBezTo>
                  <a:pt x="1705751" y="4309937"/>
                  <a:pt x="1691750" y="4286615"/>
                  <a:pt x="1670749" y="4270289"/>
                </a:cubicBezTo>
                <a:cubicBezTo>
                  <a:pt x="1649748" y="4288947"/>
                  <a:pt x="1626414" y="4305273"/>
                  <a:pt x="1612413" y="4328595"/>
                </a:cubicBezTo>
                <a:cubicBezTo>
                  <a:pt x="1586745" y="4365910"/>
                  <a:pt x="1561077" y="4407890"/>
                  <a:pt x="1544743" y="4452202"/>
                </a:cubicBezTo>
                <a:cubicBezTo>
                  <a:pt x="1514408" y="4526833"/>
                  <a:pt x="1458405" y="4592135"/>
                  <a:pt x="1442071" y="4673763"/>
                </a:cubicBezTo>
                <a:cubicBezTo>
                  <a:pt x="1437404" y="4697085"/>
                  <a:pt x="1425737" y="4720407"/>
                  <a:pt x="1423404" y="4746062"/>
                </a:cubicBezTo>
                <a:cubicBezTo>
                  <a:pt x="1418737" y="4778713"/>
                  <a:pt x="1390735" y="4806699"/>
                  <a:pt x="1372068" y="4834686"/>
                </a:cubicBezTo>
                <a:cubicBezTo>
                  <a:pt x="1362734" y="4851011"/>
                  <a:pt x="1351067" y="4865005"/>
                  <a:pt x="1346400" y="4883662"/>
                </a:cubicBezTo>
                <a:cubicBezTo>
                  <a:pt x="1332399" y="4934971"/>
                  <a:pt x="1306731" y="4976951"/>
                  <a:pt x="1264729" y="5007270"/>
                </a:cubicBezTo>
                <a:cubicBezTo>
                  <a:pt x="1253062" y="5014267"/>
                  <a:pt x="1236728" y="5014267"/>
                  <a:pt x="1215727" y="5021263"/>
                </a:cubicBezTo>
                <a:cubicBezTo>
                  <a:pt x="1220394" y="5004938"/>
                  <a:pt x="1220394" y="4990944"/>
                  <a:pt x="1225061" y="4979283"/>
                </a:cubicBezTo>
                <a:cubicBezTo>
                  <a:pt x="1243728" y="4937303"/>
                  <a:pt x="1262396" y="4892991"/>
                  <a:pt x="1283397" y="4851011"/>
                </a:cubicBezTo>
                <a:cubicBezTo>
                  <a:pt x="1297397" y="4823025"/>
                  <a:pt x="1311398" y="4797370"/>
                  <a:pt x="1325399" y="4771716"/>
                </a:cubicBezTo>
                <a:cubicBezTo>
                  <a:pt x="1365067" y="4701750"/>
                  <a:pt x="1404736" y="4634115"/>
                  <a:pt x="1444405" y="4564149"/>
                </a:cubicBezTo>
                <a:cubicBezTo>
                  <a:pt x="1456072" y="4543159"/>
                  <a:pt x="1465406" y="4519837"/>
                  <a:pt x="1472406" y="4496514"/>
                </a:cubicBezTo>
                <a:cubicBezTo>
                  <a:pt x="1474740" y="4484853"/>
                  <a:pt x="1465406" y="4473192"/>
                  <a:pt x="1465406" y="4461531"/>
                </a:cubicBezTo>
                <a:cubicBezTo>
                  <a:pt x="1465406" y="4435877"/>
                  <a:pt x="1470073" y="4410222"/>
                  <a:pt x="1472406" y="4382236"/>
                </a:cubicBezTo>
                <a:cubicBezTo>
                  <a:pt x="1491074" y="4370575"/>
                  <a:pt x="1514408" y="4358914"/>
                  <a:pt x="1544743" y="4344920"/>
                </a:cubicBezTo>
                <a:cubicBezTo>
                  <a:pt x="1509741" y="4344920"/>
                  <a:pt x="1484073" y="4347253"/>
                  <a:pt x="1451405" y="4347253"/>
                </a:cubicBezTo>
                <a:cubicBezTo>
                  <a:pt x="1458405" y="4337924"/>
                  <a:pt x="1460739" y="4333259"/>
                  <a:pt x="1463072" y="4328595"/>
                </a:cubicBezTo>
                <a:cubicBezTo>
                  <a:pt x="1460739" y="4326263"/>
                  <a:pt x="1458405" y="4326263"/>
                  <a:pt x="1458405" y="4323930"/>
                </a:cubicBezTo>
                <a:cubicBezTo>
                  <a:pt x="1437404" y="4351917"/>
                  <a:pt x="1418737" y="4379904"/>
                  <a:pt x="1400069" y="4407890"/>
                </a:cubicBezTo>
                <a:cubicBezTo>
                  <a:pt x="1353400" y="4384568"/>
                  <a:pt x="1346400" y="4347253"/>
                  <a:pt x="1374401" y="4307605"/>
                </a:cubicBezTo>
                <a:cubicBezTo>
                  <a:pt x="1388402" y="4286615"/>
                  <a:pt x="1395402" y="4260961"/>
                  <a:pt x="1409403" y="4232974"/>
                </a:cubicBezTo>
                <a:cubicBezTo>
                  <a:pt x="1379068" y="4228310"/>
                  <a:pt x="1362734" y="4230642"/>
                  <a:pt x="1344066" y="4246967"/>
                </a:cubicBezTo>
                <a:cubicBezTo>
                  <a:pt x="1330066" y="4260961"/>
                  <a:pt x="1302064" y="4258628"/>
                  <a:pt x="1276396" y="4265625"/>
                </a:cubicBezTo>
                <a:cubicBezTo>
                  <a:pt x="1269396" y="4274954"/>
                  <a:pt x="1260062" y="4286615"/>
                  <a:pt x="1248395" y="4300608"/>
                </a:cubicBezTo>
                <a:cubicBezTo>
                  <a:pt x="1243728" y="4300608"/>
                  <a:pt x="1241395" y="4298276"/>
                  <a:pt x="1236728" y="4298276"/>
                </a:cubicBezTo>
                <a:cubicBezTo>
                  <a:pt x="1234394" y="4270289"/>
                  <a:pt x="1234394" y="4244635"/>
                  <a:pt x="1232061" y="4218981"/>
                </a:cubicBezTo>
                <a:cubicBezTo>
                  <a:pt x="1229727" y="4195658"/>
                  <a:pt x="1222727" y="4174668"/>
                  <a:pt x="1220394" y="4151346"/>
                </a:cubicBezTo>
                <a:cubicBezTo>
                  <a:pt x="1220394" y="4135021"/>
                  <a:pt x="1220394" y="4116363"/>
                  <a:pt x="1220394" y="4100037"/>
                </a:cubicBezTo>
                <a:cubicBezTo>
                  <a:pt x="1220394" y="4086044"/>
                  <a:pt x="1218060" y="4069719"/>
                  <a:pt x="1215727" y="4055725"/>
                </a:cubicBezTo>
                <a:cubicBezTo>
                  <a:pt x="1204060" y="4060390"/>
                  <a:pt x="1192392" y="4065054"/>
                  <a:pt x="1180725" y="4069719"/>
                </a:cubicBezTo>
                <a:cubicBezTo>
                  <a:pt x="1122389" y="4086044"/>
                  <a:pt x="1113055" y="4151346"/>
                  <a:pt x="1064053" y="4190994"/>
                </a:cubicBezTo>
                <a:cubicBezTo>
                  <a:pt x="1064053" y="4137353"/>
                  <a:pt x="1064053" y="4088376"/>
                  <a:pt x="1064053" y="4030071"/>
                </a:cubicBezTo>
                <a:cubicBezTo>
                  <a:pt x="1054719" y="4041732"/>
                  <a:pt x="1045385" y="4048729"/>
                  <a:pt x="1040718" y="4055725"/>
                </a:cubicBezTo>
                <a:cubicBezTo>
                  <a:pt x="1026717" y="4093041"/>
                  <a:pt x="1017384" y="4093041"/>
                  <a:pt x="991716" y="4062722"/>
                </a:cubicBezTo>
                <a:cubicBezTo>
                  <a:pt x="975382" y="4081380"/>
                  <a:pt x="959047" y="4097705"/>
                  <a:pt x="931046" y="4095373"/>
                </a:cubicBezTo>
                <a:cubicBezTo>
                  <a:pt x="896044" y="4093041"/>
                  <a:pt x="877377" y="4109366"/>
                  <a:pt x="861043" y="4137353"/>
                </a:cubicBezTo>
                <a:cubicBezTo>
                  <a:pt x="830708" y="4190994"/>
                  <a:pt x="788706" y="4237638"/>
                  <a:pt x="763038" y="4293612"/>
                </a:cubicBezTo>
                <a:cubicBezTo>
                  <a:pt x="746704" y="4328595"/>
                  <a:pt x="718702" y="4347253"/>
                  <a:pt x="697701" y="4375239"/>
                </a:cubicBezTo>
                <a:cubicBezTo>
                  <a:pt x="693034" y="4351917"/>
                  <a:pt x="693034" y="4333259"/>
                  <a:pt x="688367" y="4302940"/>
                </a:cubicBezTo>
                <a:cubicBezTo>
                  <a:pt x="669700" y="4316934"/>
                  <a:pt x="653366" y="4326263"/>
                  <a:pt x="646365" y="4337924"/>
                </a:cubicBezTo>
                <a:cubicBezTo>
                  <a:pt x="632365" y="4358914"/>
                  <a:pt x="623031" y="4382236"/>
                  <a:pt x="616031" y="4405558"/>
                </a:cubicBezTo>
                <a:cubicBezTo>
                  <a:pt x="604363" y="4435877"/>
                  <a:pt x="604363" y="4470860"/>
                  <a:pt x="578695" y="4496514"/>
                </a:cubicBezTo>
                <a:cubicBezTo>
                  <a:pt x="571695" y="4503511"/>
                  <a:pt x="574029" y="4519837"/>
                  <a:pt x="569362" y="4533830"/>
                </a:cubicBezTo>
                <a:cubicBezTo>
                  <a:pt x="564695" y="4545491"/>
                  <a:pt x="560028" y="4557152"/>
                  <a:pt x="548361" y="4571145"/>
                </a:cubicBezTo>
                <a:cubicBezTo>
                  <a:pt x="525026" y="4524501"/>
                  <a:pt x="487691" y="4526833"/>
                  <a:pt x="448022" y="4533830"/>
                </a:cubicBezTo>
                <a:cubicBezTo>
                  <a:pt x="408354" y="4538494"/>
                  <a:pt x="361685" y="4487186"/>
                  <a:pt x="364018" y="4445206"/>
                </a:cubicBezTo>
                <a:cubicBezTo>
                  <a:pt x="364018" y="4428880"/>
                  <a:pt x="364018" y="4412555"/>
                  <a:pt x="364018" y="4393897"/>
                </a:cubicBezTo>
                <a:cubicBezTo>
                  <a:pt x="340684" y="4389232"/>
                  <a:pt x="312682" y="4382236"/>
                  <a:pt x="289348" y="4375239"/>
                </a:cubicBezTo>
                <a:cubicBezTo>
                  <a:pt x="296348" y="4347253"/>
                  <a:pt x="305682" y="4323930"/>
                  <a:pt x="308015" y="4300608"/>
                </a:cubicBezTo>
                <a:cubicBezTo>
                  <a:pt x="312682" y="4256296"/>
                  <a:pt x="301015" y="4239971"/>
                  <a:pt x="261346" y="4221313"/>
                </a:cubicBezTo>
                <a:cubicBezTo>
                  <a:pt x="252013" y="4216648"/>
                  <a:pt x="242679" y="4209652"/>
                  <a:pt x="235678" y="4200323"/>
                </a:cubicBezTo>
                <a:cubicBezTo>
                  <a:pt x="219344" y="4179333"/>
                  <a:pt x="205344" y="4156011"/>
                  <a:pt x="186676" y="4137353"/>
                </a:cubicBezTo>
                <a:cubicBezTo>
                  <a:pt x="154008" y="4097705"/>
                  <a:pt x="119006" y="4062722"/>
                  <a:pt x="116673" y="4009081"/>
                </a:cubicBezTo>
                <a:cubicBezTo>
                  <a:pt x="116673" y="3985759"/>
                  <a:pt x="128340" y="3964769"/>
                  <a:pt x="130673" y="3941447"/>
                </a:cubicBezTo>
                <a:cubicBezTo>
                  <a:pt x="137674" y="3901799"/>
                  <a:pt x="144674" y="3862151"/>
                  <a:pt x="144674" y="3822504"/>
                </a:cubicBezTo>
                <a:cubicBezTo>
                  <a:pt x="144674" y="3754869"/>
                  <a:pt x="140007" y="3687235"/>
                  <a:pt x="133007" y="3619601"/>
                </a:cubicBezTo>
                <a:cubicBezTo>
                  <a:pt x="128340" y="3575289"/>
                  <a:pt x="116673" y="3528644"/>
                  <a:pt x="102672" y="3486664"/>
                </a:cubicBezTo>
                <a:cubicBezTo>
                  <a:pt x="84004" y="3421362"/>
                  <a:pt x="67670" y="3358392"/>
                  <a:pt x="86338" y="3290758"/>
                </a:cubicBezTo>
                <a:cubicBezTo>
                  <a:pt x="91005" y="3269768"/>
                  <a:pt x="84004" y="3241782"/>
                  <a:pt x="74670" y="3218459"/>
                </a:cubicBezTo>
                <a:cubicBezTo>
                  <a:pt x="60670" y="3181144"/>
                  <a:pt x="39669" y="3148493"/>
                  <a:pt x="23335" y="3111177"/>
                </a:cubicBezTo>
                <a:cubicBezTo>
                  <a:pt x="18668" y="3101849"/>
                  <a:pt x="14001" y="3087855"/>
                  <a:pt x="18668" y="3078526"/>
                </a:cubicBezTo>
                <a:cubicBezTo>
                  <a:pt x="35002" y="3027218"/>
                  <a:pt x="25668" y="2978241"/>
                  <a:pt x="7000" y="2929265"/>
                </a:cubicBezTo>
                <a:cubicBezTo>
                  <a:pt x="2334" y="2917603"/>
                  <a:pt x="4667" y="2903610"/>
                  <a:pt x="4667" y="2891949"/>
                </a:cubicBezTo>
                <a:cubicBezTo>
                  <a:pt x="2334" y="2863962"/>
                  <a:pt x="2334" y="2835976"/>
                  <a:pt x="0" y="2807989"/>
                </a:cubicBezTo>
                <a:cubicBezTo>
                  <a:pt x="0" y="2791664"/>
                  <a:pt x="0" y="2775338"/>
                  <a:pt x="0" y="2759013"/>
                </a:cubicBezTo>
                <a:cubicBezTo>
                  <a:pt x="9334" y="2656395"/>
                  <a:pt x="16334" y="2556110"/>
                  <a:pt x="28002" y="2455825"/>
                </a:cubicBezTo>
                <a:cubicBezTo>
                  <a:pt x="30335" y="2418509"/>
                  <a:pt x="39669" y="2381194"/>
                  <a:pt x="63003" y="2348543"/>
                </a:cubicBezTo>
                <a:cubicBezTo>
                  <a:pt x="72337" y="2334549"/>
                  <a:pt x="67670" y="2313559"/>
                  <a:pt x="70004" y="2294902"/>
                </a:cubicBezTo>
                <a:cubicBezTo>
                  <a:pt x="84004" y="2229599"/>
                  <a:pt x="114339" y="2171294"/>
                  <a:pt x="156341" y="2119985"/>
                </a:cubicBezTo>
                <a:cubicBezTo>
                  <a:pt x="191343" y="2078005"/>
                  <a:pt x="200677" y="2029029"/>
                  <a:pt x="196010" y="1975388"/>
                </a:cubicBezTo>
                <a:cubicBezTo>
                  <a:pt x="191343" y="1942737"/>
                  <a:pt x="203010" y="1919415"/>
                  <a:pt x="231012" y="1905421"/>
                </a:cubicBezTo>
                <a:cubicBezTo>
                  <a:pt x="249679" y="1898425"/>
                  <a:pt x="252013" y="1886764"/>
                  <a:pt x="254346" y="1870438"/>
                </a:cubicBezTo>
                <a:cubicBezTo>
                  <a:pt x="263680" y="1823794"/>
                  <a:pt x="277680" y="1779482"/>
                  <a:pt x="305682" y="1739834"/>
                </a:cubicBezTo>
                <a:cubicBezTo>
                  <a:pt x="336017" y="1690857"/>
                  <a:pt x="357018" y="1637216"/>
                  <a:pt x="378019" y="1583575"/>
                </a:cubicBezTo>
                <a:cubicBezTo>
                  <a:pt x="385019" y="1562586"/>
                  <a:pt x="378019" y="1539263"/>
                  <a:pt x="375685" y="1515941"/>
                </a:cubicBezTo>
                <a:cubicBezTo>
                  <a:pt x="371018" y="1492619"/>
                  <a:pt x="380352" y="1476293"/>
                  <a:pt x="403687" y="1473961"/>
                </a:cubicBezTo>
                <a:cubicBezTo>
                  <a:pt x="438689" y="1469297"/>
                  <a:pt x="457356" y="1445975"/>
                  <a:pt x="476024" y="1420320"/>
                </a:cubicBezTo>
                <a:cubicBezTo>
                  <a:pt x="499358" y="1392334"/>
                  <a:pt x="522693" y="1366679"/>
                  <a:pt x="543694" y="1336360"/>
                </a:cubicBezTo>
                <a:cubicBezTo>
                  <a:pt x="548361" y="1329364"/>
                  <a:pt x="550694" y="1317703"/>
                  <a:pt x="553027" y="1303709"/>
                </a:cubicBezTo>
                <a:cubicBezTo>
                  <a:pt x="541360" y="1301377"/>
                  <a:pt x="529693" y="1301377"/>
                  <a:pt x="525026" y="1299045"/>
                </a:cubicBezTo>
                <a:cubicBezTo>
                  <a:pt x="536693" y="1266394"/>
                  <a:pt x="543694" y="1231411"/>
                  <a:pt x="560028" y="1203424"/>
                </a:cubicBezTo>
                <a:cubicBezTo>
                  <a:pt x="574029" y="1180102"/>
                  <a:pt x="599696" y="1163776"/>
                  <a:pt x="620697" y="1142786"/>
                </a:cubicBezTo>
                <a:cubicBezTo>
                  <a:pt x="641699" y="1119464"/>
                  <a:pt x="665033" y="1096142"/>
                  <a:pt x="686034" y="1070488"/>
                </a:cubicBezTo>
                <a:cubicBezTo>
                  <a:pt x="700035" y="1054162"/>
                  <a:pt x="709369" y="1028508"/>
                  <a:pt x="725703" y="1019179"/>
                </a:cubicBezTo>
                <a:cubicBezTo>
                  <a:pt x="763038" y="1000521"/>
                  <a:pt x="779372" y="967870"/>
                  <a:pt x="788706" y="930555"/>
                </a:cubicBezTo>
                <a:cubicBezTo>
                  <a:pt x="791039" y="921226"/>
                  <a:pt x="795706" y="909565"/>
                  <a:pt x="800373" y="893239"/>
                </a:cubicBezTo>
                <a:cubicBezTo>
                  <a:pt x="809707" y="907233"/>
                  <a:pt x="814374" y="914229"/>
                  <a:pt x="819041" y="918894"/>
                </a:cubicBezTo>
                <a:cubicBezTo>
                  <a:pt x="821374" y="918894"/>
                  <a:pt x="823707" y="918894"/>
                  <a:pt x="828374" y="918894"/>
                </a:cubicBezTo>
                <a:cubicBezTo>
                  <a:pt x="828374" y="907233"/>
                  <a:pt x="833041" y="895571"/>
                  <a:pt x="830708" y="883910"/>
                </a:cubicBezTo>
                <a:cubicBezTo>
                  <a:pt x="821374" y="806947"/>
                  <a:pt x="847042" y="776629"/>
                  <a:pt x="905378" y="727652"/>
                </a:cubicBezTo>
                <a:cubicBezTo>
                  <a:pt x="956714" y="683340"/>
                  <a:pt x="1008050" y="713659"/>
                  <a:pt x="1047719" y="701997"/>
                </a:cubicBezTo>
                <a:cubicBezTo>
                  <a:pt x="1075720" y="669346"/>
                  <a:pt x="1096721" y="641360"/>
                  <a:pt x="1122389" y="615705"/>
                </a:cubicBezTo>
                <a:cubicBezTo>
                  <a:pt x="1145723" y="592383"/>
                  <a:pt x="1148057" y="569061"/>
                  <a:pt x="1127056" y="538742"/>
                </a:cubicBezTo>
                <a:cubicBezTo>
                  <a:pt x="1122389" y="531746"/>
                  <a:pt x="1122389" y="520085"/>
                  <a:pt x="1117722" y="508423"/>
                </a:cubicBezTo>
                <a:cubicBezTo>
                  <a:pt x="1148057" y="489766"/>
                  <a:pt x="1178392" y="468776"/>
                  <a:pt x="1206393" y="450118"/>
                </a:cubicBezTo>
                <a:cubicBezTo>
                  <a:pt x="1213393" y="447786"/>
                  <a:pt x="1220394" y="443121"/>
                  <a:pt x="1227394" y="443121"/>
                </a:cubicBezTo>
                <a:cubicBezTo>
                  <a:pt x="1250728" y="440789"/>
                  <a:pt x="1276396" y="450118"/>
                  <a:pt x="1285730" y="417467"/>
                </a:cubicBezTo>
                <a:cubicBezTo>
                  <a:pt x="1290397" y="396477"/>
                  <a:pt x="1295064" y="373155"/>
                  <a:pt x="1299731" y="347500"/>
                </a:cubicBezTo>
                <a:cubicBezTo>
                  <a:pt x="1309065" y="345168"/>
                  <a:pt x="1325399" y="319514"/>
                  <a:pt x="1346400" y="345168"/>
                </a:cubicBezTo>
                <a:cubicBezTo>
                  <a:pt x="1348733" y="347500"/>
                  <a:pt x="1355734" y="345168"/>
                  <a:pt x="1360401" y="345168"/>
                </a:cubicBezTo>
                <a:cubicBezTo>
                  <a:pt x="1374401" y="340504"/>
                  <a:pt x="1409403" y="284531"/>
                  <a:pt x="1409403" y="265873"/>
                </a:cubicBezTo>
                <a:cubicBezTo>
                  <a:pt x="1400069" y="265873"/>
                  <a:pt x="1390735" y="263541"/>
                  <a:pt x="1369734" y="261208"/>
                </a:cubicBezTo>
                <a:cubicBezTo>
                  <a:pt x="1400069" y="228557"/>
                  <a:pt x="1430404" y="212232"/>
                  <a:pt x="1463072" y="205235"/>
                </a:cubicBezTo>
                <a:cubicBezTo>
                  <a:pt x="1481740" y="200571"/>
                  <a:pt x="1493407" y="195906"/>
                  <a:pt x="1502741" y="177249"/>
                </a:cubicBezTo>
                <a:cubicBezTo>
                  <a:pt x="1519075" y="144598"/>
                  <a:pt x="1551743" y="135269"/>
                  <a:pt x="1586745" y="146930"/>
                </a:cubicBezTo>
                <a:cubicBezTo>
                  <a:pt x="1610080" y="153926"/>
                  <a:pt x="1633414" y="156259"/>
                  <a:pt x="1659082" y="144598"/>
                </a:cubicBezTo>
                <a:cubicBezTo>
                  <a:pt x="1687083" y="132937"/>
                  <a:pt x="1712751" y="111947"/>
                  <a:pt x="1747753" y="118943"/>
                </a:cubicBezTo>
                <a:cubicBezTo>
                  <a:pt x="1773421" y="123608"/>
                  <a:pt x="1796755" y="125940"/>
                  <a:pt x="1803756" y="156259"/>
                </a:cubicBezTo>
                <a:cubicBezTo>
                  <a:pt x="1810756" y="174916"/>
                  <a:pt x="1866759" y="172584"/>
                  <a:pt x="1883093" y="158591"/>
                </a:cubicBezTo>
                <a:cubicBezTo>
                  <a:pt x="1922762" y="123608"/>
                  <a:pt x="1962430" y="90957"/>
                  <a:pt x="2004432" y="58305"/>
                </a:cubicBezTo>
                <a:cubicBezTo>
                  <a:pt x="2006766" y="55973"/>
                  <a:pt x="2016100" y="53641"/>
                  <a:pt x="2018433" y="55973"/>
                </a:cubicBezTo>
                <a:cubicBezTo>
                  <a:pt x="2039434" y="83960"/>
                  <a:pt x="2058102" y="60638"/>
                  <a:pt x="2074436" y="53641"/>
                </a:cubicBezTo>
                <a:cubicBezTo>
                  <a:pt x="2100104" y="41980"/>
                  <a:pt x="2121105" y="25655"/>
                  <a:pt x="2146773" y="16326"/>
                </a:cubicBezTo>
                <a:cubicBezTo>
                  <a:pt x="2160773" y="9329"/>
                  <a:pt x="2174774" y="6997"/>
                  <a:pt x="2202775" y="0"/>
                </a:cubicBezTo>
                <a:close/>
              </a:path>
            </a:pathLst>
          </a:custGeom>
        </p:spPr>
        <p:txBody>
          <a:bodyPr wrap="square">
            <a:noAutofit/>
          </a:bodyPr>
          <a:lstStyle/>
          <a:p>
            <a:endParaRPr lang="id-ID"/>
          </a:p>
        </p:txBody>
      </p:sp>
    </p:spTree>
    <p:extLst>
      <p:ext uri="{BB962C8B-B14F-4D97-AF65-F5344CB8AC3E}">
        <p14:creationId xmlns:p14="http://schemas.microsoft.com/office/powerpoint/2010/main" val="2879175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anim calcmode="lin" valueType="num">
                                      <p:cBhvr>
                                        <p:cTn id="8" dur="500" fill="hold"/>
                                        <p:tgtEl>
                                          <p:spTgt spid="10"/>
                                        </p:tgtEl>
                                        <p:attrNameLst>
                                          <p:attrName>ppt_x</p:attrName>
                                        </p:attrNameLst>
                                      </p:cBhvr>
                                      <p:tavLst>
                                        <p:tav tm="0">
                                          <p:val>
                                            <p:strVal val="#ppt_x"/>
                                          </p:val>
                                        </p:tav>
                                        <p:tav tm="100000">
                                          <p:val>
                                            <p:strVal val="#ppt_x"/>
                                          </p:val>
                                        </p:tav>
                                      </p:tavLst>
                                    </p:anim>
                                    <p:anim calcmode="lin" valueType="num">
                                      <p:cBhvr>
                                        <p:cTn id="9"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78_Title Slide">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23899" y="2571750"/>
            <a:ext cx="10356533" cy="3980985"/>
          </a:xfrm>
          <a:custGeom>
            <a:avLst/>
            <a:gdLst>
              <a:gd name="connsiteX0" fmla="*/ 4055057 w 5725860"/>
              <a:gd name="connsiteY0" fmla="*/ 1014 h 2200984"/>
              <a:gd name="connsiteX1" fmla="*/ 4119250 w 5725860"/>
              <a:gd name="connsiteY1" fmla="*/ 53343 h 2200984"/>
              <a:gd name="connsiteX2" fmla="*/ 4165153 w 5725860"/>
              <a:gd name="connsiteY2" fmla="*/ 79149 h 2200984"/>
              <a:gd name="connsiteX3" fmla="*/ 4365979 w 5725860"/>
              <a:gd name="connsiteY3" fmla="*/ 84884 h 2200984"/>
              <a:gd name="connsiteX4" fmla="*/ 4606971 w 5725860"/>
              <a:gd name="connsiteY4" fmla="*/ 133628 h 2200984"/>
              <a:gd name="connsiteX5" fmla="*/ 4687301 w 5725860"/>
              <a:gd name="connsiteY5" fmla="*/ 150832 h 2200984"/>
              <a:gd name="connsiteX6" fmla="*/ 4879521 w 5725860"/>
              <a:gd name="connsiteY6" fmla="*/ 196710 h 2200984"/>
              <a:gd name="connsiteX7" fmla="*/ 5040182 w 5725860"/>
              <a:gd name="connsiteY7" fmla="*/ 294200 h 2200984"/>
              <a:gd name="connsiteX8" fmla="*/ 5126250 w 5725860"/>
              <a:gd name="connsiteY8" fmla="*/ 457638 h 2200984"/>
              <a:gd name="connsiteX9" fmla="*/ 5206580 w 5725860"/>
              <a:gd name="connsiteY9" fmla="*/ 466240 h 2200984"/>
              <a:gd name="connsiteX10" fmla="*/ 5209450 w 5725860"/>
              <a:gd name="connsiteY10" fmla="*/ 474842 h 2200984"/>
              <a:gd name="connsiteX11" fmla="*/ 5066002 w 5725860"/>
              <a:gd name="connsiteY11" fmla="*/ 537924 h 2200984"/>
              <a:gd name="connsiteX12" fmla="*/ 5071740 w 5725860"/>
              <a:gd name="connsiteY12" fmla="*/ 563730 h 2200984"/>
              <a:gd name="connsiteX13" fmla="*/ 5226663 w 5725860"/>
              <a:gd name="connsiteY13" fmla="*/ 569465 h 2200984"/>
              <a:gd name="connsiteX14" fmla="*/ 5393062 w 5725860"/>
              <a:gd name="connsiteY14" fmla="*/ 626812 h 2200984"/>
              <a:gd name="connsiteX15" fmla="*/ 5459048 w 5725860"/>
              <a:gd name="connsiteY15" fmla="*/ 646883 h 2200984"/>
              <a:gd name="connsiteX16" fmla="*/ 5447572 w 5725860"/>
              <a:gd name="connsiteY16" fmla="*/ 727169 h 2200984"/>
              <a:gd name="connsiteX17" fmla="*/ 5407407 w 5725860"/>
              <a:gd name="connsiteY17" fmla="*/ 707097 h 2200984"/>
              <a:gd name="connsiteX18" fmla="*/ 5395931 w 5725860"/>
              <a:gd name="connsiteY18" fmla="*/ 718567 h 2200984"/>
              <a:gd name="connsiteX19" fmla="*/ 5444703 w 5725860"/>
              <a:gd name="connsiteY19" fmla="*/ 761577 h 2200984"/>
              <a:gd name="connsiteX20" fmla="*/ 5401669 w 5725860"/>
              <a:gd name="connsiteY20" fmla="*/ 764444 h 2200984"/>
              <a:gd name="connsiteX21" fmla="*/ 5401669 w 5725860"/>
              <a:gd name="connsiteY21" fmla="*/ 902077 h 2200984"/>
              <a:gd name="connsiteX22" fmla="*/ 5507820 w 5725860"/>
              <a:gd name="connsiteY22" fmla="*/ 922148 h 2200984"/>
              <a:gd name="connsiteX23" fmla="*/ 5576674 w 5725860"/>
              <a:gd name="connsiteY23" fmla="*/ 968026 h 2200984"/>
              <a:gd name="connsiteX24" fmla="*/ 5522164 w 5725860"/>
              <a:gd name="connsiteY24" fmla="*/ 982363 h 2200984"/>
              <a:gd name="connsiteX25" fmla="*/ 5639792 w 5725860"/>
              <a:gd name="connsiteY25" fmla="*/ 1094189 h 2200984"/>
              <a:gd name="connsiteX26" fmla="*/ 5725860 w 5725860"/>
              <a:gd name="connsiteY26" fmla="*/ 1134332 h 2200984"/>
              <a:gd name="connsiteX27" fmla="*/ 5677088 w 5725860"/>
              <a:gd name="connsiteY27" fmla="*/ 1160138 h 2200984"/>
              <a:gd name="connsiteX28" fmla="*/ 5659874 w 5725860"/>
              <a:gd name="connsiteY28" fmla="*/ 1243291 h 2200984"/>
              <a:gd name="connsiteX29" fmla="*/ 5688564 w 5725860"/>
              <a:gd name="connsiteY29" fmla="*/ 1383791 h 2200984"/>
              <a:gd name="connsiteX30" fmla="*/ 5694302 w 5725860"/>
              <a:gd name="connsiteY30" fmla="*/ 1435403 h 2200984"/>
              <a:gd name="connsiteX31" fmla="*/ 5708646 w 5725860"/>
              <a:gd name="connsiteY31" fmla="*/ 1458342 h 2200984"/>
              <a:gd name="connsiteX32" fmla="*/ 5674219 w 5725860"/>
              <a:gd name="connsiteY32" fmla="*/ 1472679 h 2200984"/>
              <a:gd name="connsiteX33" fmla="*/ 5499213 w 5725860"/>
              <a:gd name="connsiteY33" fmla="*/ 1461209 h 2200984"/>
              <a:gd name="connsiteX34" fmla="*/ 5573806 w 5725860"/>
              <a:gd name="connsiteY34" fmla="*/ 1521423 h 2200984"/>
              <a:gd name="connsiteX35" fmla="*/ 5444703 w 5725860"/>
              <a:gd name="connsiteY35" fmla="*/ 1538628 h 2200984"/>
              <a:gd name="connsiteX36" fmla="*/ 5473392 w 5725860"/>
              <a:gd name="connsiteY36" fmla="*/ 1584505 h 2200984"/>
              <a:gd name="connsiteX37" fmla="*/ 5350028 w 5725860"/>
              <a:gd name="connsiteY37" fmla="*/ 1676260 h 2200984"/>
              <a:gd name="connsiteX38" fmla="*/ 5504951 w 5725860"/>
              <a:gd name="connsiteY38" fmla="*/ 1805291 h 2200984"/>
              <a:gd name="connsiteX39" fmla="*/ 5525034 w 5725860"/>
              <a:gd name="connsiteY39" fmla="*/ 1768015 h 2200984"/>
              <a:gd name="connsiteX40" fmla="*/ 5593888 w 5725860"/>
              <a:gd name="connsiteY40" fmla="*/ 1805291 h 2200984"/>
              <a:gd name="connsiteX41" fmla="*/ 5530772 w 5725860"/>
              <a:gd name="connsiteY41" fmla="*/ 1856903 h 2200984"/>
              <a:gd name="connsiteX42" fmla="*/ 5536510 w 5725860"/>
              <a:gd name="connsiteY42" fmla="*/ 1868372 h 2200984"/>
              <a:gd name="connsiteX43" fmla="*/ 5470524 w 5725860"/>
              <a:gd name="connsiteY43" fmla="*/ 1868372 h 2200984"/>
              <a:gd name="connsiteX44" fmla="*/ 5378718 w 5725860"/>
              <a:gd name="connsiteY44" fmla="*/ 1831097 h 2200984"/>
              <a:gd name="connsiteX45" fmla="*/ 5281173 w 5725860"/>
              <a:gd name="connsiteY45" fmla="*/ 1885576 h 2200984"/>
              <a:gd name="connsiteX46" fmla="*/ 5284042 w 5725860"/>
              <a:gd name="connsiteY46" fmla="*/ 1911382 h 2200984"/>
              <a:gd name="connsiteX47" fmla="*/ 5249614 w 5725860"/>
              <a:gd name="connsiteY47" fmla="*/ 1905648 h 2200984"/>
              <a:gd name="connsiteX48" fmla="*/ 5192236 w 5725860"/>
              <a:gd name="connsiteY48" fmla="*/ 1888444 h 2200984"/>
              <a:gd name="connsiteX49" fmla="*/ 5028706 w 5725860"/>
              <a:gd name="connsiteY49" fmla="*/ 1776617 h 2200984"/>
              <a:gd name="connsiteX50" fmla="*/ 5002885 w 5725860"/>
              <a:gd name="connsiteY50" fmla="*/ 1828229 h 2200984"/>
              <a:gd name="connsiteX51" fmla="*/ 4939769 w 5725860"/>
              <a:gd name="connsiteY51" fmla="*/ 1790954 h 2200984"/>
              <a:gd name="connsiteX52" fmla="*/ 4822142 w 5725860"/>
              <a:gd name="connsiteY52" fmla="*/ 1808158 h 2200984"/>
              <a:gd name="connsiteX53" fmla="*/ 4644267 w 5725860"/>
              <a:gd name="connsiteY53" fmla="*/ 1768015 h 2200984"/>
              <a:gd name="connsiteX54" fmla="*/ 4584019 w 5725860"/>
              <a:gd name="connsiteY54" fmla="*/ 1785219 h 2200984"/>
              <a:gd name="connsiteX55" fmla="*/ 4690170 w 5725860"/>
              <a:gd name="connsiteY55" fmla="*/ 1928586 h 2200984"/>
              <a:gd name="connsiteX56" fmla="*/ 4555330 w 5725860"/>
              <a:gd name="connsiteY56" fmla="*/ 1882709 h 2200984"/>
              <a:gd name="connsiteX57" fmla="*/ 4529509 w 5725860"/>
              <a:gd name="connsiteY57" fmla="*/ 1948658 h 2200984"/>
              <a:gd name="connsiteX58" fmla="*/ 4480737 w 5725860"/>
              <a:gd name="connsiteY58" fmla="*/ 1948658 h 2200984"/>
              <a:gd name="connsiteX59" fmla="*/ 4254090 w 5725860"/>
              <a:gd name="connsiteY59" fmla="*/ 1802423 h 2200984"/>
              <a:gd name="connsiteX60" fmla="*/ 4107774 w 5725860"/>
              <a:gd name="connsiteY60" fmla="*/ 1796689 h 2200984"/>
              <a:gd name="connsiteX61" fmla="*/ 3981540 w 5725860"/>
              <a:gd name="connsiteY61" fmla="*/ 1742209 h 2200984"/>
              <a:gd name="connsiteX62" fmla="*/ 3869651 w 5725860"/>
              <a:gd name="connsiteY62" fmla="*/ 1656189 h 2200984"/>
              <a:gd name="connsiteX63" fmla="*/ 3777845 w 5725860"/>
              <a:gd name="connsiteY63" fmla="*/ 1679127 h 2200984"/>
              <a:gd name="connsiteX64" fmla="*/ 3726204 w 5725860"/>
              <a:gd name="connsiteY64" fmla="*/ 1659056 h 2200984"/>
              <a:gd name="connsiteX65" fmla="*/ 3608577 w 5725860"/>
              <a:gd name="connsiteY65" fmla="*/ 1607444 h 2200984"/>
              <a:gd name="connsiteX66" fmla="*/ 3488081 w 5725860"/>
              <a:gd name="connsiteY66" fmla="*/ 1593107 h 2200984"/>
              <a:gd name="connsiteX67" fmla="*/ 3416357 w 5725860"/>
              <a:gd name="connsiteY67" fmla="*/ 1561566 h 2200984"/>
              <a:gd name="connsiteX68" fmla="*/ 3241352 w 5725860"/>
              <a:gd name="connsiteY68" fmla="*/ 1472679 h 2200984"/>
              <a:gd name="connsiteX69" fmla="*/ 2997491 w 5725860"/>
              <a:gd name="connsiteY69" fmla="*/ 1418199 h 2200984"/>
              <a:gd name="connsiteX70" fmla="*/ 2879864 w 5725860"/>
              <a:gd name="connsiteY70" fmla="*/ 1452607 h 2200984"/>
              <a:gd name="connsiteX71" fmla="*/ 2633135 w 5725860"/>
              <a:gd name="connsiteY71" fmla="*/ 1426801 h 2200984"/>
              <a:gd name="connsiteX72" fmla="*/ 2498294 w 5725860"/>
              <a:gd name="connsiteY72" fmla="*/ 1435403 h 2200984"/>
              <a:gd name="connsiteX73" fmla="*/ 2329026 w 5725860"/>
              <a:gd name="connsiteY73" fmla="*/ 1458342 h 2200984"/>
              <a:gd name="connsiteX74" fmla="*/ 1913029 w 5725860"/>
              <a:gd name="connsiteY74" fmla="*/ 1481281 h 2200984"/>
              <a:gd name="connsiteX75" fmla="*/ 1878602 w 5725860"/>
              <a:gd name="connsiteY75" fmla="*/ 1495617 h 2200984"/>
              <a:gd name="connsiteX76" fmla="*/ 1809747 w 5725860"/>
              <a:gd name="connsiteY76" fmla="*/ 1538628 h 2200984"/>
              <a:gd name="connsiteX77" fmla="*/ 1763844 w 5725860"/>
              <a:gd name="connsiteY77" fmla="*/ 1561566 h 2200984"/>
              <a:gd name="connsiteX78" fmla="*/ 1766713 w 5725860"/>
              <a:gd name="connsiteY78" fmla="*/ 1633250 h 2200984"/>
              <a:gd name="connsiteX79" fmla="*/ 1715072 w 5725860"/>
              <a:gd name="connsiteY79" fmla="*/ 1641852 h 2200984"/>
              <a:gd name="connsiteX80" fmla="*/ 1626134 w 5725860"/>
              <a:gd name="connsiteY80" fmla="*/ 1641852 h 2200984"/>
              <a:gd name="connsiteX81" fmla="*/ 1540066 w 5725860"/>
              <a:gd name="connsiteY81" fmla="*/ 1716403 h 2200984"/>
              <a:gd name="connsiteX82" fmla="*/ 1476949 w 5725860"/>
              <a:gd name="connsiteY82" fmla="*/ 1813893 h 2200984"/>
              <a:gd name="connsiteX83" fmla="*/ 1428177 w 5725860"/>
              <a:gd name="connsiteY83" fmla="*/ 1899913 h 2200984"/>
              <a:gd name="connsiteX84" fmla="*/ 1431046 w 5725860"/>
              <a:gd name="connsiteY84" fmla="*/ 1974464 h 2200984"/>
              <a:gd name="connsiteX85" fmla="*/ 1419570 w 5725860"/>
              <a:gd name="connsiteY85" fmla="*/ 1983066 h 2200984"/>
              <a:gd name="connsiteX86" fmla="*/ 1344977 w 5725860"/>
              <a:gd name="connsiteY86" fmla="*/ 1897046 h 2200984"/>
              <a:gd name="connsiteX87" fmla="*/ 1310550 w 5725860"/>
              <a:gd name="connsiteY87" fmla="*/ 1874107 h 2200984"/>
              <a:gd name="connsiteX88" fmla="*/ 1270385 w 5725860"/>
              <a:gd name="connsiteY88" fmla="*/ 1902780 h 2200984"/>
              <a:gd name="connsiteX89" fmla="*/ 1167103 w 5725860"/>
              <a:gd name="connsiteY89" fmla="*/ 1971597 h 2200984"/>
              <a:gd name="connsiteX90" fmla="*/ 1112593 w 5725860"/>
              <a:gd name="connsiteY90" fmla="*/ 2020341 h 2200984"/>
              <a:gd name="connsiteX91" fmla="*/ 1066690 w 5725860"/>
              <a:gd name="connsiteY91" fmla="*/ 1983066 h 2200984"/>
              <a:gd name="connsiteX92" fmla="*/ 1069559 w 5725860"/>
              <a:gd name="connsiteY92" fmla="*/ 2014607 h 2200984"/>
              <a:gd name="connsiteX93" fmla="*/ 957670 w 5725860"/>
              <a:gd name="connsiteY93" fmla="*/ 2054750 h 2200984"/>
              <a:gd name="connsiteX94" fmla="*/ 986359 w 5725860"/>
              <a:gd name="connsiteY94" fmla="*/ 2140770 h 2200984"/>
              <a:gd name="connsiteX95" fmla="*/ 917504 w 5725860"/>
              <a:gd name="connsiteY95" fmla="*/ 2092025 h 2200984"/>
              <a:gd name="connsiteX96" fmla="*/ 851519 w 5725860"/>
              <a:gd name="connsiteY96" fmla="*/ 2135035 h 2200984"/>
              <a:gd name="connsiteX97" fmla="*/ 716678 w 5725860"/>
              <a:gd name="connsiteY97" fmla="*/ 2200984 h 2200984"/>
              <a:gd name="connsiteX98" fmla="*/ 578968 w 5725860"/>
              <a:gd name="connsiteY98" fmla="*/ 2137903 h 2200984"/>
              <a:gd name="connsiteX99" fmla="*/ 490031 w 5725860"/>
              <a:gd name="connsiteY99" fmla="*/ 2094892 h 2200984"/>
              <a:gd name="connsiteX100" fmla="*/ 315025 w 5725860"/>
              <a:gd name="connsiteY100" fmla="*/ 1957260 h 2200984"/>
              <a:gd name="connsiteX101" fmla="*/ 315025 w 5725860"/>
              <a:gd name="connsiteY101" fmla="*/ 1928586 h 2200984"/>
              <a:gd name="connsiteX102" fmla="*/ 266253 w 5725860"/>
              <a:gd name="connsiteY102" fmla="*/ 1891311 h 2200984"/>
              <a:gd name="connsiteX103" fmla="*/ 240433 w 5725860"/>
              <a:gd name="connsiteY103" fmla="*/ 1816760 h 2200984"/>
              <a:gd name="connsiteX104" fmla="*/ 231826 w 5725860"/>
              <a:gd name="connsiteY104" fmla="*/ 1825362 h 2200984"/>
              <a:gd name="connsiteX105" fmla="*/ 174447 w 5725860"/>
              <a:gd name="connsiteY105" fmla="*/ 1782352 h 2200984"/>
              <a:gd name="connsiteX106" fmla="*/ 105592 w 5725860"/>
              <a:gd name="connsiteY106" fmla="*/ 1756546 h 2200984"/>
              <a:gd name="connsiteX107" fmla="*/ 45344 w 5725860"/>
              <a:gd name="connsiteY107" fmla="*/ 1681995 h 2200984"/>
              <a:gd name="connsiteX108" fmla="*/ 8048 w 5725860"/>
              <a:gd name="connsiteY108" fmla="*/ 1644719 h 2200984"/>
              <a:gd name="connsiteX109" fmla="*/ 85509 w 5725860"/>
              <a:gd name="connsiteY109" fmla="*/ 1444005 h 2200984"/>
              <a:gd name="connsiteX110" fmla="*/ 2310 w 5725860"/>
              <a:gd name="connsiteY110" fmla="*/ 1249026 h 2200984"/>
              <a:gd name="connsiteX111" fmla="*/ 10917 w 5725860"/>
              <a:gd name="connsiteY111" fmla="*/ 1183077 h 2200984"/>
              <a:gd name="connsiteX112" fmla="*/ 142889 w 5725860"/>
              <a:gd name="connsiteY112" fmla="*/ 1076985 h 2200984"/>
              <a:gd name="connsiteX113" fmla="*/ 68296 w 5725860"/>
              <a:gd name="connsiteY113" fmla="*/ 1002434 h 2200984"/>
              <a:gd name="connsiteX114" fmla="*/ 88379 w 5725860"/>
              <a:gd name="connsiteY114" fmla="*/ 962291 h 2200984"/>
              <a:gd name="connsiteX115" fmla="*/ 39607 w 5725860"/>
              <a:gd name="connsiteY115" fmla="*/ 970893 h 2200984"/>
              <a:gd name="connsiteX116" fmla="*/ 39607 w 5725860"/>
              <a:gd name="connsiteY116" fmla="*/ 962291 h 2200984"/>
              <a:gd name="connsiteX117" fmla="*/ 56820 w 5725860"/>
              <a:gd name="connsiteY117" fmla="*/ 856199 h 2200984"/>
              <a:gd name="connsiteX118" fmla="*/ 71165 w 5725860"/>
              <a:gd name="connsiteY118" fmla="*/ 824659 h 2200984"/>
              <a:gd name="connsiteX119" fmla="*/ 125675 w 5725860"/>
              <a:gd name="connsiteY119" fmla="*/ 787383 h 2200984"/>
              <a:gd name="connsiteX120" fmla="*/ 228957 w 5725860"/>
              <a:gd name="connsiteY120" fmla="*/ 566598 h 2200984"/>
              <a:gd name="connsiteX121" fmla="*/ 389618 w 5725860"/>
              <a:gd name="connsiteY121" fmla="*/ 517853 h 2200984"/>
              <a:gd name="connsiteX122" fmla="*/ 693727 w 5725860"/>
              <a:gd name="connsiteY122" fmla="*/ 388822 h 2200984"/>
              <a:gd name="connsiteX123" fmla="*/ 871601 w 5725860"/>
              <a:gd name="connsiteY123" fmla="*/ 311404 h 2200984"/>
              <a:gd name="connsiteX124" fmla="*/ 960539 w 5725860"/>
              <a:gd name="connsiteY124" fmla="*/ 245455 h 2200984"/>
              <a:gd name="connsiteX125" fmla="*/ 986359 w 5725860"/>
              <a:gd name="connsiteY125" fmla="*/ 231118 h 2200984"/>
              <a:gd name="connsiteX126" fmla="*/ 1103986 w 5725860"/>
              <a:gd name="connsiteY126" fmla="*/ 199577 h 2200984"/>
              <a:gd name="connsiteX127" fmla="*/ 1175710 w 5725860"/>
              <a:gd name="connsiteY127" fmla="*/ 168037 h 2200984"/>
              <a:gd name="connsiteX128" fmla="*/ 1238826 w 5725860"/>
              <a:gd name="connsiteY128" fmla="*/ 139363 h 2200984"/>
              <a:gd name="connsiteX129" fmla="*/ 1276123 w 5725860"/>
              <a:gd name="connsiteY129" fmla="*/ 90618 h 2200984"/>
              <a:gd name="connsiteX130" fmla="*/ 1304812 w 5725860"/>
              <a:gd name="connsiteY130" fmla="*/ 70547 h 2200984"/>
              <a:gd name="connsiteX131" fmla="*/ 1393750 w 5725860"/>
              <a:gd name="connsiteY131" fmla="*/ 70547 h 2200984"/>
              <a:gd name="connsiteX132" fmla="*/ 1726547 w 5725860"/>
              <a:gd name="connsiteY132" fmla="*/ 33271 h 2200984"/>
              <a:gd name="connsiteX133" fmla="*/ 1841305 w 5725860"/>
              <a:gd name="connsiteY133" fmla="*/ 36139 h 2200984"/>
              <a:gd name="connsiteX134" fmla="*/ 1858519 w 5725860"/>
              <a:gd name="connsiteY134" fmla="*/ 64812 h 2200984"/>
              <a:gd name="connsiteX135" fmla="*/ 1970408 w 5725860"/>
              <a:gd name="connsiteY135" fmla="*/ 93486 h 2200984"/>
              <a:gd name="connsiteX136" fmla="*/ 2108117 w 5725860"/>
              <a:gd name="connsiteY136" fmla="*/ 61945 h 2200984"/>
              <a:gd name="connsiteX137" fmla="*/ 2343371 w 5725860"/>
              <a:gd name="connsiteY137" fmla="*/ 39006 h 2200984"/>
              <a:gd name="connsiteX138" fmla="*/ 2475343 w 5725860"/>
              <a:gd name="connsiteY138" fmla="*/ 56210 h 2200984"/>
              <a:gd name="connsiteX139" fmla="*/ 2676169 w 5725860"/>
              <a:gd name="connsiteY139" fmla="*/ 24669 h 2200984"/>
              <a:gd name="connsiteX140" fmla="*/ 2730679 w 5725860"/>
              <a:gd name="connsiteY140" fmla="*/ 33271 h 2200984"/>
              <a:gd name="connsiteX141" fmla="*/ 2825354 w 5725860"/>
              <a:gd name="connsiteY141" fmla="*/ 44741 h 2200984"/>
              <a:gd name="connsiteX142" fmla="*/ 2974540 w 5725860"/>
              <a:gd name="connsiteY142" fmla="*/ 50475 h 2200984"/>
              <a:gd name="connsiteX143" fmla="*/ 3014705 w 5725860"/>
              <a:gd name="connsiteY143" fmla="*/ 47608 h 2200984"/>
              <a:gd name="connsiteX144" fmla="*/ 3103642 w 5725860"/>
              <a:gd name="connsiteY144" fmla="*/ 13200 h 2200984"/>
              <a:gd name="connsiteX145" fmla="*/ 3112249 w 5725860"/>
              <a:gd name="connsiteY145" fmla="*/ 30404 h 2200984"/>
              <a:gd name="connsiteX146" fmla="*/ 3241352 w 5725860"/>
              <a:gd name="connsiteY146" fmla="*/ 47608 h 2200984"/>
              <a:gd name="connsiteX147" fmla="*/ 3361847 w 5725860"/>
              <a:gd name="connsiteY147" fmla="*/ 56210 h 2200984"/>
              <a:gd name="connsiteX148" fmla="*/ 3402013 w 5725860"/>
              <a:gd name="connsiteY148" fmla="*/ 24669 h 2200984"/>
              <a:gd name="connsiteX149" fmla="*/ 3594232 w 5725860"/>
              <a:gd name="connsiteY149" fmla="*/ 56210 h 2200984"/>
              <a:gd name="connsiteX150" fmla="*/ 3749155 w 5725860"/>
              <a:gd name="connsiteY150" fmla="*/ 27537 h 2200984"/>
              <a:gd name="connsiteX151" fmla="*/ 3852437 w 5725860"/>
              <a:gd name="connsiteY151" fmla="*/ 59077 h 2200984"/>
              <a:gd name="connsiteX152" fmla="*/ 3984409 w 5725860"/>
              <a:gd name="connsiteY152" fmla="*/ 30404 h 2200984"/>
              <a:gd name="connsiteX153" fmla="*/ 4055057 w 5725860"/>
              <a:gd name="connsiteY153" fmla="*/ 1014 h 220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5725860" h="2200984">
                <a:moveTo>
                  <a:pt x="4055057" y="1014"/>
                </a:moveTo>
                <a:cubicBezTo>
                  <a:pt x="4076215" y="5315"/>
                  <a:pt x="4096298" y="23236"/>
                  <a:pt x="4119250" y="53343"/>
                </a:cubicBezTo>
                <a:cubicBezTo>
                  <a:pt x="4127856" y="67679"/>
                  <a:pt x="4147939" y="79149"/>
                  <a:pt x="4165153" y="79149"/>
                </a:cubicBezTo>
                <a:cubicBezTo>
                  <a:pt x="4231139" y="84884"/>
                  <a:pt x="4297124" y="84884"/>
                  <a:pt x="4365979" y="84884"/>
                </a:cubicBezTo>
                <a:cubicBezTo>
                  <a:pt x="4449179" y="82016"/>
                  <a:pt x="4532378" y="79149"/>
                  <a:pt x="4606971" y="133628"/>
                </a:cubicBezTo>
                <a:cubicBezTo>
                  <a:pt x="4627053" y="147965"/>
                  <a:pt x="4664350" y="159435"/>
                  <a:pt x="4687301" y="150832"/>
                </a:cubicBezTo>
                <a:cubicBezTo>
                  <a:pt x="4764763" y="125026"/>
                  <a:pt x="4819273" y="168037"/>
                  <a:pt x="4879521" y="196710"/>
                </a:cubicBezTo>
                <a:cubicBezTo>
                  <a:pt x="4936900" y="222516"/>
                  <a:pt x="4988541" y="259792"/>
                  <a:pt x="5040182" y="294200"/>
                </a:cubicBezTo>
                <a:cubicBezTo>
                  <a:pt x="5097560" y="331475"/>
                  <a:pt x="5123381" y="388822"/>
                  <a:pt x="5126250" y="457638"/>
                </a:cubicBezTo>
                <a:cubicBezTo>
                  <a:pt x="5152070" y="460506"/>
                  <a:pt x="5180760" y="463373"/>
                  <a:pt x="5206580" y="466240"/>
                </a:cubicBezTo>
                <a:cubicBezTo>
                  <a:pt x="5206580" y="469108"/>
                  <a:pt x="5209450" y="471975"/>
                  <a:pt x="5209450" y="474842"/>
                </a:cubicBezTo>
                <a:cubicBezTo>
                  <a:pt x="5160678" y="494914"/>
                  <a:pt x="5111906" y="517853"/>
                  <a:pt x="5066002" y="537924"/>
                </a:cubicBezTo>
                <a:cubicBezTo>
                  <a:pt x="5068871" y="546526"/>
                  <a:pt x="5068871" y="555128"/>
                  <a:pt x="5071740" y="563730"/>
                </a:cubicBezTo>
                <a:cubicBezTo>
                  <a:pt x="5123381" y="566598"/>
                  <a:pt x="5175022" y="569465"/>
                  <a:pt x="5226663" y="569465"/>
                </a:cubicBezTo>
                <a:cubicBezTo>
                  <a:pt x="5289780" y="569465"/>
                  <a:pt x="5347159" y="572332"/>
                  <a:pt x="5393062" y="626812"/>
                </a:cubicBezTo>
                <a:cubicBezTo>
                  <a:pt x="5407407" y="644016"/>
                  <a:pt x="5441834" y="644016"/>
                  <a:pt x="5459048" y="646883"/>
                </a:cubicBezTo>
                <a:cubicBezTo>
                  <a:pt x="5456179" y="672689"/>
                  <a:pt x="5450441" y="701363"/>
                  <a:pt x="5447572" y="727169"/>
                </a:cubicBezTo>
                <a:cubicBezTo>
                  <a:pt x="5438966" y="721434"/>
                  <a:pt x="5424620" y="715699"/>
                  <a:pt x="5407407" y="707097"/>
                </a:cubicBezTo>
                <a:cubicBezTo>
                  <a:pt x="5404538" y="709965"/>
                  <a:pt x="5401669" y="715699"/>
                  <a:pt x="5395931" y="718567"/>
                </a:cubicBezTo>
                <a:cubicBezTo>
                  <a:pt x="5410276" y="732904"/>
                  <a:pt x="5424620" y="744373"/>
                  <a:pt x="5444703" y="761577"/>
                </a:cubicBezTo>
                <a:cubicBezTo>
                  <a:pt x="5427490" y="764444"/>
                  <a:pt x="5410276" y="764444"/>
                  <a:pt x="5401669" y="764444"/>
                </a:cubicBezTo>
                <a:cubicBezTo>
                  <a:pt x="5401669" y="810322"/>
                  <a:pt x="5401669" y="856199"/>
                  <a:pt x="5401669" y="902077"/>
                </a:cubicBezTo>
                <a:cubicBezTo>
                  <a:pt x="5433228" y="904944"/>
                  <a:pt x="5464786" y="936485"/>
                  <a:pt x="5507820" y="922148"/>
                </a:cubicBezTo>
                <a:cubicBezTo>
                  <a:pt x="5522164" y="916414"/>
                  <a:pt x="5545116" y="947954"/>
                  <a:pt x="5576674" y="968026"/>
                </a:cubicBezTo>
                <a:cubicBezTo>
                  <a:pt x="5547986" y="973761"/>
                  <a:pt x="5536510" y="976628"/>
                  <a:pt x="5522164" y="982363"/>
                </a:cubicBezTo>
                <a:cubicBezTo>
                  <a:pt x="5542248" y="1039709"/>
                  <a:pt x="5565199" y="1088454"/>
                  <a:pt x="5639792" y="1094189"/>
                </a:cubicBezTo>
                <a:cubicBezTo>
                  <a:pt x="5665612" y="1094189"/>
                  <a:pt x="5691432" y="1117128"/>
                  <a:pt x="5725860" y="1134332"/>
                </a:cubicBezTo>
                <a:cubicBezTo>
                  <a:pt x="5705778" y="1145801"/>
                  <a:pt x="5691432" y="1151536"/>
                  <a:pt x="5677088" y="1160138"/>
                </a:cubicBezTo>
                <a:cubicBezTo>
                  <a:pt x="5645530" y="1174475"/>
                  <a:pt x="5634054" y="1223220"/>
                  <a:pt x="5659874" y="1243291"/>
                </a:cubicBezTo>
                <a:cubicBezTo>
                  <a:pt x="5711516" y="1283434"/>
                  <a:pt x="5700040" y="1332179"/>
                  <a:pt x="5688564" y="1383791"/>
                </a:cubicBezTo>
                <a:cubicBezTo>
                  <a:pt x="5685694" y="1400995"/>
                  <a:pt x="5691432" y="1418199"/>
                  <a:pt x="5694302" y="1435403"/>
                </a:cubicBezTo>
                <a:cubicBezTo>
                  <a:pt x="5697170" y="1444005"/>
                  <a:pt x="5705778" y="1452607"/>
                  <a:pt x="5708646" y="1458342"/>
                </a:cubicBezTo>
                <a:cubicBezTo>
                  <a:pt x="5697170" y="1464077"/>
                  <a:pt x="5685694" y="1472679"/>
                  <a:pt x="5674219" y="1472679"/>
                </a:cubicBezTo>
                <a:cubicBezTo>
                  <a:pt x="5616840" y="1469811"/>
                  <a:pt x="5556592" y="1464077"/>
                  <a:pt x="5499213" y="1461209"/>
                </a:cubicBezTo>
                <a:cubicBezTo>
                  <a:pt x="5519296" y="1478413"/>
                  <a:pt x="5542248" y="1495617"/>
                  <a:pt x="5573806" y="1521423"/>
                </a:cubicBezTo>
                <a:cubicBezTo>
                  <a:pt x="5522164" y="1527158"/>
                  <a:pt x="5487738" y="1532893"/>
                  <a:pt x="5444703" y="1538628"/>
                </a:cubicBezTo>
                <a:cubicBezTo>
                  <a:pt x="5456179" y="1555832"/>
                  <a:pt x="5464786" y="1573036"/>
                  <a:pt x="5473392" y="1584505"/>
                </a:cubicBezTo>
                <a:cubicBezTo>
                  <a:pt x="5436096" y="1613178"/>
                  <a:pt x="5398800" y="1641852"/>
                  <a:pt x="5350028" y="1676260"/>
                </a:cubicBezTo>
                <a:cubicBezTo>
                  <a:pt x="5381586" y="1725005"/>
                  <a:pt x="5441834" y="1765148"/>
                  <a:pt x="5504951" y="1805291"/>
                </a:cubicBezTo>
                <a:cubicBezTo>
                  <a:pt x="5513558" y="1790954"/>
                  <a:pt x="5519296" y="1779484"/>
                  <a:pt x="5525034" y="1768015"/>
                </a:cubicBezTo>
                <a:cubicBezTo>
                  <a:pt x="5553723" y="1782352"/>
                  <a:pt x="5576674" y="1796689"/>
                  <a:pt x="5593888" y="1805291"/>
                </a:cubicBezTo>
                <a:cubicBezTo>
                  <a:pt x="5576674" y="1819627"/>
                  <a:pt x="5553723" y="1836831"/>
                  <a:pt x="5530772" y="1856903"/>
                </a:cubicBezTo>
                <a:cubicBezTo>
                  <a:pt x="5530772" y="1859770"/>
                  <a:pt x="5533640" y="1865505"/>
                  <a:pt x="5536510" y="1868372"/>
                </a:cubicBezTo>
                <a:cubicBezTo>
                  <a:pt x="5516427" y="1868372"/>
                  <a:pt x="5493476" y="1868372"/>
                  <a:pt x="5470524" y="1868372"/>
                </a:cubicBezTo>
                <a:cubicBezTo>
                  <a:pt x="5464786" y="1825362"/>
                  <a:pt x="5416014" y="1805291"/>
                  <a:pt x="5378718" y="1831097"/>
                </a:cubicBezTo>
                <a:cubicBezTo>
                  <a:pt x="5350028" y="1851168"/>
                  <a:pt x="5315600" y="1868372"/>
                  <a:pt x="5281173" y="1885576"/>
                </a:cubicBezTo>
                <a:cubicBezTo>
                  <a:pt x="5278304" y="1885576"/>
                  <a:pt x="5281173" y="1897046"/>
                  <a:pt x="5284042" y="1911382"/>
                </a:cubicBezTo>
                <a:cubicBezTo>
                  <a:pt x="5272566" y="1908515"/>
                  <a:pt x="5261090" y="1908515"/>
                  <a:pt x="5249614" y="1905648"/>
                </a:cubicBezTo>
                <a:cubicBezTo>
                  <a:pt x="5229532" y="1902780"/>
                  <a:pt x="5212318" y="1891311"/>
                  <a:pt x="5192236" y="1888444"/>
                </a:cubicBezTo>
                <a:cubicBezTo>
                  <a:pt x="5114774" y="1885576"/>
                  <a:pt x="5083216" y="1816760"/>
                  <a:pt x="5028706" y="1776617"/>
                </a:cubicBezTo>
                <a:cubicBezTo>
                  <a:pt x="5020099" y="1793821"/>
                  <a:pt x="5011492" y="1811025"/>
                  <a:pt x="5002885" y="1828229"/>
                </a:cubicBezTo>
                <a:cubicBezTo>
                  <a:pt x="4979934" y="1816760"/>
                  <a:pt x="4956982" y="1808158"/>
                  <a:pt x="4939769" y="1790954"/>
                </a:cubicBezTo>
                <a:cubicBezTo>
                  <a:pt x="4873783" y="1725005"/>
                  <a:pt x="4862307" y="1725005"/>
                  <a:pt x="4822142" y="1808158"/>
                </a:cubicBezTo>
                <a:cubicBezTo>
                  <a:pt x="4790583" y="1750811"/>
                  <a:pt x="4693039" y="1730740"/>
                  <a:pt x="4644267" y="1768015"/>
                </a:cubicBezTo>
                <a:cubicBezTo>
                  <a:pt x="4627053" y="1779484"/>
                  <a:pt x="4604102" y="1782352"/>
                  <a:pt x="4584019" y="1785219"/>
                </a:cubicBezTo>
                <a:cubicBezTo>
                  <a:pt x="4618447" y="1828229"/>
                  <a:pt x="4650005" y="1874107"/>
                  <a:pt x="4690170" y="1928586"/>
                </a:cubicBezTo>
                <a:cubicBezTo>
                  <a:pt x="4629922" y="1919984"/>
                  <a:pt x="4606971" y="1845433"/>
                  <a:pt x="4555330" y="1882709"/>
                </a:cubicBezTo>
                <a:cubicBezTo>
                  <a:pt x="4546723" y="1908515"/>
                  <a:pt x="4540985" y="1931454"/>
                  <a:pt x="4529509" y="1948658"/>
                </a:cubicBezTo>
                <a:cubicBezTo>
                  <a:pt x="4520902" y="1957260"/>
                  <a:pt x="4489344" y="1957260"/>
                  <a:pt x="4480737" y="1948658"/>
                </a:cubicBezTo>
                <a:cubicBezTo>
                  <a:pt x="4420489" y="1876974"/>
                  <a:pt x="4337290" y="1839699"/>
                  <a:pt x="4254090" y="1802423"/>
                </a:cubicBezTo>
                <a:cubicBezTo>
                  <a:pt x="4208187" y="1779484"/>
                  <a:pt x="4165153" y="1759413"/>
                  <a:pt x="4107774" y="1796689"/>
                </a:cubicBezTo>
                <a:cubicBezTo>
                  <a:pt x="4073346" y="1819627"/>
                  <a:pt x="4018836" y="1773750"/>
                  <a:pt x="3981540" y="1742209"/>
                </a:cubicBezTo>
                <a:cubicBezTo>
                  <a:pt x="3947113" y="1710668"/>
                  <a:pt x="3912685" y="1676260"/>
                  <a:pt x="3869651" y="1656189"/>
                </a:cubicBezTo>
                <a:cubicBezTo>
                  <a:pt x="3849569" y="1644719"/>
                  <a:pt x="3812272" y="1670525"/>
                  <a:pt x="3777845" y="1679127"/>
                </a:cubicBezTo>
                <a:cubicBezTo>
                  <a:pt x="3769238" y="1676260"/>
                  <a:pt x="3749155" y="1667658"/>
                  <a:pt x="3726204" y="1659056"/>
                </a:cubicBezTo>
                <a:cubicBezTo>
                  <a:pt x="3686039" y="1641852"/>
                  <a:pt x="3648742" y="1618913"/>
                  <a:pt x="3608577" y="1607444"/>
                </a:cubicBezTo>
                <a:cubicBezTo>
                  <a:pt x="3568412" y="1598842"/>
                  <a:pt x="3528246" y="1601709"/>
                  <a:pt x="3488081" y="1593107"/>
                </a:cubicBezTo>
                <a:cubicBezTo>
                  <a:pt x="3462261" y="1587372"/>
                  <a:pt x="3439309" y="1573036"/>
                  <a:pt x="3416357" y="1561566"/>
                </a:cubicBezTo>
                <a:cubicBezTo>
                  <a:pt x="3358979" y="1532893"/>
                  <a:pt x="3301600" y="1495617"/>
                  <a:pt x="3241352" y="1472679"/>
                </a:cubicBezTo>
                <a:cubicBezTo>
                  <a:pt x="3161021" y="1446872"/>
                  <a:pt x="3080691" y="1435403"/>
                  <a:pt x="2997491" y="1418199"/>
                </a:cubicBezTo>
                <a:cubicBezTo>
                  <a:pt x="2988884" y="1455474"/>
                  <a:pt x="2931505" y="1464077"/>
                  <a:pt x="2879864" y="1452607"/>
                </a:cubicBezTo>
                <a:cubicBezTo>
                  <a:pt x="2799534" y="1438270"/>
                  <a:pt x="2716334" y="1432536"/>
                  <a:pt x="2633135" y="1426801"/>
                </a:cubicBezTo>
                <a:cubicBezTo>
                  <a:pt x="2590101" y="1423934"/>
                  <a:pt x="2544197" y="1429668"/>
                  <a:pt x="2498294" y="1435403"/>
                </a:cubicBezTo>
                <a:cubicBezTo>
                  <a:pt x="2440915" y="1441138"/>
                  <a:pt x="2383536" y="1444005"/>
                  <a:pt x="2329026" y="1458342"/>
                </a:cubicBezTo>
                <a:cubicBezTo>
                  <a:pt x="2191317" y="1495617"/>
                  <a:pt x="2050739" y="1455474"/>
                  <a:pt x="1913029" y="1481281"/>
                </a:cubicBezTo>
                <a:cubicBezTo>
                  <a:pt x="1901553" y="1484148"/>
                  <a:pt x="1890077" y="1489883"/>
                  <a:pt x="1878602" y="1495617"/>
                </a:cubicBezTo>
                <a:cubicBezTo>
                  <a:pt x="1855650" y="1509954"/>
                  <a:pt x="1832699" y="1524291"/>
                  <a:pt x="1809747" y="1538628"/>
                </a:cubicBezTo>
                <a:cubicBezTo>
                  <a:pt x="1792533" y="1547230"/>
                  <a:pt x="1769582" y="1550097"/>
                  <a:pt x="1763844" y="1561566"/>
                </a:cubicBezTo>
                <a:cubicBezTo>
                  <a:pt x="1755237" y="1575903"/>
                  <a:pt x="1763844" y="1598842"/>
                  <a:pt x="1766713" y="1633250"/>
                </a:cubicBezTo>
                <a:cubicBezTo>
                  <a:pt x="1758106" y="1633250"/>
                  <a:pt x="1738023" y="1638985"/>
                  <a:pt x="1715072" y="1641852"/>
                </a:cubicBezTo>
                <a:cubicBezTo>
                  <a:pt x="1686382" y="1641852"/>
                  <a:pt x="1654824" y="1638985"/>
                  <a:pt x="1626134" y="1641852"/>
                </a:cubicBezTo>
                <a:cubicBezTo>
                  <a:pt x="1577362" y="1644719"/>
                  <a:pt x="1540066" y="1670525"/>
                  <a:pt x="1540066" y="1716403"/>
                </a:cubicBezTo>
                <a:cubicBezTo>
                  <a:pt x="1540066" y="1768015"/>
                  <a:pt x="1508507" y="1788087"/>
                  <a:pt x="1476949" y="1813893"/>
                </a:cubicBezTo>
                <a:cubicBezTo>
                  <a:pt x="1534328" y="1888444"/>
                  <a:pt x="1436784" y="1865505"/>
                  <a:pt x="1428177" y="1899913"/>
                </a:cubicBezTo>
                <a:cubicBezTo>
                  <a:pt x="1428177" y="1919984"/>
                  <a:pt x="1428177" y="1948658"/>
                  <a:pt x="1431046" y="1974464"/>
                </a:cubicBezTo>
                <a:cubicBezTo>
                  <a:pt x="1428177" y="1977331"/>
                  <a:pt x="1422439" y="1980199"/>
                  <a:pt x="1419570" y="1983066"/>
                </a:cubicBezTo>
                <a:cubicBezTo>
                  <a:pt x="1393750" y="1954393"/>
                  <a:pt x="1370798" y="1925719"/>
                  <a:pt x="1344977" y="1897046"/>
                </a:cubicBezTo>
                <a:cubicBezTo>
                  <a:pt x="1336371" y="1885576"/>
                  <a:pt x="1322026" y="1871240"/>
                  <a:pt x="1310550" y="1874107"/>
                </a:cubicBezTo>
                <a:cubicBezTo>
                  <a:pt x="1296205" y="1876974"/>
                  <a:pt x="1281861" y="1891311"/>
                  <a:pt x="1270385" y="1902780"/>
                </a:cubicBezTo>
                <a:cubicBezTo>
                  <a:pt x="1238826" y="1931454"/>
                  <a:pt x="1215875" y="1962995"/>
                  <a:pt x="1167103" y="1971597"/>
                </a:cubicBezTo>
                <a:cubicBezTo>
                  <a:pt x="1147020" y="1974464"/>
                  <a:pt x="1129806" y="2003137"/>
                  <a:pt x="1112593" y="2020341"/>
                </a:cubicBezTo>
                <a:cubicBezTo>
                  <a:pt x="1103986" y="2014607"/>
                  <a:pt x="1089641" y="2003137"/>
                  <a:pt x="1066690" y="1983066"/>
                </a:cubicBezTo>
                <a:cubicBezTo>
                  <a:pt x="1069559" y="2008872"/>
                  <a:pt x="1069559" y="2017474"/>
                  <a:pt x="1069559" y="2014607"/>
                </a:cubicBezTo>
                <a:cubicBezTo>
                  <a:pt x="1032262" y="2028943"/>
                  <a:pt x="994966" y="2040413"/>
                  <a:pt x="957670" y="2054750"/>
                </a:cubicBezTo>
                <a:cubicBezTo>
                  <a:pt x="969145" y="2089158"/>
                  <a:pt x="977752" y="2114964"/>
                  <a:pt x="986359" y="2140770"/>
                </a:cubicBezTo>
                <a:cubicBezTo>
                  <a:pt x="960539" y="2120698"/>
                  <a:pt x="937587" y="2092025"/>
                  <a:pt x="917504" y="2092025"/>
                </a:cubicBezTo>
                <a:cubicBezTo>
                  <a:pt x="894553" y="2092025"/>
                  <a:pt x="874470" y="2120698"/>
                  <a:pt x="851519" y="2135035"/>
                </a:cubicBezTo>
                <a:cubicBezTo>
                  <a:pt x="805615" y="2157974"/>
                  <a:pt x="762581" y="2198117"/>
                  <a:pt x="716678" y="2200984"/>
                </a:cubicBezTo>
                <a:cubicBezTo>
                  <a:pt x="670775" y="2200984"/>
                  <a:pt x="624872" y="2157974"/>
                  <a:pt x="578968" y="2137903"/>
                </a:cubicBezTo>
                <a:cubicBezTo>
                  <a:pt x="550279" y="2123566"/>
                  <a:pt x="510114" y="2117831"/>
                  <a:pt x="490031" y="2094892"/>
                </a:cubicBezTo>
                <a:cubicBezTo>
                  <a:pt x="435521" y="2043280"/>
                  <a:pt x="340846" y="2043280"/>
                  <a:pt x="315025" y="1957260"/>
                </a:cubicBezTo>
                <a:cubicBezTo>
                  <a:pt x="312157" y="1948658"/>
                  <a:pt x="312157" y="1937188"/>
                  <a:pt x="315025" y="1928586"/>
                </a:cubicBezTo>
                <a:cubicBezTo>
                  <a:pt x="332239" y="1874107"/>
                  <a:pt x="303550" y="1876974"/>
                  <a:pt x="266253" y="1891311"/>
                </a:cubicBezTo>
                <a:cubicBezTo>
                  <a:pt x="257647" y="1865505"/>
                  <a:pt x="249040" y="1839699"/>
                  <a:pt x="240433" y="1816760"/>
                </a:cubicBezTo>
                <a:cubicBezTo>
                  <a:pt x="237564" y="1819627"/>
                  <a:pt x="234695" y="1822495"/>
                  <a:pt x="231826" y="1825362"/>
                </a:cubicBezTo>
                <a:cubicBezTo>
                  <a:pt x="211743" y="1811025"/>
                  <a:pt x="194530" y="1793821"/>
                  <a:pt x="174447" y="1782352"/>
                </a:cubicBezTo>
                <a:cubicBezTo>
                  <a:pt x="154364" y="1770882"/>
                  <a:pt x="128544" y="1765148"/>
                  <a:pt x="105592" y="1756546"/>
                </a:cubicBezTo>
                <a:cubicBezTo>
                  <a:pt x="74034" y="1742209"/>
                  <a:pt x="33869" y="1736474"/>
                  <a:pt x="45344" y="1681995"/>
                </a:cubicBezTo>
                <a:cubicBezTo>
                  <a:pt x="45344" y="1673393"/>
                  <a:pt x="16655" y="1656189"/>
                  <a:pt x="8048" y="1644719"/>
                </a:cubicBezTo>
                <a:cubicBezTo>
                  <a:pt x="65427" y="1633250"/>
                  <a:pt x="108461" y="1515689"/>
                  <a:pt x="85509" y="1444005"/>
                </a:cubicBezTo>
                <a:cubicBezTo>
                  <a:pt x="59689" y="1378056"/>
                  <a:pt x="28131" y="1314975"/>
                  <a:pt x="2310" y="1249026"/>
                </a:cubicBezTo>
                <a:cubicBezTo>
                  <a:pt x="-3428" y="1231822"/>
                  <a:pt x="2310" y="1203148"/>
                  <a:pt x="10917" y="1183077"/>
                </a:cubicBezTo>
                <a:cubicBezTo>
                  <a:pt x="45344" y="1091322"/>
                  <a:pt x="68296" y="1074118"/>
                  <a:pt x="142889" y="1076985"/>
                </a:cubicBezTo>
                <a:cubicBezTo>
                  <a:pt x="140020" y="1016771"/>
                  <a:pt x="140020" y="1016771"/>
                  <a:pt x="68296" y="1002434"/>
                </a:cubicBezTo>
                <a:cubicBezTo>
                  <a:pt x="74034" y="990965"/>
                  <a:pt x="79772" y="979495"/>
                  <a:pt x="88379" y="962291"/>
                </a:cubicBezTo>
                <a:cubicBezTo>
                  <a:pt x="71165" y="965158"/>
                  <a:pt x="53951" y="968026"/>
                  <a:pt x="39607" y="970893"/>
                </a:cubicBezTo>
                <a:cubicBezTo>
                  <a:pt x="39607" y="968026"/>
                  <a:pt x="39607" y="965158"/>
                  <a:pt x="39607" y="962291"/>
                </a:cubicBezTo>
                <a:cubicBezTo>
                  <a:pt x="48213" y="927883"/>
                  <a:pt x="99854" y="902077"/>
                  <a:pt x="56820" y="856199"/>
                </a:cubicBezTo>
                <a:cubicBezTo>
                  <a:pt x="53951" y="853332"/>
                  <a:pt x="62558" y="833261"/>
                  <a:pt x="71165" y="824659"/>
                </a:cubicBezTo>
                <a:cubicBezTo>
                  <a:pt x="88379" y="810322"/>
                  <a:pt x="108461" y="798852"/>
                  <a:pt x="125675" y="787383"/>
                </a:cubicBezTo>
                <a:cubicBezTo>
                  <a:pt x="108461" y="695628"/>
                  <a:pt x="148627" y="612475"/>
                  <a:pt x="228957" y="566598"/>
                </a:cubicBezTo>
                <a:cubicBezTo>
                  <a:pt x="277729" y="537924"/>
                  <a:pt x="329370" y="526455"/>
                  <a:pt x="389618" y="517853"/>
                </a:cubicBezTo>
                <a:cubicBezTo>
                  <a:pt x="495769" y="500649"/>
                  <a:pt x="601920" y="460506"/>
                  <a:pt x="693727" y="388822"/>
                </a:cubicBezTo>
                <a:cubicBezTo>
                  <a:pt x="745367" y="351547"/>
                  <a:pt x="811353" y="334343"/>
                  <a:pt x="871601" y="311404"/>
                </a:cubicBezTo>
                <a:cubicBezTo>
                  <a:pt x="906029" y="297067"/>
                  <a:pt x="949063" y="294200"/>
                  <a:pt x="960539" y="245455"/>
                </a:cubicBezTo>
                <a:cubicBezTo>
                  <a:pt x="963407" y="239720"/>
                  <a:pt x="977752" y="233985"/>
                  <a:pt x="986359" y="231118"/>
                </a:cubicBezTo>
                <a:cubicBezTo>
                  <a:pt x="1023655" y="219649"/>
                  <a:pt x="1063821" y="211047"/>
                  <a:pt x="1103986" y="199577"/>
                </a:cubicBezTo>
                <a:cubicBezTo>
                  <a:pt x="1129806" y="190975"/>
                  <a:pt x="1152758" y="179506"/>
                  <a:pt x="1175710" y="168037"/>
                </a:cubicBezTo>
                <a:cubicBezTo>
                  <a:pt x="1195792" y="159435"/>
                  <a:pt x="1218744" y="147965"/>
                  <a:pt x="1238826" y="139363"/>
                </a:cubicBezTo>
                <a:cubicBezTo>
                  <a:pt x="1264647" y="130761"/>
                  <a:pt x="1304812" y="136496"/>
                  <a:pt x="1276123" y="90618"/>
                </a:cubicBezTo>
                <a:cubicBezTo>
                  <a:pt x="1276123" y="87751"/>
                  <a:pt x="1293336" y="70547"/>
                  <a:pt x="1304812" y="70547"/>
                </a:cubicBezTo>
                <a:cubicBezTo>
                  <a:pt x="1333502" y="67679"/>
                  <a:pt x="1367929" y="59077"/>
                  <a:pt x="1393750" y="70547"/>
                </a:cubicBezTo>
                <a:cubicBezTo>
                  <a:pt x="1511376" y="116424"/>
                  <a:pt x="1614659" y="44741"/>
                  <a:pt x="1726547" y="33271"/>
                </a:cubicBezTo>
                <a:cubicBezTo>
                  <a:pt x="1763844" y="30404"/>
                  <a:pt x="1804009" y="33271"/>
                  <a:pt x="1841305" y="36139"/>
                </a:cubicBezTo>
                <a:cubicBezTo>
                  <a:pt x="1847043" y="39006"/>
                  <a:pt x="1849912" y="50475"/>
                  <a:pt x="1858519" y="64812"/>
                </a:cubicBezTo>
                <a:cubicBezTo>
                  <a:pt x="1881471" y="70547"/>
                  <a:pt x="1918767" y="79149"/>
                  <a:pt x="1970408" y="93486"/>
                </a:cubicBezTo>
                <a:cubicBezTo>
                  <a:pt x="2004835" y="87751"/>
                  <a:pt x="2056476" y="73414"/>
                  <a:pt x="2108117" y="61945"/>
                </a:cubicBezTo>
                <a:cubicBezTo>
                  <a:pt x="2185579" y="41873"/>
                  <a:pt x="2265910" y="10333"/>
                  <a:pt x="2343371" y="39006"/>
                </a:cubicBezTo>
                <a:cubicBezTo>
                  <a:pt x="2389274" y="56210"/>
                  <a:pt x="2438046" y="79149"/>
                  <a:pt x="2475343" y="56210"/>
                </a:cubicBezTo>
                <a:cubicBezTo>
                  <a:pt x="2541328" y="10333"/>
                  <a:pt x="2607314" y="33271"/>
                  <a:pt x="2676169" y="24669"/>
                </a:cubicBezTo>
                <a:cubicBezTo>
                  <a:pt x="2693383" y="21802"/>
                  <a:pt x="2722072" y="21802"/>
                  <a:pt x="2730679" y="33271"/>
                </a:cubicBezTo>
                <a:cubicBezTo>
                  <a:pt x="2759368" y="76282"/>
                  <a:pt x="2796665" y="56210"/>
                  <a:pt x="2825354" y="44741"/>
                </a:cubicBezTo>
                <a:cubicBezTo>
                  <a:pt x="2876995" y="30404"/>
                  <a:pt x="2925767" y="21802"/>
                  <a:pt x="2974540" y="50475"/>
                </a:cubicBezTo>
                <a:cubicBezTo>
                  <a:pt x="2983146" y="56210"/>
                  <a:pt x="3003229" y="50475"/>
                  <a:pt x="3014705" y="47608"/>
                </a:cubicBezTo>
                <a:cubicBezTo>
                  <a:pt x="3043394" y="36139"/>
                  <a:pt x="3074953" y="24669"/>
                  <a:pt x="3103642" y="13200"/>
                </a:cubicBezTo>
                <a:cubicBezTo>
                  <a:pt x="3103642" y="13200"/>
                  <a:pt x="3109380" y="24669"/>
                  <a:pt x="3112249" y="30404"/>
                </a:cubicBezTo>
                <a:cubicBezTo>
                  <a:pt x="3135201" y="56210"/>
                  <a:pt x="3215531" y="73414"/>
                  <a:pt x="3241352" y="47608"/>
                </a:cubicBezTo>
                <a:cubicBezTo>
                  <a:pt x="3284386" y="4598"/>
                  <a:pt x="3318813" y="33271"/>
                  <a:pt x="3361847" y="56210"/>
                </a:cubicBezTo>
                <a:cubicBezTo>
                  <a:pt x="3373323" y="47608"/>
                  <a:pt x="3387668" y="36139"/>
                  <a:pt x="3402013" y="24669"/>
                </a:cubicBezTo>
                <a:cubicBezTo>
                  <a:pt x="3433571" y="67679"/>
                  <a:pt x="3545460" y="84884"/>
                  <a:pt x="3594232" y="56210"/>
                </a:cubicBezTo>
                <a:cubicBezTo>
                  <a:pt x="3643004" y="27537"/>
                  <a:pt x="3691776" y="7465"/>
                  <a:pt x="3749155" y="27537"/>
                </a:cubicBezTo>
                <a:cubicBezTo>
                  <a:pt x="3783583" y="41873"/>
                  <a:pt x="3818010" y="56210"/>
                  <a:pt x="3852437" y="59077"/>
                </a:cubicBezTo>
                <a:cubicBezTo>
                  <a:pt x="3898341" y="59077"/>
                  <a:pt x="3944244" y="70547"/>
                  <a:pt x="3984409" y="30404"/>
                </a:cubicBezTo>
                <a:cubicBezTo>
                  <a:pt x="4011664" y="6032"/>
                  <a:pt x="4033899" y="-3287"/>
                  <a:pt x="4055057" y="1014"/>
                </a:cubicBezTo>
                <a:close/>
              </a:path>
            </a:pathLst>
          </a:custGeom>
        </p:spPr>
        <p:txBody>
          <a:bodyPr wrap="square">
            <a:noAutofit/>
          </a:bodyPr>
          <a:lstStyle/>
          <a:p>
            <a:endParaRPr lang="id-ID"/>
          </a:p>
        </p:txBody>
      </p:sp>
    </p:spTree>
    <p:extLst>
      <p:ext uri="{BB962C8B-B14F-4D97-AF65-F5344CB8AC3E}">
        <p14:creationId xmlns:p14="http://schemas.microsoft.com/office/powerpoint/2010/main" val="3641955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02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4572000" cy="5143500"/>
          </a:xfrm>
          <a:noFill/>
        </p:spPr>
        <p:txBody>
          <a:bodyPr/>
          <a:lstStyle/>
          <a:p>
            <a:endParaRPr lang="en-US" dirty="0"/>
          </a:p>
        </p:txBody>
      </p:sp>
      <p:sp>
        <p:nvSpPr>
          <p:cNvPr id="3" name="Picture Placeholder 8"/>
          <p:cNvSpPr>
            <a:spLocks noGrp="1"/>
          </p:cNvSpPr>
          <p:nvPr>
            <p:ph type="pic" sz="quarter" idx="15"/>
          </p:nvPr>
        </p:nvSpPr>
        <p:spPr>
          <a:xfrm>
            <a:off x="5148071" y="3431218"/>
            <a:ext cx="1094533" cy="1214385"/>
          </a:xfrm>
          <a:noFill/>
        </p:spPr>
        <p:txBody>
          <a:bodyPr/>
          <a:lstStyle/>
          <a:p>
            <a:endParaRPr lang="en-US" dirty="0"/>
          </a:p>
        </p:txBody>
      </p:sp>
      <p:sp>
        <p:nvSpPr>
          <p:cNvPr id="4" name="Picture Placeholder 8"/>
          <p:cNvSpPr>
            <a:spLocks noGrp="1"/>
          </p:cNvSpPr>
          <p:nvPr>
            <p:ph type="pic" sz="quarter" idx="16"/>
          </p:nvPr>
        </p:nvSpPr>
        <p:spPr>
          <a:xfrm>
            <a:off x="6300211" y="3431218"/>
            <a:ext cx="1094533" cy="1214385"/>
          </a:xfrm>
          <a:noFill/>
        </p:spPr>
        <p:txBody>
          <a:bodyPr/>
          <a:lstStyle/>
          <a:p>
            <a:endParaRPr lang="en-US" dirty="0"/>
          </a:p>
        </p:txBody>
      </p:sp>
      <p:sp>
        <p:nvSpPr>
          <p:cNvPr id="5" name="Picture Placeholder 8"/>
          <p:cNvSpPr>
            <a:spLocks noGrp="1"/>
          </p:cNvSpPr>
          <p:nvPr>
            <p:ph type="pic" sz="quarter" idx="17"/>
          </p:nvPr>
        </p:nvSpPr>
        <p:spPr>
          <a:xfrm>
            <a:off x="7452351" y="3431218"/>
            <a:ext cx="1094533" cy="1214385"/>
          </a:xfrm>
          <a:noFill/>
        </p:spPr>
        <p:txBody>
          <a:bodyPr/>
          <a:lstStyle/>
          <a:p>
            <a:endParaRPr lang="en-US" dirty="0"/>
          </a:p>
        </p:txBody>
      </p:sp>
    </p:spTree>
    <p:extLst>
      <p:ext uri="{BB962C8B-B14F-4D97-AF65-F5344CB8AC3E}">
        <p14:creationId xmlns:p14="http://schemas.microsoft.com/office/powerpoint/2010/main" val="2360943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nodePh="1">
                                  <p:stCondLst>
                                    <p:cond delay="0"/>
                                  </p:stCondLst>
                                  <p:endCondLst>
                                    <p:cond evt="begin" delay="0">
                                      <p:tn val="14"/>
                                    </p:cond>
                                  </p:end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ppt_x"/>
                                          </p:val>
                                        </p:tav>
                                        <p:tav tm="100000">
                                          <p:val>
                                            <p:strVal val="#ppt_x"/>
                                          </p:val>
                                        </p:tav>
                                      </p:tavLst>
                                    </p:anim>
                                    <p:anim calcmode="lin" valueType="num">
                                      <p:cBhvr additive="base">
                                        <p:cTn id="17" dur="500" fill="hold"/>
                                        <p:tgtEl>
                                          <p:spTgt spid="4"/>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500" fill="hold"/>
                                        <p:tgtEl>
                                          <p:spTgt spid="5"/>
                                        </p:tgtEl>
                                        <p:attrNameLst>
                                          <p:attrName>ppt_x</p:attrName>
                                        </p:attrNameLst>
                                      </p:cBhvr>
                                      <p:tavLst>
                                        <p:tav tm="0">
                                          <p:val>
                                            <p:strVal val="#ppt_x"/>
                                          </p:val>
                                        </p:tav>
                                        <p:tav tm="100000">
                                          <p:val>
                                            <p:strVal val="#ppt_x"/>
                                          </p:val>
                                        </p:tav>
                                      </p:tavLst>
                                    </p:anim>
                                    <p:anim calcmode="lin" valueType="num">
                                      <p:cBhvr additive="base">
                                        <p:cTn id="21"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p:bldP spid="4" grpId="0"/>
      <p:bldP spid="5" grpId="0"/>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63000" y="-250611"/>
            <a:ext cx="6863210" cy="6211256"/>
          </a:xfrm>
          <a:custGeom>
            <a:avLst/>
            <a:gdLst>
              <a:gd name="connsiteX0" fmla="*/ 1275170 w 3197342"/>
              <a:gd name="connsiteY0" fmla="*/ 0 h 5931725"/>
              <a:gd name="connsiteX1" fmla="*/ 1600362 w 3197342"/>
              <a:gd name="connsiteY1" fmla="*/ 35369 h 5931725"/>
              <a:gd name="connsiteX2" fmla="*/ 1626120 w 3197342"/>
              <a:gd name="connsiteY2" fmla="*/ 135046 h 5931725"/>
              <a:gd name="connsiteX3" fmla="*/ 1977069 w 3197342"/>
              <a:gd name="connsiteY3" fmla="*/ 192923 h 5931725"/>
              <a:gd name="connsiteX4" fmla="*/ 2086539 w 3197342"/>
              <a:gd name="connsiteY4" fmla="*/ 395491 h 5931725"/>
              <a:gd name="connsiteX5" fmla="*/ 2060782 w 3197342"/>
              <a:gd name="connsiteY5" fmla="*/ 408353 h 5931725"/>
              <a:gd name="connsiteX6" fmla="*/ 2237866 w 3197342"/>
              <a:gd name="connsiteY6" fmla="*/ 607706 h 5931725"/>
              <a:gd name="connsiteX7" fmla="*/ 2289382 w 3197342"/>
              <a:gd name="connsiteY7" fmla="*/ 633429 h 5931725"/>
              <a:gd name="connsiteX8" fmla="*/ 2340897 w 3197342"/>
              <a:gd name="connsiteY8" fmla="*/ 665583 h 5931725"/>
              <a:gd name="connsiteX9" fmla="*/ 2408511 w 3197342"/>
              <a:gd name="connsiteY9" fmla="*/ 745967 h 5931725"/>
              <a:gd name="connsiteX10" fmla="*/ 2469686 w 3197342"/>
              <a:gd name="connsiteY10" fmla="*/ 919597 h 5931725"/>
              <a:gd name="connsiteX11" fmla="*/ 2550179 w 3197342"/>
              <a:gd name="connsiteY11" fmla="*/ 1109305 h 5931725"/>
              <a:gd name="connsiteX12" fmla="*/ 2637111 w 3197342"/>
              <a:gd name="connsiteY12" fmla="*/ 1527303 h 5931725"/>
              <a:gd name="connsiteX13" fmla="*/ 2669308 w 3197342"/>
              <a:gd name="connsiteY13" fmla="*/ 1610903 h 5931725"/>
              <a:gd name="connsiteX14" fmla="*/ 2695066 w 3197342"/>
              <a:gd name="connsiteY14" fmla="*/ 1694503 h 5931725"/>
              <a:gd name="connsiteX15" fmla="*/ 2897908 w 3197342"/>
              <a:gd name="connsiteY15" fmla="*/ 1871348 h 5931725"/>
              <a:gd name="connsiteX16" fmla="*/ 2968742 w 3197342"/>
              <a:gd name="connsiteY16" fmla="*/ 1945302 h 5931725"/>
              <a:gd name="connsiteX17" fmla="*/ 2949424 w 3197342"/>
              <a:gd name="connsiteY17" fmla="*/ 1993533 h 5931725"/>
              <a:gd name="connsiteX18" fmla="*/ 2917227 w 3197342"/>
              <a:gd name="connsiteY18" fmla="*/ 2163948 h 5931725"/>
              <a:gd name="connsiteX19" fmla="*/ 2839953 w 3197342"/>
              <a:gd name="connsiteY19" fmla="*/ 2154301 h 5931725"/>
              <a:gd name="connsiteX20" fmla="*/ 2833514 w 3197342"/>
              <a:gd name="connsiteY20" fmla="*/ 2315070 h 5931725"/>
              <a:gd name="connsiteX21" fmla="*/ 2839953 w 3197342"/>
              <a:gd name="connsiteY21" fmla="*/ 2369732 h 5931725"/>
              <a:gd name="connsiteX22" fmla="*/ 2775559 w 3197342"/>
              <a:gd name="connsiteY22" fmla="*/ 2569085 h 5931725"/>
              <a:gd name="connsiteX23" fmla="*/ 2736922 w 3197342"/>
              <a:gd name="connsiteY23" fmla="*/ 2675192 h 5931725"/>
              <a:gd name="connsiteX24" fmla="*/ 2701506 w 3197342"/>
              <a:gd name="connsiteY24" fmla="*/ 2977437 h 5931725"/>
              <a:gd name="connsiteX25" fmla="*/ 2656429 w 3197342"/>
              <a:gd name="connsiteY25" fmla="*/ 3022453 h 5931725"/>
              <a:gd name="connsiteX26" fmla="*/ 2546959 w 3197342"/>
              <a:gd name="connsiteY26" fmla="*/ 3016022 h 5931725"/>
              <a:gd name="connsiteX27" fmla="*/ 2257184 w 3197342"/>
              <a:gd name="connsiteY27" fmla="*/ 3009591 h 5931725"/>
              <a:gd name="connsiteX28" fmla="*/ 2076880 w 3197342"/>
              <a:gd name="connsiteY28" fmla="*/ 3035314 h 5931725"/>
              <a:gd name="connsiteX29" fmla="*/ 1964190 w 3197342"/>
              <a:gd name="connsiteY29" fmla="*/ 3170360 h 5931725"/>
              <a:gd name="connsiteX30" fmla="*/ 1886917 w 3197342"/>
              <a:gd name="connsiteY30" fmla="*/ 3343990 h 5931725"/>
              <a:gd name="connsiteX31" fmla="*/ 1874038 w 3197342"/>
              <a:gd name="connsiteY31" fmla="*/ 3382575 h 5931725"/>
              <a:gd name="connsiteX32" fmla="*/ 1877258 w 3197342"/>
              <a:gd name="connsiteY32" fmla="*/ 3479036 h 5931725"/>
              <a:gd name="connsiteX33" fmla="*/ 1893356 w 3197342"/>
              <a:gd name="connsiteY33" fmla="*/ 3604436 h 5931725"/>
              <a:gd name="connsiteX34" fmla="*/ 1828962 w 3197342"/>
              <a:gd name="connsiteY34" fmla="*/ 3858450 h 5931725"/>
              <a:gd name="connsiteX35" fmla="*/ 1928773 w 3197342"/>
              <a:gd name="connsiteY35" fmla="*/ 3990281 h 5931725"/>
              <a:gd name="connsiteX36" fmla="*/ 2009266 w 3197342"/>
              <a:gd name="connsiteY36" fmla="*/ 4077096 h 5931725"/>
              <a:gd name="connsiteX37" fmla="*/ 2208889 w 3197342"/>
              <a:gd name="connsiteY37" fmla="*/ 4186418 h 5931725"/>
              <a:gd name="connsiteX38" fmla="*/ 2224987 w 3197342"/>
              <a:gd name="connsiteY38" fmla="*/ 4208926 h 5931725"/>
              <a:gd name="connsiteX39" fmla="*/ 2469686 w 3197342"/>
              <a:gd name="connsiteY39" fmla="*/ 4334326 h 5931725"/>
              <a:gd name="connsiteX40" fmla="*/ 2579156 w 3197342"/>
              <a:gd name="connsiteY40" fmla="*/ 4549756 h 5931725"/>
              <a:gd name="connsiteX41" fmla="*/ 2582376 w 3197342"/>
              <a:gd name="connsiteY41" fmla="*/ 4655863 h 5931725"/>
              <a:gd name="connsiteX42" fmla="*/ 2608134 w 3197342"/>
              <a:gd name="connsiteY42" fmla="*/ 4633356 h 5931725"/>
              <a:gd name="connsiteX43" fmla="*/ 2640331 w 3197342"/>
              <a:gd name="connsiteY43" fmla="*/ 4704094 h 5931725"/>
              <a:gd name="connsiteX44" fmla="*/ 2749801 w 3197342"/>
              <a:gd name="connsiteY44" fmla="*/ 4835924 h 5931725"/>
              <a:gd name="connsiteX45" fmla="*/ 2849613 w 3197342"/>
              <a:gd name="connsiteY45" fmla="*/ 4919524 h 5931725"/>
              <a:gd name="connsiteX46" fmla="*/ 2959083 w 3197342"/>
              <a:gd name="connsiteY46" fmla="*/ 4983831 h 5931725"/>
              <a:gd name="connsiteX47" fmla="*/ 3062114 w 3197342"/>
              <a:gd name="connsiteY47" fmla="*/ 5118877 h 5931725"/>
              <a:gd name="connsiteX48" fmla="*/ 3132948 w 3197342"/>
              <a:gd name="connsiteY48" fmla="*/ 5257138 h 5931725"/>
              <a:gd name="connsiteX49" fmla="*/ 3178024 w 3197342"/>
              <a:gd name="connsiteY49" fmla="*/ 5417907 h 5931725"/>
              <a:gd name="connsiteX50" fmla="*/ 3197342 w 3197342"/>
              <a:gd name="connsiteY50" fmla="*/ 5620476 h 5931725"/>
              <a:gd name="connsiteX51" fmla="*/ 3142607 w 3197342"/>
              <a:gd name="connsiteY51" fmla="*/ 5495076 h 5931725"/>
              <a:gd name="connsiteX52" fmla="*/ 3036356 w 3197342"/>
              <a:gd name="connsiteY52" fmla="*/ 5395399 h 5931725"/>
              <a:gd name="connsiteX53" fmla="*/ 3026697 w 3197342"/>
              <a:gd name="connsiteY53" fmla="*/ 5462922 h 5931725"/>
              <a:gd name="connsiteX54" fmla="*/ 2949424 w 3197342"/>
              <a:gd name="connsiteY54" fmla="*/ 5366461 h 5931725"/>
              <a:gd name="connsiteX55" fmla="*/ 2852832 w 3197342"/>
              <a:gd name="connsiteY55" fmla="*/ 5482215 h 5931725"/>
              <a:gd name="connsiteX56" fmla="*/ 2759460 w 3197342"/>
              <a:gd name="connsiteY56" fmla="*/ 5466138 h 5931725"/>
              <a:gd name="connsiteX57" fmla="*/ 2656429 w 3197342"/>
              <a:gd name="connsiteY57" fmla="*/ 5414692 h 5931725"/>
              <a:gd name="connsiteX58" fmla="*/ 2669308 w 3197342"/>
              <a:gd name="connsiteY58" fmla="*/ 5507938 h 5931725"/>
              <a:gd name="connsiteX59" fmla="*/ 2517982 w 3197342"/>
              <a:gd name="connsiteY59" fmla="*/ 5392184 h 5931725"/>
              <a:gd name="connsiteX60" fmla="*/ 2427829 w 3197342"/>
              <a:gd name="connsiteY60" fmla="*/ 5552953 h 5931725"/>
              <a:gd name="connsiteX61" fmla="*/ 2337677 w 3197342"/>
              <a:gd name="connsiteY61" fmla="*/ 5585107 h 5931725"/>
              <a:gd name="connsiteX62" fmla="*/ 2286162 w 3197342"/>
              <a:gd name="connsiteY62" fmla="*/ 5556168 h 5931725"/>
              <a:gd name="connsiteX63" fmla="*/ 2237866 w 3197342"/>
              <a:gd name="connsiteY63" fmla="*/ 5636553 h 5931725"/>
              <a:gd name="connsiteX64" fmla="*/ 2218548 w 3197342"/>
              <a:gd name="connsiteY64" fmla="*/ 5713722 h 5931725"/>
              <a:gd name="connsiteX65" fmla="*/ 2157373 w 3197342"/>
              <a:gd name="connsiteY65" fmla="*/ 5662276 h 5931725"/>
              <a:gd name="connsiteX66" fmla="*/ 2099418 w 3197342"/>
              <a:gd name="connsiteY66" fmla="*/ 5659060 h 5931725"/>
              <a:gd name="connsiteX67" fmla="*/ 1999607 w 3197342"/>
              <a:gd name="connsiteY67" fmla="*/ 5855198 h 5931725"/>
              <a:gd name="connsiteX68" fmla="*/ 1915894 w 3197342"/>
              <a:gd name="connsiteY68" fmla="*/ 5755521 h 5931725"/>
              <a:gd name="connsiteX69" fmla="*/ 1896576 w 3197342"/>
              <a:gd name="connsiteY69" fmla="*/ 5765168 h 5931725"/>
              <a:gd name="connsiteX70" fmla="*/ 1883697 w 3197342"/>
              <a:gd name="connsiteY70" fmla="*/ 5819829 h 5931725"/>
              <a:gd name="connsiteX71" fmla="*/ 1841841 w 3197342"/>
              <a:gd name="connsiteY71" fmla="*/ 5877706 h 5931725"/>
              <a:gd name="connsiteX72" fmla="*/ 1754908 w 3197342"/>
              <a:gd name="connsiteY72" fmla="*/ 5861629 h 5931725"/>
              <a:gd name="connsiteX73" fmla="*/ 1523089 w 3197342"/>
              <a:gd name="connsiteY73" fmla="*/ 5768383 h 5931725"/>
              <a:gd name="connsiteX74" fmla="*/ 1481232 w 3197342"/>
              <a:gd name="connsiteY74" fmla="*/ 5810183 h 5931725"/>
              <a:gd name="connsiteX75" fmla="*/ 1420058 w 3197342"/>
              <a:gd name="connsiteY75" fmla="*/ 5803752 h 5931725"/>
              <a:gd name="connsiteX76" fmla="*/ 946759 w 3197342"/>
              <a:gd name="connsiteY76" fmla="*/ 5925936 h 5931725"/>
              <a:gd name="connsiteX77" fmla="*/ 708500 w 3197342"/>
              <a:gd name="connsiteY77" fmla="*/ 5919506 h 5931725"/>
              <a:gd name="connsiteX78" fmla="*/ 438044 w 3197342"/>
              <a:gd name="connsiteY78" fmla="*/ 5929152 h 5931725"/>
              <a:gd name="connsiteX79" fmla="*/ 277058 w 3197342"/>
              <a:gd name="connsiteY79" fmla="*/ 5823044 h 5931725"/>
              <a:gd name="connsiteX80" fmla="*/ 190125 w 3197342"/>
              <a:gd name="connsiteY80" fmla="*/ 5720152 h 5931725"/>
              <a:gd name="connsiteX81" fmla="*/ 170807 w 3197342"/>
              <a:gd name="connsiteY81" fmla="*/ 5710506 h 5931725"/>
              <a:gd name="connsiteX82" fmla="*/ 38799 w 3197342"/>
              <a:gd name="connsiteY82" fmla="*/ 5636553 h 5931725"/>
              <a:gd name="connsiteX83" fmla="*/ 162 w 3197342"/>
              <a:gd name="connsiteY83" fmla="*/ 5270000 h 5931725"/>
              <a:gd name="connsiteX84" fmla="*/ 112852 w 3197342"/>
              <a:gd name="connsiteY84" fmla="*/ 4852001 h 5931725"/>
              <a:gd name="connsiteX85" fmla="*/ 128951 w 3197342"/>
              <a:gd name="connsiteY85" fmla="*/ 4842355 h 5931725"/>
              <a:gd name="connsiteX86" fmla="*/ 315694 w 3197342"/>
              <a:gd name="connsiteY86" fmla="*/ 4469371 h 5931725"/>
              <a:gd name="connsiteX87" fmla="*/ 415506 w 3197342"/>
              <a:gd name="connsiteY87" fmla="*/ 4289310 h 5931725"/>
              <a:gd name="connsiteX88" fmla="*/ 512097 w 3197342"/>
              <a:gd name="connsiteY88" fmla="*/ 4231434 h 5931725"/>
              <a:gd name="connsiteX89" fmla="*/ 331793 w 3197342"/>
              <a:gd name="connsiteY89" fmla="*/ 4019219 h 5931725"/>
              <a:gd name="connsiteX90" fmla="*/ 476680 w 3197342"/>
              <a:gd name="connsiteY90" fmla="*/ 3942050 h 5931725"/>
              <a:gd name="connsiteX91" fmla="*/ 508877 w 3197342"/>
              <a:gd name="connsiteY91" fmla="*/ 3839158 h 5931725"/>
              <a:gd name="connsiteX92" fmla="*/ 528196 w 3197342"/>
              <a:gd name="connsiteY92" fmla="*/ 3678389 h 5931725"/>
              <a:gd name="connsiteX93" fmla="*/ 537855 w 3197342"/>
              <a:gd name="connsiteY93" fmla="*/ 3652666 h 5931725"/>
              <a:gd name="connsiteX94" fmla="*/ 705280 w 3197342"/>
              <a:gd name="connsiteY94" fmla="*/ 3167145 h 5931725"/>
              <a:gd name="connsiteX95" fmla="*/ 724599 w 3197342"/>
              <a:gd name="connsiteY95" fmla="*/ 3118914 h 5931725"/>
              <a:gd name="connsiteX96" fmla="*/ 579711 w 3197342"/>
              <a:gd name="connsiteY96" fmla="*/ 3221806 h 5931725"/>
              <a:gd name="connsiteX97" fmla="*/ 727818 w 3197342"/>
              <a:gd name="connsiteY97" fmla="*/ 2954930 h 5931725"/>
              <a:gd name="connsiteX98" fmla="*/ 895244 w 3197342"/>
              <a:gd name="connsiteY98" fmla="*/ 2691269 h 5931725"/>
              <a:gd name="connsiteX99" fmla="*/ 1053010 w 3197342"/>
              <a:gd name="connsiteY99" fmla="*/ 2565869 h 5931725"/>
              <a:gd name="connsiteX100" fmla="*/ 1123844 w 3197342"/>
              <a:gd name="connsiteY100" fmla="*/ 2456547 h 5931725"/>
              <a:gd name="connsiteX101" fmla="*/ 1168920 w 3197342"/>
              <a:gd name="connsiteY101" fmla="*/ 2405101 h 5931725"/>
              <a:gd name="connsiteX102" fmla="*/ 1188238 w 3197342"/>
              <a:gd name="connsiteY102" fmla="*/ 2327932 h 5931725"/>
              <a:gd name="connsiteX103" fmla="*/ 1120624 w 3197342"/>
              <a:gd name="connsiteY103" fmla="*/ 2334362 h 5931725"/>
              <a:gd name="connsiteX104" fmla="*/ 1046570 w 3197342"/>
              <a:gd name="connsiteY104" fmla="*/ 2398670 h 5931725"/>
              <a:gd name="connsiteX105" fmla="*/ 582931 w 3197342"/>
              <a:gd name="connsiteY105" fmla="*/ 2514423 h 5931725"/>
              <a:gd name="connsiteX106" fmla="*/ 489559 w 3197342"/>
              <a:gd name="connsiteY106" fmla="*/ 2530500 h 5931725"/>
              <a:gd name="connsiteX107" fmla="*/ 203004 w 3197342"/>
              <a:gd name="connsiteY107" fmla="*/ 2485485 h 5931725"/>
              <a:gd name="connsiteX108" fmla="*/ 135390 w 3197342"/>
              <a:gd name="connsiteY108" fmla="*/ 2369732 h 5931725"/>
              <a:gd name="connsiteX109" fmla="*/ 42018 w 3197342"/>
              <a:gd name="connsiteY109" fmla="*/ 2186455 h 5931725"/>
              <a:gd name="connsiteX110" fmla="*/ 29139 w 3197342"/>
              <a:gd name="connsiteY110" fmla="*/ 2151086 h 5931725"/>
              <a:gd name="connsiteX111" fmla="*/ 32359 w 3197342"/>
              <a:gd name="connsiteY111" fmla="*/ 1678426 h 5931725"/>
              <a:gd name="connsiteX112" fmla="*/ 119292 w 3197342"/>
              <a:gd name="connsiteY112" fmla="*/ 1196120 h 5931725"/>
              <a:gd name="connsiteX113" fmla="*/ 283497 w 3197342"/>
              <a:gd name="connsiteY113" fmla="*/ 877798 h 5931725"/>
              <a:gd name="connsiteX114" fmla="*/ 405846 w 3197342"/>
              <a:gd name="connsiteY114" fmla="*/ 681660 h 5931725"/>
              <a:gd name="connsiteX115" fmla="*/ 486339 w 3197342"/>
              <a:gd name="connsiteY115" fmla="*/ 572337 h 5931725"/>
              <a:gd name="connsiteX116" fmla="*/ 521756 w 3197342"/>
              <a:gd name="connsiteY116" fmla="*/ 498383 h 5931725"/>
              <a:gd name="connsiteX117" fmla="*/ 528196 w 3197342"/>
              <a:gd name="connsiteY117" fmla="*/ 469445 h 5931725"/>
              <a:gd name="connsiteX118" fmla="*/ 711720 w 3197342"/>
              <a:gd name="connsiteY118" fmla="*/ 340830 h 5931725"/>
              <a:gd name="connsiteX119" fmla="*/ 904903 w 3197342"/>
              <a:gd name="connsiteY119" fmla="*/ 215430 h 5931725"/>
              <a:gd name="connsiteX120" fmla="*/ 978956 w 3197342"/>
              <a:gd name="connsiteY120" fmla="*/ 167200 h 5931725"/>
              <a:gd name="connsiteX121" fmla="*/ 1275170 w 3197342"/>
              <a:gd name="connsiteY121" fmla="*/ 0 h 593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197342" h="5931725">
                <a:moveTo>
                  <a:pt x="1275170" y="0"/>
                </a:moveTo>
                <a:cubicBezTo>
                  <a:pt x="1384641" y="12862"/>
                  <a:pt x="1497331" y="22508"/>
                  <a:pt x="1600362" y="35369"/>
                </a:cubicBezTo>
                <a:cubicBezTo>
                  <a:pt x="1613241" y="77169"/>
                  <a:pt x="1619680" y="102892"/>
                  <a:pt x="1626120" y="135046"/>
                </a:cubicBezTo>
                <a:cubicBezTo>
                  <a:pt x="1751689" y="106107"/>
                  <a:pt x="1864379" y="112538"/>
                  <a:pt x="1977069" y="192923"/>
                </a:cubicBezTo>
                <a:cubicBezTo>
                  <a:pt x="1980289" y="263661"/>
                  <a:pt x="1954531" y="366553"/>
                  <a:pt x="2086539" y="395491"/>
                </a:cubicBezTo>
                <a:cubicBezTo>
                  <a:pt x="2070441" y="401922"/>
                  <a:pt x="2060782" y="408353"/>
                  <a:pt x="2060782" y="408353"/>
                </a:cubicBezTo>
                <a:cubicBezTo>
                  <a:pt x="2118736" y="475876"/>
                  <a:pt x="2176691" y="543399"/>
                  <a:pt x="2237866" y="607706"/>
                </a:cubicBezTo>
                <a:cubicBezTo>
                  <a:pt x="2247525" y="620568"/>
                  <a:pt x="2273283" y="623783"/>
                  <a:pt x="2289382" y="633429"/>
                </a:cubicBezTo>
                <a:cubicBezTo>
                  <a:pt x="2308700" y="643075"/>
                  <a:pt x="2340897" y="659152"/>
                  <a:pt x="2340897" y="665583"/>
                </a:cubicBezTo>
                <a:cubicBezTo>
                  <a:pt x="2321579" y="736321"/>
                  <a:pt x="2376314" y="736321"/>
                  <a:pt x="2408511" y="745967"/>
                </a:cubicBezTo>
                <a:cubicBezTo>
                  <a:pt x="2431049" y="807059"/>
                  <a:pt x="2447148" y="864936"/>
                  <a:pt x="2469686" y="919597"/>
                </a:cubicBezTo>
                <a:cubicBezTo>
                  <a:pt x="2495444" y="983905"/>
                  <a:pt x="2534080" y="1041782"/>
                  <a:pt x="2550179" y="1109305"/>
                </a:cubicBezTo>
                <a:cubicBezTo>
                  <a:pt x="2585596" y="1247566"/>
                  <a:pt x="2614573" y="1385827"/>
                  <a:pt x="2637111" y="1527303"/>
                </a:cubicBezTo>
                <a:cubicBezTo>
                  <a:pt x="2643551" y="1565888"/>
                  <a:pt x="2611353" y="1614118"/>
                  <a:pt x="2669308" y="1610903"/>
                </a:cubicBezTo>
                <a:cubicBezTo>
                  <a:pt x="2678967" y="1643057"/>
                  <a:pt x="2675748" y="1678426"/>
                  <a:pt x="2695066" y="1694503"/>
                </a:cubicBezTo>
                <a:cubicBezTo>
                  <a:pt x="2759460" y="1758810"/>
                  <a:pt x="2830294" y="1813472"/>
                  <a:pt x="2897908" y="1871348"/>
                </a:cubicBezTo>
                <a:cubicBezTo>
                  <a:pt x="2923666" y="1893856"/>
                  <a:pt x="2981621" y="1887425"/>
                  <a:pt x="2968742" y="1945302"/>
                </a:cubicBezTo>
                <a:cubicBezTo>
                  <a:pt x="2962303" y="1961379"/>
                  <a:pt x="2955863" y="1977456"/>
                  <a:pt x="2949424" y="1993533"/>
                </a:cubicBezTo>
                <a:cubicBezTo>
                  <a:pt x="2939765" y="2044979"/>
                  <a:pt x="2930106" y="2099640"/>
                  <a:pt x="2917227" y="2163948"/>
                </a:cubicBezTo>
                <a:cubicBezTo>
                  <a:pt x="2901128" y="2160732"/>
                  <a:pt x="2868931" y="2157517"/>
                  <a:pt x="2839953" y="2154301"/>
                </a:cubicBezTo>
                <a:cubicBezTo>
                  <a:pt x="2804536" y="2205747"/>
                  <a:pt x="2775559" y="2257193"/>
                  <a:pt x="2833514" y="2315070"/>
                </a:cubicBezTo>
                <a:cubicBezTo>
                  <a:pt x="2846393" y="2324716"/>
                  <a:pt x="2846393" y="2366516"/>
                  <a:pt x="2839953" y="2369732"/>
                </a:cubicBezTo>
                <a:cubicBezTo>
                  <a:pt x="2762680" y="2421178"/>
                  <a:pt x="2865711" y="2530500"/>
                  <a:pt x="2775559" y="2569085"/>
                </a:cubicBezTo>
                <a:cubicBezTo>
                  <a:pt x="2720824" y="2594808"/>
                  <a:pt x="2717604" y="2626962"/>
                  <a:pt x="2736922" y="2675192"/>
                </a:cubicBezTo>
                <a:cubicBezTo>
                  <a:pt x="2775559" y="2781300"/>
                  <a:pt x="2740142" y="2880976"/>
                  <a:pt x="2701506" y="2977437"/>
                </a:cubicBezTo>
                <a:cubicBezTo>
                  <a:pt x="2695066" y="2999945"/>
                  <a:pt x="2666089" y="3012807"/>
                  <a:pt x="2656429" y="3022453"/>
                </a:cubicBezTo>
                <a:cubicBezTo>
                  <a:pt x="2614573" y="3019237"/>
                  <a:pt x="2579156" y="3016022"/>
                  <a:pt x="2546959" y="3016022"/>
                </a:cubicBezTo>
                <a:cubicBezTo>
                  <a:pt x="2450367" y="3012807"/>
                  <a:pt x="2353776" y="3006376"/>
                  <a:pt x="2257184" y="3009591"/>
                </a:cubicBezTo>
                <a:cubicBezTo>
                  <a:pt x="2196010" y="3012807"/>
                  <a:pt x="2138055" y="3019237"/>
                  <a:pt x="2076880" y="3035314"/>
                </a:cubicBezTo>
                <a:cubicBezTo>
                  <a:pt x="1986728" y="3057822"/>
                  <a:pt x="1986728" y="3112483"/>
                  <a:pt x="1964190" y="3170360"/>
                </a:cubicBezTo>
                <a:cubicBezTo>
                  <a:pt x="1941652" y="3228237"/>
                  <a:pt x="1912675" y="3286113"/>
                  <a:pt x="1886917" y="3343990"/>
                </a:cubicBezTo>
                <a:cubicBezTo>
                  <a:pt x="1880477" y="3356852"/>
                  <a:pt x="1883697" y="3376144"/>
                  <a:pt x="1874038" y="3382575"/>
                </a:cubicBezTo>
                <a:cubicBezTo>
                  <a:pt x="1828962" y="3421159"/>
                  <a:pt x="1851500" y="3440451"/>
                  <a:pt x="1877258" y="3479036"/>
                </a:cubicBezTo>
                <a:cubicBezTo>
                  <a:pt x="1896576" y="3504759"/>
                  <a:pt x="1925553" y="3549774"/>
                  <a:pt x="1893356" y="3604436"/>
                </a:cubicBezTo>
                <a:cubicBezTo>
                  <a:pt x="1848280" y="3681605"/>
                  <a:pt x="1812863" y="3765204"/>
                  <a:pt x="1828962" y="3858450"/>
                </a:cubicBezTo>
                <a:cubicBezTo>
                  <a:pt x="1841841" y="3925973"/>
                  <a:pt x="1864379" y="3977419"/>
                  <a:pt x="1928773" y="3990281"/>
                </a:cubicBezTo>
                <a:cubicBezTo>
                  <a:pt x="1954531" y="4019219"/>
                  <a:pt x="1977069" y="4054588"/>
                  <a:pt x="2009266" y="4077096"/>
                </a:cubicBezTo>
                <a:cubicBezTo>
                  <a:pt x="2073660" y="4115680"/>
                  <a:pt x="2144494" y="4151049"/>
                  <a:pt x="2208889" y="4186418"/>
                </a:cubicBezTo>
                <a:cubicBezTo>
                  <a:pt x="2215328" y="4192849"/>
                  <a:pt x="2221767" y="4202495"/>
                  <a:pt x="2224987" y="4208926"/>
                </a:cubicBezTo>
                <a:cubicBezTo>
                  <a:pt x="2273283" y="4311818"/>
                  <a:pt x="2366655" y="4360049"/>
                  <a:pt x="2469686" y="4334326"/>
                </a:cubicBezTo>
                <a:cubicBezTo>
                  <a:pt x="2476125" y="4417925"/>
                  <a:pt x="2447148" y="4524033"/>
                  <a:pt x="2579156" y="4549756"/>
                </a:cubicBezTo>
                <a:cubicBezTo>
                  <a:pt x="2579156" y="4585125"/>
                  <a:pt x="2582376" y="4620494"/>
                  <a:pt x="2582376" y="4655863"/>
                </a:cubicBezTo>
                <a:cubicBezTo>
                  <a:pt x="2592035" y="4646217"/>
                  <a:pt x="2598475" y="4639786"/>
                  <a:pt x="2608134" y="4633356"/>
                </a:cubicBezTo>
                <a:cubicBezTo>
                  <a:pt x="2617793" y="4655863"/>
                  <a:pt x="2640331" y="4678371"/>
                  <a:pt x="2640331" y="4704094"/>
                </a:cubicBezTo>
                <a:cubicBezTo>
                  <a:pt x="2649990" y="4774832"/>
                  <a:pt x="2698286" y="4803770"/>
                  <a:pt x="2749801" y="4835924"/>
                </a:cubicBezTo>
                <a:cubicBezTo>
                  <a:pt x="2785218" y="4858432"/>
                  <a:pt x="2814196" y="4897016"/>
                  <a:pt x="2849613" y="4919524"/>
                </a:cubicBezTo>
                <a:cubicBezTo>
                  <a:pt x="2881810" y="4942032"/>
                  <a:pt x="2917227" y="4958108"/>
                  <a:pt x="2959083" y="4983831"/>
                </a:cubicBezTo>
                <a:cubicBezTo>
                  <a:pt x="2952644" y="5038493"/>
                  <a:pt x="2978401" y="5086723"/>
                  <a:pt x="3062114" y="5118877"/>
                </a:cubicBezTo>
                <a:cubicBezTo>
                  <a:pt x="3097531" y="5134954"/>
                  <a:pt x="3113629" y="5208908"/>
                  <a:pt x="3132948" y="5257138"/>
                </a:cubicBezTo>
                <a:cubicBezTo>
                  <a:pt x="3152266" y="5308584"/>
                  <a:pt x="3171584" y="5363246"/>
                  <a:pt x="3178024" y="5417907"/>
                </a:cubicBezTo>
                <a:cubicBezTo>
                  <a:pt x="3190903" y="5485430"/>
                  <a:pt x="3190903" y="5552953"/>
                  <a:pt x="3197342" y="5620476"/>
                </a:cubicBezTo>
                <a:cubicBezTo>
                  <a:pt x="3178024" y="5578676"/>
                  <a:pt x="3171584" y="5527230"/>
                  <a:pt x="3142607" y="5495076"/>
                </a:cubicBezTo>
                <a:cubicBezTo>
                  <a:pt x="3107190" y="5462922"/>
                  <a:pt x="3123289" y="5376107"/>
                  <a:pt x="3036356" y="5395399"/>
                </a:cubicBezTo>
                <a:cubicBezTo>
                  <a:pt x="3033136" y="5414692"/>
                  <a:pt x="3029917" y="5433984"/>
                  <a:pt x="3026697" y="5462922"/>
                </a:cubicBezTo>
                <a:cubicBezTo>
                  <a:pt x="3000939" y="5427553"/>
                  <a:pt x="2978401" y="5401830"/>
                  <a:pt x="2949424" y="5366461"/>
                </a:cubicBezTo>
                <a:cubicBezTo>
                  <a:pt x="2917227" y="5408261"/>
                  <a:pt x="2888249" y="5440415"/>
                  <a:pt x="2852832" y="5482215"/>
                </a:cubicBezTo>
                <a:cubicBezTo>
                  <a:pt x="2830294" y="5478999"/>
                  <a:pt x="2794877" y="5478999"/>
                  <a:pt x="2759460" y="5466138"/>
                </a:cubicBezTo>
                <a:cubicBezTo>
                  <a:pt x="2727263" y="5456492"/>
                  <a:pt x="2698286" y="5437199"/>
                  <a:pt x="2656429" y="5414692"/>
                </a:cubicBezTo>
                <a:cubicBezTo>
                  <a:pt x="2662869" y="5453276"/>
                  <a:pt x="2662869" y="5475784"/>
                  <a:pt x="2669308" y="5507938"/>
                </a:cubicBezTo>
                <a:cubicBezTo>
                  <a:pt x="2614573" y="5466138"/>
                  <a:pt x="2566277" y="5427553"/>
                  <a:pt x="2517982" y="5392184"/>
                </a:cubicBezTo>
                <a:cubicBezTo>
                  <a:pt x="2527641" y="5472568"/>
                  <a:pt x="2492224" y="5533661"/>
                  <a:pt x="2427829" y="5552953"/>
                </a:cubicBezTo>
                <a:cubicBezTo>
                  <a:pt x="2395632" y="5559384"/>
                  <a:pt x="2369875" y="5575460"/>
                  <a:pt x="2337677" y="5585107"/>
                </a:cubicBezTo>
                <a:cubicBezTo>
                  <a:pt x="2324798" y="5578676"/>
                  <a:pt x="2305480" y="5565814"/>
                  <a:pt x="2286162" y="5556168"/>
                </a:cubicBezTo>
                <a:cubicBezTo>
                  <a:pt x="2270063" y="5581891"/>
                  <a:pt x="2250745" y="5607614"/>
                  <a:pt x="2237866" y="5636553"/>
                </a:cubicBezTo>
                <a:cubicBezTo>
                  <a:pt x="2228207" y="5662276"/>
                  <a:pt x="2231427" y="5710506"/>
                  <a:pt x="2218548" y="5713722"/>
                </a:cubicBezTo>
                <a:cubicBezTo>
                  <a:pt x="2186351" y="5723368"/>
                  <a:pt x="2144494" y="5716937"/>
                  <a:pt x="2157373" y="5662276"/>
                </a:cubicBezTo>
                <a:cubicBezTo>
                  <a:pt x="2141275" y="5662276"/>
                  <a:pt x="2125176" y="5659060"/>
                  <a:pt x="2099418" y="5659060"/>
                </a:cubicBezTo>
                <a:cubicBezTo>
                  <a:pt x="2163813" y="5787675"/>
                  <a:pt x="2022145" y="5787675"/>
                  <a:pt x="1999607" y="5855198"/>
                </a:cubicBezTo>
                <a:cubicBezTo>
                  <a:pt x="1970630" y="5819829"/>
                  <a:pt x="1941652" y="5787675"/>
                  <a:pt x="1915894" y="5755521"/>
                </a:cubicBezTo>
                <a:cubicBezTo>
                  <a:pt x="1909455" y="5758737"/>
                  <a:pt x="1903015" y="5761952"/>
                  <a:pt x="1896576" y="5765168"/>
                </a:cubicBezTo>
                <a:cubicBezTo>
                  <a:pt x="1893356" y="5784460"/>
                  <a:pt x="1893356" y="5803752"/>
                  <a:pt x="1883697" y="5819829"/>
                </a:cubicBezTo>
                <a:cubicBezTo>
                  <a:pt x="1874038" y="5839121"/>
                  <a:pt x="1861159" y="5868060"/>
                  <a:pt x="1841841" y="5877706"/>
                </a:cubicBezTo>
                <a:cubicBezTo>
                  <a:pt x="1816083" y="5887352"/>
                  <a:pt x="1787106" y="5877706"/>
                  <a:pt x="1754908" y="5861629"/>
                </a:cubicBezTo>
                <a:cubicBezTo>
                  <a:pt x="1677635" y="5829475"/>
                  <a:pt x="1619680" y="5745875"/>
                  <a:pt x="1523089" y="5768383"/>
                </a:cubicBezTo>
                <a:cubicBezTo>
                  <a:pt x="1503770" y="5771598"/>
                  <a:pt x="1494111" y="5797321"/>
                  <a:pt x="1481232" y="5810183"/>
                </a:cubicBezTo>
                <a:cubicBezTo>
                  <a:pt x="1458694" y="5806967"/>
                  <a:pt x="1439376" y="5800537"/>
                  <a:pt x="1420058" y="5803752"/>
                </a:cubicBezTo>
                <a:cubicBezTo>
                  <a:pt x="1262291" y="5845552"/>
                  <a:pt x="1104525" y="5896998"/>
                  <a:pt x="946759" y="5925936"/>
                </a:cubicBezTo>
                <a:cubicBezTo>
                  <a:pt x="869486" y="5942013"/>
                  <a:pt x="785773" y="5919506"/>
                  <a:pt x="708500" y="5919506"/>
                </a:cubicBezTo>
                <a:cubicBezTo>
                  <a:pt x="618348" y="5919506"/>
                  <a:pt x="528196" y="5922721"/>
                  <a:pt x="438044" y="5929152"/>
                </a:cubicBezTo>
                <a:cubicBezTo>
                  <a:pt x="396187" y="5935582"/>
                  <a:pt x="286717" y="5877706"/>
                  <a:pt x="277058" y="5823044"/>
                </a:cubicBezTo>
                <a:cubicBezTo>
                  <a:pt x="267399" y="5768383"/>
                  <a:pt x="244861" y="5733014"/>
                  <a:pt x="190125" y="5720152"/>
                </a:cubicBezTo>
                <a:cubicBezTo>
                  <a:pt x="183686" y="5716937"/>
                  <a:pt x="170807" y="5713722"/>
                  <a:pt x="170807" y="5710506"/>
                </a:cubicBezTo>
                <a:cubicBezTo>
                  <a:pt x="161148" y="5623691"/>
                  <a:pt x="90314" y="5642983"/>
                  <a:pt x="38799" y="5636553"/>
                </a:cubicBezTo>
                <a:cubicBezTo>
                  <a:pt x="22700" y="5507938"/>
                  <a:pt x="3382" y="5388969"/>
                  <a:pt x="162" y="5270000"/>
                </a:cubicBezTo>
                <a:cubicBezTo>
                  <a:pt x="-3058" y="5122093"/>
                  <a:pt x="42018" y="4983831"/>
                  <a:pt x="112852" y="4852001"/>
                </a:cubicBezTo>
                <a:cubicBezTo>
                  <a:pt x="116072" y="4848786"/>
                  <a:pt x="128951" y="4845570"/>
                  <a:pt x="128951" y="4842355"/>
                </a:cubicBezTo>
                <a:cubicBezTo>
                  <a:pt x="122511" y="4684802"/>
                  <a:pt x="273838" y="4607633"/>
                  <a:pt x="315694" y="4469371"/>
                </a:cubicBezTo>
                <a:cubicBezTo>
                  <a:pt x="335013" y="4408279"/>
                  <a:pt x="399407" y="4363264"/>
                  <a:pt x="415506" y="4289310"/>
                </a:cubicBezTo>
                <a:cubicBezTo>
                  <a:pt x="421945" y="4263587"/>
                  <a:pt x="479900" y="4247511"/>
                  <a:pt x="512097" y="4231434"/>
                </a:cubicBezTo>
                <a:cubicBezTo>
                  <a:pt x="457362" y="4163911"/>
                  <a:pt x="396187" y="4096388"/>
                  <a:pt x="331793" y="4019219"/>
                </a:cubicBezTo>
                <a:cubicBezTo>
                  <a:pt x="383308" y="3990281"/>
                  <a:pt x="425165" y="3961342"/>
                  <a:pt x="476680" y="3942050"/>
                </a:cubicBezTo>
                <a:cubicBezTo>
                  <a:pt x="528196" y="3919542"/>
                  <a:pt x="531415" y="3887389"/>
                  <a:pt x="508877" y="3839158"/>
                </a:cubicBezTo>
                <a:cubicBezTo>
                  <a:pt x="479900" y="3781281"/>
                  <a:pt x="431604" y="3723404"/>
                  <a:pt x="528196" y="3678389"/>
                </a:cubicBezTo>
                <a:cubicBezTo>
                  <a:pt x="534635" y="3675174"/>
                  <a:pt x="537855" y="3659097"/>
                  <a:pt x="537855" y="3652666"/>
                </a:cubicBezTo>
                <a:cubicBezTo>
                  <a:pt x="544294" y="3472605"/>
                  <a:pt x="618348" y="3318267"/>
                  <a:pt x="705280" y="3167145"/>
                </a:cubicBezTo>
                <a:cubicBezTo>
                  <a:pt x="714939" y="3154283"/>
                  <a:pt x="718159" y="3134991"/>
                  <a:pt x="724599" y="3118914"/>
                </a:cubicBezTo>
                <a:cubicBezTo>
                  <a:pt x="673083" y="3112483"/>
                  <a:pt x="673083" y="3112483"/>
                  <a:pt x="579711" y="3221806"/>
                </a:cubicBezTo>
                <a:cubicBezTo>
                  <a:pt x="628007" y="3131775"/>
                  <a:pt x="676303" y="3041745"/>
                  <a:pt x="727818" y="2954930"/>
                </a:cubicBezTo>
                <a:cubicBezTo>
                  <a:pt x="779334" y="2864899"/>
                  <a:pt x="830849" y="2771654"/>
                  <a:pt x="895244" y="2691269"/>
                </a:cubicBezTo>
                <a:cubicBezTo>
                  <a:pt x="937100" y="2639823"/>
                  <a:pt x="1004714" y="2610885"/>
                  <a:pt x="1053010" y="2565869"/>
                </a:cubicBezTo>
                <a:cubicBezTo>
                  <a:pt x="1085207" y="2536931"/>
                  <a:pt x="1156041" y="2530500"/>
                  <a:pt x="1123844" y="2456547"/>
                </a:cubicBezTo>
                <a:cubicBezTo>
                  <a:pt x="1120624" y="2446901"/>
                  <a:pt x="1159260" y="2424393"/>
                  <a:pt x="1168920" y="2405101"/>
                </a:cubicBezTo>
                <a:cubicBezTo>
                  <a:pt x="1181799" y="2382593"/>
                  <a:pt x="1181799" y="2353655"/>
                  <a:pt x="1188238" y="2327932"/>
                </a:cubicBezTo>
                <a:cubicBezTo>
                  <a:pt x="1165700" y="2327932"/>
                  <a:pt x="1139942" y="2324716"/>
                  <a:pt x="1120624" y="2334362"/>
                </a:cubicBezTo>
                <a:cubicBezTo>
                  <a:pt x="1091646" y="2347224"/>
                  <a:pt x="1065889" y="2372947"/>
                  <a:pt x="1046570" y="2398670"/>
                </a:cubicBezTo>
                <a:cubicBezTo>
                  <a:pt x="885584" y="2414747"/>
                  <a:pt x="718159" y="2398670"/>
                  <a:pt x="582931" y="2514423"/>
                </a:cubicBezTo>
                <a:cubicBezTo>
                  <a:pt x="550734" y="2520854"/>
                  <a:pt x="518537" y="2520854"/>
                  <a:pt x="489559" y="2530500"/>
                </a:cubicBezTo>
                <a:cubicBezTo>
                  <a:pt x="386528" y="2562654"/>
                  <a:pt x="283497" y="2581946"/>
                  <a:pt x="203004" y="2485485"/>
                </a:cubicBezTo>
                <a:cubicBezTo>
                  <a:pt x="174027" y="2453331"/>
                  <a:pt x="154708" y="2411532"/>
                  <a:pt x="135390" y="2369732"/>
                </a:cubicBezTo>
                <a:cubicBezTo>
                  <a:pt x="103193" y="2311855"/>
                  <a:pt x="70996" y="2247547"/>
                  <a:pt x="42018" y="2186455"/>
                </a:cubicBezTo>
                <a:cubicBezTo>
                  <a:pt x="35579" y="2176809"/>
                  <a:pt x="29139" y="2163948"/>
                  <a:pt x="29139" y="2151086"/>
                </a:cubicBezTo>
                <a:cubicBezTo>
                  <a:pt x="29139" y="1993533"/>
                  <a:pt x="16261" y="1835979"/>
                  <a:pt x="32359" y="1678426"/>
                </a:cubicBezTo>
                <a:cubicBezTo>
                  <a:pt x="45238" y="1514442"/>
                  <a:pt x="70996" y="1350458"/>
                  <a:pt x="119292" y="1196120"/>
                </a:cubicBezTo>
                <a:cubicBezTo>
                  <a:pt x="151489" y="1083582"/>
                  <a:pt x="222323" y="980690"/>
                  <a:pt x="283497" y="877798"/>
                </a:cubicBezTo>
                <a:cubicBezTo>
                  <a:pt x="318914" y="810275"/>
                  <a:pt x="363990" y="745967"/>
                  <a:pt x="405846" y="681660"/>
                </a:cubicBezTo>
                <a:cubicBezTo>
                  <a:pt x="431604" y="643075"/>
                  <a:pt x="463801" y="610921"/>
                  <a:pt x="486339" y="572337"/>
                </a:cubicBezTo>
                <a:cubicBezTo>
                  <a:pt x="502438" y="549829"/>
                  <a:pt x="508877" y="520891"/>
                  <a:pt x="521756" y="498383"/>
                </a:cubicBezTo>
                <a:cubicBezTo>
                  <a:pt x="524976" y="488737"/>
                  <a:pt x="521756" y="472660"/>
                  <a:pt x="528196" y="469445"/>
                </a:cubicBezTo>
                <a:cubicBezTo>
                  <a:pt x="589370" y="424430"/>
                  <a:pt x="650545" y="382630"/>
                  <a:pt x="711720" y="340830"/>
                </a:cubicBezTo>
                <a:cubicBezTo>
                  <a:pt x="776114" y="299030"/>
                  <a:pt x="840508" y="257230"/>
                  <a:pt x="904903" y="215430"/>
                </a:cubicBezTo>
                <a:cubicBezTo>
                  <a:pt x="930661" y="199353"/>
                  <a:pt x="962858" y="192923"/>
                  <a:pt x="978956" y="167200"/>
                </a:cubicBezTo>
                <a:cubicBezTo>
                  <a:pt x="1027252" y="163984"/>
                  <a:pt x="1246193" y="64308"/>
                  <a:pt x="1275170" y="0"/>
                </a:cubicBezTo>
                <a:close/>
              </a:path>
            </a:pathLst>
          </a:custGeom>
        </p:spPr>
        <p:txBody>
          <a:bodyPr wrap="square">
            <a:noAutofit/>
          </a:bodyPr>
          <a:lstStyle/>
          <a:p>
            <a:endParaRPr lang="id-ID"/>
          </a:p>
        </p:txBody>
      </p:sp>
    </p:spTree>
    <p:extLst>
      <p:ext uri="{BB962C8B-B14F-4D97-AF65-F5344CB8AC3E}">
        <p14:creationId xmlns:p14="http://schemas.microsoft.com/office/powerpoint/2010/main" val="3205868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79_Title Slide">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50962" y="29658"/>
            <a:ext cx="9174489" cy="3319787"/>
          </a:xfrm>
          <a:custGeom>
            <a:avLst/>
            <a:gdLst>
              <a:gd name="connsiteX0" fmla="*/ 1388976 w 7704138"/>
              <a:gd name="connsiteY0" fmla="*/ 942 h 2787741"/>
              <a:gd name="connsiteX1" fmla="*/ 1554502 w 7704138"/>
              <a:gd name="connsiteY1" fmla="*/ 44148 h 2787741"/>
              <a:gd name="connsiteX2" fmla="*/ 1669650 w 7704138"/>
              <a:gd name="connsiteY2" fmla="*/ 65751 h 2787741"/>
              <a:gd name="connsiteX3" fmla="*/ 1903545 w 7704138"/>
              <a:gd name="connsiteY3" fmla="*/ 137762 h 2787741"/>
              <a:gd name="connsiteX4" fmla="*/ 2288572 w 7704138"/>
              <a:gd name="connsiteY4" fmla="*/ 451007 h 2787741"/>
              <a:gd name="connsiteX5" fmla="*/ 2317359 w 7704138"/>
              <a:gd name="connsiteY5" fmla="*/ 573424 h 2787741"/>
              <a:gd name="connsiteX6" fmla="*/ 2353343 w 7704138"/>
              <a:gd name="connsiteY6" fmla="*/ 739048 h 2787741"/>
              <a:gd name="connsiteX7" fmla="*/ 2450499 w 7704138"/>
              <a:gd name="connsiteY7" fmla="*/ 595027 h 2787741"/>
              <a:gd name="connsiteX8" fmla="*/ 2533262 w 7704138"/>
              <a:gd name="connsiteY8" fmla="*/ 584226 h 2787741"/>
              <a:gd name="connsiteX9" fmla="*/ 2540459 w 7704138"/>
              <a:gd name="connsiteY9" fmla="*/ 490612 h 2787741"/>
              <a:gd name="connsiteX10" fmla="*/ 2562049 w 7704138"/>
              <a:gd name="connsiteY10" fmla="*/ 404200 h 2787741"/>
              <a:gd name="connsiteX11" fmla="*/ 2637615 w 7704138"/>
              <a:gd name="connsiteY11" fmla="*/ 497813 h 2787741"/>
              <a:gd name="connsiteX12" fmla="*/ 2630418 w 7704138"/>
              <a:gd name="connsiteY12" fmla="*/ 497813 h 2787741"/>
              <a:gd name="connsiteX13" fmla="*/ 2670000 w 7704138"/>
              <a:gd name="connsiteY13" fmla="*/ 587826 h 2787741"/>
              <a:gd name="connsiteX14" fmla="*/ 2857116 w 7704138"/>
              <a:gd name="connsiteY14" fmla="*/ 577025 h 2787741"/>
              <a:gd name="connsiteX15" fmla="*/ 2785149 w 7704138"/>
              <a:gd name="connsiteY15" fmla="*/ 667038 h 2787741"/>
              <a:gd name="connsiteX16" fmla="*/ 2903895 w 7704138"/>
              <a:gd name="connsiteY16" fmla="*/ 692241 h 2787741"/>
              <a:gd name="connsiteX17" fmla="*/ 2878707 w 7704138"/>
              <a:gd name="connsiteY17" fmla="*/ 710244 h 2787741"/>
              <a:gd name="connsiteX18" fmla="*/ 2975863 w 7704138"/>
              <a:gd name="connsiteY18" fmla="*/ 746249 h 2787741"/>
              <a:gd name="connsiteX19" fmla="*/ 3242143 w 7704138"/>
              <a:gd name="connsiteY19" fmla="*/ 771452 h 2787741"/>
              <a:gd name="connsiteX20" fmla="*/ 3522817 w 7704138"/>
              <a:gd name="connsiteY20" fmla="*/ 775053 h 2787741"/>
              <a:gd name="connsiteX21" fmla="*/ 3929434 w 7704138"/>
              <a:gd name="connsiteY21" fmla="*/ 746249 h 2787741"/>
              <a:gd name="connsiteX22" fmla="*/ 4116550 w 7704138"/>
              <a:gd name="connsiteY22" fmla="*/ 742648 h 2787741"/>
              <a:gd name="connsiteX23" fmla="*/ 4206510 w 7704138"/>
              <a:gd name="connsiteY23" fmla="*/ 713844 h 2787741"/>
              <a:gd name="connsiteX24" fmla="*/ 4393626 w 7704138"/>
              <a:gd name="connsiteY24" fmla="*/ 713844 h 2787741"/>
              <a:gd name="connsiteX25" fmla="*/ 4444003 w 7704138"/>
              <a:gd name="connsiteY25" fmla="*/ 713844 h 2787741"/>
              <a:gd name="connsiteX26" fmla="*/ 4904596 w 7704138"/>
              <a:gd name="connsiteY26" fmla="*/ 656236 h 2787741"/>
              <a:gd name="connsiteX27" fmla="*/ 5034138 w 7704138"/>
              <a:gd name="connsiteY27" fmla="*/ 620231 h 2787741"/>
              <a:gd name="connsiteX28" fmla="*/ 5149286 w 7704138"/>
              <a:gd name="connsiteY28" fmla="*/ 616630 h 2787741"/>
              <a:gd name="connsiteX29" fmla="*/ 5955324 w 7704138"/>
              <a:gd name="connsiteY29" fmla="*/ 451007 h 2787741"/>
              <a:gd name="connsiteX30" fmla="*/ 6383532 w 7704138"/>
              <a:gd name="connsiteY30" fmla="*/ 321388 h 2787741"/>
              <a:gd name="connsiteX31" fmla="*/ 6646214 w 7704138"/>
              <a:gd name="connsiteY31" fmla="*/ 202571 h 2787741"/>
              <a:gd name="connsiteX32" fmla="*/ 6757764 w 7704138"/>
              <a:gd name="connsiteY32" fmla="*/ 249378 h 2787741"/>
              <a:gd name="connsiteX33" fmla="*/ 6887305 w 7704138"/>
              <a:gd name="connsiteY33" fmla="*/ 177367 h 2787741"/>
              <a:gd name="connsiteX34" fmla="*/ 6991658 w 7704138"/>
              <a:gd name="connsiteY34" fmla="*/ 252978 h 2787741"/>
              <a:gd name="connsiteX35" fmla="*/ 7211160 w 7704138"/>
              <a:gd name="connsiteY35" fmla="*/ 195370 h 2787741"/>
              <a:gd name="connsiteX36" fmla="*/ 7347898 w 7704138"/>
              <a:gd name="connsiteY36" fmla="*/ 112558 h 2787741"/>
              <a:gd name="connsiteX37" fmla="*/ 7358693 w 7704138"/>
              <a:gd name="connsiteY37" fmla="*/ 126960 h 2787741"/>
              <a:gd name="connsiteX38" fmla="*/ 7124799 w 7704138"/>
              <a:gd name="connsiteY38" fmla="*/ 317788 h 2787741"/>
              <a:gd name="connsiteX39" fmla="*/ 6872912 w 7704138"/>
              <a:gd name="connsiteY39" fmla="*/ 476210 h 2787741"/>
              <a:gd name="connsiteX40" fmla="*/ 7038437 w 7704138"/>
              <a:gd name="connsiteY40" fmla="*/ 429404 h 2787741"/>
              <a:gd name="connsiteX41" fmla="*/ 6991658 w 7704138"/>
              <a:gd name="connsiteY41" fmla="*/ 555422 h 2787741"/>
              <a:gd name="connsiteX42" fmla="*/ 7013249 w 7704138"/>
              <a:gd name="connsiteY42" fmla="*/ 566223 h 2787741"/>
              <a:gd name="connsiteX43" fmla="*/ 7149987 w 7704138"/>
              <a:gd name="connsiteY43" fmla="*/ 418602 h 2787741"/>
              <a:gd name="connsiteX44" fmla="*/ 7160782 w 7704138"/>
              <a:gd name="connsiteY44" fmla="*/ 494213 h 2787741"/>
              <a:gd name="connsiteX45" fmla="*/ 7218357 w 7704138"/>
              <a:gd name="connsiteY45" fmla="*/ 544620 h 2787741"/>
              <a:gd name="connsiteX46" fmla="*/ 7254340 w 7704138"/>
              <a:gd name="connsiteY46" fmla="*/ 523017 h 2787741"/>
              <a:gd name="connsiteX47" fmla="*/ 7247144 w 7704138"/>
              <a:gd name="connsiteY47" fmla="*/ 562623 h 2787741"/>
              <a:gd name="connsiteX48" fmla="*/ 7599785 w 7704138"/>
              <a:gd name="connsiteY48" fmla="*/ 562623 h 2787741"/>
              <a:gd name="connsiteX49" fmla="*/ 7704138 w 7704138"/>
              <a:gd name="connsiteY49" fmla="*/ 602228 h 2787741"/>
              <a:gd name="connsiteX50" fmla="*/ 7664556 w 7704138"/>
              <a:gd name="connsiteY50" fmla="*/ 623831 h 2787741"/>
              <a:gd name="connsiteX51" fmla="*/ 7499030 w 7704138"/>
              <a:gd name="connsiteY51" fmla="*/ 811058 h 2787741"/>
              <a:gd name="connsiteX52" fmla="*/ 7326308 w 7704138"/>
              <a:gd name="connsiteY52" fmla="*/ 1077496 h 2787741"/>
              <a:gd name="connsiteX53" fmla="*/ 7304718 w 7704138"/>
              <a:gd name="connsiteY53" fmla="*/ 1102700 h 2787741"/>
              <a:gd name="connsiteX54" fmla="*/ 7164381 w 7704138"/>
              <a:gd name="connsiteY54" fmla="*/ 1322331 h 2787741"/>
              <a:gd name="connsiteX55" fmla="*/ 7045634 w 7704138"/>
              <a:gd name="connsiteY55" fmla="*/ 1394342 h 2787741"/>
              <a:gd name="connsiteX56" fmla="*/ 6757764 w 7704138"/>
              <a:gd name="connsiteY56" fmla="*/ 1516759 h 2787741"/>
              <a:gd name="connsiteX57" fmla="*/ 6710985 w 7704138"/>
              <a:gd name="connsiteY57" fmla="*/ 1567166 h 2787741"/>
              <a:gd name="connsiteX58" fmla="*/ 6466294 w 7704138"/>
              <a:gd name="connsiteY58" fmla="*/ 1671581 h 2787741"/>
              <a:gd name="connsiteX59" fmla="*/ 6243195 w 7704138"/>
              <a:gd name="connsiteY59" fmla="*/ 1840806 h 2787741"/>
              <a:gd name="connsiteX60" fmla="*/ 5933734 w 7704138"/>
              <a:gd name="connsiteY60" fmla="*/ 2028032 h 2787741"/>
              <a:gd name="connsiteX61" fmla="*/ 5761011 w 7704138"/>
              <a:gd name="connsiteY61" fmla="*/ 2182855 h 2787741"/>
              <a:gd name="connsiteX62" fmla="*/ 5638666 w 7704138"/>
              <a:gd name="connsiteY62" fmla="*/ 2251264 h 2787741"/>
              <a:gd name="connsiteX63" fmla="*/ 6869313 w 7704138"/>
              <a:gd name="connsiteY63" fmla="*/ 1606772 h 2787741"/>
              <a:gd name="connsiteX64" fmla="*/ 6887305 w 7704138"/>
              <a:gd name="connsiteY64" fmla="*/ 1631976 h 2787741"/>
              <a:gd name="connsiteX65" fmla="*/ 6649812 w 7704138"/>
              <a:gd name="connsiteY65" fmla="*/ 1837205 h 2787741"/>
              <a:gd name="connsiteX66" fmla="*/ 6088464 w 7704138"/>
              <a:gd name="connsiteY66" fmla="*/ 2179254 h 2787741"/>
              <a:gd name="connsiteX67" fmla="*/ 5645863 w 7704138"/>
              <a:gd name="connsiteY67" fmla="*/ 2316074 h 2787741"/>
              <a:gd name="connsiteX68" fmla="*/ 5545108 w 7704138"/>
              <a:gd name="connsiteY68" fmla="*/ 2341277 h 2787741"/>
              <a:gd name="connsiteX69" fmla="*/ 5250041 w 7704138"/>
              <a:gd name="connsiteY69" fmla="*/ 2409687 h 2787741"/>
              <a:gd name="connsiteX70" fmla="*/ 4994556 w 7704138"/>
              <a:gd name="connsiteY70" fmla="*/ 2431290 h 2787741"/>
              <a:gd name="connsiteX71" fmla="*/ 4926187 w 7704138"/>
              <a:gd name="connsiteY71" fmla="*/ 2431290 h 2787741"/>
              <a:gd name="connsiteX72" fmla="*/ 4926187 w 7704138"/>
              <a:gd name="connsiteY72" fmla="*/ 2460094 h 2787741"/>
              <a:gd name="connsiteX73" fmla="*/ 5329205 w 7704138"/>
              <a:gd name="connsiteY73" fmla="*/ 2478097 h 2787741"/>
              <a:gd name="connsiteX74" fmla="*/ 5329205 w 7704138"/>
              <a:gd name="connsiteY74" fmla="*/ 2488898 h 2787741"/>
              <a:gd name="connsiteX75" fmla="*/ 4944178 w 7704138"/>
              <a:gd name="connsiteY75" fmla="*/ 2532105 h 2787741"/>
              <a:gd name="connsiteX76" fmla="*/ 4573545 w 7704138"/>
              <a:gd name="connsiteY76" fmla="*/ 2553708 h 2787741"/>
              <a:gd name="connsiteX77" fmla="*/ 4569947 w 7704138"/>
              <a:gd name="connsiteY77" fmla="*/ 2578911 h 2787741"/>
              <a:gd name="connsiteX78" fmla="*/ 4645513 w 7704138"/>
              <a:gd name="connsiteY78" fmla="*/ 2604115 h 2787741"/>
              <a:gd name="connsiteX79" fmla="*/ 4645513 w 7704138"/>
              <a:gd name="connsiteY79" fmla="*/ 2625718 h 2787741"/>
              <a:gd name="connsiteX80" fmla="*/ 3404070 w 7704138"/>
              <a:gd name="connsiteY80" fmla="*/ 2787741 h 2787741"/>
              <a:gd name="connsiteX81" fmla="*/ 3400472 w 7704138"/>
              <a:gd name="connsiteY81" fmla="*/ 2766138 h 2787741"/>
              <a:gd name="connsiteX82" fmla="*/ 3605580 w 7704138"/>
              <a:gd name="connsiteY82" fmla="*/ 2712130 h 2787741"/>
              <a:gd name="connsiteX83" fmla="*/ 3796294 w 7704138"/>
              <a:gd name="connsiteY83" fmla="*/ 2629318 h 2787741"/>
              <a:gd name="connsiteX84" fmla="*/ 4130944 w 7704138"/>
              <a:gd name="connsiteY84" fmla="*/ 2528504 h 2787741"/>
              <a:gd name="connsiteX85" fmla="*/ 4044583 w 7704138"/>
              <a:gd name="connsiteY85" fmla="*/ 2506901 h 2787741"/>
              <a:gd name="connsiteX86" fmla="*/ 4109354 w 7704138"/>
              <a:gd name="connsiteY86" fmla="*/ 2470896 h 2787741"/>
              <a:gd name="connsiteX87" fmla="*/ 4109354 w 7704138"/>
              <a:gd name="connsiteY87" fmla="*/ 2456494 h 2787741"/>
              <a:gd name="connsiteX88" fmla="*/ 3900647 w 7704138"/>
              <a:gd name="connsiteY88" fmla="*/ 2431290 h 2787741"/>
              <a:gd name="connsiteX89" fmla="*/ 3526415 w 7704138"/>
              <a:gd name="connsiteY89" fmla="*/ 2398885 h 2787741"/>
              <a:gd name="connsiteX90" fmla="*/ 3166577 w 7704138"/>
              <a:gd name="connsiteY90" fmla="*/ 2326875 h 2787741"/>
              <a:gd name="connsiteX91" fmla="*/ 2918289 w 7704138"/>
              <a:gd name="connsiteY91" fmla="*/ 2240463 h 2787741"/>
              <a:gd name="connsiteX92" fmla="*/ 2421712 w 7704138"/>
              <a:gd name="connsiteY92" fmla="*/ 2186455 h 2787741"/>
              <a:gd name="connsiteX93" fmla="*/ 2723976 w 7704138"/>
              <a:gd name="connsiteY93" fmla="*/ 2334076 h 2787741"/>
              <a:gd name="connsiteX94" fmla="*/ 2655607 w 7704138"/>
              <a:gd name="connsiteY94" fmla="*/ 2301672 h 2787741"/>
              <a:gd name="connsiteX95" fmla="*/ 2900297 w 7704138"/>
              <a:gd name="connsiteY95" fmla="*/ 2323275 h 2787741"/>
              <a:gd name="connsiteX96" fmla="*/ 2900297 w 7704138"/>
              <a:gd name="connsiteY96" fmla="*/ 2344878 h 2787741"/>
              <a:gd name="connsiteX97" fmla="*/ 2493680 w 7704138"/>
              <a:gd name="connsiteY97" fmla="*/ 2373682 h 2787741"/>
              <a:gd name="connsiteX98" fmla="*/ 2684394 w 7704138"/>
              <a:gd name="connsiteY98" fmla="*/ 2456494 h 2787741"/>
              <a:gd name="connsiteX99" fmla="*/ 2677197 w 7704138"/>
              <a:gd name="connsiteY99" fmla="*/ 2470896 h 2787741"/>
              <a:gd name="connsiteX100" fmla="*/ 2306564 w 7704138"/>
              <a:gd name="connsiteY100" fmla="*/ 2416888 h 2787741"/>
              <a:gd name="connsiteX101" fmla="*/ 2241793 w 7704138"/>
              <a:gd name="connsiteY101" fmla="*/ 2445692 h 2787741"/>
              <a:gd name="connsiteX102" fmla="*/ 1784798 w 7704138"/>
              <a:gd name="connsiteY102" fmla="*/ 2348478 h 2787741"/>
              <a:gd name="connsiteX103" fmla="*/ 1457345 w 7704138"/>
              <a:gd name="connsiteY103" fmla="*/ 2413288 h 2787741"/>
              <a:gd name="connsiteX104" fmla="*/ 1068720 w 7704138"/>
              <a:gd name="connsiteY104" fmla="*/ 2560909 h 2787741"/>
              <a:gd name="connsiteX105" fmla="*/ 1126294 w 7704138"/>
              <a:gd name="connsiteY105" fmla="*/ 2514102 h 2787741"/>
              <a:gd name="connsiteX106" fmla="*/ 892399 w 7704138"/>
              <a:gd name="connsiteY106" fmla="*/ 2514102 h 2787741"/>
              <a:gd name="connsiteX107" fmla="*/ 928383 w 7704138"/>
              <a:gd name="connsiteY107" fmla="*/ 2481697 h 2787741"/>
              <a:gd name="connsiteX108" fmla="*/ 813235 w 7704138"/>
              <a:gd name="connsiteY108" fmla="*/ 2467295 h 2787741"/>
              <a:gd name="connsiteX109" fmla="*/ 640512 w 7704138"/>
              <a:gd name="connsiteY109" fmla="*/ 2481697 h 2787741"/>
              <a:gd name="connsiteX110" fmla="*/ 741267 w 7704138"/>
              <a:gd name="connsiteY110" fmla="*/ 2348478 h 2787741"/>
              <a:gd name="connsiteX111" fmla="*/ 723275 w 7704138"/>
              <a:gd name="connsiteY111" fmla="*/ 2323275 h 2787741"/>
              <a:gd name="connsiteX112" fmla="*/ 881604 w 7704138"/>
              <a:gd name="connsiteY112" fmla="*/ 2244063 h 2787741"/>
              <a:gd name="connsiteX113" fmla="*/ 813235 w 7704138"/>
              <a:gd name="connsiteY113" fmla="*/ 2233262 h 2787741"/>
              <a:gd name="connsiteX114" fmla="*/ 813235 w 7704138"/>
              <a:gd name="connsiteY114" fmla="*/ 2222460 h 2787741"/>
              <a:gd name="connsiteX115" fmla="*/ 881604 w 7704138"/>
              <a:gd name="connsiteY115" fmla="*/ 2208058 h 2787741"/>
              <a:gd name="connsiteX116" fmla="*/ 723275 w 7704138"/>
              <a:gd name="connsiteY116" fmla="*/ 2179254 h 2787741"/>
              <a:gd name="connsiteX117" fmla="*/ 561348 w 7704138"/>
              <a:gd name="connsiteY117" fmla="*/ 2222460 h 2787741"/>
              <a:gd name="connsiteX118" fmla="*/ 554151 w 7704138"/>
              <a:gd name="connsiteY118" fmla="*/ 2204458 h 2787741"/>
              <a:gd name="connsiteX119" fmla="*/ 654906 w 7704138"/>
              <a:gd name="connsiteY119" fmla="*/ 2157651 h 2787741"/>
              <a:gd name="connsiteX120" fmla="*/ 755661 w 7704138"/>
              <a:gd name="connsiteY120" fmla="*/ 2100043 h 2787741"/>
              <a:gd name="connsiteX121" fmla="*/ 618922 w 7704138"/>
              <a:gd name="connsiteY121" fmla="*/ 2089241 h 2787741"/>
              <a:gd name="connsiteX122" fmla="*/ 478585 w 7704138"/>
              <a:gd name="connsiteY122" fmla="*/ 2046035 h 2787741"/>
              <a:gd name="connsiteX123" fmla="*/ 582938 w 7704138"/>
              <a:gd name="connsiteY123" fmla="*/ 2038834 h 2787741"/>
              <a:gd name="connsiteX124" fmla="*/ 582938 w 7704138"/>
              <a:gd name="connsiteY124" fmla="*/ 2028032 h 2787741"/>
              <a:gd name="connsiteX125" fmla="*/ 500175 w 7704138"/>
              <a:gd name="connsiteY125" fmla="*/ 2028032 h 2787741"/>
              <a:gd name="connsiteX126" fmla="*/ 395822 w 7704138"/>
              <a:gd name="connsiteY126" fmla="*/ 1977625 h 2787741"/>
              <a:gd name="connsiteX127" fmla="*/ 277076 w 7704138"/>
              <a:gd name="connsiteY127" fmla="*/ 1941620 h 2787741"/>
              <a:gd name="connsiteX128" fmla="*/ 201510 w 7704138"/>
              <a:gd name="connsiteY128" fmla="*/ 1902014 h 2787741"/>
              <a:gd name="connsiteX129" fmla="*/ 248289 w 7704138"/>
              <a:gd name="connsiteY129" fmla="*/ 1891213 h 2787741"/>
              <a:gd name="connsiteX130" fmla="*/ 187116 w 7704138"/>
              <a:gd name="connsiteY130" fmla="*/ 1862409 h 2787741"/>
              <a:gd name="connsiteX131" fmla="*/ 190714 w 7704138"/>
              <a:gd name="connsiteY131" fmla="*/ 1851607 h 2787741"/>
              <a:gd name="connsiteX132" fmla="*/ 485782 w 7704138"/>
              <a:gd name="connsiteY132" fmla="*/ 1884012 h 2787741"/>
              <a:gd name="connsiteX133" fmla="*/ 374232 w 7704138"/>
              <a:gd name="connsiteY133" fmla="*/ 1793999 h 2787741"/>
              <a:gd name="connsiteX134" fmla="*/ 302264 w 7704138"/>
              <a:gd name="connsiteY134" fmla="*/ 1797599 h 2787741"/>
              <a:gd name="connsiteX135" fmla="*/ 194313 w 7704138"/>
              <a:gd name="connsiteY135" fmla="*/ 1765195 h 2787741"/>
              <a:gd name="connsiteX136" fmla="*/ 100755 w 7704138"/>
              <a:gd name="connsiteY136" fmla="*/ 1757994 h 2787741"/>
              <a:gd name="connsiteX137" fmla="*/ 277076 w 7704138"/>
              <a:gd name="connsiteY137" fmla="*/ 1768795 h 2787741"/>
              <a:gd name="connsiteX138" fmla="*/ 370634 w 7704138"/>
              <a:gd name="connsiteY138" fmla="*/ 1667981 h 2787741"/>
              <a:gd name="connsiteX139" fmla="*/ 147534 w 7704138"/>
              <a:gd name="connsiteY139" fmla="*/ 1574367 h 2787741"/>
              <a:gd name="connsiteX140" fmla="*/ 129542 w 7704138"/>
              <a:gd name="connsiteY140" fmla="*/ 1387141 h 2787741"/>
              <a:gd name="connsiteX141" fmla="*/ 187116 w 7704138"/>
              <a:gd name="connsiteY141" fmla="*/ 1376339 h 2787741"/>
              <a:gd name="connsiteX142" fmla="*/ 197911 w 7704138"/>
              <a:gd name="connsiteY142" fmla="*/ 1361937 h 2787741"/>
              <a:gd name="connsiteX143" fmla="*/ 97157 w 7704138"/>
              <a:gd name="connsiteY143" fmla="*/ 1300728 h 2787741"/>
              <a:gd name="connsiteX144" fmla="*/ 0 w 7704138"/>
              <a:gd name="connsiteY144" fmla="*/ 933476 h 2787741"/>
              <a:gd name="connsiteX145" fmla="*/ 129542 w 7704138"/>
              <a:gd name="connsiteY145" fmla="*/ 926275 h 2787741"/>
              <a:gd name="connsiteX146" fmla="*/ 97157 w 7704138"/>
              <a:gd name="connsiteY146" fmla="*/ 832661 h 2787741"/>
              <a:gd name="connsiteX147" fmla="*/ 190714 w 7704138"/>
              <a:gd name="connsiteY147" fmla="*/ 818259 h 2787741"/>
              <a:gd name="connsiteX148" fmla="*/ 197911 w 7704138"/>
              <a:gd name="connsiteY148" fmla="*/ 771452 h 2787741"/>
              <a:gd name="connsiteX149" fmla="*/ 208706 w 7704138"/>
              <a:gd name="connsiteY149" fmla="*/ 778654 h 2787741"/>
              <a:gd name="connsiteX150" fmla="*/ 287871 w 7704138"/>
              <a:gd name="connsiteY150" fmla="*/ 677839 h 2787741"/>
              <a:gd name="connsiteX151" fmla="*/ 280674 w 7704138"/>
              <a:gd name="connsiteY151" fmla="*/ 580625 h 2787741"/>
              <a:gd name="connsiteX152" fmla="*/ 349043 w 7704138"/>
              <a:gd name="connsiteY152" fmla="*/ 530218 h 2787741"/>
              <a:gd name="connsiteX153" fmla="*/ 489380 w 7704138"/>
              <a:gd name="connsiteY153" fmla="*/ 469009 h 2787741"/>
              <a:gd name="connsiteX154" fmla="*/ 546954 w 7704138"/>
              <a:gd name="connsiteY154" fmla="*/ 433004 h 2787741"/>
              <a:gd name="connsiteX155" fmla="*/ 507372 w 7704138"/>
              <a:gd name="connsiteY155" fmla="*/ 389798 h 2787741"/>
              <a:gd name="connsiteX156" fmla="*/ 478585 w 7704138"/>
              <a:gd name="connsiteY156" fmla="*/ 353793 h 2787741"/>
              <a:gd name="connsiteX157" fmla="*/ 428208 w 7704138"/>
              <a:gd name="connsiteY157" fmla="*/ 339391 h 2787741"/>
              <a:gd name="connsiteX158" fmla="*/ 262682 w 7704138"/>
              <a:gd name="connsiteY158" fmla="*/ 386197 h 2787741"/>
              <a:gd name="connsiteX159" fmla="*/ 255485 w 7704138"/>
              <a:gd name="connsiteY159" fmla="*/ 364594 h 2787741"/>
              <a:gd name="connsiteX160" fmla="*/ 525364 w 7704138"/>
              <a:gd name="connsiteY160" fmla="*/ 263780 h 2787741"/>
              <a:gd name="connsiteX161" fmla="*/ 582938 w 7704138"/>
              <a:gd name="connsiteY161" fmla="*/ 209772 h 2787741"/>
              <a:gd name="connsiteX162" fmla="*/ 694488 w 7704138"/>
              <a:gd name="connsiteY162" fmla="*/ 184568 h 2787741"/>
              <a:gd name="connsiteX163" fmla="*/ 694488 w 7704138"/>
              <a:gd name="connsiteY163" fmla="*/ 173767 h 2787741"/>
              <a:gd name="connsiteX164" fmla="*/ 474987 w 7704138"/>
              <a:gd name="connsiteY164" fmla="*/ 94556 h 2787741"/>
              <a:gd name="connsiteX165" fmla="*/ 737669 w 7704138"/>
              <a:gd name="connsiteY165" fmla="*/ 54950 h 2787741"/>
              <a:gd name="connsiteX166" fmla="*/ 913989 w 7704138"/>
              <a:gd name="connsiteY166" fmla="*/ 22545 h 2787741"/>
              <a:gd name="connsiteX167" fmla="*/ 931982 w 7704138"/>
              <a:gd name="connsiteY167" fmla="*/ 15344 h 2787741"/>
              <a:gd name="connsiteX168" fmla="*/ 1388976 w 7704138"/>
              <a:gd name="connsiteY168" fmla="*/ 942 h 278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7704138" h="2787741">
                <a:moveTo>
                  <a:pt x="1388976" y="942"/>
                </a:moveTo>
                <a:cubicBezTo>
                  <a:pt x="1439354" y="-6259"/>
                  <a:pt x="1496928" y="29746"/>
                  <a:pt x="1554502" y="44148"/>
                </a:cubicBezTo>
                <a:cubicBezTo>
                  <a:pt x="1590485" y="51349"/>
                  <a:pt x="1630068" y="65751"/>
                  <a:pt x="1669650" y="65751"/>
                </a:cubicBezTo>
                <a:cubicBezTo>
                  <a:pt x="1756011" y="72952"/>
                  <a:pt x="1827979" y="101757"/>
                  <a:pt x="1903545" y="137762"/>
                </a:cubicBezTo>
                <a:cubicBezTo>
                  <a:pt x="2061874" y="206172"/>
                  <a:pt x="2195014" y="303385"/>
                  <a:pt x="2288572" y="451007"/>
                </a:cubicBezTo>
                <a:cubicBezTo>
                  <a:pt x="2306564" y="487012"/>
                  <a:pt x="2306564" y="533818"/>
                  <a:pt x="2317359" y="573424"/>
                </a:cubicBezTo>
                <a:cubicBezTo>
                  <a:pt x="2324556" y="620231"/>
                  <a:pt x="2338949" y="667038"/>
                  <a:pt x="2353343" y="739048"/>
                </a:cubicBezTo>
                <a:cubicBezTo>
                  <a:pt x="2392925" y="681440"/>
                  <a:pt x="2425310" y="634633"/>
                  <a:pt x="2450499" y="595027"/>
                </a:cubicBezTo>
                <a:cubicBezTo>
                  <a:pt x="2486483" y="591427"/>
                  <a:pt x="2526065" y="595027"/>
                  <a:pt x="2533262" y="584226"/>
                </a:cubicBezTo>
                <a:cubicBezTo>
                  <a:pt x="2547655" y="559022"/>
                  <a:pt x="2547655" y="519416"/>
                  <a:pt x="2540459" y="490612"/>
                </a:cubicBezTo>
                <a:cubicBezTo>
                  <a:pt x="2533262" y="454607"/>
                  <a:pt x="2511672" y="425803"/>
                  <a:pt x="2562049" y="404200"/>
                </a:cubicBezTo>
                <a:cubicBezTo>
                  <a:pt x="2587238" y="436605"/>
                  <a:pt x="2612426" y="465409"/>
                  <a:pt x="2637615" y="497813"/>
                </a:cubicBezTo>
                <a:cubicBezTo>
                  <a:pt x="2634017" y="497813"/>
                  <a:pt x="2634017" y="497813"/>
                  <a:pt x="2630418" y="497813"/>
                </a:cubicBezTo>
                <a:cubicBezTo>
                  <a:pt x="2644812" y="530218"/>
                  <a:pt x="2655607" y="587826"/>
                  <a:pt x="2670000" y="587826"/>
                </a:cubicBezTo>
                <a:cubicBezTo>
                  <a:pt x="2727575" y="595027"/>
                  <a:pt x="2788747" y="580625"/>
                  <a:pt x="2857116" y="577025"/>
                </a:cubicBezTo>
                <a:cubicBezTo>
                  <a:pt x="2835526" y="602228"/>
                  <a:pt x="2813936" y="631032"/>
                  <a:pt x="2785149" y="667038"/>
                </a:cubicBezTo>
                <a:cubicBezTo>
                  <a:pt x="2824731" y="674239"/>
                  <a:pt x="2860715" y="681440"/>
                  <a:pt x="2903895" y="692241"/>
                </a:cubicBezTo>
                <a:cubicBezTo>
                  <a:pt x="2893100" y="699442"/>
                  <a:pt x="2885903" y="706643"/>
                  <a:pt x="2878707" y="710244"/>
                </a:cubicBezTo>
                <a:cubicBezTo>
                  <a:pt x="2911092" y="724646"/>
                  <a:pt x="2943478" y="742648"/>
                  <a:pt x="2975863" y="746249"/>
                </a:cubicBezTo>
                <a:cubicBezTo>
                  <a:pt x="3062224" y="760651"/>
                  <a:pt x="3152184" y="767852"/>
                  <a:pt x="3242143" y="771452"/>
                </a:cubicBezTo>
                <a:cubicBezTo>
                  <a:pt x="3335701" y="778654"/>
                  <a:pt x="3429259" y="778654"/>
                  <a:pt x="3522817" y="775053"/>
                </a:cubicBezTo>
                <a:cubicBezTo>
                  <a:pt x="3659556" y="767852"/>
                  <a:pt x="3792696" y="757050"/>
                  <a:pt x="3929434" y="746249"/>
                </a:cubicBezTo>
                <a:cubicBezTo>
                  <a:pt x="3990607" y="742648"/>
                  <a:pt x="4051779" y="721045"/>
                  <a:pt x="4116550" y="742648"/>
                </a:cubicBezTo>
                <a:cubicBezTo>
                  <a:pt x="4141739" y="749849"/>
                  <a:pt x="4177723" y="728246"/>
                  <a:pt x="4206510" y="713844"/>
                </a:cubicBezTo>
                <a:cubicBezTo>
                  <a:pt x="4267682" y="692241"/>
                  <a:pt x="4328855" y="670638"/>
                  <a:pt x="4393626" y="713844"/>
                </a:cubicBezTo>
                <a:cubicBezTo>
                  <a:pt x="4404421" y="721045"/>
                  <a:pt x="4426011" y="717445"/>
                  <a:pt x="4444003" y="713844"/>
                </a:cubicBezTo>
                <a:cubicBezTo>
                  <a:pt x="4595135" y="695842"/>
                  <a:pt x="4749866" y="677839"/>
                  <a:pt x="4904596" y="656236"/>
                </a:cubicBezTo>
                <a:cubicBezTo>
                  <a:pt x="4944178" y="652635"/>
                  <a:pt x="4983761" y="634633"/>
                  <a:pt x="5034138" y="620231"/>
                </a:cubicBezTo>
                <a:cubicBezTo>
                  <a:pt x="5062925" y="620231"/>
                  <a:pt x="5106106" y="627432"/>
                  <a:pt x="5149286" y="616630"/>
                </a:cubicBezTo>
                <a:cubicBezTo>
                  <a:pt x="5419165" y="566223"/>
                  <a:pt x="5689044" y="512215"/>
                  <a:pt x="5955324" y="451007"/>
                </a:cubicBezTo>
                <a:cubicBezTo>
                  <a:pt x="6102858" y="418602"/>
                  <a:pt x="6239596" y="353793"/>
                  <a:pt x="6383532" y="321388"/>
                </a:cubicBezTo>
                <a:cubicBezTo>
                  <a:pt x="6484286" y="299785"/>
                  <a:pt x="6574246" y="278182"/>
                  <a:pt x="6646214" y="202571"/>
                </a:cubicBezTo>
                <a:cubicBezTo>
                  <a:pt x="6671402" y="274581"/>
                  <a:pt x="6689394" y="281782"/>
                  <a:pt x="6757764" y="249378"/>
                </a:cubicBezTo>
                <a:cubicBezTo>
                  <a:pt x="6800944" y="227775"/>
                  <a:pt x="6844125" y="198971"/>
                  <a:pt x="6887305" y="177367"/>
                </a:cubicBezTo>
                <a:cubicBezTo>
                  <a:pt x="6887305" y="234976"/>
                  <a:pt x="6934084" y="267380"/>
                  <a:pt x="6991658" y="252978"/>
                </a:cubicBezTo>
                <a:cubicBezTo>
                  <a:pt x="7067224" y="234976"/>
                  <a:pt x="7142791" y="220574"/>
                  <a:pt x="7211160" y="195370"/>
                </a:cubicBezTo>
                <a:cubicBezTo>
                  <a:pt x="7261537" y="177367"/>
                  <a:pt x="7304718" y="141362"/>
                  <a:pt x="7347898" y="112558"/>
                </a:cubicBezTo>
                <a:cubicBezTo>
                  <a:pt x="7351496" y="116159"/>
                  <a:pt x="7355095" y="123360"/>
                  <a:pt x="7358693" y="126960"/>
                </a:cubicBezTo>
                <a:cubicBezTo>
                  <a:pt x="7279529" y="191769"/>
                  <a:pt x="7200365" y="252978"/>
                  <a:pt x="7124799" y="317788"/>
                </a:cubicBezTo>
                <a:cubicBezTo>
                  <a:pt x="7049233" y="382597"/>
                  <a:pt x="6926888" y="375396"/>
                  <a:pt x="6872912" y="476210"/>
                </a:cubicBezTo>
                <a:cubicBezTo>
                  <a:pt x="6930486" y="458208"/>
                  <a:pt x="6984462" y="443806"/>
                  <a:pt x="7038437" y="429404"/>
                </a:cubicBezTo>
                <a:cubicBezTo>
                  <a:pt x="7020445" y="476210"/>
                  <a:pt x="7006052" y="515816"/>
                  <a:pt x="6991658" y="555422"/>
                </a:cubicBezTo>
                <a:cubicBezTo>
                  <a:pt x="6998855" y="559022"/>
                  <a:pt x="7006052" y="562623"/>
                  <a:pt x="7013249" y="566223"/>
                </a:cubicBezTo>
                <a:cubicBezTo>
                  <a:pt x="7056429" y="519416"/>
                  <a:pt x="7103208" y="469009"/>
                  <a:pt x="7149987" y="418602"/>
                </a:cubicBezTo>
                <a:cubicBezTo>
                  <a:pt x="7164381" y="443806"/>
                  <a:pt x="7221955" y="458208"/>
                  <a:pt x="7160782" y="494213"/>
                </a:cubicBezTo>
                <a:cubicBezTo>
                  <a:pt x="7182373" y="515816"/>
                  <a:pt x="7200365" y="530218"/>
                  <a:pt x="7218357" y="544620"/>
                </a:cubicBezTo>
                <a:cubicBezTo>
                  <a:pt x="7229152" y="537419"/>
                  <a:pt x="7239946" y="530218"/>
                  <a:pt x="7254340" y="523017"/>
                </a:cubicBezTo>
                <a:cubicBezTo>
                  <a:pt x="7250742" y="537419"/>
                  <a:pt x="7250742" y="551821"/>
                  <a:pt x="7247144" y="562623"/>
                </a:cubicBezTo>
                <a:cubicBezTo>
                  <a:pt x="7365890" y="562623"/>
                  <a:pt x="7481038" y="562623"/>
                  <a:pt x="7599785" y="562623"/>
                </a:cubicBezTo>
                <a:cubicBezTo>
                  <a:pt x="7592588" y="631032"/>
                  <a:pt x="7657359" y="573424"/>
                  <a:pt x="7704138" y="602228"/>
                </a:cubicBezTo>
                <a:cubicBezTo>
                  <a:pt x="7686146" y="613030"/>
                  <a:pt x="7671752" y="613030"/>
                  <a:pt x="7664556" y="623831"/>
                </a:cubicBezTo>
                <a:cubicBezTo>
                  <a:pt x="7610580" y="685040"/>
                  <a:pt x="7538612" y="728246"/>
                  <a:pt x="7499030" y="811058"/>
                </a:cubicBezTo>
                <a:cubicBezTo>
                  <a:pt x="7455850" y="904672"/>
                  <a:pt x="7383882" y="987483"/>
                  <a:pt x="7326308" y="1077496"/>
                </a:cubicBezTo>
                <a:cubicBezTo>
                  <a:pt x="7319111" y="1084697"/>
                  <a:pt x="7304718" y="1095499"/>
                  <a:pt x="7304718" y="1102700"/>
                </a:cubicBezTo>
                <a:cubicBezTo>
                  <a:pt x="7315512" y="1214316"/>
                  <a:pt x="7225553" y="1261123"/>
                  <a:pt x="7164381" y="1322331"/>
                </a:cubicBezTo>
                <a:cubicBezTo>
                  <a:pt x="7131995" y="1354736"/>
                  <a:pt x="7088815" y="1376339"/>
                  <a:pt x="7045634" y="1394342"/>
                </a:cubicBezTo>
                <a:cubicBezTo>
                  <a:pt x="6944879" y="1433947"/>
                  <a:pt x="6844125" y="1466352"/>
                  <a:pt x="6757764" y="1516759"/>
                </a:cubicBezTo>
                <a:cubicBezTo>
                  <a:pt x="6743370" y="1534762"/>
                  <a:pt x="6728976" y="1556365"/>
                  <a:pt x="6710985" y="1567166"/>
                </a:cubicBezTo>
                <a:cubicBezTo>
                  <a:pt x="6628222" y="1603172"/>
                  <a:pt x="6541861" y="1628375"/>
                  <a:pt x="6466294" y="1671581"/>
                </a:cubicBezTo>
                <a:cubicBezTo>
                  <a:pt x="6387130" y="1721989"/>
                  <a:pt x="6322359" y="1790398"/>
                  <a:pt x="6243195" y="1840806"/>
                </a:cubicBezTo>
                <a:cubicBezTo>
                  <a:pt x="6142440" y="1909215"/>
                  <a:pt x="6077669" y="2038834"/>
                  <a:pt x="5933734" y="2028032"/>
                </a:cubicBezTo>
                <a:cubicBezTo>
                  <a:pt x="5915742" y="2128847"/>
                  <a:pt x="5832979" y="2150450"/>
                  <a:pt x="5761011" y="2182855"/>
                </a:cubicBezTo>
                <a:cubicBezTo>
                  <a:pt x="5717831" y="2204458"/>
                  <a:pt x="5674650" y="2222460"/>
                  <a:pt x="5638666" y="2251264"/>
                </a:cubicBezTo>
                <a:cubicBezTo>
                  <a:pt x="6110055" y="2157651"/>
                  <a:pt x="6498680" y="1902014"/>
                  <a:pt x="6869313" y="1606772"/>
                </a:cubicBezTo>
                <a:cubicBezTo>
                  <a:pt x="6876510" y="1613973"/>
                  <a:pt x="6880109" y="1624775"/>
                  <a:pt x="6887305" y="1631976"/>
                </a:cubicBezTo>
                <a:cubicBezTo>
                  <a:pt x="6808141" y="1703986"/>
                  <a:pt x="6736173" y="1779597"/>
                  <a:pt x="6649812" y="1837205"/>
                </a:cubicBezTo>
                <a:cubicBezTo>
                  <a:pt x="6466294" y="1959623"/>
                  <a:pt x="6282777" y="2082040"/>
                  <a:pt x="6088464" y="2179254"/>
                </a:cubicBezTo>
                <a:cubicBezTo>
                  <a:pt x="5951726" y="2247664"/>
                  <a:pt x="5793397" y="2272867"/>
                  <a:pt x="5645863" y="2316074"/>
                </a:cubicBezTo>
                <a:cubicBezTo>
                  <a:pt x="5613478" y="2323275"/>
                  <a:pt x="5577494" y="2326875"/>
                  <a:pt x="5545108" y="2341277"/>
                </a:cubicBezTo>
                <a:cubicBezTo>
                  <a:pt x="5447952" y="2377282"/>
                  <a:pt x="5347197" y="2359280"/>
                  <a:pt x="5250041" y="2409687"/>
                </a:cubicBezTo>
                <a:cubicBezTo>
                  <a:pt x="5178073" y="2445692"/>
                  <a:pt x="5080917" y="2427690"/>
                  <a:pt x="4994556" y="2431290"/>
                </a:cubicBezTo>
                <a:cubicBezTo>
                  <a:pt x="4972966" y="2431290"/>
                  <a:pt x="4947777" y="2431290"/>
                  <a:pt x="4926187" y="2431290"/>
                </a:cubicBezTo>
                <a:cubicBezTo>
                  <a:pt x="4926187" y="2442092"/>
                  <a:pt x="4926187" y="2452893"/>
                  <a:pt x="4926187" y="2460094"/>
                </a:cubicBezTo>
                <a:cubicBezTo>
                  <a:pt x="5059327" y="2467295"/>
                  <a:pt x="5192467" y="2470896"/>
                  <a:pt x="5329205" y="2478097"/>
                </a:cubicBezTo>
                <a:cubicBezTo>
                  <a:pt x="5329205" y="2481697"/>
                  <a:pt x="5329205" y="2485298"/>
                  <a:pt x="5329205" y="2488898"/>
                </a:cubicBezTo>
                <a:cubicBezTo>
                  <a:pt x="5199664" y="2503300"/>
                  <a:pt x="5073720" y="2517702"/>
                  <a:pt x="4944178" y="2532105"/>
                </a:cubicBezTo>
                <a:cubicBezTo>
                  <a:pt x="4821833" y="2546507"/>
                  <a:pt x="4699488" y="2589713"/>
                  <a:pt x="4573545" y="2553708"/>
                </a:cubicBezTo>
                <a:cubicBezTo>
                  <a:pt x="4569947" y="2564509"/>
                  <a:pt x="4569947" y="2571710"/>
                  <a:pt x="4569947" y="2578911"/>
                </a:cubicBezTo>
                <a:cubicBezTo>
                  <a:pt x="4595135" y="2586112"/>
                  <a:pt x="4620324" y="2596914"/>
                  <a:pt x="4645513" y="2604115"/>
                </a:cubicBezTo>
                <a:cubicBezTo>
                  <a:pt x="4645513" y="2611316"/>
                  <a:pt x="4645513" y="2618517"/>
                  <a:pt x="4645513" y="2625718"/>
                </a:cubicBezTo>
                <a:cubicBezTo>
                  <a:pt x="4224502" y="2614916"/>
                  <a:pt x="3814286" y="2694128"/>
                  <a:pt x="3404070" y="2787741"/>
                </a:cubicBezTo>
                <a:cubicBezTo>
                  <a:pt x="3404070" y="2780540"/>
                  <a:pt x="3400472" y="2773339"/>
                  <a:pt x="3400472" y="2766138"/>
                </a:cubicBezTo>
                <a:cubicBezTo>
                  <a:pt x="3468841" y="2748135"/>
                  <a:pt x="3540809" y="2733733"/>
                  <a:pt x="3605580" y="2712130"/>
                </a:cubicBezTo>
                <a:cubicBezTo>
                  <a:pt x="3670351" y="2690527"/>
                  <a:pt x="3749515" y="2697728"/>
                  <a:pt x="3796294" y="2629318"/>
                </a:cubicBezTo>
                <a:cubicBezTo>
                  <a:pt x="3839475" y="2650922"/>
                  <a:pt x="3994205" y="2607715"/>
                  <a:pt x="4130944" y="2528504"/>
                </a:cubicBezTo>
                <a:cubicBezTo>
                  <a:pt x="4098558" y="2521303"/>
                  <a:pt x="4076968" y="2514102"/>
                  <a:pt x="4044583" y="2506901"/>
                </a:cubicBezTo>
                <a:cubicBezTo>
                  <a:pt x="4069771" y="2492499"/>
                  <a:pt x="4091362" y="2481697"/>
                  <a:pt x="4109354" y="2470896"/>
                </a:cubicBezTo>
                <a:cubicBezTo>
                  <a:pt x="4109354" y="2467295"/>
                  <a:pt x="4109354" y="2463695"/>
                  <a:pt x="4109354" y="2456494"/>
                </a:cubicBezTo>
                <a:cubicBezTo>
                  <a:pt x="4040984" y="2449293"/>
                  <a:pt x="3972615" y="2438491"/>
                  <a:pt x="3900647" y="2431290"/>
                </a:cubicBezTo>
                <a:cubicBezTo>
                  <a:pt x="3778302" y="2420489"/>
                  <a:pt x="3648760" y="2416888"/>
                  <a:pt x="3526415" y="2398885"/>
                </a:cubicBezTo>
                <a:cubicBezTo>
                  <a:pt x="3404070" y="2384483"/>
                  <a:pt x="3285324" y="2359280"/>
                  <a:pt x="3166577" y="2326875"/>
                </a:cubicBezTo>
                <a:cubicBezTo>
                  <a:pt x="3083814" y="2305272"/>
                  <a:pt x="3001052" y="2262066"/>
                  <a:pt x="2918289" y="2240463"/>
                </a:cubicBezTo>
                <a:cubicBezTo>
                  <a:pt x="2756362" y="2204458"/>
                  <a:pt x="2590836" y="2164852"/>
                  <a:pt x="2421712" y="2186455"/>
                </a:cubicBezTo>
                <a:cubicBezTo>
                  <a:pt x="2443302" y="2269267"/>
                  <a:pt x="2540459" y="2319674"/>
                  <a:pt x="2723976" y="2334076"/>
                </a:cubicBezTo>
                <a:cubicBezTo>
                  <a:pt x="2705984" y="2326875"/>
                  <a:pt x="2687992" y="2316074"/>
                  <a:pt x="2655607" y="2301672"/>
                </a:cubicBezTo>
                <a:cubicBezTo>
                  <a:pt x="2749165" y="2308873"/>
                  <a:pt x="2824731" y="2316074"/>
                  <a:pt x="2900297" y="2323275"/>
                </a:cubicBezTo>
                <a:cubicBezTo>
                  <a:pt x="2900297" y="2330476"/>
                  <a:pt x="2900297" y="2337677"/>
                  <a:pt x="2900297" y="2344878"/>
                </a:cubicBezTo>
                <a:cubicBezTo>
                  <a:pt x="2774353" y="2355679"/>
                  <a:pt x="2644812" y="2362880"/>
                  <a:pt x="2493680" y="2373682"/>
                </a:cubicBezTo>
                <a:cubicBezTo>
                  <a:pt x="2569246" y="2406086"/>
                  <a:pt x="2626820" y="2431290"/>
                  <a:pt x="2684394" y="2456494"/>
                </a:cubicBezTo>
                <a:cubicBezTo>
                  <a:pt x="2680795" y="2460094"/>
                  <a:pt x="2677197" y="2463695"/>
                  <a:pt x="2677197" y="2470896"/>
                </a:cubicBezTo>
                <a:cubicBezTo>
                  <a:pt x="2554852" y="2452893"/>
                  <a:pt x="2428909" y="2431290"/>
                  <a:pt x="2306564" y="2416888"/>
                </a:cubicBezTo>
                <a:cubicBezTo>
                  <a:pt x="2284974" y="2413288"/>
                  <a:pt x="2263383" y="2424089"/>
                  <a:pt x="2241793" y="2445692"/>
                </a:cubicBezTo>
                <a:cubicBezTo>
                  <a:pt x="2090661" y="2413288"/>
                  <a:pt x="1939529" y="2377282"/>
                  <a:pt x="1784798" y="2348478"/>
                </a:cubicBezTo>
                <a:cubicBezTo>
                  <a:pt x="1669650" y="2323275"/>
                  <a:pt x="1561699" y="2373682"/>
                  <a:pt x="1457345" y="2413288"/>
                </a:cubicBezTo>
                <a:cubicBezTo>
                  <a:pt x="1331402" y="2467295"/>
                  <a:pt x="1205459" y="2521303"/>
                  <a:pt x="1068720" y="2560909"/>
                </a:cubicBezTo>
                <a:cubicBezTo>
                  <a:pt x="1086712" y="2546507"/>
                  <a:pt x="1104704" y="2532105"/>
                  <a:pt x="1126294" y="2514102"/>
                </a:cubicBezTo>
                <a:cubicBezTo>
                  <a:pt x="1050728" y="2514102"/>
                  <a:pt x="978761" y="2514102"/>
                  <a:pt x="892399" y="2514102"/>
                </a:cubicBezTo>
                <a:cubicBezTo>
                  <a:pt x="913989" y="2496099"/>
                  <a:pt x="924785" y="2488898"/>
                  <a:pt x="928383" y="2481697"/>
                </a:cubicBezTo>
                <a:cubicBezTo>
                  <a:pt x="899596" y="2431290"/>
                  <a:pt x="860014" y="2452893"/>
                  <a:pt x="813235" y="2467295"/>
                </a:cubicBezTo>
                <a:cubicBezTo>
                  <a:pt x="766456" y="2478097"/>
                  <a:pt x="716078" y="2478097"/>
                  <a:pt x="640512" y="2481697"/>
                </a:cubicBezTo>
                <a:cubicBezTo>
                  <a:pt x="676496" y="2434891"/>
                  <a:pt x="708882" y="2395285"/>
                  <a:pt x="741267" y="2348478"/>
                </a:cubicBezTo>
                <a:cubicBezTo>
                  <a:pt x="737669" y="2344878"/>
                  <a:pt x="730472" y="2334076"/>
                  <a:pt x="723275" y="2323275"/>
                </a:cubicBezTo>
                <a:cubicBezTo>
                  <a:pt x="770054" y="2298071"/>
                  <a:pt x="816833" y="2276468"/>
                  <a:pt x="881604" y="2244063"/>
                </a:cubicBezTo>
                <a:cubicBezTo>
                  <a:pt x="842022" y="2240463"/>
                  <a:pt x="827628" y="2236862"/>
                  <a:pt x="813235" y="2233262"/>
                </a:cubicBezTo>
                <a:cubicBezTo>
                  <a:pt x="813235" y="2229661"/>
                  <a:pt x="813235" y="2226061"/>
                  <a:pt x="813235" y="2222460"/>
                </a:cubicBezTo>
                <a:cubicBezTo>
                  <a:pt x="834825" y="2218860"/>
                  <a:pt x="856415" y="2215259"/>
                  <a:pt x="881604" y="2208058"/>
                </a:cubicBezTo>
                <a:cubicBezTo>
                  <a:pt x="831227" y="2125246"/>
                  <a:pt x="806038" y="2125246"/>
                  <a:pt x="723275" y="2179254"/>
                </a:cubicBezTo>
                <a:cubicBezTo>
                  <a:pt x="680095" y="2208058"/>
                  <a:pt x="615324" y="2208058"/>
                  <a:pt x="561348" y="2222460"/>
                </a:cubicBezTo>
                <a:cubicBezTo>
                  <a:pt x="561348" y="2215259"/>
                  <a:pt x="557750" y="2211659"/>
                  <a:pt x="554151" y="2204458"/>
                </a:cubicBezTo>
                <a:cubicBezTo>
                  <a:pt x="590135" y="2190056"/>
                  <a:pt x="618922" y="2172053"/>
                  <a:pt x="654906" y="2157651"/>
                </a:cubicBezTo>
                <a:cubicBezTo>
                  <a:pt x="687291" y="2143249"/>
                  <a:pt x="723275" y="2132447"/>
                  <a:pt x="755661" y="2100043"/>
                </a:cubicBezTo>
                <a:cubicBezTo>
                  <a:pt x="708882" y="2096442"/>
                  <a:pt x="662103" y="2096442"/>
                  <a:pt x="618922" y="2089241"/>
                </a:cubicBezTo>
                <a:cubicBezTo>
                  <a:pt x="575742" y="2082040"/>
                  <a:pt x="536159" y="2064038"/>
                  <a:pt x="478585" y="2046035"/>
                </a:cubicBezTo>
                <a:cubicBezTo>
                  <a:pt x="525364" y="2042434"/>
                  <a:pt x="554151" y="2042434"/>
                  <a:pt x="582938" y="2038834"/>
                </a:cubicBezTo>
                <a:cubicBezTo>
                  <a:pt x="582938" y="2035233"/>
                  <a:pt x="582938" y="2031633"/>
                  <a:pt x="582938" y="2028032"/>
                </a:cubicBezTo>
                <a:cubicBezTo>
                  <a:pt x="557750" y="2028032"/>
                  <a:pt x="528962" y="2024432"/>
                  <a:pt x="500175" y="2028032"/>
                </a:cubicBezTo>
                <a:cubicBezTo>
                  <a:pt x="456995" y="2028032"/>
                  <a:pt x="428208" y="2010030"/>
                  <a:pt x="395822" y="1977625"/>
                </a:cubicBezTo>
                <a:cubicBezTo>
                  <a:pt x="374232" y="1948821"/>
                  <a:pt x="320256" y="1952422"/>
                  <a:pt x="277076" y="1941620"/>
                </a:cubicBezTo>
                <a:cubicBezTo>
                  <a:pt x="251887" y="1934419"/>
                  <a:pt x="223100" y="1927218"/>
                  <a:pt x="201510" y="1902014"/>
                </a:cubicBezTo>
                <a:cubicBezTo>
                  <a:pt x="215903" y="1898414"/>
                  <a:pt x="230297" y="1894813"/>
                  <a:pt x="248289" y="1891213"/>
                </a:cubicBezTo>
                <a:cubicBezTo>
                  <a:pt x="223100" y="1880411"/>
                  <a:pt x="205108" y="1873210"/>
                  <a:pt x="187116" y="1862409"/>
                </a:cubicBezTo>
                <a:cubicBezTo>
                  <a:pt x="190714" y="1858808"/>
                  <a:pt x="190714" y="1855208"/>
                  <a:pt x="190714" y="1851607"/>
                </a:cubicBezTo>
                <a:cubicBezTo>
                  <a:pt x="291469" y="1862409"/>
                  <a:pt x="388626" y="1873210"/>
                  <a:pt x="485782" y="1884012"/>
                </a:cubicBezTo>
                <a:cubicBezTo>
                  <a:pt x="449798" y="1840806"/>
                  <a:pt x="439003" y="1772396"/>
                  <a:pt x="374232" y="1793999"/>
                </a:cubicBezTo>
                <a:cubicBezTo>
                  <a:pt x="349043" y="1801200"/>
                  <a:pt x="323855" y="1797599"/>
                  <a:pt x="302264" y="1797599"/>
                </a:cubicBezTo>
                <a:cubicBezTo>
                  <a:pt x="262682" y="1793999"/>
                  <a:pt x="226698" y="1801200"/>
                  <a:pt x="194313" y="1765195"/>
                </a:cubicBezTo>
                <a:cubicBezTo>
                  <a:pt x="179919" y="1750793"/>
                  <a:pt x="133140" y="1757994"/>
                  <a:pt x="100755" y="1757994"/>
                </a:cubicBezTo>
                <a:cubicBezTo>
                  <a:pt x="158329" y="1693184"/>
                  <a:pt x="219502" y="1732790"/>
                  <a:pt x="277076" y="1768795"/>
                </a:cubicBezTo>
                <a:cubicBezTo>
                  <a:pt x="255485" y="1664380"/>
                  <a:pt x="356240" y="1721989"/>
                  <a:pt x="370634" y="1667981"/>
                </a:cubicBezTo>
                <a:cubicBezTo>
                  <a:pt x="334650" y="1574367"/>
                  <a:pt x="259084" y="1545563"/>
                  <a:pt x="147534" y="1574367"/>
                </a:cubicBezTo>
                <a:cubicBezTo>
                  <a:pt x="169124" y="1502357"/>
                  <a:pt x="212305" y="1441148"/>
                  <a:pt x="129542" y="1387141"/>
                </a:cubicBezTo>
                <a:cubicBezTo>
                  <a:pt x="158329" y="1383540"/>
                  <a:pt x="172723" y="1379940"/>
                  <a:pt x="187116" y="1376339"/>
                </a:cubicBezTo>
                <a:cubicBezTo>
                  <a:pt x="190714" y="1372739"/>
                  <a:pt x="194313" y="1365538"/>
                  <a:pt x="197911" y="1361937"/>
                </a:cubicBezTo>
                <a:cubicBezTo>
                  <a:pt x="161927" y="1340334"/>
                  <a:pt x="129542" y="1318731"/>
                  <a:pt x="97157" y="1300728"/>
                </a:cubicBezTo>
                <a:cubicBezTo>
                  <a:pt x="133140" y="1167509"/>
                  <a:pt x="35984" y="1066695"/>
                  <a:pt x="0" y="933476"/>
                </a:cubicBezTo>
                <a:cubicBezTo>
                  <a:pt x="43181" y="933476"/>
                  <a:pt x="86361" y="929875"/>
                  <a:pt x="129542" y="926275"/>
                </a:cubicBezTo>
                <a:cubicBezTo>
                  <a:pt x="118747" y="897471"/>
                  <a:pt x="111550" y="868666"/>
                  <a:pt x="97157" y="832661"/>
                </a:cubicBezTo>
                <a:cubicBezTo>
                  <a:pt x="133140" y="829061"/>
                  <a:pt x="161927" y="821860"/>
                  <a:pt x="190714" y="818259"/>
                </a:cubicBezTo>
                <a:cubicBezTo>
                  <a:pt x="194313" y="807458"/>
                  <a:pt x="194313" y="789455"/>
                  <a:pt x="197911" y="771452"/>
                </a:cubicBezTo>
                <a:cubicBezTo>
                  <a:pt x="201510" y="771452"/>
                  <a:pt x="205108" y="775053"/>
                  <a:pt x="208706" y="778654"/>
                </a:cubicBezTo>
                <a:cubicBezTo>
                  <a:pt x="237493" y="746249"/>
                  <a:pt x="273477" y="717445"/>
                  <a:pt x="287871" y="677839"/>
                </a:cubicBezTo>
                <a:cubicBezTo>
                  <a:pt x="298666" y="645434"/>
                  <a:pt x="284272" y="602228"/>
                  <a:pt x="280674" y="580625"/>
                </a:cubicBezTo>
                <a:cubicBezTo>
                  <a:pt x="302264" y="562623"/>
                  <a:pt x="323855" y="544620"/>
                  <a:pt x="349043" y="530218"/>
                </a:cubicBezTo>
                <a:cubicBezTo>
                  <a:pt x="395822" y="508615"/>
                  <a:pt x="442601" y="490612"/>
                  <a:pt x="489380" y="469009"/>
                </a:cubicBezTo>
                <a:cubicBezTo>
                  <a:pt x="510971" y="461808"/>
                  <a:pt x="528962" y="447406"/>
                  <a:pt x="546954" y="433004"/>
                </a:cubicBezTo>
                <a:cubicBezTo>
                  <a:pt x="532561" y="418602"/>
                  <a:pt x="518167" y="404200"/>
                  <a:pt x="507372" y="389798"/>
                </a:cubicBezTo>
                <a:cubicBezTo>
                  <a:pt x="496577" y="378996"/>
                  <a:pt x="489380" y="360994"/>
                  <a:pt x="478585" y="353793"/>
                </a:cubicBezTo>
                <a:cubicBezTo>
                  <a:pt x="464192" y="342991"/>
                  <a:pt x="442601" y="335790"/>
                  <a:pt x="428208" y="339391"/>
                </a:cubicBezTo>
                <a:cubicBezTo>
                  <a:pt x="370634" y="350192"/>
                  <a:pt x="316658" y="368195"/>
                  <a:pt x="262682" y="386197"/>
                </a:cubicBezTo>
                <a:cubicBezTo>
                  <a:pt x="259084" y="378996"/>
                  <a:pt x="259084" y="371795"/>
                  <a:pt x="255485" y="364594"/>
                </a:cubicBezTo>
                <a:cubicBezTo>
                  <a:pt x="345445" y="332190"/>
                  <a:pt x="435405" y="299785"/>
                  <a:pt x="525364" y="263780"/>
                </a:cubicBezTo>
                <a:cubicBezTo>
                  <a:pt x="543356" y="256579"/>
                  <a:pt x="557750" y="234976"/>
                  <a:pt x="582938" y="209772"/>
                </a:cubicBezTo>
                <a:cubicBezTo>
                  <a:pt x="608127" y="202571"/>
                  <a:pt x="651307" y="195370"/>
                  <a:pt x="694488" y="184568"/>
                </a:cubicBezTo>
                <a:cubicBezTo>
                  <a:pt x="694488" y="180968"/>
                  <a:pt x="694488" y="177367"/>
                  <a:pt x="694488" y="173767"/>
                </a:cubicBezTo>
                <a:cubicBezTo>
                  <a:pt x="626119" y="148563"/>
                  <a:pt x="557750" y="123360"/>
                  <a:pt x="474987" y="94556"/>
                </a:cubicBezTo>
                <a:cubicBezTo>
                  <a:pt x="568545" y="80154"/>
                  <a:pt x="654906" y="65751"/>
                  <a:pt x="737669" y="54950"/>
                </a:cubicBezTo>
                <a:cubicBezTo>
                  <a:pt x="795243" y="44148"/>
                  <a:pt x="856415" y="33347"/>
                  <a:pt x="913989" y="22545"/>
                </a:cubicBezTo>
                <a:cubicBezTo>
                  <a:pt x="921186" y="22545"/>
                  <a:pt x="924785" y="15344"/>
                  <a:pt x="931982" y="15344"/>
                </a:cubicBezTo>
                <a:cubicBezTo>
                  <a:pt x="1083114" y="44148"/>
                  <a:pt x="1234246" y="22545"/>
                  <a:pt x="1388976" y="942"/>
                </a:cubicBezTo>
                <a:close/>
              </a:path>
            </a:pathLst>
          </a:custGeom>
        </p:spPr>
        <p:txBody>
          <a:bodyPr wrap="square">
            <a:noAutofit/>
          </a:bodyPr>
          <a:lstStyle/>
          <a:p>
            <a:endParaRPr lang="id-ID"/>
          </a:p>
        </p:txBody>
      </p:sp>
    </p:spTree>
    <p:extLst>
      <p:ext uri="{BB962C8B-B14F-4D97-AF65-F5344CB8AC3E}">
        <p14:creationId xmlns:p14="http://schemas.microsoft.com/office/powerpoint/2010/main" val="3465251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42991" y="-150180"/>
            <a:ext cx="9228012" cy="3326804"/>
          </a:xfrm>
          <a:custGeom>
            <a:avLst/>
            <a:gdLst>
              <a:gd name="connsiteX0" fmla="*/ 4293213 w 7688263"/>
              <a:gd name="connsiteY0" fmla="*/ 0 h 2771707"/>
              <a:gd name="connsiteX1" fmla="*/ 3894429 w 7688263"/>
              <a:gd name="connsiteY1" fmla="*/ 147374 h 2771707"/>
              <a:gd name="connsiteX2" fmla="*/ 3567498 w 7688263"/>
              <a:gd name="connsiteY2" fmla="*/ 251615 h 2771707"/>
              <a:gd name="connsiteX3" fmla="*/ 3653721 w 7688263"/>
              <a:gd name="connsiteY3" fmla="*/ 273182 h 2771707"/>
              <a:gd name="connsiteX4" fmla="*/ 3589054 w 7688263"/>
              <a:gd name="connsiteY4" fmla="*/ 309127 h 2771707"/>
              <a:gd name="connsiteX5" fmla="*/ 3589054 w 7688263"/>
              <a:gd name="connsiteY5" fmla="*/ 319910 h 2771707"/>
              <a:gd name="connsiteX6" fmla="*/ 3793835 w 7688263"/>
              <a:gd name="connsiteY6" fmla="*/ 348666 h 2771707"/>
              <a:gd name="connsiteX7" fmla="*/ 4171062 w 7688263"/>
              <a:gd name="connsiteY7" fmla="*/ 377422 h 2771707"/>
              <a:gd name="connsiteX8" fmla="*/ 4526735 w 7688263"/>
              <a:gd name="connsiteY8" fmla="*/ 452906 h 2771707"/>
              <a:gd name="connsiteX9" fmla="*/ 4778220 w 7688263"/>
              <a:gd name="connsiteY9" fmla="*/ 539174 h 2771707"/>
              <a:gd name="connsiteX10" fmla="*/ 5274005 w 7688263"/>
              <a:gd name="connsiteY10" fmla="*/ 593092 h 2771707"/>
              <a:gd name="connsiteX11" fmla="*/ 4954259 w 7688263"/>
              <a:gd name="connsiteY11" fmla="*/ 434934 h 2771707"/>
              <a:gd name="connsiteX12" fmla="*/ 5040483 w 7688263"/>
              <a:gd name="connsiteY12" fmla="*/ 478068 h 2771707"/>
              <a:gd name="connsiteX13" fmla="*/ 4796183 w 7688263"/>
              <a:gd name="connsiteY13" fmla="*/ 456501 h 2771707"/>
              <a:gd name="connsiteX14" fmla="*/ 4792590 w 7688263"/>
              <a:gd name="connsiteY14" fmla="*/ 431340 h 2771707"/>
              <a:gd name="connsiteX15" fmla="*/ 5198559 w 7688263"/>
              <a:gd name="connsiteY15" fmla="*/ 406178 h 2771707"/>
              <a:gd name="connsiteX16" fmla="*/ 5011742 w 7688263"/>
              <a:gd name="connsiteY16" fmla="*/ 323505 h 2771707"/>
              <a:gd name="connsiteX17" fmla="*/ 5018927 w 7688263"/>
              <a:gd name="connsiteY17" fmla="*/ 309127 h 2771707"/>
              <a:gd name="connsiteX18" fmla="*/ 5388970 w 7688263"/>
              <a:gd name="connsiteY18" fmla="*/ 363044 h 2771707"/>
              <a:gd name="connsiteX19" fmla="*/ 5453637 w 7688263"/>
              <a:gd name="connsiteY19" fmla="*/ 334288 h 2771707"/>
              <a:gd name="connsiteX20" fmla="*/ 5899125 w 7688263"/>
              <a:gd name="connsiteY20" fmla="*/ 431340 h 2771707"/>
              <a:gd name="connsiteX21" fmla="*/ 6236834 w 7688263"/>
              <a:gd name="connsiteY21" fmla="*/ 363044 h 2771707"/>
              <a:gd name="connsiteX22" fmla="*/ 6621247 w 7688263"/>
              <a:gd name="connsiteY22" fmla="*/ 219264 h 2771707"/>
              <a:gd name="connsiteX23" fmla="*/ 6585320 w 7688263"/>
              <a:gd name="connsiteY23" fmla="*/ 262398 h 2771707"/>
              <a:gd name="connsiteX24" fmla="*/ 6793694 w 7688263"/>
              <a:gd name="connsiteY24" fmla="*/ 269587 h 2771707"/>
              <a:gd name="connsiteX25" fmla="*/ 6761360 w 7688263"/>
              <a:gd name="connsiteY25" fmla="*/ 298343 h 2771707"/>
              <a:gd name="connsiteX26" fmla="*/ 6879918 w 7688263"/>
              <a:gd name="connsiteY26" fmla="*/ 312721 h 2771707"/>
              <a:gd name="connsiteX27" fmla="*/ 7048772 w 7688263"/>
              <a:gd name="connsiteY27" fmla="*/ 294749 h 2771707"/>
              <a:gd name="connsiteX28" fmla="*/ 6951770 w 7688263"/>
              <a:gd name="connsiteY28" fmla="*/ 431340 h 2771707"/>
              <a:gd name="connsiteX29" fmla="*/ 6969734 w 7688263"/>
              <a:gd name="connsiteY29" fmla="*/ 456501 h 2771707"/>
              <a:gd name="connsiteX30" fmla="*/ 6829620 w 7688263"/>
              <a:gd name="connsiteY30" fmla="*/ 524796 h 2771707"/>
              <a:gd name="connsiteX31" fmla="*/ 6833213 w 7688263"/>
              <a:gd name="connsiteY31" fmla="*/ 539174 h 2771707"/>
              <a:gd name="connsiteX32" fmla="*/ 6876325 w 7688263"/>
              <a:gd name="connsiteY32" fmla="*/ 542769 h 2771707"/>
              <a:gd name="connsiteX33" fmla="*/ 6879918 w 7688263"/>
              <a:gd name="connsiteY33" fmla="*/ 553552 h 2771707"/>
              <a:gd name="connsiteX34" fmla="*/ 6811658 w 7688263"/>
              <a:gd name="connsiteY34" fmla="*/ 571525 h 2771707"/>
              <a:gd name="connsiteX35" fmla="*/ 6969734 w 7688263"/>
              <a:gd name="connsiteY35" fmla="*/ 600281 h 2771707"/>
              <a:gd name="connsiteX36" fmla="*/ 7127810 w 7688263"/>
              <a:gd name="connsiteY36" fmla="*/ 557147 h 2771707"/>
              <a:gd name="connsiteX37" fmla="*/ 7134996 w 7688263"/>
              <a:gd name="connsiteY37" fmla="*/ 578714 h 2771707"/>
              <a:gd name="connsiteX38" fmla="*/ 6923030 w 7688263"/>
              <a:gd name="connsiteY38" fmla="*/ 668576 h 2771707"/>
              <a:gd name="connsiteX39" fmla="*/ 7199663 w 7688263"/>
              <a:gd name="connsiteY39" fmla="*/ 718899 h 2771707"/>
              <a:gd name="connsiteX40" fmla="*/ 7196070 w 7688263"/>
              <a:gd name="connsiteY40" fmla="*/ 733277 h 2771707"/>
              <a:gd name="connsiteX41" fmla="*/ 7106254 w 7688263"/>
              <a:gd name="connsiteY41" fmla="*/ 740466 h 2771707"/>
              <a:gd name="connsiteX42" fmla="*/ 7106254 w 7688263"/>
              <a:gd name="connsiteY42" fmla="*/ 751250 h 2771707"/>
              <a:gd name="connsiteX43" fmla="*/ 7185292 w 7688263"/>
              <a:gd name="connsiteY43" fmla="*/ 754844 h 2771707"/>
              <a:gd name="connsiteX44" fmla="*/ 7278702 w 7688263"/>
              <a:gd name="connsiteY44" fmla="*/ 780006 h 2771707"/>
              <a:gd name="connsiteX45" fmla="*/ 7422407 w 7688263"/>
              <a:gd name="connsiteY45" fmla="*/ 837517 h 2771707"/>
              <a:gd name="connsiteX46" fmla="*/ 7508630 w 7688263"/>
              <a:gd name="connsiteY46" fmla="*/ 866273 h 2771707"/>
              <a:gd name="connsiteX47" fmla="*/ 7447556 w 7688263"/>
              <a:gd name="connsiteY47" fmla="*/ 887840 h 2771707"/>
              <a:gd name="connsiteX48" fmla="*/ 7501446 w 7688263"/>
              <a:gd name="connsiteY48" fmla="*/ 913002 h 2771707"/>
              <a:gd name="connsiteX49" fmla="*/ 7497852 w 7688263"/>
              <a:gd name="connsiteY49" fmla="*/ 923785 h 2771707"/>
              <a:gd name="connsiteX50" fmla="*/ 7210441 w 7688263"/>
              <a:gd name="connsiteY50" fmla="*/ 895029 h 2771707"/>
              <a:gd name="connsiteX51" fmla="*/ 7404444 w 7688263"/>
              <a:gd name="connsiteY51" fmla="*/ 984892 h 2771707"/>
              <a:gd name="connsiteX52" fmla="*/ 7487075 w 7688263"/>
              <a:gd name="connsiteY52" fmla="*/ 1010053 h 2771707"/>
              <a:gd name="connsiteX53" fmla="*/ 7591262 w 7688263"/>
              <a:gd name="connsiteY53" fmla="*/ 1020837 h 2771707"/>
              <a:gd name="connsiteX54" fmla="*/ 7415222 w 7688263"/>
              <a:gd name="connsiteY54" fmla="*/ 1013648 h 2771707"/>
              <a:gd name="connsiteX55" fmla="*/ 7318220 w 7688263"/>
              <a:gd name="connsiteY55" fmla="*/ 1103510 h 2771707"/>
              <a:gd name="connsiteX56" fmla="*/ 7544557 w 7688263"/>
              <a:gd name="connsiteY56" fmla="*/ 1200561 h 2771707"/>
              <a:gd name="connsiteX57" fmla="*/ 7558928 w 7688263"/>
              <a:gd name="connsiteY57" fmla="*/ 1391070 h 2771707"/>
              <a:gd name="connsiteX58" fmla="*/ 7501446 w 7688263"/>
              <a:gd name="connsiteY58" fmla="*/ 1401853 h 2771707"/>
              <a:gd name="connsiteX59" fmla="*/ 7494260 w 7688263"/>
              <a:gd name="connsiteY59" fmla="*/ 1416231 h 2771707"/>
              <a:gd name="connsiteX60" fmla="*/ 7591262 w 7688263"/>
              <a:gd name="connsiteY60" fmla="*/ 1477338 h 2771707"/>
              <a:gd name="connsiteX61" fmla="*/ 7688263 w 7688263"/>
              <a:gd name="connsiteY61" fmla="*/ 1840382 h 2771707"/>
              <a:gd name="connsiteX62" fmla="*/ 7562520 w 7688263"/>
              <a:gd name="connsiteY62" fmla="*/ 1854760 h 2771707"/>
              <a:gd name="connsiteX63" fmla="*/ 7594854 w 7688263"/>
              <a:gd name="connsiteY63" fmla="*/ 1944622 h 2771707"/>
              <a:gd name="connsiteX64" fmla="*/ 7523002 w 7688263"/>
              <a:gd name="connsiteY64" fmla="*/ 1955405 h 2771707"/>
              <a:gd name="connsiteX65" fmla="*/ 7447556 w 7688263"/>
              <a:gd name="connsiteY65" fmla="*/ 2027295 h 2771707"/>
              <a:gd name="connsiteX66" fmla="*/ 7415222 w 7688263"/>
              <a:gd name="connsiteY66" fmla="*/ 2203425 h 2771707"/>
              <a:gd name="connsiteX67" fmla="*/ 7142181 w 7688263"/>
              <a:gd name="connsiteY67" fmla="*/ 2336422 h 2771707"/>
              <a:gd name="connsiteX68" fmla="*/ 7231997 w 7688263"/>
              <a:gd name="connsiteY68" fmla="*/ 2444257 h 2771707"/>
              <a:gd name="connsiteX69" fmla="*/ 7264330 w 7688263"/>
              <a:gd name="connsiteY69" fmla="*/ 2437068 h 2771707"/>
              <a:gd name="connsiteX70" fmla="*/ 7429592 w 7688263"/>
              <a:gd name="connsiteY70" fmla="*/ 2390339 h 2771707"/>
              <a:gd name="connsiteX71" fmla="*/ 7436778 w 7688263"/>
              <a:gd name="connsiteY71" fmla="*/ 2411906 h 2771707"/>
              <a:gd name="connsiteX72" fmla="*/ 7163736 w 7688263"/>
              <a:gd name="connsiteY72" fmla="*/ 2512552 h 2771707"/>
              <a:gd name="connsiteX73" fmla="*/ 7109847 w 7688263"/>
              <a:gd name="connsiteY73" fmla="*/ 2566469 h 2771707"/>
              <a:gd name="connsiteX74" fmla="*/ 6998475 w 7688263"/>
              <a:gd name="connsiteY74" fmla="*/ 2591631 h 2771707"/>
              <a:gd name="connsiteX75" fmla="*/ 6998475 w 7688263"/>
              <a:gd name="connsiteY75" fmla="*/ 2602414 h 2771707"/>
              <a:gd name="connsiteX76" fmla="*/ 7199663 w 7688263"/>
              <a:gd name="connsiteY76" fmla="*/ 2674304 h 2771707"/>
              <a:gd name="connsiteX77" fmla="*/ 7203256 w 7688263"/>
              <a:gd name="connsiteY77" fmla="*/ 2688682 h 2771707"/>
              <a:gd name="connsiteX78" fmla="*/ 6926622 w 7688263"/>
              <a:gd name="connsiteY78" fmla="*/ 2721033 h 2771707"/>
              <a:gd name="connsiteX79" fmla="*/ 6768546 w 7688263"/>
              <a:gd name="connsiteY79" fmla="*/ 2753383 h 2771707"/>
              <a:gd name="connsiteX80" fmla="*/ 6567358 w 7688263"/>
              <a:gd name="connsiteY80" fmla="*/ 2749789 h 2771707"/>
              <a:gd name="connsiteX81" fmla="*/ 6312280 w 7688263"/>
              <a:gd name="connsiteY81" fmla="*/ 2771356 h 2771707"/>
              <a:gd name="connsiteX82" fmla="*/ 6139832 w 7688263"/>
              <a:gd name="connsiteY82" fmla="*/ 2731816 h 2771707"/>
              <a:gd name="connsiteX83" fmla="*/ 6021275 w 7688263"/>
              <a:gd name="connsiteY83" fmla="*/ 2706655 h 2771707"/>
              <a:gd name="connsiteX84" fmla="*/ 5794939 w 7688263"/>
              <a:gd name="connsiteY84" fmla="*/ 2638359 h 2771707"/>
              <a:gd name="connsiteX85" fmla="*/ 5410526 w 7688263"/>
              <a:gd name="connsiteY85" fmla="*/ 2329233 h 2771707"/>
              <a:gd name="connsiteX86" fmla="*/ 5374599 w 7688263"/>
              <a:gd name="connsiteY86" fmla="*/ 2192642 h 2771707"/>
              <a:gd name="connsiteX87" fmla="*/ 5342265 w 7688263"/>
              <a:gd name="connsiteY87" fmla="*/ 2038079 h 2771707"/>
              <a:gd name="connsiteX88" fmla="*/ 5241671 w 7688263"/>
              <a:gd name="connsiteY88" fmla="*/ 2185453 h 2771707"/>
              <a:gd name="connsiteX89" fmla="*/ 5166226 w 7688263"/>
              <a:gd name="connsiteY89" fmla="*/ 2189047 h 2771707"/>
              <a:gd name="connsiteX90" fmla="*/ 5155448 w 7688263"/>
              <a:gd name="connsiteY90" fmla="*/ 2286099 h 2771707"/>
              <a:gd name="connsiteX91" fmla="*/ 5133892 w 7688263"/>
              <a:gd name="connsiteY91" fmla="*/ 2372367 h 2771707"/>
              <a:gd name="connsiteX92" fmla="*/ 5065631 w 7688263"/>
              <a:gd name="connsiteY92" fmla="*/ 2289693 h 2771707"/>
              <a:gd name="connsiteX93" fmla="*/ 5029705 w 7688263"/>
              <a:gd name="connsiteY93" fmla="*/ 2192642 h 2771707"/>
              <a:gd name="connsiteX94" fmla="*/ 4842887 w 7688263"/>
              <a:gd name="connsiteY94" fmla="*/ 2196236 h 2771707"/>
              <a:gd name="connsiteX95" fmla="*/ 4911148 w 7688263"/>
              <a:gd name="connsiteY95" fmla="*/ 2109969 h 2771707"/>
              <a:gd name="connsiteX96" fmla="*/ 4796183 w 7688263"/>
              <a:gd name="connsiteY96" fmla="*/ 2084807 h 2771707"/>
              <a:gd name="connsiteX97" fmla="*/ 4810554 w 7688263"/>
              <a:gd name="connsiteY97" fmla="*/ 2059646 h 2771707"/>
              <a:gd name="connsiteX98" fmla="*/ 4706367 w 7688263"/>
              <a:gd name="connsiteY98" fmla="*/ 2023701 h 2771707"/>
              <a:gd name="connsiteX99" fmla="*/ 4444104 w 7688263"/>
              <a:gd name="connsiteY99" fmla="*/ 2002134 h 2771707"/>
              <a:gd name="connsiteX100" fmla="*/ 4171062 w 7688263"/>
              <a:gd name="connsiteY100" fmla="*/ 2002134 h 2771707"/>
              <a:gd name="connsiteX101" fmla="*/ 3765093 w 7688263"/>
              <a:gd name="connsiteY101" fmla="*/ 2030890 h 2771707"/>
              <a:gd name="connsiteX102" fmla="*/ 3578276 w 7688263"/>
              <a:gd name="connsiteY102" fmla="*/ 2034484 h 2771707"/>
              <a:gd name="connsiteX103" fmla="*/ 3499238 w 7688263"/>
              <a:gd name="connsiteY103" fmla="*/ 2059646 h 2771707"/>
              <a:gd name="connsiteX104" fmla="*/ 3305235 w 7688263"/>
              <a:gd name="connsiteY104" fmla="*/ 2063240 h 2771707"/>
              <a:gd name="connsiteX105" fmla="*/ 3247752 w 7688263"/>
              <a:gd name="connsiteY105" fmla="*/ 2063240 h 2771707"/>
              <a:gd name="connsiteX106" fmla="*/ 2809450 w 7688263"/>
              <a:gd name="connsiteY106" fmla="*/ 2117158 h 2771707"/>
              <a:gd name="connsiteX107" fmla="*/ 2662151 w 7688263"/>
              <a:gd name="connsiteY107" fmla="*/ 2156697 h 2771707"/>
              <a:gd name="connsiteX108" fmla="*/ 2550779 w 7688263"/>
              <a:gd name="connsiteY108" fmla="*/ 2156697 h 2771707"/>
              <a:gd name="connsiteX109" fmla="*/ 1742434 w 7688263"/>
              <a:gd name="connsiteY109" fmla="*/ 2325638 h 2771707"/>
              <a:gd name="connsiteX110" fmla="*/ 1314909 w 7688263"/>
              <a:gd name="connsiteY110" fmla="*/ 2455040 h 2771707"/>
              <a:gd name="connsiteX111" fmla="*/ 1056238 w 7688263"/>
              <a:gd name="connsiteY111" fmla="*/ 2570064 h 2771707"/>
              <a:gd name="connsiteX112" fmla="*/ 944866 w 7688263"/>
              <a:gd name="connsiteY112" fmla="*/ 2526930 h 2771707"/>
              <a:gd name="connsiteX113" fmla="*/ 876606 w 7688263"/>
              <a:gd name="connsiteY113" fmla="*/ 2570064 h 2771707"/>
              <a:gd name="connsiteX114" fmla="*/ 811938 w 7688263"/>
              <a:gd name="connsiteY114" fmla="*/ 2595225 h 2771707"/>
              <a:gd name="connsiteX115" fmla="*/ 707751 w 7688263"/>
              <a:gd name="connsiteY115" fmla="*/ 2523335 h 2771707"/>
              <a:gd name="connsiteX116" fmla="*/ 488600 w 7688263"/>
              <a:gd name="connsiteY116" fmla="*/ 2580847 h 2771707"/>
              <a:gd name="connsiteX117" fmla="*/ 352080 w 7688263"/>
              <a:gd name="connsiteY117" fmla="*/ 2663521 h 2771707"/>
              <a:gd name="connsiteX118" fmla="*/ 341302 w 7688263"/>
              <a:gd name="connsiteY118" fmla="*/ 2649143 h 2771707"/>
              <a:gd name="connsiteX119" fmla="*/ 578416 w 7688263"/>
              <a:gd name="connsiteY119" fmla="*/ 2458635 h 2771707"/>
              <a:gd name="connsiteX120" fmla="*/ 826309 w 7688263"/>
              <a:gd name="connsiteY120" fmla="*/ 2300477 h 2771707"/>
              <a:gd name="connsiteX121" fmla="*/ 661047 w 7688263"/>
              <a:gd name="connsiteY121" fmla="*/ 2347205 h 2771707"/>
              <a:gd name="connsiteX122" fmla="*/ 711344 w 7688263"/>
              <a:gd name="connsiteY122" fmla="*/ 2221398 h 2771707"/>
              <a:gd name="connsiteX123" fmla="*/ 686196 w 7688263"/>
              <a:gd name="connsiteY123" fmla="*/ 2210614 h 2771707"/>
              <a:gd name="connsiteX124" fmla="*/ 546083 w 7688263"/>
              <a:gd name="connsiteY124" fmla="*/ 2365178 h 2771707"/>
              <a:gd name="connsiteX125" fmla="*/ 520934 w 7688263"/>
              <a:gd name="connsiteY125" fmla="*/ 2264532 h 2771707"/>
              <a:gd name="connsiteX126" fmla="*/ 485008 w 7688263"/>
              <a:gd name="connsiteY126" fmla="*/ 2232181 h 2771707"/>
              <a:gd name="connsiteX127" fmla="*/ 449081 w 7688263"/>
              <a:gd name="connsiteY127" fmla="*/ 2253748 h 2771707"/>
              <a:gd name="connsiteX128" fmla="*/ 452674 w 7688263"/>
              <a:gd name="connsiteY128" fmla="*/ 2214209 h 2771707"/>
              <a:gd name="connsiteX129" fmla="*/ 104187 w 7688263"/>
              <a:gd name="connsiteY129" fmla="*/ 2214209 h 2771707"/>
              <a:gd name="connsiteX130" fmla="*/ 0 w 7688263"/>
              <a:gd name="connsiteY130" fmla="*/ 2174669 h 2771707"/>
              <a:gd name="connsiteX131" fmla="*/ 39519 w 7688263"/>
              <a:gd name="connsiteY131" fmla="*/ 2153103 h 2771707"/>
              <a:gd name="connsiteX132" fmla="*/ 204781 w 7688263"/>
              <a:gd name="connsiteY132" fmla="*/ 1966189 h 2771707"/>
              <a:gd name="connsiteX133" fmla="*/ 377228 w 7688263"/>
              <a:gd name="connsiteY133" fmla="*/ 1700196 h 2771707"/>
              <a:gd name="connsiteX134" fmla="*/ 398784 w 7688263"/>
              <a:gd name="connsiteY134" fmla="*/ 1671440 h 2771707"/>
              <a:gd name="connsiteX135" fmla="*/ 538897 w 7688263"/>
              <a:gd name="connsiteY135" fmla="*/ 1455771 h 2771707"/>
              <a:gd name="connsiteX136" fmla="*/ 657455 w 7688263"/>
              <a:gd name="connsiteY136" fmla="*/ 1383881 h 2771707"/>
              <a:gd name="connsiteX137" fmla="*/ 955644 w 7688263"/>
              <a:gd name="connsiteY137" fmla="*/ 1276046 h 2771707"/>
              <a:gd name="connsiteX138" fmla="*/ 944866 w 7688263"/>
              <a:gd name="connsiteY138" fmla="*/ 1258073 h 2771707"/>
              <a:gd name="connsiteX139" fmla="*/ 998756 w 7688263"/>
              <a:gd name="connsiteY139" fmla="*/ 1211345 h 2771707"/>
              <a:gd name="connsiteX140" fmla="*/ 1221500 w 7688263"/>
              <a:gd name="connsiteY140" fmla="*/ 1110699 h 2771707"/>
              <a:gd name="connsiteX141" fmla="*/ 1415503 w 7688263"/>
              <a:gd name="connsiteY141" fmla="*/ 974108 h 2771707"/>
              <a:gd name="connsiteX142" fmla="*/ 1616691 w 7688263"/>
              <a:gd name="connsiteY142" fmla="*/ 794384 h 2771707"/>
              <a:gd name="connsiteX143" fmla="*/ 1767582 w 7688263"/>
              <a:gd name="connsiteY143" fmla="*/ 736872 h 2771707"/>
              <a:gd name="connsiteX144" fmla="*/ 1940029 w 7688263"/>
              <a:gd name="connsiteY144" fmla="*/ 593092 h 2771707"/>
              <a:gd name="connsiteX145" fmla="*/ 2062179 w 7688263"/>
              <a:gd name="connsiteY145" fmla="*/ 528391 h 2771707"/>
              <a:gd name="connsiteX146" fmla="*/ 833494 w 7688263"/>
              <a:gd name="connsiteY146" fmla="*/ 1171805 h 2771707"/>
              <a:gd name="connsiteX147" fmla="*/ 815531 w 7688263"/>
              <a:gd name="connsiteY147" fmla="*/ 1146644 h 2771707"/>
              <a:gd name="connsiteX148" fmla="*/ 1052646 w 7688263"/>
              <a:gd name="connsiteY148" fmla="*/ 938163 h 2771707"/>
              <a:gd name="connsiteX149" fmla="*/ 1609506 w 7688263"/>
              <a:gd name="connsiteY149" fmla="*/ 603875 h 2771707"/>
              <a:gd name="connsiteX150" fmla="*/ 2047809 w 7688263"/>
              <a:gd name="connsiteY150" fmla="*/ 463690 h 2771707"/>
              <a:gd name="connsiteX151" fmla="*/ 2234626 w 7688263"/>
              <a:gd name="connsiteY151" fmla="*/ 420556 h 2771707"/>
              <a:gd name="connsiteX152" fmla="*/ 2457370 w 7688263"/>
              <a:gd name="connsiteY152" fmla="*/ 370233 h 2771707"/>
              <a:gd name="connsiteX153" fmla="*/ 2769930 w 7688263"/>
              <a:gd name="connsiteY153" fmla="*/ 341477 h 2771707"/>
              <a:gd name="connsiteX154" fmla="*/ 2371147 w 7688263"/>
              <a:gd name="connsiteY154" fmla="*/ 291154 h 2771707"/>
              <a:gd name="connsiteX155" fmla="*/ 2755560 w 7688263"/>
              <a:gd name="connsiteY155" fmla="*/ 248020 h 2771707"/>
              <a:gd name="connsiteX156" fmla="*/ 3125602 w 7688263"/>
              <a:gd name="connsiteY156" fmla="*/ 222859 h 2771707"/>
              <a:gd name="connsiteX157" fmla="*/ 3125602 w 7688263"/>
              <a:gd name="connsiteY157" fmla="*/ 201292 h 2771707"/>
              <a:gd name="connsiteX158" fmla="*/ 3053749 w 7688263"/>
              <a:gd name="connsiteY158" fmla="*/ 176130 h 2771707"/>
              <a:gd name="connsiteX159" fmla="*/ 3053749 w 7688263"/>
              <a:gd name="connsiteY159" fmla="*/ 150969 h 2771707"/>
              <a:gd name="connsiteX160" fmla="*/ 4293213 w 7688263"/>
              <a:gd name="connsiteY160" fmla="*/ 0 h 27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7688263" h="2771707">
                <a:moveTo>
                  <a:pt x="4293213" y="0"/>
                </a:moveTo>
                <a:cubicBezTo>
                  <a:pt x="4171062" y="64701"/>
                  <a:pt x="4020171" y="57512"/>
                  <a:pt x="3894429" y="147374"/>
                </a:cubicBezTo>
                <a:cubicBezTo>
                  <a:pt x="3854910" y="129402"/>
                  <a:pt x="3700426" y="172536"/>
                  <a:pt x="3567498" y="251615"/>
                </a:cubicBezTo>
                <a:cubicBezTo>
                  <a:pt x="3599832" y="258804"/>
                  <a:pt x="3621388" y="265993"/>
                  <a:pt x="3653721" y="273182"/>
                </a:cubicBezTo>
                <a:cubicBezTo>
                  <a:pt x="3624980" y="287560"/>
                  <a:pt x="3607017" y="298343"/>
                  <a:pt x="3589054" y="309127"/>
                </a:cubicBezTo>
                <a:cubicBezTo>
                  <a:pt x="3589054" y="312721"/>
                  <a:pt x="3589054" y="316316"/>
                  <a:pt x="3589054" y="319910"/>
                </a:cubicBezTo>
                <a:cubicBezTo>
                  <a:pt x="3657314" y="330694"/>
                  <a:pt x="3725574" y="341477"/>
                  <a:pt x="3793835" y="348666"/>
                </a:cubicBezTo>
                <a:cubicBezTo>
                  <a:pt x="3919577" y="359450"/>
                  <a:pt x="4045320" y="363044"/>
                  <a:pt x="4171062" y="377422"/>
                </a:cubicBezTo>
                <a:cubicBezTo>
                  <a:pt x="4293213" y="395395"/>
                  <a:pt x="4411770" y="420556"/>
                  <a:pt x="4526735" y="452906"/>
                </a:cubicBezTo>
                <a:cubicBezTo>
                  <a:pt x="4612958" y="474473"/>
                  <a:pt x="4691996" y="517607"/>
                  <a:pt x="4778220" y="539174"/>
                </a:cubicBezTo>
                <a:cubicBezTo>
                  <a:pt x="4939889" y="575119"/>
                  <a:pt x="5105151" y="614659"/>
                  <a:pt x="5274005" y="593092"/>
                </a:cubicBezTo>
                <a:cubicBezTo>
                  <a:pt x="5248856" y="506824"/>
                  <a:pt x="5151855" y="456501"/>
                  <a:pt x="4954259" y="434934"/>
                </a:cubicBezTo>
                <a:cubicBezTo>
                  <a:pt x="4990186" y="452906"/>
                  <a:pt x="5008149" y="463690"/>
                  <a:pt x="5040483" y="478068"/>
                </a:cubicBezTo>
                <a:cubicBezTo>
                  <a:pt x="4947074" y="470879"/>
                  <a:pt x="4871629" y="463690"/>
                  <a:pt x="4796183" y="456501"/>
                </a:cubicBezTo>
                <a:cubicBezTo>
                  <a:pt x="4796183" y="449312"/>
                  <a:pt x="4796183" y="442123"/>
                  <a:pt x="4792590" y="431340"/>
                </a:cubicBezTo>
                <a:cubicBezTo>
                  <a:pt x="4921926" y="424151"/>
                  <a:pt x="5051261" y="416962"/>
                  <a:pt x="5198559" y="406178"/>
                </a:cubicBezTo>
                <a:cubicBezTo>
                  <a:pt x="5123114" y="373828"/>
                  <a:pt x="5069224" y="348666"/>
                  <a:pt x="5011742" y="323505"/>
                </a:cubicBezTo>
                <a:cubicBezTo>
                  <a:pt x="5015334" y="319910"/>
                  <a:pt x="5015334" y="312721"/>
                  <a:pt x="5018927" y="309127"/>
                </a:cubicBezTo>
                <a:cubicBezTo>
                  <a:pt x="5141077" y="327099"/>
                  <a:pt x="5263227" y="348666"/>
                  <a:pt x="5388970" y="363044"/>
                </a:cubicBezTo>
                <a:cubicBezTo>
                  <a:pt x="5410526" y="366639"/>
                  <a:pt x="5432081" y="355855"/>
                  <a:pt x="5453637" y="334288"/>
                </a:cubicBezTo>
                <a:cubicBezTo>
                  <a:pt x="5600936" y="366639"/>
                  <a:pt x="5751827" y="402584"/>
                  <a:pt x="5899125" y="431340"/>
                </a:cubicBezTo>
                <a:cubicBezTo>
                  <a:pt x="6021275" y="456501"/>
                  <a:pt x="6129054" y="406178"/>
                  <a:pt x="6236834" y="363044"/>
                </a:cubicBezTo>
                <a:cubicBezTo>
                  <a:pt x="6362576" y="312721"/>
                  <a:pt x="6488319" y="258804"/>
                  <a:pt x="6621247" y="219264"/>
                </a:cubicBezTo>
                <a:cubicBezTo>
                  <a:pt x="6606876" y="233642"/>
                  <a:pt x="6592506" y="251615"/>
                  <a:pt x="6585320" y="262398"/>
                </a:cubicBezTo>
                <a:cubicBezTo>
                  <a:pt x="6642803" y="262398"/>
                  <a:pt x="6714656" y="265993"/>
                  <a:pt x="6793694" y="269587"/>
                </a:cubicBezTo>
                <a:cubicBezTo>
                  <a:pt x="6779324" y="283965"/>
                  <a:pt x="6768546" y="291154"/>
                  <a:pt x="6761360" y="298343"/>
                </a:cubicBezTo>
                <a:cubicBezTo>
                  <a:pt x="6793694" y="345072"/>
                  <a:pt x="6833213" y="327099"/>
                  <a:pt x="6879918" y="312721"/>
                </a:cubicBezTo>
                <a:cubicBezTo>
                  <a:pt x="6923030" y="298343"/>
                  <a:pt x="6976919" y="301938"/>
                  <a:pt x="7048772" y="294749"/>
                </a:cubicBezTo>
                <a:cubicBezTo>
                  <a:pt x="7012846" y="345072"/>
                  <a:pt x="6984104" y="384611"/>
                  <a:pt x="6951770" y="431340"/>
                </a:cubicBezTo>
                <a:cubicBezTo>
                  <a:pt x="6951770" y="434934"/>
                  <a:pt x="6962548" y="445717"/>
                  <a:pt x="6969734" y="456501"/>
                </a:cubicBezTo>
                <a:cubicBezTo>
                  <a:pt x="6919436" y="481662"/>
                  <a:pt x="6876325" y="503229"/>
                  <a:pt x="6829620" y="524796"/>
                </a:cubicBezTo>
                <a:cubicBezTo>
                  <a:pt x="6829620" y="528391"/>
                  <a:pt x="6833213" y="535580"/>
                  <a:pt x="6833213" y="539174"/>
                </a:cubicBezTo>
                <a:cubicBezTo>
                  <a:pt x="6847584" y="539174"/>
                  <a:pt x="6861954" y="539174"/>
                  <a:pt x="6876325" y="542769"/>
                </a:cubicBezTo>
                <a:cubicBezTo>
                  <a:pt x="6876325" y="546363"/>
                  <a:pt x="6879918" y="549958"/>
                  <a:pt x="6879918" y="553552"/>
                </a:cubicBezTo>
                <a:cubicBezTo>
                  <a:pt x="6858362" y="560741"/>
                  <a:pt x="6833213" y="564336"/>
                  <a:pt x="6811658" y="571525"/>
                </a:cubicBezTo>
                <a:cubicBezTo>
                  <a:pt x="6861954" y="654198"/>
                  <a:pt x="6883510" y="650604"/>
                  <a:pt x="6969734" y="600281"/>
                </a:cubicBezTo>
                <a:cubicBezTo>
                  <a:pt x="7012846" y="571525"/>
                  <a:pt x="7073920" y="571525"/>
                  <a:pt x="7127810" y="557147"/>
                </a:cubicBezTo>
                <a:cubicBezTo>
                  <a:pt x="7131403" y="564336"/>
                  <a:pt x="7134996" y="571525"/>
                  <a:pt x="7134996" y="578714"/>
                </a:cubicBezTo>
                <a:cubicBezTo>
                  <a:pt x="7070328" y="607470"/>
                  <a:pt x="7002068" y="636226"/>
                  <a:pt x="6923030" y="668576"/>
                </a:cubicBezTo>
                <a:cubicBezTo>
                  <a:pt x="7023624" y="686549"/>
                  <a:pt x="7109847" y="704521"/>
                  <a:pt x="7199663" y="718899"/>
                </a:cubicBezTo>
                <a:cubicBezTo>
                  <a:pt x="7196070" y="722494"/>
                  <a:pt x="7196070" y="729683"/>
                  <a:pt x="7196070" y="733277"/>
                </a:cubicBezTo>
                <a:cubicBezTo>
                  <a:pt x="7167330" y="736872"/>
                  <a:pt x="7138588" y="736872"/>
                  <a:pt x="7106254" y="740466"/>
                </a:cubicBezTo>
                <a:cubicBezTo>
                  <a:pt x="7106254" y="744061"/>
                  <a:pt x="7106254" y="747655"/>
                  <a:pt x="7106254" y="751250"/>
                </a:cubicBezTo>
                <a:cubicBezTo>
                  <a:pt x="7134996" y="751250"/>
                  <a:pt x="7160144" y="747655"/>
                  <a:pt x="7185292" y="754844"/>
                </a:cubicBezTo>
                <a:cubicBezTo>
                  <a:pt x="7217626" y="758439"/>
                  <a:pt x="7267924" y="758439"/>
                  <a:pt x="7278702" y="780006"/>
                </a:cubicBezTo>
                <a:cubicBezTo>
                  <a:pt x="7311035" y="844706"/>
                  <a:pt x="7372110" y="823139"/>
                  <a:pt x="7422407" y="837517"/>
                </a:cubicBezTo>
                <a:cubicBezTo>
                  <a:pt x="7443963" y="844706"/>
                  <a:pt x="7469112" y="851895"/>
                  <a:pt x="7508630" y="866273"/>
                </a:cubicBezTo>
                <a:cubicBezTo>
                  <a:pt x="7479890" y="877057"/>
                  <a:pt x="7465519" y="880651"/>
                  <a:pt x="7447556" y="887840"/>
                </a:cubicBezTo>
                <a:cubicBezTo>
                  <a:pt x="7465519" y="898624"/>
                  <a:pt x="7483482" y="905813"/>
                  <a:pt x="7501446" y="913002"/>
                </a:cubicBezTo>
                <a:cubicBezTo>
                  <a:pt x="7501446" y="916596"/>
                  <a:pt x="7501446" y="920191"/>
                  <a:pt x="7497852" y="923785"/>
                </a:cubicBezTo>
                <a:cubicBezTo>
                  <a:pt x="7400852" y="913002"/>
                  <a:pt x="7307442" y="905813"/>
                  <a:pt x="7210441" y="895029"/>
                </a:cubicBezTo>
                <a:cubicBezTo>
                  <a:pt x="7293072" y="981297"/>
                  <a:pt x="7293072" y="981297"/>
                  <a:pt x="7404444" y="984892"/>
                </a:cubicBezTo>
                <a:cubicBezTo>
                  <a:pt x="7433185" y="984892"/>
                  <a:pt x="7461926" y="1006459"/>
                  <a:pt x="7487075" y="1010053"/>
                </a:cubicBezTo>
                <a:cubicBezTo>
                  <a:pt x="7523002" y="1017242"/>
                  <a:pt x="7555335" y="1017242"/>
                  <a:pt x="7591262" y="1020837"/>
                </a:cubicBezTo>
                <a:cubicBezTo>
                  <a:pt x="7533779" y="1085538"/>
                  <a:pt x="7476297" y="1045998"/>
                  <a:pt x="7415222" y="1013648"/>
                </a:cubicBezTo>
                <a:cubicBezTo>
                  <a:pt x="7440370" y="1114294"/>
                  <a:pt x="7339776" y="1060376"/>
                  <a:pt x="7318220" y="1103510"/>
                </a:cubicBezTo>
                <a:cubicBezTo>
                  <a:pt x="7357740" y="1207750"/>
                  <a:pt x="7433185" y="1236506"/>
                  <a:pt x="7544557" y="1200561"/>
                </a:cubicBezTo>
                <a:cubicBezTo>
                  <a:pt x="7515816" y="1276046"/>
                  <a:pt x="7479890" y="1337152"/>
                  <a:pt x="7558928" y="1391070"/>
                </a:cubicBezTo>
                <a:cubicBezTo>
                  <a:pt x="7533779" y="1394664"/>
                  <a:pt x="7519408" y="1398259"/>
                  <a:pt x="7501446" y="1401853"/>
                </a:cubicBezTo>
                <a:cubicBezTo>
                  <a:pt x="7497852" y="1405448"/>
                  <a:pt x="7497852" y="1412637"/>
                  <a:pt x="7494260" y="1416231"/>
                </a:cubicBezTo>
                <a:cubicBezTo>
                  <a:pt x="7530186" y="1437798"/>
                  <a:pt x="7562520" y="1459365"/>
                  <a:pt x="7591262" y="1477338"/>
                </a:cubicBezTo>
                <a:cubicBezTo>
                  <a:pt x="7555335" y="1610334"/>
                  <a:pt x="7655929" y="1703791"/>
                  <a:pt x="7688263" y="1840382"/>
                </a:cubicBezTo>
                <a:cubicBezTo>
                  <a:pt x="7648744" y="1843976"/>
                  <a:pt x="7605632" y="1847571"/>
                  <a:pt x="7562520" y="1854760"/>
                </a:cubicBezTo>
                <a:cubicBezTo>
                  <a:pt x="7569706" y="1876326"/>
                  <a:pt x="7580484" y="1908677"/>
                  <a:pt x="7594854" y="1944622"/>
                </a:cubicBezTo>
                <a:cubicBezTo>
                  <a:pt x="7558928" y="1948216"/>
                  <a:pt x="7530186" y="1951811"/>
                  <a:pt x="7523002" y="1955405"/>
                </a:cubicBezTo>
                <a:cubicBezTo>
                  <a:pt x="7490668" y="1984161"/>
                  <a:pt x="7472704" y="2009323"/>
                  <a:pt x="7447556" y="2027295"/>
                </a:cubicBezTo>
                <a:cubicBezTo>
                  <a:pt x="7408036" y="2052457"/>
                  <a:pt x="7390074" y="2156697"/>
                  <a:pt x="7415222" y="2203425"/>
                </a:cubicBezTo>
                <a:cubicBezTo>
                  <a:pt x="7328998" y="2246559"/>
                  <a:pt x="7239182" y="2289693"/>
                  <a:pt x="7142181" y="2336422"/>
                </a:cubicBezTo>
                <a:cubicBezTo>
                  <a:pt x="7170922" y="2372367"/>
                  <a:pt x="7199663" y="2408312"/>
                  <a:pt x="7231997" y="2444257"/>
                </a:cubicBezTo>
                <a:cubicBezTo>
                  <a:pt x="7239182" y="2447851"/>
                  <a:pt x="7253553" y="2440662"/>
                  <a:pt x="7264330" y="2437068"/>
                </a:cubicBezTo>
                <a:cubicBezTo>
                  <a:pt x="7321813" y="2422690"/>
                  <a:pt x="7375703" y="2404717"/>
                  <a:pt x="7429592" y="2390339"/>
                </a:cubicBezTo>
                <a:cubicBezTo>
                  <a:pt x="7429592" y="2397528"/>
                  <a:pt x="7433185" y="2404717"/>
                  <a:pt x="7436778" y="2411906"/>
                </a:cubicBezTo>
                <a:cubicBezTo>
                  <a:pt x="7343369" y="2444257"/>
                  <a:pt x="7253553" y="2476607"/>
                  <a:pt x="7163736" y="2512552"/>
                </a:cubicBezTo>
                <a:cubicBezTo>
                  <a:pt x="7145774" y="2519741"/>
                  <a:pt x="7134996" y="2541308"/>
                  <a:pt x="7109847" y="2566469"/>
                </a:cubicBezTo>
                <a:cubicBezTo>
                  <a:pt x="7084698" y="2570064"/>
                  <a:pt x="7041586" y="2580847"/>
                  <a:pt x="6998475" y="2591631"/>
                </a:cubicBezTo>
                <a:cubicBezTo>
                  <a:pt x="6998475" y="2595225"/>
                  <a:pt x="6998475" y="2598820"/>
                  <a:pt x="6998475" y="2602414"/>
                </a:cubicBezTo>
                <a:cubicBezTo>
                  <a:pt x="7066735" y="2627576"/>
                  <a:pt x="7131403" y="2649143"/>
                  <a:pt x="7199663" y="2674304"/>
                </a:cubicBezTo>
                <a:cubicBezTo>
                  <a:pt x="7203256" y="2681493"/>
                  <a:pt x="7203256" y="2685088"/>
                  <a:pt x="7203256" y="2688682"/>
                </a:cubicBezTo>
                <a:cubicBezTo>
                  <a:pt x="7109847" y="2699466"/>
                  <a:pt x="7016438" y="2706655"/>
                  <a:pt x="6926622" y="2721033"/>
                </a:cubicBezTo>
                <a:cubicBezTo>
                  <a:pt x="6872732" y="2728222"/>
                  <a:pt x="6808064" y="2771356"/>
                  <a:pt x="6768546" y="2753383"/>
                </a:cubicBezTo>
                <a:cubicBezTo>
                  <a:pt x="6696692" y="2721033"/>
                  <a:pt x="6632025" y="2753383"/>
                  <a:pt x="6567358" y="2749789"/>
                </a:cubicBezTo>
                <a:cubicBezTo>
                  <a:pt x="6481134" y="2749789"/>
                  <a:pt x="6398503" y="2774950"/>
                  <a:pt x="6312280" y="2771356"/>
                </a:cubicBezTo>
                <a:cubicBezTo>
                  <a:pt x="6254797" y="2771356"/>
                  <a:pt x="6197315" y="2746194"/>
                  <a:pt x="6139832" y="2731816"/>
                </a:cubicBezTo>
                <a:cubicBezTo>
                  <a:pt x="6100314" y="2721033"/>
                  <a:pt x="6060794" y="2717438"/>
                  <a:pt x="6021275" y="2706655"/>
                </a:cubicBezTo>
                <a:cubicBezTo>
                  <a:pt x="5945830" y="2685088"/>
                  <a:pt x="5870384" y="2667115"/>
                  <a:pt x="5794939" y="2638359"/>
                </a:cubicBezTo>
                <a:cubicBezTo>
                  <a:pt x="5633270" y="2580847"/>
                  <a:pt x="5500342" y="2476607"/>
                  <a:pt x="5410526" y="2329233"/>
                </a:cubicBezTo>
                <a:cubicBezTo>
                  <a:pt x="5388970" y="2293288"/>
                  <a:pt x="5385377" y="2239370"/>
                  <a:pt x="5374599" y="2192642"/>
                </a:cubicBezTo>
                <a:cubicBezTo>
                  <a:pt x="5363821" y="2149508"/>
                  <a:pt x="5356636" y="2106374"/>
                  <a:pt x="5342265" y="2038079"/>
                </a:cubicBezTo>
                <a:cubicBezTo>
                  <a:pt x="5302746" y="2095591"/>
                  <a:pt x="5270412" y="2142319"/>
                  <a:pt x="5241671" y="2185453"/>
                </a:cubicBezTo>
                <a:cubicBezTo>
                  <a:pt x="5209337" y="2185453"/>
                  <a:pt x="5169818" y="2178264"/>
                  <a:pt x="5166226" y="2189047"/>
                </a:cubicBezTo>
                <a:cubicBezTo>
                  <a:pt x="5151855" y="2217803"/>
                  <a:pt x="5148262" y="2257343"/>
                  <a:pt x="5155448" y="2286099"/>
                </a:cubicBezTo>
                <a:cubicBezTo>
                  <a:pt x="5162633" y="2322044"/>
                  <a:pt x="5180596" y="2354394"/>
                  <a:pt x="5133892" y="2372367"/>
                </a:cubicBezTo>
                <a:cubicBezTo>
                  <a:pt x="5108743" y="2340016"/>
                  <a:pt x="5083595" y="2307666"/>
                  <a:pt x="5065631" y="2289693"/>
                </a:cubicBezTo>
                <a:cubicBezTo>
                  <a:pt x="5051261" y="2246559"/>
                  <a:pt x="5044076" y="2192642"/>
                  <a:pt x="5029705" y="2192642"/>
                </a:cubicBezTo>
                <a:cubicBezTo>
                  <a:pt x="4968630" y="2185453"/>
                  <a:pt x="4907555" y="2192642"/>
                  <a:pt x="4842887" y="2196236"/>
                </a:cubicBezTo>
                <a:cubicBezTo>
                  <a:pt x="4860851" y="2174669"/>
                  <a:pt x="4882407" y="2142319"/>
                  <a:pt x="4911148" y="2109969"/>
                </a:cubicBezTo>
                <a:cubicBezTo>
                  <a:pt x="4871629" y="2099185"/>
                  <a:pt x="4832109" y="2091996"/>
                  <a:pt x="4796183" y="2084807"/>
                </a:cubicBezTo>
                <a:cubicBezTo>
                  <a:pt x="4799776" y="2077618"/>
                  <a:pt x="4806961" y="2070429"/>
                  <a:pt x="4810554" y="2059646"/>
                </a:cubicBezTo>
                <a:cubicBezTo>
                  <a:pt x="4778220" y="2045268"/>
                  <a:pt x="4756664" y="2020106"/>
                  <a:pt x="4706367" y="2023701"/>
                </a:cubicBezTo>
                <a:cubicBezTo>
                  <a:pt x="4620143" y="2034484"/>
                  <a:pt x="4533920" y="2005728"/>
                  <a:pt x="4444104" y="2002134"/>
                </a:cubicBezTo>
                <a:cubicBezTo>
                  <a:pt x="4354288" y="1998539"/>
                  <a:pt x="4264471" y="1998539"/>
                  <a:pt x="4171062" y="2002134"/>
                </a:cubicBezTo>
                <a:cubicBezTo>
                  <a:pt x="4038135" y="2009323"/>
                  <a:pt x="3901614" y="2020106"/>
                  <a:pt x="3765093" y="2030890"/>
                </a:cubicBezTo>
                <a:cubicBezTo>
                  <a:pt x="3704018" y="2034484"/>
                  <a:pt x="3642943" y="2052457"/>
                  <a:pt x="3578276" y="2034484"/>
                </a:cubicBezTo>
                <a:cubicBezTo>
                  <a:pt x="3556720" y="2027295"/>
                  <a:pt x="3524386" y="2048862"/>
                  <a:pt x="3499238" y="2059646"/>
                </a:cubicBezTo>
                <a:cubicBezTo>
                  <a:pt x="3434570" y="2084807"/>
                  <a:pt x="3369902" y="2106374"/>
                  <a:pt x="3305235" y="2063240"/>
                </a:cubicBezTo>
                <a:cubicBezTo>
                  <a:pt x="3290864" y="2056051"/>
                  <a:pt x="3265716" y="2063240"/>
                  <a:pt x="3247752" y="2063240"/>
                </a:cubicBezTo>
                <a:cubicBezTo>
                  <a:pt x="3100454" y="2081213"/>
                  <a:pt x="2953155" y="2099185"/>
                  <a:pt x="2809450" y="2117158"/>
                </a:cubicBezTo>
                <a:cubicBezTo>
                  <a:pt x="2762745" y="2124347"/>
                  <a:pt x="2719633" y="2142319"/>
                  <a:pt x="2662151" y="2156697"/>
                </a:cubicBezTo>
                <a:cubicBezTo>
                  <a:pt x="2633410" y="2156697"/>
                  <a:pt x="2590298" y="2149508"/>
                  <a:pt x="2550779" y="2156697"/>
                </a:cubicBezTo>
                <a:cubicBezTo>
                  <a:pt x="2281331" y="2210614"/>
                  <a:pt x="2011882" y="2260937"/>
                  <a:pt x="1742434" y="2325638"/>
                </a:cubicBezTo>
                <a:cubicBezTo>
                  <a:pt x="1598728" y="2357989"/>
                  <a:pt x="1462207" y="2422690"/>
                  <a:pt x="1314909" y="2455040"/>
                </a:cubicBezTo>
                <a:cubicBezTo>
                  <a:pt x="1217907" y="2476607"/>
                  <a:pt x="1128091" y="2501769"/>
                  <a:pt x="1056238" y="2570064"/>
                </a:cubicBezTo>
                <a:cubicBezTo>
                  <a:pt x="1031090" y="2501769"/>
                  <a:pt x="1013126" y="2494580"/>
                  <a:pt x="944866" y="2526930"/>
                </a:cubicBezTo>
                <a:cubicBezTo>
                  <a:pt x="919718" y="2537713"/>
                  <a:pt x="898162" y="2555686"/>
                  <a:pt x="876606" y="2570064"/>
                </a:cubicBezTo>
                <a:cubicBezTo>
                  <a:pt x="855050" y="2580847"/>
                  <a:pt x="833494" y="2588036"/>
                  <a:pt x="811938" y="2595225"/>
                </a:cubicBezTo>
                <a:cubicBezTo>
                  <a:pt x="815531" y="2541308"/>
                  <a:pt x="768826" y="2505363"/>
                  <a:pt x="707751" y="2523335"/>
                </a:cubicBezTo>
                <a:cubicBezTo>
                  <a:pt x="635899" y="2541308"/>
                  <a:pt x="560453" y="2555686"/>
                  <a:pt x="488600" y="2580847"/>
                </a:cubicBezTo>
                <a:cubicBezTo>
                  <a:pt x="441896" y="2598820"/>
                  <a:pt x="398784" y="2634765"/>
                  <a:pt x="352080" y="2663521"/>
                </a:cubicBezTo>
                <a:cubicBezTo>
                  <a:pt x="348487" y="2656332"/>
                  <a:pt x="344894" y="2652737"/>
                  <a:pt x="341302" y="2649143"/>
                </a:cubicBezTo>
                <a:cubicBezTo>
                  <a:pt x="420340" y="2584442"/>
                  <a:pt x="502971" y="2523335"/>
                  <a:pt x="578416" y="2458635"/>
                </a:cubicBezTo>
                <a:cubicBezTo>
                  <a:pt x="653862" y="2393934"/>
                  <a:pt x="776012" y="2401123"/>
                  <a:pt x="826309" y="2300477"/>
                </a:cubicBezTo>
                <a:cubicBezTo>
                  <a:pt x="768826" y="2314855"/>
                  <a:pt x="718530" y="2329233"/>
                  <a:pt x="661047" y="2347205"/>
                </a:cubicBezTo>
                <a:cubicBezTo>
                  <a:pt x="679010" y="2300477"/>
                  <a:pt x="693381" y="2260937"/>
                  <a:pt x="711344" y="2221398"/>
                </a:cubicBezTo>
                <a:cubicBezTo>
                  <a:pt x="704159" y="2217803"/>
                  <a:pt x="693381" y="2214209"/>
                  <a:pt x="686196" y="2210614"/>
                </a:cubicBezTo>
                <a:cubicBezTo>
                  <a:pt x="643084" y="2257343"/>
                  <a:pt x="599972" y="2304071"/>
                  <a:pt x="546083" y="2365178"/>
                </a:cubicBezTo>
                <a:cubicBezTo>
                  <a:pt x="538897" y="2332827"/>
                  <a:pt x="531712" y="2304071"/>
                  <a:pt x="520934" y="2264532"/>
                </a:cubicBezTo>
                <a:cubicBezTo>
                  <a:pt x="517341" y="2260937"/>
                  <a:pt x="502971" y="2246559"/>
                  <a:pt x="485008" y="2232181"/>
                </a:cubicBezTo>
                <a:cubicBezTo>
                  <a:pt x="474230" y="2239370"/>
                  <a:pt x="463452" y="2246559"/>
                  <a:pt x="449081" y="2253748"/>
                </a:cubicBezTo>
                <a:cubicBezTo>
                  <a:pt x="452674" y="2239370"/>
                  <a:pt x="452674" y="2224992"/>
                  <a:pt x="452674" y="2214209"/>
                </a:cubicBezTo>
                <a:cubicBezTo>
                  <a:pt x="337709" y="2214209"/>
                  <a:pt x="222744" y="2214209"/>
                  <a:pt x="104187" y="2214209"/>
                </a:cubicBezTo>
                <a:cubicBezTo>
                  <a:pt x="107780" y="2142319"/>
                  <a:pt x="46705" y="2203425"/>
                  <a:pt x="0" y="2174669"/>
                </a:cubicBezTo>
                <a:cubicBezTo>
                  <a:pt x="17963" y="2163886"/>
                  <a:pt x="32334" y="2163886"/>
                  <a:pt x="39519" y="2153103"/>
                </a:cubicBezTo>
                <a:cubicBezTo>
                  <a:pt x="93409" y="2091996"/>
                  <a:pt x="165262" y="2045268"/>
                  <a:pt x="204781" y="1966189"/>
                </a:cubicBezTo>
                <a:cubicBezTo>
                  <a:pt x="247893" y="1872732"/>
                  <a:pt x="319746" y="1790059"/>
                  <a:pt x="377228" y="1700196"/>
                </a:cubicBezTo>
                <a:cubicBezTo>
                  <a:pt x="384413" y="1689413"/>
                  <a:pt x="398784" y="1682224"/>
                  <a:pt x="398784" y="1671440"/>
                </a:cubicBezTo>
                <a:cubicBezTo>
                  <a:pt x="384413" y="1563605"/>
                  <a:pt x="477822" y="1516877"/>
                  <a:pt x="538897" y="1455771"/>
                </a:cubicBezTo>
                <a:cubicBezTo>
                  <a:pt x="567638" y="1423420"/>
                  <a:pt x="614343" y="1401853"/>
                  <a:pt x="657455" y="1383881"/>
                </a:cubicBezTo>
                <a:cubicBezTo>
                  <a:pt x="754456" y="1344341"/>
                  <a:pt x="855050" y="1311991"/>
                  <a:pt x="955644" y="1276046"/>
                </a:cubicBezTo>
                <a:cubicBezTo>
                  <a:pt x="952051" y="1268857"/>
                  <a:pt x="948459" y="1261668"/>
                  <a:pt x="944866" y="1258073"/>
                </a:cubicBezTo>
                <a:cubicBezTo>
                  <a:pt x="962830" y="1240101"/>
                  <a:pt x="977200" y="1222128"/>
                  <a:pt x="998756" y="1211345"/>
                </a:cubicBezTo>
                <a:cubicBezTo>
                  <a:pt x="1070609" y="1175400"/>
                  <a:pt x="1149647" y="1150239"/>
                  <a:pt x="1221500" y="1110699"/>
                </a:cubicBezTo>
                <a:cubicBezTo>
                  <a:pt x="1289760" y="1071160"/>
                  <a:pt x="1354428" y="1024431"/>
                  <a:pt x="1415503" y="974108"/>
                </a:cubicBezTo>
                <a:cubicBezTo>
                  <a:pt x="1483763" y="920191"/>
                  <a:pt x="1544838" y="848301"/>
                  <a:pt x="1616691" y="794384"/>
                </a:cubicBezTo>
                <a:cubicBezTo>
                  <a:pt x="1656210" y="765628"/>
                  <a:pt x="1713693" y="758439"/>
                  <a:pt x="1767582" y="736872"/>
                </a:cubicBezTo>
                <a:cubicBezTo>
                  <a:pt x="1785545" y="650604"/>
                  <a:pt x="1868176" y="629037"/>
                  <a:pt x="1940029" y="593092"/>
                </a:cubicBezTo>
                <a:cubicBezTo>
                  <a:pt x="1983141" y="575119"/>
                  <a:pt x="2022660" y="553552"/>
                  <a:pt x="2062179" y="528391"/>
                </a:cubicBezTo>
                <a:cubicBezTo>
                  <a:pt x="1591543" y="618253"/>
                  <a:pt x="1203537" y="877057"/>
                  <a:pt x="833494" y="1171805"/>
                </a:cubicBezTo>
                <a:cubicBezTo>
                  <a:pt x="826309" y="1161022"/>
                  <a:pt x="819124" y="1153833"/>
                  <a:pt x="815531" y="1146644"/>
                </a:cubicBezTo>
                <a:cubicBezTo>
                  <a:pt x="894569" y="1074754"/>
                  <a:pt x="966422" y="995675"/>
                  <a:pt x="1052646" y="938163"/>
                </a:cubicBezTo>
                <a:cubicBezTo>
                  <a:pt x="1232278" y="819545"/>
                  <a:pt x="1415503" y="697332"/>
                  <a:pt x="1609506" y="603875"/>
                </a:cubicBezTo>
                <a:cubicBezTo>
                  <a:pt x="1742434" y="535580"/>
                  <a:pt x="1900510" y="506824"/>
                  <a:pt x="2047809" y="463690"/>
                </a:cubicBezTo>
                <a:cubicBezTo>
                  <a:pt x="2108883" y="445717"/>
                  <a:pt x="2169958" y="434934"/>
                  <a:pt x="2234626" y="420556"/>
                </a:cubicBezTo>
                <a:cubicBezTo>
                  <a:pt x="2306479" y="406178"/>
                  <a:pt x="2381925" y="395395"/>
                  <a:pt x="2457370" y="370233"/>
                </a:cubicBezTo>
                <a:cubicBezTo>
                  <a:pt x="2554372" y="337883"/>
                  <a:pt x="2665744" y="352261"/>
                  <a:pt x="2769930" y="341477"/>
                </a:cubicBezTo>
                <a:cubicBezTo>
                  <a:pt x="2644188" y="273182"/>
                  <a:pt x="2504075" y="323505"/>
                  <a:pt x="2371147" y="291154"/>
                </a:cubicBezTo>
                <a:cubicBezTo>
                  <a:pt x="2496889" y="276776"/>
                  <a:pt x="2626225" y="262398"/>
                  <a:pt x="2755560" y="248020"/>
                </a:cubicBezTo>
                <a:cubicBezTo>
                  <a:pt x="2877710" y="233642"/>
                  <a:pt x="2999860" y="190508"/>
                  <a:pt x="3125602" y="222859"/>
                </a:cubicBezTo>
                <a:cubicBezTo>
                  <a:pt x="3125602" y="215670"/>
                  <a:pt x="3125602" y="208481"/>
                  <a:pt x="3125602" y="201292"/>
                </a:cubicBezTo>
                <a:cubicBezTo>
                  <a:pt x="3104046" y="190508"/>
                  <a:pt x="3078898" y="183319"/>
                  <a:pt x="3053749" y="176130"/>
                </a:cubicBezTo>
                <a:cubicBezTo>
                  <a:pt x="3053749" y="168941"/>
                  <a:pt x="3053749" y="161752"/>
                  <a:pt x="3053749" y="150969"/>
                </a:cubicBezTo>
                <a:cubicBezTo>
                  <a:pt x="3474089" y="165347"/>
                  <a:pt x="3883651" y="86268"/>
                  <a:pt x="4293213" y="0"/>
                </a:cubicBezTo>
                <a:close/>
              </a:path>
            </a:pathLst>
          </a:custGeom>
        </p:spPr>
        <p:txBody>
          <a:bodyPr wrap="square">
            <a:noAutofit/>
          </a:bodyPr>
          <a:lstStyle/>
          <a:p>
            <a:endParaRPr lang="id-ID"/>
          </a:p>
        </p:txBody>
      </p:sp>
    </p:spTree>
    <p:extLst>
      <p:ext uri="{BB962C8B-B14F-4D97-AF65-F5344CB8AC3E}">
        <p14:creationId xmlns:p14="http://schemas.microsoft.com/office/powerpoint/2010/main" val="2617468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9_Custom Layout">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flipH="1">
            <a:off x="-1053743" y="778020"/>
            <a:ext cx="6364640" cy="4243093"/>
          </a:xfrm>
          <a:prstGeom prst="rect">
            <a:avLst/>
          </a:prstGeom>
        </p:spPr>
      </p:pic>
      <p:sp>
        <p:nvSpPr>
          <p:cNvPr id="7" name="Picture Placeholder 6"/>
          <p:cNvSpPr>
            <a:spLocks noGrp="1"/>
          </p:cNvSpPr>
          <p:nvPr>
            <p:ph type="pic" sz="quarter" idx="10"/>
          </p:nvPr>
        </p:nvSpPr>
        <p:spPr>
          <a:xfrm rot="21117652">
            <a:off x="923383" y="1101536"/>
            <a:ext cx="2540709" cy="2690228"/>
          </a:xfrm>
          <a:custGeom>
            <a:avLst/>
            <a:gdLst>
              <a:gd name="connsiteX0" fmla="*/ 0 w 3954866"/>
              <a:gd name="connsiteY0" fmla="*/ 0 h 3441979"/>
              <a:gd name="connsiteX1" fmla="*/ 2038517 w 3954866"/>
              <a:gd name="connsiteY1" fmla="*/ 125028 h 3441979"/>
              <a:gd name="connsiteX2" fmla="*/ 3954866 w 3954866"/>
              <a:gd name="connsiteY2" fmla="*/ 3168706 h 3441979"/>
              <a:gd name="connsiteX3" fmla="*/ 1633961 w 3954866"/>
              <a:gd name="connsiteY3" fmla="*/ 3441979 h 3441979"/>
              <a:gd name="connsiteX0" fmla="*/ 0 w 3954866"/>
              <a:gd name="connsiteY0" fmla="*/ 0 h 3441979"/>
              <a:gd name="connsiteX1" fmla="*/ 2025817 w 3954866"/>
              <a:gd name="connsiteY1" fmla="*/ 150428 h 3441979"/>
              <a:gd name="connsiteX2" fmla="*/ 3954866 w 3954866"/>
              <a:gd name="connsiteY2" fmla="*/ 3168706 h 3441979"/>
              <a:gd name="connsiteX3" fmla="*/ 1633961 w 3954866"/>
              <a:gd name="connsiteY3" fmla="*/ 3441979 h 3441979"/>
              <a:gd name="connsiteX4" fmla="*/ 0 w 3954866"/>
              <a:gd name="connsiteY4" fmla="*/ 0 h 3441979"/>
              <a:gd name="connsiteX0" fmla="*/ 0 w 3853266"/>
              <a:gd name="connsiteY0" fmla="*/ 0 h 3441979"/>
              <a:gd name="connsiteX1" fmla="*/ 2025817 w 3853266"/>
              <a:gd name="connsiteY1" fmla="*/ 150428 h 3441979"/>
              <a:gd name="connsiteX2" fmla="*/ 3853266 w 3853266"/>
              <a:gd name="connsiteY2" fmla="*/ 3105206 h 3441979"/>
              <a:gd name="connsiteX3" fmla="*/ 1633961 w 3853266"/>
              <a:gd name="connsiteY3" fmla="*/ 3441979 h 3441979"/>
              <a:gd name="connsiteX4" fmla="*/ 0 w 3853266"/>
              <a:gd name="connsiteY4" fmla="*/ 0 h 3441979"/>
              <a:gd name="connsiteX0" fmla="*/ 0 w 3853266"/>
              <a:gd name="connsiteY0" fmla="*/ 0 h 3416579"/>
              <a:gd name="connsiteX1" fmla="*/ 2025817 w 3853266"/>
              <a:gd name="connsiteY1" fmla="*/ 150428 h 3416579"/>
              <a:gd name="connsiteX2" fmla="*/ 3853266 w 3853266"/>
              <a:gd name="connsiteY2" fmla="*/ 3105206 h 3416579"/>
              <a:gd name="connsiteX3" fmla="*/ 1633961 w 3853266"/>
              <a:gd name="connsiteY3" fmla="*/ 3416579 h 3416579"/>
              <a:gd name="connsiteX4" fmla="*/ 0 w 3853266"/>
              <a:gd name="connsiteY4" fmla="*/ 0 h 3416579"/>
              <a:gd name="connsiteX0" fmla="*/ 0 w 3815166"/>
              <a:gd name="connsiteY0" fmla="*/ 0 h 3391179"/>
              <a:gd name="connsiteX1" fmla="*/ 1987717 w 3815166"/>
              <a:gd name="connsiteY1" fmla="*/ 125028 h 3391179"/>
              <a:gd name="connsiteX2" fmla="*/ 3815166 w 3815166"/>
              <a:gd name="connsiteY2" fmla="*/ 3079806 h 3391179"/>
              <a:gd name="connsiteX3" fmla="*/ 1595861 w 3815166"/>
              <a:gd name="connsiteY3" fmla="*/ 3391179 h 3391179"/>
              <a:gd name="connsiteX4" fmla="*/ 0 w 3815166"/>
              <a:gd name="connsiteY4" fmla="*/ 0 h 3391179"/>
              <a:gd name="connsiteX0" fmla="*/ 0 w 3815166"/>
              <a:gd name="connsiteY0" fmla="*/ 0 h 3391179"/>
              <a:gd name="connsiteX1" fmla="*/ 2000417 w 3815166"/>
              <a:gd name="connsiteY1" fmla="*/ 150428 h 3391179"/>
              <a:gd name="connsiteX2" fmla="*/ 3815166 w 3815166"/>
              <a:gd name="connsiteY2" fmla="*/ 3079806 h 3391179"/>
              <a:gd name="connsiteX3" fmla="*/ 1595861 w 3815166"/>
              <a:gd name="connsiteY3" fmla="*/ 3391179 h 3391179"/>
              <a:gd name="connsiteX4" fmla="*/ 0 w 3815166"/>
              <a:gd name="connsiteY4" fmla="*/ 0 h 3391179"/>
              <a:gd name="connsiteX0" fmla="*/ 0 w 3815166"/>
              <a:gd name="connsiteY0" fmla="*/ 0 h 3365779"/>
              <a:gd name="connsiteX1" fmla="*/ 2000417 w 3815166"/>
              <a:gd name="connsiteY1" fmla="*/ 150428 h 3365779"/>
              <a:gd name="connsiteX2" fmla="*/ 3815166 w 3815166"/>
              <a:gd name="connsiteY2" fmla="*/ 3079806 h 3365779"/>
              <a:gd name="connsiteX3" fmla="*/ 1595861 w 3815166"/>
              <a:gd name="connsiteY3" fmla="*/ 3365779 h 3365779"/>
              <a:gd name="connsiteX4" fmla="*/ 0 w 3815166"/>
              <a:gd name="connsiteY4" fmla="*/ 0 h 3365779"/>
              <a:gd name="connsiteX0" fmla="*/ 0 w 3579809"/>
              <a:gd name="connsiteY0" fmla="*/ 0 h 3601884"/>
              <a:gd name="connsiteX1" fmla="*/ 1765060 w 3579809"/>
              <a:gd name="connsiteY1" fmla="*/ 386533 h 3601884"/>
              <a:gd name="connsiteX2" fmla="*/ 3579809 w 3579809"/>
              <a:gd name="connsiteY2" fmla="*/ 3315911 h 3601884"/>
              <a:gd name="connsiteX3" fmla="*/ 1360504 w 3579809"/>
              <a:gd name="connsiteY3" fmla="*/ 3601884 h 3601884"/>
              <a:gd name="connsiteX4" fmla="*/ 0 w 3579809"/>
              <a:gd name="connsiteY4" fmla="*/ 0 h 3601884"/>
              <a:gd name="connsiteX0" fmla="*/ 0 w 3579809"/>
              <a:gd name="connsiteY0" fmla="*/ 0 h 3601884"/>
              <a:gd name="connsiteX1" fmla="*/ 1965781 w 3579809"/>
              <a:gd name="connsiteY1" fmla="*/ 395644 h 3601884"/>
              <a:gd name="connsiteX2" fmla="*/ 3579809 w 3579809"/>
              <a:gd name="connsiteY2" fmla="*/ 3315911 h 3601884"/>
              <a:gd name="connsiteX3" fmla="*/ 1360504 w 3579809"/>
              <a:gd name="connsiteY3" fmla="*/ 3601884 h 3601884"/>
              <a:gd name="connsiteX4" fmla="*/ 0 w 3579809"/>
              <a:gd name="connsiteY4" fmla="*/ 0 h 3601884"/>
              <a:gd name="connsiteX0" fmla="*/ 0 w 3387612"/>
              <a:gd name="connsiteY0" fmla="*/ 0 h 3601884"/>
              <a:gd name="connsiteX1" fmla="*/ 1965781 w 3387612"/>
              <a:gd name="connsiteY1" fmla="*/ 395644 h 3601884"/>
              <a:gd name="connsiteX2" fmla="*/ 3387612 w 3387612"/>
              <a:gd name="connsiteY2" fmla="*/ 3586971 h 3601884"/>
              <a:gd name="connsiteX3" fmla="*/ 1360504 w 3387612"/>
              <a:gd name="connsiteY3" fmla="*/ 3601884 h 3601884"/>
              <a:gd name="connsiteX4" fmla="*/ 0 w 3387612"/>
              <a:gd name="connsiteY4" fmla="*/ 0 h 3601884"/>
              <a:gd name="connsiteX0" fmla="*/ 0 w 3387612"/>
              <a:gd name="connsiteY0" fmla="*/ 0 h 3586971"/>
              <a:gd name="connsiteX1" fmla="*/ 1965781 w 3387612"/>
              <a:gd name="connsiteY1" fmla="*/ 395644 h 3586971"/>
              <a:gd name="connsiteX2" fmla="*/ 3387612 w 3387612"/>
              <a:gd name="connsiteY2" fmla="*/ 3586971 h 3586971"/>
              <a:gd name="connsiteX3" fmla="*/ 1135483 w 3387612"/>
              <a:gd name="connsiteY3" fmla="*/ 3560483 h 3586971"/>
              <a:gd name="connsiteX4" fmla="*/ 0 w 3387612"/>
              <a:gd name="connsiteY4" fmla="*/ 0 h 3586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612" h="3586971">
                <a:moveTo>
                  <a:pt x="0" y="0"/>
                </a:moveTo>
                <a:lnTo>
                  <a:pt x="1965781" y="395644"/>
                </a:lnTo>
                <a:lnTo>
                  <a:pt x="3387612" y="3586971"/>
                </a:lnTo>
                <a:lnTo>
                  <a:pt x="1135483" y="3560483"/>
                </a:lnTo>
                <a:lnTo>
                  <a:pt x="0" y="0"/>
                </a:lnTo>
                <a:close/>
              </a:path>
            </a:pathLst>
          </a:custGeom>
        </p:spPr>
        <p:txBody>
          <a:bodyPr wrap="square">
            <a:noAutofit/>
          </a:bodyPr>
          <a:lstStyle/>
          <a:p>
            <a:endParaRPr lang="en-US" dirty="0"/>
          </a:p>
        </p:txBody>
      </p:sp>
    </p:spTree>
    <p:extLst>
      <p:ext uri="{BB962C8B-B14F-4D97-AF65-F5344CB8AC3E}">
        <p14:creationId xmlns:p14="http://schemas.microsoft.com/office/powerpoint/2010/main" val="173511982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C13F477C-2382-4BC7-8FF7-4A203D184D1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55644" y="1330363"/>
            <a:ext cx="4539698" cy="3026465"/>
          </a:xfrm>
          <a:prstGeom prst="rect">
            <a:avLst/>
          </a:prstGeom>
        </p:spPr>
      </p:pic>
      <p:sp>
        <p:nvSpPr>
          <p:cNvPr id="8" name="Picture Placeholder 7">
            <a:extLst>
              <a:ext uri="{FF2B5EF4-FFF2-40B4-BE49-F238E27FC236}">
                <a16:creationId xmlns:a16="http://schemas.microsoft.com/office/drawing/2014/main" xmlns="" id="{3EB09AAE-0DB1-43A2-A5DB-E2B844558742}"/>
              </a:ext>
            </a:extLst>
          </p:cNvPr>
          <p:cNvSpPr>
            <a:spLocks noGrp="1"/>
          </p:cNvSpPr>
          <p:nvPr>
            <p:ph type="pic" sz="quarter" idx="10"/>
          </p:nvPr>
        </p:nvSpPr>
        <p:spPr>
          <a:xfrm rot="298273">
            <a:off x="5440842" y="1652045"/>
            <a:ext cx="2609888" cy="2194397"/>
          </a:xfrm>
          <a:custGeom>
            <a:avLst/>
            <a:gdLst>
              <a:gd name="connsiteX0" fmla="*/ 0 w 3429000"/>
              <a:gd name="connsiteY0" fmla="*/ 0 h 3457576"/>
              <a:gd name="connsiteX1" fmla="*/ 3429000 w 3429000"/>
              <a:gd name="connsiteY1" fmla="*/ 0 h 3457576"/>
              <a:gd name="connsiteX2" fmla="*/ 3429000 w 3429000"/>
              <a:gd name="connsiteY2" fmla="*/ 3457576 h 3457576"/>
              <a:gd name="connsiteX3" fmla="*/ 0 w 3429000"/>
              <a:gd name="connsiteY3" fmla="*/ 3457576 h 3457576"/>
              <a:gd name="connsiteX4" fmla="*/ 0 w 3429000"/>
              <a:gd name="connsiteY4" fmla="*/ 0 h 3457576"/>
              <a:gd name="connsiteX0" fmla="*/ 0 w 3429000"/>
              <a:gd name="connsiteY0" fmla="*/ 393700 h 3851276"/>
              <a:gd name="connsiteX1" fmla="*/ 3314700 w 3429000"/>
              <a:gd name="connsiteY1" fmla="*/ 0 h 3851276"/>
              <a:gd name="connsiteX2" fmla="*/ 3429000 w 3429000"/>
              <a:gd name="connsiteY2" fmla="*/ 3851276 h 3851276"/>
              <a:gd name="connsiteX3" fmla="*/ 0 w 3429000"/>
              <a:gd name="connsiteY3" fmla="*/ 3851276 h 3851276"/>
              <a:gd name="connsiteX4" fmla="*/ 0 w 3429000"/>
              <a:gd name="connsiteY4" fmla="*/ 393700 h 3851276"/>
              <a:gd name="connsiteX0" fmla="*/ 0 w 3314700"/>
              <a:gd name="connsiteY0" fmla="*/ 393700 h 3851276"/>
              <a:gd name="connsiteX1" fmla="*/ 3314700 w 3314700"/>
              <a:gd name="connsiteY1" fmla="*/ 0 h 3851276"/>
              <a:gd name="connsiteX2" fmla="*/ 2895600 w 3314700"/>
              <a:gd name="connsiteY2" fmla="*/ 2797176 h 3851276"/>
              <a:gd name="connsiteX3" fmla="*/ 0 w 3314700"/>
              <a:gd name="connsiteY3" fmla="*/ 3851276 h 3851276"/>
              <a:gd name="connsiteX4" fmla="*/ 0 w 3314700"/>
              <a:gd name="connsiteY4" fmla="*/ 393700 h 3851276"/>
              <a:gd name="connsiteX0" fmla="*/ 444500 w 3759200"/>
              <a:gd name="connsiteY0" fmla="*/ 393700 h 2797176"/>
              <a:gd name="connsiteX1" fmla="*/ 3759200 w 3759200"/>
              <a:gd name="connsiteY1" fmla="*/ 0 h 2797176"/>
              <a:gd name="connsiteX2" fmla="*/ 3340100 w 3759200"/>
              <a:gd name="connsiteY2" fmla="*/ 2797176 h 2797176"/>
              <a:gd name="connsiteX3" fmla="*/ 0 w 3759200"/>
              <a:gd name="connsiteY3" fmla="*/ 2428876 h 2797176"/>
              <a:gd name="connsiteX4" fmla="*/ 444500 w 3759200"/>
              <a:gd name="connsiteY4" fmla="*/ 393700 h 2797176"/>
              <a:gd name="connsiteX0" fmla="*/ 444500 w 3759200"/>
              <a:gd name="connsiteY0" fmla="*/ 393700 h 2835276"/>
              <a:gd name="connsiteX1" fmla="*/ 3759200 w 3759200"/>
              <a:gd name="connsiteY1" fmla="*/ 0 h 2835276"/>
              <a:gd name="connsiteX2" fmla="*/ 3340100 w 3759200"/>
              <a:gd name="connsiteY2" fmla="*/ 2835276 h 2835276"/>
              <a:gd name="connsiteX3" fmla="*/ 0 w 3759200"/>
              <a:gd name="connsiteY3" fmla="*/ 2428876 h 2835276"/>
              <a:gd name="connsiteX4" fmla="*/ 444500 w 3759200"/>
              <a:gd name="connsiteY4" fmla="*/ 393700 h 2835276"/>
              <a:gd name="connsiteX0" fmla="*/ 444500 w 3701985"/>
              <a:gd name="connsiteY0" fmla="*/ 548984 h 2990560"/>
              <a:gd name="connsiteX1" fmla="*/ 3701985 w 3701985"/>
              <a:gd name="connsiteY1" fmla="*/ 0 h 2990560"/>
              <a:gd name="connsiteX2" fmla="*/ 3340100 w 3701985"/>
              <a:gd name="connsiteY2" fmla="*/ 2990560 h 2990560"/>
              <a:gd name="connsiteX3" fmla="*/ 0 w 3701985"/>
              <a:gd name="connsiteY3" fmla="*/ 2584160 h 2990560"/>
              <a:gd name="connsiteX4" fmla="*/ 444500 w 3701985"/>
              <a:gd name="connsiteY4" fmla="*/ 548984 h 2990560"/>
              <a:gd name="connsiteX0" fmla="*/ 444500 w 3586134"/>
              <a:gd name="connsiteY0" fmla="*/ 561853 h 3003429"/>
              <a:gd name="connsiteX1" fmla="*/ 3586134 w 3586134"/>
              <a:gd name="connsiteY1" fmla="*/ 0 h 3003429"/>
              <a:gd name="connsiteX2" fmla="*/ 3340100 w 3586134"/>
              <a:gd name="connsiteY2" fmla="*/ 3003429 h 3003429"/>
              <a:gd name="connsiteX3" fmla="*/ 0 w 3586134"/>
              <a:gd name="connsiteY3" fmla="*/ 2597029 h 3003429"/>
              <a:gd name="connsiteX4" fmla="*/ 444500 w 3586134"/>
              <a:gd name="connsiteY4" fmla="*/ 561853 h 3003429"/>
              <a:gd name="connsiteX0" fmla="*/ 354397 w 3586134"/>
              <a:gd name="connsiteY0" fmla="*/ 669124 h 3003429"/>
              <a:gd name="connsiteX1" fmla="*/ 3586134 w 3586134"/>
              <a:gd name="connsiteY1" fmla="*/ 0 h 3003429"/>
              <a:gd name="connsiteX2" fmla="*/ 3340100 w 3586134"/>
              <a:gd name="connsiteY2" fmla="*/ 3003429 h 3003429"/>
              <a:gd name="connsiteX3" fmla="*/ 0 w 3586134"/>
              <a:gd name="connsiteY3" fmla="*/ 2597029 h 3003429"/>
              <a:gd name="connsiteX4" fmla="*/ 354397 w 3586134"/>
              <a:gd name="connsiteY4" fmla="*/ 669124 h 3003429"/>
              <a:gd name="connsiteX0" fmla="*/ 248114 w 3479851"/>
              <a:gd name="connsiteY0" fmla="*/ 669124 h 3003429"/>
              <a:gd name="connsiteX1" fmla="*/ 3479851 w 3479851"/>
              <a:gd name="connsiteY1" fmla="*/ 0 h 3003429"/>
              <a:gd name="connsiteX2" fmla="*/ 3233817 w 3479851"/>
              <a:gd name="connsiteY2" fmla="*/ 3003429 h 3003429"/>
              <a:gd name="connsiteX3" fmla="*/ 0 w 3479851"/>
              <a:gd name="connsiteY3" fmla="*/ 2763706 h 3003429"/>
              <a:gd name="connsiteX4" fmla="*/ 248114 w 3479851"/>
              <a:gd name="connsiteY4" fmla="*/ 669124 h 3003429"/>
              <a:gd name="connsiteX0" fmla="*/ 248114 w 3479851"/>
              <a:gd name="connsiteY0" fmla="*/ 669124 h 2925862"/>
              <a:gd name="connsiteX1" fmla="*/ 3479851 w 3479851"/>
              <a:gd name="connsiteY1" fmla="*/ 0 h 2925862"/>
              <a:gd name="connsiteX2" fmla="*/ 3334152 w 3479851"/>
              <a:gd name="connsiteY2" fmla="*/ 2925862 h 2925862"/>
              <a:gd name="connsiteX3" fmla="*/ 0 w 3479851"/>
              <a:gd name="connsiteY3" fmla="*/ 2763706 h 2925862"/>
              <a:gd name="connsiteX4" fmla="*/ 248114 w 3479851"/>
              <a:gd name="connsiteY4" fmla="*/ 669124 h 2925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9851" h="2925862">
                <a:moveTo>
                  <a:pt x="248114" y="669124"/>
                </a:moveTo>
                <a:lnTo>
                  <a:pt x="3479851" y="0"/>
                </a:lnTo>
                <a:lnTo>
                  <a:pt x="3334152" y="2925862"/>
                </a:lnTo>
                <a:lnTo>
                  <a:pt x="0" y="2763706"/>
                </a:lnTo>
                <a:lnTo>
                  <a:pt x="248114" y="669124"/>
                </a:lnTo>
                <a:close/>
              </a:path>
            </a:pathLst>
          </a:custGeom>
        </p:spPr>
        <p:txBody>
          <a:bodyPr/>
          <a:lstStyle/>
          <a:p>
            <a:endParaRPr lang="en-US" dirty="0"/>
          </a:p>
        </p:txBody>
      </p:sp>
    </p:spTree>
    <p:extLst>
      <p:ext uri="{BB962C8B-B14F-4D97-AF65-F5344CB8AC3E}">
        <p14:creationId xmlns:p14="http://schemas.microsoft.com/office/powerpoint/2010/main" val="383149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43529282-3184-402F-8A41-34FC8691144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29435" y="1166084"/>
            <a:ext cx="5383282" cy="3588854"/>
          </a:xfrm>
          <a:prstGeom prst="rect">
            <a:avLst/>
          </a:prstGeom>
        </p:spPr>
      </p:pic>
      <p:sp>
        <p:nvSpPr>
          <p:cNvPr id="8" name="Picture Placeholder 7">
            <a:extLst>
              <a:ext uri="{FF2B5EF4-FFF2-40B4-BE49-F238E27FC236}">
                <a16:creationId xmlns:a16="http://schemas.microsoft.com/office/drawing/2014/main" xmlns="" id="{3EB09AAE-0DB1-43A2-A5DB-E2B844558742}"/>
              </a:ext>
            </a:extLst>
          </p:cNvPr>
          <p:cNvSpPr>
            <a:spLocks noGrp="1"/>
          </p:cNvSpPr>
          <p:nvPr>
            <p:ph type="pic" sz="quarter" idx="10"/>
          </p:nvPr>
        </p:nvSpPr>
        <p:spPr>
          <a:xfrm rot="21270388">
            <a:off x="1735581" y="1450920"/>
            <a:ext cx="1107528" cy="2703212"/>
          </a:xfrm>
          <a:custGeom>
            <a:avLst/>
            <a:gdLst>
              <a:gd name="connsiteX0" fmla="*/ 0 w 8977590"/>
              <a:gd name="connsiteY0" fmla="*/ 0 h 5049894"/>
              <a:gd name="connsiteX1" fmla="*/ 8977590 w 8977590"/>
              <a:gd name="connsiteY1" fmla="*/ 0 h 5049894"/>
              <a:gd name="connsiteX2" fmla="*/ 8977590 w 8977590"/>
              <a:gd name="connsiteY2" fmla="*/ 5049894 h 5049894"/>
              <a:gd name="connsiteX3" fmla="*/ 0 w 8977590"/>
              <a:gd name="connsiteY3" fmla="*/ 5049894 h 5049894"/>
              <a:gd name="connsiteX4" fmla="*/ 0 w 8977590"/>
              <a:gd name="connsiteY4" fmla="*/ 0 h 5049894"/>
              <a:gd name="connsiteX0" fmla="*/ 0 w 8977590"/>
              <a:gd name="connsiteY0" fmla="*/ 0 h 5049894"/>
              <a:gd name="connsiteX1" fmla="*/ 8977590 w 8977590"/>
              <a:gd name="connsiteY1" fmla="*/ 0 h 5049894"/>
              <a:gd name="connsiteX2" fmla="*/ 8977590 w 8977590"/>
              <a:gd name="connsiteY2" fmla="*/ 5049894 h 5049894"/>
              <a:gd name="connsiteX3" fmla="*/ 377371 w 8977590"/>
              <a:gd name="connsiteY3" fmla="*/ 3540408 h 5049894"/>
              <a:gd name="connsiteX4" fmla="*/ 0 w 8977590"/>
              <a:gd name="connsiteY4" fmla="*/ 0 h 5049894"/>
              <a:gd name="connsiteX0" fmla="*/ 0 w 8977590"/>
              <a:gd name="connsiteY0" fmla="*/ 0 h 3540408"/>
              <a:gd name="connsiteX1" fmla="*/ 8977590 w 8977590"/>
              <a:gd name="connsiteY1" fmla="*/ 0 h 3540408"/>
              <a:gd name="connsiteX2" fmla="*/ 1778504 w 8977590"/>
              <a:gd name="connsiteY2" fmla="*/ 3322694 h 3540408"/>
              <a:gd name="connsiteX3" fmla="*/ 377371 w 8977590"/>
              <a:gd name="connsiteY3" fmla="*/ 3540408 h 3540408"/>
              <a:gd name="connsiteX4" fmla="*/ 0 w 8977590"/>
              <a:gd name="connsiteY4" fmla="*/ 0 h 3540408"/>
              <a:gd name="connsiteX0" fmla="*/ 0 w 8977590"/>
              <a:gd name="connsiteY0" fmla="*/ 0 h 3572158"/>
              <a:gd name="connsiteX1" fmla="*/ 8977590 w 8977590"/>
              <a:gd name="connsiteY1" fmla="*/ 0 h 3572158"/>
              <a:gd name="connsiteX2" fmla="*/ 1778504 w 8977590"/>
              <a:gd name="connsiteY2" fmla="*/ 3322694 h 3572158"/>
              <a:gd name="connsiteX3" fmla="*/ 339271 w 8977590"/>
              <a:gd name="connsiteY3" fmla="*/ 3572158 h 3572158"/>
              <a:gd name="connsiteX4" fmla="*/ 0 w 8977590"/>
              <a:gd name="connsiteY4" fmla="*/ 0 h 3572158"/>
              <a:gd name="connsiteX0" fmla="*/ 0 w 8977590"/>
              <a:gd name="connsiteY0" fmla="*/ 0 h 3572158"/>
              <a:gd name="connsiteX1" fmla="*/ 8977590 w 8977590"/>
              <a:gd name="connsiteY1" fmla="*/ 0 h 3572158"/>
              <a:gd name="connsiteX2" fmla="*/ 1778504 w 8977590"/>
              <a:gd name="connsiteY2" fmla="*/ 3354444 h 3572158"/>
              <a:gd name="connsiteX3" fmla="*/ 339271 w 8977590"/>
              <a:gd name="connsiteY3" fmla="*/ 3572158 h 3572158"/>
              <a:gd name="connsiteX4" fmla="*/ 0 w 8977590"/>
              <a:gd name="connsiteY4" fmla="*/ 0 h 3572158"/>
              <a:gd name="connsiteX0" fmla="*/ 0 w 2186265"/>
              <a:gd name="connsiteY0" fmla="*/ 0 h 3572158"/>
              <a:gd name="connsiteX1" fmla="*/ 2186265 w 2186265"/>
              <a:gd name="connsiteY1" fmla="*/ 257175 h 3572158"/>
              <a:gd name="connsiteX2" fmla="*/ 1778504 w 2186265"/>
              <a:gd name="connsiteY2" fmla="*/ 3354444 h 3572158"/>
              <a:gd name="connsiteX3" fmla="*/ 339271 w 2186265"/>
              <a:gd name="connsiteY3" fmla="*/ 3572158 h 3572158"/>
              <a:gd name="connsiteX4" fmla="*/ 0 w 2186265"/>
              <a:gd name="connsiteY4" fmla="*/ 0 h 3572158"/>
              <a:gd name="connsiteX0" fmla="*/ 0 w 1778504"/>
              <a:gd name="connsiteY0" fmla="*/ 0 h 3572158"/>
              <a:gd name="connsiteX1" fmla="*/ 1424265 w 1778504"/>
              <a:gd name="connsiteY1" fmla="*/ 196215 h 3572158"/>
              <a:gd name="connsiteX2" fmla="*/ 1778504 w 1778504"/>
              <a:gd name="connsiteY2" fmla="*/ 3354444 h 3572158"/>
              <a:gd name="connsiteX3" fmla="*/ 339271 w 1778504"/>
              <a:gd name="connsiteY3" fmla="*/ 3572158 h 3572158"/>
              <a:gd name="connsiteX4" fmla="*/ 0 w 1778504"/>
              <a:gd name="connsiteY4" fmla="*/ 0 h 3572158"/>
              <a:gd name="connsiteX0" fmla="*/ 0 w 1778504"/>
              <a:gd name="connsiteY0" fmla="*/ 0 h 3549298"/>
              <a:gd name="connsiteX1" fmla="*/ 1424265 w 1778504"/>
              <a:gd name="connsiteY1" fmla="*/ 196215 h 3549298"/>
              <a:gd name="connsiteX2" fmla="*/ 1778504 w 1778504"/>
              <a:gd name="connsiteY2" fmla="*/ 3354444 h 3549298"/>
              <a:gd name="connsiteX3" fmla="*/ 331651 w 1778504"/>
              <a:gd name="connsiteY3" fmla="*/ 3549298 h 3549298"/>
              <a:gd name="connsiteX4" fmla="*/ 0 w 1778504"/>
              <a:gd name="connsiteY4" fmla="*/ 0 h 3549298"/>
              <a:gd name="connsiteX0" fmla="*/ 0 w 1778504"/>
              <a:gd name="connsiteY0" fmla="*/ 0 h 3549298"/>
              <a:gd name="connsiteX1" fmla="*/ 1424265 w 1778504"/>
              <a:gd name="connsiteY1" fmla="*/ 196215 h 3549298"/>
              <a:gd name="connsiteX2" fmla="*/ 1778504 w 1778504"/>
              <a:gd name="connsiteY2" fmla="*/ 3346824 h 3549298"/>
              <a:gd name="connsiteX3" fmla="*/ 331651 w 1778504"/>
              <a:gd name="connsiteY3" fmla="*/ 3549298 h 3549298"/>
              <a:gd name="connsiteX4" fmla="*/ 0 w 1778504"/>
              <a:gd name="connsiteY4" fmla="*/ 0 h 3549298"/>
              <a:gd name="connsiteX0" fmla="*/ 0 w 1624906"/>
              <a:gd name="connsiteY0" fmla="*/ 0 h 3634042"/>
              <a:gd name="connsiteX1" fmla="*/ 1270667 w 1624906"/>
              <a:gd name="connsiteY1" fmla="*/ 280959 h 3634042"/>
              <a:gd name="connsiteX2" fmla="*/ 1624906 w 1624906"/>
              <a:gd name="connsiteY2" fmla="*/ 3431568 h 3634042"/>
              <a:gd name="connsiteX3" fmla="*/ 178053 w 1624906"/>
              <a:gd name="connsiteY3" fmla="*/ 3634042 h 3634042"/>
              <a:gd name="connsiteX4" fmla="*/ 0 w 1624906"/>
              <a:gd name="connsiteY4" fmla="*/ 0 h 3634042"/>
              <a:gd name="connsiteX0" fmla="*/ 0 w 1624906"/>
              <a:gd name="connsiteY0" fmla="*/ 0 h 3634042"/>
              <a:gd name="connsiteX1" fmla="*/ 1428783 w 1624906"/>
              <a:gd name="connsiteY1" fmla="*/ 388028 h 3634042"/>
              <a:gd name="connsiteX2" fmla="*/ 1624906 w 1624906"/>
              <a:gd name="connsiteY2" fmla="*/ 3431568 h 3634042"/>
              <a:gd name="connsiteX3" fmla="*/ 178053 w 1624906"/>
              <a:gd name="connsiteY3" fmla="*/ 3634042 h 3634042"/>
              <a:gd name="connsiteX4" fmla="*/ 0 w 1624906"/>
              <a:gd name="connsiteY4" fmla="*/ 0 h 3634042"/>
              <a:gd name="connsiteX0" fmla="*/ 0 w 1476704"/>
              <a:gd name="connsiteY0" fmla="*/ 0 h 3634042"/>
              <a:gd name="connsiteX1" fmla="*/ 1428783 w 1476704"/>
              <a:gd name="connsiteY1" fmla="*/ 388028 h 3634042"/>
              <a:gd name="connsiteX2" fmla="*/ 1476704 w 1476704"/>
              <a:gd name="connsiteY2" fmla="*/ 3539797 h 3634042"/>
              <a:gd name="connsiteX3" fmla="*/ 178053 w 1476704"/>
              <a:gd name="connsiteY3" fmla="*/ 3634042 h 3634042"/>
              <a:gd name="connsiteX4" fmla="*/ 0 w 1476704"/>
              <a:gd name="connsiteY4" fmla="*/ 0 h 3634042"/>
              <a:gd name="connsiteX0" fmla="*/ 0 w 1476704"/>
              <a:gd name="connsiteY0" fmla="*/ 0 h 3604282"/>
              <a:gd name="connsiteX1" fmla="*/ 1428783 w 1476704"/>
              <a:gd name="connsiteY1" fmla="*/ 388028 h 3604282"/>
              <a:gd name="connsiteX2" fmla="*/ 1476704 w 1476704"/>
              <a:gd name="connsiteY2" fmla="*/ 3539797 h 3604282"/>
              <a:gd name="connsiteX3" fmla="*/ 27812 w 1476704"/>
              <a:gd name="connsiteY3" fmla="*/ 3604282 h 3604282"/>
              <a:gd name="connsiteX4" fmla="*/ 0 w 1476704"/>
              <a:gd name="connsiteY4" fmla="*/ 0 h 3604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704" h="3604282">
                <a:moveTo>
                  <a:pt x="0" y="0"/>
                </a:moveTo>
                <a:lnTo>
                  <a:pt x="1428783" y="388028"/>
                </a:lnTo>
                <a:lnTo>
                  <a:pt x="1476704" y="3539797"/>
                </a:lnTo>
                <a:lnTo>
                  <a:pt x="27812" y="3604282"/>
                </a:lnTo>
                <a:lnTo>
                  <a:pt x="0" y="0"/>
                </a:lnTo>
                <a:close/>
              </a:path>
            </a:pathLst>
          </a:custGeom>
        </p:spPr>
        <p:txBody>
          <a:bodyPr/>
          <a:lstStyle/>
          <a:p>
            <a:endParaRPr lang="en-US"/>
          </a:p>
        </p:txBody>
      </p:sp>
    </p:spTree>
    <p:extLst>
      <p:ext uri="{BB962C8B-B14F-4D97-AF65-F5344CB8AC3E}">
        <p14:creationId xmlns:p14="http://schemas.microsoft.com/office/powerpoint/2010/main" val="2036935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97_Title Slide">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3403011" y="1803094"/>
            <a:ext cx="2340564" cy="1369535"/>
          </a:xfrm>
          <a:custGeom>
            <a:avLst/>
            <a:gdLst>
              <a:gd name="connsiteX0" fmla="*/ 0 w 2924838"/>
              <a:gd name="connsiteY0" fmla="*/ 0 h 1826047"/>
              <a:gd name="connsiteX1" fmla="*/ 2924838 w 2924838"/>
              <a:gd name="connsiteY1" fmla="*/ 0 h 1826047"/>
              <a:gd name="connsiteX2" fmla="*/ 2924838 w 2924838"/>
              <a:gd name="connsiteY2" fmla="*/ 1826047 h 1826047"/>
              <a:gd name="connsiteX3" fmla="*/ 0 w 2924838"/>
              <a:gd name="connsiteY3" fmla="*/ 1826047 h 1826047"/>
            </a:gdLst>
            <a:ahLst/>
            <a:cxnLst>
              <a:cxn ang="0">
                <a:pos x="connsiteX0" y="connsiteY0"/>
              </a:cxn>
              <a:cxn ang="0">
                <a:pos x="connsiteX1" y="connsiteY1"/>
              </a:cxn>
              <a:cxn ang="0">
                <a:pos x="connsiteX2" y="connsiteY2"/>
              </a:cxn>
              <a:cxn ang="0">
                <a:pos x="connsiteX3" y="connsiteY3"/>
              </a:cxn>
            </a:cxnLst>
            <a:rect l="l" t="t" r="r" b="b"/>
            <a:pathLst>
              <a:path w="2924838" h="1826047">
                <a:moveTo>
                  <a:pt x="0" y="0"/>
                </a:moveTo>
                <a:lnTo>
                  <a:pt x="2924838" y="0"/>
                </a:lnTo>
                <a:lnTo>
                  <a:pt x="2924838" y="1826047"/>
                </a:lnTo>
                <a:lnTo>
                  <a:pt x="0" y="1826047"/>
                </a:lnTo>
                <a:close/>
              </a:path>
            </a:pathLst>
          </a:custGeom>
        </p:spPr>
        <p:txBody>
          <a:bodyPr wrap="square">
            <a:noAutofit/>
          </a:bodyPr>
          <a:lstStyle/>
          <a:p>
            <a:endParaRPr lang="en-US"/>
          </a:p>
        </p:txBody>
      </p:sp>
      <p:sp>
        <p:nvSpPr>
          <p:cNvPr id="11" name="Picture Placeholder 10"/>
          <p:cNvSpPr>
            <a:spLocks noGrp="1"/>
          </p:cNvSpPr>
          <p:nvPr>
            <p:ph type="pic" sz="quarter" idx="12"/>
          </p:nvPr>
        </p:nvSpPr>
        <p:spPr>
          <a:xfrm>
            <a:off x="2049254" y="1923671"/>
            <a:ext cx="1427225" cy="1053353"/>
          </a:xfrm>
          <a:custGeom>
            <a:avLst/>
            <a:gdLst>
              <a:gd name="connsiteX0" fmla="*/ 0 w 1924114"/>
              <a:gd name="connsiteY0" fmla="*/ 0 h 1404471"/>
              <a:gd name="connsiteX1" fmla="*/ 1924114 w 1924114"/>
              <a:gd name="connsiteY1" fmla="*/ 0 h 1404471"/>
              <a:gd name="connsiteX2" fmla="*/ 1924114 w 1924114"/>
              <a:gd name="connsiteY2" fmla="*/ 1404471 h 1404471"/>
              <a:gd name="connsiteX3" fmla="*/ 0 w 1924114"/>
              <a:gd name="connsiteY3" fmla="*/ 1404471 h 1404471"/>
            </a:gdLst>
            <a:ahLst/>
            <a:cxnLst>
              <a:cxn ang="0">
                <a:pos x="connsiteX0" y="connsiteY0"/>
              </a:cxn>
              <a:cxn ang="0">
                <a:pos x="connsiteX1" y="connsiteY1"/>
              </a:cxn>
              <a:cxn ang="0">
                <a:pos x="connsiteX2" y="connsiteY2"/>
              </a:cxn>
              <a:cxn ang="0">
                <a:pos x="connsiteX3" y="connsiteY3"/>
              </a:cxn>
            </a:cxnLst>
            <a:rect l="l" t="t" r="r" b="b"/>
            <a:pathLst>
              <a:path w="1924114" h="1404471">
                <a:moveTo>
                  <a:pt x="0" y="0"/>
                </a:moveTo>
                <a:lnTo>
                  <a:pt x="1924114" y="0"/>
                </a:lnTo>
                <a:lnTo>
                  <a:pt x="1924114" y="1404471"/>
                </a:lnTo>
                <a:lnTo>
                  <a:pt x="0" y="1404471"/>
                </a:lnTo>
                <a:close/>
              </a:path>
            </a:pathLst>
          </a:custGeom>
        </p:spPr>
        <p:txBody>
          <a:bodyPr wrap="square">
            <a:noAutofit/>
          </a:bodyPr>
          <a:lstStyle/>
          <a:p>
            <a:endParaRPr lang="en-US"/>
          </a:p>
        </p:txBody>
      </p:sp>
      <p:sp>
        <p:nvSpPr>
          <p:cNvPr id="14" name="Picture Placeholder 13"/>
          <p:cNvSpPr>
            <a:spLocks noGrp="1"/>
          </p:cNvSpPr>
          <p:nvPr>
            <p:ph type="pic" sz="quarter" idx="13"/>
          </p:nvPr>
        </p:nvSpPr>
        <p:spPr>
          <a:xfrm>
            <a:off x="5670107" y="1923672"/>
            <a:ext cx="1412390" cy="1053353"/>
          </a:xfrm>
          <a:custGeom>
            <a:avLst/>
            <a:gdLst>
              <a:gd name="connsiteX0" fmla="*/ 0 w 1924114"/>
              <a:gd name="connsiteY0" fmla="*/ 0 h 1404471"/>
              <a:gd name="connsiteX1" fmla="*/ 1924114 w 1924114"/>
              <a:gd name="connsiteY1" fmla="*/ 0 h 1404471"/>
              <a:gd name="connsiteX2" fmla="*/ 1924114 w 1924114"/>
              <a:gd name="connsiteY2" fmla="*/ 1404471 h 1404471"/>
              <a:gd name="connsiteX3" fmla="*/ 0 w 1924114"/>
              <a:gd name="connsiteY3" fmla="*/ 1404471 h 1404471"/>
            </a:gdLst>
            <a:ahLst/>
            <a:cxnLst>
              <a:cxn ang="0">
                <a:pos x="connsiteX0" y="connsiteY0"/>
              </a:cxn>
              <a:cxn ang="0">
                <a:pos x="connsiteX1" y="connsiteY1"/>
              </a:cxn>
              <a:cxn ang="0">
                <a:pos x="connsiteX2" y="connsiteY2"/>
              </a:cxn>
              <a:cxn ang="0">
                <a:pos x="connsiteX3" y="connsiteY3"/>
              </a:cxn>
            </a:cxnLst>
            <a:rect l="l" t="t" r="r" b="b"/>
            <a:pathLst>
              <a:path w="1924114" h="1404471">
                <a:moveTo>
                  <a:pt x="0" y="0"/>
                </a:moveTo>
                <a:lnTo>
                  <a:pt x="1924114" y="0"/>
                </a:lnTo>
                <a:lnTo>
                  <a:pt x="1924114" y="1404471"/>
                </a:lnTo>
                <a:lnTo>
                  <a:pt x="0" y="1404471"/>
                </a:lnTo>
                <a:close/>
              </a:path>
            </a:pathLst>
          </a:custGeom>
        </p:spPr>
        <p:txBody>
          <a:bodyPr wrap="square">
            <a:noAutofit/>
          </a:bodyPr>
          <a:lstStyle/>
          <a:p>
            <a:endParaRPr lang="en-US"/>
          </a:p>
        </p:txBody>
      </p:sp>
    </p:spTree>
    <p:extLst>
      <p:ext uri="{BB962C8B-B14F-4D97-AF65-F5344CB8AC3E}">
        <p14:creationId xmlns:p14="http://schemas.microsoft.com/office/powerpoint/2010/main" val="185761821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4" grpId="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5290804" y="1535603"/>
            <a:ext cx="2859986" cy="1729815"/>
          </a:xfrm>
          <a:custGeom>
            <a:avLst/>
            <a:gdLst>
              <a:gd name="connsiteX0" fmla="*/ 2354321 w 3790072"/>
              <a:gd name="connsiteY0" fmla="*/ 0 h 2292362"/>
              <a:gd name="connsiteX1" fmla="*/ 3790072 w 3790072"/>
              <a:gd name="connsiteY1" fmla="*/ 285230 h 2292362"/>
              <a:gd name="connsiteX2" fmla="*/ 1365311 w 3790072"/>
              <a:gd name="connsiteY2" fmla="*/ 2292362 h 2292362"/>
              <a:gd name="connsiteX3" fmla="*/ 0 w 3790072"/>
              <a:gd name="connsiteY3" fmla="*/ 1815943 h 2292362"/>
            </a:gdLst>
            <a:ahLst/>
            <a:cxnLst>
              <a:cxn ang="0">
                <a:pos x="connsiteX0" y="connsiteY0"/>
              </a:cxn>
              <a:cxn ang="0">
                <a:pos x="connsiteX1" y="connsiteY1"/>
              </a:cxn>
              <a:cxn ang="0">
                <a:pos x="connsiteX2" y="connsiteY2"/>
              </a:cxn>
              <a:cxn ang="0">
                <a:pos x="connsiteX3" y="connsiteY3"/>
              </a:cxn>
            </a:cxnLst>
            <a:rect l="l" t="t" r="r" b="b"/>
            <a:pathLst>
              <a:path w="3790072" h="2292362">
                <a:moveTo>
                  <a:pt x="2354321" y="0"/>
                </a:moveTo>
                <a:lnTo>
                  <a:pt x="3790072" y="285230"/>
                </a:lnTo>
                <a:cubicBezTo>
                  <a:pt x="2981819" y="954274"/>
                  <a:pt x="2173565" y="1623318"/>
                  <a:pt x="1365311" y="2292362"/>
                </a:cubicBezTo>
                <a:lnTo>
                  <a:pt x="0" y="1815943"/>
                </a:lnTo>
                <a:close/>
              </a:path>
            </a:pathLst>
          </a:custGeom>
        </p:spPr>
        <p:txBody>
          <a:bodyPr wrap="square">
            <a:noAutofit/>
          </a:bodyPr>
          <a:lstStyle/>
          <a:p>
            <a:endParaRPr lang="en-US" dirty="0"/>
          </a:p>
        </p:txBody>
      </p:sp>
      <p:sp>
        <p:nvSpPr>
          <p:cNvPr id="11" name="Picture Placeholder 10"/>
          <p:cNvSpPr>
            <a:spLocks noGrp="1"/>
          </p:cNvSpPr>
          <p:nvPr>
            <p:ph type="pic" sz="quarter" idx="11"/>
          </p:nvPr>
        </p:nvSpPr>
        <p:spPr>
          <a:xfrm>
            <a:off x="5378673" y="1892691"/>
            <a:ext cx="2842554" cy="1719272"/>
          </a:xfrm>
          <a:custGeom>
            <a:avLst/>
            <a:gdLst>
              <a:gd name="connsiteX0" fmla="*/ 2354321 w 3790072"/>
              <a:gd name="connsiteY0" fmla="*/ 0 h 2292362"/>
              <a:gd name="connsiteX1" fmla="*/ 3790072 w 3790072"/>
              <a:gd name="connsiteY1" fmla="*/ 285230 h 2292362"/>
              <a:gd name="connsiteX2" fmla="*/ 1365311 w 3790072"/>
              <a:gd name="connsiteY2" fmla="*/ 2292362 h 2292362"/>
              <a:gd name="connsiteX3" fmla="*/ 0 w 3790072"/>
              <a:gd name="connsiteY3" fmla="*/ 1815943 h 2292362"/>
            </a:gdLst>
            <a:ahLst/>
            <a:cxnLst>
              <a:cxn ang="0">
                <a:pos x="connsiteX0" y="connsiteY0"/>
              </a:cxn>
              <a:cxn ang="0">
                <a:pos x="connsiteX1" y="connsiteY1"/>
              </a:cxn>
              <a:cxn ang="0">
                <a:pos x="connsiteX2" y="connsiteY2"/>
              </a:cxn>
              <a:cxn ang="0">
                <a:pos x="connsiteX3" y="connsiteY3"/>
              </a:cxn>
            </a:cxnLst>
            <a:rect l="l" t="t" r="r" b="b"/>
            <a:pathLst>
              <a:path w="3790072" h="2292362">
                <a:moveTo>
                  <a:pt x="2354321" y="0"/>
                </a:moveTo>
                <a:lnTo>
                  <a:pt x="3790072" y="285230"/>
                </a:lnTo>
                <a:cubicBezTo>
                  <a:pt x="2981819" y="954274"/>
                  <a:pt x="2173565" y="1623318"/>
                  <a:pt x="1365311" y="2292362"/>
                </a:cubicBezTo>
                <a:lnTo>
                  <a:pt x="0" y="1815943"/>
                </a:lnTo>
                <a:close/>
              </a:path>
            </a:pathLst>
          </a:custGeom>
        </p:spPr>
        <p:txBody>
          <a:bodyPr wrap="square">
            <a:noAutofit/>
          </a:bodyPr>
          <a:lstStyle/>
          <a:p>
            <a:endParaRPr lang="en-US"/>
          </a:p>
        </p:txBody>
      </p:sp>
      <p:sp>
        <p:nvSpPr>
          <p:cNvPr id="14" name="Picture Placeholder 13"/>
          <p:cNvSpPr>
            <a:spLocks noGrp="1"/>
          </p:cNvSpPr>
          <p:nvPr>
            <p:ph type="pic" sz="quarter" idx="12"/>
          </p:nvPr>
        </p:nvSpPr>
        <p:spPr>
          <a:xfrm>
            <a:off x="5466543" y="2247514"/>
            <a:ext cx="2842554" cy="1719272"/>
          </a:xfrm>
          <a:custGeom>
            <a:avLst/>
            <a:gdLst>
              <a:gd name="connsiteX0" fmla="*/ 2354321 w 3790072"/>
              <a:gd name="connsiteY0" fmla="*/ 0 h 2292362"/>
              <a:gd name="connsiteX1" fmla="*/ 3790072 w 3790072"/>
              <a:gd name="connsiteY1" fmla="*/ 285230 h 2292362"/>
              <a:gd name="connsiteX2" fmla="*/ 1365311 w 3790072"/>
              <a:gd name="connsiteY2" fmla="*/ 2292362 h 2292362"/>
              <a:gd name="connsiteX3" fmla="*/ 0 w 3790072"/>
              <a:gd name="connsiteY3" fmla="*/ 1815943 h 2292362"/>
            </a:gdLst>
            <a:ahLst/>
            <a:cxnLst>
              <a:cxn ang="0">
                <a:pos x="connsiteX0" y="connsiteY0"/>
              </a:cxn>
              <a:cxn ang="0">
                <a:pos x="connsiteX1" y="connsiteY1"/>
              </a:cxn>
              <a:cxn ang="0">
                <a:pos x="connsiteX2" y="connsiteY2"/>
              </a:cxn>
              <a:cxn ang="0">
                <a:pos x="connsiteX3" y="connsiteY3"/>
              </a:cxn>
            </a:cxnLst>
            <a:rect l="l" t="t" r="r" b="b"/>
            <a:pathLst>
              <a:path w="3790072" h="2292362">
                <a:moveTo>
                  <a:pt x="2354321" y="0"/>
                </a:moveTo>
                <a:lnTo>
                  <a:pt x="3790072" y="285230"/>
                </a:lnTo>
                <a:cubicBezTo>
                  <a:pt x="2981819" y="954274"/>
                  <a:pt x="2173565" y="1623318"/>
                  <a:pt x="1365311" y="2292362"/>
                </a:cubicBezTo>
                <a:lnTo>
                  <a:pt x="0" y="1815943"/>
                </a:lnTo>
                <a:close/>
              </a:path>
            </a:pathLst>
          </a:custGeom>
        </p:spPr>
        <p:txBody>
          <a:bodyPr wrap="square">
            <a:noAutofit/>
          </a:bodyPr>
          <a:lstStyle/>
          <a:p>
            <a:endParaRPr lang="en-US" dirty="0"/>
          </a:p>
        </p:txBody>
      </p:sp>
    </p:spTree>
    <p:extLst>
      <p:ext uri="{BB962C8B-B14F-4D97-AF65-F5344CB8AC3E}">
        <p14:creationId xmlns:p14="http://schemas.microsoft.com/office/powerpoint/2010/main" val="404264468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P spid="14" grpId="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074493" y="1563580"/>
            <a:ext cx="1393858" cy="2576696"/>
          </a:xfrm>
          <a:custGeom>
            <a:avLst/>
            <a:gdLst>
              <a:gd name="connsiteX0" fmla="*/ 762000 w 1858477"/>
              <a:gd name="connsiteY0" fmla="*/ 0 h 3435594"/>
              <a:gd name="connsiteX1" fmla="*/ 1858477 w 1858477"/>
              <a:gd name="connsiteY1" fmla="*/ 942975 h 3435594"/>
              <a:gd name="connsiteX2" fmla="*/ 1153627 w 1858477"/>
              <a:gd name="connsiteY2" fmla="*/ 3435594 h 3435594"/>
              <a:gd name="connsiteX3" fmla="*/ 0 w 1858477"/>
              <a:gd name="connsiteY3" fmla="*/ 2521194 h 3435594"/>
            </a:gdLst>
            <a:ahLst/>
            <a:cxnLst>
              <a:cxn ang="0">
                <a:pos x="connsiteX0" y="connsiteY0"/>
              </a:cxn>
              <a:cxn ang="0">
                <a:pos x="connsiteX1" y="connsiteY1"/>
              </a:cxn>
              <a:cxn ang="0">
                <a:pos x="connsiteX2" y="connsiteY2"/>
              </a:cxn>
              <a:cxn ang="0">
                <a:pos x="connsiteX3" y="connsiteY3"/>
              </a:cxn>
            </a:cxnLst>
            <a:rect l="l" t="t" r="r" b="b"/>
            <a:pathLst>
              <a:path w="1858477" h="3435594">
                <a:moveTo>
                  <a:pt x="762000" y="0"/>
                </a:moveTo>
                <a:lnTo>
                  <a:pt x="1858477" y="942975"/>
                </a:lnTo>
                <a:lnTo>
                  <a:pt x="1153627" y="3435594"/>
                </a:lnTo>
                <a:lnTo>
                  <a:pt x="0" y="2521194"/>
                </a:lnTo>
                <a:close/>
              </a:path>
            </a:pathLst>
          </a:custGeom>
        </p:spPr>
        <p:txBody>
          <a:bodyPr wrap="square">
            <a:noAutofit/>
          </a:bodyPr>
          <a:lstStyle/>
          <a:p>
            <a:endParaRPr lang="en-US"/>
          </a:p>
        </p:txBody>
      </p:sp>
      <p:sp>
        <p:nvSpPr>
          <p:cNvPr id="15" name="Picture Placeholder 14"/>
          <p:cNvSpPr>
            <a:spLocks noGrp="1"/>
          </p:cNvSpPr>
          <p:nvPr>
            <p:ph type="pic" sz="quarter" idx="11"/>
          </p:nvPr>
        </p:nvSpPr>
        <p:spPr>
          <a:xfrm>
            <a:off x="3212239" y="1546854"/>
            <a:ext cx="1393858" cy="2576696"/>
          </a:xfrm>
          <a:custGeom>
            <a:avLst/>
            <a:gdLst>
              <a:gd name="connsiteX0" fmla="*/ 762000 w 1858477"/>
              <a:gd name="connsiteY0" fmla="*/ 0 h 3435594"/>
              <a:gd name="connsiteX1" fmla="*/ 1858477 w 1858477"/>
              <a:gd name="connsiteY1" fmla="*/ 942975 h 3435594"/>
              <a:gd name="connsiteX2" fmla="*/ 1153627 w 1858477"/>
              <a:gd name="connsiteY2" fmla="*/ 3435594 h 3435594"/>
              <a:gd name="connsiteX3" fmla="*/ 0 w 1858477"/>
              <a:gd name="connsiteY3" fmla="*/ 2521194 h 3435594"/>
            </a:gdLst>
            <a:ahLst/>
            <a:cxnLst>
              <a:cxn ang="0">
                <a:pos x="connsiteX0" y="connsiteY0"/>
              </a:cxn>
              <a:cxn ang="0">
                <a:pos x="connsiteX1" y="connsiteY1"/>
              </a:cxn>
              <a:cxn ang="0">
                <a:pos x="connsiteX2" y="connsiteY2"/>
              </a:cxn>
              <a:cxn ang="0">
                <a:pos x="connsiteX3" y="connsiteY3"/>
              </a:cxn>
            </a:cxnLst>
            <a:rect l="l" t="t" r="r" b="b"/>
            <a:pathLst>
              <a:path w="1858477" h="3435594">
                <a:moveTo>
                  <a:pt x="762000" y="0"/>
                </a:moveTo>
                <a:lnTo>
                  <a:pt x="1858477" y="942975"/>
                </a:lnTo>
                <a:lnTo>
                  <a:pt x="1153627" y="3435594"/>
                </a:lnTo>
                <a:lnTo>
                  <a:pt x="0" y="2521194"/>
                </a:lnTo>
                <a:close/>
              </a:path>
            </a:pathLst>
          </a:custGeom>
        </p:spPr>
        <p:txBody>
          <a:bodyPr wrap="square">
            <a:noAutofit/>
          </a:bodyPr>
          <a:lstStyle/>
          <a:p>
            <a:endParaRPr lang="en-US"/>
          </a:p>
        </p:txBody>
      </p:sp>
      <p:sp>
        <p:nvSpPr>
          <p:cNvPr id="18" name="Picture Placeholder 17"/>
          <p:cNvSpPr>
            <a:spLocks noGrp="1"/>
          </p:cNvSpPr>
          <p:nvPr>
            <p:ph type="pic" sz="quarter" idx="12"/>
          </p:nvPr>
        </p:nvSpPr>
        <p:spPr>
          <a:xfrm>
            <a:off x="2482791" y="1555218"/>
            <a:ext cx="1393858" cy="2576696"/>
          </a:xfrm>
          <a:custGeom>
            <a:avLst/>
            <a:gdLst>
              <a:gd name="connsiteX0" fmla="*/ 762000 w 1858477"/>
              <a:gd name="connsiteY0" fmla="*/ 0 h 3435594"/>
              <a:gd name="connsiteX1" fmla="*/ 1858477 w 1858477"/>
              <a:gd name="connsiteY1" fmla="*/ 942975 h 3435594"/>
              <a:gd name="connsiteX2" fmla="*/ 1153627 w 1858477"/>
              <a:gd name="connsiteY2" fmla="*/ 3435594 h 3435594"/>
              <a:gd name="connsiteX3" fmla="*/ 0 w 1858477"/>
              <a:gd name="connsiteY3" fmla="*/ 2521194 h 3435594"/>
            </a:gdLst>
            <a:ahLst/>
            <a:cxnLst>
              <a:cxn ang="0">
                <a:pos x="connsiteX0" y="connsiteY0"/>
              </a:cxn>
              <a:cxn ang="0">
                <a:pos x="connsiteX1" y="connsiteY1"/>
              </a:cxn>
              <a:cxn ang="0">
                <a:pos x="connsiteX2" y="connsiteY2"/>
              </a:cxn>
              <a:cxn ang="0">
                <a:pos x="connsiteX3" y="connsiteY3"/>
              </a:cxn>
            </a:cxnLst>
            <a:rect l="l" t="t" r="r" b="b"/>
            <a:pathLst>
              <a:path w="1858477" h="3435594">
                <a:moveTo>
                  <a:pt x="762000" y="0"/>
                </a:moveTo>
                <a:lnTo>
                  <a:pt x="1858477" y="942975"/>
                </a:lnTo>
                <a:lnTo>
                  <a:pt x="1153627" y="3435594"/>
                </a:lnTo>
                <a:lnTo>
                  <a:pt x="0" y="2521194"/>
                </a:lnTo>
                <a:close/>
              </a:path>
            </a:pathLst>
          </a:custGeom>
        </p:spPr>
        <p:txBody>
          <a:bodyPr wrap="square">
            <a:noAutofit/>
          </a:bodyPr>
          <a:lstStyle/>
          <a:p>
            <a:endParaRPr lang="en-US"/>
          </a:p>
        </p:txBody>
      </p:sp>
      <p:sp>
        <p:nvSpPr>
          <p:cNvPr id="22" name="Picture Placeholder 21"/>
          <p:cNvSpPr>
            <a:spLocks noGrp="1"/>
          </p:cNvSpPr>
          <p:nvPr>
            <p:ph type="pic" sz="quarter" idx="13"/>
          </p:nvPr>
        </p:nvSpPr>
        <p:spPr>
          <a:xfrm>
            <a:off x="1785862" y="1555217"/>
            <a:ext cx="1393858" cy="2576696"/>
          </a:xfrm>
          <a:custGeom>
            <a:avLst/>
            <a:gdLst>
              <a:gd name="connsiteX0" fmla="*/ 762000 w 1858477"/>
              <a:gd name="connsiteY0" fmla="*/ 0 h 3435594"/>
              <a:gd name="connsiteX1" fmla="*/ 1858477 w 1858477"/>
              <a:gd name="connsiteY1" fmla="*/ 942975 h 3435594"/>
              <a:gd name="connsiteX2" fmla="*/ 1153627 w 1858477"/>
              <a:gd name="connsiteY2" fmla="*/ 3435594 h 3435594"/>
              <a:gd name="connsiteX3" fmla="*/ 0 w 1858477"/>
              <a:gd name="connsiteY3" fmla="*/ 2521194 h 3435594"/>
            </a:gdLst>
            <a:ahLst/>
            <a:cxnLst>
              <a:cxn ang="0">
                <a:pos x="connsiteX0" y="connsiteY0"/>
              </a:cxn>
              <a:cxn ang="0">
                <a:pos x="connsiteX1" y="connsiteY1"/>
              </a:cxn>
              <a:cxn ang="0">
                <a:pos x="connsiteX2" y="connsiteY2"/>
              </a:cxn>
              <a:cxn ang="0">
                <a:pos x="connsiteX3" y="connsiteY3"/>
              </a:cxn>
            </a:cxnLst>
            <a:rect l="l" t="t" r="r" b="b"/>
            <a:pathLst>
              <a:path w="1858477" h="3435594">
                <a:moveTo>
                  <a:pt x="762000" y="0"/>
                </a:moveTo>
                <a:lnTo>
                  <a:pt x="1858477" y="942975"/>
                </a:lnTo>
                <a:lnTo>
                  <a:pt x="1153627" y="3435594"/>
                </a:lnTo>
                <a:lnTo>
                  <a:pt x="0" y="2521194"/>
                </a:lnTo>
                <a:close/>
              </a:path>
            </a:pathLst>
          </a:custGeom>
        </p:spPr>
        <p:txBody>
          <a:bodyPr wrap="square">
            <a:noAutofit/>
          </a:bodyPr>
          <a:lstStyle/>
          <a:p>
            <a:endParaRPr lang="en-US"/>
          </a:p>
        </p:txBody>
      </p:sp>
      <p:sp>
        <p:nvSpPr>
          <p:cNvPr id="25" name="Picture Placeholder 24"/>
          <p:cNvSpPr>
            <a:spLocks noGrp="1"/>
          </p:cNvSpPr>
          <p:nvPr>
            <p:ph type="pic" sz="quarter" idx="14"/>
          </p:nvPr>
        </p:nvSpPr>
        <p:spPr>
          <a:xfrm>
            <a:off x="956559" y="1496675"/>
            <a:ext cx="1393858" cy="2626875"/>
          </a:xfrm>
          <a:custGeom>
            <a:avLst/>
            <a:gdLst>
              <a:gd name="connsiteX0" fmla="*/ 762000 w 1858477"/>
              <a:gd name="connsiteY0" fmla="*/ 0 h 3502500"/>
              <a:gd name="connsiteX1" fmla="*/ 1858477 w 1858477"/>
              <a:gd name="connsiteY1" fmla="*/ 961339 h 3502500"/>
              <a:gd name="connsiteX2" fmla="*/ 1153627 w 1858477"/>
              <a:gd name="connsiteY2" fmla="*/ 3502500 h 3502500"/>
              <a:gd name="connsiteX3" fmla="*/ 0 w 1858477"/>
              <a:gd name="connsiteY3" fmla="*/ 2570293 h 3502500"/>
            </a:gdLst>
            <a:ahLst/>
            <a:cxnLst>
              <a:cxn ang="0">
                <a:pos x="connsiteX0" y="connsiteY0"/>
              </a:cxn>
              <a:cxn ang="0">
                <a:pos x="connsiteX1" y="connsiteY1"/>
              </a:cxn>
              <a:cxn ang="0">
                <a:pos x="connsiteX2" y="connsiteY2"/>
              </a:cxn>
              <a:cxn ang="0">
                <a:pos x="connsiteX3" y="connsiteY3"/>
              </a:cxn>
            </a:cxnLst>
            <a:rect l="l" t="t" r="r" b="b"/>
            <a:pathLst>
              <a:path w="1858477" h="3502500">
                <a:moveTo>
                  <a:pt x="762000" y="0"/>
                </a:moveTo>
                <a:lnTo>
                  <a:pt x="1858477" y="961339"/>
                </a:lnTo>
                <a:lnTo>
                  <a:pt x="1153627" y="3502500"/>
                </a:lnTo>
                <a:lnTo>
                  <a:pt x="0" y="2570293"/>
                </a:lnTo>
                <a:close/>
              </a:path>
            </a:pathLst>
          </a:custGeom>
        </p:spPr>
        <p:txBody>
          <a:bodyPr wrap="square">
            <a:noAutofit/>
          </a:bodyPr>
          <a:lstStyle/>
          <a:p>
            <a:endParaRPr lang="en-US"/>
          </a:p>
        </p:txBody>
      </p:sp>
    </p:spTree>
    <p:extLst>
      <p:ext uri="{BB962C8B-B14F-4D97-AF65-F5344CB8AC3E}">
        <p14:creationId xmlns:p14="http://schemas.microsoft.com/office/powerpoint/2010/main" val="95799733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5"/>
                                        </p:tgtEl>
                                        <p:attrNameLst>
                                          <p:attrName>style.visibility</p:attrName>
                                        </p:attrNameLst>
                                      </p:cBhvr>
                                      <p:to>
                                        <p:strVal val="visible"/>
                                      </p:to>
                                    </p:set>
                                    <p:animEffect transition="in" filter="fade">
                                      <p:cBhvr>
                                        <p:cTn id="2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5" grpId="0"/>
      <p:bldP spid="18" grpId="0"/>
      <p:bldP spid="22" grpId="0"/>
      <p:bldP spid="25" grpId="0"/>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97503" y="1130783"/>
            <a:ext cx="5413461" cy="4330769"/>
          </a:xfrm>
          <a:prstGeom prst="rect">
            <a:avLst/>
          </a:prstGeom>
          <a:effectLst>
            <a:outerShdw blurRad="165100" dist="38100" dir="2700000" algn="tl" rotWithShape="0">
              <a:prstClr val="black">
                <a:alpha val="40000"/>
              </a:prstClr>
            </a:outerShdw>
          </a:effectLst>
        </p:spPr>
      </p:pic>
      <p:sp>
        <p:nvSpPr>
          <p:cNvPr id="9" name="Picture Placeholder 8"/>
          <p:cNvSpPr>
            <a:spLocks noGrp="1"/>
          </p:cNvSpPr>
          <p:nvPr>
            <p:ph type="pic" sz="quarter" idx="10"/>
          </p:nvPr>
        </p:nvSpPr>
        <p:spPr>
          <a:xfrm>
            <a:off x="587202" y="2217028"/>
            <a:ext cx="2563322" cy="1771673"/>
          </a:xfrm>
          <a:custGeom>
            <a:avLst/>
            <a:gdLst>
              <a:gd name="connsiteX0" fmla="*/ 0 w 3634068"/>
              <a:gd name="connsiteY0" fmla="*/ 0 h 2558702"/>
              <a:gd name="connsiteX1" fmla="*/ 3403331 w 3634068"/>
              <a:gd name="connsiteY1" fmla="*/ 59821 h 2558702"/>
              <a:gd name="connsiteX2" fmla="*/ 3634068 w 3634068"/>
              <a:gd name="connsiteY2" fmla="*/ 2336511 h 2558702"/>
              <a:gd name="connsiteX3" fmla="*/ 179461 w 3634068"/>
              <a:gd name="connsiteY3" fmla="*/ 2558702 h 2558702"/>
              <a:gd name="connsiteX0" fmla="*/ 0 w 3634068"/>
              <a:gd name="connsiteY0" fmla="*/ 0 h 2505693"/>
              <a:gd name="connsiteX1" fmla="*/ 3403331 w 3634068"/>
              <a:gd name="connsiteY1" fmla="*/ 59821 h 2505693"/>
              <a:gd name="connsiteX2" fmla="*/ 3634068 w 3634068"/>
              <a:gd name="connsiteY2" fmla="*/ 2336511 h 2505693"/>
              <a:gd name="connsiteX3" fmla="*/ 205966 w 3634068"/>
              <a:gd name="connsiteY3" fmla="*/ 2505693 h 2505693"/>
              <a:gd name="connsiteX4" fmla="*/ 0 w 3634068"/>
              <a:gd name="connsiteY4" fmla="*/ 0 h 2505693"/>
              <a:gd name="connsiteX0" fmla="*/ 0 w 3607563"/>
              <a:gd name="connsiteY0" fmla="*/ 0 h 2505693"/>
              <a:gd name="connsiteX1" fmla="*/ 3403331 w 3607563"/>
              <a:gd name="connsiteY1" fmla="*/ 59821 h 2505693"/>
              <a:gd name="connsiteX2" fmla="*/ 3607563 w 3607563"/>
              <a:gd name="connsiteY2" fmla="*/ 2296755 h 2505693"/>
              <a:gd name="connsiteX3" fmla="*/ 205966 w 3607563"/>
              <a:gd name="connsiteY3" fmla="*/ 2505693 h 2505693"/>
              <a:gd name="connsiteX4" fmla="*/ 0 w 3607563"/>
              <a:gd name="connsiteY4" fmla="*/ 0 h 2505693"/>
              <a:gd name="connsiteX0" fmla="*/ 0 w 3567806"/>
              <a:gd name="connsiteY0" fmla="*/ 0 h 2465937"/>
              <a:gd name="connsiteX1" fmla="*/ 3363574 w 3567806"/>
              <a:gd name="connsiteY1" fmla="*/ 20065 h 2465937"/>
              <a:gd name="connsiteX2" fmla="*/ 3567806 w 3567806"/>
              <a:gd name="connsiteY2" fmla="*/ 2256999 h 2465937"/>
              <a:gd name="connsiteX3" fmla="*/ 166209 w 3567806"/>
              <a:gd name="connsiteY3" fmla="*/ 2465937 h 2465937"/>
              <a:gd name="connsiteX4" fmla="*/ 0 w 3567806"/>
              <a:gd name="connsiteY4" fmla="*/ 0 h 246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7806" h="2465937">
                <a:moveTo>
                  <a:pt x="0" y="0"/>
                </a:moveTo>
                <a:lnTo>
                  <a:pt x="3363574" y="20065"/>
                </a:lnTo>
                <a:lnTo>
                  <a:pt x="3567806" y="2256999"/>
                </a:lnTo>
                <a:lnTo>
                  <a:pt x="166209" y="2465937"/>
                </a:lnTo>
                <a:cubicBezTo>
                  <a:pt x="106389" y="1613036"/>
                  <a:pt x="59820" y="852901"/>
                  <a:pt x="0"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408804129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02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4572000" cy="5143500"/>
          </a:xfrm>
          <a:noFill/>
        </p:spPr>
        <p:txBody>
          <a:bodyPr/>
          <a:lstStyle/>
          <a:p>
            <a:endParaRPr lang="en-US" dirty="0"/>
          </a:p>
        </p:txBody>
      </p:sp>
    </p:spTree>
    <p:extLst>
      <p:ext uri="{BB962C8B-B14F-4D97-AF65-F5344CB8AC3E}">
        <p14:creationId xmlns:p14="http://schemas.microsoft.com/office/powerpoint/2010/main" val="3213650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111_Title Slide">
    <p:spTree>
      <p:nvGrpSpPr>
        <p:cNvPr id="1" name=""/>
        <p:cNvGrpSpPr/>
        <p:nvPr/>
      </p:nvGrpSpPr>
      <p:grpSpPr>
        <a:xfrm>
          <a:off x="0" y="0"/>
          <a:ext cx="0" cy="0"/>
          <a:chOff x="0" y="0"/>
          <a:chExt cx="0" cy="0"/>
        </a:xfrm>
      </p:grpSpPr>
      <p:pic>
        <p:nvPicPr>
          <p:cNvPr id="5" name="Picture 3" descr="F:\Trabajos\Envato\Graphic River\Duckson\Elements\laptop.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231485" y="1827017"/>
            <a:ext cx="4912515" cy="2746767"/>
          </a:xfrm>
          <a:prstGeom prst="rect">
            <a:avLst/>
          </a:prstGeom>
          <a:noFill/>
          <a:extLst>
            <a:ext uri="{909E8E84-426E-40DD-AFC4-6F175D3DCCD1}">
              <a14:hiddenFill xmlns:a14="http://schemas.microsoft.com/office/drawing/2010/main">
                <a:solidFill>
                  <a:srgbClr val="FFFFFF"/>
                </a:solidFill>
              </a14:hiddenFill>
            </a:ext>
          </a:extLst>
        </p:spPr>
      </p:pic>
      <p:sp>
        <p:nvSpPr>
          <p:cNvPr id="4" name="Picture Placeholder 7"/>
          <p:cNvSpPr>
            <a:spLocks noGrp="1"/>
          </p:cNvSpPr>
          <p:nvPr>
            <p:ph type="pic" sz="quarter" idx="29" hasCustomPrompt="1"/>
          </p:nvPr>
        </p:nvSpPr>
        <p:spPr>
          <a:xfrm>
            <a:off x="5162730" y="2049025"/>
            <a:ext cx="3050025" cy="1883651"/>
          </a:xfrm>
          <a:prstGeom prst="rect">
            <a:avLst/>
          </a:prstGeom>
          <a:solidFill>
            <a:schemeClr val="bg1">
              <a:lumMod val="85000"/>
            </a:schemeClr>
          </a:solidFill>
          <a:ln w="76200">
            <a:noFill/>
          </a:ln>
        </p:spPr>
        <p:txBody>
          <a:bodyPr tIns="0" bIns="182880" anchor="b"/>
          <a:lstStyle>
            <a:lvl1pPr algn="ctr" rtl="0">
              <a:buNone/>
              <a:defRPr sz="600" baseline="0">
                <a:solidFill>
                  <a:schemeClr val="tx1">
                    <a:lumMod val="50000"/>
                    <a:lumOff val="50000"/>
                  </a:schemeClr>
                </a:solidFill>
              </a:defRPr>
            </a:lvl1pPr>
          </a:lstStyle>
          <a:p>
            <a:r>
              <a:rPr lang="en-US" dirty="0" smtClean="0"/>
              <a:t>Click Icon To Add Image</a:t>
            </a:r>
            <a:endParaRPr lang="en-US" dirty="0"/>
          </a:p>
        </p:txBody>
      </p:sp>
    </p:spTree>
    <p:extLst>
      <p:ext uri="{BB962C8B-B14F-4D97-AF65-F5344CB8AC3E}">
        <p14:creationId xmlns:p14="http://schemas.microsoft.com/office/powerpoint/2010/main" val="26638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900" decel="100000" fill="hold"/>
                                        <p:tgtEl>
                                          <p:spTgt spid="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53"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112_Title Slide">
    <p:spTree>
      <p:nvGrpSpPr>
        <p:cNvPr id="1" name=""/>
        <p:cNvGrpSpPr/>
        <p:nvPr/>
      </p:nvGrpSpPr>
      <p:grpSpPr>
        <a:xfrm>
          <a:off x="0" y="0"/>
          <a:ext cx="0" cy="0"/>
          <a:chOff x="0" y="0"/>
          <a:chExt cx="0" cy="0"/>
        </a:xfrm>
      </p:grpSpPr>
      <p:sp>
        <p:nvSpPr>
          <p:cNvPr id="3" name="Picture Placeholder 2"/>
          <p:cNvSpPr>
            <a:spLocks noGrp="1"/>
          </p:cNvSpPr>
          <p:nvPr>
            <p:ph type="pic" sz="quarter" idx="32"/>
          </p:nvPr>
        </p:nvSpPr>
        <p:spPr>
          <a:xfrm>
            <a:off x="3263901" y="2214119"/>
            <a:ext cx="2542032" cy="1527048"/>
          </a:xfrm>
          <a:prstGeom prst="rect">
            <a:avLst/>
          </a:prstGeom>
        </p:spPr>
        <p:txBody>
          <a:bodyPr/>
          <a:lstStyle/>
          <a:p>
            <a:endParaRPr lang="id-ID"/>
          </a:p>
        </p:txBody>
      </p:sp>
      <p:sp>
        <p:nvSpPr>
          <p:cNvPr id="7" name="Picture Placeholder 2"/>
          <p:cNvSpPr>
            <a:spLocks noGrp="1"/>
          </p:cNvSpPr>
          <p:nvPr>
            <p:ph type="pic" sz="quarter" idx="33"/>
          </p:nvPr>
        </p:nvSpPr>
        <p:spPr>
          <a:xfrm>
            <a:off x="5879211" y="3487293"/>
            <a:ext cx="1197865" cy="886968"/>
          </a:xfrm>
          <a:prstGeom prst="rect">
            <a:avLst/>
          </a:prstGeom>
        </p:spPr>
        <p:txBody>
          <a:bodyPr/>
          <a:lstStyle/>
          <a:p>
            <a:endParaRPr lang="id-ID"/>
          </a:p>
        </p:txBody>
      </p:sp>
      <p:sp>
        <p:nvSpPr>
          <p:cNvPr id="8" name="Picture Placeholder 2"/>
          <p:cNvSpPr>
            <a:spLocks noGrp="1"/>
          </p:cNvSpPr>
          <p:nvPr>
            <p:ph type="pic" sz="quarter" idx="34"/>
          </p:nvPr>
        </p:nvSpPr>
        <p:spPr>
          <a:xfrm>
            <a:off x="2144660" y="3449291"/>
            <a:ext cx="1627633" cy="1014984"/>
          </a:xfrm>
          <a:prstGeom prst="rect">
            <a:avLst/>
          </a:prstGeom>
        </p:spPr>
        <p:txBody>
          <a:bodyPr/>
          <a:lstStyle/>
          <a:p>
            <a:endParaRPr lang="id-ID" dirty="0"/>
          </a:p>
        </p:txBody>
      </p:sp>
    </p:spTree>
    <p:extLst>
      <p:ext uri="{BB962C8B-B14F-4D97-AF65-F5344CB8AC3E}">
        <p14:creationId xmlns:p14="http://schemas.microsoft.com/office/powerpoint/2010/main" val="352043571"/>
      </p:ext>
    </p:extLst>
  </p:cSld>
  <p:clrMapOvr>
    <a:masterClrMapping/>
  </p:clrMapOvr>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113_Title Slide">
    <p:spTree>
      <p:nvGrpSpPr>
        <p:cNvPr id="1" name=""/>
        <p:cNvGrpSpPr/>
        <p:nvPr/>
      </p:nvGrpSpPr>
      <p:grpSpPr>
        <a:xfrm>
          <a:off x="0" y="0"/>
          <a:ext cx="0" cy="0"/>
          <a:chOff x="0" y="0"/>
          <a:chExt cx="0" cy="0"/>
        </a:xfrm>
      </p:grpSpPr>
      <p:sp>
        <p:nvSpPr>
          <p:cNvPr id="10" name="Picture Placeholder 7"/>
          <p:cNvSpPr>
            <a:spLocks noGrp="1"/>
          </p:cNvSpPr>
          <p:nvPr>
            <p:ph type="pic" sz="quarter" idx="12"/>
          </p:nvPr>
        </p:nvSpPr>
        <p:spPr>
          <a:xfrm>
            <a:off x="651130" y="2043654"/>
            <a:ext cx="1086083" cy="2065703"/>
          </a:xfrm>
          <a:custGeom>
            <a:avLst/>
            <a:gdLst>
              <a:gd name="connsiteX0" fmla="*/ 0 w 3316666"/>
              <a:gd name="connsiteY0" fmla="*/ 0 h 3316666"/>
              <a:gd name="connsiteX1" fmla="*/ 3316666 w 3316666"/>
              <a:gd name="connsiteY1" fmla="*/ 0 h 3316666"/>
              <a:gd name="connsiteX2" fmla="*/ 3316666 w 3316666"/>
              <a:gd name="connsiteY2" fmla="*/ 3316666 h 3316666"/>
              <a:gd name="connsiteX3" fmla="*/ 0 w 3316666"/>
              <a:gd name="connsiteY3" fmla="*/ 3316666 h 3316666"/>
              <a:gd name="connsiteX4" fmla="*/ 0 w 3316666"/>
              <a:gd name="connsiteY4" fmla="*/ 0 h 3316666"/>
              <a:gd name="connsiteX0" fmla="*/ 0 w 3316666"/>
              <a:gd name="connsiteY0" fmla="*/ 0 h 3316666"/>
              <a:gd name="connsiteX1" fmla="*/ 1395101 w 3316666"/>
              <a:gd name="connsiteY1" fmla="*/ 198783 h 3316666"/>
              <a:gd name="connsiteX2" fmla="*/ 3316666 w 3316666"/>
              <a:gd name="connsiteY2" fmla="*/ 3316666 h 3316666"/>
              <a:gd name="connsiteX3" fmla="*/ 0 w 3316666"/>
              <a:gd name="connsiteY3" fmla="*/ 3316666 h 3316666"/>
              <a:gd name="connsiteX4" fmla="*/ 0 w 3316666"/>
              <a:gd name="connsiteY4" fmla="*/ 0 h 3316666"/>
              <a:gd name="connsiteX0" fmla="*/ 0 w 1448109"/>
              <a:gd name="connsiteY0" fmla="*/ 0 h 3316666"/>
              <a:gd name="connsiteX1" fmla="*/ 1395101 w 1448109"/>
              <a:gd name="connsiteY1" fmla="*/ 198783 h 3316666"/>
              <a:gd name="connsiteX2" fmla="*/ 1448109 w 1448109"/>
              <a:gd name="connsiteY2" fmla="*/ 2693814 h 3316666"/>
              <a:gd name="connsiteX3" fmla="*/ 0 w 1448109"/>
              <a:gd name="connsiteY3" fmla="*/ 3316666 h 3316666"/>
              <a:gd name="connsiteX4" fmla="*/ 0 w 1448109"/>
              <a:gd name="connsiteY4" fmla="*/ 0 h 3316666"/>
              <a:gd name="connsiteX0" fmla="*/ 0 w 1448109"/>
              <a:gd name="connsiteY0" fmla="*/ 0 h 2693814"/>
              <a:gd name="connsiteX1" fmla="*/ 1395101 w 1448109"/>
              <a:gd name="connsiteY1" fmla="*/ 198783 h 2693814"/>
              <a:gd name="connsiteX2" fmla="*/ 1448109 w 1448109"/>
              <a:gd name="connsiteY2" fmla="*/ 2693814 h 2693814"/>
              <a:gd name="connsiteX3" fmla="*/ 0 w 1448109"/>
              <a:gd name="connsiteY3" fmla="*/ 2654058 h 2693814"/>
              <a:gd name="connsiteX4" fmla="*/ 0 w 1448109"/>
              <a:gd name="connsiteY4" fmla="*/ 0 h 2693814"/>
              <a:gd name="connsiteX0" fmla="*/ 0 w 1448110"/>
              <a:gd name="connsiteY0" fmla="*/ 0 h 2693814"/>
              <a:gd name="connsiteX1" fmla="*/ 1448110 w 1448110"/>
              <a:gd name="connsiteY1" fmla="*/ 212035 h 2693814"/>
              <a:gd name="connsiteX2" fmla="*/ 1448109 w 1448110"/>
              <a:gd name="connsiteY2" fmla="*/ 2693814 h 2693814"/>
              <a:gd name="connsiteX3" fmla="*/ 0 w 1448110"/>
              <a:gd name="connsiteY3" fmla="*/ 2654058 h 2693814"/>
              <a:gd name="connsiteX4" fmla="*/ 0 w 1448110"/>
              <a:gd name="connsiteY4" fmla="*/ 0 h 269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110" h="2693814">
                <a:moveTo>
                  <a:pt x="0" y="0"/>
                </a:moveTo>
                <a:lnTo>
                  <a:pt x="1448110" y="212035"/>
                </a:lnTo>
                <a:cubicBezTo>
                  <a:pt x="1448110" y="1039295"/>
                  <a:pt x="1448109" y="1866554"/>
                  <a:pt x="1448109" y="2693814"/>
                </a:cubicBezTo>
                <a:lnTo>
                  <a:pt x="0" y="2654058"/>
                </a:lnTo>
                <a:lnTo>
                  <a:pt x="0" y="0"/>
                </a:lnTo>
                <a:close/>
              </a:path>
            </a:pathLst>
          </a:custGeom>
        </p:spPr>
        <p:txBody>
          <a:bodyPr/>
          <a:lstStyle/>
          <a:p>
            <a:endParaRPr lang="id-ID" dirty="0"/>
          </a:p>
        </p:txBody>
      </p:sp>
      <p:sp>
        <p:nvSpPr>
          <p:cNvPr id="9" name="Picture Placeholder 7"/>
          <p:cNvSpPr>
            <a:spLocks noGrp="1"/>
          </p:cNvSpPr>
          <p:nvPr>
            <p:ph type="pic" sz="quarter" idx="11"/>
          </p:nvPr>
        </p:nvSpPr>
        <p:spPr>
          <a:xfrm>
            <a:off x="1833177" y="2005554"/>
            <a:ext cx="1086083" cy="2065703"/>
          </a:xfrm>
          <a:custGeom>
            <a:avLst/>
            <a:gdLst>
              <a:gd name="connsiteX0" fmla="*/ 0 w 3316666"/>
              <a:gd name="connsiteY0" fmla="*/ 0 h 3316666"/>
              <a:gd name="connsiteX1" fmla="*/ 3316666 w 3316666"/>
              <a:gd name="connsiteY1" fmla="*/ 0 h 3316666"/>
              <a:gd name="connsiteX2" fmla="*/ 3316666 w 3316666"/>
              <a:gd name="connsiteY2" fmla="*/ 3316666 h 3316666"/>
              <a:gd name="connsiteX3" fmla="*/ 0 w 3316666"/>
              <a:gd name="connsiteY3" fmla="*/ 3316666 h 3316666"/>
              <a:gd name="connsiteX4" fmla="*/ 0 w 3316666"/>
              <a:gd name="connsiteY4" fmla="*/ 0 h 3316666"/>
              <a:gd name="connsiteX0" fmla="*/ 0 w 3316666"/>
              <a:gd name="connsiteY0" fmla="*/ 0 h 3316666"/>
              <a:gd name="connsiteX1" fmla="*/ 1395101 w 3316666"/>
              <a:gd name="connsiteY1" fmla="*/ 198783 h 3316666"/>
              <a:gd name="connsiteX2" fmla="*/ 3316666 w 3316666"/>
              <a:gd name="connsiteY2" fmla="*/ 3316666 h 3316666"/>
              <a:gd name="connsiteX3" fmla="*/ 0 w 3316666"/>
              <a:gd name="connsiteY3" fmla="*/ 3316666 h 3316666"/>
              <a:gd name="connsiteX4" fmla="*/ 0 w 3316666"/>
              <a:gd name="connsiteY4" fmla="*/ 0 h 3316666"/>
              <a:gd name="connsiteX0" fmla="*/ 0 w 1448109"/>
              <a:gd name="connsiteY0" fmla="*/ 0 h 3316666"/>
              <a:gd name="connsiteX1" fmla="*/ 1395101 w 1448109"/>
              <a:gd name="connsiteY1" fmla="*/ 198783 h 3316666"/>
              <a:gd name="connsiteX2" fmla="*/ 1448109 w 1448109"/>
              <a:gd name="connsiteY2" fmla="*/ 2693814 h 3316666"/>
              <a:gd name="connsiteX3" fmla="*/ 0 w 1448109"/>
              <a:gd name="connsiteY3" fmla="*/ 3316666 h 3316666"/>
              <a:gd name="connsiteX4" fmla="*/ 0 w 1448109"/>
              <a:gd name="connsiteY4" fmla="*/ 0 h 3316666"/>
              <a:gd name="connsiteX0" fmla="*/ 0 w 1448109"/>
              <a:gd name="connsiteY0" fmla="*/ 0 h 2693814"/>
              <a:gd name="connsiteX1" fmla="*/ 1395101 w 1448109"/>
              <a:gd name="connsiteY1" fmla="*/ 198783 h 2693814"/>
              <a:gd name="connsiteX2" fmla="*/ 1448109 w 1448109"/>
              <a:gd name="connsiteY2" fmla="*/ 2693814 h 2693814"/>
              <a:gd name="connsiteX3" fmla="*/ 0 w 1448109"/>
              <a:gd name="connsiteY3" fmla="*/ 2654058 h 2693814"/>
              <a:gd name="connsiteX4" fmla="*/ 0 w 1448109"/>
              <a:gd name="connsiteY4" fmla="*/ 0 h 2693814"/>
              <a:gd name="connsiteX0" fmla="*/ 0 w 1448110"/>
              <a:gd name="connsiteY0" fmla="*/ 0 h 2693814"/>
              <a:gd name="connsiteX1" fmla="*/ 1448110 w 1448110"/>
              <a:gd name="connsiteY1" fmla="*/ 212035 h 2693814"/>
              <a:gd name="connsiteX2" fmla="*/ 1448109 w 1448110"/>
              <a:gd name="connsiteY2" fmla="*/ 2693814 h 2693814"/>
              <a:gd name="connsiteX3" fmla="*/ 0 w 1448110"/>
              <a:gd name="connsiteY3" fmla="*/ 2654058 h 2693814"/>
              <a:gd name="connsiteX4" fmla="*/ 0 w 1448110"/>
              <a:gd name="connsiteY4" fmla="*/ 0 h 269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110" h="2693814">
                <a:moveTo>
                  <a:pt x="0" y="0"/>
                </a:moveTo>
                <a:lnTo>
                  <a:pt x="1448110" y="212035"/>
                </a:lnTo>
                <a:cubicBezTo>
                  <a:pt x="1448110" y="1039295"/>
                  <a:pt x="1448109" y="1866554"/>
                  <a:pt x="1448109" y="2693814"/>
                </a:cubicBezTo>
                <a:lnTo>
                  <a:pt x="0" y="2654058"/>
                </a:lnTo>
                <a:lnTo>
                  <a:pt x="0" y="0"/>
                </a:lnTo>
                <a:close/>
              </a:path>
            </a:pathLst>
          </a:custGeom>
        </p:spPr>
        <p:txBody>
          <a:bodyPr/>
          <a:lstStyle/>
          <a:p>
            <a:endParaRPr lang="id-ID" dirty="0"/>
          </a:p>
        </p:txBody>
      </p:sp>
      <p:sp>
        <p:nvSpPr>
          <p:cNvPr id="8" name="Picture Placeholder 7"/>
          <p:cNvSpPr>
            <a:spLocks noGrp="1"/>
          </p:cNvSpPr>
          <p:nvPr>
            <p:ph type="pic" sz="quarter" idx="10"/>
          </p:nvPr>
        </p:nvSpPr>
        <p:spPr>
          <a:xfrm>
            <a:off x="3012492" y="1971598"/>
            <a:ext cx="1086083" cy="2065703"/>
          </a:xfrm>
          <a:custGeom>
            <a:avLst/>
            <a:gdLst>
              <a:gd name="connsiteX0" fmla="*/ 0 w 3316666"/>
              <a:gd name="connsiteY0" fmla="*/ 0 h 3316666"/>
              <a:gd name="connsiteX1" fmla="*/ 3316666 w 3316666"/>
              <a:gd name="connsiteY1" fmla="*/ 0 h 3316666"/>
              <a:gd name="connsiteX2" fmla="*/ 3316666 w 3316666"/>
              <a:gd name="connsiteY2" fmla="*/ 3316666 h 3316666"/>
              <a:gd name="connsiteX3" fmla="*/ 0 w 3316666"/>
              <a:gd name="connsiteY3" fmla="*/ 3316666 h 3316666"/>
              <a:gd name="connsiteX4" fmla="*/ 0 w 3316666"/>
              <a:gd name="connsiteY4" fmla="*/ 0 h 3316666"/>
              <a:gd name="connsiteX0" fmla="*/ 0 w 3316666"/>
              <a:gd name="connsiteY0" fmla="*/ 0 h 3316666"/>
              <a:gd name="connsiteX1" fmla="*/ 1395101 w 3316666"/>
              <a:gd name="connsiteY1" fmla="*/ 198783 h 3316666"/>
              <a:gd name="connsiteX2" fmla="*/ 3316666 w 3316666"/>
              <a:gd name="connsiteY2" fmla="*/ 3316666 h 3316666"/>
              <a:gd name="connsiteX3" fmla="*/ 0 w 3316666"/>
              <a:gd name="connsiteY3" fmla="*/ 3316666 h 3316666"/>
              <a:gd name="connsiteX4" fmla="*/ 0 w 3316666"/>
              <a:gd name="connsiteY4" fmla="*/ 0 h 3316666"/>
              <a:gd name="connsiteX0" fmla="*/ 0 w 1448109"/>
              <a:gd name="connsiteY0" fmla="*/ 0 h 3316666"/>
              <a:gd name="connsiteX1" fmla="*/ 1395101 w 1448109"/>
              <a:gd name="connsiteY1" fmla="*/ 198783 h 3316666"/>
              <a:gd name="connsiteX2" fmla="*/ 1448109 w 1448109"/>
              <a:gd name="connsiteY2" fmla="*/ 2693814 h 3316666"/>
              <a:gd name="connsiteX3" fmla="*/ 0 w 1448109"/>
              <a:gd name="connsiteY3" fmla="*/ 3316666 h 3316666"/>
              <a:gd name="connsiteX4" fmla="*/ 0 w 1448109"/>
              <a:gd name="connsiteY4" fmla="*/ 0 h 3316666"/>
              <a:gd name="connsiteX0" fmla="*/ 0 w 1448109"/>
              <a:gd name="connsiteY0" fmla="*/ 0 h 2693814"/>
              <a:gd name="connsiteX1" fmla="*/ 1395101 w 1448109"/>
              <a:gd name="connsiteY1" fmla="*/ 198783 h 2693814"/>
              <a:gd name="connsiteX2" fmla="*/ 1448109 w 1448109"/>
              <a:gd name="connsiteY2" fmla="*/ 2693814 h 2693814"/>
              <a:gd name="connsiteX3" fmla="*/ 0 w 1448109"/>
              <a:gd name="connsiteY3" fmla="*/ 2654058 h 2693814"/>
              <a:gd name="connsiteX4" fmla="*/ 0 w 1448109"/>
              <a:gd name="connsiteY4" fmla="*/ 0 h 2693814"/>
              <a:gd name="connsiteX0" fmla="*/ 0 w 1448110"/>
              <a:gd name="connsiteY0" fmla="*/ 0 h 2693814"/>
              <a:gd name="connsiteX1" fmla="*/ 1448110 w 1448110"/>
              <a:gd name="connsiteY1" fmla="*/ 212035 h 2693814"/>
              <a:gd name="connsiteX2" fmla="*/ 1448109 w 1448110"/>
              <a:gd name="connsiteY2" fmla="*/ 2693814 h 2693814"/>
              <a:gd name="connsiteX3" fmla="*/ 0 w 1448110"/>
              <a:gd name="connsiteY3" fmla="*/ 2654058 h 2693814"/>
              <a:gd name="connsiteX4" fmla="*/ 0 w 1448110"/>
              <a:gd name="connsiteY4" fmla="*/ 0 h 269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110" h="2693814">
                <a:moveTo>
                  <a:pt x="0" y="0"/>
                </a:moveTo>
                <a:lnTo>
                  <a:pt x="1448110" y="212035"/>
                </a:lnTo>
                <a:cubicBezTo>
                  <a:pt x="1448110" y="1039295"/>
                  <a:pt x="1448109" y="1866554"/>
                  <a:pt x="1448109" y="2693814"/>
                </a:cubicBezTo>
                <a:lnTo>
                  <a:pt x="0" y="2654058"/>
                </a:lnTo>
                <a:lnTo>
                  <a:pt x="0" y="0"/>
                </a:lnTo>
                <a:close/>
              </a:path>
            </a:pathLst>
          </a:custGeom>
        </p:spPr>
        <p:txBody>
          <a:bodyPr/>
          <a:lstStyle/>
          <a:p>
            <a:endParaRPr lang="id-ID"/>
          </a:p>
        </p:txBody>
      </p:sp>
    </p:spTree>
    <p:extLst>
      <p:ext uri="{BB962C8B-B14F-4D97-AF65-F5344CB8AC3E}">
        <p14:creationId xmlns:p14="http://schemas.microsoft.com/office/powerpoint/2010/main" val="3589051082"/>
      </p:ext>
    </p:extLst>
  </p:cSld>
  <p:clrMapOvr>
    <a:masterClrMapping/>
  </p:clrMapOvr>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115_Title Slide">
    <p:spTree>
      <p:nvGrpSpPr>
        <p:cNvPr id="1" name=""/>
        <p:cNvGrpSpPr/>
        <p:nvPr/>
      </p:nvGrpSpPr>
      <p:grpSpPr>
        <a:xfrm>
          <a:off x="0" y="0"/>
          <a:ext cx="0" cy="0"/>
          <a:chOff x="0" y="0"/>
          <a:chExt cx="0" cy="0"/>
        </a:xfrm>
      </p:grpSpPr>
      <p:grpSp>
        <p:nvGrpSpPr>
          <p:cNvPr id="2" name="Group 1"/>
          <p:cNvGrpSpPr/>
          <p:nvPr userDrawn="1"/>
        </p:nvGrpSpPr>
        <p:grpSpPr>
          <a:xfrm>
            <a:off x="4965095" y="1802279"/>
            <a:ext cx="3791790" cy="2370990"/>
            <a:chOff x="773113" y="61913"/>
            <a:chExt cx="10731500" cy="6710362"/>
          </a:xfrm>
        </p:grpSpPr>
        <p:sp>
          <p:nvSpPr>
            <p:cNvPr id="3" name="Freeform 5"/>
            <p:cNvSpPr>
              <a:spLocks/>
            </p:cNvSpPr>
            <p:nvPr/>
          </p:nvSpPr>
          <p:spPr bwMode="auto">
            <a:xfrm>
              <a:off x="944563" y="1484313"/>
              <a:ext cx="10560050" cy="5208587"/>
            </a:xfrm>
            <a:custGeom>
              <a:avLst/>
              <a:gdLst>
                <a:gd name="T0" fmla="*/ 2061 w 3201"/>
                <a:gd name="T1" fmla="*/ 0 h 1578"/>
                <a:gd name="T2" fmla="*/ 179 w 3201"/>
                <a:gd name="T3" fmla="*/ 895 h 1578"/>
                <a:gd name="T4" fmla="*/ 2 w 3201"/>
                <a:gd name="T5" fmla="*/ 998 h 1578"/>
                <a:gd name="T6" fmla="*/ 67 w 3201"/>
                <a:gd name="T7" fmla="*/ 1118 h 1578"/>
                <a:gd name="T8" fmla="*/ 793 w 3201"/>
                <a:gd name="T9" fmla="*/ 1535 h 1578"/>
                <a:gd name="T10" fmla="*/ 978 w 3201"/>
                <a:gd name="T11" fmla="*/ 1578 h 1578"/>
                <a:gd name="T12" fmla="*/ 1199 w 3201"/>
                <a:gd name="T13" fmla="*/ 1517 h 1578"/>
                <a:gd name="T14" fmla="*/ 3103 w 3201"/>
                <a:gd name="T15" fmla="*/ 421 h 1578"/>
                <a:gd name="T16" fmla="*/ 3201 w 3201"/>
                <a:gd name="T17" fmla="*/ 295 h 1578"/>
                <a:gd name="T18" fmla="*/ 2823 w 3201"/>
                <a:gd name="T19" fmla="*/ 39 h 1578"/>
                <a:gd name="T20" fmla="*/ 2061 w 3201"/>
                <a:gd name="T21" fmla="*/ 0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1" h="1578">
                  <a:moveTo>
                    <a:pt x="2061" y="0"/>
                  </a:moveTo>
                  <a:cubicBezTo>
                    <a:pt x="179" y="895"/>
                    <a:pt x="179" y="895"/>
                    <a:pt x="179" y="895"/>
                  </a:cubicBezTo>
                  <a:cubicBezTo>
                    <a:pt x="179" y="895"/>
                    <a:pt x="4" y="921"/>
                    <a:pt x="2" y="998"/>
                  </a:cubicBezTo>
                  <a:cubicBezTo>
                    <a:pt x="0" y="1088"/>
                    <a:pt x="67" y="1118"/>
                    <a:pt x="67" y="1118"/>
                  </a:cubicBezTo>
                  <a:cubicBezTo>
                    <a:pt x="793" y="1535"/>
                    <a:pt x="793" y="1535"/>
                    <a:pt x="793" y="1535"/>
                  </a:cubicBezTo>
                  <a:cubicBezTo>
                    <a:pt x="793" y="1535"/>
                    <a:pt x="868" y="1578"/>
                    <a:pt x="978" y="1578"/>
                  </a:cubicBezTo>
                  <a:cubicBezTo>
                    <a:pt x="1042" y="1578"/>
                    <a:pt x="1119" y="1563"/>
                    <a:pt x="1199" y="1517"/>
                  </a:cubicBezTo>
                  <a:cubicBezTo>
                    <a:pt x="1488" y="1350"/>
                    <a:pt x="1427" y="1386"/>
                    <a:pt x="3103" y="421"/>
                  </a:cubicBezTo>
                  <a:cubicBezTo>
                    <a:pt x="3103" y="421"/>
                    <a:pt x="3201" y="371"/>
                    <a:pt x="3201" y="295"/>
                  </a:cubicBezTo>
                  <a:cubicBezTo>
                    <a:pt x="3201" y="172"/>
                    <a:pt x="2823" y="39"/>
                    <a:pt x="2823" y="39"/>
                  </a:cubicBezTo>
                  <a:cubicBezTo>
                    <a:pt x="2061" y="0"/>
                    <a:pt x="2061" y="0"/>
                    <a:pt x="2061" y="0"/>
                  </a:cubicBezTo>
                </a:path>
              </a:pathLst>
            </a:custGeom>
            <a:solidFill>
              <a:srgbClr val="BCBD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4" name="Freeform 6"/>
            <p:cNvSpPr>
              <a:spLocks/>
            </p:cNvSpPr>
            <p:nvPr/>
          </p:nvSpPr>
          <p:spPr bwMode="auto">
            <a:xfrm>
              <a:off x="950913" y="1465263"/>
              <a:ext cx="10415588" cy="5307012"/>
            </a:xfrm>
            <a:custGeom>
              <a:avLst/>
              <a:gdLst>
                <a:gd name="T0" fmla="*/ 1 w 3157"/>
                <a:gd name="T1" fmla="*/ 885 h 1608"/>
                <a:gd name="T2" fmla="*/ 0 w 3157"/>
                <a:gd name="T3" fmla="*/ 1009 h 1608"/>
                <a:gd name="T4" fmla="*/ 55 w 3157"/>
                <a:gd name="T5" fmla="*/ 1099 h 1608"/>
                <a:gd name="T6" fmla="*/ 758 w 3157"/>
                <a:gd name="T7" fmla="*/ 1503 h 1608"/>
                <a:gd name="T8" fmla="*/ 1157 w 3157"/>
                <a:gd name="T9" fmla="*/ 1485 h 1608"/>
                <a:gd name="T10" fmla="*/ 3092 w 3157"/>
                <a:gd name="T11" fmla="*/ 370 h 1608"/>
                <a:gd name="T12" fmla="*/ 3157 w 3157"/>
                <a:gd name="T13" fmla="*/ 267 h 1608"/>
                <a:gd name="T14" fmla="*/ 3157 w 3157"/>
                <a:gd name="T15" fmla="*/ 146 h 1608"/>
                <a:gd name="T16" fmla="*/ 2000 w 3157"/>
                <a:gd name="T17" fmla="*/ 0 h 1608"/>
                <a:gd name="T18" fmla="*/ 1 w 3157"/>
                <a:gd name="T19" fmla="*/ 885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57" h="1608">
                  <a:moveTo>
                    <a:pt x="1" y="885"/>
                  </a:moveTo>
                  <a:cubicBezTo>
                    <a:pt x="0" y="1009"/>
                    <a:pt x="0" y="1009"/>
                    <a:pt x="0" y="1009"/>
                  </a:cubicBezTo>
                  <a:cubicBezTo>
                    <a:pt x="0" y="1009"/>
                    <a:pt x="2" y="1069"/>
                    <a:pt x="55" y="1099"/>
                  </a:cubicBezTo>
                  <a:cubicBezTo>
                    <a:pt x="115" y="1133"/>
                    <a:pt x="758" y="1503"/>
                    <a:pt x="758" y="1503"/>
                  </a:cubicBezTo>
                  <a:cubicBezTo>
                    <a:pt x="758" y="1503"/>
                    <a:pt x="943" y="1608"/>
                    <a:pt x="1157" y="1485"/>
                  </a:cubicBezTo>
                  <a:cubicBezTo>
                    <a:pt x="1434" y="1325"/>
                    <a:pt x="3092" y="370"/>
                    <a:pt x="3092" y="370"/>
                  </a:cubicBezTo>
                  <a:cubicBezTo>
                    <a:pt x="3092" y="370"/>
                    <a:pt x="3157" y="338"/>
                    <a:pt x="3157" y="267"/>
                  </a:cubicBezTo>
                  <a:cubicBezTo>
                    <a:pt x="3157" y="218"/>
                    <a:pt x="3157" y="146"/>
                    <a:pt x="3157" y="146"/>
                  </a:cubicBezTo>
                  <a:cubicBezTo>
                    <a:pt x="2000" y="0"/>
                    <a:pt x="2000" y="0"/>
                    <a:pt x="2000" y="0"/>
                  </a:cubicBezTo>
                  <a:lnTo>
                    <a:pt x="1" y="885"/>
                  </a:lnTo>
                  <a:close/>
                </a:path>
              </a:pathLst>
            </a:custGeom>
            <a:solidFill>
              <a:srgbClr val="E0D4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5" name="Freeform 7"/>
            <p:cNvSpPr>
              <a:spLocks/>
            </p:cNvSpPr>
            <p:nvPr/>
          </p:nvSpPr>
          <p:spPr bwMode="auto">
            <a:xfrm>
              <a:off x="773113" y="61913"/>
              <a:ext cx="10679113" cy="6138862"/>
            </a:xfrm>
            <a:custGeom>
              <a:avLst/>
              <a:gdLst>
                <a:gd name="T0" fmla="*/ 1178 w 3237"/>
                <a:gd name="T1" fmla="*/ 1797 h 1860"/>
                <a:gd name="T2" fmla="*/ 850 w 3237"/>
                <a:gd name="T3" fmla="*/ 1809 h 1860"/>
                <a:gd name="T4" fmla="*/ 111 w 3237"/>
                <a:gd name="T5" fmla="*/ 1384 h 1860"/>
                <a:gd name="T6" fmla="*/ 123 w 3237"/>
                <a:gd name="T7" fmla="*/ 1198 h 1860"/>
                <a:gd name="T8" fmla="*/ 2062 w 3237"/>
                <a:gd name="T9" fmla="*/ 81 h 1860"/>
                <a:gd name="T10" fmla="*/ 2388 w 3237"/>
                <a:gd name="T11" fmla="*/ 53 h 1860"/>
                <a:gd name="T12" fmla="*/ 3148 w 3237"/>
                <a:gd name="T13" fmla="*/ 488 h 1860"/>
                <a:gd name="T14" fmla="*/ 3140 w 3237"/>
                <a:gd name="T15" fmla="*/ 667 h 1860"/>
                <a:gd name="T16" fmla="*/ 1178 w 3237"/>
                <a:gd name="T17" fmla="*/ 1797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7" h="1860">
                  <a:moveTo>
                    <a:pt x="1178" y="1797"/>
                  </a:moveTo>
                  <a:cubicBezTo>
                    <a:pt x="1056" y="1859"/>
                    <a:pt x="948" y="1860"/>
                    <a:pt x="850" y="1809"/>
                  </a:cubicBezTo>
                  <a:cubicBezTo>
                    <a:pt x="111" y="1384"/>
                    <a:pt x="111" y="1384"/>
                    <a:pt x="111" y="1384"/>
                  </a:cubicBezTo>
                  <a:cubicBezTo>
                    <a:pt x="68" y="1359"/>
                    <a:pt x="0" y="1274"/>
                    <a:pt x="123" y="1198"/>
                  </a:cubicBezTo>
                  <a:cubicBezTo>
                    <a:pt x="2062" y="81"/>
                    <a:pt x="2062" y="81"/>
                    <a:pt x="2062" y="81"/>
                  </a:cubicBezTo>
                  <a:cubicBezTo>
                    <a:pt x="2185" y="6"/>
                    <a:pt x="2295" y="0"/>
                    <a:pt x="2388" y="53"/>
                  </a:cubicBezTo>
                  <a:cubicBezTo>
                    <a:pt x="3148" y="488"/>
                    <a:pt x="3148" y="488"/>
                    <a:pt x="3148" y="488"/>
                  </a:cubicBezTo>
                  <a:cubicBezTo>
                    <a:pt x="3237" y="534"/>
                    <a:pt x="3229" y="605"/>
                    <a:pt x="3140" y="667"/>
                  </a:cubicBezTo>
                  <a:lnTo>
                    <a:pt x="1178" y="1797"/>
                  </a:lnTo>
                  <a:close/>
                </a:path>
              </a:pathLst>
            </a:custGeom>
            <a:solidFill>
              <a:srgbClr val="EBE1D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6" name="Freeform 8"/>
            <p:cNvSpPr>
              <a:spLocks/>
            </p:cNvSpPr>
            <p:nvPr/>
          </p:nvSpPr>
          <p:spPr bwMode="auto">
            <a:xfrm>
              <a:off x="901701" y="73026"/>
              <a:ext cx="10517188" cy="5986462"/>
            </a:xfrm>
            <a:custGeom>
              <a:avLst/>
              <a:gdLst>
                <a:gd name="T0" fmla="*/ 1117 w 3188"/>
                <a:gd name="T1" fmla="*/ 1760 h 1814"/>
                <a:gd name="T2" fmla="*/ 836 w 3188"/>
                <a:gd name="T3" fmla="*/ 1767 h 1814"/>
                <a:gd name="T4" fmla="*/ 84 w 3188"/>
                <a:gd name="T5" fmla="*/ 1341 h 1814"/>
                <a:gd name="T6" fmla="*/ 90 w 3188"/>
                <a:gd name="T7" fmla="*/ 1193 h 1814"/>
                <a:gd name="T8" fmla="*/ 2044 w 3188"/>
                <a:gd name="T9" fmla="*/ 69 h 1814"/>
                <a:gd name="T10" fmla="*/ 2325 w 3188"/>
                <a:gd name="T11" fmla="*/ 45 h 1814"/>
                <a:gd name="T12" fmla="*/ 3093 w 3188"/>
                <a:gd name="T13" fmla="*/ 485 h 1814"/>
                <a:gd name="T14" fmla="*/ 3094 w 3188"/>
                <a:gd name="T15" fmla="*/ 621 h 1814"/>
                <a:gd name="T16" fmla="*/ 1117 w 3188"/>
                <a:gd name="T17" fmla="*/ 1760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8" h="1814">
                  <a:moveTo>
                    <a:pt x="1117" y="1760"/>
                  </a:moveTo>
                  <a:cubicBezTo>
                    <a:pt x="1035" y="1814"/>
                    <a:pt x="911" y="1810"/>
                    <a:pt x="836" y="1767"/>
                  </a:cubicBezTo>
                  <a:cubicBezTo>
                    <a:pt x="84" y="1341"/>
                    <a:pt x="84" y="1341"/>
                    <a:pt x="84" y="1341"/>
                  </a:cubicBezTo>
                  <a:cubicBezTo>
                    <a:pt x="0" y="1288"/>
                    <a:pt x="21" y="1235"/>
                    <a:pt x="90" y="1193"/>
                  </a:cubicBezTo>
                  <a:cubicBezTo>
                    <a:pt x="2044" y="69"/>
                    <a:pt x="2044" y="69"/>
                    <a:pt x="2044" y="69"/>
                  </a:cubicBezTo>
                  <a:cubicBezTo>
                    <a:pt x="2136" y="16"/>
                    <a:pt x="2238" y="0"/>
                    <a:pt x="2325" y="45"/>
                  </a:cubicBezTo>
                  <a:cubicBezTo>
                    <a:pt x="3093" y="485"/>
                    <a:pt x="3093" y="485"/>
                    <a:pt x="3093" y="485"/>
                  </a:cubicBezTo>
                  <a:cubicBezTo>
                    <a:pt x="3147" y="511"/>
                    <a:pt x="3188" y="564"/>
                    <a:pt x="3094" y="621"/>
                  </a:cubicBezTo>
                  <a:lnTo>
                    <a:pt x="1117" y="1760"/>
                  </a:lnTo>
                  <a:close/>
                </a:path>
              </a:pathLst>
            </a:custGeom>
            <a:solidFill>
              <a:srgbClr val="EBEBEB">
                <a:alpha val="70000"/>
              </a:srgbClr>
            </a:solidFill>
            <a:ln>
              <a:noFill/>
            </a:ln>
          </p:spPr>
          <p:txBody>
            <a:bodyPr vert="horz" wrap="square" lIns="121920" tIns="60960" rIns="121920" bIns="60960" numCol="1" anchor="t" anchorCtr="0" compatLnSpc="1">
              <a:prstTxWarp prst="textNoShape">
                <a:avLst/>
              </a:prstTxWarp>
            </a:bodyPr>
            <a:lstStyle/>
            <a:p>
              <a:endParaRPr lang="id-ID" sz="1800"/>
            </a:p>
          </p:txBody>
        </p:sp>
        <p:sp>
          <p:nvSpPr>
            <p:cNvPr id="7" name="Freeform 9"/>
            <p:cNvSpPr>
              <a:spLocks/>
            </p:cNvSpPr>
            <p:nvPr/>
          </p:nvSpPr>
          <p:spPr bwMode="auto">
            <a:xfrm>
              <a:off x="2425701" y="4587875"/>
              <a:ext cx="930275" cy="563562"/>
            </a:xfrm>
            <a:custGeom>
              <a:avLst/>
              <a:gdLst>
                <a:gd name="T0" fmla="*/ 129 w 282"/>
                <a:gd name="T1" fmla="*/ 171 h 171"/>
                <a:gd name="T2" fmla="*/ 4 w 282"/>
                <a:gd name="T3" fmla="*/ 97 h 171"/>
                <a:gd name="T4" fmla="*/ 133 w 282"/>
                <a:gd name="T5" fmla="*/ 0 h 171"/>
                <a:gd name="T6" fmla="*/ 153 w 282"/>
                <a:gd name="T7" fmla="*/ 0 h 171"/>
                <a:gd name="T8" fmla="*/ 278 w 282"/>
                <a:gd name="T9" fmla="*/ 73 h 171"/>
                <a:gd name="T10" fmla="*/ 149 w 282"/>
                <a:gd name="T11" fmla="*/ 170 h 171"/>
                <a:gd name="T12" fmla="*/ 129 w 282"/>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282" h="171">
                  <a:moveTo>
                    <a:pt x="129" y="171"/>
                  </a:moveTo>
                  <a:cubicBezTo>
                    <a:pt x="62" y="171"/>
                    <a:pt x="8" y="139"/>
                    <a:pt x="4" y="97"/>
                  </a:cubicBezTo>
                  <a:cubicBezTo>
                    <a:pt x="0" y="51"/>
                    <a:pt x="58" y="7"/>
                    <a:pt x="133" y="0"/>
                  </a:cubicBezTo>
                  <a:cubicBezTo>
                    <a:pt x="140" y="0"/>
                    <a:pt x="146" y="0"/>
                    <a:pt x="153" y="0"/>
                  </a:cubicBezTo>
                  <a:cubicBezTo>
                    <a:pt x="220" y="0"/>
                    <a:pt x="274" y="31"/>
                    <a:pt x="278" y="73"/>
                  </a:cubicBezTo>
                  <a:cubicBezTo>
                    <a:pt x="282" y="120"/>
                    <a:pt x="224" y="163"/>
                    <a:pt x="149" y="170"/>
                  </a:cubicBezTo>
                  <a:cubicBezTo>
                    <a:pt x="142" y="171"/>
                    <a:pt x="136" y="171"/>
                    <a:pt x="129" y="171"/>
                  </a:cubicBezTo>
                  <a:close/>
                </a:path>
              </a:pathLst>
            </a:custGeom>
            <a:solidFill>
              <a:srgbClr val="EBEBEB">
                <a:alpha val="70000"/>
              </a:srgbClr>
            </a:solidFill>
            <a:ln>
              <a:noFill/>
            </a:ln>
          </p:spPr>
          <p:txBody>
            <a:bodyPr vert="horz" wrap="square" lIns="121920" tIns="60960" rIns="121920" bIns="60960" numCol="1" anchor="t" anchorCtr="0" compatLnSpc="1">
              <a:prstTxWarp prst="textNoShape">
                <a:avLst/>
              </a:prstTxWarp>
            </a:bodyPr>
            <a:lstStyle/>
            <a:p>
              <a:endParaRPr lang="id-ID" sz="1800"/>
            </a:p>
          </p:txBody>
        </p:sp>
        <p:sp>
          <p:nvSpPr>
            <p:cNvPr id="8" name="Freeform 10"/>
            <p:cNvSpPr>
              <a:spLocks noEditPoints="1"/>
            </p:cNvSpPr>
            <p:nvPr/>
          </p:nvSpPr>
          <p:spPr bwMode="auto">
            <a:xfrm>
              <a:off x="2405063" y="4567238"/>
              <a:ext cx="969963" cy="604837"/>
            </a:xfrm>
            <a:custGeom>
              <a:avLst/>
              <a:gdLst>
                <a:gd name="T0" fmla="*/ 159 w 294"/>
                <a:gd name="T1" fmla="*/ 0 h 183"/>
                <a:gd name="T2" fmla="*/ 159 w 294"/>
                <a:gd name="T3" fmla="*/ 12 h 183"/>
                <a:gd name="T4" fmla="*/ 159 w 294"/>
                <a:gd name="T5" fmla="*/ 12 h 183"/>
                <a:gd name="T6" fmla="*/ 278 w 294"/>
                <a:gd name="T7" fmla="*/ 80 h 183"/>
                <a:gd name="T8" fmla="*/ 246 w 294"/>
                <a:gd name="T9" fmla="*/ 137 h 183"/>
                <a:gd name="T10" fmla="*/ 154 w 294"/>
                <a:gd name="T11" fmla="*/ 170 h 183"/>
                <a:gd name="T12" fmla="*/ 135 w 294"/>
                <a:gd name="T13" fmla="*/ 171 h 183"/>
                <a:gd name="T14" fmla="*/ 16 w 294"/>
                <a:gd name="T15" fmla="*/ 103 h 183"/>
                <a:gd name="T16" fmla="*/ 48 w 294"/>
                <a:gd name="T17" fmla="*/ 45 h 183"/>
                <a:gd name="T18" fmla="*/ 140 w 294"/>
                <a:gd name="T19" fmla="*/ 12 h 183"/>
                <a:gd name="T20" fmla="*/ 159 w 294"/>
                <a:gd name="T21" fmla="*/ 12 h 183"/>
                <a:gd name="T22" fmla="*/ 159 w 294"/>
                <a:gd name="T23" fmla="*/ 0 h 183"/>
                <a:gd name="T24" fmla="*/ 159 w 294"/>
                <a:gd name="T25" fmla="*/ 0 h 183"/>
                <a:gd name="T26" fmla="*/ 139 w 294"/>
                <a:gd name="T27" fmla="*/ 0 h 183"/>
                <a:gd name="T28" fmla="*/ 4 w 294"/>
                <a:gd name="T29" fmla="*/ 104 h 183"/>
                <a:gd name="T30" fmla="*/ 135 w 294"/>
                <a:gd name="T31" fmla="*/ 183 h 183"/>
                <a:gd name="T32" fmla="*/ 155 w 294"/>
                <a:gd name="T33" fmla="*/ 182 h 183"/>
                <a:gd name="T34" fmla="*/ 290 w 294"/>
                <a:gd name="T35" fmla="*/ 79 h 183"/>
                <a:gd name="T36" fmla="*/ 159 w 294"/>
                <a:gd name="T3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4" h="183">
                  <a:moveTo>
                    <a:pt x="159" y="0"/>
                  </a:moveTo>
                  <a:cubicBezTo>
                    <a:pt x="159" y="12"/>
                    <a:pt x="159" y="12"/>
                    <a:pt x="159" y="12"/>
                  </a:cubicBezTo>
                  <a:cubicBezTo>
                    <a:pt x="159" y="12"/>
                    <a:pt x="159" y="12"/>
                    <a:pt x="159" y="12"/>
                  </a:cubicBezTo>
                  <a:cubicBezTo>
                    <a:pt x="223" y="12"/>
                    <a:pt x="274" y="41"/>
                    <a:pt x="278" y="80"/>
                  </a:cubicBezTo>
                  <a:cubicBezTo>
                    <a:pt x="279" y="100"/>
                    <a:pt x="268" y="120"/>
                    <a:pt x="246" y="137"/>
                  </a:cubicBezTo>
                  <a:cubicBezTo>
                    <a:pt x="223" y="155"/>
                    <a:pt x="190" y="167"/>
                    <a:pt x="154" y="170"/>
                  </a:cubicBezTo>
                  <a:cubicBezTo>
                    <a:pt x="148" y="171"/>
                    <a:pt x="141" y="171"/>
                    <a:pt x="135" y="171"/>
                  </a:cubicBezTo>
                  <a:cubicBezTo>
                    <a:pt x="71" y="171"/>
                    <a:pt x="20" y="142"/>
                    <a:pt x="16" y="103"/>
                  </a:cubicBezTo>
                  <a:cubicBezTo>
                    <a:pt x="15" y="83"/>
                    <a:pt x="26" y="62"/>
                    <a:pt x="48" y="45"/>
                  </a:cubicBezTo>
                  <a:cubicBezTo>
                    <a:pt x="71" y="27"/>
                    <a:pt x="104" y="16"/>
                    <a:pt x="140" y="12"/>
                  </a:cubicBezTo>
                  <a:cubicBezTo>
                    <a:pt x="146" y="12"/>
                    <a:pt x="153" y="12"/>
                    <a:pt x="159" y="12"/>
                  </a:cubicBezTo>
                  <a:cubicBezTo>
                    <a:pt x="159" y="0"/>
                    <a:pt x="159" y="0"/>
                    <a:pt x="159" y="0"/>
                  </a:cubicBezTo>
                  <a:moveTo>
                    <a:pt x="159" y="0"/>
                  </a:moveTo>
                  <a:cubicBezTo>
                    <a:pt x="152" y="0"/>
                    <a:pt x="146" y="0"/>
                    <a:pt x="139" y="0"/>
                  </a:cubicBezTo>
                  <a:cubicBezTo>
                    <a:pt x="60" y="7"/>
                    <a:pt x="0" y="54"/>
                    <a:pt x="4" y="104"/>
                  </a:cubicBezTo>
                  <a:cubicBezTo>
                    <a:pt x="9" y="150"/>
                    <a:pt x="65" y="183"/>
                    <a:pt x="135" y="183"/>
                  </a:cubicBezTo>
                  <a:cubicBezTo>
                    <a:pt x="142" y="183"/>
                    <a:pt x="148" y="183"/>
                    <a:pt x="155" y="182"/>
                  </a:cubicBezTo>
                  <a:cubicBezTo>
                    <a:pt x="234" y="175"/>
                    <a:pt x="294" y="129"/>
                    <a:pt x="290" y="79"/>
                  </a:cubicBezTo>
                  <a:cubicBezTo>
                    <a:pt x="286" y="33"/>
                    <a:pt x="229" y="0"/>
                    <a:pt x="159" y="0"/>
                  </a:cubicBezTo>
                  <a:close/>
                </a:path>
              </a:pathLst>
            </a:custGeom>
            <a:solidFill>
              <a:srgbClr val="E0D4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grpSp>
          <p:nvGrpSpPr>
            <p:cNvPr id="9" name="Group 68"/>
            <p:cNvGrpSpPr/>
            <p:nvPr/>
          </p:nvGrpSpPr>
          <p:grpSpPr>
            <a:xfrm>
              <a:off x="1452563" y="4973638"/>
              <a:ext cx="444501" cy="425450"/>
              <a:chOff x="1452563" y="4973638"/>
              <a:chExt cx="444501" cy="425450"/>
            </a:xfrm>
          </p:grpSpPr>
          <p:sp>
            <p:nvSpPr>
              <p:cNvPr id="34" name="Freeform 11"/>
              <p:cNvSpPr>
                <a:spLocks/>
              </p:cNvSpPr>
              <p:nvPr/>
            </p:nvSpPr>
            <p:spPr bwMode="auto">
              <a:xfrm>
                <a:off x="1452563" y="4973638"/>
                <a:ext cx="73025" cy="95250"/>
              </a:xfrm>
              <a:custGeom>
                <a:avLst/>
                <a:gdLst>
                  <a:gd name="T0" fmla="*/ 18 w 22"/>
                  <a:gd name="T1" fmla="*/ 11 h 29"/>
                  <a:gd name="T2" fmla="*/ 18 w 22"/>
                  <a:gd name="T3" fmla="*/ 27 h 29"/>
                  <a:gd name="T4" fmla="*/ 4 w 22"/>
                  <a:gd name="T5" fmla="*/ 18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5"/>
                      <a:pt x="4" y="18"/>
                    </a:cubicBezTo>
                    <a:cubicBezTo>
                      <a:pt x="0" y="12"/>
                      <a:pt x="0" y="4"/>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35" name="Freeform 12"/>
              <p:cNvSpPr>
                <a:spLocks/>
              </p:cNvSpPr>
              <p:nvPr/>
            </p:nvSpPr>
            <p:spPr bwMode="auto">
              <a:xfrm>
                <a:off x="1544638" y="5029200"/>
                <a:ext cx="73025" cy="100012"/>
              </a:xfrm>
              <a:custGeom>
                <a:avLst/>
                <a:gdLst>
                  <a:gd name="T0" fmla="*/ 18 w 22"/>
                  <a:gd name="T1" fmla="*/ 11 h 30"/>
                  <a:gd name="T2" fmla="*/ 17 w 22"/>
                  <a:gd name="T3" fmla="*/ 28 h 30"/>
                  <a:gd name="T4" fmla="*/ 4 w 22"/>
                  <a:gd name="T5" fmla="*/ 19 h 30"/>
                  <a:gd name="T6" fmla="*/ 4 w 22"/>
                  <a:gd name="T7" fmla="*/ 3 h 30"/>
                  <a:gd name="T8" fmla="*/ 18 w 22"/>
                  <a:gd name="T9" fmla="*/ 11 h 30"/>
                </a:gdLst>
                <a:ahLst/>
                <a:cxnLst>
                  <a:cxn ang="0">
                    <a:pos x="T0" y="T1"/>
                  </a:cxn>
                  <a:cxn ang="0">
                    <a:pos x="T2" y="T3"/>
                  </a:cxn>
                  <a:cxn ang="0">
                    <a:pos x="T4" y="T5"/>
                  </a:cxn>
                  <a:cxn ang="0">
                    <a:pos x="T6" y="T7"/>
                  </a:cxn>
                  <a:cxn ang="0">
                    <a:pos x="T8" y="T9"/>
                  </a:cxn>
                </a:cxnLst>
                <a:rect l="0" t="0" r="r" b="b"/>
                <a:pathLst>
                  <a:path w="22" h="30">
                    <a:moveTo>
                      <a:pt x="18" y="11"/>
                    </a:moveTo>
                    <a:cubicBezTo>
                      <a:pt x="22" y="18"/>
                      <a:pt x="21" y="26"/>
                      <a:pt x="17" y="28"/>
                    </a:cubicBezTo>
                    <a:cubicBezTo>
                      <a:pt x="13" y="30"/>
                      <a:pt x="7" y="26"/>
                      <a:pt x="4" y="19"/>
                    </a:cubicBezTo>
                    <a:cubicBezTo>
                      <a:pt x="0" y="12"/>
                      <a:pt x="0" y="5"/>
                      <a:pt x="4" y="3"/>
                    </a:cubicBezTo>
                    <a:cubicBezTo>
                      <a:pt x="8" y="0"/>
                      <a:pt x="14"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36" name="Freeform 13"/>
              <p:cNvSpPr>
                <a:spLocks/>
              </p:cNvSpPr>
              <p:nvPr/>
            </p:nvSpPr>
            <p:spPr bwMode="auto">
              <a:xfrm>
                <a:off x="1636713" y="5086350"/>
                <a:ext cx="73025" cy="95250"/>
              </a:xfrm>
              <a:custGeom>
                <a:avLst/>
                <a:gdLst>
                  <a:gd name="T0" fmla="*/ 18 w 22"/>
                  <a:gd name="T1" fmla="*/ 11 h 29"/>
                  <a:gd name="T2" fmla="*/ 18 w 22"/>
                  <a:gd name="T3" fmla="*/ 27 h 29"/>
                  <a:gd name="T4" fmla="*/ 4 w 22"/>
                  <a:gd name="T5" fmla="*/ 18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5"/>
                      <a:pt x="4" y="18"/>
                    </a:cubicBezTo>
                    <a:cubicBezTo>
                      <a:pt x="0" y="11"/>
                      <a:pt x="0" y="4"/>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37" name="Freeform 14"/>
              <p:cNvSpPr>
                <a:spLocks/>
              </p:cNvSpPr>
              <p:nvPr/>
            </p:nvSpPr>
            <p:spPr bwMode="auto">
              <a:xfrm>
                <a:off x="1728788" y="5141913"/>
                <a:ext cx="73025" cy="95250"/>
              </a:xfrm>
              <a:custGeom>
                <a:avLst/>
                <a:gdLst>
                  <a:gd name="T0" fmla="*/ 18 w 22"/>
                  <a:gd name="T1" fmla="*/ 11 h 29"/>
                  <a:gd name="T2" fmla="*/ 18 w 22"/>
                  <a:gd name="T3" fmla="*/ 27 h 29"/>
                  <a:gd name="T4" fmla="*/ 4 w 22"/>
                  <a:gd name="T5" fmla="*/ 18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5"/>
                      <a:pt x="4" y="18"/>
                    </a:cubicBezTo>
                    <a:cubicBezTo>
                      <a:pt x="0" y="12"/>
                      <a:pt x="0" y="4"/>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38" name="Freeform 15"/>
              <p:cNvSpPr>
                <a:spLocks/>
              </p:cNvSpPr>
              <p:nvPr/>
            </p:nvSpPr>
            <p:spPr bwMode="auto">
              <a:xfrm>
                <a:off x="1825626" y="5197475"/>
                <a:ext cx="68263" cy="96837"/>
              </a:xfrm>
              <a:custGeom>
                <a:avLst/>
                <a:gdLst>
                  <a:gd name="T0" fmla="*/ 18 w 21"/>
                  <a:gd name="T1" fmla="*/ 11 h 29"/>
                  <a:gd name="T2" fmla="*/ 17 w 21"/>
                  <a:gd name="T3" fmla="*/ 27 h 29"/>
                  <a:gd name="T4" fmla="*/ 3 w 21"/>
                  <a:gd name="T5" fmla="*/ 19 h 29"/>
                  <a:gd name="T6" fmla="*/ 4 w 21"/>
                  <a:gd name="T7" fmla="*/ 2 h 29"/>
                  <a:gd name="T8" fmla="*/ 18 w 21"/>
                  <a:gd name="T9" fmla="*/ 11 h 29"/>
                </a:gdLst>
                <a:ahLst/>
                <a:cxnLst>
                  <a:cxn ang="0">
                    <a:pos x="T0" y="T1"/>
                  </a:cxn>
                  <a:cxn ang="0">
                    <a:pos x="T2" y="T3"/>
                  </a:cxn>
                  <a:cxn ang="0">
                    <a:pos x="T4" y="T5"/>
                  </a:cxn>
                  <a:cxn ang="0">
                    <a:pos x="T6" y="T7"/>
                  </a:cxn>
                  <a:cxn ang="0">
                    <a:pos x="T8" y="T9"/>
                  </a:cxn>
                </a:cxnLst>
                <a:rect l="0" t="0" r="r" b="b"/>
                <a:pathLst>
                  <a:path w="21" h="29">
                    <a:moveTo>
                      <a:pt x="18" y="11"/>
                    </a:moveTo>
                    <a:cubicBezTo>
                      <a:pt x="21" y="18"/>
                      <a:pt x="21" y="25"/>
                      <a:pt x="17" y="27"/>
                    </a:cubicBezTo>
                    <a:cubicBezTo>
                      <a:pt x="13" y="29"/>
                      <a:pt x="7" y="25"/>
                      <a:pt x="3" y="19"/>
                    </a:cubicBezTo>
                    <a:cubicBezTo>
                      <a:pt x="0" y="12"/>
                      <a:pt x="0" y="4"/>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39" name="Freeform 16"/>
              <p:cNvSpPr>
                <a:spLocks/>
              </p:cNvSpPr>
              <p:nvPr/>
            </p:nvSpPr>
            <p:spPr bwMode="auto">
              <a:xfrm>
                <a:off x="1455738" y="5075238"/>
                <a:ext cx="73025" cy="96837"/>
              </a:xfrm>
              <a:custGeom>
                <a:avLst/>
                <a:gdLst>
                  <a:gd name="T0" fmla="*/ 18 w 22"/>
                  <a:gd name="T1" fmla="*/ 11 h 29"/>
                  <a:gd name="T2" fmla="*/ 18 w 22"/>
                  <a:gd name="T3" fmla="*/ 27 h 29"/>
                  <a:gd name="T4" fmla="*/ 4 w 22"/>
                  <a:gd name="T5" fmla="*/ 19 h 29"/>
                  <a:gd name="T6" fmla="*/ 5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6"/>
                      <a:pt x="4" y="19"/>
                    </a:cubicBezTo>
                    <a:cubicBezTo>
                      <a:pt x="0" y="12"/>
                      <a:pt x="1" y="4"/>
                      <a:pt x="5" y="2"/>
                    </a:cubicBezTo>
                    <a:cubicBezTo>
                      <a:pt x="9" y="0"/>
                      <a:pt x="15"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40" name="Freeform 17"/>
              <p:cNvSpPr>
                <a:spLocks/>
              </p:cNvSpPr>
              <p:nvPr/>
            </p:nvSpPr>
            <p:spPr bwMode="auto">
              <a:xfrm>
                <a:off x="1547813" y="5135563"/>
                <a:ext cx="73025" cy="95250"/>
              </a:xfrm>
              <a:custGeom>
                <a:avLst/>
                <a:gdLst>
                  <a:gd name="T0" fmla="*/ 18 w 22"/>
                  <a:gd name="T1" fmla="*/ 10 h 29"/>
                  <a:gd name="T2" fmla="*/ 18 w 22"/>
                  <a:gd name="T3" fmla="*/ 27 h 29"/>
                  <a:gd name="T4" fmla="*/ 4 w 22"/>
                  <a:gd name="T5" fmla="*/ 18 h 29"/>
                  <a:gd name="T6" fmla="*/ 4 w 22"/>
                  <a:gd name="T7" fmla="*/ 2 h 29"/>
                  <a:gd name="T8" fmla="*/ 18 w 22"/>
                  <a:gd name="T9" fmla="*/ 10 h 29"/>
                </a:gdLst>
                <a:ahLst/>
                <a:cxnLst>
                  <a:cxn ang="0">
                    <a:pos x="T0" y="T1"/>
                  </a:cxn>
                  <a:cxn ang="0">
                    <a:pos x="T2" y="T3"/>
                  </a:cxn>
                  <a:cxn ang="0">
                    <a:pos x="T4" y="T5"/>
                  </a:cxn>
                  <a:cxn ang="0">
                    <a:pos x="T6" y="T7"/>
                  </a:cxn>
                  <a:cxn ang="0">
                    <a:pos x="T8" y="T9"/>
                  </a:cxn>
                </a:cxnLst>
                <a:rect l="0" t="0" r="r" b="b"/>
                <a:pathLst>
                  <a:path w="22" h="29">
                    <a:moveTo>
                      <a:pt x="18" y="10"/>
                    </a:moveTo>
                    <a:cubicBezTo>
                      <a:pt x="22" y="17"/>
                      <a:pt x="21" y="25"/>
                      <a:pt x="18" y="27"/>
                    </a:cubicBezTo>
                    <a:cubicBezTo>
                      <a:pt x="14" y="29"/>
                      <a:pt x="7" y="25"/>
                      <a:pt x="4" y="18"/>
                    </a:cubicBezTo>
                    <a:cubicBezTo>
                      <a:pt x="0" y="11"/>
                      <a:pt x="0" y="4"/>
                      <a:pt x="4" y="2"/>
                    </a:cubicBezTo>
                    <a:cubicBezTo>
                      <a:pt x="8" y="0"/>
                      <a:pt x="14" y="4"/>
                      <a:pt x="18" y="10"/>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41" name="Freeform 18"/>
              <p:cNvSpPr>
                <a:spLocks/>
              </p:cNvSpPr>
              <p:nvPr/>
            </p:nvSpPr>
            <p:spPr bwMode="auto">
              <a:xfrm>
                <a:off x="1639888" y="5187950"/>
                <a:ext cx="73025" cy="95250"/>
              </a:xfrm>
              <a:custGeom>
                <a:avLst/>
                <a:gdLst>
                  <a:gd name="T0" fmla="*/ 18 w 22"/>
                  <a:gd name="T1" fmla="*/ 11 h 29"/>
                  <a:gd name="T2" fmla="*/ 18 w 22"/>
                  <a:gd name="T3" fmla="*/ 27 h 29"/>
                  <a:gd name="T4" fmla="*/ 4 w 22"/>
                  <a:gd name="T5" fmla="*/ 18 h 29"/>
                  <a:gd name="T6" fmla="*/ 5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5"/>
                      <a:pt x="4" y="18"/>
                    </a:cubicBezTo>
                    <a:cubicBezTo>
                      <a:pt x="0" y="12"/>
                      <a:pt x="1" y="4"/>
                      <a:pt x="5" y="2"/>
                    </a:cubicBezTo>
                    <a:cubicBezTo>
                      <a:pt x="8" y="0"/>
                      <a:pt x="15"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42" name="Freeform 19"/>
              <p:cNvSpPr>
                <a:spLocks/>
              </p:cNvSpPr>
              <p:nvPr/>
            </p:nvSpPr>
            <p:spPr bwMode="auto">
              <a:xfrm>
                <a:off x="1731963" y="5243513"/>
                <a:ext cx="73025" cy="96837"/>
              </a:xfrm>
              <a:custGeom>
                <a:avLst/>
                <a:gdLst>
                  <a:gd name="T0" fmla="*/ 18 w 22"/>
                  <a:gd name="T1" fmla="*/ 11 h 29"/>
                  <a:gd name="T2" fmla="*/ 18 w 22"/>
                  <a:gd name="T3" fmla="*/ 27 h 29"/>
                  <a:gd name="T4" fmla="*/ 4 w 22"/>
                  <a:gd name="T5" fmla="*/ 19 h 29"/>
                  <a:gd name="T6" fmla="*/ 5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6"/>
                      <a:pt x="4" y="19"/>
                    </a:cubicBezTo>
                    <a:cubicBezTo>
                      <a:pt x="0" y="12"/>
                      <a:pt x="1" y="4"/>
                      <a:pt x="5" y="2"/>
                    </a:cubicBezTo>
                    <a:cubicBezTo>
                      <a:pt x="9" y="0"/>
                      <a:pt x="15"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43" name="Freeform 20"/>
              <p:cNvSpPr>
                <a:spLocks/>
              </p:cNvSpPr>
              <p:nvPr/>
            </p:nvSpPr>
            <p:spPr bwMode="auto">
              <a:xfrm>
                <a:off x="1828801" y="5300663"/>
                <a:ext cx="68263" cy="98425"/>
              </a:xfrm>
              <a:custGeom>
                <a:avLst/>
                <a:gdLst>
                  <a:gd name="T0" fmla="*/ 18 w 21"/>
                  <a:gd name="T1" fmla="*/ 11 h 30"/>
                  <a:gd name="T2" fmla="*/ 17 w 21"/>
                  <a:gd name="T3" fmla="*/ 27 h 30"/>
                  <a:gd name="T4" fmla="*/ 3 w 21"/>
                  <a:gd name="T5" fmla="*/ 19 h 30"/>
                  <a:gd name="T6" fmla="*/ 4 w 21"/>
                  <a:gd name="T7" fmla="*/ 2 h 30"/>
                  <a:gd name="T8" fmla="*/ 18 w 21"/>
                  <a:gd name="T9" fmla="*/ 11 h 30"/>
                </a:gdLst>
                <a:ahLst/>
                <a:cxnLst>
                  <a:cxn ang="0">
                    <a:pos x="T0" y="T1"/>
                  </a:cxn>
                  <a:cxn ang="0">
                    <a:pos x="T2" y="T3"/>
                  </a:cxn>
                  <a:cxn ang="0">
                    <a:pos x="T4" y="T5"/>
                  </a:cxn>
                  <a:cxn ang="0">
                    <a:pos x="T6" y="T7"/>
                  </a:cxn>
                  <a:cxn ang="0">
                    <a:pos x="T8" y="T9"/>
                  </a:cxn>
                </a:cxnLst>
                <a:rect l="0" t="0" r="r" b="b"/>
                <a:pathLst>
                  <a:path w="21" h="30">
                    <a:moveTo>
                      <a:pt x="18" y="11"/>
                    </a:moveTo>
                    <a:cubicBezTo>
                      <a:pt x="21" y="18"/>
                      <a:pt x="21" y="25"/>
                      <a:pt x="17" y="27"/>
                    </a:cubicBezTo>
                    <a:cubicBezTo>
                      <a:pt x="13" y="30"/>
                      <a:pt x="7" y="26"/>
                      <a:pt x="3" y="19"/>
                    </a:cubicBezTo>
                    <a:cubicBezTo>
                      <a:pt x="0" y="12"/>
                      <a:pt x="0" y="5"/>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grpSp>
        <p:grpSp>
          <p:nvGrpSpPr>
            <p:cNvPr id="10" name="Group 69"/>
            <p:cNvGrpSpPr/>
            <p:nvPr/>
          </p:nvGrpSpPr>
          <p:grpSpPr>
            <a:xfrm>
              <a:off x="2633663" y="5653088"/>
              <a:ext cx="755650" cy="593725"/>
              <a:chOff x="2633663" y="5653088"/>
              <a:chExt cx="755650" cy="593725"/>
            </a:xfrm>
          </p:grpSpPr>
          <p:sp>
            <p:nvSpPr>
              <p:cNvPr id="18" name="Freeform 21"/>
              <p:cNvSpPr>
                <a:spLocks/>
              </p:cNvSpPr>
              <p:nvPr/>
            </p:nvSpPr>
            <p:spPr bwMode="auto">
              <a:xfrm>
                <a:off x="2633663" y="5653088"/>
                <a:ext cx="68263" cy="96837"/>
              </a:xfrm>
              <a:custGeom>
                <a:avLst/>
                <a:gdLst>
                  <a:gd name="T0" fmla="*/ 18 w 21"/>
                  <a:gd name="T1" fmla="*/ 11 h 29"/>
                  <a:gd name="T2" fmla="*/ 17 w 21"/>
                  <a:gd name="T3" fmla="*/ 27 h 29"/>
                  <a:gd name="T4" fmla="*/ 3 w 21"/>
                  <a:gd name="T5" fmla="*/ 18 h 29"/>
                  <a:gd name="T6" fmla="*/ 4 w 21"/>
                  <a:gd name="T7" fmla="*/ 2 h 29"/>
                  <a:gd name="T8" fmla="*/ 18 w 21"/>
                  <a:gd name="T9" fmla="*/ 11 h 29"/>
                </a:gdLst>
                <a:ahLst/>
                <a:cxnLst>
                  <a:cxn ang="0">
                    <a:pos x="T0" y="T1"/>
                  </a:cxn>
                  <a:cxn ang="0">
                    <a:pos x="T2" y="T3"/>
                  </a:cxn>
                  <a:cxn ang="0">
                    <a:pos x="T4" y="T5"/>
                  </a:cxn>
                  <a:cxn ang="0">
                    <a:pos x="T6" y="T7"/>
                  </a:cxn>
                  <a:cxn ang="0">
                    <a:pos x="T8" y="T9"/>
                  </a:cxn>
                </a:cxnLst>
                <a:rect l="0" t="0" r="r" b="b"/>
                <a:pathLst>
                  <a:path w="21" h="29">
                    <a:moveTo>
                      <a:pt x="18" y="11"/>
                    </a:moveTo>
                    <a:cubicBezTo>
                      <a:pt x="21" y="18"/>
                      <a:pt x="21" y="25"/>
                      <a:pt x="17" y="27"/>
                    </a:cubicBezTo>
                    <a:cubicBezTo>
                      <a:pt x="13" y="29"/>
                      <a:pt x="7" y="25"/>
                      <a:pt x="3" y="18"/>
                    </a:cubicBezTo>
                    <a:cubicBezTo>
                      <a:pt x="0" y="11"/>
                      <a:pt x="0" y="4"/>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19" name="Freeform 22"/>
              <p:cNvSpPr>
                <a:spLocks/>
              </p:cNvSpPr>
              <p:nvPr/>
            </p:nvSpPr>
            <p:spPr bwMode="auto">
              <a:xfrm>
                <a:off x="2722563" y="5710238"/>
                <a:ext cx="73025" cy="98425"/>
              </a:xfrm>
              <a:custGeom>
                <a:avLst/>
                <a:gdLst>
                  <a:gd name="T0" fmla="*/ 18 w 22"/>
                  <a:gd name="T1" fmla="*/ 11 h 30"/>
                  <a:gd name="T2" fmla="*/ 18 w 22"/>
                  <a:gd name="T3" fmla="*/ 28 h 30"/>
                  <a:gd name="T4" fmla="*/ 4 w 22"/>
                  <a:gd name="T5" fmla="*/ 19 h 30"/>
                  <a:gd name="T6" fmla="*/ 4 w 22"/>
                  <a:gd name="T7" fmla="*/ 2 h 30"/>
                  <a:gd name="T8" fmla="*/ 18 w 22"/>
                  <a:gd name="T9" fmla="*/ 11 h 30"/>
                </a:gdLst>
                <a:ahLst/>
                <a:cxnLst>
                  <a:cxn ang="0">
                    <a:pos x="T0" y="T1"/>
                  </a:cxn>
                  <a:cxn ang="0">
                    <a:pos x="T2" y="T3"/>
                  </a:cxn>
                  <a:cxn ang="0">
                    <a:pos x="T4" y="T5"/>
                  </a:cxn>
                  <a:cxn ang="0">
                    <a:pos x="T6" y="T7"/>
                  </a:cxn>
                  <a:cxn ang="0">
                    <a:pos x="T8" y="T9"/>
                  </a:cxn>
                </a:cxnLst>
                <a:rect l="0" t="0" r="r" b="b"/>
                <a:pathLst>
                  <a:path w="22" h="30">
                    <a:moveTo>
                      <a:pt x="18" y="11"/>
                    </a:moveTo>
                    <a:cubicBezTo>
                      <a:pt x="22" y="18"/>
                      <a:pt x="22" y="25"/>
                      <a:pt x="18" y="28"/>
                    </a:cubicBezTo>
                    <a:cubicBezTo>
                      <a:pt x="14" y="30"/>
                      <a:pt x="8" y="26"/>
                      <a:pt x="4" y="19"/>
                    </a:cubicBezTo>
                    <a:cubicBezTo>
                      <a:pt x="0" y="12"/>
                      <a:pt x="0" y="5"/>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20" name="Freeform 23"/>
              <p:cNvSpPr>
                <a:spLocks/>
              </p:cNvSpPr>
              <p:nvPr/>
            </p:nvSpPr>
            <p:spPr bwMode="auto">
              <a:xfrm>
                <a:off x="2820988" y="5768975"/>
                <a:ext cx="73025" cy="95250"/>
              </a:xfrm>
              <a:custGeom>
                <a:avLst/>
                <a:gdLst>
                  <a:gd name="T0" fmla="*/ 18 w 22"/>
                  <a:gd name="T1" fmla="*/ 11 h 29"/>
                  <a:gd name="T2" fmla="*/ 18 w 22"/>
                  <a:gd name="T3" fmla="*/ 27 h 29"/>
                  <a:gd name="T4" fmla="*/ 4 w 22"/>
                  <a:gd name="T5" fmla="*/ 19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8" y="26"/>
                      <a:pt x="4" y="19"/>
                    </a:cubicBezTo>
                    <a:cubicBezTo>
                      <a:pt x="0" y="12"/>
                      <a:pt x="1" y="4"/>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21" name="Freeform 24"/>
              <p:cNvSpPr>
                <a:spLocks/>
              </p:cNvSpPr>
              <p:nvPr/>
            </p:nvSpPr>
            <p:spPr bwMode="auto">
              <a:xfrm>
                <a:off x="2921001" y="5824538"/>
                <a:ext cx="71438" cy="96837"/>
              </a:xfrm>
              <a:custGeom>
                <a:avLst/>
                <a:gdLst>
                  <a:gd name="T0" fmla="*/ 18 w 22"/>
                  <a:gd name="T1" fmla="*/ 11 h 29"/>
                  <a:gd name="T2" fmla="*/ 17 w 22"/>
                  <a:gd name="T3" fmla="*/ 27 h 29"/>
                  <a:gd name="T4" fmla="*/ 4 w 22"/>
                  <a:gd name="T5" fmla="*/ 19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1" y="25"/>
                      <a:pt x="17" y="27"/>
                    </a:cubicBezTo>
                    <a:cubicBezTo>
                      <a:pt x="13" y="29"/>
                      <a:pt x="7" y="26"/>
                      <a:pt x="4" y="19"/>
                    </a:cubicBezTo>
                    <a:cubicBezTo>
                      <a:pt x="0" y="12"/>
                      <a:pt x="0" y="4"/>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22" name="Freeform 25"/>
              <p:cNvSpPr>
                <a:spLocks/>
              </p:cNvSpPr>
              <p:nvPr/>
            </p:nvSpPr>
            <p:spPr bwMode="auto">
              <a:xfrm>
                <a:off x="3019426" y="5878513"/>
                <a:ext cx="69850" cy="95250"/>
              </a:xfrm>
              <a:custGeom>
                <a:avLst/>
                <a:gdLst>
                  <a:gd name="T0" fmla="*/ 18 w 21"/>
                  <a:gd name="T1" fmla="*/ 10 h 29"/>
                  <a:gd name="T2" fmla="*/ 17 w 21"/>
                  <a:gd name="T3" fmla="*/ 27 h 29"/>
                  <a:gd name="T4" fmla="*/ 3 w 21"/>
                  <a:gd name="T5" fmla="*/ 18 h 29"/>
                  <a:gd name="T6" fmla="*/ 4 w 21"/>
                  <a:gd name="T7" fmla="*/ 2 h 29"/>
                  <a:gd name="T8" fmla="*/ 18 w 21"/>
                  <a:gd name="T9" fmla="*/ 10 h 29"/>
                </a:gdLst>
                <a:ahLst/>
                <a:cxnLst>
                  <a:cxn ang="0">
                    <a:pos x="T0" y="T1"/>
                  </a:cxn>
                  <a:cxn ang="0">
                    <a:pos x="T2" y="T3"/>
                  </a:cxn>
                  <a:cxn ang="0">
                    <a:pos x="T4" y="T5"/>
                  </a:cxn>
                  <a:cxn ang="0">
                    <a:pos x="T6" y="T7"/>
                  </a:cxn>
                  <a:cxn ang="0">
                    <a:pos x="T8" y="T9"/>
                  </a:cxn>
                </a:cxnLst>
                <a:rect l="0" t="0" r="r" b="b"/>
                <a:pathLst>
                  <a:path w="21" h="29">
                    <a:moveTo>
                      <a:pt x="18" y="10"/>
                    </a:moveTo>
                    <a:cubicBezTo>
                      <a:pt x="21" y="17"/>
                      <a:pt x="21" y="25"/>
                      <a:pt x="17" y="27"/>
                    </a:cubicBezTo>
                    <a:cubicBezTo>
                      <a:pt x="13" y="29"/>
                      <a:pt x="7" y="25"/>
                      <a:pt x="3" y="18"/>
                    </a:cubicBezTo>
                    <a:cubicBezTo>
                      <a:pt x="0" y="11"/>
                      <a:pt x="0" y="4"/>
                      <a:pt x="4" y="2"/>
                    </a:cubicBezTo>
                    <a:cubicBezTo>
                      <a:pt x="8" y="0"/>
                      <a:pt x="14" y="4"/>
                      <a:pt x="18" y="10"/>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23" name="Freeform 26"/>
              <p:cNvSpPr>
                <a:spLocks/>
              </p:cNvSpPr>
              <p:nvPr/>
            </p:nvSpPr>
            <p:spPr bwMode="auto">
              <a:xfrm>
                <a:off x="3114676" y="5937250"/>
                <a:ext cx="73025" cy="95250"/>
              </a:xfrm>
              <a:custGeom>
                <a:avLst/>
                <a:gdLst>
                  <a:gd name="T0" fmla="*/ 18 w 22"/>
                  <a:gd name="T1" fmla="*/ 10 h 29"/>
                  <a:gd name="T2" fmla="*/ 18 w 22"/>
                  <a:gd name="T3" fmla="*/ 27 h 29"/>
                  <a:gd name="T4" fmla="*/ 4 w 22"/>
                  <a:gd name="T5" fmla="*/ 18 h 29"/>
                  <a:gd name="T6" fmla="*/ 5 w 22"/>
                  <a:gd name="T7" fmla="*/ 2 h 29"/>
                  <a:gd name="T8" fmla="*/ 18 w 22"/>
                  <a:gd name="T9" fmla="*/ 10 h 29"/>
                </a:gdLst>
                <a:ahLst/>
                <a:cxnLst>
                  <a:cxn ang="0">
                    <a:pos x="T0" y="T1"/>
                  </a:cxn>
                  <a:cxn ang="0">
                    <a:pos x="T2" y="T3"/>
                  </a:cxn>
                  <a:cxn ang="0">
                    <a:pos x="T4" y="T5"/>
                  </a:cxn>
                  <a:cxn ang="0">
                    <a:pos x="T6" y="T7"/>
                  </a:cxn>
                  <a:cxn ang="0">
                    <a:pos x="T8" y="T9"/>
                  </a:cxn>
                </a:cxnLst>
                <a:rect l="0" t="0" r="r" b="b"/>
                <a:pathLst>
                  <a:path w="22" h="29">
                    <a:moveTo>
                      <a:pt x="18" y="10"/>
                    </a:moveTo>
                    <a:cubicBezTo>
                      <a:pt x="22" y="17"/>
                      <a:pt x="22" y="25"/>
                      <a:pt x="18" y="27"/>
                    </a:cubicBezTo>
                    <a:cubicBezTo>
                      <a:pt x="14" y="29"/>
                      <a:pt x="8" y="25"/>
                      <a:pt x="4" y="18"/>
                    </a:cubicBezTo>
                    <a:cubicBezTo>
                      <a:pt x="0" y="11"/>
                      <a:pt x="1" y="4"/>
                      <a:pt x="5" y="2"/>
                    </a:cubicBezTo>
                    <a:cubicBezTo>
                      <a:pt x="9" y="0"/>
                      <a:pt x="15" y="3"/>
                      <a:pt x="18" y="10"/>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24" name="Freeform 27"/>
              <p:cNvSpPr>
                <a:spLocks/>
              </p:cNvSpPr>
              <p:nvPr/>
            </p:nvSpPr>
            <p:spPr bwMode="auto">
              <a:xfrm>
                <a:off x="3214688" y="5992813"/>
                <a:ext cx="71438" cy="96837"/>
              </a:xfrm>
              <a:custGeom>
                <a:avLst/>
                <a:gdLst>
                  <a:gd name="T0" fmla="*/ 18 w 22"/>
                  <a:gd name="T1" fmla="*/ 10 h 29"/>
                  <a:gd name="T2" fmla="*/ 18 w 22"/>
                  <a:gd name="T3" fmla="*/ 27 h 29"/>
                  <a:gd name="T4" fmla="*/ 4 w 22"/>
                  <a:gd name="T5" fmla="*/ 18 h 29"/>
                  <a:gd name="T6" fmla="*/ 4 w 22"/>
                  <a:gd name="T7" fmla="*/ 2 h 29"/>
                  <a:gd name="T8" fmla="*/ 18 w 22"/>
                  <a:gd name="T9" fmla="*/ 10 h 29"/>
                </a:gdLst>
                <a:ahLst/>
                <a:cxnLst>
                  <a:cxn ang="0">
                    <a:pos x="T0" y="T1"/>
                  </a:cxn>
                  <a:cxn ang="0">
                    <a:pos x="T2" y="T3"/>
                  </a:cxn>
                  <a:cxn ang="0">
                    <a:pos x="T4" y="T5"/>
                  </a:cxn>
                  <a:cxn ang="0">
                    <a:pos x="T6" y="T7"/>
                  </a:cxn>
                  <a:cxn ang="0">
                    <a:pos x="T8" y="T9"/>
                  </a:cxn>
                </a:cxnLst>
                <a:rect l="0" t="0" r="r" b="b"/>
                <a:pathLst>
                  <a:path w="22" h="29">
                    <a:moveTo>
                      <a:pt x="18" y="10"/>
                    </a:moveTo>
                    <a:cubicBezTo>
                      <a:pt x="22" y="17"/>
                      <a:pt x="22" y="25"/>
                      <a:pt x="18" y="27"/>
                    </a:cubicBezTo>
                    <a:cubicBezTo>
                      <a:pt x="14" y="29"/>
                      <a:pt x="7" y="25"/>
                      <a:pt x="4" y="18"/>
                    </a:cubicBezTo>
                    <a:cubicBezTo>
                      <a:pt x="0" y="11"/>
                      <a:pt x="0" y="4"/>
                      <a:pt x="4" y="2"/>
                    </a:cubicBezTo>
                    <a:cubicBezTo>
                      <a:pt x="8" y="0"/>
                      <a:pt x="14" y="3"/>
                      <a:pt x="18" y="10"/>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25" name="Freeform 28"/>
              <p:cNvSpPr>
                <a:spLocks/>
              </p:cNvSpPr>
              <p:nvPr/>
            </p:nvSpPr>
            <p:spPr bwMode="auto">
              <a:xfrm>
                <a:off x="3214688" y="6096000"/>
                <a:ext cx="71438" cy="95250"/>
              </a:xfrm>
              <a:custGeom>
                <a:avLst/>
                <a:gdLst>
                  <a:gd name="T0" fmla="*/ 18 w 22"/>
                  <a:gd name="T1" fmla="*/ 11 h 29"/>
                  <a:gd name="T2" fmla="*/ 18 w 22"/>
                  <a:gd name="T3" fmla="*/ 27 h 29"/>
                  <a:gd name="T4" fmla="*/ 4 w 22"/>
                  <a:gd name="T5" fmla="*/ 18 h 29"/>
                  <a:gd name="T6" fmla="*/ 4 w 22"/>
                  <a:gd name="T7" fmla="*/ 2 h 29"/>
                  <a:gd name="T8" fmla="*/ 18 w 22"/>
                  <a:gd name="T9" fmla="*/ 11 h 29"/>
                </a:gdLst>
                <a:ahLst/>
                <a:cxnLst>
                  <a:cxn ang="0">
                    <a:pos x="T0" y="T1"/>
                  </a:cxn>
                  <a:cxn ang="0">
                    <a:pos x="T2" y="T3"/>
                  </a:cxn>
                  <a:cxn ang="0">
                    <a:pos x="T4" y="T5"/>
                  </a:cxn>
                  <a:cxn ang="0">
                    <a:pos x="T6" y="T7"/>
                  </a:cxn>
                  <a:cxn ang="0">
                    <a:pos x="T8" y="T9"/>
                  </a:cxn>
                </a:cxnLst>
                <a:rect l="0" t="0" r="r" b="b"/>
                <a:pathLst>
                  <a:path w="22" h="29">
                    <a:moveTo>
                      <a:pt x="18" y="11"/>
                    </a:moveTo>
                    <a:cubicBezTo>
                      <a:pt x="22" y="18"/>
                      <a:pt x="22" y="25"/>
                      <a:pt x="18" y="27"/>
                    </a:cubicBezTo>
                    <a:cubicBezTo>
                      <a:pt x="14" y="29"/>
                      <a:pt x="7" y="25"/>
                      <a:pt x="4" y="18"/>
                    </a:cubicBezTo>
                    <a:cubicBezTo>
                      <a:pt x="0" y="11"/>
                      <a:pt x="0" y="4"/>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26" name="Freeform 29"/>
              <p:cNvSpPr>
                <a:spLocks/>
              </p:cNvSpPr>
              <p:nvPr/>
            </p:nvSpPr>
            <p:spPr bwMode="auto">
              <a:xfrm>
                <a:off x="3111501" y="6040438"/>
                <a:ext cx="73025" cy="98425"/>
              </a:xfrm>
              <a:custGeom>
                <a:avLst/>
                <a:gdLst>
                  <a:gd name="T0" fmla="*/ 18 w 22"/>
                  <a:gd name="T1" fmla="*/ 11 h 30"/>
                  <a:gd name="T2" fmla="*/ 18 w 22"/>
                  <a:gd name="T3" fmla="*/ 28 h 30"/>
                  <a:gd name="T4" fmla="*/ 4 w 22"/>
                  <a:gd name="T5" fmla="*/ 19 h 30"/>
                  <a:gd name="T6" fmla="*/ 4 w 22"/>
                  <a:gd name="T7" fmla="*/ 2 h 30"/>
                  <a:gd name="T8" fmla="*/ 18 w 22"/>
                  <a:gd name="T9" fmla="*/ 11 h 30"/>
                </a:gdLst>
                <a:ahLst/>
                <a:cxnLst>
                  <a:cxn ang="0">
                    <a:pos x="T0" y="T1"/>
                  </a:cxn>
                  <a:cxn ang="0">
                    <a:pos x="T2" y="T3"/>
                  </a:cxn>
                  <a:cxn ang="0">
                    <a:pos x="T4" y="T5"/>
                  </a:cxn>
                  <a:cxn ang="0">
                    <a:pos x="T6" y="T7"/>
                  </a:cxn>
                  <a:cxn ang="0">
                    <a:pos x="T8" y="T9"/>
                  </a:cxn>
                </a:cxnLst>
                <a:rect l="0" t="0" r="r" b="b"/>
                <a:pathLst>
                  <a:path w="22" h="30">
                    <a:moveTo>
                      <a:pt x="18" y="11"/>
                    </a:moveTo>
                    <a:cubicBezTo>
                      <a:pt x="22" y="18"/>
                      <a:pt x="22" y="25"/>
                      <a:pt x="18" y="28"/>
                    </a:cubicBezTo>
                    <a:cubicBezTo>
                      <a:pt x="14" y="30"/>
                      <a:pt x="8" y="26"/>
                      <a:pt x="4" y="19"/>
                    </a:cubicBezTo>
                    <a:cubicBezTo>
                      <a:pt x="0" y="12"/>
                      <a:pt x="1" y="5"/>
                      <a:pt x="4" y="2"/>
                    </a:cubicBezTo>
                    <a:cubicBezTo>
                      <a:pt x="8" y="0"/>
                      <a:pt x="15"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27" name="Freeform 30"/>
              <p:cNvSpPr>
                <a:spLocks/>
              </p:cNvSpPr>
              <p:nvPr/>
            </p:nvSpPr>
            <p:spPr bwMode="auto">
              <a:xfrm>
                <a:off x="3313113" y="6049963"/>
                <a:ext cx="76200" cy="95250"/>
              </a:xfrm>
              <a:custGeom>
                <a:avLst/>
                <a:gdLst>
                  <a:gd name="T0" fmla="*/ 19 w 23"/>
                  <a:gd name="T1" fmla="*/ 10 h 29"/>
                  <a:gd name="T2" fmla="*/ 18 w 23"/>
                  <a:gd name="T3" fmla="*/ 27 h 29"/>
                  <a:gd name="T4" fmla="*/ 3 w 23"/>
                  <a:gd name="T5" fmla="*/ 19 h 29"/>
                  <a:gd name="T6" fmla="*/ 5 w 23"/>
                  <a:gd name="T7" fmla="*/ 2 h 29"/>
                  <a:gd name="T8" fmla="*/ 19 w 23"/>
                  <a:gd name="T9" fmla="*/ 10 h 29"/>
                </a:gdLst>
                <a:ahLst/>
                <a:cxnLst>
                  <a:cxn ang="0">
                    <a:pos x="T0" y="T1"/>
                  </a:cxn>
                  <a:cxn ang="0">
                    <a:pos x="T2" y="T3"/>
                  </a:cxn>
                  <a:cxn ang="0">
                    <a:pos x="T4" y="T5"/>
                  </a:cxn>
                  <a:cxn ang="0">
                    <a:pos x="T6" y="T7"/>
                  </a:cxn>
                  <a:cxn ang="0">
                    <a:pos x="T8" y="T9"/>
                  </a:cxn>
                </a:cxnLst>
                <a:rect l="0" t="0" r="r" b="b"/>
                <a:pathLst>
                  <a:path w="23" h="29">
                    <a:moveTo>
                      <a:pt x="19" y="10"/>
                    </a:moveTo>
                    <a:cubicBezTo>
                      <a:pt x="23" y="17"/>
                      <a:pt x="22" y="25"/>
                      <a:pt x="18" y="27"/>
                    </a:cubicBezTo>
                    <a:cubicBezTo>
                      <a:pt x="14" y="29"/>
                      <a:pt x="7" y="26"/>
                      <a:pt x="3" y="19"/>
                    </a:cubicBezTo>
                    <a:cubicBezTo>
                      <a:pt x="0" y="12"/>
                      <a:pt x="0" y="4"/>
                      <a:pt x="5" y="2"/>
                    </a:cubicBezTo>
                    <a:cubicBezTo>
                      <a:pt x="9" y="0"/>
                      <a:pt x="15" y="3"/>
                      <a:pt x="19" y="10"/>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28" name="Freeform 31"/>
              <p:cNvSpPr>
                <a:spLocks/>
              </p:cNvSpPr>
              <p:nvPr/>
            </p:nvSpPr>
            <p:spPr bwMode="auto">
              <a:xfrm>
                <a:off x="3313113" y="6148388"/>
                <a:ext cx="76200" cy="98425"/>
              </a:xfrm>
              <a:custGeom>
                <a:avLst/>
                <a:gdLst>
                  <a:gd name="T0" fmla="*/ 19 w 23"/>
                  <a:gd name="T1" fmla="*/ 11 h 30"/>
                  <a:gd name="T2" fmla="*/ 18 w 23"/>
                  <a:gd name="T3" fmla="*/ 27 h 30"/>
                  <a:gd name="T4" fmla="*/ 4 w 23"/>
                  <a:gd name="T5" fmla="*/ 19 h 30"/>
                  <a:gd name="T6" fmla="*/ 5 w 23"/>
                  <a:gd name="T7" fmla="*/ 2 h 30"/>
                  <a:gd name="T8" fmla="*/ 19 w 23"/>
                  <a:gd name="T9" fmla="*/ 11 h 30"/>
                </a:gdLst>
                <a:ahLst/>
                <a:cxnLst>
                  <a:cxn ang="0">
                    <a:pos x="T0" y="T1"/>
                  </a:cxn>
                  <a:cxn ang="0">
                    <a:pos x="T2" y="T3"/>
                  </a:cxn>
                  <a:cxn ang="0">
                    <a:pos x="T4" y="T5"/>
                  </a:cxn>
                  <a:cxn ang="0">
                    <a:pos x="T6" y="T7"/>
                  </a:cxn>
                  <a:cxn ang="0">
                    <a:pos x="T8" y="T9"/>
                  </a:cxn>
                </a:cxnLst>
                <a:rect l="0" t="0" r="r" b="b"/>
                <a:pathLst>
                  <a:path w="23" h="30">
                    <a:moveTo>
                      <a:pt x="19" y="11"/>
                    </a:moveTo>
                    <a:cubicBezTo>
                      <a:pt x="23" y="17"/>
                      <a:pt x="23" y="25"/>
                      <a:pt x="18" y="27"/>
                    </a:cubicBezTo>
                    <a:cubicBezTo>
                      <a:pt x="14" y="30"/>
                      <a:pt x="7" y="26"/>
                      <a:pt x="4" y="19"/>
                    </a:cubicBezTo>
                    <a:cubicBezTo>
                      <a:pt x="0" y="12"/>
                      <a:pt x="1" y="5"/>
                      <a:pt x="5" y="2"/>
                    </a:cubicBezTo>
                    <a:cubicBezTo>
                      <a:pt x="9" y="0"/>
                      <a:pt x="16" y="4"/>
                      <a:pt x="19"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29" name="Freeform 32"/>
              <p:cNvSpPr>
                <a:spLocks/>
              </p:cNvSpPr>
              <p:nvPr/>
            </p:nvSpPr>
            <p:spPr bwMode="auto">
              <a:xfrm>
                <a:off x="2636838" y="5756275"/>
                <a:ext cx="69850" cy="95250"/>
              </a:xfrm>
              <a:custGeom>
                <a:avLst/>
                <a:gdLst>
                  <a:gd name="T0" fmla="*/ 18 w 21"/>
                  <a:gd name="T1" fmla="*/ 11 h 29"/>
                  <a:gd name="T2" fmla="*/ 17 w 21"/>
                  <a:gd name="T3" fmla="*/ 27 h 29"/>
                  <a:gd name="T4" fmla="*/ 3 w 21"/>
                  <a:gd name="T5" fmla="*/ 19 h 29"/>
                  <a:gd name="T6" fmla="*/ 4 w 21"/>
                  <a:gd name="T7" fmla="*/ 2 h 29"/>
                  <a:gd name="T8" fmla="*/ 18 w 21"/>
                  <a:gd name="T9" fmla="*/ 11 h 29"/>
                </a:gdLst>
                <a:ahLst/>
                <a:cxnLst>
                  <a:cxn ang="0">
                    <a:pos x="T0" y="T1"/>
                  </a:cxn>
                  <a:cxn ang="0">
                    <a:pos x="T2" y="T3"/>
                  </a:cxn>
                  <a:cxn ang="0">
                    <a:pos x="T4" y="T5"/>
                  </a:cxn>
                  <a:cxn ang="0">
                    <a:pos x="T6" y="T7"/>
                  </a:cxn>
                  <a:cxn ang="0">
                    <a:pos x="T8" y="T9"/>
                  </a:cxn>
                </a:cxnLst>
                <a:rect l="0" t="0" r="r" b="b"/>
                <a:pathLst>
                  <a:path w="21" h="29">
                    <a:moveTo>
                      <a:pt x="18" y="11"/>
                    </a:moveTo>
                    <a:cubicBezTo>
                      <a:pt x="21" y="18"/>
                      <a:pt x="21" y="25"/>
                      <a:pt x="17" y="27"/>
                    </a:cubicBezTo>
                    <a:cubicBezTo>
                      <a:pt x="13" y="29"/>
                      <a:pt x="7" y="25"/>
                      <a:pt x="3" y="19"/>
                    </a:cubicBezTo>
                    <a:cubicBezTo>
                      <a:pt x="0" y="12"/>
                      <a:pt x="0" y="4"/>
                      <a:pt x="4" y="2"/>
                    </a:cubicBezTo>
                    <a:cubicBezTo>
                      <a:pt x="8" y="0"/>
                      <a:pt x="14"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30" name="Freeform 33"/>
              <p:cNvSpPr>
                <a:spLocks/>
              </p:cNvSpPr>
              <p:nvPr/>
            </p:nvSpPr>
            <p:spPr bwMode="auto">
              <a:xfrm>
                <a:off x="2725738" y="5815013"/>
                <a:ext cx="73025" cy="95250"/>
              </a:xfrm>
              <a:custGeom>
                <a:avLst/>
                <a:gdLst>
                  <a:gd name="T0" fmla="*/ 18 w 22"/>
                  <a:gd name="T1" fmla="*/ 10 h 29"/>
                  <a:gd name="T2" fmla="*/ 18 w 22"/>
                  <a:gd name="T3" fmla="*/ 27 h 29"/>
                  <a:gd name="T4" fmla="*/ 4 w 22"/>
                  <a:gd name="T5" fmla="*/ 18 h 29"/>
                  <a:gd name="T6" fmla="*/ 5 w 22"/>
                  <a:gd name="T7" fmla="*/ 2 h 29"/>
                  <a:gd name="T8" fmla="*/ 18 w 22"/>
                  <a:gd name="T9" fmla="*/ 10 h 29"/>
                </a:gdLst>
                <a:ahLst/>
                <a:cxnLst>
                  <a:cxn ang="0">
                    <a:pos x="T0" y="T1"/>
                  </a:cxn>
                  <a:cxn ang="0">
                    <a:pos x="T2" y="T3"/>
                  </a:cxn>
                  <a:cxn ang="0">
                    <a:pos x="T4" y="T5"/>
                  </a:cxn>
                  <a:cxn ang="0">
                    <a:pos x="T6" y="T7"/>
                  </a:cxn>
                  <a:cxn ang="0">
                    <a:pos x="T8" y="T9"/>
                  </a:cxn>
                </a:cxnLst>
                <a:rect l="0" t="0" r="r" b="b"/>
                <a:pathLst>
                  <a:path w="22" h="29">
                    <a:moveTo>
                      <a:pt x="18" y="10"/>
                    </a:moveTo>
                    <a:cubicBezTo>
                      <a:pt x="22" y="17"/>
                      <a:pt x="22" y="25"/>
                      <a:pt x="18" y="27"/>
                    </a:cubicBezTo>
                    <a:cubicBezTo>
                      <a:pt x="14" y="29"/>
                      <a:pt x="8" y="25"/>
                      <a:pt x="4" y="18"/>
                    </a:cubicBezTo>
                    <a:cubicBezTo>
                      <a:pt x="0" y="11"/>
                      <a:pt x="1" y="4"/>
                      <a:pt x="5" y="2"/>
                    </a:cubicBezTo>
                    <a:cubicBezTo>
                      <a:pt x="9" y="0"/>
                      <a:pt x="15" y="3"/>
                      <a:pt x="18" y="10"/>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31" name="Freeform 34"/>
              <p:cNvSpPr>
                <a:spLocks/>
              </p:cNvSpPr>
              <p:nvPr/>
            </p:nvSpPr>
            <p:spPr bwMode="auto">
              <a:xfrm>
                <a:off x="2824163" y="5870575"/>
                <a:ext cx="73025" cy="100012"/>
              </a:xfrm>
              <a:custGeom>
                <a:avLst/>
                <a:gdLst>
                  <a:gd name="T0" fmla="*/ 18 w 22"/>
                  <a:gd name="T1" fmla="*/ 11 h 30"/>
                  <a:gd name="T2" fmla="*/ 18 w 22"/>
                  <a:gd name="T3" fmla="*/ 28 h 30"/>
                  <a:gd name="T4" fmla="*/ 4 w 22"/>
                  <a:gd name="T5" fmla="*/ 19 h 30"/>
                  <a:gd name="T6" fmla="*/ 5 w 22"/>
                  <a:gd name="T7" fmla="*/ 2 h 30"/>
                  <a:gd name="T8" fmla="*/ 18 w 22"/>
                  <a:gd name="T9" fmla="*/ 11 h 30"/>
                </a:gdLst>
                <a:ahLst/>
                <a:cxnLst>
                  <a:cxn ang="0">
                    <a:pos x="T0" y="T1"/>
                  </a:cxn>
                  <a:cxn ang="0">
                    <a:pos x="T2" y="T3"/>
                  </a:cxn>
                  <a:cxn ang="0">
                    <a:pos x="T4" y="T5"/>
                  </a:cxn>
                  <a:cxn ang="0">
                    <a:pos x="T6" y="T7"/>
                  </a:cxn>
                  <a:cxn ang="0">
                    <a:pos x="T8" y="T9"/>
                  </a:cxn>
                </a:cxnLst>
                <a:rect l="0" t="0" r="r" b="b"/>
                <a:pathLst>
                  <a:path w="22" h="30">
                    <a:moveTo>
                      <a:pt x="18" y="11"/>
                    </a:moveTo>
                    <a:cubicBezTo>
                      <a:pt x="22" y="18"/>
                      <a:pt x="22" y="25"/>
                      <a:pt x="18" y="28"/>
                    </a:cubicBezTo>
                    <a:cubicBezTo>
                      <a:pt x="14" y="30"/>
                      <a:pt x="8" y="26"/>
                      <a:pt x="4" y="19"/>
                    </a:cubicBezTo>
                    <a:cubicBezTo>
                      <a:pt x="0" y="12"/>
                      <a:pt x="1" y="5"/>
                      <a:pt x="5" y="2"/>
                    </a:cubicBezTo>
                    <a:cubicBezTo>
                      <a:pt x="9" y="0"/>
                      <a:pt x="15"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32" name="Freeform 35"/>
              <p:cNvSpPr>
                <a:spLocks/>
              </p:cNvSpPr>
              <p:nvPr/>
            </p:nvSpPr>
            <p:spPr bwMode="auto">
              <a:xfrm>
                <a:off x="2924176" y="5927725"/>
                <a:ext cx="71438" cy="98425"/>
              </a:xfrm>
              <a:custGeom>
                <a:avLst/>
                <a:gdLst>
                  <a:gd name="T0" fmla="*/ 18 w 22"/>
                  <a:gd name="T1" fmla="*/ 11 h 30"/>
                  <a:gd name="T2" fmla="*/ 18 w 22"/>
                  <a:gd name="T3" fmla="*/ 28 h 30"/>
                  <a:gd name="T4" fmla="*/ 4 w 22"/>
                  <a:gd name="T5" fmla="*/ 19 h 30"/>
                  <a:gd name="T6" fmla="*/ 4 w 22"/>
                  <a:gd name="T7" fmla="*/ 3 h 30"/>
                  <a:gd name="T8" fmla="*/ 18 w 22"/>
                  <a:gd name="T9" fmla="*/ 11 h 30"/>
                </a:gdLst>
                <a:ahLst/>
                <a:cxnLst>
                  <a:cxn ang="0">
                    <a:pos x="T0" y="T1"/>
                  </a:cxn>
                  <a:cxn ang="0">
                    <a:pos x="T2" y="T3"/>
                  </a:cxn>
                  <a:cxn ang="0">
                    <a:pos x="T4" y="T5"/>
                  </a:cxn>
                  <a:cxn ang="0">
                    <a:pos x="T6" y="T7"/>
                  </a:cxn>
                  <a:cxn ang="0">
                    <a:pos x="T8" y="T9"/>
                  </a:cxn>
                </a:cxnLst>
                <a:rect l="0" t="0" r="r" b="b"/>
                <a:pathLst>
                  <a:path w="22" h="30">
                    <a:moveTo>
                      <a:pt x="18" y="11"/>
                    </a:moveTo>
                    <a:cubicBezTo>
                      <a:pt x="22" y="18"/>
                      <a:pt x="22" y="25"/>
                      <a:pt x="18" y="28"/>
                    </a:cubicBezTo>
                    <a:cubicBezTo>
                      <a:pt x="14" y="30"/>
                      <a:pt x="7" y="26"/>
                      <a:pt x="4" y="19"/>
                    </a:cubicBezTo>
                    <a:cubicBezTo>
                      <a:pt x="0" y="12"/>
                      <a:pt x="0" y="5"/>
                      <a:pt x="4" y="3"/>
                    </a:cubicBezTo>
                    <a:cubicBezTo>
                      <a:pt x="8" y="0"/>
                      <a:pt x="14" y="4"/>
                      <a:pt x="18" y="11"/>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33" name="Freeform 36"/>
              <p:cNvSpPr>
                <a:spLocks/>
              </p:cNvSpPr>
              <p:nvPr/>
            </p:nvSpPr>
            <p:spPr bwMode="auto">
              <a:xfrm>
                <a:off x="3016251" y="5986463"/>
                <a:ext cx="73025" cy="96837"/>
              </a:xfrm>
              <a:custGeom>
                <a:avLst/>
                <a:gdLst>
                  <a:gd name="T0" fmla="*/ 18 w 22"/>
                  <a:gd name="T1" fmla="*/ 10 h 29"/>
                  <a:gd name="T2" fmla="*/ 18 w 22"/>
                  <a:gd name="T3" fmla="*/ 27 h 29"/>
                  <a:gd name="T4" fmla="*/ 4 w 22"/>
                  <a:gd name="T5" fmla="*/ 18 h 29"/>
                  <a:gd name="T6" fmla="*/ 5 w 22"/>
                  <a:gd name="T7" fmla="*/ 2 h 29"/>
                  <a:gd name="T8" fmla="*/ 18 w 22"/>
                  <a:gd name="T9" fmla="*/ 10 h 29"/>
                </a:gdLst>
                <a:ahLst/>
                <a:cxnLst>
                  <a:cxn ang="0">
                    <a:pos x="T0" y="T1"/>
                  </a:cxn>
                  <a:cxn ang="0">
                    <a:pos x="T2" y="T3"/>
                  </a:cxn>
                  <a:cxn ang="0">
                    <a:pos x="T4" y="T5"/>
                  </a:cxn>
                  <a:cxn ang="0">
                    <a:pos x="T6" y="T7"/>
                  </a:cxn>
                  <a:cxn ang="0">
                    <a:pos x="T8" y="T9"/>
                  </a:cxn>
                </a:cxnLst>
                <a:rect l="0" t="0" r="r" b="b"/>
                <a:pathLst>
                  <a:path w="22" h="29">
                    <a:moveTo>
                      <a:pt x="18" y="10"/>
                    </a:moveTo>
                    <a:cubicBezTo>
                      <a:pt x="22" y="17"/>
                      <a:pt x="22" y="25"/>
                      <a:pt x="18" y="27"/>
                    </a:cubicBezTo>
                    <a:cubicBezTo>
                      <a:pt x="14" y="29"/>
                      <a:pt x="8" y="25"/>
                      <a:pt x="4" y="18"/>
                    </a:cubicBezTo>
                    <a:cubicBezTo>
                      <a:pt x="0" y="11"/>
                      <a:pt x="1" y="4"/>
                      <a:pt x="5" y="2"/>
                    </a:cubicBezTo>
                    <a:cubicBezTo>
                      <a:pt x="9" y="0"/>
                      <a:pt x="15" y="3"/>
                      <a:pt x="18" y="10"/>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grpSp>
        <p:sp>
          <p:nvSpPr>
            <p:cNvPr id="11" name="Freeform 37"/>
            <p:cNvSpPr>
              <a:spLocks/>
            </p:cNvSpPr>
            <p:nvPr/>
          </p:nvSpPr>
          <p:spPr bwMode="auto">
            <a:xfrm>
              <a:off x="1982788" y="5303838"/>
              <a:ext cx="538163" cy="422275"/>
            </a:xfrm>
            <a:custGeom>
              <a:avLst/>
              <a:gdLst>
                <a:gd name="T0" fmla="*/ 159 w 163"/>
                <a:gd name="T1" fmla="*/ 119 h 128"/>
                <a:gd name="T2" fmla="*/ 128 w 163"/>
                <a:gd name="T3" fmla="*/ 117 h 128"/>
                <a:gd name="T4" fmla="*/ 22 w 163"/>
                <a:gd name="T5" fmla="*/ 55 h 128"/>
                <a:gd name="T6" fmla="*/ 1 w 163"/>
                <a:gd name="T7" fmla="*/ 20 h 128"/>
                <a:gd name="T8" fmla="*/ 1 w 163"/>
                <a:gd name="T9" fmla="*/ 13 h 128"/>
                <a:gd name="T10" fmla="*/ 31 w 163"/>
                <a:gd name="T11" fmla="*/ 7 h 128"/>
                <a:gd name="T12" fmla="*/ 137 w 163"/>
                <a:gd name="T13" fmla="*/ 69 h 128"/>
                <a:gd name="T14" fmla="*/ 161 w 163"/>
                <a:gd name="T15" fmla="*/ 110 h 128"/>
                <a:gd name="T16" fmla="*/ 159 w 163"/>
                <a:gd name="T17" fmla="*/ 11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128">
                  <a:moveTo>
                    <a:pt x="159" y="119"/>
                  </a:moveTo>
                  <a:cubicBezTo>
                    <a:pt x="154" y="128"/>
                    <a:pt x="140" y="124"/>
                    <a:pt x="128" y="117"/>
                  </a:cubicBezTo>
                  <a:cubicBezTo>
                    <a:pt x="22" y="55"/>
                    <a:pt x="22" y="55"/>
                    <a:pt x="22" y="55"/>
                  </a:cubicBezTo>
                  <a:cubicBezTo>
                    <a:pt x="10" y="48"/>
                    <a:pt x="0" y="29"/>
                    <a:pt x="1" y="20"/>
                  </a:cubicBezTo>
                  <a:cubicBezTo>
                    <a:pt x="1" y="13"/>
                    <a:pt x="1" y="13"/>
                    <a:pt x="1" y="13"/>
                  </a:cubicBezTo>
                  <a:cubicBezTo>
                    <a:pt x="2" y="0"/>
                    <a:pt x="19" y="0"/>
                    <a:pt x="31" y="7"/>
                  </a:cubicBezTo>
                  <a:cubicBezTo>
                    <a:pt x="137" y="69"/>
                    <a:pt x="137" y="69"/>
                    <a:pt x="137" y="69"/>
                  </a:cubicBezTo>
                  <a:cubicBezTo>
                    <a:pt x="149" y="76"/>
                    <a:pt x="163" y="93"/>
                    <a:pt x="161" y="110"/>
                  </a:cubicBezTo>
                  <a:lnTo>
                    <a:pt x="159" y="119"/>
                  </a:ln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12" name="Freeform 38"/>
            <p:cNvSpPr>
              <a:spLocks/>
            </p:cNvSpPr>
            <p:nvPr/>
          </p:nvSpPr>
          <p:spPr bwMode="auto">
            <a:xfrm>
              <a:off x="2033588" y="5330825"/>
              <a:ext cx="471488" cy="352425"/>
            </a:xfrm>
            <a:custGeom>
              <a:avLst/>
              <a:gdLst>
                <a:gd name="T0" fmla="*/ 142 w 143"/>
                <a:gd name="T1" fmla="*/ 101 h 107"/>
                <a:gd name="T2" fmla="*/ 116 w 143"/>
                <a:gd name="T3" fmla="*/ 97 h 107"/>
                <a:gd name="T4" fmla="*/ 22 w 143"/>
                <a:gd name="T5" fmla="*/ 41 h 107"/>
                <a:gd name="T6" fmla="*/ 1 w 143"/>
                <a:gd name="T7" fmla="*/ 15 h 107"/>
                <a:gd name="T8" fmla="*/ 0 w 143"/>
                <a:gd name="T9" fmla="*/ 10 h 107"/>
                <a:gd name="T10" fmla="*/ 24 w 143"/>
                <a:gd name="T11" fmla="*/ 9 h 107"/>
                <a:gd name="T12" fmla="*/ 118 w 143"/>
                <a:gd name="T13" fmla="*/ 63 h 107"/>
                <a:gd name="T14" fmla="*/ 143 w 143"/>
                <a:gd name="T15" fmla="*/ 95 h 107"/>
                <a:gd name="T16" fmla="*/ 142 w 143"/>
                <a:gd name="T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07">
                  <a:moveTo>
                    <a:pt x="142" y="101"/>
                  </a:moveTo>
                  <a:cubicBezTo>
                    <a:pt x="138" y="107"/>
                    <a:pt x="127" y="103"/>
                    <a:pt x="116" y="97"/>
                  </a:cubicBezTo>
                  <a:cubicBezTo>
                    <a:pt x="22" y="41"/>
                    <a:pt x="22" y="41"/>
                    <a:pt x="22" y="41"/>
                  </a:cubicBezTo>
                  <a:cubicBezTo>
                    <a:pt x="11" y="35"/>
                    <a:pt x="1" y="21"/>
                    <a:pt x="1" y="15"/>
                  </a:cubicBezTo>
                  <a:cubicBezTo>
                    <a:pt x="0" y="10"/>
                    <a:pt x="0" y="10"/>
                    <a:pt x="0" y="10"/>
                  </a:cubicBezTo>
                  <a:cubicBezTo>
                    <a:pt x="0" y="0"/>
                    <a:pt x="13" y="2"/>
                    <a:pt x="24" y="9"/>
                  </a:cubicBezTo>
                  <a:cubicBezTo>
                    <a:pt x="118" y="63"/>
                    <a:pt x="118" y="63"/>
                    <a:pt x="118" y="63"/>
                  </a:cubicBezTo>
                  <a:cubicBezTo>
                    <a:pt x="129" y="70"/>
                    <a:pt x="142" y="83"/>
                    <a:pt x="143" y="95"/>
                  </a:cubicBezTo>
                  <a:lnTo>
                    <a:pt x="142" y="101"/>
                  </a:lnTo>
                  <a:close/>
                </a:path>
              </a:pathLst>
            </a:custGeom>
            <a:solidFill>
              <a:srgbClr val="3F465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13" name="Freeform 39"/>
            <p:cNvSpPr>
              <a:spLocks/>
            </p:cNvSpPr>
            <p:nvPr/>
          </p:nvSpPr>
          <p:spPr bwMode="auto">
            <a:xfrm>
              <a:off x="1092201" y="4735513"/>
              <a:ext cx="314325" cy="393700"/>
            </a:xfrm>
            <a:custGeom>
              <a:avLst/>
              <a:gdLst>
                <a:gd name="T0" fmla="*/ 75 w 95"/>
                <a:gd name="T1" fmla="*/ 42 h 119"/>
                <a:gd name="T2" fmla="*/ 80 w 95"/>
                <a:gd name="T3" fmla="*/ 109 h 119"/>
                <a:gd name="T4" fmla="*/ 20 w 95"/>
                <a:gd name="T5" fmla="*/ 78 h 119"/>
                <a:gd name="T6" fmla="*/ 15 w 95"/>
                <a:gd name="T7" fmla="*/ 10 h 119"/>
                <a:gd name="T8" fmla="*/ 75 w 95"/>
                <a:gd name="T9" fmla="*/ 42 h 119"/>
              </a:gdLst>
              <a:ahLst/>
              <a:cxnLst>
                <a:cxn ang="0">
                  <a:pos x="T0" y="T1"/>
                </a:cxn>
                <a:cxn ang="0">
                  <a:pos x="T2" y="T3"/>
                </a:cxn>
                <a:cxn ang="0">
                  <a:pos x="T4" y="T5"/>
                </a:cxn>
                <a:cxn ang="0">
                  <a:pos x="T6" y="T7"/>
                </a:cxn>
                <a:cxn ang="0">
                  <a:pos x="T8" y="T9"/>
                </a:cxn>
              </a:cxnLst>
              <a:rect l="0" t="0" r="r" b="b"/>
              <a:pathLst>
                <a:path w="95" h="119">
                  <a:moveTo>
                    <a:pt x="75" y="42"/>
                  </a:moveTo>
                  <a:cubicBezTo>
                    <a:pt x="93" y="69"/>
                    <a:pt x="95" y="99"/>
                    <a:pt x="80" y="109"/>
                  </a:cubicBezTo>
                  <a:cubicBezTo>
                    <a:pt x="65" y="119"/>
                    <a:pt x="38" y="105"/>
                    <a:pt x="20" y="78"/>
                  </a:cubicBezTo>
                  <a:cubicBezTo>
                    <a:pt x="2" y="51"/>
                    <a:pt x="0" y="20"/>
                    <a:pt x="15" y="10"/>
                  </a:cubicBezTo>
                  <a:cubicBezTo>
                    <a:pt x="30" y="0"/>
                    <a:pt x="57" y="14"/>
                    <a:pt x="75" y="42"/>
                  </a:cubicBezTo>
                  <a:close/>
                </a:path>
              </a:pathLst>
            </a:custGeom>
            <a:solidFill>
              <a:srgbClr val="D6C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14" name="Freeform 40"/>
            <p:cNvSpPr>
              <a:spLocks/>
            </p:cNvSpPr>
            <p:nvPr/>
          </p:nvSpPr>
          <p:spPr bwMode="auto">
            <a:xfrm>
              <a:off x="1177926" y="4799013"/>
              <a:ext cx="185738" cy="230187"/>
            </a:xfrm>
            <a:custGeom>
              <a:avLst/>
              <a:gdLst>
                <a:gd name="T0" fmla="*/ 44 w 56"/>
                <a:gd name="T1" fmla="*/ 25 h 70"/>
                <a:gd name="T2" fmla="*/ 47 w 56"/>
                <a:gd name="T3" fmla="*/ 64 h 70"/>
                <a:gd name="T4" fmla="*/ 12 w 56"/>
                <a:gd name="T5" fmla="*/ 46 h 70"/>
                <a:gd name="T6" fmla="*/ 9 w 56"/>
                <a:gd name="T7" fmla="*/ 6 h 70"/>
                <a:gd name="T8" fmla="*/ 44 w 56"/>
                <a:gd name="T9" fmla="*/ 25 h 70"/>
              </a:gdLst>
              <a:ahLst/>
              <a:cxnLst>
                <a:cxn ang="0">
                  <a:pos x="T0" y="T1"/>
                </a:cxn>
                <a:cxn ang="0">
                  <a:pos x="T2" y="T3"/>
                </a:cxn>
                <a:cxn ang="0">
                  <a:pos x="T4" y="T5"/>
                </a:cxn>
                <a:cxn ang="0">
                  <a:pos x="T6" y="T7"/>
                </a:cxn>
                <a:cxn ang="0">
                  <a:pos x="T8" y="T9"/>
                </a:cxn>
              </a:cxnLst>
              <a:rect l="0" t="0" r="r" b="b"/>
              <a:pathLst>
                <a:path w="56" h="70">
                  <a:moveTo>
                    <a:pt x="44" y="25"/>
                  </a:moveTo>
                  <a:cubicBezTo>
                    <a:pt x="55" y="40"/>
                    <a:pt x="56" y="58"/>
                    <a:pt x="47" y="64"/>
                  </a:cubicBezTo>
                  <a:cubicBezTo>
                    <a:pt x="39" y="70"/>
                    <a:pt x="23" y="62"/>
                    <a:pt x="12" y="46"/>
                  </a:cubicBezTo>
                  <a:cubicBezTo>
                    <a:pt x="2" y="30"/>
                    <a:pt x="0" y="12"/>
                    <a:pt x="9" y="6"/>
                  </a:cubicBezTo>
                  <a:cubicBezTo>
                    <a:pt x="18" y="0"/>
                    <a:pt x="34" y="9"/>
                    <a:pt x="44" y="25"/>
                  </a:cubicBezTo>
                  <a:close/>
                </a:path>
              </a:pathLst>
            </a:custGeom>
            <a:solidFill>
              <a:srgbClr val="3F465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15" name="Freeform 41"/>
            <p:cNvSpPr>
              <a:spLocks noEditPoints="1"/>
            </p:cNvSpPr>
            <p:nvPr/>
          </p:nvSpPr>
          <p:spPr bwMode="auto">
            <a:xfrm>
              <a:off x="8686801" y="1085850"/>
              <a:ext cx="712788" cy="438150"/>
            </a:xfrm>
            <a:custGeom>
              <a:avLst/>
              <a:gdLst>
                <a:gd name="T0" fmla="*/ 196 w 216"/>
                <a:gd name="T1" fmla="*/ 99 h 133"/>
                <a:gd name="T2" fmla="*/ 50 w 216"/>
                <a:gd name="T3" fmla="*/ 14 h 133"/>
                <a:gd name="T4" fmla="*/ 12 w 216"/>
                <a:gd name="T5" fmla="*/ 16 h 133"/>
                <a:gd name="T6" fmla="*/ 17 w 216"/>
                <a:gd name="T7" fmla="*/ 40 h 133"/>
                <a:gd name="T8" fmla="*/ 163 w 216"/>
                <a:gd name="T9" fmla="*/ 125 h 133"/>
                <a:gd name="T10" fmla="*/ 202 w 216"/>
                <a:gd name="T11" fmla="*/ 121 h 133"/>
                <a:gd name="T12" fmla="*/ 196 w 216"/>
                <a:gd name="T13" fmla="*/ 99 h 133"/>
                <a:gd name="T14" fmla="*/ 188 w 216"/>
                <a:gd name="T15" fmla="*/ 119 h 133"/>
                <a:gd name="T16" fmla="*/ 164 w 216"/>
                <a:gd name="T17" fmla="*/ 121 h 133"/>
                <a:gd name="T18" fmla="*/ 32 w 216"/>
                <a:gd name="T19" fmla="*/ 45 h 133"/>
                <a:gd name="T20" fmla="*/ 29 w 216"/>
                <a:gd name="T21" fmla="*/ 31 h 133"/>
                <a:gd name="T22" fmla="*/ 52 w 216"/>
                <a:gd name="T23" fmla="*/ 30 h 133"/>
                <a:gd name="T24" fmla="*/ 184 w 216"/>
                <a:gd name="T25" fmla="*/ 105 h 133"/>
                <a:gd name="T26" fmla="*/ 188 w 216"/>
                <a:gd name="T27" fmla="*/ 11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 h="133">
                  <a:moveTo>
                    <a:pt x="196" y="99"/>
                  </a:moveTo>
                  <a:cubicBezTo>
                    <a:pt x="50" y="14"/>
                    <a:pt x="50" y="14"/>
                    <a:pt x="50" y="14"/>
                  </a:cubicBezTo>
                  <a:cubicBezTo>
                    <a:pt x="50" y="14"/>
                    <a:pt x="28" y="0"/>
                    <a:pt x="12" y="16"/>
                  </a:cubicBezTo>
                  <a:cubicBezTo>
                    <a:pt x="0" y="30"/>
                    <a:pt x="17" y="40"/>
                    <a:pt x="17" y="40"/>
                  </a:cubicBezTo>
                  <a:cubicBezTo>
                    <a:pt x="17" y="40"/>
                    <a:pt x="154" y="120"/>
                    <a:pt x="163" y="125"/>
                  </a:cubicBezTo>
                  <a:cubicBezTo>
                    <a:pt x="171" y="130"/>
                    <a:pt x="187" y="133"/>
                    <a:pt x="202" y="121"/>
                  </a:cubicBezTo>
                  <a:cubicBezTo>
                    <a:pt x="216" y="109"/>
                    <a:pt x="196" y="99"/>
                    <a:pt x="196" y="99"/>
                  </a:cubicBezTo>
                  <a:close/>
                  <a:moveTo>
                    <a:pt x="188" y="119"/>
                  </a:moveTo>
                  <a:cubicBezTo>
                    <a:pt x="179" y="126"/>
                    <a:pt x="170" y="124"/>
                    <a:pt x="164" y="121"/>
                  </a:cubicBezTo>
                  <a:cubicBezTo>
                    <a:pt x="159" y="118"/>
                    <a:pt x="32" y="45"/>
                    <a:pt x="32" y="45"/>
                  </a:cubicBezTo>
                  <a:cubicBezTo>
                    <a:pt x="32" y="45"/>
                    <a:pt x="22" y="39"/>
                    <a:pt x="29" y="31"/>
                  </a:cubicBezTo>
                  <a:cubicBezTo>
                    <a:pt x="39" y="21"/>
                    <a:pt x="52" y="30"/>
                    <a:pt x="52" y="30"/>
                  </a:cubicBezTo>
                  <a:cubicBezTo>
                    <a:pt x="184" y="105"/>
                    <a:pt x="184" y="105"/>
                    <a:pt x="184" y="105"/>
                  </a:cubicBezTo>
                  <a:cubicBezTo>
                    <a:pt x="184" y="105"/>
                    <a:pt x="197" y="112"/>
                    <a:pt x="188" y="119"/>
                  </a:cubicBezTo>
                  <a:close/>
                </a:path>
              </a:pathLst>
            </a:custGeom>
            <a:solidFill>
              <a:srgbClr val="D7D7D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16" name="Freeform 42"/>
            <p:cNvSpPr>
              <a:spLocks noEditPoints="1"/>
            </p:cNvSpPr>
            <p:nvPr/>
          </p:nvSpPr>
          <p:spPr bwMode="auto">
            <a:xfrm>
              <a:off x="9294813" y="1079500"/>
              <a:ext cx="165100" cy="92075"/>
            </a:xfrm>
            <a:custGeom>
              <a:avLst/>
              <a:gdLst>
                <a:gd name="T0" fmla="*/ 25 w 50"/>
                <a:gd name="T1" fmla="*/ 0 h 28"/>
                <a:gd name="T2" fmla="*/ 0 w 50"/>
                <a:gd name="T3" fmla="*/ 14 h 28"/>
                <a:gd name="T4" fmla="*/ 25 w 50"/>
                <a:gd name="T5" fmla="*/ 28 h 28"/>
                <a:gd name="T6" fmla="*/ 50 w 50"/>
                <a:gd name="T7" fmla="*/ 14 h 28"/>
                <a:gd name="T8" fmla="*/ 25 w 50"/>
                <a:gd name="T9" fmla="*/ 0 h 28"/>
                <a:gd name="T10" fmla="*/ 25 w 50"/>
                <a:gd name="T11" fmla="*/ 24 h 28"/>
                <a:gd name="T12" fmla="*/ 12 w 50"/>
                <a:gd name="T13" fmla="*/ 18 h 28"/>
                <a:gd name="T14" fmla="*/ 26 w 50"/>
                <a:gd name="T15" fmla="*/ 13 h 28"/>
                <a:gd name="T16" fmla="*/ 39 w 50"/>
                <a:gd name="T17" fmla="*/ 18 h 28"/>
                <a:gd name="T18" fmla="*/ 25 w 50"/>
                <a:gd name="T1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8">
                  <a:moveTo>
                    <a:pt x="25" y="0"/>
                  </a:moveTo>
                  <a:cubicBezTo>
                    <a:pt x="12" y="0"/>
                    <a:pt x="0" y="6"/>
                    <a:pt x="0" y="14"/>
                  </a:cubicBezTo>
                  <a:cubicBezTo>
                    <a:pt x="0" y="22"/>
                    <a:pt x="11" y="28"/>
                    <a:pt x="25" y="28"/>
                  </a:cubicBezTo>
                  <a:cubicBezTo>
                    <a:pt x="39" y="28"/>
                    <a:pt x="50" y="22"/>
                    <a:pt x="50" y="14"/>
                  </a:cubicBezTo>
                  <a:cubicBezTo>
                    <a:pt x="50" y="7"/>
                    <a:pt x="39" y="0"/>
                    <a:pt x="25" y="0"/>
                  </a:cubicBezTo>
                  <a:close/>
                  <a:moveTo>
                    <a:pt x="25" y="24"/>
                  </a:moveTo>
                  <a:cubicBezTo>
                    <a:pt x="18" y="24"/>
                    <a:pt x="12" y="21"/>
                    <a:pt x="12" y="18"/>
                  </a:cubicBezTo>
                  <a:cubicBezTo>
                    <a:pt x="12" y="15"/>
                    <a:pt x="18" y="13"/>
                    <a:pt x="26" y="13"/>
                  </a:cubicBezTo>
                  <a:cubicBezTo>
                    <a:pt x="33" y="13"/>
                    <a:pt x="39" y="15"/>
                    <a:pt x="39" y="18"/>
                  </a:cubicBezTo>
                  <a:cubicBezTo>
                    <a:pt x="39" y="22"/>
                    <a:pt x="33" y="24"/>
                    <a:pt x="25" y="24"/>
                  </a:cubicBezTo>
                  <a:close/>
                </a:path>
              </a:pathLst>
            </a:custGeom>
            <a:solidFill>
              <a:srgbClr val="D7D7D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sp>
          <p:nvSpPr>
            <p:cNvPr id="17" name="Freeform 43"/>
            <p:cNvSpPr>
              <a:spLocks/>
            </p:cNvSpPr>
            <p:nvPr/>
          </p:nvSpPr>
          <p:spPr bwMode="auto">
            <a:xfrm>
              <a:off x="2141538" y="666750"/>
              <a:ext cx="8145463" cy="4689475"/>
            </a:xfrm>
            <a:custGeom>
              <a:avLst/>
              <a:gdLst>
                <a:gd name="T0" fmla="*/ 0 w 2469"/>
                <a:gd name="T1" fmla="*/ 910 h 1421"/>
                <a:gd name="T2" fmla="*/ 356 w 2469"/>
                <a:gd name="T3" fmla="*/ 704 h 1421"/>
                <a:gd name="T4" fmla="*/ 1553 w 2469"/>
                <a:gd name="T5" fmla="*/ 12 h 1421"/>
                <a:gd name="T6" fmla="*/ 1601 w 2469"/>
                <a:gd name="T7" fmla="*/ 11 h 1421"/>
                <a:gd name="T8" fmla="*/ 1883 w 2469"/>
                <a:gd name="T9" fmla="*/ 176 h 1421"/>
                <a:gd name="T10" fmla="*/ 2141 w 2469"/>
                <a:gd name="T11" fmla="*/ 325 h 1421"/>
                <a:gd name="T12" fmla="*/ 2400 w 2469"/>
                <a:gd name="T13" fmla="*/ 475 h 1421"/>
                <a:gd name="T14" fmla="*/ 2469 w 2469"/>
                <a:gd name="T15" fmla="*/ 515 h 1421"/>
                <a:gd name="T16" fmla="*/ 2456 w 2469"/>
                <a:gd name="T17" fmla="*/ 524 h 1421"/>
                <a:gd name="T18" fmla="*/ 911 w 2469"/>
                <a:gd name="T19" fmla="*/ 1413 h 1421"/>
                <a:gd name="T20" fmla="*/ 875 w 2469"/>
                <a:gd name="T21" fmla="*/ 1413 h 1421"/>
                <a:gd name="T22" fmla="*/ 624 w 2469"/>
                <a:gd name="T23" fmla="*/ 1269 h 1421"/>
                <a:gd name="T24" fmla="*/ 377 w 2469"/>
                <a:gd name="T25" fmla="*/ 1127 h 1421"/>
                <a:gd name="T26" fmla="*/ 123 w 2469"/>
                <a:gd name="T27" fmla="*/ 981 h 1421"/>
                <a:gd name="T28" fmla="*/ 0 w 2469"/>
                <a:gd name="T29" fmla="*/ 910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9" h="1421">
                  <a:moveTo>
                    <a:pt x="0" y="910"/>
                  </a:moveTo>
                  <a:cubicBezTo>
                    <a:pt x="121" y="840"/>
                    <a:pt x="239" y="772"/>
                    <a:pt x="356" y="704"/>
                  </a:cubicBezTo>
                  <a:cubicBezTo>
                    <a:pt x="755" y="473"/>
                    <a:pt x="1154" y="243"/>
                    <a:pt x="1553" y="12"/>
                  </a:cubicBezTo>
                  <a:cubicBezTo>
                    <a:pt x="1570" y="1"/>
                    <a:pt x="1583" y="0"/>
                    <a:pt x="1601" y="11"/>
                  </a:cubicBezTo>
                  <a:cubicBezTo>
                    <a:pt x="1694" y="66"/>
                    <a:pt x="1788" y="121"/>
                    <a:pt x="1883" y="176"/>
                  </a:cubicBezTo>
                  <a:cubicBezTo>
                    <a:pt x="1969" y="226"/>
                    <a:pt x="2055" y="275"/>
                    <a:pt x="2141" y="325"/>
                  </a:cubicBezTo>
                  <a:cubicBezTo>
                    <a:pt x="2228" y="375"/>
                    <a:pt x="2314" y="425"/>
                    <a:pt x="2400" y="475"/>
                  </a:cubicBezTo>
                  <a:cubicBezTo>
                    <a:pt x="2422" y="488"/>
                    <a:pt x="2445" y="501"/>
                    <a:pt x="2469" y="515"/>
                  </a:cubicBezTo>
                  <a:cubicBezTo>
                    <a:pt x="2464" y="519"/>
                    <a:pt x="2460" y="522"/>
                    <a:pt x="2456" y="524"/>
                  </a:cubicBezTo>
                  <a:cubicBezTo>
                    <a:pt x="1941" y="820"/>
                    <a:pt x="1426" y="1117"/>
                    <a:pt x="911" y="1413"/>
                  </a:cubicBezTo>
                  <a:cubicBezTo>
                    <a:pt x="897" y="1421"/>
                    <a:pt x="888" y="1421"/>
                    <a:pt x="875" y="1413"/>
                  </a:cubicBezTo>
                  <a:cubicBezTo>
                    <a:pt x="792" y="1364"/>
                    <a:pt x="708" y="1317"/>
                    <a:pt x="624" y="1269"/>
                  </a:cubicBezTo>
                  <a:cubicBezTo>
                    <a:pt x="542" y="1222"/>
                    <a:pt x="460" y="1174"/>
                    <a:pt x="377" y="1127"/>
                  </a:cubicBezTo>
                  <a:cubicBezTo>
                    <a:pt x="293" y="1078"/>
                    <a:pt x="208" y="1030"/>
                    <a:pt x="123" y="981"/>
                  </a:cubicBezTo>
                  <a:cubicBezTo>
                    <a:pt x="83" y="958"/>
                    <a:pt x="43" y="935"/>
                    <a:pt x="0" y="910"/>
                  </a:cubicBezTo>
                  <a:close/>
                </a:path>
              </a:pathLst>
            </a:custGeom>
            <a:solidFill>
              <a:srgbClr val="3A43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1800"/>
            </a:p>
          </p:txBody>
        </p:sp>
      </p:grpSp>
      <p:sp>
        <p:nvSpPr>
          <p:cNvPr id="45" name="Picture Placeholder 44"/>
          <p:cNvSpPr>
            <a:spLocks noGrp="1"/>
          </p:cNvSpPr>
          <p:nvPr>
            <p:ph type="pic" sz="quarter" idx="10"/>
          </p:nvPr>
        </p:nvSpPr>
        <p:spPr>
          <a:xfrm rot="2700000">
            <a:off x="6035321" y="1668853"/>
            <a:ext cx="1710624" cy="2362083"/>
          </a:xfrm>
          <a:custGeom>
            <a:avLst/>
            <a:gdLst>
              <a:gd name="connsiteX0" fmla="*/ 0 w 4762500"/>
              <a:gd name="connsiteY0" fmla="*/ 0 h 3133725"/>
              <a:gd name="connsiteX1" fmla="*/ 4762500 w 4762500"/>
              <a:gd name="connsiteY1" fmla="*/ 0 h 3133725"/>
              <a:gd name="connsiteX2" fmla="*/ 4762500 w 4762500"/>
              <a:gd name="connsiteY2" fmla="*/ 3133725 h 3133725"/>
              <a:gd name="connsiteX3" fmla="*/ 0 w 4762500"/>
              <a:gd name="connsiteY3" fmla="*/ 3133725 h 3133725"/>
              <a:gd name="connsiteX4" fmla="*/ 0 w 4762500"/>
              <a:gd name="connsiteY4" fmla="*/ 0 h 3133725"/>
              <a:gd name="connsiteX0" fmla="*/ 0 w 4762500"/>
              <a:gd name="connsiteY0" fmla="*/ 194999 h 3328724"/>
              <a:gd name="connsiteX1" fmla="*/ 3746448 w 4762500"/>
              <a:gd name="connsiteY1" fmla="*/ 0 h 3328724"/>
              <a:gd name="connsiteX2" fmla="*/ 4762500 w 4762500"/>
              <a:gd name="connsiteY2" fmla="*/ 3328724 h 3328724"/>
              <a:gd name="connsiteX3" fmla="*/ 0 w 4762500"/>
              <a:gd name="connsiteY3" fmla="*/ 3328724 h 3328724"/>
              <a:gd name="connsiteX4" fmla="*/ 0 w 4762500"/>
              <a:gd name="connsiteY4" fmla="*/ 194999 h 3328724"/>
              <a:gd name="connsiteX0" fmla="*/ 2268156 w 4762500"/>
              <a:gd name="connsiteY0" fmla="*/ 389998 h 3328724"/>
              <a:gd name="connsiteX1" fmla="*/ 3746448 w 4762500"/>
              <a:gd name="connsiteY1" fmla="*/ 0 h 3328724"/>
              <a:gd name="connsiteX2" fmla="*/ 4762500 w 4762500"/>
              <a:gd name="connsiteY2" fmla="*/ 3328724 h 3328724"/>
              <a:gd name="connsiteX3" fmla="*/ 0 w 4762500"/>
              <a:gd name="connsiteY3" fmla="*/ 3328724 h 3328724"/>
              <a:gd name="connsiteX4" fmla="*/ 2268156 w 4762500"/>
              <a:gd name="connsiteY4" fmla="*/ 389998 h 3328724"/>
              <a:gd name="connsiteX0" fmla="*/ 749210 w 3243554"/>
              <a:gd name="connsiteY0" fmla="*/ 389998 h 3328724"/>
              <a:gd name="connsiteX1" fmla="*/ 2227502 w 3243554"/>
              <a:gd name="connsiteY1" fmla="*/ 0 h 3328724"/>
              <a:gd name="connsiteX2" fmla="*/ 3243554 w 3243554"/>
              <a:gd name="connsiteY2" fmla="*/ 3328724 h 3328724"/>
              <a:gd name="connsiteX3" fmla="*/ 0 w 3243554"/>
              <a:gd name="connsiteY3" fmla="*/ 3102935 h 3328724"/>
              <a:gd name="connsiteX4" fmla="*/ 749210 w 3243554"/>
              <a:gd name="connsiteY4" fmla="*/ 389998 h 3328724"/>
              <a:gd name="connsiteX0" fmla="*/ 749210 w 2227502"/>
              <a:gd name="connsiteY0" fmla="*/ 389998 h 3102935"/>
              <a:gd name="connsiteX1" fmla="*/ 2227502 w 2227502"/>
              <a:gd name="connsiteY1" fmla="*/ 0 h 3102935"/>
              <a:gd name="connsiteX2" fmla="*/ 1498818 w 2227502"/>
              <a:gd name="connsiteY2" fmla="*/ 2733461 h 3102935"/>
              <a:gd name="connsiteX3" fmla="*/ 0 w 2227502"/>
              <a:gd name="connsiteY3" fmla="*/ 3102935 h 3102935"/>
              <a:gd name="connsiteX4" fmla="*/ 749210 w 2227502"/>
              <a:gd name="connsiteY4" fmla="*/ 389998 h 3102935"/>
              <a:gd name="connsiteX0" fmla="*/ 728684 w 2227502"/>
              <a:gd name="connsiteY0" fmla="*/ 369472 h 3102935"/>
              <a:gd name="connsiteX1" fmla="*/ 2227502 w 2227502"/>
              <a:gd name="connsiteY1" fmla="*/ 0 h 3102935"/>
              <a:gd name="connsiteX2" fmla="*/ 1498818 w 2227502"/>
              <a:gd name="connsiteY2" fmla="*/ 2733461 h 3102935"/>
              <a:gd name="connsiteX3" fmla="*/ 0 w 2227502"/>
              <a:gd name="connsiteY3" fmla="*/ 3102935 h 3102935"/>
              <a:gd name="connsiteX4" fmla="*/ 728684 w 2227502"/>
              <a:gd name="connsiteY4" fmla="*/ 369472 h 3102935"/>
              <a:gd name="connsiteX0" fmla="*/ 728684 w 2227502"/>
              <a:gd name="connsiteY0" fmla="*/ 410525 h 3102935"/>
              <a:gd name="connsiteX1" fmla="*/ 2227502 w 2227502"/>
              <a:gd name="connsiteY1" fmla="*/ 0 h 3102935"/>
              <a:gd name="connsiteX2" fmla="*/ 1498818 w 2227502"/>
              <a:gd name="connsiteY2" fmla="*/ 2733461 h 3102935"/>
              <a:gd name="connsiteX3" fmla="*/ 0 w 2227502"/>
              <a:gd name="connsiteY3" fmla="*/ 3102935 h 3102935"/>
              <a:gd name="connsiteX4" fmla="*/ 728684 w 2227502"/>
              <a:gd name="connsiteY4" fmla="*/ 410525 h 3102935"/>
              <a:gd name="connsiteX0" fmla="*/ 707832 w 2206650"/>
              <a:gd name="connsiteY0" fmla="*/ 410525 h 3145550"/>
              <a:gd name="connsiteX1" fmla="*/ 2206650 w 2206650"/>
              <a:gd name="connsiteY1" fmla="*/ 0 h 3145550"/>
              <a:gd name="connsiteX2" fmla="*/ 1477966 w 2206650"/>
              <a:gd name="connsiteY2" fmla="*/ 2733461 h 3145550"/>
              <a:gd name="connsiteX3" fmla="*/ 0 w 2206650"/>
              <a:gd name="connsiteY3" fmla="*/ 3145550 h 3145550"/>
              <a:gd name="connsiteX4" fmla="*/ 707832 w 2206650"/>
              <a:gd name="connsiteY4" fmla="*/ 410525 h 3145550"/>
              <a:gd name="connsiteX0" fmla="*/ 702620 w 2206650"/>
              <a:gd name="connsiteY0" fmla="*/ 437159 h 3145550"/>
              <a:gd name="connsiteX1" fmla="*/ 2206650 w 2206650"/>
              <a:gd name="connsiteY1" fmla="*/ 0 h 3145550"/>
              <a:gd name="connsiteX2" fmla="*/ 1477966 w 2206650"/>
              <a:gd name="connsiteY2" fmla="*/ 2733461 h 3145550"/>
              <a:gd name="connsiteX3" fmla="*/ 0 w 2206650"/>
              <a:gd name="connsiteY3" fmla="*/ 3145550 h 3145550"/>
              <a:gd name="connsiteX4" fmla="*/ 702620 w 2206650"/>
              <a:gd name="connsiteY4" fmla="*/ 437159 h 3145550"/>
              <a:gd name="connsiteX0" fmla="*/ 702620 w 2206650"/>
              <a:gd name="connsiteY0" fmla="*/ 405198 h 3113589"/>
              <a:gd name="connsiteX1" fmla="*/ 2206650 w 2206650"/>
              <a:gd name="connsiteY1" fmla="*/ 0 h 3113589"/>
              <a:gd name="connsiteX2" fmla="*/ 1477966 w 2206650"/>
              <a:gd name="connsiteY2" fmla="*/ 2701500 h 3113589"/>
              <a:gd name="connsiteX3" fmla="*/ 0 w 2206650"/>
              <a:gd name="connsiteY3" fmla="*/ 3113589 h 3113589"/>
              <a:gd name="connsiteX4" fmla="*/ 702620 w 2206650"/>
              <a:gd name="connsiteY4" fmla="*/ 405198 h 3113589"/>
              <a:gd name="connsiteX0" fmla="*/ 702620 w 2206650"/>
              <a:gd name="connsiteY0" fmla="*/ 405198 h 3113589"/>
              <a:gd name="connsiteX1" fmla="*/ 2206650 w 2206650"/>
              <a:gd name="connsiteY1" fmla="*/ 0 h 3113589"/>
              <a:gd name="connsiteX2" fmla="*/ 1493605 w 2206650"/>
              <a:gd name="connsiteY2" fmla="*/ 2706828 h 3113589"/>
              <a:gd name="connsiteX3" fmla="*/ 0 w 2206650"/>
              <a:gd name="connsiteY3" fmla="*/ 3113589 h 3113589"/>
              <a:gd name="connsiteX4" fmla="*/ 702620 w 2206650"/>
              <a:gd name="connsiteY4" fmla="*/ 405198 h 3113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650" h="3113589">
                <a:moveTo>
                  <a:pt x="702620" y="405198"/>
                </a:moveTo>
                <a:lnTo>
                  <a:pt x="2206650" y="0"/>
                </a:lnTo>
                <a:lnTo>
                  <a:pt x="1493605" y="2706828"/>
                </a:lnTo>
                <a:lnTo>
                  <a:pt x="0" y="3113589"/>
                </a:lnTo>
                <a:lnTo>
                  <a:pt x="702620" y="405198"/>
                </a:lnTo>
                <a:close/>
              </a:path>
            </a:pathLst>
          </a:custGeom>
        </p:spPr>
        <p:txBody>
          <a:bodyPr/>
          <a:lstStyle/>
          <a:p>
            <a:endParaRPr lang="id-ID"/>
          </a:p>
        </p:txBody>
      </p:sp>
    </p:spTree>
    <p:extLst>
      <p:ext uri="{BB962C8B-B14F-4D97-AF65-F5344CB8AC3E}">
        <p14:creationId xmlns:p14="http://schemas.microsoft.com/office/powerpoint/2010/main" val="3169716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165525"/>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37"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38"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39"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grpSp>
        <p:grpSp>
          <p:nvGrpSpPr>
            <p:cNvPr id="4" name="Group 43"/>
            <p:cNvGrpSpPr/>
            <p:nvPr/>
          </p:nvGrpSpPr>
          <p:grpSpPr>
            <a:xfrm>
              <a:off x="2844800" y="2648409"/>
              <a:ext cx="2803525" cy="122237"/>
              <a:chOff x="4462463" y="2425701"/>
              <a:chExt cx="2803525" cy="122237"/>
            </a:xfrm>
          </p:grpSpPr>
          <p:sp>
            <p:nvSpPr>
              <p:cNvPr id="34"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35"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36"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grpSp>
      </p:grpSp>
      <p:sp>
        <p:nvSpPr>
          <p:cNvPr id="6" name="Picture Placeholder 5"/>
          <p:cNvSpPr>
            <a:spLocks noGrp="1"/>
          </p:cNvSpPr>
          <p:nvPr>
            <p:ph type="pic" sz="quarter" idx="11"/>
          </p:nvPr>
        </p:nvSpPr>
        <p:spPr>
          <a:xfrm>
            <a:off x="1090084" y="2267486"/>
            <a:ext cx="2637047" cy="1639238"/>
          </a:xfrm>
          <a:prstGeom prst="rect">
            <a:avLst/>
          </a:prstGeom>
        </p:spPr>
        <p:txBody>
          <a:bodyPr/>
          <a:lstStyle/>
          <a:p>
            <a:endParaRPr lang="id-ID"/>
          </a:p>
        </p:txBody>
      </p:sp>
    </p:spTree>
    <p:extLst>
      <p:ext uri="{BB962C8B-B14F-4D97-AF65-F5344CB8AC3E}">
        <p14:creationId xmlns:p14="http://schemas.microsoft.com/office/powerpoint/2010/main" val="1383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114_Title Slide">
    <p:spTree>
      <p:nvGrpSpPr>
        <p:cNvPr id="1" name=""/>
        <p:cNvGrpSpPr/>
        <p:nvPr/>
      </p:nvGrpSpPr>
      <p:grpSpPr>
        <a:xfrm>
          <a:off x="0" y="0"/>
          <a:ext cx="0" cy="0"/>
          <a:chOff x="0" y="0"/>
          <a:chExt cx="0" cy="0"/>
        </a:xfrm>
      </p:grpSpPr>
      <p:sp>
        <p:nvSpPr>
          <p:cNvPr id="5" name="Picture Placeholder 4"/>
          <p:cNvSpPr>
            <a:spLocks noGrp="1"/>
          </p:cNvSpPr>
          <p:nvPr>
            <p:ph type="pic" sz="quarter" idx="31"/>
          </p:nvPr>
        </p:nvSpPr>
        <p:spPr>
          <a:xfrm>
            <a:off x="5742206" y="1838131"/>
            <a:ext cx="1968500" cy="2590799"/>
          </a:xfrm>
          <a:prstGeom prst="rect">
            <a:avLst/>
          </a:prstGeom>
        </p:spPr>
        <p:txBody>
          <a:bodyPr/>
          <a:lstStyle/>
          <a:p>
            <a:endParaRPr lang="id-ID"/>
          </a:p>
        </p:txBody>
      </p:sp>
    </p:spTree>
    <p:extLst>
      <p:ext uri="{BB962C8B-B14F-4D97-AF65-F5344CB8AC3E}">
        <p14:creationId xmlns:p14="http://schemas.microsoft.com/office/powerpoint/2010/main" val="1959201554"/>
      </p:ext>
    </p:extLst>
  </p:cSld>
  <p:clrMapOvr>
    <a:masterClrMapping/>
  </p:clrMapOvr>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MockUp5">
    <p:spTree>
      <p:nvGrpSpPr>
        <p:cNvPr id="1" name=""/>
        <p:cNvGrpSpPr/>
        <p:nvPr/>
      </p:nvGrpSpPr>
      <p:grpSpPr>
        <a:xfrm>
          <a:off x="0" y="0"/>
          <a:ext cx="0" cy="0"/>
          <a:chOff x="0" y="0"/>
          <a:chExt cx="0" cy="0"/>
        </a:xfrm>
      </p:grpSpPr>
      <p:grpSp>
        <p:nvGrpSpPr>
          <p:cNvPr id="2" name="Group 20"/>
          <p:cNvGrpSpPr/>
          <p:nvPr userDrawn="1"/>
        </p:nvGrpSpPr>
        <p:grpSpPr>
          <a:xfrm>
            <a:off x="552814" y="1649717"/>
            <a:ext cx="3641499" cy="2897367"/>
            <a:chOff x="2094899" y="1081795"/>
            <a:chExt cx="4400683" cy="3501414"/>
          </a:xfrm>
        </p:grpSpPr>
        <p:sp>
          <p:nvSpPr>
            <p:cNvPr id="22" name="Rectangle 21"/>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23"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24"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25"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sz="1800" dirty="0" smtClean="0"/>
                <a:t> </a:t>
              </a:r>
              <a:endParaRPr lang="en-US" sz="1800" dirty="0"/>
            </a:p>
          </p:txBody>
        </p:sp>
        <p:sp>
          <p:nvSpPr>
            <p:cNvPr id="26"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grpSp>
      <p:sp>
        <p:nvSpPr>
          <p:cNvPr id="4" name="Picture Placeholder 3"/>
          <p:cNvSpPr>
            <a:spLocks noGrp="1"/>
          </p:cNvSpPr>
          <p:nvPr>
            <p:ph type="pic" sz="quarter" idx="11"/>
          </p:nvPr>
        </p:nvSpPr>
        <p:spPr>
          <a:xfrm>
            <a:off x="689978" y="1786932"/>
            <a:ext cx="3334062" cy="1870009"/>
          </a:xfrm>
          <a:prstGeom prst="rect">
            <a:avLst/>
          </a:prstGeom>
        </p:spPr>
        <p:txBody>
          <a:bodyPr/>
          <a:lstStyle/>
          <a:p>
            <a:endParaRPr lang="id-ID"/>
          </a:p>
        </p:txBody>
      </p:sp>
    </p:spTree>
    <p:extLst>
      <p:ext uri="{BB962C8B-B14F-4D97-AF65-F5344CB8AC3E}">
        <p14:creationId xmlns:p14="http://schemas.microsoft.com/office/powerpoint/2010/main" val="2642534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MockUp7">
    <p:spTree>
      <p:nvGrpSpPr>
        <p:cNvPr id="1" name=""/>
        <p:cNvGrpSpPr/>
        <p:nvPr/>
      </p:nvGrpSpPr>
      <p:grpSpPr>
        <a:xfrm>
          <a:off x="0" y="0"/>
          <a:ext cx="0" cy="0"/>
          <a:chOff x="0" y="0"/>
          <a:chExt cx="0" cy="0"/>
        </a:xfrm>
      </p:grpSpPr>
      <p:grpSp>
        <p:nvGrpSpPr>
          <p:cNvPr id="2" name="Group 300"/>
          <p:cNvGrpSpPr/>
          <p:nvPr userDrawn="1"/>
        </p:nvGrpSpPr>
        <p:grpSpPr>
          <a:xfrm>
            <a:off x="4960847" y="1945216"/>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47"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48"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49"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grpSp>
        <p:grpSp>
          <p:nvGrpSpPr>
            <p:cNvPr id="4" name="Group 43"/>
            <p:cNvGrpSpPr/>
            <p:nvPr/>
          </p:nvGrpSpPr>
          <p:grpSpPr>
            <a:xfrm>
              <a:off x="2844800" y="2648409"/>
              <a:ext cx="2803525" cy="122237"/>
              <a:chOff x="4462463" y="2425701"/>
              <a:chExt cx="2803525" cy="122237"/>
            </a:xfrm>
          </p:grpSpPr>
          <p:sp>
            <p:nvSpPr>
              <p:cNvPr id="44"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45"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46"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grpSp>
      </p:grpSp>
      <p:sp>
        <p:nvSpPr>
          <p:cNvPr id="6" name="Picture Placeholder 5"/>
          <p:cNvSpPr>
            <a:spLocks noGrp="1"/>
          </p:cNvSpPr>
          <p:nvPr>
            <p:ph type="pic" sz="quarter" idx="11"/>
          </p:nvPr>
        </p:nvSpPr>
        <p:spPr>
          <a:xfrm>
            <a:off x="5580820" y="2047177"/>
            <a:ext cx="2658305" cy="1638998"/>
          </a:xfrm>
          <a:prstGeom prst="rect">
            <a:avLst/>
          </a:prstGeom>
        </p:spPr>
        <p:txBody>
          <a:bodyPr/>
          <a:lstStyle/>
          <a:p>
            <a:endParaRPr lang="id-ID"/>
          </a:p>
        </p:txBody>
      </p:sp>
    </p:spTree>
    <p:extLst>
      <p:ext uri="{BB962C8B-B14F-4D97-AF65-F5344CB8AC3E}">
        <p14:creationId xmlns:p14="http://schemas.microsoft.com/office/powerpoint/2010/main" val="1878738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117_Title Slide">
    <p:spTree>
      <p:nvGrpSpPr>
        <p:cNvPr id="1" name=""/>
        <p:cNvGrpSpPr/>
        <p:nvPr/>
      </p:nvGrpSpPr>
      <p:grpSpPr>
        <a:xfrm>
          <a:off x="0" y="0"/>
          <a:ext cx="0" cy="0"/>
          <a:chOff x="0" y="0"/>
          <a:chExt cx="0" cy="0"/>
        </a:xfrm>
      </p:grpSpPr>
      <p:pic>
        <p:nvPicPr>
          <p:cNvPr id="5" name="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898692" y="1407653"/>
            <a:ext cx="2027472" cy="3194358"/>
          </a:xfrm>
          <a:prstGeom prst="rect">
            <a:avLst/>
          </a:prstGeom>
          <a:effectLst>
            <a:outerShdw blurRad="177800" dist="127000" dir="2700000" algn="tl" rotWithShape="0">
              <a:prstClr val="black">
                <a:alpha val="40000"/>
              </a:prstClr>
            </a:outerShdw>
          </a:effectLst>
        </p:spPr>
      </p:pic>
      <p:sp>
        <p:nvSpPr>
          <p:cNvPr id="3" name="Picture Placeholder 2"/>
          <p:cNvSpPr>
            <a:spLocks noGrp="1"/>
          </p:cNvSpPr>
          <p:nvPr>
            <p:ph type="pic" sz="quarter" idx="14"/>
          </p:nvPr>
        </p:nvSpPr>
        <p:spPr>
          <a:xfrm>
            <a:off x="6025409" y="1677323"/>
            <a:ext cx="1774036" cy="2661315"/>
          </a:xfrm>
          <a:prstGeom prst="rect">
            <a:avLst/>
          </a:prstGeom>
        </p:spPr>
        <p:txBody>
          <a:bodyPr/>
          <a:lstStyle/>
          <a:p>
            <a:endParaRPr lang="id-ID"/>
          </a:p>
        </p:txBody>
      </p:sp>
    </p:spTree>
    <p:extLst>
      <p:ext uri="{BB962C8B-B14F-4D97-AF65-F5344CB8AC3E}">
        <p14:creationId xmlns:p14="http://schemas.microsoft.com/office/powerpoint/2010/main" val="200962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124_Title Slide">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print">
            <a:extLst>
              <a:ext uri="{BEBA8EAE-BF5A-486C-A8C5-ECC9F3942E4B}">
                <a14:imgProps xmlns:a14="http://schemas.microsoft.com/office/drawing/2010/main">
                  <a14:imgLayer r:embed="rId3">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flipH="1">
            <a:off x="5999319" y="1512618"/>
            <a:ext cx="3144682" cy="3630883"/>
          </a:xfrm>
          <a:prstGeom prst="rect">
            <a:avLst/>
          </a:prstGeom>
          <a:effectLst>
            <a:outerShdw blurRad="139700" dist="76200" dir="10800000" sx="99000" sy="99000" algn="r" rotWithShape="0">
              <a:prstClr val="black">
                <a:alpha val="29000"/>
              </a:prstClr>
            </a:outerShdw>
          </a:effectLst>
        </p:spPr>
      </p:pic>
      <p:sp>
        <p:nvSpPr>
          <p:cNvPr id="4" name="Picture Placeholder 12"/>
          <p:cNvSpPr>
            <a:spLocks noGrp="1"/>
          </p:cNvSpPr>
          <p:nvPr>
            <p:ph type="pic" sz="quarter" idx="13"/>
          </p:nvPr>
        </p:nvSpPr>
        <p:spPr>
          <a:xfrm>
            <a:off x="6487939" y="2008407"/>
            <a:ext cx="1161274" cy="1747660"/>
          </a:xfrm>
          <a:prstGeom prst="rect">
            <a:avLst/>
          </a:prstGeom>
          <a:solidFill>
            <a:schemeClr val="bg1">
              <a:lumMod val="95000"/>
            </a:schemeClr>
          </a:solidFill>
          <a:ln>
            <a:noFill/>
          </a:ln>
        </p:spPr>
        <p:txBody>
          <a:bodyPr tIns="3383280" bIns="2834640" anchor="b" anchorCtr="0"/>
          <a:lstStyle>
            <a:lvl1pPr algn="ctr" rtl="0">
              <a:buNone/>
              <a:defRPr sz="900" b="0" i="0" baseline="0"/>
            </a:lvl1pPr>
          </a:lstStyle>
          <a:p>
            <a:endParaRPr lang="en-US" dirty="0"/>
          </a:p>
        </p:txBody>
      </p:sp>
    </p:spTree>
    <p:extLst>
      <p:ext uri="{BB962C8B-B14F-4D97-AF65-F5344CB8AC3E}">
        <p14:creationId xmlns:p14="http://schemas.microsoft.com/office/powerpoint/2010/main" val="583529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01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4572000" y="0"/>
            <a:ext cx="4572000" cy="5143500"/>
          </a:xfrm>
          <a:noFill/>
        </p:spPr>
        <p:txBody>
          <a:bodyPr/>
          <a:lstStyle/>
          <a:p>
            <a:endParaRPr lang="en-US" dirty="0"/>
          </a:p>
        </p:txBody>
      </p:sp>
    </p:spTree>
    <p:extLst>
      <p:ext uri="{BB962C8B-B14F-4D97-AF65-F5344CB8AC3E}">
        <p14:creationId xmlns:p14="http://schemas.microsoft.com/office/powerpoint/2010/main" val="81082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126_Title Slide">
    <p:spTree>
      <p:nvGrpSpPr>
        <p:cNvPr id="1" name=""/>
        <p:cNvGrpSpPr/>
        <p:nvPr/>
      </p:nvGrpSpPr>
      <p:grpSpPr>
        <a:xfrm>
          <a:off x="0" y="0"/>
          <a:ext cx="0" cy="0"/>
          <a:chOff x="0" y="0"/>
          <a:chExt cx="0" cy="0"/>
        </a:xfrm>
      </p:grpSpPr>
      <p:pic>
        <p:nvPicPr>
          <p:cNvPr id="6" name="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rot="20220009">
            <a:off x="1493186" y="1279109"/>
            <a:ext cx="1385850" cy="2873932"/>
          </a:xfrm>
          <a:prstGeom prst="rect">
            <a:avLst/>
          </a:prstGeom>
          <a:effectLst>
            <a:outerShdw blurRad="50800" dist="38100" dir="2700000" algn="tl" rotWithShape="0">
              <a:prstClr val="black">
                <a:alpha val="40000"/>
              </a:prstClr>
            </a:outerShdw>
          </a:effectLst>
        </p:spPr>
      </p:pic>
      <p:sp>
        <p:nvSpPr>
          <p:cNvPr id="4" name="Picture Placeholder 12"/>
          <p:cNvSpPr>
            <a:spLocks noGrp="1"/>
          </p:cNvSpPr>
          <p:nvPr>
            <p:ph type="pic" sz="quarter" idx="13"/>
          </p:nvPr>
        </p:nvSpPr>
        <p:spPr>
          <a:xfrm rot="20220009">
            <a:off x="1576511" y="1624895"/>
            <a:ext cx="1219200" cy="2168814"/>
          </a:xfrm>
          <a:prstGeom prst="rect">
            <a:avLst/>
          </a:prstGeom>
          <a:solidFill>
            <a:schemeClr val="bg1">
              <a:lumMod val="95000"/>
            </a:schemeClr>
          </a:solidFill>
          <a:ln>
            <a:noFill/>
          </a:ln>
        </p:spPr>
        <p:txBody>
          <a:bodyPr tIns="3383280" bIns="2834640" anchor="b" anchorCtr="0"/>
          <a:lstStyle>
            <a:lvl1pPr algn="ctr" rtl="0">
              <a:buNone/>
              <a:defRPr sz="900" b="0" i="0" baseline="0"/>
            </a:lvl1pPr>
          </a:lstStyle>
          <a:p>
            <a:endParaRPr lang="en-US" dirty="0"/>
          </a:p>
        </p:txBody>
      </p:sp>
    </p:spTree>
    <p:extLst>
      <p:ext uri="{BB962C8B-B14F-4D97-AF65-F5344CB8AC3E}">
        <p14:creationId xmlns:p14="http://schemas.microsoft.com/office/powerpoint/2010/main" val="2065231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127_Title Slide">
    <p:spTree>
      <p:nvGrpSpPr>
        <p:cNvPr id="1" name=""/>
        <p:cNvGrpSpPr/>
        <p:nvPr/>
      </p:nvGrpSpPr>
      <p:grpSpPr>
        <a:xfrm>
          <a:off x="0" y="0"/>
          <a:ext cx="0" cy="0"/>
          <a:chOff x="0" y="0"/>
          <a:chExt cx="0" cy="0"/>
        </a:xfrm>
      </p:grpSpPr>
      <p:pic>
        <p:nvPicPr>
          <p:cNvPr id="6" name="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696427" y="1312493"/>
            <a:ext cx="2066483" cy="2921862"/>
          </a:xfrm>
          <a:prstGeom prst="rect">
            <a:avLst/>
          </a:prstGeom>
          <a:effectLst>
            <a:outerShdw blurRad="177800" dist="127000" dir="2700000" algn="tl" rotWithShape="0">
              <a:prstClr val="black">
                <a:alpha val="40000"/>
              </a:prstClr>
            </a:outerShdw>
          </a:effectLst>
        </p:spPr>
      </p:pic>
      <p:pic>
        <p:nvPicPr>
          <p:cNvPr id="9" name="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5258363" y="1617293"/>
            <a:ext cx="1261983" cy="2617062"/>
          </a:xfrm>
          <a:prstGeom prst="rect">
            <a:avLst/>
          </a:prstGeom>
          <a:effectLst>
            <a:outerShdw blurRad="177800" dist="127000" dir="2700000" algn="tl" rotWithShape="0">
              <a:prstClr val="black">
                <a:alpha val="40000"/>
              </a:prstClr>
            </a:outerShdw>
          </a:effectLst>
        </p:spPr>
      </p:pic>
      <p:sp>
        <p:nvSpPr>
          <p:cNvPr id="4" name="Picture Placeholder 12"/>
          <p:cNvSpPr>
            <a:spLocks noGrp="1"/>
          </p:cNvSpPr>
          <p:nvPr>
            <p:ph type="pic" sz="quarter" idx="13"/>
          </p:nvPr>
        </p:nvSpPr>
        <p:spPr>
          <a:xfrm>
            <a:off x="6815632" y="1535688"/>
            <a:ext cx="1817662" cy="2453500"/>
          </a:xfrm>
          <a:prstGeom prst="rect">
            <a:avLst/>
          </a:prstGeom>
          <a:solidFill>
            <a:schemeClr val="bg1">
              <a:lumMod val="95000"/>
            </a:schemeClr>
          </a:solidFill>
          <a:ln>
            <a:noFill/>
          </a:ln>
        </p:spPr>
        <p:txBody>
          <a:bodyPr tIns="3383280" bIns="2834640" anchor="b" anchorCtr="0"/>
          <a:lstStyle>
            <a:lvl1pPr algn="ctr" rtl="0">
              <a:buNone/>
              <a:defRPr sz="900" b="0" i="0" baseline="0"/>
            </a:lvl1pPr>
          </a:lstStyle>
          <a:p>
            <a:endParaRPr lang="en-US" dirty="0"/>
          </a:p>
        </p:txBody>
      </p:sp>
      <p:sp>
        <p:nvSpPr>
          <p:cNvPr id="10" name="Picture Placeholder 12"/>
          <p:cNvSpPr>
            <a:spLocks noGrp="1"/>
          </p:cNvSpPr>
          <p:nvPr>
            <p:ph type="pic" sz="quarter" idx="14"/>
          </p:nvPr>
        </p:nvSpPr>
        <p:spPr>
          <a:xfrm>
            <a:off x="5306489" y="1872155"/>
            <a:ext cx="1166542" cy="2057400"/>
          </a:xfrm>
          <a:prstGeom prst="rect">
            <a:avLst/>
          </a:prstGeom>
          <a:solidFill>
            <a:schemeClr val="bg1">
              <a:lumMod val="95000"/>
            </a:schemeClr>
          </a:solidFill>
          <a:ln>
            <a:noFill/>
          </a:ln>
        </p:spPr>
        <p:txBody>
          <a:bodyPr tIns="3383280" bIns="2834640" anchor="b" anchorCtr="0"/>
          <a:lstStyle>
            <a:lvl1pPr algn="ctr" rtl="0">
              <a:buNone/>
              <a:defRPr sz="900" b="0" i="0" baseline="0"/>
            </a:lvl1pPr>
          </a:lstStyle>
          <a:p>
            <a:endParaRPr lang="en-US" dirty="0"/>
          </a:p>
        </p:txBody>
      </p:sp>
    </p:spTree>
    <p:extLst>
      <p:ext uri="{BB962C8B-B14F-4D97-AF65-F5344CB8AC3E}">
        <p14:creationId xmlns:p14="http://schemas.microsoft.com/office/powerpoint/2010/main" val="3924642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ppt_x"/>
                                          </p:val>
                                        </p:tav>
                                        <p:tav tm="100000">
                                          <p:val>
                                            <p:strVal val="#ppt_x"/>
                                          </p:val>
                                        </p:tav>
                                      </p:tavLst>
                                    </p:anim>
                                    <p:anim calcmode="lin" valueType="num">
                                      <p:cBhvr additive="base">
                                        <p:cTn id="2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128_Title Slide">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1320801" y="1560229"/>
            <a:ext cx="1944952" cy="2728394"/>
          </a:xfrm>
          <a:custGeom>
            <a:avLst/>
            <a:gdLst>
              <a:gd name="connsiteX0" fmla="*/ 0 w 2651372"/>
              <a:gd name="connsiteY0" fmla="*/ 0 h 1987349"/>
              <a:gd name="connsiteX1" fmla="*/ 2651372 w 2651372"/>
              <a:gd name="connsiteY1" fmla="*/ 0 h 1987349"/>
              <a:gd name="connsiteX2" fmla="*/ 2651372 w 2651372"/>
              <a:gd name="connsiteY2" fmla="*/ 1987349 h 1987349"/>
              <a:gd name="connsiteX3" fmla="*/ 0 w 2651372"/>
              <a:gd name="connsiteY3" fmla="*/ 1987349 h 1987349"/>
              <a:gd name="connsiteX4" fmla="*/ 0 w 2651372"/>
              <a:gd name="connsiteY4" fmla="*/ 0 h 1987349"/>
              <a:gd name="connsiteX0" fmla="*/ 0 w 2675185"/>
              <a:gd name="connsiteY0" fmla="*/ 0 h 2063549"/>
              <a:gd name="connsiteX1" fmla="*/ 2675185 w 2675185"/>
              <a:gd name="connsiteY1" fmla="*/ 76200 h 2063549"/>
              <a:gd name="connsiteX2" fmla="*/ 2675185 w 2675185"/>
              <a:gd name="connsiteY2" fmla="*/ 2063549 h 2063549"/>
              <a:gd name="connsiteX3" fmla="*/ 23813 w 2675185"/>
              <a:gd name="connsiteY3" fmla="*/ 2063549 h 2063549"/>
              <a:gd name="connsiteX4" fmla="*/ 0 w 2675185"/>
              <a:gd name="connsiteY4" fmla="*/ 0 h 2063549"/>
              <a:gd name="connsiteX0" fmla="*/ 0 w 2675185"/>
              <a:gd name="connsiteY0" fmla="*/ 0 h 2063549"/>
              <a:gd name="connsiteX1" fmla="*/ 2332285 w 2675185"/>
              <a:gd name="connsiteY1" fmla="*/ 862013 h 2063549"/>
              <a:gd name="connsiteX2" fmla="*/ 2675185 w 2675185"/>
              <a:gd name="connsiteY2" fmla="*/ 2063549 h 2063549"/>
              <a:gd name="connsiteX3" fmla="*/ 23813 w 2675185"/>
              <a:gd name="connsiteY3" fmla="*/ 2063549 h 2063549"/>
              <a:gd name="connsiteX4" fmla="*/ 0 w 2675185"/>
              <a:gd name="connsiteY4" fmla="*/ 0 h 2063549"/>
              <a:gd name="connsiteX0" fmla="*/ 0 w 2670422"/>
              <a:gd name="connsiteY0" fmla="*/ 0 h 2225474"/>
              <a:gd name="connsiteX1" fmla="*/ 2332285 w 2670422"/>
              <a:gd name="connsiteY1" fmla="*/ 862013 h 2225474"/>
              <a:gd name="connsiteX2" fmla="*/ 2670422 w 2670422"/>
              <a:gd name="connsiteY2" fmla="*/ 2225474 h 2225474"/>
              <a:gd name="connsiteX3" fmla="*/ 23813 w 2670422"/>
              <a:gd name="connsiteY3" fmla="*/ 2063549 h 2225474"/>
              <a:gd name="connsiteX4" fmla="*/ 0 w 2670422"/>
              <a:gd name="connsiteY4" fmla="*/ 0 h 2225474"/>
              <a:gd name="connsiteX0" fmla="*/ 0 w 2670422"/>
              <a:gd name="connsiteY0" fmla="*/ 0 h 2225474"/>
              <a:gd name="connsiteX1" fmla="*/ 2332285 w 2670422"/>
              <a:gd name="connsiteY1" fmla="*/ 862013 h 2225474"/>
              <a:gd name="connsiteX2" fmla="*/ 2670422 w 2670422"/>
              <a:gd name="connsiteY2" fmla="*/ 2225474 h 2225474"/>
              <a:gd name="connsiteX3" fmla="*/ 133350 w 2670422"/>
              <a:gd name="connsiteY3" fmla="*/ 1987349 h 2225474"/>
              <a:gd name="connsiteX4" fmla="*/ 0 w 2670422"/>
              <a:gd name="connsiteY4" fmla="*/ 0 h 2225474"/>
              <a:gd name="connsiteX0" fmla="*/ 0 w 2670422"/>
              <a:gd name="connsiteY0" fmla="*/ 0 h 2225474"/>
              <a:gd name="connsiteX1" fmla="*/ 2332285 w 2670422"/>
              <a:gd name="connsiteY1" fmla="*/ 862013 h 2225474"/>
              <a:gd name="connsiteX2" fmla="*/ 2670422 w 2670422"/>
              <a:gd name="connsiteY2" fmla="*/ 2225474 h 2225474"/>
              <a:gd name="connsiteX3" fmla="*/ 152400 w 2670422"/>
              <a:gd name="connsiteY3" fmla="*/ 1996874 h 2225474"/>
              <a:gd name="connsiteX4" fmla="*/ 0 w 2670422"/>
              <a:gd name="connsiteY4" fmla="*/ 0 h 2225474"/>
              <a:gd name="connsiteX0" fmla="*/ 0 w 2670422"/>
              <a:gd name="connsiteY0" fmla="*/ 0 h 2225474"/>
              <a:gd name="connsiteX1" fmla="*/ 1576635 w 2670422"/>
              <a:gd name="connsiteY1" fmla="*/ 100013 h 2225474"/>
              <a:gd name="connsiteX2" fmla="*/ 2670422 w 2670422"/>
              <a:gd name="connsiteY2" fmla="*/ 2225474 h 2225474"/>
              <a:gd name="connsiteX3" fmla="*/ 152400 w 2670422"/>
              <a:gd name="connsiteY3" fmla="*/ 1996874 h 2225474"/>
              <a:gd name="connsiteX4" fmla="*/ 0 w 2670422"/>
              <a:gd name="connsiteY4" fmla="*/ 0 h 2225474"/>
              <a:gd name="connsiteX0" fmla="*/ 0 w 3165722"/>
              <a:gd name="connsiteY0" fmla="*/ 0 h 2796974"/>
              <a:gd name="connsiteX1" fmla="*/ 1576635 w 3165722"/>
              <a:gd name="connsiteY1" fmla="*/ 100013 h 2796974"/>
              <a:gd name="connsiteX2" fmla="*/ 3165722 w 3165722"/>
              <a:gd name="connsiteY2" fmla="*/ 2796974 h 2796974"/>
              <a:gd name="connsiteX3" fmla="*/ 152400 w 3165722"/>
              <a:gd name="connsiteY3" fmla="*/ 1996874 h 2796974"/>
              <a:gd name="connsiteX4" fmla="*/ 0 w 3165722"/>
              <a:gd name="connsiteY4" fmla="*/ 0 h 2796974"/>
              <a:gd name="connsiteX0" fmla="*/ 0 w 3165722"/>
              <a:gd name="connsiteY0" fmla="*/ 0 h 2974774"/>
              <a:gd name="connsiteX1" fmla="*/ 1576635 w 3165722"/>
              <a:gd name="connsiteY1" fmla="*/ 100013 h 2974774"/>
              <a:gd name="connsiteX2" fmla="*/ 3165722 w 3165722"/>
              <a:gd name="connsiteY2" fmla="*/ 2796974 h 2974774"/>
              <a:gd name="connsiteX3" fmla="*/ 1600200 w 3165722"/>
              <a:gd name="connsiteY3" fmla="*/ 2974774 h 2974774"/>
              <a:gd name="connsiteX4" fmla="*/ 0 w 3165722"/>
              <a:gd name="connsiteY4" fmla="*/ 0 h 2974774"/>
              <a:gd name="connsiteX0" fmla="*/ 0 w 3165722"/>
              <a:gd name="connsiteY0" fmla="*/ 0 h 2974774"/>
              <a:gd name="connsiteX1" fmla="*/ 1560760 w 3165722"/>
              <a:gd name="connsiteY1" fmla="*/ 90488 h 2974774"/>
              <a:gd name="connsiteX2" fmla="*/ 3165722 w 3165722"/>
              <a:gd name="connsiteY2" fmla="*/ 2796974 h 2974774"/>
              <a:gd name="connsiteX3" fmla="*/ 1600200 w 3165722"/>
              <a:gd name="connsiteY3" fmla="*/ 2974774 h 2974774"/>
              <a:gd name="connsiteX4" fmla="*/ 0 w 3165722"/>
              <a:gd name="connsiteY4" fmla="*/ 0 h 2974774"/>
              <a:gd name="connsiteX0" fmla="*/ 0 w 3162547"/>
              <a:gd name="connsiteY0" fmla="*/ 0 h 2962074"/>
              <a:gd name="connsiteX1" fmla="*/ 1557585 w 3162547"/>
              <a:gd name="connsiteY1" fmla="*/ 77788 h 2962074"/>
              <a:gd name="connsiteX2" fmla="*/ 3162547 w 3162547"/>
              <a:gd name="connsiteY2" fmla="*/ 2784274 h 2962074"/>
              <a:gd name="connsiteX3" fmla="*/ 1597025 w 3162547"/>
              <a:gd name="connsiteY3" fmla="*/ 2962074 h 2962074"/>
              <a:gd name="connsiteX4" fmla="*/ 0 w 3162547"/>
              <a:gd name="connsiteY4" fmla="*/ 0 h 2962074"/>
              <a:gd name="connsiteX0" fmla="*/ 0 w 3175247"/>
              <a:gd name="connsiteY0" fmla="*/ 0 h 2962074"/>
              <a:gd name="connsiteX1" fmla="*/ 1557585 w 3175247"/>
              <a:gd name="connsiteY1" fmla="*/ 77788 h 2962074"/>
              <a:gd name="connsiteX2" fmla="*/ 3175247 w 3175247"/>
              <a:gd name="connsiteY2" fmla="*/ 2809674 h 2962074"/>
              <a:gd name="connsiteX3" fmla="*/ 1597025 w 3175247"/>
              <a:gd name="connsiteY3" fmla="*/ 2962074 h 2962074"/>
              <a:gd name="connsiteX4" fmla="*/ 0 w 3175247"/>
              <a:gd name="connsiteY4" fmla="*/ 0 h 2962074"/>
              <a:gd name="connsiteX0" fmla="*/ 0 w 3162547"/>
              <a:gd name="connsiteY0" fmla="*/ 0 h 2962074"/>
              <a:gd name="connsiteX1" fmla="*/ 1557585 w 3162547"/>
              <a:gd name="connsiteY1" fmla="*/ 77788 h 2962074"/>
              <a:gd name="connsiteX2" fmla="*/ 3162547 w 3162547"/>
              <a:gd name="connsiteY2" fmla="*/ 2796974 h 2962074"/>
              <a:gd name="connsiteX3" fmla="*/ 1597025 w 3162547"/>
              <a:gd name="connsiteY3" fmla="*/ 2962074 h 2962074"/>
              <a:gd name="connsiteX4" fmla="*/ 0 w 3162547"/>
              <a:gd name="connsiteY4" fmla="*/ 0 h 2962074"/>
              <a:gd name="connsiteX0" fmla="*/ 0 w 3162547"/>
              <a:gd name="connsiteY0" fmla="*/ 0 h 3019224"/>
              <a:gd name="connsiteX1" fmla="*/ 1557585 w 3162547"/>
              <a:gd name="connsiteY1" fmla="*/ 77788 h 3019224"/>
              <a:gd name="connsiteX2" fmla="*/ 3162547 w 3162547"/>
              <a:gd name="connsiteY2" fmla="*/ 2796974 h 3019224"/>
              <a:gd name="connsiteX3" fmla="*/ 1616075 w 3162547"/>
              <a:gd name="connsiteY3" fmla="*/ 3019224 h 3019224"/>
              <a:gd name="connsiteX4" fmla="*/ 0 w 3162547"/>
              <a:gd name="connsiteY4" fmla="*/ 0 h 3019224"/>
              <a:gd name="connsiteX0" fmla="*/ 0 w 3162547"/>
              <a:gd name="connsiteY0" fmla="*/ 0 h 2993824"/>
              <a:gd name="connsiteX1" fmla="*/ 1557585 w 3162547"/>
              <a:gd name="connsiteY1" fmla="*/ 77788 h 2993824"/>
              <a:gd name="connsiteX2" fmla="*/ 3162547 w 3162547"/>
              <a:gd name="connsiteY2" fmla="*/ 2796974 h 2993824"/>
              <a:gd name="connsiteX3" fmla="*/ 1597025 w 3162547"/>
              <a:gd name="connsiteY3" fmla="*/ 2993824 h 2993824"/>
              <a:gd name="connsiteX4" fmla="*/ 0 w 3162547"/>
              <a:gd name="connsiteY4" fmla="*/ 0 h 2993824"/>
              <a:gd name="connsiteX0" fmla="*/ 0 w 3162547"/>
              <a:gd name="connsiteY0" fmla="*/ 0 h 2993824"/>
              <a:gd name="connsiteX1" fmla="*/ 1557585 w 3162547"/>
              <a:gd name="connsiteY1" fmla="*/ 77788 h 2993824"/>
              <a:gd name="connsiteX2" fmla="*/ 3162547 w 3162547"/>
              <a:gd name="connsiteY2" fmla="*/ 2796974 h 2993824"/>
              <a:gd name="connsiteX3" fmla="*/ 1565275 w 3162547"/>
              <a:gd name="connsiteY3" fmla="*/ 2993824 h 2993824"/>
              <a:gd name="connsiteX4" fmla="*/ 0 w 3162547"/>
              <a:gd name="connsiteY4" fmla="*/ 0 h 2993824"/>
              <a:gd name="connsiteX0" fmla="*/ 0 w 3162547"/>
              <a:gd name="connsiteY0" fmla="*/ 0 h 2981124"/>
              <a:gd name="connsiteX1" fmla="*/ 1557585 w 3162547"/>
              <a:gd name="connsiteY1" fmla="*/ 77788 h 2981124"/>
              <a:gd name="connsiteX2" fmla="*/ 3162547 w 3162547"/>
              <a:gd name="connsiteY2" fmla="*/ 2796974 h 2981124"/>
              <a:gd name="connsiteX3" fmla="*/ 1590675 w 3162547"/>
              <a:gd name="connsiteY3" fmla="*/ 2981124 h 2981124"/>
              <a:gd name="connsiteX4" fmla="*/ 0 w 3162547"/>
              <a:gd name="connsiteY4" fmla="*/ 0 h 2981124"/>
              <a:gd name="connsiteX0" fmla="*/ 0 w 3162547"/>
              <a:gd name="connsiteY0" fmla="*/ 0 h 2796974"/>
              <a:gd name="connsiteX1" fmla="*/ 1557585 w 3162547"/>
              <a:gd name="connsiteY1" fmla="*/ 77788 h 2796974"/>
              <a:gd name="connsiteX2" fmla="*/ 3162547 w 3162547"/>
              <a:gd name="connsiteY2" fmla="*/ 2796974 h 2796974"/>
              <a:gd name="connsiteX3" fmla="*/ 81915 w 3162547"/>
              <a:gd name="connsiteY3" fmla="*/ 2661084 h 2796974"/>
              <a:gd name="connsiteX4" fmla="*/ 0 w 3162547"/>
              <a:gd name="connsiteY4" fmla="*/ 0 h 2796974"/>
              <a:gd name="connsiteX0" fmla="*/ 0 w 1989067"/>
              <a:gd name="connsiteY0" fmla="*/ 0 h 2690294"/>
              <a:gd name="connsiteX1" fmla="*/ 1557585 w 1989067"/>
              <a:gd name="connsiteY1" fmla="*/ 77788 h 2690294"/>
              <a:gd name="connsiteX2" fmla="*/ 1989067 w 1989067"/>
              <a:gd name="connsiteY2" fmla="*/ 2690294 h 2690294"/>
              <a:gd name="connsiteX3" fmla="*/ 81915 w 1989067"/>
              <a:gd name="connsiteY3" fmla="*/ 2661084 h 2690294"/>
              <a:gd name="connsiteX4" fmla="*/ 0 w 1989067"/>
              <a:gd name="connsiteY4" fmla="*/ 0 h 2690294"/>
              <a:gd name="connsiteX0" fmla="*/ 0 w 1989067"/>
              <a:gd name="connsiteY0" fmla="*/ 0 h 2690294"/>
              <a:gd name="connsiteX1" fmla="*/ 1847145 w 1989067"/>
              <a:gd name="connsiteY1" fmla="*/ 214948 h 2690294"/>
              <a:gd name="connsiteX2" fmla="*/ 1989067 w 1989067"/>
              <a:gd name="connsiteY2" fmla="*/ 2690294 h 2690294"/>
              <a:gd name="connsiteX3" fmla="*/ 81915 w 1989067"/>
              <a:gd name="connsiteY3" fmla="*/ 2661084 h 2690294"/>
              <a:gd name="connsiteX4" fmla="*/ 0 w 1989067"/>
              <a:gd name="connsiteY4" fmla="*/ 0 h 2690294"/>
              <a:gd name="connsiteX0" fmla="*/ 0 w 1950967"/>
              <a:gd name="connsiteY0" fmla="*/ 0 h 2705534"/>
              <a:gd name="connsiteX1" fmla="*/ 1809045 w 1950967"/>
              <a:gd name="connsiteY1" fmla="*/ 230188 h 2705534"/>
              <a:gd name="connsiteX2" fmla="*/ 1950967 w 1950967"/>
              <a:gd name="connsiteY2" fmla="*/ 2705534 h 2705534"/>
              <a:gd name="connsiteX3" fmla="*/ 43815 w 1950967"/>
              <a:gd name="connsiteY3" fmla="*/ 2676324 h 2705534"/>
              <a:gd name="connsiteX4" fmla="*/ 0 w 1950967"/>
              <a:gd name="connsiteY4" fmla="*/ 0 h 2705534"/>
              <a:gd name="connsiteX0" fmla="*/ 0 w 1950967"/>
              <a:gd name="connsiteY0" fmla="*/ 0 h 2705534"/>
              <a:gd name="connsiteX1" fmla="*/ 1809045 w 1950967"/>
              <a:gd name="connsiteY1" fmla="*/ 230188 h 2705534"/>
              <a:gd name="connsiteX2" fmla="*/ 1950967 w 1950967"/>
              <a:gd name="connsiteY2" fmla="*/ 2705534 h 2705534"/>
              <a:gd name="connsiteX3" fmla="*/ 59055 w 1950967"/>
              <a:gd name="connsiteY3" fmla="*/ 2676324 h 2705534"/>
              <a:gd name="connsiteX4" fmla="*/ 0 w 1950967"/>
              <a:gd name="connsiteY4" fmla="*/ 0 h 2705534"/>
              <a:gd name="connsiteX0" fmla="*/ 0 w 1950967"/>
              <a:gd name="connsiteY0" fmla="*/ 0 h 2705534"/>
              <a:gd name="connsiteX1" fmla="*/ 1801425 w 1950967"/>
              <a:gd name="connsiteY1" fmla="*/ 245428 h 2705534"/>
              <a:gd name="connsiteX2" fmla="*/ 1950967 w 1950967"/>
              <a:gd name="connsiteY2" fmla="*/ 2705534 h 2705534"/>
              <a:gd name="connsiteX3" fmla="*/ 59055 w 1950967"/>
              <a:gd name="connsiteY3" fmla="*/ 2676324 h 2705534"/>
              <a:gd name="connsiteX4" fmla="*/ 0 w 1950967"/>
              <a:gd name="connsiteY4" fmla="*/ 0 h 2705534"/>
              <a:gd name="connsiteX0" fmla="*/ 0 w 1950967"/>
              <a:gd name="connsiteY0" fmla="*/ 0 h 2705534"/>
              <a:gd name="connsiteX1" fmla="*/ 1793805 w 1950967"/>
              <a:gd name="connsiteY1" fmla="*/ 214948 h 2705534"/>
              <a:gd name="connsiteX2" fmla="*/ 1950967 w 1950967"/>
              <a:gd name="connsiteY2" fmla="*/ 2705534 h 2705534"/>
              <a:gd name="connsiteX3" fmla="*/ 59055 w 1950967"/>
              <a:gd name="connsiteY3" fmla="*/ 2676324 h 2705534"/>
              <a:gd name="connsiteX4" fmla="*/ 0 w 1950967"/>
              <a:gd name="connsiteY4" fmla="*/ 0 h 2705534"/>
              <a:gd name="connsiteX0" fmla="*/ 0 w 1943347"/>
              <a:gd name="connsiteY0" fmla="*/ 0 h 2751254"/>
              <a:gd name="connsiteX1" fmla="*/ 1793805 w 1943347"/>
              <a:gd name="connsiteY1" fmla="*/ 214948 h 2751254"/>
              <a:gd name="connsiteX2" fmla="*/ 1943347 w 1943347"/>
              <a:gd name="connsiteY2" fmla="*/ 2751254 h 2751254"/>
              <a:gd name="connsiteX3" fmla="*/ 59055 w 1943347"/>
              <a:gd name="connsiteY3" fmla="*/ 2676324 h 2751254"/>
              <a:gd name="connsiteX4" fmla="*/ 0 w 1943347"/>
              <a:gd name="connsiteY4" fmla="*/ 0 h 2751254"/>
              <a:gd name="connsiteX0" fmla="*/ 0 w 1928107"/>
              <a:gd name="connsiteY0" fmla="*/ 0 h 2728394"/>
              <a:gd name="connsiteX1" fmla="*/ 1793805 w 1928107"/>
              <a:gd name="connsiteY1" fmla="*/ 214948 h 2728394"/>
              <a:gd name="connsiteX2" fmla="*/ 1928107 w 1928107"/>
              <a:gd name="connsiteY2" fmla="*/ 2728394 h 2728394"/>
              <a:gd name="connsiteX3" fmla="*/ 59055 w 1928107"/>
              <a:gd name="connsiteY3" fmla="*/ 2676324 h 2728394"/>
              <a:gd name="connsiteX4" fmla="*/ 0 w 1928107"/>
              <a:gd name="connsiteY4" fmla="*/ 0 h 2728394"/>
              <a:gd name="connsiteX0" fmla="*/ 0 w 1944952"/>
              <a:gd name="connsiteY0" fmla="*/ 0 h 2728394"/>
              <a:gd name="connsiteX1" fmla="*/ 1793805 w 1944952"/>
              <a:gd name="connsiteY1" fmla="*/ 214948 h 2728394"/>
              <a:gd name="connsiteX2" fmla="*/ 1928107 w 1944952"/>
              <a:gd name="connsiteY2" fmla="*/ 2728394 h 2728394"/>
              <a:gd name="connsiteX3" fmla="*/ 1944952 w 1944952"/>
              <a:gd name="connsiteY3" fmla="*/ 2726960 h 2728394"/>
              <a:gd name="connsiteX4" fmla="*/ 59055 w 1944952"/>
              <a:gd name="connsiteY4" fmla="*/ 2676324 h 2728394"/>
              <a:gd name="connsiteX5" fmla="*/ 0 w 1944952"/>
              <a:gd name="connsiteY5" fmla="*/ 0 h 272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952" h="2728394">
                <a:moveTo>
                  <a:pt x="0" y="0"/>
                </a:moveTo>
                <a:lnTo>
                  <a:pt x="1793805" y="214948"/>
                </a:lnTo>
                <a:lnTo>
                  <a:pt x="1928107" y="2728394"/>
                </a:lnTo>
                <a:lnTo>
                  <a:pt x="1944952" y="2726960"/>
                </a:lnTo>
                <a:lnTo>
                  <a:pt x="59055" y="2676324"/>
                </a:lnTo>
                <a:lnTo>
                  <a:pt x="0" y="0"/>
                </a:lnTo>
                <a:close/>
              </a:path>
            </a:pathLst>
          </a:custGeom>
          <a:solidFill>
            <a:schemeClr val="bg1">
              <a:lumMod val="85000"/>
            </a:schemeClr>
          </a:solidFill>
          <a:ln>
            <a:solidFill>
              <a:schemeClr val="bg1"/>
            </a:solidFill>
          </a:ln>
        </p:spPr>
        <p:txBody>
          <a:bodyPr lIns="1005840" bIns="457200" anchor="b"/>
          <a:lstStyle>
            <a:lvl1pPr algn="ctr">
              <a:buNone/>
              <a:defRPr sz="11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3597913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130_Title Slide">
    <p:spTree>
      <p:nvGrpSpPr>
        <p:cNvPr id="1" name=""/>
        <p:cNvGrpSpPr/>
        <p:nvPr/>
      </p:nvGrpSpPr>
      <p:grpSpPr>
        <a:xfrm>
          <a:off x="0" y="0"/>
          <a:ext cx="0" cy="0"/>
          <a:chOff x="0" y="0"/>
          <a:chExt cx="0" cy="0"/>
        </a:xfrm>
      </p:grpSpPr>
      <p:pic>
        <p:nvPicPr>
          <p:cNvPr id="10" name="Picture 9" descr="imac2.png"/>
          <p:cNvPicPr>
            <a:picLocks noChangeAspect="1"/>
          </p:cNvPicPr>
          <p:nvPr userDrawn="1"/>
        </p:nvPicPr>
        <p:blipFill>
          <a:blip r:embed="rId2" cstate="print"/>
          <a:stretch>
            <a:fillRect/>
          </a:stretch>
        </p:blipFill>
        <p:spPr>
          <a:xfrm flipH="1">
            <a:off x="5228320" y="1176480"/>
            <a:ext cx="3587690" cy="3574500"/>
          </a:xfrm>
          <a:prstGeom prst="rect">
            <a:avLst/>
          </a:prstGeom>
        </p:spPr>
      </p:pic>
      <p:sp>
        <p:nvSpPr>
          <p:cNvPr id="11" name="Picture Placeholder 7"/>
          <p:cNvSpPr>
            <a:spLocks noGrp="1"/>
          </p:cNvSpPr>
          <p:nvPr>
            <p:ph type="pic" sz="quarter" idx="10"/>
          </p:nvPr>
        </p:nvSpPr>
        <p:spPr>
          <a:xfrm flipH="1">
            <a:off x="5983728" y="1335055"/>
            <a:ext cx="2670422" cy="2225474"/>
          </a:xfrm>
          <a:custGeom>
            <a:avLst/>
            <a:gdLst>
              <a:gd name="connsiteX0" fmla="*/ 0 w 2651372"/>
              <a:gd name="connsiteY0" fmla="*/ 0 h 1987349"/>
              <a:gd name="connsiteX1" fmla="*/ 2651372 w 2651372"/>
              <a:gd name="connsiteY1" fmla="*/ 0 h 1987349"/>
              <a:gd name="connsiteX2" fmla="*/ 2651372 w 2651372"/>
              <a:gd name="connsiteY2" fmla="*/ 1987349 h 1987349"/>
              <a:gd name="connsiteX3" fmla="*/ 0 w 2651372"/>
              <a:gd name="connsiteY3" fmla="*/ 1987349 h 1987349"/>
              <a:gd name="connsiteX4" fmla="*/ 0 w 2651372"/>
              <a:gd name="connsiteY4" fmla="*/ 0 h 1987349"/>
              <a:gd name="connsiteX0" fmla="*/ 0 w 2675185"/>
              <a:gd name="connsiteY0" fmla="*/ 0 h 2063549"/>
              <a:gd name="connsiteX1" fmla="*/ 2675185 w 2675185"/>
              <a:gd name="connsiteY1" fmla="*/ 76200 h 2063549"/>
              <a:gd name="connsiteX2" fmla="*/ 2675185 w 2675185"/>
              <a:gd name="connsiteY2" fmla="*/ 2063549 h 2063549"/>
              <a:gd name="connsiteX3" fmla="*/ 23813 w 2675185"/>
              <a:gd name="connsiteY3" fmla="*/ 2063549 h 2063549"/>
              <a:gd name="connsiteX4" fmla="*/ 0 w 2675185"/>
              <a:gd name="connsiteY4" fmla="*/ 0 h 2063549"/>
              <a:gd name="connsiteX0" fmla="*/ 0 w 2675185"/>
              <a:gd name="connsiteY0" fmla="*/ 0 h 2063549"/>
              <a:gd name="connsiteX1" fmla="*/ 2332285 w 2675185"/>
              <a:gd name="connsiteY1" fmla="*/ 862013 h 2063549"/>
              <a:gd name="connsiteX2" fmla="*/ 2675185 w 2675185"/>
              <a:gd name="connsiteY2" fmla="*/ 2063549 h 2063549"/>
              <a:gd name="connsiteX3" fmla="*/ 23813 w 2675185"/>
              <a:gd name="connsiteY3" fmla="*/ 2063549 h 2063549"/>
              <a:gd name="connsiteX4" fmla="*/ 0 w 2675185"/>
              <a:gd name="connsiteY4" fmla="*/ 0 h 2063549"/>
              <a:gd name="connsiteX0" fmla="*/ 0 w 2670422"/>
              <a:gd name="connsiteY0" fmla="*/ 0 h 2225474"/>
              <a:gd name="connsiteX1" fmla="*/ 2332285 w 2670422"/>
              <a:gd name="connsiteY1" fmla="*/ 862013 h 2225474"/>
              <a:gd name="connsiteX2" fmla="*/ 2670422 w 2670422"/>
              <a:gd name="connsiteY2" fmla="*/ 2225474 h 2225474"/>
              <a:gd name="connsiteX3" fmla="*/ 23813 w 2670422"/>
              <a:gd name="connsiteY3" fmla="*/ 2063549 h 2225474"/>
              <a:gd name="connsiteX4" fmla="*/ 0 w 2670422"/>
              <a:gd name="connsiteY4" fmla="*/ 0 h 2225474"/>
              <a:gd name="connsiteX0" fmla="*/ 0 w 2670422"/>
              <a:gd name="connsiteY0" fmla="*/ 0 h 2225474"/>
              <a:gd name="connsiteX1" fmla="*/ 2332285 w 2670422"/>
              <a:gd name="connsiteY1" fmla="*/ 862013 h 2225474"/>
              <a:gd name="connsiteX2" fmla="*/ 2670422 w 2670422"/>
              <a:gd name="connsiteY2" fmla="*/ 2225474 h 2225474"/>
              <a:gd name="connsiteX3" fmla="*/ 133350 w 2670422"/>
              <a:gd name="connsiteY3" fmla="*/ 1987349 h 2225474"/>
              <a:gd name="connsiteX4" fmla="*/ 0 w 2670422"/>
              <a:gd name="connsiteY4" fmla="*/ 0 h 2225474"/>
              <a:gd name="connsiteX0" fmla="*/ 0 w 2670422"/>
              <a:gd name="connsiteY0" fmla="*/ 0 h 2225474"/>
              <a:gd name="connsiteX1" fmla="*/ 2332285 w 2670422"/>
              <a:gd name="connsiteY1" fmla="*/ 862013 h 2225474"/>
              <a:gd name="connsiteX2" fmla="*/ 2670422 w 2670422"/>
              <a:gd name="connsiteY2" fmla="*/ 2225474 h 2225474"/>
              <a:gd name="connsiteX3" fmla="*/ 152400 w 2670422"/>
              <a:gd name="connsiteY3" fmla="*/ 1996874 h 2225474"/>
              <a:gd name="connsiteX4" fmla="*/ 0 w 2670422"/>
              <a:gd name="connsiteY4" fmla="*/ 0 h 2225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422" h="2225474">
                <a:moveTo>
                  <a:pt x="0" y="0"/>
                </a:moveTo>
                <a:lnTo>
                  <a:pt x="2332285" y="862013"/>
                </a:lnTo>
                <a:lnTo>
                  <a:pt x="2670422" y="2225474"/>
                </a:lnTo>
                <a:lnTo>
                  <a:pt x="152400" y="1996874"/>
                </a:lnTo>
                <a:lnTo>
                  <a:pt x="0" y="0"/>
                </a:lnTo>
                <a:close/>
              </a:path>
            </a:pathLst>
          </a:custGeom>
          <a:ln>
            <a:solidFill>
              <a:schemeClr val="bg1"/>
            </a:solidFill>
          </a:ln>
        </p:spPr>
        <p:txBody>
          <a:bodyPr bIns="457200" anchor="b"/>
          <a:lstStyle>
            <a:lvl1pPr algn="ctr">
              <a:buNone/>
              <a:defRPr sz="11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3528286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31_Title Slide">
    <p:spTree>
      <p:nvGrpSpPr>
        <p:cNvPr id="1" name=""/>
        <p:cNvGrpSpPr/>
        <p:nvPr/>
      </p:nvGrpSpPr>
      <p:grpSpPr>
        <a:xfrm>
          <a:off x="0" y="0"/>
          <a:ext cx="0" cy="0"/>
          <a:chOff x="0" y="0"/>
          <a:chExt cx="0" cy="0"/>
        </a:xfrm>
      </p:grpSpPr>
      <p:pic>
        <p:nvPicPr>
          <p:cNvPr id="15" name="Picture 14" descr="iphone-mockup-white.png"/>
          <p:cNvPicPr>
            <a:picLocks noChangeAspect="1"/>
          </p:cNvPicPr>
          <p:nvPr userDrawn="1"/>
        </p:nvPicPr>
        <p:blipFill>
          <a:blip r:embed="rId2" cstate="print"/>
          <a:stretch>
            <a:fillRect/>
          </a:stretch>
        </p:blipFill>
        <p:spPr>
          <a:xfrm flipH="1">
            <a:off x="0" y="1117600"/>
            <a:ext cx="3810000" cy="4025900"/>
          </a:xfrm>
          <a:prstGeom prst="rect">
            <a:avLst/>
          </a:prstGeom>
        </p:spPr>
      </p:pic>
      <p:sp>
        <p:nvSpPr>
          <p:cNvPr id="16" name="Picture Placeholder 7"/>
          <p:cNvSpPr>
            <a:spLocks noGrp="1"/>
          </p:cNvSpPr>
          <p:nvPr>
            <p:ph type="pic" sz="quarter" idx="10"/>
          </p:nvPr>
        </p:nvSpPr>
        <p:spPr>
          <a:xfrm rot="1145186" flipH="1">
            <a:off x="1946113" y="1508036"/>
            <a:ext cx="1041388" cy="1730138"/>
          </a:xfrm>
          <a:custGeom>
            <a:avLst/>
            <a:gdLst>
              <a:gd name="connsiteX0" fmla="*/ 0 w 914400"/>
              <a:gd name="connsiteY0" fmla="*/ 0 h 1481021"/>
              <a:gd name="connsiteX1" fmla="*/ 914400 w 914400"/>
              <a:gd name="connsiteY1" fmla="*/ 0 h 1481021"/>
              <a:gd name="connsiteX2" fmla="*/ 914400 w 914400"/>
              <a:gd name="connsiteY2" fmla="*/ 1481021 h 1481021"/>
              <a:gd name="connsiteX3" fmla="*/ 0 w 914400"/>
              <a:gd name="connsiteY3" fmla="*/ 1481021 h 1481021"/>
              <a:gd name="connsiteX4" fmla="*/ 0 w 914400"/>
              <a:gd name="connsiteY4" fmla="*/ 0 h 1481021"/>
              <a:gd name="connsiteX0" fmla="*/ 0 w 914400"/>
              <a:gd name="connsiteY0" fmla="*/ 0 h 1481021"/>
              <a:gd name="connsiteX1" fmla="*/ 686469 w 914400"/>
              <a:gd name="connsiteY1" fmla="*/ 91167 h 1481021"/>
              <a:gd name="connsiteX2" fmla="*/ 914400 w 914400"/>
              <a:gd name="connsiteY2" fmla="*/ 1481021 h 1481021"/>
              <a:gd name="connsiteX3" fmla="*/ 0 w 914400"/>
              <a:gd name="connsiteY3" fmla="*/ 1481021 h 1481021"/>
              <a:gd name="connsiteX4" fmla="*/ 0 w 914400"/>
              <a:gd name="connsiteY4" fmla="*/ 0 h 1481021"/>
              <a:gd name="connsiteX0" fmla="*/ 0 w 981793"/>
              <a:gd name="connsiteY0" fmla="*/ 0 h 1638728"/>
              <a:gd name="connsiteX1" fmla="*/ 686469 w 981793"/>
              <a:gd name="connsiteY1" fmla="*/ 91167 h 1638728"/>
              <a:gd name="connsiteX2" fmla="*/ 981793 w 981793"/>
              <a:gd name="connsiteY2" fmla="*/ 1638728 h 1638728"/>
              <a:gd name="connsiteX3" fmla="*/ 0 w 981793"/>
              <a:gd name="connsiteY3" fmla="*/ 1481021 h 1638728"/>
              <a:gd name="connsiteX4" fmla="*/ 0 w 981793"/>
              <a:gd name="connsiteY4" fmla="*/ 0 h 1638728"/>
              <a:gd name="connsiteX0" fmla="*/ 0 w 981793"/>
              <a:gd name="connsiteY0" fmla="*/ 0 h 1638728"/>
              <a:gd name="connsiteX1" fmla="*/ 686469 w 981793"/>
              <a:gd name="connsiteY1" fmla="*/ 91167 h 1638728"/>
              <a:gd name="connsiteX2" fmla="*/ 981793 w 981793"/>
              <a:gd name="connsiteY2" fmla="*/ 1638728 h 1638728"/>
              <a:gd name="connsiteX3" fmla="*/ 259432 w 981793"/>
              <a:gd name="connsiteY3" fmla="*/ 1624543 h 1638728"/>
              <a:gd name="connsiteX4" fmla="*/ 0 w 981793"/>
              <a:gd name="connsiteY4" fmla="*/ 0 h 1638728"/>
              <a:gd name="connsiteX0" fmla="*/ 0 w 981793"/>
              <a:gd name="connsiteY0" fmla="*/ 0 h 1638728"/>
              <a:gd name="connsiteX1" fmla="*/ 709229 w 981793"/>
              <a:gd name="connsiteY1" fmla="*/ 76365 h 1638728"/>
              <a:gd name="connsiteX2" fmla="*/ 981793 w 981793"/>
              <a:gd name="connsiteY2" fmla="*/ 1638728 h 1638728"/>
              <a:gd name="connsiteX3" fmla="*/ 259432 w 981793"/>
              <a:gd name="connsiteY3" fmla="*/ 1624543 h 1638728"/>
              <a:gd name="connsiteX4" fmla="*/ 0 w 981793"/>
              <a:gd name="connsiteY4" fmla="*/ 0 h 1638728"/>
              <a:gd name="connsiteX0" fmla="*/ 0 w 990908"/>
              <a:gd name="connsiteY0" fmla="*/ 0 h 1631803"/>
              <a:gd name="connsiteX1" fmla="*/ 709229 w 990908"/>
              <a:gd name="connsiteY1" fmla="*/ 76365 h 1631803"/>
              <a:gd name="connsiteX2" fmla="*/ 990908 w 990908"/>
              <a:gd name="connsiteY2" fmla="*/ 1631803 h 1631803"/>
              <a:gd name="connsiteX3" fmla="*/ 259432 w 990908"/>
              <a:gd name="connsiteY3" fmla="*/ 1624543 h 1631803"/>
              <a:gd name="connsiteX4" fmla="*/ 0 w 990908"/>
              <a:gd name="connsiteY4" fmla="*/ 0 h 1631803"/>
              <a:gd name="connsiteX0" fmla="*/ 0 w 990908"/>
              <a:gd name="connsiteY0" fmla="*/ 0 h 1631803"/>
              <a:gd name="connsiteX1" fmla="*/ 710381 w 990908"/>
              <a:gd name="connsiteY1" fmla="*/ 63325 h 1631803"/>
              <a:gd name="connsiteX2" fmla="*/ 990908 w 990908"/>
              <a:gd name="connsiteY2" fmla="*/ 1631803 h 1631803"/>
              <a:gd name="connsiteX3" fmla="*/ 259432 w 990908"/>
              <a:gd name="connsiteY3" fmla="*/ 1624543 h 1631803"/>
              <a:gd name="connsiteX4" fmla="*/ 0 w 990908"/>
              <a:gd name="connsiteY4" fmla="*/ 0 h 1631803"/>
              <a:gd name="connsiteX0" fmla="*/ 0 w 990908"/>
              <a:gd name="connsiteY0" fmla="*/ 0 h 1631803"/>
              <a:gd name="connsiteX1" fmla="*/ 687073 w 990908"/>
              <a:gd name="connsiteY1" fmla="*/ 82137 h 1631803"/>
              <a:gd name="connsiteX2" fmla="*/ 990908 w 990908"/>
              <a:gd name="connsiteY2" fmla="*/ 1631803 h 1631803"/>
              <a:gd name="connsiteX3" fmla="*/ 259432 w 990908"/>
              <a:gd name="connsiteY3" fmla="*/ 1624543 h 1631803"/>
              <a:gd name="connsiteX4" fmla="*/ 0 w 990908"/>
              <a:gd name="connsiteY4" fmla="*/ 0 h 1631803"/>
              <a:gd name="connsiteX0" fmla="*/ 0 w 988945"/>
              <a:gd name="connsiteY0" fmla="*/ 0 h 1627764"/>
              <a:gd name="connsiteX1" fmla="*/ 685110 w 988945"/>
              <a:gd name="connsiteY1" fmla="*/ 78098 h 1627764"/>
              <a:gd name="connsiteX2" fmla="*/ 988945 w 988945"/>
              <a:gd name="connsiteY2" fmla="*/ 1627764 h 1627764"/>
              <a:gd name="connsiteX3" fmla="*/ 257469 w 988945"/>
              <a:gd name="connsiteY3" fmla="*/ 1620504 h 1627764"/>
              <a:gd name="connsiteX4" fmla="*/ 0 w 988945"/>
              <a:gd name="connsiteY4" fmla="*/ 0 h 1627764"/>
              <a:gd name="connsiteX0" fmla="*/ 0 w 985944"/>
              <a:gd name="connsiteY0" fmla="*/ 0 h 1626725"/>
              <a:gd name="connsiteX1" fmla="*/ 685110 w 985944"/>
              <a:gd name="connsiteY1" fmla="*/ 78098 h 1626725"/>
              <a:gd name="connsiteX2" fmla="*/ 985944 w 985944"/>
              <a:gd name="connsiteY2" fmla="*/ 1626725 h 1626725"/>
              <a:gd name="connsiteX3" fmla="*/ 257469 w 985944"/>
              <a:gd name="connsiteY3" fmla="*/ 1620504 h 1626725"/>
              <a:gd name="connsiteX4" fmla="*/ 0 w 985944"/>
              <a:gd name="connsiteY4" fmla="*/ 0 h 1626725"/>
              <a:gd name="connsiteX0" fmla="*/ 0 w 973018"/>
              <a:gd name="connsiteY0" fmla="*/ 0 h 1620504"/>
              <a:gd name="connsiteX1" fmla="*/ 685110 w 973018"/>
              <a:gd name="connsiteY1" fmla="*/ 78098 h 1620504"/>
              <a:gd name="connsiteX2" fmla="*/ 973018 w 973018"/>
              <a:gd name="connsiteY2" fmla="*/ 1615533 h 1620504"/>
              <a:gd name="connsiteX3" fmla="*/ 257469 w 973018"/>
              <a:gd name="connsiteY3" fmla="*/ 1620504 h 1620504"/>
              <a:gd name="connsiteX4" fmla="*/ 0 w 973018"/>
              <a:gd name="connsiteY4" fmla="*/ 0 h 1620504"/>
              <a:gd name="connsiteX0" fmla="*/ 0 w 973018"/>
              <a:gd name="connsiteY0" fmla="*/ 0 h 1620504"/>
              <a:gd name="connsiteX1" fmla="*/ 707265 w 973018"/>
              <a:gd name="connsiteY1" fmla="*/ 72325 h 1620504"/>
              <a:gd name="connsiteX2" fmla="*/ 973018 w 973018"/>
              <a:gd name="connsiteY2" fmla="*/ 1615533 h 1620504"/>
              <a:gd name="connsiteX3" fmla="*/ 257469 w 973018"/>
              <a:gd name="connsiteY3" fmla="*/ 1620504 h 1620504"/>
              <a:gd name="connsiteX4" fmla="*/ 0 w 973018"/>
              <a:gd name="connsiteY4" fmla="*/ 0 h 1620504"/>
              <a:gd name="connsiteX0" fmla="*/ 0 w 978905"/>
              <a:gd name="connsiteY0" fmla="*/ 0 h 1627649"/>
              <a:gd name="connsiteX1" fmla="*/ 707265 w 978905"/>
              <a:gd name="connsiteY1" fmla="*/ 72325 h 1627649"/>
              <a:gd name="connsiteX2" fmla="*/ 978905 w 978905"/>
              <a:gd name="connsiteY2" fmla="*/ 1627649 h 1627649"/>
              <a:gd name="connsiteX3" fmla="*/ 257469 w 978905"/>
              <a:gd name="connsiteY3" fmla="*/ 1620504 h 1627649"/>
              <a:gd name="connsiteX4" fmla="*/ 0 w 978905"/>
              <a:gd name="connsiteY4" fmla="*/ 0 h 1627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905" h="1627649">
                <a:moveTo>
                  <a:pt x="0" y="0"/>
                </a:moveTo>
                <a:lnTo>
                  <a:pt x="707265" y="72325"/>
                </a:lnTo>
                <a:lnTo>
                  <a:pt x="978905" y="1627649"/>
                </a:lnTo>
                <a:lnTo>
                  <a:pt x="257469" y="1620504"/>
                </a:lnTo>
                <a:lnTo>
                  <a:pt x="0" y="0"/>
                </a:lnTo>
                <a:close/>
              </a:path>
            </a:pathLst>
          </a:custGeom>
          <a:ln>
            <a:solidFill>
              <a:schemeClr val="bg1"/>
            </a:solidFill>
          </a:ln>
        </p:spPr>
        <p:txBody>
          <a:bodyPr bIns="457200" anchor="b"/>
          <a:lstStyle>
            <a:lvl1pPr algn="ctr">
              <a:buNone/>
              <a:defRPr sz="6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1975357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ppt_x"/>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132_Title Slide">
    <p:spTree>
      <p:nvGrpSpPr>
        <p:cNvPr id="1" name=""/>
        <p:cNvGrpSpPr/>
        <p:nvPr/>
      </p:nvGrpSpPr>
      <p:grpSpPr>
        <a:xfrm>
          <a:off x="0" y="0"/>
          <a:ext cx="0" cy="0"/>
          <a:chOff x="0" y="0"/>
          <a:chExt cx="0" cy="0"/>
        </a:xfrm>
      </p:grpSpPr>
      <p:grpSp>
        <p:nvGrpSpPr>
          <p:cNvPr id="8" name="Group 300"/>
          <p:cNvGrpSpPr/>
          <p:nvPr userDrawn="1"/>
        </p:nvGrpSpPr>
        <p:grpSpPr>
          <a:xfrm>
            <a:off x="4933121" y="1984613"/>
            <a:ext cx="3882522" cy="2030568"/>
            <a:chOff x="2844800" y="1304396"/>
            <a:chExt cx="2803525" cy="1466250"/>
          </a:xfrm>
        </p:grpSpPr>
        <p:grpSp>
          <p:nvGrpSpPr>
            <p:cNvPr id="13" name="Group 44"/>
            <p:cNvGrpSpPr/>
            <p:nvPr/>
          </p:nvGrpSpPr>
          <p:grpSpPr>
            <a:xfrm>
              <a:off x="3209925" y="1304396"/>
              <a:ext cx="2073275" cy="1397000"/>
              <a:chOff x="4843457" y="992546"/>
              <a:chExt cx="2073275" cy="1397000"/>
            </a:xfrm>
          </p:grpSpPr>
          <p:sp>
            <p:nvSpPr>
              <p:cNvPr id="1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19"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20"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grpSp>
        <p:grpSp>
          <p:nvGrpSpPr>
            <p:cNvPr id="14" name="Group 43"/>
            <p:cNvGrpSpPr/>
            <p:nvPr/>
          </p:nvGrpSpPr>
          <p:grpSpPr>
            <a:xfrm>
              <a:off x="2844800" y="2648409"/>
              <a:ext cx="2803525" cy="122237"/>
              <a:chOff x="4462463" y="2425701"/>
              <a:chExt cx="2803525" cy="122237"/>
            </a:xfrm>
          </p:grpSpPr>
          <p:sp>
            <p:nvSpPr>
              <p:cNvPr id="1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1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sp>
            <p:nvSpPr>
              <p:cNvPr id="1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800" dirty="0"/>
              </a:p>
            </p:txBody>
          </p:sp>
        </p:grpSp>
      </p:grpSp>
      <p:sp>
        <p:nvSpPr>
          <p:cNvPr id="21" name="Picture Placeholder 7"/>
          <p:cNvSpPr>
            <a:spLocks noGrp="1"/>
          </p:cNvSpPr>
          <p:nvPr>
            <p:ph type="pic" sz="quarter" idx="10"/>
          </p:nvPr>
        </p:nvSpPr>
        <p:spPr>
          <a:xfrm>
            <a:off x="5553094" y="2090141"/>
            <a:ext cx="2651372" cy="1635672"/>
          </a:xfrm>
          <a:prstGeom prst="rect">
            <a:avLst/>
          </a:prstGeom>
          <a:ln>
            <a:solidFill>
              <a:schemeClr val="bg1"/>
            </a:solidFill>
          </a:ln>
        </p:spPr>
        <p:txBody>
          <a:bodyPr bIns="457200" anchor="b"/>
          <a:lstStyle>
            <a:lvl1pPr algn="ctr">
              <a:buNone/>
              <a:defRPr sz="1100">
                <a:solidFill>
                  <a:schemeClr val="tx1">
                    <a:lumMod val="50000"/>
                    <a:lumOff val="50000"/>
                  </a:schemeClr>
                </a:solidFill>
              </a:defRPr>
            </a:lvl1pPr>
          </a:lstStyle>
          <a:p>
            <a:endParaRPr lang="en-US" dirty="0"/>
          </a:p>
        </p:txBody>
      </p:sp>
    </p:spTree>
    <p:extLst>
      <p:ext uri="{BB962C8B-B14F-4D97-AF65-F5344CB8AC3E}">
        <p14:creationId xmlns:p14="http://schemas.microsoft.com/office/powerpoint/2010/main" val="221087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down)">
                                      <p:cBhvr>
                                        <p:cTn id="1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3" name="AutoShape 5" descr="image4.png"/>
          <p:cNvSpPr>
            <a:spLocks/>
          </p:cNvSpPr>
          <p:nvPr userDrawn="1"/>
        </p:nvSpPr>
        <p:spPr bwMode="auto">
          <a:xfrm>
            <a:off x="1256697" y="854247"/>
            <a:ext cx="1820068" cy="3851104"/>
          </a:xfrm>
          <a:custGeom>
            <a:avLst/>
            <a:gdLst>
              <a:gd name="T0" fmla="*/ 753269 w 21600"/>
              <a:gd name="T1" fmla="*/ 1593850 h 21600"/>
              <a:gd name="T2" fmla="*/ 753269 w 21600"/>
              <a:gd name="T3" fmla="*/ 1593850 h 21600"/>
              <a:gd name="T4" fmla="*/ 753269 w 21600"/>
              <a:gd name="T5" fmla="*/ 1593850 h 21600"/>
              <a:gd name="T6" fmla="*/ 753269 w 21600"/>
              <a:gd name="T7" fmla="*/ 159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0">
            <a:blip r:embed="rId2"/>
            <a:srcRect/>
            <a:stretch>
              <a:fillRect/>
            </a:stretch>
          </a:blipFill>
          <a:ln w="25400" cap="flat" cmpd="sng">
            <a:solidFill>
              <a:srgbClr val="000000">
                <a:alpha val="0"/>
              </a:srgbClr>
            </a:solidFill>
            <a:prstDash val="solid"/>
            <a:miter lim="0"/>
            <a:headEnd/>
            <a:tailEnd/>
          </a:ln>
          <a:effectLst/>
        </p:spPr>
        <p:txBody>
          <a:bodyPr lIns="0" tIns="0" rIns="0" bIns="0"/>
          <a:lstStyle/>
          <a:p>
            <a:endParaRPr lang="en-US" sz="1800"/>
          </a:p>
        </p:txBody>
      </p:sp>
      <p:sp>
        <p:nvSpPr>
          <p:cNvPr id="29" name="Picture Placeholder 12"/>
          <p:cNvSpPr>
            <a:spLocks noGrp="1"/>
          </p:cNvSpPr>
          <p:nvPr>
            <p:ph type="pic" sz="quarter" idx="16"/>
          </p:nvPr>
        </p:nvSpPr>
        <p:spPr>
          <a:xfrm>
            <a:off x="1431439" y="1574277"/>
            <a:ext cx="1470582" cy="2369074"/>
          </a:xfrm>
          <a:prstGeom prst="rect">
            <a:avLst/>
          </a:prstGeom>
          <a:noFill/>
          <a:ln w="28575">
            <a:noFill/>
          </a:ln>
        </p:spPr>
        <p:txBody>
          <a:bodyPr tIns="640080" rIns="91440" bIns="822960" anchor="b" anchorCtr="1"/>
          <a:lstStyle>
            <a:lvl1pPr algn="ctr" rtl="0">
              <a:buNone/>
              <a:defRPr sz="1100" b="1" baseline="0"/>
            </a:lvl1pPr>
          </a:lstStyle>
          <a:p>
            <a:endParaRPr lang="en-US" dirty="0"/>
          </a:p>
        </p:txBody>
      </p:sp>
    </p:spTree>
    <p:extLst>
      <p:ext uri="{BB962C8B-B14F-4D97-AF65-F5344CB8AC3E}">
        <p14:creationId xmlns:p14="http://schemas.microsoft.com/office/powerpoint/2010/main" val="3926918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29"/>
                                        </p:tgtEl>
                                        <p:attrNameLst>
                                          <p:attrName>style.visibility</p:attrName>
                                        </p:attrNameLst>
                                      </p:cBhvr>
                                      <p:to>
                                        <p:strVal val="visible"/>
                                      </p:to>
                                    </p:set>
                                    <p:animEffect transition="in" filter="wipe(down)">
                                      <p:cBhvr>
                                        <p:cTn id="7" dur="500"/>
                                        <p:tgtEl>
                                          <p:spTgt spid="29"/>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lide(fromBottom)">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9"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18_Big Image Placeholder">
    <p:spTree>
      <p:nvGrpSpPr>
        <p:cNvPr id="1" name=""/>
        <p:cNvGrpSpPr/>
        <p:nvPr/>
      </p:nvGrpSpPr>
      <p:grpSpPr>
        <a:xfrm>
          <a:off x="0" y="0"/>
          <a:ext cx="0" cy="0"/>
          <a:chOff x="0" y="0"/>
          <a:chExt cx="0" cy="0"/>
        </a:xfrm>
      </p:grpSpPr>
      <p:pic>
        <p:nvPicPr>
          <p:cNvPr id="3" name="Picture 2" descr="iPhone6_mockup_front_white.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020005" y="777143"/>
            <a:ext cx="2737934" cy="4284305"/>
          </a:xfrm>
          <a:prstGeom prst="rect">
            <a:avLst/>
          </a:prstGeom>
        </p:spPr>
      </p:pic>
      <p:sp>
        <p:nvSpPr>
          <p:cNvPr id="4" name="Picture Placeholder 3"/>
          <p:cNvSpPr>
            <a:spLocks noGrp="1"/>
          </p:cNvSpPr>
          <p:nvPr>
            <p:ph type="pic" sz="quarter" idx="13"/>
          </p:nvPr>
        </p:nvSpPr>
        <p:spPr>
          <a:xfrm>
            <a:off x="6549887" y="1451113"/>
            <a:ext cx="1659835" cy="2912165"/>
          </a:xfrm>
          <a:prstGeom prst="rect">
            <a:avLst/>
          </a:prstGeom>
        </p:spPr>
        <p:txBody>
          <a:bodyPr/>
          <a:lstStyle/>
          <a:p>
            <a:endParaRPr lang="id-ID" dirty="0"/>
          </a:p>
        </p:txBody>
      </p:sp>
    </p:spTree>
    <p:extLst>
      <p:ext uri="{BB962C8B-B14F-4D97-AF65-F5344CB8AC3E}">
        <p14:creationId xmlns:p14="http://schemas.microsoft.com/office/powerpoint/2010/main" val="36923678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 presetClass="entr" presetSubtype="0" fill="hold" grpId="0" nodeType="afterEffect" nodePh="1">
                                  <p:stCondLst>
                                    <p:cond delay="0"/>
                                  </p:stCondLst>
                                  <p:endCondLst>
                                    <p:cond evt="begin" delay="0">
                                      <p:tn val="11"/>
                                    </p:cond>
                                  </p:end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2_Master_slide">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a:srcRect l="4792" r="4792"/>
          <a:stretch/>
        </p:blipFill>
        <p:spPr>
          <a:xfrm>
            <a:off x="416840" y="1326874"/>
            <a:ext cx="3628705" cy="3123494"/>
          </a:xfrm>
          <a:prstGeom prst="rect">
            <a:avLst/>
          </a:prstGeom>
        </p:spPr>
      </p:pic>
      <p:sp>
        <p:nvSpPr>
          <p:cNvPr id="3" name="Picture Placeholder 2"/>
          <p:cNvSpPr>
            <a:spLocks noGrp="1"/>
          </p:cNvSpPr>
          <p:nvPr>
            <p:ph type="pic" sz="quarter" idx="13"/>
          </p:nvPr>
        </p:nvSpPr>
        <p:spPr>
          <a:xfrm>
            <a:off x="880618" y="1883168"/>
            <a:ext cx="2677487" cy="1668985"/>
          </a:xfrm>
          <a:prstGeom prst="rect">
            <a:avLst/>
          </a:prstGeom>
        </p:spPr>
        <p:txBody>
          <a:bodyPr/>
          <a:lstStyle/>
          <a:p>
            <a:endParaRPr lang="id-ID"/>
          </a:p>
        </p:txBody>
      </p:sp>
    </p:spTree>
    <p:extLst>
      <p:ext uri="{BB962C8B-B14F-4D97-AF65-F5344CB8AC3E}">
        <p14:creationId xmlns:p14="http://schemas.microsoft.com/office/powerpoint/2010/main" val="4892031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pic>
        <p:nvPicPr>
          <p:cNvPr id="3" name="Picture 2" descr="hand_iphone.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568608" y="853028"/>
            <a:ext cx="3032468" cy="4307483"/>
          </a:xfrm>
          <a:prstGeom prst="rect">
            <a:avLst/>
          </a:prstGeom>
        </p:spPr>
      </p:pic>
      <p:sp>
        <p:nvSpPr>
          <p:cNvPr id="4" name="Picture Placeholder 3"/>
          <p:cNvSpPr>
            <a:spLocks noGrp="1"/>
          </p:cNvSpPr>
          <p:nvPr>
            <p:ph type="pic" sz="quarter" idx="10"/>
          </p:nvPr>
        </p:nvSpPr>
        <p:spPr>
          <a:xfrm>
            <a:off x="6032897" y="1222513"/>
            <a:ext cx="1023938" cy="1788578"/>
          </a:xfrm>
          <a:prstGeom prst="rect">
            <a:avLst/>
          </a:prstGeom>
        </p:spPr>
        <p:txBody>
          <a:bodyPr/>
          <a:lstStyle/>
          <a:p>
            <a:endParaRPr lang="id-ID" dirty="0"/>
          </a:p>
        </p:txBody>
      </p:sp>
    </p:spTree>
    <p:extLst>
      <p:ext uri="{BB962C8B-B14F-4D97-AF65-F5344CB8AC3E}">
        <p14:creationId xmlns:p14="http://schemas.microsoft.com/office/powerpoint/2010/main" val="3533028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nodePh="1">
                                  <p:stCondLst>
                                    <p:cond delay="0"/>
                                  </p:stCondLst>
                                  <p:endCondLst>
                                    <p:cond evt="begin" delay="0">
                                      <p:tn val="11"/>
                                    </p:cond>
                                  </p:end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theme" Target="../theme/theme1.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D12A9479-BF6A-4554-9EF8-6090D70A9D9F}" type="datetimeFigureOut">
              <a:rPr lang="en-US" smtClean="0"/>
              <a:t>1/8/2018</a:t>
            </a:fld>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6685EAEB-E0F5-46A3-ACB6-C26ABD0F6ECF}" type="slidenum">
              <a:rPr lang="en-US" smtClean="0"/>
              <a:t>‹#›</a:t>
            </a:fld>
            <a:endParaRPr lang="en-US"/>
          </a:p>
        </p:txBody>
      </p:sp>
    </p:spTree>
    <p:extLst>
      <p:ext uri="{BB962C8B-B14F-4D97-AF65-F5344CB8AC3E}">
        <p14:creationId xmlns:p14="http://schemas.microsoft.com/office/powerpoint/2010/main" val="371467581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701" r:id="rId3"/>
    <p:sldLayoutId id="2147483703" r:id="rId4"/>
    <p:sldLayoutId id="2147483651" r:id="rId5"/>
    <p:sldLayoutId id="2147483657" r:id="rId6"/>
    <p:sldLayoutId id="2147483702" r:id="rId7"/>
    <p:sldLayoutId id="2147483652" r:id="rId8"/>
    <p:sldLayoutId id="2147483653" r:id="rId9"/>
    <p:sldLayoutId id="2147483662" r:id="rId10"/>
    <p:sldLayoutId id="2147483658" r:id="rId11"/>
    <p:sldLayoutId id="2147483667" r:id="rId12"/>
    <p:sldLayoutId id="2147483659" r:id="rId13"/>
    <p:sldLayoutId id="2147483654" r:id="rId14"/>
    <p:sldLayoutId id="2147483655" r:id="rId15"/>
    <p:sldLayoutId id="2147483656" r:id="rId16"/>
    <p:sldLayoutId id="2147483663" r:id="rId17"/>
    <p:sldLayoutId id="2147483660" r:id="rId18"/>
    <p:sldLayoutId id="2147483664" r:id="rId19"/>
    <p:sldLayoutId id="2147483661" r:id="rId20"/>
    <p:sldLayoutId id="2147483665" r:id="rId21"/>
    <p:sldLayoutId id="2147483666" r:id="rId22"/>
    <p:sldLayoutId id="2147483668" r:id="rId23"/>
    <p:sldLayoutId id="2147483670" r:id="rId24"/>
    <p:sldLayoutId id="2147483669" r:id="rId25"/>
    <p:sldLayoutId id="2147483671" r:id="rId26"/>
    <p:sldLayoutId id="2147483672" r:id="rId27"/>
    <p:sldLayoutId id="2147483673" r:id="rId28"/>
    <p:sldLayoutId id="2147483674" r:id="rId29"/>
    <p:sldLayoutId id="2147483675" r:id="rId30"/>
    <p:sldLayoutId id="2147483676" r:id="rId31"/>
    <p:sldLayoutId id="2147483677" r:id="rId32"/>
    <p:sldLayoutId id="2147483678" r:id="rId33"/>
    <p:sldLayoutId id="2147483680" r:id="rId34"/>
    <p:sldLayoutId id="2147483720" r:id="rId35"/>
    <p:sldLayoutId id="2147483682" r:id="rId36"/>
    <p:sldLayoutId id="2147483684" r:id="rId37"/>
    <p:sldLayoutId id="2147483683" r:id="rId38"/>
    <p:sldLayoutId id="2147483679" r:id="rId39"/>
    <p:sldLayoutId id="2147483681" r:id="rId40"/>
    <p:sldLayoutId id="2147483685" r:id="rId41"/>
    <p:sldLayoutId id="2147483688" r:id="rId42"/>
    <p:sldLayoutId id="2147483689" r:id="rId43"/>
    <p:sldLayoutId id="2147483687" r:id="rId44"/>
    <p:sldLayoutId id="2147483697" r:id="rId45"/>
    <p:sldLayoutId id="2147483686" r:id="rId46"/>
    <p:sldLayoutId id="2147483690" r:id="rId47"/>
    <p:sldLayoutId id="2147483698" r:id="rId48"/>
    <p:sldLayoutId id="2147483699" r:id="rId49"/>
    <p:sldLayoutId id="2147483700" r:id="rId50"/>
    <p:sldLayoutId id="2147483692" r:id="rId51"/>
    <p:sldLayoutId id="2147483693" r:id="rId52"/>
    <p:sldLayoutId id="2147483691" r:id="rId53"/>
    <p:sldLayoutId id="2147483694" r:id="rId54"/>
    <p:sldLayoutId id="2147483695" r:id="rId55"/>
    <p:sldLayoutId id="2147483696" r:id="rId56"/>
    <p:sldLayoutId id="2147483706" r:id="rId57"/>
    <p:sldLayoutId id="2147483704" r:id="rId58"/>
    <p:sldLayoutId id="2147483707" r:id="rId59"/>
    <p:sldLayoutId id="2147483705" r:id="rId60"/>
    <p:sldLayoutId id="2147483708" r:id="rId61"/>
    <p:sldLayoutId id="2147483709" r:id="rId62"/>
    <p:sldLayoutId id="2147483710" r:id="rId63"/>
    <p:sldLayoutId id="2147483711" r:id="rId64"/>
    <p:sldLayoutId id="2147483712" r:id="rId65"/>
    <p:sldLayoutId id="2147483713" r:id="rId66"/>
    <p:sldLayoutId id="2147483714" r:id="rId67"/>
    <p:sldLayoutId id="2147483715" r:id="rId68"/>
    <p:sldLayoutId id="2147483716" r:id="rId69"/>
    <p:sldLayoutId id="2147483717" r:id="rId70"/>
    <p:sldLayoutId id="2147483718" r:id="rId71"/>
    <p:sldLayoutId id="2147483719"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7" r:id="rId88"/>
    <p:sldLayoutId id="2147483740" r:id="rId89"/>
    <p:sldLayoutId id="2147483741" r:id="rId90"/>
    <p:sldLayoutId id="2147483742" r:id="rId91"/>
    <p:sldLayoutId id="2147483743" r:id="rId92"/>
    <p:sldLayoutId id="2147483744" r:id="rId93"/>
    <p:sldLayoutId id="2147483745" r:id="rId94"/>
    <p:sldLayoutId id="2147483746" r:id="rId95"/>
    <p:sldLayoutId id="2147483747" r:id="rId96"/>
    <p:sldLayoutId id="2147483748" r:id="rId97"/>
    <p:sldLayoutId id="2147483749" r:id="rId98"/>
    <p:sldLayoutId id="2147483750" r:id="rId99"/>
    <p:sldLayoutId id="2147483751" r:id="rId100"/>
    <p:sldLayoutId id="2147483752" r:id="rId101"/>
    <p:sldLayoutId id="2147483753" r:id="rId102"/>
    <p:sldLayoutId id="2147483754" r:id="rId103"/>
  </p:sldLayoutIdLst>
  <p:timing>
    <p:tnLst>
      <p:par>
        <p:cTn id="1" dur="indefinite" restart="never" nodeType="tmRoot"/>
      </p:par>
    </p:tnLst>
  </p:timing>
  <p:txStyles>
    <p:titleStyle>
      <a:lvl1pPr algn="ctr" defTabSz="914378" rtl="0" eaLnBrk="1" latinLnBrk="0" hangingPunct="1">
        <a:spcBef>
          <a:spcPct val="0"/>
        </a:spcBef>
        <a:buNone/>
        <a:defRPr sz="4400" kern="1200">
          <a:solidFill>
            <a:schemeClr val="tx1"/>
          </a:solidFill>
          <a:latin typeface="+mj-lt"/>
          <a:ea typeface="+mj-ea"/>
          <a:cs typeface="+mj-cs"/>
        </a:defRPr>
      </a:lvl1pPr>
    </p:titleStyle>
    <p:bodyStyle>
      <a:lvl1pPr marL="342892" indent="-342892" algn="l" defTabSz="914378"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1" indent="-285743" algn="l" defTabSz="914378"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2" indent="-228594" algn="l" defTabSz="914378"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8"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7.xml"/></Relationships>
</file>

<file path=ppt/slides/_rels/slide10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8.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0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81.xml"/><Relationship Id="rId4" Type="http://schemas.openxmlformats.org/officeDocument/2006/relationships/image" Target="../media/image29.png"/></Relationships>
</file>

<file path=ppt/slides/_rels/slide10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8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4.xml"/></Relationships>
</file>

<file path=ppt/slides/_rels/slide10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85.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91.xml"/></Relationships>
</file>

<file path=ppt/slides/_rels/slide11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92.xml"/><Relationship Id="rId4" Type="http://schemas.openxmlformats.org/officeDocument/2006/relationships/image" Target="../media/image35.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2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xml"/><Relationship Id="rId1" Type="http://schemas.openxmlformats.org/officeDocument/2006/relationships/slideLayout" Target="../slideLayouts/slideLayout100.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61.x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2" Type="http://schemas.openxmlformats.org/officeDocument/2006/relationships/image" Target="../media/image21.wmf"/><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2" Type="http://schemas.openxmlformats.org/officeDocument/2006/relationships/image" Target="../media/image22.wmf"/><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757378" y="1822860"/>
            <a:ext cx="362924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Subtitle 2"/>
          <p:cNvSpPr>
            <a:spLocks noGrp="1"/>
          </p:cNvSpPr>
          <p:nvPr>
            <p:ph type="subTitle" idx="4294967295"/>
          </p:nvPr>
        </p:nvSpPr>
        <p:spPr>
          <a:xfrm>
            <a:off x="2296525" y="2741829"/>
            <a:ext cx="4550951" cy="348384"/>
          </a:xfrm>
        </p:spPr>
        <p:txBody>
          <a:bodyPr>
            <a:normAutofit/>
          </a:bodyPr>
          <a:lstStyle/>
          <a:p>
            <a:pPr marL="0" indent="0" algn="ctr">
              <a:buNone/>
            </a:pPr>
            <a:r>
              <a:rPr lang="en-US" sz="1050" dirty="0"/>
              <a:t>Creative Agency Presentation</a:t>
            </a:r>
          </a:p>
        </p:txBody>
      </p:sp>
      <p:sp>
        <p:nvSpPr>
          <p:cNvPr id="2" name="Title 1"/>
          <p:cNvSpPr>
            <a:spLocks noGrp="1"/>
          </p:cNvSpPr>
          <p:nvPr>
            <p:ph type="ctrTitle" idx="4294967295"/>
          </p:nvPr>
        </p:nvSpPr>
        <p:spPr>
          <a:xfrm>
            <a:off x="2757380" y="1822860"/>
            <a:ext cx="3629241" cy="748891"/>
          </a:xfrm>
        </p:spPr>
        <p:txBody>
          <a:bodyPr>
            <a:normAutofit/>
          </a:bodyPr>
          <a:lstStyle/>
          <a:p>
            <a:r>
              <a:rPr lang="en-US" sz="3300" dirty="0">
                <a:solidFill>
                  <a:schemeClr val="bg1"/>
                </a:solidFill>
              </a:rPr>
              <a:t>ROCKEFELLER</a:t>
            </a:r>
          </a:p>
        </p:txBody>
      </p:sp>
    </p:spTree>
    <p:extLst>
      <p:ext uri="{BB962C8B-B14F-4D97-AF65-F5344CB8AC3E}">
        <p14:creationId xmlns:p14="http://schemas.microsoft.com/office/powerpoint/2010/main" val="108006047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650288" y="728326"/>
            <a:ext cx="2649924"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ubtitle 2"/>
          <p:cNvSpPr txBox="1">
            <a:spLocks/>
          </p:cNvSpPr>
          <p:nvPr/>
        </p:nvSpPr>
        <p:spPr>
          <a:xfrm>
            <a:off x="4399181" y="1532082"/>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050" i="1" dirty="0"/>
              <a:t>CEO &amp; Co Founder</a:t>
            </a:r>
          </a:p>
        </p:txBody>
      </p:sp>
      <p:sp>
        <p:nvSpPr>
          <p:cNvPr id="7" name="Title 1"/>
          <p:cNvSpPr txBox="1">
            <a:spLocks/>
          </p:cNvSpPr>
          <p:nvPr/>
        </p:nvSpPr>
        <p:spPr>
          <a:xfrm>
            <a:off x="3650288" y="728326"/>
            <a:ext cx="2649924" cy="54681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spc="-150" dirty="0">
                <a:solidFill>
                  <a:schemeClr val="bg1"/>
                </a:solidFill>
              </a:rPr>
              <a:t>Word From </a:t>
            </a:r>
            <a:r>
              <a:rPr lang="en-US" sz="2400" b="1" spc="-150" dirty="0">
                <a:solidFill>
                  <a:schemeClr val="accent6"/>
                </a:solidFill>
              </a:rPr>
              <a:t>CEO</a:t>
            </a:r>
          </a:p>
        </p:txBody>
      </p:sp>
      <p:sp>
        <p:nvSpPr>
          <p:cNvPr id="8" name="TextBox 7"/>
          <p:cNvSpPr txBox="1"/>
          <p:nvPr/>
        </p:nvSpPr>
        <p:spPr>
          <a:xfrm>
            <a:off x="4860036" y="2320407"/>
            <a:ext cx="3514027" cy="1234953"/>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p>
        </p:txBody>
      </p:sp>
      <p:sp>
        <p:nvSpPr>
          <p:cNvPr id="9" name="Subtitle 2"/>
          <p:cNvSpPr txBox="1">
            <a:spLocks/>
          </p:cNvSpPr>
          <p:nvPr/>
        </p:nvSpPr>
        <p:spPr>
          <a:xfrm>
            <a:off x="4917643" y="4299960"/>
            <a:ext cx="1958637" cy="34838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000" i="1" dirty="0">
                <a:solidFill>
                  <a:srgbClr val="1D1D1D"/>
                </a:solidFill>
                <a:latin typeface="Great Vibes" pitchFamily="50" charset="0"/>
              </a:rPr>
              <a:t>Daniel Johns</a:t>
            </a:r>
          </a:p>
        </p:txBody>
      </p:sp>
      <p:sp>
        <p:nvSpPr>
          <p:cNvPr id="10" name="Rectangle 9"/>
          <p:cNvSpPr/>
          <p:nvPr/>
        </p:nvSpPr>
        <p:spPr>
          <a:xfrm>
            <a:off x="3500218"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57584096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500"/>
                                        <p:tgtEl>
                                          <p:spTgt spid="10"/>
                                        </p:tgtEl>
                                      </p:cBhvr>
                                    </p:animEffect>
                                  </p:childTnLst>
                                </p:cTn>
                              </p:par>
                            </p:childTnLst>
                          </p:cTn>
                        </p:par>
                        <p:par>
                          <p:cTn id="11" fill="hold">
                            <p:stCondLst>
                              <p:cond delay="500"/>
                            </p:stCondLst>
                            <p:childTnLst>
                              <p:par>
                                <p:cTn id="12" presetID="16" presetClass="entr" presetSubtype="2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arn(inHorizontal)">
                                      <p:cBhvr>
                                        <p:cTn id="14" dur="500"/>
                                        <p:tgtEl>
                                          <p:spTgt spid="7"/>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anim calcmode="lin" valueType="num">
                                      <p:cBhvr>
                                        <p:cTn id="23" dur="500" fill="hold"/>
                                        <p:tgtEl>
                                          <p:spTgt spid="8"/>
                                        </p:tgtEl>
                                        <p:attrNameLst>
                                          <p:attrName>ppt_x</p:attrName>
                                        </p:attrNameLst>
                                      </p:cBhvr>
                                      <p:tavLst>
                                        <p:tav tm="0">
                                          <p:val>
                                            <p:strVal val="#ppt_x"/>
                                          </p:val>
                                        </p:tav>
                                        <p:tav tm="100000">
                                          <p:val>
                                            <p:strVal val="#ppt_x"/>
                                          </p:val>
                                        </p:tav>
                                      </p:tavLst>
                                    </p:anim>
                                    <p:anim calcmode="lin" valueType="num">
                                      <p:cBhvr>
                                        <p:cTn id="24" dur="500" fill="hold"/>
                                        <p:tgtEl>
                                          <p:spTgt spid="8"/>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anim calcmode="lin" valueType="num">
                                      <p:cBhvr>
                                        <p:cTn id="29" dur="500" fill="hold"/>
                                        <p:tgtEl>
                                          <p:spTgt spid="9"/>
                                        </p:tgtEl>
                                        <p:attrNameLst>
                                          <p:attrName>ppt_x</p:attrName>
                                        </p:attrNameLst>
                                      </p:cBhvr>
                                      <p:tavLst>
                                        <p:tav tm="0">
                                          <p:val>
                                            <p:strVal val="#ppt_x"/>
                                          </p:val>
                                        </p:tav>
                                        <p:tav tm="100000">
                                          <p:val>
                                            <p:strVal val="#ppt_x"/>
                                          </p:val>
                                        </p:tav>
                                      </p:tavLst>
                                    </p:anim>
                                    <p:anim calcmode="lin" valueType="num">
                                      <p:cBhvr>
                                        <p:cTn id="30"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p:bldP spid="9" grpId="0"/>
      <p:bldP spid="1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117120" y="1329072"/>
            <a:ext cx="5532531" cy="3183640"/>
          </a:xfrm>
          <a:prstGeom prst="rect">
            <a:avLst/>
          </a:prstGeom>
        </p:spPr>
      </p:pic>
      <p:sp>
        <p:nvSpPr>
          <p:cNvPr id="9" name="Rectangle 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2" name="Rectangle 11"/>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extBox 14"/>
          <p:cNvSpPr txBox="1"/>
          <p:nvPr/>
        </p:nvSpPr>
        <p:spPr>
          <a:xfrm>
            <a:off x="856350"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6" name="Subtitle 2"/>
          <p:cNvSpPr txBox="1">
            <a:spLocks/>
          </p:cNvSpPr>
          <p:nvPr/>
        </p:nvSpPr>
        <p:spPr>
          <a:xfrm>
            <a:off x="85635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7" name="Title 1"/>
          <p:cNvSpPr txBox="1">
            <a:spLocks/>
          </p:cNvSpPr>
          <p:nvPr/>
        </p:nvSpPr>
        <p:spPr>
          <a:xfrm>
            <a:off x="856349"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21" name="Picture Placeholder 20"/>
          <p:cNvSpPr>
            <a:spLocks noGrp="1"/>
          </p:cNvSpPr>
          <p:nvPr>
            <p:ph type="pic" sz="quarter" idx="10"/>
          </p:nvPr>
        </p:nvSpPr>
        <p:spPr/>
      </p:sp>
      <p:sp>
        <p:nvSpPr>
          <p:cNvPr id="23" name="Picture Placeholder 22"/>
          <p:cNvSpPr>
            <a:spLocks noGrp="1"/>
          </p:cNvSpPr>
          <p:nvPr>
            <p:ph type="pic" sz="quarter" idx="11"/>
          </p:nvPr>
        </p:nvSpPr>
        <p:spPr/>
      </p:sp>
      <p:sp>
        <p:nvSpPr>
          <p:cNvPr id="24" name="Picture Placeholder 23"/>
          <p:cNvSpPr>
            <a:spLocks noGrp="1"/>
          </p:cNvSpPr>
          <p:nvPr>
            <p:ph type="pic" sz="quarter" idx="12"/>
          </p:nvPr>
        </p:nvSpPr>
        <p:spPr/>
      </p:sp>
    </p:spTree>
    <p:extLst>
      <p:ext uri="{BB962C8B-B14F-4D97-AF65-F5344CB8AC3E}">
        <p14:creationId xmlns:p14="http://schemas.microsoft.com/office/powerpoint/2010/main" val="65731399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barn(inVertical)">
                                      <p:cBhvr>
                                        <p:cTn id="26" dur="500"/>
                                        <p:tgtEl>
                                          <p:spTgt spid="17"/>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500"/>
                                        <p:tgtEl>
                                          <p:spTgt spid="16"/>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anim calcmode="lin" valueType="num">
                                      <p:cBhvr>
                                        <p:cTn id="35" dur="500" fill="hold"/>
                                        <p:tgtEl>
                                          <p:spTgt spid="15"/>
                                        </p:tgtEl>
                                        <p:attrNameLst>
                                          <p:attrName>ppt_x</p:attrName>
                                        </p:attrNameLst>
                                      </p:cBhvr>
                                      <p:tavLst>
                                        <p:tav tm="0">
                                          <p:val>
                                            <p:strVal val="#ppt_x"/>
                                          </p:val>
                                        </p:tav>
                                        <p:tav tm="100000">
                                          <p:val>
                                            <p:strVal val="#ppt_x"/>
                                          </p:val>
                                        </p:tav>
                                      </p:tavLst>
                                    </p:anim>
                                    <p:anim calcmode="lin" valueType="num">
                                      <p:cBhvr>
                                        <p:cTn id="36"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animBg="1"/>
      <p:bldP spid="15" grpId="0"/>
      <p:bldP spid="16" grpId="0"/>
      <p:bldP spid="1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7674" y="908480"/>
            <a:ext cx="5202260" cy="4207246"/>
          </a:xfrm>
          <a:prstGeom prst="rect">
            <a:avLst/>
          </a:prstGeom>
        </p:spPr>
      </p:pic>
      <p:sp>
        <p:nvSpPr>
          <p:cNvPr id="23" name="Rectangle 22"/>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26" name="Rectangle 25"/>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8" name="TextBox 27"/>
          <p:cNvSpPr txBox="1"/>
          <p:nvPr/>
        </p:nvSpPr>
        <p:spPr>
          <a:xfrm>
            <a:off x="5819892" y="2859785"/>
            <a:ext cx="2413023" cy="104451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29" name="Subtitle 2"/>
          <p:cNvSpPr txBox="1">
            <a:spLocks/>
          </p:cNvSpPr>
          <p:nvPr/>
        </p:nvSpPr>
        <p:spPr>
          <a:xfrm>
            <a:off x="5776689"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31" name="Title 1"/>
          <p:cNvSpPr txBox="1">
            <a:spLocks/>
          </p:cNvSpPr>
          <p:nvPr/>
        </p:nvSpPr>
        <p:spPr>
          <a:xfrm>
            <a:off x="5776686"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17" name="Picture Placeholder 16"/>
          <p:cNvSpPr>
            <a:spLocks noGrp="1"/>
          </p:cNvSpPr>
          <p:nvPr>
            <p:ph type="pic" sz="quarter" idx="10"/>
          </p:nvPr>
        </p:nvSpPr>
        <p:spPr/>
      </p:sp>
      <p:sp>
        <p:nvSpPr>
          <p:cNvPr id="18" name="Picture Placeholder 17"/>
          <p:cNvSpPr>
            <a:spLocks noGrp="1"/>
          </p:cNvSpPr>
          <p:nvPr>
            <p:ph type="pic" sz="quarter" idx="11"/>
          </p:nvPr>
        </p:nvSpPr>
        <p:spPr/>
      </p:sp>
      <p:sp>
        <p:nvSpPr>
          <p:cNvPr id="19" name="Picture Placeholder 18"/>
          <p:cNvSpPr>
            <a:spLocks noGrp="1"/>
          </p:cNvSpPr>
          <p:nvPr>
            <p:ph type="pic" sz="quarter" idx="12"/>
          </p:nvPr>
        </p:nvSpPr>
        <p:spPr/>
      </p:sp>
      <p:sp>
        <p:nvSpPr>
          <p:cNvPr id="20" name="Picture Placeholder 19"/>
          <p:cNvSpPr>
            <a:spLocks noGrp="1"/>
          </p:cNvSpPr>
          <p:nvPr>
            <p:ph type="pic" sz="quarter" idx="13"/>
          </p:nvPr>
        </p:nvSpPr>
        <p:spPr/>
      </p:sp>
      <p:sp>
        <p:nvSpPr>
          <p:cNvPr id="21" name="Picture Placeholder 20"/>
          <p:cNvSpPr>
            <a:spLocks noGrp="1"/>
          </p:cNvSpPr>
          <p:nvPr>
            <p:ph type="pic" sz="quarter" idx="14"/>
          </p:nvPr>
        </p:nvSpPr>
        <p:spPr/>
      </p:sp>
    </p:spTree>
    <p:extLst>
      <p:ext uri="{BB962C8B-B14F-4D97-AF65-F5344CB8AC3E}">
        <p14:creationId xmlns:p14="http://schemas.microsoft.com/office/powerpoint/2010/main" val="177137791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strVal val="#ppt_w*0.70"/>
                                          </p:val>
                                        </p:tav>
                                        <p:tav tm="100000">
                                          <p:val>
                                            <p:strVal val="#ppt_w"/>
                                          </p:val>
                                        </p:tav>
                                      </p:tavLst>
                                    </p:anim>
                                    <p:anim calcmode="lin" valueType="num">
                                      <p:cBhvr>
                                        <p:cTn id="8" dur="500" fill="hold"/>
                                        <p:tgtEl>
                                          <p:spTgt spid="23"/>
                                        </p:tgtEl>
                                        <p:attrNameLst>
                                          <p:attrName>ppt_h</p:attrName>
                                        </p:attrNameLst>
                                      </p:cBhvr>
                                      <p:tavLst>
                                        <p:tav tm="0">
                                          <p:val>
                                            <p:strVal val="#ppt_h"/>
                                          </p:val>
                                        </p:tav>
                                        <p:tav tm="100000">
                                          <p:val>
                                            <p:strVal val="#ppt_h"/>
                                          </p:val>
                                        </p:tav>
                                      </p:tavLst>
                                    </p:anim>
                                    <p:animEffect transition="in" filter="fade">
                                      <p:cBhvr>
                                        <p:cTn id="9" dur="500"/>
                                        <p:tgtEl>
                                          <p:spTgt spid="2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strVal val="#ppt_w*0.70"/>
                                          </p:val>
                                        </p:tav>
                                        <p:tav tm="100000">
                                          <p:val>
                                            <p:strVal val="#ppt_w"/>
                                          </p:val>
                                        </p:tav>
                                      </p:tavLst>
                                    </p:anim>
                                    <p:anim calcmode="lin" valueType="num">
                                      <p:cBhvr>
                                        <p:cTn id="13" dur="500" fill="hold"/>
                                        <p:tgtEl>
                                          <p:spTgt spid="26"/>
                                        </p:tgtEl>
                                        <p:attrNameLst>
                                          <p:attrName>ppt_h</p:attrName>
                                        </p:attrNameLst>
                                      </p:cBhvr>
                                      <p:tavLst>
                                        <p:tav tm="0">
                                          <p:val>
                                            <p:strVal val="#ppt_h"/>
                                          </p:val>
                                        </p:tav>
                                        <p:tav tm="100000">
                                          <p:val>
                                            <p:strVal val="#ppt_h"/>
                                          </p:val>
                                        </p:tav>
                                      </p:tavLst>
                                    </p:anim>
                                    <p:animEffect transition="in" filter="fade">
                                      <p:cBhvr>
                                        <p:cTn id="14" dur="500"/>
                                        <p:tgtEl>
                                          <p:spTgt spid="2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4"/>
                                        </p:tgtEl>
                                        <p:attrNameLst>
                                          <p:attrName>style.visibility</p:attrName>
                                        </p:attrNameLst>
                                      </p:cBhvr>
                                      <p:to>
                                        <p:strVal val="visible"/>
                                      </p:to>
                                    </p:set>
                                    <p:anim calcmode="lin" valueType="num">
                                      <p:cBhvr>
                                        <p:cTn id="18" dur="500" fill="hold"/>
                                        <p:tgtEl>
                                          <p:spTgt spid="2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4"/>
                                        </p:tgtEl>
                                        <p:attrNameLst>
                                          <p:attrName>ppt_y</p:attrName>
                                        </p:attrNameLst>
                                      </p:cBhvr>
                                      <p:tavLst>
                                        <p:tav tm="0">
                                          <p:val>
                                            <p:strVal val="#ppt_y"/>
                                          </p:val>
                                        </p:tav>
                                        <p:tav tm="100000">
                                          <p:val>
                                            <p:strVal val="#ppt_y"/>
                                          </p:val>
                                        </p:tav>
                                      </p:tavLst>
                                    </p:anim>
                                    <p:anim calcmode="lin" valueType="num">
                                      <p:cBhvr>
                                        <p:cTn id="20" dur="500" fill="hold"/>
                                        <p:tgtEl>
                                          <p:spTgt spid="2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4"/>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inVertical)">
                                      <p:cBhvr>
                                        <p:cTn id="26" dur="500"/>
                                        <p:tgtEl>
                                          <p:spTgt spid="31"/>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anim calcmode="lin" valueType="num">
                                      <p:cBhvr>
                                        <p:cTn id="35" dur="500" fill="hold"/>
                                        <p:tgtEl>
                                          <p:spTgt spid="28"/>
                                        </p:tgtEl>
                                        <p:attrNameLst>
                                          <p:attrName>ppt_x</p:attrName>
                                        </p:attrNameLst>
                                      </p:cBhvr>
                                      <p:tavLst>
                                        <p:tav tm="0">
                                          <p:val>
                                            <p:strVal val="#ppt_x"/>
                                          </p:val>
                                        </p:tav>
                                        <p:tav tm="100000">
                                          <p:val>
                                            <p:strVal val="#ppt_x"/>
                                          </p:val>
                                        </p:tav>
                                      </p:tavLst>
                                    </p:anim>
                                    <p:anim calcmode="lin" valueType="num">
                                      <p:cBhvr>
                                        <p:cTn id="36" dur="5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6" grpId="0" animBg="1"/>
      <p:bldP spid="28" grpId="0"/>
      <p:bldP spid="29" grpId="0"/>
      <p:bldP spid="3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2" name="Rectangle 11"/>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extBox 12"/>
          <p:cNvSpPr txBox="1"/>
          <p:nvPr/>
        </p:nvSpPr>
        <p:spPr>
          <a:xfrm>
            <a:off x="4572001"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5" name="Subtitle 2"/>
          <p:cNvSpPr txBox="1">
            <a:spLocks/>
          </p:cNvSpPr>
          <p:nvPr/>
        </p:nvSpPr>
        <p:spPr>
          <a:xfrm>
            <a:off x="4528797"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6" name="Title 1"/>
          <p:cNvSpPr txBox="1">
            <a:spLocks/>
          </p:cNvSpPr>
          <p:nvPr/>
        </p:nvSpPr>
        <p:spPr>
          <a:xfrm>
            <a:off x="4528795"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1800" b="1" spc="-150" dirty="0">
                <a:solidFill>
                  <a:srgbClr val="1D1D1D"/>
                </a:solidFill>
              </a:rPr>
              <a:t>WEB</a:t>
            </a:r>
            <a:r>
              <a:rPr lang="en-US" sz="1800" b="1" spc="-150" dirty="0">
                <a:solidFill>
                  <a:srgbClr val="1D1D1D"/>
                </a:solidFill>
              </a:rPr>
              <a:t> </a:t>
            </a:r>
            <a:r>
              <a:rPr lang="en-US" sz="1800" b="1" spc="-150" dirty="0">
                <a:solidFill>
                  <a:srgbClr val="1D1D1D"/>
                </a:solidFill>
              </a:rPr>
              <a:t>DESIGN</a:t>
            </a:r>
            <a:endParaRPr lang="en-US" sz="1800" spc="-15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97288201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anim calcmode="lin" valueType="num">
                                      <p:cBhvr>
                                        <p:cTn id="35" dur="500" fill="hold"/>
                                        <p:tgtEl>
                                          <p:spTgt spid="13"/>
                                        </p:tgtEl>
                                        <p:attrNameLst>
                                          <p:attrName>ppt_x</p:attrName>
                                        </p:attrNameLst>
                                      </p:cBhvr>
                                      <p:tavLst>
                                        <p:tav tm="0">
                                          <p:val>
                                            <p:strVal val="#ppt_x"/>
                                          </p:val>
                                        </p:tav>
                                        <p:tav tm="100000">
                                          <p:val>
                                            <p:strVal val="#ppt_x"/>
                                          </p:val>
                                        </p:tav>
                                      </p:tavLst>
                                    </p:anim>
                                    <p:anim calcmode="lin" valueType="num">
                                      <p:cBhvr>
                                        <p:cTn id="36"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animBg="1"/>
      <p:bldP spid="13" grpId="0"/>
      <p:bldP spid="15" grpId="0"/>
      <p:bldP spid="1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0" name="Rectangle 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extBox 10"/>
          <p:cNvSpPr txBox="1"/>
          <p:nvPr/>
        </p:nvSpPr>
        <p:spPr>
          <a:xfrm>
            <a:off x="899555"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2" name="Subtitle 2"/>
          <p:cNvSpPr txBox="1">
            <a:spLocks/>
          </p:cNvSpPr>
          <p:nvPr/>
        </p:nvSpPr>
        <p:spPr>
          <a:xfrm>
            <a:off x="856351"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3" name="Title 1"/>
          <p:cNvSpPr txBox="1">
            <a:spLocks/>
          </p:cNvSpPr>
          <p:nvPr/>
        </p:nvSpPr>
        <p:spPr>
          <a:xfrm>
            <a:off x="856349"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1800" b="1" spc="-150" dirty="0">
                <a:solidFill>
                  <a:srgbClr val="1D1D1D"/>
                </a:solidFill>
              </a:rPr>
              <a:t>WEB</a:t>
            </a:r>
            <a:r>
              <a:rPr lang="en-US" sz="1800" b="1" spc="-150" dirty="0">
                <a:solidFill>
                  <a:srgbClr val="1D1D1D"/>
                </a:solidFill>
              </a:rPr>
              <a:t> </a:t>
            </a:r>
            <a:r>
              <a:rPr lang="en-US" sz="1800" b="1" spc="-150" dirty="0">
                <a:solidFill>
                  <a:srgbClr val="1D1D1D"/>
                </a:solidFill>
              </a:rPr>
              <a:t>DESIGN</a:t>
            </a:r>
            <a:endParaRPr lang="en-US" sz="1800" spc="-150" dirty="0">
              <a:solidFill>
                <a:srgbClr val="1D1D1D"/>
              </a:solidFill>
            </a:endParaRPr>
          </a:p>
        </p:txBody>
      </p:sp>
      <p:sp>
        <p:nvSpPr>
          <p:cNvPr id="5" name="Picture Placeholder 4"/>
          <p:cNvSpPr>
            <a:spLocks noGrp="1"/>
          </p:cNvSpPr>
          <p:nvPr>
            <p:ph type="pic" sz="quarter" idx="29"/>
          </p:nvPr>
        </p:nvSpPr>
        <p:spPr/>
      </p:sp>
    </p:spTree>
    <p:extLst>
      <p:ext uri="{BB962C8B-B14F-4D97-AF65-F5344CB8AC3E}">
        <p14:creationId xmlns:p14="http://schemas.microsoft.com/office/powerpoint/2010/main" val="2867397741"/>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anim calcmode="lin" valueType="num">
                                      <p:cBhvr>
                                        <p:cTn id="35" dur="500" fill="hold"/>
                                        <p:tgtEl>
                                          <p:spTgt spid="11"/>
                                        </p:tgtEl>
                                        <p:attrNameLst>
                                          <p:attrName>ppt_x</p:attrName>
                                        </p:attrNameLst>
                                      </p:cBhvr>
                                      <p:tavLst>
                                        <p:tav tm="0">
                                          <p:val>
                                            <p:strVal val="#ppt_x"/>
                                          </p:val>
                                        </p:tav>
                                        <p:tav tm="100000">
                                          <p:val>
                                            <p:strVal val="#ppt_x"/>
                                          </p:val>
                                        </p:tav>
                                      </p:tavLst>
                                    </p:anim>
                                    <p:anim calcmode="lin" valueType="num">
                                      <p:cBhvr>
                                        <p:cTn id="36"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5" name="Rectangle 14"/>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TextBox 15"/>
          <p:cNvSpPr txBox="1"/>
          <p:nvPr/>
        </p:nvSpPr>
        <p:spPr>
          <a:xfrm>
            <a:off x="1380916" y="1428136"/>
            <a:ext cx="638216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64922" y="2097722"/>
            <a:ext cx="2938054" cy="2562197"/>
          </a:xfrm>
          <a:prstGeom prst="rect">
            <a:avLst/>
          </a:prstGeom>
        </p:spPr>
      </p:pic>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25380" y="3214346"/>
            <a:ext cx="2281626" cy="1593432"/>
          </a:xfrm>
          <a:prstGeom prst="rect">
            <a:avLst/>
          </a:prstGeom>
        </p:spPr>
      </p:pic>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93447" y="3334293"/>
            <a:ext cx="1725176" cy="1628722"/>
          </a:xfrm>
          <a:prstGeom prst="rect">
            <a:avLst/>
          </a:prstGeom>
        </p:spPr>
      </p:pic>
      <p:sp>
        <p:nvSpPr>
          <p:cNvPr id="22" name="Picture Placeholder 21"/>
          <p:cNvSpPr>
            <a:spLocks noGrp="1"/>
          </p:cNvSpPr>
          <p:nvPr>
            <p:ph type="pic" sz="quarter" idx="32"/>
          </p:nvPr>
        </p:nvSpPr>
        <p:spPr/>
      </p:sp>
      <p:sp>
        <p:nvSpPr>
          <p:cNvPr id="23" name="Picture Placeholder 22"/>
          <p:cNvSpPr>
            <a:spLocks noGrp="1"/>
          </p:cNvSpPr>
          <p:nvPr>
            <p:ph type="pic" sz="quarter" idx="33"/>
          </p:nvPr>
        </p:nvSpPr>
        <p:spPr/>
      </p:sp>
      <p:sp>
        <p:nvSpPr>
          <p:cNvPr id="24" name="Picture Placeholder 23"/>
          <p:cNvSpPr>
            <a:spLocks noGrp="1"/>
          </p:cNvSpPr>
          <p:nvPr>
            <p:ph type="pic" sz="quarter" idx="34"/>
          </p:nvPr>
        </p:nvSpPr>
        <p:spPr/>
      </p:sp>
    </p:spTree>
    <p:extLst>
      <p:ext uri="{BB962C8B-B14F-4D97-AF65-F5344CB8AC3E}">
        <p14:creationId xmlns:p14="http://schemas.microsoft.com/office/powerpoint/2010/main" val="1314616367"/>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5"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strVal val="#ppt_w*0.70"/>
                                          </p:val>
                                        </p:tav>
                                        <p:tav tm="100000">
                                          <p:val>
                                            <p:strVal val="#ppt_w"/>
                                          </p:val>
                                        </p:tav>
                                      </p:tavLst>
                                    </p:anim>
                                    <p:anim calcmode="lin" valueType="num">
                                      <p:cBhvr>
                                        <p:cTn id="23" dur="500" fill="hold"/>
                                        <p:tgtEl>
                                          <p:spTgt spid="13"/>
                                        </p:tgtEl>
                                        <p:attrNameLst>
                                          <p:attrName>ppt_h</p:attrName>
                                        </p:attrNameLst>
                                      </p:cBhvr>
                                      <p:tavLst>
                                        <p:tav tm="0">
                                          <p:val>
                                            <p:strVal val="#ppt_h"/>
                                          </p:val>
                                        </p:tav>
                                        <p:tav tm="100000">
                                          <p:val>
                                            <p:strVal val="#ppt_h"/>
                                          </p:val>
                                        </p:tav>
                                      </p:tavLst>
                                    </p:anim>
                                    <p:animEffect transition="in" filter="fade">
                                      <p:cBhvr>
                                        <p:cTn id="24" dur="500"/>
                                        <p:tgtEl>
                                          <p:spTgt spid="13"/>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p:cTn id="27" dur="500" fill="hold"/>
                                        <p:tgtEl>
                                          <p:spTgt spid="15"/>
                                        </p:tgtEl>
                                        <p:attrNameLst>
                                          <p:attrName>ppt_w</p:attrName>
                                        </p:attrNameLst>
                                      </p:cBhvr>
                                      <p:tavLst>
                                        <p:tav tm="0">
                                          <p:val>
                                            <p:strVal val="#ppt_w*0.70"/>
                                          </p:val>
                                        </p:tav>
                                        <p:tav tm="100000">
                                          <p:val>
                                            <p:strVal val="#ppt_w"/>
                                          </p:val>
                                        </p:tav>
                                      </p:tavLst>
                                    </p:anim>
                                    <p:anim calcmode="lin" valueType="num">
                                      <p:cBhvr>
                                        <p:cTn id="28" dur="500" fill="hold"/>
                                        <p:tgtEl>
                                          <p:spTgt spid="15"/>
                                        </p:tgtEl>
                                        <p:attrNameLst>
                                          <p:attrName>ppt_h</p:attrName>
                                        </p:attrNameLst>
                                      </p:cBhvr>
                                      <p:tavLst>
                                        <p:tav tm="0">
                                          <p:val>
                                            <p:strVal val="#ppt_h"/>
                                          </p:val>
                                        </p:tav>
                                        <p:tav tm="100000">
                                          <p:val>
                                            <p:strVal val="#ppt_h"/>
                                          </p:val>
                                        </p:tav>
                                      </p:tavLst>
                                    </p:anim>
                                    <p:animEffect transition="in" filter="fade">
                                      <p:cBhvr>
                                        <p:cTn id="29" dur="500"/>
                                        <p:tgtEl>
                                          <p:spTgt spid="15"/>
                                        </p:tgtEl>
                                      </p:cBhvr>
                                    </p:animEffect>
                                  </p:childTnLst>
                                </p:cTn>
                              </p:par>
                            </p:childTnLst>
                          </p:cTn>
                        </p:par>
                        <p:par>
                          <p:cTn id="30" fill="hold">
                            <p:stCondLst>
                              <p:cond delay="2000"/>
                            </p:stCondLst>
                            <p:childTnLst>
                              <p:par>
                                <p:cTn id="31" presetID="41" presetClass="entr" presetSubtype="0" fill="hold" grpId="0" nodeType="afterEffect">
                                  <p:stCondLst>
                                    <p:cond delay="0"/>
                                  </p:stCondLst>
                                  <p:iterate type="lt">
                                    <p:tmPct val="10000"/>
                                  </p:iterate>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14"/>
                                        </p:tgtEl>
                                        <p:attrNameLst>
                                          <p:attrName>ppt_y</p:attrName>
                                        </p:attrNameLst>
                                      </p:cBhvr>
                                      <p:tavLst>
                                        <p:tav tm="0">
                                          <p:val>
                                            <p:strVal val="#ppt_y"/>
                                          </p:val>
                                        </p:tav>
                                        <p:tav tm="100000">
                                          <p:val>
                                            <p:strVal val="#ppt_y"/>
                                          </p:val>
                                        </p:tav>
                                      </p:tavLst>
                                    </p:anim>
                                    <p:anim calcmode="lin" valueType="num">
                                      <p:cBhvr>
                                        <p:cTn id="35"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14"/>
                                        </p:tgtEl>
                                      </p:cBhvr>
                                    </p:animEffect>
                                  </p:childTnLst>
                                </p:cTn>
                              </p:par>
                            </p:childTnLst>
                          </p:cTn>
                        </p:par>
                        <p:par>
                          <p:cTn id="38" fill="hold">
                            <p:stCondLst>
                              <p:cond delay="315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anim calcmode="lin" valueType="num">
                                      <p:cBhvr>
                                        <p:cTn id="42" dur="500" fill="hold"/>
                                        <p:tgtEl>
                                          <p:spTgt spid="16"/>
                                        </p:tgtEl>
                                        <p:attrNameLst>
                                          <p:attrName>ppt_x</p:attrName>
                                        </p:attrNameLst>
                                      </p:cBhvr>
                                      <p:tavLst>
                                        <p:tav tm="0">
                                          <p:val>
                                            <p:strVal val="#ppt_x"/>
                                          </p:val>
                                        </p:tav>
                                        <p:tav tm="100000">
                                          <p:val>
                                            <p:strVal val="#ppt_x"/>
                                          </p:val>
                                        </p:tav>
                                      </p:tavLst>
                                    </p:anim>
                                    <p:anim calcmode="lin" valueType="num">
                                      <p:cBhvr>
                                        <p:cTn id="43"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3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1476" y="1558715"/>
            <a:ext cx="1793514" cy="3507316"/>
          </a:xfrm>
          <a:prstGeom prst="rect">
            <a:avLst/>
          </a:prstGeom>
        </p:spPr>
      </p:pic>
      <p:sp>
        <p:nvSpPr>
          <p:cNvPr id="11" name="Rectangle 10"/>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3" name="Rectangle 1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TextBox 13"/>
          <p:cNvSpPr txBox="1"/>
          <p:nvPr/>
        </p:nvSpPr>
        <p:spPr>
          <a:xfrm>
            <a:off x="4572001"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5" name="Subtitle 2"/>
          <p:cNvSpPr txBox="1">
            <a:spLocks/>
          </p:cNvSpPr>
          <p:nvPr/>
        </p:nvSpPr>
        <p:spPr>
          <a:xfrm>
            <a:off x="4528797"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6" name="Title 1"/>
          <p:cNvSpPr txBox="1">
            <a:spLocks/>
          </p:cNvSpPr>
          <p:nvPr/>
        </p:nvSpPr>
        <p:spPr>
          <a:xfrm>
            <a:off x="4528795"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pic>
        <p:nvPicPr>
          <p:cNvPr id="33" name="Picture 3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22576" y="1520615"/>
            <a:ext cx="1793514" cy="3507316"/>
          </a:xfrm>
          <a:prstGeom prst="rect">
            <a:avLst/>
          </a:prstGeom>
        </p:spPr>
      </p:pic>
      <p:pic>
        <p:nvPicPr>
          <p:cNvPr id="34" name="Picture 3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03676" y="1482515"/>
            <a:ext cx="1793514" cy="3507316"/>
          </a:xfrm>
          <a:prstGeom prst="rect">
            <a:avLst/>
          </a:prstGeom>
        </p:spPr>
      </p:pic>
      <p:sp>
        <p:nvSpPr>
          <p:cNvPr id="17" name="Picture Placeholder 16"/>
          <p:cNvSpPr>
            <a:spLocks noGrp="1"/>
          </p:cNvSpPr>
          <p:nvPr>
            <p:ph type="pic" sz="quarter" idx="10"/>
          </p:nvPr>
        </p:nvSpPr>
        <p:spPr/>
      </p:sp>
      <p:sp>
        <p:nvSpPr>
          <p:cNvPr id="18" name="Picture Placeholder 17"/>
          <p:cNvSpPr>
            <a:spLocks noGrp="1"/>
          </p:cNvSpPr>
          <p:nvPr>
            <p:ph type="pic" sz="quarter" idx="11"/>
          </p:nvPr>
        </p:nvSpPr>
        <p:spPr/>
      </p:sp>
      <p:sp>
        <p:nvSpPr>
          <p:cNvPr id="19" name="Picture Placeholder 18"/>
          <p:cNvSpPr>
            <a:spLocks noGrp="1"/>
          </p:cNvSpPr>
          <p:nvPr>
            <p:ph type="pic" sz="quarter" idx="12"/>
          </p:nvPr>
        </p:nvSpPr>
        <p:spPr/>
      </p:sp>
    </p:spTree>
    <p:extLst>
      <p:ext uri="{BB962C8B-B14F-4D97-AF65-F5344CB8AC3E}">
        <p14:creationId xmlns:p14="http://schemas.microsoft.com/office/powerpoint/2010/main" val="3238110471"/>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0-#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33"/>
                                        </p:tgtEl>
                                        <p:attrNameLst>
                                          <p:attrName>style.visibility</p:attrName>
                                        </p:attrNameLst>
                                      </p:cBhvr>
                                      <p:to>
                                        <p:strVal val="visible"/>
                                      </p:to>
                                    </p:set>
                                    <p:anim calcmode="lin" valueType="num">
                                      <p:cBhvr additive="base">
                                        <p:cTn id="12" dur="500" fill="hold"/>
                                        <p:tgtEl>
                                          <p:spTgt spid="33"/>
                                        </p:tgtEl>
                                        <p:attrNameLst>
                                          <p:attrName>ppt_x</p:attrName>
                                        </p:attrNameLst>
                                      </p:cBhvr>
                                      <p:tavLst>
                                        <p:tav tm="0">
                                          <p:val>
                                            <p:strVal val="0-#ppt_w/2"/>
                                          </p:val>
                                        </p:tav>
                                        <p:tav tm="100000">
                                          <p:val>
                                            <p:strVal val="#ppt_x"/>
                                          </p:val>
                                        </p:tav>
                                      </p:tavLst>
                                    </p:anim>
                                    <p:anim calcmode="lin" valueType="num">
                                      <p:cBhvr additive="base">
                                        <p:cTn id="13" dur="500" fill="hold"/>
                                        <p:tgtEl>
                                          <p:spTgt spid="3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0-#ppt_w/2"/>
                                          </p:val>
                                        </p:tav>
                                        <p:tav tm="100000">
                                          <p:val>
                                            <p:strVal val="#ppt_x"/>
                                          </p:val>
                                        </p:tav>
                                      </p:tavLst>
                                    </p:anim>
                                    <p:anim calcmode="lin" valueType="num">
                                      <p:cBhvr additive="base">
                                        <p:cTn id="18" dur="500" fill="hold"/>
                                        <p:tgtEl>
                                          <p:spTgt spid="34"/>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5"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strVal val="#ppt_w*0.70"/>
                                          </p:val>
                                        </p:tav>
                                        <p:tav tm="100000">
                                          <p:val>
                                            <p:strVal val="#ppt_w"/>
                                          </p:val>
                                        </p:tav>
                                      </p:tavLst>
                                    </p:anim>
                                    <p:anim calcmode="lin" valueType="num">
                                      <p:cBhvr>
                                        <p:cTn id="23" dur="500" fill="hold"/>
                                        <p:tgtEl>
                                          <p:spTgt spid="11"/>
                                        </p:tgtEl>
                                        <p:attrNameLst>
                                          <p:attrName>ppt_h</p:attrName>
                                        </p:attrNameLst>
                                      </p:cBhvr>
                                      <p:tavLst>
                                        <p:tav tm="0">
                                          <p:val>
                                            <p:strVal val="#ppt_h"/>
                                          </p:val>
                                        </p:tav>
                                        <p:tav tm="100000">
                                          <p:val>
                                            <p:strVal val="#ppt_h"/>
                                          </p:val>
                                        </p:tav>
                                      </p:tavLst>
                                    </p:anim>
                                    <p:animEffect transition="in" filter="fade">
                                      <p:cBhvr>
                                        <p:cTn id="24" dur="500"/>
                                        <p:tgtEl>
                                          <p:spTgt spid="11"/>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strVal val="#ppt_w*0.70"/>
                                          </p:val>
                                        </p:tav>
                                        <p:tav tm="100000">
                                          <p:val>
                                            <p:strVal val="#ppt_w"/>
                                          </p:val>
                                        </p:tav>
                                      </p:tavLst>
                                    </p:anim>
                                    <p:anim calcmode="lin" valueType="num">
                                      <p:cBhvr>
                                        <p:cTn id="28" dur="500" fill="hold"/>
                                        <p:tgtEl>
                                          <p:spTgt spid="13"/>
                                        </p:tgtEl>
                                        <p:attrNameLst>
                                          <p:attrName>ppt_h</p:attrName>
                                        </p:attrNameLst>
                                      </p:cBhvr>
                                      <p:tavLst>
                                        <p:tav tm="0">
                                          <p:val>
                                            <p:strVal val="#ppt_h"/>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41" presetClass="entr" presetSubtype="0" fill="hold" grpId="0" nodeType="afterEffect">
                                  <p:stCondLst>
                                    <p:cond delay="0"/>
                                  </p:stCondLst>
                                  <p:iterate type="lt">
                                    <p:tmPct val="10000"/>
                                  </p:iterate>
                                  <p:childTnLst>
                                    <p:set>
                                      <p:cBhvr>
                                        <p:cTn id="32" dur="1" fill="hold">
                                          <p:stCondLst>
                                            <p:cond delay="0"/>
                                          </p:stCondLst>
                                        </p:cTn>
                                        <p:tgtEl>
                                          <p:spTgt spid="12"/>
                                        </p:tgtEl>
                                        <p:attrNameLst>
                                          <p:attrName>style.visibility</p:attrName>
                                        </p:attrNameLst>
                                      </p:cBhvr>
                                      <p:to>
                                        <p:strVal val="visible"/>
                                      </p:to>
                                    </p:set>
                                    <p:anim calcmode="lin" valueType="num">
                                      <p:cBhvr>
                                        <p:cTn id="33"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12"/>
                                        </p:tgtEl>
                                        <p:attrNameLst>
                                          <p:attrName>ppt_y</p:attrName>
                                        </p:attrNameLst>
                                      </p:cBhvr>
                                      <p:tavLst>
                                        <p:tav tm="0">
                                          <p:val>
                                            <p:strVal val="#ppt_y"/>
                                          </p:val>
                                        </p:tav>
                                        <p:tav tm="100000">
                                          <p:val>
                                            <p:strVal val="#ppt_y"/>
                                          </p:val>
                                        </p:tav>
                                      </p:tavLst>
                                    </p:anim>
                                    <p:anim calcmode="lin" valueType="num">
                                      <p:cBhvr>
                                        <p:cTn id="35"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12"/>
                                        </p:tgtEl>
                                      </p:cBhvr>
                                    </p:animEffect>
                                  </p:childTnLst>
                                </p:cTn>
                              </p:par>
                            </p:childTnLst>
                          </p:cTn>
                        </p:par>
                        <p:par>
                          <p:cTn id="38" fill="hold">
                            <p:stCondLst>
                              <p:cond delay="3150"/>
                            </p:stCondLst>
                            <p:childTnLst>
                              <p:par>
                                <p:cTn id="39" presetID="16" presetClass="entr" presetSubtype="21"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barn(inVertical)">
                                      <p:cBhvr>
                                        <p:cTn id="41" dur="500"/>
                                        <p:tgtEl>
                                          <p:spTgt spid="16"/>
                                        </p:tgtEl>
                                      </p:cBhvr>
                                    </p:animEffect>
                                  </p:childTnLst>
                                </p:cTn>
                              </p:par>
                            </p:childTnLst>
                          </p:cTn>
                        </p:par>
                        <p:par>
                          <p:cTn id="42" fill="hold">
                            <p:stCondLst>
                              <p:cond delay="3650"/>
                            </p:stCondLst>
                            <p:childTnLst>
                              <p:par>
                                <p:cTn id="43" presetID="22" presetClass="entr" presetSubtype="8"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left)">
                                      <p:cBhvr>
                                        <p:cTn id="45" dur="500"/>
                                        <p:tgtEl>
                                          <p:spTgt spid="15"/>
                                        </p:tgtEl>
                                      </p:cBhvr>
                                    </p:animEffect>
                                  </p:childTnLst>
                                </p:cTn>
                              </p:par>
                            </p:childTnLst>
                          </p:cTn>
                        </p:par>
                        <p:par>
                          <p:cTn id="46" fill="hold">
                            <p:stCondLst>
                              <p:cond delay="4150"/>
                            </p:stCondLst>
                            <p:childTnLst>
                              <p:par>
                                <p:cTn id="47" presetID="42" presetClass="entr" presetSubtype="0" fill="hold" grpId="0"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500"/>
                                        <p:tgtEl>
                                          <p:spTgt spid="14"/>
                                        </p:tgtEl>
                                      </p:cBhvr>
                                    </p:animEffect>
                                    <p:anim calcmode="lin" valueType="num">
                                      <p:cBhvr>
                                        <p:cTn id="50" dur="500" fill="hold"/>
                                        <p:tgtEl>
                                          <p:spTgt spid="14"/>
                                        </p:tgtEl>
                                        <p:attrNameLst>
                                          <p:attrName>ppt_x</p:attrName>
                                        </p:attrNameLst>
                                      </p:cBhvr>
                                      <p:tavLst>
                                        <p:tav tm="0">
                                          <p:val>
                                            <p:strVal val="#ppt_x"/>
                                          </p:val>
                                        </p:tav>
                                        <p:tav tm="100000">
                                          <p:val>
                                            <p:strVal val="#ppt_x"/>
                                          </p:val>
                                        </p:tav>
                                      </p:tavLst>
                                    </p:anim>
                                    <p:anim calcmode="lin" valueType="num">
                                      <p:cBhvr>
                                        <p:cTn id="51"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p:bldP spid="1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9" name="Rectangle 8"/>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extBox 9"/>
          <p:cNvSpPr txBox="1"/>
          <p:nvPr/>
        </p:nvSpPr>
        <p:spPr>
          <a:xfrm>
            <a:off x="856350"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1" name="Subtitle 2"/>
          <p:cNvSpPr txBox="1">
            <a:spLocks/>
          </p:cNvSpPr>
          <p:nvPr/>
        </p:nvSpPr>
        <p:spPr>
          <a:xfrm>
            <a:off x="85635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2" name="Title 1"/>
          <p:cNvSpPr txBox="1">
            <a:spLocks/>
          </p:cNvSpPr>
          <p:nvPr/>
        </p:nvSpPr>
        <p:spPr>
          <a:xfrm>
            <a:off x="856349"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548083511"/>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strVal val="#ppt_w*0.70"/>
                                          </p:val>
                                        </p:tav>
                                        <p:tav tm="100000">
                                          <p:val>
                                            <p:strVal val="#ppt_w"/>
                                          </p:val>
                                        </p:tav>
                                      </p:tavLst>
                                    </p:anim>
                                    <p:anim calcmode="lin" valueType="num">
                                      <p:cBhvr>
                                        <p:cTn id="8" dur="500" fill="hold"/>
                                        <p:tgtEl>
                                          <p:spTgt spid="7"/>
                                        </p:tgtEl>
                                        <p:attrNameLst>
                                          <p:attrName>ppt_h</p:attrName>
                                        </p:attrNameLst>
                                      </p:cBhvr>
                                      <p:tavLst>
                                        <p:tav tm="0">
                                          <p:val>
                                            <p:strVal val="#ppt_h"/>
                                          </p:val>
                                        </p:tav>
                                        <p:tav tm="100000">
                                          <p:val>
                                            <p:strVal val="#ppt_h"/>
                                          </p:val>
                                        </p:tav>
                                      </p:tavLst>
                                    </p:anim>
                                    <p:animEffect transition="in" filter="fade">
                                      <p:cBhvr>
                                        <p:cTn id="9" dur="5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strVal val="#ppt_w*0.70"/>
                                          </p:val>
                                        </p:tav>
                                        <p:tav tm="100000">
                                          <p:val>
                                            <p:strVal val="#ppt_w"/>
                                          </p:val>
                                        </p:tav>
                                      </p:tavLst>
                                    </p:anim>
                                    <p:anim calcmode="lin" valueType="num">
                                      <p:cBhvr>
                                        <p:cTn id="13" dur="500" fill="hold"/>
                                        <p:tgtEl>
                                          <p:spTgt spid="9"/>
                                        </p:tgtEl>
                                        <p:attrNameLst>
                                          <p:attrName>ppt_h</p:attrName>
                                        </p:attrNameLst>
                                      </p:cBhvr>
                                      <p:tavLst>
                                        <p:tav tm="0">
                                          <p:val>
                                            <p:strVal val="#ppt_h"/>
                                          </p:val>
                                        </p:tav>
                                        <p:tav tm="100000">
                                          <p:val>
                                            <p:strVal val="#ppt_h"/>
                                          </p:val>
                                        </p:tav>
                                      </p:tavLst>
                                    </p:anim>
                                    <p:animEffect transition="in" filter="fade">
                                      <p:cBhvr>
                                        <p:cTn id="14" dur="500"/>
                                        <p:tgtEl>
                                          <p:spTgt spid="9"/>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8"/>
                                        </p:tgtEl>
                                        <p:attrNameLst>
                                          <p:attrName>ppt_y</p:attrName>
                                        </p:attrNameLst>
                                      </p:cBhvr>
                                      <p:tavLst>
                                        <p:tav tm="0">
                                          <p:val>
                                            <p:strVal val="#ppt_y"/>
                                          </p:val>
                                        </p:tav>
                                        <p:tav tm="100000">
                                          <p:val>
                                            <p:strVal val="#ppt_y"/>
                                          </p:val>
                                        </p:tav>
                                      </p:tavLst>
                                    </p:anim>
                                    <p:anim calcmode="lin" valueType="num">
                                      <p:cBhvr>
                                        <p:cTn id="20"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8"/>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left)">
                                      <p:cBhvr>
                                        <p:cTn id="30" dur="500"/>
                                        <p:tgtEl>
                                          <p:spTgt spid="11"/>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anim calcmode="lin" valueType="num">
                                      <p:cBhvr>
                                        <p:cTn id="35" dur="500" fill="hold"/>
                                        <p:tgtEl>
                                          <p:spTgt spid="10"/>
                                        </p:tgtEl>
                                        <p:attrNameLst>
                                          <p:attrName>ppt_x</p:attrName>
                                        </p:attrNameLst>
                                      </p:cBhvr>
                                      <p:tavLst>
                                        <p:tav tm="0">
                                          <p:val>
                                            <p:strVal val="#ppt_x"/>
                                          </p:val>
                                        </p:tav>
                                        <p:tav tm="100000">
                                          <p:val>
                                            <p:strVal val="#ppt_x"/>
                                          </p:val>
                                        </p:tav>
                                      </p:tavLst>
                                    </p:anim>
                                    <p:anim calcmode="lin" valueType="num">
                                      <p:cBhvr>
                                        <p:cTn id="36"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P spid="11" grpId="0"/>
      <p:bldP spid="12"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3" name="Rectangle 1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TextBox 13"/>
          <p:cNvSpPr txBox="1"/>
          <p:nvPr/>
        </p:nvSpPr>
        <p:spPr>
          <a:xfrm>
            <a:off x="4572001"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5" name="Subtitle 2"/>
          <p:cNvSpPr txBox="1">
            <a:spLocks/>
          </p:cNvSpPr>
          <p:nvPr/>
        </p:nvSpPr>
        <p:spPr>
          <a:xfrm>
            <a:off x="4528797"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6" name="Title 1"/>
          <p:cNvSpPr txBox="1">
            <a:spLocks/>
          </p:cNvSpPr>
          <p:nvPr/>
        </p:nvSpPr>
        <p:spPr>
          <a:xfrm>
            <a:off x="4528795"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1800" b="1" spc="-150" dirty="0">
                <a:solidFill>
                  <a:srgbClr val="1D1D1D"/>
                </a:solidFill>
              </a:rPr>
              <a:t>WEB</a:t>
            </a:r>
            <a:r>
              <a:rPr lang="en-US" sz="1800" b="1" spc="-150" dirty="0">
                <a:solidFill>
                  <a:srgbClr val="1D1D1D"/>
                </a:solidFill>
              </a:rPr>
              <a:t> </a:t>
            </a:r>
            <a:r>
              <a:rPr lang="en-US" sz="1800" b="1" spc="-150" dirty="0">
                <a:solidFill>
                  <a:srgbClr val="1D1D1D"/>
                </a:solidFill>
              </a:rPr>
              <a:t>DESIGN</a:t>
            </a:r>
            <a:endParaRPr lang="en-US" sz="1800" spc="-150" dirty="0">
              <a:solidFill>
                <a:srgbClr val="1D1D1D"/>
              </a:solidFill>
            </a:endParaRPr>
          </a:p>
        </p:txBody>
      </p:sp>
      <p:sp>
        <p:nvSpPr>
          <p:cNvPr id="7" name="Picture Placeholder 6"/>
          <p:cNvSpPr>
            <a:spLocks noGrp="1"/>
          </p:cNvSpPr>
          <p:nvPr>
            <p:ph type="pic" sz="quarter" idx="11"/>
          </p:nvPr>
        </p:nvSpPr>
        <p:spPr/>
      </p:sp>
    </p:spTree>
    <p:extLst>
      <p:ext uri="{BB962C8B-B14F-4D97-AF65-F5344CB8AC3E}">
        <p14:creationId xmlns:p14="http://schemas.microsoft.com/office/powerpoint/2010/main" val="2173301432"/>
      </p:ext>
    </p:extLst>
  </p:cSld>
  <p:clrMapOvr>
    <a:masterClrMapping/>
  </p:clrMapOvr>
  <p:transition advTm="4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strVal val="#ppt_w*0.70"/>
                                          </p:val>
                                        </p:tav>
                                        <p:tav tm="100000">
                                          <p:val>
                                            <p:strVal val="#ppt_w"/>
                                          </p:val>
                                        </p:tav>
                                      </p:tavLst>
                                    </p:anim>
                                    <p:anim calcmode="lin" valueType="num">
                                      <p:cBhvr>
                                        <p:cTn id="8" dur="500" fill="hold"/>
                                        <p:tgtEl>
                                          <p:spTgt spid="11"/>
                                        </p:tgtEl>
                                        <p:attrNameLst>
                                          <p:attrName>ppt_h</p:attrName>
                                        </p:attrNameLst>
                                      </p:cBhvr>
                                      <p:tavLst>
                                        <p:tav tm="0">
                                          <p:val>
                                            <p:strVal val="#ppt_h"/>
                                          </p:val>
                                        </p:tav>
                                        <p:tav tm="100000">
                                          <p:val>
                                            <p:strVal val="#ppt_h"/>
                                          </p:val>
                                        </p:tav>
                                      </p:tavLst>
                                    </p:anim>
                                    <p:animEffect transition="in" filter="fade">
                                      <p:cBhvr>
                                        <p:cTn id="9" dur="500"/>
                                        <p:tgtEl>
                                          <p:spTgt spid="1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strVal val="#ppt_w*0.70"/>
                                          </p:val>
                                        </p:tav>
                                        <p:tav tm="100000">
                                          <p:val>
                                            <p:strVal val="#ppt_w"/>
                                          </p:val>
                                        </p:tav>
                                      </p:tavLst>
                                    </p:anim>
                                    <p:anim calcmode="lin" valueType="num">
                                      <p:cBhvr>
                                        <p:cTn id="13" dur="500" fill="hold"/>
                                        <p:tgtEl>
                                          <p:spTgt spid="13"/>
                                        </p:tgtEl>
                                        <p:attrNameLst>
                                          <p:attrName>ppt_h</p:attrName>
                                        </p:attrNameLst>
                                      </p:cBhvr>
                                      <p:tavLst>
                                        <p:tav tm="0">
                                          <p:val>
                                            <p:strVal val="#ppt_h"/>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2"/>
                                        </p:tgtEl>
                                        <p:attrNameLst>
                                          <p:attrName>ppt_y</p:attrName>
                                        </p:attrNameLst>
                                      </p:cBhvr>
                                      <p:tavLst>
                                        <p:tav tm="0">
                                          <p:val>
                                            <p:strVal val="#ppt_y"/>
                                          </p:val>
                                        </p:tav>
                                        <p:tav tm="100000">
                                          <p:val>
                                            <p:strVal val="#ppt_y"/>
                                          </p:val>
                                        </p:tav>
                                      </p:tavLst>
                                    </p:anim>
                                    <p:anim calcmode="lin" valueType="num">
                                      <p:cBhvr>
                                        <p:cTn id="20"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2"/>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anim calcmode="lin" valueType="num">
                                      <p:cBhvr>
                                        <p:cTn id="35" dur="500" fill="hold"/>
                                        <p:tgtEl>
                                          <p:spTgt spid="14"/>
                                        </p:tgtEl>
                                        <p:attrNameLst>
                                          <p:attrName>ppt_x</p:attrName>
                                        </p:attrNameLst>
                                      </p:cBhvr>
                                      <p:tavLst>
                                        <p:tav tm="0">
                                          <p:val>
                                            <p:strVal val="#ppt_x"/>
                                          </p:val>
                                        </p:tav>
                                        <p:tav tm="100000">
                                          <p:val>
                                            <p:strVal val="#ppt_x"/>
                                          </p:val>
                                        </p:tav>
                                      </p:tavLst>
                                    </p:anim>
                                    <p:anim calcmode="lin" valueType="num">
                                      <p:cBhvr>
                                        <p:cTn id="36"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p:bldP spid="1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flipH="1">
            <a:off x="5479311" y="1499920"/>
            <a:ext cx="3331202" cy="3650462"/>
            <a:chOff x="1354667" y="2335557"/>
            <a:chExt cx="3588990" cy="3932957"/>
          </a:xfrm>
        </p:grpSpPr>
        <p:pic>
          <p:nvPicPr>
            <p:cNvPr id="38" name="Picture 3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54667" y="2335557"/>
              <a:ext cx="3581966" cy="3927810"/>
            </a:xfrm>
            <a:prstGeom prst="rect">
              <a:avLst/>
            </a:prstGeom>
          </p:spPr>
        </p:pic>
        <p:pic>
          <p:nvPicPr>
            <p:cNvPr id="39" name="Picture 3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61691" y="2340704"/>
              <a:ext cx="3581966" cy="3927810"/>
            </a:xfrm>
            <a:prstGeom prst="rect">
              <a:avLst/>
            </a:prstGeom>
          </p:spPr>
        </p:pic>
      </p:grpSp>
      <p:sp>
        <p:nvSpPr>
          <p:cNvPr id="9" name="Rectangle 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1" name="Rectangle 10"/>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Box 11"/>
          <p:cNvSpPr txBox="1"/>
          <p:nvPr/>
        </p:nvSpPr>
        <p:spPr>
          <a:xfrm>
            <a:off x="856350"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3" name="Subtitle 2"/>
          <p:cNvSpPr txBox="1">
            <a:spLocks/>
          </p:cNvSpPr>
          <p:nvPr/>
        </p:nvSpPr>
        <p:spPr>
          <a:xfrm>
            <a:off x="85635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4" name="Title 1"/>
          <p:cNvSpPr txBox="1">
            <a:spLocks/>
          </p:cNvSpPr>
          <p:nvPr/>
        </p:nvSpPr>
        <p:spPr>
          <a:xfrm>
            <a:off x="856349"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5" name="Picture Placeholder 4"/>
          <p:cNvSpPr>
            <a:spLocks noGrp="1"/>
          </p:cNvSpPr>
          <p:nvPr>
            <p:ph type="pic" sz="quarter" idx="31"/>
          </p:nvPr>
        </p:nvSpPr>
        <p:spPr/>
      </p:sp>
    </p:spTree>
    <p:extLst>
      <p:ext uri="{BB962C8B-B14F-4D97-AF65-F5344CB8AC3E}">
        <p14:creationId xmlns:p14="http://schemas.microsoft.com/office/powerpoint/2010/main" val="3317481137"/>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5"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strVal val="#ppt_w*0.70"/>
                                          </p:val>
                                        </p:tav>
                                        <p:tav tm="100000">
                                          <p:val>
                                            <p:strVal val="#ppt_w"/>
                                          </p:val>
                                        </p:tav>
                                      </p:tavLst>
                                    </p:anim>
                                    <p:anim calcmode="lin" valueType="num">
                                      <p:cBhvr>
                                        <p:cTn id="13" dur="500" fill="hold"/>
                                        <p:tgtEl>
                                          <p:spTgt spid="9"/>
                                        </p:tgtEl>
                                        <p:attrNameLst>
                                          <p:attrName>ppt_h</p:attrName>
                                        </p:attrNameLst>
                                      </p:cBhvr>
                                      <p:tavLst>
                                        <p:tav tm="0">
                                          <p:val>
                                            <p:strVal val="#ppt_h"/>
                                          </p:val>
                                        </p:tav>
                                        <p:tav tm="100000">
                                          <p:val>
                                            <p:strVal val="#ppt_h"/>
                                          </p:val>
                                        </p:tav>
                                      </p:tavLst>
                                    </p:anim>
                                    <p:animEffect transition="in" filter="fade">
                                      <p:cBhvr>
                                        <p:cTn id="14" dur="500"/>
                                        <p:tgtEl>
                                          <p:spTgt spid="9"/>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strVal val="#ppt_w*0.70"/>
                                          </p:val>
                                        </p:tav>
                                        <p:tav tm="100000">
                                          <p:val>
                                            <p:strVal val="#ppt_w"/>
                                          </p:val>
                                        </p:tav>
                                      </p:tavLst>
                                    </p:anim>
                                    <p:anim calcmode="lin" valueType="num">
                                      <p:cBhvr>
                                        <p:cTn id="18" dur="500" fill="hold"/>
                                        <p:tgtEl>
                                          <p:spTgt spid="11"/>
                                        </p:tgtEl>
                                        <p:attrNameLst>
                                          <p:attrName>ppt_h</p:attrName>
                                        </p:attrNameLst>
                                      </p:cBhvr>
                                      <p:tavLst>
                                        <p:tav tm="0">
                                          <p:val>
                                            <p:strVal val="#ppt_h"/>
                                          </p:val>
                                        </p:tav>
                                        <p:tav tm="100000">
                                          <p:val>
                                            <p:strVal val="#ppt_h"/>
                                          </p:val>
                                        </p:tav>
                                      </p:tavLst>
                                    </p:anim>
                                    <p:animEffect transition="in" filter="fade">
                                      <p:cBhvr>
                                        <p:cTn id="19" dur="500"/>
                                        <p:tgtEl>
                                          <p:spTgt spid="11"/>
                                        </p:tgtEl>
                                      </p:cBhvr>
                                    </p:animEffect>
                                  </p:childTnLst>
                                </p:cTn>
                              </p:par>
                            </p:childTnLst>
                          </p:cTn>
                        </p:par>
                        <p:par>
                          <p:cTn id="20" fill="hold">
                            <p:stCondLst>
                              <p:cond delay="1000"/>
                            </p:stCondLst>
                            <p:childTnLst>
                              <p:par>
                                <p:cTn id="21" presetID="41" presetClass="entr" presetSubtype="0" fill="hold" grpId="0" nodeType="afterEffect">
                                  <p:stCondLst>
                                    <p:cond delay="0"/>
                                  </p:stCondLst>
                                  <p:iterate type="lt">
                                    <p:tmPct val="10000"/>
                                  </p:iterate>
                                  <p:childTnLst>
                                    <p:set>
                                      <p:cBhvr>
                                        <p:cTn id="22" dur="1" fill="hold">
                                          <p:stCondLst>
                                            <p:cond delay="0"/>
                                          </p:stCondLst>
                                        </p:cTn>
                                        <p:tgtEl>
                                          <p:spTgt spid="10"/>
                                        </p:tgtEl>
                                        <p:attrNameLst>
                                          <p:attrName>style.visibility</p:attrName>
                                        </p:attrNameLst>
                                      </p:cBhvr>
                                      <p:to>
                                        <p:strVal val="visible"/>
                                      </p:to>
                                    </p:set>
                                    <p:anim calcmode="lin" valueType="num">
                                      <p:cBhvr>
                                        <p:cTn id="23"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10"/>
                                        </p:tgtEl>
                                        <p:attrNameLst>
                                          <p:attrName>ppt_y</p:attrName>
                                        </p:attrNameLst>
                                      </p:cBhvr>
                                      <p:tavLst>
                                        <p:tav tm="0">
                                          <p:val>
                                            <p:strVal val="#ppt_y"/>
                                          </p:val>
                                        </p:tav>
                                        <p:tav tm="100000">
                                          <p:val>
                                            <p:strVal val="#ppt_y"/>
                                          </p:val>
                                        </p:tav>
                                      </p:tavLst>
                                    </p:anim>
                                    <p:anim calcmode="lin" valueType="num">
                                      <p:cBhvr>
                                        <p:cTn id="25"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10"/>
                                        </p:tgtEl>
                                      </p:cBhvr>
                                    </p:animEffect>
                                  </p:childTnLst>
                                </p:cTn>
                              </p:par>
                            </p:childTnLst>
                          </p:cTn>
                        </p:par>
                        <p:par>
                          <p:cTn id="28" fill="hold">
                            <p:stCondLst>
                              <p:cond delay="2150"/>
                            </p:stCondLst>
                            <p:childTnLst>
                              <p:par>
                                <p:cTn id="29" presetID="16" presetClass="entr" presetSubtype="21" fill="hold" grpId="0" nodeType="after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barn(inVertical)">
                                      <p:cBhvr>
                                        <p:cTn id="31" dur="500"/>
                                        <p:tgtEl>
                                          <p:spTgt spid="14"/>
                                        </p:tgtEl>
                                      </p:cBhvr>
                                    </p:animEffect>
                                  </p:childTnLst>
                                </p:cTn>
                              </p:par>
                            </p:childTnLst>
                          </p:cTn>
                        </p:par>
                        <p:par>
                          <p:cTn id="32" fill="hold">
                            <p:stCondLst>
                              <p:cond delay="2650"/>
                            </p:stCondLst>
                            <p:childTnLst>
                              <p:par>
                                <p:cTn id="33" presetID="22" presetClass="entr" presetSubtype="8"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childTnLst>
                          </p:cTn>
                        </p:par>
                        <p:par>
                          <p:cTn id="36" fill="hold">
                            <p:stCondLst>
                              <p:cond delay="315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500"/>
                                        <p:tgtEl>
                                          <p:spTgt spid="12"/>
                                        </p:tgtEl>
                                      </p:cBhvr>
                                    </p:animEffect>
                                    <p:anim calcmode="lin" valueType="num">
                                      <p:cBhvr>
                                        <p:cTn id="40" dur="500" fill="hold"/>
                                        <p:tgtEl>
                                          <p:spTgt spid="12"/>
                                        </p:tgtEl>
                                        <p:attrNameLst>
                                          <p:attrName>ppt_x</p:attrName>
                                        </p:attrNameLst>
                                      </p:cBhvr>
                                      <p:tavLst>
                                        <p:tav tm="0">
                                          <p:val>
                                            <p:strVal val="#ppt_x"/>
                                          </p:val>
                                        </p:tav>
                                        <p:tav tm="100000">
                                          <p:val>
                                            <p:strVal val="#ppt_x"/>
                                          </p:val>
                                        </p:tav>
                                      </p:tavLst>
                                    </p:anim>
                                    <p:anim calcmode="lin" valueType="num">
                                      <p:cBhvr>
                                        <p:cTn id="41"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4" name="Rectangle 13"/>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extBox 14"/>
          <p:cNvSpPr txBox="1"/>
          <p:nvPr/>
        </p:nvSpPr>
        <p:spPr>
          <a:xfrm>
            <a:off x="5004053"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6" name="Subtitle 2"/>
          <p:cNvSpPr txBox="1">
            <a:spLocks/>
          </p:cNvSpPr>
          <p:nvPr/>
        </p:nvSpPr>
        <p:spPr>
          <a:xfrm>
            <a:off x="4960850"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7" name="Title 1"/>
          <p:cNvSpPr txBox="1">
            <a:spLocks/>
          </p:cNvSpPr>
          <p:nvPr/>
        </p:nvSpPr>
        <p:spPr>
          <a:xfrm>
            <a:off x="4960848"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1800" b="1" spc="-150" dirty="0">
                <a:solidFill>
                  <a:srgbClr val="1D1D1D"/>
                </a:solidFill>
              </a:rPr>
              <a:t>WEB</a:t>
            </a:r>
            <a:r>
              <a:rPr lang="en-US" sz="1800" b="1" spc="-150" dirty="0">
                <a:solidFill>
                  <a:srgbClr val="1D1D1D"/>
                </a:solidFill>
              </a:rPr>
              <a:t> </a:t>
            </a:r>
            <a:r>
              <a:rPr lang="en-US" sz="1800" b="1" spc="-150" dirty="0">
                <a:solidFill>
                  <a:srgbClr val="1D1D1D"/>
                </a:solidFill>
              </a:rPr>
              <a:t>DESIGN</a:t>
            </a:r>
            <a:endParaRPr lang="en-US" sz="1800" spc="-150" dirty="0">
              <a:solidFill>
                <a:srgbClr val="1D1D1D"/>
              </a:solidFill>
            </a:endParaRPr>
          </a:p>
        </p:txBody>
      </p:sp>
      <p:sp>
        <p:nvSpPr>
          <p:cNvPr id="9" name="Picture Placeholder 8"/>
          <p:cNvSpPr>
            <a:spLocks noGrp="1"/>
          </p:cNvSpPr>
          <p:nvPr>
            <p:ph type="pic" sz="quarter" idx="11"/>
          </p:nvPr>
        </p:nvSpPr>
        <p:spPr/>
      </p:sp>
    </p:spTree>
    <p:extLst>
      <p:ext uri="{BB962C8B-B14F-4D97-AF65-F5344CB8AC3E}">
        <p14:creationId xmlns:p14="http://schemas.microsoft.com/office/powerpoint/2010/main" val="449743890"/>
      </p:ext>
    </p:extLst>
  </p:cSld>
  <p:clrMapOvr>
    <a:masterClrMapping/>
  </p:clrMapOvr>
  <p:transition advTm="4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ppt_w*0.70"/>
                                          </p:val>
                                        </p:tav>
                                        <p:tav tm="100000">
                                          <p:val>
                                            <p:strVal val="#ppt_w"/>
                                          </p:val>
                                        </p:tav>
                                      </p:tavLst>
                                    </p:anim>
                                    <p:anim calcmode="lin" valueType="num">
                                      <p:cBhvr>
                                        <p:cTn id="8" dur="500" fill="hold"/>
                                        <p:tgtEl>
                                          <p:spTgt spid="12"/>
                                        </p:tgtEl>
                                        <p:attrNameLst>
                                          <p:attrName>ppt_h</p:attrName>
                                        </p:attrNameLst>
                                      </p:cBhvr>
                                      <p:tavLst>
                                        <p:tav tm="0">
                                          <p:val>
                                            <p:strVal val="#ppt_h"/>
                                          </p:val>
                                        </p:tav>
                                        <p:tav tm="100000">
                                          <p:val>
                                            <p:strVal val="#ppt_h"/>
                                          </p:val>
                                        </p:tav>
                                      </p:tavLst>
                                    </p:anim>
                                    <p:animEffect transition="in" filter="fade">
                                      <p:cBhvr>
                                        <p:cTn id="9" dur="5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strVal val="#ppt_w*0.70"/>
                                          </p:val>
                                        </p:tav>
                                        <p:tav tm="100000">
                                          <p:val>
                                            <p:strVal val="#ppt_w"/>
                                          </p:val>
                                        </p:tav>
                                      </p:tavLst>
                                    </p:anim>
                                    <p:anim calcmode="lin" valueType="num">
                                      <p:cBhvr>
                                        <p:cTn id="13" dur="500" fill="hold"/>
                                        <p:tgtEl>
                                          <p:spTgt spid="14"/>
                                        </p:tgtEl>
                                        <p:attrNameLst>
                                          <p:attrName>ppt_h</p:attrName>
                                        </p:attrNameLst>
                                      </p:cBhvr>
                                      <p:tavLst>
                                        <p:tav tm="0">
                                          <p:val>
                                            <p:strVal val="#ppt_h"/>
                                          </p:val>
                                        </p:tav>
                                        <p:tav tm="100000">
                                          <p:val>
                                            <p:strVal val="#ppt_h"/>
                                          </p:val>
                                        </p:tav>
                                      </p:tavLst>
                                    </p:anim>
                                    <p:animEffect transition="in" filter="fade">
                                      <p:cBhvr>
                                        <p:cTn id="14" dur="500"/>
                                        <p:tgtEl>
                                          <p:spTgt spid="14"/>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3"/>
                                        </p:tgtEl>
                                        <p:attrNameLst>
                                          <p:attrName>style.visibility</p:attrName>
                                        </p:attrNameLst>
                                      </p:cBhvr>
                                      <p:to>
                                        <p:strVal val="visible"/>
                                      </p:to>
                                    </p:set>
                                    <p:anim calcmode="lin" valueType="num">
                                      <p:cBhvr>
                                        <p:cTn id="18"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3"/>
                                        </p:tgtEl>
                                        <p:attrNameLst>
                                          <p:attrName>ppt_y</p:attrName>
                                        </p:attrNameLst>
                                      </p:cBhvr>
                                      <p:tavLst>
                                        <p:tav tm="0">
                                          <p:val>
                                            <p:strVal val="#ppt_y"/>
                                          </p:val>
                                        </p:tav>
                                        <p:tav tm="100000">
                                          <p:val>
                                            <p:strVal val="#ppt_y"/>
                                          </p:val>
                                        </p:tav>
                                      </p:tavLst>
                                    </p:anim>
                                    <p:anim calcmode="lin" valueType="num">
                                      <p:cBhvr>
                                        <p:cTn id="20"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3"/>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barn(inVertical)">
                                      <p:cBhvr>
                                        <p:cTn id="26" dur="500"/>
                                        <p:tgtEl>
                                          <p:spTgt spid="17"/>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500"/>
                                        <p:tgtEl>
                                          <p:spTgt spid="16"/>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anim calcmode="lin" valueType="num">
                                      <p:cBhvr>
                                        <p:cTn id="35" dur="500" fill="hold"/>
                                        <p:tgtEl>
                                          <p:spTgt spid="15"/>
                                        </p:tgtEl>
                                        <p:attrNameLst>
                                          <p:attrName>ppt_x</p:attrName>
                                        </p:attrNameLst>
                                      </p:cBhvr>
                                      <p:tavLst>
                                        <p:tav tm="0">
                                          <p:val>
                                            <p:strVal val="#ppt_x"/>
                                          </p:val>
                                        </p:tav>
                                        <p:tav tm="100000">
                                          <p:val>
                                            <p:strVal val="#ppt_x"/>
                                          </p:val>
                                        </p:tav>
                                      </p:tavLst>
                                    </p:anim>
                                    <p:anim calcmode="lin" valueType="num">
                                      <p:cBhvr>
                                        <p:cTn id="36"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p:bldP spid="1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560892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 name="Subtitle 2"/>
          <p:cNvSpPr txBox="1">
            <a:spLocks/>
          </p:cNvSpPr>
          <p:nvPr/>
        </p:nvSpPr>
        <p:spPr>
          <a:xfrm>
            <a:off x="5620850" y="1532082"/>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Company Philosophy</a:t>
            </a:r>
          </a:p>
        </p:txBody>
      </p:sp>
      <p:sp>
        <p:nvSpPr>
          <p:cNvPr id="25" name="Title 1"/>
          <p:cNvSpPr txBox="1">
            <a:spLocks/>
          </p:cNvSpPr>
          <p:nvPr/>
        </p:nvSpPr>
        <p:spPr>
          <a:xfrm>
            <a:off x="5608927" y="728326"/>
            <a:ext cx="2200988" cy="54681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About</a:t>
            </a:r>
            <a:r>
              <a:rPr lang="en-US" sz="2400" b="1" spc="-150" dirty="0">
                <a:solidFill>
                  <a:schemeClr val="bg1"/>
                </a:solidFill>
              </a:rPr>
              <a:t> </a:t>
            </a:r>
            <a:r>
              <a:rPr lang="en-US" sz="2400" spc="-150" dirty="0">
                <a:solidFill>
                  <a:schemeClr val="bg1"/>
                </a:solidFill>
              </a:rPr>
              <a:t>Us</a:t>
            </a:r>
          </a:p>
        </p:txBody>
      </p:sp>
      <p:sp>
        <p:nvSpPr>
          <p:cNvPr id="26" name="TextBox 25"/>
          <p:cNvSpPr txBox="1"/>
          <p:nvPr/>
        </p:nvSpPr>
        <p:spPr>
          <a:xfrm>
            <a:off x="5608926" y="2312519"/>
            <a:ext cx="2765136" cy="1806264"/>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a:t>
            </a:r>
            <a:endParaRPr lang="id-ID" sz="825" dirty="0">
              <a:solidFill>
                <a:schemeClr val="bg1">
                  <a:lumMod val="50000"/>
                </a:schemeClr>
              </a:solidFill>
            </a:endParaRPr>
          </a:p>
          <a:p>
            <a:pPr>
              <a:lnSpc>
                <a:spcPct val="150000"/>
              </a:lnSpc>
            </a:pPr>
            <a:endParaRPr lang="id-ID" sz="825" dirty="0">
              <a:solidFill>
                <a:schemeClr val="bg1">
                  <a:lumMod val="50000"/>
                </a:schemeClr>
              </a:solidFill>
            </a:endParaRPr>
          </a:p>
          <a:p>
            <a:pPr>
              <a:lnSpc>
                <a:spcPct val="150000"/>
              </a:lnSpc>
            </a:pPr>
            <a:r>
              <a:rPr lang="en-US" sz="825" dirty="0">
                <a:solidFill>
                  <a:schemeClr val="bg1">
                    <a:lumMod val="50000"/>
                  </a:schemeClr>
                </a:solidFill>
              </a:rPr>
              <a:t>I </a:t>
            </a:r>
            <a:r>
              <a:rPr lang="en-US" sz="825" dirty="0">
                <a:solidFill>
                  <a:schemeClr val="bg1">
                    <a:lumMod val="50000"/>
                  </a:schemeClr>
                </a:solidFill>
              </a:rPr>
              <a:t>said jump, down on Jump Street. Your friends will be there when your back is to the wall. You'll find you'll need us cause there's no one else to call. </a:t>
            </a:r>
          </a:p>
        </p:txBody>
      </p:sp>
      <p:sp>
        <p:nvSpPr>
          <p:cNvPr id="8" name="Rectangle 7"/>
          <p:cNvSpPr/>
          <p:nvPr/>
        </p:nvSpPr>
        <p:spPr>
          <a:xfrm>
            <a:off x="5458999"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304896219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inVertical)">
                                      <p:cBhvr>
                                        <p:cTn id="7" dur="500"/>
                                        <p:tgtEl>
                                          <p:spTgt spid="2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par>
                          <p:cTn id="11" fill="hold">
                            <p:stCondLst>
                              <p:cond delay="500"/>
                            </p:stCondLst>
                            <p:childTnLst>
                              <p:par>
                                <p:cTn id="12" presetID="16" presetClass="entr" presetSubtype="26" fill="hold" grpId="0" nodeType="after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barn(inHorizontal)">
                                      <p:cBhvr>
                                        <p:cTn id="14" dur="500"/>
                                        <p:tgtEl>
                                          <p:spTgt spid="25"/>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anim calcmode="lin" valueType="num">
                                      <p:cBhvr>
                                        <p:cTn id="23" dur="500" fill="hold"/>
                                        <p:tgtEl>
                                          <p:spTgt spid="26"/>
                                        </p:tgtEl>
                                        <p:attrNameLst>
                                          <p:attrName>ppt_x</p:attrName>
                                        </p:attrNameLst>
                                      </p:cBhvr>
                                      <p:tavLst>
                                        <p:tav tm="0">
                                          <p:val>
                                            <p:strVal val="#ppt_x"/>
                                          </p:val>
                                        </p:tav>
                                        <p:tav tm="100000">
                                          <p:val>
                                            <p:strVal val="#ppt_x"/>
                                          </p:val>
                                        </p:tav>
                                      </p:tavLst>
                                    </p:anim>
                                    <p:anim calcmode="lin" valueType="num">
                                      <p:cBhvr>
                                        <p:cTn id="24" dur="5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5" grpId="0"/>
      <p:bldP spid="26" grpId="0"/>
      <p:bldP spid="8"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0" name="Rectangle 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extBox 10"/>
          <p:cNvSpPr txBox="1"/>
          <p:nvPr/>
        </p:nvSpPr>
        <p:spPr>
          <a:xfrm>
            <a:off x="856350"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2" name="Subtitle 2"/>
          <p:cNvSpPr txBox="1">
            <a:spLocks/>
          </p:cNvSpPr>
          <p:nvPr/>
        </p:nvSpPr>
        <p:spPr>
          <a:xfrm>
            <a:off x="85635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3" name="Title 1"/>
          <p:cNvSpPr txBox="1">
            <a:spLocks/>
          </p:cNvSpPr>
          <p:nvPr/>
        </p:nvSpPr>
        <p:spPr>
          <a:xfrm>
            <a:off x="856349"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1800" b="1" spc="-150" dirty="0">
                <a:solidFill>
                  <a:srgbClr val="1D1D1D"/>
                </a:solidFill>
              </a:rPr>
              <a:t>WEB </a:t>
            </a:r>
            <a:r>
              <a:rPr lang="en-US" sz="1800" b="1" spc="-150" dirty="0">
                <a:solidFill>
                  <a:srgbClr val="1D1D1D"/>
                </a:solidFill>
              </a:rPr>
              <a:t>DESIGN</a:t>
            </a:r>
            <a:endParaRPr lang="en-US" sz="1800" spc="-150" dirty="0">
              <a:solidFill>
                <a:srgbClr val="1D1D1D"/>
              </a:solidFill>
            </a:endParaRPr>
          </a:p>
        </p:txBody>
      </p:sp>
      <p:sp>
        <p:nvSpPr>
          <p:cNvPr id="5" name="Picture Placeholder 4"/>
          <p:cNvSpPr>
            <a:spLocks noGrp="1"/>
          </p:cNvSpPr>
          <p:nvPr>
            <p:ph type="pic" sz="quarter" idx="11"/>
          </p:nvPr>
        </p:nvSpPr>
        <p:spPr/>
      </p:sp>
    </p:spTree>
    <p:extLst>
      <p:ext uri="{BB962C8B-B14F-4D97-AF65-F5344CB8AC3E}">
        <p14:creationId xmlns:p14="http://schemas.microsoft.com/office/powerpoint/2010/main" val="2728259169"/>
      </p:ext>
    </p:extLst>
  </p:cSld>
  <p:clrMapOvr>
    <a:masterClrMapping/>
  </p:clrMapOvr>
  <p:transition advTm="4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anim calcmode="lin" valueType="num">
                                      <p:cBhvr>
                                        <p:cTn id="35" dur="500" fill="hold"/>
                                        <p:tgtEl>
                                          <p:spTgt spid="11"/>
                                        </p:tgtEl>
                                        <p:attrNameLst>
                                          <p:attrName>ppt_x</p:attrName>
                                        </p:attrNameLst>
                                      </p:cBhvr>
                                      <p:tavLst>
                                        <p:tav tm="0">
                                          <p:val>
                                            <p:strVal val="#ppt_x"/>
                                          </p:val>
                                        </p:tav>
                                        <p:tav tm="100000">
                                          <p:val>
                                            <p:strVal val="#ppt_x"/>
                                          </p:val>
                                        </p:tav>
                                      </p:tavLst>
                                    </p:anim>
                                    <p:anim calcmode="lin" valueType="num">
                                      <p:cBhvr>
                                        <p:cTn id="36"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1" name="Rectangle 10"/>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Box 11"/>
          <p:cNvSpPr txBox="1"/>
          <p:nvPr/>
        </p:nvSpPr>
        <p:spPr>
          <a:xfrm>
            <a:off x="856350"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3" name="Subtitle 2"/>
          <p:cNvSpPr txBox="1">
            <a:spLocks/>
          </p:cNvSpPr>
          <p:nvPr/>
        </p:nvSpPr>
        <p:spPr>
          <a:xfrm>
            <a:off x="85635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4" name="Title 1"/>
          <p:cNvSpPr txBox="1">
            <a:spLocks/>
          </p:cNvSpPr>
          <p:nvPr/>
        </p:nvSpPr>
        <p:spPr>
          <a:xfrm>
            <a:off x="856349"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5" name="Picture Placeholder 4"/>
          <p:cNvSpPr>
            <a:spLocks noGrp="1"/>
          </p:cNvSpPr>
          <p:nvPr>
            <p:ph type="pic" sz="quarter" idx="14"/>
          </p:nvPr>
        </p:nvSpPr>
        <p:spPr/>
      </p:sp>
    </p:spTree>
    <p:extLst>
      <p:ext uri="{BB962C8B-B14F-4D97-AF65-F5344CB8AC3E}">
        <p14:creationId xmlns:p14="http://schemas.microsoft.com/office/powerpoint/2010/main" val="1729997301"/>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1" name="Rectangle 10"/>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Box 11"/>
          <p:cNvSpPr txBox="1"/>
          <p:nvPr/>
        </p:nvSpPr>
        <p:spPr>
          <a:xfrm>
            <a:off x="856350"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3" name="Subtitle 2"/>
          <p:cNvSpPr txBox="1">
            <a:spLocks/>
          </p:cNvSpPr>
          <p:nvPr/>
        </p:nvSpPr>
        <p:spPr>
          <a:xfrm>
            <a:off x="85635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4" name="Title 1"/>
          <p:cNvSpPr txBox="1">
            <a:spLocks/>
          </p:cNvSpPr>
          <p:nvPr/>
        </p:nvSpPr>
        <p:spPr>
          <a:xfrm>
            <a:off x="856349"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1240943710"/>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1" name="Rectangle 10"/>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Box 11"/>
          <p:cNvSpPr txBox="1"/>
          <p:nvPr/>
        </p:nvSpPr>
        <p:spPr>
          <a:xfrm>
            <a:off x="4572001"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3" name="Subtitle 2"/>
          <p:cNvSpPr txBox="1">
            <a:spLocks/>
          </p:cNvSpPr>
          <p:nvPr/>
        </p:nvSpPr>
        <p:spPr>
          <a:xfrm>
            <a:off x="4528797"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4" name="Title 1"/>
          <p:cNvSpPr txBox="1">
            <a:spLocks/>
          </p:cNvSpPr>
          <p:nvPr/>
        </p:nvSpPr>
        <p:spPr>
          <a:xfrm>
            <a:off x="4528795"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5" name="Picture Placeholder 4"/>
          <p:cNvSpPr>
            <a:spLocks noGrp="1"/>
          </p:cNvSpPr>
          <p:nvPr>
            <p:ph type="pic" sz="quarter" idx="13"/>
          </p:nvPr>
        </p:nvSpPr>
        <p:spPr/>
      </p:sp>
    </p:spTree>
    <p:extLst>
      <p:ext uri="{BB962C8B-B14F-4D97-AF65-F5344CB8AC3E}">
        <p14:creationId xmlns:p14="http://schemas.microsoft.com/office/powerpoint/2010/main" val="126230885"/>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2" name="Rectangle 11"/>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extBox 12"/>
          <p:cNvSpPr txBox="1"/>
          <p:nvPr/>
        </p:nvSpPr>
        <p:spPr>
          <a:xfrm>
            <a:off x="856350"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4" name="Subtitle 2"/>
          <p:cNvSpPr txBox="1">
            <a:spLocks/>
          </p:cNvSpPr>
          <p:nvPr/>
        </p:nvSpPr>
        <p:spPr>
          <a:xfrm>
            <a:off x="85635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5" name="Title 1"/>
          <p:cNvSpPr txBox="1">
            <a:spLocks/>
          </p:cNvSpPr>
          <p:nvPr/>
        </p:nvSpPr>
        <p:spPr>
          <a:xfrm>
            <a:off x="856349"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21" name="Picture Placeholder 20"/>
          <p:cNvSpPr>
            <a:spLocks noGrp="1"/>
          </p:cNvSpPr>
          <p:nvPr>
            <p:ph type="pic" sz="quarter" idx="14"/>
          </p:nvPr>
        </p:nvSpPr>
        <p:spPr/>
      </p:sp>
      <p:sp>
        <p:nvSpPr>
          <p:cNvPr id="22" name="Picture Placeholder 21"/>
          <p:cNvSpPr>
            <a:spLocks noGrp="1"/>
          </p:cNvSpPr>
          <p:nvPr>
            <p:ph type="pic" sz="quarter" idx="13"/>
          </p:nvPr>
        </p:nvSpPr>
        <p:spPr/>
      </p:sp>
    </p:spTree>
    <p:extLst>
      <p:ext uri="{BB962C8B-B14F-4D97-AF65-F5344CB8AC3E}">
        <p14:creationId xmlns:p14="http://schemas.microsoft.com/office/powerpoint/2010/main" val="2109538667"/>
      </p:ext>
    </p:extLst>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ppt_w*0.7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animEffect transition="in" filter="fade">
                                      <p:cBhvr>
                                        <p:cTn id="9" dur="5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barn(inVertical)">
                                      <p:cBhvr>
                                        <p:cTn id="26" dur="500"/>
                                        <p:tgtEl>
                                          <p:spTgt spid="15"/>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anim calcmode="lin" valueType="num">
                                      <p:cBhvr>
                                        <p:cTn id="35" dur="500" fill="hold"/>
                                        <p:tgtEl>
                                          <p:spTgt spid="13"/>
                                        </p:tgtEl>
                                        <p:attrNameLst>
                                          <p:attrName>ppt_x</p:attrName>
                                        </p:attrNameLst>
                                      </p:cBhvr>
                                      <p:tavLst>
                                        <p:tav tm="0">
                                          <p:val>
                                            <p:strVal val="#ppt_x"/>
                                          </p:val>
                                        </p:tav>
                                        <p:tav tm="100000">
                                          <p:val>
                                            <p:strVal val="#ppt_x"/>
                                          </p:val>
                                        </p:tav>
                                      </p:tavLst>
                                    </p:anim>
                                    <p:anim calcmode="lin" valueType="num">
                                      <p:cBhvr>
                                        <p:cTn id="36"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4" grpId="0"/>
      <p:bldP spid="15"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 name="Picture 204" descr="tablet.png"/>
          <p:cNvPicPr>
            <a:picLocks noChangeAspect="1"/>
          </p:cNvPicPr>
          <p:nvPr/>
        </p:nvPicPr>
        <p:blipFill>
          <a:blip r:embed="rId2"/>
          <a:stretch>
            <a:fillRect/>
          </a:stretch>
        </p:blipFill>
        <p:spPr>
          <a:xfrm>
            <a:off x="618425" y="1247539"/>
            <a:ext cx="2842251" cy="3700500"/>
          </a:xfrm>
          <a:prstGeom prst="rect">
            <a:avLst/>
          </a:prstGeom>
        </p:spPr>
      </p:pic>
      <p:sp>
        <p:nvSpPr>
          <p:cNvPr id="12" name="Rectangle 11"/>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4" name="Rectangle 13"/>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extBox 14"/>
          <p:cNvSpPr txBox="1"/>
          <p:nvPr/>
        </p:nvSpPr>
        <p:spPr>
          <a:xfrm>
            <a:off x="4572001"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6" name="Subtitle 2"/>
          <p:cNvSpPr txBox="1">
            <a:spLocks/>
          </p:cNvSpPr>
          <p:nvPr/>
        </p:nvSpPr>
        <p:spPr>
          <a:xfrm>
            <a:off x="4528797"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7" name="Title 1"/>
          <p:cNvSpPr txBox="1">
            <a:spLocks/>
          </p:cNvSpPr>
          <p:nvPr/>
        </p:nvSpPr>
        <p:spPr>
          <a:xfrm>
            <a:off x="4528795"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5" name="Picture Placeholder 4"/>
          <p:cNvSpPr>
            <a:spLocks noGrp="1"/>
          </p:cNvSpPr>
          <p:nvPr>
            <p:ph type="pic" sz="quarter" idx="10"/>
          </p:nvPr>
        </p:nvSpPr>
        <p:spPr/>
      </p:sp>
      <p:pic>
        <p:nvPicPr>
          <p:cNvPr id="209" name="Picture 208" descr="hand01.png"/>
          <p:cNvPicPr>
            <a:picLocks noChangeAspect="1"/>
          </p:cNvPicPr>
          <p:nvPr/>
        </p:nvPicPr>
        <p:blipFill>
          <a:blip r:embed="rId3"/>
          <a:stretch>
            <a:fillRect/>
          </a:stretch>
        </p:blipFill>
        <p:spPr>
          <a:xfrm>
            <a:off x="567725" y="2209211"/>
            <a:ext cx="1406802" cy="2979112"/>
          </a:xfrm>
          <a:prstGeom prst="rect">
            <a:avLst/>
          </a:prstGeom>
        </p:spPr>
      </p:pic>
      <p:pic>
        <p:nvPicPr>
          <p:cNvPr id="210" name="Picture 209" descr="righthand.png"/>
          <p:cNvPicPr>
            <a:picLocks noChangeAspect="1"/>
          </p:cNvPicPr>
          <p:nvPr/>
        </p:nvPicPr>
        <p:blipFill>
          <a:blip r:embed="rId4"/>
          <a:stretch>
            <a:fillRect/>
          </a:stretch>
        </p:blipFill>
        <p:spPr>
          <a:xfrm>
            <a:off x="2234365" y="2561703"/>
            <a:ext cx="3734066" cy="2381537"/>
          </a:xfrm>
          <a:prstGeom prst="rect">
            <a:avLst/>
          </a:prstGeom>
        </p:spPr>
      </p:pic>
    </p:spTree>
    <p:extLst>
      <p:ext uri="{BB962C8B-B14F-4D97-AF65-F5344CB8AC3E}">
        <p14:creationId xmlns:p14="http://schemas.microsoft.com/office/powerpoint/2010/main" val="1754820565"/>
      </p:ext>
    </p:extLst>
  </p:cSld>
  <p:clrMapOvr>
    <a:masterClrMapping/>
  </p:clrMapOvr>
  <p:transition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05"/>
                                        </p:tgtEl>
                                        <p:attrNameLst>
                                          <p:attrName>style.visibility</p:attrName>
                                        </p:attrNameLst>
                                      </p:cBhvr>
                                      <p:to>
                                        <p:strVal val="visible"/>
                                      </p:to>
                                    </p:set>
                                    <p:anim calcmode="lin" valueType="num">
                                      <p:cBhvr additive="base">
                                        <p:cTn id="7" dur="500" fill="hold"/>
                                        <p:tgtEl>
                                          <p:spTgt spid="205"/>
                                        </p:tgtEl>
                                        <p:attrNameLst>
                                          <p:attrName>ppt_x</p:attrName>
                                        </p:attrNameLst>
                                      </p:cBhvr>
                                      <p:tavLst>
                                        <p:tav tm="0">
                                          <p:val>
                                            <p:strVal val="#ppt_x"/>
                                          </p:val>
                                        </p:tav>
                                        <p:tav tm="100000">
                                          <p:val>
                                            <p:strVal val="#ppt_x"/>
                                          </p:val>
                                        </p:tav>
                                      </p:tavLst>
                                    </p:anim>
                                    <p:anim calcmode="lin" valueType="num">
                                      <p:cBhvr additive="base">
                                        <p:cTn id="8" dur="500" fill="hold"/>
                                        <p:tgtEl>
                                          <p:spTgt spid="20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209"/>
                                        </p:tgtEl>
                                        <p:attrNameLst>
                                          <p:attrName>style.visibility</p:attrName>
                                        </p:attrNameLst>
                                      </p:cBhvr>
                                      <p:to>
                                        <p:strVal val="visible"/>
                                      </p:to>
                                    </p:set>
                                    <p:anim calcmode="lin" valueType="num">
                                      <p:cBhvr additive="base">
                                        <p:cTn id="12" dur="500" fill="hold"/>
                                        <p:tgtEl>
                                          <p:spTgt spid="209"/>
                                        </p:tgtEl>
                                        <p:attrNameLst>
                                          <p:attrName>ppt_x</p:attrName>
                                        </p:attrNameLst>
                                      </p:cBhvr>
                                      <p:tavLst>
                                        <p:tav tm="0">
                                          <p:val>
                                            <p:strVal val="#ppt_x"/>
                                          </p:val>
                                        </p:tav>
                                        <p:tav tm="100000">
                                          <p:val>
                                            <p:strVal val="#ppt_x"/>
                                          </p:val>
                                        </p:tav>
                                      </p:tavLst>
                                    </p:anim>
                                    <p:anim calcmode="lin" valueType="num">
                                      <p:cBhvr additive="base">
                                        <p:cTn id="13" dur="500" fill="hold"/>
                                        <p:tgtEl>
                                          <p:spTgt spid="20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210"/>
                                        </p:tgtEl>
                                        <p:attrNameLst>
                                          <p:attrName>style.visibility</p:attrName>
                                        </p:attrNameLst>
                                      </p:cBhvr>
                                      <p:to>
                                        <p:strVal val="visible"/>
                                      </p:to>
                                    </p:set>
                                    <p:anim calcmode="lin" valueType="num">
                                      <p:cBhvr additive="base">
                                        <p:cTn id="17" dur="500" fill="hold"/>
                                        <p:tgtEl>
                                          <p:spTgt spid="210"/>
                                        </p:tgtEl>
                                        <p:attrNameLst>
                                          <p:attrName>ppt_x</p:attrName>
                                        </p:attrNameLst>
                                      </p:cBhvr>
                                      <p:tavLst>
                                        <p:tav tm="0">
                                          <p:val>
                                            <p:strVal val="#ppt_x"/>
                                          </p:val>
                                        </p:tav>
                                        <p:tav tm="100000">
                                          <p:val>
                                            <p:strVal val="#ppt_x"/>
                                          </p:val>
                                        </p:tav>
                                      </p:tavLst>
                                    </p:anim>
                                    <p:anim calcmode="lin" valueType="num">
                                      <p:cBhvr additive="base">
                                        <p:cTn id="18" dur="500" fill="hold"/>
                                        <p:tgtEl>
                                          <p:spTgt spid="21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55" presetClass="entr" presetSubtype="0"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strVal val="#ppt_w*0.70"/>
                                          </p:val>
                                        </p:tav>
                                        <p:tav tm="100000">
                                          <p:val>
                                            <p:strVal val="#ppt_w"/>
                                          </p:val>
                                        </p:tav>
                                      </p:tavLst>
                                    </p:anim>
                                    <p:anim calcmode="lin" valueType="num">
                                      <p:cBhvr>
                                        <p:cTn id="23" dur="500" fill="hold"/>
                                        <p:tgtEl>
                                          <p:spTgt spid="12"/>
                                        </p:tgtEl>
                                        <p:attrNameLst>
                                          <p:attrName>ppt_h</p:attrName>
                                        </p:attrNameLst>
                                      </p:cBhvr>
                                      <p:tavLst>
                                        <p:tav tm="0">
                                          <p:val>
                                            <p:strVal val="#ppt_h"/>
                                          </p:val>
                                        </p:tav>
                                        <p:tav tm="100000">
                                          <p:val>
                                            <p:strVal val="#ppt_h"/>
                                          </p:val>
                                        </p:tav>
                                      </p:tavLst>
                                    </p:anim>
                                    <p:animEffect transition="in" filter="fade">
                                      <p:cBhvr>
                                        <p:cTn id="24" dur="500"/>
                                        <p:tgtEl>
                                          <p:spTgt spid="12"/>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ppt_w</p:attrName>
                                        </p:attrNameLst>
                                      </p:cBhvr>
                                      <p:tavLst>
                                        <p:tav tm="0">
                                          <p:val>
                                            <p:strVal val="#ppt_w*0.70"/>
                                          </p:val>
                                        </p:tav>
                                        <p:tav tm="100000">
                                          <p:val>
                                            <p:strVal val="#ppt_w"/>
                                          </p:val>
                                        </p:tav>
                                      </p:tavLst>
                                    </p:anim>
                                    <p:anim calcmode="lin" valueType="num">
                                      <p:cBhvr>
                                        <p:cTn id="28" dur="500" fill="hold"/>
                                        <p:tgtEl>
                                          <p:spTgt spid="14"/>
                                        </p:tgtEl>
                                        <p:attrNameLst>
                                          <p:attrName>ppt_h</p:attrName>
                                        </p:attrNameLst>
                                      </p:cBhvr>
                                      <p:tavLst>
                                        <p:tav tm="0">
                                          <p:val>
                                            <p:strVal val="#ppt_h"/>
                                          </p:val>
                                        </p:tav>
                                        <p:tav tm="100000">
                                          <p:val>
                                            <p:strVal val="#ppt_h"/>
                                          </p:val>
                                        </p:tav>
                                      </p:tavLst>
                                    </p:anim>
                                    <p:animEffect transition="in" filter="fade">
                                      <p:cBhvr>
                                        <p:cTn id="29" dur="500"/>
                                        <p:tgtEl>
                                          <p:spTgt spid="14"/>
                                        </p:tgtEl>
                                      </p:cBhvr>
                                    </p:animEffect>
                                  </p:childTnLst>
                                </p:cTn>
                              </p:par>
                            </p:childTnLst>
                          </p:cTn>
                        </p:par>
                        <p:par>
                          <p:cTn id="30" fill="hold">
                            <p:stCondLst>
                              <p:cond delay="2000"/>
                            </p:stCondLst>
                            <p:childTnLst>
                              <p:par>
                                <p:cTn id="31" presetID="41" presetClass="entr" presetSubtype="0" fill="hold" grpId="0" nodeType="afterEffect">
                                  <p:stCondLst>
                                    <p:cond delay="0"/>
                                  </p:stCondLst>
                                  <p:iterate type="lt">
                                    <p:tmPct val="10000"/>
                                  </p:iterate>
                                  <p:childTnLst>
                                    <p:set>
                                      <p:cBhvr>
                                        <p:cTn id="32" dur="1" fill="hold">
                                          <p:stCondLst>
                                            <p:cond delay="0"/>
                                          </p:stCondLst>
                                        </p:cTn>
                                        <p:tgtEl>
                                          <p:spTgt spid="13"/>
                                        </p:tgtEl>
                                        <p:attrNameLst>
                                          <p:attrName>style.visibility</p:attrName>
                                        </p:attrNameLst>
                                      </p:cBhvr>
                                      <p:to>
                                        <p:strVal val="visible"/>
                                      </p:to>
                                    </p:set>
                                    <p:anim calcmode="lin" valueType="num">
                                      <p:cBhvr>
                                        <p:cTn id="33"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13"/>
                                        </p:tgtEl>
                                        <p:attrNameLst>
                                          <p:attrName>ppt_y</p:attrName>
                                        </p:attrNameLst>
                                      </p:cBhvr>
                                      <p:tavLst>
                                        <p:tav tm="0">
                                          <p:val>
                                            <p:strVal val="#ppt_y"/>
                                          </p:val>
                                        </p:tav>
                                        <p:tav tm="100000">
                                          <p:val>
                                            <p:strVal val="#ppt_y"/>
                                          </p:val>
                                        </p:tav>
                                      </p:tavLst>
                                    </p:anim>
                                    <p:anim calcmode="lin" valueType="num">
                                      <p:cBhvr>
                                        <p:cTn id="35"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13"/>
                                        </p:tgtEl>
                                      </p:cBhvr>
                                    </p:animEffect>
                                  </p:childTnLst>
                                </p:cTn>
                              </p:par>
                            </p:childTnLst>
                          </p:cTn>
                        </p:par>
                        <p:par>
                          <p:cTn id="38" fill="hold">
                            <p:stCondLst>
                              <p:cond delay="3150"/>
                            </p:stCondLst>
                            <p:childTnLst>
                              <p:par>
                                <p:cTn id="39" presetID="16" presetClass="entr" presetSubtype="21"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barn(inVertical)">
                                      <p:cBhvr>
                                        <p:cTn id="41" dur="500"/>
                                        <p:tgtEl>
                                          <p:spTgt spid="17"/>
                                        </p:tgtEl>
                                      </p:cBhvr>
                                    </p:animEffect>
                                  </p:childTnLst>
                                </p:cTn>
                              </p:par>
                            </p:childTnLst>
                          </p:cTn>
                        </p:par>
                        <p:par>
                          <p:cTn id="42" fill="hold">
                            <p:stCondLst>
                              <p:cond delay="3650"/>
                            </p:stCondLst>
                            <p:childTnLst>
                              <p:par>
                                <p:cTn id="43" presetID="22" presetClass="entr" presetSubtype="8" fill="hold" grpId="0" nodeType="after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wipe(left)">
                                      <p:cBhvr>
                                        <p:cTn id="45" dur="500"/>
                                        <p:tgtEl>
                                          <p:spTgt spid="16"/>
                                        </p:tgtEl>
                                      </p:cBhvr>
                                    </p:animEffect>
                                  </p:childTnLst>
                                </p:cTn>
                              </p:par>
                            </p:childTnLst>
                          </p:cTn>
                        </p:par>
                        <p:par>
                          <p:cTn id="46" fill="hold">
                            <p:stCondLst>
                              <p:cond delay="4150"/>
                            </p:stCondLst>
                            <p:childTnLst>
                              <p:par>
                                <p:cTn id="47" presetID="42" presetClass="entr" presetSubtype="0"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500"/>
                                        <p:tgtEl>
                                          <p:spTgt spid="15"/>
                                        </p:tgtEl>
                                      </p:cBhvr>
                                    </p:animEffect>
                                    <p:anim calcmode="lin" valueType="num">
                                      <p:cBhvr>
                                        <p:cTn id="50" dur="500" fill="hold"/>
                                        <p:tgtEl>
                                          <p:spTgt spid="15"/>
                                        </p:tgtEl>
                                        <p:attrNameLst>
                                          <p:attrName>ppt_x</p:attrName>
                                        </p:attrNameLst>
                                      </p:cBhvr>
                                      <p:tavLst>
                                        <p:tav tm="0">
                                          <p:val>
                                            <p:strVal val="#ppt_x"/>
                                          </p:val>
                                        </p:tav>
                                        <p:tav tm="100000">
                                          <p:val>
                                            <p:strVal val="#ppt_x"/>
                                          </p:val>
                                        </p:tav>
                                      </p:tavLst>
                                    </p:anim>
                                    <p:anim calcmode="lin" valueType="num">
                                      <p:cBhvr>
                                        <p:cTn id="51"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p:bldP spid="17"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1" name="Rectangle 10"/>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Box 11"/>
          <p:cNvSpPr txBox="1"/>
          <p:nvPr/>
        </p:nvSpPr>
        <p:spPr>
          <a:xfrm>
            <a:off x="899555"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3" name="Subtitle 2"/>
          <p:cNvSpPr txBox="1">
            <a:spLocks/>
          </p:cNvSpPr>
          <p:nvPr/>
        </p:nvSpPr>
        <p:spPr>
          <a:xfrm>
            <a:off x="856351"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4" name="Title 1"/>
          <p:cNvSpPr txBox="1">
            <a:spLocks/>
          </p:cNvSpPr>
          <p:nvPr/>
        </p:nvSpPr>
        <p:spPr>
          <a:xfrm>
            <a:off x="856349"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1800" b="1" spc="-150" dirty="0">
                <a:solidFill>
                  <a:srgbClr val="1D1D1D"/>
                </a:solidFill>
              </a:rPr>
              <a:t>WEB</a:t>
            </a:r>
            <a:r>
              <a:rPr lang="en-US" sz="1800" b="1" spc="-150" dirty="0">
                <a:solidFill>
                  <a:srgbClr val="1D1D1D"/>
                </a:solidFill>
              </a:rPr>
              <a:t> </a:t>
            </a:r>
            <a:r>
              <a:rPr lang="en-US" sz="1800" b="1" spc="-150" dirty="0">
                <a:solidFill>
                  <a:srgbClr val="1D1D1D"/>
                </a:solidFill>
              </a:rPr>
              <a:t>DESIGN</a:t>
            </a:r>
            <a:endParaRPr lang="en-US" sz="1800" spc="-15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1770584244"/>
      </p:ext>
    </p:extLst>
  </p:cSld>
  <p:clrMapOvr>
    <a:masterClrMapping/>
  </p:clrMapOvr>
  <p:transition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0" name="Rectangle 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TextBox 13"/>
          <p:cNvSpPr txBox="1"/>
          <p:nvPr/>
        </p:nvSpPr>
        <p:spPr>
          <a:xfrm>
            <a:off x="4572001"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5" name="Subtitle 2"/>
          <p:cNvSpPr txBox="1">
            <a:spLocks/>
          </p:cNvSpPr>
          <p:nvPr/>
        </p:nvSpPr>
        <p:spPr>
          <a:xfrm>
            <a:off x="4528797"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6" name="Title 1"/>
          <p:cNvSpPr txBox="1">
            <a:spLocks/>
          </p:cNvSpPr>
          <p:nvPr/>
        </p:nvSpPr>
        <p:spPr>
          <a:xfrm>
            <a:off x="4528795"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3070778527"/>
      </p:ext>
    </p:extLst>
  </p:cSld>
  <p:clrMapOvr>
    <a:masterClrMapping/>
  </p:clrMapOvr>
  <p:transition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anim calcmode="lin" valueType="num">
                                      <p:cBhvr>
                                        <p:cTn id="35" dur="500" fill="hold"/>
                                        <p:tgtEl>
                                          <p:spTgt spid="14"/>
                                        </p:tgtEl>
                                        <p:attrNameLst>
                                          <p:attrName>ppt_x</p:attrName>
                                        </p:attrNameLst>
                                      </p:cBhvr>
                                      <p:tavLst>
                                        <p:tav tm="0">
                                          <p:val>
                                            <p:strVal val="#ppt_x"/>
                                          </p:val>
                                        </p:tav>
                                        <p:tav tm="100000">
                                          <p:val>
                                            <p:strVal val="#ppt_x"/>
                                          </p:val>
                                        </p:tav>
                                      </p:tavLst>
                                    </p:anim>
                                    <p:anim calcmode="lin" valueType="num">
                                      <p:cBhvr>
                                        <p:cTn id="36"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4" grpId="0"/>
      <p:bldP spid="15" grpId="0"/>
      <p:bldP spid="16"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1" name="Rectangle 10"/>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Box 11"/>
          <p:cNvSpPr txBox="1"/>
          <p:nvPr/>
        </p:nvSpPr>
        <p:spPr>
          <a:xfrm>
            <a:off x="899555"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3" name="Subtitle 2"/>
          <p:cNvSpPr txBox="1">
            <a:spLocks/>
          </p:cNvSpPr>
          <p:nvPr/>
        </p:nvSpPr>
        <p:spPr>
          <a:xfrm>
            <a:off x="856351"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4" name="Title 1"/>
          <p:cNvSpPr txBox="1">
            <a:spLocks/>
          </p:cNvSpPr>
          <p:nvPr/>
        </p:nvSpPr>
        <p:spPr>
          <a:xfrm>
            <a:off x="856349"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1800" b="1" spc="-150" dirty="0">
                <a:solidFill>
                  <a:srgbClr val="1D1D1D"/>
                </a:solidFill>
              </a:rPr>
              <a:t>WEB</a:t>
            </a:r>
            <a:r>
              <a:rPr lang="en-US" sz="1800" b="1" spc="-150" dirty="0">
                <a:solidFill>
                  <a:srgbClr val="1D1D1D"/>
                </a:solidFill>
              </a:rPr>
              <a:t> </a:t>
            </a:r>
            <a:r>
              <a:rPr lang="en-US" sz="1800" b="1" spc="-150" dirty="0">
                <a:solidFill>
                  <a:srgbClr val="1D1D1D"/>
                </a:solidFill>
              </a:rPr>
              <a:t>DESIGN</a:t>
            </a:r>
            <a:endParaRPr lang="en-US" sz="1800" spc="-15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3239495055"/>
      </p:ext>
    </p:extLst>
  </p:cSld>
  <p:clrMapOvr>
    <a:masterClrMapping/>
  </p:clrMapOvr>
  <p:transition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strVal val="#ppt_w*0.7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animEffect transition="in" filter="fade">
                                      <p:cBhvr>
                                        <p:cTn id="9" dur="500"/>
                                        <p:tgtEl>
                                          <p:spTgt spid="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p:bldP spid="11" grpId="0" animBg="1"/>
      <p:bldP spid="12" grpId="0"/>
      <p:bldP spid="13" grpId="0"/>
      <p:bldP spid="14"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2" name="Rectangle 11"/>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extBox 12"/>
          <p:cNvSpPr txBox="1"/>
          <p:nvPr/>
        </p:nvSpPr>
        <p:spPr>
          <a:xfrm>
            <a:off x="4572001"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4" name="Subtitle 2"/>
          <p:cNvSpPr txBox="1">
            <a:spLocks/>
          </p:cNvSpPr>
          <p:nvPr/>
        </p:nvSpPr>
        <p:spPr>
          <a:xfrm>
            <a:off x="4528797"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5" name="Title 1"/>
          <p:cNvSpPr txBox="1">
            <a:spLocks/>
          </p:cNvSpPr>
          <p:nvPr/>
        </p:nvSpPr>
        <p:spPr>
          <a:xfrm>
            <a:off x="4528795"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3" name="Picture Placeholder 2"/>
          <p:cNvSpPr>
            <a:spLocks noGrp="1"/>
          </p:cNvSpPr>
          <p:nvPr>
            <p:ph type="pic" sz="quarter" idx="16"/>
          </p:nvPr>
        </p:nvSpPr>
        <p:spPr/>
      </p:sp>
    </p:spTree>
    <p:extLst>
      <p:ext uri="{BB962C8B-B14F-4D97-AF65-F5344CB8AC3E}">
        <p14:creationId xmlns:p14="http://schemas.microsoft.com/office/powerpoint/2010/main" val="131439286"/>
      </p:ext>
    </p:extLst>
  </p:cSld>
  <p:clrMapOvr>
    <a:masterClrMapping/>
  </p:clrMapOvr>
  <p:transition advTm="1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ppt_w*0.7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animEffect transition="in" filter="fade">
                                      <p:cBhvr>
                                        <p:cTn id="9" dur="5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barn(inVertical)">
                                      <p:cBhvr>
                                        <p:cTn id="26" dur="500"/>
                                        <p:tgtEl>
                                          <p:spTgt spid="15"/>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anim calcmode="lin" valueType="num">
                                      <p:cBhvr>
                                        <p:cTn id="35" dur="500" fill="hold"/>
                                        <p:tgtEl>
                                          <p:spTgt spid="13"/>
                                        </p:tgtEl>
                                        <p:attrNameLst>
                                          <p:attrName>ppt_x</p:attrName>
                                        </p:attrNameLst>
                                      </p:cBhvr>
                                      <p:tavLst>
                                        <p:tav tm="0">
                                          <p:val>
                                            <p:strVal val="#ppt_x"/>
                                          </p:val>
                                        </p:tav>
                                        <p:tav tm="100000">
                                          <p:val>
                                            <p:strVal val="#ppt_x"/>
                                          </p:val>
                                        </p:tav>
                                      </p:tavLst>
                                    </p:anim>
                                    <p:anim calcmode="lin" valueType="num">
                                      <p:cBhvr>
                                        <p:cTn id="36"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4" grpId="0"/>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10128" y="1465295"/>
            <a:ext cx="2200988" cy="304504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 name="Title 1"/>
          <p:cNvSpPr txBox="1">
            <a:spLocks/>
          </p:cNvSpPr>
          <p:nvPr/>
        </p:nvSpPr>
        <p:spPr>
          <a:xfrm>
            <a:off x="1118060" y="1650038"/>
            <a:ext cx="2200988" cy="54681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About</a:t>
            </a:r>
            <a:r>
              <a:rPr lang="en-US" sz="2400" b="1" spc="-150" dirty="0">
                <a:solidFill>
                  <a:schemeClr val="bg1"/>
                </a:solidFill>
              </a:rPr>
              <a:t> </a:t>
            </a:r>
            <a:r>
              <a:rPr lang="en-US" sz="2400" spc="-150" dirty="0">
                <a:solidFill>
                  <a:schemeClr val="bg1"/>
                </a:solidFill>
              </a:rPr>
              <a:t>Us</a:t>
            </a:r>
          </a:p>
        </p:txBody>
      </p:sp>
      <p:sp>
        <p:nvSpPr>
          <p:cNvPr id="8" name="TextBox 7"/>
          <p:cNvSpPr txBox="1"/>
          <p:nvPr/>
        </p:nvSpPr>
        <p:spPr>
          <a:xfrm>
            <a:off x="1103659" y="2686964"/>
            <a:ext cx="1829022" cy="1338828"/>
          </a:xfrm>
          <a:prstGeom prst="rect">
            <a:avLst/>
          </a:prstGeom>
          <a:noFill/>
        </p:spPr>
        <p:txBody>
          <a:bodyPr wrap="square" rtlCol="0">
            <a:spAutoFit/>
          </a:bodyPr>
          <a:lstStyle/>
          <a:p>
            <a:pPr>
              <a:lnSpc>
                <a:spcPct val="150000"/>
              </a:lnSpc>
            </a:pPr>
            <a:r>
              <a:rPr lang="en-US" sz="675" dirty="0">
                <a:solidFill>
                  <a:schemeClr val="bg1">
                    <a:lumMod val="95000"/>
                  </a:schemeClr>
                </a:solidFill>
              </a:rPr>
              <a:t>Guide her to Cleveland, underneath your silvery light. We're going </a:t>
            </a:r>
            <a:r>
              <a:rPr lang="en-US" sz="675" dirty="0" err="1">
                <a:solidFill>
                  <a:schemeClr val="bg1">
                    <a:lumMod val="95000"/>
                  </a:schemeClr>
                </a:solidFill>
              </a:rPr>
              <a:t>bowlin</a:t>
            </a:r>
            <a:r>
              <a:rPr lang="en-US" sz="675" dirty="0">
                <a:solidFill>
                  <a:schemeClr val="bg1">
                    <a:lumMod val="95000"/>
                  </a:schemeClr>
                </a:solidFill>
              </a:rPr>
              <a:t>' so don't lose her in Solon.</a:t>
            </a:r>
          </a:p>
          <a:p>
            <a:pPr>
              <a:lnSpc>
                <a:spcPct val="150000"/>
              </a:lnSpc>
            </a:pPr>
            <a:endParaRPr lang="en-US" sz="675" dirty="0">
              <a:solidFill>
                <a:schemeClr val="bg1">
                  <a:lumMod val="95000"/>
                </a:schemeClr>
              </a:solidFill>
            </a:endParaRPr>
          </a:p>
          <a:p>
            <a:pPr>
              <a:lnSpc>
                <a:spcPct val="150000"/>
              </a:lnSpc>
            </a:pPr>
            <a:r>
              <a:rPr lang="en-US" sz="675" dirty="0">
                <a:solidFill>
                  <a:schemeClr val="bg1">
                    <a:lumMod val="95000"/>
                  </a:schemeClr>
                </a:solidFill>
              </a:rPr>
              <a:t>I said jump, down on Jump Street. Your friends will be there when your back is to the wall. You'll find you'll need us cause there's no one else</a:t>
            </a:r>
            <a:endParaRPr lang="en-US" sz="675" dirty="0">
              <a:solidFill>
                <a:schemeClr val="bg1"/>
              </a:solidFill>
            </a:endParaRPr>
          </a:p>
        </p:txBody>
      </p:sp>
      <p:sp>
        <p:nvSpPr>
          <p:cNvPr id="9" name="TextBox 8"/>
          <p:cNvSpPr txBox="1"/>
          <p:nvPr/>
        </p:nvSpPr>
        <p:spPr>
          <a:xfrm>
            <a:off x="1103659" y="2168503"/>
            <a:ext cx="1670603" cy="334707"/>
          </a:xfrm>
          <a:prstGeom prst="rect">
            <a:avLst/>
          </a:prstGeom>
          <a:noFill/>
        </p:spPr>
        <p:txBody>
          <a:bodyPr wrap="square" rtlCol="0">
            <a:spAutoFit/>
          </a:bodyPr>
          <a:lstStyle/>
          <a:p>
            <a:pPr>
              <a:lnSpc>
                <a:spcPct val="150000"/>
              </a:lnSpc>
            </a:pPr>
            <a:r>
              <a:rPr lang="en-US" sz="1050" i="1" dirty="0">
                <a:solidFill>
                  <a:schemeClr val="bg1"/>
                </a:solidFill>
              </a:rPr>
              <a:t>Coffee Break</a:t>
            </a:r>
          </a:p>
        </p:txBody>
      </p:sp>
      <p:sp>
        <p:nvSpPr>
          <p:cNvPr id="10" name="TextBox 9"/>
          <p:cNvSpPr txBox="1"/>
          <p:nvPr/>
        </p:nvSpPr>
        <p:spPr>
          <a:xfrm>
            <a:off x="3650288" y="2987816"/>
            <a:ext cx="4550953" cy="1234953"/>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Street. Your friends will be there when your back is to the wall.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788584723"/>
      </p:ext>
    </p:extLst>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21"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anim calcmode="lin" valueType="num">
                                      <p:cBhvr>
                                        <p:cTn id="21" dur="500" fill="hold"/>
                                        <p:tgtEl>
                                          <p:spTgt spid="8"/>
                                        </p:tgtEl>
                                        <p:attrNameLst>
                                          <p:attrName>ppt_x</p:attrName>
                                        </p:attrNameLst>
                                      </p:cBhvr>
                                      <p:tavLst>
                                        <p:tav tm="0">
                                          <p:val>
                                            <p:strVal val="#ppt_x"/>
                                          </p:val>
                                        </p:tav>
                                        <p:tav tm="100000">
                                          <p:val>
                                            <p:strVal val="#ppt_x"/>
                                          </p:val>
                                        </p:tav>
                                      </p:tavLst>
                                    </p:anim>
                                    <p:anim calcmode="lin" valueType="num">
                                      <p:cBhvr>
                                        <p:cTn id="22" dur="5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anim calcmode="lin" valueType="num">
                                      <p:cBhvr>
                                        <p:cTn id="27" dur="500" fill="hold"/>
                                        <p:tgtEl>
                                          <p:spTgt spid="10"/>
                                        </p:tgtEl>
                                        <p:attrNameLst>
                                          <p:attrName>ppt_x</p:attrName>
                                        </p:attrNameLst>
                                      </p:cBhvr>
                                      <p:tavLst>
                                        <p:tav tm="0">
                                          <p:val>
                                            <p:strVal val="#ppt_x"/>
                                          </p:val>
                                        </p:tav>
                                        <p:tav tm="100000">
                                          <p:val>
                                            <p:strVal val="#ppt_x"/>
                                          </p:val>
                                        </p:tav>
                                      </p:tavLst>
                                    </p:anim>
                                    <p:anim calcmode="lin" valueType="num">
                                      <p:cBhvr>
                                        <p:cTn id="28"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p:bldP spid="9" grpId="0"/>
      <p:bldP spid="10"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3" name="Rectangle 1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TextBox 13"/>
          <p:cNvSpPr txBox="1"/>
          <p:nvPr/>
        </p:nvSpPr>
        <p:spPr>
          <a:xfrm>
            <a:off x="856350"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5" name="Subtitle 2"/>
          <p:cNvSpPr txBox="1">
            <a:spLocks/>
          </p:cNvSpPr>
          <p:nvPr/>
        </p:nvSpPr>
        <p:spPr>
          <a:xfrm>
            <a:off x="85635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6" name="Title 1"/>
          <p:cNvSpPr txBox="1">
            <a:spLocks/>
          </p:cNvSpPr>
          <p:nvPr/>
        </p:nvSpPr>
        <p:spPr>
          <a:xfrm>
            <a:off x="856349"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5" name="Picture Placeholder 4"/>
          <p:cNvSpPr>
            <a:spLocks noGrp="1"/>
          </p:cNvSpPr>
          <p:nvPr>
            <p:ph type="pic" sz="quarter" idx="13"/>
          </p:nvPr>
        </p:nvSpPr>
        <p:spPr/>
      </p:sp>
    </p:spTree>
    <p:extLst>
      <p:ext uri="{BB962C8B-B14F-4D97-AF65-F5344CB8AC3E}">
        <p14:creationId xmlns:p14="http://schemas.microsoft.com/office/powerpoint/2010/main" val="949967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strVal val="#ppt_w*0.70"/>
                                          </p:val>
                                        </p:tav>
                                        <p:tav tm="100000">
                                          <p:val>
                                            <p:strVal val="#ppt_w"/>
                                          </p:val>
                                        </p:tav>
                                      </p:tavLst>
                                    </p:anim>
                                    <p:anim calcmode="lin" valueType="num">
                                      <p:cBhvr>
                                        <p:cTn id="8" dur="500" fill="hold"/>
                                        <p:tgtEl>
                                          <p:spTgt spid="7"/>
                                        </p:tgtEl>
                                        <p:attrNameLst>
                                          <p:attrName>ppt_h</p:attrName>
                                        </p:attrNameLst>
                                      </p:cBhvr>
                                      <p:tavLst>
                                        <p:tav tm="0">
                                          <p:val>
                                            <p:strVal val="#ppt_h"/>
                                          </p:val>
                                        </p:tav>
                                        <p:tav tm="100000">
                                          <p:val>
                                            <p:strVal val="#ppt_h"/>
                                          </p:val>
                                        </p:tav>
                                      </p:tavLst>
                                    </p:anim>
                                    <p:animEffect transition="in" filter="fade">
                                      <p:cBhvr>
                                        <p:cTn id="9" dur="5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strVal val="#ppt_w*0.70"/>
                                          </p:val>
                                        </p:tav>
                                        <p:tav tm="100000">
                                          <p:val>
                                            <p:strVal val="#ppt_w"/>
                                          </p:val>
                                        </p:tav>
                                      </p:tavLst>
                                    </p:anim>
                                    <p:anim calcmode="lin" valueType="num">
                                      <p:cBhvr>
                                        <p:cTn id="13" dur="500" fill="hold"/>
                                        <p:tgtEl>
                                          <p:spTgt spid="13"/>
                                        </p:tgtEl>
                                        <p:attrNameLst>
                                          <p:attrName>ppt_h</p:attrName>
                                        </p:attrNameLst>
                                      </p:cBhvr>
                                      <p:tavLst>
                                        <p:tav tm="0">
                                          <p:val>
                                            <p:strVal val="#ppt_h"/>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2"/>
                                        </p:tgtEl>
                                        <p:attrNameLst>
                                          <p:attrName>ppt_y</p:attrName>
                                        </p:attrNameLst>
                                      </p:cBhvr>
                                      <p:tavLst>
                                        <p:tav tm="0">
                                          <p:val>
                                            <p:strVal val="#ppt_y"/>
                                          </p:val>
                                        </p:tav>
                                        <p:tav tm="100000">
                                          <p:val>
                                            <p:strVal val="#ppt_y"/>
                                          </p:val>
                                        </p:tav>
                                      </p:tavLst>
                                    </p:anim>
                                    <p:anim calcmode="lin" valueType="num">
                                      <p:cBhvr>
                                        <p:cTn id="20"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2"/>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anim calcmode="lin" valueType="num">
                                      <p:cBhvr>
                                        <p:cTn id="35" dur="500" fill="hold"/>
                                        <p:tgtEl>
                                          <p:spTgt spid="14"/>
                                        </p:tgtEl>
                                        <p:attrNameLst>
                                          <p:attrName>ppt_x</p:attrName>
                                        </p:attrNameLst>
                                      </p:cBhvr>
                                      <p:tavLst>
                                        <p:tav tm="0">
                                          <p:val>
                                            <p:strVal val="#ppt_x"/>
                                          </p:val>
                                        </p:tav>
                                        <p:tav tm="100000">
                                          <p:val>
                                            <p:strVal val="#ppt_x"/>
                                          </p:val>
                                        </p:tav>
                                      </p:tavLst>
                                    </p:anim>
                                    <p:anim calcmode="lin" valueType="num">
                                      <p:cBhvr>
                                        <p:cTn id="36"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p:bldP spid="13" grpId="0" animBg="1"/>
      <p:bldP spid="14" grpId="0"/>
      <p:bldP spid="15" grpId="0"/>
      <p:bldP spid="16"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0" name="Rectangle 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extBox 10"/>
          <p:cNvSpPr txBox="1"/>
          <p:nvPr/>
        </p:nvSpPr>
        <p:spPr>
          <a:xfrm>
            <a:off x="4572001"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2" name="Subtitle 2"/>
          <p:cNvSpPr txBox="1">
            <a:spLocks/>
          </p:cNvSpPr>
          <p:nvPr/>
        </p:nvSpPr>
        <p:spPr>
          <a:xfrm>
            <a:off x="4528797"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3" name="Title 1"/>
          <p:cNvSpPr txBox="1">
            <a:spLocks/>
          </p:cNvSpPr>
          <p:nvPr/>
        </p:nvSpPr>
        <p:spPr>
          <a:xfrm>
            <a:off x="4528795"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1800" b="1" spc="-150" dirty="0">
                <a:solidFill>
                  <a:srgbClr val="1D1D1D"/>
                </a:solidFill>
              </a:rPr>
              <a:t>WEB </a:t>
            </a:r>
            <a:r>
              <a:rPr lang="en-US" sz="1800" b="1" spc="-150" dirty="0">
                <a:solidFill>
                  <a:srgbClr val="1D1D1D"/>
                </a:solidFill>
              </a:rPr>
              <a:t>DESIGN</a:t>
            </a:r>
            <a:endParaRPr lang="en-US" sz="1800" spc="-150" dirty="0">
              <a:solidFill>
                <a:srgbClr val="1D1D1D"/>
              </a:solidFill>
            </a:endParaRPr>
          </a:p>
        </p:txBody>
      </p:sp>
      <p:sp>
        <p:nvSpPr>
          <p:cNvPr id="15" name="Picture Placeholder 14"/>
          <p:cNvSpPr>
            <a:spLocks noGrp="1"/>
          </p:cNvSpPr>
          <p:nvPr>
            <p:ph type="pic" sz="quarter" idx="13"/>
          </p:nvPr>
        </p:nvSpPr>
        <p:spPr/>
      </p:sp>
    </p:spTree>
    <p:extLst>
      <p:ext uri="{BB962C8B-B14F-4D97-AF65-F5344CB8AC3E}">
        <p14:creationId xmlns:p14="http://schemas.microsoft.com/office/powerpoint/2010/main" val="23385577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anim calcmode="lin" valueType="num">
                                      <p:cBhvr>
                                        <p:cTn id="35" dur="500" fill="hold"/>
                                        <p:tgtEl>
                                          <p:spTgt spid="11"/>
                                        </p:tgtEl>
                                        <p:attrNameLst>
                                          <p:attrName>ppt_x</p:attrName>
                                        </p:attrNameLst>
                                      </p:cBhvr>
                                      <p:tavLst>
                                        <p:tav tm="0">
                                          <p:val>
                                            <p:strVal val="#ppt_x"/>
                                          </p:val>
                                        </p:tav>
                                        <p:tav tm="100000">
                                          <p:val>
                                            <p:strVal val="#ppt_x"/>
                                          </p:val>
                                        </p:tav>
                                      </p:tavLst>
                                    </p:anim>
                                    <p:anim calcmode="lin" valueType="num">
                                      <p:cBhvr>
                                        <p:cTn id="36"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8" name="Rectangle 7"/>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TextBox 8"/>
          <p:cNvSpPr txBox="1"/>
          <p:nvPr/>
        </p:nvSpPr>
        <p:spPr>
          <a:xfrm>
            <a:off x="856350"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0" name="Subtitle 2"/>
          <p:cNvSpPr txBox="1">
            <a:spLocks/>
          </p:cNvSpPr>
          <p:nvPr/>
        </p:nvSpPr>
        <p:spPr>
          <a:xfrm>
            <a:off x="85635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1" name="Title 1"/>
          <p:cNvSpPr txBox="1">
            <a:spLocks/>
          </p:cNvSpPr>
          <p:nvPr/>
        </p:nvSpPr>
        <p:spPr>
          <a:xfrm>
            <a:off x="856349"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37559251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strVal val="#ppt_w*0.7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animEffect transition="in" filter="fade">
                                      <p:cBhvr>
                                        <p:cTn id="9" dur="500"/>
                                        <p:tgtEl>
                                          <p:spTgt spid="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strVal val="#ppt_w*0.70"/>
                                          </p:val>
                                        </p:tav>
                                        <p:tav tm="100000">
                                          <p:val>
                                            <p:strVal val="#ppt_w"/>
                                          </p:val>
                                        </p:tav>
                                      </p:tavLst>
                                    </p:anim>
                                    <p:anim calcmode="lin" valueType="num">
                                      <p:cBhvr>
                                        <p:cTn id="13" dur="500" fill="hold"/>
                                        <p:tgtEl>
                                          <p:spTgt spid="8"/>
                                        </p:tgtEl>
                                        <p:attrNameLst>
                                          <p:attrName>ppt_h</p:attrName>
                                        </p:attrNameLst>
                                      </p:cBhvr>
                                      <p:tavLst>
                                        <p:tav tm="0">
                                          <p:val>
                                            <p:strVal val="#ppt_h"/>
                                          </p:val>
                                        </p:tav>
                                        <p:tav tm="100000">
                                          <p:val>
                                            <p:strVal val="#ppt_h"/>
                                          </p:val>
                                        </p:tav>
                                      </p:tavLst>
                                    </p:anim>
                                    <p:animEffect transition="in" filter="fade">
                                      <p:cBhvr>
                                        <p:cTn id="14" dur="500"/>
                                        <p:tgtEl>
                                          <p:spTgt spid="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7"/>
                                        </p:tgtEl>
                                        <p:attrNameLst>
                                          <p:attrName>ppt_y</p:attrName>
                                        </p:attrNameLst>
                                      </p:cBhvr>
                                      <p:tavLst>
                                        <p:tav tm="0">
                                          <p:val>
                                            <p:strVal val="#ppt_y"/>
                                          </p:val>
                                        </p:tav>
                                        <p:tav tm="100000">
                                          <p:val>
                                            <p:strVal val="#ppt_y"/>
                                          </p:val>
                                        </p:tav>
                                      </p:tavLst>
                                    </p:anim>
                                    <p:anim calcmode="lin" valueType="num">
                                      <p:cBhvr>
                                        <p:cTn id="20"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7"/>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anim calcmode="lin" valueType="num">
                                      <p:cBhvr>
                                        <p:cTn id="35" dur="500" fill="hold"/>
                                        <p:tgtEl>
                                          <p:spTgt spid="9"/>
                                        </p:tgtEl>
                                        <p:attrNameLst>
                                          <p:attrName>ppt_x</p:attrName>
                                        </p:attrNameLst>
                                      </p:cBhvr>
                                      <p:tavLst>
                                        <p:tav tm="0">
                                          <p:val>
                                            <p:strVal val="#ppt_x"/>
                                          </p:val>
                                        </p:tav>
                                        <p:tav tm="100000">
                                          <p:val>
                                            <p:strVal val="#ppt_x"/>
                                          </p:val>
                                        </p:tav>
                                      </p:tavLst>
                                    </p:anim>
                                    <p:anim calcmode="lin" valueType="num">
                                      <p:cBhvr>
                                        <p:cTn id="36"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p:bldP spid="9" grpId="0"/>
      <p:bldP spid="10" grpId="0"/>
      <p:bldP spid="11"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0" name="Rectangle 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extBox 10"/>
          <p:cNvSpPr txBox="1"/>
          <p:nvPr/>
        </p:nvSpPr>
        <p:spPr>
          <a:xfrm>
            <a:off x="4572001"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2" name="Subtitle 2"/>
          <p:cNvSpPr txBox="1">
            <a:spLocks/>
          </p:cNvSpPr>
          <p:nvPr/>
        </p:nvSpPr>
        <p:spPr>
          <a:xfrm>
            <a:off x="4528797"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3" name="Title 1"/>
          <p:cNvSpPr txBox="1">
            <a:spLocks/>
          </p:cNvSpPr>
          <p:nvPr/>
        </p:nvSpPr>
        <p:spPr>
          <a:xfrm>
            <a:off x="4528795"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5" name="Picture Placeholder 4"/>
          <p:cNvSpPr>
            <a:spLocks noGrp="1"/>
          </p:cNvSpPr>
          <p:nvPr>
            <p:ph type="pic" sz="quarter" idx="16"/>
          </p:nvPr>
        </p:nvSpPr>
        <p:spPr/>
      </p:sp>
    </p:spTree>
    <p:extLst>
      <p:ext uri="{BB962C8B-B14F-4D97-AF65-F5344CB8AC3E}">
        <p14:creationId xmlns:p14="http://schemas.microsoft.com/office/powerpoint/2010/main" val="15919242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anim calcmode="lin" valueType="num">
                                      <p:cBhvr>
                                        <p:cTn id="35" dur="500" fill="hold"/>
                                        <p:tgtEl>
                                          <p:spTgt spid="11"/>
                                        </p:tgtEl>
                                        <p:attrNameLst>
                                          <p:attrName>ppt_x</p:attrName>
                                        </p:attrNameLst>
                                      </p:cBhvr>
                                      <p:tavLst>
                                        <p:tav tm="0">
                                          <p:val>
                                            <p:strVal val="#ppt_x"/>
                                          </p:val>
                                        </p:tav>
                                        <p:tav tm="100000">
                                          <p:val>
                                            <p:strVal val="#ppt_x"/>
                                          </p:val>
                                        </p:tav>
                                      </p:tavLst>
                                    </p:anim>
                                    <p:anim calcmode="lin" valueType="num">
                                      <p:cBhvr>
                                        <p:cTn id="36"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 name="Picture 9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45285" y="1552471"/>
            <a:ext cx="1981180" cy="2623724"/>
          </a:xfrm>
          <a:prstGeom prst="rect">
            <a:avLst/>
          </a:prstGeom>
        </p:spPr>
      </p:pic>
      <p:sp>
        <p:nvSpPr>
          <p:cNvPr id="96" name="Rectangle 95"/>
          <p:cNvSpPr/>
          <p:nvPr/>
        </p:nvSpPr>
        <p:spPr>
          <a:xfrm>
            <a:off x="5886003" y="1845874"/>
            <a:ext cx="1123984" cy="1903401"/>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350" dirty="0">
              <a:latin typeface="Ubuntu" panose="020B0504030602030204" pitchFamily="34" charset="0"/>
            </a:endParaRPr>
          </a:p>
        </p:txBody>
      </p:sp>
      <p:pic>
        <p:nvPicPr>
          <p:cNvPr id="92" name="Picture 9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213146" y="1552471"/>
            <a:ext cx="1981180" cy="2623724"/>
          </a:xfrm>
          <a:prstGeom prst="rect">
            <a:avLst/>
          </a:prstGeom>
        </p:spPr>
      </p:pic>
      <p:sp>
        <p:nvSpPr>
          <p:cNvPr id="93" name="Rectangle 92"/>
          <p:cNvSpPr/>
          <p:nvPr/>
        </p:nvSpPr>
        <p:spPr>
          <a:xfrm>
            <a:off x="7395262" y="1845874"/>
            <a:ext cx="1382586" cy="1903401"/>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350" dirty="0">
              <a:latin typeface="Ubuntu" panose="020B0504030602030204" pitchFamily="34" charset="0"/>
            </a:endParaRPr>
          </a:p>
        </p:txBody>
      </p:sp>
      <p:pic>
        <p:nvPicPr>
          <p:cNvPr id="101" name="Picture 10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06153" y="1425748"/>
            <a:ext cx="2168483" cy="2940315"/>
          </a:xfrm>
          <a:prstGeom prst="rect">
            <a:avLst/>
          </a:prstGeom>
        </p:spPr>
      </p:pic>
      <p:sp>
        <p:nvSpPr>
          <p:cNvPr id="100" name="Rectangle 99"/>
          <p:cNvSpPr/>
          <p:nvPr/>
        </p:nvSpPr>
        <p:spPr>
          <a:xfrm>
            <a:off x="6700084" y="1765345"/>
            <a:ext cx="1230247" cy="2133074"/>
          </a:xfrm>
          <a:prstGeom prst="rect">
            <a:avLst/>
          </a:prstGeom>
          <a:solidFill>
            <a:schemeClr val="accent1"/>
          </a:solid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350" dirty="0">
              <a:latin typeface="Ubuntu" panose="020B0504030602030204" pitchFamily="34" charset="0"/>
            </a:endParaRPr>
          </a:p>
        </p:txBody>
      </p:sp>
      <p:sp>
        <p:nvSpPr>
          <p:cNvPr id="17" name="Rectangle 16"/>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9" name="Rectangle 18"/>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0" name="TextBox 19"/>
          <p:cNvSpPr txBox="1"/>
          <p:nvPr/>
        </p:nvSpPr>
        <p:spPr>
          <a:xfrm>
            <a:off x="856350"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21" name="Subtitle 2"/>
          <p:cNvSpPr txBox="1">
            <a:spLocks/>
          </p:cNvSpPr>
          <p:nvPr/>
        </p:nvSpPr>
        <p:spPr>
          <a:xfrm>
            <a:off x="85635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22" name="Title 1"/>
          <p:cNvSpPr txBox="1">
            <a:spLocks/>
          </p:cNvSpPr>
          <p:nvPr/>
        </p:nvSpPr>
        <p:spPr>
          <a:xfrm>
            <a:off x="856349"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11" name="Picture Placeholder 10"/>
          <p:cNvSpPr>
            <a:spLocks noGrp="1"/>
          </p:cNvSpPr>
          <p:nvPr>
            <p:ph type="pic" sz="quarter" idx="10"/>
          </p:nvPr>
        </p:nvSpPr>
        <p:spPr/>
      </p:sp>
      <p:sp>
        <p:nvSpPr>
          <p:cNvPr id="12" name="Picture Placeholder 11"/>
          <p:cNvSpPr>
            <a:spLocks noGrp="1"/>
          </p:cNvSpPr>
          <p:nvPr>
            <p:ph type="pic" sz="quarter" idx="11"/>
          </p:nvPr>
        </p:nvSpPr>
        <p:spPr/>
      </p:sp>
      <p:sp>
        <p:nvSpPr>
          <p:cNvPr id="13" name="Picture Placeholder 12"/>
          <p:cNvSpPr>
            <a:spLocks noGrp="1"/>
          </p:cNvSpPr>
          <p:nvPr>
            <p:ph type="pic" sz="quarter" idx="12"/>
          </p:nvPr>
        </p:nvSpPr>
        <p:spPr/>
      </p:sp>
    </p:spTree>
    <p:extLst>
      <p:ext uri="{BB962C8B-B14F-4D97-AF65-F5344CB8AC3E}">
        <p14:creationId xmlns:p14="http://schemas.microsoft.com/office/powerpoint/2010/main" val="18317210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strVal val="#ppt_w*0.70"/>
                                          </p:val>
                                        </p:tav>
                                        <p:tav tm="100000">
                                          <p:val>
                                            <p:strVal val="#ppt_w"/>
                                          </p:val>
                                        </p:tav>
                                      </p:tavLst>
                                    </p:anim>
                                    <p:anim calcmode="lin" valueType="num">
                                      <p:cBhvr>
                                        <p:cTn id="8" dur="500" fill="hold"/>
                                        <p:tgtEl>
                                          <p:spTgt spid="17"/>
                                        </p:tgtEl>
                                        <p:attrNameLst>
                                          <p:attrName>ppt_h</p:attrName>
                                        </p:attrNameLst>
                                      </p:cBhvr>
                                      <p:tavLst>
                                        <p:tav tm="0">
                                          <p:val>
                                            <p:strVal val="#ppt_h"/>
                                          </p:val>
                                        </p:tav>
                                        <p:tav tm="100000">
                                          <p:val>
                                            <p:strVal val="#ppt_h"/>
                                          </p:val>
                                        </p:tav>
                                      </p:tavLst>
                                    </p:anim>
                                    <p:animEffect transition="in" filter="fade">
                                      <p:cBhvr>
                                        <p:cTn id="9" dur="500"/>
                                        <p:tgtEl>
                                          <p:spTgt spid="1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500" fill="hold"/>
                                        <p:tgtEl>
                                          <p:spTgt spid="19"/>
                                        </p:tgtEl>
                                        <p:attrNameLst>
                                          <p:attrName>ppt_w</p:attrName>
                                        </p:attrNameLst>
                                      </p:cBhvr>
                                      <p:tavLst>
                                        <p:tav tm="0">
                                          <p:val>
                                            <p:strVal val="#ppt_w*0.70"/>
                                          </p:val>
                                        </p:tav>
                                        <p:tav tm="100000">
                                          <p:val>
                                            <p:strVal val="#ppt_w"/>
                                          </p:val>
                                        </p:tav>
                                      </p:tavLst>
                                    </p:anim>
                                    <p:anim calcmode="lin" valueType="num">
                                      <p:cBhvr>
                                        <p:cTn id="13" dur="500" fill="hold"/>
                                        <p:tgtEl>
                                          <p:spTgt spid="19"/>
                                        </p:tgtEl>
                                        <p:attrNameLst>
                                          <p:attrName>ppt_h</p:attrName>
                                        </p:attrNameLst>
                                      </p:cBhvr>
                                      <p:tavLst>
                                        <p:tav tm="0">
                                          <p:val>
                                            <p:strVal val="#ppt_h"/>
                                          </p:val>
                                        </p:tav>
                                        <p:tav tm="100000">
                                          <p:val>
                                            <p:strVal val="#ppt_h"/>
                                          </p:val>
                                        </p:tav>
                                      </p:tavLst>
                                    </p:anim>
                                    <p:animEffect transition="in" filter="fade">
                                      <p:cBhvr>
                                        <p:cTn id="14" dur="500"/>
                                        <p:tgtEl>
                                          <p:spTgt spid="19"/>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8"/>
                                        </p:tgtEl>
                                        <p:attrNameLst>
                                          <p:attrName>style.visibility</p:attrName>
                                        </p:attrNameLst>
                                      </p:cBhvr>
                                      <p:to>
                                        <p:strVal val="visible"/>
                                      </p:to>
                                    </p:set>
                                    <p:anim calcmode="lin" valueType="num">
                                      <p:cBhvr>
                                        <p:cTn id="18"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8"/>
                                        </p:tgtEl>
                                        <p:attrNameLst>
                                          <p:attrName>ppt_y</p:attrName>
                                        </p:attrNameLst>
                                      </p:cBhvr>
                                      <p:tavLst>
                                        <p:tav tm="0">
                                          <p:val>
                                            <p:strVal val="#ppt_y"/>
                                          </p:val>
                                        </p:tav>
                                        <p:tav tm="100000">
                                          <p:val>
                                            <p:strVal val="#ppt_y"/>
                                          </p:val>
                                        </p:tav>
                                      </p:tavLst>
                                    </p:anim>
                                    <p:anim calcmode="lin" valueType="num">
                                      <p:cBhvr>
                                        <p:cTn id="20"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8"/>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barn(inVertical)">
                                      <p:cBhvr>
                                        <p:cTn id="26" dur="500"/>
                                        <p:tgtEl>
                                          <p:spTgt spid="22"/>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wipe(left)">
                                      <p:cBhvr>
                                        <p:cTn id="30" dur="500"/>
                                        <p:tgtEl>
                                          <p:spTgt spid="21"/>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anim calcmode="lin" valueType="num">
                                      <p:cBhvr>
                                        <p:cTn id="35" dur="500" fill="hold"/>
                                        <p:tgtEl>
                                          <p:spTgt spid="20"/>
                                        </p:tgtEl>
                                        <p:attrNameLst>
                                          <p:attrName>ppt_x</p:attrName>
                                        </p:attrNameLst>
                                      </p:cBhvr>
                                      <p:tavLst>
                                        <p:tav tm="0">
                                          <p:val>
                                            <p:strVal val="#ppt_x"/>
                                          </p:val>
                                        </p:tav>
                                        <p:tav tm="100000">
                                          <p:val>
                                            <p:strVal val="#ppt_x"/>
                                          </p:val>
                                        </p:tav>
                                      </p:tavLst>
                                    </p:anim>
                                    <p:anim calcmode="lin" valueType="num">
                                      <p:cBhvr>
                                        <p:cTn id="36"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p:bldP spid="19" grpId="0" animBg="1"/>
      <p:bldP spid="20" grpId="0"/>
      <p:bldP spid="21" grpId="0"/>
      <p:bldP spid="22"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9" name="Rectangle 8"/>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extBox 9"/>
          <p:cNvSpPr txBox="1"/>
          <p:nvPr/>
        </p:nvSpPr>
        <p:spPr>
          <a:xfrm>
            <a:off x="4788026"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1" name="Subtitle 2"/>
          <p:cNvSpPr txBox="1">
            <a:spLocks/>
          </p:cNvSpPr>
          <p:nvPr/>
        </p:nvSpPr>
        <p:spPr>
          <a:xfrm>
            <a:off x="4744823"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2" name="Title 1"/>
          <p:cNvSpPr txBox="1">
            <a:spLocks/>
          </p:cNvSpPr>
          <p:nvPr/>
        </p:nvSpPr>
        <p:spPr>
          <a:xfrm>
            <a:off x="4744821"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id-ID" sz="1800" b="1" spc="-150" dirty="0">
                <a:solidFill>
                  <a:srgbClr val="1D1D1D"/>
                </a:solidFill>
              </a:rPr>
              <a:t>WEB</a:t>
            </a:r>
            <a:r>
              <a:rPr lang="en-US" sz="1800" b="1" spc="-150" dirty="0">
                <a:solidFill>
                  <a:srgbClr val="1D1D1D"/>
                </a:solidFill>
              </a:rPr>
              <a:t> </a:t>
            </a:r>
            <a:r>
              <a:rPr lang="en-US" sz="1800" b="1" spc="-150" dirty="0">
                <a:solidFill>
                  <a:srgbClr val="1D1D1D"/>
                </a:solidFill>
              </a:rPr>
              <a:t>DESIGN</a:t>
            </a:r>
            <a:endParaRPr lang="en-US" sz="1800" spc="-150" dirty="0">
              <a:solidFill>
                <a:srgbClr val="1D1D1D"/>
              </a:solidFill>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289494668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strVal val="#ppt_w*0.70"/>
                                          </p:val>
                                        </p:tav>
                                        <p:tav tm="100000">
                                          <p:val>
                                            <p:strVal val="#ppt_w"/>
                                          </p:val>
                                        </p:tav>
                                      </p:tavLst>
                                    </p:anim>
                                    <p:anim calcmode="lin" valueType="num">
                                      <p:cBhvr>
                                        <p:cTn id="8" dur="500" fill="hold"/>
                                        <p:tgtEl>
                                          <p:spTgt spid="7"/>
                                        </p:tgtEl>
                                        <p:attrNameLst>
                                          <p:attrName>ppt_h</p:attrName>
                                        </p:attrNameLst>
                                      </p:cBhvr>
                                      <p:tavLst>
                                        <p:tav tm="0">
                                          <p:val>
                                            <p:strVal val="#ppt_h"/>
                                          </p:val>
                                        </p:tav>
                                        <p:tav tm="100000">
                                          <p:val>
                                            <p:strVal val="#ppt_h"/>
                                          </p:val>
                                        </p:tav>
                                      </p:tavLst>
                                    </p:anim>
                                    <p:animEffect transition="in" filter="fade">
                                      <p:cBhvr>
                                        <p:cTn id="9" dur="5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strVal val="#ppt_w*0.70"/>
                                          </p:val>
                                        </p:tav>
                                        <p:tav tm="100000">
                                          <p:val>
                                            <p:strVal val="#ppt_w"/>
                                          </p:val>
                                        </p:tav>
                                      </p:tavLst>
                                    </p:anim>
                                    <p:anim calcmode="lin" valueType="num">
                                      <p:cBhvr>
                                        <p:cTn id="13" dur="500" fill="hold"/>
                                        <p:tgtEl>
                                          <p:spTgt spid="9"/>
                                        </p:tgtEl>
                                        <p:attrNameLst>
                                          <p:attrName>ppt_h</p:attrName>
                                        </p:attrNameLst>
                                      </p:cBhvr>
                                      <p:tavLst>
                                        <p:tav tm="0">
                                          <p:val>
                                            <p:strVal val="#ppt_h"/>
                                          </p:val>
                                        </p:tav>
                                        <p:tav tm="100000">
                                          <p:val>
                                            <p:strVal val="#ppt_h"/>
                                          </p:val>
                                        </p:tav>
                                      </p:tavLst>
                                    </p:anim>
                                    <p:animEffect transition="in" filter="fade">
                                      <p:cBhvr>
                                        <p:cTn id="14" dur="500"/>
                                        <p:tgtEl>
                                          <p:spTgt spid="9"/>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8"/>
                                        </p:tgtEl>
                                        <p:attrNameLst>
                                          <p:attrName>ppt_y</p:attrName>
                                        </p:attrNameLst>
                                      </p:cBhvr>
                                      <p:tavLst>
                                        <p:tav tm="0">
                                          <p:val>
                                            <p:strVal val="#ppt_y"/>
                                          </p:val>
                                        </p:tav>
                                        <p:tav tm="100000">
                                          <p:val>
                                            <p:strVal val="#ppt_y"/>
                                          </p:val>
                                        </p:tav>
                                      </p:tavLst>
                                    </p:anim>
                                    <p:anim calcmode="lin" valueType="num">
                                      <p:cBhvr>
                                        <p:cTn id="20"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8"/>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left)">
                                      <p:cBhvr>
                                        <p:cTn id="30" dur="500"/>
                                        <p:tgtEl>
                                          <p:spTgt spid="11"/>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anim calcmode="lin" valueType="num">
                                      <p:cBhvr>
                                        <p:cTn id="35" dur="500" fill="hold"/>
                                        <p:tgtEl>
                                          <p:spTgt spid="10"/>
                                        </p:tgtEl>
                                        <p:attrNameLst>
                                          <p:attrName>ppt_x</p:attrName>
                                        </p:attrNameLst>
                                      </p:cBhvr>
                                      <p:tavLst>
                                        <p:tav tm="0">
                                          <p:val>
                                            <p:strVal val="#ppt_x"/>
                                          </p:val>
                                        </p:tav>
                                        <p:tav tm="100000">
                                          <p:val>
                                            <p:strVal val="#ppt_x"/>
                                          </p:val>
                                        </p:tav>
                                      </p:tavLst>
                                    </p:anim>
                                    <p:anim calcmode="lin" valueType="num">
                                      <p:cBhvr>
                                        <p:cTn id="36"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P spid="11" grpId="0"/>
      <p:bldP spid="12"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9343" y="0"/>
            <a:ext cx="4581343"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Subtitle 2"/>
          <p:cNvSpPr txBox="1">
            <a:spLocks/>
          </p:cNvSpPr>
          <p:nvPr/>
        </p:nvSpPr>
        <p:spPr>
          <a:xfrm>
            <a:off x="472560" y="1477218"/>
            <a:ext cx="2649922" cy="29955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0" spc="300" dirty="0">
                <a:solidFill>
                  <a:schemeClr val="bg1"/>
                </a:solidFill>
              </a:rPr>
              <a:t>IT IS HARD TO BE A </a:t>
            </a:r>
            <a:r>
              <a:rPr lang="en-US" sz="4050" b="1" spc="300" dirty="0">
                <a:solidFill>
                  <a:schemeClr val="accent6"/>
                </a:solidFill>
              </a:rPr>
              <a:t>SIMPLE</a:t>
            </a:r>
            <a:endParaRPr lang="en-US" sz="4050" b="1" i="1" dirty="0">
              <a:solidFill>
                <a:schemeClr val="accent6"/>
              </a:solidFill>
            </a:endParaRPr>
          </a:p>
        </p:txBody>
      </p:sp>
      <p:sp>
        <p:nvSpPr>
          <p:cNvPr id="18" name="Title 1"/>
          <p:cNvSpPr txBox="1">
            <a:spLocks/>
          </p:cNvSpPr>
          <p:nvPr/>
        </p:nvSpPr>
        <p:spPr>
          <a:xfrm>
            <a:off x="417462" y="670720"/>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Small</a:t>
            </a:r>
            <a:r>
              <a:rPr lang="en-US" sz="2400" b="1" spc="-150" dirty="0">
                <a:solidFill>
                  <a:schemeClr val="bg1"/>
                </a:solidFill>
              </a:rPr>
              <a:t> </a:t>
            </a:r>
            <a:r>
              <a:rPr lang="en-US" sz="2400" spc="-150" dirty="0">
                <a:solidFill>
                  <a:schemeClr val="bg1"/>
                </a:solidFill>
              </a:rPr>
              <a:t>Quote</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16138340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anim calcmode="lin" valueType="num">
                                      <p:cBhvr>
                                        <p:cTn id="12" dur="500" fill="hold"/>
                                        <p:tgtEl>
                                          <p:spTgt spid="17"/>
                                        </p:tgtEl>
                                        <p:attrNameLst>
                                          <p:attrName>ppt_x</p:attrName>
                                        </p:attrNameLst>
                                      </p:cBhvr>
                                      <p:tavLst>
                                        <p:tav tm="0">
                                          <p:val>
                                            <p:strVal val="#ppt_x"/>
                                          </p:val>
                                        </p:tav>
                                        <p:tav tm="100000">
                                          <p:val>
                                            <p:strVal val="#ppt_x"/>
                                          </p:val>
                                        </p:tav>
                                      </p:tavLst>
                                    </p:anim>
                                    <p:anim calcmode="lin" valueType="num">
                                      <p:cBhvr>
                                        <p:cTn id="13"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572001" y="0"/>
            <a:ext cx="4581343"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Subtitle 2"/>
          <p:cNvSpPr txBox="1">
            <a:spLocks/>
          </p:cNvSpPr>
          <p:nvPr/>
        </p:nvSpPr>
        <p:spPr>
          <a:xfrm>
            <a:off x="5053905" y="1477218"/>
            <a:ext cx="2649922" cy="29955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0" spc="300" dirty="0">
                <a:solidFill>
                  <a:schemeClr val="bg1"/>
                </a:solidFill>
              </a:rPr>
              <a:t>IT IS HARD TO BE A </a:t>
            </a:r>
            <a:r>
              <a:rPr lang="en-US" sz="4050" b="1" spc="300" dirty="0">
                <a:solidFill>
                  <a:schemeClr val="accent6"/>
                </a:solidFill>
              </a:rPr>
              <a:t>SIMPLE</a:t>
            </a:r>
            <a:endParaRPr lang="en-US" sz="4050" b="1" i="1" dirty="0">
              <a:solidFill>
                <a:schemeClr val="accent6"/>
              </a:solidFill>
            </a:endParaRPr>
          </a:p>
        </p:txBody>
      </p:sp>
      <p:sp>
        <p:nvSpPr>
          <p:cNvPr id="18" name="Title 1"/>
          <p:cNvSpPr txBox="1">
            <a:spLocks/>
          </p:cNvSpPr>
          <p:nvPr/>
        </p:nvSpPr>
        <p:spPr>
          <a:xfrm>
            <a:off x="4998806" y="670720"/>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Small</a:t>
            </a:r>
            <a:r>
              <a:rPr lang="en-US" sz="2400" b="1" spc="-150" dirty="0">
                <a:solidFill>
                  <a:schemeClr val="bg1"/>
                </a:solidFill>
              </a:rPr>
              <a:t> </a:t>
            </a:r>
            <a:r>
              <a:rPr lang="en-US" sz="2400" spc="-150" dirty="0">
                <a:solidFill>
                  <a:schemeClr val="bg1"/>
                </a:solidFill>
              </a:rPr>
              <a:t>Quote</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927797453"/>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anim calcmode="lin" valueType="num">
                                      <p:cBhvr>
                                        <p:cTn id="12" dur="500" fill="hold"/>
                                        <p:tgtEl>
                                          <p:spTgt spid="17"/>
                                        </p:tgtEl>
                                        <p:attrNameLst>
                                          <p:attrName>ppt_x</p:attrName>
                                        </p:attrNameLst>
                                      </p:cBhvr>
                                      <p:tavLst>
                                        <p:tav tm="0">
                                          <p:val>
                                            <p:strVal val="#ppt_x"/>
                                          </p:val>
                                        </p:tav>
                                        <p:tav tm="100000">
                                          <p:val>
                                            <p:strVal val="#ppt_x"/>
                                          </p:val>
                                        </p:tav>
                                      </p:tavLst>
                                    </p:anim>
                                    <p:anim calcmode="lin" valueType="num">
                                      <p:cBhvr>
                                        <p:cTn id="13"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9344" y="0"/>
            <a:ext cx="9153344"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Subtitle 2"/>
          <p:cNvSpPr txBox="1">
            <a:spLocks/>
          </p:cNvSpPr>
          <p:nvPr/>
        </p:nvSpPr>
        <p:spPr>
          <a:xfrm>
            <a:off x="472560" y="1477218"/>
            <a:ext cx="5827650" cy="29955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0" spc="300" dirty="0">
                <a:solidFill>
                  <a:schemeClr val="bg1"/>
                </a:solidFill>
              </a:rPr>
              <a:t>IT IS HARD TO BE A </a:t>
            </a:r>
            <a:r>
              <a:rPr lang="en-US" sz="4050" b="1" spc="300" dirty="0">
                <a:solidFill>
                  <a:schemeClr val="accent6"/>
                </a:solidFill>
              </a:rPr>
              <a:t>SIMPLE</a:t>
            </a:r>
            <a:endParaRPr lang="en-US" sz="4050" b="1" i="1" dirty="0">
              <a:solidFill>
                <a:schemeClr val="accent6"/>
              </a:solidFill>
            </a:endParaRPr>
          </a:p>
        </p:txBody>
      </p:sp>
      <p:sp>
        <p:nvSpPr>
          <p:cNvPr id="18" name="Title 1"/>
          <p:cNvSpPr txBox="1">
            <a:spLocks/>
          </p:cNvSpPr>
          <p:nvPr/>
        </p:nvSpPr>
        <p:spPr>
          <a:xfrm>
            <a:off x="417462" y="670720"/>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Small</a:t>
            </a:r>
            <a:r>
              <a:rPr lang="en-US" sz="2400" b="1" spc="-150" dirty="0">
                <a:solidFill>
                  <a:schemeClr val="bg1"/>
                </a:solidFill>
              </a:rPr>
              <a:t> </a:t>
            </a:r>
            <a:r>
              <a:rPr lang="en-US" sz="2400" spc="-150" dirty="0">
                <a:solidFill>
                  <a:schemeClr val="bg1"/>
                </a:solidFill>
              </a:rPr>
              <a:t>Quote</a:t>
            </a:r>
          </a:p>
        </p:txBody>
      </p:sp>
      <p:grpSp>
        <p:nvGrpSpPr>
          <p:cNvPr id="6" name="Group 5"/>
          <p:cNvGrpSpPr/>
          <p:nvPr/>
        </p:nvGrpSpPr>
        <p:grpSpPr>
          <a:xfrm>
            <a:off x="5752799" y="1029173"/>
            <a:ext cx="479871" cy="401845"/>
            <a:chOff x="4900613" y="3938588"/>
            <a:chExt cx="195262" cy="163513"/>
          </a:xfrm>
          <a:solidFill>
            <a:schemeClr val="accent6"/>
          </a:solidFill>
        </p:grpSpPr>
        <p:sp>
          <p:nvSpPr>
            <p:cNvPr id="7"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9" name="Group 8"/>
          <p:cNvGrpSpPr/>
          <p:nvPr/>
        </p:nvGrpSpPr>
        <p:grpSpPr>
          <a:xfrm>
            <a:off x="2628239" y="2967189"/>
            <a:ext cx="477984" cy="401845"/>
            <a:chOff x="4645025" y="3940175"/>
            <a:chExt cx="179388" cy="150813"/>
          </a:xfrm>
          <a:solidFill>
            <a:schemeClr val="accent6"/>
          </a:solidFill>
        </p:grpSpPr>
        <p:sp>
          <p:nvSpPr>
            <p:cNvPr id="10"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2" name="Picture Placeholder 1"/>
          <p:cNvSpPr>
            <a:spLocks noGrp="1"/>
          </p:cNvSpPr>
          <p:nvPr>
            <p:ph type="pic" sz="quarter" idx="11"/>
          </p:nvPr>
        </p:nvSpPr>
        <p:spPr/>
      </p:sp>
    </p:spTree>
    <p:extLst>
      <p:ext uri="{BB962C8B-B14F-4D97-AF65-F5344CB8AC3E}">
        <p14:creationId xmlns:p14="http://schemas.microsoft.com/office/powerpoint/2010/main" val="2426190778"/>
      </p:ext>
    </p:extLst>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anim calcmode="lin" valueType="num">
                                      <p:cBhvr>
                                        <p:cTn id="19" dur="500" fill="hold"/>
                                        <p:tgtEl>
                                          <p:spTgt spid="17"/>
                                        </p:tgtEl>
                                        <p:attrNameLst>
                                          <p:attrName>ppt_x</p:attrName>
                                        </p:attrNameLst>
                                      </p:cBhvr>
                                      <p:tavLst>
                                        <p:tav tm="0">
                                          <p:val>
                                            <p:strVal val="#ppt_x"/>
                                          </p:val>
                                        </p:tav>
                                        <p:tav tm="100000">
                                          <p:val>
                                            <p:strVal val="#ppt_x"/>
                                          </p:val>
                                        </p:tav>
                                      </p:tavLst>
                                    </p:anim>
                                    <p:anim calcmode="lin" valueType="num">
                                      <p:cBhvr>
                                        <p:cTn id="20"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9344" y="0"/>
            <a:ext cx="9153344"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Subtitle 2"/>
          <p:cNvSpPr txBox="1">
            <a:spLocks/>
          </p:cNvSpPr>
          <p:nvPr/>
        </p:nvSpPr>
        <p:spPr>
          <a:xfrm>
            <a:off x="2678292" y="1477218"/>
            <a:ext cx="5827650" cy="29955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0" spc="300" dirty="0">
                <a:solidFill>
                  <a:schemeClr val="bg1"/>
                </a:solidFill>
              </a:rPr>
              <a:t>IT IS HARD TO BE A </a:t>
            </a:r>
            <a:r>
              <a:rPr lang="en-US" sz="4050" b="1" spc="300" dirty="0">
                <a:solidFill>
                  <a:schemeClr val="accent6"/>
                </a:solidFill>
              </a:rPr>
              <a:t>SIMPLE</a:t>
            </a:r>
            <a:endParaRPr lang="en-US" sz="4050" b="1" i="1" dirty="0">
              <a:solidFill>
                <a:schemeClr val="accent6"/>
              </a:solidFill>
            </a:endParaRPr>
          </a:p>
        </p:txBody>
      </p:sp>
      <p:sp>
        <p:nvSpPr>
          <p:cNvPr id="18" name="Title 1"/>
          <p:cNvSpPr txBox="1">
            <a:spLocks/>
          </p:cNvSpPr>
          <p:nvPr/>
        </p:nvSpPr>
        <p:spPr>
          <a:xfrm>
            <a:off x="2664135" y="670720"/>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Small</a:t>
            </a:r>
            <a:r>
              <a:rPr lang="en-US" sz="2400" b="1" spc="-150" dirty="0">
                <a:solidFill>
                  <a:schemeClr val="bg1"/>
                </a:solidFill>
              </a:rPr>
              <a:t> </a:t>
            </a:r>
            <a:r>
              <a:rPr lang="en-US" sz="2400" spc="-150" dirty="0">
                <a:solidFill>
                  <a:schemeClr val="bg1"/>
                </a:solidFill>
              </a:rPr>
              <a:t>Quote</a:t>
            </a:r>
          </a:p>
        </p:txBody>
      </p:sp>
      <p:grpSp>
        <p:nvGrpSpPr>
          <p:cNvPr id="6" name="Group 5"/>
          <p:cNvGrpSpPr/>
          <p:nvPr/>
        </p:nvGrpSpPr>
        <p:grpSpPr>
          <a:xfrm>
            <a:off x="8026072" y="921770"/>
            <a:ext cx="479871" cy="401845"/>
            <a:chOff x="4900613" y="3938588"/>
            <a:chExt cx="195262" cy="163513"/>
          </a:xfrm>
          <a:solidFill>
            <a:schemeClr val="accent6"/>
          </a:solidFill>
        </p:grpSpPr>
        <p:sp>
          <p:nvSpPr>
            <p:cNvPr id="7"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9" name="Group 8"/>
          <p:cNvGrpSpPr/>
          <p:nvPr/>
        </p:nvGrpSpPr>
        <p:grpSpPr>
          <a:xfrm>
            <a:off x="4901512" y="2859786"/>
            <a:ext cx="477984" cy="401845"/>
            <a:chOff x="4645025" y="3940175"/>
            <a:chExt cx="179388" cy="150813"/>
          </a:xfrm>
          <a:solidFill>
            <a:schemeClr val="accent6"/>
          </a:solidFill>
        </p:grpSpPr>
        <p:sp>
          <p:nvSpPr>
            <p:cNvPr id="10"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2" name="Picture Placeholder 1"/>
          <p:cNvSpPr>
            <a:spLocks noGrp="1"/>
          </p:cNvSpPr>
          <p:nvPr>
            <p:ph type="pic" sz="quarter" idx="11"/>
          </p:nvPr>
        </p:nvSpPr>
        <p:spPr/>
      </p:sp>
    </p:spTree>
    <p:extLst>
      <p:ext uri="{BB962C8B-B14F-4D97-AF65-F5344CB8AC3E}">
        <p14:creationId xmlns:p14="http://schemas.microsoft.com/office/powerpoint/2010/main" val="39473286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anim calcmode="lin" valueType="num">
                                      <p:cBhvr>
                                        <p:cTn id="19" dur="500" fill="hold"/>
                                        <p:tgtEl>
                                          <p:spTgt spid="17"/>
                                        </p:tgtEl>
                                        <p:attrNameLst>
                                          <p:attrName>ppt_x</p:attrName>
                                        </p:attrNameLst>
                                      </p:cBhvr>
                                      <p:tavLst>
                                        <p:tav tm="0">
                                          <p:val>
                                            <p:strVal val="#ppt_x"/>
                                          </p:val>
                                        </p:tav>
                                        <p:tav tm="100000">
                                          <p:val>
                                            <p:strVal val="#ppt_x"/>
                                          </p:val>
                                        </p:tav>
                                      </p:tavLst>
                                    </p:anim>
                                    <p:anim calcmode="lin" valueType="num">
                                      <p:cBhvr>
                                        <p:cTn id="20"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741136" y="2571751"/>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Rectangle 14"/>
          <p:cNvSpPr/>
          <p:nvPr/>
        </p:nvSpPr>
        <p:spPr>
          <a:xfrm>
            <a:off x="3480844" y="2571750"/>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Rectangle 15"/>
          <p:cNvSpPr/>
          <p:nvPr/>
        </p:nvSpPr>
        <p:spPr>
          <a:xfrm>
            <a:off x="6232525" y="2571749"/>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Rectangle 17"/>
          <p:cNvSpPr/>
          <p:nvPr/>
        </p:nvSpPr>
        <p:spPr>
          <a:xfrm>
            <a:off x="2177938" y="3493463"/>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Rectangle 18"/>
          <p:cNvSpPr/>
          <p:nvPr/>
        </p:nvSpPr>
        <p:spPr>
          <a:xfrm>
            <a:off x="4917646" y="3493462"/>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0" name="Rectangle 19"/>
          <p:cNvSpPr/>
          <p:nvPr/>
        </p:nvSpPr>
        <p:spPr>
          <a:xfrm>
            <a:off x="7669327" y="3493461"/>
            <a:ext cx="74889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2" name="TextBox 71"/>
          <p:cNvSpPr txBox="1"/>
          <p:nvPr/>
        </p:nvSpPr>
        <p:spPr>
          <a:xfrm>
            <a:off x="539511" y="3512515"/>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cxnSp>
        <p:nvCxnSpPr>
          <p:cNvPr id="75" name="Straight Connector 74"/>
          <p:cNvCxnSpPr>
            <a:stCxn id="86" idx="4"/>
          </p:cNvCxnSpPr>
          <p:nvPr/>
        </p:nvCxnSpPr>
        <p:spPr>
          <a:xfrm>
            <a:off x="2552383" y="2187300"/>
            <a:ext cx="0" cy="130616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stCxn id="88" idx="4"/>
          </p:cNvCxnSpPr>
          <p:nvPr/>
        </p:nvCxnSpPr>
        <p:spPr>
          <a:xfrm>
            <a:off x="5292091" y="2187299"/>
            <a:ext cx="0" cy="130616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3279219" y="3525326"/>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83" name="TextBox 82"/>
          <p:cNvSpPr txBox="1"/>
          <p:nvPr/>
        </p:nvSpPr>
        <p:spPr>
          <a:xfrm>
            <a:off x="6030900" y="3493461"/>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cxnSp>
        <p:nvCxnSpPr>
          <p:cNvPr id="84" name="Straight Connector 83"/>
          <p:cNvCxnSpPr/>
          <p:nvPr/>
        </p:nvCxnSpPr>
        <p:spPr>
          <a:xfrm>
            <a:off x="1115581" y="2187300"/>
            <a:ext cx="1" cy="3844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5" name="Oval 84"/>
          <p:cNvSpPr/>
          <p:nvPr/>
        </p:nvSpPr>
        <p:spPr>
          <a:xfrm>
            <a:off x="1036372" y="202888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6" name="Oval 85"/>
          <p:cNvSpPr/>
          <p:nvPr/>
        </p:nvSpPr>
        <p:spPr>
          <a:xfrm>
            <a:off x="2473174" y="202888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7" name="Oval 86"/>
          <p:cNvSpPr/>
          <p:nvPr/>
        </p:nvSpPr>
        <p:spPr>
          <a:xfrm>
            <a:off x="3776080" y="2032807"/>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88" name="Oval 87"/>
          <p:cNvSpPr/>
          <p:nvPr/>
        </p:nvSpPr>
        <p:spPr>
          <a:xfrm>
            <a:off x="5212882" y="202888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89" name="Oval 88"/>
          <p:cNvSpPr/>
          <p:nvPr/>
        </p:nvSpPr>
        <p:spPr>
          <a:xfrm>
            <a:off x="6527761" y="2032807"/>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90" name="Oval 89"/>
          <p:cNvSpPr/>
          <p:nvPr/>
        </p:nvSpPr>
        <p:spPr>
          <a:xfrm>
            <a:off x="7964563" y="202409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91" name="Freeform 425"/>
          <p:cNvSpPr>
            <a:spLocks noEditPoints="1"/>
          </p:cNvSpPr>
          <p:nvPr/>
        </p:nvSpPr>
        <p:spPr bwMode="auto">
          <a:xfrm>
            <a:off x="2413149" y="3724033"/>
            <a:ext cx="278466" cy="287748"/>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92" name="Freeform 455"/>
          <p:cNvSpPr>
            <a:spLocks noEditPoints="1"/>
          </p:cNvSpPr>
          <p:nvPr/>
        </p:nvSpPr>
        <p:spPr bwMode="auto">
          <a:xfrm>
            <a:off x="3691967" y="2781346"/>
            <a:ext cx="326645" cy="329696"/>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93" name="Freeform 695"/>
          <p:cNvSpPr>
            <a:spLocks noEditPoints="1"/>
          </p:cNvSpPr>
          <p:nvPr/>
        </p:nvSpPr>
        <p:spPr bwMode="auto">
          <a:xfrm>
            <a:off x="7871969" y="3708052"/>
            <a:ext cx="343607" cy="319706"/>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grpSp>
        <p:nvGrpSpPr>
          <p:cNvPr id="94" name="Group 93"/>
          <p:cNvGrpSpPr/>
          <p:nvPr/>
        </p:nvGrpSpPr>
        <p:grpSpPr>
          <a:xfrm>
            <a:off x="962561" y="2804304"/>
            <a:ext cx="306039" cy="283782"/>
            <a:chOff x="1549401" y="3063876"/>
            <a:chExt cx="174625" cy="161925"/>
          </a:xfrm>
          <a:solidFill>
            <a:schemeClr val="accent6"/>
          </a:solidFill>
        </p:grpSpPr>
        <p:sp>
          <p:nvSpPr>
            <p:cNvPr id="95"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01" name="Group 100"/>
          <p:cNvGrpSpPr/>
          <p:nvPr/>
        </p:nvGrpSpPr>
        <p:grpSpPr>
          <a:xfrm>
            <a:off x="5148359" y="3724175"/>
            <a:ext cx="287464" cy="287464"/>
            <a:chOff x="2416175" y="3670300"/>
            <a:chExt cx="182563" cy="182563"/>
          </a:xfrm>
          <a:solidFill>
            <a:schemeClr val="accent6"/>
          </a:solidFill>
        </p:grpSpPr>
        <p:sp>
          <p:nvSpPr>
            <p:cNvPr id="102"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11" name="Freeform 512"/>
          <p:cNvSpPr>
            <a:spLocks noEditPoints="1"/>
          </p:cNvSpPr>
          <p:nvPr/>
        </p:nvSpPr>
        <p:spPr bwMode="auto">
          <a:xfrm>
            <a:off x="6449944" y="2794660"/>
            <a:ext cx="314054" cy="266731"/>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r>
              <a:rPr lang="en-US" sz="2400" dirty="0"/>
              <a:t> </a:t>
            </a:r>
          </a:p>
        </p:txBody>
      </p:sp>
      <p:cxnSp>
        <p:nvCxnSpPr>
          <p:cNvPr id="112" name="Straight Connector 111"/>
          <p:cNvCxnSpPr/>
          <p:nvPr/>
        </p:nvCxnSpPr>
        <p:spPr>
          <a:xfrm>
            <a:off x="3855289" y="2191226"/>
            <a:ext cx="1" cy="380524"/>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6606970" y="2191227"/>
            <a:ext cx="1" cy="380524"/>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90" idx="4"/>
          </p:cNvCxnSpPr>
          <p:nvPr/>
        </p:nvCxnSpPr>
        <p:spPr>
          <a:xfrm>
            <a:off x="8043772" y="2182510"/>
            <a:ext cx="0" cy="13109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1976313" y="4402364"/>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116" name="TextBox 115"/>
          <p:cNvSpPr txBox="1"/>
          <p:nvPr/>
        </p:nvSpPr>
        <p:spPr>
          <a:xfrm>
            <a:off x="4716021" y="4415175"/>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117" name="TextBox 116"/>
          <p:cNvSpPr txBox="1"/>
          <p:nvPr/>
        </p:nvSpPr>
        <p:spPr>
          <a:xfrm>
            <a:off x="7467702" y="43833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52" name="Rectangle 51"/>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3" name="Subtitle 2"/>
          <p:cNvSpPr txBox="1">
            <a:spLocks/>
          </p:cNvSpPr>
          <p:nvPr/>
        </p:nvSpPr>
        <p:spPr>
          <a:xfrm>
            <a:off x="2757379"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How It’s All Started?</a:t>
            </a:r>
          </a:p>
        </p:txBody>
      </p:sp>
      <p:sp>
        <p:nvSpPr>
          <p:cNvPr id="54"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History</a:t>
            </a:r>
            <a:endParaRPr lang="en-US" sz="2400" dirty="0">
              <a:solidFill>
                <a:schemeClr val="bg1"/>
              </a:solidFill>
            </a:endParaRPr>
          </a:p>
        </p:txBody>
      </p:sp>
      <p:sp>
        <p:nvSpPr>
          <p:cNvPr id="55" name="Rectangle 54"/>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56" name="Straight Connector 55"/>
          <p:cNvCxnSpPr/>
          <p:nvPr/>
        </p:nvCxnSpPr>
        <p:spPr>
          <a:xfrm>
            <a:off x="1" y="2108090"/>
            <a:ext cx="103637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endCxn id="86" idx="2"/>
          </p:cNvCxnSpPr>
          <p:nvPr/>
        </p:nvCxnSpPr>
        <p:spPr>
          <a:xfrm>
            <a:off x="1188885" y="2103299"/>
            <a:ext cx="1284289" cy="479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endCxn id="87" idx="2"/>
          </p:cNvCxnSpPr>
          <p:nvPr/>
        </p:nvCxnSpPr>
        <p:spPr>
          <a:xfrm flipV="1">
            <a:off x="2610267" y="2112016"/>
            <a:ext cx="1165813" cy="92"/>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endCxn id="88" idx="2"/>
          </p:cNvCxnSpPr>
          <p:nvPr/>
        </p:nvCxnSpPr>
        <p:spPr>
          <a:xfrm flipV="1">
            <a:off x="3934499" y="2108090"/>
            <a:ext cx="1278383" cy="4019"/>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5365282" y="2106783"/>
            <a:ext cx="1162479" cy="4112"/>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a:stCxn id="89" idx="6"/>
            <a:endCxn id="90" idx="2"/>
          </p:cNvCxnSpPr>
          <p:nvPr/>
        </p:nvCxnSpPr>
        <p:spPr>
          <a:xfrm flipV="1">
            <a:off x="6686180" y="2103300"/>
            <a:ext cx="1278383" cy="871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stCxn id="90" idx="6"/>
          </p:cNvCxnSpPr>
          <p:nvPr/>
        </p:nvCxnSpPr>
        <p:spPr>
          <a:xfrm>
            <a:off x="8122982" y="2103300"/>
            <a:ext cx="1021019" cy="880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0878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strVal val="#ppt_w*0.70"/>
                                          </p:val>
                                        </p:tav>
                                        <p:tav tm="100000">
                                          <p:val>
                                            <p:strVal val="#ppt_w"/>
                                          </p:val>
                                        </p:tav>
                                      </p:tavLst>
                                    </p:anim>
                                    <p:anim calcmode="lin" valueType="num">
                                      <p:cBhvr>
                                        <p:cTn id="8" dur="500" fill="hold"/>
                                        <p:tgtEl>
                                          <p:spTgt spid="52"/>
                                        </p:tgtEl>
                                        <p:attrNameLst>
                                          <p:attrName>ppt_h</p:attrName>
                                        </p:attrNameLst>
                                      </p:cBhvr>
                                      <p:tavLst>
                                        <p:tav tm="0">
                                          <p:val>
                                            <p:strVal val="#ppt_h"/>
                                          </p:val>
                                        </p:tav>
                                        <p:tav tm="100000">
                                          <p:val>
                                            <p:strVal val="#ppt_h"/>
                                          </p:val>
                                        </p:tav>
                                      </p:tavLst>
                                    </p:anim>
                                    <p:animEffect transition="in" filter="fade">
                                      <p:cBhvr>
                                        <p:cTn id="9" dur="500"/>
                                        <p:tgtEl>
                                          <p:spTgt spid="5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strVal val="#ppt_w*0.70"/>
                                          </p:val>
                                        </p:tav>
                                        <p:tav tm="100000">
                                          <p:val>
                                            <p:strVal val="#ppt_w"/>
                                          </p:val>
                                        </p:tav>
                                      </p:tavLst>
                                    </p:anim>
                                    <p:anim calcmode="lin" valueType="num">
                                      <p:cBhvr>
                                        <p:cTn id="13" dur="500" fill="hold"/>
                                        <p:tgtEl>
                                          <p:spTgt spid="55"/>
                                        </p:tgtEl>
                                        <p:attrNameLst>
                                          <p:attrName>ppt_h</p:attrName>
                                        </p:attrNameLst>
                                      </p:cBhvr>
                                      <p:tavLst>
                                        <p:tav tm="0">
                                          <p:val>
                                            <p:strVal val="#ppt_h"/>
                                          </p:val>
                                        </p:tav>
                                        <p:tav tm="100000">
                                          <p:val>
                                            <p:strVal val="#ppt_h"/>
                                          </p:val>
                                        </p:tav>
                                      </p:tavLst>
                                    </p:anim>
                                    <p:animEffect transition="in" filter="fade">
                                      <p:cBhvr>
                                        <p:cTn id="14" dur="500"/>
                                        <p:tgtEl>
                                          <p:spTgt spid="5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4"/>
                                        </p:tgtEl>
                                        <p:attrNameLst>
                                          <p:attrName>style.visibility</p:attrName>
                                        </p:attrNameLst>
                                      </p:cBhvr>
                                      <p:to>
                                        <p:strVal val="visible"/>
                                      </p:to>
                                    </p:set>
                                    <p:anim calcmode="lin" valueType="num">
                                      <p:cBhvr>
                                        <p:cTn id="18" dur="500" fill="hold"/>
                                        <p:tgtEl>
                                          <p:spTgt spid="5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4"/>
                                        </p:tgtEl>
                                        <p:attrNameLst>
                                          <p:attrName>ppt_y</p:attrName>
                                        </p:attrNameLst>
                                      </p:cBhvr>
                                      <p:tavLst>
                                        <p:tav tm="0">
                                          <p:val>
                                            <p:strVal val="#ppt_y"/>
                                          </p:val>
                                        </p:tav>
                                        <p:tav tm="100000">
                                          <p:val>
                                            <p:strVal val="#ppt_y"/>
                                          </p:val>
                                        </p:tav>
                                      </p:tavLst>
                                    </p:anim>
                                    <p:anim calcmode="lin" valueType="num">
                                      <p:cBhvr>
                                        <p:cTn id="20" dur="500" fill="hold"/>
                                        <p:tgtEl>
                                          <p:spTgt spid="5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4"/>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3">
                                            <p:txEl>
                                              <p:pRg st="0" end="0"/>
                                            </p:txEl>
                                          </p:spTgt>
                                        </p:tgtEl>
                                        <p:attrNameLst>
                                          <p:attrName>style.visibility</p:attrName>
                                        </p:attrNameLst>
                                      </p:cBhvr>
                                      <p:to>
                                        <p:strVal val="visible"/>
                                      </p:to>
                                    </p:set>
                                    <p:animEffect transition="in" filter="fade">
                                      <p:cBhvr>
                                        <p:cTn id="26" dur="500"/>
                                        <p:tgtEl>
                                          <p:spTgt spid="53">
                                            <p:txEl>
                                              <p:pRg st="0" end="0"/>
                                            </p:txEl>
                                          </p:spTgt>
                                        </p:tgtEl>
                                      </p:cBhvr>
                                    </p:animEffect>
                                  </p:childTnLst>
                                </p:cTn>
                              </p:par>
                            </p:childTnLst>
                          </p:cTn>
                        </p:par>
                        <p:par>
                          <p:cTn id="27" fill="hold">
                            <p:stCondLst>
                              <p:cond delay="1950"/>
                            </p:stCondLst>
                            <p:childTnLst>
                              <p:par>
                                <p:cTn id="28" presetID="22" presetClass="entr" presetSubtype="8"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2450"/>
                            </p:stCondLst>
                            <p:childTnLst>
                              <p:par>
                                <p:cTn id="32" presetID="10" presetClass="entr" presetSubtype="0" fill="hold" grpId="0" nodeType="afterEffect">
                                  <p:stCondLst>
                                    <p:cond delay="0"/>
                                  </p:stCondLst>
                                  <p:childTnLst>
                                    <p:set>
                                      <p:cBhvr>
                                        <p:cTn id="33" dur="1" fill="hold">
                                          <p:stCondLst>
                                            <p:cond delay="0"/>
                                          </p:stCondLst>
                                        </p:cTn>
                                        <p:tgtEl>
                                          <p:spTgt spid="85"/>
                                        </p:tgtEl>
                                        <p:attrNameLst>
                                          <p:attrName>style.visibility</p:attrName>
                                        </p:attrNameLst>
                                      </p:cBhvr>
                                      <p:to>
                                        <p:strVal val="visible"/>
                                      </p:to>
                                    </p:set>
                                    <p:animEffect transition="in" filter="fade">
                                      <p:cBhvr>
                                        <p:cTn id="34" dur="500"/>
                                        <p:tgtEl>
                                          <p:spTgt spid="85"/>
                                        </p:tgtEl>
                                      </p:cBhvr>
                                    </p:animEffect>
                                  </p:childTnLst>
                                </p:cTn>
                              </p:par>
                            </p:childTnLst>
                          </p:cTn>
                        </p:par>
                        <p:par>
                          <p:cTn id="35" fill="hold">
                            <p:stCondLst>
                              <p:cond delay="2950"/>
                            </p:stCondLst>
                            <p:childTnLst>
                              <p:par>
                                <p:cTn id="36" presetID="22" presetClass="entr" presetSubtype="1"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wipe(up)">
                                      <p:cBhvr>
                                        <p:cTn id="38" dur="500"/>
                                        <p:tgtEl>
                                          <p:spTgt spid="84"/>
                                        </p:tgtEl>
                                      </p:cBhvr>
                                    </p:animEffect>
                                  </p:childTnLst>
                                </p:cTn>
                              </p:par>
                            </p:childTnLst>
                          </p:cTn>
                        </p:par>
                        <p:par>
                          <p:cTn id="39" fill="hold">
                            <p:stCondLst>
                              <p:cond delay="3450"/>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childTnLst>
                          </p:cTn>
                        </p:par>
                        <p:par>
                          <p:cTn id="45" fill="hold">
                            <p:stCondLst>
                              <p:cond delay="3950"/>
                            </p:stCondLst>
                            <p:childTnLst>
                              <p:par>
                                <p:cTn id="46" presetID="10" presetClass="entr" presetSubtype="0" fill="hold" nodeType="afterEffect">
                                  <p:stCondLst>
                                    <p:cond delay="0"/>
                                  </p:stCondLst>
                                  <p:childTnLst>
                                    <p:set>
                                      <p:cBhvr>
                                        <p:cTn id="47" dur="1" fill="hold">
                                          <p:stCondLst>
                                            <p:cond delay="0"/>
                                          </p:stCondLst>
                                        </p:cTn>
                                        <p:tgtEl>
                                          <p:spTgt spid="94"/>
                                        </p:tgtEl>
                                        <p:attrNameLst>
                                          <p:attrName>style.visibility</p:attrName>
                                        </p:attrNameLst>
                                      </p:cBhvr>
                                      <p:to>
                                        <p:strVal val="visible"/>
                                      </p:to>
                                    </p:set>
                                    <p:animEffect transition="in" filter="fade">
                                      <p:cBhvr>
                                        <p:cTn id="48" dur="500"/>
                                        <p:tgtEl>
                                          <p:spTgt spid="94"/>
                                        </p:tgtEl>
                                      </p:cBhvr>
                                    </p:animEffect>
                                  </p:childTnLst>
                                </p:cTn>
                              </p:par>
                            </p:childTnLst>
                          </p:cTn>
                        </p:par>
                        <p:par>
                          <p:cTn id="49" fill="hold">
                            <p:stCondLst>
                              <p:cond delay="4450"/>
                            </p:stCondLst>
                            <p:childTnLst>
                              <p:par>
                                <p:cTn id="50" presetID="42" presetClass="entr" presetSubtype="0" fill="hold" grpId="0" nodeType="after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500"/>
                                        <p:tgtEl>
                                          <p:spTgt spid="72"/>
                                        </p:tgtEl>
                                      </p:cBhvr>
                                    </p:animEffect>
                                    <p:anim calcmode="lin" valueType="num">
                                      <p:cBhvr>
                                        <p:cTn id="53" dur="500" fill="hold"/>
                                        <p:tgtEl>
                                          <p:spTgt spid="72"/>
                                        </p:tgtEl>
                                        <p:attrNameLst>
                                          <p:attrName>ppt_x</p:attrName>
                                        </p:attrNameLst>
                                      </p:cBhvr>
                                      <p:tavLst>
                                        <p:tav tm="0">
                                          <p:val>
                                            <p:strVal val="#ppt_x"/>
                                          </p:val>
                                        </p:tav>
                                        <p:tav tm="100000">
                                          <p:val>
                                            <p:strVal val="#ppt_x"/>
                                          </p:val>
                                        </p:tav>
                                      </p:tavLst>
                                    </p:anim>
                                    <p:anim calcmode="lin" valueType="num">
                                      <p:cBhvr>
                                        <p:cTn id="54" dur="5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4950"/>
                            </p:stCondLst>
                            <p:childTnLst>
                              <p:par>
                                <p:cTn id="56" presetID="22" presetClass="entr" presetSubtype="8" fill="hold" nodeType="after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left)">
                                      <p:cBhvr>
                                        <p:cTn id="58" dur="500"/>
                                        <p:tgtEl>
                                          <p:spTgt spid="57"/>
                                        </p:tgtEl>
                                      </p:cBhvr>
                                    </p:animEffect>
                                  </p:childTnLst>
                                </p:cTn>
                              </p:par>
                            </p:childTnLst>
                          </p:cTn>
                        </p:par>
                        <p:par>
                          <p:cTn id="59" fill="hold">
                            <p:stCondLst>
                              <p:cond delay="5450"/>
                            </p:stCondLst>
                            <p:childTnLst>
                              <p:par>
                                <p:cTn id="60" presetID="10" presetClass="entr" presetSubtype="0" fill="hold" grpId="0" nodeType="afterEffect">
                                  <p:stCondLst>
                                    <p:cond delay="0"/>
                                  </p:stCondLst>
                                  <p:childTnLst>
                                    <p:set>
                                      <p:cBhvr>
                                        <p:cTn id="61" dur="1" fill="hold">
                                          <p:stCondLst>
                                            <p:cond delay="0"/>
                                          </p:stCondLst>
                                        </p:cTn>
                                        <p:tgtEl>
                                          <p:spTgt spid="86"/>
                                        </p:tgtEl>
                                        <p:attrNameLst>
                                          <p:attrName>style.visibility</p:attrName>
                                        </p:attrNameLst>
                                      </p:cBhvr>
                                      <p:to>
                                        <p:strVal val="visible"/>
                                      </p:to>
                                    </p:set>
                                    <p:animEffect transition="in" filter="fade">
                                      <p:cBhvr>
                                        <p:cTn id="62" dur="500"/>
                                        <p:tgtEl>
                                          <p:spTgt spid="86"/>
                                        </p:tgtEl>
                                      </p:cBhvr>
                                    </p:animEffect>
                                  </p:childTnLst>
                                </p:cTn>
                              </p:par>
                            </p:childTnLst>
                          </p:cTn>
                        </p:par>
                        <p:par>
                          <p:cTn id="63" fill="hold">
                            <p:stCondLst>
                              <p:cond delay="5950"/>
                            </p:stCondLst>
                            <p:childTnLst>
                              <p:par>
                                <p:cTn id="64" presetID="22" presetClass="entr" presetSubtype="1" fill="hold" nodeType="after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wipe(up)">
                                      <p:cBhvr>
                                        <p:cTn id="66" dur="500"/>
                                        <p:tgtEl>
                                          <p:spTgt spid="75"/>
                                        </p:tgtEl>
                                      </p:cBhvr>
                                    </p:animEffect>
                                  </p:childTnLst>
                                </p:cTn>
                              </p:par>
                            </p:childTnLst>
                          </p:cTn>
                        </p:par>
                        <p:par>
                          <p:cTn id="67" fill="hold">
                            <p:stCondLst>
                              <p:cond delay="6450"/>
                            </p:stCondLst>
                            <p:childTnLst>
                              <p:par>
                                <p:cTn id="68" presetID="53" presetClass="entr" presetSubtype="16"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p:cTn id="70" dur="500" fill="hold"/>
                                        <p:tgtEl>
                                          <p:spTgt spid="18"/>
                                        </p:tgtEl>
                                        <p:attrNameLst>
                                          <p:attrName>ppt_w</p:attrName>
                                        </p:attrNameLst>
                                      </p:cBhvr>
                                      <p:tavLst>
                                        <p:tav tm="0">
                                          <p:val>
                                            <p:fltVal val="0"/>
                                          </p:val>
                                        </p:tav>
                                        <p:tav tm="100000">
                                          <p:val>
                                            <p:strVal val="#ppt_w"/>
                                          </p:val>
                                        </p:tav>
                                      </p:tavLst>
                                    </p:anim>
                                    <p:anim calcmode="lin" valueType="num">
                                      <p:cBhvr>
                                        <p:cTn id="71" dur="500" fill="hold"/>
                                        <p:tgtEl>
                                          <p:spTgt spid="18"/>
                                        </p:tgtEl>
                                        <p:attrNameLst>
                                          <p:attrName>ppt_h</p:attrName>
                                        </p:attrNameLst>
                                      </p:cBhvr>
                                      <p:tavLst>
                                        <p:tav tm="0">
                                          <p:val>
                                            <p:fltVal val="0"/>
                                          </p:val>
                                        </p:tav>
                                        <p:tav tm="100000">
                                          <p:val>
                                            <p:strVal val="#ppt_h"/>
                                          </p:val>
                                        </p:tav>
                                      </p:tavLst>
                                    </p:anim>
                                    <p:animEffect transition="in" filter="fade">
                                      <p:cBhvr>
                                        <p:cTn id="72" dur="500"/>
                                        <p:tgtEl>
                                          <p:spTgt spid="18"/>
                                        </p:tgtEl>
                                      </p:cBhvr>
                                    </p:animEffect>
                                  </p:childTnLst>
                                </p:cTn>
                              </p:par>
                            </p:childTnLst>
                          </p:cTn>
                        </p:par>
                        <p:par>
                          <p:cTn id="73" fill="hold">
                            <p:stCondLst>
                              <p:cond delay="6950"/>
                            </p:stCondLst>
                            <p:childTnLst>
                              <p:par>
                                <p:cTn id="74" presetID="10" presetClass="entr" presetSubtype="0"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Effect transition="in" filter="fade">
                                      <p:cBhvr>
                                        <p:cTn id="76" dur="500"/>
                                        <p:tgtEl>
                                          <p:spTgt spid="91"/>
                                        </p:tgtEl>
                                      </p:cBhvr>
                                    </p:animEffect>
                                  </p:childTnLst>
                                </p:cTn>
                              </p:par>
                              <p:par>
                                <p:cTn id="77" presetID="42" presetClass="entr" presetSubtype="0" fill="hold" grpId="0" nodeType="withEffect">
                                  <p:stCondLst>
                                    <p:cond delay="0"/>
                                  </p:stCondLst>
                                  <p:iterate type="lt">
                                    <p:tmPct val="0"/>
                                  </p:iterate>
                                  <p:childTnLst>
                                    <p:set>
                                      <p:cBhvr>
                                        <p:cTn id="78" dur="1" fill="hold">
                                          <p:stCondLst>
                                            <p:cond delay="0"/>
                                          </p:stCondLst>
                                        </p:cTn>
                                        <p:tgtEl>
                                          <p:spTgt spid="115"/>
                                        </p:tgtEl>
                                        <p:attrNameLst>
                                          <p:attrName>style.visibility</p:attrName>
                                        </p:attrNameLst>
                                      </p:cBhvr>
                                      <p:to>
                                        <p:strVal val="visible"/>
                                      </p:to>
                                    </p:set>
                                    <p:animEffect transition="in" filter="fade">
                                      <p:cBhvr>
                                        <p:cTn id="79" dur="500"/>
                                        <p:tgtEl>
                                          <p:spTgt spid="115"/>
                                        </p:tgtEl>
                                      </p:cBhvr>
                                    </p:animEffect>
                                    <p:anim calcmode="lin" valueType="num">
                                      <p:cBhvr>
                                        <p:cTn id="80" dur="500" fill="hold"/>
                                        <p:tgtEl>
                                          <p:spTgt spid="115"/>
                                        </p:tgtEl>
                                        <p:attrNameLst>
                                          <p:attrName>ppt_x</p:attrName>
                                        </p:attrNameLst>
                                      </p:cBhvr>
                                      <p:tavLst>
                                        <p:tav tm="0">
                                          <p:val>
                                            <p:strVal val="#ppt_x"/>
                                          </p:val>
                                        </p:tav>
                                        <p:tav tm="100000">
                                          <p:val>
                                            <p:strVal val="#ppt_x"/>
                                          </p:val>
                                        </p:tav>
                                      </p:tavLst>
                                    </p:anim>
                                    <p:anim calcmode="lin" valueType="num">
                                      <p:cBhvr>
                                        <p:cTn id="81" dur="500" fill="hold"/>
                                        <p:tgtEl>
                                          <p:spTgt spid="115"/>
                                        </p:tgtEl>
                                        <p:attrNameLst>
                                          <p:attrName>ppt_y</p:attrName>
                                        </p:attrNameLst>
                                      </p:cBhvr>
                                      <p:tavLst>
                                        <p:tav tm="0">
                                          <p:val>
                                            <p:strVal val="#ppt_y+.1"/>
                                          </p:val>
                                        </p:tav>
                                        <p:tav tm="100000">
                                          <p:val>
                                            <p:strVal val="#ppt_y"/>
                                          </p:val>
                                        </p:tav>
                                      </p:tavLst>
                                    </p:anim>
                                  </p:childTnLst>
                                </p:cTn>
                              </p:par>
                            </p:childTnLst>
                          </p:cTn>
                        </p:par>
                        <p:par>
                          <p:cTn id="82" fill="hold">
                            <p:stCondLst>
                              <p:cond delay="7450"/>
                            </p:stCondLst>
                            <p:childTnLst>
                              <p:par>
                                <p:cTn id="83" presetID="22" presetClass="entr" presetSubtype="8" fill="hold" nodeType="after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wipe(left)">
                                      <p:cBhvr>
                                        <p:cTn id="85" dur="500"/>
                                        <p:tgtEl>
                                          <p:spTgt spid="59"/>
                                        </p:tgtEl>
                                      </p:cBhvr>
                                    </p:animEffect>
                                  </p:childTnLst>
                                </p:cTn>
                              </p:par>
                            </p:childTnLst>
                          </p:cTn>
                        </p:par>
                        <p:par>
                          <p:cTn id="86" fill="hold">
                            <p:stCondLst>
                              <p:cond delay="7950"/>
                            </p:stCondLst>
                            <p:childTnLst>
                              <p:par>
                                <p:cTn id="87" presetID="10" presetClass="entr" presetSubtype="0" fill="hold" grpId="0" nodeType="afterEffect">
                                  <p:stCondLst>
                                    <p:cond delay="0"/>
                                  </p:stCondLst>
                                  <p:childTnLst>
                                    <p:set>
                                      <p:cBhvr>
                                        <p:cTn id="88" dur="1" fill="hold">
                                          <p:stCondLst>
                                            <p:cond delay="0"/>
                                          </p:stCondLst>
                                        </p:cTn>
                                        <p:tgtEl>
                                          <p:spTgt spid="87"/>
                                        </p:tgtEl>
                                        <p:attrNameLst>
                                          <p:attrName>style.visibility</p:attrName>
                                        </p:attrNameLst>
                                      </p:cBhvr>
                                      <p:to>
                                        <p:strVal val="visible"/>
                                      </p:to>
                                    </p:set>
                                    <p:animEffect transition="in" filter="fade">
                                      <p:cBhvr>
                                        <p:cTn id="89" dur="500"/>
                                        <p:tgtEl>
                                          <p:spTgt spid="87"/>
                                        </p:tgtEl>
                                      </p:cBhvr>
                                    </p:animEffect>
                                  </p:childTnLst>
                                </p:cTn>
                              </p:par>
                            </p:childTnLst>
                          </p:cTn>
                        </p:par>
                        <p:par>
                          <p:cTn id="90" fill="hold">
                            <p:stCondLst>
                              <p:cond delay="8450"/>
                            </p:stCondLst>
                            <p:childTnLst>
                              <p:par>
                                <p:cTn id="91" presetID="22" presetClass="entr" presetSubtype="1" fill="hold" nodeType="afterEffect">
                                  <p:stCondLst>
                                    <p:cond delay="0"/>
                                  </p:stCondLst>
                                  <p:childTnLst>
                                    <p:set>
                                      <p:cBhvr>
                                        <p:cTn id="92" dur="1" fill="hold">
                                          <p:stCondLst>
                                            <p:cond delay="0"/>
                                          </p:stCondLst>
                                        </p:cTn>
                                        <p:tgtEl>
                                          <p:spTgt spid="112"/>
                                        </p:tgtEl>
                                        <p:attrNameLst>
                                          <p:attrName>style.visibility</p:attrName>
                                        </p:attrNameLst>
                                      </p:cBhvr>
                                      <p:to>
                                        <p:strVal val="visible"/>
                                      </p:to>
                                    </p:set>
                                    <p:animEffect transition="in" filter="wipe(up)">
                                      <p:cBhvr>
                                        <p:cTn id="93" dur="500"/>
                                        <p:tgtEl>
                                          <p:spTgt spid="112"/>
                                        </p:tgtEl>
                                      </p:cBhvr>
                                    </p:animEffect>
                                  </p:childTnLst>
                                </p:cTn>
                              </p:par>
                            </p:childTnLst>
                          </p:cTn>
                        </p:par>
                        <p:par>
                          <p:cTn id="94" fill="hold">
                            <p:stCondLst>
                              <p:cond delay="8950"/>
                            </p:stCondLst>
                            <p:childTnLst>
                              <p:par>
                                <p:cTn id="95" presetID="53" presetClass="entr" presetSubtype="16" fill="hold" grpId="0"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9450"/>
                            </p:stCondLst>
                            <p:childTnLst>
                              <p:par>
                                <p:cTn id="101" presetID="10" presetClass="entr" presetSubtype="0" fill="hold" grpId="0" nodeType="afterEffect">
                                  <p:stCondLst>
                                    <p:cond delay="0"/>
                                  </p:stCondLst>
                                  <p:childTnLst>
                                    <p:set>
                                      <p:cBhvr>
                                        <p:cTn id="102" dur="1" fill="hold">
                                          <p:stCondLst>
                                            <p:cond delay="0"/>
                                          </p:stCondLst>
                                        </p:cTn>
                                        <p:tgtEl>
                                          <p:spTgt spid="92"/>
                                        </p:tgtEl>
                                        <p:attrNameLst>
                                          <p:attrName>style.visibility</p:attrName>
                                        </p:attrNameLst>
                                      </p:cBhvr>
                                      <p:to>
                                        <p:strVal val="visible"/>
                                      </p:to>
                                    </p:set>
                                    <p:animEffect transition="in" filter="fade">
                                      <p:cBhvr>
                                        <p:cTn id="103" dur="500"/>
                                        <p:tgtEl>
                                          <p:spTgt spid="92"/>
                                        </p:tgtEl>
                                      </p:cBhvr>
                                    </p:animEffect>
                                  </p:childTnLst>
                                </p:cTn>
                              </p:par>
                              <p:par>
                                <p:cTn id="104" presetID="42" presetClass="entr" presetSubtype="0" fill="hold" grpId="0" nodeType="withEffect">
                                  <p:stCondLst>
                                    <p:cond delay="0"/>
                                  </p:stCondLst>
                                  <p:iterate type="lt">
                                    <p:tmPct val="0"/>
                                  </p:iterate>
                                  <p:childTnLst>
                                    <p:set>
                                      <p:cBhvr>
                                        <p:cTn id="105" dur="1" fill="hold">
                                          <p:stCondLst>
                                            <p:cond delay="0"/>
                                          </p:stCondLst>
                                        </p:cTn>
                                        <p:tgtEl>
                                          <p:spTgt spid="82"/>
                                        </p:tgtEl>
                                        <p:attrNameLst>
                                          <p:attrName>style.visibility</p:attrName>
                                        </p:attrNameLst>
                                      </p:cBhvr>
                                      <p:to>
                                        <p:strVal val="visible"/>
                                      </p:to>
                                    </p:set>
                                    <p:animEffect transition="in" filter="fade">
                                      <p:cBhvr>
                                        <p:cTn id="106" dur="500"/>
                                        <p:tgtEl>
                                          <p:spTgt spid="82"/>
                                        </p:tgtEl>
                                      </p:cBhvr>
                                    </p:animEffect>
                                    <p:anim calcmode="lin" valueType="num">
                                      <p:cBhvr>
                                        <p:cTn id="107" dur="500" fill="hold"/>
                                        <p:tgtEl>
                                          <p:spTgt spid="82"/>
                                        </p:tgtEl>
                                        <p:attrNameLst>
                                          <p:attrName>ppt_x</p:attrName>
                                        </p:attrNameLst>
                                      </p:cBhvr>
                                      <p:tavLst>
                                        <p:tav tm="0">
                                          <p:val>
                                            <p:strVal val="#ppt_x"/>
                                          </p:val>
                                        </p:tav>
                                        <p:tav tm="100000">
                                          <p:val>
                                            <p:strVal val="#ppt_x"/>
                                          </p:val>
                                        </p:tav>
                                      </p:tavLst>
                                    </p:anim>
                                    <p:anim calcmode="lin" valueType="num">
                                      <p:cBhvr>
                                        <p:cTn id="108" dur="500" fill="hold"/>
                                        <p:tgtEl>
                                          <p:spTgt spid="82"/>
                                        </p:tgtEl>
                                        <p:attrNameLst>
                                          <p:attrName>ppt_y</p:attrName>
                                        </p:attrNameLst>
                                      </p:cBhvr>
                                      <p:tavLst>
                                        <p:tav tm="0">
                                          <p:val>
                                            <p:strVal val="#ppt_y+.1"/>
                                          </p:val>
                                        </p:tav>
                                        <p:tav tm="100000">
                                          <p:val>
                                            <p:strVal val="#ppt_y"/>
                                          </p:val>
                                        </p:tav>
                                      </p:tavLst>
                                    </p:anim>
                                  </p:childTnLst>
                                </p:cTn>
                              </p:par>
                            </p:childTnLst>
                          </p:cTn>
                        </p:par>
                        <p:par>
                          <p:cTn id="109" fill="hold">
                            <p:stCondLst>
                              <p:cond delay="9950"/>
                            </p:stCondLst>
                            <p:childTnLst>
                              <p:par>
                                <p:cTn id="110" presetID="22" presetClass="entr" presetSubtype="8" fill="hold"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500"/>
                                        <p:tgtEl>
                                          <p:spTgt spid="61"/>
                                        </p:tgtEl>
                                      </p:cBhvr>
                                    </p:animEffect>
                                  </p:childTnLst>
                                </p:cTn>
                              </p:par>
                            </p:childTnLst>
                          </p:cTn>
                        </p:par>
                        <p:par>
                          <p:cTn id="113" fill="hold">
                            <p:stCondLst>
                              <p:cond delay="10450"/>
                            </p:stCondLst>
                            <p:childTnLst>
                              <p:par>
                                <p:cTn id="114" presetID="10" presetClass="entr" presetSubtype="0" fill="hold" grpId="0" nodeType="afterEffect">
                                  <p:stCondLst>
                                    <p:cond delay="0"/>
                                  </p:stCondLst>
                                  <p:childTnLst>
                                    <p:set>
                                      <p:cBhvr>
                                        <p:cTn id="115" dur="1" fill="hold">
                                          <p:stCondLst>
                                            <p:cond delay="0"/>
                                          </p:stCondLst>
                                        </p:cTn>
                                        <p:tgtEl>
                                          <p:spTgt spid="88"/>
                                        </p:tgtEl>
                                        <p:attrNameLst>
                                          <p:attrName>style.visibility</p:attrName>
                                        </p:attrNameLst>
                                      </p:cBhvr>
                                      <p:to>
                                        <p:strVal val="visible"/>
                                      </p:to>
                                    </p:set>
                                    <p:animEffect transition="in" filter="fade">
                                      <p:cBhvr>
                                        <p:cTn id="116" dur="500"/>
                                        <p:tgtEl>
                                          <p:spTgt spid="88"/>
                                        </p:tgtEl>
                                      </p:cBhvr>
                                    </p:animEffect>
                                  </p:childTnLst>
                                </p:cTn>
                              </p:par>
                            </p:childTnLst>
                          </p:cTn>
                        </p:par>
                        <p:par>
                          <p:cTn id="117" fill="hold">
                            <p:stCondLst>
                              <p:cond delay="10950"/>
                            </p:stCondLst>
                            <p:childTnLst>
                              <p:par>
                                <p:cTn id="118" presetID="22" presetClass="entr" presetSubtype="1" fill="hold" nodeType="afterEffect">
                                  <p:stCondLst>
                                    <p:cond delay="0"/>
                                  </p:stCondLst>
                                  <p:childTnLst>
                                    <p:set>
                                      <p:cBhvr>
                                        <p:cTn id="119" dur="1" fill="hold">
                                          <p:stCondLst>
                                            <p:cond delay="0"/>
                                          </p:stCondLst>
                                        </p:cTn>
                                        <p:tgtEl>
                                          <p:spTgt spid="81"/>
                                        </p:tgtEl>
                                        <p:attrNameLst>
                                          <p:attrName>style.visibility</p:attrName>
                                        </p:attrNameLst>
                                      </p:cBhvr>
                                      <p:to>
                                        <p:strVal val="visible"/>
                                      </p:to>
                                    </p:set>
                                    <p:animEffect transition="in" filter="wipe(up)">
                                      <p:cBhvr>
                                        <p:cTn id="120" dur="500"/>
                                        <p:tgtEl>
                                          <p:spTgt spid="81"/>
                                        </p:tgtEl>
                                      </p:cBhvr>
                                    </p:animEffect>
                                  </p:childTnLst>
                                </p:cTn>
                              </p:par>
                            </p:childTnLst>
                          </p:cTn>
                        </p:par>
                        <p:par>
                          <p:cTn id="121" fill="hold">
                            <p:stCondLst>
                              <p:cond delay="11450"/>
                            </p:stCondLst>
                            <p:childTnLst>
                              <p:par>
                                <p:cTn id="122" presetID="53" presetClass="entr" presetSubtype="16" fill="hold" grpId="0" nodeType="afterEffect">
                                  <p:stCondLst>
                                    <p:cond delay="0"/>
                                  </p:stCondLst>
                                  <p:childTnLst>
                                    <p:set>
                                      <p:cBhvr>
                                        <p:cTn id="123" dur="1" fill="hold">
                                          <p:stCondLst>
                                            <p:cond delay="0"/>
                                          </p:stCondLst>
                                        </p:cTn>
                                        <p:tgtEl>
                                          <p:spTgt spid="19"/>
                                        </p:tgtEl>
                                        <p:attrNameLst>
                                          <p:attrName>style.visibility</p:attrName>
                                        </p:attrNameLst>
                                      </p:cBhvr>
                                      <p:to>
                                        <p:strVal val="visible"/>
                                      </p:to>
                                    </p:set>
                                    <p:anim calcmode="lin" valueType="num">
                                      <p:cBhvr>
                                        <p:cTn id="124" dur="500" fill="hold"/>
                                        <p:tgtEl>
                                          <p:spTgt spid="19"/>
                                        </p:tgtEl>
                                        <p:attrNameLst>
                                          <p:attrName>ppt_w</p:attrName>
                                        </p:attrNameLst>
                                      </p:cBhvr>
                                      <p:tavLst>
                                        <p:tav tm="0">
                                          <p:val>
                                            <p:fltVal val="0"/>
                                          </p:val>
                                        </p:tav>
                                        <p:tav tm="100000">
                                          <p:val>
                                            <p:strVal val="#ppt_w"/>
                                          </p:val>
                                        </p:tav>
                                      </p:tavLst>
                                    </p:anim>
                                    <p:anim calcmode="lin" valueType="num">
                                      <p:cBhvr>
                                        <p:cTn id="125" dur="500" fill="hold"/>
                                        <p:tgtEl>
                                          <p:spTgt spid="19"/>
                                        </p:tgtEl>
                                        <p:attrNameLst>
                                          <p:attrName>ppt_h</p:attrName>
                                        </p:attrNameLst>
                                      </p:cBhvr>
                                      <p:tavLst>
                                        <p:tav tm="0">
                                          <p:val>
                                            <p:fltVal val="0"/>
                                          </p:val>
                                        </p:tav>
                                        <p:tav tm="100000">
                                          <p:val>
                                            <p:strVal val="#ppt_h"/>
                                          </p:val>
                                        </p:tav>
                                      </p:tavLst>
                                    </p:anim>
                                    <p:animEffect transition="in" filter="fade">
                                      <p:cBhvr>
                                        <p:cTn id="126" dur="500"/>
                                        <p:tgtEl>
                                          <p:spTgt spid="19"/>
                                        </p:tgtEl>
                                      </p:cBhvr>
                                    </p:animEffect>
                                  </p:childTnLst>
                                </p:cTn>
                              </p:par>
                            </p:childTnLst>
                          </p:cTn>
                        </p:par>
                        <p:par>
                          <p:cTn id="127" fill="hold">
                            <p:stCondLst>
                              <p:cond delay="11950"/>
                            </p:stCondLst>
                            <p:childTnLst>
                              <p:par>
                                <p:cTn id="128" presetID="10" presetClass="entr" presetSubtype="0" fill="hold" nodeType="afterEffect">
                                  <p:stCondLst>
                                    <p:cond delay="0"/>
                                  </p:stCondLst>
                                  <p:childTnLst>
                                    <p:set>
                                      <p:cBhvr>
                                        <p:cTn id="129" dur="1" fill="hold">
                                          <p:stCondLst>
                                            <p:cond delay="0"/>
                                          </p:stCondLst>
                                        </p:cTn>
                                        <p:tgtEl>
                                          <p:spTgt spid="101"/>
                                        </p:tgtEl>
                                        <p:attrNameLst>
                                          <p:attrName>style.visibility</p:attrName>
                                        </p:attrNameLst>
                                      </p:cBhvr>
                                      <p:to>
                                        <p:strVal val="visible"/>
                                      </p:to>
                                    </p:set>
                                    <p:animEffect transition="in" filter="fade">
                                      <p:cBhvr>
                                        <p:cTn id="130" dur="500"/>
                                        <p:tgtEl>
                                          <p:spTgt spid="101"/>
                                        </p:tgtEl>
                                      </p:cBhvr>
                                    </p:animEffect>
                                  </p:childTnLst>
                                </p:cTn>
                              </p:par>
                              <p:par>
                                <p:cTn id="131" presetID="42" presetClass="entr" presetSubtype="0" fill="hold" grpId="0" nodeType="withEffect">
                                  <p:stCondLst>
                                    <p:cond delay="0"/>
                                  </p:stCondLst>
                                  <p:iterate type="lt">
                                    <p:tmPct val="0"/>
                                  </p:iterate>
                                  <p:childTnLst>
                                    <p:set>
                                      <p:cBhvr>
                                        <p:cTn id="132" dur="1" fill="hold">
                                          <p:stCondLst>
                                            <p:cond delay="0"/>
                                          </p:stCondLst>
                                        </p:cTn>
                                        <p:tgtEl>
                                          <p:spTgt spid="116"/>
                                        </p:tgtEl>
                                        <p:attrNameLst>
                                          <p:attrName>style.visibility</p:attrName>
                                        </p:attrNameLst>
                                      </p:cBhvr>
                                      <p:to>
                                        <p:strVal val="visible"/>
                                      </p:to>
                                    </p:set>
                                    <p:animEffect transition="in" filter="fade">
                                      <p:cBhvr>
                                        <p:cTn id="133" dur="500"/>
                                        <p:tgtEl>
                                          <p:spTgt spid="116"/>
                                        </p:tgtEl>
                                      </p:cBhvr>
                                    </p:animEffect>
                                    <p:anim calcmode="lin" valueType="num">
                                      <p:cBhvr>
                                        <p:cTn id="134" dur="500" fill="hold"/>
                                        <p:tgtEl>
                                          <p:spTgt spid="116"/>
                                        </p:tgtEl>
                                        <p:attrNameLst>
                                          <p:attrName>ppt_x</p:attrName>
                                        </p:attrNameLst>
                                      </p:cBhvr>
                                      <p:tavLst>
                                        <p:tav tm="0">
                                          <p:val>
                                            <p:strVal val="#ppt_x"/>
                                          </p:val>
                                        </p:tav>
                                        <p:tav tm="100000">
                                          <p:val>
                                            <p:strVal val="#ppt_x"/>
                                          </p:val>
                                        </p:tav>
                                      </p:tavLst>
                                    </p:anim>
                                    <p:anim calcmode="lin" valueType="num">
                                      <p:cBhvr>
                                        <p:cTn id="135" dur="500" fill="hold"/>
                                        <p:tgtEl>
                                          <p:spTgt spid="116"/>
                                        </p:tgtEl>
                                        <p:attrNameLst>
                                          <p:attrName>ppt_y</p:attrName>
                                        </p:attrNameLst>
                                      </p:cBhvr>
                                      <p:tavLst>
                                        <p:tav tm="0">
                                          <p:val>
                                            <p:strVal val="#ppt_y+.1"/>
                                          </p:val>
                                        </p:tav>
                                        <p:tav tm="100000">
                                          <p:val>
                                            <p:strVal val="#ppt_y"/>
                                          </p:val>
                                        </p:tav>
                                      </p:tavLst>
                                    </p:anim>
                                  </p:childTnLst>
                                </p:cTn>
                              </p:par>
                            </p:childTnLst>
                          </p:cTn>
                        </p:par>
                        <p:par>
                          <p:cTn id="136" fill="hold">
                            <p:stCondLst>
                              <p:cond delay="12450"/>
                            </p:stCondLst>
                            <p:childTnLst>
                              <p:par>
                                <p:cTn id="137" presetID="22" presetClass="entr" presetSubtype="8" fill="hold" nodeType="afterEffect">
                                  <p:stCondLst>
                                    <p:cond delay="0"/>
                                  </p:stCondLst>
                                  <p:childTnLst>
                                    <p:set>
                                      <p:cBhvr>
                                        <p:cTn id="138" dur="1" fill="hold">
                                          <p:stCondLst>
                                            <p:cond delay="0"/>
                                          </p:stCondLst>
                                        </p:cTn>
                                        <p:tgtEl>
                                          <p:spTgt spid="63"/>
                                        </p:tgtEl>
                                        <p:attrNameLst>
                                          <p:attrName>style.visibility</p:attrName>
                                        </p:attrNameLst>
                                      </p:cBhvr>
                                      <p:to>
                                        <p:strVal val="visible"/>
                                      </p:to>
                                    </p:set>
                                    <p:animEffect transition="in" filter="wipe(left)">
                                      <p:cBhvr>
                                        <p:cTn id="139" dur="500"/>
                                        <p:tgtEl>
                                          <p:spTgt spid="63"/>
                                        </p:tgtEl>
                                      </p:cBhvr>
                                    </p:animEffect>
                                  </p:childTnLst>
                                </p:cTn>
                              </p:par>
                            </p:childTnLst>
                          </p:cTn>
                        </p:par>
                        <p:par>
                          <p:cTn id="140" fill="hold">
                            <p:stCondLst>
                              <p:cond delay="12950"/>
                            </p:stCondLst>
                            <p:childTnLst>
                              <p:par>
                                <p:cTn id="141" presetID="10" presetClass="entr" presetSubtype="0" fill="hold" grpId="0" nodeType="afterEffect">
                                  <p:stCondLst>
                                    <p:cond delay="0"/>
                                  </p:stCondLst>
                                  <p:childTnLst>
                                    <p:set>
                                      <p:cBhvr>
                                        <p:cTn id="142" dur="1" fill="hold">
                                          <p:stCondLst>
                                            <p:cond delay="0"/>
                                          </p:stCondLst>
                                        </p:cTn>
                                        <p:tgtEl>
                                          <p:spTgt spid="89"/>
                                        </p:tgtEl>
                                        <p:attrNameLst>
                                          <p:attrName>style.visibility</p:attrName>
                                        </p:attrNameLst>
                                      </p:cBhvr>
                                      <p:to>
                                        <p:strVal val="visible"/>
                                      </p:to>
                                    </p:set>
                                    <p:animEffect transition="in" filter="fade">
                                      <p:cBhvr>
                                        <p:cTn id="143" dur="500"/>
                                        <p:tgtEl>
                                          <p:spTgt spid="89"/>
                                        </p:tgtEl>
                                      </p:cBhvr>
                                    </p:animEffect>
                                  </p:childTnLst>
                                </p:cTn>
                              </p:par>
                            </p:childTnLst>
                          </p:cTn>
                        </p:par>
                        <p:par>
                          <p:cTn id="144" fill="hold">
                            <p:stCondLst>
                              <p:cond delay="13450"/>
                            </p:stCondLst>
                            <p:childTnLst>
                              <p:par>
                                <p:cTn id="145" presetID="22" presetClass="entr" presetSubtype="1" fill="hold" nodeType="afterEffect">
                                  <p:stCondLst>
                                    <p:cond delay="0"/>
                                  </p:stCondLst>
                                  <p:childTnLst>
                                    <p:set>
                                      <p:cBhvr>
                                        <p:cTn id="146" dur="1" fill="hold">
                                          <p:stCondLst>
                                            <p:cond delay="0"/>
                                          </p:stCondLst>
                                        </p:cTn>
                                        <p:tgtEl>
                                          <p:spTgt spid="113"/>
                                        </p:tgtEl>
                                        <p:attrNameLst>
                                          <p:attrName>style.visibility</p:attrName>
                                        </p:attrNameLst>
                                      </p:cBhvr>
                                      <p:to>
                                        <p:strVal val="visible"/>
                                      </p:to>
                                    </p:set>
                                    <p:animEffect transition="in" filter="wipe(up)">
                                      <p:cBhvr>
                                        <p:cTn id="147" dur="500"/>
                                        <p:tgtEl>
                                          <p:spTgt spid="113"/>
                                        </p:tgtEl>
                                      </p:cBhvr>
                                    </p:animEffect>
                                  </p:childTnLst>
                                </p:cTn>
                              </p:par>
                            </p:childTnLst>
                          </p:cTn>
                        </p:par>
                        <p:par>
                          <p:cTn id="148" fill="hold">
                            <p:stCondLst>
                              <p:cond delay="13950"/>
                            </p:stCondLst>
                            <p:childTnLst>
                              <p:par>
                                <p:cTn id="149" presetID="53" presetClass="entr" presetSubtype="16" fill="hold" grpId="0" nodeType="afterEffect">
                                  <p:stCondLst>
                                    <p:cond delay="0"/>
                                  </p:stCondLst>
                                  <p:childTnLst>
                                    <p:set>
                                      <p:cBhvr>
                                        <p:cTn id="150" dur="1" fill="hold">
                                          <p:stCondLst>
                                            <p:cond delay="0"/>
                                          </p:stCondLst>
                                        </p:cTn>
                                        <p:tgtEl>
                                          <p:spTgt spid="16"/>
                                        </p:tgtEl>
                                        <p:attrNameLst>
                                          <p:attrName>style.visibility</p:attrName>
                                        </p:attrNameLst>
                                      </p:cBhvr>
                                      <p:to>
                                        <p:strVal val="visible"/>
                                      </p:to>
                                    </p:set>
                                    <p:anim calcmode="lin" valueType="num">
                                      <p:cBhvr>
                                        <p:cTn id="151" dur="500" fill="hold"/>
                                        <p:tgtEl>
                                          <p:spTgt spid="16"/>
                                        </p:tgtEl>
                                        <p:attrNameLst>
                                          <p:attrName>ppt_w</p:attrName>
                                        </p:attrNameLst>
                                      </p:cBhvr>
                                      <p:tavLst>
                                        <p:tav tm="0">
                                          <p:val>
                                            <p:fltVal val="0"/>
                                          </p:val>
                                        </p:tav>
                                        <p:tav tm="100000">
                                          <p:val>
                                            <p:strVal val="#ppt_w"/>
                                          </p:val>
                                        </p:tav>
                                      </p:tavLst>
                                    </p:anim>
                                    <p:anim calcmode="lin" valueType="num">
                                      <p:cBhvr>
                                        <p:cTn id="152" dur="500" fill="hold"/>
                                        <p:tgtEl>
                                          <p:spTgt spid="16"/>
                                        </p:tgtEl>
                                        <p:attrNameLst>
                                          <p:attrName>ppt_h</p:attrName>
                                        </p:attrNameLst>
                                      </p:cBhvr>
                                      <p:tavLst>
                                        <p:tav tm="0">
                                          <p:val>
                                            <p:fltVal val="0"/>
                                          </p:val>
                                        </p:tav>
                                        <p:tav tm="100000">
                                          <p:val>
                                            <p:strVal val="#ppt_h"/>
                                          </p:val>
                                        </p:tav>
                                      </p:tavLst>
                                    </p:anim>
                                    <p:animEffect transition="in" filter="fade">
                                      <p:cBhvr>
                                        <p:cTn id="153" dur="500"/>
                                        <p:tgtEl>
                                          <p:spTgt spid="16"/>
                                        </p:tgtEl>
                                      </p:cBhvr>
                                    </p:animEffect>
                                  </p:childTnLst>
                                </p:cTn>
                              </p:par>
                            </p:childTnLst>
                          </p:cTn>
                        </p:par>
                        <p:par>
                          <p:cTn id="154" fill="hold">
                            <p:stCondLst>
                              <p:cond delay="14450"/>
                            </p:stCondLst>
                            <p:childTnLst>
                              <p:par>
                                <p:cTn id="155" presetID="10" presetClass="entr" presetSubtype="0" fill="hold" grpId="0" nodeType="afterEffect">
                                  <p:stCondLst>
                                    <p:cond delay="0"/>
                                  </p:stCondLst>
                                  <p:childTnLst>
                                    <p:set>
                                      <p:cBhvr>
                                        <p:cTn id="156" dur="1" fill="hold">
                                          <p:stCondLst>
                                            <p:cond delay="0"/>
                                          </p:stCondLst>
                                        </p:cTn>
                                        <p:tgtEl>
                                          <p:spTgt spid="111"/>
                                        </p:tgtEl>
                                        <p:attrNameLst>
                                          <p:attrName>style.visibility</p:attrName>
                                        </p:attrNameLst>
                                      </p:cBhvr>
                                      <p:to>
                                        <p:strVal val="visible"/>
                                      </p:to>
                                    </p:set>
                                    <p:animEffect transition="in" filter="fade">
                                      <p:cBhvr>
                                        <p:cTn id="157" dur="500"/>
                                        <p:tgtEl>
                                          <p:spTgt spid="111"/>
                                        </p:tgtEl>
                                      </p:cBhvr>
                                    </p:animEffect>
                                  </p:childTnLst>
                                </p:cTn>
                              </p:par>
                              <p:par>
                                <p:cTn id="158" presetID="42" presetClass="entr" presetSubtype="0" fill="hold" grpId="0" nodeType="withEffect">
                                  <p:stCondLst>
                                    <p:cond delay="0"/>
                                  </p:stCondLst>
                                  <p:iterate type="lt">
                                    <p:tmPct val="0"/>
                                  </p:iterate>
                                  <p:childTnLst>
                                    <p:set>
                                      <p:cBhvr>
                                        <p:cTn id="159" dur="1" fill="hold">
                                          <p:stCondLst>
                                            <p:cond delay="0"/>
                                          </p:stCondLst>
                                        </p:cTn>
                                        <p:tgtEl>
                                          <p:spTgt spid="83"/>
                                        </p:tgtEl>
                                        <p:attrNameLst>
                                          <p:attrName>style.visibility</p:attrName>
                                        </p:attrNameLst>
                                      </p:cBhvr>
                                      <p:to>
                                        <p:strVal val="visible"/>
                                      </p:to>
                                    </p:set>
                                    <p:animEffect transition="in" filter="fade">
                                      <p:cBhvr>
                                        <p:cTn id="160" dur="500"/>
                                        <p:tgtEl>
                                          <p:spTgt spid="83"/>
                                        </p:tgtEl>
                                      </p:cBhvr>
                                    </p:animEffect>
                                    <p:anim calcmode="lin" valueType="num">
                                      <p:cBhvr>
                                        <p:cTn id="161" dur="500" fill="hold"/>
                                        <p:tgtEl>
                                          <p:spTgt spid="83"/>
                                        </p:tgtEl>
                                        <p:attrNameLst>
                                          <p:attrName>ppt_x</p:attrName>
                                        </p:attrNameLst>
                                      </p:cBhvr>
                                      <p:tavLst>
                                        <p:tav tm="0">
                                          <p:val>
                                            <p:strVal val="#ppt_x"/>
                                          </p:val>
                                        </p:tav>
                                        <p:tav tm="100000">
                                          <p:val>
                                            <p:strVal val="#ppt_x"/>
                                          </p:val>
                                        </p:tav>
                                      </p:tavLst>
                                    </p:anim>
                                    <p:anim calcmode="lin" valueType="num">
                                      <p:cBhvr>
                                        <p:cTn id="162" dur="500" fill="hold"/>
                                        <p:tgtEl>
                                          <p:spTgt spid="83"/>
                                        </p:tgtEl>
                                        <p:attrNameLst>
                                          <p:attrName>ppt_y</p:attrName>
                                        </p:attrNameLst>
                                      </p:cBhvr>
                                      <p:tavLst>
                                        <p:tav tm="0">
                                          <p:val>
                                            <p:strVal val="#ppt_y+.1"/>
                                          </p:val>
                                        </p:tav>
                                        <p:tav tm="100000">
                                          <p:val>
                                            <p:strVal val="#ppt_y"/>
                                          </p:val>
                                        </p:tav>
                                      </p:tavLst>
                                    </p:anim>
                                  </p:childTnLst>
                                </p:cTn>
                              </p:par>
                            </p:childTnLst>
                          </p:cTn>
                        </p:par>
                        <p:par>
                          <p:cTn id="163" fill="hold">
                            <p:stCondLst>
                              <p:cond delay="14950"/>
                            </p:stCondLst>
                            <p:childTnLst>
                              <p:par>
                                <p:cTn id="164" presetID="22" presetClass="entr" presetSubtype="8" fill="hold" nodeType="afterEffect">
                                  <p:stCondLst>
                                    <p:cond delay="0"/>
                                  </p:stCondLst>
                                  <p:childTnLst>
                                    <p:set>
                                      <p:cBhvr>
                                        <p:cTn id="165" dur="1" fill="hold">
                                          <p:stCondLst>
                                            <p:cond delay="0"/>
                                          </p:stCondLst>
                                        </p:cTn>
                                        <p:tgtEl>
                                          <p:spTgt spid="66"/>
                                        </p:tgtEl>
                                        <p:attrNameLst>
                                          <p:attrName>style.visibility</p:attrName>
                                        </p:attrNameLst>
                                      </p:cBhvr>
                                      <p:to>
                                        <p:strVal val="visible"/>
                                      </p:to>
                                    </p:set>
                                    <p:animEffect transition="in" filter="wipe(left)">
                                      <p:cBhvr>
                                        <p:cTn id="166" dur="500"/>
                                        <p:tgtEl>
                                          <p:spTgt spid="66"/>
                                        </p:tgtEl>
                                      </p:cBhvr>
                                    </p:animEffect>
                                  </p:childTnLst>
                                </p:cTn>
                              </p:par>
                            </p:childTnLst>
                          </p:cTn>
                        </p:par>
                        <p:par>
                          <p:cTn id="167" fill="hold">
                            <p:stCondLst>
                              <p:cond delay="15450"/>
                            </p:stCondLst>
                            <p:childTnLst>
                              <p:par>
                                <p:cTn id="168" presetID="10" presetClass="entr" presetSubtype="0" fill="hold" grpId="0" nodeType="afterEffect">
                                  <p:stCondLst>
                                    <p:cond delay="0"/>
                                  </p:stCondLst>
                                  <p:childTnLst>
                                    <p:set>
                                      <p:cBhvr>
                                        <p:cTn id="169" dur="1" fill="hold">
                                          <p:stCondLst>
                                            <p:cond delay="0"/>
                                          </p:stCondLst>
                                        </p:cTn>
                                        <p:tgtEl>
                                          <p:spTgt spid="90"/>
                                        </p:tgtEl>
                                        <p:attrNameLst>
                                          <p:attrName>style.visibility</p:attrName>
                                        </p:attrNameLst>
                                      </p:cBhvr>
                                      <p:to>
                                        <p:strVal val="visible"/>
                                      </p:to>
                                    </p:set>
                                    <p:animEffect transition="in" filter="fade">
                                      <p:cBhvr>
                                        <p:cTn id="170" dur="500"/>
                                        <p:tgtEl>
                                          <p:spTgt spid="90"/>
                                        </p:tgtEl>
                                      </p:cBhvr>
                                    </p:animEffect>
                                  </p:childTnLst>
                                </p:cTn>
                              </p:par>
                            </p:childTnLst>
                          </p:cTn>
                        </p:par>
                        <p:par>
                          <p:cTn id="171" fill="hold">
                            <p:stCondLst>
                              <p:cond delay="15950"/>
                            </p:stCondLst>
                            <p:childTnLst>
                              <p:par>
                                <p:cTn id="172" presetID="22" presetClass="entr" presetSubtype="1" fill="hold" nodeType="afterEffect">
                                  <p:stCondLst>
                                    <p:cond delay="0"/>
                                  </p:stCondLst>
                                  <p:childTnLst>
                                    <p:set>
                                      <p:cBhvr>
                                        <p:cTn id="173" dur="1" fill="hold">
                                          <p:stCondLst>
                                            <p:cond delay="0"/>
                                          </p:stCondLst>
                                        </p:cTn>
                                        <p:tgtEl>
                                          <p:spTgt spid="114"/>
                                        </p:tgtEl>
                                        <p:attrNameLst>
                                          <p:attrName>style.visibility</p:attrName>
                                        </p:attrNameLst>
                                      </p:cBhvr>
                                      <p:to>
                                        <p:strVal val="visible"/>
                                      </p:to>
                                    </p:set>
                                    <p:animEffect transition="in" filter="wipe(up)">
                                      <p:cBhvr>
                                        <p:cTn id="174" dur="500"/>
                                        <p:tgtEl>
                                          <p:spTgt spid="114"/>
                                        </p:tgtEl>
                                      </p:cBhvr>
                                    </p:animEffect>
                                  </p:childTnLst>
                                </p:cTn>
                              </p:par>
                            </p:childTnLst>
                          </p:cTn>
                        </p:par>
                        <p:par>
                          <p:cTn id="175" fill="hold">
                            <p:stCondLst>
                              <p:cond delay="16450"/>
                            </p:stCondLst>
                            <p:childTnLst>
                              <p:par>
                                <p:cTn id="176" presetID="53" presetClass="entr" presetSubtype="16" fill="hold" grpId="0" nodeType="afterEffect">
                                  <p:stCondLst>
                                    <p:cond delay="0"/>
                                  </p:stCondLst>
                                  <p:childTnLst>
                                    <p:set>
                                      <p:cBhvr>
                                        <p:cTn id="177" dur="1" fill="hold">
                                          <p:stCondLst>
                                            <p:cond delay="0"/>
                                          </p:stCondLst>
                                        </p:cTn>
                                        <p:tgtEl>
                                          <p:spTgt spid="20"/>
                                        </p:tgtEl>
                                        <p:attrNameLst>
                                          <p:attrName>style.visibility</p:attrName>
                                        </p:attrNameLst>
                                      </p:cBhvr>
                                      <p:to>
                                        <p:strVal val="visible"/>
                                      </p:to>
                                    </p:set>
                                    <p:anim calcmode="lin" valueType="num">
                                      <p:cBhvr>
                                        <p:cTn id="178" dur="500" fill="hold"/>
                                        <p:tgtEl>
                                          <p:spTgt spid="20"/>
                                        </p:tgtEl>
                                        <p:attrNameLst>
                                          <p:attrName>ppt_w</p:attrName>
                                        </p:attrNameLst>
                                      </p:cBhvr>
                                      <p:tavLst>
                                        <p:tav tm="0">
                                          <p:val>
                                            <p:fltVal val="0"/>
                                          </p:val>
                                        </p:tav>
                                        <p:tav tm="100000">
                                          <p:val>
                                            <p:strVal val="#ppt_w"/>
                                          </p:val>
                                        </p:tav>
                                      </p:tavLst>
                                    </p:anim>
                                    <p:anim calcmode="lin" valueType="num">
                                      <p:cBhvr>
                                        <p:cTn id="179" dur="500" fill="hold"/>
                                        <p:tgtEl>
                                          <p:spTgt spid="20"/>
                                        </p:tgtEl>
                                        <p:attrNameLst>
                                          <p:attrName>ppt_h</p:attrName>
                                        </p:attrNameLst>
                                      </p:cBhvr>
                                      <p:tavLst>
                                        <p:tav tm="0">
                                          <p:val>
                                            <p:fltVal val="0"/>
                                          </p:val>
                                        </p:tav>
                                        <p:tav tm="100000">
                                          <p:val>
                                            <p:strVal val="#ppt_h"/>
                                          </p:val>
                                        </p:tav>
                                      </p:tavLst>
                                    </p:anim>
                                    <p:animEffect transition="in" filter="fade">
                                      <p:cBhvr>
                                        <p:cTn id="180" dur="500"/>
                                        <p:tgtEl>
                                          <p:spTgt spid="20"/>
                                        </p:tgtEl>
                                      </p:cBhvr>
                                    </p:animEffect>
                                  </p:childTnLst>
                                </p:cTn>
                              </p:par>
                            </p:childTnLst>
                          </p:cTn>
                        </p:par>
                        <p:par>
                          <p:cTn id="181" fill="hold">
                            <p:stCondLst>
                              <p:cond delay="16950"/>
                            </p:stCondLst>
                            <p:childTnLst>
                              <p:par>
                                <p:cTn id="182" presetID="10" presetClass="entr" presetSubtype="0" fill="hold" grpId="0" nodeType="afterEffect">
                                  <p:stCondLst>
                                    <p:cond delay="0"/>
                                  </p:stCondLst>
                                  <p:childTnLst>
                                    <p:set>
                                      <p:cBhvr>
                                        <p:cTn id="183" dur="1" fill="hold">
                                          <p:stCondLst>
                                            <p:cond delay="0"/>
                                          </p:stCondLst>
                                        </p:cTn>
                                        <p:tgtEl>
                                          <p:spTgt spid="93"/>
                                        </p:tgtEl>
                                        <p:attrNameLst>
                                          <p:attrName>style.visibility</p:attrName>
                                        </p:attrNameLst>
                                      </p:cBhvr>
                                      <p:to>
                                        <p:strVal val="visible"/>
                                      </p:to>
                                    </p:set>
                                    <p:animEffect transition="in" filter="fade">
                                      <p:cBhvr>
                                        <p:cTn id="184" dur="500"/>
                                        <p:tgtEl>
                                          <p:spTgt spid="93"/>
                                        </p:tgtEl>
                                      </p:cBhvr>
                                    </p:animEffect>
                                  </p:childTnLst>
                                </p:cTn>
                              </p:par>
                              <p:par>
                                <p:cTn id="185" presetID="42" presetClass="entr" presetSubtype="0" fill="hold" grpId="0" nodeType="withEffect">
                                  <p:stCondLst>
                                    <p:cond delay="0"/>
                                  </p:stCondLst>
                                  <p:iterate type="lt">
                                    <p:tmPct val="0"/>
                                  </p:iterate>
                                  <p:childTnLst>
                                    <p:set>
                                      <p:cBhvr>
                                        <p:cTn id="186" dur="1" fill="hold">
                                          <p:stCondLst>
                                            <p:cond delay="0"/>
                                          </p:stCondLst>
                                        </p:cTn>
                                        <p:tgtEl>
                                          <p:spTgt spid="117"/>
                                        </p:tgtEl>
                                        <p:attrNameLst>
                                          <p:attrName>style.visibility</p:attrName>
                                        </p:attrNameLst>
                                      </p:cBhvr>
                                      <p:to>
                                        <p:strVal val="visible"/>
                                      </p:to>
                                    </p:set>
                                    <p:animEffect transition="in" filter="fade">
                                      <p:cBhvr>
                                        <p:cTn id="187" dur="500"/>
                                        <p:tgtEl>
                                          <p:spTgt spid="117"/>
                                        </p:tgtEl>
                                      </p:cBhvr>
                                    </p:animEffect>
                                    <p:anim calcmode="lin" valueType="num">
                                      <p:cBhvr>
                                        <p:cTn id="188" dur="500" fill="hold"/>
                                        <p:tgtEl>
                                          <p:spTgt spid="117"/>
                                        </p:tgtEl>
                                        <p:attrNameLst>
                                          <p:attrName>ppt_x</p:attrName>
                                        </p:attrNameLst>
                                      </p:cBhvr>
                                      <p:tavLst>
                                        <p:tav tm="0">
                                          <p:val>
                                            <p:strVal val="#ppt_x"/>
                                          </p:val>
                                        </p:tav>
                                        <p:tav tm="100000">
                                          <p:val>
                                            <p:strVal val="#ppt_x"/>
                                          </p:val>
                                        </p:tav>
                                      </p:tavLst>
                                    </p:anim>
                                    <p:anim calcmode="lin" valueType="num">
                                      <p:cBhvr>
                                        <p:cTn id="189" dur="500" fill="hold"/>
                                        <p:tgtEl>
                                          <p:spTgt spid="117"/>
                                        </p:tgtEl>
                                        <p:attrNameLst>
                                          <p:attrName>ppt_y</p:attrName>
                                        </p:attrNameLst>
                                      </p:cBhvr>
                                      <p:tavLst>
                                        <p:tav tm="0">
                                          <p:val>
                                            <p:strVal val="#ppt_y+.1"/>
                                          </p:val>
                                        </p:tav>
                                        <p:tav tm="100000">
                                          <p:val>
                                            <p:strVal val="#ppt_y"/>
                                          </p:val>
                                        </p:tav>
                                      </p:tavLst>
                                    </p:anim>
                                  </p:childTnLst>
                                </p:cTn>
                              </p:par>
                            </p:childTnLst>
                          </p:cTn>
                        </p:par>
                        <p:par>
                          <p:cTn id="190" fill="hold">
                            <p:stCondLst>
                              <p:cond delay="17450"/>
                            </p:stCondLst>
                            <p:childTnLst>
                              <p:par>
                                <p:cTn id="191" presetID="22" presetClass="entr" presetSubtype="8" fill="hold" nodeType="afterEffect">
                                  <p:stCondLst>
                                    <p:cond delay="0"/>
                                  </p:stCondLst>
                                  <p:childTnLst>
                                    <p:set>
                                      <p:cBhvr>
                                        <p:cTn id="192" dur="1" fill="hold">
                                          <p:stCondLst>
                                            <p:cond delay="0"/>
                                          </p:stCondLst>
                                        </p:cTn>
                                        <p:tgtEl>
                                          <p:spTgt spid="71"/>
                                        </p:tgtEl>
                                        <p:attrNameLst>
                                          <p:attrName>style.visibility</p:attrName>
                                        </p:attrNameLst>
                                      </p:cBhvr>
                                      <p:to>
                                        <p:strVal val="visible"/>
                                      </p:to>
                                    </p:set>
                                    <p:animEffect transition="in" filter="wipe(left)">
                                      <p:cBhvr>
                                        <p:cTn id="193"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5" grpId="0" animBg="1"/>
      <p:bldP spid="16" grpId="0" animBg="1"/>
      <p:bldP spid="18" grpId="0" animBg="1"/>
      <p:bldP spid="19" grpId="0" animBg="1"/>
      <p:bldP spid="20" grpId="0" animBg="1"/>
      <p:bldP spid="72" grpId="0"/>
      <p:bldP spid="82" grpId="0"/>
      <p:bldP spid="83" grpId="0"/>
      <p:bldP spid="85" grpId="0" animBg="1"/>
      <p:bldP spid="86" grpId="0" animBg="1"/>
      <p:bldP spid="87" grpId="0" animBg="1"/>
      <p:bldP spid="88" grpId="0" animBg="1"/>
      <p:bldP spid="89" grpId="0" animBg="1"/>
      <p:bldP spid="90" grpId="0" animBg="1"/>
      <p:bldP spid="91" grpId="0" animBg="1"/>
      <p:bldP spid="92" grpId="0" animBg="1"/>
      <p:bldP spid="93" grpId="0" animBg="1"/>
      <p:bldP spid="111" grpId="0" animBg="1"/>
      <p:bldP spid="115" grpId="0"/>
      <p:bldP spid="116" grpId="0"/>
      <p:bldP spid="117" grpId="0"/>
      <p:bldP spid="52" grpId="0" animBg="1"/>
      <p:bldP spid="53" grpId="0" build="p"/>
      <p:bldP spid="54" grpId="0"/>
      <p:bldP spid="55"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6415424"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9" name="Rectangle 58"/>
          <p:cNvSpPr/>
          <p:nvPr/>
        </p:nvSpPr>
        <p:spPr>
          <a:xfrm>
            <a:off x="3680488"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9" name="Rectangle 48"/>
          <p:cNvSpPr/>
          <p:nvPr/>
        </p:nvSpPr>
        <p:spPr>
          <a:xfrm>
            <a:off x="942759"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TextBox 7"/>
          <p:cNvSpPr txBox="1"/>
          <p:nvPr/>
        </p:nvSpPr>
        <p:spPr>
          <a:xfrm>
            <a:off x="1066799" y="2159747"/>
            <a:ext cx="1555389" cy="1477328"/>
          </a:xfrm>
          <a:prstGeom prst="rect">
            <a:avLst/>
          </a:prstGeom>
          <a:noFill/>
        </p:spPr>
        <p:txBody>
          <a:bodyPr wrap="square" rtlCol="0">
            <a:spAutoFit/>
          </a:bodyPr>
          <a:lstStyle/>
          <a:p>
            <a:pPr algn="ctr">
              <a:lnSpc>
                <a:spcPts val="1800"/>
              </a:lnSpc>
            </a:pPr>
            <a:r>
              <a:rPr lang="en-US" sz="825" dirty="0">
                <a:solidFill>
                  <a:schemeClr val="bg1">
                    <a:lumMod val="50000"/>
                  </a:schemeClr>
                </a:solidFill>
              </a:rPr>
              <a:t>3 Concept</a:t>
            </a: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3 Revision</a:t>
            </a:r>
          </a:p>
          <a:p>
            <a:pPr algn="ctr">
              <a:lnSpc>
                <a:spcPts val="1800"/>
              </a:lnSpc>
            </a:pPr>
            <a:endParaRPr lang="en-US" sz="825" dirty="0">
              <a:solidFill>
                <a:schemeClr val="bg1">
                  <a:lumMod val="50000"/>
                </a:schemeClr>
              </a:solidFill>
            </a:endParaRPr>
          </a:p>
          <a:p>
            <a:pPr algn="ctr">
              <a:lnSpc>
                <a:spcPts val="1800"/>
              </a:lnSpc>
            </a:pPr>
            <a:r>
              <a:rPr lang="en-US" sz="825" dirty="0" err="1">
                <a:solidFill>
                  <a:schemeClr val="bg1">
                    <a:lumMod val="50000"/>
                  </a:schemeClr>
                </a:solidFill>
              </a:rPr>
              <a:t>Lorem</a:t>
            </a:r>
            <a:r>
              <a:rPr lang="en-US" sz="825" dirty="0">
                <a:solidFill>
                  <a:schemeClr val="bg1">
                    <a:lumMod val="50000"/>
                  </a:schemeClr>
                </a:solidFill>
              </a:rPr>
              <a:t> </a:t>
            </a:r>
            <a:r>
              <a:rPr lang="en-US" sz="825" dirty="0" err="1">
                <a:solidFill>
                  <a:schemeClr val="bg1">
                    <a:lumMod val="50000"/>
                  </a:schemeClr>
                </a:solidFill>
              </a:rPr>
              <a:t>Ipsum</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p:txBody>
      </p:sp>
      <p:cxnSp>
        <p:nvCxnSpPr>
          <p:cNvPr id="22" name="Straight Connector 21"/>
          <p:cNvCxnSpPr/>
          <p:nvPr/>
        </p:nvCxnSpPr>
        <p:spPr>
          <a:xfrm>
            <a:off x="3679090"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679090" y="2975000"/>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79090"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679090"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3679090"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795703" y="2159748"/>
            <a:ext cx="1555389" cy="1938992"/>
          </a:xfrm>
          <a:prstGeom prst="rect">
            <a:avLst/>
          </a:prstGeom>
          <a:noFill/>
        </p:spPr>
        <p:txBody>
          <a:bodyPr wrap="square" rtlCol="0">
            <a:spAutoFit/>
          </a:bodyPr>
          <a:lstStyle/>
          <a:p>
            <a:pPr algn="ctr">
              <a:lnSpc>
                <a:spcPts val="1800"/>
              </a:lnSpc>
            </a:pPr>
            <a:r>
              <a:rPr lang="en-US" sz="825" dirty="0">
                <a:solidFill>
                  <a:schemeClr val="bg1">
                    <a:lumMod val="50000"/>
                  </a:schemeClr>
                </a:solidFill>
              </a:rPr>
              <a:t>3 Concept</a:t>
            </a: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3 Revision</a:t>
            </a:r>
          </a:p>
          <a:p>
            <a:pPr algn="ctr">
              <a:lnSpc>
                <a:spcPts val="1800"/>
              </a:lnSpc>
            </a:pPr>
            <a:endParaRPr lang="en-US" sz="825" dirty="0">
              <a:solidFill>
                <a:schemeClr val="bg1">
                  <a:lumMod val="50000"/>
                </a:schemeClr>
              </a:solidFill>
            </a:endParaRPr>
          </a:p>
          <a:p>
            <a:pPr algn="ctr">
              <a:lnSpc>
                <a:spcPts val="1800"/>
              </a:lnSpc>
            </a:pPr>
            <a:r>
              <a:rPr lang="en-US" sz="825" dirty="0" err="1">
                <a:solidFill>
                  <a:schemeClr val="bg1">
                    <a:lumMod val="50000"/>
                  </a:schemeClr>
                </a:solidFill>
              </a:rPr>
              <a:t>Lorem</a:t>
            </a:r>
            <a:r>
              <a:rPr lang="en-US" sz="825" dirty="0">
                <a:solidFill>
                  <a:schemeClr val="bg1">
                    <a:lumMod val="50000"/>
                  </a:schemeClr>
                </a:solidFill>
              </a:rPr>
              <a:t> </a:t>
            </a:r>
            <a:r>
              <a:rPr lang="en-US" sz="825" dirty="0" err="1">
                <a:solidFill>
                  <a:schemeClr val="bg1">
                    <a:lumMod val="50000"/>
                  </a:schemeClr>
                </a:solidFill>
              </a:rPr>
              <a:t>Ipsum</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Dolor </a:t>
            </a:r>
            <a:r>
              <a:rPr lang="en-US" sz="825" dirty="0" err="1">
                <a:solidFill>
                  <a:schemeClr val="bg1">
                    <a:lumMod val="50000"/>
                  </a:schemeClr>
                </a:solidFill>
              </a:rPr>
              <a:t>Isit</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p:txBody>
      </p:sp>
      <p:sp>
        <p:nvSpPr>
          <p:cNvPr id="43" name="TextBox 42"/>
          <p:cNvSpPr txBox="1"/>
          <p:nvPr/>
        </p:nvSpPr>
        <p:spPr>
          <a:xfrm>
            <a:off x="6530639" y="2139698"/>
            <a:ext cx="1555389" cy="2400657"/>
          </a:xfrm>
          <a:prstGeom prst="rect">
            <a:avLst/>
          </a:prstGeom>
          <a:noFill/>
        </p:spPr>
        <p:txBody>
          <a:bodyPr wrap="square" rtlCol="0">
            <a:spAutoFit/>
          </a:bodyPr>
          <a:lstStyle/>
          <a:p>
            <a:pPr algn="ctr">
              <a:lnSpc>
                <a:spcPts val="1800"/>
              </a:lnSpc>
            </a:pPr>
            <a:r>
              <a:rPr lang="en-US" sz="825" dirty="0">
                <a:solidFill>
                  <a:schemeClr val="bg1">
                    <a:lumMod val="50000"/>
                  </a:schemeClr>
                </a:solidFill>
              </a:rPr>
              <a:t>3 Concept</a:t>
            </a: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3 Revision</a:t>
            </a:r>
          </a:p>
          <a:p>
            <a:pPr algn="ctr">
              <a:lnSpc>
                <a:spcPts val="1800"/>
              </a:lnSpc>
            </a:pPr>
            <a:endParaRPr lang="en-US" sz="825" dirty="0">
              <a:solidFill>
                <a:schemeClr val="bg1">
                  <a:lumMod val="50000"/>
                </a:schemeClr>
              </a:solidFill>
            </a:endParaRPr>
          </a:p>
          <a:p>
            <a:pPr algn="ctr">
              <a:lnSpc>
                <a:spcPts val="1800"/>
              </a:lnSpc>
            </a:pPr>
            <a:r>
              <a:rPr lang="en-US" sz="825" dirty="0" err="1">
                <a:solidFill>
                  <a:schemeClr val="bg1">
                    <a:lumMod val="50000"/>
                  </a:schemeClr>
                </a:solidFill>
              </a:rPr>
              <a:t>Lorem</a:t>
            </a:r>
            <a:r>
              <a:rPr lang="en-US" sz="825" dirty="0">
                <a:solidFill>
                  <a:schemeClr val="bg1">
                    <a:lumMod val="50000"/>
                  </a:schemeClr>
                </a:solidFill>
              </a:rPr>
              <a:t> </a:t>
            </a:r>
            <a:r>
              <a:rPr lang="en-US" sz="825" dirty="0" err="1">
                <a:solidFill>
                  <a:schemeClr val="bg1">
                    <a:lumMod val="50000"/>
                  </a:schemeClr>
                </a:solidFill>
              </a:rPr>
              <a:t>Ipsum</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Dolor </a:t>
            </a:r>
            <a:r>
              <a:rPr lang="en-US" sz="825" dirty="0" err="1">
                <a:solidFill>
                  <a:schemeClr val="bg1">
                    <a:lumMod val="50000"/>
                  </a:schemeClr>
                </a:solidFill>
              </a:rPr>
              <a:t>Isit</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a:p>
            <a:pPr algn="ctr">
              <a:lnSpc>
                <a:spcPts val="1800"/>
              </a:lnSpc>
            </a:pPr>
            <a:r>
              <a:rPr lang="en-US" sz="825" dirty="0" err="1">
                <a:solidFill>
                  <a:schemeClr val="bg1">
                    <a:lumMod val="50000"/>
                  </a:schemeClr>
                </a:solidFill>
              </a:rPr>
              <a:t>Gorgom</a:t>
            </a:r>
            <a:r>
              <a:rPr lang="en-US" sz="825" dirty="0">
                <a:solidFill>
                  <a:schemeClr val="bg1">
                    <a:lumMod val="50000"/>
                  </a:schemeClr>
                </a:solidFill>
              </a:rPr>
              <a:t> </a:t>
            </a:r>
            <a:r>
              <a:rPr lang="en-US" sz="825" dirty="0" err="1">
                <a:solidFill>
                  <a:schemeClr val="bg1">
                    <a:lumMod val="50000"/>
                  </a:schemeClr>
                </a:solidFill>
              </a:rPr>
              <a:t>opa</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p:txBody>
      </p:sp>
      <p:cxnSp>
        <p:nvCxnSpPr>
          <p:cNvPr id="84" name="Straight Connector 83"/>
          <p:cNvCxnSpPr/>
          <p:nvPr/>
        </p:nvCxnSpPr>
        <p:spPr>
          <a:xfrm>
            <a:off x="6415424"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424" y="2975000"/>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424"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424"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424"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942760"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942760" y="2975000"/>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942760"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942760"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a:off x="3679089" y="1650039"/>
            <a:ext cx="1785817" cy="46085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93" name="Straight Connector 92"/>
          <p:cNvCxnSpPr/>
          <p:nvPr/>
        </p:nvCxnSpPr>
        <p:spPr>
          <a:xfrm>
            <a:off x="942760"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42759" y="1650039"/>
            <a:ext cx="1785817" cy="46085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Box 11"/>
          <p:cNvSpPr txBox="1"/>
          <p:nvPr/>
        </p:nvSpPr>
        <p:spPr>
          <a:xfrm>
            <a:off x="1115580" y="1647306"/>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BRONZE</a:t>
            </a:r>
          </a:p>
        </p:txBody>
      </p:sp>
      <p:sp>
        <p:nvSpPr>
          <p:cNvPr id="20" name="TextBox 19"/>
          <p:cNvSpPr txBox="1"/>
          <p:nvPr/>
        </p:nvSpPr>
        <p:spPr>
          <a:xfrm>
            <a:off x="3851912" y="1650039"/>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SILVER</a:t>
            </a:r>
          </a:p>
        </p:txBody>
      </p:sp>
      <p:sp>
        <p:nvSpPr>
          <p:cNvPr id="96" name="Rectangle 95"/>
          <p:cNvSpPr/>
          <p:nvPr/>
        </p:nvSpPr>
        <p:spPr>
          <a:xfrm>
            <a:off x="6415423" y="1650039"/>
            <a:ext cx="1785817" cy="460856"/>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1" name="TextBox 20"/>
          <p:cNvSpPr txBox="1"/>
          <p:nvPr/>
        </p:nvSpPr>
        <p:spPr>
          <a:xfrm>
            <a:off x="6588246" y="1650039"/>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GOLD</a:t>
            </a:r>
          </a:p>
        </p:txBody>
      </p:sp>
      <p:sp>
        <p:nvSpPr>
          <p:cNvPr id="97" name="TextBox 96"/>
          <p:cNvSpPr txBox="1"/>
          <p:nvPr/>
        </p:nvSpPr>
        <p:spPr>
          <a:xfrm>
            <a:off x="1115580" y="4313343"/>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$49</a:t>
            </a:r>
          </a:p>
        </p:txBody>
      </p:sp>
      <p:sp>
        <p:nvSpPr>
          <p:cNvPr id="98" name="TextBox 97"/>
          <p:cNvSpPr txBox="1"/>
          <p:nvPr/>
        </p:nvSpPr>
        <p:spPr>
          <a:xfrm>
            <a:off x="3851912" y="4316074"/>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$89</a:t>
            </a:r>
          </a:p>
        </p:txBody>
      </p:sp>
      <p:sp>
        <p:nvSpPr>
          <p:cNvPr id="99" name="TextBox 98"/>
          <p:cNvSpPr txBox="1"/>
          <p:nvPr/>
        </p:nvSpPr>
        <p:spPr>
          <a:xfrm>
            <a:off x="6588246" y="4316074"/>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$199</a:t>
            </a:r>
          </a:p>
        </p:txBody>
      </p:sp>
      <p:sp>
        <p:nvSpPr>
          <p:cNvPr id="38" name="Rectangle 3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Pricing </a:t>
            </a:r>
            <a:r>
              <a:rPr lang="en-US" sz="2400" spc="-150" dirty="0">
                <a:solidFill>
                  <a:schemeClr val="bg1"/>
                </a:solidFill>
              </a:rPr>
              <a:t>Table</a:t>
            </a:r>
            <a:endParaRPr lang="en-US" sz="2400" dirty="0">
              <a:solidFill>
                <a:schemeClr val="bg1"/>
              </a:solidFill>
            </a:endParaRPr>
          </a:p>
        </p:txBody>
      </p:sp>
      <p:sp>
        <p:nvSpPr>
          <p:cNvPr id="40" name="Rectangle 3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6680277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strVal val="#ppt_w*0.70"/>
                                          </p:val>
                                        </p:tav>
                                        <p:tav tm="100000">
                                          <p:val>
                                            <p:strVal val="#ppt_w"/>
                                          </p:val>
                                        </p:tav>
                                      </p:tavLst>
                                    </p:anim>
                                    <p:anim calcmode="lin" valueType="num">
                                      <p:cBhvr>
                                        <p:cTn id="8" dur="500" fill="hold"/>
                                        <p:tgtEl>
                                          <p:spTgt spid="38"/>
                                        </p:tgtEl>
                                        <p:attrNameLst>
                                          <p:attrName>ppt_h</p:attrName>
                                        </p:attrNameLst>
                                      </p:cBhvr>
                                      <p:tavLst>
                                        <p:tav tm="0">
                                          <p:val>
                                            <p:strVal val="#ppt_h"/>
                                          </p:val>
                                        </p:tav>
                                        <p:tav tm="100000">
                                          <p:val>
                                            <p:strVal val="#ppt_h"/>
                                          </p:val>
                                        </p:tav>
                                      </p:tavLst>
                                    </p:anim>
                                    <p:animEffect transition="in" filter="fade">
                                      <p:cBhvr>
                                        <p:cTn id="9" dur="500"/>
                                        <p:tgtEl>
                                          <p:spTgt spid="3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40"/>
                                        </p:tgtEl>
                                        <p:attrNameLst>
                                          <p:attrName>style.visibility</p:attrName>
                                        </p:attrNameLst>
                                      </p:cBhvr>
                                      <p:to>
                                        <p:strVal val="visible"/>
                                      </p:to>
                                    </p:set>
                                    <p:anim calcmode="lin" valueType="num">
                                      <p:cBhvr>
                                        <p:cTn id="12" dur="500" fill="hold"/>
                                        <p:tgtEl>
                                          <p:spTgt spid="40"/>
                                        </p:tgtEl>
                                        <p:attrNameLst>
                                          <p:attrName>ppt_w</p:attrName>
                                        </p:attrNameLst>
                                      </p:cBhvr>
                                      <p:tavLst>
                                        <p:tav tm="0">
                                          <p:val>
                                            <p:strVal val="#ppt_w*0.70"/>
                                          </p:val>
                                        </p:tav>
                                        <p:tav tm="100000">
                                          <p:val>
                                            <p:strVal val="#ppt_w"/>
                                          </p:val>
                                        </p:tav>
                                      </p:tavLst>
                                    </p:anim>
                                    <p:anim calcmode="lin" valueType="num">
                                      <p:cBhvr>
                                        <p:cTn id="13" dur="500" fill="hold"/>
                                        <p:tgtEl>
                                          <p:spTgt spid="40"/>
                                        </p:tgtEl>
                                        <p:attrNameLst>
                                          <p:attrName>ppt_h</p:attrName>
                                        </p:attrNameLst>
                                      </p:cBhvr>
                                      <p:tavLst>
                                        <p:tav tm="0">
                                          <p:val>
                                            <p:strVal val="#ppt_h"/>
                                          </p:val>
                                        </p:tav>
                                        <p:tav tm="100000">
                                          <p:val>
                                            <p:strVal val="#ppt_h"/>
                                          </p:val>
                                        </p:tav>
                                      </p:tavLst>
                                    </p:anim>
                                    <p:animEffect transition="in" filter="fade">
                                      <p:cBhvr>
                                        <p:cTn id="14" dur="500"/>
                                        <p:tgtEl>
                                          <p:spTgt spid="4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9"/>
                                        </p:tgtEl>
                                        <p:attrNameLst>
                                          <p:attrName>ppt_y</p:attrName>
                                        </p:attrNameLst>
                                      </p:cBhvr>
                                      <p:tavLst>
                                        <p:tav tm="0">
                                          <p:val>
                                            <p:strVal val="#ppt_y"/>
                                          </p:val>
                                        </p:tav>
                                        <p:tav tm="100000">
                                          <p:val>
                                            <p:strVal val="#ppt_y"/>
                                          </p:val>
                                        </p:tav>
                                      </p:tavLst>
                                    </p:anim>
                                    <p:anim calcmode="lin" valueType="num">
                                      <p:cBhvr>
                                        <p:cTn id="20"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9"/>
                                        </p:tgtEl>
                                      </p:cBhvr>
                                    </p:animEffect>
                                  </p:childTnLst>
                                </p:cTn>
                              </p:par>
                            </p:childTnLst>
                          </p:cTn>
                        </p:par>
                        <p:par>
                          <p:cTn id="23" fill="hold">
                            <p:stCondLst>
                              <p:cond delay="15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050"/>
                            </p:stCondLst>
                            <p:childTnLst>
                              <p:par>
                                <p:cTn id="28" presetID="10" presetClass="entr" presetSubtype="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7"/>
                                        </p:tgtEl>
                                        <p:attrNameLst>
                                          <p:attrName>style.visibility</p:attrName>
                                        </p:attrNameLst>
                                      </p:cBhvr>
                                      <p:to>
                                        <p:strVal val="visible"/>
                                      </p:to>
                                    </p:set>
                                    <p:animEffect transition="in" filter="fade">
                                      <p:cBhvr>
                                        <p:cTn id="33" dur="500"/>
                                        <p:tgtEl>
                                          <p:spTgt spid="97"/>
                                        </p:tgtEl>
                                      </p:cBhvr>
                                    </p:animEffect>
                                  </p:childTnLst>
                                </p:cTn>
                              </p:par>
                            </p:childTnLst>
                          </p:cTn>
                        </p:par>
                        <p:par>
                          <p:cTn id="34" fill="hold">
                            <p:stCondLst>
                              <p:cond delay="2550"/>
                            </p:stCondLst>
                            <p:childTnLst>
                              <p:par>
                                <p:cTn id="35" presetID="16" presetClass="entr" presetSubtype="21"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3050"/>
                            </p:stCondLst>
                            <p:childTnLst>
                              <p:par>
                                <p:cTn id="39" presetID="10"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childTnLst>
                          </p:cTn>
                        </p:par>
                        <p:par>
                          <p:cTn id="45" fill="hold">
                            <p:stCondLst>
                              <p:cond delay="3550"/>
                            </p:stCondLst>
                            <p:childTnLst>
                              <p:par>
                                <p:cTn id="46" presetID="16" presetClass="entr" presetSubtype="21"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barn(inVertical)">
                                      <p:cBhvr>
                                        <p:cTn id="48" dur="500"/>
                                        <p:tgtEl>
                                          <p:spTgt spid="21"/>
                                        </p:tgtEl>
                                      </p:cBhvr>
                                    </p:animEffect>
                                  </p:childTnLst>
                                </p:cTn>
                              </p:par>
                            </p:childTnLst>
                          </p:cTn>
                        </p:par>
                        <p:par>
                          <p:cTn id="49" fill="hold">
                            <p:stCondLst>
                              <p:cond delay="4050"/>
                            </p:stCondLst>
                            <p:childTnLst>
                              <p:par>
                                <p:cTn id="50" presetID="10" presetClass="entr" presetSubtype="0" fill="hold" grpId="0"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Effect transition="in" filter="fade">
                                      <p:cBhvr>
                                        <p:cTn id="55"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7" grpId="0"/>
      <p:bldP spid="43" grpId="0"/>
      <p:bldP spid="12" grpId="0"/>
      <p:bldP spid="20" grpId="0"/>
      <p:bldP spid="21" grpId="0"/>
      <p:bldP spid="97" grpId="0"/>
      <p:bldP spid="98" grpId="0"/>
      <p:bldP spid="99" grpId="0"/>
      <p:bldP spid="38" grpId="0" animBg="1"/>
      <p:bldP spid="39" grpId="0"/>
      <p:bldP spid="40"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100"/>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2"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Pricing </a:t>
            </a:r>
            <a:r>
              <a:rPr lang="en-US" sz="2400" spc="-150" dirty="0">
                <a:solidFill>
                  <a:schemeClr val="bg1"/>
                </a:solidFill>
              </a:rPr>
              <a:t>Table</a:t>
            </a:r>
            <a:endParaRPr lang="en-US" sz="2400" dirty="0">
              <a:solidFill>
                <a:schemeClr val="bg1"/>
              </a:solidFill>
            </a:endParaRPr>
          </a:p>
        </p:txBody>
      </p:sp>
      <p:sp>
        <p:nvSpPr>
          <p:cNvPr id="103" name="Rectangle 10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7" name="Rectangle 36"/>
          <p:cNvSpPr/>
          <p:nvPr/>
        </p:nvSpPr>
        <p:spPr>
          <a:xfrm>
            <a:off x="6415424"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8" name="Rectangle 37"/>
          <p:cNvSpPr/>
          <p:nvPr/>
        </p:nvSpPr>
        <p:spPr>
          <a:xfrm>
            <a:off x="3680488"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9" name="Rectangle 38"/>
          <p:cNvSpPr/>
          <p:nvPr/>
        </p:nvSpPr>
        <p:spPr>
          <a:xfrm>
            <a:off x="942759" y="1650038"/>
            <a:ext cx="1785817" cy="3110778"/>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0" name="TextBox 39"/>
          <p:cNvSpPr txBox="1"/>
          <p:nvPr/>
        </p:nvSpPr>
        <p:spPr>
          <a:xfrm>
            <a:off x="1066799" y="2159747"/>
            <a:ext cx="1555389" cy="1477328"/>
          </a:xfrm>
          <a:prstGeom prst="rect">
            <a:avLst/>
          </a:prstGeom>
          <a:noFill/>
        </p:spPr>
        <p:txBody>
          <a:bodyPr wrap="square" rtlCol="0">
            <a:spAutoFit/>
          </a:bodyPr>
          <a:lstStyle/>
          <a:p>
            <a:pPr algn="ctr">
              <a:lnSpc>
                <a:spcPts val="1800"/>
              </a:lnSpc>
            </a:pPr>
            <a:r>
              <a:rPr lang="en-US" sz="825" dirty="0">
                <a:solidFill>
                  <a:schemeClr val="bg1">
                    <a:lumMod val="50000"/>
                  </a:schemeClr>
                </a:solidFill>
              </a:rPr>
              <a:t>3 Concept</a:t>
            </a: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3 Revision</a:t>
            </a:r>
          </a:p>
          <a:p>
            <a:pPr algn="ctr">
              <a:lnSpc>
                <a:spcPts val="1800"/>
              </a:lnSpc>
            </a:pPr>
            <a:endParaRPr lang="en-US" sz="825" dirty="0">
              <a:solidFill>
                <a:schemeClr val="bg1">
                  <a:lumMod val="50000"/>
                </a:schemeClr>
              </a:solidFill>
            </a:endParaRPr>
          </a:p>
          <a:p>
            <a:pPr algn="ctr">
              <a:lnSpc>
                <a:spcPts val="1800"/>
              </a:lnSpc>
            </a:pPr>
            <a:r>
              <a:rPr lang="en-US" sz="825" dirty="0" err="1">
                <a:solidFill>
                  <a:schemeClr val="bg1">
                    <a:lumMod val="50000"/>
                  </a:schemeClr>
                </a:solidFill>
              </a:rPr>
              <a:t>Lorem</a:t>
            </a:r>
            <a:r>
              <a:rPr lang="en-US" sz="825" dirty="0">
                <a:solidFill>
                  <a:schemeClr val="bg1">
                    <a:lumMod val="50000"/>
                  </a:schemeClr>
                </a:solidFill>
              </a:rPr>
              <a:t> </a:t>
            </a:r>
            <a:r>
              <a:rPr lang="en-US" sz="825" dirty="0" err="1">
                <a:solidFill>
                  <a:schemeClr val="bg1">
                    <a:lumMod val="50000"/>
                  </a:schemeClr>
                </a:solidFill>
              </a:rPr>
              <a:t>Ipsum</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p:txBody>
      </p:sp>
      <p:cxnSp>
        <p:nvCxnSpPr>
          <p:cNvPr id="41" name="Straight Connector 40"/>
          <p:cNvCxnSpPr/>
          <p:nvPr/>
        </p:nvCxnSpPr>
        <p:spPr>
          <a:xfrm>
            <a:off x="3679090"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3679090" y="2975000"/>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679090"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3679090"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3679090"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3795703" y="2159748"/>
            <a:ext cx="1555389" cy="1938992"/>
          </a:xfrm>
          <a:prstGeom prst="rect">
            <a:avLst/>
          </a:prstGeom>
          <a:noFill/>
        </p:spPr>
        <p:txBody>
          <a:bodyPr wrap="square" rtlCol="0">
            <a:spAutoFit/>
          </a:bodyPr>
          <a:lstStyle/>
          <a:p>
            <a:pPr algn="ctr">
              <a:lnSpc>
                <a:spcPts val="1800"/>
              </a:lnSpc>
            </a:pPr>
            <a:r>
              <a:rPr lang="en-US" sz="825" dirty="0">
                <a:solidFill>
                  <a:schemeClr val="bg1">
                    <a:lumMod val="50000"/>
                  </a:schemeClr>
                </a:solidFill>
              </a:rPr>
              <a:t>3 Concept</a:t>
            </a: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3 Revision</a:t>
            </a:r>
          </a:p>
          <a:p>
            <a:pPr algn="ctr">
              <a:lnSpc>
                <a:spcPts val="1800"/>
              </a:lnSpc>
            </a:pPr>
            <a:endParaRPr lang="en-US" sz="825" dirty="0">
              <a:solidFill>
                <a:schemeClr val="bg1">
                  <a:lumMod val="50000"/>
                </a:schemeClr>
              </a:solidFill>
            </a:endParaRPr>
          </a:p>
          <a:p>
            <a:pPr algn="ctr">
              <a:lnSpc>
                <a:spcPts val="1800"/>
              </a:lnSpc>
            </a:pPr>
            <a:r>
              <a:rPr lang="en-US" sz="825" dirty="0" err="1">
                <a:solidFill>
                  <a:schemeClr val="bg1">
                    <a:lumMod val="50000"/>
                  </a:schemeClr>
                </a:solidFill>
              </a:rPr>
              <a:t>Lorem</a:t>
            </a:r>
            <a:r>
              <a:rPr lang="en-US" sz="825" dirty="0">
                <a:solidFill>
                  <a:schemeClr val="bg1">
                    <a:lumMod val="50000"/>
                  </a:schemeClr>
                </a:solidFill>
              </a:rPr>
              <a:t> </a:t>
            </a:r>
            <a:r>
              <a:rPr lang="en-US" sz="825" dirty="0" err="1">
                <a:solidFill>
                  <a:schemeClr val="bg1">
                    <a:lumMod val="50000"/>
                  </a:schemeClr>
                </a:solidFill>
              </a:rPr>
              <a:t>Ipsum</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Dolor </a:t>
            </a:r>
            <a:r>
              <a:rPr lang="en-US" sz="825" dirty="0" err="1">
                <a:solidFill>
                  <a:schemeClr val="bg1">
                    <a:lumMod val="50000"/>
                  </a:schemeClr>
                </a:solidFill>
              </a:rPr>
              <a:t>Isit</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p:txBody>
      </p:sp>
      <p:sp>
        <p:nvSpPr>
          <p:cNvPr id="47" name="TextBox 46"/>
          <p:cNvSpPr txBox="1"/>
          <p:nvPr/>
        </p:nvSpPr>
        <p:spPr>
          <a:xfrm>
            <a:off x="6530639" y="2139698"/>
            <a:ext cx="1555389" cy="2400657"/>
          </a:xfrm>
          <a:prstGeom prst="rect">
            <a:avLst/>
          </a:prstGeom>
          <a:noFill/>
        </p:spPr>
        <p:txBody>
          <a:bodyPr wrap="square" rtlCol="0">
            <a:spAutoFit/>
          </a:bodyPr>
          <a:lstStyle/>
          <a:p>
            <a:pPr algn="ctr">
              <a:lnSpc>
                <a:spcPts val="1800"/>
              </a:lnSpc>
            </a:pPr>
            <a:r>
              <a:rPr lang="en-US" sz="825" dirty="0">
                <a:solidFill>
                  <a:schemeClr val="bg1">
                    <a:lumMod val="50000"/>
                  </a:schemeClr>
                </a:solidFill>
              </a:rPr>
              <a:t>3 Concept</a:t>
            </a: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3 Revision</a:t>
            </a:r>
          </a:p>
          <a:p>
            <a:pPr algn="ctr">
              <a:lnSpc>
                <a:spcPts val="1800"/>
              </a:lnSpc>
            </a:pPr>
            <a:endParaRPr lang="en-US" sz="825" dirty="0">
              <a:solidFill>
                <a:schemeClr val="bg1">
                  <a:lumMod val="50000"/>
                </a:schemeClr>
              </a:solidFill>
            </a:endParaRPr>
          </a:p>
          <a:p>
            <a:pPr algn="ctr">
              <a:lnSpc>
                <a:spcPts val="1800"/>
              </a:lnSpc>
            </a:pPr>
            <a:r>
              <a:rPr lang="en-US" sz="825" dirty="0" err="1">
                <a:solidFill>
                  <a:schemeClr val="bg1">
                    <a:lumMod val="50000"/>
                  </a:schemeClr>
                </a:solidFill>
              </a:rPr>
              <a:t>Lorem</a:t>
            </a:r>
            <a:r>
              <a:rPr lang="en-US" sz="825" dirty="0">
                <a:solidFill>
                  <a:schemeClr val="bg1">
                    <a:lumMod val="50000"/>
                  </a:schemeClr>
                </a:solidFill>
              </a:rPr>
              <a:t> </a:t>
            </a:r>
            <a:r>
              <a:rPr lang="en-US" sz="825" dirty="0" err="1">
                <a:solidFill>
                  <a:schemeClr val="bg1">
                    <a:lumMod val="50000"/>
                  </a:schemeClr>
                </a:solidFill>
              </a:rPr>
              <a:t>Ipsum</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Dolor </a:t>
            </a:r>
            <a:r>
              <a:rPr lang="en-US" sz="825" dirty="0" err="1">
                <a:solidFill>
                  <a:schemeClr val="bg1">
                    <a:lumMod val="50000"/>
                  </a:schemeClr>
                </a:solidFill>
              </a:rPr>
              <a:t>Isit</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a:p>
            <a:pPr algn="ctr">
              <a:lnSpc>
                <a:spcPts val="1800"/>
              </a:lnSpc>
            </a:pPr>
            <a:r>
              <a:rPr lang="en-US" sz="825" dirty="0" err="1">
                <a:solidFill>
                  <a:schemeClr val="bg1">
                    <a:lumMod val="50000"/>
                  </a:schemeClr>
                </a:solidFill>
              </a:rPr>
              <a:t>Gorgom</a:t>
            </a:r>
            <a:r>
              <a:rPr lang="en-US" sz="825" dirty="0">
                <a:solidFill>
                  <a:schemeClr val="bg1">
                    <a:lumMod val="50000"/>
                  </a:schemeClr>
                </a:solidFill>
              </a:rPr>
              <a:t> </a:t>
            </a:r>
            <a:r>
              <a:rPr lang="en-US" sz="825" dirty="0" err="1">
                <a:solidFill>
                  <a:schemeClr val="bg1">
                    <a:lumMod val="50000"/>
                  </a:schemeClr>
                </a:solidFill>
              </a:rPr>
              <a:t>opa</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p:txBody>
      </p:sp>
      <p:cxnSp>
        <p:nvCxnSpPr>
          <p:cNvPr id="48" name="Straight Connector 47"/>
          <p:cNvCxnSpPr/>
          <p:nvPr/>
        </p:nvCxnSpPr>
        <p:spPr>
          <a:xfrm>
            <a:off x="6415424"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424" y="2975000"/>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415424"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6415424"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424"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942760"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942760" y="2975000"/>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42760"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942760"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7" name="Rectangle 86"/>
          <p:cNvSpPr/>
          <p:nvPr/>
        </p:nvSpPr>
        <p:spPr>
          <a:xfrm>
            <a:off x="3679089" y="1650039"/>
            <a:ext cx="1785817" cy="46085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88" name="Straight Connector 87"/>
          <p:cNvCxnSpPr/>
          <p:nvPr/>
        </p:nvCxnSpPr>
        <p:spPr>
          <a:xfrm>
            <a:off x="942760"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942759" y="1650039"/>
            <a:ext cx="1785817" cy="46085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0" name="TextBox 89"/>
          <p:cNvSpPr txBox="1"/>
          <p:nvPr/>
        </p:nvSpPr>
        <p:spPr>
          <a:xfrm>
            <a:off x="1115580" y="1647306"/>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BRONZE</a:t>
            </a:r>
          </a:p>
        </p:txBody>
      </p:sp>
      <p:sp>
        <p:nvSpPr>
          <p:cNvPr id="91" name="TextBox 90"/>
          <p:cNvSpPr txBox="1"/>
          <p:nvPr/>
        </p:nvSpPr>
        <p:spPr>
          <a:xfrm>
            <a:off x="3851912" y="1650039"/>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SILVER</a:t>
            </a:r>
          </a:p>
        </p:txBody>
      </p:sp>
      <p:sp>
        <p:nvSpPr>
          <p:cNvPr id="92" name="Rectangle 91"/>
          <p:cNvSpPr/>
          <p:nvPr/>
        </p:nvSpPr>
        <p:spPr>
          <a:xfrm>
            <a:off x="6415423" y="1650039"/>
            <a:ext cx="1785817" cy="460856"/>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3" name="TextBox 92"/>
          <p:cNvSpPr txBox="1"/>
          <p:nvPr/>
        </p:nvSpPr>
        <p:spPr>
          <a:xfrm>
            <a:off x="6588246" y="1650039"/>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GOLD</a:t>
            </a:r>
          </a:p>
        </p:txBody>
      </p:sp>
      <p:sp>
        <p:nvSpPr>
          <p:cNvPr id="94" name="TextBox 93"/>
          <p:cNvSpPr txBox="1"/>
          <p:nvPr/>
        </p:nvSpPr>
        <p:spPr>
          <a:xfrm>
            <a:off x="1115580" y="4313343"/>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$49</a:t>
            </a:r>
          </a:p>
        </p:txBody>
      </p:sp>
      <p:sp>
        <p:nvSpPr>
          <p:cNvPr id="95" name="TextBox 94"/>
          <p:cNvSpPr txBox="1"/>
          <p:nvPr/>
        </p:nvSpPr>
        <p:spPr>
          <a:xfrm>
            <a:off x="3851912" y="4316074"/>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$89</a:t>
            </a:r>
          </a:p>
        </p:txBody>
      </p:sp>
      <p:sp>
        <p:nvSpPr>
          <p:cNvPr id="96" name="TextBox 95"/>
          <p:cNvSpPr txBox="1"/>
          <p:nvPr/>
        </p:nvSpPr>
        <p:spPr>
          <a:xfrm>
            <a:off x="6588246" y="4316074"/>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$199</a:t>
            </a:r>
          </a:p>
        </p:txBody>
      </p:sp>
    </p:spTree>
    <p:extLst>
      <p:ext uri="{BB962C8B-B14F-4D97-AF65-F5344CB8AC3E}">
        <p14:creationId xmlns:p14="http://schemas.microsoft.com/office/powerpoint/2010/main" val="1533330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500" fill="hold"/>
                                        <p:tgtEl>
                                          <p:spTgt spid="101"/>
                                        </p:tgtEl>
                                        <p:attrNameLst>
                                          <p:attrName>ppt_w</p:attrName>
                                        </p:attrNameLst>
                                      </p:cBhvr>
                                      <p:tavLst>
                                        <p:tav tm="0">
                                          <p:val>
                                            <p:strVal val="#ppt_w*0.70"/>
                                          </p:val>
                                        </p:tav>
                                        <p:tav tm="100000">
                                          <p:val>
                                            <p:strVal val="#ppt_w"/>
                                          </p:val>
                                        </p:tav>
                                      </p:tavLst>
                                    </p:anim>
                                    <p:anim calcmode="lin" valueType="num">
                                      <p:cBhvr>
                                        <p:cTn id="8" dur="500" fill="hold"/>
                                        <p:tgtEl>
                                          <p:spTgt spid="101"/>
                                        </p:tgtEl>
                                        <p:attrNameLst>
                                          <p:attrName>ppt_h</p:attrName>
                                        </p:attrNameLst>
                                      </p:cBhvr>
                                      <p:tavLst>
                                        <p:tav tm="0">
                                          <p:val>
                                            <p:strVal val="#ppt_h"/>
                                          </p:val>
                                        </p:tav>
                                        <p:tav tm="100000">
                                          <p:val>
                                            <p:strVal val="#ppt_h"/>
                                          </p:val>
                                        </p:tav>
                                      </p:tavLst>
                                    </p:anim>
                                    <p:animEffect transition="in" filter="fade">
                                      <p:cBhvr>
                                        <p:cTn id="9" dur="500"/>
                                        <p:tgtEl>
                                          <p:spTgt spid="10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3"/>
                                        </p:tgtEl>
                                        <p:attrNameLst>
                                          <p:attrName>style.visibility</p:attrName>
                                        </p:attrNameLst>
                                      </p:cBhvr>
                                      <p:to>
                                        <p:strVal val="visible"/>
                                      </p:to>
                                    </p:set>
                                    <p:anim calcmode="lin" valueType="num">
                                      <p:cBhvr>
                                        <p:cTn id="12" dur="500" fill="hold"/>
                                        <p:tgtEl>
                                          <p:spTgt spid="103"/>
                                        </p:tgtEl>
                                        <p:attrNameLst>
                                          <p:attrName>ppt_w</p:attrName>
                                        </p:attrNameLst>
                                      </p:cBhvr>
                                      <p:tavLst>
                                        <p:tav tm="0">
                                          <p:val>
                                            <p:strVal val="#ppt_w*0.70"/>
                                          </p:val>
                                        </p:tav>
                                        <p:tav tm="100000">
                                          <p:val>
                                            <p:strVal val="#ppt_w"/>
                                          </p:val>
                                        </p:tav>
                                      </p:tavLst>
                                    </p:anim>
                                    <p:anim calcmode="lin" valueType="num">
                                      <p:cBhvr>
                                        <p:cTn id="13" dur="500" fill="hold"/>
                                        <p:tgtEl>
                                          <p:spTgt spid="103"/>
                                        </p:tgtEl>
                                        <p:attrNameLst>
                                          <p:attrName>ppt_h</p:attrName>
                                        </p:attrNameLst>
                                      </p:cBhvr>
                                      <p:tavLst>
                                        <p:tav tm="0">
                                          <p:val>
                                            <p:strVal val="#ppt_h"/>
                                          </p:val>
                                        </p:tav>
                                        <p:tav tm="100000">
                                          <p:val>
                                            <p:strVal val="#ppt_h"/>
                                          </p:val>
                                        </p:tav>
                                      </p:tavLst>
                                    </p:anim>
                                    <p:animEffect transition="in" filter="fade">
                                      <p:cBhvr>
                                        <p:cTn id="14" dur="500"/>
                                        <p:tgtEl>
                                          <p:spTgt spid="10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2"/>
                                        </p:tgtEl>
                                        <p:attrNameLst>
                                          <p:attrName>style.visibility</p:attrName>
                                        </p:attrNameLst>
                                      </p:cBhvr>
                                      <p:to>
                                        <p:strVal val="visible"/>
                                      </p:to>
                                    </p:set>
                                    <p:anim calcmode="lin" valueType="num">
                                      <p:cBhvr>
                                        <p:cTn id="18" dur="500" fill="hold"/>
                                        <p:tgtEl>
                                          <p:spTgt spid="10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2"/>
                                        </p:tgtEl>
                                        <p:attrNameLst>
                                          <p:attrName>ppt_y</p:attrName>
                                        </p:attrNameLst>
                                      </p:cBhvr>
                                      <p:tavLst>
                                        <p:tav tm="0">
                                          <p:val>
                                            <p:strVal val="#ppt_y"/>
                                          </p:val>
                                        </p:tav>
                                        <p:tav tm="100000">
                                          <p:val>
                                            <p:strVal val="#ppt_y"/>
                                          </p:val>
                                        </p:tav>
                                      </p:tavLst>
                                    </p:anim>
                                    <p:anim calcmode="lin" valueType="num">
                                      <p:cBhvr>
                                        <p:cTn id="20" dur="500" fill="hold"/>
                                        <p:tgtEl>
                                          <p:spTgt spid="10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2"/>
                                        </p:tgtEl>
                                      </p:cBhvr>
                                    </p:animEffect>
                                  </p:childTnLst>
                                </p:cTn>
                              </p:par>
                            </p:childTnLst>
                          </p:cTn>
                        </p:par>
                        <p:par>
                          <p:cTn id="23" fill="hold">
                            <p:stCondLst>
                              <p:cond delay="1550"/>
                            </p:stCondLst>
                            <p:childTnLst>
                              <p:par>
                                <p:cTn id="24" presetID="16" presetClass="entr" presetSubtype="21" fill="hold" grpId="0" nodeType="afterEffect">
                                  <p:stCondLst>
                                    <p:cond delay="0"/>
                                  </p:stCondLst>
                                  <p:childTnLst>
                                    <p:set>
                                      <p:cBhvr>
                                        <p:cTn id="25" dur="1" fill="hold">
                                          <p:stCondLst>
                                            <p:cond delay="0"/>
                                          </p:stCondLst>
                                        </p:cTn>
                                        <p:tgtEl>
                                          <p:spTgt spid="90"/>
                                        </p:tgtEl>
                                        <p:attrNameLst>
                                          <p:attrName>style.visibility</p:attrName>
                                        </p:attrNameLst>
                                      </p:cBhvr>
                                      <p:to>
                                        <p:strVal val="visible"/>
                                      </p:to>
                                    </p:set>
                                    <p:animEffect transition="in" filter="barn(inVertical)">
                                      <p:cBhvr>
                                        <p:cTn id="26" dur="500"/>
                                        <p:tgtEl>
                                          <p:spTgt spid="90"/>
                                        </p:tgtEl>
                                      </p:cBhvr>
                                    </p:animEffect>
                                  </p:childTnLst>
                                </p:cTn>
                              </p:par>
                            </p:childTnLst>
                          </p:cTn>
                        </p:par>
                        <p:par>
                          <p:cTn id="27" fill="hold">
                            <p:stCondLst>
                              <p:cond delay="2050"/>
                            </p:stCondLst>
                            <p:childTnLst>
                              <p:par>
                                <p:cTn id="28" presetID="10" presetClass="entr" presetSubtype="0" fill="hold" grpId="0" nodeType="after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500"/>
                                        <p:tgtEl>
                                          <p:spTgt spid="4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4"/>
                                        </p:tgtEl>
                                        <p:attrNameLst>
                                          <p:attrName>style.visibility</p:attrName>
                                        </p:attrNameLst>
                                      </p:cBhvr>
                                      <p:to>
                                        <p:strVal val="visible"/>
                                      </p:to>
                                    </p:set>
                                    <p:animEffect transition="in" filter="fade">
                                      <p:cBhvr>
                                        <p:cTn id="33" dur="500"/>
                                        <p:tgtEl>
                                          <p:spTgt spid="94"/>
                                        </p:tgtEl>
                                      </p:cBhvr>
                                    </p:animEffect>
                                  </p:childTnLst>
                                </p:cTn>
                              </p:par>
                            </p:childTnLst>
                          </p:cTn>
                        </p:par>
                        <p:par>
                          <p:cTn id="34" fill="hold">
                            <p:stCondLst>
                              <p:cond delay="2550"/>
                            </p:stCondLst>
                            <p:childTnLst>
                              <p:par>
                                <p:cTn id="35" presetID="16" presetClass="entr" presetSubtype="21" fill="hold" grpId="0" nodeType="afterEffect">
                                  <p:stCondLst>
                                    <p:cond delay="0"/>
                                  </p:stCondLst>
                                  <p:childTnLst>
                                    <p:set>
                                      <p:cBhvr>
                                        <p:cTn id="36" dur="1" fill="hold">
                                          <p:stCondLst>
                                            <p:cond delay="0"/>
                                          </p:stCondLst>
                                        </p:cTn>
                                        <p:tgtEl>
                                          <p:spTgt spid="91"/>
                                        </p:tgtEl>
                                        <p:attrNameLst>
                                          <p:attrName>style.visibility</p:attrName>
                                        </p:attrNameLst>
                                      </p:cBhvr>
                                      <p:to>
                                        <p:strVal val="visible"/>
                                      </p:to>
                                    </p:set>
                                    <p:animEffect transition="in" filter="barn(inVertical)">
                                      <p:cBhvr>
                                        <p:cTn id="37" dur="500"/>
                                        <p:tgtEl>
                                          <p:spTgt spid="91"/>
                                        </p:tgtEl>
                                      </p:cBhvr>
                                    </p:animEffect>
                                  </p:childTnLst>
                                </p:cTn>
                              </p:par>
                            </p:childTnLst>
                          </p:cTn>
                        </p:par>
                        <p:par>
                          <p:cTn id="38" fill="hold">
                            <p:stCondLst>
                              <p:cond delay="3050"/>
                            </p:stCondLst>
                            <p:childTnLst>
                              <p:par>
                                <p:cTn id="39" presetID="10" presetClass="entr" presetSubtype="0" fill="hold" grpId="0"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500"/>
                                        <p:tgtEl>
                                          <p:spTgt spid="4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95"/>
                                        </p:tgtEl>
                                        <p:attrNameLst>
                                          <p:attrName>style.visibility</p:attrName>
                                        </p:attrNameLst>
                                      </p:cBhvr>
                                      <p:to>
                                        <p:strVal val="visible"/>
                                      </p:to>
                                    </p:set>
                                    <p:animEffect transition="in" filter="fade">
                                      <p:cBhvr>
                                        <p:cTn id="44" dur="500"/>
                                        <p:tgtEl>
                                          <p:spTgt spid="95"/>
                                        </p:tgtEl>
                                      </p:cBhvr>
                                    </p:animEffect>
                                  </p:childTnLst>
                                </p:cTn>
                              </p:par>
                            </p:childTnLst>
                          </p:cTn>
                        </p:par>
                        <p:par>
                          <p:cTn id="45" fill="hold">
                            <p:stCondLst>
                              <p:cond delay="3550"/>
                            </p:stCondLst>
                            <p:childTnLst>
                              <p:par>
                                <p:cTn id="46" presetID="16" presetClass="entr" presetSubtype="21" fill="hold" grpId="0" nodeType="afterEffect">
                                  <p:stCondLst>
                                    <p:cond delay="0"/>
                                  </p:stCondLst>
                                  <p:childTnLst>
                                    <p:set>
                                      <p:cBhvr>
                                        <p:cTn id="47" dur="1" fill="hold">
                                          <p:stCondLst>
                                            <p:cond delay="0"/>
                                          </p:stCondLst>
                                        </p:cTn>
                                        <p:tgtEl>
                                          <p:spTgt spid="93"/>
                                        </p:tgtEl>
                                        <p:attrNameLst>
                                          <p:attrName>style.visibility</p:attrName>
                                        </p:attrNameLst>
                                      </p:cBhvr>
                                      <p:to>
                                        <p:strVal val="visible"/>
                                      </p:to>
                                    </p:set>
                                    <p:animEffect transition="in" filter="barn(inVertical)">
                                      <p:cBhvr>
                                        <p:cTn id="48" dur="500"/>
                                        <p:tgtEl>
                                          <p:spTgt spid="93"/>
                                        </p:tgtEl>
                                      </p:cBhvr>
                                    </p:animEffect>
                                  </p:childTnLst>
                                </p:cTn>
                              </p:par>
                            </p:childTnLst>
                          </p:cTn>
                        </p:par>
                        <p:par>
                          <p:cTn id="49" fill="hold">
                            <p:stCondLst>
                              <p:cond delay="4050"/>
                            </p:stCondLst>
                            <p:childTnLst>
                              <p:par>
                                <p:cTn id="50" presetID="10" presetClass="entr" presetSubtype="0" fill="hold" grpId="0" nodeType="afterEffect">
                                  <p:stCondLst>
                                    <p:cond delay="0"/>
                                  </p:stCondLst>
                                  <p:childTnLst>
                                    <p:set>
                                      <p:cBhvr>
                                        <p:cTn id="51" dur="1" fill="hold">
                                          <p:stCondLst>
                                            <p:cond delay="0"/>
                                          </p:stCondLst>
                                        </p:cTn>
                                        <p:tgtEl>
                                          <p:spTgt spid="47"/>
                                        </p:tgtEl>
                                        <p:attrNameLst>
                                          <p:attrName>style.visibility</p:attrName>
                                        </p:attrNameLst>
                                      </p:cBhvr>
                                      <p:to>
                                        <p:strVal val="visible"/>
                                      </p:to>
                                    </p:set>
                                    <p:animEffect transition="in" filter="fade">
                                      <p:cBhvr>
                                        <p:cTn id="52" dur="500"/>
                                        <p:tgtEl>
                                          <p:spTgt spid="47"/>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6"/>
                                        </p:tgtEl>
                                        <p:attrNameLst>
                                          <p:attrName>style.visibility</p:attrName>
                                        </p:attrNameLst>
                                      </p:cBhvr>
                                      <p:to>
                                        <p:strVal val="visible"/>
                                      </p:to>
                                    </p:set>
                                    <p:animEffect transition="in" filter="fade">
                                      <p:cBhvr>
                                        <p:cTn id="55"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2" grpId="0"/>
      <p:bldP spid="103" grpId="0" animBg="1"/>
      <p:bldP spid="40" grpId="0"/>
      <p:bldP spid="46" grpId="0"/>
      <p:bldP spid="47" grpId="0"/>
      <p:bldP spid="90" grpId="0"/>
      <p:bldP spid="91" grpId="0"/>
      <p:bldP spid="93" grpId="0"/>
      <p:bldP spid="94" grpId="0"/>
      <p:bldP spid="95" grpId="0"/>
      <p:bldP spid="96"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6415424" y="1650039"/>
            <a:ext cx="1785817" cy="322599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9" name="Rectangle 58"/>
          <p:cNvSpPr/>
          <p:nvPr/>
        </p:nvSpPr>
        <p:spPr>
          <a:xfrm>
            <a:off x="3680488" y="1650039"/>
            <a:ext cx="1785817" cy="322599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9" name="Rectangle 48"/>
          <p:cNvSpPr/>
          <p:nvPr/>
        </p:nvSpPr>
        <p:spPr>
          <a:xfrm>
            <a:off x="942759" y="1650039"/>
            <a:ext cx="1785817" cy="322599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TextBox 7"/>
          <p:cNvSpPr txBox="1"/>
          <p:nvPr/>
        </p:nvSpPr>
        <p:spPr>
          <a:xfrm>
            <a:off x="1066799" y="2610520"/>
            <a:ext cx="1555389" cy="1477328"/>
          </a:xfrm>
          <a:prstGeom prst="rect">
            <a:avLst/>
          </a:prstGeom>
          <a:noFill/>
        </p:spPr>
        <p:txBody>
          <a:bodyPr wrap="square" rtlCol="0">
            <a:spAutoFit/>
          </a:bodyPr>
          <a:lstStyle/>
          <a:p>
            <a:pPr algn="ctr">
              <a:lnSpc>
                <a:spcPts val="1800"/>
              </a:lnSpc>
            </a:pPr>
            <a:r>
              <a:rPr lang="en-US" sz="825" dirty="0">
                <a:solidFill>
                  <a:schemeClr val="bg1">
                    <a:lumMod val="50000"/>
                  </a:schemeClr>
                </a:solidFill>
              </a:rPr>
              <a:t>3 Concept</a:t>
            </a: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3 Revision</a:t>
            </a:r>
          </a:p>
          <a:p>
            <a:pPr algn="ctr">
              <a:lnSpc>
                <a:spcPts val="1800"/>
              </a:lnSpc>
            </a:pPr>
            <a:endParaRPr lang="en-US" sz="825" dirty="0">
              <a:solidFill>
                <a:schemeClr val="bg1">
                  <a:lumMod val="50000"/>
                </a:schemeClr>
              </a:solidFill>
            </a:endParaRPr>
          </a:p>
          <a:p>
            <a:pPr algn="ctr">
              <a:lnSpc>
                <a:spcPts val="1800"/>
              </a:lnSpc>
            </a:pPr>
            <a:r>
              <a:rPr lang="en-US" sz="825" dirty="0" err="1">
                <a:solidFill>
                  <a:schemeClr val="bg1">
                    <a:lumMod val="50000"/>
                  </a:schemeClr>
                </a:solidFill>
              </a:rPr>
              <a:t>Lorem</a:t>
            </a:r>
            <a:r>
              <a:rPr lang="en-US" sz="825" dirty="0">
                <a:solidFill>
                  <a:schemeClr val="bg1">
                    <a:lumMod val="50000"/>
                  </a:schemeClr>
                </a:solidFill>
              </a:rPr>
              <a:t> </a:t>
            </a:r>
            <a:r>
              <a:rPr lang="en-US" sz="825" dirty="0" err="1">
                <a:solidFill>
                  <a:schemeClr val="bg1">
                    <a:lumMod val="50000"/>
                  </a:schemeClr>
                </a:solidFill>
              </a:rPr>
              <a:t>Ipsum</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p:txBody>
      </p:sp>
      <p:cxnSp>
        <p:nvCxnSpPr>
          <p:cNvPr id="22" name="Straight Connector 21"/>
          <p:cNvCxnSpPr/>
          <p:nvPr/>
        </p:nvCxnSpPr>
        <p:spPr>
          <a:xfrm>
            <a:off x="3679090"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679090" y="2975000"/>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79090"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3679090"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3679090"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795703" y="2630167"/>
            <a:ext cx="1555389" cy="1938992"/>
          </a:xfrm>
          <a:prstGeom prst="rect">
            <a:avLst/>
          </a:prstGeom>
          <a:noFill/>
        </p:spPr>
        <p:txBody>
          <a:bodyPr wrap="square" rtlCol="0">
            <a:spAutoFit/>
          </a:bodyPr>
          <a:lstStyle/>
          <a:p>
            <a:pPr algn="ctr">
              <a:lnSpc>
                <a:spcPts val="1800"/>
              </a:lnSpc>
            </a:pPr>
            <a:r>
              <a:rPr lang="en-US" sz="825" dirty="0">
                <a:solidFill>
                  <a:schemeClr val="bg1">
                    <a:lumMod val="50000"/>
                  </a:schemeClr>
                </a:solidFill>
              </a:rPr>
              <a:t>3 Concept</a:t>
            </a: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3 Revision</a:t>
            </a:r>
          </a:p>
          <a:p>
            <a:pPr algn="ctr">
              <a:lnSpc>
                <a:spcPts val="1800"/>
              </a:lnSpc>
            </a:pPr>
            <a:endParaRPr lang="en-US" sz="825" dirty="0">
              <a:solidFill>
                <a:schemeClr val="bg1">
                  <a:lumMod val="50000"/>
                </a:schemeClr>
              </a:solidFill>
            </a:endParaRPr>
          </a:p>
          <a:p>
            <a:pPr algn="ctr">
              <a:lnSpc>
                <a:spcPts val="1800"/>
              </a:lnSpc>
            </a:pPr>
            <a:r>
              <a:rPr lang="en-US" sz="825" dirty="0" err="1">
                <a:solidFill>
                  <a:schemeClr val="bg1">
                    <a:lumMod val="50000"/>
                  </a:schemeClr>
                </a:solidFill>
              </a:rPr>
              <a:t>Lorem</a:t>
            </a:r>
            <a:r>
              <a:rPr lang="en-US" sz="825" dirty="0">
                <a:solidFill>
                  <a:schemeClr val="bg1">
                    <a:lumMod val="50000"/>
                  </a:schemeClr>
                </a:solidFill>
              </a:rPr>
              <a:t> </a:t>
            </a:r>
            <a:r>
              <a:rPr lang="en-US" sz="825" dirty="0" err="1">
                <a:solidFill>
                  <a:schemeClr val="bg1">
                    <a:lumMod val="50000"/>
                  </a:schemeClr>
                </a:solidFill>
              </a:rPr>
              <a:t>Ipsum</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Dolor </a:t>
            </a:r>
            <a:r>
              <a:rPr lang="en-US" sz="825" dirty="0" err="1">
                <a:solidFill>
                  <a:schemeClr val="bg1">
                    <a:lumMod val="50000"/>
                  </a:schemeClr>
                </a:solidFill>
              </a:rPr>
              <a:t>Isit</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p:txBody>
      </p:sp>
      <p:sp>
        <p:nvSpPr>
          <p:cNvPr id="43" name="TextBox 42"/>
          <p:cNvSpPr txBox="1"/>
          <p:nvPr/>
        </p:nvSpPr>
        <p:spPr>
          <a:xfrm>
            <a:off x="6530639" y="2571750"/>
            <a:ext cx="1555389" cy="1708160"/>
          </a:xfrm>
          <a:prstGeom prst="rect">
            <a:avLst/>
          </a:prstGeom>
          <a:noFill/>
        </p:spPr>
        <p:txBody>
          <a:bodyPr wrap="square" rtlCol="0">
            <a:spAutoFit/>
          </a:bodyPr>
          <a:lstStyle/>
          <a:p>
            <a:pPr algn="ctr">
              <a:lnSpc>
                <a:spcPts val="1800"/>
              </a:lnSpc>
            </a:pPr>
            <a:r>
              <a:rPr lang="en-US" sz="825" dirty="0">
                <a:solidFill>
                  <a:schemeClr val="bg1">
                    <a:lumMod val="50000"/>
                  </a:schemeClr>
                </a:solidFill>
              </a:rPr>
              <a:t>3 Concept</a:t>
            </a: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3 Revision</a:t>
            </a:r>
          </a:p>
          <a:p>
            <a:pPr algn="ctr">
              <a:lnSpc>
                <a:spcPts val="1800"/>
              </a:lnSpc>
            </a:pPr>
            <a:endParaRPr lang="en-US" sz="825" dirty="0">
              <a:solidFill>
                <a:schemeClr val="bg1">
                  <a:lumMod val="50000"/>
                </a:schemeClr>
              </a:solidFill>
            </a:endParaRPr>
          </a:p>
          <a:p>
            <a:pPr algn="ctr">
              <a:lnSpc>
                <a:spcPts val="1800"/>
              </a:lnSpc>
            </a:pPr>
            <a:r>
              <a:rPr lang="en-US" sz="825" dirty="0" err="1">
                <a:solidFill>
                  <a:schemeClr val="bg1">
                    <a:lumMod val="50000"/>
                  </a:schemeClr>
                </a:solidFill>
              </a:rPr>
              <a:t>Lorem</a:t>
            </a:r>
            <a:r>
              <a:rPr lang="en-US" sz="825" dirty="0">
                <a:solidFill>
                  <a:schemeClr val="bg1">
                    <a:lumMod val="50000"/>
                  </a:schemeClr>
                </a:solidFill>
              </a:rPr>
              <a:t> </a:t>
            </a:r>
            <a:r>
              <a:rPr lang="en-US" sz="825" dirty="0" err="1">
                <a:solidFill>
                  <a:schemeClr val="bg1">
                    <a:lumMod val="50000"/>
                  </a:schemeClr>
                </a:solidFill>
              </a:rPr>
              <a:t>Ipsum</a:t>
            </a:r>
            <a:endParaRPr lang="en-US" sz="825" dirty="0">
              <a:solidFill>
                <a:schemeClr val="bg1">
                  <a:lumMod val="50000"/>
                </a:schemeClr>
              </a:solidFill>
            </a:endParaRPr>
          </a:p>
          <a:p>
            <a:pPr algn="ctr">
              <a:lnSpc>
                <a:spcPts val="1800"/>
              </a:lnSpc>
            </a:pPr>
            <a:endParaRPr lang="en-US" sz="825" dirty="0">
              <a:solidFill>
                <a:schemeClr val="bg1">
                  <a:lumMod val="50000"/>
                </a:schemeClr>
              </a:solidFill>
            </a:endParaRPr>
          </a:p>
          <a:p>
            <a:pPr algn="ctr">
              <a:lnSpc>
                <a:spcPts val="1800"/>
              </a:lnSpc>
            </a:pPr>
            <a:r>
              <a:rPr lang="en-US" sz="825" dirty="0">
                <a:solidFill>
                  <a:schemeClr val="bg1">
                    <a:lumMod val="50000"/>
                  </a:schemeClr>
                </a:solidFill>
              </a:rPr>
              <a:t>Dolor </a:t>
            </a:r>
            <a:r>
              <a:rPr lang="en-US" sz="825" dirty="0" err="1">
                <a:solidFill>
                  <a:schemeClr val="bg1">
                    <a:lumMod val="50000"/>
                  </a:schemeClr>
                </a:solidFill>
              </a:rPr>
              <a:t>Isit</a:t>
            </a:r>
            <a:endParaRPr lang="en-US" sz="825" dirty="0">
              <a:solidFill>
                <a:schemeClr val="bg1">
                  <a:lumMod val="50000"/>
                </a:schemeClr>
              </a:solidFill>
            </a:endParaRPr>
          </a:p>
        </p:txBody>
      </p:sp>
      <p:cxnSp>
        <p:nvCxnSpPr>
          <p:cNvPr id="84" name="Straight Connector 83"/>
          <p:cNvCxnSpPr/>
          <p:nvPr/>
        </p:nvCxnSpPr>
        <p:spPr>
          <a:xfrm>
            <a:off x="6415424"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424" y="2975000"/>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424"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424"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424"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942760" y="2511790"/>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942760" y="2975000"/>
            <a:ext cx="1785817" cy="100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942760" y="3435855"/>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942760" y="3896711"/>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a:off x="3679089" y="1650039"/>
            <a:ext cx="1785817" cy="46085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93" name="Straight Connector 92"/>
          <p:cNvCxnSpPr/>
          <p:nvPr/>
        </p:nvCxnSpPr>
        <p:spPr>
          <a:xfrm>
            <a:off x="942760" y="4357567"/>
            <a:ext cx="178581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42759" y="1650039"/>
            <a:ext cx="1785817" cy="46085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Box 11"/>
          <p:cNvSpPr txBox="1"/>
          <p:nvPr/>
        </p:nvSpPr>
        <p:spPr>
          <a:xfrm>
            <a:off x="1115580" y="1647306"/>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BRONZE</a:t>
            </a:r>
          </a:p>
        </p:txBody>
      </p:sp>
      <p:sp>
        <p:nvSpPr>
          <p:cNvPr id="20" name="TextBox 19"/>
          <p:cNvSpPr txBox="1"/>
          <p:nvPr/>
        </p:nvSpPr>
        <p:spPr>
          <a:xfrm>
            <a:off x="3851912" y="1650039"/>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SILVER</a:t>
            </a:r>
          </a:p>
        </p:txBody>
      </p:sp>
      <p:sp>
        <p:nvSpPr>
          <p:cNvPr id="96" name="Rectangle 95"/>
          <p:cNvSpPr/>
          <p:nvPr/>
        </p:nvSpPr>
        <p:spPr>
          <a:xfrm>
            <a:off x="6415423" y="1650039"/>
            <a:ext cx="1785817" cy="460856"/>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1" name="TextBox 20"/>
          <p:cNvSpPr txBox="1"/>
          <p:nvPr/>
        </p:nvSpPr>
        <p:spPr>
          <a:xfrm>
            <a:off x="6588246" y="1650039"/>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GOLD</a:t>
            </a:r>
          </a:p>
        </p:txBody>
      </p:sp>
      <p:sp>
        <p:nvSpPr>
          <p:cNvPr id="97" name="TextBox 96"/>
          <p:cNvSpPr txBox="1"/>
          <p:nvPr/>
        </p:nvSpPr>
        <p:spPr>
          <a:xfrm>
            <a:off x="1115580" y="2066669"/>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$49</a:t>
            </a:r>
          </a:p>
        </p:txBody>
      </p:sp>
      <p:sp>
        <p:nvSpPr>
          <p:cNvPr id="98" name="TextBox 97"/>
          <p:cNvSpPr txBox="1"/>
          <p:nvPr/>
        </p:nvSpPr>
        <p:spPr>
          <a:xfrm>
            <a:off x="3851912" y="2069401"/>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$89</a:t>
            </a:r>
          </a:p>
        </p:txBody>
      </p:sp>
      <p:sp>
        <p:nvSpPr>
          <p:cNvPr id="99" name="TextBox 98"/>
          <p:cNvSpPr txBox="1"/>
          <p:nvPr/>
        </p:nvSpPr>
        <p:spPr>
          <a:xfrm>
            <a:off x="6588246" y="2069401"/>
            <a:ext cx="1440175" cy="403957"/>
          </a:xfrm>
          <a:prstGeom prst="rect">
            <a:avLst/>
          </a:prstGeom>
          <a:noFill/>
        </p:spPr>
        <p:txBody>
          <a:bodyPr wrap="square" rtlCol="0">
            <a:spAutoFit/>
          </a:bodyPr>
          <a:lstStyle/>
          <a:p>
            <a:pPr algn="ctr">
              <a:lnSpc>
                <a:spcPct val="150000"/>
              </a:lnSpc>
            </a:pPr>
            <a:r>
              <a:rPr lang="en-US" sz="1350" b="1" dirty="0">
                <a:solidFill>
                  <a:srgbClr val="1D1D1D"/>
                </a:solidFill>
              </a:rPr>
              <a:t>$199</a:t>
            </a:r>
          </a:p>
        </p:txBody>
      </p:sp>
      <p:sp>
        <p:nvSpPr>
          <p:cNvPr id="36" name="Rectangle 35"/>
          <p:cNvSpPr/>
          <p:nvPr/>
        </p:nvSpPr>
        <p:spPr>
          <a:xfrm>
            <a:off x="4176650" y="4519353"/>
            <a:ext cx="793493"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8" name="TextBox 37"/>
          <p:cNvSpPr txBox="1"/>
          <p:nvPr/>
        </p:nvSpPr>
        <p:spPr>
          <a:xfrm>
            <a:off x="4215902" y="4483818"/>
            <a:ext cx="712189" cy="276999"/>
          </a:xfrm>
          <a:prstGeom prst="rect">
            <a:avLst/>
          </a:prstGeom>
          <a:noFill/>
        </p:spPr>
        <p:txBody>
          <a:bodyPr wrap="square" rtlCol="0">
            <a:spAutoFit/>
          </a:bodyPr>
          <a:lstStyle/>
          <a:p>
            <a:pPr algn="ctr">
              <a:lnSpc>
                <a:spcPct val="150000"/>
              </a:lnSpc>
            </a:pPr>
            <a:r>
              <a:rPr lang="en-US" sz="800" b="1" dirty="0">
                <a:solidFill>
                  <a:schemeClr val="bg1"/>
                </a:solidFill>
              </a:rPr>
              <a:t>BUY NOW</a:t>
            </a:r>
          </a:p>
        </p:txBody>
      </p:sp>
      <p:sp>
        <p:nvSpPr>
          <p:cNvPr id="41" name="Rectangle 40"/>
          <p:cNvSpPr/>
          <p:nvPr/>
        </p:nvSpPr>
        <p:spPr>
          <a:xfrm>
            <a:off x="6911584" y="4519353"/>
            <a:ext cx="793493"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2" name="TextBox 41"/>
          <p:cNvSpPr txBox="1"/>
          <p:nvPr/>
        </p:nvSpPr>
        <p:spPr>
          <a:xfrm>
            <a:off x="6950836" y="4483818"/>
            <a:ext cx="712189" cy="276999"/>
          </a:xfrm>
          <a:prstGeom prst="rect">
            <a:avLst/>
          </a:prstGeom>
          <a:noFill/>
        </p:spPr>
        <p:txBody>
          <a:bodyPr wrap="square" rtlCol="0">
            <a:spAutoFit/>
          </a:bodyPr>
          <a:lstStyle/>
          <a:p>
            <a:pPr algn="ctr">
              <a:lnSpc>
                <a:spcPct val="150000"/>
              </a:lnSpc>
            </a:pPr>
            <a:r>
              <a:rPr lang="en-US" sz="800" b="1" dirty="0">
                <a:solidFill>
                  <a:schemeClr val="bg1"/>
                </a:solidFill>
              </a:rPr>
              <a:t>BUY NOW</a:t>
            </a:r>
          </a:p>
        </p:txBody>
      </p:sp>
      <p:sp>
        <p:nvSpPr>
          <p:cNvPr id="44" name="Rectangle 43"/>
          <p:cNvSpPr/>
          <p:nvPr/>
        </p:nvSpPr>
        <p:spPr>
          <a:xfrm>
            <a:off x="1440320" y="4519353"/>
            <a:ext cx="793493"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5" name="TextBox 44"/>
          <p:cNvSpPr txBox="1"/>
          <p:nvPr/>
        </p:nvSpPr>
        <p:spPr>
          <a:xfrm>
            <a:off x="1479572" y="4483818"/>
            <a:ext cx="712189" cy="276999"/>
          </a:xfrm>
          <a:prstGeom prst="rect">
            <a:avLst/>
          </a:prstGeom>
          <a:noFill/>
        </p:spPr>
        <p:txBody>
          <a:bodyPr wrap="square" rtlCol="0">
            <a:spAutoFit/>
          </a:bodyPr>
          <a:lstStyle/>
          <a:p>
            <a:pPr algn="ctr">
              <a:lnSpc>
                <a:spcPct val="150000"/>
              </a:lnSpc>
            </a:pPr>
            <a:r>
              <a:rPr lang="en-US" sz="800" b="1" dirty="0">
                <a:solidFill>
                  <a:schemeClr val="bg1"/>
                </a:solidFill>
              </a:rPr>
              <a:t>BUY NOW</a:t>
            </a:r>
          </a:p>
        </p:txBody>
      </p:sp>
      <p:sp>
        <p:nvSpPr>
          <p:cNvPr id="48" name="Rectangle 4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0"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Pricing </a:t>
            </a:r>
            <a:r>
              <a:rPr lang="en-US" sz="2400" spc="-150" dirty="0">
                <a:solidFill>
                  <a:schemeClr val="bg1"/>
                </a:solidFill>
              </a:rPr>
              <a:t>Table</a:t>
            </a:r>
            <a:endParaRPr lang="en-US" sz="2400" dirty="0">
              <a:solidFill>
                <a:schemeClr val="bg1"/>
              </a:solidFill>
            </a:endParaRPr>
          </a:p>
        </p:txBody>
      </p:sp>
      <p:sp>
        <p:nvSpPr>
          <p:cNvPr id="51" name="Rectangle 50"/>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3835276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500" fill="hold"/>
                                        <p:tgtEl>
                                          <p:spTgt spid="48"/>
                                        </p:tgtEl>
                                        <p:attrNameLst>
                                          <p:attrName>ppt_w</p:attrName>
                                        </p:attrNameLst>
                                      </p:cBhvr>
                                      <p:tavLst>
                                        <p:tav tm="0">
                                          <p:val>
                                            <p:strVal val="#ppt_w*0.70"/>
                                          </p:val>
                                        </p:tav>
                                        <p:tav tm="100000">
                                          <p:val>
                                            <p:strVal val="#ppt_w"/>
                                          </p:val>
                                        </p:tav>
                                      </p:tavLst>
                                    </p:anim>
                                    <p:anim calcmode="lin" valueType="num">
                                      <p:cBhvr>
                                        <p:cTn id="8" dur="500" fill="hold"/>
                                        <p:tgtEl>
                                          <p:spTgt spid="48"/>
                                        </p:tgtEl>
                                        <p:attrNameLst>
                                          <p:attrName>ppt_h</p:attrName>
                                        </p:attrNameLst>
                                      </p:cBhvr>
                                      <p:tavLst>
                                        <p:tav tm="0">
                                          <p:val>
                                            <p:strVal val="#ppt_h"/>
                                          </p:val>
                                        </p:tav>
                                        <p:tav tm="100000">
                                          <p:val>
                                            <p:strVal val="#ppt_h"/>
                                          </p:val>
                                        </p:tav>
                                      </p:tavLst>
                                    </p:anim>
                                    <p:animEffect transition="in" filter="fade">
                                      <p:cBhvr>
                                        <p:cTn id="9" dur="500"/>
                                        <p:tgtEl>
                                          <p:spTgt spid="4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500" fill="hold"/>
                                        <p:tgtEl>
                                          <p:spTgt spid="51"/>
                                        </p:tgtEl>
                                        <p:attrNameLst>
                                          <p:attrName>ppt_w</p:attrName>
                                        </p:attrNameLst>
                                      </p:cBhvr>
                                      <p:tavLst>
                                        <p:tav tm="0">
                                          <p:val>
                                            <p:strVal val="#ppt_w*0.70"/>
                                          </p:val>
                                        </p:tav>
                                        <p:tav tm="100000">
                                          <p:val>
                                            <p:strVal val="#ppt_w"/>
                                          </p:val>
                                        </p:tav>
                                      </p:tavLst>
                                    </p:anim>
                                    <p:anim calcmode="lin" valueType="num">
                                      <p:cBhvr>
                                        <p:cTn id="13" dur="500" fill="hold"/>
                                        <p:tgtEl>
                                          <p:spTgt spid="51"/>
                                        </p:tgtEl>
                                        <p:attrNameLst>
                                          <p:attrName>ppt_h</p:attrName>
                                        </p:attrNameLst>
                                      </p:cBhvr>
                                      <p:tavLst>
                                        <p:tav tm="0">
                                          <p:val>
                                            <p:strVal val="#ppt_h"/>
                                          </p:val>
                                        </p:tav>
                                        <p:tav tm="100000">
                                          <p:val>
                                            <p:strVal val="#ppt_h"/>
                                          </p:val>
                                        </p:tav>
                                      </p:tavLst>
                                    </p:anim>
                                    <p:animEffect transition="in" filter="fade">
                                      <p:cBhvr>
                                        <p:cTn id="14" dur="500"/>
                                        <p:tgtEl>
                                          <p:spTgt spid="5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0"/>
                                        </p:tgtEl>
                                        <p:attrNameLst>
                                          <p:attrName>style.visibility</p:attrName>
                                        </p:attrNameLst>
                                      </p:cBhvr>
                                      <p:to>
                                        <p:strVal val="visible"/>
                                      </p:to>
                                    </p:set>
                                    <p:anim calcmode="lin" valueType="num">
                                      <p:cBhvr>
                                        <p:cTn id="18"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0"/>
                                        </p:tgtEl>
                                        <p:attrNameLst>
                                          <p:attrName>ppt_y</p:attrName>
                                        </p:attrNameLst>
                                      </p:cBhvr>
                                      <p:tavLst>
                                        <p:tav tm="0">
                                          <p:val>
                                            <p:strVal val="#ppt_y"/>
                                          </p:val>
                                        </p:tav>
                                        <p:tav tm="100000">
                                          <p:val>
                                            <p:strVal val="#ppt_y"/>
                                          </p:val>
                                        </p:tav>
                                      </p:tavLst>
                                    </p:anim>
                                    <p:anim calcmode="lin" valueType="num">
                                      <p:cBhvr>
                                        <p:cTn id="20"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0"/>
                                        </p:tgtEl>
                                      </p:cBhvr>
                                    </p:animEffect>
                                  </p:childTnLst>
                                </p:cTn>
                              </p:par>
                            </p:childTnLst>
                          </p:cTn>
                        </p:par>
                        <p:par>
                          <p:cTn id="23" fill="hold">
                            <p:stCondLst>
                              <p:cond delay="15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05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par>
                          <p:cTn id="34" fill="hold">
                            <p:stCondLst>
                              <p:cond delay="2550"/>
                            </p:stCondLst>
                            <p:childTnLst>
                              <p:par>
                                <p:cTn id="35" presetID="53" presetClass="entr" presetSubtype="16"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childTnLst>
                          </p:cTn>
                        </p:par>
                        <p:par>
                          <p:cTn id="40" fill="hold">
                            <p:stCondLst>
                              <p:cond delay="3050"/>
                            </p:stCondLst>
                            <p:childTnLst>
                              <p:par>
                                <p:cTn id="41" presetID="10" presetClass="entr" presetSubtype="0" fill="hold" nodeType="afterEffect">
                                  <p:stCondLst>
                                    <p:cond delay="0"/>
                                  </p:stCondLst>
                                  <p:childTnLst>
                                    <p:set>
                                      <p:cBhvr>
                                        <p:cTn id="42" dur="1" fill="hold">
                                          <p:stCondLst>
                                            <p:cond delay="0"/>
                                          </p:stCondLst>
                                        </p:cTn>
                                        <p:tgtEl>
                                          <p:spTgt spid="45">
                                            <p:txEl>
                                              <p:pRg st="0" end="0"/>
                                            </p:txEl>
                                          </p:spTgt>
                                        </p:tgtEl>
                                        <p:attrNameLst>
                                          <p:attrName>style.visibility</p:attrName>
                                        </p:attrNameLst>
                                      </p:cBhvr>
                                      <p:to>
                                        <p:strVal val="visible"/>
                                      </p:to>
                                    </p:set>
                                    <p:animEffect transition="in" filter="fade">
                                      <p:cBhvr>
                                        <p:cTn id="43" dur="500"/>
                                        <p:tgtEl>
                                          <p:spTgt spid="45">
                                            <p:txEl>
                                              <p:pRg st="0" end="0"/>
                                            </p:txEl>
                                          </p:spTgt>
                                        </p:tgtEl>
                                      </p:cBhvr>
                                    </p:animEffect>
                                  </p:childTnLst>
                                </p:cTn>
                              </p:par>
                            </p:childTnLst>
                          </p:cTn>
                        </p:par>
                        <p:par>
                          <p:cTn id="44" fill="hold">
                            <p:stCondLst>
                              <p:cond delay="3550"/>
                            </p:stCondLst>
                            <p:childTnLst>
                              <p:par>
                                <p:cTn id="45" presetID="16" presetClass="entr" presetSubtype="2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barn(inVertical)">
                                      <p:cBhvr>
                                        <p:cTn id="47" dur="500"/>
                                        <p:tgtEl>
                                          <p:spTgt spid="20"/>
                                        </p:tgtEl>
                                      </p:cBhvr>
                                    </p:animEffect>
                                  </p:childTnLst>
                                </p:cTn>
                              </p:par>
                            </p:childTnLst>
                          </p:cTn>
                        </p:par>
                        <p:par>
                          <p:cTn id="48" fill="hold">
                            <p:stCondLst>
                              <p:cond delay="4050"/>
                            </p:stCondLst>
                            <p:childTnLst>
                              <p:par>
                                <p:cTn id="49" presetID="10" presetClass="entr" presetSubtype="0" fill="hold" grpId="0" nodeType="afterEffect">
                                  <p:stCondLst>
                                    <p:cond delay="0"/>
                                  </p:stCondLst>
                                  <p:childTnLst>
                                    <p:set>
                                      <p:cBhvr>
                                        <p:cTn id="50" dur="1" fill="hold">
                                          <p:stCondLst>
                                            <p:cond delay="0"/>
                                          </p:stCondLst>
                                        </p:cTn>
                                        <p:tgtEl>
                                          <p:spTgt spid="98"/>
                                        </p:tgtEl>
                                        <p:attrNameLst>
                                          <p:attrName>style.visibility</p:attrName>
                                        </p:attrNameLst>
                                      </p:cBhvr>
                                      <p:to>
                                        <p:strVal val="visible"/>
                                      </p:to>
                                    </p:set>
                                    <p:animEffect transition="in" filter="fade">
                                      <p:cBhvr>
                                        <p:cTn id="51" dur="500"/>
                                        <p:tgtEl>
                                          <p:spTgt spid="98"/>
                                        </p:tgtEl>
                                      </p:cBhvr>
                                    </p:animEffect>
                                  </p:childTnLst>
                                </p:cTn>
                              </p:par>
                            </p:childTnLst>
                          </p:cTn>
                        </p:par>
                        <p:par>
                          <p:cTn id="52" fill="hold">
                            <p:stCondLst>
                              <p:cond delay="4550"/>
                            </p:stCondLst>
                            <p:childTnLst>
                              <p:par>
                                <p:cTn id="53" presetID="10" presetClass="entr" presetSubtype="0"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500"/>
                                        <p:tgtEl>
                                          <p:spTgt spid="37"/>
                                        </p:tgtEl>
                                      </p:cBhvr>
                                    </p:animEffect>
                                  </p:childTnLst>
                                </p:cTn>
                              </p:par>
                            </p:childTnLst>
                          </p:cTn>
                        </p:par>
                        <p:par>
                          <p:cTn id="56" fill="hold">
                            <p:stCondLst>
                              <p:cond delay="5050"/>
                            </p:stCondLst>
                            <p:childTnLst>
                              <p:par>
                                <p:cTn id="57" presetID="53" presetClass="entr" presetSubtype="16" fill="hold" grpId="0" nodeType="afterEffect">
                                  <p:stCondLst>
                                    <p:cond delay="0"/>
                                  </p:stCondLst>
                                  <p:childTnLst>
                                    <p:set>
                                      <p:cBhvr>
                                        <p:cTn id="58" dur="1" fill="hold">
                                          <p:stCondLst>
                                            <p:cond delay="0"/>
                                          </p:stCondLst>
                                        </p:cTn>
                                        <p:tgtEl>
                                          <p:spTgt spid="36"/>
                                        </p:tgtEl>
                                        <p:attrNameLst>
                                          <p:attrName>style.visibility</p:attrName>
                                        </p:attrNameLst>
                                      </p:cBhvr>
                                      <p:to>
                                        <p:strVal val="visible"/>
                                      </p:to>
                                    </p:set>
                                    <p:anim calcmode="lin" valueType="num">
                                      <p:cBhvr>
                                        <p:cTn id="59" dur="500" fill="hold"/>
                                        <p:tgtEl>
                                          <p:spTgt spid="36"/>
                                        </p:tgtEl>
                                        <p:attrNameLst>
                                          <p:attrName>ppt_w</p:attrName>
                                        </p:attrNameLst>
                                      </p:cBhvr>
                                      <p:tavLst>
                                        <p:tav tm="0">
                                          <p:val>
                                            <p:fltVal val="0"/>
                                          </p:val>
                                        </p:tav>
                                        <p:tav tm="100000">
                                          <p:val>
                                            <p:strVal val="#ppt_w"/>
                                          </p:val>
                                        </p:tav>
                                      </p:tavLst>
                                    </p:anim>
                                    <p:anim calcmode="lin" valueType="num">
                                      <p:cBhvr>
                                        <p:cTn id="60" dur="500" fill="hold"/>
                                        <p:tgtEl>
                                          <p:spTgt spid="36"/>
                                        </p:tgtEl>
                                        <p:attrNameLst>
                                          <p:attrName>ppt_h</p:attrName>
                                        </p:attrNameLst>
                                      </p:cBhvr>
                                      <p:tavLst>
                                        <p:tav tm="0">
                                          <p:val>
                                            <p:fltVal val="0"/>
                                          </p:val>
                                        </p:tav>
                                        <p:tav tm="100000">
                                          <p:val>
                                            <p:strVal val="#ppt_h"/>
                                          </p:val>
                                        </p:tav>
                                      </p:tavLst>
                                    </p:anim>
                                    <p:animEffect transition="in" filter="fade">
                                      <p:cBhvr>
                                        <p:cTn id="61" dur="500"/>
                                        <p:tgtEl>
                                          <p:spTgt spid="36"/>
                                        </p:tgtEl>
                                      </p:cBhvr>
                                    </p:animEffect>
                                  </p:childTnLst>
                                </p:cTn>
                              </p:par>
                            </p:childTnLst>
                          </p:cTn>
                        </p:par>
                        <p:par>
                          <p:cTn id="62" fill="hold">
                            <p:stCondLst>
                              <p:cond delay="5550"/>
                            </p:stCondLst>
                            <p:childTnLst>
                              <p:par>
                                <p:cTn id="63" presetID="10" presetClass="entr" presetSubtype="0" fill="hold" grpId="0" nodeType="afterEffect">
                                  <p:stCondLst>
                                    <p:cond delay="0"/>
                                  </p:stCondLst>
                                  <p:childTnLst>
                                    <p:set>
                                      <p:cBhvr>
                                        <p:cTn id="64" dur="1" fill="hold">
                                          <p:stCondLst>
                                            <p:cond delay="0"/>
                                          </p:stCondLst>
                                        </p:cTn>
                                        <p:tgtEl>
                                          <p:spTgt spid="38"/>
                                        </p:tgtEl>
                                        <p:attrNameLst>
                                          <p:attrName>style.visibility</p:attrName>
                                        </p:attrNameLst>
                                      </p:cBhvr>
                                      <p:to>
                                        <p:strVal val="visible"/>
                                      </p:to>
                                    </p:set>
                                    <p:animEffect transition="in" filter="fade">
                                      <p:cBhvr>
                                        <p:cTn id="65" dur="500"/>
                                        <p:tgtEl>
                                          <p:spTgt spid="38"/>
                                        </p:tgtEl>
                                      </p:cBhvr>
                                    </p:animEffect>
                                  </p:childTnLst>
                                </p:cTn>
                              </p:par>
                            </p:childTnLst>
                          </p:cTn>
                        </p:par>
                        <p:par>
                          <p:cTn id="66" fill="hold">
                            <p:stCondLst>
                              <p:cond delay="6050"/>
                            </p:stCondLst>
                            <p:childTnLst>
                              <p:par>
                                <p:cTn id="67" presetID="16" presetClass="entr" presetSubtype="21" fill="hold" grpId="0" nodeType="after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barn(inVertical)">
                                      <p:cBhvr>
                                        <p:cTn id="69" dur="500"/>
                                        <p:tgtEl>
                                          <p:spTgt spid="21"/>
                                        </p:tgtEl>
                                      </p:cBhvr>
                                    </p:animEffect>
                                  </p:childTnLst>
                                </p:cTn>
                              </p:par>
                            </p:childTnLst>
                          </p:cTn>
                        </p:par>
                        <p:par>
                          <p:cTn id="70" fill="hold">
                            <p:stCondLst>
                              <p:cond delay="6550"/>
                            </p:stCondLst>
                            <p:childTnLst>
                              <p:par>
                                <p:cTn id="71" presetID="10" presetClass="entr" presetSubtype="0" fill="hold" grpId="0" nodeType="afterEffect">
                                  <p:stCondLst>
                                    <p:cond delay="0"/>
                                  </p:stCondLst>
                                  <p:childTnLst>
                                    <p:set>
                                      <p:cBhvr>
                                        <p:cTn id="72" dur="1" fill="hold">
                                          <p:stCondLst>
                                            <p:cond delay="0"/>
                                          </p:stCondLst>
                                        </p:cTn>
                                        <p:tgtEl>
                                          <p:spTgt spid="99"/>
                                        </p:tgtEl>
                                        <p:attrNameLst>
                                          <p:attrName>style.visibility</p:attrName>
                                        </p:attrNameLst>
                                      </p:cBhvr>
                                      <p:to>
                                        <p:strVal val="visible"/>
                                      </p:to>
                                    </p:set>
                                    <p:animEffect transition="in" filter="fade">
                                      <p:cBhvr>
                                        <p:cTn id="73" dur="500"/>
                                        <p:tgtEl>
                                          <p:spTgt spid="99"/>
                                        </p:tgtEl>
                                      </p:cBhvr>
                                    </p:animEffect>
                                  </p:childTnLst>
                                </p:cTn>
                              </p:par>
                            </p:childTnLst>
                          </p:cTn>
                        </p:par>
                        <p:par>
                          <p:cTn id="74" fill="hold">
                            <p:stCondLst>
                              <p:cond delay="7050"/>
                            </p:stCondLst>
                            <p:childTnLst>
                              <p:par>
                                <p:cTn id="75" presetID="10" presetClass="entr" presetSubtype="0" fill="hold" grpId="0" nodeType="after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fade">
                                      <p:cBhvr>
                                        <p:cTn id="77" dur="500"/>
                                        <p:tgtEl>
                                          <p:spTgt spid="43"/>
                                        </p:tgtEl>
                                      </p:cBhvr>
                                    </p:animEffect>
                                  </p:childTnLst>
                                </p:cTn>
                              </p:par>
                            </p:childTnLst>
                          </p:cTn>
                        </p:par>
                        <p:par>
                          <p:cTn id="78" fill="hold">
                            <p:stCondLst>
                              <p:cond delay="7550"/>
                            </p:stCondLst>
                            <p:childTnLst>
                              <p:par>
                                <p:cTn id="79" presetID="53" presetClass="entr" presetSubtype="16"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 calcmode="lin" valueType="num">
                                      <p:cBhvr>
                                        <p:cTn id="81" dur="500" fill="hold"/>
                                        <p:tgtEl>
                                          <p:spTgt spid="41"/>
                                        </p:tgtEl>
                                        <p:attrNameLst>
                                          <p:attrName>ppt_w</p:attrName>
                                        </p:attrNameLst>
                                      </p:cBhvr>
                                      <p:tavLst>
                                        <p:tav tm="0">
                                          <p:val>
                                            <p:fltVal val="0"/>
                                          </p:val>
                                        </p:tav>
                                        <p:tav tm="100000">
                                          <p:val>
                                            <p:strVal val="#ppt_w"/>
                                          </p:val>
                                        </p:tav>
                                      </p:tavLst>
                                    </p:anim>
                                    <p:anim calcmode="lin" valueType="num">
                                      <p:cBhvr>
                                        <p:cTn id="82" dur="500" fill="hold"/>
                                        <p:tgtEl>
                                          <p:spTgt spid="41"/>
                                        </p:tgtEl>
                                        <p:attrNameLst>
                                          <p:attrName>ppt_h</p:attrName>
                                        </p:attrNameLst>
                                      </p:cBhvr>
                                      <p:tavLst>
                                        <p:tav tm="0">
                                          <p:val>
                                            <p:fltVal val="0"/>
                                          </p:val>
                                        </p:tav>
                                        <p:tav tm="100000">
                                          <p:val>
                                            <p:strVal val="#ppt_h"/>
                                          </p:val>
                                        </p:tav>
                                      </p:tavLst>
                                    </p:anim>
                                    <p:animEffect transition="in" filter="fade">
                                      <p:cBhvr>
                                        <p:cTn id="83" dur="500"/>
                                        <p:tgtEl>
                                          <p:spTgt spid="41"/>
                                        </p:tgtEl>
                                      </p:cBhvr>
                                    </p:animEffect>
                                  </p:childTnLst>
                                </p:cTn>
                              </p:par>
                            </p:childTnLst>
                          </p:cTn>
                        </p:par>
                        <p:par>
                          <p:cTn id="84" fill="hold">
                            <p:stCondLst>
                              <p:cond delay="8050"/>
                            </p:stCondLst>
                            <p:childTnLst>
                              <p:par>
                                <p:cTn id="85" presetID="10" presetClass="entr" presetSubtype="0"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Effect transition="in" filter="fade">
                                      <p:cBhvr>
                                        <p:cTn id="8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7" grpId="0"/>
      <p:bldP spid="43" grpId="0"/>
      <p:bldP spid="12" grpId="0"/>
      <p:bldP spid="20" grpId="0"/>
      <p:bldP spid="21" grpId="0"/>
      <p:bldP spid="97" grpId="0"/>
      <p:bldP spid="98" grpId="0"/>
      <p:bldP spid="99" grpId="0"/>
      <p:bldP spid="36" grpId="0" animBg="1"/>
      <p:bldP spid="38" grpId="0"/>
      <p:bldP spid="41" grpId="0" animBg="1"/>
      <p:bldP spid="42" grpId="0"/>
      <p:bldP spid="44" grpId="0" animBg="1"/>
      <p:bldP spid="48" grpId="0" animBg="1"/>
      <p:bldP spid="50" grpId="0"/>
      <p:bldP spid="51"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rot="16200000">
            <a:off x="-542034" y="2527133"/>
            <a:ext cx="2649922"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rgbClr val="1D1D1D"/>
                </a:solidFill>
              </a:rPr>
              <a:t>Testimonial</a:t>
            </a:r>
          </a:p>
        </p:txBody>
      </p:sp>
      <p:sp>
        <p:nvSpPr>
          <p:cNvPr id="10" name="Title 1"/>
          <p:cNvSpPr txBox="1">
            <a:spLocks/>
          </p:cNvSpPr>
          <p:nvPr/>
        </p:nvSpPr>
        <p:spPr>
          <a:xfrm>
            <a:off x="942760" y="4184747"/>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350" b="1" dirty="0">
                <a:solidFill>
                  <a:srgbClr val="FCC7A1"/>
                </a:solidFill>
              </a:rPr>
              <a:t>Mark</a:t>
            </a:r>
            <a:r>
              <a:rPr lang="en-US" sz="1350" b="1" dirty="0">
                <a:solidFill>
                  <a:srgbClr val="1D1D1D"/>
                </a:solidFill>
              </a:rPr>
              <a:t> Davis</a:t>
            </a:r>
          </a:p>
        </p:txBody>
      </p:sp>
      <p:sp>
        <p:nvSpPr>
          <p:cNvPr id="11" name="Subtitle 2"/>
          <p:cNvSpPr txBox="1">
            <a:spLocks/>
          </p:cNvSpPr>
          <p:nvPr/>
        </p:nvSpPr>
        <p:spPr>
          <a:xfrm>
            <a:off x="3880717" y="1532082"/>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CEO &amp; CO FOUNDER</a:t>
            </a:r>
          </a:p>
        </p:txBody>
      </p:sp>
      <p:sp>
        <p:nvSpPr>
          <p:cNvPr id="12" name="TextBox 11"/>
          <p:cNvSpPr txBox="1"/>
          <p:nvPr/>
        </p:nvSpPr>
        <p:spPr>
          <a:xfrm>
            <a:off x="3880716" y="2053288"/>
            <a:ext cx="4378132" cy="142539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endParaRPr lang="id-ID" sz="825" dirty="0">
              <a:solidFill>
                <a:schemeClr val="bg1">
                  <a:lumMod val="50000"/>
                </a:schemeClr>
              </a:solidFill>
            </a:endParaRPr>
          </a:p>
          <a:p>
            <a:pPr>
              <a:lnSpc>
                <a:spcPct val="150000"/>
              </a:lnSpc>
            </a:pPr>
            <a:endParaRPr lang="id-ID" sz="825" dirty="0">
              <a:solidFill>
                <a:schemeClr val="bg1">
                  <a:lumMod val="50000"/>
                </a:schemeClr>
              </a:solidFill>
            </a:endParaRPr>
          </a:p>
          <a:p>
            <a:pPr>
              <a:lnSpc>
                <a:spcPct val="150000"/>
              </a:lnSpc>
            </a:pPr>
            <a:r>
              <a:rPr lang="en-US" sz="825" dirty="0">
                <a:solidFill>
                  <a:schemeClr val="bg1">
                    <a:lumMod val="50000"/>
                  </a:schemeClr>
                </a:solidFill>
              </a:rPr>
              <a:t>I </a:t>
            </a:r>
            <a:r>
              <a:rPr lang="en-US" sz="825" dirty="0">
                <a:solidFill>
                  <a:schemeClr val="bg1">
                    <a:lumMod val="50000"/>
                  </a:schemeClr>
                </a:solidFill>
              </a:rPr>
              <a:t>said jump, down on Jump Street. I said jump, down on Jump Street. Your friends will be there when your back is to the wall. You'll find you'll need us cause there's no one else to call. </a:t>
            </a:r>
          </a:p>
        </p:txBody>
      </p:sp>
      <p:sp>
        <p:nvSpPr>
          <p:cNvPr id="13" name="Subtitle 2"/>
          <p:cNvSpPr txBox="1">
            <a:spLocks/>
          </p:cNvSpPr>
          <p:nvPr/>
        </p:nvSpPr>
        <p:spPr>
          <a:xfrm>
            <a:off x="3956546" y="3836362"/>
            <a:ext cx="1958637" cy="34838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000" i="1" dirty="0">
                <a:solidFill>
                  <a:srgbClr val="1D1D1D"/>
                </a:solidFill>
                <a:latin typeface="Great Vibes" pitchFamily="50" charset="0"/>
              </a:rPr>
              <a:t>Jonathan Davis</a:t>
            </a:r>
          </a:p>
        </p:txBody>
      </p:sp>
      <p:grpSp>
        <p:nvGrpSpPr>
          <p:cNvPr id="15" name="Group 14"/>
          <p:cNvGrpSpPr/>
          <p:nvPr/>
        </p:nvGrpSpPr>
        <p:grpSpPr>
          <a:xfrm>
            <a:off x="7726093" y="440291"/>
            <a:ext cx="894302" cy="748891"/>
            <a:chOff x="4900613" y="3938588"/>
            <a:chExt cx="195262" cy="163513"/>
          </a:xfrm>
          <a:solidFill>
            <a:schemeClr val="accent6"/>
          </a:solidFill>
        </p:grpSpPr>
        <p:sp>
          <p:nvSpPr>
            <p:cNvPr id="16"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72911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inVertical)">
                                      <p:cBhvr>
                                        <p:cTn id="11" dur="500"/>
                                        <p:tgtEl>
                                          <p:spTgt spid="1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anim calcmode="lin" valueType="num">
                                      <p:cBhvr>
                                        <p:cTn id="16" dur="500" fill="hold"/>
                                        <p:tgtEl>
                                          <p:spTgt spid="15"/>
                                        </p:tgtEl>
                                        <p:attrNameLst>
                                          <p:attrName>ppt_x</p:attrName>
                                        </p:attrNameLst>
                                      </p:cBhvr>
                                      <p:tavLst>
                                        <p:tav tm="0">
                                          <p:val>
                                            <p:strVal val="#ppt_x"/>
                                          </p:val>
                                        </p:tav>
                                        <p:tav tm="100000">
                                          <p:val>
                                            <p:strVal val="#ppt_x"/>
                                          </p:val>
                                        </p:tav>
                                      </p:tavLst>
                                    </p:anim>
                                    <p:anim calcmode="lin" valueType="num">
                                      <p:cBhvr>
                                        <p:cTn id="17" dur="500" fill="hold"/>
                                        <p:tgtEl>
                                          <p:spTgt spid="15"/>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anim calcmode="lin" valueType="num">
                                      <p:cBhvr>
                                        <p:cTn id="26" dur="500" fill="hold"/>
                                        <p:tgtEl>
                                          <p:spTgt spid="12"/>
                                        </p:tgtEl>
                                        <p:attrNameLst>
                                          <p:attrName>ppt_x</p:attrName>
                                        </p:attrNameLst>
                                      </p:cBhvr>
                                      <p:tavLst>
                                        <p:tav tm="0">
                                          <p:val>
                                            <p:strVal val="#ppt_x"/>
                                          </p:val>
                                        </p:tav>
                                        <p:tav tm="100000">
                                          <p:val>
                                            <p:strVal val="#ppt_x"/>
                                          </p:val>
                                        </p:tav>
                                      </p:tavLst>
                                    </p:anim>
                                    <p:anim calcmode="lin" valueType="num">
                                      <p:cBhvr>
                                        <p:cTn id="27" dur="500" fill="hold"/>
                                        <p:tgtEl>
                                          <p:spTgt spid="12"/>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500"/>
                                        <p:tgtEl>
                                          <p:spTgt spid="13"/>
                                        </p:tgtEl>
                                      </p:cBhvr>
                                    </p:animEffect>
                                    <p:anim calcmode="lin" valueType="num">
                                      <p:cBhvr>
                                        <p:cTn id="31" dur="500" fill="hold"/>
                                        <p:tgtEl>
                                          <p:spTgt spid="13"/>
                                        </p:tgtEl>
                                        <p:attrNameLst>
                                          <p:attrName>ppt_x</p:attrName>
                                        </p:attrNameLst>
                                      </p:cBhvr>
                                      <p:tavLst>
                                        <p:tav tm="0">
                                          <p:val>
                                            <p:strVal val="#ppt_x"/>
                                          </p:val>
                                        </p:tav>
                                        <p:tav tm="100000">
                                          <p:val>
                                            <p:strVal val="#ppt_x"/>
                                          </p:val>
                                        </p:tav>
                                      </p:tavLst>
                                    </p:anim>
                                    <p:anim calcmode="lin" valueType="num">
                                      <p:cBhvr>
                                        <p:cTn id="32"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4975250" y="491938"/>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350" b="1" dirty="0">
                <a:solidFill>
                  <a:srgbClr val="FCC7A1"/>
                </a:solidFill>
              </a:rPr>
              <a:t>Brian</a:t>
            </a:r>
            <a:r>
              <a:rPr lang="en-US" sz="1350" b="1" dirty="0">
                <a:solidFill>
                  <a:srgbClr val="1D1D1D"/>
                </a:solidFill>
              </a:rPr>
              <a:t> Davis</a:t>
            </a:r>
          </a:p>
        </p:txBody>
      </p:sp>
      <p:sp>
        <p:nvSpPr>
          <p:cNvPr id="12" name="Subtitle 2"/>
          <p:cNvSpPr txBox="1">
            <a:spLocks/>
          </p:cNvSpPr>
          <p:nvPr/>
        </p:nvSpPr>
        <p:spPr>
          <a:xfrm>
            <a:off x="4975250" y="895186"/>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CEO &amp; CO FOUNDER</a:t>
            </a:r>
          </a:p>
        </p:txBody>
      </p:sp>
      <p:sp>
        <p:nvSpPr>
          <p:cNvPr id="13" name="TextBox 12"/>
          <p:cNvSpPr txBox="1"/>
          <p:nvPr/>
        </p:nvSpPr>
        <p:spPr>
          <a:xfrm>
            <a:off x="4952887" y="1242585"/>
            <a:ext cx="3709211"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a:t>
            </a:r>
          </a:p>
        </p:txBody>
      </p:sp>
      <p:sp>
        <p:nvSpPr>
          <p:cNvPr id="14" name="Title 1"/>
          <p:cNvSpPr txBox="1">
            <a:spLocks/>
          </p:cNvSpPr>
          <p:nvPr/>
        </p:nvSpPr>
        <p:spPr>
          <a:xfrm>
            <a:off x="504267" y="3084253"/>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350" b="1" dirty="0">
                <a:solidFill>
                  <a:srgbClr val="FCC7A1"/>
                </a:solidFill>
              </a:rPr>
              <a:t>Greg</a:t>
            </a:r>
            <a:r>
              <a:rPr lang="en-US" sz="1350" b="1" dirty="0">
                <a:solidFill>
                  <a:srgbClr val="1D1D1D"/>
                </a:solidFill>
              </a:rPr>
              <a:t> Davis</a:t>
            </a:r>
          </a:p>
        </p:txBody>
      </p:sp>
      <p:sp>
        <p:nvSpPr>
          <p:cNvPr id="15" name="Subtitle 2"/>
          <p:cNvSpPr txBox="1">
            <a:spLocks/>
          </p:cNvSpPr>
          <p:nvPr/>
        </p:nvSpPr>
        <p:spPr>
          <a:xfrm>
            <a:off x="504266" y="348750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CEO &amp; CO FOUNDER</a:t>
            </a:r>
          </a:p>
        </p:txBody>
      </p:sp>
      <p:sp>
        <p:nvSpPr>
          <p:cNvPr id="16" name="TextBox 15"/>
          <p:cNvSpPr txBox="1"/>
          <p:nvPr/>
        </p:nvSpPr>
        <p:spPr>
          <a:xfrm>
            <a:off x="481904" y="3834900"/>
            <a:ext cx="3709211"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a:t>
            </a:r>
          </a:p>
        </p:txBody>
      </p:sp>
      <p:grpSp>
        <p:nvGrpSpPr>
          <p:cNvPr id="19" name="Group 18"/>
          <p:cNvGrpSpPr/>
          <p:nvPr/>
        </p:nvGrpSpPr>
        <p:grpSpPr>
          <a:xfrm>
            <a:off x="3747375" y="2964617"/>
            <a:ext cx="497000" cy="416189"/>
            <a:chOff x="4900613" y="3938588"/>
            <a:chExt cx="195262" cy="163513"/>
          </a:xfrm>
          <a:solidFill>
            <a:schemeClr val="accent6"/>
          </a:solidFill>
        </p:grpSpPr>
        <p:sp>
          <p:nvSpPr>
            <p:cNvPr id="20"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2" name="Group 21"/>
          <p:cNvGrpSpPr/>
          <p:nvPr/>
        </p:nvGrpSpPr>
        <p:grpSpPr>
          <a:xfrm>
            <a:off x="8316456" y="379466"/>
            <a:ext cx="497000" cy="416189"/>
            <a:chOff x="4900613" y="3938588"/>
            <a:chExt cx="195262" cy="163513"/>
          </a:xfrm>
          <a:solidFill>
            <a:schemeClr val="accent6"/>
          </a:solidFill>
        </p:grpSpPr>
        <p:sp>
          <p:nvSpPr>
            <p:cNvPr id="23"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791490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anim calcmode="lin" valueType="num">
                                      <p:cBhvr>
                                        <p:cTn id="8" dur="500" fill="hold"/>
                                        <p:tgtEl>
                                          <p:spTgt spid="22"/>
                                        </p:tgtEl>
                                        <p:attrNameLst>
                                          <p:attrName>ppt_x</p:attrName>
                                        </p:attrNameLst>
                                      </p:cBhvr>
                                      <p:tavLst>
                                        <p:tav tm="0">
                                          <p:val>
                                            <p:strVal val="#ppt_x"/>
                                          </p:val>
                                        </p:tav>
                                        <p:tav tm="100000">
                                          <p:val>
                                            <p:strVal val="#ppt_x"/>
                                          </p:val>
                                        </p:tav>
                                      </p:tavLst>
                                    </p:anim>
                                    <p:anim calcmode="lin" valueType="num">
                                      <p:cBhvr>
                                        <p:cTn id="9" dur="5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2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barn(inVertical)">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anim calcmode="lin" valueType="num">
                                      <p:cBhvr>
                                        <p:cTn id="22" dur="500" fill="hold"/>
                                        <p:tgtEl>
                                          <p:spTgt spid="13"/>
                                        </p:tgtEl>
                                        <p:attrNameLst>
                                          <p:attrName>ppt_x</p:attrName>
                                        </p:attrNameLst>
                                      </p:cBhvr>
                                      <p:tavLst>
                                        <p:tav tm="0">
                                          <p:val>
                                            <p:strVal val="#ppt_x"/>
                                          </p:val>
                                        </p:tav>
                                        <p:tav tm="100000">
                                          <p:val>
                                            <p:strVal val="#ppt_x"/>
                                          </p:val>
                                        </p:tav>
                                      </p:tavLst>
                                    </p:anim>
                                    <p:anim calcmode="lin" valueType="num">
                                      <p:cBhvr>
                                        <p:cTn id="23" dur="5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anim calcmode="lin" valueType="num">
                                      <p:cBhvr>
                                        <p:cTn id="28" dur="500" fill="hold"/>
                                        <p:tgtEl>
                                          <p:spTgt spid="19"/>
                                        </p:tgtEl>
                                        <p:attrNameLst>
                                          <p:attrName>ppt_x</p:attrName>
                                        </p:attrNameLst>
                                      </p:cBhvr>
                                      <p:tavLst>
                                        <p:tav tm="0">
                                          <p:val>
                                            <p:strVal val="#ppt_x"/>
                                          </p:val>
                                        </p:tav>
                                        <p:tav tm="100000">
                                          <p:val>
                                            <p:strVal val="#ppt_x"/>
                                          </p:val>
                                        </p:tav>
                                      </p:tavLst>
                                    </p:anim>
                                    <p:anim calcmode="lin" valueType="num">
                                      <p:cBhvr>
                                        <p:cTn id="29" dur="500" fill="hold"/>
                                        <p:tgtEl>
                                          <p:spTgt spid="19"/>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16" presetClass="entr" presetSubtype="21" fill="hold" grpId="0"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anim calcmode="lin" valueType="num">
                                      <p:cBhvr>
                                        <p:cTn id="42" dur="500" fill="hold"/>
                                        <p:tgtEl>
                                          <p:spTgt spid="16"/>
                                        </p:tgtEl>
                                        <p:attrNameLst>
                                          <p:attrName>ppt_x</p:attrName>
                                        </p:attrNameLst>
                                      </p:cBhvr>
                                      <p:tavLst>
                                        <p:tav tm="0">
                                          <p:val>
                                            <p:strVal val="#ppt_x"/>
                                          </p:val>
                                        </p:tav>
                                        <p:tav tm="100000">
                                          <p:val>
                                            <p:strVal val="#ppt_x"/>
                                          </p:val>
                                        </p:tav>
                                      </p:tavLst>
                                    </p:anim>
                                    <p:anim calcmode="lin" valueType="num">
                                      <p:cBhvr>
                                        <p:cTn id="43"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360249" y="491938"/>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350" b="1" dirty="0">
                <a:solidFill>
                  <a:srgbClr val="FCC7A1"/>
                </a:solidFill>
              </a:rPr>
              <a:t>Brian</a:t>
            </a:r>
            <a:r>
              <a:rPr lang="en-US" sz="1350" b="1" dirty="0">
                <a:solidFill>
                  <a:srgbClr val="1D1D1D"/>
                </a:solidFill>
              </a:rPr>
              <a:t> Davis</a:t>
            </a:r>
          </a:p>
        </p:txBody>
      </p:sp>
      <p:sp>
        <p:nvSpPr>
          <p:cNvPr id="12" name="Subtitle 2"/>
          <p:cNvSpPr txBox="1">
            <a:spLocks/>
          </p:cNvSpPr>
          <p:nvPr/>
        </p:nvSpPr>
        <p:spPr>
          <a:xfrm>
            <a:off x="360248" y="895186"/>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CEO &amp; CO FOUNDER</a:t>
            </a:r>
          </a:p>
        </p:txBody>
      </p:sp>
      <p:sp>
        <p:nvSpPr>
          <p:cNvPr id="13" name="TextBox 12"/>
          <p:cNvSpPr txBox="1"/>
          <p:nvPr/>
        </p:nvSpPr>
        <p:spPr>
          <a:xfrm>
            <a:off x="337886" y="1242585"/>
            <a:ext cx="3709211"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a:t>
            </a:r>
          </a:p>
        </p:txBody>
      </p:sp>
      <p:sp>
        <p:nvSpPr>
          <p:cNvPr id="14" name="Title 1"/>
          <p:cNvSpPr txBox="1">
            <a:spLocks/>
          </p:cNvSpPr>
          <p:nvPr/>
        </p:nvSpPr>
        <p:spPr>
          <a:xfrm>
            <a:off x="4997613" y="3084253"/>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350" b="1" dirty="0">
                <a:solidFill>
                  <a:srgbClr val="FCC7A1"/>
                </a:solidFill>
              </a:rPr>
              <a:t>Greg</a:t>
            </a:r>
            <a:r>
              <a:rPr lang="en-US" sz="1350" b="1" dirty="0">
                <a:solidFill>
                  <a:srgbClr val="1D1D1D"/>
                </a:solidFill>
              </a:rPr>
              <a:t> Davis</a:t>
            </a:r>
          </a:p>
        </p:txBody>
      </p:sp>
      <p:sp>
        <p:nvSpPr>
          <p:cNvPr id="15" name="Subtitle 2"/>
          <p:cNvSpPr txBox="1">
            <a:spLocks/>
          </p:cNvSpPr>
          <p:nvPr/>
        </p:nvSpPr>
        <p:spPr>
          <a:xfrm>
            <a:off x="4997612" y="348750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CEO &amp; CO FOUNDER</a:t>
            </a:r>
          </a:p>
        </p:txBody>
      </p:sp>
      <p:sp>
        <p:nvSpPr>
          <p:cNvPr id="16" name="TextBox 15"/>
          <p:cNvSpPr txBox="1"/>
          <p:nvPr/>
        </p:nvSpPr>
        <p:spPr>
          <a:xfrm>
            <a:off x="4975250" y="3834900"/>
            <a:ext cx="3709211"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a:t>
            </a:r>
          </a:p>
        </p:txBody>
      </p:sp>
      <p:grpSp>
        <p:nvGrpSpPr>
          <p:cNvPr id="19" name="Group 18"/>
          <p:cNvGrpSpPr/>
          <p:nvPr/>
        </p:nvGrpSpPr>
        <p:grpSpPr>
          <a:xfrm>
            <a:off x="8240721" y="2964617"/>
            <a:ext cx="497000" cy="416189"/>
            <a:chOff x="4900613" y="3938588"/>
            <a:chExt cx="195262" cy="163513"/>
          </a:xfrm>
          <a:solidFill>
            <a:schemeClr val="accent6"/>
          </a:solidFill>
        </p:grpSpPr>
        <p:sp>
          <p:nvSpPr>
            <p:cNvPr id="20"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2" name="Group 21"/>
          <p:cNvGrpSpPr/>
          <p:nvPr/>
        </p:nvGrpSpPr>
        <p:grpSpPr>
          <a:xfrm>
            <a:off x="3701455" y="379466"/>
            <a:ext cx="497000" cy="416189"/>
            <a:chOff x="4900613" y="3938588"/>
            <a:chExt cx="195262" cy="163513"/>
          </a:xfrm>
          <a:solidFill>
            <a:schemeClr val="accent6"/>
          </a:solidFill>
        </p:grpSpPr>
        <p:sp>
          <p:nvSpPr>
            <p:cNvPr id="23"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2" name="Picture Placeholder 1"/>
          <p:cNvSpPr>
            <a:spLocks noGrp="1"/>
          </p:cNvSpPr>
          <p:nvPr>
            <p:ph type="pic" sz="quarter" idx="11"/>
          </p:nvPr>
        </p:nvSpPr>
        <p:spPr/>
      </p:sp>
      <p:sp>
        <p:nvSpPr>
          <p:cNvPr id="4" name="Picture Placeholder 3"/>
          <p:cNvSpPr>
            <a:spLocks noGrp="1"/>
          </p:cNvSpPr>
          <p:nvPr>
            <p:ph type="pic" sz="quarter" idx="10"/>
          </p:nvPr>
        </p:nvSpPr>
        <p:spPr/>
      </p:sp>
    </p:spTree>
    <p:extLst>
      <p:ext uri="{BB962C8B-B14F-4D97-AF65-F5344CB8AC3E}">
        <p14:creationId xmlns:p14="http://schemas.microsoft.com/office/powerpoint/2010/main" val="1214159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anim calcmode="lin" valueType="num">
                                      <p:cBhvr>
                                        <p:cTn id="8" dur="500" fill="hold"/>
                                        <p:tgtEl>
                                          <p:spTgt spid="22"/>
                                        </p:tgtEl>
                                        <p:attrNameLst>
                                          <p:attrName>ppt_x</p:attrName>
                                        </p:attrNameLst>
                                      </p:cBhvr>
                                      <p:tavLst>
                                        <p:tav tm="0">
                                          <p:val>
                                            <p:strVal val="#ppt_x"/>
                                          </p:val>
                                        </p:tav>
                                        <p:tav tm="100000">
                                          <p:val>
                                            <p:strVal val="#ppt_x"/>
                                          </p:val>
                                        </p:tav>
                                      </p:tavLst>
                                    </p:anim>
                                    <p:anim calcmode="lin" valueType="num">
                                      <p:cBhvr>
                                        <p:cTn id="9" dur="5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2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barn(inVertical)">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anim calcmode="lin" valueType="num">
                                      <p:cBhvr>
                                        <p:cTn id="22" dur="500" fill="hold"/>
                                        <p:tgtEl>
                                          <p:spTgt spid="13"/>
                                        </p:tgtEl>
                                        <p:attrNameLst>
                                          <p:attrName>ppt_x</p:attrName>
                                        </p:attrNameLst>
                                      </p:cBhvr>
                                      <p:tavLst>
                                        <p:tav tm="0">
                                          <p:val>
                                            <p:strVal val="#ppt_x"/>
                                          </p:val>
                                        </p:tav>
                                        <p:tav tm="100000">
                                          <p:val>
                                            <p:strVal val="#ppt_x"/>
                                          </p:val>
                                        </p:tav>
                                      </p:tavLst>
                                    </p:anim>
                                    <p:anim calcmode="lin" valueType="num">
                                      <p:cBhvr>
                                        <p:cTn id="23" dur="5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anim calcmode="lin" valueType="num">
                                      <p:cBhvr>
                                        <p:cTn id="28" dur="500" fill="hold"/>
                                        <p:tgtEl>
                                          <p:spTgt spid="19"/>
                                        </p:tgtEl>
                                        <p:attrNameLst>
                                          <p:attrName>ppt_x</p:attrName>
                                        </p:attrNameLst>
                                      </p:cBhvr>
                                      <p:tavLst>
                                        <p:tav tm="0">
                                          <p:val>
                                            <p:strVal val="#ppt_x"/>
                                          </p:val>
                                        </p:tav>
                                        <p:tav tm="100000">
                                          <p:val>
                                            <p:strVal val="#ppt_x"/>
                                          </p:val>
                                        </p:tav>
                                      </p:tavLst>
                                    </p:anim>
                                    <p:anim calcmode="lin" valueType="num">
                                      <p:cBhvr>
                                        <p:cTn id="29" dur="500" fill="hold"/>
                                        <p:tgtEl>
                                          <p:spTgt spid="19"/>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16" presetClass="entr" presetSubtype="21" fill="hold" grpId="0"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anim calcmode="lin" valueType="num">
                                      <p:cBhvr>
                                        <p:cTn id="42" dur="500" fill="hold"/>
                                        <p:tgtEl>
                                          <p:spTgt spid="16"/>
                                        </p:tgtEl>
                                        <p:attrNameLst>
                                          <p:attrName>ppt_x</p:attrName>
                                        </p:attrNameLst>
                                      </p:cBhvr>
                                      <p:tavLst>
                                        <p:tav tm="0">
                                          <p:val>
                                            <p:strVal val="#ppt_x"/>
                                          </p:val>
                                        </p:tav>
                                        <p:tav tm="100000">
                                          <p:val>
                                            <p:strVal val="#ppt_x"/>
                                          </p:val>
                                        </p:tav>
                                      </p:tavLst>
                                    </p:anim>
                                    <p:anim calcmode="lin" valueType="num">
                                      <p:cBhvr>
                                        <p:cTn id="43"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309082" y="2917392"/>
            <a:ext cx="3917276" cy="1670603"/>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itle 1"/>
          <p:cNvSpPr txBox="1">
            <a:spLocks/>
          </p:cNvSpPr>
          <p:nvPr/>
        </p:nvSpPr>
        <p:spPr>
          <a:xfrm>
            <a:off x="481904" y="3032607"/>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350" b="1" dirty="0">
                <a:solidFill>
                  <a:srgbClr val="FCC7A1"/>
                </a:solidFill>
              </a:rPr>
              <a:t>Cindy</a:t>
            </a:r>
            <a:r>
              <a:rPr lang="en-US" sz="1350" b="1" dirty="0">
                <a:solidFill>
                  <a:schemeClr val="bg1"/>
                </a:solidFill>
              </a:rPr>
              <a:t> </a:t>
            </a:r>
            <a:r>
              <a:rPr lang="en-US" sz="1350" dirty="0">
                <a:solidFill>
                  <a:schemeClr val="bg1"/>
                </a:solidFill>
              </a:rPr>
              <a:t>Davis</a:t>
            </a:r>
          </a:p>
        </p:txBody>
      </p:sp>
      <p:sp>
        <p:nvSpPr>
          <p:cNvPr id="14" name="Subtitle 2"/>
          <p:cNvSpPr txBox="1">
            <a:spLocks/>
          </p:cNvSpPr>
          <p:nvPr/>
        </p:nvSpPr>
        <p:spPr>
          <a:xfrm>
            <a:off x="481904" y="3349445"/>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bg1"/>
                </a:solidFill>
              </a:rPr>
              <a:t>Founder </a:t>
            </a:r>
            <a:r>
              <a:rPr lang="en-US" sz="1050" i="1" dirty="0" err="1">
                <a:solidFill>
                  <a:schemeClr val="bg1"/>
                </a:solidFill>
              </a:rPr>
              <a:t>Rumah</a:t>
            </a:r>
            <a:r>
              <a:rPr lang="en-US" sz="1050" i="1" dirty="0">
                <a:solidFill>
                  <a:schemeClr val="bg1"/>
                </a:solidFill>
              </a:rPr>
              <a:t> </a:t>
            </a:r>
            <a:r>
              <a:rPr lang="en-US" sz="1050" i="1" dirty="0" err="1">
                <a:solidFill>
                  <a:schemeClr val="bg1"/>
                </a:solidFill>
              </a:rPr>
              <a:t>Cantik</a:t>
            </a:r>
            <a:endParaRPr lang="en-US" sz="1050" i="1" dirty="0">
              <a:solidFill>
                <a:schemeClr val="bg1"/>
              </a:solidFill>
            </a:endParaRPr>
          </a:p>
        </p:txBody>
      </p:sp>
      <p:sp>
        <p:nvSpPr>
          <p:cNvPr id="15" name="TextBox 14"/>
          <p:cNvSpPr txBox="1"/>
          <p:nvPr/>
        </p:nvSpPr>
        <p:spPr>
          <a:xfrm>
            <a:off x="481904" y="3664172"/>
            <a:ext cx="3507568" cy="663643"/>
          </a:xfrm>
          <a:prstGeom prst="rect">
            <a:avLst/>
          </a:prstGeom>
          <a:noFill/>
        </p:spPr>
        <p:txBody>
          <a:bodyPr wrap="square" rtlCol="0">
            <a:spAutoFit/>
          </a:bodyPr>
          <a:lstStyle/>
          <a:p>
            <a:pPr>
              <a:lnSpc>
                <a:spcPct val="150000"/>
              </a:lnSpc>
            </a:pPr>
            <a:r>
              <a:rPr lang="en-US" sz="825" dirty="0">
                <a:solidFill>
                  <a:schemeClr val="bg1"/>
                </a:solidFill>
              </a:rPr>
              <a:t>We never thought of </a:t>
            </a:r>
            <a:r>
              <a:rPr lang="en-US" sz="825" dirty="0" err="1">
                <a:solidFill>
                  <a:schemeClr val="bg1"/>
                </a:solidFill>
              </a:rPr>
              <a:t>findin</a:t>
            </a:r>
            <a:r>
              <a:rPr lang="en-US" sz="825" dirty="0">
                <a:solidFill>
                  <a:schemeClr val="bg1"/>
                </a:solidFill>
              </a:rPr>
              <a:t>' a place where we belong. Don't have to stand alone, we'll never let you fall. Don't need permission to decide what you believe. </a:t>
            </a:r>
          </a:p>
        </p:txBody>
      </p:sp>
      <p:sp>
        <p:nvSpPr>
          <p:cNvPr id="20" name="Rectangle 19"/>
          <p:cNvSpPr/>
          <p:nvPr/>
        </p:nvSpPr>
        <p:spPr>
          <a:xfrm>
            <a:off x="4940005" y="2917392"/>
            <a:ext cx="3917276" cy="1670603"/>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1" name="Title 1"/>
          <p:cNvSpPr txBox="1">
            <a:spLocks/>
          </p:cNvSpPr>
          <p:nvPr/>
        </p:nvSpPr>
        <p:spPr>
          <a:xfrm>
            <a:off x="5112827" y="3032607"/>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350" b="1" dirty="0">
                <a:solidFill>
                  <a:srgbClr val="FCC7A1"/>
                </a:solidFill>
              </a:rPr>
              <a:t>Clare</a:t>
            </a:r>
            <a:r>
              <a:rPr lang="en-US" sz="1350" b="1" dirty="0">
                <a:solidFill>
                  <a:schemeClr val="bg1"/>
                </a:solidFill>
              </a:rPr>
              <a:t> </a:t>
            </a:r>
            <a:r>
              <a:rPr lang="en-US" sz="1350" dirty="0">
                <a:solidFill>
                  <a:schemeClr val="bg1"/>
                </a:solidFill>
              </a:rPr>
              <a:t>Davis</a:t>
            </a:r>
          </a:p>
        </p:txBody>
      </p:sp>
      <p:sp>
        <p:nvSpPr>
          <p:cNvPr id="22" name="Subtitle 2"/>
          <p:cNvSpPr txBox="1">
            <a:spLocks/>
          </p:cNvSpPr>
          <p:nvPr/>
        </p:nvSpPr>
        <p:spPr>
          <a:xfrm>
            <a:off x="5112827" y="3349445"/>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bg1"/>
                </a:solidFill>
              </a:rPr>
              <a:t>CEO Bola-Bola</a:t>
            </a:r>
          </a:p>
        </p:txBody>
      </p:sp>
      <p:sp>
        <p:nvSpPr>
          <p:cNvPr id="23" name="TextBox 22"/>
          <p:cNvSpPr txBox="1"/>
          <p:nvPr/>
        </p:nvSpPr>
        <p:spPr>
          <a:xfrm>
            <a:off x="5112827" y="3664172"/>
            <a:ext cx="3507568" cy="663643"/>
          </a:xfrm>
          <a:prstGeom prst="rect">
            <a:avLst/>
          </a:prstGeom>
          <a:noFill/>
        </p:spPr>
        <p:txBody>
          <a:bodyPr wrap="square" rtlCol="0">
            <a:spAutoFit/>
          </a:bodyPr>
          <a:lstStyle/>
          <a:p>
            <a:pPr>
              <a:lnSpc>
                <a:spcPct val="150000"/>
              </a:lnSpc>
            </a:pPr>
            <a:r>
              <a:rPr lang="en-US" sz="825" dirty="0">
                <a:solidFill>
                  <a:schemeClr val="bg1"/>
                </a:solidFill>
              </a:rPr>
              <a:t>We never thought of </a:t>
            </a:r>
            <a:r>
              <a:rPr lang="en-US" sz="825" dirty="0" err="1">
                <a:solidFill>
                  <a:schemeClr val="bg1"/>
                </a:solidFill>
              </a:rPr>
              <a:t>findin</a:t>
            </a:r>
            <a:r>
              <a:rPr lang="en-US" sz="825" dirty="0">
                <a:solidFill>
                  <a:schemeClr val="bg1"/>
                </a:solidFill>
              </a:rPr>
              <a:t>' a place where we belong. Don't have to stand alone, we'll never let you fall. Don't need permission to decide what you believe. </a:t>
            </a:r>
          </a:p>
        </p:txBody>
      </p:sp>
      <p:grpSp>
        <p:nvGrpSpPr>
          <p:cNvPr id="24" name="Group 23"/>
          <p:cNvGrpSpPr/>
          <p:nvPr/>
        </p:nvGrpSpPr>
        <p:grpSpPr>
          <a:xfrm>
            <a:off x="7726093" y="1239100"/>
            <a:ext cx="894302" cy="748891"/>
            <a:chOff x="4900613" y="3938588"/>
            <a:chExt cx="195262" cy="163513"/>
          </a:xfrm>
          <a:solidFill>
            <a:schemeClr val="accent6"/>
          </a:solidFill>
        </p:grpSpPr>
        <p:sp>
          <p:nvSpPr>
            <p:cNvPr id="25"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9" name="Rectangle 1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7"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Testimonial</a:t>
            </a:r>
            <a:endParaRPr lang="en-US" sz="2400" dirty="0">
              <a:solidFill>
                <a:schemeClr val="bg1"/>
              </a:solidFill>
            </a:endParaRPr>
          </a:p>
        </p:txBody>
      </p:sp>
      <p:sp>
        <p:nvSpPr>
          <p:cNvPr id="28" name="Rectangle 27"/>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448516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strVal val="#ppt_w*0.70"/>
                                          </p:val>
                                        </p:tav>
                                        <p:tav tm="100000">
                                          <p:val>
                                            <p:strVal val="#ppt_w"/>
                                          </p:val>
                                        </p:tav>
                                      </p:tavLst>
                                    </p:anim>
                                    <p:anim calcmode="lin" valueType="num">
                                      <p:cBhvr>
                                        <p:cTn id="8" dur="500" fill="hold"/>
                                        <p:tgtEl>
                                          <p:spTgt spid="19"/>
                                        </p:tgtEl>
                                        <p:attrNameLst>
                                          <p:attrName>ppt_h</p:attrName>
                                        </p:attrNameLst>
                                      </p:cBhvr>
                                      <p:tavLst>
                                        <p:tav tm="0">
                                          <p:val>
                                            <p:strVal val="#ppt_h"/>
                                          </p:val>
                                        </p:tav>
                                        <p:tav tm="100000">
                                          <p:val>
                                            <p:strVal val="#ppt_h"/>
                                          </p:val>
                                        </p:tav>
                                      </p:tavLst>
                                    </p:anim>
                                    <p:animEffect transition="in" filter="fade">
                                      <p:cBhvr>
                                        <p:cTn id="9" dur="5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500" fill="hold"/>
                                        <p:tgtEl>
                                          <p:spTgt spid="28"/>
                                        </p:tgtEl>
                                        <p:attrNameLst>
                                          <p:attrName>ppt_w</p:attrName>
                                        </p:attrNameLst>
                                      </p:cBhvr>
                                      <p:tavLst>
                                        <p:tav tm="0">
                                          <p:val>
                                            <p:strVal val="#ppt_w*0.70"/>
                                          </p:val>
                                        </p:tav>
                                        <p:tav tm="100000">
                                          <p:val>
                                            <p:strVal val="#ppt_w"/>
                                          </p:val>
                                        </p:tav>
                                      </p:tavLst>
                                    </p:anim>
                                    <p:anim calcmode="lin" valueType="num">
                                      <p:cBhvr>
                                        <p:cTn id="13" dur="500" fill="hold"/>
                                        <p:tgtEl>
                                          <p:spTgt spid="28"/>
                                        </p:tgtEl>
                                        <p:attrNameLst>
                                          <p:attrName>ppt_h</p:attrName>
                                        </p:attrNameLst>
                                      </p:cBhvr>
                                      <p:tavLst>
                                        <p:tav tm="0">
                                          <p:val>
                                            <p:strVal val="#ppt_h"/>
                                          </p:val>
                                        </p:tav>
                                        <p:tav tm="100000">
                                          <p:val>
                                            <p:strVal val="#ppt_h"/>
                                          </p:val>
                                        </p:tav>
                                      </p:tavLst>
                                    </p:anim>
                                    <p:animEffect transition="in" filter="fade">
                                      <p:cBhvr>
                                        <p:cTn id="14" dur="500"/>
                                        <p:tgtEl>
                                          <p:spTgt spid="2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7"/>
                                        </p:tgtEl>
                                        <p:attrNameLst>
                                          <p:attrName>ppt_y</p:attrName>
                                        </p:attrNameLst>
                                      </p:cBhvr>
                                      <p:tavLst>
                                        <p:tav tm="0">
                                          <p:val>
                                            <p:strVal val="#ppt_y"/>
                                          </p:val>
                                        </p:tav>
                                        <p:tav tm="100000">
                                          <p:val>
                                            <p:strVal val="#ppt_y"/>
                                          </p:val>
                                        </p:tav>
                                      </p:tavLst>
                                    </p:anim>
                                    <p:anim calcmode="lin" valueType="num">
                                      <p:cBhvr>
                                        <p:cTn id="20"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7"/>
                                        </p:tgtEl>
                                      </p:cBhvr>
                                    </p:animEffect>
                                  </p:childTnLst>
                                </p:cTn>
                              </p:par>
                            </p:childTnLst>
                          </p:cTn>
                        </p:par>
                        <p:par>
                          <p:cTn id="23" fill="hold">
                            <p:stCondLst>
                              <p:cond delay="1500"/>
                            </p:stCondLst>
                            <p:childTnLst>
                              <p:par>
                                <p:cTn id="24" presetID="42" presetClass="entr" presetSubtype="0" fill="hold" nodeType="after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500"/>
                                        <p:tgtEl>
                                          <p:spTgt spid="24"/>
                                        </p:tgtEl>
                                      </p:cBhvr>
                                    </p:animEffect>
                                    <p:anim calcmode="lin" valueType="num">
                                      <p:cBhvr>
                                        <p:cTn id="27" dur="500" fill="hold"/>
                                        <p:tgtEl>
                                          <p:spTgt spid="24"/>
                                        </p:tgtEl>
                                        <p:attrNameLst>
                                          <p:attrName>ppt_x</p:attrName>
                                        </p:attrNameLst>
                                      </p:cBhvr>
                                      <p:tavLst>
                                        <p:tav tm="0">
                                          <p:val>
                                            <p:strVal val="#ppt_x"/>
                                          </p:val>
                                        </p:tav>
                                        <p:tav tm="100000">
                                          <p:val>
                                            <p:strVal val="#ppt_x"/>
                                          </p:val>
                                        </p:tav>
                                      </p:tavLst>
                                    </p:anim>
                                    <p:anim calcmode="lin" valueType="num">
                                      <p:cBhvr>
                                        <p:cTn id="28" dur="500" fill="hold"/>
                                        <p:tgtEl>
                                          <p:spTgt spid="24"/>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down)">
                                      <p:cBhvr>
                                        <p:cTn id="32" dur="500"/>
                                        <p:tgtEl>
                                          <p:spTgt spid="1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down)">
                                      <p:cBhvr>
                                        <p:cTn id="35" dur="500"/>
                                        <p:tgtEl>
                                          <p:spTgt spid="20"/>
                                        </p:tgtEl>
                                      </p:cBhvr>
                                    </p:animEffect>
                                  </p:childTnLst>
                                </p:cTn>
                              </p:par>
                            </p:childTnLst>
                          </p:cTn>
                        </p:par>
                        <p:par>
                          <p:cTn id="36" fill="hold">
                            <p:stCondLst>
                              <p:cond delay="2500"/>
                            </p:stCondLst>
                            <p:childTnLst>
                              <p:par>
                                <p:cTn id="37" presetID="16" presetClass="entr" presetSubtype="21"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childTnLst>
                          </p:cTn>
                        </p:par>
                        <p:par>
                          <p:cTn id="40" fill="hold">
                            <p:stCondLst>
                              <p:cond delay="3000"/>
                            </p:stCondLst>
                            <p:childTnLst>
                              <p:par>
                                <p:cTn id="41" presetID="22" presetClass="entr" presetSubtype="8"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left)">
                                      <p:cBhvr>
                                        <p:cTn id="43" dur="500"/>
                                        <p:tgtEl>
                                          <p:spTgt spid="14"/>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500"/>
                                        <p:tgtEl>
                                          <p:spTgt spid="15"/>
                                        </p:tgtEl>
                                      </p:cBhvr>
                                    </p:animEffect>
                                    <p:anim calcmode="lin" valueType="num">
                                      <p:cBhvr>
                                        <p:cTn id="48" dur="500" fill="hold"/>
                                        <p:tgtEl>
                                          <p:spTgt spid="15"/>
                                        </p:tgtEl>
                                        <p:attrNameLst>
                                          <p:attrName>ppt_x</p:attrName>
                                        </p:attrNameLst>
                                      </p:cBhvr>
                                      <p:tavLst>
                                        <p:tav tm="0">
                                          <p:val>
                                            <p:strVal val="#ppt_x"/>
                                          </p:val>
                                        </p:tav>
                                        <p:tav tm="100000">
                                          <p:val>
                                            <p:strVal val="#ppt_x"/>
                                          </p:val>
                                        </p:tav>
                                      </p:tavLst>
                                    </p:anim>
                                    <p:anim calcmode="lin" valueType="num">
                                      <p:cBhvr>
                                        <p:cTn id="49" dur="5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000"/>
                            </p:stCondLst>
                            <p:childTnLst>
                              <p:par>
                                <p:cTn id="51" presetID="16" presetClass="entr" presetSubtype="21"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barn(inVertical)">
                                      <p:cBhvr>
                                        <p:cTn id="53" dur="500"/>
                                        <p:tgtEl>
                                          <p:spTgt spid="21"/>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strVal val="#ppt_x"/>
                                          </p:val>
                                        </p:tav>
                                        <p:tav tm="100000">
                                          <p:val>
                                            <p:strVal val="#ppt_x"/>
                                          </p:val>
                                        </p:tav>
                                      </p:tavLst>
                                    </p:anim>
                                    <p:anim calcmode="lin" valueType="num">
                                      <p:cBhvr>
                                        <p:cTn id="63" dur="5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p:bldP spid="15" grpId="0"/>
      <p:bldP spid="20" grpId="0" animBg="1"/>
      <p:bldP spid="21" grpId="0"/>
      <p:bldP spid="22" grpId="0"/>
      <p:bldP spid="23" grpId="0"/>
      <p:bldP spid="19" grpId="0" animBg="1"/>
      <p:bldP spid="27" grpId="0"/>
      <p:bldP spid="28"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309082" y="3472897"/>
            <a:ext cx="3917276" cy="1670603"/>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itle 1"/>
          <p:cNvSpPr txBox="1">
            <a:spLocks/>
          </p:cNvSpPr>
          <p:nvPr/>
        </p:nvSpPr>
        <p:spPr>
          <a:xfrm>
            <a:off x="481904" y="3588113"/>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350" b="1" dirty="0">
                <a:solidFill>
                  <a:srgbClr val="FCC7A1"/>
                </a:solidFill>
              </a:rPr>
              <a:t>Cindy</a:t>
            </a:r>
            <a:r>
              <a:rPr lang="en-US" sz="1350" b="1" dirty="0">
                <a:solidFill>
                  <a:schemeClr val="bg1"/>
                </a:solidFill>
              </a:rPr>
              <a:t> </a:t>
            </a:r>
            <a:r>
              <a:rPr lang="en-US" sz="1350" dirty="0">
                <a:solidFill>
                  <a:schemeClr val="bg1"/>
                </a:solidFill>
              </a:rPr>
              <a:t>Davis</a:t>
            </a:r>
          </a:p>
        </p:txBody>
      </p:sp>
      <p:sp>
        <p:nvSpPr>
          <p:cNvPr id="14" name="Subtitle 2"/>
          <p:cNvSpPr txBox="1">
            <a:spLocks/>
          </p:cNvSpPr>
          <p:nvPr/>
        </p:nvSpPr>
        <p:spPr>
          <a:xfrm>
            <a:off x="481904" y="3904950"/>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bg1"/>
                </a:solidFill>
              </a:rPr>
              <a:t>Founder </a:t>
            </a:r>
            <a:r>
              <a:rPr lang="en-US" sz="1050" i="1" dirty="0" err="1">
                <a:solidFill>
                  <a:schemeClr val="bg1"/>
                </a:solidFill>
              </a:rPr>
              <a:t>Rumah</a:t>
            </a:r>
            <a:r>
              <a:rPr lang="en-US" sz="1050" i="1" dirty="0">
                <a:solidFill>
                  <a:schemeClr val="bg1"/>
                </a:solidFill>
              </a:rPr>
              <a:t> </a:t>
            </a:r>
            <a:r>
              <a:rPr lang="en-US" sz="1050" i="1" dirty="0" err="1">
                <a:solidFill>
                  <a:schemeClr val="bg1"/>
                </a:solidFill>
              </a:rPr>
              <a:t>Cantik</a:t>
            </a:r>
            <a:endParaRPr lang="en-US" sz="1050" i="1" dirty="0">
              <a:solidFill>
                <a:schemeClr val="bg1"/>
              </a:solidFill>
            </a:endParaRPr>
          </a:p>
        </p:txBody>
      </p:sp>
      <p:sp>
        <p:nvSpPr>
          <p:cNvPr id="15" name="TextBox 14"/>
          <p:cNvSpPr txBox="1"/>
          <p:nvPr/>
        </p:nvSpPr>
        <p:spPr>
          <a:xfrm>
            <a:off x="481904" y="4219678"/>
            <a:ext cx="3507568" cy="663643"/>
          </a:xfrm>
          <a:prstGeom prst="rect">
            <a:avLst/>
          </a:prstGeom>
          <a:noFill/>
        </p:spPr>
        <p:txBody>
          <a:bodyPr wrap="square" rtlCol="0">
            <a:spAutoFit/>
          </a:bodyPr>
          <a:lstStyle/>
          <a:p>
            <a:pPr>
              <a:lnSpc>
                <a:spcPct val="150000"/>
              </a:lnSpc>
            </a:pPr>
            <a:r>
              <a:rPr lang="en-US" sz="825" dirty="0">
                <a:solidFill>
                  <a:schemeClr val="bg1"/>
                </a:solidFill>
              </a:rPr>
              <a:t>We never thought of </a:t>
            </a:r>
            <a:r>
              <a:rPr lang="en-US" sz="825" dirty="0" err="1">
                <a:solidFill>
                  <a:schemeClr val="bg1"/>
                </a:solidFill>
              </a:rPr>
              <a:t>findin</a:t>
            </a:r>
            <a:r>
              <a:rPr lang="en-US" sz="825" dirty="0">
                <a:solidFill>
                  <a:schemeClr val="bg1"/>
                </a:solidFill>
              </a:rPr>
              <a:t>' a place where we belong. Don't have to stand alone, we'll never let you fall. Don't need permission to decide what you believe. </a:t>
            </a:r>
          </a:p>
        </p:txBody>
      </p:sp>
      <p:sp>
        <p:nvSpPr>
          <p:cNvPr id="20" name="Rectangle 19"/>
          <p:cNvSpPr/>
          <p:nvPr/>
        </p:nvSpPr>
        <p:spPr>
          <a:xfrm>
            <a:off x="4940005" y="3472897"/>
            <a:ext cx="3917276" cy="1670603"/>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1" name="Title 1"/>
          <p:cNvSpPr txBox="1">
            <a:spLocks/>
          </p:cNvSpPr>
          <p:nvPr/>
        </p:nvSpPr>
        <p:spPr>
          <a:xfrm>
            <a:off x="5112827" y="3588113"/>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350" b="1" dirty="0">
                <a:solidFill>
                  <a:srgbClr val="FCC7A1"/>
                </a:solidFill>
              </a:rPr>
              <a:t>Clare</a:t>
            </a:r>
            <a:r>
              <a:rPr lang="en-US" sz="1350" b="1" dirty="0">
                <a:solidFill>
                  <a:schemeClr val="bg1"/>
                </a:solidFill>
              </a:rPr>
              <a:t> </a:t>
            </a:r>
            <a:r>
              <a:rPr lang="en-US" sz="1350" dirty="0">
                <a:solidFill>
                  <a:schemeClr val="bg1"/>
                </a:solidFill>
              </a:rPr>
              <a:t>Davis</a:t>
            </a:r>
          </a:p>
        </p:txBody>
      </p:sp>
      <p:sp>
        <p:nvSpPr>
          <p:cNvPr id="22" name="Subtitle 2"/>
          <p:cNvSpPr txBox="1">
            <a:spLocks/>
          </p:cNvSpPr>
          <p:nvPr/>
        </p:nvSpPr>
        <p:spPr>
          <a:xfrm>
            <a:off x="5112827" y="3904950"/>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bg1"/>
                </a:solidFill>
              </a:rPr>
              <a:t>CEO Bola-Bola</a:t>
            </a:r>
          </a:p>
        </p:txBody>
      </p:sp>
      <p:sp>
        <p:nvSpPr>
          <p:cNvPr id="23" name="TextBox 22"/>
          <p:cNvSpPr txBox="1"/>
          <p:nvPr/>
        </p:nvSpPr>
        <p:spPr>
          <a:xfrm>
            <a:off x="5112827" y="4219678"/>
            <a:ext cx="3507568" cy="663643"/>
          </a:xfrm>
          <a:prstGeom prst="rect">
            <a:avLst/>
          </a:prstGeom>
          <a:noFill/>
        </p:spPr>
        <p:txBody>
          <a:bodyPr wrap="square" rtlCol="0">
            <a:spAutoFit/>
          </a:bodyPr>
          <a:lstStyle/>
          <a:p>
            <a:pPr>
              <a:lnSpc>
                <a:spcPct val="150000"/>
              </a:lnSpc>
            </a:pPr>
            <a:r>
              <a:rPr lang="en-US" sz="825" dirty="0">
                <a:solidFill>
                  <a:schemeClr val="bg1"/>
                </a:solidFill>
              </a:rPr>
              <a:t>We never thought of </a:t>
            </a:r>
            <a:r>
              <a:rPr lang="en-US" sz="825" dirty="0" err="1">
                <a:solidFill>
                  <a:schemeClr val="bg1"/>
                </a:solidFill>
              </a:rPr>
              <a:t>findin</a:t>
            </a:r>
            <a:r>
              <a:rPr lang="en-US" sz="825" dirty="0">
                <a:solidFill>
                  <a:schemeClr val="bg1"/>
                </a:solidFill>
              </a:rPr>
              <a:t>' a place where we belong. Don't have to stand alone, we'll never let you fall. Don't need permission to decide what you believe. </a:t>
            </a:r>
          </a:p>
        </p:txBody>
      </p:sp>
      <p:grpSp>
        <p:nvGrpSpPr>
          <p:cNvPr id="24" name="Group 23"/>
          <p:cNvGrpSpPr/>
          <p:nvPr/>
        </p:nvGrpSpPr>
        <p:grpSpPr>
          <a:xfrm>
            <a:off x="7726093" y="1239100"/>
            <a:ext cx="894302" cy="748891"/>
            <a:chOff x="4900613" y="3938588"/>
            <a:chExt cx="195262" cy="163513"/>
          </a:xfrm>
          <a:solidFill>
            <a:schemeClr val="accent6"/>
          </a:solidFill>
        </p:grpSpPr>
        <p:sp>
          <p:nvSpPr>
            <p:cNvPr id="25"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9" name="Rectangle 1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7"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Testimonial</a:t>
            </a:r>
            <a:endParaRPr lang="en-US" sz="2400" dirty="0">
              <a:solidFill>
                <a:schemeClr val="bg1"/>
              </a:solidFill>
            </a:endParaRPr>
          </a:p>
        </p:txBody>
      </p:sp>
      <p:sp>
        <p:nvSpPr>
          <p:cNvPr id="28" name="Rectangle 27"/>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363866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strVal val="#ppt_w*0.70"/>
                                          </p:val>
                                        </p:tav>
                                        <p:tav tm="100000">
                                          <p:val>
                                            <p:strVal val="#ppt_w"/>
                                          </p:val>
                                        </p:tav>
                                      </p:tavLst>
                                    </p:anim>
                                    <p:anim calcmode="lin" valueType="num">
                                      <p:cBhvr>
                                        <p:cTn id="8" dur="500" fill="hold"/>
                                        <p:tgtEl>
                                          <p:spTgt spid="19"/>
                                        </p:tgtEl>
                                        <p:attrNameLst>
                                          <p:attrName>ppt_h</p:attrName>
                                        </p:attrNameLst>
                                      </p:cBhvr>
                                      <p:tavLst>
                                        <p:tav tm="0">
                                          <p:val>
                                            <p:strVal val="#ppt_h"/>
                                          </p:val>
                                        </p:tav>
                                        <p:tav tm="100000">
                                          <p:val>
                                            <p:strVal val="#ppt_h"/>
                                          </p:val>
                                        </p:tav>
                                      </p:tavLst>
                                    </p:anim>
                                    <p:animEffect transition="in" filter="fade">
                                      <p:cBhvr>
                                        <p:cTn id="9" dur="5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500" fill="hold"/>
                                        <p:tgtEl>
                                          <p:spTgt spid="28"/>
                                        </p:tgtEl>
                                        <p:attrNameLst>
                                          <p:attrName>ppt_w</p:attrName>
                                        </p:attrNameLst>
                                      </p:cBhvr>
                                      <p:tavLst>
                                        <p:tav tm="0">
                                          <p:val>
                                            <p:strVal val="#ppt_w*0.70"/>
                                          </p:val>
                                        </p:tav>
                                        <p:tav tm="100000">
                                          <p:val>
                                            <p:strVal val="#ppt_w"/>
                                          </p:val>
                                        </p:tav>
                                      </p:tavLst>
                                    </p:anim>
                                    <p:anim calcmode="lin" valueType="num">
                                      <p:cBhvr>
                                        <p:cTn id="13" dur="500" fill="hold"/>
                                        <p:tgtEl>
                                          <p:spTgt spid="28"/>
                                        </p:tgtEl>
                                        <p:attrNameLst>
                                          <p:attrName>ppt_h</p:attrName>
                                        </p:attrNameLst>
                                      </p:cBhvr>
                                      <p:tavLst>
                                        <p:tav tm="0">
                                          <p:val>
                                            <p:strVal val="#ppt_h"/>
                                          </p:val>
                                        </p:tav>
                                        <p:tav tm="100000">
                                          <p:val>
                                            <p:strVal val="#ppt_h"/>
                                          </p:val>
                                        </p:tav>
                                      </p:tavLst>
                                    </p:anim>
                                    <p:animEffect transition="in" filter="fade">
                                      <p:cBhvr>
                                        <p:cTn id="14" dur="500"/>
                                        <p:tgtEl>
                                          <p:spTgt spid="2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7"/>
                                        </p:tgtEl>
                                        <p:attrNameLst>
                                          <p:attrName>ppt_y</p:attrName>
                                        </p:attrNameLst>
                                      </p:cBhvr>
                                      <p:tavLst>
                                        <p:tav tm="0">
                                          <p:val>
                                            <p:strVal val="#ppt_y"/>
                                          </p:val>
                                        </p:tav>
                                        <p:tav tm="100000">
                                          <p:val>
                                            <p:strVal val="#ppt_y"/>
                                          </p:val>
                                        </p:tav>
                                      </p:tavLst>
                                    </p:anim>
                                    <p:anim calcmode="lin" valueType="num">
                                      <p:cBhvr>
                                        <p:cTn id="20"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7"/>
                                        </p:tgtEl>
                                      </p:cBhvr>
                                    </p:animEffect>
                                  </p:childTnLst>
                                </p:cTn>
                              </p:par>
                            </p:childTnLst>
                          </p:cTn>
                        </p:par>
                        <p:par>
                          <p:cTn id="23" fill="hold">
                            <p:stCondLst>
                              <p:cond delay="1500"/>
                            </p:stCondLst>
                            <p:childTnLst>
                              <p:par>
                                <p:cTn id="24" presetID="42" presetClass="entr" presetSubtype="0" fill="hold" nodeType="after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500"/>
                                        <p:tgtEl>
                                          <p:spTgt spid="24"/>
                                        </p:tgtEl>
                                      </p:cBhvr>
                                    </p:animEffect>
                                    <p:anim calcmode="lin" valueType="num">
                                      <p:cBhvr>
                                        <p:cTn id="27" dur="500" fill="hold"/>
                                        <p:tgtEl>
                                          <p:spTgt spid="24"/>
                                        </p:tgtEl>
                                        <p:attrNameLst>
                                          <p:attrName>ppt_x</p:attrName>
                                        </p:attrNameLst>
                                      </p:cBhvr>
                                      <p:tavLst>
                                        <p:tav tm="0">
                                          <p:val>
                                            <p:strVal val="#ppt_x"/>
                                          </p:val>
                                        </p:tav>
                                        <p:tav tm="100000">
                                          <p:val>
                                            <p:strVal val="#ppt_x"/>
                                          </p:val>
                                        </p:tav>
                                      </p:tavLst>
                                    </p:anim>
                                    <p:anim calcmode="lin" valueType="num">
                                      <p:cBhvr>
                                        <p:cTn id="28" dur="500" fill="hold"/>
                                        <p:tgtEl>
                                          <p:spTgt spid="24"/>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down)">
                                      <p:cBhvr>
                                        <p:cTn id="32" dur="500"/>
                                        <p:tgtEl>
                                          <p:spTgt spid="1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down)">
                                      <p:cBhvr>
                                        <p:cTn id="35" dur="500"/>
                                        <p:tgtEl>
                                          <p:spTgt spid="20"/>
                                        </p:tgtEl>
                                      </p:cBhvr>
                                    </p:animEffect>
                                  </p:childTnLst>
                                </p:cTn>
                              </p:par>
                            </p:childTnLst>
                          </p:cTn>
                        </p:par>
                        <p:par>
                          <p:cTn id="36" fill="hold">
                            <p:stCondLst>
                              <p:cond delay="2500"/>
                            </p:stCondLst>
                            <p:childTnLst>
                              <p:par>
                                <p:cTn id="37" presetID="16" presetClass="entr" presetSubtype="21"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childTnLst>
                          </p:cTn>
                        </p:par>
                        <p:par>
                          <p:cTn id="40" fill="hold">
                            <p:stCondLst>
                              <p:cond delay="3000"/>
                            </p:stCondLst>
                            <p:childTnLst>
                              <p:par>
                                <p:cTn id="41" presetID="22" presetClass="entr" presetSubtype="8"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left)">
                                      <p:cBhvr>
                                        <p:cTn id="43" dur="500"/>
                                        <p:tgtEl>
                                          <p:spTgt spid="14"/>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500"/>
                                        <p:tgtEl>
                                          <p:spTgt spid="15"/>
                                        </p:tgtEl>
                                      </p:cBhvr>
                                    </p:animEffect>
                                    <p:anim calcmode="lin" valueType="num">
                                      <p:cBhvr>
                                        <p:cTn id="48" dur="500" fill="hold"/>
                                        <p:tgtEl>
                                          <p:spTgt spid="15"/>
                                        </p:tgtEl>
                                        <p:attrNameLst>
                                          <p:attrName>ppt_x</p:attrName>
                                        </p:attrNameLst>
                                      </p:cBhvr>
                                      <p:tavLst>
                                        <p:tav tm="0">
                                          <p:val>
                                            <p:strVal val="#ppt_x"/>
                                          </p:val>
                                        </p:tav>
                                        <p:tav tm="100000">
                                          <p:val>
                                            <p:strVal val="#ppt_x"/>
                                          </p:val>
                                        </p:tav>
                                      </p:tavLst>
                                    </p:anim>
                                    <p:anim calcmode="lin" valueType="num">
                                      <p:cBhvr>
                                        <p:cTn id="49" dur="5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000"/>
                            </p:stCondLst>
                            <p:childTnLst>
                              <p:par>
                                <p:cTn id="51" presetID="16" presetClass="entr" presetSubtype="21"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barn(inVertical)">
                                      <p:cBhvr>
                                        <p:cTn id="53" dur="500"/>
                                        <p:tgtEl>
                                          <p:spTgt spid="21"/>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strVal val="#ppt_x"/>
                                          </p:val>
                                        </p:tav>
                                        <p:tav tm="100000">
                                          <p:val>
                                            <p:strVal val="#ppt_x"/>
                                          </p:val>
                                        </p:tav>
                                      </p:tavLst>
                                    </p:anim>
                                    <p:anim calcmode="lin" valueType="num">
                                      <p:cBhvr>
                                        <p:cTn id="63" dur="5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p:bldP spid="15" grpId="0"/>
      <p:bldP spid="20" grpId="0" animBg="1"/>
      <p:bldP spid="21" grpId="0"/>
      <p:bldP spid="22" grpId="0"/>
      <p:bldP spid="23" grpId="0"/>
      <p:bldP spid="19" grpId="0" animBg="1"/>
      <p:bldP spid="27" grpId="0"/>
      <p:bldP spid="28"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885152"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885152"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85152"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621485"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621485"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621485"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6357818"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6357818"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357818"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2"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Client </a:t>
            </a:r>
            <a:r>
              <a:rPr lang="en-US" sz="2400" spc="-150" dirty="0">
                <a:solidFill>
                  <a:schemeClr val="bg1"/>
                </a:solidFill>
              </a:rPr>
              <a:t>List</a:t>
            </a:r>
            <a:endParaRPr lang="en-US" sz="2400" dirty="0">
              <a:solidFill>
                <a:schemeClr val="bg1"/>
              </a:solidFill>
            </a:endParaRPr>
          </a:p>
        </p:txBody>
      </p:sp>
      <p:sp>
        <p:nvSpPr>
          <p:cNvPr id="34" name="Rectangle 33"/>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Picture Placeholder 2"/>
          <p:cNvSpPr>
            <a:spLocks noGrp="1"/>
          </p:cNvSpPr>
          <p:nvPr>
            <p:ph type="pic" sz="quarter" idx="18"/>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1"/>
          </p:nvPr>
        </p:nvSpPr>
        <p:spPr/>
      </p:sp>
      <p:sp>
        <p:nvSpPr>
          <p:cNvPr id="16" name="Picture Placeholder 15"/>
          <p:cNvSpPr>
            <a:spLocks noGrp="1"/>
          </p:cNvSpPr>
          <p:nvPr>
            <p:ph type="pic" sz="quarter" idx="14"/>
          </p:nvPr>
        </p:nvSpPr>
        <p:spPr/>
      </p:sp>
      <p:sp>
        <p:nvSpPr>
          <p:cNvPr id="17" name="Picture Placeholder 16"/>
          <p:cNvSpPr>
            <a:spLocks noGrp="1"/>
          </p:cNvSpPr>
          <p:nvPr>
            <p:ph type="pic" sz="quarter" idx="17"/>
          </p:nvPr>
        </p:nvSpPr>
        <p:spPr/>
      </p:sp>
      <p:sp>
        <p:nvSpPr>
          <p:cNvPr id="18" name="Picture Placeholder 17"/>
          <p:cNvSpPr>
            <a:spLocks noGrp="1"/>
          </p:cNvSpPr>
          <p:nvPr>
            <p:ph type="pic" sz="quarter" idx="16"/>
          </p:nvPr>
        </p:nvSpPr>
        <p:spPr/>
      </p:sp>
      <p:sp>
        <p:nvSpPr>
          <p:cNvPr id="19" name="Picture Placeholder 18"/>
          <p:cNvSpPr>
            <a:spLocks noGrp="1"/>
          </p:cNvSpPr>
          <p:nvPr>
            <p:ph type="pic" sz="quarter" idx="13"/>
          </p:nvPr>
        </p:nvSpPr>
        <p:spPr/>
      </p:sp>
      <p:sp>
        <p:nvSpPr>
          <p:cNvPr id="20" name="Picture Placeholder 19"/>
          <p:cNvSpPr>
            <a:spLocks noGrp="1"/>
          </p:cNvSpPr>
          <p:nvPr>
            <p:ph type="pic" sz="quarter" idx="10"/>
          </p:nvPr>
        </p:nvSpPr>
        <p:spPr/>
      </p:sp>
    </p:spTree>
    <p:extLst>
      <p:ext uri="{BB962C8B-B14F-4D97-AF65-F5344CB8AC3E}">
        <p14:creationId xmlns:p14="http://schemas.microsoft.com/office/powerpoint/2010/main" val="12489749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500" fill="hold"/>
                                        <p:tgtEl>
                                          <p:spTgt spid="31"/>
                                        </p:tgtEl>
                                        <p:attrNameLst>
                                          <p:attrName>ppt_w</p:attrName>
                                        </p:attrNameLst>
                                      </p:cBhvr>
                                      <p:tavLst>
                                        <p:tav tm="0">
                                          <p:val>
                                            <p:strVal val="#ppt_w*0.70"/>
                                          </p:val>
                                        </p:tav>
                                        <p:tav tm="100000">
                                          <p:val>
                                            <p:strVal val="#ppt_w"/>
                                          </p:val>
                                        </p:tav>
                                      </p:tavLst>
                                    </p:anim>
                                    <p:anim calcmode="lin" valueType="num">
                                      <p:cBhvr>
                                        <p:cTn id="8" dur="500" fill="hold"/>
                                        <p:tgtEl>
                                          <p:spTgt spid="31"/>
                                        </p:tgtEl>
                                        <p:attrNameLst>
                                          <p:attrName>ppt_h</p:attrName>
                                        </p:attrNameLst>
                                      </p:cBhvr>
                                      <p:tavLst>
                                        <p:tav tm="0">
                                          <p:val>
                                            <p:strVal val="#ppt_h"/>
                                          </p:val>
                                        </p:tav>
                                        <p:tav tm="100000">
                                          <p:val>
                                            <p:strVal val="#ppt_h"/>
                                          </p:val>
                                        </p:tav>
                                      </p:tavLst>
                                    </p:anim>
                                    <p:animEffect transition="in" filter="fade">
                                      <p:cBhvr>
                                        <p:cTn id="9" dur="500"/>
                                        <p:tgtEl>
                                          <p:spTgt spid="3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4"/>
                                        </p:tgtEl>
                                        <p:attrNameLst>
                                          <p:attrName>style.visibility</p:attrName>
                                        </p:attrNameLst>
                                      </p:cBhvr>
                                      <p:to>
                                        <p:strVal val="visible"/>
                                      </p:to>
                                    </p:set>
                                    <p:anim calcmode="lin" valueType="num">
                                      <p:cBhvr>
                                        <p:cTn id="12" dur="500" fill="hold"/>
                                        <p:tgtEl>
                                          <p:spTgt spid="34"/>
                                        </p:tgtEl>
                                        <p:attrNameLst>
                                          <p:attrName>ppt_w</p:attrName>
                                        </p:attrNameLst>
                                      </p:cBhvr>
                                      <p:tavLst>
                                        <p:tav tm="0">
                                          <p:val>
                                            <p:strVal val="#ppt_w*0.70"/>
                                          </p:val>
                                        </p:tav>
                                        <p:tav tm="100000">
                                          <p:val>
                                            <p:strVal val="#ppt_w"/>
                                          </p:val>
                                        </p:tav>
                                      </p:tavLst>
                                    </p:anim>
                                    <p:anim calcmode="lin" valueType="num">
                                      <p:cBhvr>
                                        <p:cTn id="13" dur="500" fill="hold"/>
                                        <p:tgtEl>
                                          <p:spTgt spid="34"/>
                                        </p:tgtEl>
                                        <p:attrNameLst>
                                          <p:attrName>ppt_h</p:attrName>
                                        </p:attrNameLst>
                                      </p:cBhvr>
                                      <p:tavLst>
                                        <p:tav tm="0">
                                          <p:val>
                                            <p:strVal val="#ppt_h"/>
                                          </p:val>
                                        </p:tav>
                                        <p:tav tm="100000">
                                          <p:val>
                                            <p:strVal val="#ppt_h"/>
                                          </p:val>
                                        </p:tav>
                                      </p:tavLst>
                                    </p:anim>
                                    <p:animEffect transition="in" filter="fade">
                                      <p:cBhvr>
                                        <p:cTn id="14" dur="500"/>
                                        <p:tgtEl>
                                          <p:spTgt spid="34"/>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2"/>
                                        </p:tgtEl>
                                        <p:attrNameLst>
                                          <p:attrName>style.visibility</p:attrName>
                                        </p:attrNameLst>
                                      </p:cBhvr>
                                      <p:to>
                                        <p:strVal val="visible"/>
                                      </p:to>
                                    </p:set>
                                    <p:anim calcmode="lin" valueType="num">
                                      <p:cBhvr>
                                        <p:cTn id="18" dur="500" fill="hold"/>
                                        <p:tgtEl>
                                          <p:spTgt spid="3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2"/>
                                        </p:tgtEl>
                                        <p:attrNameLst>
                                          <p:attrName>ppt_y</p:attrName>
                                        </p:attrNameLst>
                                      </p:cBhvr>
                                      <p:tavLst>
                                        <p:tav tm="0">
                                          <p:val>
                                            <p:strVal val="#ppt_y"/>
                                          </p:val>
                                        </p:tav>
                                        <p:tav tm="100000">
                                          <p:val>
                                            <p:strVal val="#ppt_y"/>
                                          </p:val>
                                        </p:tav>
                                      </p:tavLst>
                                    </p:anim>
                                    <p:anim calcmode="lin" valueType="num">
                                      <p:cBhvr>
                                        <p:cTn id="20" dur="500" fill="hold"/>
                                        <p:tgtEl>
                                          <p:spTgt spid="3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p:bldP spid="34"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0" y="1"/>
            <a:ext cx="9144000" cy="100337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Rectangle 1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Client </a:t>
            </a:r>
            <a:r>
              <a:rPr lang="en-US" sz="2400" spc="-150" dirty="0">
                <a:solidFill>
                  <a:schemeClr val="bg1"/>
                </a:solidFill>
              </a:rPr>
              <a:t>List</a:t>
            </a:r>
            <a:endParaRPr lang="en-US" sz="2400" dirty="0">
              <a:solidFill>
                <a:schemeClr val="bg1"/>
              </a:solidFill>
            </a:endParaRPr>
          </a:p>
        </p:txBody>
      </p:sp>
      <p:sp>
        <p:nvSpPr>
          <p:cNvPr id="20" name="Rectangle 1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21" name="Straight Connector 20"/>
          <p:cNvCxnSpPr/>
          <p:nvPr/>
        </p:nvCxnSpPr>
        <p:spPr>
          <a:xfrm>
            <a:off x="885152"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885152"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885152"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621485"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621485"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621485"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357818" y="2571750"/>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357818" y="3493462"/>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6357818" y="4415174"/>
            <a:ext cx="1901031"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2"/>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8"/>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1"/>
          </p:nvPr>
        </p:nvSpPr>
        <p:spPr/>
      </p:sp>
      <p:sp>
        <p:nvSpPr>
          <p:cNvPr id="8" name="Picture Placeholder 7"/>
          <p:cNvSpPr>
            <a:spLocks noGrp="1"/>
          </p:cNvSpPr>
          <p:nvPr>
            <p:ph type="pic" sz="quarter" idx="10"/>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6"/>
          </p:nvPr>
        </p:nvSpPr>
        <p:spPr/>
      </p:sp>
    </p:spTree>
    <p:extLst>
      <p:ext uri="{BB962C8B-B14F-4D97-AF65-F5344CB8AC3E}">
        <p14:creationId xmlns:p14="http://schemas.microsoft.com/office/powerpoint/2010/main" val="148725813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500" fill="hold"/>
                                        <p:tgtEl>
                                          <p:spTgt spid="18"/>
                                        </p:tgtEl>
                                        <p:attrNameLst>
                                          <p:attrName>ppt_w</p:attrName>
                                        </p:attrNameLst>
                                      </p:cBhvr>
                                      <p:tavLst>
                                        <p:tav tm="0">
                                          <p:val>
                                            <p:strVal val="#ppt_w*0.70"/>
                                          </p:val>
                                        </p:tav>
                                        <p:tav tm="100000">
                                          <p:val>
                                            <p:strVal val="#ppt_w"/>
                                          </p:val>
                                        </p:tav>
                                      </p:tavLst>
                                    </p:anim>
                                    <p:anim calcmode="lin" valueType="num">
                                      <p:cBhvr>
                                        <p:cTn id="12" dur="500" fill="hold"/>
                                        <p:tgtEl>
                                          <p:spTgt spid="18"/>
                                        </p:tgtEl>
                                        <p:attrNameLst>
                                          <p:attrName>ppt_h</p:attrName>
                                        </p:attrNameLst>
                                      </p:cBhvr>
                                      <p:tavLst>
                                        <p:tav tm="0">
                                          <p:val>
                                            <p:strVal val="#ppt_h"/>
                                          </p:val>
                                        </p:tav>
                                        <p:tav tm="100000">
                                          <p:val>
                                            <p:strVal val="#ppt_h"/>
                                          </p:val>
                                        </p:tav>
                                      </p:tavLst>
                                    </p:anim>
                                    <p:animEffect transition="in" filter="fade">
                                      <p:cBhvr>
                                        <p:cTn id="13" dur="500"/>
                                        <p:tgtEl>
                                          <p:spTgt spid="18"/>
                                        </p:tgtEl>
                                      </p:cBhvr>
                                    </p:animEffect>
                                  </p:childTnLst>
                                </p:cTn>
                              </p:par>
                              <p:par>
                                <p:cTn id="14" presetID="55" presetClass="entr" presetSubtype="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p:cTn id="16" dur="500" fill="hold"/>
                                        <p:tgtEl>
                                          <p:spTgt spid="20"/>
                                        </p:tgtEl>
                                        <p:attrNameLst>
                                          <p:attrName>ppt_w</p:attrName>
                                        </p:attrNameLst>
                                      </p:cBhvr>
                                      <p:tavLst>
                                        <p:tav tm="0">
                                          <p:val>
                                            <p:strVal val="#ppt_w*0.70"/>
                                          </p:val>
                                        </p:tav>
                                        <p:tav tm="100000">
                                          <p:val>
                                            <p:strVal val="#ppt_w"/>
                                          </p:val>
                                        </p:tav>
                                      </p:tavLst>
                                    </p:anim>
                                    <p:anim calcmode="lin" valueType="num">
                                      <p:cBhvr>
                                        <p:cTn id="17" dur="500" fill="hold"/>
                                        <p:tgtEl>
                                          <p:spTgt spid="20"/>
                                        </p:tgtEl>
                                        <p:attrNameLst>
                                          <p:attrName>ppt_h</p:attrName>
                                        </p:attrNameLst>
                                      </p:cBhvr>
                                      <p:tavLst>
                                        <p:tav tm="0">
                                          <p:val>
                                            <p:strVal val="#ppt_h"/>
                                          </p:val>
                                        </p:tav>
                                        <p:tav tm="100000">
                                          <p:val>
                                            <p:strVal val="#ppt_h"/>
                                          </p:val>
                                        </p:tav>
                                      </p:tavLst>
                                    </p:anim>
                                    <p:animEffect transition="in" filter="fade">
                                      <p:cBhvr>
                                        <p:cTn id="18" dur="500"/>
                                        <p:tgtEl>
                                          <p:spTgt spid="20"/>
                                        </p:tgtEl>
                                      </p:cBhvr>
                                    </p:animEffect>
                                  </p:childTnLst>
                                </p:cTn>
                              </p:par>
                            </p:childTnLst>
                          </p:cTn>
                        </p:par>
                        <p:par>
                          <p:cTn id="19" fill="hold">
                            <p:stCondLst>
                              <p:cond delay="1000"/>
                            </p:stCondLst>
                            <p:childTnLst>
                              <p:par>
                                <p:cTn id="20" presetID="41" presetClass="entr" presetSubtype="0" fill="hold" grpId="0" nodeType="afterEffect">
                                  <p:stCondLst>
                                    <p:cond delay="0"/>
                                  </p:stCondLst>
                                  <p:iterate type="lt">
                                    <p:tmPct val="10000"/>
                                  </p:iterate>
                                  <p:childTnLst>
                                    <p:set>
                                      <p:cBhvr>
                                        <p:cTn id="21" dur="1" fill="hold">
                                          <p:stCondLst>
                                            <p:cond delay="0"/>
                                          </p:stCondLst>
                                        </p:cTn>
                                        <p:tgtEl>
                                          <p:spTgt spid="19"/>
                                        </p:tgtEl>
                                        <p:attrNameLst>
                                          <p:attrName>style.visibility</p:attrName>
                                        </p:attrNameLst>
                                      </p:cBhvr>
                                      <p:to>
                                        <p:strVal val="visible"/>
                                      </p:to>
                                    </p:set>
                                    <p:anim calcmode="lin" valueType="num">
                                      <p:cBhvr>
                                        <p:cTn id="22"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23" dur="500" fill="hold"/>
                                        <p:tgtEl>
                                          <p:spTgt spid="19"/>
                                        </p:tgtEl>
                                        <p:attrNameLst>
                                          <p:attrName>ppt_y</p:attrName>
                                        </p:attrNameLst>
                                      </p:cBhvr>
                                      <p:tavLst>
                                        <p:tav tm="0">
                                          <p:val>
                                            <p:strVal val="#ppt_y"/>
                                          </p:val>
                                        </p:tav>
                                        <p:tav tm="100000">
                                          <p:val>
                                            <p:strVal val="#ppt_y"/>
                                          </p:val>
                                        </p:tav>
                                      </p:tavLst>
                                    </p:anim>
                                    <p:anim calcmode="lin" valueType="num">
                                      <p:cBhvr>
                                        <p:cTn id="24"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5"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6" dur="500" tmFilter="0,0; .5, 1; 1, 1"/>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18" grpId="0" animBg="1"/>
      <p:bldP spid="19" grpId="0"/>
      <p:bldP spid="2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p:cNvSpPr/>
          <p:nvPr/>
        </p:nvSpPr>
        <p:spPr>
          <a:xfrm>
            <a:off x="741136" y="2571751"/>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Oval 14"/>
          <p:cNvSpPr/>
          <p:nvPr/>
        </p:nvSpPr>
        <p:spPr>
          <a:xfrm>
            <a:off x="3480844" y="2571750"/>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Oval 15"/>
          <p:cNvSpPr/>
          <p:nvPr/>
        </p:nvSpPr>
        <p:spPr>
          <a:xfrm>
            <a:off x="6232525" y="2571749"/>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Oval 17"/>
          <p:cNvSpPr/>
          <p:nvPr/>
        </p:nvSpPr>
        <p:spPr>
          <a:xfrm>
            <a:off x="2177938" y="3493463"/>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Oval 18"/>
          <p:cNvSpPr/>
          <p:nvPr/>
        </p:nvSpPr>
        <p:spPr>
          <a:xfrm>
            <a:off x="4917646" y="3493462"/>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0" name="Oval 19"/>
          <p:cNvSpPr/>
          <p:nvPr/>
        </p:nvSpPr>
        <p:spPr>
          <a:xfrm>
            <a:off x="7669327" y="3493461"/>
            <a:ext cx="748891" cy="74889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2" name="TextBox 71"/>
          <p:cNvSpPr txBox="1"/>
          <p:nvPr/>
        </p:nvSpPr>
        <p:spPr>
          <a:xfrm>
            <a:off x="539511" y="3512515"/>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cxnSp>
        <p:nvCxnSpPr>
          <p:cNvPr id="75" name="Straight Connector 74"/>
          <p:cNvCxnSpPr>
            <a:stCxn id="86" idx="4"/>
          </p:cNvCxnSpPr>
          <p:nvPr/>
        </p:nvCxnSpPr>
        <p:spPr>
          <a:xfrm>
            <a:off x="2552383" y="2187300"/>
            <a:ext cx="0" cy="130616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stCxn id="88" idx="4"/>
          </p:cNvCxnSpPr>
          <p:nvPr/>
        </p:nvCxnSpPr>
        <p:spPr>
          <a:xfrm>
            <a:off x="5292091" y="2187299"/>
            <a:ext cx="0" cy="130616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3279219" y="3525326"/>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83" name="TextBox 82"/>
          <p:cNvSpPr txBox="1"/>
          <p:nvPr/>
        </p:nvSpPr>
        <p:spPr>
          <a:xfrm>
            <a:off x="6030900" y="3493461"/>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cxnSp>
        <p:nvCxnSpPr>
          <p:cNvPr id="84" name="Straight Connector 83"/>
          <p:cNvCxnSpPr/>
          <p:nvPr/>
        </p:nvCxnSpPr>
        <p:spPr>
          <a:xfrm>
            <a:off x="1115581" y="2187300"/>
            <a:ext cx="1" cy="3844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5" name="Oval 84"/>
          <p:cNvSpPr/>
          <p:nvPr/>
        </p:nvSpPr>
        <p:spPr>
          <a:xfrm>
            <a:off x="1036372" y="202888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6" name="Oval 85"/>
          <p:cNvSpPr/>
          <p:nvPr/>
        </p:nvSpPr>
        <p:spPr>
          <a:xfrm>
            <a:off x="2473174" y="202888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7" name="Oval 86"/>
          <p:cNvSpPr/>
          <p:nvPr/>
        </p:nvSpPr>
        <p:spPr>
          <a:xfrm>
            <a:off x="3776080" y="2032807"/>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88" name="Oval 87"/>
          <p:cNvSpPr/>
          <p:nvPr/>
        </p:nvSpPr>
        <p:spPr>
          <a:xfrm>
            <a:off x="5212882" y="2028880"/>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89" name="Oval 88"/>
          <p:cNvSpPr/>
          <p:nvPr/>
        </p:nvSpPr>
        <p:spPr>
          <a:xfrm>
            <a:off x="6527761" y="2032807"/>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90" name="Oval 89"/>
          <p:cNvSpPr/>
          <p:nvPr/>
        </p:nvSpPr>
        <p:spPr>
          <a:xfrm>
            <a:off x="7964563" y="202409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91" name="Freeform 425"/>
          <p:cNvSpPr>
            <a:spLocks noEditPoints="1"/>
          </p:cNvSpPr>
          <p:nvPr/>
        </p:nvSpPr>
        <p:spPr bwMode="auto">
          <a:xfrm>
            <a:off x="2413149" y="3724033"/>
            <a:ext cx="278466" cy="287748"/>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92" name="Freeform 455"/>
          <p:cNvSpPr>
            <a:spLocks noEditPoints="1"/>
          </p:cNvSpPr>
          <p:nvPr/>
        </p:nvSpPr>
        <p:spPr bwMode="auto">
          <a:xfrm>
            <a:off x="3691967" y="2781346"/>
            <a:ext cx="326645" cy="329696"/>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93" name="Freeform 695"/>
          <p:cNvSpPr>
            <a:spLocks noEditPoints="1"/>
          </p:cNvSpPr>
          <p:nvPr/>
        </p:nvSpPr>
        <p:spPr bwMode="auto">
          <a:xfrm>
            <a:off x="7871969" y="3708052"/>
            <a:ext cx="343607" cy="319706"/>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grpSp>
        <p:nvGrpSpPr>
          <p:cNvPr id="94" name="Group 93"/>
          <p:cNvGrpSpPr/>
          <p:nvPr/>
        </p:nvGrpSpPr>
        <p:grpSpPr>
          <a:xfrm>
            <a:off x="962561" y="2804304"/>
            <a:ext cx="306039" cy="283782"/>
            <a:chOff x="1549401" y="3063876"/>
            <a:chExt cx="174625" cy="161925"/>
          </a:xfrm>
          <a:solidFill>
            <a:schemeClr val="accent6"/>
          </a:solidFill>
        </p:grpSpPr>
        <p:sp>
          <p:nvSpPr>
            <p:cNvPr id="95"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01" name="Group 100"/>
          <p:cNvGrpSpPr/>
          <p:nvPr/>
        </p:nvGrpSpPr>
        <p:grpSpPr>
          <a:xfrm>
            <a:off x="5148359" y="3724175"/>
            <a:ext cx="287464" cy="287464"/>
            <a:chOff x="2416175" y="3670300"/>
            <a:chExt cx="182563" cy="182563"/>
          </a:xfrm>
          <a:solidFill>
            <a:schemeClr val="accent6"/>
          </a:solidFill>
        </p:grpSpPr>
        <p:sp>
          <p:nvSpPr>
            <p:cNvPr id="102"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11" name="Freeform 512"/>
          <p:cNvSpPr>
            <a:spLocks noEditPoints="1"/>
          </p:cNvSpPr>
          <p:nvPr/>
        </p:nvSpPr>
        <p:spPr bwMode="auto">
          <a:xfrm>
            <a:off x="6449944" y="2794660"/>
            <a:ext cx="314054" cy="266731"/>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r>
              <a:rPr lang="en-US" sz="2400" dirty="0"/>
              <a:t> </a:t>
            </a:r>
          </a:p>
        </p:txBody>
      </p:sp>
      <p:cxnSp>
        <p:nvCxnSpPr>
          <p:cNvPr id="112" name="Straight Connector 111"/>
          <p:cNvCxnSpPr>
            <a:endCxn id="15" idx="0"/>
          </p:cNvCxnSpPr>
          <p:nvPr/>
        </p:nvCxnSpPr>
        <p:spPr>
          <a:xfrm>
            <a:off x="3855289" y="2191226"/>
            <a:ext cx="1" cy="380524"/>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6606970" y="2191227"/>
            <a:ext cx="1" cy="380524"/>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90" idx="4"/>
          </p:cNvCxnSpPr>
          <p:nvPr/>
        </p:nvCxnSpPr>
        <p:spPr>
          <a:xfrm>
            <a:off x="8043772" y="2182510"/>
            <a:ext cx="0" cy="13109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1976313" y="4402364"/>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116" name="TextBox 115"/>
          <p:cNvSpPr txBox="1"/>
          <p:nvPr/>
        </p:nvSpPr>
        <p:spPr>
          <a:xfrm>
            <a:off x="4716021" y="4415175"/>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117" name="TextBox 116"/>
          <p:cNvSpPr txBox="1"/>
          <p:nvPr/>
        </p:nvSpPr>
        <p:spPr>
          <a:xfrm>
            <a:off x="7467702" y="43833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52" name="Rectangle 51"/>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3" name="Subtitle 2"/>
          <p:cNvSpPr txBox="1">
            <a:spLocks/>
          </p:cNvSpPr>
          <p:nvPr/>
        </p:nvSpPr>
        <p:spPr>
          <a:xfrm>
            <a:off x="2757379"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How It’s All Started?</a:t>
            </a:r>
          </a:p>
        </p:txBody>
      </p:sp>
      <p:sp>
        <p:nvSpPr>
          <p:cNvPr id="54"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History</a:t>
            </a:r>
            <a:endParaRPr lang="en-US" sz="2400" dirty="0">
              <a:solidFill>
                <a:schemeClr val="bg1"/>
              </a:solidFill>
            </a:endParaRPr>
          </a:p>
        </p:txBody>
      </p:sp>
      <p:sp>
        <p:nvSpPr>
          <p:cNvPr id="55" name="Rectangle 54"/>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56" name="Straight Connector 55"/>
          <p:cNvCxnSpPr/>
          <p:nvPr/>
        </p:nvCxnSpPr>
        <p:spPr>
          <a:xfrm>
            <a:off x="1" y="2108090"/>
            <a:ext cx="103637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endCxn id="86" idx="2"/>
          </p:cNvCxnSpPr>
          <p:nvPr/>
        </p:nvCxnSpPr>
        <p:spPr>
          <a:xfrm>
            <a:off x="1188885" y="2103299"/>
            <a:ext cx="1284289" cy="479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endCxn id="87" idx="2"/>
          </p:cNvCxnSpPr>
          <p:nvPr/>
        </p:nvCxnSpPr>
        <p:spPr>
          <a:xfrm flipV="1">
            <a:off x="2610267" y="2112016"/>
            <a:ext cx="1165813" cy="92"/>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endCxn id="88" idx="2"/>
          </p:cNvCxnSpPr>
          <p:nvPr/>
        </p:nvCxnSpPr>
        <p:spPr>
          <a:xfrm flipV="1">
            <a:off x="3934499" y="2108090"/>
            <a:ext cx="1278383" cy="4019"/>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5365282" y="2106783"/>
            <a:ext cx="1162479" cy="4112"/>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a:stCxn id="89" idx="6"/>
            <a:endCxn id="90" idx="2"/>
          </p:cNvCxnSpPr>
          <p:nvPr/>
        </p:nvCxnSpPr>
        <p:spPr>
          <a:xfrm flipV="1">
            <a:off x="6686180" y="2103300"/>
            <a:ext cx="1278383" cy="871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5773285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strVal val="#ppt_w*0.70"/>
                                          </p:val>
                                        </p:tav>
                                        <p:tav tm="100000">
                                          <p:val>
                                            <p:strVal val="#ppt_w"/>
                                          </p:val>
                                        </p:tav>
                                      </p:tavLst>
                                    </p:anim>
                                    <p:anim calcmode="lin" valueType="num">
                                      <p:cBhvr>
                                        <p:cTn id="8" dur="500" fill="hold"/>
                                        <p:tgtEl>
                                          <p:spTgt spid="52"/>
                                        </p:tgtEl>
                                        <p:attrNameLst>
                                          <p:attrName>ppt_h</p:attrName>
                                        </p:attrNameLst>
                                      </p:cBhvr>
                                      <p:tavLst>
                                        <p:tav tm="0">
                                          <p:val>
                                            <p:strVal val="#ppt_h"/>
                                          </p:val>
                                        </p:tav>
                                        <p:tav tm="100000">
                                          <p:val>
                                            <p:strVal val="#ppt_h"/>
                                          </p:val>
                                        </p:tav>
                                      </p:tavLst>
                                    </p:anim>
                                    <p:animEffect transition="in" filter="fade">
                                      <p:cBhvr>
                                        <p:cTn id="9" dur="500"/>
                                        <p:tgtEl>
                                          <p:spTgt spid="5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strVal val="#ppt_w*0.70"/>
                                          </p:val>
                                        </p:tav>
                                        <p:tav tm="100000">
                                          <p:val>
                                            <p:strVal val="#ppt_w"/>
                                          </p:val>
                                        </p:tav>
                                      </p:tavLst>
                                    </p:anim>
                                    <p:anim calcmode="lin" valueType="num">
                                      <p:cBhvr>
                                        <p:cTn id="13" dur="500" fill="hold"/>
                                        <p:tgtEl>
                                          <p:spTgt spid="55"/>
                                        </p:tgtEl>
                                        <p:attrNameLst>
                                          <p:attrName>ppt_h</p:attrName>
                                        </p:attrNameLst>
                                      </p:cBhvr>
                                      <p:tavLst>
                                        <p:tav tm="0">
                                          <p:val>
                                            <p:strVal val="#ppt_h"/>
                                          </p:val>
                                        </p:tav>
                                        <p:tav tm="100000">
                                          <p:val>
                                            <p:strVal val="#ppt_h"/>
                                          </p:val>
                                        </p:tav>
                                      </p:tavLst>
                                    </p:anim>
                                    <p:animEffect transition="in" filter="fade">
                                      <p:cBhvr>
                                        <p:cTn id="14" dur="500"/>
                                        <p:tgtEl>
                                          <p:spTgt spid="5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4"/>
                                        </p:tgtEl>
                                        <p:attrNameLst>
                                          <p:attrName>style.visibility</p:attrName>
                                        </p:attrNameLst>
                                      </p:cBhvr>
                                      <p:to>
                                        <p:strVal val="visible"/>
                                      </p:to>
                                    </p:set>
                                    <p:anim calcmode="lin" valueType="num">
                                      <p:cBhvr>
                                        <p:cTn id="18" dur="500" fill="hold"/>
                                        <p:tgtEl>
                                          <p:spTgt spid="5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4"/>
                                        </p:tgtEl>
                                        <p:attrNameLst>
                                          <p:attrName>ppt_y</p:attrName>
                                        </p:attrNameLst>
                                      </p:cBhvr>
                                      <p:tavLst>
                                        <p:tav tm="0">
                                          <p:val>
                                            <p:strVal val="#ppt_y"/>
                                          </p:val>
                                        </p:tav>
                                        <p:tav tm="100000">
                                          <p:val>
                                            <p:strVal val="#ppt_y"/>
                                          </p:val>
                                        </p:tav>
                                      </p:tavLst>
                                    </p:anim>
                                    <p:anim calcmode="lin" valueType="num">
                                      <p:cBhvr>
                                        <p:cTn id="20" dur="500" fill="hold"/>
                                        <p:tgtEl>
                                          <p:spTgt spid="5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4"/>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3">
                                            <p:txEl>
                                              <p:pRg st="0" end="0"/>
                                            </p:txEl>
                                          </p:spTgt>
                                        </p:tgtEl>
                                        <p:attrNameLst>
                                          <p:attrName>style.visibility</p:attrName>
                                        </p:attrNameLst>
                                      </p:cBhvr>
                                      <p:to>
                                        <p:strVal val="visible"/>
                                      </p:to>
                                    </p:set>
                                    <p:animEffect transition="in" filter="fade">
                                      <p:cBhvr>
                                        <p:cTn id="26" dur="500"/>
                                        <p:tgtEl>
                                          <p:spTgt spid="53">
                                            <p:txEl>
                                              <p:pRg st="0" end="0"/>
                                            </p:txEl>
                                          </p:spTgt>
                                        </p:tgtEl>
                                      </p:cBhvr>
                                    </p:animEffect>
                                  </p:childTnLst>
                                </p:cTn>
                              </p:par>
                            </p:childTnLst>
                          </p:cTn>
                        </p:par>
                        <p:par>
                          <p:cTn id="27" fill="hold">
                            <p:stCondLst>
                              <p:cond delay="1950"/>
                            </p:stCondLst>
                            <p:childTnLst>
                              <p:par>
                                <p:cTn id="28" presetID="22" presetClass="entr" presetSubtype="8"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2450"/>
                            </p:stCondLst>
                            <p:childTnLst>
                              <p:par>
                                <p:cTn id="32" presetID="10" presetClass="entr" presetSubtype="0" fill="hold" grpId="0" nodeType="afterEffect">
                                  <p:stCondLst>
                                    <p:cond delay="0"/>
                                  </p:stCondLst>
                                  <p:childTnLst>
                                    <p:set>
                                      <p:cBhvr>
                                        <p:cTn id="33" dur="1" fill="hold">
                                          <p:stCondLst>
                                            <p:cond delay="0"/>
                                          </p:stCondLst>
                                        </p:cTn>
                                        <p:tgtEl>
                                          <p:spTgt spid="85"/>
                                        </p:tgtEl>
                                        <p:attrNameLst>
                                          <p:attrName>style.visibility</p:attrName>
                                        </p:attrNameLst>
                                      </p:cBhvr>
                                      <p:to>
                                        <p:strVal val="visible"/>
                                      </p:to>
                                    </p:set>
                                    <p:animEffect transition="in" filter="fade">
                                      <p:cBhvr>
                                        <p:cTn id="34" dur="500"/>
                                        <p:tgtEl>
                                          <p:spTgt spid="85"/>
                                        </p:tgtEl>
                                      </p:cBhvr>
                                    </p:animEffect>
                                  </p:childTnLst>
                                </p:cTn>
                              </p:par>
                            </p:childTnLst>
                          </p:cTn>
                        </p:par>
                        <p:par>
                          <p:cTn id="35" fill="hold">
                            <p:stCondLst>
                              <p:cond delay="2950"/>
                            </p:stCondLst>
                            <p:childTnLst>
                              <p:par>
                                <p:cTn id="36" presetID="22" presetClass="entr" presetSubtype="1"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wipe(up)">
                                      <p:cBhvr>
                                        <p:cTn id="38" dur="500"/>
                                        <p:tgtEl>
                                          <p:spTgt spid="84"/>
                                        </p:tgtEl>
                                      </p:cBhvr>
                                    </p:animEffect>
                                  </p:childTnLst>
                                </p:cTn>
                              </p:par>
                            </p:childTnLst>
                          </p:cTn>
                        </p:par>
                        <p:par>
                          <p:cTn id="39" fill="hold">
                            <p:stCondLst>
                              <p:cond delay="3450"/>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childTnLst>
                          </p:cTn>
                        </p:par>
                        <p:par>
                          <p:cTn id="45" fill="hold">
                            <p:stCondLst>
                              <p:cond delay="3950"/>
                            </p:stCondLst>
                            <p:childTnLst>
                              <p:par>
                                <p:cTn id="46" presetID="10" presetClass="entr" presetSubtype="0" fill="hold" nodeType="afterEffect">
                                  <p:stCondLst>
                                    <p:cond delay="0"/>
                                  </p:stCondLst>
                                  <p:childTnLst>
                                    <p:set>
                                      <p:cBhvr>
                                        <p:cTn id="47" dur="1" fill="hold">
                                          <p:stCondLst>
                                            <p:cond delay="0"/>
                                          </p:stCondLst>
                                        </p:cTn>
                                        <p:tgtEl>
                                          <p:spTgt spid="94"/>
                                        </p:tgtEl>
                                        <p:attrNameLst>
                                          <p:attrName>style.visibility</p:attrName>
                                        </p:attrNameLst>
                                      </p:cBhvr>
                                      <p:to>
                                        <p:strVal val="visible"/>
                                      </p:to>
                                    </p:set>
                                    <p:animEffect transition="in" filter="fade">
                                      <p:cBhvr>
                                        <p:cTn id="48" dur="500"/>
                                        <p:tgtEl>
                                          <p:spTgt spid="94"/>
                                        </p:tgtEl>
                                      </p:cBhvr>
                                    </p:animEffect>
                                  </p:childTnLst>
                                </p:cTn>
                              </p:par>
                            </p:childTnLst>
                          </p:cTn>
                        </p:par>
                        <p:par>
                          <p:cTn id="49" fill="hold">
                            <p:stCondLst>
                              <p:cond delay="4450"/>
                            </p:stCondLst>
                            <p:childTnLst>
                              <p:par>
                                <p:cTn id="50" presetID="42" presetClass="entr" presetSubtype="0" fill="hold" grpId="0" nodeType="after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500"/>
                                        <p:tgtEl>
                                          <p:spTgt spid="72"/>
                                        </p:tgtEl>
                                      </p:cBhvr>
                                    </p:animEffect>
                                    <p:anim calcmode="lin" valueType="num">
                                      <p:cBhvr>
                                        <p:cTn id="53" dur="500" fill="hold"/>
                                        <p:tgtEl>
                                          <p:spTgt spid="72"/>
                                        </p:tgtEl>
                                        <p:attrNameLst>
                                          <p:attrName>ppt_x</p:attrName>
                                        </p:attrNameLst>
                                      </p:cBhvr>
                                      <p:tavLst>
                                        <p:tav tm="0">
                                          <p:val>
                                            <p:strVal val="#ppt_x"/>
                                          </p:val>
                                        </p:tav>
                                        <p:tav tm="100000">
                                          <p:val>
                                            <p:strVal val="#ppt_x"/>
                                          </p:val>
                                        </p:tav>
                                      </p:tavLst>
                                    </p:anim>
                                    <p:anim calcmode="lin" valueType="num">
                                      <p:cBhvr>
                                        <p:cTn id="54" dur="5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4950"/>
                            </p:stCondLst>
                            <p:childTnLst>
                              <p:par>
                                <p:cTn id="56" presetID="22" presetClass="entr" presetSubtype="8" fill="hold" nodeType="after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left)">
                                      <p:cBhvr>
                                        <p:cTn id="58" dur="500"/>
                                        <p:tgtEl>
                                          <p:spTgt spid="57"/>
                                        </p:tgtEl>
                                      </p:cBhvr>
                                    </p:animEffect>
                                  </p:childTnLst>
                                </p:cTn>
                              </p:par>
                            </p:childTnLst>
                          </p:cTn>
                        </p:par>
                        <p:par>
                          <p:cTn id="59" fill="hold">
                            <p:stCondLst>
                              <p:cond delay="5450"/>
                            </p:stCondLst>
                            <p:childTnLst>
                              <p:par>
                                <p:cTn id="60" presetID="10" presetClass="entr" presetSubtype="0" fill="hold" grpId="0" nodeType="afterEffect">
                                  <p:stCondLst>
                                    <p:cond delay="0"/>
                                  </p:stCondLst>
                                  <p:childTnLst>
                                    <p:set>
                                      <p:cBhvr>
                                        <p:cTn id="61" dur="1" fill="hold">
                                          <p:stCondLst>
                                            <p:cond delay="0"/>
                                          </p:stCondLst>
                                        </p:cTn>
                                        <p:tgtEl>
                                          <p:spTgt spid="86"/>
                                        </p:tgtEl>
                                        <p:attrNameLst>
                                          <p:attrName>style.visibility</p:attrName>
                                        </p:attrNameLst>
                                      </p:cBhvr>
                                      <p:to>
                                        <p:strVal val="visible"/>
                                      </p:to>
                                    </p:set>
                                    <p:animEffect transition="in" filter="fade">
                                      <p:cBhvr>
                                        <p:cTn id="62" dur="500"/>
                                        <p:tgtEl>
                                          <p:spTgt spid="86"/>
                                        </p:tgtEl>
                                      </p:cBhvr>
                                    </p:animEffect>
                                  </p:childTnLst>
                                </p:cTn>
                              </p:par>
                            </p:childTnLst>
                          </p:cTn>
                        </p:par>
                        <p:par>
                          <p:cTn id="63" fill="hold">
                            <p:stCondLst>
                              <p:cond delay="5950"/>
                            </p:stCondLst>
                            <p:childTnLst>
                              <p:par>
                                <p:cTn id="64" presetID="22" presetClass="entr" presetSubtype="1" fill="hold" nodeType="after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wipe(up)">
                                      <p:cBhvr>
                                        <p:cTn id="66" dur="500"/>
                                        <p:tgtEl>
                                          <p:spTgt spid="75"/>
                                        </p:tgtEl>
                                      </p:cBhvr>
                                    </p:animEffect>
                                  </p:childTnLst>
                                </p:cTn>
                              </p:par>
                            </p:childTnLst>
                          </p:cTn>
                        </p:par>
                        <p:par>
                          <p:cTn id="67" fill="hold">
                            <p:stCondLst>
                              <p:cond delay="6450"/>
                            </p:stCondLst>
                            <p:childTnLst>
                              <p:par>
                                <p:cTn id="68" presetID="53" presetClass="entr" presetSubtype="16"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p:cTn id="70" dur="500" fill="hold"/>
                                        <p:tgtEl>
                                          <p:spTgt spid="18"/>
                                        </p:tgtEl>
                                        <p:attrNameLst>
                                          <p:attrName>ppt_w</p:attrName>
                                        </p:attrNameLst>
                                      </p:cBhvr>
                                      <p:tavLst>
                                        <p:tav tm="0">
                                          <p:val>
                                            <p:fltVal val="0"/>
                                          </p:val>
                                        </p:tav>
                                        <p:tav tm="100000">
                                          <p:val>
                                            <p:strVal val="#ppt_w"/>
                                          </p:val>
                                        </p:tav>
                                      </p:tavLst>
                                    </p:anim>
                                    <p:anim calcmode="lin" valueType="num">
                                      <p:cBhvr>
                                        <p:cTn id="71" dur="500" fill="hold"/>
                                        <p:tgtEl>
                                          <p:spTgt spid="18"/>
                                        </p:tgtEl>
                                        <p:attrNameLst>
                                          <p:attrName>ppt_h</p:attrName>
                                        </p:attrNameLst>
                                      </p:cBhvr>
                                      <p:tavLst>
                                        <p:tav tm="0">
                                          <p:val>
                                            <p:fltVal val="0"/>
                                          </p:val>
                                        </p:tav>
                                        <p:tav tm="100000">
                                          <p:val>
                                            <p:strVal val="#ppt_h"/>
                                          </p:val>
                                        </p:tav>
                                      </p:tavLst>
                                    </p:anim>
                                    <p:animEffect transition="in" filter="fade">
                                      <p:cBhvr>
                                        <p:cTn id="72" dur="500"/>
                                        <p:tgtEl>
                                          <p:spTgt spid="18"/>
                                        </p:tgtEl>
                                      </p:cBhvr>
                                    </p:animEffect>
                                  </p:childTnLst>
                                </p:cTn>
                              </p:par>
                            </p:childTnLst>
                          </p:cTn>
                        </p:par>
                        <p:par>
                          <p:cTn id="73" fill="hold">
                            <p:stCondLst>
                              <p:cond delay="6950"/>
                            </p:stCondLst>
                            <p:childTnLst>
                              <p:par>
                                <p:cTn id="74" presetID="10" presetClass="entr" presetSubtype="0"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Effect transition="in" filter="fade">
                                      <p:cBhvr>
                                        <p:cTn id="76" dur="500"/>
                                        <p:tgtEl>
                                          <p:spTgt spid="91"/>
                                        </p:tgtEl>
                                      </p:cBhvr>
                                    </p:animEffect>
                                  </p:childTnLst>
                                </p:cTn>
                              </p:par>
                              <p:par>
                                <p:cTn id="77" presetID="42" presetClass="entr" presetSubtype="0" fill="hold" grpId="0" nodeType="withEffect">
                                  <p:stCondLst>
                                    <p:cond delay="0"/>
                                  </p:stCondLst>
                                  <p:iterate type="lt">
                                    <p:tmPct val="0"/>
                                  </p:iterate>
                                  <p:childTnLst>
                                    <p:set>
                                      <p:cBhvr>
                                        <p:cTn id="78" dur="1" fill="hold">
                                          <p:stCondLst>
                                            <p:cond delay="0"/>
                                          </p:stCondLst>
                                        </p:cTn>
                                        <p:tgtEl>
                                          <p:spTgt spid="115"/>
                                        </p:tgtEl>
                                        <p:attrNameLst>
                                          <p:attrName>style.visibility</p:attrName>
                                        </p:attrNameLst>
                                      </p:cBhvr>
                                      <p:to>
                                        <p:strVal val="visible"/>
                                      </p:to>
                                    </p:set>
                                    <p:animEffect transition="in" filter="fade">
                                      <p:cBhvr>
                                        <p:cTn id="79" dur="500"/>
                                        <p:tgtEl>
                                          <p:spTgt spid="115"/>
                                        </p:tgtEl>
                                      </p:cBhvr>
                                    </p:animEffect>
                                    <p:anim calcmode="lin" valueType="num">
                                      <p:cBhvr>
                                        <p:cTn id="80" dur="500" fill="hold"/>
                                        <p:tgtEl>
                                          <p:spTgt spid="115"/>
                                        </p:tgtEl>
                                        <p:attrNameLst>
                                          <p:attrName>ppt_x</p:attrName>
                                        </p:attrNameLst>
                                      </p:cBhvr>
                                      <p:tavLst>
                                        <p:tav tm="0">
                                          <p:val>
                                            <p:strVal val="#ppt_x"/>
                                          </p:val>
                                        </p:tav>
                                        <p:tav tm="100000">
                                          <p:val>
                                            <p:strVal val="#ppt_x"/>
                                          </p:val>
                                        </p:tav>
                                      </p:tavLst>
                                    </p:anim>
                                    <p:anim calcmode="lin" valueType="num">
                                      <p:cBhvr>
                                        <p:cTn id="81" dur="500" fill="hold"/>
                                        <p:tgtEl>
                                          <p:spTgt spid="115"/>
                                        </p:tgtEl>
                                        <p:attrNameLst>
                                          <p:attrName>ppt_y</p:attrName>
                                        </p:attrNameLst>
                                      </p:cBhvr>
                                      <p:tavLst>
                                        <p:tav tm="0">
                                          <p:val>
                                            <p:strVal val="#ppt_y+.1"/>
                                          </p:val>
                                        </p:tav>
                                        <p:tav tm="100000">
                                          <p:val>
                                            <p:strVal val="#ppt_y"/>
                                          </p:val>
                                        </p:tav>
                                      </p:tavLst>
                                    </p:anim>
                                  </p:childTnLst>
                                </p:cTn>
                              </p:par>
                            </p:childTnLst>
                          </p:cTn>
                        </p:par>
                        <p:par>
                          <p:cTn id="82" fill="hold">
                            <p:stCondLst>
                              <p:cond delay="7450"/>
                            </p:stCondLst>
                            <p:childTnLst>
                              <p:par>
                                <p:cTn id="83" presetID="22" presetClass="entr" presetSubtype="8" fill="hold" nodeType="after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wipe(left)">
                                      <p:cBhvr>
                                        <p:cTn id="85" dur="500"/>
                                        <p:tgtEl>
                                          <p:spTgt spid="59"/>
                                        </p:tgtEl>
                                      </p:cBhvr>
                                    </p:animEffect>
                                  </p:childTnLst>
                                </p:cTn>
                              </p:par>
                            </p:childTnLst>
                          </p:cTn>
                        </p:par>
                        <p:par>
                          <p:cTn id="86" fill="hold">
                            <p:stCondLst>
                              <p:cond delay="7950"/>
                            </p:stCondLst>
                            <p:childTnLst>
                              <p:par>
                                <p:cTn id="87" presetID="10" presetClass="entr" presetSubtype="0" fill="hold" grpId="0" nodeType="afterEffect">
                                  <p:stCondLst>
                                    <p:cond delay="0"/>
                                  </p:stCondLst>
                                  <p:childTnLst>
                                    <p:set>
                                      <p:cBhvr>
                                        <p:cTn id="88" dur="1" fill="hold">
                                          <p:stCondLst>
                                            <p:cond delay="0"/>
                                          </p:stCondLst>
                                        </p:cTn>
                                        <p:tgtEl>
                                          <p:spTgt spid="87"/>
                                        </p:tgtEl>
                                        <p:attrNameLst>
                                          <p:attrName>style.visibility</p:attrName>
                                        </p:attrNameLst>
                                      </p:cBhvr>
                                      <p:to>
                                        <p:strVal val="visible"/>
                                      </p:to>
                                    </p:set>
                                    <p:animEffect transition="in" filter="fade">
                                      <p:cBhvr>
                                        <p:cTn id="89" dur="500"/>
                                        <p:tgtEl>
                                          <p:spTgt spid="87"/>
                                        </p:tgtEl>
                                      </p:cBhvr>
                                    </p:animEffect>
                                  </p:childTnLst>
                                </p:cTn>
                              </p:par>
                            </p:childTnLst>
                          </p:cTn>
                        </p:par>
                        <p:par>
                          <p:cTn id="90" fill="hold">
                            <p:stCondLst>
                              <p:cond delay="8450"/>
                            </p:stCondLst>
                            <p:childTnLst>
                              <p:par>
                                <p:cTn id="91" presetID="22" presetClass="entr" presetSubtype="1" fill="hold" nodeType="afterEffect">
                                  <p:stCondLst>
                                    <p:cond delay="0"/>
                                  </p:stCondLst>
                                  <p:childTnLst>
                                    <p:set>
                                      <p:cBhvr>
                                        <p:cTn id="92" dur="1" fill="hold">
                                          <p:stCondLst>
                                            <p:cond delay="0"/>
                                          </p:stCondLst>
                                        </p:cTn>
                                        <p:tgtEl>
                                          <p:spTgt spid="112"/>
                                        </p:tgtEl>
                                        <p:attrNameLst>
                                          <p:attrName>style.visibility</p:attrName>
                                        </p:attrNameLst>
                                      </p:cBhvr>
                                      <p:to>
                                        <p:strVal val="visible"/>
                                      </p:to>
                                    </p:set>
                                    <p:animEffect transition="in" filter="wipe(up)">
                                      <p:cBhvr>
                                        <p:cTn id="93" dur="500"/>
                                        <p:tgtEl>
                                          <p:spTgt spid="112"/>
                                        </p:tgtEl>
                                      </p:cBhvr>
                                    </p:animEffect>
                                  </p:childTnLst>
                                </p:cTn>
                              </p:par>
                            </p:childTnLst>
                          </p:cTn>
                        </p:par>
                        <p:par>
                          <p:cTn id="94" fill="hold">
                            <p:stCondLst>
                              <p:cond delay="8950"/>
                            </p:stCondLst>
                            <p:childTnLst>
                              <p:par>
                                <p:cTn id="95" presetID="53" presetClass="entr" presetSubtype="16" fill="hold" grpId="0"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9450"/>
                            </p:stCondLst>
                            <p:childTnLst>
                              <p:par>
                                <p:cTn id="101" presetID="10" presetClass="entr" presetSubtype="0" fill="hold" grpId="0" nodeType="afterEffect">
                                  <p:stCondLst>
                                    <p:cond delay="0"/>
                                  </p:stCondLst>
                                  <p:childTnLst>
                                    <p:set>
                                      <p:cBhvr>
                                        <p:cTn id="102" dur="1" fill="hold">
                                          <p:stCondLst>
                                            <p:cond delay="0"/>
                                          </p:stCondLst>
                                        </p:cTn>
                                        <p:tgtEl>
                                          <p:spTgt spid="92"/>
                                        </p:tgtEl>
                                        <p:attrNameLst>
                                          <p:attrName>style.visibility</p:attrName>
                                        </p:attrNameLst>
                                      </p:cBhvr>
                                      <p:to>
                                        <p:strVal val="visible"/>
                                      </p:to>
                                    </p:set>
                                    <p:animEffect transition="in" filter="fade">
                                      <p:cBhvr>
                                        <p:cTn id="103" dur="500"/>
                                        <p:tgtEl>
                                          <p:spTgt spid="92"/>
                                        </p:tgtEl>
                                      </p:cBhvr>
                                    </p:animEffect>
                                  </p:childTnLst>
                                </p:cTn>
                              </p:par>
                              <p:par>
                                <p:cTn id="104" presetID="42" presetClass="entr" presetSubtype="0" fill="hold" grpId="0" nodeType="withEffect">
                                  <p:stCondLst>
                                    <p:cond delay="0"/>
                                  </p:stCondLst>
                                  <p:iterate type="lt">
                                    <p:tmPct val="0"/>
                                  </p:iterate>
                                  <p:childTnLst>
                                    <p:set>
                                      <p:cBhvr>
                                        <p:cTn id="105" dur="1" fill="hold">
                                          <p:stCondLst>
                                            <p:cond delay="0"/>
                                          </p:stCondLst>
                                        </p:cTn>
                                        <p:tgtEl>
                                          <p:spTgt spid="82"/>
                                        </p:tgtEl>
                                        <p:attrNameLst>
                                          <p:attrName>style.visibility</p:attrName>
                                        </p:attrNameLst>
                                      </p:cBhvr>
                                      <p:to>
                                        <p:strVal val="visible"/>
                                      </p:to>
                                    </p:set>
                                    <p:animEffect transition="in" filter="fade">
                                      <p:cBhvr>
                                        <p:cTn id="106" dur="500"/>
                                        <p:tgtEl>
                                          <p:spTgt spid="82"/>
                                        </p:tgtEl>
                                      </p:cBhvr>
                                    </p:animEffect>
                                    <p:anim calcmode="lin" valueType="num">
                                      <p:cBhvr>
                                        <p:cTn id="107" dur="500" fill="hold"/>
                                        <p:tgtEl>
                                          <p:spTgt spid="82"/>
                                        </p:tgtEl>
                                        <p:attrNameLst>
                                          <p:attrName>ppt_x</p:attrName>
                                        </p:attrNameLst>
                                      </p:cBhvr>
                                      <p:tavLst>
                                        <p:tav tm="0">
                                          <p:val>
                                            <p:strVal val="#ppt_x"/>
                                          </p:val>
                                        </p:tav>
                                        <p:tav tm="100000">
                                          <p:val>
                                            <p:strVal val="#ppt_x"/>
                                          </p:val>
                                        </p:tav>
                                      </p:tavLst>
                                    </p:anim>
                                    <p:anim calcmode="lin" valueType="num">
                                      <p:cBhvr>
                                        <p:cTn id="108" dur="500" fill="hold"/>
                                        <p:tgtEl>
                                          <p:spTgt spid="82"/>
                                        </p:tgtEl>
                                        <p:attrNameLst>
                                          <p:attrName>ppt_y</p:attrName>
                                        </p:attrNameLst>
                                      </p:cBhvr>
                                      <p:tavLst>
                                        <p:tav tm="0">
                                          <p:val>
                                            <p:strVal val="#ppt_y+.1"/>
                                          </p:val>
                                        </p:tav>
                                        <p:tav tm="100000">
                                          <p:val>
                                            <p:strVal val="#ppt_y"/>
                                          </p:val>
                                        </p:tav>
                                      </p:tavLst>
                                    </p:anim>
                                  </p:childTnLst>
                                </p:cTn>
                              </p:par>
                            </p:childTnLst>
                          </p:cTn>
                        </p:par>
                        <p:par>
                          <p:cTn id="109" fill="hold">
                            <p:stCondLst>
                              <p:cond delay="9950"/>
                            </p:stCondLst>
                            <p:childTnLst>
                              <p:par>
                                <p:cTn id="110" presetID="22" presetClass="entr" presetSubtype="8" fill="hold"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500"/>
                                        <p:tgtEl>
                                          <p:spTgt spid="61"/>
                                        </p:tgtEl>
                                      </p:cBhvr>
                                    </p:animEffect>
                                  </p:childTnLst>
                                </p:cTn>
                              </p:par>
                            </p:childTnLst>
                          </p:cTn>
                        </p:par>
                        <p:par>
                          <p:cTn id="113" fill="hold">
                            <p:stCondLst>
                              <p:cond delay="10450"/>
                            </p:stCondLst>
                            <p:childTnLst>
                              <p:par>
                                <p:cTn id="114" presetID="10" presetClass="entr" presetSubtype="0" fill="hold" grpId="0" nodeType="afterEffect">
                                  <p:stCondLst>
                                    <p:cond delay="0"/>
                                  </p:stCondLst>
                                  <p:childTnLst>
                                    <p:set>
                                      <p:cBhvr>
                                        <p:cTn id="115" dur="1" fill="hold">
                                          <p:stCondLst>
                                            <p:cond delay="0"/>
                                          </p:stCondLst>
                                        </p:cTn>
                                        <p:tgtEl>
                                          <p:spTgt spid="88"/>
                                        </p:tgtEl>
                                        <p:attrNameLst>
                                          <p:attrName>style.visibility</p:attrName>
                                        </p:attrNameLst>
                                      </p:cBhvr>
                                      <p:to>
                                        <p:strVal val="visible"/>
                                      </p:to>
                                    </p:set>
                                    <p:animEffect transition="in" filter="fade">
                                      <p:cBhvr>
                                        <p:cTn id="116" dur="500"/>
                                        <p:tgtEl>
                                          <p:spTgt spid="88"/>
                                        </p:tgtEl>
                                      </p:cBhvr>
                                    </p:animEffect>
                                  </p:childTnLst>
                                </p:cTn>
                              </p:par>
                            </p:childTnLst>
                          </p:cTn>
                        </p:par>
                        <p:par>
                          <p:cTn id="117" fill="hold">
                            <p:stCondLst>
                              <p:cond delay="10950"/>
                            </p:stCondLst>
                            <p:childTnLst>
                              <p:par>
                                <p:cTn id="118" presetID="22" presetClass="entr" presetSubtype="1" fill="hold" nodeType="afterEffect">
                                  <p:stCondLst>
                                    <p:cond delay="0"/>
                                  </p:stCondLst>
                                  <p:childTnLst>
                                    <p:set>
                                      <p:cBhvr>
                                        <p:cTn id="119" dur="1" fill="hold">
                                          <p:stCondLst>
                                            <p:cond delay="0"/>
                                          </p:stCondLst>
                                        </p:cTn>
                                        <p:tgtEl>
                                          <p:spTgt spid="81"/>
                                        </p:tgtEl>
                                        <p:attrNameLst>
                                          <p:attrName>style.visibility</p:attrName>
                                        </p:attrNameLst>
                                      </p:cBhvr>
                                      <p:to>
                                        <p:strVal val="visible"/>
                                      </p:to>
                                    </p:set>
                                    <p:animEffect transition="in" filter="wipe(up)">
                                      <p:cBhvr>
                                        <p:cTn id="120" dur="500"/>
                                        <p:tgtEl>
                                          <p:spTgt spid="81"/>
                                        </p:tgtEl>
                                      </p:cBhvr>
                                    </p:animEffect>
                                  </p:childTnLst>
                                </p:cTn>
                              </p:par>
                            </p:childTnLst>
                          </p:cTn>
                        </p:par>
                        <p:par>
                          <p:cTn id="121" fill="hold">
                            <p:stCondLst>
                              <p:cond delay="11450"/>
                            </p:stCondLst>
                            <p:childTnLst>
                              <p:par>
                                <p:cTn id="122" presetID="53" presetClass="entr" presetSubtype="16" fill="hold" grpId="0" nodeType="afterEffect">
                                  <p:stCondLst>
                                    <p:cond delay="0"/>
                                  </p:stCondLst>
                                  <p:childTnLst>
                                    <p:set>
                                      <p:cBhvr>
                                        <p:cTn id="123" dur="1" fill="hold">
                                          <p:stCondLst>
                                            <p:cond delay="0"/>
                                          </p:stCondLst>
                                        </p:cTn>
                                        <p:tgtEl>
                                          <p:spTgt spid="19"/>
                                        </p:tgtEl>
                                        <p:attrNameLst>
                                          <p:attrName>style.visibility</p:attrName>
                                        </p:attrNameLst>
                                      </p:cBhvr>
                                      <p:to>
                                        <p:strVal val="visible"/>
                                      </p:to>
                                    </p:set>
                                    <p:anim calcmode="lin" valueType="num">
                                      <p:cBhvr>
                                        <p:cTn id="124" dur="500" fill="hold"/>
                                        <p:tgtEl>
                                          <p:spTgt spid="19"/>
                                        </p:tgtEl>
                                        <p:attrNameLst>
                                          <p:attrName>ppt_w</p:attrName>
                                        </p:attrNameLst>
                                      </p:cBhvr>
                                      <p:tavLst>
                                        <p:tav tm="0">
                                          <p:val>
                                            <p:fltVal val="0"/>
                                          </p:val>
                                        </p:tav>
                                        <p:tav tm="100000">
                                          <p:val>
                                            <p:strVal val="#ppt_w"/>
                                          </p:val>
                                        </p:tav>
                                      </p:tavLst>
                                    </p:anim>
                                    <p:anim calcmode="lin" valueType="num">
                                      <p:cBhvr>
                                        <p:cTn id="125" dur="500" fill="hold"/>
                                        <p:tgtEl>
                                          <p:spTgt spid="19"/>
                                        </p:tgtEl>
                                        <p:attrNameLst>
                                          <p:attrName>ppt_h</p:attrName>
                                        </p:attrNameLst>
                                      </p:cBhvr>
                                      <p:tavLst>
                                        <p:tav tm="0">
                                          <p:val>
                                            <p:fltVal val="0"/>
                                          </p:val>
                                        </p:tav>
                                        <p:tav tm="100000">
                                          <p:val>
                                            <p:strVal val="#ppt_h"/>
                                          </p:val>
                                        </p:tav>
                                      </p:tavLst>
                                    </p:anim>
                                    <p:animEffect transition="in" filter="fade">
                                      <p:cBhvr>
                                        <p:cTn id="126" dur="500"/>
                                        <p:tgtEl>
                                          <p:spTgt spid="19"/>
                                        </p:tgtEl>
                                      </p:cBhvr>
                                    </p:animEffect>
                                  </p:childTnLst>
                                </p:cTn>
                              </p:par>
                            </p:childTnLst>
                          </p:cTn>
                        </p:par>
                        <p:par>
                          <p:cTn id="127" fill="hold">
                            <p:stCondLst>
                              <p:cond delay="11950"/>
                            </p:stCondLst>
                            <p:childTnLst>
                              <p:par>
                                <p:cTn id="128" presetID="10" presetClass="entr" presetSubtype="0" fill="hold" nodeType="afterEffect">
                                  <p:stCondLst>
                                    <p:cond delay="0"/>
                                  </p:stCondLst>
                                  <p:childTnLst>
                                    <p:set>
                                      <p:cBhvr>
                                        <p:cTn id="129" dur="1" fill="hold">
                                          <p:stCondLst>
                                            <p:cond delay="0"/>
                                          </p:stCondLst>
                                        </p:cTn>
                                        <p:tgtEl>
                                          <p:spTgt spid="101"/>
                                        </p:tgtEl>
                                        <p:attrNameLst>
                                          <p:attrName>style.visibility</p:attrName>
                                        </p:attrNameLst>
                                      </p:cBhvr>
                                      <p:to>
                                        <p:strVal val="visible"/>
                                      </p:to>
                                    </p:set>
                                    <p:animEffect transition="in" filter="fade">
                                      <p:cBhvr>
                                        <p:cTn id="130" dur="500"/>
                                        <p:tgtEl>
                                          <p:spTgt spid="101"/>
                                        </p:tgtEl>
                                      </p:cBhvr>
                                    </p:animEffect>
                                  </p:childTnLst>
                                </p:cTn>
                              </p:par>
                              <p:par>
                                <p:cTn id="131" presetID="42" presetClass="entr" presetSubtype="0" fill="hold" grpId="0" nodeType="withEffect">
                                  <p:stCondLst>
                                    <p:cond delay="0"/>
                                  </p:stCondLst>
                                  <p:iterate type="lt">
                                    <p:tmPct val="0"/>
                                  </p:iterate>
                                  <p:childTnLst>
                                    <p:set>
                                      <p:cBhvr>
                                        <p:cTn id="132" dur="1" fill="hold">
                                          <p:stCondLst>
                                            <p:cond delay="0"/>
                                          </p:stCondLst>
                                        </p:cTn>
                                        <p:tgtEl>
                                          <p:spTgt spid="116"/>
                                        </p:tgtEl>
                                        <p:attrNameLst>
                                          <p:attrName>style.visibility</p:attrName>
                                        </p:attrNameLst>
                                      </p:cBhvr>
                                      <p:to>
                                        <p:strVal val="visible"/>
                                      </p:to>
                                    </p:set>
                                    <p:animEffect transition="in" filter="fade">
                                      <p:cBhvr>
                                        <p:cTn id="133" dur="500"/>
                                        <p:tgtEl>
                                          <p:spTgt spid="116"/>
                                        </p:tgtEl>
                                      </p:cBhvr>
                                    </p:animEffect>
                                    <p:anim calcmode="lin" valueType="num">
                                      <p:cBhvr>
                                        <p:cTn id="134" dur="500" fill="hold"/>
                                        <p:tgtEl>
                                          <p:spTgt spid="116"/>
                                        </p:tgtEl>
                                        <p:attrNameLst>
                                          <p:attrName>ppt_x</p:attrName>
                                        </p:attrNameLst>
                                      </p:cBhvr>
                                      <p:tavLst>
                                        <p:tav tm="0">
                                          <p:val>
                                            <p:strVal val="#ppt_x"/>
                                          </p:val>
                                        </p:tav>
                                        <p:tav tm="100000">
                                          <p:val>
                                            <p:strVal val="#ppt_x"/>
                                          </p:val>
                                        </p:tav>
                                      </p:tavLst>
                                    </p:anim>
                                    <p:anim calcmode="lin" valueType="num">
                                      <p:cBhvr>
                                        <p:cTn id="135" dur="500" fill="hold"/>
                                        <p:tgtEl>
                                          <p:spTgt spid="116"/>
                                        </p:tgtEl>
                                        <p:attrNameLst>
                                          <p:attrName>ppt_y</p:attrName>
                                        </p:attrNameLst>
                                      </p:cBhvr>
                                      <p:tavLst>
                                        <p:tav tm="0">
                                          <p:val>
                                            <p:strVal val="#ppt_y+.1"/>
                                          </p:val>
                                        </p:tav>
                                        <p:tav tm="100000">
                                          <p:val>
                                            <p:strVal val="#ppt_y"/>
                                          </p:val>
                                        </p:tav>
                                      </p:tavLst>
                                    </p:anim>
                                  </p:childTnLst>
                                </p:cTn>
                              </p:par>
                            </p:childTnLst>
                          </p:cTn>
                        </p:par>
                        <p:par>
                          <p:cTn id="136" fill="hold">
                            <p:stCondLst>
                              <p:cond delay="12450"/>
                            </p:stCondLst>
                            <p:childTnLst>
                              <p:par>
                                <p:cTn id="137" presetID="22" presetClass="entr" presetSubtype="8" fill="hold" nodeType="afterEffect">
                                  <p:stCondLst>
                                    <p:cond delay="0"/>
                                  </p:stCondLst>
                                  <p:childTnLst>
                                    <p:set>
                                      <p:cBhvr>
                                        <p:cTn id="138" dur="1" fill="hold">
                                          <p:stCondLst>
                                            <p:cond delay="0"/>
                                          </p:stCondLst>
                                        </p:cTn>
                                        <p:tgtEl>
                                          <p:spTgt spid="63"/>
                                        </p:tgtEl>
                                        <p:attrNameLst>
                                          <p:attrName>style.visibility</p:attrName>
                                        </p:attrNameLst>
                                      </p:cBhvr>
                                      <p:to>
                                        <p:strVal val="visible"/>
                                      </p:to>
                                    </p:set>
                                    <p:animEffect transition="in" filter="wipe(left)">
                                      <p:cBhvr>
                                        <p:cTn id="139" dur="500"/>
                                        <p:tgtEl>
                                          <p:spTgt spid="63"/>
                                        </p:tgtEl>
                                      </p:cBhvr>
                                    </p:animEffect>
                                  </p:childTnLst>
                                </p:cTn>
                              </p:par>
                            </p:childTnLst>
                          </p:cTn>
                        </p:par>
                        <p:par>
                          <p:cTn id="140" fill="hold">
                            <p:stCondLst>
                              <p:cond delay="12950"/>
                            </p:stCondLst>
                            <p:childTnLst>
                              <p:par>
                                <p:cTn id="141" presetID="10" presetClass="entr" presetSubtype="0" fill="hold" grpId="0" nodeType="afterEffect">
                                  <p:stCondLst>
                                    <p:cond delay="0"/>
                                  </p:stCondLst>
                                  <p:childTnLst>
                                    <p:set>
                                      <p:cBhvr>
                                        <p:cTn id="142" dur="1" fill="hold">
                                          <p:stCondLst>
                                            <p:cond delay="0"/>
                                          </p:stCondLst>
                                        </p:cTn>
                                        <p:tgtEl>
                                          <p:spTgt spid="89"/>
                                        </p:tgtEl>
                                        <p:attrNameLst>
                                          <p:attrName>style.visibility</p:attrName>
                                        </p:attrNameLst>
                                      </p:cBhvr>
                                      <p:to>
                                        <p:strVal val="visible"/>
                                      </p:to>
                                    </p:set>
                                    <p:animEffect transition="in" filter="fade">
                                      <p:cBhvr>
                                        <p:cTn id="143" dur="500"/>
                                        <p:tgtEl>
                                          <p:spTgt spid="89"/>
                                        </p:tgtEl>
                                      </p:cBhvr>
                                    </p:animEffect>
                                  </p:childTnLst>
                                </p:cTn>
                              </p:par>
                            </p:childTnLst>
                          </p:cTn>
                        </p:par>
                        <p:par>
                          <p:cTn id="144" fill="hold">
                            <p:stCondLst>
                              <p:cond delay="13450"/>
                            </p:stCondLst>
                            <p:childTnLst>
                              <p:par>
                                <p:cTn id="145" presetID="22" presetClass="entr" presetSubtype="1" fill="hold" nodeType="afterEffect">
                                  <p:stCondLst>
                                    <p:cond delay="0"/>
                                  </p:stCondLst>
                                  <p:childTnLst>
                                    <p:set>
                                      <p:cBhvr>
                                        <p:cTn id="146" dur="1" fill="hold">
                                          <p:stCondLst>
                                            <p:cond delay="0"/>
                                          </p:stCondLst>
                                        </p:cTn>
                                        <p:tgtEl>
                                          <p:spTgt spid="113"/>
                                        </p:tgtEl>
                                        <p:attrNameLst>
                                          <p:attrName>style.visibility</p:attrName>
                                        </p:attrNameLst>
                                      </p:cBhvr>
                                      <p:to>
                                        <p:strVal val="visible"/>
                                      </p:to>
                                    </p:set>
                                    <p:animEffect transition="in" filter="wipe(up)">
                                      <p:cBhvr>
                                        <p:cTn id="147" dur="500"/>
                                        <p:tgtEl>
                                          <p:spTgt spid="113"/>
                                        </p:tgtEl>
                                      </p:cBhvr>
                                    </p:animEffect>
                                  </p:childTnLst>
                                </p:cTn>
                              </p:par>
                            </p:childTnLst>
                          </p:cTn>
                        </p:par>
                        <p:par>
                          <p:cTn id="148" fill="hold">
                            <p:stCondLst>
                              <p:cond delay="13950"/>
                            </p:stCondLst>
                            <p:childTnLst>
                              <p:par>
                                <p:cTn id="149" presetID="53" presetClass="entr" presetSubtype="16" fill="hold" grpId="0" nodeType="afterEffect">
                                  <p:stCondLst>
                                    <p:cond delay="0"/>
                                  </p:stCondLst>
                                  <p:childTnLst>
                                    <p:set>
                                      <p:cBhvr>
                                        <p:cTn id="150" dur="1" fill="hold">
                                          <p:stCondLst>
                                            <p:cond delay="0"/>
                                          </p:stCondLst>
                                        </p:cTn>
                                        <p:tgtEl>
                                          <p:spTgt spid="16"/>
                                        </p:tgtEl>
                                        <p:attrNameLst>
                                          <p:attrName>style.visibility</p:attrName>
                                        </p:attrNameLst>
                                      </p:cBhvr>
                                      <p:to>
                                        <p:strVal val="visible"/>
                                      </p:to>
                                    </p:set>
                                    <p:anim calcmode="lin" valueType="num">
                                      <p:cBhvr>
                                        <p:cTn id="151" dur="500" fill="hold"/>
                                        <p:tgtEl>
                                          <p:spTgt spid="16"/>
                                        </p:tgtEl>
                                        <p:attrNameLst>
                                          <p:attrName>ppt_w</p:attrName>
                                        </p:attrNameLst>
                                      </p:cBhvr>
                                      <p:tavLst>
                                        <p:tav tm="0">
                                          <p:val>
                                            <p:fltVal val="0"/>
                                          </p:val>
                                        </p:tav>
                                        <p:tav tm="100000">
                                          <p:val>
                                            <p:strVal val="#ppt_w"/>
                                          </p:val>
                                        </p:tav>
                                      </p:tavLst>
                                    </p:anim>
                                    <p:anim calcmode="lin" valueType="num">
                                      <p:cBhvr>
                                        <p:cTn id="152" dur="500" fill="hold"/>
                                        <p:tgtEl>
                                          <p:spTgt spid="16"/>
                                        </p:tgtEl>
                                        <p:attrNameLst>
                                          <p:attrName>ppt_h</p:attrName>
                                        </p:attrNameLst>
                                      </p:cBhvr>
                                      <p:tavLst>
                                        <p:tav tm="0">
                                          <p:val>
                                            <p:fltVal val="0"/>
                                          </p:val>
                                        </p:tav>
                                        <p:tav tm="100000">
                                          <p:val>
                                            <p:strVal val="#ppt_h"/>
                                          </p:val>
                                        </p:tav>
                                      </p:tavLst>
                                    </p:anim>
                                    <p:animEffect transition="in" filter="fade">
                                      <p:cBhvr>
                                        <p:cTn id="153" dur="500"/>
                                        <p:tgtEl>
                                          <p:spTgt spid="16"/>
                                        </p:tgtEl>
                                      </p:cBhvr>
                                    </p:animEffect>
                                  </p:childTnLst>
                                </p:cTn>
                              </p:par>
                            </p:childTnLst>
                          </p:cTn>
                        </p:par>
                        <p:par>
                          <p:cTn id="154" fill="hold">
                            <p:stCondLst>
                              <p:cond delay="14450"/>
                            </p:stCondLst>
                            <p:childTnLst>
                              <p:par>
                                <p:cTn id="155" presetID="10" presetClass="entr" presetSubtype="0" fill="hold" grpId="0" nodeType="afterEffect">
                                  <p:stCondLst>
                                    <p:cond delay="0"/>
                                  </p:stCondLst>
                                  <p:childTnLst>
                                    <p:set>
                                      <p:cBhvr>
                                        <p:cTn id="156" dur="1" fill="hold">
                                          <p:stCondLst>
                                            <p:cond delay="0"/>
                                          </p:stCondLst>
                                        </p:cTn>
                                        <p:tgtEl>
                                          <p:spTgt spid="111"/>
                                        </p:tgtEl>
                                        <p:attrNameLst>
                                          <p:attrName>style.visibility</p:attrName>
                                        </p:attrNameLst>
                                      </p:cBhvr>
                                      <p:to>
                                        <p:strVal val="visible"/>
                                      </p:to>
                                    </p:set>
                                    <p:animEffect transition="in" filter="fade">
                                      <p:cBhvr>
                                        <p:cTn id="157" dur="500"/>
                                        <p:tgtEl>
                                          <p:spTgt spid="111"/>
                                        </p:tgtEl>
                                      </p:cBhvr>
                                    </p:animEffect>
                                  </p:childTnLst>
                                </p:cTn>
                              </p:par>
                              <p:par>
                                <p:cTn id="158" presetID="42" presetClass="entr" presetSubtype="0" fill="hold" grpId="0" nodeType="withEffect">
                                  <p:stCondLst>
                                    <p:cond delay="0"/>
                                  </p:stCondLst>
                                  <p:iterate type="lt">
                                    <p:tmPct val="0"/>
                                  </p:iterate>
                                  <p:childTnLst>
                                    <p:set>
                                      <p:cBhvr>
                                        <p:cTn id="159" dur="1" fill="hold">
                                          <p:stCondLst>
                                            <p:cond delay="0"/>
                                          </p:stCondLst>
                                        </p:cTn>
                                        <p:tgtEl>
                                          <p:spTgt spid="83"/>
                                        </p:tgtEl>
                                        <p:attrNameLst>
                                          <p:attrName>style.visibility</p:attrName>
                                        </p:attrNameLst>
                                      </p:cBhvr>
                                      <p:to>
                                        <p:strVal val="visible"/>
                                      </p:to>
                                    </p:set>
                                    <p:animEffect transition="in" filter="fade">
                                      <p:cBhvr>
                                        <p:cTn id="160" dur="500"/>
                                        <p:tgtEl>
                                          <p:spTgt spid="83"/>
                                        </p:tgtEl>
                                      </p:cBhvr>
                                    </p:animEffect>
                                    <p:anim calcmode="lin" valueType="num">
                                      <p:cBhvr>
                                        <p:cTn id="161" dur="500" fill="hold"/>
                                        <p:tgtEl>
                                          <p:spTgt spid="83"/>
                                        </p:tgtEl>
                                        <p:attrNameLst>
                                          <p:attrName>ppt_x</p:attrName>
                                        </p:attrNameLst>
                                      </p:cBhvr>
                                      <p:tavLst>
                                        <p:tav tm="0">
                                          <p:val>
                                            <p:strVal val="#ppt_x"/>
                                          </p:val>
                                        </p:tav>
                                        <p:tav tm="100000">
                                          <p:val>
                                            <p:strVal val="#ppt_x"/>
                                          </p:val>
                                        </p:tav>
                                      </p:tavLst>
                                    </p:anim>
                                    <p:anim calcmode="lin" valueType="num">
                                      <p:cBhvr>
                                        <p:cTn id="162" dur="500" fill="hold"/>
                                        <p:tgtEl>
                                          <p:spTgt spid="83"/>
                                        </p:tgtEl>
                                        <p:attrNameLst>
                                          <p:attrName>ppt_y</p:attrName>
                                        </p:attrNameLst>
                                      </p:cBhvr>
                                      <p:tavLst>
                                        <p:tav tm="0">
                                          <p:val>
                                            <p:strVal val="#ppt_y+.1"/>
                                          </p:val>
                                        </p:tav>
                                        <p:tav tm="100000">
                                          <p:val>
                                            <p:strVal val="#ppt_y"/>
                                          </p:val>
                                        </p:tav>
                                      </p:tavLst>
                                    </p:anim>
                                  </p:childTnLst>
                                </p:cTn>
                              </p:par>
                            </p:childTnLst>
                          </p:cTn>
                        </p:par>
                        <p:par>
                          <p:cTn id="163" fill="hold">
                            <p:stCondLst>
                              <p:cond delay="14950"/>
                            </p:stCondLst>
                            <p:childTnLst>
                              <p:par>
                                <p:cTn id="164" presetID="22" presetClass="entr" presetSubtype="8" fill="hold" nodeType="afterEffect">
                                  <p:stCondLst>
                                    <p:cond delay="0"/>
                                  </p:stCondLst>
                                  <p:childTnLst>
                                    <p:set>
                                      <p:cBhvr>
                                        <p:cTn id="165" dur="1" fill="hold">
                                          <p:stCondLst>
                                            <p:cond delay="0"/>
                                          </p:stCondLst>
                                        </p:cTn>
                                        <p:tgtEl>
                                          <p:spTgt spid="66"/>
                                        </p:tgtEl>
                                        <p:attrNameLst>
                                          <p:attrName>style.visibility</p:attrName>
                                        </p:attrNameLst>
                                      </p:cBhvr>
                                      <p:to>
                                        <p:strVal val="visible"/>
                                      </p:to>
                                    </p:set>
                                    <p:animEffect transition="in" filter="wipe(left)">
                                      <p:cBhvr>
                                        <p:cTn id="166" dur="500"/>
                                        <p:tgtEl>
                                          <p:spTgt spid="66"/>
                                        </p:tgtEl>
                                      </p:cBhvr>
                                    </p:animEffect>
                                  </p:childTnLst>
                                </p:cTn>
                              </p:par>
                            </p:childTnLst>
                          </p:cTn>
                        </p:par>
                        <p:par>
                          <p:cTn id="167" fill="hold">
                            <p:stCondLst>
                              <p:cond delay="15450"/>
                            </p:stCondLst>
                            <p:childTnLst>
                              <p:par>
                                <p:cTn id="168" presetID="10" presetClass="entr" presetSubtype="0" fill="hold" grpId="0" nodeType="afterEffect">
                                  <p:stCondLst>
                                    <p:cond delay="0"/>
                                  </p:stCondLst>
                                  <p:childTnLst>
                                    <p:set>
                                      <p:cBhvr>
                                        <p:cTn id="169" dur="1" fill="hold">
                                          <p:stCondLst>
                                            <p:cond delay="0"/>
                                          </p:stCondLst>
                                        </p:cTn>
                                        <p:tgtEl>
                                          <p:spTgt spid="90"/>
                                        </p:tgtEl>
                                        <p:attrNameLst>
                                          <p:attrName>style.visibility</p:attrName>
                                        </p:attrNameLst>
                                      </p:cBhvr>
                                      <p:to>
                                        <p:strVal val="visible"/>
                                      </p:to>
                                    </p:set>
                                    <p:animEffect transition="in" filter="fade">
                                      <p:cBhvr>
                                        <p:cTn id="170" dur="500"/>
                                        <p:tgtEl>
                                          <p:spTgt spid="90"/>
                                        </p:tgtEl>
                                      </p:cBhvr>
                                    </p:animEffect>
                                  </p:childTnLst>
                                </p:cTn>
                              </p:par>
                            </p:childTnLst>
                          </p:cTn>
                        </p:par>
                        <p:par>
                          <p:cTn id="171" fill="hold">
                            <p:stCondLst>
                              <p:cond delay="15950"/>
                            </p:stCondLst>
                            <p:childTnLst>
                              <p:par>
                                <p:cTn id="172" presetID="22" presetClass="entr" presetSubtype="1" fill="hold" nodeType="afterEffect">
                                  <p:stCondLst>
                                    <p:cond delay="0"/>
                                  </p:stCondLst>
                                  <p:childTnLst>
                                    <p:set>
                                      <p:cBhvr>
                                        <p:cTn id="173" dur="1" fill="hold">
                                          <p:stCondLst>
                                            <p:cond delay="0"/>
                                          </p:stCondLst>
                                        </p:cTn>
                                        <p:tgtEl>
                                          <p:spTgt spid="114"/>
                                        </p:tgtEl>
                                        <p:attrNameLst>
                                          <p:attrName>style.visibility</p:attrName>
                                        </p:attrNameLst>
                                      </p:cBhvr>
                                      <p:to>
                                        <p:strVal val="visible"/>
                                      </p:to>
                                    </p:set>
                                    <p:animEffect transition="in" filter="wipe(up)">
                                      <p:cBhvr>
                                        <p:cTn id="174" dur="500"/>
                                        <p:tgtEl>
                                          <p:spTgt spid="114"/>
                                        </p:tgtEl>
                                      </p:cBhvr>
                                    </p:animEffect>
                                  </p:childTnLst>
                                </p:cTn>
                              </p:par>
                            </p:childTnLst>
                          </p:cTn>
                        </p:par>
                        <p:par>
                          <p:cTn id="175" fill="hold">
                            <p:stCondLst>
                              <p:cond delay="16450"/>
                            </p:stCondLst>
                            <p:childTnLst>
                              <p:par>
                                <p:cTn id="176" presetID="53" presetClass="entr" presetSubtype="16" fill="hold" grpId="0" nodeType="afterEffect">
                                  <p:stCondLst>
                                    <p:cond delay="0"/>
                                  </p:stCondLst>
                                  <p:childTnLst>
                                    <p:set>
                                      <p:cBhvr>
                                        <p:cTn id="177" dur="1" fill="hold">
                                          <p:stCondLst>
                                            <p:cond delay="0"/>
                                          </p:stCondLst>
                                        </p:cTn>
                                        <p:tgtEl>
                                          <p:spTgt spid="20"/>
                                        </p:tgtEl>
                                        <p:attrNameLst>
                                          <p:attrName>style.visibility</p:attrName>
                                        </p:attrNameLst>
                                      </p:cBhvr>
                                      <p:to>
                                        <p:strVal val="visible"/>
                                      </p:to>
                                    </p:set>
                                    <p:anim calcmode="lin" valueType="num">
                                      <p:cBhvr>
                                        <p:cTn id="178" dur="500" fill="hold"/>
                                        <p:tgtEl>
                                          <p:spTgt spid="20"/>
                                        </p:tgtEl>
                                        <p:attrNameLst>
                                          <p:attrName>ppt_w</p:attrName>
                                        </p:attrNameLst>
                                      </p:cBhvr>
                                      <p:tavLst>
                                        <p:tav tm="0">
                                          <p:val>
                                            <p:fltVal val="0"/>
                                          </p:val>
                                        </p:tav>
                                        <p:tav tm="100000">
                                          <p:val>
                                            <p:strVal val="#ppt_w"/>
                                          </p:val>
                                        </p:tav>
                                      </p:tavLst>
                                    </p:anim>
                                    <p:anim calcmode="lin" valueType="num">
                                      <p:cBhvr>
                                        <p:cTn id="179" dur="500" fill="hold"/>
                                        <p:tgtEl>
                                          <p:spTgt spid="20"/>
                                        </p:tgtEl>
                                        <p:attrNameLst>
                                          <p:attrName>ppt_h</p:attrName>
                                        </p:attrNameLst>
                                      </p:cBhvr>
                                      <p:tavLst>
                                        <p:tav tm="0">
                                          <p:val>
                                            <p:fltVal val="0"/>
                                          </p:val>
                                        </p:tav>
                                        <p:tav tm="100000">
                                          <p:val>
                                            <p:strVal val="#ppt_h"/>
                                          </p:val>
                                        </p:tav>
                                      </p:tavLst>
                                    </p:anim>
                                    <p:animEffect transition="in" filter="fade">
                                      <p:cBhvr>
                                        <p:cTn id="180" dur="500"/>
                                        <p:tgtEl>
                                          <p:spTgt spid="20"/>
                                        </p:tgtEl>
                                      </p:cBhvr>
                                    </p:animEffect>
                                  </p:childTnLst>
                                </p:cTn>
                              </p:par>
                            </p:childTnLst>
                          </p:cTn>
                        </p:par>
                        <p:par>
                          <p:cTn id="181" fill="hold">
                            <p:stCondLst>
                              <p:cond delay="16950"/>
                            </p:stCondLst>
                            <p:childTnLst>
                              <p:par>
                                <p:cTn id="182" presetID="10" presetClass="entr" presetSubtype="0" fill="hold" grpId="0" nodeType="afterEffect">
                                  <p:stCondLst>
                                    <p:cond delay="0"/>
                                  </p:stCondLst>
                                  <p:childTnLst>
                                    <p:set>
                                      <p:cBhvr>
                                        <p:cTn id="183" dur="1" fill="hold">
                                          <p:stCondLst>
                                            <p:cond delay="0"/>
                                          </p:stCondLst>
                                        </p:cTn>
                                        <p:tgtEl>
                                          <p:spTgt spid="93"/>
                                        </p:tgtEl>
                                        <p:attrNameLst>
                                          <p:attrName>style.visibility</p:attrName>
                                        </p:attrNameLst>
                                      </p:cBhvr>
                                      <p:to>
                                        <p:strVal val="visible"/>
                                      </p:to>
                                    </p:set>
                                    <p:animEffect transition="in" filter="fade">
                                      <p:cBhvr>
                                        <p:cTn id="184" dur="500"/>
                                        <p:tgtEl>
                                          <p:spTgt spid="93"/>
                                        </p:tgtEl>
                                      </p:cBhvr>
                                    </p:animEffect>
                                  </p:childTnLst>
                                </p:cTn>
                              </p:par>
                              <p:par>
                                <p:cTn id="185" presetID="42" presetClass="entr" presetSubtype="0" fill="hold" grpId="0" nodeType="withEffect">
                                  <p:stCondLst>
                                    <p:cond delay="0"/>
                                  </p:stCondLst>
                                  <p:iterate type="lt">
                                    <p:tmPct val="0"/>
                                  </p:iterate>
                                  <p:childTnLst>
                                    <p:set>
                                      <p:cBhvr>
                                        <p:cTn id="186" dur="1" fill="hold">
                                          <p:stCondLst>
                                            <p:cond delay="0"/>
                                          </p:stCondLst>
                                        </p:cTn>
                                        <p:tgtEl>
                                          <p:spTgt spid="117"/>
                                        </p:tgtEl>
                                        <p:attrNameLst>
                                          <p:attrName>style.visibility</p:attrName>
                                        </p:attrNameLst>
                                      </p:cBhvr>
                                      <p:to>
                                        <p:strVal val="visible"/>
                                      </p:to>
                                    </p:set>
                                    <p:animEffect transition="in" filter="fade">
                                      <p:cBhvr>
                                        <p:cTn id="187" dur="500"/>
                                        <p:tgtEl>
                                          <p:spTgt spid="117"/>
                                        </p:tgtEl>
                                      </p:cBhvr>
                                    </p:animEffect>
                                    <p:anim calcmode="lin" valueType="num">
                                      <p:cBhvr>
                                        <p:cTn id="188" dur="500" fill="hold"/>
                                        <p:tgtEl>
                                          <p:spTgt spid="117"/>
                                        </p:tgtEl>
                                        <p:attrNameLst>
                                          <p:attrName>ppt_x</p:attrName>
                                        </p:attrNameLst>
                                      </p:cBhvr>
                                      <p:tavLst>
                                        <p:tav tm="0">
                                          <p:val>
                                            <p:strVal val="#ppt_x"/>
                                          </p:val>
                                        </p:tav>
                                        <p:tav tm="100000">
                                          <p:val>
                                            <p:strVal val="#ppt_x"/>
                                          </p:val>
                                        </p:tav>
                                      </p:tavLst>
                                    </p:anim>
                                    <p:anim calcmode="lin" valueType="num">
                                      <p:cBhvr>
                                        <p:cTn id="189" dur="500" fill="hold"/>
                                        <p:tgtEl>
                                          <p:spTgt spid="1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5" grpId="0" animBg="1"/>
      <p:bldP spid="16" grpId="0" animBg="1"/>
      <p:bldP spid="18" grpId="0" animBg="1"/>
      <p:bldP spid="19" grpId="0" animBg="1"/>
      <p:bldP spid="20" grpId="0" animBg="1"/>
      <p:bldP spid="72" grpId="0"/>
      <p:bldP spid="82" grpId="0"/>
      <p:bldP spid="83" grpId="0"/>
      <p:bldP spid="85" grpId="0" animBg="1"/>
      <p:bldP spid="86" grpId="0" animBg="1"/>
      <p:bldP spid="87" grpId="0" animBg="1"/>
      <p:bldP spid="88" grpId="0" animBg="1"/>
      <p:bldP spid="89" grpId="0" animBg="1"/>
      <p:bldP spid="90" grpId="0" animBg="1"/>
      <p:bldP spid="91" grpId="0" animBg="1"/>
      <p:bldP spid="92" grpId="0" animBg="1"/>
      <p:bldP spid="93" grpId="0" animBg="1"/>
      <p:bldP spid="111" grpId="0" animBg="1"/>
      <p:bldP spid="115" grpId="0"/>
      <p:bldP spid="116" grpId="0"/>
      <p:bldP spid="117" grpId="0"/>
      <p:bldP spid="52" grpId="0" animBg="1"/>
      <p:bldP spid="53" grpId="0" build="p"/>
      <p:bldP spid="54" grpId="0"/>
      <p:bldP spid="55"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Client </a:t>
            </a:r>
            <a:r>
              <a:rPr lang="en-US" sz="2400" spc="-150" dirty="0">
                <a:solidFill>
                  <a:schemeClr val="bg1"/>
                </a:solidFill>
              </a:rPr>
              <a:t>List</a:t>
            </a:r>
            <a:endParaRPr lang="en-US" sz="2400" dirty="0">
              <a:solidFill>
                <a:schemeClr val="bg1"/>
              </a:solidFill>
            </a:endParaRPr>
          </a:p>
        </p:txBody>
      </p:sp>
      <p:sp>
        <p:nvSpPr>
          <p:cNvPr id="16" name="Rectangle 15"/>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8"/>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0"/>
          </p:nvPr>
        </p:nvSpPr>
        <p:spPr/>
      </p:sp>
    </p:spTree>
    <p:extLst>
      <p:ext uri="{BB962C8B-B14F-4D97-AF65-F5344CB8AC3E}">
        <p14:creationId xmlns:p14="http://schemas.microsoft.com/office/powerpoint/2010/main" val="3865929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ppt_w*0.70"/>
                                          </p:val>
                                        </p:tav>
                                        <p:tav tm="100000">
                                          <p:val>
                                            <p:strVal val="#ppt_w"/>
                                          </p:val>
                                        </p:tav>
                                      </p:tavLst>
                                    </p:anim>
                                    <p:anim calcmode="lin" valueType="num">
                                      <p:cBhvr>
                                        <p:cTn id="8" dur="500" fill="hold"/>
                                        <p:tgtEl>
                                          <p:spTgt spid="14"/>
                                        </p:tgtEl>
                                        <p:attrNameLst>
                                          <p:attrName>ppt_h</p:attrName>
                                        </p:attrNameLst>
                                      </p:cBhvr>
                                      <p:tavLst>
                                        <p:tav tm="0">
                                          <p:val>
                                            <p:strVal val="#ppt_h"/>
                                          </p:val>
                                        </p:tav>
                                        <p:tav tm="100000">
                                          <p:val>
                                            <p:strVal val="#ppt_h"/>
                                          </p:val>
                                        </p:tav>
                                      </p:tavLst>
                                    </p:anim>
                                    <p:animEffect transition="in" filter="fade">
                                      <p:cBhvr>
                                        <p:cTn id="9" dur="500"/>
                                        <p:tgtEl>
                                          <p:spTgt spid="1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strVal val="#ppt_w*0.70"/>
                                          </p:val>
                                        </p:tav>
                                        <p:tav tm="100000">
                                          <p:val>
                                            <p:strVal val="#ppt_w"/>
                                          </p:val>
                                        </p:tav>
                                      </p:tavLst>
                                    </p:anim>
                                    <p:anim calcmode="lin" valueType="num">
                                      <p:cBhvr>
                                        <p:cTn id="13" dur="500" fill="hold"/>
                                        <p:tgtEl>
                                          <p:spTgt spid="16"/>
                                        </p:tgtEl>
                                        <p:attrNameLst>
                                          <p:attrName>ppt_h</p:attrName>
                                        </p:attrNameLst>
                                      </p:cBhvr>
                                      <p:tavLst>
                                        <p:tav tm="0">
                                          <p:val>
                                            <p:strVal val="#ppt_h"/>
                                          </p:val>
                                        </p:tav>
                                        <p:tav tm="100000">
                                          <p:val>
                                            <p:strVal val="#ppt_h"/>
                                          </p:val>
                                        </p:tav>
                                      </p:tavLst>
                                    </p:anim>
                                    <p:animEffect transition="in" filter="fade">
                                      <p:cBhvr>
                                        <p:cTn id="14" dur="500"/>
                                        <p:tgtEl>
                                          <p:spTgt spid="1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5"/>
                                        </p:tgtEl>
                                        <p:attrNameLst>
                                          <p:attrName>style.visibility</p:attrName>
                                        </p:attrNameLst>
                                      </p:cBhvr>
                                      <p:to>
                                        <p:strVal val="visible"/>
                                      </p:to>
                                    </p:set>
                                    <p:anim calcmode="lin" valueType="num">
                                      <p:cBhvr>
                                        <p:cTn id="18"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5"/>
                                        </p:tgtEl>
                                        <p:attrNameLst>
                                          <p:attrName>ppt_y</p:attrName>
                                        </p:attrNameLst>
                                      </p:cBhvr>
                                      <p:tavLst>
                                        <p:tav tm="0">
                                          <p:val>
                                            <p:strVal val="#ppt_y"/>
                                          </p:val>
                                        </p:tav>
                                        <p:tav tm="100000">
                                          <p:val>
                                            <p:strVal val="#ppt_y"/>
                                          </p:val>
                                        </p:tav>
                                      </p:tavLst>
                                    </p:anim>
                                    <p:anim calcmode="lin" valueType="num">
                                      <p:cBhvr>
                                        <p:cTn id="20"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Isosceles Triangle 10">
            <a:hlinkClick r:id="" action="ppaction://hlinkshowjump?jump=lastslide" highlightClick="1"/>
          </p:cNvPr>
          <p:cNvSpPr/>
          <p:nvPr/>
        </p:nvSpPr>
        <p:spPr>
          <a:xfrm>
            <a:off x="3160629" y="1016362"/>
            <a:ext cx="2822743" cy="2822743"/>
          </a:xfrm>
          <a:prstGeom prst="triangl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 name="Subtitle 2"/>
          <p:cNvSpPr txBox="1">
            <a:spLocks/>
          </p:cNvSpPr>
          <p:nvPr/>
        </p:nvSpPr>
        <p:spPr>
          <a:xfrm>
            <a:off x="3242367" y="3090214"/>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800" spc="600" dirty="0">
                <a:solidFill>
                  <a:schemeClr val="bg1"/>
                </a:solidFill>
                <a:latin typeface="+mj-lt"/>
              </a:rPr>
              <a:t>Agency</a:t>
            </a:r>
            <a:endParaRPr lang="en-US" sz="2800" i="1" spc="600" dirty="0">
              <a:solidFill>
                <a:schemeClr val="bg1">
                  <a:lumMod val="95000"/>
                </a:schemeClr>
              </a:solidFill>
              <a:latin typeface="+mj-lt"/>
            </a:endParaRPr>
          </a:p>
        </p:txBody>
      </p:sp>
      <p:sp>
        <p:nvSpPr>
          <p:cNvPr id="7" name="Subtitle 2"/>
          <p:cNvSpPr txBox="1">
            <a:spLocks/>
          </p:cNvSpPr>
          <p:nvPr/>
        </p:nvSpPr>
        <p:spPr>
          <a:xfrm>
            <a:off x="3242367" y="2744572"/>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800" b="1" spc="-150" dirty="0">
                <a:solidFill>
                  <a:schemeClr val="accent6"/>
                </a:solidFill>
                <a:latin typeface="+mj-lt"/>
              </a:rPr>
              <a:t>Creative</a:t>
            </a:r>
            <a:endParaRPr lang="en-US" sz="2800" b="1" i="1" spc="-150" dirty="0">
              <a:solidFill>
                <a:schemeClr val="accent6"/>
              </a:solidFill>
              <a:latin typeface="+mj-lt"/>
            </a:endParaRPr>
          </a:p>
        </p:txBody>
      </p:sp>
      <p:sp>
        <p:nvSpPr>
          <p:cNvPr id="3" name="Picture Placeholder 2"/>
          <p:cNvSpPr>
            <a:spLocks noGrp="1"/>
          </p:cNvSpPr>
          <p:nvPr>
            <p:ph type="pic" sz="quarter" idx="11"/>
          </p:nvPr>
        </p:nvSpPr>
        <p:spPr/>
      </p:sp>
    </p:spTree>
    <p:extLst>
      <p:ext uri="{BB962C8B-B14F-4D97-AF65-F5344CB8AC3E}">
        <p14:creationId xmlns:p14="http://schemas.microsoft.com/office/powerpoint/2010/main" val="423819932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5" grpId="0"/>
      <p:bldP spid="7"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7756"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Flowchart: Summing Junction 10"/>
          <p:cNvSpPr/>
          <p:nvPr/>
        </p:nvSpPr>
        <p:spPr>
          <a:xfrm>
            <a:off x="3247040" y="1246790"/>
            <a:ext cx="2649922" cy="2649922"/>
          </a:xfrm>
          <a:prstGeom prst="flowChartSummingJunction">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Subtitle 2"/>
          <p:cNvSpPr txBox="1">
            <a:spLocks/>
          </p:cNvSpPr>
          <p:nvPr/>
        </p:nvSpPr>
        <p:spPr>
          <a:xfrm>
            <a:off x="4168751" y="1304396"/>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a:solidFill>
                  <a:schemeClr val="bg1"/>
                </a:solidFill>
                <a:latin typeface="+mj-lt"/>
              </a:rPr>
              <a:t>A</a:t>
            </a:r>
            <a:endParaRPr lang="en-US" sz="5400" b="1" i="1" dirty="0">
              <a:solidFill>
                <a:schemeClr val="bg1">
                  <a:lumMod val="95000"/>
                </a:schemeClr>
              </a:solidFill>
              <a:latin typeface="+mj-lt"/>
            </a:endParaRPr>
          </a:p>
        </p:txBody>
      </p:sp>
      <p:sp>
        <p:nvSpPr>
          <p:cNvPr id="8" name="Subtitle 2"/>
          <p:cNvSpPr txBox="1">
            <a:spLocks/>
          </p:cNvSpPr>
          <p:nvPr/>
        </p:nvSpPr>
        <p:spPr>
          <a:xfrm>
            <a:off x="3352910" y="2110895"/>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a:solidFill>
                  <a:schemeClr val="bg1"/>
                </a:solidFill>
                <a:latin typeface="+mj-lt"/>
              </a:rPr>
              <a:t>A</a:t>
            </a:r>
            <a:endParaRPr lang="en-US" sz="5400" b="1" i="1" dirty="0">
              <a:solidFill>
                <a:schemeClr val="bg1">
                  <a:lumMod val="95000"/>
                </a:schemeClr>
              </a:solidFill>
              <a:latin typeface="+mj-lt"/>
            </a:endParaRPr>
          </a:p>
        </p:txBody>
      </p:sp>
      <p:sp>
        <p:nvSpPr>
          <p:cNvPr id="9" name="Subtitle 2"/>
          <p:cNvSpPr txBox="1">
            <a:spLocks/>
          </p:cNvSpPr>
          <p:nvPr/>
        </p:nvSpPr>
        <p:spPr>
          <a:xfrm>
            <a:off x="5032856" y="2139697"/>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a:solidFill>
                  <a:schemeClr val="bg1"/>
                </a:solidFill>
                <a:latin typeface="+mj-lt"/>
              </a:rPr>
              <a:t>D</a:t>
            </a:r>
            <a:endParaRPr lang="en-US" sz="5400" b="1" dirty="0">
              <a:solidFill>
                <a:schemeClr val="bg1">
                  <a:lumMod val="95000"/>
                </a:schemeClr>
              </a:solidFill>
              <a:latin typeface="+mj-lt"/>
            </a:endParaRPr>
          </a:p>
        </p:txBody>
      </p:sp>
      <p:sp>
        <p:nvSpPr>
          <p:cNvPr id="13" name="Subtitle 2"/>
          <p:cNvSpPr txBox="1">
            <a:spLocks/>
          </p:cNvSpPr>
          <p:nvPr/>
        </p:nvSpPr>
        <p:spPr>
          <a:xfrm>
            <a:off x="4159408" y="2917393"/>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a:solidFill>
                  <a:schemeClr val="bg1"/>
                </a:solidFill>
                <a:latin typeface="+mj-lt"/>
              </a:rPr>
              <a:t>C</a:t>
            </a:r>
            <a:endParaRPr lang="en-US" sz="5400" b="1" i="1" dirty="0">
              <a:solidFill>
                <a:schemeClr val="bg1">
                  <a:lumMod val="95000"/>
                </a:schemeClr>
              </a:solidFill>
              <a:latin typeface="+mj-l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28070223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animEffect transition="in" filter="fade">
                                      <p:cBhvr>
                                        <p:cTn id="25" dur="500"/>
                                        <p:tgtEl>
                                          <p:spTgt spid="9"/>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7" grpId="0"/>
      <p:bldP spid="8" grpId="0"/>
      <p:bldP spid="9" grpId="0"/>
      <p:bldP spid="13"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3335"/>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Flowchart: Or 9"/>
          <p:cNvSpPr/>
          <p:nvPr/>
        </p:nvSpPr>
        <p:spPr>
          <a:xfrm>
            <a:off x="3247040" y="1246790"/>
            <a:ext cx="2649922" cy="2649922"/>
          </a:xfrm>
          <a:prstGeom prst="flowChartOr">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Subtitle 2"/>
          <p:cNvSpPr txBox="1">
            <a:spLocks/>
          </p:cNvSpPr>
          <p:nvPr/>
        </p:nvSpPr>
        <p:spPr>
          <a:xfrm>
            <a:off x="3592682" y="1534825"/>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a:solidFill>
                  <a:schemeClr val="bg1"/>
                </a:solidFill>
                <a:latin typeface="+mj-lt"/>
              </a:rPr>
              <a:t>A</a:t>
            </a:r>
            <a:endParaRPr lang="en-US" sz="5400" b="1" i="1" dirty="0">
              <a:solidFill>
                <a:schemeClr val="bg1">
                  <a:lumMod val="95000"/>
                </a:schemeClr>
              </a:solidFill>
              <a:latin typeface="+mj-lt"/>
            </a:endParaRPr>
          </a:p>
        </p:txBody>
      </p:sp>
      <p:sp>
        <p:nvSpPr>
          <p:cNvPr id="15" name="Subtitle 2"/>
          <p:cNvSpPr txBox="1">
            <a:spLocks/>
          </p:cNvSpPr>
          <p:nvPr/>
        </p:nvSpPr>
        <p:spPr>
          <a:xfrm>
            <a:off x="3583339" y="2629358"/>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a:solidFill>
                  <a:schemeClr val="bg1"/>
                </a:solidFill>
                <a:latin typeface="+mj-lt"/>
              </a:rPr>
              <a:t>A</a:t>
            </a:r>
            <a:endParaRPr lang="en-US" sz="5400" b="1" i="1" dirty="0">
              <a:solidFill>
                <a:schemeClr val="bg1">
                  <a:lumMod val="95000"/>
                </a:schemeClr>
              </a:solidFill>
              <a:latin typeface="+mj-lt"/>
            </a:endParaRPr>
          </a:p>
        </p:txBody>
      </p:sp>
      <p:sp>
        <p:nvSpPr>
          <p:cNvPr id="16" name="Subtitle 2"/>
          <p:cNvSpPr txBox="1">
            <a:spLocks/>
          </p:cNvSpPr>
          <p:nvPr/>
        </p:nvSpPr>
        <p:spPr>
          <a:xfrm>
            <a:off x="4744822" y="1534825"/>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a:solidFill>
                  <a:schemeClr val="bg1"/>
                </a:solidFill>
                <a:latin typeface="+mj-lt"/>
              </a:rPr>
              <a:t>D</a:t>
            </a:r>
            <a:endParaRPr lang="en-US" sz="5400" b="1" dirty="0">
              <a:solidFill>
                <a:schemeClr val="bg1">
                  <a:lumMod val="95000"/>
                </a:schemeClr>
              </a:solidFill>
              <a:latin typeface="+mj-lt"/>
            </a:endParaRPr>
          </a:p>
        </p:txBody>
      </p:sp>
      <p:sp>
        <p:nvSpPr>
          <p:cNvPr id="17" name="Subtitle 2"/>
          <p:cNvSpPr txBox="1">
            <a:spLocks/>
          </p:cNvSpPr>
          <p:nvPr/>
        </p:nvSpPr>
        <p:spPr>
          <a:xfrm>
            <a:off x="4744822" y="2629358"/>
            <a:ext cx="815841"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5400" b="1" spc="300" dirty="0">
                <a:solidFill>
                  <a:schemeClr val="bg1"/>
                </a:solidFill>
                <a:latin typeface="+mj-lt"/>
              </a:rPr>
              <a:t>C</a:t>
            </a:r>
            <a:endParaRPr lang="en-US" sz="5400" b="1" i="1" dirty="0">
              <a:solidFill>
                <a:schemeClr val="bg1">
                  <a:lumMod val="95000"/>
                </a:schemeClr>
              </a:solidFill>
              <a:latin typeface="+mj-l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56607654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animEffect transition="in" filter="fade">
                                      <p:cBhvr>
                                        <p:cTn id="13" dur="500"/>
                                        <p:tgtEl>
                                          <p:spTgt spid="1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Effect transition="in" filter="fade">
                                      <p:cBhvr>
                                        <p:cTn id="25" dur="500"/>
                                        <p:tgtEl>
                                          <p:spTgt spid="16"/>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500" fill="hold"/>
                                        <p:tgtEl>
                                          <p:spTgt spid="17"/>
                                        </p:tgtEl>
                                        <p:attrNameLst>
                                          <p:attrName>ppt_w</p:attrName>
                                        </p:attrNameLst>
                                      </p:cBhvr>
                                      <p:tavLst>
                                        <p:tav tm="0">
                                          <p:val>
                                            <p:fltVal val="0"/>
                                          </p:val>
                                        </p:tav>
                                        <p:tav tm="100000">
                                          <p:val>
                                            <p:strVal val="#ppt_w"/>
                                          </p:val>
                                        </p:tav>
                                      </p:tavLst>
                                    </p:anim>
                                    <p:anim calcmode="lin" valueType="num">
                                      <p:cBhvr>
                                        <p:cTn id="30" dur="500" fill="hold"/>
                                        <p:tgtEl>
                                          <p:spTgt spid="17"/>
                                        </p:tgtEl>
                                        <p:attrNameLst>
                                          <p:attrName>ppt_h</p:attrName>
                                        </p:attrNameLst>
                                      </p:cBhvr>
                                      <p:tavLst>
                                        <p:tav tm="0">
                                          <p:val>
                                            <p:fltVal val="0"/>
                                          </p:val>
                                        </p:tav>
                                        <p:tav tm="100000">
                                          <p:val>
                                            <p:strVal val="#ppt_h"/>
                                          </p:val>
                                        </p:tav>
                                      </p:tavLst>
                                    </p:anim>
                                    <p:animEffect transition="in" filter="fade">
                                      <p:cBhvr>
                                        <p:cTn id="3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p:bldP spid="15" grpId="0"/>
      <p:bldP spid="16" grpId="0"/>
      <p:bldP spid="17"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2333"/>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Diamond 10"/>
          <p:cNvSpPr/>
          <p:nvPr/>
        </p:nvSpPr>
        <p:spPr>
          <a:xfrm>
            <a:off x="3016611" y="1016361"/>
            <a:ext cx="3110778" cy="3110778"/>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Subtitle 2"/>
          <p:cNvSpPr txBox="1">
            <a:spLocks/>
          </p:cNvSpPr>
          <p:nvPr/>
        </p:nvSpPr>
        <p:spPr>
          <a:xfrm>
            <a:off x="3247040" y="2283716"/>
            <a:ext cx="2649922" cy="8641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800" b="1" spc="-150" dirty="0">
                <a:solidFill>
                  <a:schemeClr val="bg1"/>
                </a:solidFill>
                <a:latin typeface="+mj-lt"/>
              </a:rPr>
              <a:t>Creative</a:t>
            </a:r>
            <a:endParaRPr lang="en-US" sz="2800" b="1" i="1" spc="-150" dirty="0">
              <a:solidFill>
                <a:schemeClr val="bg1">
                  <a:lumMod val="95000"/>
                </a:schemeClr>
              </a:solidFill>
              <a:latin typeface="+mj-l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01632708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5339"/>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Decagon 10"/>
          <p:cNvSpPr/>
          <p:nvPr/>
        </p:nvSpPr>
        <p:spPr>
          <a:xfrm>
            <a:off x="3304647" y="1304397"/>
            <a:ext cx="2534708" cy="2534708"/>
          </a:xfrm>
          <a:prstGeom prst="decagon">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ubtitle 2"/>
          <p:cNvSpPr txBox="1">
            <a:spLocks/>
          </p:cNvSpPr>
          <p:nvPr/>
        </p:nvSpPr>
        <p:spPr>
          <a:xfrm>
            <a:off x="3247040" y="2571751"/>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0" spc="600" dirty="0">
                <a:solidFill>
                  <a:schemeClr val="bg1"/>
                </a:solidFill>
                <a:latin typeface="+mj-lt"/>
              </a:rPr>
              <a:t>HOUSE</a:t>
            </a:r>
            <a:endParaRPr lang="en-US" sz="2400" i="1" spc="600" dirty="0">
              <a:solidFill>
                <a:schemeClr val="bg1">
                  <a:lumMod val="95000"/>
                </a:schemeClr>
              </a:solidFill>
              <a:latin typeface="+mj-lt"/>
            </a:endParaRPr>
          </a:p>
        </p:txBody>
      </p:sp>
      <p:sp>
        <p:nvSpPr>
          <p:cNvPr id="7" name="Subtitle 2"/>
          <p:cNvSpPr txBox="1">
            <a:spLocks/>
          </p:cNvSpPr>
          <p:nvPr/>
        </p:nvSpPr>
        <p:spPr>
          <a:xfrm>
            <a:off x="3247040" y="2053288"/>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600" b="1" spc="-150" dirty="0">
                <a:solidFill>
                  <a:schemeClr val="accent6"/>
                </a:solidFill>
                <a:latin typeface="+mj-lt"/>
              </a:rPr>
              <a:t>Creative</a:t>
            </a:r>
            <a:endParaRPr lang="en-US" sz="3600" b="1" i="1" spc="-150" dirty="0">
              <a:solidFill>
                <a:schemeClr val="accent6"/>
              </a:solidFill>
              <a:latin typeface="+mj-l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63075563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p:bldP spid="7"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1255" y="0"/>
            <a:ext cx="9153344" cy="5143500"/>
          </a:xfrm>
          <a:prstGeom prst="rect">
            <a:avLst/>
          </a:prstGeom>
          <a:solidFill>
            <a:srgbClr val="1D1D1D">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6" name="Group 5"/>
          <p:cNvGrpSpPr/>
          <p:nvPr/>
        </p:nvGrpSpPr>
        <p:grpSpPr>
          <a:xfrm>
            <a:off x="3506242" y="2285739"/>
            <a:ext cx="720116" cy="546857"/>
            <a:chOff x="1528763" y="3641725"/>
            <a:chExt cx="211137" cy="160338"/>
          </a:xfrm>
          <a:solidFill>
            <a:schemeClr val="bg1"/>
          </a:solidFill>
        </p:grpSpPr>
        <p:sp>
          <p:nvSpPr>
            <p:cNvPr id="7"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sp>
          <p:nvSpPr>
            <p:cNvPr id="8"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bg1"/>
                </a:solidFill>
              </a:endParaRPr>
            </a:p>
          </p:txBody>
        </p:sp>
      </p:grpSp>
      <p:sp>
        <p:nvSpPr>
          <p:cNvPr id="9" name="Subtitle 2"/>
          <p:cNvSpPr txBox="1">
            <a:spLocks/>
          </p:cNvSpPr>
          <p:nvPr/>
        </p:nvSpPr>
        <p:spPr>
          <a:xfrm>
            <a:off x="4341573" y="2514143"/>
            <a:ext cx="1785817"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400" spc="600" dirty="0">
                <a:solidFill>
                  <a:schemeClr val="bg1"/>
                </a:solidFill>
                <a:latin typeface="+mj-lt"/>
              </a:rPr>
              <a:t>Break</a:t>
            </a:r>
            <a:endParaRPr lang="en-US" sz="2400" i="1" spc="600" dirty="0">
              <a:solidFill>
                <a:schemeClr val="bg1">
                  <a:lumMod val="95000"/>
                </a:schemeClr>
              </a:solidFill>
              <a:latin typeface="+mj-lt"/>
            </a:endParaRPr>
          </a:p>
        </p:txBody>
      </p:sp>
      <p:sp>
        <p:nvSpPr>
          <p:cNvPr id="10" name="Subtitle 2"/>
          <p:cNvSpPr txBox="1">
            <a:spLocks/>
          </p:cNvSpPr>
          <p:nvPr/>
        </p:nvSpPr>
        <p:spPr>
          <a:xfrm>
            <a:off x="4283966" y="2053288"/>
            <a:ext cx="1785817"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b="1" spc="-150" dirty="0">
                <a:solidFill>
                  <a:schemeClr val="accent6"/>
                </a:solidFill>
                <a:latin typeface="+mj-lt"/>
              </a:rPr>
              <a:t>Coffee</a:t>
            </a:r>
            <a:endParaRPr lang="en-US" b="1" i="1" spc="-150" dirty="0">
              <a:solidFill>
                <a:schemeClr val="accent6"/>
              </a:solidFill>
              <a:latin typeface="+mj-lt"/>
            </a:endParaRPr>
          </a:p>
        </p:txBody>
      </p:sp>
      <p:sp>
        <p:nvSpPr>
          <p:cNvPr id="11" name="Dodecagon 10"/>
          <p:cNvSpPr/>
          <p:nvPr/>
        </p:nvSpPr>
        <p:spPr>
          <a:xfrm>
            <a:off x="3304647" y="1304397"/>
            <a:ext cx="2534708" cy="2534708"/>
          </a:xfrm>
          <a:prstGeom prst="dodecagon">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142263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16" presetClass="entr" presetSubtype="21"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eardrop 10"/>
          <p:cNvSpPr/>
          <p:nvPr/>
        </p:nvSpPr>
        <p:spPr>
          <a:xfrm>
            <a:off x="3304647" y="1304397"/>
            <a:ext cx="2534708" cy="2534708"/>
          </a:xfrm>
          <a:prstGeom prst="teardrop">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ubtitle 2"/>
          <p:cNvSpPr txBox="1">
            <a:spLocks/>
          </p:cNvSpPr>
          <p:nvPr/>
        </p:nvSpPr>
        <p:spPr>
          <a:xfrm>
            <a:off x="3247040" y="2571751"/>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400" spc="600" dirty="0">
                <a:solidFill>
                  <a:schemeClr val="bg1"/>
                </a:solidFill>
                <a:latin typeface="+mj-lt"/>
              </a:rPr>
              <a:t>HOUSE</a:t>
            </a:r>
            <a:endParaRPr lang="en-US" sz="2400" i="1" spc="600" dirty="0">
              <a:solidFill>
                <a:schemeClr val="bg1">
                  <a:lumMod val="95000"/>
                </a:schemeClr>
              </a:solidFill>
              <a:latin typeface="+mj-lt"/>
            </a:endParaRPr>
          </a:p>
        </p:txBody>
      </p:sp>
      <p:sp>
        <p:nvSpPr>
          <p:cNvPr id="7" name="Subtitle 2"/>
          <p:cNvSpPr txBox="1">
            <a:spLocks/>
          </p:cNvSpPr>
          <p:nvPr/>
        </p:nvSpPr>
        <p:spPr>
          <a:xfrm>
            <a:off x="3247040" y="2053288"/>
            <a:ext cx="2649922" cy="5184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600" b="1" spc="-150" dirty="0">
                <a:solidFill>
                  <a:schemeClr val="accent6"/>
                </a:solidFill>
                <a:latin typeface="+mj-lt"/>
              </a:rPr>
              <a:t>Creative</a:t>
            </a:r>
            <a:endParaRPr lang="en-US" sz="3600" b="1" i="1" spc="-150" dirty="0">
              <a:solidFill>
                <a:schemeClr val="accent6"/>
              </a:solidFill>
              <a:latin typeface="+mj-l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10980231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p:bldP spid="7"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4580175" y="-26020"/>
            <a:ext cx="4563826" cy="516951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15" name="Rectangle 14"/>
          <p:cNvSpPr/>
          <p:nvPr/>
        </p:nvSpPr>
        <p:spPr>
          <a:xfrm>
            <a:off x="1837680" y="1670523"/>
            <a:ext cx="1785817" cy="1802455"/>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6" name="Title 1"/>
          <p:cNvSpPr txBox="1">
            <a:spLocks/>
          </p:cNvSpPr>
          <p:nvPr/>
        </p:nvSpPr>
        <p:spPr>
          <a:xfrm>
            <a:off x="1922079" y="1707646"/>
            <a:ext cx="2200988" cy="97931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Our</a:t>
            </a:r>
            <a:r>
              <a:rPr lang="en-US" sz="2400" spc="-150" dirty="0">
                <a:solidFill>
                  <a:schemeClr val="bg1"/>
                </a:solidFill>
              </a:rPr>
              <a:t> Headquarter</a:t>
            </a:r>
            <a:endParaRPr lang="en-US" sz="2400" dirty="0">
              <a:solidFill>
                <a:schemeClr val="bg1"/>
              </a:solidFill>
            </a:endParaRPr>
          </a:p>
        </p:txBody>
      </p:sp>
      <p:sp>
        <p:nvSpPr>
          <p:cNvPr id="19" name="TextBox 18"/>
          <p:cNvSpPr txBox="1"/>
          <p:nvPr/>
        </p:nvSpPr>
        <p:spPr>
          <a:xfrm>
            <a:off x="1936560" y="2614956"/>
            <a:ext cx="1598516" cy="715581"/>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2" name="Picture Placeholder 1"/>
          <p:cNvSpPr>
            <a:spLocks noGrp="1"/>
          </p:cNvSpPr>
          <p:nvPr>
            <p:ph type="pic" sz="quarter" idx="10"/>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4"/>
          </p:nvPr>
        </p:nvSpPr>
        <p:spPr/>
      </p:sp>
    </p:spTree>
    <p:extLst>
      <p:ext uri="{BB962C8B-B14F-4D97-AF65-F5344CB8AC3E}">
        <p14:creationId xmlns:p14="http://schemas.microsoft.com/office/powerpoint/2010/main" val="2238272907"/>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anim calcmode="lin" valueType="num">
                                      <p:cBhvr>
                                        <p:cTn id="8" dur="500" fill="hold"/>
                                        <p:tgtEl>
                                          <p:spTgt spid="15"/>
                                        </p:tgtEl>
                                        <p:attrNameLst>
                                          <p:attrName>ppt_x</p:attrName>
                                        </p:attrNameLst>
                                      </p:cBhvr>
                                      <p:tavLst>
                                        <p:tav tm="0">
                                          <p:val>
                                            <p:strVal val="#ppt_x"/>
                                          </p:val>
                                        </p:tav>
                                        <p:tav tm="100000">
                                          <p:val>
                                            <p:strVal val="#ppt_x"/>
                                          </p:val>
                                        </p:tav>
                                      </p:tavLst>
                                    </p:anim>
                                    <p:anim calcmode="lin" valueType="num">
                                      <p:cBhvr>
                                        <p:cTn id="9" dur="5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21"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anim calcmode="lin" valueType="num">
                                      <p:cBhvr>
                                        <p:cTn id="17" dur="500" fill="hold"/>
                                        <p:tgtEl>
                                          <p:spTgt spid="19"/>
                                        </p:tgtEl>
                                        <p:attrNameLst>
                                          <p:attrName>ppt_x</p:attrName>
                                        </p:attrNameLst>
                                      </p:cBhvr>
                                      <p:tavLst>
                                        <p:tav tm="0">
                                          <p:val>
                                            <p:strVal val="#ppt_x"/>
                                          </p:val>
                                        </p:tav>
                                        <p:tav tm="100000">
                                          <p:val>
                                            <p:strVal val="#ppt_x"/>
                                          </p:val>
                                        </p:tav>
                                      </p:tavLst>
                                    </p:anim>
                                    <p:anim calcmode="lin" valueType="num">
                                      <p:cBhvr>
                                        <p:cTn id="18" dur="5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6" grpId="0"/>
      <p:bldP spid="19"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249" y="1"/>
            <a:ext cx="9153344" cy="4415174"/>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Rectangle 5"/>
          <p:cNvSpPr/>
          <p:nvPr/>
        </p:nvSpPr>
        <p:spPr>
          <a:xfrm>
            <a:off x="570326" y="2937876"/>
            <a:ext cx="1870216" cy="1938154"/>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9" name="Title 1"/>
          <p:cNvSpPr txBox="1">
            <a:spLocks/>
          </p:cNvSpPr>
          <p:nvPr/>
        </p:nvSpPr>
        <p:spPr>
          <a:xfrm>
            <a:off x="654724" y="2975000"/>
            <a:ext cx="1728210" cy="97931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Our</a:t>
            </a:r>
            <a:r>
              <a:rPr lang="en-US" sz="2400" spc="-150" dirty="0">
                <a:solidFill>
                  <a:schemeClr val="bg1"/>
                </a:solidFill>
              </a:rPr>
              <a:t> Headquarter</a:t>
            </a:r>
            <a:endParaRPr lang="en-US" sz="2400" dirty="0">
              <a:solidFill>
                <a:schemeClr val="bg1"/>
              </a:solidFill>
            </a:endParaRPr>
          </a:p>
        </p:txBody>
      </p:sp>
      <p:sp>
        <p:nvSpPr>
          <p:cNvPr id="10" name="TextBox 9"/>
          <p:cNvSpPr txBox="1"/>
          <p:nvPr/>
        </p:nvSpPr>
        <p:spPr>
          <a:xfrm>
            <a:off x="669205" y="3952735"/>
            <a:ext cx="1598516" cy="715581"/>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780524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6" presetClass="entr" presetSubtype="21"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anim calcmode="lin" valueType="num">
                                      <p:cBhvr>
                                        <p:cTn id="22" dur="500" fill="hold"/>
                                        <p:tgtEl>
                                          <p:spTgt spid="10"/>
                                        </p:tgtEl>
                                        <p:attrNameLst>
                                          <p:attrName>ppt_x</p:attrName>
                                        </p:attrNameLst>
                                      </p:cBhvr>
                                      <p:tavLst>
                                        <p:tav tm="0">
                                          <p:val>
                                            <p:strVal val="#ppt_x"/>
                                          </p:val>
                                        </p:tav>
                                        <p:tav tm="100000">
                                          <p:val>
                                            <p:strVal val="#ppt_x"/>
                                          </p:val>
                                        </p:tav>
                                      </p:tavLst>
                                    </p:anim>
                                    <p:anim calcmode="lin" valueType="num">
                                      <p:cBhvr>
                                        <p:cTn id="23"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9" grpId="0"/>
      <p:bldP spid="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4036616"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a:endCxn id="15" idx="1"/>
          </p:cNvCxnSpPr>
          <p:nvPr/>
        </p:nvCxnSpPr>
        <p:spPr>
          <a:xfrm flipV="1">
            <a:off x="1905158" y="2883549"/>
            <a:ext cx="931791" cy="1007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729253"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cxnSp>
        <p:nvCxnSpPr>
          <p:cNvPr id="7" name="Straight Connector 6"/>
          <p:cNvCxnSpPr/>
          <p:nvPr/>
        </p:nvCxnSpPr>
        <p:spPr>
          <a:xfrm>
            <a:off x="1" y="2893626"/>
            <a:ext cx="71233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705489" y="2283717"/>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Rectangle 14"/>
          <p:cNvSpPr/>
          <p:nvPr/>
        </p:nvSpPr>
        <p:spPr>
          <a:xfrm>
            <a:off x="2836949" y="2283716"/>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Rectangle 15"/>
          <p:cNvSpPr/>
          <p:nvPr/>
        </p:nvSpPr>
        <p:spPr>
          <a:xfrm>
            <a:off x="4968408" y="2283717"/>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Rectangle 17"/>
          <p:cNvSpPr/>
          <p:nvPr/>
        </p:nvSpPr>
        <p:spPr>
          <a:xfrm>
            <a:off x="7099866" y="2283716"/>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8" name="TextBox 27"/>
          <p:cNvSpPr txBox="1"/>
          <p:nvPr/>
        </p:nvSpPr>
        <p:spPr>
          <a:xfrm>
            <a:off x="2860713"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29" name="TextBox 28"/>
          <p:cNvSpPr txBox="1"/>
          <p:nvPr/>
        </p:nvSpPr>
        <p:spPr>
          <a:xfrm>
            <a:off x="4992172"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30" name="TextBox 29"/>
          <p:cNvSpPr txBox="1"/>
          <p:nvPr/>
        </p:nvSpPr>
        <p:spPr>
          <a:xfrm>
            <a:off x="7099867"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6" name="TextBox 5"/>
          <p:cNvSpPr txBox="1"/>
          <p:nvPr/>
        </p:nvSpPr>
        <p:spPr>
          <a:xfrm>
            <a:off x="654725" y="2484733"/>
            <a:ext cx="1301197" cy="300082"/>
          </a:xfrm>
          <a:prstGeom prst="rect">
            <a:avLst/>
          </a:prstGeom>
          <a:noFill/>
        </p:spPr>
        <p:txBody>
          <a:bodyPr wrap="square" rtlCol="0">
            <a:spAutoFit/>
          </a:bodyPr>
          <a:lstStyle/>
          <a:p>
            <a:pPr algn="ctr"/>
            <a:r>
              <a:rPr lang="en-US" sz="1350" dirty="0">
                <a:solidFill>
                  <a:schemeClr val="bg1"/>
                </a:solidFill>
                <a:latin typeface="+mj-lt"/>
              </a:rPr>
              <a:t>2010</a:t>
            </a:r>
            <a:endParaRPr lang="en-US" sz="2400" dirty="0">
              <a:solidFill>
                <a:schemeClr val="bg1"/>
              </a:solidFill>
              <a:latin typeface="+mj-lt"/>
            </a:endParaRPr>
          </a:p>
        </p:txBody>
      </p:sp>
      <p:sp>
        <p:nvSpPr>
          <p:cNvPr id="34" name="TextBox 33"/>
          <p:cNvSpPr txBox="1"/>
          <p:nvPr/>
        </p:nvSpPr>
        <p:spPr>
          <a:xfrm>
            <a:off x="2786184" y="2484733"/>
            <a:ext cx="1301197" cy="300082"/>
          </a:xfrm>
          <a:prstGeom prst="rect">
            <a:avLst/>
          </a:prstGeom>
          <a:noFill/>
        </p:spPr>
        <p:txBody>
          <a:bodyPr wrap="square" rtlCol="0">
            <a:spAutoFit/>
          </a:bodyPr>
          <a:lstStyle/>
          <a:p>
            <a:pPr algn="ctr"/>
            <a:r>
              <a:rPr lang="en-US" sz="1350" dirty="0">
                <a:solidFill>
                  <a:schemeClr val="bg1"/>
                </a:solidFill>
                <a:latin typeface="+mj-lt"/>
              </a:rPr>
              <a:t>2011</a:t>
            </a:r>
          </a:p>
        </p:txBody>
      </p:sp>
      <p:sp>
        <p:nvSpPr>
          <p:cNvPr id="36" name="TextBox 35"/>
          <p:cNvSpPr txBox="1"/>
          <p:nvPr/>
        </p:nvSpPr>
        <p:spPr>
          <a:xfrm>
            <a:off x="4917643" y="2484733"/>
            <a:ext cx="1301197" cy="300082"/>
          </a:xfrm>
          <a:prstGeom prst="rect">
            <a:avLst/>
          </a:prstGeom>
          <a:noFill/>
        </p:spPr>
        <p:txBody>
          <a:bodyPr wrap="square" rtlCol="0">
            <a:spAutoFit/>
          </a:bodyPr>
          <a:lstStyle/>
          <a:p>
            <a:pPr algn="ctr"/>
            <a:r>
              <a:rPr lang="en-US" sz="1350" dirty="0">
                <a:solidFill>
                  <a:schemeClr val="bg1"/>
                </a:solidFill>
                <a:latin typeface="+mj-lt"/>
              </a:rPr>
              <a:t>2012</a:t>
            </a:r>
          </a:p>
        </p:txBody>
      </p:sp>
      <p:sp>
        <p:nvSpPr>
          <p:cNvPr id="38" name="TextBox 37"/>
          <p:cNvSpPr txBox="1"/>
          <p:nvPr/>
        </p:nvSpPr>
        <p:spPr>
          <a:xfrm>
            <a:off x="7049102" y="2484733"/>
            <a:ext cx="1301197" cy="300082"/>
          </a:xfrm>
          <a:prstGeom prst="rect">
            <a:avLst/>
          </a:prstGeom>
          <a:noFill/>
        </p:spPr>
        <p:txBody>
          <a:bodyPr wrap="square" rtlCol="0">
            <a:spAutoFit/>
          </a:bodyPr>
          <a:lstStyle/>
          <a:p>
            <a:pPr algn="ctr"/>
            <a:r>
              <a:rPr lang="en-US" sz="1350" dirty="0">
                <a:solidFill>
                  <a:schemeClr val="bg1"/>
                </a:solidFill>
                <a:latin typeface="+mj-lt"/>
              </a:rPr>
              <a:t>2013</a:t>
            </a:r>
          </a:p>
        </p:txBody>
      </p:sp>
      <p:sp>
        <p:nvSpPr>
          <p:cNvPr id="39" name="TextBox 38"/>
          <p:cNvSpPr txBox="1"/>
          <p:nvPr/>
        </p:nvSpPr>
        <p:spPr>
          <a:xfrm>
            <a:off x="729253" y="3644244"/>
            <a:ext cx="1152140" cy="253916"/>
          </a:xfrm>
          <a:prstGeom prst="rect">
            <a:avLst/>
          </a:prstGeom>
          <a:noFill/>
        </p:spPr>
        <p:txBody>
          <a:bodyPr wrap="square" rtlCol="0">
            <a:spAutoFit/>
          </a:bodyPr>
          <a:lstStyle/>
          <a:p>
            <a:pPr algn="ctr"/>
            <a:r>
              <a:rPr lang="en-US" sz="1050" b="1" dirty="0">
                <a:solidFill>
                  <a:srgbClr val="1D1D1D"/>
                </a:solidFill>
                <a:latin typeface="+mj-lt"/>
              </a:rPr>
              <a:t>APRIL</a:t>
            </a:r>
          </a:p>
        </p:txBody>
      </p:sp>
      <p:sp>
        <p:nvSpPr>
          <p:cNvPr id="46" name="TextBox 45"/>
          <p:cNvSpPr txBox="1"/>
          <p:nvPr/>
        </p:nvSpPr>
        <p:spPr>
          <a:xfrm>
            <a:off x="2860711" y="3630888"/>
            <a:ext cx="1152140" cy="253916"/>
          </a:xfrm>
          <a:prstGeom prst="rect">
            <a:avLst/>
          </a:prstGeom>
          <a:noFill/>
        </p:spPr>
        <p:txBody>
          <a:bodyPr wrap="square" rtlCol="0">
            <a:spAutoFit/>
          </a:bodyPr>
          <a:lstStyle/>
          <a:p>
            <a:pPr algn="ctr"/>
            <a:r>
              <a:rPr lang="en-US" sz="1050" b="1" dirty="0">
                <a:solidFill>
                  <a:srgbClr val="1D1D1D"/>
                </a:solidFill>
                <a:latin typeface="+mj-lt"/>
              </a:rPr>
              <a:t>JUNE</a:t>
            </a:r>
          </a:p>
        </p:txBody>
      </p:sp>
      <p:sp>
        <p:nvSpPr>
          <p:cNvPr id="47" name="TextBox 46"/>
          <p:cNvSpPr txBox="1"/>
          <p:nvPr/>
        </p:nvSpPr>
        <p:spPr>
          <a:xfrm>
            <a:off x="4992172" y="3644243"/>
            <a:ext cx="1152140" cy="253916"/>
          </a:xfrm>
          <a:prstGeom prst="rect">
            <a:avLst/>
          </a:prstGeom>
          <a:noFill/>
        </p:spPr>
        <p:txBody>
          <a:bodyPr wrap="square" rtlCol="0">
            <a:spAutoFit/>
          </a:bodyPr>
          <a:lstStyle/>
          <a:p>
            <a:pPr algn="ctr"/>
            <a:r>
              <a:rPr lang="en-US" sz="1050" b="1" dirty="0">
                <a:solidFill>
                  <a:srgbClr val="1D1D1D"/>
                </a:solidFill>
                <a:latin typeface="+mj-lt"/>
              </a:rPr>
              <a:t>JULY</a:t>
            </a:r>
          </a:p>
        </p:txBody>
      </p:sp>
      <p:sp>
        <p:nvSpPr>
          <p:cNvPr id="48" name="TextBox 47"/>
          <p:cNvSpPr txBox="1"/>
          <p:nvPr/>
        </p:nvSpPr>
        <p:spPr>
          <a:xfrm>
            <a:off x="7123630" y="3607593"/>
            <a:ext cx="1152140" cy="253916"/>
          </a:xfrm>
          <a:prstGeom prst="rect">
            <a:avLst/>
          </a:prstGeom>
          <a:noFill/>
        </p:spPr>
        <p:txBody>
          <a:bodyPr wrap="square" rtlCol="0">
            <a:spAutoFit/>
          </a:bodyPr>
          <a:lstStyle/>
          <a:p>
            <a:pPr algn="ctr"/>
            <a:r>
              <a:rPr lang="en-US" sz="1050" b="1" dirty="0">
                <a:solidFill>
                  <a:srgbClr val="1D1D1D"/>
                </a:solidFill>
                <a:latin typeface="+mj-lt"/>
              </a:rPr>
              <a:t>AUGUST</a:t>
            </a:r>
          </a:p>
        </p:txBody>
      </p:sp>
      <p:grpSp>
        <p:nvGrpSpPr>
          <p:cNvPr id="22" name="Group 21"/>
          <p:cNvGrpSpPr/>
          <p:nvPr/>
        </p:nvGrpSpPr>
        <p:grpSpPr>
          <a:xfrm>
            <a:off x="1119107" y="2883549"/>
            <a:ext cx="372432" cy="345346"/>
            <a:chOff x="1549401" y="3063876"/>
            <a:chExt cx="174625" cy="161925"/>
          </a:xfrm>
          <a:solidFill>
            <a:schemeClr val="accent6"/>
          </a:solidFill>
        </p:grpSpPr>
        <p:sp>
          <p:nvSpPr>
            <p:cNvPr id="2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33" name="Freeform 425"/>
          <p:cNvSpPr>
            <a:spLocks noEditPoints="1"/>
          </p:cNvSpPr>
          <p:nvPr/>
        </p:nvSpPr>
        <p:spPr bwMode="auto">
          <a:xfrm>
            <a:off x="3276977" y="2898631"/>
            <a:ext cx="319611" cy="330264"/>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35" name="Freeform 455"/>
          <p:cNvSpPr>
            <a:spLocks noEditPoints="1"/>
          </p:cNvSpPr>
          <p:nvPr/>
        </p:nvSpPr>
        <p:spPr bwMode="auto">
          <a:xfrm>
            <a:off x="5404552" y="2932596"/>
            <a:ext cx="327380" cy="330438"/>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grpSp>
        <p:nvGrpSpPr>
          <p:cNvPr id="37" name="Group 36"/>
          <p:cNvGrpSpPr/>
          <p:nvPr/>
        </p:nvGrpSpPr>
        <p:grpSpPr>
          <a:xfrm>
            <a:off x="7543764" y="2951163"/>
            <a:ext cx="311872" cy="311872"/>
            <a:chOff x="2416175" y="3670300"/>
            <a:chExt cx="182563" cy="182563"/>
          </a:xfrm>
          <a:solidFill>
            <a:schemeClr val="accent6"/>
          </a:solidFill>
        </p:grpSpPr>
        <p:sp>
          <p:nvSpPr>
            <p:cNvPr id="40"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cxnSp>
        <p:nvCxnSpPr>
          <p:cNvPr id="54" name="Straight Connector 53"/>
          <p:cNvCxnSpPr/>
          <p:nvPr/>
        </p:nvCxnSpPr>
        <p:spPr>
          <a:xfrm>
            <a:off x="6168076"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a:stCxn id="18" idx="3"/>
          </p:cNvCxnSpPr>
          <p:nvPr/>
        </p:nvCxnSpPr>
        <p:spPr>
          <a:xfrm>
            <a:off x="8299534" y="2883550"/>
            <a:ext cx="844466" cy="1007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8" name="Subtitle 2"/>
          <p:cNvSpPr txBox="1">
            <a:spLocks/>
          </p:cNvSpPr>
          <p:nvPr/>
        </p:nvSpPr>
        <p:spPr>
          <a:xfrm>
            <a:off x="2757379"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How It’s All Started?</a:t>
            </a:r>
          </a:p>
        </p:txBody>
      </p:sp>
      <p:sp>
        <p:nvSpPr>
          <p:cNvPr id="5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History</a:t>
            </a:r>
            <a:endParaRPr lang="en-US" sz="2400" dirty="0">
              <a:solidFill>
                <a:schemeClr val="bg1"/>
              </a:solidFill>
            </a:endParaRPr>
          </a:p>
        </p:txBody>
      </p:sp>
      <p:sp>
        <p:nvSpPr>
          <p:cNvPr id="60" name="Rectangle 5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108289965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ppt_w</p:attrName>
                                        </p:attrNameLst>
                                      </p:cBhvr>
                                      <p:tavLst>
                                        <p:tav tm="0">
                                          <p:val>
                                            <p:strVal val="#ppt_w*0.70"/>
                                          </p:val>
                                        </p:tav>
                                        <p:tav tm="100000">
                                          <p:val>
                                            <p:strVal val="#ppt_w"/>
                                          </p:val>
                                        </p:tav>
                                      </p:tavLst>
                                    </p:anim>
                                    <p:anim calcmode="lin" valueType="num">
                                      <p:cBhvr>
                                        <p:cTn id="8" dur="500" fill="hold"/>
                                        <p:tgtEl>
                                          <p:spTgt spid="57"/>
                                        </p:tgtEl>
                                        <p:attrNameLst>
                                          <p:attrName>ppt_h</p:attrName>
                                        </p:attrNameLst>
                                      </p:cBhvr>
                                      <p:tavLst>
                                        <p:tav tm="0">
                                          <p:val>
                                            <p:strVal val="#ppt_h"/>
                                          </p:val>
                                        </p:tav>
                                        <p:tav tm="100000">
                                          <p:val>
                                            <p:strVal val="#ppt_h"/>
                                          </p:val>
                                        </p:tav>
                                      </p:tavLst>
                                    </p:anim>
                                    <p:animEffect transition="in" filter="fade">
                                      <p:cBhvr>
                                        <p:cTn id="9" dur="5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strVal val="#ppt_w*0.70"/>
                                          </p:val>
                                        </p:tav>
                                        <p:tav tm="100000">
                                          <p:val>
                                            <p:strVal val="#ppt_w"/>
                                          </p:val>
                                        </p:tav>
                                      </p:tavLst>
                                    </p:anim>
                                    <p:anim calcmode="lin" valueType="num">
                                      <p:cBhvr>
                                        <p:cTn id="13" dur="500" fill="hold"/>
                                        <p:tgtEl>
                                          <p:spTgt spid="60"/>
                                        </p:tgtEl>
                                        <p:attrNameLst>
                                          <p:attrName>ppt_h</p:attrName>
                                        </p:attrNameLst>
                                      </p:cBhvr>
                                      <p:tavLst>
                                        <p:tav tm="0">
                                          <p:val>
                                            <p:strVal val="#ppt_h"/>
                                          </p:val>
                                        </p:tav>
                                        <p:tav tm="100000">
                                          <p:val>
                                            <p:strVal val="#ppt_h"/>
                                          </p:val>
                                        </p:tav>
                                      </p:tavLst>
                                    </p:anim>
                                    <p:animEffect transition="in" filter="fade">
                                      <p:cBhvr>
                                        <p:cTn id="14" dur="500"/>
                                        <p:tgtEl>
                                          <p:spTgt spid="6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19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4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29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450"/>
                            </p:stCondLst>
                            <p:childTnLst>
                              <p:par>
                                <p:cTn id="43" presetID="10" presetClass="entr" presetSubtype="0" fill="hold"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childTnLst>
                          </p:cTn>
                        </p:par>
                        <p:par>
                          <p:cTn id="46" fill="hold">
                            <p:stCondLst>
                              <p:cond delay="39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5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500"/>
                                        <p:tgtEl>
                                          <p:spTgt spid="5"/>
                                        </p:tgtEl>
                                      </p:cBhvr>
                                    </p:animEffect>
                                    <p:anim calcmode="lin" valueType="num">
                                      <p:cBhvr>
                                        <p:cTn id="53" dur="500" fill="hold"/>
                                        <p:tgtEl>
                                          <p:spTgt spid="5"/>
                                        </p:tgtEl>
                                        <p:attrNameLst>
                                          <p:attrName>ppt_x</p:attrName>
                                        </p:attrNameLst>
                                      </p:cBhvr>
                                      <p:tavLst>
                                        <p:tav tm="0">
                                          <p:val>
                                            <p:strVal val="#ppt_x"/>
                                          </p:val>
                                        </p:tav>
                                        <p:tav tm="100000">
                                          <p:val>
                                            <p:strVal val="#ppt_x"/>
                                          </p:val>
                                        </p:tav>
                                      </p:tavLst>
                                    </p:anim>
                                    <p:anim calcmode="lin" valueType="num">
                                      <p:cBhvr>
                                        <p:cTn id="54" dur="5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4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4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5450"/>
                            </p:stCondLst>
                            <p:childTnLst>
                              <p:par>
                                <p:cTn id="70" presetID="10" presetClass="entr" presetSubtype="0"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fade">
                                      <p:cBhvr>
                                        <p:cTn id="72" dur="500"/>
                                        <p:tgtEl>
                                          <p:spTgt spid="3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500"/>
                                        <p:tgtEl>
                                          <p:spTgt spid="28"/>
                                        </p:tgtEl>
                                      </p:cBhvr>
                                    </p:animEffect>
                                    <p:anim calcmode="lin" valueType="num">
                                      <p:cBhvr>
                                        <p:cTn id="79" dur="500" fill="hold"/>
                                        <p:tgtEl>
                                          <p:spTgt spid="28"/>
                                        </p:tgtEl>
                                        <p:attrNameLst>
                                          <p:attrName>ppt_x</p:attrName>
                                        </p:attrNameLst>
                                      </p:cBhvr>
                                      <p:tavLst>
                                        <p:tav tm="0">
                                          <p:val>
                                            <p:strVal val="#ppt_x"/>
                                          </p:val>
                                        </p:tav>
                                        <p:tav tm="100000">
                                          <p:val>
                                            <p:strVal val="#ppt_x"/>
                                          </p:val>
                                        </p:tav>
                                      </p:tavLst>
                                    </p:anim>
                                    <p:anim calcmode="lin" valueType="num">
                                      <p:cBhvr>
                                        <p:cTn id="80" dur="5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59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64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6950"/>
                            </p:stCondLst>
                            <p:childTnLst>
                              <p:par>
                                <p:cTn id="96" presetID="10" presetClass="entr" presetSubtype="0"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500"/>
                                        <p:tgtEl>
                                          <p:spTgt spid="3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500"/>
                                        <p:tgtEl>
                                          <p:spTgt spid="29"/>
                                        </p:tgtEl>
                                      </p:cBhvr>
                                    </p:animEffect>
                                    <p:anim calcmode="lin" valueType="num">
                                      <p:cBhvr>
                                        <p:cTn id="105" dur="500" fill="hold"/>
                                        <p:tgtEl>
                                          <p:spTgt spid="29"/>
                                        </p:tgtEl>
                                        <p:attrNameLst>
                                          <p:attrName>ppt_x</p:attrName>
                                        </p:attrNameLst>
                                      </p:cBhvr>
                                      <p:tavLst>
                                        <p:tav tm="0">
                                          <p:val>
                                            <p:strVal val="#ppt_x"/>
                                          </p:val>
                                        </p:tav>
                                        <p:tav tm="100000">
                                          <p:val>
                                            <p:strVal val="#ppt_x"/>
                                          </p:val>
                                        </p:tav>
                                      </p:tavLst>
                                    </p:anim>
                                    <p:anim calcmode="lin" valueType="num">
                                      <p:cBhvr>
                                        <p:cTn id="106" dur="5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7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7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8450"/>
                            </p:stCondLst>
                            <p:childTnLst>
                              <p:par>
                                <p:cTn id="122" presetID="10" presetClass="entr" presetSubtype="0" fill="hold" nodeType="afterEffect">
                                  <p:stCondLst>
                                    <p:cond delay="0"/>
                                  </p:stCondLst>
                                  <p:childTnLst>
                                    <p:set>
                                      <p:cBhvr>
                                        <p:cTn id="123" dur="1" fill="hold">
                                          <p:stCondLst>
                                            <p:cond delay="0"/>
                                          </p:stCondLst>
                                        </p:cTn>
                                        <p:tgtEl>
                                          <p:spTgt spid="37"/>
                                        </p:tgtEl>
                                        <p:attrNameLst>
                                          <p:attrName>style.visibility</p:attrName>
                                        </p:attrNameLst>
                                      </p:cBhvr>
                                      <p:to>
                                        <p:strVal val="visible"/>
                                      </p:to>
                                    </p:set>
                                    <p:animEffect transition="in" filter="fade">
                                      <p:cBhvr>
                                        <p:cTn id="124" dur="500"/>
                                        <p:tgtEl>
                                          <p:spTgt spid="3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500"/>
                                        <p:tgtEl>
                                          <p:spTgt spid="30"/>
                                        </p:tgtEl>
                                      </p:cBhvr>
                                    </p:animEffect>
                                    <p:anim calcmode="lin" valueType="num">
                                      <p:cBhvr>
                                        <p:cTn id="131" dur="500" fill="hold"/>
                                        <p:tgtEl>
                                          <p:spTgt spid="30"/>
                                        </p:tgtEl>
                                        <p:attrNameLst>
                                          <p:attrName>ppt_x</p:attrName>
                                        </p:attrNameLst>
                                      </p:cBhvr>
                                      <p:tavLst>
                                        <p:tav tm="0">
                                          <p:val>
                                            <p:strVal val="#ppt_x"/>
                                          </p:val>
                                        </p:tav>
                                        <p:tav tm="100000">
                                          <p:val>
                                            <p:strVal val="#ppt_x"/>
                                          </p:val>
                                        </p:tav>
                                      </p:tavLst>
                                    </p:anim>
                                    <p:anim calcmode="lin" valueType="num">
                                      <p:cBhvr>
                                        <p:cTn id="132" dur="5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89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33" grpId="0" animBg="1"/>
      <p:bldP spid="35" grpId="0" animBg="1"/>
      <p:bldP spid="57" grpId="0" animBg="1"/>
      <p:bldP spid="58" grpId="0" build="p"/>
      <p:bldP spid="59" grpId="0"/>
      <p:bldP spid="6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672"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itle 1"/>
          <p:cNvSpPr txBox="1">
            <a:spLocks/>
          </p:cNvSpPr>
          <p:nvPr/>
        </p:nvSpPr>
        <p:spPr>
          <a:xfrm>
            <a:off x="1979686" y="1419611"/>
            <a:ext cx="1152140" cy="97931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We’re</a:t>
            </a:r>
            <a:r>
              <a:rPr lang="en-US" sz="2400" spc="-150" dirty="0">
                <a:solidFill>
                  <a:schemeClr val="bg1"/>
                </a:solidFill>
              </a:rPr>
              <a:t> Here!</a:t>
            </a:r>
            <a:endParaRPr lang="en-US" sz="2400" dirty="0">
              <a:solidFill>
                <a:schemeClr val="bg1"/>
              </a:solidFill>
            </a:endParaRPr>
          </a:p>
        </p:txBody>
      </p:sp>
      <p:sp>
        <p:nvSpPr>
          <p:cNvPr id="14" name="Rounded Rectangular Callout 13"/>
          <p:cNvSpPr/>
          <p:nvPr/>
        </p:nvSpPr>
        <p:spPr>
          <a:xfrm>
            <a:off x="1806865" y="1333200"/>
            <a:ext cx="1324961" cy="1324961"/>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Subtitle 2"/>
          <p:cNvSpPr txBox="1">
            <a:spLocks/>
          </p:cNvSpPr>
          <p:nvPr/>
        </p:nvSpPr>
        <p:spPr>
          <a:xfrm>
            <a:off x="3535074" y="1304396"/>
            <a:ext cx="2649922" cy="155538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050" dirty="0" err="1">
                <a:solidFill>
                  <a:schemeClr val="bg1"/>
                </a:solidFill>
              </a:rPr>
              <a:t>Legian</a:t>
            </a:r>
            <a:r>
              <a:rPr lang="en-US" sz="1050" dirty="0">
                <a:solidFill>
                  <a:schemeClr val="bg1"/>
                </a:solidFill>
              </a:rPr>
              <a:t> Street Corner Ave. No 23 </a:t>
            </a:r>
          </a:p>
          <a:p>
            <a:pPr marL="0" indent="0">
              <a:lnSpc>
                <a:spcPct val="150000"/>
              </a:lnSpc>
              <a:buNone/>
            </a:pPr>
            <a:r>
              <a:rPr lang="en-US" sz="1050" dirty="0" err="1">
                <a:solidFill>
                  <a:schemeClr val="bg1"/>
                </a:solidFill>
              </a:rPr>
              <a:t>Kuta</a:t>
            </a:r>
            <a:r>
              <a:rPr lang="en-US" sz="1050" dirty="0">
                <a:solidFill>
                  <a:schemeClr val="bg1"/>
                </a:solidFill>
              </a:rPr>
              <a:t> - Bali Indonesia </a:t>
            </a:r>
          </a:p>
          <a:p>
            <a:pPr marL="0" indent="0">
              <a:lnSpc>
                <a:spcPct val="150000"/>
              </a:lnSpc>
              <a:buNone/>
            </a:pPr>
            <a:r>
              <a:rPr lang="en-US" sz="1050" dirty="0">
                <a:solidFill>
                  <a:schemeClr val="bg1"/>
                </a:solidFill>
              </a:rPr>
              <a:t>+1800-0000-000 </a:t>
            </a:r>
          </a:p>
          <a:p>
            <a:pPr marL="0" indent="0">
              <a:lnSpc>
                <a:spcPct val="150000"/>
              </a:lnSpc>
              <a:buNone/>
            </a:pPr>
            <a:r>
              <a:rPr lang="en-US" sz="1050" dirty="0" err="1">
                <a:solidFill>
                  <a:schemeClr val="bg1"/>
                </a:solidFill>
              </a:rPr>
              <a:t>hello@rockefeller</a:t>
            </a:r>
            <a:r>
              <a:rPr lang="en-US" sz="1050" dirty="0">
                <a:solidFill>
                  <a:schemeClr val="bg1"/>
                </a:solidFill>
              </a:rPr>
              <a:t> </a:t>
            </a:r>
          </a:p>
          <a:p>
            <a:pPr marL="0" indent="0">
              <a:lnSpc>
                <a:spcPct val="150000"/>
              </a:lnSpc>
              <a:buNone/>
            </a:pPr>
            <a:r>
              <a:rPr lang="en-US" sz="1050" dirty="0">
                <a:solidFill>
                  <a:schemeClr val="bg1"/>
                </a:solidFill>
              </a:rPr>
              <a:t>www.rockefeller.com </a:t>
            </a:r>
          </a:p>
        </p:txBody>
      </p:sp>
      <p:sp>
        <p:nvSpPr>
          <p:cNvPr id="16" name="Rectangle 15"/>
          <p:cNvSpPr/>
          <p:nvPr/>
        </p:nvSpPr>
        <p:spPr>
          <a:xfrm>
            <a:off x="6012176" y="3951997"/>
            <a:ext cx="2244634" cy="46317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Title 1"/>
          <p:cNvSpPr txBox="1">
            <a:spLocks/>
          </p:cNvSpPr>
          <p:nvPr/>
        </p:nvSpPr>
        <p:spPr>
          <a:xfrm>
            <a:off x="6012177" y="3951997"/>
            <a:ext cx="2244634" cy="46317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a:solidFill>
                  <a:schemeClr val="bg1"/>
                </a:solidFill>
              </a:rPr>
              <a:t>ROCKEFELLER</a:t>
            </a:r>
          </a:p>
        </p:txBody>
      </p:sp>
      <p:sp>
        <p:nvSpPr>
          <p:cNvPr id="12" name="Rectangle 11"/>
          <p:cNvSpPr/>
          <p:nvPr/>
        </p:nvSpPr>
        <p:spPr>
          <a:xfrm>
            <a:off x="5862106" y="3951997"/>
            <a:ext cx="150071" cy="46317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077232197"/>
      </p:ext>
    </p:extLst>
  </p:cSld>
  <p:clrMapOvr>
    <a:masterClrMapping/>
  </p:clrMapOvr>
  <mc:AlternateContent xmlns:mc="http://schemas.openxmlformats.org/markup-compatibility/2006" xmlns:p14="http://schemas.microsoft.com/office/powerpoint/2010/main">
    <mc:Choice Requires="p14">
      <p:transition spd="slow" p14:dur="12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anim calcmode="lin" valueType="num">
                                      <p:cBhvr>
                                        <p:cTn id="12" dur="500" fill="hold"/>
                                        <p:tgtEl>
                                          <p:spTgt spid="10"/>
                                        </p:tgtEl>
                                        <p:attrNameLst>
                                          <p:attrName>ppt_x</p:attrName>
                                        </p:attrNameLst>
                                      </p:cBhvr>
                                      <p:tavLst>
                                        <p:tav tm="0">
                                          <p:val>
                                            <p:strVal val="#ppt_x"/>
                                          </p:val>
                                        </p:tav>
                                        <p:tav tm="100000">
                                          <p:val>
                                            <p:strVal val="#ppt_x"/>
                                          </p:val>
                                        </p:tav>
                                      </p:tavLst>
                                    </p:anim>
                                    <p:anim calcmode="lin" valueType="num">
                                      <p:cBhvr>
                                        <p:cTn id="13" dur="5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down)">
                                      <p:cBhvr>
                                        <p:cTn id="24" dur="500"/>
                                        <p:tgtEl>
                                          <p:spTgt spid="12"/>
                                        </p:tgtEl>
                                      </p:cBhvr>
                                    </p:animEffect>
                                  </p:childTnLst>
                                </p:cTn>
                              </p:par>
                            </p:childTnLst>
                          </p:cTn>
                        </p:par>
                        <p:par>
                          <p:cTn id="25" fill="hold">
                            <p:stCondLst>
                              <p:cond delay="2000"/>
                            </p:stCondLst>
                            <p:childTnLst>
                              <p:par>
                                <p:cTn id="26" presetID="16" presetClass="entr" presetSubtype="21" fill="hold" grpId="0"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barn(inVertical)">
                                      <p:cBhvr>
                                        <p:cTn id="2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animBg="1"/>
      <p:bldP spid="15" grpId="0"/>
      <p:bldP spid="16" grpId="0" animBg="1"/>
      <p:bldP spid="17" grpId="0"/>
      <p:bldP spid="12"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672"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itle 1"/>
          <p:cNvSpPr txBox="1">
            <a:spLocks/>
          </p:cNvSpPr>
          <p:nvPr/>
        </p:nvSpPr>
        <p:spPr>
          <a:xfrm>
            <a:off x="4082340" y="1563629"/>
            <a:ext cx="1152140" cy="97931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We’re</a:t>
            </a:r>
            <a:r>
              <a:rPr lang="en-US" sz="2400" spc="-150" dirty="0">
                <a:solidFill>
                  <a:schemeClr val="bg1"/>
                </a:solidFill>
              </a:rPr>
              <a:t> Here!</a:t>
            </a:r>
            <a:endParaRPr lang="en-US" sz="2400" dirty="0">
              <a:solidFill>
                <a:schemeClr val="bg1"/>
              </a:solidFill>
            </a:endParaRPr>
          </a:p>
        </p:txBody>
      </p:sp>
      <p:sp>
        <p:nvSpPr>
          <p:cNvPr id="14" name="Rounded Rectangular Callout 13"/>
          <p:cNvSpPr/>
          <p:nvPr/>
        </p:nvSpPr>
        <p:spPr>
          <a:xfrm>
            <a:off x="3909519" y="1477218"/>
            <a:ext cx="1324961" cy="1324961"/>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Subtitle 2"/>
          <p:cNvSpPr txBox="1">
            <a:spLocks/>
          </p:cNvSpPr>
          <p:nvPr/>
        </p:nvSpPr>
        <p:spPr>
          <a:xfrm>
            <a:off x="3247040" y="3090214"/>
            <a:ext cx="2649922" cy="155538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sz="1050" dirty="0" err="1">
                <a:solidFill>
                  <a:schemeClr val="bg1"/>
                </a:solidFill>
              </a:rPr>
              <a:t>Legian</a:t>
            </a:r>
            <a:r>
              <a:rPr lang="en-US" sz="1050" dirty="0">
                <a:solidFill>
                  <a:schemeClr val="bg1"/>
                </a:solidFill>
              </a:rPr>
              <a:t> Street Corner Ave. No 23 </a:t>
            </a:r>
          </a:p>
          <a:p>
            <a:pPr marL="0" indent="0" algn="ctr">
              <a:lnSpc>
                <a:spcPct val="150000"/>
              </a:lnSpc>
              <a:buNone/>
            </a:pPr>
            <a:r>
              <a:rPr lang="en-US" sz="1050" dirty="0" err="1">
                <a:solidFill>
                  <a:schemeClr val="bg1"/>
                </a:solidFill>
              </a:rPr>
              <a:t>Kuta</a:t>
            </a:r>
            <a:r>
              <a:rPr lang="en-US" sz="1050" dirty="0">
                <a:solidFill>
                  <a:schemeClr val="bg1"/>
                </a:solidFill>
              </a:rPr>
              <a:t> - Bali Indonesia </a:t>
            </a:r>
          </a:p>
          <a:p>
            <a:pPr marL="0" indent="0" algn="ctr">
              <a:lnSpc>
                <a:spcPct val="150000"/>
              </a:lnSpc>
              <a:buNone/>
            </a:pPr>
            <a:r>
              <a:rPr lang="en-US" sz="1050" dirty="0">
                <a:solidFill>
                  <a:schemeClr val="bg1"/>
                </a:solidFill>
              </a:rPr>
              <a:t>+1800-0000-000 </a:t>
            </a:r>
          </a:p>
          <a:p>
            <a:pPr marL="0" indent="0" algn="ctr">
              <a:lnSpc>
                <a:spcPct val="150000"/>
              </a:lnSpc>
              <a:buNone/>
            </a:pPr>
            <a:r>
              <a:rPr lang="en-US" sz="1050" dirty="0" err="1">
                <a:solidFill>
                  <a:schemeClr val="bg1"/>
                </a:solidFill>
              </a:rPr>
              <a:t>hello@rockefeller</a:t>
            </a:r>
            <a:r>
              <a:rPr lang="en-US" sz="1050" dirty="0">
                <a:solidFill>
                  <a:schemeClr val="bg1"/>
                </a:solidFill>
              </a:rPr>
              <a:t> </a:t>
            </a:r>
          </a:p>
          <a:p>
            <a:pPr marL="0" indent="0" algn="ctr">
              <a:lnSpc>
                <a:spcPct val="150000"/>
              </a:lnSpc>
              <a:buNone/>
            </a:pPr>
            <a:r>
              <a:rPr lang="en-US" sz="1050" dirty="0">
                <a:solidFill>
                  <a:schemeClr val="bg1"/>
                </a:solidFill>
              </a:rPr>
              <a:t>www.rockefeller.com </a:t>
            </a:r>
          </a:p>
        </p:txBody>
      </p:sp>
      <p:sp>
        <p:nvSpPr>
          <p:cNvPr id="16" name="Rectangle 15"/>
          <p:cNvSpPr/>
          <p:nvPr/>
        </p:nvSpPr>
        <p:spPr>
          <a:xfrm>
            <a:off x="3449682" y="728326"/>
            <a:ext cx="2244634" cy="46317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Title 1"/>
          <p:cNvSpPr txBox="1">
            <a:spLocks/>
          </p:cNvSpPr>
          <p:nvPr/>
        </p:nvSpPr>
        <p:spPr>
          <a:xfrm>
            <a:off x="3449684" y="728326"/>
            <a:ext cx="2244634" cy="46317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a:solidFill>
                  <a:schemeClr val="bg1"/>
                </a:solidFill>
              </a:rPr>
              <a:t>ROCKEFELLER</a:t>
            </a:r>
            <a:endParaRPr lang="en-US" sz="3200" dirty="0">
              <a:solidFill>
                <a:schemeClr val="bg1"/>
              </a:solidFill>
            </a:endParaRPr>
          </a:p>
        </p:txBody>
      </p:sp>
      <p:sp>
        <p:nvSpPr>
          <p:cNvPr id="9" name="Rectangle 8"/>
          <p:cNvSpPr/>
          <p:nvPr/>
        </p:nvSpPr>
        <p:spPr>
          <a:xfrm>
            <a:off x="3316093" y="728326"/>
            <a:ext cx="150071" cy="46317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696040696"/>
      </p:ext>
    </p:extLst>
  </p:cSld>
  <p:clrMapOvr>
    <a:masterClrMapping/>
  </p:clrMapOvr>
  <mc:AlternateContent xmlns:mc="http://schemas.openxmlformats.org/markup-compatibility/2006" xmlns:p14="http://schemas.microsoft.com/office/powerpoint/2010/main">
    <mc:Choice Requires="p14">
      <p:transition spd="slow" p14:dur="12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anim calcmode="lin" valueType="num">
                                      <p:cBhvr>
                                        <p:cTn id="12" dur="500" fill="hold"/>
                                        <p:tgtEl>
                                          <p:spTgt spid="16"/>
                                        </p:tgtEl>
                                        <p:attrNameLst>
                                          <p:attrName>ppt_x</p:attrName>
                                        </p:attrNameLst>
                                      </p:cBhvr>
                                      <p:tavLst>
                                        <p:tav tm="0">
                                          <p:val>
                                            <p:strVal val="#ppt_x"/>
                                          </p:val>
                                        </p:tav>
                                        <p:tav tm="100000">
                                          <p:val>
                                            <p:strVal val="#ppt_x"/>
                                          </p:val>
                                        </p:tav>
                                      </p:tavLst>
                                    </p:anim>
                                    <p:anim calcmode="lin" valueType="num">
                                      <p:cBhvr>
                                        <p:cTn id="13" dur="500" fill="hold"/>
                                        <p:tgtEl>
                                          <p:spTgt spid="16"/>
                                        </p:tgtEl>
                                        <p:attrNameLst>
                                          <p:attrName>ppt_y</p:attrName>
                                        </p:attrNameLst>
                                      </p:cBhvr>
                                      <p:tavLst>
                                        <p:tav tm="0">
                                          <p:val>
                                            <p:strVal val="#ppt_y+.1"/>
                                          </p:val>
                                        </p:tav>
                                        <p:tav tm="100000">
                                          <p:val>
                                            <p:strVal val="#ppt_y"/>
                                          </p:val>
                                        </p:tav>
                                      </p:tavLst>
                                    </p:anim>
                                  </p:childTnLst>
                                </p:cTn>
                              </p:par>
                              <p:par>
                                <p:cTn id="14" presetID="22" presetClass="entr" presetSubtype="4"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childTnLst>
                          </p:cTn>
                        </p:par>
                        <p:par>
                          <p:cTn id="17" fill="hold">
                            <p:stCondLst>
                              <p:cond delay="1000"/>
                            </p:stCondLst>
                            <p:childTnLst>
                              <p:par>
                                <p:cTn id="18" presetID="16" presetClass="entr" presetSubtype="21"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barn(inVertical)">
                                      <p:cBhvr>
                                        <p:cTn id="20" dur="500"/>
                                        <p:tgtEl>
                                          <p:spTgt spid="17"/>
                                        </p:tgtEl>
                                      </p:cBhvr>
                                    </p:animEffect>
                                  </p:childTnLst>
                                </p:cTn>
                              </p:par>
                            </p:childTnLst>
                          </p:cTn>
                        </p:par>
                        <p:par>
                          <p:cTn id="21" fill="hold">
                            <p:stCondLst>
                              <p:cond delay="1500"/>
                            </p:stCondLst>
                            <p:childTnLst>
                              <p:par>
                                <p:cTn id="22" presetID="16" presetClass="entr" presetSubtype="21"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anim calcmode="lin" valueType="num">
                                      <p:cBhvr>
                                        <p:cTn id="29" dur="500" fill="hold"/>
                                        <p:tgtEl>
                                          <p:spTgt spid="10"/>
                                        </p:tgtEl>
                                        <p:attrNameLst>
                                          <p:attrName>ppt_x</p:attrName>
                                        </p:attrNameLst>
                                      </p:cBhvr>
                                      <p:tavLst>
                                        <p:tav tm="0">
                                          <p:val>
                                            <p:strVal val="#ppt_x"/>
                                          </p:val>
                                        </p:tav>
                                        <p:tav tm="100000">
                                          <p:val>
                                            <p:strVal val="#ppt_x"/>
                                          </p:val>
                                        </p:tav>
                                      </p:tavLst>
                                    </p:anim>
                                    <p:anim calcmode="lin" valueType="num">
                                      <p:cBhvr>
                                        <p:cTn id="30" dur="5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P spid="14" grpId="0" animBg="1"/>
      <p:bldP spid="15" grpId="0"/>
      <p:bldP spid="16" grpId="0" animBg="1"/>
      <p:bldP spid="17" grpId="0"/>
      <p:bldP spid="9"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1" y="0"/>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itle 1"/>
          <p:cNvSpPr txBox="1">
            <a:spLocks/>
          </p:cNvSpPr>
          <p:nvPr/>
        </p:nvSpPr>
        <p:spPr>
          <a:xfrm>
            <a:off x="3554148" y="1462816"/>
            <a:ext cx="2045050" cy="210265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600" b="1" spc="-150" dirty="0">
                <a:solidFill>
                  <a:schemeClr val="accent6"/>
                </a:solidFill>
              </a:rPr>
              <a:t>Thank You</a:t>
            </a:r>
            <a:r>
              <a:rPr lang="en-US" sz="3600" spc="-150" dirty="0">
                <a:solidFill>
                  <a:schemeClr val="bg1"/>
                </a:solidFill>
              </a:rPr>
              <a:t> For Watching!</a:t>
            </a:r>
            <a:endParaRPr lang="en-US" sz="3600" dirty="0">
              <a:solidFill>
                <a:schemeClr val="bg1"/>
              </a:solidFill>
            </a:endParaRPr>
          </a:p>
        </p:txBody>
      </p:sp>
      <p:sp>
        <p:nvSpPr>
          <p:cNvPr id="14" name="Rounded Rectangular Callout 13"/>
          <p:cNvSpPr/>
          <p:nvPr/>
        </p:nvSpPr>
        <p:spPr>
          <a:xfrm>
            <a:off x="3381327" y="1376405"/>
            <a:ext cx="2390692" cy="2390692"/>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Rectangle 15"/>
          <p:cNvSpPr/>
          <p:nvPr/>
        </p:nvSpPr>
        <p:spPr>
          <a:xfrm>
            <a:off x="3449682" y="4680322"/>
            <a:ext cx="2244634" cy="46317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Title 1"/>
          <p:cNvSpPr txBox="1">
            <a:spLocks/>
          </p:cNvSpPr>
          <p:nvPr/>
        </p:nvSpPr>
        <p:spPr>
          <a:xfrm>
            <a:off x="3449684" y="4680322"/>
            <a:ext cx="2244634" cy="46317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a:solidFill>
                  <a:schemeClr val="bg1"/>
                </a:solidFill>
              </a:rPr>
              <a:t>ROCKEFELLER</a:t>
            </a:r>
            <a:endParaRPr lang="en-US" sz="3200" dirty="0">
              <a:solidFill>
                <a:schemeClr val="bg1"/>
              </a:solidFill>
            </a:endParaRPr>
          </a:p>
        </p:txBody>
      </p:sp>
      <p:sp>
        <p:nvSpPr>
          <p:cNvPr id="8" name="Rectangle 7"/>
          <p:cNvSpPr/>
          <p:nvPr/>
        </p:nvSpPr>
        <p:spPr>
          <a:xfrm>
            <a:off x="3316093" y="4680322"/>
            <a:ext cx="150071" cy="46317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949582231"/>
      </p:ext>
    </p:extLst>
  </p:cSld>
  <p:clrMapOvr>
    <a:masterClrMapping/>
  </p:clrMapOvr>
  <mc:AlternateContent xmlns:mc="http://schemas.openxmlformats.org/markup-compatibility/2006" xmlns:p14="http://schemas.microsoft.com/office/powerpoint/2010/main">
    <mc:Choice Requires="p14">
      <p:transition spd="slow" p14:dur="1200">
        <p14:flip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inVertical)">
                                      <p:cBhvr>
                                        <p:cTn id="11" dur="500"/>
                                        <p:tgtEl>
                                          <p:spTgt spid="14"/>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anim calcmode="lin" valueType="num">
                                      <p:cBhvr>
                                        <p:cTn id="16" dur="500" fill="hold"/>
                                        <p:tgtEl>
                                          <p:spTgt spid="10"/>
                                        </p:tgtEl>
                                        <p:attrNameLst>
                                          <p:attrName>ppt_x</p:attrName>
                                        </p:attrNameLst>
                                      </p:cBhvr>
                                      <p:tavLst>
                                        <p:tav tm="0">
                                          <p:val>
                                            <p:strVal val="#ppt_x"/>
                                          </p:val>
                                        </p:tav>
                                        <p:tav tm="100000">
                                          <p:val>
                                            <p:strVal val="#ppt_x"/>
                                          </p:val>
                                        </p:tav>
                                      </p:tavLst>
                                    </p:anim>
                                    <p:anim calcmode="lin" valueType="num">
                                      <p:cBhvr>
                                        <p:cTn id="17" dur="500" fill="hold"/>
                                        <p:tgtEl>
                                          <p:spTgt spid="10"/>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anim calcmode="lin" valueType="num">
                                      <p:cBhvr>
                                        <p:cTn id="22" dur="500" fill="hold"/>
                                        <p:tgtEl>
                                          <p:spTgt spid="16"/>
                                        </p:tgtEl>
                                        <p:attrNameLst>
                                          <p:attrName>ppt_x</p:attrName>
                                        </p:attrNameLst>
                                      </p:cBhvr>
                                      <p:tavLst>
                                        <p:tav tm="0">
                                          <p:val>
                                            <p:strVal val="#ppt_x"/>
                                          </p:val>
                                        </p:tav>
                                        <p:tav tm="100000">
                                          <p:val>
                                            <p:strVal val="#ppt_x"/>
                                          </p:val>
                                        </p:tav>
                                      </p:tavLst>
                                    </p:anim>
                                    <p:anim calcmode="lin" valueType="num">
                                      <p:cBhvr>
                                        <p:cTn id="23" dur="500" fill="hold"/>
                                        <p:tgtEl>
                                          <p:spTgt spid="16"/>
                                        </p:tgtEl>
                                        <p:attrNameLst>
                                          <p:attrName>ppt_y</p:attrName>
                                        </p:attrNameLst>
                                      </p:cBhvr>
                                      <p:tavLst>
                                        <p:tav tm="0">
                                          <p:val>
                                            <p:strVal val="#ppt_y+.1"/>
                                          </p:val>
                                        </p:tav>
                                        <p:tav tm="100000">
                                          <p:val>
                                            <p:strVal val="#ppt_y"/>
                                          </p:val>
                                        </p:tav>
                                      </p:tavLst>
                                    </p:anim>
                                  </p:childTnLst>
                                </p:cTn>
                              </p:par>
                              <p:par>
                                <p:cTn id="24" presetID="22" presetClass="entr" presetSubtype="4"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childTnLst>
                          </p:cTn>
                        </p:par>
                        <p:par>
                          <p:cTn id="27" fill="hold">
                            <p:stCondLst>
                              <p:cond delay="2500"/>
                            </p:stCondLst>
                            <p:childTnLst>
                              <p:par>
                                <p:cTn id="28" presetID="16" presetClass="entr" presetSubtype="21"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barn(inVertical)">
                                      <p:cBhvr>
                                        <p:cTn id="3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P spid="14" grpId="0" animBg="1"/>
      <p:bldP spid="16" grpId="0" animBg="1"/>
      <p:bldP spid="17" grpId="0"/>
      <p:bldP spid="8"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Isosceles Triangle 6"/>
          <p:cNvSpPr/>
          <p:nvPr/>
        </p:nvSpPr>
        <p:spPr>
          <a:xfrm>
            <a:off x="4725236" y="1828819"/>
            <a:ext cx="2131459" cy="1837464"/>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 name="Isosceles Triangle 4"/>
          <p:cNvSpPr/>
          <p:nvPr/>
        </p:nvSpPr>
        <p:spPr>
          <a:xfrm>
            <a:off x="2185919" y="1828819"/>
            <a:ext cx="2131459" cy="1837464"/>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 name="Isosceles Triangle 3"/>
          <p:cNvSpPr/>
          <p:nvPr/>
        </p:nvSpPr>
        <p:spPr>
          <a:xfrm>
            <a:off x="712331" y="1477218"/>
            <a:ext cx="2539317" cy="2189066"/>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Isosceles Triangle 5"/>
          <p:cNvSpPr/>
          <p:nvPr/>
        </p:nvSpPr>
        <p:spPr>
          <a:xfrm>
            <a:off x="3251648" y="1477218"/>
            <a:ext cx="2539317" cy="2189066"/>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Isosceles Triangle 7"/>
          <p:cNvSpPr/>
          <p:nvPr/>
        </p:nvSpPr>
        <p:spPr>
          <a:xfrm>
            <a:off x="5790965" y="1477218"/>
            <a:ext cx="2539317" cy="2189066"/>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1901934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P spid="4" grpId="0" animBg="1"/>
      <p:bldP spid="6" grpId="0" animBg="1"/>
      <p:bldP spid="8"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Oval 8"/>
          <p:cNvSpPr/>
          <p:nvPr/>
        </p:nvSpPr>
        <p:spPr>
          <a:xfrm>
            <a:off x="1973674" y="1131575"/>
            <a:ext cx="2361887" cy="2361887"/>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Oval 1"/>
          <p:cNvSpPr/>
          <p:nvPr/>
        </p:nvSpPr>
        <p:spPr>
          <a:xfrm>
            <a:off x="1115581" y="1131575"/>
            <a:ext cx="2361887" cy="236188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Oval 9"/>
          <p:cNvSpPr/>
          <p:nvPr/>
        </p:nvSpPr>
        <p:spPr>
          <a:xfrm>
            <a:off x="5539297" y="1131575"/>
            <a:ext cx="2361887" cy="2361887"/>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Oval 10"/>
          <p:cNvSpPr/>
          <p:nvPr/>
        </p:nvSpPr>
        <p:spPr>
          <a:xfrm>
            <a:off x="4572001" y="1131575"/>
            <a:ext cx="2361887" cy="236188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1005354502"/>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0" name="Rectangle 10"/>
          <p:cNvSpPr>
            <a:spLocks noChangeArrowheads="1"/>
          </p:cNvSpPr>
          <p:nvPr/>
        </p:nvSpPr>
        <p:spPr bwMode="auto">
          <a:xfrm>
            <a:off x="1" y="0"/>
            <a:ext cx="9144000" cy="5143500"/>
          </a:xfrm>
          <a:prstGeom prst="rect">
            <a:avLst/>
          </a:prstGeom>
          <a:solidFill>
            <a:schemeClr val="tx1">
              <a:lumMod val="10000"/>
              <a:lumOff val="90000"/>
            </a:schemeClr>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2263" name="Rectangle 23"/>
          <p:cNvSpPr>
            <a:spLocks noChangeArrowheads="1"/>
          </p:cNvSpPr>
          <p:nvPr/>
        </p:nvSpPr>
        <p:spPr bwMode="auto">
          <a:xfrm>
            <a:off x="3473451" y="376239"/>
            <a:ext cx="1098550"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1" name="Rectangle 31"/>
          <p:cNvSpPr>
            <a:spLocks noChangeArrowheads="1"/>
          </p:cNvSpPr>
          <p:nvPr/>
        </p:nvSpPr>
        <p:spPr bwMode="auto">
          <a:xfrm>
            <a:off x="3473451" y="3670302"/>
            <a:ext cx="1098550"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2462" name="Group 2461"/>
          <p:cNvGrpSpPr/>
          <p:nvPr/>
        </p:nvGrpSpPr>
        <p:grpSpPr>
          <a:xfrm>
            <a:off x="5781747" y="2771777"/>
            <a:ext cx="660400" cy="698500"/>
            <a:chOff x="1495426" y="2771776"/>
            <a:chExt cx="660400" cy="698500"/>
          </a:xfrm>
        </p:grpSpPr>
        <p:sp>
          <p:nvSpPr>
            <p:cNvPr id="2278" name="Freeform 38"/>
            <p:cNvSpPr>
              <a:spLocks/>
            </p:cNvSpPr>
            <p:nvPr/>
          </p:nvSpPr>
          <p:spPr bwMode="auto">
            <a:xfrm>
              <a:off x="1581151" y="3340101"/>
              <a:ext cx="28575" cy="42863"/>
            </a:xfrm>
            <a:custGeom>
              <a:avLst/>
              <a:gdLst>
                <a:gd name="T0" fmla="*/ 0 w 27"/>
                <a:gd name="T1" fmla="*/ 27 h 40"/>
                <a:gd name="T2" fmla="*/ 13 w 27"/>
                <a:gd name="T3" fmla="*/ 40 h 40"/>
                <a:gd name="T4" fmla="*/ 27 w 27"/>
                <a:gd name="T5" fmla="*/ 27 h 40"/>
                <a:gd name="T6" fmla="*/ 27 w 27"/>
                <a:gd name="T7" fmla="*/ 0 h 40"/>
                <a:gd name="T8" fmla="*/ 0 w 27"/>
                <a:gd name="T9" fmla="*/ 0 h 40"/>
                <a:gd name="T10" fmla="*/ 0 w 27"/>
                <a:gd name="T11" fmla="*/ 27 h 40"/>
              </a:gdLst>
              <a:ahLst/>
              <a:cxnLst>
                <a:cxn ang="0">
                  <a:pos x="T0" y="T1"/>
                </a:cxn>
                <a:cxn ang="0">
                  <a:pos x="T2" y="T3"/>
                </a:cxn>
                <a:cxn ang="0">
                  <a:pos x="T4" y="T5"/>
                </a:cxn>
                <a:cxn ang="0">
                  <a:pos x="T6" y="T7"/>
                </a:cxn>
                <a:cxn ang="0">
                  <a:pos x="T8" y="T9"/>
                </a:cxn>
                <a:cxn ang="0">
                  <a:pos x="T10" y="T11"/>
                </a:cxn>
              </a:cxnLst>
              <a:rect l="0" t="0" r="r" b="b"/>
              <a:pathLst>
                <a:path w="27" h="40">
                  <a:moveTo>
                    <a:pt x="0" y="27"/>
                  </a:moveTo>
                  <a:cubicBezTo>
                    <a:pt x="0" y="34"/>
                    <a:pt x="6" y="40"/>
                    <a:pt x="13" y="40"/>
                  </a:cubicBezTo>
                  <a:cubicBezTo>
                    <a:pt x="21" y="40"/>
                    <a:pt x="27" y="34"/>
                    <a:pt x="27" y="27"/>
                  </a:cubicBezTo>
                  <a:cubicBezTo>
                    <a:pt x="27" y="0"/>
                    <a:pt x="27" y="0"/>
                    <a:pt x="27" y="0"/>
                  </a:cubicBezTo>
                  <a:cubicBezTo>
                    <a:pt x="0" y="0"/>
                    <a:pt x="0" y="0"/>
                    <a:pt x="0" y="0"/>
                  </a:cubicBezTo>
                  <a:cubicBezTo>
                    <a:pt x="0" y="27"/>
                    <a:pt x="0" y="27"/>
                    <a:pt x="0" y="27"/>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9" name="Freeform 39"/>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0" name="Freeform 40"/>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1" name="Freeform 41"/>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2" name="Freeform 42"/>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3" name="Freeform 43"/>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4" name="Freeform 44"/>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5" name="Freeform 45"/>
            <p:cNvSpPr>
              <a:spLocks/>
            </p:cNvSpPr>
            <p:nvPr/>
          </p:nvSpPr>
          <p:spPr bwMode="auto">
            <a:xfrm>
              <a:off x="1590676" y="2860676"/>
              <a:ext cx="11113" cy="495300"/>
            </a:xfrm>
            <a:custGeom>
              <a:avLst/>
              <a:gdLst>
                <a:gd name="T0" fmla="*/ 0 w 11"/>
                <a:gd name="T1" fmla="*/ 453 h 462"/>
                <a:gd name="T2" fmla="*/ 0 w 11"/>
                <a:gd name="T3" fmla="*/ 439 h 462"/>
                <a:gd name="T4" fmla="*/ 0 w 11"/>
                <a:gd name="T5" fmla="*/ 16 h 462"/>
                <a:gd name="T6" fmla="*/ 0 w 11"/>
                <a:gd name="T7" fmla="*/ 4 h 462"/>
                <a:gd name="T8" fmla="*/ 3 w 11"/>
                <a:gd name="T9" fmla="*/ 0 h 462"/>
                <a:gd name="T10" fmla="*/ 7 w 11"/>
                <a:gd name="T11" fmla="*/ 0 h 462"/>
                <a:gd name="T12" fmla="*/ 11 w 11"/>
                <a:gd name="T13" fmla="*/ 4 h 462"/>
                <a:gd name="T14" fmla="*/ 11 w 11"/>
                <a:gd name="T15" fmla="*/ 421 h 462"/>
                <a:gd name="T16" fmla="*/ 11 w 11"/>
                <a:gd name="T17" fmla="*/ 439 h 462"/>
                <a:gd name="T18" fmla="*/ 11 w 11"/>
                <a:gd name="T19" fmla="*/ 453 h 462"/>
                <a:gd name="T20" fmla="*/ 7 w 11"/>
                <a:gd name="T21" fmla="*/ 462 h 462"/>
                <a:gd name="T22" fmla="*/ 3 w 11"/>
                <a:gd name="T23" fmla="*/ 462 h 462"/>
                <a:gd name="T24" fmla="*/ 0 w 11"/>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0" y="453"/>
                  </a:moveTo>
                  <a:cubicBezTo>
                    <a:pt x="0" y="439"/>
                    <a:pt x="0" y="439"/>
                    <a:pt x="0" y="439"/>
                  </a:cubicBezTo>
                  <a:cubicBezTo>
                    <a:pt x="0" y="16"/>
                    <a:pt x="0" y="16"/>
                    <a:pt x="0" y="16"/>
                  </a:cubicBezTo>
                  <a:cubicBezTo>
                    <a:pt x="0" y="4"/>
                    <a:pt x="0" y="4"/>
                    <a:pt x="0" y="4"/>
                  </a:cubicBezTo>
                  <a:cubicBezTo>
                    <a:pt x="0" y="2"/>
                    <a:pt x="1" y="0"/>
                    <a:pt x="3" y="0"/>
                  </a:cubicBezTo>
                  <a:cubicBezTo>
                    <a:pt x="7" y="0"/>
                    <a:pt x="7" y="0"/>
                    <a:pt x="7" y="0"/>
                  </a:cubicBezTo>
                  <a:cubicBezTo>
                    <a:pt x="9" y="1"/>
                    <a:pt x="11" y="2"/>
                    <a:pt x="11" y="4"/>
                  </a:cubicBezTo>
                  <a:cubicBezTo>
                    <a:pt x="11" y="421"/>
                    <a:pt x="11" y="421"/>
                    <a:pt x="11" y="421"/>
                  </a:cubicBezTo>
                  <a:cubicBezTo>
                    <a:pt x="11" y="439"/>
                    <a:pt x="11" y="439"/>
                    <a:pt x="11" y="439"/>
                  </a:cubicBezTo>
                  <a:cubicBezTo>
                    <a:pt x="11" y="453"/>
                    <a:pt x="11" y="453"/>
                    <a:pt x="11" y="453"/>
                  </a:cubicBezTo>
                  <a:cubicBezTo>
                    <a:pt x="11" y="455"/>
                    <a:pt x="9" y="462"/>
                    <a:pt x="7" y="462"/>
                  </a:cubicBezTo>
                  <a:cubicBezTo>
                    <a:pt x="3" y="462"/>
                    <a:pt x="3" y="462"/>
                    <a:pt x="3" y="462"/>
                  </a:cubicBezTo>
                  <a:cubicBezTo>
                    <a:pt x="1" y="462"/>
                    <a:pt x="0" y="455"/>
                    <a:pt x="0" y="453"/>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6" name="Freeform 46"/>
            <p:cNvSpPr>
              <a:spLocks/>
            </p:cNvSpPr>
            <p:nvPr/>
          </p:nvSpPr>
          <p:spPr bwMode="auto">
            <a:xfrm>
              <a:off x="1601788" y="2860676"/>
              <a:ext cx="7938" cy="495300"/>
            </a:xfrm>
            <a:custGeom>
              <a:avLst/>
              <a:gdLst>
                <a:gd name="T0" fmla="*/ 0 w 8"/>
                <a:gd name="T1" fmla="*/ 453 h 462"/>
                <a:gd name="T2" fmla="*/ 0 w 8"/>
                <a:gd name="T3" fmla="*/ 439 h 462"/>
                <a:gd name="T4" fmla="*/ 0 w 8"/>
                <a:gd name="T5" fmla="*/ 421 h 462"/>
                <a:gd name="T6" fmla="*/ 0 w 8"/>
                <a:gd name="T7" fmla="*/ 4 h 462"/>
                <a:gd name="T8" fmla="*/ 4 w 8"/>
                <a:gd name="T9" fmla="*/ 0 h 462"/>
                <a:gd name="T10" fmla="*/ 4 w 8"/>
                <a:gd name="T11" fmla="*/ 0 h 462"/>
                <a:gd name="T12" fmla="*/ 8 w 8"/>
                <a:gd name="T13" fmla="*/ 4 h 462"/>
                <a:gd name="T14" fmla="*/ 8 w 8"/>
                <a:gd name="T15" fmla="*/ 421 h 462"/>
                <a:gd name="T16" fmla="*/ 8 w 8"/>
                <a:gd name="T17" fmla="*/ 439 h 462"/>
                <a:gd name="T18" fmla="*/ 8 w 8"/>
                <a:gd name="T19" fmla="*/ 453 h 462"/>
                <a:gd name="T20" fmla="*/ 4 w 8"/>
                <a:gd name="T21" fmla="*/ 462 h 462"/>
                <a:gd name="T22" fmla="*/ 4 w 8"/>
                <a:gd name="T23" fmla="*/ 462 h 462"/>
                <a:gd name="T24" fmla="*/ 0 w 8"/>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62">
                  <a:moveTo>
                    <a:pt x="0" y="453"/>
                  </a:moveTo>
                  <a:cubicBezTo>
                    <a:pt x="0" y="439"/>
                    <a:pt x="0" y="439"/>
                    <a:pt x="0" y="439"/>
                  </a:cubicBezTo>
                  <a:cubicBezTo>
                    <a:pt x="0" y="421"/>
                    <a:pt x="0" y="421"/>
                    <a:pt x="0" y="421"/>
                  </a:cubicBezTo>
                  <a:cubicBezTo>
                    <a:pt x="0" y="4"/>
                    <a:pt x="0" y="4"/>
                    <a:pt x="0" y="4"/>
                  </a:cubicBezTo>
                  <a:cubicBezTo>
                    <a:pt x="0" y="2"/>
                    <a:pt x="1" y="0"/>
                    <a:pt x="4" y="0"/>
                  </a:cubicBezTo>
                  <a:cubicBezTo>
                    <a:pt x="4" y="0"/>
                    <a:pt x="4" y="0"/>
                    <a:pt x="4" y="0"/>
                  </a:cubicBezTo>
                  <a:cubicBezTo>
                    <a:pt x="6" y="0"/>
                    <a:pt x="8" y="2"/>
                    <a:pt x="8" y="4"/>
                  </a:cubicBezTo>
                  <a:cubicBezTo>
                    <a:pt x="8" y="421"/>
                    <a:pt x="8" y="421"/>
                    <a:pt x="8" y="421"/>
                  </a:cubicBezTo>
                  <a:cubicBezTo>
                    <a:pt x="8" y="439"/>
                    <a:pt x="8" y="439"/>
                    <a:pt x="8" y="439"/>
                  </a:cubicBezTo>
                  <a:cubicBezTo>
                    <a:pt x="8" y="453"/>
                    <a:pt x="8" y="453"/>
                    <a:pt x="8" y="453"/>
                  </a:cubicBezTo>
                  <a:cubicBezTo>
                    <a:pt x="8" y="455"/>
                    <a:pt x="6" y="462"/>
                    <a:pt x="4" y="462"/>
                  </a:cubicBezTo>
                  <a:cubicBezTo>
                    <a:pt x="4" y="462"/>
                    <a:pt x="4" y="462"/>
                    <a:pt x="4" y="462"/>
                  </a:cubicBezTo>
                  <a:cubicBezTo>
                    <a:pt x="1" y="462"/>
                    <a:pt x="0" y="455"/>
                    <a:pt x="0" y="453"/>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7" name="Freeform 47"/>
            <p:cNvSpPr>
              <a:spLocks/>
            </p:cNvSpPr>
            <p:nvPr/>
          </p:nvSpPr>
          <p:spPr bwMode="auto">
            <a:xfrm>
              <a:off x="1581151" y="2860676"/>
              <a:ext cx="9525" cy="495300"/>
            </a:xfrm>
            <a:custGeom>
              <a:avLst/>
              <a:gdLst>
                <a:gd name="T0" fmla="*/ 0 w 8"/>
                <a:gd name="T1" fmla="*/ 450 h 462"/>
                <a:gd name="T2" fmla="*/ 0 w 8"/>
                <a:gd name="T3" fmla="*/ 2 h 462"/>
                <a:gd name="T4" fmla="*/ 3 w 8"/>
                <a:gd name="T5" fmla="*/ 0 h 462"/>
                <a:gd name="T6" fmla="*/ 4 w 8"/>
                <a:gd name="T7" fmla="*/ 0 h 462"/>
                <a:gd name="T8" fmla="*/ 8 w 8"/>
                <a:gd name="T9" fmla="*/ 2 h 462"/>
                <a:gd name="T10" fmla="*/ 8 w 8"/>
                <a:gd name="T11" fmla="*/ 450 h 462"/>
                <a:gd name="T12" fmla="*/ 4 w 8"/>
                <a:gd name="T13" fmla="*/ 462 h 462"/>
                <a:gd name="T14" fmla="*/ 3 w 8"/>
                <a:gd name="T15" fmla="*/ 462 h 462"/>
                <a:gd name="T16" fmla="*/ 0 w 8"/>
                <a:gd name="T17" fmla="*/ 4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2">
                  <a:moveTo>
                    <a:pt x="0" y="450"/>
                  </a:moveTo>
                  <a:cubicBezTo>
                    <a:pt x="0" y="2"/>
                    <a:pt x="0" y="2"/>
                    <a:pt x="0" y="2"/>
                  </a:cubicBezTo>
                  <a:cubicBezTo>
                    <a:pt x="0" y="2"/>
                    <a:pt x="1" y="1"/>
                    <a:pt x="3" y="0"/>
                  </a:cubicBezTo>
                  <a:cubicBezTo>
                    <a:pt x="4" y="0"/>
                    <a:pt x="4" y="0"/>
                    <a:pt x="4" y="0"/>
                  </a:cubicBezTo>
                  <a:cubicBezTo>
                    <a:pt x="6" y="0"/>
                    <a:pt x="8" y="2"/>
                    <a:pt x="8" y="2"/>
                  </a:cubicBezTo>
                  <a:cubicBezTo>
                    <a:pt x="8" y="450"/>
                    <a:pt x="8" y="450"/>
                    <a:pt x="8" y="450"/>
                  </a:cubicBezTo>
                  <a:cubicBezTo>
                    <a:pt x="8" y="455"/>
                    <a:pt x="6" y="462"/>
                    <a:pt x="4" y="462"/>
                  </a:cubicBezTo>
                  <a:cubicBezTo>
                    <a:pt x="3" y="462"/>
                    <a:pt x="3" y="462"/>
                    <a:pt x="3" y="462"/>
                  </a:cubicBezTo>
                  <a:cubicBezTo>
                    <a:pt x="1" y="462"/>
                    <a:pt x="0" y="455"/>
                    <a:pt x="0" y="45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8" name="Freeform 48"/>
            <p:cNvSpPr>
              <a:spLocks/>
            </p:cNvSpPr>
            <p:nvPr/>
          </p:nvSpPr>
          <p:spPr bwMode="auto">
            <a:xfrm>
              <a:off x="1589088" y="2825751"/>
              <a:ext cx="12700" cy="19050"/>
            </a:xfrm>
            <a:custGeom>
              <a:avLst/>
              <a:gdLst>
                <a:gd name="T0" fmla="*/ 4 w 8"/>
                <a:gd name="T1" fmla="*/ 0 h 12"/>
                <a:gd name="T2" fmla="*/ 8 w 8"/>
                <a:gd name="T3" fmla="*/ 12 h 12"/>
                <a:gd name="T4" fmla="*/ 0 w 8"/>
                <a:gd name="T5" fmla="*/ 12 h 12"/>
                <a:gd name="T6" fmla="*/ 4 w 8"/>
                <a:gd name="T7" fmla="*/ 0 h 12"/>
              </a:gdLst>
              <a:ahLst/>
              <a:cxnLst>
                <a:cxn ang="0">
                  <a:pos x="T0" y="T1"/>
                </a:cxn>
                <a:cxn ang="0">
                  <a:pos x="T2" y="T3"/>
                </a:cxn>
                <a:cxn ang="0">
                  <a:pos x="T4" y="T5"/>
                </a:cxn>
                <a:cxn ang="0">
                  <a:pos x="T6" y="T7"/>
                </a:cxn>
              </a:cxnLst>
              <a:rect l="0" t="0" r="r" b="b"/>
              <a:pathLst>
                <a:path w="8" h="12">
                  <a:moveTo>
                    <a:pt x="4" y="0"/>
                  </a:moveTo>
                  <a:lnTo>
                    <a:pt x="8" y="12"/>
                  </a:lnTo>
                  <a:lnTo>
                    <a:pt x="0" y="12"/>
                  </a:lnTo>
                  <a:lnTo>
                    <a:pt x="4" y="0"/>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9" name="Freeform 49"/>
            <p:cNvSpPr>
              <a:spLocks/>
            </p:cNvSpPr>
            <p:nvPr/>
          </p:nvSpPr>
          <p:spPr bwMode="auto">
            <a:xfrm>
              <a:off x="1590676" y="2860676"/>
              <a:ext cx="11113" cy="495300"/>
            </a:xfrm>
            <a:custGeom>
              <a:avLst/>
              <a:gdLst>
                <a:gd name="T0" fmla="*/ 7 w 11"/>
                <a:gd name="T1" fmla="*/ 0 h 462"/>
                <a:gd name="T2" fmla="*/ 3 w 11"/>
                <a:gd name="T3" fmla="*/ 0 h 462"/>
                <a:gd name="T4" fmla="*/ 0 w 11"/>
                <a:gd name="T5" fmla="*/ 4 h 462"/>
                <a:gd name="T6" fmla="*/ 0 w 11"/>
                <a:gd name="T7" fmla="*/ 450 h 462"/>
                <a:gd name="T8" fmla="*/ 0 w 11"/>
                <a:gd name="T9" fmla="*/ 451 h 462"/>
                <a:gd name="T10" fmla="*/ 0 w 11"/>
                <a:gd name="T11" fmla="*/ 453 h 462"/>
                <a:gd name="T12" fmla="*/ 3 w 11"/>
                <a:gd name="T13" fmla="*/ 462 h 462"/>
                <a:gd name="T14" fmla="*/ 7 w 11"/>
                <a:gd name="T15" fmla="*/ 462 h 462"/>
                <a:gd name="T16" fmla="*/ 11 w 11"/>
                <a:gd name="T17" fmla="*/ 453 h 462"/>
                <a:gd name="T18" fmla="*/ 11 w 11"/>
                <a:gd name="T19" fmla="*/ 439 h 462"/>
                <a:gd name="T20" fmla="*/ 11 w 11"/>
                <a:gd name="T21" fmla="*/ 421 h 462"/>
                <a:gd name="T22" fmla="*/ 11 w 11"/>
                <a:gd name="T23" fmla="*/ 4 h 462"/>
                <a:gd name="T24" fmla="*/ 7 w 11"/>
                <a:gd name="T25"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7" y="0"/>
                  </a:moveTo>
                  <a:cubicBezTo>
                    <a:pt x="3" y="0"/>
                    <a:pt x="3" y="0"/>
                    <a:pt x="3" y="0"/>
                  </a:cubicBezTo>
                  <a:cubicBezTo>
                    <a:pt x="1" y="0"/>
                    <a:pt x="0" y="2"/>
                    <a:pt x="0" y="4"/>
                  </a:cubicBezTo>
                  <a:cubicBezTo>
                    <a:pt x="0" y="450"/>
                    <a:pt x="0" y="450"/>
                    <a:pt x="0" y="450"/>
                  </a:cubicBezTo>
                  <a:cubicBezTo>
                    <a:pt x="0" y="451"/>
                    <a:pt x="0" y="451"/>
                    <a:pt x="0" y="451"/>
                  </a:cubicBezTo>
                  <a:cubicBezTo>
                    <a:pt x="0" y="453"/>
                    <a:pt x="0" y="453"/>
                    <a:pt x="0" y="453"/>
                  </a:cubicBezTo>
                  <a:cubicBezTo>
                    <a:pt x="0" y="455"/>
                    <a:pt x="1" y="462"/>
                    <a:pt x="3" y="462"/>
                  </a:cubicBezTo>
                  <a:cubicBezTo>
                    <a:pt x="7" y="462"/>
                    <a:pt x="7" y="462"/>
                    <a:pt x="7" y="462"/>
                  </a:cubicBezTo>
                  <a:cubicBezTo>
                    <a:pt x="9" y="462"/>
                    <a:pt x="11" y="455"/>
                    <a:pt x="11" y="453"/>
                  </a:cubicBezTo>
                  <a:cubicBezTo>
                    <a:pt x="11" y="439"/>
                    <a:pt x="11" y="439"/>
                    <a:pt x="11" y="439"/>
                  </a:cubicBezTo>
                  <a:cubicBezTo>
                    <a:pt x="11" y="421"/>
                    <a:pt x="11" y="421"/>
                    <a:pt x="11" y="421"/>
                  </a:cubicBezTo>
                  <a:cubicBezTo>
                    <a:pt x="11" y="4"/>
                    <a:pt x="11" y="4"/>
                    <a:pt x="11" y="4"/>
                  </a:cubicBezTo>
                  <a:cubicBezTo>
                    <a:pt x="11" y="2"/>
                    <a:pt x="9" y="1"/>
                    <a:pt x="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0" name="Freeform 50"/>
            <p:cNvSpPr>
              <a:spLocks/>
            </p:cNvSpPr>
            <p:nvPr/>
          </p:nvSpPr>
          <p:spPr bwMode="auto">
            <a:xfrm>
              <a:off x="1590676" y="2865438"/>
              <a:ext cx="0" cy="479425"/>
            </a:xfrm>
            <a:custGeom>
              <a:avLst/>
              <a:gdLst>
                <a:gd name="T0" fmla="*/ 0 h 447"/>
                <a:gd name="T1" fmla="*/ 0 h 447"/>
                <a:gd name="T2" fmla="*/ 12 h 447"/>
                <a:gd name="T3" fmla="*/ 435 h 447"/>
                <a:gd name="T4" fmla="*/ 447 h 447"/>
                <a:gd name="T5" fmla="*/ 446 h 447"/>
                <a:gd name="T6" fmla="*/ 0 h 447"/>
              </a:gdLst>
              <a:ahLst/>
              <a:cxnLst>
                <a:cxn ang="0">
                  <a:pos x="0" y="T0"/>
                </a:cxn>
                <a:cxn ang="0">
                  <a:pos x="0" y="T1"/>
                </a:cxn>
                <a:cxn ang="0">
                  <a:pos x="0" y="T2"/>
                </a:cxn>
                <a:cxn ang="0">
                  <a:pos x="0" y="T3"/>
                </a:cxn>
                <a:cxn ang="0">
                  <a:pos x="0" y="T4"/>
                </a:cxn>
                <a:cxn ang="0">
                  <a:pos x="0" y="T5"/>
                </a:cxn>
                <a:cxn ang="0">
                  <a:pos x="0" y="T6"/>
                </a:cxn>
              </a:cxnLst>
              <a:rect l="0" t="0" r="r" b="b"/>
              <a:pathLst>
                <a:path h="447">
                  <a:moveTo>
                    <a:pt x="0" y="0"/>
                  </a:moveTo>
                  <a:cubicBezTo>
                    <a:pt x="0" y="0"/>
                    <a:pt x="0" y="0"/>
                    <a:pt x="0" y="0"/>
                  </a:cubicBezTo>
                  <a:cubicBezTo>
                    <a:pt x="0" y="12"/>
                    <a:pt x="0" y="12"/>
                    <a:pt x="0" y="12"/>
                  </a:cubicBezTo>
                  <a:cubicBezTo>
                    <a:pt x="0" y="435"/>
                    <a:pt x="0" y="435"/>
                    <a:pt x="0" y="435"/>
                  </a:cubicBezTo>
                  <a:cubicBezTo>
                    <a:pt x="0" y="447"/>
                    <a:pt x="0" y="447"/>
                    <a:pt x="0" y="447"/>
                  </a:cubicBezTo>
                  <a:cubicBezTo>
                    <a:pt x="0" y="447"/>
                    <a:pt x="0" y="447"/>
                    <a:pt x="0" y="446"/>
                  </a:cubicBezTo>
                  <a:cubicBezTo>
                    <a:pt x="0" y="0"/>
                    <a:pt x="0" y="0"/>
                    <a:pt x="0"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1" name="Freeform 51"/>
            <p:cNvSpPr>
              <a:spLocks/>
            </p:cNvSpPr>
            <p:nvPr/>
          </p:nvSpPr>
          <p:spPr bwMode="auto">
            <a:xfrm>
              <a:off x="1581151" y="3341688"/>
              <a:ext cx="28575" cy="15875"/>
            </a:xfrm>
            <a:custGeom>
              <a:avLst/>
              <a:gdLst>
                <a:gd name="T0" fmla="*/ 8 w 18"/>
                <a:gd name="T1" fmla="*/ 0 h 10"/>
                <a:gd name="T2" fmla="*/ 18 w 18"/>
                <a:gd name="T3" fmla="*/ 0 h 10"/>
                <a:gd name="T4" fmla="*/ 18 w 18"/>
                <a:gd name="T5" fmla="*/ 10 h 10"/>
                <a:gd name="T6" fmla="*/ 0 w 18"/>
                <a:gd name="T7" fmla="*/ 10 h 10"/>
                <a:gd name="T8" fmla="*/ 0 w 18"/>
                <a:gd name="T9" fmla="*/ 0 h 10"/>
                <a:gd name="T10" fmla="*/ 8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8" y="0"/>
                  </a:moveTo>
                  <a:lnTo>
                    <a:pt x="18" y="0"/>
                  </a:lnTo>
                  <a:lnTo>
                    <a:pt x="18" y="10"/>
                  </a:lnTo>
                  <a:lnTo>
                    <a:pt x="0" y="10"/>
                  </a:lnTo>
                  <a:lnTo>
                    <a:pt x="0" y="0"/>
                  </a:lnTo>
                  <a:lnTo>
                    <a:pt x="8"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2" name="Rectangle 52"/>
            <p:cNvSpPr>
              <a:spLocks noChangeArrowheads="1"/>
            </p:cNvSpPr>
            <p:nvPr/>
          </p:nvSpPr>
          <p:spPr bwMode="auto">
            <a:xfrm>
              <a:off x="1601788" y="3341688"/>
              <a:ext cx="7938" cy="1587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3" name="Freeform 53"/>
            <p:cNvSpPr>
              <a:spLocks/>
            </p:cNvSpPr>
            <p:nvPr/>
          </p:nvSpPr>
          <p:spPr bwMode="auto">
            <a:xfrm>
              <a:off x="1495426" y="2827338"/>
              <a:ext cx="39688" cy="90488"/>
            </a:xfrm>
            <a:custGeom>
              <a:avLst/>
              <a:gdLst>
                <a:gd name="T0" fmla="*/ 25 w 25"/>
                <a:gd name="T1" fmla="*/ 0 h 57"/>
                <a:gd name="T2" fmla="*/ 25 w 25"/>
                <a:gd name="T3" fmla="*/ 57 h 57"/>
                <a:gd name="T4" fmla="*/ 0 w 25"/>
                <a:gd name="T5" fmla="*/ 57 h 57"/>
                <a:gd name="T6" fmla="*/ 0 w 25"/>
                <a:gd name="T7" fmla="*/ 24 h 57"/>
                <a:gd name="T8" fmla="*/ 25 w 25"/>
                <a:gd name="T9" fmla="*/ 0 h 57"/>
              </a:gdLst>
              <a:ahLst/>
              <a:cxnLst>
                <a:cxn ang="0">
                  <a:pos x="T0" y="T1"/>
                </a:cxn>
                <a:cxn ang="0">
                  <a:pos x="T2" y="T3"/>
                </a:cxn>
                <a:cxn ang="0">
                  <a:pos x="T4" y="T5"/>
                </a:cxn>
                <a:cxn ang="0">
                  <a:pos x="T6" y="T7"/>
                </a:cxn>
                <a:cxn ang="0">
                  <a:pos x="T8" y="T9"/>
                </a:cxn>
              </a:cxnLst>
              <a:rect l="0" t="0" r="r" b="b"/>
              <a:pathLst>
                <a:path w="25" h="57">
                  <a:moveTo>
                    <a:pt x="25" y="0"/>
                  </a:moveTo>
                  <a:lnTo>
                    <a:pt x="25" y="57"/>
                  </a:lnTo>
                  <a:lnTo>
                    <a:pt x="0" y="57"/>
                  </a:lnTo>
                  <a:lnTo>
                    <a:pt x="0" y="24"/>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4" name="Freeform 54"/>
            <p:cNvSpPr>
              <a:spLocks/>
            </p:cNvSpPr>
            <p:nvPr/>
          </p:nvSpPr>
          <p:spPr bwMode="auto">
            <a:xfrm>
              <a:off x="1495426" y="2841626"/>
              <a:ext cx="39688" cy="107950"/>
            </a:xfrm>
            <a:custGeom>
              <a:avLst/>
              <a:gdLst>
                <a:gd name="T0" fmla="*/ 37 w 37"/>
                <a:gd name="T1" fmla="*/ 0 h 101"/>
                <a:gd name="T2" fmla="*/ 37 w 37"/>
                <a:gd name="T3" fmla="*/ 54 h 101"/>
                <a:gd name="T4" fmla="*/ 37 w 37"/>
                <a:gd name="T5" fmla="*/ 80 h 101"/>
                <a:gd name="T6" fmla="*/ 37 w 37"/>
                <a:gd name="T7" fmla="*/ 101 h 101"/>
                <a:gd name="T8" fmla="*/ 24 w 37"/>
                <a:gd name="T9" fmla="*/ 101 h 101"/>
                <a:gd name="T10" fmla="*/ 24 w 37"/>
                <a:gd name="T11" fmla="*/ 84 h 101"/>
                <a:gd name="T12" fmla="*/ 22 w 37"/>
                <a:gd name="T13" fmla="*/ 82 h 101"/>
                <a:gd name="T14" fmla="*/ 20 w 37"/>
                <a:gd name="T15" fmla="*/ 84 h 101"/>
                <a:gd name="T16" fmla="*/ 20 w 37"/>
                <a:gd name="T17" fmla="*/ 101 h 101"/>
                <a:gd name="T18" fmla="*/ 7 w 37"/>
                <a:gd name="T19" fmla="*/ 101 h 101"/>
                <a:gd name="T20" fmla="*/ 7 w 37"/>
                <a:gd name="T21" fmla="*/ 87 h 101"/>
                <a:gd name="T22" fmla="*/ 0 w 37"/>
                <a:gd name="T23" fmla="*/ 80 h 101"/>
                <a:gd name="T24" fmla="*/ 0 w 37"/>
                <a:gd name="T25" fmla="*/ 36 h 101"/>
                <a:gd name="T26" fmla="*/ 37 w 37"/>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101">
                  <a:moveTo>
                    <a:pt x="37" y="0"/>
                  </a:moveTo>
                  <a:cubicBezTo>
                    <a:pt x="37" y="54"/>
                    <a:pt x="37" y="54"/>
                    <a:pt x="37" y="54"/>
                  </a:cubicBezTo>
                  <a:cubicBezTo>
                    <a:pt x="37" y="80"/>
                    <a:pt x="37" y="80"/>
                    <a:pt x="37" y="80"/>
                  </a:cubicBezTo>
                  <a:cubicBezTo>
                    <a:pt x="37" y="101"/>
                    <a:pt x="37" y="101"/>
                    <a:pt x="37" y="101"/>
                  </a:cubicBezTo>
                  <a:cubicBezTo>
                    <a:pt x="24" y="101"/>
                    <a:pt x="24" y="101"/>
                    <a:pt x="24" y="101"/>
                  </a:cubicBezTo>
                  <a:cubicBezTo>
                    <a:pt x="24" y="84"/>
                    <a:pt x="24" y="84"/>
                    <a:pt x="24" y="84"/>
                  </a:cubicBezTo>
                  <a:cubicBezTo>
                    <a:pt x="24" y="83"/>
                    <a:pt x="23" y="82"/>
                    <a:pt x="22" y="82"/>
                  </a:cubicBezTo>
                  <a:cubicBezTo>
                    <a:pt x="21" y="82"/>
                    <a:pt x="20" y="83"/>
                    <a:pt x="20" y="84"/>
                  </a:cubicBezTo>
                  <a:cubicBezTo>
                    <a:pt x="20" y="101"/>
                    <a:pt x="20" y="101"/>
                    <a:pt x="20" y="101"/>
                  </a:cubicBezTo>
                  <a:cubicBezTo>
                    <a:pt x="7" y="101"/>
                    <a:pt x="7" y="101"/>
                    <a:pt x="7" y="101"/>
                  </a:cubicBezTo>
                  <a:cubicBezTo>
                    <a:pt x="7" y="87"/>
                    <a:pt x="7" y="87"/>
                    <a:pt x="7" y="87"/>
                  </a:cubicBezTo>
                  <a:cubicBezTo>
                    <a:pt x="0" y="80"/>
                    <a:pt x="0" y="80"/>
                    <a:pt x="0" y="80"/>
                  </a:cubicBezTo>
                  <a:cubicBezTo>
                    <a:pt x="0" y="36"/>
                    <a:pt x="0" y="36"/>
                    <a:pt x="0" y="36"/>
                  </a:cubicBezTo>
                  <a:lnTo>
                    <a:pt x="37"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5" name="Rectangle 55"/>
            <p:cNvSpPr>
              <a:spLocks noChangeArrowheads="1"/>
            </p:cNvSpPr>
            <p:nvPr/>
          </p:nvSpPr>
          <p:spPr bwMode="auto">
            <a:xfrm>
              <a:off x="1503363" y="2995613"/>
              <a:ext cx="30163" cy="385763"/>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6" name="Rectangle 56"/>
            <p:cNvSpPr>
              <a:spLocks noChangeArrowheads="1"/>
            </p:cNvSpPr>
            <p:nvPr/>
          </p:nvSpPr>
          <p:spPr bwMode="auto">
            <a:xfrm>
              <a:off x="1503363" y="2947988"/>
              <a:ext cx="31750" cy="53975"/>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7" name="Rectangle 57"/>
            <p:cNvSpPr>
              <a:spLocks noChangeArrowheads="1"/>
            </p:cNvSpPr>
            <p:nvPr/>
          </p:nvSpPr>
          <p:spPr bwMode="auto">
            <a:xfrm>
              <a:off x="1503363" y="2962276"/>
              <a:ext cx="11113" cy="419100"/>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8" name="Rectangle 58"/>
            <p:cNvSpPr>
              <a:spLocks noChangeArrowheads="1"/>
            </p:cNvSpPr>
            <p:nvPr/>
          </p:nvSpPr>
          <p:spPr bwMode="auto">
            <a:xfrm>
              <a:off x="1495426" y="2984501"/>
              <a:ext cx="46038" cy="12065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9" name="Freeform 59"/>
            <p:cNvSpPr>
              <a:spLocks/>
            </p:cNvSpPr>
            <p:nvPr/>
          </p:nvSpPr>
          <p:spPr bwMode="auto">
            <a:xfrm>
              <a:off x="1495426" y="2946401"/>
              <a:ext cx="47625" cy="38100"/>
            </a:xfrm>
            <a:custGeom>
              <a:avLst/>
              <a:gdLst>
                <a:gd name="T0" fmla="*/ 0 w 44"/>
                <a:gd name="T1" fmla="*/ 32 h 35"/>
                <a:gd name="T2" fmla="*/ 3 w 44"/>
                <a:gd name="T3" fmla="*/ 35 h 35"/>
                <a:gd name="T4" fmla="*/ 41 w 44"/>
                <a:gd name="T5" fmla="*/ 35 h 35"/>
                <a:gd name="T6" fmla="*/ 44 w 44"/>
                <a:gd name="T7" fmla="*/ 32 h 35"/>
                <a:gd name="T8" fmla="*/ 44 w 44"/>
                <a:gd name="T9" fmla="*/ 4 h 35"/>
                <a:gd name="T10" fmla="*/ 41 w 44"/>
                <a:gd name="T11" fmla="*/ 0 h 35"/>
                <a:gd name="T12" fmla="*/ 3 w 44"/>
                <a:gd name="T13" fmla="*/ 0 h 35"/>
                <a:gd name="T14" fmla="*/ 0 w 44"/>
                <a:gd name="T15" fmla="*/ 4 h 35"/>
                <a:gd name="T16" fmla="*/ 0 w 44"/>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5">
                  <a:moveTo>
                    <a:pt x="0" y="32"/>
                  </a:moveTo>
                  <a:cubicBezTo>
                    <a:pt x="0" y="34"/>
                    <a:pt x="1" y="35"/>
                    <a:pt x="3" y="35"/>
                  </a:cubicBezTo>
                  <a:cubicBezTo>
                    <a:pt x="41" y="35"/>
                    <a:pt x="41" y="35"/>
                    <a:pt x="41" y="35"/>
                  </a:cubicBezTo>
                  <a:cubicBezTo>
                    <a:pt x="42" y="35"/>
                    <a:pt x="44" y="34"/>
                    <a:pt x="44" y="32"/>
                  </a:cubicBezTo>
                  <a:cubicBezTo>
                    <a:pt x="44" y="4"/>
                    <a:pt x="44" y="4"/>
                    <a:pt x="44" y="4"/>
                  </a:cubicBezTo>
                  <a:cubicBezTo>
                    <a:pt x="44" y="2"/>
                    <a:pt x="42" y="0"/>
                    <a:pt x="41" y="0"/>
                  </a:cubicBezTo>
                  <a:cubicBezTo>
                    <a:pt x="3" y="0"/>
                    <a:pt x="3" y="0"/>
                    <a:pt x="3" y="0"/>
                  </a:cubicBezTo>
                  <a:cubicBezTo>
                    <a:pt x="1" y="0"/>
                    <a:pt x="0" y="2"/>
                    <a:pt x="0" y="4"/>
                  </a:cubicBezTo>
                  <a:lnTo>
                    <a:pt x="0" y="3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0" name="Freeform 60"/>
            <p:cNvSpPr>
              <a:spLocks/>
            </p:cNvSpPr>
            <p:nvPr/>
          </p:nvSpPr>
          <p:spPr bwMode="auto">
            <a:xfrm>
              <a:off x="1495426" y="2946401"/>
              <a:ext cx="12700" cy="38100"/>
            </a:xfrm>
            <a:custGeom>
              <a:avLst/>
              <a:gdLst>
                <a:gd name="T0" fmla="*/ 3 w 12"/>
                <a:gd name="T1" fmla="*/ 0 h 35"/>
                <a:gd name="T2" fmla="*/ 12 w 12"/>
                <a:gd name="T3" fmla="*/ 0 h 35"/>
                <a:gd name="T4" fmla="*/ 12 w 12"/>
                <a:gd name="T5" fmla="*/ 35 h 35"/>
                <a:gd name="T6" fmla="*/ 3 w 12"/>
                <a:gd name="T7" fmla="*/ 35 h 35"/>
                <a:gd name="T8" fmla="*/ 0 w 12"/>
                <a:gd name="T9" fmla="*/ 32 h 35"/>
                <a:gd name="T10" fmla="*/ 0 w 12"/>
                <a:gd name="T11" fmla="*/ 4 h 35"/>
                <a:gd name="T12" fmla="*/ 3 w 1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2" h="35">
                  <a:moveTo>
                    <a:pt x="3" y="0"/>
                  </a:moveTo>
                  <a:cubicBezTo>
                    <a:pt x="12" y="0"/>
                    <a:pt x="12" y="0"/>
                    <a:pt x="12" y="0"/>
                  </a:cubicBezTo>
                  <a:cubicBezTo>
                    <a:pt x="12" y="35"/>
                    <a:pt x="12" y="35"/>
                    <a:pt x="12" y="35"/>
                  </a:cubicBezTo>
                  <a:cubicBezTo>
                    <a:pt x="3" y="35"/>
                    <a:pt x="3" y="35"/>
                    <a:pt x="3" y="35"/>
                  </a:cubicBezTo>
                  <a:cubicBezTo>
                    <a:pt x="1" y="35"/>
                    <a:pt x="0" y="34"/>
                    <a:pt x="0" y="32"/>
                  </a:cubicBezTo>
                  <a:cubicBezTo>
                    <a:pt x="0" y="4"/>
                    <a:pt x="0" y="4"/>
                    <a:pt x="0" y="4"/>
                  </a:cubicBezTo>
                  <a:cubicBezTo>
                    <a:pt x="0" y="2"/>
                    <a:pt x="1" y="0"/>
                    <a:pt x="3" y="0"/>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1" name="Rectangle 61"/>
            <p:cNvSpPr>
              <a:spLocks noChangeArrowheads="1"/>
            </p:cNvSpPr>
            <p:nvPr/>
          </p:nvSpPr>
          <p:spPr bwMode="auto">
            <a:xfrm>
              <a:off x="1495426" y="2952751"/>
              <a:ext cx="47625" cy="1588"/>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2" name="Rectangle 62"/>
            <p:cNvSpPr>
              <a:spLocks noChangeArrowheads="1"/>
            </p:cNvSpPr>
            <p:nvPr/>
          </p:nvSpPr>
          <p:spPr bwMode="auto">
            <a:xfrm>
              <a:off x="1495426" y="2976563"/>
              <a:ext cx="47625" cy="3175"/>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3" name="Freeform 63"/>
            <p:cNvSpPr>
              <a:spLocks/>
            </p:cNvSpPr>
            <p:nvPr/>
          </p:nvSpPr>
          <p:spPr bwMode="auto">
            <a:xfrm>
              <a:off x="1641476" y="2779713"/>
              <a:ext cx="428625" cy="606425"/>
            </a:xfrm>
            <a:custGeom>
              <a:avLst/>
              <a:gdLst>
                <a:gd name="T0" fmla="*/ 270 w 270"/>
                <a:gd name="T1" fmla="*/ 382 h 382"/>
                <a:gd name="T2" fmla="*/ 0 w 270"/>
                <a:gd name="T3" fmla="*/ 382 h 382"/>
                <a:gd name="T4" fmla="*/ 0 w 270"/>
                <a:gd name="T5" fmla="*/ 22 h 382"/>
                <a:gd name="T6" fmla="*/ 130 w 270"/>
                <a:gd name="T7" fmla="*/ 0 h 382"/>
                <a:gd name="T8" fmla="*/ 270 w 270"/>
                <a:gd name="T9" fmla="*/ 22 h 382"/>
                <a:gd name="T10" fmla="*/ 270 w 270"/>
                <a:gd name="T11" fmla="*/ 382 h 382"/>
              </a:gdLst>
              <a:ahLst/>
              <a:cxnLst>
                <a:cxn ang="0">
                  <a:pos x="T0" y="T1"/>
                </a:cxn>
                <a:cxn ang="0">
                  <a:pos x="T2" y="T3"/>
                </a:cxn>
                <a:cxn ang="0">
                  <a:pos x="T4" y="T5"/>
                </a:cxn>
                <a:cxn ang="0">
                  <a:pos x="T6" y="T7"/>
                </a:cxn>
                <a:cxn ang="0">
                  <a:pos x="T8" y="T9"/>
                </a:cxn>
                <a:cxn ang="0">
                  <a:pos x="T10" y="T11"/>
                </a:cxn>
              </a:cxnLst>
              <a:rect l="0" t="0" r="r" b="b"/>
              <a:pathLst>
                <a:path w="270" h="382">
                  <a:moveTo>
                    <a:pt x="270" y="382"/>
                  </a:moveTo>
                  <a:lnTo>
                    <a:pt x="0" y="382"/>
                  </a:lnTo>
                  <a:lnTo>
                    <a:pt x="0" y="22"/>
                  </a:lnTo>
                  <a:lnTo>
                    <a:pt x="130" y="0"/>
                  </a:lnTo>
                  <a:lnTo>
                    <a:pt x="270" y="22"/>
                  </a:lnTo>
                  <a:lnTo>
                    <a:pt x="270" y="3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4" name="Freeform 64"/>
            <p:cNvSpPr>
              <a:spLocks/>
            </p:cNvSpPr>
            <p:nvPr/>
          </p:nvSpPr>
          <p:spPr bwMode="auto">
            <a:xfrm>
              <a:off x="1641476" y="2771776"/>
              <a:ext cx="511175" cy="42863"/>
            </a:xfrm>
            <a:custGeom>
              <a:avLst/>
              <a:gdLst>
                <a:gd name="T0" fmla="*/ 438 w 477"/>
                <a:gd name="T1" fmla="*/ 0 h 39"/>
                <a:gd name="T2" fmla="*/ 438 w 477"/>
                <a:gd name="T3" fmla="*/ 0 h 39"/>
                <a:gd name="T4" fmla="*/ 39 w 477"/>
                <a:gd name="T5" fmla="*/ 0 h 39"/>
                <a:gd name="T6" fmla="*/ 0 w 477"/>
                <a:gd name="T7" fmla="*/ 39 h 39"/>
                <a:gd name="T8" fmla="*/ 38 w 477"/>
                <a:gd name="T9" fmla="*/ 39 h 39"/>
                <a:gd name="T10" fmla="*/ 77 w 477"/>
                <a:gd name="T11" fmla="*/ 39 h 39"/>
                <a:gd name="T12" fmla="*/ 400 w 477"/>
                <a:gd name="T13" fmla="*/ 39 h 39"/>
                <a:gd name="T14" fmla="*/ 437 w 477"/>
                <a:gd name="T15" fmla="*/ 39 h 39"/>
                <a:gd name="T16" fmla="*/ 477 w 477"/>
                <a:gd name="T17" fmla="*/ 39 h 39"/>
                <a:gd name="T18" fmla="*/ 438 w 477"/>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7" h="39">
                  <a:moveTo>
                    <a:pt x="438" y="0"/>
                  </a:moveTo>
                  <a:cubicBezTo>
                    <a:pt x="438" y="0"/>
                    <a:pt x="438" y="0"/>
                    <a:pt x="438" y="0"/>
                  </a:cubicBezTo>
                  <a:cubicBezTo>
                    <a:pt x="39" y="0"/>
                    <a:pt x="39" y="0"/>
                    <a:pt x="39" y="0"/>
                  </a:cubicBezTo>
                  <a:cubicBezTo>
                    <a:pt x="17" y="0"/>
                    <a:pt x="0" y="17"/>
                    <a:pt x="0" y="39"/>
                  </a:cubicBezTo>
                  <a:cubicBezTo>
                    <a:pt x="38" y="39"/>
                    <a:pt x="38" y="39"/>
                    <a:pt x="38" y="39"/>
                  </a:cubicBezTo>
                  <a:cubicBezTo>
                    <a:pt x="77" y="39"/>
                    <a:pt x="77" y="39"/>
                    <a:pt x="77" y="39"/>
                  </a:cubicBezTo>
                  <a:cubicBezTo>
                    <a:pt x="400" y="39"/>
                    <a:pt x="400" y="39"/>
                    <a:pt x="400" y="39"/>
                  </a:cubicBezTo>
                  <a:cubicBezTo>
                    <a:pt x="437" y="39"/>
                    <a:pt x="437" y="39"/>
                    <a:pt x="437" y="39"/>
                  </a:cubicBezTo>
                  <a:cubicBezTo>
                    <a:pt x="477" y="39"/>
                    <a:pt x="477" y="39"/>
                    <a:pt x="477" y="39"/>
                  </a:cubicBezTo>
                  <a:cubicBezTo>
                    <a:pt x="477" y="17"/>
                    <a:pt x="459" y="0"/>
                    <a:pt x="438" y="0"/>
                  </a:cubicBezTo>
                  <a:close/>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5" name="Freeform 65"/>
            <p:cNvSpPr>
              <a:spLocks/>
            </p:cNvSpPr>
            <p:nvPr/>
          </p:nvSpPr>
          <p:spPr bwMode="auto">
            <a:xfrm>
              <a:off x="1641476" y="2771776"/>
              <a:ext cx="82550" cy="42863"/>
            </a:xfrm>
            <a:custGeom>
              <a:avLst/>
              <a:gdLst>
                <a:gd name="T0" fmla="*/ 0 w 77"/>
                <a:gd name="T1" fmla="*/ 39 h 39"/>
                <a:gd name="T2" fmla="*/ 39 w 77"/>
                <a:gd name="T3" fmla="*/ 0 h 39"/>
                <a:gd name="T4" fmla="*/ 77 w 77"/>
                <a:gd name="T5" fmla="*/ 39 h 39"/>
                <a:gd name="T6" fmla="*/ 0 w 77"/>
                <a:gd name="T7" fmla="*/ 39 h 39"/>
              </a:gdLst>
              <a:ahLst/>
              <a:cxnLst>
                <a:cxn ang="0">
                  <a:pos x="T0" y="T1"/>
                </a:cxn>
                <a:cxn ang="0">
                  <a:pos x="T2" y="T3"/>
                </a:cxn>
                <a:cxn ang="0">
                  <a:pos x="T4" y="T5"/>
                </a:cxn>
                <a:cxn ang="0">
                  <a:pos x="T6" y="T7"/>
                </a:cxn>
              </a:cxnLst>
              <a:rect l="0" t="0" r="r" b="b"/>
              <a:pathLst>
                <a:path w="77" h="39">
                  <a:moveTo>
                    <a:pt x="0" y="39"/>
                  </a:moveTo>
                  <a:cubicBezTo>
                    <a:pt x="0" y="17"/>
                    <a:pt x="17" y="0"/>
                    <a:pt x="39" y="0"/>
                  </a:cubicBezTo>
                  <a:cubicBezTo>
                    <a:pt x="60" y="0"/>
                    <a:pt x="77" y="17"/>
                    <a:pt x="77" y="39"/>
                  </a:cubicBez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6" name="Freeform 66"/>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close/>
                  <a:moveTo>
                    <a:pt x="190" y="81"/>
                  </a:moveTo>
                  <a:lnTo>
                    <a:pt x="81" y="191"/>
                  </a:lnTo>
                  <a:lnTo>
                    <a:pt x="190" y="191"/>
                  </a:lnTo>
                  <a:lnTo>
                    <a:pt x="190" y="81"/>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7" name="Freeform 67"/>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moveTo>
                    <a:pt x="190" y="81"/>
                  </a:moveTo>
                  <a:lnTo>
                    <a:pt x="81" y="191"/>
                  </a:lnTo>
                  <a:lnTo>
                    <a:pt x="190" y="191"/>
                  </a:lnTo>
                  <a:lnTo>
                    <a:pt x="19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8" name="Freeform 68"/>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close/>
                  <a:moveTo>
                    <a:pt x="0" y="181"/>
                  </a:moveTo>
                  <a:lnTo>
                    <a:pt x="0" y="181"/>
                  </a:lnTo>
                  <a:lnTo>
                    <a:pt x="0" y="189"/>
                  </a:lnTo>
                  <a:lnTo>
                    <a:pt x="0" y="189"/>
                  </a:lnTo>
                  <a:lnTo>
                    <a:pt x="0" y="181"/>
                  </a:lnTo>
                  <a:close/>
                  <a:moveTo>
                    <a:pt x="0" y="170"/>
                  </a:moveTo>
                  <a:lnTo>
                    <a:pt x="0" y="179"/>
                  </a:lnTo>
                  <a:lnTo>
                    <a:pt x="0" y="179"/>
                  </a:lnTo>
                  <a:lnTo>
                    <a:pt x="0" y="170"/>
                  </a:lnTo>
                  <a:lnTo>
                    <a:pt x="0" y="170"/>
                  </a:lnTo>
                  <a:close/>
                  <a:moveTo>
                    <a:pt x="0" y="158"/>
                  </a:moveTo>
                  <a:lnTo>
                    <a:pt x="0" y="158"/>
                  </a:lnTo>
                  <a:lnTo>
                    <a:pt x="0" y="167"/>
                  </a:lnTo>
                  <a:lnTo>
                    <a:pt x="0" y="167"/>
                  </a:lnTo>
                  <a:lnTo>
                    <a:pt x="0" y="158"/>
                  </a:lnTo>
                  <a:close/>
                  <a:moveTo>
                    <a:pt x="0" y="148"/>
                  </a:moveTo>
                  <a:lnTo>
                    <a:pt x="0" y="148"/>
                  </a:lnTo>
                  <a:lnTo>
                    <a:pt x="0" y="156"/>
                  </a:lnTo>
                  <a:lnTo>
                    <a:pt x="0" y="156"/>
                  </a:lnTo>
                  <a:lnTo>
                    <a:pt x="0" y="148"/>
                  </a:lnTo>
                  <a:close/>
                  <a:moveTo>
                    <a:pt x="0" y="136"/>
                  </a:moveTo>
                  <a:lnTo>
                    <a:pt x="0" y="136"/>
                  </a:lnTo>
                  <a:lnTo>
                    <a:pt x="0" y="145"/>
                  </a:lnTo>
                  <a:lnTo>
                    <a:pt x="0" y="145"/>
                  </a:lnTo>
                  <a:lnTo>
                    <a:pt x="0" y="136"/>
                  </a:lnTo>
                  <a:close/>
                  <a:moveTo>
                    <a:pt x="0" y="125"/>
                  </a:moveTo>
                  <a:lnTo>
                    <a:pt x="0" y="125"/>
                  </a:lnTo>
                  <a:lnTo>
                    <a:pt x="0" y="134"/>
                  </a:lnTo>
                  <a:lnTo>
                    <a:pt x="0" y="134"/>
                  </a:lnTo>
                  <a:lnTo>
                    <a:pt x="0" y="125"/>
                  </a:lnTo>
                  <a:close/>
                  <a:moveTo>
                    <a:pt x="0" y="114"/>
                  </a:moveTo>
                  <a:lnTo>
                    <a:pt x="0" y="114"/>
                  </a:lnTo>
                  <a:lnTo>
                    <a:pt x="0" y="123"/>
                  </a:lnTo>
                  <a:lnTo>
                    <a:pt x="0" y="123"/>
                  </a:lnTo>
                  <a:lnTo>
                    <a:pt x="0" y="114"/>
                  </a:lnTo>
                  <a:close/>
                  <a:moveTo>
                    <a:pt x="0" y="103"/>
                  </a:moveTo>
                  <a:lnTo>
                    <a:pt x="0" y="103"/>
                  </a:lnTo>
                  <a:lnTo>
                    <a:pt x="0" y="112"/>
                  </a:lnTo>
                  <a:lnTo>
                    <a:pt x="0" y="112"/>
                  </a:lnTo>
                  <a:lnTo>
                    <a:pt x="0" y="103"/>
                  </a:lnTo>
                  <a:close/>
                  <a:moveTo>
                    <a:pt x="0" y="91"/>
                  </a:moveTo>
                  <a:lnTo>
                    <a:pt x="0" y="91"/>
                  </a:lnTo>
                  <a:lnTo>
                    <a:pt x="0" y="101"/>
                  </a:lnTo>
                  <a:lnTo>
                    <a:pt x="0" y="101"/>
                  </a:lnTo>
                  <a:lnTo>
                    <a:pt x="0" y="91"/>
                  </a:lnTo>
                  <a:close/>
                  <a:moveTo>
                    <a:pt x="0" y="81"/>
                  </a:moveTo>
                  <a:lnTo>
                    <a:pt x="0" y="81"/>
                  </a:lnTo>
                  <a:lnTo>
                    <a:pt x="0" y="89"/>
                  </a:lnTo>
                  <a:lnTo>
                    <a:pt x="0" y="89"/>
                  </a:lnTo>
                  <a:lnTo>
                    <a:pt x="0" y="81"/>
                  </a:lnTo>
                  <a:close/>
                  <a:moveTo>
                    <a:pt x="0" y="70"/>
                  </a:moveTo>
                  <a:lnTo>
                    <a:pt x="0" y="70"/>
                  </a:lnTo>
                  <a:lnTo>
                    <a:pt x="0" y="79"/>
                  </a:lnTo>
                  <a:lnTo>
                    <a:pt x="0" y="79"/>
                  </a:lnTo>
                  <a:lnTo>
                    <a:pt x="0" y="70"/>
                  </a:lnTo>
                  <a:close/>
                  <a:moveTo>
                    <a:pt x="0" y="58"/>
                  </a:moveTo>
                  <a:lnTo>
                    <a:pt x="0" y="58"/>
                  </a:lnTo>
                  <a:lnTo>
                    <a:pt x="0" y="67"/>
                  </a:lnTo>
                  <a:lnTo>
                    <a:pt x="0" y="67"/>
                  </a:lnTo>
                  <a:lnTo>
                    <a:pt x="0" y="58"/>
                  </a:lnTo>
                  <a:close/>
                  <a:moveTo>
                    <a:pt x="0" y="48"/>
                  </a:moveTo>
                  <a:lnTo>
                    <a:pt x="0" y="48"/>
                  </a:lnTo>
                  <a:lnTo>
                    <a:pt x="0" y="56"/>
                  </a:lnTo>
                  <a:lnTo>
                    <a:pt x="0" y="56"/>
                  </a:lnTo>
                  <a:lnTo>
                    <a:pt x="0" y="48"/>
                  </a:lnTo>
                  <a:close/>
                  <a:moveTo>
                    <a:pt x="0" y="36"/>
                  </a:moveTo>
                  <a:lnTo>
                    <a:pt x="0" y="36"/>
                  </a:lnTo>
                  <a:lnTo>
                    <a:pt x="0" y="45"/>
                  </a:lnTo>
                  <a:lnTo>
                    <a:pt x="0" y="45"/>
                  </a:lnTo>
                  <a:lnTo>
                    <a:pt x="0" y="36"/>
                  </a:lnTo>
                  <a:close/>
                  <a:moveTo>
                    <a:pt x="0" y="25"/>
                  </a:moveTo>
                  <a:lnTo>
                    <a:pt x="0" y="25"/>
                  </a:lnTo>
                  <a:lnTo>
                    <a:pt x="0" y="34"/>
                  </a:lnTo>
                  <a:lnTo>
                    <a:pt x="0" y="34"/>
                  </a:lnTo>
                  <a:lnTo>
                    <a:pt x="0" y="25"/>
                  </a:lnTo>
                  <a:close/>
                  <a:moveTo>
                    <a:pt x="0" y="14"/>
                  </a:moveTo>
                  <a:lnTo>
                    <a:pt x="0" y="14"/>
                  </a:lnTo>
                  <a:lnTo>
                    <a:pt x="0" y="23"/>
                  </a:lnTo>
                  <a:lnTo>
                    <a:pt x="0" y="23"/>
                  </a:lnTo>
                  <a:lnTo>
                    <a:pt x="0" y="14"/>
                  </a:lnTo>
                  <a:close/>
                  <a:moveTo>
                    <a:pt x="0" y="0"/>
                  </a:moveTo>
                  <a:lnTo>
                    <a:pt x="0" y="0"/>
                  </a:lnTo>
                  <a:lnTo>
                    <a:pt x="0" y="12"/>
                  </a:lnTo>
                  <a:lnTo>
                    <a:pt x="0" y="12"/>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9" name="Freeform 69"/>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moveTo>
                    <a:pt x="0" y="181"/>
                  </a:moveTo>
                  <a:lnTo>
                    <a:pt x="0" y="181"/>
                  </a:lnTo>
                  <a:lnTo>
                    <a:pt x="0" y="189"/>
                  </a:lnTo>
                  <a:lnTo>
                    <a:pt x="0" y="189"/>
                  </a:lnTo>
                  <a:lnTo>
                    <a:pt x="0" y="181"/>
                  </a:lnTo>
                  <a:moveTo>
                    <a:pt x="0" y="170"/>
                  </a:moveTo>
                  <a:lnTo>
                    <a:pt x="0" y="179"/>
                  </a:lnTo>
                  <a:lnTo>
                    <a:pt x="0" y="179"/>
                  </a:lnTo>
                  <a:lnTo>
                    <a:pt x="0" y="170"/>
                  </a:lnTo>
                  <a:lnTo>
                    <a:pt x="0" y="170"/>
                  </a:lnTo>
                  <a:moveTo>
                    <a:pt x="0" y="158"/>
                  </a:moveTo>
                  <a:lnTo>
                    <a:pt x="0" y="158"/>
                  </a:lnTo>
                  <a:lnTo>
                    <a:pt x="0" y="167"/>
                  </a:lnTo>
                  <a:lnTo>
                    <a:pt x="0" y="167"/>
                  </a:lnTo>
                  <a:lnTo>
                    <a:pt x="0" y="158"/>
                  </a:lnTo>
                  <a:moveTo>
                    <a:pt x="0" y="148"/>
                  </a:moveTo>
                  <a:lnTo>
                    <a:pt x="0" y="148"/>
                  </a:lnTo>
                  <a:lnTo>
                    <a:pt x="0" y="156"/>
                  </a:lnTo>
                  <a:lnTo>
                    <a:pt x="0" y="156"/>
                  </a:lnTo>
                  <a:lnTo>
                    <a:pt x="0" y="148"/>
                  </a:lnTo>
                  <a:moveTo>
                    <a:pt x="0" y="136"/>
                  </a:moveTo>
                  <a:lnTo>
                    <a:pt x="0" y="136"/>
                  </a:lnTo>
                  <a:lnTo>
                    <a:pt x="0" y="145"/>
                  </a:lnTo>
                  <a:lnTo>
                    <a:pt x="0" y="145"/>
                  </a:lnTo>
                  <a:lnTo>
                    <a:pt x="0" y="136"/>
                  </a:lnTo>
                  <a:moveTo>
                    <a:pt x="0" y="125"/>
                  </a:moveTo>
                  <a:lnTo>
                    <a:pt x="0" y="125"/>
                  </a:lnTo>
                  <a:lnTo>
                    <a:pt x="0" y="134"/>
                  </a:lnTo>
                  <a:lnTo>
                    <a:pt x="0" y="134"/>
                  </a:lnTo>
                  <a:lnTo>
                    <a:pt x="0" y="125"/>
                  </a:lnTo>
                  <a:moveTo>
                    <a:pt x="0" y="114"/>
                  </a:moveTo>
                  <a:lnTo>
                    <a:pt x="0" y="114"/>
                  </a:lnTo>
                  <a:lnTo>
                    <a:pt x="0" y="123"/>
                  </a:lnTo>
                  <a:lnTo>
                    <a:pt x="0" y="123"/>
                  </a:lnTo>
                  <a:lnTo>
                    <a:pt x="0" y="114"/>
                  </a:lnTo>
                  <a:moveTo>
                    <a:pt x="0" y="103"/>
                  </a:moveTo>
                  <a:lnTo>
                    <a:pt x="0" y="103"/>
                  </a:lnTo>
                  <a:lnTo>
                    <a:pt x="0" y="112"/>
                  </a:lnTo>
                  <a:lnTo>
                    <a:pt x="0" y="112"/>
                  </a:lnTo>
                  <a:lnTo>
                    <a:pt x="0" y="103"/>
                  </a:lnTo>
                  <a:moveTo>
                    <a:pt x="0" y="91"/>
                  </a:moveTo>
                  <a:lnTo>
                    <a:pt x="0" y="91"/>
                  </a:lnTo>
                  <a:lnTo>
                    <a:pt x="0" y="101"/>
                  </a:lnTo>
                  <a:lnTo>
                    <a:pt x="0" y="101"/>
                  </a:lnTo>
                  <a:lnTo>
                    <a:pt x="0" y="91"/>
                  </a:lnTo>
                  <a:moveTo>
                    <a:pt x="0" y="81"/>
                  </a:moveTo>
                  <a:lnTo>
                    <a:pt x="0" y="81"/>
                  </a:lnTo>
                  <a:lnTo>
                    <a:pt x="0" y="89"/>
                  </a:lnTo>
                  <a:lnTo>
                    <a:pt x="0" y="89"/>
                  </a:lnTo>
                  <a:lnTo>
                    <a:pt x="0" y="81"/>
                  </a:lnTo>
                  <a:moveTo>
                    <a:pt x="0" y="70"/>
                  </a:moveTo>
                  <a:lnTo>
                    <a:pt x="0" y="70"/>
                  </a:lnTo>
                  <a:lnTo>
                    <a:pt x="0" y="79"/>
                  </a:lnTo>
                  <a:lnTo>
                    <a:pt x="0" y="79"/>
                  </a:lnTo>
                  <a:lnTo>
                    <a:pt x="0" y="70"/>
                  </a:lnTo>
                  <a:moveTo>
                    <a:pt x="0" y="58"/>
                  </a:moveTo>
                  <a:lnTo>
                    <a:pt x="0" y="58"/>
                  </a:lnTo>
                  <a:lnTo>
                    <a:pt x="0" y="67"/>
                  </a:lnTo>
                  <a:lnTo>
                    <a:pt x="0" y="67"/>
                  </a:lnTo>
                  <a:lnTo>
                    <a:pt x="0" y="58"/>
                  </a:lnTo>
                  <a:moveTo>
                    <a:pt x="0" y="48"/>
                  </a:moveTo>
                  <a:lnTo>
                    <a:pt x="0" y="48"/>
                  </a:lnTo>
                  <a:lnTo>
                    <a:pt x="0" y="56"/>
                  </a:lnTo>
                  <a:lnTo>
                    <a:pt x="0" y="56"/>
                  </a:lnTo>
                  <a:lnTo>
                    <a:pt x="0" y="48"/>
                  </a:lnTo>
                  <a:moveTo>
                    <a:pt x="0" y="36"/>
                  </a:moveTo>
                  <a:lnTo>
                    <a:pt x="0" y="36"/>
                  </a:lnTo>
                  <a:lnTo>
                    <a:pt x="0" y="45"/>
                  </a:lnTo>
                  <a:lnTo>
                    <a:pt x="0" y="45"/>
                  </a:lnTo>
                  <a:lnTo>
                    <a:pt x="0" y="36"/>
                  </a:lnTo>
                  <a:moveTo>
                    <a:pt x="0" y="25"/>
                  </a:moveTo>
                  <a:lnTo>
                    <a:pt x="0" y="25"/>
                  </a:lnTo>
                  <a:lnTo>
                    <a:pt x="0" y="34"/>
                  </a:lnTo>
                  <a:lnTo>
                    <a:pt x="0" y="34"/>
                  </a:lnTo>
                  <a:lnTo>
                    <a:pt x="0" y="25"/>
                  </a:lnTo>
                  <a:moveTo>
                    <a:pt x="0" y="14"/>
                  </a:moveTo>
                  <a:lnTo>
                    <a:pt x="0" y="14"/>
                  </a:lnTo>
                  <a:lnTo>
                    <a:pt x="0" y="23"/>
                  </a:lnTo>
                  <a:lnTo>
                    <a:pt x="0" y="23"/>
                  </a:lnTo>
                  <a:lnTo>
                    <a:pt x="0" y="14"/>
                  </a:lnTo>
                  <a:moveTo>
                    <a:pt x="0" y="0"/>
                  </a:moveTo>
                  <a:lnTo>
                    <a:pt x="0" y="0"/>
                  </a:lnTo>
                  <a:lnTo>
                    <a:pt x="0" y="12"/>
                  </a:lnTo>
                  <a:lnTo>
                    <a:pt x="0"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0" name="Freeform 70"/>
            <p:cNvSpPr>
              <a:spLocks/>
            </p:cNvSpPr>
            <p:nvPr/>
          </p:nvSpPr>
          <p:spPr bwMode="auto">
            <a:xfrm>
              <a:off x="1822451" y="3135313"/>
              <a:ext cx="331788" cy="333375"/>
            </a:xfrm>
            <a:custGeom>
              <a:avLst/>
              <a:gdLst>
                <a:gd name="T0" fmla="*/ 286 w 310"/>
                <a:gd name="T1" fmla="*/ 17 h 311"/>
                <a:gd name="T2" fmla="*/ 0 w 310"/>
                <a:gd name="T3" fmla="*/ 304 h 311"/>
                <a:gd name="T4" fmla="*/ 17 w 310"/>
                <a:gd name="T5" fmla="*/ 299 h 311"/>
                <a:gd name="T6" fmla="*/ 34 w 310"/>
                <a:gd name="T7" fmla="*/ 311 h 311"/>
                <a:gd name="T8" fmla="*/ 37 w 310"/>
                <a:gd name="T9" fmla="*/ 311 h 311"/>
                <a:gd name="T10" fmla="*/ 54 w 310"/>
                <a:gd name="T11" fmla="*/ 299 h 311"/>
                <a:gd name="T12" fmla="*/ 67 w 310"/>
                <a:gd name="T13" fmla="*/ 299 h 311"/>
                <a:gd name="T14" fmla="*/ 83 w 310"/>
                <a:gd name="T15" fmla="*/ 311 h 311"/>
                <a:gd name="T16" fmla="*/ 86 w 310"/>
                <a:gd name="T17" fmla="*/ 311 h 311"/>
                <a:gd name="T18" fmla="*/ 103 w 310"/>
                <a:gd name="T19" fmla="*/ 299 h 311"/>
                <a:gd name="T20" fmla="*/ 116 w 310"/>
                <a:gd name="T21" fmla="*/ 299 h 311"/>
                <a:gd name="T22" fmla="*/ 133 w 310"/>
                <a:gd name="T23" fmla="*/ 311 h 311"/>
                <a:gd name="T24" fmla="*/ 136 w 310"/>
                <a:gd name="T25" fmla="*/ 311 h 311"/>
                <a:gd name="T26" fmla="*/ 152 w 310"/>
                <a:gd name="T27" fmla="*/ 299 h 311"/>
                <a:gd name="T28" fmla="*/ 165 w 310"/>
                <a:gd name="T29" fmla="*/ 299 h 311"/>
                <a:gd name="T30" fmla="*/ 182 w 310"/>
                <a:gd name="T31" fmla="*/ 311 h 311"/>
                <a:gd name="T32" fmla="*/ 185 w 310"/>
                <a:gd name="T33" fmla="*/ 311 h 311"/>
                <a:gd name="T34" fmla="*/ 202 w 310"/>
                <a:gd name="T35" fmla="*/ 299 h 311"/>
                <a:gd name="T36" fmla="*/ 215 w 310"/>
                <a:gd name="T37" fmla="*/ 299 h 311"/>
                <a:gd name="T38" fmla="*/ 231 w 310"/>
                <a:gd name="T39" fmla="*/ 311 h 311"/>
                <a:gd name="T40" fmla="*/ 235 w 310"/>
                <a:gd name="T41" fmla="*/ 311 h 311"/>
                <a:gd name="T42" fmla="*/ 251 w 310"/>
                <a:gd name="T43" fmla="*/ 299 h 311"/>
                <a:gd name="T44" fmla="*/ 264 w 310"/>
                <a:gd name="T45" fmla="*/ 299 h 311"/>
                <a:gd name="T46" fmla="*/ 281 w 310"/>
                <a:gd name="T47" fmla="*/ 311 h 311"/>
                <a:gd name="T48" fmla="*/ 284 w 310"/>
                <a:gd name="T49" fmla="*/ 311 h 311"/>
                <a:gd name="T50" fmla="*/ 298 w 310"/>
                <a:gd name="T51" fmla="*/ 285 h 311"/>
                <a:gd name="T52" fmla="*/ 310 w 310"/>
                <a:gd name="T53" fmla="*/ 268 h 311"/>
                <a:gd name="T54" fmla="*/ 310 w 310"/>
                <a:gd name="T55" fmla="*/ 265 h 311"/>
                <a:gd name="T56" fmla="*/ 298 w 310"/>
                <a:gd name="T57" fmla="*/ 248 h 311"/>
                <a:gd name="T58" fmla="*/ 298 w 310"/>
                <a:gd name="T59" fmla="*/ 235 h 311"/>
                <a:gd name="T60" fmla="*/ 310 w 310"/>
                <a:gd name="T61" fmla="*/ 219 h 311"/>
                <a:gd name="T62" fmla="*/ 310 w 310"/>
                <a:gd name="T63" fmla="*/ 215 h 311"/>
                <a:gd name="T64" fmla="*/ 298 w 310"/>
                <a:gd name="T65" fmla="*/ 199 h 311"/>
                <a:gd name="T66" fmla="*/ 298 w 310"/>
                <a:gd name="T67" fmla="*/ 186 h 311"/>
                <a:gd name="T68" fmla="*/ 310 w 310"/>
                <a:gd name="T69" fmla="*/ 169 h 311"/>
                <a:gd name="T70" fmla="*/ 310 w 310"/>
                <a:gd name="T71" fmla="*/ 166 h 311"/>
                <a:gd name="T72" fmla="*/ 298 w 310"/>
                <a:gd name="T73" fmla="*/ 150 h 311"/>
                <a:gd name="T74" fmla="*/ 298 w 310"/>
                <a:gd name="T75" fmla="*/ 136 h 311"/>
                <a:gd name="T76" fmla="*/ 310 w 310"/>
                <a:gd name="T77" fmla="*/ 120 h 311"/>
                <a:gd name="T78" fmla="*/ 310 w 310"/>
                <a:gd name="T79" fmla="*/ 117 h 311"/>
                <a:gd name="T80" fmla="*/ 298 w 310"/>
                <a:gd name="T81" fmla="*/ 100 h 311"/>
                <a:gd name="T82" fmla="*/ 298 w 310"/>
                <a:gd name="T83" fmla="*/ 87 h 311"/>
                <a:gd name="T84" fmla="*/ 310 w 310"/>
                <a:gd name="T85" fmla="*/ 71 h 311"/>
                <a:gd name="T86" fmla="*/ 310 w 310"/>
                <a:gd name="T87" fmla="*/ 67 h 311"/>
                <a:gd name="T88" fmla="*/ 298 w 310"/>
                <a:gd name="T89" fmla="*/ 51 h 311"/>
                <a:gd name="T90" fmla="*/ 298 w 310"/>
                <a:gd name="T91" fmla="*/ 38 h 311"/>
                <a:gd name="T92" fmla="*/ 310 w 310"/>
                <a:gd name="T93" fmla="*/ 21 h 311"/>
                <a:gd name="T94" fmla="*/ 310 w 310"/>
                <a:gd name="T95" fmla="*/ 1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311">
                  <a:moveTo>
                    <a:pt x="310" y="0"/>
                  </a:moveTo>
                  <a:cubicBezTo>
                    <a:pt x="303" y="0"/>
                    <a:pt x="303" y="0"/>
                    <a:pt x="303" y="0"/>
                  </a:cubicBezTo>
                  <a:cubicBezTo>
                    <a:pt x="294" y="0"/>
                    <a:pt x="286" y="8"/>
                    <a:pt x="286" y="17"/>
                  </a:cubicBezTo>
                  <a:cubicBezTo>
                    <a:pt x="286" y="287"/>
                    <a:pt x="286" y="287"/>
                    <a:pt x="286" y="287"/>
                  </a:cubicBezTo>
                  <a:cubicBezTo>
                    <a:pt x="17" y="287"/>
                    <a:pt x="17" y="287"/>
                    <a:pt x="17" y="287"/>
                  </a:cubicBezTo>
                  <a:cubicBezTo>
                    <a:pt x="7" y="287"/>
                    <a:pt x="0" y="295"/>
                    <a:pt x="0" y="304"/>
                  </a:cubicBezTo>
                  <a:cubicBezTo>
                    <a:pt x="0" y="311"/>
                    <a:pt x="0" y="311"/>
                    <a:pt x="0" y="311"/>
                  </a:cubicBezTo>
                  <a:cubicBezTo>
                    <a:pt x="17" y="311"/>
                    <a:pt x="17" y="311"/>
                    <a:pt x="17" y="311"/>
                  </a:cubicBezTo>
                  <a:cubicBezTo>
                    <a:pt x="17" y="299"/>
                    <a:pt x="17" y="299"/>
                    <a:pt x="17" y="299"/>
                  </a:cubicBezTo>
                  <a:cubicBezTo>
                    <a:pt x="21" y="299"/>
                    <a:pt x="21" y="299"/>
                    <a:pt x="21" y="299"/>
                  </a:cubicBezTo>
                  <a:cubicBezTo>
                    <a:pt x="21" y="311"/>
                    <a:pt x="21" y="311"/>
                    <a:pt x="21" y="311"/>
                  </a:cubicBezTo>
                  <a:cubicBezTo>
                    <a:pt x="34" y="311"/>
                    <a:pt x="34" y="311"/>
                    <a:pt x="34" y="311"/>
                  </a:cubicBezTo>
                  <a:cubicBezTo>
                    <a:pt x="34" y="299"/>
                    <a:pt x="34" y="299"/>
                    <a:pt x="34" y="299"/>
                  </a:cubicBezTo>
                  <a:cubicBezTo>
                    <a:pt x="37" y="299"/>
                    <a:pt x="37" y="299"/>
                    <a:pt x="37" y="299"/>
                  </a:cubicBezTo>
                  <a:cubicBezTo>
                    <a:pt x="37" y="311"/>
                    <a:pt x="37" y="311"/>
                    <a:pt x="37" y="311"/>
                  </a:cubicBezTo>
                  <a:cubicBezTo>
                    <a:pt x="50" y="311"/>
                    <a:pt x="50" y="311"/>
                    <a:pt x="50" y="311"/>
                  </a:cubicBezTo>
                  <a:cubicBezTo>
                    <a:pt x="50" y="299"/>
                    <a:pt x="50" y="299"/>
                    <a:pt x="50" y="299"/>
                  </a:cubicBezTo>
                  <a:cubicBezTo>
                    <a:pt x="54" y="299"/>
                    <a:pt x="54" y="299"/>
                    <a:pt x="54" y="299"/>
                  </a:cubicBezTo>
                  <a:cubicBezTo>
                    <a:pt x="54" y="311"/>
                    <a:pt x="54" y="311"/>
                    <a:pt x="54" y="311"/>
                  </a:cubicBezTo>
                  <a:cubicBezTo>
                    <a:pt x="67" y="311"/>
                    <a:pt x="67" y="311"/>
                    <a:pt x="67" y="311"/>
                  </a:cubicBezTo>
                  <a:cubicBezTo>
                    <a:pt x="67" y="299"/>
                    <a:pt x="67" y="299"/>
                    <a:pt x="67" y="299"/>
                  </a:cubicBezTo>
                  <a:cubicBezTo>
                    <a:pt x="70" y="299"/>
                    <a:pt x="70" y="299"/>
                    <a:pt x="70" y="299"/>
                  </a:cubicBezTo>
                  <a:cubicBezTo>
                    <a:pt x="70" y="311"/>
                    <a:pt x="70" y="311"/>
                    <a:pt x="70" y="311"/>
                  </a:cubicBezTo>
                  <a:cubicBezTo>
                    <a:pt x="83" y="311"/>
                    <a:pt x="83" y="311"/>
                    <a:pt x="83" y="311"/>
                  </a:cubicBezTo>
                  <a:cubicBezTo>
                    <a:pt x="83" y="299"/>
                    <a:pt x="83" y="299"/>
                    <a:pt x="83" y="299"/>
                  </a:cubicBezTo>
                  <a:cubicBezTo>
                    <a:pt x="86" y="299"/>
                    <a:pt x="86" y="299"/>
                    <a:pt x="86" y="299"/>
                  </a:cubicBezTo>
                  <a:cubicBezTo>
                    <a:pt x="86" y="311"/>
                    <a:pt x="86" y="311"/>
                    <a:pt x="86" y="311"/>
                  </a:cubicBezTo>
                  <a:cubicBezTo>
                    <a:pt x="100" y="311"/>
                    <a:pt x="100" y="311"/>
                    <a:pt x="100" y="311"/>
                  </a:cubicBezTo>
                  <a:cubicBezTo>
                    <a:pt x="100" y="299"/>
                    <a:pt x="100" y="299"/>
                    <a:pt x="100" y="299"/>
                  </a:cubicBezTo>
                  <a:cubicBezTo>
                    <a:pt x="103" y="299"/>
                    <a:pt x="103" y="299"/>
                    <a:pt x="103" y="299"/>
                  </a:cubicBezTo>
                  <a:cubicBezTo>
                    <a:pt x="103" y="311"/>
                    <a:pt x="103" y="311"/>
                    <a:pt x="103" y="311"/>
                  </a:cubicBezTo>
                  <a:cubicBezTo>
                    <a:pt x="116" y="311"/>
                    <a:pt x="116" y="311"/>
                    <a:pt x="116" y="311"/>
                  </a:cubicBezTo>
                  <a:cubicBezTo>
                    <a:pt x="116" y="299"/>
                    <a:pt x="116" y="299"/>
                    <a:pt x="116" y="299"/>
                  </a:cubicBezTo>
                  <a:cubicBezTo>
                    <a:pt x="119" y="299"/>
                    <a:pt x="119" y="299"/>
                    <a:pt x="119" y="299"/>
                  </a:cubicBezTo>
                  <a:cubicBezTo>
                    <a:pt x="119" y="311"/>
                    <a:pt x="119" y="311"/>
                    <a:pt x="119" y="311"/>
                  </a:cubicBezTo>
                  <a:cubicBezTo>
                    <a:pt x="133" y="311"/>
                    <a:pt x="133" y="311"/>
                    <a:pt x="133" y="311"/>
                  </a:cubicBezTo>
                  <a:cubicBezTo>
                    <a:pt x="133" y="299"/>
                    <a:pt x="133" y="299"/>
                    <a:pt x="133" y="299"/>
                  </a:cubicBezTo>
                  <a:cubicBezTo>
                    <a:pt x="136" y="299"/>
                    <a:pt x="136" y="299"/>
                    <a:pt x="136" y="299"/>
                  </a:cubicBezTo>
                  <a:cubicBezTo>
                    <a:pt x="136" y="311"/>
                    <a:pt x="136" y="311"/>
                    <a:pt x="136" y="311"/>
                  </a:cubicBezTo>
                  <a:cubicBezTo>
                    <a:pt x="149" y="311"/>
                    <a:pt x="149" y="311"/>
                    <a:pt x="149" y="311"/>
                  </a:cubicBezTo>
                  <a:cubicBezTo>
                    <a:pt x="149" y="299"/>
                    <a:pt x="149" y="299"/>
                    <a:pt x="149" y="299"/>
                  </a:cubicBezTo>
                  <a:cubicBezTo>
                    <a:pt x="152" y="299"/>
                    <a:pt x="152" y="299"/>
                    <a:pt x="152" y="299"/>
                  </a:cubicBezTo>
                  <a:cubicBezTo>
                    <a:pt x="152" y="311"/>
                    <a:pt x="152" y="311"/>
                    <a:pt x="152" y="311"/>
                  </a:cubicBezTo>
                  <a:cubicBezTo>
                    <a:pt x="165" y="311"/>
                    <a:pt x="165" y="311"/>
                    <a:pt x="165" y="311"/>
                  </a:cubicBezTo>
                  <a:cubicBezTo>
                    <a:pt x="165" y="299"/>
                    <a:pt x="165" y="299"/>
                    <a:pt x="165" y="299"/>
                  </a:cubicBezTo>
                  <a:cubicBezTo>
                    <a:pt x="169" y="299"/>
                    <a:pt x="169" y="299"/>
                    <a:pt x="169" y="299"/>
                  </a:cubicBezTo>
                  <a:cubicBezTo>
                    <a:pt x="169" y="311"/>
                    <a:pt x="169" y="311"/>
                    <a:pt x="169" y="311"/>
                  </a:cubicBezTo>
                  <a:cubicBezTo>
                    <a:pt x="182" y="311"/>
                    <a:pt x="182" y="311"/>
                    <a:pt x="182" y="311"/>
                  </a:cubicBezTo>
                  <a:cubicBezTo>
                    <a:pt x="182" y="299"/>
                    <a:pt x="182" y="299"/>
                    <a:pt x="182" y="299"/>
                  </a:cubicBezTo>
                  <a:cubicBezTo>
                    <a:pt x="185" y="299"/>
                    <a:pt x="185" y="299"/>
                    <a:pt x="185" y="299"/>
                  </a:cubicBezTo>
                  <a:cubicBezTo>
                    <a:pt x="185" y="311"/>
                    <a:pt x="185" y="311"/>
                    <a:pt x="185" y="311"/>
                  </a:cubicBezTo>
                  <a:cubicBezTo>
                    <a:pt x="198" y="311"/>
                    <a:pt x="198" y="311"/>
                    <a:pt x="198" y="311"/>
                  </a:cubicBezTo>
                  <a:cubicBezTo>
                    <a:pt x="198" y="299"/>
                    <a:pt x="198" y="299"/>
                    <a:pt x="198" y="299"/>
                  </a:cubicBezTo>
                  <a:cubicBezTo>
                    <a:pt x="202" y="299"/>
                    <a:pt x="202" y="299"/>
                    <a:pt x="202" y="299"/>
                  </a:cubicBezTo>
                  <a:cubicBezTo>
                    <a:pt x="202" y="311"/>
                    <a:pt x="202" y="311"/>
                    <a:pt x="202" y="311"/>
                  </a:cubicBezTo>
                  <a:cubicBezTo>
                    <a:pt x="215" y="311"/>
                    <a:pt x="215" y="311"/>
                    <a:pt x="215" y="311"/>
                  </a:cubicBezTo>
                  <a:cubicBezTo>
                    <a:pt x="215" y="299"/>
                    <a:pt x="215" y="299"/>
                    <a:pt x="215" y="299"/>
                  </a:cubicBezTo>
                  <a:cubicBezTo>
                    <a:pt x="218" y="299"/>
                    <a:pt x="218" y="299"/>
                    <a:pt x="218" y="299"/>
                  </a:cubicBezTo>
                  <a:cubicBezTo>
                    <a:pt x="218" y="311"/>
                    <a:pt x="218" y="311"/>
                    <a:pt x="218" y="311"/>
                  </a:cubicBezTo>
                  <a:cubicBezTo>
                    <a:pt x="231" y="311"/>
                    <a:pt x="231" y="311"/>
                    <a:pt x="231" y="311"/>
                  </a:cubicBezTo>
                  <a:cubicBezTo>
                    <a:pt x="231" y="299"/>
                    <a:pt x="231" y="299"/>
                    <a:pt x="231" y="299"/>
                  </a:cubicBezTo>
                  <a:cubicBezTo>
                    <a:pt x="235" y="299"/>
                    <a:pt x="235" y="299"/>
                    <a:pt x="235" y="299"/>
                  </a:cubicBezTo>
                  <a:cubicBezTo>
                    <a:pt x="235" y="311"/>
                    <a:pt x="235" y="311"/>
                    <a:pt x="235" y="311"/>
                  </a:cubicBezTo>
                  <a:cubicBezTo>
                    <a:pt x="248" y="311"/>
                    <a:pt x="248" y="311"/>
                    <a:pt x="248" y="311"/>
                  </a:cubicBezTo>
                  <a:cubicBezTo>
                    <a:pt x="248" y="299"/>
                    <a:pt x="248" y="299"/>
                    <a:pt x="248" y="299"/>
                  </a:cubicBezTo>
                  <a:cubicBezTo>
                    <a:pt x="251" y="299"/>
                    <a:pt x="251" y="299"/>
                    <a:pt x="251" y="299"/>
                  </a:cubicBezTo>
                  <a:cubicBezTo>
                    <a:pt x="251" y="311"/>
                    <a:pt x="251" y="311"/>
                    <a:pt x="251" y="311"/>
                  </a:cubicBezTo>
                  <a:cubicBezTo>
                    <a:pt x="264" y="311"/>
                    <a:pt x="264" y="311"/>
                    <a:pt x="264" y="311"/>
                  </a:cubicBezTo>
                  <a:cubicBezTo>
                    <a:pt x="264" y="299"/>
                    <a:pt x="264" y="299"/>
                    <a:pt x="264" y="299"/>
                  </a:cubicBezTo>
                  <a:cubicBezTo>
                    <a:pt x="267" y="299"/>
                    <a:pt x="267" y="299"/>
                    <a:pt x="267" y="299"/>
                  </a:cubicBezTo>
                  <a:cubicBezTo>
                    <a:pt x="267" y="311"/>
                    <a:pt x="267" y="311"/>
                    <a:pt x="267" y="311"/>
                  </a:cubicBezTo>
                  <a:cubicBezTo>
                    <a:pt x="281" y="311"/>
                    <a:pt x="281" y="311"/>
                    <a:pt x="281" y="311"/>
                  </a:cubicBezTo>
                  <a:cubicBezTo>
                    <a:pt x="281" y="299"/>
                    <a:pt x="281" y="299"/>
                    <a:pt x="281" y="299"/>
                  </a:cubicBezTo>
                  <a:cubicBezTo>
                    <a:pt x="284" y="299"/>
                    <a:pt x="284" y="299"/>
                    <a:pt x="284" y="299"/>
                  </a:cubicBezTo>
                  <a:cubicBezTo>
                    <a:pt x="284" y="311"/>
                    <a:pt x="284" y="311"/>
                    <a:pt x="284" y="311"/>
                  </a:cubicBezTo>
                  <a:cubicBezTo>
                    <a:pt x="310" y="311"/>
                    <a:pt x="310" y="311"/>
                    <a:pt x="310" y="311"/>
                  </a:cubicBezTo>
                  <a:cubicBezTo>
                    <a:pt x="310" y="285"/>
                    <a:pt x="310" y="285"/>
                    <a:pt x="310" y="285"/>
                  </a:cubicBezTo>
                  <a:cubicBezTo>
                    <a:pt x="298" y="285"/>
                    <a:pt x="298" y="285"/>
                    <a:pt x="298" y="285"/>
                  </a:cubicBezTo>
                  <a:cubicBezTo>
                    <a:pt x="298" y="281"/>
                    <a:pt x="298" y="281"/>
                    <a:pt x="298" y="281"/>
                  </a:cubicBezTo>
                  <a:cubicBezTo>
                    <a:pt x="310" y="281"/>
                    <a:pt x="310" y="281"/>
                    <a:pt x="310" y="281"/>
                  </a:cubicBezTo>
                  <a:cubicBezTo>
                    <a:pt x="310" y="268"/>
                    <a:pt x="310" y="268"/>
                    <a:pt x="310" y="268"/>
                  </a:cubicBezTo>
                  <a:cubicBezTo>
                    <a:pt x="298" y="268"/>
                    <a:pt x="298" y="268"/>
                    <a:pt x="298" y="268"/>
                  </a:cubicBezTo>
                  <a:cubicBezTo>
                    <a:pt x="298" y="265"/>
                    <a:pt x="298" y="265"/>
                    <a:pt x="298" y="265"/>
                  </a:cubicBezTo>
                  <a:cubicBezTo>
                    <a:pt x="310" y="265"/>
                    <a:pt x="310" y="265"/>
                    <a:pt x="310" y="265"/>
                  </a:cubicBezTo>
                  <a:cubicBezTo>
                    <a:pt x="310" y="252"/>
                    <a:pt x="310" y="252"/>
                    <a:pt x="310" y="252"/>
                  </a:cubicBezTo>
                  <a:cubicBezTo>
                    <a:pt x="298" y="252"/>
                    <a:pt x="298" y="252"/>
                    <a:pt x="298" y="252"/>
                  </a:cubicBezTo>
                  <a:cubicBezTo>
                    <a:pt x="298" y="248"/>
                    <a:pt x="298" y="248"/>
                    <a:pt x="298" y="248"/>
                  </a:cubicBezTo>
                  <a:cubicBezTo>
                    <a:pt x="310" y="248"/>
                    <a:pt x="310" y="248"/>
                    <a:pt x="310" y="248"/>
                  </a:cubicBezTo>
                  <a:cubicBezTo>
                    <a:pt x="310" y="235"/>
                    <a:pt x="310" y="235"/>
                    <a:pt x="310" y="235"/>
                  </a:cubicBezTo>
                  <a:cubicBezTo>
                    <a:pt x="298" y="235"/>
                    <a:pt x="298" y="235"/>
                    <a:pt x="298" y="235"/>
                  </a:cubicBezTo>
                  <a:cubicBezTo>
                    <a:pt x="298" y="232"/>
                    <a:pt x="298" y="232"/>
                    <a:pt x="298" y="232"/>
                  </a:cubicBezTo>
                  <a:cubicBezTo>
                    <a:pt x="310" y="232"/>
                    <a:pt x="310" y="232"/>
                    <a:pt x="310" y="232"/>
                  </a:cubicBezTo>
                  <a:cubicBezTo>
                    <a:pt x="310" y="219"/>
                    <a:pt x="310" y="219"/>
                    <a:pt x="310" y="219"/>
                  </a:cubicBezTo>
                  <a:cubicBezTo>
                    <a:pt x="298" y="219"/>
                    <a:pt x="298" y="219"/>
                    <a:pt x="298" y="219"/>
                  </a:cubicBezTo>
                  <a:cubicBezTo>
                    <a:pt x="298" y="216"/>
                    <a:pt x="298" y="216"/>
                    <a:pt x="298" y="216"/>
                  </a:cubicBezTo>
                  <a:cubicBezTo>
                    <a:pt x="310" y="215"/>
                    <a:pt x="310" y="215"/>
                    <a:pt x="310" y="215"/>
                  </a:cubicBezTo>
                  <a:cubicBezTo>
                    <a:pt x="310" y="202"/>
                    <a:pt x="310" y="202"/>
                    <a:pt x="310" y="202"/>
                  </a:cubicBezTo>
                  <a:cubicBezTo>
                    <a:pt x="298" y="202"/>
                    <a:pt x="298" y="202"/>
                    <a:pt x="298" y="202"/>
                  </a:cubicBezTo>
                  <a:cubicBezTo>
                    <a:pt x="298" y="199"/>
                    <a:pt x="298" y="199"/>
                    <a:pt x="298" y="199"/>
                  </a:cubicBezTo>
                  <a:cubicBezTo>
                    <a:pt x="310" y="199"/>
                    <a:pt x="310" y="199"/>
                    <a:pt x="310" y="199"/>
                  </a:cubicBezTo>
                  <a:cubicBezTo>
                    <a:pt x="310" y="186"/>
                    <a:pt x="310" y="186"/>
                    <a:pt x="310" y="186"/>
                  </a:cubicBezTo>
                  <a:cubicBezTo>
                    <a:pt x="298" y="186"/>
                    <a:pt x="298" y="186"/>
                    <a:pt x="298" y="186"/>
                  </a:cubicBezTo>
                  <a:cubicBezTo>
                    <a:pt x="298" y="183"/>
                    <a:pt x="298" y="183"/>
                    <a:pt x="298" y="183"/>
                  </a:cubicBezTo>
                  <a:cubicBezTo>
                    <a:pt x="310" y="183"/>
                    <a:pt x="310" y="183"/>
                    <a:pt x="310" y="183"/>
                  </a:cubicBezTo>
                  <a:cubicBezTo>
                    <a:pt x="310" y="169"/>
                    <a:pt x="310" y="169"/>
                    <a:pt x="310" y="169"/>
                  </a:cubicBezTo>
                  <a:cubicBezTo>
                    <a:pt x="298" y="169"/>
                    <a:pt x="298" y="169"/>
                    <a:pt x="298" y="169"/>
                  </a:cubicBezTo>
                  <a:cubicBezTo>
                    <a:pt x="298" y="166"/>
                    <a:pt x="298" y="166"/>
                    <a:pt x="298" y="166"/>
                  </a:cubicBezTo>
                  <a:cubicBezTo>
                    <a:pt x="310" y="166"/>
                    <a:pt x="310" y="166"/>
                    <a:pt x="310" y="166"/>
                  </a:cubicBezTo>
                  <a:cubicBezTo>
                    <a:pt x="310" y="153"/>
                    <a:pt x="310" y="153"/>
                    <a:pt x="310" y="153"/>
                  </a:cubicBezTo>
                  <a:cubicBezTo>
                    <a:pt x="298" y="153"/>
                    <a:pt x="298" y="153"/>
                    <a:pt x="298" y="153"/>
                  </a:cubicBezTo>
                  <a:cubicBezTo>
                    <a:pt x="298" y="150"/>
                    <a:pt x="298" y="150"/>
                    <a:pt x="298" y="150"/>
                  </a:cubicBezTo>
                  <a:cubicBezTo>
                    <a:pt x="310" y="150"/>
                    <a:pt x="310" y="150"/>
                    <a:pt x="310" y="150"/>
                  </a:cubicBezTo>
                  <a:cubicBezTo>
                    <a:pt x="310" y="136"/>
                    <a:pt x="310" y="136"/>
                    <a:pt x="310" y="136"/>
                  </a:cubicBezTo>
                  <a:cubicBezTo>
                    <a:pt x="298" y="136"/>
                    <a:pt x="298" y="136"/>
                    <a:pt x="298" y="136"/>
                  </a:cubicBezTo>
                  <a:cubicBezTo>
                    <a:pt x="298" y="133"/>
                    <a:pt x="298" y="133"/>
                    <a:pt x="298" y="133"/>
                  </a:cubicBezTo>
                  <a:cubicBezTo>
                    <a:pt x="310" y="133"/>
                    <a:pt x="310" y="133"/>
                    <a:pt x="310" y="133"/>
                  </a:cubicBezTo>
                  <a:cubicBezTo>
                    <a:pt x="310" y="120"/>
                    <a:pt x="310" y="120"/>
                    <a:pt x="310" y="120"/>
                  </a:cubicBezTo>
                  <a:cubicBezTo>
                    <a:pt x="298" y="120"/>
                    <a:pt x="298" y="120"/>
                    <a:pt x="298" y="120"/>
                  </a:cubicBezTo>
                  <a:cubicBezTo>
                    <a:pt x="298" y="117"/>
                    <a:pt x="298" y="117"/>
                    <a:pt x="298" y="117"/>
                  </a:cubicBezTo>
                  <a:cubicBezTo>
                    <a:pt x="310" y="117"/>
                    <a:pt x="310" y="117"/>
                    <a:pt x="310" y="117"/>
                  </a:cubicBezTo>
                  <a:cubicBezTo>
                    <a:pt x="310" y="104"/>
                    <a:pt x="310" y="104"/>
                    <a:pt x="310" y="104"/>
                  </a:cubicBezTo>
                  <a:cubicBezTo>
                    <a:pt x="298" y="104"/>
                    <a:pt x="298" y="104"/>
                    <a:pt x="298" y="104"/>
                  </a:cubicBezTo>
                  <a:cubicBezTo>
                    <a:pt x="298" y="100"/>
                    <a:pt x="298" y="100"/>
                    <a:pt x="298" y="100"/>
                  </a:cubicBezTo>
                  <a:cubicBezTo>
                    <a:pt x="310" y="100"/>
                    <a:pt x="310" y="100"/>
                    <a:pt x="310" y="100"/>
                  </a:cubicBezTo>
                  <a:cubicBezTo>
                    <a:pt x="310" y="87"/>
                    <a:pt x="310" y="87"/>
                    <a:pt x="310" y="87"/>
                  </a:cubicBezTo>
                  <a:cubicBezTo>
                    <a:pt x="298" y="87"/>
                    <a:pt x="298" y="87"/>
                    <a:pt x="298" y="87"/>
                  </a:cubicBezTo>
                  <a:cubicBezTo>
                    <a:pt x="298" y="84"/>
                    <a:pt x="298" y="84"/>
                    <a:pt x="298" y="84"/>
                  </a:cubicBezTo>
                  <a:cubicBezTo>
                    <a:pt x="310" y="84"/>
                    <a:pt x="310" y="84"/>
                    <a:pt x="310" y="84"/>
                  </a:cubicBezTo>
                  <a:cubicBezTo>
                    <a:pt x="310" y="71"/>
                    <a:pt x="310" y="71"/>
                    <a:pt x="310" y="71"/>
                  </a:cubicBezTo>
                  <a:cubicBezTo>
                    <a:pt x="298" y="71"/>
                    <a:pt x="298" y="71"/>
                    <a:pt x="298" y="71"/>
                  </a:cubicBezTo>
                  <a:cubicBezTo>
                    <a:pt x="298" y="67"/>
                    <a:pt x="298" y="67"/>
                    <a:pt x="298" y="67"/>
                  </a:cubicBezTo>
                  <a:cubicBezTo>
                    <a:pt x="310" y="67"/>
                    <a:pt x="310" y="67"/>
                    <a:pt x="310" y="67"/>
                  </a:cubicBezTo>
                  <a:cubicBezTo>
                    <a:pt x="310" y="54"/>
                    <a:pt x="310" y="54"/>
                    <a:pt x="310" y="54"/>
                  </a:cubicBezTo>
                  <a:cubicBezTo>
                    <a:pt x="298" y="54"/>
                    <a:pt x="298" y="54"/>
                    <a:pt x="298" y="54"/>
                  </a:cubicBezTo>
                  <a:cubicBezTo>
                    <a:pt x="298" y="51"/>
                    <a:pt x="298" y="51"/>
                    <a:pt x="298" y="51"/>
                  </a:cubicBezTo>
                  <a:cubicBezTo>
                    <a:pt x="310" y="51"/>
                    <a:pt x="310" y="51"/>
                    <a:pt x="310" y="51"/>
                  </a:cubicBezTo>
                  <a:cubicBezTo>
                    <a:pt x="310" y="38"/>
                    <a:pt x="310" y="38"/>
                    <a:pt x="310" y="38"/>
                  </a:cubicBezTo>
                  <a:cubicBezTo>
                    <a:pt x="298" y="38"/>
                    <a:pt x="298" y="38"/>
                    <a:pt x="298" y="38"/>
                  </a:cubicBezTo>
                  <a:cubicBezTo>
                    <a:pt x="298" y="34"/>
                    <a:pt x="298" y="34"/>
                    <a:pt x="298" y="34"/>
                  </a:cubicBezTo>
                  <a:cubicBezTo>
                    <a:pt x="310" y="35"/>
                    <a:pt x="310" y="35"/>
                    <a:pt x="310" y="35"/>
                  </a:cubicBezTo>
                  <a:cubicBezTo>
                    <a:pt x="310" y="21"/>
                    <a:pt x="310" y="21"/>
                    <a:pt x="310" y="21"/>
                  </a:cubicBezTo>
                  <a:cubicBezTo>
                    <a:pt x="298" y="21"/>
                    <a:pt x="298" y="21"/>
                    <a:pt x="298" y="21"/>
                  </a:cubicBezTo>
                  <a:cubicBezTo>
                    <a:pt x="298" y="18"/>
                    <a:pt x="298" y="18"/>
                    <a:pt x="298" y="18"/>
                  </a:cubicBezTo>
                  <a:cubicBezTo>
                    <a:pt x="310" y="18"/>
                    <a:pt x="310" y="18"/>
                    <a:pt x="310" y="18"/>
                  </a:cubicBezTo>
                  <a:cubicBezTo>
                    <a:pt x="310" y="0"/>
                    <a:pt x="310" y="0"/>
                    <a:pt x="310"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1" name="Rectangle 71"/>
            <p:cNvSpPr>
              <a:spLocks noChangeArrowheads="1"/>
            </p:cNvSpPr>
            <p:nvPr/>
          </p:nvSpPr>
          <p:spPr bwMode="auto">
            <a:xfrm>
              <a:off x="183991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2" name="Rectangle 72"/>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3" name="Rectangle 73"/>
            <p:cNvSpPr>
              <a:spLocks noChangeArrowheads="1"/>
            </p:cNvSpPr>
            <p:nvPr/>
          </p:nvSpPr>
          <p:spPr bwMode="auto">
            <a:xfrm>
              <a:off x="183991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4" name="Rectangle 74"/>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5" name="Rectangle 75"/>
            <p:cNvSpPr>
              <a:spLocks noChangeArrowheads="1"/>
            </p:cNvSpPr>
            <p:nvPr/>
          </p:nvSpPr>
          <p:spPr bwMode="auto">
            <a:xfrm>
              <a:off x="183991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6" name="Rectangle 76"/>
            <p:cNvSpPr>
              <a:spLocks noChangeArrowheads="1"/>
            </p:cNvSpPr>
            <p:nvPr/>
          </p:nvSpPr>
          <p:spPr bwMode="auto">
            <a:xfrm>
              <a:off x="183991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7" name="Rectangle 77"/>
            <p:cNvSpPr>
              <a:spLocks noChangeArrowheads="1"/>
            </p:cNvSpPr>
            <p:nvPr/>
          </p:nvSpPr>
          <p:spPr bwMode="auto">
            <a:xfrm>
              <a:off x="191135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8" name="Rectangle 78"/>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9" name="Rectangle 79"/>
            <p:cNvSpPr>
              <a:spLocks noChangeArrowheads="1"/>
            </p:cNvSpPr>
            <p:nvPr/>
          </p:nvSpPr>
          <p:spPr bwMode="auto">
            <a:xfrm>
              <a:off x="191135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0" name="Rectangle 80"/>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1" name="Rectangle 81"/>
            <p:cNvSpPr>
              <a:spLocks noChangeArrowheads="1"/>
            </p:cNvSpPr>
            <p:nvPr/>
          </p:nvSpPr>
          <p:spPr bwMode="auto">
            <a:xfrm>
              <a:off x="191135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2" name="Rectangle 82"/>
            <p:cNvSpPr>
              <a:spLocks noChangeArrowheads="1"/>
            </p:cNvSpPr>
            <p:nvPr/>
          </p:nvSpPr>
          <p:spPr bwMode="auto">
            <a:xfrm>
              <a:off x="191135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3" name="Rectangle 83"/>
            <p:cNvSpPr>
              <a:spLocks noChangeArrowheads="1"/>
            </p:cNvSpPr>
            <p:nvPr/>
          </p:nvSpPr>
          <p:spPr bwMode="auto">
            <a:xfrm>
              <a:off x="187483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4" name="Rectangle 84"/>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5" name="Rectangle 85"/>
            <p:cNvSpPr>
              <a:spLocks noChangeArrowheads="1"/>
            </p:cNvSpPr>
            <p:nvPr/>
          </p:nvSpPr>
          <p:spPr bwMode="auto">
            <a:xfrm>
              <a:off x="187483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6" name="Rectangle 86"/>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7" name="Rectangle 87"/>
            <p:cNvSpPr>
              <a:spLocks noChangeArrowheads="1"/>
            </p:cNvSpPr>
            <p:nvPr/>
          </p:nvSpPr>
          <p:spPr bwMode="auto">
            <a:xfrm>
              <a:off x="187483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8" name="Rectangle 88"/>
            <p:cNvSpPr>
              <a:spLocks noChangeArrowheads="1"/>
            </p:cNvSpPr>
            <p:nvPr/>
          </p:nvSpPr>
          <p:spPr bwMode="auto">
            <a:xfrm>
              <a:off x="187483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9" name="Rectangle 89"/>
            <p:cNvSpPr>
              <a:spLocks noChangeArrowheads="1"/>
            </p:cNvSpPr>
            <p:nvPr/>
          </p:nvSpPr>
          <p:spPr bwMode="auto">
            <a:xfrm>
              <a:off x="18589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0" name="Rectangle 90"/>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1" name="Rectangle 91"/>
            <p:cNvSpPr>
              <a:spLocks noChangeArrowheads="1"/>
            </p:cNvSpPr>
            <p:nvPr/>
          </p:nvSpPr>
          <p:spPr bwMode="auto">
            <a:xfrm>
              <a:off x="18589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2" name="Rectangle 92"/>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3" name="Rectangle 93"/>
            <p:cNvSpPr>
              <a:spLocks noChangeArrowheads="1"/>
            </p:cNvSpPr>
            <p:nvPr/>
          </p:nvSpPr>
          <p:spPr bwMode="auto">
            <a:xfrm>
              <a:off x="18589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4" name="Rectangle 94"/>
            <p:cNvSpPr>
              <a:spLocks noChangeArrowheads="1"/>
            </p:cNvSpPr>
            <p:nvPr/>
          </p:nvSpPr>
          <p:spPr bwMode="auto">
            <a:xfrm>
              <a:off x="18589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5" name="Rectangle 95"/>
            <p:cNvSpPr>
              <a:spLocks noChangeArrowheads="1"/>
            </p:cNvSpPr>
            <p:nvPr/>
          </p:nvSpPr>
          <p:spPr bwMode="auto">
            <a:xfrm>
              <a:off x="189388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6" name="Rectangle 96"/>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7" name="Rectangle 97"/>
            <p:cNvSpPr>
              <a:spLocks noChangeArrowheads="1"/>
            </p:cNvSpPr>
            <p:nvPr/>
          </p:nvSpPr>
          <p:spPr bwMode="auto">
            <a:xfrm>
              <a:off x="189388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8" name="Rectangle 98"/>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9" name="Rectangle 99"/>
            <p:cNvSpPr>
              <a:spLocks noChangeArrowheads="1"/>
            </p:cNvSpPr>
            <p:nvPr/>
          </p:nvSpPr>
          <p:spPr bwMode="auto">
            <a:xfrm>
              <a:off x="189388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0" name="Rectangle 100"/>
            <p:cNvSpPr>
              <a:spLocks noChangeArrowheads="1"/>
            </p:cNvSpPr>
            <p:nvPr/>
          </p:nvSpPr>
          <p:spPr bwMode="auto">
            <a:xfrm>
              <a:off x="189388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1" name="Rectangle 101"/>
            <p:cNvSpPr>
              <a:spLocks noChangeArrowheads="1"/>
            </p:cNvSpPr>
            <p:nvPr/>
          </p:nvSpPr>
          <p:spPr bwMode="auto">
            <a:xfrm>
              <a:off x="19812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2" name="Rectangle 102"/>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3" name="Rectangle 103"/>
            <p:cNvSpPr>
              <a:spLocks noChangeArrowheads="1"/>
            </p:cNvSpPr>
            <p:nvPr/>
          </p:nvSpPr>
          <p:spPr bwMode="auto">
            <a:xfrm>
              <a:off x="19812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4" name="Rectangle 104"/>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5" name="Rectangle 105"/>
            <p:cNvSpPr>
              <a:spLocks noChangeArrowheads="1"/>
            </p:cNvSpPr>
            <p:nvPr/>
          </p:nvSpPr>
          <p:spPr bwMode="auto">
            <a:xfrm>
              <a:off x="19812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6" name="Rectangle 106"/>
            <p:cNvSpPr>
              <a:spLocks noChangeArrowheads="1"/>
            </p:cNvSpPr>
            <p:nvPr/>
          </p:nvSpPr>
          <p:spPr bwMode="auto">
            <a:xfrm>
              <a:off x="19812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7" name="Rectangle 107"/>
            <p:cNvSpPr>
              <a:spLocks noChangeArrowheads="1"/>
            </p:cNvSpPr>
            <p:nvPr/>
          </p:nvSpPr>
          <p:spPr bwMode="auto">
            <a:xfrm>
              <a:off x="194627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8" name="Rectangle 108"/>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9" name="Rectangle 109"/>
            <p:cNvSpPr>
              <a:spLocks noChangeArrowheads="1"/>
            </p:cNvSpPr>
            <p:nvPr/>
          </p:nvSpPr>
          <p:spPr bwMode="auto">
            <a:xfrm>
              <a:off x="194627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0" name="Rectangle 110"/>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1" name="Rectangle 111"/>
            <p:cNvSpPr>
              <a:spLocks noChangeArrowheads="1"/>
            </p:cNvSpPr>
            <p:nvPr/>
          </p:nvSpPr>
          <p:spPr bwMode="auto">
            <a:xfrm>
              <a:off x="194627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2" name="Rectangle 112"/>
            <p:cNvSpPr>
              <a:spLocks noChangeArrowheads="1"/>
            </p:cNvSpPr>
            <p:nvPr/>
          </p:nvSpPr>
          <p:spPr bwMode="auto">
            <a:xfrm>
              <a:off x="194627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3" name="Rectangle 113"/>
            <p:cNvSpPr>
              <a:spLocks noChangeArrowheads="1"/>
            </p:cNvSpPr>
            <p:nvPr/>
          </p:nvSpPr>
          <p:spPr bwMode="auto">
            <a:xfrm>
              <a:off x="19288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4" name="Rectangle 114"/>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5" name="Rectangle 115"/>
            <p:cNvSpPr>
              <a:spLocks noChangeArrowheads="1"/>
            </p:cNvSpPr>
            <p:nvPr/>
          </p:nvSpPr>
          <p:spPr bwMode="auto">
            <a:xfrm>
              <a:off x="19288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6" name="Rectangle 116"/>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7" name="Rectangle 117"/>
            <p:cNvSpPr>
              <a:spLocks noChangeArrowheads="1"/>
            </p:cNvSpPr>
            <p:nvPr/>
          </p:nvSpPr>
          <p:spPr bwMode="auto">
            <a:xfrm>
              <a:off x="19288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8" name="Rectangle 118"/>
            <p:cNvSpPr>
              <a:spLocks noChangeArrowheads="1"/>
            </p:cNvSpPr>
            <p:nvPr/>
          </p:nvSpPr>
          <p:spPr bwMode="auto">
            <a:xfrm>
              <a:off x="19288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9" name="Rectangle 119"/>
            <p:cNvSpPr>
              <a:spLocks noChangeArrowheads="1"/>
            </p:cNvSpPr>
            <p:nvPr/>
          </p:nvSpPr>
          <p:spPr bwMode="auto">
            <a:xfrm>
              <a:off x="19637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0" name="Rectangle 120"/>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1" name="Rectangle 121"/>
            <p:cNvSpPr>
              <a:spLocks noChangeArrowheads="1"/>
            </p:cNvSpPr>
            <p:nvPr/>
          </p:nvSpPr>
          <p:spPr bwMode="auto">
            <a:xfrm>
              <a:off x="19637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2" name="Rectangle 122"/>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3" name="Rectangle 123"/>
            <p:cNvSpPr>
              <a:spLocks noChangeArrowheads="1"/>
            </p:cNvSpPr>
            <p:nvPr/>
          </p:nvSpPr>
          <p:spPr bwMode="auto">
            <a:xfrm>
              <a:off x="19637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4" name="Rectangle 124"/>
            <p:cNvSpPr>
              <a:spLocks noChangeArrowheads="1"/>
            </p:cNvSpPr>
            <p:nvPr/>
          </p:nvSpPr>
          <p:spPr bwMode="auto">
            <a:xfrm>
              <a:off x="19637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5" name="Rectangle 125"/>
            <p:cNvSpPr>
              <a:spLocks noChangeArrowheads="1"/>
            </p:cNvSpPr>
            <p:nvPr/>
          </p:nvSpPr>
          <p:spPr bwMode="auto">
            <a:xfrm>
              <a:off x="20526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6" name="Rectangle 126"/>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7" name="Rectangle 127"/>
            <p:cNvSpPr>
              <a:spLocks noChangeArrowheads="1"/>
            </p:cNvSpPr>
            <p:nvPr/>
          </p:nvSpPr>
          <p:spPr bwMode="auto">
            <a:xfrm>
              <a:off x="20526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8" name="Rectangle 128"/>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9" name="Rectangle 129"/>
            <p:cNvSpPr>
              <a:spLocks noChangeArrowheads="1"/>
            </p:cNvSpPr>
            <p:nvPr/>
          </p:nvSpPr>
          <p:spPr bwMode="auto">
            <a:xfrm>
              <a:off x="20526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0" name="Rectangle 130"/>
            <p:cNvSpPr>
              <a:spLocks noChangeArrowheads="1"/>
            </p:cNvSpPr>
            <p:nvPr/>
          </p:nvSpPr>
          <p:spPr bwMode="auto">
            <a:xfrm>
              <a:off x="20526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1" name="Rectangle 131"/>
            <p:cNvSpPr>
              <a:spLocks noChangeArrowheads="1"/>
            </p:cNvSpPr>
            <p:nvPr/>
          </p:nvSpPr>
          <p:spPr bwMode="auto">
            <a:xfrm>
              <a:off x="20177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2" name="Rectangle 132"/>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3" name="Rectangle 133"/>
            <p:cNvSpPr>
              <a:spLocks noChangeArrowheads="1"/>
            </p:cNvSpPr>
            <p:nvPr/>
          </p:nvSpPr>
          <p:spPr bwMode="auto">
            <a:xfrm>
              <a:off x="20177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4" name="Rectangle 134"/>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5" name="Rectangle 135"/>
            <p:cNvSpPr>
              <a:spLocks noChangeArrowheads="1"/>
            </p:cNvSpPr>
            <p:nvPr/>
          </p:nvSpPr>
          <p:spPr bwMode="auto">
            <a:xfrm>
              <a:off x="20177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6" name="Rectangle 136"/>
            <p:cNvSpPr>
              <a:spLocks noChangeArrowheads="1"/>
            </p:cNvSpPr>
            <p:nvPr/>
          </p:nvSpPr>
          <p:spPr bwMode="auto">
            <a:xfrm>
              <a:off x="20177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7" name="Rectangle 137"/>
            <p:cNvSpPr>
              <a:spLocks noChangeArrowheads="1"/>
            </p:cNvSpPr>
            <p:nvPr/>
          </p:nvSpPr>
          <p:spPr bwMode="auto">
            <a:xfrm>
              <a:off x="199866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8" name="Rectangle 138"/>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9" name="Rectangle 139"/>
            <p:cNvSpPr>
              <a:spLocks noChangeArrowheads="1"/>
            </p:cNvSpPr>
            <p:nvPr/>
          </p:nvSpPr>
          <p:spPr bwMode="auto">
            <a:xfrm>
              <a:off x="199866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0" name="Rectangle 140"/>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1" name="Rectangle 141"/>
            <p:cNvSpPr>
              <a:spLocks noChangeArrowheads="1"/>
            </p:cNvSpPr>
            <p:nvPr/>
          </p:nvSpPr>
          <p:spPr bwMode="auto">
            <a:xfrm>
              <a:off x="199866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2" name="Rectangle 142"/>
            <p:cNvSpPr>
              <a:spLocks noChangeArrowheads="1"/>
            </p:cNvSpPr>
            <p:nvPr/>
          </p:nvSpPr>
          <p:spPr bwMode="auto">
            <a:xfrm>
              <a:off x="199866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3" name="Rectangle 143"/>
            <p:cNvSpPr>
              <a:spLocks noChangeArrowheads="1"/>
            </p:cNvSpPr>
            <p:nvPr/>
          </p:nvSpPr>
          <p:spPr bwMode="auto">
            <a:xfrm>
              <a:off x="20335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4" name="Rectangle 144"/>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5" name="Rectangle 145"/>
            <p:cNvSpPr>
              <a:spLocks noChangeArrowheads="1"/>
            </p:cNvSpPr>
            <p:nvPr/>
          </p:nvSpPr>
          <p:spPr bwMode="auto">
            <a:xfrm>
              <a:off x="20335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6" name="Rectangle 146"/>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7" name="Rectangle 147"/>
            <p:cNvSpPr>
              <a:spLocks noChangeArrowheads="1"/>
            </p:cNvSpPr>
            <p:nvPr/>
          </p:nvSpPr>
          <p:spPr bwMode="auto">
            <a:xfrm>
              <a:off x="20335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8" name="Rectangle 148"/>
            <p:cNvSpPr>
              <a:spLocks noChangeArrowheads="1"/>
            </p:cNvSpPr>
            <p:nvPr/>
          </p:nvSpPr>
          <p:spPr bwMode="auto">
            <a:xfrm>
              <a:off x="20335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9" name="Rectangle 149"/>
            <p:cNvSpPr>
              <a:spLocks noChangeArrowheads="1"/>
            </p:cNvSpPr>
            <p:nvPr/>
          </p:nvSpPr>
          <p:spPr bwMode="auto">
            <a:xfrm>
              <a:off x="21224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0" name="Rectangle 150"/>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1" name="Rectangle 151"/>
            <p:cNvSpPr>
              <a:spLocks noChangeArrowheads="1"/>
            </p:cNvSpPr>
            <p:nvPr/>
          </p:nvSpPr>
          <p:spPr bwMode="auto">
            <a:xfrm>
              <a:off x="21224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2" name="Rectangle 152"/>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3" name="Rectangle 153"/>
            <p:cNvSpPr>
              <a:spLocks noChangeArrowheads="1"/>
            </p:cNvSpPr>
            <p:nvPr/>
          </p:nvSpPr>
          <p:spPr bwMode="auto">
            <a:xfrm>
              <a:off x="21224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4" name="Rectangle 154"/>
            <p:cNvSpPr>
              <a:spLocks noChangeArrowheads="1"/>
            </p:cNvSpPr>
            <p:nvPr/>
          </p:nvSpPr>
          <p:spPr bwMode="auto">
            <a:xfrm>
              <a:off x="21224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5" name="Rectangle 155"/>
            <p:cNvSpPr>
              <a:spLocks noChangeArrowheads="1"/>
            </p:cNvSpPr>
            <p:nvPr/>
          </p:nvSpPr>
          <p:spPr bwMode="auto">
            <a:xfrm>
              <a:off x="20875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6" name="Rectangle 156"/>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7" name="Rectangle 157"/>
            <p:cNvSpPr>
              <a:spLocks noChangeArrowheads="1"/>
            </p:cNvSpPr>
            <p:nvPr/>
          </p:nvSpPr>
          <p:spPr bwMode="auto">
            <a:xfrm>
              <a:off x="20875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8" name="Rectangle 158"/>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9" name="Rectangle 159"/>
            <p:cNvSpPr>
              <a:spLocks noChangeArrowheads="1"/>
            </p:cNvSpPr>
            <p:nvPr/>
          </p:nvSpPr>
          <p:spPr bwMode="auto">
            <a:xfrm>
              <a:off x="20875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0" name="Rectangle 160"/>
            <p:cNvSpPr>
              <a:spLocks noChangeArrowheads="1"/>
            </p:cNvSpPr>
            <p:nvPr/>
          </p:nvSpPr>
          <p:spPr bwMode="auto">
            <a:xfrm>
              <a:off x="20875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1" name="Rectangle 161"/>
            <p:cNvSpPr>
              <a:spLocks noChangeArrowheads="1"/>
            </p:cNvSpPr>
            <p:nvPr/>
          </p:nvSpPr>
          <p:spPr bwMode="auto">
            <a:xfrm>
              <a:off x="20701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2" name="Rectangle 162"/>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3" name="Rectangle 163"/>
            <p:cNvSpPr>
              <a:spLocks noChangeArrowheads="1"/>
            </p:cNvSpPr>
            <p:nvPr/>
          </p:nvSpPr>
          <p:spPr bwMode="auto">
            <a:xfrm>
              <a:off x="20701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4" name="Rectangle 164"/>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5" name="Rectangle 165"/>
            <p:cNvSpPr>
              <a:spLocks noChangeArrowheads="1"/>
            </p:cNvSpPr>
            <p:nvPr/>
          </p:nvSpPr>
          <p:spPr bwMode="auto">
            <a:xfrm>
              <a:off x="20701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6" name="Rectangle 166"/>
            <p:cNvSpPr>
              <a:spLocks noChangeArrowheads="1"/>
            </p:cNvSpPr>
            <p:nvPr/>
          </p:nvSpPr>
          <p:spPr bwMode="auto">
            <a:xfrm>
              <a:off x="20701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7" name="Rectangle 167"/>
            <p:cNvSpPr>
              <a:spLocks noChangeArrowheads="1"/>
            </p:cNvSpPr>
            <p:nvPr/>
          </p:nvSpPr>
          <p:spPr bwMode="auto">
            <a:xfrm>
              <a:off x="210502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8" name="Rectangle 168"/>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9" name="Rectangle 169"/>
            <p:cNvSpPr>
              <a:spLocks noChangeArrowheads="1"/>
            </p:cNvSpPr>
            <p:nvPr/>
          </p:nvSpPr>
          <p:spPr bwMode="auto">
            <a:xfrm>
              <a:off x="210502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0" name="Rectangle 170"/>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1" name="Rectangle 171"/>
            <p:cNvSpPr>
              <a:spLocks noChangeArrowheads="1"/>
            </p:cNvSpPr>
            <p:nvPr/>
          </p:nvSpPr>
          <p:spPr bwMode="auto">
            <a:xfrm>
              <a:off x="210502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2" name="Rectangle 172"/>
            <p:cNvSpPr>
              <a:spLocks noChangeArrowheads="1"/>
            </p:cNvSpPr>
            <p:nvPr/>
          </p:nvSpPr>
          <p:spPr bwMode="auto">
            <a:xfrm>
              <a:off x="210502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3" name="Rectangle 173"/>
            <p:cNvSpPr>
              <a:spLocks noChangeArrowheads="1"/>
            </p:cNvSpPr>
            <p:nvPr/>
          </p:nvSpPr>
          <p:spPr bwMode="auto">
            <a:xfrm>
              <a:off x="2154238" y="34353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4" name="Rectangle 174"/>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5" name="Rectangle 175"/>
            <p:cNvSpPr>
              <a:spLocks noChangeArrowheads="1"/>
            </p:cNvSpPr>
            <p:nvPr/>
          </p:nvSpPr>
          <p:spPr bwMode="auto">
            <a:xfrm>
              <a:off x="2154238" y="34353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6" name="Rectangle 176"/>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7" name="Rectangle 177"/>
            <p:cNvSpPr>
              <a:spLocks noChangeArrowheads="1"/>
            </p:cNvSpPr>
            <p:nvPr/>
          </p:nvSpPr>
          <p:spPr bwMode="auto">
            <a:xfrm>
              <a:off x="2141538" y="34353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8" name="Rectangle 178"/>
            <p:cNvSpPr>
              <a:spLocks noChangeArrowheads="1"/>
            </p:cNvSpPr>
            <p:nvPr/>
          </p:nvSpPr>
          <p:spPr bwMode="auto">
            <a:xfrm>
              <a:off x="2141538" y="34353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9" name="Rectangle 179"/>
            <p:cNvSpPr>
              <a:spLocks noChangeArrowheads="1"/>
            </p:cNvSpPr>
            <p:nvPr/>
          </p:nvSpPr>
          <p:spPr bwMode="auto">
            <a:xfrm>
              <a:off x="2154238" y="336550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0" name="Rectangle 180"/>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1" name="Rectangle 181"/>
            <p:cNvSpPr>
              <a:spLocks noChangeArrowheads="1"/>
            </p:cNvSpPr>
            <p:nvPr/>
          </p:nvSpPr>
          <p:spPr bwMode="auto">
            <a:xfrm>
              <a:off x="2154238" y="336550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2" name="Rectangle 182"/>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3" name="Rectangle 183"/>
            <p:cNvSpPr>
              <a:spLocks noChangeArrowheads="1"/>
            </p:cNvSpPr>
            <p:nvPr/>
          </p:nvSpPr>
          <p:spPr bwMode="auto">
            <a:xfrm>
              <a:off x="2141538" y="336550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4" name="Rectangle 184"/>
            <p:cNvSpPr>
              <a:spLocks noChangeArrowheads="1"/>
            </p:cNvSpPr>
            <p:nvPr/>
          </p:nvSpPr>
          <p:spPr bwMode="auto">
            <a:xfrm>
              <a:off x="2141538" y="336550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5" name="Rectangle 185"/>
            <p:cNvSpPr>
              <a:spLocks noChangeArrowheads="1"/>
            </p:cNvSpPr>
            <p:nvPr/>
          </p:nvSpPr>
          <p:spPr bwMode="auto">
            <a:xfrm>
              <a:off x="2154238" y="340042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6" name="Rectangle 186"/>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7" name="Rectangle 187"/>
            <p:cNvSpPr>
              <a:spLocks noChangeArrowheads="1"/>
            </p:cNvSpPr>
            <p:nvPr/>
          </p:nvSpPr>
          <p:spPr bwMode="auto">
            <a:xfrm>
              <a:off x="2154238" y="340042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8" name="Rectangle 188"/>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9" name="Rectangle 189"/>
            <p:cNvSpPr>
              <a:spLocks noChangeArrowheads="1"/>
            </p:cNvSpPr>
            <p:nvPr/>
          </p:nvSpPr>
          <p:spPr bwMode="auto">
            <a:xfrm>
              <a:off x="2141538" y="340042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0" name="Rectangle 190"/>
            <p:cNvSpPr>
              <a:spLocks noChangeArrowheads="1"/>
            </p:cNvSpPr>
            <p:nvPr/>
          </p:nvSpPr>
          <p:spPr bwMode="auto">
            <a:xfrm>
              <a:off x="2141538" y="340042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1" name="Rectangle 191"/>
            <p:cNvSpPr>
              <a:spLocks noChangeArrowheads="1"/>
            </p:cNvSpPr>
            <p:nvPr/>
          </p:nvSpPr>
          <p:spPr bwMode="auto">
            <a:xfrm>
              <a:off x="2154238" y="34194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2" name="Rectangle 192"/>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3" name="Rectangle 193"/>
            <p:cNvSpPr>
              <a:spLocks noChangeArrowheads="1"/>
            </p:cNvSpPr>
            <p:nvPr/>
          </p:nvSpPr>
          <p:spPr bwMode="auto">
            <a:xfrm>
              <a:off x="2154238" y="34194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4" name="Rectangle 194"/>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5" name="Rectangle 195"/>
            <p:cNvSpPr>
              <a:spLocks noChangeArrowheads="1"/>
            </p:cNvSpPr>
            <p:nvPr/>
          </p:nvSpPr>
          <p:spPr bwMode="auto">
            <a:xfrm>
              <a:off x="2141538" y="34194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6" name="Rectangle 196"/>
            <p:cNvSpPr>
              <a:spLocks noChangeArrowheads="1"/>
            </p:cNvSpPr>
            <p:nvPr/>
          </p:nvSpPr>
          <p:spPr bwMode="auto">
            <a:xfrm>
              <a:off x="2141538" y="34194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7" name="Rectangle 197"/>
            <p:cNvSpPr>
              <a:spLocks noChangeArrowheads="1"/>
            </p:cNvSpPr>
            <p:nvPr/>
          </p:nvSpPr>
          <p:spPr bwMode="auto">
            <a:xfrm>
              <a:off x="2154238" y="33829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8" name="Rectangle 198"/>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9" name="Rectangle 199"/>
            <p:cNvSpPr>
              <a:spLocks noChangeArrowheads="1"/>
            </p:cNvSpPr>
            <p:nvPr/>
          </p:nvSpPr>
          <p:spPr bwMode="auto">
            <a:xfrm>
              <a:off x="2154238" y="33829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0" name="Rectangle 200"/>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1" name="Rectangle 201"/>
            <p:cNvSpPr>
              <a:spLocks noChangeArrowheads="1"/>
            </p:cNvSpPr>
            <p:nvPr/>
          </p:nvSpPr>
          <p:spPr bwMode="auto">
            <a:xfrm>
              <a:off x="2141538" y="33829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2" name="Rectangle 202"/>
            <p:cNvSpPr>
              <a:spLocks noChangeArrowheads="1"/>
            </p:cNvSpPr>
            <p:nvPr/>
          </p:nvSpPr>
          <p:spPr bwMode="auto">
            <a:xfrm>
              <a:off x="2141538" y="33829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3" name="Rectangle 203"/>
            <p:cNvSpPr>
              <a:spLocks noChangeArrowheads="1"/>
            </p:cNvSpPr>
            <p:nvPr/>
          </p:nvSpPr>
          <p:spPr bwMode="auto">
            <a:xfrm>
              <a:off x="2154238" y="329565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4" name="Rectangle 204"/>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5" name="Rectangle 205"/>
            <p:cNvSpPr>
              <a:spLocks noChangeArrowheads="1"/>
            </p:cNvSpPr>
            <p:nvPr/>
          </p:nvSpPr>
          <p:spPr bwMode="auto">
            <a:xfrm>
              <a:off x="2154238" y="329565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6" name="Rectangle 206"/>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7" name="Rectangle 207"/>
            <p:cNvSpPr>
              <a:spLocks noChangeArrowheads="1"/>
            </p:cNvSpPr>
            <p:nvPr/>
          </p:nvSpPr>
          <p:spPr bwMode="auto">
            <a:xfrm>
              <a:off x="2141538" y="329565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8" name="Rectangle 209"/>
            <p:cNvSpPr>
              <a:spLocks noChangeArrowheads="1"/>
            </p:cNvSpPr>
            <p:nvPr/>
          </p:nvSpPr>
          <p:spPr bwMode="auto">
            <a:xfrm>
              <a:off x="2141538" y="329565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9" name="Rectangle 210"/>
            <p:cNvSpPr>
              <a:spLocks noChangeArrowheads="1"/>
            </p:cNvSpPr>
            <p:nvPr/>
          </p:nvSpPr>
          <p:spPr bwMode="auto">
            <a:xfrm>
              <a:off x="2154238" y="33305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0" name="Rectangle 211"/>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1" name="Rectangle 212"/>
            <p:cNvSpPr>
              <a:spLocks noChangeArrowheads="1"/>
            </p:cNvSpPr>
            <p:nvPr/>
          </p:nvSpPr>
          <p:spPr bwMode="auto">
            <a:xfrm>
              <a:off x="2154238" y="33305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2" name="Rectangle 213"/>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3" name="Rectangle 214"/>
            <p:cNvSpPr>
              <a:spLocks noChangeArrowheads="1"/>
            </p:cNvSpPr>
            <p:nvPr/>
          </p:nvSpPr>
          <p:spPr bwMode="auto">
            <a:xfrm>
              <a:off x="2141538" y="33305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4" name="Rectangle 215"/>
            <p:cNvSpPr>
              <a:spLocks noChangeArrowheads="1"/>
            </p:cNvSpPr>
            <p:nvPr/>
          </p:nvSpPr>
          <p:spPr bwMode="auto">
            <a:xfrm>
              <a:off x="2141538" y="33305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5" name="Rectangle 216"/>
            <p:cNvSpPr>
              <a:spLocks noChangeArrowheads="1"/>
            </p:cNvSpPr>
            <p:nvPr/>
          </p:nvSpPr>
          <p:spPr bwMode="auto">
            <a:xfrm>
              <a:off x="2154238" y="33480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6" name="Rectangle 217"/>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7" name="Rectangle 218"/>
            <p:cNvSpPr>
              <a:spLocks noChangeArrowheads="1"/>
            </p:cNvSpPr>
            <p:nvPr/>
          </p:nvSpPr>
          <p:spPr bwMode="auto">
            <a:xfrm>
              <a:off x="2154238" y="33480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8" name="Rectangle 219"/>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9" name="Rectangle 220"/>
            <p:cNvSpPr>
              <a:spLocks noChangeArrowheads="1"/>
            </p:cNvSpPr>
            <p:nvPr/>
          </p:nvSpPr>
          <p:spPr bwMode="auto">
            <a:xfrm>
              <a:off x="2141538" y="334803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0" name="Rectangle 221"/>
            <p:cNvSpPr>
              <a:spLocks noChangeArrowheads="1"/>
            </p:cNvSpPr>
            <p:nvPr/>
          </p:nvSpPr>
          <p:spPr bwMode="auto">
            <a:xfrm>
              <a:off x="2141538" y="334803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1" name="Rectangle 222"/>
            <p:cNvSpPr>
              <a:spLocks noChangeArrowheads="1"/>
            </p:cNvSpPr>
            <p:nvPr/>
          </p:nvSpPr>
          <p:spPr bwMode="auto">
            <a:xfrm>
              <a:off x="2154238" y="33131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2" name="Rectangle 223"/>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3" name="Rectangle 224"/>
            <p:cNvSpPr>
              <a:spLocks noChangeArrowheads="1"/>
            </p:cNvSpPr>
            <p:nvPr/>
          </p:nvSpPr>
          <p:spPr bwMode="auto">
            <a:xfrm>
              <a:off x="2154238" y="33131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4" name="Rectangle 225"/>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5" name="Rectangle 226"/>
            <p:cNvSpPr>
              <a:spLocks noChangeArrowheads="1"/>
            </p:cNvSpPr>
            <p:nvPr/>
          </p:nvSpPr>
          <p:spPr bwMode="auto">
            <a:xfrm>
              <a:off x="2141538" y="33131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6" name="Rectangle 227"/>
            <p:cNvSpPr>
              <a:spLocks noChangeArrowheads="1"/>
            </p:cNvSpPr>
            <p:nvPr/>
          </p:nvSpPr>
          <p:spPr bwMode="auto">
            <a:xfrm>
              <a:off x="2141538" y="33131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7" name="Rectangle 228"/>
            <p:cNvSpPr>
              <a:spLocks noChangeArrowheads="1"/>
            </p:cNvSpPr>
            <p:nvPr/>
          </p:nvSpPr>
          <p:spPr bwMode="auto">
            <a:xfrm>
              <a:off x="2154238" y="32242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8" name="Rectangle 229"/>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9" name="Rectangle 230"/>
            <p:cNvSpPr>
              <a:spLocks noChangeArrowheads="1"/>
            </p:cNvSpPr>
            <p:nvPr/>
          </p:nvSpPr>
          <p:spPr bwMode="auto">
            <a:xfrm>
              <a:off x="2154238" y="32242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0" name="Rectangle 231"/>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1" name="Rectangle 232"/>
            <p:cNvSpPr>
              <a:spLocks noChangeArrowheads="1"/>
            </p:cNvSpPr>
            <p:nvPr/>
          </p:nvSpPr>
          <p:spPr bwMode="auto">
            <a:xfrm>
              <a:off x="2141538" y="32242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2" name="Rectangle 233"/>
            <p:cNvSpPr>
              <a:spLocks noChangeArrowheads="1"/>
            </p:cNvSpPr>
            <p:nvPr/>
          </p:nvSpPr>
          <p:spPr bwMode="auto">
            <a:xfrm>
              <a:off x="2141538" y="32242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3" name="Rectangle 234"/>
            <p:cNvSpPr>
              <a:spLocks noChangeArrowheads="1"/>
            </p:cNvSpPr>
            <p:nvPr/>
          </p:nvSpPr>
          <p:spPr bwMode="auto">
            <a:xfrm>
              <a:off x="2154238" y="32607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4" name="Rectangle 235"/>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5" name="Rectangle 236"/>
            <p:cNvSpPr>
              <a:spLocks noChangeArrowheads="1"/>
            </p:cNvSpPr>
            <p:nvPr/>
          </p:nvSpPr>
          <p:spPr bwMode="auto">
            <a:xfrm>
              <a:off x="2154238" y="32607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6" name="Rectangle 237"/>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7" name="Rectangle 238"/>
            <p:cNvSpPr>
              <a:spLocks noChangeArrowheads="1"/>
            </p:cNvSpPr>
            <p:nvPr/>
          </p:nvSpPr>
          <p:spPr bwMode="auto">
            <a:xfrm>
              <a:off x="2141538" y="32607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8" name="Rectangle 239"/>
            <p:cNvSpPr>
              <a:spLocks noChangeArrowheads="1"/>
            </p:cNvSpPr>
            <p:nvPr/>
          </p:nvSpPr>
          <p:spPr bwMode="auto">
            <a:xfrm>
              <a:off x="2141538" y="32607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9" name="Rectangle 240"/>
            <p:cNvSpPr>
              <a:spLocks noChangeArrowheads="1"/>
            </p:cNvSpPr>
            <p:nvPr/>
          </p:nvSpPr>
          <p:spPr bwMode="auto">
            <a:xfrm>
              <a:off x="2154238" y="327660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0" name="Rectangle 241"/>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1" name="Rectangle 242"/>
            <p:cNvSpPr>
              <a:spLocks noChangeArrowheads="1"/>
            </p:cNvSpPr>
            <p:nvPr/>
          </p:nvSpPr>
          <p:spPr bwMode="auto">
            <a:xfrm>
              <a:off x="2154238" y="327660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2" name="Rectangle 243"/>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3" name="Rectangle 244"/>
            <p:cNvSpPr>
              <a:spLocks noChangeArrowheads="1"/>
            </p:cNvSpPr>
            <p:nvPr/>
          </p:nvSpPr>
          <p:spPr bwMode="auto">
            <a:xfrm>
              <a:off x="2141538" y="327660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4" name="Rectangle 245"/>
            <p:cNvSpPr>
              <a:spLocks noChangeArrowheads="1"/>
            </p:cNvSpPr>
            <p:nvPr/>
          </p:nvSpPr>
          <p:spPr bwMode="auto">
            <a:xfrm>
              <a:off x="2141538" y="327660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5" name="Rectangle 246"/>
            <p:cNvSpPr>
              <a:spLocks noChangeArrowheads="1"/>
            </p:cNvSpPr>
            <p:nvPr/>
          </p:nvSpPr>
          <p:spPr bwMode="auto">
            <a:xfrm>
              <a:off x="2154238" y="324167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6" name="Rectangle 247"/>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7" name="Rectangle 248"/>
            <p:cNvSpPr>
              <a:spLocks noChangeArrowheads="1"/>
            </p:cNvSpPr>
            <p:nvPr/>
          </p:nvSpPr>
          <p:spPr bwMode="auto">
            <a:xfrm>
              <a:off x="2154238" y="324167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8" name="Rectangle 249"/>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9" name="Rectangle 250"/>
            <p:cNvSpPr>
              <a:spLocks noChangeArrowheads="1"/>
            </p:cNvSpPr>
            <p:nvPr/>
          </p:nvSpPr>
          <p:spPr bwMode="auto">
            <a:xfrm>
              <a:off x="2141538" y="324167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0" name="Rectangle 251"/>
            <p:cNvSpPr>
              <a:spLocks noChangeArrowheads="1"/>
            </p:cNvSpPr>
            <p:nvPr/>
          </p:nvSpPr>
          <p:spPr bwMode="auto">
            <a:xfrm>
              <a:off x="2141538" y="324167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1" name="Rectangle 252"/>
            <p:cNvSpPr>
              <a:spLocks noChangeArrowheads="1"/>
            </p:cNvSpPr>
            <p:nvPr/>
          </p:nvSpPr>
          <p:spPr bwMode="auto">
            <a:xfrm>
              <a:off x="2154238" y="31543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2" name="Rectangle 253"/>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3" name="Rectangle 254"/>
            <p:cNvSpPr>
              <a:spLocks noChangeArrowheads="1"/>
            </p:cNvSpPr>
            <p:nvPr/>
          </p:nvSpPr>
          <p:spPr bwMode="auto">
            <a:xfrm>
              <a:off x="2154238" y="31543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4" name="Rectangle 255"/>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5" name="Rectangle 256"/>
            <p:cNvSpPr>
              <a:spLocks noChangeArrowheads="1"/>
            </p:cNvSpPr>
            <p:nvPr/>
          </p:nvSpPr>
          <p:spPr bwMode="auto">
            <a:xfrm>
              <a:off x="2141538" y="31543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6" name="Rectangle 257"/>
            <p:cNvSpPr>
              <a:spLocks noChangeArrowheads="1"/>
            </p:cNvSpPr>
            <p:nvPr/>
          </p:nvSpPr>
          <p:spPr bwMode="auto">
            <a:xfrm>
              <a:off x="2141538" y="31543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7" name="Rectangle 258"/>
            <p:cNvSpPr>
              <a:spLocks noChangeArrowheads="1"/>
            </p:cNvSpPr>
            <p:nvPr/>
          </p:nvSpPr>
          <p:spPr bwMode="auto">
            <a:xfrm>
              <a:off x="2154238" y="318928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8" name="Rectangle 259"/>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9" name="Rectangle 260"/>
            <p:cNvSpPr>
              <a:spLocks noChangeArrowheads="1"/>
            </p:cNvSpPr>
            <p:nvPr/>
          </p:nvSpPr>
          <p:spPr bwMode="auto">
            <a:xfrm>
              <a:off x="2154238" y="318928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0" name="Rectangle 261"/>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1" name="Rectangle 262"/>
            <p:cNvSpPr>
              <a:spLocks noChangeArrowheads="1"/>
            </p:cNvSpPr>
            <p:nvPr/>
          </p:nvSpPr>
          <p:spPr bwMode="auto">
            <a:xfrm>
              <a:off x="2141538" y="318928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2" name="Rectangle 263"/>
            <p:cNvSpPr>
              <a:spLocks noChangeArrowheads="1"/>
            </p:cNvSpPr>
            <p:nvPr/>
          </p:nvSpPr>
          <p:spPr bwMode="auto">
            <a:xfrm>
              <a:off x="2141538" y="318928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3" name="Rectangle 264"/>
            <p:cNvSpPr>
              <a:spLocks noChangeArrowheads="1"/>
            </p:cNvSpPr>
            <p:nvPr/>
          </p:nvSpPr>
          <p:spPr bwMode="auto">
            <a:xfrm>
              <a:off x="2154238" y="32067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4" name="Rectangle 265"/>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5" name="Rectangle 266"/>
            <p:cNvSpPr>
              <a:spLocks noChangeArrowheads="1"/>
            </p:cNvSpPr>
            <p:nvPr/>
          </p:nvSpPr>
          <p:spPr bwMode="auto">
            <a:xfrm>
              <a:off x="2154238" y="32067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6" name="Rectangle 267"/>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7" name="Rectangle 268"/>
            <p:cNvSpPr>
              <a:spLocks noChangeArrowheads="1"/>
            </p:cNvSpPr>
            <p:nvPr/>
          </p:nvSpPr>
          <p:spPr bwMode="auto">
            <a:xfrm>
              <a:off x="2141538" y="32067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8" name="Rectangle 269"/>
            <p:cNvSpPr>
              <a:spLocks noChangeArrowheads="1"/>
            </p:cNvSpPr>
            <p:nvPr/>
          </p:nvSpPr>
          <p:spPr bwMode="auto">
            <a:xfrm>
              <a:off x="2141538" y="32067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9" name="Rectangle 270"/>
            <p:cNvSpPr>
              <a:spLocks noChangeArrowheads="1"/>
            </p:cNvSpPr>
            <p:nvPr/>
          </p:nvSpPr>
          <p:spPr bwMode="auto">
            <a:xfrm>
              <a:off x="2154238" y="31718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0" name="Rectangle 271"/>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1" name="Rectangle 272"/>
            <p:cNvSpPr>
              <a:spLocks noChangeArrowheads="1"/>
            </p:cNvSpPr>
            <p:nvPr/>
          </p:nvSpPr>
          <p:spPr bwMode="auto">
            <a:xfrm>
              <a:off x="2154238" y="31718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2" name="Rectangle 273"/>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3" name="Rectangle 274"/>
            <p:cNvSpPr>
              <a:spLocks noChangeArrowheads="1"/>
            </p:cNvSpPr>
            <p:nvPr/>
          </p:nvSpPr>
          <p:spPr bwMode="auto">
            <a:xfrm>
              <a:off x="2141538" y="31718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4" name="Rectangle 275"/>
            <p:cNvSpPr>
              <a:spLocks noChangeArrowheads="1"/>
            </p:cNvSpPr>
            <p:nvPr/>
          </p:nvSpPr>
          <p:spPr bwMode="auto">
            <a:xfrm>
              <a:off x="2141538" y="31718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5" name="Freeform 276"/>
            <p:cNvSpPr>
              <a:spLocks/>
            </p:cNvSpPr>
            <p:nvPr/>
          </p:nvSpPr>
          <p:spPr bwMode="auto">
            <a:xfrm>
              <a:off x="1714501" y="2941638"/>
              <a:ext cx="306388" cy="153988"/>
            </a:xfrm>
            <a:custGeom>
              <a:avLst/>
              <a:gdLst>
                <a:gd name="T0" fmla="*/ 285 w 285"/>
                <a:gd name="T1" fmla="*/ 143 h 143"/>
                <a:gd name="T2" fmla="*/ 278 w 285"/>
                <a:gd name="T3" fmla="*/ 143 h 143"/>
                <a:gd name="T4" fmla="*/ 250 w 285"/>
                <a:gd name="T5" fmla="*/ 60 h 143"/>
                <a:gd name="T6" fmla="*/ 142 w 285"/>
                <a:gd name="T7" fmla="*/ 7 h 143"/>
                <a:gd name="T8" fmla="*/ 7 w 285"/>
                <a:gd name="T9" fmla="*/ 143 h 143"/>
                <a:gd name="T10" fmla="*/ 0 w 285"/>
                <a:gd name="T11" fmla="*/ 143 h 143"/>
                <a:gd name="T12" fmla="*/ 142 w 285"/>
                <a:gd name="T13" fmla="*/ 0 h 143"/>
                <a:gd name="T14" fmla="*/ 255 w 285"/>
                <a:gd name="T15" fmla="*/ 56 h 143"/>
                <a:gd name="T16" fmla="*/ 285 w 285"/>
                <a:gd name="T1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43">
                  <a:moveTo>
                    <a:pt x="285" y="143"/>
                  </a:moveTo>
                  <a:cubicBezTo>
                    <a:pt x="278" y="143"/>
                    <a:pt x="278" y="143"/>
                    <a:pt x="278" y="143"/>
                  </a:cubicBezTo>
                  <a:cubicBezTo>
                    <a:pt x="278" y="112"/>
                    <a:pt x="268" y="84"/>
                    <a:pt x="250" y="60"/>
                  </a:cubicBezTo>
                  <a:cubicBezTo>
                    <a:pt x="224" y="26"/>
                    <a:pt x="185" y="7"/>
                    <a:pt x="142" y="7"/>
                  </a:cubicBezTo>
                  <a:cubicBezTo>
                    <a:pt x="67" y="7"/>
                    <a:pt x="7" y="68"/>
                    <a:pt x="7" y="143"/>
                  </a:cubicBezTo>
                  <a:cubicBezTo>
                    <a:pt x="0" y="143"/>
                    <a:pt x="0" y="143"/>
                    <a:pt x="0" y="143"/>
                  </a:cubicBezTo>
                  <a:cubicBezTo>
                    <a:pt x="0" y="64"/>
                    <a:pt x="64" y="0"/>
                    <a:pt x="142" y="0"/>
                  </a:cubicBezTo>
                  <a:cubicBezTo>
                    <a:pt x="187" y="0"/>
                    <a:pt x="228" y="20"/>
                    <a:pt x="255" y="56"/>
                  </a:cubicBezTo>
                  <a:cubicBezTo>
                    <a:pt x="274" y="81"/>
                    <a:pt x="285" y="111"/>
                    <a:pt x="285" y="143"/>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6" name="Rectangle 277"/>
            <p:cNvSpPr>
              <a:spLocks noChangeArrowheads="1"/>
            </p:cNvSpPr>
            <p:nvPr/>
          </p:nvSpPr>
          <p:spPr bwMode="auto">
            <a:xfrm>
              <a:off x="1709738" y="2941638"/>
              <a:ext cx="320675" cy="7938"/>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7" name="Rectangle 278"/>
            <p:cNvSpPr>
              <a:spLocks noChangeArrowheads="1"/>
            </p:cNvSpPr>
            <p:nvPr/>
          </p:nvSpPr>
          <p:spPr bwMode="auto">
            <a:xfrm>
              <a:off x="1854201" y="29337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8" name="Freeform 279"/>
            <p:cNvSpPr>
              <a:spLocks noEditPoints="1"/>
            </p:cNvSpPr>
            <p:nvPr/>
          </p:nvSpPr>
          <p:spPr bwMode="auto">
            <a:xfrm>
              <a:off x="1851026" y="29305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5 w 20"/>
                <a:gd name="T11" fmla="*/ 16 h 20"/>
                <a:gd name="T12" fmla="*/ 16 w 20"/>
                <a:gd name="T13" fmla="*/ 16 h 20"/>
                <a:gd name="T14" fmla="*/ 16 w 20"/>
                <a:gd name="T15" fmla="*/ 4 h 20"/>
                <a:gd name="T16" fmla="*/ 5 w 20"/>
                <a:gd name="T17" fmla="*/ 4 h 20"/>
                <a:gd name="T18" fmla="*/ 5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5" y="16"/>
                  </a:moveTo>
                  <a:lnTo>
                    <a:pt x="16" y="16"/>
                  </a:lnTo>
                  <a:lnTo>
                    <a:pt x="16" y="4"/>
                  </a:lnTo>
                  <a:lnTo>
                    <a:pt x="5" y="4"/>
                  </a:lnTo>
                  <a:lnTo>
                    <a:pt x="5"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9" name="Oval 280"/>
            <p:cNvSpPr>
              <a:spLocks noChangeArrowheads="1"/>
            </p:cNvSpPr>
            <p:nvPr/>
          </p:nvSpPr>
          <p:spPr bwMode="auto">
            <a:xfrm>
              <a:off x="1695451" y="2933701"/>
              <a:ext cx="23813"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0" name="Oval 281"/>
            <p:cNvSpPr>
              <a:spLocks noChangeArrowheads="1"/>
            </p:cNvSpPr>
            <p:nvPr/>
          </p:nvSpPr>
          <p:spPr bwMode="auto">
            <a:xfrm>
              <a:off x="2017713" y="2933701"/>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1" name="Freeform 282"/>
            <p:cNvSpPr>
              <a:spLocks/>
            </p:cNvSpPr>
            <p:nvPr/>
          </p:nvSpPr>
          <p:spPr bwMode="auto">
            <a:xfrm>
              <a:off x="1811338" y="2992438"/>
              <a:ext cx="109538" cy="158750"/>
            </a:xfrm>
            <a:custGeom>
              <a:avLst/>
              <a:gdLst>
                <a:gd name="T0" fmla="*/ 45 w 102"/>
                <a:gd name="T1" fmla="*/ 0 h 149"/>
                <a:gd name="T2" fmla="*/ 58 w 102"/>
                <a:gd name="T3" fmla="*/ 0 h 149"/>
                <a:gd name="T4" fmla="*/ 102 w 102"/>
                <a:gd name="T5" fmla="*/ 106 h 149"/>
                <a:gd name="T6" fmla="*/ 64 w 102"/>
                <a:gd name="T7" fmla="*/ 144 h 149"/>
                <a:gd name="T8" fmla="*/ 64 w 102"/>
                <a:gd name="T9" fmla="*/ 149 h 149"/>
                <a:gd name="T10" fmla="*/ 51 w 102"/>
                <a:gd name="T11" fmla="*/ 149 h 149"/>
                <a:gd name="T12" fmla="*/ 49 w 102"/>
                <a:gd name="T13" fmla="*/ 149 h 149"/>
                <a:gd name="T14" fmla="*/ 38 w 102"/>
                <a:gd name="T15" fmla="*/ 149 h 149"/>
                <a:gd name="T16" fmla="*/ 38 w 102"/>
                <a:gd name="T17" fmla="*/ 145 h 149"/>
                <a:gd name="T18" fmla="*/ 0 w 102"/>
                <a:gd name="T19" fmla="*/ 107 h 149"/>
                <a:gd name="T20" fmla="*/ 45 w 102"/>
                <a:gd name="T2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49">
                  <a:moveTo>
                    <a:pt x="45" y="0"/>
                  </a:moveTo>
                  <a:cubicBezTo>
                    <a:pt x="58" y="0"/>
                    <a:pt x="58" y="0"/>
                    <a:pt x="58" y="0"/>
                  </a:cubicBezTo>
                  <a:cubicBezTo>
                    <a:pt x="102" y="106"/>
                    <a:pt x="102" y="106"/>
                    <a:pt x="102" y="106"/>
                  </a:cubicBezTo>
                  <a:cubicBezTo>
                    <a:pt x="81" y="106"/>
                    <a:pt x="64" y="123"/>
                    <a:pt x="64" y="144"/>
                  </a:cubicBezTo>
                  <a:cubicBezTo>
                    <a:pt x="64" y="149"/>
                    <a:pt x="64" y="149"/>
                    <a:pt x="64" y="149"/>
                  </a:cubicBezTo>
                  <a:cubicBezTo>
                    <a:pt x="64" y="149"/>
                    <a:pt x="57" y="149"/>
                    <a:pt x="51" y="149"/>
                  </a:cubicBezTo>
                  <a:cubicBezTo>
                    <a:pt x="50" y="149"/>
                    <a:pt x="50" y="149"/>
                    <a:pt x="49" y="149"/>
                  </a:cubicBezTo>
                  <a:cubicBezTo>
                    <a:pt x="43" y="149"/>
                    <a:pt x="38" y="149"/>
                    <a:pt x="38" y="149"/>
                  </a:cubicBezTo>
                  <a:cubicBezTo>
                    <a:pt x="38" y="145"/>
                    <a:pt x="38" y="145"/>
                    <a:pt x="38" y="145"/>
                  </a:cubicBezTo>
                  <a:cubicBezTo>
                    <a:pt x="38" y="124"/>
                    <a:pt x="21" y="107"/>
                    <a:pt x="0" y="107"/>
                  </a:cubicBezTo>
                  <a:lnTo>
                    <a:pt x="45"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2" name="Freeform 283"/>
            <p:cNvSpPr>
              <a:spLocks/>
            </p:cNvSpPr>
            <p:nvPr/>
          </p:nvSpPr>
          <p:spPr bwMode="auto">
            <a:xfrm>
              <a:off x="1860551" y="2992438"/>
              <a:ext cx="12700" cy="103188"/>
            </a:xfrm>
            <a:custGeom>
              <a:avLst/>
              <a:gdLst>
                <a:gd name="T0" fmla="*/ 12 w 12"/>
                <a:gd name="T1" fmla="*/ 90 h 96"/>
                <a:gd name="T2" fmla="*/ 6 w 12"/>
                <a:gd name="T3" fmla="*/ 96 h 96"/>
                <a:gd name="T4" fmla="*/ 0 w 12"/>
                <a:gd name="T5" fmla="*/ 90 h 96"/>
                <a:gd name="T6" fmla="*/ 4 w 12"/>
                <a:gd name="T7" fmla="*/ 85 h 96"/>
                <a:gd name="T8" fmla="*/ 4 w 12"/>
                <a:gd name="T9" fmla="*/ 0 h 96"/>
                <a:gd name="T10" fmla="*/ 9 w 12"/>
                <a:gd name="T11" fmla="*/ 0 h 96"/>
                <a:gd name="T12" fmla="*/ 9 w 12"/>
                <a:gd name="T13" fmla="*/ 85 h 96"/>
                <a:gd name="T14" fmla="*/ 12 w 12"/>
                <a:gd name="T15" fmla="*/ 9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12" y="90"/>
                  </a:moveTo>
                  <a:cubicBezTo>
                    <a:pt x="12" y="94"/>
                    <a:pt x="10" y="96"/>
                    <a:pt x="6" y="96"/>
                  </a:cubicBezTo>
                  <a:cubicBezTo>
                    <a:pt x="3" y="96"/>
                    <a:pt x="0" y="94"/>
                    <a:pt x="0" y="90"/>
                  </a:cubicBezTo>
                  <a:cubicBezTo>
                    <a:pt x="0" y="88"/>
                    <a:pt x="2" y="86"/>
                    <a:pt x="4" y="85"/>
                  </a:cubicBezTo>
                  <a:cubicBezTo>
                    <a:pt x="4" y="0"/>
                    <a:pt x="4" y="0"/>
                    <a:pt x="4" y="0"/>
                  </a:cubicBezTo>
                  <a:cubicBezTo>
                    <a:pt x="9" y="0"/>
                    <a:pt x="9" y="0"/>
                    <a:pt x="9" y="0"/>
                  </a:cubicBezTo>
                  <a:cubicBezTo>
                    <a:pt x="9" y="85"/>
                    <a:pt x="9" y="85"/>
                    <a:pt x="9" y="85"/>
                  </a:cubicBezTo>
                  <a:cubicBezTo>
                    <a:pt x="11" y="86"/>
                    <a:pt x="12" y="88"/>
                    <a:pt x="12" y="90"/>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3" name="Rectangle 284"/>
            <p:cNvSpPr>
              <a:spLocks noChangeArrowheads="1"/>
            </p:cNvSpPr>
            <p:nvPr/>
          </p:nvSpPr>
          <p:spPr bwMode="auto">
            <a:xfrm>
              <a:off x="1844676" y="3151188"/>
              <a:ext cx="42863" cy="3810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4" name="Rectangle 285"/>
            <p:cNvSpPr>
              <a:spLocks noChangeArrowheads="1"/>
            </p:cNvSpPr>
            <p:nvPr/>
          </p:nvSpPr>
          <p:spPr bwMode="auto">
            <a:xfrm>
              <a:off x="1839913" y="3167063"/>
              <a:ext cx="53975" cy="317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5" name="Rectangle 286"/>
            <p:cNvSpPr>
              <a:spLocks noChangeArrowheads="1"/>
            </p:cNvSpPr>
            <p:nvPr/>
          </p:nvSpPr>
          <p:spPr bwMode="auto">
            <a:xfrm>
              <a:off x="170497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6" name="Freeform 287"/>
            <p:cNvSpPr>
              <a:spLocks noEditPoints="1"/>
            </p:cNvSpPr>
            <p:nvPr/>
          </p:nvSpPr>
          <p:spPr bwMode="auto">
            <a:xfrm>
              <a:off x="170180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5 w 20"/>
                <a:gd name="T13" fmla="*/ 16 h 20"/>
                <a:gd name="T14" fmla="*/ 15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5" y="16"/>
                  </a:lnTo>
                  <a:lnTo>
                    <a:pt x="15"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7" name="Rectangle 288"/>
            <p:cNvSpPr>
              <a:spLocks noChangeArrowheads="1"/>
            </p:cNvSpPr>
            <p:nvPr/>
          </p:nvSpPr>
          <p:spPr bwMode="auto">
            <a:xfrm>
              <a:off x="200342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8" name="Freeform 289"/>
            <p:cNvSpPr>
              <a:spLocks noEditPoints="1"/>
            </p:cNvSpPr>
            <p:nvPr/>
          </p:nvSpPr>
          <p:spPr bwMode="auto">
            <a:xfrm>
              <a:off x="200025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6 w 20"/>
                <a:gd name="T13" fmla="*/ 16 h 20"/>
                <a:gd name="T14" fmla="*/ 16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6" y="16"/>
                  </a:lnTo>
                  <a:lnTo>
                    <a:pt x="16"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59" name="Group 2458"/>
          <p:cNvGrpSpPr/>
          <p:nvPr/>
        </p:nvGrpSpPr>
        <p:grpSpPr>
          <a:xfrm>
            <a:off x="6933887" y="2805114"/>
            <a:ext cx="658812" cy="630238"/>
            <a:chOff x="2593976" y="2805113"/>
            <a:chExt cx="658812" cy="630238"/>
          </a:xfrm>
        </p:grpSpPr>
        <p:sp>
          <p:nvSpPr>
            <p:cNvPr id="2129"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0"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1"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2"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3"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4"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5"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6"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7"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8"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9"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0"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1"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2"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3"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4"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5"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6"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7"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8"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9"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0"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1"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2"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3"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4"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5"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6"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7"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8"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9"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0"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1"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2"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3"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4"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5"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6"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7"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8"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9"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0"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1"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2"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57" name="Group 2456"/>
          <p:cNvGrpSpPr/>
          <p:nvPr/>
        </p:nvGrpSpPr>
        <p:grpSpPr>
          <a:xfrm>
            <a:off x="4686348" y="2797177"/>
            <a:ext cx="647700" cy="646112"/>
            <a:chOff x="401638" y="2797176"/>
            <a:chExt cx="647700" cy="646112"/>
          </a:xfrm>
        </p:grpSpPr>
        <p:sp>
          <p:nvSpPr>
            <p:cNvPr id="2173" name="Freeform 334"/>
            <p:cNvSpPr>
              <a:spLocks noEditPoints="1"/>
            </p:cNvSpPr>
            <p:nvPr/>
          </p:nvSpPr>
          <p:spPr bwMode="auto">
            <a:xfrm>
              <a:off x="425451" y="2819401"/>
              <a:ext cx="603250" cy="603250"/>
            </a:xfrm>
            <a:custGeom>
              <a:avLst/>
              <a:gdLst>
                <a:gd name="T0" fmla="*/ 380 w 380"/>
                <a:gd name="T1" fmla="*/ 380 h 380"/>
                <a:gd name="T2" fmla="*/ 0 w 380"/>
                <a:gd name="T3" fmla="*/ 380 h 380"/>
                <a:gd name="T4" fmla="*/ 0 w 380"/>
                <a:gd name="T5" fmla="*/ 0 h 380"/>
                <a:gd name="T6" fmla="*/ 380 w 380"/>
                <a:gd name="T7" fmla="*/ 0 h 380"/>
                <a:gd name="T8" fmla="*/ 380 w 380"/>
                <a:gd name="T9" fmla="*/ 380 h 380"/>
                <a:gd name="T10" fmla="*/ 4 w 380"/>
                <a:gd name="T11" fmla="*/ 376 h 380"/>
                <a:gd name="T12" fmla="*/ 376 w 380"/>
                <a:gd name="T13" fmla="*/ 376 h 380"/>
                <a:gd name="T14" fmla="*/ 376 w 380"/>
                <a:gd name="T15" fmla="*/ 5 h 380"/>
                <a:gd name="T16" fmla="*/ 4 w 380"/>
                <a:gd name="T17" fmla="*/ 5 h 380"/>
                <a:gd name="T18" fmla="*/ 4 w 380"/>
                <a:gd name="T19"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0" h="380">
                  <a:moveTo>
                    <a:pt x="380" y="380"/>
                  </a:moveTo>
                  <a:lnTo>
                    <a:pt x="0" y="380"/>
                  </a:lnTo>
                  <a:lnTo>
                    <a:pt x="0" y="0"/>
                  </a:lnTo>
                  <a:lnTo>
                    <a:pt x="380" y="0"/>
                  </a:lnTo>
                  <a:lnTo>
                    <a:pt x="380" y="380"/>
                  </a:lnTo>
                  <a:close/>
                  <a:moveTo>
                    <a:pt x="4" y="376"/>
                  </a:moveTo>
                  <a:lnTo>
                    <a:pt x="376" y="376"/>
                  </a:lnTo>
                  <a:lnTo>
                    <a:pt x="376" y="5"/>
                  </a:lnTo>
                  <a:lnTo>
                    <a:pt x="4" y="5"/>
                  </a:lnTo>
                  <a:lnTo>
                    <a:pt x="4" y="37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4" name="Rectangle 335"/>
            <p:cNvSpPr>
              <a:spLocks noChangeArrowheads="1"/>
            </p:cNvSpPr>
            <p:nvPr/>
          </p:nvSpPr>
          <p:spPr bwMode="auto">
            <a:xfrm>
              <a:off x="406401" y="2800351"/>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5" name="Freeform 336"/>
            <p:cNvSpPr>
              <a:spLocks noEditPoints="1"/>
            </p:cNvSpPr>
            <p:nvPr/>
          </p:nvSpPr>
          <p:spPr bwMode="auto">
            <a:xfrm>
              <a:off x="401638" y="2797176"/>
              <a:ext cx="49213" cy="47625"/>
            </a:xfrm>
            <a:custGeom>
              <a:avLst/>
              <a:gdLst>
                <a:gd name="T0" fmla="*/ 31 w 31"/>
                <a:gd name="T1" fmla="*/ 30 h 30"/>
                <a:gd name="T2" fmla="*/ 0 w 31"/>
                <a:gd name="T3" fmla="*/ 30 h 30"/>
                <a:gd name="T4" fmla="*/ 0 w 31"/>
                <a:gd name="T5" fmla="*/ 0 h 30"/>
                <a:gd name="T6" fmla="*/ 31 w 31"/>
                <a:gd name="T7" fmla="*/ 0 h 30"/>
                <a:gd name="T8" fmla="*/ 31 w 31"/>
                <a:gd name="T9" fmla="*/ 30 h 30"/>
                <a:gd name="T10" fmla="*/ 5 w 31"/>
                <a:gd name="T11" fmla="*/ 25 h 30"/>
                <a:gd name="T12" fmla="*/ 26 w 31"/>
                <a:gd name="T13" fmla="*/ 25 h 30"/>
                <a:gd name="T14" fmla="*/ 26 w 31"/>
                <a:gd name="T15" fmla="*/ 5 h 30"/>
                <a:gd name="T16" fmla="*/ 5 w 31"/>
                <a:gd name="T17" fmla="*/ 5 h 30"/>
                <a:gd name="T18" fmla="*/ 5 w 31"/>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30"/>
                  </a:moveTo>
                  <a:lnTo>
                    <a:pt x="0" y="30"/>
                  </a:lnTo>
                  <a:lnTo>
                    <a:pt x="0" y="0"/>
                  </a:lnTo>
                  <a:lnTo>
                    <a:pt x="31" y="0"/>
                  </a:lnTo>
                  <a:lnTo>
                    <a:pt x="31" y="30"/>
                  </a:lnTo>
                  <a:close/>
                  <a:moveTo>
                    <a:pt x="5" y="25"/>
                  </a:moveTo>
                  <a:lnTo>
                    <a:pt x="26" y="25"/>
                  </a:lnTo>
                  <a:lnTo>
                    <a:pt x="26" y="5"/>
                  </a:lnTo>
                  <a:lnTo>
                    <a:pt x="5" y="5"/>
                  </a:lnTo>
                  <a:lnTo>
                    <a:pt x="5"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6" name="Rectangle 337"/>
            <p:cNvSpPr>
              <a:spLocks noChangeArrowheads="1"/>
            </p:cNvSpPr>
            <p:nvPr/>
          </p:nvSpPr>
          <p:spPr bwMode="auto">
            <a:xfrm>
              <a:off x="1004888" y="2800351"/>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7" name="Freeform 338"/>
            <p:cNvSpPr>
              <a:spLocks noEditPoints="1"/>
            </p:cNvSpPr>
            <p:nvPr/>
          </p:nvSpPr>
          <p:spPr bwMode="auto">
            <a:xfrm>
              <a:off x="1001713" y="2797176"/>
              <a:ext cx="47625" cy="47625"/>
            </a:xfrm>
            <a:custGeom>
              <a:avLst/>
              <a:gdLst>
                <a:gd name="T0" fmla="*/ 30 w 30"/>
                <a:gd name="T1" fmla="*/ 30 h 30"/>
                <a:gd name="T2" fmla="*/ 0 w 30"/>
                <a:gd name="T3" fmla="*/ 30 h 30"/>
                <a:gd name="T4" fmla="*/ 0 w 30"/>
                <a:gd name="T5" fmla="*/ 0 h 30"/>
                <a:gd name="T6" fmla="*/ 30 w 30"/>
                <a:gd name="T7" fmla="*/ 0 h 30"/>
                <a:gd name="T8" fmla="*/ 30 w 30"/>
                <a:gd name="T9" fmla="*/ 30 h 30"/>
                <a:gd name="T10" fmla="*/ 4 w 30"/>
                <a:gd name="T11" fmla="*/ 25 h 30"/>
                <a:gd name="T12" fmla="*/ 26 w 30"/>
                <a:gd name="T13" fmla="*/ 25 h 30"/>
                <a:gd name="T14" fmla="*/ 26 w 30"/>
                <a:gd name="T15" fmla="*/ 5 h 30"/>
                <a:gd name="T16" fmla="*/ 4 w 30"/>
                <a:gd name="T17" fmla="*/ 5 h 30"/>
                <a:gd name="T18" fmla="*/ 4 w 30"/>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30"/>
                  </a:moveTo>
                  <a:lnTo>
                    <a:pt x="0" y="30"/>
                  </a:lnTo>
                  <a:lnTo>
                    <a:pt x="0" y="0"/>
                  </a:lnTo>
                  <a:lnTo>
                    <a:pt x="30" y="0"/>
                  </a:lnTo>
                  <a:lnTo>
                    <a:pt x="30" y="30"/>
                  </a:lnTo>
                  <a:close/>
                  <a:moveTo>
                    <a:pt x="4" y="25"/>
                  </a:moveTo>
                  <a:lnTo>
                    <a:pt x="26" y="25"/>
                  </a:lnTo>
                  <a:lnTo>
                    <a:pt x="26" y="5"/>
                  </a:lnTo>
                  <a:lnTo>
                    <a:pt x="4" y="5"/>
                  </a:lnTo>
                  <a:lnTo>
                    <a:pt x="4"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8" name="Rectangle 339"/>
            <p:cNvSpPr>
              <a:spLocks noChangeArrowheads="1"/>
            </p:cNvSpPr>
            <p:nvPr/>
          </p:nvSpPr>
          <p:spPr bwMode="auto">
            <a:xfrm>
              <a:off x="406401" y="3398838"/>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9" name="Freeform 340"/>
            <p:cNvSpPr>
              <a:spLocks noEditPoints="1"/>
            </p:cNvSpPr>
            <p:nvPr/>
          </p:nvSpPr>
          <p:spPr bwMode="auto">
            <a:xfrm>
              <a:off x="401638" y="3395663"/>
              <a:ext cx="49213" cy="47625"/>
            </a:xfrm>
            <a:custGeom>
              <a:avLst/>
              <a:gdLst>
                <a:gd name="T0" fmla="*/ 31 w 31"/>
                <a:gd name="T1" fmla="*/ 30 h 30"/>
                <a:gd name="T2" fmla="*/ 0 w 31"/>
                <a:gd name="T3" fmla="*/ 30 h 30"/>
                <a:gd name="T4" fmla="*/ 0 w 31"/>
                <a:gd name="T5" fmla="*/ 0 h 30"/>
                <a:gd name="T6" fmla="*/ 31 w 31"/>
                <a:gd name="T7" fmla="*/ 0 h 30"/>
                <a:gd name="T8" fmla="*/ 31 w 31"/>
                <a:gd name="T9" fmla="*/ 30 h 30"/>
                <a:gd name="T10" fmla="*/ 5 w 31"/>
                <a:gd name="T11" fmla="*/ 25 h 30"/>
                <a:gd name="T12" fmla="*/ 26 w 31"/>
                <a:gd name="T13" fmla="*/ 25 h 30"/>
                <a:gd name="T14" fmla="*/ 26 w 31"/>
                <a:gd name="T15" fmla="*/ 4 h 30"/>
                <a:gd name="T16" fmla="*/ 5 w 31"/>
                <a:gd name="T17" fmla="*/ 4 h 30"/>
                <a:gd name="T18" fmla="*/ 5 w 31"/>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30"/>
                  </a:moveTo>
                  <a:lnTo>
                    <a:pt x="0" y="30"/>
                  </a:lnTo>
                  <a:lnTo>
                    <a:pt x="0" y="0"/>
                  </a:lnTo>
                  <a:lnTo>
                    <a:pt x="31" y="0"/>
                  </a:lnTo>
                  <a:lnTo>
                    <a:pt x="31" y="30"/>
                  </a:lnTo>
                  <a:close/>
                  <a:moveTo>
                    <a:pt x="5" y="25"/>
                  </a:moveTo>
                  <a:lnTo>
                    <a:pt x="26" y="25"/>
                  </a:lnTo>
                  <a:lnTo>
                    <a:pt x="26" y="4"/>
                  </a:lnTo>
                  <a:lnTo>
                    <a:pt x="5" y="4"/>
                  </a:lnTo>
                  <a:lnTo>
                    <a:pt x="5"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0" name="Rectangle 341"/>
            <p:cNvSpPr>
              <a:spLocks noChangeArrowheads="1"/>
            </p:cNvSpPr>
            <p:nvPr/>
          </p:nvSpPr>
          <p:spPr bwMode="auto">
            <a:xfrm>
              <a:off x="1004888" y="3398838"/>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1" name="Freeform 342"/>
            <p:cNvSpPr>
              <a:spLocks noEditPoints="1"/>
            </p:cNvSpPr>
            <p:nvPr/>
          </p:nvSpPr>
          <p:spPr bwMode="auto">
            <a:xfrm>
              <a:off x="1001713" y="3395663"/>
              <a:ext cx="47625" cy="47625"/>
            </a:xfrm>
            <a:custGeom>
              <a:avLst/>
              <a:gdLst>
                <a:gd name="T0" fmla="*/ 30 w 30"/>
                <a:gd name="T1" fmla="*/ 30 h 30"/>
                <a:gd name="T2" fmla="*/ 0 w 30"/>
                <a:gd name="T3" fmla="*/ 30 h 30"/>
                <a:gd name="T4" fmla="*/ 0 w 30"/>
                <a:gd name="T5" fmla="*/ 0 h 30"/>
                <a:gd name="T6" fmla="*/ 30 w 30"/>
                <a:gd name="T7" fmla="*/ 0 h 30"/>
                <a:gd name="T8" fmla="*/ 30 w 30"/>
                <a:gd name="T9" fmla="*/ 30 h 30"/>
                <a:gd name="T10" fmla="*/ 4 w 30"/>
                <a:gd name="T11" fmla="*/ 25 h 30"/>
                <a:gd name="T12" fmla="*/ 26 w 30"/>
                <a:gd name="T13" fmla="*/ 25 h 30"/>
                <a:gd name="T14" fmla="*/ 26 w 30"/>
                <a:gd name="T15" fmla="*/ 4 h 30"/>
                <a:gd name="T16" fmla="*/ 4 w 30"/>
                <a:gd name="T17" fmla="*/ 4 h 30"/>
                <a:gd name="T18" fmla="*/ 4 w 30"/>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30"/>
                  </a:moveTo>
                  <a:lnTo>
                    <a:pt x="0" y="30"/>
                  </a:lnTo>
                  <a:lnTo>
                    <a:pt x="0" y="0"/>
                  </a:lnTo>
                  <a:lnTo>
                    <a:pt x="30" y="0"/>
                  </a:lnTo>
                  <a:lnTo>
                    <a:pt x="30" y="30"/>
                  </a:lnTo>
                  <a:close/>
                  <a:moveTo>
                    <a:pt x="4" y="25"/>
                  </a:moveTo>
                  <a:lnTo>
                    <a:pt x="26" y="25"/>
                  </a:lnTo>
                  <a:lnTo>
                    <a:pt x="26" y="4"/>
                  </a:lnTo>
                  <a:lnTo>
                    <a:pt x="4" y="4"/>
                  </a:lnTo>
                  <a:lnTo>
                    <a:pt x="4"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2" name="Freeform 343"/>
            <p:cNvSpPr>
              <a:spLocks/>
            </p:cNvSpPr>
            <p:nvPr/>
          </p:nvSpPr>
          <p:spPr bwMode="auto">
            <a:xfrm>
              <a:off x="647701" y="3260726"/>
              <a:ext cx="168275" cy="55563"/>
            </a:xfrm>
            <a:custGeom>
              <a:avLst/>
              <a:gdLst>
                <a:gd name="T0" fmla="*/ 148 w 157"/>
                <a:gd name="T1" fmla="*/ 51 h 51"/>
                <a:gd name="T2" fmla="*/ 9 w 157"/>
                <a:gd name="T3" fmla="*/ 51 h 51"/>
                <a:gd name="T4" fmla="*/ 0 w 157"/>
                <a:gd name="T5" fmla="*/ 42 h 51"/>
                <a:gd name="T6" fmla="*/ 0 w 157"/>
                <a:gd name="T7" fmla="*/ 9 h 51"/>
                <a:gd name="T8" fmla="*/ 9 w 157"/>
                <a:gd name="T9" fmla="*/ 0 h 51"/>
                <a:gd name="T10" fmla="*/ 148 w 157"/>
                <a:gd name="T11" fmla="*/ 0 h 51"/>
                <a:gd name="T12" fmla="*/ 157 w 157"/>
                <a:gd name="T13" fmla="*/ 9 h 51"/>
                <a:gd name="T14" fmla="*/ 157 w 157"/>
                <a:gd name="T15" fmla="*/ 42 h 51"/>
                <a:gd name="T16" fmla="*/ 148 w 157"/>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1">
                  <a:moveTo>
                    <a:pt x="148" y="51"/>
                  </a:moveTo>
                  <a:cubicBezTo>
                    <a:pt x="9" y="51"/>
                    <a:pt x="9" y="51"/>
                    <a:pt x="9" y="51"/>
                  </a:cubicBezTo>
                  <a:cubicBezTo>
                    <a:pt x="4" y="51"/>
                    <a:pt x="0" y="47"/>
                    <a:pt x="0" y="42"/>
                  </a:cubicBezTo>
                  <a:cubicBezTo>
                    <a:pt x="0" y="9"/>
                    <a:pt x="0" y="9"/>
                    <a:pt x="0" y="9"/>
                  </a:cubicBezTo>
                  <a:cubicBezTo>
                    <a:pt x="0" y="4"/>
                    <a:pt x="4" y="0"/>
                    <a:pt x="9" y="0"/>
                  </a:cubicBezTo>
                  <a:cubicBezTo>
                    <a:pt x="148" y="0"/>
                    <a:pt x="148" y="0"/>
                    <a:pt x="148" y="0"/>
                  </a:cubicBezTo>
                  <a:cubicBezTo>
                    <a:pt x="153" y="0"/>
                    <a:pt x="157" y="4"/>
                    <a:pt x="157" y="9"/>
                  </a:cubicBezTo>
                  <a:cubicBezTo>
                    <a:pt x="157" y="42"/>
                    <a:pt x="157" y="42"/>
                    <a:pt x="157" y="42"/>
                  </a:cubicBezTo>
                  <a:cubicBezTo>
                    <a:pt x="157" y="47"/>
                    <a:pt x="153" y="51"/>
                    <a:pt x="148" y="51"/>
                  </a:cubicBez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3" name="Freeform 344"/>
            <p:cNvSpPr>
              <a:spLocks noEditPoints="1"/>
            </p:cNvSpPr>
            <p:nvPr/>
          </p:nvSpPr>
          <p:spPr bwMode="auto">
            <a:xfrm>
              <a:off x="544513" y="2905126"/>
              <a:ext cx="284163" cy="419100"/>
            </a:xfrm>
            <a:custGeom>
              <a:avLst/>
              <a:gdLst>
                <a:gd name="T0" fmla="*/ 122 w 265"/>
                <a:gd name="T1" fmla="*/ 323 h 391"/>
                <a:gd name="T2" fmla="*/ 12 w 265"/>
                <a:gd name="T3" fmla="*/ 204 h 391"/>
                <a:gd name="T4" fmla="*/ 18 w 265"/>
                <a:gd name="T5" fmla="*/ 198 h 391"/>
                <a:gd name="T6" fmla="*/ 80 w 265"/>
                <a:gd name="T7" fmla="*/ 232 h 391"/>
                <a:gd name="T8" fmla="*/ 105 w 265"/>
                <a:gd name="T9" fmla="*/ 225 h 391"/>
                <a:gd name="T10" fmla="*/ 111 w 265"/>
                <a:gd name="T11" fmla="*/ 49 h 391"/>
                <a:gd name="T12" fmla="*/ 125 w 265"/>
                <a:gd name="T13" fmla="*/ 36 h 391"/>
                <a:gd name="T14" fmla="*/ 138 w 265"/>
                <a:gd name="T15" fmla="*/ 151 h 391"/>
                <a:gd name="T16" fmla="*/ 150 w 265"/>
                <a:gd name="T17" fmla="*/ 151 h 391"/>
                <a:gd name="T18" fmla="*/ 154 w 265"/>
                <a:gd name="T19" fmla="*/ 16 h 391"/>
                <a:gd name="T20" fmla="*/ 176 w 265"/>
                <a:gd name="T21" fmla="*/ 27 h 391"/>
                <a:gd name="T22" fmla="*/ 183 w 265"/>
                <a:gd name="T23" fmla="*/ 157 h 391"/>
                <a:gd name="T24" fmla="*/ 189 w 265"/>
                <a:gd name="T25" fmla="*/ 43 h 391"/>
                <a:gd name="T26" fmla="*/ 203 w 265"/>
                <a:gd name="T27" fmla="*/ 30 h 391"/>
                <a:gd name="T28" fmla="*/ 215 w 265"/>
                <a:gd name="T29" fmla="*/ 74 h 391"/>
                <a:gd name="T30" fmla="*/ 214 w 265"/>
                <a:gd name="T31" fmla="*/ 151 h 391"/>
                <a:gd name="T32" fmla="*/ 221 w 265"/>
                <a:gd name="T33" fmla="*/ 157 h 391"/>
                <a:gd name="T34" fmla="*/ 227 w 265"/>
                <a:gd name="T35" fmla="*/ 74 h 391"/>
                <a:gd name="T36" fmla="*/ 241 w 265"/>
                <a:gd name="T37" fmla="*/ 64 h 391"/>
                <a:gd name="T38" fmla="*/ 252 w 265"/>
                <a:gd name="T39" fmla="*/ 210 h 391"/>
                <a:gd name="T40" fmla="*/ 265 w 265"/>
                <a:gd name="T41" fmla="*/ 78 h 391"/>
                <a:gd name="T42" fmla="*/ 227 w 265"/>
                <a:gd name="T43" fmla="*/ 55 h 391"/>
                <a:gd name="T44" fmla="*/ 204 w 265"/>
                <a:gd name="T45" fmla="*/ 18 h 391"/>
                <a:gd name="T46" fmla="*/ 166 w 265"/>
                <a:gd name="T47" fmla="*/ 1 h 391"/>
                <a:gd name="T48" fmla="*/ 138 w 265"/>
                <a:gd name="T49" fmla="*/ 26 h 391"/>
                <a:gd name="T50" fmla="*/ 126 w 265"/>
                <a:gd name="T51" fmla="*/ 24 h 391"/>
                <a:gd name="T52" fmla="*/ 99 w 265"/>
                <a:gd name="T53" fmla="*/ 49 h 391"/>
                <a:gd name="T54" fmla="*/ 96 w 265"/>
                <a:gd name="T55" fmla="*/ 217 h 391"/>
                <a:gd name="T56" fmla="*/ 89 w 265"/>
                <a:gd name="T57" fmla="*/ 223 h 391"/>
                <a:gd name="T58" fmla="*/ 10 w 265"/>
                <a:gd name="T59" fmla="*/ 189 h 391"/>
                <a:gd name="T60" fmla="*/ 0 w 265"/>
                <a:gd name="T61" fmla="*/ 203 h 391"/>
                <a:gd name="T62" fmla="*/ 107 w 265"/>
                <a:gd name="T63" fmla="*/ 316 h 391"/>
                <a:gd name="T64" fmla="*/ 110 w 265"/>
                <a:gd name="T65" fmla="*/ 324 h 391"/>
                <a:gd name="T66" fmla="*/ 89 w 265"/>
                <a:gd name="T67" fmla="*/ 338 h 391"/>
                <a:gd name="T68" fmla="*/ 104 w 265"/>
                <a:gd name="T69" fmla="*/ 391 h 391"/>
                <a:gd name="T70" fmla="*/ 262 w 265"/>
                <a:gd name="T71" fmla="*/ 377 h 391"/>
                <a:gd name="T72" fmla="*/ 247 w 265"/>
                <a:gd name="T73" fmla="*/ 324 h 391"/>
                <a:gd name="T74" fmla="*/ 250 w 265"/>
                <a:gd name="T75" fmla="*/ 377 h 391"/>
                <a:gd name="T76" fmla="*/ 104 w 265"/>
                <a:gd name="T77" fmla="*/ 379 h 391"/>
                <a:gd name="T78" fmla="*/ 101 w 265"/>
                <a:gd name="T79" fmla="*/ 338 h 391"/>
                <a:gd name="T80" fmla="*/ 247 w 265"/>
                <a:gd name="T81" fmla="*/ 336 h 391"/>
                <a:gd name="T82" fmla="*/ 250 w 265"/>
                <a:gd name="T83" fmla="*/ 377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5" h="391">
                  <a:moveTo>
                    <a:pt x="122" y="324"/>
                  </a:moveTo>
                  <a:cubicBezTo>
                    <a:pt x="122" y="323"/>
                    <a:pt x="122" y="323"/>
                    <a:pt x="122" y="323"/>
                  </a:cubicBezTo>
                  <a:cubicBezTo>
                    <a:pt x="122" y="317"/>
                    <a:pt x="119" y="311"/>
                    <a:pt x="116" y="307"/>
                  </a:cubicBezTo>
                  <a:cubicBezTo>
                    <a:pt x="12" y="204"/>
                    <a:pt x="12" y="204"/>
                    <a:pt x="12" y="204"/>
                  </a:cubicBezTo>
                  <a:cubicBezTo>
                    <a:pt x="12" y="203"/>
                    <a:pt x="12" y="203"/>
                    <a:pt x="12" y="203"/>
                  </a:cubicBezTo>
                  <a:cubicBezTo>
                    <a:pt x="18" y="198"/>
                    <a:pt x="18" y="198"/>
                    <a:pt x="18" y="198"/>
                  </a:cubicBezTo>
                  <a:cubicBezTo>
                    <a:pt x="26" y="191"/>
                    <a:pt x="37" y="191"/>
                    <a:pt x="45" y="198"/>
                  </a:cubicBezTo>
                  <a:cubicBezTo>
                    <a:pt x="80" y="232"/>
                    <a:pt x="80" y="232"/>
                    <a:pt x="80" y="232"/>
                  </a:cubicBezTo>
                  <a:cubicBezTo>
                    <a:pt x="85" y="237"/>
                    <a:pt x="93" y="237"/>
                    <a:pt x="98" y="232"/>
                  </a:cubicBezTo>
                  <a:cubicBezTo>
                    <a:pt x="105" y="225"/>
                    <a:pt x="105" y="225"/>
                    <a:pt x="105" y="225"/>
                  </a:cubicBezTo>
                  <a:cubicBezTo>
                    <a:pt x="108" y="222"/>
                    <a:pt x="111" y="215"/>
                    <a:pt x="111" y="210"/>
                  </a:cubicBezTo>
                  <a:cubicBezTo>
                    <a:pt x="111" y="49"/>
                    <a:pt x="111" y="49"/>
                    <a:pt x="111" y="49"/>
                  </a:cubicBezTo>
                  <a:cubicBezTo>
                    <a:pt x="111" y="45"/>
                    <a:pt x="112" y="41"/>
                    <a:pt x="115" y="39"/>
                  </a:cubicBezTo>
                  <a:cubicBezTo>
                    <a:pt x="118" y="37"/>
                    <a:pt x="122" y="35"/>
                    <a:pt x="125" y="36"/>
                  </a:cubicBezTo>
                  <a:cubicBezTo>
                    <a:pt x="132" y="36"/>
                    <a:pt x="138" y="43"/>
                    <a:pt x="138" y="50"/>
                  </a:cubicBezTo>
                  <a:cubicBezTo>
                    <a:pt x="138" y="151"/>
                    <a:pt x="138" y="151"/>
                    <a:pt x="138" y="151"/>
                  </a:cubicBezTo>
                  <a:cubicBezTo>
                    <a:pt x="138" y="154"/>
                    <a:pt x="140" y="157"/>
                    <a:pt x="144" y="157"/>
                  </a:cubicBezTo>
                  <a:cubicBezTo>
                    <a:pt x="147" y="157"/>
                    <a:pt x="150" y="154"/>
                    <a:pt x="150" y="151"/>
                  </a:cubicBezTo>
                  <a:cubicBezTo>
                    <a:pt x="150" y="26"/>
                    <a:pt x="150" y="26"/>
                    <a:pt x="150" y="26"/>
                  </a:cubicBezTo>
                  <a:cubicBezTo>
                    <a:pt x="150" y="22"/>
                    <a:pt x="151" y="19"/>
                    <a:pt x="154" y="16"/>
                  </a:cubicBezTo>
                  <a:cubicBezTo>
                    <a:pt x="157" y="14"/>
                    <a:pt x="161" y="12"/>
                    <a:pt x="165" y="13"/>
                  </a:cubicBezTo>
                  <a:cubicBezTo>
                    <a:pt x="171" y="13"/>
                    <a:pt x="176" y="19"/>
                    <a:pt x="176" y="27"/>
                  </a:cubicBezTo>
                  <a:cubicBezTo>
                    <a:pt x="176" y="151"/>
                    <a:pt x="176" y="151"/>
                    <a:pt x="176" y="151"/>
                  </a:cubicBezTo>
                  <a:cubicBezTo>
                    <a:pt x="176" y="154"/>
                    <a:pt x="179" y="157"/>
                    <a:pt x="183" y="157"/>
                  </a:cubicBezTo>
                  <a:cubicBezTo>
                    <a:pt x="186" y="157"/>
                    <a:pt x="189" y="154"/>
                    <a:pt x="189" y="151"/>
                  </a:cubicBezTo>
                  <a:cubicBezTo>
                    <a:pt x="189" y="43"/>
                    <a:pt x="189" y="43"/>
                    <a:pt x="189" y="43"/>
                  </a:cubicBezTo>
                  <a:cubicBezTo>
                    <a:pt x="189" y="39"/>
                    <a:pt x="190" y="36"/>
                    <a:pt x="193" y="33"/>
                  </a:cubicBezTo>
                  <a:cubicBezTo>
                    <a:pt x="196" y="31"/>
                    <a:pt x="199" y="30"/>
                    <a:pt x="203" y="30"/>
                  </a:cubicBezTo>
                  <a:cubicBezTo>
                    <a:pt x="210" y="30"/>
                    <a:pt x="215" y="37"/>
                    <a:pt x="215" y="44"/>
                  </a:cubicBezTo>
                  <a:cubicBezTo>
                    <a:pt x="215" y="74"/>
                    <a:pt x="215" y="74"/>
                    <a:pt x="215" y="74"/>
                  </a:cubicBezTo>
                  <a:cubicBezTo>
                    <a:pt x="215" y="75"/>
                    <a:pt x="214" y="76"/>
                    <a:pt x="214" y="77"/>
                  </a:cubicBezTo>
                  <a:cubicBezTo>
                    <a:pt x="214" y="151"/>
                    <a:pt x="214" y="151"/>
                    <a:pt x="214" y="151"/>
                  </a:cubicBezTo>
                  <a:cubicBezTo>
                    <a:pt x="214" y="154"/>
                    <a:pt x="217" y="157"/>
                    <a:pt x="221" y="157"/>
                  </a:cubicBezTo>
                  <a:cubicBezTo>
                    <a:pt x="221" y="157"/>
                    <a:pt x="221" y="157"/>
                    <a:pt x="221" y="157"/>
                  </a:cubicBezTo>
                  <a:cubicBezTo>
                    <a:pt x="224" y="157"/>
                    <a:pt x="227" y="154"/>
                    <a:pt x="227" y="151"/>
                  </a:cubicBezTo>
                  <a:cubicBezTo>
                    <a:pt x="227" y="74"/>
                    <a:pt x="227" y="74"/>
                    <a:pt x="227" y="74"/>
                  </a:cubicBezTo>
                  <a:cubicBezTo>
                    <a:pt x="227" y="72"/>
                    <a:pt x="229" y="69"/>
                    <a:pt x="231" y="67"/>
                  </a:cubicBezTo>
                  <a:cubicBezTo>
                    <a:pt x="234" y="65"/>
                    <a:pt x="237" y="64"/>
                    <a:pt x="241" y="64"/>
                  </a:cubicBezTo>
                  <a:cubicBezTo>
                    <a:pt x="247" y="65"/>
                    <a:pt x="252" y="71"/>
                    <a:pt x="252" y="78"/>
                  </a:cubicBezTo>
                  <a:cubicBezTo>
                    <a:pt x="252" y="210"/>
                    <a:pt x="252" y="210"/>
                    <a:pt x="252" y="210"/>
                  </a:cubicBezTo>
                  <a:cubicBezTo>
                    <a:pt x="265" y="210"/>
                    <a:pt x="265" y="210"/>
                    <a:pt x="265" y="210"/>
                  </a:cubicBezTo>
                  <a:cubicBezTo>
                    <a:pt x="265" y="78"/>
                    <a:pt x="265" y="78"/>
                    <a:pt x="265" y="78"/>
                  </a:cubicBezTo>
                  <a:cubicBezTo>
                    <a:pt x="265" y="64"/>
                    <a:pt x="255" y="53"/>
                    <a:pt x="242" y="52"/>
                  </a:cubicBezTo>
                  <a:cubicBezTo>
                    <a:pt x="237" y="51"/>
                    <a:pt x="231" y="52"/>
                    <a:pt x="227" y="55"/>
                  </a:cubicBezTo>
                  <a:cubicBezTo>
                    <a:pt x="227" y="44"/>
                    <a:pt x="227" y="44"/>
                    <a:pt x="227" y="44"/>
                  </a:cubicBezTo>
                  <a:cubicBezTo>
                    <a:pt x="227" y="30"/>
                    <a:pt x="217" y="19"/>
                    <a:pt x="204" y="18"/>
                  </a:cubicBezTo>
                  <a:cubicBezTo>
                    <a:pt x="199" y="17"/>
                    <a:pt x="193" y="19"/>
                    <a:pt x="188" y="22"/>
                  </a:cubicBezTo>
                  <a:cubicBezTo>
                    <a:pt x="186" y="10"/>
                    <a:pt x="177" y="2"/>
                    <a:pt x="166" y="1"/>
                  </a:cubicBezTo>
                  <a:cubicBezTo>
                    <a:pt x="159" y="0"/>
                    <a:pt x="151" y="2"/>
                    <a:pt x="146" y="7"/>
                  </a:cubicBezTo>
                  <a:cubicBezTo>
                    <a:pt x="141" y="12"/>
                    <a:pt x="138" y="19"/>
                    <a:pt x="138" y="26"/>
                  </a:cubicBezTo>
                  <a:cubicBezTo>
                    <a:pt x="138" y="27"/>
                    <a:pt x="138" y="27"/>
                    <a:pt x="138" y="27"/>
                  </a:cubicBezTo>
                  <a:cubicBezTo>
                    <a:pt x="134" y="25"/>
                    <a:pt x="130" y="24"/>
                    <a:pt x="126" y="24"/>
                  </a:cubicBezTo>
                  <a:cubicBezTo>
                    <a:pt x="119" y="23"/>
                    <a:pt x="112" y="25"/>
                    <a:pt x="107" y="30"/>
                  </a:cubicBezTo>
                  <a:cubicBezTo>
                    <a:pt x="102" y="35"/>
                    <a:pt x="99" y="42"/>
                    <a:pt x="99" y="49"/>
                  </a:cubicBezTo>
                  <a:cubicBezTo>
                    <a:pt x="99" y="210"/>
                    <a:pt x="99" y="210"/>
                    <a:pt x="99" y="210"/>
                  </a:cubicBezTo>
                  <a:cubicBezTo>
                    <a:pt x="99" y="212"/>
                    <a:pt x="97" y="215"/>
                    <a:pt x="96" y="217"/>
                  </a:cubicBezTo>
                  <a:cubicBezTo>
                    <a:pt x="89" y="223"/>
                    <a:pt x="89" y="223"/>
                    <a:pt x="89" y="223"/>
                  </a:cubicBezTo>
                  <a:cubicBezTo>
                    <a:pt x="89" y="223"/>
                    <a:pt x="89" y="223"/>
                    <a:pt x="89" y="223"/>
                  </a:cubicBezTo>
                  <a:cubicBezTo>
                    <a:pt x="53" y="189"/>
                    <a:pt x="53" y="189"/>
                    <a:pt x="53" y="189"/>
                  </a:cubicBezTo>
                  <a:cubicBezTo>
                    <a:pt x="41" y="178"/>
                    <a:pt x="22" y="178"/>
                    <a:pt x="10" y="189"/>
                  </a:cubicBezTo>
                  <a:cubicBezTo>
                    <a:pt x="3" y="194"/>
                    <a:pt x="3" y="194"/>
                    <a:pt x="3" y="194"/>
                  </a:cubicBezTo>
                  <a:cubicBezTo>
                    <a:pt x="1" y="197"/>
                    <a:pt x="0" y="200"/>
                    <a:pt x="0" y="203"/>
                  </a:cubicBezTo>
                  <a:cubicBezTo>
                    <a:pt x="0" y="207"/>
                    <a:pt x="1" y="210"/>
                    <a:pt x="3" y="212"/>
                  </a:cubicBezTo>
                  <a:cubicBezTo>
                    <a:pt x="107" y="316"/>
                    <a:pt x="107" y="316"/>
                    <a:pt x="107" y="316"/>
                  </a:cubicBezTo>
                  <a:cubicBezTo>
                    <a:pt x="108" y="317"/>
                    <a:pt x="110" y="321"/>
                    <a:pt x="110" y="323"/>
                  </a:cubicBezTo>
                  <a:cubicBezTo>
                    <a:pt x="110" y="324"/>
                    <a:pt x="110" y="324"/>
                    <a:pt x="110" y="324"/>
                  </a:cubicBezTo>
                  <a:cubicBezTo>
                    <a:pt x="104" y="324"/>
                    <a:pt x="104" y="324"/>
                    <a:pt x="104" y="324"/>
                  </a:cubicBezTo>
                  <a:cubicBezTo>
                    <a:pt x="96" y="324"/>
                    <a:pt x="89" y="330"/>
                    <a:pt x="89" y="338"/>
                  </a:cubicBezTo>
                  <a:cubicBezTo>
                    <a:pt x="89" y="377"/>
                    <a:pt x="89" y="377"/>
                    <a:pt x="89" y="377"/>
                  </a:cubicBezTo>
                  <a:cubicBezTo>
                    <a:pt x="89" y="385"/>
                    <a:pt x="96" y="391"/>
                    <a:pt x="104" y="391"/>
                  </a:cubicBezTo>
                  <a:cubicBezTo>
                    <a:pt x="247" y="391"/>
                    <a:pt x="247" y="391"/>
                    <a:pt x="247" y="391"/>
                  </a:cubicBezTo>
                  <a:cubicBezTo>
                    <a:pt x="255" y="391"/>
                    <a:pt x="262" y="385"/>
                    <a:pt x="262" y="377"/>
                  </a:cubicBezTo>
                  <a:cubicBezTo>
                    <a:pt x="262" y="338"/>
                    <a:pt x="262" y="338"/>
                    <a:pt x="262" y="338"/>
                  </a:cubicBezTo>
                  <a:cubicBezTo>
                    <a:pt x="262" y="330"/>
                    <a:pt x="255" y="324"/>
                    <a:pt x="247" y="324"/>
                  </a:cubicBezTo>
                  <a:lnTo>
                    <a:pt x="122" y="324"/>
                  </a:lnTo>
                  <a:close/>
                  <a:moveTo>
                    <a:pt x="250" y="377"/>
                  </a:moveTo>
                  <a:cubicBezTo>
                    <a:pt x="250" y="378"/>
                    <a:pt x="249" y="379"/>
                    <a:pt x="247" y="379"/>
                  </a:cubicBezTo>
                  <a:cubicBezTo>
                    <a:pt x="104" y="379"/>
                    <a:pt x="104" y="379"/>
                    <a:pt x="104" y="379"/>
                  </a:cubicBezTo>
                  <a:cubicBezTo>
                    <a:pt x="102" y="379"/>
                    <a:pt x="101" y="378"/>
                    <a:pt x="101" y="377"/>
                  </a:cubicBezTo>
                  <a:cubicBezTo>
                    <a:pt x="101" y="338"/>
                    <a:pt x="101" y="338"/>
                    <a:pt x="101" y="338"/>
                  </a:cubicBezTo>
                  <a:cubicBezTo>
                    <a:pt x="101" y="337"/>
                    <a:pt x="102" y="336"/>
                    <a:pt x="104" y="336"/>
                  </a:cubicBezTo>
                  <a:cubicBezTo>
                    <a:pt x="247" y="336"/>
                    <a:pt x="247" y="336"/>
                    <a:pt x="247" y="336"/>
                  </a:cubicBezTo>
                  <a:cubicBezTo>
                    <a:pt x="249" y="336"/>
                    <a:pt x="250" y="337"/>
                    <a:pt x="250" y="338"/>
                  </a:cubicBezTo>
                  <a:lnTo>
                    <a:pt x="250" y="377"/>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4" name="Freeform 345"/>
            <p:cNvSpPr>
              <a:spLocks/>
            </p:cNvSpPr>
            <p:nvPr/>
          </p:nvSpPr>
          <p:spPr bwMode="auto">
            <a:xfrm>
              <a:off x="652463" y="3154363"/>
              <a:ext cx="93663" cy="76200"/>
            </a:xfrm>
            <a:custGeom>
              <a:avLst/>
              <a:gdLst>
                <a:gd name="T0" fmla="*/ 86 w 88"/>
                <a:gd name="T1" fmla="*/ 57 h 70"/>
                <a:gd name="T2" fmla="*/ 6 w 88"/>
                <a:gd name="T3" fmla="*/ 0 h 70"/>
                <a:gd name="T4" fmla="*/ 0 w 88"/>
                <a:gd name="T5" fmla="*/ 6 h 70"/>
                <a:gd name="T6" fmla="*/ 6 w 88"/>
                <a:gd name="T7" fmla="*/ 12 h 70"/>
                <a:gd name="T8" fmla="*/ 74 w 88"/>
                <a:gd name="T9" fmla="*/ 61 h 70"/>
                <a:gd name="T10" fmla="*/ 76 w 88"/>
                <a:gd name="T11" fmla="*/ 66 h 70"/>
                <a:gd name="T12" fmla="*/ 82 w 88"/>
                <a:gd name="T13" fmla="*/ 70 h 70"/>
                <a:gd name="T14" fmla="*/ 84 w 88"/>
                <a:gd name="T15" fmla="*/ 69 h 70"/>
                <a:gd name="T16" fmla="*/ 87 w 88"/>
                <a:gd name="T17" fmla="*/ 62 h 70"/>
                <a:gd name="T18" fmla="*/ 86 w 88"/>
                <a:gd name="T19"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70">
                  <a:moveTo>
                    <a:pt x="86" y="57"/>
                  </a:moveTo>
                  <a:cubicBezTo>
                    <a:pt x="74" y="23"/>
                    <a:pt x="42" y="0"/>
                    <a:pt x="6" y="0"/>
                  </a:cubicBezTo>
                  <a:cubicBezTo>
                    <a:pt x="2" y="0"/>
                    <a:pt x="0" y="2"/>
                    <a:pt x="0" y="6"/>
                  </a:cubicBezTo>
                  <a:cubicBezTo>
                    <a:pt x="0" y="9"/>
                    <a:pt x="2" y="12"/>
                    <a:pt x="6" y="12"/>
                  </a:cubicBezTo>
                  <a:cubicBezTo>
                    <a:pt x="37" y="12"/>
                    <a:pt x="64" y="32"/>
                    <a:pt x="74" y="61"/>
                  </a:cubicBezTo>
                  <a:cubicBezTo>
                    <a:pt x="76" y="66"/>
                    <a:pt x="76" y="66"/>
                    <a:pt x="76" y="66"/>
                  </a:cubicBezTo>
                  <a:cubicBezTo>
                    <a:pt x="77" y="68"/>
                    <a:pt x="79" y="70"/>
                    <a:pt x="82" y="70"/>
                  </a:cubicBezTo>
                  <a:cubicBezTo>
                    <a:pt x="82" y="70"/>
                    <a:pt x="83" y="70"/>
                    <a:pt x="84" y="69"/>
                  </a:cubicBezTo>
                  <a:cubicBezTo>
                    <a:pt x="87" y="68"/>
                    <a:pt x="88" y="65"/>
                    <a:pt x="87" y="62"/>
                  </a:cubicBezTo>
                  <a:lnTo>
                    <a:pt x="86" y="57"/>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5" name="Rectangle 346"/>
            <p:cNvSpPr>
              <a:spLocks noChangeArrowheads="1"/>
            </p:cNvSpPr>
            <p:nvPr/>
          </p:nvSpPr>
          <p:spPr bwMode="auto">
            <a:xfrm>
              <a:off x="862013" y="3082926"/>
              <a:ext cx="7938" cy="650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6" name="Freeform 347"/>
            <p:cNvSpPr>
              <a:spLocks/>
            </p:cNvSpPr>
            <p:nvPr/>
          </p:nvSpPr>
          <p:spPr bwMode="auto">
            <a:xfrm>
              <a:off x="835026" y="3098801"/>
              <a:ext cx="152400" cy="152400"/>
            </a:xfrm>
            <a:custGeom>
              <a:avLst/>
              <a:gdLst>
                <a:gd name="T0" fmla="*/ 65 w 142"/>
                <a:gd name="T1" fmla="*/ 0 h 142"/>
                <a:gd name="T2" fmla="*/ 135 w 142"/>
                <a:gd name="T3" fmla="*/ 70 h 142"/>
                <a:gd name="T4" fmla="*/ 135 w 142"/>
                <a:gd name="T5" fmla="*/ 94 h 142"/>
                <a:gd name="T6" fmla="*/ 94 w 142"/>
                <a:gd name="T7" fmla="*/ 135 h 142"/>
                <a:gd name="T8" fmla="*/ 70 w 142"/>
                <a:gd name="T9" fmla="*/ 135 h 142"/>
                <a:gd name="T10" fmla="*/ 0 w 142"/>
                <a:gd name="T11" fmla="*/ 65 h 142"/>
                <a:gd name="T12" fmla="*/ 65 w 142"/>
                <a:gd name="T13" fmla="*/ 0 h 142"/>
              </a:gdLst>
              <a:ahLst/>
              <a:cxnLst>
                <a:cxn ang="0">
                  <a:pos x="T0" y="T1"/>
                </a:cxn>
                <a:cxn ang="0">
                  <a:pos x="T2" y="T3"/>
                </a:cxn>
                <a:cxn ang="0">
                  <a:pos x="T4" y="T5"/>
                </a:cxn>
                <a:cxn ang="0">
                  <a:pos x="T6" y="T7"/>
                </a:cxn>
                <a:cxn ang="0">
                  <a:pos x="T8" y="T9"/>
                </a:cxn>
                <a:cxn ang="0">
                  <a:pos x="T10" y="T11"/>
                </a:cxn>
                <a:cxn ang="0">
                  <a:pos x="T12" y="T13"/>
                </a:cxn>
              </a:cxnLst>
              <a:rect l="0" t="0" r="r" b="b"/>
              <a:pathLst>
                <a:path w="142" h="142">
                  <a:moveTo>
                    <a:pt x="65" y="0"/>
                  </a:moveTo>
                  <a:cubicBezTo>
                    <a:pt x="135" y="70"/>
                    <a:pt x="135" y="70"/>
                    <a:pt x="135" y="70"/>
                  </a:cubicBezTo>
                  <a:cubicBezTo>
                    <a:pt x="142" y="77"/>
                    <a:pt x="142" y="87"/>
                    <a:pt x="135" y="94"/>
                  </a:cubicBezTo>
                  <a:cubicBezTo>
                    <a:pt x="94" y="135"/>
                    <a:pt x="94" y="135"/>
                    <a:pt x="94" y="135"/>
                  </a:cubicBezTo>
                  <a:cubicBezTo>
                    <a:pt x="87" y="142"/>
                    <a:pt x="77" y="142"/>
                    <a:pt x="70" y="135"/>
                  </a:cubicBezTo>
                  <a:cubicBezTo>
                    <a:pt x="0" y="65"/>
                    <a:pt x="0" y="65"/>
                    <a:pt x="0" y="65"/>
                  </a:cubicBez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7" name="Freeform 348"/>
            <p:cNvSpPr>
              <a:spLocks/>
            </p:cNvSpPr>
            <p:nvPr/>
          </p:nvSpPr>
          <p:spPr bwMode="auto">
            <a:xfrm>
              <a:off x="812801" y="3141663"/>
              <a:ext cx="47625" cy="80963"/>
            </a:xfrm>
            <a:custGeom>
              <a:avLst/>
              <a:gdLst>
                <a:gd name="T0" fmla="*/ 23 w 44"/>
                <a:gd name="T1" fmla="*/ 11 h 75"/>
                <a:gd name="T2" fmla="*/ 12 w 44"/>
                <a:gd name="T3" fmla="*/ 31 h 75"/>
                <a:gd name="T4" fmla="*/ 12 w 44"/>
                <a:gd name="T5" fmla="*/ 31 h 75"/>
                <a:gd name="T6" fmla="*/ 9 w 44"/>
                <a:gd name="T7" fmla="*/ 40 h 75"/>
                <a:gd name="T8" fmla="*/ 4 w 44"/>
                <a:gd name="T9" fmla="*/ 50 h 75"/>
                <a:gd name="T10" fmla="*/ 7 w 44"/>
                <a:gd name="T11" fmla="*/ 69 h 75"/>
                <a:gd name="T12" fmla="*/ 25 w 44"/>
                <a:gd name="T13" fmla="*/ 69 h 75"/>
                <a:gd name="T14" fmla="*/ 28 w 44"/>
                <a:gd name="T15" fmla="*/ 50 h 75"/>
                <a:gd name="T16" fmla="*/ 22 w 44"/>
                <a:gd name="T17" fmla="*/ 39 h 75"/>
                <a:gd name="T18" fmla="*/ 20 w 44"/>
                <a:gd name="T19" fmla="*/ 31 h 75"/>
                <a:gd name="T20" fmla="*/ 20 w 44"/>
                <a:gd name="T21" fmla="*/ 25 h 75"/>
                <a:gd name="T22" fmla="*/ 21 w 44"/>
                <a:gd name="T23" fmla="*/ 23 h 75"/>
                <a:gd name="T24" fmla="*/ 44 w 44"/>
                <a:gd name="T25" fmla="*/ 0 h 75"/>
                <a:gd name="T26" fmla="*/ 23 w 44"/>
                <a:gd name="T2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5">
                  <a:moveTo>
                    <a:pt x="23" y="11"/>
                  </a:moveTo>
                  <a:cubicBezTo>
                    <a:pt x="13" y="16"/>
                    <a:pt x="12" y="20"/>
                    <a:pt x="12" y="31"/>
                  </a:cubicBezTo>
                  <a:cubicBezTo>
                    <a:pt x="12" y="31"/>
                    <a:pt x="12" y="31"/>
                    <a:pt x="12" y="31"/>
                  </a:cubicBezTo>
                  <a:cubicBezTo>
                    <a:pt x="12" y="34"/>
                    <a:pt x="11" y="37"/>
                    <a:pt x="9" y="40"/>
                  </a:cubicBezTo>
                  <a:cubicBezTo>
                    <a:pt x="4" y="50"/>
                    <a:pt x="4" y="50"/>
                    <a:pt x="4" y="50"/>
                  </a:cubicBezTo>
                  <a:cubicBezTo>
                    <a:pt x="0" y="56"/>
                    <a:pt x="1" y="64"/>
                    <a:pt x="7" y="69"/>
                  </a:cubicBezTo>
                  <a:cubicBezTo>
                    <a:pt x="12" y="75"/>
                    <a:pt x="20" y="75"/>
                    <a:pt x="25" y="69"/>
                  </a:cubicBezTo>
                  <a:cubicBezTo>
                    <a:pt x="30" y="64"/>
                    <a:pt x="32" y="56"/>
                    <a:pt x="28" y="50"/>
                  </a:cubicBezTo>
                  <a:cubicBezTo>
                    <a:pt x="22" y="39"/>
                    <a:pt x="22" y="39"/>
                    <a:pt x="22" y="39"/>
                  </a:cubicBezTo>
                  <a:cubicBezTo>
                    <a:pt x="21" y="37"/>
                    <a:pt x="20" y="34"/>
                    <a:pt x="20" y="31"/>
                  </a:cubicBezTo>
                  <a:cubicBezTo>
                    <a:pt x="20" y="25"/>
                    <a:pt x="20" y="25"/>
                    <a:pt x="20" y="25"/>
                  </a:cubicBezTo>
                  <a:cubicBezTo>
                    <a:pt x="20" y="24"/>
                    <a:pt x="20" y="24"/>
                    <a:pt x="21" y="23"/>
                  </a:cubicBezTo>
                  <a:cubicBezTo>
                    <a:pt x="44" y="0"/>
                    <a:pt x="44" y="0"/>
                    <a:pt x="44" y="0"/>
                  </a:cubicBezTo>
                  <a:lnTo>
                    <a:pt x="23" y="11"/>
                  </a:ln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8" name="Oval 349"/>
            <p:cNvSpPr>
              <a:spLocks noChangeArrowheads="1"/>
            </p:cNvSpPr>
            <p:nvPr/>
          </p:nvSpPr>
          <p:spPr bwMode="auto">
            <a:xfrm>
              <a:off x="892176" y="3128963"/>
              <a:ext cx="19050" cy="19050"/>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9" name="Freeform 350"/>
            <p:cNvSpPr>
              <a:spLocks/>
            </p:cNvSpPr>
            <p:nvPr/>
          </p:nvSpPr>
          <p:spPr bwMode="auto">
            <a:xfrm>
              <a:off x="862013" y="3062288"/>
              <a:ext cx="42863" cy="76200"/>
            </a:xfrm>
            <a:custGeom>
              <a:avLst/>
              <a:gdLst>
                <a:gd name="T0" fmla="*/ 40 w 40"/>
                <a:gd name="T1" fmla="*/ 71 h 71"/>
                <a:gd name="T2" fmla="*/ 33 w 40"/>
                <a:gd name="T3" fmla="*/ 71 h 71"/>
                <a:gd name="T4" fmla="*/ 33 w 40"/>
                <a:gd name="T5" fmla="*/ 20 h 71"/>
                <a:gd name="T6" fmla="*/ 20 w 40"/>
                <a:gd name="T7" fmla="*/ 7 h 71"/>
                <a:gd name="T8" fmla="*/ 7 w 40"/>
                <a:gd name="T9" fmla="*/ 20 h 71"/>
                <a:gd name="T10" fmla="*/ 0 w 40"/>
                <a:gd name="T11" fmla="*/ 20 h 71"/>
                <a:gd name="T12" fmla="*/ 20 w 40"/>
                <a:gd name="T13" fmla="*/ 0 h 71"/>
                <a:gd name="T14" fmla="*/ 40 w 40"/>
                <a:gd name="T15" fmla="*/ 20 h 71"/>
                <a:gd name="T16" fmla="*/ 40 w 4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1">
                  <a:moveTo>
                    <a:pt x="40" y="71"/>
                  </a:moveTo>
                  <a:cubicBezTo>
                    <a:pt x="33" y="71"/>
                    <a:pt x="33" y="71"/>
                    <a:pt x="33" y="71"/>
                  </a:cubicBezTo>
                  <a:cubicBezTo>
                    <a:pt x="33" y="20"/>
                    <a:pt x="33" y="20"/>
                    <a:pt x="33" y="20"/>
                  </a:cubicBezTo>
                  <a:cubicBezTo>
                    <a:pt x="33" y="13"/>
                    <a:pt x="27" y="7"/>
                    <a:pt x="20" y="7"/>
                  </a:cubicBezTo>
                  <a:cubicBezTo>
                    <a:pt x="13" y="7"/>
                    <a:pt x="7" y="13"/>
                    <a:pt x="7" y="20"/>
                  </a:cubicBezTo>
                  <a:cubicBezTo>
                    <a:pt x="0" y="20"/>
                    <a:pt x="0" y="20"/>
                    <a:pt x="0" y="20"/>
                  </a:cubicBezTo>
                  <a:cubicBezTo>
                    <a:pt x="0" y="9"/>
                    <a:pt x="9" y="0"/>
                    <a:pt x="20" y="0"/>
                  </a:cubicBezTo>
                  <a:cubicBezTo>
                    <a:pt x="31" y="0"/>
                    <a:pt x="40" y="9"/>
                    <a:pt x="40" y="20"/>
                  </a:cubicBezTo>
                  <a:lnTo>
                    <a:pt x="40" y="71"/>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53" name="Group 2452"/>
          <p:cNvGrpSpPr/>
          <p:nvPr/>
        </p:nvGrpSpPr>
        <p:grpSpPr>
          <a:xfrm>
            <a:off x="7940304" y="2909889"/>
            <a:ext cx="706438" cy="420688"/>
            <a:chOff x="3668713" y="2909888"/>
            <a:chExt cx="706438" cy="420688"/>
          </a:xfrm>
        </p:grpSpPr>
        <p:sp>
          <p:nvSpPr>
            <p:cNvPr id="2190"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1"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2"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3"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4"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5"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6"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7"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8"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9"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0"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1"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2"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3"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4"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5"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6"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7"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8"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9"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0"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1"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2"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3"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4"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5"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6"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7"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8"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9"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0"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1"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2"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3"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4"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5"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6"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7"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8"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9"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0"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1"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2"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3"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4"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5"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6"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7"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8"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9"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0"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1"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64" name="Group 2463"/>
          <p:cNvGrpSpPr/>
          <p:nvPr/>
        </p:nvGrpSpPr>
        <p:grpSpPr>
          <a:xfrm>
            <a:off x="5839354" y="1717675"/>
            <a:ext cx="577850" cy="606426"/>
            <a:chOff x="1535113" y="1717675"/>
            <a:chExt cx="577850" cy="606426"/>
          </a:xfrm>
        </p:grpSpPr>
        <p:sp>
          <p:nvSpPr>
            <p:cNvPr id="2242" name="Freeform 403"/>
            <p:cNvSpPr>
              <a:spLocks noEditPoints="1"/>
            </p:cNvSpPr>
            <p:nvPr/>
          </p:nvSpPr>
          <p:spPr bwMode="auto">
            <a:xfrm>
              <a:off x="1535113" y="1816101"/>
              <a:ext cx="577850" cy="508000"/>
            </a:xfrm>
            <a:custGeom>
              <a:avLst/>
              <a:gdLst>
                <a:gd name="T0" fmla="*/ 489 w 539"/>
                <a:gd name="T1" fmla="*/ 431 h 473"/>
                <a:gd name="T2" fmla="*/ 303 w 539"/>
                <a:gd name="T3" fmla="*/ 0 h 473"/>
                <a:gd name="T4" fmla="*/ 270 w 539"/>
                <a:gd name="T5" fmla="*/ 14 h 473"/>
                <a:gd name="T6" fmla="*/ 236 w 539"/>
                <a:gd name="T7" fmla="*/ 0 h 473"/>
                <a:gd name="T8" fmla="*/ 50 w 539"/>
                <a:gd name="T9" fmla="*/ 431 h 473"/>
                <a:gd name="T10" fmla="*/ 30 w 539"/>
                <a:gd name="T11" fmla="*/ 444 h 473"/>
                <a:gd name="T12" fmla="*/ 0 w 539"/>
                <a:gd name="T13" fmla="*/ 444 h 473"/>
                <a:gd name="T14" fmla="*/ 0 w 539"/>
                <a:gd name="T15" fmla="*/ 473 h 473"/>
                <a:gd name="T16" fmla="*/ 33 w 539"/>
                <a:gd name="T17" fmla="*/ 473 h 473"/>
                <a:gd name="T18" fmla="*/ 101 w 539"/>
                <a:gd name="T19" fmla="*/ 473 h 473"/>
                <a:gd name="T20" fmla="*/ 152 w 539"/>
                <a:gd name="T21" fmla="*/ 473 h 473"/>
                <a:gd name="T22" fmla="*/ 152 w 539"/>
                <a:gd name="T23" fmla="*/ 444 h 473"/>
                <a:gd name="T24" fmla="*/ 131 w 539"/>
                <a:gd name="T25" fmla="*/ 444 h 473"/>
                <a:gd name="T26" fmla="*/ 120 w 539"/>
                <a:gd name="T27" fmla="*/ 428 h 473"/>
                <a:gd name="T28" fmla="*/ 152 w 539"/>
                <a:gd name="T29" fmla="*/ 354 h 473"/>
                <a:gd name="T30" fmla="*/ 387 w 539"/>
                <a:gd name="T31" fmla="*/ 354 h 473"/>
                <a:gd name="T32" fmla="*/ 419 w 539"/>
                <a:gd name="T33" fmla="*/ 428 h 473"/>
                <a:gd name="T34" fmla="*/ 409 w 539"/>
                <a:gd name="T35" fmla="*/ 444 h 473"/>
                <a:gd name="T36" fmla="*/ 388 w 539"/>
                <a:gd name="T37" fmla="*/ 444 h 473"/>
                <a:gd name="T38" fmla="*/ 388 w 539"/>
                <a:gd name="T39" fmla="*/ 473 h 473"/>
                <a:gd name="T40" fmla="*/ 439 w 539"/>
                <a:gd name="T41" fmla="*/ 473 h 473"/>
                <a:gd name="T42" fmla="*/ 506 w 539"/>
                <a:gd name="T43" fmla="*/ 473 h 473"/>
                <a:gd name="T44" fmla="*/ 539 w 539"/>
                <a:gd name="T45" fmla="*/ 473 h 473"/>
                <a:gd name="T46" fmla="*/ 539 w 539"/>
                <a:gd name="T47" fmla="*/ 444 h 473"/>
                <a:gd name="T48" fmla="*/ 510 w 539"/>
                <a:gd name="T49" fmla="*/ 444 h 473"/>
                <a:gd name="T50" fmla="*/ 489 w 539"/>
                <a:gd name="T51" fmla="*/ 431 h 473"/>
                <a:gd name="T52" fmla="*/ 178 w 539"/>
                <a:gd name="T53" fmla="*/ 294 h 473"/>
                <a:gd name="T54" fmla="*/ 270 w 539"/>
                <a:gd name="T55" fmla="*/ 82 h 473"/>
                <a:gd name="T56" fmla="*/ 361 w 539"/>
                <a:gd name="T57" fmla="*/ 294 h 473"/>
                <a:gd name="T58" fmla="*/ 178 w 539"/>
                <a:gd name="T59" fmla="*/ 29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9" h="473">
                  <a:moveTo>
                    <a:pt x="489" y="431"/>
                  </a:moveTo>
                  <a:cubicBezTo>
                    <a:pt x="303" y="0"/>
                    <a:pt x="303" y="0"/>
                    <a:pt x="303" y="0"/>
                  </a:cubicBezTo>
                  <a:cubicBezTo>
                    <a:pt x="270" y="14"/>
                    <a:pt x="270" y="14"/>
                    <a:pt x="270" y="14"/>
                  </a:cubicBezTo>
                  <a:cubicBezTo>
                    <a:pt x="236" y="0"/>
                    <a:pt x="236" y="0"/>
                    <a:pt x="236" y="0"/>
                  </a:cubicBezTo>
                  <a:cubicBezTo>
                    <a:pt x="50" y="431"/>
                    <a:pt x="50" y="431"/>
                    <a:pt x="50" y="431"/>
                  </a:cubicBezTo>
                  <a:cubicBezTo>
                    <a:pt x="46" y="439"/>
                    <a:pt x="38" y="444"/>
                    <a:pt x="30" y="444"/>
                  </a:cubicBezTo>
                  <a:cubicBezTo>
                    <a:pt x="0" y="444"/>
                    <a:pt x="0" y="444"/>
                    <a:pt x="0" y="444"/>
                  </a:cubicBezTo>
                  <a:cubicBezTo>
                    <a:pt x="0" y="473"/>
                    <a:pt x="0" y="473"/>
                    <a:pt x="0" y="473"/>
                  </a:cubicBezTo>
                  <a:cubicBezTo>
                    <a:pt x="33" y="473"/>
                    <a:pt x="33" y="473"/>
                    <a:pt x="33" y="473"/>
                  </a:cubicBezTo>
                  <a:cubicBezTo>
                    <a:pt x="101" y="473"/>
                    <a:pt x="101" y="473"/>
                    <a:pt x="101" y="473"/>
                  </a:cubicBezTo>
                  <a:cubicBezTo>
                    <a:pt x="152" y="473"/>
                    <a:pt x="152" y="473"/>
                    <a:pt x="152" y="473"/>
                  </a:cubicBezTo>
                  <a:cubicBezTo>
                    <a:pt x="152" y="444"/>
                    <a:pt x="152" y="444"/>
                    <a:pt x="152" y="444"/>
                  </a:cubicBezTo>
                  <a:cubicBezTo>
                    <a:pt x="131" y="444"/>
                    <a:pt x="131" y="444"/>
                    <a:pt x="131" y="444"/>
                  </a:cubicBezTo>
                  <a:cubicBezTo>
                    <a:pt x="122" y="444"/>
                    <a:pt x="117" y="435"/>
                    <a:pt x="120" y="428"/>
                  </a:cubicBezTo>
                  <a:cubicBezTo>
                    <a:pt x="152" y="354"/>
                    <a:pt x="152" y="354"/>
                    <a:pt x="152" y="354"/>
                  </a:cubicBezTo>
                  <a:cubicBezTo>
                    <a:pt x="387" y="354"/>
                    <a:pt x="387" y="354"/>
                    <a:pt x="387" y="354"/>
                  </a:cubicBezTo>
                  <a:cubicBezTo>
                    <a:pt x="419" y="428"/>
                    <a:pt x="419" y="428"/>
                    <a:pt x="419" y="428"/>
                  </a:cubicBezTo>
                  <a:cubicBezTo>
                    <a:pt x="422" y="435"/>
                    <a:pt x="417" y="444"/>
                    <a:pt x="409" y="444"/>
                  </a:cubicBezTo>
                  <a:cubicBezTo>
                    <a:pt x="388" y="444"/>
                    <a:pt x="388" y="444"/>
                    <a:pt x="388" y="444"/>
                  </a:cubicBezTo>
                  <a:cubicBezTo>
                    <a:pt x="388" y="473"/>
                    <a:pt x="388" y="473"/>
                    <a:pt x="388" y="473"/>
                  </a:cubicBezTo>
                  <a:cubicBezTo>
                    <a:pt x="439" y="473"/>
                    <a:pt x="439" y="473"/>
                    <a:pt x="439" y="473"/>
                  </a:cubicBezTo>
                  <a:cubicBezTo>
                    <a:pt x="506" y="473"/>
                    <a:pt x="506" y="473"/>
                    <a:pt x="506" y="473"/>
                  </a:cubicBezTo>
                  <a:cubicBezTo>
                    <a:pt x="539" y="473"/>
                    <a:pt x="539" y="473"/>
                    <a:pt x="539" y="473"/>
                  </a:cubicBezTo>
                  <a:cubicBezTo>
                    <a:pt x="539" y="444"/>
                    <a:pt x="539" y="444"/>
                    <a:pt x="539" y="444"/>
                  </a:cubicBezTo>
                  <a:cubicBezTo>
                    <a:pt x="510" y="444"/>
                    <a:pt x="510" y="444"/>
                    <a:pt x="510" y="444"/>
                  </a:cubicBezTo>
                  <a:cubicBezTo>
                    <a:pt x="501" y="444"/>
                    <a:pt x="493" y="439"/>
                    <a:pt x="489" y="431"/>
                  </a:cubicBezTo>
                  <a:close/>
                  <a:moveTo>
                    <a:pt x="178" y="294"/>
                  </a:moveTo>
                  <a:cubicBezTo>
                    <a:pt x="270" y="82"/>
                    <a:pt x="270" y="82"/>
                    <a:pt x="270" y="82"/>
                  </a:cubicBezTo>
                  <a:cubicBezTo>
                    <a:pt x="361" y="294"/>
                    <a:pt x="361" y="294"/>
                    <a:pt x="361" y="294"/>
                  </a:cubicBezTo>
                  <a:lnTo>
                    <a:pt x="178" y="2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3" name="Freeform 404"/>
            <p:cNvSpPr>
              <a:spLocks/>
            </p:cNvSpPr>
            <p:nvPr/>
          </p:nvSpPr>
          <p:spPr bwMode="auto">
            <a:xfrm>
              <a:off x="1852613"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4" name="Line 405"/>
            <p:cNvSpPr>
              <a:spLocks noChangeShapeType="1"/>
            </p:cNvSpPr>
            <p:nvPr/>
          </p:nvSpPr>
          <p:spPr bwMode="auto">
            <a:xfrm>
              <a:off x="1852613"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5" name="Rectangle 406"/>
            <p:cNvSpPr>
              <a:spLocks noChangeArrowheads="1"/>
            </p:cNvSpPr>
            <p:nvPr/>
          </p:nvSpPr>
          <p:spPr bwMode="auto">
            <a:xfrm>
              <a:off x="1852613"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6" name="Freeform 407"/>
            <p:cNvSpPr>
              <a:spLocks/>
            </p:cNvSpPr>
            <p:nvPr/>
          </p:nvSpPr>
          <p:spPr bwMode="auto">
            <a:xfrm>
              <a:off x="1597026"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7" name="Line 408"/>
            <p:cNvSpPr>
              <a:spLocks noChangeShapeType="1"/>
            </p:cNvSpPr>
            <p:nvPr/>
          </p:nvSpPr>
          <p:spPr bwMode="auto">
            <a:xfrm>
              <a:off x="1597026"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8" name="Rectangle 410"/>
            <p:cNvSpPr>
              <a:spLocks noChangeArrowheads="1"/>
            </p:cNvSpPr>
            <p:nvPr/>
          </p:nvSpPr>
          <p:spPr bwMode="auto">
            <a:xfrm>
              <a:off x="1597026"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9" name="Freeform 411"/>
            <p:cNvSpPr>
              <a:spLocks/>
            </p:cNvSpPr>
            <p:nvPr/>
          </p:nvSpPr>
          <p:spPr bwMode="auto">
            <a:xfrm>
              <a:off x="1566863" y="1717675"/>
              <a:ext cx="60325"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0" name="Freeform 412"/>
            <p:cNvSpPr>
              <a:spLocks/>
            </p:cNvSpPr>
            <p:nvPr/>
          </p:nvSpPr>
          <p:spPr bwMode="auto">
            <a:xfrm>
              <a:off x="2024063" y="1717675"/>
              <a:ext cx="58738"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1" name="Freeform 413"/>
            <p:cNvSpPr>
              <a:spLocks/>
            </p:cNvSpPr>
            <p:nvPr/>
          </p:nvSpPr>
          <p:spPr bwMode="auto">
            <a:xfrm>
              <a:off x="1793876" y="1720850"/>
              <a:ext cx="63500" cy="38100"/>
            </a:xfrm>
            <a:custGeom>
              <a:avLst/>
              <a:gdLst>
                <a:gd name="T0" fmla="*/ 1 w 40"/>
                <a:gd name="T1" fmla="*/ 24 h 24"/>
                <a:gd name="T2" fmla="*/ 0 w 40"/>
                <a:gd name="T3" fmla="*/ 0 h 24"/>
                <a:gd name="T4" fmla="*/ 40 w 40"/>
                <a:gd name="T5" fmla="*/ 0 h 24"/>
                <a:gd name="T6" fmla="*/ 40 w 40"/>
                <a:gd name="T7" fmla="*/ 24 h 24"/>
                <a:gd name="T8" fmla="*/ 35 w 40"/>
                <a:gd name="T9" fmla="*/ 24 h 24"/>
                <a:gd name="T10" fmla="*/ 35 w 40"/>
                <a:gd name="T11" fmla="*/ 4 h 24"/>
                <a:gd name="T12" fmla="*/ 5 w 40"/>
                <a:gd name="T13" fmla="*/ 4 h 24"/>
                <a:gd name="T14" fmla="*/ 5 w 40"/>
                <a:gd name="T15" fmla="*/ 24 h 24"/>
                <a:gd name="T16" fmla="*/ 1 w 40"/>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1" y="24"/>
                  </a:moveTo>
                  <a:lnTo>
                    <a:pt x="0" y="0"/>
                  </a:lnTo>
                  <a:lnTo>
                    <a:pt x="40" y="0"/>
                  </a:lnTo>
                  <a:lnTo>
                    <a:pt x="40" y="24"/>
                  </a:lnTo>
                  <a:lnTo>
                    <a:pt x="35" y="24"/>
                  </a:lnTo>
                  <a:lnTo>
                    <a:pt x="35" y="4"/>
                  </a:lnTo>
                  <a:lnTo>
                    <a:pt x="5" y="4"/>
                  </a:lnTo>
                  <a:lnTo>
                    <a:pt x="5" y="24"/>
                  </a:lnTo>
                  <a:lnTo>
                    <a:pt x="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2" name="Freeform 414"/>
            <p:cNvSpPr>
              <a:spLocks/>
            </p:cNvSpPr>
            <p:nvPr/>
          </p:nvSpPr>
          <p:spPr bwMode="auto">
            <a:xfrm>
              <a:off x="1724026" y="1755775"/>
              <a:ext cx="200025" cy="288925"/>
            </a:xfrm>
            <a:custGeom>
              <a:avLst/>
              <a:gdLst>
                <a:gd name="T0" fmla="*/ 83 w 186"/>
                <a:gd name="T1" fmla="*/ 0 h 270"/>
                <a:gd name="T2" fmla="*/ 106 w 186"/>
                <a:gd name="T3" fmla="*/ 0 h 270"/>
                <a:gd name="T4" fmla="*/ 186 w 186"/>
                <a:gd name="T5" fmla="*/ 193 h 270"/>
                <a:gd name="T6" fmla="*/ 117 w 186"/>
                <a:gd name="T7" fmla="*/ 262 h 270"/>
                <a:gd name="T8" fmla="*/ 117 w 186"/>
                <a:gd name="T9" fmla="*/ 270 h 270"/>
                <a:gd name="T10" fmla="*/ 92 w 186"/>
                <a:gd name="T11" fmla="*/ 270 h 270"/>
                <a:gd name="T12" fmla="*/ 90 w 186"/>
                <a:gd name="T13" fmla="*/ 270 h 270"/>
                <a:gd name="T14" fmla="*/ 69 w 186"/>
                <a:gd name="T15" fmla="*/ 270 h 270"/>
                <a:gd name="T16" fmla="*/ 69 w 186"/>
                <a:gd name="T17" fmla="*/ 263 h 270"/>
                <a:gd name="T18" fmla="*/ 0 w 186"/>
                <a:gd name="T19" fmla="*/ 195 h 270"/>
                <a:gd name="T20" fmla="*/ 83 w 186"/>
                <a:gd name="T21"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270">
                  <a:moveTo>
                    <a:pt x="83" y="0"/>
                  </a:moveTo>
                  <a:cubicBezTo>
                    <a:pt x="106" y="0"/>
                    <a:pt x="106" y="0"/>
                    <a:pt x="106" y="0"/>
                  </a:cubicBezTo>
                  <a:cubicBezTo>
                    <a:pt x="186" y="193"/>
                    <a:pt x="186" y="193"/>
                    <a:pt x="186" y="193"/>
                  </a:cubicBezTo>
                  <a:cubicBezTo>
                    <a:pt x="148" y="193"/>
                    <a:pt x="117" y="224"/>
                    <a:pt x="117" y="262"/>
                  </a:cubicBezTo>
                  <a:cubicBezTo>
                    <a:pt x="117" y="270"/>
                    <a:pt x="117" y="270"/>
                    <a:pt x="117" y="270"/>
                  </a:cubicBezTo>
                  <a:cubicBezTo>
                    <a:pt x="117" y="270"/>
                    <a:pt x="104" y="270"/>
                    <a:pt x="92" y="270"/>
                  </a:cubicBezTo>
                  <a:cubicBezTo>
                    <a:pt x="92" y="270"/>
                    <a:pt x="91" y="270"/>
                    <a:pt x="90" y="270"/>
                  </a:cubicBezTo>
                  <a:cubicBezTo>
                    <a:pt x="79" y="270"/>
                    <a:pt x="69" y="270"/>
                    <a:pt x="69" y="270"/>
                  </a:cubicBezTo>
                  <a:cubicBezTo>
                    <a:pt x="69" y="263"/>
                    <a:pt x="69" y="263"/>
                    <a:pt x="69" y="263"/>
                  </a:cubicBezTo>
                  <a:cubicBezTo>
                    <a:pt x="69" y="225"/>
                    <a:pt x="38" y="195"/>
                    <a:pt x="0" y="195"/>
                  </a:cubicBezTo>
                  <a:lnTo>
                    <a:pt x="83"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3" name="Freeform 415"/>
            <p:cNvSpPr>
              <a:spLocks/>
            </p:cNvSpPr>
            <p:nvPr/>
          </p:nvSpPr>
          <p:spPr bwMode="auto">
            <a:xfrm>
              <a:off x="1812926" y="1755775"/>
              <a:ext cx="22225" cy="188913"/>
            </a:xfrm>
            <a:custGeom>
              <a:avLst/>
              <a:gdLst>
                <a:gd name="T0" fmla="*/ 21 w 21"/>
                <a:gd name="T1" fmla="*/ 165 h 176"/>
                <a:gd name="T2" fmla="*/ 10 w 21"/>
                <a:gd name="T3" fmla="*/ 176 h 176"/>
                <a:gd name="T4" fmla="*/ 0 w 21"/>
                <a:gd name="T5" fmla="*/ 165 h 176"/>
                <a:gd name="T6" fmla="*/ 6 w 21"/>
                <a:gd name="T7" fmla="*/ 155 h 176"/>
                <a:gd name="T8" fmla="*/ 6 w 21"/>
                <a:gd name="T9" fmla="*/ 0 h 176"/>
                <a:gd name="T10" fmla="*/ 14 w 21"/>
                <a:gd name="T11" fmla="*/ 0 h 176"/>
                <a:gd name="T12" fmla="*/ 14 w 21"/>
                <a:gd name="T13" fmla="*/ 155 h 176"/>
                <a:gd name="T14" fmla="*/ 21 w 21"/>
                <a:gd name="T15" fmla="*/ 16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6">
                  <a:moveTo>
                    <a:pt x="21" y="165"/>
                  </a:moveTo>
                  <a:cubicBezTo>
                    <a:pt x="21" y="171"/>
                    <a:pt x="16" y="176"/>
                    <a:pt x="10" y="176"/>
                  </a:cubicBezTo>
                  <a:cubicBezTo>
                    <a:pt x="4" y="176"/>
                    <a:pt x="0" y="171"/>
                    <a:pt x="0" y="165"/>
                  </a:cubicBezTo>
                  <a:cubicBezTo>
                    <a:pt x="0" y="160"/>
                    <a:pt x="2" y="157"/>
                    <a:pt x="6" y="155"/>
                  </a:cubicBezTo>
                  <a:cubicBezTo>
                    <a:pt x="6" y="0"/>
                    <a:pt x="6" y="0"/>
                    <a:pt x="6" y="0"/>
                  </a:cubicBezTo>
                  <a:cubicBezTo>
                    <a:pt x="14" y="0"/>
                    <a:pt x="14" y="0"/>
                    <a:pt x="14" y="0"/>
                  </a:cubicBezTo>
                  <a:cubicBezTo>
                    <a:pt x="14" y="155"/>
                    <a:pt x="14" y="155"/>
                    <a:pt x="14" y="155"/>
                  </a:cubicBezTo>
                  <a:cubicBezTo>
                    <a:pt x="18" y="157"/>
                    <a:pt x="21" y="160"/>
                    <a:pt x="21" y="16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4" name="Rectangle 416"/>
            <p:cNvSpPr>
              <a:spLocks noChangeArrowheads="1"/>
            </p:cNvSpPr>
            <p:nvPr/>
          </p:nvSpPr>
          <p:spPr bwMode="auto">
            <a:xfrm>
              <a:off x="1784351" y="2044700"/>
              <a:ext cx="77788" cy="698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5" name="Rectangle 417"/>
            <p:cNvSpPr>
              <a:spLocks noChangeArrowheads="1"/>
            </p:cNvSpPr>
            <p:nvPr/>
          </p:nvSpPr>
          <p:spPr bwMode="auto">
            <a:xfrm>
              <a:off x="1774826" y="2073275"/>
              <a:ext cx="96838" cy="571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3" name="Group 2"/>
          <p:cNvGrpSpPr/>
          <p:nvPr/>
        </p:nvGrpSpPr>
        <p:grpSpPr>
          <a:xfrm>
            <a:off x="6937061" y="1725613"/>
            <a:ext cx="848640" cy="593726"/>
            <a:chOff x="6937061" y="1725613"/>
            <a:chExt cx="848640" cy="593726"/>
          </a:xfrm>
        </p:grpSpPr>
        <p:grpSp>
          <p:nvGrpSpPr>
            <p:cNvPr id="2463" name="Group 2462"/>
            <p:cNvGrpSpPr/>
            <p:nvPr/>
          </p:nvGrpSpPr>
          <p:grpSpPr>
            <a:xfrm>
              <a:off x="7049101" y="2025650"/>
              <a:ext cx="736600" cy="95250"/>
              <a:chOff x="2546351" y="2025650"/>
              <a:chExt cx="736600" cy="95250"/>
            </a:xfrm>
          </p:grpSpPr>
          <p:sp>
            <p:nvSpPr>
              <p:cNvPr id="1856" name="Freeform 418"/>
              <p:cNvSpPr>
                <a:spLocks noEditPoints="1"/>
              </p:cNvSpPr>
              <p:nvPr/>
            </p:nvSpPr>
            <p:spPr bwMode="auto">
              <a:xfrm>
                <a:off x="2546351" y="2025650"/>
                <a:ext cx="736600" cy="95250"/>
              </a:xfrm>
              <a:custGeom>
                <a:avLst/>
                <a:gdLst>
                  <a:gd name="T0" fmla="*/ 481 w 687"/>
                  <a:gd name="T1" fmla="*/ 0 h 89"/>
                  <a:gd name="T2" fmla="*/ 208 w 687"/>
                  <a:gd name="T3" fmla="*/ 0 h 89"/>
                  <a:gd name="T4" fmla="*/ 208 w 687"/>
                  <a:gd name="T5" fmla="*/ 0 h 89"/>
                  <a:gd name="T6" fmla="*/ 55 w 687"/>
                  <a:gd name="T7" fmla="*/ 0 h 89"/>
                  <a:gd name="T8" fmla="*/ 0 w 687"/>
                  <a:gd name="T9" fmla="*/ 0 h 89"/>
                  <a:gd name="T10" fmla="*/ 0 w 687"/>
                  <a:gd name="T11" fmla="*/ 89 h 89"/>
                  <a:gd name="T12" fmla="*/ 68 w 687"/>
                  <a:gd name="T13" fmla="*/ 89 h 89"/>
                  <a:gd name="T14" fmla="*/ 317 w 687"/>
                  <a:gd name="T15" fmla="*/ 89 h 89"/>
                  <a:gd name="T16" fmla="*/ 317 w 687"/>
                  <a:gd name="T17" fmla="*/ 89 h 89"/>
                  <a:gd name="T18" fmla="*/ 468 w 687"/>
                  <a:gd name="T19" fmla="*/ 89 h 89"/>
                  <a:gd name="T20" fmla="*/ 687 w 687"/>
                  <a:gd name="T21" fmla="*/ 89 h 89"/>
                  <a:gd name="T22" fmla="*/ 687 w 687"/>
                  <a:gd name="T23" fmla="*/ 0 h 89"/>
                  <a:gd name="T24" fmla="*/ 481 w 687"/>
                  <a:gd name="T25" fmla="*/ 0 h 89"/>
                  <a:gd name="T26" fmla="*/ 662 w 687"/>
                  <a:gd name="T27" fmla="*/ 56 h 89"/>
                  <a:gd name="T28" fmla="*/ 651 w 687"/>
                  <a:gd name="T29" fmla="*/ 45 h 89"/>
                  <a:gd name="T30" fmla="*/ 662 w 687"/>
                  <a:gd name="T31" fmla="*/ 33 h 89"/>
                  <a:gd name="T32" fmla="*/ 674 w 687"/>
                  <a:gd name="T33" fmla="*/ 45 h 89"/>
                  <a:gd name="T34" fmla="*/ 662 w 687"/>
                  <a:gd name="T35" fmla="*/ 5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7" h="89">
                    <a:moveTo>
                      <a:pt x="481" y="0"/>
                    </a:moveTo>
                    <a:cubicBezTo>
                      <a:pt x="208" y="0"/>
                      <a:pt x="208" y="0"/>
                      <a:pt x="208" y="0"/>
                    </a:cubicBezTo>
                    <a:cubicBezTo>
                      <a:pt x="208" y="0"/>
                      <a:pt x="208" y="0"/>
                      <a:pt x="208" y="0"/>
                    </a:cubicBezTo>
                    <a:cubicBezTo>
                      <a:pt x="55" y="0"/>
                      <a:pt x="55" y="0"/>
                      <a:pt x="55" y="0"/>
                    </a:cubicBezTo>
                    <a:cubicBezTo>
                      <a:pt x="0" y="0"/>
                      <a:pt x="0" y="0"/>
                      <a:pt x="0" y="0"/>
                    </a:cubicBezTo>
                    <a:cubicBezTo>
                      <a:pt x="0" y="89"/>
                      <a:pt x="0" y="89"/>
                      <a:pt x="0" y="89"/>
                    </a:cubicBezTo>
                    <a:cubicBezTo>
                      <a:pt x="68" y="89"/>
                      <a:pt x="68" y="89"/>
                      <a:pt x="68" y="89"/>
                    </a:cubicBezTo>
                    <a:cubicBezTo>
                      <a:pt x="317" y="89"/>
                      <a:pt x="317" y="89"/>
                      <a:pt x="317" y="89"/>
                    </a:cubicBezTo>
                    <a:cubicBezTo>
                      <a:pt x="317" y="89"/>
                      <a:pt x="317" y="89"/>
                      <a:pt x="317" y="89"/>
                    </a:cubicBezTo>
                    <a:cubicBezTo>
                      <a:pt x="468" y="89"/>
                      <a:pt x="468" y="89"/>
                      <a:pt x="468" y="89"/>
                    </a:cubicBezTo>
                    <a:cubicBezTo>
                      <a:pt x="687" y="89"/>
                      <a:pt x="687" y="89"/>
                      <a:pt x="687" y="89"/>
                    </a:cubicBezTo>
                    <a:cubicBezTo>
                      <a:pt x="687" y="0"/>
                      <a:pt x="687" y="0"/>
                      <a:pt x="687" y="0"/>
                    </a:cubicBezTo>
                    <a:cubicBezTo>
                      <a:pt x="481" y="0"/>
                      <a:pt x="481" y="0"/>
                      <a:pt x="481" y="0"/>
                    </a:cubicBezTo>
                    <a:moveTo>
                      <a:pt x="662" y="56"/>
                    </a:moveTo>
                    <a:cubicBezTo>
                      <a:pt x="656" y="56"/>
                      <a:pt x="651" y="51"/>
                      <a:pt x="651" y="45"/>
                    </a:cubicBezTo>
                    <a:cubicBezTo>
                      <a:pt x="651" y="38"/>
                      <a:pt x="656" y="33"/>
                      <a:pt x="662" y="33"/>
                    </a:cubicBezTo>
                    <a:cubicBezTo>
                      <a:pt x="669" y="33"/>
                      <a:pt x="674" y="38"/>
                      <a:pt x="674" y="45"/>
                    </a:cubicBezTo>
                    <a:cubicBezTo>
                      <a:pt x="674" y="51"/>
                      <a:pt x="669" y="56"/>
                      <a:pt x="662" y="56"/>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7" name="Freeform 419"/>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close/>
                    <a:moveTo>
                      <a:pt x="27" y="0"/>
                    </a:moveTo>
                    <a:lnTo>
                      <a:pt x="18" y="0"/>
                    </a:lnTo>
                    <a:lnTo>
                      <a:pt x="18" y="0"/>
                    </a:lnTo>
                    <a:lnTo>
                      <a:pt x="27" y="0"/>
                    </a:lnTo>
                    <a:lnTo>
                      <a:pt x="27" y="0"/>
                    </a:lnTo>
                    <a:close/>
                    <a:moveTo>
                      <a:pt x="39" y="0"/>
                    </a:moveTo>
                    <a:lnTo>
                      <a:pt x="30" y="0"/>
                    </a:lnTo>
                    <a:lnTo>
                      <a:pt x="30" y="0"/>
                    </a:lnTo>
                    <a:lnTo>
                      <a:pt x="32" y="0"/>
                    </a:lnTo>
                    <a:lnTo>
                      <a:pt x="39" y="0"/>
                    </a:lnTo>
                    <a:lnTo>
                      <a:pt x="39" y="0"/>
                    </a:lnTo>
                    <a:close/>
                    <a:moveTo>
                      <a:pt x="52" y="0"/>
                    </a:moveTo>
                    <a:lnTo>
                      <a:pt x="41" y="0"/>
                    </a:lnTo>
                    <a:lnTo>
                      <a:pt x="41" y="0"/>
                    </a:lnTo>
                    <a:lnTo>
                      <a:pt x="52" y="0"/>
                    </a:lnTo>
                    <a:lnTo>
                      <a:pt x="52" y="0"/>
                    </a:lnTo>
                    <a:close/>
                    <a:moveTo>
                      <a:pt x="63" y="0"/>
                    </a:moveTo>
                    <a:lnTo>
                      <a:pt x="54" y="0"/>
                    </a:lnTo>
                    <a:lnTo>
                      <a:pt x="54" y="0"/>
                    </a:lnTo>
                    <a:lnTo>
                      <a:pt x="63" y="0"/>
                    </a:lnTo>
                    <a:lnTo>
                      <a:pt x="63" y="0"/>
                    </a:lnTo>
                    <a:close/>
                    <a:moveTo>
                      <a:pt x="75" y="0"/>
                    </a:moveTo>
                    <a:lnTo>
                      <a:pt x="65" y="0"/>
                    </a:lnTo>
                    <a:lnTo>
                      <a:pt x="65" y="0"/>
                    </a:lnTo>
                    <a:lnTo>
                      <a:pt x="75" y="0"/>
                    </a:lnTo>
                    <a:lnTo>
                      <a:pt x="75" y="0"/>
                    </a:lnTo>
                    <a:close/>
                    <a:moveTo>
                      <a:pt x="87" y="0"/>
                    </a:moveTo>
                    <a:lnTo>
                      <a:pt x="77" y="0"/>
                    </a:lnTo>
                    <a:lnTo>
                      <a:pt x="77" y="0"/>
                    </a:lnTo>
                    <a:lnTo>
                      <a:pt x="87" y="0"/>
                    </a:lnTo>
                    <a:lnTo>
                      <a:pt x="87" y="0"/>
                    </a:lnTo>
                    <a:close/>
                    <a:moveTo>
                      <a:pt x="99" y="0"/>
                    </a:moveTo>
                    <a:lnTo>
                      <a:pt x="89" y="0"/>
                    </a:lnTo>
                    <a:lnTo>
                      <a:pt x="89" y="0"/>
                    </a:lnTo>
                    <a:lnTo>
                      <a:pt x="99" y="0"/>
                    </a:lnTo>
                    <a:lnTo>
                      <a:pt x="99" y="0"/>
                    </a:lnTo>
                    <a:close/>
                    <a:moveTo>
                      <a:pt x="110" y="0"/>
                    </a:moveTo>
                    <a:lnTo>
                      <a:pt x="101" y="0"/>
                    </a:lnTo>
                    <a:lnTo>
                      <a:pt x="101" y="0"/>
                    </a:lnTo>
                    <a:lnTo>
                      <a:pt x="110" y="0"/>
                    </a:lnTo>
                    <a:lnTo>
                      <a:pt x="110" y="0"/>
                    </a:lnTo>
                    <a:close/>
                    <a:moveTo>
                      <a:pt x="123" y="0"/>
                    </a:moveTo>
                    <a:lnTo>
                      <a:pt x="113" y="0"/>
                    </a:lnTo>
                    <a:lnTo>
                      <a:pt x="113" y="0"/>
                    </a:lnTo>
                    <a:lnTo>
                      <a:pt x="123" y="0"/>
                    </a:lnTo>
                    <a:lnTo>
                      <a:pt x="123" y="0"/>
                    </a:lnTo>
                    <a:close/>
                    <a:moveTo>
                      <a:pt x="134" y="0"/>
                    </a:moveTo>
                    <a:lnTo>
                      <a:pt x="125" y="0"/>
                    </a:lnTo>
                    <a:lnTo>
                      <a:pt x="125" y="0"/>
                    </a:lnTo>
                    <a:lnTo>
                      <a:pt x="134" y="0"/>
                    </a:lnTo>
                    <a:lnTo>
                      <a:pt x="134" y="0"/>
                    </a:lnTo>
                    <a:close/>
                    <a:moveTo>
                      <a:pt x="146" y="0"/>
                    </a:moveTo>
                    <a:lnTo>
                      <a:pt x="137" y="0"/>
                    </a:lnTo>
                    <a:lnTo>
                      <a:pt x="137" y="0"/>
                    </a:lnTo>
                    <a:lnTo>
                      <a:pt x="146" y="0"/>
                    </a:lnTo>
                    <a:lnTo>
                      <a:pt x="146" y="0"/>
                    </a:lnTo>
                    <a:close/>
                    <a:moveTo>
                      <a:pt x="158" y="0"/>
                    </a:moveTo>
                    <a:lnTo>
                      <a:pt x="148" y="0"/>
                    </a:lnTo>
                    <a:lnTo>
                      <a:pt x="148" y="0"/>
                    </a:lnTo>
                    <a:lnTo>
                      <a:pt x="158" y="0"/>
                    </a:lnTo>
                    <a:lnTo>
                      <a:pt x="158" y="0"/>
                    </a:lnTo>
                    <a:close/>
                    <a:moveTo>
                      <a:pt x="170" y="0"/>
                    </a:moveTo>
                    <a:lnTo>
                      <a:pt x="160" y="0"/>
                    </a:lnTo>
                    <a:lnTo>
                      <a:pt x="160" y="0"/>
                    </a:lnTo>
                    <a:lnTo>
                      <a:pt x="170" y="0"/>
                    </a:lnTo>
                    <a:lnTo>
                      <a:pt x="170" y="0"/>
                    </a:lnTo>
                    <a:close/>
                    <a:moveTo>
                      <a:pt x="182" y="0"/>
                    </a:moveTo>
                    <a:lnTo>
                      <a:pt x="172" y="0"/>
                    </a:lnTo>
                    <a:lnTo>
                      <a:pt x="172" y="0"/>
                    </a:lnTo>
                    <a:lnTo>
                      <a:pt x="182" y="0"/>
                    </a:lnTo>
                    <a:lnTo>
                      <a:pt x="182" y="0"/>
                    </a:lnTo>
                    <a:close/>
                    <a:moveTo>
                      <a:pt x="194" y="0"/>
                    </a:moveTo>
                    <a:lnTo>
                      <a:pt x="184" y="0"/>
                    </a:lnTo>
                    <a:lnTo>
                      <a:pt x="184" y="0"/>
                    </a:lnTo>
                    <a:lnTo>
                      <a:pt x="194" y="0"/>
                    </a:lnTo>
                    <a:lnTo>
                      <a:pt x="194" y="0"/>
                    </a:lnTo>
                    <a:close/>
                    <a:moveTo>
                      <a:pt x="206" y="0"/>
                    </a:moveTo>
                    <a:lnTo>
                      <a:pt x="196" y="0"/>
                    </a:lnTo>
                    <a:lnTo>
                      <a:pt x="196" y="0"/>
                    </a:lnTo>
                    <a:lnTo>
                      <a:pt x="206" y="0"/>
                    </a:lnTo>
                    <a:lnTo>
                      <a:pt x="206" y="0"/>
                    </a:lnTo>
                    <a:close/>
                    <a:moveTo>
                      <a:pt x="217" y="0"/>
                    </a:moveTo>
                    <a:lnTo>
                      <a:pt x="208" y="0"/>
                    </a:lnTo>
                    <a:lnTo>
                      <a:pt x="208" y="0"/>
                    </a:lnTo>
                    <a:lnTo>
                      <a:pt x="217" y="0"/>
                    </a:lnTo>
                    <a:lnTo>
                      <a:pt x="217" y="0"/>
                    </a:lnTo>
                    <a:close/>
                    <a:moveTo>
                      <a:pt x="229" y="0"/>
                    </a:moveTo>
                    <a:lnTo>
                      <a:pt x="220" y="0"/>
                    </a:lnTo>
                    <a:lnTo>
                      <a:pt x="220" y="0"/>
                    </a:lnTo>
                    <a:lnTo>
                      <a:pt x="229" y="0"/>
                    </a:lnTo>
                    <a:lnTo>
                      <a:pt x="229" y="0"/>
                    </a:lnTo>
                    <a:close/>
                    <a:moveTo>
                      <a:pt x="241" y="0"/>
                    </a:moveTo>
                    <a:lnTo>
                      <a:pt x="231" y="0"/>
                    </a:lnTo>
                    <a:lnTo>
                      <a:pt x="231" y="0"/>
                    </a:lnTo>
                    <a:lnTo>
                      <a:pt x="241" y="0"/>
                    </a:lnTo>
                    <a:lnTo>
                      <a:pt x="241" y="0"/>
                    </a:lnTo>
                    <a:close/>
                    <a:moveTo>
                      <a:pt x="253" y="0"/>
                    </a:moveTo>
                    <a:lnTo>
                      <a:pt x="244" y="0"/>
                    </a:lnTo>
                    <a:lnTo>
                      <a:pt x="244" y="0"/>
                    </a:lnTo>
                    <a:lnTo>
                      <a:pt x="253" y="0"/>
                    </a:lnTo>
                    <a:lnTo>
                      <a:pt x="253" y="0"/>
                    </a:lnTo>
                    <a:close/>
                    <a:moveTo>
                      <a:pt x="265" y="0"/>
                    </a:moveTo>
                    <a:lnTo>
                      <a:pt x="255" y="0"/>
                    </a:lnTo>
                    <a:lnTo>
                      <a:pt x="255" y="0"/>
                    </a:lnTo>
                    <a:lnTo>
                      <a:pt x="265" y="0"/>
                    </a:lnTo>
                    <a:lnTo>
                      <a:pt x="265" y="0"/>
                    </a:lnTo>
                    <a:close/>
                    <a:moveTo>
                      <a:pt x="277" y="0"/>
                    </a:moveTo>
                    <a:lnTo>
                      <a:pt x="267" y="0"/>
                    </a:lnTo>
                    <a:lnTo>
                      <a:pt x="267" y="0"/>
                    </a:lnTo>
                    <a:lnTo>
                      <a:pt x="277" y="0"/>
                    </a:lnTo>
                    <a:lnTo>
                      <a:pt x="277" y="0"/>
                    </a:lnTo>
                    <a:close/>
                    <a:moveTo>
                      <a:pt x="288" y="0"/>
                    </a:moveTo>
                    <a:lnTo>
                      <a:pt x="279" y="0"/>
                    </a:lnTo>
                    <a:lnTo>
                      <a:pt x="279" y="0"/>
                    </a:lnTo>
                    <a:lnTo>
                      <a:pt x="288" y="0"/>
                    </a:lnTo>
                    <a:lnTo>
                      <a:pt x="288" y="0"/>
                    </a:lnTo>
                    <a:close/>
                    <a:moveTo>
                      <a:pt x="300" y="0"/>
                    </a:moveTo>
                    <a:lnTo>
                      <a:pt x="291" y="0"/>
                    </a:lnTo>
                    <a:lnTo>
                      <a:pt x="291" y="0"/>
                    </a:lnTo>
                    <a:lnTo>
                      <a:pt x="300" y="0"/>
                    </a:lnTo>
                    <a:lnTo>
                      <a:pt x="300" y="0"/>
                    </a:lnTo>
                    <a:close/>
                    <a:moveTo>
                      <a:pt x="313" y="0"/>
                    </a:moveTo>
                    <a:lnTo>
                      <a:pt x="302" y="0"/>
                    </a:lnTo>
                    <a:lnTo>
                      <a:pt x="302" y="0"/>
                    </a:lnTo>
                    <a:lnTo>
                      <a:pt x="313" y="0"/>
                    </a:lnTo>
                    <a:lnTo>
                      <a:pt x="313" y="0"/>
                    </a:lnTo>
                    <a:close/>
                    <a:moveTo>
                      <a:pt x="324" y="0"/>
                    </a:moveTo>
                    <a:lnTo>
                      <a:pt x="315" y="0"/>
                    </a:lnTo>
                    <a:lnTo>
                      <a:pt x="315" y="0"/>
                    </a:lnTo>
                    <a:lnTo>
                      <a:pt x="320" y="0"/>
                    </a:lnTo>
                    <a:lnTo>
                      <a:pt x="324" y="0"/>
                    </a:lnTo>
                    <a:lnTo>
                      <a:pt x="324" y="0"/>
                    </a:lnTo>
                    <a:close/>
                    <a:moveTo>
                      <a:pt x="336" y="0"/>
                    </a:moveTo>
                    <a:lnTo>
                      <a:pt x="326" y="0"/>
                    </a:lnTo>
                    <a:lnTo>
                      <a:pt x="326" y="0"/>
                    </a:lnTo>
                    <a:lnTo>
                      <a:pt x="336" y="0"/>
                    </a:lnTo>
                    <a:lnTo>
                      <a:pt x="336" y="0"/>
                    </a:lnTo>
                    <a:close/>
                    <a:moveTo>
                      <a:pt x="348" y="0"/>
                    </a:moveTo>
                    <a:lnTo>
                      <a:pt x="338" y="0"/>
                    </a:lnTo>
                    <a:lnTo>
                      <a:pt x="338" y="0"/>
                    </a:lnTo>
                    <a:lnTo>
                      <a:pt x="348" y="0"/>
                    </a:lnTo>
                    <a:lnTo>
                      <a:pt x="348" y="0"/>
                    </a:lnTo>
                    <a:close/>
                    <a:moveTo>
                      <a:pt x="360" y="0"/>
                    </a:moveTo>
                    <a:lnTo>
                      <a:pt x="350" y="0"/>
                    </a:lnTo>
                    <a:lnTo>
                      <a:pt x="350" y="0"/>
                    </a:lnTo>
                    <a:lnTo>
                      <a:pt x="360" y="0"/>
                    </a:lnTo>
                    <a:lnTo>
                      <a:pt x="360" y="0"/>
                    </a:lnTo>
                    <a:close/>
                    <a:moveTo>
                      <a:pt x="371" y="0"/>
                    </a:moveTo>
                    <a:lnTo>
                      <a:pt x="362" y="0"/>
                    </a:lnTo>
                    <a:lnTo>
                      <a:pt x="362" y="0"/>
                    </a:lnTo>
                    <a:lnTo>
                      <a:pt x="371" y="0"/>
                    </a:lnTo>
                    <a:lnTo>
                      <a:pt x="371" y="0"/>
                    </a:lnTo>
                    <a:close/>
                    <a:moveTo>
                      <a:pt x="383" y="0"/>
                    </a:moveTo>
                    <a:lnTo>
                      <a:pt x="374" y="0"/>
                    </a:lnTo>
                    <a:lnTo>
                      <a:pt x="374" y="0"/>
                    </a:lnTo>
                    <a:lnTo>
                      <a:pt x="383" y="0"/>
                    </a:lnTo>
                    <a:lnTo>
                      <a:pt x="383" y="0"/>
                    </a:lnTo>
                    <a:close/>
                    <a:moveTo>
                      <a:pt x="395" y="0"/>
                    </a:moveTo>
                    <a:lnTo>
                      <a:pt x="386" y="0"/>
                    </a:lnTo>
                    <a:lnTo>
                      <a:pt x="386" y="0"/>
                    </a:lnTo>
                    <a:lnTo>
                      <a:pt x="395" y="0"/>
                    </a:lnTo>
                    <a:lnTo>
                      <a:pt x="395" y="0"/>
                    </a:lnTo>
                    <a:close/>
                    <a:moveTo>
                      <a:pt x="407" y="0"/>
                    </a:moveTo>
                    <a:lnTo>
                      <a:pt x="398" y="0"/>
                    </a:lnTo>
                    <a:lnTo>
                      <a:pt x="398" y="0"/>
                    </a:lnTo>
                    <a:lnTo>
                      <a:pt x="407" y="0"/>
                    </a:lnTo>
                    <a:lnTo>
                      <a:pt x="407" y="0"/>
                    </a:lnTo>
                    <a:close/>
                    <a:moveTo>
                      <a:pt x="419" y="0"/>
                    </a:moveTo>
                    <a:lnTo>
                      <a:pt x="409" y="0"/>
                    </a:lnTo>
                    <a:lnTo>
                      <a:pt x="409" y="0"/>
                    </a:lnTo>
                    <a:lnTo>
                      <a:pt x="419" y="0"/>
                    </a:lnTo>
                    <a:lnTo>
                      <a:pt x="419" y="0"/>
                    </a:lnTo>
                    <a:close/>
                    <a:moveTo>
                      <a:pt x="431" y="0"/>
                    </a:moveTo>
                    <a:lnTo>
                      <a:pt x="421" y="0"/>
                    </a:lnTo>
                    <a:lnTo>
                      <a:pt x="421" y="0"/>
                    </a:lnTo>
                    <a:lnTo>
                      <a:pt x="431" y="0"/>
                    </a:lnTo>
                    <a:lnTo>
                      <a:pt x="431" y="0"/>
                    </a:lnTo>
                    <a:close/>
                    <a:moveTo>
                      <a:pt x="440" y="0"/>
                    </a:moveTo>
                    <a:lnTo>
                      <a:pt x="433" y="0"/>
                    </a:lnTo>
                    <a:lnTo>
                      <a:pt x="433" y="0"/>
                    </a:lnTo>
                    <a:lnTo>
                      <a:pt x="440" y="0"/>
                    </a:lnTo>
                    <a:lnTo>
                      <a:pt x="440" y="0"/>
                    </a:lnTo>
                    <a:close/>
                  </a:path>
                </a:pathLst>
              </a:custGeom>
              <a:solidFill>
                <a:srgbClr val="B29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8" name="Freeform 420"/>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moveTo>
                      <a:pt x="27" y="0"/>
                    </a:moveTo>
                    <a:lnTo>
                      <a:pt x="18" y="0"/>
                    </a:lnTo>
                    <a:lnTo>
                      <a:pt x="18" y="0"/>
                    </a:lnTo>
                    <a:lnTo>
                      <a:pt x="27" y="0"/>
                    </a:lnTo>
                    <a:lnTo>
                      <a:pt x="27" y="0"/>
                    </a:lnTo>
                    <a:moveTo>
                      <a:pt x="39" y="0"/>
                    </a:moveTo>
                    <a:lnTo>
                      <a:pt x="30" y="0"/>
                    </a:lnTo>
                    <a:lnTo>
                      <a:pt x="30" y="0"/>
                    </a:lnTo>
                    <a:lnTo>
                      <a:pt x="32" y="0"/>
                    </a:lnTo>
                    <a:lnTo>
                      <a:pt x="39" y="0"/>
                    </a:lnTo>
                    <a:lnTo>
                      <a:pt x="39" y="0"/>
                    </a:lnTo>
                    <a:moveTo>
                      <a:pt x="52" y="0"/>
                    </a:moveTo>
                    <a:lnTo>
                      <a:pt x="41" y="0"/>
                    </a:lnTo>
                    <a:lnTo>
                      <a:pt x="41" y="0"/>
                    </a:lnTo>
                    <a:lnTo>
                      <a:pt x="52" y="0"/>
                    </a:lnTo>
                    <a:lnTo>
                      <a:pt x="52" y="0"/>
                    </a:lnTo>
                    <a:moveTo>
                      <a:pt x="63" y="0"/>
                    </a:moveTo>
                    <a:lnTo>
                      <a:pt x="54" y="0"/>
                    </a:lnTo>
                    <a:lnTo>
                      <a:pt x="54" y="0"/>
                    </a:lnTo>
                    <a:lnTo>
                      <a:pt x="63" y="0"/>
                    </a:lnTo>
                    <a:lnTo>
                      <a:pt x="63" y="0"/>
                    </a:lnTo>
                    <a:moveTo>
                      <a:pt x="75" y="0"/>
                    </a:moveTo>
                    <a:lnTo>
                      <a:pt x="65" y="0"/>
                    </a:lnTo>
                    <a:lnTo>
                      <a:pt x="65" y="0"/>
                    </a:lnTo>
                    <a:lnTo>
                      <a:pt x="75" y="0"/>
                    </a:lnTo>
                    <a:lnTo>
                      <a:pt x="75" y="0"/>
                    </a:lnTo>
                    <a:moveTo>
                      <a:pt x="87" y="0"/>
                    </a:moveTo>
                    <a:lnTo>
                      <a:pt x="77" y="0"/>
                    </a:lnTo>
                    <a:lnTo>
                      <a:pt x="77" y="0"/>
                    </a:lnTo>
                    <a:lnTo>
                      <a:pt x="87" y="0"/>
                    </a:lnTo>
                    <a:lnTo>
                      <a:pt x="87" y="0"/>
                    </a:lnTo>
                    <a:moveTo>
                      <a:pt x="99" y="0"/>
                    </a:moveTo>
                    <a:lnTo>
                      <a:pt x="89" y="0"/>
                    </a:lnTo>
                    <a:lnTo>
                      <a:pt x="89" y="0"/>
                    </a:lnTo>
                    <a:lnTo>
                      <a:pt x="99" y="0"/>
                    </a:lnTo>
                    <a:lnTo>
                      <a:pt x="99" y="0"/>
                    </a:lnTo>
                    <a:moveTo>
                      <a:pt x="110" y="0"/>
                    </a:moveTo>
                    <a:lnTo>
                      <a:pt x="101" y="0"/>
                    </a:lnTo>
                    <a:lnTo>
                      <a:pt x="101" y="0"/>
                    </a:lnTo>
                    <a:lnTo>
                      <a:pt x="110" y="0"/>
                    </a:lnTo>
                    <a:lnTo>
                      <a:pt x="110" y="0"/>
                    </a:lnTo>
                    <a:moveTo>
                      <a:pt x="123" y="0"/>
                    </a:moveTo>
                    <a:lnTo>
                      <a:pt x="113" y="0"/>
                    </a:lnTo>
                    <a:lnTo>
                      <a:pt x="113" y="0"/>
                    </a:lnTo>
                    <a:lnTo>
                      <a:pt x="123" y="0"/>
                    </a:lnTo>
                    <a:lnTo>
                      <a:pt x="123" y="0"/>
                    </a:lnTo>
                    <a:moveTo>
                      <a:pt x="134" y="0"/>
                    </a:moveTo>
                    <a:lnTo>
                      <a:pt x="125" y="0"/>
                    </a:lnTo>
                    <a:lnTo>
                      <a:pt x="125" y="0"/>
                    </a:lnTo>
                    <a:lnTo>
                      <a:pt x="134" y="0"/>
                    </a:lnTo>
                    <a:lnTo>
                      <a:pt x="134" y="0"/>
                    </a:lnTo>
                    <a:moveTo>
                      <a:pt x="146" y="0"/>
                    </a:moveTo>
                    <a:lnTo>
                      <a:pt x="137" y="0"/>
                    </a:lnTo>
                    <a:lnTo>
                      <a:pt x="137" y="0"/>
                    </a:lnTo>
                    <a:lnTo>
                      <a:pt x="146" y="0"/>
                    </a:lnTo>
                    <a:lnTo>
                      <a:pt x="146" y="0"/>
                    </a:lnTo>
                    <a:moveTo>
                      <a:pt x="158" y="0"/>
                    </a:moveTo>
                    <a:lnTo>
                      <a:pt x="148" y="0"/>
                    </a:lnTo>
                    <a:lnTo>
                      <a:pt x="148" y="0"/>
                    </a:lnTo>
                    <a:lnTo>
                      <a:pt x="158" y="0"/>
                    </a:lnTo>
                    <a:lnTo>
                      <a:pt x="158" y="0"/>
                    </a:lnTo>
                    <a:moveTo>
                      <a:pt x="170" y="0"/>
                    </a:moveTo>
                    <a:lnTo>
                      <a:pt x="160" y="0"/>
                    </a:lnTo>
                    <a:lnTo>
                      <a:pt x="160" y="0"/>
                    </a:lnTo>
                    <a:lnTo>
                      <a:pt x="170" y="0"/>
                    </a:lnTo>
                    <a:lnTo>
                      <a:pt x="170" y="0"/>
                    </a:lnTo>
                    <a:moveTo>
                      <a:pt x="182" y="0"/>
                    </a:moveTo>
                    <a:lnTo>
                      <a:pt x="172" y="0"/>
                    </a:lnTo>
                    <a:lnTo>
                      <a:pt x="172" y="0"/>
                    </a:lnTo>
                    <a:lnTo>
                      <a:pt x="182" y="0"/>
                    </a:lnTo>
                    <a:lnTo>
                      <a:pt x="182" y="0"/>
                    </a:lnTo>
                    <a:moveTo>
                      <a:pt x="194" y="0"/>
                    </a:moveTo>
                    <a:lnTo>
                      <a:pt x="184" y="0"/>
                    </a:lnTo>
                    <a:lnTo>
                      <a:pt x="184" y="0"/>
                    </a:lnTo>
                    <a:lnTo>
                      <a:pt x="194" y="0"/>
                    </a:lnTo>
                    <a:lnTo>
                      <a:pt x="194" y="0"/>
                    </a:lnTo>
                    <a:moveTo>
                      <a:pt x="206" y="0"/>
                    </a:moveTo>
                    <a:lnTo>
                      <a:pt x="196" y="0"/>
                    </a:lnTo>
                    <a:lnTo>
                      <a:pt x="196" y="0"/>
                    </a:lnTo>
                    <a:lnTo>
                      <a:pt x="206" y="0"/>
                    </a:lnTo>
                    <a:lnTo>
                      <a:pt x="206" y="0"/>
                    </a:lnTo>
                    <a:moveTo>
                      <a:pt x="217" y="0"/>
                    </a:moveTo>
                    <a:lnTo>
                      <a:pt x="208" y="0"/>
                    </a:lnTo>
                    <a:lnTo>
                      <a:pt x="208" y="0"/>
                    </a:lnTo>
                    <a:lnTo>
                      <a:pt x="217" y="0"/>
                    </a:lnTo>
                    <a:lnTo>
                      <a:pt x="217" y="0"/>
                    </a:lnTo>
                    <a:moveTo>
                      <a:pt x="229" y="0"/>
                    </a:moveTo>
                    <a:lnTo>
                      <a:pt x="220" y="0"/>
                    </a:lnTo>
                    <a:lnTo>
                      <a:pt x="220" y="0"/>
                    </a:lnTo>
                    <a:lnTo>
                      <a:pt x="229" y="0"/>
                    </a:lnTo>
                    <a:lnTo>
                      <a:pt x="229" y="0"/>
                    </a:lnTo>
                    <a:moveTo>
                      <a:pt x="241" y="0"/>
                    </a:moveTo>
                    <a:lnTo>
                      <a:pt x="231" y="0"/>
                    </a:lnTo>
                    <a:lnTo>
                      <a:pt x="231" y="0"/>
                    </a:lnTo>
                    <a:lnTo>
                      <a:pt x="241" y="0"/>
                    </a:lnTo>
                    <a:lnTo>
                      <a:pt x="241" y="0"/>
                    </a:lnTo>
                    <a:moveTo>
                      <a:pt x="253" y="0"/>
                    </a:moveTo>
                    <a:lnTo>
                      <a:pt x="244" y="0"/>
                    </a:lnTo>
                    <a:lnTo>
                      <a:pt x="244" y="0"/>
                    </a:lnTo>
                    <a:lnTo>
                      <a:pt x="253" y="0"/>
                    </a:lnTo>
                    <a:lnTo>
                      <a:pt x="253" y="0"/>
                    </a:lnTo>
                    <a:moveTo>
                      <a:pt x="265" y="0"/>
                    </a:moveTo>
                    <a:lnTo>
                      <a:pt x="255" y="0"/>
                    </a:lnTo>
                    <a:lnTo>
                      <a:pt x="255" y="0"/>
                    </a:lnTo>
                    <a:lnTo>
                      <a:pt x="265" y="0"/>
                    </a:lnTo>
                    <a:lnTo>
                      <a:pt x="265" y="0"/>
                    </a:lnTo>
                    <a:moveTo>
                      <a:pt x="277" y="0"/>
                    </a:moveTo>
                    <a:lnTo>
                      <a:pt x="267" y="0"/>
                    </a:lnTo>
                    <a:lnTo>
                      <a:pt x="267" y="0"/>
                    </a:lnTo>
                    <a:lnTo>
                      <a:pt x="277" y="0"/>
                    </a:lnTo>
                    <a:lnTo>
                      <a:pt x="277" y="0"/>
                    </a:lnTo>
                    <a:moveTo>
                      <a:pt x="288" y="0"/>
                    </a:moveTo>
                    <a:lnTo>
                      <a:pt x="279" y="0"/>
                    </a:lnTo>
                    <a:lnTo>
                      <a:pt x="279" y="0"/>
                    </a:lnTo>
                    <a:lnTo>
                      <a:pt x="288" y="0"/>
                    </a:lnTo>
                    <a:lnTo>
                      <a:pt x="288" y="0"/>
                    </a:lnTo>
                    <a:moveTo>
                      <a:pt x="300" y="0"/>
                    </a:moveTo>
                    <a:lnTo>
                      <a:pt x="291" y="0"/>
                    </a:lnTo>
                    <a:lnTo>
                      <a:pt x="291" y="0"/>
                    </a:lnTo>
                    <a:lnTo>
                      <a:pt x="300" y="0"/>
                    </a:lnTo>
                    <a:lnTo>
                      <a:pt x="300" y="0"/>
                    </a:lnTo>
                    <a:moveTo>
                      <a:pt x="313" y="0"/>
                    </a:moveTo>
                    <a:lnTo>
                      <a:pt x="302" y="0"/>
                    </a:lnTo>
                    <a:lnTo>
                      <a:pt x="302" y="0"/>
                    </a:lnTo>
                    <a:lnTo>
                      <a:pt x="313" y="0"/>
                    </a:lnTo>
                    <a:lnTo>
                      <a:pt x="313" y="0"/>
                    </a:lnTo>
                    <a:moveTo>
                      <a:pt x="324" y="0"/>
                    </a:moveTo>
                    <a:lnTo>
                      <a:pt x="315" y="0"/>
                    </a:lnTo>
                    <a:lnTo>
                      <a:pt x="315" y="0"/>
                    </a:lnTo>
                    <a:lnTo>
                      <a:pt x="320" y="0"/>
                    </a:lnTo>
                    <a:lnTo>
                      <a:pt x="324" y="0"/>
                    </a:lnTo>
                    <a:lnTo>
                      <a:pt x="324" y="0"/>
                    </a:lnTo>
                    <a:moveTo>
                      <a:pt x="336" y="0"/>
                    </a:moveTo>
                    <a:lnTo>
                      <a:pt x="326" y="0"/>
                    </a:lnTo>
                    <a:lnTo>
                      <a:pt x="326" y="0"/>
                    </a:lnTo>
                    <a:lnTo>
                      <a:pt x="336" y="0"/>
                    </a:lnTo>
                    <a:lnTo>
                      <a:pt x="336" y="0"/>
                    </a:lnTo>
                    <a:moveTo>
                      <a:pt x="348" y="0"/>
                    </a:moveTo>
                    <a:lnTo>
                      <a:pt x="338" y="0"/>
                    </a:lnTo>
                    <a:lnTo>
                      <a:pt x="338" y="0"/>
                    </a:lnTo>
                    <a:lnTo>
                      <a:pt x="348" y="0"/>
                    </a:lnTo>
                    <a:lnTo>
                      <a:pt x="348" y="0"/>
                    </a:lnTo>
                    <a:moveTo>
                      <a:pt x="360" y="0"/>
                    </a:moveTo>
                    <a:lnTo>
                      <a:pt x="350" y="0"/>
                    </a:lnTo>
                    <a:lnTo>
                      <a:pt x="350" y="0"/>
                    </a:lnTo>
                    <a:lnTo>
                      <a:pt x="360" y="0"/>
                    </a:lnTo>
                    <a:lnTo>
                      <a:pt x="360" y="0"/>
                    </a:lnTo>
                    <a:moveTo>
                      <a:pt x="371" y="0"/>
                    </a:moveTo>
                    <a:lnTo>
                      <a:pt x="362" y="0"/>
                    </a:lnTo>
                    <a:lnTo>
                      <a:pt x="362" y="0"/>
                    </a:lnTo>
                    <a:lnTo>
                      <a:pt x="371" y="0"/>
                    </a:lnTo>
                    <a:lnTo>
                      <a:pt x="371" y="0"/>
                    </a:lnTo>
                    <a:moveTo>
                      <a:pt x="383" y="0"/>
                    </a:moveTo>
                    <a:lnTo>
                      <a:pt x="374" y="0"/>
                    </a:lnTo>
                    <a:lnTo>
                      <a:pt x="374" y="0"/>
                    </a:lnTo>
                    <a:lnTo>
                      <a:pt x="383" y="0"/>
                    </a:lnTo>
                    <a:lnTo>
                      <a:pt x="383" y="0"/>
                    </a:lnTo>
                    <a:moveTo>
                      <a:pt x="395" y="0"/>
                    </a:moveTo>
                    <a:lnTo>
                      <a:pt x="386" y="0"/>
                    </a:lnTo>
                    <a:lnTo>
                      <a:pt x="386" y="0"/>
                    </a:lnTo>
                    <a:lnTo>
                      <a:pt x="395" y="0"/>
                    </a:lnTo>
                    <a:lnTo>
                      <a:pt x="395" y="0"/>
                    </a:lnTo>
                    <a:moveTo>
                      <a:pt x="407" y="0"/>
                    </a:moveTo>
                    <a:lnTo>
                      <a:pt x="398" y="0"/>
                    </a:lnTo>
                    <a:lnTo>
                      <a:pt x="398" y="0"/>
                    </a:lnTo>
                    <a:lnTo>
                      <a:pt x="407" y="0"/>
                    </a:lnTo>
                    <a:lnTo>
                      <a:pt x="407" y="0"/>
                    </a:lnTo>
                    <a:moveTo>
                      <a:pt x="419" y="0"/>
                    </a:moveTo>
                    <a:lnTo>
                      <a:pt x="409" y="0"/>
                    </a:lnTo>
                    <a:lnTo>
                      <a:pt x="409" y="0"/>
                    </a:lnTo>
                    <a:lnTo>
                      <a:pt x="419" y="0"/>
                    </a:lnTo>
                    <a:lnTo>
                      <a:pt x="419" y="0"/>
                    </a:lnTo>
                    <a:moveTo>
                      <a:pt x="431" y="0"/>
                    </a:moveTo>
                    <a:lnTo>
                      <a:pt x="421" y="0"/>
                    </a:lnTo>
                    <a:lnTo>
                      <a:pt x="421" y="0"/>
                    </a:lnTo>
                    <a:lnTo>
                      <a:pt x="431" y="0"/>
                    </a:lnTo>
                    <a:lnTo>
                      <a:pt x="431" y="0"/>
                    </a:lnTo>
                    <a:moveTo>
                      <a:pt x="440" y="0"/>
                    </a:moveTo>
                    <a:lnTo>
                      <a:pt x="433" y="0"/>
                    </a:lnTo>
                    <a:lnTo>
                      <a:pt x="433" y="0"/>
                    </a:lnTo>
                    <a:lnTo>
                      <a:pt x="440" y="0"/>
                    </a:lnTo>
                    <a:lnTo>
                      <a:pt x="4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9" name="Freeform 421"/>
              <p:cNvSpPr>
                <a:spLocks/>
              </p:cNvSpPr>
              <p:nvPr/>
            </p:nvSpPr>
            <p:spPr bwMode="auto">
              <a:xfrm>
                <a:off x="2554288" y="2025650"/>
                <a:ext cx="698500" cy="26988"/>
              </a:xfrm>
              <a:custGeom>
                <a:avLst/>
                <a:gdLst>
                  <a:gd name="T0" fmla="*/ 199 w 652"/>
                  <a:gd name="T1" fmla="*/ 13 h 26"/>
                  <a:gd name="T2" fmla="*/ 185 w 652"/>
                  <a:gd name="T3" fmla="*/ 13 h 26"/>
                  <a:gd name="T4" fmla="*/ 168 w 652"/>
                  <a:gd name="T5" fmla="*/ 0 h 26"/>
                  <a:gd name="T6" fmla="*/ 164 w 652"/>
                  <a:gd name="T7" fmla="*/ 0 h 26"/>
                  <a:gd name="T8" fmla="*/ 147 w 652"/>
                  <a:gd name="T9" fmla="*/ 13 h 26"/>
                  <a:gd name="T10" fmla="*/ 133 w 652"/>
                  <a:gd name="T11" fmla="*/ 13 h 26"/>
                  <a:gd name="T12" fmla="*/ 115 w 652"/>
                  <a:gd name="T13" fmla="*/ 0 h 26"/>
                  <a:gd name="T14" fmla="*/ 112 w 652"/>
                  <a:gd name="T15" fmla="*/ 0 h 26"/>
                  <a:gd name="T16" fmla="*/ 94 w 652"/>
                  <a:gd name="T17" fmla="*/ 13 h 26"/>
                  <a:gd name="T18" fmla="*/ 80 w 652"/>
                  <a:gd name="T19" fmla="*/ 13 h 26"/>
                  <a:gd name="T20" fmla="*/ 62 w 652"/>
                  <a:gd name="T21" fmla="*/ 0 h 26"/>
                  <a:gd name="T22" fmla="*/ 59 w 652"/>
                  <a:gd name="T23" fmla="*/ 0 h 26"/>
                  <a:gd name="T24" fmla="*/ 45 w 652"/>
                  <a:gd name="T25" fmla="*/ 13 h 26"/>
                  <a:gd name="T26" fmla="*/ 27 w 652"/>
                  <a:gd name="T27" fmla="*/ 0 h 26"/>
                  <a:gd name="T28" fmla="*/ 24 w 652"/>
                  <a:gd name="T29" fmla="*/ 0 h 26"/>
                  <a:gd name="T30" fmla="*/ 18 w 652"/>
                  <a:gd name="T31" fmla="*/ 26 h 26"/>
                  <a:gd name="T32" fmla="*/ 652 w 652"/>
                  <a:gd name="T33" fmla="*/ 0 h 26"/>
                  <a:gd name="T34" fmla="*/ 638 w 652"/>
                  <a:gd name="T35" fmla="*/ 13 h 26"/>
                  <a:gd name="T36" fmla="*/ 624 w 652"/>
                  <a:gd name="T37" fmla="*/ 13 h 26"/>
                  <a:gd name="T38" fmla="*/ 606 w 652"/>
                  <a:gd name="T39" fmla="*/ 0 h 26"/>
                  <a:gd name="T40" fmla="*/ 603 w 652"/>
                  <a:gd name="T41" fmla="*/ 0 h 26"/>
                  <a:gd name="T42" fmla="*/ 585 w 652"/>
                  <a:gd name="T43" fmla="*/ 13 h 26"/>
                  <a:gd name="T44" fmla="*/ 571 w 652"/>
                  <a:gd name="T45" fmla="*/ 13 h 26"/>
                  <a:gd name="T46" fmla="*/ 554 w 652"/>
                  <a:gd name="T47" fmla="*/ 0 h 26"/>
                  <a:gd name="T48" fmla="*/ 550 w 652"/>
                  <a:gd name="T49" fmla="*/ 0 h 26"/>
                  <a:gd name="T50" fmla="*/ 533 w 652"/>
                  <a:gd name="T51" fmla="*/ 13 h 26"/>
                  <a:gd name="T52" fmla="*/ 519 w 652"/>
                  <a:gd name="T53" fmla="*/ 13 h 26"/>
                  <a:gd name="T54" fmla="*/ 501 w 652"/>
                  <a:gd name="T55" fmla="*/ 0 h 26"/>
                  <a:gd name="T56" fmla="*/ 498 w 652"/>
                  <a:gd name="T57" fmla="*/ 0 h 26"/>
                  <a:gd name="T58" fmla="*/ 480 w 652"/>
                  <a:gd name="T59" fmla="*/ 13 h 26"/>
                  <a:gd name="T60" fmla="*/ 466 w 652"/>
                  <a:gd name="T61" fmla="*/ 0 h 26"/>
                  <a:gd name="T62" fmla="*/ 463 w 652"/>
                  <a:gd name="T63" fmla="*/ 0 h 26"/>
                  <a:gd name="T64" fmla="*/ 445 w 652"/>
                  <a:gd name="T65" fmla="*/ 13 h 26"/>
                  <a:gd name="T66" fmla="*/ 431 w 652"/>
                  <a:gd name="T67" fmla="*/ 13 h 26"/>
                  <a:gd name="T68" fmla="*/ 413 w 652"/>
                  <a:gd name="T69" fmla="*/ 0 h 26"/>
                  <a:gd name="T70" fmla="*/ 410 w 652"/>
                  <a:gd name="T71" fmla="*/ 0 h 26"/>
                  <a:gd name="T72" fmla="*/ 392 w 652"/>
                  <a:gd name="T73" fmla="*/ 13 h 26"/>
                  <a:gd name="T74" fmla="*/ 378 w 652"/>
                  <a:gd name="T75" fmla="*/ 13 h 26"/>
                  <a:gd name="T76" fmla="*/ 361 w 652"/>
                  <a:gd name="T77" fmla="*/ 0 h 26"/>
                  <a:gd name="T78" fmla="*/ 357 w 652"/>
                  <a:gd name="T79" fmla="*/ 0 h 26"/>
                  <a:gd name="T80" fmla="*/ 340 w 652"/>
                  <a:gd name="T81" fmla="*/ 13 h 26"/>
                  <a:gd name="T82" fmla="*/ 326 w 652"/>
                  <a:gd name="T83" fmla="*/ 13 h 26"/>
                  <a:gd name="T84" fmla="*/ 308 w 652"/>
                  <a:gd name="T85" fmla="*/ 0 h 26"/>
                  <a:gd name="T86" fmla="*/ 305 w 652"/>
                  <a:gd name="T87" fmla="*/ 0 h 26"/>
                  <a:gd name="T88" fmla="*/ 287 w 652"/>
                  <a:gd name="T89" fmla="*/ 13 h 26"/>
                  <a:gd name="T90" fmla="*/ 273 w 652"/>
                  <a:gd name="T91" fmla="*/ 13 h 26"/>
                  <a:gd name="T92" fmla="*/ 255 w 652"/>
                  <a:gd name="T93" fmla="*/ 0 h 26"/>
                  <a:gd name="T94" fmla="*/ 252 w 652"/>
                  <a:gd name="T95" fmla="*/ 0 h 26"/>
                  <a:gd name="T96" fmla="*/ 234 w 652"/>
                  <a:gd name="T97" fmla="*/ 13 h 26"/>
                  <a:gd name="T98" fmla="*/ 220 w 652"/>
                  <a:gd name="T99" fmla="*/ 13 h 26"/>
                  <a:gd name="T100" fmla="*/ 203 w 652"/>
                  <a:gd name="T10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2" h="26">
                    <a:moveTo>
                      <a:pt x="203" y="0"/>
                    </a:moveTo>
                    <a:cubicBezTo>
                      <a:pt x="203" y="13"/>
                      <a:pt x="203" y="13"/>
                      <a:pt x="203" y="13"/>
                    </a:cubicBezTo>
                    <a:cubicBezTo>
                      <a:pt x="199" y="13"/>
                      <a:pt x="199" y="13"/>
                      <a:pt x="199" y="13"/>
                    </a:cubicBezTo>
                    <a:cubicBezTo>
                      <a:pt x="199" y="0"/>
                      <a:pt x="199" y="0"/>
                      <a:pt x="199" y="0"/>
                    </a:cubicBezTo>
                    <a:cubicBezTo>
                      <a:pt x="185" y="0"/>
                      <a:pt x="185" y="0"/>
                      <a:pt x="185" y="0"/>
                    </a:cubicBezTo>
                    <a:cubicBezTo>
                      <a:pt x="185" y="13"/>
                      <a:pt x="185" y="13"/>
                      <a:pt x="185" y="13"/>
                    </a:cubicBezTo>
                    <a:cubicBezTo>
                      <a:pt x="182" y="13"/>
                      <a:pt x="182" y="13"/>
                      <a:pt x="182" y="13"/>
                    </a:cubicBezTo>
                    <a:cubicBezTo>
                      <a:pt x="182" y="0"/>
                      <a:pt x="182" y="0"/>
                      <a:pt x="182" y="0"/>
                    </a:cubicBezTo>
                    <a:cubicBezTo>
                      <a:pt x="168" y="0"/>
                      <a:pt x="168" y="0"/>
                      <a:pt x="168" y="0"/>
                    </a:cubicBezTo>
                    <a:cubicBezTo>
                      <a:pt x="168" y="13"/>
                      <a:pt x="168" y="13"/>
                      <a:pt x="168" y="13"/>
                    </a:cubicBezTo>
                    <a:cubicBezTo>
                      <a:pt x="164" y="13"/>
                      <a:pt x="164" y="13"/>
                      <a:pt x="164" y="13"/>
                    </a:cubicBezTo>
                    <a:cubicBezTo>
                      <a:pt x="164" y="0"/>
                      <a:pt x="164" y="0"/>
                      <a:pt x="164" y="0"/>
                    </a:cubicBezTo>
                    <a:cubicBezTo>
                      <a:pt x="150" y="0"/>
                      <a:pt x="150" y="0"/>
                      <a:pt x="150" y="0"/>
                    </a:cubicBezTo>
                    <a:cubicBezTo>
                      <a:pt x="150" y="13"/>
                      <a:pt x="150" y="13"/>
                      <a:pt x="150" y="13"/>
                    </a:cubicBezTo>
                    <a:cubicBezTo>
                      <a:pt x="147" y="13"/>
                      <a:pt x="147" y="13"/>
                      <a:pt x="147" y="13"/>
                    </a:cubicBezTo>
                    <a:cubicBezTo>
                      <a:pt x="147" y="0"/>
                      <a:pt x="147" y="0"/>
                      <a:pt x="147" y="0"/>
                    </a:cubicBezTo>
                    <a:cubicBezTo>
                      <a:pt x="133" y="0"/>
                      <a:pt x="133" y="0"/>
                      <a:pt x="133" y="0"/>
                    </a:cubicBezTo>
                    <a:cubicBezTo>
                      <a:pt x="133" y="13"/>
                      <a:pt x="133" y="13"/>
                      <a:pt x="133" y="13"/>
                    </a:cubicBezTo>
                    <a:cubicBezTo>
                      <a:pt x="129" y="13"/>
                      <a:pt x="129" y="13"/>
                      <a:pt x="129" y="13"/>
                    </a:cubicBezTo>
                    <a:cubicBezTo>
                      <a:pt x="129" y="0"/>
                      <a:pt x="129" y="0"/>
                      <a:pt x="129" y="0"/>
                    </a:cubicBezTo>
                    <a:cubicBezTo>
                      <a:pt x="115" y="0"/>
                      <a:pt x="115" y="0"/>
                      <a:pt x="115" y="0"/>
                    </a:cubicBezTo>
                    <a:cubicBezTo>
                      <a:pt x="115" y="13"/>
                      <a:pt x="115" y="13"/>
                      <a:pt x="115" y="13"/>
                    </a:cubicBezTo>
                    <a:cubicBezTo>
                      <a:pt x="112" y="13"/>
                      <a:pt x="112" y="13"/>
                      <a:pt x="112" y="13"/>
                    </a:cubicBezTo>
                    <a:cubicBezTo>
                      <a:pt x="112" y="0"/>
                      <a:pt x="112" y="0"/>
                      <a:pt x="112" y="0"/>
                    </a:cubicBezTo>
                    <a:cubicBezTo>
                      <a:pt x="97" y="0"/>
                      <a:pt x="97" y="0"/>
                      <a:pt x="97" y="0"/>
                    </a:cubicBezTo>
                    <a:cubicBezTo>
                      <a:pt x="97" y="13"/>
                      <a:pt x="97" y="13"/>
                      <a:pt x="97" y="13"/>
                    </a:cubicBezTo>
                    <a:cubicBezTo>
                      <a:pt x="94" y="13"/>
                      <a:pt x="94" y="13"/>
                      <a:pt x="94" y="13"/>
                    </a:cubicBezTo>
                    <a:cubicBezTo>
                      <a:pt x="94" y="0"/>
                      <a:pt x="94" y="0"/>
                      <a:pt x="94" y="0"/>
                    </a:cubicBezTo>
                    <a:cubicBezTo>
                      <a:pt x="80" y="0"/>
                      <a:pt x="80" y="0"/>
                      <a:pt x="80" y="0"/>
                    </a:cubicBezTo>
                    <a:cubicBezTo>
                      <a:pt x="80" y="13"/>
                      <a:pt x="80" y="13"/>
                      <a:pt x="80" y="13"/>
                    </a:cubicBezTo>
                    <a:cubicBezTo>
                      <a:pt x="77" y="13"/>
                      <a:pt x="77" y="13"/>
                      <a:pt x="77" y="13"/>
                    </a:cubicBezTo>
                    <a:cubicBezTo>
                      <a:pt x="77" y="0"/>
                      <a:pt x="77" y="0"/>
                      <a:pt x="77" y="0"/>
                    </a:cubicBezTo>
                    <a:cubicBezTo>
                      <a:pt x="62" y="0"/>
                      <a:pt x="62" y="0"/>
                      <a:pt x="62" y="0"/>
                    </a:cubicBezTo>
                    <a:cubicBezTo>
                      <a:pt x="62" y="13"/>
                      <a:pt x="62" y="13"/>
                      <a:pt x="62" y="13"/>
                    </a:cubicBezTo>
                    <a:cubicBezTo>
                      <a:pt x="59" y="13"/>
                      <a:pt x="59" y="13"/>
                      <a:pt x="59" y="13"/>
                    </a:cubicBezTo>
                    <a:cubicBezTo>
                      <a:pt x="59" y="0"/>
                      <a:pt x="59" y="0"/>
                      <a:pt x="59" y="0"/>
                    </a:cubicBezTo>
                    <a:cubicBezTo>
                      <a:pt x="48" y="0"/>
                      <a:pt x="48" y="0"/>
                      <a:pt x="48" y="0"/>
                    </a:cubicBezTo>
                    <a:cubicBezTo>
                      <a:pt x="45" y="0"/>
                      <a:pt x="45" y="0"/>
                      <a:pt x="45" y="0"/>
                    </a:cubicBezTo>
                    <a:cubicBezTo>
                      <a:pt x="45" y="13"/>
                      <a:pt x="45" y="13"/>
                      <a:pt x="45" y="13"/>
                    </a:cubicBezTo>
                    <a:cubicBezTo>
                      <a:pt x="41" y="13"/>
                      <a:pt x="41" y="13"/>
                      <a:pt x="41" y="13"/>
                    </a:cubicBezTo>
                    <a:cubicBezTo>
                      <a:pt x="41" y="0"/>
                      <a:pt x="41" y="0"/>
                      <a:pt x="41" y="0"/>
                    </a:cubicBezTo>
                    <a:cubicBezTo>
                      <a:pt x="27" y="0"/>
                      <a:pt x="27" y="0"/>
                      <a:pt x="27" y="0"/>
                    </a:cubicBezTo>
                    <a:cubicBezTo>
                      <a:pt x="27" y="13"/>
                      <a:pt x="27" y="13"/>
                      <a:pt x="27" y="13"/>
                    </a:cubicBezTo>
                    <a:cubicBezTo>
                      <a:pt x="24" y="13"/>
                      <a:pt x="24" y="13"/>
                      <a:pt x="24" y="13"/>
                    </a:cubicBezTo>
                    <a:cubicBezTo>
                      <a:pt x="24" y="0"/>
                      <a:pt x="24" y="0"/>
                      <a:pt x="24" y="0"/>
                    </a:cubicBezTo>
                    <a:cubicBezTo>
                      <a:pt x="0" y="0"/>
                      <a:pt x="0" y="0"/>
                      <a:pt x="0" y="0"/>
                    </a:cubicBezTo>
                    <a:cubicBezTo>
                      <a:pt x="0" y="8"/>
                      <a:pt x="0" y="8"/>
                      <a:pt x="0" y="8"/>
                    </a:cubicBezTo>
                    <a:cubicBezTo>
                      <a:pt x="0" y="18"/>
                      <a:pt x="8" y="26"/>
                      <a:pt x="18" y="26"/>
                    </a:cubicBezTo>
                    <a:cubicBezTo>
                      <a:pt x="634" y="26"/>
                      <a:pt x="634" y="26"/>
                      <a:pt x="634" y="26"/>
                    </a:cubicBezTo>
                    <a:cubicBezTo>
                      <a:pt x="644" y="26"/>
                      <a:pt x="652" y="18"/>
                      <a:pt x="652" y="8"/>
                    </a:cubicBezTo>
                    <a:cubicBezTo>
                      <a:pt x="652" y="0"/>
                      <a:pt x="652" y="0"/>
                      <a:pt x="652" y="0"/>
                    </a:cubicBezTo>
                    <a:cubicBezTo>
                      <a:pt x="641" y="0"/>
                      <a:pt x="641" y="0"/>
                      <a:pt x="641" y="0"/>
                    </a:cubicBezTo>
                    <a:cubicBezTo>
                      <a:pt x="641" y="13"/>
                      <a:pt x="641" y="13"/>
                      <a:pt x="641" y="13"/>
                    </a:cubicBezTo>
                    <a:cubicBezTo>
                      <a:pt x="638" y="13"/>
                      <a:pt x="638" y="13"/>
                      <a:pt x="638" y="13"/>
                    </a:cubicBezTo>
                    <a:cubicBezTo>
                      <a:pt x="638" y="0"/>
                      <a:pt x="638" y="0"/>
                      <a:pt x="638" y="0"/>
                    </a:cubicBezTo>
                    <a:cubicBezTo>
                      <a:pt x="624" y="0"/>
                      <a:pt x="624" y="0"/>
                      <a:pt x="624" y="0"/>
                    </a:cubicBezTo>
                    <a:cubicBezTo>
                      <a:pt x="624" y="13"/>
                      <a:pt x="624" y="13"/>
                      <a:pt x="624" y="13"/>
                    </a:cubicBezTo>
                    <a:cubicBezTo>
                      <a:pt x="620" y="13"/>
                      <a:pt x="620" y="13"/>
                      <a:pt x="620" y="13"/>
                    </a:cubicBezTo>
                    <a:cubicBezTo>
                      <a:pt x="620" y="0"/>
                      <a:pt x="620" y="0"/>
                      <a:pt x="620" y="0"/>
                    </a:cubicBezTo>
                    <a:cubicBezTo>
                      <a:pt x="606" y="0"/>
                      <a:pt x="606" y="0"/>
                      <a:pt x="606" y="0"/>
                    </a:cubicBezTo>
                    <a:cubicBezTo>
                      <a:pt x="606" y="13"/>
                      <a:pt x="606" y="13"/>
                      <a:pt x="606" y="13"/>
                    </a:cubicBezTo>
                    <a:cubicBezTo>
                      <a:pt x="603" y="13"/>
                      <a:pt x="603" y="13"/>
                      <a:pt x="603" y="13"/>
                    </a:cubicBezTo>
                    <a:cubicBezTo>
                      <a:pt x="603" y="0"/>
                      <a:pt x="603" y="0"/>
                      <a:pt x="603" y="0"/>
                    </a:cubicBezTo>
                    <a:cubicBezTo>
                      <a:pt x="589" y="0"/>
                      <a:pt x="589" y="0"/>
                      <a:pt x="589" y="0"/>
                    </a:cubicBezTo>
                    <a:cubicBezTo>
                      <a:pt x="589" y="13"/>
                      <a:pt x="589" y="13"/>
                      <a:pt x="589" y="13"/>
                    </a:cubicBezTo>
                    <a:cubicBezTo>
                      <a:pt x="585" y="13"/>
                      <a:pt x="585" y="13"/>
                      <a:pt x="585" y="13"/>
                    </a:cubicBezTo>
                    <a:cubicBezTo>
                      <a:pt x="585" y="0"/>
                      <a:pt x="585" y="0"/>
                      <a:pt x="585" y="0"/>
                    </a:cubicBezTo>
                    <a:cubicBezTo>
                      <a:pt x="571" y="0"/>
                      <a:pt x="571" y="0"/>
                      <a:pt x="571" y="0"/>
                    </a:cubicBezTo>
                    <a:cubicBezTo>
                      <a:pt x="571" y="13"/>
                      <a:pt x="571" y="13"/>
                      <a:pt x="571" y="13"/>
                    </a:cubicBezTo>
                    <a:cubicBezTo>
                      <a:pt x="568" y="13"/>
                      <a:pt x="568" y="13"/>
                      <a:pt x="568" y="13"/>
                    </a:cubicBezTo>
                    <a:cubicBezTo>
                      <a:pt x="568" y="0"/>
                      <a:pt x="568" y="0"/>
                      <a:pt x="568" y="0"/>
                    </a:cubicBezTo>
                    <a:cubicBezTo>
                      <a:pt x="554" y="0"/>
                      <a:pt x="554" y="0"/>
                      <a:pt x="554" y="0"/>
                    </a:cubicBezTo>
                    <a:cubicBezTo>
                      <a:pt x="554" y="13"/>
                      <a:pt x="554" y="13"/>
                      <a:pt x="554" y="13"/>
                    </a:cubicBezTo>
                    <a:cubicBezTo>
                      <a:pt x="550" y="13"/>
                      <a:pt x="550" y="13"/>
                      <a:pt x="550" y="13"/>
                    </a:cubicBezTo>
                    <a:cubicBezTo>
                      <a:pt x="550" y="0"/>
                      <a:pt x="550" y="0"/>
                      <a:pt x="550" y="0"/>
                    </a:cubicBezTo>
                    <a:cubicBezTo>
                      <a:pt x="536" y="0"/>
                      <a:pt x="536" y="0"/>
                      <a:pt x="536" y="0"/>
                    </a:cubicBezTo>
                    <a:cubicBezTo>
                      <a:pt x="536" y="13"/>
                      <a:pt x="536" y="13"/>
                      <a:pt x="536" y="13"/>
                    </a:cubicBezTo>
                    <a:cubicBezTo>
                      <a:pt x="533" y="13"/>
                      <a:pt x="533" y="13"/>
                      <a:pt x="533" y="13"/>
                    </a:cubicBezTo>
                    <a:cubicBezTo>
                      <a:pt x="533" y="0"/>
                      <a:pt x="533" y="0"/>
                      <a:pt x="533" y="0"/>
                    </a:cubicBezTo>
                    <a:cubicBezTo>
                      <a:pt x="519" y="0"/>
                      <a:pt x="519" y="0"/>
                      <a:pt x="519" y="0"/>
                    </a:cubicBezTo>
                    <a:cubicBezTo>
                      <a:pt x="519" y="13"/>
                      <a:pt x="519" y="13"/>
                      <a:pt x="519" y="13"/>
                    </a:cubicBezTo>
                    <a:cubicBezTo>
                      <a:pt x="515" y="13"/>
                      <a:pt x="515" y="13"/>
                      <a:pt x="515" y="13"/>
                    </a:cubicBezTo>
                    <a:cubicBezTo>
                      <a:pt x="515" y="0"/>
                      <a:pt x="515" y="0"/>
                      <a:pt x="515" y="0"/>
                    </a:cubicBezTo>
                    <a:cubicBezTo>
                      <a:pt x="501" y="0"/>
                      <a:pt x="501" y="0"/>
                      <a:pt x="501" y="0"/>
                    </a:cubicBezTo>
                    <a:cubicBezTo>
                      <a:pt x="501" y="13"/>
                      <a:pt x="501" y="13"/>
                      <a:pt x="501" y="13"/>
                    </a:cubicBezTo>
                    <a:cubicBezTo>
                      <a:pt x="498" y="13"/>
                      <a:pt x="498" y="13"/>
                      <a:pt x="498" y="13"/>
                    </a:cubicBezTo>
                    <a:cubicBezTo>
                      <a:pt x="498" y="0"/>
                      <a:pt x="498" y="0"/>
                      <a:pt x="498" y="0"/>
                    </a:cubicBezTo>
                    <a:cubicBezTo>
                      <a:pt x="483" y="0"/>
                      <a:pt x="483" y="0"/>
                      <a:pt x="483" y="0"/>
                    </a:cubicBezTo>
                    <a:cubicBezTo>
                      <a:pt x="483" y="13"/>
                      <a:pt x="483" y="13"/>
                      <a:pt x="483" y="13"/>
                    </a:cubicBezTo>
                    <a:cubicBezTo>
                      <a:pt x="480" y="13"/>
                      <a:pt x="480" y="13"/>
                      <a:pt x="480" y="13"/>
                    </a:cubicBezTo>
                    <a:cubicBezTo>
                      <a:pt x="480" y="0"/>
                      <a:pt x="480" y="0"/>
                      <a:pt x="480" y="0"/>
                    </a:cubicBezTo>
                    <a:cubicBezTo>
                      <a:pt x="474" y="0"/>
                      <a:pt x="474" y="0"/>
                      <a:pt x="474" y="0"/>
                    </a:cubicBezTo>
                    <a:cubicBezTo>
                      <a:pt x="466" y="0"/>
                      <a:pt x="466" y="0"/>
                      <a:pt x="466" y="0"/>
                    </a:cubicBezTo>
                    <a:cubicBezTo>
                      <a:pt x="466" y="13"/>
                      <a:pt x="466" y="13"/>
                      <a:pt x="466" y="13"/>
                    </a:cubicBezTo>
                    <a:cubicBezTo>
                      <a:pt x="462" y="13"/>
                      <a:pt x="462" y="13"/>
                      <a:pt x="462" y="13"/>
                    </a:cubicBezTo>
                    <a:cubicBezTo>
                      <a:pt x="463" y="0"/>
                      <a:pt x="463" y="0"/>
                      <a:pt x="463" y="0"/>
                    </a:cubicBezTo>
                    <a:cubicBezTo>
                      <a:pt x="448" y="0"/>
                      <a:pt x="448" y="0"/>
                      <a:pt x="448" y="0"/>
                    </a:cubicBezTo>
                    <a:cubicBezTo>
                      <a:pt x="448" y="13"/>
                      <a:pt x="448" y="13"/>
                      <a:pt x="448" y="13"/>
                    </a:cubicBezTo>
                    <a:cubicBezTo>
                      <a:pt x="445" y="13"/>
                      <a:pt x="445" y="13"/>
                      <a:pt x="445" y="13"/>
                    </a:cubicBezTo>
                    <a:cubicBezTo>
                      <a:pt x="445" y="0"/>
                      <a:pt x="445" y="0"/>
                      <a:pt x="445" y="0"/>
                    </a:cubicBezTo>
                    <a:cubicBezTo>
                      <a:pt x="431" y="0"/>
                      <a:pt x="431" y="0"/>
                      <a:pt x="431" y="0"/>
                    </a:cubicBezTo>
                    <a:cubicBezTo>
                      <a:pt x="431" y="13"/>
                      <a:pt x="431" y="13"/>
                      <a:pt x="431" y="13"/>
                    </a:cubicBezTo>
                    <a:cubicBezTo>
                      <a:pt x="427" y="13"/>
                      <a:pt x="427" y="13"/>
                      <a:pt x="427" y="13"/>
                    </a:cubicBezTo>
                    <a:cubicBezTo>
                      <a:pt x="427" y="0"/>
                      <a:pt x="427" y="0"/>
                      <a:pt x="427" y="0"/>
                    </a:cubicBezTo>
                    <a:cubicBezTo>
                      <a:pt x="413" y="0"/>
                      <a:pt x="413" y="0"/>
                      <a:pt x="413" y="0"/>
                    </a:cubicBezTo>
                    <a:cubicBezTo>
                      <a:pt x="413" y="13"/>
                      <a:pt x="413" y="13"/>
                      <a:pt x="413" y="13"/>
                    </a:cubicBezTo>
                    <a:cubicBezTo>
                      <a:pt x="410" y="13"/>
                      <a:pt x="410" y="13"/>
                      <a:pt x="410" y="13"/>
                    </a:cubicBezTo>
                    <a:cubicBezTo>
                      <a:pt x="410" y="0"/>
                      <a:pt x="410" y="0"/>
                      <a:pt x="410" y="0"/>
                    </a:cubicBezTo>
                    <a:cubicBezTo>
                      <a:pt x="396" y="0"/>
                      <a:pt x="396" y="0"/>
                      <a:pt x="396" y="0"/>
                    </a:cubicBezTo>
                    <a:cubicBezTo>
                      <a:pt x="396" y="13"/>
                      <a:pt x="396" y="13"/>
                      <a:pt x="396" y="13"/>
                    </a:cubicBezTo>
                    <a:cubicBezTo>
                      <a:pt x="392" y="13"/>
                      <a:pt x="392" y="13"/>
                      <a:pt x="392" y="13"/>
                    </a:cubicBezTo>
                    <a:cubicBezTo>
                      <a:pt x="392" y="0"/>
                      <a:pt x="392" y="0"/>
                      <a:pt x="392" y="0"/>
                    </a:cubicBezTo>
                    <a:cubicBezTo>
                      <a:pt x="378" y="0"/>
                      <a:pt x="378" y="0"/>
                      <a:pt x="378" y="0"/>
                    </a:cubicBezTo>
                    <a:cubicBezTo>
                      <a:pt x="378" y="13"/>
                      <a:pt x="378" y="13"/>
                      <a:pt x="378" y="13"/>
                    </a:cubicBezTo>
                    <a:cubicBezTo>
                      <a:pt x="375" y="13"/>
                      <a:pt x="375" y="13"/>
                      <a:pt x="375" y="13"/>
                    </a:cubicBezTo>
                    <a:cubicBezTo>
                      <a:pt x="375" y="0"/>
                      <a:pt x="375" y="0"/>
                      <a:pt x="375" y="0"/>
                    </a:cubicBezTo>
                    <a:cubicBezTo>
                      <a:pt x="361" y="0"/>
                      <a:pt x="361" y="0"/>
                      <a:pt x="361" y="0"/>
                    </a:cubicBezTo>
                    <a:cubicBezTo>
                      <a:pt x="361" y="13"/>
                      <a:pt x="361" y="13"/>
                      <a:pt x="361" y="13"/>
                    </a:cubicBezTo>
                    <a:cubicBezTo>
                      <a:pt x="357" y="13"/>
                      <a:pt x="357" y="13"/>
                      <a:pt x="357" y="13"/>
                    </a:cubicBezTo>
                    <a:cubicBezTo>
                      <a:pt x="357" y="0"/>
                      <a:pt x="357" y="0"/>
                      <a:pt x="357" y="0"/>
                    </a:cubicBezTo>
                    <a:cubicBezTo>
                      <a:pt x="343" y="0"/>
                      <a:pt x="343" y="0"/>
                      <a:pt x="343" y="0"/>
                    </a:cubicBezTo>
                    <a:cubicBezTo>
                      <a:pt x="343" y="13"/>
                      <a:pt x="343" y="13"/>
                      <a:pt x="343" y="13"/>
                    </a:cubicBezTo>
                    <a:cubicBezTo>
                      <a:pt x="340" y="13"/>
                      <a:pt x="340" y="13"/>
                      <a:pt x="340" y="13"/>
                    </a:cubicBezTo>
                    <a:cubicBezTo>
                      <a:pt x="340" y="0"/>
                      <a:pt x="340" y="0"/>
                      <a:pt x="340" y="0"/>
                    </a:cubicBezTo>
                    <a:cubicBezTo>
                      <a:pt x="326" y="0"/>
                      <a:pt x="326" y="0"/>
                      <a:pt x="326" y="0"/>
                    </a:cubicBezTo>
                    <a:cubicBezTo>
                      <a:pt x="326" y="13"/>
                      <a:pt x="326" y="13"/>
                      <a:pt x="326" y="13"/>
                    </a:cubicBezTo>
                    <a:cubicBezTo>
                      <a:pt x="322" y="13"/>
                      <a:pt x="322" y="13"/>
                      <a:pt x="322" y="13"/>
                    </a:cubicBezTo>
                    <a:cubicBezTo>
                      <a:pt x="322" y="0"/>
                      <a:pt x="322" y="0"/>
                      <a:pt x="322" y="0"/>
                    </a:cubicBezTo>
                    <a:cubicBezTo>
                      <a:pt x="308" y="0"/>
                      <a:pt x="308" y="0"/>
                      <a:pt x="308" y="0"/>
                    </a:cubicBezTo>
                    <a:cubicBezTo>
                      <a:pt x="308" y="13"/>
                      <a:pt x="308" y="13"/>
                      <a:pt x="308" y="13"/>
                    </a:cubicBezTo>
                    <a:cubicBezTo>
                      <a:pt x="305" y="13"/>
                      <a:pt x="305" y="13"/>
                      <a:pt x="305" y="13"/>
                    </a:cubicBezTo>
                    <a:cubicBezTo>
                      <a:pt x="305" y="0"/>
                      <a:pt x="305" y="0"/>
                      <a:pt x="305" y="0"/>
                    </a:cubicBezTo>
                    <a:cubicBezTo>
                      <a:pt x="290" y="0"/>
                      <a:pt x="290" y="0"/>
                      <a:pt x="290" y="0"/>
                    </a:cubicBezTo>
                    <a:cubicBezTo>
                      <a:pt x="290" y="13"/>
                      <a:pt x="290" y="13"/>
                      <a:pt x="290" y="13"/>
                    </a:cubicBezTo>
                    <a:cubicBezTo>
                      <a:pt x="287" y="13"/>
                      <a:pt x="287" y="13"/>
                      <a:pt x="287" y="13"/>
                    </a:cubicBezTo>
                    <a:cubicBezTo>
                      <a:pt x="287" y="0"/>
                      <a:pt x="287" y="0"/>
                      <a:pt x="287" y="0"/>
                    </a:cubicBezTo>
                    <a:cubicBezTo>
                      <a:pt x="273" y="0"/>
                      <a:pt x="273" y="0"/>
                      <a:pt x="273" y="0"/>
                    </a:cubicBezTo>
                    <a:cubicBezTo>
                      <a:pt x="273" y="13"/>
                      <a:pt x="273" y="13"/>
                      <a:pt x="273" y="13"/>
                    </a:cubicBezTo>
                    <a:cubicBezTo>
                      <a:pt x="270" y="13"/>
                      <a:pt x="270" y="13"/>
                      <a:pt x="270" y="13"/>
                    </a:cubicBezTo>
                    <a:cubicBezTo>
                      <a:pt x="270" y="0"/>
                      <a:pt x="270" y="0"/>
                      <a:pt x="270" y="0"/>
                    </a:cubicBezTo>
                    <a:cubicBezTo>
                      <a:pt x="255" y="0"/>
                      <a:pt x="255" y="0"/>
                      <a:pt x="255" y="0"/>
                    </a:cubicBezTo>
                    <a:cubicBezTo>
                      <a:pt x="255" y="13"/>
                      <a:pt x="255" y="13"/>
                      <a:pt x="255" y="13"/>
                    </a:cubicBezTo>
                    <a:cubicBezTo>
                      <a:pt x="252" y="13"/>
                      <a:pt x="252" y="13"/>
                      <a:pt x="252" y="13"/>
                    </a:cubicBezTo>
                    <a:cubicBezTo>
                      <a:pt x="252" y="0"/>
                      <a:pt x="252" y="0"/>
                      <a:pt x="252" y="0"/>
                    </a:cubicBezTo>
                    <a:cubicBezTo>
                      <a:pt x="238" y="0"/>
                      <a:pt x="238" y="0"/>
                      <a:pt x="238" y="0"/>
                    </a:cubicBezTo>
                    <a:cubicBezTo>
                      <a:pt x="238" y="13"/>
                      <a:pt x="238" y="13"/>
                      <a:pt x="238" y="13"/>
                    </a:cubicBezTo>
                    <a:cubicBezTo>
                      <a:pt x="234" y="13"/>
                      <a:pt x="234" y="13"/>
                      <a:pt x="234" y="13"/>
                    </a:cubicBezTo>
                    <a:cubicBezTo>
                      <a:pt x="234" y="0"/>
                      <a:pt x="234" y="0"/>
                      <a:pt x="234" y="0"/>
                    </a:cubicBezTo>
                    <a:cubicBezTo>
                      <a:pt x="220" y="0"/>
                      <a:pt x="220" y="0"/>
                      <a:pt x="220" y="0"/>
                    </a:cubicBezTo>
                    <a:cubicBezTo>
                      <a:pt x="220" y="13"/>
                      <a:pt x="220" y="13"/>
                      <a:pt x="220" y="13"/>
                    </a:cubicBezTo>
                    <a:cubicBezTo>
                      <a:pt x="217" y="13"/>
                      <a:pt x="217" y="13"/>
                      <a:pt x="217" y="13"/>
                    </a:cubicBezTo>
                    <a:cubicBezTo>
                      <a:pt x="217" y="0"/>
                      <a:pt x="217" y="0"/>
                      <a:pt x="217" y="0"/>
                    </a:cubicBezTo>
                    <a:cubicBezTo>
                      <a:pt x="203" y="0"/>
                      <a:pt x="203" y="0"/>
                      <a:pt x="203" y="0"/>
                    </a:cubicBezTo>
                  </a:path>
                </a:pathLst>
              </a:custGeom>
              <a:solidFill>
                <a:srgbClr val="324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0" name="Rectangle 422"/>
              <p:cNvSpPr>
                <a:spLocks noChangeArrowheads="1"/>
              </p:cNvSpPr>
              <p:nvPr/>
            </p:nvSpPr>
            <p:spPr bwMode="auto">
              <a:xfrm>
                <a:off x="2692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1" name="Rectangle 423"/>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2" name="Rectangle 424"/>
              <p:cNvSpPr>
                <a:spLocks noChangeArrowheads="1"/>
              </p:cNvSpPr>
              <p:nvPr/>
            </p:nvSpPr>
            <p:spPr bwMode="auto">
              <a:xfrm>
                <a:off x="2692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3" name="Rectangle 425"/>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4" name="Rectangle 426"/>
              <p:cNvSpPr>
                <a:spLocks noChangeArrowheads="1"/>
              </p:cNvSpPr>
              <p:nvPr/>
            </p:nvSpPr>
            <p:spPr bwMode="auto">
              <a:xfrm>
                <a:off x="2692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5" name="Rectangle 427"/>
              <p:cNvSpPr>
                <a:spLocks noChangeArrowheads="1"/>
              </p:cNvSpPr>
              <p:nvPr/>
            </p:nvSpPr>
            <p:spPr bwMode="auto">
              <a:xfrm>
                <a:off x="2692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6" name="Rectangle 428"/>
              <p:cNvSpPr>
                <a:spLocks noChangeArrowheads="1"/>
              </p:cNvSpPr>
              <p:nvPr/>
            </p:nvSpPr>
            <p:spPr bwMode="auto">
              <a:xfrm>
                <a:off x="26162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7" name="Rectangle 429"/>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8" name="Rectangle 430"/>
              <p:cNvSpPr>
                <a:spLocks noChangeArrowheads="1"/>
              </p:cNvSpPr>
              <p:nvPr/>
            </p:nvSpPr>
            <p:spPr bwMode="auto">
              <a:xfrm>
                <a:off x="26162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9" name="Rectangle 431"/>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0" name="Rectangle 432"/>
              <p:cNvSpPr>
                <a:spLocks noChangeArrowheads="1"/>
              </p:cNvSpPr>
              <p:nvPr/>
            </p:nvSpPr>
            <p:spPr bwMode="auto">
              <a:xfrm>
                <a:off x="26162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1" name="Rectangle 433"/>
              <p:cNvSpPr>
                <a:spLocks noChangeArrowheads="1"/>
              </p:cNvSpPr>
              <p:nvPr/>
            </p:nvSpPr>
            <p:spPr bwMode="auto">
              <a:xfrm>
                <a:off x="26162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2" name="Rectangle 434"/>
              <p:cNvSpPr>
                <a:spLocks noChangeArrowheads="1"/>
              </p:cNvSpPr>
              <p:nvPr/>
            </p:nvSpPr>
            <p:spPr bwMode="auto">
              <a:xfrm>
                <a:off x="26543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3" name="Rectangle 435"/>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4" name="Rectangle 436"/>
              <p:cNvSpPr>
                <a:spLocks noChangeArrowheads="1"/>
              </p:cNvSpPr>
              <p:nvPr/>
            </p:nvSpPr>
            <p:spPr bwMode="auto">
              <a:xfrm>
                <a:off x="26543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5" name="Rectangle 437"/>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6" name="Rectangle 438"/>
              <p:cNvSpPr>
                <a:spLocks noChangeArrowheads="1"/>
              </p:cNvSpPr>
              <p:nvPr/>
            </p:nvSpPr>
            <p:spPr bwMode="auto">
              <a:xfrm>
                <a:off x="26543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7" name="Rectangle 439"/>
              <p:cNvSpPr>
                <a:spLocks noChangeArrowheads="1"/>
              </p:cNvSpPr>
              <p:nvPr/>
            </p:nvSpPr>
            <p:spPr bwMode="auto">
              <a:xfrm>
                <a:off x="26543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8" name="Rectangle 440"/>
              <p:cNvSpPr>
                <a:spLocks noChangeArrowheads="1"/>
              </p:cNvSpPr>
              <p:nvPr/>
            </p:nvSpPr>
            <p:spPr bwMode="auto">
              <a:xfrm>
                <a:off x="26733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9" name="Rectangle 441"/>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0" name="Rectangle 442"/>
              <p:cNvSpPr>
                <a:spLocks noChangeArrowheads="1"/>
              </p:cNvSpPr>
              <p:nvPr/>
            </p:nvSpPr>
            <p:spPr bwMode="auto">
              <a:xfrm>
                <a:off x="26733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1" name="Rectangle 443"/>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2" name="Rectangle 444"/>
              <p:cNvSpPr>
                <a:spLocks noChangeArrowheads="1"/>
              </p:cNvSpPr>
              <p:nvPr/>
            </p:nvSpPr>
            <p:spPr bwMode="auto">
              <a:xfrm>
                <a:off x="26733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3" name="Rectangle 445"/>
              <p:cNvSpPr>
                <a:spLocks noChangeArrowheads="1"/>
              </p:cNvSpPr>
              <p:nvPr/>
            </p:nvSpPr>
            <p:spPr bwMode="auto">
              <a:xfrm>
                <a:off x="26733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4" name="Rectangle 446"/>
              <p:cNvSpPr>
                <a:spLocks noChangeArrowheads="1"/>
              </p:cNvSpPr>
              <p:nvPr/>
            </p:nvSpPr>
            <p:spPr bwMode="auto">
              <a:xfrm>
                <a:off x="26368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5" name="Rectangle 447"/>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6" name="Rectangle 448"/>
              <p:cNvSpPr>
                <a:spLocks noChangeArrowheads="1"/>
              </p:cNvSpPr>
              <p:nvPr/>
            </p:nvSpPr>
            <p:spPr bwMode="auto">
              <a:xfrm>
                <a:off x="26368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7" name="Rectangle 449"/>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8" name="Rectangle 450"/>
              <p:cNvSpPr>
                <a:spLocks noChangeArrowheads="1"/>
              </p:cNvSpPr>
              <p:nvPr/>
            </p:nvSpPr>
            <p:spPr bwMode="auto">
              <a:xfrm>
                <a:off x="26368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9" name="Rectangle 451"/>
              <p:cNvSpPr>
                <a:spLocks noChangeArrowheads="1"/>
              </p:cNvSpPr>
              <p:nvPr/>
            </p:nvSpPr>
            <p:spPr bwMode="auto">
              <a:xfrm>
                <a:off x="26368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0" name="Rectangle 452"/>
              <p:cNvSpPr>
                <a:spLocks noChangeArrowheads="1"/>
              </p:cNvSpPr>
              <p:nvPr/>
            </p:nvSpPr>
            <p:spPr bwMode="auto">
              <a:xfrm>
                <a:off x="2579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1" name="Rectangle 453"/>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2" name="Rectangle 454"/>
              <p:cNvSpPr>
                <a:spLocks noChangeArrowheads="1"/>
              </p:cNvSpPr>
              <p:nvPr/>
            </p:nvSpPr>
            <p:spPr bwMode="auto">
              <a:xfrm>
                <a:off x="2579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3" name="Rectangle 455"/>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4" name="Rectangle 456"/>
              <p:cNvSpPr>
                <a:spLocks noChangeArrowheads="1"/>
              </p:cNvSpPr>
              <p:nvPr/>
            </p:nvSpPr>
            <p:spPr bwMode="auto">
              <a:xfrm>
                <a:off x="2579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5" name="Rectangle 457"/>
              <p:cNvSpPr>
                <a:spLocks noChangeArrowheads="1"/>
              </p:cNvSpPr>
              <p:nvPr/>
            </p:nvSpPr>
            <p:spPr bwMode="auto">
              <a:xfrm>
                <a:off x="2579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6" name="Rectangle 458"/>
              <p:cNvSpPr>
                <a:spLocks noChangeArrowheads="1"/>
              </p:cNvSpPr>
              <p:nvPr/>
            </p:nvSpPr>
            <p:spPr bwMode="auto">
              <a:xfrm>
                <a:off x="25971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7" name="Rectangle 459"/>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8" name="Rectangle 460"/>
              <p:cNvSpPr>
                <a:spLocks noChangeArrowheads="1"/>
              </p:cNvSpPr>
              <p:nvPr/>
            </p:nvSpPr>
            <p:spPr bwMode="auto">
              <a:xfrm>
                <a:off x="25971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9" name="Rectangle 461"/>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0" name="Rectangle 462"/>
              <p:cNvSpPr>
                <a:spLocks noChangeArrowheads="1"/>
              </p:cNvSpPr>
              <p:nvPr/>
            </p:nvSpPr>
            <p:spPr bwMode="auto">
              <a:xfrm>
                <a:off x="25971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1" name="Rectangle 463"/>
              <p:cNvSpPr>
                <a:spLocks noChangeArrowheads="1"/>
              </p:cNvSpPr>
              <p:nvPr/>
            </p:nvSpPr>
            <p:spPr bwMode="auto">
              <a:xfrm>
                <a:off x="25971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2" name="Rectangle 464"/>
              <p:cNvSpPr>
                <a:spLocks noChangeArrowheads="1"/>
              </p:cNvSpPr>
              <p:nvPr/>
            </p:nvSpPr>
            <p:spPr bwMode="auto">
              <a:xfrm>
                <a:off x="32385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3" name="Rectangle 465"/>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4" name="Rectangle 466"/>
              <p:cNvSpPr>
                <a:spLocks noChangeArrowheads="1"/>
              </p:cNvSpPr>
              <p:nvPr/>
            </p:nvSpPr>
            <p:spPr bwMode="auto">
              <a:xfrm>
                <a:off x="32385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5" name="Rectangle 467"/>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6" name="Rectangle 468"/>
              <p:cNvSpPr>
                <a:spLocks noChangeArrowheads="1"/>
              </p:cNvSpPr>
              <p:nvPr/>
            </p:nvSpPr>
            <p:spPr bwMode="auto">
              <a:xfrm>
                <a:off x="32385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7" name="Rectangle 469"/>
              <p:cNvSpPr>
                <a:spLocks noChangeArrowheads="1"/>
              </p:cNvSpPr>
              <p:nvPr/>
            </p:nvSpPr>
            <p:spPr bwMode="auto">
              <a:xfrm>
                <a:off x="32385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8" name="Rectangle 470"/>
              <p:cNvSpPr>
                <a:spLocks noChangeArrowheads="1"/>
              </p:cNvSpPr>
              <p:nvPr/>
            </p:nvSpPr>
            <p:spPr bwMode="auto">
              <a:xfrm>
                <a:off x="316230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9" name="Rectangle 471"/>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0" name="Rectangle 472"/>
              <p:cNvSpPr>
                <a:spLocks noChangeArrowheads="1"/>
              </p:cNvSpPr>
              <p:nvPr/>
            </p:nvSpPr>
            <p:spPr bwMode="auto">
              <a:xfrm>
                <a:off x="316230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1" name="Rectangle 473"/>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2" name="Rectangle 474"/>
              <p:cNvSpPr>
                <a:spLocks noChangeArrowheads="1"/>
              </p:cNvSpPr>
              <p:nvPr/>
            </p:nvSpPr>
            <p:spPr bwMode="auto">
              <a:xfrm>
                <a:off x="316230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3" name="Rectangle 475"/>
              <p:cNvSpPr>
                <a:spLocks noChangeArrowheads="1"/>
              </p:cNvSpPr>
              <p:nvPr/>
            </p:nvSpPr>
            <p:spPr bwMode="auto">
              <a:xfrm>
                <a:off x="316230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4" name="Rectangle 476"/>
              <p:cNvSpPr>
                <a:spLocks noChangeArrowheads="1"/>
              </p:cNvSpPr>
              <p:nvPr/>
            </p:nvSpPr>
            <p:spPr bwMode="auto">
              <a:xfrm>
                <a:off x="3200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5" name="Rectangle 477"/>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6" name="Rectangle 478"/>
              <p:cNvSpPr>
                <a:spLocks noChangeArrowheads="1"/>
              </p:cNvSpPr>
              <p:nvPr/>
            </p:nvSpPr>
            <p:spPr bwMode="auto">
              <a:xfrm>
                <a:off x="3200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7" name="Rectangle 479"/>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8" name="Rectangle 480"/>
              <p:cNvSpPr>
                <a:spLocks noChangeArrowheads="1"/>
              </p:cNvSpPr>
              <p:nvPr/>
            </p:nvSpPr>
            <p:spPr bwMode="auto">
              <a:xfrm>
                <a:off x="3200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9" name="Rectangle 481"/>
              <p:cNvSpPr>
                <a:spLocks noChangeArrowheads="1"/>
              </p:cNvSpPr>
              <p:nvPr/>
            </p:nvSpPr>
            <p:spPr bwMode="auto">
              <a:xfrm>
                <a:off x="3200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0" name="Rectangle 482"/>
              <p:cNvSpPr>
                <a:spLocks noChangeArrowheads="1"/>
              </p:cNvSpPr>
              <p:nvPr/>
            </p:nvSpPr>
            <p:spPr bwMode="auto">
              <a:xfrm>
                <a:off x="32194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1" name="Rectangle 483"/>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2" name="Rectangle 484"/>
              <p:cNvSpPr>
                <a:spLocks noChangeArrowheads="1"/>
              </p:cNvSpPr>
              <p:nvPr/>
            </p:nvSpPr>
            <p:spPr bwMode="auto">
              <a:xfrm>
                <a:off x="32194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3" name="Rectangle 485"/>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4" name="Rectangle 486"/>
              <p:cNvSpPr>
                <a:spLocks noChangeArrowheads="1"/>
              </p:cNvSpPr>
              <p:nvPr/>
            </p:nvSpPr>
            <p:spPr bwMode="auto">
              <a:xfrm>
                <a:off x="32194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5" name="Rectangle 487"/>
              <p:cNvSpPr>
                <a:spLocks noChangeArrowheads="1"/>
              </p:cNvSpPr>
              <p:nvPr/>
            </p:nvSpPr>
            <p:spPr bwMode="auto">
              <a:xfrm>
                <a:off x="32194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6" name="Rectangle 488"/>
              <p:cNvSpPr>
                <a:spLocks noChangeArrowheads="1"/>
              </p:cNvSpPr>
              <p:nvPr/>
            </p:nvSpPr>
            <p:spPr bwMode="auto">
              <a:xfrm>
                <a:off x="31813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7" name="Rectangle 489"/>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8" name="Rectangle 490"/>
              <p:cNvSpPr>
                <a:spLocks noChangeArrowheads="1"/>
              </p:cNvSpPr>
              <p:nvPr/>
            </p:nvSpPr>
            <p:spPr bwMode="auto">
              <a:xfrm>
                <a:off x="31813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9" name="Rectangle 491"/>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0" name="Rectangle 492"/>
              <p:cNvSpPr>
                <a:spLocks noChangeArrowheads="1"/>
              </p:cNvSpPr>
              <p:nvPr/>
            </p:nvSpPr>
            <p:spPr bwMode="auto">
              <a:xfrm>
                <a:off x="31813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1" name="Rectangle 493"/>
              <p:cNvSpPr>
                <a:spLocks noChangeArrowheads="1"/>
              </p:cNvSpPr>
              <p:nvPr/>
            </p:nvSpPr>
            <p:spPr bwMode="auto">
              <a:xfrm>
                <a:off x="31813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2" name="Rectangle 494"/>
              <p:cNvSpPr>
                <a:spLocks noChangeArrowheads="1"/>
              </p:cNvSpPr>
              <p:nvPr/>
            </p:nvSpPr>
            <p:spPr bwMode="auto">
              <a:xfrm>
                <a:off x="3087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3" name="Rectangle 495"/>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4" name="Rectangle 496"/>
              <p:cNvSpPr>
                <a:spLocks noChangeArrowheads="1"/>
              </p:cNvSpPr>
              <p:nvPr/>
            </p:nvSpPr>
            <p:spPr bwMode="auto">
              <a:xfrm>
                <a:off x="3087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5" name="Rectangle 497"/>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6" name="Rectangle 498"/>
              <p:cNvSpPr>
                <a:spLocks noChangeArrowheads="1"/>
              </p:cNvSpPr>
              <p:nvPr/>
            </p:nvSpPr>
            <p:spPr bwMode="auto">
              <a:xfrm>
                <a:off x="3087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7" name="Rectangle 499"/>
              <p:cNvSpPr>
                <a:spLocks noChangeArrowheads="1"/>
              </p:cNvSpPr>
              <p:nvPr/>
            </p:nvSpPr>
            <p:spPr bwMode="auto">
              <a:xfrm>
                <a:off x="3087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8" name="Rectangle 500"/>
              <p:cNvSpPr>
                <a:spLocks noChangeArrowheads="1"/>
              </p:cNvSpPr>
              <p:nvPr/>
            </p:nvSpPr>
            <p:spPr bwMode="auto">
              <a:xfrm>
                <a:off x="31257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9" name="Rectangle 501"/>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0" name="Rectangle 502"/>
              <p:cNvSpPr>
                <a:spLocks noChangeArrowheads="1"/>
              </p:cNvSpPr>
              <p:nvPr/>
            </p:nvSpPr>
            <p:spPr bwMode="auto">
              <a:xfrm>
                <a:off x="31257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1" name="Rectangle 503"/>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2" name="Rectangle 504"/>
              <p:cNvSpPr>
                <a:spLocks noChangeArrowheads="1"/>
              </p:cNvSpPr>
              <p:nvPr/>
            </p:nvSpPr>
            <p:spPr bwMode="auto">
              <a:xfrm>
                <a:off x="31257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3" name="Rectangle 505"/>
              <p:cNvSpPr>
                <a:spLocks noChangeArrowheads="1"/>
              </p:cNvSpPr>
              <p:nvPr/>
            </p:nvSpPr>
            <p:spPr bwMode="auto">
              <a:xfrm>
                <a:off x="31257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4" name="Rectangle 506"/>
              <p:cNvSpPr>
                <a:spLocks noChangeArrowheads="1"/>
              </p:cNvSpPr>
              <p:nvPr/>
            </p:nvSpPr>
            <p:spPr bwMode="auto">
              <a:xfrm>
                <a:off x="31432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5" name="Rectangle 507"/>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6" name="Rectangle 508"/>
              <p:cNvSpPr>
                <a:spLocks noChangeArrowheads="1"/>
              </p:cNvSpPr>
              <p:nvPr/>
            </p:nvSpPr>
            <p:spPr bwMode="auto">
              <a:xfrm>
                <a:off x="31432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7" name="Rectangle 509"/>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8" name="Rectangle 510"/>
              <p:cNvSpPr>
                <a:spLocks noChangeArrowheads="1"/>
              </p:cNvSpPr>
              <p:nvPr/>
            </p:nvSpPr>
            <p:spPr bwMode="auto">
              <a:xfrm>
                <a:off x="31432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9" name="Rectangle 511"/>
              <p:cNvSpPr>
                <a:spLocks noChangeArrowheads="1"/>
              </p:cNvSpPr>
              <p:nvPr/>
            </p:nvSpPr>
            <p:spPr bwMode="auto">
              <a:xfrm>
                <a:off x="31432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0" name="Rectangle 512"/>
              <p:cNvSpPr>
                <a:spLocks noChangeArrowheads="1"/>
              </p:cNvSpPr>
              <p:nvPr/>
            </p:nvSpPr>
            <p:spPr bwMode="auto">
              <a:xfrm>
                <a:off x="31067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1" name="Rectangle 513"/>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2" name="Rectangle 514"/>
              <p:cNvSpPr>
                <a:spLocks noChangeArrowheads="1"/>
              </p:cNvSpPr>
              <p:nvPr/>
            </p:nvSpPr>
            <p:spPr bwMode="auto">
              <a:xfrm>
                <a:off x="31067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3" name="Rectangle 515"/>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4" name="Rectangle 516"/>
              <p:cNvSpPr>
                <a:spLocks noChangeArrowheads="1"/>
              </p:cNvSpPr>
              <p:nvPr/>
            </p:nvSpPr>
            <p:spPr bwMode="auto">
              <a:xfrm>
                <a:off x="31067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5" name="Rectangle 517"/>
              <p:cNvSpPr>
                <a:spLocks noChangeArrowheads="1"/>
              </p:cNvSpPr>
              <p:nvPr/>
            </p:nvSpPr>
            <p:spPr bwMode="auto">
              <a:xfrm>
                <a:off x="31067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6" name="Rectangle 518"/>
              <p:cNvSpPr>
                <a:spLocks noChangeArrowheads="1"/>
              </p:cNvSpPr>
              <p:nvPr/>
            </p:nvSpPr>
            <p:spPr bwMode="auto">
              <a:xfrm>
                <a:off x="3011488"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7" name="Rectangle 519"/>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8" name="Rectangle 520"/>
              <p:cNvSpPr>
                <a:spLocks noChangeArrowheads="1"/>
              </p:cNvSpPr>
              <p:nvPr/>
            </p:nvSpPr>
            <p:spPr bwMode="auto">
              <a:xfrm>
                <a:off x="3011488"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9" name="Rectangle 521"/>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0" name="Rectangle 522"/>
              <p:cNvSpPr>
                <a:spLocks noChangeArrowheads="1"/>
              </p:cNvSpPr>
              <p:nvPr/>
            </p:nvSpPr>
            <p:spPr bwMode="auto">
              <a:xfrm>
                <a:off x="3011488"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1" name="Rectangle 523"/>
              <p:cNvSpPr>
                <a:spLocks noChangeArrowheads="1"/>
              </p:cNvSpPr>
              <p:nvPr/>
            </p:nvSpPr>
            <p:spPr bwMode="auto">
              <a:xfrm>
                <a:off x="3011488"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2" name="Rectangle 524"/>
              <p:cNvSpPr>
                <a:spLocks noChangeArrowheads="1"/>
              </p:cNvSpPr>
              <p:nvPr/>
            </p:nvSpPr>
            <p:spPr bwMode="auto">
              <a:xfrm>
                <a:off x="30511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3" name="Rectangle 525"/>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4" name="Rectangle 526"/>
              <p:cNvSpPr>
                <a:spLocks noChangeArrowheads="1"/>
              </p:cNvSpPr>
              <p:nvPr/>
            </p:nvSpPr>
            <p:spPr bwMode="auto">
              <a:xfrm>
                <a:off x="30511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5" name="Rectangle 527"/>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6" name="Freeform 528"/>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7" name="Freeform 529"/>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8" name="Rectangle 530"/>
              <p:cNvSpPr>
                <a:spLocks noChangeArrowheads="1"/>
              </p:cNvSpPr>
              <p:nvPr/>
            </p:nvSpPr>
            <p:spPr bwMode="auto">
              <a:xfrm>
                <a:off x="30686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9" name="Rectangle 531"/>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0" name="Rectangle 532"/>
              <p:cNvSpPr>
                <a:spLocks noChangeArrowheads="1"/>
              </p:cNvSpPr>
              <p:nvPr/>
            </p:nvSpPr>
            <p:spPr bwMode="auto">
              <a:xfrm>
                <a:off x="30686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1" name="Rectangle 533"/>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2" name="Rectangle 534"/>
              <p:cNvSpPr>
                <a:spLocks noChangeArrowheads="1"/>
              </p:cNvSpPr>
              <p:nvPr/>
            </p:nvSpPr>
            <p:spPr bwMode="auto">
              <a:xfrm>
                <a:off x="30686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3" name="Rectangle 535"/>
              <p:cNvSpPr>
                <a:spLocks noChangeArrowheads="1"/>
              </p:cNvSpPr>
              <p:nvPr/>
            </p:nvSpPr>
            <p:spPr bwMode="auto">
              <a:xfrm>
                <a:off x="30686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4" name="Rectangle 536"/>
              <p:cNvSpPr>
                <a:spLocks noChangeArrowheads="1"/>
              </p:cNvSpPr>
              <p:nvPr/>
            </p:nvSpPr>
            <p:spPr bwMode="auto">
              <a:xfrm>
                <a:off x="30305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5" name="Rectangle 537"/>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6" name="Rectangle 538"/>
              <p:cNvSpPr>
                <a:spLocks noChangeArrowheads="1"/>
              </p:cNvSpPr>
              <p:nvPr/>
            </p:nvSpPr>
            <p:spPr bwMode="auto">
              <a:xfrm>
                <a:off x="30305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7" name="Rectangle 539"/>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8" name="Rectangle 540"/>
              <p:cNvSpPr>
                <a:spLocks noChangeArrowheads="1"/>
              </p:cNvSpPr>
              <p:nvPr/>
            </p:nvSpPr>
            <p:spPr bwMode="auto">
              <a:xfrm>
                <a:off x="30305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9" name="Rectangle 541"/>
              <p:cNvSpPr>
                <a:spLocks noChangeArrowheads="1"/>
              </p:cNvSpPr>
              <p:nvPr/>
            </p:nvSpPr>
            <p:spPr bwMode="auto">
              <a:xfrm>
                <a:off x="30305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0" name="Rectangle 542"/>
              <p:cNvSpPr>
                <a:spLocks noChangeArrowheads="1"/>
              </p:cNvSpPr>
              <p:nvPr/>
            </p:nvSpPr>
            <p:spPr bwMode="auto">
              <a:xfrm>
                <a:off x="29368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1" name="Rectangle 543"/>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2" name="Rectangle 544"/>
              <p:cNvSpPr>
                <a:spLocks noChangeArrowheads="1"/>
              </p:cNvSpPr>
              <p:nvPr/>
            </p:nvSpPr>
            <p:spPr bwMode="auto">
              <a:xfrm>
                <a:off x="29368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3" name="Rectangle 545"/>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4" name="Rectangle 546"/>
              <p:cNvSpPr>
                <a:spLocks noChangeArrowheads="1"/>
              </p:cNvSpPr>
              <p:nvPr/>
            </p:nvSpPr>
            <p:spPr bwMode="auto">
              <a:xfrm>
                <a:off x="29368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5" name="Rectangle 547"/>
              <p:cNvSpPr>
                <a:spLocks noChangeArrowheads="1"/>
              </p:cNvSpPr>
              <p:nvPr/>
            </p:nvSpPr>
            <p:spPr bwMode="auto">
              <a:xfrm>
                <a:off x="29368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6" name="Rectangle 548"/>
              <p:cNvSpPr>
                <a:spLocks noChangeArrowheads="1"/>
              </p:cNvSpPr>
              <p:nvPr/>
            </p:nvSpPr>
            <p:spPr bwMode="auto">
              <a:xfrm>
                <a:off x="29749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7" name="Rectangle 549"/>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8" name="Rectangle 550"/>
              <p:cNvSpPr>
                <a:spLocks noChangeArrowheads="1"/>
              </p:cNvSpPr>
              <p:nvPr/>
            </p:nvSpPr>
            <p:spPr bwMode="auto">
              <a:xfrm>
                <a:off x="29749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9" name="Rectangle 551"/>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0" name="Rectangle 552"/>
              <p:cNvSpPr>
                <a:spLocks noChangeArrowheads="1"/>
              </p:cNvSpPr>
              <p:nvPr/>
            </p:nvSpPr>
            <p:spPr bwMode="auto">
              <a:xfrm>
                <a:off x="297497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1" name="Rectangle 553"/>
              <p:cNvSpPr>
                <a:spLocks noChangeArrowheads="1"/>
              </p:cNvSpPr>
              <p:nvPr/>
            </p:nvSpPr>
            <p:spPr bwMode="auto">
              <a:xfrm>
                <a:off x="297497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2" name="Rectangle 554"/>
              <p:cNvSpPr>
                <a:spLocks noChangeArrowheads="1"/>
              </p:cNvSpPr>
              <p:nvPr/>
            </p:nvSpPr>
            <p:spPr bwMode="auto">
              <a:xfrm>
                <a:off x="29940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3" name="Rectangle 555"/>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4" name="Rectangle 556"/>
              <p:cNvSpPr>
                <a:spLocks noChangeArrowheads="1"/>
              </p:cNvSpPr>
              <p:nvPr/>
            </p:nvSpPr>
            <p:spPr bwMode="auto">
              <a:xfrm>
                <a:off x="29940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5" name="Rectangle 557"/>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6" name="Rectangle 558"/>
              <p:cNvSpPr>
                <a:spLocks noChangeArrowheads="1"/>
              </p:cNvSpPr>
              <p:nvPr/>
            </p:nvSpPr>
            <p:spPr bwMode="auto">
              <a:xfrm>
                <a:off x="29940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7" name="Rectangle 559"/>
              <p:cNvSpPr>
                <a:spLocks noChangeArrowheads="1"/>
              </p:cNvSpPr>
              <p:nvPr/>
            </p:nvSpPr>
            <p:spPr bwMode="auto">
              <a:xfrm>
                <a:off x="29940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8" name="Rectangle 560"/>
              <p:cNvSpPr>
                <a:spLocks noChangeArrowheads="1"/>
              </p:cNvSpPr>
              <p:nvPr/>
            </p:nvSpPr>
            <p:spPr bwMode="auto">
              <a:xfrm>
                <a:off x="29559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9" name="Rectangle 561"/>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0" name="Rectangle 562"/>
              <p:cNvSpPr>
                <a:spLocks noChangeArrowheads="1"/>
              </p:cNvSpPr>
              <p:nvPr/>
            </p:nvSpPr>
            <p:spPr bwMode="auto">
              <a:xfrm>
                <a:off x="29559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1" name="Rectangle 563"/>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2" name="Rectangle 564"/>
              <p:cNvSpPr>
                <a:spLocks noChangeArrowheads="1"/>
              </p:cNvSpPr>
              <p:nvPr/>
            </p:nvSpPr>
            <p:spPr bwMode="auto">
              <a:xfrm>
                <a:off x="29559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3" name="Rectangle 565"/>
              <p:cNvSpPr>
                <a:spLocks noChangeArrowheads="1"/>
              </p:cNvSpPr>
              <p:nvPr/>
            </p:nvSpPr>
            <p:spPr bwMode="auto">
              <a:xfrm>
                <a:off x="29559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4" name="Rectangle 566"/>
              <p:cNvSpPr>
                <a:spLocks noChangeArrowheads="1"/>
              </p:cNvSpPr>
              <p:nvPr/>
            </p:nvSpPr>
            <p:spPr bwMode="auto">
              <a:xfrm>
                <a:off x="28622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5" name="Rectangle 567"/>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6" name="Rectangle 568"/>
              <p:cNvSpPr>
                <a:spLocks noChangeArrowheads="1"/>
              </p:cNvSpPr>
              <p:nvPr/>
            </p:nvSpPr>
            <p:spPr bwMode="auto">
              <a:xfrm>
                <a:off x="28622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7" name="Rectangle 569"/>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8" name="Rectangle 570"/>
              <p:cNvSpPr>
                <a:spLocks noChangeArrowheads="1"/>
              </p:cNvSpPr>
              <p:nvPr/>
            </p:nvSpPr>
            <p:spPr bwMode="auto">
              <a:xfrm>
                <a:off x="28622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9" name="Rectangle 571"/>
              <p:cNvSpPr>
                <a:spLocks noChangeArrowheads="1"/>
              </p:cNvSpPr>
              <p:nvPr/>
            </p:nvSpPr>
            <p:spPr bwMode="auto">
              <a:xfrm>
                <a:off x="28622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0" name="Rectangle 572"/>
              <p:cNvSpPr>
                <a:spLocks noChangeArrowheads="1"/>
              </p:cNvSpPr>
              <p:nvPr/>
            </p:nvSpPr>
            <p:spPr bwMode="auto">
              <a:xfrm>
                <a:off x="28987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1" name="Rectangle 573"/>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2" name="Rectangle 574"/>
              <p:cNvSpPr>
                <a:spLocks noChangeArrowheads="1"/>
              </p:cNvSpPr>
              <p:nvPr/>
            </p:nvSpPr>
            <p:spPr bwMode="auto">
              <a:xfrm>
                <a:off x="28987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3" name="Rectangle 575"/>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4" name="Rectangle 576"/>
              <p:cNvSpPr>
                <a:spLocks noChangeArrowheads="1"/>
              </p:cNvSpPr>
              <p:nvPr/>
            </p:nvSpPr>
            <p:spPr bwMode="auto">
              <a:xfrm>
                <a:off x="28987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5" name="Rectangle 577"/>
              <p:cNvSpPr>
                <a:spLocks noChangeArrowheads="1"/>
              </p:cNvSpPr>
              <p:nvPr/>
            </p:nvSpPr>
            <p:spPr bwMode="auto">
              <a:xfrm>
                <a:off x="28987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6" name="Rectangle 578"/>
              <p:cNvSpPr>
                <a:spLocks noChangeArrowheads="1"/>
              </p:cNvSpPr>
              <p:nvPr/>
            </p:nvSpPr>
            <p:spPr bwMode="auto">
              <a:xfrm>
                <a:off x="29178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7" name="Rectangle 579"/>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8" name="Rectangle 580"/>
              <p:cNvSpPr>
                <a:spLocks noChangeArrowheads="1"/>
              </p:cNvSpPr>
              <p:nvPr/>
            </p:nvSpPr>
            <p:spPr bwMode="auto">
              <a:xfrm>
                <a:off x="29178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9" name="Rectangle 581"/>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0" name="Rectangle 582"/>
              <p:cNvSpPr>
                <a:spLocks noChangeArrowheads="1"/>
              </p:cNvSpPr>
              <p:nvPr/>
            </p:nvSpPr>
            <p:spPr bwMode="auto">
              <a:xfrm>
                <a:off x="29178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1" name="Rectangle 583"/>
              <p:cNvSpPr>
                <a:spLocks noChangeArrowheads="1"/>
              </p:cNvSpPr>
              <p:nvPr/>
            </p:nvSpPr>
            <p:spPr bwMode="auto">
              <a:xfrm>
                <a:off x="29178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2" name="Rectangle 584"/>
              <p:cNvSpPr>
                <a:spLocks noChangeArrowheads="1"/>
              </p:cNvSpPr>
              <p:nvPr/>
            </p:nvSpPr>
            <p:spPr bwMode="auto">
              <a:xfrm>
                <a:off x="28813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3" name="Rectangle 585"/>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4" name="Rectangle 586"/>
              <p:cNvSpPr>
                <a:spLocks noChangeArrowheads="1"/>
              </p:cNvSpPr>
              <p:nvPr/>
            </p:nvSpPr>
            <p:spPr bwMode="auto">
              <a:xfrm>
                <a:off x="28813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5" name="Rectangle 587"/>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6" name="Rectangle 588"/>
              <p:cNvSpPr>
                <a:spLocks noChangeArrowheads="1"/>
              </p:cNvSpPr>
              <p:nvPr/>
            </p:nvSpPr>
            <p:spPr bwMode="auto">
              <a:xfrm>
                <a:off x="28813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7" name="Rectangle 589"/>
              <p:cNvSpPr>
                <a:spLocks noChangeArrowheads="1"/>
              </p:cNvSpPr>
              <p:nvPr/>
            </p:nvSpPr>
            <p:spPr bwMode="auto">
              <a:xfrm>
                <a:off x="28813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8" name="Rectangle 590"/>
              <p:cNvSpPr>
                <a:spLocks noChangeArrowheads="1"/>
              </p:cNvSpPr>
              <p:nvPr/>
            </p:nvSpPr>
            <p:spPr bwMode="auto">
              <a:xfrm>
                <a:off x="27860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9" name="Rectangle 591"/>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0" name="Rectangle 592"/>
              <p:cNvSpPr>
                <a:spLocks noChangeArrowheads="1"/>
              </p:cNvSpPr>
              <p:nvPr/>
            </p:nvSpPr>
            <p:spPr bwMode="auto">
              <a:xfrm>
                <a:off x="27860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1" name="Rectangle 593"/>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2" name="Rectangle 594"/>
              <p:cNvSpPr>
                <a:spLocks noChangeArrowheads="1"/>
              </p:cNvSpPr>
              <p:nvPr/>
            </p:nvSpPr>
            <p:spPr bwMode="auto">
              <a:xfrm>
                <a:off x="27860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3" name="Rectangle 595"/>
              <p:cNvSpPr>
                <a:spLocks noChangeArrowheads="1"/>
              </p:cNvSpPr>
              <p:nvPr/>
            </p:nvSpPr>
            <p:spPr bwMode="auto">
              <a:xfrm>
                <a:off x="27860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4" name="Rectangle 596"/>
              <p:cNvSpPr>
                <a:spLocks noChangeArrowheads="1"/>
              </p:cNvSpPr>
              <p:nvPr/>
            </p:nvSpPr>
            <p:spPr bwMode="auto">
              <a:xfrm>
                <a:off x="28241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5" name="Rectangle 597"/>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6" name="Rectangle 598"/>
              <p:cNvSpPr>
                <a:spLocks noChangeArrowheads="1"/>
              </p:cNvSpPr>
              <p:nvPr/>
            </p:nvSpPr>
            <p:spPr bwMode="auto">
              <a:xfrm>
                <a:off x="28241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7" name="Rectangle 599"/>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8" name="Rectangle 600"/>
              <p:cNvSpPr>
                <a:spLocks noChangeArrowheads="1"/>
              </p:cNvSpPr>
              <p:nvPr/>
            </p:nvSpPr>
            <p:spPr bwMode="auto">
              <a:xfrm>
                <a:off x="28241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9" name="Rectangle 601"/>
              <p:cNvSpPr>
                <a:spLocks noChangeArrowheads="1"/>
              </p:cNvSpPr>
              <p:nvPr/>
            </p:nvSpPr>
            <p:spPr bwMode="auto">
              <a:xfrm>
                <a:off x="28241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0" name="Rectangle 602"/>
              <p:cNvSpPr>
                <a:spLocks noChangeArrowheads="1"/>
              </p:cNvSpPr>
              <p:nvPr/>
            </p:nvSpPr>
            <p:spPr bwMode="auto">
              <a:xfrm>
                <a:off x="28432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1" name="Rectangle 603"/>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2" name="Rectangle 604"/>
              <p:cNvSpPr>
                <a:spLocks noChangeArrowheads="1"/>
              </p:cNvSpPr>
              <p:nvPr/>
            </p:nvSpPr>
            <p:spPr bwMode="auto">
              <a:xfrm>
                <a:off x="28432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3" name="Rectangle 605"/>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4" name="Rectangle 606"/>
              <p:cNvSpPr>
                <a:spLocks noChangeArrowheads="1"/>
              </p:cNvSpPr>
              <p:nvPr/>
            </p:nvSpPr>
            <p:spPr bwMode="auto">
              <a:xfrm>
                <a:off x="28432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5" name="Rectangle 607"/>
              <p:cNvSpPr>
                <a:spLocks noChangeArrowheads="1"/>
              </p:cNvSpPr>
              <p:nvPr/>
            </p:nvSpPr>
            <p:spPr bwMode="auto">
              <a:xfrm>
                <a:off x="28432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6" name="Rectangle 608"/>
              <p:cNvSpPr>
                <a:spLocks noChangeArrowheads="1"/>
              </p:cNvSpPr>
              <p:nvPr/>
            </p:nvSpPr>
            <p:spPr bwMode="auto">
              <a:xfrm>
                <a:off x="28051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7" name="Rectangle 609"/>
              <p:cNvSpPr>
                <a:spLocks noChangeArrowheads="1"/>
              </p:cNvSpPr>
              <p:nvPr/>
            </p:nvSpPr>
            <p:spPr bwMode="auto">
              <a:xfrm>
                <a:off x="28051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60" name="Group 2459"/>
            <p:cNvGrpSpPr/>
            <p:nvPr/>
          </p:nvGrpSpPr>
          <p:grpSpPr>
            <a:xfrm>
              <a:off x="6937061" y="1725613"/>
              <a:ext cx="590551" cy="593726"/>
              <a:chOff x="2597150" y="1725613"/>
              <a:chExt cx="590551" cy="593726"/>
            </a:xfrm>
          </p:grpSpPr>
          <p:sp>
            <p:nvSpPr>
              <p:cNvPr id="1648" name="Rectangle 611"/>
              <p:cNvSpPr>
                <a:spLocks noChangeArrowheads="1"/>
              </p:cNvSpPr>
              <p:nvPr/>
            </p:nvSpPr>
            <p:spPr bwMode="auto">
              <a:xfrm>
                <a:off x="2805113"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9" name="Rectangle 612"/>
              <p:cNvSpPr>
                <a:spLocks noChangeArrowheads="1"/>
              </p:cNvSpPr>
              <p:nvPr/>
            </p:nvSpPr>
            <p:spPr bwMode="auto">
              <a:xfrm>
                <a:off x="2805113"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0" name="Rectangle 613"/>
              <p:cNvSpPr>
                <a:spLocks noChangeArrowheads="1"/>
              </p:cNvSpPr>
              <p:nvPr/>
            </p:nvSpPr>
            <p:spPr bwMode="auto">
              <a:xfrm>
                <a:off x="2805113"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1" name="Rectangle 614"/>
              <p:cNvSpPr>
                <a:spLocks noChangeArrowheads="1"/>
              </p:cNvSpPr>
              <p:nvPr/>
            </p:nvSpPr>
            <p:spPr bwMode="auto">
              <a:xfrm>
                <a:off x="2805113"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2" name="Rectangle 615"/>
              <p:cNvSpPr>
                <a:spLocks noChangeArrowheads="1"/>
              </p:cNvSpPr>
              <p:nvPr/>
            </p:nvSpPr>
            <p:spPr bwMode="auto">
              <a:xfrm>
                <a:off x="27670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3" name="Rectangle 616"/>
              <p:cNvSpPr>
                <a:spLocks noChangeArrowheads="1"/>
              </p:cNvSpPr>
              <p:nvPr/>
            </p:nvSpPr>
            <p:spPr bwMode="auto">
              <a:xfrm>
                <a:off x="27670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4" name="Freeform 617"/>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close/>
                  </a:path>
                </a:pathLst>
              </a:custGeom>
              <a:solidFill>
                <a:srgbClr val="CC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5" name="Freeform 618"/>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6" name="Freeform 619"/>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7" name="Freeform 620"/>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8" name="Rectangle 621"/>
              <p:cNvSpPr>
                <a:spLocks noChangeArrowheads="1"/>
              </p:cNvSpPr>
              <p:nvPr/>
            </p:nvSpPr>
            <p:spPr bwMode="auto">
              <a:xfrm>
                <a:off x="27289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9" name="Rectangle 622"/>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0" name="Rectangle 623"/>
              <p:cNvSpPr>
                <a:spLocks noChangeArrowheads="1"/>
              </p:cNvSpPr>
              <p:nvPr/>
            </p:nvSpPr>
            <p:spPr bwMode="auto">
              <a:xfrm>
                <a:off x="2728913" y="2025651"/>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1" name="Rectangle 624"/>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2" name="Rectangle 625"/>
              <p:cNvSpPr>
                <a:spLocks noChangeArrowheads="1"/>
              </p:cNvSpPr>
              <p:nvPr/>
            </p:nvSpPr>
            <p:spPr bwMode="auto">
              <a:xfrm>
                <a:off x="2728913" y="2025651"/>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3" name="Rectangle 626"/>
              <p:cNvSpPr>
                <a:spLocks noChangeArrowheads="1"/>
              </p:cNvSpPr>
              <p:nvPr/>
            </p:nvSpPr>
            <p:spPr bwMode="auto">
              <a:xfrm>
                <a:off x="2728913" y="2025651"/>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4" name="Rectangle 627"/>
              <p:cNvSpPr>
                <a:spLocks noChangeArrowheads="1"/>
              </p:cNvSpPr>
              <p:nvPr/>
            </p:nvSpPr>
            <p:spPr bwMode="auto">
              <a:xfrm>
                <a:off x="27495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5" name="Rectangle 628"/>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6" name="Rectangle 629"/>
              <p:cNvSpPr>
                <a:spLocks noChangeArrowheads="1"/>
              </p:cNvSpPr>
              <p:nvPr/>
            </p:nvSpPr>
            <p:spPr bwMode="auto">
              <a:xfrm>
                <a:off x="27495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7" name="Rectangle 630"/>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8" name="Rectangle 631"/>
              <p:cNvSpPr>
                <a:spLocks noChangeArrowheads="1"/>
              </p:cNvSpPr>
              <p:nvPr/>
            </p:nvSpPr>
            <p:spPr bwMode="auto">
              <a:xfrm>
                <a:off x="27495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9" name="Rectangle 632"/>
              <p:cNvSpPr>
                <a:spLocks noChangeArrowheads="1"/>
              </p:cNvSpPr>
              <p:nvPr/>
            </p:nvSpPr>
            <p:spPr bwMode="auto">
              <a:xfrm>
                <a:off x="27495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0" name="Rectangle 633"/>
              <p:cNvSpPr>
                <a:spLocks noChangeArrowheads="1"/>
              </p:cNvSpPr>
              <p:nvPr/>
            </p:nvSpPr>
            <p:spPr bwMode="auto">
              <a:xfrm>
                <a:off x="27114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1" name="Rectangle 634"/>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2" name="Rectangle 635"/>
              <p:cNvSpPr>
                <a:spLocks noChangeArrowheads="1"/>
              </p:cNvSpPr>
              <p:nvPr/>
            </p:nvSpPr>
            <p:spPr bwMode="auto">
              <a:xfrm>
                <a:off x="27114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3" name="Rectangle 636"/>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4" name="Rectangle 637"/>
              <p:cNvSpPr>
                <a:spLocks noChangeArrowheads="1"/>
              </p:cNvSpPr>
              <p:nvPr/>
            </p:nvSpPr>
            <p:spPr bwMode="auto">
              <a:xfrm>
                <a:off x="27114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5" name="Rectangle 638"/>
              <p:cNvSpPr>
                <a:spLocks noChangeArrowheads="1"/>
              </p:cNvSpPr>
              <p:nvPr/>
            </p:nvSpPr>
            <p:spPr bwMode="auto">
              <a:xfrm>
                <a:off x="27114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6" name="Freeform 639"/>
              <p:cNvSpPr>
                <a:spLocks/>
              </p:cNvSpPr>
              <p:nvPr/>
            </p:nvSpPr>
            <p:spPr bwMode="auto">
              <a:xfrm>
                <a:off x="2755900" y="1830388"/>
                <a:ext cx="409575" cy="488950"/>
              </a:xfrm>
              <a:custGeom>
                <a:avLst/>
                <a:gdLst>
                  <a:gd name="T0" fmla="*/ 258 w 258"/>
                  <a:gd name="T1" fmla="*/ 308 h 308"/>
                  <a:gd name="T2" fmla="*/ 0 w 258"/>
                  <a:gd name="T3" fmla="*/ 308 h 308"/>
                  <a:gd name="T4" fmla="*/ 21 w 258"/>
                  <a:gd name="T5" fmla="*/ 0 h 308"/>
                  <a:gd name="T6" fmla="*/ 258 w 258"/>
                  <a:gd name="T7" fmla="*/ 0 h 308"/>
                  <a:gd name="T8" fmla="*/ 258 w 258"/>
                  <a:gd name="T9" fmla="*/ 308 h 308"/>
                </a:gdLst>
                <a:ahLst/>
                <a:cxnLst>
                  <a:cxn ang="0">
                    <a:pos x="T0" y="T1"/>
                  </a:cxn>
                  <a:cxn ang="0">
                    <a:pos x="T2" y="T3"/>
                  </a:cxn>
                  <a:cxn ang="0">
                    <a:pos x="T4" y="T5"/>
                  </a:cxn>
                  <a:cxn ang="0">
                    <a:pos x="T6" y="T7"/>
                  </a:cxn>
                  <a:cxn ang="0">
                    <a:pos x="T8" y="T9"/>
                  </a:cxn>
                </a:cxnLst>
                <a:rect l="0" t="0" r="r" b="b"/>
                <a:pathLst>
                  <a:path w="258" h="308">
                    <a:moveTo>
                      <a:pt x="258" y="308"/>
                    </a:moveTo>
                    <a:lnTo>
                      <a:pt x="0" y="308"/>
                    </a:lnTo>
                    <a:lnTo>
                      <a:pt x="21" y="0"/>
                    </a:lnTo>
                    <a:lnTo>
                      <a:pt x="258" y="0"/>
                    </a:lnTo>
                    <a:lnTo>
                      <a:pt x="258" y="30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7" name="Freeform 640"/>
              <p:cNvSpPr>
                <a:spLocks/>
              </p:cNvSpPr>
              <p:nvPr/>
            </p:nvSpPr>
            <p:spPr bwMode="auto">
              <a:xfrm>
                <a:off x="2917825" y="1965326"/>
                <a:ext cx="134938" cy="128588"/>
              </a:xfrm>
              <a:custGeom>
                <a:avLst/>
                <a:gdLst>
                  <a:gd name="T0" fmla="*/ 42 w 85"/>
                  <a:gd name="T1" fmla="*/ 0 h 81"/>
                  <a:gd name="T2" fmla="*/ 56 w 85"/>
                  <a:gd name="T3" fmla="*/ 27 h 81"/>
                  <a:gd name="T4" fmla="*/ 85 w 85"/>
                  <a:gd name="T5" fmla="*/ 31 h 81"/>
                  <a:gd name="T6" fmla="*/ 64 w 85"/>
                  <a:gd name="T7" fmla="*/ 52 h 81"/>
                  <a:gd name="T8" fmla="*/ 69 w 85"/>
                  <a:gd name="T9" fmla="*/ 81 h 81"/>
                  <a:gd name="T10" fmla="*/ 42 w 85"/>
                  <a:gd name="T11" fmla="*/ 67 h 81"/>
                  <a:gd name="T12" fmla="*/ 16 w 85"/>
                  <a:gd name="T13" fmla="*/ 81 h 81"/>
                  <a:gd name="T14" fmla="*/ 21 w 85"/>
                  <a:gd name="T15" fmla="*/ 52 h 81"/>
                  <a:gd name="T16" fmla="*/ 0 w 85"/>
                  <a:gd name="T17" fmla="*/ 31 h 81"/>
                  <a:gd name="T18" fmla="*/ 29 w 85"/>
                  <a:gd name="T19" fmla="*/ 27 h 81"/>
                  <a:gd name="T20" fmla="*/ 42 w 85"/>
                  <a:gd name="T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1">
                    <a:moveTo>
                      <a:pt x="42" y="0"/>
                    </a:moveTo>
                    <a:lnTo>
                      <a:pt x="56" y="27"/>
                    </a:lnTo>
                    <a:lnTo>
                      <a:pt x="85" y="31"/>
                    </a:lnTo>
                    <a:lnTo>
                      <a:pt x="64" y="52"/>
                    </a:lnTo>
                    <a:lnTo>
                      <a:pt x="69" y="81"/>
                    </a:lnTo>
                    <a:lnTo>
                      <a:pt x="42" y="67"/>
                    </a:lnTo>
                    <a:lnTo>
                      <a:pt x="16" y="81"/>
                    </a:lnTo>
                    <a:lnTo>
                      <a:pt x="21" y="52"/>
                    </a:lnTo>
                    <a:lnTo>
                      <a:pt x="0" y="31"/>
                    </a:lnTo>
                    <a:lnTo>
                      <a:pt x="29" y="27"/>
                    </a:lnTo>
                    <a:lnTo>
                      <a:pt x="42" y="0"/>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8" name="Freeform 641"/>
              <p:cNvSpPr>
                <a:spLocks/>
              </p:cNvSpPr>
              <p:nvPr/>
            </p:nvSpPr>
            <p:spPr bwMode="auto">
              <a:xfrm>
                <a:off x="2903538" y="2179638"/>
                <a:ext cx="158750" cy="0"/>
              </a:xfrm>
              <a:custGeom>
                <a:avLst/>
                <a:gdLst>
                  <a:gd name="T0" fmla="*/ 0 w 100"/>
                  <a:gd name="T1" fmla="*/ 100 w 100"/>
                  <a:gd name="T2" fmla="*/ 0 w 100"/>
                </a:gdLst>
                <a:ahLst/>
                <a:cxnLst>
                  <a:cxn ang="0">
                    <a:pos x="T0" y="0"/>
                  </a:cxn>
                  <a:cxn ang="0">
                    <a:pos x="T1" y="0"/>
                  </a:cxn>
                  <a:cxn ang="0">
                    <a:pos x="T2" y="0"/>
                  </a:cxn>
                </a:cxnLst>
                <a:rect l="0" t="0" r="r" b="b"/>
                <a:pathLst>
                  <a:path w="100">
                    <a:moveTo>
                      <a:pt x="0" y="0"/>
                    </a:moveTo>
                    <a:lnTo>
                      <a:pt x="10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9" name="Line 642"/>
              <p:cNvSpPr>
                <a:spLocks noChangeShapeType="1"/>
              </p:cNvSpPr>
              <p:nvPr/>
            </p:nvSpPr>
            <p:spPr bwMode="auto">
              <a:xfrm>
                <a:off x="2903538" y="2179638"/>
                <a:ext cx="1587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0" name="Rectangle 643"/>
              <p:cNvSpPr>
                <a:spLocks noChangeArrowheads="1"/>
              </p:cNvSpPr>
              <p:nvPr/>
            </p:nvSpPr>
            <p:spPr bwMode="auto">
              <a:xfrm>
                <a:off x="2903538" y="2170113"/>
                <a:ext cx="158750" cy="190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1" name="Freeform 644"/>
              <p:cNvSpPr>
                <a:spLocks/>
              </p:cNvSpPr>
              <p:nvPr/>
            </p:nvSpPr>
            <p:spPr bwMode="auto">
              <a:xfrm>
                <a:off x="2936875" y="2219326"/>
                <a:ext cx="92075" cy="0"/>
              </a:xfrm>
              <a:custGeom>
                <a:avLst/>
                <a:gdLst>
                  <a:gd name="T0" fmla="*/ 0 w 58"/>
                  <a:gd name="T1" fmla="*/ 58 w 58"/>
                  <a:gd name="T2" fmla="*/ 0 w 58"/>
                </a:gdLst>
                <a:ahLst/>
                <a:cxnLst>
                  <a:cxn ang="0">
                    <a:pos x="T0" y="0"/>
                  </a:cxn>
                  <a:cxn ang="0">
                    <a:pos x="T1" y="0"/>
                  </a:cxn>
                  <a:cxn ang="0">
                    <a:pos x="T2" y="0"/>
                  </a:cxn>
                </a:cxnLst>
                <a:rect l="0" t="0" r="r" b="b"/>
                <a:pathLst>
                  <a:path w="58">
                    <a:moveTo>
                      <a:pt x="0" y="0"/>
                    </a:moveTo>
                    <a:lnTo>
                      <a:pt x="58"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2" name="Line 645"/>
              <p:cNvSpPr>
                <a:spLocks noChangeShapeType="1"/>
              </p:cNvSpPr>
              <p:nvPr/>
            </p:nvSpPr>
            <p:spPr bwMode="auto">
              <a:xfrm>
                <a:off x="2936875" y="2219326"/>
                <a:ext cx="920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3" name="Rectangle 646"/>
              <p:cNvSpPr>
                <a:spLocks noChangeArrowheads="1"/>
              </p:cNvSpPr>
              <p:nvPr/>
            </p:nvSpPr>
            <p:spPr bwMode="auto">
              <a:xfrm>
                <a:off x="2936875" y="2214563"/>
                <a:ext cx="92075" cy="79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4" name="Freeform 647"/>
              <p:cNvSpPr>
                <a:spLocks/>
              </p:cNvSpPr>
              <p:nvPr/>
            </p:nvSpPr>
            <p:spPr bwMode="auto">
              <a:xfrm>
                <a:off x="2597150" y="1730376"/>
                <a:ext cx="449263" cy="100013"/>
              </a:xfrm>
              <a:custGeom>
                <a:avLst/>
                <a:gdLst>
                  <a:gd name="T0" fmla="*/ 46 w 283"/>
                  <a:gd name="T1" fmla="*/ 63 h 63"/>
                  <a:gd name="T2" fmla="*/ 283 w 283"/>
                  <a:gd name="T3" fmla="*/ 63 h 63"/>
                  <a:gd name="T4" fmla="*/ 236 w 283"/>
                  <a:gd name="T5" fmla="*/ 10 h 63"/>
                  <a:gd name="T6" fmla="*/ 140 w 283"/>
                  <a:gd name="T7" fmla="*/ 0 h 63"/>
                  <a:gd name="T8" fmla="*/ 0 w 283"/>
                  <a:gd name="T9" fmla="*/ 10 h 63"/>
                  <a:gd name="T10" fmla="*/ 46 w 283"/>
                  <a:gd name="T11" fmla="*/ 63 h 63"/>
                </a:gdLst>
                <a:ahLst/>
                <a:cxnLst>
                  <a:cxn ang="0">
                    <a:pos x="T0" y="T1"/>
                  </a:cxn>
                  <a:cxn ang="0">
                    <a:pos x="T2" y="T3"/>
                  </a:cxn>
                  <a:cxn ang="0">
                    <a:pos x="T4" y="T5"/>
                  </a:cxn>
                  <a:cxn ang="0">
                    <a:pos x="T6" y="T7"/>
                  </a:cxn>
                  <a:cxn ang="0">
                    <a:pos x="T8" y="T9"/>
                  </a:cxn>
                  <a:cxn ang="0">
                    <a:pos x="T10" y="T11"/>
                  </a:cxn>
                </a:cxnLst>
                <a:rect l="0" t="0" r="r" b="b"/>
                <a:pathLst>
                  <a:path w="283" h="63">
                    <a:moveTo>
                      <a:pt x="46" y="63"/>
                    </a:moveTo>
                    <a:lnTo>
                      <a:pt x="283" y="63"/>
                    </a:lnTo>
                    <a:lnTo>
                      <a:pt x="236" y="10"/>
                    </a:lnTo>
                    <a:lnTo>
                      <a:pt x="140" y="0"/>
                    </a:lnTo>
                    <a:lnTo>
                      <a:pt x="0" y="10"/>
                    </a:lnTo>
                    <a:lnTo>
                      <a:pt x="46" y="63"/>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5" name="Freeform 648"/>
              <p:cNvSpPr>
                <a:spLocks/>
              </p:cNvSpPr>
              <p:nvPr/>
            </p:nvSpPr>
            <p:spPr bwMode="auto">
              <a:xfrm>
                <a:off x="2597150" y="1725613"/>
                <a:ext cx="374650" cy="20638"/>
              </a:xfrm>
              <a:custGeom>
                <a:avLst/>
                <a:gdLst>
                  <a:gd name="T0" fmla="*/ 0 w 350"/>
                  <a:gd name="T1" fmla="*/ 19 h 19"/>
                  <a:gd name="T2" fmla="*/ 18 w 350"/>
                  <a:gd name="T3" fmla="*/ 0 h 19"/>
                  <a:gd name="T4" fmla="*/ 332 w 350"/>
                  <a:gd name="T5" fmla="*/ 0 h 19"/>
                  <a:gd name="T6" fmla="*/ 350 w 350"/>
                  <a:gd name="T7" fmla="*/ 19 h 19"/>
                  <a:gd name="T8" fmla="*/ 0 w 350"/>
                  <a:gd name="T9" fmla="*/ 19 h 19"/>
                </a:gdLst>
                <a:ahLst/>
                <a:cxnLst>
                  <a:cxn ang="0">
                    <a:pos x="T0" y="T1"/>
                  </a:cxn>
                  <a:cxn ang="0">
                    <a:pos x="T2" y="T3"/>
                  </a:cxn>
                  <a:cxn ang="0">
                    <a:pos x="T4" y="T5"/>
                  </a:cxn>
                  <a:cxn ang="0">
                    <a:pos x="T6" y="T7"/>
                  </a:cxn>
                  <a:cxn ang="0">
                    <a:pos x="T8" y="T9"/>
                  </a:cxn>
                </a:cxnLst>
                <a:rect l="0" t="0" r="r" b="b"/>
                <a:pathLst>
                  <a:path w="350" h="19">
                    <a:moveTo>
                      <a:pt x="0" y="19"/>
                    </a:moveTo>
                    <a:cubicBezTo>
                      <a:pt x="0" y="8"/>
                      <a:pt x="8" y="0"/>
                      <a:pt x="18" y="0"/>
                    </a:cubicBezTo>
                    <a:cubicBezTo>
                      <a:pt x="332" y="0"/>
                      <a:pt x="332" y="0"/>
                      <a:pt x="332" y="0"/>
                    </a:cubicBezTo>
                    <a:cubicBezTo>
                      <a:pt x="342" y="0"/>
                      <a:pt x="350" y="8"/>
                      <a:pt x="350" y="19"/>
                    </a:cubicBezTo>
                    <a:lnTo>
                      <a:pt x="0" y="19"/>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6" name="Freeform 649"/>
              <p:cNvSpPr>
                <a:spLocks/>
              </p:cNvSpPr>
              <p:nvPr/>
            </p:nvSpPr>
            <p:spPr bwMode="auto">
              <a:xfrm>
                <a:off x="3046413" y="1790701"/>
                <a:ext cx="141288" cy="39688"/>
              </a:xfrm>
              <a:custGeom>
                <a:avLst/>
                <a:gdLst>
                  <a:gd name="T0" fmla="*/ 0 w 132"/>
                  <a:gd name="T1" fmla="*/ 37 h 37"/>
                  <a:gd name="T2" fmla="*/ 111 w 132"/>
                  <a:gd name="T3" fmla="*/ 37 h 37"/>
                  <a:gd name="T4" fmla="*/ 127 w 132"/>
                  <a:gd name="T5" fmla="*/ 16 h 37"/>
                  <a:gd name="T6" fmla="*/ 118 w 132"/>
                  <a:gd name="T7" fmla="*/ 0 h 37"/>
                  <a:gd name="T8" fmla="*/ 40 w 132"/>
                  <a:gd name="T9" fmla="*/ 0 h 37"/>
                  <a:gd name="T10" fmla="*/ 21 w 132"/>
                  <a:gd name="T11" fmla="*/ 9 h 37"/>
                  <a:gd name="T12" fmla="*/ 0 w 132"/>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2" h="37">
                    <a:moveTo>
                      <a:pt x="0" y="37"/>
                    </a:moveTo>
                    <a:cubicBezTo>
                      <a:pt x="111" y="37"/>
                      <a:pt x="111" y="37"/>
                      <a:pt x="111" y="37"/>
                    </a:cubicBezTo>
                    <a:cubicBezTo>
                      <a:pt x="127" y="16"/>
                      <a:pt x="127" y="16"/>
                      <a:pt x="127" y="16"/>
                    </a:cubicBezTo>
                    <a:cubicBezTo>
                      <a:pt x="132" y="10"/>
                      <a:pt x="127" y="0"/>
                      <a:pt x="118" y="0"/>
                    </a:cubicBezTo>
                    <a:cubicBezTo>
                      <a:pt x="40" y="0"/>
                      <a:pt x="40" y="0"/>
                      <a:pt x="40" y="0"/>
                    </a:cubicBezTo>
                    <a:cubicBezTo>
                      <a:pt x="33" y="0"/>
                      <a:pt x="26" y="3"/>
                      <a:pt x="21" y="9"/>
                    </a:cubicBezTo>
                    <a:lnTo>
                      <a:pt x="0" y="37"/>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7" name="Freeform 650"/>
              <p:cNvSpPr>
                <a:spLocks/>
              </p:cNvSpPr>
              <p:nvPr/>
            </p:nvSpPr>
            <p:spPr bwMode="auto">
              <a:xfrm>
                <a:off x="2670175" y="1816101"/>
                <a:ext cx="119063" cy="503238"/>
              </a:xfrm>
              <a:custGeom>
                <a:avLst/>
                <a:gdLst>
                  <a:gd name="T0" fmla="*/ 75 w 75"/>
                  <a:gd name="T1" fmla="*/ 317 h 317"/>
                  <a:gd name="T2" fmla="*/ 0 w 75"/>
                  <a:gd name="T3" fmla="*/ 317 h 317"/>
                  <a:gd name="T4" fmla="*/ 0 w 75"/>
                  <a:gd name="T5" fmla="*/ 9 h 317"/>
                  <a:gd name="T6" fmla="*/ 37 w 75"/>
                  <a:gd name="T7" fmla="*/ 0 h 317"/>
                  <a:gd name="T8" fmla="*/ 75 w 75"/>
                  <a:gd name="T9" fmla="*/ 9 h 317"/>
                  <a:gd name="T10" fmla="*/ 75 w 75"/>
                  <a:gd name="T11" fmla="*/ 317 h 317"/>
                </a:gdLst>
                <a:ahLst/>
                <a:cxnLst>
                  <a:cxn ang="0">
                    <a:pos x="T0" y="T1"/>
                  </a:cxn>
                  <a:cxn ang="0">
                    <a:pos x="T2" y="T3"/>
                  </a:cxn>
                  <a:cxn ang="0">
                    <a:pos x="T4" y="T5"/>
                  </a:cxn>
                  <a:cxn ang="0">
                    <a:pos x="T6" y="T7"/>
                  </a:cxn>
                  <a:cxn ang="0">
                    <a:pos x="T8" y="T9"/>
                  </a:cxn>
                  <a:cxn ang="0">
                    <a:pos x="T10" y="T11"/>
                  </a:cxn>
                </a:cxnLst>
                <a:rect l="0" t="0" r="r" b="b"/>
                <a:pathLst>
                  <a:path w="75" h="317">
                    <a:moveTo>
                      <a:pt x="75" y="317"/>
                    </a:moveTo>
                    <a:lnTo>
                      <a:pt x="0" y="317"/>
                    </a:lnTo>
                    <a:lnTo>
                      <a:pt x="0" y="9"/>
                    </a:lnTo>
                    <a:lnTo>
                      <a:pt x="37" y="0"/>
                    </a:lnTo>
                    <a:lnTo>
                      <a:pt x="75" y="9"/>
                    </a:lnTo>
                    <a:lnTo>
                      <a:pt x="75" y="317"/>
                    </a:lnTo>
                    <a:close/>
                  </a:path>
                </a:pathLst>
              </a:custGeom>
              <a:solidFill>
                <a:srgbClr val="4D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8" name="Freeform 651"/>
              <p:cNvSpPr>
                <a:spLocks/>
              </p:cNvSpPr>
              <p:nvPr/>
            </p:nvSpPr>
            <p:spPr bwMode="auto">
              <a:xfrm>
                <a:off x="2644775" y="1790701"/>
                <a:ext cx="144463" cy="39688"/>
              </a:xfrm>
              <a:custGeom>
                <a:avLst/>
                <a:gdLst>
                  <a:gd name="T0" fmla="*/ 134 w 134"/>
                  <a:gd name="T1" fmla="*/ 37 h 37"/>
                  <a:gd name="T2" fmla="*/ 23 w 134"/>
                  <a:gd name="T3" fmla="*/ 37 h 37"/>
                  <a:gd name="T4" fmla="*/ 6 w 134"/>
                  <a:gd name="T5" fmla="*/ 16 h 37"/>
                  <a:gd name="T6" fmla="*/ 14 w 134"/>
                  <a:gd name="T7" fmla="*/ 0 h 37"/>
                  <a:gd name="T8" fmla="*/ 92 w 134"/>
                  <a:gd name="T9" fmla="*/ 0 h 37"/>
                  <a:gd name="T10" fmla="*/ 111 w 134"/>
                  <a:gd name="T11" fmla="*/ 9 h 37"/>
                  <a:gd name="T12" fmla="*/ 134 w 134"/>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4" h="37">
                    <a:moveTo>
                      <a:pt x="134" y="37"/>
                    </a:moveTo>
                    <a:cubicBezTo>
                      <a:pt x="23" y="37"/>
                      <a:pt x="23" y="37"/>
                      <a:pt x="23" y="37"/>
                    </a:cubicBezTo>
                    <a:cubicBezTo>
                      <a:pt x="6" y="16"/>
                      <a:pt x="6" y="16"/>
                      <a:pt x="6" y="16"/>
                    </a:cubicBezTo>
                    <a:cubicBezTo>
                      <a:pt x="0" y="10"/>
                      <a:pt x="5" y="0"/>
                      <a:pt x="14" y="0"/>
                    </a:cubicBezTo>
                    <a:cubicBezTo>
                      <a:pt x="92" y="0"/>
                      <a:pt x="92" y="0"/>
                      <a:pt x="92" y="0"/>
                    </a:cubicBezTo>
                    <a:cubicBezTo>
                      <a:pt x="99" y="0"/>
                      <a:pt x="106" y="3"/>
                      <a:pt x="111" y="9"/>
                    </a:cubicBezTo>
                    <a:lnTo>
                      <a:pt x="134" y="37"/>
                    </a:lnTo>
                    <a:close/>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grpSp>
        <p:nvGrpSpPr>
          <p:cNvPr id="2458" name="Group 2457"/>
          <p:cNvGrpSpPr/>
          <p:nvPr/>
        </p:nvGrpSpPr>
        <p:grpSpPr>
          <a:xfrm>
            <a:off x="4643486" y="1698626"/>
            <a:ext cx="735013" cy="646113"/>
            <a:chOff x="358775" y="1698626"/>
            <a:chExt cx="735013" cy="646113"/>
          </a:xfrm>
        </p:grpSpPr>
        <p:sp>
          <p:nvSpPr>
            <p:cNvPr id="1689"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0"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1"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2"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3"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4"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5"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6"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7"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8"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9"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0"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1"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2"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3"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4"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5"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6"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7"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8"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9"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0"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1"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2"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3"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4"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5"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6"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7"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8"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9"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0"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1"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2"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3"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4"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5"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6"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7"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8"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9"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0"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1"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2"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3"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4"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5"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6"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7"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8"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9"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0"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1"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2"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3"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4"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5"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6"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7"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8"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51" name="Group 2450"/>
          <p:cNvGrpSpPr/>
          <p:nvPr/>
        </p:nvGrpSpPr>
        <p:grpSpPr>
          <a:xfrm>
            <a:off x="7865692" y="609602"/>
            <a:ext cx="709613" cy="630237"/>
            <a:chOff x="3594100" y="609601"/>
            <a:chExt cx="709613" cy="630237"/>
          </a:xfrm>
        </p:grpSpPr>
        <p:sp>
          <p:nvSpPr>
            <p:cNvPr id="1749" name="Freeform 712"/>
            <p:cNvSpPr>
              <a:spLocks/>
            </p:cNvSpPr>
            <p:nvPr/>
          </p:nvSpPr>
          <p:spPr bwMode="auto">
            <a:xfrm>
              <a:off x="3779838" y="630238"/>
              <a:ext cx="523875" cy="609600"/>
            </a:xfrm>
            <a:custGeom>
              <a:avLst/>
              <a:gdLst>
                <a:gd name="T0" fmla="*/ 281 w 330"/>
                <a:gd name="T1" fmla="*/ 0 h 384"/>
                <a:gd name="T2" fmla="*/ 330 w 330"/>
                <a:gd name="T3" fmla="*/ 50 h 384"/>
                <a:gd name="T4" fmla="*/ 330 w 330"/>
                <a:gd name="T5" fmla="*/ 384 h 384"/>
                <a:gd name="T6" fmla="*/ 0 w 330"/>
                <a:gd name="T7" fmla="*/ 384 h 384"/>
                <a:gd name="T8" fmla="*/ 0 w 330"/>
                <a:gd name="T9" fmla="*/ 0 h 384"/>
                <a:gd name="T10" fmla="*/ 281 w 330"/>
                <a:gd name="T11" fmla="*/ 0 h 384"/>
              </a:gdLst>
              <a:ahLst/>
              <a:cxnLst>
                <a:cxn ang="0">
                  <a:pos x="T0" y="T1"/>
                </a:cxn>
                <a:cxn ang="0">
                  <a:pos x="T2" y="T3"/>
                </a:cxn>
                <a:cxn ang="0">
                  <a:pos x="T4" y="T5"/>
                </a:cxn>
                <a:cxn ang="0">
                  <a:pos x="T6" y="T7"/>
                </a:cxn>
                <a:cxn ang="0">
                  <a:pos x="T8" y="T9"/>
                </a:cxn>
                <a:cxn ang="0">
                  <a:pos x="T10" y="T11"/>
                </a:cxn>
              </a:cxnLst>
              <a:rect l="0" t="0" r="r" b="b"/>
              <a:pathLst>
                <a:path w="330" h="384">
                  <a:moveTo>
                    <a:pt x="281" y="0"/>
                  </a:moveTo>
                  <a:lnTo>
                    <a:pt x="330" y="50"/>
                  </a:lnTo>
                  <a:lnTo>
                    <a:pt x="330" y="384"/>
                  </a:lnTo>
                  <a:lnTo>
                    <a:pt x="0" y="384"/>
                  </a:lnTo>
                  <a:lnTo>
                    <a:pt x="0" y="0"/>
                  </a:lnTo>
                  <a:lnTo>
                    <a:pt x="2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0" name="Freeform 713"/>
            <p:cNvSpPr>
              <a:spLocks/>
            </p:cNvSpPr>
            <p:nvPr/>
          </p:nvSpPr>
          <p:spPr bwMode="auto">
            <a:xfrm>
              <a:off x="3779838" y="630238"/>
              <a:ext cx="523875" cy="609600"/>
            </a:xfrm>
            <a:custGeom>
              <a:avLst/>
              <a:gdLst>
                <a:gd name="T0" fmla="*/ 281 w 330"/>
                <a:gd name="T1" fmla="*/ 0 h 384"/>
                <a:gd name="T2" fmla="*/ 330 w 330"/>
                <a:gd name="T3" fmla="*/ 50 h 384"/>
                <a:gd name="T4" fmla="*/ 330 w 330"/>
                <a:gd name="T5" fmla="*/ 384 h 384"/>
                <a:gd name="T6" fmla="*/ 0 w 330"/>
                <a:gd name="T7" fmla="*/ 384 h 384"/>
                <a:gd name="T8" fmla="*/ 0 w 330"/>
                <a:gd name="T9" fmla="*/ 0 h 384"/>
                <a:gd name="T10" fmla="*/ 281 w 330"/>
                <a:gd name="T11" fmla="*/ 0 h 384"/>
              </a:gdLst>
              <a:ahLst/>
              <a:cxnLst>
                <a:cxn ang="0">
                  <a:pos x="T0" y="T1"/>
                </a:cxn>
                <a:cxn ang="0">
                  <a:pos x="T2" y="T3"/>
                </a:cxn>
                <a:cxn ang="0">
                  <a:pos x="T4" y="T5"/>
                </a:cxn>
                <a:cxn ang="0">
                  <a:pos x="T6" y="T7"/>
                </a:cxn>
                <a:cxn ang="0">
                  <a:pos x="T8" y="T9"/>
                </a:cxn>
                <a:cxn ang="0">
                  <a:pos x="T10" y="T11"/>
                </a:cxn>
              </a:cxnLst>
              <a:rect l="0" t="0" r="r" b="b"/>
              <a:pathLst>
                <a:path w="330" h="384">
                  <a:moveTo>
                    <a:pt x="281" y="0"/>
                  </a:moveTo>
                  <a:lnTo>
                    <a:pt x="330" y="50"/>
                  </a:lnTo>
                  <a:lnTo>
                    <a:pt x="330" y="384"/>
                  </a:lnTo>
                  <a:lnTo>
                    <a:pt x="0" y="384"/>
                  </a:lnTo>
                  <a:lnTo>
                    <a:pt x="0" y="0"/>
                  </a:lnTo>
                  <a:lnTo>
                    <a:pt x="2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1" name="Freeform 714"/>
            <p:cNvSpPr>
              <a:spLocks/>
            </p:cNvSpPr>
            <p:nvPr/>
          </p:nvSpPr>
          <p:spPr bwMode="auto">
            <a:xfrm>
              <a:off x="3779838" y="609601"/>
              <a:ext cx="468313" cy="44450"/>
            </a:xfrm>
            <a:custGeom>
              <a:avLst/>
              <a:gdLst>
                <a:gd name="T0" fmla="*/ 267 w 295"/>
                <a:gd name="T1" fmla="*/ 0 h 28"/>
                <a:gd name="T2" fmla="*/ 0 w 295"/>
                <a:gd name="T3" fmla="*/ 0 h 28"/>
                <a:gd name="T4" fmla="*/ 0 w 295"/>
                <a:gd name="T5" fmla="*/ 28 h 28"/>
                <a:gd name="T6" fmla="*/ 295 w 295"/>
                <a:gd name="T7" fmla="*/ 28 h 28"/>
                <a:gd name="T8" fmla="*/ 267 w 295"/>
                <a:gd name="T9" fmla="*/ 0 h 28"/>
              </a:gdLst>
              <a:ahLst/>
              <a:cxnLst>
                <a:cxn ang="0">
                  <a:pos x="T0" y="T1"/>
                </a:cxn>
                <a:cxn ang="0">
                  <a:pos x="T2" y="T3"/>
                </a:cxn>
                <a:cxn ang="0">
                  <a:pos x="T4" y="T5"/>
                </a:cxn>
                <a:cxn ang="0">
                  <a:pos x="T6" y="T7"/>
                </a:cxn>
                <a:cxn ang="0">
                  <a:pos x="T8" y="T9"/>
                </a:cxn>
              </a:cxnLst>
              <a:rect l="0" t="0" r="r" b="b"/>
              <a:pathLst>
                <a:path w="295" h="28">
                  <a:moveTo>
                    <a:pt x="267" y="0"/>
                  </a:moveTo>
                  <a:lnTo>
                    <a:pt x="0" y="0"/>
                  </a:lnTo>
                  <a:lnTo>
                    <a:pt x="0" y="28"/>
                  </a:lnTo>
                  <a:lnTo>
                    <a:pt x="295" y="28"/>
                  </a:lnTo>
                  <a:lnTo>
                    <a:pt x="267"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2" name="Oval 715"/>
            <p:cNvSpPr>
              <a:spLocks noChangeArrowheads="1"/>
            </p:cNvSpPr>
            <p:nvPr/>
          </p:nvSpPr>
          <p:spPr bwMode="auto">
            <a:xfrm>
              <a:off x="3800475" y="622301"/>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3" name="Oval 716"/>
            <p:cNvSpPr>
              <a:spLocks noChangeArrowheads="1"/>
            </p:cNvSpPr>
            <p:nvPr/>
          </p:nvSpPr>
          <p:spPr bwMode="auto">
            <a:xfrm>
              <a:off x="3830638" y="622301"/>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4" name="Oval 717"/>
            <p:cNvSpPr>
              <a:spLocks noChangeArrowheads="1"/>
            </p:cNvSpPr>
            <p:nvPr/>
          </p:nvSpPr>
          <p:spPr bwMode="auto">
            <a:xfrm>
              <a:off x="3860800" y="622301"/>
              <a:ext cx="17463"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5" name="Rectangle 718"/>
            <p:cNvSpPr>
              <a:spLocks noChangeArrowheads="1"/>
            </p:cNvSpPr>
            <p:nvPr/>
          </p:nvSpPr>
          <p:spPr bwMode="auto">
            <a:xfrm>
              <a:off x="4235450" y="1168401"/>
              <a:ext cx="44450" cy="174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6" name="Rectangle 719"/>
            <p:cNvSpPr>
              <a:spLocks noChangeArrowheads="1"/>
            </p:cNvSpPr>
            <p:nvPr/>
          </p:nvSpPr>
          <p:spPr bwMode="auto">
            <a:xfrm>
              <a:off x="4044950" y="1168401"/>
              <a:ext cx="122238" cy="1746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7" name="Rectangle 720"/>
            <p:cNvSpPr>
              <a:spLocks noChangeArrowheads="1"/>
            </p:cNvSpPr>
            <p:nvPr/>
          </p:nvSpPr>
          <p:spPr bwMode="auto">
            <a:xfrm>
              <a:off x="3886200" y="1168401"/>
              <a:ext cx="153988" cy="1746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8" name="Rectangle 721"/>
            <p:cNvSpPr>
              <a:spLocks noChangeArrowheads="1"/>
            </p:cNvSpPr>
            <p:nvPr/>
          </p:nvSpPr>
          <p:spPr bwMode="auto">
            <a:xfrm>
              <a:off x="4176713" y="1168401"/>
              <a:ext cx="65088" cy="1746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9" name="Freeform 722"/>
            <p:cNvSpPr>
              <a:spLocks/>
            </p:cNvSpPr>
            <p:nvPr/>
          </p:nvSpPr>
          <p:spPr bwMode="auto">
            <a:xfrm>
              <a:off x="3800475" y="1165226"/>
              <a:ext cx="22225" cy="25400"/>
            </a:xfrm>
            <a:custGeom>
              <a:avLst/>
              <a:gdLst>
                <a:gd name="T0" fmla="*/ 0 w 14"/>
                <a:gd name="T1" fmla="*/ 0 h 16"/>
                <a:gd name="T2" fmla="*/ 14 w 14"/>
                <a:gd name="T3" fmla="*/ 9 h 16"/>
                <a:gd name="T4" fmla="*/ 0 w 14"/>
                <a:gd name="T5" fmla="*/ 16 h 16"/>
                <a:gd name="T6" fmla="*/ 0 w 14"/>
                <a:gd name="T7" fmla="*/ 0 h 16"/>
              </a:gdLst>
              <a:ahLst/>
              <a:cxnLst>
                <a:cxn ang="0">
                  <a:pos x="T0" y="T1"/>
                </a:cxn>
                <a:cxn ang="0">
                  <a:pos x="T2" y="T3"/>
                </a:cxn>
                <a:cxn ang="0">
                  <a:pos x="T4" y="T5"/>
                </a:cxn>
                <a:cxn ang="0">
                  <a:pos x="T6" y="T7"/>
                </a:cxn>
              </a:cxnLst>
              <a:rect l="0" t="0" r="r" b="b"/>
              <a:pathLst>
                <a:path w="14" h="16">
                  <a:moveTo>
                    <a:pt x="0" y="0"/>
                  </a:moveTo>
                  <a:lnTo>
                    <a:pt x="14" y="9"/>
                  </a:lnTo>
                  <a:lnTo>
                    <a:pt x="0" y="16"/>
                  </a:lnTo>
                  <a:lnTo>
                    <a:pt x="0"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0" name="Rectangle 723"/>
            <p:cNvSpPr>
              <a:spLocks noChangeArrowheads="1"/>
            </p:cNvSpPr>
            <p:nvPr/>
          </p:nvSpPr>
          <p:spPr bwMode="auto">
            <a:xfrm>
              <a:off x="3835400" y="1165226"/>
              <a:ext cx="952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1" name="Rectangle 724"/>
            <p:cNvSpPr>
              <a:spLocks noChangeArrowheads="1"/>
            </p:cNvSpPr>
            <p:nvPr/>
          </p:nvSpPr>
          <p:spPr bwMode="auto">
            <a:xfrm>
              <a:off x="3851275" y="1165226"/>
              <a:ext cx="7938"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2" name="Freeform 725"/>
            <p:cNvSpPr>
              <a:spLocks/>
            </p:cNvSpPr>
            <p:nvPr/>
          </p:nvSpPr>
          <p:spPr bwMode="auto">
            <a:xfrm>
              <a:off x="4156075" y="1150938"/>
              <a:ext cx="20638" cy="57150"/>
            </a:xfrm>
            <a:custGeom>
              <a:avLst/>
              <a:gdLst>
                <a:gd name="T0" fmla="*/ 0 w 13"/>
                <a:gd name="T1" fmla="*/ 0 h 36"/>
                <a:gd name="T2" fmla="*/ 0 w 13"/>
                <a:gd name="T3" fmla="*/ 6 h 36"/>
                <a:gd name="T4" fmla="*/ 7 w 13"/>
                <a:gd name="T5" fmla="*/ 6 h 36"/>
                <a:gd name="T6" fmla="*/ 7 w 13"/>
                <a:gd name="T7" fmla="*/ 29 h 36"/>
                <a:gd name="T8" fmla="*/ 0 w 13"/>
                <a:gd name="T9" fmla="*/ 29 h 36"/>
                <a:gd name="T10" fmla="*/ 0 w 13"/>
                <a:gd name="T11" fmla="*/ 36 h 36"/>
                <a:gd name="T12" fmla="*/ 7 w 13"/>
                <a:gd name="T13" fmla="*/ 36 h 36"/>
                <a:gd name="T14" fmla="*/ 13 w 13"/>
                <a:gd name="T15" fmla="*/ 36 h 36"/>
                <a:gd name="T16" fmla="*/ 13 w 13"/>
                <a:gd name="T17" fmla="*/ 29 h 36"/>
                <a:gd name="T18" fmla="*/ 13 w 13"/>
                <a:gd name="T19" fmla="*/ 6 h 36"/>
                <a:gd name="T20" fmla="*/ 13 w 13"/>
                <a:gd name="T21" fmla="*/ 3 h 36"/>
                <a:gd name="T22" fmla="*/ 13 w 13"/>
                <a:gd name="T23" fmla="*/ 0 h 36"/>
                <a:gd name="T24" fmla="*/ 0 w 13"/>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6">
                  <a:moveTo>
                    <a:pt x="0" y="0"/>
                  </a:moveTo>
                  <a:lnTo>
                    <a:pt x="0" y="6"/>
                  </a:lnTo>
                  <a:lnTo>
                    <a:pt x="7" y="6"/>
                  </a:lnTo>
                  <a:lnTo>
                    <a:pt x="7" y="29"/>
                  </a:lnTo>
                  <a:lnTo>
                    <a:pt x="0" y="29"/>
                  </a:lnTo>
                  <a:lnTo>
                    <a:pt x="0" y="36"/>
                  </a:lnTo>
                  <a:lnTo>
                    <a:pt x="7" y="36"/>
                  </a:lnTo>
                  <a:lnTo>
                    <a:pt x="13" y="36"/>
                  </a:lnTo>
                  <a:lnTo>
                    <a:pt x="13" y="29"/>
                  </a:lnTo>
                  <a:lnTo>
                    <a:pt x="13" y="6"/>
                  </a:lnTo>
                  <a:lnTo>
                    <a:pt x="13" y="3"/>
                  </a:lnTo>
                  <a:lnTo>
                    <a:pt x="13" y="0"/>
                  </a:lnTo>
                  <a:lnTo>
                    <a:pt x="0"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3" name="Freeform 726"/>
            <p:cNvSpPr>
              <a:spLocks/>
            </p:cNvSpPr>
            <p:nvPr/>
          </p:nvSpPr>
          <p:spPr bwMode="auto">
            <a:xfrm>
              <a:off x="4037013" y="1152526"/>
              <a:ext cx="19050" cy="55563"/>
            </a:xfrm>
            <a:custGeom>
              <a:avLst/>
              <a:gdLst>
                <a:gd name="T0" fmla="*/ 12 w 12"/>
                <a:gd name="T1" fmla="*/ 35 h 35"/>
                <a:gd name="T2" fmla="*/ 12 w 12"/>
                <a:gd name="T3" fmla="*/ 29 h 35"/>
                <a:gd name="T4" fmla="*/ 6 w 12"/>
                <a:gd name="T5" fmla="*/ 29 h 35"/>
                <a:gd name="T6" fmla="*/ 6 w 12"/>
                <a:gd name="T7" fmla="*/ 6 h 35"/>
                <a:gd name="T8" fmla="*/ 12 w 12"/>
                <a:gd name="T9" fmla="*/ 6 h 35"/>
                <a:gd name="T10" fmla="*/ 12 w 12"/>
                <a:gd name="T11" fmla="*/ 0 h 35"/>
                <a:gd name="T12" fmla="*/ 6 w 12"/>
                <a:gd name="T13" fmla="*/ 0 h 35"/>
                <a:gd name="T14" fmla="*/ 0 w 12"/>
                <a:gd name="T15" fmla="*/ 0 h 35"/>
                <a:gd name="T16" fmla="*/ 0 w 12"/>
                <a:gd name="T17" fmla="*/ 6 h 35"/>
                <a:gd name="T18" fmla="*/ 0 w 12"/>
                <a:gd name="T19" fmla="*/ 29 h 35"/>
                <a:gd name="T20" fmla="*/ 0 w 12"/>
                <a:gd name="T21" fmla="*/ 31 h 35"/>
                <a:gd name="T22" fmla="*/ 0 w 12"/>
                <a:gd name="T23" fmla="*/ 35 h 35"/>
                <a:gd name="T24" fmla="*/ 12 w 12"/>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12" y="35"/>
                  </a:moveTo>
                  <a:lnTo>
                    <a:pt x="12" y="29"/>
                  </a:lnTo>
                  <a:lnTo>
                    <a:pt x="6" y="29"/>
                  </a:lnTo>
                  <a:lnTo>
                    <a:pt x="6" y="6"/>
                  </a:lnTo>
                  <a:lnTo>
                    <a:pt x="12" y="6"/>
                  </a:lnTo>
                  <a:lnTo>
                    <a:pt x="12" y="0"/>
                  </a:lnTo>
                  <a:lnTo>
                    <a:pt x="6" y="0"/>
                  </a:lnTo>
                  <a:lnTo>
                    <a:pt x="0" y="0"/>
                  </a:lnTo>
                  <a:lnTo>
                    <a:pt x="0" y="6"/>
                  </a:lnTo>
                  <a:lnTo>
                    <a:pt x="0" y="29"/>
                  </a:lnTo>
                  <a:lnTo>
                    <a:pt x="0" y="31"/>
                  </a:lnTo>
                  <a:lnTo>
                    <a:pt x="0" y="35"/>
                  </a:lnTo>
                  <a:lnTo>
                    <a:pt x="12" y="3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4" name="Freeform 727"/>
            <p:cNvSpPr>
              <a:spLocks/>
            </p:cNvSpPr>
            <p:nvPr/>
          </p:nvSpPr>
          <p:spPr bwMode="auto">
            <a:xfrm>
              <a:off x="4203700" y="609601"/>
              <a:ext cx="100013" cy="100013"/>
            </a:xfrm>
            <a:custGeom>
              <a:avLst/>
              <a:gdLst>
                <a:gd name="T0" fmla="*/ 63 w 63"/>
                <a:gd name="T1" fmla="*/ 63 h 63"/>
                <a:gd name="T2" fmla="*/ 0 w 63"/>
                <a:gd name="T3" fmla="*/ 63 h 63"/>
                <a:gd name="T4" fmla="*/ 0 w 63"/>
                <a:gd name="T5" fmla="*/ 0 h 63"/>
                <a:gd name="T6" fmla="*/ 63 w 63"/>
                <a:gd name="T7" fmla="*/ 63 h 63"/>
              </a:gdLst>
              <a:ahLst/>
              <a:cxnLst>
                <a:cxn ang="0">
                  <a:pos x="T0" y="T1"/>
                </a:cxn>
                <a:cxn ang="0">
                  <a:pos x="T2" y="T3"/>
                </a:cxn>
                <a:cxn ang="0">
                  <a:pos x="T4" y="T5"/>
                </a:cxn>
                <a:cxn ang="0">
                  <a:pos x="T6" y="T7"/>
                </a:cxn>
              </a:cxnLst>
              <a:rect l="0" t="0" r="r" b="b"/>
              <a:pathLst>
                <a:path w="63" h="63">
                  <a:moveTo>
                    <a:pt x="63" y="63"/>
                  </a:moveTo>
                  <a:lnTo>
                    <a:pt x="0" y="63"/>
                  </a:lnTo>
                  <a:lnTo>
                    <a:pt x="0" y="0"/>
                  </a:lnTo>
                  <a:lnTo>
                    <a:pt x="63" y="63"/>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5" name="Freeform 728"/>
            <p:cNvSpPr>
              <a:spLocks/>
            </p:cNvSpPr>
            <p:nvPr/>
          </p:nvSpPr>
          <p:spPr bwMode="auto">
            <a:xfrm>
              <a:off x="4203700" y="609601"/>
              <a:ext cx="100013" cy="100013"/>
            </a:xfrm>
            <a:custGeom>
              <a:avLst/>
              <a:gdLst>
                <a:gd name="T0" fmla="*/ 63 w 63"/>
                <a:gd name="T1" fmla="*/ 63 h 63"/>
                <a:gd name="T2" fmla="*/ 0 w 63"/>
                <a:gd name="T3" fmla="*/ 63 h 63"/>
                <a:gd name="T4" fmla="*/ 0 w 63"/>
                <a:gd name="T5" fmla="*/ 0 h 63"/>
                <a:gd name="T6" fmla="*/ 63 w 63"/>
                <a:gd name="T7" fmla="*/ 63 h 63"/>
              </a:gdLst>
              <a:ahLst/>
              <a:cxnLst>
                <a:cxn ang="0">
                  <a:pos x="T0" y="T1"/>
                </a:cxn>
                <a:cxn ang="0">
                  <a:pos x="T2" y="T3"/>
                </a:cxn>
                <a:cxn ang="0">
                  <a:pos x="T4" y="T5"/>
                </a:cxn>
                <a:cxn ang="0">
                  <a:pos x="T6" y="T7"/>
                </a:cxn>
              </a:cxnLst>
              <a:rect l="0" t="0" r="r" b="b"/>
              <a:pathLst>
                <a:path w="63" h="63">
                  <a:moveTo>
                    <a:pt x="63" y="63"/>
                  </a:moveTo>
                  <a:lnTo>
                    <a:pt x="0" y="63"/>
                  </a:lnTo>
                  <a:lnTo>
                    <a:pt x="0" y="0"/>
                  </a:lnTo>
                  <a:lnTo>
                    <a:pt x="63" y="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6" name="Freeform 729"/>
            <p:cNvSpPr>
              <a:spLocks/>
            </p:cNvSpPr>
            <p:nvPr/>
          </p:nvSpPr>
          <p:spPr bwMode="auto">
            <a:xfrm>
              <a:off x="4303713" y="709613"/>
              <a:ext cx="0" cy="100013"/>
            </a:xfrm>
            <a:custGeom>
              <a:avLst/>
              <a:gdLst>
                <a:gd name="T0" fmla="*/ 0 h 63"/>
                <a:gd name="T1" fmla="*/ 0 h 63"/>
                <a:gd name="T2" fmla="*/ 0 h 63"/>
                <a:gd name="T3" fmla="*/ 0 h 63"/>
                <a:gd name="T4" fmla="*/ 63 h 63"/>
                <a:gd name="T5" fmla="*/ 0 h 63"/>
              </a:gdLst>
              <a:ahLst/>
              <a:cxnLst>
                <a:cxn ang="0">
                  <a:pos x="0" y="T0"/>
                </a:cxn>
                <a:cxn ang="0">
                  <a:pos x="0" y="T1"/>
                </a:cxn>
                <a:cxn ang="0">
                  <a:pos x="0" y="T2"/>
                </a:cxn>
                <a:cxn ang="0">
                  <a:pos x="0" y="T3"/>
                </a:cxn>
                <a:cxn ang="0">
                  <a:pos x="0" y="T4"/>
                </a:cxn>
                <a:cxn ang="0">
                  <a:pos x="0" y="T5"/>
                </a:cxn>
              </a:cxnLst>
              <a:rect l="0" t="0" r="r" b="b"/>
              <a:pathLst>
                <a:path h="63">
                  <a:moveTo>
                    <a:pt x="0" y="0"/>
                  </a:moveTo>
                  <a:lnTo>
                    <a:pt x="0" y="0"/>
                  </a:lnTo>
                  <a:lnTo>
                    <a:pt x="0" y="0"/>
                  </a:lnTo>
                  <a:lnTo>
                    <a:pt x="0" y="0"/>
                  </a:lnTo>
                  <a:lnTo>
                    <a:pt x="0" y="63"/>
                  </a:lnTo>
                  <a:lnTo>
                    <a:pt x="0"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7" name="Freeform 730"/>
            <p:cNvSpPr>
              <a:spLocks/>
            </p:cNvSpPr>
            <p:nvPr/>
          </p:nvSpPr>
          <p:spPr bwMode="auto">
            <a:xfrm>
              <a:off x="4303713" y="709613"/>
              <a:ext cx="0" cy="100013"/>
            </a:xfrm>
            <a:custGeom>
              <a:avLst/>
              <a:gdLst>
                <a:gd name="T0" fmla="*/ 0 h 63"/>
                <a:gd name="T1" fmla="*/ 0 h 63"/>
                <a:gd name="T2" fmla="*/ 0 h 63"/>
                <a:gd name="T3" fmla="*/ 0 h 63"/>
                <a:gd name="T4" fmla="*/ 63 h 63"/>
                <a:gd name="T5" fmla="*/ 0 h 63"/>
              </a:gdLst>
              <a:ahLst/>
              <a:cxnLst>
                <a:cxn ang="0">
                  <a:pos x="0" y="T0"/>
                </a:cxn>
                <a:cxn ang="0">
                  <a:pos x="0" y="T1"/>
                </a:cxn>
                <a:cxn ang="0">
                  <a:pos x="0" y="T2"/>
                </a:cxn>
                <a:cxn ang="0">
                  <a:pos x="0" y="T3"/>
                </a:cxn>
                <a:cxn ang="0">
                  <a:pos x="0" y="T4"/>
                </a:cxn>
                <a:cxn ang="0">
                  <a:pos x="0" y="T5"/>
                </a:cxn>
              </a:cxnLst>
              <a:rect l="0" t="0" r="r" b="b"/>
              <a:pathLst>
                <a:path h="63">
                  <a:moveTo>
                    <a:pt x="0" y="0"/>
                  </a:moveTo>
                  <a:lnTo>
                    <a:pt x="0" y="0"/>
                  </a:lnTo>
                  <a:lnTo>
                    <a:pt x="0" y="0"/>
                  </a:lnTo>
                  <a:lnTo>
                    <a:pt x="0" y="0"/>
                  </a:lnTo>
                  <a:lnTo>
                    <a:pt x="0" y="6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8" name="Freeform 731"/>
            <p:cNvSpPr>
              <a:spLocks/>
            </p:cNvSpPr>
            <p:nvPr/>
          </p:nvSpPr>
          <p:spPr bwMode="auto">
            <a:xfrm>
              <a:off x="4203700" y="709613"/>
              <a:ext cx="100013" cy="100013"/>
            </a:xfrm>
            <a:custGeom>
              <a:avLst/>
              <a:gdLst>
                <a:gd name="T0" fmla="*/ 63 w 63"/>
                <a:gd name="T1" fmla="*/ 0 h 63"/>
                <a:gd name="T2" fmla="*/ 0 w 63"/>
                <a:gd name="T3" fmla="*/ 0 h 63"/>
                <a:gd name="T4" fmla="*/ 63 w 63"/>
                <a:gd name="T5" fmla="*/ 63 h 63"/>
                <a:gd name="T6" fmla="*/ 63 w 63"/>
                <a:gd name="T7" fmla="*/ 0 h 63"/>
                <a:gd name="T8" fmla="*/ 63 w 63"/>
                <a:gd name="T9" fmla="*/ 0 h 63"/>
              </a:gdLst>
              <a:ahLst/>
              <a:cxnLst>
                <a:cxn ang="0">
                  <a:pos x="T0" y="T1"/>
                </a:cxn>
                <a:cxn ang="0">
                  <a:pos x="T2" y="T3"/>
                </a:cxn>
                <a:cxn ang="0">
                  <a:pos x="T4" y="T5"/>
                </a:cxn>
                <a:cxn ang="0">
                  <a:pos x="T6" y="T7"/>
                </a:cxn>
                <a:cxn ang="0">
                  <a:pos x="T8" y="T9"/>
                </a:cxn>
              </a:cxnLst>
              <a:rect l="0" t="0" r="r" b="b"/>
              <a:pathLst>
                <a:path w="63" h="63">
                  <a:moveTo>
                    <a:pt x="63" y="0"/>
                  </a:moveTo>
                  <a:lnTo>
                    <a:pt x="0" y="0"/>
                  </a:lnTo>
                  <a:lnTo>
                    <a:pt x="63" y="63"/>
                  </a:lnTo>
                  <a:lnTo>
                    <a:pt x="63" y="0"/>
                  </a:lnTo>
                  <a:lnTo>
                    <a:pt x="63"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9" name="Freeform 732"/>
            <p:cNvSpPr>
              <a:spLocks/>
            </p:cNvSpPr>
            <p:nvPr/>
          </p:nvSpPr>
          <p:spPr bwMode="auto">
            <a:xfrm>
              <a:off x="4203700" y="709613"/>
              <a:ext cx="100013" cy="100013"/>
            </a:xfrm>
            <a:custGeom>
              <a:avLst/>
              <a:gdLst>
                <a:gd name="T0" fmla="*/ 63 w 63"/>
                <a:gd name="T1" fmla="*/ 0 h 63"/>
                <a:gd name="T2" fmla="*/ 0 w 63"/>
                <a:gd name="T3" fmla="*/ 0 h 63"/>
                <a:gd name="T4" fmla="*/ 63 w 63"/>
                <a:gd name="T5" fmla="*/ 63 h 63"/>
                <a:gd name="T6" fmla="*/ 63 w 63"/>
                <a:gd name="T7" fmla="*/ 0 h 63"/>
                <a:gd name="T8" fmla="*/ 63 w 63"/>
                <a:gd name="T9" fmla="*/ 0 h 63"/>
              </a:gdLst>
              <a:ahLst/>
              <a:cxnLst>
                <a:cxn ang="0">
                  <a:pos x="T0" y="T1"/>
                </a:cxn>
                <a:cxn ang="0">
                  <a:pos x="T2" y="T3"/>
                </a:cxn>
                <a:cxn ang="0">
                  <a:pos x="T4" y="T5"/>
                </a:cxn>
                <a:cxn ang="0">
                  <a:pos x="T6" y="T7"/>
                </a:cxn>
                <a:cxn ang="0">
                  <a:pos x="T8" y="T9"/>
                </a:cxn>
              </a:cxnLst>
              <a:rect l="0" t="0" r="r" b="b"/>
              <a:pathLst>
                <a:path w="63" h="63">
                  <a:moveTo>
                    <a:pt x="63" y="0"/>
                  </a:moveTo>
                  <a:lnTo>
                    <a:pt x="0" y="0"/>
                  </a:lnTo>
                  <a:lnTo>
                    <a:pt x="63" y="63"/>
                  </a:lnTo>
                  <a:lnTo>
                    <a:pt x="63" y="0"/>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0" name="Freeform 733"/>
            <p:cNvSpPr>
              <a:spLocks/>
            </p:cNvSpPr>
            <p:nvPr/>
          </p:nvSpPr>
          <p:spPr bwMode="auto">
            <a:xfrm>
              <a:off x="4203700" y="709613"/>
              <a:ext cx="100013" cy="0"/>
            </a:xfrm>
            <a:custGeom>
              <a:avLst/>
              <a:gdLst>
                <a:gd name="T0" fmla="*/ 63 w 63"/>
                <a:gd name="T1" fmla="*/ 0 w 63"/>
                <a:gd name="T2" fmla="*/ 63 w 63"/>
                <a:gd name="T3" fmla="*/ 63 w 63"/>
              </a:gdLst>
              <a:ahLst/>
              <a:cxnLst>
                <a:cxn ang="0">
                  <a:pos x="T0" y="0"/>
                </a:cxn>
                <a:cxn ang="0">
                  <a:pos x="T1" y="0"/>
                </a:cxn>
                <a:cxn ang="0">
                  <a:pos x="T2" y="0"/>
                </a:cxn>
                <a:cxn ang="0">
                  <a:pos x="T3" y="0"/>
                </a:cxn>
              </a:cxnLst>
              <a:rect l="0" t="0" r="r" b="b"/>
              <a:pathLst>
                <a:path w="63">
                  <a:moveTo>
                    <a:pt x="63" y="0"/>
                  </a:moveTo>
                  <a:lnTo>
                    <a:pt x="0" y="0"/>
                  </a:lnTo>
                  <a:lnTo>
                    <a:pt x="63" y="0"/>
                  </a:lnTo>
                  <a:lnTo>
                    <a:pt x="63"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1" name="Freeform 734"/>
            <p:cNvSpPr>
              <a:spLocks/>
            </p:cNvSpPr>
            <p:nvPr/>
          </p:nvSpPr>
          <p:spPr bwMode="auto">
            <a:xfrm>
              <a:off x="4203700" y="709613"/>
              <a:ext cx="100013" cy="0"/>
            </a:xfrm>
            <a:custGeom>
              <a:avLst/>
              <a:gdLst>
                <a:gd name="T0" fmla="*/ 63 w 63"/>
                <a:gd name="T1" fmla="*/ 0 w 63"/>
                <a:gd name="T2" fmla="*/ 63 w 63"/>
                <a:gd name="T3" fmla="*/ 63 w 63"/>
              </a:gdLst>
              <a:ahLst/>
              <a:cxnLst>
                <a:cxn ang="0">
                  <a:pos x="T0" y="0"/>
                </a:cxn>
                <a:cxn ang="0">
                  <a:pos x="T1" y="0"/>
                </a:cxn>
                <a:cxn ang="0">
                  <a:pos x="T2" y="0"/>
                </a:cxn>
                <a:cxn ang="0">
                  <a:pos x="T3" y="0"/>
                </a:cxn>
              </a:cxnLst>
              <a:rect l="0" t="0" r="r" b="b"/>
              <a:pathLst>
                <a:path w="63">
                  <a:moveTo>
                    <a:pt x="63" y="0"/>
                  </a:moveTo>
                  <a:lnTo>
                    <a:pt x="0" y="0"/>
                  </a:lnTo>
                  <a:lnTo>
                    <a:pt x="63" y="0"/>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2" name="Freeform 735"/>
            <p:cNvSpPr>
              <a:spLocks/>
            </p:cNvSpPr>
            <p:nvPr/>
          </p:nvSpPr>
          <p:spPr bwMode="auto">
            <a:xfrm>
              <a:off x="3781425" y="800101"/>
              <a:ext cx="388938" cy="284163"/>
            </a:xfrm>
            <a:custGeom>
              <a:avLst/>
              <a:gdLst>
                <a:gd name="T0" fmla="*/ 362 w 362"/>
                <a:gd name="T1" fmla="*/ 92 h 265"/>
                <a:gd name="T2" fmla="*/ 318 w 362"/>
                <a:gd name="T3" fmla="*/ 93 h 265"/>
                <a:gd name="T4" fmla="*/ 325 w 362"/>
                <a:gd name="T5" fmla="*/ 104 h 265"/>
                <a:gd name="T6" fmla="*/ 256 w 362"/>
                <a:gd name="T7" fmla="*/ 200 h 265"/>
                <a:gd name="T8" fmla="*/ 0 w 362"/>
                <a:gd name="T9" fmla="*/ 0 h 265"/>
                <a:gd name="T10" fmla="*/ 0 w 362"/>
                <a:gd name="T11" fmla="*/ 18 h 265"/>
                <a:gd name="T12" fmla="*/ 245 w 362"/>
                <a:gd name="T13" fmla="*/ 261 h 265"/>
                <a:gd name="T14" fmla="*/ 245 w 362"/>
                <a:gd name="T15" fmla="*/ 265 h 265"/>
                <a:gd name="T16" fmla="*/ 264 w 362"/>
                <a:gd name="T17" fmla="*/ 265 h 265"/>
                <a:gd name="T18" fmla="*/ 264 w 362"/>
                <a:gd name="T19" fmla="*/ 261 h 265"/>
                <a:gd name="T20" fmla="*/ 334 w 362"/>
                <a:gd name="T21" fmla="*/ 120 h 265"/>
                <a:gd name="T22" fmla="*/ 341 w 362"/>
                <a:gd name="T23" fmla="*/ 131 h 265"/>
                <a:gd name="T24" fmla="*/ 362 w 362"/>
                <a:gd name="T25" fmla="*/ 9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2" h="265">
                  <a:moveTo>
                    <a:pt x="362" y="92"/>
                  </a:moveTo>
                  <a:cubicBezTo>
                    <a:pt x="318" y="93"/>
                    <a:pt x="318" y="93"/>
                    <a:pt x="318" y="93"/>
                  </a:cubicBezTo>
                  <a:cubicBezTo>
                    <a:pt x="325" y="104"/>
                    <a:pt x="325" y="104"/>
                    <a:pt x="325" y="104"/>
                  </a:cubicBezTo>
                  <a:cubicBezTo>
                    <a:pt x="292" y="129"/>
                    <a:pt x="269" y="162"/>
                    <a:pt x="256" y="200"/>
                  </a:cubicBezTo>
                  <a:cubicBezTo>
                    <a:pt x="227" y="85"/>
                    <a:pt x="123" y="0"/>
                    <a:pt x="0" y="0"/>
                  </a:cubicBezTo>
                  <a:cubicBezTo>
                    <a:pt x="0" y="18"/>
                    <a:pt x="0" y="18"/>
                    <a:pt x="0" y="18"/>
                  </a:cubicBezTo>
                  <a:cubicBezTo>
                    <a:pt x="135" y="18"/>
                    <a:pt x="244" y="127"/>
                    <a:pt x="245" y="261"/>
                  </a:cubicBezTo>
                  <a:cubicBezTo>
                    <a:pt x="245" y="262"/>
                    <a:pt x="245" y="264"/>
                    <a:pt x="245" y="265"/>
                  </a:cubicBezTo>
                  <a:cubicBezTo>
                    <a:pt x="264" y="265"/>
                    <a:pt x="264" y="265"/>
                    <a:pt x="264" y="265"/>
                  </a:cubicBezTo>
                  <a:cubicBezTo>
                    <a:pt x="264" y="264"/>
                    <a:pt x="264" y="262"/>
                    <a:pt x="264" y="261"/>
                  </a:cubicBezTo>
                  <a:cubicBezTo>
                    <a:pt x="265" y="206"/>
                    <a:pt x="291" y="154"/>
                    <a:pt x="334" y="120"/>
                  </a:cubicBezTo>
                  <a:cubicBezTo>
                    <a:pt x="341" y="131"/>
                    <a:pt x="341" y="131"/>
                    <a:pt x="341" y="131"/>
                  </a:cubicBezTo>
                  <a:lnTo>
                    <a:pt x="362" y="92"/>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3" name="Oval 736"/>
            <p:cNvSpPr>
              <a:spLocks noChangeArrowheads="1"/>
            </p:cNvSpPr>
            <p:nvPr/>
          </p:nvSpPr>
          <p:spPr bwMode="auto">
            <a:xfrm>
              <a:off x="4178300" y="819151"/>
              <a:ext cx="98425" cy="98425"/>
            </a:xfrm>
            <a:prstGeom prst="ellipse">
              <a:avLst/>
            </a:pr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4" name="Freeform 737"/>
            <p:cNvSpPr>
              <a:spLocks/>
            </p:cNvSpPr>
            <p:nvPr/>
          </p:nvSpPr>
          <p:spPr bwMode="auto">
            <a:xfrm>
              <a:off x="4225925" y="825501"/>
              <a:ext cx="42863" cy="44450"/>
            </a:xfrm>
            <a:custGeom>
              <a:avLst/>
              <a:gdLst>
                <a:gd name="T0" fmla="*/ 39 w 41"/>
                <a:gd name="T1" fmla="*/ 41 h 41"/>
                <a:gd name="T2" fmla="*/ 37 w 41"/>
                <a:gd name="T3" fmla="*/ 39 h 41"/>
                <a:gd name="T4" fmla="*/ 2 w 41"/>
                <a:gd name="T5" fmla="*/ 5 h 41"/>
                <a:gd name="T6" fmla="*/ 0 w 41"/>
                <a:gd name="T7" fmla="*/ 2 h 41"/>
                <a:gd name="T8" fmla="*/ 2 w 41"/>
                <a:gd name="T9" fmla="*/ 0 h 41"/>
                <a:gd name="T10" fmla="*/ 41 w 41"/>
                <a:gd name="T11" fmla="*/ 39 h 41"/>
                <a:gd name="T12" fmla="*/ 39 w 41"/>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39" y="41"/>
                  </a:moveTo>
                  <a:cubicBezTo>
                    <a:pt x="38" y="41"/>
                    <a:pt x="37" y="40"/>
                    <a:pt x="37" y="39"/>
                  </a:cubicBezTo>
                  <a:cubicBezTo>
                    <a:pt x="37" y="20"/>
                    <a:pt x="21" y="5"/>
                    <a:pt x="2" y="5"/>
                  </a:cubicBezTo>
                  <a:cubicBezTo>
                    <a:pt x="1" y="5"/>
                    <a:pt x="0" y="3"/>
                    <a:pt x="0" y="2"/>
                  </a:cubicBezTo>
                  <a:cubicBezTo>
                    <a:pt x="0" y="1"/>
                    <a:pt x="1" y="0"/>
                    <a:pt x="2" y="0"/>
                  </a:cubicBezTo>
                  <a:cubicBezTo>
                    <a:pt x="24" y="0"/>
                    <a:pt x="41" y="17"/>
                    <a:pt x="41" y="39"/>
                  </a:cubicBezTo>
                  <a:cubicBezTo>
                    <a:pt x="41" y="40"/>
                    <a:pt x="40" y="41"/>
                    <a:pt x="39"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5" name="Freeform 738"/>
            <p:cNvSpPr>
              <a:spLocks noEditPoints="1"/>
            </p:cNvSpPr>
            <p:nvPr/>
          </p:nvSpPr>
          <p:spPr bwMode="auto">
            <a:xfrm>
              <a:off x="3594100" y="800101"/>
              <a:ext cx="187325" cy="85725"/>
            </a:xfrm>
            <a:custGeom>
              <a:avLst/>
              <a:gdLst>
                <a:gd name="T0" fmla="*/ 12 w 174"/>
                <a:gd name="T1" fmla="*/ 80 h 80"/>
                <a:gd name="T2" fmla="*/ 0 w 174"/>
                <a:gd name="T3" fmla="*/ 66 h 80"/>
                <a:gd name="T4" fmla="*/ 18 w 174"/>
                <a:gd name="T5" fmla="*/ 51 h 80"/>
                <a:gd name="T6" fmla="*/ 29 w 174"/>
                <a:gd name="T7" fmla="*/ 66 h 80"/>
                <a:gd name="T8" fmla="*/ 12 w 174"/>
                <a:gd name="T9" fmla="*/ 80 h 80"/>
                <a:gd name="T10" fmla="*/ 47 w 174"/>
                <a:gd name="T11" fmla="*/ 54 h 80"/>
                <a:gd name="T12" fmla="*/ 38 w 174"/>
                <a:gd name="T13" fmla="*/ 38 h 80"/>
                <a:gd name="T14" fmla="*/ 59 w 174"/>
                <a:gd name="T15" fmla="*/ 26 h 80"/>
                <a:gd name="T16" fmla="*/ 67 w 174"/>
                <a:gd name="T17" fmla="*/ 43 h 80"/>
                <a:gd name="T18" fmla="*/ 47 w 174"/>
                <a:gd name="T19" fmla="*/ 54 h 80"/>
                <a:gd name="T20" fmla="*/ 87 w 174"/>
                <a:gd name="T21" fmla="*/ 34 h 80"/>
                <a:gd name="T22" fmla="*/ 81 w 174"/>
                <a:gd name="T23" fmla="*/ 17 h 80"/>
                <a:gd name="T24" fmla="*/ 103 w 174"/>
                <a:gd name="T25" fmla="*/ 10 h 80"/>
                <a:gd name="T26" fmla="*/ 108 w 174"/>
                <a:gd name="T27" fmla="*/ 27 h 80"/>
                <a:gd name="T28" fmla="*/ 87 w 174"/>
                <a:gd name="T29" fmla="*/ 34 h 80"/>
                <a:gd name="T30" fmla="*/ 130 w 174"/>
                <a:gd name="T31" fmla="*/ 22 h 80"/>
                <a:gd name="T32" fmla="*/ 126 w 174"/>
                <a:gd name="T33" fmla="*/ 4 h 80"/>
                <a:gd name="T34" fmla="*/ 150 w 174"/>
                <a:gd name="T35" fmla="*/ 1 h 80"/>
                <a:gd name="T36" fmla="*/ 152 w 174"/>
                <a:gd name="T37" fmla="*/ 19 h 80"/>
                <a:gd name="T38" fmla="*/ 130 w 174"/>
                <a:gd name="T39" fmla="*/ 22 h 80"/>
                <a:gd name="T40" fmla="*/ 174 w 174"/>
                <a:gd name="T41" fmla="*/ 18 h 80"/>
                <a:gd name="T42" fmla="*/ 174 w 174"/>
                <a:gd name="T43" fmla="*/ 18 h 80"/>
                <a:gd name="T44" fmla="*/ 174 w 174"/>
                <a:gd name="T45" fmla="*/ 0 h 80"/>
                <a:gd name="T46" fmla="*/ 174 w 174"/>
                <a:gd name="T47" fmla="*/ 0 h 80"/>
                <a:gd name="T48" fmla="*/ 174 w 174"/>
                <a:gd name="T4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 h="80">
                  <a:moveTo>
                    <a:pt x="12" y="80"/>
                  </a:moveTo>
                  <a:cubicBezTo>
                    <a:pt x="0" y="66"/>
                    <a:pt x="0" y="66"/>
                    <a:pt x="0" y="66"/>
                  </a:cubicBezTo>
                  <a:cubicBezTo>
                    <a:pt x="6" y="61"/>
                    <a:pt x="12" y="56"/>
                    <a:pt x="18" y="51"/>
                  </a:cubicBezTo>
                  <a:cubicBezTo>
                    <a:pt x="29" y="66"/>
                    <a:pt x="29" y="66"/>
                    <a:pt x="29" y="66"/>
                  </a:cubicBezTo>
                  <a:cubicBezTo>
                    <a:pt x="23" y="70"/>
                    <a:pt x="17" y="75"/>
                    <a:pt x="12" y="80"/>
                  </a:cubicBezTo>
                  <a:close/>
                  <a:moveTo>
                    <a:pt x="47" y="54"/>
                  </a:moveTo>
                  <a:cubicBezTo>
                    <a:pt x="38" y="38"/>
                    <a:pt x="38" y="38"/>
                    <a:pt x="38" y="38"/>
                  </a:cubicBezTo>
                  <a:cubicBezTo>
                    <a:pt x="45" y="34"/>
                    <a:pt x="52" y="30"/>
                    <a:pt x="59" y="26"/>
                  </a:cubicBezTo>
                  <a:cubicBezTo>
                    <a:pt x="67" y="43"/>
                    <a:pt x="67" y="43"/>
                    <a:pt x="67" y="43"/>
                  </a:cubicBezTo>
                  <a:cubicBezTo>
                    <a:pt x="60" y="46"/>
                    <a:pt x="54" y="50"/>
                    <a:pt x="47" y="54"/>
                  </a:cubicBezTo>
                  <a:close/>
                  <a:moveTo>
                    <a:pt x="87" y="34"/>
                  </a:moveTo>
                  <a:cubicBezTo>
                    <a:pt x="81" y="17"/>
                    <a:pt x="81" y="17"/>
                    <a:pt x="81" y="17"/>
                  </a:cubicBezTo>
                  <a:cubicBezTo>
                    <a:pt x="88" y="14"/>
                    <a:pt x="96" y="12"/>
                    <a:pt x="103" y="10"/>
                  </a:cubicBezTo>
                  <a:cubicBezTo>
                    <a:pt x="108" y="27"/>
                    <a:pt x="108" y="27"/>
                    <a:pt x="108" y="27"/>
                  </a:cubicBezTo>
                  <a:cubicBezTo>
                    <a:pt x="101" y="29"/>
                    <a:pt x="94" y="32"/>
                    <a:pt x="87" y="34"/>
                  </a:cubicBezTo>
                  <a:close/>
                  <a:moveTo>
                    <a:pt x="130" y="22"/>
                  </a:moveTo>
                  <a:cubicBezTo>
                    <a:pt x="126" y="4"/>
                    <a:pt x="126" y="4"/>
                    <a:pt x="126" y="4"/>
                  </a:cubicBezTo>
                  <a:cubicBezTo>
                    <a:pt x="134" y="3"/>
                    <a:pt x="142" y="2"/>
                    <a:pt x="150" y="1"/>
                  </a:cubicBezTo>
                  <a:cubicBezTo>
                    <a:pt x="152" y="19"/>
                    <a:pt x="152" y="19"/>
                    <a:pt x="152" y="19"/>
                  </a:cubicBezTo>
                  <a:cubicBezTo>
                    <a:pt x="144" y="20"/>
                    <a:pt x="137" y="21"/>
                    <a:pt x="130" y="22"/>
                  </a:cubicBezTo>
                  <a:close/>
                  <a:moveTo>
                    <a:pt x="174" y="18"/>
                  </a:moveTo>
                  <a:cubicBezTo>
                    <a:pt x="174" y="18"/>
                    <a:pt x="174" y="18"/>
                    <a:pt x="174" y="18"/>
                  </a:cubicBezTo>
                  <a:cubicBezTo>
                    <a:pt x="174" y="0"/>
                    <a:pt x="174" y="0"/>
                    <a:pt x="174" y="0"/>
                  </a:cubicBezTo>
                  <a:cubicBezTo>
                    <a:pt x="174" y="0"/>
                    <a:pt x="174" y="0"/>
                    <a:pt x="174" y="0"/>
                  </a:cubicBezTo>
                  <a:lnTo>
                    <a:pt x="174" y="1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50" name="Group 2449"/>
          <p:cNvGrpSpPr/>
          <p:nvPr/>
        </p:nvGrpSpPr>
        <p:grpSpPr>
          <a:xfrm>
            <a:off x="6952937" y="614364"/>
            <a:ext cx="622301" cy="620713"/>
            <a:chOff x="2613025" y="614363"/>
            <a:chExt cx="622301" cy="620713"/>
          </a:xfrm>
        </p:grpSpPr>
        <p:sp>
          <p:nvSpPr>
            <p:cNvPr id="1776" name="Rectangle 739"/>
            <p:cNvSpPr>
              <a:spLocks noChangeArrowheads="1"/>
            </p:cNvSpPr>
            <p:nvPr/>
          </p:nvSpPr>
          <p:spPr bwMode="auto">
            <a:xfrm>
              <a:off x="2643188" y="935038"/>
              <a:ext cx="50800"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7" name="Freeform 740"/>
            <p:cNvSpPr>
              <a:spLocks/>
            </p:cNvSpPr>
            <p:nvPr/>
          </p:nvSpPr>
          <p:spPr bwMode="auto">
            <a:xfrm>
              <a:off x="2652713" y="993776"/>
              <a:ext cx="50800" cy="23813"/>
            </a:xfrm>
            <a:custGeom>
              <a:avLst/>
              <a:gdLst>
                <a:gd name="T0" fmla="*/ 2 w 32"/>
                <a:gd name="T1" fmla="*/ 15 h 15"/>
                <a:gd name="T2" fmla="*/ 0 w 32"/>
                <a:gd name="T3" fmla="*/ 8 h 15"/>
                <a:gd name="T4" fmla="*/ 30 w 32"/>
                <a:gd name="T5" fmla="*/ 0 h 15"/>
                <a:gd name="T6" fmla="*/ 32 w 32"/>
                <a:gd name="T7" fmla="*/ 7 h 15"/>
                <a:gd name="T8" fmla="*/ 2 w 32"/>
                <a:gd name="T9" fmla="*/ 15 h 15"/>
              </a:gdLst>
              <a:ahLst/>
              <a:cxnLst>
                <a:cxn ang="0">
                  <a:pos x="T0" y="T1"/>
                </a:cxn>
                <a:cxn ang="0">
                  <a:pos x="T2" y="T3"/>
                </a:cxn>
                <a:cxn ang="0">
                  <a:pos x="T4" y="T5"/>
                </a:cxn>
                <a:cxn ang="0">
                  <a:pos x="T6" y="T7"/>
                </a:cxn>
                <a:cxn ang="0">
                  <a:pos x="T8" y="T9"/>
                </a:cxn>
              </a:cxnLst>
              <a:rect l="0" t="0" r="r" b="b"/>
              <a:pathLst>
                <a:path w="32" h="15">
                  <a:moveTo>
                    <a:pt x="2" y="15"/>
                  </a:moveTo>
                  <a:lnTo>
                    <a:pt x="0" y="8"/>
                  </a:lnTo>
                  <a:lnTo>
                    <a:pt x="30" y="0"/>
                  </a:lnTo>
                  <a:lnTo>
                    <a:pt x="32" y="7"/>
                  </a:lnTo>
                  <a:lnTo>
                    <a:pt x="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8" name="Freeform 741"/>
            <p:cNvSpPr>
              <a:spLocks/>
            </p:cNvSpPr>
            <p:nvPr/>
          </p:nvSpPr>
          <p:spPr bwMode="auto">
            <a:xfrm>
              <a:off x="2679700" y="1050926"/>
              <a:ext cx="49213" cy="31750"/>
            </a:xfrm>
            <a:custGeom>
              <a:avLst/>
              <a:gdLst>
                <a:gd name="T0" fmla="*/ 4 w 31"/>
                <a:gd name="T1" fmla="*/ 20 h 20"/>
                <a:gd name="T2" fmla="*/ 0 w 31"/>
                <a:gd name="T3" fmla="*/ 14 h 20"/>
                <a:gd name="T4" fmla="*/ 27 w 31"/>
                <a:gd name="T5" fmla="*/ 0 h 20"/>
                <a:gd name="T6" fmla="*/ 31 w 31"/>
                <a:gd name="T7" fmla="*/ 6 h 20"/>
                <a:gd name="T8" fmla="*/ 4 w 31"/>
                <a:gd name="T9" fmla="*/ 20 h 20"/>
              </a:gdLst>
              <a:ahLst/>
              <a:cxnLst>
                <a:cxn ang="0">
                  <a:pos x="T0" y="T1"/>
                </a:cxn>
                <a:cxn ang="0">
                  <a:pos x="T2" y="T3"/>
                </a:cxn>
                <a:cxn ang="0">
                  <a:pos x="T4" y="T5"/>
                </a:cxn>
                <a:cxn ang="0">
                  <a:pos x="T6" y="T7"/>
                </a:cxn>
                <a:cxn ang="0">
                  <a:pos x="T8" y="T9"/>
                </a:cxn>
              </a:cxnLst>
              <a:rect l="0" t="0" r="r" b="b"/>
              <a:pathLst>
                <a:path w="31" h="20">
                  <a:moveTo>
                    <a:pt x="4" y="20"/>
                  </a:moveTo>
                  <a:lnTo>
                    <a:pt x="0" y="14"/>
                  </a:lnTo>
                  <a:lnTo>
                    <a:pt x="27" y="0"/>
                  </a:lnTo>
                  <a:lnTo>
                    <a:pt x="31" y="6"/>
                  </a:lnTo>
                  <a:lnTo>
                    <a:pt x="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9" name="Freeform 742"/>
            <p:cNvSpPr>
              <a:spLocks/>
            </p:cNvSpPr>
            <p:nvPr/>
          </p:nvSpPr>
          <p:spPr bwMode="auto">
            <a:xfrm>
              <a:off x="3033713" y="696913"/>
              <a:ext cx="33338" cy="47625"/>
            </a:xfrm>
            <a:custGeom>
              <a:avLst/>
              <a:gdLst>
                <a:gd name="T0" fmla="*/ 6 w 21"/>
                <a:gd name="T1" fmla="*/ 30 h 30"/>
                <a:gd name="T2" fmla="*/ 0 w 21"/>
                <a:gd name="T3" fmla="*/ 27 h 30"/>
                <a:gd name="T4" fmla="*/ 15 w 21"/>
                <a:gd name="T5" fmla="*/ 0 h 30"/>
                <a:gd name="T6" fmla="*/ 21 w 21"/>
                <a:gd name="T7" fmla="*/ 4 h 30"/>
                <a:gd name="T8" fmla="*/ 6 w 21"/>
                <a:gd name="T9" fmla="*/ 30 h 30"/>
              </a:gdLst>
              <a:ahLst/>
              <a:cxnLst>
                <a:cxn ang="0">
                  <a:pos x="T0" y="T1"/>
                </a:cxn>
                <a:cxn ang="0">
                  <a:pos x="T2" y="T3"/>
                </a:cxn>
                <a:cxn ang="0">
                  <a:pos x="T4" y="T5"/>
                </a:cxn>
                <a:cxn ang="0">
                  <a:pos x="T6" y="T7"/>
                </a:cxn>
                <a:cxn ang="0">
                  <a:pos x="T8" y="T9"/>
                </a:cxn>
              </a:cxnLst>
              <a:rect l="0" t="0" r="r" b="b"/>
              <a:pathLst>
                <a:path w="21" h="30">
                  <a:moveTo>
                    <a:pt x="6" y="30"/>
                  </a:moveTo>
                  <a:lnTo>
                    <a:pt x="0" y="27"/>
                  </a:lnTo>
                  <a:lnTo>
                    <a:pt x="15" y="0"/>
                  </a:lnTo>
                  <a:lnTo>
                    <a:pt x="21" y="4"/>
                  </a:lnTo>
                  <a:lnTo>
                    <a:pt x="6"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0" name="Freeform 743"/>
            <p:cNvSpPr>
              <a:spLocks/>
            </p:cNvSpPr>
            <p:nvPr/>
          </p:nvSpPr>
          <p:spPr bwMode="auto">
            <a:xfrm>
              <a:off x="2978150" y="669926"/>
              <a:ext cx="22225" cy="50800"/>
            </a:xfrm>
            <a:custGeom>
              <a:avLst/>
              <a:gdLst>
                <a:gd name="T0" fmla="*/ 6 w 14"/>
                <a:gd name="T1" fmla="*/ 32 h 32"/>
                <a:gd name="T2" fmla="*/ 0 w 14"/>
                <a:gd name="T3" fmla="*/ 30 h 32"/>
                <a:gd name="T4" fmla="*/ 8 w 14"/>
                <a:gd name="T5" fmla="*/ 0 h 32"/>
                <a:gd name="T6" fmla="*/ 14 w 14"/>
                <a:gd name="T7" fmla="*/ 2 h 32"/>
                <a:gd name="T8" fmla="*/ 6 w 14"/>
                <a:gd name="T9" fmla="*/ 32 h 32"/>
              </a:gdLst>
              <a:ahLst/>
              <a:cxnLst>
                <a:cxn ang="0">
                  <a:pos x="T0" y="T1"/>
                </a:cxn>
                <a:cxn ang="0">
                  <a:pos x="T2" y="T3"/>
                </a:cxn>
                <a:cxn ang="0">
                  <a:pos x="T4" y="T5"/>
                </a:cxn>
                <a:cxn ang="0">
                  <a:pos x="T6" y="T7"/>
                </a:cxn>
                <a:cxn ang="0">
                  <a:pos x="T8" y="T9"/>
                </a:cxn>
              </a:cxnLst>
              <a:rect l="0" t="0" r="r" b="b"/>
              <a:pathLst>
                <a:path w="14" h="32">
                  <a:moveTo>
                    <a:pt x="6" y="32"/>
                  </a:moveTo>
                  <a:lnTo>
                    <a:pt x="0" y="30"/>
                  </a:lnTo>
                  <a:lnTo>
                    <a:pt x="8" y="0"/>
                  </a:lnTo>
                  <a:lnTo>
                    <a:pt x="14" y="2"/>
                  </a:lnTo>
                  <a:lnTo>
                    <a:pt x="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1" name="Rectangle 744"/>
            <p:cNvSpPr>
              <a:spLocks noChangeArrowheads="1"/>
            </p:cNvSpPr>
            <p:nvPr/>
          </p:nvSpPr>
          <p:spPr bwMode="auto">
            <a:xfrm>
              <a:off x="2917825" y="660401"/>
              <a:ext cx="11113" cy="50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2" name="Freeform 745"/>
            <p:cNvSpPr>
              <a:spLocks/>
            </p:cNvSpPr>
            <p:nvPr/>
          </p:nvSpPr>
          <p:spPr bwMode="auto">
            <a:xfrm>
              <a:off x="2846388" y="669926"/>
              <a:ext cx="22225" cy="50800"/>
            </a:xfrm>
            <a:custGeom>
              <a:avLst/>
              <a:gdLst>
                <a:gd name="T0" fmla="*/ 14 w 14"/>
                <a:gd name="T1" fmla="*/ 30 h 32"/>
                <a:gd name="T2" fmla="*/ 8 w 14"/>
                <a:gd name="T3" fmla="*/ 32 h 32"/>
                <a:gd name="T4" fmla="*/ 0 w 14"/>
                <a:gd name="T5" fmla="*/ 2 h 32"/>
                <a:gd name="T6" fmla="*/ 7 w 14"/>
                <a:gd name="T7" fmla="*/ 0 h 32"/>
                <a:gd name="T8" fmla="*/ 14 w 14"/>
                <a:gd name="T9" fmla="*/ 30 h 32"/>
              </a:gdLst>
              <a:ahLst/>
              <a:cxnLst>
                <a:cxn ang="0">
                  <a:pos x="T0" y="T1"/>
                </a:cxn>
                <a:cxn ang="0">
                  <a:pos x="T2" y="T3"/>
                </a:cxn>
                <a:cxn ang="0">
                  <a:pos x="T4" y="T5"/>
                </a:cxn>
                <a:cxn ang="0">
                  <a:pos x="T6" y="T7"/>
                </a:cxn>
                <a:cxn ang="0">
                  <a:pos x="T8" y="T9"/>
                </a:cxn>
              </a:cxnLst>
              <a:rect l="0" t="0" r="r" b="b"/>
              <a:pathLst>
                <a:path w="14" h="32">
                  <a:moveTo>
                    <a:pt x="14" y="30"/>
                  </a:moveTo>
                  <a:lnTo>
                    <a:pt x="8" y="32"/>
                  </a:lnTo>
                  <a:lnTo>
                    <a:pt x="0" y="2"/>
                  </a:lnTo>
                  <a:lnTo>
                    <a:pt x="7" y="0"/>
                  </a:lnTo>
                  <a:lnTo>
                    <a:pt x="14"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3" name="Freeform 746"/>
            <p:cNvSpPr>
              <a:spLocks/>
            </p:cNvSpPr>
            <p:nvPr/>
          </p:nvSpPr>
          <p:spPr bwMode="auto">
            <a:xfrm>
              <a:off x="2779713" y="696913"/>
              <a:ext cx="33338" cy="47625"/>
            </a:xfrm>
            <a:custGeom>
              <a:avLst/>
              <a:gdLst>
                <a:gd name="T0" fmla="*/ 21 w 21"/>
                <a:gd name="T1" fmla="*/ 27 h 30"/>
                <a:gd name="T2" fmla="*/ 16 w 21"/>
                <a:gd name="T3" fmla="*/ 30 h 30"/>
                <a:gd name="T4" fmla="*/ 0 w 21"/>
                <a:gd name="T5" fmla="*/ 4 h 30"/>
                <a:gd name="T6" fmla="*/ 6 w 21"/>
                <a:gd name="T7" fmla="*/ 0 h 30"/>
                <a:gd name="T8" fmla="*/ 21 w 21"/>
                <a:gd name="T9" fmla="*/ 27 h 30"/>
              </a:gdLst>
              <a:ahLst/>
              <a:cxnLst>
                <a:cxn ang="0">
                  <a:pos x="T0" y="T1"/>
                </a:cxn>
                <a:cxn ang="0">
                  <a:pos x="T2" y="T3"/>
                </a:cxn>
                <a:cxn ang="0">
                  <a:pos x="T4" y="T5"/>
                </a:cxn>
                <a:cxn ang="0">
                  <a:pos x="T6" y="T7"/>
                </a:cxn>
                <a:cxn ang="0">
                  <a:pos x="T8" y="T9"/>
                </a:cxn>
              </a:cxnLst>
              <a:rect l="0" t="0" r="r" b="b"/>
              <a:pathLst>
                <a:path w="21" h="30">
                  <a:moveTo>
                    <a:pt x="21" y="27"/>
                  </a:moveTo>
                  <a:lnTo>
                    <a:pt x="16" y="30"/>
                  </a:lnTo>
                  <a:lnTo>
                    <a:pt x="0" y="4"/>
                  </a:lnTo>
                  <a:lnTo>
                    <a:pt x="6" y="0"/>
                  </a:lnTo>
                  <a:lnTo>
                    <a:pt x="2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4" name="Freeform 747"/>
            <p:cNvSpPr>
              <a:spLocks/>
            </p:cNvSpPr>
            <p:nvPr/>
          </p:nvSpPr>
          <p:spPr bwMode="auto">
            <a:xfrm>
              <a:off x="2679700" y="795338"/>
              <a:ext cx="49213" cy="34925"/>
            </a:xfrm>
            <a:custGeom>
              <a:avLst/>
              <a:gdLst>
                <a:gd name="T0" fmla="*/ 31 w 31"/>
                <a:gd name="T1" fmla="*/ 16 h 22"/>
                <a:gd name="T2" fmla="*/ 27 w 31"/>
                <a:gd name="T3" fmla="*/ 22 h 22"/>
                <a:gd name="T4" fmla="*/ 0 w 31"/>
                <a:gd name="T5" fmla="*/ 7 h 22"/>
                <a:gd name="T6" fmla="*/ 4 w 31"/>
                <a:gd name="T7" fmla="*/ 0 h 22"/>
                <a:gd name="T8" fmla="*/ 31 w 31"/>
                <a:gd name="T9" fmla="*/ 16 h 22"/>
              </a:gdLst>
              <a:ahLst/>
              <a:cxnLst>
                <a:cxn ang="0">
                  <a:pos x="T0" y="T1"/>
                </a:cxn>
                <a:cxn ang="0">
                  <a:pos x="T2" y="T3"/>
                </a:cxn>
                <a:cxn ang="0">
                  <a:pos x="T4" y="T5"/>
                </a:cxn>
                <a:cxn ang="0">
                  <a:pos x="T6" y="T7"/>
                </a:cxn>
                <a:cxn ang="0">
                  <a:pos x="T8" y="T9"/>
                </a:cxn>
              </a:cxnLst>
              <a:rect l="0" t="0" r="r" b="b"/>
              <a:pathLst>
                <a:path w="31" h="22">
                  <a:moveTo>
                    <a:pt x="31" y="16"/>
                  </a:moveTo>
                  <a:lnTo>
                    <a:pt x="27" y="22"/>
                  </a:lnTo>
                  <a:lnTo>
                    <a:pt x="0" y="7"/>
                  </a:lnTo>
                  <a:lnTo>
                    <a:pt x="4" y="0"/>
                  </a:lnTo>
                  <a:lnTo>
                    <a:pt x="31"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5" name="Freeform 748"/>
            <p:cNvSpPr>
              <a:spLocks/>
            </p:cNvSpPr>
            <p:nvPr/>
          </p:nvSpPr>
          <p:spPr bwMode="auto">
            <a:xfrm>
              <a:off x="2652713" y="862013"/>
              <a:ext cx="50800" cy="23813"/>
            </a:xfrm>
            <a:custGeom>
              <a:avLst/>
              <a:gdLst>
                <a:gd name="T0" fmla="*/ 32 w 32"/>
                <a:gd name="T1" fmla="*/ 8 h 15"/>
                <a:gd name="T2" fmla="*/ 30 w 32"/>
                <a:gd name="T3" fmla="*/ 15 h 15"/>
                <a:gd name="T4" fmla="*/ 0 w 32"/>
                <a:gd name="T5" fmla="*/ 7 h 15"/>
                <a:gd name="T6" fmla="*/ 2 w 32"/>
                <a:gd name="T7" fmla="*/ 0 h 15"/>
                <a:gd name="T8" fmla="*/ 32 w 32"/>
                <a:gd name="T9" fmla="*/ 8 h 15"/>
              </a:gdLst>
              <a:ahLst/>
              <a:cxnLst>
                <a:cxn ang="0">
                  <a:pos x="T0" y="T1"/>
                </a:cxn>
                <a:cxn ang="0">
                  <a:pos x="T2" y="T3"/>
                </a:cxn>
                <a:cxn ang="0">
                  <a:pos x="T4" y="T5"/>
                </a:cxn>
                <a:cxn ang="0">
                  <a:pos x="T6" y="T7"/>
                </a:cxn>
                <a:cxn ang="0">
                  <a:pos x="T8" y="T9"/>
                </a:cxn>
              </a:cxnLst>
              <a:rect l="0" t="0" r="r" b="b"/>
              <a:pathLst>
                <a:path w="32" h="15">
                  <a:moveTo>
                    <a:pt x="32" y="8"/>
                  </a:moveTo>
                  <a:lnTo>
                    <a:pt x="30" y="15"/>
                  </a:lnTo>
                  <a:lnTo>
                    <a:pt x="0" y="7"/>
                  </a:lnTo>
                  <a:lnTo>
                    <a:pt x="2" y="0"/>
                  </a:lnTo>
                  <a:lnTo>
                    <a:pt x="3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6" name="Rectangle 749"/>
            <p:cNvSpPr>
              <a:spLocks noChangeArrowheads="1"/>
            </p:cNvSpPr>
            <p:nvPr/>
          </p:nvSpPr>
          <p:spPr bwMode="auto">
            <a:xfrm>
              <a:off x="3152775" y="935038"/>
              <a:ext cx="50800"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7" name="Freeform 750"/>
            <p:cNvSpPr>
              <a:spLocks/>
            </p:cNvSpPr>
            <p:nvPr/>
          </p:nvSpPr>
          <p:spPr bwMode="auto">
            <a:xfrm>
              <a:off x="3143250" y="993776"/>
              <a:ext cx="49213" cy="23813"/>
            </a:xfrm>
            <a:custGeom>
              <a:avLst/>
              <a:gdLst>
                <a:gd name="T0" fmla="*/ 30 w 31"/>
                <a:gd name="T1" fmla="*/ 15 h 15"/>
                <a:gd name="T2" fmla="*/ 31 w 31"/>
                <a:gd name="T3" fmla="*/ 8 h 15"/>
                <a:gd name="T4" fmla="*/ 2 w 31"/>
                <a:gd name="T5" fmla="*/ 0 h 15"/>
                <a:gd name="T6" fmla="*/ 0 w 31"/>
                <a:gd name="T7" fmla="*/ 7 h 15"/>
                <a:gd name="T8" fmla="*/ 30 w 31"/>
                <a:gd name="T9" fmla="*/ 15 h 15"/>
              </a:gdLst>
              <a:ahLst/>
              <a:cxnLst>
                <a:cxn ang="0">
                  <a:pos x="T0" y="T1"/>
                </a:cxn>
                <a:cxn ang="0">
                  <a:pos x="T2" y="T3"/>
                </a:cxn>
                <a:cxn ang="0">
                  <a:pos x="T4" y="T5"/>
                </a:cxn>
                <a:cxn ang="0">
                  <a:pos x="T6" y="T7"/>
                </a:cxn>
                <a:cxn ang="0">
                  <a:pos x="T8" y="T9"/>
                </a:cxn>
              </a:cxnLst>
              <a:rect l="0" t="0" r="r" b="b"/>
              <a:pathLst>
                <a:path w="31" h="15">
                  <a:moveTo>
                    <a:pt x="30" y="15"/>
                  </a:moveTo>
                  <a:lnTo>
                    <a:pt x="31" y="8"/>
                  </a:lnTo>
                  <a:lnTo>
                    <a:pt x="2" y="0"/>
                  </a:lnTo>
                  <a:lnTo>
                    <a:pt x="0" y="7"/>
                  </a:lnTo>
                  <a:lnTo>
                    <a:pt x="3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8" name="Freeform 751"/>
            <p:cNvSpPr>
              <a:spLocks/>
            </p:cNvSpPr>
            <p:nvPr/>
          </p:nvSpPr>
          <p:spPr bwMode="auto">
            <a:xfrm>
              <a:off x="3119438" y="1050926"/>
              <a:ext cx="47625" cy="31750"/>
            </a:xfrm>
            <a:custGeom>
              <a:avLst/>
              <a:gdLst>
                <a:gd name="T0" fmla="*/ 27 w 30"/>
                <a:gd name="T1" fmla="*/ 20 h 20"/>
                <a:gd name="T2" fmla="*/ 30 w 30"/>
                <a:gd name="T3" fmla="*/ 14 h 20"/>
                <a:gd name="T4" fmla="*/ 3 w 30"/>
                <a:gd name="T5" fmla="*/ 0 h 20"/>
                <a:gd name="T6" fmla="*/ 0 w 30"/>
                <a:gd name="T7" fmla="*/ 6 h 20"/>
                <a:gd name="T8" fmla="*/ 27 w 30"/>
                <a:gd name="T9" fmla="*/ 20 h 20"/>
              </a:gdLst>
              <a:ahLst/>
              <a:cxnLst>
                <a:cxn ang="0">
                  <a:pos x="T0" y="T1"/>
                </a:cxn>
                <a:cxn ang="0">
                  <a:pos x="T2" y="T3"/>
                </a:cxn>
                <a:cxn ang="0">
                  <a:pos x="T4" y="T5"/>
                </a:cxn>
                <a:cxn ang="0">
                  <a:pos x="T6" y="T7"/>
                </a:cxn>
                <a:cxn ang="0">
                  <a:pos x="T8" y="T9"/>
                </a:cxn>
              </a:cxnLst>
              <a:rect l="0" t="0" r="r" b="b"/>
              <a:pathLst>
                <a:path w="30" h="20">
                  <a:moveTo>
                    <a:pt x="27" y="20"/>
                  </a:moveTo>
                  <a:lnTo>
                    <a:pt x="30" y="14"/>
                  </a:lnTo>
                  <a:lnTo>
                    <a:pt x="3" y="0"/>
                  </a:lnTo>
                  <a:lnTo>
                    <a:pt x="0" y="6"/>
                  </a:lnTo>
                  <a:lnTo>
                    <a:pt x="2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9" name="Freeform 752"/>
            <p:cNvSpPr>
              <a:spLocks/>
            </p:cNvSpPr>
            <p:nvPr/>
          </p:nvSpPr>
          <p:spPr bwMode="auto">
            <a:xfrm>
              <a:off x="3119438" y="795338"/>
              <a:ext cx="47625" cy="34925"/>
            </a:xfrm>
            <a:custGeom>
              <a:avLst/>
              <a:gdLst>
                <a:gd name="T0" fmla="*/ 0 w 30"/>
                <a:gd name="T1" fmla="*/ 16 h 22"/>
                <a:gd name="T2" fmla="*/ 3 w 30"/>
                <a:gd name="T3" fmla="*/ 22 h 22"/>
                <a:gd name="T4" fmla="*/ 30 w 30"/>
                <a:gd name="T5" fmla="*/ 7 h 22"/>
                <a:gd name="T6" fmla="*/ 27 w 30"/>
                <a:gd name="T7" fmla="*/ 0 h 22"/>
                <a:gd name="T8" fmla="*/ 0 w 30"/>
                <a:gd name="T9" fmla="*/ 16 h 22"/>
              </a:gdLst>
              <a:ahLst/>
              <a:cxnLst>
                <a:cxn ang="0">
                  <a:pos x="T0" y="T1"/>
                </a:cxn>
                <a:cxn ang="0">
                  <a:pos x="T2" y="T3"/>
                </a:cxn>
                <a:cxn ang="0">
                  <a:pos x="T4" y="T5"/>
                </a:cxn>
                <a:cxn ang="0">
                  <a:pos x="T6" y="T7"/>
                </a:cxn>
                <a:cxn ang="0">
                  <a:pos x="T8" y="T9"/>
                </a:cxn>
              </a:cxnLst>
              <a:rect l="0" t="0" r="r" b="b"/>
              <a:pathLst>
                <a:path w="30" h="22">
                  <a:moveTo>
                    <a:pt x="0" y="16"/>
                  </a:moveTo>
                  <a:lnTo>
                    <a:pt x="3" y="22"/>
                  </a:lnTo>
                  <a:lnTo>
                    <a:pt x="30" y="7"/>
                  </a:lnTo>
                  <a:lnTo>
                    <a:pt x="27"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0" name="Freeform 753"/>
            <p:cNvSpPr>
              <a:spLocks/>
            </p:cNvSpPr>
            <p:nvPr/>
          </p:nvSpPr>
          <p:spPr bwMode="auto">
            <a:xfrm>
              <a:off x="3143250" y="862013"/>
              <a:ext cx="49213" cy="23813"/>
            </a:xfrm>
            <a:custGeom>
              <a:avLst/>
              <a:gdLst>
                <a:gd name="T0" fmla="*/ 0 w 31"/>
                <a:gd name="T1" fmla="*/ 8 h 15"/>
                <a:gd name="T2" fmla="*/ 2 w 31"/>
                <a:gd name="T3" fmla="*/ 15 h 15"/>
                <a:gd name="T4" fmla="*/ 31 w 31"/>
                <a:gd name="T5" fmla="*/ 7 h 15"/>
                <a:gd name="T6" fmla="*/ 30 w 31"/>
                <a:gd name="T7" fmla="*/ 0 h 15"/>
                <a:gd name="T8" fmla="*/ 0 w 31"/>
                <a:gd name="T9" fmla="*/ 8 h 15"/>
              </a:gdLst>
              <a:ahLst/>
              <a:cxnLst>
                <a:cxn ang="0">
                  <a:pos x="T0" y="T1"/>
                </a:cxn>
                <a:cxn ang="0">
                  <a:pos x="T2" y="T3"/>
                </a:cxn>
                <a:cxn ang="0">
                  <a:pos x="T4" y="T5"/>
                </a:cxn>
                <a:cxn ang="0">
                  <a:pos x="T6" y="T7"/>
                </a:cxn>
                <a:cxn ang="0">
                  <a:pos x="T8" y="T9"/>
                </a:cxn>
              </a:cxnLst>
              <a:rect l="0" t="0" r="r" b="b"/>
              <a:pathLst>
                <a:path w="31" h="15">
                  <a:moveTo>
                    <a:pt x="0" y="8"/>
                  </a:moveTo>
                  <a:lnTo>
                    <a:pt x="2" y="15"/>
                  </a:lnTo>
                  <a:lnTo>
                    <a:pt x="31" y="7"/>
                  </a:lnTo>
                  <a:lnTo>
                    <a:pt x="30"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1" name="Freeform 754"/>
            <p:cNvSpPr>
              <a:spLocks/>
            </p:cNvSpPr>
            <p:nvPr/>
          </p:nvSpPr>
          <p:spPr bwMode="auto">
            <a:xfrm>
              <a:off x="3033713" y="1136651"/>
              <a:ext cx="33338" cy="46038"/>
            </a:xfrm>
            <a:custGeom>
              <a:avLst/>
              <a:gdLst>
                <a:gd name="T0" fmla="*/ 6 w 21"/>
                <a:gd name="T1" fmla="*/ 0 h 29"/>
                <a:gd name="T2" fmla="*/ 0 w 21"/>
                <a:gd name="T3" fmla="*/ 3 h 29"/>
                <a:gd name="T4" fmla="*/ 15 w 21"/>
                <a:gd name="T5" fmla="*/ 29 h 29"/>
                <a:gd name="T6" fmla="*/ 21 w 21"/>
                <a:gd name="T7" fmla="*/ 26 h 29"/>
                <a:gd name="T8" fmla="*/ 6 w 21"/>
                <a:gd name="T9" fmla="*/ 0 h 29"/>
              </a:gdLst>
              <a:ahLst/>
              <a:cxnLst>
                <a:cxn ang="0">
                  <a:pos x="T0" y="T1"/>
                </a:cxn>
                <a:cxn ang="0">
                  <a:pos x="T2" y="T3"/>
                </a:cxn>
                <a:cxn ang="0">
                  <a:pos x="T4" y="T5"/>
                </a:cxn>
                <a:cxn ang="0">
                  <a:pos x="T6" y="T7"/>
                </a:cxn>
                <a:cxn ang="0">
                  <a:pos x="T8" y="T9"/>
                </a:cxn>
              </a:cxnLst>
              <a:rect l="0" t="0" r="r" b="b"/>
              <a:pathLst>
                <a:path w="21" h="29">
                  <a:moveTo>
                    <a:pt x="6" y="0"/>
                  </a:moveTo>
                  <a:lnTo>
                    <a:pt x="0" y="3"/>
                  </a:lnTo>
                  <a:lnTo>
                    <a:pt x="15" y="29"/>
                  </a:lnTo>
                  <a:lnTo>
                    <a:pt x="21" y="26"/>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2" name="Freeform 755"/>
            <p:cNvSpPr>
              <a:spLocks/>
            </p:cNvSpPr>
            <p:nvPr/>
          </p:nvSpPr>
          <p:spPr bwMode="auto">
            <a:xfrm>
              <a:off x="2978150" y="1158876"/>
              <a:ext cx="22225" cy="50800"/>
            </a:xfrm>
            <a:custGeom>
              <a:avLst/>
              <a:gdLst>
                <a:gd name="T0" fmla="*/ 6 w 14"/>
                <a:gd name="T1" fmla="*/ 0 h 32"/>
                <a:gd name="T2" fmla="*/ 0 w 14"/>
                <a:gd name="T3" fmla="*/ 2 h 32"/>
                <a:gd name="T4" fmla="*/ 8 w 14"/>
                <a:gd name="T5" fmla="*/ 32 h 32"/>
                <a:gd name="T6" fmla="*/ 14 w 14"/>
                <a:gd name="T7" fmla="*/ 30 h 32"/>
                <a:gd name="T8" fmla="*/ 6 w 14"/>
                <a:gd name="T9" fmla="*/ 0 h 32"/>
              </a:gdLst>
              <a:ahLst/>
              <a:cxnLst>
                <a:cxn ang="0">
                  <a:pos x="T0" y="T1"/>
                </a:cxn>
                <a:cxn ang="0">
                  <a:pos x="T2" y="T3"/>
                </a:cxn>
                <a:cxn ang="0">
                  <a:pos x="T4" y="T5"/>
                </a:cxn>
                <a:cxn ang="0">
                  <a:pos x="T6" y="T7"/>
                </a:cxn>
                <a:cxn ang="0">
                  <a:pos x="T8" y="T9"/>
                </a:cxn>
              </a:cxnLst>
              <a:rect l="0" t="0" r="r" b="b"/>
              <a:pathLst>
                <a:path w="14" h="32">
                  <a:moveTo>
                    <a:pt x="6" y="0"/>
                  </a:moveTo>
                  <a:lnTo>
                    <a:pt x="0" y="2"/>
                  </a:lnTo>
                  <a:lnTo>
                    <a:pt x="8" y="32"/>
                  </a:lnTo>
                  <a:lnTo>
                    <a:pt x="14" y="3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3" name="Rectangle 756"/>
            <p:cNvSpPr>
              <a:spLocks noChangeArrowheads="1"/>
            </p:cNvSpPr>
            <p:nvPr/>
          </p:nvSpPr>
          <p:spPr bwMode="auto">
            <a:xfrm>
              <a:off x="2917825" y="1169988"/>
              <a:ext cx="11113" cy="50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4" name="Freeform 757"/>
            <p:cNvSpPr>
              <a:spLocks/>
            </p:cNvSpPr>
            <p:nvPr/>
          </p:nvSpPr>
          <p:spPr bwMode="auto">
            <a:xfrm>
              <a:off x="2846388" y="1158876"/>
              <a:ext cx="22225" cy="50800"/>
            </a:xfrm>
            <a:custGeom>
              <a:avLst/>
              <a:gdLst>
                <a:gd name="T0" fmla="*/ 14 w 14"/>
                <a:gd name="T1" fmla="*/ 2 h 32"/>
                <a:gd name="T2" fmla="*/ 8 w 14"/>
                <a:gd name="T3" fmla="*/ 0 h 32"/>
                <a:gd name="T4" fmla="*/ 0 w 14"/>
                <a:gd name="T5" fmla="*/ 30 h 32"/>
                <a:gd name="T6" fmla="*/ 7 w 14"/>
                <a:gd name="T7" fmla="*/ 32 h 32"/>
                <a:gd name="T8" fmla="*/ 14 w 14"/>
                <a:gd name="T9" fmla="*/ 2 h 32"/>
              </a:gdLst>
              <a:ahLst/>
              <a:cxnLst>
                <a:cxn ang="0">
                  <a:pos x="T0" y="T1"/>
                </a:cxn>
                <a:cxn ang="0">
                  <a:pos x="T2" y="T3"/>
                </a:cxn>
                <a:cxn ang="0">
                  <a:pos x="T4" y="T5"/>
                </a:cxn>
                <a:cxn ang="0">
                  <a:pos x="T6" y="T7"/>
                </a:cxn>
                <a:cxn ang="0">
                  <a:pos x="T8" y="T9"/>
                </a:cxn>
              </a:cxnLst>
              <a:rect l="0" t="0" r="r" b="b"/>
              <a:pathLst>
                <a:path w="14" h="32">
                  <a:moveTo>
                    <a:pt x="14" y="2"/>
                  </a:moveTo>
                  <a:lnTo>
                    <a:pt x="8" y="0"/>
                  </a:lnTo>
                  <a:lnTo>
                    <a:pt x="0" y="30"/>
                  </a:lnTo>
                  <a:lnTo>
                    <a:pt x="7" y="32"/>
                  </a:lnTo>
                  <a:lnTo>
                    <a:pt x="1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5" name="Freeform 758"/>
            <p:cNvSpPr>
              <a:spLocks/>
            </p:cNvSpPr>
            <p:nvPr/>
          </p:nvSpPr>
          <p:spPr bwMode="auto">
            <a:xfrm>
              <a:off x="2779713" y="1136651"/>
              <a:ext cx="33338" cy="46038"/>
            </a:xfrm>
            <a:custGeom>
              <a:avLst/>
              <a:gdLst>
                <a:gd name="T0" fmla="*/ 21 w 21"/>
                <a:gd name="T1" fmla="*/ 3 h 29"/>
                <a:gd name="T2" fmla="*/ 16 w 21"/>
                <a:gd name="T3" fmla="*/ 0 h 29"/>
                <a:gd name="T4" fmla="*/ 0 w 21"/>
                <a:gd name="T5" fmla="*/ 26 h 29"/>
                <a:gd name="T6" fmla="*/ 6 w 21"/>
                <a:gd name="T7" fmla="*/ 29 h 29"/>
                <a:gd name="T8" fmla="*/ 21 w 21"/>
                <a:gd name="T9" fmla="*/ 3 h 29"/>
              </a:gdLst>
              <a:ahLst/>
              <a:cxnLst>
                <a:cxn ang="0">
                  <a:pos x="T0" y="T1"/>
                </a:cxn>
                <a:cxn ang="0">
                  <a:pos x="T2" y="T3"/>
                </a:cxn>
                <a:cxn ang="0">
                  <a:pos x="T4" y="T5"/>
                </a:cxn>
                <a:cxn ang="0">
                  <a:pos x="T6" y="T7"/>
                </a:cxn>
                <a:cxn ang="0">
                  <a:pos x="T8" y="T9"/>
                </a:cxn>
              </a:cxnLst>
              <a:rect l="0" t="0" r="r" b="b"/>
              <a:pathLst>
                <a:path w="21" h="29">
                  <a:moveTo>
                    <a:pt x="21" y="3"/>
                  </a:moveTo>
                  <a:lnTo>
                    <a:pt x="16" y="0"/>
                  </a:lnTo>
                  <a:lnTo>
                    <a:pt x="0" y="26"/>
                  </a:lnTo>
                  <a:lnTo>
                    <a:pt x="6" y="29"/>
                  </a:lnTo>
                  <a:lnTo>
                    <a:pt x="2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6" name="Freeform 759"/>
            <p:cNvSpPr>
              <a:spLocks/>
            </p:cNvSpPr>
            <p:nvPr/>
          </p:nvSpPr>
          <p:spPr bwMode="auto">
            <a:xfrm>
              <a:off x="2738438" y="739776"/>
              <a:ext cx="496888" cy="495300"/>
            </a:xfrm>
            <a:custGeom>
              <a:avLst/>
              <a:gdLst>
                <a:gd name="T0" fmla="*/ 295 w 313"/>
                <a:gd name="T1" fmla="*/ 312 h 312"/>
                <a:gd name="T2" fmla="*/ 0 w 313"/>
                <a:gd name="T3" fmla="*/ 17 h 312"/>
                <a:gd name="T4" fmla="*/ 18 w 313"/>
                <a:gd name="T5" fmla="*/ 0 h 312"/>
                <a:gd name="T6" fmla="*/ 313 w 313"/>
                <a:gd name="T7" fmla="*/ 294 h 312"/>
                <a:gd name="T8" fmla="*/ 295 w 313"/>
                <a:gd name="T9" fmla="*/ 312 h 312"/>
              </a:gdLst>
              <a:ahLst/>
              <a:cxnLst>
                <a:cxn ang="0">
                  <a:pos x="T0" y="T1"/>
                </a:cxn>
                <a:cxn ang="0">
                  <a:pos x="T2" y="T3"/>
                </a:cxn>
                <a:cxn ang="0">
                  <a:pos x="T4" y="T5"/>
                </a:cxn>
                <a:cxn ang="0">
                  <a:pos x="T6" y="T7"/>
                </a:cxn>
                <a:cxn ang="0">
                  <a:pos x="T8" y="T9"/>
                </a:cxn>
              </a:cxnLst>
              <a:rect l="0" t="0" r="r" b="b"/>
              <a:pathLst>
                <a:path w="313" h="312">
                  <a:moveTo>
                    <a:pt x="295" y="312"/>
                  </a:moveTo>
                  <a:lnTo>
                    <a:pt x="0" y="17"/>
                  </a:lnTo>
                  <a:lnTo>
                    <a:pt x="18" y="0"/>
                  </a:lnTo>
                  <a:lnTo>
                    <a:pt x="313" y="294"/>
                  </a:lnTo>
                  <a:lnTo>
                    <a:pt x="295" y="31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7" name="Freeform 760"/>
            <p:cNvSpPr>
              <a:spLocks/>
            </p:cNvSpPr>
            <p:nvPr/>
          </p:nvSpPr>
          <p:spPr bwMode="auto">
            <a:xfrm>
              <a:off x="2738438" y="739776"/>
              <a:ext cx="496888" cy="495300"/>
            </a:xfrm>
            <a:custGeom>
              <a:avLst/>
              <a:gdLst>
                <a:gd name="T0" fmla="*/ 295 w 313"/>
                <a:gd name="T1" fmla="*/ 312 h 312"/>
                <a:gd name="T2" fmla="*/ 0 w 313"/>
                <a:gd name="T3" fmla="*/ 17 h 312"/>
                <a:gd name="T4" fmla="*/ 18 w 313"/>
                <a:gd name="T5" fmla="*/ 0 h 312"/>
                <a:gd name="T6" fmla="*/ 313 w 313"/>
                <a:gd name="T7" fmla="*/ 294 h 312"/>
                <a:gd name="T8" fmla="*/ 295 w 313"/>
                <a:gd name="T9" fmla="*/ 312 h 312"/>
              </a:gdLst>
              <a:ahLst/>
              <a:cxnLst>
                <a:cxn ang="0">
                  <a:pos x="T0" y="T1"/>
                </a:cxn>
                <a:cxn ang="0">
                  <a:pos x="T2" y="T3"/>
                </a:cxn>
                <a:cxn ang="0">
                  <a:pos x="T4" y="T5"/>
                </a:cxn>
                <a:cxn ang="0">
                  <a:pos x="T6" y="T7"/>
                </a:cxn>
                <a:cxn ang="0">
                  <a:pos x="T8" y="T9"/>
                </a:cxn>
              </a:cxnLst>
              <a:rect l="0" t="0" r="r" b="b"/>
              <a:pathLst>
                <a:path w="313" h="312">
                  <a:moveTo>
                    <a:pt x="295" y="312"/>
                  </a:moveTo>
                  <a:lnTo>
                    <a:pt x="0" y="17"/>
                  </a:lnTo>
                  <a:lnTo>
                    <a:pt x="18" y="0"/>
                  </a:lnTo>
                  <a:lnTo>
                    <a:pt x="313" y="294"/>
                  </a:lnTo>
                  <a:lnTo>
                    <a:pt x="295" y="3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8" name="Freeform 761"/>
            <p:cNvSpPr>
              <a:spLocks/>
            </p:cNvSpPr>
            <p:nvPr/>
          </p:nvSpPr>
          <p:spPr bwMode="auto">
            <a:xfrm>
              <a:off x="2613025" y="614363"/>
              <a:ext cx="120650" cy="120650"/>
            </a:xfrm>
            <a:custGeom>
              <a:avLst/>
              <a:gdLst>
                <a:gd name="T0" fmla="*/ 6 w 113"/>
                <a:gd name="T1" fmla="*/ 0 h 113"/>
                <a:gd name="T2" fmla="*/ 0 w 113"/>
                <a:gd name="T3" fmla="*/ 5 h 113"/>
                <a:gd name="T4" fmla="*/ 39 w 113"/>
                <a:gd name="T5" fmla="*/ 107 h 113"/>
                <a:gd name="T6" fmla="*/ 92 w 113"/>
                <a:gd name="T7" fmla="*/ 110 h 113"/>
                <a:gd name="T8" fmla="*/ 101 w 113"/>
                <a:gd name="T9" fmla="*/ 101 h 113"/>
                <a:gd name="T10" fmla="*/ 102 w 113"/>
                <a:gd name="T11" fmla="*/ 100 h 113"/>
                <a:gd name="T12" fmla="*/ 110 w 113"/>
                <a:gd name="T13" fmla="*/ 92 h 113"/>
                <a:gd name="T14" fmla="*/ 107 w 113"/>
                <a:gd name="T15" fmla="*/ 39 h 113"/>
                <a:gd name="T16" fmla="*/ 6 w 113"/>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13">
                  <a:moveTo>
                    <a:pt x="6" y="0"/>
                  </a:moveTo>
                  <a:cubicBezTo>
                    <a:pt x="0" y="5"/>
                    <a:pt x="0" y="5"/>
                    <a:pt x="0" y="5"/>
                  </a:cubicBezTo>
                  <a:cubicBezTo>
                    <a:pt x="39" y="107"/>
                    <a:pt x="39" y="107"/>
                    <a:pt x="39" y="107"/>
                  </a:cubicBezTo>
                  <a:cubicBezTo>
                    <a:pt x="39" y="107"/>
                    <a:pt x="75" y="92"/>
                    <a:pt x="92" y="110"/>
                  </a:cubicBezTo>
                  <a:cubicBezTo>
                    <a:pt x="96" y="113"/>
                    <a:pt x="97" y="105"/>
                    <a:pt x="101" y="101"/>
                  </a:cubicBezTo>
                  <a:cubicBezTo>
                    <a:pt x="102" y="100"/>
                    <a:pt x="102" y="100"/>
                    <a:pt x="102" y="100"/>
                  </a:cubicBezTo>
                  <a:cubicBezTo>
                    <a:pt x="106" y="96"/>
                    <a:pt x="113" y="96"/>
                    <a:pt x="110" y="92"/>
                  </a:cubicBezTo>
                  <a:cubicBezTo>
                    <a:pt x="93" y="75"/>
                    <a:pt x="107" y="39"/>
                    <a:pt x="107" y="39"/>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9" name="Freeform 762"/>
            <p:cNvSpPr>
              <a:spLocks/>
            </p:cNvSpPr>
            <p:nvPr/>
          </p:nvSpPr>
          <p:spPr bwMode="auto">
            <a:xfrm>
              <a:off x="2613025" y="614363"/>
              <a:ext cx="73025" cy="73025"/>
            </a:xfrm>
            <a:custGeom>
              <a:avLst/>
              <a:gdLst>
                <a:gd name="T0" fmla="*/ 58 w 68"/>
                <a:gd name="T1" fmla="*/ 66 h 68"/>
                <a:gd name="T2" fmla="*/ 66 w 68"/>
                <a:gd name="T3" fmla="*/ 66 h 68"/>
                <a:gd name="T4" fmla="*/ 66 w 68"/>
                <a:gd name="T5" fmla="*/ 58 h 68"/>
                <a:gd name="T6" fmla="*/ 60 w 68"/>
                <a:gd name="T7" fmla="*/ 57 h 68"/>
                <a:gd name="T8" fmla="*/ 3 w 68"/>
                <a:gd name="T9" fmla="*/ 0 h 68"/>
                <a:gd name="T10" fmla="*/ 0 w 68"/>
                <a:gd name="T11" fmla="*/ 3 h 68"/>
                <a:gd name="T12" fmla="*/ 57 w 68"/>
                <a:gd name="T13" fmla="*/ 60 h 68"/>
                <a:gd name="T14" fmla="*/ 58 w 68"/>
                <a:gd name="T15" fmla="*/ 66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8">
                  <a:moveTo>
                    <a:pt x="58" y="66"/>
                  </a:moveTo>
                  <a:cubicBezTo>
                    <a:pt x="60" y="68"/>
                    <a:pt x="63" y="68"/>
                    <a:pt x="66" y="66"/>
                  </a:cubicBezTo>
                  <a:cubicBezTo>
                    <a:pt x="68" y="63"/>
                    <a:pt x="68" y="60"/>
                    <a:pt x="66" y="58"/>
                  </a:cubicBezTo>
                  <a:cubicBezTo>
                    <a:pt x="64" y="56"/>
                    <a:pt x="62" y="56"/>
                    <a:pt x="60" y="57"/>
                  </a:cubicBezTo>
                  <a:cubicBezTo>
                    <a:pt x="3" y="0"/>
                    <a:pt x="3" y="0"/>
                    <a:pt x="3" y="0"/>
                  </a:cubicBezTo>
                  <a:cubicBezTo>
                    <a:pt x="0" y="3"/>
                    <a:pt x="0" y="3"/>
                    <a:pt x="0" y="3"/>
                  </a:cubicBezTo>
                  <a:cubicBezTo>
                    <a:pt x="57" y="60"/>
                    <a:pt x="57" y="60"/>
                    <a:pt x="57" y="60"/>
                  </a:cubicBezTo>
                  <a:cubicBezTo>
                    <a:pt x="56" y="62"/>
                    <a:pt x="56" y="64"/>
                    <a:pt x="58" y="66"/>
                  </a:cubicBez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0" name="Freeform 763"/>
            <p:cNvSpPr>
              <a:spLocks/>
            </p:cNvSpPr>
            <p:nvPr/>
          </p:nvSpPr>
          <p:spPr bwMode="auto">
            <a:xfrm>
              <a:off x="2706688" y="706438"/>
              <a:ext cx="65088" cy="65088"/>
            </a:xfrm>
            <a:custGeom>
              <a:avLst/>
              <a:gdLst>
                <a:gd name="T0" fmla="*/ 41 w 41"/>
                <a:gd name="T1" fmla="*/ 23 h 41"/>
                <a:gd name="T2" fmla="*/ 23 w 41"/>
                <a:gd name="T3" fmla="*/ 41 h 41"/>
                <a:gd name="T4" fmla="*/ 0 w 41"/>
                <a:gd name="T5" fmla="*/ 19 h 41"/>
                <a:gd name="T6" fmla="*/ 18 w 41"/>
                <a:gd name="T7" fmla="*/ 0 h 41"/>
                <a:gd name="T8" fmla="*/ 41 w 41"/>
                <a:gd name="T9" fmla="*/ 23 h 41"/>
              </a:gdLst>
              <a:ahLst/>
              <a:cxnLst>
                <a:cxn ang="0">
                  <a:pos x="T0" y="T1"/>
                </a:cxn>
                <a:cxn ang="0">
                  <a:pos x="T2" y="T3"/>
                </a:cxn>
                <a:cxn ang="0">
                  <a:pos x="T4" y="T5"/>
                </a:cxn>
                <a:cxn ang="0">
                  <a:pos x="T6" y="T7"/>
                </a:cxn>
                <a:cxn ang="0">
                  <a:pos x="T8" y="T9"/>
                </a:cxn>
              </a:cxnLst>
              <a:rect l="0" t="0" r="r" b="b"/>
              <a:pathLst>
                <a:path w="41" h="41">
                  <a:moveTo>
                    <a:pt x="41" y="23"/>
                  </a:moveTo>
                  <a:lnTo>
                    <a:pt x="23" y="41"/>
                  </a:lnTo>
                  <a:lnTo>
                    <a:pt x="0" y="19"/>
                  </a:lnTo>
                  <a:lnTo>
                    <a:pt x="18" y="0"/>
                  </a:lnTo>
                  <a:lnTo>
                    <a:pt x="41" y="23"/>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1" name="Freeform 764"/>
            <p:cNvSpPr>
              <a:spLocks/>
            </p:cNvSpPr>
            <p:nvPr/>
          </p:nvSpPr>
          <p:spPr bwMode="auto">
            <a:xfrm>
              <a:off x="2706688" y="727076"/>
              <a:ext cx="509588" cy="508000"/>
            </a:xfrm>
            <a:custGeom>
              <a:avLst/>
              <a:gdLst>
                <a:gd name="T0" fmla="*/ 315 w 321"/>
                <a:gd name="T1" fmla="*/ 320 h 320"/>
                <a:gd name="T2" fmla="*/ 0 w 321"/>
                <a:gd name="T3" fmla="*/ 6 h 320"/>
                <a:gd name="T4" fmla="*/ 6 w 321"/>
                <a:gd name="T5" fmla="*/ 0 h 320"/>
                <a:gd name="T6" fmla="*/ 321 w 321"/>
                <a:gd name="T7" fmla="*/ 314 h 320"/>
                <a:gd name="T8" fmla="*/ 315 w 321"/>
                <a:gd name="T9" fmla="*/ 320 h 320"/>
              </a:gdLst>
              <a:ahLst/>
              <a:cxnLst>
                <a:cxn ang="0">
                  <a:pos x="T0" y="T1"/>
                </a:cxn>
                <a:cxn ang="0">
                  <a:pos x="T2" y="T3"/>
                </a:cxn>
                <a:cxn ang="0">
                  <a:pos x="T4" y="T5"/>
                </a:cxn>
                <a:cxn ang="0">
                  <a:pos x="T6" y="T7"/>
                </a:cxn>
                <a:cxn ang="0">
                  <a:pos x="T8" y="T9"/>
                </a:cxn>
              </a:cxnLst>
              <a:rect l="0" t="0" r="r" b="b"/>
              <a:pathLst>
                <a:path w="321" h="320">
                  <a:moveTo>
                    <a:pt x="315" y="320"/>
                  </a:moveTo>
                  <a:lnTo>
                    <a:pt x="0" y="6"/>
                  </a:lnTo>
                  <a:lnTo>
                    <a:pt x="6" y="0"/>
                  </a:lnTo>
                  <a:lnTo>
                    <a:pt x="321" y="314"/>
                  </a:lnTo>
                  <a:lnTo>
                    <a:pt x="315" y="320"/>
                  </a:ln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2" name="Freeform 765"/>
            <p:cNvSpPr>
              <a:spLocks/>
            </p:cNvSpPr>
            <p:nvPr/>
          </p:nvSpPr>
          <p:spPr bwMode="auto">
            <a:xfrm>
              <a:off x="2706688" y="727076"/>
              <a:ext cx="509588" cy="508000"/>
            </a:xfrm>
            <a:custGeom>
              <a:avLst/>
              <a:gdLst>
                <a:gd name="T0" fmla="*/ 315 w 321"/>
                <a:gd name="T1" fmla="*/ 320 h 320"/>
                <a:gd name="T2" fmla="*/ 0 w 321"/>
                <a:gd name="T3" fmla="*/ 6 h 320"/>
                <a:gd name="T4" fmla="*/ 6 w 321"/>
                <a:gd name="T5" fmla="*/ 0 h 320"/>
                <a:gd name="T6" fmla="*/ 321 w 321"/>
                <a:gd name="T7" fmla="*/ 314 h 320"/>
                <a:gd name="T8" fmla="*/ 315 w 321"/>
                <a:gd name="T9" fmla="*/ 320 h 320"/>
              </a:gdLst>
              <a:ahLst/>
              <a:cxnLst>
                <a:cxn ang="0">
                  <a:pos x="T0" y="T1"/>
                </a:cxn>
                <a:cxn ang="0">
                  <a:pos x="T2" y="T3"/>
                </a:cxn>
                <a:cxn ang="0">
                  <a:pos x="T4" y="T5"/>
                </a:cxn>
                <a:cxn ang="0">
                  <a:pos x="T6" y="T7"/>
                </a:cxn>
                <a:cxn ang="0">
                  <a:pos x="T8" y="T9"/>
                </a:cxn>
              </a:cxnLst>
              <a:rect l="0" t="0" r="r" b="b"/>
              <a:pathLst>
                <a:path w="321" h="320">
                  <a:moveTo>
                    <a:pt x="315" y="320"/>
                  </a:moveTo>
                  <a:lnTo>
                    <a:pt x="0" y="6"/>
                  </a:lnTo>
                  <a:lnTo>
                    <a:pt x="6" y="0"/>
                  </a:lnTo>
                  <a:lnTo>
                    <a:pt x="321" y="314"/>
                  </a:lnTo>
                  <a:lnTo>
                    <a:pt x="315" y="3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3" name="Freeform 766"/>
            <p:cNvSpPr>
              <a:spLocks/>
            </p:cNvSpPr>
            <p:nvPr/>
          </p:nvSpPr>
          <p:spPr bwMode="auto">
            <a:xfrm>
              <a:off x="2724150" y="725488"/>
              <a:ext cx="150813" cy="149225"/>
            </a:xfrm>
            <a:custGeom>
              <a:avLst/>
              <a:gdLst>
                <a:gd name="T0" fmla="*/ 95 w 95"/>
                <a:gd name="T1" fmla="*/ 72 h 94"/>
                <a:gd name="T2" fmla="*/ 73 w 95"/>
                <a:gd name="T3" fmla="*/ 94 h 94"/>
                <a:gd name="T4" fmla="*/ 0 w 95"/>
                <a:gd name="T5" fmla="*/ 21 h 94"/>
                <a:gd name="T6" fmla="*/ 22 w 95"/>
                <a:gd name="T7" fmla="*/ 0 h 94"/>
                <a:gd name="T8" fmla="*/ 95 w 95"/>
                <a:gd name="T9" fmla="*/ 72 h 94"/>
              </a:gdLst>
              <a:ahLst/>
              <a:cxnLst>
                <a:cxn ang="0">
                  <a:pos x="T0" y="T1"/>
                </a:cxn>
                <a:cxn ang="0">
                  <a:pos x="T2" y="T3"/>
                </a:cxn>
                <a:cxn ang="0">
                  <a:pos x="T4" y="T5"/>
                </a:cxn>
                <a:cxn ang="0">
                  <a:pos x="T6" y="T7"/>
                </a:cxn>
                <a:cxn ang="0">
                  <a:pos x="T8" y="T9"/>
                </a:cxn>
              </a:cxnLst>
              <a:rect l="0" t="0" r="r" b="b"/>
              <a:pathLst>
                <a:path w="95" h="94">
                  <a:moveTo>
                    <a:pt x="95" y="72"/>
                  </a:moveTo>
                  <a:lnTo>
                    <a:pt x="73" y="94"/>
                  </a:lnTo>
                  <a:lnTo>
                    <a:pt x="0" y="21"/>
                  </a:lnTo>
                  <a:lnTo>
                    <a:pt x="22" y="0"/>
                  </a:lnTo>
                  <a:lnTo>
                    <a:pt x="95" y="72"/>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4" name="Freeform 767"/>
            <p:cNvSpPr>
              <a:spLocks/>
            </p:cNvSpPr>
            <p:nvPr/>
          </p:nvSpPr>
          <p:spPr bwMode="auto">
            <a:xfrm>
              <a:off x="2724150" y="725488"/>
              <a:ext cx="150813" cy="149225"/>
            </a:xfrm>
            <a:custGeom>
              <a:avLst/>
              <a:gdLst>
                <a:gd name="T0" fmla="*/ 95 w 95"/>
                <a:gd name="T1" fmla="*/ 72 h 94"/>
                <a:gd name="T2" fmla="*/ 73 w 95"/>
                <a:gd name="T3" fmla="*/ 94 h 94"/>
                <a:gd name="T4" fmla="*/ 0 w 95"/>
                <a:gd name="T5" fmla="*/ 21 h 94"/>
                <a:gd name="T6" fmla="*/ 22 w 95"/>
                <a:gd name="T7" fmla="*/ 0 h 94"/>
                <a:gd name="T8" fmla="*/ 95 w 95"/>
                <a:gd name="T9" fmla="*/ 72 h 94"/>
              </a:gdLst>
              <a:ahLst/>
              <a:cxnLst>
                <a:cxn ang="0">
                  <a:pos x="T0" y="T1"/>
                </a:cxn>
                <a:cxn ang="0">
                  <a:pos x="T2" y="T3"/>
                </a:cxn>
                <a:cxn ang="0">
                  <a:pos x="T4" y="T5"/>
                </a:cxn>
                <a:cxn ang="0">
                  <a:pos x="T6" y="T7"/>
                </a:cxn>
                <a:cxn ang="0">
                  <a:pos x="T8" y="T9"/>
                </a:cxn>
              </a:cxnLst>
              <a:rect l="0" t="0" r="r" b="b"/>
              <a:pathLst>
                <a:path w="95" h="94">
                  <a:moveTo>
                    <a:pt x="95" y="72"/>
                  </a:moveTo>
                  <a:lnTo>
                    <a:pt x="73" y="94"/>
                  </a:lnTo>
                  <a:lnTo>
                    <a:pt x="0" y="21"/>
                  </a:lnTo>
                  <a:lnTo>
                    <a:pt x="22" y="0"/>
                  </a:lnTo>
                  <a:lnTo>
                    <a:pt x="95"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5" name="Freeform 768"/>
            <p:cNvSpPr>
              <a:spLocks/>
            </p:cNvSpPr>
            <p:nvPr/>
          </p:nvSpPr>
          <p:spPr bwMode="auto">
            <a:xfrm>
              <a:off x="2624138" y="1181101"/>
              <a:ext cx="53975" cy="53975"/>
            </a:xfrm>
            <a:custGeom>
              <a:avLst/>
              <a:gdLst>
                <a:gd name="T0" fmla="*/ 8 w 50"/>
                <a:gd name="T1" fmla="*/ 14 h 50"/>
                <a:gd name="T2" fmla="*/ 8 w 50"/>
                <a:gd name="T3" fmla="*/ 42 h 50"/>
                <a:gd name="T4" fmla="*/ 36 w 50"/>
                <a:gd name="T5" fmla="*/ 42 h 50"/>
                <a:gd name="T6" fmla="*/ 50 w 50"/>
                <a:gd name="T7" fmla="*/ 28 h 50"/>
                <a:gd name="T8" fmla="*/ 22 w 50"/>
                <a:gd name="T9" fmla="*/ 0 h 50"/>
                <a:gd name="T10" fmla="*/ 8 w 50"/>
                <a:gd name="T11" fmla="*/ 14 h 50"/>
              </a:gdLst>
              <a:ahLst/>
              <a:cxnLst>
                <a:cxn ang="0">
                  <a:pos x="T0" y="T1"/>
                </a:cxn>
                <a:cxn ang="0">
                  <a:pos x="T2" y="T3"/>
                </a:cxn>
                <a:cxn ang="0">
                  <a:pos x="T4" y="T5"/>
                </a:cxn>
                <a:cxn ang="0">
                  <a:pos x="T6" y="T7"/>
                </a:cxn>
                <a:cxn ang="0">
                  <a:pos x="T8" y="T9"/>
                </a:cxn>
                <a:cxn ang="0">
                  <a:pos x="T10" y="T11"/>
                </a:cxn>
              </a:cxnLst>
              <a:rect l="0" t="0" r="r" b="b"/>
              <a:pathLst>
                <a:path w="50" h="50">
                  <a:moveTo>
                    <a:pt x="8" y="14"/>
                  </a:moveTo>
                  <a:cubicBezTo>
                    <a:pt x="0" y="22"/>
                    <a:pt x="0" y="34"/>
                    <a:pt x="8" y="42"/>
                  </a:cubicBezTo>
                  <a:cubicBezTo>
                    <a:pt x="15" y="50"/>
                    <a:pt x="28" y="50"/>
                    <a:pt x="36" y="42"/>
                  </a:cubicBezTo>
                  <a:cubicBezTo>
                    <a:pt x="50" y="28"/>
                    <a:pt x="50" y="28"/>
                    <a:pt x="50" y="28"/>
                  </a:cubicBezTo>
                  <a:cubicBezTo>
                    <a:pt x="22" y="0"/>
                    <a:pt x="22" y="0"/>
                    <a:pt x="22" y="0"/>
                  </a:cubicBezTo>
                  <a:lnTo>
                    <a:pt x="8" y="14"/>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6" name="Freeform 769"/>
            <p:cNvSpPr>
              <a:spLocks/>
            </p:cNvSpPr>
            <p:nvPr/>
          </p:nvSpPr>
          <p:spPr bwMode="auto">
            <a:xfrm>
              <a:off x="2640013" y="1201738"/>
              <a:ext cx="38100" cy="31750"/>
            </a:xfrm>
            <a:custGeom>
              <a:avLst/>
              <a:gdLst>
                <a:gd name="T0" fmla="*/ 35 w 35"/>
                <a:gd name="T1" fmla="*/ 8 h 29"/>
                <a:gd name="T2" fmla="*/ 21 w 35"/>
                <a:gd name="T3" fmla="*/ 22 h 29"/>
                <a:gd name="T4" fmla="*/ 0 w 35"/>
                <a:gd name="T5" fmla="*/ 27 h 29"/>
                <a:gd name="T6" fmla="*/ 27 w 35"/>
                <a:gd name="T7" fmla="*/ 0 h 29"/>
                <a:gd name="T8" fmla="*/ 35 w 35"/>
                <a:gd name="T9" fmla="*/ 8 h 29"/>
              </a:gdLst>
              <a:ahLst/>
              <a:cxnLst>
                <a:cxn ang="0">
                  <a:pos x="T0" y="T1"/>
                </a:cxn>
                <a:cxn ang="0">
                  <a:pos x="T2" y="T3"/>
                </a:cxn>
                <a:cxn ang="0">
                  <a:pos x="T4" y="T5"/>
                </a:cxn>
                <a:cxn ang="0">
                  <a:pos x="T6" y="T7"/>
                </a:cxn>
                <a:cxn ang="0">
                  <a:pos x="T8" y="T9"/>
                </a:cxn>
              </a:cxnLst>
              <a:rect l="0" t="0" r="r" b="b"/>
              <a:pathLst>
                <a:path w="35" h="29">
                  <a:moveTo>
                    <a:pt x="35" y="8"/>
                  </a:moveTo>
                  <a:cubicBezTo>
                    <a:pt x="21" y="22"/>
                    <a:pt x="21" y="22"/>
                    <a:pt x="21" y="22"/>
                  </a:cubicBezTo>
                  <a:cubicBezTo>
                    <a:pt x="15" y="28"/>
                    <a:pt x="7" y="29"/>
                    <a:pt x="0" y="27"/>
                  </a:cubicBezTo>
                  <a:cubicBezTo>
                    <a:pt x="27" y="0"/>
                    <a:pt x="27" y="0"/>
                    <a:pt x="27" y="0"/>
                  </a:cubicBezTo>
                  <a:lnTo>
                    <a:pt x="35" y="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7" name="Freeform 770"/>
            <p:cNvSpPr>
              <a:spLocks/>
            </p:cNvSpPr>
            <p:nvPr/>
          </p:nvSpPr>
          <p:spPr bwMode="auto">
            <a:xfrm>
              <a:off x="3125788" y="644526"/>
              <a:ext cx="88900" cy="88900"/>
            </a:xfrm>
            <a:custGeom>
              <a:avLst/>
              <a:gdLst>
                <a:gd name="T0" fmla="*/ 32 w 56"/>
                <a:gd name="T1" fmla="*/ 42 h 56"/>
                <a:gd name="T2" fmla="*/ 56 w 56"/>
                <a:gd name="T3" fmla="*/ 0 h 56"/>
                <a:gd name="T4" fmla="*/ 14 w 56"/>
                <a:gd name="T5" fmla="*/ 24 h 56"/>
                <a:gd name="T6" fmla="*/ 0 w 56"/>
                <a:gd name="T7" fmla="*/ 56 h 56"/>
                <a:gd name="T8" fmla="*/ 32 w 56"/>
                <a:gd name="T9" fmla="*/ 42 h 56"/>
              </a:gdLst>
              <a:ahLst/>
              <a:cxnLst>
                <a:cxn ang="0">
                  <a:pos x="T0" y="T1"/>
                </a:cxn>
                <a:cxn ang="0">
                  <a:pos x="T2" y="T3"/>
                </a:cxn>
                <a:cxn ang="0">
                  <a:pos x="T4" y="T5"/>
                </a:cxn>
                <a:cxn ang="0">
                  <a:pos x="T6" y="T7"/>
                </a:cxn>
                <a:cxn ang="0">
                  <a:pos x="T8" y="T9"/>
                </a:cxn>
              </a:cxnLst>
              <a:rect l="0" t="0" r="r" b="b"/>
              <a:pathLst>
                <a:path w="56" h="56">
                  <a:moveTo>
                    <a:pt x="32" y="42"/>
                  </a:moveTo>
                  <a:lnTo>
                    <a:pt x="56" y="0"/>
                  </a:lnTo>
                  <a:lnTo>
                    <a:pt x="14" y="24"/>
                  </a:lnTo>
                  <a:lnTo>
                    <a:pt x="0" y="56"/>
                  </a:lnTo>
                  <a:lnTo>
                    <a:pt x="32" y="42"/>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8" name="Freeform 771"/>
            <p:cNvSpPr>
              <a:spLocks/>
            </p:cNvSpPr>
            <p:nvPr/>
          </p:nvSpPr>
          <p:spPr bwMode="auto">
            <a:xfrm>
              <a:off x="3162300" y="644526"/>
              <a:ext cx="52388" cy="71438"/>
            </a:xfrm>
            <a:custGeom>
              <a:avLst/>
              <a:gdLst>
                <a:gd name="T0" fmla="*/ 9 w 33"/>
                <a:gd name="T1" fmla="*/ 42 h 45"/>
                <a:gd name="T2" fmla="*/ 33 w 33"/>
                <a:gd name="T3" fmla="*/ 0 h 45"/>
                <a:gd name="T4" fmla="*/ 5 w 33"/>
                <a:gd name="T5" fmla="*/ 37 h 45"/>
                <a:gd name="T6" fmla="*/ 0 w 33"/>
                <a:gd name="T7" fmla="*/ 45 h 45"/>
                <a:gd name="T8" fmla="*/ 9 w 33"/>
                <a:gd name="T9" fmla="*/ 42 h 45"/>
              </a:gdLst>
              <a:ahLst/>
              <a:cxnLst>
                <a:cxn ang="0">
                  <a:pos x="T0" y="T1"/>
                </a:cxn>
                <a:cxn ang="0">
                  <a:pos x="T2" y="T3"/>
                </a:cxn>
                <a:cxn ang="0">
                  <a:pos x="T4" y="T5"/>
                </a:cxn>
                <a:cxn ang="0">
                  <a:pos x="T6" y="T7"/>
                </a:cxn>
                <a:cxn ang="0">
                  <a:pos x="T8" y="T9"/>
                </a:cxn>
              </a:cxnLst>
              <a:rect l="0" t="0" r="r" b="b"/>
              <a:pathLst>
                <a:path w="33" h="45">
                  <a:moveTo>
                    <a:pt x="9" y="42"/>
                  </a:moveTo>
                  <a:lnTo>
                    <a:pt x="33" y="0"/>
                  </a:lnTo>
                  <a:lnTo>
                    <a:pt x="5" y="37"/>
                  </a:lnTo>
                  <a:lnTo>
                    <a:pt x="0" y="45"/>
                  </a:lnTo>
                  <a:lnTo>
                    <a:pt x="9" y="4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9" name="Freeform 772"/>
            <p:cNvSpPr>
              <a:spLocks/>
            </p:cNvSpPr>
            <p:nvPr/>
          </p:nvSpPr>
          <p:spPr bwMode="auto">
            <a:xfrm>
              <a:off x="2657475" y="681038"/>
              <a:ext cx="498475" cy="498475"/>
            </a:xfrm>
            <a:custGeom>
              <a:avLst/>
              <a:gdLst>
                <a:gd name="T0" fmla="*/ 2 w 465"/>
                <a:gd name="T1" fmla="*/ 455 h 466"/>
                <a:gd name="T2" fmla="*/ 426 w 465"/>
                <a:gd name="T3" fmla="*/ 31 h 466"/>
                <a:gd name="T4" fmla="*/ 438 w 465"/>
                <a:gd name="T5" fmla="*/ 19 h 466"/>
                <a:gd name="T6" fmla="*/ 455 w 465"/>
                <a:gd name="T7" fmla="*/ 3 h 466"/>
                <a:gd name="T8" fmla="*/ 463 w 465"/>
                <a:gd name="T9" fmla="*/ 3 h 466"/>
                <a:gd name="T10" fmla="*/ 463 w 465"/>
                <a:gd name="T11" fmla="*/ 3 h 466"/>
                <a:gd name="T12" fmla="*/ 463 w 465"/>
                <a:gd name="T13" fmla="*/ 11 h 466"/>
                <a:gd name="T14" fmla="*/ 447 w 465"/>
                <a:gd name="T15" fmla="*/ 28 h 466"/>
                <a:gd name="T16" fmla="*/ 435 w 465"/>
                <a:gd name="T17" fmla="*/ 39 h 466"/>
                <a:gd name="T18" fmla="*/ 11 w 465"/>
                <a:gd name="T19" fmla="*/ 463 h 466"/>
                <a:gd name="T20" fmla="*/ 3 w 465"/>
                <a:gd name="T21" fmla="*/ 463 h 466"/>
                <a:gd name="T22" fmla="*/ 2 w 465"/>
                <a:gd name="T23" fmla="*/ 463 h 466"/>
                <a:gd name="T24" fmla="*/ 2 w 465"/>
                <a:gd name="T25" fmla="*/ 45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 h="466">
                  <a:moveTo>
                    <a:pt x="2" y="455"/>
                  </a:moveTo>
                  <a:cubicBezTo>
                    <a:pt x="426" y="31"/>
                    <a:pt x="426" y="31"/>
                    <a:pt x="426" y="31"/>
                  </a:cubicBezTo>
                  <a:cubicBezTo>
                    <a:pt x="438" y="19"/>
                    <a:pt x="438" y="19"/>
                    <a:pt x="438" y="19"/>
                  </a:cubicBezTo>
                  <a:cubicBezTo>
                    <a:pt x="455" y="3"/>
                    <a:pt x="455" y="3"/>
                    <a:pt x="455" y="3"/>
                  </a:cubicBezTo>
                  <a:cubicBezTo>
                    <a:pt x="457" y="0"/>
                    <a:pt x="461" y="0"/>
                    <a:pt x="463" y="3"/>
                  </a:cubicBezTo>
                  <a:cubicBezTo>
                    <a:pt x="463" y="3"/>
                    <a:pt x="463" y="3"/>
                    <a:pt x="463" y="3"/>
                  </a:cubicBezTo>
                  <a:cubicBezTo>
                    <a:pt x="465" y="5"/>
                    <a:pt x="465" y="9"/>
                    <a:pt x="463" y="11"/>
                  </a:cubicBezTo>
                  <a:cubicBezTo>
                    <a:pt x="447" y="28"/>
                    <a:pt x="447" y="28"/>
                    <a:pt x="447" y="28"/>
                  </a:cubicBezTo>
                  <a:cubicBezTo>
                    <a:pt x="435" y="39"/>
                    <a:pt x="435" y="39"/>
                    <a:pt x="435" y="39"/>
                  </a:cubicBezTo>
                  <a:cubicBezTo>
                    <a:pt x="11" y="463"/>
                    <a:pt x="11" y="463"/>
                    <a:pt x="11" y="463"/>
                  </a:cubicBezTo>
                  <a:cubicBezTo>
                    <a:pt x="8" y="466"/>
                    <a:pt x="5" y="466"/>
                    <a:pt x="3" y="463"/>
                  </a:cubicBezTo>
                  <a:cubicBezTo>
                    <a:pt x="2" y="463"/>
                    <a:pt x="2" y="463"/>
                    <a:pt x="2" y="463"/>
                  </a:cubicBezTo>
                  <a:cubicBezTo>
                    <a:pt x="0" y="461"/>
                    <a:pt x="0" y="457"/>
                    <a:pt x="2" y="455"/>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0" name="Freeform 773"/>
            <p:cNvSpPr>
              <a:spLocks/>
            </p:cNvSpPr>
            <p:nvPr/>
          </p:nvSpPr>
          <p:spPr bwMode="auto">
            <a:xfrm>
              <a:off x="2654300" y="684213"/>
              <a:ext cx="522288" cy="520700"/>
            </a:xfrm>
            <a:custGeom>
              <a:avLst/>
              <a:gdLst>
                <a:gd name="T0" fmla="*/ 329 w 329"/>
                <a:gd name="T1" fmla="*/ 18 h 328"/>
                <a:gd name="T2" fmla="*/ 312 w 329"/>
                <a:gd name="T3" fmla="*/ 15 h 328"/>
                <a:gd name="T4" fmla="*/ 310 w 329"/>
                <a:gd name="T5" fmla="*/ 0 h 328"/>
                <a:gd name="T6" fmla="*/ 0 w 329"/>
                <a:gd name="T7" fmla="*/ 309 h 328"/>
                <a:gd name="T8" fmla="*/ 19 w 329"/>
                <a:gd name="T9" fmla="*/ 328 h 328"/>
                <a:gd name="T10" fmla="*/ 329 w 329"/>
                <a:gd name="T11" fmla="*/ 18 h 328"/>
              </a:gdLst>
              <a:ahLst/>
              <a:cxnLst>
                <a:cxn ang="0">
                  <a:pos x="T0" y="T1"/>
                </a:cxn>
                <a:cxn ang="0">
                  <a:pos x="T2" y="T3"/>
                </a:cxn>
                <a:cxn ang="0">
                  <a:pos x="T4" y="T5"/>
                </a:cxn>
                <a:cxn ang="0">
                  <a:pos x="T6" y="T7"/>
                </a:cxn>
                <a:cxn ang="0">
                  <a:pos x="T8" y="T9"/>
                </a:cxn>
                <a:cxn ang="0">
                  <a:pos x="T10" y="T11"/>
                </a:cxn>
              </a:cxnLst>
              <a:rect l="0" t="0" r="r" b="b"/>
              <a:pathLst>
                <a:path w="329" h="328">
                  <a:moveTo>
                    <a:pt x="329" y="18"/>
                  </a:moveTo>
                  <a:lnTo>
                    <a:pt x="312" y="15"/>
                  </a:lnTo>
                  <a:lnTo>
                    <a:pt x="310" y="0"/>
                  </a:lnTo>
                  <a:lnTo>
                    <a:pt x="0" y="309"/>
                  </a:lnTo>
                  <a:lnTo>
                    <a:pt x="19" y="328"/>
                  </a:lnTo>
                  <a:lnTo>
                    <a:pt x="32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1" name="Freeform 774"/>
            <p:cNvSpPr>
              <a:spLocks/>
            </p:cNvSpPr>
            <p:nvPr/>
          </p:nvSpPr>
          <p:spPr bwMode="auto">
            <a:xfrm>
              <a:off x="2654300" y="684213"/>
              <a:ext cx="522288" cy="520700"/>
            </a:xfrm>
            <a:custGeom>
              <a:avLst/>
              <a:gdLst>
                <a:gd name="T0" fmla="*/ 329 w 329"/>
                <a:gd name="T1" fmla="*/ 18 h 328"/>
                <a:gd name="T2" fmla="*/ 312 w 329"/>
                <a:gd name="T3" fmla="*/ 15 h 328"/>
                <a:gd name="T4" fmla="*/ 310 w 329"/>
                <a:gd name="T5" fmla="*/ 0 h 328"/>
                <a:gd name="T6" fmla="*/ 0 w 329"/>
                <a:gd name="T7" fmla="*/ 309 h 328"/>
                <a:gd name="T8" fmla="*/ 19 w 329"/>
                <a:gd name="T9" fmla="*/ 328 h 328"/>
                <a:gd name="T10" fmla="*/ 329 w 329"/>
                <a:gd name="T11" fmla="*/ 18 h 328"/>
              </a:gdLst>
              <a:ahLst/>
              <a:cxnLst>
                <a:cxn ang="0">
                  <a:pos x="T0" y="T1"/>
                </a:cxn>
                <a:cxn ang="0">
                  <a:pos x="T2" y="T3"/>
                </a:cxn>
                <a:cxn ang="0">
                  <a:pos x="T4" y="T5"/>
                </a:cxn>
                <a:cxn ang="0">
                  <a:pos x="T6" y="T7"/>
                </a:cxn>
                <a:cxn ang="0">
                  <a:pos x="T8" y="T9"/>
                </a:cxn>
                <a:cxn ang="0">
                  <a:pos x="T10" y="T11"/>
                </a:cxn>
              </a:cxnLst>
              <a:rect l="0" t="0" r="r" b="b"/>
              <a:pathLst>
                <a:path w="329" h="328">
                  <a:moveTo>
                    <a:pt x="329" y="18"/>
                  </a:moveTo>
                  <a:lnTo>
                    <a:pt x="312" y="15"/>
                  </a:lnTo>
                  <a:lnTo>
                    <a:pt x="310" y="0"/>
                  </a:lnTo>
                  <a:lnTo>
                    <a:pt x="0" y="309"/>
                  </a:lnTo>
                  <a:lnTo>
                    <a:pt x="19" y="328"/>
                  </a:lnTo>
                  <a:lnTo>
                    <a:pt x="329"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2" name="Freeform 775"/>
            <p:cNvSpPr>
              <a:spLocks/>
            </p:cNvSpPr>
            <p:nvPr/>
          </p:nvSpPr>
          <p:spPr bwMode="auto">
            <a:xfrm>
              <a:off x="2667000" y="690563"/>
              <a:ext cx="503238" cy="501650"/>
            </a:xfrm>
            <a:custGeom>
              <a:avLst/>
              <a:gdLst>
                <a:gd name="T0" fmla="*/ 3 w 469"/>
                <a:gd name="T1" fmla="*/ 454 h 468"/>
                <a:gd name="T2" fmla="*/ 427 w 469"/>
                <a:gd name="T3" fmla="*/ 30 h 468"/>
                <a:gd name="T4" fmla="*/ 439 w 469"/>
                <a:gd name="T5" fmla="*/ 19 h 468"/>
                <a:gd name="T6" fmla="*/ 455 w 469"/>
                <a:gd name="T7" fmla="*/ 2 h 468"/>
                <a:gd name="T8" fmla="*/ 463 w 469"/>
                <a:gd name="T9" fmla="*/ 2 h 468"/>
                <a:gd name="T10" fmla="*/ 467 w 469"/>
                <a:gd name="T11" fmla="*/ 5 h 468"/>
                <a:gd name="T12" fmla="*/ 467 w 469"/>
                <a:gd name="T13" fmla="*/ 14 h 468"/>
                <a:gd name="T14" fmla="*/ 450 w 469"/>
                <a:gd name="T15" fmla="*/ 30 h 468"/>
                <a:gd name="T16" fmla="*/ 438 w 469"/>
                <a:gd name="T17" fmla="*/ 42 h 468"/>
                <a:gd name="T18" fmla="*/ 14 w 469"/>
                <a:gd name="T19" fmla="*/ 466 h 468"/>
                <a:gd name="T20" fmla="*/ 6 w 469"/>
                <a:gd name="T21" fmla="*/ 466 h 468"/>
                <a:gd name="T22" fmla="*/ 3 w 469"/>
                <a:gd name="T23" fmla="*/ 463 h 468"/>
                <a:gd name="T24" fmla="*/ 3 w 469"/>
                <a:gd name="T25" fmla="*/ 45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9" h="468">
                  <a:moveTo>
                    <a:pt x="3" y="454"/>
                  </a:moveTo>
                  <a:cubicBezTo>
                    <a:pt x="427" y="30"/>
                    <a:pt x="427" y="30"/>
                    <a:pt x="427" y="30"/>
                  </a:cubicBezTo>
                  <a:cubicBezTo>
                    <a:pt x="439" y="19"/>
                    <a:pt x="439" y="19"/>
                    <a:pt x="439" y="19"/>
                  </a:cubicBezTo>
                  <a:cubicBezTo>
                    <a:pt x="455" y="2"/>
                    <a:pt x="455" y="2"/>
                    <a:pt x="455" y="2"/>
                  </a:cubicBezTo>
                  <a:cubicBezTo>
                    <a:pt x="457" y="0"/>
                    <a:pt x="461" y="0"/>
                    <a:pt x="463" y="2"/>
                  </a:cubicBezTo>
                  <a:cubicBezTo>
                    <a:pt x="467" y="5"/>
                    <a:pt x="467" y="5"/>
                    <a:pt x="467" y="5"/>
                  </a:cubicBezTo>
                  <a:cubicBezTo>
                    <a:pt x="469" y="8"/>
                    <a:pt x="469" y="11"/>
                    <a:pt x="467" y="14"/>
                  </a:cubicBezTo>
                  <a:cubicBezTo>
                    <a:pt x="450" y="30"/>
                    <a:pt x="450" y="30"/>
                    <a:pt x="450" y="30"/>
                  </a:cubicBezTo>
                  <a:cubicBezTo>
                    <a:pt x="438" y="42"/>
                    <a:pt x="438" y="42"/>
                    <a:pt x="438" y="42"/>
                  </a:cubicBezTo>
                  <a:cubicBezTo>
                    <a:pt x="14" y="466"/>
                    <a:pt x="14" y="466"/>
                    <a:pt x="14" y="466"/>
                  </a:cubicBezTo>
                  <a:cubicBezTo>
                    <a:pt x="12" y="468"/>
                    <a:pt x="8" y="468"/>
                    <a:pt x="6" y="466"/>
                  </a:cubicBezTo>
                  <a:cubicBezTo>
                    <a:pt x="3" y="463"/>
                    <a:pt x="3" y="463"/>
                    <a:pt x="3" y="463"/>
                  </a:cubicBezTo>
                  <a:cubicBezTo>
                    <a:pt x="0" y="460"/>
                    <a:pt x="0" y="457"/>
                    <a:pt x="3" y="454"/>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3" name="Freeform 776"/>
            <p:cNvSpPr>
              <a:spLocks/>
            </p:cNvSpPr>
            <p:nvPr/>
          </p:nvSpPr>
          <p:spPr bwMode="auto">
            <a:xfrm>
              <a:off x="2679700" y="701676"/>
              <a:ext cx="498475" cy="500063"/>
            </a:xfrm>
            <a:custGeom>
              <a:avLst/>
              <a:gdLst>
                <a:gd name="T0" fmla="*/ 2 w 465"/>
                <a:gd name="T1" fmla="*/ 455 h 466"/>
                <a:gd name="T2" fmla="*/ 426 w 465"/>
                <a:gd name="T3" fmla="*/ 31 h 466"/>
                <a:gd name="T4" fmla="*/ 438 w 465"/>
                <a:gd name="T5" fmla="*/ 19 h 466"/>
                <a:gd name="T6" fmla="*/ 455 w 465"/>
                <a:gd name="T7" fmla="*/ 3 h 466"/>
                <a:gd name="T8" fmla="*/ 463 w 465"/>
                <a:gd name="T9" fmla="*/ 3 h 466"/>
                <a:gd name="T10" fmla="*/ 463 w 465"/>
                <a:gd name="T11" fmla="*/ 3 h 466"/>
                <a:gd name="T12" fmla="*/ 463 w 465"/>
                <a:gd name="T13" fmla="*/ 11 h 466"/>
                <a:gd name="T14" fmla="*/ 446 w 465"/>
                <a:gd name="T15" fmla="*/ 27 h 466"/>
                <a:gd name="T16" fmla="*/ 435 w 465"/>
                <a:gd name="T17" fmla="*/ 39 h 466"/>
                <a:gd name="T18" fmla="*/ 11 w 465"/>
                <a:gd name="T19" fmla="*/ 463 h 466"/>
                <a:gd name="T20" fmla="*/ 2 w 465"/>
                <a:gd name="T21" fmla="*/ 463 h 466"/>
                <a:gd name="T22" fmla="*/ 2 w 465"/>
                <a:gd name="T23" fmla="*/ 463 h 466"/>
                <a:gd name="T24" fmla="*/ 2 w 465"/>
                <a:gd name="T25" fmla="*/ 45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 h="466">
                  <a:moveTo>
                    <a:pt x="2" y="455"/>
                  </a:moveTo>
                  <a:cubicBezTo>
                    <a:pt x="426" y="31"/>
                    <a:pt x="426" y="31"/>
                    <a:pt x="426" y="31"/>
                  </a:cubicBezTo>
                  <a:cubicBezTo>
                    <a:pt x="438" y="19"/>
                    <a:pt x="438" y="19"/>
                    <a:pt x="438" y="19"/>
                  </a:cubicBezTo>
                  <a:cubicBezTo>
                    <a:pt x="455" y="3"/>
                    <a:pt x="455" y="3"/>
                    <a:pt x="455" y="3"/>
                  </a:cubicBezTo>
                  <a:cubicBezTo>
                    <a:pt x="457" y="0"/>
                    <a:pt x="461" y="0"/>
                    <a:pt x="463" y="3"/>
                  </a:cubicBezTo>
                  <a:cubicBezTo>
                    <a:pt x="463" y="3"/>
                    <a:pt x="463" y="3"/>
                    <a:pt x="463" y="3"/>
                  </a:cubicBezTo>
                  <a:cubicBezTo>
                    <a:pt x="465" y="5"/>
                    <a:pt x="465" y="9"/>
                    <a:pt x="463" y="11"/>
                  </a:cubicBezTo>
                  <a:cubicBezTo>
                    <a:pt x="446" y="27"/>
                    <a:pt x="446" y="27"/>
                    <a:pt x="446" y="27"/>
                  </a:cubicBezTo>
                  <a:cubicBezTo>
                    <a:pt x="435" y="39"/>
                    <a:pt x="435" y="39"/>
                    <a:pt x="435" y="39"/>
                  </a:cubicBezTo>
                  <a:cubicBezTo>
                    <a:pt x="11" y="463"/>
                    <a:pt x="11" y="463"/>
                    <a:pt x="11" y="463"/>
                  </a:cubicBezTo>
                  <a:cubicBezTo>
                    <a:pt x="8" y="466"/>
                    <a:pt x="5" y="466"/>
                    <a:pt x="2" y="463"/>
                  </a:cubicBezTo>
                  <a:cubicBezTo>
                    <a:pt x="2" y="463"/>
                    <a:pt x="2" y="463"/>
                    <a:pt x="2" y="463"/>
                  </a:cubicBezTo>
                  <a:cubicBezTo>
                    <a:pt x="0" y="461"/>
                    <a:pt x="0" y="457"/>
                    <a:pt x="2" y="455"/>
                  </a:cubicBezTo>
                  <a:close/>
                </a:path>
              </a:pathLst>
            </a:custGeom>
            <a:solidFill>
              <a:srgbClr val="F89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4" name="Freeform 777"/>
            <p:cNvSpPr>
              <a:spLocks/>
            </p:cNvSpPr>
            <p:nvPr/>
          </p:nvSpPr>
          <p:spPr bwMode="auto">
            <a:xfrm>
              <a:off x="3184525" y="644526"/>
              <a:ext cx="31750" cy="30163"/>
            </a:xfrm>
            <a:custGeom>
              <a:avLst/>
              <a:gdLst>
                <a:gd name="T0" fmla="*/ 20 w 20"/>
                <a:gd name="T1" fmla="*/ 0 h 19"/>
                <a:gd name="T2" fmla="*/ 8 w 20"/>
                <a:gd name="T3" fmla="*/ 19 h 19"/>
                <a:gd name="T4" fmla="*/ 0 w 20"/>
                <a:gd name="T5" fmla="*/ 10 h 19"/>
                <a:gd name="T6" fmla="*/ 20 w 20"/>
                <a:gd name="T7" fmla="*/ 0 h 19"/>
              </a:gdLst>
              <a:ahLst/>
              <a:cxnLst>
                <a:cxn ang="0">
                  <a:pos x="T0" y="T1"/>
                </a:cxn>
                <a:cxn ang="0">
                  <a:pos x="T2" y="T3"/>
                </a:cxn>
                <a:cxn ang="0">
                  <a:pos x="T4" y="T5"/>
                </a:cxn>
                <a:cxn ang="0">
                  <a:pos x="T6" y="T7"/>
                </a:cxn>
              </a:cxnLst>
              <a:rect l="0" t="0" r="r" b="b"/>
              <a:pathLst>
                <a:path w="20" h="19">
                  <a:moveTo>
                    <a:pt x="20" y="0"/>
                  </a:moveTo>
                  <a:lnTo>
                    <a:pt x="8" y="19"/>
                  </a:lnTo>
                  <a:lnTo>
                    <a:pt x="0" y="10"/>
                  </a:lnTo>
                  <a:lnTo>
                    <a:pt x="20" y="0"/>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5" name="Freeform 778"/>
            <p:cNvSpPr>
              <a:spLocks/>
            </p:cNvSpPr>
            <p:nvPr/>
          </p:nvSpPr>
          <p:spPr bwMode="auto">
            <a:xfrm>
              <a:off x="2644775" y="1158876"/>
              <a:ext cx="53975" cy="55563"/>
            </a:xfrm>
            <a:custGeom>
              <a:avLst/>
              <a:gdLst>
                <a:gd name="T0" fmla="*/ 24 w 34"/>
                <a:gd name="T1" fmla="*/ 8 h 35"/>
                <a:gd name="T2" fmla="*/ 34 w 34"/>
                <a:gd name="T3" fmla="*/ 19 h 35"/>
                <a:gd name="T4" fmla="*/ 19 w 34"/>
                <a:gd name="T5" fmla="*/ 35 h 35"/>
                <a:gd name="T6" fmla="*/ 0 w 34"/>
                <a:gd name="T7" fmla="*/ 16 h 35"/>
                <a:gd name="T8" fmla="*/ 16 w 34"/>
                <a:gd name="T9" fmla="*/ 0 h 35"/>
                <a:gd name="T10" fmla="*/ 24 w 34"/>
                <a:gd name="T11" fmla="*/ 8 h 35"/>
              </a:gdLst>
              <a:ahLst/>
              <a:cxnLst>
                <a:cxn ang="0">
                  <a:pos x="T0" y="T1"/>
                </a:cxn>
                <a:cxn ang="0">
                  <a:pos x="T2" y="T3"/>
                </a:cxn>
                <a:cxn ang="0">
                  <a:pos x="T4" y="T5"/>
                </a:cxn>
                <a:cxn ang="0">
                  <a:pos x="T6" y="T7"/>
                </a:cxn>
                <a:cxn ang="0">
                  <a:pos x="T8" y="T9"/>
                </a:cxn>
                <a:cxn ang="0">
                  <a:pos x="T10" y="T11"/>
                </a:cxn>
              </a:cxnLst>
              <a:rect l="0" t="0" r="r" b="b"/>
              <a:pathLst>
                <a:path w="34" h="35">
                  <a:moveTo>
                    <a:pt x="24" y="8"/>
                  </a:moveTo>
                  <a:lnTo>
                    <a:pt x="34" y="19"/>
                  </a:lnTo>
                  <a:lnTo>
                    <a:pt x="19" y="35"/>
                  </a:lnTo>
                  <a:lnTo>
                    <a:pt x="0" y="16"/>
                  </a:lnTo>
                  <a:lnTo>
                    <a:pt x="16" y="0"/>
                  </a:lnTo>
                  <a:lnTo>
                    <a:pt x="24" y="8"/>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6" name="Freeform 779"/>
            <p:cNvSpPr>
              <a:spLocks/>
            </p:cNvSpPr>
            <p:nvPr/>
          </p:nvSpPr>
          <p:spPr bwMode="auto">
            <a:xfrm>
              <a:off x="2667000" y="1179513"/>
              <a:ext cx="31750" cy="34925"/>
            </a:xfrm>
            <a:custGeom>
              <a:avLst/>
              <a:gdLst>
                <a:gd name="T0" fmla="*/ 5 w 20"/>
                <a:gd name="T1" fmla="*/ 22 h 22"/>
                <a:gd name="T2" fmla="*/ 0 w 20"/>
                <a:gd name="T3" fmla="*/ 16 h 22"/>
                <a:gd name="T4" fmla="*/ 15 w 20"/>
                <a:gd name="T5" fmla="*/ 0 h 22"/>
                <a:gd name="T6" fmla="*/ 20 w 20"/>
                <a:gd name="T7" fmla="*/ 6 h 22"/>
                <a:gd name="T8" fmla="*/ 5 w 20"/>
                <a:gd name="T9" fmla="*/ 22 h 22"/>
              </a:gdLst>
              <a:ahLst/>
              <a:cxnLst>
                <a:cxn ang="0">
                  <a:pos x="T0" y="T1"/>
                </a:cxn>
                <a:cxn ang="0">
                  <a:pos x="T2" y="T3"/>
                </a:cxn>
                <a:cxn ang="0">
                  <a:pos x="T4" y="T5"/>
                </a:cxn>
                <a:cxn ang="0">
                  <a:pos x="T6" y="T7"/>
                </a:cxn>
                <a:cxn ang="0">
                  <a:pos x="T8" y="T9"/>
                </a:cxn>
              </a:cxnLst>
              <a:rect l="0" t="0" r="r" b="b"/>
              <a:pathLst>
                <a:path w="20" h="22">
                  <a:moveTo>
                    <a:pt x="5" y="22"/>
                  </a:moveTo>
                  <a:lnTo>
                    <a:pt x="0" y="16"/>
                  </a:lnTo>
                  <a:lnTo>
                    <a:pt x="15" y="0"/>
                  </a:lnTo>
                  <a:lnTo>
                    <a:pt x="20" y="6"/>
                  </a:lnTo>
                  <a:lnTo>
                    <a:pt x="5" y="22"/>
                  </a:lnTo>
                  <a:close/>
                </a:path>
              </a:pathLst>
            </a:custGeom>
            <a:solidFill>
              <a:srgbClr val="D0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7" name="Freeform 780"/>
            <p:cNvSpPr>
              <a:spLocks/>
            </p:cNvSpPr>
            <p:nvPr/>
          </p:nvSpPr>
          <p:spPr bwMode="auto">
            <a:xfrm>
              <a:off x="2709863" y="771526"/>
              <a:ext cx="427038" cy="333375"/>
            </a:xfrm>
            <a:custGeom>
              <a:avLst/>
              <a:gdLst>
                <a:gd name="T0" fmla="*/ 101 w 399"/>
                <a:gd name="T1" fmla="*/ 257 h 311"/>
                <a:gd name="T2" fmla="*/ 0 w 399"/>
                <a:gd name="T3" fmla="*/ 155 h 311"/>
                <a:gd name="T4" fmla="*/ 101 w 399"/>
                <a:gd name="T5" fmla="*/ 54 h 311"/>
                <a:gd name="T6" fmla="*/ 297 w 399"/>
                <a:gd name="T7" fmla="*/ 54 h 311"/>
                <a:gd name="T8" fmla="*/ 399 w 399"/>
                <a:gd name="T9" fmla="*/ 155 h 311"/>
                <a:gd name="T10" fmla="*/ 297 w 399"/>
                <a:gd name="T11" fmla="*/ 257 h 311"/>
                <a:gd name="T12" fmla="*/ 101 w 399"/>
                <a:gd name="T13" fmla="*/ 257 h 311"/>
              </a:gdLst>
              <a:ahLst/>
              <a:cxnLst>
                <a:cxn ang="0">
                  <a:pos x="T0" y="T1"/>
                </a:cxn>
                <a:cxn ang="0">
                  <a:pos x="T2" y="T3"/>
                </a:cxn>
                <a:cxn ang="0">
                  <a:pos x="T4" y="T5"/>
                </a:cxn>
                <a:cxn ang="0">
                  <a:pos x="T6" y="T7"/>
                </a:cxn>
                <a:cxn ang="0">
                  <a:pos x="T8" y="T9"/>
                </a:cxn>
                <a:cxn ang="0">
                  <a:pos x="T10" y="T11"/>
                </a:cxn>
                <a:cxn ang="0">
                  <a:pos x="T12" y="T13"/>
                </a:cxn>
              </a:cxnLst>
              <a:rect l="0" t="0" r="r" b="b"/>
              <a:pathLst>
                <a:path w="399" h="311">
                  <a:moveTo>
                    <a:pt x="101" y="257"/>
                  </a:moveTo>
                  <a:cubicBezTo>
                    <a:pt x="0" y="155"/>
                    <a:pt x="0" y="155"/>
                    <a:pt x="0" y="155"/>
                  </a:cubicBezTo>
                  <a:cubicBezTo>
                    <a:pt x="101" y="54"/>
                    <a:pt x="101" y="54"/>
                    <a:pt x="101" y="54"/>
                  </a:cubicBezTo>
                  <a:cubicBezTo>
                    <a:pt x="155" y="0"/>
                    <a:pt x="243" y="0"/>
                    <a:pt x="297" y="54"/>
                  </a:cubicBezTo>
                  <a:cubicBezTo>
                    <a:pt x="399" y="155"/>
                    <a:pt x="399" y="155"/>
                    <a:pt x="399" y="155"/>
                  </a:cubicBezTo>
                  <a:cubicBezTo>
                    <a:pt x="297" y="257"/>
                    <a:pt x="297" y="257"/>
                    <a:pt x="297" y="257"/>
                  </a:cubicBezTo>
                  <a:cubicBezTo>
                    <a:pt x="243" y="311"/>
                    <a:pt x="155" y="311"/>
                    <a:pt x="101" y="25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8" name="Oval 781"/>
            <p:cNvSpPr>
              <a:spLocks noChangeArrowheads="1"/>
            </p:cNvSpPr>
            <p:nvPr/>
          </p:nvSpPr>
          <p:spPr bwMode="auto">
            <a:xfrm>
              <a:off x="2814638" y="825501"/>
              <a:ext cx="219075" cy="217488"/>
            </a:xfrm>
            <a:prstGeom prst="ellipse">
              <a:avLst/>
            </a:prstGeom>
            <a:solidFill>
              <a:srgbClr val="ACDD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9" name="Oval 782"/>
            <p:cNvSpPr>
              <a:spLocks noChangeArrowheads="1"/>
            </p:cNvSpPr>
            <p:nvPr/>
          </p:nvSpPr>
          <p:spPr bwMode="auto">
            <a:xfrm>
              <a:off x="2878138" y="889001"/>
              <a:ext cx="92075" cy="92075"/>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0" name="Freeform 783"/>
            <p:cNvSpPr>
              <a:spLocks/>
            </p:cNvSpPr>
            <p:nvPr/>
          </p:nvSpPr>
          <p:spPr bwMode="auto">
            <a:xfrm>
              <a:off x="2854325" y="812801"/>
              <a:ext cx="88900" cy="39688"/>
            </a:xfrm>
            <a:custGeom>
              <a:avLst/>
              <a:gdLst>
                <a:gd name="T0" fmla="*/ 48 w 83"/>
                <a:gd name="T1" fmla="*/ 0 h 37"/>
                <a:gd name="T2" fmla="*/ 0 w 83"/>
                <a:gd name="T3" fmla="*/ 37 h 37"/>
                <a:gd name="T4" fmla="*/ 66 w 83"/>
                <a:gd name="T5" fmla="*/ 13 h 37"/>
                <a:gd name="T6" fmla="*/ 83 w 83"/>
                <a:gd name="T7" fmla="*/ 14 h 37"/>
                <a:gd name="T8" fmla="*/ 48 w 83"/>
                <a:gd name="T9" fmla="*/ 0 h 37"/>
              </a:gdLst>
              <a:ahLst/>
              <a:cxnLst>
                <a:cxn ang="0">
                  <a:pos x="T0" y="T1"/>
                </a:cxn>
                <a:cxn ang="0">
                  <a:pos x="T2" y="T3"/>
                </a:cxn>
                <a:cxn ang="0">
                  <a:pos x="T4" y="T5"/>
                </a:cxn>
                <a:cxn ang="0">
                  <a:pos x="T6" y="T7"/>
                </a:cxn>
                <a:cxn ang="0">
                  <a:pos x="T8" y="T9"/>
                </a:cxn>
              </a:cxnLst>
              <a:rect l="0" t="0" r="r" b="b"/>
              <a:pathLst>
                <a:path w="83" h="37">
                  <a:moveTo>
                    <a:pt x="48" y="0"/>
                  </a:moveTo>
                  <a:cubicBezTo>
                    <a:pt x="25" y="0"/>
                    <a:pt x="6" y="16"/>
                    <a:pt x="0" y="37"/>
                  </a:cubicBezTo>
                  <a:cubicBezTo>
                    <a:pt x="18" y="22"/>
                    <a:pt x="41" y="13"/>
                    <a:pt x="66" y="13"/>
                  </a:cubicBezTo>
                  <a:cubicBezTo>
                    <a:pt x="72" y="13"/>
                    <a:pt x="78" y="13"/>
                    <a:pt x="83" y="14"/>
                  </a:cubicBezTo>
                  <a:cubicBezTo>
                    <a:pt x="74" y="6"/>
                    <a:pt x="62" y="0"/>
                    <a:pt x="4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1" name="Freeform 784"/>
            <p:cNvSpPr>
              <a:spLocks/>
            </p:cNvSpPr>
            <p:nvPr/>
          </p:nvSpPr>
          <p:spPr bwMode="auto">
            <a:xfrm>
              <a:off x="2851150" y="825501"/>
              <a:ext cx="109538" cy="88900"/>
            </a:xfrm>
            <a:custGeom>
              <a:avLst/>
              <a:gdLst>
                <a:gd name="T0" fmla="*/ 68 w 101"/>
                <a:gd name="T1" fmla="*/ 0 h 83"/>
                <a:gd name="T2" fmla="*/ 2 w 101"/>
                <a:gd name="T3" fmla="*/ 24 h 83"/>
                <a:gd name="T4" fmla="*/ 0 w 101"/>
                <a:gd name="T5" fmla="*/ 37 h 83"/>
                <a:gd name="T6" fmla="*/ 29 w 101"/>
                <a:gd name="T7" fmla="*/ 83 h 83"/>
                <a:gd name="T8" fmla="*/ 68 w 101"/>
                <a:gd name="T9" fmla="*/ 59 h 83"/>
                <a:gd name="T10" fmla="*/ 92 w 101"/>
                <a:gd name="T11" fmla="*/ 66 h 83"/>
                <a:gd name="T12" fmla="*/ 101 w 101"/>
                <a:gd name="T13" fmla="*/ 37 h 83"/>
                <a:gd name="T14" fmla="*/ 85 w 101"/>
                <a:gd name="T15" fmla="*/ 1 h 83"/>
                <a:gd name="T16" fmla="*/ 68 w 101"/>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3">
                  <a:moveTo>
                    <a:pt x="68" y="0"/>
                  </a:moveTo>
                  <a:cubicBezTo>
                    <a:pt x="43" y="0"/>
                    <a:pt x="20" y="9"/>
                    <a:pt x="2" y="24"/>
                  </a:cubicBezTo>
                  <a:cubicBezTo>
                    <a:pt x="1" y="28"/>
                    <a:pt x="0" y="33"/>
                    <a:pt x="0" y="37"/>
                  </a:cubicBezTo>
                  <a:cubicBezTo>
                    <a:pt x="0" y="58"/>
                    <a:pt x="12" y="75"/>
                    <a:pt x="29" y="83"/>
                  </a:cubicBezTo>
                  <a:cubicBezTo>
                    <a:pt x="36" y="69"/>
                    <a:pt x="51" y="59"/>
                    <a:pt x="68" y="59"/>
                  </a:cubicBezTo>
                  <a:cubicBezTo>
                    <a:pt x="76" y="59"/>
                    <a:pt x="85" y="62"/>
                    <a:pt x="92" y="66"/>
                  </a:cubicBezTo>
                  <a:cubicBezTo>
                    <a:pt x="97" y="58"/>
                    <a:pt x="101" y="48"/>
                    <a:pt x="101" y="37"/>
                  </a:cubicBezTo>
                  <a:cubicBezTo>
                    <a:pt x="101" y="23"/>
                    <a:pt x="95" y="10"/>
                    <a:pt x="85" y="1"/>
                  </a:cubicBezTo>
                  <a:cubicBezTo>
                    <a:pt x="80" y="0"/>
                    <a:pt x="74" y="0"/>
                    <a:pt x="68" y="0"/>
                  </a:cubicBezTo>
                </a:path>
              </a:pathLst>
            </a:custGeom>
            <a:solidFill>
              <a:srgbClr val="C5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2" name="Freeform 785"/>
            <p:cNvSpPr>
              <a:spLocks/>
            </p:cNvSpPr>
            <p:nvPr/>
          </p:nvSpPr>
          <p:spPr bwMode="auto">
            <a:xfrm>
              <a:off x="2882900" y="889001"/>
              <a:ext cx="68263" cy="31750"/>
            </a:xfrm>
            <a:custGeom>
              <a:avLst/>
              <a:gdLst>
                <a:gd name="T0" fmla="*/ 39 w 63"/>
                <a:gd name="T1" fmla="*/ 0 h 29"/>
                <a:gd name="T2" fmla="*/ 0 w 63"/>
                <a:gd name="T3" fmla="*/ 24 h 29"/>
                <a:gd name="T4" fmla="*/ 21 w 63"/>
                <a:gd name="T5" fmla="*/ 29 h 29"/>
                <a:gd name="T6" fmla="*/ 63 w 63"/>
                <a:gd name="T7" fmla="*/ 7 h 29"/>
                <a:gd name="T8" fmla="*/ 39 w 63"/>
                <a:gd name="T9" fmla="*/ 0 h 29"/>
              </a:gdLst>
              <a:ahLst/>
              <a:cxnLst>
                <a:cxn ang="0">
                  <a:pos x="T0" y="T1"/>
                </a:cxn>
                <a:cxn ang="0">
                  <a:pos x="T2" y="T3"/>
                </a:cxn>
                <a:cxn ang="0">
                  <a:pos x="T4" y="T5"/>
                </a:cxn>
                <a:cxn ang="0">
                  <a:pos x="T6" y="T7"/>
                </a:cxn>
                <a:cxn ang="0">
                  <a:pos x="T8" y="T9"/>
                </a:cxn>
              </a:cxnLst>
              <a:rect l="0" t="0" r="r" b="b"/>
              <a:pathLst>
                <a:path w="63" h="29">
                  <a:moveTo>
                    <a:pt x="39" y="0"/>
                  </a:moveTo>
                  <a:cubicBezTo>
                    <a:pt x="22" y="0"/>
                    <a:pt x="7" y="10"/>
                    <a:pt x="0" y="24"/>
                  </a:cubicBezTo>
                  <a:cubicBezTo>
                    <a:pt x="7" y="27"/>
                    <a:pt x="14" y="29"/>
                    <a:pt x="21" y="29"/>
                  </a:cubicBezTo>
                  <a:cubicBezTo>
                    <a:pt x="38" y="29"/>
                    <a:pt x="53" y="20"/>
                    <a:pt x="63" y="7"/>
                  </a:cubicBezTo>
                  <a:cubicBezTo>
                    <a:pt x="56" y="3"/>
                    <a:pt x="47" y="0"/>
                    <a:pt x="39" y="0"/>
                  </a:cubicBezTo>
                </a:path>
              </a:pathLst>
            </a:custGeom>
            <a:solidFill>
              <a:srgbClr val="4E5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49" name="Group 2448"/>
          <p:cNvGrpSpPr/>
          <p:nvPr/>
        </p:nvGrpSpPr>
        <p:grpSpPr>
          <a:xfrm>
            <a:off x="5805608" y="554038"/>
            <a:ext cx="782638" cy="741362"/>
            <a:chOff x="1433513" y="554038"/>
            <a:chExt cx="782638" cy="741362"/>
          </a:xfrm>
        </p:grpSpPr>
        <p:sp>
          <p:nvSpPr>
            <p:cNvPr id="1823"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4"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5"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6"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7"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8"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9"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0"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1"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2"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3"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4"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5"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6"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7"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8"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9"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0"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1"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2"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3"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4"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5"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6"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7"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8" name="Group 1012"/>
            <p:cNvGrpSpPr>
              <a:grpSpLocks/>
            </p:cNvGrpSpPr>
            <p:nvPr/>
          </p:nvGrpSpPr>
          <p:grpSpPr bwMode="auto">
            <a:xfrm>
              <a:off x="1477963" y="660400"/>
              <a:ext cx="738188" cy="635000"/>
              <a:chOff x="931" y="416"/>
              <a:chExt cx="465" cy="400"/>
            </a:xfrm>
          </p:grpSpPr>
          <p:sp>
            <p:nvSpPr>
              <p:cNvPr id="1448"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9"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0"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1"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2"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3"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4"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5"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6"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7"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8"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9"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0"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1"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2"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3"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4"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5"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6"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7"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8"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9"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0"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1"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2"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3"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4"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5"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6"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7"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8"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9"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0"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1"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2"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3"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4"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5"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6"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7"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8"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9"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0"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1"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2"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3"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4"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5"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6"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7"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8"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9"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0"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1"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2"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3"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4"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5"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6"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7"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8"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9"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0"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1"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2"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3"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4"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5"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6"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7"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8"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9"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0"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1"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2"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3"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4"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5"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6"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7"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8"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9"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0"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1"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2"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3"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4"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5"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6"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7"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8"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9"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0"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1"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2"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3"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4"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5"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6"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7"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8"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9"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0"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1"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2"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3"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4"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5"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6"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7"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8"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9"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0"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1"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2"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3"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4"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5"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6"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7"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8"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9"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0"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1"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2"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3"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4"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5"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6"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7"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8"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9"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0"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1"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2"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3"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4"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5"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6"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7"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8"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9"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0"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1"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2"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3"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4"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5"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6"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7"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8"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9"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0"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1"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2"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3"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4"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5"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6"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7"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8"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9"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0"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1"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2"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3"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4"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5"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6"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7"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8"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9"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0"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1"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2"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3"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4"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5"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6"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7"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8"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9"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0"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1"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2"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3"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4"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5"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6"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7"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8"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9"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0"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1"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2"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3"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4"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5"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6"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7"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248"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9"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0"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1"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2"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3"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4"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5"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6"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7"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8"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9"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0"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1"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2"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3"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4"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5"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6"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7"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8"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9"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0"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1"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2"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3"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4"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5"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6"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7"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8"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9"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0"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1"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2"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3"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4"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5"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6"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7"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8"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9"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0"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1"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2"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3"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4"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5"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6"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7"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8"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9"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0"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1"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2"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3"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4"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5"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6"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7"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8"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9"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0"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1"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2"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3"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4"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5"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6"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7"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8"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9"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0"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1"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2"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3"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4"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5"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6"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7"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8"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9"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0"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1"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2"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3"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4"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5"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48" name="Group 2447"/>
          <p:cNvGrpSpPr/>
          <p:nvPr/>
        </p:nvGrpSpPr>
        <p:grpSpPr>
          <a:xfrm>
            <a:off x="4683173" y="558800"/>
            <a:ext cx="655638" cy="665163"/>
            <a:chOff x="398463" y="558800"/>
            <a:chExt cx="655638" cy="665163"/>
          </a:xfrm>
        </p:grpSpPr>
        <p:sp>
          <p:nvSpPr>
            <p:cNvPr id="1336" name="Freeform 1101"/>
            <p:cNvSpPr>
              <a:spLocks/>
            </p:cNvSpPr>
            <p:nvPr/>
          </p:nvSpPr>
          <p:spPr bwMode="auto">
            <a:xfrm>
              <a:off x="398463" y="715963"/>
              <a:ext cx="655638" cy="508000"/>
            </a:xfrm>
            <a:custGeom>
              <a:avLst/>
              <a:gdLst>
                <a:gd name="T0" fmla="*/ 611 w 611"/>
                <a:gd name="T1" fmla="*/ 411 h 473"/>
                <a:gd name="T2" fmla="*/ 611 w 611"/>
                <a:gd name="T3" fmla="*/ 361 h 473"/>
                <a:gd name="T4" fmla="*/ 585 w 611"/>
                <a:gd name="T5" fmla="*/ 5 h 473"/>
                <a:gd name="T6" fmla="*/ 579 w 611"/>
                <a:gd name="T7" fmla="*/ 0 h 473"/>
                <a:gd name="T8" fmla="*/ 32 w 611"/>
                <a:gd name="T9" fmla="*/ 0 h 473"/>
                <a:gd name="T10" fmla="*/ 27 w 611"/>
                <a:gd name="T11" fmla="*/ 5 h 473"/>
                <a:gd name="T12" fmla="*/ 3 w 611"/>
                <a:gd name="T13" fmla="*/ 352 h 473"/>
                <a:gd name="T14" fmla="*/ 1 w 611"/>
                <a:gd name="T15" fmla="*/ 411 h 473"/>
                <a:gd name="T16" fmla="*/ 0 w 611"/>
                <a:gd name="T17" fmla="*/ 420 h 473"/>
                <a:gd name="T18" fmla="*/ 0 w 611"/>
                <a:gd name="T19" fmla="*/ 438 h 473"/>
                <a:gd name="T20" fmla="*/ 32 w 611"/>
                <a:gd name="T21" fmla="*/ 473 h 473"/>
                <a:gd name="T22" fmla="*/ 212 w 611"/>
                <a:gd name="T23" fmla="*/ 473 h 473"/>
                <a:gd name="T24" fmla="*/ 468 w 611"/>
                <a:gd name="T25" fmla="*/ 473 h 473"/>
                <a:gd name="T26" fmla="*/ 574 w 611"/>
                <a:gd name="T27" fmla="*/ 473 h 473"/>
                <a:gd name="T28" fmla="*/ 611 w 611"/>
                <a:gd name="T29" fmla="*/ 438 h 473"/>
                <a:gd name="T30" fmla="*/ 611 w 611"/>
                <a:gd name="T31" fmla="*/ 420 h 473"/>
                <a:gd name="T32" fmla="*/ 611 w 611"/>
                <a:gd name="T33" fmla="*/ 41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1" h="473">
                  <a:moveTo>
                    <a:pt x="611" y="411"/>
                  </a:moveTo>
                  <a:cubicBezTo>
                    <a:pt x="611" y="361"/>
                    <a:pt x="611" y="361"/>
                    <a:pt x="611" y="361"/>
                  </a:cubicBezTo>
                  <a:cubicBezTo>
                    <a:pt x="585" y="5"/>
                    <a:pt x="585" y="5"/>
                    <a:pt x="585" y="5"/>
                  </a:cubicBezTo>
                  <a:cubicBezTo>
                    <a:pt x="579" y="0"/>
                    <a:pt x="579" y="0"/>
                    <a:pt x="579" y="0"/>
                  </a:cubicBezTo>
                  <a:cubicBezTo>
                    <a:pt x="32" y="0"/>
                    <a:pt x="32" y="0"/>
                    <a:pt x="32" y="0"/>
                  </a:cubicBezTo>
                  <a:cubicBezTo>
                    <a:pt x="27" y="5"/>
                    <a:pt x="27" y="5"/>
                    <a:pt x="27" y="5"/>
                  </a:cubicBezTo>
                  <a:cubicBezTo>
                    <a:pt x="3" y="352"/>
                    <a:pt x="3" y="352"/>
                    <a:pt x="3" y="352"/>
                  </a:cubicBezTo>
                  <a:cubicBezTo>
                    <a:pt x="1" y="411"/>
                    <a:pt x="1" y="411"/>
                    <a:pt x="1" y="411"/>
                  </a:cubicBezTo>
                  <a:cubicBezTo>
                    <a:pt x="1" y="411"/>
                    <a:pt x="1" y="424"/>
                    <a:pt x="0" y="420"/>
                  </a:cubicBezTo>
                  <a:cubicBezTo>
                    <a:pt x="0" y="438"/>
                    <a:pt x="0" y="438"/>
                    <a:pt x="0" y="438"/>
                  </a:cubicBezTo>
                  <a:cubicBezTo>
                    <a:pt x="1" y="456"/>
                    <a:pt x="14" y="470"/>
                    <a:pt x="32" y="473"/>
                  </a:cubicBezTo>
                  <a:cubicBezTo>
                    <a:pt x="212" y="473"/>
                    <a:pt x="212" y="473"/>
                    <a:pt x="212" y="473"/>
                  </a:cubicBezTo>
                  <a:cubicBezTo>
                    <a:pt x="468" y="473"/>
                    <a:pt x="468" y="473"/>
                    <a:pt x="468" y="473"/>
                  </a:cubicBezTo>
                  <a:cubicBezTo>
                    <a:pt x="532" y="473"/>
                    <a:pt x="573" y="473"/>
                    <a:pt x="574" y="473"/>
                  </a:cubicBezTo>
                  <a:cubicBezTo>
                    <a:pt x="594" y="473"/>
                    <a:pt x="610" y="458"/>
                    <a:pt x="611" y="438"/>
                  </a:cubicBezTo>
                  <a:cubicBezTo>
                    <a:pt x="611" y="420"/>
                    <a:pt x="611" y="420"/>
                    <a:pt x="611" y="420"/>
                  </a:cubicBezTo>
                  <a:cubicBezTo>
                    <a:pt x="611" y="424"/>
                    <a:pt x="611" y="411"/>
                    <a:pt x="611" y="411"/>
                  </a:cubicBezTo>
                </a:path>
              </a:pathLst>
            </a:custGeom>
            <a:solidFill>
              <a:srgbClr val="B2E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7" name="Freeform 1102"/>
            <p:cNvSpPr>
              <a:spLocks/>
            </p:cNvSpPr>
            <p:nvPr/>
          </p:nvSpPr>
          <p:spPr bwMode="auto">
            <a:xfrm>
              <a:off x="398463" y="652463"/>
              <a:ext cx="39688" cy="530225"/>
            </a:xfrm>
            <a:custGeom>
              <a:avLst/>
              <a:gdLst>
                <a:gd name="T0" fmla="*/ 0 w 38"/>
                <a:gd name="T1" fmla="*/ 37 h 494"/>
                <a:gd name="T2" fmla="*/ 0 w 38"/>
                <a:gd name="T3" fmla="*/ 37 h 494"/>
                <a:gd name="T4" fmla="*/ 0 w 38"/>
                <a:gd name="T5" fmla="*/ 494 h 494"/>
                <a:gd name="T6" fmla="*/ 0 w 38"/>
                <a:gd name="T7" fmla="*/ 494 h 494"/>
                <a:gd name="T8" fmla="*/ 38 w 38"/>
                <a:gd name="T9" fmla="*/ 457 h 494"/>
                <a:gd name="T10" fmla="*/ 38 w 38"/>
                <a:gd name="T11" fmla="*/ 0 h 494"/>
                <a:gd name="T12" fmla="*/ 0 w 38"/>
                <a:gd name="T13" fmla="*/ 37 h 494"/>
              </a:gdLst>
              <a:ahLst/>
              <a:cxnLst>
                <a:cxn ang="0">
                  <a:pos x="T0" y="T1"/>
                </a:cxn>
                <a:cxn ang="0">
                  <a:pos x="T2" y="T3"/>
                </a:cxn>
                <a:cxn ang="0">
                  <a:pos x="T4" y="T5"/>
                </a:cxn>
                <a:cxn ang="0">
                  <a:pos x="T6" y="T7"/>
                </a:cxn>
                <a:cxn ang="0">
                  <a:pos x="T8" y="T9"/>
                </a:cxn>
                <a:cxn ang="0">
                  <a:pos x="T10" y="T11"/>
                </a:cxn>
                <a:cxn ang="0">
                  <a:pos x="T12" y="T13"/>
                </a:cxn>
              </a:cxnLst>
              <a:rect l="0" t="0" r="r" b="b"/>
              <a:pathLst>
                <a:path w="38" h="494">
                  <a:moveTo>
                    <a:pt x="0" y="37"/>
                  </a:moveTo>
                  <a:cubicBezTo>
                    <a:pt x="0" y="37"/>
                    <a:pt x="0" y="37"/>
                    <a:pt x="0" y="37"/>
                  </a:cubicBezTo>
                  <a:cubicBezTo>
                    <a:pt x="0" y="494"/>
                    <a:pt x="0" y="494"/>
                    <a:pt x="0" y="494"/>
                  </a:cubicBezTo>
                  <a:cubicBezTo>
                    <a:pt x="0" y="494"/>
                    <a:pt x="0" y="494"/>
                    <a:pt x="0" y="494"/>
                  </a:cubicBezTo>
                  <a:cubicBezTo>
                    <a:pt x="1" y="474"/>
                    <a:pt x="18" y="458"/>
                    <a:pt x="38" y="457"/>
                  </a:cubicBezTo>
                  <a:cubicBezTo>
                    <a:pt x="38" y="0"/>
                    <a:pt x="38" y="0"/>
                    <a:pt x="38" y="0"/>
                  </a:cubicBezTo>
                  <a:cubicBezTo>
                    <a:pt x="18" y="0"/>
                    <a:pt x="1" y="16"/>
                    <a:pt x="0" y="37"/>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8" name="Freeform 1103"/>
            <p:cNvSpPr>
              <a:spLocks/>
            </p:cNvSpPr>
            <p:nvPr/>
          </p:nvSpPr>
          <p:spPr bwMode="auto">
            <a:xfrm>
              <a:off x="1014413" y="652463"/>
              <a:ext cx="39688" cy="530225"/>
            </a:xfrm>
            <a:custGeom>
              <a:avLst/>
              <a:gdLst>
                <a:gd name="T0" fmla="*/ 37 w 37"/>
                <a:gd name="T1" fmla="*/ 37 h 494"/>
                <a:gd name="T2" fmla="*/ 37 w 37"/>
                <a:gd name="T3" fmla="*/ 37 h 494"/>
                <a:gd name="T4" fmla="*/ 37 w 37"/>
                <a:gd name="T5" fmla="*/ 494 h 494"/>
                <a:gd name="T6" fmla="*/ 37 w 37"/>
                <a:gd name="T7" fmla="*/ 494 h 494"/>
                <a:gd name="T8" fmla="*/ 0 w 37"/>
                <a:gd name="T9" fmla="*/ 457 h 494"/>
                <a:gd name="T10" fmla="*/ 0 w 37"/>
                <a:gd name="T11" fmla="*/ 0 h 494"/>
                <a:gd name="T12" fmla="*/ 37 w 37"/>
                <a:gd name="T13" fmla="*/ 37 h 494"/>
              </a:gdLst>
              <a:ahLst/>
              <a:cxnLst>
                <a:cxn ang="0">
                  <a:pos x="T0" y="T1"/>
                </a:cxn>
                <a:cxn ang="0">
                  <a:pos x="T2" y="T3"/>
                </a:cxn>
                <a:cxn ang="0">
                  <a:pos x="T4" y="T5"/>
                </a:cxn>
                <a:cxn ang="0">
                  <a:pos x="T6" y="T7"/>
                </a:cxn>
                <a:cxn ang="0">
                  <a:pos x="T8" y="T9"/>
                </a:cxn>
                <a:cxn ang="0">
                  <a:pos x="T10" y="T11"/>
                </a:cxn>
                <a:cxn ang="0">
                  <a:pos x="T12" y="T13"/>
                </a:cxn>
              </a:cxnLst>
              <a:rect l="0" t="0" r="r" b="b"/>
              <a:pathLst>
                <a:path w="37" h="494">
                  <a:moveTo>
                    <a:pt x="37" y="37"/>
                  </a:moveTo>
                  <a:cubicBezTo>
                    <a:pt x="37" y="37"/>
                    <a:pt x="37" y="37"/>
                    <a:pt x="37" y="37"/>
                  </a:cubicBezTo>
                  <a:cubicBezTo>
                    <a:pt x="37" y="494"/>
                    <a:pt x="37" y="494"/>
                    <a:pt x="37" y="494"/>
                  </a:cubicBezTo>
                  <a:cubicBezTo>
                    <a:pt x="37" y="494"/>
                    <a:pt x="37" y="494"/>
                    <a:pt x="37" y="494"/>
                  </a:cubicBezTo>
                  <a:cubicBezTo>
                    <a:pt x="37" y="474"/>
                    <a:pt x="20" y="458"/>
                    <a:pt x="0" y="457"/>
                  </a:cubicBezTo>
                  <a:cubicBezTo>
                    <a:pt x="0" y="0"/>
                    <a:pt x="0" y="0"/>
                    <a:pt x="0" y="0"/>
                  </a:cubicBezTo>
                  <a:cubicBezTo>
                    <a:pt x="20" y="0"/>
                    <a:pt x="37" y="16"/>
                    <a:pt x="37" y="37"/>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9" name="Rectangle 1104"/>
            <p:cNvSpPr>
              <a:spLocks noChangeArrowheads="1"/>
            </p:cNvSpPr>
            <p:nvPr/>
          </p:nvSpPr>
          <p:spPr bwMode="auto">
            <a:xfrm>
              <a:off x="496888" y="798513"/>
              <a:ext cx="457200" cy="344488"/>
            </a:xfrm>
            <a:prstGeom prst="rect">
              <a:avLst/>
            </a:prstGeom>
            <a:solidFill>
              <a:srgbClr val="C9EA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0" name="Freeform 1105"/>
            <p:cNvSpPr>
              <a:spLocks/>
            </p:cNvSpPr>
            <p:nvPr/>
          </p:nvSpPr>
          <p:spPr bwMode="auto">
            <a:xfrm>
              <a:off x="603251" y="771525"/>
              <a:ext cx="17463" cy="17463"/>
            </a:xfrm>
            <a:custGeom>
              <a:avLst/>
              <a:gdLst>
                <a:gd name="T0" fmla="*/ 11 w 11"/>
                <a:gd name="T1" fmla="*/ 4 h 11"/>
                <a:gd name="T2" fmla="*/ 7 w 11"/>
                <a:gd name="T3" fmla="*/ 11 h 11"/>
                <a:gd name="T4" fmla="*/ 0 w 11"/>
                <a:gd name="T5" fmla="*/ 8 h 11"/>
                <a:gd name="T6" fmla="*/ 4 w 11"/>
                <a:gd name="T7" fmla="*/ 0 h 11"/>
                <a:gd name="T8" fmla="*/ 11 w 11"/>
                <a:gd name="T9" fmla="*/ 4 h 11"/>
              </a:gdLst>
              <a:ahLst/>
              <a:cxnLst>
                <a:cxn ang="0">
                  <a:pos x="T0" y="T1"/>
                </a:cxn>
                <a:cxn ang="0">
                  <a:pos x="T2" y="T3"/>
                </a:cxn>
                <a:cxn ang="0">
                  <a:pos x="T4" y="T5"/>
                </a:cxn>
                <a:cxn ang="0">
                  <a:pos x="T6" y="T7"/>
                </a:cxn>
                <a:cxn ang="0">
                  <a:pos x="T8" y="T9"/>
                </a:cxn>
              </a:cxnLst>
              <a:rect l="0" t="0" r="r" b="b"/>
              <a:pathLst>
                <a:path w="11" h="11">
                  <a:moveTo>
                    <a:pt x="11" y="4"/>
                  </a:moveTo>
                  <a:lnTo>
                    <a:pt x="7" y="11"/>
                  </a:lnTo>
                  <a:lnTo>
                    <a:pt x="0" y="8"/>
                  </a:lnTo>
                  <a:lnTo>
                    <a:pt x="4" y="0"/>
                  </a:lnTo>
                  <a:lnTo>
                    <a:pt x="11" y="4"/>
                  </a:lnTo>
                  <a:close/>
                </a:path>
              </a:pathLst>
            </a:custGeom>
            <a:solidFill>
              <a:srgbClr val="C2C5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1" name="Freeform 1106"/>
            <p:cNvSpPr>
              <a:spLocks/>
            </p:cNvSpPr>
            <p:nvPr/>
          </p:nvSpPr>
          <p:spPr bwMode="auto">
            <a:xfrm>
              <a:off x="596901" y="762000"/>
              <a:ext cx="19050" cy="30163"/>
            </a:xfrm>
            <a:custGeom>
              <a:avLst/>
              <a:gdLst>
                <a:gd name="T0" fmla="*/ 12 w 12"/>
                <a:gd name="T1" fmla="*/ 2 h 19"/>
                <a:gd name="T2" fmla="*/ 4 w 12"/>
                <a:gd name="T3" fmla="*/ 19 h 19"/>
                <a:gd name="T4" fmla="*/ 0 w 12"/>
                <a:gd name="T5" fmla="*/ 17 h 19"/>
                <a:gd name="T6" fmla="*/ 8 w 12"/>
                <a:gd name="T7" fmla="*/ 0 h 19"/>
                <a:gd name="T8" fmla="*/ 12 w 12"/>
                <a:gd name="T9" fmla="*/ 2 h 19"/>
              </a:gdLst>
              <a:ahLst/>
              <a:cxnLst>
                <a:cxn ang="0">
                  <a:pos x="T0" y="T1"/>
                </a:cxn>
                <a:cxn ang="0">
                  <a:pos x="T2" y="T3"/>
                </a:cxn>
                <a:cxn ang="0">
                  <a:pos x="T4" y="T5"/>
                </a:cxn>
                <a:cxn ang="0">
                  <a:pos x="T6" y="T7"/>
                </a:cxn>
                <a:cxn ang="0">
                  <a:pos x="T8" y="T9"/>
                </a:cxn>
              </a:cxnLst>
              <a:rect l="0" t="0" r="r" b="b"/>
              <a:pathLst>
                <a:path w="12" h="19">
                  <a:moveTo>
                    <a:pt x="12" y="2"/>
                  </a:moveTo>
                  <a:lnTo>
                    <a:pt x="4" y="19"/>
                  </a:lnTo>
                  <a:lnTo>
                    <a:pt x="0" y="17"/>
                  </a:lnTo>
                  <a:lnTo>
                    <a:pt x="8" y="0"/>
                  </a:lnTo>
                  <a:lnTo>
                    <a:pt x="12" y="2"/>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2" name="Freeform 1107"/>
            <p:cNvSpPr>
              <a:spLocks/>
            </p:cNvSpPr>
            <p:nvPr/>
          </p:nvSpPr>
          <p:spPr bwMode="auto">
            <a:xfrm>
              <a:off x="590551" y="854075"/>
              <a:ext cx="7938" cy="23813"/>
            </a:xfrm>
            <a:custGeom>
              <a:avLst/>
              <a:gdLst>
                <a:gd name="T0" fmla="*/ 5 w 5"/>
                <a:gd name="T1" fmla="*/ 4 h 15"/>
                <a:gd name="T2" fmla="*/ 0 w 5"/>
                <a:gd name="T3" fmla="*/ 15 h 15"/>
                <a:gd name="T4" fmla="*/ 1 w 5"/>
                <a:gd name="T5" fmla="*/ 0 h 15"/>
                <a:gd name="T6" fmla="*/ 5 w 5"/>
                <a:gd name="T7" fmla="*/ 4 h 15"/>
              </a:gdLst>
              <a:ahLst/>
              <a:cxnLst>
                <a:cxn ang="0">
                  <a:pos x="T0" y="T1"/>
                </a:cxn>
                <a:cxn ang="0">
                  <a:pos x="T2" y="T3"/>
                </a:cxn>
                <a:cxn ang="0">
                  <a:pos x="T4" y="T5"/>
                </a:cxn>
                <a:cxn ang="0">
                  <a:pos x="T6" y="T7"/>
                </a:cxn>
              </a:cxnLst>
              <a:rect l="0" t="0" r="r" b="b"/>
              <a:pathLst>
                <a:path w="5" h="15">
                  <a:moveTo>
                    <a:pt x="5" y="4"/>
                  </a:moveTo>
                  <a:lnTo>
                    <a:pt x="0" y="15"/>
                  </a:lnTo>
                  <a:lnTo>
                    <a:pt x="1" y="0"/>
                  </a:lnTo>
                  <a:lnTo>
                    <a:pt x="5" y="4"/>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3" name="Freeform 1108"/>
            <p:cNvSpPr>
              <a:spLocks/>
            </p:cNvSpPr>
            <p:nvPr/>
          </p:nvSpPr>
          <p:spPr bwMode="auto">
            <a:xfrm>
              <a:off x="588963" y="571500"/>
              <a:ext cx="150813" cy="288925"/>
            </a:xfrm>
            <a:custGeom>
              <a:avLst/>
              <a:gdLst>
                <a:gd name="T0" fmla="*/ 139 w 141"/>
                <a:gd name="T1" fmla="*/ 20 h 269"/>
                <a:gd name="T2" fmla="*/ 133 w 141"/>
                <a:gd name="T3" fmla="*/ 4 h 269"/>
                <a:gd name="T4" fmla="*/ 129 w 141"/>
                <a:gd name="T5" fmla="*/ 3 h 269"/>
                <a:gd name="T6" fmla="*/ 114 w 141"/>
                <a:gd name="T7" fmla="*/ 8 h 269"/>
                <a:gd name="T8" fmla="*/ 43 w 141"/>
                <a:gd name="T9" fmla="*/ 159 h 269"/>
                <a:gd name="T10" fmla="*/ 13 w 141"/>
                <a:gd name="T11" fmla="*/ 224 h 269"/>
                <a:gd name="T12" fmla="*/ 3 w 141"/>
                <a:gd name="T13" fmla="*/ 244 h 269"/>
                <a:gd name="T14" fmla="*/ 2 w 141"/>
                <a:gd name="T15" fmla="*/ 262 h 269"/>
                <a:gd name="T16" fmla="*/ 3 w 141"/>
                <a:gd name="T17" fmla="*/ 264 h 269"/>
                <a:gd name="T18" fmla="*/ 4 w 141"/>
                <a:gd name="T19" fmla="*/ 266 h 269"/>
                <a:gd name="T20" fmla="*/ 9 w 141"/>
                <a:gd name="T21" fmla="*/ 269 h 269"/>
                <a:gd name="T22" fmla="*/ 67 w 141"/>
                <a:gd name="T23" fmla="*/ 145 h 269"/>
                <a:gd name="T24" fmla="*/ 75 w 141"/>
                <a:gd name="T25" fmla="*/ 133 h 269"/>
                <a:gd name="T26" fmla="*/ 89 w 141"/>
                <a:gd name="T27" fmla="*/ 127 h 269"/>
                <a:gd name="T28" fmla="*/ 139 w 141"/>
                <a:gd name="T29" fmla="*/ 2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269">
                  <a:moveTo>
                    <a:pt x="139" y="20"/>
                  </a:moveTo>
                  <a:cubicBezTo>
                    <a:pt x="141" y="14"/>
                    <a:pt x="139" y="7"/>
                    <a:pt x="133" y="4"/>
                  </a:cubicBezTo>
                  <a:cubicBezTo>
                    <a:pt x="129" y="3"/>
                    <a:pt x="129" y="3"/>
                    <a:pt x="129" y="3"/>
                  </a:cubicBezTo>
                  <a:cubicBezTo>
                    <a:pt x="124" y="0"/>
                    <a:pt x="117" y="2"/>
                    <a:pt x="114" y="8"/>
                  </a:cubicBezTo>
                  <a:cubicBezTo>
                    <a:pt x="43" y="159"/>
                    <a:pt x="43" y="159"/>
                    <a:pt x="43" y="159"/>
                  </a:cubicBezTo>
                  <a:cubicBezTo>
                    <a:pt x="13" y="224"/>
                    <a:pt x="13" y="224"/>
                    <a:pt x="13" y="224"/>
                  </a:cubicBezTo>
                  <a:cubicBezTo>
                    <a:pt x="3" y="244"/>
                    <a:pt x="3" y="244"/>
                    <a:pt x="3" y="244"/>
                  </a:cubicBezTo>
                  <a:cubicBezTo>
                    <a:pt x="1" y="249"/>
                    <a:pt x="0" y="256"/>
                    <a:pt x="2" y="262"/>
                  </a:cubicBezTo>
                  <a:cubicBezTo>
                    <a:pt x="2" y="263"/>
                    <a:pt x="2" y="264"/>
                    <a:pt x="3" y="264"/>
                  </a:cubicBezTo>
                  <a:cubicBezTo>
                    <a:pt x="3" y="265"/>
                    <a:pt x="4" y="266"/>
                    <a:pt x="4" y="266"/>
                  </a:cubicBezTo>
                  <a:cubicBezTo>
                    <a:pt x="9" y="269"/>
                    <a:pt x="9" y="269"/>
                    <a:pt x="9" y="269"/>
                  </a:cubicBezTo>
                  <a:cubicBezTo>
                    <a:pt x="67" y="145"/>
                    <a:pt x="67" y="145"/>
                    <a:pt x="67" y="145"/>
                  </a:cubicBezTo>
                  <a:cubicBezTo>
                    <a:pt x="67" y="145"/>
                    <a:pt x="71" y="136"/>
                    <a:pt x="75" y="133"/>
                  </a:cubicBezTo>
                  <a:cubicBezTo>
                    <a:pt x="79" y="130"/>
                    <a:pt x="89" y="127"/>
                    <a:pt x="89" y="127"/>
                  </a:cubicBezTo>
                  <a:lnTo>
                    <a:pt x="139" y="20"/>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4" name="Freeform 1109"/>
            <p:cNvSpPr>
              <a:spLocks/>
            </p:cNvSpPr>
            <p:nvPr/>
          </p:nvSpPr>
          <p:spPr bwMode="auto">
            <a:xfrm>
              <a:off x="847726" y="854075"/>
              <a:ext cx="7938" cy="23813"/>
            </a:xfrm>
            <a:custGeom>
              <a:avLst/>
              <a:gdLst>
                <a:gd name="T0" fmla="*/ 0 w 5"/>
                <a:gd name="T1" fmla="*/ 4 h 15"/>
                <a:gd name="T2" fmla="*/ 5 w 5"/>
                <a:gd name="T3" fmla="*/ 15 h 15"/>
                <a:gd name="T4" fmla="*/ 5 w 5"/>
                <a:gd name="T5" fmla="*/ 0 h 15"/>
                <a:gd name="T6" fmla="*/ 0 w 5"/>
                <a:gd name="T7" fmla="*/ 4 h 15"/>
              </a:gdLst>
              <a:ahLst/>
              <a:cxnLst>
                <a:cxn ang="0">
                  <a:pos x="T0" y="T1"/>
                </a:cxn>
                <a:cxn ang="0">
                  <a:pos x="T2" y="T3"/>
                </a:cxn>
                <a:cxn ang="0">
                  <a:pos x="T4" y="T5"/>
                </a:cxn>
                <a:cxn ang="0">
                  <a:pos x="T6" y="T7"/>
                </a:cxn>
              </a:cxnLst>
              <a:rect l="0" t="0" r="r" b="b"/>
              <a:pathLst>
                <a:path w="5" h="15">
                  <a:moveTo>
                    <a:pt x="0" y="4"/>
                  </a:moveTo>
                  <a:lnTo>
                    <a:pt x="5" y="15"/>
                  </a:lnTo>
                  <a:lnTo>
                    <a:pt x="5" y="0"/>
                  </a:lnTo>
                  <a:lnTo>
                    <a:pt x="0" y="4"/>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5" name="Freeform 1110"/>
            <p:cNvSpPr>
              <a:spLocks/>
            </p:cNvSpPr>
            <p:nvPr/>
          </p:nvSpPr>
          <p:spPr bwMode="auto">
            <a:xfrm>
              <a:off x="706438" y="571500"/>
              <a:ext cx="150813" cy="288925"/>
            </a:xfrm>
            <a:custGeom>
              <a:avLst/>
              <a:gdLst>
                <a:gd name="T0" fmla="*/ 3 w 141"/>
                <a:gd name="T1" fmla="*/ 20 h 269"/>
                <a:gd name="T2" fmla="*/ 9 w 141"/>
                <a:gd name="T3" fmla="*/ 4 h 269"/>
                <a:gd name="T4" fmla="*/ 13 w 141"/>
                <a:gd name="T5" fmla="*/ 3 h 269"/>
                <a:gd name="T6" fmla="*/ 28 w 141"/>
                <a:gd name="T7" fmla="*/ 8 h 269"/>
                <a:gd name="T8" fmla="*/ 99 w 141"/>
                <a:gd name="T9" fmla="*/ 159 h 269"/>
                <a:gd name="T10" fmla="*/ 129 w 141"/>
                <a:gd name="T11" fmla="*/ 224 h 269"/>
                <a:gd name="T12" fmla="*/ 139 w 141"/>
                <a:gd name="T13" fmla="*/ 244 h 269"/>
                <a:gd name="T14" fmla="*/ 140 w 141"/>
                <a:gd name="T15" fmla="*/ 262 h 269"/>
                <a:gd name="T16" fmla="*/ 139 w 141"/>
                <a:gd name="T17" fmla="*/ 264 h 269"/>
                <a:gd name="T18" fmla="*/ 138 w 141"/>
                <a:gd name="T19" fmla="*/ 266 h 269"/>
                <a:gd name="T20" fmla="*/ 133 w 141"/>
                <a:gd name="T21" fmla="*/ 269 h 269"/>
                <a:gd name="T22" fmla="*/ 75 w 141"/>
                <a:gd name="T23" fmla="*/ 145 h 269"/>
                <a:gd name="T24" fmla="*/ 67 w 141"/>
                <a:gd name="T25" fmla="*/ 133 h 269"/>
                <a:gd name="T26" fmla="*/ 53 w 141"/>
                <a:gd name="T27" fmla="*/ 127 h 269"/>
                <a:gd name="T28" fmla="*/ 3 w 141"/>
                <a:gd name="T29" fmla="*/ 2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269">
                  <a:moveTo>
                    <a:pt x="3" y="20"/>
                  </a:moveTo>
                  <a:cubicBezTo>
                    <a:pt x="0" y="14"/>
                    <a:pt x="3" y="7"/>
                    <a:pt x="9" y="4"/>
                  </a:cubicBezTo>
                  <a:cubicBezTo>
                    <a:pt x="13" y="3"/>
                    <a:pt x="13" y="3"/>
                    <a:pt x="13" y="3"/>
                  </a:cubicBezTo>
                  <a:cubicBezTo>
                    <a:pt x="18" y="0"/>
                    <a:pt x="25" y="2"/>
                    <a:pt x="28" y="8"/>
                  </a:cubicBezTo>
                  <a:cubicBezTo>
                    <a:pt x="99" y="159"/>
                    <a:pt x="99" y="159"/>
                    <a:pt x="99" y="159"/>
                  </a:cubicBezTo>
                  <a:cubicBezTo>
                    <a:pt x="129" y="224"/>
                    <a:pt x="129" y="224"/>
                    <a:pt x="129" y="224"/>
                  </a:cubicBezTo>
                  <a:cubicBezTo>
                    <a:pt x="139" y="244"/>
                    <a:pt x="139" y="244"/>
                    <a:pt x="139" y="244"/>
                  </a:cubicBezTo>
                  <a:cubicBezTo>
                    <a:pt x="141" y="249"/>
                    <a:pt x="141" y="256"/>
                    <a:pt x="140" y="262"/>
                  </a:cubicBezTo>
                  <a:cubicBezTo>
                    <a:pt x="140" y="263"/>
                    <a:pt x="140" y="264"/>
                    <a:pt x="139" y="264"/>
                  </a:cubicBezTo>
                  <a:cubicBezTo>
                    <a:pt x="139" y="265"/>
                    <a:pt x="138" y="266"/>
                    <a:pt x="138" y="266"/>
                  </a:cubicBezTo>
                  <a:cubicBezTo>
                    <a:pt x="133" y="269"/>
                    <a:pt x="133" y="269"/>
                    <a:pt x="133" y="269"/>
                  </a:cubicBezTo>
                  <a:cubicBezTo>
                    <a:pt x="75" y="145"/>
                    <a:pt x="75" y="145"/>
                    <a:pt x="75" y="145"/>
                  </a:cubicBezTo>
                  <a:cubicBezTo>
                    <a:pt x="75" y="145"/>
                    <a:pt x="71" y="136"/>
                    <a:pt x="67" y="133"/>
                  </a:cubicBezTo>
                  <a:cubicBezTo>
                    <a:pt x="63" y="130"/>
                    <a:pt x="53" y="127"/>
                    <a:pt x="53" y="127"/>
                  </a:cubicBezTo>
                  <a:lnTo>
                    <a:pt x="3" y="20"/>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6" name="Oval 1111"/>
            <p:cNvSpPr>
              <a:spLocks noChangeArrowheads="1"/>
            </p:cNvSpPr>
            <p:nvPr/>
          </p:nvSpPr>
          <p:spPr bwMode="auto">
            <a:xfrm>
              <a:off x="690563" y="558800"/>
              <a:ext cx="65088" cy="65088"/>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7" name="Oval 1112"/>
            <p:cNvSpPr>
              <a:spLocks noChangeArrowheads="1"/>
            </p:cNvSpPr>
            <p:nvPr/>
          </p:nvSpPr>
          <p:spPr bwMode="auto">
            <a:xfrm>
              <a:off x="696913" y="565150"/>
              <a:ext cx="52388" cy="52388"/>
            </a:xfrm>
            <a:prstGeom prst="ellipse">
              <a:avLst/>
            </a:prstGeom>
            <a:solidFill>
              <a:srgbClr val="7185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8" name="Oval 1113"/>
            <p:cNvSpPr>
              <a:spLocks noChangeArrowheads="1"/>
            </p:cNvSpPr>
            <p:nvPr/>
          </p:nvSpPr>
          <p:spPr bwMode="auto">
            <a:xfrm>
              <a:off x="706438" y="573088"/>
              <a:ext cx="34925" cy="36513"/>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9" name="Freeform 1114"/>
            <p:cNvSpPr>
              <a:spLocks/>
            </p:cNvSpPr>
            <p:nvPr/>
          </p:nvSpPr>
          <p:spPr bwMode="auto">
            <a:xfrm>
              <a:off x="723901" y="871538"/>
              <a:ext cx="107950" cy="201613"/>
            </a:xfrm>
            <a:custGeom>
              <a:avLst/>
              <a:gdLst>
                <a:gd name="T0" fmla="*/ 92 w 101"/>
                <a:gd name="T1" fmla="*/ 79 h 188"/>
                <a:gd name="T2" fmla="*/ 49 w 101"/>
                <a:gd name="T3" fmla="*/ 14 h 188"/>
                <a:gd name="T4" fmla="*/ 0 w 101"/>
                <a:gd name="T5" fmla="*/ 0 h 188"/>
                <a:gd name="T6" fmla="*/ 0 w 101"/>
                <a:gd name="T7" fmla="*/ 24 h 188"/>
                <a:gd name="T8" fmla="*/ 70 w 101"/>
                <a:gd name="T9" fmla="*/ 95 h 188"/>
                <a:gd name="T10" fmla="*/ 0 w 101"/>
                <a:gd name="T11" fmla="*/ 165 h 188"/>
                <a:gd name="T12" fmla="*/ 0 w 101"/>
                <a:gd name="T13" fmla="*/ 188 h 188"/>
                <a:gd name="T14" fmla="*/ 15 w 101"/>
                <a:gd name="T15" fmla="*/ 187 h 188"/>
                <a:gd name="T16" fmla="*/ 92 w 101"/>
                <a:gd name="T17" fmla="*/ 7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8">
                  <a:moveTo>
                    <a:pt x="92" y="79"/>
                  </a:moveTo>
                  <a:cubicBezTo>
                    <a:pt x="88" y="51"/>
                    <a:pt x="72" y="28"/>
                    <a:pt x="49" y="14"/>
                  </a:cubicBezTo>
                  <a:cubicBezTo>
                    <a:pt x="35" y="5"/>
                    <a:pt x="17" y="0"/>
                    <a:pt x="0" y="0"/>
                  </a:cubicBezTo>
                  <a:cubicBezTo>
                    <a:pt x="0" y="24"/>
                    <a:pt x="0" y="24"/>
                    <a:pt x="0" y="24"/>
                  </a:cubicBezTo>
                  <a:cubicBezTo>
                    <a:pt x="38" y="24"/>
                    <a:pt x="70" y="56"/>
                    <a:pt x="70" y="95"/>
                  </a:cubicBezTo>
                  <a:cubicBezTo>
                    <a:pt x="70" y="134"/>
                    <a:pt x="38" y="165"/>
                    <a:pt x="0" y="165"/>
                  </a:cubicBezTo>
                  <a:cubicBezTo>
                    <a:pt x="0" y="188"/>
                    <a:pt x="0" y="188"/>
                    <a:pt x="0" y="188"/>
                  </a:cubicBezTo>
                  <a:cubicBezTo>
                    <a:pt x="4" y="188"/>
                    <a:pt x="9" y="188"/>
                    <a:pt x="15" y="187"/>
                  </a:cubicBezTo>
                  <a:cubicBezTo>
                    <a:pt x="66" y="179"/>
                    <a:pt x="101" y="131"/>
                    <a:pt x="92" y="79"/>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0" name="Freeform 1115"/>
            <p:cNvSpPr>
              <a:spLocks/>
            </p:cNvSpPr>
            <p:nvPr/>
          </p:nvSpPr>
          <p:spPr bwMode="auto">
            <a:xfrm>
              <a:off x="557213" y="1152525"/>
              <a:ext cx="334963" cy="19050"/>
            </a:xfrm>
            <a:custGeom>
              <a:avLst/>
              <a:gdLst>
                <a:gd name="T0" fmla="*/ 211 w 211"/>
                <a:gd name="T1" fmla="*/ 12 h 12"/>
                <a:gd name="T2" fmla="*/ 0 w 211"/>
                <a:gd name="T3" fmla="*/ 12 h 12"/>
                <a:gd name="T4" fmla="*/ 0 w 211"/>
                <a:gd name="T5" fmla="*/ 0 h 12"/>
                <a:gd name="T6" fmla="*/ 5 w 211"/>
                <a:gd name="T7" fmla="*/ 0 h 12"/>
                <a:gd name="T8" fmla="*/ 5 w 211"/>
                <a:gd name="T9" fmla="*/ 7 h 12"/>
                <a:gd name="T10" fmla="*/ 206 w 211"/>
                <a:gd name="T11" fmla="*/ 7 h 12"/>
                <a:gd name="T12" fmla="*/ 206 w 211"/>
                <a:gd name="T13" fmla="*/ 0 h 12"/>
                <a:gd name="T14" fmla="*/ 211 w 211"/>
                <a:gd name="T15" fmla="*/ 0 h 12"/>
                <a:gd name="T16" fmla="*/ 211 w 211"/>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12">
                  <a:moveTo>
                    <a:pt x="211" y="12"/>
                  </a:moveTo>
                  <a:lnTo>
                    <a:pt x="0" y="12"/>
                  </a:lnTo>
                  <a:lnTo>
                    <a:pt x="0" y="0"/>
                  </a:lnTo>
                  <a:lnTo>
                    <a:pt x="5" y="0"/>
                  </a:lnTo>
                  <a:lnTo>
                    <a:pt x="5" y="7"/>
                  </a:lnTo>
                  <a:lnTo>
                    <a:pt x="206" y="7"/>
                  </a:lnTo>
                  <a:lnTo>
                    <a:pt x="206" y="0"/>
                  </a:lnTo>
                  <a:lnTo>
                    <a:pt x="211" y="0"/>
                  </a:lnTo>
                  <a:lnTo>
                    <a:pt x="21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1" name="Rectangle 1116"/>
            <p:cNvSpPr>
              <a:spLocks noChangeArrowheads="1"/>
            </p:cNvSpPr>
            <p:nvPr/>
          </p:nvSpPr>
          <p:spPr bwMode="auto">
            <a:xfrm>
              <a:off x="703263" y="1176338"/>
              <a:ext cx="4286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2" name="Freeform 1117"/>
            <p:cNvSpPr>
              <a:spLocks/>
            </p:cNvSpPr>
            <p:nvPr/>
          </p:nvSpPr>
          <p:spPr bwMode="auto">
            <a:xfrm>
              <a:off x="960438" y="806450"/>
              <a:ext cx="19050" cy="333375"/>
            </a:xfrm>
            <a:custGeom>
              <a:avLst/>
              <a:gdLst>
                <a:gd name="T0" fmla="*/ 12 w 12"/>
                <a:gd name="T1" fmla="*/ 210 h 210"/>
                <a:gd name="T2" fmla="*/ 0 w 12"/>
                <a:gd name="T3" fmla="*/ 210 h 210"/>
                <a:gd name="T4" fmla="*/ 0 w 12"/>
                <a:gd name="T5" fmla="*/ 205 h 210"/>
                <a:gd name="T6" fmla="*/ 7 w 12"/>
                <a:gd name="T7" fmla="*/ 205 h 210"/>
                <a:gd name="T8" fmla="*/ 7 w 12"/>
                <a:gd name="T9" fmla="*/ 5 h 210"/>
                <a:gd name="T10" fmla="*/ 0 w 12"/>
                <a:gd name="T11" fmla="*/ 5 h 210"/>
                <a:gd name="T12" fmla="*/ 0 w 12"/>
                <a:gd name="T13" fmla="*/ 0 h 210"/>
                <a:gd name="T14" fmla="*/ 12 w 12"/>
                <a:gd name="T15" fmla="*/ 0 h 210"/>
                <a:gd name="T16" fmla="*/ 12 w 12"/>
                <a:gd name="T17"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10">
                  <a:moveTo>
                    <a:pt x="12" y="210"/>
                  </a:moveTo>
                  <a:lnTo>
                    <a:pt x="0" y="210"/>
                  </a:lnTo>
                  <a:lnTo>
                    <a:pt x="0" y="205"/>
                  </a:lnTo>
                  <a:lnTo>
                    <a:pt x="7" y="205"/>
                  </a:lnTo>
                  <a:lnTo>
                    <a:pt x="7" y="5"/>
                  </a:lnTo>
                  <a:lnTo>
                    <a:pt x="0" y="5"/>
                  </a:lnTo>
                  <a:lnTo>
                    <a:pt x="0" y="0"/>
                  </a:lnTo>
                  <a:lnTo>
                    <a:pt x="12" y="0"/>
                  </a:lnTo>
                  <a:lnTo>
                    <a:pt x="12" y="2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3" name="Rectangle 1118"/>
            <p:cNvSpPr>
              <a:spLocks noChangeArrowheads="1"/>
            </p:cNvSpPr>
            <p:nvPr/>
          </p:nvSpPr>
          <p:spPr bwMode="auto">
            <a:xfrm>
              <a:off x="984251" y="952500"/>
              <a:ext cx="6350"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4" name="Freeform 1119"/>
            <p:cNvSpPr>
              <a:spLocks/>
            </p:cNvSpPr>
            <p:nvPr/>
          </p:nvSpPr>
          <p:spPr bwMode="auto">
            <a:xfrm>
              <a:off x="676276" y="920750"/>
              <a:ext cx="100013" cy="103188"/>
            </a:xfrm>
            <a:custGeom>
              <a:avLst/>
              <a:gdLst>
                <a:gd name="T0" fmla="*/ 11 w 93"/>
                <a:gd name="T1" fmla="*/ 83 h 96"/>
                <a:gd name="T2" fmla="*/ 45 w 93"/>
                <a:gd name="T3" fmla="*/ 96 h 96"/>
                <a:gd name="T4" fmla="*/ 45 w 93"/>
                <a:gd name="T5" fmla="*/ 96 h 96"/>
                <a:gd name="T6" fmla="*/ 93 w 93"/>
                <a:gd name="T7" fmla="*/ 48 h 96"/>
                <a:gd name="T8" fmla="*/ 45 w 93"/>
                <a:gd name="T9" fmla="*/ 0 h 96"/>
                <a:gd name="T10" fmla="*/ 44 w 93"/>
                <a:gd name="T11" fmla="*/ 0 h 96"/>
                <a:gd name="T12" fmla="*/ 1 w 93"/>
                <a:gd name="T13" fmla="*/ 28 h 96"/>
                <a:gd name="T14" fmla="*/ 8 w 93"/>
                <a:gd name="T15" fmla="*/ 28 h 96"/>
                <a:gd name="T16" fmla="*/ 15 w 93"/>
                <a:gd name="T17" fmla="*/ 19 h 96"/>
                <a:gd name="T18" fmla="*/ 44 w 93"/>
                <a:gd name="T19" fmla="*/ 7 h 96"/>
                <a:gd name="T20" fmla="*/ 45 w 93"/>
                <a:gd name="T21" fmla="*/ 7 h 96"/>
                <a:gd name="T22" fmla="*/ 86 w 93"/>
                <a:gd name="T23" fmla="*/ 48 h 96"/>
                <a:gd name="T24" fmla="*/ 45 w 93"/>
                <a:gd name="T25" fmla="*/ 90 h 96"/>
                <a:gd name="T26" fmla="*/ 45 w 93"/>
                <a:gd name="T27" fmla="*/ 90 h 96"/>
                <a:gd name="T28" fmla="*/ 15 w 93"/>
                <a:gd name="T29" fmla="*/ 78 h 96"/>
                <a:gd name="T30" fmla="*/ 7 w 93"/>
                <a:gd name="T31" fmla="*/ 67 h 96"/>
                <a:gd name="T32" fmla="*/ 0 w 93"/>
                <a:gd name="T33" fmla="*/ 67 h 96"/>
                <a:gd name="T34" fmla="*/ 11 w 93"/>
                <a:gd name="T35" fmla="*/ 8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6">
                  <a:moveTo>
                    <a:pt x="11" y="83"/>
                  </a:moveTo>
                  <a:cubicBezTo>
                    <a:pt x="20" y="92"/>
                    <a:pt x="32" y="96"/>
                    <a:pt x="45" y="96"/>
                  </a:cubicBezTo>
                  <a:cubicBezTo>
                    <a:pt x="45" y="96"/>
                    <a:pt x="45" y="96"/>
                    <a:pt x="45" y="96"/>
                  </a:cubicBezTo>
                  <a:cubicBezTo>
                    <a:pt x="71" y="96"/>
                    <a:pt x="93" y="75"/>
                    <a:pt x="93" y="48"/>
                  </a:cubicBezTo>
                  <a:cubicBezTo>
                    <a:pt x="93" y="21"/>
                    <a:pt x="71" y="0"/>
                    <a:pt x="45" y="0"/>
                  </a:cubicBezTo>
                  <a:cubicBezTo>
                    <a:pt x="44" y="0"/>
                    <a:pt x="44" y="0"/>
                    <a:pt x="44" y="0"/>
                  </a:cubicBezTo>
                  <a:cubicBezTo>
                    <a:pt x="25" y="0"/>
                    <a:pt x="8" y="12"/>
                    <a:pt x="1" y="28"/>
                  </a:cubicBezTo>
                  <a:cubicBezTo>
                    <a:pt x="8" y="28"/>
                    <a:pt x="8" y="28"/>
                    <a:pt x="8" y="28"/>
                  </a:cubicBezTo>
                  <a:cubicBezTo>
                    <a:pt x="10" y="25"/>
                    <a:pt x="12" y="22"/>
                    <a:pt x="15" y="19"/>
                  </a:cubicBezTo>
                  <a:cubicBezTo>
                    <a:pt x="23" y="11"/>
                    <a:pt x="33" y="7"/>
                    <a:pt x="44" y="7"/>
                  </a:cubicBezTo>
                  <a:cubicBezTo>
                    <a:pt x="45" y="7"/>
                    <a:pt x="45" y="7"/>
                    <a:pt x="45" y="7"/>
                  </a:cubicBezTo>
                  <a:cubicBezTo>
                    <a:pt x="67" y="7"/>
                    <a:pt x="86" y="25"/>
                    <a:pt x="86" y="48"/>
                  </a:cubicBezTo>
                  <a:cubicBezTo>
                    <a:pt x="86" y="71"/>
                    <a:pt x="68" y="89"/>
                    <a:pt x="45" y="90"/>
                  </a:cubicBezTo>
                  <a:cubicBezTo>
                    <a:pt x="45" y="90"/>
                    <a:pt x="45" y="90"/>
                    <a:pt x="45" y="90"/>
                  </a:cubicBezTo>
                  <a:cubicBezTo>
                    <a:pt x="34" y="90"/>
                    <a:pt x="23" y="85"/>
                    <a:pt x="15" y="78"/>
                  </a:cubicBezTo>
                  <a:cubicBezTo>
                    <a:pt x="12" y="74"/>
                    <a:pt x="9" y="71"/>
                    <a:pt x="7" y="67"/>
                  </a:cubicBezTo>
                  <a:cubicBezTo>
                    <a:pt x="0" y="67"/>
                    <a:pt x="0" y="67"/>
                    <a:pt x="0" y="67"/>
                  </a:cubicBezTo>
                  <a:cubicBezTo>
                    <a:pt x="2" y="72"/>
                    <a:pt x="6" y="78"/>
                    <a:pt x="11" y="8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5" name="Freeform 1120"/>
            <p:cNvSpPr>
              <a:spLocks/>
            </p:cNvSpPr>
            <p:nvPr/>
          </p:nvSpPr>
          <p:spPr bwMode="auto">
            <a:xfrm>
              <a:off x="581026" y="814388"/>
              <a:ext cx="300038" cy="315913"/>
            </a:xfrm>
            <a:custGeom>
              <a:avLst/>
              <a:gdLst>
                <a:gd name="T0" fmla="*/ 254 w 281"/>
                <a:gd name="T1" fmla="*/ 129 h 294"/>
                <a:gd name="T2" fmla="*/ 260 w 281"/>
                <a:gd name="T3" fmla="*/ 93 h 294"/>
                <a:gd name="T4" fmla="*/ 242 w 281"/>
                <a:gd name="T5" fmla="*/ 63 h 294"/>
                <a:gd name="T6" fmla="*/ 209 w 281"/>
                <a:gd name="T7" fmla="*/ 51 h 294"/>
                <a:gd name="T8" fmla="*/ 192 w 281"/>
                <a:gd name="T9" fmla="*/ 15 h 294"/>
                <a:gd name="T10" fmla="*/ 153 w 281"/>
                <a:gd name="T11" fmla="*/ 30 h 294"/>
                <a:gd name="T12" fmla="*/ 140 w 281"/>
                <a:gd name="T13" fmla="*/ 0 h 294"/>
                <a:gd name="T14" fmla="*/ 112 w 281"/>
                <a:gd name="T15" fmla="*/ 30 h 294"/>
                <a:gd name="T16" fmla="*/ 66 w 281"/>
                <a:gd name="T17" fmla="*/ 17 h 294"/>
                <a:gd name="T18" fmla="*/ 57 w 281"/>
                <a:gd name="T19" fmla="*/ 57 h 294"/>
                <a:gd name="T20" fmla="*/ 16 w 281"/>
                <a:gd name="T21" fmla="*/ 63 h 294"/>
                <a:gd name="T22" fmla="*/ 6 w 281"/>
                <a:gd name="T23" fmla="*/ 95 h 294"/>
                <a:gd name="T24" fmla="*/ 23 w 281"/>
                <a:gd name="T25" fmla="*/ 127 h 294"/>
                <a:gd name="T26" fmla="*/ 8 w 281"/>
                <a:gd name="T27" fmla="*/ 87 h 294"/>
                <a:gd name="T28" fmla="*/ 20 w 281"/>
                <a:gd name="T29" fmla="*/ 70 h 294"/>
                <a:gd name="T30" fmla="*/ 63 w 281"/>
                <a:gd name="T31" fmla="*/ 49 h 294"/>
                <a:gd name="T32" fmla="*/ 72 w 281"/>
                <a:gd name="T33" fmla="*/ 22 h 294"/>
                <a:gd name="T34" fmla="*/ 113 w 281"/>
                <a:gd name="T35" fmla="*/ 37 h 294"/>
                <a:gd name="T36" fmla="*/ 140 w 281"/>
                <a:gd name="T37" fmla="*/ 7 h 294"/>
                <a:gd name="T38" fmla="*/ 152 w 281"/>
                <a:gd name="T39" fmla="*/ 37 h 294"/>
                <a:gd name="T40" fmla="*/ 196 w 281"/>
                <a:gd name="T41" fmla="*/ 22 h 294"/>
                <a:gd name="T42" fmla="*/ 205 w 281"/>
                <a:gd name="T43" fmla="*/ 61 h 294"/>
                <a:gd name="T44" fmla="*/ 251 w 281"/>
                <a:gd name="T45" fmla="*/ 70 h 294"/>
                <a:gd name="T46" fmla="*/ 243 w 281"/>
                <a:gd name="T47" fmla="*/ 96 h 294"/>
                <a:gd name="T48" fmla="*/ 254 w 281"/>
                <a:gd name="T49" fmla="*/ 136 h 294"/>
                <a:gd name="T50" fmla="*/ 270 w 281"/>
                <a:gd name="T51" fmla="*/ 157 h 294"/>
                <a:gd name="T52" fmla="*/ 244 w 281"/>
                <a:gd name="T53" fmla="*/ 197 h 294"/>
                <a:gd name="T54" fmla="*/ 247 w 281"/>
                <a:gd name="T55" fmla="*/ 224 h 294"/>
                <a:gd name="T56" fmla="*/ 204 w 281"/>
                <a:gd name="T57" fmla="*/ 246 h 294"/>
                <a:gd name="T58" fmla="*/ 198 w 281"/>
                <a:gd name="T59" fmla="*/ 272 h 294"/>
                <a:gd name="T60" fmla="*/ 173 w 281"/>
                <a:gd name="T61" fmla="*/ 252 h 294"/>
                <a:gd name="T62" fmla="*/ 142 w 281"/>
                <a:gd name="T63" fmla="*/ 287 h 294"/>
                <a:gd name="T64" fmla="*/ 123 w 281"/>
                <a:gd name="T65" fmla="*/ 268 h 294"/>
                <a:gd name="T66" fmla="*/ 83 w 281"/>
                <a:gd name="T67" fmla="*/ 258 h 294"/>
                <a:gd name="T68" fmla="*/ 56 w 281"/>
                <a:gd name="T69" fmla="*/ 263 h 294"/>
                <a:gd name="T70" fmla="*/ 48 w 281"/>
                <a:gd name="T71" fmla="*/ 220 h 294"/>
                <a:gd name="T72" fmla="*/ 16 w 281"/>
                <a:gd name="T73" fmla="*/ 224 h 294"/>
                <a:gd name="T74" fmla="*/ 28 w 281"/>
                <a:gd name="T75" fmla="*/ 186 h 294"/>
                <a:gd name="T76" fmla="*/ 22 w 281"/>
                <a:gd name="T77" fmla="*/ 189 h 294"/>
                <a:gd name="T78" fmla="*/ 11 w 281"/>
                <a:gd name="T79" fmla="*/ 228 h 294"/>
                <a:gd name="T80" fmla="*/ 43 w 281"/>
                <a:gd name="T81" fmla="*/ 224 h 294"/>
                <a:gd name="T82" fmla="*/ 50 w 281"/>
                <a:gd name="T83" fmla="*/ 265 h 294"/>
                <a:gd name="T84" fmla="*/ 89 w 281"/>
                <a:gd name="T85" fmla="*/ 261 h 294"/>
                <a:gd name="T86" fmla="*/ 117 w 281"/>
                <a:gd name="T87" fmla="*/ 284 h 294"/>
                <a:gd name="T88" fmla="*/ 142 w 281"/>
                <a:gd name="T89" fmla="*/ 294 h 294"/>
                <a:gd name="T90" fmla="*/ 155 w 281"/>
                <a:gd name="T91" fmla="*/ 264 h 294"/>
                <a:gd name="T92" fmla="*/ 194 w 281"/>
                <a:gd name="T93" fmla="*/ 279 h 294"/>
                <a:gd name="T94" fmla="*/ 218 w 281"/>
                <a:gd name="T95" fmla="*/ 256 h 294"/>
                <a:gd name="T96" fmla="*/ 230 w 281"/>
                <a:gd name="T97" fmla="*/ 222 h 294"/>
                <a:gd name="T98" fmla="*/ 266 w 281"/>
                <a:gd name="T99" fmla="*/ 206 h 294"/>
                <a:gd name="T100" fmla="*/ 251 w 281"/>
                <a:gd name="T101" fmla="*/ 167 h 294"/>
                <a:gd name="T102" fmla="*/ 280 w 281"/>
                <a:gd name="T103" fmla="*/ 13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1" h="294">
                  <a:moveTo>
                    <a:pt x="280" y="139"/>
                  </a:moveTo>
                  <a:cubicBezTo>
                    <a:pt x="280" y="133"/>
                    <a:pt x="276" y="129"/>
                    <a:pt x="270" y="129"/>
                  </a:cubicBezTo>
                  <a:cubicBezTo>
                    <a:pt x="270" y="129"/>
                    <a:pt x="270" y="129"/>
                    <a:pt x="270" y="129"/>
                  </a:cubicBezTo>
                  <a:cubicBezTo>
                    <a:pt x="254" y="129"/>
                    <a:pt x="254" y="129"/>
                    <a:pt x="254" y="129"/>
                  </a:cubicBezTo>
                  <a:cubicBezTo>
                    <a:pt x="252" y="129"/>
                    <a:pt x="251" y="128"/>
                    <a:pt x="251" y="126"/>
                  </a:cubicBezTo>
                  <a:cubicBezTo>
                    <a:pt x="249" y="119"/>
                    <a:pt x="247" y="112"/>
                    <a:pt x="245" y="106"/>
                  </a:cubicBezTo>
                  <a:cubicBezTo>
                    <a:pt x="244" y="104"/>
                    <a:pt x="245" y="102"/>
                    <a:pt x="247" y="101"/>
                  </a:cubicBezTo>
                  <a:cubicBezTo>
                    <a:pt x="260" y="93"/>
                    <a:pt x="260" y="93"/>
                    <a:pt x="260" y="93"/>
                  </a:cubicBezTo>
                  <a:cubicBezTo>
                    <a:pt x="263" y="92"/>
                    <a:pt x="264" y="90"/>
                    <a:pt x="265" y="87"/>
                  </a:cubicBezTo>
                  <a:cubicBezTo>
                    <a:pt x="266" y="84"/>
                    <a:pt x="265" y="82"/>
                    <a:pt x="264" y="79"/>
                  </a:cubicBezTo>
                  <a:cubicBezTo>
                    <a:pt x="257" y="67"/>
                    <a:pt x="257" y="67"/>
                    <a:pt x="257" y="67"/>
                  </a:cubicBezTo>
                  <a:cubicBezTo>
                    <a:pt x="254" y="62"/>
                    <a:pt x="247" y="60"/>
                    <a:pt x="242" y="63"/>
                  </a:cubicBezTo>
                  <a:cubicBezTo>
                    <a:pt x="229" y="71"/>
                    <a:pt x="229" y="71"/>
                    <a:pt x="229" y="71"/>
                  </a:cubicBezTo>
                  <a:cubicBezTo>
                    <a:pt x="227" y="72"/>
                    <a:pt x="225" y="72"/>
                    <a:pt x="224" y="70"/>
                  </a:cubicBezTo>
                  <a:cubicBezTo>
                    <a:pt x="220" y="65"/>
                    <a:pt x="215" y="60"/>
                    <a:pt x="209" y="55"/>
                  </a:cubicBezTo>
                  <a:cubicBezTo>
                    <a:pt x="208" y="54"/>
                    <a:pt x="208" y="53"/>
                    <a:pt x="209" y="51"/>
                  </a:cubicBezTo>
                  <a:cubicBezTo>
                    <a:pt x="216" y="37"/>
                    <a:pt x="216" y="37"/>
                    <a:pt x="216" y="37"/>
                  </a:cubicBezTo>
                  <a:cubicBezTo>
                    <a:pt x="219" y="32"/>
                    <a:pt x="217" y="26"/>
                    <a:pt x="213" y="23"/>
                  </a:cubicBezTo>
                  <a:cubicBezTo>
                    <a:pt x="200" y="16"/>
                    <a:pt x="200" y="16"/>
                    <a:pt x="200" y="16"/>
                  </a:cubicBezTo>
                  <a:cubicBezTo>
                    <a:pt x="197" y="15"/>
                    <a:pt x="195" y="14"/>
                    <a:pt x="192" y="15"/>
                  </a:cubicBezTo>
                  <a:cubicBezTo>
                    <a:pt x="189" y="16"/>
                    <a:pt x="187" y="17"/>
                    <a:pt x="186" y="20"/>
                  </a:cubicBezTo>
                  <a:cubicBezTo>
                    <a:pt x="178" y="34"/>
                    <a:pt x="178" y="34"/>
                    <a:pt x="178" y="34"/>
                  </a:cubicBezTo>
                  <a:cubicBezTo>
                    <a:pt x="177" y="35"/>
                    <a:pt x="175" y="36"/>
                    <a:pt x="174" y="35"/>
                  </a:cubicBezTo>
                  <a:cubicBezTo>
                    <a:pt x="167" y="33"/>
                    <a:pt x="160" y="31"/>
                    <a:pt x="153" y="30"/>
                  </a:cubicBezTo>
                  <a:cubicBezTo>
                    <a:pt x="152" y="30"/>
                    <a:pt x="150" y="28"/>
                    <a:pt x="150" y="27"/>
                  </a:cubicBezTo>
                  <a:cubicBezTo>
                    <a:pt x="150" y="11"/>
                    <a:pt x="150" y="11"/>
                    <a:pt x="150" y="11"/>
                  </a:cubicBezTo>
                  <a:cubicBezTo>
                    <a:pt x="150" y="5"/>
                    <a:pt x="146" y="0"/>
                    <a:pt x="140" y="0"/>
                  </a:cubicBezTo>
                  <a:cubicBezTo>
                    <a:pt x="140" y="0"/>
                    <a:pt x="140" y="0"/>
                    <a:pt x="140" y="0"/>
                  </a:cubicBezTo>
                  <a:cubicBezTo>
                    <a:pt x="125" y="0"/>
                    <a:pt x="125" y="0"/>
                    <a:pt x="125" y="0"/>
                  </a:cubicBezTo>
                  <a:cubicBezTo>
                    <a:pt x="119" y="0"/>
                    <a:pt x="115" y="5"/>
                    <a:pt x="115" y="11"/>
                  </a:cubicBezTo>
                  <a:cubicBezTo>
                    <a:pt x="115" y="27"/>
                    <a:pt x="115" y="27"/>
                    <a:pt x="115" y="27"/>
                  </a:cubicBezTo>
                  <a:cubicBezTo>
                    <a:pt x="115" y="28"/>
                    <a:pt x="114" y="30"/>
                    <a:pt x="112" y="30"/>
                  </a:cubicBezTo>
                  <a:cubicBezTo>
                    <a:pt x="105" y="31"/>
                    <a:pt x="98" y="33"/>
                    <a:pt x="92" y="36"/>
                  </a:cubicBezTo>
                  <a:cubicBezTo>
                    <a:pt x="90" y="36"/>
                    <a:pt x="89" y="36"/>
                    <a:pt x="88" y="34"/>
                  </a:cubicBezTo>
                  <a:cubicBezTo>
                    <a:pt x="80" y="20"/>
                    <a:pt x="80" y="20"/>
                    <a:pt x="80" y="20"/>
                  </a:cubicBezTo>
                  <a:cubicBezTo>
                    <a:pt x="77" y="16"/>
                    <a:pt x="71" y="14"/>
                    <a:pt x="66" y="17"/>
                  </a:cubicBezTo>
                  <a:cubicBezTo>
                    <a:pt x="53" y="24"/>
                    <a:pt x="53" y="24"/>
                    <a:pt x="53" y="24"/>
                  </a:cubicBezTo>
                  <a:cubicBezTo>
                    <a:pt x="48" y="27"/>
                    <a:pt x="46" y="33"/>
                    <a:pt x="49" y="38"/>
                  </a:cubicBezTo>
                  <a:cubicBezTo>
                    <a:pt x="57" y="52"/>
                    <a:pt x="57" y="52"/>
                    <a:pt x="57" y="52"/>
                  </a:cubicBezTo>
                  <a:cubicBezTo>
                    <a:pt x="58" y="54"/>
                    <a:pt x="58" y="55"/>
                    <a:pt x="57" y="57"/>
                  </a:cubicBezTo>
                  <a:cubicBezTo>
                    <a:pt x="51" y="61"/>
                    <a:pt x="46" y="66"/>
                    <a:pt x="42" y="71"/>
                  </a:cubicBezTo>
                  <a:cubicBezTo>
                    <a:pt x="41" y="73"/>
                    <a:pt x="39" y="73"/>
                    <a:pt x="37" y="72"/>
                  </a:cubicBezTo>
                  <a:cubicBezTo>
                    <a:pt x="24" y="64"/>
                    <a:pt x="24" y="64"/>
                    <a:pt x="24" y="64"/>
                  </a:cubicBezTo>
                  <a:cubicBezTo>
                    <a:pt x="21" y="63"/>
                    <a:pt x="18" y="63"/>
                    <a:pt x="16" y="63"/>
                  </a:cubicBezTo>
                  <a:cubicBezTo>
                    <a:pt x="13" y="64"/>
                    <a:pt x="11" y="66"/>
                    <a:pt x="9" y="68"/>
                  </a:cubicBezTo>
                  <a:cubicBezTo>
                    <a:pt x="2" y="81"/>
                    <a:pt x="2" y="81"/>
                    <a:pt x="2" y="81"/>
                  </a:cubicBezTo>
                  <a:cubicBezTo>
                    <a:pt x="1" y="83"/>
                    <a:pt x="0" y="86"/>
                    <a:pt x="1" y="89"/>
                  </a:cubicBezTo>
                  <a:cubicBezTo>
                    <a:pt x="2" y="92"/>
                    <a:pt x="4" y="94"/>
                    <a:pt x="6" y="95"/>
                  </a:cubicBezTo>
                  <a:cubicBezTo>
                    <a:pt x="20" y="103"/>
                    <a:pt x="20" y="103"/>
                    <a:pt x="20" y="103"/>
                  </a:cubicBezTo>
                  <a:cubicBezTo>
                    <a:pt x="21" y="104"/>
                    <a:pt x="22" y="106"/>
                    <a:pt x="21" y="107"/>
                  </a:cubicBezTo>
                  <a:cubicBezTo>
                    <a:pt x="19" y="114"/>
                    <a:pt x="17" y="120"/>
                    <a:pt x="16" y="127"/>
                  </a:cubicBezTo>
                  <a:cubicBezTo>
                    <a:pt x="23" y="127"/>
                    <a:pt x="23" y="127"/>
                    <a:pt x="23" y="127"/>
                  </a:cubicBezTo>
                  <a:cubicBezTo>
                    <a:pt x="24" y="121"/>
                    <a:pt x="26" y="115"/>
                    <a:pt x="28" y="109"/>
                  </a:cubicBezTo>
                  <a:cubicBezTo>
                    <a:pt x="30" y="105"/>
                    <a:pt x="28" y="100"/>
                    <a:pt x="23" y="97"/>
                  </a:cubicBezTo>
                  <a:cubicBezTo>
                    <a:pt x="9" y="89"/>
                    <a:pt x="9" y="89"/>
                    <a:pt x="9" y="89"/>
                  </a:cubicBezTo>
                  <a:cubicBezTo>
                    <a:pt x="9" y="89"/>
                    <a:pt x="8" y="88"/>
                    <a:pt x="8" y="87"/>
                  </a:cubicBezTo>
                  <a:cubicBezTo>
                    <a:pt x="8" y="86"/>
                    <a:pt x="8" y="85"/>
                    <a:pt x="8" y="84"/>
                  </a:cubicBezTo>
                  <a:cubicBezTo>
                    <a:pt x="15" y="72"/>
                    <a:pt x="15" y="72"/>
                    <a:pt x="15" y="72"/>
                  </a:cubicBezTo>
                  <a:cubicBezTo>
                    <a:pt x="16" y="71"/>
                    <a:pt x="17" y="70"/>
                    <a:pt x="18" y="70"/>
                  </a:cubicBezTo>
                  <a:cubicBezTo>
                    <a:pt x="18" y="70"/>
                    <a:pt x="19" y="70"/>
                    <a:pt x="20" y="70"/>
                  </a:cubicBezTo>
                  <a:cubicBezTo>
                    <a:pt x="34" y="78"/>
                    <a:pt x="34" y="78"/>
                    <a:pt x="34" y="78"/>
                  </a:cubicBezTo>
                  <a:cubicBezTo>
                    <a:pt x="38" y="81"/>
                    <a:pt x="44" y="80"/>
                    <a:pt x="47" y="76"/>
                  </a:cubicBezTo>
                  <a:cubicBezTo>
                    <a:pt x="51" y="71"/>
                    <a:pt x="56" y="66"/>
                    <a:pt x="61" y="62"/>
                  </a:cubicBezTo>
                  <a:cubicBezTo>
                    <a:pt x="65" y="58"/>
                    <a:pt x="66" y="53"/>
                    <a:pt x="63" y="49"/>
                  </a:cubicBezTo>
                  <a:cubicBezTo>
                    <a:pt x="55" y="35"/>
                    <a:pt x="55" y="35"/>
                    <a:pt x="55" y="35"/>
                  </a:cubicBezTo>
                  <a:cubicBezTo>
                    <a:pt x="54" y="33"/>
                    <a:pt x="55" y="31"/>
                    <a:pt x="56" y="30"/>
                  </a:cubicBezTo>
                  <a:cubicBezTo>
                    <a:pt x="69" y="23"/>
                    <a:pt x="69" y="23"/>
                    <a:pt x="69" y="23"/>
                  </a:cubicBezTo>
                  <a:cubicBezTo>
                    <a:pt x="70" y="22"/>
                    <a:pt x="71" y="22"/>
                    <a:pt x="72" y="22"/>
                  </a:cubicBezTo>
                  <a:cubicBezTo>
                    <a:pt x="73" y="23"/>
                    <a:pt x="73" y="23"/>
                    <a:pt x="74" y="24"/>
                  </a:cubicBezTo>
                  <a:cubicBezTo>
                    <a:pt x="82" y="38"/>
                    <a:pt x="82" y="38"/>
                    <a:pt x="82" y="38"/>
                  </a:cubicBezTo>
                  <a:cubicBezTo>
                    <a:pt x="84" y="42"/>
                    <a:pt x="90" y="44"/>
                    <a:pt x="94" y="42"/>
                  </a:cubicBezTo>
                  <a:cubicBezTo>
                    <a:pt x="100" y="40"/>
                    <a:pt x="107" y="38"/>
                    <a:pt x="113" y="37"/>
                  </a:cubicBezTo>
                  <a:cubicBezTo>
                    <a:pt x="118" y="36"/>
                    <a:pt x="122" y="32"/>
                    <a:pt x="122" y="27"/>
                  </a:cubicBezTo>
                  <a:cubicBezTo>
                    <a:pt x="122" y="11"/>
                    <a:pt x="122" y="11"/>
                    <a:pt x="122" y="11"/>
                  </a:cubicBezTo>
                  <a:cubicBezTo>
                    <a:pt x="122" y="9"/>
                    <a:pt x="123" y="7"/>
                    <a:pt x="125" y="7"/>
                  </a:cubicBezTo>
                  <a:cubicBezTo>
                    <a:pt x="140" y="7"/>
                    <a:pt x="140" y="7"/>
                    <a:pt x="140" y="7"/>
                  </a:cubicBezTo>
                  <a:cubicBezTo>
                    <a:pt x="140" y="7"/>
                    <a:pt x="140" y="7"/>
                    <a:pt x="140" y="7"/>
                  </a:cubicBezTo>
                  <a:cubicBezTo>
                    <a:pt x="142" y="7"/>
                    <a:pt x="143" y="9"/>
                    <a:pt x="143" y="11"/>
                  </a:cubicBezTo>
                  <a:cubicBezTo>
                    <a:pt x="144" y="27"/>
                    <a:pt x="144" y="27"/>
                    <a:pt x="144" y="27"/>
                  </a:cubicBezTo>
                  <a:cubicBezTo>
                    <a:pt x="144" y="32"/>
                    <a:pt x="147" y="36"/>
                    <a:pt x="152" y="37"/>
                  </a:cubicBezTo>
                  <a:cubicBezTo>
                    <a:pt x="159" y="38"/>
                    <a:pt x="165" y="39"/>
                    <a:pt x="171" y="42"/>
                  </a:cubicBezTo>
                  <a:cubicBezTo>
                    <a:pt x="176" y="43"/>
                    <a:pt x="181" y="41"/>
                    <a:pt x="184" y="37"/>
                  </a:cubicBezTo>
                  <a:cubicBezTo>
                    <a:pt x="192" y="23"/>
                    <a:pt x="192" y="23"/>
                    <a:pt x="192" y="23"/>
                  </a:cubicBezTo>
                  <a:cubicBezTo>
                    <a:pt x="193" y="21"/>
                    <a:pt x="195" y="21"/>
                    <a:pt x="196" y="22"/>
                  </a:cubicBezTo>
                  <a:cubicBezTo>
                    <a:pt x="209" y="29"/>
                    <a:pt x="209" y="29"/>
                    <a:pt x="209" y="29"/>
                  </a:cubicBezTo>
                  <a:cubicBezTo>
                    <a:pt x="211" y="30"/>
                    <a:pt x="211" y="32"/>
                    <a:pt x="210" y="34"/>
                  </a:cubicBezTo>
                  <a:cubicBezTo>
                    <a:pt x="203" y="48"/>
                    <a:pt x="203" y="48"/>
                    <a:pt x="203" y="48"/>
                  </a:cubicBezTo>
                  <a:cubicBezTo>
                    <a:pt x="200" y="52"/>
                    <a:pt x="201" y="58"/>
                    <a:pt x="205" y="61"/>
                  </a:cubicBezTo>
                  <a:cubicBezTo>
                    <a:pt x="210" y="65"/>
                    <a:pt x="215" y="70"/>
                    <a:pt x="219" y="75"/>
                  </a:cubicBezTo>
                  <a:cubicBezTo>
                    <a:pt x="222" y="78"/>
                    <a:pt x="228" y="79"/>
                    <a:pt x="232" y="77"/>
                  </a:cubicBezTo>
                  <a:cubicBezTo>
                    <a:pt x="246" y="69"/>
                    <a:pt x="246" y="69"/>
                    <a:pt x="246" y="69"/>
                  </a:cubicBezTo>
                  <a:cubicBezTo>
                    <a:pt x="248" y="68"/>
                    <a:pt x="250" y="68"/>
                    <a:pt x="251" y="70"/>
                  </a:cubicBezTo>
                  <a:cubicBezTo>
                    <a:pt x="258" y="83"/>
                    <a:pt x="258" y="83"/>
                    <a:pt x="258" y="83"/>
                  </a:cubicBezTo>
                  <a:cubicBezTo>
                    <a:pt x="259" y="84"/>
                    <a:pt x="259" y="84"/>
                    <a:pt x="258" y="85"/>
                  </a:cubicBezTo>
                  <a:cubicBezTo>
                    <a:pt x="258" y="86"/>
                    <a:pt x="258" y="87"/>
                    <a:pt x="257" y="88"/>
                  </a:cubicBezTo>
                  <a:cubicBezTo>
                    <a:pt x="243" y="96"/>
                    <a:pt x="243" y="96"/>
                    <a:pt x="243" y="96"/>
                  </a:cubicBezTo>
                  <a:cubicBezTo>
                    <a:pt x="239" y="98"/>
                    <a:pt x="237" y="103"/>
                    <a:pt x="239" y="108"/>
                  </a:cubicBezTo>
                  <a:cubicBezTo>
                    <a:pt x="241" y="114"/>
                    <a:pt x="243" y="121"/>
                    <a:pt x="244" y="127"/>
                  </a:cubicBezTo>
                  <a:cubicBezTo>
                    <a:pt x="245" y="132"/>
                    <a:pt x="249" y="136"/>
                    <a:pt x="254" y="136"/>
                  </a:cubicBezTo>
                  <a:cubicBezTo>
                    <a:pt x="254" y="136"/>
                    <a:pt x="254" y="136"/>
                    <a:pt x="254" y="136"/>
                  </a:cubicBezTo>
                  <a:cubicBezTo>
                    <a:pt x="270" y="135"/>
                    <a:pt x="270" y="135"/>
                    <a:pt x="270" y="135"/>
                  </a:cubicBezTo>
                  <a:cubicBezTo>
                    <a:pt x="272" y="135"/>
                    <a:pt x="274" y="137"/>
                    <a:pt x="274" y="139"/>
                  </a:cubicBezTo>
                  <a:cubicBezTo>
                    <a:pt x="274" y="154"/>
                    <a:pt x="274" y="154"/>
                    <a:pt x="274" y="154"/>
                  </a:cubicBezTo>
                  <a:cubicBezTo>
                    <a:pt x="274" y="156"/>
                    <a:pt x="272" y="157"/>
                    <a:pt x="270" y="157"/>
                  </a:cubicBezTo>
                  <a:cubicBezTo>
                    <a:pt x="254" y="157"/>
                    <a:pt x="254" y="157"/>
                    <a:pt x="254" y="157"/>
                  </a:cubicBezTo>
                  <a:cubicBezTo>
                    <a:pt x="249" y="157"/>
                    <a:pt x="245" y="161"/>
                    <a:pt x="244" y="166"/>
                  </a:cubicBezTo>
                  <a:cubicBezTo>
                    <a:pt x="243" y="172"/>
                    <a:pt x="241" y="179"/>
                    <a:pt x="239" y="185"/>
                  </a:cubicBezTo>
                  <a:cubicBezTo>
                    <a:pt x="237" y="190"/>
                    <a:pt x="239" y="195"/>
                    <a:pt x="244" y="197"/>
                  </a:cubicBezTo>
                  <a:cubicBezTo>
                    <a:pt x="258" y="205"/>
                    <a:pt x="258" y="205"/>
                    <a:pt x="258" y="205"/>
                  </a:cubicBezTo>
                  <a:cubicBezTo>
                    <a:pt x="259" y="206"/>
                    <a:pt x="260" y="208"/>
                    <a:pt x="259" y="210"/>
                  </a:cubicBezTo>
                  <a:cubicBezTo>
                    <a:pt x="252" y="223"/>
                    <a:pt x="252" y="223"/>
                    <a:pt x="252" y="223"/>
                  </a:cubicBezTo>
                  <a:cubicBezTo>
                    <a:pt x="251" y="225"/>
                    <a:pt x="249" y="225"/>
                    <a:pt x="247" y="224"/>
                  </a:cubicBezTo>
                  <a:cubicBezTo>
                    <a:pt x="233" y="216"/>
                    <a:pt x="233" y="216"/>
                    <a:pt x="233" y="216"/>
                  </a:cubicBezTo>
                  <a:cubicBezTo>
                    <a:pt x="229" y="214"/>
                    <a:pt x="223" y="215"/>
                    <a:pt x="220" y="219"/>
                  </a:cubicBezTo>
                  <a:cubicBezTo>
                    <a:pt x="216" y="224"/>
                    <a:pt x="211" y="228"/>
                    <a:pt x="206" y="233"/>
                  </a:cubicBezTo>
                  <a:cubicBezTo>
                    <a:pt x="202" y="236"/>
                    <a:pt x="201" y="241"/>
                    <a:pt x="204" y="246"/>
                  </a:cubicBezTo>
                  <a:cubicBezTo>
                    <a:pt x="212" y="260"/>
                    <a:pt x="212" y="260"/>
                    <a:pt x="212" y="260"/>
                  </a:cubicBezTo>
                  <a:cubicBezTo>
                    <a:pt x="212" y="260"/>
                    <a:pt x="213" y="261"/>
                    <a:pt x="212" y="262"/>
                  </a:cubicBezTo>
                  <a:cubicBezTo>
                    <a:pt x="212" y="263"/>
                    <a:pt x="212" y="264"/>
                    <a:pt x="211" y="264"/>
                  </a:cubicBezTo>
                  <a:cubicBezTo>
                    <a:pt x="198" y="272"/>
                    <a:pt x="198" y="272"/>
                    <a:pt x="198" y="272"/>
                  </a:cubicBezTo>
                  <a:cubicBezTo>
                    <a:pt x="197" y="272"/>
                    <a:pt x="196" y="272"/>
                    <a:pt x="195" y="272"/>
                  </a:cubicBezTo>
                  <a:cubicBezTo>
                    <a:pt x="194" y="272"/>
                    <a:pt x="194" y="271"/>
                    <a:pt x="193" y="271"/>
                  </a:cubicBezTo>
                  <a:cubicBezTo>
                    <a:pt x="185" y="257"/>
                    <a:pt x="185" y="257"/>
                    <a:pt x="185" y="257"/>
                  </a:cubicBezTo>
                  <a:cubicBezTo>
                    <a:pt x="183" y="252"/>
                    <a:pt x="177" y="251"/>
                    <a:pt x="173" y="252"/>
                  </a:cubicBezTo>
                  <a:cubicBezTo>
                    <a:pt x="167" y="255"/>
                    <a:pt x="160" y="256"/>
                    <a:pt x="154" y="258"/>
                  </a:cubicBezTo>
                  <a:cubicBezTo>
                    <a:pt x="149" y="258"/>
                    <a:pt x="145" y="263"/>
                    <a:pt x="145" y="268"/>
                  </a:cubicBezTo>
                  <a:cubicBezTo>
                    <a:pt x="145" y="284"/>
                    <a:pt x="145" y="284"/>
                    <a:pt x="145" y="284"/>
                  </a:cubicBezTo>
                  <a:cubicBezTo>
                    <a:pt x="145" y="286"/>
                    <a:pt x="144" y="287"/>
                    <a:pt x="142" y="287"/>
                  </a:cubicBezTo>
                  <a:cubicBezTo>
                    <a:pt x="127" y="287"/>
                    <a:pt x="127" y="287"/>
                    <a:pt x="127" y="287"/>
                  </a:cubicBezTo>
                  <a:cubicBezTo>
                    <a:pt x="126" y="287"/>
                    <a:pt x="125" y="287"/>
                    <a:pt x="125" y="286"/>
                  </a:cubicBezTo>
                  <a:cubicBezTo>
                    <a:pt x="124" y="286"/>
                    <a:pt x="124" y="285"/>
                    <a:pt x="124" y="284"/>
                  </a:cubicBezTo>
                  <a:cubicBezTo>
                    <a:pt x="123" y="268"/>
                    <a:pt x="123" y="268"/>
                    <a:pt x="123" y="268"/>
                  </a:cubicBezTo>
                  <a:cubicBezTo>
                    <a:pt x="123" y="263"/>
                    <a:pt x="120" y="259"/>
                    <a:pt x="115" y="258"/>
                  </a:cubicBezTo>
                  <a:cubicBezTo>
                    <a:pt x="108" y="257"/>
                    <a:pt x="102" y="255"/>
                    <a:pt x="96" y="253"/>
                  </a:cubicBezTo>
                  <a:cubicBezTo>
                    <a:pt x="95" y="252"/>
                    <a:pt x="93" y="252"/>
                    <a:pt x="92" y="252"/>
                  </a:cubicBezTo>
                  <a:cubicBezTo>
                    <a:pt x="89" y="252"/>
                    <a:pt x="85" y="254"/>
                    <a:pt x="83" y="258"/>
                  </a:cubicBezTo>
                  <a:cubicBezTo>
                    <a:pt x="75" y="271"/>
                    <a:pt x="75" y="271"/>
                    <a:pt x="75" y="271"/>
                  </a:cubicBezTo>
                  <a:cubicBezTo>
                    <a:pt x="75" y="273"/>
                    <a:pt x="72" y="274"/>
                    <a:pt x="71" y="273"/>
                  </a:cubicBezTo>
                  <a:cubicBezTo>
                    <a:pt x="58" y="265"/>
                    <a:pt x="58" y="265"/>
                    <a:pt x="58" y="265"/>
                  </a:cubicBezTo>
                  <a:cubicBezTo>
                    <a:pt x="57" y="265"/>
                    <a:pt x="56" y="264"/>
                    <a:pt x="56" y="263"/>
                  </a:cubicBezTo>
                  <a:cubicBezTo>
                    <a:pt x="56" y="262"/>
                    <a:pt x="56" y="261"/>
                    <a:pt x="57" y="261"/>
                  </a:cubicBezTo>
                  <a:cubicBezTo>
                    <a:pt x="64" y="247"/>
                    <a:pt x="64" y="247"/>
                    <a:pt x="64" y="247"/>
                  </a:cubicBezTo>
                  <a:cubicBezTo>
                    <a:pt x="67" y="242"/>
                    <a:pt x="66" y="237"/>
                    <a:pt x="62" y="234"/>
                  </a:cubicBezTo>
                  <a:cubicBezTo>
                    <a:pt x="57" y="230"/>
                    <a:pt x="52" y="225"/>
                    <a:pt x="48" y="220"/>
                  </a:cubicBezTo>
                  <a:cubicBezTo>
                    <a:pt x="45" y="216"/>
                    <a:pt x="39" y="215"/>
                    <a:pt x="35" y="218"/>
                  </a:cubicBezTo>
                  <a:cubicBezTo>
                    <a:pt x="21" y="226"/>
                    <a:pt x="21" y="226"/>
                    <a:pt x="21" y="226"/>
                  </a:cubicBezTo>
                  <a:cubicBezTo>
                    <a:pt x="20" y="226"/>
                    <a:pt x="19" y="226"/>
                    <a:pt x="19" y="226"/>
                  </a:cubicBezTo>
                  <a:cubicBezTo>
                    <a:pt x="18" y="226"/>
                    <a:pt x="17" y="225"/>
                    <a:pt x="16" y="224"/>
                  </a:cubicBezTo>
                  <a:cubicBezTo>
                    <a:pt x="9" y="212"/>
                    <a:pt x="9" y="212"/>
                    <a:pt x="9" y="212"/>
                  </a:cubicBezTo>
                  <a:cubicBezTo>
                    <a:pt x="8" y="210"/>
                    <a:pt x="9" y="208"/>
                    <a:pt x="10" y="207"/>
                  </a:cubicBezTo>
                  <a:cubicBezTo>
                    <a:pt x="24" y="199"/>
                    <a:pt x="24" y="199"/>
                    <a:pt x="24" y="199"/>
                  </a:cubicBezTo>
                  <a:cubicBezTo>
                    <a:pt x="28" y="196"/>
                    <a:pt x="30" y="191"/>
                    <a:pt x="28" y="186"/>
                  </a:cubicBezTo>
                  <a:cubicBezTo>
                    <a:pt x="26" y="180"/>
                    <a:pt x="24" y="174"/>
                    <a:pt x="23" y="168"/>
                  </a:cubicBezTo>
                  <a:cubicBezTo>
                    <a:pt x="16" y="168"/>
                    <a:pt x="16" y="168"/>
                    <a:pt x="16" y="168"/>
                  </a:cubicBezTo>
                  <a:cubicBezTo>
                    <a:pt x="16" y="168"/>
                    <a:pt x="16" y="168"/>
                    <a:pt x="16" y="169"/>
                  </a:cubicBezTo>
                  <a:cubicBezTo>
                    <a:pt x="18" y="175"/>
                    <a:pt x="20" y="182"/>
                    <a:pt x="22" y="189"/>
                  </a:cubicBezTo>
                  <a:cubicBezTo>
                    <a:pt x="23" y="190"/>
                    <a:pt x="22" y="192"/>
                    <a:pt x="20" y="193"/>
                  </a:cubicBezTo>
                  <a:cubicBezTo>
                    <a:pt x="7" y="201"/>
                    <a:pt x="7" y="201"/>
                    <a:pt x="7" y="201"/>
                  </a:cubicBezTo>
                  <a:cubicBezTo>
                    <a:pt x="2" y="204"/>
                    <a:pt x="0" y="210"/>
                    <a:pt x="3" y="215"/>
                  </a:cubicBezTo>
                  <a:cubicBezTo>
                    <a:pt x="11" y="228"/>
                    <a:pt x="11" y="228"/>
                    <a:pt x="11" y="228"/>
                  </a:cubicBezTo>
                  <a:cubicBezTo>
                    <a:pt x="12" y="230"/>
                    <a:pt x="14" y="232"/>
                    <a:pt x="17" y="233"/>
                  </a:cubicBezTo>
                  <a:cubicBezTo>
                    <a:pt x="20" y="233"/>
                    <a:pt x="22" y="233"/>
                    <a:pt x="25" y="232"/>
                  </a:cubicBezTo>
                  <a:cubicBezTo>
                    <a:pt x="38" y="224"/>
                    <a:pt x="38" y="224"/>
                    <a:pt x="38" y="224"/>
                  </a:cubicBezTo>
                  <a:cubicBezTo>
                    <a:pt x="40" y="223"/>
                    <a:pt x="42" y="223"/>
                    <a:pt x="43" y="224"/>
                  </a:cubicBezTo>
                  <a:cubicBezTo>
                    <a:pt x="47" y="230"/>
                    <a:pt x="52" y="235"/>
                    <a:pt x="58" y="239"/>
                  </a:cubicBezTo>
                  <a:cubicBezTo>
                    <a:pt x="59" y="240"/>
                    <a:pt x="59" y="242"/>
                    <a:pt x="59" y="243"/>
                  </a:cubicBezTo>
                  <a:cubicBezTo>
                    <a:pt x="51" y="257"/>
                    <a:pt x="51" y="257"/>
                    <a:pt x="51" y="257"/>
                  </a:cubicBezTo>
                  <a:cubicBezTo>
                    <a:pt x="49" y="260"/>
                    <a:pt x="49" y="262"/>
                    <a:pt x="50" y="265"/>
                  </a:cubicBezTo>
                  <a:cubicBezTo>
                    <a:pt x="50" y="268"/>
                    <a:pt x="52" y="270"/>
                    <a:pt x="55" y="271"/>
                  </a:cubicBezTo>
                  <a:cubicBezTo>
                    <a:pt x="67" y="279"/>
                    <a:pt x="67" y="279"/>
                    <a:pt x="67" y="279"/>
                  </a:cubicBezTo>
                  <a:cubicBezTo>
                    <a:pt x="72" y="281"/>
                    <a:pt x="79" y="280"/>
                    <a:pt x="81" y="275"/>
                  </a:cubicBezTo>
                  <a:cubicBezTo>
                    <a:pt x="89" y="261"/>
                    <a:pt x="89" y="261"/>
                    <a:pt x="89" y="261"/>
                  </a:cubicBezTo>
                  <a:cubicBezTo>
                    <a:pt x="90" y="259"/>
                    <a:pt x="92" y="259"/>
                    <a:pt x="93" y="259"/>
                  </a:cubicBezTo>
                  <a:cubicBezTo>
                    <a:pt x="100" y="262"/>
                    <a:pt x="107" y="263"/>
                    <a:pt x="114" y="265"/>
                  </a:cubicBezTo>
                  <a:cubicBezTo>
                    <a:pt x="115" y="265"/>
                    <a:pt x="117" y="266"/>
                    <a:pt x="117" y="268"/>
                  </a:cubicBezTo>
                  <a:cubicBezTo>
                    <a:pt x="117" y="284"/>
                    <a:pt x="117" y="284"/>
                    <a:pt x="117" y="284"/>
                  </a:cubicBezTo>
                  <a:cubicBezTo>
                    <a:pt x="117" y="287"/>
                    <a:pt x="118" y="289"/>
                    <a:pt x="120" y="291"/>
                  </a:cubicBezTo>
                  <a:cubicBezTo>
                    <a:pt x="122" y="293"/>
                    <a:pt x="124" y="294"/>
                    <a:pt x="127" y="294"/>
                  </a:cubicBezTo>
                  <a:cubicBezTo>
                    <a:pt x="127" y="294"/>
                    <a:pt x="127" y="294"/>
                    <a:pt x="127" y="294"/>
                  </a:cubicBezTo>
                  <a:cubicBezTo>
                    <a:pt x="142" y="294"/>
                    <a:pt x="142" y="294"/>
                    <a:pt x="142" y="294"/>
                  </a:cubicBezTo>
                  <a:cubicBezTo>
                    <a:pt x="145" y="294"/>
                    <a:pt x="147" y="293"/>
                    <a:pt x="149" y="291"/>
                  </a:cubicBezTo>
                  <a:cubicBezTo>
                    <a:pt x="151" y="289"/>
                    <a:pt x="152" y="286"/>
                    <a:pt x="152" y="284"/>
                  </a:cubicBezTo>
                  <a:cubicBezTo>
                    <a:pt x="152" y="268"/>
                    <a:pt x="152" y="268"/>
                    <a:pt x="152" y="268"/>
                  </a:cubicBezTo>
                  <a:cubicBezTo>
                    <a:pt x="152" y="266"/>
                    <a:pt x="153" y="265"/>
                    <a:pt x="155" y="264"/>
                  </a:cubicBezTo>
                  <a:cubicBezTo>
                    <a:pt x="162" y="263"/>
                    <a:pt x="169" y="261"/>
                    <a:pt x="175" y="259"/>
                  </a:cubicBezTo>
                  <a:cubicBezTo>
                    <a:pt x="177" y="258"/>
                    <a:pt x="178" y="259"/>
                    <a:pt x="179" y="260"/>
                  </a:cubicBezTo>
                  <a:cubicBezTo>
                    <a:pt x="187" y="274"/>
                    <a:pt x="187" y="274"/>
                    <a:pt x="187" y="274"/>
                  </a:cubicBezTo>
                  <a:cubicBezTo>
                    <a:pt x="189" y="276"/>
                    <a:pt x="191" y="278"/>
                    <a:pt x="194" y="279"/>
                  </a:cubicBezTo>
                  <a:cubicBezTo>
                    <a:pt x="196" y="279"/>
                    <a:pt x="199" y="279"/>
                    <a:pt x="201" y="278"/>
                  </a:cubicBezTo>
                  <a:cubicBezTo>
                    <a:pt x="214" y="270"/>
                    <a:pt x="214" y="270"/>
                    <a:pt x="214" y="270"/>
                  </a:cubicBezTo>
                  <a:cubicBezTo>
                    <a:pt x="217" y="269"/>
                    <a:pt x="218" y="267"/>
                    <a:pt x="219" y="264"/>
                  </a:cubicBezTo>
                  <a:cubicBezTo>
                    <a:pt x="220" y="261"/>
                    <a:pt x="219" y="258"/>
                    <a:pt x="218" y="256"/>
                  </a:cubicBezTo>
                  <a:cubicBezTo>
                    <a:pt x="210" y="242"/>
                    <a:pt x="210" y="242"/>
                    <a:pt x="210" y="242"/>
                  </a:cubicBezTo>
                  <a:cubicBezTo>
                    <a:pt x="209" y="241"/>
                    <a:pt x="209" y="239"/>
                    <a:pt x="211" y="238"/>
                  </a:cubicBezTo>
                  <a:cubicBezTo>
                    <a:pt x="216" y="233"/>
                    <a:pt x="221" y="228"/>
                    <a:pt x="225" y="223"/>
                  </a:cubicBezTo>
                  <a:cubicBezTo>
                    <a:pt x="226" y="222"/>
                    <a:pt x="228" y="221"/>
                    <a:pt x="230" y="222"/>
                  </a:cubicBezTo>
                  <a:cubicBezTo>
                    <a:pt x="244" y="230"/>
                    <a:pt x="244" y="230"/>
                    <a:pt x="244" y="230"/>
                  </a:cubicBezTo>
                  <a:cubicBezTo>
                    <a:pt x="248" y="233"/>
                    <a:pt x="255" y="231"/>
                    <a:pt x="258" y="226"/>
                  </a:cubicBezTo>
                  <a:cubicBezTo>
                    <a:pt x="265" y="213"/>
                    <a:pt x="265" y="213"/>
                    <a:pt x="265" y="213"/>
                  </a:cubicBezTo>
                  <a:cubicBezTo>
                    <a:pt x="266" y="211"/>
                    <a:pt x="267" y="208"/>
                    <a:pt x="266" y="206"/>
                  </a:cubicBezTo>
                  <a:cubicBezTo>
                    <a:pt x="265" y="203"/>
                    <a:pt x="263" y="201"/>
                    <a:pt x="261" y="199"/>
                  </a:cubicBezTo>
                  <a:cubicBezTo>
                    <a:pt x="247" y="191"/>
                    <a:pt x="247" y="191"/>
                    <a:pt x="247" y="191"/>
                  </a:cubicBezTo>
                  <a:cubicBezTo>
                    <a:pt x="246" y="191"/>
                    <a:pt x="245" y="189"/>
                    <a:pt x="246" y="187"/>
                  </a:cubicBezTo>
                  <a:cubicBezTo>
                    <a:pt x="248" y="181"/>
                    <a:pt x="250" y="174"/>
                    <a:pt x="251" y="167"/>
                  </a:cubicBezTo>
                  <a:cubicBezTo>
                    <a:pt x="251" y="165"/>
                    <a:pt x="253" y="164"/>
                    <a:pt x="254" y="164"/>
                  </a:cubicBezTo>
                  <a:cubicBezTo>
                    <a:pt x="270" y="164"/>
                    <a:pt x="270" y="164"/>
                    <a:pt x="270" y="164"/>
                  </a:cubicBezTo>
                  <a:cubicBezTo>
                    <a:pt x="276" y="164"/>
                    <a:pt x="281" y="159"/>
                    <a:pt x="280" y="154"/>
                  </a:cubicBezTo>
                  <a:cubicBezTo>
                    <a:pt x="280" y="139"/>
                    <a:pt x="280" y="139"/>
                    <a:pt x="280" y="13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6" name="Freeform 1121"/>
            <p:cNvSpPr>
              <a:spLocks/>
            </p:cNvSpPr>
            <p:nvPr/>
          </p:nvSpPr>
          <p:spPr bwMode="auto">
            <a:xfrm>
              <a:off x="490538" y="955675"/>
              <a:ext cx="42863" cy="28575"/>
            </a:xfrm>
            <a:custGeom>
              <a:avLst/>
              <a:gdLst>
                <a:gd name="T0" fmla="*/ 14 w 40"/>
                <a:gd name="T1" fmla="*/ 0 h 27"/>
                <a:gd name="T2" fmla="*/ 0 w 40"/>
                <a:gd name="T3" fmla="*/ 14 h 27"/>
                <a:gd name="T4" fmla="*/ 14 w 40"/>
                <a:gd name="T5" fmla="*/ 27 h 27"/>
                <a:gd name="T6" fmla="*/ 40 w 40"/>
                <a:gd name="T7" fmla="*/ 27 h 27"/>
                <a:gd name="T8" fmla="*/ 40 w 40"/>
                <a:gd name="T9" fmla="*/ 0 h 27"/>
                <a:gd name="T10" fmla="*/ 14 w 40"/>
                <a:gd name="T11" fmla="*/ 0 h 27"/>
              </a:gdLst>
              <a:ahLst/>
              <a:cxnLst>
                <a:cxn ang="0">
                  <a:pos x="T0" y="T1"/>
                </a:cxn>
                <a:cxn ang="0">
                  <a:pos x="T2" y="T3"/>
                </a:cxn>
                <a:cxn ang="0">
                  <a:pos x="T4" y="T5"/>
                </a:cxn>
                <a:cxn ang="0">
                  <a:pos x="T6" y="T7"/>
                </a:cxn>
                <a:cxn ang="0">
                  <a:pos x="T8" y="T9"/>
                </a:cxn>
                <a:cxn ang="0">
                  <a:pos x="T10" y="T11"/>
                </a:cxn>
              </a:cxnLst>
              <a:rect l="0" t="0" r="r" b="b"/>
              <a:pathLst>
                <a:path w="40" h="27">
                  <a:moveTo>
                    <a:pt x="14" y="0"/>
                  </a:moveTo>
                  <a:cubicBezTo>
                    <a:pt x="6" y="0"/>
                    <a:pt x="0" y="6"/>
                    <a:pt x="0" y="14"/>
                  </a:cubicBezTo>
                  <a:cubicBezTo>
                    <a:pt x="0" y="21"/>
                    <a:pt x="6" y="27"/>
                    <a:pt x="14" y="27"/>
                  </a:cubicBezTo>
                  <a:cubicBezTo>
                    <a:pt x="40" y="27"/>
                    <a:pt x="40" y="27"/>
                    <a:pt x="40" y="27"/>
                  </a:cubicBezTo>
                  <a:cubicBezTo>
                    <a:pt x="40" y="0"/>
                    <a:pt x="40" y="0"/>
                    <a:pt x="40" y="0"/>
                  </a:cubicBezTo>
                  <a:cubicBezTo>
                    <a:pt x="14" y="0"/>
                    <a:pt x="14" y="0"/>
                    <a:pt x="14"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7" name="Freeform 1122"/>
            <p:cNvSpPr>
              <a:spLocks/>
            </p:cNvSpPr>
            <p:nvPr/>
          </p:nvSpPr>
          <p:spPr bwMode="auto">
            <a:xfrm>
              <a:off x="538163" y="955675"/>
              <a:ext cx="442913" cy="28575"/>
            </a:xfrm>
            <a:custGeom>
              <a:avLst/>
              <a:gdLst>
                <a:gd name="T0" fmla="*/ 256 w 279"/>
                <a:gd name="T1" fmla="*/ 18 h 18"/>
                <a:gd name="T2" fmla="*/ 279 w 279"/>
                <a:gd name="T3" fmla="*/ 10 h 18"/>
                <a:gd name="T4" fmla="*/ 256 w 279"/>
                <a:gd name="T5" fmla="*/ 0 h 18"/>
                <a:gd name="T6" fmla="*/ 0 w 279"/>
                <a:gd name="T7" fmla="*/ 10 h 18"/>
                <a:gd name="T8" fmla="*/ 256 w 279"/>
                <a:gd name="T9" fmla="*/ 18 h 18"/>
              </a:gdLst>
              <a:ahLst/>
              <a:cxnLst>
                <a:cxn ang="0">
                  <a:pos x="T0" y="T1"/>
                </a:cxn>
                <a:cxn ang="0">
                  <a:pos x="T2" y="T3"/>
                </a:cxn>
                <a:cxn ang="0">
                  <a:pos x="T4" y="T5"/>
                </a:cxn>
                <a:cxn ang="0">
                  <a:pos x="T6" y="T7"/>
                </a:cxn>
                <a:cxn ang="0">
                  <a:pos x="T8" y="T9"/>
                </a:cxn>
              </a:cxnLst>
              <a:rect l="0" t="0" r="r" b="b"/>
              <a:pathLst>
                <a:path w="279" h="18">
                  <a:moveTo>
                    <a:pt x="256" y="18"/>
                  </a:moveTo>
                  <a:lnTo>
                    <a:pt x="279" y="10"/>
                  </a:lnTo>
                  <a:lnTo>
                    <a:pt x="256" y="0"/>
                  </a:lnTo>
                  <a:lnTo>
                    <a:pt x="0" y="10"/>
                  </a:lnTo>
                  <a:lnTo>
                    <a:pt x="256" y="18"/>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8" name="Freeform 1123"/>
            <p:cNvSpPr>
              <a:spLocks/>
            </p:cNvSpPr>
            <p:nvPr/>
          </p:nvSpPr>
          <p:spPr bwMode="auto">
            <a:xfrm>
              <a:off x="538163" y="955675"/>
              <a:ext cx="442913" cy="28575"/>
            </a:xfrm>
            <a:custGeom>
              <a:avLst/>
              <a:gdLst>
                <a:gd name="T0" fmla="*/ 256 w 279"/>
                <a:gd name="T1" fmla="*/ 18 h 18"/>
                <a:gd name="T2" fmla="*/ 279 w 279"/>
                <a:gd name="T3" fmla="*/ 10 h 18"/>
                <a:gd name="T4" fmla="*/ 256 w 279"/>
                <a:gd name="T5" fmla="*/ 0 h 18"/>
                <a:gd name="T6" fmla="*/ 0 w 279"/>
                <a:gd name="T7" fmla="*/ 10 h 18"/>
                <a:gd name="T8" fmla="*/ 256 w 279"/>
                <a:gd name="T9" fmla="*/ 18 h 18"/>
              </a:gdLst>
              <a:ahLst/>
              <a:cxnLst>
                <a:cxn ang="0">
                  <a:pos x="T0" y="T1"/>
                </a:cxn>
                <a:cxn ang="0">
                  <a:pos x="T2" y="T3"/>
                </a:cxn>
                <a:cxn ang="0">
                  <a:pos x="T4" y="T5"/>
                </a:cxn>
                <a:cxn ang="0">
                  <a:pos x="T6" y="T7"/>
                </a:cxn>
                <a:cxn ang="0">
                  <a:pos x="T8" y="T9"/>
                </a:cxn>
              </a:cxnLst>
              <a:rect l="0" t="0" r="r" b="b"/>
              <a:pathLst>
                <a:path w="279" h="18">
                  <a:moveTo>
                    <a:pt x="256" y="18"/>
                  </a:moveTo>
                  <a:lnTo>
                    <a:pt x="279" y="10"/>
                  </a:lnTo>
                  <a:lnTo>
                    <a:pt x="256" y="0"/>
                  </a:lnTo>
                  <a:lnTo>
                    <a:pt x="0" y="10"/>
                  </a:lnTo>
                  <a:lnTo>
                    <a:pt x="256"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9" name="Freeform 1124"/>
            <p:cNvSpPr>
              <a:spLocks/>
            </p:cNvSpPr>
            <p:nvPr/>
          </p:nvSpPr>
          <p:spPr bwMode="auto">
            <a:xfrm>
              <a:off x="935038" y="971550"/>
              <a:ext cx="46038" cy="12700"/>
            </a:xfrm>
            <a:custGeom>
              <a:avLst/>
              <a:gdLst>
                <a:gd name="T0" fmla="*/ 6 w 29"/>
                <a:gd name="T1" fmla="*/ 8 h 8"/>
                <a:gd name="T2" fmla="*/ 29 w 29"/>
                <a:gd name="T3" fmla="*/ 0 h 8"/>
                <a:gd name="T4" fmla="*/ 6 w 29"/>
                <a:gd name="T5" fmla="*/ 3 h 8"/>
                <a:gd name="T6" fmla="*/ 0 w 29"/>
                <a:gd name="T7" fmla="*/ 6 h 8"/>
                <a:gd name="T8" fmla="*/ 6 w 29"/>
                <a:gd name="T9" fmla="*/ 8 h 8"/>
              </a:gdLst>
              <a:ahLst/>
              <a:cxnLst>
                <a:cxn ang="0">
                  <a:pos x="T0" y="T1"/>
                </a:cxn>
                <a:cxn ang="0">
                  <a:pos x="T2" y="T3"/>
                </a:cxn>
                <a:cxn ang="0">
                  <a:pos x="T4" y="T5"/>
                </a:cxn>
                <a:cxn ang="0">
                  <a:pos x="T6" y="T7"/>
                </a:cxn>
                <a:cxn ang="0">
                  <a:pos x="T8" y="T9"/>
                </a:cxn>
              </a:cxnLst>
              <a:rect l="0" t="0" r="r" b="b"/>
              <a:pathLst>
                <a:path w="29" h="8">
                  <a:moveTo>
                    <a:pt x="6" y="8"/>
                  </a:moveTo>
                  <a:lnTo>
                    <a:pt x="29" y="0"/>
                  </a:lnTo>
                  <a:lnTo>
                    <a:pt x="6" y="3"/>
                  </a:lnTo>
                  <a:lnTo>
                    <a:pt x="0" y="6"/>
                  </a:lnTo>
                  <a:lnTo>
                    <a:pt x="6" y="8"/>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0" name="Freeform 1125"/>
            <p:cNvSpPr>
              <a:spLocks/>
            </p:cNvSpPr>
            <p:nvPr/>
          </p:nvSpPr>
          <p:spPr bwMode="auto">
            <a:xfrm>
              <a:off x="935038" y="971550"/>
              <a:ext cx="46038" cy="12700"/>
            </a:xfrm>
            <a:custGeom>
              <a:avLst/>
              <a:gdLst>
                <a:gd name="T0" fmla="*/ 6 w 29"/>
                <a:gd name="T1" fmla="*/ 8 h 8"/>
                <a:gd name="T2" fmla="*/ 29 w 29"/>
                <a:gd name="T3" fmla="*/ 0 h 8"/>
                <a:gd name="T4" fmla="*/ 6 w 29"/>
                <a:gd name="T5" fmla="*/ 3 h 8"/>
                <a:gd name="T6" fmla="*/ 0 w 29"/>
                <a:gd name="T7" fmla="*/ 6 h 8"/>
                <a:gd name="T8" fmla="*/ 6 w 29"/>
                <a:gd name="T9" fmla="*/ 8 h 8"/>
              </a:gdLst>
              <a:ahLst/>
              <a:cxnLst>
                <a:cxn ang="0">
                  <a:pos x="T0" y="T1"/>
                </a:cxn>
                <a:cxn ang="0">
                  <a:pos x="T2" y="T3"/>
                </a:cxn>
                <a:cxn ang="0">
                  <a:pos x="T4" y="T5"/>
                </a:cxn>
                <a:cxn ang="0">
                  <a:pos x="T6" y="T7"/>
                </a:cxn>
                <a:cxn ang="0">
                  <a:pos x="T8" y="T9"/>
                </a:cxn>
              </a:cxnLst>
              <a:rect l="0" t="0" r="r" b="b"/>
              <a:pathLst>
                <a:path w="29" h="8">
                  <a:moveTo>
                    <a:pt x="6" y="8"/>
                  </a:moveTo>
                  <a:lnTo>
                    <a:pt x="29" y="0"/>
                  </a:lnTo>
                  <a:lnTo>
                    <a:pt x="6" y="3"/>
                  </a:lnTo>
                  <a:lnTo>
                    <a:pt x="0" y="6"/>
                  </a:lnTo>
                  <a:lnTo>
                    <a:pt x="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1" name="Freeform 1126"/>
            <p:cNvSpPr>
              <a:spLocks/>
            </p:cNvSpPr>
            <p:nvPr/>
          </p:nvSpPr>
          <p:spPr bwMode="auto">
            <a:xfrm>
              <a:off x="528638" y="955675"/>
              <a:ext cx="415925" cy="28575"/>
            </a:xfrm>
            <a:custGeom>
              <a:avLst/>
              <a:gdLst>
                <a:gd name="T0" fmla="*/ 262 w 262"/>
                <a:gd name="T1" fmla="*/ 18 h 18"/>
                <a:gd name="T2" fmla="*/ 255 w 262"/>
                <a:gd name="T3" fmla="*/ 9 h 18"/>
                <a:gd name="T4" fmla="*/ 262 w 262"/>
                <a:gd name="T5" fmla="*/ 0 h 18"/>
                <a:gd name="T6" fmla="*/ 0 w 262"/>
                <a:gd name="T7" fmla="*/ 0 h 18"/>
                <a:gd name="T8" fmla="*/ 0 w 262"/>
                <a:gd name="T9" fmla="*/ 18 h 18"/>
                <a:gd name="T10" fmla="*/ 262 w 262"/>
                <a:gd name="T11" fmla="*/ 18 h 18"/>
              </a:gdLst>
              <a:ahLst/>
              <a:cxnLst>
                <a:cxn ang="0">
                  <a:pos x="T0" y="T1"/>
                </a:cxn>
                <a:cxn ang="0">
                  <a:pos x="T2" y="T3"/>
                </a:cxn>
                <a:cxn ang="0">
                  <a:pos x="T4" y="T5"/>
                </a:cxn>
                <a:cxn ang="0">
                  <a:pos x="T6" y="T7"/>
                </a:cxn>
                <a:cxn ang="0">
                  <a:pos x="T8" y="T9"/>
                </a:cxn>
                <a:cxn ang="0">
                  <a:pos x="T10" y="T11"/>
                </a:cxn>
              </a:cxnLst>
              <a:rect l="0" t="0" r="r" b="b"/>
              <a:pathLst>
                <a:path w="262" h="18">
                  <a:moveTo>
                    <a:pt x="262" y="18"/>
                  </a:moveTo>
                  <a:lnTo>
                    <a:pt x="255" y="9"/>
                  </a:lnTo>
                  <a:lnTo>
                    <a:pt x="262" y="0"/>
                  </a:lnTo>
                  <a:lnTo>
                    <a:pt x="0" y="0"/>
                  </a:lnTo>
                  <a:lnTo>
                    <a:pt x="0" y="18"/>
                  </a:lnTo>
                  <a:lnTo>
                    <a:pt x="262"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2" name="Freeform 1127"/>
            <p:cNvSpPr>
              <a:spLocks/>
            </p:cNvSpPr>
            <p:nvPr/>
          </p:nvSpPr>
          <p:spPr bwMode="auto">
            <a:xfrm>
              <a:off x="528638" y="955675"/>
              <a:ext cx="415925" cy="28575"/>
            </a:xfrm>
            <a:custGeom>
              <a:avLst/>
              <a:gdLst>
                <a:gd name="T0" fmla="*/ 262 w 262"/>
                <a:gd name="T1" fmla="*/ 18 h 18"/>
                <a:gd name="T2" fmla="*/ 255 w 262"/>
                <a:gd name="T3" fmla="*/ 9 h 18"/>
                <a:gd name="T4" fmla="*/ 262 w 262"/>
                <a:gd name="T5" fmla="*/ 0 h 18"/>
                <a:gd name="T6" fmla="*/ 0 w 262"/>
                <a:gd name="T7" fmla="*/ 0 h 18"/>
                <a:gd name="T8" fmla="*/ 0 w 262"/>
                <a:gd name="T9" fmla="*/ 18 h 18"/>
                <a:gd name="T10" fmla="*/ 262 w 262"/>
                <a:gd name="T11" fmla="*/ 18 h 18"/>
              </a:gdLst>
              <a:ahLst/>
              <a:cxnLst>
                <a:cxn ang="0">
                  <a:pos x="T0" y="T1"/>
                </a:cxn>
                <a:cxn ang="0">
                  <a:pos x="T2" y="T3"/>
                </a:cxn>
                <a:cxn ang="0">
                  <a:pos x="T4" y="T5"/>
                </a:cxn>
                <a:cxn ang="0">
                  <a:pos x="T6" y="T7"/>
                </a:cxn>
                <a:cxn ang="0">
                  <a:pos x="T8" y="T9"/>
                </a:cxn>
                <a:cxn ang="0">
                  <a:pos x="T10" y="T11"/>
                </a:cxn>
              </a:cxnLst>
              <a:rect l="0" t="0" r="r" b="b"/>
              <a:pathLst>
                <a:path w="262" h="18">
                  <a:moveTo>
                    <a:pt x="262" y="18"/>
                  </a:moveTo>
                  <a:lnTo>
                    <a:pt x="255" y="9"/>
                  </a:lnTo>
                  <a:lnTo>
                    <a:pt x="262" y="0"/>
                  </a:lnTo>
                  <a:lnTo>
                    <a:pt x="0" y="0"/>
                  </a:lnTo>
                  <a:lnTo>
                    <a:pt x="0" y="18"/>
                  </a:lnTo>
                  <a:lnTo>
                    <a:pt x="26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3" name="Freeform 1128"/>
            <p:cNvSpPr>
              <a:spLocks/>
            </p:cNvSpPr>
            <p:nvPr/>
          </p:nvSpPr>
          <p:spPr bwMode="auto">
            <a:xfrm>
              <a:off x="517526" y="963613"/>
              <a:ext cx="430213" cy="12700"/>
            </a:xfrm>
            <a:custGeom>
              <a:avLst/>
              <a:gdLst>
                <a:gd name="T0" fmla="*/ 10 w 401"/>
                <a:gd name="T1" fmla="*/ 0 h 11"/>
                <a:gd name="T2" fmla="*/ 24 w 401"/>
                <a:gd name="T3" fmla="*/ 0 h 11"/>
                <a:gd name="T4" fmla="*/ 385 w 401"/>
                <a:gd name="T5" fmla="*/ 0 h 11"/>
                <a:gd name="T6" fmla="*/ 397 w 401"/>
                <a:gd name="T7" fmla="*/ 0 h 11"/>
                <a:gd name="T8" fmla="*/ 401 w 401"/>
                <a:gd name="T9" fmla="*/ 4 h 11"/>
                <a:gd name="T10" fmla="*/ 401 w 401"/>
                <a:gd name="T11" fmla="*/ 7 h 11"/>
                <a:gd name="T12" fmla="*/ 397 w 401"/>
                <a:gd name="T13" fmla="*/ 11 h 11"/>
                <a:gd name="T14" fmla="*/ 42 w 401"/>
                <a:gd name="T15" fmla="*/ 11 h 11"/>
                <a:gd name="T16" fmla="*/ 24 w 401"/>
                <a:gd name="T17" fmla="*/ 11 h 11"/>
                <a:gd name="T18" fmla="*/ 10 w 401"/>
                <a:gd name="T19" fmla="*/ 11 h 11"/>
                <a:gd name="T20" fmla="*/ 0 w 401"/>
                <a:gd name="T21" fmla="*/ 7 h 11"/>
                <a:gd name="T22" fmla="*/ 0 w 401"/>
                <a:gd name="T23" fmla="*/ 4 h 11"/>
                <a:gd name="T24" fmla="*/ 10 w 40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11">
                  <a:moveTo>
                    <a:pt x="10" y="0"/>
                  </a:moveTo>
                  <a:cubicBezTo>
                    <a:pt x="24" y="0"/>
                    <a:pt x="24" y="0"/>
                    <a:pt x="24" y="0"/>
                  </a:cubicBezTo>
                  <a:cubicBezTo>
                    <a:pt x="385" y="0"/>
                    <a:pt x="385" y="0"/>
                    <a:pt x="385" y="0"/>
                  </a:cubicBezTo>
                  <a:cubicBezTo>
                    <a:pt x="397" y="0"/>
                    <a:pt x="397" y="0"/>
                    <a:pt x="397" y="0"/>
                  </a:cubicBezTo>
                  <a:cubicBezTo>
                    <a:pt x="399" y="0"/>
                    <a:pt x="401" y="2"/>
                    <a:pt x="401" y="4"/>
                  </a:cubicBezTo>
                  <a:cubicBezTo>
                    <a:pt x="401" y="7"/>
                    <a:pt x="401" y="7"/>
                    <a:pt x="401" y="7"/>
                  </a:cubicBezTo>
                  <a:cubicBezTo>
                    <a:pt x="401" y="9"/>
                    <a:pt x="399" y="11"/>
                    <a:pt x="397" y="11"/>
                  </a:cubicBezTo>
                  <a:cubicBezTo>
                    <a:pt x="42" y="11"/>
                    <a:pt x="42" y="11"/>
                    <a:pt x="42" y="11"/>
                  </a:cubicBezTo>
                  <a:cubicBezTo>
                    <a:pt x="24" y="11"/>
                    <a:pt x="24" y="11"/>
                    <a:pt x="24" y="11"/>
                  </a:cubicBezTo>
                  <a:cubicBezTo>
                    <a:pt x="10" y="11"/>
                    <a:pt x="10" y="11"/>
                    <a:pt x="10" y="11"/>
                  </a:cubicBezTo>
                  <a:cubicBezTo>
                    <a:pt x="7" y="11"/>
                    <a:pt x="0" y="9"/>
                    <a:pt x="0" y="7"/>
                  </a:cubicBezTo>
                  <a:cubicBezTo>
                    <a:pt x="0" y="4"/>
                    <a:pt x="0" y="4"/>
                    <a:pt x="0" y="4"/>
                  </a:cubicBezTo>
                  <a:cubicBezTo>
                    <a:pt x="0" y="2"/>
                    <a:pt x="7" y="0"/>
                    <a:pt x="10"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4" name="Freeform 1129"/>
            <p:cNvSpPr>
              <a:spLocks/>
            </p:cNvSpPr>
            <p:nvPr/>
          </p:nvSpPr>
          <p:spPr bwMode="auto">
            <a:xfrm>
              <a:off x="517526" y="976313"/>
              <a:ext cx="430213" cy="7938"/>
            </a:xfrm>
            <a:custGeom>
              <a:avLst/>
              <a:gdLst>
                <a:gd name="T0" fmla="*/ 10 w 401"/>
                <a:gd name="T1" fmla="*/ 0 h 8"/>
                <a:gd name="T2" fmla="*/ 24 w 401"/>
                <a:gd name="T3" fmla="*/ 0 h 8"/>
                <a:gd name="T4" fmla="*/ 42 w 401"/>
                <a:gd name="T5" fmla="*/ 0 h 8"/>
                <a:gd name="T6" fmla="*/ 397 w 401"/>
                <a:gd name="T7" fmla="*/ 0 h 8"/>
                <a:gd name="T8" fmla="*/ 401 w 401"/>
                <a:gd name="T9" fmla="*/ 4 h 8"/>
                <a:gd name="T10" fmla="*/ 401 w 401"/>
                <a:gd name="T11" fmla="*/ 4 h 8"/>
                <a:gd name="T12" fmla="*/ 397 w 401"/>
                <a:gd name="T13" fmla="*/ 8 h 8"/>
                <a:gd name="T14" fmla="*/ 42 w 401"/>
                <a:gd name="T15" fmla="*/ 8 h 8"/>
                <a:gd name="T16" fmla="*/ 24 w 401"/>
                <a:gd name="T17" fmla="*/ 8 h 8"/>
                <a:gd name="T18" fmla="*/ 10 w 401"/>
                <a:gd name="T19" fmla="*/ 8 h 8"/>
                <a:gd name="T20" fmla="*/ 0 w 401"/>
                <a:gd name="T21" fmla="*/ 4 h 8"/>
                <a:gd name="T22" fmla="*/ 0 w 401"/>
                <a:gd name="T23" fmla="*/ 4 h 8"/>
                <a:gd name="T24" fmla="*/ 10 w 401"/>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8">
                  <a:moveTo>
                    <a:pt x="10" y="0"/>
                  </a:moveTo>
                  <a:cubicBezTo>
                    <a:pt x="24" y="0"/>
                    <a:pt x="24" y="0"/>
                    <a:pt x="24" y="0"/>
                  </a:cubicBezTo>
                  <a:cubicBezTo>
                    <a:pt x="42" y="0"/>
                    <a:pt x="42" y="0"/>
                    <a:pt x="42" y="0"/>
                  </a:cubicBezTo>
                  <a:cubicBezTo>
                    <a:pt x="397" y="0"/>
                    <a:pt x="397" y="0"/>
                    <a:pt x="397" y="0"/>
                  </a:cubicBezTo>
                  <a:cubicBezTo>
                    <a:pt x="399" y="0"/>
                    <a:pt x="401" y="2"/>
                    <a:pt x="401" y="4"/>
                  </a:cubicBezTo>
                  <a:cubicBezTo>
                    <a:pt x="401" y="4"/>
                    <a:pt x="401" y="4"/>
                    <a:pt x="401" y="4"/>
                  </a:cubicBezTo>
                  <a:cubicBezTo>
                    <a:pt x="401" y="6"/>
                    <a:pt x="399" y="8"/>
                    <a:pt x="397" y="8"/>
                  </a:cubicBezTo>
                  <a:cubicBezTo>
                    <a:pt x="42" y="8"/>
                    <a:pt x="42" y="8"/>
                    <a:pt x="42" y="8"/>
                  </a:cubicBezTo>
                  <a:cubicBezTo>
                    <a:pt x="24" y="8"/>
                    <a:pt x="24" y="8"/>
                    <a:pt x="24" y="8"/>
                  </a:cubicBezTo>
                  <a:cubicBezTo>
                    <a:pt x="10" y="8"/>
                    <a:pt x="10" y="8"/>
                    <a:pt x="10" y="8"/>
                  </a:cubicBezTo>
                  <a:cubicBezTo>
                    <a:pt x="7" y="8"/>
                    <a:pt x="0" y="6"/>
                    <a:pt x="0" y="4"/>
                  </a:cubicBezTo>
                  <a:cubicBezTo>
                    <a:pt x="0" y="4"/>
                    <a:pt x="0" y="4"/>
                    <a:pt x="0" y="4"/>
                  </a:cubicBezTo>
                  <a:cubicBezTo>
                    <a:pt x="0" y="2"/>
                    <a:pt x="7" y="0"/>
                    <a:pt x="10"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5" name="Freeform 1130"/>
            <p:cNvSpPr>
              <a:spLocks/>
            </p:cNvSpPr>
            <p:nvPr/>
          </p:nvSpPr>
          <p:spPr bwMode="auto">
            <a:xfrm>
              <a:off x="517526" y="955675"/>
              <a:ext cx="430213" cy="7938"/>
            </a:xfrm>
            <a:custGeom>
              <a:avLst/>
              <a:gdLst>
                <a:gd name="T0" fmla="*/ 12 w 401"/>
                <a:gd name="T1" fmla="*/ 0 h 8"/>
                <a:gd name="T2" fmla="*/ 399 w 401"/>
                <a:gd name="T3" fmla="*/ 0 h 8"/>
                <a:gd name="T4" fmla="*/ 401 w 401"/>
                <a:gd name="T5" fmla="*/ 4 h 8"/>
                <a:gd name="T6" fmla="*/ 401 w 401"/>
                <a:gd name="T7" fmla="*/ 4 h 8"/>
                <a:gd name="T8" fmla="*/ 399 w 401"/>
                <a:gd name="T9" fmla="*/ 8 h 8"/>
                <a:gd name="T10" fmla="*/ 12 w 401"/>
                <a:gd name="T11" fmla="*/ 8 h 8"/>
                <a:gd name="T12" fmla="*/ 0 w 401"/>
                <a:gd name="T13" fmla="*/ 4 h 8"/>
                <a:gd name="T14" fmla="*/ 0 w 401"/>
                <a:gd name="T15" fmla="*/ 4 h 8"/>
                <a:gd name="T16" fmla="*/ 12 w 40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
                  <a:moveTo>
                    <a:pt x="12" y="0"/>
                  </a:moveTo>
                  <a:cubicBezTo>
                    <a:pt x="399" y="0"/>
                    <a:pt x="399" y="0"/>
                    <a:pt x="399" y="0"/>
                  </a:cubicBezTo>
                  <a:cubicBezTo>
                    <a:pt x="399" y="0"/>
                    <a:pt x="401" y="2"/>
                    <a:pt x="401" y="4"/>
                  </a:cubicBezTo>
                  <a:cubicBezTo>
                    <a:pt x="401" y="4"/>
                    <a:pt x="401" y="4"/>
                    <a:pt x="401" y="4"/>
                  </a:cubicBezTo>
                  <a:cubicBezTo>
                    <a:pt x="401" y="6"/>
                    <a:pt x="399" y="8"/>
                    <a:pt x="399" y="8"/>
                  </a:cubicBezTo>
                  <a:cubicBezTo>
                    <a:pt x="12" y="8"/>
                    <a:pt x="12" y="8"/>
                    <a:pt x="12" y="8"/>
                  </a:cubicBezTo>
                  <a:cubicBezTo>
                    <a:pt x="7" y="8"/>
                    <a:pt x="0" y="6"/>
                    <a:pt x="0" y="4"/>
                  </a:cubicBezTo>
                  <a:cubicBezTo>
                    <a:pt x="0" y="4"/>
                    <a:pt x="0" y="4"/>
                    <a:pt x="0" y="4"/>
                  </a:cubicBezTo>
                  <a:cubicBezTo>
                    <a:pt x="0" y="2"/>
                    <a:pt x="7" y="0"/>
                    <a:pt x="12"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6" name="Freeform 1131"/>
            <p:cNvSpPr>
              <a:spLocks/>
            </p:cNvSpPr>
            <p:nvPr/>
          </p:nvSpPr>
          <p:spPr bwMode="auto">
            <a:xfrm>
              <a:off x="963613" y="963613"/>
              <a:ext cx="20638" cy="14288"/>
            </a:xfrm>
            <a:custGeom>
              <a:avLst/>
              <a:gdLst>
                <a:gd name="T0" fmla="*/ 13 w 13"/>
                <a:gd name="T1" fmla="*/ 5 h 9"/>
                <a:gd name="T2" fmla="*/ 0 w 13"/>
                <a:gd name="T3" fmla="*/ 9 h 9"/>
                <a:gd name="T4" fmla="*/ 0 w 13"/>
                <a:gd name="T5" fmla="*/ 0 h 9"/>
                <a:gd name="T6" fmla="*/ 13 w 13"/>
                <a:gd name="T7" fmla="*/ 5 h 9"/>
              </a:gdLst>
              <a:ahLst/>
              <a:cxnLst>
                <a:cxn ang="0">
                  <a:pos x="T0" y="T1"/>
                </a:cxn>
                <a:cxn ang="0">
                  <a:pos x="T2" y="T3"/>
                </a:cxn>
                <a:cxn ang="0">
                  <a:pos x="T4" y="T5"/>
                </a:cxn>
                <a:cxn ang="0">
                  <a:pos x="T6" y="T7"/>
                </a:cxn>
              </a:cxnLst>
              <a:rect l="0" t="0" r="r" b="b"/>
              <a:pathLst>
                <a:path w="13" h="9">
                  <a:moveTo>
                    <a:pt x="13" y="5"/>
                  </a:moveTo>
                  <a:lnTo>
                    <a:pt x="0" y="9"/>
                  </a:lnTo>
                  <a:lnTo>
                    <a:pt x="0" y="0"/>
                  </a:lnTo>
                  <a:lnTo>
                    <a:pt x="13" y="5"/>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7" name="Freeform 1132"/>
            <p:cNvSpPr>
              <a:spLocks/>
            </p:cNvSpPr>
            <p:nvPr/>
          </p:nvSpPr>
          <p:spPr bwMode="auto">
            <a:xfrm>
              <a:off x="517526" y="963613"/>
              <a:ext cx="430213" cy="12700"/>
            </a:xfrm>
            <a:custGeom>
              <a:avLst/>
              <a:gdLst>
                <a:gd name="T0" fmla="*/ 397 w 401"/>
                <a:gd name="T1" fmla="*/ 0 h 11"/>
                <a:gd name="T2" fmla="*/ 12 w 401"/>
                <a:gd name="T3" fmla="*/ 0 h 11"/>
                <a:gd name="T4" fmla="*/ 12 w 401"/>
                <a:gd name="T5" fmla="*/ 0 h 11"/>
                <a:gd name="T6" fmla="*/ 10 w 401"/>
                <a:gd name="T7" fmla="*/ 0 h 11"/>
                <a:gd name="T8" fmla="*/ 0 w 401"/>
                <a:gd name="T9" fmla="*/ 4 h 11"/>
                <a:gd name="T10" fmla="*/ 0 w 401"/>
                <a:gd name="T11" fmla="*/ 7 h 11"/>
                <a:gd name="T12" fmla="*/ 10 w 401"/>
                <a:gd name="T13" fmla="*/ 11 h 11"/>
                <a:gd name="T14" fmla="*/ 24 w 401"/>
                <a:gd name="T15" fmla="*/ 11 h 11"/>
                <a:gd name="T16" fmla="*/ 42 w 401"/>
                <a:gd name="T17" fmla="*/ 11 h 11"/>
                <a:gd name="T18" fmla="*/ 397 w 401"/>
                <a:gd name="T19" fmla="*/ 11 h 11"/>
                <a:gd name="T20" fmla="*/ 401 w 401"/>
                <a:gd name="T21" fmla="*/ 7 h 11"/>
                <a:gd name="T22" fmla="*/ 401 w 401"/>
                <a:gd name="T23" fmla="*/ 4 h 11"/>
                <a:gd name="T24" fmla="*/ 397 w 40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11">
                  <a:moveTo>
                    <a:pt x="397" y="0"/>
                  </a:moveTo>
                  <a:cubicBezTo>
                    <a:pt x="12" y="0"/>
                    <a:pt x="12" y="0"/>
                    <a:pt x="12" y="0"/>
                  </a:cubicBezTo>
                  <a:cubicBezTo>
                    <a:pt x="12" y="0"/>
                    <a:pt x="12" y="0"/>
                    <a:pt x="12" y="0"/>
                  </a:cubicBezTo>
                  <a:cubicBezTo>
                    <a:pt x="10" y="0"/>
                    <a:pt x="10" y="0"/>
                    <a:pt x="10" y="0"/>
                  </a:cubicBezTo>
                  <a:cubicBezTo>
                    <a:pt x="7" y="0"/>
                    <a:pt x="0" y="2"/>
                    <a:pt x="0" y="4"/>
                  </a:cubicBezTo>
                  <a:cubicBezTo>
                    <a:pt x="0" y="7"/>
                    <a:pt x="0" y="7"/>
                    <a:pt x="0" y="7"/>
                  </a:cubicBezTo>
                  <a:cubicBezTo>
                    <a:pt x="0" y="9"/>
                    <a:pt x="7" y="11"/>
                    <a:pt x="10" y="11"/>
                  </a:cubicBezTo>
                  <a:cubicBezTo>
                    <a:pt x="24" y="11"/>
                    <a:pt x="24" y="11"/>
                    <a:pt x="24" y="11"/>
                  </a:cubicBezTo>
                  <a:cubicBezTo>
                    <a:pt x="42" y="11"/>
                    <a:pt x="42" y="11"/>
                    <a:pt x="42" y="11"/>
                  </a:cubicBezTo>
                  <a:cubicBezTo>
                    <a:pt x="397" y="11"/>
                    <a:pt x="397" y="11"/>
                    <a:pt x="397" y="11"/>
                  </a:cubicBezTo>
                  <a:cubicBezTo>
                    <a:pt x="399" y="11"/>
                    <a:pt x="401" y="9"/>
                    <a:pt x="401" y="7"/>
                  </a:cubicBezTo>
                  <a:cubicBezTo>
                    <a:pt x="401" y="4"/>
                    <a:pt x="401" y="4"/>
                    <a:pt x="401" y="4"/>
                  </a:cubicBezTo>
                  <a:cubicBezTo>
                    <a:pt x="401" y="2"/>
                    <a:pt x="399" y="0"/>
                    <a:pt x="39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8" name="Freeform 1133"/>
            <p:cNvSpPr>
              <a:spLocks/>
            </p:cNvSpPr>
            <p:nvPr/>
          </p:nvSpPr>
          <p:spPr bwMode="auto">
            <a:xfrm>
              <a:off x="530226" y="963613"/>
              <a:ext cx="412750" cy="0"/>
            </a:xfrm>
            <a:custGeom>
              <a:avLst/>
              <a:gdLst>
                <a:gd name="T0" fmla="*/ 373 w 385"/>
                <a:gd name="T1" fmla="*/ 12 w 385"/>
                <a:gd name="T2" fmla="*/ 0 w 385"/>
                <a:gd name="T3" fmla="*/ 0 w 385"/>
                <a:gd name="T4" fmla="*/ 0 w 385"/>
                <a:gd name="T5" fmla="*/ 385 w 385"/>
                <a:gd name="T6" fmla="*/ 385 w 385"/>
                <a:gd name="T7" fmla="*/ 385 w 385"/>
                <a:gd name="T8" fmla="*/ 373 w 38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85">
                  <a:moveTo>
                    <a:pt x="373" y="0"/>
                  </a:moveTo>
                  <a:cubicBezTo>
                    <a:pt x="12" y="0"/>
                    <a:pt x="12" y="0"/>
                    <a:pt x="12" y="0"/>
                  </a:cubicBezTo>
                  <a:cubicBezTo>
                    <a:pt x="0" y="0"/>
                    <a:pt x="0" y="0"/>
                    <a:pt x="0" y="0"/>
                  </a:cubicBezTo>
                  <a:cubicBezTo>
                    <a:pt x="0" y="0"/>
                    <a:pt x="0" y="0"/>
                    <a:pt x="0" y="0"/>
                  </a:cubicBezTo>
                  <a:cubicBezTo>
                    <a:pt x="0" y="0"/>
                    <a:pt x="0" y="0"/>
                    <a:pt x="0" y="0"/>
                  </a:cubicBezTo>
                  <a:cubicBezTo>
                    <a:pt x="385" y="0"/>
                    <a:pt x="385" y="0"/>
                    <a:pt x="385" y="0"/>
                  </a:cubicBezTo>
                  <a:cubicBezTo>
                    <a:pt x="385" y="0"/>
                    <a:pt x="385" y="0"/>
                    <a:pt x="385" y="0"/>
                  </a:cubicBezTo>
                  <a:cubicBezTo>
                    <a:pt x="385" y="0"/>
                    <a:pt x="385" y="0"/>
                    <a:pt x="385" y="0"/>
                  </a:cubicBezTo>
                  <a:cubicBezTo>
                    <a:pt x="373" y="0"/>
                    <a:pt x="373" y="0"/>
                    <a:pt x="373"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9" name="Freeform 1134"/>
            <p:cNvSpPr>
              <a:spLocks/>
            </p:cNvSpPr>
            <p:nvPr/>
          </p:nvSpPr>
          <p:spPr bwMode="auto">
            <a:xfrm>
              <a:off x="515938" y="955675"/>
              <a:ext cx="17463" cy="28575"/>
            </a:xfrm>
            <a:custGeom>
              <a:avLst/>
              <a:gdLst>
                <a:gd name="T0" fmla="*/ 11 w 11"/>
                <a:gd name="T1" fmla="*/ 8 h 18"/>
                <a:gd name="T2" fmla="*/ 11 w 11"/>
                <a:gd name="T3" fmla="*/ 18 h 18"/>
                <a:gd name="T4" fmla="*/ 0 w 11"/>
                <a:gd name="T5" fmla="*/ 18 h 18"/>
                <a:gd name="T6" fmla="*/ 0 w 11"/>
                <a:gd name="T7" fmla="*/ 0 h 18"/>
                <a:gd name="T8" fmla="*/ 11 w 11"/>
                <a:gd name="T9" fmla="*/ 0 h 18"/>
                <a:gd name="T10" fmla="*/ 11 w 11"/>
                <a:gd name="T11" fmla="*/ 8 h 18"/>
              </a:gdLst>
              <a:ahLst/>
              <a:cxnLst>
                <a:cxn ang="0">
                  <a:pos x="T0" y="T1"/>
                </a:cxn>
                <a:cxn ang="0">
                  <a:pos x="T2" y="T3"/>
                </a:cxn>
                <a:cxn ang="0">
                  <a:pos x="T4" y="T5"/>
                </a:cxn>
                <a:cxn ang="0">
                  <a:pos x="T6" y="T7"/>
                </a:cxn>
                <a:cxn ang="0">
                  <a:pos x="T8" y="T9"/>
                </a:cxn>
                <a:cxn ang="0">
                  <a:pos x="T10" y="T11"/>
                </a:cxn>
              </a:cxnLst>
              <a:rect l="0" t="0" r="r" b="b"/>
              <a:pathLst>
                <a:path w="11" h="18">
                  <a:moveTo>
                    <a:pt x="11" y="8"/>
                  </a:moveTo>
                  <a:lnTo>
                    <a:pt x="11" y="18"/>
                  </a:lnTo>
                  <a:lnTo>
                    <a:pt x="0" y="18"/>
                  </a:lnTo>
                  <a:lnTo>
                    <a:pt x="0" y="0"/>
                  </a:lnTo>
                  <a:lnTo>
                    <a:pt x="11" y="0"/>
                  </a:lnTo>
                  <a:lnTo>
                    <a:pt x="11" y="8"/>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0" name="Rectangle 1135"/>
            <p:cNvSpPr>
              <a:spLocks noChangeArrowheads="1"/>
            </p:cNvSpPr>
            <p:nvPr/>
          </p:nvSpPr>
          <p:spPr bwMode="auto">
            <a:xfrm>
              <a:off x="515938" y="976313"/>
              <a:ext cx="17463" cy="7938"/>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1" name="Freeform 1136"/>
            <p:cNvSpPr>
              <a:spLocks/>
            </p:cNvSpPr>
            <p:nvPr/>
          </p:nvSpPr>
          <p:spPr bwMode="auto">
            <a:xfrm>
              <a:off x="723901" y="920750"/>
              <a:ext cx="50800" cy="103188"/>
            </a:xfrm>
            <a:custGeom>
              <a:avLst/>
              <a:gdLst>
                <a:gd name="T0" fmla="*/ 34 w 47"/>
                <a:gd name="T1" fmla="*/ 82 h 96"/>
                <a:gd name="T2" fmla="*/ 47 w 47"/>
                <a:gd name="T3" fmla="*/ 48 h 96"/>
                <a:gd name="T4" fmla="*/ 33 w 47"/>
                <a:gd name="T5" fmla="*/ 14 h 96"/>
                <a:gd name="T6" fmla="*/ 0 w 47"/>
                <a:gd name="T7" fmla="*/ 0 h 96"/>
                <a:gd name="T8" fmla="*/ 0 w 47"/>
                <a:gd name="T9" fmla="*/ 0 h 96"/>
                <a:gd name="T10" fmla="*/ 0 w 47"/>
                <a:gd name="T11" fmla="*/ 6 h 96"/>
                <a:gd name="T12" fmla="*/ 0 w 47"/>
                <a:gd name="T13" fmla="*/ 6 h 96"/>
                <a:gd name="T14" fmla="*/ 29 w 47"/>
                <a:gd name="T15" fmla="*/ 18 h 96"/>
                <a:gd name="T16" fmla="*/ 41 w 47"/>
                <a:gd name="T17" fmla="*/ 48 h 96"/>
                <a:gd name="T18" fmla="*/ 29 w 47"/>
                <a:gd name="T19" fmla="*/ 78 h 96"/>
                <a:gd name="T20" fmla="*/ 0 w 47"/>
                <a:gd name="T21" fmla="*/ 90 h 96"/>
                <a:gd name="T22" fmla="*/ 0 w 47"/>
                <a:gd name="T23" fmla="*/ 90 h 96"/>
                <a:gd name="T24" fmla="*/ 0 w 47"/>
                <a:gd name="T25" fmla="*/ 96 h 96"/>
                <a:gd name="T26" fmla="*/ 0 w 47"/>
                <a:gd name="T27" fmla="*/ 96 h 96"/>
                <a:gd name="T28" fmla="*/ 34 w 47"/>
                <a:gd name="T29"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96">
                  <a:moveTo>
                    <a:pt x="34" y="82"/>
                  </a:moveTo>
                  <a:cubicBezTo>
                    <a:pt x="43" y="73"/>
                    <a:pt x="47" y="61"/>
                    <a:pt x="47" y="48"/>
                  </a:cubicBezTo>
                  <a:cubicBezTo>
                    <a:pt x="47" y="35"/>
                    <a:pt x="42" y="23"/>
                    <a:pt x="33" y="14"/>
                  </a:cubicBezTo>
                  <a:cubicBezTo>
                    <a:pt x="24" y="5"/>
                    <a:pt x="12" y="0"/>
                    <a:pt x="0" y="0"/>
                  </a:cubicBezTo>
                  <a:cubicBezTo>
                    <a:pt x="0" y="0"/>
                    <a:pt x="0" y="0"/>
                    <a:pt x="0" y="0"/>
                  </a:cubicBezTo>
                  <a:cubicBezTo>
                    <a:pt x="0" y="6"/>
                    <a:pt x="0" y="6"/>
                    <a:pt x="0" y="6"/>
                  </a:cubicBezTo>
                  <a:cubicBezTo>
                    <a:pt x="0" y="6"/>
                    <a:pt x="0" y="6"/>
                    <a:pt x="0" y="6"/>
                  </a:cubicBezTo>
                  <a:cubicBezTo>
                    <a:pt x="11" y="6"/>
                    <a:pt x="21" y="11"/>
                    <a:pt x="29" y="18"/>
                  </a:cubicBezTo>
                  <a:cubicBezTo>
                    <a:pt x="37" y="26"/>
                    <a:pt x="41" y="37"/>
                    <a:pt x="41" y="48"/>
                  </a:cubicBezTo>
                  <a:cubicBezTo>
                    <a:pt x="41" y="59"/>
                    <a:pt x="37" y="70"/>
                    <a:pt x="29" y="78"/>
                  </a:cubicBezTo>
                  <a:cubicBezTo>
                    <a:pt x="21" y="86"/>
                    <a:pt x="11" y="90"/>
                    <a:pt x="0" y="90"/>
                  </a:cubicBezTo>
                  <a:cubicBezTo>
                    <a:pt x="0" y="90"/>
                    <a:pt x="0" y="90"/>
                    <a:pt x="0" y="90"/>
                  </a:cubicBezTo>
                  <a:cubicBezTo>
                    <a:pt x="0" y="96"/>
                    <a:pt x="0" y="96"/>
                    <a:pt x="0" y="96"/>
                  </a:cubicBezTo>
                  <a:cubicBezTo>
                    <a:pt x="0" y="96"/>
                    <a:pt x="0" y="96"/>
                    <a:pt x="0" y="96"/>
                  </a:cubicBezTo>
                  <a:cubicBezTo>
                    <a:pt x="13" y="96"/>
                    <a:pt x="25" y="91"/>
                    <a:pt x="34" y="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2" name="Freeform 1137"/>
            <p:cNvSpPr>
              <a:spLocks/>
            </p:cNvSpPr>
            <p:nvPr/>
          </p:nvSpPr>
          <p:spPr bwMode="auto">
            <a:xfrm>
              <a:off x="723901" y="815975"/>
              <a:ext cx="157163" cy="314325"/>
            </a:xfrm>
            <a:custGeom>
              <a:avLst/>
              <a:gdLst>
                <a:gd name="T0" fmla="*/ 6 w 146"/>
                <a:gd name="T1" fmla="*/ 6 h 293"/>
                <a:gd name="T2" fmla="*/ 10 w 146"/>
                <a:gd name="T3" fmla="*/ 10 h 293"/>
                <a:gd name="T4" fmla="*/ 18 w 146"/>
                <a:gd name="T5" fmla="*/ 35 h 293"/>
                <a:gd name="T6" fmla="*/ 41 w 146"/>
                <a:gd name="T7" fmla="*/ 41 h 293"/>
                <a:gd name="T8" fmla="*/ 57 w 146"/>
                <a:gd name="T9" fmla="*/ 22 h 293"/>
                <a:gd name="T10" fmla="*/ 63 w 146"/>
                <a:gd name="T11" fmla="*/ 20 h 293"/>
                <a:gd name="T12" fmla="*/ 77 w 146"/>
                <a:gd name="T13" fmla="*/ 33 h 293"/>
                <a:gd name="T14" fmla="*/ 71 w 146"/>
                <a:gd name="T15" fmla="*/ 59 h 293"/>
                <a:gd name="T16" fmla="*/ 98 w 146"/>
                <a:gd name="T17" fmla="*/ 76 h 293"/>
                <a:gd name="T18" fmla="*/ 115 w 146"/>
                <a:gd name="T19" fmla="*/ 67 h 293"/>
                <a:gd name="T20" fmla="*/ 124 w 146"/>
                <a:gd name="T21" fmla="*/ 82 h 293"/>
                <a:gd name="T22" fmla="*/ 123 w 146"/>
                <a:gd name="T23" fmla="*/ 87 h 293"/>
                <a:gd name="T24" fmla="*/ 105 w 146"/>
                <a:gd name="T25" fmla="*/ 107 h 293"/>
                <a:gd name="T26" fmla="*/ 120 w 146"/>
                <a:gd name="T27" fmla="*/ 134 h 293"/>
                <a:gd name="T28" fmla="*/ 136 w 146"/>
                <a:gd name="T29" fmla="*/ 134 h 293"/>
                <a:gd name="T30" fmla="*/ 140 w 146"/>
                <a:gd name="T31" fmla="*/ 138 h 293"/>
                <a:gd name="T32" fmla="*/ 136 w 146"/>
                <a:gd name="T33" fmla="*/ 157 h 293"/>
                <a:gd name="T34" fmla="*/ 111 w 146"/>
                <a:gd name="T35" fmla="*/ 165 h 293"/>
                <a:gd name="T36" fmla="*/ 110 w 146"/>
                <a:gd name="T37" fmla="*/ 196 h 293"/>
                <a:gd name="T38" fmla="*/ 125 w 146"/>
                <a:gd name="T39" fmla="*/ 209 h 293"/>
                <a:gd name="T40" fmla="*/ 116 w 146"/>
                <a:gd name="T41" fmla="*/ 224 h 293"/>
                <a:gd name="T42" fmla="*/ 99 w 146"/>
                <a:gd name="T43" fmla="*/ 216 h 293"/>
                <a:gd name="T44" fmla="*/ 72 w 146"/>
                <a:gd name="T45" fmla="*/ 232 h 293"/>
                <a:gd name="T46" fmla="*/ 78 w 146"/>
                <a:gd name="T47" fmla="*/ 258 h 293"/>
                <a:gd name="T48" fmla="*/ 64 w 146"/>
                <a:gd name="T49" fmla="*/ 271 h 293"/>
                <a:gd name="T50" fmla="*/ 59 w 146"/>
                <a:gd name="T51" fmla="*/ 270 h 293"/>
                <a:gd name="T52" fmla="*/ 39 w 146"/>
                <a:gd name="T53" fmla="*/ 252 h 293"/>
                <a:gd name="T54" fmla="*/ 12 w 146"/>
                <a:gd name="T55" fmla="*/ 267 h 293"/>
                <a:gd name="T56" fmla="*/ 11 w 146"/>
                <a:gd name="T57" fmla="*/ 285 h 293"/>
                <a:gd name="T58" fmla="*/ 0 w 146"/>
                <a:gd name="T59" fmla="*/ 287 h 293"/>
                <a:gd name="T60" fmla="*/ 8 w 146"/>
                <a:gd name="T61" fmla="*/ 293 h 293"/>
                <a:gd name="T62" fmla="*/ 18 w 146"/>
                <a:gd name="T63" fmla="*/ 283 h 293"/>
                <a:gd name="T64" fmla="*/ 21 w 146"/>
                <a:gd name="T65" fmla="*/ 263 h 293"/>
                <a:gd name="T66" fmla="*/ 46 w 146"/>
                <a:gd name="T67" fmla="*/ 259 h 293"/>
                <a:gd name="T68" fmla="*/ 60 w 146"/>
                <a:gd name="T69" fmla="*/ 277 h 293"/>
                <a:gd name="T70" fmla="*/ 80 w 146"/>
                <a:gd name="T71" fmla="*/ 269 h 293"/>
                <a:gd name="T72" fmla="*/ 75 w 146"/>
                <a:gd name="T73" fmla="*/ 242 h 293"/>
                <a:gd name="T74" fmla="*/ 91 w 146"/>
                <a:gd name="T75" fmla="*/ 222 h 293"/>
                <a:gd name="T76" fmla="*/ 110 w 146"/>
                <a:gd name="T77" fmla="*/ 229 h 293"/>
                <a:gd name="T78" fmla="*/ 123 w 146"/>
                <a:gd name="T79" fmla="*/ 225 h 293"/>
                <a:gd name="T80" fmla="*/ 127 w 146"/>
                <a:gd name="T81" fmla="*/ 199 h 293"/>
                <a:gd name="T82" fmla="*/ 111 w 146"/>
                <a:gd name="T83" fmla="*/ 186 h 293"/>
                <a:gd name="T84" fmla="*/ 120 w 146"/>
                <a:gd name="T85" fmla="*/ 163 h 293"/>
                <a:gd name="T86" fmla="*/ 146 w 146"/>
                <a:gd name="T87" fmla="*/ 153 h 293"/>
                <a:gd name="T88" fmla="*/ 136 w 146"/>
                <a:gd name="T89" fmla="*/ 128 h 293"/>
                <a:gd name="T90" fmla="*/ 120 w 146"/>
                <a:gd name="T91" fmla="*/ 128 h 293"/>
                <a:gd name="T92" fmla="*/ 116 w 146"/>
                <a:gd name="T93" fmla="*/ 125 h 293"/>
                <a:gd name="T94" fmla="*/ 112 w 146"/>
                <a:gd name="T95" fmla="*/ 100 h 293"/>
                <a:gd name="T96" fmla="*/ 131 w 146"/>
                <a:gd name="T97" fmla="*/ 86 h 293"/>
                <a:gd name="T98" fmla="*/ 122 w 146"/>
                <a:gd name="T99" fmla="*/ 66 h 293"/>
                <a:gd name="T100" fmla="*/ 95 w 146"/>
                <a:gd name="T101" fmla="*/ 70 h 293"/>
                <a:gd name="T102" fmla="*/ 75 w 146"/>
                <a:gd name="T103" fmla="*/ 55 h 293"/>
                <a:gd name="T104" fmla="*/ 82 w 146"/>
                <a:gd name="T105" fmla="*/ 36 h 293"/>
                <a:gd name="T106" fmla="*/ 66 w 146"/>
                <a:gd name="T107" fmla="*/ 15 h 293"/>
                <a:gd name="T108" fmla="*/ 52 w 146"/>
                <a:gd name="T109" fmla="*/ 19 h 293"/>
                <a:gd name="T110" fmla="*/ 39 w 146"/>
                <a:gd name="T111" fmla="*/ 35 h 293"/>
                <a:gd name="T112" fmla="*/ 16 w 146"/>
                <a:gd name="T113" fmla="*/ 26 h 293"/>
                <a:gd name="T114" fmla="*/ 6 w 146"/>
                <a:gd name="T115" fmla="*/ 0 h 293"/>
                <a:gd name="T116" fmla="*/ 0 w 146"/>
                <a:gd name="T117"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 h="293">
                  <a:moveTo>
                    <a:pt x="0" y="6"/>
                  </a:moveTo>
                  <a:cubicBezTo>
                    <a:pt x="6" y="6"/>
                    <a:pt x="6" y="6"/>
                    <a:pt x="6" y="6"/>
                  </a:cubicBezTo>
                  <a:cubicBezTo>
                    <a:pt x="6" y="6"/>
                    <a:pt x="6" y="6"/>
                    <a:pt x="6" y="6"/>
                  </a:cubicBezTo>
                  <a:cubicBezTo>
                    <a:pt x="8" y="6"/>
                    <a:pt x="10" y="7"/>
                    <a:pt x="10" y="10"/>
                  </a:cubicBezTo>
                  <a:cubicBezTo>
                    <a:pt x="10" y="26"/>
                    <a:pt x="10" y="26"/>
                    <a:pt x="10" y="26"/>
                  </a:cubicBezTo>
                  <a:cubicBezTo>
                    <a:pt x="10" y="30"/>
                    <a:pt x="13" y="34"/>
                    <a:pt x="18" y="35"/>
                  </a:cubicBezTo>
                  <a:cubicBezTo>
                    <a:pt x="25" y="36"/>
                    <a:pt x="31" y="38"/>
                    <a:pt x="37" y="40"/>
                  </a:cubicBezTo>
                  <a:cubicBezTo>
                    <a:pt x="39" y="41"/>
                    <a:pt x="40" y="41"/>
                    <a:pt x="41" y="41"/>
                  </a:cubicBezTo>
                  <a:cubicBezTo>
                    <a:pt x="44" y="41"/>
                    <a:pt x="48" y="39"/>
                    <a:pt x="49" y="36"/>
                  </a:cubicBezTo>
                  <a:cubicBezTo>
                    <a:pt x="57" y="22"/>
                    <a:pt x="57" y="22"/>
                    <a:pt x="57" y="22"/>
                  </a:cubicBezTo>
                  <a:cubicBezTo>
                    <a:pt x="58" y="21"/>
                    <a:pt x="59" y="20"/>
                    <a:pt x="60" y="20"/>
                  </a:cubicBezTo>
                  <a:cubicBezTo>
                    <a:pt x="61" y="20"/>
                    <a:pt x="62" y="20"/>
                    <a:pt x="63" y="20"/>
                  </a:cubicBezTo>
                  <a:cubicBezTo>
                    <a:pt x="75" y="28"/>
                    <a:pt x="75" y="28"/>
                    <a:pt x="75" y="28"/>
                  </a:cubicBezTo>
                  <a:cubicBezTo>
                    <a:pt x="77" y="29"/>
                    <a:pt x="78" y="31"/>
                    <a:pt x="77" y="33"/>
                  </a:cubicBezTo>
                  <a:cubicBezTo>
                    <a:pt x="69" y="47"/>
                    <a:pt x="69" y="47"/>
                    <a:pt x="69" y="47"/>
                  </a:cubicBezTo>
                  <a:cubicBezTo>
                    <a:pt x="67" y="51"/>
                    <a:pt x="67" y="56"/>
                    <a:pt x="71" y="59"/>
                  </a:cubicBezTo>
                  <a:cubicBezTo>
                    <a:pt x="76" y="64"/>
                    <a:pt x="81" y="68"/>
                    <a:pt x="85" y="73"/>
                  </a:cubicBezTo>
                  <a:cubicBezTo>
                    <a:pt x="88" y="77"/>
                    <a:pt x="94" y="78"/>
                    <a:pt x="98" y="76"/>
                  </a:cubicBezTo>
                  <a:cubicBezTo>
                    <a:pt x="112" y="67"/>
                    <a:pt x="112" y="67"/>
                    <a:pt x="112" y="67"/>
                  </a:cubicBezTo>
                  <a:cubicBezTo>
                    <a:pt x="113" y="67"/>
                    <a:pt x="114" y="67"/>
                    <a:pt x="115" y="67"/>
                  </a:cubicBezTo>
                  <a:cubicBezTo>
                    <a:pt x="116" y="67"/>
                    <a:pt x="116" y="68"/>
                    <a:pt x="117" y="69"/>
                  </a:cubicBezTo>
                  <a:cubicBezTo>
                    <a:pt x="124" y="82"/>
                    <a:pt x="124" y="82"/>
                    <a:pt x="124" y="82"/>
                  </a:cubicBezTo>
                  <a:cubicBezTo>
                    <a:pt x="125" y="82"/>
                    <a:pt x="125" y="83"/>
                    <a:pt x="125" y="85"/>
                  </a:cubicBezTo>
                  <a:cubicBezTo>
                    <a:pt x="125" y="86"/>
                    <a:pt x="124" y="86"/>
                    <a:pt x="123" y="87"/>
                  </a:cubicBezTo>
                  <a:cubicBezTo>
                    <a:pt x="109" y="95"/>
                    <a:pt x="109" y="95"/>
                    <a:pt x="109" y="95"/>
                  </a:cubicBezTo>
                  <a:cubicBezTo>
                    <a:pt x="105" y="97"/>
                    <a:pt x="103" y="102"/>
                    <a:pt x="105" y="107"/>
                  </a:cubicBezTo>
                  <a:cubicBezTo>
                    <a:pt x="107" y="113"/>
                    <a:pt x="109" y="120"/>
                    <a:pt x="110" y="126"/>
                  </a:cubicBezTo>
                  <a:cubicBezTo>
                    <a:pt x="111" y="131"/>
                    <a:pt x="115" y="134"/>
                    <a:pt x="120" y="134"/>
                  </a:cubicBezTo>
                  <a:cubicBezTo>
                    <a:pt x="120" y="134"/>
                    <a:pt x="120" y="134"/>
                    <a:pt x="120" y="134"/>
                  </a:cubicBezTo>
                  <a:cubicBezTo>
                    <a:pt x="136" y="134"/>
                    <a:pt x="136" y="134"/>
                    <a:pt x="136" y="134"/>
                  </a:cubicBezTo>
                  <a:cubicBezTo>
                    <a:pt x="136" y="134"/>
                    <a:pt x="136" y="134"/>
                    <a:pt x="136" y="134"/>
                  </a:cubicBezTo>
                  <a:cubicBezTo>
                    <a:pt x="138" y="134"/>
                    <a:pt x="140" y="136"/>
                    <a:pt x="140" y="138"/>
                  </a:cubicBezTo>
                  <a:cubicBezTo>
                    <a:pt x="140" y="153"/>
                    <a:pt x="140" y="153"/>
                    <a:pt x="140" y="153"/>
                  </a:cubicBezTo>
                  <a:cubicBezTo>
                    <a:pt x="140" y="155"/>
                    <a:pt x="138" y="157"/>
                    <a:pt x="136" y="157"/>
                  </a:cubicBezTo>
                  <a:cubicBezTo>
                    <a:pt x="120" y="157"/>
                    <a:pt x="120" y="157"/>
                    <a:pt x="120" y="157"/>
                  </a:cubicBezTo>
                  <a:cubicBezTo>
                    <a:pt x="115" y="157"/>
                    <a:pt x="111" y="160"/>
                    <a:pt x="111" y="165"/>
                  </a:cubicBezTo>
                  <a:cubicBezTo>
                    <a:pt x="109" y="171"/>
                    <a:pt x="108" y="178"/>
                    <a:pt x="106" y="184"/>
                  </a:cubicBezTo>
                  <a:cubicBezTo>
                    <a:pt x="104" y="189"/>
                    <a:pt x="106" y="194"/>
                    <a:pt x="110" y="196"/>
                  </a:cubicBezTo>
                  <a:cubicBezTo>
                    <a:pt x="124" y="204"/>
                    <a:pt x="124" y="204"/>
                    <a:pt x="124" y="204"/>
                  </a:cubicBezTo>
                  <a:cubicBezTo>
                    <a:pt x="126" y="205"/>
                    <a:pt x="126" y="207"/>
                    <a:pt x="125" y="209"/>
                  </a:cubicBezTo>
                  <a:cubicBezTo>
                    <a:pt x="118" y="222"/>
                    <a:pt x="118" y="222"/>
                    <a:pt x="118" y="222"/>
                  </a:cubicBezTo>
                  <a:cubicBezTo>
                    <a:pt x="117" y="223"/>
                    <a:pt x="117" y="224"/>
                    <a:pt x="116" y="224"/>
                  </a:cubicBezTo>
                  <a:cubicBezTo>
                    <a:pt x="115" y="224"/>
                    <a:pt x="114" y="224"/>
                    <a:pt x="113" y="224"/>
                  </a:cubicBezTo>
                  <a:cubicBezTo>
                    <a:pt x="99" y="216"/>
                    <a:pt x="99" y="216"/>
                    <a:pt x="99" y="216"/>
                  </a:cubicBezTo>
                  <a:cubicBezTo>
                    <a:pt x="95" y="213"/>
                    <a:pt x="89" y="214"/>
                    <a:pt x="86" y="218"/>
                  </a:cubicBezTo>
                  <a:cubicBezTo>
                    <a:pt x="82" y="223"/>
                    <a:pt x="77" y="228"/>
                    <a:pt x="72" y="232"/>
                  </a:cubicBezTo>
                  <a:cubicBezTo>
                    <a:pt x="69" y="235"/>
                    <a:pt x="68" y="240"/>
                    <a:pt x="70" y="245"/>
                  </a:cubicBezTo>
                  <a:cubicBezTo>
                    <a:pt x="78" y="258"/>
                    <a:pt x="78" y="258"/>
                    <a:pt x="78" y="258"/>
                  </a:cubicBezTo>
                  <a:cubicBezTo>
                    <a:pt x="79" y="260"/>
                    <a:pt x="79" y="263"/>
                    <a:pt x="77" y="264"/>
                  </a:cubicBezTo>
                  <a:cubicBezTo>
                    <a:pt x="64" y="271"/>
                    <a:pt x="64" y="271"/>
                    <a:pt x="64" y="271"/>
                  </a:cubicBezTo>
                  <a:cubicBezTo>
                    <a:pt x="63" y="272"/>
                    <a:pt x="62" y="272"/>
                    <a:pt x="61" y="272"/>
                  </a:cubicBezTo>
                  <a:cubicBezTo>
                    <a:pt x="60" y="271"/>
                    <a:pt x="59" y="271"/>
                    <a:pt x="59" y="270"/>
                  </a:cubicBezTo>
                  <a:cubicBezTo>
                    <a:pt x="51" y="256"/>
                    <a:pt x="51" y="256"/>
                    <a:pt x="51" y="256"/>
                  </a:cubicBezTo>
                  <a:cubicBezTo>
                    <a:pt x="48" y="252"/>
                    <a:pt x="43" y="250"/>
                    <a:pt x="39" y="252"/>
                  </a:cubicBezTo>
                  <a:cubicBezTo>
                    <a:pt x="33" y="254"/>
                    <a:pt x="26" y="256"/>
                    <a:pt x="20" y="257"/>
                  </a:cubicBezTo>
                  <a:cubicBezTo>
                    <a:pt x="15" y="258"/>
                    <a:pt x="12" y="262"/>
                    <a:pt x="12" y="267"/>
                  </a:cubicBezTo>
                  <a:cubicBezTo>
                    <a:pt x="12" y="283"/>
                    <a:pt x="12" y="283"/>
                    <a:pt x="12" y="283"/>
                  </a:cubicBezTo>
                  <a:cubicBezTo>
                    <a:pt x="12" y="284"/>
                    <a:pt x="11" y="285"/>
                    <a:pt x="11" y="285"/>
                  </a:cubicBezTo>
                  <a:cubicBezTo>
                    <a:pt x="10" y="286"/>
                    <a:pt x="9" y="287"/>
                    <a:pt x="8" y="287"/>
                  </a:cubicBezTo>
                  <a:cubicBezTo>
                    <a:pt x="0" y="287"/>
                    <a:pt x="0" y="287"/>
                    <a:pt x="0" y="287"/>
                  </a:cubicBezTo>
                  <a:cubicBezTo>
                    <a:pt x="0" y="293"/>
                    <a:pt x="0" y="293"/>
                    <a:pt x="0" y="293"/>
                  </a:cubicBezTo>
                  <a:cubicBezTo>
                    <a:pt x="8" y="293"/>
                    <a:pt x="8" y="293"/>
                    <a:pt x="8" y="293"/>
                  </a:cubicBezTo>
                  <a:cubicBezTo>
                    <a:pt x="11" y="293"/>
                    <a:pt x="13" y="292"/>
                    <a:pt x="15" y="290"/>
                  </a:cubicBezTo>
                  <a:cubicBezTo>
                    <a:pt x="17" y="288"/>
                    <a:pt x="18" y="285"/>
                    <a:pt x="18" y="283"/>
                  </a:cubicBezTo>
                  <a:cubicBezTo>
                    <a:pt x="18" y="267"/>
                    <a:pt x="18" y="267"/>
                    <a:pt x="18" y="267"/>
                  </a:cubicBezTo>
                  <a:cubicBezTo>
                    <a:pt x="18" y="265"/>
                    <a:pt x="19" y="263"/>
                    <a:pt x="21" y="263"/>
                  </a:cubicBezTo>
                  <a:cubicBezTo>
                    <a:pt x="28" y="262"/>
                    <a:pt x="34" y="260"/>
                    <a:pt x="41" y="257"/>
                  </a:cubicBezTo>
                  <a:cubicBezTo>
                    <a:pt x="43" y="257"/>
                    <a:pt x="45" y="257"/>
                    <a:pt x="46" y="259"/>
                  </a:cubicBezTo>
                  <a:cubicBezTo>
                    <a:pt x="54" y="273"/>
                    <a:pt x="54" y="273"/>
                    <a:pt x="54" y="273"/>
                  </a:cubicBezTo>
                  <a:cubicBezTo>
                    <a:pt x="55" y="275"/>
                    <a:pt x="57" y="277"/>
                    <a:pt x="60" y="277"/>
                  </a:cubicBezTo>
                  <a:cubicBezTo>
                    <a:pt x="62" y="278"/>
                    <a:pt x="65" y="278"/>
                    <a:pt x="67" y="276"/>
                  </a:cubicBezTo>
                  <a:cubicBezTo>
                    <a:pt x="80" y="269"/>
                    <a:pt x="80" y="269"/>
                    <a:pt x="80" y="269"/>
                  </a:cubicBezTo>
                  <a:cubicBezTo>
                    <a:pt x="85" y="266"/>
                    <a:pt x="86" y="260"/>
                    <a:pt x="84" y="255"/>
                  </a:cubicBezTo>
                  <a:cubicBezTo>
                    <a:pt x="75" y="242"/>
                    <a:pt x="75" y="242"/>
                    <a:pt x="75" y="242"/>
                  </a:cubicBezTo>
                  <a:cubicBezTo>
                    <a:pt x="75" y="240"/>
                    <a:pt x="75" y="238"/>
                    <a:pt x="76" y="237"/>
                  </a:cubicBezTo>
                  <a:cubicBezTo>
                    <a:pt x="82" y="232"/>
                    <a:pt x="87" y="227"/>
                    <a:pt x="91" y="222"/>
                  </a:cubicBezTo>
                  <a:cubicBezTo>
                    <a:pt x="92" y="220"/>
                    <a:pt x="94" y="220"/>
                    <a:pt x="96" y="221"/>
                  </a:cubicBezTo>
                  <a:cubicBezTo>
                    <a:pt x="110" y="229"/>
                    <a:pt x="110" y="229"/>
                    <a:pt x="110" y="229"/>
                  </a:cubicBezTo>
                  <a:cubicBezTo>
                    <a:pt x="112" y="230"/>
                    <a:pt x="115" y="230"/>
                    <a:pt x="117" y="230"/>
                  </a:cubicBezTo>
                  <a:cubicBezTo>
                    <a:pt x="120" y="229"/>
                    <a:pt x="122" y="227"/>
                    <a:pt x="123" y="225"/>
                  </a:cubicBezTo>
                  <a:cubicBezTo>
                    <a:pt x="131" y="212"/>
                    <a:pt x="131" y="212"/>
                    <a:pt x="131" y="212"/>
                  </a:cubicBezTo>
                  <a:cubicBezTo>
                    <a:pt x="133" y="207"/>
                    <a:pt x="132" y="201"/>
                    <a:pt x="127" y="199"/>
                  </a:cubicBezTo>
                  <a:cubicBezTo>
                    <a:pt x="113" y="191"/>
                    <a:pt x="113" y="191"/>
                    <a:pt x="113" y="191"/>
                  </a:cubicBezTo>
                  <a:cubicBezTo>
                    <a:pt x="111" y="190"/>
                    <a:pt x="111" y="188"/>
                    <a:pt x="111" y="186"/>
                  </a:cubicBezTo>
                  <a:cubicBezTo>
                    <a:pt x="114" y="180"/>
                    <a:pt x="115" y="173"/>
                    <a:pt x="116" y="166"/>
                  </a:cubicBezTo>
                  <a:cubicBezTo>
                    <a:pt x="117" y="164"/>
                    <a:pt x="118" y="163"/>
                    <a:pt x="120" y="163"/>
                  </a:cubicBezTo>
                  <a:cubicBezTo>
                    <a:pt x="136" y="163"/>
                    <a:pt x="136" y="163"/>
                    <a:pt x="136" y="163"/>
                  </a:cubicBezTo>
                  <a:cubicBezTo>
                    <a:pt x="142" y="163"/>
                    <a:pt x="146" y="158"/>
                    <a:pt x="146" y="153"/>
                  </a:cubicBezTo>
                  <a:cubicBezTo>
                    <a:pt x="146" y="138"/>
                    <a:pt x="146" y="138"/>
                    <a:pt x="146" y="138"/>
                  </a:cubicBezTo>
                  <a:cubicBezTo>
                    <a:pt x="146" y="132"/>
                    <a:pt x="141" y="128"/>
                    <a:pt x="136" y="128"/>
                  </a:cubicBezTo>
                  <a:cubicBezTo>
                    <a:pt x="136" y="128"/>
                    <a:pt x="136" y="128"/>
                    <a:pt x="136" y="128"/>
                  </a:cubicBezTo>
                  <a:cubicBezTo>
                    <a:pt x="120" y="128"/>
                    <a:pt x="120" y="128"/>
                    <a:pt x="120" y="128"/>
                  </a:cubicBezTo>
                  <a:cubicBezTo>
                    <a:pt x="120" y="128"/>
                    <a:pt x="120" y="128"/>
                    <a:pt x="120" y="128"/>
                  </a:cubicBezTo>
                  <a:cubicBezTo>
                    <a:pt x="118" y="128"/>
                    <a:pt x="117" y="127"/>
                    <a:pt x="116" y="125"/>
                  </a:cubicBezTo>
                  <a:cubicBezTo>
                    <a:pt x="115" y="118"/>
                    <a:pt x="113" y="111"/>
                    <a:pt x="111" y="105"/>
                  </a:cubicBezTo>
                  <a:cubicBezTo>
                    <a:pt x="110" y="103"/>
                    <a:pt x="111" y="101"/>
                    <a:pt x="112" y="100"/>
                  </a:cubicBezTo>
                  <a:cubicBezTo>
                    <a:pt x="126" y="92"/>
                    <a:pt x="126" y="92"/>
                    <a:pt x="126" y="92"/>
                  </a:cubicBezTo>
                  <a:cubicBezTo>
                    <a:pt x="128" y="91"/>
                    <a:pt x="130" y="89"/>
                    <a:pt x="131" y="86"/>
                  </a:cubicBezTo>
                  <a:cubicBezTo>
                    <a:pt x="131" y="83"/>
                    <a:pt x="131" y="81"/>
                    <a:pt x="130" y="79"/>
                  </a:cubicBezTo>
                  <a:cubicBezTo>
                    <a:pt x="122" y="66"/>
                    <a:pt x="122" y="66"/>
                    <a:pt x="122" y="66"/>
                  </a:cubicBezTo>
                  <a:cubicBezTo>
                    <a:pt x="119" y="61"/>
                    <a:pt x="113" y="59"/>
                    <a:pt x="109" y="62"/>
                  </a:cubicBezTo>
                  <a:cubicBezTo>
                    <a:pt x="95" y="70"/>
                    <a:pt x="95" y="70"/>
                    <a:pt x="95" y="70"/>
                  </a:cubicBezTo>
                  <a:cubicBezTo>
                    <a:pt x="93" y="71"/>
                    <a:pt x="91" y="71"/>
                    <a:pt x="90" y="70"/>
                  </a:cubicBezTo>
                  <a:cubicBezTo>
                    <a:pt x="85" y="64"/>
                    <a:pt x="80" y="59"/>
                    <a:pt x="75" y="55"/>
                  </a:cubicBezTo>
                  <a:cubicBezTo>
                    <a:pt x="74" y="54"/>
                    <a:pt x="73" y="52"/>
                    <a:pt x="74" y="50"/>
                  </a:cubicBezTo>
                  <a:cubicBezTo>
                    <a:pt x="82" y="36"/>
                    <a:pt x="82" y="36"/>
                    <a:pt x="82" y="36"/>
                  </a:cubicBezTo>
                  <a:cubicBezTo>
                    <a:pt x="85" y="31"/>
                    <a:pt x="83" y="25"/>
                    <a:pt x="78" y="23"/>
                  </a:cubicBezTo>
                  <a:cubicBezTo>
                    <a:pt x="66" y="15"/>
                    <a:pt x="66" y="15"/>
                    <a:pt x="66" y="15"/>
                  </a:cubicBezTo>
                  <a:cubicBezTo>
                    <a:pt x="63" y="14"/>
                    <a:pt x="61" y="14"/>
                    <a:pt x="58" y="14"/>
                  </a:cubicBezTo>
                  <a:cubicBezTo>
                    <a:pt x="55" y="15"/>
                    <a:pt x="53" y="17"/>
                    <a:pt x="52" y="19"/>
                  </a:cubicBezTo>
                  <a:cubicBezTo>
                    <a:pt x="44" y="33"/>
                    <a:pt x="44" y="33"/>
                    <a:pt x="44" y="33"/>
                  </a:cubicBezTo>
                  <a:cubicBezTo>
                    <a:pt x="43" y="34"/>
                    <a:pt x="41" y="35"/>
                    <a:pt x="39" y="35"/>
                  </a:cubicBezTo>
                  <a:cubicBezTo>
                    <a:pt x="33" y="32"/>
                    <a:pt x="26" y="30"/>
                    <a:pt x="19" y="29"/>
                  </a:cubicBezTo>
                  <a:cubicBezTo>
                    <a:pt x="17" y="29"/>
                    <a:pt x="16" y="27"/>
                    <a:pt x="16" y="26"/>
                  </a:cubicBezTo>
                  <a:cubicBezTo>
                    <a:pt x="16" y="10"/>
                    <a:pt x="16" y="10"/>
                    <a:pt x="16" y="10"/>
                  </a:cubicBezTo>
                  <a:cubicBezTo>
                    <a:pt x="16" y="4"/>
                    <a:pt x="11" y="0"/>
                    <a:pt x="6" y="0"/>
                  </a:cubicBezTo>
                  <a:cubicBezTo>
                    <a:pt x="6" y="0"/>
                    <a:pt x="6" y="0"/>
                    <a:pt x="6" y="0"/>
                  </a:cubicBezTo>
                  <a:cubicBezTo>
                    <a:pt x="0" y="0"/>
                    <a:pt x="0"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3" name="Freeform 1138"/>
            <p:cNvSpPr>
              <a:spLocks/>
            </p:cNvSpPr>
            <p:nvPr/>
          </p:nvSpPr>
          <p:spPr bwMode="auto">
            <a:xfrm>
              <a:off x="623888" y="868363"/>
              <a:ext cx="207963" cy="211138"/>
            </a:xfrm>
            <a:custGeom>
              <a:avLst/>
              <a:gdLst>
                <a:gd name="T0" fmla="*/ 185 w 194"/>
                <a:gd name="T1" fmla="*/ 81 h 197"/>
                <a:gd name="T2" fmla="*/ 142 w 194"/>
                <a:gd name="T3" fmla="*/ 16 h 197"/>
                <a:gd name="T4" fmla="*/ 78 w 194"/>
                <a:gd name="T5" fmla="*/ 3 h 197"/>
                <a:gd name="T6" fmla="*/ 1 w 194"/>
                <a:gd name="T7" fmla="*/ 76 h 197"/>
                <a:gd name="T8" fmla="*/ 25 w 194"/>
                <a:gd name="T9" fmla="*/ 76 h 197"/>
                <a:gd name="T10" fmla="*/ 93 w 194"/>
                <a:gd name="T11" fmla="*/ 26 h 197"/>
                <a:gd name="T12" fmla="*/ 163 w 194"/>
                <a:gd name="T13" fmla="*/ 97 h 197"/>
                <a:gd name="T14" fmla="*/ 93 w 194"/>
                <a:gd name="T15" fmla="*/ 167 h 197"/>
                <a:gd name="T16" fmla="*/ 25 w 194"/>
                <a:gd name="T17" fmla="*/ 115 h 197"/>
                <a:gd name="T18" fmla="*/ 0 w 194"/>
                <a:gd name="T19" fmla="*/ 115 h 197"/>
                <a:gd name="T20" fmla="*/ 108 w 194"/>
                <a:gd name="T21" fmla="*/ 189 h 197"/>
                <a:gd name="T22" fmla="*/ 185 w 194"/>
                <a:gd name="T23" fmla="*/ 8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197">
                  <a:moveTo>
                    <a:pt x="185" y="81"/>
                  </a:moveTo>
                  <a:cubicBezTo>
                    <a:pt x="181" y="53"/>
                    <a:pt x="165" y="30"/>
                    <a:pt x="142" y="16"/>
                  </a:cubicBezTo>
                  <a:cubicBezTo>
                    <a:pt x="124" y="5"/>
                    <a:pt x="101" y="0"/>
                    <a:pt x="78" y="3"/>
                  </a:cubicBezTo>
                  <a:cubicBezTo>
                    <a:pt x="38" y="10"/>
                    <a:pt x="9" y="40"/>
                    <a:pt x="1" y="76"/>
                  </a:cubicBezTo>
                  <a:cubicBezTo>
                    <a:pt x="25" y="76"/>
                    <a:pt x="25" y="76"/>
                    <a:pt x="25" y="76"/>
                  </a:cubicBezTo>
                  <a:cubicBezTo>
                    <a:pt x="34" y="47"/>
                    <a:pt x="61" y="26"/>
                    <a:pt x="93" y="26"/>
                  </a:cubicBezTo>
                  <a:cubicBezTo>
                    <a:pt x="131" y="26"/>
                    <a:pt x="163" y="58"/>
                    <a:pt x="163" y="97"/>
                  </a:cubicBezTo>
                  <a:cubicBezTo>
                    <a:pt x="163" y="136"/>
                    <a:pt x="131" y="167"/>
                    <a:pt x="93" y="167"/>
                  </a:cubicBezTo>
                  <a:cubicBezTo>
                    <a:pt x="60" y="167"/>
                    <a:pt x="32" y="145"/>
                    <a:pt x="25" y="115"/>
                  </a:cubicBezTo>
                  <a:cubicBezTo>
                    <a:pt x="0" y="115"/>
                    <a:pt x="0" y="115"/>
                    <a:pt x="0" y="115"/>
                  </a:cubicBezTo>
                  <a:cubicBezTo>
                    <a:pt x="10" y="164"/>
                    <a:pt x="57" y="197"/>
                    <a:pt x="108" y="189"/>
                  </a:cubicBezTo>
                  <a:cubicBezTo>
                    <a:pt x="159" y="181"/>
                    <a:pt x="194" y="133"/>
                    <a:pt x="185" y="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61" name="Group 2460"/>
          <p:cNvGrpSpPr/>
          <p:nvPr/>
        </p:nvGrpSpPr>
        <p:grpSpPr>
          <a:xfrm>
            <a:off x="5835722" y="3890964"/>
            <a:ext cx="550863" cy="654050"/>
            <a:chOff x="1549401" y="3890963"/>
            <a:chExt cx="550863" cy="654050"/>
          </a:xfrm>
        </p:grpSpPr>
        <p:sp>
          <p:nvSpPr>
            <p:cNvPr id="1086" name="Freeform 1252"/>
            <p:cNvSpPr>
              <a:spLocks/>
            </p:cNvSpPr>
            <p:nvPr/>
          </p:nvSpPr>
          <p:spPr bwMode="auto">
            <a:xfrm>
              <a:off x="1549401" y="3935413"/>
              <a:ext cx="550863" cy="609600"/>
            </a:xfrm>
            <a:custGeom>
              <a:avLst/>
              <a:gdLst>
                <a:gd name="T0" fmla="*/ 311 w 347"/>
                <a:gd name="T1" fmla="*/ 0 h 384"/>
                <a:gd name="T2" fmla="*/ 347 w 347"/>
                <a:gd name="T3" fmla="*/ 37 h 384"/>
                <a:gd name="T4" fmla="*/ 347 w 347"/>
                <a:gd name="T5" fmla="*/ 384 h 384"/>
                <a:gd name="T6" fmla="*/ 0 w 347"/>
                <a:gd name="T7" fmla="*/ 384 h 384"/>
                <a:gd name="T8" fmla="*/ 0 w 347"/>
                <a:gd name="T9" fmla="*/ 0 h 384"/>
                <a:gd name="T10" fmla="*/ 311 w 347"/>
                <a:gd name="T11" fmla="*/ 0 h 384"/>
              </a:gdLst>
              <a:ahLst/>
              <a:cxnLst>
                <a:cxn ang="0">
                  <a:pos x="T0" y="T1"/>
                </a:cxn>
                <a:cxn ang="0">
                  <a:pos x="T2" y="T3"/>
                </a:cxn>
                <a:cxn ang="0">
                  <a:pos x="T4" y="T5"/>
                </a:cxn>
                <a:cxn ang="0">
                  <a:pos x="T6" y="T7"/>
                </a:cxn>
                <a:cxn ang="0">
                  <a:pos x="T8" y="T9"/>
                </a:cxn>
                <a:cxn ang="0">
                  <a:pos x="T10" y="T11"/>
                </a:cxn>
              </a:cxnLst>
              <a:rect l="0" t="0" r="r" b="b"/>
              <a:pathLst>
                <a:path w="347" h="384">
                  <a:moveTo>
                    <a:pt x="311" y="0"/>
                  </a:moveTo>
                  <a:lnTo>
                    <a:pt x="347" y="37"/>
                  </a:lnTo>
                  <a:lnTo>
                    <a:pt x="347" y="384"/>
                  </a:lnTo>
                  <a:lnTo>
                    <a:pt x="0" y="384"/>
                  </a:lnTo>
                  <a:lnTo>
                    <a:pt x="0" y="0"/>
                  </a:lnTo>
                  <a:lnTo>
                    <a:pt x="311" y="0"/>
                  </a:ln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8" name="Freeform 1254"/>
            <p:cNvSpPr>
              <a:spLocks/>
            </p:cNvSpPr>
            <p:nvPr/>
          </p:nvSpPr>
          <p:spPr bwMode="auto">
            <a:xfrm>
              <a:off x="1549401" y="3890963"/>
              <a:ext cx="493713" cy="46038"/>
            </a:xfrm>
            <a:custGeom>
              <a:avLst/>
              <a:gdLst>
                <a:gd name="T0" fmla="*/ 284 w 311"/>
                <a:gd name="T1" fmla="*/ 0 h 29"/>
                <a:gd name="T2" fmla="*/ 0 w 311"/>
                <a:gd name="T3" fmla="*/ 0 h 29"/>
                <a:gd name="T4" fmla="*/ 0 w 311"/>
                <a:gd name="T5" fmla="*/ 29 h 29"/>
                <a:gd name="T6" fmla="*/ 311 w 311"/>
                <a:gd name="T7" fmla="*/ 29 h 29"/>
                <a:gd name="T8" fmla="*/ 284 w 311"/>
                <a:gd name="T9" fmla="*/ 0 h 29"/>
              </a:gdLst>
              <a:ahLst/>
              <a:cxnLst>
                <a:cxn ang="0">
                  <a:pos x="T0" y="T1"/>
                </a:cxn>
                <a:cxn ang="0">
                  <a:pos x="T2" y="T3"/>
                </a:cxn>
                <a:cxn ang="0">
                  <a:pos x="T4" y="T5"/>
                </a:cxn>
                <a:cxn ang="0">
                  <a:pos x="T6" y="T7"/>
                </a:cxn>
                <a:cxn ang="0">
                  <a:pos x="T8" y="T9"/>
                </a:cxn>
              </a:cxnLst>
              <a:rect l="0" t="0" r="r" b="b"/>
              <a:pathLst>
                <a:path w="311" h="29">
                  <a:moveTo>
                    <a:pt x="284" y="0"/>
                  </a:moveTo>
                  <a:lnTo>
                    <a:pt x="0" y="0"/>
                  </a:lnTo>
                  <a:lnTo>
                    <a:pt x="0" y="29"/>
                  </a:lnTo>
                  <a:lnTo>
                    <a:pt x="311" y="29"/>
                  </a:lnTo>
                  <a:lnTo>
                    <a:pt x="284"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9" name="Freeform 1255"/>
            <p:cNvSpPr>
              <a:spLocks/>
            </p:cNvSpPr>
            <p:nvPr/>
          </p:nvSpPr>
          <p:spPr bwMode="auto">
            <a:xfrm>
              <a:off x="1668463" y="3903663"/>
              <a:ext cx="361950" cy="20638"/>
            </a:xfrm>
            <a:custGeom>
              <a:avLst/>
              <a:gdLst>
                <a:gd name="T0" fmla="*/ 228 w 228"/>
                <a:gd name="T1" fmla="*/ 13 h 13"/>
                <a:gd name="T2" fmla="*/ 0 w 228"/>
                <a:gd name="T3" fmla="*/ 13 h 13"/>
                <a:gd name="T4" fmla="*/ 0 w 228"/>
                <a:gd name="T5" fmla="*/ 0 h 13"/>
                <a:gd name="T6" fmla="*/ 213 w 228"/>
                <a:gd name="T7" fmla="*/ 0 h 13"/>
                <a:gd name="T8" fmla="*/ 228 w 228"/>
                <a:gd name="T9" fmla="*/ 13 h 13"/>
              </a:gdLst>
              <a:ahLst/>
              <a:cxnLst>
                <a:cxn ang="0">
                  <a:pos x="T0" y="T1"/>
                </a:cxn>
                <a:cxn ang="0">
                  <a:pos x="T2" y="T3"/>
                </a:cxn>
                <a:cxn ang="0">
                  <a:pos x="T4" y="T5"/>
                </a:cxn>
                <a:cxn ang="0">
                  <a:pos x="T6" y="T7"/>
                </a:cxn>
                <a:cxn ang="0">
                  <a:pos x="T8" y="T9"/>
                </a:cxn>
              </a:cxnLst>
              <a:rect l="0" t="0" r="r" b="b"/>
              <a:pathLst>
                <a:path w="228" h="13">
                  <a:moveTo>
                    <a:pt x="228" y="13"/>
                  </a:moveTo>
                  <a:lnTo>
                    <a:pt x="0" y="13"/>
                  </a:lnTo>
                  <a:lnTo>
                    <a:pt x="0" y="0"/>
                  </a:lnTo>
                  <a:lnTo>
                    <a:pt x="213" y="0"/>
                  </a:lnTo>
                  <a:lnTo>
                    <a:pt x="228"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0" name="Oval 1256"/>
            <p:cNvSpPr>
              <a:spLocks noChangeArrowheads="1"/>
            </p:cNvSpPr>
            <p:nvPr/>
          </p:nvSpPr>
          <p:spPr bwMode="auto">
            <a:xfrm>
              <a:off x="1570038" y="3905250"/>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1" name="Oval 1257"/>
            <p:cNvSpPr>
              <a:spLocks noChangeArrowheads="1"/>
            </p:cNvSpPr>
            <p:nvPr/>
          </p:nvSpPr>
          <p:spPr bwMode="auto">
            <a:xfrm>
              <a:off x="1600201" y="3905250"/>
              <a:ext cx="15875"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2" name="Oval 1258"/>
            <p:cNvSpPr>
              <a:spLocks noChangeArrowheads="1"/>
            </p:cNvSpPr>
            <p:nvPr/>
          </p:nvSpPr>
          <p:spPr bwMode="auto">
            <a:xfrm>
              <a:off x="1630363" y="3905250"/>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3" name="Freeform 1259"/>
            <p:cNvSpPr>
              <a:spLocks/>
            </p:cNvSpPr>
            <p:nvPr/>
          </p:nvSpPr>
          <p:spPr bwMode="auto">
            <a:xfrm>
              <a:off x="2000251" y="3890963"/>
              <a:ext cx="100013" cy="103188"/>
            </a:xfrm>
            <a:custGeom>
              <a:avLst/>
              <a:gdLst>
                <a:gd name="T0" fmla="*/ 63 w 63"/>
                <a:gd name="T1" fmla="*/ 65 h 65"/>
                <a:gd name="T2" fmla="*/ 0 w 63"/>
                <a:gd name="T3" fmla="*/ 65 h 65"/>
                <a:gd name="T4" fmla="*/ 0 w 63"/>
                <a:gd name="T5" fmla="*/ 0 h 65"/>
                <a:gd name="T6" fmla="*/ 63 w 63"/>
                <a:gd name="T7" fmla="*/ 65 h 65"/>
              </a:gdLst>
              <a:ahLst/>
              <a:cxnLst>
                <a:cxn ang="0">
                  <a:pos x="T0" y="T1"/>
                </a:cxn>
                <a:cxn ang="0">
                  <a:pos x="T2" y="T3"/>
                </a:cxn>
                <a:cxn ang="0">
                  <a:pos x="T4" y="T5"/>
                </a:cxn>
                <a:cxn ang="0">
                  <a:pos x="T6" y="T7"/>
                </a:cxn>
              </a:cxnLst>
              <a:rect l="0" t="0" r="r" b="b"/>
              <a:pathLst>
                <a:path w="63" h="65">
                  <a:moveTo>
                    <a:pt x="63" y="65"/>
                  </a:moveTo>
                  <a:lnTo>
                    <a:pt x="0" y="65"/>
                  </a:lnTo>
                  <a:lnTo>
                    <a:pt x="0" y="0"/>
                  </a:lnTo>
                  <a:lnTo>
                    <a:pt x="63" y="6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4" name="Freeform 1260"/>
            <p:cNvSpPr>
              <a:spLocks/>
            </p:cNvSpPr>
            <p:nvPr/>
          </p:nvSpPr>
          <p:spPr bwMode="auto">
            <a:xfrm>
              <a:off x="2000251" y="3890963"/>
              <a:ext cx="100013" cy="103188"/>
            </a:xfrm>
            <a:custGeom>
              <a:avLst/>
              <a:gdLst>
                <a:gd name="T0" fmla="*/ 63 w 63"/>
                <a:gd name="T1" fmla="*/ 65 h 65"/>
                <a:gd name="T2" fmla="*/ 0 w 63"/>
                <a:gd name="T3" fmla="*/ 65 h 65"/>
                <a:gd name="T4" fmla="*/ 0 w 63"/>
                <a:gd name="T5" fmla="*/ 0 h 65"/>
                <a:gd name="T6" fmla="*/ 63 w 63"/>
                <a:gd name="T7" fmla="*/ 65 h 65"/>
              </a:gdLst>
              <a:ahLst/>
              <a:cxnLst>
                <a:cxn ang="0">
                  <a:pos x="T0" y="T1"/>
                </a:cxn>
                <a:cxn ang="0">
                  <a:pos x="T2" y="T3"/>
                </a:cxn>
                <a:cxn ang="0">
                  <a:pos x="T4" y="T5"/>
                </a:cxn>
                <a:cxn ang="0">
                  <a:pos x="T6" y="T7"/>
                </a:cxn>
              </a:cxnLst>
              <a:rect l="0" t="0" r="r" b="b"/>
              <a:pathLst>
                <a:path w="63" h="65">
                  <a:moveTo>
                    <a:pt x="63" y="65"/>
                  </a:moveTo>
                  <a:lnTo>
                    <a:pt x="0" y="65"/>
                  </a:lnTo>
                  <a:lnTo>
                    <a:pt x="0" y="0"/>
                  </a:lnTo>
                  <a:lnTo>
                    <a:pt x="63"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5" name="Freeform 1261"/>
            <p:cNvSpPr>
              <a:spLocks/>
            </p:cNvSpPr>
            <p:nvPr/>
          </p:nvSpPr>
          <p:spPr bwMode="auto">
            <a:xfrm>
              <a:off x="2000251" y="3994150"/>
              <a:ext cx="100013" cy="100013"/>
            </a:xfrm>
            <a:custGeom>
              <a:avLst/>
              <a:gdLst>
                <a:gd name="T0" fmla="*/ 63 w 63"/>
                <a:gd name="T1" fmla="*/ 0 h 63"/>
                <a:gd name="T2" fmla="*/ 0 w 63"/>
                <a:gd name="T3" fmla="*/ 0 h 63"/>
                <a:gd name="T4" fmla="*/ 63 w 63"/>
                <a:gd name="T5" fmla="*/ 63 h 63"/>
                <a:gd name="T6" fmla="*/ 63 w 63"/>
                <a:gd name="T7" fmla="*/ 0 h 63"/>
              </a:gdLst>
              <a:ahLst/>
              <a:cxnLst>
                <a:cxn ang="0">
                  <a:pos x="T0" y="T1"/>
                </a:cxn>
                <a:cxn ang="0">
                  <a:pos x="T2" y="T3"/>
                </a:cxn>
                <a:cxn ang="0">
                  <a:pos x="T4" y="T5"/>
                </a:cxn>
                <a:cxn ang="0">
                  <a:pos x="T6" y="T7"/>
                </a:cxn>
              </a:cxnLst>
              <a:rect l="0" t="0" r="r" b="b"/>
              <a:pathLst>
                <a:path w="63" h="63">
                  <a:moveTo>
                    <a:pt x="63" y="0"/>
                  </a:moveTo>
                  <a:lnTo>
                    <a:pt x="0" y="0"/>
                  </a:lnTo>
                  <a:lnTo>
                    <a:pt x="63" y="63"/>
                  </a:lnTo>
                  <a:lnTo>
                    <a:pt x="63"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6" name="Freeform 1262"/>
            <p:cNvSpPr>
              <a:spLocks/>
            </p:cNvSpPr>
            <p:nvPr/>
          </p:nvSpPr>
          <p:spPr bwMode="auto">
            <a:xfrm>
              <a:off x="2000251" y="3994150"/>
              <a:ext cx="100013" cy="100013"/>
            </a:xfrm>
            <a:custGeom>
              <a:avLst/>
              <a:gdLst>
                <a:gd name="T0" fmla="*/ 63 w 63"/>
                <a:gd name="T1" fmla="*/ 0 h 63"/>
                <a:gd name="T2" fmla="*/ 0 w 63"/>
                <a:gd name="T3" fmla="*/ 0 h 63"/>
                <a:gd name="T4" fmla="*/ 63 w 63"/>
                <a:gd name="T5" fmla="*/ 63 h 63"/>
                <a:gd name="T6" fmla="*/ 63 w 63"/>
                <a:gd name="T7" fmla="*/ 0 h 63"/>
              </a:gdLst>
              <a:ahLst/>
              <a:cxnLst>
                <a:cxn ang="0">
                  <a:pos x="T0" y="T1"/>
                </a:cxn>
                <a:cxn ang="0">
                  <a:pos x="T2" y="T3"/>
                </a:cxn>
                <a:cxn ang="0">
                  <a:pos x="T4" y="T5"/>
                </a:cxn>
                <a:cxn ang="0">
                  <a:pos x="T6" y="T7"/>
                </a:cxn>
              </a:cxnLst>
              <a:rect l="0" t="0" r="r" b="b"/>
              <a:pathLst>
                <a:path w="63" h="63">
                  <a:moveTo>
                    <a:pt x="63" y="0"/>
                  </a:moveTo>
                  <a:lnTo>
                    <a:pt x="0" y="0"/>
                  </a:lnTo>
                  <a:lnTo>
                    <a:pt x="63" y="63"/>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7" name="Freeform 1263"/>
            <p:cNvSpPr>
              <a:spLocks/>
            </p:cNvSpPr>
            <p:nvPr/>
          </p:nvSpPr>
          <p:spPr bwMode="auto">
            <a:xfrm>
              <a:off x="1636713" y="4065588"/>
              <a:ext cx="376238" cy="344488"/>
            </a:xfrm>
            <a:custGeom>
              <a:avLst/>
              <a:gdLst>
                <a:gd name="T0" fmla="*/ 317 w 350"/>
                <a:gd name="T1" fmla="*/ 37 h 321"/>
                <a:gd name="T2" fmla="*/ 315 w 350"/>
                <a:gd name="T3" fmla="*/ 35 h 321"/>
                <a:gd name="T4" fmla="*/ 313 w 350"/>
                <a:gd name="T5" fmla="*/ 33 h 321"/>
                <a:gd name="T6" fmla="*/ 313 w 350"/>
                <a:gd name="T7" fmla="*/ 33 h 321"/>
                <a:gd name="T8" fmla="*/ 196 w 350"/>
                <a:gd name="T9" fmla="*/ 33 h 321"/>
                <a:gd name="T10" fmla="*/ 194 w 350"/>
                <a:gd name="T11" fmla="*/ 35 h 321"/>
                <a:gd name="T12" fmla="*/ 175 w 350"/>
                <a:gd name="T13" fmla="*/ 57 h 321"/>
                <a:gd name="T14" fmla="*/ 155 w 350"/>
                <a:gd name="T15" fmla="*/ 36 h 321"/>
                <a:gd name="T16" fmla="*/ 153 w 350"/>
                <a:gd name="T17" fmla="*/ 33 h 321"/>
                <a:gd name="T18" fmla="*/ 37 w 350"/>
                <a:gd name="T19" fmla="*/ 33 h 321"/>
                <a:gd name="T20" fmla="*/ 37 w 350"/>
                <a:gd name="T21" fmla="*/ 33 h 321"/>
                <a:gd name="T22" fmla="*/ 36 w 350"/>
                <a:gd name="T23" fmla="*/ 34 h 321"/>
                <a:gd name="T24" fmla="*/ 33 w 350"/>
                <a:gd name="T25" fmla="*/ 37 h 321"/>
                <a:gd name="T26" fmla="*/ 30 w 350"/>
                <a:gd name="T27" fmla="*/ 160 h 321"/>
                <a:gd name="T28" fmla="*/ 175 w 350"/>
                <a:gd name="T29" fmla="*/ 321 h 321"/>
                <a:gd name="T30" fmla="*/ 320 w 350"/>
                <a:gd name="T31" fmla="*/ 159 h 321"/>
                <a:gd name="T32" fmla="*/ 317 w 350"/>
                <a:gd name="T33" fmla="*/ 3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0" h="321">
                  <a:moveTo>
                    <a:pt x="317" y="37"/>
                  </a:moveTo>
                  <a:cubicBezTo>
                    <a:pt x="315" y="35"/>
                    <a:pt x="315" y="35"/>
                    <a:pt x="315" y="35"/>
                  </a:cubicBezTo>
                  <a:cubicBezTo>
                    <a:pt x="313" y="33"/>
                    <a:pt x="313" y="33"/>
                    <a:pt x="313" y="33"/>
                  </a:cubicBezTo>
                  <a:cubicBezTo>
                    <a:pt x="313" y="33"/>
                    <a:pt x="313" y="33"/>
                    <a:pt x="313" y="33"/>
                  </a:cubicBezTo>
                  <a:cubicBezTo>
                    <a:pt x="281" y="0"/>
                    <a:pt x="228" y="0"/>
                    <a:pt x="196" y="33"/>
                  </a:cubicBezTo>
                  <a:cubicBezTo>
                    <a:pt x="194" y="35"/>
                    <a:pt x="194" y="35"/>
                    <a:pt x="194" y="35"/>
                  </a:cubicBezTo>
                  <a:cubicBezTo>
                    <a:pt x="175" y="57"/>
                    <a:pt x="175" y="57"/>
                    <a:pt x="175" y="57"/>
                  </a:cubicBezTo>
                  <a:cubicBezTo>
                    <a:pt x="155" y="36"/>
                    <a:pt x="155" y="36"/>
                    <a:pt x="155" y="36"/>
                  </a:cubicBezTo>
                  <a:cubicBezTo>
                    <a:pt x="153" y="33"/>
                    <a:pt x="153" y="33"/>
                    <a:pt x="153" y="33"/>
                  </a:cubicBezTo>
                  <a:cubicBezTo>
                    <a:pt x="121" y="0"/>
                    <a:pt x="69" y="0"/>
                    <a:pt x="37" y="33"/>
                  </a:cubicBezTo>
                  <a:cubicBezTo>
                    <a:pt x="37" y="33"/>
                    <a:pt x="37" y="33"/>
                    <a:pt x="37" y="33"/>
                  </a:cubicBezTo>
                  <a:cubicBezTo>
                    <a:pt x="36" y="34"/>
                    <a:pt x="36" y="34"/>
                    <a:pt x="36" y="34"/>
                  </a:cubicBezTo>
                  <a:cubicBezTo>
                    <a:pt x="33" y="37"/>
                    <a:pt x="33" y="37"/>
                    <a:pt x="33" y="37"/>
                  </a:cubicBezTo>
                  <a:cubicBezTo>
                    <a:pt x="1" y="70"/>
                    <a:pt x="0" y="125"/>
                    <a:pt x="30" y="160"/>
                  </a:cubicBezTo>
                  <a:cubicBezTo>
                    <a:pt x="175" y="321"/>
                    <a:pt x="175" y="321"/>
                    <a:pt x="175" y="321"/>
                  </a:cubicBezTo>
                  <a:cubicBezTo>
                    <a:pt x="320" y="159"/>
                    <a:pt x="320" y="159"/>
                    <a:pt x="320" y="159"/>
                  </a:cubicBezTo>
                  <a:cubicBezTo>
                    <a:pt x="350" y="125"/>
                    <a:pt x="349" y="70"/>
                    <a:pt x="317"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8" name="Freeform 1264"/>
            <p:cNvSpPr>
              <a:spLocks noEditPoints="1"/>
            </p:cNvSpPr>
            <p:nvPr/>
          </p:nvSpPr>
          <p:spPr bwMode="auto">
            <a:xfrm>
              <a:off x="1633538" y="4070350"/>
              <a:ext cx="384175" cy="344488"/>
            </a:xfrm>
            <a:custGeom>
              <a:avLst/>
              <a:gdLst>
                <a:gd name="T0" fmla="*/ 179 w 358"/>
                <a:gd name="T1" fmla="*/ 321 h 321"/>
                <a:gd name="T2" fmla="*/ 31 w 358"/>
                <a:gd name="T3" fmla="*/ 157 h 321"/>
                <a:gd name="T4" fmla="*/ 35 w 358"/>
                <a:gd name="T5" fmla="*/ 30 h 321"/>
                <a:gd name="T6" fmla="*/ 39 w 358"/>
                <a:gd name="T7" fmla="*/ 26 h 321"/>
                <a:gd name="T8" fmla="*/ 99 w 358"/>
                <a:gd name="T9" fmla="*/ 0 h 321"/>
                <a:gd name="T10" fmla="*/ 99 w 358"/>
                <a:gd name="T11" fmla="*/ 0 h 321"/>
                <a:gd name="T12" fmla="*/ 160 w 358"/>
                <a:gd name="T13" fmla="*/ 26 h 321"/>
                <a:gd name="T14" fmla="*/ 162 w 358"/>
                <a:gd name="T15" fmla="*/ 28 h 321"/>
                <a:gd name="T16" fmla="*/ 179 w 358"/>
                <a:gd name="T17" fmla="*/ 47 h 321"/>
                <a:gd name="T18" fmla="*/ 198 w 358"/>
                <a:gd name="T19" fmla="*/ 26 h 321"/>
                <a:gd name="T20" fmla="*/ 258 w 358"/>
                <a:gd name="T21" fmla="*/ 0 h 321"/>
                <a:gd name="T22" fmla="*/ 259 w 358"/>
                <a:gd name="T23" fmla="*/ 0 h 321"/>
                <a:gd name="T24" fmla="*/ 318 w 358"/>
                <a:gd name="T25" fmla="*/ 24 h 321"/>
                <a:gd name="T26" fmla="*/ 320 w 358"/>
                <a:gd name="T27" fmla="*/ 24 h 321"/>
                <a:gd name="T28" fmla="*/ 320 w 358"/>
                <a:gd name="T29" fmla="*/ 26 h 321"/>
                <a:gd name="T30" fmla="*/ 323 w 358"/>
                <a:gd name="T31" fmla="*/ 29 h 321"/>
                <a:gd name="T32" fmla="*/ 326 w 358"/>
                <a:gd name="T33" fmla="*/ 157 h 321"/>
                <a:gd name="T34" fmla="*/ 179 w 358"/>
                <a:gd name="T35" fmla="*/ 321 h 321"/>
                <a:gd name="T36" fmla="*/ 44 w 358"/>
                <a:gd name="T37" fmla="*/ 30 h 321"/>
                <a:gd name="T38" fmla="*/ 40 w 358"/>
                <a:gd name="T39" fmla="*/ 35 h 321"/>
                <a:gd name="T40" fmla="*/ 37 w 358"/>
                <a:gd name="T41" fmla="*/ 153 h 321"/>
                <a:gd name="T42" fmla="*/ 179 w 358"/>
                <a:gd name="T43" fmla="*/ 311 h 321"/>
                <a:gd name="T44" fmla="*/ 321 w 358"/>
                <a:gd name="T45" fmla="*/ 152 h 321"/>
                <a:gd name="T46" fmla="*/ 318 w 358"/>
                <a:gd name="T47" fmla="*/ 34 h 321"/>
                <a:gd name="T48" fmla="*/ 314 w 358"/>
                <a:gd name="T49" fmla="*/ 30 h 321"/>
                <a:gd name="T50" fmla="*/ 259 w 358"/>
                <a:gd name="T51" fmla="*/ 7 h 321"/>
                <a:gd name="T52" fmla="*/ 258 w 358"/>
                <a:gd name="T53" fmla="*/ 7 h 321"/>
                <a:gd name="T54" fmla="*/ 203 w 358"/>
                <a:gd name="T55" fmla="*/ 30 h 321"/>
                <a:gd name="T56" fmla="*/ 201 w 358"/>
                <a:gd name="T57" fmla="*/ 33 h 321"/>
                <a:gd name="T58" fmla="*/ 179 w 358"/>
                <a:gd name="T59" fmla="*/ 57 h 321"/>
                <a:gd name="T60" fmla="*/ 155 w 358"/>
                <a:gd name="T61" fmla="*/ 31 h 321"/>
                <a:gd name="T62" fmla="*/ 99 w 358"/>
                <a:gd name="T63" fmla="*/ 7 h 321"/>
                <a:gd name="T64" fmla="*/ 99 w 358"/>
                <a:gd name="T65" fmla="*/ 7 h 321"/>
                <a:gd name="T66" fmla="*/ 44 w 358"/>
                <a:gd name="T67" fmla="*/ 3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8" h="321">
                  <a:moveTo>
                    <a:pt x="179" y="321"/>
                  </a:moveTo>
                  <a:cubicBezTo>
                    <a:pt x="31" y="157"/>
                    <a:pt x="31" y="157"/>
                    <a:pt x="31" y="157"/>
                  </a:cubicBezTo>
                  <a:cubicBezTo>
                    <a:pt x="0" y="121"/>
                    <a:pt x="1" y="64"/>
                    <a:pt x="35" y="30"/>
                  </a:cubicBezTo>
                  <a:cubicBezTo>
                    <a:pt x="39" y="26"/>
                    <a:pt x="39" y="26"/>
                    <a:pt x="39" y="26"/>
                  </a:cubicBezTo>
                  <a:cubicBezTo>
                    <a:pt x="55" y="9"/>
                    <a:pt x="76" y="0"/>
                    <a:pt x="99" y="0"/>
                  </a:cubicBezTo>
                  <a:cubicBezTo>
                    <a:pt x="99" y="0"/>
                    <a:pt x="99" y="0"/>
                    <a:pt x="99" y="0"/>
                  </a:cubicBezTo>
                  <a:cubicBezTo>
                    <a:pt x="122" y="0"/>
                    <a:pt x="144" y="9"/>
                    <a:pt x="160" y="26"/>
                  </a:cubicBezTo>
                  <a:cubicBezTo>
                    <a:pt x="162" y="28"/>
                    <a:pt x="162" y="28"/>
                    <a:pt x="162" y="28"/>
                  </a:cubicBezTo>
                  <a:cubicBezTo>
                    <a:pt x="179" y="47"/>
                    <a:pt x="179" y="47"/>
                    <a:pt x="179" y="47"/>
                  </a:cubicBezTo>
                  <a:cubicBezTo>
                    <a:pt x="198" y="26"/>
                    <a:pt x="198" y="26"/>
                    <a:pt x="198" y="26"/>
                  </a:cubicBezTo>
                  <a:cubicBezTo>
                    <a:pt x="214" y="9"/>
                    <a:pt x="236" y="0"/>
                    <a:pt x="258" y="0"/>
                  </a:cubicBezTo>
                  <a:cubicBezTo>
                    <a:pt x="259" y="0"/>
                    <a:pt x="259" y="0"/>
                    <a:pt x="259" y="0"/>
                  </a:cubicBezTo>
                  <a:cubicBezTo>
                    <a:pt x="281" y="0"/>
                    <a:pt x="302" y="8"/>
                    <a:pt x="318" y="24"/>
                  </a:cubicBezTo>
                  <a:cubicBezTo>
                    <a:pt x="320" y="24"/>
                    <a:pt x="320" y="24"/>
                    <a:pt x="320" y="24"/>
                  </a:cubicBezTo>
                  <a:cubicBezTo>
                    <a:pt x="320" y="26"/>
                    <a:pt x="320" y="26"/>
                    <a:pt x="320" y="26"/>
                  </a:cubicBezTo>
                  <a:cubicBezTo>
                    <a:pt x="323" y="29"/>
                    <a:pt x="323" y="29"/>
                    <a:pt x="323" y="29"/>
                  </a:cubicBezTo>
                  <a:cubicBezTo>
                    <a:pt x="356" y="64"/>
                    <a:pt x="358" y="121"/>
                    <a:pt x="326" y="157"/>
                  </a:cubicBezTo>
                  <a:lnTo>
                    <a:pt x="179" y="321"/>
                  </a:lnTo>
                  <a:close/>
                  <a:moveTo>
                    <a:pt x="44" y="30"/>
                  </a:moveTo>
                  <a:cubicBezTo>
                    <a:pt x="40" y="35"/>
                    <a:pt x="40" y="35"/>
                    <a:pt x="40" y="35"/>
                  </a:cubicBezTo>
                  <a:cubicBezTo>
                    <a:pt x="9" y="66"/>
                    <a:pt x="7" y="119"/>
                    <a:pt x="37" y="153"/>
                  </a:cubicBezTo>
                  <a:cubicBezTo>
                    <a:pt x="179" y="311"/>
                    <a:pt x="179" y="311"/>
                    <a:pt x="179" y="311"/>
                  </a:cubicBezTo>
                  <a:cubicBezTo>
                    <a:pt x="321" y="152"/>
                    <a:pt x="321" y="152"/>
                    <a:pt x="321" y="152"/>
                  </a:cubicBezTo>
                  <a:cubicBezTo>
                    <a:pt x="350" y="119"/>
                    <a:pt x="349" y="66"/>
                    <a:pt x="318" y="34"/>
                  </a:cubicBezTo>
                  <a:cubicBezTo>
                    <a:pt x="314" y="30"/>
                    <a:pt x="314" y="30"/>
                    <a:pt x="314" y="30"/>
                  </a:cubicBezTo>
                  <a:cubicBezTo>
                    <a:pt x="299" y="15"/>
                    <a:pt x="280" y="7"/>
                    <a:pt x="259" y="7"/>
                  </a:cubicBezTo>
                  <a:cubicBezTo>
                    <a:pt x="258" y="7"/>
                    <a:pt x="258" y="7"/>
                    <a:pt x="258" y="7"/>
                  </a:cubicBezTo>
                  <a:cubicBezTo>
                    <a:pt x="237" y="7"/>
                    <a:pt x="218" y="15"/>
                    <a:pt x="203" y="30"/>
                  </a:cubicBezTo>
                  <a:cubicBezTo>
                    <a:pt x="201" y="33"/>
                    <a:pt x="201" y="33"/>
                    <a:pt x="201" y="33"/>
                  </a:cubicBezTo>
                  <a:cubicBezTo>
                    <a:pt x="179" y="57"/>
                    <a:pt x="179" y="57"/>
                    <a:pt x="179" y="57"/>
                  </a:cubicBezTo>
                  <a:cubicBezTo>
                    <a:pt x="155" y="31"/>
                    <a:pt x="155" y="31"/>
                    <a:pt x="155" y="31"/>
                  </a:cubicBezTo>
                  <a:cubicBezTo>
                    <a:pt x="140" y="15"/>
                    <a:pt x="120" y="7"/>
                    <a:pt x="99" y="7"/>
                  </a:cubicBezTo>
                  <a:cubicBezTo>
                    <a:pt x="99" y="7"/>
                    <a:pt x="99" y="7"/>
                    <a:pt x="99" y="7"/>
                  </a:cubicBezTo>
                  <a:cubicBezTo>
                    <a:pt x="78" y="7"/>
                    <a:pt x="59" y="15"/>
                    <a:pt x="44" y="30"/>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9" name="Rectangle 1265"/>
            <p:cNvSpPr>
              <a:spLocks noChangeArrowheads="1"/>
            </p:cNvSpPr>
            <p:nvPr/>
          </p:nvSpPr>
          <p:spPr bwMode="auto">
            <a:xfrm>
              <a:off x="1717676" y="4057650"/>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0" name="Freeform 1266"/>
            <p:cNvSpPr>
              <a:spLocks noEditPoints="1"/>
            </p:cNvSpPr>
            <p:nvPr/>
          </p:nvSpPr>
          <p:spPr bwMode="auto">
            <a:xfrm>
              <a:off x="1714501" y="405447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5 h 23"/>
                <a:gd name="T16" fmla="*/ 5 w 23"/>
                <a:gd name="T17" fmla="*/ 5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1" name="Rectangle 1267"/>
            <p:cNvSpPr>
              <a:spLocks noChangeArrowheads="1"/>
            </p:cNvSpPr>
            <p:nvPr/>
          </p:nvSpPr>
          <p:spPr bwMode="auto">
            <a:xfrm>
              <a:off x="1898651" y="4057650"/>
              <a:ext cx="28575"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2" name="Freeform 1268"/>
            <p:cNvSpPr>
              <a:spLocks noEditPoints="1"/>
            </p:cNvSpPr>
            <p:nvPr/>
          </p:nvSpPr>
          <p:spPr bwMode="auto">
            <a:xfrm>
              <a:off x="1893888" y="4054475"/>
              <a:ext cx="38100" cy="36513"/>
            </a:xfrm>
            <a:custGeom>
              <a:avLst/>
              <a:gdLst>
                <a:gd name="T0" fmla="*/ 24 w 24"/>
                <a:gd name="T1" fmla="*/ 23 h 23"/>
                <a:gd name="T2" fmla="*/ 0 w 24"/>
                <a:gd name="T3" fmla="*/ 23 h 23"/>
                <a:gd name="T4" fmla="*/ 0 w 24"/>
                <a:gd name="T5" fmla="*/ 0 h 23"/>
                <a:gd name="T6" fmla="*/ 24 w 24"/>
                <a:gd name="T7" fmla="*/ 0 h 23"/>
                <a:gd name="T8" fmla="*/ 24 w 24"/>
                <a:gd name="T9" fmla="*/ 23 h 23"/>
                <a:gd name="T10" fmla="*/ 5 w 24"/>
                <a:gd name="T11" fmla="*/ 18 h 23"/>
                <a:gd name="T12" fmla="*/ 19 w 24"/>
                <a:gd name="T13" fmla="*/ 18 h 23"/>
                <a:gd name="T14" fmla="*/ 19 w 24"/>
                <a:gd name="T15" fmla="*/ 5 h 23"/>
                <a:gd name="T16" fmla="*/ 5 w 24"/>
                <a:gd name="T17" fmla="*/ 5 h 23"/>
                <a:gd name="T18" fmla="*/ 5 w 24"/>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24" y="23"/>
                  </a:moveTo>
                  <a:lnTo>
                    <a:pt x="0" y="23"/>
                  </a:lnTo>
                  <a:lnTo>
                    <a:pt x="0" y="0"/>
                  </a:lnTo>
                  <a:lnTo>
                    <a:pt x="24" y="0"/>
                  </a:lnTo>
                  <a:lnTo>
                    <a:pt x="24" y="23"/>
                  </a:lnTo>
                  <a:close/>
                  <a:moveTo>
                    <a:pt x="5" y="18"/>
                  </a:moveTo>
                  <a:lnTo>
                    <a:pt x="19" y="18"/>
                  </a:lnTo>
                  <a:lnTo>
                    <a:pt x="19"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3" name="Rectangle 1269"/>
            <p:cNvSpPr>
              <a:spLocks noChangeArrowheads="1"/>
            </p:cNvSpPr>
            <p:nvPr/>
          </p:nvSpPr>
          <p:spPr bwMode="auto">
            <a:xfrm>
              <a:off x="1630363" y="4159250"/>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4" name="Freeform 1270"/>
            <p:cNvSpPr>
              <a:spLocks noEditPoints="1"/>
            </p:cNvSpPr>
            <p:nvPr/>
          </p:nvSpPr>
          <p:spPr bwMode="auto">
            <a:xfrm>
              <a:off x="1627188" y="415607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4 h 23"/>
                <a:gd name="T16" fmla="*/ 5 w 23"/>
                <a:gd name="T17" fmla="*/ 4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4"/>
                  </a:lnTo>
                  <a:lnTo>
                    <a:pt x="5" y="4"/>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5" name="Rectangle 1271"/>
            <p:cNvSpPr>
              <a:spLocks noChangeArrowheads="1"/>
            </p:cNvSpPr>
            <p:nvPr/>
          </p:nvSpPr>
          <p:spPr bwMode="auto">
            <a:xfrm>
              <a:off x="1989138" y="4159250"/>
              <a:ext cx="28575"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6" name="Freeform 1272"/>
            <p:cNvSpPr>
              <a:spLocks noEditPoints="1"/>
            </p:cNvSpPr>
            <p:nvPr/>
          </p:nvSpPr>
          <p:spPr bwMode="auto">
            <a:xfrm>
              <a:off x="1984376" y="4156075"/>
              <a:ext cx="38100" cy="36513"/>
            </a:xfrm>
            <a:custGeom>
              <a:avLst/>
              <a:gdLst>
                <a:gd name="T0" fmla="*/ 24 w 24"/>
                <a:gd name="T1" fmla="*/ 23 h 23"/>
                <a:gd name="T2" fmla="*/ 0 w 24"/>
                <a:gd name="T3" fmla="*/ 23 h 23"/>
                <a:gd name="T4" fmla="*/ 0 w 24"/>
                <a:gd name="T5" fmla="*/ 0 h 23"/>
                <a:gd name="T6" fmla="*/ 24 w 24"/>
                <a:gd name="T7" fmla="*/ 0 h 23"/>
                <a:gd name="T8" fmla="*/ 24 w 24"/>
                <a:gd name="T9" fmla="*/ 23 h 23"/>
                <a:gd name="T10" fmla="*/ 5 w 24"/>
                <a:gd name="T11" fmla="*/ 18 h 23"/>
                <a:gd name="T12" fmla="*/ 19 w 24"/>
                <a:gd name="T13" fmla="*/ 18 h 23"/>
                <a:gd name="T14" fmla="*/ 19 w 24"/>
                <a:gd name="T15" fmla="*/ 4 h 23"/>
                <a:gd name="T16" fmla="*/ 5 w 24"/>
                <a:gd name="T17" fmla="*/ 4 h 23"/>
                <a:gd name="T18" fmla="*/ 5 w 24"/>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24" y="23"/>
                  </a:moveTo>
                  <a:lnTo>
                    <a:pt x="0" y="23"/>
                  </a:lnTo>
                  <a:lnTo>
                    <a:pt x="0" y="0"/>
                  </a:lnTo>
                  <a:lnTo>
                    <a:pt x="24" y="0"/>
                  </a:lnTo>
                  <a:lnTo>
                    <a:pt x="24" y="23"/>
                  </a:lnTo>
                  <a:close/>
                  <a:moveTo>
                    <a:pt x="5" y="18"/>
                  </a:moveTo>
                  <a:lnTo>
                    <a:pt x="19" y="18"/>
                  </a:lnTo>
                  <a:lnTo>
                    <a:pt x="19" y="4"/>
                  </a:lnTo>
                  <a:lnTo>
                    <a:pt x="5" y="4"/>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7" name="Freeform 1273"/>
            <p:cNvSpPr>
              <a:spLocks/>
            </p:cNvSpPr>
            <p:nvPr/>
          </p:nvSpPr>
          <p:spPr bwMode="auto">
            <a:xfrm>
              <a:off x="1709738" y="4127500"/>
              <a:ext cx="230188" cy="0"/>
            </a:xfrm>
            <a:custGeom>
              <a:avLst/>
              <a:gdLst>
                <a:gd name="T0" fmla="*/ 0 w 145"/>
                <a:gd name="T1" fmla="*/ 145 w 145"/>
                <a:gd name="T2" fmla="*/ 0 w 145"/>
              </a:gdLst>
              <a:ahLst/>
              <a:cxnLst>
                <a:cxn ang="0">
                  <a:pos x="T0" y="0"/>
                </a:cxn>
                <a:cxn ang="0">
                  <a:pos x="T1" y="0"/>
                </a:cxn>
                <a:cxn ang="0">
                  <a:pos x="T2" y="0"/>
                </a:cxn>
              </a:cxnLst>
              <a:rect l="0" t="0" r="r" b="b"/>
              <a:pathLst>
                <a:path w="145">
                  <a:moveTo>
                    <a:pt x="0" y="0"/>
                  </a:moveTo>
                  <a:lnTo>
                    <a:pt x="14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8" name="Line 1274"/>
            <p:cNvSpPr>
              <a:spLocks noChangeShapeType="1"/>
            </p:cNvSpPr>
            <p:nvPr/>
          </p:nvSpPr>
          <p:spPr bwMode="auto">
            <a:xfrm>
              <a:off x="1709738" y="4127500"/>
              <a:ext cx="2301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9" name="Rectangle 1275"/>
            <p:cNvSpPr>
              <a:spLocks noChangeArrowheads="1"/>
            </p:cNvSpPr>
            <p:nvPr/>
          </p:nvSpPr>
          <p:spPr bwMode="auto">
            <a:xfrm>
              <a:off x="1709738" y="4124325"/>
              <a:ext cx="230188" cy="793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0" name="Freeform 1276"/>
            <p:cNvSpPr>
              <a:spLocks/>
            </p:cNvSpPr>
            <p:nvPr/>
          </p:nvSpPr>
          <p:spPr bwMode="auto">
            <a:xfrm>
              <a:off x="1695451" y="4113213"/>
              <a:ext cx="28575" cy="30163"/>
            </a:xfrm>
            <a:custGeom>
              <a:avLst/>
              <a:gdLst>
                <a:gd name="T0" fmla="*/ 13 w 27"/>
                <a:gd name="T1" fmla="*/ 28 h 28"/>
                <a:gd name="T2" fmla="*/ 13 w 27"/>
                <a:gd name="T3" fmla="*/ 28 h 28"/>
                <a:gd name="T4" fmla="*/ 0 w 27"/>
                <a:gd name="T5" fmla="*/ 14 h 28"/>
                <a:gd name="T6" fmla="*/ 13 w 27"/>
                <a:gd name="T7" fmla="*/ 0 h 28"/>
                <a:gd name="T8" fmla="*/ 27 w 27"/>
                <a:gd name="T9" fmla="*/ 14 h 28"/>
                <a:gd name="T10" fmla="*/ 13 w 27"/>
                <a:gd name="T11" fmla="*/ 28 h 28"/>
              </a:gdLst>
              <a:ahLst/>
              <a:cxnLst>
                <a:cxn ang="0">
                  <a:pos x="T0" y="T1"/>
                </a:cxn>
                <a:cxn ang="0">
                  <a:pos x="T2" y="T3"/>
                </a:cxn>
                <a:cxn ang="0">
                  <a:pos x="T4" y="T5"/>
                </a:cxn>
                <a:cxn ang="0">
                  <a:pos x="T6" y="T7"/>
                </a:cxn>
                <a:cxn ang="0">
                  <a:pos x="T8" y="T9"/>
                </a:cxn>
                <a:cxn ang="0">
                  <a:pos x="T10" y="T11"/>
                </a:cxn>
              </a:cxnLst>
              <a:rect l="0" t="0" r="r" b="b"/>
              <a:pathLst>
                <a:path w="27" h="28">
                  <a:moveTo>
                    <a:pt x="13" y="28"/>
                  </a:moveTo>
                  <a:cubicBezTo>
                    <a:pt x="13" y="28"/>
                    <a:pt x="13" y="28"/>
                    <a:pt x="13" y="28"/>
                  </a:cubicBezTo>
                  <a:cubicBezTo>
                    <a:pt x="6" y="28"/>
                    <a:pt x="0" y="22"/>
                    <a:pt x="0" y="14"/>
                  </a:cubicBezTo>
                  <a:cubicBezTo>
                    <a:pt x="0" y="7"/>
                    <a:pt x="6" y="0"/>
                    <a:pt x="13" y="0"/>
                  </a:cubicBezTo>
                  <a:cubicBezTo>
                    <a:pt x="21" y="0"/>
                    <a:pt x="27" y="7"/>
                    <a:pt x="27" y="14"/>
                  </a:cubicBezTo>
                  <a:cubicBezTo>
                    <a:pt x="27" y="22"/>
                    <a:pt x="21" y="28"/>
                    <a:pt x="1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1" name="Freeform 1277"/>
            <p:cNvSpPr>
              <a:spLocks noEditPoints="1"/>
            </p:cNvSpPr>
            <p:nvPr/>
          </p:nvSpPr>
          <p:spPr bwMode="auto">
            <a:xfrm>
              <a:off x="1690688" y="4110038"/>
              <a:ext cx="36513" cy="36513"/>
            </a:xfrm>
            <a:custGeom>
              <a:avLst/>
              <a:gdLst>
                <a:gd name="T0" fmla="*/ 19 w 34"/>
                <a:gd name="T1" fmla="*/ 34 h 34"/>
                <a:gd name="T2" fmla="*/ 16 w 34"/>
                <a:gd name="T3" fmla="*/ 34 h 34"/>
                <a:gd name="T4" fmla="*/ 0 w 34"/>
                <a:gd name="T5" fmla="*/ 19 h 34"/>
                <a:gd name="T6" fmla="*/ 0 w 34"/>
                <a:gd name="T7" fmla="*/ 15 h 34"/>
                <a:gd name="T8" fmla="*/ 16 w 34"/>
                <a:gd name="T9" fmla="*/ 0 h 34"/>
                <a:gd name="T10" fmla="*/ 19 w 34"/>
                <a:gd name="T11" fmla="*/ 0 h 34"/>
                <a:gd name="T12" fmla="*/ 34 w 34"/>
                <a:gd name="T13" fmla="*/ 15 h 34"/>
                <a:gd name="T14" fmla="*/ 34 w 34"/>
                <a:gd name="T15" fmla="*/ 19 h 34"/>
                <a:gd name="T16" fmla="*/ 19 w 34"/>
                <a:gd name="T17" fmla="*/ 34 h 34"/>
                <a:gd name="T18" fmla="*/ 16 w 34"/>
                <a:gd name="T19" fmla="*/ 7 h 34"/>
                <a:gd name="T20" fmla="*/ 7 w 34"/>
                <a:gd name="T21" fmla="*/ 15 h 34"/>
                <a:gd name="T22" fmla="*/ 7 w 34"/>
                <a:gd name="T23" fmla="*/ 19 h 34"/>
                <a:gd name="T24" fmla="*/ 16 w 34"/>
                <a:gd name="T25" fmla="*/ 27 h 34"/>
                <a:gd name="T26" fmla="*/ 19 w 34"/>
                <a:gd name="T27" fmla="*/ 27 h 34"/>
                <a:gd name="T28" fmla="*/ 28 w 34"/>
                <a:gd name="T29" fmla="*/ 19 h 34"/>
                <a:gd name="T30" fmla="*/ 28 w 34"/>
                <a:gd name="T31" fmla="*/ 15 h 34"/>
                <a:gd name="T32" fmla="*/ 19 w 34"/>
                <a:gd name="T33" fmla="*/ 7 h 34"/>
                <a:gd name="T34" fmla="*/ 16 w 34"/>
                <a:gd name="T35"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4">
                  <a:moveTo>
                    <a:pt x="19" y="34"/>
                  </a:moveTo>
                  <a:cubicBezTo>
                    <a:pt x="16" y="34"/>
                    <a:pt x="16" y="34"/>
                    <a:pt x="16" y="34"/>
                  </a:cubicBezTo>
                  <a:cubicBezTo>
                    <a:pt x="7" y="34"/>
                    <a:pt x="0" y="27"/>
                    <a:pt x="0" y="19"/>
                  </a:cubicBezTo>
                  <a:cubicBezTo>
                    <a:pt x="0" y="15"/>
                    <a:pt x="0" y="15"/>
                    <a:pt x="0" y="15"/>
                  </a:cubicBezTo>
                  <a:cubicBezTo>
                    <a:pt x="0" y="7"/>
                    <a:pt x="7" y="0"/>
                    <a:pt x="16" y="0"/>
                  </a:cubicBezTo>
                  <a:cubicBezTo>
                    <a:pt x="19" y="0"/>
                    <a:pt x="19" y="0"/>
                    <a:pt x="19" y="0"/>
                  </a:cubicBezTo>
                  <a:cubicBezTo>
                    <a:pt x="28" y="0"/>
                    <a:pt x="34" y="7"/>
                    <a:pt x="34" y="15"/>
                  </a:cubicBezTo>
                  <a:cubicBezTo>
                    <a:pt x="34" y="19"/>
                    <a:pt x="34" y="19"/>
                    <a:pt x="34" y="19"/>
                  </a:cubicBezTo>
                  <a:cubicBezTo>
                    <a:pt x="34" y="27"/>
                    <a:pt x="28" y="34"/>
                    <a:pt x="19" y="34"/>
                  </a:cubicBezTo>
                  <a:close/>
                  <a:moveTo>
                    <a:pt x="16" y="7"/>
                  </a:moveTo>
                  <a:cubicBezTo>
                    <a:pt x="11" y="7"/>
                    <a:pt x="7" y="11"/>
                    <a:pt x="7" y="15"/>
                  </a:cubicBezTo>
                  <a:cubicBezTo>
                    <a:pt x="7" y="19"/>
                    <a:pt x="7" y="19"/>
                    <a:pt x="7" y="19"/>
                  </a:cubicBezTo>
                  <a:cubicBezTo>
                    <a:pt x="7" y="24"/>
                    <a:pt x="11" y="27"/>
                    <a:pt x="16" y="27"/>
                  </a:cubicBezTo>
                  <a:cubicBezTo>
                    <a:pt x="19" y="27"/>
                    <a:pt x="19" y="27"/>
                    <a:pt x="19" y="27"/>
                  </a:cubicBezTo>
                  <a:cubicBezTo>
                    <a:pt x="24" y="27"/>
                    <a:pt x="28" y="24"/>
                    <a:pt x="28" y="19"/>
                  </a:cubicBezTo>
                  <a:cubicBezTo>
                    <a:pt x="28" y="15"/>
                    <a:pt x="28" y="15"/>
                    <a:pt x="28" y="15"/>
                  </a:cubicBezTo>
                  <a:cubicBezTo>
                    <a:pt x="28" y="11"/>
                    <a:pt x="24" y="7"/>
                    <a:pt x="19" y="7"/>
                  </a:cubicBezTo>
                  <a:lnTo>
                    <a:pt x="16" y="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2" name="Freeform 1278"/>
            <p:cNvSpPr>
              <a:spLocks/>
            </p:cNvSpPr>
            <p:nvPr/>
          </p:nvSpPr>
          <p:spPr bwMode="auto">
            <a:xfrm>
              <a:off x="1925638" y="4113213"/>
              <a:ext cx="28575" cy="30163"/>
            </a:xfrm>
            <a:custGeom>
              <a:avLst/>
              <a:gdLst>
                <a:gd name="T0" fmla="*/ 13 w 27"/>
                <a:gd name="T1" fmla="*/ 28 h 28"/>
                <a:gd name="T2" fmla="*/ 13 w 27"/>
                <a:gd name="T3" fmla="*/ 28 h 28"/>
                <a:gd name="T4" fmla="*/ 0 w 27"/>
                <a:gd name="T5" fmla="*/ 14 h 28"/>
                <a:gd name="T6" fmla="*/ 13 w 27"/>
                <a:gd name="T7" fmla="*/ 0 h 28"/>
                <a:gd name="T8" fmla="*/ 27 w 27"/>
                <a:gd name="T9" fmla="*/ 14 h 28"/>
                <a:gd name="T10" fmla="*/ 13 w 27"/>
                <a:gd name="T11" fmla="*/ 28 h 28"/>
              </a:gdLst>
              <a:ahLst/>
              <a:cxnLst>
                <a:cxn ang="0">
                  <a:pos x="T0" y="T1"/>
                </a:cxn>
                <a:cxn ang="0">
                  <a:pos x="T2" y="T3"/>
                </a:cxn>
                <a:cxn ang="0">
                  <a:pos x="T4" y="T5"/>
                </a:cxn>
                <a:cxn ang="0">
                  <a:pos x="T6" y="T7"/>
                </a:cxn>
                <a:cxn ang="0">
                  <a:pos x="T8" y="T9"/>
                </a:cxn>
                <a:cxn ang="0">
                  <a:pos x="T10" y="T11"/>
                </a:cxn>
              </a:cxnLst>
              <a:rect l="0" t="0" r="r" b="b"/>
              <a:pathLst>
                <a:path w="27" h="28">
                  <a:moveTo>
                    <a:pt x="13" y="28"/>
                  </a:moveTo>
                  <a:cubicBezTo>
                    <a:pt x="13" y="28"/>
                    <a:pt x="13" y="28"/>
                    <a:pt x="13" y="28"/>
                  </a:cubicBezTo>
                  <a:cubicBezTo>
                    <a:pt x="6" y="28"/>
                    <a:pt x="0" y="22"/>
                    <a:pt x="0" y="14"/>
                  </a:cubicBezTo>
                  <a:cubicBezTo>
                    <a:pt x="0" y="7"/>
                    <a:pt x="6" y="0"/>
                    <a:pt x="13" y="0"/>
                  </a:cubicBezTo>
                  <a:cubicBezTo>
                    <a:pt x="21" y="0"/>
                    <a:pt x="27" y="7"/>
                    <a:pt x="27" y="14"/>
                  </a:cubicBezTo>
                  <a:cubicBezTo>
                    <a:pt x="27" y="22"/>
                    <a:pt x="21" y="28"/>
                    <a:pt x="1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3" name="Freeform 1279"/>
            <p:cNvSpPr>
              <a:spLocks noEditPoints="1"/>
            </p:cNvSpPr>
            <p:nvPr/>
          </p:nvSpPr>
          <p:spPr bwMode="auto">
            <a:xfrm>
              <a:off x="1920876" y="4110038"/>
              <a:ext cx="36513" cy="36513"/>
            </a:xfrm>
            <a:custGeom>
              <a:avLst/>
              <a:gdLst>
                <a:gd name="T0" fmla="*/ 19 w 34"/>
                <a:gd name="T1" fmla="*/ 34 h 34"/>
                <a:gd name="T2" fmla="*/ 16 w 34"/>
                <a:gd name="T3" fmla="*/ 34 h 34"/>
                <a:gd name="T4" fmla="*/ 0 w 34"/>
                <a:gd name="T5" fmla="*/ 19 h 34"/>
                <a:gd name="T6" fmla="*/ 0 w 34"/>
                <a:gd name="T7" fmla="*/ 15 h 34"/>
                <a:gd name="T8" fmla="*/ 16 w 34"/>
                <a:gd name="T9" fmla="*/ 0 h 34"/>
                <a:gd name="T10" fmla="*/ 19 w 34"/>
                <a:gd name="T11" fmla="*/ 0 h 34"/>
                <a:gd name="T12" fmla="*/ 34 w 34"/>
                <a:gd name="T13" fmla="*/ 15 h 34"/>
                <a:gd name="T14" fmla="*/ 34 w 34"/>
                <a:gd name="T15" fmla="*/ 19 h 34"/>
                <a:gd name="T16" fmla="*/ 19 w 34"/>
                <a:gd name="T17" fmla="*/ 34 h 34"/>
                <a:gd name="T18" fmla="*/ 16 w 34"/>
                <a:gd name="T19" fmla="*/ 7 h 34"/>
                <a:gd name="T20" fmla="*/ 7 w 34"/>
                <a:gd name="T21" fmla="*/ 15 h 34"/>
                <a:gd name="T22" fmla="*/ 7 w 34"/>
                <a:gd name="T23" fmla="*/ 19 h 34"/>
                <a:gd name="T24" fmla="*/ 16 w 34"/>
                <a:gd name="T25" fmla="*/ 27 h 34"/>
                <a:gd name="T26" fmla="*/ 19 w 34"/>
                <a:gd name="T27" fmla="*/ 27 h 34"/>
                <a:gd name="T28" fmla="*/ 28 w 34"/>
                <a:gd name="T29" fmla="*/ 19 h 34"/>
                <a:gd name="T30" fmla="*/ 28 w 34"/>
                <a:gd name="T31" fmla="*/ 15 h 34"/>
                <a:gd name="T32" fmla="*/ 19 w 34"/>
                <a:gd name="T33" fmla="*/ 7 h 34"/>
                <a:gd name="T34" fmla="*/ 16 w 34"/>
                <a:gd name="T35"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4">
                  <a:moveTo>
                    <a:pt x="19" y="34"/>
                  </a:moveTo>
                  <a:cubicBezTo>
                    <a:pt x="16" y="34"/>
                    <a:pt x="16" y="34"/>
                    <a:pt x="16" y="34"/>
                  </a:cubicBezTo>
                  <a:cubicBezTo>
                    <a:pt x="7" y="34"/>
                    <a:pt x="0" y="27"/>
                    <a:pt x="0" y="19"/>
                  </a:cubicBezTo>
                  <a:cubicBezTo>
                    <a:pt x="0" y="15"/>
                    <a:pt x="0" y="15"/>
                    <a:pt x="0" y="15"/>
                  </a:cubicBezTo>
                  <a:cubicBezTo>
                    <a:pt x="0" y="7"/>
                    <a:pt x="7" y="0"/>
                    <a:pt x="16" y="0"/>
                  </a:cubicBezTo>
                  <a:cubicBezTo>
                    <a:pt x="19" y="0"/>
                    <a:pt x="19" y="0"/>
                    <a:pt x="19" y="0"/>
                  </a:cubicBezTo>
                  <a:cubicBezTo>
                    <a:pt x="28" y="0"/>
                    <a:pt x="34" y="7"/>
                    <a:pt x="34" y="15"/>
                  </a:cubicBezTo>
                  <a:cubicBezTo>
                    <a:pt x="34" y="19"/>
                    <a:pt x="34" y="19"/>
                    <a:pt x="34" y="19"/>
                  </a:cubicBezTo>
                  <a:cubicBezTo>
                    <a:pt x="34" y="27"/>
                    <a:pt x="28" y="34"/>
                    <a:pt x="19" y="34"/>
                  </a:cubicBezTo>
                  <a:close/>
                  <a:moveTo>
                    <a:pt x="16" y="7"/>
                  </a:moveTo>
                  <a:cubicBezTo>
                    <a:pt x="11" y="7"/>
                    <a:pt x="7" y="11"/>
                    <a:pt x="7" y="15"/>
                  </a:cubicBezTo>
                  <a:cubicBezTo>
                    <a:pt x="7" y="19"/>
                    <a:pt x="7" y="19"/>
                    <a:pt x="7" y="19"/>
                  </a:cubicBezTo>
                  <a:cubicBezTo>
                    <a:pt x="7" y="24"/>
                    <a:pt x="11" y="27"/>
                    <a:pt x="16" y="27"/>
                  </a:cubicBezTo>
                  <a:cubicBezTo>
                    <a:pt x="19" y="27"/>
                    <a:pt x="19" y="27"/>
                    <a:pt x="19" y="27"/>
                  </a:cubicBezTo>
                  <a:cubicBezTo>
                    <a:pt x="24" y="27"/>
                    <a:pt x="28" y="24"/>
                    <a:pt x="28" y="19"/>
                  </a:cubicBezTo>
                  <a:cubicBezTo>
                    <a:pt x="28" y="15"/>
                    <a:pt x="28" y="15"/>
                    <a:pt x="28" y="15"/>
                  </a:cubicBezTo>
                  <a:cubicBezTo>
                    <a:pt x="28" y="11"/>
                    <a:pt x="24" y="7"/>
                    <a:pt x="19" y="7"/>
                  </a:cubicBezTo>
                  <a:lnTo>
                    <a:pt x="16" y="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4" name="Rectangle 1280"/>
            <p:cNvSpPr>
              <a:spLocks noChangeArrowheads="1"/>
            </p:cNvSpPr>
            <p:nvPr/>
          </p:nvSpPr>
          <p:spPr bwMode="auto">
            <a:xfrm>
              <a:off x="1809751" y="4113213"/>
              <a:ext cx="30163" cy="28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5" name="Freeform 1281"/>
            <p:cNvSpPr>
              <a:spLocks noEditPoints="1"/>
            </p:cNvSpPr>
            <p:nvPr/>
          </p:nvSpPr>
          <p:spPr bwMode="auto">
            <a:xfrm>
              <a:off x="1806576" y="4108450"/>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9 h 23"/>
                <a:gd name="T12" fmla="*/ 18 w 23"/>
                <a:gd name="T13" fmla="*/ 19 h 23"/>
                <a:gd name="T14" fmla="*/ 18 w 23"/>
                <a:gd name="T15" fmla="*/ 5 h 23"/>
                <a:gd name="T16" fmla="*/ 5 w 23"/>
                <a:gd name="T17" fmla="*/ 5 h 23"/>
                <a:gd name="T18" fmla="*/ 5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9"/>
                  </a:moveTo>
                  <a:lnTo>
                    <a:pt x="18" y="19"/>
                  </a:lnTo>
                  <a:lnTo>
                    <a:pt x="18" y="5"/>
                  </a:lnTo>
                  <a:lnTo>
                    <a:pt x="5" y="5"/>
                  </a:lnTo>
                  <a:lnTo>
                    <a:pt x="5"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6" name="Rectangle 1282"/>
            <p:cNvSpPr>
              <a:spLocks noChangeArrowheads="1"/>
            </p:cNvSpPr>
            <p:nvPr/>
          </p:nvSpPr>
          <p:spPr bwMode="auto">
            <a:xfrm>
              <a:off x="1809751" y="4394200"/>
              <a:ext cx="30163" cy="28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7" name="Freeform 1283"/>
            <p:cNvSpPr>
              <a:spLocks noEditPoints="1"/>
            </p:cNvSpPr>
            <p:nvPr/>
          </p:nvSpPr>
          <p:spPr bwMode="auto">
            <a:xfrm>
              <a:off x="1806576" y="439102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5 h 23"/>
                <a:gd name="T16" fmla="*/ 5 w 23"/>
                <a:gd name="T17" fmla="*/ 5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8" name="Freeform 1284"/>
            <p:cNvSpPr>
              <a:spLocks/>
            </p:cNvSpPr>
            <p:nvPr/>
          </p:nvSpPr>
          <p:spPr bwMode="auto">
            <a:xfrm>
              <a:off x="1781176" y="4125913"/>
              <a:ext cx="87313" cy="128588"/>
            </a:xfrm>
            <a:custGeom>
              <a:avLst/>
              <a:gdLst>
                <a:gd name="T0" fmla="*/ 36 w 82"/>
                <a:gd name="T1" fmla="*/ 0 h 120"/>
                <a:gd name="T2" fmla="*/ 46 w 82"/>
                <a:gd name="T3" fmla="*/ 0 h 120"/>
                <a:gd name="T4" fmla="*/ 82 w 82"/>
                <a:gd name="T5" fmla="*/ 86 h 120"/>
                <a:gd name="T6" fmla="*/ 51 w 82"/>
                <a:gd name="T7" fmla="*/ 117 h 120"/>
                <a:gd name="T8" fmla="*/ 51 w 82"/>
                <a:gd name="T9" fmla="*/ 120 h 120"/>
                <a:gd name="T10" fmla="*/ 40 w 82"/>
                <a:gd name="T11" fmla="*/ 120 h 120"/>
                <a:gd name="T12" fmla="*/ 39 w 82"/>
                <a:gd name="T13" fmla="*/ 120 h 120"/>
                <a:gd name="T14" fmla="*/ 30 w 82"/>
                <a:gd name="T15" fmla="*/ 120 h 120"/>
                <a:gd name="T16" fmla="*/ 30 w 82"/>
                <a:gd name="T17" fmla="*/ 117 h 120"/>
                <a:gd name="T18" fmla="*/ 0 w 82"/>
                <a:gd name="T19" fmla="*/ 87 h 120"/>
                <a:gd name="T20" fmla="*/ 36 w 82"/>
                <a:gd name="T2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20">
                  <a:moveTo>
                    <a:pt x="36" y="0"/>
                  </a:moveTo>
                  <a:cubicBezTo>
                    <a:pt x="46" y="0"/>
                    <a:pt x="46" y="0"/>
                    <a:pt x="46" y="0"/>
                  </a:cubicBezTo>
                  <a:cubicBezTo>
                    <a:pt x="82" y="86"/>
                    <a:pt x="82" y="86"/>
                    <a:pt x="82" y="86"/>
                  </a:cubicBezTo>
                  <a:cubicBezTo>
                    <a:pt x="65" y="86"/>
                    <a:pt x="51" y="100"/>
                    <a:pt x="51" y="117"/>
                  </a:cubicBezTo>
                  <a:cubicBezTo>
                    <a:pt x="51" y="120"/>
                    <a:pt x="51" y="120"/>
                    <a:pt x="51" y="120"/>
                  </a:cubicBezTo>
                  <a:cubicBezTo>
                    <a:pt x="51" y="120"/>
                    <a:pt x="46" y="120"/>
                    <a:pt x="40" y="120"/>
                  </a:cubicBezTo>
                  <a:cubicBezTo>
                    <a:pt x="39" y="120"/>
                    <a:pt x="39" y="120"/>
                    <a:pt x="39" y="120"/>
                  </a:cubicBezTo>
                  <a:cubicBezTo>
                    <a:pt x="34" y="120"/>
                    <a:pt x="30" y="120"/>
                    <a:pt x="30" y="120"/>
                  </a:cubicBezTo>
                  <a:cubicBezTo>
                    <a:pt x="30" y="117"/>
                    <a:pt x="30" y="117"/>
                    <a:pt x="30" y="117"/>
                  </a:cubicBezTo>
                  <a:cubicBezTo>
                    <a:pt x="30" y="101"/>
                    <a:pt x="16" y="87"/>
                    <a:pt x="0" y="87"/>
                  </a:cubicBezTo>
                  <a:lnTo>
                    <a:pt x="36"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9" name="Freeform 1285"/>
            <p:cNvSpPr>
              <a:spLocks/>
            </p:cNvSpPr>
            <p:nvPr/>
          </p:nvSpPr>
          <p:spPr bwMode="auto">
            <a:xfrm>
              <a:off x="1819276" y="4125913"/>
              <a:ext cx="11113" cy="84138"/>
            </a:xfrm>
            <a:custGeom>
              <a:avLst/>
              <a:gdLst>
                <a:gd name="T0" fmla="*/ 10 w 10"/>
                <a:gd name="T1" fmla="*/ 74 h 78"/>
                <a:gd name="T2" fmla="*/ 5 w 10"/>
                <a:gd name="T3" fmla="*/ 78 h 78"/>
                <a:gd name="T4" fmla="*/ 0 w 10"/>
                <a:gd name="T5" fmla="*/ 74 h 78"/>
                <a:gd name="T6" fmla="*/ 3 w 10"/>
                <a:gd name="T7" fmla="*/ 69 h 78"/>
                <a:gd name="T8" fmla="*/ 3 w 10"/>
                <a:gd name="T9" fmla="*/ 0 h 78"/>
                <a:gd name="T10" fmla="*/ 7 w 10"/>
                <a:gd name="T11" fmla="*/ 0 h 78"/>
                <a:gd name="T12" fmla="*/ 7 w 10"/>
                <a:gd name="T13" fmla="*/ 69 h 78"/>
                <a:gd name="T14" fmla="*/ 10 w 10"/>
                <a:gd name="T15" fmla="*/ 74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8">
                  <a:moveTo>
                    <a:pt x="10" y="74"/>
                  </a:moveTo>
                  <a:cubicBezTo>
                    <a:pt x="10" y="76"/>
                    <a:pt x="8" y="78"/>
                    <a:pt x="5" y="78"/>
                  </a:cubicBezTo>
                  <a:cubicBezTo>
                    <a:pt x="2" y="78"/>
                    <a:pt x="0" y="76"/>
                    <a:pt x="0" y="74"/>
                  </a:cubicBezTo>
                  <a:cubicBezTo>
                    <a:pt x="0" y="72"/>
                    <a:pt x="1" y="70"/>
                    <a:pt x="3" y="69"/>
                  </a:cubicBezTo>
                  <a:cubicBezTo>
                    <a:pt x="3" y="0"/>
                    <a:pt x="3" y="0"/>
                    <a:pt x="3" y="0"/>
                  </a:cubicBezTo>
                  <a:cubicBezTo>
                    <a:pt x="7" y="0"/>
                    <a:pt x="7" y="0"/>
                    <a:pt x="7" y="0"/>
                  </a:cubicBezTo>
                  <a:cubicBezTo>
                    <a:pt x="7" y="69"/>
                    <a:pt x="7" y="69"/>
                    <a:pt x="7" y="69"/>
                  </a:cubicBezTo>
                  <a:cubicBezTo>
                    <a:pt x="8" y="70"/>
                    <a:pt x="10" y="72"/>
                    <a:pt x="10" y="74"/>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0" name="Rectangle 1286"/>
            <p:cNvSpPr>
              <a:spLocks noChangeArrowheads="1"/>
            </p:cNvSpPr>
            <p:nvPr/>
          </p:nvSpPr>
          <p:spPr bwMode="auto">
            <a:xfrm>
              <a:off x="1806576" y="4254500"/>
              <a:ext cx="34925" cy="317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1" name="Rectangle 1287"/>
            <p:cNvSpPr>
              <a:spLocks noChangeArrowheads="1"/>
            </p:cNvSpPr>
            <p:nvPr/>
          </p:nvSpPr>
          <p:spPr bwMode="auto">
            <a:xfrm>
              <a:off x="1803401" y="4268788"/>
              <a:ext cx="42863" cy="2540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56" name="Group 2455"/>
          <p:cNvGrpSpPr/>
          <p:nvPr/>
        </p:nvGrpSpPr>
        <p:grpSpPr>
          <a:xfrm>
            <a:off x="4693047" y="3876994"/>
            <a:ext cx="606076" cy="664844"/>
            <a:chOff x="408337" y="3876994"/>
            <a:chExt cx="606076" cy="664844"/>
          </a:xfrm>
        </p:grpSpPr>
        <p:sp>
          <p:nvSpPr>
            <p:cNvPr id="1122"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3"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4"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5"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6"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7"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8"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9"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0"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1"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2"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3"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4"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5"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6"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7"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8"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9"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0"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1"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2"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3"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4"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5"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6"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7"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8"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9"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0"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1"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2"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3"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4"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5"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6"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7"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8"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9"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0"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1"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2"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3"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54" name="Group 2453"/>
          <p:cNvGrpSpPr/>
          <p:nvPr/>
        </p:nvGrpSpPr>
        <p:grpSpPr>
          <a:xfrm>
            <a:off x="7976818" y="1693864"/>
            <a:ext cx="673100" cy="657225"/>
            <a:chOff x="3705226" y="1693863"/>
            <a:chExt cx="673100" cy="657225"/>
          </a:xfrm>
        </p:grpSpPr>
        <p:sp>
          <p:nvSpPr>
            <p:cNvPr id="1164" name="Freeform 1330"/>
            <p:cNvSpPr>
              <a:spLocks/>
            </p:cNvSpPr>
            <p:nvPr/>
          </p:nvSpPr>
          <p:spPr bwMode="auto">
            <a:xfrm>
              <a:off x="3768726" y="1989138"/>
              <a:ext cx="609600" cy="361950"/>
            </a:xfrm>
            <a:custGeom>
              <a:avLst/>
              <a:gdLst>
                <a:gd name="T0" fmla="*/ 0 w 567"/>
                <a:gd name="T1" fmla="*/ 0 h 338"/>
                <a:gd name="T2" fmla="*/ 0 w 567"/>
                <a:gd name="T3" fmla="*/ 338 h 338"/>
                <a:gd name="T4" fmla="*/ 492 w 567"/>
                <a:gd name="T5" fmla="*/ 338 h 338"/>
                <a:gd name="T6" fmla="*/ 567 w 567"/>
                <a:gd name="T7" fmla="*/ 263 h 338"/>
                <a:gd name="T8" fmla="*/ 567 w 567"/>
                <a:gd name="T9" fmla="*/ 0 h 338"/>
                <a:gd name="T10" fmla="*/ 0 w 567"/>
                <a:gd name="T11" fmla="*/ 0 h 338"/>
              </a:gdLst>
              <a:ahLst/>
              <a:cxnLst>
                <a:cxn ang="0">
                  <a:pos x="T0" y="T1"/>
                </a:cxn>
                <a:cxn ang="0">
                  <a:pos x="T2" y="T3"/>
                </a:cxn>
                <a:cxn ang="0">
                  <a:pos x="T4" y="T5"/>
                </a:cxn>
                <a:cxn ang="0">
                  <a:pos x="T6" y="T7"/>
                </a:cxn>
                <a:cxn ang="0">
                  <a:pos x="T8" y="T9"/>
                </a:cxn>
                <a:cxn ang="0">
                  <a:pos x="T10" y="T11"/>
                </a:cxn>
              </a:cxnLst>
              <a:rect l="0" t="0" r="r" b="b"/>
              <a:pathLst>
                <a:path w="567" h="338">
                  <a:moveTo>
                    <a:pt x="0" y="0"/>
                  </a:moveTo>
                  <a:cubicBezTo>
                    <a:pt x="0" y="338"/>
                    <a:pt x="0" y="338"/>
                    <a:pt x="0" y="338"/>
                  </a:cubicBezTo>
                  <a:cubicBezTo>
                    <a:pt x="492" y="338"/>
                    <a:pt x="492" y="338"/>
                    <a:pt x="492" y="338"/>
                  </a:cubicBezTo>
                  <a:cubicBezTo>
                    <a:pt x="534" y="338"/>
                    <a:pt x="567" y="304"/>
                    <a:pt x="567" y="263"/>
                  </a:cubicBezTo>
                  <a:cubicBezTo>
                    <a:pt x="567" y="0"/>
                    <a:pt x="567" y="0"/>
                    <a:pt x="567" y="0"/>
                  </a:cubicBezTo>
                  <a:cubicBezTo>
                    <a:pt x="0" y="0"/>
                    <a:pt x="0" y="0"/>
                    <a:pt x="0"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5" name="Freeform 1331"/>
            <p:cNvSpPr>
              <a:spLocks/>
            </p:cNvSpPr>
            <p:nvPr/>
          </p:nvSpPr>
          <p:spPr bwMode="auto">
            <a:xfrm>
              <a:off x="4052888" y="2090738"/>
              <a:ext cx="112713" cy="198438"/>
            </a:xfrm>
            <a:custGeom>
              <a:avLst/>
              <a:gdLst>
                <a:gd name="T0" fmla="*/ 105 w 105"/>
                <a:gd name="T1" fmla="*/ 0 h 184"/>
                <a:gd name="T2" fmla="*/ 105 w 105"/>
                <a:gd name="T3" fmla="*/ 184 h 184"/>
                <a:gd name="T4" fmla="*/ 47 w 105"/>
                <a:gd name="T5" fmla="*/ 184 h 184"/>
                <a:gd name="T6" fmla="*/ 0 w 105"/>
                <a:gd name="T7" fmla="*/ 138 h 184"/>
                <a:gd name="T8" fmla="*/ 0 w 105"/>
                <a:gd name="T9" fmla="*/ 0 h 184"/>
                <a:gd name="T10" fmla="*/ 105 w 105"/>
                <a:gd name="T11" fmla="*/ 0 h 184"/>
              </a:gdLst>
              <a:ahLst/>
              <a:cxnLst>
                <a:cxn ang="0">
                  <a:pos x="T0" y="T1"/>
                </a:cxn>
                <a:cxn ang="0">
                  <a:pos x="T2" y="T3"/>
                </a:cxn>
                <a:cxn ang="0">
                  <a:pos x="T4" y="T5"/>
                </a:cxn>
                <a:cxn ang="0">
                  <a:pos x="T6" y="T7"/>
                </a:cxn>
                <a:cxn ang="0">
                  <a:pos x="T8" y="T9"/>
                </a:cxn>
                <a:cxn ang="0">
                  <a:pos x="T10" y="T11"/>
                </a:cxn>
              </a:cxnLst>
              <a:rect l="0" t="0" r="r" b="b"/>
              <a:pathLst>
                <a:path w="105" h="184">
                  <a:moveTo>
                    <a:pt x="105" y="0"/>
                  </a:moveTo>
                  <a:cubicBezTo>
                    <a:pt x="105" y="184"/>
                    <a:pt x="105" y="184"/>
                    <a:pt x="105" y="184"/>
                  </a:cubicBezTo>
                  <a:cubicBezTo>
                    <a:pt x="47" y="184"/>
                    <a:pt x="47" y="184"/>
                    <a:pt x="47" y="184"/>
                  </a:cubicBezTo>
                  <a:cubicBezTo>
                    <a:pt x="21" y="184"/>
                    <a:pt x="0" y="163"/>
                    <a:pt x="0" y="138"/>
                  </a:cubicBezTo>
                  <a:cubicBezTo>
                    <a:pt x="0" y="0"/>
                    <a:pt x="0" y="0"/>
                    <a:pt x="0" y="0"/>
                  </a:cubicBezTo>
                  <a:lnTo>
                    <a:pt x="105" y="0"/>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6" name="Freeform 1332"/>
            <p:cNvSpPr>
              <a:spLocks noEditPoints="1"/>
            </p:cNvSpPr>
            <p:nvPr/>
          </p:nvSpPr>
          <p:spPr bwMode="auto">
            <a:xfrm>
              <a:off x="3725863" y="1766888"/>
              <a:ext cx="479425" cy="387350"/>
            </a:xfrm>
            <a:custGeom>
              <a:avLst/>
              <a:gdLst>
                <a:gd name="T0" fmla="*/ 194 w 446"/>
                <a:gd name="T1" fmla="*/ 238 h 361"/>
                <a:gd name="T2" fmla="*/ 446 w 446"/>
                <a:gd name="T3" fmla="*/ 361 h 361"/>
                <a:gd name="T4" fmla="*/ 175 w 446"/>
                <a:gd name="T5" fmla="*/ 177 h 361"/>
                <a:gd name="T6" fmla="*/ 156 w 446"/>
                <a:gd name="T7" fmla="*/ 152 h 361"/>
                <a:gd name="T8" fmla="*/ 107 w 446"/>
                <a:gd name="T9" fmla="*/ 114 h 361"/>
                <a:gd name="T10" fmla="*/ 92 w 446"/>
                <a:gd name="T11" fmla="*/ 106 h 361"/>
                <a:gd name="T12" fmla="*/ 111 w 446"/>
                <a:gd name="T13" fmla="*/ 43 h 361"/>
                <a:gd name="T14" fmla="*/ 39 w 446"/>
                <a:gd name="T15" fmla="*/ 12 h 361"/>
                <a:gd name="T16" fmla="*/ 10 w 446"/>
                <a:gd name="T17" fmla="*/ 80 h 361"/>
                <a:gd name="T18" fmla="*/ 30 w 446"/>
                <a:gd name="T19" fmla="*/ 107 h 361"/>
                <a:gd name="T20" fmla="*/ 30 w 446"/>
                <a:gd name="T21" fmla="*/ 107 h 361"/>
                <a:gd name="T22" fmla="*/ 32 w 446"/>
                <a:gd name="T23" fmla="*/ 108 h 361"/>
                <a:gd name="T24" fmla="*/ 34 w 446"/>
                <a:gd name="T25" fmla="*/ 109 h 361"/>
                <a:gd name="T26" fmla="*/ 85 w 446"/>
                <a:gd name="T27" fmla="*/ 131 h 361"/>
                <a:gd name="T28" fmla="*/ 135 w 446"/>
                <a:gd name="T29" fmla="*/ 168 h 361"/>
                <a:gd name="T30" fmla="*/ 170 w 446"/>
                <a:gd name="T31" fmla="*/ 216 h 361"/>
                <a:gd name="T32" fmla="*/ 180 w 446"/>
                <a:gd name="T33" fmla="*/ 227 h 361"/>
                <a:gd name="T34" fmla="*/ 194 w 446"/>
                <a:gd name="T35" fmla="*/ 238 h 361"/>
                <a:gd name="T36" fmla="*/ 75 w 446"/>
                <a:gd name="T37" fmla="*/ 99 h 361"/>
                <a:gd name="T38" fmla="*/ 23 w 446"/>
                <a:gd name="T39" fmla="*/ 76 h 361"/>
                <a:gd name="T40" fmla="*/ 46 w 446"/>
                <a:gd name="T41" fmla="*/ 24 h 361"/>
                <a:gd name="T42" fmla="*/ 98 w 446"/>
                <a:gd name="T43" fmla="*/ 47 h 361"/>
                <a:gd name="T44" fmla="*/ 75 w 446"/>
                <a:gd name="T45" fmla="*/ 9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6" h="361">
                  <a:moveTo>
                    <a:pt x="194" y="238"/>
                  </a:moveTo>
                  <a:cubicBezTo>
                    <a:pt x="269" y="295"/>
                    <a:pt x="355" y="337"/>
                    <a:pt x="446" y="361"/>
                  </a:cubicBezTo>
                  <a:cubicBezTo>
                    <a:pt x="446" y="361"/>
                    <a:pt x="216" y="206"/>
                    <a:pt x="175" y="177"/>
                  </a:cubicBezTo>
                  <a:cubicBezTo>
                    <a:pt x="156" y="152"/>
                    <a:pt x="156" y="152"/>
                    <a:pt x="156" y="152"/>
                  </a:cubicBezTo>
                  <a:cubicBezTo>
                    <a:pt x="143" y="136"/>
                    <a:pt x="126" y="122"/>
                    <a:pt x="107" y="114"/>
                  </a:cubicBezTo>
                  <a:cubicBezTo>
                    <a:pt x="99" y="110"/>
                    <a:pt x="91" y="106"/>
                    <a:pt x="92" y="106"/>
                  </a:cubicBezTo>
                  <a:cubicBezTo>
                    <a:pt x="111" y="92"/>
                    <a:pt x="120" y="66"/>
                    <a:pt x="111" y="43"/>
                  </a:cubicBezTo>
                  <a:cubicBezTo>
                    <a:pt x="100" y="14"/>
                    <a:pt x="67" y="0"/>
                    <a:pt x="39" y="12"/>
                  </a:cubicBezTo>
                  <a:cubicBezTo>
                    <a:pt x="13" y="24"/>
                    <a:pt x="0" y="53"/>
                    <a:pt x="10" y="80"/>
                  </a:cubicBezTo>
                  <a:cubicBezTo>
                    <a:pt x="13" y="91"/>
                    <a:pt x="21" y="100"/>
                    <a:pt x="30" y="107"/>
                  </a:cubicBezTo>
                  <a:cubicBezTo>
                    <a:pt x="30" y="107"/>
                    <a:pt x="30" y="107"/>
                    <a:pt x="30" y="107"/>
                  </a:cubicBezTo>
                  <a:cubicBezTo>
                    <a:pt x="32" y="108"/>
                    <a:pt x="32" y="108"/>
                    <a:pt x="32" y="108"/>
                  </a:cubicBezTo>
                  <a:cubicBezTo>
                    <a:pt x="33" y="108"/>
                    <a:pt x="34" y="109"/>
                    <a:pt x="34" y="109"/>
                  </a:cubicBezTo>
                  <a:cubicBezTo>
                    <a:pt x="85" y="131"/>
                    <a:pt x="85" y="131"/>
                    <a:pt x="85" y="131"/>
                  </a:cubicBezTo>
                  <a:cubicBezTo>
                    <a:pt x="104" y="139"/>
                    <a:pt x="121" y="152"/>
                    <a:pt x="135" y="168"/>
                  </a:cubicBezTo>
                  <a:cubicBezTo>
                    <a:pt x="170" y="216"/>
                    <a:pt x="170" y="216"/>
                    <a:pt x="170" y="216"/>
                  </a:cubicBezTo>
                  <a:cubicBezTo>
                    <a:pt x="173" y="221"/>
                    <a:pt x="176" y="224"/>
                    <a:pt x="180" y="227"/>
                  </a:cubicBezTo>
                  <a:lnTo>
                    <a:pt x="194" y="238"/>
                  </a:lnTo>
                  <a:close/>
                  <a:moveTo>
                    <a:pt x="75" y="99"/>
                  </a:moveTo>
                  <a:cubicBezTo>
                    <a:pt x="54" y="107"/>
                    <a:pt x="31" y="97"/>
                    <a:pt x="23" y="76"/>
                  </a:cubicBezTo>
                  <a:cubicBezTo>
                    <a:pt x="15" y="55"/>
                    <a:pt x="25" y="32"/>
                    <a:pt x="46" y="24"/>
                  </a:cubicBezTo>
                  <a:cubicBezTo>
                    <a:pt x="67" y="16"/>
                    <a:pt x="90" y="27"/>
                    <a:pt x="98" y="47"/>
                  </a:cubicBezTo>
                  <a:cubicBezTo>
                    <a:pt x="106" y="68"/>
                    <a:pt x="96" y="91"/>
                    <a:pt x="75" y="99"/>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7" name="Freeform 1333"/>
            <p:cNvSpPr>
              <a:spLocks/>
            </p:cNvSpPr>
            <p:nvPr/>
          </p:nvSpPr>
          <p:spPr bwMode="auto">
            <a:xfrm>
              <a:off x="3941763" y="1792288"/>
              <a:ext cx="436563" cy="477838"/>
            </a:xfrm>
            <a:custGeom>
              <a:avLst/>
              <a:gdLst>
                <a:gd name="T0" fmla="*/ 334 w 407"/>
                <a:gd name="T1" fmla="*/ 0 h 445"/>
                <a:gd name="T2" fmla="*/ 334 w 407"/>
                <a:gd name="T3" fmla="*/ 0 h 445"/>
                <a:gd name="T4" fmla="*/ 0 w 407"/>
                <a:gd name="T5" fmla="*/ 0 h 445"/>
                <a:gd name="T6" fmla="*/ 0 w 407"/>
                <a:gd name="T7" fmla="*/ 140 h 445"/>
                <a:gd name="T8" fmla="*/ 47 w 407"/>
                <a:gd name="T9" fmla="*/ 187 h 445"/>
                <a:gd name="T10" fmla="*/ 149 w 407"/>
                <a:gd name="T11" fmla="*/ 187 h 445"/>
                <a:gd name="T12" fmla="*/ 104 w 407"/>
                <a:gd name="T13" fmla="*/ 233 h 445"/>
                <a:gd name="T14" fmla="*/ 104 w 407"/>
                <a:gd name="T15" fmla="*/ 418 h 445"/>
                <a:gd name="T16" fmla="*/ 149 w 407"/>
                <a:gd name="T17" fmla="*/ 372 h 445"/>
                <a:gd name="T18" fmla="*/ 149 w 407"/>
                <a:gd name="T19" fmla="*/ 372 h 445"/>
                <a:gd name="T20" fmla="*/ 335 w 407"/>
                <a:gd name="T21" fmla="*/ 372 h 445"/>
                <a:gd name="T22" fmla="*/ 335 w 407"/>
                <a:gd name="T23" fmla="*/ 372 h 445"/>
                <a:gd name="T24" fmla="*/ 407 w 407"/>
                <a:gd name="T25" fmla="*/ 441 h 445"/>
                <a:gd name="T26" fmla="*/ 407 w 407"/>
                <a:gd name="T27" fmla="*/ 445 h 445"/>
                <a:gd name="T28" fmla="*/ 407 w 407"/>
                <a:gd name="T29" fmla="*/ 73 h 445"/>
                <a:gd name="T30" fmla="*/ 334 w 407"/>
                <a:gd name="T31"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7" h="445">
                  <a:moveTo>
                    <a:pt x="334" y="0"/>
                  </a:moveTo>
                  <a:cubicBezTo>
                    <a:pt x="334" y="0"/>
                    <a:pt x="334" y="0"/>
                    <a:pt x="334" y="0"/>
                  </a:cubicBezTo>
                  <a:cubicBezTo>
                    <a:pt x="0" y="0"/>
                    <a:pt x="0" y="0"/>
                    <a:pt x="0" y="0"/>
                  </a:cubicBezTo>
                  <a:cubicBezTo>
                    <a:pt x="0" y="140"/>
                    <a:pt x="0" y="140"/>
                    <a:pt x="0" y="140"/>
                  </a:cubicBezTo>
                  <a:cubicBezTo>
                    <a:pt x="0" y="166"/>
                    <a:pt x="21" y="187"/>
                    <a:pt x="47" y="187"/>
                  </a:cubicBezTo>
                  <a:cubicBezTo>
                    <a:pt x="149" y="187"/>
                    <a:pt x="149" y="187"/>
                    <a:pt x="149" y="187"/>
                  </a:cubicBezTo>
                  <a:cubicBezTo>
                    <a:pt x="124" y="187"/>
                    <a:pt x="104" y="208"/>
                    <a:pt x="104" y="233"/>
                  </a:cubicBezTo>
                  <a:cubicBezTo>
                    <a:pt x="104" y="418"/>
                    <a:pt x="104" y="418"/>
                    <a:pt x="104" y="418"/>
                  </a:cubicBezTo>
                  <a:cubicBezTo>
                    <a:pt x="104" y="393"/>
                    <a:pt x="124" y="372"/>
                    <a:pt x="149" y="372"/>
                  </a:cubicBezTo>
                  <a:cubicBezTo>
                    <a:pt x="149" y="372"/>
                    <a:pt x="149" y="372"/>
                    <a:pt x="149" y="372"/>
                  </a:cubicBezTo>
                  <a:cubicBezTo>
                    <a:pt x="335" y="372"/>
                    <a:pt x="335" y="372"/>
                    <a:pt x="335" y="372"/>
                  </a:cubicBezTo>
                  <a:cubicBezTo>
                    <a:pt x="335" y="372"/>
                    <a:pt x="335" y="372"/>
                    <a:pt x="335" y="372"/>
                  </a:cubicBezTo>
                  <a:cubicBezTo>
                    <a:pt x="373" y="374"/>
                    <a:pt x="404" y="403"/>
                    <a:pt x="407" y="441"/>
                  </a:cubicBezTo>
                  <a:cubicBezTo>
                    <a:pt x="407" y="442"/>
                    <a:pt x="407" y="444"/>
                    <a:pt x="407" y="445"/>
                  </a:cubicBezTo>
                  <a:cubicBezTo>
                    <a:pt x="407" y="73"/>
                    <a:pt x="407" y="73"/>
                    <a:pt x="407" y="73"/>
                  </a:cubicBezTo>
                  <a:cubicBezTo>
                    <a:pt x="407" y="33"/>
                    <a:pt x="375" y="0"/>
                    <a:pt x="33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8" name="Freeform 1334"/>
            <p:cNvSpPr>
              <a:spLocks/>
            </p:cNvSpPr>
            <p:nvPr/>
          </p:nvSpPr>
          <p:spPr bwMode="auto">
            <a:xfrm>
              <a:off x="3941763" y="1693863"/>
              <a:ext cx="112713" cy="249238"/>
            </a:xfrm>
            <a:custGeom>
              <a:avLst/>
              <a:gdLst>
                <a:gd name="T0" fmla="*/ 106 w 106"/>
                <a:gd name="T1" fmla="*/ 188 h 233"/>
                <a:gd name="T2" fmla="*/ 46 w 106"/>
                <a:gd name="T3" fmla="*/ 188 h 233"/>
                <a:gd name="T4" fmla="*/ 46 w 106"/>
                <a:gd name="T5" fmla="*/ 188 h 233"/>
                <a:gd name="T6" fmla="*/ 0 w 106"/>
                <a:gd name="T7" fmla="*/ 233 h 233"/>
                <a:gd name="T8" fmla="*/ 0 w 106"/>
                <a:gd name="T9" fmla="*/ 46 h 233"/>
                <a:gd name="T10" fmla="*/ 46 w 106"/>
                <a:gd name="T11" fmla="*/ 0 h 233"/>
                <a:gd name="T12" fmla="*/ 106 w 106"/>
                <a:gd name="T13" fmla="*/ 0 h 233"/>
                <a:gd name="T14" fmla="*/ 106 w 106"/>
                <a:gd name="T15" fmla="*/ 188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233">
                  <a:moveTo>
                    <a:pt x="106" y="188"/>
                  </a:moveTo>
                  <a:cubicBezTo>
                    <a:pt x="46" y="188"/>
                    <a:pt x="46" y="188"/>
                    <a:pt x="46" y="188"/>
                  </a:cubicBezTo>
                  <a:cubicBezTo>
                    <a:pt x="46" y="188"/>
                    <a:pt x="46" y="188"/>
                    <a:pt x="46" y="188"/>
                  </a:cubicBezTo>
                  <a:cubicBezTo>
                    <a:pt x="20" y="188"/>
                    <a:pt x="0" y="208"/>
                    <a:pt x="0" y="233"/>
                  </a:cubicBezTo>
                  <a:cubicBezTo>
                    <a:pt x="0" y="46"/>
                    <a:pt x="0" y="46"/>
                    <a:pt x="0" y="46"/>
                  </a:cubicBezTo>
                  <a:cubicBezTo>
                    <a:pt x="0" y="21"/>
                    <a:pt x="20" y="0"/>
                    <a:pt x="46" y="0"/>
                  </a:cubicBezTo>
                  <a:cubicBezTo>
                    <a:pt x="106" y="0"/>
                    <a:pt x="106" y="0"/>
                    <a:pt x="106" y="0"/>
                  </a:cubicBezTo>
                  <a:lnTo>
                    <a:pt x="106" y="18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9" name="Freeform 1335"/>
            <p:cNvSpPr>
              <a:spLocks noEditPoints="1"/>
            </p:cNvSpPr>
            <p:nvPr/>
          </p:nvSpPr>
          <p:spPr bwMode="auto">
            <a:xfrm>
              <a:off x="4121151" y="1985963"/>
              <a:ext cx="196850" cy="12700"/>
            </a:xfrm>
            <a:custGeom>
              <a:avLst/>
              <a:gdLst>
                <a:gd name="T0" fmla="*/ 14 w 124"/>
                <a:gd name="T1" fmla="*/ 0 h 8"/>
                <a:gd name="T2" fmla="*/ 0 w 124"/>
                <a:gd name="T3" fmla="*/ 0 h 8"/>
                <a:gd name="T4" fmla="*/ 0 w 124"/>
                <a:gd name="T5" fmla="*/ 8 h 8"/>
                <a:gd name="T6" fmla="*/ 14 w 124"/>
                <a:gd name="T7" fmla="*/ 8 h 8"/>
                <a:gd name="T8" fmla="*/ 14 w 124"/>
                <a:gd name="T9" fmla="*/ 0 h 8"/>
                <a:gd name="T10" fmla="*/ 42 w 124"/>
                <a:gd name="T11" fmla="*/ 0 h 8"/>
                <a:gd name="T12" fmla="*/ 28 w 124"/>
                <a:gd name="T13" fmla="*/ 0 h 8"/>
                <a:gd name="T14" fmla="*/ 28 w 124"/>
                <a:gd name="T15" fmla="*/ 8 h 8"/>
                <a:gd name="T16" fmla="*/ 42 w 124"/>
                <a:gd name="T17" fmla="*/ 8 h 8"/>
                <a:gd name="T18" fmla="*/ 42 w 124"/>
                <a:gd name="T19" fmla="*/ 0 h 8"/>
                <a:gd name="T20" fmla="*/ 69 w 124"/>
                <a:gd name="T21" fmla="*/ 0 h 8"/>
                <a:gd name="T22" fmla="*/ 56 w 124"/>
                <a:gd name="T23" fmla="*/ 0 h 8"/>
                <a:gd name="T24" fmla="*/ 56 w 124"/>
                <a:gd name="T25" fmla="*/ 8 h 8"/>
                <a:gd name="T26" fmla="*/ 69 w 124"/>
                <a:gd name="T27" fmla="*/ 8 h 8"/>
                <a:gd name="T28" fmla="*/ 69 w 124"/>
                <a:gd name="T29" fmla="*/ 0 h 8"/>
                <a:gd name="T30" fmla="*/ 97 w 124"/>
                <a:gd name="T31" fmla="*/ 0 h 8"/>
                <a:gd name="T32" fmla="*/ 83 w 124"/>
                <a:gd name="T33" fmla="*/ 0 h 8"/>
                <a:gd name="T34" fmla="*/ 83 w 124"/>
                <a:gd name="T35" fmla="*/ 8 h 8"/>
                <a:gd name="T36" fmla="*/ 97 w 124"/>
                <a:gd name="T37" fmla="*/ 8 h 8"/>
                <a:gd name="T38" fmla="*/ 97 w 124"/>
                <a:gd name="T39" fmla="*/ 0 h 8"/>
                <a:gd name="T40" fmla="*/ 124 w 124"/>
                <a:gd name="T41" fmla="*/ 0 h 8"/>
                <a:gd name="T42" fmla="*/ 111 w 124"/>
                <a:gd name="T43" fmla="*/ 0 h 8"/>
                <a:gd name="T44" fmla="*/ 111 w 124"/>
                <a:gd name="T45" fmla="*/ 8 h 8"/>
                <a:gd name="T46" fmla="*/ 124 w 124"/>
                <a:gd name="T47" fmla="*/ 8 h 8"/>
                <a:gd name="T48" fmla="*/ 124 w 124"/>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8">
                  <a:moveTo>
                    <a:pt x="14" y="0"/>
                  </a:moveTo>
                  <a:lnTo>
                    <a:pt x="0" y="0"/>
                  </a:lnTo>
                  <a:lnTo>
                    <a:pt x="0" y="8"/>
                  </a:lnTo>
                  <a:lnTo>
                    <a:pt x="14" y="8"/>
                  </a:lnTo>
                  <a:lnTo>
                    <a:pt x="14" y="0"/>
                  </a:lnTo>
                  <a:close/>
                  <a:moveTo>
                    <a:pt x="42" y="0"/>
                  </a:moveTo>
                  <a:lnTo>
                    <a:pt x="28" y="0"/>
                  </a:lnTo>
                  <a:lnTo>
                    <a:pt x="28" y="8"/>
                  </a:lnTo>
                  <a:lnTo>
                    <a:pt x="42" y="8"/>
                  </a:lnTo>
                  <a:lnTo>
                    <a:pt x="42" y="0"/>
                  </a:lnTo>
                  <a:close/>
                  <a:moveTo>
                    <a:pt x="69" y="0"/>
                  </a:moveTo>
                  <a:lnTo>
                    <a:pt x="56" y="0"/>
                  </a:lnTo>
                  <a:lnTo>
                    <a:pt x="56" y="8"/>
                  </a:lnTo>
                  <a:lnTo>
                    <a:pt x="69" y="8"/>
                  </a:lnTo>
                  <a:lnTo>
                    <a:pt x="69" y="0"/>
                  </a:lnTo>
                  <a:close/>
                  <a:moveTo>
                    <a:pt x="97" y="0"/>
                  </a:moveTo>
                  <a:lnTo>
                    <a:pt x="83" y="0"/>
                  </a:lnTo>
                  <a:lnTo>
                    <a:pt x="83" y="8"/>
                  </a:lnTo>
                  <a:lnTo>
                    <a:pt x="97" y="8"/>
                  </a:lnTo>
                  <a:lnTo>
                    <a:pt x="97" y="0"/>
                  </a:lnTo>
                  <a:close/>
                  <a:moveTo>
                    <a:pt x="124" y="0"/>
                  </a:moveTo>
                  <a:lnTo>
                    <a:pt x="111" y="0"/>
                  </a:lnTo>
                  <a:lnTo>
                    <a:pt x="111" y="8"/>
                  </a:lnTo>
                  <a:lnTo>
                    <a:pt x="124" y="8"/>
                  </a:lnTo>
                  <a:lnTo>
                    <a:pt x="124" y="0"/>
                  </a:lnTo>
                  <a:close/>
                </a:path>
              </a:pathLst>
            </a:custGeom>
            <a:solidFill>
              <a:srgbClr val="878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0" name="Freeform 1336"/>
            <p:cNvSpPr>
              <a:spLocks noEditPoints="1"/>
            </p:cNvSpPr>
            <p:nvPr/>
          </p:nvSpPr>
          <p:spPr bwMode="auto">
            <a:xfrm>
              <a:off x="4121151" y="1985963"/>
              <a:ext cx="196850" cy="12700"/>
            </a:xfrm>
            <a:custGeom>
              <a:avLst/>
              <a:gdLst>
                <a:gd name="T0" fmla="*/ 14 w 124"/>
                <a:gd name="T1" fmla="*/ 0 h 8"/>
                <a:gd name="T2" fmla="*/ 0 w 124"/>
                <a:gd name="T3" fmla="*/ 0 h 8"/>
                <a:gd name="T4" fmla="*/ 0 w 124"/>
                <a:gd name="T5" fmla="*/ 8 h 8"/>
                <a:gd name="T6" fmla="*/ 14 w 124"/>
                <a:gd name="T7" fmla="*/ 8 h 8"/>
                <a:gd name="T8" fmla="*/ 14 w 124"/>
                <a:gd name="T9" fmla="*/ 0 h 8"/>
                <a:gd name="T10" fmla="*/ 42 w 124"/>
                <a:gd name="T11" fmla="*/ 0 h 8"/>
                <a:gd name="T12" fmla="*/ 28 w 124"/>
                <a:gd name="T13" fmla="*/ 0 h 8"/>
                <a:gd name="T14" fmla="*/ 28 w 124"/>
                <a:gd name="T15" fmla="*/ 8 h 8"/>
                <a:gd name="T16" fmla="*/ 42 w 124"/>
                <a:gd name="T17" fmla="*/ 8 h 8"/>
                <a:gd name="T18" fmla="*/ 42 w 124"/>
                <a:gd name="T19" fmla="*/ 0 h 8"/>
                <a:gd name="T20" fmla="*/ 69 w 124"/>
                <a:gd name="T21" fmla="*/ 0 h 8"/>
                <a:gd name="T22" fmla="*/ 56 w 124"/>
                <a:gd name="T23" fmla="*/ 0 h 8"/>
                <a:gd name="T24" fmla="*/ 56 w 124"/>
                <a:gd name="T25" fmla="*/ 8 h 8"/>
                <a:gd name="T26" fmla="*/ 69 w 124"/>
                <a:gd name="T27" fmla="*/ 8 h 8"/>
                <a:gd name="T28" fmla="*/ 69 w 124"/>
                <a:gd name="T29" fmla="*/ 0 h 8"/>
                <a:gd name="T30" fmla="*/ 97 w 124"/>
                <a:gd name="T31" fmla="*/ 0 h 8"/>
                <a:gd name="T32" fmla="*/ 83 w 124"/>
                <a:gd name="T33" fmla="*/ 0 h 8"/>
                <a:gd name="T34" fmla="*/ 83 w 124"/>
                <a:gd name="T35" fmla="*/ 8 h 8"/>
                <a:gd name="T36" fmla="*/ 97 w 124"/>
                <a:gd name="T37" fmla="*/ 8 h 8"/>
                <a:gd name="T38" fmla="*/ 97 w 124"/>
                <a:gd name="T39" fmla="*/ 0 h 8"/>
                <a:gd name="T40" fmla="*/ 124 w 124"/>
                <a:gd name="T41" fmla="*/ 0 h 8"/>
                <a:gd name="T42" fmla="*/ 111 w 124"/>
                <a:gd name="T43" fmla="*/ 0 h 8"/>
                <a:gd name="T44" fmla="*/ 111 w 124"/>
                <a:gd name="T45" fmla="*/ 8 h 8"/>
                <a:gd name="T46" fmla="*/ 124 w 124"/>
                <a:gd name="T47" fmla="*/ 8 h 8"/>
                <a:gd name="T48" fmla="*/ 124 w 124"/>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8">
                  <a:moveTo>
                    <a:pt x="14" y="0"/>
                  </a:moveTo>
                  <a:lnTo>
                    <a:pt x="0" y="0"/>
                  </a:lnTo>
                  <a:lnTo>
                    <a:pt x="0" y="8"/>
                  </a:lnTo>
                  <a:lnTo>
                    <a:pt x="14" y="8"/>
                  </a:lnTo>
                  <a:lnTo>
                    <a:pt x="14" y="0"/>
                  </a:lnTo>
                  <a:moveTo>
                    <a:pt x="42" y="0"/>
                  </a:moveTo>
                  <a:lnTo>
                    <a:pt x="28" y="0"/>
                  </a:lnTo>
                  <a:lnTo>
                    <a:pt x="28" y="8"/>
                  </a:lnTo>
                  <a:lnTo>
                    <a:pt x="42" y="8"/>
                  </a:lnTo>
                  <a:lnTo>
                    <a:pt x="42" y="0"/>
                  </a:lnTo>
                  <a:moveTo>
                    <a:pt x="69" y="0"/>
                  </a:moveTo>
                  <a:lnTo>
                    <a:pt x="56" y="0"/>
                  </a:lnTo>
                  <a:lnTo>
                    <a:pt x="56" y="8"/>
                  </a:lnTo>
                  <a:lnTo>
                    <a:pt x="69" y="8"/>
                  </a:lnTo>
                  <a:lnTo>
                    <a:pt x="69" y="0"/>
                  </a:lnTo>
                  <a:moveTo>
                    <a:pt x="97" y="0"/>
                  </a:moveTo>
                  <a:lnTo>
                    <a:pt x="83" y="0"/>
                  </a:lnTo>
                  <a:lnTo>
                    <a:pt x="83" y="8"/>
                  </a:lnTo>
                  <a:lnTo>
                    <a:pt x="97" y="8"/>
                  </a:lnTo>
                  <a:lnTo>
                    <a:pt x="97" y="0"/>
                  </a:lnTo>
                  <a:moveTo>
                    <a:pt x="124" y="0"/>
                  </a:moveTo>
                  <a:lnTo>
                    <a:pt x="111" y="0"/>
                  </a:lnTo>
                  <a:lnTo>
                    <a:pt x="111" y="8"/>
                  </a:lnTo>
                  <a:lnTo>
                    <a:pt x="124" y="8"/>
                  </a:lnTo>
                  <a:lnTo>
                    <a:pt x="1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1" name="Freeform 1337"/>
            <p:cNvSpPr>
              <a:spLocks noEditPoints="1"/>
            </p:cNvSpPr>
            <p:nvPr/>
          </p:nvSpPr>
          <p:spPr bwMode="auto">
            <a:xfrm>
              <a:off x="3705226" y="1863725"/>
              <a:ext cx="514350" cy="333375"/>
            </a:xfrm>
            <a:custGeom>
              <a:avLst/>
              <a:gdLst>
                <a:gd name="T0" fmla="*/ 200 w 480"/>
                <a:gd name="T1" fmla="*/ 101 h 312"/>
                <a:gd name="T2" fmla="*/ 188 w 480"/>
                <a:gd name="T3" fmla="*/ 110 h 312"/>
                <a:gd name="T4" fmla="*/ 147 w 480"/>
                <a:gd name="T5" fmla="*/ 153 h 312"/>
                <a:gd name="T6" fmla="*/ 93 w 480"/>
                <a:gd name="T7" fmla="*/ 184 h 312"/>
                <a:gd name="T8" fmla="*/ 40 w 480"/>
                <a:gd name="T9" fmla="*/ 200 h 312"/>
                <a:gd name="T10" fmla="*/ 38 w 480"/>
                <a:gd name="T11" fmla="*/ 201 h 312"/>
                <a:gd name="T12" fmla="*/ 36 w 480"/>
                <a:gd name="T13" fmla="*/ 202 h 312"/>
                <a:gd name="T14" fmla="*/ 36 w 480"/>
                <a:gd name="T15" fmla="*/ 202 h 312"/>
                <a:gd name="T16" fmla="*/ 12 w 480"/>
                <a:gd name="T17" fmla="*/ 226 h 312"/>
                <a:gd name="T18" fmla="*/ 33 w 480"/>
                <a:gd name="T19" fmla="*/ 296 h 312"/>
                <a:gd name="T20" fmla="*/ 108 w 480"/>
                <a:gd name="T21" fmla="*/ 275 h 312"/>
                <a:gd name="T22" fmla="*/ 97 w 480"/>
                <a:gd name="T23" fmla="*/ 210 h 312"/>
                <a:gd name="T24" fmla="*/ 113 w 480"/>
                <a:gd name="T25" fmla="*/ 204 h 312"/>
                <a:gd name="T26" fmla="*/ 166 w 480"/>
                <a:gd name="T27" fmla="*/ 172 h 312"/>
                <a:gd name="T28" fmla="*/ 189 w 480"/>
                <a:gd name="T29" fmla="*/ 150 h 312"/>
                <a:gd name="T30" fmla="*/ 480 w 480"/>
                <a:gd name="T31" fmla="*/ 0 h 312"/>
                <a:gd name="T32" fmla="*/ 215 w 480"/>
                <a:gd name="T33" fmla="*/ 92 h 312"/>
                <a:gd name="T34" fmla="*/ 200 w 480"/>
                <a:gd name="T35" fmla="*/ 101 h 312"/>
                <a:gd name="T36" fmla="*/ 96 w 480"/>
                <a:gd name="T37" fmla="*/ 269 h 312"/>
                <a:gd name="T38" fmla="*/ 42 w 480"/>
                <a:gd name="T39" fmla="*/ 285 h 312"/>
                <a:gd name="T40" fmla="*/ 25 w 480"/>
                <a:gd name="T41" fmla="*/ 231 h 312"/>
                <a:gd name="T42" fmla="*/ 79 w 480"/>
                <a:gd name="T43" fmla="*/ 214 h 312"/>
                <a:gd name="T44" fmla="*/ 96 w 480"/>
                <a:gd name="T45" fmla="*/ 26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0" h="312">
                  <a:moveTo>
                    <a:pt x="200" y="101"/>
                  </a:moveTo>
                  <a:cubicBezTo>
                    <a:pt x="195" y="103"/>
                    <a:pt x="191" y="106"/>
                    <a:pt x="188" y="110"/>
                  </a:cubicBezTo>
                  <a:cubicBezTo>
                    <a:pt x="147" y="153"/>
                    <a:pt x="147" y="153"/>
                    <a:pt x="147" y="153"/>
                  </a:cubicBezTo>
                  <a:cubicBezTo>
                    <a:pt x="132" y="168"/>
                    <a:pt x="113" y="178"/>
                    <a:pt x="93" y="184"/>
                  </a:cubicBezTo>
                  <a:cubicBezTo>
                    <a:pt x="40" y="200"/>
                    <a:pt x="40" y="200"/>
                    <a:pt x="40" y="200"/>
                  </a:cubicBezTo>
                  <a:cubicBezTo>
                    <a:pt x="40" y="200"/>
                    <a:pt x="39" y="200"/>
                    <a:pt x="38" y="201"/>
                  </a:cubicBezTo>
                  <a:cubicBezTo>
                    <a:pt x="36" y="202"/>
                    <a:pt x="36" y="202"/>
                    <a:pt x="36" y="202"/>
                  </a:cubicBezTo>
                  <a:cubicBezTo>
                    <a:pt x="36" y="202"/>
                    <a:pt x="36" y="202"/>
                    <a:pt x="36" y="202"/>
                  </a:cubicBezTo>
                  <a:cubicBezTo>
                    <a:pt x="26" y="207"/>
                    <a:pt x="17" y="215"/>
                    <a:pt x="12" y="226"/>
                  </a:cubicBezTo>
                  <a:cubicBezTo>
                    <a:pt x="0" y="251"/>
                    <a:pt x="9" y="282"/>
                    <a:pt x="33" y="296"/>
                  </a:cubicBezTo>
                  <a:cubicBezTo>
                    <a:pt x="59" y="312"/>
                    <a:pt x="94" y="302"/>
                    <a:pt x="108" y="275"/>
                  </a:cubicBezTo>
                  <a:cubicBezTo>
                    <a:pt x="120" y="253"/>
                    <a:pt x="115" y="226"/>
                    <a:pt x="97" y="210"/>
                  </a:cubicBezTo>
                  <a:cubicBezTo>
                    <a:pt x="96" y="210"/>
                    <a:pt x="104" y="207"/>
                    <a:pt x="113" y="204"/>
                  </a:cubicBezTo>
                  <a:cubicBezTo>
                    <a:pt x="133" y="198"/>
                    <a:pt x="151" y="187"/>
                    <a:pt x="166" y="172"/>
                  </a:cubicBezTo>
                  <a:cubicBezTo>
                    <a:pt x="189" y="150"/>
                    <a:pt x="189" y="150"/>
                    <a:pt x="189" y="150"/>
                  </a:cubicBezTo>
                  <a:cubicBezTo>
                    <a:pt x="232" y="126"/>
                    <a:pt x="480" y="0"/>
                    <a:pt x="480" y="0"/>
                  </a:cubicBezTo>
                  <a:cubicBezTo>
                    <a:pt x="386" y="13"/>
                    <a:pt x="296" y="44"/>
                    <a:pt x="215" y="92"/>
                  </a:cubicBezTo>
                  <a:lnTo>
                    <a:pt x="200" y="101"/>
                  </a:lnTo>
                  <a:close/>
                  <a:moveTo>
                    <a:pt x="96" y="269"/>
                  </a:moveTo>
                  <a:cubicBezTo>
                    <a:pt x="86" y="288"/>
                    <a:pt x="61" y="296"/>
                    <a:pt x="42" y="285"/>
                  </a:cubicBezTo>
                  <a:cubicBezTo>
                    <a:pt x="22" y="275"/>
                    <a:pt x="15" y="251"/>
                    <a:pt x="25" y="231"/>
                  </a:cubicBezTo>
                  <a:cubicBezTo>
                    <a:pt x="35" y="211"/>
                    <a:pt x="60" y="204"/>
                    <a:pt x="79" y="214"/>
                  </a:cubicBezTo>
                  <a:cubicBezTo>
                    <a:pt x="99" y="225"/>
                    <a:pt x="106" y="249"/>
                    <a:pt x="96" y="269"/>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2" name="Freeform 1338"/>
            <p:cNvSpPr>
              <a:spLocks/>
            </p:cNvSpPr>
            <p:nvPr/>
          </p:nvSpPr>
          <p:spPr bwMode="auto">
            <a:xfrm>
              <a:off x="3919538" y="1978025"/>
              <a:ext cx="19050" cy="19050"/>
            </a:xfrm>
            <a:custGeom>
              <a:avLst/>
              <a:gdLst>
                <a:gd name="T0" fmla="*/ 16 w 18"/>
                <a:gd name="T1" fmla="*/ 5 h 17"/>
                <a:gd name="T2" fmla="*/ 12 w 18"/>
                <a:gd name="T3" fmla="*/ 15 h 17"/>
                <a:gd name="T4" fmla="*/ 2 w 18"/>
                <a:gd name="T5" fmla="*/ 12 h 17"/>
                <a:gd name="T6" fmla="*/ 5 w 18"/>
                <a:gd name="T7" fmla="*/ 2 h 17"/>
                <a:gd name="T8" fmla="*/ 16 w 18"/>
                <a:gd name="T9" fmla="*/ 5 h 17"/>
              </a:gdLst>
              <a:ahLst/>
              <a:cxnLst>
                <a:cxn ang="0">
                  <a:pos x="T0" y="T1"/>
                </a:cxn>
                <a:cxn ang="0">
                  <a:pos x="T2" y="T3"/>
                </a:cxn>
                <a:cxn ang="0">
                  <a:pos x="T4" y="T5"/>
                </a:cxn>
                <a:cxn ang="0">
                  <a:pos x="T6" y="T7"/>
                </a:cxn>
                <a:cxn ang="0">
                  <a:pos x="T8" y="T9"/>
                </a:cxn>
              </a:cxnLst>
              <a:rect l="0" t="0" r="r" b="b"/>
              <a:pathLst>
                <a:path w="18" h="17">
                  <a:moveTo>
                    <a:pt x="16" y="5"/>
                  </a:moveTo>
                  <a:cubicBezTo>
                    <a:pt x="18" y="9"/>
                    <a:pt x="16" y="14"/>
                    <a:pt x="12" y="15"/>
                  </a:cubicBezTo>
                  <a:cubicBezTo>
                    <a:pt x="9" y="17"/>
                    <a:pt x="4" y="16"/>
                    <a:pt x="2" y="12"/>
                  </a:cubicBezTo>
                  <a:cubicBezTo>
                    <a:pt x="0" y="8"/>
                    <a:pt x="2" y="4"/>
                    <a:pt x="5" y="2"/>
                  </a:cubicBezTo>
                  <a:cubicBezTo>
                    <a:pt x="9" y="0"/>
                    <a:pt x="14" y="2"/>
                    <a:pt x="16" y="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452" name="Group 2451"/>
          <p:cNvGrpSpPr/>
          <p:nvPr/>
        </p:nvGrpSpPr>
        <p:grpSpPr>
          <a:xfrm>
            <a:off x="8046667" y="3802064"/>
            <a:ext cx="495300" cy="733425"/>
            <a:chOff x="3775076" y="3802063"/>
            <a:chExt cx="495300" cy="733425"/>
          </a:xfrm>
        </p:grpSpPr>
        <p:sp>
          <p:nvSpPr>
            <p:cNvPr id="1173" name="Freeform 1339"/>
            <p:cNvSpPr>
              <a:spLocks/>
            </p:cNvSpPr>
            <p:nvPr/>
          </p:nvSpPr>
          <p:spPr bwMode="auto">
            <a:xfrm>
              <a:off x="3802063" y="4129088"/>
              <a:ext cx="244475" cy="406400"/>
            </a:xfrm>
            <a:custGeom>
              <a:avLst/>
              <a:gdLst>
                <a:gd name="T0" fmla="*/ 154 w 154"/>
                <a:gd name="T1" fmla="*/ 9 h 256"/>
                <a:gd name="T2" fmla="*/ 138 w 154"/>
                <a:gd name="T3" fmla="*/ 0 h 256"/>
                <a:gd name="T4" fmla="*/ 0 w 154"/>
                <a:gd name="T5" fmla="*/ 256 h 256"/>
                <a:gd name="T6" fmla="*/ 21 w 154"/>
                <a:gd name="T7" fmla="*/ 256 h 256"/>
                <a:gd name="T8" fmla="*/ 154 w 154"/>
                <a:gd name="T9" fmla="*/ 9 h 256"/>
              </a:gdLst>
              <a:ahLst/>
              <a:cxnLst>
                <a:cxn ang="0">
                  <a:pos x="T0" y="T1"/>
                </a:cxn>
                <a:cxn ang="0">
                  <a:pos x="T2" y="T3"/>
                </a:cxn>
                <a:cxn ang="0">
                  <a:pos x="T4" y="T5"/>
                </a:cxn>
                <a:cxn ang="0">
                  <a:pos x="T6" y="T7"/>
                </a:cxn>
                <a:cxn ang="0">
                  <a:pos x="T8" y="T9"/>
                </a:cxn>
              </a:cxnLst>
              <a:rect l="0" t="0" r="r" b="b"/>
              <a:pathLst>
                <a:path w="154" h="256">
                  <a:moveTo>
                    <a:pt x="154" y="9"/>
                  </a:moveTo>
                  <a:lnTo>
                    <a:pt x="138" y="0"/>
                  </a:lnTo>
                  <a:lnTo>
                    <a:pt x="0" y="256"/>
                  </a:lnTo>
                  <a:lnTo>
                    <a:pt x="21" y="256"/>
                  </a:lnTo>
                  <a:lnTo>
                    <a:pt x="154" y="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4" name="Freeform 1340"/>
            <p:cNvSpPr>
              <a:spLocks/>
            </p:cNvSpPr>
            <p:nvPr/>
          </p:nvSpPr>
          <p:spPr bwMode="auto">
            <a:xfrm>
              <a:off x="4000501" y="4129088"/>
              <a:ext cx="244475" cy="406400"/>
            </a:xfrm>
            <a:custGeom>
              <a:avLst/>
              <a:gdLst>
                <a:gd name="T0" fmla="*/ 17 w 154"/>
                <a:gd name="T1" fmla="*/ 0 h 256"/>
                <a:gd name="T2" fmla="*/ 0 w 154"/>
                <a:gd name="T3" fmla="*/ 9 h 256"/>
                <a:gd name="T4" fmla="*/ 133 w 154"/>
                <a:gd name="T5" fmla="*/ 256 h 256"/>
                <a:gd name="T6" fmla="*/ 154 w 154"/>
                <a:gd name="T7" fmla="*/ 256 h 256"/>
                <a:gd name="T8" fmla="*/ 17 w 154"/>
                <a:gd name="T9" fmla="*/ 0 h 256"/>
              </a:gdLst>
              <a:ahLst/>
              <a:cxnLst>
                <a:cxn ang="0">
                  <a:pos x="T0" y="T1"/>
                </a:cxn>
                <a:cxn ang="0">
                  <a:pos x="T2" y="T3"/>
                </a:cxn>
                <a:cxn ang="0">
                  <a:pos x="T4" y="T5"/>
                </a:cxn>
                <a:cxn ang="0">
                  <a:pos x="T6" y="T7"/>
                </a:cxn>
                <a:cxn ang="0">
                  <a:pos x="T8" y="T9"/>
                </a:cxn>
              </a:cxnLst>
              <a:rect l="0" t="0" r="r" b="b"/>
              <a:pathLst>
                <a:path w="154" h="256">
                  <a:moveTo>
                    <a:pt x="17" y="0"/>
                  </a:moveTo>
                  <a:lnTo>
                    <a:pt x="0" y="9"/>
                  </a:lnTo>
                  <a:lnTo>
                    <a:pt x="133" y="256"/>
                  </a:lnTo>
                  <a:lnTo>
                    <a:pt x="154" y="256"/>
                  </a:lnTo>
                  <a:lnTo>
                    <a:pt x="1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5" name="Rectangle 1341"/>
            <p:cNvSpPr>
              <a:spLocks noChangeArrowheads="1"/>
            </p:cNvSpPr>
            <p:nvPr/>
          </p:nvSpPr>
          <p:spPr bwMode="auto">
            <a:xfrm>
              <a:off x="4010026" y="3802063"/>
              <a:ext cx="30163" cy="16192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6" name="Rectangle 1342"/>
            <p:cNvSpPr>
              <a:spLocks noChangeArrowheads="1"/>
            </p:cNvSpPr>
            <p:nvPr/>
          </p:nvSpPr>
          <p:spPr bwMode="auto">
            <a:xfrm>
              <a:off x="3775076" y="3887788"/>
              <a:ext cx="495300" cy="442913"/>
            </a:xfrm>
            <a:prstGeom prst="rect">
              <a:avLst/>
            </a:prstGeom>
            <a:solidFill>
              <a:srgbClr val="B2E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7" name="Rectangle 1343"/>
            <p:cNvSpPr>
              <a:spLocks noChangeArrowheads="1"/>
            </p:cNvSpPr>
            <p:nvPr/>
          </p:nvSpPr>
          <p:spPr bwMode="auto">
            <a:xfrm>
              <a:off x="3775076" y="3887788"/>
              <a:ext cx="495300" cy="44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8" name="Rectangle 1344"/>
            <p:cNvSpPr>
              <a:spLocks noChangeArrowheads="1"/>
            </p:cNvSpPr>
            <p:nvPr/>
          </p:nvSpPr>
          <p:spPr bwMode="auto">
            <a:xfrm>
              <a:off x="3775076" y="4222750"/>
              <a:ext cx="495300" cy="10795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9" name="Freeform 1345"/>
            <p:cNvSpPr>
              <a:spLocks/>
            </p:cNvSpPr>
            <p:nvPr/>
          </p:nvSpPr>
          <p:spPr bwMode="auto">
            <a:xfrm>
              <a:off x="4073526" y="4000500"/>
              <a:ext cx="88900" cy="215900"/>
            </a:xfrm>
            <a:custGeom>
              <a:avLst/>
              <a:gdLst>
                <a:gd name="T0" fmla="*/ 75 w 82"/>
                <a:gd name="T1" fmla="*/ 83 h 201"/>
                <a:gd name="T2" fmla="*/ 66 w 82"/>
                <a:gd name="T3" fmla="*/ 83 h 201"/>
                <a:gd name="T4" fmla="*/ 38 w 82"/>
                <a:gd name="T5" fmla="*/ 56 h 201"/>
                <a:gd name="T6" fmla="*/ 38 w 82"/>
                <a:gd name="T7" fmla="*/ 7 h 201"/>
                <a:gd name="T8" fmla="*/ 31 w 82"/>
                <a:gd name="T9" fmla="*/ 0 h 201"/>
                <a:gd name="T10" fmla="*/ 0 w 82"/>
                <a:gd name="T11" fmla="*/ 0 h 201"/>
                <a:gd name="T12" fmla="*/ 0 w 82"/>
                <a:gd name="T13" fmla="*/ 183 h 201"/>
                <a:gd name="T14" fmla="*/ 6 w 82"/>
                <a:gd name="T15" fmla="*/ 183 h 201"/>
                <a:gd name="T16" fmla="*/ 12 w 82"/>
                <a:gd name="T17" fmla="*/ 184 h 201"/>
                <a:gd name="T18" fmla="*/ 22 w 82"/>
                <a:gd name="T19" fmla="*/ 199 h 201"/>
                <a:gd name="T20" fmla="*/ 30 w 82"/>
                <a:gd name="T21" fmla="*/ 201 h 201"/>
                <a:gd name="T22" fmla="*/ 75 w 82"/>
                <a:gd name="T23" fmla="*/ 201 h 201"/>
                <a:gd name="T24" fmla="*/ 82 w 82"/>
                <a:gd name="T25" fmla="*/ 194 h 201"/>
                <a:gd name="T26" fmla="*/ 82 w 82"/>
                <a:gd name="T27" fmla="*/ 91 h 201"/>
                <a:gd name="T28" fmla="*/ 75 w 82"/>
                <a:gd name="T29" fmla="*/ 8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201">
                  <a:moveTo>
                    <a:pt x="75" y="83"/>
                  </a:moveTo>
                  <a:cubicBezTo>
                    <a:pt x="66" y="83"/>
                    <a:pt x="66" y="83"/>
                    <a:pt x="66" y="83"/>
                  </a:cubicBezTo>
                  <a:cubicBezTo>
                    <a:pt x="51" y="83"/>
                    <a:pt x="38" y="71"/>
                    <a:pt x="38" y="56"/>
                  </a:cubicBezTo>
                  <a:cubicBezTo>
                    <a:pt x="38" y="7"/>
                    <a:pt x="38" y="7"/>
                    <a:pt x="38" y="7"/>
                  </a:cubicBezTo>
                  <a:cubicBezTo>
                    <a:pt x="38" y="3"/>
                    <a:pt x="35" y="0"/>
                    <a:pt x="31" y="0"/>
                  </a:cubicBezTo>
                  <a:cubicBezTo>
                    <a:pt x="0" y="0"/>
                    <a:pt x="0" y="0"/>
                    <a:pt x="0" y="0"/>
                  </a:cubicBezTo>
                  <a:cubicBezTo>
                    <a:pt x="0" y="183"/>
                    <a:pt x="0" y="183"/>
                    <a:pt x="0" y="183"/>
                  </a:cubicBezTo>
                  <a:cubicBezTo>
                    <a:pt x="0" y="183"/>
                    <a:pt x="3" y="183"/>
                    <a:pt x="6" y="183"/>
                  </a:cubicBezTo>
                  <a:cubicBezTo>
                    <a:pt x="9" y="183"/>
                    <a:pt x="11" y="184"/>
                    <a:pt x="12" y="184"/>
                  </a:cubicBezTo>
                  <a:cubicBezTo>
                    <a:pt x="17" y="187"/>
                    <a:pt x="22" y="193"/>
                    <a:pt x="22" y="199"/>
                  </a:cubicBezTo>
                  <a:cubicBezTo>
                    <a:pt x="24" y="200"/>
                    <a:pt x="26" y="201"/>
                    <a:pt x="30" y="201"/>
                  </a:cubicBezTo>
                  <a:cubicBezTo>
                    <a:pt x="75" y="201"/>
                    <a:pt x="75" y="201"/>
                    <a:pt x="75" y="201"/>
                  </a:cubicBezTo>
                  <a:cubicBezTo>
                    <a:pt x="79" y="201"/>
                    <a:pt x="82" y="198"/>
                    <a:pt x="82" y="194"/>
                  </a:cubicBezTo>
                  <a:cubicBezTo>
                    <a:pt x="82" y="91"/>
                    <a:pt x="82" y="91"/>
                    <a:pt x="82" y="91"/>
                  </a:cubicBezTo>
                  <a:cubicBezTo>
                    <a:pt x="82" y="87"/>
                    <a:pt x="79" y="83"/>
                    <a:pt x="75" y="83"/>
                  </a:cubicBezTo>
                  <a:close/>
                </a:path>
              </a:pathLst>
            </a:custGeom>
            <a:solidFill>
              <a:srgbClr val="F3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0" name="Freeform 1346"/>
            <p:cNvSpPr>
              <a:spLocks/>
            </p:cNvSpPr>
            <p:nvPr/>
          </p:nvSpPr>
          <p:spPr bwMode="auto">
            <a:xfrm>
              <a:off x="4067176" y="3954463"/>
              <a:ext cx="36513" cy="46038"/>
            </a:xfrm>
            <a:custGeom>
              <a:avLst/>
              <a:gdLst>
                <a:gd name="T0" fmla="*/ 31 w 35"/>
                <a:gd name="T1" fmla="*/ 0 h 43"/>
                <a:gd name="T2" fmla="*/ 0 w 35"/>
                <a:gd name="T3" fmla="*/ 42 h 43"/>
                <a:gd name="T4" fmla="*/ 11 w 35"/>
                <a:gd name="T5" fmla="*/ 43 h 43"/>
                <a:gd name="T6" fmla="*/ 35 w 35"/>
                <a:gd name="T7" fmla="*/ 10 h 43"/>
                <a:gd name="T8" fmla="*/ 31 w 35"/>
                <a:gd name="T9" fmla="*/ 0 h 43"/>
              </a:gdLst>
              <a:ahLst/>
              <a:cxnLst>
                <a:cxn ang="0">
                  <a:pos x="T0" y="T1"/>
                </a:cxn>
                <a:cxn ang="0">
                  <a:pos x="T2" y="T3"/>
                </a:cxn>
                <a:cxn ang="0">
                  <a:pos x="T4" y="T5"/>
                </a:cxn>
                <a:cxn ang="0">
                  <a:pos x="T6" y="T7"/>
                </a:cxn>
                <a:cxn ang="0">
                  <a:pos x="T8" y="T9"/>
                </a:cxn>
              </a:cxnLst>
              <a:rect l="0" t="0" r="r" b="b"/>
              <a:pathLst>
                <a:path w="35" h="43">
                  <a:moveTo>
                    <a:pt x="31" y="0"/>
                  </a:moveTo>
                  <a:cubicBezTo>
                    <a:pt x="13" y="7"/>
                    <a:pt x="1" y="23"/>
                    <a:pt x="0" y="42"/>
                  </a:cubicBezTo>
                  <a:cubicBezTo>
                    <a:pt x="11" y="43"/>
                    <a:pt x="11" y="43"/>
                    <a:pt x="11" y="43"/>
                  </a:cubicBezTo>
                  <a:cubicBezTo>
                    <a:pt x="12" y="28"/>
                    <a:pt x="21" y="15"/>
                    <a:pt x="35" y="10"/>
                  </a:cubicBezTo>
                  <a:cubicBezTo>
                    <a:pt x="31" y="0"/>
                    <a:pt x="31" y="0"/>
                    <a:pt x="31" y="0"/>
                  </a:cubicBezTo>
                </a:path>
              </a:pathLst>
            </a:custGeom>
            <a:solidFill>
              <a:srgbClr val="4F5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1" name="Freeform 1347"/>
            <p:cNvSpPr>
              <a:spLocks/>
            </p:cNvSpPr>
            <p:nvPr/>
          </p:nvSpPr>
          <p:spPr bwMode="auto">
            <a:xfrm>
              <a:off x="3976688" y="3990975"/>
              <a:ext cx="196850" cy="236538"/>
            </a:xfrm>
            <a:custGeom>
              <a:avLst/>
              <a:gdLst>
                <a:gd name="T0" fmla="*/ 157 w 183"/>
                <a:gd name="T1" fmla="*/ 83 h 221"/>
                <a:gd name="T2" fmla="*/ 139 w 183"/>
                <a:gd name="T3" fmla="*/ 66 h 221"/>
                <a:gd name="T4" fmla="*/ 139 w 183"/>
                <a:gd name="T5" fmla="*/ 17 h 221"/>
                <a:gd name="T6" fmla="*/ 122 w 183"/>
                <a:gd name="T7" fmla="*/ 0 h 221"/>
                <a:gd name="T8" fmla="*/ 110 w 183"/>
                <a:gd name="T9" fmla="*/ 0 h 221"/>
                <a:gd name="T10" fmla="*/ 91 w 183"/>
                <a:gd name="T11" fmla="*/ 0 h 221"/>
                <a:gd name="T12" fmla="*/ 72 w 183"/>
                <a:gd name="T13" fmla="*/ 0 h 221"/>
                <a:gd name="T14" fmla="*/ 61 w 183"/>
                <a:gd name="T15" fmla="*/ 0 h 221"/>
                <a:gd name="T16" fmla="*/ 43 w 183"/>
                <a:gd name="T17" fmla="*/ 17 h 221"/>
                <a:gd name="T18" fmla="*/ 43 w 183"/>
                <a:gd name="T19" fmla="*/ 66 h 221"/>
                <a:gd name="T20" fmla="*/ 26 w 183"/>
                <a:gd name="T21" fmla="*/ 83 h 221"/>
                <a:gd name="T22" fmla="*/ 17 w 183"/>
                <a:gd name="T23" fmla="*/ 83 h 221"/>
                <a:gd name="T24" fmla="*/ 0 w 183"/>
                <a:gd name="T25" fmla="*/ 101 h 221"/>
                <a:gd name="T26" fmla="*/ 0 w 183"/>
                <a:gd name="T27" fmla="*/ 204 h 221"/>
                <a:gd name="T28" fmla="*/ 17 w 183"/>
                <a:gd name="T29" fmla="*/ 221 h 221"/>
                <a:gd name="T30" fmla="*/ 62 w 183"/>
                <a:gd name="T31" fmla="*/ 221 h 221"/>
                <a:gd name="T32" fmla="*/ 80 w 183"/>
                <a:gd name="T33" fmla="*/ 212 h 221"/>
                <a:gd name="T34" fmla="*/ 91 w 183"/>
                <a:gd name="T35" fmla="*/ 202 h 221"/>
                <a:gd name="T36" fmla="*/ 103 w 183"/>
                <a:gd name="T37" fmla="*/ 212 h 221"/>
                <a:gd name="T38" fmla="*/ 121 w 183"/>
                <a:gd name="T39" fmla="*/ 221 h 221"/>
                <a:gd name="T40" fmla="*/ 166 w 183"/>
                <a:gd name="T41" fmla="*/ 221 h 221"/>
                <a:gd name="T42" fmla="*/ 183 w 183"/>
                <a:gd name="T43" fmla="*/ 204 h 221"/>
                <a:gd name="T44" fmla="*/ 183 w 183"/>
                <a:gd name="T45" fmla="*/ 101 h 221"/>
                <a:gd name="T46" fmla="*/ 166 w 183"/>
                <a:gd name="T47" fmla="*/ 83 h 221"/>
                <a:gd name="T48" fmla="*/ 157 w 183"/>
                <a:gd name="T49"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21">
                  <a:moveTo>
                    <a:pt x="157" y="83"/>
                  </a:moveTo>
                  <a:cubicBezTo>
                    <a:pt x="147" y="83"/>
                    <a:pt x="139" y="75"/>
                    <a:pt x="139" y="66"/>
                  </a:cubicBezTo>
                  <a:cubicBezTo>
                    <a:pt x="139" y="17"/>
                    <a:pt x="139" y="17"/>
                    <a:pt x="139" y="17"/>
                  </a:cubicBezTo>
                  <a:cubicBezTo>
                    <a:pt x="139" y="8"/>
                    <a:pt x="132" y="0"/>
                    <a:pt x="122" y="0"/>
                  </a:cubicBezTo>
                  <a:cubicBezTo>
                    <a:pt x="110" y="0"/>
                    <a:pt x="110" y="0"/>
                    <a:pt x="110" y="0"/>
                  </a:cubicBezTo>
                  <a:cubicBezTo>
                    <a:pt x="101" y="0"/>
                    <a:pt x="92" y="0"/>
                    <a:pt x="91" y="0"/>
                  </a:cubicBezTo>
                  <a:cubicBezTo>
                    <a:pt x="91" y="0"/>
                    <a:pt x="82" y="0"/>
                    <a:pt x="72" y="0"/>
                  </a:cubicBezTo>
                  <a:cubicBezTo>
                    <a:pt x="61" y="0"/>
                    <a:pt x="61" y="0"/>
                    <a:pt x="61" y="0"/>
                  </a:cubicBezTo>
                  <a:cubicBezTo>
                    <a:pt x="51" y="0"/>
                    <a:pt x="43" y="8"/>
                    <a:pt x="43" y="17"/>
                  </a:cubicBezTo>
                  <a:cubicBezTo>
                    <a:pt x="43" y="66"/>
                    <a:pt x="43" y="66"/>
                    <a:pt x="43" y="66"/>
                  </a:cubicBezTo>
                  <a:cubicBezTo>
                    <a:pt x="43" y="75"/>
                    <a:pt x="35" y="83"/>
                    <a:pt x="26" y="83"/>
                  </a:cubicBezTo>
                  <a:cubicBezTo>
                    <a:pt x="17" y="83"/>
                    <a:pt x="17" y="83"/>
                    <a:pt x="17" y="83"/>
                  </a:cubicBezTo>
                  <a:cubicBezTo>
                    <a:pt x="7" y="83"/>
                    <a:pt x="0" y="91"/>
                    <a:pt x="0" y="101"/>
                  </a:cubicBezTo>
                  <a:cubicBezTo>
                    <a:pt x="0" y="204"/>
                    <a:pt x="0" y="204"/>
                    <a:pt x="0" y="204"/>
                  </a:cubicBezTo>
                  <a:cubicBezTo>
                    <a:pt x="0" y="213"/>
                    <a:pt x="7" y="221"/>
                    <a:pt x="17" y="221"/>
                  </a:cubicBezTo>
                  <a:cubicBezTo>
                    <a:pt x="62" y="221"/>
                    <a:pt x="62" y="221"/>
                    <a:pt x="62" y="221"/>
                  </a:cubicBezTo>
                  <a:cubicBezTo>
                    <a:pt x="72" y="221"/>
                    <a:pt x="80" y="217"/>
                    <a:pt x="80" y="212"/>
                  </a:cubicBezTo>
                  <a:cubicBezTo>
                    <a:pt x="80" y="206"/>
                    <a:pt x="85" y="202"/>
                    <a:pt x="91" y="202"/>
                  </a:cubicBezTo>
                  <a:cubicBezTo>
                    <a:pt x="98" y="202"/>
                    <a:pt x="103" y="206"/>
                    <a:pt x="103" y="212"/>
                  </a:cubicBezTo>
                  <a:cubicBezTo>
                    <a:pt x="103" y="217"/>
                    <a:pt x="111" y="221"/>
                    <a:pt x="121" y="221"/>
                  </a:cubicBezTo>
                  <a:cubicBezTo>
                    <a:pt x="166" y="221"/>
                    <a:pt x="166" y="221"/>
                    <a:pt x="166" y="221"/>
                  </a:cubicBezTo>
                  <a:cubicBezTo>
                    <a:pt x="175" y="221"/>
                    <a:pt x="183" y="213"/>
                    <a:pt x="183" y="204"/>
                  </a:cubicBezTo>
                  <a:cubicBezTo>
                    <a:pt x="183" y="101"/>
                    <a:pt x="183" y="101"/>
                    <a:pt x="183" y="101"/>
                  </a:cubicBezTo>
                  <a:cubicBezTo>
                    <a:pt x="183" y="91"/>
                    <a:pt x="175" y="83"/>
                    <a:pt x="166" y="83"/>
                  </a:cubicBezTo>
                  <a:lnTo>
                    <a:pt x="157" y="83"/>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2" name="Freeform 1348"/>
            <p:cNvSpPr>
              <a:spLocks/>
            </p:cNvSpPr>
            <p:nvPr/>
          </p:nvSpPr>
          <p:spPr bwMode="auto">
            <a:xfrm>
              <a:off x="3976688" y="3990975"/>
              <a:ext cx="196850" cy="236538"/>
            </a:xfrm>
            <a:custGeom>
              <a:avLst/>
              <a:gdLst>
                <a:gd name="T0" fmla="*/ 157 w 183"/>
                <a:gd name="T1" fmla="*/ 83 h 221"/>
                <a:gd name="T2" fmla="*/ 139 w 183"/>
                <a:gd name="T3" fmla="*/ 66 h 221"/>
                <a:gd name="T4" fmla="*/ 139 w 183"/>
                <a:gd name="T5" fmla="*/ 17 h 221"/>
                <a:gd name="T6" fmla="*/ 122 w 183"/>
                <a:gd name="T7" fmla="*/ 0 h 221"/>
                <a:gd name="T8" fmla="*/ 110 w 183"/>
                <a:gd name="T9" fmla="*/ 0 h 221"/>
                <a:gd name="T10" fmla="*/ 91 w 183"/>
                <a:gd name="T11" fmla="*/ 0 h 221"/>
                <a:gd name="T12" fmla="*/ 72 w 183"/>
                <a:gd name="T13" fmla="*/ 0 h 221"/>
                <a:gd name="T14" fmla="*/ 61 w 183"/>
                <a:gd name="T15" fmla="*/ 0 h 221"/>
                <a:gd name="T16" fmla="*/ 43 w 183"/>
                <a:gd name="T17" fmla="*/ 17 h 221"/>
                <a:gd name="T18" fmla="*/ 43 w 183"/>
                <a:gd name="T19" fmla="*/ 66 h 221"/>
                <a:gd name="T20" fmla="*/ 26 w 183"/>
                <a:gd name="T21" fmla="*/ 83 h 221"/>
                <a:gd name="T22" fmla="*/ 17 w 183"/>
                <a:gd name="T23" fmla="*/ 83 h 221"/>
                <a:gd name="T24" fmla="*/ 0 w 183"/>
                <a:gd name="T25" fmla="*/ 101 h 221"/>
                <a:gd name="T26" fmla="*/ 0 w 183"/>
                <a:gd name="T27" fmla="*/ 204 h 221"/>
                <a:gd name="T28" fmla="*/ 17 w 183"/>
                <a:gd name="T29" fmla="*/ 221 h 221"/>
                <a:gd name="T30" fmla="*/ 62 w 183"/>
                <a:gd name="T31" fmla="*/ 221 h 221"/>
                <a:gd name="T32" fmla="*/ 80 w 183"/>
                <a:gd name="T33" fmla="*/ 212 h 221"/>
                <a:gd name="T34" fmla="*/ 91 w 183"/>
                <a:gd name="T35" fmla="*/ 202 h 221"/>
                <a:gd name="T36" fmla="*/ 103 w 183"/>
                <a:gd name="T37" fmla="*/ 212 h 221"/>
                <a:gd name="T38" fmla="*/ 121 w 183"/>
                <a:gd name="T39" fmla="*/ 221 h 221"/>
                <a:gd name="T40" fmla="*/ 166 w 183"/>
                <a:gd name="T41" fmla="*/ 221 h 221"/>
                <a:gd name="T42" fmla="*/ 183 w 183"/>
                <a:gd name="T43" fmla="*/ 204 h 221"/>
                <a:gd name="T44" fmla="*/ 183 w 183"/>
                <a:gd name="T45" fmla="*/ 101 h 221"/>
                <a:gd name="T46" fmla="*/ 166 w 183"/>
                <a:gd name="T47" fmla="*/ 83 h 221"/>
                <a:gd name="T48" fmla="*/ 157 w 183"/>
                <a:gd name="T49"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21">
                  <a:moveTo>
                    <a:pt x="157" y="83"/>
                  </a:moveTo>
                  <a:cubicBezTo>
                    <a:pt x="147" y="83"/>
                    <a:pt x="139" y="75"/>
                    <a:pt x="139" y="66"/>
                  </a:cubicBezTo>
                  <a:cubicBezTo>
                    <a:pt x="139" y="17"/>
                    <a:pt x="139" y="17"/>
                    <a:pt x="139" y="17"/>
                  </a:cubicBezTo>
                  <a:cubicBezTo>
                    <a:pt x="139" y="8"/>
                    <a:pt x="132" y="0"/>
                    <a:pt x="122" y="0"/>
                  </a:cubicBezTo>
                  <a:cubicBezTo>
                    <a:pt x="110" y="0"/>
                    <a:pt x="110" y="0"/>
                    <a:pt x="110" y="0"/>
                  </a:cubicBezTo>
                  <a:cubicBezTo>
                    <a:pt x="101" y="0"/>
                    <a:pt x="92" y="0"/>
                    <a:pt x="91" y="0"/>
                  </a:cubicBezTo>
                  <a:cubicBezTo>
                    <a:pt x="91" y="0"/>
                    <a:pt x="82" y="0"/>
                    <a:pt x="72" y="0"/>
                  </a:cubicBezTo>
                  <a:cubicBezTo>
                    <a:pt x="61" y="0"/>
                    <a:pt x="61" y="0"/>
                    <a:pt x="61" y="0"/>
                  </a:cubicBezTo>
                  <a:cubicBezTo>
                    <a:pt x="51" y="0"/>
                    <a:pt x="43" y="8"/>
                    <a:pt x="43" y="17"/>
                  </a:cubicBezTo>
                  <a:cubicBezTo>
                    <a:pt x="43" y="66"/>
                    <a:pt x="43" y="66"/>
                    <a:pt x="43" y="66"/>
                  </a:cubicBezTo>
                  <a:cubicBezTo>
                    <a:pt x="43" y="75"/>
                    <a:pt x="35" y="83"/>
                    <a:pt x="26" y="83"/>
                  </a:cubicBezTo>
                  <a:cubicBezTo>
                    <a:pt x="17" y="83"/>
                    <a:pt x="17" y="83"/>
                    <a:pt x="17" y="83"/>
                  </a:cubicBezTo>
                  <a:cubicBezTo>
                    <a:pt x="7" y="83"/>
                    <a:pt x="0" y="91"/>
                    <a:pt x="0" y="101"/>
                  </a:cubicBezTo>
                  <a:cubicBezTo>
                    <a:pt x="0" y="204"/>
                    <a:pt x="0" y="204"/>
                    <a:pt x="0" y="204"/>
                  </a:cubicBezTo>
                  <a:cubicBezTo>
                    <a:pt x="0" y="213"/>
                    <a:pt x="7" y="221"/>
                    <a:pt x="17" y="221"/>
                  </a:cubicBezTo>
                  <a:cubicBezTo>
                    <a:pt x="62" y="221"/>
                    <a:pt x="62" y="221"/>
                    <a:pt x="62" y="221"/>
                  </a:cubicBezTo>
                  <a:cubicBezTo>
                    <a:pt x="72" y="221"/>
                    <a:pt x="80" y="217"/>
                    <a:pt x="80" y="212"/>
                  </a:cubicBezTo>
                  <a:cubicBezTo>
                    <a:pt x="80" y="206"/>
                    <a:pt x="85" y="202"/>
                    <a:pt x="91" y="202"/>
                  </a:cubicBezTo>
                  <a:cubicBezTo>
                    <a:pt x="98" y="202"/>
                    <a:pt x="103" y="206"/>
                    <a:pt x="103" y="212"/>
                  </a:cubicBezTo>
                  <a:cubicBezTo>
                    <a:pt x="103" y="217"/>
                    <a:pt x="111" y="221"/>
                    <a:pt x="121" y="221"/>
                  </a:cubicBezTo>
                  <a:cubicBezTo>
                    <a:pt x="166" y="221"/>
                    <a:pt x="166" y="221"/>
                    <a:pt x="166" y="221"/>
                  </a:cubicBezTo>
                  <a:cubicBezTo>
                    <a:pt x="175" y="221"/>
                    <a:pt x="183" y="213"/>
                    <a:pt x="183" y="204"/>
                  </a:cubicBezTo>
                  <a:cubicBezTo>
                    <a:pt x="183" y="101"/>
                    <a:pt x="183" y="101"/>
                    <a:pt x="183" y="101"/>
                  </a:cubicBezTo>
                  <a:cubicBezTo>
                    <a:pt x="183" y="91"/>
                    <a:pt x="175" y="83"/>
                    <a:pt x="166" y="83"/>
                  </a:cubicBezTo>
                  <a:lnTo>
                    <a:pt x="157" y="83"/>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3" name="Freeform 1349"/>
            <p:cNvSpPr>
              <a:spLocks/>
            </p:cNvSpPr>
            <p:nvPr/>
          </p:nvSpPr>
          <p:spPr bwMode="auto">
            <a:xfrm>
              <a:off x="4090988" y="4122738"/>
              <a:ext cx="26988" cy="26988"/>
            </a:xfrm>
            <a:custGeom>
              <a:avLst/>
              <a:gdLst>
                <a:gd name="T0" fmla="*/ 9 w 25"/>
                <a:gd name="T1" fmla="*/ 23 h 26"/>
                <a:gd name="T2" fmla="*/ 4 w 25"/>
                <a:gd name="T3" fmla="*/ 4 h 26"/>
                <a:gd name="T4" fmla="*/ 22 w 25"/>
                <a:gd name="T5" fmla="*/ 8 h 26"/>
                <a:gd name="T6" fmla="*/ 22 w 25"/>
                <a:gd name="T7" fmla="*/ 22 h 26"/>
                <a:gd name="T8" fmla="*/ 9 w 25"/>
                <a:gd name="T9" fmla="*/ 23 h 26"/>
              </a:gdLst>
              <a:ahLst/>
              <a:cxnLst>
                <a:cxn ang="0">
                  <a:pos x="T0" y="T1"/>
                </a:cxn>
                <a:cxn ang="0">
                  <a:pos x="T2" y="T3"/>
                </a:cxn>
                <a:cxn ang="0">
                  <a:pos x="T4" y="T5"/>
                </a:cxn>
                <a:cxn ang="0">
                  <a:pos x="T6" y="T7"/>
                </a:cxn>
                <a:cxn ang="0">
                  <a:pos x="T8" y="T9"/>
                </a:cxn>
              </a:cxnLst>
              <a:rect l="0" t="0" r="r" b="b"/>
              <a:pathLst>
                <a:path w="25" h="26">
                  <a:moveTo>
                    <a:pt x="9" y="23"/>
                  </a:moveTo>
                  <a:cubicBezTo>
                    <a:pt x="6" y="19"/>
                    <a:pt x="0" y="8"/>
                    <a:pt x="4" y="4"/>
                  </a:cubicBezTo>
                  <a:cubicBezTo>
                    <a:pt x="7" y="0"/>
                    <a:pt x="18" y="4"/>
                    <a:pt x="22" y="8"/>
                  </a:cubicBezTo>
                  <a:cubicBezTo>
                    <a:pt x="25" y="11"/>
                    <a:pt x="25" y="17"/>
                    <a:pt x="22" y="22"/>
                  </a:cubicBezTo>
                  <a:cubicBezTo>
                    <a:pt x="18" y="26"/>
                    <a:pt x="13" y="26"/>
                    <a:pt x="9" y="23"/>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4" name="Freeform 1350"/>
            <p:cNvSpPr>
              <a:spLocks/>
            </p:cNvSpPr>
            <p:nvPr/>
          </p:nvSpPr>
          <p:spPr bwMode="auto">
            <a:xfrm>
              <a:off x="3900488" y="4021138"/>
              <a:ext cx="38100" cy="46038"/>
            </a:xfrm>
            <a:custGeom>
              <a:avLst/>
              <a:gdLst>
                <a:gd name="T0" fmla="*/ 31 w 35"/>
                <a:gd name="T1" fmla="*/ 0 h 43"/>
                <a:gd name="T2" fmla="*/ 0 w 35"/>
                <a:gd name="T3" fmla="*/ 42 h 43"/>
                <a:gd name="T4" fmla="*/ 11 w 35"/>
                <a:gd name="T5" fmla="*/ 43 h 43"/>
                <a:gd name="T6" fmla="*/ 35 w 35"/>
                <a:gd name="T7" fmla="*/ 10 h 43"/>
                <a:gd name="T8" fmla="*/ 31 w 35"/>
                <a:gd name="T9" fmla="*/ 0 h 43"/>
              </a:gdLst>
              <a:ahLst/>
              <a:cxnLst>
                <a:cxn ang="0">
                  <a:pos x="T0" y="T1"/>
                </a:cxn>
                <a:cxn ang="0">
                  <a:pos x="T2" y="T3"/>
                </a:cxn>
                <a:cxn ang="0">
                  <a:pos x="T4" y="T5"/>
                </a:cxn>
                <a:cxn ang="0">
                  <a:pos x="T6" y="T7"/>
                </a:cxn>
                <a:cxn ang="0">
                  <a:pos x="T8" y="T9"/>
                </a:cxn>
              </a:cxnLst>
              <a:rect l="0" t="0" r="r" b="b"/>
              <a:pathLst>
                <a:path w="35" h="43">
                  <a:moveTo>
                    <a:pt x="31" y="0"/>
                  </a:moveTo>
                  <a:cubicBezTo>
                    <a:pt x="13" y="7"/>
                    <a:pt x="1" y="23"/>
                    <a:pt x="0" y="42"/>
                  </a:cubicBezTo>
                  <a:cubicBezTo>
                    <a:pt x="11" y="43"/>
                    <a:pt x="11" y="43"/>
                    <a:pt x="11" y="43"/>
                  </a:cubicBezTo>
                  <a:cubicBezTo>
                    <a:pt x="11" y="28"/>
                    <a:pt x="21" y="15"/>
                    <a:pt x="35" y="10"/>
                  </a:cubicBezTo>
                  <a:cubicBezTo>
                    <a:pt x="31" y="0"/>
                    <a:pt x="31" y="0"/>
                    <a:pt x="31" y="0"/>
                  </a:cubicBezTo>
                </a:path>
              </a:pathLst>
            </a:custGeom>
            <a:solidFill>
              <a:srgbClr val="4F5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5" name="Freeform 1351"/>
            <p:cNvSpPr>
              <a:spLocks/>
            </p:cNvSpPr>
            <p:nvPr/>
          </p:nvSpPr>
          <p:spPr bwMode="auto">
            <a:xfrm>
              <a:off x="3798888" y="4041775"/>
              <a:ext cx="219075" cy="196850"/>
            </a:xfrm>
            <a:custGeom>
              <a:avLst/>
              <a:gdLst>
                <a:gd name="T0" fmla="*/ 141 w 205"/>
                <a:gd name="T1" fmla="*/ 0 h 183"/>
                <a:gd name="T2" fmla="*/ 103 w 205"/>
                <a:gd name="T3" fmla="*/ 12 h 183"/>
                <a:gd name="T4" fmla="*/ 64 w 205"/>
                <a:gd name="T5" fmla="*/ 0 h 183"/>
                <a:gd name="T6" fmla="*/ 0 w 205"/>
                <a:gd name="T7" fmla="*/ 64 h 183"/>
                <a:gd name="T8" fmla="*/ 0 w 205"/>
                <a:gd name="T9" fmla="*/ 119 h 183"/>
                <a:gd name="T10" fmla="*/ 64 w 205"/>
                <a:gd name="T11" fmla="*/ 183 h 183"/>
                <a:gd name="T12" fmla="*/ 103 w 205"/>
                <a:gd name="T13" fmla="*/ 171 h 183"/>
                <a:gd name="T14" fmla="*/ 141 w 205"/>
                <a:gd name="T15" fmla="*/ 183 h 183"/>
                <a:gd name="T16" fmla="*/ 205 w 205"/>
                <a:gd name="T17" fmla="*/ 119 h 183"/>
                <a:gd name="T18" fmla="*/ 205 w 205"/>
                <a:gd name="T19" fmla="*/ 64 h 183"/>
                <a:gd name="T20" fmla="*/ 141 w 205"/>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83">
                  <a:moveTo>
                    <a:pt x="141" y="0"/>
                  </a:moveTo>
                  <a:cubicBezTo>
                    <a:pt x="126" y="0"/>
                    <a:pt x="113" y="4"/>
                    <a:pt x="103" y="12"/>
                  </a:cubicBezTo>
                  <a:cubicBezTo>
                    <a:pt x="92" y="4"/>
                    <a:pt x="79" y="0"/>
                    <a:pt x="64" y="0"/>
                  </a:cubicBezTo>
                  <a:cubicBezTo>
                    <a:pt x="29" y="0"/>
                    <a:pt x="0" y="29"/>
                    <a:pt x="0" y="64"/>
                  </a:cubicBezTo>
                  <a:cubicBezTo>
                    <a:pt x="0" y="119"/>
                    <a:pt x="0" y="119"/>
                    <a:pt x="0" y="119"/>
                  </a:cubicBezTo>
                  <a:cubicBezTo>
                    <a:pt x="0" y="155"/>
                    <a:pt x="29" y="183"/>
                    <a:pt x="64" y="183"/>
                  </a:cubicBezTo>
                  <a:cubicBezTo>
                    <a:pt x="79" y="183"/>
                    <a:pt x="92" y="179"/>
                    <a:pt x="103" y="171"/>
                  </a:cubicBezTo>
                  <a:cubicBezTo>
                    <a:pt x="113" y="179"/>
                    <a:pt x="126" y="183"/>
                    <a:pt x="141" y="183"/>
                  </a:cubicBezTo>
                  <a:cubicBezTo>
                    <a:pt x="176" y="183"/>
                    <a:pt x="205" y="155"/>
                    <a:pt x="205" y="119"/>
                  </a:cubicBezTo>
                  <a:cubicBezTo>
                    <a:pt x="205" y="64"/>
                    <a:pt x="205" y="64"/>
                    <a:pt x="205" y="64"/>
                  </a:cubicBezTo>
                  <a:cubicBezTo>
                    <a:pt x="205" y="29"/>
                    <a:pt x="176" y="0"/>
                    <a:pt x="141" y="0"/>
                  </a:cubicBezTo>
                  <a:close/>
                </a:path>
              </a:pathLst>
            </a:custGeom>
            <a:solidFill>
              <a:srgbClr val="EF78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6" name="Freeform 1352"/>
            <p:cNvSpPr>
              <a:spLocks/>
            </p:cNvSpPr>
            <p:nvPr/>
          </p:nvSpPr>
          <p:spPr bwMode="auto">
            <a:xfrm>
              <a:off x="3908426" y="4059238"/>
              <a:ext cx="92075" cy="161925"/>
            </a:xfrm>
            <a:custGeom>
              <a:avLst/>
              <a:gdLst>
                <a:gd name="T0" fmla="*/ 0 w 85"/>
                <a:gd name="T1" fmla="*/ 138 h 151"/>
                <a:gd name="T2" fmla="*/ 4 w 85"/>
                <a:gd name="T3" fmla="*/ 141 h 151"/>
                <a:gd name="T4" fmla="*/ 34 w 85"/>
                <a:gd name="T5" fmla="*/ 151 h 151"/>
                <a:gd name="T6" fmla="*/ 85 w 85"/>
                <a:gd name="T7" fmla="*/ 100 h 151"/>
                <a:gd name="T8" fmla="*/ 85 w 85"/>
                <a:gd name="T9" fmla="*/ 51 h 151"/>
                <a:gd name="T10" fmla="*/ 34 w 85"/>
                <a:gd name="T11" fmla="*/ 0 h 151"/>
                <a:gd name="T12" fmla="*/ 4 w 85"/>
                <a:gd name="T13" fmla="*/ 10 h 151"/>
                <a:gd name="T14" fmla="*/ 0 w 85"/>
                <a:gd name="T15" fmla="*/ 13 h 151"/>
                <a:gd name="T16" fmla="*/ 0 w 85"/>
                <a:gd name="T17" fmla="*/ 13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51">
                  <a:moveTo>
                    <a:pt x="0" y="138"/>
                  </a:moveTo>
                  <a:cubicBezTo>
                    <a:pt x="4" y="141"/>
                    <a:pt x="4" y="141"/>
                    <a:pt x="4" y="141"/>
                  </a:cubicBezTo>
                  <a:cubicBezTo>
                    <a:pt x="13" y="148"/>
                    <a:pt x="23" y="151"/>
                    <a:pt x="34" y="151"/>
                  </a:cubicBezTo>
                  <a:cubicBezTo>
                    <a:pt x="62" y="151"/>
                    <a:pt x="85" y="128"/>
                    <a:pt x="85" y="100"/>
                  </a:cubicBezTo>
                  <a:cubicBezTo>
                    <a:pt x="85" y="51"/>
                    <a:pt x="85" y="51"/>
                    <a:pt x="85" y="51"/>
                  </a:cubicBezTo>
                  <a:cubicBezTo>
                    <a:pt x="85" y="23"/>
                    <a:pt x="62" y="0"/>
                    <a:pt x="34" y="0"/>
                  </a:cubicBezTo>
                  <a:cubicBezTo>
                    <a:pt x="23" y="0"/>
                    <a:pt x="13" y="4"/>
                    <a:pt x="4" y="10"/>
                  </a:cubicBezTo>
                  <a:cubicBezTo>
                    <a:pt x="0" y="13"/>
                    <a:pt x="0" y="13"/>
                    <a:pt x="0" y="13"/>
                  </a:cubicBezTo>
                  <a:lnTo>
                    <a:pt x="0"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7" name="Freeform 1353"/>
            <p:cNvSpPr>
              <a:spLocks/>
            </p:cNvSpPr>
            <p:nvPr/>
          </p:nvSpPr>
          <p:spPr bwMode="auto">
            <a:xfrm>
              <a:off x="3913188" y="4135438"/>
              <a:ext cx="28575" cy="30163"/>
            </a:xfrm>
            <a:custGeom>
              <a:avLst/>
              <a:gdLst>
                <a:gd name="T0" fmla="*/ 9 w 27"/>
                <a:gd name="T1" fmla="*/ 25 h 28"/>
                <a:gd name="T2" fmla="*/ 4 w 27"/>
                <a:gd name="T3" fmla="*/ 4 h 28"/>
                <a:gd name="T4" fmla="*/ 23 w 27"/>
                <a:gd name="T5" fmla="*/ 9 h 28"/>
                <a:gd name="T6" fmla="*/ 23 w 27"/>
                <a:gd name="T7" fmla="*/ 24 h 28"/>
                <a:gd name="T8" fmla="*/ 9 w 27"/>
                <a:gd name="T9" fmla="*/ 25 h 28"/>
              </a:gdLst>
              <a:ahLst/>
              <a:cxnLst>
                <a:cxn ang="0">
                  <a:pos x="T0" y="T1"/>
                </a:cxn>
                <a:cxn ang="0">
                  <a:pos x="T2" y="T3"/>
                </a:cxn>
                <a:cxn ang="0">
                  <a:pos x="T4" y="T5"/>
                </a:cxn>
                <a:cxn ang="0">
                  <a:pos x="T6" y="T7"/>
                </a:cxn>
                <a:cxn ang="0">
                  <a:pos x="T8" y="T9"/>
                </a:cxn>
              </a:cxnLst>
              <a:rect l="0" t="0" r="r" b="b"/>
              <a:pathLst>
                <a:path w="27" h="28">
                  <a:moveTo>
                    <a:pt x="9" y="25"/>
                  </a:moveTo>
                  <a:cubicBezTo>
                    <a:pt x="5" y="21"/>
                    <a:pt x="0" y="8"/>
                    <a:pt x="4" y="4"/>
                  </a:cubicBezTo>
                  <a:cubicBezTo>
                    <a:pt x="7" y="0"/>
                    <a:pt x="19" y="5"/>
                    <a:pt x="23" y="9"/>
                  </a:cubicBezTo>
                  <a:cubicBezTo>
                    <a:pt x="27" y="12"/>
                    <a:pt x="27" y="19"/>
                    <a:pt x="23" y="24"/>
                  </a:cubicBezTo>
                  <a:cubicBezTo>
                    <a:pt x="19" y="28"/>
                    <a:pt x="13" y="28"/>
                    <a:pt x="9" y="25"/>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8" name="Freeform 1354"/>
            <p:cNvSpPr>
              <a:spLocks/>
            </p:cNvSpPr>
            <p:nvPr/>
          </p:nvSpPr>
          <p:spPr bwMode="auto">
            <a:xfrm>
              <a:off x="3827463" y="4033838"/>
              <a:ext cx="90488" cy="49213"/>
            </a:xfrm>
            <a:custGeom>
              <a:avLst/>
              <a:gdLst>
                <a:gd name="T0" fmla="*/ 84 w 84"/>
                <a:gd name="T1" fmla="*/ 6 h 46"/>
                <a:gd name="T2" fmla="*/ 35 w 84"/>
                <a:gd name="T3" fmla="*/ 6 h 46"/>
                <a:gd name="T4" fmla="*/ 0 w 84"/>
                <a:gd name="T5" fmla="*/ 40 h 46"/>
                <a:gd name="T6" fmla="*/ 48 w 84"/>
                <a:gd name="T7" fmla="*/ 39 h 46"/>
                <a:gd name="T8" fmla="*/ 84 w 84"/>
                <a:gd name="T9" fmla="*/ 6 h 46"/>
              </a:gdLst>
              <a:ahLst/>
              <a:cxnLst>
                <a:cxn ang="0">
                  <a:pos x="T0" y="T1"/>
                </a:cxn>
                <a:cxn ang="0">
                  <a:pos x="T2" y="T3"/>
                </a:cxn>
                <a:cxn ang="0">
                  <a:pos x="T4" y="T5"/>
                </a:cxn>
                <a:cxn ang="0">
                  <a:pos x="T6" y="T7"/>
                </a:cxn>
                <a:cxn ang="0">
                  <a:pos x="T8" y="T9"/>
                </a:cxn>
              </a:cxnLst>
              <a:rect l="0" t="0" r="r" b="b"/>
              <a:pathLst>
                <a:path w="84" h="46">
                  <a:moveTo>
                    <a:pt x="84" y="6"/>
                  </a:moveTo>
                  <a:cubicBezTo>
                    <a:pt x="69" y="0"/>
                    <a:pt x="52" y="0"/>
                    <a:pt x="35" y="6"/>
                  </a:cubicBezTo>
                  <a:cubicBezTo>
                    <a:pt x="19" y="13"/>
                    <a:pt x="7" y="25"/>
                    <a:pt x="0" y="40"/>
                  </a:cubicBezTo>
                  <a:cubicBezTo>
                    <a:pt x="15" y="45"/>
                    <a:pt x="32" y="46"/>
                    <a:pt x="48" y="39"/>
                  </a:cubicBezTo>
                  <a:cubicBezTo>
                    <a:pt x="64" y="32"/>
                    <a:pt x="77" y="20"/>
                    <a:pt x="84" y="6"/>
                  </a:cubicBezTo>
                  <a:close/>
                </a:path>
              </a:pathLst>
            </a:custGeom>
            <a:solidFill>
              <a:srgbClr val="58BA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9" name="Freeform 1355"/>
            <p:cNvSpPr>
              <a:spLocks/>
            </p:cNvSpPr>
            <p:nvPr/>
          </p:nvSpPr>
          <p:spPr bwMode="auto">
            <a:xfrm>
              <a:off x="3884613" y="4159250"/>
              <a:ext cx="354013" cy="109538"/>
            </a:xfrm>
            <a:custGeom>
              <a:avLst/>
              <a:gdLst>
                <a:gd name="T0" fmla="*/ 307 w 330"/>
                <a:gd name="T1" fmla="*/ 0 h 101"/>
                <a:gd name="T2" fmla="*/ 224 w 330"/>
                <a:gd name="T3" fmla="*/ 33 h 101"/>
                <a:gd name="T4" fmla="*/ 106 w 330"/>
                <a:gd name="T5" fmla="*/ 33 h 101"/>
                <a:gd name="T6" fmla="*/ 23 w 330"/>
                <a:gd name="T7" fmla="*/ 0 h 101"/>
                <a:gd name="T8" fmla="*/ 0 w 330"/>
                <a:gd name="T9" fmla="*/ 24 h 101"/>
                <a:gd name="T10" fmla="*/ 109 w 330"/>
                <a:gd name="T11" fmla="*/ 101 h 101"/>
                <a:gd name="T12" fmla="*/ 222 w 330"/>
                <a:gd name="T13" fmla="*/ 101 h 101"/>
                <a:gd name="T14" fmla="*/ 330 w 330"/>
                <a:gd name="T15" fmla="*/ 24 h 101"/>
                <a:gd name="T16" fmla="*/ 307 w 330"/>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101">
                  <a:moveTo>
                    <a:pt x="307" y="0"/>
                  </a:moveTo>
                  <a:cubicBezTo>
                    <a:pt x="286" y="21"/>
                    <a:pt x="257" y="33"/>
                    <a:pt x="224" y="33"/>
                  </a:cubicBezTo>
                  <a:cubicBezTo>
                    <a:pt x="106" y="33"/>
                    <a:pt x="106" y="33"/>
                    <a:pt x="106" y="33"/>
                  </a:cubicBezTo>
                  <a:cubicBezTo>
                    <a:pt x="74" y="33"/>
                    <a:pt x="44" y="21"/>
                    <a:pt x="23" y="0"/>
                  </a:cubicBezTo>
                  <a:cubicBezTo>
                    <a:pt x="0" y="24"/>
                    <a:pt x="0" y="24"/>
                    <a:pt x="0" y="24"/>
                  </a:cubicBezTo>
                  <a:cubicBezTo>
                    <a:pt x="15" y="69"/>
                    <a:pt x="58" y="101"/>
                    <a:pt x="109" y="101"/>
                  </a:cubicBezTo>
                  <a:cubicBezTo>
                    <a:pt x="222" y="101"/>
                    <a:pt x="222" y="101"/>
                    <a:pt x="222" y="101"/>
                  </a:cubicBezTo>
                  <a:cubicBezTo>
                    <a:pt x="272" y="101"/>
                    <a:pt x="315" y="69"/>
                    <a:pt x="330" y="24"/>
                  </a:cubicBezTo>
                  <a:lnTo>
                    <a:pt x="307" y="0"/>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0" name="Freeform 1356"/>
            <p:cNvSpPr>
              <a:spLocks/>
            </p:cNvSpPr>
            <p:nvPr/>
          </p:nvSpPr>
          <p:spPr bwMode="auto">
            <a:xfrm>
              <a:off x="3903663" y="4159250"/>
              <a:ext cx="319088" cy="57150"/>
            </a:xfrm>
            <a:custGeom>
              <a:avLst/>
              <a:gdLst>
                <a:gd name="T0" fmla="*/ 92 w 297"/>
                <a:gd name="T1" fmla="*/ 53 h 53"/>
                <a:gd name="T2" fmla="*/ 205 w 297"/>
                <a:gd name="T3" fmla="*/ 53 h 53"/>
                <a:gd name="T4" fmla="*/ 297 w 297"/>
                <a:gd name="T5" fmla="*/ 7 h 53"/>
                <a:gd name="T6" fmla="*/ 290 w 297"/>
                <a:gd name="T7" fmla="*/ 0 h 53"/>
                <a:gd name="T8" fmla="*/ 207 w 297"/>
                <a:gd name="T9" fmla="*/ 33 h 53"/>
                <a:gd name="T10" fmla="*/ 89 w 297"/>
                <a:gd name="T11" fmla="*/ 33 h 53"/>
                <a:gd name="T12" fmla="*/ 6 w 297"/>
                <a:gd name="T13" fmla="*/ 0 h 53"/>
                <a:gd name="T14" fmla="*/ 0 w 297"/>
                <a:gd name="T15" fmla="*/ 7 h 53"/>
                <a:gd name="T16" fmla="*/ 92 w 297"/>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53">
                  <a:moveTo>
                    <a:pt x="92" y="53"/>
                  </a:moveTo>
                  <a:cubicBezTo>
                    <a:pt x="205" y="53"/>
                    <a:pt x="205" y="53"/>
                    <a:pt x="205" y="53"/>
                  </a:cubicBezTo>
                  <a:cubicBezTo>
                    <a:pt x="242" y="53"/>
                    <a:pt x="276" y="35"/>
                    <a:pt x="297" y="7"/>
                  </a:cubicBezTo>
                  <a:cubicBezTo>
                    <a:pt x="290" y="0"/>
                    <a:pt x="290" y="0"/>
                    <a:pt x="290" y="0"/>
                  </a:cubicBezTo>
                  <a:cubicBezTo>
                    <a:pt x="269" y="21"/>
                    <a:pt x="240" y="33"/>
                    <a:pt x="207" y="33"/>
                  </a:cubicBezTo>
                  <a:cubicBezTo>
                    <a:pt x="89" y="33"/>
                    <a:pt x="89" y="33"/>
                    <a:pt x="89" y="33"/>
                  </a:cubicBezTo>
                  <a:cubicBezTo>
                    <a:pt x="57" y="33"/>
                    <a:pt x="27" y="21"/>
                    <a:pt x="6" y="0"/>
                  </a:cubicBezTo>
                  <a:cubicBezTo>
                    <a:pt x="0" y="7"/>
                    <a:pt x="0" y="7"/>
                    <a:pt x="0" y="7"/>
                  </a:cubicBezTo>
                  <a:cubicBezTo>
                    <a:pt x="21" y="35"/>
                    <a:pt x="54" y="53"/>
                    <a:pt x="92" y="53"/>
                  </a:cubicBezTo>
                  <a:close/>
                </a:path>
              </a:pathLst>
            </a:custGeom>
            <a:solidFill>
              <a:srgbClr val="FFE2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1" name="Freeform 1357"/>
            <p:cNvSpPr>
              <a:spLocks/>
            </p:cNvSpPr>
            <p:nvPr/>
          </p:nvSpPr>
          <p:spPr bwMode="auto">
            <a:xfrm>
              <a:off x="4205288" y="4167188"/>
              <a:ext cx="33338" cy="38100"/>
            </a:xfrm>
            <a:custGeom>
              <a:avLst/>
              <a:gdLst>
                <a:gd name="T0" fmla="*/ 15 w 31"/>
                <a:gd name="T1" fmla="*/ 0 h 35"/>
                <a:gd name="T2" fmla="*/ 0 w 31"/>
                <a:gd name="T3" fmla="*/ 15 h 35"/>
                <a:gd name="T4" fmla="*/ 23 w 31"/>
                <a:gd name="T5" fmla="*/ 35 h 35"/>
                <a:gd name="T6" fmla="*/ 31 w 31"/>
                <a:gd name="T7" fmla="*/ 17 h 35"/>
                <a:gd name="T8" fmla="*/ 15 w 31"/>
                <a:gd name="T9" fmla="*/ 0 h 35"/>
              </a:gdLst>
              <a:ahLst/>
              <a:cxnLst>
                <a:cxn ang="0">
                  <a:pos x="T0" y="T1"/>
                </a:cxn>
                <a:cxn ang="0">
                  <a:pos x="T2" y="T3"/>
                </a:cxn>
                <a:cxn ang="0">
                  <a:pos x="T4" y="T5"/>
                </a:cxn>
                <a:cxn ang="0">
                  <a:pos x="T6" y="T7"/>
                </a:cxn>
                <a:cxn ang="0">
                  <a:pos x="T8" y="T9"/>
                </a:cxn>
              </a:cxnLst>
              <a:rect l="0" t="0" r="r" b="b"/>
              <a:pathLst>
                <a:path w="31" h="35">
                  <a:moveTo>
                    <a:pt x="15" y="0"/>
                  </a:moveTo>
                  <a:cubicBezTo>
                    <a:pt x="10" y="5"/>
                    <a:pt x="5" y="11"/>
                    <a:pt x="0" y="15"/>
                  </a:cubicBezTo>
                  <a:cubicBezTo>
                    <a:pt x="23" y="35"/>
                    <a:pt x="23" y="35"/>
                    <a:pt x="23" y="35"/>
                  </a:cubicBezTo>
                  <a:cubicBezTo>
                    <a:pt x="27" y="29"/>
                    <a:pt x="29" y="23"/>
                    <a:pt x="31" y="17"/>
                  </a:cubicBezTo>
                  <a:lnTo>
                    <a:pt x="15"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2" name="Freeform 1358"/>
            <p:cNvSpPr>
              <a:spLocks/>
            </p:cNvSpPr>
            <p:nvPr/>
          </p:nvSpPr>
          <p:spPr bwMode="auto">
            <a:xfrm>
              <a:off x="4195763" y="4159250"/>
              <a:ext cx="26988" cy="23813"/>
            </a:xfrm>
            <a:custGeom>
              <a:avLst/>
              <a:gdLst>
                <a:gd name="T0" fmla="*/ 24 w 24"/>
                <a:gd name="T1" fmla="*/ 7 h 22"/>
                <a:gd name="T2" fmla="*/ 17 w 24"/>
                <a:gd name="T3" fmla="*/ 0 h 22"/>
                <a:gd name="T4" fmla="*/ 0 w 24"/>
                <a:gd name="T5" fmla="*/ 14 h 22"/>
                <a:gd name="T6" fmla="*/ 9 w 24"/>
                <a:gd name="T7" fmla="*/ 22 h 22"/>
                <a:gd name="T8" fmla="*/ 24 w 24"/>
                <a:gd name="T9" fmla="*/ 7 h 22"/>
              </a:gdLst>
              <a:ahLst/>
              <a:cxnLst>
                <a:cxn ang="0">
                  <a:pos x="T0" y="T1"/>
                </a:cxn>
                <a:cxn ang="0">
                  <a:pos x="T2" y="T3"/>
                </a:cxn>
                <a:cxn ang="0">
                  <a:pos x="T4" y="T5"/>
                </a:cxn>
                <a:cxn ang="0">
                  <a:pos x="T6" y="T7"/>
                </a:cxn>
                <a:cxn ang="0">
                  <a:pos x="T8" y="T9"/>
                </a:cxn>
              </a:cxnLst>
              <a:rect l="0" t="0" r="r" b="b"/>
              <a:pathLst>
                <a:path w="24" h="22">
                  <a:moveTo>
                    <a:pt x="24" y="7"/>
                  </a:moveTo>
                  <a:cubicBezTo>
                    <a:pt x="17" y="0"/>
                    <a:pt x="17" y="0"/>
                    <a:pt x="17" y="0"/>
                  </a:cubicBezTo>
                  <a:cubicBezTo>
                    <a:pt x="12" y="6"/>
                    <a:pt x="6" y="10"/>
                    <a:pt x="0" y="14"/>
                  </a:cubicBezTo>
                  <a:cubicBezTo>
                    <a:pt x="9" y="22"/>
                    <a:pt x="9" y="22"/>
                    <a:pt x="9" y="22"/>
                  </a:cubicBezTo>
                  <a:cubicBezTo>
                    <a:pt x="14" y="18"/>
                    <a:pt x="19" y="12"/>
                    <a:pt x="24" y="7"/>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3" name="Rectangle 1359"/>
            <p:cNvSpPr>
              <a:spLocks noChangeArrowheads="1"/>
            </p:cNvSpPr>
            <p:nvPr/>
          </p:nvSpPr>
          <p:spPr bwMode="auto">
            <a:xfrm>
              <a:off x="3775076" y="4324350"/>
              <a:ext cx="495300" cy="301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4" name="Rectangle 1360"/>
            <p:cNvSpPr>
              <a:spLocks noChangeArrowheads="1"/>
            </p:cNvSpPr>
            <p:nvPr/>
          </p:nvSpPr>
          <p:spPr bwMode="auto">
            <a:xfrm>
              <a:off x="3775076" y="4318000"/>
              <a:ext cx="495300" cy="19050"/>
            </a:xfrm>
            <a:prstGeom prst="rect">
              <a:avLst/>
            </a:prstGeom>
            <a:solidFill>
              <a:srgbClr val="939B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5" name="Rectangle 1361"/>
            <p:cNvSpPr>
              <a:spLocks noChangeArrowheads="1"/>
            </p:cNvSpPr>
            <p:nvPr/>
          </p:nvSpPr>
          <p:spPr bwMode="auto">
            <a:xfrm>
              <a:off x="3930651" y="3859213"/>
              <a:ext cx="182563" cy="285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6" name="Rectangle 1362"/>
            <p:cNvSpPr>
              <a:spLocks noChangeArrowheads="1"/>
            </p:cNvSpPr>
            <p:nvPr/>
          </p:nvSpPr>
          <p:spPr bwMode="auto">
            <a:xfrm>
              <a:off x="3930651" y="3851275"/>
              <a:ext cx="182563" cy="7938"/>
            </a:xfrm>
            <a:prstGeom prst="rect">
              <a:avLst/>
            </a:prstGeom>
            <a:solidFill>
              <a:srgbClr val="939B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7" name="Rectangle 1363"/>
            <p:cNvSpPr>
              <a:spLocks noChangeArrowheads="1"/>
            </p:cNvSpPr>
            <p:nvPr/>
          </p:nvSpPr>
          <p:spPr bwMode="auto">
            <a:xfrm>
              <a:off x="4008438" y="4354513"/>
              <a:ext cx="26988" cy="1809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 name="Group 1"/>
          <p:cNvGrpSpPr/>
          <p:nvPr/>
        </p:nvGrpSpPr>
        <p:grpSpPr>
          <a:xfrm>
            <a:off x="6986275" y="3838575"/>
            <a:ext cx="555625" cy="758826"/>
            <a:chOff x="6986274" y="3838575"/>
            <a:chExt cx="555625" cy="758826"/>
          </a:xfrm>
        </p:grpSpPr>
        <p:sp>
          <p:nvSpPr>
            <p:cNvPr id="137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2248" name="Freeform 1812"/>
          <p:cNvSpPr>
            <a:spLocks/>
          </p:cNvSpPr>
          <p:nvPr/>
        </p:nvSpPr>
        <p:spPr bwMode="auto">
          <a:xfrm>
            <a:off x="434976" y="566739"/>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8 w 483"/>
              <a:gd name="T25" fmla="*/ 55 h 482"/>
              <a:gd name="T26" fmla="*/ 55 w 483"/>
              <a:gd name="T27" fmla="*/ 88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2"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2"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9" name="Freeform 1813"/>
          <p:cNvSpPr>
            <a:spLocks/>
          </p:cNvSpPr>
          <p:nvPr/>
        </p:nvSpPr>
        <p:spPr bwMode="auto">
          <a:xfrm>
            <a:off x="660401" y="715963"/>
            <a:ext cx="93663" cy="101600"/>
          </a:xfrm>
          <a:custGeom>
            <a:avLst/>
            <a:gdLst>
              <a:gd name="T0" fmla="*/ 86 w 118"/>
              <a:gd name="T1" fmla="*/ 128 h 128"/>
              <a:gd name="T2" fmla="*/ 97 w 118"/>
              <a:gd name="T3" fmla="*/ 128 h 128"/>
              <a:gd name="T4" fmla="*/ 97 w 118"/>
              <a:gd name="T5" fmla="*/ 128 h 128"/>
              <a:gd name="T6" fmla="*/ 101 w 118"/>
              <a:gd name="T7" fmla="*/ 128 h 128"/>
              <a:gd name="T8" fmla="*/ 105 w 118"/>
              <a:gd name="T9" fmla="*/ 127 h 128"/>
              <a:gd name="T10" fmla="*/ 111 w 118"/>
              <a:gd name="T11" fmla="*/ 122 h 128"/>
              <a:gd name="T12" fmla="*/ 117 w 118"/>
              <a:gd name="T13" fmla="*/ 115 h 128"/>
              <a:gd name="T14" fmla="*/ 118 w 118"/>
              <a:gd name="T15" fmla="*/ 111 h 128"/>
              <a:gd name="T16" fmla="*/ 118 w 118"/>
              <a:gd name="T17" fmla="*/ 107 h 128"/>
              <a:gd name="T18" fmla="*/ 118 w 118"/>
              <a:gd name="T19" fmla="*/ 68 h 128"/>
              <a:gd name="T20" fmla="*/ 118 w 118"/>
              <a:gd name="T21" fmla="*/ 68 h 128"/>
              <a:gd name="T22" fmla="*/ 118 w 118"/>
              <a:gd name="T23" fmla="*/ 63 h 128"/>
              <a:gd name="T24" fmla="*/ 117 w 118"/>
              <a:gd name="T25" fmla="*/ 60 h 128"/>
              <a:gd name="T26" fmla="*/ 114 w 118"/>
              <a:gd name="T27" fmla="*/ 56 h 128"/>
              <a:gd name="T28" fmla="*/ 111 w 118"/>
              <a:gd name="T29" fmla="*/ 52 h 128"/>
              <a:gd name="T30" fmla="*/ 71 w 118"/>
              <a:gd name="T31" fmla="*/ 12 h 128"/>
              <a:gd name="T32" fmla="*/ 71 w 118"/>
              <a:gd name="T33" fmla="*/ 12 h 128"/>
              <a:gd name="T34" fmla="*/ 65 w 118"/>
              <a:gd name="T35" fmla="*/ 6 h 128"/>
              <a:gd name="T36" fmla="*/ 58 w 118"/>
              <a:gd name="T37" fmla="*/ 2 h 128"/>
              <a:gd name="T38" fmla="*/ 50 w 118"/>
              <a:gd name="T39" fmla="*/ 1 h 128"/>
              <a:gd name="T40" fmla="*/ 42 w 118"/>
              <a:gd name="T41" fmla="*/ 0 h 128"/>
              <a:gd name="T42" fmla="*/ 0 w 118"/>
              <a:gd name="T43" fmla="*/ 0 h 128"/>
              <a:gd name="T44" fmla="*/ 0 w 118"/>
              <a:gd name="T45" fmla="*/ 128 h 128"/>
              <a:gd name="T46" fmla="*/ 32 w 118"/>
              <a:gd name="T47" fmla="*/ 128 h 128"/>
              <a:gd name="T48" fmla="*/ 86 w 118"/>
              <a:gd name="T4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28">
                <a:moveTo>
                  <a:pt x="86" y="128"/>
                </a:moveTo>
                <a:lnTo>
                  <a:pt x="97" y="128"/>
                </a:lnTo>
                <a:lnTo>
                  <a:pt x="97" y="128"/>
                </a:lnTo>
                <a:lnTo>
                  <a:pt x="101" y="128"/>
                </a:lnTo>
                <a:lnTo>
                  <a:pt x="105" y="127"/>
                </a:lnTo>
                <a:lnTo>
                  <a:pt x="111" y="122"/>
                </a:lnTo>
                <a:lnTo>
                  <a:pt x="117" y="115"/>
                </a:lnTo>
                <a:lnTo>
                  <a:pt x="118" y="111"/>
                </a:lnTo>
                <a:lnTo>
                  <a:pt x="118" y="107"/>
                </a:lnTo>
                <a:lnTo>
                  <a:pt x="118" y="68"/>
                </a:lnTo>
                <a:lnTo>
                  <a:pt x="118" y="68"/>
                </a:lnTo>
                <a:lnTo>
                  <a:pt x="118" y="63"/>
                </a:lnTo>
                <a:lnTo>
                  <a:pt x="117" y="60"/>
                </a:lnTo>
                <a:lnTo>
                  <a:pt x="114" y="56"/>
                </a:lnTo>
                <a:lnTo>
                  <a:pt x="111" y="52"/>
                </a:lnTo>
                <a:lnTo>
                  <a:pt x="71" y="12"/>
                </a:lnTo>
                <a:lnTo>
                  <a:pt x="71" y="12"/>
                </a:lnTo>
                <a:lnTo>
                  <a:pt x="65" y="6"/>
                </a:lnTo>
                <a:lnTo>
                  <a:pt x="58" y="2"/>
                </a:lnTo>
                <a:lnTo>
                  <a:pt x="50" y="1"/>
                </a:lnTo>
                <a:lnTo>
                  <a:pt x="42" y="0"/>
                </a:lnTo>
                <a:lnTo>
                  <a:pt x="0" y="0"/>
                </a:lnTo>
                <a:lnTo>
                  <a:pt x="0" y="128"/>
                </a:lnTo>
                <a:lnTo>
                  <a:pt x="32" y="128"/>
                </a:lnTo>
                <a:lnTo>
                  <a:pt x="86" y="128"/>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1" name="Freeform 1814"/>
          <p:cNvSpPr>
            <a:spLocks/>
          </p:cNvSpPr>
          <p:nvPr/>
        </p:nvSpPr>
        <p:spPr bwMode="auto">
          <a:xfrm>
            <a:off x="677863" y="733426"/>
            <a:ext cx="76200" cy="33338"/>
          </a:xfrm>
          <a:custGeom>
            <a:avLst/>
            <a:gdLst>
              <a:gd name="T0" fmla="*/ 0 w 96"/>
              <a:gd name="T1" fmla="*/ 43 h 43"/>
              <a:gd name="T2" fmla="*/ 96 w 96"/>
              <a:gd name="T3" fmla="*/ 43 h 43"/>
              <a:gd name="T4" fmla="*/ 96 w 96"/>
              <a:gd name="T5" fmla="*/ 43 h 43"/>
              <a:gd name="T6" fmla="*/ 93 w 96"/>
              <a:gd name="T7" fmla="*/ 36 h 43"/>
              <a:gd name="T8" fmla="*/ 89 w 96"/>
              <a:gd name="T9" fmla="*/ 31 h 43"/>
              <a:gd name="T10" fmla="*/ 59 w 96"/>
              <a:gd name="T11" fmla="*/ 0 h 43"/>
              <a:gd name="T12" fmla="*/ 0 w 96"/>
              <a:gd name="T13" fmla="*/ 0 h 43"/>
              <a:gd name="T14" fmla="*/ 0 w 96"/>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43">
                <a:moveTo>
                  <a:pt x="0" y="43"/>
                </a:moveTo>
                <a:lnTo>
                  <a:pt x="96" y="43"/>
                </a:lnTo>
                <a:lnTo>
                  <a:pt x="96" y="43"/>
                </a:lnTo>
                <a:lnTo>
                  <a:pt x="93" y="36"/>
                </a:lnTo>
                <a:lnTo>
                  <a:pt x="89" y="31"/>
                </a:lnTo>
                <a:lnTo>
                  <a:pt x="59" y="0"/>
                </a:lnTo>
                <a:lnTo>
                  <a:pt x="0" y="0"/>
                </a:lnTo>
                <a:lnTo>
                  <a:pt x="0" y="43"/>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252" name="Line 1815"/>
          <p:cNvSpPr>
            <a:spLocks noChangeShapeType="1"/>
          </p:cNvSpPr>
          <p:nvPr/>
        </p:nvSpPr>
        <p:spPr bwMode="auto">
          <a:xfrm>
            <a:off x="736601" y="792163"/>
            <a:ext cx="17463"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53" name="Freeform 1816"/>
          <p:cNvSpPr>
            <a:spLocks/>
          </p:cNvSpPr>
          <p:nvPr/>
        </p:nvSpPr>
        <p:spPr bwMode="auto">
          <a:xfrm>
            <a:off x="652464" y="715963"/>
            <a:ext cx="101600" cy="101600"/>
          </a:xfrm>
          <a:custGeom>
            <a:avLst/>
            <a:gdLst>
              <a:gd name="T0" fmla="*/ 97 w 129"/>
              <a:gd name="T1" fmla="*/ 128 h 128"/>
              <a:gd name="T2" fmla="*/ 108 w 129"/>
              <a:gd name="T3" fmla="*/ 128 h 128"/>
              <a:gd name="T4" fmla="*/ 108 w 129"/>
              <a:gd name="T5" fmla="*/ 128 h 128"/>
              <a:gd name="T6" fmla="*/ 112 w 129"/>
              <a:gd name="T7" fmla="*/ 128 h 128"/>
              <a:gd name="T8" fmla="*/ 116 w 129"/>
              <a:gd name="T9" fmla="*/ 127 h 128"/>
              <a:gd name="T10" fmla="*/ 122 w 129"/>
              <a:gd name="T11" fmla="*/ 122 h 128"/>
              <a:gd name="T12" fmla="*/ 128 w 129"/>
              <a:gd name="T13" fmla="*/ 115 h 128"/>
              <a:gd name="T14" fmla="*/ 129 w 129"/>
              <a:gd name="T15" fmla="*/ 111 h 128"/>
              <a:gd name="T16" fmla="*/ 129 w 129"/>
              <a:gd name="T17" fmla="*/ 107 h 128"/>
              <a:gd name="T18" fmla="*/ 129 w 129"/>
              <a:gd name="T19" fmla="*/ 68 h 128"/>
              <a:gd name="T20" fmla="*/ 129 w 129"/>
              <a:gd name="T21" fmla="*/ 68 h 128"/>
              <a:gd name="T22" fmla="*/ 129 w 129"/>
              <a:gd name="T23" fmla="*/ 63 h 128"/>
              <a:gd name="T24" fmla="*/ 128 w 129"/>
              <a:gd name="T25" fmla="*/ 60 h 128"/>
              <a:gd name="T26" fmla="*/ 125 w 129"/>
              <a:gd name="T27" fmla="*/ 56 h 128"/>
              <a:gd name="T28" fmla="*/ 122 w 129"/>
              <a:gd name="T29" fmla="*/ 52 h 128"/>
              <a:gd name="T30" fmla="*/ 82 w 129"/>
              <a:gd name="T31" fmla="*/ 12 h 128"/>
              <a:gd name="T32" fmla="*/ 82 w 129"/>
              <a:gd name="T33" fmla="*/ 12 h 128"/>
              <a:gd name="T34" fmla="*/ 76 w 129"/>
              <a:gd name="T35" fmla="*/ 6 h 128"/>
              <a:gd name="T36" fmla="*/ 69 w 129"/>
              <a:gd name="T37" fmla="*/ 2 h 128"/>
              <a:gd name="T38" fmla="*/ 61 w 129"/>
              <a:gd name="T39" fmla="*/ 1 h 128"/>
              <a:gd name="T40" fmla="*/ 53 w 129"/>
              <a:gd name="T41" fmla="*/ 0 h 128"/>
              <a:gd name="T42" fmla="*/ 0 w 129"/>
              <a:gd name="T43" fmla="*/ 0 h 128"/>
              <a:gd name="T44" fmla="*/ 0 w 129"/>
              <a:gd name="T45" fmla="*/ 128 h 128"/>
              <a:gd name="T46" fmla="*/ 43 w 129"/>
              <a:gd name="T47" fmla="*/ 128 h 128"/>
              <a:gd name="T48" fmla="*/ 97 w 129"/>
              <a:gd name="T4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128">
                <a:moveTo>
                  <a:pt x="97" y="128"/>
                </a:moveTo>
                <a:lnTo>
                  <a:pt x="108" y="128"/>
                </a:lnTo>
                <a:lnTo>
                  <a:pt x="108" y="128"/>
                </a:lnTo>
                <a:lnTo>
                  <a:pt x="112" y="128"/>
                </a:lnTo>
                <a:lnTo>
                  <a:pt x="116" y="127"/>
                </a:lnTo>
                <a:lnTo>
                  <a:pt x="122" y="122"/>
                </a:lnTo>
                <a:lnTo>
                  <a:pt x="128" y="115"/>
                </a:lnTo>
                <a:lnTo>
                  <a:pt x="129" y="111"/>
                </a:lnTo>
                <a:lnTo>
                  <a:pt x="129" y="107"/>
                </a:lnTo>
                <a:lnTo>
                  <a:pt x="129" y="68"/>
                </a:lnTo>
                <a:lnTo>
                  <a:pt x="129" y="68"/>
                </a:lnTo>
                <a:lnTo>
                  <a:pt x="129" y="63"/>
                </a:lnTo>
                <a:lnTo>
                  <a:pt x="128" y="60"/>
                </a:lnTo>
                <a:lnTo>
                  <a:pt x="125" y="56"/>
                </a:lnTo>
                <a:lnTo>
                  <a:pt x="122" y="52"/>
                </a:lnTo>
                <a:lnTo>
                  <a:pt x="82" y="12"/>
                </a:lnTo>
                <a:lnTo>
                  <a:pt x="82" y="12"/>
                </a:lnTo>
                <a:lnTo>
                  <a:pt x="76" y="6"/>
                </a:lnTo>
                <a:lnTo>
                  <a:pt x="69" y="2"/>
                </a:lnTo>
                <a:lnTo>
                  <a:pt x="61" y="1"/>
                </a:lnTo>
                <a:lnTo>
                  <a:pt x="53" y="0"/>
                </a:lnTo>
                <a:lnTo>
                  <a:pt x="0" y="0"/>
                </a:lnTo>
                <a:lnTo>
                  <a:pt x="0" y="128"/>
                </a:lnTo>
                <a:lnTo>
                  <a:pt x="43" y="128"/>
                </a:lnTo>
                <a:lnTo>
                  <a:pt x="97" y="128"/>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54" name="Freeform 1817"/>
          <p:cNvSpPr>
            <a:spLocks/>
          </p:cNvSpPr>
          <p:nvPr/>
        </p:nvSpPr>
        <p:spPr bwMode="auto">
          <a:xfrm>
            <a:off x="508000" y="681039"/>
            <a:ext cx="152400" cy="111125"/>
          </a:xfrm>
          <a:custGeom>
            <a:avLst/>
            <a:gdLst>
              <a:gd name="T0" fmla="*/ 193 w 193"/>
              <a:gd name="T1" fmla="*/ 139 h 139"/>
              <a:gd name="T2" fmla="*/ 193 w 193"/>
              <a:gd name="T3" fmla="*/ 32 h 139"/>
              <a:gd name="T4" fmla="*/ 193 w 193"/>
              <a:gd name="T5" fmla="*/ 32 h 139"/>
              <a:gd name="T6" fmla="*/ 193 w 193"/>
              <a:gd name="T7" fmla="*/ 25 h 139"/>
              <a:gd name="T8" fmla="*/ 190 w 193"/>
              <a:gd name="T9" fmla="*/ 20 h 139"/>
              <a:gd name="T10" fmla="*/ 188 w 193"/>
              <a:gd name="T11" fmla="*/ 14 h 139"/>
              <a:gd name="T12" fmla="*/ 184 w 193"/>
              <a:gd name="T13" fmla="*/ 9 h 139"/>
              <a:gd name="T14" fmla="*/ 178 w 193"/>
              <a:gd name="T15" fmla="*/ 5 h 139"/>
              <a:gd name="T16" fmla="*/ 173 w 193"/>
              <a:gd name="T17" fmla="*/ 2 h 139"/>
              <a:gd name="T18" fmla="*/ 168 w 193"/>
              <a:gd name="T19" fmla="*/ 0 h 139"/>
              <a:gd name="T20" fmla="*/ 161 w 193"/>
              <a:gd name="T21" fmla="*/ 0 h 139"/>
              <a:gd name="T22" fmla="*/ 32 w 193"/>
              <a:gd name="T23" fmla="*/ 0 h 139"/>
              <a:gd name="T24" fmla="*/ 32 w 193"/>
              <a:gd name="T25" fmla="*/ 0 h 139"/>
              <a:gd name="T26" fmla="*/ 26 w 193"/>
              <a:gd name="T27" fmla="*/ 0 h 139"/>
              <a:gd name="T28" fmla="*/ 20 w 193"/>
              <a:gd name="T29" fmla="*/ 2 h 139"/>
              <a:gd name="T30" fmla="*/ 15 w 193"/>
              <a:gd name="T31" fmla="*/ 5 h 139"/>
              <a:gd name="T32" fmla="*/ 10 w 193"/>
              <a:gd name="T33" fmla="*/ 9 h 139"/>
              <a:gd name="T34" fmla="*/ 6 w 193"/>
              <a:gd name="T35" fmla="*/ 14 h 139"/>
              <a:gd name="T36" fmla="*/ 3 w 193"/>
              <a:gd name="T37" fmla="*/ 20 h 139"/>
              <a:gd name="T38" fmla="*/ 0 w 193"/>
              <a:gd name="T39" fmla="*/ 25 h 139"/>
              <a:gd name="T40" fmla="*/ 0 w 193"/>
              <a:gd name="T41" fmla="*/ 32 h 139"/>
              <a:gd name="T42" fmla="*/ 0 w 193"/>
              <a:gd name="T43" fmla="*/ 139 h 139"/>
              <a:gd name="T44" fmla="*/ 193 w 193"/>
              <a:gd name="T45"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39">
                <a:moveTo>
                  <a:pt x="193" y="139"/>
                </a:moveTo>
                <a:lnTo>
                  <a:pt x="193" y="32"/>
                </a:lnTo>
                <a:lnTo>
                  <a:pt x="193" y="32"/>
                </a:lnTo>
                <a:lnTo>
                  <a:pt x="193" y="25"/>
                </a:lnTo>
                <a:lnTo>
                  <a:pt x="190" y="20"/>
                </a:lnTo>
                <a:lnTo>
                  <a:pt x="188" y="14"/>
                </a:lnTo>
                <a:lnTo>
                  <a:pt x="184" y="9"/>
                </a:lnTo>
                <a:lnTo>
                  <a:pt x="178" y="5"/>
                </a:lnTo>
                <a:lnTo>
                  <a:pt x="173" y="2"/>
                </a:lnTo>
                <a:lnTo>
                  <a:pt x="168" y="0"/>
                </a:lnTo>
                <a:lnTo>
                  <a:pt x="161" y="0"/>
                </a:lnTo>
                <a:lnTo>
                  <a:pt x="32" y="0"/>
                </a:lnTo>
                <a:lnTo>
                  <a:pt x="32" y="0"/>
                </a:lnTo>
                <a:lnTo>
                  <a:pt x="26" y="0"/>
                </a:lnTo>
                <a:lnTo>
                  <a:pt x="20" y="2"/>
                </a:lnTo>
                <a:lnTo>
                  <a:pt x="15" y="5"/>
                </a:lnTo>
                <a:lnTo>
                  <a:pt x="10" y="9"/>
                </a:lnTo>
                <a:lnTo>
                  <a:pt x="6" y="14"/>
                </a:lnTo>
                <a:lnTo>
                  <a:pt x="3" y="20"/>
                </a:lnTo>
                <a:lnTo>
                  <a:pt x="0" y="25"/>
                </a:lnTo>
                <a:lnTo>
                  <a:pt x="0" y="32"/>
                </a:lnTo>
                <a:lnTo>
                  <a:pt x="0" y="139"/>
                </a:lnTo>
                <a:lnTo>
                  <a:pt x="193" y="139"/>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255" name="Freeform 1818"/>
          <p:cNvSpPr>
            <a:spLocks/>
          </p:cNvSpPr>
          <p:nvPr/>
        </p:nvSpPr>
        <p:spPr bwMode="auto">
          <a:xfrm>
            <a:off x="523875"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6" name="Line 1819"/>
          <p:cNvSpPr>
            <a:spLocks noChangeShapeType="1"/>
          </p:cNvSpPr>
          <p:nvPr/>
        </p:nvSpPr>
        <p:spPr bwMode="auto">
          <a:xfrm>
            <a:off x="523875"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57" name="Freeform 1820"/>
          <p:cNvSpPr>
            <a:spLocks/>
          </p:cNvSpPr>
          <p:nvPr/>
        </p:nvSpPr>
        <p:spPr bwMode="auto">
          <a:xfrm>
            <a:off x="541338"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8" name="Line 1821"/>
          <p:cNvSpPr>
            <a:spLocks noChangeShapeType="1"/>
          </p:cNvSpPr>
          <p:nvPr/>
        </p:nvSpPr>
        <p:spPr bwMode="auto">
          <a:xfrm>
            <a:off x="541338"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59" name="Freeform 1822"/>
          <p:cNvSpPr>
            <a:spLocks/>
          </p:cNvSpPr>
          <p:nvPr/>
        </p:nvSpPr>
        <p:spPr bwMode="auto">
          <a:xfrm>
            <a:off x="558800"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0" name="Line 1823"/>
          <p:cNvSpPr>
            <a:spLocks noChangeShapeType="1"/>
          </p:cNvSpPr>
          <p:nvPr/>
        </p:nvSpPr>
        <p:spPr bwMode="auto">
          <a:xfrm>
            <a:off x="558800"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61" name="Freeform 1824"/>
          <p:cNvSpPr>
            <a:spLocks/>
          </p:cNvSpPr>
          <p:nvPr/>
        </p:nvSpPr>
        <p:spPr bwMode="auto">
          <a:xfrm>
            <a:off x="574675"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2" name="Line 1825"/>
          <p:cNvSpPr>
            <a:spLocks noChangeShapeType="1"/>
          </p:cNvSpPr>
          <p:nvPr/>
        </p:nvSpPr>
        <p:spPr bwMode="auto">
          <a:xfrm>
            <a:off x="574675"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64" name="Freeform 1826"/>
          <p:cNvSpPr>
            <a:spLocks/>
          </p:cNvSpPr>
          <p:nvPr/>
        </p:nvSpPr>
        <p:spPr bwMode="auto">
          <a:xfrm>
            <a:off x="592138"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6" name="Line 1827"/>
          <p:cNvSpPr>
            <a:spLocks noChangeShapeType="1"/>
          </p:cNvSpPr>
          <p:nvPr/>
        </p:nvSpPr>
        <p:spPr bwMode="auto">
          <a:xfrm>
            <a:off x="592138"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68" name="Freeform 1828"/>
          <p:cNvSpPr>
            <a:spLocks/>
          </p:cNvSpPr>
          <p:nvPr/>
        </p:nvSpPr>
        <p:spPr bwMode="auto">
          <a:xfrm>
            <a:off x="609600"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0" name="Line 1829"/>
          <p:cNvSpPr>
            <a:spLocks noChangeShapeType="1"/>
          </p:cNvSpPr>
          <p:nvPr/>
        </p:nvSpPr>
        <p:spPr bwMode="auto">
          <a:xfrm>
            <a:off x="609600"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72" name="Freeform 1830"/>
          <p:cNvSpPr>
            <a:spLocks/>
          </p:cNvSpPr>
          <p:nvPr/>
        </p:nvSpPr>
        <p:spPr bwMode="auto">
          <a:xfrm>
            <a:off x="627063"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4" name="Line 1831"/>
          <p:cNvSpPr>
            <a:spLocks noChangeShapeType="1"/>
          </p:cNvSpPr>
          <p:nvPr/>
        </p:nvSpPr>
        <p:spPr bwMode="auto">
          <a:xfrm>
            <a:off x="627063"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76" name="Freeform 1832"/>
          <p:cNvSpPr>
            <a:spLocks/>
          </p:cNvSpPr>
          <p:nvPr/>
        </p:nvSpPr>
        <p:spPr bwMode="auto">
          <a:xfrm>
            <a:off x="642938" y="766763"/>
            <a:ext cx="0" cy="17463"/>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55" name="Line 1833"/>
          <p:cNvSpPr>
            <a:spLocks noChangeShapeType="1"/>
          </p:cNvSpPr>
          <p:nvPr/>
        </p:nvSpPr>
        <p:spPr bwMode="auto">
          <a:xfrm>
            <a:off x="642938" y="766763"/>
            <a:ext cx="0" cy="17463"/>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65" name="Freeform 1834"/>
          <p:cNvSpPr>
            <a:spLocks/>
          </p:cNvSpPr>
          <p:nvPr/>
        </p:nvSpPr>
        <p:spPr bwMode="auto">
          <a:xfrm>
            <a:off x="508000" y="784227"/>
            <a:ext cx="152400" cy="33338"/>
          </a:xfrm>
          <a:custGeom>
            <a:avLst/>
            <a:gdLst>
              <a:gd name="T0" fmla="*/ 0 w 193"/>
              <a:gd name="T1" fmla="*/ 0 h 43"/>
              <a:gd name="T2" fmla="*/ 0 w 193"/>
              <a:gd name="T3" fmla="*/ 11 h 43"/>
              <a:gd name="T4" fmla="*/ 0 w 193"/>
              <a:gd name="T5" fmla="*/ 11 h 43"/>
              <a:gd name="T6" fmla="*/ 0 w 193"/>
              <a:gd name="T7" fmla="*/ 18 h 43"/>
              <a:gd name="T8" fmla="*/ 3 w 193"/>
              <a:gd name="T9" fmla="*/ 23 h 43"/>
              <a:gd name="T10" fmla="*/ 6 w 193"/>
              <a:gd name="T11" fmla="*/ 28 h 43"/>
              <a:gd name="T12" fmla="*/ 10 w 193"/>
              <a:gd name="T13" fmla="*/ 34 h 43"/>
              <a:gd name="T14" fmla="*/ 15 w 193"/>
              <a:gd name="T15" fmla="*/ 38 h 43"/>
              <a:gd name="T16" fmla="*/ 20 w 193"/>
              <a:gd name="T17" fmla="*/ 41 h 43"/>
              <a:gd name="T18" fmla="*/ 26 w 193"/>
              <a:gd name="T19" fmla="*/ 43 h 43"/>
              <a:gd name="T20" fmla="*/ 32 w 193"/>
              <a:gd name="T21" fmla="*/ 43 h 43"/>
              <a:gd name="T22" fmla="*/ 193 w 193"/>
              <a:gd name="T23" fmla="*/ 43 h 43"/>
              <a:gd name="T24" fmla="*/ 193 w 193"/>
              <a:gd name="T25" fmla="*/ 0 h 43"/>
              <a:gd name="T26" fmla="*/ 0 w 193"/>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43">
                <a:moveTo>
                  <a:pt x="0" y="0"/>
                </a:moveTo>
                <a:lnTo>
                  <a:pt x="0" y="11"/>
                </a:lnTo>
                <a:lnTo>
                  <a:pt x="0" y="11"/>
                </a:lnTo>
                <a:lnTo>
                  <a:pt x="0" y="18"/>
                </a:lnTo>
                <a:lnTo>
                  <a:pt x="3" y="23"/>
                </a:lnTo>
                <a:lnTo>
                  <a:pt x="6" y="28"/>
                </a:lnTo>
                <a:lnTo>
                  <a:pt x="10" y="34"/>
                </a:lnTo>
                <a:lnTo>
                  <a:pt x="15" y="38"/>
                </a:lnTo>
                <a:lnTo>
                  <a:pt x="20" y="41"/>
                </a:lnTo>
                <a:lnTo>
                  <a:pt x="26" y="43"/>
                </a:lnTo>
                <a:lnTo>
                  <a:pt x="32" y="43"/>
                </a:lnTo>
                <a:lnTo>
                  <a:pt x="193" y="43"/>
                </a:lnTo>
                <a:lnTo>
                  <a:pt x="193" y="0"/>
                </a:lnTo>
                <a:lnTo>
                  <a:pt x="0" y="0"/>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466" name="Freeform 1835"/>
          <p:cNvSpPr>
            <a:spLocks/>
          </p:cNvSpPr>
          <p:nvPr/>
        </p:nvSpPr>
        <p:spPr bwMode="auto">
          <a:xfrm>
            <a:off x="541339" y="800102"/>
            <a:ext cx="42863" cy="42863"/>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2 w 54"/>
              <a:gd name="T17" fmla="*/ 53 h 53"/>
              <a:gd name="T18" fmla="*/ 27 w 54"/>
              <a:gd name="T19" fmla="*/ 53 h 53"/>
              <a:gd name="T20" fmla="*/ 27 w 54"/>
              <a:gd name="T21" fmla="*/ 53 h 53"/>
              <a:gd name="T22" fmla="*/ 21 w 54"/>
              <a:gd name="T23" fmla="*/ 53 h 53"/>
              <a:gd name="T24" fmla="*/ 16 w 54"/>
              <a:gd name="T25" fmla="*/ 51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1 w 54"/>
              <a:gd name="T53" fmla="*/ 0 h 53"/>
              <a:gd name="T54" fmla="*/ 27 w 54"/>
              <a:gd name="T55" fmla="*/ 0 h 53"/>
              <a:gd name="T56" fmla="*/ 27 w 54"/>
              <a:gd name="T57" fmla="*/ 0 h 53"/>
              <a:gd name="T58" fmla="*/ 32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2" y="53"/>
                </a:lnTo>
                <a:lnTo>
                  <a:pt x="27" y="53"/>
                </a:lnTo>
                <a:lnTo>
                  <a:pt x="27" y="53"/>
                </a:lnTo>
                <a:lnTo>
                  <a:pt x="21" y="53"/>
                </a:lnTo>
                <a:lnTo>
                  <a:pt x="16" y="51"/>
                </a:lnTo>
                <a:lnTo>
                  <a:pt x="12" y="49"/>
                </a:lnTo>
                <a:lnTo>
                  <a:pt x="8" y="45"/>
                </a:lnTo>
                <a:lnTo>
                  <a:pt x="4" y="41"/>
                </a:lnTo>
                <a:lnTo>
                  <a:pt x="3" y="37"/>
                </a:lnTo>
                <a:lnTo>
                  <a:pt x="0" y="32"/>
                </a:lnTo>
                <a:lnTo>
                  <a:pt x="0" y="27"/>
                </a:lnTo>
                <a:lnTo>
                  <a:pt x="0" y="27"/>
                </a:lnTo>
                <a:lnTo>
                  <a:pt x="0" y="21"/>
                </a:lnTo>
                <a:lnTo>
                  <a:pt x="3" y="16"/>
                </a:lnTo>
                <a:lnTo>
                  <a:pt x="4" y="12"/>
                </a:lnTo>
                <a:lnTo>
                  <a:pt x="8" y="8"/>
                </a:lnTo>
                <a:lnTo>
                  <a:pt x="12" y="4"/>
                </a:lnTo>
                <a:lnTo>
                  <a:pt x="16" y="2"/>
                </a:lnTo>
                <a:lnTo>
                  <a:pt x="21" y="0"/>
                </a:lnTo>
                <a:lnTo>
                  <a:pt x="27" y="0"/>
                </a:lnTo>
                <a:lnTo>
                  <a:pt x="27" y="0"/>
                </a:lnTo>
                <a:lnTo>
                  <a:pt x="32" y="0"/>
                </a:lnTo>
                <a:lnTo>
                  <a:pt x="38" y="2"/>
                </a:lnTo>
                <a:lnTo>
                  <a:pt x="42" y="4"/>
                </a:lnTo>
                <a:lnTo>
                  <a:pt x="46" y="8"/>
                </a:lnTo>
                <a:lnTo>
                  <a:pt x="50" y="12"/>
                </a:lnTo>
                <a:lnTo>
                  <a:pt x="51" y="16"/>
                </a:lnTo>
                <a:lnTo>
                  <a:pt x="54" y="21"/>
                </a:lnTo>
                <a:lnTo>
                  <a:pt x="54" y="27"/>
                </a:lnTo>
                <a:lnTo>
                  <a:pt x="54" y="27"/>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467" name="Freeform 1836"/>
          <p:cNvSpPr>
            <a:spLocks/>
          </p:cNvSpPr>
          <p:nvPr/>
        </p:nvSpPr>
        <p:spPr bwMode="auto">
          <a:xfrm>
            <a:off x="558800" y="817563"/>
            <a:ext cx="7938" cy="7938"/>
          </a:xfrm>
          <a:custGeom>
            <a:avLst/>
            <a:gdLst>
              <a:gd name="T0" fmla="*/ 11 w 11"/>
              <a:gd name="T1" fmla="*/ 6 h 11"/>
              <a:gd name="T2" fmla="*/ 11 w 11"/>
              <a:gd name="T3" fmla="*/ 6 h 11"/>
              <a:gd name="T4" fmla="*/ 11 w 11"/>
              <a:gd name="T5" fmla="*/ 8 h 11"/>
              <a:gd name="T6" fmla="*/ 10 w 11"/>
              <a:gd name="T7" fmla="*/ 10 h 11"/>
              <a:gd name="T8" fmla="*/ 9 w 11"/>
              <a:gd name="T9" fmla="*/ 11 h 11"/>
              <a:gd name="T10" fmla="*/ 6 w 11"/>
              <a:gd name="T11" fmla="*/ 11 h 11"/>
              <a:gd name="T12" fmla="*/ 6 w 11"/>
              <a:gd name="T13" fmla="*/ 11 h 11"/>
              <a:gd name="T14" fmla="*/ 3 w 11"/>
              <a:gd name="T15" fmla="*/ 11 h 11"/>
              <a:gd name="T16" fmla="*/ 2 w 11"/>
              <a:gd name="T17" fmla="*/ 10 h 11"/>
              <a:gd name="T18" fmla="*/ 0 w 11"/>
              <a:gd name="T19" fmla="*/ 8 h 11"/>
              <a:gd name="T20" fmla="*/ 0 w 11"/>
              <a:gd name="T21" fmla="*/ 6 h 11"/>
              <a:gd name="T22" fmla="*/ 0 w 11"/>
              <a:gd name="T23" fmla="*/ 6 h 11"/>
              <a:gd name="T24" fmla="*/ 0 w 11"/>
              <a:gd name="T25" fmla="*/ 3 h 11"/>
              <a:gd name="T26" fmla="*/ 2 w 11"/>
              <a:gd name="T27" fmla="*/ 2 h 11"/>
              <a:gd name="T28" fmla="*/ 3 w 11"/>
              <a:gd name="T29" fmla="*/ 0 h 11"/>
              <a:gd name="T30" fmla="*/ 6 w 11"/>
              <a:gd name="T31" fmla="*/ 0 h 11"/>
              <a:gd name="T32" fmla="*/ 6 w 11"/>
              <a:gd name="T33" fmla="*/ 0 h 11"/>
              <a:gd name="T34" fmla="*/ 9 w 11"/>
              <a:gd name="T35" fmla="*/ 0 h 11"/>
              <a:gd name="T36" fmla="*/ 10 w 11"/>
              <a:gd name="T37" fmla="*/ 2 h 11"/>
              <a:gd name="T38" fmla="*/ 11 w 11"/>
              <a:gd name="T39" fmla="*/ 3 h 11"/>
              <a:gd name="T40" fmla="*/ 11 w 11"/>
              <a:gd name="T41" fmla="*/ 6 h 11"/>
              <a:gd name="T42" fmla="*/ 11 w 11"/>
              <a:gd name="T4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6"/>
                </a:moveTo>
                <a:lnTo>
                  <a:pt x="11" y="6"/>
                </a:lnTo>
                <a:lnTo>
                  <a:pt x="11" y="8"/>
                </a:lnTo>
                <a:lnTo>
                  <a:pt x="10" y="10"/>
                </a:lnTo>
                <a:lnTo>
                  <a:pt x="9" y="11"/>
                </a:lnTo>
                <a:lnTo>
                  <a:pt x="6" y="11"/>
                </a:lnTo>
                <a:lnTo>
                  <a:pt x="6" y="11"/>
                </a:lnTo>
                <a:lnTo>
                  <a:pt x="3" y="11"/>
                </a:lnTo>
                <a:lnTo>
                  <a:pt x="2" y="10"/>
                </a:lnTo>
                <a:lnTo>
                  <a:pt x="0" y="8"/>
                </a:lnTo>
                <a:lnTo>
                  <a:pt x="0" y="6"/>
                </a:lnTo>
                <a:lnTo>
                  <a:pt x="0" y="6"/>
                </a:lnTo>
                <a:lnTo>
                  <a:pt x="0" y="3"/>
                </a:lnTo>
                <a:lnTo>
                  <a:pt x="2" y="2"/>
                </a:lnTo>
                <a:lnTo>
                  <a:pt x="3" y="0"/>
                </a:lnTo>
                <a:lnTo>
                  <a:pt x="6" y="0"/>
                </a:lnTo>
                <a:lnTo>
                  <a:pt x="6" y="0"/>
                </a:lnTo>
                <a:lnTo>
                  <a:pt x="9" y="0"/>
                </a:lnTo>
                <a:lnTo>
                  <a:pt x="10" y="2"/>
                </a:lnTo>
                <a:lnTo>
                  <a:pt x="11" y="3"/>
                </a:lnTo>
                <a:lnTo>
                  <a:pt x="11" y="6"/>
                </a:lnTo>
                <a:lnTo>
                  <a:pt x="11" y="6"/>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468" name="Freeform 1837"/>
          <p:cNvSpPr>
            <a:spLocks/>
          </p:cNvSpPr>
          <p:nvPr/>
        </p:nvSpPr>
        <p:spPr bwMode="auto">
          <a:xfrm>
            <a:off x="685801" y="800102"/>
            <a:ext cx="42863" cy="42863"/>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3 w 54"/>
              <a:gd name="T17" fmla="*/ 53 h 53"/>
              <a:gd name="T18" fmla="*/ 27 w 54"/>
              <a:gd name="T19" fmla="*/ 53 h 53"/>
              <a:gd name="T20" fmla="*/ 27 w 54"/>
              <a:gd name="T21" fmla="*/ 53 h 53"/>
              <a:gd name="T22" fmla="*/ 22 w 54"/>
              <a:gd name="T23" fmla="*/ 53 h 53"/>
              <a:gd name="T24" fmla="*/ 16 w 54"/>
              <a:gd name="T25" fmla="*/ 51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2 w 54"/>
              <a:gd name="T53" fmla="*/ 0 h 53"/>
              <a:gd name="T54" fmla="*/ 27 w 54"/>
              <a:gd name="T55" fmla="*/ 0 h 53"/>
              <a:gd name="T56" fmla="*/ 27 w 54"/>
              <a:gd name="T57" fmla="*/ 0 h 53"/>
              <a:gd name="T58" fmla="*/ 33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3" y="53"/>
                </a:lnTo>
                <a:lnTo>
                  <a:pt x="27" y="53"/>
                </a:lnTo>
                <a:lnTo>
                  <a:pt x="27" y="53"/>
                </a:lnTo>
                <a:lnTo>
                  <a:pt x="22" y="53"/>
                </a:lnTo>
                <a:lnTo>
                  <a:pt x="16" y="51"/>
                </a:lnTo>
                <a:lnTo>
                  <a:pt x="12" y="49"/>
                </a:lnTo>
                <a:lnTo>
                  <a:pt x="8" y="45"/>
                </a:lnTo>
                <a:lnTo>
                  <a:pt x="4" y="41"/>
                </a:lnTo>
                <a:lnTo>
                  <a:pt x="3" y="37"/>
                </a:lnTo>
                <a:lnTo>
                  <a:pt x="0" y="32"/>
                </a:lnTo>
                <a:lnTo>
                  <a:pt x="0" y="27"/>
                </a:lnTo>
                <a:lnTo>
                  <a:pt x="0" y="27"/>
                </a:lnTo>
                <a:lnTo>
                  <a:pt x="0" y="21"/>
                </a:lnTo>
                <a:lnTo>
                  <a:pt x="3" y="16"/>
                </a:lnTo>
                <a:lnTo>
                  <a:pt x="4" y="12"/>
                </a:lnTo>
                <a:lnTo>
                  <a:pt x="8" y="8"/>
                </a:lnTo>
                <a:lnTo>
                  <a:pt x="12" y="4"/>
                </a:lnTo>
                <a:lnTo>
                  <a:pt x="16" y="2"/>
                </a:lnTo>
                <a:lnTo>
                  <a:pt x="22" y="0"/>
                </a:lnTo>
                <a:lnTo>
                  <a:pt x="27" y="0"/>
                </a:lnTo>
                <a:lnTo>
                  <a:pt x="27" y="0"/>
                </a:lnTo>
                <a:lnTo>
                  <a:pt x="33" y="0"/>
                </a:lnTo>
                <a:lnTo>
                  <a:pt x="38" y="2"/>
                </a:lnTo>
                <a:lnTo>
                  <a:pt x="42" y="4"/>
                </a:lnTo>
                <a:lnTo>
                  <a:pt x="46" y="8"/>
                </a:lnTo>
                <a:lnTo>
                  <a:pt x="50" y="12"/>
                </a:lnTo>
                <a:lnTo>
                  <a:pt x="51" y="16"/>
                </a:lnTo>
                <a:lnTo>
                  <a:pt x="54" y="21"/>
                </a:lnTo>
                <a:lnTo>
                  <a:pt x="54" y="27"/>
                </a:lnTo>
                <a:lnTo>
                  <a:pt x="54" y="27"/>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469" name="Freeform 1838"/>
          <p:cNvSpPr>
            <a:spLocks/>
          </p:cNvSpPr>
          <p:nvPr/>
        </p:nvSpPr>
        <p:spPr bwMode="auto">
          <a:xfrm>
            <a:off x="703263" y="817563"/>
            <a:ext cx="7938" cy="7938"/>
          </a:xfrm>
          <a:custGeom>
            <a:avLst/>
            <a:gdLst>
              <a:gd name="T0" fmla="*/ 11 w 11"/>
              <a:gd name="T1" fmla="*/ 6 h 11"/>
              <a:gd name="T2" fmla="*/ 11 w 11"/>
              <a:gd name="T3" fmla="*/ 6 h 11"/>
              <a:gd name="T4" fmla="*/ 11 w 11"/>
              <a:gd name="T5" fmla="*/ 8 h 11"/>
              <a:gd name="T6" fmla="*/ 9 w 11"/>
              <a:gd name="T7" fmla="*/ 10 h 11"/>
              <a:gd name="T8" fmla="*/ 8 w 11"/>
              <a:gd name="T9" fmla="*/ 11 h 11"/>
              <a:gd name="T10" fmla="*/ 5 w 11"/>
              <a:gd name="T11" fmla="*/ 11 h 11"/>
              <a:gd name="T12" fmla="*/ 5 w 11"/>
              <a:gd name="T13" fmla="*/ 11 h 11"/>
              <a:gd name="T14" fmla="*/ 2 w 11"/>
              <a:gd name="T15" fmla="*/ 11 h 11"/>
              <a:gd name="T16" fmla="*/ 1 w 11"/>
              <a:gd name="T17" fmla="*/ 10 h 11"/>
              <a:gd name="T18" fmla="*/ 0 w 11"/>
              <a:gd name="T19" fmla="*/ 8 h 11"/>
              <a:gd name="T20" fmla="*/ 0 w 11"/>
              <a:gd name="T21" fmla="*/ 6 h 11"/>
              <a:gd name="T22" fmla="*/ 0 w 11"/>
              <a:gd name="T23" fmla="*/ 6 h 11"/>
              <a:gd name="T24" fmla="*/ 0 w 11"/>
              <a:gd name="T25" fmla="*/ 3 h 11"/>
              <a:gd name="T26" fmla="*/ 1 w 11"/>
              <a:gd name="T27" fmla="*/ 2 h 11"/>
              <a:gd name="T28" fmla="*/ 2 w 11"/>
              <a:gd name="T29" fmla="*/ 0 h 11"/>
              <a:gd name="T30" fmla="*/ 5 w 11"/>
              <a:gd name="T31" fmla="*/ 0 h 11"/>
              <a:gd name="T32" fmla="*/ 5 w 11"/>
              <a:gd name="T33" fmla="*/ 0 h 11"/>
              <a:gd name="T34" fmla="*/ 8 w 11"/>
              <a:gd name="T35" fmla="*/ 0 h 11"/>
              <a:gd name="T36" fmla="*/ 9 w 11"/>
              <a:gd name="T37" fmla="*/ 2 h 11"/>
              <a:gd name="T38" fmla="*/ 11 w 11"/>
              <a:gd name="T39" fmla="*/ 3 h 11"/>
              <a:gd name="T40" fmla="*/ 11 w 11"/>
              <a:gd name="T41" fmla="*/ 6 h 11"/>
              <a:gd name="T42" fmla="*/ 11 w 11"/>
              <a:gd name="T4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6"/>
                </a:moveTo>
                <a:lnTo>
                  <a:pt x="11" y="6"/>
                </a:lnTo>
                <a:lnTo>
                  <a:pt x="11" y="8"/>
                </a:lnTo>
                <a:lnTo>
                  <a:pt x="9" y="10"/>
                </a:lnTo>
                <a:lnTo>
                  <a:pt x="8" y="11"/>
                </a:lnTo>
                <a:lnTo>
                  <a:pt x="5" y="11"/>
                </a:lnTo>
                <a:lnTo>
                  <a:pt x="5" y="11"/>
                </a:lnTo>
                <a:lnTo>
                  <a:pt x="2" y="11"/>
                </a:lnTo>
                <a:lnTo>
                  <a:pt x="1" y="10"/>
                </a:lnTo>
                <a:lnTo>
                  <a:pt x="0" y="8"/>
                </a:lnTo>
                <a:lnTo>
                  <a:pt x="0" y="6"/>
                </a:lnTo>
                <a:lnTo>
                  <a:pt x="0" y="6"/>
                </a:lnTo>
                <a:lnTo>
                  <a:pt x="0" y="3"/>
                </a:lnTo>
                <a:lnTo>
                  <a:pt x="1" y="2"/>
                </a:lnTo>
                <a:lnTo>
                  <a:pt x="2" y="0"/>
                </a:lnTo>
                <a:lnTo>
                  <a:pt x="5" y="0"/>
                </a:lnTo>
                <a:lnTo>
                  <a:pt x="5" y="0"/>
                </a:lnTo>
                <a:lnTo>
                  <a:pt x="8" y="0"/>
                </a:lnTo>
                <a:lnTo>
                  <a:pt x="9" y="2"/>
                </a:lnTo>
                <a:lnTo>
                  <a:pt x="11" y="3"/>
                </a:lnTo>
                <a:lnTo>
                  <a:pt x="11" y="6"/>
                </a:lnTo>
                <a:lnTo>
                  <a:pt x="11" y="6"/>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470" name="Freeform 1839"/>
          <p:cNvSpPr>
            <a:spLocks/>
          </p:cNvSpPr>
          <p:nvPr/>
        </p:nvSpPr>
        <p:spPr bwMode="auto">
          <a:xfrm>
            <a:off x="827088" y="566739"/>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2" y="0"/>
                </a:lnTo>
                <a:lnTo>
                  <a:pt x="242"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1" name="Freeform 1840"/>
          <p:cNvSpPr>
            <a:spLocks/>
          </p:cNvSpPr>
          <p:nvPr/>
        </p:nvSpPr>
        <p:spPr bwMode="auto">
          <a:xfrm>
            <a:off x="985838" y="755652"/>
            <a:ext cx="84138" cy="87313"/>
          </a:xfrm>
          <a:custGeom>
            <a:avLst/>
            <a:gdLst>
              <a:gd name="T0" fmla="*/ 31 w 106"/>
              <a:gd name="T1" fmla="*/ 14 h 110"/>
              <a:gd name="T2" fmla="*/ 15 w 106"/>
              <a:gd name="T3" fmla="*/ 59 h 110"/>
              <a:gd name="T4" fmla="*/ 0 w 106"/>
              <a:gd name="T5" fmla="*/ 104 h 110"/>
              <a:gd name="T6" fmla="*/ 0 w 106"/>
              <a:gd name="T7" fmla="*/ 104 h 110"/>
              <a:gd name="T8" fmla="*/ 0 w 106"/>
              <a:gd name="T9" fmla="*/ 106 h 110"/>
              <a:gd name="T10" fmla="*/ 2 w 106"/>
              <a:gd name="T11" fmla="*/ 109 h 110"/>
              <a:gd name="T12" fmla="*/ 3 w 106"/>
              <a:gd name="T13" fmla="*/ 110 h 110"/>
              <a:gd name="T14" fmla="*/ 7 w 106"/>
              <a:gd name="T15" fmla="*/ 110 h 110"/>
              <a:gd name="T16" fmla="*/ 10 w 106"/>
              <a:gd name="T17" fmla="*/ 109 h 110"/>
              <a:gd name="T18" fmla="*/ 10 w 106"/>
              <a:gd name="T19" fmla="*/ 109 h 110"/>
              <a:gd name="T20" fmla="*/ 15 w 106"/>
              <a:gd name="T21" fmla="*/ 108 h 110"/>
              <a:gd name="T22" fmla="*/ 20 w 106"/>
              <a:gd name="T23" fmla="*/ 105 h 110"/>
              <a:gd name="T24" fmla="*/ 24 w 106"/>
              <a:gd name="T25" fmla="*/ 102 h 110"/>
              <a:gd name="T26" fmla="*/ 28 w 106"/>
              <a:gd name="T27" fmla="*/ 98 h 110"/>
              <a:gd name="T28" fmla="*/ 71 w 106"/>
              <a:gd name="T29" fmla="*/ 43 h 110"/>
              <a:gd name="T30" fmla="*/ 106 w 106"/>
              <a:gd name="T31" fmla="*/ 0 h 110"/>
              <a:gd name="T32" fmla="*/ 31 w 106"/>
              <a:gd name="T33"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110">
                <a:moveTo>
                  <a:pt x="31" y="14"/>
                </a:moveTo>
                <a:lnTo>
                  <a:pt x="15" y="59"/>
                </a:lnTo>
                <a:lnTo>
                  <a:pt x="0" y="104"/>
                </a:lnTo>
                <a:lnTo>
                  <a:pt x="0" y="104"/>
                </a:lnTo>
                <a:lnTo>
                  <a:pt x="0" y="106"/>
                </a:lnTo>
                <a:lnTo>
                  <a:pt x="2" y="109"/>
                </a:lnTo>
                <a:lnTo>
                  <a:pt x="3" y="110"/>
                </a:lnTo>
                <a:lnTo>
                  <a:pt x="7" y="110"/>
                </a:lnTo>
                <a:lnTo>
                  <a:pt x="10" y="109"/>
                </a:lnTo>
                <a:lnTo>
                  <a:pt x="10" y="109"/>
                </a:lnTo>
                <a:lnTo>
                  <a:pt x="15" y="108"/>
                </a:lnTo>
                <a:lnTo>
                  <a:pt x="20" y="105"/>
                </a:lnTo>
                <a:lnTo>
                  <a:pt x="24" y="102"/>
                </a:lnTo>
                <a:lnTo>
                  <a:pt x="28" y="98"/>
                </a:lnTo>
                <a:lnTo>
                  <a:pt x="71" y="43"/>
                </a:lnTo>
                <a:lnTo>
                  <a:pt x="106" y="0"/>
                </a:lnTo>
                <a:lnTo>
                  <a:pt x="31" y="14"/>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2" name="Freeform 1841"/>
          <p:cNvSpPr>
            <a:spLocks/>
          </p:cNvSpPr>
          <p:nvPr/>
        </p:nvSpPr>
        <p:spPr bwMode="auto">
          <a:xfrm>
            <a:off x="985838" y="755652"/>
            <a:ext cx="84138" cy="87313"/>
          </a:xfrm>
          <a:custGeom>
            <a:avLst/>
            <a:gdLst>
              <a:gd name="T0" fmla="*/ 31 w 106"/>
              <a:gd name="T1" fmla="*/ 14 h 110"/>
              <a:gd name="T2" fmla="*/ 15 w 106"/>
              <a:gd name="T3" fmla="*/ 59 h 110"/>
              <a:gd name="T4" fmla="*/ 0 w 106"/>
              <a:gd name="T5" fmla="*/ 104 h 110"/>
              <a:gd name="T6" fmla="*/ 0 w 106"/>
              <a:gd name="T7" fmla="*/ 104 h 110"/>
              <a:gd name="T8" fmla="*/ 0 w 106"/>
              <a:gd name="T9" fmla="*/ 106 h 110"/>
              <a:gd name="T10" fmla="*/ 2 w 106"/>
              <a:gd name="T11" fmla="*/ 109 h 110"/>
              <a:gd name="T12" fmla="*/ 3 w 106"/>
              <a:gd name="T13" fmla="*/ 110 h 110"/>
              <a:gd name="T14" fmla="*/ 7 w 106"/>
              <a:gd name="T15" fmla="*/ 110 h 110"/>
              <a:gd name="T16" fmla="*/ 10 w 106"/>
              <a:gd name="T17" fmla="*/ 109 h 110"/>
              <a:gd name="T18" fmla="*/ 10 w 106"/>
              <a:gd name="T19" fmla="*/ 109 h 110"/>
              <a:gd name="T20" fmla="*/ 15 w 106"/>
              <a:gd name="T21" fmla="*/ 108 h 110"/>
              <a:gd name="T22" fmla="*/ 20 w 106"/>
              <a:gd name="T23" fmla="*/ 105 h 110"/>
              <a:gd name="T24" fmla="*/ 24 w 106"/>
              <a:gd name="T25" fmla="*/ 102 h 110"/>
              <a:gd name="T26" fmla="*/ 28 w 106"/>
              <a:gd name="T27" fmla="*/ 98 h 110"/>
              <a:gd name="T28" fmla="*/ 71 w 106"/>
              <a:gd name="T29" fmla="*/ 43 h 110"/>
              <a:gd name="T30" fmla="*/ 106 w 106"/>
              <a:gd name="T3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 h="110">
                <a:moveTo>
                  <a:pt x="31" y="14"/>
                </a:moveTo>
                <a:lnTo>
                  <a:pt x="15" y="59"/>
                </a:lnTo>
                <a:lnTo>
                  <a:pt x="0" y="104"/>
                </a:lnTo>
                <a:lnTo>
                  <a:pt x="0" y="104"/>
                </a:lnTo>
                <a:lnTo>
                  <a:pt x="0" y="106"/>
                </a:lnTo>
                <a:lnTo>
                  <a:pt x="2" y="109"/>
                </a:lnTo>
                <a:lnTo>
                  <a:pt x="3" y="110"/>
                </a:lnTo>
                <a:lnTo>
                  <a:pt x="7" y="110"/>
                </a:lnTo>
                <a:lnTo>
                  <a:pt x="10" y="109"/>
                </a:lnTo>
                <a:lnTo>
                  <a:pt x="10" y="109"/>
                </a:lnTo>
                <a:lnTo>
                  <a:pt x="15" y="108"/>
                </a:lnTo>
                <a:lnTo>
                  <a:pt x="20" y="105"/>
                </a:lnTo>
                <a:lnTo>
                  <a:pt x="24" y="102"/>
                </a:lnTo>
                <a:lnTo>
                  <a:pt x="28" y="98"/>
                </a:lnTo>
                <a:lnTo>
                  <a:pt x="71" y="43"/>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3" name="Freeform 1842"/>
          <p:cNvSpPr>
            <a:spLocks/>
          </p:cNvSpPr>
          <p:nvPr/>
        </p:nvSpPr>
        <p:spPr bwMode="auto">
          <a:xfrm>
            <a:off x="895351" y="681039"/>
            <a:ext cx="244475" cy="117475"/>
          </a:xfrm>
          <a:custGeom>
            <a:avLst/>
            <a:gdLst>
              <a:gd name="T0" fmla="*/ 5 w 310"/>
              <a:gd name="T1" fmla="*/ 84 h 147"/>
              <a:gd name="T2" fmla="*/ 11 w 310"/>
              <a:gd name="T3" fmla="*/ 83 h 147"/>
              <a:gd name="T4" fmla="*/ 42 w 310"/>
              <a:gd name="T5" fmla="*/ 102 h 147"/>
              <a:gd name="T6" fmla="*/ 46 w 310"/>
              <a:gd name="T7" fmla="*/ 104 h 147"/>
              <a:gd name="T8" fmla="*/ 55 w 310"/>
              <a:gd name="T9" fmla="*/ 106 h 147"/>
              <a:gd name="T10" fmla="*/ 133 w 310"/>
              <a:gd name="T11" fmla="*/ 84 h 147"/>
              <a:gd name="T12" fmla="*/ 90 w 310"/>
              <a:gd name="T13" fmla="*/ 10 h 147"/>
              <a:gd name="T14" fmla="*/ 89 w 310"/>
              <a:gd name="T15" fmla="*/ 5 h 147"/>
              <a:gd name="T16" fmla="*/ 93 w 310"/>
              <a:gd name="T17" fmla="*/ 2 h 147"/>
              <a:gd name="T18" fmla="*/ 98 w 310"/>
              <a:gd name="T19" fmla="*/ 1 h 147"/>
              <a:gd name="T20" fmla="*/ 110 w 310"/>
              <a:gd name="T21" fmla="*/ 0 h 147"/>
              <a:gd name="T22" fmla="*/ 122 w 310"/>
              <a:gd name="T23" fmla="*/ 5 h 147"/>
              <a:gd name="T24" fmla="*/ 202 w 310"/>
              <a:gd name="T25" fmla="*/ 65 h 147"/>
              <a:gd name="T26" fmla="*/ 257 w 310"/>
              <a:gd name="T27" fmla="*/ 51 h 147"/>
              <a:gd name="T28" fmla="*/ 279 w 310"/>
              <a:gd name="T29" fmla="*/ 48 h 147"/>
              <a:gd name="T30" fmla="*/ 295 w 310"/>
              <a:gd name="T31" fmla="*/ 48 h 147"/>
              <a:gd name="T32" fmla="*/ 304 w 310"/>
              <a:gd name="T33" fmla="*/ 53 h 147"/>
              <a:gd name="T34" fmla="*/ 308 w 310"/>
              <a:gd name="T35" fmla="*/ 60 h 147"/>
              <a:gd name="T36" fmla="*/ 310 w 310"/>
              <a:gd name="T37" fmla="*/ 64 h 147"/>
              <a:gd name="T38" fmla="*/ 307 w 310"/>
              <a:gd name="T39" fmla="*/ 72 h 147"/>
              <a:gd name="T40" fmla="*/ 298 w 310"/>
              <a:gd name="T41" fmla="*/ 81 h 147"/>
              <a:gd name="T42" fmla="*/ 282 w 310"/>
              <a:gd name="T43" fmla="*/ 89 h 147"/>
              <a:gd name="T44" fmla="*/ 269 w 310"/>
              <a:gd name="T45" fmla="*/ 93 h 147"/>
              <a:gd name="T46" fmla="*/ 74 w 310"/>
              <a:gd name="T47" fmla="*/ 146 h 147"/>
              <a:gd name="T48" fmla="*/ 67 w 310"/>
              <a:gd name="T49" fmla="*/ 147 h 147"/>
              <a:gd name="T50" fmla="*/ 55 w 310"/>
              <a:gd name="T51" fmla="*/ 147 h 147"/>
              <a:gd name="T52" fmla="*/ 43 w 310"/>
              <a:gd name="T53" fmla="*/ 143 h 147"/>
              <a:gd name="T54" fmla="*/ 32 w 310"/>
              <a:gd name="T55" fmla="*/ 135 h 147"/>
              <a:gd name="T56" fmla="*/ 1 w 310"/>
              <a:gd name="T57" fmla="*/ 92 h 147"/>
              <a:gd name="T58" fmla="*/ 0 w 310"/>
              <a:gd name="T59" fmla="*/ 89 h 147"/>
              <a:gd name="T60" fmla="*/ 1 w 310"/>
              <a:gd name="T61" fmla="*/ 85 h 147"/>
              <a:gd name="T62" fmla="*/ 4 w 310"/>
              <a:gd name="T63" fmla="*/ 8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147">
                <a:moveTo>
                  <a:pt x="4" y="84"/>
                </a:moveTo>
                <a:lnTo>
                  <a:pt x="5" y="84"/>
                </a:lnTo>
                <a:lnTo>
                  <a:pt x="5" y="84"/>
                </a:lnTo>
                <a:lnTo>
                  <a:pt x="11" y="83"/>
                </a:lnTo>
                <a:lnTo>
                  <a:pt x="15" y="84"/>
                </a:lnTo>
                <a:lnTo>
                  <a:pt x="42" y="102"/>
                </a:lnTo>
                <a:lnTo>
                  <a:pt x="42" y="102"/>
                </a:lnTo>
                <a:lnTo>
                  <a:pt x="46" y="104"/>
                </a:lnTo>
                <a:lnTo>
                  <a:pt x="51" y="106"/>
                </a:lnTo>
                <a:lnTo>
                  <a:pt x="55" y="106"/>
                </a:lnTo>
                <a:lnTo>
                  <a:pt x="59" y="104"/>
                </a:lnTo>
                <a:lnTo>
                  <a:pt x="133" y="84"/>
                </a:lnTo>
                <a:lnTo>
                  <a:pt x="90" y="10"/>
                </a:lnTo>
                <a:lnTo>
                  <a:pt x="90" y="10"/>
                </a:lnTo>
                <a:lnTo>
                  <a:pt x="89" y="8"/>
                </a:lnTo>
                <a:lnTo>
                  <a:pt x="89" y="5"/>
                </a:lnTo>
                <a:lnTo>
                  <a:pt x="90" y="4"/>
                </a:lnTo>
                <a:lnTo>
                  <a:pt x="93" y="2"/>
                </a:lnTo>
                <a:lnTo>
                  <a:pt x="98" y="1"/>
                </a:lnTo>
                <a:lnTo>
                  <a:pt x="98" y="1"/>
                </a:lnTo>
                <a:lnTo>
                  <a:pt x="103" y="0"/>
                </a:lnTo>
                <a:lnTo>
                  <a:pt x="110" y="0"/>
                </a:lnTo>
                <a:lnTo>
                  <a:pt x="115" y="2"/>
                </a:lnTo>
                <a:lnTo>
                  <a:pt x="122" y="5"/>
                </a:lnTo>
                <a:lnTo>
                  <a:pt x="202" y="65"/>
                </a:lnTo>
                <a:lnTo>
                  <a:pt x="202" y="65"/>
                </a:lnTo>
                <a:lnTo>
                  <a:pt x="257" y="51"/>
                </a:lnTo>
                <a:lnTo>
                  <a:pt x="257" y="51"/>
                </a:lnTo>
                <a:lnTo>
                  <a:pt x="269" y="49"/>
                </a:lnTo>
                <a:lnTo>
                  <a:pt x="279" y="48"/>
                </a:lnTo>
                <a:lnTo>
                  <a:pt x="287" y="48"/>
                </a:lnTo>
                <a:lnTo>
                  <a:pt x="295" y="48"/>
                </a:lnTo>
                <a:lnTo>
                  <a:pt x="300" y="51"/>
                </a:lnTo>
                <a:lnTo>
                  <a:pt x="304" y="53"/>
                </a:lnTo>
                <a:lnTo>
                  <a:pt x="307" y="56"/>
                </a:lnTo>
                <a:lnTo>
                  <a:pt x="308" y="60"/>
                </a:lnTo>
                <a:lnTo>
                  <a:pt x="308" y="60"/>
                </a:lnTo>
                <a:lnTo>
                  <a:pt x="310" y="64"/>
                </a:lnTo>
                <a:lnTo>
                  <a:pt x="308" y="68"/>
                </a:lnTo>
                <a:lnTo>
                  <a:pt x="307" y="72"/>
                </a:lnTo>
                <a:lnTo>
                  <a:pt x="303" y="76"/>
                </a:lnTo>
                <a:lnTo>
                  <a:pt x="298" y="81"/>
                </a:lnTo>
                <a:lnTo>
                  <a:pt x="291" y="85"/>
                </a:lnTo>
                <a:lnTo>
                  <a:pt x="282" y="89"/>
                </a:lnTo>
                <a:lnTo>
                  <a:pt x="269" y="93"/>
                </a:lnTo>
                <a:lnTo>
                  <a:pt x="269" y="93"/>
                </a:lnTo>
                <a:lnTo>
                  <a:pt x="152" y="126"/>
                </a:lnTo>
                <a:lnTo>
                  <a:pt x="74" y="146"/>
                </a:lnTo>
                <a:lnTo>
                  <a:pt x="74" y="146"/>
                </a:lnTo>
                <a:lnTo>
                  <a:pt x="67" y="147"/>
                </a:lnTo>
                <a:lnTo>
                  <a:pt x="62" y="147"/>
                </a:lnTo>
                <a:lnTo>
                  <a:pt x="55" y="147"/>
                </a:lnTo>
                <a:lnTo>
                  <a:pt x="48" y="144"/>
                </a:lnTo>
                <a:lnTo>
                  <a:pt x="43" y="143"/>
                </a:lnTo>
                <a:lnTo>
                  <a:pt x="38" y="139"/>
                </a:lnTo>
                <a:lnTo>
                  <a:pt x="32" y="135"/>
                </a:lnTo>
                <a:lnTo>
                  <a:pt x="28" y="130"/>
                </a:lnTo>
                <a:lnTo>
                  <a:pt x="1" y="92"/>
                </a:lnTo>
                <a:lnTo>
                  <a:pt x="1" y="92"/>
                </a:lnTo>
                <a:lnTo>
                  <a:pt x="0" y="89"/>
                </a:lnTo>
                <a:lnTo>
                  <a:pt x="0" y="88"/>
                </a:lnTo>
                <a:lnTo>
                  <a:pt x="1" y="85"/>
                </a:lnTo>
                <a:lnTo>
                  <a:pt x="4" y="84"/>
                </a:lnTo>
                <a:lnTo>
                  <a:pt x="4" y="8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474" name="Freeform 1843"/>
          <p:cNvSpPr>
            <a:spLocks/>
          </p:cNvSpPr>
          <p:nvPr/>
        </p:nvSpPr>
        <p:spPr bwMode="auto">
          <a:xfrm>
            <a:off x="966789" y="769938"/>
            <a:ext cx="1588" cy="1588"/>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5" name="Line 1844"/>
          <p:cNvSpPr>
            <a:spLocks noChangeShapeType="1"/>
          </p:cNvSpPr>
          <p:nvPr/>
        </p:nvSpPr>
        <p:spPr bwMode="auto">
          <a:xfrm>
            <a:off x="966789" y="769938"/>
            <a:ext cx="1588"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76" name="Freeform 1845"/>
          <p:cNvSpPr>
            <a:spLocks/>
          </p:cNvSpPr>
          <p:nvPr/>
        </p:nvSpPr>
        <p:spPr bwMode="auto">
          <a:xfrm>
            <a:off x="1087438" y="738189"/>
            <a:ext cx="0" cy="1588"/>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7" name="Line 1846"/>
          <p:cNvSpPr>
            <a:spLocks noChangeShapeType="1"/>
          </p:cNvSpPr>
          <p:nvPr/>
        </p:nvSpPr>
        <p:spPr bwMode="auto">
          <a:xfrm>
            <a:off x="1087438" y="738189"/>
            <a:ext cx="0"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78" name="Freeform 1847"/>
          <p:cNvSpPr>
            <a:spLocks/>
          </p:cNvSpPr>
          <p:nvPr/>
        </p:nvSpPr>
        <p:spPr bwMode="auto">
          <a:xfrm>
            <a:off x="1066800" y="742952"/>
            <a:ext cx="1588" cy="3175"/>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9" name="Line 1848"/>
          <p:cNvSpPr>
            <a:spLocks noChangeShapeType="1"/>
          </p:cNvSpPr>
          <p:nvPr/>
        </p:nvSpPr>
        <p:spPr bwMode="auto">
          <a:xfrm>
            <a:off x="1066800" y="742952"/>
            <a:ext cx="1588"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80" name="Freeform 1849"/>
          <p:cNvSpPr>
            <a:spLocks/>
          </p:cNvSpPr>
          <p:nvPr/>
        </p:nvSpPr>
        <p:spPr bwMode="auto">
          <a:xfrm>
            <a:off x="1046163" y="749301"/>
            <a:ext cx="1588" cy="158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lnTo>
                  <a:pt x="1"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1" name="Line 1850"/>
          <p:cNvSpPr>
            <a:spLocks noChangeShapeType="1"/>
          </p:cNvSpPr>
          <p:nvPr/>
        </p:nvSpPr>
        <p:spPr bwMode="auto">
          <a:xfrm>
            <a:off x="1046163" y="749301"/>
            <a:ext cx="1588"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82" name="Freeform 1851"/>
          <p:cNvSpPr>
            <a:spLocks/>
          </p:cNvSpPr>
          <p:nvPr/>
        </p:nvSpPr>
        <p:spPr bwMode="auto">
          <a:xfrm>
            <a:off x="1027113" y="754064"/>
            <a:ext cx="0" cy="158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3" name="Line 1852"/>
          <p:cNvSpPr>
            <a:spLocks noChangeShapeType="1"/>
          </p:cNvSpPr>
          <p:nvPr/>
        </p:nvSpPr>
        <p:spPr bwMode="auto">
          <a:xfrm>
            <a:off x="1027113" y="754064"/>
            <a:ext cx="0"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84" name="Freeform 1853"/>
          <p:cNvSpPr>
            <a:spLocks/>
          </p:cNvSpPr>
          <p:nvPr/>
        </p:nvSpPr>
        <p:spPr bwMode="auto">
          <a:xfrm>
            <a:off x="987425" y="765177"/>
            <a:ext cx="0" cy="1588"/>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5" name="Line 1854"/>
          <p:cNvSpPr>
            <a:spLocks noChangeShapeType="1"/>
          </p:cNvSpPr>
          <p:nvPr/>
        </p:nvSpPr>
        <p:spPr bwMode="auto">
          <a:xfrm>
            <a:off x="987425" y="765177"/>
            <a:ext cx="0"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86" name="Freeform 1855"/>
          <p:cNvSpPr>
            <a:spLocks/>
          </p:cNvSpPr>
          <p:nvPr/>
        </p:nvSpPr>
        <p:spPr bwMode="auto">
          <a:xfrm>
            <a:off x="1008063" y="758827"/>
            <a:ext cx="0" cy="3175"/>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7" name="Line 1856"/>
          <p:cNvSpPr>
            <a:spLocks noChangeShapeType="1"/>
          </p:cNvSpPr>
          <p:nvPr/>
        </p:nvSpPr>
        <p:spPr bwMode="auto">
          <a:xfrm>
            <a:off x="1008063" y="758827"/>
            <a:ext cx="0"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88" name="Freeform 1857"/>
          <p:cNvSpPr>
            <a:spLocks/>
          </p:cNvSpPr>
          <p:nvPr/>
        </p:nvSpPr>
        <p:spPr bwMode="auto">
          <a:xfrm>
            <a:off x="985838" y="790576"/>
            <a:ext cx="57150" cy="52388"/>
          </a:xfrm>
          <a:custGeom>
            <a:avLst/>
            <a:gdLst>
              <a:gd name="T0" fmla="*/ 15 w 71"/>
              <a:gd name="T1" fmla="*/ 16 h 67"/>
              <a:gd name="T2" fmla="*/ 0 w 71"/>
              <a:gd name="T3" fmla="*/ 61 h 67"/>
              <a:gd name="T4" fmla="*/ 0 w 71"/>
              <a:gd name="T5" fmla="*/ 61 h 67"/>
              <a:gd name="T6" fmla="*/ 0 w 71"/>
              <a:gd name="T7" fmla="*/ 63 h 67"/>
              <a:gd name="T8" fmla="*/ 2 w 71"/>
              <a:gd name="T9" fmla="*/ 66 h 67"/>
              <a:gd name="T10" fmla="*/ 3 w 71"/>
              <a:gd name="T11" fmla="*/ 67 h 67"/>
              <a:gd name="T12" fmla="*/ 7 w 71"/>
              <a:gd name="T13" fmla="*/ 67 h 67"/>
              <a:gd name="T14" fmla="*/ 10 w 71"/>
              <a:gd name="T15" fmla="*/ 66 h 67"/>
              <a:gd name="T16" fmla="*/ 10 w 71"/>
              <a:gd name="T17" fmla="*/ 66 h 67"/>
              <a:gd name="T18" fmla="*/ 15 w 71"/>
              <a:gd name="T19" fmla="*/ 65 h 67"/>
              <a:gd name="T20" fmla="*/ 20 w 71"/>
              <a:gd name="T21" fmla="*/ 62 h 67"/>
              <a:gd name="T22" fmla="*/ 24 w 71"/>
              <a:gd name="T23" fmla="*/ 59 h 67"/>
              <a:gd name="T24" fmla="*/ 28 w 71"/>
              <a:gd name="T25" fmla="*/ 55 h 67"/>
              <a:gd name="T26" fmla="*/ 71 w 71"/>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67">
                <a:moveTo>
                  <a:pt x="15" y="16"/>
                </a:moveTo>
                <a:lnTo>
                  <a:pt x="0" y="61"/>
                </a:lnTo>
                <a:lnTo>
                  <a:pt x="0" y="61"/>
                </a:lnTo>
                <a:lnTo>
                  <a:pt x="0" y="63"/>
                </a:lnTo>
                <a:lnTo>
                  <a:pt x="2" y="66"/>
                </a:lnTo>
                <a:lnTo>
                  <a:pt x="3" y="67"/>
                </a:lnTo>
                <a:lnTo>
                  <a:pt x="7" y="67"/>
                </a:lnTo>
                <a:lnTo>
                  <a:pt x="10" y="66"/>
                </a:lnTo>
                <a:lnTo>
                  <a:pt x="10" y="66"/>
                </a:lnTo>
                <a:lnTo>
                  <a:pt x="15" y="65"/>
                </a:lnTo>
                <a:lnTo>
                  <a:pt x="20" y="62"/>
                </a:lnTo>
                <a:lnTo>
                  <a:pt x="24" y="59"/>
                </a:lnTo>
                <a:lnTo>
                  <a:pt x="28" y="55"/>
                </a:lnTo>
                <a:lnTo>
                  <a:pt x="71"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89" name="Freeform 1858"/>
          <p:cNvSpPr>
            <a:spLocks/>
          </p:cNvSpPr>
          <p:nvPr/>
        </p:nvSpPr>
        <p:spPr bwMode="auto">
          <a:xfrm>
            <a:off x="1217614" y="566739"/>
            <a:ext cx="384175" cy="382588"/>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29 h 482"/>
              <a:gd name="T24" fmla="*/ 88 w 482"/>
              <a:gd name="T25" fmla="*/ 55 h 482"/>
              <a:gd name="T26" fmla="*/ 55 w 482"/>
              <a:gd name="T27" fmla="*/ 88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8" y="11"/>
                </a:lnTo>
                <a:lnTo>
                  <a:pt x="147" y="19"/>
                </a:lnTo>
                <a:lnTo>
                  <a:pt x="126" y="29"/>
                </a:lnTo>
                <a:lnTo>
                  <a:pt x="105" y="42"/>
                </a:lnTo>
                <a:lnTo>
                  <a:pt x="88" y="55"/>
                </a:lnTo>
                <a:lnTo>
                  <a:pt x="71" y="71"/>
                </a:lnTo>
                <a:lnTo>
                  <a:pt x="55" y="88"/>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90" name="Freeform 1859"/>
          <p:cNvSpPr>
            <a:spLocks/>
          </p:cNvSpPr>
          <p:nvPr/>
        </p:nvSpPr>
        <p:spPr bwMode="auto">
          <a:xfrm>
            <a:off x="1320801" y="711202"/>
            <a:ext cx="177800" cy="80963"/>
          </a:xfrm>
          <a:custGeom>
            <a:avLst/>
            <a:gdLst>
              <a:gd name="T0" fmla="*/ 0 w 225"/>
              <a:gd name="T1" fmla="*/ 102 h 102"/>
              <a:gd name="T2" fmla="*/ 0 w 225"/>
              <a:gd name="T3" fmla="*/ 11 h 102"/>
              <a:gd name="T4" fmla="*/ 0 w 225"/>
              <a:gd name="T5" fmla="*/ 11 h 102"/>
              <a:gd name="T6" fmla="*/ 2 w 225"/>
              <a:gd name="T7" fmla="*/ 7 h 102"/>
              <a:gd name="T8" fmla="*/ 3 w 225"/>
              <a:gd name="T9" fmla="*/ 3 h 102"/>
              <a:gd name="T10" fmla="*/ 7 w 225"/>
              <a:gd name="T11" fmla="*/ 2 h 102"/>
              <a:gd name="T12" fmla="*/ 11 w 225"/>
              <a:gd name="T13" fmla="*/ 0 h 102"/>
              <a:gd name="T14" fmla="*/ 97 w 225"/>
              <a:gd name="T15" fmla="*/ 0 h 102"/>
              <a:gd name="T16" fmla="*/ 97 w 225"/>
              <a:gd name="T17" fmla="*/ 0 h 102"/>
              <a:gd name="T18" fmla="*/ 101 w 225"/>
              <a:gd name="T19" fmla="*/ 2 h 102"/>
              <a:gd name="T20" fmla="*/ 105 w 225"/>
              <a:gd name="T21" fmla="*/ 3 h 102"/>
              <a:gd name="T22" fmla="*/ 106 w 225"/>
              <a:gd name="T23" fmla="*/ 7 h 102"/>
              <a:gd name="T24" fmla="*/ 107 w 225"/>
              <a:gd name="T25" fmla="*/ 11 h 102"/>
              <a:gd name="T26" fmla="*/ 107 w 225"/>
              <a:gd name="T27" fmla="*/ 32 h 102"/>
              <a:gd name="T28" fmla="*/ 215 w 225"/>
              <a:gd name="T29" fmla="*/ 32 h 102"/>
              <a:gd name="T30" fmla="*/ 215 w 225"/>
              <a:gd name="T31" fmla="*/ 32 h 102"/>
              <a:gd name="T32" fmla="*/ 219 w 225"/>
              <a:gd name="T33" fmla="*/ 34 h 102"/>
              <a:gd name="T34" fmla="*/ 223 w 225"/>
              <a:gd name="T35" fmla="*/ 35 h 102"/>
              <a:gd name="T36" fmla="*/ 224 w 225"/>
              <a:gd name="T37" fmla="*/ 39 h 102"/>
              <a:gd name="T38" fmla="*/ 225 w 225"/>
              <a:gd name="T39" fmla="*/ 43 h 102"/>
              <a:gd name="T40" fmla="*/ 225 w 225"/>
              <a:gd name="T41" fmla="*/ 102 h 102"/>
              <a:gd name="T42" fmla="*/ 0 w 225"/>
              <a:gd name="T4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5" h="102">
                <a:moveTo>
                  <a:pt x="0" y="102"/>
                </a:moveTo>
                <a:lnTo>
                  <a:pt x="0" y="11"/>
                </a:lnTo>
                <a:lnTo>
                  <a:pt x="0" y="11"/>
                </a:lnTo>
                <a:lnTo>
                  <a:pt x="2" y="7"/>
                </a:lnTo>
                <a:lnTo>
                  <a:pt x="3" y="3"/>
                </a:lnTo>
                <a:lnTo>
                  <a:pt x="7" y="2"/>
                </a:lnTo>
                <a:lnTo>
                  <a:pt x="11" y="0"/>
                </a:lnTo>
                <a:lnTo>
                  <a:pt x="97" y="0"/>
                </a:lnTo>
                <a:lnTo>
                  <a:pt x="97" y="0"/>
                </a:lnTo>
                <a:lnTo>
                  <a:pt x="101" y="2"/>
                </a:lnTo>
                <a:lnTo>
                  <a:pt x="105" y="3"/>
                </a:lnTo>
                <a:lnTo>
                  <a:pt x="106" y="7"/>
                </a:lnTo>
                <a:lnTo>
                  <a:pt x="107" y="11"/>
                </a:lnTo>
                <a:lnTo>
                  <a:pt x="107" y="32"/>
                </a:lnTo>
                <a:lnTo>
                  <a:pt x="215" y="32"/>
                </a:lnTo>
                <a:lnTo>
                  <a:pt x="215" y="32"/>
                </a:lnTo>
                <a:lnTo>
                  <a:pt x="219" y="34"/>
                </a:lnTo>
                <a:lnTo>
                  <a:pt x="223" y="35"/>
                </a:lnTo>
                <a:lnTo>
                  <a:pt x="224" y="39"/>
                </a:lnTo>
                <a:lnTo>
                  <a:pt x="225" y="43"/>
                </a:lnTo>
                <a:lnTo>
                  <a:pt x="225" y="102"/>
                </a:lnTo>
                <a:lnTo>
                  <a:pt x="0" y="102"/>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491" name="Rectangle 1860"/>
          <p:cNvSpPr>
            <a:spLocks noChangeArrowheads="1"/>
          </p:cNvSpPr>
          <p:nvPr/>
        </p:nvSpPr>
        <p:spPr bwMode="auto">
          <a:xfrm>
            <a:off x="1430339" y="690563"/>
            <a:ext cx="34925" cy="46038"/>
          </a:xfrm>
          <a:prstGeom prst="rect">
            <a:avLst/>
          </a:prstGeom>
          <a:solidFill>
            <a:srgbClr val="EFEAE1"/>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2492" name="Freeform 1861"/>
          <p:cNvSpPr>
            <a:spLocks/>
          </p:cNvSpPr>
          <p:nvPr/>
        </p:nvSpPr>
        <p:spPr bwMode="auto">
          <a:xfrm>
            <a:off x="1371601" y="728663"/>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493" name="Freeform 1862"/>
          <p:cNvSpPr>
            <a:spLocks/>
          </p:cNvSpPr>
          <p:nvPr/>
        </p:nvSpPr>
        <p:spPr bwMode="auto">
          <a:xfrm>
            <a:off x="1336676" y="728663"/>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494" name="Freeform 1863"/>
          <p:cNvSpPr>
            <a:spLocks/>
          </p:cNvSpPr>
          <p:nvPr/>
        </p:nvSpPr>
        <p:spPr bwMode="auto">
          <a:xfrm>
            <a:off x="1290639" y="762002"/>
            <a:ext cx="239713" cy="68263"/>
          </a:xfrm>
          <a:custGeom>
            <a:avLst/>
            <a:gdLst>
              <a:gd name="T0" fmla="*/ 161 w 301"/>
              <a:gd name="T1" fmla="*/ 21 h 85"/>
              <a:gd name="T2" fmla="*/ 5 w 301"/>
              <a:gd name="T3" fmla="*/ 21 h 85"/>
              <a:gd name="T4" fmla="*/ 5 w 301"/>
              <a:gd name="T5" fmla="*/ 21 h 85"/>
              <a:gd name="T6" fmla="*/ 2 w 301"/>
              <a:gd name="T7" fmla="*/ 22 h 85"/>
              <a:gd name="T8" fmla="*/ 0 w 301"/>
              <a:gd name="T9" fmla="*/ 24 h 85"/>
              <a:gd name="T10" fmla="*/ 0 w 301"/>
              <a:gd name="T11" fmla="*/ 26 h 85"/>
              <a:gd name="T12" fmla="*/ 1 w 301"/>
              <a:gd name="T13" fmla="*/ 29 h 85"/>
              <a:gd name="T14" fmla="*/ 29 w 301"/>
              <a:gd name="T15" fmla="*/ 68 h 85"/>
              <a:gd name="T16" fmla="*/ 29 w 301"/>
              <a:gd name="T17" fmla="*/ 68 h 85"/>
              <a:gd name="T18" fmla="*/ 37 w 301"/>
              <a:gd name="T19" fmla="*/ 76 h 85"/>
              <a:gd name="T20" fmla="*/ 45 w 301"/>
              <a:gd name="T21" fmla="*/ 81 h 85"/>
              <a:gd name="T22" fmla="*/ 55 w 301"/>
              <a:gd name="T23" fmla="*/ 84 h 85"/>
              <a:gd name="T24" fmla="*/ 64 w 301"/>
              <a:gd name="T25" fmla="*/ 85 h 85"/>
              <a:gd name="T26" fmla="*/ 228 w 301"/>
              <a:gd name="T27" fmla="*/ 85 h 85"/>
              <a:gd name="T28" fmla="*/ 228 w 301"/>
              <a:gd name="T29" fmla="*/ 85 h 85"/>
              <a:gd name="T30" fmla="*/ 238 w 301"/>
              <a:gd name="T31" fmla="*/ 84 h 85"/>
              <a:gd name="T32" fmla="*/ 249 w 301"/>
              <a:gd name="T33" fmla="*/ 80 h 85"/>
              <a:gd name="T34" fmla="*/ 257 w 301"/>
              <a:gd name="T35" fmla="*/ 73 h 85"/>
              <a:gd name="T36" fmla="*/ 264 w 301"/>
              <a:gd name="T37" fmla="*/ 65 h 85"/>
              <a:gd name="T38" fmla="*/ 300 w 301"/>
              <a:gd name="T39" fmla="*/ 8 h 85"/>
              <a:gd name="T40" fmla="*/ 300 w 301"/>
              <a:gd name="T41" fmla="*/ 8 h 85"/>
              <a:gd name="T42" fmla="*/ 301 w 301"/>
              <a:gd name="T43" fmla="*/ 5 h 85"/>
              <a:gd name="T44" fmla="*/ 300 w 301"/>
              <a:gd name="T45" fmla="*/ 2 h 85"/>
              <a:gd name="T46" fmla="*/ 299 w 301"/>
              <a:gd name="T47" fmla="*/ 1 h 85"/>
              <a:gd name="T48" fmla="*/ 296 w 301"/>
              <a:gd name="T49" fmla="*/ 0 h 85"/>
              <a:gd name="T50" fmla="*/ 182 w 301"/>
              <a:gd name="T51" fmla="*/ 0 h 85"/>
              <a:gd name="T52" fmla="*/ 161 w 301"/>
              <a:gd name="T53"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85">
                <a:moveTo>
                  <a:pt x="161" y="21"/>
                </a:moveTo>
                <a:lnTo>
                  <a:pt x="5" y="21"/>
                </a:lnTo>
                <a:lnTo>
                  <a:pt x="5" y="21"/>
                </a:lnTo>
                <a:lnTo>
                  <a:pt x="2" y="22"/>
                </a:lnTo>
                <a:lnTo>
                  <a:pt x="0" y="24"/>
                </a:lnTo>
                <a:lnTo>
                  <a:pt x="0" y="26"/>
                </a:lnTo>
                <a:lnTo>
                  <a:pt x="1" y="29"/>
                </a:lnTo>
                <a:lnTo>
                  <a:pt x="29" y="68"/>
                </a:lnTo>
                <a:lnTo>
                  <a:pt x="29" y="68"/>
                </a:lnTo>
                <a:lnTo>
                  <a:pt x="37" y="76"/>
                </a:lnTo>
                <a:lnTo>
                  <a:pt x="45" y="81"/>
                </a:lnTo>
                <a:lnTo>
                  <a:pt x="55" y="84"/>
                </a:lnTo>
                <a:lnTo>
                  <a:pt x="64" y="85"/>
                </a:lnTo>
                <a:lnTo>
                  <a:pt x="228" y="85"/>
                </a:lnTo>
                <a:lnTo>
                  <a:pt x="228" y="85"/>
                </a:lnTo>
                <a:lnTo>
                  <a:pt x="238" y="84"/>
                </a:lnTo>
                <a:lnTo>
                  <a:pt x="249" y="80"/>
                </a:lnTo>
                <a:lnTo>
                  <a:pt x="257" y="73"/>
                </a:lnTo>
                <a:lnTo>
                  <a:pt x="264" y="65"/>
                </a:lnTo>
                <a:lnTo>
                  <a:pt x="300" y="8"/>
                </a:lnTo>
                <a:lnTo>
                  <a:pt x="300" y="8"/>
                </a:lnTo>
                <a:lnTo>
                  <a:pt x="301" y="5"/>
                </a:lnTo>
                <a:lnTo>
                  <a:pt x="300" y="2"/>
                </a:lnTo>
                <a:lnTo>
                  <a:pt x="299" y="1"/>
                </a:lnTo>
                <a:lnTo>
                  <a:pt x="296" y="0"/>
                </a:lnTo>
                <a:lnTo>
                  <a:pt x="182" y="0"/>
                </a:lnTo>
                <a:lnTo>
                  <a:pt x="161" y="21"/>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495" name="Line 1864"/>
          <p:cNvSpPr>
            <a:spLocks noChangeShapeType="1"/>
          </p:cNvSpPr>
          <p:nvPr/>
        </p:nvSpPr>
        <p:spPr bwMode="auto">
          <a:xfrm>
            <a:off x="1341438"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96" name="Line 1865"/>
          <p:cNvSpPr>
            <a:spLocks noChangeShapeType="1"/>
          </p:cNvSpPr>
          <p:nvPr/>
        </p:nvSpPr>
        <p:spPr bwMode="auto">
          <a:xfrm>
            <a:off x="1362075"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97" name="Line 1866"/>
          <p:cNvSpPr>
            <a:spLocks noChangeShapeType="1"/>
          </p:cNvSpPr>
          <p:nvPr/>
        </p:nvSpPr>
        <p:spPr bwMode="auto">
          <a:xfrm>
            <a:off x="1384300"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98" name="Line 1867"/>
          <p:cNvSpPr>
            <a:spLocks noChangeShapeType="1"/>
          </p:cNvSpPr>
          <p:nvPr/>
        </p:nvSpPr>
        <p:spPr bwMode="auto">
          <a:xfrm>
            <a:off x="1404938"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99" name="Line 1868"/>
          <p:cNvSpPr>
            <a:spLocks noChangeShapeType="1"/>
          </p:cNvSpPr>
          <p:nvPr/>
        </p:nvSpPr>
        <p:spPr bwMode="auto">
          <a:xfrm>
            <a:off x="1427163"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00" name="Freeform 1869"/>
          <p:cNvSpPr>
            <a:spLocks/>
          </p:cNvSpPr>
          <p:nvPr/>
        </p:nvSpPr>
        <p:spPr bwMode="auto">
          <a:xfrm>
            <a:off x="1447801" y="771526"/>
            <a:ext cx="17463" cy="25400"/>
          </a:xfrm>
          <a:custGeom>
            <a:avLst/>
            <a:gdLst>
              <a:gd name="T0" fmla="*/ 0 w 22"/>
              <a:gd name="T1" fmla="*/ 22 h 32"/>
              <a:gd name="T2" fmla="*/ 0 w 22"/>
              <a:gd name="T3" fmla="*/ 22 h 32"/>
              <a:gd name="T4" fmla="*/ 1 w 22"/>
              <a:gd name="T5" fmla="*/ 26 h 32"/>
              <a:gd name="T6" fmla="*/ 3 w 22"/>
              <a:gd name="T7" fmla="*/ 30 h 32"/>
              <a:gd name="T8" fmla="*/ 7 w 22"/>
              <a:gd name="T9" fmla="*/ 31 h 32"/>
              <a:gd name="T10" fmla="*/ 11 w 22"/>
              <a:gd name="T11" fmla="*/ 32 h 32"/>
              <a:gd name="T12" fmla="*/ 11 w 22"/>
              <a:gd name="T13" fmla="*/ 32 h 32"/>
              <a:gd name="T14" fmla="*/ 15 w 22"/>
              <a:gd name="T15" fmla="*/ 31 h 32"/>
              <a:gd name="T16" fmla="*/ 19 w 22"/>
              <a:gd name="T17" fmla="*/ 30 h 32"/>
              <a:gd name="T18" fmla="*/ 20 w 22"/>
              <a:gd name="T19" fmla="*/ 26 h 32"/>
              <a:gd name="T20" fmla="*/ 22 w 22"/>
              <a:gd name="T21" fmla="*/ 22 h 32"/>
              <a:gd name="T22" fmla="*/ 22 w 22"/>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2">
                <a:moveTo>
                  <a:pt x="0" y="22"/>
                </a:moveTo>
                <a:lnTo>
                  <a:pt x="0" y="22"/>
                </a:lnTo>
                <a:lnTo>
                  <a:pt x="1" y="26"/>
                </a:lnTo>
                <a:lnTo>
                  <a:pt x="3" y="30"/>
                </a:lnTo>
                <a:lnTo>
                  <a:pt x="7" y="31"/>
                </a:lnTo>
                <a:lnTo>
                  <a:pt x="11" y="32"/>
                </a:lnTo>
                <a:lnTo>
                  <a:pt x="11" y="32"/>
                </a:lnTo>
                <a:lnTo>
                  <a:pt x="15" y="31"/>
                </a:lnTo>
                <a:lnTo>
                  <a:pt x="19" y="30"/>
                </a:lnTo>
                <a:lnTo>
                  <a:pt x="20" y="26"/>
                </a:lnTo>
                <a:lnTo>
                  <a:pt x="22" y="22"/>
                </a:lnTo>
                <a:lnTo>
                  <a:pt x="22"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01" name="Freeform 1870"/>
          <p:cNvSpPr>
            <a:spLocks/>
          </p:cNvSpPr>
          <p:nvPr/>
        </p:nvSpPr>
        <p:spPr bwMode="auto">
          <a:xfrm>
            <a:off x="1465264" y="762002"/>
            <a:ext cx="15875" cy="34925"/>
          </a:xfrm>
          <a:custGeom>
            <a:avLst/>
            <a:gdLst>
              <a:gd name="T0" fmla="*/ 21 w 21"/>
              <a:gd name="T1" fmla="*/ 32 h 42"/>
              <a:gd name="T2" fmla="*/ 21 w 21"/>
              <a:gd name="T3" fmla="*/ 32 h 42"/>
              <a:gd name="T4" fmla="*/ 20 w 21"/>
              <a:gd name="T5" fmla="*/ 36 h 42"/>
              <a:gd name="T6" fmla="*/ 18 w 21"/>
              <a:gd name="T7" fmla="*/ 40 h 42"/>
              <a:gd name="T8" fmla="*/ 14 w 21"/>
              <a:gd name="T9" fmla="*/ 41 h 42"/>
              <a:gd name="T10" fmla="*/ 10 w 21"/>
              <a:gd name="T11" fmla="*/ 42 h 42"/>
              <a:gd name="T12" fmla="*/ 10 w 21"/>
              <a:gd name="T13" fmla="*/ 42 h 42"/>
              <a:gd name="T14" fmla="*/ 6 w 21"/>
              <a:gd name="T15" fmla="*/ 41 h 42"/>
              <a:gd name="T16" fmla="*/ 2 w 21"/>
              <a:gd name="T17" fmla="*/ 40 h 42"/>
              <a:gd name="T18" fmla="*/ 1 w 21"/>
              <a:gd name="T19" fmla="*/ 36 h 42"/>
              <a:gd name="T20" fmla="*/ 0 w 21"/>
              <a:gd name="T21" fmla="*/ 32 h 42"/>
              <a:gd name="T22" fmla="*/ 0 w 21"/>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2">
                <a:moveTo>
                  <a:pt x="21" y="32"/>
                </a:moveTo>
                <a:lnTo>
                  <a:pt x="21" y="32"/>
                </a:lnTo>
                <a:lnTo>
                  <a:pt x="20" y="36"/>
                </a:lnTo>
                <a:lnTo>
                  <a:pt x="18" y="40"/>
                </a:lnTo>
                <a:lnTo>
                  <a:pt x="14" y="41"/>
                </a:lnTo>
                <a:lnTo>
                  <a:pt x="10" y="42"/>
                </a:lnTo>
                <a:lnTo>
                  <a:pt x="10" y="42"/>
                </a:lnTo>
                <a:lnTo>
                  <a:pt x="6" y="41"/>
                </a:lnTo>
                <a:lnTo>
                  <a:pt x="2" y="40"/>
                </a:lnTo>
                <a:lnTo>
                  <a:pt x="1" y="36"/>
                </a:lnTo>
                <a:lnTo>
                  <a:pt x="0" y="32"/>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02" name="Freeform 1871"/>
          <p:cNvSpPr>
            <a:spLocks/>
          </p:cNvSpPr>
          <p:nvPr/>
        </p:nvSpPr>
        <p:spPr bwMode="auto">
          <a:xfrm>
            <a:off x="1430339" y="660402"/>
            <a:ext cx="34925" cy="30163"/>
          </a:xfrm>
          <a:custGeom>
            <a:avLst/>
            <a:gdLst>
              <a:gd name="T0" fmla="*/ 37 w 43"/>
              <a:gd name="T1" fmla="*/ 0 h 37"/>
              <a:gd name="T2" fmla="*/ 5 w 43"/>
              <a:gd name="T3" fmla="*/ 0 h 37"/>
              <a:gd name="T4" fmla="*/ 5 w 43"/>
              <a:gd name="T5" fmla="*/ 0 h 37"/>
              <a:gd name="T6" fmla="*/ 2 w 43"/>
              <a:gd name="T7" fmla="*/ 0 h 37"/>
              <a:gd name="T8" fmla="*/ 1 w 43"/>
              <a:gd name="T9" fmla="*/ 1 h 37"/>
              <a:gd name="T10" fmla="*/ 0 w 43"/>
              <a:gd name="T11" fmla="*/ 3 h 37"/>
              <a:gd name="T12" fmla="*/ 0 w 43"/>
              <a:gd name="T13" fmla="*/ 5 h 37"/>
              <a:gd name="T14" fmla="*/ 0 w 43"/>
              <a:gd name="T15" fmla="*/ 37 h 37"/>
              <a:gd name="T16" fmla="*/ 43 w 43"/>
              <a:gd name="T17" fmla="*/ 37 h 37"/>
              <a:gd name="T18" fmla="*/ 43 w 43"/>
              <a:gd name="T19" fmla="*/ 5 h 37"/>
              <a:gd name="T20" fmla="*/ 43 w 43"/>
              <a:gd name="T21" fmla="*/ 5 h 37"/>
              <a:gd name="T22" fmla="*/ 43 w 43"/>
              <a:gd name="T23" fmla="*/ 3 h 37"/>
              <a:gd name="T24" fmla="*/ 41 w 43"/>
              <a:gd name="T25" fmla="*/ 1 h 37"/>
              <a:gd name="T26" fmla="*/ 40 w 43"/>
              <a:gd name="T27" fmla="*/ 0 h 37"/>
              <a:gd name="T28" fmla="*/ 37 w 43"/>
              <a:gd name="T29" fmla="*/ 0 h 37"/>
              <a:gd name="T30" fmla="*/ 37 w 43"/>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37">
                <a:moveTo>
                  <a:pt x="37" y="0"/>
                </a:moveTo>
                <a:lnTo>
                  <a:pt x="5" y="0"/>
                </a:lnTo>
                <a:lnTo>
                  <a:pt x="5" y="0"/>
                </a:lnTo>
                <a:lnTo>
                  <a:pt x="2" y="0"/>
                </a:lnTo>
                <a:lnTo>
                  <a:pt x="1" y="1"/>
                </a:lnTo>
                <a:lnTo>
                  <a:pt x="0" y="3"/>
                </a:lnTo>
                <a:lnTo>
                  <a:pt x="0" y="5"/>
                </a:lnTo>
                <a:lnTo>
                  <a:pt x="0" y="37"/>
                </a:lnTo>
                <a:lnTo>
                  <a:pt x="43" y="37"/>
                </a:lnTo>
                <a:lnTo>
                  <a:pt x="43" y="5"/>
                </a:lnTo>
                <a:lnTo>
                  <a:pt x="43" y="5"/>
                </a:lnTo>
                <a:lnTo>
                  <a:pt x="43" y="3"/>
                </a:lnTo>
                <a:lnTo>
                  <a:pt x="41" y="1"/>
                </a:lnTo>
                <a:lnTo>
                  <a:pt x="40" y="0"/>
                </a:lnTo>
                <a:lnTo>
                  <a:pt x="37" y="0"/>
                </a:lnTo>
                <a:lnTo>
                  <a:pt x="37" y="0"/>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03" name="Freeform 1872"/>
          <p:cNvSpPr>
            <a:spLocks/>
          </p:cNvSpPr>
          <p:nvPr/>
        </p:nvSpPr>
        <p:spPr bwMode="auto">
          <a:xfrm>
            <a:off x="1609725" y="566739"/>
            <a:ext cx="382588" cy="382588"/>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4" name="Freeform 1873"/>
          <p:cNvSpPr>
            <a:spLocks/>
          </p:cNvSpPr>
          <p:nvPr/>
        </p:nvSpPr>
        <p:spPr bwMode="auto">
          <a:xfrm>
            <a:off x="1677989" y="693738"/>
            <a:ext cx="246063" cy="103188"/>
          </a:xfrm>
          <a:custGeom>
            <a:avLst/>
            <a:gdLst>
              <a:gd name="T0" fmla="*/ 278 w 311"/>
              <a:gd name="T1" fmla="*/ 128 h 128"/>
              <a:gd name="T2" fmla="*/ 285 w 311"/>
              <a:gd name="T3" fmla="*/ 128 h 128"/>
              <a:gd name="T4" fmla="*/ 296 w 311"/>
              <a:gd name="T5" fmla="*/ 123 h 128"/>
              <a:gd name="T6" fmla="*/ 305 w 311"/>
              <a:gd name="T7" fmla="*/ 114 h 128"/>
              <a:gd name="T8" fmla="*/ 311 w 311"/>
              <a:gd name="T9" fmla="*/ 103 h 128"/>
              <a:gd name="T10" fmla="*/ 311 w 311"/>
              <a:gd name="T11" fmla="*/ 91 h 128"/>
              <a:gd name="T12" fmla="*/ 311 w 311"/>
              <a:gd name="T13" fmla="*/ 86 h 128"/>
              <a:gd name="T14" fmla="*/ 307 w 311"/>
              <a:gd name="T15" fmla="*/ 75 h 128"/>
              <a:gd name="T16" fmla="*/ 299 w 311"/>
              <a:gd name="T17" fmla="*/ 67 h 128"/>
              <a:gd name="T18" fmla="*/ 289 w 311"/>
              <a:gd name="T19" fmla="*/ 61 h 128"/>
              <a:gd name="T20" fmla="*/ 261 w 311"/>
              <a:gd name="T21" fmla="*/ 56 h 128"/>
              <a:gd name="T22" fmla="*/ 254 w 311"/>
              <a:gd name="T23" fmla="*/ 55 h 128"/>
              <a:gd name="T24" fmla="*/ 241 w 311"/>
              <a:gd name="T25" fmla="*/ 48 h 128"/>
              <a:gd name="T26" fmla="*/ 197 w 311"/>
              <a:gd name="T27" fmla="*/ 12 h 128"/>
              <a:gd name="T28" fmla="*/ 189 w 311"/>
              <a:gd name="T29" fmla="*/ 6 h 128"/>
              <a:gd name="T30" fmla="*/ 171 w 311"/>
              <a:gd name="T31" fmla="*/ 1 h 128"/>
              <a:gd name="T32" fmla="*/ 112 w 311"/>
              <a:gd name="T33" fmla="*/ 0 h 128"/>
              <a:gd name="T34" fmla="*/ 107 w 311"/>
              <a:gd name="T35" fmla="*/ 0 h 128"/>
              <a:gd name="T36" fmla="*/ 97 w 311"/>
              <a:gd name="T37" fmla="*/ 4 h 128"/>
              <a:gd name="T38" fmla="*/ 89 w 311"/>
              <a:gd name="T39" fmla="*/ 12 h 128"/>
              <a:gd name="T40" fmla="*/ 85 w 311"/>
              <a:gd name="T41" fmla="*/ 21 h 128"/>
              <a:gd name="T42" fmla="*/ 85 w 311"/>
              <a:gd name="T43" fmla="*/ 53 h 128"/>
              <a:gd name="T44" fmla="*/ 21 w 311"/>
              <a:gd name="T45" fmla="*/ 53 h 128"/>
              <a:gd name="T46" fmla="*/ 13 w 311"/>
              <a:gd name="T47" fmla="*/ 55 h 128"/>
              <a:gd name="T48" fmla="*/ 1 w 311"/>
              <a:gd name="T49" fmla="*/ 67 h 128"/>
              <a:gd name="T50" fmla="*/ 0 w 311"/>
              <a:gd name="T51" fmla="*/ 75 h 128"/>
              <a:gd name="T52" fmla="*/ 0 w 311"/>
              <a:gd name="T53" fmla="*/ 96 h 128"/>
              <a:gd name="T54" fmla="*/ 2 w 311"/>
              <a:gd name="T55" fmla="*/ 108 h 128"/>
              <a:gd name="T56" fmla="*/ 9 w 311"/>
              <a:gd name="T57" fmla="*/ 119 h 128"/>
              <a:gd name="T58" fmla="*/ 20 w 311"/>
              <a:gd name="T59" fmla="*/ 126 h 128"/>
              <a:gd name="T60" fmla="*/ 32 w 311"/>
              <a:gd name="T61" fmla="*/ 128 h 128"/>
              <a:gd name="T62" fmla="*/ 278 w 311"/>
              <a:gd name="T6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128">
                <a:moveTo>
                  <a:pt x="278" y="128"/>
                </a:moveTo>
                <a:lnTo>
                  <a:pt x="278" y="128"/>
                </a:lnTo>
                <a:lnTo>
                  <a:pt x="278" y="128"/>
                </a:lnTo>
                <a:lnTo>
                  <a:pt x="285" y="128"/>
                </a:lnTo>
                <a:lnTo>
                  <a:pt x="290" y="126"/>
                </a:lnTo>
                <a:lnTo>
                  <a:pt x="296" y="123"/>
                </a:lnTo>
                <a:lnTo>
                  <a:pt x="301" y="119"/>
                </a:lnTo>
                <a:lnTo>
                  <a:pt x="305" y="114"/>
                </a:lnTo>
                <a:lnTo>
                  <a:pt x="308" y="108"/>
                </a:lnTo>
                <a:lnTo>
                  <a:pt x="311" y="103"/>
                </a:lnTo>
                <a:lnTo>
                  <a:pt x="311" y="96"/>
                </a:lnTo>
                <a:lnTo>
                  <a:pt x="311" y="91"/>
                </a:lnTo>
                <a:lnTo>
                  <a:pt x="311" y="91"/>
                </a:lnTo>
                <a:lnTo>
                  <a:pt x="311" y="86"/>
                </a:lnTo>
                <a:lnTo>
                  <a:pt x="308" y="80"/>
                </a:lnTo>
                <a:lnTo>
                  <a:pt x="307" y="75"/>
                </a:lnTo>
                <a:lnTo>
                  <a:pt x="303" y="71"/>
                </a:lnTo>
                <a:lnTo>
                  <a:pt x="299" y="67"/>
                </a:lnTo>
                <a:lnTo>
                  <a:pt x="294" y="64"/>
                </a:lnTo>
                <a:lnTo>
                  <a:pt x="289" y="61"/>
                </a:lnTo>
                <a:lnTo>
                  <a:pt x="284" y="60"/>
                </a:lnTo>
                <a:lnTo>
                  <a:pt x="261" y="56"/>
                </a:lnTo>
                <a:lnTo>
                  <a:pt x="261" y="56"/>
                </a:lnTo>
                <a:lnTo>
                  <a:pt x="254" y="55"/>
                </a:lnTo>
                <a:lnTo>
                  <a:pt x="248" y="52"/>
                </a:lnTo>
                <a:lnTo>
                  <a:pt x="241" y="48"/>
                </a:lnTo>
                <a:lnTo>
                  <a:pt x="236" y="44"/>
                </a:lnTo>
                <a:lnTo>
                  <a:pt x="197" y="12"/>
                </a:lnTo>
                <a:lnTo>
                  <a:pt x="197" y="12"/>
                </a:lnTo>
                <a:lnTo>
                  <a:pt x="189" y="6"/>
                </a:lnTo>
                <a:lnTo>
                  <a:pt x="181" y="2"/>
                </a:lnTo>
                <a:lnTo>
                  <a:pt x="171" y="1"/>
                </a:lnTo>
                <a:lnTo>
                  <a:pt x="163" y="0"/>
                </a:lnTo>
                <a:lnTo>
                  <a:pt x="112" y="0"/>
                </a:lnTo>
                <a:lnTo>
                  <a:pt x="112" y="0"/>
                </a:lnTo>
                <a:lnTo>
                  <a:pt x="107" y="0"/>
                </a:lnTo>
                <a:lnTo>
                  <a:pt x="101" y="2"/>
                </a:lnTo>
                <a:lnTo>
                  <a:pt x="97" y="4"/>
                </a:lnTo>
                <a:lnTo>
                  <a:pt x="93" y="8"/>
                </a:lnTo>
                <a:lnTo>
                  <a:pt x="89" y="12"/>
                </a:lnTo>
                <a:lnTo>
                  <a:pt x="88" y="16"/>
                </a:lnTo>
                <a:lnTo>
                  <a:pt x="85" y="21"/>
                </a:lnTo>
                <a:lnTo>
                  <a:pt x="85" y="27"/>
                </a:lnTo>
                <a:lnTo>
                  <a:pt x="85" y="53"/>
                </a:lnTo>
                <a:lnTo>
                  <a:pt x="21" y="53"/>
                </a:lnTo>
                <a:lnTo>
                  <a:pt x="21" y="53"/>
                </a:lnTo>
                <a:lnTo>
                  <a:pt x="17" y="53"/>
                </a:lnTo>
                <a:lnTo>
                  <a:pt x="13" y="55"/>
                </a:lnTo>
                <a:lnTo>
                  <a:pt x="6" y="60"/>
                </a:lnTo>
                <a:lnTo>
                  <a:pt x="1" y="67"/>
                </a:lnTo>
                <a:lnTo>
                  <a:pt x="0" y="71"/>
                </a:lnTo>
                <a:lnTo>
                  <a:pt x="0" y="75"/>
                </a:lnTo>
                <a:lnTo>
                  <a:pt x="0" y="96"/>
                </a:lnTo>
                <a:lnTo>
                  <a:pt x="0" y="96"/>
                </a:lnTo>
                <a:lnTo>
                  <a:pt x="0" y="103"/>
                </a:lnTo>
                <a:lnTo>
                  <a:pt x="2" y="108"/>
                </a:lnTo>
                <a:lnTo>
                  <a:pt x="5" y="114"/>
                </a:lnTo>
                <a:lnTo>
                  <a:pt x="9" y="119"/>
                </a:lnTo>
                <a:lnTo>
                  <a:pt x="14" y="123"/>
                </a:lnTo>
                <a:lnTo>
                  <a:pt x="20" y="126"/>
                </a:lnTo>
                <a:lnTo>
                  <a:pt x="25" y="128"/>
                </a:lnTo>
                <a:lnTo>
                  <a:pt x="32" y="128"/>
                </a:lnTo>
                <a:lnTo>
                  <a:pt x="32" y="128"/>
                </a:lnTo>
                <a:lnTo>
                  <a:pt x="278" y="128"/>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5" name="Freeform 1874"/>
          <p:cNvSpPr>
            <a:spLocks/>
          </p:cNvSpPr>
          <p:nvPr/>
        </p:nvSpPr>
        <p:spPr bwMode="auto">
          <a:xfrm>
            <a:off x="1762125" y="711202"/>
            <a:ext cx="115888" cy="25400"/>
          </a:xfrm>
          <a:custGeom>
            <a:avLst/>
            <a:gdLst>
              <a:gd name="T0" fmla="*/ 5 w 145"/>
              <a:gd name="T1" fmla="*/ 32 h 32"/>
              <a:gd name="T2" fmla="*/ 145 w 145"/>
              <a:gd name="T3" fmla="*/ 32 h 32"/>
              <a:gd name="T4" fmla="*/ 145 w 145"/>
              <a:gd name="T5" fmla="*/ 32 h 32"/>
              <a:gd name="T6" fmla="*/ 137 w 145"/>
              <a:gd name="T7" fmla="*/ 28 h 32"/>
              <a:gd name="T8" fmla="*/ 129 w 145"/>
              <a:gd name="T9" fmla="*/ 23 h 32"/>
              <a:gd name="T10" fmla="*/ 100 w 145"/>
              <a:gd name="T11" fmla="*/ 0 h 32"/>
              <a:gd name="T12" fmla="*/ 8 w 145"/>
              <a:gd name="T13" fmla="*/ 0 h 32"/>
              <a:gd name="T14" fmla="*/ 8 w 145"/>
              <a:gd name="T15" fmla="*/ 0 h 32"/>
              <a:gd name="T16" fmla="*/ 5 w 145"/>
              <a:gd name="T17" fmla="*/ 0 h 32"/>
              <a:gd name="T18" fmla="*/ 3 w 145"/>
              <a:gd name="T19" fmla="*/ 3 h 32"/>
              <a:gd name="T20" fmla="*/ 0 w 145"/>
              <a:gd name="T21" fmla="*/ 6 h 32"/>
              <a:gd name="T22" fmla="*/ 0 w 145"/>
              <a:gd name="T23" fmla="*/ 8 h 32"/>
              <a:gd name="T24" fmla="*/ 0 w 145"/>
              <a:gd name="T25" fmla="*/ 27 h 32"/>
              <a:gd name="T26" fmla="*/ 0 w 145"/>
              <a:gd name="T27" fmla="*/ 27 h 32"/>
              <a:gd name="T28" fmla="*/ 0 w 145"/>
              <a:gd name="T29" fmla="*/ 30 h 32"/>
              <a:gd name="T30" fmla="*/ 1 w 145"/>
              <a:gd name="T31" fmla="*/ 31 h 32"/>
              <a:gd name="T32" fmla="*/ 3 w 145"/>
              <a:gd name="T33" fmla="*/ 32 h 32"/>
              <a:gd name="T34" fmla="*/ 5 w 145"/>
              <a:gd name="T35" fmla="*/ 32 h 32"/>
              <a:gd name="T36" fmla="*/ 5 w 145"/>
              <a:gd name="T3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32">
                <a:moveTo>
                  <a:pt x="5" y="32"/>
                </a:moveTo>
                <a:lnTo>
                  <a:pt x="145" y="32"/>
                </a:lnTo>
                <a:lnTo>
                  <a:pt x="145" y="32"/>
                </a:lnTo>
                <a:lnTo>
                  <a:pt x="137" y="28"/>
                </a:lnTo>
                <a:lnTo>
                  <a:pt x="129" y="23"/>
                </a:lnTo>
                <a:lnTo>
                  <a:pt x="100" y="0"/>
                </a:lnTo>
                <a:lnTo>
                  <a:pt x="8" y="0"/>
                </a:lnTo>
                <a:lnTo>
                  <a:pt x="8" y="0"/>
                </a:lnTo>
                <a:lnTo>
                  <a:pt x="5" y="0"/>
                </a:lnTo>
                <a:lnTo>
                  <a:pt x="3" y="3"/>
                </a:lnTo>
                <a:lnTo>
                  <a:pt x="0" y="6"/>
                </a:lnTo>
                <a:lnTo>
                  <a:pt x="0" y="8"/>
                </a:lnTo>
                <a:lnTo>
                  <a:pt x="0" y="27"/>
                </a:lnTo>
                <a:lnTo>
                  <a:pt x="0" y="27"/>
                </a:lnTo>
                <a:lnTo>
                  <a:pt x="0" y="30"/>
                </a:lnTo>
                <a:lnTo>
                  <a:pt x="1" y="31"/>
                </a:lnTo>
                <a:lnTo>
                  <a:pt x="3" y="32"/>
                </a:lnTo>
                <a:lnTo>
                  <a:pt x="5" y="32"/>
                </a:lnTo>
                <a:lnTo>
                  <a:pt x="5" y="32"/>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06" name="Freeform 1875"/>
          <p:cNvSpPr>
            <a:spLocks/>
          </p:cNvSpPr>
          <p:nvPr/>
        </p:nvSpPr>
        <p:spPr bwMode="auto">
          <a:xfrm>
            <a:off x="1797050" y="711202"/>
            <a:ext cx="0" cy="25400"/>
          </a:xfrm>
          <a:custGeom>
            <a:avLst/>
            <a:gdLst>
              <a:gd name="T0" fmla="*/ 32 h 32"/>
              <a:gd name="T1" fmla="*/ 0 h 32"/>
              <a:gd name="T2" fmla="*/ 32 h 32"/>
            </a:gdLst>
            <a:ahLst/>
            <a:cxnLst>
              <a:cxn ang="0">
                <a:pos x="0" y="T0"/>
              </a:cxn>
              <a:cxn ang="0">
                <a:pos x="0" y="T1"/>
              </a:cxn>
              <a:cxn ang="0">
                <a:pos x="0" y="T2"/>
              </a:cxn>
            </a:cxnLst>
            <a:rect l="0" t="0" r="r" b="b"/>
            <a:pathLst>
              <a:path h="32">
                <a:moveTo>
                  <a:pt x="0" y="32"/>
                </a:moveTo>
                <a:lnTo>
                  <a:pt x="0" y="0"/>
                </a:lnTo>
                <a:lnTo>
                  <a:pt x="0" y="32"/>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7" name="Line 1876"/>
          <p:cNvSpPr>
            <a:spLocks noChangeShapeType="1"/>
          </p:cNvSpPr>
          <p:nvPr/>
        </p:nvSpPr>
        <p:spPr bwMode="auto">
          <a:xfrm flipV="1">
            <a:off x="1797050" y="711202"/>
            <a:ext cx="0" cy="254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08" name="Line 1877"/>
          <p:cNvSpPr>
            <a:spLocks noChangeShapeType="1"/>
          </p:cNvSpPr>
          <p:nvPr/>
        </p:nvSpPr>
        <p:spPr bwMode="auto">
          <a:xfrm>
            <a:off x="1908176" y="762001"/>
            <a:ext cx="15875"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09" name="Freeform 1878"/>
          <p:cNvSpPr>
            <a:spLocks/>
          </p:cNvSpPr>
          <p:nvPr/>
        </p:nvSpPr>
        <p:spPr bwMode="auto">
          <a:xfrm>
            <a:off x="1797050" y="754063"/>
            <a:ext cx="7938" cy="0"/>
          </a:xfrm>
          <a:custGeom>
            <a:avLst/>
            <a:gdLst>
              <a:gd name="T0" fmla="*/ 0 w 10"/>
              <a:gd name="T1" fmla="*/ 10 w 10"/>
              <a:gd name="T2" fmla="*/ 0 w 10"/>
            </a:gdLst>
            <a:ahLst/>
            <a:cxnLst>
              <a:cxn ang="0">
                <a:pos x="T0" y="0"/>
              </a:cxn>
              <a:cxn ang="0">
                <a:pos x="T1" y="0"/>
              </a:cxn>
              <a:cxn ang="0">
                <a:pos x="T2" y="0"/>
              </a:cxn>
            </a:cxnLst>
            <a:rect l="0" t="0" r="r" b="b"/>
            <a:pathLst>
              <a:path w="10">
                <a:moveTo>
                  <a:pt x="0" y="0"/>
                </a:moveTo>
                <a:lnTo>
                  <a:pt x="10" y="0"/>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0" name="Line 1879"/>
          <p:cNvSpPr>
            <a:spLocks noChangeShapeType="1"/>
          </p:cNvSpPr>
          <p:nvPr/>
        </p:nvSpPr>
        <p:spPr bwMode="auto">
          <a:xfrm>
            <a:off x="1797050" y="754063"/>
            <a:ext cx="7938"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11" name="Freeform 1880"/>
          <p:cNvSpPr>
            <a:spLocks/>
          </p:cNvSpPr>
          <p:nvPr/>
        </p:nvSpPr>
        <p:spPr bwMode="auto">
          <a:xfrm>
            <a:off x="1677989" y="693738"/>
            <a:ext cx="246063" cy="103188"/>
          </a:xfrm>
          <a:custGeom>
            <a:avLst/>
            <a:gdLst>
              <a:gd name="T0" fmla="*/ 278 w 311"/>
              <a:gd name="T1" fmla="*/ 128 h 128"/>
              <a:gd name="T2" fmla="*/ 285 w 311"/>
              <a:gd name="T3" fmla="*/ 128 h 128"/>
              <a:gd name="T4" fmla="*/ 296 w 311"/>
              <a:gd name="T5" fmla="*/ 123 h 128"/>
              <a:gd name="T6" fmla="*/ 305 w 311"/>
              <a:gd name="T7" fmla="*/ 114 h 128"/>
              <a:gd name="T8" fmla="*/ 311 w 311"/>
              <a:gd name="T9" fmla="*/ 103 h 128"/>
              <a:gd name="T10" fmla="*/ 311 w 311"/>
              <a:gd name="T11" fmla="*/ 91 h 128"/>
              <a:gd name="T12" fmla="*/ 311 w 311"/>
              <a:gd name="T13" fmla="*/ 86 h 128"/>
              <a:gd name="T14" fmla="*/ 307 w 311"/>
              <a:gd name="T15" fmla="*/ 75 h 128"/>
              <a:gd name="T16" fmla="*/ 299 w 311"/>
              <a:gd name="T17" fmla="*/ 67 h 128"/>
              <a:gd name="T18" fmla="*/ 289 w 311"/>
              <a:gd name="T19" fmla="*/ 61 h 128"/>
              <a:gd name="T20" fmla="*/ 261 w 311"/>
              <a:gd name="T21" fmla="*/ 56 h 128"/>
              <a:gd name="T22" fmla="*/ 254 w 311"/>
              <a:gd name="T23" fmla="*/ 55 h 128"/>
              <a:gd name="T24" fmla="*/ 241 w 311"/>
              <a:gd name="T25" fmla="*/ 48 h 128"/>
              <a:gd name="T26" fmla="*/ 197 w 311"/>
              <a:gd name="T27" fmla="*/ 12 h 128"/>
              <a:gd name="T28" fmla="*/ 189 w 311"/>
              <a:gd name="T29" fmla="*/ 6 h 128"/>
              <a:gd name="T30" fmla="*/ 171 w 311"/>
              <a:gd name="T31" fmla="*/ 1 h 128"/>
              <a:gd name="T32" fmla="*/ 112 w 311"/>
              <a:gd name="T33" fmla="*/ 0 h 128"/>
              <a:gd name="T34" fmla="*/ 107 w 311"/>
              <a:gd name="T35" fmla="*/ 0 h 128"/>
              <a:gd name="T36" fmla="*/ 97 w 311"/>
              <a:gd name="T37" fmla="*/ 4 h 128"/>
              <a:gd name="T38" fmla="*/ 89 w 311"/>
              <a:gd name="T39" fmla="*/ 12 h 128"/>
              <a:gd name="T40" fmla="*/ 85 w 311"/>
              <a:gd name="T41" fmla="*/ 21 h 128"/>
              <a:gd name="T42" fmla="*/ 85 w 311"/>
              <a:gd name="T43" fmla="*/ 53 h 128"/>
              <a:gd name="T44" fmla="*/ 21 w 311"/>
              <a:gd name="T45" fmla="*/ 53 h 128"/>
              <a:gd name="T46" fmla="*/ 13 w 311"/>
              <a:gd name="T47" fmla="*/ 55 h 128"/>
              <a:gd name="T48" fmla="*/ 1 w 311"/>
              <a:gd name="T49" fmla="*/ 67 h 128"/>
              <a:gd name="T50" fmla="*/ 0 w 311"/>
              <a:gd name="T51" fmla="*/ 75 h 128"/>
              <a:gd name="T52" fmla="*/ 0 w 311"/>
              <a:gd name="T53" fmla="*/ 96 h 128"/>
              <a:gd name="T54" fmla="*/ 2 w 311"/>
              <a:gd name="T55" fmla="*/ 108 h 128"/>
              <a:gd name="T56" fmla="*/ 9 w 311"/>
              <a:gd name="T57" fmla="*/ 119 h 128"/>
              <a:gd name="T58" fmla="*/ 20 w 311"/>
              <a:gd name="T59" fmla="*/ 126 h 128"/>
              <a:gd name="T60" fmla="*/ 32 w 311"/>
              <a:gd name="T61" fmla="*/ 128 h 128"/>
              <a:gd name="T62" fmla="*/ 278 w 311"/>
              <a:gd name="T6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128">
                <a:moveTo>
                  <a:pt x="278" y="128"/>
                </a:moveTo>
                <a:lnTo>
                  <a:pt x="278" y="128"/>
                </a:lnTo>
                <a:lnTo>
                  <a:pt x="278" y="128"/>
                </a:lnTo>
                <a:lnTo>
                  <a:pt x="285" y="128"/>
                </a:lnTo>
                <a:lnTo>
                  <a:pt x="290" y="126"/>
                </a:lnTo>
                <a:lnTo>
                  <a:pt x="296" y="123"/>
                </a:lnTo>
                <a:lnTo>
                  <a:pt x="301" y="119"/>
                </a:lnTo>
                <a:lnTo>
                  <a:pt x="305" y="114"/>
                </a:lnTo>
                <a:lnTo>
                  <a:pt x="308" y="108"/>
                </a:lnTo>
                <a:lnTo>
                  <a:pt x="311" y="103"/>
                </a:lnTo>
                <a:lnTo>
                  <a:pt x="311" y="96"/>
                </a:lnTo>
                <a:lnTo>
                  <a:pt x="311" y="91"/>
                </a:lnTo>
                <a:lnTo>
                  <a:pt x="311" y="91"/>
                </a:lnTo>
                <a:lnTo>
                  <a:pt x="311" y="86"/>
                </a:lnTo>
                <a:lnTo>
                  <a:pt x="308" y="80"/>
                </a:lnTo>
                <a:lnTo>
                  <a:pt x="307" y="75"/>
                </a:lnTo>
                <a:lnTo>
                  <a:pt x="303" y="71"/>
                </a:lnTo>
                <a:lnTo>
                  <a:pt x="299" y="67"/>
                </a:lnTo>
                <a:lnTo>
                  <a:pt x="294" y="64"/>
                </a:lnTo>
                <a:lnTo>
                  <a:pt x="289" y="61"/>
                </a:lnTo>
                <a:lnTo>
                  <a:pt x="284" y="60"/>
                </a:lnTo>
                <a:lnTo>
                  <a:pt x="261" y="56"/>
                </a:lnTo>
                <a:lnTo>
                  <a:pt x="261" y="56"/>
                </a:lnTo>
                <a:lnTo>
                  <a:pt x="254" y="55"/>
                </a:lnTo>
                <a:lnTo>
                  <a:pt x="248" y="52"/>
                </a:lnTo>
                <a:lnTo>
                  <a:pt x="241" y="48"/>
                </a:lnTo>
                <a:lnTo>
                  <a:pt x="236" y="44"/>
                </a:lnTo>
                <a:lnTo>
                  <a:pt x="197" y="12"/>
                </a:lnTo>
                <a:lnTo>
                  <a:pt x="197" y="12"/>
                </a:lnTo>
                <a:lnTo>
                  <a:pt x="189" y="6"/>
                </a:lnTo>
                <a:lnTo>
                  <a:pt x="181" y="2"/>
                </a:lnTo>
                <a:lnTo>
                  <a:pt x="171" y="1"/>
                </a:lnTo>
                <a:lnTo>
                  <a:pt x="163" y="0"/>
                </a:lnTo>
                <a:lnTo>
                  <a:pt x="112" y="0"/>
                </a:lnTo>
                <a:lnTo>
                  <a:pt x="112" y="0"/>
                </a:lnTo>
                <a:lnTo>
                  <a:pt x="107" y="0"/>
                </a:lnTo>
                <a:lnTo>
                  <a:pt x="101" y="2"/>
                </a:lnTo>
                <a:lnTo>
                  <a:pt x="97" y="4"/>
                </a:lnTo>
                <a:lnTo>
                  <a:pt x="93" y="8"/>
                </a:lnTo>
                <a:lnTo>
                  <a:pt x="89" y="12"/>
                </a:lnTo>
                <a:lnTo>
                  <a:pt x="88" y="16"/>
                </a:lnTo>
                <a:lnTo>
                  <a:pt x="85" y="21"/>
                </a:lnTo>
                <a:lnTo>
                  <a:pt x="85" y="27"/>
                </a:lnTo>
                <a:lnTo>
                  <a:pt x="85" y="53"/>
                </a:lnTo>
                <a:lnTo>
                  <a:pt x="21" y="53"/>
                </a:lnTo>
                <a:lnTo>
                  <a:pt x="21" y="53"/>
                </a:lnTo>
                <a:lnTo>
                  <a:pt x="17" y="53"/>
                </a:lnTo>
                <a:lnTo>
                  <a:pt x="13" y="55"/>
                </a:lnTo>
                <a:lnTo>
                  <a:pt x="6" y="60"/>
                </a:lnTo>
                <a:lnTo>
                  <a:pt x="1" y="67"/>
                </a:lnTo>
                <a:lnTo>
                  <a:pt x="0" y="71"/>
                </a:lnTo>
                <a:lnTo>
                  <a:pt x="0" y="75"/>
                </a:lnTo>
                <a:lnTo>
                  <a:pt x="0" y="96"/>
                </a:lnTo>
                <a:lnTo>
                  <a:pt x="0" y="96"/>
                </a:lnTo>
                <a:lnTo>
                  <a:pt x="0" y="103"/>
                </a:lnTo>
                <a:lnTo>
                  <a:pt x="2" y="108"/>
                </a:lnTo>
                <a:lnTo>
                  <a:pt x="5" y="114"/>
                </a:lnTo>
                <a:lnTo>
                  <a:pt x="9" y="119"/>
                </a:lnTo>
                <a:lnTo>
                  <a:pt x="14" y="123"/>
                </a:lnTo>
                <a:lnTo>
                  <a:pt x="20" y="126"/>
                </a:lnTo>
                <a:lnTo>
                  <a:pt x="25" y="128"/>
                </a:lnTo>
                <a:lnTo>
                  <a:pt x="32" y="128"/>
                </a:lnTo>
                <a:lnTo>
                  <a:pt x="32" y="128"/>
                </a:lnTo>
                <a:lnTo>
                  <a:pt x="278" y="128"/>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12" name="Freeform 1881"/>
          <p:cNvSpPr>
            <a:spLocks/>
          </p:cNvSpPr>
          <p:nvPr/>
        </p:nvSpPr>
        <p:spPr bwMode="auto">
          <a:xfrm>
            <a:off x="1703388" y="771527"/>
            <a:ext cx="50800" cy="50800"/>
          </a:xfrm>
          <a:custGeom>
            <a:avLst/>
            <a:gdLst>
              <a:gd name="T0" fmla="*/ 64 w 64"/>
              <a:gd name="T1" fmla="*/ 32 h 65"/>
              <a:gd name="T2" fmla="*/ 64 w 64"/>
              <a:gd name="T3" fmla="*/ 32 h 65"/>
              <a:gd name="T4" fmla="*/ 64 w 64"/>
              <a:gd name="T5" fmla="*/ 39 h 65"/>
              <a:gd name="T6" fmla="*/ 61 w 64"/>
              <a:gd name="T7" fmla="*/ 44 h 65"/>
              <a:gd name="T8" fmla="*/ 59 w 64"/>
              <a:gd name="T9" fmla="*/ 50 h 65"/>
              <a:gd name="T10" fmla="*/ 55 w 64"/>
              <a:gd name="T11" fmla="*/ 55 h 65"/>
              <a:gd name="T12" fmla="*/ 49 w 64"/>
              <a:gd name="T13" fmla="*/ 59 h 65"/>
              <a:gd name="T14" fmla="*/ 44 w 64"/>
              <a:gd name="T15" fmla="*/ 62 h 65"/>
              <a:gd name="T16" fmla="*/ 39 w 64"/>
              <a:gd name="T17" fmla="*/ 65 h 65"/>
              <a:gd name="T18" fmla="*/ 32 w 64"/>
              <a:gd name="T19" fmla="*/ 65 h 65"/>
              <a:gd name="T20" fmla="*/ 32 w 64"/>
              <a:gd name="T21" fmla="*/ 65 h 65"/>
              <a:gd name="T22" fmla="*/ 25 w 64"/>
              <a:gd name="T23" fmla="*/ 65 h 65"/>
              <a:gd name="T24" fmla="*/ 20 w 64"/>
              <a:gd name="T25" fmla="*/ 62 h 65"/>
              <a:gd name="T26" fmla="*/ 15 w 64"/>
              <a:gd name="T27" fmla="*/ 59 h 65"/>
              <a:gd name="T28" fmla="*/ 9 w 64"/>
              <a:gd name="T29" fmla="*/ 55 h 65"/>
              <a:gd name="T30" fmla="*/ 5 w 64"/>
              <a:gd name="T31" fmla="*/ 50 h 65"/>
              <a:gd name="T32" fmla="*/ 2 w 64"/>
              <a:gd name="T33" fmla="*/ 44 h 65"/>
              <a:gd name="T34" fmla="*/ 0 w 64"/>
              <a:gd name="T35" fmla="*/ 39 h 65"/>
              <a:gd name="T36" fmla="*/ 0 w 64"/>
              <a:gd name="T37" fmla="*/ 32 h 65"/>
              <a:gd name="T38" fmla="*/ 0 w 64"/>
              <a:gd name="T39" fmla="*/ 32 h 65"/>
              <a:gd name="T40" fmla="*/ 0 w 64"/>
              <a:gd name="T41" fmla="*/ 26 h 65"/>
              <a:gd name="T42" fmla="*/ 2 w 64"/>
              <a:gd name="T43" fmla="*/ 20 h 65"/>
              <a:gd name="T44" fmla="*/ 5 w 64"/>
              <a:gd name="T45" fmla="*/ 15 h 65"/>
              <a:gd name="T46" fmla="*/ 9 w 64"/>
              <a:gd name="T47" fmla="*/ 10 h 65"/>
              <a:gd name="T48" fmla="*/ 15 w 64"/>
              <a:gd name="T49" fmla="*/ 6 h 65"/>
              <a:gd name="T50" fmla="*/ 20 w 64"/>
              <a:gd name="T51" fmla="*/ 3 h 65"/>
              <a:gd name="T52" fmla="*/ 25 w 64"/>
              <a:gd name="T53" fmla="*/ 0 h 65"/>
              <a:gd name="T54" fmla="*/ 32 w 64"/>
              <a:gd name="T55" fmla="*/ 0 h 65"/>
              <a:gd name="T56" fmla="*/ 32 w 64"/>
              <a:gd name="T57" fmla="*/ 0 h 65"/>
              <a:gd name="T58" fmla="*/ 39 w 64"/>
              <a:gd name="T59" fmla="*/ 0 h 65"/>
              <a:gd name="T60" fmla="*/ 44 w 64"/>
              <a:gd name="T61" fmla="*/ 3 h 65"/>
              <a:gd name="T62" fmla="*/ 49 w 64"/>
              <a:gd name="T63" fmla="*/ 6 h 65"/>
              <a:gd name="T64" fmla="*/ 55 w 64"/>
              <a:gd name="T65" fmla="*/ 10 h 65"/>
              <a:gd name="T66" fmla="*/ 59 w 64"/>
              <a:gd name="T67" fmla="*/ 15 h 65"/>
              <a:gd name="T68" fmla="*/ 61 w 64"/>
              <a:gd name="T69" fmla="*/ 20 h 65"/>
              <a:gd name="T70" fmla="*/ 64 w 64"/>
              <a:gd name="T71" fmla="*/ 26 h 65"/>
              <a:gd name="T72" fmla="*/ 64 w 64"/>
              <a:gd name="T73" fmla="*/ 32 h 65"/>
              <a:gd name="T74" fmla="*/ 64 w 64"/>
              <a:gd name="T75"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5">
                <a:moveTo>
                  <a:pt x="64" y="32"/>
                </a:moveTo>
                <a:lnTo>
                  <a:pt x="64" y="32"/>
                </a:lnTo>
                <a:lnTo>
                  <a:pt x="64" y="39"/>
                </a:lnTo>
                <a:lnTo>
                  <a:pt x="61" y="44"/>
                </a:lnTo>
                <a:lnTo>
                  <a:pt x="59" y="50"/>
                </a:lnTo>
                <a:lnTo>
                  <a:pt x="55" y="55"/>
                </a:lnTo>
                <a:lnTo>
                  <a:pt x="49" y="59"/>
                </a:lnTo>
                <a:lnTo>
                  <a:pt x="44" y="62"/>
                </a:lnTo>
                <a:lnTo>
                  <a:pt x="39" y="65"/>
                </a:lnTo>
                <a:lnTo>
                  <a:pt x="32" y="65"/>
                </a:lnTo>
                <a:lnTo>
                  <a:pt x="32" y="65"/>
                </a:lnTo>
                <a:lnTo>
                  <a:pt x="25" y="65"/>
                </a:lnTo>
                <a:lnTo>
                  <a:pt x="20" y="62"/>
                </a:lnTo>
                <a:lnTo>
                  <a:pt x="15" y="59"/>
                </a:lnTo>
                <a:lnTo>
                  <a:pt x="9" y="55"/>
                </a:lnTo>
                <a:lnTo>
                  <a:pt x="5" y="50"/>
                </a:lnTo>
                <a:lnTo>
                  <a:pt x="2" y="44"/>
                </a:lnTo>
                <a:lnTo>
                  <a:pt x="0" y="39"/>
                </a:lnTo>
                <a:lnTo>
                  <a:pt x="0" y="32"/>
                </a:lnTo>
                <a:lnTo>
                  <a:pt x="0" y="32"/>
                </a:lnTo>
                <a:lnTo>
                  <a:pt x="0" y="26"/>
                </a:lnTo>
                <a:lnTo>
                  <a:pt x="2" y="20"/>
                </a:lnTo>
                <a:lnTo>
                  <a:pt x="5" y="15"/>
                </a:lnTo>
                <a:lnTo>
                  <a:pt x="9" y="10"/>
                </a:lnTo>
                <a:lnTo>
                  <a:pt x="15" y="6"/>
                </a:lnTo>
                <a:lnTo>
                  <a:pt x="20" y="3"/>
                </a:lnTo>
                <a:lnTo>
                  <a:pt x="25" y="0"/>
                </a:lnTo>
                <a:lnTo>
                  <a:pt x="32" y="0"/>
                </a:lnTo>
                <a:lnTo>
                  <a:pt x="32" y="0"/>
                </a:lnTo>
                <a:lnTo>
                  <a:pt x="39" y="0"/>
                </a:lnTo>
                <a:lnTo>
                  <a:pt x="44" y="3"/>
                </a:lnTo>
                <a:lnTo>
                  <a:pt x="49" y="6"/>
                </a:lnTo>
                <a:lnTo>
                  <a:pt x="55" y="10"/>
                </a:lnTo>
                <a:lnTo>
                  <a:pt x="59" y="15"/>
                </a:lnTo>
                <a:lnTo>
                  <a:pt x="61" y="20"/>
                </a:lnTo>
                <a:lnTo>
                  <a:pt x="64" y="26"/>
                </a:lnTo>
                <a:lnTo>
                  <a:pt x="64" y="32"/>
                </a:lnTo>
                <a:lnTo>
                  <a:pt x="64" y="32"/>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13" name="Freeform 1882"/>
          <p:cNvSpPr>
            <a:spLocks/>
          </p:cNvSpPr>
          <p:nvPr/>
        </p:nvSpPr>
        <p:spPr bwMode="auto">
          <a:xfrm>
            <a:off x="1847850" y="771527"/>
            <a:ext cx="50800" cy="50800"/>
          </a:xfrm>
          <a:custGeom>
            <a:avLst/>
            <a:gdLst>
              <a:gd name="T0" fmla="*/ 64 w 64"/>
              <a:gd name="T1" fmla="*/ 32 h 65"/>
              <a:gd name="T2" fmla="*/ 64 w 64"/>
              <a:gd name="T3" fmla="*/ 32 h 65"/>
              <a:gd name="T4" fmla="*/ 64 w 64"/>
              <a:gd name="T5" fmla="*/ 39 h 65"/>
              <a:gd name="T6" fmla="*/ 62 w 64"/>
              <a:gd name="T7" fmla="*/ 44 h 65"/>
              <a:gd name="T8" fmla="*/ 59 w 64"/>
              <a:gd name="T9" fmla="*/ 50 h 65"/>
              <a:gd name="T10" fmla="*/ 55 w 64"/>
              <a:gd name="T11" fmla="*/ 55 h 65"/>
              <a:gd name="T12" fmla="*/ 50 w 64"/>
              <a:gd name="T13" fmla="*/ 59 h 65"/>
              <a:gd name="T14" fmla="*/ 44 w 64"/>
              <a:gd name="T15" fmla="*/ 62 h 65"/>
              <a:gd name="T16" fmla="*/ 39 w 64"/>
              <a:gd name="T17" fmla="*/ 65 h 65"/>
              <a:gd name="T18" fmla="*/ 32 w 64"/>
              <a:gd name="T19" fmla="*/ 65 h 65"/>
              <a:gd name="T20" fmla="*/ 32 w 64"/>
              <a:gd name="T21" fmla="*/ 65 h 65"/>
              <a:gd name="T22" fmla="*/ 26 w 64"/>
              <a:gd name="T23" fmla="*/ 65 h 65"/>
              <a:gd name="T24" fmla="*/ 20 w 64"/>
              <a:gd name="T25" fmla="*/ 62 h 65"/>
              <a:gd name="T26" fmla="*/ 15 w 64"/>
              <a:gd name="T27" fmla="*/ 59 h 65"/>
              <a:gd name="T28" fmla="*/ 9 w 64"/>
              <a:gd name="T29" fmla="*/ 55 h 65"/>
              <a:gd name="T30" fmla="*/ 5 w 64"/>
              <a:gd name="T31" fmla="*/ 50 h 65"/>
              <a:gd name="T32" fmla="*/ 3 w 64"/>
              <a:gd name="T33" fmla="*/ 44 h 65"/>
              <a:gd name="T34" fmla="*/ 0 w 64"/>
              <a:gd name="T35" fmla="*/ 39 h 65"/>
              <a:gd name="T36" fmla="*/ 0 w 64"/>
              <a:gd name="T37" fmla="*/ 32 h 65"/>
              <a:gd name="T38" fmla="*/ 0 w 64"/>
              <a:gd name="T39" fmla="*/ 32 h 65"/>
              <a:gd name="T40" fmla="*/ 0 w 64"/>
              <a:gd name="T41" fmla="*/ 26 h 65"/>
              <a:gd name="T42" fmla="*/ 3 w 64"/>
              <a:gd name="T43" fmla="*/ 20 h 65"/>
              <a:gd name="T44" fmla="*/ 5 w 64"/>
              <a:gd name="T45" fmla="*/ 15 h 65"/>
              <a:gd name="T46" fmla="*/ 9 w 64"/>
              <a:gd name="T47" fmla="*/ 10 h 65"/>
              <a:gd name="T48" fmla="*/ 15 w 64"/>
              <a:gd name="T49" fmla="*/ 6 h 65"/>
              <a:gd name="T50" fmla="*/ 20 w 64"/>
              <a:gd name="T51" fmla="*/ 3 h 65"/>
              <a:gd name="T52" fmla="*/ 26 w 64"/>
              <a:gd name="T53" fmla="*/ 0 h 65"/>
              <a:gd name="T54" fmla="*/ 32 w 64"/>
              <a:gd name="T55" fmla="*/ 0 h 65"/>
              <a:gd name="T56" fmla="*/ 32 w 64"/>
              <a:gd name="T57" fmla="*/ 0 h 65"/>
              <a:gd name="T58" fmla="*/ 39 w 64"/>
              <a:gd name="T59" fmla="*/ 0 h 65"/>
              <a:gd name="T60" fmla="*/ 44 w 64"/>
              <a:gd name="T61" fmla="*/ 3 h 65"/>
              <a:gd name="T62" fmla="*/ 50 w 64"/>
              <a:gd name="T63" fmla="*/ 6 h 65"/>
              <a:gd name="T64" fmla="*/ 55 w 64"/>
              <a:gd name="T65" fmla="*/ 10 h 65"/>
              <a:gd name="T66" fmla="*/ 59 w 64"/>
              <a:gd name="T67" fmla="*/ 15 h 65"/>
              <a:gd name="T68" fmla="*/ 62 w 64"/>
              <a:gd name="T69" fmla="*/ 20 h 65"/>
              <a:gd name="T70" fmla="*/ 64 w 64"/>
              <a:gd name="T71" fmla="*/ 26 h 65"/>
              <a:gd name="T72" fmla="*/ 64 w 64"/>
              <a:gd name="T73" fmla="*/ 32 h 65"/>
              <a:gd name="T74" fmla="*/ 64 w 64"/>
              <a:gd name="T75"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5">
                <a:moveTo>
                  <a:pt x="64" y="32"/>
                </a:moveTo>
                <a:lnTo>
                  <a:pt x="64" y="32"/>
                </a:lnTo>
                <a:lnTo>
                  <a:pt x="64" y="39"/>
                </a:lnTo>
                <a:lnTo>
                  <a:pt x="62" y="44"/>
                </a:lnTo>
                <a:lnTo>
                  <a:pt x="59" y="50"/>
                </a:lnTo>
                <a:lnTo>
                  <a:pt x="55" y="55"/>
                </a:lnTo>
                <a:lnTo>
                  <a:pt x="50" y="59"/>
                </a:lnTo>
                <a:lnTo>
                  <a:pt x="44" y="62"/>
                </a:lnTo>
                <a:lnTo>
                  <a:pt x="39" y="65"/>
                </a:lnTo>
                <a:lnTo>
                  <a:pt x="32" y="65"/>
                </a:lnTo>
                <a:lnTo>
                  <a:pt x="32" y="65"/>
                </a:lnTo>
                <a:lnTo>
                  <a:pt x="26" y="65"/>
                </a:lnTo>
                <a:lnTo>
                  <a:pt x="20" y="62"/>
                </a:lnTo>
                <a:lnTo>
                  <a:pt x="15" y="59"/>
                </a:lnTo>
                <a:lnTo>
                  <a:pt x="9" y="55"/>
                </a:lnTo>
                <a:lnTo>
                  <a:pt x="5" y="50"/>
                </a:lnTo>
                <a:lnTo>
                  <a:pt x="3" y="44"/>
                </a:lnTo>
                <a:lnTo>
                  <a:pt x="0" y="39"/>
                </a:lnTo>
                <a:lnTo>
                  <a:pt x="0" y="32"/>
                </a:lnTo>
                <a:lnTo>
                  <a:pt x="0" y="32"/>
                </a:lnTo>
                <a:lnTo>
                  <a:pt x="0" y="26"/>
                </a:lnTo>
                <a:lnTo>
                  <a:pt x="3" y="20"/>
                </a:lnTo>
                <a:lnTo>
                  <a:pt x="5" y="15"/>
                </a:lnTo>
                <a:lnTo>
                  <a:pt x="9" y="10"/>
                </a:lnTo>
                <a:lnTo>
                  <a:pt x="15" y="6"/>
                </a:lnTo>
                <a:lnTo>
                  <a:pt x="20" y="3"/>
                </a:lnTo>
                <a:lnTo>
                  <a:pt x="26" y="0"/>
                </a:lnTo>
                <a:lnTo>
                  <a:pt x="32" y="0"/>
                </a:lnTo>
                <a:lnTo>
                  <a:pt x="32" y="0"/>
                </a:lnTo>
                <a:lnTo>
                  <a:pt x="39" y="0"/>
                </a:lnTo>
                <a:lnTo>
                  <a:pt x="44" y="3"/>
                </a:lnTo>
                <a:lnTo>
                  <a:pt x="50" y="6"/>
                </a:lnTo>
                <a:lnTo>
                  <a:pt x="55" y="10"/>
                </a:lnTo>
                <a:lnTo>
                  <a:pt x="59" y="15"/>
                </a:lnTo>
                <a:lnTo>
                  <a:pt x="62" y="20"/>
                </a:lnTo>
                <a:lnTo>
                  <a:pt x="64" y="26"/>
                </a:lnTo>
                <a:lnTo>
                  <a:pt x="64" y="32"/>
                </a:lnTo>
                <a:lnTo>
                  <a:pt x="64" y="32"/>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14" name="Freeform 1883"/>
          <p:cNvSpPr>
            <a:spLocks/>
          </p:cNvSpPr>
          <p:nvPr/>
        </p:nvSpPr>
        <p:spPr bwMode="auto">
          <a:xfrm>
            <a:off x="1720851" y="788989"/>
            <a:ext cx="15875" cy="14288"/>
          </a:xfrm>
          <a:custGeom>
            <a:avLst/>
            <a:gdLst>
              <a:gd name="T0" fmla="*/ 18 w 18"/>
              <a:gd name="T1" fmla="*/ 9 h 19"/>
              <a:gd name="T2" fmla="*/ 18 w 18"/>
              <a:gd name="T3" fmla="*/ 9 h 19"/>
              <a:gd name="T4" fmla="*/ 17 w 18"/>
              <a:gd name="T5" fmla="*/ 13 h 19"/>
              <a:gd name="T6" fmla="*/ 16 w 18"/>
              <a:gd name="T7" fmla="*/ 16 h 19"/>
              <a:gd name="T8" fmla="*/ 13 w 18"/>
              <a:gd name="T9" fmla="*/ 17 h 19"/>
              <a:gd name="T10" fmla="*/ 9 w 18"/>
              <a:gd name="T11" fmla="*/ 19 h 19"/>
              <a:gd name="T12" fmla="*/ 9 w 18"/>
              <a:gd name="T13" fmla="*/ 19 h 19"/>
              <a:gd name="T14" fmla="*/ 5 w 18"/>
              <a:gd name="T15" fmla="*/ 17 h 19"/>
              <a:gd name="T16" fmla="*/ 2 w 18"/>
              <a:gd name="T17" fmla="*/ 16 h 19"/>
              <a:gd name="T18" fmla="*/ 1 w 18"/>
              <a:gd name="T19" fmla="*/ 13 h 19"/>
              <a:gd name="T20" fmla="*/ 0 w 18"/>
              <a:gd name="T21" fmla="*/ 9 h 19"/>
              <a:gd name="T22" fmla="*/ 0 w 18"/>
              <a:gd name="T23" fmla="*/ 9 h 19"/>
              <a:gd name="T24" fmla="*/ 1 w 18"/>
              <a:gd name="T25" fmla="*/ 5 h 19"/>
              <a:gd name="T26" fmla="*/ 2 w 18"/>
              <a:gd name="T27" fmla="*/ 3 h 19"/>
              <a:gd name="T28" fmla="*/ 5 w 18"/>
              <a:gd name="T29" fmla="*/ 1 h 19"/>
              <a:gd name="T30" fmla="*/ 9 w 18"/>
              <a:gd name="T31" fmla="*/ 0 h 19"/>
              <a:gd name="T32" fmla="*/ 9 w 18"/>
              <a:gd name="T33" fmla="*/ 0 h 19"/>
              <a:gd name="T34" fmla="*/ 13 w 18"/>
              <a:gd name="T35" fmla="*/ 1 h 19"/>
              <a:gd name="T36" fmla="*/ 16 w 18"/>
              <a:gd name="T37" fmla="*/ 3 h 19"/>
              <a:gd name="T38" fmla="*/ 17 w 18"/>
              <a:gd name="T39" fmla="*/ 5 h 19"/>
              <a:gd name="T40" fmla="*/ 18 w 18"/>
              <a:gd name="T41" fmla="*/ 9 h 19"/>
              <a:gd name="T42" fmla="*/ 18 w 18"/>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9">
                <a:moveTo>
                  <a:pt x="18" y="9"/>
                </a:moveTo>
                <a:lnTo>
                  <a:pt x="18" y="9"/>
                </a:lnTo>
                <a:lnTo>
                  <a:pt x="17" y="13"/>
                </a:lnTo>
                <a:lnTo>
                  <a:pt x="16" y="16"/>
                </a:lnTo>
                <a:lnTo>
                  <a:pt x="13" y="17"/>
                </a:lnTo>
                <a:lnTo>
                  <a:pt x="9" y="19"/>
                </a:lnTo>
                <a:lnTo>
                  <a:pt x="9" y="19"/>
                </a:lnTo>
                <a:lnTo>
                  <a:pt x="5" y="17"/>
                </a:lnTo>
                <a:lnTo>
                  <a:pt x="2" y="16"/>
                </a:lnTo>
                <a:lnTo>
                  <a:pt x="1" y="13"/>
                </a:lnTo>
                <a:lnTo>
                  <a:pt x="0" y="9"/>
                </a:lnTo>
                <a:lnTo>
                  <a:pt x="0" y="9"/>
                </a:lnTo>
                <a:lnTo>
                  <a:pt x="1" y="5"/>
                </a:lnTo>
                <a:lnTo>
                  <a:pt x="2" y="3"/>
                </a:lnTo>
                <a:lnTo>
                  <a:pt x="5" y="1"/>
                </a:lnTo>
                <a:lnTo>
                  <a:pt x="9" y="0"/>
                </a:lnTo>
                <a:lnTo>
                  <a:pt x="9" y="0"/>
                </a:lnTo>
                <a:lnTo>
                  <a:pt x="13" y="1"/>
                </a:lnTo>
                <a:lnTo>
                  <a:pt x="16" y="3"/>
                </a:lnTo>
                <a:lnTo>
                  <a:pt x="17" y="5"/>
                </a:lnTo>
                <a:lnTo>
                  <a:pt x="18" y="9"/>
                </a:lnTo>
                <a:lnTo>
                  <a:pt x="18" y="9"/>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15" name="Freeform 1884"/>
          <p:cNvSpPr>
            <a:spLocks/>
          </p:cNvSpPr>
          <p:nvPr/>
        </p:nvSpPr>
        <p:spPr bwMode="auto">
          <a:xfrm>
            <a:off x="1865314" y="788989"/>
            <a:ext cx="15875" cy="14288"/>
          </a:xfrm>
          <a:custGeom>
            <a:avLst/>
            <a:gdLst>
              <a:gd name="T0" fmla="*/ 19 w 19"/>
              <a:gd name="T1" fmla="*/ 9 h 19"/>
              <a:gd name="T2" fmla="*/ 19 w 19"/>
              <a:gd name="T3" fmla="*/ 9 h 19"/>
              <a:gd name="T4" fmla="*/ 17 w 19"/>
              <a:gd name="T5" fmla="*/ 13 h 19"/>
              <a:gd name="T6" fmla="*/ 16 w 19"/>
              <a:gd name="T7" fmla="*/ 16 h 19"/>
              <a:gd name="T8" fmla="*/ 13 w 19"/>
              <a:gd name="T9" fmla="*/ 17 h 19"/>
              <a:gd name="T10" fmla="*/ 9 w 19"/>
              <a:gd name="T11" fmla="*/ 19 h 19"/>
              <a:gd name="T12" fmla="*/ 9 w 19"/>
              <a:gd name="T13" fmla="*/ 19 h 19"/>
              <a:gd name="T14" fmla="*/ 5 w 19"/>
              <a:gd name="T15" fmla="*/ 17 h 19"/>
              <a:gd name="T16" fmla="*/ 3 w 19"/>
              <a:gd name="T17" fmla="*/ 16 h 19"/>
              <a:gd name="T18" fmla="*/ 1 w 19"/>
              <a:gd name="T19" fmla="*/ 13 h 19"/>
              <a:gd name="T20" fmla="*/ 0 w 19"/>
              <a:gd name="T21" fmla="*/ 9 h 19"/>
              <a:gd name="T22" fmla="*/ 0 w 19"/>
              <a:gd name="T23" fmla="*/ 9 h 19"/>
              <a:gd name="T24" fmla="*/ 1 w 19"/>
              <a:gd name="T25" fmla="*/ 5 h 19"/>
              <a:gd name="T26" fmla="*/ 3 w 19"/>
              <a:gd name="T27" fmla="*/ 3 h 19"/>
              <a:gd name="T28" fmla="*/ 5 w 19"/>
              <a:gd name="T29" fmla="*/ 1 h 19"/>
              <a:gd name="T30" fmla="*/ 9 w 19"/>
              <a:gd name="T31" fmla="*/ 0 h 19"/>
              <a:gd name="T32" fmla="*/ 9 w 19"/>
              <a:gd name="T33" fmla="*/ 0 h 19"/>
              <a:gd name="T34" fmla="*/ 13 w 19"/>
              <a:gd name="T35" fmla="*/ 1 h 19"/>
              <a:gd name="T36" fmla="*/ 16 w 19"/>
              <a:gd name="T37" fmla="*/ 3 h 19"/>
              <a:gd name="T38" fmla="*/ 17 w 19"/>
              <a:gd name="T39" fmla="*/ 5 h 19"/>
              <a:gd name="T40" fmla="*/ 19 w 19"/>
              <a:gd name="T41" fmla="*/ 9 h 19"/>
              <a:gd name="T42" fmla="*/ 19 w 19"/>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9" y="9"/>
                </a:moveTo>
                <a:lnTo>
                  <a:pt x="19" y="9"/>
                </a:lnTo>
                <a:lnTo>
                  <a:pt x="17" y="13"/>
                </a:lnTo>
                <a:lnTo>
                  <a:pt x="16" y="16"/>
                </a:lnTo>
                <a:lnTo>
                  <a:pt x="13" y="17"/>
                </a:lnTo>
                <a:lnTo>
                  <a:pt x="9" y="19"/>
                </a:lnTo>
                <a:lnTo>
                  <a:pt x="9" y="19"/>
                </a:lnTo>
                <a:lnTo>
                  <a:pt x="5" y="17"/>
                </a:lnTo>
                <a:lnTo>
                  <a:pt x="3" y="16"/>
                </a:lnTo>
                <a:lnTo>
                  <a:pt x="1" y="13"/>
                </a:lnTo>
                <a:lnTo>
                  <a:pt x="0" y="9"/>
                </a:lnTo>
                <a:lnTo>
                  <a:pt x="0" y="9"/>
                </a:lnTo>
                <a:lnTo>
                  <a:pt x="1" y="5"/>
                </a:lnTo>
                <a:lnTo>
                  <a:pt x="3" y="3"/>
                </a:lnTo>
                <a:lnTo>
                  <a:pt x="5" y="1"/>
                </a:lnTo>
                <a:lnTo>
                  <a:pt x="9" y="0"/>
                </a:lnTo>
                <a:lnTo>
                  <a:pt x="9" y="0"/>
                </a:lnTo>
                <a:lnTo>
                  <a:pt x="13" y="1"/>
                </a:lnTo>
                <a:lnTo>
                  <a:pt x="16" y="3"/>
                </a:lnTo>
                <a:lnTo>
                  <a:pt x="17" y="5"/>
                </a:lnTo>
                <a:lnTo>
                  <a:pt x="19" y="9"/>
                </a:lnTo>
                <a:lnTo>
                  <a:pt x="19" y="9"/>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16" name="Freeform 1885"/>
          <p:cNvSpPr>
            <a:spLocks/>
          </p:cNvSpPr>
          <p:nvPr/>
        </p:nvSpPr>
        <p:spPr bwMode="auto">
          <a:xfrm>
            <a:off x="2001839" y="566739"/>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5" y="1"/>
                </a:lnTo>
                <a:lnTo>
                  <a:pt x="241" y="0"/>
                </a:lnTo>
                <a:lnTo>
                  <a:pt x="241"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5" y="193"/>
                </a:lnTo>
                <a:lnTo>
                  <a:pt x="1" y="217"/>
                </a:lnTo>
                <a:lnTo>
                  <a:pt x="0" y="241"/>
                </a:lnTo>
                <a:lnTo>
                  <a:pt x="0" y="241"/>
                </a:lnTo>
                <a:lnTo>
                  <a:pt x="1" y="265"/>
                </a:lnTo>
                <a:lnTo>
                  <a:pt x="5"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7" name="Freeform 1886"/>
          <p:cNvSpPr>
            <a:spLocks/>
          </p:cNvSpPr>
          <p:nvPr/>
        </p:nvSpPr>
        <p:spPr bwMode="auto">
          <a:xfrm>
            <a:off x="2243139" y="693738"/>
            <a:ext cx="68263" cy="146050"/>
          </a:xfrm>
          <a:custGeom>
            <a:avLst/>
            <a:gdLst>
              <a:gd name="T0" fmla="*/ 0 w 85"/>
              <a:gd name="T1" fmla="*/ 0 h 182"/>
              <a:gd name="T2" fmla="*/ 0 w 85"/>
              <a:gd name="T3" fmla="*/ 182 h 182"/>
              <a:gd name="T4" fmla="*/ 85 w 85"/>
              <a:gd name="T5" fmla="*/ 182 h 182"/>
            </a:gdLst>
            <a:ahLst/>
            <a:cxnLst>
              <a:cxn ang="0">
                <a:pos x="T0" y="T1"/>
              </a:cxn>
              <a:cxn ang="0">
                <a:pos x="T2" y="T3"/>
              </a:cxn>
              <a:cxn ang="0">
                <a:pos x="T4" y="T5"/>
              </a:cxn>
            </a:cxnLst>
            <a:rect l="0" t="0" r="r" b="b"/>
            <a:pathLst>
              <a:path w="85" h="182">
                <a:moveTo>
                  <a:pt x="0" y="0"/>
                </a:moveTo>
                <a:lnTo>
                  <a:pt x="0" y="182"/>
                </a:lnTo>
                <a:lnTo>
                  <a:pt x="85" y="18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18" name="Rectangle 1887"/>
          <p:cNvSpPr>
            <a:spLocks noChangeArrowheads="1"/>
          </p:cNvSpPr>
          <p:nvPr/>
        </p:nvSpPr>
        <p:spPr bwMode="auto">
          <a:xfrm>
            <a:off x="2260601" y="736601"/>
            <a:ext cx="50800" cy="76200"/>
          </a:xfrm>
          <a:prstGeom prst="rect">
            <a:avLst/>
          </a:prstGeom>
          <a:solidFill>
            <a:srgbClr val="AA8566"/>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2519" name="Line 1888"/>
          <p:cNvSpPr>
            <a:spLocks noChangeShapeType="1"/>
          </p:cNvSpPr>
          <p:nvPr/>
        </p:nvSpPr>
        <p:spPr bwMode="auto">
          <a:xfrm>
            <a:off x="2260600" y="830264"/>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20" name="Line 1889"/>
          <p:cNvSpPr>
            <a:spLocks noChangeShapeType="1"/>
          </p:cNvSpPr>
          <p:nvPr/>
        </p:nvSpPr>
        <p:spPr bwMode="auto">
          <a:xfrm>
            <a:off x="2278063" y="830264"/>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21" name="Line 1890"/>
          <p:cNvSpPr>
            <a:spLocks noChangeShapeType="1"/>
          </p:cNvSpPr>
          <p:nvPr/>
        </p:nvSpPr>
        <p:spPr bwMode="auto">
          <a:xfrm>
            <a:off x="2295525" y="830264"/>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22" name="Line 1891"/>
          <p:cNvSpPr>
            <a:spLocks noChangeShapeType="1"/>
          </p:cNvSpPr>
          <p:nvPr/>
        </p:nvSpPr>
        <p:spPr bwMode="auto">
          <a:xfrm>
            <a:off x="2311400" y="830264"/>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23" name="Line 1892"/>
          <p:cNvSpPr>
            <a:spLocks noChangeShapeType="1"/>
          </p:cNvSpPr>
          <p:nvPr/>
        </p:nvSpPr>
        <p:spPr bwMode="auto">
          <a:xfrm>
            <a:off x="2295525" y="7540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24" name="Line 1893"/>
          <p:cNvSpPr>
            <a:spLocks noChangeShapeType="1"/>
          </p:cNvSpPr>
          <p:nvPr/>
        </p:nvSpPr>
        <p:spPr bwMode="auto">
          <a:xfrm>
            <a:off x="2295525"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25" name="Line 1894"/>
          <p:cNvSpPr>
            <a:spLocks noChangeShapeType="1"/>
          </p:cNvSpPr>
          <p:nvPr/>
        </p:nvSpPr>
        <p:spPr bwMode="auto">
          <a:xfrm>
            <a:off x="2278063" y="7969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26" name="Line 1895"/>
          <p:cNvSpPr>
            <a:spLocks noChangeShapeType="1"/>
          </p:cNvSpPr>
          <p:nvPr/>
        </p:nvSpPr>
        <p:spPr bwMode="auto">
          <a:xfrm>
            <a:off x="2278063" y="7540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27" name="Line 1896"/>
          <p:cNvSpPr>
            <a:spLocks noChangeShapeType="1"/>
          </p:cNvSpPr>
          <p:nvPr/>
        </p:nvSpPr>
        <p:spPr bwMode="auto">
          <a:xfrm>
            <a:off x="2149476" y="822326"/>
            <a:ext cx="34925" cy="0"/>
          </a:xfrm>
          <a:prstGeom prst="line">
            <a:avLst/>
          </a:prstGeom>
          <a:noFill/>
          <a:ln w="5">
            <a:solidFill>
              <a:srgbClr val="50507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28" name="Freeform 1897"/>
          <p:cNvSpPr>
            <a:spLocks/>
          </p:cNvSpPr>
          <p:nvPr/>
        </p:nvSpPr>
        <p:spPr bwMode="auto">
          <a:xfrm>
            <a:off x="2073275" y="668339"/>
            <a:ext cx="169863" cy="153988"/>
          </a:xfrm>
          <a:custGeom>
            <a:avLst/>
            <a:gdLst>
              <a:gd name="T0" fmla="*/ 193 w 215"/>
              <a:gd name="T1" fmla="*/ 193 h 193"/>
              <a:gd name="T2" fmla="*/ 215 w 215"/>
              <a:gd name="T3" fmla="*/ 193 h 193"/>
              <a:gd name="T4" fmla="*/ 215 w 215"/>
              <a:gd name="T5" fmla="*/ 144 h 193"/>
              <a:gd name="T6" fmla="*/ 215 w 215"/>
              <a:gd name="T7" fmla="*/ 144 h 193"/>
              <a:gd name="T8" fmla="*/ 213 w 215"/>
              <a:gd name="T9" fmla="*/ 140 h 193"/>
              <a:gd name="T10" fmla="*/ 212 w 215"/>
              <a:gd name="T11" fmla="*/ 136 h 193"/>
              <a:gd name="T12" fmla="*/ 208 w 215"/>
              <a:gd name="T13" fmla="*/ 135 h 193"/>
              <a:gd name="T14" fmla="*/ 204 w 215"/>
              <a:gd name="T15" fmla="*/ 134 h 193"/>
              <a:gd name="T16" fmla="*/ 188 w 215"/>
              <a:gd name="T17" fmla="*/ 134 h 193"/>
              <a:gd name="T18" fmla="*/ 138 w 215"/>
              <a:gd name="T19" fmla="*/ 9 h 193"/>
              <a:gd name="T20" fmla="*/ 138 w 215"/>
              <a:gd name="T21" fmla="*/ 9 h 193"/>
              <a:gd name="T22" fmla="*/ 136 w 215"/>
              <a:gd name="T23" fmla="*/ 5 h 193"/>
              <a:gd name="T24" fmla="*/ 133 w 215"/>
              <a:gd name="T25" fmla="*/ 2 h 193"/>
              <a:gd name="T26" fmla="*/ 129 w 215"/>
              <a:gd name="T27" fmla="*/ 0 h 193"/>
              <a:gd name="T28" fmla="*/ 124 w 215"/>
              <a:gd name="T29" fmla="*/ 0 h 193"/>
              <a:gd name="T30" fmla="*/ 86 w 215"/>
              <a:gd name="T31" fmla="*/ 0 h 193"/>
              <a:gd name="T32" fmla="*/ 86 w 215"/>
              <a:gd name="T33" fmla="*/ 0 h 193"/>
              <a:gd name="T34" fmla="*/ 79 w 215"/>
              <a:gd name="T35" fmla="*/ 0 h 193"/>
              <a:gd name="T36" fmla="*/ 74 w 215"/>
              <a:gd name="T37" fmla="*/ 2 h 193"/>
              <a:gd name="T38" fmla="*/ 69 w 215"/>
              <a:gd name="T39" fmla="*/ 5 h 193"/>
              <a:gd name="T40" fmla="*/ 63 w 215"/>
              <a:gd name="T41" fmla="*/ 9 h 193"/>
              <a:gd name="T42" fmla="*/ 59 w 215"/>
              <a:gd name="T43" fmla="*/ 14 h 193"/>
              <a:gd name="T44" fmla="*/ 57 w 215"/>
              <a:gd name="T45" fmla="*/ 20 h 193"/>
              <a:gd name="T46" fmla="*/ 54 w 215"/>
              <a:gd name="T47" fmla="*/ 25 h 193"/>
              <a:gd name="T48" fmla="*/ 54 w 215"/>
              <a:gd name="T49" fmla="*/ 32 h 193"/>
              <a:gd name="T50" fmla="*/ 54 w 215"/>
              <a:gd name="T51" fmla="*/ 96 h 193"/>
              <a:gd name="T52" fmla="*/ 32 w 215"/>
              <a:gd name="T53" fmla="*/ 96 h 193"/>
              <a:gd name="T54" fmla="*/ 32 w 215"/>
              <a:gd name="T55" fmla="*/ 96 h 193"/>
              <a:gd name="T56" fmla="*/ 26 w 215"/>
              <a:gd name="T57" fmla="*/ 96 h 193"/>
              <a:gd name="T58" fmla="*/ 20 w 215"/>
              <a:gd name="T59" fmla="*/ 99 h 193"/>
              <a:gd name="T60" fmla="*/ 15 w 215"/>
              <a:gd name="T61" fmla="*/ 101 h 193"/>
              <a:gd name="T62" fmla="*/ 10 w 215"/>
              <a:gd name="T63" fmla="*/ 105 h 193"/>
              <a:gd name="T64" fmla="*/ 6 w 215"/>
              <a:gd name="T65" fmla="*/ 111 h 193"/>
              <a:gd name="T66" fmla="*/ 3 w 215"/>
              <a:gd name="T67" fmla="*/ 116 h 193"/>
              <a:gd name="T68" fmla="*/ 0 w 215"/>
              <a:gd name="T69" fmla="*/ 122 h 193"/>
              <a:gd name="T70" fmla="*/ 0 w 215"/>
              <a:gd name="T71" fmla="*/ 128 h 193"/>
              <a:gd name="T72" fmla="*/ 0 w 215"/>
              <a:gd name="T73" fmla="*/ 160 h 193"/>
              <a:gd name="T74" fmla="*/ 0 w 215"/>
              <a:gd name="T75" fmla="*/ 160 h 193"/>
              <a:gd name="T76" fmla="*/ 0 w 215"/>
              <a:gd name="T77" fmla="*/ 167 h 193"/>
              <a:gd name="T78" fmla="*/ 3 w 215"/>
              <a:gd name="T79" fmla="*/ 172 h 193"/>
              <a:gd name="T80" fmla="*/ 6 w 215"/>
              <a:gd name="T81" fmla="*/ 178 h 193"/>
              <a:gd name="T82" fmla="*/ 10 w 215"/>
              <a:gd name="T83" fmla="*/ 183 h 193"/>
              <a:gd name="T84" fmla="*/ 15 w 215"/>
              <a:gd name="T85" fmla="*/ 187 h 193"/>
              <a:gd name="T86" fmla="*/ 20 w 215"/>
              <a:gd name="T87" fmla="*/ 190 h 193"/>
              <a:gd name="T88" fmla="*/ 26 w 215"/>
              <a:gd name="T89" fmla="*/ 193 h 193"/>
              <a:gd name="T90" fmla="*/ 32 w 215"/>
              <a:gd name="T91" fmla="*/ 193 h 193"/>
              <a:gd name="T92" fmla="*/ 43 w 215"/>
              <a:gd name="T93" fmla="*/ 193 h 193"/>
              <a:gd name="T94" fmla="*/ 193 w 215"/>
              <a:gd name="T95"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5" h="193">
                <a:moveTo>
                  <a:pt x="193" y="193"/>
                </a:moveTo>
                <a:lnTo>
                  <a:pt x="215" y="193"/>
                </a:lnTo>
                <a:lnTo>
                  <a:pt x="215" y="144"/>
                </a:lnTo>
                <a:lnTo>
                  <a:pt x="215" y="144"/>
                </a:lnTo>
                <a:lnTo>
                  <a:pt x="213" y="140"/>
                </a:lnTo>
                <a:lnTo>
                  <a:pt x="212" y="136"/>
                </a:lnTo>
                <a:lnTo>
                  <a:pt x="208" y="135"/>
                </a:lnTo>
                <a:lnTo>
                  <a:pt x="204" y="134"/>
                </a:lnTo>
                <a:lnTo>
                  <a:pt x="188" y="134"/>
                </a:lnTo>
                <a:lnTo>
                  <a:pt x="138" y="9"/>
                </a:lnTo>
                <a:lnTo>
                  <a:pt x="138" y="9"/>
                </a:lnTo>
                <a:lnTo>
                  <a:pt x="136" y="5"/>
                </a:lnTo>
                <a:lnTo>
                  <a:pt x="133" y="2"/>
                </a:lnTo>
                <a:lnTo>
                  <a:pt x="129" y="0"/>
                </a:lnTo>
                <a:lnTo>
                  <a:pt x="124" y="0"/>
                </a:lnTo>
                <a:lnTo>
                  <a:pt x="86" y="0"/>
                </a:lnTo>
                <a:lnTo>
                  <a:pt x="86" y="0"/>
                </a:lnTo>
                <a:lnTo>
                  <a:pt x="79" y="0"/>
                </a:lnTo>
                <a:lnTo>
                  <a:pt x="74" y="2"/>
                </a:lnTo>
                <a:lnTo>
                  <a:pt x="69" y="5"/>
                </a:lnTo>
                <a:lnTo>
                  <a:pt x="63" y="9"/>
                </a:lnTo>
                <a:lnTo>
                  <a:pt x="59" y="14"/>
                </a:lnTo>
                <a:lnTo>
                  <a:pt x="57" y="20"/>
                </a:lnTo>
                <a:lnTo>
                  <a:pt x="54" y="25"/>
                </a:lnTo>
                <a:lnTo>
                  <a:pt x="54" y="32"/>
                </a:lnTo>
                <a:lnTo>
                  <a:pt x="54" y="96"/>
                </a:lnTo>
                <a:lnTo>
                  <a:pt x="32" y="96"/>
                </a:lnTo>
                <a:lnTo>
                  <a:pt x="32" y="96"/>
                </a:lnTo>
                <a:lnTo>
                  <a:pt x="26" y="96"/>
                </a:lnTo>
                <a:lnTo>
                  <a:pt x="20" y="99"/>
                </a:lnTo>
                <a:lnTo>
                  <a:pt x="15" y="101"/>
                </a:lnTo>
                <a:lnTo>
                  <a:pt x="10" y="105"/>
                </a:lnTo>
                <a:lnTo>
                  <a:pt x="6" y="111"/>
                </a:lnTo>
                <a:lnTo>
                  <a:pt x="3" y="116"/>
                </a:lnTo>
                <a:lnTo>
                  <a:pt x="0" y="122"/>
                </a:lnTo>
                <a:lnTo>
                  <a:pt x="0" y="128"/>
                </a:lnTo>
                <a:lnTo>
                  <a:pt x="0" y="160"/>
                </a:lnTo>
                <a:lnTo>
                  <a:pt x="0" y="160"/>
                </a:lnTo>
                <a:lnTo>
                  <a:pt x="0" y="167"/>
                </a:lnTo>
                <a:lnTo>
                  <a:pt x="3" y="172"/>
                </a:lnTo>
                <a:lnTo>
                  <a:pt x="6" y="178"/>
                </a:lnTo>
                <a:lnTo>
                  <a:pt x="10" y="183"/>
                </a:lnTo>
                <a:lnTo>
                  <a:pt x="15" y="187"/>
                </a:lnTo>
                <a:lnTo>
                  <a:pt x="20" y="190"/>
                </a:lnTo>
                <a:lnTo>
                  <a:pt x="26" y="193"/>
                </a:lnTo>
                <a:lnTo>
                  <a:pt x="32" y="193"/>
                </a:lnTo>
                <a:lnTo>
                  <a:pt x="43" y="193"/>
                </a:lnTo>
                <a:lnTo>
                  <a:pt x="193" y="193"/>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29" name="Freeform 1898"/>
          <p:cNvSpPr>
            <a:spLocks/>
          </p:cNvSpPr>
          <p:nvPr/>
        </p:nvSpPr>
        <p:spPr bwMode="auto">
          <a:xfrm>
            <a:off x="2133600" y="685802"/>
            <a:ext cx="88900" cy="88900"/>
          </a:xfrm>
          <a:custGeom>
            <a:avLst/>
            <a:gdLst>
              <a:gd name="T0" fmla="*/ 11 w 113"/>
              <a:gd name="T1" fmla="*/ 0 h 113"/>
              <a:gd name="T2" fmla="*/ 11 w 113"/>
              <a:gd name="T3" fmla="*/ 0 h 113"/>
              <a:gd name="T4" fmla="*/ 7 w 113"/>
              <a:gd name="T5" fmla="*/ 1 h 113"/>
              <a:gd name="T6" fmla="*/ 3 w 113"/>
              <a:gd name="T7" fmla="*/ 3 h 113"/>
              <a:gd name="T8" fmla="*/ 2 w 113"/>
              <a:gd name="T9" fmla="*/ 7 h 113"/>
              <a:gd name="T10" fmla="*/ 0 w 113"/>
              <a:gd name="T11" fmla="*/ 11 h 113"/>
              <a:gd name="T12" fmla="*/ 0 w 113"/>
              <a:gd name="T13" fmla="*/ 64 h 113"/>
              <a:gd name="T14" fmla="*/ 0 w 113"/>
              <a:gd name="T15" fmla="*/ 64 h 113"/>
              <a:gd name="T16" fmla="*/ 2 w 113"/>
              <a:gd name="T17" fmla="*/ 68 h 113"/>
              <a:gd name="T18" fmla="*/ 3 w 113"/>
              <a:gd name="T19" fmla="*/ 72 h 113"/>
              <a:gd name="T20" fmla="*/ 7 w 113"/>
              <a:gd name="T21" fmla="*/ 74 h 113"/>
              <a:gd name="T22" fmla="*/ 11 w 113"/>
              <a:gd name="T23" fmla="*/ 75 h 113"/>
              <a:gd name="T24" fmla="*/ 32 w 113"/>
              <a:gd name="T25" fmla="*/ 75 h 113"/>
              <a:gd name="T26" fmla="*/ 32 w 113"/>
              <a:gd name="T27" fmla="*/ 75 h 113"/>
              <a:gd name="T28" fmla="*/ 36 w 113"/>
              <a:gd name="T29" fmla="*/ 76 h 113"/>
              <a:gd name="T30" fmla="*/ 41 w 113"/>
              <a:gd name="T31" fmla="*/ 78 h 113"/>
              <a:gd name="T32" fmla="*/ 42 w 113"/>
              <a:gd name="T33" fmla="*/ 82 h 113"/>
              <a:gd name="T34" fmla="*/ 43 w 113"/>
              <a:gd name="T35" fmla="*/ 86 h 113"/>
              <a:gd name="T36" fmla="*/ 43 w 113"/>
              <a:gd name="T37" fmla="*/ 102 h 113"/>
              <a:gd name="T38" fmla="*/ 43 w 113"/>
              <a:gd name="T39" fmla="*/ 102 h 113"/>
              <a:gd name="T40" fmla="*/ 45 w 113"/>
              <a:gd name="T41" fmla="*/ 106 h 113"/>
              <a:gd name="T42" fmla="*/ 46 w 113"/>
              <a:gd name="T43" fmla="*/ 110 h 113"/>
              <a:gd name="T44" fmla="*/ 50 w 113"/>
              <a:gd name="T45" fmla="*/ 111 h 113"/>
              <a:gd name="T46" fmla="*/ 54 w 113"/>
              <a:gd name="T47" fmla="*/ 113 h 113"/>
              <a:gd name="T48" fmla="*/ 113 w 113"/>
              <a:gd name="T49" fmla="*/ 113 h 113"/>
              <a:gd name="T50" fmla="*/ 69 w 113"/>
              <a:gd name="T51" fmla="*/ 0 h 113"/>
              <a:gd name="T52" fmla="*/ 11 w 113"/>
              <a:gd name="T5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113">
                <a:moveTo>
                  <a:pt x="11" y="0"/>
                </a:moveTo>
                <a:lnTo>
                  <a:pt x="11" y="0"/>
                </a:lnTo>
                <a:lnTo>
                  <a:pt x="7" y="1"/>
                </a:lnTo>
                <a:lnTo>
                  <a:pt x="3" y="3"/>
                </a:lnTo>
                <a:lnTo>
                  <a:pt x="2" y="7"/>
                </a:lnTo>
                <a:lnTo>
                  <a:pt x="0" y="11"/>
                </a:lnTo>
                <a:lnTo>
                  <a:pt x="0" y="64"/>
                </a:lnTo>
                <a:lnTo>
                  <a:pt x="0" y="64"/>
                </a:lnTo>
                <a:lnTo>
                  <a:pt x="2" y="68"/>
                </a:lnTo>
                <a:lnTo>
                  <a:pt x="3" y="72"/>
                </a:lnTo>
                <a:lnTo>
                  <a:pt x="7" y="74"/>
                </a:lnTo>
                <a:lnTo>
                  <a:pt x="11" y="75"/>
                </a:lnTo>
                <a:lnTo>
                  <a:pt x="32" y="75"/>
                </a:lnTo>
                <a:lnTo>
                  <a:pt x="32" y="75"/>
                </a:lnTo>
                <a:lnTo>
                  <a:pt x="36" y="76"/>
                </a:lnTo>
                <a:lnTo>
                  <a:pt x="41" y="78"/>
                </a:lnTo>
                <a:lnTo>
                  <a:pt x="42" y="82"/>
                </a:lnTo>
                <a:lnTo>
                  <a:pt x="43" y="86"/>
                </a:lnTo>
                <a:lnTo>
                  <a:pt x="43" y="102"/>
                </a:lnTo>
                <a:lnTo>
                  <a:pt x="43" y="102"/>
                </a:lnTo>
                <a:lnTo>
                  <a:pt x="45" y="106"/>
                </a:lnTo>
                <a:lnTo>
                  <a:pt x="46" y="110"/>
                </a:lnTo>
                <a:lnTo>
                  <a:pt x="50" y="111"/>
                </a:lnTo>
                <a:lnTo>
                  <a:pt x="54" y="113"/>
                </a:lnTo>
                <a:lnTo>
                  <a:pt x="113" y="113"/>
                </a:lnTo>
                <a:lnTo>
                  <a:pt x="69" y="0"/>
                </a:lnTo>
                <a:lnTo>
                  <a:pt x="11" y="0"/>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30" name="Freeform 1899"/>
          <p:cNvSpPr>
            <a:spLocks/>
          </p:cNvSpPr>
          <p:nvPr/>
        </p:nvSpPr>
        <p:spPr bwMode="auto">
          <a:xfrm>
            <a:off x="2108201" y="804864"/>
            <a:ext cx="41275" cy="42863"/>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2"/>
                </a:lnTo>
                <a:lnTo>
                  <a:pt x="54" y="27"/>
                </a:lnTo>
                <a:lnTo>
                  <a:pt x="54" y="27"/>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31" name="Freeform 1900"/>
          <p:cNvSpPr>
            <a:spLocks/>
          </p:cNvSpPr>
          <p:nvPr/>
        </p:nvSpPr>
        <p:spPr bwMode="auto">
          <a:xfrm>
            <a:off x="2184401" y="804864"/>
            <a:ext cx="42863" cy="42863"/>
          </a:xfrm>
          <a:custGeom>
            <a:avLst/>
            <a:gdLst>
              <a:gd name="T0" fmla="*/ 53 w 53"/>
              <a:gd name="T1" fmla="*/ 27 h 54"/>
              <a:gd name="T2" fmla="*/ 53 w 53"/>
              <a:gd name="T3" fmla="*/ 27 h 54"/>
              <a:gd name="T4" fmla="*/ 53 w 53"/>
              <a:gd name="T5" fmla="*/ 32 h 54"/>
              <a:gd name="T6" fmla="*/ 51 w 53"/>
              <a:gd name="T7" fmla="*/ 38 h 54"/>
              <a:gd name="T8" fmla="*/ 49 w 53"/>
              <a:gd name="T9" fmla="*/ 42 h 54"/>
              <a:gd name="T10" fmla="*/ 45 w 53"/>
              <a:gd name="T11" fmla="*/ 46 h 54"/>
              <a:gd name="T12" fmla="*/ 41 w 53"/>
              <a:gd name="T13" fmla="*/ 50 h 54"/>
              <a:gd name="T14" fmla="*/ 37 w 53"/>
              <a:gd name="T15" fmla="*/ 51 h 54"/>
              <a:gd name="T16" fmla="*/ 32 w 53"/>
              <a:gd name="T17" fmla="*/ 54 h 54"/>
              <a:gd name="T18" fmla="*/ 26 w 53"/>
              <a:gd name="T19" fmla="*/ 54 h 54"/>
              <a:gd name="T20" fmla="*/ 26 w 53"/>
              <a:gd name="T21" fmla="*/ 54 h 54"/>
              <a:gd name="T22" fmla="*/ 21 w 53"/>
              <a:gd name="T23" fmla="*/ 54 h 54"/>
              <a:gd name="T24" fmla="*/ 16 w 53"/>
              <a:gd name="T25" fmla="*/ 51 h 54"/>
              <a:gd name="T26" fmla="*/ 12 w 53"/>
              <a:gd name="T27" fmla="*/ 50 h 54"/>
              <a:gd name="T28" fmla="*/ 8 w 53"/>
              <a:gd name="T29" fmla="*/ 46 h 54"/>
              <a:gd name="T30" fmla="*/ 4 w 53"/>
              <a:gd name="T31" fmla="*/ 42 h 54"/>
              <a:gd name="T32" fmla="*/ 2 w 53"/>
              <a:gd name="T33" fmla="*/ 38 h 54"/>
              <a:gd name="T34" fmla="*/ 0 w 53"/>
              <a:gd name="T35" fmla="*/ 32 h 54"/>
              <a:gd name="T36" fmla="*/ 0 w 53"/>
              <a:gd name="T37" fmla="*/ 27 h 54"/>
              <a:gd name="T38" fmla="*/ 0 w 53"/>
              <a:gd name="T39" fmla="*/ 27 h 54"/>
              <a:gd name="T40" fmla="*/ 0 w 53"/>
              <a:gd name="T41" fmla="*/ 22 h 54"/>
              <a:gd name="T42" fmla="*/ 2 w 53"/>
              <a:gd name="T43" fmla="*/ 16 h 54"/>
              <a:gd name="T44" fmla="*/ 4 w 53"/>
              <a:gd name="T45" fmla="*/ 12 h 54"/>
              <a:gd name="T46" fmla="*/ 8 w 53"/>
              <a:gd name="T47" fmla="*/ 8 h 54"/>
              <a:gd name="T48" fmla="*/ 12 w 53"/>
              <a:gd name="T49" fmla="*/ 4 h 54"/>
              <a:gd name="T50" fmla="*/ 16 w 53"/>
              <a:gd name="T51" fmla="*/ 3 h 54"/>
              <a:gd name="T52" fmla="*/ 21 w 53"/>
              <a:gd name="T53" fmla="*/ 0 h 54"/>
              <a:gd name="T54" fmla="*/ 26 w 53"/>
              <a:gd name="T55" fmla="*/ 0 h 54"/>
              <a:gd name="T56" fmla="*/ 26 w 53"/>
              <a:gd name="T57" fmla="*/ 0 h 54"/>
              <a:gd name="T58" fmla="*/ 32 w 53"/>
              <a:gd name="T59" fmla="*/ 0 h 54"/>
              <a:gd name="T60" fmla="*/ 37 w 53"/>
              <a:gd name="T61" fmla="*/ 3 h 54"/>
              <a:gd name="T62" fmla="*/ 41 w 53"/>
              <a:gd name="T63" fmla="*/ 4 h 54"/>
              <a:gd name="T64" fmla="*/ 45 w 53"/>
              <a:gd name="T65" fmla="*/ 8 h 54"/>
              <a:gd name="T66" fmla="*/ 49 w 53"/>
              <a:gd name="T67" fmla="*/ 12 h 54"/>
              <a:gd name="T68" fmla="*/ 51 w 53"/>
              <a:gd name="T69" fmla="*/ 16 h 54"/>
              <a:gd name="T70" fmla="*/ 53 w 53"/>
              <a:gd name="T71" fmla="*/ 22 h 54"/>
              <a:gd name="T72" fmla="*/ 53 w 53"/>
              <a:gd name="T73" fmla="*/ 27 h 54"/>
              <a:gd name="T74" fmla="*/ 53 w 53"/>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53" y="27"/>
                </a:moveTo>
                <a:lnTo>
                  <a:pt x="53" y="27"/>
                </a:lnTo>
                <a:lnTo>
                  <a:pt x="53" y="32"/>
                </a:lnTo>
                <a:lnTo>
                  <a:pt x="51" y="38"/>
                </a:lnTo>
                <a:lnTo>
                  <a:pt x="49" y="42"/>
                </a:lnTo>
                <a:lnTo>
                  <a:pt x="45" y="46"/>
                </a:lnTo>
                <a:lnTo>
                  <a:pt x="41" y="50"/>
                </a:lnTo>
                <a:lnTo>
                  <a:pt x="37" y="51"/>
                </a:lnTo>
                <a:lnTo>
                  <a:pt x="32" y="54"/>
                </a:lnTo>
                <a:lnTo>
                  <a:pt x="26" y="54"/>
                </a:lnTo>
                <a:lnTo>
                  <a:pt x="26" y="54"/>
                </a:lnTo>
                <a:lnTo>
                  <a:pt x="21" y="54"/>
                </a:lnTo>
                <a:lnTo>
                  <a:pt x="16" y="51"/>
                </a:lnTo>
                <a:lnTo>
                  <a:pt x="12" y="50"/>
                </a:lnTo>
                <a:lnTo>
                  <a:pt x="8" y="46"/>
                </a:lnTo>
                <a:lnTo>
                  <a:pt x="4" y="42"/>
                </a:lnTo>
                <a:lnTo>
                  <a:pt x="2" y="38"/>
                </a:lnTo>
                <a:lnTo>
                  <a:pt x="0" y="32"/>
                </a:lnTo>
                <a:lnTo>
                  <a:pt x="0" y="27"/>
                </a:lnTo>
                <a:lnTo>
                  <a:pt x="0" y="27"/>
                </a:lnTo>
                <a:lnTo>
                  <a:pt x="0" y="22"/>
                </a:lnTo>
                <a:lnTo>
                  <a:pt x="2" y="16"/>
                </a:lnTo>
                <a:lnTo>
                  <a:pt x="4" y="12"/>
                </a:lnTo>
                <a:lnTo>
                  <a:pt x="8" y="8"/>
                </a:lnTo>
                <a:lnTo>
                  <a:pt x="12" y="4"/>
                </a:lnTo>
                <a:lnTo>
                  <a:pt x="16" y="3"/>
                </a:lnTo>
                <a:lnTo>
                  <a:pt x="21" y="0"/>
                </a:lnTo>
                <a:lnTo>
                  <a:pt x="26" y="0"/>
                </a:lnTo>
                <a:lnTo>
                  <a:pt x="26" y="0"/>
                </a:lnTo>
                <a:lnTo>
                  <a:pt x="32" y="0"/>
                </a:lnTo>
                <a:lnTo>
                  <a:pt x="37" y="3"/>
                </a:lnTo>
                <a:lnTo>
                  <a:pt x="41" y="4"/>
                </a:lnTo>
                <a:lnTo>
                  <a:pt x="45" y="8"/>
                </a:lnTo>
                <a:lnTo>
                  <a:pt x="49" y="12"/>
                </a:lnTo>
                <a:lnTo>
                  <a:pt x="51" y="16"/>
                </a:lnTo>
                <a:lnTo>
                  <a:pt x="53" y="22"/>
                </a:lnTo>
                <a:lnTo>
                  <a:pt x="53" y="27"/>
                </a:lnTo>
                <a:lnTo>
                  <a:pt x="53" y="27"/>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32" name="Freeform 1901"/>
          <p:cNvSpPr>
            <a:spLocks/>
          </p:cNvSpPr>
          <p:nvPr/>
        </p:nvSpPr>
        <p:spPr bwMode="auto">
          <a:xfrm>
            <a:off x="2124076" y="822326"/>
            <a:ext cx="9525" cy="7938"/>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2 h 10"/>
              <a:gd name="T26" fmla="*/ 1 w 10"/>
              <a:gd name="T27" fmla="*/ 1 h 10"/>
              <a:gd name="T28" fmla="*/ 2 w 10"/>
              <a:gd name="T29" fmla="*/ 0 h 10"/>
              <a:gd name="T30" fmla="*/ 5 w 10"/>
              <a:gd name="T31" fmla="*/ 0 h 10"/>
              <a:gd name="T32" fmla="*/ 5 w 10"/>
              <a:gd name="T33" fmla="*/ 0 h 10"/>
              <a:gd name="T34" fmla="*/ 8 w 10"/>
              <a:gd name="T35" fmla="*/ 0 h 10"/>
              <a:gd name="T36" fmla="*/ 9 w 10"/>
              <a:gd name="T37" fmla="*/ 1 h 10"/>
              <a:gd name="T38" fmla="*/ 10 w 10"/>
              <a:gd name="T39" fmla="*/ 2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2" y="10"/>
                </a:lnTo>
                <a:lnTo>
                  <a:pt x="1" y="9"/>
                </a:lnTo>
                <a:lnTo>
                  <a:pt x="0" y="8"/>
                </a:lnTo>
                <a:lnTo>
                  <a:pt x="0" y="5"/>
                </a:lnTo>
                <a:lnTo>
                  <a:pt x="0" y="5"/>
                </a:lnTo>
                <a:lnTo>
                  <a:pt x="0" y="2"/>
                </a:lnTo>
                <a:lnTo>
                  <a:pt x="1" y="1"/>
                </a:lnTo>
                <a:lnTo>
                  <a:pt x="2" y="0"/>
                </a:lnTo>
                <a:lnTo>
                  <a:pt x="5" y="0"/>
                </a:lnTo>
                <a:lnTo>
                  <a:pt x="5" y="0"/>
                </a:lnTo>
                <a:lnTo>
                  <a:pt x="8" y="0"/>
                </a:lnTo>
                <a:lnTo>
                  <a:pt x="9" y="1"/>
                </a:lnTo>
                <a:lnTo>
                  <a:pt x="10" y="2"/>
                </a:lnTo>
                <a:lnTo>
                  <a:pt x="10" y="5"/>
                </a:lnTo>
                <a:lnTo>
                  <a:pt x="10" y="5"/>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33" name="Freeform 1902"/>
          <p:cNvSpPr>
            <a:spLocks/>
          </p:cNvSpPr>
          <p:nvPr/>
        </p:nvSpPr>
        <p:spPr bwMode="auto">
          <a:xfrm>
            <a:off x="2201863" y="822326"/>
            <a:ext cx="7938" cy="7938"/>
          </a:xfrm>
          <a:custGeom>
            <a:avLst/>
            <a:gdLst>
              <a:gd name="T0" fmla="*/ 11 w 11"/>
              <a:gd name="T1" fmla="*/ 5 h 10"/>
              <a:gd name="T2" fmla="*/ 11 w 11"/>
              <a:gd name="T3" fmla="*/ 5 h 10"/>
              <a:gd name="T4" fmla="*/ 11 w 11"/>
              <a:gd name="T5" fmla="*/ 8 h 10"/>
              <a:gd name="T6" fmla="*/ 9 w 11"/>
              <a:gd name="T7" fmla="*/ 9 h 10"/>
              <a:gd name="T8" fmla="*/ 8 w 11"/>
              <a:gd name="T9" fmla="*/ 10 h 10"/>
              <a:gd name="T10" fmla="*/ 5 w 11"/>
              <a:gd name="T11" fmla="*/ 10 h 10"/>
              <a:gd name="T12" fmla="*/ 5 w 11"/>
              <a:gd name="T13" fmla="*/ 10 h 10"/>
              <a:gd name="T14" fmla="*/ 3 w 11"/>
              <a:gd name="T15" fmla="*/ 10 h 10"/>
              <a:gd name="T16" fmla="*/ 1 w 11"/>
              <a:gd name="T17" fmla="*/ 9 h 10"/>
              <a:gd name="T18" fmla="*/ 0 w 11"/>
              <a:gd name="T19" fmla="*/ 8 h 10"/>
              <a:gd name="T20" fmla="*/ 0 w 11"/>
              <a:gd name="T21" fmla="*/ 5 h 10"/>
              <a:gd name="T22" fmla="*/ 0 w 11"/>
              <a:gd name="T23" fmla="*/ 5 h 10"/>
              <a:gd name="T24" fmla="*/ 0 w 11"/>
              <a:gd name="T25" fmla="*/ 2 h 10"/>
              <a:gd name="T26" fmla="*/ 1 w 11"/>
              <a:gd name="T27" fmla="*/ 1 h 10"/>
              <a:gd name="T28" fmla="*/ 3 w 11"/>
              <a:gd name="T29" fmla="*/ 0 h 10"/>
              <a:gd name="T30" fmla="*/ 5 w 11"/>
              <a:gd name="T31" fmla="*/ 0 h 10"/>
              <a:gd name="T32" fmla="*/ 5 w 11"/>
              <a:gd name="T33" fmla="*/ 0 h 10"/>
              <a:gd name="T34" fmla="*/ 8 w 11"/>
              <a:gd name="T35" fmla="*/ 0 h 10"/>
              <a:gd name="T36" fmla="*/ 9 w 11"/>
              <a:gd name="T37" fmla="*/ 1 h 10"/>
              <a:gd name="T38" fmla="*/ 11 w 11"/>
              <a:gd name="T39" fmla="*/ 2 h 10"/>
              <a:gd name="T40" fmla="*/ 11 w 11"/>
              <a:gd name="T41" fmla="*/ 5 h 10"/>
              <a:gd name="T42" fmla="*/ 11 w 11"/>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0">
                <a:moveTo>
                  <a:pt x="11" y="5"/>
                </a:moveTo>
                <a:lnTo>
                  <a:pt x="11" y="5"/>
                </a:lnTo>
                <a:lnTo>
                  <a:pt x="11" y="8"/>
                </a:lnTo>
                <a:lnTo>
                  <a:pt x="9" y="9"/>
                </a:lnTo>
                <a:lnTo>
                  <a:pt x="8" y="10"/>
                </a:lnTo>
                <a:lnTo>
                  <a:pt x="5" y="10"/>
                </a:lnTo>
                <a:lnTo>
                  <a:pt x="5" y="10"/>
                </a:lnTo>
                <a:lnTo>
                  <a:pt x="3" y="10"/>
                </a:lnTo>
                <a:lnTo>
                  <a:pt x="1" y="9"/>
                </a:lnTo>
                <a:lnTo>
                  <a:pt x="0" y="8"/>
                </a:lnTo>
                <a:lnTo>
                  <a:pt x="0" y="5"/>
                </a:lnTo>
                <a:lnTo>
                  <a:pt x="0" y="5"/>
                </a:lnTo>
                <a:lnTo>
                  <a:pt x="0" y="2"/>
                </a:lnTo>
                <a:lnTo>
                  <a:pt x="1" y="1"/>
                </a:lnTo>
                <a:lnTo>
                  <a:pt x="3" y="0"/>
                </a:lnTo>
                <a:lnTo>
                  <a:pt x="5" y="0"/>
                </a:lnTo>
                <a:lnTo>
                  <a:pt x="5" y="0"/>
                </a:lnTo>
                <a:lnTo>
                  <a:pt x="8" y="0"/>
                </a:lnTo>
                <a:lnTo>
                  <a:pt x="9" y="1"/>
                </a:lnTo>
                <a:lnTo>
                  <a:pt x="11" y="2"/>
                </a:lnTo>
                <a:lnTo>
                  <a:pt x="11" y="5"/>
                </a:lnTo>
                <a:lnTo>
                  <a:pt x="11" y="5"/>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34" name="Freeform 1903"/>
          <p:cNvSpPr>
            <a:spLocks/>
          </p:cNvSpPr>
          <p:nvPr/>
        </p:nvSpPr>
        <p:spPr bwMode="auto">
          <a:xfrm>
            <a:off x="2392364" y="566739"/>
            <a:ext cx="382588" cy="382588"/>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2" y="0"/>
                </a:lnTo>
                <a:lnTo>
                  <a:pt x="242" y="0"/>
                </a:lnTo>
                <a:lnTo>
                  <a:pt x="218"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8" y="289"/>
                </a:lnTo>
                <a:lnTo>
                  <a:pt x="482" y="265"/>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5" name="Freeform 1904"/>
          <p:cNvSpPr>
            <a:spLocks/>
          </p:cNvSpPr>
          <p:nvPr/>
        </p:nvSpPr>
        <p:spPr bwMode="auto">
          <a:xfrm>
            <a:off x="2460625" y="635002"/>
            <a:ext cx="247650" cy="246063"/>
          </a:xfrm>
          <a:custGeom>
            <a:avLst/>
            <a:gdLst>
              <a:gd name="T0" fmla="*/ 35 w 311"/>
              <a:gd name="T1" fmla="*/ 289 h 311"/>
              <a:gd name="T2" fmla="*/ 19 w 311"/>
              <a:gd name="T3" fmla="*/ 257 h 311"/>
              <a:gd name="T4" fmla="*/ 19 w 311"/>
              <a:gd name="T5" fmla="*/ 233 h 311"/>
              <a:gd name="T6" fmla="*/ 8 w 311"/>
              <a:gd name="T7" fmla="*/ 222 h 311"/>
              <a:gd name="T8" fmla="*/ 7 w 311"/>
              <a:gd name="T9" fmla="*/ 210 h 311"/>
              <a:gd name="T10" fmla="*/ 6 w 311"/>
              <a:gd name="T11" fmla="*/ 191 h 311"/>
              <a:gd name="T12" fmla="*/ 1 w 311"/>
              <a:gd name="T13" fmla="*/ 186 h 311"/>
              <a:gd name="T14" fmla="*/ 6 w 311"/>
              <a:gd name="T15" fmla="*/ 173 h 311"/>
              <a:gd name="T16" fmla="*/ 4 w 311"/>
              <a:gd name="T17" fmla="*/ 154 h 311"/>
              <a:gd name="T18" fmla="*/ 6 w 311"/>
              <a:gd name="T19" fmla="*/ 142 h 311"/>
              <a:gd name="T20" fmla="*/ 14 w 311"/>
              <a:gd name="T21" fmla="*/ 120 h 311"/>
              <a:gd name="T22" fmla="*/ 18 w 311"/>
              <a:gd name="T23" fmla="*/ 108 h 311"/>
              <a:gd name="T24" fmla="*/ 28 w 311"/>
              <a:gd name="T25" fmla="*/ 92 h 311"/>
              <a:gd name="T26" fmla="*/ 34 w 311"/>
              <a:gd name="T27" fmla="*/ 77 h 311"/>
              <a:gd name="T28" fmla="*/ 47 w 311"/>
              <a:gd name="T29" fmla="*/ 68 h 311"/>
              <a:gd name="T30" fmla="*/ 52 w 311"/>
              <a:gd name="T31" fmla="*/ 53 h 311"/>
              <a:gd name="T32" fmla="*/ 67 w 311"/>
              <a:gd name="T33" fmla="*/ 48 h 311"/>
              <a:gd name="T34" fmla="*/ 78 w 311"/>
              <a:gd name="T35" fmla="*/ 33 h 311"/>
              <a:gd name="T36" fmla="*/ 93 w 311"/>
              <a:gd name="T37" fmla="*/ 28 h 311"/>
              <a:gd name="T38" fmla="*/ 109 w 311"/>
              <a:gd name="T39" fmla="*/ 17 h 311"/>
              <a:gd name="T40" fmla="*/ 121 w 311"/>
              <a:gd name="T41" fmla="*/ 13 h 311"/>
              <a:gd name="T42" fmla="*/ 140 w 311"/>
              <a:gd name="T43" fmla="*/ 8 h 311"/>
              <a:gd name="T44" fmla="*/ 152 w 311"/>
              <a:gd name="T45" fmla="*/ 2 h 311"/>
              <a:gd name="T46" fmla="*/ 169 w 311"/>
              <a:gd name="T47" fmla="*/ 5 h 311"/>
              <a:gd name="T48" fmla="*/ 182 w 311"/>
              <a:gd name="T49" fmla="*/ 0 h 311"/>
              <a:gd name="T50" fmla="*/ 196 w 311"/>
              <a:gd name="T51" fmla="*/ 6 h 311"/>
              <a:gd name="T52" fmla="*/ 215 w 311"/>
              <a:gd name="T53" fmla="*/ 5 h 311"/>
              <a:gd name="T54" fmla="*/ 227 w 311"/>
              <a:gd name="T55" fmla="*/ 13 h 311"/>
              <a:gd name="T56" fmla="*/ 248 w 311"/>
              <a:gd name="T57" fmla="*/ 20 h 311"/>
              <a:gd name="T58" fmla="*/ 284 w 311"/>
              <a:gd name="T59" fmla="*/ 27 h 311"/>
              <a:gd name="T60" fmla="*/ 292 w 311"/>
              <a:gd name="T61" fmla="*/ 63 h 311"/>
              <a:gd name="T62" fmla="*/ 299 w 311"/>
              <a:gd name="T63" fmla="*/ 86 h 311"/>
              <a:gd name="T64" fmla="*/ 304 w 311"/>
              <a:gd name="T65" fmla="*/ 99 h 311"/>
              <a:gd name="T66" fmla="*/ 308 w 311"/>
              <a:gd name="T67" fmla="*/ 122 h 311"/>
              <a:gd name="T68" fmla="*/ 308 w 311"/>
              <a:gd name="T69" fmla="*/ 134 h 311"/>
              <a:gd name="T70" fmla="*/ 307 w 311"/>
              <a:gd name="T71" fmla="*/ 157 h 311"/>
              <a:gd name="T72" fmla="*/ 306 w 311"/>
              <a:gd name="T73" fmla="*/ 169 h 311"/>
              <a:gd name="T74" fmla="*/ 299 w 311"/>
              <a:gd name="T75" fmla="*/ 183 h 311"/>
              <a:gd name="T76" fmla="*/ 296 w 311"/>
              <a:gd name="T77" fmla="*/ 201 h 311"/>
              <a:gd name="T78" fmla="*/ 284 w 311"/>
              <a:gd name="T79" fmla="*/ 214 h 311"/>
              <a:gd name="T80" fmla="*/ 280 w 311"/>
              <a:gd name="T81" fmla="*/ 230 h 311"/>
              <a:gd name="T82" fmla="*/ 268 w 311"/>
              <a:gd name="T83" fmla="*/ 238 h 311"/>
              <a:gd name="T84" fmla="*/ 258 w 311"/>
              <a:gd name="T85" fmla="*/ 258 h 311"/>
              <a:gd name="T86" fmla="*/ 244 w 311"/>
              <a:gd name="T87" fmla="*/ 262 h 311"/>
              <a:gd name="T88" fmla="*/ 233 w 311"/>
              <a:gd name="T89" fmla="*/ 277 h 311"/>
              <a:gd name="T90" fmla="*/ 219 w 311"/>
              <a:gd name="T91" fmla="*/ 282 h 311"/>
              <a:gd name="T92" fmla="*/ 203 w 311"/>
              <a:gd name="T93" fmla="*/ 293 h 311"/>
              <a:gd name="T94" fmla="*/ 190 w 311"/>
              <a:gd name="T95" fmla="*/ 297 h 311"/>
              <a:gd name="T96" fmla="*/ 164 w 311"/>
              <a:gd name="T97" fmla="*/ 308 h 311"/>
              <a:gd name="T98" fmla="*/ 160 w 311"/>
              <a:gd name="T99" fmla="*/ 308 h 311"/>
              <a:gd name="T100" fmla="*/ 144 w 311"/>
              <a:gd name="T101" fmla="*/ 305 h 311"/>
              <a:gd name="T102" fmla="*/ 129 w 311"/>
              <a:gd name="T103" fmla="*/ 311 h 311"/>
              <a:gd name="T104" fmla="*/ 122 w 311"/>
              <a:gd name="T105" fmla="*/ 308 h 311"/>
              <a:gd name="T106" fmla="*/ 101 w 311"/>
              <a:gd name="T107" fmla="*/ 304 h 311"/>
              <a:gd name="T108" fmla="*/ 89 w 311"/>
              <a:gd name="T109" fmla="*/ 303 h 311"/>
              <a:gd name="T110" fmla="*/ 74 w 311"/>
              <a:gd name="T111" fmla="*/ 29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1" h="311">
                <a:moveTo>
                  <a:pt x="64" y="291"/>
                </a:moveTo>
                <a:lnTo>
                  <a:pt x="64" y="291"/>
                </a:lnTo>
                <a:lnTo>
                  <a:pt x="54" y="293"/>
                </a:lnTo>
                <a:lnTo>
                  <a:pt x="44" y="292"/>
                </a:lnTo>
                <a:lnTo>
                  <a:pt x="35" y="289"/>
                </a:lnTo>
                <a:lnTo>
                  <a:pt x="27" y="284"/>
                </a:lnTo>
                <a:lnTo>
                  <a:pt x="27" y="284"/>
                </a:lnTo>
                <a:lnTo>
                  <a:pt x="22" y="276"/>
                </a:lnTo>
                <a:lnTo>
                  <a:pt x="19" y="266"/>
                </a:lnTo>
                <a:lnTo>
                  <a:pt x="19" y="257"/>
                </a:lnTo>
                <a:lnTo>
                  <a:pt x="20" y="248"/>
                </a:lnTo>
                <a:lnTo>
                  <a:pt x="20" y="248"/>
                </a:lnTo>
                <a:lnTo>
                  <a:pt x="22" y="242"/>
                </a:lnTo>
                <a:lnTo>
                  <a:pt x="20" y="238"/>
                </a:lnTo>
                <a:lnTo>
                  <a:pt x="19" y="233"/>
                </a:lnTo>
                <a:lnTo>
                  <a:pt x="16" y="230"/>
                </a:lnTo>
                <a:lnTo>
                  <a:pt x="12" y="225"/>
                </a:lnTo>
                <a:lnTo>
                  <a:pt x="11" y="224"/>
                </a:lnTo>
                <a:lnTo>
                  <a:pt x="11" y="224"/>
                </a:lnTo>
                <a:lnTo>
                  <a:pt x="8" y="222"/>
                </a:lnTo>
                <a:lnTo>
                  <a:pt x="8" y="222"/>
                </a:lnTo>
                <a:lnTo>
                  <a:pt x="7" y="219"/>
                </a:lnTo>
                <a:lnTo>
                  <a:pt x="6" y="217"/>
                </a:lnTo>
                <a:lnTo>
                  <a:pt x="6" y="213"/>
                </a:lnTo>
                <a:lnTo>
                  <a:pt x="7" y="210"/>
                </a:lnTo>
                <a:lnTo>
                  <a:pt x="7" y="210"/>
                </a:lnTo>
                <a:lnTo>
                  <a:pt x="8" y="207"/>
                </a:lnTo>
                <a:lnTo>
                  <a:pt x="8" y="203"/>
                </a:lnTo>
                <a:lnTo>
                  <a:pt x="7" y="197"/>
                </a:lnTo>
                <a:lnTo>
                  <a:pt x="6" y="191"/>
                </a:lnTo>
                <a:lnTo>
                  <a:pt x="3" y="189"/>
                </a:lnTo>
                <a:lnTo>
                  <a:pt x="3" y="189"/>
                </a:lnTo>
                <a:lnTo>
                  <a:pt x="3" y="189"/>
                </a:lnTo>
                <a:lnTo>
                  <a:pt x="3" y="189"/>
                </a:lnTo>
                <a:lnTo>
                  <a:pt x="1" y="186"/>
                </a:lnTo>
                <a:lnTo>
                  <a:pt x="0" y="182"/>
                </a:lnTo>
                <a:lnTo>
                  <a:pt x="0" y="179"/>
                </a:lnTo>
                <a:lnTo>
                  <a:pt x="3" y="175"/>
                </a:lnTo>
                <a:lnTo>
                  <a:pt x="3" y="175"/>
                </a:lnTo>
                <a:lnTo>
                  <a:pt x="6" y="173"/>
                </a:lnTo>
                <a:lnTo>
                  <a:pt x="6" y="170"/>
                </a:lnTo>
                <a:lnTo>
                  <a:pt x="7" y="162"/>
                </a:lnTo>
                <a:lnTo>
                  <a:pt x="6" y="157"/>
                </a:lnTo>
                <a:lnTo>
                  <a:pt x="4" y="154"/>
                </a:lnTo>
                <a:lnTo>
                  <a:pt x="4" y="154"/>
                </a:lnTo>
                <a:lnTo>
                  <a:pt x="3" y="151"/>
                </a:lnTo>
                <a:lnTo>
                  <a:pt x="3" y="148"/>
                </a:lnTo>
                <a:lnTo>
                  <a:pt x="4" y="144"/>
                </a:lnTo>
                <a:lnTo>
                  <a:pt x="6" y="142"/>
                </a:lnTo>
                <a:lnTo>
                  <a:pt x="6" y="142"/>
                </a:lnTo>
                <a:lnTo>
                  <a:pt x="11" y="135"/>
                </a:lnTo>
                <a:lnTo>
                  <a:pt x="14" y="128"/>
                </a:lnTo>
                <a:lnTo>
                  <a:pt x="14" y="123"/>
                </a:lnTo>
                <a:lnTo>
                  <a:pt x="14" y="120"/>
                </a:lnTo>
                <a:lnTo>
                  <a:pt x="14" y="120"/>
                </a:lnTo>
                <a:lnTo>
                  <a:pt x="12" y="115"/>
                </a:lnTo>
                <a:lnTo>
                  <a:pt x="14" y="112"/>
                </a:lnTo>
                <a:lnTo>
                  <a:pt x="15" y="110"/>
                </a:lnTo>
                <a:lnTo>
                  <a:pt x="15" y="110"/>
                </a:lnTo>
                <a:lnTo>
                  <a:pt x="18" y="108"/>
                </a:lnTo>
                <a:lnTo>
                  <a:pt x="18" y="108"/>
                </a:lnTo>
                <a:lnTo>
                  <a:pt x="22" y="106"/>
                </a:lnTo>
                <a:lnTo>
                  <a:pt x="24" y="104"/>
                </a:lnTo>
                <a:lnTo>
                  <a:pt x="27" y="98"/>
                </a:lnTo>
                <a:lnTo>
                  <a:pt x="28" y="92"/>
                </a:lnTo>
                <a:lnTo>
                  <a:pt x="28" y="88"/>
                </a:lnTo>
                <a:lnTo>
                  <a:pt x="28" y="88"/>
                </a:lnTo>
                <a:lnTo>
                  <a:pt x="28" y="83"/>
                </a:lnTo>
                <a:lnTo>
                  <a:pt x="31" y="80"/>
                </a:lnTo>
                <a:lnTo>
                  <a:pt x="34" y="77"/>
                </a:lnTo>
                <a:lnTo>
                  <a:pt x="36" y="77"/>
                </a:lnTo>
                <a:lnTo>
                  <a:pt x="36" y="77"/>
                </a:lnTo>
                <a:lnTo>
                  <a:pt x="39" y="76"/>
                </a:lnTo>
                <a:lnTo>
                  <a:pt x="43" y="73"/>
                </a:lnTo>
                <a:lnTo>
                  <a:pt x="47" y="68"/>
                </a:lnTo>
                <a:lnTo>
                  <a:pt x="50" y="63"/>
                </a:lnTo>
                <a:lnTo>
                  <a:pt x="50" y="60"/>
                </a:lnTo>
                <a:lnTo>
                  <a:pt x="50" y="60"/>
                </a:lnTo>
                <a:lnTo>
                  <a:pt x="51" y="56"/>
                </a:lnTo>
                <a:lnTo>
                  <a:pt x="52" y="53"/>
                </a:lnTo>
                <a:lnTo>
                  <a:pt x="56" y="52"/>
                </a:lnTo>
                <a:lnTo>
                  <a:pt x="59" y="51"/>
                </a:lnTo>
                <a:lnTo>
                  <a:pt x="59" y="51"/>
                </a:lnTo>
                <a:lnTo>
                  <a:pt x="63" y="51"/>
                </a:lnTo>
                <a:lnTo>
                  <a:pt x="67" y="48"/>
                </a:lnTo>
                <a:lnTo>
                  <a:pt x="73" y="43"/>
                </a:lnTo>
                <a:lnTo>
                  <a:pt x="77" y="39"/>
                </a:lnTo>
                <a:lnTo>
                  <a:pt x="78" y="36"/>
                </a:lnTo>
                <a:lnTo>
                  <a:pt x="78" y="36"/>
                </a:lnTo>
                <a:lnTo>
                  <a:pt x="78" y="33"/>
                </a:lnTo>
                <a:lnTo>
                  <a:pt x="81" y="31"/>
                </a:lnTo>
                <a:lnTo>
                  <a:pt x="83" y="28"/>
                </a:lnTo>
                <a:lnTo>
                  <a:pt x="89" y="28"/>
                </a:lnTo>
                <a:lnTo>
                  <a:pt x="89" y="28"/>
                </a:lnTo>
                <a:lnTo>
                  <a:pt x="93" y="28"/>
                </a:lnTo>
                <a:lnTo>
                  <a:pt x="97" y="27"/>
                </a:lnTo>
                <a:lnTo>
                  <a:pt x="103" y="24"/>
                </a:lnTo>
                <a:lnTo>
                  <a:pt x="107" y="20"/>
                </a:lnTo>
                <a:lnTo>
                  <a:pt x="109" y="17"/>
                </a:lnTo>
                <a:lnTo>
                  <a:pt x="109" y="17"/>
                </a:lnTo>
                <a:lnTo>
                  <a:pt x="110" y="14"/>
                </a:lnTo>
                <a:lnTo>
                  <a:pt x="114" y="13"/>
                </a:lnTo>
                <a:lnTo>
                  <a:pt x="117" y="12"/>
                </a:lnTo>
                <a:lnTo>
                  <a:pt x="121" y="13"/>
                </a:lnTo>
                <a:lnTo>
                  <a:pt x="121" y="13"/>
                </a:lnTo>
                <a:lnTo>
                  <a:pt x="126" y="14"/>
                </a:lnTo>
                <a:lnTo>
                  <a:pt x="130" y="14"/>
                </a:lnTo>
                <a:lnTo>
                  <a:pt x="133" y="13"/>
                </a:lnTo>
                <a:lnTo>
                  <a:pt x="136" y="12"/>
                </a:lnTo>
                <a:lnTo>
                  <a:pt x="140" y="8"/>
                </a:lnTo>
                <a:lnTo>
                  <a:pt x="142" y="5"/>
                </a:lnTo>
                <a:lnTo>
                  <a:pt x="142" y="5"/>
                </a:lnTo>
                <a:lnTo>
                  <a:pt x="145" y="4"/>
                </a:lnTo>
                <a:lnTo>
                  <a:pt x="148" y="2"/>
                </a:lnTo>
                <a:lnTo>
                  <a:pt x="152" y="2"/>
                </a:lnTo>
                <a:lnTo>
                  <a:pt x="154" y="4"/>
                </a:lnTo>
                <a:lnTo>
                  <a:pt x="154" y="4"/>
                </a:lnTo>
                <a:lnTo>
                  <a:pt x="158" y="5"/>
                </a:lnTo>
                <a:lnTo>
                  <a:pt x="161" y="6"/>
                </a:lnTo>
                <a:lnTo>
                  <a:pt x="169" y="5"/>
                </a:lnTo>
                <a:lnTo>
                  <a:pt x="174" y="2"/>
                </a:lnTo>
                <a:lnTo>
                  <a:pt x="177" y="2"/>
                </a:lnTo>
                <a:lnTo>
                  <a:pt x="177" y="2"/>
                </a:lnTo>
                <a:lnTo>
                  <a:pt x="180" y="0"/>
                </a:lnTo>
                <a:lnTo>
                  <a:pt x="182" y="0"/>
                </a:lnTo>
                <a:lnTo>
                  <a:pt x="186" y="1"/>
                </a:lnTo>
                <a:lnTo>
                  <a:pt x="189" y="2"/>
                </a:lnTo>
                <a:lnTo>
                  <a:pt x="189" y="2"/>
                </a:lnTo>
                <a:lnTo>
                  <a:pt x="192" y="5"/>
                </a:lnTo>
                <a:lnTo>
                  <a:pt x="196" y="6"/>
                </a:lnTo>
                <a:lnTo>
                  <a:pt x="203" y="6"/>
                </a:lnTo>
                <a:lnTo>
                  <a:pt x="209" y="6"/>
                </a:lnTo>
                <a:lnTo>
                  <a:pt x="212" y="6"/>
                </a:lnTo>
                <a:lnTo>
                  <a:pt x="212" y="6"/>
                </a:lnTo>
                <a:lnTo>
                  <a:pt x="215" y="5"/>
                </a:lnTo>
                <a:lnTo>
                  <a:pt x="217" y="5"/>
                </a:lnTo>
                <a:lnTo>
                  <a:pt x="223" y="8"/>
                </a:lnTo>
                <a:lnTo>
                  <a:pt x="224" y="9"/>
                </a:lnTo>
                <a:lnTo>
                  <a:pt x="224" y="9"/>
                </a:lnTo>
                <a:lnTo>
                  <a:pt x="227" y="13"/>
                </a:lnTo>
                <a:lnTo>
                  <a:pt x="231" y="16"/>
                </a:lnTo>
                <a:lnTo>
                  <a:pt x="239" y="19"/>
                </a:lnTo>
                <a:lnTo>
                  <a:pt x="245" y="20"/>
                </a:lnTo>
                <a:lnTo>
                  <a:pt x="248" y="20"/>
                </a:lnTo>
                <a:lnTo>
                  <a:pt x="248" y="20"/>
                </a:lnTo>
                <a:lnTo>
                  <a:pt x="259" y="17"/>
                </a:lnTo>
                <a:lnTo>
                  <a:pt x="268" y="17"/>
                </a:lnTo>
                <a:lnTo>
                  <a:pt x="278" y="21"/>
                </a:lnTo>
                <a:lnTo>
                  <a:pt x="284" y="27"/>
                </a:lnTo>
                <a:lnTo>
                  <a:pt x="284" y="27"/>
                </a:lnTo>
                <a:lnTo>
                  <a:pt x="291" y="35"/>
                </a:lnTo>
                <a:lnTo>
                  <a:pt x="294" y="43"/>
                </a:lnTo>
                <a:lnTo>
                  <a:pt x="294" y="53"/>
                </a:lnTo>
                <a:lnTo>
                  <a:pt x="292" y="63"/>
                </a:lnTo>
                <a:lnTo>
                  <a:pt x="292" y="63"/>
                </a:lnTo>
                <a:lnTo>
                  <a:pt x="291" y="68"/>
                </a:lnTo>
                <a:lnTo>
                  <a:pt x="292" y="73"/>
                </a:lnTo>
                <a:lnTo>
                  <a:pt x="296" y="81"/>
                </a:lnTo>
                <a:lnTo>
                  <a:pt x="296" y="81"/>
                </a:lnTo>
                <a:lnTo>
                  <a:pt x="299" y="86"/>
                </a:lnTo>
                <a:lnTo>
                  <a:pt x="303" y="88"/>
                </a:lnTo>
                <a:lnTo>
                  <a:pt x="306" y="94"/>
                </a:lnTo>
                <a:lnTo>
                  <a:pt x="306" y="96"/>
                </a:lnTo>
                <a:lnTo>
                  <a:pt x="304" y="99"/>
                </a:lnTo>
                <a:lnTo>
                  <a:pt x="304" y="99"/>
                </a:lnTo>
                <a:lnTo>
                  <a:pt x="304" y="107"/>
                </a:lnTo>
                <a:lnTo>
                  <a:pt x="304" y="115"/>
                </a:lnTo>
                <a:lnTo>
                  <a:pt x="306" y="119"/>
                </a:lnTo>
                <a:lnTo>
                  <a:pt x="308" y="122"/>
                </a:lnTo>
                <a:lnTo>
                  <a:pt x="308" y="122"/>
                </a:lnTo>
                <a:lnTo>
                  <a:pt x="310" y="124"/>
                </a:lnTo>
                <a:lnTo>
                  <a:pt x="311" y="128"/>
                </a:lnTo>
                <a:lnTo>
                  <a:pt x="311" y="131"/>
                </a:lnTo>
                <a:lnTo>
                  <a:pt x="308" y="134"/>
                </a:lnTo>
                <a:lnTo>
                  <a:pt x="308" y="134"/>
                </a:lnTo>
                <a:lnTo>
                  <a:pt x="307" y="138"/>
                </a:lnTo>
                <a:lnTo>
                  <a:pt x="306" y="142"/>
                </a:lnTo>
                <a:lnTo>
                  <a:pt x="306" y="150"/>
                </a:lnTo>
                <a:lnTo>
                  <a:pt x="307" y="157"/>
                </a:lnTo>
                <a:lnTo>
                  <a:pt x="307" y="157"/>
                </a:lnTo>
                <a:lnTo>
                  <a:pt x="308" y="159"/>
                </a:lnTo>
                <a:lnTo>
                  <a:pt x="308" y="163"/>
                </a:lnTo>
                <a:lnTo>
                  <a:pt x="307" y="166"/>
                </a:lnTo>
                <a:lnTo>
                  <a:pt x="306" y="169"/>
                </a:lnTo>
                <a:lnTo>
                  <a:pt x="306" y="169"/>
                </a:lnTo>
                <a:lnTo>
                  <a:pt x="304" y="169"/>
                </a:lnTo>
                <a:lnTo>
                  <a:pt x="304" y="169"/>
                </a:lnTo>
                <a:lnTo>
                  <a:pt x="302" y="171"/>
                </a:lnTo>
                <a:lnTo>
                  <a:pt x="300" y="175"/>
                </a:lnTo>
                <a:lnTo>
                  <a:pt x="299" y="183"/>
                </a:lnTo>
                <a:lnTo>
                  <a:pt x="298" y="191"/>
                </a:lnTo>
                <a:lnTo>
                  <a:pt x="298" y="191"/>
                </a:lnTo>
                <a:lnTo>
                  <a:pt x="299" y="194"/>
                </a:lnTo>
                <a:lnTo>
                  <a:pt x="298" y="197"/>
                </a:lnTo>
                <a:lnTo>
                  <a:pt x="296" y="201"/>
                </a:lnTo>
                <a:lnTo>
                  <a:pt x="294" y="202"/>
                </a:lnTo>
                <a:lnTo>
                  <a:pt x="294" y="202"/>
                </a:lnTo>
                <a:lnTo>
                  <a:pt x="291" y="205"/>
                </a:lnTo>
                <a:lnTo>
                  <a:pt x="288" y="207"/>
                </a:lnTo>
                <a:lnTo>
                  <a:pt x="284" y="214"/>
                </a:lnTo>
                <a:lnTo>
                  <a:pt x="283" y="219"/>
                </a:lnTo>
                <a:lnTo>
                  <a:pt x="283" y="222"/>
                </a:lnTo>
                <a:lnTo>
                  <a:pt x="283" y="222"/>
                </a:lnTo>
                <a:lnTo>
                  <a:pt x="283" y="228"/>
                </a:lnTo>
                <a:lnTo>
                  <a:pt x="280" y="230"/>
                </a:lnTo>
                <a:lnTo>
                  <a:pt x="278" y="233"/>
                </a:lnTo>
                <a:lnTo>
                  <a:pt x="276" y="233"/>
                </a:lnTo>
                <a:lnTo>
                  <a:pt x="276" y="233"/>
                </a:lnTo>
                <a:lnTo>
                  <a:pt x="271" y="236"/>
                </a:lnTo>
                <a:lnTo>
                  <a:pt x="268" y="238"/>
                </a:lnTo>
                <a:lnTo>
                  <a:pt x="263" y="245"/>
                </a:lnTo>
                <a:lnTo>
                  <a:pt x="260" y="252"/>
                </a:lnTo>
                <a:lnTo>
                  <a:pt x="260" y="252"/>
                </a:lnTo>
                <a:lnTo>
                  <a:pt x="259" y="256"/>
                </a:lnTo>
                <a:lnTo>
                  <a:pt x="258" y="258"/>
                </a:lnTo>
                <a:lnTo>
                  <a:pt x="255" y="260"/>
                </a:lnTo>
                <a:lnTo>
                  <a:pt x="251" y="261"/>
                </a:lnTo>
                <a:lnTo>
                  <a:pt x="251" y="261"/>
                </a:lnTo>
                <a:lnTo>
                  <a:pt x="247" y="261"/>
                </a:lnTo>
                <a:lnTo>
                  <a:pt x="244" y="262"/>
                </a:lnTo>
                <a:lnTo>
                  <a:pt x="239" y="268"/>
                </a:lnTo>
                <a:lnTo>
                  <a:pt x="235" y="273"/>
                </a:lnTo>
                <a:lnTo>
                  <a:pt x="233" y="276"/>
                </a:lnTo>
                <a:lnTo>
                  <a:pt x="233" y="276"/>
                </a:lnTo>
                <a:lnTo>
                  <a:pt x="233" y="277"/>
                </a:lnTo>
                <a:lnTo>
                  <a:pt x="231" y="280"/>
                </a:lnTo>
                <a:lnTo>
                  <a:pt x="228" y="282"/>
                </a:lnTo>
                <a:lnTo>
                  <a:pt x="223" y="282"/>
                </a:lnTo>
                <a:lnTo>
                  <a:pt x="223" y="282"/>
                </a:lnTo>
                <a:lnTo>
                  <a:pt x="219" y="282"/>
                </a:lnTo>
                <a:lnTo>
                  <a:pt x="215" y="284"/>
                </a:lnTo>
                <a:lnTo>
                  <a:pt x="208" y="286"/>
                </a:lnTo>
                <a:lnTo>
                  <a:pt x="204" y="291"/>
                </a:lnTo>
                <a:lnTo>
                  <a:pt x="203" y="293"/>
                </a:lnTo>
                <a:lnTo>
                  <a:pt x="203" y="293"/>
                </a:lnTo>
                <a:lnTo>
                  <a:pt x="201" y="296"/>
                </a:lnTo>
                <a:lnTo>
                  <a:pt x="197" y="299"/>
                </a:lnTo>
                <a:lnTo>
                  <a:pt x="195" y="299"/>
                </a:lnTo>
                <a:lnTo>
                  <a:pt x="190" y="297"/>
                </a:lnTo>
                <a:lnTo>
                  <a:pt x="190" y="297"/>
                </a:lnTo>
                <a:lnTo>
                  <a:pt x="185" y="297"/>
                </a:lnTo>
                <a:lnTo>
                  <a:pt x="180" y="299"/>
                </a:lnTo>
                <a:lnTo>
                  <a:pt x="173" y="301"/>
                </a:lnTo>
                <a:lnTo>
                  <a:pt x="169" y="304"/>
                </a:lnTo>
                <a:lnTo>
                  <a:pt x="164" y="308"/>
                </a:lnTo>
                <a:lnTo>
                  <a:pt x="169" y="305"/>
                </a:lnTo>
                <a:lnTo>
                  <a:pt x="169" y="305"/>
                </a:lnTo>
                <a:lnTo>
                  <a:pt x="166" y="307"/>
                </a:lnTo>
                <a:lnTo>
                  <a:pt x="162" y="308"/>
                </a:lnTo>
                <a:lnTo>
                  <a:pt x="160" y="308"/>
                </a:lnTo>
                <a:lnTo>
                  <a:pt x="157" y="307"/>
                </a:lnTo>
                <a:lnTo>
                  <a:pt x="157" y="307"/>
                </a:lnTo>
                <a:lnTo>
                  <a:pt x="153" y="305"/>
                </a:lnTo>
                <a:lnTo>
                  <a:pt x="150" y="304"/>
                </a:lnTo>
                <a:lnTo>
                  <a:pt x="144" y="305"/>
                </a:lnTo>
                <a:lnTo>
                  <a:pt x="137" y="307"/>
                </a:lnTo>
                <a:lnTo>
                  <a:pt x="134" y="308"/>
                </a:lnTo>
                <a:lnTo>
                  <a:pt x="134" y="308"/>
                </a:lnTo>
                <a:lnTo>
                  <a:pt x="132" y="311"/>
                </a:lnTo>
                <a:lnTo>
                  <a:pt x="129" y="311"/>
                </a:lnTo>
                <a:lnTo>
                  <a:pt x="125" y="309"/>
                </a:lnTo>
                <a:lnTo>
                  <a:pt x="122" y="308"/>
                </a:lnTo>
                <a:lnTo>
                  <a:pt x="122" y="308"/>
                </a:lnTo>
                <a:lnTo>
                  <a:pt x="122" y="308"/>
                </a:lnTo>
                <a:lnTo>
                  <a:pt x="122" y="308"/>
                </a:lnTo>
                <a:lnTo>
                  <a:pt x="119" y="305"/>
                </a:lnTo>
                <a:lnTo>
                  <a:pt x="115" y="304"/>
                </a:lnTo>
                <a:lnTo>
                  <a:pt x="109" y="303"/>
                </a:lnTo>
                <a:lnTo>
                  <a:pt x="103" y="304"/>
                </a:lnTo>
                <a:lnTo>
                  <a:pt x="101" y="304"/>
                </a:lnTo>
                <a:lnTo>
                  <a:pt x="101" y="304"/>
                </a:lnTo>
                <a:lnTo>
                  <a:pt x="97" y="305"/>
                </a:lnTo>
                <a:lnTo>
                  <a:pt x="94" y="305"/>
                </a:lnTo>
                <a:lnTo>
                  <a:pt x="91" y="304"/>
                </a:lnTo>
                <a:lnTo>
                  <a:pt x="89" y="303"/>
                </a:lnTo>
                <a:lnTo>
                  <a:pt x="87" y="300"/>
                </a:lnTo>
                <a:lnTo>
                  <a:pt x="87" y="300"/>
                </a:lnTo>
                <a:lnTo>
                  <a:pt x="85" y="297"/>
                </a:lnTo>
                <a:lnTo>
                  <a:pt x="82" y="295"/>
                </a:lnTo>
                <a:lnTo>
                  <a:pt x="74" y="292"/>
                </a:lnTo>
                <a:lnTo>
                  <a:pt x="67" y="291"/>
                </a:lnTo>
                <a:lnTo>
                  <a:pt x="64" y="291"/>
                </a:lnTo>
                <a:lnTo>
                  <a:pt x="64" y="291"/>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36" name="Line 1905"/>
          <p:cNvSpPr>
            <a:spLocks noChangeShapeType="1"/>
          </p:cNvSpPr>
          <p:nvPr/>
        </p:nvSpPr>
        <p:spPr bwMode="auto">
          <a:xfrm>
            <a:off x="2541588" y="6937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7" name="Line 1906"/>
          <p:cNvSpPr>
            <a:spLocks noChangeShapeType="1"/>
          </p:cNvSpPr>
          <p:nvPr/>
        </p:nvSpPr>
        <p:spPr bwMode="auto">
          <a:xfrm>
            <a:off x="2541588" y="69373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38" name="Line 1907"/>
          <p:cNvSpPr>
            <a:spLocks noChangeShapeType="1"/>
          </p:cNvSpPr>
          <p:nvPr/>
        </p:nvSpPr>
        <p:spPr bwMode="auto">
          <a:xfrm>
            <a:off x="2603500" y="6778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9" name="Line 1908"/>
          <p:cNvSpPr>
            <a:spLocks noChangeShapeType="1"/>
          </p:cNvSpPr>
          <p:nvPr/>
        </p:nvSpPr>
        <p:spPr bwMode="auto">
          <a:xfrm>
            <a:off x="2603500" y="6778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40" name="Line 1909"/>
          <p:cNvSpPr>
            <a:spLocks noChangeShapeType="1"/>
          </p:cNvSpPr>
          <p:nvPr/>
        </p:nvSpPr>
        <p:spPr bwMode="auto">
          <a:xfrm>
            <a:off x="2616200" y="7429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1" name="Line 1910"/>
          <p:cNvSpPr>
            <a:spLocks noChangeShapeType="1"/>
          </p:cNvSpPr>
          <p:nvPr/>
        </p:nvSpPr>
        <p:spPr bwMode="auto">
          <a:xfrm>
            <a:off x="2616200" y="7429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42" name="Line 1911"/>
          <p:cNvSpPr>
            <a:spLocks noChangeShapeType="1"/>
          </p:cNvSpPr>
          <p:nvPr/>
        </p:nvSpPr>
        <p:spPr bwMode="auto">
          <a:xfrm>
            <a:off x="2659063" y="7096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3" name="Line 1912"/>
          <p:cNvSpPr>
            <a:spLocks noChangeShapeType="1"/>
          </p:cNvSpPr>
          <p:nvPr/>
        </p:nvSpPr>
        <p:spPr bwMode="auto">
          <a:xfrm>
            <a:off x="2659063" y="7096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44" name="Line 1913"/>
          <p:cNvSpPr>
            <a:spLocks noChangeShapeType="1"/>
          </p:cNvSpPr>
          <p:nvPr/>
        </p:nvSpPr>
        <p:spPr bwMode="auto">
          <a:xfrm>
            <a:off x="2659063" y="7778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5" name="Line 1914"/>
          <p:cNvSpPr>
            <a:spLocks noChangeShapeType="1"/>
          </p:cNvSpPr>
          <p:nvPr/>
        </p:nvSpPr>
        <p:spPr bwMode="auto">
          <a:xfrm>
            <a:off x="2659063" y="7778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46" name="Line 1915"/>
          <p:cNvSpPr>
            <a:spLocks noChangeShapeType="1"/>
          </p:cNvSpPr>
          <p:nvPr/>
        </p:nvSpPr>
        <p:spPr bwMode="auto">
          <a:xfrm>
            <a:off x="2627313" y="8159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7" name="Line 1916"/>
          <p:cNvSpPr>
            <a:spLocks noChangeShapeType="1"/>
          </p:cNvSpPr>
          <p:nvPr/>
        </p:nvSpPr>
        <p:spPr bwMode="auto">
          <a:xfrm>
            <a:off x="2627313" y="8159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48" name="Line 1917"/>
          <p:cNvSpPr>
            <a:spLocks noChangeShapeType="1"/>
          </p:cNvSpPr>
          <p:nvPr/>
        </p:nvSpPr>
        <p:spPr bwMode="auto">
          <a:xfrm>
            <a:off x="2574925" y="8429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9" name="Line 1918"/>
          <p:cNvSpPr>
            <a:spLocks noChangeShapeType="1"/>
          </p:cNvSpPr>
          <p:nvPr/>
        </p:nvSpPr>
        <p:spPr bwMode="auto">
          <a:xfrm>
            <a:off x="2574925" y="842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50" name="Line 1919"/>
          <p:cNvSpPr>
            <a:spLocks noChangeShapeType="1"/>
          </p:cNvSpPr>
          <p:nvPr/>
        </p:nvSpPr>
        <p:spPr bwMode="auto">
          <a:xfrm>
            <a:off x="2578100" y="7889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1" name="Line 1920"/>
          <p:cNvSpPr>
            <a:spLocks noChangeShapeType="1"/>
          </p:cNvSpPr>
          <p:nvPr/>
        </p:nvSpPr>
        <p:spPr bwMode="auto">
          <a:xfrm>
            <a:off x="2578100" y="7889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52" name="Line 1921"/>
          <p:cNvSpPr>
            <a:spLocks noChangeShapeType="1"/>
          </p:cNvSpPr>
          <p:nvPr/>
        </p:nvSpPr>
        <p:spPr bwMode="auto">
          <a:xfrm>
            <a:off x="2520950" y="82232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3" name="Line 1922"/>
          <p:cNvSpPr>
            <a:spLocks noChangeShapeType="1"/>
          </p:cNvSpPr>
          <p:nvPr/>
        </p:nvSpPr>
        <p:spPr bwMode="auto">
          <a:xfrm>
            <a:off x="2520950" y="8223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54" name="Line 1923"/>
          <p:cNvSpPr>
            <a:spLocks noChangeShapeType="1"/>
          </p:cNvSpPr>
          <p:nvPr/>
        </p:nvSpPr>
        <p:spPr bwMode="auto">
          <a:xfrm>
            <a:off x="2495550" y="77152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5" name="Line 1924"/>
          <p:cNvSpPr>
            <a:spLocks noChangeShapeType="1"/>
          </p:cNvSpPr>
          <p:nvPr/>
        </p:nvSpPr>
        <p:spPr bwMode="auto">
          <a:xfrm>
            <a:off x="2495550" y="7715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56" name="Line 1925"/>
          <p:cNvSpPr>
            <a:spLocks noChangeShapeType="1"/>
          </p:cNvSpPr>
          <p:nvPr/>
        </p:nvSpPr>
        <p:spPr bwMode="auto">
          <a:xfrm>
            <a:off x="2546350" y="7429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7" name="Line 1926"/>
          <p:cNvSpPr>
            <a:spLocks noChangeShapeType="1"/>
          </p:cNvSpPr>
          <p:nvPr/>
        </p:nvSpPr>
        <p:spPr bwMode="auto">
          <a:xfrm>
            <a:off x="2546350" y="7429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58" name="Freeform 1927"/>
          <p:cNvSpPr>
            <a:spLocks/>
          </p:cNvSpPr>
          <p:nvPr/>
        </p:nvSpPr>
        <p:spPr bwMode="auto">
          <a:xfrm>
            <a:off x="2784476" y="566739"/>
            <a:ext cx="382588" cy="382588"/>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9" name="Freeform 1928"/>
          <p:cNvSpPr>
            <a:spLocks/>
          </p:cNvSpPr>
          <p:nvPr/>
        </p:nvSpPr>
        <p:spPr bwMode="auto">
          <a:xfrm>
            <a:off x="3024188" y="627064"/>
            <a:ext cx="84138" cy="82550"/>
          </a:xfrm>
          <a:custGeom>
            <a:avLst/>
            <a:gdLst>
              <a:gd name="T0" fmla="*/ 106 w 106"/>
              <a:gd name="T1" fmla="*/ 83 h 106"/>
              <a:gd name="T2" fmla="*/ 106 w 106"/>
              <a:gd name="T3" fmla="*/ 83 h 106"/>
              <a:gd name="T4" fmla="*/ 105 w 106"/>
              <a:gd name="T5" fmla="*/ 80 h 106"/>
              <a:gd name="T6" fmla="*/ 102 w 106"/>
              <a:gd name="T7" fmla="*/ 79 h 106"/>
              <a:gd name="T8" fmla="*/ 97 w 106"/>
              <a:gd name="T9" fmla="*/ 76 h 106"/>
              <a:gd name="T10" fmla="*/ 91 w 106"/>
              <a:gd name="T11" fmla="*/ 75 h 106"/>
              <a:gd name="T12" fmla="*/ 75 w 106"/>
              <a:gd name="T13" fmla="*/ 74 h 106"/>
              <a:gd name="T14" fmla="*/ 57 w 106"/>
              <a:gd name="T15" fmla="*/ 75 h 106"/>
              <a:gd name="T16" fmla="*/ 57 w 106"/>
              <a:gd name="T17" fmla="*/ 75 h 106"/>
              <a:gd name="T18" fmla="*/ 51 w 106"/>
              <a:gd name="T19" fmla="*/ 75 h 106"/>
              <a:gd name="T20" fmla="*/ 51 w 106"/>
              <a:gd name="T21" fmla="*/ 75 h 106"/>
              <a:gd name="T22" fmla="*/ 63 w 106"/>
              <a:gd name="T23" fmla="*/ 63 h 106"/>
              <a:gd name="T24" fmla="*/ 74 w 106"/>
              <a:gd name="T25" fmla="*/ 50 h 106"/>
              <a:gd name="T26" fmla="*/ 78 w 106"/>
              <a:gd name="T27" fmla="*/ 44 h 106"/>
              <a:gd name="T28" fmla="*/ 81 w 106"/>
              <a:gd name="T29" fmla="*/ 38 h 106"/>
              <a:gd name="T30" fmla="*/ 81 w 106"/>
              <a:gd name="T31" fmla="*/ 34 h 106"/>
              <a:gd name="T32" fmla="*/ 78 w 106"/>
              <a:gd name="T33" fmla="*/ 28 h 106"/>
              <a:gd name="T34" fmla="*/ 78 w 106"/>
              <a:gd name="T35" fmla="*/ 28 h 106"/>
              <a:gd name="T36" fmla="*/ 74 w 106"/>
              <a:gd name="T37" fmla="*/ 27 h 106"/>
              <a:gd name="T38" fmla="*/ 69 w 106"/>
              <a:gd name="T39" fmla="*/ 27 h 106"/>
              <a:gd name="T40" fmla="*/ 63 w 106"/>
              <a:gd name="T41" fmla="*/ 30 h 106"/>
              <a:gd name="T42" fmla="*/ 57 w 106"/>
              <a:gd name="T43" fmla="*/ 32 h 106"/>
              <a:gd name="T44" fmla="*/ 43 w 106"/>
              <a:gd name="T45" fmla="*/ 44 h 106"/>
              <a:gd name="T46" fmla="*/ 30 w 106"/>
              <a:gd name="T47" fmla="*/ 56 h 106"/>
              <a:gd name="T48" fmla="*/ 30 w 106"/>
              <a:gd name="T49" fmla="*/ 56 h 106"/>
              <a:gd name="T50" fmla="*/ 31 w 106"/>
              <a:gd name="T51" fmla="*/ 50 h 106"/>
              <a:gd name="T52" fmla="*/ 31 w 106"/>
              <a:gd name="T53" fmla="*/ 50 h 106"/>
              <a:gd name="T54" fmla="*/ 31 w 106"/>
              <a:gd name="T55" fmla="*/ 31 h 106"/>
              <a:gd name="T56" fmla="*/ 30 w 106"/>
              <a:gd name="T57" fmla="*/ 15 h 106"/>
              <a:gd name="T58" fmla="*/ 28 w 106"/>
              <a:gd name="T59" fmla="*/ 9 h 106"/>
              <a:gd name="T60" fmla="*/ 26 w 106"/>
              <a:gd name="T61" fmla="*/ 4 h 106"/>
              <a:gd name="T62" fmla="*/ 23 w 106"/>
              <a:gd name="T63" fmla="*/ 1 h 106"/>
              <a:gd name="T64" fmla="*/ 20 w 106"/>
              <a:gd name="T65" fmla="*/ 0 h 106"/>
              <a:gd name="T66" fmla="*/ 20 w 106"/>
              <a:gd name="T67" fmla="*/ 0 h 106"/>
              <a:gd name="T68" fmla="*/ 18 w 106"/>
              <a:gd name="T69" fmla="*/ 1 h 106"/>
              <a:gd name="T70" fmla="*/ 15 w 106"/>
              <a:gd name="T71" fmla="*/ 3 h 106"/>
              <a:gd name="T72" fmla="*/ 12 w 106"/>
              <a:gd name="T73" fmla="*/ 7 h 106"/>
              <a:gd name="T74" fmla="*/ 8 w 106"/>
              <a:gd name="T75" fmla="*/ 13 h 106"/>
              <a:gd name="T76" fmla="*/ 4 w 106"/>
              <a:gd name="T77" fmla="*/ 28 h 106"/>
              <a:gd name="T78" fmla="*/ 2 w 106"/>
              <a:gd name="T79" fmla="*/ 46 h 106"/>
              <a:gd name="T80" fmla="*/ 2 w 106"/>
              <a:gd name="T81" fmla="*/ 46 h 106"/>
              <a:gd name="T82" fmla="*/ 0 w 106"/>
              <a:gd name="T83" fmla="*/ 63 h 106"/>
              <a:gd name="T84" fmla="*/ 2 w 106"/>
              <a:gd name="T85" fmla="*/ 76 h 106"/>
              <a:gd name="T86" fmla="*/ 6 w 106"/>
              <a:gd name="T87" fmla="*/ 87 h 106"/>
              <a:gd name="T88" fmla="*/ 8 w 106"/>
              <a:gd name="T89" fmla="*/ 91 h 106"/>
              <a:gd name="T90" fmla="*/ 11 w 106"/>
              <a:gd name="T91" fmla="*/ 95 h 106"/>
              <a:gd name="T92" fmla="*/ 15 w 106"/>
              <a:gd name="T93" fmla="*/ 98 h 106"/>
              <a:gd name="T94" fmla="*/ 19 w 106"/>
              <a:gd name="T95" fmla="*/ 101 h 106"/>
              <a:gd name="T96" fmla="*/ 30 w 106"/>
              <a:gd name="T97" fmla="*/ 105 h 106"/>
              <a:gd name="T98" fmla="*/ 44 w 106"/>
              <a:gd name="T99" fmla="*/ 106 h 106"/>
              <a:gd name="T100" fmla="*/ 61 w 106"/>
              <a:gd name="T101" fmla="*/ 105 h 106"/>
              <a:gd name="T102" fmla="*/ 61 w 106"/>
              <a:gd name="T103" fmla="*/ 105 h 106"/>
              <a:gd name="T104" fmla="*/ 79 w 106"/>
              <a:gd name="T105" fmla="*/ 101 h 106"/>
              <a:gd name="T106" fmla="*/ 94 w 106"/>
              <a:gd name="T107" fmla="*/ 95 h 106"/>
              <a:gd name="T108" fmla="*/ 99 w 106"/>
              <a:gd name="T109" fmla="*/ 92 h 106"/>
              <a:gd name="T110" fmla="*/ 103 w 106"/>
              <a:gd name="T111" fmla="*/ 90 h 106"/>
              <a:gd name="T112" fmla="*/ 106 w 106"/>
              <a:gd name="T113" fmla="*/ 87 h 106"/>
              <a:gd name="T114" fmla="*/ 106 w 106"/>
              <a:gd name="T115" fmla="*/ 83 h 106"/>
              <a:gd name="T116" fmla="*/ 106 w 106"/>
              <a:gd name="T117"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 h="106">
                <a:moveTo>
                  <a:pt x="106" y="83"/>
                </a:moveTo>
                <a:lnTo>
                  <a:pt x="106" y="83"/>
                </a:lnTo>
                <a:lnTo>
                  <a:pt x="105" y="80"/>
                </a:lnTo>
                <a:lnTo>
                  <a:pt x="102" y="79"/>
                </a:lnTo>
                <a:lnTo>
                  <a:pt x="97" y="76"/>
                </a:lnTo>
                <a:lnTo>
                  <a:pt x="91" y="75"/>
                </a:lnTo>
                <a:lnTo>
                  <a:pt x="75" y="74"/>
                </a:lnTo>
                <a:lnTo>
                  <a:pt x="57" y="75"/>
                </a:lnTo>
                <a:lnTo>
                  <a:pt x="57" y="75"/>
                </a:lnTo>
                <a:lnTo>
                  <a:pt x="51" y="75"/>
                </a:lnTo>
                <a:lnTo>
                  <a:pt x="51" y="75"/>
                </a:lnTo>
                <a:lnTo>
                  <a:pt x="63" y="63"/>
                </a:lnTo>
                <a:lnTo>
                  <a:pt x="74" y="50"/>
                </a:lnTo>
                <a:lnTo>
                  <a:pt x="78" y="44"/>
                </a:lnTo>
                <a:lnTo>
                  <a:pt x="81" y="38"/>
                </a:lnTo>
                <a:lnTo>
                  <a:pt x="81" y="34"/>
                </a:lnTo>
                <a:lnTo>
                  <a:pt x="78" y="28"/>
                </a:lnTo>
                <a:lnTo>
                  <a:pt x="78" y="28"/>
                </a:lnTo>
                <a:lnTo>
                  <a:pt x="74" y="27"/>
                </a:lnTo>
                <a:lnTo>
                  <a:pt x="69" y="27"/>
                </a:lnTo>
                <a:lnTo>
                  <a:pt x="63" y="30"/>
                </a:lnTo>
                <a:lnTo>
                  <a:pt x="57" y="32"/>
                </a:lnTo>
                <a:lnTo>
                  <a:pt x="43" y="44"/>
                </a:lnTo>
                <a:lnTo>
                  <a:pt x="30" y="56"/>
                </a:lnTo>
                <a:lnTo>
                  <a:pt x="30" y="56"/>
                </a:lnTo>
                <a:lnTo>
                  <a:pt x="31" y="50"/>
                </a:lnTo>
                <a:lnTo>
                  <a:pt x="31" y="50"/>
                </a:lnTo>
                <a:lnTo>
                  <a:pt x="31" y="31"/>
                </a:lnTo>
                <a:lnTo>
                  <a:pt x="30" y="15"/>
                </a:lnTo>
                <a:lnTo>
                  <a:pt x="28" y="9"/>
                </a:lnTo>
                <a:lnTo>
                  <a:pt x="26" y="4"/>
                </a:lnTo>
                <a:lnTo>
                  <a:pt x="23" y="1"/>
                </a:lnTo>
                <a:lnTo>
                  <a:pt x="20" y="0"/>
                </a:lnTo>
                <a:lnTo>
                  <a:pt x="20" y="0"/>
                </a:lnTo>
                <a:lnTo>
                  <a:pt x="18" y="1"/>
                </a:lnTo>
                <a:lnTo>
                  <a:pt x="15" y="3"/>
                </a:lnTo>
                <a:lnTo>
                  <a:pt x="12" y="7"/>
                </a:lnTo>
                <a:lnTo>
                  <a:pt x="8" y="13"/>
                </a:lnTo>
                <a:lnTo>
                  <a:pt x="4" y="28"/>
                </a:lnTo>
                <a:lnTo>
                  <a:pt x="2" y="46"/>
                </a:lnTo>
                <a:lnTo>
                  <a:pt x="2" y="46"/>
                </a:lnTo>
                <a:lnTo>
                  <a:pt x="0" y="63"/>
                </a:lnTo>
                <a:lnTo>
                  <a:pt x="2" y="76"/>
                </a:lnTo>
                <a:lnTo>
                  <a:pt x="6" y="87"/>
                </a:lnTo>
                <a:lnTo>
                  <a:pt x="8" y="91"/>
                </a:lnTo>
                <a:lnTo>
                  <a:pt x="11" y="95"/>
                </a:lnTo>
                <a:lnTo>
                  <a:pt x="15" y="98"/>
                </a:lnTo>
                <a:lnTo>
                  <a:pt x="19" y="101"/>
                </a:lnTo>
                <a:lnTo>
                  <a:pt x="30" y="105"/>
                </a:lnTo>
                <a:lnTo>
                  <a:pt x="44" y="106"/>
                </a:lnTo>
                <a:lnTo>
                  <a:pt x="61" y="105"/>
                </a:lnTo>
                <a:lnTo>
                  <a:pt x="61" y="105"/>
                </a:lnTo>
                <a:lnTo>
                  <a:pt x="79" y="101"/>
                </a:lnTo>
                <a:lnTo>
                  <a:pt x="94" y="95"/>
                </a:lnTo>
                <a:lnTo>
                  <a:pt x="99" y="92"/>
                </a:lnTo>
                <a:lnTo>
                  <a:pt x="103" y="90"/>
                </a:lnTo>
                <a:lnTo>
                  <a:pt x="106" y="87"/>
                </a:lnTo>
                <a:lnTo>
                  <a:pt x="106" y="83"/>
                </a:lnTo>
                <a:lnTo>
                  <a:pt x="106" y="83"/>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60" name="Freeform 1929"/>
          <p:cNvSpPr>
            <a:spLocks/>
          </p:cNvSpPr>
          <p:nvPr/>
        </p:nvSpPr>
        <p:spPr bwMode="auto">
          <a:xfrm>
            <a:off x="2860675" y="687389"/>
            <a:ext cx="185738" cy="184150"/>
          </a:xfrm>
          <a:custGeom>
            <a:avLst/>
            <a:gdLst>
              <a:gd name="T0" fmla="*/ 189 w 235"/>
              <a:gd name="T1" fmla="*/ 132 h 234"/>
              <a:gd name="T2" fmla="*/ 189 w 235"/>
              <a:gd name="T3" fmla="*/ 132 h 234"/>
              <a:gd name="T4" fmla="*/ 178 w 235"/>
              <a:gd name="T5" fmla="*/ 142 h 234"/>
              <a:gd name="T6" fmla="*/ 165 w 235"/>
              <a:gd name="T7" fmla="*/ 153 h 234"/>
              <a:gd name="T8" fmla="*/ 137 w 235"/>
              <a:gd name="T9" fmla="*/ 175 h 234"/>
              <a:gd name="T10" fmla="*/ 107 w 235"/>
              <a:gd name="T11" fmla="*/ 192 h 234"/>
              <a:gd name="T12" fmla="*/ 78 w 235"/>
              <a:gd name="T13" fmla="*/ 208 h 234"/>
              <a:gd name="T14" fmla="*/ 51 w 235"/>
              <a:gd name="T15" fmla="*/ 221 h 234"/>
              <a:gd name="T16" fmla="*/ 27 w 235"/>
              <a:gd name="T17" fmla="*/ 230 h 234"/>
              <a:gd name="T18" fmla="*/ 11 w 235"/>
              <a:gd name="T19" fmla="*/ 234 h 234"/>
              <a:gd name="T20" fmla="*/ 6 w 235"/>
              <a:gd name="T21" fmla="*/ 234 h 234"/>
              <a:gd name="T22" fmla="*/ 1 w 235"/>
              <a:gd name="T23" fmla="*/ 232 h 234"/>
              <a:gd name="T24" fmla="*/ 1 w 235"/>
              <a:gd name="T25" fmla="*/ 232 h 234"/>
              <a:gd name="T26" fmla="*/ 0 w 235"/>
              <a:gd name="T27" fmla="*/ 230 h 234"/>
              <a:gd name="T28" fmla="*/ 0 w 235"/>
              <a:gd name="T29" fmla="*/ 223 h 234"/>
              <a:gd name="T30" fmla="*/ 1 w 235"/>
              <a:gd name="T31" fmla="*/ 216 h 234"/>
              <a:gd name="T32" fmla="*/ 4 w 235"/>
              <a:gd name="T33" fmla="*/ 207 h 234"/>
              <a:gd name="T34" fmla="*/ 12 w 235"/>
              <a:gd name="T35" fmla="*/ 183 h 234"/>
              <a:gd name="T36" fmla="*/ 26 w 235"/>
              <a:gd name="T37" fmla="*/ 156 h 234"/>
              <a:gd name="T38" fmla="*/ 42 w 235"/>
              <a:gd name="T39" fmla="*/ 126 h 234"/>
              <a:gd name="T40" fmla="*/ 60 w 235"/>
              <a:gd name="T41" fmla="*/ 97 h 234"/>
              <a:gd name="T42" fmla="*/ 81 w 235"/>
              <a:gd name="T43" fmla="*/ 69 h 234"/>
              <a:gd name="T44" fmla="*/ 91 w 235"/>
              <a:gd name="T45" fmla="*/ 57 h 234"/>
              <a:gd name="T46" fmla="*/ 102 w 235"/>
              <a:gd name="T47" fmla="*/ 45 h 234"/>
              <a:gd name="T48" fmla="*/ 102 w 235"/>
              <a:gd name="T49" fmla="*/ 45 h 234"/>
              <a:gd name="T50" fmla="*/ 123 w 235"/>
              <a:gd name="T51" fmla="*/ 26 h 234"/>
              <a:gd name="T52" fmla="*/ 141 w 235"/>
              <a:gd name="T53" fmla="*/ 12 h 234"/>
              <a:gd name="T54" fmla="*/ 150 w 235"/>
              <a:gd name="T55" fmla="*/ 7 h 234"/>
              <a:gd name="T56" fmla="*/ 157 w 235"/>
              <a:gd name="T57" fmla="*/ 4 h 234"/>
              <a:gd name="T58" fmla="*/ 165 w 235"/>
              <a:gd name="T59" fmla="*/ 2 h 234"/>
              <a:gd name="T60" fmla="*/ 172 w 235"/>
              <a:gd name="T61" fmla="*/ 0 h 234"/>
              <a:gd name="T62" fmla="*/ 178 w 235"/>
              <a:gd name="T63" fmla="*/ 0 h 234"/>
              <a:gd name="T64" fmla="*/ 185 w 235"/>
              <a:gd name="T65" fmla="*/ 0 h 234"/>
              <a:gd name="T66" fmla="*/ 190 w 235"/>
              <a:gd name="T67" fmla="*/ 2 h 234"/>
              <a:gd name="T68" fmla="*/ 196 w 235"/>
              <a:gd name="T69" fmla="*/ 4 h 234"/>
              <a:gd name="T70" fmla="*/ 207 w 235"/>
              <a:gd name="T71" fmla="*/ 11 h 234"/>
              <a:gd name="T72" fmla="*/ 216 w 235"/>
              <a:gd name="T73" fmla="*/ 19 h 234"/>
              <a:gd name="T74" fmla="*/ 216 w 235"/>
              <a:gd name="T75" fmla="*/ 19 h 234"/>
              <a:gd name="T76" fmla="*/ 224 w 235"/>
              <a:gd name="T77" fmla="*/ 29 h 234"/>
              <a:gd name="T78" fmla="*/ 231 w 235"/>
              <a:gd name="T79" fmla="*/ 38 h 234"/>
              <a:gd name="T80" fmla="*/ 232 w 235"/>
              <a:gd name="T81" fmla="*/ 43 h 234"/>
              <a:gd name="T82" fmla="*/ 233 w 235"/>
              <a:gd name="T83" fmla="*/ 50 h 234"/>
              <a:gd name="T84" fmla="*/ 235 w 235"/>
              <a:gd name="T85" fmla="*/ 55 h 234"/>
              <a:gd name="T86" fmla="*/ 233 w 235"/>
              <a:gd name="T87" fmla="*/ 62 h 234"/>
              <a:gd name="T88" fmla="*/ 232 w 235"/>
              <a:gd name="T89" fmla="*/ 69 h 234"/>
              <a:gd name="T90" fmla="*/ 231 w 235"/>
              <a:gd name="T91" fmla="*/ 77 h 234"/>
              <a:gd name="T92" fmla="*/ 227 w 235"/>
              <a:gd name="T93" fmla="*/ 85 h 234"/>
              <a:gd name="T94" fmla="*/ 223 w 235"/>
              <a:gd name="T95" fmla="*/ 93 h 234"/>
              <a:gd name="T96" fmla="*/ 209 w 235"/>
              <a:gd name="T97" fmla="*/ 112 h 234"/>
              <a:gd name="T98" fmla="*/ 189 w 235"/>
              <a:gd name="T99" fmla="*/ 132 h 234"/>
              <a:gd name="T100" fmla="*/ 189 w 235"/>
              <a:gd name="T101" fmla="*/ 13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 h="234">
                <a:moveTo>
                  <a:pt x="189" y="132"/>
                </a:moveTo>
                <a:lnTo>
                  <a:pt x="189" y="132"/>
                </a:lnTo>
                <a:lnTo>
                  <a:pt x="178" y="142"/>
                </a:lnTo>
                <a:lnTo>
                  <a:pt x="165" y="153"/>
                </a:lnTo>
                <a:lnTo>
                  <a:pt x="137" y="175"/>
                </a:lnTo>
                <a:lnTo>
                  <a:pt x="107" y="192"/>
                </a:lnTo>
                <a:lnTo>
                  <a:pt x="78" y="208"/>
                </a:lnTo>
                <a:lnTo>
                  <a:pt x="51" y="221"/>
                </a:lnTo>
                <a:lnTo>
                  <a:pt x="27" y="230"/>
                </a:lnTo>
                <a:lnTo>
                  <a:pt x="11" y="234"/>
                </a:lnTo>
                <a:lnTo>
                  <a:pt x="6" y="234"/>
                </a:lnTo>
                <a:lnTo>
                  <a:pt x="1" y="232"/>
                </a:lnTo>
                <a:lnTo>
                  <a:pt x="1" y="232"/>
                </a:lnTo>
                <a:lnTo>
                  <a:pt x="0" y="230"/>
                </a:lnTo>
                <a:lnTo>
                  <a:pt x="0" y="223"/>
                </a:lnTo>
                <a:lnTo>
                  <a:pt x="1" y="216"/>
                </a:lnTo>
                <a:lnTo>
                  <a:pt x="4" y="207"/>
                </a:lnTo>
                <a:lnTo>
                  <a:pt x="12" y="183"/>
                </a:lnTo>
                <a:lnTo>
                  <a:pt x="26" y="156"/>
                </a:lnTo>
                <a:lnTo>
                  <a:pt x="42" y="126"/>
                </a:lnTo>
                <a:lnTo>
                  <a:pt x="60" y="97"/>
                </a:lnTo>
                <a:lnTo>
                  <a:pt x="81" y="69"/>
                </a:lnTo>
                <a:lnTo>
                  <a:pt x="91" y="57"/>
                </a:lnTo>
                <a:lnTo>
                  <a:pt x="102" y="45"/>
                </a:lnTo>
                <a:lnTo>
                  <a:pt x="102" y="45"/>
                </a:lnTo>
                <a:lnTo>
                  <a:pt x="123" y="26"/>
                </a:lnTo>
                <a:lnTo>
                  <a:pt x="141" y="12"/>
                </a:lnTo>
                <a:lnTo>
                  <a:pt x="150" y="7"/>
                </a:lnTo>
                <a:lnTo>
                  <a:pt x="157" y="4"/>
                </a:lnTo>
                <a:lnTo>
                  <a:pt x="165" y="2"/>
                </a:lnTo>
                <a:lnTo>
                  <a:pt x="172" y="0"/>
                </a:lnTo>
                <a:lnTo>
                  <a:pt x="178" y="0"/>
                </a:lnTo>
                <a:lnTo>
                  <a:pt x="185" y="0"/>
                </a:lnTo>
                <a:lnTo>
                  <a:pt x="190" y="2"/>
                </a:lnTo>
                <a:lnTo>
                  <a:pt x="196" y="4"/>
                </a:lnTo>
                <a:lnTo>
                  <a:pt x="207" y="11"/>
                </a:lnTo>
                <a:lnTo>
                  <a:pt x="216" y="19"/>
                </a:lnTo>
                <a:lnTo>
                  <a:pt x="216" y="19"/>
                </a:lnTo>
                <a:lnTo>
                  <a:pt x="224" y="29"/>
                </a:lnTo>
                <a:lnTo>
                  <a:pt x="231" y="38"/>
                </a:lnTo>
                <a:lnTo>
                  <a:pt x="232" y="43"/>
                </a:lnTo>
                <a:lnTo>
                  <a:pt x="233" y="50"/>
                </a:lnTo>
                <a:lnTo>
                  <a:pt x="235" y="55"/>
                </a:lnTo>
                <a:lnTo>
                  <a:pt x="233" y="62"/>
                </a:lnTo>
                <a:lnTo>
                  <a:pt x="232" y="69"/>
                </a:lnTo>
                <a:lnTo>
                  <a:pt x="231" y="77"/>
                </a:lnTo>
                <a:lnTo>
                  <a:pt x="227" y="85"/>
                </a:lnTo>
                <a:lnTo>
                  <a:pt x="223" y="93"/>
                </a:lnTo>
                <a:lnTo>
                  <a:pt x="209" y="112"/>
                </a:lnTo>
                <a:lnTo>
                  <a:pt x="189" y="132"/>
                </a:lnTo>
                <a:lnTo>
                  <a:pt x="189" y="132"/>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61" name="Freeform 1930"/>
          <p:cNvSpPr>
            <a:spLocks/>
          </p:cNvSpPr>
          <p:nvPr/>
        </p:nvSpPr>
        <p:spPr bwMode="auto">
          <a:xfrm>
            <a:off x="2962276" y="700089"/>
            <a:ext cx="11113" cy="3175"/>
          </a:xfrm>
          <a:custGeom>
            <a:avLst/>
            <a:gdLst>
              <a:gd name="T0" fmla="*/ 0 w 15"/>
              <a:gd name="T1" fmla="*/ 4 h 4"/>
              <a:gd name="T2" fmla="*/ 6 w 15"/>
              <a:gd name="T3" fmla="*/ 1 h 4"/>
              <a:gd name="T4" fmla="*/ 13 w 15"/>
              <a:gd name="T5" fmla="*/ 0 h 4"/>
              <a:gd name="T6" fmla="*/ 15 w 15"/>
              <a:gd name="T7" fmla="*/ 0 h 4"/>
            </a:gdLst>
            <a:ahLst/>
            <a:cxnLst>
              <a:cxn ang="0">
                <a:pos x="T0" y="T1"/>
              </a:cxn>
              <a:cxn ang="0">
                <a:pos x="T2" y="T3"/>
              </a:cxn>
              <a:cxn ang="0">
                <a:pos x="T4" y="T5"/>
              </a:cxn>
              <a:cxn ang="0">
                <a:pos x="T6" y="T7"/>
              </a:cxn>
            </a:cxnLst>
            <a:rect l="0" t="0" r="r" b="b"/>
            <a:pathLst>
              <a:path w="15" h="4">
                <a:moveTo>
                  <a:pt x="0" y="4"/>
                </a:moveTo>
                <a:lnTo>
                  <a:pt x="6" y="1"/>
                </a:lnTo>
                <a:lnTo>
                  <a:pt x="13" y="0"/>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62" name="Freeform 1931"/>
          <p:cNvSpPr>
            <a:spLocks/>
          </p:cNvSpPr>
          <p:nvPr/>
        </p:nvSpPr>
        <p:spPr bwMode="auto">
          <a:xfrm>
            <a:off x="2990851" y="706438"/>
            <a:ext cx="11113" cy="6350"/>
          </a:xfrm>
          <a:custGeom>
            <a:avLst/>
            <a:gdLst>
              <a:gd name="T0" fmla="*/ 0 w 13"/>
              <a:gd name="T1" fmla="*/ 0 h 8"/>
              <a:gd name="T2" fmla="*/ 8 w 13"/>
              <a:gd name="T3" fmla="*/ 4 h 8"/>
              <a:gd name="T4" fmla="*/ 13 w 13"/>
              <a:gd name="T5" fmla="*/ 8 h 8"/>
            </a:gdLst>
            <a:ahLst/>
            <a:cxnLst>
              <a:cxn ang="0">
                <a:pos x="T0" y="T1"/>
              </a:cxn>
              <a:cxn ang="0">
                <a:pos x="T2" y="T3"/>
              </a:cxn>
              <a:cxn ang="0">
                <a:pos x="T4" y="T5"/>
              </a:cxn>
            </a:cxnLst>
            <a:rect l="0" t="0" r="r" b="b"/>
            <a:pathLst>
              <a:path w="13" h="8">
                <a:moveTo>
                  <a:pt x="0" y="0"/>
                </a:moveTo>
                <a:lnTo>
                  <a:pt x="8" y="4"/>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63" name="Freeform 1932"/>
          <p:cNvSpPr>
            <a:spLocks/>
          </p:cNvSpPr>
          <p:nvPr/>
        </p:nvSpPr>
        <p:spPr bwMode="auto">
          <a:xfrm>
            <a:off x="3014664" y="723902"/>
            <a:ext cx="6350" cy="9525"/>
          </a:xfrm>
          <a:custGeom>
            <a:avLst/>
            <a:gdLst>
              <a:gd name="T0" fmla="*/ 0 w 10"/>
              <a:gd name="T1" fmla="*/ 0 h 12"/>
              <a:gd name="T2" fmla="*/ 6 w 10"/>
              <a:gd name="T3" fmla="*/ 6 h 12"/>
              <a:gd name="T4" fmla="*/ 10 w 10"/>
              <a:gd name="T5" fmla="*/ 12 h 12"/>
            </a:gdLst>
            <a:ahLst/>
            <a:cxnLst>
              <a:cxn ang="0">
                <a:pos x="T0" y="T1"/>
              </a:cxn>
              <a:cxn ang="0">
                <a:pos x="T2" y="T3"/>
              </a:cxn>
              <a:cxn ang="0">
                <a:pos x="T4" y="T5"/>
              </a:cxn>
            </a:cxnLst>
            <a:rect l="0" t="0" r="r" b="b"/>
            <a:pathLst>
              <a:path w="10" h="12">
                <a:moveTo>
                  <a:pt x="0" y="0"/>
                </a:moveTo>
                <a:lnTo>
                  <a:pt x="6" y="6"/>
                </a:lnTo>
                <a:lnTo>
                  <a:pt x="10"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64" name="Freeform 1933"/>
          <p:cNvSpPr>
            <a:spLocks/>
          </p:cNvSpPr>
          <p:nvPr/>
        </p:nvSpPr>
        <p:spPr bwMode="auto">
          <a:xfrm>
            <a:off x="3030539" y="749301"/>
            <a:ext cx="1588" cy="12700"/>
          </a:xfrm>
          <a:custGeom>
            <a:avLst/>
            <a:gdLst>
              <a:gd name="T0" fmla="*/ 0 w 3"/>
              <a:gd name="T1" fmla="*/ 0 h 16"/>
              <a:gd name="T2" fmla="*/ 0 w 3"/>
              <a:gd name="T3" fmla="*/ 1 h 16"/>
              <a:gd name="T4" fmla="*/ 3 w 3"/>
              <a:gd name="T5" fmla="*/ 9 h 16"/>
              <a:gd name="T6" fmla="*/ 3 w 3"/>
              <a:gd name="T7" fmla="*/ 16 h 16"/>
            </a:gdLst>
            <a:ahLst/>
            <a:cxnLst>
              <a:cxn ang="0">
                <a:pos x="T0" y="T1"/>
              </a:cxn>
              <a:cxn ang="0">
                <a:pos x="T2" y="T3"/>
              </a:cxn>
              <a:cxn ang="0">
                <a:pos x="T4" y="T5"/>
              </a:cxn>
              <a:cxn ang="0">
                <a:pos x="T6" y="T7"/>
              </a:cxn>
            </a:cxnLst>
            <a:rect l="0" t="0" r="r" b="b"/>
            <a:pathLst>
              <a:path w="3" h="16">
                <a:moveTo>
                  <a:pt x="0" y="0"/>
                </a:moveTo>
                <a:lnTo>
                  <a:pt x="0" y="1"/>
                </a:lnTo>
                <a:lnTo>
                  <a:pt x="3" y="9"/>
                </a:lnTo>
                <a:lnTo>
                  <a:pt x="3"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65" name="Freeform 1934"/>
          <p:cNvSpPr>
            <a:spLocks/>
          </p:cNvSpPr>
          <p:nvPr/>
        </p:nvSpPr>
        <p:spPr bwMode="auto">
          <a:xfrm>
            <a:off x="2940051" y="719139"/>
            <a:ext cx="12700" cy="3175"/>
          </a:xfrm>
          <a:custGeom>
            <a:avLst/>
            <a:gdLst>
              <a:gd name="T0" fmla="*/ 0 w 16"/>
              <a:gd name="T1" fmla="*/ 4 h 4"/>
              <a:gd name="T2" fmla="*/ 5 w 16"/>
              <a:gd name="T3" fmla="*/ 0 h 4"/>
              <a:gd name="T4" fmla="*/ 12 w 16"/>
              <a:gd name="T5" fmla="*/ 0 h 4"/>
              <a:gd name="T6" fmla="*/ 16 w 16"/>
              <a:gd name="T7" fmla="*/ 0 h 4"/>
            </a:gdLst>
            <a:ahLst/>
            <a:cxnLst>
              <a:cxn ang="0">
                <a:pos x="T0" y="T1"/>
              </a:cxn>
              <a:cxn ang="0">
                <a:pos x="T2" y="T3"/>
              </a:cxn>
              <a:cxn ang="0">
                <a:pos x="T4" y="T5"/>
              </a:cxn>
              <a:cxn ang="0">
                <a:pos x="T6" y="T7"/>
              </a:cxn>
            </a:cxnLst>
            <a:rect l="0" t="0" r="r" b="b"/>
            <a:pathLst>
              <a:path w="16" h="4">
                <a:moveTo>
                  <a:pt x="0" y="4"/>
                </a:moveTo>
                <a:lnTo>
                  <a:pt x="5" y="0"/>
                </a:lnTo>
                <a:lnTo>
                  <a:pt x="12" y="0"/>
                </a:lnTo>
                <a:lnTo>
                  <a:pt x="1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66" name="Freeform 1935"/>
          <p:cNvSpPr>
            <a:spLocks/>
          </p:cNvSpPr>
          <p:nvPr/>
        </p:nvSpPr>
        <p:spPr bwMode="auto">
          <a:xfrm>
            <a:off x="2968626" y="725488"/>
            <a:ext cx="11113" cy="6350"/>
          </a:xfrm>
          <a:custGeom>
            <a:avLst/>
            <a:gdLst>
              <a:gd name="T0" fmla="*/ 0 w 13"/>
              <a:gd name="T1" fmla="*/ 0 h 8"/>
              <a:gd name="T2" fmla="*/ 0 w 13"/>
              <a:gd name="T3" fmla="*/ 0 h 8"/>
              <a:gd name="T4" fmla="*/ 9 w 13"/>
              <a:gd name="T5" fmla="*/ 5 h 8"/>
              <a:gd name="T6" fmla="*/ 13 w 13"/>
              <a:gd name="T7" fmla="*/ 8 h 8"/>
            </a:gdLst>
            <a:ahLst/>
            <a:cxnLst>
              <a:cxn ang="0">
                <a:pos x="T0" y="T1"/>
              </a:cxn>
              <a:cxn ang="0">
                <a:pos x="T2" y="T3"/>
              </a:cxn>
              <a:cxn ang="0">
                <a:pos x="T4" y="T5"/>
              </a:cxn>
              <a:cxn ang="0">
                <a:pos x="T6" y="T7"/>
              </a:cxn>
            </a:cxnLst>
            <a:rect l="0" t="0" r="r" b="b"/>
            <a:pathLst>
              <a:path w="13" h="8">
                <a:moveTo>
                  <a:pt x="0" y="0"/>
                </a:moveTo>
                <a:lnTo>
                  <a:pt x="0" y="0"/>
                </a:lnTo>
                <a:lnTo>
                  <a:pt x="9" y="5"/>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67" name="Freeform 1936"/>
          <p:cNvSpPr>
            <a:spLocks/>
          </p:cNvSpPr>
          <p:nvPr/>
        </p:nvSpPr>
        <p:spPr bwMode="auto">
          <a:xfrm>
            <a:off x="2992439" y="742952"/>
            <a:ext cx="9525" cy="9525"/>
          </a:xfrm>
          <a:custGeom>
            <a:avLst/>
            <a:gdLst>
              <a:gd name="T0" fmla="*/ 0 w 11"/>
              <a:gd name="T1" fmla="*/ 0 h 12"/>
              <a:gd name="T2" fmla="*/ 7 w 11"/>
              <a:gd name="T3" fmla="*/ 7 h 12"/>
              <a:gd name="T4" fmla="*/ 11 w 11"/>
              <a:gd name="T5" fmla="*/ 12 h 12"/>
            </a:gdLst>
            <a:ahLst/>
            <a:cxnLst>
              <a:cxn ang="0">
                <a:pos x="T0" y="T1"/>
              </a:cxn>
              <a:cxn ang="0">
                <a:pos x="T2" y="T3"/>
              </a:cxn>
              <a:cxn ang="0">
                <a:pos x="T4" y="T5"/>
              </a:cxn>
            </a:cxnLst>
            <a:rect l="0" t="0" r="r" b="b"/>
            <a:pathLst>
              <a:path w="11" h="12">
                <a:moveTo>
                  <a:pt x="0" y="0"/>
                </a:moveTo>
                <a:lnTo>
                  <a:pt x="7" y="7"/>
                </a:lnTo>
                <a:lnTo>
                  <a:pt x="11"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68" name="Freeform 1937"/>
          <p:cNvSpPr>
            <a:spLocks/>
          </p:cNvSpPr>
          <p:nvPr/>
        </p:nvSpPr>
        <p:spPr bwMode="auto">
          <a:xfrm>
            <a:off x="3009901" y="766764"/>
            <a:ext cx="3175" cy="12700"/>
          </a:xfrm>
          <a:custGeom>
            <a:avLst/>
            <a:gdLst>
              <a:gd name="T0" fmla="*/ 0 w 4"/>
              <a:gd name="T1" fmla="*/ 0 h 16"/>
              <a:gd name="T2" fmla="*/ 1 w 4"/>
              <a:gd name="T3" fmla="*/ 5 h 16"/>
              <a:gd name="T4" fmla="*/ 4 w 4"/>
              <a:gd name="T5" fmla="*/ 13 h 16"/>
              <a:gd name="T6" fmla="*/ 4 w 4"/>
              <a:gd name="T7" fmla="*/ 16 h 16"/>
            </a:gdLst>
            <a:ahLst/>
            <a:cxnLst>
              <a:cxn ang="0">
                <a:pos x="T0" y="T1"/>
              </a:cxn>
              <a:cxn ang="0">
                <a:pos x="T2" y="T3"/>
              </a:cxn>
              <a:cxn ang="0">
                <a:pos x="T4" y="T5"/>
              </a:cxn>
              <a:cxn ang="0">
                <a:pos x="T6" y="T7"/>
              </a:cxn>
            </a:cxnLst>
            <a:rect l="0" t="0" r="r" b="b"/>
            <a:pathLst>
              <a:path w="4" h="16">
                <a:moveTo>
                  <a:pt x="0" y="0"/>
                </a:moveTo>
                <a:lnTo>
                  <a:pt x="1" y="5"/>
                </a:lnTo>
                <a:lnTo>
                  <a:pt x="4" y="13"/>
                </a:lnTo>
                <a:lnTo>
                  <a:pt x="4"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69" name="Freeform 1938"/>
          <p:cNvSpPr>
            <a:spLocks/>
          </p:cNvSpPr>
          <p:nvPr/>
        </p:nvSpPr>
        <p:spPr bwMode="auto">
          <a:xfrm>
            <a:off x="2922589" y="741364"/>
            <a:ext cx="11113" cy="3175"/>
          </a:xfrm>
          <a:custGeom>
            <a:avLst/>
            <a:gdLst>
              <a:gd name="T0" fmla="*/ 0 w 15"/>
              <a:gd name="T1" fmla="*/ 4 h 4"/>
              <a:gd name="T2" fmla="*/ 5 w 15"/>
              <a:gd name="T3" fmla="*/ 1 h 4"/>
              <a:gd name="T4" fmla="*/ 11 w 15"/>
              <a:gd name="T5" fmla="*/ 0 h 4"/>
              <a:gd name="T6" fmla="*/ 15 w 15"/>
              <a:gd name="T7" fmla="*/ 0 h 4"/>
            </a:gdLst>
            <a:ahLst/>
            <a:cxnLst>
              <a:cxn ang="0">
                <a:pos x="T0" y="T1"/>
              </a:cxn>
              <a:cxn ang="0">
                <a:pos x="T2" y="T3"/>
              </a:cxn>
              <a:cxn ang="0">
                <a:pos x="T4" y="T5"/>
              </a:cxn>
              <a:cxn ang="0">
                <a:pos x="T6" y="T7"/>
              </a:cxn>
            </a:cxnLst>
            <a:rect l="0" t="0" r="r" b="b"/>
            <a:pathLst>
              <a:path w="15" h="4">
                <a:moveTo>
                  <a:pt x="0" y="4"/>
                </a:moveTo>
                <a:lnTo>
                  <a:pt x="5" y="1"/>
                </a:lnTo>
                <a:lnTo>
                  <a:pt x="11" y="0"/>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70" name="Freeform 1939"/>
          <p:cNvSpPr>
            <a:spLocks/>
          </p:cNvSpPr>
          <p:nvPr/>
        </p:nvSpPr>
        <p:spPr bwMode="auto">
          <a:xfrm>
            <a:off x="2951164" y="746127"/>
            <a:ext cx="11113" cy="6350"/>
          </a:xfrm>
          <a:custGeom>
            <a:avLst/>
            <a:gdLst>
              <a:gd name="T0" fmla="*/ 0 w 13"/>
              <a:gd name="T1" fmla="*/ 0 h 8"/>
              <a:gd name="T2" fmla="*/ 8 w 13"/>
              <a:gd name="T3" fmla="*/ 4 h 8"/>
              <a:gd name="T4" fmla="*/ 13 w 13"/>
              <a:gd name="T5" fmla="*/ 8 h 8"/>
            </a:gdLst>
            <a:ahLst/>
            <a:cxnLst>
              <a:cxn ang="0">
                <a:pos x="T0" y="T1"/>
              </a:cxn>
              <a:cxn ang="0">
                <a:pos x="T2" y="T3"/>
              </a:cxn>
              <a:cxn ang="0">
                <a:pos x="T4" y="T5"/>
              </a:cxn>
            </a:cxnLst>
            <a:rect l="0" t="0" r="r" b="b"/>
            <a:pathLst>
              <a:path w="13" h="8">
                <a:moveTo>
                  <a:pt x="0" y="0"/>
                </a:moveTo>
                <a:lnTo>
                  <a:pt x="8" y="4"/>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71" name="Freeform 1940"/>
          <p:cNvSpPr>
            <a:spLocks/>
          </p:cNvSpPr>
          <p:nvPr/>
        </p:nvSpPr>
        <p:spPr bwMode="auto">
          <a:xfrm>
            <a:off x="2973388" y="765176"/>
            <a:ext cx="7938" cy="9525"/>
          </a:xfrm>
          <a:custGeom>
            <a:avLst/>
            <a:gdLst>
              <a:gd name="T0" fmla="*/ 0 w 11"/>
              <a:gd name="T1" fmla="*/ 0 h 12"/>
              <a:gd name="T2" fmla="*/ 6 w 11"/>
              <a:gd name="T3" fmla="*/ 6 h 12"/>
              <a:gd name="T4" fmla="*/ 11 w 11"/>
              <a:gd name="T5" fmla="*/ 12 h 12"/>
            </a:gdLst>
            <a:ahLst/>
            <a:cxnLst>
              <a:cxn ang="0">
                <a:pos x="T0" y="T1"/>
              </a:cxn>
              <a:cxn ang="0">
                <a:pos x="T2" y="T3"/>
              </a:cxn>
              <a:cxn ang="0">
                <a:pos x="T4" y="T5"/>
              </a:cxn>
            </a:cxnLst>
            <a:rect l="0" t="0" r="r" b="b"/>
            <a:pathLst>
              <a:path w="11" h="12">
                <a:moveTo>
                  <a:pt x="0" y="0"/>
                </a:moveTo>
                <a:lnTo>
                  <a:pt x="6" y="6"/>
                </a:lnTo>
                <a:lnTo>
                  <a:pt x="11"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72" name="Freeform 1941"/>
          <p:cNvSpPr>
            <a:spLocks/>
          </p:cNvSpPr>
          <p:nvPr/>
        </p:nvSpPr>
        <p:spPr bwMode="auto">
          <a:xfrm>
            <a:off x="2990850" y="788988"/>
            <a:ext cx="1588" cy="12700"/>
          </a:xfrm>
          <a:custGeom>
            <a:avLst/>
            <a:gdLst>
              <a:gd name="T0" fmla="*/ 0 w 2"/>
              <a:gd name="T1" fmla="*/ 0 h 16"/>
              <a:gd name="T2" fmla="*/ 0 w 2"/>
              <a:gd name="T3" fmla="*/ 1 h 16"/>
              <a:gd name="T4" fmla="*/ 1 w 2"/>
              <a:gd name="T5" fmla="*/ 9 h 16"/>
              <a:gd name="T6" fmla="*/ 2 w 2"/>
              <a:gd name="T7" fmla="*/ 16 h 16"/>
            </a:gdLst>
            <a:ahLst/>
            <a:cxnLst>
              <a:cxn ang="0">
                <a:pos x="T0" y="T1"/>
              </a:cxn>
              <a:cxn ang="0">
                <a:pos x="T2" y="T3"/>
              </a:cxn>
              <a:cxn ang="0">
                <a:pos x="T4" y="T5"/>
              </a:cxn>
              <a:cxn ang="0">
                <a:pos x="T6" y="T7"/>
              </a:cxn>
            </a:cxnLst>
            <a:rect l="0" t="0" r="r" b="b"/>
            <a:pathLst>
              <a:path w="2" h="16">
                <a:moveTo>
                  <a:pt x="0" y="0"/>
                </a:moveTo>
                <a:lnTo>
                  <a:pt x="0" y="1"/>
                </a:lnTo>
                <a:lnTo>
                  <a:pt x="1" y="9"/>
                </a:lnTo>
                <a:lnTo>
                  <a:pt x="2"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73" name="Freeform 1942"/>
          <p:cNvSpPr>
            <a:spLocks/>
          </p:cNvSpPr>
          <p:nvPr/>
        </p:nvSpPr>
        <p:spPr bwMode="auto">
          <a:xfrm>
            <a:off x="2905125" y="763589"/>
            <a:ext cx="12700" cy="4763"/>
          </a:xfrm>
          <a:custGeom>
            <a:avLst/>
            <a:gdLst>
              <a:gd name="T0" fmla="*/ 0 w 17"/>
              <a:gd name="T1" fmla="*/ 5 h 5"/>
              <a:gd name="T2" fmla="*/ 6 w 17"/>
              <a:gd name="T3" fmla="*/ 3 h 5"/>
              <a:gd name="T4" fmla="*/ 11 w 17"/>
              <a:gd name="T5" fmla="*/ 0 h 5"/>
              <a:gd name="T6" fmla="*/ 17 w 17"/>
              <a:gd name="T7" fmla="*/ 0 h 5"/>
            </a:gdLst>
            <a:ahLst/>
            <a:cxnLst>
              <a:cxn ang="0">
                <a:pos x="T0" y="T1"/>
              </a:cxn>
              <a:cxn ang="0">
                <a:pos x="T2" y="T3"/>
              </a:cxn>
              <a:cxn ang="0">
                <a:pos x="T4" y="T5"/>
              </a:cxn>
              <a:cxn ang="0">
                <a:pos x="T6" y="T7"/>
              </a:cxn>
            </a:cxnLst>
            <a:rect l="0" t="0" r="r" b="b"/>
            <a:pathLst>
              <a:path w="17" h="5">
                <a:moveTo>
                  <a:pt x="0" y="5"/>
                </a:moveTo>
                <a:lnTo>
                  <a:pt x="6" y="3"/>
                </a:lnTo>
                <a:lnTo>
                  <a:pt x="11" y="0"/>
                </a:lnTo>
                <a:lnTo>
                  <a:pt x="17"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74" name="Freeform 1943"/>
          <p:cNvSpPr>
            <a:spLocks/>
          </p:cNvSpPr>
          <p:nvPr/>
        </p:nvSpPr>
        <p:spPr bwMode="auto">
          <a:xfrm>
            <a:off x="2933701" y="768352"/>
            <a:ext cx="11113" cy="6350"/>
          </a:xfrm>
          <a:custGeom>
            <a:avLst/>
            <a:gdLst>
              <a:gd name="T0" fmla="*/ 0 w 13"/>
              <a:gd name="T1" fmla="*/ 0 h 8"/>
              <a:gd name="T2" fmla="*/ 5 w 13"/>
              <a:gd name="T3" fmla="*/ 2 h 8"/>
              <a:gd name="T4" fmla="*/ 13 w 13"/>
              <a:gd name="T5" fmla="*/ 8 h 8"/>
            </a:gdLst>
            <a:ahLst/>
            <a:cxnLst>
              <a:cxn ang="0">
                <a:pos x="T0" y="T1"/>
              </a:cxn>
              <a:cxn ang="0">
                <a:pos x="T2" y="T3"/>
              </a:cxn>
              <a:cxn ang="0">
                <a:pos x="T4" y="T5"/>
              </a:cxn>
            </a:cxnLst>
            <a:rect l="0" t="0" r="r" b="b"/>
            <a:pathLst>
              <a:path w="13" h="8">
                <a:moveTo>
                  <a:pt x="0" y="0"/>
                </a:moveTo>
                <a:lnTo>
                  <a:pt x="5" y="2"/>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75" name="Freeform 1944"/>
          <p:cNvSpPr>
            <a:spLocks/>
          </p:cNvSpPr>
          <p:nvPr/>
        </p:nvSpPr>
        <p:spPr bwMode="auto">
          <a:xfrm>
            <a:off x="2955925" y="787402"/>
            <a:ext cx="7938" cy="11113"/>
          </a:xfrm>
          <a:custGeom>
            <a:avLst/>
            <a:gdLst>
              <a:gd name="T0" fmla="*/ 0 w 9"/>
              <a:gd name="T1" fmla="*/ 0 h 13"/>
              <a:gd name="T2" fmla="*/ 0 w 9"/>
              <a:gd name="T3" fmla="*/ 0 h 13"/>
              <a:gd name="T4" fmla="*/ 6 w 9"/>
              <a:gd name="T5" fmla="*/ 8 h 13"/>
              <a:gd name="T6" fmla="*/ 9 w 9"/>
              <a:gd name="T7" fmla="*/ 13 h 13"/>
            </a:gdLst>
            <a:ahLst/>
            <a:cxnLst>
              <a:cxn ang="0">
                <a:pos x="T0" y="T1"/>
              </a:cxn>
              <a:cxn ang="0">
                <a:pos x="T2" y="T3"/>
              </a:cxn>
              <a:cxn ang="0">
                <a:pos x="T4" y="T5"/>
              </a:cxn>
              <a:cxn ang="0">
                <a:pos x="T6" y="T7"/>
              </a:cxn>
            </a:cxnLst>
            <a:rect l="0" t="0" r="r" b="b"/>
            <a:pathLst>
              <a:path w="9" h="13">
                <a:moveTo>
                  <a:pt x="0" y="0"/>
                </a:moveTo>
                <a:lnTo>
                  <a:pt x="0" y="0"/>
                </a:lnTo>
                <a:lnTo>
                  <a:pt x="6" y="8"/>
                </a:lnTo>
                <a:lnTo>
                  <a:pt x="9" y="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76" name="Freeform 1945"/>
          <p:cNvSpPr>
            <a:spLocks/>
          </p:cNvSpPr>
          <p:nvPr/>
        </p:nvSpPr>
        <p:spPr bwMode="auto">
          <a:xfrm>
            <a:off x="2965451" y="814389"/>
            <a:ext cx="3175" cy="11113"/>
          </a:xfrm>
          <a:custGeom>
            <a:avLst/>
            <a:gdLst>
              <a:gd name="T0" fmla="*/ 5 w 5"/>
              <a:gd name="T1" fmla="*/ 0 h 15"/>
              <a:gd name="T2" fmla="*/ 5 w 5"/>
              <a:gd name="T3" fmla="*/ 6 h 15"/>
              <a:gd name="T4" fmla="*/ 2 w 5"/>
              <a:gd name="T5" fmla="*/ 11 h 15"/>
              <a:gd name="T6" fmla="*/ 0 w 5"/>
              <a:gd name="T7" fmla="*/ 15 h 15"/>
            </a:gdLst>
            <a:ahLst/>
            <a:cxnLst>
              <a:cxn ang="0">
                <a:pos x="T0" y="T1"/>
              </a:cxn>
              <a:cxn ang="0">
                <a:pos x="T2" y="T3"/>
              </a:cxn>
              <a:cxn ang="0">
                <a:pos x="T4" y="T5"/>
              </a:cxn>
              <a:cxn ang="0">
                <a:pos x="T6" y="T7"/>
              </a:cxn>
            </a:cxnLst>
            <a:rect l="0" t="0" r="r" b="b"/>
            <a:pathLst>
              <a:path w="5" h="15">
                <a:moveTo>
                  <a:pt x="5" y="0"/>
                </a:moveTo>
                <a:lnTo>
                  <a:pt x="5" y="6"/>
                </a:lnTo>
                <a:lnTo>
                  <a:pt x="2" y="11"/>
                </a:lnTo>
                <a:lnTo>
                  <a:pt x="0" y="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77" name="Freeform 1946"/>
          <p:cNvSpPr>
            <a:spLocks/>
          </p:cNvSpPr>
          <p:nvPr/>
        </p:nvSpPr>
        <p:spPr bwMode="auto">
          <a:xfrm>
            <a:off x="2890839" y="787402"/>
            <a:ext cx="11113" cy="4763"/>
          </a:xfrm>
          <a:custGeom>
            <a:avLst/>
            <a:gdLst>
              <a:gd name="T0" fmla="*/ 0 w 14"/>
              <a:gd name="T1" fmla="*/ 5 h 5"/>
              <a:gd name="T2" fmla="*/ 5 w 14"/>
              <a:gd name="T3" fmla="*/ 2 h 5"/>
              <a:gd name="T4" fmla="*/ 10 w 14"/>
              <a:gd name="T5" fmla="*/ 0 h 5"/>
              <a:gd name="T6" fmla="*/ 14 w 14"/>
              <a:gd name="T7" fmla="*/ 0 h 5"/>
            </a:gdLst>
            <a:ahLst/>
            <a:cxnLst>
              <a:cxn ang="0">
                <a:pos x="T0" y="T1"/>
              </a:cxn>
              <a:cxn ang="0">
                <a:pos x="T2" y="T3"/>
              </a:cxn>
              <a:cxn ang="0">
                <a:pos x="T4" y="T5"/>
              </a:cxn>
              <a:cxn ang="0">
                <a:pos x="T6" y="T7"/>
              </a:cxn>
            </a:cxnLst>
            <a:rect l="0" t="0" r="r" b="b"/>
            <a:pathLst>
              <a:path w="14" h="5">
                <a:moveTo>
                  <a:pt x="0" y="5"/>
                </a:moveTo>
                <a:lnTo>
                  <a:pt x="5" y="2"/>
                </a:lnTo>
                <a:lnTo>
                  <a:pt x="10" y="0"/>
                </a:lnTo>
                <a:lnTo>
                  <a:pt x="14"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78" name="Freeform 1947"/>
          <p:cNvSpPr>
            <a:spLocks/>
          </p:cNvSpPr>
          <p:nvPr/>
        </p:nvSpPr>
        <p:spPr bwMode="auto">
          <a:xfrm>
            <a:off x="2917826" y="792163"/>
            <a:ext cx="11113" cy="7938"/>
          </a:xfrm>
          <a:custGeom>
            <a:avLst/>
            <a:gdLst>
              <a:gd name="T0" fmla="*/ 0 w 13"/>
              <a:gd name="T1" fmla="*/ 0 h 9"/>
              <a:gd name="T2" fmla="*/ 2 w 13"/>
              <a:gd name="T3" fmla="*/ 1 h 9"/>
              <a:gd name="T4" fmla="*/ 9 w 13"/>
              <a:gd name="T5" fmla="*/ 5 h 9"/>
              <a:gd name="T6" fmla="*/ 13 w 13"/>
              <a:gd name="T7" fmla="*/ 9 h 9"/>
            </a:gdLst>
            <a:ahLst/>
            <a:cxnLst>
              <a:cxn ang="0">
                <a:pos x="T0" y="T1"/>
              </a:cxn>
              <a:cxn ang="0">
                <a:pos x="T2" y="T3"/>
              </a:cxn>
              <a:cxn ang="0">
                <a:pos x="T4" y="T5"/>
              </a:cxn>
              <a:cxn ang="0">
                <a:pos x="T6" y="T7"/>
              </a:cxn>
            </a:cxnLst>
            <a:rect l="0" t="0" r="r" b="b"/>
            <a:pathLst>
              <a:path w="13" h="9">
                <a:moveTo>
                  <a:pt x="0" y="0"/>
                </a:moveTo>
                <a:lnTo>
                  <a:pt x="2" y="1"/>
                </a:lnTo>
                <a:lnTo>
                  <a:pt x="9" y="5"/>
                </a:lnTo>
                <a:lnTo>
                  <a:pt x="13" y="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79" name="Freeform 1948"/>
          <p:cNvSpPr>
            <a:spLocks/>
          </p:cNvSpPr>
          <p:nvPr/>
        </p:nvSpPr>
        <p:spPr bwMode="auto">
          <a:xfrm>
            <a:off x="2940051" y="812802"/>
            <a:ext cx="4763" cy="11113"/>
          </a:xfrm>
          <a:custGeom>
            <a:avLst/>
            <a:gdLst>
              <a:gd name="T0" fmla="*/ 0 w 7"/>
              <a:gd name="T1" fmla="*/ 0 h 14"/>
              <a:gd name="T2" fmla="*/ 4 w 7"/>
              <a:gd name="T3" fmla="*/ 6 h 14"/>
              <a:gd name="T4" fmla="*/ 6 w 7"/>
              <a:gd name="T5" fmla="*/ 14 h 14"/>
              <a:gd name="T6" fmla="*/ 7 w 7"/>
              <a:gd name="T7" fmla="*/ 14 h 14"/>
            </a:gdLst>
            <a:ahLst/>
            <a:cxnLst>
              <a:cxn ang="0">
                <a:pos x="T0" y="T1"/>
              </a:cxn>
              <a:cxn ang="0">
                <a:pos x="T2" y="T3"/>
              </a:cxn>
              <a:cxn ang="0">
                <a:pos x="T4" y="T5"/>
              </a:cxn>
              <a:cxn ang="0">
                <a:pos x="T6" y="T7"/>
              </a:cxn>
            </a:cxnLst>
            <a:rect l="0" t="0" r="r" b="b"/>
            <a:pathLst>
              <a:path w="7" h="14">
                <a:moveTo>
                  <a:pt x="0" y="0"/>
                </a:moveTo>
                <a:lnTo>
                  <a:pt x="4" y="6"/>
                </a:lnTo>
                <a:lnTo>
                  <a:pt x="6" y="14"/>
                </a:lnTo>
                <a:lnTo>
                  <a:pt x="7" y="1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80" name="Line 1949"/>
          <p:cNvSpPr>
            <a:spLocks noChangeShapeType="1"/>
          </p:cNvSpPr>
          <p:nvPr/>
        </p:nvSpPr>
        <p:spPr bwMode="auto">
          <a:xfrm flipH="1">
            <a:off x="2940051" y="841377"/>
            <a:ext cx="1588" cy="158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81" name="Freeform 1950"/>
          <p:cNvSpPr>
            <a:spLocks/>
          </p:cNvSpPr>
          <p:nvPr/>
        </p:nvSpPr>
        <p:spPr bwMode="auto">
          <a:xfrm>
            <a:off x="2876551" y="812802"/>
            <a:ext cx="11113" cy="4763"/>
          </a:xfrm>
          <a:custGeom>
            <a:avLst/>
            <a:gdLst>
              <a:gd name="T0" fmla="*/ 0 w 15"/>
              <a:gd name="T1" fmla="*/ 6 h 6"/>
              <a:gd name="T2" fmla="*/ 6 w 15"/>
              <a:gd name="T3" fmla="*/ 4 h 6"/>
              <a:gd name="T4" fmla="*/ 11 w 15"/>
              <a:gd name="T5" fmla="*/ 1 h 6"/>
              <a:gd name="T6" fmla="*/ 15 w 15"/>
              <a:gd name="T7" fmla="*/ 0 h 6"/>
            </a:gdLst>
            <a:ahLst/>
            <a:cxnLst>
              <a:cxn ang="0">
                <a:pos x="T0" y="T1"/>
              </a:cxn>
              <a:cxn ang="0">
                <a:pos x="T2" y="T3"/>
              </a:cxn>
              <a:cxn ang="0">
                <a:pos x="T4" y="T5"/>
              </a:cxn>
              <a:cxn ang="0">
                <a:pos x="T6" y="T7"/>
              </a:cxn>
            </a:cxnLst>
            <a:rect l="0" t="0" r="r" b="b"/>
            <a:pathLst>
              <a:path w="15" h="6">
                <a:moveTo>
                  <a:pt x="0" y="6"/>
                </a:moveTo>
                <a:lnTo>
                  <a:pt x="6" y="4"/>
                </a:lnTo>
                <a:lnTo>
                  <a:pt x="11" y="1"/>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82" name="Freeform 1951"/>
          <p:cNvSpPr>
            <a:spLocks/>
          </p:cNvSpPr>
          <p:nvPr/>
        </p:nvSpPr>
        <p:spPr bwMode="auto">
          <a:xfrm>
            <a:off x="2905126" y="815976"/>
            <a:ext cx="9525" cy="7938"/>
          </a:xfrm>
          <a:custGeom>
            <a:avLst/>
            <a:gdLst>
              <a:gd name="T0" fmla="*/ 0 w 12"/>
              <a:gd name="T1" fmla="*/ 0 h 10"/>
              <a:gd name="T2" fmla="*/ 4 w 12"/>
              <a:gd name="T3" fmla="*/ 2 h 10"/>
              <a:gd name="T4" fmla="*/ 9 w 12"/>
              <a:gd name="T5" fmla="*/ 6 h 10"/>
              <a:gd name="T6" fmla="*/ 12 w 12"/>
              <a:gd name="T7" fmla="*/ 10 h 10"/>
            </a:gdLst>
            <a:ahLst/>
            <a:cxnLst>
              <a:cxn ang="0">
                <a:pos x="T0" y="T1"/>
              </a:cxn>
              <a:cxn ang="0">
                <a:pos x="T2" y="T3"/>
              </a:cxn>
              <a:cxn ang="0">
                <a:pos x="T4" y="T5"/>
              </a:cxn>
              <a:cxn ang="0">
                <a:pos x="T6" y="T7"/>
              </a:cxn>
            </a:cxnLst>
            <a:rect l="0" t="0" r="r" b="b"/>
            <a:pathLst>
              <a:path w="12" h="10">
                <a:moveTo>
                  <a:pt x="0" y="0"/>
                </a:moveTo>
                <a:lnTo>
                  <a:pt x="4" y="2"/>
                </a:lnTo>
                <a:lnTo>
                  <a:pt x="9" y="6"/>
                </a:lnTo>
                <a:lnTo>
                  <a:pt x="12" y="1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83" name="Freeform 1952"/>
          <p:cNvSpPr>
            <a:spLocks/>
          </p:cNvSpPr>
          <p:nvPr/>
        </p:nvSpPr>
        <p:spPr bwMode="auto">
          <a:xfrm>
            <a:off x="2917826" y="839789"/>
            <a:ext cx="3175" cy="12700"/>
          </a:xfrm>
          <a:custGeom>
            <a:avLst/>
            <a:gdLst>
              <a:gd name="T0" fmla="*/ 2 w 2"/>
              <a:gd name="T1" fmla="*/ 0 h 15"/>
              <a:gd name="T2" fmla="*/ 2 w 2"/>
              <a:gd name="T3" fmla="*/ 4 h 15"/>
              <a:gd name="T4" fmla="*/ 1 w 2"/>
              <a:gd name="T5" fmla="*/ 11 h 15"/>
              <a:gd name="T6" fmla="*/ 0 w 2"/>
              <a:gd name="T7" fmla="*/ 15 h 15"/>
            </a:gdLst>
            <a:ahLst/>
            <a:cxnLst>
              <a:cxn ang="0">
                <a:pos x="T0" y="T1"/>
              </a:cxn>
              <a:cxn ang="0">
                <a:pos x="T2" y="T3"/>
              </a:cxn>
              <a:cxn ang="0">
                <a:pos x="T4" y="T5"/>
              </a:cxn>
              <a:cxn ang="0">
                <a:pos x="T6" y="T7"/>
              </a:cxn>
            </a:cxnLst>
            <a:rect l="0" t="0" r="r" b="b"/>
            <a:pathLst>
              <a:path w="2" h="15">
                <a:moveTo>
                  <a:pt x="2" y="0"/>
                </a:moveTo>
                <a:lnTo>
                  <a:pt x="2" y="4"/>
                </a:lnTo>
                <a:lnTo>
                  <a:pt x="1" y="11"/>
                </a:lnTo>
                <a:lnTo>
                  <a:pt x="0" y="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84" name="Freeform 1953"/>
          <p:cNvSpPr>
            <a:spLocks/>
          </p:cNvSpPr>
          <p:nvPr/>
        </p:nvSpPr>
        <p:spPr bwMode="auto">
          <a:xfrm>
            <a:off x="2865439" y="841377"/>
            <a:ext cx="6350" cy="4763"/>
          </a:xfrm>
          <a:custGeom>
            <a:avLst/>
            <a:gdLst>
              <a:gd name="T0" fmla="*/ 0 w 7"/>
              <a:gd name="T1" fmla="*/ 5 h 5"/>
              <a:gd name="T2" fmla="*/ 0 w 7"/>
              <a:gd name="T3" fmla="*/ 5 h 5"/>
              <a:gd name="T4" fmla="*/ 7 w 7"/>
              <a:gd name="T5" fmla="*/ 0 h 5"/>
            </a:gdLst>
            <a:ahLst/>
            <a:cxnLst>
              <a:cxn ang="0">
                <a:pos x="T0" y="T1"/>
              </a:cxn>
              <a:cxn ang="0">
                <a:pos x="T2" y="T3"/>
              </a:cxn>
              <a:cxn ang="0">
                <a:pos x="T4" y="T5"/>
              </a:cxn>
            </a:cxnLst>
            <a:rect l="0" t="0" r="r" b="b"/>
            <a:pathLst>
              <a:path w="7" h="5">
                <a:moveTo>
                  <a:pt x="0" y="5"/>
                </a:moveTo>
                <a:lnTo>
                  <a:pt x="0" y="5"/>
                </a:lnTo>
                <a:lnTo>
                  <a:pt x="7"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85" name="Freeform 1954"/>
          <p:cNvSpPr>
            <a:spLocks/>
          </p:cNvSpPr>
          <p:nvPr/>
        </p:nvSpPr>
        <p:spPr bwMode="auto">
          <a:xfrm>
            <a:off x="2887663" y="836614"/>
            <a:ext cx="7938" cy="9525"/>
          </a:xfrm>
          <a:custGeom>
            <a:avLst/>
            <a:gdLst>
              <a:gd name="T0" fmla="*/ 0 w 10"/>
              <a:gd name="T1" fmla="*/ 0 h 11"/>
              <a:gd name="T2" fmla="*/ 4 w 10"/>
              <a:gd name="T3" fmla="*/ 2 h 11"/>
              <a:gd name="T4" fmla="*/ 6 w 10"/>
              <a:gd name="T5" fmla="*/ 4 h 11"/>
              <a:gd name="T6" fmla="*/ 9 w 10"/>
              <a:gd name="T7" fmla="*/ 8 h 11"/>
              <a:gd name="T8" fmla="*/ 10 w 10"/>
              <a:gd name="T9" fmla="*/ 11 h 11"/>
            </a:gdLst>
            <a:ahLst/>
            <a:cxnLst>
              <a:cxn ang="0">
                <a:pos x="T0" y="T1"/>
              </a:cxn>
              <a:cxn ang="0">
                <a:pos x="T2" y="T3"/>
              </a:cxn>
              <a:cxn ang="0">
                <a:pos x="T4" y="T5"/>
              </a:cxn>
              <a:cxn ang="0">
                <a:pos x="T6" y="T7"/>
              </a:cxn>
              <a:cxn ang="0">
                <a:pos x="T8" y="T9"/>
              </a:cxn>
            </a:cxnLst>
            <a:rect l="0" t="0" r="r" b="b"/>
            <a:pathLst>
              <a:path w="10" h="11">
                <a:moveTo>
                  <a:pt x="0" y="0"/>
                </a:moveTo>
                <a:lnTo>
                  <a:pt x="4" y="2"/>
                </a:lnTo>
                <a:lnTo>
                  <a:pt x="6" y="4"/>
                </a:lnTo>
                <a:lnTo>
                  <a:pt x="9" y="8"/>
                </a:lnTo>
                <a:lnTo>
                  <a:pt x="10" y="1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86" name="Freeform 1955"/>
          <p:cNvSpPr>
            <a:spLocks/>
          </p:cNvSpPr>
          <p:nvPr/>
        </p:nvSpPr>
        <p:spPr bwMode="auto">
          <a:xfrm>
            <a:off x="2887664" y="862014"/>
            <a:ext cx="4763" cy="4763"/>
          </a:xfrm>
          <a:custGeom>
            <a:avLst/>
            <a:gdLst>
              <a:gd name="T0" fmla="*/ 5 w 5"/>
              <a:gd name="T1" fmla="*/ 0 h 7"/>
              <a:gd name="T2" fmla="*/ 5 w 5"/>
              <a:gd name="T3" fmla="*/ 0 h 7"/>
              <a:gd name="T4" fmla="*/ 0 w 5"/>
              <a:gd name="T5" fmla="*/ 7 h 7"/>
            </a:gdLst>
            <a:ahLst/>
            <a:cxnLst>
              <a:cxn ang="0">
                <a:pos x="T0" y="T1"/>
              </a:cxn>
              <a:cxn ang="0">
                <a:pos x="T2" y="T3"/>
              </a:cxn>
              <a:cxn ang="0">
                <a:pos x="T4" y="T5"/>
              </a:cxn>
            </a:cxnLst>
            <a:rect l="0" t="0" r="r" b="b"/>
            <a:pathLst>
              <a:path w="5" h="7">
                <a:moveTo>
                  <a:pt x="5" y="0"/>
                </a:moveTo>
                <a:lnTo>
                  <a:pt x="5" y="0"/>
                </a:lnTo>
                <a:lnTo>
                  <a:pt x="0" y="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87" name="Freeform 1956"/>
          <p:cNvSpPr>
            <a:spLocks/>
          </p:cNvSpPr>
          <p:nvPr/>
        </p:nvSpPr>
        <p:spPr bwMode="auto">
          <a:xfrm>
            <a:off x="3175001" y="566739"/>
            <a:ext cx="384175" cy="382588"/>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7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8"/>
                </a:lnTo>
                <a:lnTo>
                  <a:pt x="411" y="71"/>
                </a:lnTo>
                <a:lnTo>
                  <a:pt x="394" y="55"/>
                </a:lnTo>
                <a:lnTo>
                  <a:pt x="377" y="42"/>
                </a:lnTo>
                <a:lnTo>
                  <a:pt x="356" y="29"/>
                </a:lnTo>
                <a:lnTo>
                  <a:pt x="335" y="19"/>
                </a:lnTo>
                <a:lnTo>
                  <a:pt x="314"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88" name="Freeform 1957"/>
          <p:cNvSpPr>
            <a:spLocks/>
          </p:cNvSpPr>
          <p:nvPr/>
        </p:nvSpPr>
        <p:spPr bwMode="auto">
          <a:xfrm>
            <a:off x="3333751" y="630238"/>
            <a:ext cx="93663" cy="44450"/>
          </a:xfrm>
          <a:custGeom>
            <a:avLst/>
            <a:gdLst>
              <a:gd name="T0" fmla="*/ 2 w 118"/>
              <a:gd name="T1" fmla="*/ 8 h 55"/>
              <a:gd name="T2" fmla="*/ 2 w 118"/>
              <a:gd name="T3" fmla="*/ 8 h 55"/>
              <a:gd name="T4" fmla="*/ 6 w 118"/>
              <a:gd name="T5" fmla="*/ 7 h 55"/>
              <a:gd name="T6" fmla="*/ 14 w 118"/>
              <a:gd name="T7" fmla="*/ 8 h 55"/>
              <a:gd name="T8" fmla="*/ 23 w 118"/>
              <a:gd name="T9" fmla="*/ 12 h 55"/>
              <a:gd name="T10" fmla="*/ 28 w 118"/>
              <a:gd name="T11" fmla="*/ 16 h 55"/>
              <a:gd name="T12" fmla="*/ 34 w 118"/>
              <a:gd name="T13" fmla="*/ 20 h 55"/>
              <a:gd name="T14" fmla="*/ 34 w 118"/>
              <a:gd name="T15" fmla="*/ 20 h 55"/>
              <a:gd name="T16" fmla="*/ 45 w 118"/>
              <a:gd name="T17" fmla="*/ 31 h 55"/>
              <a:gd name="T18" fmla="*/ 45 w 118"/>
              <a:gd name="T19" fmla="*/ 31 h 55"/>
              <a:gd name="T20" fmla="*/ 49 w 118"/>
              <a:gd name="T21" fmla="*/ 25 h 55"/>
              <a:gd name="T22" fmla="*/ 55 w 118"/>
              <a:gd name="T23" fmla="*/ 18 h 55"/>
              <a:gd name="T24" fmla="*/ 62 w 118"/>
              <a:gd name="T25" fmla="*/ 12 h 55"/>
              <a:gd name="T26" fmla="*/ 69 w 118"/>
              <a:gd name="T27" fmla="*/ 7 h 55"/>
              <a:gd name="T28" fmla="*/ 69 w 118"/>
              <a:gd name="T29" fmla="*/ 7 h 55"/>
              <a:gd name="T30" fmla="*/ 78 w 118"/>
              <a:gd name="T31" fmla="*/ 3 h 55"/>
              <a:gd name="T32" fmla="*/ 86 w 118"/>
              <a:gd name="T33" fmla="*/ 2 h 55"/>
              <a:gd name="T34" fmla="*/ 94 w 118"/>
              <a:gd name="T35" fmla="*/ 0 h 55"/>
              <a:gd name="T36" fmla="*/ 102 w 118"/>
              <a:gd name="T37" fmla="*/ 0 h 55"/>
              <a:gd name="T38" fmla="*/ 113 w 118"/>
              <a:gd name="T39" fmla="*/ 2 h 55"/>
              <a:gd name="T40" fmla="*/ 117 w 118"/>
              <a:gd name="T41" fmla="*/ 3 h 55"/>
              <a:gd name="T42" fmla="*/ 118 w 118"/>
              <a:gd name="T43" fmla="*/ 4 h 55"/>
              <a:gd name="T44" fmla="*/ 118 w 118"/>
              <a:gd name="T45" fmla="*/ 4 h 55"/>
              <a:gd name="T46" fmla="*/ 116 w 118"/>
              <a:gd name="T47" fmla="*/ 11 h 55"/>
              <a:gd name="T48" fmla="*/ 113 w 118"/>
              <a:gd name="T49" fmla="*/ 18 h 55"/>
              <a:gd name="T50" fmla="*/ 106 w 118"/>
              <a:gd name="T51" fmla="*/ 29 h 55"/>
              <a:gd name="T52" fmla="*/ 97 w 118"/>
              <a:gd name="T53" fmla="*/ 37 h 55"/>
              <a:gd name="T54" fmla="*/ 87 w 118"/>
              <a:gd name="T55" fmla="*/ 43 h 55"/>
              <a:gd name="T56" fmla="*/ 78 w 118"/>
              <a:gd name="T57" fmla="*/ 47 h 55"/>
              <a:gd name="T58" fmla="*/ 67 w 118"/>
              <a:gd name="T59" fmla="*/ 50 h 55"/>
              <a:gd name="T60" fmla="*/ 58 w 118"/>
              <a:gd name="T61" fmla="*/ 53 h 55"/>
              <a:gd name="T62" fmla="*/ 50 w 118"/>
              <a:gd name="T63" fmla="*/ 54 h 55"/>
              <a:gd name="T64" fmla="*/ 50 w 118"/>
              <a:gd name="T65" fmla="*/ 54 h 55"/>
              <a:gd name="T66" fmla="*/ 46 w 118"/>
              <a:gd name="T67" fmla="*/ 55 h 55"/>
              <a:gd name="T68" fmla="*/ 41 w 118"/>
              <a:gd name="T69" fmla="*/ 55 h 55"/>
              <a:gd name="T70" fmla="*/ 35 w 118"/>
              <a:gd name="T71" fmla="*/ 54 h 55"/>
              <a:gd name="T72" fmla="*/ 31 w 118"/>
              <a:gd name="T73" fmla="*/ 53 h 55"/>
              <a:gd name="T74" fmla="*/ 22 w 118"/>
              <a:gd name="T75" fmla="*/ 47 h 55"/>
              <a:gd name="T76" fmla="*/ 14 w 118"/>
              <a:gd name="T77" fmla="*/ 41 h 55"/>
              <a:gd name="T78" fmla="*/ 14 w 118"/>
              <a:gd name="T79" fmla="*/ 41 h 55"/>
              <a:gd name="T80" fmla="*/ 10 w 118"/>
              <a:gd name="T81" fmla="*/ 35 h 55"/>
              <a:gd name="T82" fmla="*/ 6 w 118"/>
              <a:gd name="T83" fmla="*/ 31 h 55"/>
              <a:gd name="T84" fmla="*/ 2 w 118"/>
              <a:gd name="T85" fmla="*/ 20 h 55"/>
              <a:gd name="T86" fmla="*/ 0 w 118"/>
              <a:gd name="T87" fmla="*/ 12 h 55"/>
              <a:gd name="T88" fmla="*/ 2 w 118"/>
              <a:gd name="T89" fmla="*/ 8 h 55"/>
              <a:gd name="T90" fmla="*/ 2 w 118"/>
              <a:gd name="T91"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55">
                <a:moveTo>
                  <a:pt x="2" y="8"/>
                </a:moveTo>
                <a:lnTo>
                  <a:pt x="2" y="8"/>
                </a:lnTo>
                <a:lnTo>
                  <a:pt x="6" y="7"/>
                </a:lnTo>
                <a:lnTo>
                  <a:pt x="14" y="8"/>
                </a:lnTo>
                <a:lnTo>
                  <a:pt x="23" y="12"/>
                </a:lnTo>
                <a:lnTo>
                  <a:pt x="28" y="16"/>
                </a:lnTo>
                <a:lnTo>
                  <a:pt x="34" y="20"/>
                </a:lnTo>
                <a:lnTo>
                  <a:pt x="34" y="20"/>
                </a:lnTo>
                <a:lnTo>
                  <a:pt x="45" y="31"/>
                </a:lnTo>
                <a:lnTo>
                  <a:pt x="45" y="31"/>
                </a:lnTo>
                <a:lnTo>
                  <a:pt x="49" y="25"/>
                </a:lnTo>
                <a:lnTo>
                  <a:pt x="55" y="18"/>
                </a:lnTo>
                <a:lnTo>
                  <a:pt x="62" y="12"/>
                </a:lnTo>
                <a:lnTo>
                  <a:pt x="69" y="7"/>
                </a:lnTo>
                <a:lnTo>
                  <a:pt x="69" y="7"/>
                </a:lnTo>
                <a:lnTo>
                  <a:pt x="78" y="3"/>
                </a:lnTo>
                <a:lnTo>
                  <a:pt x="86" y="2"/>
                </a:lnTo>
                <a:lnTo>
                  <a:pt x="94" y="0"/>
                </a:lnTo>
                <a:lnTo>
                  <a:pt x="102" y="0"/>
                </a:lnTo>
                <a:lnTo>
                  <a:pt x="113" y="2"/>
                </a:lnTo>
                <a:lnTo>
                  <a:pt x="117" y="3"/>
                </a:lnTo>
                <a:lnTo>
                  <a:pt x="118" y="4"/>
                </a:lnTo>
                <a:lnTo>
                  <a:pt x="118" y="4"/>
                </a:lnTo>
                <a:lnTo>
                  <a:pt x="116" y="11"/>
                </a:lnTo>
                <a:lnTo>
                  <a:pt x="113" y="18"/>
                </a:lnTo>
                <a:lnTo>
                  <a:pt x="106" y="29"/>
                </a:lnTo>
                <a:lnTo>
                  <a:pt x="97" y="37"/>
                </a:lnTo>
                <a:lnTo>
                  <a:pt x="87" y="43"/>
                </a:lnTo>
                <a:lnTo>
                  <a:pt x="78" y="47"/>
                </a:lnTo>
                <a:lnTo>
                  <a:pt x="67" y="50"/>
                </a:lnTo>
                <a:lnTo>
                  <a:pt x="58" y="53"/>
                </a:lnTo>
                <a:lnTo>
                  <a:pt x="50" y="54"/>
                </a:lnTo>
                <a:lnTo>
                  <a:pt x="50" y="54"/>
                </a:lnTo>
                <a:lnTo>
                  <a:pt x="46" y="55"/>
                </a:lnTo>
                <a:lnTo>
                  <a:pt x="41" y="55"/>
                </a:lnTo>
                <a:lnTo>
                  <a:pt x="35" y="54"/>
                </a:lnTo>
                <a:lnTo>
                  <a:pt x="31" y="53"/>
                </a:lnTo>
                <a:lnTo>
                  <a:pt x="22" y="47"/>
                </a:lnTo>
                <a:lnTo>
                  <a:pt x="14" y="41"/>
                </a:lnTo>
                <a:lnTo>
                  <a:pt x="14" y="41"/>
                </a:lnTo>
                <a:lnTo>
                  <a:pt x="10" y="35"/>
                </a:lnTo>
                <a:lnTo>
                  <a:pt x="6" y="31"/>
                </a:lnTo>
                <a:lnTo>
                  <a:pt x="2" y="20"/>
                </a:lnTo>
                <a:lnTo>
                  <a:pt x="0" y="12"/>
                </a:lnTo>
                <a:lnTo>
                  <a:pt x="2" y="8"/>
                </a:lnTo>
                <a:lnTo>
                  <a:pt x="2" y="8"/>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89" name="Freeform 1958"/>
          <p:cNvSpPr>
            <a:spLocks/>
          </p:cNvSpPr>
          <p:nvPr/>
        </p:nvSpPr>
        <p:spPr bwMode="auto">
          <a:xfrm>
            <a:off x="3278188" y="687388"/>
            <a:ext cx="177800" cy="190500"/>
          </a:xfrm>
          <a:custGeom>
            <a:avLst/>
            <a:gdLst>
              <a:gd name="T0" fmla="*/ 182 w 225"/>
              <a:gd name="T1" fmla="*/ 74 h 240"/>
              <a:gd name="T2" fmla="*/ 202 w 225"/>
              <a:gd name="T3" fmla="*/ 90 h 240"/>
              <a:gd name="T4" fmla="*/ 215 w 225"/>
              <a:gd name="T5" fmla="*/ 110 h 240"/>
              <a:gd name="T6" fmla="*/ 223 w 225"/>
              <a:gd name="T7" fmla="*/ 132 h 240"/>
              <a:gd name="T8" fmla="*/ 225 w 225"/>
              <a:gd name="T9" fmla="*/ 156 h 240"/>
              <a:gd name="T10" fmla="*/ 225 w 225"/>
              <a:gd name="T11" fmla="*/ 165 h 240"/>
              <a:gd name="T12" fmla="*/ 221 w 225"/>
              <a:gd name="T13" fmla="*/ 183 h 240"/>
              <a:gd name="T14" fmla="*/ 211 w 225"/>
              <a:gd name="T15" fmla="*/ 199 h 240"/>
              <a:gd name="T16" fmla="*/ 199 w 225"/>
              <a:gd name="T17" fmla="*/ 213 h 240"/>
              <a:gd name="T18" fmla="*/ 185 w 225"/>
              <a:gd name="T19" fmla="*/ 226 h 240"/>
              <a:gd name="T20" fmla="*/ 167 w 225"/>
              <a:gd name="T21" fmla="*/ 234 h 240"/>
              <a:gd name="T22" fmla="*/ 147 w 225"/>
              <a:gd name="T23" fmla="*/ 239 h 240"/>
              <a:gd name="T24" fmla="*/ 124 w 225"/>
              <a:gd name="T25" fmla="*/ 240 h 240"/>
              <a:gd name="T26" fmla="*/ 112 w 225"/>
              <a:gd name="T27" fmla="*/ 239 h 240"/>
              <a:gd name="T28" fmla="*/ 91 w 225"/>
              <a:gd name="T29" fmla="*/ 240 h 240"/>
              <a:gd name="T30" fmla="*/ 69 w 225"/>
              <a:gd name="T31" fmla="*/ 238 h 240"/>
              <a:gd name="T32" fmla="*/ 51 w 225"/>
              <a:gd name="T33" fmla="*/ 230 h 240"/>
              <a:gd name="T34" fmla="*/ 33 w 225"/>
              <a:gd name="T35" fmla="*/ 220 h 240"/>
              <a:gd name="T36" fmla="*/ 20 w 225"/>
              <a:gd name="T37" fmla="*/ 207 h 240"/>
              <a:gd name="T38" fmla="*/ 9 w 225"/>
              <a:gd name="T39" fmla="*/ 191 h 240"/>
              <a:gd name="T40" fmla="*/ 2 w 225"/>
              <a:gd name="T41" fmla="*/ 173 h 240"/>
              <a:gd name="T42" fmla="*/ 0 w 225"/>
              <a:gd name="T43" fmla="*/ 156 h 240"/>
              <a:gd name="T44" fmla="*/ 1 w 225"/>
              <a:gd name="T45" fmla="*/ 144 h 240"/>
              <a:gd name="T46" fmla="*/ 6 w 225"/>
              <a:gd name="T47" fmla="*/ 121 h 240"/>
              <a:gd name="T48" fmla="*/ 17 w 225"/>
              <a:gd name="T49" fmla="*/ 100 h 240"/>
              <a:gd name="T50" fmla="*/ 33 w 225"/>
              <a:gd name="T51" fmla="*/ 81 h 240"/>
              <a:gd name="T52" fmla="*/ 42 w 225"/>
              <a:gd name="T53" fmla="*/ 74 h 240"/>
              <a:gd name="T54" fmla="*/ 52 w 225"/>
              <a:gd name="T55" fmla="*/ 45 h 240"/>
              <a:gd name="T56" fmla="*/ 67 w 225"/>
              <a:gd name="T57" fmla="*/ 19 h 240"/>
              <a:gd name="T58" fmla="*/ 81 w 225"/>
              <a:gd name="T59" fmla="*/ 7 h 240"/>
              <a:gd name="T60" fmla="*/ 93 w 225"/>
              <a:gd name="T61" fmla="*/ 2 h 240"/>
              <a:gd name="T62" fmla="*/ 105 w 225"/>
              <a:gd name="T63" fmla="*/ 2 h 240"/>
              <a:gd name="T64" fmla="*/ 112 w 225"/>
              <a:gd name="T65" fmla="*/ 3 h 240"/>
              <a:gd name="T66" fmla="*/ 128 w 225"/>
              <a:gd name="T67" fmla="*/ 0 h 240"/>
              <a:gd name="T68" fmla="*/ 140 w 225"/>
              <a:gd name="T69" fmla="*/ 3 h 240"/>
              <a:gd name="T70" fmla="*/ 152 w 225"/>
              <a:gd name="T71" fmla="*/ 10 h 240"/>
              <a:gd name="T72" fmla="*/ 162 w 225"/>
              <a:gd name="T73" fmla="*/ 19 h 240"/>
              <a:gd name="T74" fmla="*/ 175 w 225"/>
              <a:gd name="T75" fmla="*/ 45 h 240"/>
              <a:gd name="T76" fmla="*/ 182 w 225"/>
              <a:gd name="T77" fmla="*/ 7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240">
                <a:moveTo>
                  <a:pt x="182" y="74"/>
                </a:moveTo>
                <a:lnTo>
                  <a:pt x="182" y="74"/>
                </a:lnTo>
                <a:lnTo>
                  <a:pt x="193" y="82"/>
                </a:lnTo>
                <a:lnTo>
                  <a:pt x="202" y="90"/>
                </a:lnTo>
                <a:lnTo>
                  <a:pt x="209" y="100"/>
                </a:lnTo>
                <a:lnTo>
                  <a:pt x="215" y="110"/>
                </a:lnTo>
                <a:lnTo>
                  <a:pt x="219" y="121"/>
                </a:lnTo>
                <a:lnTo>
                  <a:pt x="223" y="132"/>
                </a:lnTo>
                <a:lnTo>
                  <a:pt x="225" y="144"/>
                </a:lnTo>
                <a:lnTo>
                  <a:pt x="225" y="156"/>
                </a:lnTo>
                <a:lnTo>
                  <a:pt x="225" y="156"/>
                </a:lnTo>
                <a:lnTo>
                  <a:pt x="225" y="165"/>
                </a:lnTo>
                <a:lnTo>
                  <a:pt x="223" y="173"/>
                </a:lnTo>
                <a:lnTo>
                  <a:pt x="221" y="183"/>
                </a:lnTo>
                <a:lnTo>
                  <a:pt x="217" y="191"/>
                </a:lnTo>
                <a:lnTo>
                  <a:pt x="211" y="199"/>
                </a:lnTo>
                <a:lnTo>
                  <a:pt x="206" y="207"/>
                </a:lnTo>
                <a:lnTo>
                  <a:pt x="199" y="213"/>
                </a:lnTo>
                <a:lnTo>
                  <a:pt x="193" y="220"/>
                </a:lnTo>
                <a:lnTo>
                  <a:pt x="185" y="226"/>
                </a:lnTo>
                <a:lnTo>
                  <a:pt x="177" y="230"/>
                </a:lnTo>
                <a:lnTo>
                  <a:pt x="167" y="234"/>
                </a:lnTo>
                <a:lnTo>
                  <a:pt x="156" y="238"/>
                </a:lnTo>
                <a:lnTo>
                  <a:pt x="147" y="239"/>
                </a:lnTo>
                <a:lnTo>
                  <a:pt x="135" y="240"/>
                </a:lnTo>
                <a:lnTo>
                  <a:pt x="124" y="240"/>
                </a:lnTo>
                <a:lnTo>
                  <a:pt x="112" y="239"/>
                </a:lnTo>
                <a:lnTo>
                  <a:pt x="112" y="239"/>
                </a:lnTo>
                <a:lnTo>
                  <a:pt x="101" y="240"/>
                </a:lnTo>
                <a:lnTo>
                  <a:pt x="91" y="240"/>
                </a:lnTo>
                <a:lnTo>
                  <a:pt x="80" y="239"/>
                </a:lnTo>
                <a:lnTo>
                  <a:pt x="69" y="238"/>
                </a:lnTo>
                <a:lnTo>
                  <a:pt x="60" y="234"/>
                </a:lnTo>
                <a:lnTo>
                  <a:pt x="51" y="230"/>
                </a:lnTo>
                <a:lnTo>
                  <a:pt x="41" y="226"/>
                </a:lnTo>
                <a:lnTo>
                  <a:pt x="33" y="220"/>
                </a:lnTo>
                <a:lnTo>
                  <a:pt x="26" y="213"/>
                </a:lnTo>
                <a:lnTo>
                  <a:pt x="20" y="207"/>
                </a:lnTo>
                <a:lnTo>
                  <a:pt x="14" y="199"/>
                </a:lnTo>
                <a:lnTo>
                  <a:pt x="9" y="191"/>
                </a:lnTo>
                <a:lnTo>
                  <a:pt x="5" y="183"/>
                </a:lnTo>
                <a:lnTo>
                  <a:pt x="2" y="173"/>
                </a:lnTo>
                <a:lnTo>
                  <a:pt x="0" y="165"/>
                </a:lnTo>
                <a:lnTo>
                  <a:pt x="0" y="156"/>
                </a:lnTo>
                <a:lnTo>
                  <a:pt x="0" y="156"/>
                </a:lnTo>
                <a:lnTo>
                  <a:pt x="1" y="144"/>
                </a:lnTo>
                <a:lnTo>
                  <a:pt x="2" y="133"/>
                </a:lnTo>
                <a:lnTo>
                  <a:pt x="6" y="121"/>
                </a:lnTo>
                <a:lnTo>
                  <a:pt x="10" y="110"/>
                </a:lnTo>
                <a:lnTo>
                  <a:pt x="17" y="100"/>
                </a:lnTo>
                <a:lnTo>
                  <a:pt x="24" y="90"/>
                </a:lnTo>
                <a:lnTo>
                  <a:pt x="33" y="81"/>
                </a:lnTo>
                <a:lnTo>
                  <a:pt x="42" y="74"/>
                </a:lnTo>
                <a:lnTo>
                  <a:pt x="42" y="74"/>
                </a:lnTo>
                <a:lnTo>
                  <a:pt x="47" y="59"/>
                </a:lnTo>
                <a:lnTo>
                  <a:pt x="52" y="45"/>
                </a:lnTo>
                <a:lnTo>
                  <a:pt x="59" y="31"/>
                </a:lnTo>
                <a:lnTo>
                  <a:pt x="67" y="19"/>
                </a:lnTo>
                <a:lnTo>
                  <a:pt x="76" y="10"/>
                </a:lnTo>
                <a:lnTo>
                  <a:pt x="81" y="7"/>
                </a:lnTo>
                <a:lnTo>
                  <a:pt x="87" y="4"/>
                </a:lnTo>
                <a:lnTo>
                  <a:pt x="93" y="2"/>
                </a:lnTo>
                <a:lnTo>
                  <a:pt x="99" y="2"/>
                </a:lnTo>
                <a:lnTo>
                  <a:pt x="105" y="2"/>
                </a:lnTo>
                <a:lnTo>
                  <a:pt x="112" y="3"/>
                </a:lnTo>
                <a:lnTo>
                  <a:pt x="112" y="3"/>
                </a:lnTo>
                <a:lnTo>
                  <a:pt x="120" y="2"/>
                </a:lnTo>
                <a:lnTo>
                  <a:pt x="128" y="0"/>
                </a:lnTo>
                <a:lnTo>
                  <a:pt x="135" y="2"/>
                </a:lnTo>
                <a:lnTo>
                  <a:pt x="140" y="3"/>
                </a:lnTo>
                <a:lnTo>
                  <a:pt x="147" y="6"/>
                </a:lnTo>
                <a:lnTo>
                  <a:pt x="152" y="10"/>
                </a:lnTo>
                <a:lnTo>
                  <a:pt x="158" y="14"/>
                </a:lnTo>
                <a:lnTo>
                  <a:pt x="162" y="19"/>
                </a:lnTo>
                <a:lnTo>
                  <a:pt x="170" y="30"/>
                </a:lnTo>
                <a:lnTo>
                  <a:pt x="175" y="45"/>
                </a:lnTo>
                <a:lnTo>
                  <a:pt x="179" y="59"/>
                </a:lnTo>
                <a:lnTo>
                  <a:pt x="182" y="74"/>
                </a:lnTo>
                <a:lnTo>
                  <a:pt x="182" y="74"/>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90" name="Freeform 1959"/>
          <p:cNvSpPr>
            <a:spLocks/>
          </p:cNvSpPr>
          <p:nvPr/>
        </p:nvSpPr>
        <p:spPr bwMode="auto">
          <a:xfrm>
            <a:off x="3421063" y="809626"/>
            <a:ext cx="19050" cy="38100"/>
          </a:xfrm>
          <a:custGeom>
            <a:avLst/>
            <a:gdLst>
              <a:gd name="T0" fmla="*/ 0 w 24"/>
              <a:gd name="T1" fmla="*/ 47 h 47"/>
              <a:gd name="T2" fmla="*/ 0 w 24"/>
              <a:gd name="T3" fmla="*/ 47 h 47"/>
              <a:gd name="T4" fmla="*/ 11 w 24"/>
              <a:gd name="T5" fmla="*/ 36 h 47"/>
              <a:gd name="T6" fmla="*/ 19 w 24"/>
              <a:gd name="T7" fmla="*/ 25 h 47"/>
              <a:gd name="T8" fmla="*/ 23 w 24"/>
              <a:gd name="T9" fmla="*/ 12 h 47"/>
              <a:gd name="T10" fmla="*/ 24 w 24"/>
              <a:gd name="T11" fmla="*/ 0 h 47"/>
            </a:gdLst>
            <a:ahLst/>
            <a:cxnLst>
              <a:cxn ang="0">
                <a:pos x="T0" y="T1"/>
              </a:cxn>
              <a:cxn ang="0">
                <a:pos x="T2" y="T3"/>
              </a:cxn>
              <a:cxn ang="0">
                <a:pos x="T4" y="T5"/>
              </a:cxn>
              <a:cxn ang="0">
                <a:pos x="T6" y="T7"/>
              </a:cxn>
              <a:cxn ang="0">
                <a:pos x="T8" y="T9"/>
              </a:cxn>
              <a:cxn ang="0">
                <a:pos x="T10" y="T11"/>
              </a:cxn>
            </a:cxnLst>
            <a:rect l="0" t="0" r="r" b="b"/>
            <a:pathLst>
              <a:path w="24" h="47">
                <a:moveTo>
                  <a:pt x="0" y="47"/>
                </a:moveTo>
                <a:lnTo>
                  <a:pt x="0" y="47"/>
                </a:lnTo>
                <a:lnTo>
                  <a:pt x="11" y="36"/>
                </a:lnTo>
                <a:lnTo>
                  <a:pt x="19" y="25"/>
                </a:lnTo>
                <a:lnTo>
                  <a:pt x="23" y="12"/>
                </a:lnTo>
                <a:lnTo>
                  <a:pt x="24"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91" name="Freeform 1960"/>
          <p:cNvSpPr>
            <a:spLocks/>
          </p:cNvSpPr>
          <p:nvPr/>
        </p:nvSpPr>
        <p:spPr bwMode="auto">
          <a:xfrm>
            <a:off x="3311525" y="760413"/>
            <a:ext cx="9525" cy="7938"/>
          </a:xfrm>
          <a:custGeom>
            <a:avLst/>
            <a:gdLst>
              <a:gd name="T0" fmla="*/ 14 w 14"/>
              <a:gd name="T1" fmla="*/ 0 h 11"/>
              <a:gd name="T2" fmla="*/ 14 w 14"/>
              <a:gd name="T3" fmla="*/ 0 h 11"/>
              <a:gd name="T4" fmla="*/ 11 w 14"/>
              <a:gd name="T5" fmla="*/ 1 h 11"/>
              <a:gd name="T6" fmla="*/ 11 w 14"/>
              <a:gd name="T7" fmla="*/ 1 h 11"/>
              <a:gd name="T8" fmla="*/ 6 w 14"/>
              <a:gd name="T9" fmla="*/ 5 h 11"/>
              <a:gd name="T10" fmla="*/ 0 w 14"/>
              <a:gd name="T11" fmla="*/ 11 h 11"/>
            </a:gdLst>
            <a:ahLst/>
            <a:cxnLst>
              <a:cxn ang="0">
                <a:pos x="T0" y="T1"/>
              </a:cxn>
              <a:cxn ang="0">
                <a:pos x="T2" y="T3"/>
              </a:cxn>
              <a:cxn ang="0">
                <a:pos x="T4" y="T5"/>
              </a:cxn>
              <a:cxn ang="0">
                <a:pos x="T6" y="T7"/>
              </a:cxn>
              <a:cxn ang="0">
                <a:pos x="T8" y="T9"/>
              </a:cxn>
              <a:cxn ang="0">
                <a:pos x="T10" y="T11"/>
              </a:cxn>
            </a:cxnLst>
            <a:rect l="0" t="0" r="r" b="b"/>
            <a:pathLst>
              <a:path w="14" h="11">
                <a:moveTo>
                  <a:pt x="14" y="0"/>
                </a:moveTo>
                <a:lnTo>
                  <a:pt x="14" y="0"/>
                </a:lnTo>
                <a:lnTo>
                  <a:pt x="11" y="1"/>
                </a:lnTo>
                <a:lnTo>
                  <a:pt x="11" y="1"/>
                </a:lnTo>
                <a:lnTo>
                  <a:pt x="6" y="5"/>
                </a:lnTo>
                <a:lnTo>
                  <a:pt x="0" y="1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92" name="Freeform 1961"/>
          <p:cNvSpPr>
            <a:spLocks/>
          </p:cNvSpPr>
          <p:nvPr/>
        </p:nvSpPr>
        <p:spPr bwMode="auto">
          <a:xfrm>
            <a:off x="3328989" y="708027"/>
            <a:ext cx="20638" cy="41275"/>
          </a:xfrm>
          <a:custGeom>
            <a:avLst/>
            <a:gdLst>
              <a:gd name="T0" fmla="*/ 25 w 25"/>
              <a:gd name="T1" fmla="*/ 0 h 51"/>
              <a:gd name="T2" fmla="*/ 25 w 25"/>
              <a:gd name="T3" fmla="*/ 0 h 51"/>
              <a:gd name="T4" fmla="*/ 21 w 25"/>
              <a:gd name="T5" fmla="*/ 3 h 51"/>
              <a:gd name="T6" fmla="*/ 17 w 25"/>
              <a:gd name="T7" fmla="*/ 8 h 51"/>
              <a:gd name="T8" fmla="*/ 11 w 25"/>
              <a:gd name="T9" fmla="*/ 19 h 51"/>
              <a:gd name="T10" fmla="*/ 4 w 25"/>
              <a:gd name="T11" fmla="*/ 34 h 51"/>
              <a:gd name="T12" fmla="*/ 0 w 25"/>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25" h="51">
                <a:moveTo>
                  <a:pt x="25" y="0"/>
                </a:moveTo>
                <a:lnTo>
                  <a:pt x="25" y="0"/>
                </a:lnTo>
                <a:lnTo>
                  <a:pt x="21" y="3"/>
                </a:lnTo>
                <a:lnTo>
                  <a:pt x="17" y="8"/>
                </a:lnTo>
                <a:lnTo>
                  <a:pt x="11" y="19"/>
                </a:lnTo>
                <a:lnTo>
                  <a:pt x="4" y="34"/>
                </a:lnTo>
                <a:lnTo>
                  <a:pt x="0" y="5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93" name="Freeform 1962"/>
          <p:cNvSpPr>
            <a:spLocks/>
          </p:cNvSpPr>
          <p:nvPr/>
        </p:nvSpPr>
        <p:spPr bwMode="auto">
          <a:xfrm>
            <a:off x="3368675" y="655639"/>
            <a:ext cx="0" cy="33338"/>
          </a:xfrm>
          <a:custGeom>
            <a:avLst/>
            <a:gdLst>
              <a:gd name="T0" fmla="*/ 0 w 1"/>
              <a:gd name="T1" fmla="*/ 0 h 43"/>
              <a:gd name="T2" fmla="*/ 0 w 1"/>
              <a:gd name="T3" fmla="*/ 0 h 43"/>
              <a:gd name="T4" fmla="*/ 1 w 1"/>
              <a:gd name="T5" fmla="*/ 12 h 43"/>
              <a:gd name="T6" fmla="*/ 1 w 1"/>
              <a:gd name="T7" fmla="*/ 26 h 43"/>
              <a:gd name="T8" fmla="*/ 0 w 1"/>
              <a:gd name="T9" fmla="*/ 43 h 43"/>
            </a:gdLst>
            <a:ahLst/>
            <a:cxnLst>
              <a:cxn ang="0">
                <a:pos x="T0" y="T1"/>
              </a:cxn>
              <a:cxn ang="0">
                <a:pos x="T2" y="T3"/>
              </a:cxn>
              <a:cxn ang="0">
                <a:pos x="T4" y="T5"/>
              </a:cxn>
              <a:cxn ang="0">
                <a:pos x="T6" y="T7"/>
              </a:cxn>
              <a:cxn ang="0">
                <a:pos x="T8" y="T9"/>
              </a:cxn>
            </a:cxnLst>
            <a:rect l="0" t="0" r="r" b="b"/>
            <a:pathLst>
              <a:path w="1" h="43">
                <a:moveTo>
                  <a:pt x="0" y="0"/>
                </a:moveTo>
                <a:lnTo>
                  <a:pt x="0" y="0"/>
                </a:lnTo>
                <a:lnTo>
                  <a:pt x="1" y="12"/>
                </a:lnTo>
                <a:lnTo>
                  <a:pt x="1" y="26"/>
                </a:lnTo>
                <a:lnTo>
                  <a:pt x="0"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94" name="Freeform 1963"/>
          <p:cNvSpPr>
            <a:spLocks/>
          </p:cNvSpPr>
          <p:nvPr/>
        </p:nvSpPr>
        <p:spPr bwMode="auto">
          <a:xfrm>
            <a:off x="3567114" y="566739"/>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1" y="0"/>
                </a:lnTo>
                <a:lnTo>
                  <a:pt x="241"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5" name="Freeform 1964"/>
          <p:cNvSpPr>
            <a:spLocks noEditPoints="1"/>
          </p:cNvSpPr>
          <p:nvPr/>
        </p:nvSpPr>
        <p:spPr bwMode="auto">
          <a:xfrm>
            <a:off x="3656014" y="679451"/>
            <a:ext cx="180975" cy="180975"/>
          </a:xfrm>
          <a:custGeom>
            <a:avLst/>
            <a:gdLst>
              <a:gd name="T0" fmla="*/ 193 w 228"/>
              <a:gd name="T1" fmla="*/ 42 h 228"/>
              <a:gd name="T2" fmla="*/ 151 w 228"/>
              <a:gd name="T3" fmla="*/ 0 h 228"/>
              <a:gd name="T4" fmla="*/ 61 w 228"/>
              <a:gd name="T5" fmla="*/ 32 h 228"/>
              <a:gd name="T6" fmla="*/ 0 w 228"/>
              <a:gd name="T7" fmla="*/ 213 h 228"/>
              <a:gd name="T8" fmla="*/ 12 w 228"/>
              <a:gd name="T9" fmla="*/ 224 h 228"/>
              <a:gd name="T10" fmla="*/ 15 w 228"/>
              <a:gd name="T11" fmla="*/ 228 h 228"/>
              <a:gd name="T12" fmla="*/ 195 w 228"/>
              <a:gd name="T13" fmla="*/ 166 h 228"/>
              <a:gd name="T14" fmla="*/ 228 w 228"/>
              <a:gd name="T15" fmla="*/ 76 h 228"/>
              <a:gd name="T16" fmla="*/ 193 w 228"/>
              <a:gd name="T17" fmla="*/ 42 h 228"/>
              <a:gd name="T18" fmla="*/ 145 w 228"/>
              <a:gd name="T19" fmla="*/ 114 h 228"/>
              <a:gd name="T20" fmla="*/ 145 w 228"/>
              <a:gd name="T21" fmla="*/ 114 h 228"/>
              <a:gd name="T22" fmla="*/ 141 w 228"/>
              <a:gd name="T23" fmla="*/ 117 h 228"/>
              <a:gd name="T24" fmla="*/ 136 w 228"/>
              <a:gd name="T25" fmla="*/ 119 h 228"/>
              <a:gd name="T26" fmla="*/ 128 w 228"/>
              <a:gd name="T27" fmla="*/ 121 h 228"/>
              <a:gd name="T28" fmla="*/ 120 w 228"/>
              <a:gd name="T29" fmla="*/ 119 h 228"/>
              <a:gd name="T30" fmla="*/ 118 w 228"/>
              <a:gd name="T31" fmla="*/ 117 h 228"/>
              <a:gd name="T32" fmla="*/ 114 w 228"/>
              <a:gd name="T33" fmla="*/ 114 h 228"/>
              <a:gd name="T34" fmla="*/ 114 w 228"/>
              <a:gd name="T35" fmla="*/ 114 h 228"/>
              <a:gd name="T36" fmla="*/ 111 w 228"/>
              <a:gd name="T37" fmla="*/ 110 h 228"/>
              <a:gd name="T38" fmla="*/ 108 w 228"/>
              <a:gd name="T39" fmla="*/ 107 h 228"/>
              <a:gd name="T40" fmla="*/ 107 w 228"/>
              <a:gd name="T41" fmla="*/ 99 h 228"/>
              <a:gd name="T42" fmla="*/ 108 w 228"/>
              <a:gd name="T43" fmla="*/ 91 h 228"/>
              <a:gd name="T44" fmla="*/ 111 w 228"/>
              <a:gd name="T45" fmla="*/ 87 h 228"/>
              <a:gd name="T46" fmla="*/ 114 w 228"/>
              <a:gd name="T47" fmla="*/ 83 h 228"/>
              <a:gd name="T48" fmla="*/ 114 w 228"/>
              <a:gd name="T49" fmla="*/ 83 h 228"/>
              <a:gd name="T50" fmla="*/ 118 w 228"/>
              <a:gd name="T51" fmla="*/ 80 h 228"/>
              <a:gd name="T52" fmla="*/ 120 w 228"/>
              <a:gd name="T53" fmla="*/ 79 h 228"/>
              <a:gd name="T54" fmla="*/ 128 w 228"/>
              <a:gd name="T55" fmla="*/ 78 h 228"/>
              <a:gd name="T56" fmla="*/ 136 w 228"/>
              <a:gd name="T57" fmla="*/ 79 h 228"/>
              <a:gd name="T58" fmla="*/ 141 w 228"/>
              <a:gd name="T59" fmla="*/ 80 h 228"/>
              <a:gd name="T60" fmla="*/ 145 w 228"/>
              <a:gd name="T61" fmla="*/ 83 h 228"/>
              <a:gd name="T62" fmla="*/ 145 w 228"/>
              <a:gd name="T63" fmla="*/ 83 h 228"/>
              <a:gd name="T64" fmla="*/ 147 w 228"/>
              <a:gd name="T65" fmla="*/ 87 h 228"/>
              <a:gd name="T66" fmla="*/ 149 w 228"/>
              <a:gd name="T67" fmla="*/ 91 h 228"/>
              <a:gd name="T68" fmla="*/ 150 w 228"/>
              <a:gd name="T69" fmla="*/ 99 h 228"/>
              <a:gd name="T70" fmla="*/ 149 w 228"/>
              <a:gd name="T71" fmla="*/ 107 h 228"/>
              <a:gd name="T72" fmla="*/ 147 w 228"/>
              <a:gd name="T73" fmla="*/ 110 h 228"/>
              <a:gd name="T74" fmla="*/ 145 w 228"/>
              <a:gd name="T75" fmla="*/ 114 h 228"/>
              <a:gd name="T76" fmla="*/ 145 w 228"/>
              <a:gd name="T77" fmla="*/ 11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228">
                <a:moveTo>
                  <a:pt x="193" y="42"/>
                </a:moveTo>
                <a:lnTo>
                  <a:pt x="151" y="0"/>
                </a:lnTo>
                <a:lnTo>
                  <a:pt x="61" y="32"/>
                </a:lnTo>
                <a:lnTo>
                  <a:pt x="0" y="213"/>
                </a:lnTo>
                <a:lnTo>
                  <a:pt x="12" y="224"/>
                </a:lnTo>
                <a:lnTo>
                  <a:pt x="15" y="228"/>
                </a:lnTo>
                <a:lnTo>
                  <a:pt x="195" y="166"/>
                </a:lnTo>
                <a:lnTo>
                  <a:pt x="228" y="76"/>
                </a:lnTo>
                <a:lnTo>
                  <a:pt x="193" y="42"/>
                </a:lnTo>
                <a:close/>
                <a:moveTo>
                  <a:pt x="145" y="114"/>
                </a:moveTo>
                <a:lnTo>
                  <a:pt x="145" y="114"/>
                </a:lnTo>
                <a:lnTo>
                  <a:pt x="141" y="117"/>
                </a:lnTo>
                <a:lnTo>
                  <a:pt x="136" y="119"/>
                </a:lnTo>
                <a:lnTo>
                  <a:pt x="128" y="121"/>
                </a:lnTo>
                <a:lnTo>
                  <a:pt x="120" y="119"/>
                </a:lnTo>
                <a:lnTo>
                  <a:pt x="118" y="117"/>
                </a:lnTo>
                <a:lnTo>
                  <a:pt x="114" y="114"/>
                </a:lnTo>
                <a:lnTo>
                  <a:pt x="114" y="114"/>
                </a:lnTo>
                <a:lnTo>
                  <a:pt x="111" y="110"/>
                </a:lnTo>
                <a:lnTo>
                  <a:pt x="108" y="107"/>
                </a:lnTo>
                <a:lnTo>
                  <a:pt x="107" y="99"/>
                </a:lnTo>
                <a:lnTo>
                  <a:pt x="108" y="91"/>
                </a:lnTo>
                <a:lnTo>
                  <a:pt x="111" y="87"/>
                </a:lnTo>
                <a:lnTo>
                  <a:pt x="114" y="83"/>
                </a:lnTo>
                <a:lnTo>
                  <a:pt x="114" y="83"/>
                </a:lnTo>
                <a:lnTo>
                  <a:pt x="118" y="80"/>
                </a:lnTo>
                <a:lnTo>
                  <a:pt x="120" y="79"/>
                </a:lnTo>
                <a:lnTo>
                  <a:pt x="128" y="78"/>
                </a:lnTo>
                <a:lnTo>
                  <a:pt x="136" y="79"/>
                </a:lnTo>
                <a:lnTo>
                  <a:pt x="141" y="80"/>
                </a:lnTo>
                <a:lnTo>
                  <a:pt x="145" y="83"/>
                </a:lnTo>
                <a:lnTo>
                  <a:pt x="145" y="83"/>
                </a:lnTo>
                <a:lnTo>
                  <a:pt x="147" y="87"/>
                </a:lnTo>
                <a:lnTo>
                  <a:pt x="149" y="91"/>
                </a:lnTo>
                <a:lnTo>
                  <a:pt x="150" y="99"/>
                </a:lnTo>
                <a:lnTo>
                  <a:pt x="149" y="107"/>
                </a:lnTo>
                <a:lnTo>
                  <a:pt x="147" y="110"/>
                </a:lnTo>
                <a:lnTo>
                  <a:pt x="145" y="114"/>
                </a:lnTo>
                <a:lnTo>
                  <a:pt x="145" y="11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96" name="Freeform 1965"/>
          <p:cNvSpPr>
            <a:spLocks/>
          </p:cNvSpPr>
          <p:nvPr/>
        </p:nvSpPr>
        <p:spPr bwMode="auto">
          <a:xfrm>
            <a:off x="3776664" y="647702"/>
            <a:ext cx="92075" cy="92075"/>
          </a:xfrm>
          <a:custGeom>
            <a:avLst/>
            <a:gdLst>
              <a:gd name="T0" fmla="*/ 77 w 117"/>
              <a:gd name="T1" fmla="*/ 116 h 116"/>
              <a:gd name="T2" fmla="*/ 0 w 117"/>
              <a:gd name="T3" fmla="*/ 40 h 116"/>
              <a:gd name="T4" fmla="*/ 7 w 117"/>
              <a:gd name="T5" fmla="*/ 16 h 116"/>
              <a:gd name="T6" fmla="*/ 7 w 117"/>
              <a:gd name="T7" fmla="*/ 16 h 116"/>
              <a:gd name="T8" fmla="*/ 8 w 117"/>
              <a:gd name="T9" fmla="*/ 11 h 116"/>
              <a:gd name="T10" fmla="*/ 12 w 117"/>
              <a:gd name="T11" fmla="*/ 7 h 116"/>
              <a:gd name="T12" fmla="*/ 16 w 117"/>
              <a:gd name="T13" fmla="*/ 3 h 116"/>
              <a:gd name="T14" fmla="*/ 22 w 117"/>
              <a:gd name="T15" fmla="*/ 1 h 116"/>
              <a:gd name="T16" fmla="*/ 27 w 117"/>
              <a:gd name="T17" fmla="*/ 0 h 116"/>
              <a:gd name="T18" fmla="*/ 32 w 117"/>
              <a:gd name="T19" fmla="*/ 0 h 116"/>
              <a:gd name="T20" fmla="*/ 38 w 117"/>
              <a:gd name="T21" fmla="*/ 3 h 116"/>
              <a:gd name="T22" fmla="*/ 43 w 117"/>
              <a:gd name="T23" fmla="*/ 7 h 116"/>
              <a:gd name="T24" fmla="*/ 110 w 117"/>
              <a:gd name="T25" fmla="*/ 74 h 116"/>
              <a:gd name="T26" fmla="*/ 110 w 117"/>
              <a:gd name="T27" fmla="*/ 74 h 116"/>
              <a:gd name="T28" fmla="*/ 114 w 117"/>
              <a:gd name="T29" fmla="*/ 79 h 116"/>
              <a:gd name="T30" fmla="*/ 117 w 117"/>
              <a:gd name="T31" fmla="*/ 84 h 116"/>
              <a:gd name="T32" fmla="*/ 117 w 117"/>
              <a:gd name="T33" fmla="*/ 90 h 116"/>
              <a:gd name="T34" fmla="*/ 116 w 117"/>
              <a:gd name="T35" fmla="*/ 95 h 116"/>
              <a:gd name="T36" fmla="*/ 114 w 117"/>
              <a:gd name="T37" fmla="*/ 100 h 116"/>
              <a:gd name="T38" fmla="*/ 110 w 117"/>
              <a:gd name="T39" fmla="*/ 104 h 116"/>
              <a:gd name="T40" fmla="*/ 106 w 117"/>
              <a:gd name="T41" fmla="*/ 108 h 116"/>
              <a:gd name="T42" fmla="*/ 101 w 117"/>
              <a:gd name="T43" fmla="*/ 110 h 116"/>
              <a:gd name="T44" fmla="*/ 77 w 117"/>
              <a:gd name="T4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116">
                <a:moveTo>
                  <a:pt x="77" y="116"/>
                </a:moveTo>
                <a:lnTo>
                  <a:pt x="0" y="40"/>
                </a:lnTo>
                <a:lnTo>
                  <a:pt x="7" y="16"/>
                </a:lnTo>
                <a:lnTo>
                  <a:pt x="7" y="16"/>
                </a:lnTo>
                <a:lnTo>
                  <a:pt x="8" y="11"/>
                </a:lnTo>
                <a:lnTo>
                  <a:pt x="12" y="7"/>
                </a:lnTo>
                <a:lnTo>
                  <a:pt x="16" y="3"/>
                </a:lnTo>
                <a:lnTo>
                  <a:pt x="22" y="1"/>
                </a:lnTo>
                <a:lnTo>
                  <a:pt x="27" y="0"/>
                </a:lnTo>
                <a:lnTo>
                  <a:pt x="32" y="0"/>
                </a:lnTo>
                <a:lnTo>
                  <a:pt x="38" y="3"/>
                </a:lnTo>
                <a:lnTo>
                  <a:pt x="43" y="7"/>
                </a:lnTo>
                <a:lnTo>
                  <a:pt x="110" y="74"/>
                </a:lnTo>
                <a:lnTo>
                  <a:pt x="110" y="74"/>
                </a:lnTo>
                <a:lnTo>
                  <a:pt x="114" y="79"/>
                </a:lnTo>
                <a:lnTo>
                  <a:pt x="117" y="84"/>
                </a:lnTo>
                <a:lnTo>
                  <a:pt x="117" y="90"/>
                </a:lnTo>
                <a:lnTo>
                  <a:pt x="116" y="95"/>
                </a:lnTo>
                <a:lnTo>
                  <a:pt x="114" y="100"/>
                </a:lnTo>
                <a:lnTo>
                  <a:pt x="110" y="104"/>
                </a:lnTo>
                <a:lnTo>
                  <a:pt x="106" y="108"/>
                </a:lnTo>
                <a:lnTo>
                  <a:pt x="101" y="110"/>
                </a:lnTo>
                <a:lnTo>
                  <a:pt x="77" y="116"/>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97" name="Line 1966"/>
          <p:cNvSpPr>
            <a:spLocks noChangeShapeType="1"/>
          </p:cNvSpPr>
          <p:nvPr/>
        </p:nvSpPr>
        <p:spPr bwMode="auto">
          <a:xfrm flipV="1">
            <a:off x="3662363" y="769938"/>
            <a:ext cx="84138" cy="841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98" name="Freeform 1967"/>
          <p:cNvSpPr>
            <a:spLocks/>
          </p:cNvSpPr>
          <p:nvPr/>
        </p:nvSpPr>
        <p:spPr bwMode="auto">
          <a:xfrm>
            <a:off x="3959226" y="566739"/>
            <a:ext cx="382588" cy="382588"/>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6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7 h 482"/>
              <a:gd name="T60" fmla="*/ 428 w 483"/>
              <a:gd name="T61" fmla="*/ 394 h 482"/>
              <a:gd name="T62" fmla="*/ 454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4" y="126"/>
                </a:lnTo>
                <a:lnTo>
                  <a:pt x="441" y="106"/>
                </a:lnTo>
                <a:lnTo>
                  <a:pt x="428" y="88"/>
                </a:lnTo>
                <a:lnTo>
                  <a:pt x="412" y="71"/>
                </a:lnTo>
                <a:lnTo>
                  <a:pt x="395" y="55"/>
                </a:lnTo>
                <a:lnTo>
                  <a:pt x="377" y="42"/>
                </a:lnTo>
                <a:lnTo>
                  <a:pt x="357" y="29"/>
                </a:lnTo>
                <a:lnTo>
                  <a:pt x="336" y="19"/>
                </a:lnTo>
                <a:lnTo>
                  <a:pt x="314" y="11"/>
                </a:lnTo>
                <a:lnTo>
                  <a:pt x="290" y="5"/>
                </a:lnTo>
                <a:lnTo>
                  <a:pt x="266" y="1"/>
                </a:lnTo>
                <a:lnTo>
                  <a:pt x="242" y="0"/>
                </a:lnTo>
                <a:lnTo>
                  <a:pt x="242" y="0"/>
                </a:lnTo>
                <a:lnTo>
                  <a:pt x="218"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7"/>
                </a:lnTo>
                <a:lnTo>
                  <a:pt x="412" y="411"/>
                </a:lnTo>
                <a:lnTo>
                  <a:pt x="428" y="394"/>
                </a:lnTo>
                <a:lnTo>
                  <a:pt x="441" y="377"/>
                </a:lnTo>
                <a:lnTo>
                  <a:pt x="454" y="356"/>
                </a:lnTo>
                <a:lnTo>
                  <a:pt x="464" y="335"/>
                </a:lnTo>
                <a:lnTo>
                  <a:pt x="472" y="314"/>
                </a:lnTo>
                <a:lnTo>
                  <a:pt x="478" y="289"/>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9" name="Line 1968"/>
          <p:cNvSpPr>
            <a:spLocks noChangeShapeType="1"/>
          </p:cNvSpPr>
          <p:nvPr/>
        </p:nvSpPr>
        <p:spPr bwMode="auto">
          <a:xfrm flipV="1">
            <a:off x="4121150" y="685802"/>
            <a:ext cx="0" cy="174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00" name="Rectangle 1969"/>
          <p:cNvSpPr>
            <a:spLocks noChangeArrowheads="1"/>
          </p:cNvSpPr>
          <p:nvPr/>
        </p:nvSpPr>
        <p:spPr bwMode="auto">
          <a:xfrm>
            <a:off x="4111625" y="668339"/>
            <a:ext cx="17463" cy="17463"/>
          </a:xfrm>
          <a:prstGeom prst="rect">
            <a:avLst/>
          </a:prstGeom>
          <a:solidFill>
            <a:srgbClr val="5B6875"/>
          </a:solidFill>
          <a:ln w="5">
            <a:solidFill>
              <a:srgbClr val="0E101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2601" name="Freeform 1970"/>
          <p:cNvSpPr>
            <a:spLocks/>
          </p:cNvSpPr>
          <p:nvPr/>
        </p:nvSpPr>
        <p:spPr bwMode="auto">
          <a:xfrm>
            <a:off x="4086226" y="703264"/>
            <a:ext cx="68263" cy="25400"/>
          </a:xfrm>
          <a:custGeom>
            <a:avLst/>
            <a:gdLst>
              <a:gd name="T0" fmla="*/ 86 w 86"/>
              <a:gd name="T1" fmla="*/ 32 h 32"/>
              <a:gd name="T2" fmla="*/ 0 w 86"/>
              <a:gd name="T3" fmla="*/ 32 h 32"/>
              <a:gd name="T4" fmla="*/ 19 w 86"/>
              <a:gd name="T5" fmla="*/ 5 h 32"/>
              <a:gd name="T6" fmla="*/ 19 w 86"/>
              <a:gd name="T7" fmla="*/ 5 h 32"/>
              <a:gd name="T8" fmla="*/ 23 w 86"/>
              <a:gd name="T9" fmla="*/ 1 h 32"/>
              <a:gd name="T10" fmla="*/ 27 w 86"/>
              <a:gd name="T11" fmla="*/ 0 h 32"/>
              <a:gd name="T12" fmla="*/ 59 w 86"/>
              <a:gd name="T13" fmla="*/ 0 h 32"/>
              <a:gd name="T14" fmla="*/ 59 w 86"/>
              <a:gd name="T15" fmla="*/ 0 h 32"/>
              <a:gd name="T16" fmla="*/ 63 w 86"/>
              <a:gd name="T17" fmla="*/ 1 h 32"/>
              <a:gd name="T18" fmla="*/ 67 w 86"/>
              <a:gd name="T19" fmla="*/ 5 h 32"/>
              <a:gd name="T20" fmla="*/ 86 w 86"/>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32">
                <a:moveTo>
                  <a:pt x="86" y="32"/>
                </a:moveTo>
                <a:lnTo>
                  <a:pt x="0" y="32"/>
                </a:lnTo>
                <a:lnTo>
                  <a:pt x="19" y="5"/>
                </a:lnTo>
                <a:lnTo>
                  <a:pt x="19" y="5"/>
                </a:lnTo>
                <a:lnTo>
                  <a:pt x="23" y="1"/>
                </a:lnTo>
                <a:lnTo>
                  <a:pt x="27" y="0"/>
                </a:lnTo>
                <a:lnTo>
                  <a:pt x="59" y="0"/>
                </a:lnTo>
                <a:lnTo>
                  <a:pt x="59" y="0"/>
                </a:lnTo>
                <a:lnTo>
                  <a:pt x="63" y="1"/>
                </a:lnTo>
                <a:lnTo>
                  <a:pt x="67" y="5"/>
                </a:lnTo>
                <a:lnTo>
                  <a:pt x="86" y="32"/>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02" name="Freeform 1971"/>
          <p:cNvSpPr>
            <a:spLocks/>
          </p:cNvSpPr>
          <p:nvPr/>
        </p:nvSpPr>
        <p:spPr bwMode="auto">
          <a:xfrm>
            <a:off x="4078288" y="728663"/>
            <a:ext cx="84138" cy="152400"/>
          </a:xfrm>
          <a:custGeom>
            <a:avLst/>
            <a:gdLst>
              <a:gd name="T0" fmla="*/ 96 w 107"/>
              <a:gd name="T1" fmla="*/ 193 h 193"/>
              <a:gd name="T2" fmla="*/ 10 w 107"/>
              <a:gd name="T3" fmla="*/ 193 h 193"/>
              <a:gd name="T4" fmla="*/ 10 w 107"/>
              <a:gd name="T5" fmla="*/ 193 h 193"/>
              <a:gd name="T6" fmla="*/ 6 w 107"/>
              <a:gd name="T7" fmla="*/ 191 h 193"/>
              <a:gd name="T8" fmla="*/ 2 w 107"/>
              <a:gd name="T9" fmla="*/ 190 h 193"/>
              <a:gd name="T10" fmla="*/ 1 w 107"/>
              <a:gd name="T11" fmla="*/ 186 h 193"/>
              <a:gd name="T12" fmla="*/ 0 w 107"/>
              <a:gd name="T13" fmla="*/ 182 h 193"/>
              <a:gd name="T14" fmla="*/ 0 w 107"/>
              <a:gd name="T15" fmla="*/ 10 h 193"/>
              <a:gd name="T16" fmla="*/ 0 w 107"/>
              <a:gd name="T17" fmla="*/ 10 h 193"/>
              <a:gd name="T18" fmla="*/ 1 w 107"/>
              <a:gd name="T19" fmla="*/ 6 h 193"/>
              <a:gd name="T20" fmla="*/ 2 w 107"/>
              <a:gd name="T21" fmla="*/ 2 h 193"/>
              <a:gd name="T22" fmla="*/ 6 w 107"/>
              <a:gd name="T23" fmla="*/ 1 h 193"/>
              <a:gd name="T24" fmla="*/ 10 w 107"/>
              <a:gd name="T25" fmla="*/ 0 h 193"/>
              <a:gd name="T26" fmla="*/ 96 w 107"/>
              <a:gd name="T27" fmla="*/ 0 h 193"/>
              <a:gd name="T28" fmla="*/ 96 w 107"/>
              <a:gd name="T29" fmla="*/ 0 h 193"/>
              <a:gd name="T30" fmla="*/ 100 w 107"/>
              <a:gd name="T31" fmla="*/ 1 h 193"/>
              <a:gd name="T32" fmla="*/ 104 w 107"/>
              <a:gd name="T33" fmla="*/ 2 h 193"/>
              <a:gd name="T34" fmla="*/ 105 w 107"/>
              <a:gd name="T35" fmla="*/ 6 h 193"/>
              <a:gd name="T36" fmla="*/ 107 w 107"/>
              <a:gd name="T37" fmla="*/ 10 h 193"/>
              <a:gd name="T38" fmla="*/ 107 w 107"/>
              <a:gd name="T39" fmla="*/ 182 h 193"/>
              <a:gd name="T40" fmla="*/ 107 w 107"/>
              <a:gd name="T41" fmla="*/ 182 h 193"/>
              <a:gd name="T42" fmla="*/ 105 w 107"/>
              <a:gd name="T43" fmla="*/ 186 h 193"/>
              <a:gd name="T44" fmla="*/ 104 w 107"/>
              <a:gd name="T45" fmla="*/ 190 h 193"/>
              <a:gd name="T46" fmla="*/ 100 w 107"/>
              <a:gd name="T47" fmla="*/ 191 h 193"/>
              <a:gd name="T48" fmla="*/ 96 w 107"/>
              <a:gd name="T49" fmla="*/ 193 h 193"/>
              <a:gd name="T50" fmla="*/ 96 w 107"/>
              <a:gd name="T5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193">
                <a:moveTo>
                  <a:pt x="96" y="193"/>
                </a:moveTo>
                <a:lnTo>
                  <a:pt x="10" y="193"/>
                </a:lnTo>
                <a:lnTo>
                  <a:pt x="10" y="193"/>
                </a:lnTo>
                <a:lnTo>
                  <a:pt x="6" y="191"/>
                </a:lnTo>
                <a:lnTo>
                  <a:pt x="2" y="190"/>
                </a:lnTo>
                <a:lnTo>
                  <a:pt x="1" y="186"/>
                </a:lnTo>
                <a:lnTo>
                  <a:pt x="0" y="182"/>
                </a:lnTo>
                <a:lnTo>
                  <a:pt x="0" y="10"/>
                </a:lnTo>
                <a:lnTo>
                  <a:pt x="0" y="10"/>
                </a:lnTo>
                <a:lnTo>
                  <a:pt x="1" y="6"/>
                </a:lnTo>
                <a:lnTo>
                  <a:pt x="2" y="2"/>
                </a:lnTo>
                <a:lnTo>
                  <a:pt x="6" y="1"/>
                </a:lnTo>
                <a:lnTo>
                  <a:pt x="10" y="0"/>
                </a:lnTo>
                <a:lnTo>
                  <a:pt x="96" y="0"/>
                </a:lnTo>
                <a:lnTo>
                  <a:pt x="96" y="0"/>
                </a:lnTo>
                <a:lnTo>
                  <a:pt x="100" y="1"/>
                </a:lnTo>
                <a:lnTo>
                  <a:pt x="104" y="2"/>
                </a:lnTo>
                <a:lnTo>
                  <a:pt x="105" y="6"/>
                </a:lnTo>
                <a:lnTo>
                  <a:pt x="107" y="10"/>
                </a:lnTo>
                <a:lnTo>
                  <a:pt x="107" y="182"/>
                </a:lnTo>
                <a:lnTo>
                  <a:pt x="107" y="182"/>
                </a:lnTo>
                <a:lnTo>
                  <a:pt x="105" y="186"/>
                </a:lnTo>
                <a:lnTo>
                  <a:pt x="104" y="190"/>
                </a:lnTo>
                <a:lnTo>
                  <a:pt x="100" y="191"/>
                </a:lnTo>
                <a:lnTo>
                  <a:pt x="96" y="193"/>
                </a:lnTo>
                <a:lnTo>
                  <a:pt x="96" y="193"/>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03" name="Freeform 1972"/>
          <p:cNvSpPr>
            <a:spLocks/>
          </p:cNvSpPr>
          <p:nvPr/>
        </p:nvSpPr>
        <p:spPr bwMode="auto">
          <a:xfrm>
            <a:off x="4095750" y="779463"/>
            <a:ext cx="50800" cy="50800"/>
          </a:xfrm>
          <a:custGeom>
            <a:avLst/>
            <a:gdLst>
              <a:gd name="T0" fmla="*/ 64 w 64"/>
              <a:gd name="T1" fmla="*/ 32 h 64"/>
              <a:gd name="T2" fmla="*/ 64 w 64"/>
              <a:gd name="T3" fmla="*/ 32 h 64"/>
              <a:gd name="T4" fmla="*/ 64 w 64"/>
              <a:gd name="T5" fmla="*/ 39 h 64"/>
              <a:gd name="T6" fmla="*/ 62 w 64"/>
              <a:gd name="T7" fmla="*/ 44 h 64"/>
              <a:gd name="T8" fmla="*/ 59 w 64"/>
              <a:gd name="T9" fmla="*/ 50 h 64"/>
              <a:gd name="T10" fmla="*/ 55 w 64"/>
              <a:gd name="T11" fmla="*/ 55 h 64"/>
              <a:gd name="T12" fmla="*/ 50 w 64"/>
              <a:gd name="T13" fmla="*/ 59 h 64"/>
              <a:gd name="T14" fmla="*/ 44 w 64"/>
              <a:gd name="T15" fmla="*/ 62 h 64"/>
              <a:gd name="T16" fmla="*/ 39 w 64"/>
              <a:gd name="T17" fmla="*/ 64 h 64"/>
              <a:gd name="T18" fmla="*/ 32 w 64"/>
              <a:gd name="T19" fmla="*/ 64 h 64"/>
              <a:gd name="T20" fmla="*/ 32 w 64"/>
              <a:gd name="T21" fmla="*/ 64 h 64"/>
              <a:gd name="T22" fmla="*/ 25 w 64"/>
              <a:gd name="T23" fmla="*/ 64 h 64"/>
              <a:gd name="T24" fmla="*/ 20 w 64"/>
              <a:gd name="T25" fmla="*/ 62 h 64"/>
              <a:gd name="T26" fmla="*/ 15 w 64"/>
              <a:gd name="T27" fmla="*/ 59 h 64"/>
              <a:gd name="T28" fmla="*/ 9 w 64"/>
              <a:gd name="T29" fmla="*/ 55 h 64"/>
              <a:gd name="T30" fmla="*/ 5 w 64"/>
              <a:gd name="T31" fmla="*/ 50 h 64"/>
              <a:gd name="T32" fmla="*/ 3 w 64"/>
              <a:gd name="T33" fmla="*/ 44 h 64"/>
              <a:gd name="T34" fmla="*/ 0 w 64"/>
              <a:gd name="T35" fmla="*/ 39 h 64"/>
              <a:gd name="T36" fmla="*/ 0 w 64"/>
              <a:gd name="T37" fmla="*/ 32 h 64"/>
              <a:gd name="T38" fmla="*/ 0 w 64"/>
              <a:gd name="T39" fmla="*/ 32 h 64"/>
              <a:gd name="T40" fmla="*/ 0 w 64"/>
              <a:gd name="T41" fmla="*/ 25 h 64"/>
              <a:gd name="T42" fmla="*/ 3 w 64"/>
              <a:gd name="T43" fmla="*/ 20 h 64"/>
              <a:gd name="T44" fmla="*/ 5 w 64"/>
              <a:gd name="T45" fmla="*/ 15 h 64"/>
              <a:gd name="T46" fmla="*/ 9 w 64"/>
              <a:gd name="T47" fmla="*/ 9 h 64"/>
              <a:gd name="T48" fmla="*/ 15 w 64"/>
              <a:gd name="T49" fmla="*/ 5 h 64"/>
              <a:gd name="T50" fmla="*/ 20 w 64"/>
              <a:gd name="T51" fmla="*/ 3 h 64"/>
              <a:gd name="T52" fmla="*/ 25 w 64"/>
              <a:gd name="T53" fmla="*/ 0 h 64"/>
              <a:gd name="T54" fmla="*/ 32 w 64"/>
              <a:gd name="T55" fmla="*/ 0 h 64"/>
              <a:gd name="T56" fmla="*/ 32 w 64"/>
              <a:gd name="T57" fmla="*/ 0 h 64"/>
              <a:gd name="T58" fmla="*/ 39 w 64"/>
              <a:gd name="T59" fmla="*/ 0 h 64"/>
              <a:gd name="T60" fmla="*/ 44 w 64"/>
              <a:gd name="T61" fmla="*/ 3 h 64"/>
              <a:gd name="T62" fmla="*/ 50 w 64"/>
              <a:gd name="T63" fmla="*/ 5 h 64"/>
              <a:gd name="T64" fmla="*/ 55 w 64"/>
              <a:gd name="T65" fmla="*/ 9 h 64"/>
              <a:gd name="T66" fmla="*/ 59 w 64"/>
              <a:gd name="T67" fmla="*/ 15 h 64"/>
              <a:gd name="T68" fmla="*/ 62 w 64"/>
              <a:gd name="T69" fmla="*/ 20 h 64"/>
              <a:gd name="T70" fmla="*/ 64 w 64"/>
              <a:gd name="T71" fmla="*/ 25 h 64"/>
              <a:gd name="T72" fmla="*/ 64 w 64"/>
              <a:gd name="T73" fmla="*/ 32 h 64"/>
              <a:gd name="T74" fmla="*/ 64 w 64"/>
              <a:gd name="T7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4">
                <a:moveTo>
                  <a:pt x="64" y="32"/>
                </a:moveTo>
                <a:lnTo>
                  <a:pt x="64" y="32"/>
                </a:lnTo>
                <a:lnTo>
                  <a:pt x="64" y="39"/>
                </a:lnTo>
                <a:lnTo>
                  <a:pt x="62" y="44"/>
                </a:lnTo>
                <a:lnTo>
                  <a:pt x="59" y="50"/>
                </a:lnTo>
                <a:lnTo>
                  <a:pt x="55" y="55"/>
                </a:lnTo>
                <a:lnTo>
                  <a:pt x="50" y="59"/>
                </a:lnTo>
                <a:lnTo>
                  <a:pt x="44" y="62"/>
                </a:lnTo>
                <a:lnTo>
                  <a:pt x="39" y="64"/>
                </a:lnTo>
                <a:lnTo>
                  <a:pt x="32" y="64"/>
                </a:lnTo>
                <a:lnTo>
                  <a:pt x="32" y="64"/>
                </a:lnTo>
                <a:lnTo>
                  <a:pt x="25" y="64"/>
                </a:lnTo>
                <a:lnTo>
                  <a:pt x="20" y="62"/>
                </a:lnTo>
                <a:lnTo>
                  <a:pt x="15" y="59"/>
                </a:lnTo>
                <a:lnTo>
                  <a:pt x="9" y="55"/>
                </a:lnTo>
                <a:lnTo>
                  <a:pt x="5" y="50"/>
                </a:lnTo>
                <a:lnTo>
                  <a:pt x="3" y="44"/>
                </a:lnTo>
                <a:lnTo>
                  <a:pt x="0" y="39"/>
                </a:lnTo>
                <a:lnTo>
                  <a:pt x="0" y="32"/>
                </a:lnTo>
                <a:lnTo>
                  <a:pt x="0" y="32"/>
                </a:lnTo>
                <a:lnTo>
                  <a:pt x="0" y="25"/>
                </a:lnTo>
                <a:lnTo>
                  <a:pt x="3" y="20"/>
                </a:lnTo>
                <a:lnTo>
                  <a:pt x="5" y="15"/>
                </a:lnTo>
                <a:lnTo>
                  <a:pt x="9" y="9"/>
                </a:lnTo>
                <a:lnTo>
                  <a:pt x="15" y="5"/>
                </a:lnTo>
                <a:lnTo>
                  <a:pt x="20" y="3"/>
                </a:lnTo>
                <a:lnTo>
                  <a:pt x="25" y="0"/>
                </a:lnTo>
                <a:lnTo>
                  <a:pt x="32" y="0"/>
                </a:lnTo>
                <a:lnTo>
                  <a:pt x="32" y="0"/>
                </a:lnTo>
                <a:lnTo>
                  <a:pt x="39" y="0"/>
                </a:lnTo>
                <a:lnTo>
                  <a:pt x="44" y="3"/>
                </a:lnTo>
                <a:lnTo>
                  <a:pt x="50" y="5"/>
                </a:lnTo>
                <a:lnTo>
                  <a:pt x="55" y="9"/>
                </a:lnTo>
                <a:lnTo>
                  <a:pt x="59" y="15"/>
                </a:lnTo>
                <a:lnTo>
                  <a:pt x="62" y="20"/>
                </a:lnTo>
                <a:lnTo>
                  <a:pt x="64" y="25"/>
                </a:lnTo>
                <a:lnTo>
                  <a:pt x="64" y="32"/>
                </a:lnTo>
                <a:lnTo>
                  <a:pt x="64" y="32"/>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04" name="Freeform 1973"/>
          <p:cNvSpPr>
            <a:spLocks/>
          </p:cNvSpPr>
          <p:nvPr/>
        </p:nvSpPr>
        <p:spPr bwMode="auto">
          <a:xfrm>
            <a:off x="4146551" y="635001"/>
            <a:ext cx="93663" cy="84138"/>
          </a:xfrm>
          <a:custGeom>
            <a:avLst/>
            <a:gdLst>
              <a:gd name="T0" fmla="*/ 75 w 118"/>
              <a:gd name="T1" fmla="*/ 107 h 107"/>
              <a:gd name="T2" fmla="*/ 0 w 118"/>
              <a:gd name="T3" fmla="*/ 64 h 107"/>
              <a:gd name="T4" fmla="*/ 0 w 118"/>
              <a:gd name="T5" fmla="*/ 43 h 107"/>
              <a:gd name="T6" fmla="*/ 75 w 118"/>
              <a:gd name="T7" fmla="*/ 0 h 107"/>
              <a:gd name="T8" fmla="*/ 75 w 118"/>
              <a:gd name="T9" fmla="*/ 0 h 107"/>
              <a:gd name="T10" fmla="*/ 79 w 118"/>
              <a:gd name="T11" fmla="*/ 0 h 107"/>
              <a:gd name="T12" fmla="*/ 83 w 118"/>
              <a:gd name="T13" fmla="*/ 1 h 107"/>
              <a:gd name="T14" fmla="*/ 90 w 118"/>
              <a:gd name="T15" fmla="*/ 6 h 107"/>
              <a:gd name="T16" fmla="*/ 96 w 118"/>
              <a:gd name="T17" fmla="*/ 13 h 107"/>
              <a:gd name="T18" fmla="*/ 97 w 118"/>
              <a:gd name="T19" fmla="*/ 17 h 107"/>
              <a:gd name="T20" fmla="*/ 97 w 118"/>
              <a:gd name="T21" fmla="*/ 21 h 107"/>
              <a:gd name="T22" fmla="*/ 97 w 118"/>
              <a:gd name="T23" fmla="*/ 21 h 107"/>
              <a:gd name="T24" fmla="*/ 97 w 118"/>
              <a:gd name="T25" fmla="*/ 23 h 107"/>
              <a:gd name="T26" fmla="*/ 97 w 118"/>
              <a:gd name="T27" fmla="*/ 23 h 107"/>
              <a:gd name="T28" fmla="*/ 105 w 118"/>
              <a:gd name="T29" fmla="*/ 28 h 107"/>
              <a:gd name="T30" fmla="*/ 112 w 118"/>
              <a:gd name="T31" fmla="*/ 35 h 107"/>
              <a:gd name="T32" fmla="*/ 117 w 118"/>
              <a:gd name="T33" fmla="*/ 43 h 107"/>
              <a:gd name="T34" fmla="*/ 118 w 118"/>
              <a:gd name="T35" fmla="*/ 48 h 107"/>
              <a:gd name="T36" fmla="*/ 118 w 118"/>
              <a:gd name="T37" fmla="*/ 53 h 107"/>
              <a:gd name="T38" fmla="*/ 118 w 118"/>
              <a:gd name="T39" fmla="*/ 53 h 107"/>
              <a:gd name="T40" fmla="*/ 118 w 118"/>
              <a:gd name="T41" fmla="*/ 59 h 107"/>
              <a:gd name="T42" fmla="*/ 117 w 118"/>
              <a:gd name="T43" fmla="*/ 64 h 107"/>
              <a:gd name="T44" fmla="*/ 112 w 118"/>
              <a:gd name="T45" fmla="*/ 72 h 107"/>
              <a:gd name="T46" fmla="*/ 105 w 118"/>
              <a:gd name="T47" fmla="*/ 79 h 107"/>
              <a:gd name="T48" fmla="*/ 97 w 118"/>
              <a:gd name="T49" fmla="*/ 84 h 107"/>
              <a:gd name="T50" fmla="*/ 97 w 118"/>
              <a:gd name="T51" fmla="*/ 84 h 107"/>
              <a:gd name="T52" fmla="*/ 97 w 118"/>
              <a:gd name="T53" fmla="*/ 86 h 107"/>
              <a:gd name="T54" fmla="*/ 97 w 118"/>
              <a:gd name="T55" fmla="*/ 86 h 107"/>
              <a:gd name="T56" fmla="*/ 97 w 118"/>
              <a:gd name="T57" fmla="*/ 90 h 107"/>
              <a:gd name="T58" fmla="*/ 96 w 118"/>
              <a:gd name="T59" fmla="*/ 94 h 107"/>
              <a:gd name="T60" fmla="*/ 90 w 118"/>
              <a:gd name="T61" fmla="*/ 100 h 107"/>
              <a:gd name="T62" fmla="*/ 83 w 118"/>
              <a:gd name="T63" fmla="*/ 106 h 107"/>
              <a:gd name="T64" fmla="*/ 79 w 118"/>
              <a:gd name="T65" fmla="*/ 107 h 107"/>
              <a:gd name="T66" fmla="*/ 75 w 118"/>
              <a:gd name="T67" fmla="*/ 107 h 107"/>
              <a:gd name="T68" fmla="*/ 75 w 118"/>
              <a:gd name="T6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07">
                <a:moveTo>
                  <a:pt x="75" y="107"/>
                </a:moveTo>
                <a:lnTo>
                  <a:pt x="0" y="64"/>
                </a:lnTo>
                <a:lnTo>
                  <a:pt x="0" y="43"/>
                </a:lnTo>
                <a:lnTo>
                  <a:pt x="75" y="0"/>
                </a:lnTo>
                <a:lnTo>
                  <a:pt x="75" y="0"/>
                </a:lnTo>
                <a:lnTo>
                  <a:pt x="79" y="0"/>
                </a:lnTo>
                <a:lnTo>
                  <a:pt x="83" y="1"/>
                </a:lnTo>
                <a:lnTo>
                  <a:pt x="90" y="6"/>
                </a:lnTo>
                <a:lnTo>
                  <a:pt x="96" y="13"/>
                </a:lnTo>
                <a:lnTo>
                  <a:pt x="97" y="17"/>
                </a:lnTo>
                <a:lnTo>
                  <a:pt x="97" y="21"/>
                </a:lnTo>
                <a:lnTo>
                  <a:pt x="97" y="21"/>
                </a:lnTo>
                <a:lnTo>
                  <a:pt x="97" y="23"/>
                </a:lnTo>
                <a:lnTo>
                  <a:pt x="97" y="23"/>
                </a:lnTo>
                <a:lnTo>
                  <a:pt x="105" y="28"/>
                </a:lnTo>
                <a:lnTo>
                  <a:pt x="112" y="35"/>
                </a:lnTo>
                <a:lnTo>
                  <a:pt x="117" y="43"/>
                </a:lnTo>
                <a:lnTo>
                  <a:pt x="118" y="48"/>
                </a:lnTo>
                <a:lnTo>
                  <a:pt x="118" y="53"/>
                </a:lnTo>
                <a:lnTo>
                  <a:pt x="118" y="53"/>
                </a:lnTo>
                <a:lnTo>
                  <a:pt x="118" y="59"/>
                </a:lnTo>
                <a:lnTo>
                  <a:pt x="117" y="64"/>
                </a:lnTo>
                <a:lnTo>
                  <a:pt x="112" y="72"/>
                </a:lnTo>
                <a:lnTo>
                  <a:pt x="105" y="79"/>
                </a:lnTo>
                <a:lnTo>
                  <a:pt x="97" y="84"/>
                </a:lnTo>
                <a:lnTo>
                  <a:pt x="97" y="84"/>
                </a:lnTo>
                <a:lnTo>
                  <a:pt x="97" y="86"/>
                </a:lnTo>
                <a:lnTo>
                  <a:pt x="97" y="86"/>
                </a:lnTo>
                <a:lnTo>
                  <a:pt x="97" y="90"/>
                </a:lnTo>
                <a:lnTo>
                  <a:pt x="96" y="94"/>
                </a:lnTo>
                <a:lnTo>
                  <a:pt x="90" y="100"/>
                </a:lnTo>
                <a:lnTo>
                  <a:pt x="83" y="106"/>
                </a:lnTo>
                <a:lnTo>
                  <a:pt x="79" y="107"/>
                </a:lnTo>
                <a:lnTo>
                  <a:pt x="75" y="107"/>
                </a:lnTo>
                <a:lnTo>
                  <a:pt x="75" y="107"/>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05" name="Freeform 1974"/>
          <p:cNvSpPr>
            <a:spLocks/>
          </p:cNvSpPr>
          <p:nvPr/>
        </p:nvSpPr>
        <p:spPr bwMode="auto">
          <a:xfrm>
            <a:off x="4205289" y="635001"/>
            <a:ext cx="34925" cy="84138"/>
          </a:xfrm>
          <a:custGeom>
            <a:avLst/>
            <a:gdLst>
              <a:gd name="T0" fmla="*/ 0 w 43"/>
              <a:gd name="T1" fmla="*/ 107 h 107"/>
              <a:gd name="T2" fmla="*/ 0 w 43"/>
              <a:gd name="T3" fmla="*/ 107 h 107"/>
              <a:gd name="T4" fmla="*/ 4 w 43"/>
              <a:gd name="T5" fmla="*/ 107 h 107"/>
              <a:gd name="T6" fmla="*/ 8 w 43"/>
              <a:gd name="T7" fmla="*/ 106 h 107"/>
              <a:gd name="T8" fmla="*/ 15 w 43"/>
              <a:gd name="T9" fmla="*/ 100 h 107"/>
              <a:gd name="T10" fmla="*/ 21 w 43"/>
              <a:gd name="T11" fmla="*/ 94 h 107"/>
              <a:gd name="T12" fmla="*/ 22 w 43"/>
              <a:gd name="T13" fmla="*/ 90 h 107"/>
              <a:gd name="T14" fmla="*/ 22 w 43"/>
              <a:gd name="T15" fmla="*/ 86 h 107"/>
              <a:gd name="T16" fmla="*/ 22 w 43"/>
              <a:gd name="T17" fmla="*/ 86 h 107"/>
              <a:gd name="T18" fmla="*/ 22 w 43"/>
              <a:gd name="T19" fmla="*/ 84 h 107"/>
              <a:gd name="T20" fmla="*/ 22 w 43"/>
              <a:gd name="T21" fmla="*/ 84 h 107"/>
              <a:gd name="T22" fmla="*/ 30 w 43"/>
              <a:gd name="T23" fmla="*/ 79 h 107"/>
              <a:gd name="T24" fmla="*/ 37 w 43"/>
              <a:gd name="T25" fmla="*/ 72 h 107"/>
              <a:gd name="T26" fmla="*/ 42 w 43"/>
              <a:gd name="T27" fmla="*/ 64 h 107"/>
              <a:gd name="T28" fmla="*/ 43 w 43"/>
              <a:gd name="T29" fmla="*/ 59 h 107"/>
              <a:gd name="T30" fmla="*/ 43 w 43"/>
              <a:gd name="T31" fmla="*/ 53 h 107"/>
              <a:gd name="T32" fmla="*/ 43 w 43"/>
              <a:gd name="T33" fmla="*/ 53 h 107"/>
              <a:gd name="T34" fmla="*/ 43 w 43"/>
              <a:gd name="T35" fmla="*/ 48 h 107"/>
              <a:gd name="T36" fmla="*/ 42 w 43"/>
              <a:gd name="T37" fmla="*/ 43 h 107"/>
              <a:gd name="T38" fmla="*/ 37 w 43"/>
              <a:gd name="T39" fmla="*/ 35 h 107"/>
              <a:gd name="T40" fmla="*/ 30 w 43"/>
              <a:gd name="T41" fmla="*/ 28 h 107"/>
              <a:gd name="T42" fmla="*/ 22 w 43"/>
              <a:gd name="T43" fmla="*/ 23 h 107"/>
              <a:gd name="T44" fmla="*/ 22 w 43"/>
              <a:gd name="T45" fmla="*/ 23 h 107"/>
              <a:gd name="T46" fmla="*/ 22 w 43"/>
              <a:gd name="T47" fmla="*/ 21 h 107"/>
              <a:gd name="T48" fmla="*/ 22 w 43"/>
              <a:gd name="T49" fmla="*/ 21 h 107"/>
              <a:gd name="T50" fmla="*/ 22 w 43"/>
              <a:gd name="T51" fmla="*/ 17 h 107"/>
              <a:gd name="T52" fmla="*/ 21 w 43"/>
              <a:gd name="T53" fmla="*/ 13 h 107"/>
              <a:gd name="T54" fmla="*/ 15 w 43"/>
              <a:gd name="T55" fmla="*/ 6 h 107"/>
              <a:gd name="T56" fmla="*/ 8 w 43"/>
              <a:gd name="T57" fmla="*/ 1 h 107"/>
              <a:gd name="T58" fmla="*/ 4 w 43"/>
              <a:gd name="T59" fmla="*/ 0 h 107"/>
              <a:gd name="T60" fmla="*/ 0 w 43"/>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07">
                <a:moveTo>
                  <a:pt x="0" y="107"/>
                </a:moveTo>
                <a:lnTo>
                  <a:pt x="0" y="107"/>
                </a:lnTo>
                <a:lnTo>
                  <a:pt x="4" y="107"/>
                </a:lnTo>
                <a:lnTo>
                  <a:pt x="8" y="106"/>
                </a:lnTo>
                <a:lnTo>
                  <a:pt x="15" y="100"/>
                </a:lnTo>
                <a:lnTo>
                  <a:pt x="21" y="94"/>
                </a:lnTo>
                <a:lnTo>
                  <a:pt x="22" y="90"/>
                </a:lnTo>
                <a:lnTo>
                  <a:pt x="22" y="86"/>
                </a:lnTo>
                <a:lnTo>
                  <a:pt x="22" y="86"/>
                </a:lnTo>
                <a:lnTo>
                  <a:pt x="22" y="84"/>
                </a:lnTo>
                <a:lnTo>
                  <a:pt x="22" y="84"/>
                </a:lnTo>
                <a:lnTo>
                  <a:pt x="30" y="79"/>
                </a:lnTo>
                <a:lnTo>
                  <a:pt x="37" y="72"/>
                </a:lnTo>
                <a:lnTo>
                  <a:pt x="42" y="64"/>
                </a:lnTo>
                <a:lnTo>
                  <a:pt x="43" y="59"/>
                </a:lnTo>
                <a:lnTo>
                  <a:pt x="43" y="53"/>
                </a:lnTo>
                <a:lnTo>
                  <a:pt x="43" y="53"/>
                </a:lnTo>
                <a:lnTo>
                  <a:pt x="43" y="48"/>
                </a:lnTo>
                <a:lnTo>
                  <a:pt x="42" y="43"/>
                </a:lnTo>
                <a:lnTo>
                  <a:pt x="37" y="35"/>
                </a:lnTo>
                <a:lnTo>
                  <a:pt x="30" y="28"/>
                </a:lnTo>
                <a:lnTo>
                  <a:pt x="22" y="23"/>
                </a:lnTo>
                <a:lnTo>
                  <a:pt x="22" y="23"/>
                </a:lnTo>
                <a:lnTo>
                  <a:pt x="22" y="21"/>
                </a:lnTo>
                <a:lnTo>
                  <a:pt x="22" y="21"/>
                </a:lnTo>
                <a:lnTo>
                  <a:pt x="22" y="17"/>
                </a:lnTo>
                <a:lnTo>
                  <a:pt x="21" y="13"/>
                </a:lnTo>
                <a:lnTo>
                  <a:pt x="15" y="6"/>
                </a:lnTo>
                <a:lnTo>
                  <a:pt x="8" y="1"/>
                </a:lnTo>
                <a:lnTo>
                  <a:pt x="4" y="0"/>
                </a:lnTo>
                <a:lnTo>
                  <a:pt x="0" y="0"/>
                </a:lnTo>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06" name="Line 1975"/>
          <p:cNvSpPr>
            <a:spLocks noChangeShapeType="1"/>
          </p:cNvSpPr>
          <p:nvPr/>
        </p:nvSpPr>
        <p:spPr bwMode="auto">
          <a:xfrm>
            <a:off x="4205288" y="6350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07" name="Line 1976"/>
          <p:cNvSpPr>
            <a:spLocks noChangeShapeType="1"/>
          </p:cNvSpPr>
          <p:nvPr/>
        </p:nvSpPr>
        <p:spPr bwMode="auto">
          <a:xfrm>
            <a:off x="4191000" y="64293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08" name="Line 1977"/>
          <p:cNvSpPr>
            <a:spLocks noChangeShapeType="1"/>
          </p:cNvSpPr>
          <p:nvPr/>
        </p:nvSpPr>
        <p:spPr bwMode="auto">
          <a:xfrm>
            <a:off x="4175125" y="652463"/>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09" name="Line 1978"/>
          <p:cNvSpPr>
            <a:spLocks noChangeShapeType="1"/>
          </p:cNvSpPr>
          <p:nvPr/>
        </p:nvSpPr>
        <p:spPr bwMode="auto">
          <a:xfrm>
            <a:off x="4160838" y="6604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10" name="Line 1979"/>
          <p:cNvSpPr>
            <a:spLocks noChangeShapeType="1"/>
          </p:cNvSpPr>
          <p:nvPr/>
        </p:nvSpPr>
        <p:spPr bwMode="auto">
          <a:xfrm>
            <a:off x="4146550" y="66833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11" name="Line 1980"/>
          <p:cNvSpPr>
            <a:spLocks noChangeShapeType="1"/>
          </p:cNvSpPr>
          <p:nvPr/>
        </p:nvSpPr>
        <p:spPr bwMode="auto">
          <a:xfrm>
            <a:off x="4205288" y="71913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12" name="Line 1981"/>
          <p:cNvSpPr>
            <a:spLocks noChangeShapeType="1"/>
          </p:cNvSpPr>
          <p:nvPr/>
        </p:nvSpPr>
        <p:spPr bwMode="auto">
          <a:xfrm>
            <a:off x="4191000" y="7112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13" name="Line 1982"/>
          <p:cNvSpPr>
            <a:spLocks noChangeShapeType="1"/>
          </p:cNvSpPr>
          <p:nvPr/>
        </p:nvSpPr>
        <p:spPr bwMode="auto">
          <a:xfrm>
            <a:off x="4175125" y="703263"/>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14" name="Line 1983"/>
          <p:cNvSpPr>
            <a:spLocks noChangeShapeType="1"/>
          </p:cNvSpPr>
          <p:nvPr/>
        </p:nvSpPr>
        <p:spPr bwMode="auto">
          <a:xfrm>
            <a:off x="4160838" y="69373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15" name="Line 1984"/>
          <p:cNvSpPr>
            <a:spLocks noChangeShapeType="1"/>
          </p:cNvSpPr>
          <p:nvPr/>
        </p:nvSpPr>
        <p:spPr bwMode="auto">
          <a:xfrm>
            <a:off x="4146550" y="6858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16" name="Line 1985"/>
          <p:cNvSpPr>
            <a:spLocks noChangeShapeType="1"/>
          </p:cNvSpPr>
          <p:nvPr/>
        </p:nvSpPr>
        <p:spPr bwMode="auto">
          <a:xfrm>
            <a:off x="4202113" y="677863"/>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17" name="Line 1986"/>
          <p:cNvSpPr>
            <a:spLocks noChangeShapeType="1"/>
          </p:cNvSpPr>
          <p:nvPr/>
        </p:nvSpPr>
        <p:spPr bwMode="auto">
          <a:xfrm>
            <a:off x="4184650" y="677863"/>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18" name="Freeform 1987"/>
          <p:cNvSpPr>
            <a:spLocks/>
          </p:cNvSpPr>
          <p:nvPr/>
        </p:nvSpPr>
        <p:spPr bwMode="auto">
          <a:xfrm>
            <a:off x="434976" y="958851"/>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30 h 482"/>
              <a:gd name="T24" fmla="*/ 88 w 483"/>
              <a:gd name="T25" fmla="*/ 55 h 482"/>
              <a:gd name="T26" fmla="*/ 55 w 483"/>
              <a:gd name="T27" fmla="*/ 89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2"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2"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19" name="Rectangle 1988"/>
          <p:cNvSpPr>
            <a:spLocks noChangeArrowheads="1"/>
          </p:cNvSpPr>
          <p:nvPr/>
        </p:nvSpPr>
        <p:spPr bwMode="auto">
          <a:xfrm>
            <a:off x="546100" y="1196977"/>
            <a:ext cx="152400" cy="66675"/>
          </a:xfrm>
          <a:prstGeom prst="rect">
            <a:avLst/>
          </a:prstGeom>
          <a:solidFill>
            <a:srgbClr val="F1B565"/>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2620" name="Line 1989"/>
          <p:cNvSpPr>
            <a:spLocks noChangeShapeType="1"/>
          </p:cNvSpPr>
          <p:nvPr/>
        </p:nvSpPr>
        <p:spPr bwMode="auto">
          <a:xfrm flipV="1">
            <a:off x="681038" y="1222377"/>
            <a:ext cx="0" cy="412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21" name="Line 1990"/>
          <p:cNvSpPr>
            <a:spLocks noChangeShapeType="1"/>
          </p:cNvSpPr>
          <p:nvPr/>
        </p:nvSpPr>
        <p:spPr bwMode="auto">
          <a:xfrm flipV="1">
            <a:off x="665163" y="1230313"/>
            <a:ext cx="0" cy="333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22" name="Line 1991"/>
          <p:cNvSpPr>
            <a:spLocks noChangeShapeType="1"/>
          </p:cNvSpPr>
          <p:nvPr/>
        </p:nvSpPr>
        <p:spPr bwMode="auto">
          <a:xfrm flipV="1">
            <a:off x="647700" y="1225551"/>
            <a:ext cx="0" cy="381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23" name="Line 1992"/>
          <p:cNvSpPr>
            <a:spLocks noChangeShapeType="1"/>
          </p:cNvSpPr>
          <p:nvPr/>
        </p:nvSpPr>
        <p:spPr bwMode="auto">
          <a:xfrm flipV="1">
            <a:off x="630238" y="1238251"/>
            <a:ext cx="0" cy="254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24" name="Line 1993"/>
          <p:cNvSpPr>
            <a:spLocks noChangeShapeType="1"/>
          </p:cNvSpPr>
          <p:nvPr/>
        </p:nvSpPr>
        <p:spPr bwMode="auto">
          <a:xfrm flipV="1">
            <a:off x="614363" y="1222377"/>
            <a:ext cx="0" cy="412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25" name="Line 1994"/>
          <p:cNvSpPr>
            <a:spLocks noChangeShapeType="1"/>
          </p:cNvSpPr>
          <p:nvPr/>
        </p:nvSpPr>
        <p:spPr bwMode="auto">
          <a:xfrm flipV="1">
            <a:off x="596900" y="1230313"/>
            <a:ext cx="0" cy="333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26" name="Line 1995"/>
          <p:cNvSpPr>
            <a:spLocks noChangeShapeType="1"/>
          </p:cNvSpPr>
          <p:nvPr/>
        </p:nvSpPr>
        <p:spPr bwMode="auto">
          <a:xfrm flipV="1">
            <a:off x="579438" y="1238251"/>
            <a:ext cx="0" cy="254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27" name="Line 1996"/>
          <p:cNvSpPr>
            <a:spLocks noChangeShapeType="1"/>
          </p:cNvSpPr>
          <p:nvPr/>
        </p:nvSpPr>
        <p:spPr bwMode="auto">
          <a:xfrm flipV="1">
            <a:off x="561975" y="1222377"/>
            <a:ext cx="0" cy="412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28" name="Freeform 1997"/>
          <p:cNvSpPr>
            <a:spLocks noEditPoints="1"/>
          </p:cNvSpPr>
          <p:nvPr/>
        </p:nvSpPr>
        <p:spPr bwMode="auto">
          <a:xfrm>
            <a:off x="546100" y="1017589"/>
            <a:ext cx="152400" cy="144463"/>
          </a:xfrm>
          <a:custGeom>
            <a:avLst/>
            <a:gdLst>
              <a:gd name="T0" fmla="*/ 148 w 193"/>
              <a:gd name="T1" fmla="*/ 135 h 182"/>
              <a:gd name="T2" fmla="*/ 141 w 193"/>
              <a:gd name="T3" fmla="*/ 131 h 182"/>
              <a:gd name="T4" fmla="*/ 132 w 193"/>
              <a:gd name="T5" fmla="*/ 119 h 182"/>
              <a:gd name="T6" fmla="*/ 124 w 193"/>
              <a:gd name="T7" fmla="*/ 106 h 182"/>
              <a:gd name="T8" fmla="*/ 121 w 193"/>
              <a:gd name="T9" fmla="*/ 91 h 182"/>
              <a:gd name="T10" fmla="*/ 126 w 193"/>
              <a:gd name="T11" fmla="*/ 32 h 182"/>
              <a:gd name="T12" fmla="*/ 126 w 193"/>
              <a:gd name="T13" fmla="*/ 26 h 182"/>
              <a:gd name="T14" fmla="*/ 122 w 193"/>
              <a:gd name="T15" fmla="*/ 15 h 182"/>
              <a:gd name="T16" fmla="*/ 114 w 193"/>
              <a:gd name="T17" fmla="*/ 5 h 182"/>
              <a:gd name="T18" fmla="*/ 104 w 193"/>
              <a:gd name="T19" fmla="*/ 1 h 182"/>
              <a:gd name="T20" fmla="*/ 97 w 193"/>
              <a:gd name="T21" fmla="*/ 0 h 182"/>
              <a:gd name="T22" fmla="*/ 85 w 193"/>
              <a:gd name="T23" fmla="*/ 3 h 182"/>
              <a:gd name="T24" fmla="*/ 75 w 193"/>
              <a:gd name="T25" fmla="*/ 9 h 182"/>
              <a:gd name="T26" fmla="*/ 69 w 193"/>
              <a:gd name="T27" fmla="*/ 20 h 182"/>
              <a:gd name="T28" fmla="*/ 67 w 193"/>
              <a:gd name="T29" fmla="*/ 32 h 182"/>
              <a:gd name="T30" fmla="*/ 73 w 193"/>
              <a:gd name="T31" fmla="*/ 83 h 182"/>
              <a:gd name="T32" fmla="*/ 71 w 193"/>
              <a:gd name="T33" fmla="*/ 99 h 182"/>
              <a:gd name="T34" fmla="*/ 66 w 193"/>
              <a:gd name="T35" fmla="*/ 114 h 182"/>
              <a:gd name="T36" fmla="*/ 58 w 193"/>
              <a:gd name="T37" fmla="*/ 126 h 182"/>
              <a:gd name="T38" fmla="*/ 46 w 193"/>
              <a:gd name="T39" fmla="*/ 135 h 182"/>
              <a:gd name="T40" fmla="*/ 16 w 193"/>
              <a:gd name="T41" fmla="*/ 152 h 182"/>
              <a:gd name="T42" fmla="*/ 4 w 193"/>
              <a:gd name="T43" fmla="*/ 164 h 182"/>
              <a:gd name="T44" fmla="*/ 0 w 193"/>
              <a:gd name="T45" fmla="*/ 180 h 182"/>
              <a:gd name="T46" fmla="*/ 193 w 193"/>
              <a:gd name="T47" fmla="*/ 182 h 182"/>
              <a:gd name="T48" fmla="*/ 193 w 193"/>
              <a:gd name="T49" fmla="*/ 180 h 182"/>
              <a:gd name="T50" fmla="*/ 189 w 193"/>
              <a:gd name="T51" fmla="*/ 164 h 182"/>
              <a:gd name="T52" fmla="*/ 177 w 193"/>
              <a:gd name="T53" fmla="*/ 152 h 182"/>
              <a:gd name="T54" fmla="*/ 97 w 193"/>
              <a:gd name="T55" fmla="*/ 43 h 182"/>
              <a:gd name="T56" fmla="*/ 93 w 193"/>
              <a:gd name="T57" fmla="*/ 42 h 182"/>
              <a:gd name="T58" fmla="*/ 88 w 193"/>
              <a:gd name="T59" fmla="*/ 36 h 182"/>
              <a:gd name="T60" fmla="*/ 86 w 193"/>
              <a:gd name="T61" fmla="*/ 32 h 182"/>
              <a:gd name="T62" fmla="*/ 89 w 193"/>
              <a:gd name="T63" fmla="*/ 24 h 182"/>
              <a:gd name="T64" fmla="*/ 97 w 193"/>
              <a:gd name="T65" fmla="*/ 22 h 182"/>
              <a:gd name="T66" fmla="*/ 101 w 193"/>
              <a:gd name="T67" fmla="*/ 23 h 182"/>
              <a:gd name="T68" fmla="*/ 106 w 193"/>
              <a:gd name="T69" fmla="*/ 28 h 182"/>
              <a:gd name="T70" fmla="*/ 108 w 193"/>
              <a:gd name="T71" fmla="*/ 32 h 182"/>
              <a:gd name="T72" fmla="*/ 105 w 193"/>
              <a:gd name="T73" fmla="*/ 40 h 182"/>
              <a:gd name="T74" fmla="*/ 97 w 193"/>
              <a:gd name="T75"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82">
                <a:moveTo>
                  <a:pt x="177" y="152"/>
                </a:moveTo>
                <a:lnTo>
                  <a:pt x="148" y="135"/>
                </a:lnTo>
                <a:lnTo>
                  <a:pt x="148" y="135"/>
                </a:lnTo>
                <a:lnTo>
                  <a:pt x="141" y="131"/>
                </a:lnTo>
                <a:lnTo>
                  <a:pt x="136" y="126"/>
                </a:lnTo>
                <a:lnTo>
                  <a:pt x="132" y="119"/>
                </a:lnTo>
                <a:lnTo>
                  <a:pt x="128" y="114"/>
                </a:lnTo>
                <a:lnTo>
                  <a:pt x="124" y="106"/>
                </a:lnTo>
                <a:lnTo>
                  <a:pt x="122" y="99"/>
                </a:lnTo>
                <a:lnTo>
                  <a:pt x="121" y="91"/>
                </a:lnTo>
                <a:lnTo>
                  <a:pt x="121" y="83"/>
                </a:lnTo>
                <a:lnTo>
                  <a:pt x="126" y="32"/>
                </a:lnTo>
                <a:lnTo>
                  <a:pt x="126" y="32"/>
                </a:lnTo>
                <a:lnTo>
                  <a:pt x="126" y="26"/>
                </a:lnTo>
                <a:lnTo>
                  <a:pt x="125" y="20"/>
                </a:lnTo>
                <a:lnTo>
                  <a:pt x="122" y="15"/>
                </a:lnTo>
                <a:lnTo>
                  <a:pt x="118" y="9"/>
                </a:lnTo>
                <a:lnTo>
                  <a:pt x="114" y="5"/>
                </a:lnTo>
                <a:lnTo>
                  <a:pt x="109" y="3"/>
                </a:lnTo>
                <a:lnTo>
                  <a:pt x="104" y="1"/>
                </a:lnTo>
                <a:lnTo>
                  <a:pt x="97" y="0"/>
                </a:lnTo>
                <a:lnTo>
                  <a:pt x="97" y="0"/>
                </a:lnTo>
                <a:lnTo>
                  <a:pt x="90" y="1"/>
                </a:lnTo>
                <a:lnTo>
                  <a:pt x="85" y="3"/>
                </a:lnTo>
                <a:lnTo>
                  <a:pt x="79" y="5"/>
                </a:lnTo>
                <a:lnTo>
                  <a:pt x="75" y="9"/>
                </a:lnTo>
                <a:lnTo>
                  <a:pt x="71" y="15"/>
                </a:lnTo>
                <a:lnTo>
                  <a:pt x="69" y="20"/>
                </a:lnTo>
                <a:lnTo>
                  <a:pt x="67" y="26"/>
                </a:lnTo>
                <a:lnTo>
                  <a:pt x="67" y="32"/>
                </a:lnTo>
                <a:lnTo>
                  <a:pt x="73" y="83"/>
                </a:lnTo>
                <a:lnTo>
                  <a:pt x="73" y="83"/>
                </a:lnTo>
                <a:lnTo>
                  <a:pt x="73" y="91"/>
                </a:lnTo>
                <a:lnTo>
                  <a:pt x="71" y="99"/>
                </a:lnTo>
                <a:lnTo>
                  <a:pt x="70" y="106"/>
                </a:lnTo>
                <a:lnTo>
                  <a:pt x="66" y="114"/>
                </a:lnTo>
                <a:lnTo>
                  <a:pt x="62" y="119"/>
                </a:lnTo>
                <a:lnTo>
                  <a:pt x="58" y="126"/>
                </a:lnTo>
                <a:lnTo>
                  <a:pt x="53" y="131"/>
                </a:lnTo>
                <a:lnTo>
                  <a:pt x="46" y="135"/>
                </a:lnTo>
                <a:lnTo>
                  <a:pt x="16" y="152"/>
                </a:lnTo>
                <a:lnTo>
                  <a:pt x="16" y="152"/>
                </a:lnTo>
                <a:lnTo>
                  <a:pt x="10" y="157"/>
                </a:lnTo>
                <a:lnTo>
                  <a:pt x="4" y="164"/>
                </a:lnTo>
                <a:lnTo>
                  <a:pt x="2" y="172"/>
                </a:lnTo>
                <a:lnTo>
                  <a:pt x="0" y="180"/>
                </a:lnTo>
                <a:lnTo>
                  <a:pt x="0" y="182"/>
                </a:lnTo>
                <a:lnTo>
                  <a:pt x="193" y="182"/>
                </a:lnTo>
                <a:lnTo>
                  <a:pt x="193" y="180"/>
                </a:lnTo>
                <a:lnTo>
                  <a:pt x="193" y="180"/>
                </a:lnTo>
                <a:lnTo>
                  <a:pt x="192" y="172"/>
                </a:lnTo>
                <a:lnTo>
                  <a:pt x="189" y="164"/>
                </a:lnTo>
                <a:lnTo>
                  <a:pt x="184" y="157"/>
                </a:lnTo>
                <a:lnTo>
                  <a:pt x="177" y="152"/>
                </a:lnTo>
                <a:lnTo>
                  <a:pt x="177" y="152"/>
                </a:lnTo>
                <a:close/>
                <a:moveTo>
                  <a:pt x="97" y="43"/>
                </a:moveTo>
                <a:lnTo>
                  <a:pt x="97" y="43"/>
                </a:lnTo>
                <a:lnTo>
                  <a:pt x="93" y="42"/>
                </a:lnTo>
                <a:lnTo>
                  <a:pt x="89" y="40"/>
                </a:lnTo>
                <a:lnTo>
                  <a:pt x="88" y="36"/>
                </a:lnTo>
                <a:lnTo>
                  <a:pt x="86" y="32"/>
                </a:lnTo>
                <a:lnTo>
                  <a:pt x="86" y="32"/>
                </a:lnTo>
                <a:lnTo>
                  <a:pt x="88" y="28"/>
                </a:lnTo>
                <a:lnTo>
                  <a:pt x="89" y="24"/>
                </a:lnTo>
                <a:lnTo>
                  <a:pt x="93" y="23"/>
                </a:lnTo>
                <a:lnTo>
                  <a:pt x="97" y="22"/>
                </a:lnTo>
                <a:lnTo>
                  <a:pt x="97" y="22"/>
                </a:lnTo>
                <a:lnTo>
                  <a:pt x="101" y="23"/>
                </a:lnTo>
                <a:lnTo>
                  <a:pt x="105" y="24"/>
                </a:lnTo>
                <a:lnTo>
                  <a:pt x="106" y="28"/>
                </a:lnTo>
                <a:lnTo>
                  <a:pt x="108" y="32"/>
                </a:lnTo>
                <a:lnTo>
                  <a:pt x="108" y="32"/>
                </a:lnTo>
                <a:lnTo>
                  <a:pt x="106" y="36"/>
                </a:lnTo>
                <a:lnTo>
                  <a:pt x="105" y="40"/>
                </a:lnTo>
                <a:lnTo>
                  <a:pt x="101" y="42"/>
                </a:lnTo>
                <a:lnTo>
                  <a:pt x="97" y="43"/>
                </a:lnTo>
                <a:lnTo>
                  <a:pt x="97" y="43"/>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29" name="Rectangle 1998"/>
          <p:cNvSpPr>
            <a:spLocks noChangeArrowheads="1"/>
          </p:cNvSpPr>
          <p:nvPr/>
        </p:nvSpPr>
        <p:spPr bwMode="auto">
          <a:xfrm>
            <a:off x="536575" y="1162052"/>
            <a:ext cx="171450" cy="34925"/>
          </a:xfrm>
          <a:prstGeom prst="rect">
            <a:avLst/>
          </a:prstGeom>
          <a:solidFill>
            <a:srgbClr val="DAE3E6"/>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2630" name="Line 1999"/>
          <p:cNvSpPr>
            <a:spLocks noChangeShapeType="1"/>
          </p:cNvSpPr>
          <p:nvPr/>
        </p:nvSpPr>
        <p:spPr bwMode="auto">
          <a:xfrm>
            <a:off x="554039" y="1179513"/>
            <a:ext cx="1365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31" name="Freeform 2000"/>
          <p:cNvSpPr>
            <a:spLocks/>
          </p:cNvSpPr>
          <p:nvPr/>
        </p:nvSpPr>
        <p:spPr bwMode="auto">
          <a:xfrm>
            <a:off x="827088" y="958851"/>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6" y="1"/>
                </a:lnTo>
                <a:lnTo>
                  <a:pt x="242" y="0"/>
                </a:lnTo>
                <a:lnTo>
                  <a:pt x="242" y="0"/>
                </a:lnTo>
                <a:lnTo>
                  <a:pt x="217"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2" name="Freeform 2001"/>
          <p:cNvSpPr>
            <a:spLocks/>
          </p:cNvSpPr>
          <p:nvPr/>
        </p:nvSpPr>
        <p:spPr bwMode="auto">
          <a:xfrm>
            <a:off x="901701" y="1109664"/>
            <a:ext cx="155575" cy="153988"/>
          </a:xfrm>
          <a:custGeom>
            <a:avLst/>
            <a:gdLst>
              <a:gd name="T0" fmla="*/ 19 w 196"/>
              <a:gd name="T1" fmla="*/ 193 h 196"/>
              <a:gd name="T2" fmla="*/ 4 w 196"/>
              <a:gd name="T3" fmla="*/ 179 h 196"/>
              <a:gd name="T4" fmla="*/ 4 w 196"/>
              <a:gd name="T5" fmla="*/ 179 h 196"/>
              <a:gd name="T6" fmla="*/ 2 w 196"/>
              <a:gd name="T7" fmla="*/ 175 h 196"/>
              <a:gd name="T8" fmla="*/ 0 w 196"/>
              <a:gd name="T9" fmla="*/ 170 h 196"/>
              <a:gd name="T10" fmla="*/ 2 w 196"/>
              <a:gd name="T11" fmla="*/ 166 h 196"/>
              <a:gd name="T12" fmla="*/ 4 w 196"/>
              <a:gd name="T13" fmla="*/ 162 h 196"/>
              <a:gd name="T14" fmla="*/ 167 w 196"/>
              <a:gd name="T15" fmla="*/ 0 h 196"/>
              <a:gd name="T16" fmla="*/ 196 w 196"/>
              <a:gd name="T17" fmla="*/ 31 h 196"/>
              <a:gd name="T18" fmla="*/ 34 w 196"/>
              <a:gd name="T19" fmla="*/ 193 h 196"/>
              <a:gd name="T20" fmla="*/ 34 w 196"/>
              <a:gd name="T21" fmla="*/ 193 h 196"/>
              <a:gd name="T22" fmla="*/ 31 w 196"/>
              <a:gd name="T23" fmla="*/ 196 h 196"/>
              <a:gd name="T24" fmla="*/ 27 w 196"/>
              <a:gd name="T25" fmla="*/ 196 h 196"/>
              <a:gd name="T26" fmla="*/ 23 w 196"/>
              <a:gd name="T27" fmla="*/ 196 h 196"/>
              <a:gd name="T28" fmla="*/ 19 w 196"/>
              <a:gd name="T29" fmla="*/ 193 h 196"/>
              <a:gd name="T30" fmla="*/ 19 w 196"/>
              <a:gd name="T31" fmla="*/ 19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96">
                <a:moveTo>
                  <a:pt x="19" y="193"/>
                </a:moveTo>
                <a:lnTo>
                  <a:pt x="4" y="179"/>
                </a:lnTo>
                <a:lnTo>
                  <a:pt x="4" y="179"/>
                </a:lnTo>
                <a:lnTo>
                  <a:pt x="2" y="175"/>
                </a:lnTo>
                <a:lnTo>
                  <a:pt x="0" y="170"/>
                </a:lnTo>
                <a:lnTo>
                  <a:pt x="2" y="166"/>
                </a:lnTo>
                <a:lnTo>
                  <a:pt x="4" y="162"/>
                </a:lnTo>
                <a:lnTo>
                  <a:pt x="167" y="0"/>
                </a:lnTo>
                <a:lnTo>
                  <a:pt x="196" y="31"/>
                </a:lnTo>
                <a:lnTo>
                  <a:pt x="34" y="193"/>
                </a:lnTo>
                <a:lnTo>
                  <a:pt x="34" y="193"/>
                </a:lnTo>
                <a:lnTo>
                  <a:pt x="31" y="196"/>
                </a:lnTo>
                <a:lnTo>
                  <a:pt x="27" y="196"/>
                </a:lnTo>
                <a:lnTo>
                  <a:pt x="23" y="196"/>
                </a:lnTo>
                <a:lnTo>
                  <a:pt x="19" y="193"/>
                </a:lnTo>
                <a:lnTo>
                  <a:pt x="19" y="193"/>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33" name="Freeform 2002"/>
          <p:cNvSpPr>
            <a:spLocks/>
          </p:cNvSpPr>
          <p:nvPr/>
        </p:nvSpPr>
        <p:spPr bwMode="auto">
          <a:xfrm>
            <a:off x="1004889" y="1035052"/>
            <a:ext cx="119063" cy="136525"/>
          </a:xfrm>
          <a:custGeom>
            <a:avLst/>
            <a:gdLst>
              <a:gd name="T0" fmla="*/ 108 w 151"/>
              <a:gd name="T1" fmla="*/ 53 h 171"/>
              <a:gd name="T2" fmla="*/ 89 w 151"/>
              <a:gd name="T3" fmla="*/ 33 h 171"/>
              <a:gd name="T4" fmla="*/ 89 w 151"/>
              <a:gd name="T5" fmla="*/ 33 h 171"/>
              <a:gd name="T6" fmla="*/ 84 w 151"/>
              <a:gd name="T7" fmla="*/ 30 h 171"/>
              <a:gd name="T8" fmla="*/ 80 w 151"/>
              <a:gd name="T9" fmla="*/ 30 h 171"/>
              <a:gd name="T10" fmla="*/ 57 w 151"/>
              <a:gd name="T11" fmla="*/ 33 h 171"/>
              <a:gd name="T12" fmla="*/ 49 w 151"/>
              <a:gd name="T13" fmla="*/ 25 h 171"/>
              <a:gd name="T14" fmla="*/ 51 w 151"/>
              <a:gd name="T15" fmla="*/ 17 h 171"/>
              <a:gd name="T16" fmla="*/ 51 w 151"/>
              <a:gd name="T17" fmla="*/ 17 h 171"/>
              <a:gd name="T18" fmla="*/ 53 w 151"/>
              <a:gd name="T19" fmla="*/ 13 h 171"/>
              <a:gd name="T20" fmla="*/ 50 w 151"/>
              <a:gd name="T21" fmla="*/ 10 h 171"/>
              <a:gd name="T22" fmla="*/ 42 w 151"/>
              <a:gd name="T23" fmla="*/ 1 h 171"/>
              <a:gd name="T24" fmla="*/ 42 w 151"/>
              <a:gd name="T25" fmla="*/ 1 h 171"/>
              <a:gd name="T26" fmla="*/ 39 w 151"/>
              <a:gd name="T27" fmla="*/ 0 h 171"/>
              <a:gd name="T28" fmla="*/ 38 w 151"/>
              <a:gd name="T29" fmla="*/ 0 h 171"/>
              <a:gd name="T30" fmla="*/ 35 w 151"/>
              <a:gd name="T31" fmla="*/ 0 h 171"/>
              <a:gd name="T32" fmla="*/ 34 w 151"/>
              <a:gd name="T33" fmla="*/ 1 h 171"/>
              <a:gd name="T34" fmla="*/ 2 w 151"/>
              <a:gd name="T35" fmla="*/ 33 h 171"/>
              <a:gd name="T36" fmla="*/ 2 w 151"/>
              <a:gd name="T37" fmla="*/ 33 h 171"/>
              <a:gd name="T38" fmla="*/ 0 w 151"/>
              <a:gd name="T39" fmla="*/ 36 h 171"/>
              <a:gd name="T40" fmla="*/ 0 w 151"/>
              <a:gd name="T41" fmla="*/ 37 h 171"/>
              <a:gd name="T42" fmla="*/ 0 w 151"/>
              <a:gd name="T43" fmla="*/ 40 h 171"/>
              <a:gd name="T44" fmla="*/ 2 w 151"/>
              <a:gd name="T45" fmla="*/ 41 h 171"/>
              <a:gd name="T46" fmla="*/ 11 w 151"/>
              <a:gd name="T47" fmla="*/ 50 h 171"/>
              <a:gd name="T48" fmla="*/ 11 w 151"/>
              <a:gd name="T49" fmla="*/ 50 h 171"/>
              <a:gd name="T50" fmla="*/ 14 w 151"/>
              <a:gd name="T51" fmla="*/ 52 h 171"/>
              <a:gd name="T52" fmla="*/ 17 w 151"/>
              <a:gd name="T53" fmla="*/ 52 h 171"/>
              <a:gd name="T54" fmla="*/ 26 w 151"/>
              <a:gd name="T55" fmla="*/ 49 h 171"/>
              <a:gd name="T56" fmla="*/ 34 w 151"/>
              <a:gd name="T57" fmla="*/ 57 h 171"/>
              <a:gd name="T58" fmla="*/ 30 w 151"/>
              <a:gd name="T59" fmla="*/ 85 h 171"/>
              <a:gd name="T60" fmla="*/ 77 w 151"/>
              <a:gd name="T61" fmla="*/ 134 h 171"/>
              <a:gd name="T62" fmla="*/ 112 w 151"/>
              <a:gd name="T63" fmla="*/ 113 h 171"/>
              <a:gd name="T64" fmla="*/ 112 w 151"/>
              <a:gd name="T65" fmla="*/ 113 h 171"/>
              <a:gd name="T66" fmla="*/ 120 w 151"/>
              <a:gd name="T67" fmla="*/ 121 h 171"/>
              <a:gd name="T68" fmla="*/ 125 w 151"/>
              <a:gd name="T69" fmla="*/ 130 h 171"/>
              <a:gd name="T70" fmla="*/ 129 w 151"/>
              <a:gd name="T71" fmla="*/ 136 h 171"/>
              <a:gd name="T72" fmla="*/ 133 w 151"/>
              <a:gd name="T73" fmla="*/ 143 h 171"/>
              <a:gd name="T74" fmla="*/ 137 w 151"/>
              <a:gd name="T75" fmla="*/ 156 h 171"/>
              <a:gd name="T76" fmla="*/ 140 w 151"/>
              <a:gd name="T77" fmla="*/ 171 h 171"/>
              <a:gd name="T78" fmla="*/ 140 w 151"/>
              <a:gd name="T79" fmla="*/ 171 h 171"/>
              <a:gd name="T80" fmla="*/ 143 w 151"/>
              <a:gd name="T81" fmla="*/ 168 h 171"/>
              <a:gd name="T82" fmla="*/ 145 w 151"/>
              <a:gd name="T83" fmla="*/ 162 h 171"/>
              <a:gd name="T84" fmla="*/ 149 w 151"/>
              <a:gd name="T85" fmla="*/ 151 h 171"/>
              <a:gd name="T86" fmla="*/ 151 w 151"/>
              <a:gd name="T87" fmla="*/ 138 h 171"/>
              <a:gd name="T88" fmla="*/ 151 w 151"/>
              <a:gd name="T89" fmla="*/ 130 h 171"/>
              <a:gd name="T90" fmla="*/ 149 w 151"/>
              <a:gd name="T91" fmla="*/ 120 h 171"/>
              <a:gd name="T92" fmla="*/ 147 w 151"/>
              <a:gd name="T93" fmla="*/ 111 h 171"/>
              <a:gd name="T94" fmla="*/ 143 w 151"/>
              <a:gd name="T95" fmla="*/ 101 h 171"/>
              <a:gd name="T96" fmla="*/ 136 w 151"/>
              <a:gd name="T97" fmla="*/ 89 h 171"/>
              <a:gd name="T98" fmla="*/ 129 w 151"/>
              <a:gd name="T99" fmla="*/ 79 h 171"/>
              <a:gd name="T100" fmla="*/ 120 w 151"/>
              <a:gd name="T101" fmla="*/ 67 h 171"/>
              <a:gd name="T102" fmla="*/ 108 w 151"/>
              <a:gd name="T103" fmla="*/ 53 h 171"/>
              <a:gd name="T104" fmla="*/ 108 w 151"/>
              <a:gd name="T105" fmla="*/ 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 h="171">
                <a:moveTo>
                  <a:pt x="108" y="53"/>
                </a:moveTo>
                <a:lnTo>
                  <a:pt x="89" y="33"/>
                </a:lnTo>
                <a:lnTo>
                  <a:pt x="89" y="33"/>
                </a:lnTo>
                <a:lnTo>
                  <a:pt x="84" y="30"/>
                </a:lnTo>
                <a:lnTo>
                  <a:pt x="80" y="30"/>
                </a:lnTo>
                <a:lnTo>
                  <a:pt x="57" y="33"/>
                </a:lnTo>
                <a:lnTo>
                  <a:pt x="49" y="25"/>
                </a:lnTo>
                <a:lnTo>
                  <a:pt x="51" y="17"/>
                </a:lnTo>
                <a:lnTo>
                  <a:pt x="51" y="17"/>
                </a:lnTo>
                <a:lnTo>
                  <a:pt x="53" y="13"/>
                </a:lnTo>
                <a:lnTo>
                  <a:pt x="50" y="10"/>
                </a:lnTo>
                <a:lnTo>
                  <a:pt x="42" y="1"/>
                </a:lnTo>
                <a:lnTo>
                  <a:pt x="42" y="1"/>
                </a:lnTo>
                <a:lnTo>
                  <a:pt x="39" y="0"/>
                </a:lnTo>
                <a:lnTo>
                  <a:pt x="38" y="0"/>
                </a:lnTo>
                <a:lnTo>
                  <a:pt x="35" y="0"/>
                </a:lnTo>
                <a:lnTo>
                  <a:pt x="34" y="1"/>
                </a:lnTo>
                <a:lnTo>
                  <a:pt x="2" y="33"/>
                </a:lnTo>
                <a:lnTo>
                  <a:pt x="2" y="33"/>
                </a:lnTo>
                <a:lnTo>
                  <a:pt x="0" y="36"/>
                </a:lnTo>
                <a:lnTo>
                  <a:pt x="0" y="37"/>
                </a:lnTo>
                <a:lnTo>
                  <a:pt x="0" y="40"/>
                </a:lnTo>
                <a:lnTo>
                  <a:pt x="2" y="41"/>
                </a:lnTo>
                <a:lnTo>
                  <a:pt x="11" y="50"/>
                </a:lnTo>
                <a:lnTo>
                  <a:pt x="11" y="50"/>
                </a:lnTo>
                <a:lnTo>
                  <a:pt x="14" y="52"/>
                </a:lnTo>
                <a:lnTo>
                  <a:pt x="17" y="52"/>
                </a:lnTo>
                <a:lnTo>
                  <a:pt x="26" y="49"/>
                </a:lnTo>
                <a:lnTo>
                  <a:pt x="34" y="57"/>
                </a:lnTo>
                <a:lnTo>
                  <a:pt x="30" y="85"/>
                </a:lnTo>
                <a:lnTo>
                  <a:pt x="77" y="134"/>
                </a:lnTo>
                <a:lnTo>
                  <a:pt x="112" y="113"/>
                </a:lnTo>
                <a:lnTo>
                  <a:pt x="112" y="113"/>
                </a:lnTo>
                <a:lnTo>
                  <a:pt x="120" y="121"/>
                </a:lnTo>
                <a:lnTo>
                  <a:pt x="125" y="130"/>
                </a:lnTo>
                <a:lnTo>
                  <a:pt x="129" y="136"/>
                </a:lnTo>
                <a:lnTo>
                  <a:pt x="133" y="143"/>
                </a:lnTo>
                <a:lnTo>
                  <a:pt x="137" y="156"/>
                </a:lnTo>
                <a:lnTo>
                  <a:pt x="140" y="171"/>
                </a:lnTo>
                <a:lnTo>
                  <a:pt x="140" y="171"/>
                </a:lnTo>
                <a:lnTo>
                  <a:pt x="143" y="168"/>
                </a:lnTo>
                <a:lnTo>
                  <a:pt x="145" y="162"/>
                </a:lnTo>
                <a:lnTo>
                  <a:pt x="149" y="151"/>
                </a:lnTo>
                <a:lnTo>
                  <a:pt x="151" y="138"/>
                </a:lnTo>
                <a:lnTo>
                  <a:pt x="151" y="130"/>
                </a:lnTo>
                <a:lnTo>
                  <a:pt x="149" y="120"/>
                </a:lnTo>
                <a:lnTo>
                  <a:pt x="147" y="111"/>
                </a:lnTo>
                <a:lnTo>
                  <a:pt x="143" y="101"/>
                </a:lnTo>
                <a:lnTo>
                  <a:pt x="136" y="89"/>
                </a:lnTo>
                <a:lnTo>
                  <a:pt x="129" y="79"/>
                </a:lnTo>
                <a:lnTo>
                  <a:pt x="120" y="67"/>
                </a:lnTo>
                <a:lnTo>
                  <a:pt x="108" y="53"/>
                </a:lnTo>
                <a:lnTo>
                  <a:pt x="108" y="53"/>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34" name="Freeform 2003"/>
          <p:cNvSpPr>
            <a:spLocks/>
          </p:cNvSpPr>
          <p:nvPr/>
        </p:nvSpPr>
        <p:spPr bwMode="auto">
          <a:xfrm>
            <a:off x="1217614" y="958851"/>
            <a:ext cx="384175" cy="382588"/>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8" y="11"/>
                </a:lnTo>
                <a:lnTo>
                  <a:pt x="147" y="19"/>
                </a:lnTo>
                <a:lnTo>
                  <a:pt x="126" y="30"/>
                </a:lnTo>
                <a:lnTo>
                  <a:pt x="105" y="42"/>
                </a:lnTo>
                <a:lnTo>
                  <a:pt x="88" y="55"/>
                </a:lnTo>
                <a:lnTo>
                  <a:pt x="71" y="71"/>
                </a:lnTo>
                <a:lnTo>
                  <a:pt x="55"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5" name="Line 2004"/>
          <p:cNvSpPr>
            <a:spLocks noChangeShapeType="1"/>
          </p:cNvSpPr>
          <p:nvPr/>
        </p:nvSpPr>
        <p:spPr bwMode="auto">
          <a:xfrm>
            <a:off x="1485901" y="1230314"/>
            <a:ext cx="17463" cy="4762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36" name="Freeform 2005"/>
          <p:cNvSpPr>
            <a:spLocks/>
          </p:cNvSpPr>
          <p:nvPr/>
        </p:nvSpPr>
        <p:spPr bwMode="auto">
          <a:xfrm>
            <a:off x="1465264" y="1174751"/>
            <a:ext cx="55563" cy="85725"/>
          </a:xfrm>
          <a:custGeom>
            <a:avLst/>
            <a:gdLst>
              <a:gd name="T0" fmla="*/ 0 w 69"/>
              <a:gd name="T1" fmla="*/ 0 h 108"/>
              <a:gd name="T2" fmla="*/ 69 w 69"/>
              <a:gd name="T3" fmla="*/ 75 h 108"/>
              <a:gd name="T4" fmla="*/ 26 w 69"/>
              <a:gd name="T5" fmla="*/ 70 h 108"/>
              <a:gd name="T6" fmla="*/ 0 w 69"/>
              <a:gd name="T7" fmla="*/ 108 h 108"/>
              <a:gd name="T8" fmla="*/ 0 w 69"/>
              <a:gd name="T9" fmla="*/ 0 h 108"/>
            </a:gdLst>
            <a:ahLst/>
            <a:cxnLst>
              <a:cxn ang="0">
                <a:pos x="T0" y="T1"/>
              </a:cxn>
              <a:cxn ang="0">
                <a:pos x="T2" y="T3"/>
              </a:cxn>
              <a:cxn ang="0">
                <a:pos x="T4" y="T5"/>
              </a:cxn>
              <a:cxn ang="0">
                <a:pos x="T6" y="T7"/>
              </a:cxn>
              <a:cxn ang="0">
                <a:pos x="T8" y="T9"/>
              </a:cxn>
            </a:cxnLst>
            <a:rect l="0" t="0" r="r" b="b"/>
            <a:pathLst>
              <a:path w="69" h="108">
                <a:moveTo>
                  <a:pt x="0" y="0"/>
                </a:moveTo>
                <a:lnTo>
                  <a:pt x="69" y="75"/>
                </a:lnTo>
                <a:lnTo>
                  <a:pt x="26" y="70"/>
                </a:lnTo>
                <a:lnTo>
                  <a:pt x="0" y="108"/>
                </a:lnTo>
                <a:lnTo>
                  <a:pt x="0"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37" name="Line 2006"/>
          <p:cNvSpPr>
            <a:spLocks noChangeShapeType="1"/>
          </p:cNvSpPr>
          <p:nvPr/>
        </p:nvSpPr>
        <p:spPr bwMode="auto">
          <a:xfrm>
            <a:off x="1485900" y="11668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38" name="Line 2007"/>
          <p:cNvSpPr>
            <a:spLocks noChangeShapeType="1"/>
          </p:cNvSpPr>
          <p:nvPr/>
        </p:nvSpPr>
        <p:spPr bwMode="auto">
          <a:xfrm>
            <a:off x="1485900" y="115093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39" name="Line 2008"/>
          <p:cNvSpPr>
            <a:spLocks noChangeShapeType="1"/>
          </p:cNvSpPr>
          <p:nvPr/>
        </p:nvSpPr>
        <p:spPr bwMode="auto">
          <a:xfrm>
            <a:off x="1485900" y="11334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40" name="Line 2009"/>
          <p:cNvSpPr>
            <a:spLocks noChangeShapeType="1"/>
          </p:cNvSpPr>
          <p:nvPr/>
        </p:nvSpPr>
        <p:spPr bwMode="auto">
          <a:xfrm>
            <a:off x="1485900" y="1116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41" name="Line 2010"/>
          <p:cNvSpPr>
            <a:spLocks noChangeShapeType="1"/>
          </p:cNvSpPr>
          <p:nvPr/>
        </p:nvSpPr>
        <p:spPr bwMode="auto">
          <a:xfrm>
            <a:off x="1485900" y="110013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42" name="Line 2011"/>
          <p:cNvSpPr>
            <a:spLocks noChangeShapeType="1"/>
          </p:cNvSpPr>
          <p:nvPr/>
        </p:nvSpPr>
        <p:spPr bwMode="auto">
          <a:xfrm>
            <a:off x="1485900" y="10826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43" name="Line 2013"/>
          <p:cNvSpPr>
            <a:spLocks noChangeShapeType="1"/>
          </p:cNvSpPr>
          <p:nvPr/>
        </p:nvSpPr>
        <p:spPr bwMode="auto">
          <a:xfrm>
            <a:off x="1485900" y="106521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44" name="Line 2014"/>
          <p:cNvSpPr>
            <a:spLocks noChangeShapeType="1"/>
          </p:cNvSpPr>
          <p:nvPr/>
        </p:nvSpPr>
        <p:spPr bwMode="auto">
          <a:xfrm>
            <a:off x="1485900" y="10477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45" name="Line 2015"/>
          <p:cNvSpPr>
            <a:spLocks noChangeShapeType="1"/>
          </p:cNvSpPr>
          <p:nvPr/>
        </p:nvSpPr>
        <p:spPr bwMode="auto">
          <a:xfrm>
            <a:off x="1485900"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46" name="Line 2016"/>
          <p:cNvSpPr>
            <a:spLocks noChangeShapeType="1"/>
          </p:cNvSpPr>
          <p:nvPr/>
        </p:nvSpPr>
        <p:spPr bwMode="auto">
          <a:xfrm>
            <a:off x="1470025"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47" name="Line 2017"/>
          <p:cNvSpPr>
            <a:spLocks noChangeShapeType="1"/>
          </p:cNvSpPr>
          <p:nvPr/>
        </p:nvSpPr>
        <p:spPr bwMode="auto">
          <a:xfrm>
            <a:off x="1452563"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48" name="Line 2018"/>
          <p:cNvSpPr>
            <a:spLocks noChangeShapeType="1"/>
          </p:cNvSpPr>
          <p:nvPr/>
        </p:nvSpPr>
        <p:spPr bwMode="auto">
          <a:xfrm>
            <a:off x="1436688"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49" name="Line 2019"/>
          <p:cNvSpPr>
            <a:spLocks noChangeShapeType="1"/>
          </p:cNvSpPr>
          <p:nvPr/>
        </p:nvSpPr>
        <p:spPr bwMode="auto">
          <a:xfrm>
            <a:off x="1419225"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50" name="Line 2020"/>
          <p:cNvSpPr>
            <a:spLocks noChangeShapeType="1"/>
          </p:cNvSpPr>
          <p:nvPr/>
        </p:nvSpPr>
        <p:spPr bwMode="auto">
          <a:xfrm>
            <a:off x="1401763"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51" name="Line 2021"/>
          <p:cNvSpPr>
            <a:spLocks noChangeShapeType="1"/>
          </p:cNvSpPr>
          <p:nvPr/>
        </p:nvSpPr>
        <p:spPr bwMode="auto">
          <a:xfrm>
            <a:off x="1384300"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52" name="Line 2022"/>
          <p:cNvSpPr>
            <a:spLocks noChangeShapeType="1"/>
          </p:cNvSpPr>
          <p:nvPr/>
        </p:nvSpPr>
        <p:spPr bwMode="auto">
          <a:xfrm>
            <a:off x="1368425"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53" name="Line 2023"/>
          <p:cNvSpPr>
            <a:spLocks noChangeShapeType="1"/>
          </p:cNvSpPr>
          <p:nvPr/>
        </p:nvSpPr>
        <p:spPr bwMode="auto">
          <a:xfrm>
            <a:off x="1350963"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54" name="Line 2024"/>
          <p:cNvSpPr>
            <a:spLocks noChangeShapeType="1"/>
          </p:cNvSpPr>
          <p:nvPr/>
        </p:nvSpPr>
        <p:spPr bwMode="auto">
          <a:xfrm>
            <a:off x="1333500"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55" name="Line 2025"/>
          <p:cNvSpPr>
            <a:spLocks noChangeShapeType="1"/>
          </p:cNvSpPr>
          <p:nvPr/>
        </p:nvSpPr>
        <p:spPr bwMode="auto">
          <a:xfrm>
            <a:off x="1317625"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56" name="Line 2026"/>
          <p:cNvSpPr>
            <a:spLocks noChangeShapeType="1"/>
          </p:cNvSpPr>
          <p:nvPr/>
        </p:nvSpPr>
        <p:spPr bwMode="auto">
          <a:xfrm>
            <a:off x="1308100" y="1038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57" name="Line 2027"/>
          <p:cNvSpPr>
            <a:spLocks noChangeShapeType="1"/>
          </p:cNvSpPr>
          <p:nvPr/>
        </p:nvSpPr>
        <p:spPr bwMode="auto">
          <a:xfrm>
            <a:off x="1308100" y="10556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58" name="Line 2028"/>
          <p:cNvSpPr>
            <a:spLocks noChangeShapeType="1"/>
          </p:cNvSpPr>
          <p:nvPr/>
        </p:nvSpPr>
        <p:spPr bwMode="auto">
          <a:xfrm>
            <a:off x="1308100" y="10731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59" name="Line 2029"/>
          <p:cNvSpPr>
            <a:spLocks noChangeShapeType="1"/>
          </p:cNvSpPr>
          <p:nvPr/>
        </p:nvSpPr>
        <p:spPr bwMode="auto">
          <a:xfrm>
            <a:off x="1308100" y="109061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60" name="Line 2030"/>
          <p:cNvSpPr>
            <a:spLocks noChangeShapeType="1"/>
          </p:cNvSpPr>
          <p:nvPr/>
        </p:nvSpPr>
        <p:spPr bwMode="auto">
          <a:xfrm>
            <a:off x="1308100" y="11064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61" name="Line 2031"/>
          <p:cNvSpPr>
            <a:spLocks noChangeShapeType="1"/>
          </p:cNvSpPr>
          <p:nvPr/>
        </p:nvSpPr>
        <p:spPr bwMode="auto">
          <a:xfrm>
            <a:off x="1308100" y="11239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62" name="Line 2032"/>
          <p:cNvSpPr>
            <a:spLocks noChangeShapeType="1"/>
          </p:cNvSpPr>
          <p:nvPr/>
        </p:nvSpPr>
        <p:spPr bwMode="auto">
          <a:xfrm>
            <a:off x="1308100" y="114141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63" name="Line 2033"/>
          <p:cNvSpPr>
            <a:spLocks noChangeShapeType="1"/>
          </p:cNvSpPr>
          <p:nvPr/>
        </p:nvSpPr>
        <p:spPr bwMode="auto">
          <a:xfrm>
            <a:off x="1308100" y="11572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64" name="Line 2034"/>
          <p:cNvSpPr>
            <a:spLocks noChangeShapeType="1"/>
          </p:cNvSpPr>
          <p:nvPr/>
        </p:nvSpPr>
        <p:spPr bwMode="auto">
          <a:xfrm>
            <a:off x="1308100" y="11747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65" name="Line 2035"/>
          <p:cNvSpPr>
            <a:spLocks noChangeShapeType="1"/>
          </p:cNvSpPr>
          <p:nvPr/>
        </p:nvSpPr>
        <p:spPr bwMode="auto">
          <a:xfrm>
            <a:off x="1308100" y="119221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66" name="Line 2036"/>
          <p:cNvSpPr>
            <a:spLocks noChangeShapeType="1"/>
          </p:cNvSpPr>
          <p:nvPr/>
        </p:nvSpPr>
        <p:spPr bwMode="auto">
          <a:xfrm>
            <a:off x="1308100" y="12096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67" name="Line 2037"/>
          <p:cNvSpPr>
            <a:spLocks noChangeShapeType="1"/>
          </p:cNvSpPr>
          <p:nvPr/>
        </p:nvSpPr>
        <p:spPr bwMode="auto">
          <a:xfrm>
            <a:off x="1308100"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68" name="Line 2038"/>
          <p:cNvSpPr>
            <a:spLocks noChangeShapeType="1"/>
          </p:cNvSpPr>
          <p:nvPr/>
        </p:nvSpPr>
        <p:spPr bwMode="auto">
          <a:xfrm>
            <a:off x="1323975"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69" name="Line 2039"/>
          <p:cNvSpPr>
            <a:spLocks noChangeShapeType="1"/>
          </p:cNvSpPr>
          <p:nvPr/>
        </p:nvSpPr>
        <p:spPr bwMode="auto">
          <a:xfrm>
            <a:off x="1341438"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70" name="Line 2040"/>
          <p:cNvSpPr>
            <a:spLocks noChangeShapeType="1"/>
          </p:cNvSpPr>
          <p:nvPr/>
        </p:nvSpPr>
        <p:spPr bwMode="auto">
          <a:xfrm>
            <a:off x="1358900"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71" name="Line 2041"/>
          <p:cNvSpPr>
            <a:spLocks noChangeShapeType="1"/>
          </p:cNvSpPr>
          <p:nvPr/>
        </p:nvSpPr>
        <p:spPr bwMode="auto">
          <a:xfrm>
            <a:off x="1374775"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72" name="Line 2042"/>
          <p:cNvSpPr>
            <a:spLocks noChangeShapeType="1"/>
          </p:cNvSpPr>
          <p:nvPr/>
        </p:nvSpPr>
        <p:spPr bwMode="auto">
          <a:xfrm>
            <a:off x="1392238"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73" name="Line 2043"/>
          <p:cNvSpPr>
            <a:spLocks noChangeShapeType="1"/>
          </p:cNvSpPr>
          <p:nvPr/>
        </p:nvSpPr>
        <p:spPr bwMode="auto">
          <a:xfrm>
            <a:off x="1409700"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74" name="Line 2044"/>
          <p:cNvSpPr>
            <a:spLocks noChangeShapeType="1"/>
          </p:cNvSpPr>
          <p:nvPr/>
        </p:nvSpPr>
        <p:spPr bwMode="auto">
          <a:xfrm>
            <a:off x="1427163"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75" name="Line 2045"/>
          <p:cNvSpPr>
            <a:spLocks noChangeShapeType="1"/>
          </p:cNvSpPr>
          <p:nvPr/>
        </p:nvSpPr>
        <p:spPr bwMode="auto">
          <a:xfrm>
            <a:off x="1443038" y="1225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76" name="Freeform 2046"/>
          <p:cNvSpPr>
            <a:spLocks/>
          </p:cNvSpPr>
          <p:nvPr/>
        </p:nvSpPr>
        <p:spPr bwMode="auto">
          <a:xfrm>
            <a:off x="1609725" y="958851"/>
            <a:ext cx="382588" cy="382588"/>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77" name="Freeform 2047"/>
          <p:cNvSpPr>
            <a:spLocks/>
          </p:cNvSpPr>
          <p:nvPr/>
        </p:nvSpPr>
        <p:spPr bwMode="auto">
          <a:xfrm>
            <a:off x="1677988" y="1120776"/>
            <a:ext cx="152400" cy="152400"/>
          </a:xfrm>
          <a:custGeom>
            <a:avLst/>
            <a:gdLst>
              <a:gd name="T0" fmla="*/ 51 w 191"/>
              <a:gd name="T1" fmla="*/ 0 h 192"/>
              <a:gd name="T2" fmla="*/ 51 w 191"/>
              <a:gd name="T3" fmla="*/ 0 h 192"/>
              <a:gd name="T4" fmla="*/ 51 w 191"/>
              <a:gd name="T5" fmla="*/ 15 h 192"/>
              <a:gd name="T6" fmla="*/ 52 w 191"/>
              <a:gd name="T7" fmla="*/ 30 h 192"/>
              <a:gd name="T8" fmla="*/ 56 w 191"/>
              <a:gd name="T9" fmla="*/ 46 h 192"/>
              <a:gd name="T10" fmla="*/ 65 w 191"/>
              <a:gd name="T11" fmla="*/ 62 h 192"/>
              <a:gd name="T12" fmla="*/ 65 w 191"/>
              <a:gd name="T13" fmla="*/ 62 h 192"/>
              <a:gd name="T14" fmla="*/ 67 w 191"/>
              <a:gd name="T15" fmla="*/ 67 h 192"/>
              <a:gd name="T16" fmla="*/ 69 w 191"/>
              <a:gd name="T17" fmla="*/ 72 h 192"/>
              <a:gd name="T18" fmla="*/ 69 w 191"/>
              <a:gd name="T19" fmla="*/ 78 h 192"/>
              <a:gd name="T20" fmla="*/ 68 w 191"/>
              <a:gd name="T21" fmla="*/ 83 h 192"/>
              <a:gd name="T22" fmla="*/ 67 w 191"/>
              <a:gd name="T23" fmla="*/ 89 h 192"/>
              <a:gd name="T24" fmla="*/ 64 w 191"/>
              <a:gd name="T25" fmla="*/ 94 h 192"/>
              <a:gd name="T26" fmla="*/ 61 w 191"/>
              <a:gd name="T27" fmla="*/ 98 h 192"/>
              <a:gd name="T28" fmla="*/ 57 w 191"/>
              <a:gd name="T29" fmla="*/ 102 h 192"/>
              <a:gd name="T30" fmla="*/ 5 w 191"/>
              <a:gd name="T31" fmla="*/ 142 h 192"/>
              <a:gd name="T32" fmla="*/ 5 w 191"/>
              <a:gd name="T33" fmla="*/ 142 h 192"/>
              <a:gd name="T34" fmla="*/ 1 w 191"/>
              <a:gd name="T35" fmla="*/ 147 h 192"/>
              <a:gd name="T36" fmla="*/ 0 w 191"/>
              <a:gd name="T37" fmla="*/ 153 h 192"/>
              <a:gd name="T38" fmla="*/ 1 w 191"/>
              <a:gd name="T39" fmla="*/ 160 h 192"/>
              <a:gd name="T40" fmla="*/ 4 w 191"/>
              <a:gd name="T41" fmla="*/ 165 h 192"/>
              <a:gd name="T42" fmla="*/ 26 w 191"/>
              <a:gd name="T43" fmla="*/ 188 h 192"/>
              <a:gd name="T44" fmla="*/ 26 w 191"/>
              <a:gd name="T45" fmla="*/ 188 h 192"/>
              <a:gd name="T46" fmla="*/ 32 w 191"/>
              <a:gd name="T47" fmla="*/ 190 h 192"/>
              <a:gd name="T48" fmla="*/ 38 w 191"/>
              <a:gd name="T49" fmla="*/ 192 h 192"/>
              <a:gd name="T50" fmla="*/ 44 w 191"/>
              <a:gd name="T51" fmla="*/ 190 h 192"/>
              <a:gd name="T52" fmla="*/ 49 w 191"/>
              <a:gd name="T53" fmla="*/ 186 h 192"/>
              <a:gd name="T54" fmla="*/ 89 w 191"/>
              <a:gd name="T55" fmla="*/ 134 h 192"/>
              <a:gd name="T56" fmla="*/ 89 w 191"/>
              <a:gd name="T57" fmla="*/ 134 h 192"/>
              <a:gd name="T58" fmla="*/ 93 w 191"/>
              <a:gd name="T59" fmla="*/ 130 h 192"/>
              <a:gd name="T60" fmla="*/ 97 w 191"/>
              <a:gd name="T61" fmla="*/ 127 h 192"/>
              <a:gd name="T62" fmla="*/ 103 w 191"/>
              <a:gd name="T63" fmla="*/ 125 h 192"/>
              <a:gd name="T64" fmla="*/ 108 w 191"/>
              <a:gd name="T65" fmla="*/ 123 h 192"/>
              <a:gd name="T66" fmla="*/ 114 w 191"/>
              <a:gd name="T67" fmla="*/ 122 h 192"/>
              <a:gd name="T68" fmla="*/ 119 w 191"/>
              <a:gd name="T69" fmla="*/ 122 h 192"/>
              <a:gd name="T70" fmla="*/ 124 w 191"/>
              <a:gd name="T71" fmla="*/ 125 h 192"/>
              <a:gd name="T72" fmla="*/ 130 w 191"/>
              <a:gd name="T73" fmla="*/ 126 h 192"/>
              <a:gd name="T74" fmla="*/ 130 w 191"/>
              <a:gd name="T75" fmla="*/ 126 h 192"/>
              <a:gd name="T76" fmla="*/ 146 w 191"/>
              <a:gd name="T77" fmla="*/ 135 h 192"/>
              <a:gd name="T78" fmla="*/ 162 w 191"/>
              <a:gd name="T79" fmla="*/ 139 h 192"/>
              <a:gd name="T80" fmla="*/ 177 w 191"/>
              <a:gd name="T81" fmla="*/ 142 h 192"/>
              <a:gd name="T82" fmla="*/ 191 w 191"/>
              <a:gd name="T83" fmla="*/ 141 h 192"/>
              <a:gd name="T84" fmla="*/ 51 w 191"/>
              <a:gd name="T8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1" h="192">
                <a:moveTo>
                  <a:pt x="51" y="0"/>
                </a:moveTo>
                <a:lnTo>
                  <a:pt x="51" y="0"/>
                </a:lnTo>
                <a:lnTo>
                  <a:pt x="51" y="15"/>
                </a:lnTo>
                <a:lnTo>
                  <a:pt x="52" y="30"/>
                </a:lnTo>
                <a:lnTo>
                  <a:pt x="56" y="46"/>
                </a:lnTo>
                <a:lnTo>
                  <a:pt x="65" y="62"/>
                </a:lnTo>
                <a:lnTo>
                  <a:pt x="65" y="62"/>
                </a:lnTo>
                <a:lnTo>
                  <a:pt x="67" y="67"/>
                </a:lnTo>
                <a:lnTo>
                  <a:pt x="69" y="72"/>
                </a:lnTo>
                <a:lnTo>
                  <a:pt x="69" y="78"/>
                </a:lnTo>
                <a:lnTo>
                  <a:pt x="68" y="83"/>
                </a:lnTo>
                <a:lnTo>
                  <a:pt x="67" y="89"/>
                </a:lnTo>
                <a:lnTo>
                  <a:pt x="64" y="94"/>
                </a:lnTo>
                <a:lnTo>
                  <a:pt x="61" y="98"/>
                </a:lnTo>
                <a:lnTo>
                  <a:pt x="57" y="102"/>
                </a:lnTo>
                <a:lnTo>
                  <a:pt x="5" y="142"/>
                </a:lnTo>
                <a:lnTo>
                  <a:pt x="5" y="142"/>
                </a:lnTo>
                <a:lnTo>
                  <a:pt x="1" y="147"/>
                </a:lnTo>
                <a:lnTo>
                  <a:pt x="0" y="153"/>
                </a:lnTo>
                <a:lnTo>
                  <a:pt x="1" y="160"/>
                </a:lnTo>
                <a:lnTo>
                  <a:pt x="4" y="165"/>
                </a:lnTo>
                <a:lnTo>
                  <a:pt x="26" y="188"/>
                </a:lnTo>
                <a:lnTo>
                  <a:pt x="26" y="188"/>
                </a:lnTo>
                <a:lnTo>
                  <a:pt x="32" y="190"/>
                </a:lnTo>
                <a:lnTo>
                  <a:pt x="38" y="192"/>
                </a:lnTo>
                <a:lnTo>
                  <a:pt x="44" y="190"/>
                </a:lnTo>
                <a:lnTo>
                  <a:pt x="49" y="186"/>
                </a:lnTo>
                <a:lnTo>
                  <a:pt x="89" y="134"/>
                </a:lnTo>
                <a:lnTo>
                  <a:pt x="89" y="134"/>
                </a:lnTo>
                <a:lnTo>
                  <a:pt x="93" y="130"/>
                </a:lnTo>
                <a:lnTo>
                  <a:pt x="97" y="127"/>
                </a:lnTo>
                <a:lnTo>
                  <a:pt x="103" y="125"/>
                </a:lnTo>
                <a:lnTo>
                  <a:pt x="108" y="123"/>
                </a:lnTo>
                <a:lnTo>
                  <a:pt x="114" y="122"/>
                </a:lnTo>
                <a:lnTo>
                  <a:pt x="119" y="122"/>
                </a:lnTo>
                <a:lnTo>
                  <a:pt x="124" y="125"/>
                </a:lnTo>
                <a:lnTo>
                  <a:pt x="130" y="126"/>
                </a:lnTo>
                <a:lnTo>
                  <a:pt x="130" y="126"/>
                </a:lnTo>
                <a:lnTo>
                  <a:pt x="146" y="135"/>
                </a:lnTo>
                <a:lnTo>
                  <a:pt x="162" y="139"/>
                </a:lnTo>
                <a:lnTo>
                  <a:pt x="177" y="142"/>
                </a:lnTo>
                <a:lnTo>
                  <a:pt x="191" y="141"/>
                </a:lnTo>
                <a:lnTo>
                  <a:pt x="51" y="0"/>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78" name="Freeform 2048"/>
          <p:cNvSpPr>
            <a:spLocks/>
          </p:cNvSpPr>
          <p:nvPr/>
        </p:nvSpPr>
        <p:spPr bwMode="auto">
          <a:xfrm>
            <a:off x="1717676" y="1025527"/>
            <a:ext cx="206375" cy="206375"/>
          </a:xfrm>
          <a:custGeom>
            <a:avLst/>
            <a:gdLst>
              <a:gd name="T0" fmla="*/ 227 w 260"/>
              <a:gd name="T1" fmla="*/ 32 h 260"/>
              <a:gd name="T2" fmla="*/ 227 w 260"/>
              <a:gd name="T3" fmla="*/ 32 h 260"/>
              <a:gd name="T4" fmla="*/ 213 w 260"/>
              <a:gd name="T5" fmla="*/ 20 h 260"/>
              <a:gd name="T6" fmla="*/ 197 w 260"/>
              <a:gd name="T7" fmla="*/ 11 h 260"/>
              <a:gd name="T8" fmla="*/ 180 w 260"/>
              <a:gd name="T9" fmla="*/ 4 h 260"/>
              <a:gd name="T10" fmla="*/ 162 w 260"/>
              <a:gd name="T11" fmla="*/ 1 h 260"/>
              <a:gd name="T12" fmla="*/ 144 w 260"/>
              <a:gd name="T13" fmla="*/ 0 h 260"/>
              <a:gd name="T14" fmla="*/ 126 w 260"/>
              <a:gd name="T15" fmla="*/ 3 h 260"/>
              <a:gd name="T16" fmla="*/ 108 w 260"/>
              <a:gd name="T17" fmla="*/ 7 h 260"/>
              <a:gd name="T18" fmla="*/ 89 w 260"/>
              <a:gd name="T19" fmla="*/ 15 h 260"/>
              <a:gd name="T20" fmla="*/ 24 w 260"/>
              <a:gd name="T21" fmla="*/ 71 h 260"/>
              <a:gd name="T22" fmla="*/ 24 w 260"/>
              <a:gd name="T23" fmla="*/ 71 h 260"/>
              <a:gd name="T24" fmla="*/ 16 w 260"/>
              <a:gd name="T25" fmla="*/ 83 h 260"/>
              <a:gd name="T26" fmla="*/ 9 w 260"/>
              <a:gd name="T27" fmla="*/ 95 h 260"/>
              <a:gd name="T28" fmla="*/ 4 w 260"/>
              <a:gd name="T29" fmla="*/ 107 h 260"/>
              <a:gd name="T30" fmla="*/ 0 w 260"/>
              <a:gd name="T31" fmla="*/ 119 h 260"/>
              <a:gd name="T32" fmla="*/ 140 w 260"/>
              <a:gd name="T33" fmla="*/ 260 h 260"/>
              <a:gd name="T34" fmla="*/ 140 w 260"/>
              <a:gd name="T35" fmla="*/ 260 h 260"/>
              <a:gd name="T36" fmla="*/ 151 w 260"/>
              <a:gd name="T37" fmla="*/ 257 h 260"/>
              <a:gd name="T38" fmla="*/ 162 w 260"/>
              <a:gd name="T39" fmla="*/ 253 h 260"/>
              <a:gd name="T40" fmla="*/ 172 w 260"/>
              <a:gd name="T41" fmla="*/ 248 h 260"/>
              <a:gd name="T42" fmla="*/ 182 w 260"/>
              <a:gd name="T43" fmla="*/ 240 h 260"/>
              <a:gd name="T44" fmla="*/ 193 w 260"/>
              <a:gd name="T45" fmla="*/ 232 h 260"/>
              <a:gd name="T46" fmla="*/ 203 w 260"/>
              <a:gd name="T47" fmla="*/ 222 h 260"/>
              <a:gd name="T48" fmla="*/ 223 w 260"/>
              <a:gd name="T49" fmla="*/ 201 h 260"/>
              <a:gd name="T50" fmla="*/ 223 w 260"/>
              <a:gd name="T51" fmla="*/ 201 h 260"/>
              <a:gd name="T52" fmla="*/ 231 w 260"/>
              <a:gd name="T53" fmla="*/ 190 h 260"/>
              <a:gd name="T54" fmla="*/ 238 w 260"/>
              <a:gd name="T55" fmla="*/ 179 h 260"/>
              <a:gd name="T56" fmla="*/ 245 w 260"/>
              <a:gd name="T57" fmla="*/ 169 h 260"/>
              <a:gd name="T58" fmla="*/ 249 w 260"/>
              <a:gd name="T59" fmla="*/ 158 h 260"/>
              <a:gd name="T60" fmla="*/ 253 w 260"/>
              <a:gd name="T61" fmla="*/ 147 h 260"/>
              <a:gd name="T62" fmla="*/ 257 w 260"/>
              <a:gd name="T63" fmla="*/ 136 h 260"/>
              <a:gd name="T64" fmla="*/ 258 w 260"/>
              <a:gd name="T65" fmla="*/ 124 h 260"/>
              <a:gd name="T66" fmla="*/ 260 w 260"/>
              <a:gd name="T67" fmla="*/ 114 h 260"/>
              <a:gd name="T68" fmla="*/ 260 w 260"/>
              <a:gd name="T69" fmla="*/ 103 h 260"/>
              <a:gd name="T70" fmla="*/ 258 w 260"/>
              <a:gd name="T71" fmla="*/ 91 h 260"/>
              <a:gd name="T72" fmla="*/ 256 w 260"/>
              <a:gd name="T73" fmla="*/ 80 h 260"/>
              <a:gd name="T74" fmla="*/ 252 w 260"/>
              <a:gd name="T75" fmla="*/ 71 h 260"/>
              <a:gd name="T76" fmla="*/ 248 w 260"/>
              <a:gd name="T77" fmla="*/ 60 h 260"/>
              <a:gd name="T78" fmla="*/ 242 w 260"/>
              <a:gd name="T79" fmla="*/ 51 h 260"/>
              <a:gd name="T80" fmla="*/ 235 w 260"/>
              <a:gd name="T81" fmla="*/ 41 h 260"/>
              <a:gd name="T82" fmla="*/ 227 w 260"/>
              <a:gd name="T83" fmla="*/ 32 h 260"/>
              <a:gd name="T84" fmla="*/ 227 w 260"/>
              <a:gd name="T85" fmla="*/ 3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0" h="260">
                <a:moveTo>
                  <a:pt x="227" y="32"/>
                </a:moveTo>
                <a:lnTo>
                  <a:pt x="227" y="32"/>
                </a:lnTo>
                <a:lnTo>
                  <a:pt x="213" y="20"/>
                </a:lnTo>
                <a:lnTo>
                  <a:pt x="197" y="11"/>
                </a:lnTo>
                <a:lnTo>
                  <a:pt x="180" y="4"/>
                </a:lnTo>
                <a:lnTo>
                  <a:pt x="162" y="1"/>
                </a:lnTo>
                <a:lnTo>
                  <a:pt x="144" y="0"/>
                </a:lnTo>
                <a:lnTo>
                  <a:pt x="126" y="3"/>
                </a:lnTo>
                <a:lnTo>
                  <a:pt x="108" y="7"/>
                </a:lnTo>
                <a:lnTo>
                  <a:pt x="89" y="15"/>
                </a:lnTo>
                <a:lnTo>
                  <a:pt x="24" y="71"/>
                </a:lnTo>
                <a:lnTo>
                  <a:pt x="24" y="71"/>
                </a:lnTo>
                <a:lnTo>
                  <a:pt x="16" y="83"/>
                </a:lnTo>
                <a:lnTo>
                  <a:pt x="9" y="95"/>
                </a:lnTo>
                <a:lnTo>
                  <a:pt x="4" y="107"/>
                </a:lnTo>
                <a:lnTo>
                  <a:pt x="0" y="119"/>
                </a:lnTo>
                <a:lnTo>
                  <a:pt x="140" y="260"/>
                </a:lnTo>
                <a:lnTo>
                  <a:pt x="140" y="260"/>
                </a:lnTo>
                <a:lnTo>
                  <a:pt x="151" y="257"/>
                </a:lnTo>
                <a:lnTo>
                  <a:pt x="162" y="253"/>
                </a:lnTo>
                <a:lnTo>
                  <a:pt x="172" y="248"/>
                </a:lnTo>
                <a:lnTo>
                  <a:pt x="182" y="240"/>
                </a:lnTo>
                <a:lnTo>
                  <a:pt x="193" y="232"/>
                </a:lnTo>
                <a:lnTo>
                  <a:pt x="203" y="222"/>
                </a:lnTo>
                <a:lnTo>
                  <a:pt x="223" y="201"/>
                </a:lnTo>
                <a:lnTo>
                  <a:pt x="223" y="201"/>
                </a:lnTo>
                <a:lnTo>
                  <a:pt x="231" y="190"/>
                </a:lnTo>
                <a:lnTo>
                  <a:pt x="238" y="179"/>
                </a:lnTo>
                <a:lnTo>
                  <a:pt x="245" y="169"/>
                </a:lnTo>
                <a:lnTo>
                  <a:pt x="249" y="158"/>
                </a:lnTo>
                <a:lnTo>
                  <a:pt x="253" y="147"/>
                </a:lnTo>
                <a:lnTo>
                  <a:pt x="257" y="136"/>
                </a:lnTo>
                <a:lnTo>
                  <a:pt x="258" y="124"/>
                </a:lnTo>
                <a:lnTo>
                  <a:pt x="260" y="114"/>
                </a:lnTo>
                <a:lnTo>
                  <a:pt x="260" y="103"/>
                </a:lnTo>
                <a:lnTo>
                  <a:pt x="258" y="91"/>
                </a:lnTo>
                <a:lnTo>
                  <a:pt x="256" y="80"/>
                </a:lnTo>
                <a:lnTo>
                  <a:pt x="252" y="71"/>
                </a:lnTo>
                <a:lnTo>
                  <a:pt x="248" y="60"/>
                </a:lnTo>
                <a:lnTo>
                  <a:pt x="242" y="51"/>
                </a:lnTo>
                <a:lnTo>
                  <a:pt x="235" y="41"/>
                </a:lnTo>
                <a:lnTo>
                  <a:pt x="227" y="32"/>
                </a:lnTo>
                <a:lnTo>
                  <a:pt x="227" y="32"/>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79" name="Freeform 2049"/>
          <p:cNvSpPr>
            <a:spLocks/>
          </p:cNvSpPr>
          <p:nvPr/>
        </p:nvSpPr>
        <p:spPr bwMode="auto">
          <a:xfrm>
            <a:off x="1728789" y="1025527"/>
            <a:ext cx="68263" cy="68263"/>
          </a:xfrm>
          <a:custGeom>
            <a:avLst/>
            <a:gdLst>
              <a:gd name="T0" fmla="*/ 74 w 86"/>
              <a:gd name="T1" fmla="*/ 74 h 86"/>
              <a:gd name="T2" fmla="*/ 74 w 86"/>
              <a:gd name="T3" fmla="*/ 74 h 86"/>
              <a:gd name="T4" fmla="*/ 67 w 86"/>
              <a:gd name="T5" fmla="*/ 79 h 86"/>
              <a:gd name="T6" fmla="*/ 59 w 86"/>
              <a:gd name="T7" fmla="*/ 83 h 86"/>
              <a:gd name="T8" fmla="*/ 51 w 86"/>
              <a:gd name="T9" fmla="*/ 84 h 86"/>
              <a:gd name="T10" fmla="*/ 43 w 86"/>
              <a:gd name="T11" fmla="*/ 86 h 86"/>
              <a:gd name="T12" fmla="*/ 35 w 86"/>
              <a:gd name="T13" fmla="*/ 84 h 86"/>
              <a:gd name="T14" fmla="*/ 27 w 86"/>
              <a:gd name="T15" fmla="*/ 83 h 86"/>
              <a:gd name="T16" fmla="*/ 19 w 86"/>
              <a:gd name="T17" fmla="*/ 79 h 86"/>
              <a:gd name="T18" fmla="*/ 12 w 86"/>
              <a:gd name="T19" fmla="*/ 74 h 86"/>
              <a:gd name="T20" fmla="*/ 12 w 86"/>
              <a:gd name="T21" fmla="*/ 74 h 86"/>
              <a:gd name="T22" fmla="*/ 7 w 86"/>
              <a:gd name="T23" fmla="*/ 67 h 86"/>
              <a:gd name="T24" fmla="*/ 3 w 86"/>
              <a:gd name="T25" fmla="*/ 59 h 86"/>
              <a:gd name="T26" fmla="*/ 1 w 86"/>
              <a:gd name="T27" fmla="*/ 51 h 86"/>
              <a:gd name="T28" fmla="*/ 0 w 86"/>
              <a:gd name="T29" fmla="*/ 43 h 86"/>
              <a:gd name="T30" fmla="*/ 1 w 86"/>
              <a:gd name="T31" fmla="*/ 35 h 86"/>
              <a:gd name="T32" fmla="*/ 3 w 86"/>
              <a:gd name="T33" fmla="*/ 27 h 86"/>
              <a:gd name="T34" fmla="*/ 7 w 86"/>
              <a:gd name="T35" fmla="*/ 19 h 86"/>
              <a:gd name="T36" fmla="*/ 12 w 86"/>
              <a:gd name="T37" fmla="*/ 12 h 86"/>
              <a:gd name="T38" fmla="*/ 12 w 86"/>
              <a:gd name="T39" fmla="*/ 12 h 86"/>
              <a:gd name="T40" fmla="*/ 19 w 86"/>
              <a:gd name="T41" fmla="*/ 7 h 86"/>
              <a:gd name="T42" fmla="*/ 27 w 86"/>
              <a:gd name="T43" fmla="*/ 3 h 86"/>
              <a:gd name="T44" fmla="*/ 35 w 86"/>
              <a:gd name="T45" fmla="*/ 1 h 86"/>
              <a:gd name="T46" fmla="*/ 43 w 86"/>
              <a:gd name="T47" fmla="*/ 0 h 86"/>
              <a:gd name="T48" fmla="*/ 51 w 86"/>
              <a:gd name="T49" fmla="*/ 1 h 86"/>
              <a:gd name="T50" fmla="*/ 59 w 86"/>
              <a:gd name="T51" fmla="*/ 3 h 86"/>
              <a:gd name="T52" fmla="*/ 67 w 86"/>
              <a:gd name="T53" fmla="*/ 7 h 86"/>
              <a:gd name="T54" fmla="*/ 74 w 86"/>
              <a:gd name="T55" fmla="*/ 12 h 86"/>
              <a:gd name="T56" fmla="*/ 74 w 86"/>
              <a:gd name="T57" fmla="*/ 12 h 86"/>
              <a:gd name="T58" fmla="*/ 79 w 86"/>
              <a:gd name="T59" fmla="*/ 19 h 86"/>
              <a:gd name="T60" fmla="*/ 83 w 86"/>
              <a:gd name="T61" fmla="*/ 27 h 86"/>
              <a:gd name="T62" fmla="*/ 84 w 86"/>
              <a:gd name="T63" fmla="*/ 35 h 86"/>
              <a:gd name="T64" fmla="*/ 86 w 86"/>
              <a:gd name="T65" fmla="*/ 43 h 86"/>
              <a:gd name="T66" fmla="*/ 84 w 86"/>
              <a:gd name="T67" fmla="*/ 51 h 86"/>
              <a:gd name="T68" fmla="*/ 83 w 86"/>
              <a:gd name="T69" fmla="*/ 59 h 86"/>
              <a:gd name="T70" fmla="*/ 79 w 86"/>
              <a:gd name="T71" fmla="*/ 67 h 86"/>
              <a:gd name="T72" fmla="*/ 74 w 86"/>
              <a:gd name="T73" fmla="*/ 74 h 86"/>
              <a:gd name="T74" fmla="*/ 74 w 86"/>
              <a:gd name="T75"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86">
                <a:moveTo>
                  <a:pt x="74" y="74"/>
                </a:moveTo>
                <a:lnTo>
                  <a:pt x="74" y="74"/>
                </a:lnTo>
                <a:lnTo>
                  <a:pt x="67" y="79"/>
                </a:lnTo>
                <a:lnTo>
                  <a:pt x="59" y="83"/>
                </a:lnTo>
                <a:lnTo>
                  <a:pt x="51" y="84"/>
                </a:lnTo>
                <a:lnTo>
                  <a:pt x="43" y="86"/>
                </a:lnTo>
                <a:lnTo>
                  <a:pt x="35" y="84"/>
                </a:lnTo>
                <a:lnTo>
                  <a:pt x="27" y="83"/>
                </a:lnTo>
                <a:lnTo>
                  <a:pt x="19" y="79"/>
                </a:lnTo>
                <a:lnTo>
                  <a:pt x="12" y="74"/>
                </a:lnTo>
                <a:lnTo>
                  <a:pt x="12" y="74"/>
                </a:lnTo>
                <a:lnTo>
                  <a:pt x="7" y="67"/>
                </a:lnTo>
                <a:lnTo>
                  <a:pt x="3" y="59"/>
                </a:lnTo>
                <a:lnTo>
                  <a:pt x="1" y="51"/>
                </a:lnTo>
                <a:lnTo>
                  <a:pt x="0" y="43"/>
                </a:lnTo>
                <a:lnTo>
                  <a:pt x="1" y="35"/>
                </a:lnTo>
                <a:lnTo>
                  <a:pt x="3" y="27"/>
                </a:lnTo>
                <a:lnTo>
                  <a:pt x="7" y="19"/>
                </a:lnTo>
                <a:lnTo>
                  <a:pt x="12" y="12"/>
                </a:lnTo>
                <a:lnTo>
                  <a:pt x="12" y="12"/>
                </a:lnTo>
                <a:lnTo>
                  <a:pt x="19" y="7"/>
                </a:lnTo>
                <a:lnTo>
                  <a:pt x="27" y="3"/>
                </a:lnTo>
                <a:lnTo>
                  <a:pt x="35" y="1"/>
                </a:lnTo>
                <a:lnTo>
                  <a:pt x="43" y="0"/>
                </a:lnTo>
                <a:lnTo>
                  <a:pt x="51" y="1"/>
                </a:lnTo>
                <a:lnTo>
                  <a:pt x="59" y="3"/>
                </a:lnTo>
                <a:lnTo>
                  <a:pt x="67" y="7"/>
                </a:lnTo>
                <a:lnTo>
                  <a:pt x="74" y="12"/>
                </a:lnTo>
                <a:lnTo>
                  <a:pt x="74" y="12"/>
                </a:lnTo>
                <a:lnTo>
                  <a:pt x="79" y="19"/>
                </a:lnTo>
                <a:lnTo>
                  <a:pt x="83" y="27"/>
                </a:lnTo>
                <a:lnTo>
                  <a:pt x="84" y="35"/>
                </a:lnTo>
                <a:lnTo>
                  <a:pt x="86" y="43"/>
                </a:lnTo>
                <a:lnTo>
                  <a:pt x="84" y="51"/>
                </a:lnTo>
                <a:lnTo>
                  <a:pt x="83" y="59"/>
                </a:lnTo>
                <a:lnTo>
                  <a:pt x="79" y="67"/>
                </a:lnTo>
                <a:lnTo>
                  <a:pt x="74" y="74"/>
                </a:lnTo>
                <a:lnTo>
                  <a:pt x="74" y="74"/>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80" name="Freeform 2050"/>
          <p:cNvSpPr>
            <a:spLocks/>
          </p:cNvSpPr>
          <p:nvPr/>
        </p:nvSpPr>
        <p:spPr bwMode="auto">
          <a:xfrm>
            <a:off x="1746251" y="1042989"/>
            <a:ext cx="15875" cy="19050"/>
          </a:xfrm>
          <a:custGeom>
            <a:avLst/>
            <a:gdLst>
              <a:gd name="T0" fmla="*/ 0 w 20"/>
              <a:gd name="T1" fmla="*/ 23 h 23"/>
              <a:gd name="T2" fmla="*/ 0 w 20"/>
              <a:gd name="T3" fmla="*/ 23 h 23"/>
              <a:gd name="T4" fmla="*/ 0 w 20"/>
              <a:gd name="T5" fmla="*/ 19 h 23"/>
              <a:gd name="T6" fmla="*/ 2 w 20"/>
              <a:gd name="T7" fmla="*/ 14 h 23"/>
              <a:gd name="T8" fmla="*/ 3 w 20"/>
              <a:gd name="T9" fmla="*/ 10 h 23"/>
              <a:gd name="T10" fmla="*/ 6 w 20"/>
              <a:gd name="T11" fmla="*/ 6 h 23"/>
              <a:gd name="T12" fmla="*/ 6 w 20"/>
              <a:gd name="T13" fmla="*/ 6 h 23"/>
              <a:gd name="T14" fmla="*/ 12 w 20"/>
              <a:gd name="T15" fmla="*/ 2 h 23"/>
              <a:gd name="T16" fmla="*/ 20 w 20"/>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3">
                <a:moveTo>
                  <a:pt x="0" y="23"/>
                </a:moveTo>
                <a:lnTo>
                  <a:pt x="0" y="23"/>
                </a:lnTo>
                <a:lnTo>
                  <a:pt x="0" y="19"/>
                </a:lnTo>
                <a:lnTo>
                  <a:pt x="2" y="14"/>
                </a:lnTo>
                <a:lnTo>
                  <a:pt x="3" y="10"/>
                </a:lnTo>
                <a:lnTo>
                  <a:pt x="6" y="6"/>
                </a:lnTo>
                <a:lnTo>
                  <a:pt x="6" y="6"/>
                </a:lnTo>
                <a:lnTo>
                  <a:pt x="12" y="2"/>
                </a:lnTo>
                <a:lnTo>
                  <a:pt x="2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81" name="Freeform 2051"/>
          <p:cNvSpPr>
            <a:spLocks/>
          </p:cNvSpPr>
          <p:nvPr/>
        </p:nvSpPr>
        <p:spPr bwMode="auto">
          <a:xfrm>
            <a:off x="2001839" y="958851"/>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5" y="1"/>
                </a:lnTo>
                <a:lnTo>
                  <a:pt x="241" y="0"/>
                </a:lnTo>
                <a:lnTo>
                  <a:pt x="241" y="0"/>
                </a:lnTo>
                <a:lnTo>
                  <a:pt x="217"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5" y="193"/>
                </a:lnTo>
                <a:lnTo>
                  <a:pt x="1" y="217"/>
                </a:lnTo>
                <a:lnTo>
                  <a:pt x="0" y="241"/>
                </a:lnTo>
                <a:lnTo>
                  <a:pt x="0" y="241"/>
                </a:lnTo>
                <a:lnTo>
                  <a:pt x="1" y="265"/>
                </a:lnTo>
                <a:lnTo>
                  <a:pt x="5"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2" name="Freeform 2052"/>
          <p:cNvSpPr>
            <a:spLocks/>
          </p:cNvSpPr>
          <p:nvPr/>
        </p:nvSpPr>
        <p:spPr bwMode="auto">
          <a:xfrm>
            <a:off x="2068514" y="1031876"/>
            <a:ext cx="246063" cy="219075"/>
          </a:xfrm>
          <a:custGeom>
            <a:avLst/>
            <a:gdLst>
              <a:gd name="T0" fmla="*/ 265 w 310"/>
              <a:gd name="T1" fmla="*/ 162 h 276"/>
              <a:gd name="T2" fmla="*/ 204 w 310"/>
              <a:gd name="T3" fmla="*/ 153 h 276"/>
              <a:gd name="T4" fmla="*/ 185 w 310"/>
              <a:gd name="T5" fmla="*/ 142 h 276"/>
              <a:gd name="T6" fmla="*/ 182 w 310"/>
              <a:gd name="T7" fmla="*/ 130 h 276"/>
              <a:gd name="T8" fmla="*/ 204 w 310"/>
              <a:gd name="T9" fmla="*/ 72 h 276"/>
              <a:gd name="T10" fmla="*/ 233 w 310"/>
              <a:gd name="T11" fmla="*/ 33 h 276"/>
              <a:gd name="T12" fmla="*/ 232 w 310"/>
              <a:gd name="T13" fmla="*/ 8 h 276"/>
              <a:gd name="T14" fmla="*/ 224 w 310"/>
              <a:gd name="T15" fmla="*/ 0 h 276"/>
              <a:gd name="T16" fmla="*/ 210 w 310"/>
              <a:gd name="T17" fmla="*/ 25 h 276"/>
              <a:gd name="T18" fmla="*/ 178 w 310"/>
              <a:gd name="T19" fmla="*/ 57 h 276"/>
              <a:gd name="T20" fmla="*/ 133 w 310"/>
              <a:gd name="T21" fmla="*/ 135 h 276"/>
              <a:gd name="T22" fmla="*/ 115 w 310"/>
              <a:gd name="T23" fmla="*/ 128 h 276"/>
              <a:gd name="T24" fmla="*/ 102 w 310"/>
              <a:gd name="T25" fmla="*/ 110 h 276"/>
              <a:gd name="T26" fmla="*/ 127 w 310"/>
              <a:gd name="T27" fmla="*/ 64 h 276"/>
              <a:gd name="T28" fmla="*/ 139 w 310"/>
              <a:gd name="T29" fmla="*/ 44 h 276"/>
              <a:gd name="T30" fmla="*/ 143 w 310"/>
              <a:gd name="T31" fmla="*/ 39 h 276"/>
              <a:gd name="T32" fmla="*/ 158 w 310"/>
              <a:gd name="T33" fmla="*/ 25 h 276"/>
              <a:gd name="T34" fmla="*/ 158 w 310"/>
              <a:gd name="T35" fmla="*/ 13 h 276"/>
              <a:gd name="T36" fmla="*/ 150 w 310"/>
              <a:gd name="T37" fmla="*/ 13 h 276"/>
              <a:gd name="T38" fmla="*/ 130 w 310"/>
              <a:gd name="T39" fmla="*/ 28 h 276"/>
              <a:gd name="T40" fmla="*/ 111 w 310"/>
              <a:gd name="T41" fmla="*/ 44 h 276"/>
              <a:gd name="T42" fmla="*/ 71 w 310"/>
              <a:gd name="T43" fmla="*/ 99 h 276"/>
              <a:gd name="T44" fmla="*/ 62 w 310"/>
              <a:gd name="T45" fmla="*/ 119 h 276"/>
              <a:gd name="T46" fmla="*/ 64 w 310"/>
              <a:gd name="T47" fmla="*/ 100 h 276"/>
              <a:gd name="T48" fmla="*/ 51 w 310"/>
              <a:gd name="T49" fmla="*/ 80 h 276"/>
              <a:gd name="T50" fmla="*/ 32 w 310"/>
              <a:gd name="T51" fmla="*/ 74 h 276"/>
              <a:gd name="T52" fmla="*/ 11 w 310"/>
              <a:gd name="T53" fmla="*/ 83 h 276"/>
              <a:gd name="T54" fmla="*/ 1 w 310"/>
              <a:gd name="T55" fmla="*/ 100 h 276"/>
              <a:gd name="T56" fmla="*/ 5 w 310"/>
              <a:gd name="T57" fmla="*/ 123 h 276"/>
              <a:gd name="T58" fmla="*/ 20 w 310"/>
              <a:gd name="T59" fmla="*/ 135 h 276"/>
              <a:gd name="T60" fmla="*/ 36 w 310"/>
              <a:gd name="T61" fmla="*/ 137 h 276"/>
              <a:gd name="T62" fmla="*/ 47 w 310"/>
              <a:gd name="T63" fmla="*/ 157 h 276"/>
              <a:gd name="T64" fmla="*/ 47 w 310"/>
              <a:gd name="T65" fmla="*/ 183 h 276"/>
              <a:gd name="T66" fmla="*/ 83 w 310"/>
              <a:gd name="T67" fmla="*/ 252 h 276"/>
              <a:gd name="T68" fmla="*/ 91 w 310"/>
              <a:gd name="T69" fmla="*/ 257 h 276"/>
              <a:gd name="T70" fmla="*/ 95 w 310"/>
              <a:gd name="T71" fmla="*/ 269 h 276"/>
              <a:gd name="T72" fmla="*/ 107 w 310"/>
              <a:gd name="T73" fmla="*/ 276 h 276"/>
              <a:gd name="T74" fmla="*/ 119 w 310"/>
              <a:gd name="T75" fmla="*/ 268 h 276"/>
              <a:gd name="T76" fmla="*/ 111 w 310"/>
              <a:gd name="T77" fmla="*/ 256 h 276"/>
              <a:gd name="T78" fmla="*/ 111 w 310"/>
              <a:gd name="T79" fmla="*/ 250 h 276"/>
              <a:gd name="T80" fmla="*/ 92 w 310"/>
              <a:gd name="T81" fmla="*/ 212 h 276"/>
              <a:gd name="T82" fmla="*/ 87 w 310"/>
              <a:gd name="T83" fmla="*/ 174 h 276"/>
              <a:gd name="T84" fmla="*/ 146 w 310"/>
              <a:gd name="T85" fmla="*/ 190 h 276"/>
              <a:gd name="T86" fmla="*/ 220 w 310"/>
              <a:gd name="T87" fmla="*/ 191 h 276"/>
              <a:gd name="T88" fmla="*/ 285 w 310"/>
              <a:gd name="T89" fmla="*/ 185 h 276"/>
              <a:gd name="T90" fmla="*/ 287 w 310"/>
              <a:gd name="T91" fmla="*/ 186 h 276"/>
              <a:gd name="T92" fmla="*/ 307 w 310"/>
              <a:gd name="T93" fmla="*/ 189 h 276"/>
              <a:gd name="T94" fmla="*/ 310 w 310"/>
              <a:gd name="T95" fmla="*/ 173 h 276"/>
              <a:gd name="T96" fmla="*/ 301 w 310"/>
              <a:gd name="T97" fmla="*/ 16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0" h="276">
                <a:moveTo>
                  <a:pt x="295" y="159"/>
                </a:moveTo>
                <a:lnTo>
                  <a:pt x="295" y="159"/>
                </a:lnTo>
                <a:lnTo>
                  <a:pt x="280" y="162"/>
                </a:lnTo>
                <a:lnTo>
                  <a:pt x="265" y="162"/>
                </a:lnTo>
                <a:lnTo>
                  <a:pt x="251" y="162"/>
                </a:lnTo>
                <a:lnTo>
                  <a:pt x="238" y="161"/>
                </a:lnTo>
                <a:lnTo>
                  <a:pt x="217" y="157"/>
                </a:lnTo>
                <a:lnTo>
                  <a:pt x="204" y="153"/>
                </a:lnTo>
                <a:lnTo>
                  <a:pt x="204" y="153"/>
                </a:lnTo>
                <a:lnTo>
                  <a:pt x="196" y="149"/>
                </a:lnTo>
                <a:lnTo>
                  <a:pt x="188" y="145"/>
                </a:lnTo>
                <a:lnTo>
                  <a:pt x="185" y="142"/>
                </a:lnTo>
                <a:lnTo>
                  <a:pt x="182" y="138"/>
                </a:lnTo>
                <a:lnTo>
                  <a:pt x="181" y="134"/>
                </a:lnTo>
                <a:lnTo>
                  <a:pt x="182" y="130"/>
                </a:lnTo>
                <a:lnTo>
                  <a:pt x="182" y="130"/>
                </a:lnTo>
                <a:lnTo>
                  <a:pt x="188" y="110"/>
                </a:lnTo>
                <a:lnTo>
                  <a:pt x="192" y="98"/>
                </a:lnTo>
                <a:lnTo>
                  <a:pt x="197" y="86"/>
                </a:lnTo>
                <a:lnTo>
                  <a:pt x="204" y="72"/>
                </a:lnTo>
                <a:lnTo>
                  <a:pt x="212" y="59"/>
                </a:lnTo>
                <a:lnTo>
                  <a:pt x="221" y="47"/>
                </a:lnTo>
                <a:lnTo>
                  <a:pt x="233" y="33"/>
                </a:lnTo>
                <a:lnTo>
                  <a:pt x="233" y="33"/>
                </a:lnTo>
                <a:lnTo>
                  <a:pt x="234" y="32"/>
                </a:lnTo>
                <a:lnTo>
                  <a:pt x="234" y="28"/>
                </a:lnTo>
                <a:lnTo>
                  <a:pt x="234" y="19"/>
                </a:lnTo>
                <a:lnTo>
                  <a:pt x="232" y="8"/>
                </a:lnTo>
                <a:lnTo>
                  <a:pt x="228" y="1"/>
                </a:lnTo>
                <a:lnTo>
                  <a:pt x="228" y="1"/>
                </a:lnTo>
                <a:lnTo>
                  <a:pt x="226" y="0"/>
                </a:lnTo>
                <a:lnTo>
                  <a:pt x="224" y="0"/>
                </a:lnTo>
                <a:lnTo>
                  <a:pt x="220" y="3"/>
                </a:lnTo>
                <a:lnTo>
                  <a:pt x="217" y="7"/>
                </a:lnTo>
                <a:lnTo>
                  <a:pt x="213" y="16"/>
                </a:lnTo>
                <a:lnTo>
                  <a:pt x="210" y="25"/>
                </a:lnTo>
                <a:lnTo>
                  <a:pt x="210" y="25"/>
                </a:lnTo>
                <a:lnTo>
                  <a:pt x="198" y="36"/>
                </a:lnTo>
                <a:lnTo>
                  <a:pt x="188" y="47"/>
                </a:lnTo>
                <a:lnTo>
                  <a:pt x="178" y="57"/>
                </a:lnTo>
                <a:lnTo>
                  <a:pt x="169" y="70"/>
                </a:lnTo>
                <a:lnTo>
                  <a:pt x="161" y="83"/>
                </a:lnTo>
                <a:lnTo>
                  <a:pt x="151" y="98"/>
                </a:lnTo>
                <a:lnTo>
                  <a:pt x="133" y="135"/>
                </a:lnTo>
                <a:lnTo>
                  <a:pt x="133" y="135"/>
                </a:lnTo>
                <a:lnTo>
                  <a:pt x="131" y="135"/>
                </a:lnTo>
                <a:lnTo>
                  <a:pt x="126" y="135"/>
                </a:lnTo>
                <a:lnTo>
                  <a:pt x="115" y="128"/>
                </a:lnTo>
                <a:lnTo>
                  <a:pt x="110" y="124"/>
                </a:lnTo>
                <a:lnTo>
                  <a:pt x="106" y="119"/>
                </a:lnTo>
                <a:lnTo>
                  <a:pt x="103" y="115"/>
                </a:lnTo>
                <a:lnTo>
                  <a:pt x="102" y="110"/>
                </a:lnTo>
                <a:lnTo>
                  <a:pt x="102" y="110"/>
                </a:lnTo>
                <a:lnTo>
                  <a:pt x="108" y="96"/>
                </a:lnTo>
                <a:lnTo>
                  <a:pt x="116" y="80"/>
                </a:lnTo>
                <a:lnTo>
                  <a:pt x="127" y="64"/>
                </a:lnTo>
                <a:lnTo>
                  <a:pt x="137" y="52"/>
                </a:lnTo>
                <a:lnTo>
                  <a:pt x="137" y="52"/>
                </a:lnTo>
                <a:lnTo>
                  <a:pt x="139" y="48"/>
                </a:lnTo>
                <a:lnTo>
                  <a:pt x="139" y="44"/>
                </a:lnTo>
                <a:lnTo>
                  <a:pt x="141" y="40"/>
                </a:lnTo>
                <a:lnTo>
                  <a:pt x="141" y="40"/>
                </a:lnTo>
                <a:lnTo>
                  <a:pt x="142" y="39"/>
                </a:lnTo>
                <a:lnTo>
                  <a:pt x="143" y="39"/>
                </a:lnTo>
                <a:lnTo>
                  <a:pt x="146" y="39"/>
                </a:lnTo>
                <a:lnTo>
                  <a:pt x="146" y="39"/>
                </a:lnTo>
                <a:lnTo>
                  <a:pt x="154" y="32"/>
                </a:lnTo>
                <a:lnTo>
                  <a:pt x="158" y="25"/>
                </a:lnTo>
                <a:lnTo>
                  <a:pt x="161" y="23"/>
                </a:lnTo>
                <a:lnTo>
                  <a:pt x="161" y="19"/>
                </a:lnTo>
                <a:lnTo>
                  <a:pt x="161" y="16"/>
                </a:lnTo>
                <a:lnTo>
                  <a:pt x="158" y="13"/>
                </a:lnTo>
                <a:lnTo>
                  <a:pt x="158" y="13"/>
                </a:lnTo>
                <a:lnTo>
                  <a:pt x="157" y="13"/>
                </a:lnTo>
                <a:lnTo>
                  <a:pt x="154" y="12"/>
                </a:lnTo>
                <a:lnTo>
                  <a:pt x="150" y="13"/>
                </a:lnTo>
                <a:lnTo>
                  <a:pt x="141" y="19"/>
                </a:lnTo>
                <a:lnTo>
                  <a:pt x="141" y="19"/>
                </a:lnTo>
                <a:lnTo>
                  <a:pt x="134" y="24"/>
                </a:lnTo>
                <a:lnTo>
                  <a:pt x="130" y="28"/>
                </a:lnTo>
                <a:lnTo>
                  <a:pt x="130" y="28"/>
                </a:lnTo>
                <a:lnTo>
                  <a:pt x="122" y="35"/>
                </a:lnTo>
                <a:lnTo>
                  <a:pt x="122" y="35"/>
                </a:lnTo>
                <a:lnTo>
                  <a:pt x="111" y="44"/>
                </a:lnTo>
                <a:lnTo>
                  <a:pt x="102" y="53"/>
                </a:lnTo>
                <a:lnTo>
                  <a:pt x="94" y="64"/>
                </a:lnTo>
                <a:lnTo>
                  <a:pt x="86" y="76"/>
                </a:lnTo>
                <a:lnTo>
                  <a:pt x="71" y="99"/>
                </a:lnTo>
                <a:lnTo>
                  <a:pt x="66" y="111"/>
                </a:lnTo>
                <a:lnTo>
                  <a:pt x="62" y="120"/>
                </a:lnTo>
                <a:lnTo>
                  <a:pt x="62" y="120"/>
                </a:lnTo>
                <a:lnTo>
                  <a:pt x="62" y="119"/>
                </a:lnTo>
                <a:lnTo>
                  <a:pt x="62" y="119"/>
                </a:lnTo>
                <a:lnTo>
                  <a:pt x="64" y="112"/>
                </a:lnTo>
                <a:lnTo>
                  <a:pt x="64" y="107"/>
                </a:lnTo>
                <a:lnTo>
                  <a:pt x="64" y="100"/>
                </a:lnTo>
                <a:lnTo>
                  <a:pt x="63" y="95"/>
                </a:lnTo>
                <a:lnTo>
                  <a:pt x="60" y="88"/>
                </a:lnTo>
                <a:lnTo>
                  <a:pt x="56" y="84"/>
                </a:lnTo>
                <a:lnTo>
                  <a:pt x="51" y="80"/>
                </a:lnTo>
                <a:lnTo>
                  <a:pt x="45" y="76"/>
                </a:lnTo>
                <a:lnTo>
                  <a:pt x="45" y="76"/>
                </a:lnTo>
                <a:lnTo>
                  <a:pt x="39" y="75"/>
                </a:lnTo>
                <a:lnTo>
                  <a:pt x="32" y="74"/>
                </a:lnTo>
                <a:lnTo>
                  <a:pt x="27" y="75"/>
                </a:lnTo>
                <a:lnTo>
                  <a:pt x="20" y="76"/>
                </a:lnTo>
                <a:lnTo>
                  <a:pt x="15" y="79"/>
                </a:lnTo>
                <a:lnTo>
                  <a:pt x="11" y="83"/>
                </a:lnTo>
                <a:lnTo>
                  <a:pt x="7" y="88"/>
                </a:lnTo>
                <a:lnTo>
                  <a:pt x="3" y="94"/>
                </a:lnTo>
                <a:lnTo>
                  <a:pt x="3" y="94"/>
                </a:lnTo>
                <a:lnTo>
                  <a:pt x="1" y="100"/>
                </a:lnTo>
                <a:lnTo>
                  <a:pt x="0" y="106"/>
                </a:lnTo>
                <a:lnTo>
                  <a:pt x="1" y="112"/>
                </a:lnTo>
                <a:lnTo>
                  <a:pt x="3" y="118"/>
                </a:lnTo>
                <a:lnTo>
                  <a:pt x="5" y="123"/>
                </a:lnTo>
                <a:lnTo>
                  <a:pt x="9" y="128"/>
                </a:lnTo>
                <a:lnTo>
                  <a:pt x="15" y="133"/>
                </a:lnTo>
                <a:lnTo>
                  <a:pt x="20" y="135"/>
                </a:lnTo>
                <a:lnTo>
                  <a:pt x="20" y="135"/>
                </a:lnTo>
                <a:lnTo>
                  <a:pt x="24" y="137"/>
                </a:lnTo>
                <a:lnTo>
                  <a:pt x="29" y="137"/>
                </a:lnTo>
                <a:lnTo>
                  <a:pt x="35" y="135"/>
                </a:lnTo>
                <a:lnTo>
                  <a:pt x="36" y="137"/>
                </a:lnTo>
                <a:lnTo>
                  <a:pt x="39" y="138"/>
                </a:lnTo>
                <a:lnTo>
                  <a:pt x="49" y="145"/>
                </a:lnTo>
                <a:lnTo>
                  <a:pt x="49" y="145"/>
                </a:lnTo>
                <a:lnTo>
                  <a:pt x="47" y="157"/>
                </a:lnTo>
                <a:lnTo>
                  <a:pt x="45" y="166"/>
                </a:lnTo>
                <a:lnTo>
                  <a:pt x="45" y="175"/>
                </a:lnTo>
                <a:lnTo>
                  <a:pt x="45" y="175"/>
                </a:lnTo>
                <a:lnTo>
                  <a:pt x="47" y="183"/>
                </a:lnTo>
                <a:lnTo>
                  <a:pt x="51" y="193"/>
                </a:lnTo>
                <a:lnTo>
                  <a:pt x="60" y="213"/>
                </a:lnTo>
                <a:lnTo>
                  <a:pt x="72" y="234"/>
                </a:lnTo>
                <a:lnTo>
                  <a:pt x="83" y="252"/>
                </a:lnTo>
                <a:lnTo>
                  <a:pt x="83" y="252"/>
                </a:lnTo>
                <a:lnTo>
                  <a:pt x="86" y="254"/>
                </a:lnTo>
                <a:lnTo>
                  <a:pt x="88" y="256"/>
                </a:lnTo>
                <a:lnTo>
                  <a:pt x="91" y="257"/>
                </a:lnTo>
                <a:lnTo>
                  <a:pt x="92" y="258"/>
                </a:lnTo>
                <a:lnTo>
                  <a:pt x="92" y="258"/>
                </a:lnTo>
                <a:lnTo>
                  <a:pt x="94" y="265"/>
                </a:lnTo>
                <a:lnTo>
                  <a:pt x="95" y="269"/>
                </a:lnTo>
                <a:lnTo>
                  <a:pt x="95" y="269"/>
                </a:lnTo>
                <a:lnTo>
                  <a:pt x="99" y="273"/>
                </a:lnTo>
                <a:lnTo>
                  <a:pt x="103" y="275"/>
                </a:lnTo>
                <a:lnTo>
                  <a:pt x="107" y="276"/>
                </a:lnTo>
                <a:lnTo>
                  <a:pt x="112" y="276"/>
                </a:lnTo>
                <a:lnTo>
                  <a:pt x="115" y="275"/>
                </a:lnTo>
                <a:lnTo>
                  <a:pt x="118" y="272"/>
                </a:lnTo>
                <a:lnTo>
                  <a:pt x="119" y="268"/>
                </a:lnTo>
                <a:lnTo>
                  <a:pt x="118" y="262"/>
                </a:lnTo>
                <a:lnTo>
                  <a:pt x="118" y="262"/>
                </a:lnTo>
                <a:lnTo>
                  <a:pt x="115" y="261"/>
                </a:lnTo>
                <a:lnTo>
                  <a:pt x="111" y="256"/>
                </a:lnTo>
                <a:lnTo>
                  <a:pt x="111" y="256"/>
                </a:lnTo>
                <a:lnTo>
                  <a:pt x="111" y="254"/>
                </a:lnTo>
                <a:lnTo>
                  <a:pt x="111" y="252"/>
                </a:lnTo>
                <a:lnTo>
                  <a:pt x="111" y="250"/>
                </a:lnTo>
                <a:lnTo>
                  <a:pt x="110" y="246"/>
                </a:lnTo>
                <a:lnTo>
                  <a:pt x="110" y="246"/>
                </a:lnTo>
                <a:lnTo>
                  <a:pt x="100" y="230"/>
                </a:lnTo>
                <a:lnTo>
                  <a:pt x="92" y="212"/>
                </a:lnTo>
                <a:lnTo>
                  <a:pt x="86" y="190"/>
                </a:lnTo>
                <a:lnTo>
                  <a:pt x="82" y="170"/>
                </a:lnTo>
                <a:lnTo>
                  <a:pt x="82" y="170"/>
                </a:lnTo>
                <a:lnTo>
                  <a:pt x="87" y="174"/>
                </a:lnTo>
                <a:lnTo>
                  <a:pt x="96" y="178"/>
                </a:lnTo>
                <a:lnTo>
                  <a:pt x="110" y="182"/>
                </a:lnTo>
                <a:lnTo>
                  <a:pt x="126" y="186"/>
                </a:lnTo>
                <a:lnTo>
                  <a:pt x="146" y="190"/>
                </a:lnTo>
                <a:lnTo>
                  <a:pt x="167" y="191"/>
                </a:lnTo>
                <a:lnTo>
                  <a:pt x="193" y="193"/>
                </a:lnTo>
                <a:lnTo>
                  <a:pt x="220" y="191"/>
                </a:lnTo>
                <a:lnTo>
                  <a:pt x="220" y="191"/>
                </a:lnTo>
                <a:lnTo>
                  <a:pt x="253" y="189"/>
                </a:lnTo>
                <a:lnTo>
                  <a:pt x="272" y="187"/>
                </a:lnTo>
                <a:lnTo>
                  <a:pt x="285" y="185"/>
                </a:lnTo>
                <a:lnTo>
                  <a:pt x="285" y="185"/>
                </a:lnTo>
                <a:lnTo>
                  <a:pt x="284" y="183"/>
                </a:lnTo>
                <a:lnTo>
                  <a:pt x="283" y="182"/>
                </a:lnTo>
                <a:lnTo>
                  <a:pt x="283" y="182"/>
                </a:lnTo>
                <a:lnTo>
                  <a:pt x="287" y="186"/>
                </a:lnTo>
                <a:lnTo>
                  <a:pt x="291" y="189"/>
                </a:lnTo>
                <a:lnTo>
                  <a:pt x="296" y="190"/>
                </a:lnTo>
                <a:lnTo>
                  <a:pt x="300" y="190"/>
                </a:lnTo>
                <a:lnTo>
                  <a:pt x="307" y="189"/>
                </a:lnTo>
                <a:lnTo>
                  <a:pt x="310" y="186"/>
                </a:lnTo>
                <a:lnTo>
                  <a:pt x="310" y="186"/>
                </a:lnTo>
                <a:lnTo>
                  <a:pt x="310" y="178"/>
                </a:lnTo>
                <a:lnTo>
                  <a:pt x="310" y="173"/>
                </a:lnTo>
                <a:lnTo>
                  <a:pt x="308" y="167"/>
                </a:lnTo>
                <a:lnTo>
                  <a:pt x="307" y="165"/>
                </a:lnTo>
                <a:lnTo>
                  <a:pt x="304" y="162"/>
                </a:lnTo>
                <a:lnTo>
                  <a:pt x="301" y="161"/>
                </a:lnTo>
                <a:lnTo>
                  <a:pt x="297" y="159"/>
                </a:lnTo>
                <a:lnTo>
                  <a:pt x="295" y="159"/>
                </a:lnTo>
                <a:lnTo>
                  <a:pt x="295" y="159"/>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83" name="Line 2053"/>
          <p:cNvSpPr>
            <a:spLocks noChangeShapeType="1"/>
          </p:cNvSpPr>
          <p:nvPr/>
        </p:nvSpPr>
        <p:spPr bwMode="auto">
          <a:xfrm>
            <a:off x="2068513" y="1250951"/>
            <a:ext cx="24765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84" name="Freeform 2054"/>
          <p:cNvSpPr>
            <a:spLocks/>
          </p:cNvSpPr>
          <p:nvPr/>
        </p:nvSpPr>
        <p:spPr bwMode="auto">
          <a:xfrm>
            <a:off x="2392364" y="958851"/>
            <a:ext cx="382588" cy="382588"/>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6" y="1"/>
                </a:lnTo>
                <a:lnTo>
                  <a:pt x="242" y="0"/>
                </a:lnTo>
                <a:lnTo>
                  <a:pt x="242" y="0"/>
                </a:lnTo>
                <a:lnTo>
                  <a:pt x="218"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8" y="289"/>
                </a:lnTo>
                <a:lnTo>
                  <a:pt x="482" y="265"/>
                </a:lnTo>
                <a:lnTo>
                  <a:pt x="483" y="241"/>
                </a:lnTo>
                <a:lnTo>
                  <a:pt x="483"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5" name="Freeform 2055"/>
          <p:cNvSpPr>
            <a:spLocks/>
          </p:cNvSpPr>
          <p:nvPr/>
        </p:nvSpPr>
        <p:spPr bwMode="auto">
          <a:xfrm>
            <a:off x="2460625" y="1025526"/>
            <a:ext cx="247650" cy="247650"/>
          </a:xfrm>
          <a:custGeom>
            <a:avLst/>
            <a:gdLst>
              <a:gd name="T0" fmla="*/ 156 w 311"/>
              <a:gd name="T1" fmla="*/ 311 h 311"/>
              <a:gd name="T2" fmla="*/ 125 w 311"/>
              <a:gd name="T3" fmla="*/ 308 h 311"/>
              <a:gd name="T4" fmla="*/ 95 w 311"/>
              <a:gd name="T5" fmla="*/ 299 h 311"/>
              <a:gd name="T6" fmla="*/ 69 w 311"/>
              <a:gd name="T7" fmla="*/ 284 h 311"/>
              <a:gd name="T8" fmla="*/ 46 w 311"/>
              <a:gd name="T9" fmla="*/ 265 h 311"/>
              <a:gd name="T10" fmla="*/ 27 w 311"/>
              <a:gd name="T11" fmla="*/ 242 h 311"/>
              <a:gd name="T12" fmla="*/ 12 w 311"/>
              <a:gd name="T13" fmla="*/ 216 h 311"/>
              <a:gd name="T14" fmla="*/ 3 w 311"/>
              <a:gd name="T15" fmla="*/ 186 h 311"/>
              <a:gd name="T16" fmla="*/ 0 w 311"/>
              <a:gd name="T17" fmla="*/ 155 h 311"/>
              <a:gd name="T18" fmla="*/ 1 w 311"/>
              <a:gd name="T19" fmla="*/ 139 h 311"/>
              <a:gd name="T20" fmla="*/ 7 w 311"/>
              <a:gd name="T21" fmla="*/ 110 h 311"/>
              <a:gd name="T22" fmla="*/ 19 w 311"/>
              <a:gd name="T23" fmla="*/ 82 h 311"/>
              <a:gd name="T24" fmla="*/ 35 w 311"/>
              <a:gd name="T25" fmla="*/ 56 h 311"/>
              <a:gd name="T26" fmla="*/ 56 w 311"/>
              <a:gd name="T27" fmla="*/ 35 h 311"/>
              <a:gd name="T28" fmla="*/ 82 w 311"/>
              <a:gd name="T29" fmla="*/ 19 h 311"/>
              <a:gd name="T30" fmla="*/ 110 w 311"/>
              <a:gd name="T31" fmla="*/ 7 h 311"/>
              <a:gd name="T32" fmla="*/ 140 w 311"/>
              <a:gd name="T33" fmla="*/ 1 h 311"/>
              <a:gd name="T34" fmla="*/ 156 w 311"/>
              <a:gd name="T35" fmla="*/ 0 h 311"/>
              <a:gd name="T36" fmla="*/ 186 w 311"/>
              <a:gd name="T37" fmla="*/ 3 h 311"/>
              <a:gd name="T38" fmla="*/ 216 w 311"/>
              <a:gd name="T39" fmla="*/ 12 h 311"/>
              <a:gd name="T40" fmla="*/ 243 w 311"/>
              <a:gd name="T41" fmla="*/ 27 h 311"/>
              <a:gd name="T42" fmla="*/ 266 w 311"/>
              <a:gd name="T43" fmla="*/ 45 h 311"/>
              <a:gd name="T44" fmla="*/ 284 w 311"/>
              <a:gd name="T45" fmla="*/ 68 h 311"/>
              <a:gd name="T46" fmla="*/ 299 w 311"/>
              <a:gd name="T47" fmla="*/ 95 h 311"/>
              <a:gd name="T48" fmla="*/ 308 w 311"/>
              <a:gd name="T49" fmla="*/ 124 h 311"/>
              <a:gd name="T50" fmla="*/ 311 w 311"/>
              <a:gd name="T51" fmla="*/ 155 h 311"/>
              <a:gd name="T52" fmla="*/ 310 w 311"/>
              <a:gd name="T53" fmla="*/ 171 h 311"/>
              <a:gd name="T54" fmla="*/ 304 w 311"/>
              <a:gd name="T55" fmla="*/ 201 h 311"/>
              <a:gd name="T56" fmla="*/ 292 w 311"/>
              <a:gd name="T57" fmla="*/ 229 h 311"/>
              <a:gd name="T58" fmla="*/ 276 w 311"/>
              <a:gd name="T59" fmla="*/ 254 h 311"/>
              <a:gd name="T60" fmla="*/ 255 w 311"/>
              <a:gd name="T61" fmla="*/ 276 h 311"/>
              <a:gd name="T62" fmla="*/ 229 w 311"/>
              <a:gd name="T63" fmla="*/ 292 h 311"/>
              <a:gd name="T64" fmla="*/ 201 w 311"/>
              <a:gd name="T65" fmla="*/ 304 h 311"/>
              <a:gd name="T66" fmla="*/ 172 w 311"/>
              <a:gd name="T67" fmla="*/ 309 h 311"/>
              <a:gd name="T68" fmla="*/ 156 w 311"/>
              <a:gd name="T69"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1" h="311">
                <a:moveTo>
                  <a:pt x="156" y="311"/>
                </a:moveTo>
                <a:lnTo>
                  <a:pt x="156" y="311"/>
                </a:lnTo>
                <a:lnTo>
                  <a:pt x="140" y="309"/>
                </a:lnTo>
                <a:lnTo>
                  <a:pt x="125" y="308"/>
                </a:lnTo>
                <a:lnTo>
                  <a:pt x="110" y="304"/>
                </a:lnTo>
                <a:lnTo>
                  <a:pt x="95" y="299"/>
                </a:lnTo>
                <a:lnTo>
                  <a:pt x="82" y="292"/>
                </a:lnTo>
                <a:lnTo>
                  <a:pt x="69" y="284"/>
                </a:lnTo>
                <a:lnTo>
                  <a:pt x="56" y="276"/>
                </a:lnTo>
                <a:lnTo>
                  <a:pt x="46" y="265"/>
                </a:lnTo>
                <a:lnTo>
                  <a:pt x="35" y="254"/>
                </a:lnTo>
                <a:lnTo>
                  <a:pt x="27" y="242"/>
                </a:lnTo>
                <a:lnTo>
                  <a:pt x="19" y="229"/>
                </a:lnTo>
                <a:lnTo>
                  <a:pt x="12" y="216"/>
                </a:lnTo>
                <a:lnTo>
                  <a:pt x="7" y="201"/>
                </a:lnTo>
                <a:lnTo>
                  <a:pt x="3" y="186"/>
                </a:lnTo>
                <a:lnTo>
                  <a:pt x="1" y="171"/>
                </a:lnTo>
                <a:lnTo>
                  <a:pt x="0" y="155"/>
                </a:lnTo>
                <a:lnTo>
                  <a:pt x="0" y="155"/>
                </a:lnTo>
                <a:lnTo>
                  <a:pt x="1" y="139"/>
                </a:lnTo>
                <a:lnTo>
                  <a:pt x="3" y="124"/>
                </a:lnTo>
                <a:lnTo>
                  <a:pt x="7" y="110"/>
                </a:lnTo>
                <a:lnTo>
                  <a:pt x="12" y="95"/>
                </a:lnTo>
                <a:lnTo>
                  <a:pt x="19" y="82"/>
                </a:lnTo>
                <a:lnTo>
                  <a:pt x="27" y="68"/>
                </a:lnTo>
                <a:lnTo>
                  <a:pt x="35" y="56"/>
                </a:lnTo>
                <a:lnTo>
                  <a:pt x="46" y="45"/>
                </a:lnTo>
                <a:lnTo>
                  <a:pt x="56" y="35"/>
                </a:lnTo>
                <a:lnTo>
                  <a:pt x="69" y="27"/>
                </a:lnTo>
                <a:lnTo>
                  <a:pt x="82" y="19"/>
                </a:lnTo>
                <a:lnTo>
                  <a:pt x="95" y="12"/>
                </a:lnTo>
                <a:lnTo>
                  <a:pt x="110" y="7"/>
                </a:lnTo>
                <a:lnTo>
                  <a:pt x="125" y="3"/>
                </a:lnTo>
                <a:lnTo>
                  <a:pt x="140" y="1"/>
                </a:lnTo>
                <a:lnTo>
                  <a:pt x="156" y="0"/>
                </a:lnTo>
                <a:lnTo>
                  <a:pt x="156" y="0"/>
                </a:lnTo>
                <a:lnTo>
                  <a:pt x="172" y="1"/>
                </a:lnTo>
                <a:lnTo>
                  <a:pt x="186" y="3"/>
                </a:lnTo>
                <a:lnTo>
                  <a:pt x="201" y="7"/>
                </a:lnTo>
                <a:lnTo>
                  <a:pt x="216" y="12"/>
                </a:lnTo>
                <a:lnTo>
                  <a:pt x="229" y="19"/>
                </a:lnTo>
                <a:lnTo>
                  <a:pt x="243" y="27"/>
                </a:lnTo>
                <a:lnTo>
                  <a:pt x="255" y="35"/>
                </a:lnTo>
                <a:lnTo>
                  <a:pt x="266" y="45"/>
                </a:lnTo>
                <a:lnTo>
                  <a:pt x="276" y="56"/>
                </a:lnTo>
                <a:lnTo>
                  <a:pt x="284" y="68"/>
                </a:lnTo>
                <a:lnTo>
                  <a:pt x="292" y="82"/>
                </a:lnTo>
                <a:lnTo>
                  <a:pt x="299" y="95"/>
                </a:lnTo>
                <a:lnTo>
                  <a:pt x="304" y="110"/>
                </a:lnTo>
                <a:lnTo>
                  <a:pt x="308" y="124"/>
                </a:lnTo>
                <a:lnTo>
                  <a:pt x="310" y="139"/>
                </a:lnTo>
                <a:lnTo>
                  <a:pt x="311" y="155"/>
                </a:lnTo>
                <a:lnTo>
                  <a:pt x="311" y="155"/>
                </a:lnTo>
                <a:lnTo>
                  <a:pt x="310" y="171"/>
                </a:lnTo>
                <a:lnTo>
                  <a:pt x="308" y="186"/>
                </a:lnTo>
                <a:lnTo>
                  <a:pt x="304" y="201"/>
                </a:lnTo>
                <a:lnTo>
                  <a:pt x="299" y="216"/>
                </a:lnTo>
                <a:lnTo>
                  <a:pt x="292" y="229"/>
                </a:lnTo>
                <a:lnTo>
                  <a:pt x="284" y="242"/>
                </a:lnTo>
                <a:lnTo>
                  <a:pt x="276" y="254"/>
                </a:lnTo>
                <a:lnTo>
                  <a:pt x="266" y="265"/>
                </a:lnTo>
                <a:lnTo>
                  <a:pt x="255" y="276"/>
                </a:lnTo>
                <a:lnTo>
                  <a:pt x="243" y="284"/>
                </a:lnTo>
                <a:lnTo>
                  <a:pt x="229" y="292"/>
                </a:lnTo>
                <a:lnTo>
                  <a:pt x="216" y="299"/>
                </a:lnTo>
                <a:lnTo>
                  <a:pt x="201" y="304"/>
                </a:lnTo>
                <a:lnTo>
                  <a:pt x="186" y="308"/>
                </a:lnTo>
                <a:lnTo>
                  <a:pt x="172" y="309"/>
                </a:lnTo>
                <a:lnTo>
                  <a:pt x="156" y="311"/>
                </a:lnTo>
                <a:lnTo>
                  <a:pt x="156" y="311"/>
                </a:lnTo>
                <a:close/>
              </a:path>
            </a:pathLst>
          </a:custGeom>
          <a:solidFill>
            <a:srgbClr val="9F85E5"/>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86" name="Freeform 2056"/>
          <p:cNvSpPr>
            <a:spLocks/>
          </p:cNvSpPr>
          <p:nvPr/>
        </p:nvSpPr>
        <p:spPr bwMode="auto">
          <a:xfrm>
            <a:off x="2490788" y="1042990"/>
            <a:ext cx="93663" cy="55563"/>
          </a:xfrm>
          <a:custGeom>
            <a:avLst/>
            <a:gdLst>
              <a:gd name="T0" fmla="*/ 0 w 118"/>
              <a:gd name="T1" fmla="*/ 70 h 70"/>
              <a:gd name="T2" fmla="*/ 0 w 118"/>
              <a:gd name="T3" fmla="*/ 70 h 70"/>
              <a:gd name="T4" fmla="*/ 9 w 118"/>
              <a:gd name="T5" fmla="*/ 55 h 70"/>
              <a:gd name="T6" fmla="*/ 21 w 118"/>
              <a:gd name="T7" fmla="*/ 42 h 70"/>
              <a:gd name="T8" fmla="*/ 35 w 118"/>
              <a:gd name="T9" fmla="*/ 30 h 70"/>
              <a:gd name="T10" fmla="*/ 48 w 118"/>
              <a:gd name="T11" fmla="*/ 19 h 70"/>
              <a:gd name="T12" fmla="*/ 64 w 118"/>
              <a:gd name="T13" fmla="*/ 11 h 70"/>
              <a:gd name="T14" fmla="*/ 81 w 118"/>
              <a:gd name="T15" fmla="*/ 6 h 70"/>
              <a:gd name="T16" fmla="*/ 99 w 118"/>
              <a:gd name="T17" fmla="*/ 2 h 70"/>
              <a:gd name="T18" fmla="*/ 118 w 118"/>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70">
                <a:moveTo>
                  <a:pt x="0" y="70"/>
                </a:moveTo>
                <a:lnTo>
                  <a:pt x="0" y="70"/>
                </a:lnTo>
                <a:lnTo>
                  <a:pt x="9" y="55"/>
                </a:lnTo>
                <a:lnTo>
                  <a:pt x="21" y="42"/>
                </a:lnTo>
                <a:lnTo>
                  <a:pt x="35" y="30"/>
                </a:lnTo>
                <a:lnTo>
                  <a:pt x="48" y="19"/>
                </a:lnTo>
                <a:lnTo>
                  <a:pt x="64" y="11"/>
                </a:lnTo>
                <a:lnTo>
                  <a:pt x="81" y="6"/>
                </a:lnTo>
                <a:lnTo>
                  <a:pt x="99" y="2"/>
                </a:lnTo>
                <a:lnTo>
                  <a:pt x="118"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87" name="Freeform 2057"/>
          <p:cNvSpPr>
            <a:spLocks/>
          </p:cNvSpPr>
          <p:nvPr/>
        </p:nvSpPr>
        <p:spPr bwMode="auto">
          <a:xfrm>
            <a:off x="2478089" y="1120777"/>
            <a:ext cx="3175" cy="15875"/>
          </a:xfrm>
          <a:custGeom>
            <a:avLst/>
            <a:gdLst>
              <a:gd name="T0" fmla="*/ 0 w 4"/>
              <a:gd name="T1" fmla="*/ 20 h 20"/>
              <a:gd name="T2" fmla="*/ 0 w 4"/>
              <a:gd name="T3" fmla="*/ 20 h 20"/>
              <a:gd name="T4" fmla="*/ 4 w 4"/>
              <a:gd name="T5" fmla="*/ 0 h 20"/>
            </a:gdLst>
            <a:ahLst/>
            <a:cxnLst>
              <a:cxn ang="0">
                <a:pos x="T0" y="T1"/>
              </a:cxn>
              <a:cxn ang="0">
                <a:pos x="T2" y="T3"/>
              </a:cxn>
              <a:cxn ang="0">
                <a:pos x="T4" y="T5"/>
              </a:cxn>
            </a:cxnLst>
            <a:rect l="0" t="0" r="r" b="b"/>
            <a:pathLst>
              <a:path w="4" h="20">
                <a:moveTo>
                  <a:pt x="0" y="20"/>
                </a:moveTo>
                <a:lnTo>
                  <a:pt x="0" y="20"/>
                </a:lnTo>
                <a:lnTo>
                  <a:pt x="4"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88" name="Freeform 2058"/>
          <p:cNvSpPr>
            <a:spLocks/>
          </p:cNvSpPr>
          <p:nvPr/>
        </p:nvSpPr>
        <p:spPr bwMode="auto">
          <a:xfrm>
            <a:off x="2617789" y="1182690"/>
            <a:ext cx="41275" cy="42863"/>
          </a:xfrm>
          <a:custGeom>
            <a:avLst/>
            <a:gdLst>
              <a:gd name="T0" fmla="*/ 27 w 54"/>
              <a:gd name="T1" fmla="*/ 53 h 53"/>
              <a:gd name="T2" fmla="*/ 27 w 54"/>
              <a:gd name="T3" fmla="*/ 53 h 53"/>
              <a:gd name="T4" fmla="*/ 22 w 54"/>
              <a:gd name="T5" fmla="*/ 53 h 53"/>
              <a:gd name="T6" fmla="*/ 16 w 54"/>
              <a:gd name="T7" fmla="*/ 51 h 53"/>
              <a:gd name="T8" fmla="*/ 12 w 54"/>
              <a:gd name="T9" fmla="*/ 48 h 53"/>
              <a:gd name="T10" fmla="*/ 8 w 54"/>
              <a:gd name="T11" fmla="*/ 45 h 53"/>
              <a:gd name="T12" fmla="*/ 4 w 54"/>
              <a:gd name="T13" fmla="*/ 41 h 53"/>
              <a:gd name="T14" fmla="*/ 2 w 54"/>
              <a:gd name="T15" fmla="*/ 37 h 53"/>
              <a:gd name="T16" fmla="*/ 0 w 54"/>
              <a:gd name="T17" fmla="*/ 32 h 53"/>
              <a:gd name="T18" fmla="*/ 0 w 54"/>
              <a:gd name="T19" fmla="*/ 27 h 53"/>
              <a:gd name="T20" fmla="*/ 0 w 54"/>
              <a:gd name="T21" fmla="*/ 27 h 53"/>
              <a:gd name="T22" fmla="*/ 0 w 54"/>
              <a:gd name="T23" fmla="*/ 21 h 53"/>
              <a:gd name="T24" fmla="*/ 2 w 54"/>
              <a:gd name="T25" fmla="*/ 16 h 53"/>
              <a:gd name="T26" fmla="*/ 4 w 54"/>
              <a:gd name="T27" fmla="*/ 12 h 53"/>
              <a:gd name="T28" fmla="*/ 8 w 54"/>
              <a:gd name="T29" fmla="*/ 8 h 53"/>
              <a:gd name="T30" fmla="*/ 12 w 54"/>
              <a:gd name="T31" fmla="*/ 4 h 53"/>
              <a:gd name="T32" fmla="*/ 16 w 54"/>
              <a:gd name="T33" fmla="*/ 1 h 53"/>
              <a:gd name="T34" fmla="*/ 22 w 54"/>
              <a:gd name="T35" fmla="*/ 0 h 53"/>
              <a:gd name="T36" fmla="*/ 27 w 54"/>
              <a:gd name="T37" fmla="*/ 0 h 53"/>
              <a:gd name="T38" fmla="*/ 27 w 54"/>
              <a:gd name="T39" fmla="*/ 0 h 53"/>
              <a:gd name="T40" fmla="*/ 32 w 54"/>
              <a:gd name="T41" fmla="*/ 0 h 53"/>
              <a:gd name="T42" fmla="*/ 38 w 54"/>
              <a:gd name="T43" fmla="*/ 1 h 53"/>
              <a:gd name="T44" fmla="*/ 42 w 54"/>
              <a:gd name="T45" fmla="*/ 4 h 53"/>
              <a:gd name="T46" fmla="*/ 46 w 54"/>
              <a:gd name="T47" fmla="*/ 8 h 53"/>
              <a:gd name="T48" fmla="*/ 48 w 54"/>
              <a:gd name="T49" fmla="*/ 12 h 53"/>
              <a:gd name="T50" fmla="*/ 51 w 54"/>
              <a:gd name="T51" fmla="*/ 16 h 53"/>
              <a:gd name="T52" fmla="*/ 54 w 54"/>
              <a:gd name="T53" fmla="*/ 21 h 53"/>
              <a:gd name="T54" fmla="*/ 54 w 54"/>
              <a:gd name="T55" fmla="*/ 27 h 53"/>
              <a:gd name="T56" fmla="*/ 54 w 54"/>
              <a:gd name="T57" fmla="*/ 27 h 53"/>
              <a:gd name="T58" fmla="*/ 54 w 54"/>
              <a:gd name="T59" fmla="*/ 32 h 53"/>
              <a:gd name="T60" fmla="*/ 51 w 54"/>
              <a:gd name="T61" fmla="*/ 37 h 53"/>
              <a:gd name="T62" fmla="*/ 48 w 54"/>
              <a:gd name="T63" fmla="*/ 41 h 53"/>
              <a:gd name="T64" fmla="*/ 46 w 54"/>
              <a:gd name="T65" fmla="*/ 45 h 53"/>
              <a:gd name="T66" fmla="*/ 42 w 54"/>
              <a:gd name="T67" fmla="*/ 48 h 53"/>
              <a:gd name="T68" fmla="*/ 38 w 54"/>
              <a:gd name="T69" fmla="*/ 51 h 53"/>
              <a:gd name="T70" fmla="*/ 32 w 54"/>
              <a:gd name="T71" fmla="*/ 53 h 53"/>
              <a:gd name="T72" fmla="*/ 27 w 54"/>
              <a:gd name="T73" fmla="*/ 53 h 53"/>
              <a:gd name="T74" fmla="*/ 27 w 54"/>
              <a:gd name="T7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27" y="53"/>
                </a:moveTo>
                <a:lnTo>
                  <a:pt x="27" y="53"/>
                </a:lnTo>
                <a:lnTo>
                  <a:pt x="22" y="53"/>
                </a:lnTo>
                <a:lnTo>
                  <a:pt x="16" y="51"/>
                </a:lnTo>
                <a:lnTo>
                  <a:pt x="12" y="48"/>
                </a:lnTo>
                <a:lnTo>
                  <a:pt x="8" y="45"/>
                </a:lnTo>
                <a:lnTo>
                  <a:pt x="4" y="41"/>
                </a:lnTo>
                <a:lnTo>
                  <a:pt x="2" y="37"/>
                </a:lnTo>
                <a:lnTo>
                  <a:pt x="0" y="32"/>
                </a:lnTo>
                <a:lnTo>
                  <a:pt x="0" y="27"/>
                </a:lnTo>
                <a:lnTo>
                  <a:pt x="0" y="27"/>
                </a:lnTo>
                <a:lnTo>
                  <a:pt x="0" y="21"/>
                </a:lnTo>
                <a:lnTo>
                  <a:pt x="2" y="16"/>
                </a:lnTo>
                <a:lnTo>
                  <a:pt x="4" y="12"/>
                </a:lnTo>
                <a:lnTo>
                  <a:pt x="8" y="8"/>
                </a:lnTo>
                <a:lnTo>
                  <a:pt x="12" y="4"/>
                </a:lnTo>
                <a:lnTo>
                  <a:pt x="16" y="1"/>
                </a:lnTo>
                <a:lnTo>
                  <a:pt x="22" y="0"/>
                </a:lnTo>
                <a:lnTo>
                  <a:pt x="27" y="0"/>
                </a:lnTo>
                <a:lnTo>
                  <a:pt x="27" y="0"/>
                </a:lnTo>
                <a:lnTo>
                  <a:pt x="32" y="0"/>
                </a:lnTo>
                <a:lnTo>
                  <a:pt x="38" y="1"/>
                </a:lnTo>
                <a:lnTo>
                  <a:pt x="42" y="4"/>
                </a:lnTo>
                <a:lnTo>
                  <a:pt x="46" y="8"/>
                </a:lnTo>
                <a:lnTo>
                  <a:pt x="48" y="12"/>
                </a:lnTo>
                <a:lnTo>
                  <a:pt x="51" y="16"/>
                </a:lnTo>
                <a:lnTo>
                  <a:pt x="54" y="21"/>
                </a:lnTo>
                <a:lnTo>
                  <a:pt x="54" y="27"/>
                </a:lnTo>
                <a:lnTo>
                  <a:pt x="54" y="27"/>
                </a:lnTo>
                <a:lnTo>
                  <a:pt x="54" y="32"/>
                </a:lnTo>
                <a:lnTo>
                  <a:pt x="51" y="37"/>
                </a:lnTo>
                <a:lnTo>
                  <a:pt x="48" y="41"/>
                </a:lnTo>
                <a:lnTo>
                  <a:pt x="46" y="45"/>
                </a:lnTo>
                <a:lnTo>
                  <a:pt x="42" y="48"/>
                </a:lnTo>
                <a:lnTo>
                  <a:pt x="38" y="51"/>
                </a:lnTo>
                <a:lnTo>
                  <a:pt x="32" y="53"/>
                </a:lnTo>
                <a:lnTo>
                  <a:pt x="27" y="53"/>
                </a:lnTo>
                <a:lnTo>
                  <a:pt x="27" y="53"/>
                </a:lnTo>
                <a:close/>
              </a:path>
            </a:pathLst>
          </a:custGeom>
          <a:solidFill>
            <a:srgbClr val="6651A3"/>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89" name="Freeform 2059"/>
          <p:cNvSpPr>
            <a:spLocks/>
          </p:cNvSpPr>
          <p:nvPr/>
        </p:nvSpPr>
        <p:spPr bwMode="auto">
          <a:xfrm>
            <a:off x="2555876" y="1171577"/>
            <a:ext cx="42863" cy="41275"/>
          </a:xfrm>
          <a:custGeom>
            <a:avLst/>
            <a:gdLst>
              <a:gd name="T0" fmla="*/ 27 w 53"/>
              <a:gd name="T1" fmla="*/ 54 h 54"/>
              <a:gd name="T2" fmla="*/ 27 w 53"/>
              <a:gd name="T3" fmla="*/ 54 h 54"/>
              <a:gd name="T4" fmla="*/ 21 w 53"/>
              <a:gd name="T5" fmla="*/ 52 h 54"/>
              <a:gd name="T6" fmla="*/ 17 w 53"/>
              <a:gd name="T7" fmla="*/ 51 h 54"/>
              <a:gd name="T8" fmla="*/ 12 w 53"/>
              <a:gd name="T9" fmla="*/ 48 h 54"/>
              <a:gd name="T10" fmla="*/ 8 w 53"/>
              <a:gd name="T11" fmla="*/ 46 h 54"/>
              <a:gd name="T12" fmla="*/ 5 w 53"/>
              <a:gd name="T13" fmla="*/ 42 h 54"/>
              <a:gd name="T14" fmla="*/ 2 w 53"/>
              <a:gd name="T15" fmla="*/ 36 h 54"/>
              <a:gd name="T16" fmla="*/ 1 w 53"/>
              <a:gd name="T17" fmla="*/ 32 h 54"/>
              <a:gd name="T18" fmla="*/ 0 w 53"/>
              <a:gd name="T19" fmla="*/ 27 h 54"/>
              <a:gd name="T20" fmla="*/ 0 w 53"/>
              <a:gd name="T21" fmla="*/ 27 h 54"/>
              <a:gd name="T22" fmla="*/ 1 w 53"/>
              <a:gd name="T23" fmla="*/ 21 h 54"/>
              <a:gd name="T24" fmla="*/ 2 w 53"/>
              <a:gd name="T25" fmla="*/ 16 h 54"/>
              <a:gd name="T26" fmla="*/ 5 w 53"/>
              <a:gd name="T27" fmla="*/ 11 h 54"/>
              <a:gd name="T28" fmla="*/ 8 w 53"/>
              <a:gd name="T29" fmla="*/ 7 h 54"/>
              <a:gd name="T30" fmla="*/ 12 w 53"/>
              <a:gd name="T31" fmla="*/ 4 h 54"/>
              <a:gd name="T32" fmla="*/ 17 w 53"/>
              <a:gd name="T33" fmla="*/ 1 h 54"/>
              <a:gd name="T34" fmla="*/ 21 w 53"/>
              <a:gd name="T35" fmla="*/ 0 h 54"/>
              <a:gd name="T36" fmla="*/ 27 w 53"/>
              <a:gd name="T37" fmla="*/ 0 h 54"/>
              <a:gd name="T38" fmla="*/ 27 w 53"/>
              <a:gd name="T39" fmla="*/ 0 h 54"/>
              <a:gd name="T40" fmla="*/ 32 w 53"/>
              <a:gd name="T41" fmla="*/ 0 h 54"/>
              <a:gd name="T42" fmla="*/ 37 w 53"/>
              <a:gd name="T43" fmla="*/ 1 h 54"/>
              <a:gd name="T44" fmla="*/ 43 w 53"/>
              <a:gd name="T45" fmla="*/ 4 h 54"/>
              <a:gd name="T46" fmla="*/ 45 w 53"/>
              <a:gd name="T47" fmla="*/ 7 h 54"/>
              <a:gd name="T48" fmla="*/ 49 w 53"/>
              <a:gd name="T49" fmla="*/ 11 h 54"/>
              <a:gd name="T50" fmla="*/ 52 w 53"/>
              <a:gd name="T51" fmla="*/ 16 h 54"/>
              <a:gd name="T52" fmla="*/ 53 w 53"/>
              <a:gd name="T53" fmla="*/ 21 h 54"/>
              <a:gd name="T54" fmla="*/ 53 w 53"/>
              <a:gd name="T55" fmla="*/ 27 h 54"/>
              <a:gd name="T56" fmla="*/ 53 w 53"/>
              <a:gd name="T57" fmla="*/ 27 h 54"/>
              <a:gd name="T58" fmla="*/ 53 w 53"/>
              <a:gd name="T59" fmla="*/ 32 h 54"/>
              <a:gd name="T60" fmla="*/ 52 w 53"/>
              <a:gd name="T61" fmla="*/ 36 h 54"/>
              <a:gd name="T62" fmla="*/ 49 w 53"/>
              <a:gd name="T63" fmla="*/ 42 h 54"/>
              <a:gd name="T64" fmla="*/ 45 w 53"/>
              <a:gd name="T65" fmla="*/ 46 h 54"/>
              <a:gd name="T66" fmla="*/ 43 w 53"/>
              <a:gd name="T67" fmla="*/ 48 h 54"/>
              <a:gd name="T68" fmla="*/ 37 w 53"/>
              <a:gd name="T69" fmla="*/ 51 h 54"/>
              <a:gd name="T70" fmla="*/ 32 w 53"/>
              <a:gd name="T71" fmla="*/ 52 h 54"/>
              <a:gd name="T72" fmla="*/ 27 w 53"/>
              <a:gd name="T73" fmla="*/ 54 h 54"/>
              <a:gd name="T74" fmla="*/ 27 w 53"/>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27" y="54"/>
                </a:moveTo>
                <a:lnTo>
                  <a:pt x="27" y="54"/>
                </a:lnTo>
                <a:lnTo>
                  <a:pt x="21" y="52"/>
                </a:lnTo>
                <a:lnTo>
                  <a:pt x="17" y="51"/>
                </a:lnTo>
                <a:lnTo>
                  <a:pt x="12" y="48"/>
                </a:lnTo>
                <a:lnTo>
                  <a:pt x="8" y="46"/>
                </a:lnTo>
                <a:lnTo>
                  <a:pt x="5" y="42"/>
                </a:lnTo>
                <a:lnTo>
                  <a:pt x="2" y="36"/>
                </a:lnTo>
                <a:lnTo>
                  <a:pt x="1" y="32"/>
                </a:lnTo>
                <a:lnTo>
                  <a:pt x="0" y="27"/>
                </a:lnTo>
                <a:lnTo>
                  <a:pt x="0" y="27"/>
                </a:lnTo>
                <a:lnTo>
                  <a:pt x="1" y="21"/>
                </a:lnTo>
                <a:lnTo>
                  <a:pt x="2" y="16"/>
                </a:lnTo>
                <a:lnTo>
                  <a:pt x="5" y="11"/>
                </a:lnTo>
                <a:lnTo>
                  <a:pt x="8" y="7"/>
                </a:lnTo>
                <a:lnTo>
                  <a:pt x="12" y="4"/>
                </a:lnTo>
                <a:lnTo>
                  <a:pt x="17" y="1"/>
                </a:lnTo>
                <a:lnTo>
                  <a:pt x="21" y="0"/>
                </a:lnTo>
                <a:lnTo>
                  <a:pt x="27" y="0"/>
                </a:lnTo>
                <a:lnTo>
                  <a:pt x="27" y="0"/>
                </a:lnTo>
                <a:lnTo>
                  <a:pt x="32" y="0"/>
                </a:lnTo>
                <a:lnTo>
                  <a:pt x="37" y="1"/>
                </a:lnTo>
                <a:lnTo>
                  <a:pt x="43" y="4"/>
                </a:lnTo>
                <a:lnTo>
                  <a:pt x="45" y="7"/>
                </a:lnTo>
                <a:lnTo>
                  <a:pt x="49" y="11"/>
                </a:lnTo>
                <a:lnTo>
                  <a:pt x="52" y="16"/>
                </a:lnTo>
                <a:lnTo>
                  <a:pt x="53" y="21"/>
                </a:lnTo>
                <a:lnTo>
                  <a:pt x="53" y="27"/>
                </a:lnTo>
                <a:lnTo>
                  <a:pt x="53" y="27"/>
                </a:lnTo>
                <a:lnTo>
                  <a:pt x="53" y="32"/>
                </a:lnTo>
                <a:lnTo>
                  <a:pt x="52" y="36"/>
                </a:lnTo>
                <a:lnTo>
                  <a:pt x="49" y="42"/>
                </a:lnTo>
                <a:lnTo>
                  <a:pt x="45" y="46"/>
                </a:lnTo>
                <a:lnTo>
                  <a:pt x="43" y="48"/>
                </a:lnTo>
                <a:lnTo>
                  <a:pt x="37" y="51"/>
                </a:lnTo>
                <a:lnTo>
                  <a:pt x="32" y="52"/>
                </a:lnTo>
                <a:lnTo>
                  <a:pt x="27" y="54"/>
                </a:lnTo>
                <a:lnTo>
                  <a:pt x="27" y="54"/>
                </a:lnTo>
                <a:close/>
              </a:path>
            </a:pathLst>
          </a:custGeom>
          <a:solidFill>
            <a:srgbClr val="6651A3"/>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90" name="Freeform 2060"/>
          <p:cNvSpPr>
            <a:spLocks/>
          </p:cNvSpPr>
          <p:nvPr/>
        </p:nvSpPr>
        <p:spPr bwMode="auto">
          <a:xfrm>
            <a:off x="2605089" y="1122365"/>
            <a:ext cx="42863" cy="42863"/>
          </a:xfrm>
          <a:custGeom>
            <a:avLst/>
            <a:gdLst>
              <a:gd name="T0" fmla="*/ 27 w 54"/>
              <a:gd name="T1" fmla="*/ 54 h 54"/>
              <a:gd name="T2" fmla="*/ 27 w 54"/>
              <a:gd name="T3" fmla="*/ 54 h 54"/>
              <a:gd name="T4" fmla="*/ 22 w 54"/>
              <a:gd name="T5" fmla="*/ 54 h 54"/>
              <a:gd name="T6" fmla="*/ 17 w 54"/>
              <a:gd name="T7" fmla="*/ 53 h 54"/>
              <a:gd name="T8" fmla="*/ 11 w 54"/>
              <a:gd name="T9" fmla="*/ 50 h 54"/>
              <a:gd name="T10" fmla="*/ 7 w 54"/>
              <a:gd name="T11" fmla="*/ 46 h 54"/>
              <a:gd name="T12" fmla="*/ 4 w 54"/>
              <a:gd name="T13" fmla="*/ 43 h 54"/>
              <a:gd name="T14" fmla="*/ 2 w 54"/>
              <a:gd name="T15" fmla="*/ 38 h 54"/>
              <a:gd name="T16" fmla="*/ 0 w 54"/>
              <a:gd name="T17" fmla="*/ 33 h 54"/>
              <a:gd name="T18" fmla="*/ 0 w 54"/>
              <a:gd name="T19" fmla="*/ 27 h 54"/>
              <a:gd name="T20" fmla="*/ 0 w 54"/>
              <a:gd name="T21" fmla="*/ 27 h 54"/>
              <a:gd name="T22" fmla="*/ 0 w 54"/>
              <a:gd name="T23" fmla="*/ 22 h 54"/>
              <a:gd name="T24" fmla="*/ 2 w 54"/>
              <a:gd name="T25" fmla="*/ 18 h 54"/>
              <a:gd name="T26" fmla="*/ 4 w 54"/>
              <a:gd name="T27" fmla="*/ 12 h 54"/>
              <a:gd name="T28" fmla="*/ 7 w 54"/>
              <a:gd name="T29" fmla="*/ 8 h 54"/>
              <a:gd name="T30" fmla="*/ 11 w 54"/>
              <a:gd name="T31" fmla="*/ 6 h 54"/>
              <a:gd name="T32" fmla="*/ 17 w 54"/>
              <a:gd name="T33" fmla="*/ 3 h 54"/>
              <a:gd name="T34" fmla="*/ 22 w 54"/>
              <a:gd name="T35" fmla="*/ 2 h 54"/>
              <a:gd name="T36" fmla="*/ 27 w 54"/>
              <a:gd name="T37" fmla="*/ 0 h 54"/>
              <a:gd name="T38" fmla="*/ 27 w 54"/>
              <a:gd name="T39" fmla="*/ 0 h 54"/>
              <a:gd name="T40" fmla="*/ 33 w 54"/>
              <a:gd name="T41" fmla="*/ 2 h 54"/>
              <a:gd name="T42" fmla="*/ 37 w 54"/>
              <a:gd name="T43" fmla="*/ 3 h 54"/>
              <a:gd name="T44" fmla="*/ 42 w 54"/>
              <a:gd name="T45" fmla="*/ 6 h 54"/>
              <a:gd name="T46" fmla="*/ 46 w 54"/>
              <a:gd name="T47" fmla="*/ 8 h 54"/>
              <a:gd name="T48" fmla="*/ 49 w 54"/>
              <a:gd name="T49" fmla="*/ 12 h 54"/>
              <a:gd name="T50" fmla="*/ 51 w 54"/>
              <a:gd name="T51" fmla="*/ 18 h 54"/>
              <a:gd name="T52" fmla="*/ 53 w 54"/>
              <a:gd name="T53" fmla="*/ 22 h 54"/>
              <a:gd name="T54" fmla="*/ 54 w 54"/>
              <a:gd name="T55" fmla="*/ 27 h 54"/>
              <a:gd name="T56" fmla="*/ 54 w 54"/>
              <a:gd name="T57" fmla="*/ 27 h 54"/>
              <a:gd name="T58" fmla="*/ 53 w 54"/>
              <a:gd name="T59" fmla="*/ 33 h 54"/>
              <a:gd name="T60" fmla="*/ 51 w 54"/>
              <a:gd name="T61" fmla="*/ 38 h 54"/>
              <a:gd name="T62" fmla="*/ 49 w 54"/>
              <a:gd name="T63" fmla="*/ 43 h 54"/>
              <a:gd name="T64" fmla="*/ 46 w 54"/>
              <a:gd name="T65" fmla="*/ 46 h 54"/>
              <a:gd name="T66" fmla="*/ 42 w 54"/>
              <a:gd name="T67" fmla="*/ 50 h 54"/>
              <a:gd name="T68" fmla="*/ 37 w 54"/>
              <a:gd name="T69" fmla="*/ 53 h 54"/>
              <a:gd name="T70" fmla="*/ 33 w 54"/>
              <a:gd name="T71" fmla="*/ 54 h 54"/>
              <a:gd name="T72" fmla="*/ 27 w 54"/>
              <a:gd name="T73" fmla="*/ 54 h 54"/>
              <a:gd name="T74" fmla="*/ 27 w 54"/>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27" y="54"/>
                </a:moveTo>
                <a:lnTo>
                  <a:pt x="27" y="54"/>
                </a:lnTo>
                <a:lnTo>
                  <a:pt x="22" y="54"/>
                </a:lnTo>
                <a:lnTo>
                  <a:pt x="17" y="53"/>
                </a:lnTo>
                <a:lnTo>
                  <a:pt x="11" y="50"/>
                </a:lnTo>
                <a:lnTo>
                  <a:pt x="7" y="46"/>
                </a:lnTo>
                <a:lnTo>
                  <a:pt x="4" y="43"/>
                </a:lnTo>
                <a:lnTo>
                  <a:pt x="2" y="38"/>
                </a:lnTo>
                <a:lnTo>
                  <a:pt x="0" y="33"/>
                </a:lnTo>
                <a:lnTo>
                  <a:pt x="0" y="27"/>
                </a:lnTo>
                <a:lnTo>
                  <a:pt x="0" y="27"/>
                </a:lnTo>
                <a:lnTo>
                  <a:pt x="0" y="22"/>
                </a:lnTo>
                <a:lnTo>
                  <a:pt x="2" y="18"/>
                </a:lnTo>
                <a:lnTo>
                  <a:pt x="4" y="12"/>
                </a:lnTo>
                <a:lnTo>
                  <a:pt x="7" y="8"/>
                </a:lnTo>
                <a:lnTo>
                  <a:pt x="11" y="6"/>
                </a:lnTo>
                <a:lnTo>
                  <a:pt x="17" y="3"/>
                </a:lnTo>
                <a:lnTo>
                  <a:pt x="22" y="2"/>
                </a:lnTo>
                <a:lnTo>
                  <a:pt x="27" y="0"/>
                </a:lnTo>
                <a:lnTo>
                  <a:pt x="27" y="0"/>
                </a:lnTo>
                <a:lnTo>
                  <a:pt x="33" y="2"/>
                </a:lnTo>
                <a:lnTo>
                  <a:pt x="37" y="3"/>
                </a:lnTo>
                <a:lnTo>
                  <a:pt x="42" y="6"/>
                </a:lnTo>
                <a:lnTo>
                  <a:pt x="46" y="8"/>
                </a:lnTo>
                <a:lnTo>
                  <a:pt x="49" y="12"/>
                </a:lnTo>
                <a:lnTo>
                  <a:pt x="51" y="18"/>
                </a:lnTo>
                <a:lnTo>
                  <a:pt x="53" y="22"/>
                </a:lnTo>
                <a:lnTo>
                  <a:pt x="54" y="27"/>
                </a:lnTo>
                <a:lnTo>
                  <a:pt x="54" y="27"/>
                </a:lnTo>
                <a:lnTo>
                  <a:pt x="53" y="33"/>
                </a:lnTo>
                <a:lnTo>
                  <a:pt x="51" y="38"/>
                </a:lnTo>
                <a:lnTo>
                  <a:pt x="49" y="43"/>
                </a:lnTo>
                <a:lnTo>
                  <a:pt x="46" y="46"/>
                </a:lnTo>
                <a:lnTo>
                  <a:pt x="42" y="50"/>
                </a:lnTo>
                <a:lnTo>
                  <a:pt x="37" y="53"/>
                </a:lnTo>
                <a:lnTo>
                  <a:pt x="33" y="54"/>
                </a:lnTo>
                <a:lnTo>
                  <a:pt x="27" y="54"/>
                </a:lnTo>
                <a:lnTo>
                  <a:pt x="27" y="54"/>
                </a:lnTo>
                <a:close/>
              </a:path>
            </a:pathLst>
          </a:custGeom>
          <a:solidFill>
            <a:srgbClr val="6651A3"/>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91" name="Freeform 2061"/>
          <p:cNvSpPr>
            <a:spLocks/>
          </p:cNvSpPr>
          <p:nvPr/>
        </p:nvSpPr>
        <p:spPr bwMode="auto">
          <a:xfrm>
            <a:off x="2784476" y="958851"/>
            <a:ext cx="382588" cy="382588"/>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2" name="Freeform 2062"/>
          <p:cNvSpPr>
            <a:spLocks/>
          </p:cNvSpPr>
          <p:nvPr/>
        </p:nvSpPr>
        <p:spPr bwMode="auto">
          <a:xfrm>
            <a:off x="2868614" y="1042990"/>
            <a:ext cx="212725" cy="212725"/>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29 h 268"/>
              <a:gd name="T10" fmla="*/ 209 w 268"/>
              <a:gd name="T11" fmla="*/ 245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7 h 268"/>
              <a:gd name="T26" fmla="*/ 31 w 268"/>
              <a:gd name="T27" fmla="*/ 220 h 268"/>
              <a:gd name="T28" fmla="*/ 16 w 268"/>
              <a:gd name="T29" fmla="*/ 199 h 268"/>
              <a:gd name="T30" fmla="*/ 5 w 268"/>
              <a:gd name="T31" fmla="*/ 174 h 268"/>
              <a:gd name="T32" fmla="*/ 1 w 268"/>
              <a:gd name="T33" fmla="*/ 148 h 268"/>
              <a:gd name="T34" fmla="*/ 0 w 268"/>
              <a:gd name="T35" fmla="*/ 134 h 268"/>
              <a:gd name="T36" fmla="*/ 3 w 268"/>
              <a:gd name="T37" fmla="*/ 107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6 h 268"/>
              <a:gd name="T58" fmla="*/ 220 w 268"/>
              <a:gd name="T59" fmla="*/ 31 h 268"/>
              <a:gd name="T60" fmla="*/ 237 w 268"/>
              <a:gd name="T61" fmla="*/ 48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4"/>
                </a:lnTo>
                <a:lnTo>
                  <a:pt x="257" y="187"/>
                </a:lnTo>
                <a:lnTo>
                  <a:pt x="252" y="199"/>
                </a:lnTo>
                <a:lnTo>
                  <a:pt x="245" y="209"/>
                </a:lnTo>
                <a:lnTo>
                  <a:pt x="237" y="220"/>
                </a:lnTo>
                <a:lnTo>
                  <a:pt x="229" y="229"/>
                </a:lnTo>
                <a:lnTo>
                  <a:pt x="220" y="237"/>
                </a:lnTo>
                <a:lnTo>
                  <a:pt x="209" y="245"/>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5"/>
                </a:lnTo>
                <a:lnTo>
                  <a:pt x="48" y="237"/>
                </a:lnTo>
                <a:lnTo>
                  <a:pt x="39" y="229"/>
                </a:lnTo>
                <a:lnTo>
                  <a:pt x="31" y="220"/>
                </a:lnTo>
                <a:lnTo>
                  <a:pt x="23" y="209"/>
                </a:lnTo>
                <a:lnTo>
                  <a:pt x="16" y="199"/>
                </a:lnTo>
                <a:lnTo>
                  <a:pt x="11" y="187"/>
                </a:lnTo>
                <a:lnTo>
                  <a:pt x="5" y="174"/>
                </a:lnTo>
                <a:lnTo>
                  <a:pt x="3" y="161"/>
                </a:lnTo>
                <a:lnTo>
                  <a:pt x="1" y="148"/>
                </a:lnTo>
                <a:lnTo>
                  <a:pt x="0" y="134"/>
                </a:lnTo>
                <a:lnTo>
                  <a:pt x="0" y="134"/>
                </a:lnTo>
                <a:lnTo>
                  <a:pt x="1" y="121"/>
                </a:lnTo>
                <a:lnTo>
                  <a:pt x="3" y="107"/>
                </a:lnTo>
                <a:lnTo>
                  <a:pt x="5" y="94"/>
                </a:lnTo>
                <a:lnTo>
                  <a:pt x="11" y="82"/>
                </a:lnTo>
                <a:lnTo>
                  <a:pt x="16" y="70"/>
                </a:lnTo>
                <a:lnTo>
                  <a:pt x="23" y="59"/>
                </a:lnTo>
                <a:lnTo>
                  <a:pt x="31" y="48"/>
                </a:lnTo>
                <a:lnTo>
                  <a:pt x="39" y="39"/>
                </a:lnTo>
                <a:lnTo>
                  <a:pt x="48" y="31"/>
                </a:lnTo>
                <a:lnTo>
                  <a:pt x="59" y="23"/>
                </a:lnTo>
                <a:lnTo>
                  <a:pt x="70" y="16"/>
                </a:lnTo>
                <a:lnTo>
                  <a:pt x="82" y="11"/>
                </a:lnTo>
                <a:lnTo>
                  <a:pt x="94" y="6"/>
                </a:lnTo>
                <a:lnTo>
                  <a:pt x="107" y="3"/>
                </a:lnTo>
                <a:lnTo>
                  <a:pt x="121" y="2"/>
                </a:lnTo>
                <a:lnTo>
                  <a:pt x="134" y="0"/>
                </a:lnTo>
                <a:lnTo>
                  <a:pt x="134" y="0"/>
                </a:lnTo>
                <a:lnTo>
                  <a:pt x="147" y="2"/>
                </a:lnTo>
                <a:lnTo>
                  <a:pt x="161" y="3"/>
                </a:lnTo>
                <a:lnTo>
                  <a:pt x="174" y="6"/>
                </a:lnTo>
                <a:lnTo>
                  <a:pt x="186" y="11"/>
                </a:lnTo>
                <a:lnTo>
                  <a:pt x="198" y="16"/>
                </a:lnTo>
                <a:lnTo>
                  <a:pt x="209" y="23"/>
                </a:lnTo>
                <a:lnTo>
                  <a:pt x="220" y="31"/>
                </a:lnTo>
                <a:lnTo>
                  <a:pt x="229" y="39"/>
                </a:lnTo>
                <a:lnTo>
                  <a:pt x="237" y="48"/>
                </a:lnTo>
                <a:lnTo>
                  <a:pt x="245" y="59"/>
                </a:lnTo>
                <a:lnTo>
                  <a:pt x="252" y="70"/>
                </a:lnTo>
                <a:lnTo>
                  <a:pt x="257" y="82"/>
                </a:lnTo>
                <a:lnTo>
                  <a:pt x="263" y="94"/>
                </a:lnTo>
                <a:lnTo>
                  <a:pt x="265" y="107"/>
                </a:lnTo>
                <a:lnTo>
                  <a:pt x="267" y="121"/>
                </a:lnTo>
                <a:lnTo>
                  <a:pt x="268" y="134"/>
                </a:lnTo>
                <a:lnTo>
                  <a:pt x="268" y="134"/>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93" name="Line 2063"/>
          <p:cNvSpPr>
            <a:spLocks noChangeShapeType="1"/>
          </p:cNvSpPr>
          <p:nvPr/>
        </p:nvSpPr>
        <p:spPr bwMode="auto">
          <a:xfrm flipH="1">
            <a:off x="2933700" y="1204914"/>
            <a:ext cx="84138"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94" name="Line 2064"/>
          <p:cNvSpPr>
            <a:spLocks noChangeShapeType="1"/>
          </p:cNvSpPr>
          <p:nvPr/>
        </p:nvSpPr>
        <p:spPr bwMode="auto">
          <a:xfrm flipV="1">
            <a:off x="2974975" y="1077915"/>
            <a:ext cx="0" cy="109538"/>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95" name="Freeform 2065"/>
          <p:cNvSpPr>
            <a:spLocks/>
          </p:cNvSpPr>
          <p:nvPr/>
        </p:nvSpPr>
        <p:spPr bwMode="auto">
          <a:xfrm>
            <a:off x="2933700" y="1144590"/>
            <a:ext cx="84138" cy="42863"/>
          </a:xfrm>
          <a:custGeom>
            <a:avLst/>
            <a:gdLst>
              <a:gd name="T0" fmla="*/ 0 w 108"/>
              <a:gd name="T1" fmla="*/ 0 h 53"/>
              <a:gd name="T2" fmla="*/ 54 w 108"/>
              <a:gd name="T3" fmla="*/ 53 h 53"/>
              <a:gd name="T4" fmla="*/ 108 w 108"/>
              <a:gd name="T5" fmla="*/ 0 h 53"/>
            </a:gdLst>
            <a:ahLst/>
            <a:cxnLst>
              <a:cxn ang="0">
                <a:pos x="T0" y="T1"/>
              </a:cxn>
              <a:cxn ang="0">
                <a:pos x="T2" y="T3"/>
              </a:cxn>
              <a:cxn ang="0">
                <a:pos x="T4" y="T5"/>
              </a:cxn>
            </a:cxnLst>
            <a:rect l="0" t="0" r="r" b="b"/>
            <a:pathLst>
              <a:path w="108" h="53">
                <a:moveTo>
                  <a:pt x="0" y="0"/>
                </a:moveTo>
                <a:lnTo>
                  <a:pt x="54" y="53"/>
                </a:lnTo>
                <a:lnTo>
                  <a:pt x="108"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96" name="Freeform 2066"/>
          <p:cNvSpPr>
            <a:spLocks/>
          </p:cNvSpPr>
          <p:nvPr/>
        </p:nvSpPr>
        <p:spPr bwMode="auto">
          <a:xfrm>
            <a:off x="3175001" y="958851"/>
            <a:ext cx="384175" cy="382588"/>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7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9"/>
                </a:lnTo>
                <a:lnTo>
                  <a:pt x="411" y="71"/>
                </a:lnTo>
                <a:lnTo>
                  <a:pt x="394" y="55"/>
                </a:lnTo>
                <a:lnTo>
                  <a:pt x="377" y="42"/>
                </a:lnTo>
                <a:lnTo>
                  <a:pt x="356" y="30"/>
                </a:lnTo>
                <a:lnTo>
                  <a:pt x="335" y="19"/>
                </a:lnTo>
                <a:lnTo>
                  <a:pt x="314"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7" name="Freeform 2067"/>
          <p:cNvSpPr>
            <a:spLocks/>
          </p:cNvSpPr>
          <p:nvPr/>
        </p:nvSpPr>
        <p:spPr bwMode="auto">
          <a:xfrm>
            <a:off x="3298825" y="1038226"/>
            <a:ext cx="141288" cy="196850"/>
          </a:xfrm>
          <a:custGeom>
            <a:avLst/>
            <a:gdLst>
              <a:gd name="T0" fmla="*/ 7 w 178"/>
              <a:gd name="T1" fmla="*/ 0 h 246"/>
              <a:gd name="T2" fmla="*/ 168 w 178"/>
              <a:gd name="T3" fmla="*/ 0 h 246"/>
              <a:gd name="T4" fmla="*/ 168 w 178"/>
              <a:gd name="T5" fmla="*/ 0 h 246"/>
              <a:gd name="T6" fmla="*/ 172 w 178"/>
              <a:gd name="T7" fmla="*/ 1 h 246"/>
              <a:gd name="T8" fmla="*/ 176 w 178"/>
              <a:gd name="T9" fmla="*/ 3 h 246"/>
              <a:gd name="T10" fmla="*/ 177 w 178"/>
              <a:gd name="T11" fmla="*/ 7 h 246"/>
              <a:gd name="T12" fmla="*/ 178 w 178"/>
              <a:gd name="T13" fmla="*/ 11 h 246"/>
              <a:gd name="T14" fmla="*/ 178 w 178"/>
              <a:gd name="T15" fmla="*/ 236 h 246"/>
              <a:gd name="T16" fmla="*/ 178 w 178"/>
              <a:gd name="T17" fmla="*/ 236 h 246"/>
              <a:gd name="T18" fmla="*/ 177 w 178"/>
              <a:gd name="T19" fmla="*/ 240 h 246"/>
              <a:gd name="T20" fmla="*/ 176 w 178"/>
              <a:gd name="T21" fmla="*/ 244 h 246"/>
              <a:gd name="T22" fmla="*/ 172 w 178"/>
              <a:gd name="T23" fmla="*/ 245 h 246"/>
              <a:gd name="T24" fmla="*/ 168 w 178"/>
              <a:gd name="T25" fmla="*/ 246 h 246"/>
              <a:gd name="T26" fmla="*/ 114 w 178"/>
              <a:gd name="T27" fmla="*/ 246 h 246"/>
              <a:gd name="T28" fmla="*/ 114 w 178"/>
              <a:gd name="T29" fmla="*/ 71 h 246"/>
              <a:gd name="T30" fmla="*/ 114 w 178"/>
              <a:gd name="T31" fmla="*/ 71 h 246"/>
              <a:gd name="T32" fmla="*/ 113 w 178"/>
              <a:gd name="T33" fmla="*/ 66 h 246"/>
              <a:gd name="T34" fmla="*/ 109 w 178"/>
              <a:gd name="T35" fmla="*/ 62 h 246"/>
              <a:gd name="T36" fmla="*/ 1 w 178"/>
              <a:gd name="T37" fmla="*/ 3 h 246"/>
              <a:gd name="T38" fmla="*/ 0 w 178"/>
              <a:gd name="T39" fmla="*/ 3 h 246"/>
              <a:gd name="T40" fmla="*/ 0 w 178"/>
              <a:gd name="T41" fmla="*/ 3 h 246"/>
              <a:gd name="T42" fmla="*/ 3 w 178"/>
              <a:gd name="T43" fmla="*/ 0 h 246"/>
              <a:gd name="T44" fmla="*/ 7 w 178"/>
              <a:gd name="T45" fmla="*/ 0 h 246"/>
              <a:gd name="T46" fmla="*/ 7 w 178"/>
              <a:gd name="T4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8" h="246">
                <a:moveTo>
                  <a:pt x="7" y="0"/>
                </a:moveTo>
                <a:lnTo>
                  <a:pt x="168" y="0"/>
                </a:lnTo>
                <a:lnTo>
                  <a:pt x="168" y="0"/>
                </a:lnTo>
                <a:lnTo>
                  <a:pt x="172" y="1"/>
                </a:lnTo>
                <a:lnTo>
                  <a:pt x="176" y="3"/>
                </a:lnTo>
                <a:lnTo>
                  <a:pt x="177" y="7"/>
                </a:lnTo>
                <a:lnTo>
                  <a:pt x="178" y="11"/>
                </a:lnTo>
                <a:lnTo>
                  <a:pt x="178" y="236"/>
                </a:lnTo>
                <a:lnTo>
                  <a:pt x="178" y="236"/>
                </a:lnTo>
                <a:lnTo>
                  <a:pt x="177" y="240"/>
                </a:lnTo>
                <a:lnTo>
                  <a:pt x="176" y="244"/>
                </a:lnTo>
                <a:lnTo>
                  <a:pt x="172" y="245"/>
                </a:lnTo>
                <a:lnTo>
                  <a:pt x="168" y="246"/>
                </a:lnTo>
                <a:lnTo>
                  <a:pt x="114" y="246"/>
                </a:lnTo>
                <a:lnTo>
                  <a:pt x="114" y="71"/>
                </a:lnTo>
                <a:lnTo>
                  <a:pt x="114" y="71"/>
                </a:lnTo>
                <a:lnTo>
                  <a:pt x="113" y="66"/>
                </a:lnTo>
                <a:lnTo>
                  <a:pt x="109" y="62"/>
                </a:lnTo>
                <a:lnTo>
                  <a:pt x="1" y="3"/>
                </a:lnTo>
                <a:lnTo>
                  <a:pt x="0" y="3"/>
                </a:lnTo>
                <a:lnTo>
                  <a:pt x="0" y="3"/>
                </a:lnTo>
                <a:lnTo>
                  <a:pt x="3" y="0"/>
                </a:lnTo>
                <a:lnTo>
                  <a:pt x="7" y="0"/>
                </a:lnTo>
                <a:lnTo>
                  <a:pt x="7"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8" name="Freeform 2068"/>
          <p:cNvSpPr>
            <a:spLocks/>
          </p:cNvSpPr>
          <p:nvPr/>
        </p:nvSpPr>
        <p:spPr bwMode="auto">
          <a:xfrm>
            <a:off x="3295651" y="1041402"/>
            <a:ext cx="92075" cy="241300"/>
          </a:xfrm>
          <a:custGeom>
            <a:avLst/>
            <a:gdLst>
              <a:gd name="T0" fmla="*/ 118 w 118"/>
              <a:gd name="T1" fmla="*/ 243 h 304"/>
              <a:gd name="T2" fmla="*/ 118 w 118"/>
              <a:gd name="T3" fmla="*/ 298 h 304"/>
              <a:gd name="T4" fmla="*/ 118 w 118"/>
              <a:gd name="T5" fmla="*/ 298 h 304"/>
              <a:gd name="T6" fmla="*/ 117 w 118"/>
              <a:gd name="T7" fmla="*/ 301 h 304"/>
              <a:gd name="T8" fmla="*/ 115 w 118"/>
              <a:gd name="T9" fmla="*/ 304 h 304"/>
              <a:gd name="T10" fmla="*/ 113 w 118"/>
              <a:gd name="T11" fmla="*/ 304 h 304"/>
              <a:gd name="T12" fmla="*/ 110 w 118"/>
              <a:gd name="T13" fmla="*/ 304 h 304"/>
              <a:gd name="T14" fmla="*/ 13 w 118"/>
              <a:gd name="T15" fmla="*/ 250 h 304"/>
              <a:gd name="T16" fmla="*/ 13 w 118"/>
              <a:gd name="T17" fmla="*/ 250 h 304"/>
              <a:gd name="T18" fmla="*/ 8 w 118"/>
              <a:gd name="T19" fmla="*/ 246 h 304"/>
              <a:gd name="T20" fmla="*/ 4 w 118"/>
              <a:gd name="T21" fmla="*/ 241 h 304"/>
              <a:gd name="T22" fmla="*/ 1 w 118"/>
              <a:gd name="T23" fmla="*/ 235 h 304"/>
              <a:gd name="T24" fmla="*/ 0 w 118"/>
              <a:gd name="T25" fmla="*/ 229 h 304"/>
              <a:gd name="T26" fmla="*/ 0 w 118"/>
              <a:gd name="T27" fmla="*/ 8 h 304"/>
              <a:gd name="T28" fmla="*/ 0 w 118"/>
              <a:gd name="T29" fmla="*/ 8 h 304"/>
              <a:gd name="T30" fmla="*/ 1 w 118"/>
              <a:gd name="T31" fmla="*/ 4 h 304"/>
              <a:gd name="T32" fmla="*/ 4 w 118"/>
              <a:gd name="T33" fmla="*/ 0 h 304"/>
              <a:gd name="T34" fmla="*/ 5 w 118"/>
              <a:gd name="T35" fmla="*/ 0 h 304"/>
              <a:gd name="T36" fmla="*/ 113 w 118"/>
              <a:gd name="T37" fmla="*/ 59 h 304"/>
              <a:gd name="T38" fmla="*/ 113 w 118"/>
              <a:gd name="T39" fmla="*/ 59 h 304"/>
              <a:gd name="T40" fmla="*/ 117 w 118"/>
              <a:gd name="T41" fmla="*/ 63 h 304"/>
              <a:gd name="T42" fmla="*/ 118 w 118"/>
              <a:gd name="T43" fmla="*/ 68 h 304"/>
              <a:gd name="T44" fmla="*/ 118 w 118"/>
              <a:gd name="T45" fmla="*/ 24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4">
                <a:moveTo>
                  <a:pt x="118" y="243"/>
                </a:moveTo>
                <a:lnTo>
                  <a:pt x="118" y="298"/>
                </a:lnTo>
                <a:lnTo>
                  <a:pt x="118" y="298"/>
                </a:lnTo>
                <a:lnTo>
                  <a:pt x="117" y="301"/>
                </a:lnTo>
                <a:lnTo>
                  <a:pt x="115" y="304"/>
                </a:lnTo>
                <a:lnTo>
                  <a:pt x="113" y="304"/>
                </a:lnTo>
                <a:lnTo>
                  <a:pt x="110" y="304"/>
                </a:lnTo>
                <a:lnTo>
                  <a:pt x="13" y="250"/>
                </a:lnTo>
                <a:lnTo>
                  <a:pt x="13" y="250"/>
                </a:lnTo>
                <a:lnTo>
                  <a:pt x="8" y="246"/>
                </a:lnTo>
                <a:lnTo>
                  <a:pt x="4" y="241"/>
                </a:lnTo>
                <a:lnTo>
                  <a:pt x="1" y="235"/>
                </a:lnTo>
                <a:lnTo>
                  <a:pt x="0" y="229"/>
                </a:lnTo>
                <a:lnTo>
                  <a:pt x="0" y="8"/>
                </a:lnTo>
                <a:lnTo>
                  <a:pt x="0" y="8"/>
                </a:lnTo>
                <a:lnTo>
                  <a:pt x="1" y="4"/>
                </a:lnTo>
                <a:lnTo>
                  <a:pt x="4" y="0"/>
                </a:lnTo>
                <a:lnTo>
                  <a:pt x="5" y="0"/>
                </a:lnTo>
                <a:lnTo>
                  <a:pt x="113" y="59"/>
                </a:lnTo>
                <a:lnTo>
                  <a:pt x="113" y="59"/>
                </a:lnTo>
                <a:lnTo>
                  <a:pt x="117" y="63"/>
                </a:lnTo>
                <a:lnTo>
                  <a:pt x="118" y="68"/>
                </a:lnTo>
                <a:lnTo>
                  <a:pt x="118" y="243"/>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9" name="Freeform 2069"/>
          <p:cNvSpPr>
            <a:spLocks/>
          </p:cNvSpPr>
          <p:nvPr/>
        </p:nvSpPr>
        <p:spPr bwMode="auto">
          <a:xfrm>
            <a:off x="3295651" y="1038227"/>
            <a:ext cx="144463" cy="244475"/>
          </a:xfrm>
          <a:custGeom>
            <a:avLst/>
            <a:gdLst>
              <a:gd name="T0" fmla="*/ 5 w 182"/>
              <a:gd name="T1" fmla="*/ 3 h 307"/>
              <a:gd name="T2" fmla="*/ 113 w 182"/>
              <a:gd name="T3" fmla="*/ 62 h 307"/>
              <a:gd name="T4" fmla="*/ 113 w 182"/>
              <a:gd name="T5" fmla="*/ 62 h 307"/>
              <a:gd name="T6" fmla="*/ 117 w 182"/>
              <a:gd name="T7" fmla="*/ 66 h 307"/>
              <a:gd name="T8" fmla="*/ 118 w 182"/>
              <a:gd name="T9" fmla="*/ 71 h 307"/>
              <a:gd name="T10" fmla="*/ 118 w 182"/>
              <a:gd name="T11" fmla="*/ 301 h 307"/>
              <a:gd name="T12" fmla="*/ 118 w 182"/>
              <a:gd name="T13" fmla="*/ 301 h 307"/>
              <a:gd name="T14" fmla="*/ 117 w 182"/>
              <a:gd name="T15" fmla="*/ 304 h 307"/>
              <a:gd name="T16" fmla="*/ 115 w 182"/>
              <a:gd name="T17" fmla="*/ 307 h 307"/>
              <a:gd name="T18" fmla="*/ 113 w 182"/>
              <a:gd name="T19" fmla="*/ 307 h 307"/>
              <a:gd name="T20" fmla="*/ 110 w 182"/>
              <a:gd name="T21" fmla="*/ 307 h 307"/>
              <a:gd name="T22" fmla="*/ 13 w 182"/>
              <a:gd name="T23" fmla="*/ 253 h 307"/>
              <a:gd name="T24" fmla="*/ 13 w 182"/>
              <a:gd name="T25" fmla="*/ 253 h 307"/>
              <a:gd name="T26" fmla="*/ 8 w 182"/>
              <a:gd name="T27" fmla="*/ 249 h 307"/>
              <a:gd name="T28" fmla="*/ 4 w 182"/>
              <a:gd name="T29" fmla="*/ 244 h 307"/>
              <a:gd name="T30" fmla="*/ 1 w 182"/>
              <a:gd name="T31" fmla="*/ 238 h 307"/>
              <a:gd name="T32" fmla="*/ 0 w 182"/>
              <a:gd name="T33" fmla="*/ 232 h 307"/>
              <a:gd name="T34" fmla="*/ 0 w 182"/>
              <a:gd name="T35" fmla="*/ 11 h 307"/>
              <a:gd name="T36" fmla="*/ 0 w 182"/>
              <a:gd name="T37" fmla="*/ 11 h 307"/>
              <a:gd name="T38" fmla="*/ 1 w 182"/>
              <a:gd name="T39" fmla="*/ 7 h 307"/>
              <a:gd name="T40" fmla="*/ 3 w 182"/>
              <a:gd name="T41" fmla="*/ 3 h 307"/>
              <a:gd name="T42" fmla="*/ 7 w 182"/>
              <a:gd name="T43" fmla="*/ 1 h 307"/>
              <a:gd name="T44" fmla="*/ 11 w 182"/>
              <a:gd name="T45" fmla="*/ 0 h 307"/>
              <a:gd name="T46" fmla="*/ 172 w 182"/>
              <a:gd name="T47" fmla="*/ 0 h 307"/>
              <a:gd name="T48" fmla="*/ 172 w 182"/>
              <a:gd name="T49" fmla="*/ 0 h 307"/>
              <a:gd name="T50" fmla="*/ 176 w 182"/>
              <a:gd name="T51" fmla="*/ 1 h 307"/>
              <a:gd name="T52" fmla="*/ 180 w 182"/>
              <a:gd name="T53" fmla="*/ 3 h 307"/>
              <a:gd name="T54" fmla="*/ 181 w 182"/>
              <a:gd name="T55" fmla="*/ 7 h 307"/>
              <a:gd name="T56" fmla="*/ 182 w 182"/>
              <a:gd name="T57" fmla="*/ 11 h 307"/>
              <a:gd name="T58" fmla="*/ 182 w 182"/>
              <a:gd name="T59" fmla="*/ 236 h 307"/>
              <a:gd name="T60" fmla="*/ 182 w 182"/>
              <a:gd name="T61" fmla="*/ 236 h 307"/>
              <a:gd name="T62" fmla="*/ 181 w 182"/>
              <a:gd name="T63" fmla="*/ 240 h 307"/>
              <a:gd name="T64" fmla="*/ 180 w 182"/>
              <a:gd name="T65" fmla="*/ 244 h 307"/>
              <a:gd name="T66" fmla="*/ 176 w 182"/>
              <a:gd name="T67" fmla="*/ 245 h 307"/>
              <a:gd name="T68" fmla="*/ 172 w 182"/>
              <a:gd name="T69" fmla="*/ 246 h 307"/>
              <a:gd name="T70" fmla="*/ 118 w 182"/>
              <a:gd name="T71" fmla="*/ 24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307">
                <a:moveTo>
                  <a:pt x="5" y="3"/>
                </a:moveTo>
                <a:lnTo>
                  <a:pt x="113" y="62"/>
                </a:lnTo>
                <a:lnTo>
                  <a:pt x="113" y="62"/>
                </a:lnTo>
                <a:lnTo>
                  <a:pt x="117" y="66"/>
                </a:lnTo>
                <a:lnTo>
                  <a:pt x="118" y="71"/>
                </a:lnTo>
                <a:lnTo>
                  <a:pt x="118" y="301"/>
                </a:lnTo>
                <a:lnTo>
                  <a:pt x="118" y="301"/>
                </a:lnTo>
                <a:lnTo>
                  <a:pt x="117" y="304"/>
                </a:lnTo>
                <a:lnTo>
                  <a:pt x="115" y="307"/>
                </a:lnTo>
                <a:lnTo>
                  <a:pt x="113" y="307"/>
                </a:lnTo>
                <a:lnTo>
                  <a:pt x="110" y="307"/>
                </a:lnTo>
                <a:lnTo>
                  <a:pt x="13" y="253"/>
                </a:lnTo>
                <a:lnTo>
                  <a:pt x="13" y="253"/>
                </a:lnTo>
                <a:lnTo>
                  <a:pt x="8" y="249"/>
                </a:lnTo>
                <a:lnTo>
                  <a:pt x="4" y="244"/>
                </a:lnTo>
                <a:lnTo>
                  <a:pt x="1" y="238"/>
                </a:lnTo>
                <a:lnTo>
                  <a:pt x="0" y="232"/>
                </a:lnTo>
                <a:lnTo>
                  <a:pt x="0" y="11"/>
                </a:lnTo>
                <a:lnTo>
                  <a:pt x="0" y="11"/>
                </a:lnTo>
                <a:lnTo>
                  <a:pt x="1" y="7"/>
                </a:lnTo>
                <a:lnTo>
                  <a:pt x="3" y="3"/>
                </a:lnTo>
                <a:lnTo>
                  <a:pt x="7" y="1"/>
                </a:lnTo>
                <a:lnTo>
                  <a:pt x="11" y="0"/>
                </a:lnTo>
                <a:lnTo>
                  <a:pt x="172" y="0"/>
                </a:lnTo>
                <a:lnTo>
                  <a:pt x="172" y="0"/>
                </a:lnTo>
                <a:lnTo>
                  <a:pt x="176" y="1"/>
                </a:lnTo>
                <a:lnTo>
                  <a:pt x="180" y="3"/>
                </a:lnTo>
                <a:lnTo>
                  <a:pt x="181" y="7"/>
                </a:lnTo>
                <a:lnTo>
                  <a:pt x="182" y="11"/>
                </a:lnTo>
                <a:lnTo>
                  <a:pt x="182" y="236"/>
                </a:lnTo>
                <a:lnTo>
                  <a:pt x="182" y="236"/>
                </a:lnTo>
                <a:lnTo>
                  <a:pt x="181" y="240"/>
                </a:lnTo>
                <a:lnTo>
                  <a:pt x="180" y="244"/>
                </a:lnTo>
                <a:lnTo>
                  <a:pt x="176" y="245"/>
                </a:lnTo>
                <a:lnTo>
                  <a:pt x="172" y="246"/>
                </a:lnTo>
                <a:lnTo>
                  <a:pt x="118" y="24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00" name="Line 2070"/>
          <p:cNvSpPr>
            <a:spLocks noChangeShapeType="1"/>
          </p:cNvSpPr>
          <p:nvPr/>
        </p:nvSpPr>
        <p:spPr bwMode="auto">
          <a:xfrm>
            <a:off x="3362325" y="1157290"/>
            <a:ext cx="0" cy="174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01" name="Freeform 2071"/>
          <p:cNvSpPr>
            <a:spLocks/>
          </p:cNvSpPr>
          <p:nvPr/>
        </p:nvSpPr>
        <p:spPr bwMode="auto">
          <a:xfrm>
            <a:off x="3571875" y="958851"/>
            <a:ext cx="382588" cy="382588"/>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4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8" y="11"/>
                </a:lnTo>
                <a:lnTo>
                  <a:pt x="147" y="19"/>
                </a:lnTo>
                <a:lnTo>
                  <a:pt x="126" y="30"/>
                </a:lnTo>
                <a:lnTo>
                  <a:pt x="105" y="42"/>
                </a:lnTo>
                <a:lnTo>
                  <a:pt x="88" y="55"/>
                </a:lnTo>
                <a:lnTo>
                  <a:pt x="71" y="71"/>
                </a:lnTo>
                <a:lnTo>
                  <a:pt x="54"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4"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02" name="Freeform 2072"/>
          <p:cNvSpPr>
            <a:spLocks/>
          </p:cNvSpPr>
          <p:nvPr/>
        </p:nvSpPr>
        <p:spPr bwMode="auto">
          <a:xfrm>
            <a:off x="3835401" y="1042990"/>
            <a:ext cx="33338" cy="34925"/>
          </a:xfrm>
          <a:custGeom>
            <a:avLst/>
            <a:gdLst>
              <a:gd name="T0" fmla="*/ 43 w 43"/>
              <a:gd name="T1" fmla="*/ 22 h 43"/>
              <a:gd name="T2" fmla="*/ 43 w 43"/>
              <a:gd name="T3" fmla="*/ 22 h 43"/>
              <a:gd name="T4" fmla="*/ 43 w 43"/>
              <a:gd name="T5" fmla="*/ 26 h 43"/>
              <a:gd name="T6" fmla="*/ 42 w 43"/>
              <a:gd name="T7" fmla="*/ 30 h 43"/>
              <a:gd name="T8" fmla="*/ 36 w 43"/>
              <a:gd name="T9" fmla="*/ 36 h 43"/>
              <a:gd name="T10" fmla="*/ 29 w 43"/>
              <a:gd name="T11" fmla="*/ 42 h 43"/>
              <a:gd name="T12" fmla="*/ 25 w 43"/>
              <a:gd name="T13" fmla="*/ 43 h 43"/>
              <a:gd name="T14" fmla="*/ 21 w 43"/>
              <a:gd name="T15" fmla="*/ 43 h 43"/>
              <a:gd name="T16" fmla="*/ 21 w 43"/>
              <a:gd name="T17" fmla="*/ 43 h 43"/>
              <a:gd name="T18" fmla="*/ 17 w 43"/>
              <a:gd name="T19" fmla="*/ 43 h 43"/>
              <a:gd name="T20" fmla="*/ 13 w 43"/>
              <a:gd name="T21" fmla="*/ 42 h 43"/>
              <a:gd name="T22" fmla="*/ 7 w 43"/>
              <a:gd name="T23" fmla="*/ 36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1 w 43"/>
              <a:gd name="T43" fmla="*/ 0 h 43"/>
              <a:gd name="T44" fmla="*/ 21 w 43"/>
              <a:gd name="T45" fmla="*/ 0 h 43"/>
              <a:gd name="T46" fmla="*/ 25 w 43"/>
              <a:gd name="T47" fmla="*/ 0 h 43"/>
              <a:gd name="T48" fmla="*/ 29 w 43"/>
              <a:gd name="T49" fmla="*/ 2 h 43"/>
              <a:gd name="T50" fmla="*/ 36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6" y="36"/>
                </a:lnTo>
                <a:lnTo>
                  <a:pt x="29" y="42"/>
                </a:lnTo>
                <a:lnTo>
                  <a:pt x="25" y="43"/>
                </a:lnTo>
                <a:lnTo>
                  <a:pt x="21" y="43"/>
                </a:lnTo>
                <a:lnTo>
                  <a:pt x="21" y="43"/>
                </a:lnTo>
                <a:lnTo>
                  <a:pt x="17" y="43"/>
                </a:lnTo>
                <a:lnTo>
                  <a:pt x="13" y="42"/>
                </a:lnTo>
                <a:lnTo>
                  <a:pt x="7" y="36"/>
                </a:lnTo>
                <a:lnTo>
                  <a:pt x="1" y="30"/>
                </a:lnTo>
                <a:lnTo>
                  <a:pt x="0" y="26"/>
                </a:lnTo>
                <a:lnTo>
                  <a:pt x="0" y="22"/>
                </a:lnTo>
                <a:lnTo>
                  <a:pt x="0" y="22"/>
                </a:lnTo>
                <a:lnTo>
                  <a:pt x="0" y="18"/>
                </a:lnTo>
                <a:lnTo>
                  <a:pt x="1" y="14"/>
                </a:lnTo>
                <a:lnTo>
                  <a:pt x="7" y="7"/>
                </a:lnTo>
                <a:lnTo>
                  <a:pt x="13" y="2"/>
                </a:lnTo>
                <a:lnTo>
                  <a:pt x="17" y="0"/>
                </a:lnTo>
                <a:lnTo>
                  <a:pt x="21" y="0"/>
                </a:lnTo>
                <a:lnTo>
                  <a:pt x="21" y="0"/>
                </a:lnTo>
                <a:lnTo>
                  <a:pt x="25" y="0"/>
                </a:lnTo>
                <a:lnTo>
                  <a:pt x="29" y="2"/>
                </a:lnTo>
                <a:lnTo>
                  <a:pt x="36" y="7"/>
                </a:lnTo>
                <a:lnTo>
                  <a:pt x="42" y="14"/>
                </a:lnTo>
                <a:lnTo>
                  <a:pt x="43" y="18"/>
                </a:lnTo>
                <a:lnTo>
                  <a:pt x="43" y="22"/>
                </a:lnTo>
                <a:lnTo>
                  <a:pt x="43" y="22"/>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03" name="Freeform 2073"/>
          <p:cNvSpPr>
            <a:spLocks/>
          </p:cNvSpPr>
          <p:nvPr/>
        </p:nvSpPr>
        <p:spPr bwMode="auto">
          <a:xfrm>
            <a:off x="3673475" y="1060452"/>
            <a:ext cx="179388" cy="177800"/>
          </a:xfrm>
          <a:custGeom>
            <a:avLst/>
            <a:gdLst>
              <a:gd name="T0" fmla="*/ 225 w 225"/>
              <a:gd name="T1" fmla="*/ 112 h 225"/>
              <a:gd name="T2" fmla="*/ 223 w 225"/>
              <a:gd name="T3" fmla="*/ 135 h 225"/>
              <a:gd name="T4" fmla="*/ 216 w 225"/>
              <a:gd name="T5" fmla="*/ 156 h 225"/>
              <a:gd name="T6" fmla="*/ 207 w 225"/>
              <a:gd name="T7" fmla="*/ 175 h 225"/>
              <a:gd name="T8" fmla="*/ 192 w 225"/>
              <a:gd name="T9" fmla="*/ 191 h 225"/>
              <a:gd name="T10" fmla="*/ 176 w 225"/>
              <a:gd name="T11" fmla="*/ 206 h 225"/>
              <a:gd name="T12" fmla="*/ 157 w 225"/>
              <a:gd name="T13" fmla="*/ 215 h 225"/>
              <a:gd name="T14" fmla="*/ 136 w 225"/>
              <a:gd name="T15" fmla="*/ 222 h 225"/>
              <a:gd name="T16" fmla="*/ 113 w 225"/>
              <a:gd name="T17" fmla="*/ 225 h 225"/>
              <a:gd name="T18" fmla="*/ 101 w 225"/>
              <a:gd name="T19" fmla="*/ 225 h 225"/>
              <a:gd name="T20" fmla="*/ 79 w 225"/>
              <a:gd name="T21" fmla="*/ 219 h 225"/>
              <a:gd name="T22" fmla="*/ 59 w 225"/>
              <a:gd name="T23" fmla="*/ 211 h 225"/>
              <a:gd name="T24" fmla="*/ 42 w 225"/>
              <a:gd name="T25" fmla="*/ 199 h 225"/>
              <a:gd name="T26" fmla="*/ 26 w 225"/>
              <a:gd name="T27" fmla="*/ 183 h 225"/>
              <a:gd name="T28" fmla="*/ 14 w 225"/>
              <a:gd name="T29" fmla="*/ 166 h 225"/>
              <a:gd name="T30" fmla="*/ 6 w 225"/>
              <a:gd name="T31" fmla="*/ 146 h 225"/>
              <a:gd name="T32" fmla="*/ 0 w 225"/>
              <a:gd name="T33" fmla="*/ 124 h 225"/>
              <a:gd name="T34" fmla="*/ 0 w 225"/>
              <a:gd name="T35" fmla="*/ 112 h 225"/>
              <a:gd name="T36" fmla="*/ 3 w 225"/>
              <a:gd name="T37" fmla="*/ 89 h 225"/>
              <a:gd name="T38" fmla="*/ 10 w 225"/>
              <a:gd name="T39" fmla="*/ 68 h 225"/>
              <a:gd name="T40" fmla="*/ 19 w 225"/>
              <a:gd name="T41" fmla="*/ 49 h 225"/>
              <a:gd name="T42" fmla="*/ 34 w 225"/>
              <a:gd name="T43" fmla="*/ 33 h 225"/>
              <a:gd name="T44" fmla="*/ 50 w 225"/>
              <a:gd name="T45" fmla="*/ 18 h 225"/>
              <a:gd name="T46" fmla="*/ 69 w 225"/>
              <a:gd name="T47" fmla="*/ 9 h 225"/>
              <a:gd name="T48" fmla="*/ 90 w 225"/>
              <a:gd name="T49" fmla="*/ 2 h 225"/>
              <a:gd name="T50" fmla="*/ 113 w 225"/>
              <a:gd name="T51" fmla="*/ 0 h 225"/>
              <a:gd name="T52" fmla="*/ 125 w 225"/>
              <a:gd name="T53" fmla="*/ 0 h 225"/>
              <a:gd name="T54" fmla="*/ 146 w 225"/>
              <a:gd name="T55" fmla="*/ 5 h 225"/>
              <a:gd name="T56" fmla="*/ 166 w 225"/>
              <a:gd name="T57" fmla="*/ 13 h 225"/>
              <a:gd name="T58" fmla="*/ 184 w 225"/>
              <a:gd name="T59" fmla="*/ 25 h 225"/>
              <a:gd name="T60" fmla="*/ 200 w 225"/>
              <a:gd name="T61" fmla="*/ 41 h 225"/>
              <a:gd name="T62" fmla="*/ 212 w 225"/>
              <a:gd name="T63" fmla="*/ 59 h 225"/>
              <a:gd name="T64" fmla="*/ 220 w 225"/>
              <a:gd name="T65" fmla="*/ 79 h 225"/>
              <a:gd name="T66" fmla="*/ 225 w 225"/>
              <a:gd name="T67" fmla="*/ 100 h 225"/>
              <a:gd name="T68" fmla="*/ 225 w 225"/>
              <a:gd name="T69" fmla="*/ 1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5" h="225">
                <a:moveTo>
                  <a:pt x="225" y="112"/>
                </a:moveTo>
                <a:lnTo>
                  <a:pt x="225" y="112"/>
                </a:lnTo>
                <a:lnTo>
                  <a:pt x="225" y="124"/>
                </a:lnTo>
                <a:lnTo>
                  <a:pt x="223" y="135"/>
                </a:lnTo>
                <a:lnTo>
                  <a:pt x="220" y="146"/>
                </a:lnTo>
                <a:lnTo>
                  <a:pt x="216" y="156"/>
                </a:lnTo>
                <a:lnTo>
                  <a:pt x="212" y="166"/>
                </a:lnTo>
                <a:lnTo>
                  <a:pt x="207" y="175"/>
                </a:lnTo>
                <a:lnTo>
                  <a:pt x="200" y="183"/>
                </a:lnTo>
                <a:lnTo>
                  <a:pt x="192" y="191"/>
                </a:lnTo>
                <a:lnTo>
                  <a:pt x="184" y="199"/>
                </a:lnTo>
                <a:lnTo>
                  <a:pt x="176" y="206"/>
                </a:lnTo>
                <a:lnTo>
                  <a:pt x="166" y="211"/>
                </a:lnTo>
                <a:lnTo>
                  <a:pt x="157" y="215"/>
                </a:lnTo>
                <a:lnTo>
                  <a:pt x="146" y="219"/>
                </a:lnTo>
                <a:lnTo>
                  <a:pt x="136" y="222"/>
                </a:lnTo>
                <a:lnTo>
                  <a:pt x="125" y="225"/>
                </a:lnTo>
                <a:lnTo>
                  <a:pt x="113" y="225"/>
                </a:lnTo>
                <a:lnTo>
                  <a:pt x="113" y="225"/>
                </a:lnTo>
                <a:lnTo>
                  <a:pt x="101" y="225"/>
                </a:lnTo>
                <a:lnTo>
                  <a:pt x="90" y="222"/>
                </a:lnTo>
                <a:lnTo>
                  <a:pt x="79" y="219"/>
                </a:lnTo>
                <a:lnTo>
                  <a:pt x="69" y="215"/>
                </a:lnTo>
                <a:lnTo>
                  <a:pt x="59" y="211"/>
                </a:lnTo>
                <a:lnTo>
                  <a:pt x="50" y="206"/>
                </a:lnTo>
                <a:lnTo>
                  <a:pt x="42" y="199"/>
                </a:lnTo>
                <a:lnTo>
                  <a:pt x="34" y="191"/>
                </a:lnTo>
                <a:lnTo>
                  <a:pt x="26" y="183"/>
                </a:lnTo>
                <a:lnTo>
                  <a:pt x="19" y="175"/>
                </a:lnTo>
                <a:lnTo>
                  <a:pt x="14" y="166"/>
                </a:lnTo>
                <a:lnTo>
                  <a:pt x="10" y="156"/>
                </a:lnTo>
                <a:lnTo>
                  <a:pt x="6" y="146"/>
                </a:lnTo>
                <a:lnTo>
                  <a:pt x="3" y="135"/>
                </a:lnTo>
                <a:lnTo>
                  <a:pt x="0" y="124"/>
                </a:lnTo>
                <a:lnTo>
                  <a:pt x="0" y="112"/>
                </a:lnTo>
                <a:lnTo>
                  <a:pt x="0" y="112"/>
                </a:lnTo>
                <a:lnTo>
                  <a:pt x="0" y="100"/>
                </a:lnTo>
                <a:lnTo>
                  <a:pt x="3" y="89"/>
                </a:lnTo>
                <a:lnTo>
                  <a:pt x="6" y="79"/>
                </a:lnTo>
                <a:lnTo>
                  <a:pt x="10" y="68"/>
                </a:lnTo>
                <a:lnTo>
                  <a:pt x="14" y="59"/>
                </a:lnTo>
                <a:lnTo>
                  <a:pt x="19" y="49"/>
                </a:lnTo>
                <a:lnTo>
                  <a:pt x="26" y="41"/>
                </a:lnTo>
                <a:lnTo>
                  <a:pt x="34" y="33"/>
                </a:lnTo>
                <a:lnTo>
                  <a:pt x="42" y="25"/>
                </a:lnTo>
                <a:lnTo>
                  <a:pt x="50" y="18"/>
                </a:lnTo>
                <a:lnTo>
                  <a:pt x="59" y="13"/>
                </a:lnTo>
                <a:lnTo>
                  <a:pt x="69" y="9"/>
                </a:lnTo>
                <a:lnTo>
                  <a:pt x="79" y="5"/>
                </a:lnTo>
                <a:lnTo>
                  <a:pt x="90" y="2"/>
                </a:lnTo>
                <a:lnTo>
                  <a:pt x="101" y="0"/>
                </a:lnTo>
                <a:lnTo>
                  <a:pt x="113" y="0"/>
                </a:lnTo>
                <a:lnTo>
                  <a:pt x="113" y="0"/>
                </a:lnTo>
                <a:lnTo>
                  <a:pt x="125" y="0"/>
                </a:lnTo>
                <a:lnTo>
                  <a:pt x="136" y="2"/>
                </a:lnTo>
                <a:lnTo>
                  <a:pt x="146" y="5"/>
                </a:lnTo>
                <a:lnTo>
                  <a:pt x="157" y="9"/>
                </a:lnTo>
                <a:lnTo>
                  <a:pt x="166" y="13"/>
                </a:lnTo>
                <a:lnTo>
                  <a:pt x="176" y="18"/>
                </a:lnTo>
                <a:lnTo>
                  <a:pt x="184" y="25"/>
                </a:lnTo>
                <a:lnTo>
                  <a:pt x="192" y="33"/>
                </a:lnTo>
                <a:lnTo>
                  <a:pt x="200" y="41"/>
                </a:lnTo>
                <a:lnTo>
                  <a:pt x="207" y="49"/>
                </a:lnTo>
                <a:lnTo>
                  <a:pt x="212" y="59"/>
                </a:lnTo>
                <a:lnTo>
                  <a:pt x="216" y="68"/>
                </a:lnTo>
                <a:lnTo>
                  <a:pt x="220" y="79"/>
                </a:lnTo>
                <a:lnTo>
                  <a:pt x="223" y="89"/>
                </a:lnTo>
                <a:lnTo>
                  <a:pt x="225" y="100"/>
                </a:lnTo>
                <a:lnTo>
                  <a:pt x="225" y="112"/>
                </a:lnTo>
                <a:lnTo>
                  <a:pt x="225" y="112"/>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04" name="Freeform 2074"/>
          <p:cNvSpPr>
            <a:spLocks/>
          </p:cNvSpPr>
          <p:nvPr/>
        </p:nvSpPr>
        <p:spPr bwMode="auto">
          <a:xfrm>
            <a:off x="3867150" y="1084265"/>
            <a:ext cx="1588" cy="3175"/>
          </a:xfrm>
          <a:custGeom>
            <a:avLst/>
            <a:gdLst>
              <a:gd name="T0" fmla="*/ 0 w 3"/>
              <a:gd name="T1" fmla="*/ 0 h 4"/>
              <a:gd name="T2" fmla="*/ 0 w 3"/>
              <a:gd name="T3" fmla="*/ 0 h 4"/>
              <a:gd name="T4" fmla="*/ 3 w 3"/>
              <a:gd name="T5" fmla="*/ 4 h 4"/>
            </a:gdLst>
            <a:ahLst/>
            <a:cxnLst>
              <a:cxn ang="0">
                <a:pos x="T0" y="T1"/>
              </a:cxn>
              <a:cxn ang="0">
                <a:pos x="T2" y="T3"/>
              </a:cxn>
              <a:cxn ang="0">
                <a:pos x="T4" y="T5"/>
              </a:cxn>
            </a:cxnLst>
            <a:rect l="0" t="0" r="r" b="b"/>
            <a:pathLst>
              <a:path w="3" h="4">
                <a:moveTo>
                  <a:pt x="0" y="0"/>
                </a:moveTo>
                <a:lnTo>
                  <a:pt x="0" y="0"/>
                </a:lnTo>
                <a:lnTo>
                  <a:pt x="3"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05" name="Line 2075"/>
          <p:cNvSpPr>
            <a:spLocks noChangeShapeType="1"/>
          </p:cNvSpPr>
          <p:nvPr/>
        </p:nvSpPr>
        <p:spPr bwMode="auto">
          <a:xfrm>
            <a:off x="3875089" y="1100140"/>
            <a:ext cx="3175" cy="63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06" name="Freeform 2076"/>
          <p:cNvSpPr>
            <a:spLocks/>
          </p:cNvSpPr>
          <p:nvPr/>
        </p:nvSpPr>
        <p:spPr bwMode="auto">
          <a:xfrm>
            <a:off x="3881439" y="1119189"/>
            <a:ext cx="3175" cy="7938"/>
          </a:xfrm>
          <a:custGeom>
            <a:avLst/>
            <a:gdLst>
              <a:gd name="T0" fmla="*/ 0 w 3"/>
              <a:gd name="T1" fmla="*/ 0 h 11"/>
              <a:gd name="T2" fmla="*/ 1 w 3"/>
              <a:gd name="T3" fmla="*/ 6 h 11"/>
              <a:gd name="T4" fmla="*/ 3 w 3"/>
              <a:gd name="T5" fmla="*/ 11 h 11"/>
            </a:gdLst>
            <a:ahLst/>
            <a:cxnLst>
              <a:cxn ang="0">
                <a:pos x="T0" y="T1"/>
              </a:cxn>
              <a:cxn ang="0">
                <a:pos x="T2" y="T3"/>
              </a:cxn>
              <a:cxn ang="0">
                <a:pos x="T4" y="T5"/>
              </a:cxn>
            </a:cxnLst>
            <a:rect l="0" t="0" r="r" b="b"/>
            <a:pathLst>
              <a:path w="3" h="11">
                <a:moveTo>
                  <a:pt x="0" y="0"/>
                </a:moveTo>
                <a:lnTo>
                  <a:pt x="1" y="6"/>
                </a:lnTo>
                <a:lnTo>
                  <a:pt x="3"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07" name="Line 2077"/>
          <p:cNvSpPr>
            <a:spLocks noChangeShapeType="1"/>
          </p:cNvSpPr>
          <p:nvPr/>
        </p:nvSpPr>
        <p:spPr bwMode="auto">
          <a:xfrm>
            <a:off x="3886200" y="1139826"/>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08" name="Freeform 2078"/>
          <p:cNvSpPr>
            <a:spLocks/>
          </p:cNvSpPr>
          <p:nvPr/>
        </p:nvSpPr>
        <p:spPr bwMode="auto">
          <a:xfrm>
            <a:off x="3884613" y="1160465"/>
            <a:ext cx="0" cy="9525"/>
          </a:xfrm>
          <a:custGeom>
            <a:avLst/>
            <a:gdLst>
              <a:gd name="T0" fmla="*/ 1 w 1"/>
              <a:gd name="T1" fmla="*/ 0 h 11"/>
              <a:gd name="T2" fmla="*/ 1 w 1"/>
              <a:gd name="T3" fmla="*/ 1 h 11"/>
              <a:gd name="T4" fmla="*/ 0 w 1"/>
              <a:gd name="T5" fmla="*/ 11 h 11"/>
            </a:gdLst>
            <a:ahLst/>
            <a:cxnLst>
              <a:cxn ang="0">
                <a:pos x="T0" y="T1"/>
              </a:cxn>
              <a:cxn ang="0">
                <a:pos x="T2" y="T3"/>
              </a:cxn>
              <a:cxn ang="0">
                <a:pos x="T4" y="T5"/>
              </a:cxn>
            </a:cxnLst>
            <a:rect l="0" t="0" r="r" b="b"/>
            <a:pathLst>
              <a:path w="1" h="11">
                <a:moveTo>
                  <a:pt x="1" y="0"/>
                </a:moveTo>
                <a:lnTo>
                  <a:pt x="1" y="1"/>
                </a:lnTo>
                <a:lnTo>
                  <a:pt x="0"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09" name="Freeform 2079"/>
          <p:cNvSpPr>
            <a:spLocks/>
          </p:cNvSpPr>
          <p:nvPr/>
        </p:nvSpPr>
        <p:spPr bwMode="auto">
          <a:xfrm>
            <a:off x="3878264" y="1182689"/>
            <a:ext cx="3175" cy="7938"/>
          </a:xfrm>
          <a:custGeom>
            <a:avLst/>
            <a:gdLst>
              <a:gd name="T0" fmla="*/ 4 w 4"/>
              <a:gd name="T1" fmla="*/ 0 h 9"/>
              <a:gd name="T2" fmla="*/ 3 w 4"/>
              <a:gd name="T3" fmla="*/ 4 h 9"/>
              <a:gd name="T4" fmla="*/ 0 w 4"/>
              <a:gd name="T5" fmla="*/ 9 h 9"/>
            </a:gdLst>
            <a:ahLst/>
            <a:cxnLst>
              <a:cxn ang="0">
                <a:pos x="T0" y="T1"/>
              </a:cxn>
              <a:cxn ang="0">
                <a:pos x="T2" y="T3"/>
              </a:cxn>
              <a:cxn ang="0">
                <a:pos x="T4" y="T5"/>
              </a:cxn>
            </a:cxnLst>
            <a:rect l="0" t="0" r="r" b="b"/>
            <a:pathLst>
              <a:path w="4" h="9">
                <a:moveTo>
                  <a:pt x="4" y="0"/>
                </a:moveTo>
                <a:lnTo>
                  <a:pt x="3" y="4"/>
                </a:lnTo>
                <a:lnTo>
                  <a:pt x="0" y="9"/>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10" name="Freeform 2080"/>
          <p:cNvSpPr>
            <a:spLocks/>
          </p:cNvSpPr>
          <p:nvPr/>
        </p:nvSpPr>
        <p:spPr bwMode="auto">
          <a:xfrm>
            <a:off x="3870326" y="1201739"/>
            <a:ext cx="4763" cy="7938"/>
          </a:xfrm>
          <a:custGeom>
            <a:avLst/>
            <a:gdLst>
              <a:gd name="T0" fmla="*/ 6 w 6"/>
              <a:gd name="T1" fmla="*/ 0 h 11"/>
              <a:gd name="T2" fmla="*/ 2 w 6"/>
              <a:gd name="T3" fmla="*/ 8 h 11"/>
              <a:gd name="T4" fmla="*/ 0 w 6"/>
              <a:gd name="T5" fmla="*/ 11 h 11"/>
            </a:gdLst>
            <a:ahLst/>
            <a:cxnLst>
              <a:cxn ang="0">
                <a:pos x="T0" y="T1"/>
              </a:cxn>
              <a:cxn ang="0">
                <a:pos x="T2" y="T3"/>
              </a:cxn>
              <a:cxn ang="0">
                <a:pos x="T4" y="T5"/>
              </a:cxn>
            </a:cxnLst>
            <a:rect l="0" t="0" r="r" b="b"/>
            <a:pathLst>
              <a:path w="6" h="11">
                <a:moveTo>
                  <a:pt x="6" y="0"/>
                </a:moveTo>
                <a:lnTo>
                  <a:pt x="2" y="8"/>
                </a:lnTo>
                <a:lnTo>
                  <a:pt x="0"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11" name="Line 2081"/>
          <p:cNvSpPr>
            <a:spLocks noChangeShapeType="1"/>
          </p:cNvSpPr>
          <p:nvPr/>
        </p:nvSpPr>
        <p:spPr bwMode="auto">
          <a:xfrm flipH="1">
            <a:off x="3859214" y="1220790"/>
            <a:ext cx="4763" cy="63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12" name="Line 2082"/>
          <p:cNvSpPr>
            <a:spLocks noChangeShapeType="1"/>
          </p:cNvSpPr>
          <p:nvPr/>
        </p:nvSpPr>
        <p:spPr bwMode="auto">
          <a:xfrm flipH="1">
            <a:off x="3843339" y="1236665"/>
            <a:ext cx="635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13" name="Freeform 2083"/>
          <p:cNvSpPr>
            <a:spLocks/>
          </p:cNvSpPr>
          <p:nvPr/>
        </p:nvSpPr>
        <p:spPr bwMode="auto">
          <a:xfrm>
            <a:off x="3827464" y="1250952"/>
            <a:ext cx="6350" cy="3175"/>
          </a:xfrm>
          <a:custGeom>
            <a:avLst/>
            <a:gdLst>
              <a:gd name="T0" fmla="*/ 10 w 10"/>
              <a:gd name="T1" fmla="*/ 0 h 5"/>
              <a:gd name="T2" fmla="*/ 7 w 10"/>
              <a:gd name="T3" fmla="*/ 1 h 5"/>
              <a:gd name="T4" fmla="*/ 0 w 10"/>
              <a:gd name="T5" fmla="*/ 5 h 5"/>
            </a:gdLst>
            <a:ahLst/>
            <a:cxnLst>
              <a:cxn ang="0">
                <a:pos x="T0" y="T1"/>
              </a:cxn>
              <a:cxn ang="0">
                <a:pos x="T2" y="T3"/>
              </a:cxn>
              <a:cxn ang="0">
                <a:pos x="T4" y="T5"/>
              </a:cxn>
            </a:cxnLst>
            <a:rect l="0" t="0" r="r" b="b"/>
            <a:pathLst>
              <a:path w="10" h="5">
                <a:moveTo>
                  <a:pt x="10" y="0"/>
                </a:moveTo>
                <a:lnTo>
                  <a:pt x="7" y="1"/>
                </a:lnTo>
                <a:lnTo>
                  <a:pt x="0" y="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14" name="Freeform 2084"/>
          <p:cNvSpPr>
            <a:spLocks/>
          </p:cNvSpPr>
          <p:nvPr/>
        </p:nvSpPr>
        <p:spPr bwMode="auto">
          <a:xfrm>
            <a:off x="3808414" y="1260477"/>
            <a:ext cx="6350" cy="3175"/>
          </a:xfrm>
          <a:custGeom>
            <a:avLst/>
            <a:gdLst>
              <a:gd name="T0" fmla="*/ 9 w 9"/>
              <a:gd name="T1" fmla="*/ 0 h 4"/>
              <a:gd name="T2" fmla="*/ 4 w 9"/>
              <a:gd name="T3" fmla="*/ 3 h 4"/>
              <a:gd name="T4" fmla="*/ 0 w 9"/>
              <a:gd name="T5" fmla="*/ 4 h 4"/>
            </a:gdLst>
            <a:ahLst/>
            <a:cxnLst>
              <a:cxn ang="0">
                <a:pos x="T0" y="T1"/>
              </a:cxn>
              <a:cxn ang="0">
                <a:pos x="T2" y="T3"/>
              </a:cxn>
              <a:cxn ang="0">
                <a:pos x="T4" y="T5"/>
              </a:cxn>
            </a:cxnLst>
            <a:rect l="0" t="0" r="r" b="b"/>
            <a:pathLst>
              <a:path w="9" h="4">
                <a:moveTo>
                  <a:pt x="9" y="0"/>
                </a:moveTo>
                <a:lnTo>
                  <a:pt x="4" y="3"/>
                </a:lnTo>
                <a:lnTo>
                  <a:pt x="0"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15" name="Freeform 2085"/>
          <p:cNvSpPr>
            <a:spLocks/>
          </p:cNvSpPr>
          <p:nvPr/>
        </p:nvSpPr>
        <p:spPr bwMode="auto">
          <a:xfrm>
            <a:off x="3787775" y="1268415"/>
            <a:ext cx="7938" cy="1588"/>
          </a:xfrm>
          <a:custGeom>
            <a:avLst/>
            <a:gdLst>
              <a:gd name="T0" fmla="*/ 10 w 10"/>
              <a:gd name="T1" fmla="*/ 0 h 3"/>
              <a:gd name="T2" fmla="*/ 0 w 10"/>
              <a:gd name="T3" fmla="*/ 3 h 3"/>
              <a:gd name="T4" fmla="*/ 0 w 10"/>
              <a:gd name="T5" fmla="*/ 3 h 3"/>
            </a:gdLst>
            <a:ahLst/>
            <a:cxnLst>
              <a:cxn ang="0">
                <a:pos x="T0" y="T1"/>
              </a:cxn>
              <a:cxn ang="0">
                <a:pos x="T2" y="T3"/>
              </a:cxn>
              <a:cxn ang="0">
                <a:pos x="T4" y="T5"/>
              </a:cxn>
            </a:cxnLst>
            <a:rect l="0" t="0" r="r" b="b"/>
            <a:pathLst>
              <a:path w="10" h="3">
                <a:moveTo>
                  <a:pt x="10" y="0"/>
                </a:moveTo>
                <a:lnTo>
                  <a:pt x="0" y="3"/>
                </a:lnTo>
                <a:lnTo>
                  <a:pt x="0" y="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16" name="Line 2086"/>
          <p:cNvSpPr>
            <a:spLocks noChangeShapeType="1"/>
          </p:cNvSpPr>
          <p:nvPr/>
        </p:nvSpPr>
        <p:spPr bwMode="auto">
          <a:xfrm flipH="1">
            <a:off x="3765551" y="1271589"/>
            <a:ext cx="9525"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17" name="Freeform 2087"/>
          <p:cNvSpPr>
            <a:spLocks/>
          </p:cNvSpPr>
          <p:nvPr/>
        </p:nvSpPr>
        <p:spPr bwMode="auto">
          <a:xfrm>
            <a:off x="3744913" y="1271589"/>
            <a:ext cx="7938" cy="1588"/>
          </a:xfrm>
          <a:custGeom>
            <a:avLst/>
            <a:gdLst>
              <a:gd name="T0" fmla="*/ 11 w 11"/>
              <a:gd name="T1" fmla="*/ 2 h 2"/>
              <a:gd name="T2" fmla="*/ 7 w 11"/>
              <a:gd name="T3" fmla="*/ 0 h 2"/>
              <a:gd name="T4" fmla="*/ 0 w 11"/>
              <a:gd name="T5" fmla="*/ 0 h 2"/>
            </a:gdLst>
            <a:ahLst/>
            <a:cxnLst>
              <a:cxn ang="0">
                <a:pos x="T0" y="T1"/>
              </a:cxn>
              <a:cxn ang="0">
                <a:pos x="T2" y="T3"/>
              </a:cxn>
              <a:cxn ang="0">
                <a:pos x="T4" y="T5"/>
              </a:cxn>
            </a:cxnLst>
            <a:rect l="0" t="0" r="r" b="b"/>
            <a:pathLst>
              <a:path w="11" h="2">
                <a:moveTo>
                  <a:pt x="11" y="2"/>
                </a:moveTo>
                <a:lnTo>
                  <a:pt x="7"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18" name="Freeform 2088"/>
          <p:cNvSpPr>
            <a:spLocks/>
          </p:cNvSpPr>
          <p:nvPr/>
        </p:nvSpPr>
        <p:spPr bwMode="auto">
          <a:xfrm>
            <a:off x="3724275" y="1266827"/>
            <a:ext cx="7938" cy="1588"/>
          </a:xfrm>
          <a:custGeom>
            <a:avLst/>
            <a:gdLst>
              <a:gd name="T0" fmla="*/ 9 w 9"/>
              <a:gd name="T1" fmla="*/ 2 h 2"/>
              <a:gd name="T2" fmla="*/ 2 w 9"/>
              <a:gd name="T3" fmla="*/ 1 h 2"/>
              <a:gd name="T4" fmla="*/ 0 w 9"/>
              <a:gd name="T5" fmla="*/ 0 h 2"/>
            </a:gdLst>
            <a:ahLst/>
            <a:cxnLst>
              <a:cxn ang="0">
                <a:pos x="T0" y="T1"/>
              </a:cxn>
              <a:cxn ang="0">
                <a:pos x="T2" y="T3"/>
              </a:cxn>
              <a:cxn ang="0">
                <a:pos x="T4" y="T5"/>
              </a:cxn>
            </a:cxnLst>
            <a:rect l="0" t="0" r="r" b="b"/>
            <a:pathLst>
              <a:path w="9" h="2">
                <a:moveTo>
                  <a:pt x="9" y="2"/>
                </a:moveTo>
                <a:lnTo>
                  <a:pt x="2" y="1"/>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19" name="Line 2089"/>
          <p:cNvSpPr>
            <a:spLocks noChangeShapeType="1"/>
          </p:cNvSpPr>
          <p:nvPr/>
        </p:nvSpPr>
        <p:spPr bwMode="auto">
          <a:xfrm flipH="1" flipV="1">
            <a:off x="3705225" y="1257302"/>
            <a:ext cx="7938"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20" name="Line 2090"/>
          <p:cNvSpPr>
            <a:spLocks noChangeShapeType="1"/>
          </p:cNvSpPr>
          <p:nvPr/>
        </p:nvSpPr>
        <p:spPr bwMode="auto">
          <a:xfrm flipH="1" flipV="1">
            <a:off x="3687763" y="1246190"/>
            <a:ext cx="635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21" name="Freeform 2091"/>
          <p:cNvSpPr>
            <a:spLocks/>
          </p:cNvSpPr>
          <p:nvPr/>
        </p:nvSpPr>
        <p:spPr bwMode="auto">
          <a:xfrm>
            <a:off x="3671889" y="1231902"/>
            <a:ext cx="6350" cy="6350"/>
          </a:xfrm>
          <a:custGeom>
            <a:avLst/>
            <a:gdLst>
              <a:gd name="T0" fmla="*/ 8 w 8"/>
              <a:gd name="T1" fmla="*/ 6 h 6"/>
              <a:gd name="T2" fmla="*/ 5 w 8"/>
              <a:gd name="T3" fmla="*/ 5 h 6"/>
              <a:gd name="T4" fmla="*/ 0 w 8"/>
              <a:gd name="T5" fmla="*/ 0 h 6"/>
            </a:gdLst>
            <a:ahLst/>
            <a:cxnLst>
              <a:cxn ang="0">
                <a:pos x="T0" y="T1"/>
              </a:cxn>
              <a:cxn ang="0">
                <a:pos x="T2" y="T3"/>
              </a:cxn>
              <a:cxn ang="0">
                <a:pos x="T4" y="T5"/>
              </a:cxn>
            </a:cxnLst>
            <a:rect l="0" t="0" r="r" b="b"/>
            <a:pathLst>
              <a:path w="8" h="6">
                <a:moveTo>
                  <a:pt x="8" y="6"/>
                </a:moveTo>
                <a:lnTo>
                  <a:pt x="5" y="5"/>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22" name="Freeform 2092"/>
          <p:cNvSpPr>
            <a:spLocks/>
          </p:cNvSpPr>
          <p:nvPr/>
        </p:nvSpPr>
        <p:spPr bwMode="auto">
          <a:xfrm>
            <a:off x="3659189" y="1216027"/>
            <a:ext cx="3175" cy="6350"/>
          </a:xfrm>
          <a:custGeom>
            <a:avLst/>
            <a:gdLst>
              <a:gd name="T0" fmla="*/ 6 w 6"/>
              <a:gd name="T1" fmla="*/ 8 h 8"/>
              <a:gd name="T2" fmla="*/ 3 w 6"/>
              <a:gd name="T3" fmla="*/ 4 h 8"/>
              <a:gd name="T4" fmla="*/ 0 w 6"/>
              <a:gd name="T5" fmla="*/ 0 h 8"/>
            </a:gdLst>
            <a:ahLst/>
            <a:cxnLst>
              <a:cxn ang="0">
                <a:pos x="T0" y="T1"/>
              </a:cxn>
              <a:cxn ang="0">
                <a:pos x="T2" y="T3"/>
              </a:cxn>
              <a:cxn ang="0">
                <a:pos x="T4" y="T5"/>
              </a:cxn>
            </a:cxnLst>
            <a:rect l="0" t="0" r="r" b="b"/>
            <a:pathLst>
              <a:path w="6" h="8">
                <a:moveTo>
                  <a:pt x="6" y="8"/>
                </a:moveTo>
                <a:lnTo>
                  <a:pt x="3" y="4"/>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23" name="Freeform 2093"/>
          <p:cNvSpPr>
            <a:spLocks/>
          </p:cNvSpPr>
          <p:nvPr/>
        </p:nvSpPr>
        <p:spPr bwMode="auto">
          <a:xfrm>
            <a:off x="3649664" y="1196977"/>
            <a:ext cx="3175" cy="6350"/>
          </a:xfrm>
          <a:custGeom>
            <a:avLst/>
            <a:gdLst>
              <a:gd name="T0" fmla="*/ 4 w 4"/>
              <a:gd name="T1" fmla="*/ 10 h 10"/>
              <a:gd name="T2" fmla="*/ 0 w 4"/>
              <a:gd name="T3" fmla="*/ 2 h 10"/>
              <a:gd name="T4" fmla="*/ 0 w 4"/>
              <a:gd name="T5" fmla="*/ 0 h 10"/>
            </a:gdLst>
            <a:ahLst/>
            <a:cxnLst>
              <a:cxn ang="0">
                <a:pos x="T0" y="T1"/>
              </a:cxn>
              <a:cxn ang="0">
                <a:pos x="T2" y="T3"/>
              </a:cxn>
              <a:cxn ang="0">
                <a:pos x="T4" y="T5"/>
              </a:cxn>
            </a:cxnLst>
            <a:rect l="0" t="0" r="r" b="b"/>
            <a:pathLst>
              <a:path w="4" h="10">
                <a:moveTo>
                  <a:pt x="4" y="10"/>
                </a:moveTo>
                <a:lnTo>
                  <a:pt x="0" y="2"/>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24" name="Line 2094"/>
          <p:cNvSpPr>
            <a:spLocks noChangeShapeType="1"/>
          </p:cNvSpPr>
          <p:nvPr/>
        </p:nvSpPr>
        <p:spPr bwMode="auto">
          <a:xfrm flipH="1" flipV="1">
            <a:off x="3643314" y="1176339"/>
            <a:ext cx="1588"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25" name="Freeform 2095"/>
          <p:cNvSpPr>
            <a:spLocks/>
          </p:cNvSpPr>
          <p:nvPr/>
        </p:nvSpPr>
        <p:spPr bwMode="auto">
          <a:xfrm>
            <a:off x="3640138" y="1154114"/>
            <a:ext cx="0" cy="9525"/>
          </a:xfrm>
          <a:custGeom>
            <a:avLst/>
            <a:gdLst>
              <a:gd name="T0" fmla="*/ 2 w 2"/>
              <a:gd name="T1" fmla="*/ 11 h 11"/>
              <a:gd name="T2" fmla="*/ 2 w 2"/>
              <a:gd name="T3" fmla="*/ 9 h 11"/>
              <a:gd name="T4" fmla="*/ 0 w 2"/>
              <a:gd name="T5" fmla="*/ 0 h 11"/>
            </a:gdLst>
            <a:ahLst/>
            <a:cxnLst>
              <a:cxn ang="0">
                <a:pos x="T0" y="T1"/>
              </a:cxn>
              <a:cxn ang="0">
                <a:pos x="T2" y="T3"/>
              </a:cxn>
              <a:cxn ang="0">
                <a:pos x="T4" y="T5"/>
              </a:cxn>
            </a:cxnLst>
            <a:rect l="0" t="0" r="r" b="b"/>
            <a:pathLst>
              <a:path w="2" h="11">
                <a:moveTo>
                  <a:pt x="2" y="11"/>
                </a:moveTo>
                <a:lnTo>
                  <a:pt x="2" y="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26" name="Freeform 2096"/>
          <p:cNvSpPr>
            <a:spLocks/>
          </p:cNvSpPr>
          <p:nvPr/>
        </p:nvSpPr>
        <p:spPr bwMode="auto">
          <a:xfrm>
            <a:off x="3640138" y="1133476"/>
            <a:ext cx="0" cy="7938"/>
          </a:xfrm>
          <a:custGeom>
            <a:avLst/>
            <a:gdLst>
              <a:gd name="T0" fmla="*/ 0 w 2"/>
              <a:gd name="T1" fmla="*/ 11 h 11"/>
              <a:gd name="T2" fmla="*/ 2 w 2"/>
              <a:gd name="T3" fmla="*/ 4 h 11"/>
              <a:gd name="T4" fmla="*/ 2 w 2"/>
              <a:gd name="T5" fmla="*/ 0 h 11"/>
            </a:gdLst>
            <a:ahLst/>
            <a:cxnLst>
              <a:cxn ang="0">
                <a:pos x="T0" y="T1"/>
              </a:cxn>
              <a:cxn ang="0">
                <a:pos x="T2" y="T3"/>
              </a:cxn>
              <a:cxn ang="0">
                <a:pos x="T4" y="T5"/>
              </a:cxn>
            </a:cxnLst>
            <a:rect l="0" t="0" r="r" b="b"/>
            <a:pathLst>
              <a:path w="2" h="11">
                <a:moveTo>
                  <a:pt x="0" y="11"/>
                </a:moveTo>
                <a:lnTo>
                  <a:pt x="2" y="4"/>
                </a:lnTo>
                <a:lnTo>
                  <a:pt x="2"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27" name="Line 2097"/>
          <p:cNvSpPr>
            <a:spLocks noChangeShapeType="1"/>
          </p:cNvSpPr>
          <p:nvPr/>
        </p:nvSpPr>
        <p:spPr bwMode="auto">
          <a:xfrm flipV="1">
            <a:off x="3643314" y="1112839"/>
            <a:ext cx="1588"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28" name="Line 2098"/>
          <p:cNvSpPr>
            <a:spLocks noChangeShapeType="1"/>
          </p:cNvSpPr>
          <p:nvPr/>
        </p:nvSpPr>
        <p:spPr bwMode="auto">
          <a:xfrm flipV="1">
            <a:off x="3649664" y="1093789"/>
            <a:ext cx="3175" cy="63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29" name="Freeform 2099"/>
          <p:cNvSpPr>
            <a:spLocks/>
          </p:cNvSpPr>
          <p:nvPr/>
        </p:nvSpPr>
        <p:spPr bwMode="auto">
          <a:xfrm>
            <a:off x="3659189" y="1074739"/>
            <a:ext cx="4763" cy="7938"/>
          </a:xfrm>
          <a:custGeom>
            <a:avLst/>
            <a:gdLst>
              <a:gd name="T0" fmla="*/ 0 w 5"/>
              <a:gd name="T1" fmla="*/ 10 h 10"/>
              <a:gd name="T2" fmla="*/ 1 w 5"/>
              <a:gd name="T3" fmla="*/ 7 h 10"/>
              <a:gd name="T4" fmla="*/ 5 w 5"/>
              <a:gd name="T5" fmla="*/ 0 h 10"/>
            </a:gdLst>
            <a:ahLst/>
            <a:cxnLst>
              <a:cxn ang="0">
                <a:pos x="T0" y="T1"/>
              </a:cxn>
              <a:cxn ang="0">
                <a:pos x="T2" y="T3"/>
              </a:cxn>
              <a:cxn ang="0">
                <a:pos x="T4" y="T5"/>
              </a:cxn>
            </a:cxnLst>
            <a:rect l="0" t="0" r="r" b="b"/>
            <a:pathLst>
              <a:path w="5" h="10">
                <a:moveTo>
                  <a:pt x="0" y="10"/>
                </a:moveTo>
                <a:lnTo>
                  <a:pt x="1" y="7"/>
                </a:lnTo>
                <a:lnTo>
                  <a:pt x="5"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30" name="Freeform 2100"/>
          <p:cNvSpPr>
            <a:spLocks/>
          </p:cNvSpPr>
          <p:nvPr/>
        </p:nvSpPr>
        <p:spPr bwMode="auto">
          <a:xfrm>
            <a:off x="3671889" y="1058865"/>
            <a:ext cx="6350" cy="6350"/>
          </a:xfrm>
          <a:custGeom>
            <a:avLst/>
            <a:gdLst>
              <a:gd name="T0" fmla="*/ 0 w 8"/>
              <a:gd name="T1" fmla="*/ 8 h 8"/>
              <a:gd name="T2" fmla="*/ 4 w 8"/>
              <a:gd name="T3" fmla="*/ 4 h 8"/>
              <a:gd name="T4" fmla="*/ 8 w 8"/>
              <a:gd name="T5" fmla="*/ 0 h 8"/>
            </a:gdLst>
            <a:ahLst/>
            <a:cxnLst>
              <a:cxn ang="0">
                <a:pos x="T0" y="T1"/>
              </a:cxn>
              <a:cxn ang="0">
                <a:pos x="T2" y="T3"/>
              </a:cxn>
              <a:cxn ang="0">
                <a:pos x="T4" y="T5"/>
              </a:cxn>
            </a:cxnLst>
            <a:rect l="0" t="0" r="r" b="b"/>
            <a:pathLst>
              <a:path w="8" h="8">
                <a:moveTo>
                  <a:pt x="0" y="8"/>
                </a:moveTo>
                <a:lnTo>
                  <a:pt x="4" y="4"/>
                </a:lnTo>
                <a:lnTo>
                  <a:pt x="8"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31" name="Freeform 2101"/>
          <p:cNvSpPr>
            <a:spLocks/>
          </p:cNvSpPr>
          <p:nvPr/>
        </p:nvSpPr>
        <p:spPr bwMode="auto">
          <a:xfrm>
            <a:off x="3687763" y="1046165"/>
            <a:ext cx="7938" cy="4763"/>
          </a:xfrm>
          <a:custGeom>
            <a:avLst/>
            <a:gdLst>
              <a:gd name="T0" fmla="*/ 0 w 8"/>
              <a:gd name="T1" fmla="*/ 7 h 7"/>
              <a:gd name="T2" fmla="*/ 7 w 8"/>
              <a:gd name="T3" fmla="*/ 2 h 7"/>
              <a:gd name="T4" fmla="*/ 8 w 8"/>
              <a:gd name="T5" fmla="*/ 0 h 7"/>
            </a:gdLst>
            <a:ahLst/>
            <a:cxnLst>
              <a:cxn ang="0">
                <a:pos x="T0" y="T1"/>
              </a:cxn>
              <a:cxn ang="0">
                <a:pos x="T2" y="T3"/>
              </a:cxn>
              <a:cxn ang="0">
                <a:pos x="T4" y="T5"/>
              </a:cxn>
            </a:cxnLst>
            <a:rect l="0" t="0" r="r" b="b"/>
            <a:pathLst>
              <a:path w="8" h="7">
                <a:moveTo>
                  <a:pt x="0" y="7"/>
                </a:moveTo>
                <a:lnTo>
                  <a:pt x="7" y="2"/>
                </a:lnTo>
                <a:lnTo>
                  <a:pt x="8"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32" name="Line 2102"/>
          <p:cNvSpPr>
            <a:spLocks noChangeShapeType="1"/>
          </p:cNvSpPr>
          <p:nvPr/>
        </p:nvSpPr>
        <p:spPr bwMode="auto">
          <a:xfrm flipV="1">
            <a:off x="3706813" y="1036640"/>
            <a:ext cx="7938"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33" name="Freeform 2103"/>
          <p:cNvSpPr>
            <a:spLocks/>
          </p:cNvSpPr>
          <p:nvPr/>
        </p:nvSpPr>
        <p:spPr bwMode="auto">
          <a:xfrm>
            <a:off x="3725863" y="1028702"/>
            <a:ext cx="7938" cy="3175"/>
          </a:xfrm>
          <a:custGeom>
            <a:avLst/>
            <a:gdLst>
              <a:gd name="T0" fmla="*/ 0 w 11"/>
              <a:gd name="T1" fmla="*/ 3 h 3"/>
              <a:gd name="T2" fmla="*/ 1 w 11"/>
              <a:gd name="T3" fmla="*/ 3 h 3"/>
              <a:gd name="T4" fmla="*/ 11 w 11"/>
              <a:gd name="T5" fmla="*/ 0 h 3"/>
            </a:gdLst>
            <a:ahLst/>
            <a:cxnLst>
              <a:cxn ang="0">
                <a:pos x="T0" y="T1"/>
              </a:cxn>
              <a:cxn ang="0">
                <a:pos x="T2" y="T3"/>
              </a:cxn>
              <a:cxn ang="0">
                <a:pos x="T4" y="T5"/>
              </a:cxn>
            </a:cxnLst>
            <a:rect l="0" t="0" r="r" b="b"/>
            <a:pathLst>
              <a:path w="11" h="3">
                <a:moveTo>
                  <a:pt x="0" y="3"/>
                </a:moveTo>
                <a:lnTo>
                  <a:pt x="1" y="3"/>
                </a:lnTo>
                <a:lnTo>
                  <a:pt x="11"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34" name="Freeform 2104"/>
          <p:cNvSpPr>
            <a:spLocks/>
          </p:cNvSpPr>
          <p:nvPr/>
        </p:nvSpPr>
        <p:spPr bwMode="auto">
          <a:xfrm>
            <a:off x="3746501" y="1025526"/>
            <a:ext cx="9525" cy="1588"/>
          </a:xfrm>
          <a:custGeom>
            <a:avLst/>
            <a:gdLst>
              <a:gd name="T0" fmla="*/ 0 w 10"/>
              <a:gd name="T1" fmla="*/ 1 h 1"/>
              <a:gd name="T2" fmla="*/ 4 w 10"/>
              <a:gd name="T3" fmla="*/ 1 h 1"/>
              <a:gd name="T4" fmla="*/ 10 w 10"/>
              <a:gd name="T5" fmla="*/ 0 h 1"/>
            </a:gdLst>
            <a:ahLst/>
            <a:cxnLst>
              <a:cxn ang="0">
                <a:pos x="T0" y="T1"/>
              </a:cxn>
              <a:cxn ang="0">
                <a:pos x="T2" y="T3"/>
              </a:cxn>
              <a:cxn ang="0">
                <a:pos x="T4" y="T5"/>
              </a:cxn>
            </a:cxnLst>
            <a:rect l="0" t="0" r="r" b="b"/>
            <a:pathLst>
              <a:path w="10" h="1">
                <a:moveTo>
                  <a:pt x="0" y="1"/>
                </a:moveTo>
                <a:lnTo>
                  <a:pt x="4" y="1"/>
                </a:lnTo>
                <a:lnTo>
                  <a:pt x="1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35" name="Line 2105"/>
          <p:cNvSpPr>
            <a:spLocks noChangeShapeType="1"/>
          </p:cNvSpPr>
          <p:nvPr/>
        </p:nvSpPr>
        <p:spPr bwMode="auto">
          <a:xfrm>
            <a:off x="3768725" y="1025526"/>
            <a:ext cx="7938" cy="158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36" name="Freeform 2106"/>
          <p:cNvSpPr>
            <a:spLocks/>
          </p:cNvSpPr>
          <p:nvPr/>
        </p:nvSpPr>
        <p:spPr bwMode="auto">
          <a:xfrm>
            <a:off x="3787775" y="1028702"/>
            <a:ext cx="9525" cy="3175"/>
          </a:xfrm>
          <a:custGeom>
            <a:avLst/>
            <a:gdLst>
              <a:gd name="T0" fmla="*/ 0 w 11"/>
              <a:gd name="T1" fmla="*/ 0 h 3"/>
              <a:gd name="T2" fmla="*/ 5 w 11"/>
              <a:gd name="T3" fmla="*/ 0 h 3"/>
              <a:gd name="T4" fmla="*/ 11 w 11"/>
              <a:gd name="T5" fmla="*/ 3 h 3"/>
            </a:gdLst>
            <a:ahLst/>
            <a:cxnLst>
              <a:cxn ang="0">
                <a:pos x="T0" y="T1"/>
              </a:cxn>
              <a:cxn ang="0">
                <a:pos x="T2" y="T3"/>
              </a:cxn>
              <a:cxn ang="0">
                <a:pos x="T4" y="T5"/>
              </a:cxn>
            </a:cxnLst>
            <a:rect l="0" t="0" r="r" b="b"/>
            <a:pathLst>
              <a:path w="11" h="3">
                <a:moveTo>
                  <a:pt x="0" y="0"/>
                </a:moveTo>
                <a:lnTo>
                  <a:pt x="5" y="0"/>
                </a:lnTo>
                <a:lnTo>
                  <a:pt x="11" y="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37" name="Line 2107"/>
          <p:cNvSpPr>
            <a:spLocks noChangeShapeType="1"/>
          </p:cNvSpPr>
          <p:nvPr/>
        </p:nvSpPr>
        <p:spPr bwMode="auto">
          <a:xfrm>
            <a:off x="3810000" y="1035052"/>
            <a:ext cx="7938"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38" name="Freeform 2108"/>
          <p:cNvSpPr>
            <a:spLocks/>
          </p:cNvSpPr>
          <p:nvPr/>
        </p:nvSpPr>
        <p:spPr bwMode="auto">
          <a:xfrm>
            <a:off x="3824289" y="1041402"/>
            <a:ext cx="3175" cy="3175"/>
          </a:xfrm>
          <a:custGeom>
            <a:avLst/>
            <a:gdLst>
              <a:gd name="T0" fmla="*/ 0 w 4"/>
              <a:gd name="T1" fmla="*/ 0 h 4"/>
              <a:gd name="T2" fmla="*/ 0 w 4"/>
              <a:gd name="T3" fmla="*/ 0 h 4"/>
              <a:gd name="T4" fmla="*/ 4 w 4"/>
              <a:gd name="T5" fmla="*/ 4 h 4"/>
            </a:gdLst>
            <a:ahLst/>
            <a:cxnLst>
              <a:cxn ang="0">
                <a:pos x="T0" y="T1"/>
              </a:cxn>
              <a:cxn ang="0">
                <a:pos x="T2" y="T3"/>
              </a:cxn>
              <a:cxn ang="0">
                <a:pos x="T4" y="T5"/>
              </a:cxn>
            </a:cxnLst>
            <a:rect l="0" t="0" r="r" b="b"/>
            <a:pathLst>
              <a:path w="4" h="4">
                <a:moveTo>
                  <a:pt x="0" y="0"/>
                </a:moveTo>
                <a:lnTo>
                  <a:pt x="0" y="0"/>
                </a:lnTo>
                <a:lnTo>
                  <a:pt x="4"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39" name="Freeform 2109"/>
          <p:cNvSpPr>
            <a:spLocks/>
          </p:cNvSpPr>
          <p:nvPr/>
        </p:nvSpPr>
        <p:spPr bwMode="auto">
          <a:xfrm>
            <a:off x="3959226" y="958851"/>
            <a:ext cx="382588" cy="382588"/>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6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7 h 482"/>
              <a:gd name="T60" fmla="*/ 428 w 483"/>
              <a:gd name="T61" fmla="*/ 394 h 482"/>
              <a:gd name="T62" fmla="*/ 454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4" y="126"/>
                </a:lnTo>
                <a:lnTo>
                  <a:pt x="441" y="106"/>
                </a:lnTo>
                <a:lnTo>
                  <a:pt x="428" y="89"/>
                </a:lnTo>
                <a:lnTo>
                  <a:pt x="412" y="71"/>
                </a:lnTo>
                <a:lnTo>
                  <a:pt x="395" y="55"/>
                </a:lnTo>
                <a:lnTo>
                  <a:pt x="377" y="42"/>
                </a:lnTo>
                <a:lnTo>
                  <a:pt x="357" y="30"/>
                </a:lnTo>
                <a:lnTo>
                  <a:pt x="336" y="19"/>
                </a:lnTo>
                <a:lnTo>
                  <a:pt x="314" y="11"/>
                </a:lnTo>
                <a:lnTo>
                  <a:pt x="290" y="5"/>
                </a:lnTo>
                <a:lnTo>
                  <a:pt x="266" y="1"/>
                </a:lnTo>
                <a:lnTo>
                  <a:pt x="242" y="0"/>
                </a:lnTo>
                <a:lnTo>
                  <a:pt x="242" y="0"/>
                </a:lnTo>
                <a:lnTo>
                  <a:pt x="218"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7"/>
                </a:lnTo>
                <a:lnTo>
                  <a:pt x="412" y="411"/>
                </a:lnTo>
                <a:lnTo>
                  <a:pt x="428" y="394"/>
                </a:lnTo>
                <a:lnTo>
                  <a:pt x="441" y="377"/>
                </a:lnTo>
                <a:lnTo>
                  <a:pt x="454" y="356"/>
                </a:lnTo>
                <a:lnTo>
                  <a:pt x="464" y="335"/>
                </a:lnTo>
                <a:lnTo>
                  <a:pt x="472" y="314"/>
                </a:lnTo>
                <a:lnTo>
                  <a:pt x="478" y="289"/>
                </a:lnTo>
                <a:lnTo>
                  <a:pt x="482"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40" name="Freeform 2110"/>
          <p:cNvSpPr>
            <a:spLocks/>
          </p:cNvSpPr>
          <p:nvPr/>
        </p:nvSpPr>
        <p:spPr bwMode="auto">
          <a:xfrm>
            <a:off x="4030664" y="1098552"/>
            <a:ext cx="42863" cy="42863"/>
          </a:xfrm>
          <a:custGeom>
            <a:avLst/>
            <a:gdLst>
              <a:gd name="T0" fmla="*/ 53 w 53"/>
              <a:gd name="T1" fmla="*/ 27 h 54"/>
              <a:gd name="T2" fmla="*/ 53 w 53"/>
              <a:gd name="T3" fmla="*/ 27 h 54"/>
              <a:gd name="T4" fmla="*/ 53 w 53"/>
              <a:gd name="T5" fmla="*/ 32 h 54"/>
              <a:gd name="T6" fmla="*/ 51 w 53"/>
              <a:gd name="T7" fmla="*/ 37 h 54"/>
              <a:gd name="T8" fmla="*/ 49 w 53"/>
              <a:gd name="T9" fmla="*/ 41 h 54"/>
              <a:gd name="T10" fmla="*/ 45 w 53"/>
              <a:gd name="T11" fmla="*/ 45 h 54"/>
              <a:gd name="T12" fmla="*/ 41 w 53"/>
              <a:gd name="T13" fmla="*/ 50 h 54"/>
              <a:gd name="T14" fmla="*/ 37 w 53"/>
              <a:gd name="T15" fmla="*/ 51 h 54"/>
              <a:gd name="T16" fmla="*/ 32 w 53"/>
              <a:gd name="T17" fmla="*/ 54 h 54"/>
              <a:gd name="T18" fmla="*/ 26 w 53"/>
              <a:gd name="T19" fmla="*/ 54 h 54"/>
              <a:gd name="T20" fmla="*/ 26 w 53"/>
              <a:gd name="T21" fmla="*/ 54 h 54"/>
              <a:gd name="T22" fmla="*/ 21 w 53"/>
              <a:gd name="T23" fmla="*/ 54 h 54"/>
              <a:gd name="T24" fmla="*/ 16 w 53"/>
              <a:gd name="T25" fmla="*/ 51 h 54"/>
              <a:gd name="T26" fmla="*/ 12 w 53"/>
              <a:gd name="T27" fmla="*/ 50 h 54"/>
              <a:gd name="T28" fmla="*/ 8 w 53"/>
              <a:gd name="T29" fmla="*/ 45 h 54"/>
              <a:gd name="T30" fmla="*/ 4 w 53"/>
              <a:gd name="T31" fmla="*/ 41 h 54"/>
              <a:gd name="T32" fmla="*/ 2 w 53"/>
              <a:gd name="T33" fmla="*/ 37 h 54"/>
              <a:gd name="T34" fmla="*/ 0 w 53"/>
              <a:gd name="T35" fmla="*/ 32 h 54"/>
              <a:gd name="T36" fmla="*/ 0 w 53"/>
              <a:gd name="T37" fmla="*/ 27 h 54"/>
              <a:gd name="T38" fmla="*/ 0 w 53"/>
              <a:gd name="T39" fmla="*/ 27 h 54"/>
              <a:gd name="T40" fmla="*/ 0 w 53"/>
              <a:gd name="T41" fmla="*/ 21 h 54"/>
              <a:gd name="T42" fmla="*/ 2 w 53"/>
              <a:gd name="T43" fmla="*/ 16 h 54"/>
              <a:gd name="T44" fmla="*/ 4 w 53"/>
              <a:gd name="T45" fmla="*/ 12 h 54"/>
              <a:gd name="T46" fmla="*/ 8 w 53"/>
              <a:gd name="T47" fmla="*/ 8 h 54"/>
              <a:gd name="T48" fmla="*/ 12 w 53"/>
              <a:gd name="T49" fmla="*/ 4 h 54"/>
              <a:gd name="T50" fmla="*/ 16 w 53"/>
              <a:gd name="T51" fmla="*/ 3 h 54"/>
              <a:gd name="T52" fmla="*/ 21 w 53"/>
              <a:gd name="T53" fmla="*/ 0 h 54"/>
              <a:gd name="T54" fmla="*/ 26 w 53"/>
              <a:gd name="T55" fmla="*/ 0 h 54"/>
              <a:gd name="T56" fmla="*/ 26 w 53"/>
              <a:gd name="T57" fmla="*/ 0 h 54"/>
              <a:gd name="T58" fmla="*/ 32 w 53"/>
              <a:gd name="T59" fmla="*/ 0 h 54"/>
              <a:gd name="T60" fmla="*/ 37 w 53"/>
              <a:gd name="T61" fmla="*/ 3 h 54"/>
              <a:gd name="T62" fmla="*/ 41 w 53"/>
              <a:gd name="T63" fmla="*/ 4 h 54"/>
              <a:gd name="T64" fmla="*/ 45 w 53"/>
              <a:gd name="T65" fmla="*/ 8 h 54"/>
              <a:gd name="T66" fmla="*/ 49 w 53"/>
              <a:gd name="T67" fmla="*/ 12 h 54"/>
              <a:gd name="T68" fmla="*/ 51 w 53"/>
              <a:gd name="T69" fmla="*/ 16 h 54"/>
              <a:gd name="T70" fmla="*/ 53 w 53"/>
              <a:gd name="T71" fmla="*/ 21 h 54"/>
              <a:gd name="T72" fmla="*/ 53 w 53"/>
              <a:gd name="T73" fmla="*/ 27 h 54"/>
              <a:gd name="T74" fmla="*/ 53 w 53"/>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53" y="27"/>
                </a:moveTo>
                <a:lnTo>
                  <a:pt x="53" y="27"/>
                </a:lnTo>
                <a:lnTo>
                  <a:pt x="53" y="32"/>
                </a:lnTo>
                <a:lnTo>
                  <a:pt x="51" y="37"/>
                </a:lnTo>
                <a:lnTo>
                  <a:pt x="49" y="41"/>
                </a:lnTo>
                <a:lnTo>
                  <a:pt x="45" y="45"/>
                </a:lnTo>
                <a:lnTo>
                  <a:pt x="41" y="50"/>
                </a:lnTo>
                <a:lnTo>
                  <a:pt x="37" y="51"/>
                </a:lnTo>
                <a:lnTo>
                  <a:pt x="32" y="54"/>
                </a:lnTo>
                <a:lnTo>
                  <a:pt x="26" y="54"/>
                </a:lnTo>
                <a:lnTo>
                  <a:pt x="26" y="54"/>
                </a:lnTo>
                <a:lnTo>
                  <a:pt x="21" y="54"/>
                </a:lnTo>
                <a:lnTo>
                  <a:pt x="16" y="51"/>
                </a:lnTo>
                <a:lnTo>
                  <a:pt x="12" y="50"/>
                </a:lnTo>
                <a:lnTo>
                  <a:pt x="8" y="45"/>
                </a:lnTo>
                <a:lnTo>
                  <a:pt x="4" y="41"/>
                </a:lnTo>
                <a:lnTo>
                  <a:pt x="2" y="37"/>
                </a:lnTo>
                <a:lnTo>
                  <a:pt x="0" y="32"/>
                </a:lnTo>
                <a:lnTo>
                  <a:pt x="0" y="27"/>
                </a:lnTo>
                <a:lnTo>
                  <a:pt x="0" y="27"/>
                </a:lnTo>
                <a:lnTo>
                  <a:pt x="0" y="21"/>
                </a:lnTo>
                <a:lnTo>
                  <a:pt x="2" y="16"/>
                </a:lnTo>
                <a:lnTo>
                  <a:pt x="4" y="12"/>
                </a:lnTo>
                <a:lnTo>
                  <a:pt x="8" y="8"/>
                </a:lnTo>
                <a:lnTo>
                  <a:pt x="12" y="4"/>
                </a:lnTo>
                <a:lnTo>
                  <a:pt x="16" y="3"/>
                </a:lnTo>
                <a:lnTo>
                  <a:pt x="21" y="0"/>
                </a:lnTo>
                <a:lnTo>
                  <a:pt x="26" y="0"/>
                </a:lnTo>
                <a:lnTo>
                  <a:pt x="26" y="0"/>
                </a:lnTo>
                <a:lnTo>
                  <a:pt x="32" y="0"/>
                </a:lnTo>
                <a:lnTo>
                  <a:pt x="37" y="3"/>
                </a:lnTo>
                <a:lnTo>
                  <a:pt x="41" y="4"/>
                </a:lnTo>
                <a:lnTo>
                  <a:pt x="45" y="8"/>
                </a:lnTo>
                <a:lnTo>
                  <a:pt x="49" y="12"/>
                </a:lnTo>
                <a:lnTo>
                  <a:pt x="51" y="16"/>
                </a:lnTo>
                <a:lnTo>
                  <a:pt x="53" y="21"/>
                </a:lnTo>
                <a:lnTo>
                  <a:pt x="53" y="27"/>
                </a:lnTo>
                <a:lnTo>
                  <a:pt x="53"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41" name="Freeform 2111"/>
          <p:cNvSpPr>
            <a:spLocks/>
          </p:cNvSpPr>
          <p:nvPr/>
        </p:nvSpPr>
        <p:spPr bwMode="auto">
          <a:xfrm>
            <a:off x="4159251" y="1098552"/>
            <a:ext cx="42863" cy="42863"/>
          </a:xfrm>
          <a:custGeom>
            <a:avLst/>
            <a:gdLst>
              <a:gd name="T0" fmla="*/ 54 w 54"/>
              <a:gd name="T1" fmla="*/ 27 h 54"/>
              <a:gd name="T2" fmla="*/ 54 w 54"/>
              <a:gd name="T3" fmla="*/ 27 h 54"/>
              <a:gd name="T4" fmla="*/ 54 w 54"/>
              <a:gd name="T5" fmla="*/ 32 h 54"/>
              <a:gd name="T6" fmla="*/ 51 w 54"/>
              <a:gd name="T7" fmla="*/ 37 h 54"/>
              <a:gd name="T8" fmla="*/ 50 w 54"/>
              <a:gd name="T9" fmla="*/ 41 h 54"/>
              <a:gd name="T10" fmla="*/ 46 w 54"/>
              <a:gd name="T11" fmla="*/ 45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7 w 54"/>
              <a:gd name="T25" fmla="*/ 51 h 54"/>
              <a:gd name="T26" fmla="*/ 13 w 54"/>
              <a:gd name="T27" fmla="*/ 50 h 54"/>
              <a:gd name="T28" fmla="*/ 8 w 54"/>
              <a:gd name="T29" fmla="*/ 45 h 54"/>
              <a:gd name="T30" fmla="*/ 4 w 54"/>
              <a:gd name="T31" fmla="*/ 41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3 w 54"/>
              <a:gd name="T49" fmla="*/ 4 h 54"/>
              <a:gd name="T50" fmla="*/ 17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1"/>
                </a:lnTo>
                <a:lnTo>
                  <a:pt x="46" y="45"/>
                </a:lnTo>
                <a:lnTo>
                  <a:pt x="42" y="50"/>
                </a:lnTo>
                <a:lnTo>
                  <a:pt x="38" y="51"/>
                </a:lnTo>
                <a:lnTo>
                  <a:pt x="33" y="54"/>
                </a:lnTo>
                <a:lnTo>
                  <a:pt x="27" y="54"/>
                </a:lnTo>
                <a:lnTo>
                  <a:pt x="27" y="54"/>
                </a:lnTo>
                <a:lnTo>
                  <a:pt x="22" y="54"/>
                </a:lnTo>
                <a:lnTo>
                  <a:pt x="17" y="51"/>
                </a:lnTo>
                <a:lnTo>
                  <a:pt x="13" y="50"/>
                </a:lnTo>
                <a:lnTo>
                  <a:pt x="8" y="45"/>
                </a:lnTo>
                <a:lnTo>
                  <a:pt x="4" y="41"/>
                </a:lnTo>
                <a:lnTo>
                  <a:pt x="3" y="37"/>
                </a:lnTo>
                <a:lnTo>
                  <a:pt x="0" y="32"/>
                </a:lnTo>
                <a:lnTo>
                  <a:pt x="0" y="27"/>
                </a:lnTo>
                <a:lnTo>
                  <a:pt x="0" y="27"/>
                </a:lnTo>
                <a:lnTo>
                  <a:pt x="0" y="21"/>
                </a:lnTo>
                <a:lnTo>
                  <a:pt x="3" y="16"/>
                </a:lnTo>
                <a:lnTo>
                  <a:pt x="4" y="12"/>
                </a:lnTo>
                <a:lnTo>
                  <a:pt x="8" y="8"/>
                </a:lnTo>
                <a:lnTo>
                  <a:pt x="13" y="4"/>
                </a:lnTo>
                <a:lnTo>
                  <a:pt x="17" y="3"/>
                </a:lnTo>
                <a:lnTo>
                  <a:pt x="22" y="0"/>
                </a:lnTo>
                <a:lnTo>
                  <a:pt x="27" y="0"/>
                </a:lnTo>
                <a:lnTo>
                  <a:pt x="27" y="0"/>
                </a:lnTo>
                <a:lnTo>
                  <a:pt x="33"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42" name="Line 2112"/>
          <p:cNvSpPr>
            <a:spLocks noChangeShapeType="1"/>
          </p:cNvSpPr>
          <p:nvPr/>
        </p:nvSpPr>
        <p:spPr bwMode="auto">
          <a:xfrm>
            <a:off x="4073525" y="1119189"/>
            <a:ext cx="857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43" name="Freeform 2113"/>
          <p:cNvSpPr>
            <a:spLocks/>
          </p:cNvSpPr>
          <p:nvPr/>
        </p:nvSpPr>
        <p:spPr bwMode="auto">
          <a:xfrm>
            <a:off x="4030664" y="1225552"/>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6 w 53"/>
              <a:gd name="T19" fmla="*/ 53 h 53"/>
              <a:gd name="T20" fmla="*/ 26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6 w 53"/>
              <a:gd name="T55" fmla="*/ 0 h 53"/>
              <a:gd name="T56" fmla="*/ 26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6" y="53"/>
                </a:lnTo>
                <a:lnTo>
                  <a:pt x="26"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6" y="0"/>
                </a:lnTo>
                <a:lnTo>
                  <a:pt x="26" y="0"/>
                </a:lnTo>
                <a:lnTo>
                  <a:pt x="32" y="0"/>
                </a:lnTo>
                <a:lnTo>
                  <a:pt x="37" y="2"/>
                </a:lnTo>
                <a:lnTo>
                  <a:pt x="41" y="4"/>
                </a:lnTo>
                <a:lnTo>
                  <a:pt x="45" y="8"/>
                </a:lnTo>
                <a:lnTo>
                  <a:pt x="49" y="12"/>
                </a:lnTo>
                <a:lnTo>
                  <a:pt x="51" y="16"/>
                </a:lnTo>
                <a:lnTo>
                  <a:pt x="53" y="21"/>
                </a:lnTo>
                <a:lnTo>
                  <a:pt x="53" y="27"/>
                </a:lnTo>
                <a:lnTo>
                  <a:pt x="53"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44" name="Freeform 2114"/>
          <p:cNvSpPr>
            <a:spLocks/>
          </p:cNvSpPr>
          <p:nvPr/>
        </p:nvSpPr>
        <p:spPr bwMode="auto">
          <a:xfrm>
            <a:off x="4159251" y="1225552"/>
            <a:ext cx="42863" cy="42863"/>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3 w 54"/>
              <a:gd name="T17" fmla="*/ 53 h 53"/>
              <a:gd name="T18" fmla="*/ 27 w 54"/>
              <a:gd name="T19" fmla="*/ 53 h 53"/>
              <a:gd name="T20" fmla="*/ 27 w 54"/>
              <a:gd name="T21" fmla="*/ 53 h 53"/>
              <a:gd name="T22" fmla="*/ 22 w 54"/>
              <a:gd name="T23" fmla="*/ 53 h 53"/>
              <a:gd name="T24" fmla="*/ 17 w 54"/>
              <a:gd name="T25" fmla="*/ 51 h 53"/>
              <a:gd name="T26" fmla="*/ 13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3 w 54"/>
              <a:gd name="T49" fmla="*/ 4 h 53"/>
              <a:gd name="T50" fmla="*/ 17 w 54"/>
              <a:gd name="T51" fmla="*/ 2 h 53"/>
              <a:gd name="T52" fmla="*/ 22 w 54"/>
              <a:gd name="T53" fmla="*/ 0 h 53"/>
              <a:gd name="T54" fmla="*/ 27 w 54"/>
              <a:gd name="T55" fmla="*/ 0 h 53"/>
              <a:gd name="T56" fmla="*/ 27 w 54"/>
              <a:gd name="T57" fmla="*/ 0 h 53"/>
              <a:gd name="T58" fmla="*/ 33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3" y="53"/>
                </a:lnTo>
                <a:lnTo>
                  <a:pt x="27" y="53"/>
                </a:lnTo>
                <a:lnTo>
                  <a:pt x="27" y="53"/>
                </a:lnTo>
                <a:lnTo>
                  <a:pt x="22" y="53"/>
                </a:lnTo>
                <a:lnTo>
                  <a:pt x="17" y="51"/>
                </a:lnTo>
                <a:lnTo>
                  <a:pt x="13" y="49"/>
                </a:lnTo>
                <a:lnTo>
                  <a:pt x="8" y="45"/>
                </a:lnTo>
                <a:lnTo>
                  <a:pt x="4" y="41"/>
                </a:lnTo>
                <a:lnTo>
                  <a:pt x="3" y="37"/>
                </a:lnTo>
                <a:lnTo>
                  <a:pt x="0" y="32"/>
                </a:lnTo>
                <a:lnTo>
                  <a:pt x="0" y="27"/>
                </a:lnTo>
                <a:lnTo>
                  <a:pt x="0" y="27"/>
                </a:lnTo>
                <a:lnTo>
                  <a:pt x="0" y="21"/>
                </a:lnTo>
                <a:lnTo>
                  <a:pt x="3" y="16"/>
                </a:lnTo>
                <a:lnTo>
                  <a:pt x="4" y="12"/>
                </a:lnTo>
                <a:lnTo>
                  <a:pt x="8" y="8"/>
                </a:lnTo>
                <a:lnTo>
                  <a:pt x="13" y="4"/>
                </a:lnTo>
                <a:lnTo>
                  <a:pt x="17" y="2"/>
                </a:lnTo>
                <a:lnTo>
                  <a:pt x="22" y="0"/>
                </a:lnTo>
                <a:lnTo>
                  <a:pt x="27" y="0"/>
                </a:lnTo>
                <a:lnTo>
                  <a:pt x="27" y="0"/>
                </a:lnTo>
                <a:lnTo>
                  <a:pt x="33" y="0"/>
                </a:lnTo>
                <a:lnTo>
                  <a:pt x="38" y="2"/>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45" name="Line 2115"/>
          <p:cNvSpPr>
            <a:spLocks noChangeShapeType="1"/>
          </p:cNvSpPr>
          <p:nvPr/>
        </p:nvSpPr>
        <p:spPr bwMode="auto">
          <a:xfrm>
            <a:off x="4073525" y="1247776"/>
            <a:ext cx="857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46" name="Line 2116"/>
          <p:cNvSpPr>
            <a:spLocks noChangeShapeType="1"/>
          </p:cNvSpPr>
          <p:nvPr/>
        </p:nvSpPr>
        <p:spPr bwMode="auto">
          <a:xfrm>
            <a:off x="4052888" y="1141414"/>
            <a:ext cx="0" cy="841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47" name="Line 2117"/>
          <p:cNvSpPr>
            <a:spLocks noChangeShapeType="1"/>
          </p:cNvSpPr>
          <p:nvPr/>
        </p:nvSpPr>
        <p:spPr bwMode="auto">
          <a:xfrm>
            <a:off x="4179888" y="1141414"/>
            <a:ext cx="0" cy="841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48" name="Freeform 2118"/>
          <p:cNvSpPr>
            <a:spLocks/>
          </p:cNvSpPr>
          <p:nvPr/>
        </p:nvSpPr>
        <p:spPr bwMode="auto">
          <a:xfrm>
            <a:off x="4098926" y="1030290"/>
            <a:ext cx="42863" cy="42863"/>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3"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3" y="0"/>
                </a:lnTo>
                <a:lnTo>
                  <a:pt x="38" y="3"/>
                </a:lnTo>
                <a:lnTo>
                  <a:pt x="42" y="4"/>
                </a:lnTo>
                <a:lnTo>
                  <a:pt x="46" y="8"/>
                </a:lnTo>
                <a:lnTo>
                  <a:pt x="50" y="12"/>
                </a:lnTo>
                <a:lnTo>
                  <a:pt x="51" y="16"/>
                </a:lnTo>
                <a:lnTo>
                  <a:pt x="54" y="22"/>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49" name="Freeform 2119"/>
          <p:cNvSpPr>
            <a:spLocks/>
          </p:cNvSpPr>
          <p:nvPr/>
        </p:nvSpPr>
        <p:spPr bwMode="auto">
          <a:xfrm>
            <a:off x="4227514" y="1030290"/>
            <a:ext cx="41275" cy="42863"/>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2"/>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50" name="Line 2120"/>
          <p:cNvSpPr>
            <a:spLocks noChangeShapeType="1"/>
          </p:cNvSpPr>
          <p:nvPr/>
        </p:nvSpPr>
        <p:spPr bwMode="auto">
          <a:xfrm>
            <a:off x="4141789" y="1050926"/>
            <a:ext cx="857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51" name="Freeform 2121"/>
          <p:cNvSpPr>
            <a:spLocks/>
          </p:cNvSpPr>
          <p:nvPr/>
        </p:nvSpPr>
        <p:spPr bwMode="auto">
          <a:xfrm>
            <a:off x="4098926" y="1157290"/>
            <a:ext cx="42863" cy="42863"/>
          </a:xfrm>
          <a:custGeom>
            <a:avLst/>
            <a:gdLst>
              <a:gd name="T0" fmla="*/ 54 w 54"/>
              <a:gd name="T1" fmla="*/ 27 h 54"/>
              <a:gd name="T2" fmla="*/ 54 w 54"/>
              <a:gd name="T3" fmla="*/ 27 h 54"/>
              <a:gd name="T4" fmla="*/ 54 w 54"/>
              <a:gd name="T5" fmla="*/ 32 h 54"/>
              <a:gd name="T6" fmla="*/ 51 w 54"/>
              <a:gd name="T7" fmla="*/ 37 h 54"/>
              <a:gd name="T8" fmla="*/ 50 w 54"/>
              <a:gd name="T9" fmla="*/ 42 h 54"/>
              <a:gd name="T10" fmla="*/ 46 w 54"/>
              <a:gd name="T11" fmla="*/ 46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2"/>
                </a:lnTo>
                <a:lnTo>
                  <a:pt x="46" y="46"/>
                </a:lnTo>
                <a:lnTo>
                  <a:pt x="42" y="50"/>
                </a:lnTo>
                <a:lnTo>
                  <a:pt x="38" y="51"/>
                </a:lnTo>
                <a:lnTo>
                  <a:pt x="33" y="54"/>
                </a:lnTo>
                <a:lnTo>
                  <a:pt x="27" y="54"/>
                </a:lnTo>
                <a:lnTo>
                  <a:pt x="27" y="54"/>
                </a:lnTo>
                <a:lnTo>
                  <a:pt x="22" y="54"/>
                </a:lnTo>
                <a:lnTo>
                  <a:pt x="16" y="51"/>
                </a:lnTo>
                <a:lnTo>
                  <a:pt x="12" y="50"/>
                </a:lnTo>
                <a:lnTo>
                  <a:pt x="8" y="46"/>
                </a:lnTo>
                <a:lnTo>
                  <a:pt x="4" y="42"/>
                </a:lnTo>
                <a:lnTo>
                  <a:pt x="3" y="37"/>
                </a:lnTo>
                <a:lnTo>
                  <a:pt x="0" y="32"/>
                </a:lnTo>
                <a:lnTo>
                  <a:pt x="0" y="27"/>
                </a:lnTo>
                <a:lnTo>
                  <a:pt x="0" y="27"/>
                </a:lnTo>
                <a:lnTo>
                  <a:pt x="0" y="21"/>
                </a:lnTo>
                <a:lnTo>
                  <a:pt x="3" y="16"/>
                </a:lnTo>
                <a:lnTo>
                  <a:pt x="4" y="12"/>
                </a:lnTo>
                <a:lnTo>
                  <a:pt x="8" y="8"/>
                </a:lnTo>
                <a:lnTo>
                  <a:pt x="12" y="4"/>
                </a:lnTo>
                <a:lnTo>
                  <a:pt x="16" y="3"/>
                </a:lnTo>
                <a:lnTo>
                  <a:pt x="22" y="0"/>
                </a:lnTo>
                <a:lnTo>
                  <a:pt x="27" y="0"/>
                </a:lnTo>
                <a:lnTo>
                  <a:pt x="27" y="0"/>
                </a:lnTo>
                <a:lnTo>
                  <a:pt x="33"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52" name="Freeform 2122"/>
          <p:cNvSpPr>
            <a:spLocks/>
          </p:cNvSpPr>
          <p:nvPr/>
        </p:nvSpPr>
        <p:spPr bwMode="auto">
          <a:xfrm>
            <a:off x="4227514" y="1157290"/>
            <a:ext cx="41275" cy="42863"/>
          </a:xfrm>
          <a:custGeom>
            <a:avLst/>
            <a:gdLst>
              <a:gd name="T0" fmla="*/ 54 w 54"/>
              <a:gd name="T1" fmla="*/ 27 h 54"/>
              <a:gd name="T2" fmla="*/ 54 w 54"/>
              <a:gd name="T3" fmla="*/ 27 h 54"/>
              <a:gd name="T4" fmla="*/ 54 w 54"/>
              <a:gd name="T5" fmla="*/ 32 h 54"/>
              <a:gd name="T6" fmla="*/ 51 w 54"/>
              <a:gd name="T7" fmla="*/ 37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7"/>
                </a:lnTo>
                <a:lnTo>
                  <a:pt x="0" y="32"/>
                </a:lnTo>
                <a:lnTo>
                  <a:pt x="0" y="27"/>
                </a:lnTo>
                <a:lnTo>
                  <a:pt x="0" y="27"/>
                </a:lnTo>
                <a:lnTo>
                  <a:pt x="0" y="21"/>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53" name="Line 2123"/>
          <p:cNvSpPr>
            <a:spLocks noChangeShapeType="1"/>
          </p:cNvSpPr>
          <p:nvPr/>
        </p:nvSpPr>
        <p:spPr bwMode="auto">
          <a:xfrm>
            <a:off x="4248150" y="1073151"/>
            <a:ext cx="0" cy="841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54" name="Line 2124"/>
          <p:cNvSpPr>
            <a:spLocks noChangeShapeType="1"/>
          </p:cNvSpPr>
          <p:nvPr/>
        </p:nvSpPr>
        <p:spPr bwMode="auto">
          <a:xfrm flipH="1">
            <a:off x="4067175" y="1066801"/>
            <a:ext cx="38100"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55" name="Line 2125"/>
          <p:cNvSpPr>
            <a:spLocks noChangeShapeType="1"/>
          </p:cNvSpPr>
          <p:nvPr/>
        </p:nvSpPr>
        <p:spPr bwMode="auto">
          <a:xfrm flipH="1">
            <a:off x="4195763" y="1066801"/>
            <a:ext cx="38100"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56" name="Line 2126"/>
          <p:cNvSpPr>
            <a:spLocks noChangeShapeType="1"/>
          </p:cNvSpPr>
          <p:nvPr/>
        </p:nvSpPr>
        <p:spPr bwMode="auto">
          <a:xfrm>
            <a:off x="4141789" y="1179514"/>
            <a:ext cx="476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57" name="Line 2127"/>
          <p:cNvSpPr>
            <a:spLocks noChangeShapeType="1"/>
          </p:cNvSpPr>
          <p:nvPr/>
        </p:nvSpPr>
        <p:spPr bwMode="auto">
          <a:xfrm>
            <a:off x="4159250" y="117951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58" name="Line 2128"/>
          <p:cNvSpPr>
            <a:spLocks noChangeShapeType="1"/>
          </p:cNvSpPr>
          <p:nvPr/>
        </p:nvSpPr>
        <p:spPr bwMode="auto">
          <a:xfrm>
            <a:off x="4179888" y="117951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59" name="Line 2129"/>
          <p:cNvSpPr>
            <a:spLocks noChangeShapeType="1"/>
          </p:cNvSpPr>
          <p:nvPr/>
        </p:nvSpPr>
        <p:spPr bwMode="auto">
          <a:xfrm>
            <a:off x="4202113" y="117951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60" name="Line 2130"/>
          <p:cNvSpPr>
            <a:spLocks noChangeShapeType="1"/>
          </p:cNvSpPr>
          <p:nvPr/>
        </p:nvSpPr>
        <p:spPr bwMode="auto">
          <a:xfrm>
            <a:off x="4222751" y="1179514"/>
            <a:ext cx="476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61" name="Line 2131"/>
          <p:cNvSpPr>
            <a:spLocks noChangeShapeType="1"/>
          </p:cNvSpPr>
          <p:nvPr/>
        </p:nvSpPr>
        <p:spPr bwMode="auto">
          <a:xfrm>
            <a:off x="4121150" y="1073152"/>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62" name="Line 2132"/>
          <p:cNvSpPr>
            <a:spLocks noChangeShapeType="1"/>
          </p:cNvSpPr>
          <p:nvPr/>
        </p:nvSpPr>
        <p:spPr bwMode="auto">
          <a:xfrm>
            <a:off x="4121150" y="1090614"/>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63" name="Line 2133"/>
          <p:cNvSpPr>
            <a:spLocks noChangeShapeType="1"/>
          </p:cNvSpPr>
          <p:nvPr/>
        </p:nvSpPr>
        <p:spPr bwMode="auto">
          <a:xfrm>
            <a:off x="4121150" y="11112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64" name="Line 2134"/>
          <p:cNvSpPr>
            <a:spLocks noChangeShapeType="1"/>
          </p:cNvSpPr>
          <p:nvPr/>
        </p:nvSpPr>
        <p:spPr bwMode="auto">
          <a:xfrm>
            <a:off x="4121150" y="1131890"/>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65" name="Line 2135"/>
          <p:cNvSpPr>
            <a:spLocks noChangeShapeType="1"/>
          </p:cNvSpPr>
          <p:nvPr/>
        </p:nvSpPr>
        <p:spPr bwMode="auto">
          <a:xfrm>
            <a:off x="4121150" y="1154115"/>
            <a:ext cx="0"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66" name="Line 2136"/>
          <p:cNvSpPr>
            <a:spLocks noChangeShapeType="1"/>
          </p:cNvSpPr>
          <p:nvPr/>
        </p:nvSpPr>
        <p:spPr bwMode="auto">
          <a:xfrm flipH="1">
            <a:off x="4102101" y="1193802"/>
            <a:ext cx="3175"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67" name="Line 2137"/>
          <p:cNvSpPr>
            <a:spLocks noChangeShapeType="1"/>
          </p:cNvSpPr>
          <p:nvPr/>
        </p:nvSpPr>
        <p:spPr bwMode="auto">
          <a:xfrm flipH="1">
            <a:off x="4087813" y="1204915"/>
            <a:ext cx="7938"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68" name="Line 2138"/>
          <p:cNvSpPr>
            <a:spLocks noChangeShapeType="1"/>
          </p:cNvSpPr>
          <p:nvPr/>
        </p:nvSpPr>
        <p:spPr bwMode="auto">
          <a:xfrm flipH="1">
            <a:off x="4076701" y="1216027"/>
            <a:ext cx="6350" cy="63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69" name="Line 2139"/>
          <p:cNvSpPr>
            <a:spLocks noChangeShapeType="1"/>
          </p:cNvSpPr>
          <p:nvPr/>
        </p:nvSpPr>
        <p:spPr bwMode="auto">
          <a:xfrm flipH="1">
            <a:off x="4068764" y="1228727"/>
            <a:ext cx="1588"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70" name="Line 2140"/>
          <p:cNvSpPr>
            <a:spLocks noChangeShapeType="1"/>
          </p:cNvSpPr>
          <p:nvPr/>
        </p:nvSpPr>
        <p:spPr bwMode="auto">
          <a:xfrm flipH="1">
            <a:off x="4197350" y="1196977"/>
            <a:ext cx="36513" cy="3651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71" name="Freeform 2141"/>
          <p:cNvSpPr>
            <a:spLocks/>
          </p:cNvSpPr>
          <p:nvPr/>
        </p:nvSpPr>
        <p:spPr bwMode="auto">
          <a:xfrm>
            <a:off x="434976" y="1349376"/>
            <a:ext cx="382588" cy="382588"/>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8 w 483"/>
              <a:gd name="T25" fmla="*/ 55 h 482"/>
              <a:gd name="T26" fmla="*/ 55 w 483"/>
              <a:gd name="T27" fmla="*/ 89 h 482"/>
              <a:gd name="T28" fmla="*/ 29 w 483"/>
              <a:gd name="T29" fmla="*/ 126 h 482"/>
              <a:gd name="T30" fmla="*/ 11 w 483"/>
              <a:gd name="T31" fmla="*/ 169 h 482"/>
              <a:gd name="T32" fmla="*/ 1 w 483"/>
              <a:gd name="T33" fmla="*/ 217 h 482"/>
              <a:gd name="T34" fmla="*/ 0 w 483"/>
              <a:gd name="T35" fmla="*/ 241 h 482"/>
              <a:gd name="T36" fmla="*/ 5 w 483"/>
              <a:gd name="T37" fmla="*/ 290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2"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2772" name="Group 2771"/>
          <p:cNvGrpSpPr/>
          <p:nvPr/>
        </p:nvGrpSpPr>
        <p:grpSpPr>
          <a:xfrm>
            <a:off x="549276" y="1417640"/>
            <a:ext cx="153988" cy="246063"/>
            <a:chOff x="549275" y="1417639"/>
            <a:chExt cx="153988" cy="246063"/>
          </a:xfrm>
        </p:grpSpPr>
        <p:sp>
          <p:nvSpPr>
            <p:cNvPr id="2773"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74"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75"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76"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77"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78"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79"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80"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81"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2782" name="Freeform 2151"/>
          <p:cNvSpPr>
            <a:spLocks/>
          </p:cNvSpPr>
          <p:nvPr/>
        </p:nvSpPr>
        <p:spPr bwMode="auto">
          <a:xfrm>
            <a:off x="827088" y="1349376"/>
            <a:ext cx="382588" cy="382588"/>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2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2" y="0"/>
                </a:lnTo>
                <a:lnTo>
                  <a:pt x="242"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3" name="Freeform 2152"/>
          <p:cNvSpPr>
            <a:spLocks/>
          </p:cNvSpPr>
          <p:nvPr/>
        </p:nvSpPr>
        <p:spPr bwMode="auto">
          <a:xfrm>
            <a:off x="1217614" y="1349376"/>
            <a:ext cx="384175" cy="382588"/>
          </a:xfrm>
          <a:custGeom>
            <a:avLst/>
            <a:gdLst>
              <a:gd name="T0" fmla="*/ 482 w 482"/>
              <a:gd name="T1" fmla="*/ 241 h 482"/>
              <a:gd name="T2" fmla="*/ 477 w 482"/>
              <a:gd name="T3" fmla="*/ 193 h 482"/>
              <a:gd name="T4" fmla="*/ 463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90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5"/>
                </a:lnTo>
                <a:lnTo>
                  <a:pt x="5" y="290"/>
                </a:lnTo>
                <a:lnTo>
                  <a:pt x="10" y="314"/>
                </a:lnTo>
                <a:lnTo>
                  <a:pt x="18" y="335"/>
                </a:lnTo>
                <a:lnTo>
                  <a:pt x="29" y="357"/>
                </a:lnTo>
                <a:lnTo>
                  <a:pt x="41" y="377"/>
                </a:lnTo>
                <a:lnTo>
                  <a:pt x="55" y="394"/>
                </a:lnTo>
                <a:lnTo>
                  <a:pt x="71" y="411"/>
                </a:lnTo>
                <a:lnTo>
                  <a:pt x="88" y="428"/>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3" y="335"/>
                </a:lnTo>
                <a:lnTo>
                  <a:pt x="471" y="314"/>
                </a:lnTo>
                <a:lnTo>
                  <a:pt x="477" y="290"/>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4" name="Freeform 2153"/>
          <p:cNvSpPr>
            <a:spLocks/>
          </p:cNvSpPr>
          <p:nvPr/>
        </p:nvSpPr>
        <p:spPr bwMode="auto">
          <a:xfrm>
            <a:off x="898526" y="1438276"/>
            <a:ext cx="238125" cy="166688"/>
          </a:xfrm>
          <a:custGeom>
            <a:avLst/>
            <a:gdLst>
              <a:gd name="T0" fmla="*/ 299 w 301"/>
              <a:gd name="T1" fmla="*/ 193 h 209"/>
              <a:gd name="T2" fmla="*/ 299 w 301"/>
              <a:gd name="T3" fmla="*/ 193 h 209"/>
              <a:gd name="T4" fmla="*/ 301 w 301"/>
              <a:gd name="T5" fmla="*/ 173 h 209"/>
              <a:gd name="T6" fmla="*/ 301 w 301"/>
              <a:gd name="T7" fmla="*/ 151 h 209"/>
              <a:gd name="T8" fmla="*/ 298 w 301"/>
              <a:gd name="T9" fmla="*/ 132 h 209"/>
              <a:gd name="T10" fmla="*/ 294 w 301"/>
              <a:gd name="T11" fmla="*/ 114 h 209"/>
              <a:gd name="T12" fmla="*/ 289 w 301"/>
              <a:gd name="T13" fmla="*/ 95 h 209"/>
              <a:gd name="T14" fmla="*/ 281 w 301"/>
              <a:gd name="T15" fmla="*/ 77 h 209"/>
              <a:gd name="T16" fmla="*/ 271 w 301"/>
              <a:gd name="T17" fmla="*/ 63 h 209"/>
              <a:gd name="T18" fmla="*/ 260 w 301"/>
              <a:gd name="T19" fmla="*/ 48 h 209"/>
              <a:gd name="T20" fmla="*/ 260 w 301"/>
              <a:gd name="T21" fmla="*/ 48 h 209"/>
              <a:gd name="T22" fmla="*/ 250 w 301"/>
              <a:gd name="T23" fmla="*/ 37 h 209"/>
              <a:gd name="T24" fmla="*/ 238 w 301"/>
              <a:gd name="T25" fmla="*/ 28 h 209"/>
              <a:gd name="T26" fmla="*/ 224 w 301"/>
              <a:gd name="T27" fmla="*/ 18 h 209"/>
              <a:gd name="T28" fmla="*/ 211 w 301"/>
              <a:gd name="T29" fmla="*/ 12 h 209"/>
              <a:gd name="T30" fmla="*/ 197 w 301"/>
              <a:gd name="T31" fmla="*/ 6 h 209"/>
              <a:gd name="T32" fmla="*/ 183 w 301"/>
              <a:gd name="T33" fmla="*/ 2 h 209"/>
              <a:gd name="T34" fmla="*/ 167 w 301"/>
              <a:gd name="T35" fmla="*/ 1 h 209"/>
              <a:gd name="T36" fmla="*/ 151 w 301"/>
              <a:gd name="T37" fmla="*/ 0 h 209"/>
              <a:gd name="T38" fmla="*/ 151 w 301"/>
              <a:gd name="T39" fmla="*/ 0 h 209"/>
              <a:gd name="T40" fmla="*/ 134 w 301"/>
              <a:gd name="T41" fmla="*/ 1 h 209"/>
              <a:gd name="T42" fmla="*/ 118 w 301"/>
              <a:gd name="T43" fmla="*/ 2 h 209"/>
              <a:gd name="T44" fmla="*/ 104 w 301"/>
              <a:gd name="T45" fmla="*/ 6 h 209"/>
              <a:gd name="T46" fmla="*/ 90 w 301"/>
              <a:gd name="T47" fmla="*/ 12 h 209"/>
              <a:gd name="T48" fmla="*/ 75 w 301"/>
              <a:gd name="T49" fmla="*/ 18 h 209"/>
              <a:gd name="T50" fmla="*/ 63 w 301"/>
              <a:gd name="T51" fmla="*/ 28 h 209"/>
              <a:gd name="T52" fmla="*/ 51 w 301"/>
              <a:gd name="T53" fmla="*/ 37 h 209"/>
              <a:gd name="T54" fmla="*/ 41 w 301"/>
              <a:gd name="T55" fmla="*/ 48 h 209"/>
              <a:gd name="T56" fmla="*/ 41 w 301"/>
              <a:gd name="T57" fmla="*/ 48 h 209"/>
              <a:gd name="T58" fmla="*/ 30 w 301"/>
              <a:gd name="T59" fmla="*/ 63 h 209"/>
              <a:gd name="T60" fmla="*/ 21 w 301"/>
              <a:gd name="T61" fmla="*/ 77 h 209"/>
              <a:gd name="T62" fmla="*/ 12 w 301"/>
              <a:gd name="T63" fmla="*/ 95 h 209"/>
              <a:gd name="T64" fmla="*/ 7 w 301"/>
              <a:gd name="T65" fmla="*/ 114 h 209"/>
              <a:gd name="T66" fmla="*/ 3 w 301"/>
              <a:gd name="T67" fmla="*/ 132 h 209"/>
              <a:gd name="T68" fmla="*/ 0 w 301"/>
              <a:gd name="T69" fmla="*/ 151 h 209"/>
              <a:gd name="T70" fmla="*/ 0 w 301"/>
              <a:gd name="T71" fmla="*/ 171 h 209"/>
              <a:gd name="T72" fmla="*/ 2 w 301"/>
              <a:gd name="T73" fmla="*/ 193 h 209"/>
              <a:gd name="T74" fmla="*/ 2 w 301"/>
              <a:gd name="T75" fmla="*/ 193 h 209"/>
              <a:gd name="T76" fmla="*/ 14 w 301"/>
              <a:gd name="T77" fmla="*/ 195 h 209"/>
              <a:gd name="T78" fmla="*/ 45 w 301"/>
              <a:gd name="T79" fmla="*/ 201 h 209"/>
              <a:gd name="T80" fmla="*/ 66 w 301"/>
              <a:gd name="T81" fmla="*/ 203 h 209"/>
              <a:gd name="T82" fmla="*/ 92 w 301"/>
              <a:gd name="T83" fmla="*/ 206 h 209"/>
              <a:gd name="T84" fmla="*/ 120 w 301"/>
              <a:gd name="T85" fmla="*/ 207 h 209"/>
              <a:gd name="T86" fmla="*/ 151 w 301"/>
              <a:gd name="T87" fmla="*/ 209 h 209"/>
              <a:gd name="T88" fmla="*/ 151 w 301"/>
              <a:gd name="T89" fmla="*/ 209 h 209"/>
              <a:gd name="T90" fmla="*/ 181 w 301"/>
              <a:gd name="T91" fmla="*/ 207 h 209"/>
              <a:gd name="T92" fmla="*/ 210 w 301"/>
              <a:gd name="T93" fmla="*/ 206 h 209"/>
              <a:gd name="T94" fmla="*/ 235 w 301"/>
              <a:gd name="T95" fmla="*/ 203 h 209"/>
              <a:gd name="T96" fmla="*/ 256 w 301"/>
              <a:gd name="T97" fmla="*/ 201 h 209"/>
              <a:gd name="T98" fmla="*/ 287 w 301"/>
              <a:gd name="T99" fmla="*/ 195 h 209"/>
              <a:gd name="T100" fmla="*/ 299 w 301"/>
              <a:gd name="T101" fmla="*/ 193 h 209"/>
              <a:gd name="T102" fmla="*/ 299 w 301"/>
              <a:gd name="T103" fmla="*/ 19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1" h="209">
                <a:moveTo>
                  <a:pt x="299" y="193"/>
                </a:moveTo>
                <a:lnTo>
                  <a:pt x="299" y="193"/>
                </a:lnTo>
                <a:lnTo>
                  <a:pt x="301" y="173"/>
                </a:lnTo>
                <a:lnTo>
                  <a:pt x="301" y="151"/>
                </a:lnTo>
                <a:lnTo>
                  <a:pt x="298" y="132"/>
                </a:lnTo>
                <a:lnTo>
                  <a:pt x="294" y="114"/>
                </a:lnTo>
                <a:lnTo>
                  <a:pt x="289" y="95"/>
                </a:lnTo>
                <a:lnTo>
                  <a:pt x="281" y="77"/>
                </a:lnTo>
                <a:lnTo>
                  <a:pt x="271" y="63"/>
                </a:lnTo>
                <a:lnTo>
                  <a:pt x="260" y="48"/>
                </a:lnTo>
                <a:lnTo>
                  <a:pt x="260" y="48"/>
                </a:lnTo>
                <a:lnTo>
                  <a:pt x="250" y="37"/>
                </a:lnTo>
                <a:lnTo>
                  <a:pt x="238" y="28"/>
                </a:lnTo>
                <a:lnTo>
                  <a:pt x="224" y="18"/>
                </a:lnTo>
                <a:lnTo>
                  <a:pt x="211" y="12"/>
                </a:lnTo>
                <a:lnTo>
                  <a:pt x="197" y="6"/>
                </a:lnTo>
                <a:lnTo>
                  <a:pt x="183" y="2"/>
                </a:lnTo>
                <a:lnTo>
                  <a:pt x="167" y="1"/>
                </a:lnTo>
                <a:lnTo>
                  <a:pt x="151" y="0"/>
                </a:lnTo>
                <a:lnTo>
                  <a:pt x="151" y="0"/>
                </a:lnTo>
                <a:lnTo>
                  <a:pt x="134" y="1"/>
                </a:lnTo>
                <a:lnTo>
                  <a:pt x="118" y="2"/>
                </a:lnTo>
                <a:lnTo>
                  <a:pt x="104" y="6"/>
                </a:lnTo>
                <a:lnTo>
                  <a:pt x="90" y="12"/>
                </a:lnTo>
                <a:lnTo>
                  <a:pt x="75" y="18"/>
                </a:lnTo>
                <a:lnTo>
                  <a:pt x="63" y="28"/>
                </a:lnTo>
                <a:lnTo>
                  <a:pt x="51" y="37"/>
                </a:lnTo>
                <a:lnTo>
                  <a:pt x="41" y="48"/>
                </a:lnTo>
                <a:lnTo>
                  <a:pt x="41" y="48"/>
                </a:lnTo>
                <a:lnTo>
                  <a:pt x="30" y="63"/>
                </a:lnTo>
                <a:lnTo>
                  <a:pt x="21" y="77"/>
                </a:lnTo>
                <a:lnTo>
                  <a:pt x="12" y="95"/>
                </a:lnTo>
                <a:lnTo>
                  <a:pt x="7" y="114"/>
                </a:lnTo>
                <a:lnTo>
                  <a:pt x="3" y="132"/>
                </a:lnTo>
                <a:lnTo>
                  <a:pt x="0" y="151"/>
                </a:lnTo>
                <a:lnTo>
                  <a:pt x="0" y="171"/>
                </a:lnTo>
                <a:lnTo>
                  <a:pt x="2" y="193"/>
                </a:lnTo>
                <a:lnTo>
                  <a:pt x="2" y="193"/>
                </a:lnTo>
                <a:lnTo>
                  <a:pt x="14" y="195"/>
                </a:lnTo>
                <a:lnTo>
                  <a:pt x="45" y="201"/>
                </a:lnTo>
                <a:lnTo>
                  <a:pt x="66" y="203"/>
                </a:lnTo>
                <a:lnTo>
                  <a:pt x="92" y="206"/>
                </a:lnTo>
                <a:lnTo>
                  <a:pt x="120" y="207"/>
                </a:lnTo>
                <a:lnTo>
                  <a:pt x="151" y="209"/>
                </a:lnTo>
                <a:lnTo>
                  <a:pt x="151" y="209"/>
                </a:lnTo>
                <a:lnTo>
                  <a:pt x="181" y="207"/>
                </a:lnTo>
                <a:lnTo>
                  <a:pt x="210" y="206"/>
                </a:lnTo>
                <a:lnTo>
                  <a:pt x="235" y="203"/>
                </a:lnTo>
                <a:lnTo>
                  <a:pt x="256" y="201"/>
                </a:lnTo>
                <a:lnTo>
                  <a:pt x="287" y="195"/>
                </a:lnTo>
                <a:lnTo>
                  <a:pt x="299" y="193"/>
                </a:lnTo>
                <a:lnTo>
                  <a:pt x="299" y="193"/>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85" name="Freeform 2154"/>
          <p:cNvSpPr>
            <a:spLocks/>
          </p:cNvSpPr>
          <p:nvPr/>
        </p:nvSpPr>
        <p:spPr bwMode="auto">
          <a:xfrm>
            <a:off x="895351" y="1592265"/>
            <a:ext cx="246063" cy="25400"/>
          </a:xfrm>
          <a:custGeom>
            <a:avLst/>
            <a:gdLst>
              <a:gd name="T0" fmla="*/ 295 w 311"/>
              <a:gd name="T1" fmla="*/ 32 h 32"/>
              <a:gd name="T2" fmla="*/ 16 w 311"/>
              <a:gd name="T3" fmla="*/ 32 h 32"/>
              <a:gd name="T4" fmla="*/ 16 w 311"/>
              <a:gd name="T5" fmla="*/ 32 h 32"/>
              <a:gd name="T6" fmla="*/ 9 w 311"/>
              <a:gd name="T7" fmla="*/ 30 h 32"/>
              <a:gd name="T8" fmla="*/ 5 w 311"/>
              <a:gd name="T9" fmla="*/ 26 h 32"/>
              <a:gd name="T10" fmla="*/ 1 w 311"/>
              <a:gd name="T11" fmla="*/ 22 h 32"/>
              <a:gd name="T12" fmla="*/ 0 w 311"/>
              <a:gd name="T13" fmla="*/ 16 h 32"/>
              <a:gd name="T14" fmla="*/ 0 w 311"/>
              <a:gd name="T15" fmla="*/ 0 h 32"/>
              <a:gd name="T16" fmla="*/ 311 w 311"/>
              <a:gd name="T17" fmla="*/ 0 h 32"/>
              <a:gd name="T18" fmla="*/ 311 w 311"/>
              <a:gd name="T19" fmla="*/ 16 h 32"/>
              <a:gd name="T20" fmla="*/ 311 w 311"/>
              <a:gd name="T21" fmla="*/ 16 h 32"/>
              <a:gd name="T22" fmla="*/ 310 w 311"/>
              <a:gd name="T23" fmla="*/ 22 h 32"/>
              <a:gd name="T24" fmla="*/ 306 w 311"/>
              <a:gd name="T25" fmla="*/ 26 h 32"/>
              <a:gd name="T26" fmla="*/ 302 w 311"/>
              <a:gd name="T27" fmla="*/ 30 h 32"/>
              <a:gd name="T28" fmla="*/ 295 w 311"/>
              <a:gd name="T29" fmla="*/ 32 h 32"/>
              <a:gd name="T30" fmla="*/ 295 w 311"/>
              <a:gd name="T3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1" h="32">
                <a:moveTo>
                  <a:pt x="295" y="32"/>
                </a:moveTo>
                <a:lnTo>
                  <a:pt x="16" y="32"/>
                </a:lnTo>
                <a:lnTo>
                  <a:pt x="16" y="32"/>
                </a:lnTo>
                <a:lnTo>
                  <a:pt x="9" y="30"/>
                </a:lnTo>
                <a:lnTo>
                  <a:pt x="5" y="26"/>
                </a:lnTo>
                <a:lnTo>
                  <a:pt x="1" y="22"/>
                </a:lnTo>
                <a:lnTo>
                  <a:pt x="0" y="16"/>
                </a:lnTo>
                <a:lnTo>
                  <a:pt x="0" y="0"/>
                </a:lnTo>
                <a:lnTo>
                  <a:pt x="311" y="0"/>
                </a:lnTo>
                <a:lnTo>
                  <a:pt x="311" y="16"/>
                </a:lnTo>
                <a:lnTo>
                  <a:pt x="311" y="16"/>
                </a:lnTo>
                <a:lnTo>
                  <a:pt x="310" y="22"/>
                </a:lnTo>
                <a:lnTo>
                  <a:pt x="306" y="26"/>
                </a:lnTo>
                <a:lnTo>
                  <a:pt x="302" y="30"/>
                </a:lnTo>
                <a:lnTo>
                  <a:pt x="295" y="32"/>
                </a:lnTo>
                <a:lnTo>
                  <a:pt x="295" y="3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86" name="Line 2155"/>
          <p:cNvSpPr>
            <a:spLocks noChangeShapeType="1"/>
          </p:cNvSpPr>
          <p:nvPr/>
        </p:nvSpPr>
        <p:spPr bwMode="auto">
          <a:xfrm>
            <a:off x="1414463" y="1400177"/>
            <a:ext cx="0" cy="603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87" name="Freeform 2156"/>
          <p:cNvSpPr>
            <a:spLocks/>
          </p:cNvSpPr>
          <p:nvPr/>
        </p:nvSpPr>
        <p:spPr bwMode="auto">
          <a:xfrm>
            <a:off x="1339851" y="1425577"/>
            <a:ext cx="149225" cy="41275"/>
          </a:xfrm>
          <a:custGeom>
            <a:avLst/>
            <a:gdLst>
              <a:gd name="T0" fmla="*/ 186 w 186"/>
              <a:gd name="T1" fmla="*/ 51 h 51"/>
              <a:gd name="T2" fmla="*/ 92 w 186"/>
              <a:gd name="T3" fmla="*/ 0 h 51"/>
              <a:gd name="T4" fmla="*/ 0 w 186"/>
              <a:gd name="T5" fmla="*/ 51 h 51"/>
            </a:gdLst>
            <a:ahLst/>
            <a:cxnLst>
              <a:cxn ang="0">
                <a:pos x="T0" y="T1"/>
              </a:cxn>
              <a:cxn ang="0">
                <a:pos x="T2" y="T3"/>
              </a:cxn>
              <a:cxn ang="0">
                <a:pos x="T4" y="T5"/>
              </a:cxn>
            </a:cxnLst>
            <a:rect l="0" t="0" r="r" b="b"/>
            <a:pathLst>
              <a:path w="186" h="51">
                <a:moveTo>
                  <a:pt x="186" y="51"/>
                </a:moveTo>
                <a:lnTo>
                  <a:pt x="92" y="0"/>
                </a:lnTo>
                <a:lnTo>
                  <a:pt x="0" y="5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88" name="Freeform 2157"/>
          <p:cNvSpPr>
            <a:spLocks/>
          </p:cNvSpPr>
          <p:nvPr/>
        </p:nvSpPr>
        <p:spPr bwMode="auto">
          <a:xfrm>
            <a:off x="1316038" y="1460502"/>
            <a:ext cx="25400" cy="25400"/>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9 w 32"/>
              <a:gd name="T15" fmla="*/ 31 h 33"/>
              <a:gd name="T16" fmla="*/ 5 w 32"/>
              <a:gd name="T17" fmla="*/ 27 h 33"/>
              <a:gd name="T18" fmla="*/ 1 w 32"/>
              <a:gd name="T19" fmla="*/ 23 h 33"/>
              <a:gd name="T20" fmla="*/ 0 w 32"/>
              <a:gd name="T21" fmla="*/ 17 h 33"/>
              <a:gd name="T22" fmla="*/ 0 w 32"/>
              <a:gd name="T23" fmla="*/ 17 h 33"/>
              <a:gd name="T24" fmla="*/ 1 w 32"/>
              <a:gd name="T25" fmla="*/ 10 h 33"/>
              <a:gd name="T26" fmla="*/ 5 w 32"/>
              <a:gd name="T27" fmla="*/ 6 h 33"/>
              <a:gd name="T28" fmla="*/ 9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9" y="31"/>
                </a:lnTo>
                <a:lnTo>
                  <a:pt x="5" y="27"/>
                </a:lnTo>
                <a:lnTo>
                  <a:pt x="1" y="23"/>
                </a:lnTo>
                <a:lnTo>
                  <a:pt x="0" y="17"/>
                </a:lnTo>
                <a:lnTo>
                  <a:pt x="0" y="17"/>
                </a:lnTo>
                <a:lnTo>
                  <a:pt x="1" y="10"/>
                </a:lnTo>
                <a:lnTo>
                  <a:pt x="5" y="6"/>
                </a:lnTo>
                <a:lnTo>
                  <a:pt x="9"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89" name="Freeform 2158"/>
          <p:cNvSpPr>
            <a:spLocks/>
          </p:cNvSpPr>
          <p:nvPr/>
        </p:nvSpPr>
        <p:spPr bwMode="auto">
          <a:xfrm>
            <a:off x="1401763" y="1460502"/>
            <a:ext cx="25400" cy="25400"/>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9 w 32"/>
              <a:gd name="T15" fmla="*/ 31 h 33"/>
              <a:gd name="T16" fmla="*/ 5 w 32"/>
              <a:gd name="T17" fmla="*/ 27 h 33"/>
              <a:gd name="T18" fmla="*/ 1 w 32"/>
              <a:gd name="T19" fmla="*/ 23 h 33"/>
              <a:gd name="T20" fmla="*/ 0 w 32"/>
              <a:gd name="T21" fmla="*/ 17 h 33"/>
              <a:gd name="T22" fmla="*/ 0 w 32"/>
              <a:gd name="T23" fmla="*/ 17 h 33"/>
              <a:gd name="T24" fmla="*/ 1 w 32"/>
              <a:gd name="T25" fmla="*/ 10 h 33"/>
              <a:gd name="T26" fmla="*/ 5 w 32"/>
              <a:gd name="T27" fmla="*/ 6 h 33"/>
              <a:gd name="T28" fmla="*/ 9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9" y="31"/>
                </a:lnTo>
                <a:lnTo>
                  <a:pt x="5" y="27"/>
                </a:lnTo>
                <a:lnTo>
                  <a:pt x="1" y="23"/>
                </a:lnTo>
                <a:lnTo>
                  <a:pt x="0" y="17"/>
                </a:lnTo>
                <a:lnTo>
                  <a:pt x="0" y="17"/>
                </a:lnTo>
                <a:lnTo>
                  <a:pt x="1" y="10"/>
                </a:lnTo>
                <a:lnTo>
                  <a:pt x="5" y="6"/>
                </a:lnTo>
                <a:lnTo>
                  <a:pt x="9"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90" name="Freeform 2159"/>
          <p:cNvSpPr>
            <a:spLocks/>
          </p:cNvSpPr>
          <p:nvPr/>
        </p:nvSpPr>
        <p:spPr bwMode="auto">
          <a:xfrm>
            <a:off x="1485901" y="1460502"/>
            <a:ext cx="25400" cy="25400"/>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10 w 32"/>
              <a:gd name="T15" fmla="*/ 31 h 33"/>
              <a:gd name="T16" fmla="*/ 6 w 32"/>
              <a:gd name="T17" fmla="*/ 27 h 33"/>
              <a:gd name="T18" fmla="*/ 2 w 32"/>
              <a:gd name="T19" fmla="*/ 23 h 33"/>
              <a:gd name="T20" fmla="*/ 0 w 32"/>
              <a:gd name="T21" fmla="*/ 17 h 33"/>
              <a:gd name="T22" fmla="*/ 0 w 32"/>
              <a:gd name="T23" fmla="*/ 17 h 33"/>
              <a:gd name="T24" fmla="*/ 2 w 32"/>
              <a:gd name="T25" fmla="*/ 10 h 33"/>
              <a:gd name="T26" fmla="*/ 6 w 32"/>
              <a:gd name="T27" fmla="*/ 6 h 33"/>
              <a:gd name="T28" fmla="*/ 10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10" y="31"/>
                </a:lnTo>
                <a:lnTo>
                  <a:pt x="6" y="27"/>
                </a:lnTo>
                <a:lnTo>
                  <a:pt x="2" y="23"/>
                </a:lnTo>
                <a:lnTo>
                  <a:pt x="0" y="17"/>
                </a:lnTo>
                <a:lnTo>
                  <a:pt x="0" y="17"/>
                </a:lnTo>
                <a:lnTo>
                  <a:pt x="2" y="10"/>
                </a:lnTo>
                <a:lnTo>
                  <a:pt x="6" y="6"/>
                </a:lnTo>
                <a:lnTo>
                  <a:pt x="10"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91" name="Line 2160"/>
          <p:cNvSpPr>
            <a:spLocks noChangeShapeType="1"/>
          </p:cNvSpPr>
          <p:nvPr/>
        </p:nvSpPr>
        <p:spPr bwMode="auto">
          <a:xfrm>
            <a:off x="1414463" y="1485902"/>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92" name="Line 2161"/>
          <p:cNvSpPr>
            <a:spLocks noChangeShapeType="1"/>
          </p:cNvSpPr>
          <p:nvPr/>
        </p:nvSpPr>
        <p:spPr bwMode="auto">
          <a:xfrm>
            <a:off x="1414463" y="1501776"/>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93" name="Line 2162"/>
          <p:cNvSpPr>
            <a:spLocks noChangeShapeType="1"/>
          </p:cNvSpPr>
          <p:nvPr/>
        </p:nvSpPr>
        <p:spPr bwMode="auto">
          <a:xfrm>
            <a:off x="1414463" y="1522415"/>
            <a:ext cx="0" cy="31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94" name="Line 2163"/>
          <p:cNvSpPr>
            <a:spLocks noChangeShapeType="1"/>
          </p:cNvSpPr>
          <p:nvPr/>
        </p:nvSpPr>
        <p:spPr bwMode="auto">
          <a:xfrm>
            <a:off x="1498600" y="1485902"/>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95" name="Line 2164"/>
          <p:cNvSpPr>
            <a:spLocks noChangeShapeType="1"/>
          </p:cNvSpPr>
          <p:nvPr/>
        </p:nvSpPr>
        <p:spPr bwMode="auto">
          <a:xfrm>
            <a:off x="1498600" y="1501776"/>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96" name="Line 2165"/>
          <p:cNvSpPr>
            <a:spLocks noChangeShapeType="1"/>
          </p:cNvSpPr>
          <p:nvPr/>
        </p:nvSpPr>
        <p:spPr bwMode="auto">
          <a:xfrm>
            <a:off x="1498600" y="1522415"/>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97" name="Line 2166"/>
          <p:cNvSpPr>
            <a:spLocks noChangeShapeType="1"/>
          </p:cNvSpPr>
          <p:nvPr/>
        </p:nvSpPr>
        <p:spPr bwMode="auto">
          <a:xfrm>
            <a:off x="1498600" y="1544639"/>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98" name="Line 2167"/>
          <p:cNvSpPr>
            <a:spLocks noChangeShapeType="1"/>
          </p:cNvSpPr>
          <p:nvPr/>
        </p:nvSpPr>
        <p:spPr bwMode="auto">
          <a:xfrm>
            <a:off x="1498600" y="1565277"/>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99" name="Line 2168"/>
          <p:cNvSpPr>
            <a:spLocks noChangeShapeType="1"/>
          </p:cNvSpPr>
          <p:nvPr/>
        </p:nvSpPr>
        <p:spPr bwMode="auto">
          <a:xfrm>
            <a:off x="1498600" y="1576390"/>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00" name="Line 2169"/>
          <p:cNvSpPr>
            <a:spLocks noChangeShapeType="1"/>
          </p:cNvSpPr>
          <p:nvPr/>
        </p:nvSpPr>
        <p:spPr bwMode="auto">
          <a:xfrm>
            <a:off x="1328738" y="1485902"/>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01" name="Line 2170"/>
          <p:cNvSpPr>
            <a:spLocks noChangeShapeType="1"/>
          </p:cNvSpPr>
          <p:nvPr/>
        </p:nvSpPr>
        <p:spPr bwMode="auto">
          <a:xfrm>
            <a:off x="1328738" y="1501776"/>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02" name="Line 2171"/>
          <p:cNvSpPr>
            <a:spLocks noChangeShapeType="1"/>
          </p:cNvSpPr>
          <p:nvPr/>
        </p:nvSpPr>
        <p:spPr bwMode="auto">
          <a:xfrm>
            <a:off x="1328738" y="1522415"/>
            <a:ext cx="0" cy="95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03" name="Line 2172"/>
          <p:cNvSpPr>
            <a:spLocks noChangeShapeType="1"/>
          </p:cNvSpPr>
          <p:nvPr/>
        </p:nvSpPr>
        <p:spPr bwMode="auto">
          <a:xfrm>
            <a:off x="1328738" y="1544639"/>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04" name="Line 2173"/>
          <p:cNvSpPr>
            <a:spLocks noChangeShapeType="1"/>
          </p:cNvSpPr>
          <p:nvPr/>
        </p:nvSpPr>
        <p:spPr bwMode="auto">
          <a:xfrm>
            <a:off x="1328738" y="1565276"/>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05" name="Line 2174"/>
          <p:cNvSpPr>
            <a:spLocks noChangeShapeType="1"/>
          </p:cNvSpPr>
          <p:nvPr/>
        </p:nvSpPr>
        <p:spPr bwMode="auto">
          <a:xfrm>
            <a:off x="1328738" y="1577977"/>
            <a:ext cx="0" cy="47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06" name="Line 2175"/>
          <p:cNvSpPr>
            <a:spLocks noChangeShapeType="1"/>
          </p:cNvSpPr>
          <p:nvPr/>
        </p:nvSpPr>
        <p:spPr bwMode="auto">
          <a:xfrm>
            <a:off x="1022350" y="1441452"/>
            <a:ext cx="0" cy="31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07" name="Line 2176"/>
          <p:cNvSpPr>
            <a:spLocks noChangeShapeType="1"/>
          </p:cNvSpPr>
          <p:nvPr/>
        </p:nvSpPr>
        <p:spPr bwMode="auto">
          <a:xfrm>
            <a:off x="1022350" y="1457327"/>
            <a:ext cx="0" cy="95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08" name="Line 2177"/>
          <p:cNvSpPr>
            <a:spLocks noChangeShapeType="1"/>
          </p:cNvSpPr>
          <p:nvPr/>
        </p:nvSpPr>
        <p:spPr bwMode="auto">
          <a:xfrm>
            <a:off x="1022350" y="1481140"/>
            <a:ext cx="0"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09" name="Line 2178"/>
          <p:cNvSpPr>
            <a:spLocks noChangeShapeType="1"/>
          </p:cNvSpPr>
          <p:nvPr/>
        </p:nvSpPr>
        <p:spPr bwMode="auto">
          <a:xfrm>
            <a:off x="962025" y="1454152"/>
            <a:ext cx="0" cy="31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10" name="Line 2179"/>
          <p:cNvSpPr>
            <a:spLocks noChangeShapeType="1"/>
          </p:cNvSpPr>
          <p:nvPr/>
        </p:nvSpPr>
        <p:spPr bwMode="auto">
          <a:xfrm>
            <a:off x="962025" y="1468439"/>
            <a:ext cx="0" cy="79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11" name="Line 2180"/>
          <p:cNvSpPr>
            <a:spLocks noChangeShapeType="1"/>
          </p:cNvSpPr>
          <p:nvPr/>
        </p:nvSpPr>
        <p:spPr bwMode="auto">
          <a:xfrm>
            <a:off x="962025" y="1490664"/>
            <a:ext cx="0" cy="79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12" name="Line 2181"/>
          <p:cNvSpPr>
            <a:spLocks noChangeShapeType="1"/>
          </p:cNvSpPr>
          <p:nvPr/>
        </p:nvSpPr>
        <p:spPr bwMode="auto">
          <a:xfrm>
            <a:off x="962025" y="1504952"/>
            <a:ext cx="0"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13" name="Line 2182"/>
          <p:cNvSpPr>
            <a:spLocks noChangeShapeType="1"/>
          </p:cNvSpPr>
          <p:nvPr/>
        </p:nvSpPr>
        <p:spPr bwMode="auto">
          <a:xfrm>
            <a:off x="1073150" y="1454152"/>
            <a:ext cx="0" cy="31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14" name="Line 2183"/>
          <p:cNvSpPr>
            <a:spLocks noChangeShapeType="1"/>
          </p:cNvSpPr>
          <p:nvPr/>
        </p:nvSpPr>
        <p:spPr bwMode="auto">
          <a:xfrm>
            <a:off x="1073150" y="1470026"/>
            <a:ext cx="0" cy="79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15" name="Line 2184"/>
          <p:cNvSpPr>
            <a:spLocks noChangeShapeType="1"/>
          </p:cNvSpPr>
          <p:nvPr/>
        </p:nvSpPr>
        <p:spPr bwMode="auto">
          <a:xfrm>
            <a:off x="1073150" y="1490665"/>
            <a:ext cx="0" cy="95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16" name="Line 2185"/>
          <p:cNvSpPr>
            <a:spLocks noChangeShapeType="1"/>
          </p:cNvSpPr>
          <p:nvPr/>
        </p:nvSpPr>
        <p:spPr bwMode="auto">
          <a:xfrm>
            <a:off x="1073150" y="1512889"/>
            <a:ext cx="0" cy="79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17" name="Line 2186"/>
          <p:cNvSpPr>
            <a:spLocks noChangeShapeType="1"/>
          </p:cNvSpPr>
          <p:nvPr/>
        </p:nvSpPr>
        <p:spPr bwMode="auto">
          <a:xfrm>
            <a:off x="1073150" y="1527177"/>
            <a:ext cx="0"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18" name="Freeform 2187"/>
          <p:cNvSpPr>
            <a:spLocks/>
          </p:cNvSpPr>
          <p:nvPr/>
        </p:nvSpPr>
        <p:spPr bwMode="auto">
          <a:xfrm>
            <a:off x="1004889" y="1485901"/>
            <a:ext cx="34925" cy="33338"/>
          </a:xfrm>
          <a:custGeom>
            <a:avLst/>
            <a:gdLst>
              <a:gd name="T0" fmla="*/ 22 w 43"/>
              <a:gd name="T1" fmla="*/ 43 h 43"/>
              <a:gd name="T2" fmla="*/ 22 w 43"/>
              <a:gd name="T3" fmla="*/ 43 h 43"/>
              <a:gd name="T4" fmla="*/ 26 w 43"/>
              <a:gd name="T5" fmla="*/ 43 h 43"/>
              <a:gd name="T6" fmla="*/ 30 w 43"/>
              <a:gd name="T7" fmla="*/ 41 h 43"/>
              <a:gd name="T8" fmla="*/ 37 w 43"/>
              <a:gd name="T9" fmla="*/ 36 h 43"/>
              <a:gd name="T10" fmla="*/ 42 w 43"/>
              <a:gd name="T11" fmla="*/ 29 h 43"/>
              <a:gd name="T12" fmla="*/ 43 w 43"/>
              <a:gd name="T13" fmla="*/ 25 h 43"/>
              <a:gd name="T14" fmla="*/ 43 w 43"/>
              <a:gd name="T15" fmla="*/ 21 h 43"/>
              <a:gd name="T16" fmla="*/ 43 w 43"/>
              <a:gd name="T17" fmla="*/ 21 h 43"/>
              <a:gd name="T18" fmla="*/ 43 w 43"/>
              <a:gd name="T19" fmla="*/ 17 h 43"/>
              <a:gd name="T20" fmla="*/ 42 w 43"/>
              <a:gd name="T21" fmla="*/ 13 h 43"/>
              <a:gd name="T22" fmla="*/ 37 w 43"/>
              <a:gd name="T23" fmla="*/ 6 h 43"/>
              <a:gd name="T24" fmla="*/ 30 w 43"/>
              <a:gd name="T25" fmla="*/ 1 h 43"/>
              <a:gd name="T26" fmla="*/ 26 w 43"/>
              <a:gd name="T27" fmla="*/ 0 h 43"/>
              <a:gd name="T28" fmla="*/ 22 w 43"/>
              <a:gd name="T29" fmla="*/ 0 h 43"/>
              <a:gd name="T30" fmla="*/ 22 w 43"/>
              <a:gd name="T31" fmla="*/ 0 h 43"/>
              <a:gd name="T32" fmla="*/ 18 w 43"/>
              <a:gd name="T33" fmla="*/ 0 h 43"/>
              <a:gd name="T34" fmla="*/ 14 w 43"/>
              <a:gd name="T35" fmla="*/ 1 h 43"/>
              <a:gd name="T36" fmla="*/ 7 w 43"/>
              <a:gd name="T37" fmla="*/ 6 h 43"/>
              <a:gd name="T38" fmla="*/ 2 w 43"/>
              <a:gd name="T39" fmla="*/ 13 h 43"/>
              <a:gd name="T40" fmla="*/ 0 w 43"/>
              <a:gd name="T41" fmla="*/ 17 h 43"/>
              <a:gd name="T42" fmla="*/ 0 w 43"/>
              <a:gd name="T43" fmla="*/ 21 h 43"/>
              <a:gd name="T44" fmla="*/ 0 w 43"/>
              <a:gd name="T45" fmla="*/ 21 h 43"/>
              <a:gd name="T46" fmla="*/ 0 w 43"/>
              <a:gd name="T47" fmla="*/ 25 h 43"/>
              <a:gd name="T48" fmla="*/ 2 w 43"/>
              <a:gd name="T49" fmla="*/ 29 h 43"/>
              <a:gd name="T50" fmla="*/ 7 w 43"/>
              <a:gd name="T51" fmla="*/ 36 h 43"/>
              <a:gd name="T52" fmla="*/ 14 w 43"/>
              <a:gd name="T53" fmla="*/ 41 h 43"/>
              <a:gd name="T54" fmla="*/ 18 w 43"/>
              <a:gd name="T55" fmla="*/ 43 h 43"/>
              <a:gd name="T56" fmla="*/ 22 w 43"/>
              <a:gd name="T57" fmla="*/ 43 h 43"/>
              <a:gd name="T58" fmla="*/ 22 w 43"/>
              <a:gd name="T5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22" y="43"/>
                </a:moveTo>
                <a:lnTo>
                  <a:pt x="22" y="43"/>
                </a:lnTo>
                <a:lnTo>
                  <a:pt x="26" y="43"/>
                </a:lnTo>
                <a:lnTo>
                  <a:pt x="30" y="41"/>
                </a:lnTo>
                <a:lnTo>
                  <a:pt x="37" y="36"/>
                </a:lnTo>
                <a:lnTo>
                  <a:pt x="42" y="29"/>
                </a:lnTo>
                <a:lnTo>
                  <a:pt x="43" y="25"/>
                </a:lnTo>
                <a:lnTo>
                  <a:pt x="43" y="21"/>
                </a:lnTo>
                <a:lnTo>
                  <a:pt x="43" y="21"/>
                </a:lnTo>
                <a:lnTo>
                  <a:pt x="43" y="17"/>
                </a:lnTo>
                <a:lnTo>
                  <a:pt x="42" y="13"/>
                </a:lnTo>
                <a:lnTo>
                  <a:pt x="37" y="6"/>
                </a:lnTo>
                <a:lnTo>
                  <a:pt x="30" y="1"/>
                </a:lnTo>
                <a:lnTo>
                  <a:pt x="26" y="0"/>
                </a:lnTo>
                <a:lnTo>
                  <a:pt x="22" y="0"/>
                </a:lnTo>
                <a:lnTo>
                  <a:pt x="22" y="0"/>
                </a:lnTo>
                <a:lnTo>
                  <a:pt x="18" y="0"/>
                </a:lnTo>
                <a:lnTo>
                  <a:pt x="14" y="1"/>
                </a:lnTo>
                <a:lnTo>
                  <a:pt x="7" y="6"/>
                </a:lnTo>
                <a:lnTo>
                  <a:pt x="2" y="13"/>
                </a:lnTo>
                <a:lnTo>
                  <a:pt x="0" y="17"/>
                </a:lnTo>
                <a:lnTo>
                  <a:pt x="0" y="21"/>
                </a:lnTo>
                <a:lnTo>
                  <a:pt x="0" y="21"/>
                </a:lnTo>
                <a:lnTo>
                  <a:pt x="0" y="25"/>
                </a:lnTo>
                <a:lnTo>
                  <a:pt x="2" y="29"/>
                </a:lnTo>
                <a:lnTo>
                  <a:pt x="7" y="36"/>
                </a:lnTo>
                <a:lnTo>
                  <a:pt x="14" y="41"/>
                </a:lnTo>
                <a:lnTo>
                  <a:pt x="18" y="43"/>
                </a:lnTo>
                <a:lnTo>
                  <a:pt x="22" y="43"/>
                </a:lnTo>
                <a:lnTo>
                  <a:pt x="22" y="43"/>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19" name="Freeform 2188"/>
          <p:cNvSpPr>
            <a:spLocks/>
          </p:cNvSpPr>
          <p:nvPr/>
        </p:nvSpPr>
        <p:spPr bwMode="auto">
          <a:xfrm>
            <a:off x="933450" y="1508127"/>
            <a:ext cx="58738" cy="58738"/>
          </a:xfrm>
          <a:custGeom>
            <a:avLst/>
            <a:gdLst>
              <a:gd name="T0" fmla="*/ 14 w 75"/>
              <a:gd name="T1" fmla="*/ 72 h 73"/>
              <a:gd name="T2" fmla="*/ 38 w 75"/>
              <a:gd name="T3" fmla="*/ 60 h 73"/>
              <a:gd name="T4" fmla="*/ 61 w 75"/>
              <a:gd name="T5" fmla="*/ 73 h 73"/>
              <a:gd name="T6" fmla="*/ 57 w 75"/>
              <a:gd name="T7" fmla="*/ 47 h 73"/>
              <a:gd name="T8" fmla="*/ 75 w 75"/>
              <a:gd name="T9" fmla="*/ 28 h 73"/>
              <a:gd name="T10" fmla="*/ 50 w 75"/>
              <a:gd name="T11" fmla="*/ 24 h 73"/>
              <a:gd name="T12" fmla="*/ 38 w 75"/>
              <a:gd name="T13" fmla="*/ 0 h 73"/>
              <a:gd name="T14" fmla="*/ 26 w 75"/>
              <a:gd name="T15" fmla="*/ 24 h 73"/>
              <a:gd name="T16" fmla="*/ 0 w 75"/>
              <a:gd name="T17" fmla="*/ 28 h 73"/>
              <a:gd name="T18" fmla="*/ 19 w 75"/>
              <a:gd name="T19" fmla="*/ 47 h 73"/>
              <a:gd name="T20" fmla="*/ 14 w 75"/>
              <a:gd name="T2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3">
                <a:moveTo>
                  <a:pt x="14" y="72"/>
                </a:moveTo>
                <a:lnTo>
                  <a:pt x="38" y="60"/>
                </a:lnTo>
                <a:lnTo>
                  <a:pt x="61" y="73"/>
                </a:lnTo>
                <a:lnTo>
                  <a:pt x="57" y="47"/>
                </a:lnTo>
                <a:lnTo>
                  <a:pt x="75" y="28"/>
                </a:lnTo>
                <a:lnTo>
                  <a:pt x="50" y="24"/>
                </a:lnTo>
                <a:lnTo>
                  <a:pt x="38" y="0"/>
                </a:lnTo>
                <a:lnTo>
                  <a:pt x="26" y="24"/>
                </a:lnTo>
                <a:lnTo>
                  <a:pt x="0" y="28"/>
                </a:lnTo>
                <a:lnTo>
                  <a:pt x="19" y="47"/>
                </a:lnTo>
                <a:lnTo>
                  <a:pt x="14" y="7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20" name="Freeform 2189"/>
          <p:cNvSpPr>
            <a:spLocks/>
          </p:cNvSpPr>
          <p:nvPr/>
        </p:nvSpPr>
        <p:spPr bwMode="auto">
          <a:xfrm>
            <a:off x="1055689" y="1531940"/>
            <a:ext cx="34925" cy="34925"/>
          </a:xfrm>
          <a:custGeom>
            <a:avLst/>
            <a:gdLst>
              <a:gd name="T0" fmla="*/ 21 w 43"/>
              <a:gd name="T1" fmla="*/ 42 h 42"/>
              <a:gd name="T2" fmla="*/ 21 w 43"/>
              <a:gd name="T3" fmla="*/ 42 h 42"/>
              <a:gd name="T4" fmla="*/ 25 w 43"/>
              <a:gd name="T5" fmla="*/ 42 h 42"/>
              <a:gd name="T6" fmla="*/ 29 w 43"/>
              <a:gd name="T7" fmla="*/ 41 h 42"/>
              <a:gd name="T8" fmla="*/ 36 w 43"/>
              <a:gd name="T9" fmla="*/ 36 h 42"/>
              <a:gd name="T10" fmla="*/ 41 w 43"/>
              <a:gd name="T11" fmla="*/ 29 h 42"/>
              <a:gd name="T12" fmla="*/ 43 w 43"/>
              <a:gd name="T13" fmla="*/ 25 h 42"/>
              <a:gd name="T14" fmla="*/ 43 w 43"/>
              <a:gd name="T15" fmla="*/ 21 h 42"/>
              <a:gd name="T16" fmla="*/ 43 w 43"/>
              <a:gd name="T17" fmla="*/ 21 h 42"/>
              <a:gd name="T18" fmla="*/ 43 w 43"/>
              <a:gd name="T19" fmla="*/ 17 h 42"/>
              <a:gd name="T20" fmla="*/ 41 w 43"/>
              <a:gd name="T21" fmla="*/ 13 h 42"/>
              <a:gd name="T22" fmla="*/ 36 w 43"/>
              <a:gd name="T23" fmla="*/ 6 h 42"/>
              <a:gd name="T24" fmla="*/ 29 w 43"/>
              <a:gd name="T25" fmla="*/ 1 h 42"/>
              <a:gd name="T26" fmla="*/ 25 w 43"/>
              <a:gd name="T27" fmla="*/ 0 h 42"/>
              <a:gd name="T28" fmla="*/ 21 w 43"/>
              <a:gd name="T29" fmla="*/ 0 h 42"/>
              <a:gd name="T30" fmla="*/ 21 w 43"/>
              <a:gd name="T31" fmla="*/ 0 h 42"/>
              <a:gd name="T32" fmla="*/ 17 w 43"/>
              <a:gd name="T33" fmla="*/ 0 h 42"/>
              <a:gd name="T34" fmla="*/ 13 w 43"/>
              <a:gd name="T35" fmla="*/ 1 h 42"/>
              <a:gd name="T36" fmla="*/ 7 w 43"/>
              <a:gd name="T37" fmla="*/ 6 h 42"/>
              <a:gd name="T38" fmla="*/ 1 w 43"/>
              <a:gd name="T39" fmla="*/ 13 h 42"/>
              <a:gd name="T40" fmla="*/ 0 w 43"/>
              <a:gd name="T41" fmla="*/ 17 h 42"/>
              <a:gd name="T42" fmla="*/ 0 w 43"/>
              <a:gd name="T43" fmla="*/ 21 h 42"/>
              <a:gd name="T44" fmla="*/ 0 w 43"/>
              <a:gd name="T45" fmla="*/ 21 h 42"/>
              <a:gd name="T46" fmla="*/ 0 w 43"/>
              <a:gd name="T47" fmla="*/ 25 h 42"/>
              <a:gd name="T48" fmla="*/ 1 w 43"/>
              <a:gd name="T49" fmla="*/ 29 h 42"/>
              <a:gd name="T50" fmla="*/ 7 w 43"/>
              <a:gd name="T51" fmla="*/ 36 h 42"/>
              <a:gd name="T52" fmla="*/ 13 w 43"/>
              <a:gd name="T53" fmla="*/ 41 h 42"/>
              <a:gd name="T54" fmla="*/ 17 w 43"/>
              <a:gd name="T55" fmla="*/ 42 h 42"/>
              <a:gd name="T56" fmla="*/ 21 w 43"/>
              <a:gd name="T57" fmla="*/ 42 h 42"/>
              <a:gd name="T58" fmla="*/ 21 w 43"/>
              <a:gd name="T5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2">
                <a:moveTo>
                  <a:pt x="21" y="42"/>
                </a:moveTo>
                <a:lnTo>
                  <a:pt x="21" y="42"/>
                </a:lnTo>
                <a:lnTo>
                  <a:pt x="25" y="42"/>
                </a:lnTo>
                <a:lnTo>
                  <a:pt x="29" y="41"/>
                </a:lnTo>
                <a:lnTo>
                  <a:pt x="36" y="36"/>
                </a:lnTo>
                <a:lnTo>
                  <a:pt x="41" y="29"/>
                </a:lnTo>
                <a:lnTo>
                  <a:pt x="43" y="25"/>
                </a:lnTo>
                <a:lnTo>
                  <a:pt x="43" y="21"/>
                </a:lnTo>
                <a:lnTo>
                  <a:pt x="43" y="21"/>
                </a:lnTo>
                <a:lnTo>
                  <a:pt x="43" y="17"/>
                </a:lnTo>
                <a:lnTo>
                  <a:pt x="41" y="13"/>
                </a:lnTo>
                <a:lnTo>
                  <a:pt x="36" y="6"/>
                </a:lnTo>
                <a:lnTo>
                  <a:pt x="29" y="1"/>
                </a:lnTo>
                <a:lnTo>
                  <a:pt x="25" y="0"/>
                </a:lnTo>
                <a:lnTo>
                  <a:pt x="21" y="0"/>
                </a:lnTo>
                <a:lnTo>
                  <a:pt x="21" y="0"/>
                </a:lnTo>
                <a:lnTo>
                  <a:pt x="17" y="0"/>
                </a:lnTo>
                <a:lnTo>
                  <a:pt x="13" y="1"/>
                </a:lnTo>
                <a:lnTo>
                  <a:pt x="7" y="6"/>
                </a:lnTo>
                <a:lnTo>
                  <a:pt x="1" y="13"/>
                </a:lnTo>
                <a:lnTo>
                  <a:pt x="0" y="17"/>
                </a:lnTo>
                <a:lnTo>
                  <a:pt x="0" y="21"/>
                </a:lnTo>
                <a:lnTo>
                  <a:pt x="0" y="21"/>
                </a:lnTo>
                <a:lnTo>
                  <a:pt x="0" y="25"/>
                </a:lnTo>
                <a:lnTo>
                  <a:pt x="1" y="29"/>
                </a:lnTo>
                <a:lnTo>
                  <a:pt x="7" y="36"/>
                </a:lnTo>
                <a:lnTo>
                  <a:pt x="13" y="41"/>
                </a:lnTo>
                <a:lnTo>
                  <a:pt x="17" y="42"/>
                </a:lnTo>
                <a:lnTo>
                  <a:pt x="21" y="42"/>
                </a:lnTo>
                <a:lnTo>
                  <a:pt x="21" y="42"/>
                </a:lnTo>
                <a:close/>
              </a:path>
            </a:pathLst>
          </a:custGeom>
          <a:solidFill>
            <a:srgbClr val="DD5089"/>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21" name="Freeform 2190"/>
          <p:cNvSpPr>
            <a:spLocks/>
          </p:cNvSpPr>
          <p:nvPr/>
        </p:nvSpPr>
        <p:spPr bwMode="auto">
          <a:xfrm>
            <a:off x="1374776" y="1524001"/>
            <a:ext cx="77788" cy="76200"/>
          </a:xfrm>
          <a:custGeom>
            <a:avLst/>
            <a:gdLst>
              <a:gd name="T0" fmla="*/ 87 w 96"/>
              <a:gd name="T1" fmla="*/ 40 h 96"/>
              <a:gd name="T2" fmla="*/ 92 w 96"/>
              <a:gd name="T3" fmla="*/ 29 h 96"/>
              <a:gd name="T4" fmla="*/ 80 w 96"/>
              <a:gd name="T5" fmla="*/ 27 h 96"/>
              <a:gd name="T6" fmla="*/ 82 w 96"/>
              <a:gd name="T7" fmla="*/ 15 h 96"/>
              <a:gd name="T8" fmla="*/ 70 w 96"/>
              <a:gd name="T9" fmla="*/ 16 h 96"/>
              <a:gd name="T10" fmla="*/ 67 w 96"/>
              <a:gd name="T11" fmla="*/ 4 h 96"/>
              <a:gd name="T12" fmla="*/ 56 w 96"/>
              <a:gd name="T13" fmla="*/ 9 h 96"/>
              <a:gd name="T14" fmla="*/ 48 w 96"/>
              <a:gd name="T15" fmla="*/ 0 h 96"/>
              <a:gd name="T16" fmla="*/ 40 w 96"/>
              <a:gd name="T17" fmla="*/ 9 h 96"/>
              <a:gd name="T18" fmla="*/ 29 w 96"/>
              <a:gd name="T19" fmla="*/ 4 h 96"/>
              <a:gd name="T20" fmla="*/ 27 w 96"/>
              <a:gd name="T21" fmla="*/ 16 h 96"/>
              <a:gd name="T22" fmla="*/ 15 w 96"/>
              <a:gd name="T23" fmla="*/ 15 h 96"/>
              <a:gd name="T24" fmla="*/ 16 w 96"/>
              <a:gd name="T25" fmla="*/ 27 h 96"/>
              <a:gd name="T26" fmla="*/ 4 w 96"/>
              <a:gd name="T27" fmla="*/ 29 h 96"/>
              <a:gd name="T28" fmla="*/ 9 w 96"/>
              <a:gd name="T29" fmla="*/ 40 h 96"/>
              <a:gd name="T30" fmla="*/ 0 w 96"/>
              <a:gd name="T31" fmla="*/ 48 h 96"/>
              <a:gd name="T32" fmla="*/ 9 w 96"/>
              <a:gd name="T33" fmla="*/ 56 h 96"/>
              <a:gd name="T34" fmla="*/ 4 w 96"/>
              <a:gd name="T35" fmla="*/ 67 h 96"/>
              <a:gd name="T36" fmla="*/ 16 w 96"/>
              <a:gd name="T37" fmla="*/ 70 h 96"/>
              <a:gd name="T38" fmla="*/ 15 w 96"/>
              <a:gd name="T39" fmla="*/ 82 h 96"/>
              <a:gd name="T40" fmla="*/ 27 w 96"/>
              <a:gd name="T41" fmla="*/ 80 h 96"/>
              <a:gd name="T42" fmla="*/ 29 w 96"/>
              <a:gd name="T43" fmla="*/ 92 h 96"/>
              <a:gd name="T44" fmla="*/ 40 w 96"/>
              <a:gd name="T45" fmla="*/ 87 h 96"/>
              <a:gd name="T46" fmla="*/ 48 w 96"/>
              <a:gd name="T47" fmla="*/ 96 h 96"/>
              <a:gd name="T48" fmla="*/ 56 w 96"/>
              <a:gd name="T49" fmla="*/ 87 h 96"/>
              <a:gd name="T50" fmla="*/ 67 w 96"/>
              <a:gd name="T51" fmla="*/ 92 h 96"/>
              <a:gd name="T52" fmla="*/ 70 w 96"/>
              <a:gd name="T53" fmla="*/ 80 h 96"/>
              <a:gd name="T54" fmla="*/ 82 w 96"/>
              <a:gd name="T55" fmla="*/ 82 h 96"/>
              <a:gd name="T56" fmla="*/ 80 w 96"/>
              <a:gd name="T57" fmla="*/ 70 h 96"/>
              <a:gd name="T58" fmla="*/ 92 w 96"/>
              <a:gd name="T59" fmla="*/ 67 h 96"/>
              <a:gd name="T60" fmla="*/ 87 w 96"/>
              <a:gd name="T61" fmla="*/ 56 h 96"/>
              <a:gd name="T62" fmla="*/ 96 w 96"/>
              <a:gd name="T63" fmla="*/ 48 h 96"/>
              <a:gd name="T64" fmla="*/ 87 w 96"/>
              <a:gd name="T65" fmla="*/ 4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96">
                <a:moveTo>
                  <a:pt x="87" y="40"/>
                </a:moveTo>
                <a:lnTo>
                  <a:pt x="92" y="29"/>
                </a:lnTo>
                <a:lnTo>
                  <a:pt x="80" y="27"/>
                </a:lnTo>
                <a:lnTo>
                  <a:pt x="82" y="15"/>
                </a:lnTo>
                <a:lnTo>
                  <a:pt x="70" y="16"/>
                </a:lnTo>
                <a:lnTo>
                  <a:pt x="67" y="4"/>
                </a:lnTo>
                <a:lnTo>
                  <a:pt x="56" y="9"/>
                </a:lnTo>
                <a:lnTo>
                  <a:pt x="48" y="0"/>
                </a:lnTo>
                <a:lnTo>
                  <a:pt x="40" y="9"/>
                </a:lnTo>
                <a:lnTo>
                  <a:pt x="29" y="4"/>
                </a:lnTo>
                <a:lnTo>
                  <a:pt x="27" y="16"/>
                </a:lnTo>
                <a:lnTo>
                  <a:pt x="15" y="15"/>
                </a:lnTo>
                <a:lnTo>
                  <a:pt x="16" y="27"/>
                </a:lnTo>
                <a:lnTo>
                  <a:pt x="4" y="29"/>
                </a:lnTo>
                <a:lnTo>
                  <a:pt x="9" y="40"/>
                </a:lnTo>
                <a:lnTo>
                  <a:pt x="0" y="48"/>
                </a:lnTo>
                <a:lnTo>
                  <a:pt x="9" y="56"/>
                </a:lnTo>
                <a:lnTo>
                  <a:pt x="4" y="67"/>
                </a:lnTo>
                <a:lnTo>
                  <a:pt x="16" y="70"/>
                </a:lnTo>
                <a:lnTo>
                  <a:pt x="15" y="82"/>
                </a:lnTo>
                <a:lnTo>
                  <a:pt x="27" y="80"/>
                </a:lnTo>
                <a:lnTo>
                  <a:pt x="29" y="92"/>
                </a:lnTo>
                <a:lnTo>
                  <a:pt x="40" y="87"/>
                </a:lnTo>
                <a:lnTo>
                  <a:pt x="48" y="96"/>
                </a:lnTo>
                <a:lnTo>
                  <a:pt x="56" y="87"/>
                </a:lnTo>
                <a:lnTo>
                  <a:pt x="67" y="92"/>
                </a:lnTo>
                <a:lnTo>
                  <a:pt x="70" y="80"/>
                </a:lnTo>
                <a:lnTo>
                  <a:pt x="82" y="82"/>
                </a:lnTo>
                <a:lnTo>
                  <a:pt x="80" y="70"/>
                </a:lnTo>
                <a:lnTo>
                  <a:pt x="92" y="67"/>
                </a:lnTo>
                <a:lnTo>
                  <a:pt x="87" y="56"/>
                </a:lnTo>
                <a:lnTo>
                  <a:pt x="96" y="48"/>
                </a:lnTo>
                <a:lnTo>
                  <a:pt x="87" y="4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22" name="Freeform 2191"/>
          <p:cNvSpPr>
            <a:spLocks/>
          </p:cNvSpPr>
          <p:nvPr/>
        </p:nvSpPr>
        <p:spPr bwMode="auto">
          <a:xfrm>
            <a:off x="1473201" y="1581152"/>
            <a:ext cx="50800" cy="49213"/>
          </a:xfrm>
          <a:custGeom>
            <a:avLst/>
            <a:gdLst>
              <a:gd name="T0" fmla="*/ 42 w 65"/>
              <a:gd name="T1" fmla="*/ 20 h 62"/>
              <a:gd name="T2" fmla="*/ 32 w 65"/>
              <a:gd name="T3" fmla="*/ 0 h 62"/>
              <a:gd name="T4" fmla="*/ 23 w 65"/>
              <a:gd name="T5" fmla="*/ 20 h 62"/>
              <a:gd name="T6" fmla="*/ 0 w 65"/>
              <a:gd name="T7" fmla="*/ 24 h 62"/>
              <a:gd name="T8" fmla="*/ 16 w 65"/>
              <a:gd name="T9" fmla="*/ 39 h 62"/>
              <a:gd name="T10" fmla="*/ 12 w 65"/>
              <a:gd name="T11" fmla="*/ 62 h 62"/>
              <a:gd name="T12" fmla="*/ 32 w 65"/>
              <a:gd name="T13" fmla="*/ 51 h 62"/>
              <a:gd name="T14" fmla="*/ 53 w 65"/>
              <a:gd name="T15" fmla="*/ 62 h 62"/>
              <a:gd name="T16" fmla="*/ 48 w 65"/>
              <a:gd name="T17" fmla="*/ 39 h 62"/>
              <a:gd name="T18" fmla="*/ 65 w 65"/>
              <a:gd name="T19" fmla="*/ 24 h 62"/>
              <a:gd name="T20" fmla="*/ 42 w 65"/>
              <a:gd name="T21"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2">
                <a:moveTo>
                  <a:pt x="42" y="20"/>
                </a:moveTo>
                <a:lnTo>
                  <a:pt x="32" y="0"/>
                </a:lnTo>
                <a:lnTo>
                  <a:pt x="23" y="20"/>
                </a:lnTo>
                <a:lnTo>
                  <a:pt x="0" y="24"/>
                </a:lnTo>
                <a:lnTo>
                  <a:pt x="16" y="39"/>
                </a:lnTo>
                <a:lnTo>
                  <a:pt x="12" y="62"/>
                </a:lnTo>
                <a:lnTo>
                  <a:pt x="32" y="51"/>
                </a:lnTo>
                <a:lnTo>
                  <a:pt x="53" y="62"/>
                </a:lnTo>
                <a:lnTo>
                  <a:pt x="48" y="39"/>
                </a:lnTo>
                <a:lnTo>
                  <a:pt x="65" y="24"/>
                </a:lnTo>
                <a:lnTo>
                  <a:pt x="42" y="20"/>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23" name="Freeform 2192"/>
          <p:cNvSpPr>
            <a:spLocks/>
          </p:cNvSpPr>
          <p:nvPr/>
        </p:nvSpPr>
        <p:spPr bwMode="auto">
          <a:xfrm>
            <a:off x="1295401" y="1582739"/>
            <a:ext cx="66675" cy="65088"/>
          </a:xfrm>
          <a:custGeom>
            <a:avLst/>
            <a:gdLst>
              <a:gd name="T0" fmla="*/ 56 w 86"/>
              <a:gd name="T1" fmla="*/ 26 h 81"/>
              <a:gd name="T2" fmla="*/ 43 w 86"/>
              <a:gd name="T3" fmla="*/ 0 h 81"/>
              <a:gd name="T4" fmla="*/ 30 w 86"/>
              <a:gd name="T5" fmla="*/ 26 h 81"/>
              <a:gd name="T6" fmla="*/ 0 w 86"/>
              <a:gd name="T7" fmla="*/ 30 h 81"/>
              <a:gd name="T8" fmla="*/ 22 w 86"/>
              <a:gd name="T9" fmla="*/ 52 h 81"/>
              <a:gd name="T10" fmla="*/ 16 w 86"/>
              <a:gd name="T11" fmla="*/ 81 h 81"/>
              <a:gd name="T12" fmla="*/ 43 w 86"/>
              <a:gd name="T13" fmla="*/ 68 h 81"/>
              <a:gd name="T14" fmla="*/ 70 w 86"/>
              <a:gd name="T15" fmla="*/ 81 h 81"/>
              <a:gd name="T16" fmla="*/ 64 w 86"/>
              <a:gd name="T17" fmla="*/ 52 h 81"/>
              <a:gd name="T18" fmla="*/ 86 w 86"/>
              <a:gd name="T19" fmla="*/ 30 h 81"/>
              <a:gd name="T20" fmla="*/ 56 w 86"/>
              <a:gd name="T21" fmla="*/ 2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1">
                <a:moveTo>
                  <a:pt x="56" y="26"/>
                </a:moveTo>
                <a:lnTo>
                  <a:pt x="43" y="0"/>
                </a:lnTo>
                <a:lnTo>
                  <a:pt x="30" y="26"/>
                </a:lnTo>
                <a:lnTo>
                  <a:pt x="0" y="30"/>
                </a:lnTo>
                <a:lnTo>
                  <a:pt x="22" y="52"/>
                </a:lnTo>
                <a:lnTo>
                  <a:pt x="16" y="81"/>
                </a:lnTo>
                <a:lnTo>
                  <a:pt x="43" y="68"/>
                </a:lnTo>
                <a:lnTo>
                  <a:pt x="70" y="81"/>
                </a:lnTo>
                <a:lnTo>
                  <a:pt x="64" y="52"/>
                </a:lnTo>
                <a:lnTo>
                  <a:pt x="86" y="30"/>
                </a:lnTo>
                <a:lnTo>
                  <a:pt x="56" y="26"/>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24" name="Freeform 2193"/>
          <p:cNvSpPr>
            <a:spLocks/>
          </p:cNvSpPr>
          <p:nvPr/>
        </p:nvSpPr>
        <p:spPr bwMode="auto">
          <a:xfrm>
            <a:off x="1609725" y="1349376"/>
            <a:ext cx="382588" cy="382588"/>
          </a:xfrm>
          <a:custGeom>
            <a:avLst/>
            <a:gdLst>
              <a:gd name="T0" fmla="*/ 482 w 482"/>
              <a:gd name="T1" fmla="*/ 241 h 482"/>
              <a:gd name="T2" fmla="*/ 477 w 482"/>
              <a:gd name="T3" fmla="*/ 193 h 482"/>
              <a:gd name="T4" fmla="*/ 464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90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4" y="335"/>
                </a:lnTo>
                <a:lnTo>
                  <a:pt x="472" y="314"/>
                </a:lnTo>
                <a:lnTo>
                  <a:pt x="477" y="290"/>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5" name="Freeform 2194"/>
          <p:cNvSpPr>
            <a:spLocks/>
          </p:cNvSpPr>
          <p:nvPr/>
        </p:nvSpPr>
        <p:spPr bwMode="auto">
          <a:xfrm>
            <a:off x="1685925" y="1447802"/>
            <a:ext cx="230188" cy="195263"/>
          </a:xfrm>
          <a:custGeom>
            <a:avLst/>
            <a:gdLst>
              <a:gd name="T0" fmla="*/ 0 w 290"/>
              <a:gd name="T1" fmla="*/ 124 h 247"/>
              <a:gd name="T2" fmla="*/ 2 w 290"/>
              <a:gd name="T3" fmla="*/ 116 h 247"/>
              <a:gd name="T4" fmla="*/ 14 w 290"/>
              <a:gd name="T5" fmla="*/ 104 h 247"/>
              <a:gd name="T6" fmla="*/ 22 w 290"/>
              <a:gd name="T7" fmla="*/ 102 h 247"/>
              <a:gd name="T8" fmla="*/ 23 w 290"/>
              <a:gd name="T9" fmla="*/ 102 h 247"/>
              <a:gd name="T10" fmla="*/ 23 w 290"/>
              <a:gd name="T11" fmla="*/ 102 h 247"/>
              <a:gd name="T12" fmla="*/ 30 w 290"/>
              <a:gd name="T13" fmla="*/ 81 h 247"/>
              <a:gd name="T14" fmla="*/ 38 w 290"/>
              <a:gd name="T15" fmla="*/ 62 h 247"/>
              <a:gd name="T16" fmla="*/ 50 w 290"/>
              <a:gd name="T17" fmla="*/ 45 h 247"/>
              <a:gd name="T18" fmla="*/ 66 w 290"/>
              <a:gd name="T19" fmla="*/ 30 h 247"/>
              <a:gd name="T20" fmla="*/ 82 w 290"/>
              <a:gd name="T21" fmla="*/ 18 h 247"/>
              <a:gd name="T22" fmla="*/ 102 w 290"/>
              <a:gd name="T23" fmla="*/ 8 h 247"/>
              <a:gd name="T24" fmla="*/ 122 w 290"/>
              <a:gd name="T25" fmla="*/ 2 h 247"/>
              <a:gd name="T26" fmla="*/ 145 w 290"/>
              <a:gd name="T27" fmla="*/ 0 h 247"/>
              <a:gd name="T28" fmla="*/ 156 w 290"/>
              <a:gd name="T29" fmla="*/ 0 h 247"/>
              <a:gd name="T30" fmla="*/ 179 w 290"/>
              <a:gd name="T31" fmla="*/ 4 h 247"/>
              <a:gd name="T32" fmla="*/ 199 w 290"/>
              <a:gd name="T33" fmla="*/ 12 h 247"/>
              <a:gd name="T34" fmla="*/ 216 w 290"/>
              <a:gd name="T35" fmla="*/ 23 h 247"/>
              <a:gd name="T36" fmla="*/ 232 w 290"/>
              <a:gd name="T37" fmla="*/ 37 h 247"/>
              <a:gd name="T38" fmla="*/ 246 w 290"/>
              <a:gd name="T39" fmla="*/ 53 h 247"/>
              <a:gd name="T40" fmla="*/ 256 w 290"/>
              <a:gd name="T41" fmla="*/ 71 h 247"/>
              <a:gd name="T42" fmla="*/ 264 w 290"/>
              <a:gd name="T43" fmla="*/ 92 h 247"/>
              <a:gd name="T44" fmla="*/ 267 w 290"/>
              <a:gd name="T45" fmla="*/ 102 h 247"/>
              <a:gd name="T46" fmla="*/ 267 w 290"/>
              <a:gd name="T47" fmla="*/ 102 h 247"/>
              <a:gd name="T48" fmla="*/ 268 w 290"/>
              <a:gd name="T49" fmla="*/ 102 h 247"/>
              <a:gd name="T50" fmla="*/ 272 w 290"/>
              <a:gd name="T51" fmla="*/ 102 h 247"/>
              <a:gd name="T52" fmla="*/ 283 w 290"/>
              <a:gd name="T53" fmla="*/ 109 h 247"/>
              <a:gd name="T54" fmla="*/ 290 w 290"/>
              <a:gd name="T55" fmla="*/ 120 h 247"/>
              <a:gd name="T56" fmla="*/ 290 w 290"/>
              <a:gd name="T57" fmla="*/ 124 h 247"/>
              <a:gd name="T58" fmla="*/ 289 w 290"/>
              <a:gd name="T59" fmla="*/ 132 h 247"/>
              <a:gd name="T60" fmla="*/ 276 w 290"/>
              <a:gd name="T61" fmla="*/ 144 h 247"/>
              <a:gd name="T62" fmla="*/ 268 w 290"/>
              <a:gd name="T63" fmla="*/ 145 h 247"/>
              <a:gd name="T64" fmla="*/ 267 w 290"/>
              <a:gd name="T65" fmla="*/ 145 h 247"/>
              <a:gd name="T66" fmla="*/ 267 w 290"/>
              <a:gd name="T67" fmla="*/ 145 h 247"/>
              <a:gd name="T68" fmla="*/ 260 w 290"/>
              <a:gd name="T69" fmla="*/ 167 h 247"/>
              <a:gd name="T70" fmla="*/ 252 w 290"/>
              <a:gd name="T71" fmla="*/ 185 h 247"/>
              <a:gd name="T72" fmla="*/ 239 w 290"/>
              <a:gd name="T73" fmla="*/ 203 h 247"/>
              <a:gd name="T74" fmla="*/ 224 w 290"/>
              <a:gd name="T75" fmla="*/ 217 h 247"/>
              <a:gd name="T76" fmla="*/ 208 w 290"/>
              <a:gd name="T77" fmla="*/ 230 h 247"/>
              <a:gd name="T78" fmla="*/ 188 w 290"/>
              <a:gd name="T79" fmla="*/ 239 h 247"/>
              <a:gd name="T80" fmla="*/ 168 w 290"/>
              <a:gd name="T81" fmla="*/ 246 h 247"/>
              <a:gd name="T82" fmla="*/ 145 w 290"/>
              <a:gd name="T83" fmla="*/ 247 h 247"/>
              <a:gd name="T84" fmla="*/ 134 w 290"/>
              <a:gd name="T85" fmla="*/ 247 h 247"/>
              <a:gd name="T86" fmla="*/ 112 w 290"/>
              <a:gd name="T87" fmla="*/ 243 h 247"/>
              <a:gd name="T88" fmla="*/ 91 w 290"/>
              <a:gd name="T89" fmla="*/ 235 h 247"/>
              <a:gd name="T90" fmla="*/ 74 w 290"/>
              <a:gd name="T91" fmla="*/ 224 h 247"/>
              <a:gd name="T92" fmla="*/ 58 w 290"/>
              <a:gd name="T93" fmla="*/ 211 h 247"/>
              <a:gd name="T94" fmla="*/ 45 w 290"/>
              <a:gd name="T95" fmla="*/ 195 h 247"/>
              <a:gd name="T96" fmla="*/ 34 w 290"/>
              <a:gd name="T97" fmla="*/ 176 h 247"/>
              <a:gd name="T98" fmla="*/ 26 w 290"/>
              <a:gd name="T99" fmla="*/ 156 h 247"/>
              <a:gd name="T100" fmla="*/ 22 w 290"/>
              <a:gd name="T101" fmla="*/ 145 h 247"/>
              <a:gd name="T102" fmla="*/ 18 w 290"/>
              <a:gd name="T103" fmla="*/ 145 h 247"/>
              <a:gd name="T104" fmla="*/ 7 w 290"/>
              <a:gd name="T105" fmla="*/ 138 h 247"/>
              <a:gd name="T106" fmla="*/ 0 w 290"/>
              <a:gd name="T107" fmla="*/ 128 h 247"/>
              <a:gd name="T108" fmla="*/ 0 w 290"/>
              <a:gd name="T109" fmla="*/ 12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0" h="247">
                <a:moveTo>
                  <a:pt x="0" y="124"/>
                </a:moveTo>
                <a:lnTo>
                  <a:pt x="0" y="124"/>
                </a:lnTo>
                <a:lnTo>
                  <a:pt x="0" y="120"/>
                </a:lnTo>
                <a:lnTo>
                  <a:pt x="2" y="116"/>
                </a:lnTo>
                <a:lnTo>
                  <a:pt x="7" y="109"/>
                </a:lnTo>
                <a:lnTo>
                  <a:pt x="14" y="104"/>
                </a:lnTo>
                <a:lnTo>
                  <a:pt x="18" y="102"/>
                </a:lnTo>
                <a:lnTo>
                  <a:pt x="22" y="102"/>
                </a:lnTo>
                <a:lnTo>
                  <a:pt x="22" y="102"/>
                </a:lnTo>
                <a:lnTo>
                  <a:pt x="23" y="102"/>
                </a:lnTo>
                <a:lnTo>
                  <a:pt x="23" y="102"/>
                </a:lnTo>
                <a:lnTo>
                  <a:pt x="23" y="102"/>
                </a:lnTo>
                <a:lnTo>
                  <a:pt x="26" y="92"/>
                </a:lnTo>
                <a:lnTo>
                  <a:pt x="30" y="81"/>
                </a:lnTo>
                <a:lnTo>
                  <a:pt x="34" y="71"/>
                </a:lnTo>
                <a:lnTo>
                  <a:pt x="38" y="62"/>
                </a:lnTo>
                <a:lnTo>
                  <a:pt x="45" y="53"/>
                </a:lnTo>
                <a:lnTo>
                  <a:pt x="50" y="45"/>
                </a:lnTo>
                <a:lnTo>
                  <a:pt x="58" y="37"/>
                </a:lnTo>
                <a:lnTo>
                  <a:pt x="66" y="30"/>
                </a:lnTo>
                <a:lnTo>
                  <a:pt x="74" y="23"/>
                </a:lnTo>
                <a:lnTo>
                  <a:pt x="82" y="18"/>
                </a:lnTo>
                <a:lnTo>
                  <a:pt x="91" y="12"/>
                </a:lnTo>
                <a:lnTo>
                  <a:pt x="102" y="8"/>
                </a:lnTo>
                <a:lnTo>
                  <a:pt x="112" y="4"/>
                </a:lnTo>
                <a:lnTo>
                  <a:pt x="122" y="2"/>
                </a:lnTo>
                <a:lnTo>
                  <a:pt x="134" y="0"/>
                </a:lnTo>
                <a:lnTo>
                  <a:pt x="145" y="0"/>
                </a:lnTo>
                <a:lnTo>
                  <a:pt x="145" y="0"/>
                </a:lnTo>
                <a:lnTo>
                  <a:pt x="156" y="0"/>
                </a:lnTo>
                <a:lnTo>
                  <a:pt x="168" y="2"/>
                </a:lnTo>
                <a:lnTo>
                  <a:pt x="179" y="4"/>
                </a:lnTo>
                <a:lnTo>
                  <a:pt x="188" y="8"/>
                </a:lnTo>
                <a:lnTo>
                  <a:pt x="199" y="12"/>
                </a:lnTo>
                <a:lnTo>
                  <a:pt x="208" y="18"/>
                </a:lnTo>
                <a:lnTo>
                  <a:pt x="216" y="23"/>
                </a:lnTo>
                <a:lnTo>
                  <a:pt x="224" y="30"/>
                </a:lnTo>
                <a:lnTo>
                  <a:pt x="232" y="37"/>
                </a:lnTo>
                <a:lnTo>
                  <a:pt x="239" y="45"/>
                </a:lnTo>
                <a:lnTo>
                  <a:pt x="246" y="53"/>
                </a:lnTo>
                <a:lnTo>
                  <a:pt x="252" y="62"/>
                </a:lnTo>
                <a:lnTo>
                  <a:pt x="256" y="71"/>
                </a:lnTo>
                <a:lnTo>
                  <a:pt x="260" y="81"/>
                </a:lnTo>
                <a:lnTo>
                  <a:pt x="264" y="92"/>
                </a:lnTo>
                <a:lnTo>
                  <a:pt x="267" y="102"/>
                </a:lnTo>
                <a:lnTo>
                  <a:pt x="267" y="102"/>
                </a:lnTo>
                <a:lnTo>
                  <a:pt x="267" y="102"/>
                </a:lnTo>
                <a:lnTo>
                  <a:pt x="267" y="102"/>
                </a:lnTo>
                <a:lnTo>
                  <a:pt x="267" y="102"/>
                </a:lnTo>
                <a:lnTo>
                  <a:pt x="268" y="102"/>
                </a:lnTo>
                <a:lnTo>
                  <a:pt x="268" y="102"/>
                </a:lnTo>
                <a:lnTo>
                  <a:pt x="272" y="102"/>
                </a:lnTo>
                <a:lnTo>
                  <a:pt x="276" y="104"/>
                </a:lnTo>
                <a:lnTo>
                  <a:pt x="283" y="109"/>
                </a:lnTo>
                <a:lnTo>
                  <a:pt x="289" y="116"/>
                </a:lnTo>
                <a:lnTo>
                  <a:pt x="290" y="120"/>
                </a:lnTo>
                <a:lnTo>
                  <a:pt x="290" y="124"/>
                </a:lnTo>
                <a:lnTo>
                  <a:pt x="290" y="124"/>
                </a:lnTo>
                <a:lnTo>
                  <a:pt x="290" y="128"/>
                </a:lnTo>
                <a:lnTo>
                  <a:pt x="289" y="132"/>
                </a:lnTo>
                <a:lnTo>
                  <a:pt x="283" y="138"/>
                </a:lnTo>
                <a:lnTo>
                  <a:pt x="276" y="144"/>
                </a:lnTo>
                <a:lnTo>
                  <a:pt x="272" y="145"/>
                </a:lnTo>
                <a:lnTo>
                  <a:pt x="268" y="145"/>
                </a:lnTo>
                <a:lnTo>
                  <a:pt x="268" y="145"/>
                </a:lnTo>
                <a:lnTo>
                  <a:pt x="267" y="145"/>
                </a:lnTo>
                <a:lnTo>
                  <a:pt x="267" y="145"/>
                </a:lnTo>
                <a:lnTo>
                  <a:pt x="267" y="145"/>
                </a:lnTo>
                <a:lnTo>
                  <a:pt x="264" y="156"/>
                </a:lnTo>
                <a:lnTo>
                  <a:pt x="260" y="167"/>
                </a:lnTo>
                <a:lnTo>
                  <a:pt x="256" y="176"/>
                </a:lnTo>
                <a:lnTo>
                  <a:pt x="252" y="185"/>
                </a:lnTo>
                <a:lnTo>
                  <a:pt x="246" y="195"/>
                </a:lnTo>
                <a:lnTo>
                  <a:pt x="239" y="203"/>
                </a:lnTo>
                <a:lnTo>
                  <a:pt x="232" y="211"/>
                </a:lnTo>
                <a:lnTo>
                  <a:pt x="224" y="217"/>
                </a:lnTo>
                <a:lnTo>
                  <a:pt x="216" y="224"/>
                </a:lnTo>
                <a:lnTo>
                  <a:pt x="208" y="230"/>
                </a:lnTo>
                <a:lnTo>
                  <a:pt x="199" y="235"/>
                </a:lnTo>
                <a:lnTo>
                  <a:pt x="188" y="239"/>
                </a:lnTo>
                <a:lnTo>
                  <a:pt x="179" y="243"/>
                </a:lnTo>
                <a:lnTo>
                  <a:pt x="168" y="246"/>
                </a:lnTo>
                <a:lnTo>
                  <a:pt x="156" y="247"/>
                </a:lnTo>
                <a:lnTo>
                  <a:pt x="145" y="247"/>
                </a:lnTo>
                <a:lnTo>
                  <a:pt x="145" y="247"/>
                </a:lnTo>
                <a:lnTo>
                  <a:pt x="134" y="247"/>
                </a:lnTo>
                <a:lnTo>
                  <a:pt x="122" y="246"/>
                </a:lnTo>
                <a:lnTo>
                  <a:pt x="112" y="243"/>
                </a:lnTo>
                <a:lnTo>
                  <a:pt x="102" y="239"/>
                </a:lnTo>
                <a:lnTo>
                  <a:pt x="91" y="235"/>
                </a:lnTo>
                <a:lnTo>
                  <a:pt x="82" y="230"/>
                </a:lnTo>
                <a:lnTo>
                  <a:pt x="74" y="224"/>
                </a:lnTo>
                <a:lnTo>
                  <a:pt x="66" y="217"/>
                </a:lnTo>
                <a:lnTo>
                  <a:pt x="58" y="211"/>
                </a:lnTo>
                <a:lnTo>
                  <a:pt x="50" y="203"/>
                </a:lnTo>
                <a:lnTo>
                  <a:pt x="45" y="195"/>
                </a:lnTo>
                <a:lnTo>
                  <a:pt x="38" y="185"/>
                </a:lnTo>
                <a:lnTo>
                  <a:pt x="34" y="176"/>
                </a:lnTo>
                <a:lnTo>
                  <a:pt x="30" y="167"/>
                </a:lnTo>
                <a:lnTo>
                  <a:pt x="26" y="156"/>
                </a:lnTo>
                <a:lnTo>
                  <a:pt x="23" y="145"/>
                </a:lnTo>
                <a:lnTo>
                  <a:pt x="22" y="145"/>
                </a:lnTo>
                <a:lnTo>
                  <a:pt x="22" y="145"/>
                </a:lnTo>
                <a:lnTo>
                  <a:pt x="18" y="145"/>
                </a:lnTo>
                <a:lnTo>
                  <a:pt x="14" y="144"/>
                </a:lnTo>
                <a:lnTo>
                  <a:pt x="7" y="138"/>
                </a:lnTo>
                <a:lnTo>
                  <a:pt x="2" y="132"/>
                </a:lnTo>
                <a:lnTo>
                  <a:pt x="0" y="128"/>
                </a:lnTo>
                <a:lnTo>
                  <a:pt x="0" y="124"/>
                </a:lnTo>
                <a:lnTo>
                  <a:pt x="0" y="124"/>
                </a:lnTo>
                <a:close/>
              </a:path>
            </a:pathLst>
          </a:custGeom>
          <a:solidFill>
            <a:srgbClr val="EF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6" name="Freeform 2195"/>
          <p:cNvSpPr>
            <a:spLocks/>
          </p:cNvSpPr>
          <p:nvPr/>
        </p:nvSpPr>
        <p:spPr bwMode="auto">
          <a:xfrm>
            <a:off x="1801813" y="1425577"/>
            <a:ext cx="38100" cy="22225"/>
          </a:xfrm>
          <a:custGeom>
            <a:avLst/>
            <a:gdLst>
              <a:gd name="T0" fmla="*/ 47 w 47"/>
              <a:gd name="T1" fmla="*/ 8 h 28"/>
              <a:gd name="T2" fmla="*/ 47 w 47"/>
              <a:gd name="T3" fmla="*/ 8 h 28"/>
              <a:gd name="T4" fmla="*/ 43 w 47"/>
              <a:gd name="T5" fmla="*/ 4 h 28"/>
              <a:gd name="T6" fmla="*/ 39 w 47"/>
              <a:gd name="T7" fmla="*/ 3 h 28"/>
              <a:gd name="T8" fmla="*/ 34 w 47"/>
              <a:gd name="T9" fmla="*/ 2 h 28"/>
              <a:gd name="T10" fmla="*/ 29 w 47"/>
              <a:gd name="T11" fmla="*/ 0 h 28"/>
              <a:gd name="T12" fmla="*/ 29 w 47"/>
              <a:gd name="T13" fmla="*/ 0 h 28"/>
              <a:gd name="T14" fmla="*/ 23 w 47"/>
              <a:gd name="T15" fmla="*/ 2 h 28"/>
              <a:gd name="T16" fmla="*/ 18 w 47"/>
              <a:gd name="T17" fmla="*/ 3 h 28"/>
              <a:gd name="T18" fmla="*/ 12 w 47"/>
              <a:gd name="T19" fmla="*/ 6 h 28"/>
              <a:gd name="T20" fmla="*/ 8 w 47"/>
              <a:gd name="T21" fmla="*/ 8 h 28"/>
              <a:gd name="T22" fmla="*/ 6 w 47"/>
              <a:gd name="T23" fmla="*/ 12 h 28"/>
              <a:gd name="T24" fmla="*/ 3 w 47"/>
              <a:gd name="T25" fmla="*/ 18 h 28"/>
              <a:gd name="T26" fmla="*/ 2 w 47"/>
              <a:gd name="T27" fmla="*/ 23 h 28"/>
              <a:gd name="T28" fmla="*/ 0 w 47"/>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28">
                <a:moveTo>
                  <a:pt x="47" y="8"/>
                </a:moveTo>
                <a:lnTo>
                  <a:pt x="47" y="8"/>
                </a:lnTo>
                <a:lnTo>
                  <a:pt x="43" y="4"/>
                </a:lnTo>
                <a:lnTo>
                  <a:pt x="39" y="3"/>
                </a:lnTo>
                <a:lnTo>
                  <a:pt x="34" y="2"/>
                </a:lnTo>
                <a:lnTo>
                  <a:pt x="29" y="0"/>
                </a:lnTo>
                <a:lnTo>
                  <a:pt x="29" y="0"/>
                </a:lnTo>
                <a:lnTo>
                  <a:pt x="23" y="2"/>
                </a:lnTo>
                <a:lnTo>
                  <a:pt x="18" y="3"/>
                </a:lnTo>
                <a:lnTo>
                  <a:pt x="12" y="6"/>
                </a:lnTo>
                <a:lnTo>
                  <a:pt x="8" y="8"/>
                </a:lnTo>
                <a:lnTo>
                  <a:pt x="6" y="12"/>
                </a:lnTo>
                <a:lnTo>
                  <a:pt x="3" y="18"/>
                </a:lnTo>
                <a:lnTo>
                  <a:pt x="2" y="23"/>
                </a:lnTo>
                <a:lnTo>
                  <a:pt x="0" y="2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27" name="Freeform 2196"/>
          <p:cNvSpPr>
            <a:spLocks/>
          </p:cNvSpPr>
          <p:nvPr/>
        </p:nvSpPr>
        <p:spPr bwMode="auto">
          <a:xfrm>
            <a:off x="1773239" y="1430339"/>
            <a:ext cx="28575" cy="17463"/>
          </a:xfrm>
          <a:custGeom>
            <a:avLst/>
            <a:gdLst>
              <a:gd name="T0" fmla="*/ 0 w 36"/>
              <a:gd name="T1" fmla="*/ 5 h 21"/>
              <a:gd name="T2" fmla="*/ 0 w 36"/>
              <a:gd name="T3" fmla="*/ 5 h 21"/>
              <a:gd name="T4" fmla="*/ 7 w 36"/>
              <a:gd name="T5" fmla="*/ 1 h 21"/>
              <a:gd name="T6" fmla="*/ 11 w 36"/>
              <a:gd name="T7" fmla="*/ 0 h 21"/>
              <a:gd name="T8" fmla="*/ 15 w 36"/>
              <a:gd name="T9" fmla="*/ 0 h 21"/>
              <a:gd name="T10" fmla="*/ 15 w 36"/>
              <a:gd name="T11" fmla="*/ 0 h 21"/>
              <a:gd name="T12" fmla="*/ 19 w 36"/>
              <a:gd name="T13" fmla="*/ 0 h 21"/>
              <a:gd name="T14" fmla="*/ 23 w 36"/>
              <a:gd name="T15" fmla="*/ 1 h 21"/>
              <a:gd name="T16" fmla="*/ 27 w 36"/>
              <a:gd name="T17" fmla="*/ 3 h 21"/>
              <a:gd name="T18" fmla="*/ 30 w 36"/>
              <a:gd name="T19" fmla="*/ 5 h 21"/>
              <a:gd name="T20" fmla="*/ 32 w 36"/>
              <a:gd name="T21" fmla="*/ 9 h 21"/>
              <a:gd name="T22" fmla="*/ 35 w 36"/>
              <a:gd name="T23" fmla="*/ 13 h 21"/>
              <a:gd name="T24" fmla="*/ 36 w 36"/>
              <a:gd name="T25" fmla="*/ 17 h 21"/>
              <a:gd name="T26" fmla="*/ 36 w 36"/>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1">
                <a:moveTo>
                  <a:pt x="0" y="5"/>
                </a:moveTo>
                <a:lnTo>
                  <a:pt x="0" y="5"/>
                </a:lnTo>
                <a:lnTo>
                  <a:pt x="7" y="1"/>
                </a:lnTo>
                <a:lnTo>
                  <a:pt x="11" y="0"/>
                </a:lnTo>
                <a:lnTo>
                  <a:pt x="15" y="0"/>
                </a:lnTo>
                <a:lnTo>
                  <a:pt x="15" y="0"/>
                </a:lnTo>
                <a:lnTo>
                  <a:pt x="19" y="0"/>
                </a:lnTo>
                <a:lnTo>
                  <a:pt x="23" y="1"/>
                </a:lnTo>
                <a:lnTo>
                  <a:pt x="27" y="3"/>
                </a:lnTo>
                <a:lnTo>
                  <a:pt x="30" y="5"/>
                </a:lnTo>
                <a:lnTo>
                  <a:pt x="32" y="9"/>
                </a:lnTo>
                <a:lnTo>
                  <a:pt x="35" y="13"/>
                </a:lnTo>
                <a:lnTo>
                  <a:pt x="36" y="17"/>
                </a:lnTo>
                <a:lnTo>
                  <a:pt x="36" y="2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28" name="Freeform 2197"/>
          <p:cNvSpPr>
            <a:spLocks/>
          </p:cNvSpPr>
          <p:nvPr/>
        </p:nvSpPr>
        <p:spPr bwMode="auto">
          <a:xfrm>
            <a:off x="1703389" y="1447801"/>
            <a:ext cx="195263" cy="90488"/>
          </a:xfrm>
          <a:custGeom>
            <a:avLst/>
            <a:gdLst>
              <a:gd name="T0" fmla="*/ 0 w 246"/>
              <a:gd name="T1" fmla="*/ 114 h 114"/>
              <a:gd name="T2" fmla="*/ 0 w 246"/>
              <a:gd name="T3" fmla="*/ 114 h 114"/>
              <a:gd name="T4" fmla="*/ 1 w 246"/>
              <a:gd name="T5" fmla="*/ 102 h 114"/>
              <a:gd name="T6" fmla="*/ 4 w 246"/>
              <a:gd name="T7" fmla="*/ 90 h 114"/>
              <a:gd name="T8" fmla="*/ 8 w 246"/>
              <a:gd name="T9" fmla="*/ 79 h 114"/>
              <a:gd name="T10" fmla="*/ 12 w 246"/>
              <a:gd name="T11" fmla="*/ 69 h 114"/>
              <a:gd name="T12" fmla="*/ 19 w 246"/>
              <a:gd name="T13" fmla="*/ 59 h 114"/>
              <a:gd name="T14" fmla="*/ 24 w 246"/>
              <a:gd name="T15" fmla="*/ 50 h 114"/>
              <a:gd name="T16" fmla="*/ 32 w 246"/>
              <a:gd name="T17" fmla="*/ 41 h 114"/>
              <a:gd name="T18" fmla="*/ 39 w 246"/>
              <a:gd name="T19" fmla="*/ 34 h 114"/>
              <a:gd name="T20" fmla="*/ 48 w 246"/>
              <a:gd name="T21" fmla="*/ 26 h 114"/>
              <a:gd name="T22" fmla="*/ 57 w 246"/>
              <a:gd name="T23" fmla="*/ 19 h 114"/>
              <a:gd name="T24" fmla="*/ 67 w 246"/>
              <a:gd name="T25" fmla="*/ 14 h 114"/>
              <a:gd name="T26" fmla="*/ 78 w 246"/>
              <a:gd name="T27" fmla="*/ 10 h 114"/>
              <a:gd name="T28" fmla="*/ 88 w 246"/>
              <a:gd name="T29" fmla="*/ 6 h 114"/>
              <a:gd name="T30" fmla="*/ 99 w 246"/>
              <a:gd name="T31" fmla="*/ 3 h 114"/>
              <a:gd name="T32" fmla="*/ 111 w 246"/>
              <a:gd name="T33" fmla="*/ 0 h 114"/>
              <a:gd name="T34" fmla="*/ 123 w 246"/>
              <a:gd name="T35" fmla="*/ 0 h 114"/>
              <a:gd name="T36" fmla="*/ 123 w 246"/>
              <a:gd name="T37" fmla="*/ 0 h 114"/>
              <a:gd name="T38" fmla="*/ 134 w 246"/>
              <a:gd name="T39" fmla="*/ 0 h 114"/>
              <a:gd name="T40" fmla="*/ 146 w 246"/>
              <a:gd name="T41" fmla="*/ 2 h 114"/>
              <a:gd name="T42" fmla="*/ 157 w 246"/>
              <a:gd name="T43" fmla="*/ 4 h 114"/>
              <a:gd name="T44" fmla="*/ 166 w 246"/>
              <a:gd name="T45" fmla="*/ 8 h 114"/>
              <a:gd name="T46" fmla="*/ 177 w 246"/>
              <a:gd name="T47" fmla="*/ 12 h 114"/>
              <a:gd name="T48" fmla="*/ 186 w 246"/>
              <a:gd name="T49" fmla="*/ 18 h 114"/>
              <a:gd name="T50" fmla="*/ 194 w 246"/>
              <a:gd name="T51" fmla="*/ 23 h 114"/>
              <a:gd name="T52" fmla="*/ 202 w 246"/>
              <a:gd name="T53" fmla="*/ 30 h 114"/>
              <a:gd name="T54" fmla="*/ 210 w 246"/>
              <a:gd name="T55" fmla="*/ 37 h 114"/>
              <a:gd name="T56" fmla="*/ 217 w 246"/>
              <a:gd name="T57" fmla="*/ 45 h 114"/>
              <a:gd name="T58" fmla="*/ 224 w 246"/>
              <a:gd name="T59" fmla="*/ 53 h 114"/>
              <a:gd name="T60" fmla="*/ 230 w 246"/>
              <a:gd name="T61" fmla="*/ 62 h 114"/>
              <a:gd name="T62" fmla="*/ 234 w 246"/>
              <a:gd name="T63" fmla="*/ 71 h 114"/>
              <a:gd name="T64" fmla="*/ 238 w 246"/>
              <a:gd name="T65" fmla="*/ 81 h 114"/>
              <a:gd name="T66" fmla="*/ 242 w 246"/>
              <a:gd name="T67" fmla="*/ 92 h 114"/>
              <a:gd name="T68" fmla="*/ 245 w 246"/>
              <a:gd name="T69" fmla="*/ 102 h 114"/>
              <a:gd name="T70" fmla="*/ 245 w 246"/>
              <a:gd name="T71" fmla="*/ 102 h 114"/>
              <a:gd name="T72" fmla="*/ 246 w 246"/>
              <a:gd name="T73"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114">
                <a:moveTo>
                  <a:pt x="0" y="114"/>
                </a:moveTo>
                <a:lnTo>
                  <a:pt x="0" y="114"/>
                </a:lnTo>
                <a:lnTo>
                  <a:pt x="1" y="102"/>
                </a:lnTo>
                <a:lnTo>
                  <a:pt x="4" y="90"/>
                </a:lnTo>
                <a:lnTo>
                  <a:pt x="8" y="79"/>
                </a:lnTo>
                <a:lnTo>
                  <a:pt x="12" y="69"/>
                </a:lnTo>
                <a:lnTo>
                  <a:pt x="19" y="59"/>
                </a:lnTo>
                <a:lnTo>
                  <a:pt x="24" y="50"/>
                </a:lnTo>
                <a:lnTo>
                  <a:pt x="32" y="41"/>
                </a:lnTo>
                <a:lnTo>
                  <a:pt x="39" y="34"/>
                </a:lnTo>
                <a:lnTo>
                  <a:pt x="48" y="26"/>
                </a:lnTo>
                <a:lnTo>
                  <a:pt x="57" y="19"/>
                </a:lnTo>
                <a:lnTo>
                  <a:pt x="67" y="14"/>
                </a:lnTo>
                <a:lnTo>
                  <a:pt x="78" y="10"/>
                </a:lnTo>
                <a:lnTo>
                  <a:pt x="88" y="6"/>
                </a:lnTo>
                <a:lnTo>
                  <a:pt x="99" y="3"/>
                </a:lnTo>
                <a:lnTo>
                  <a:pt x="111" y="0"/>
                </a:lnTo>
                <a:lnTo>
                  <a:pt x="123" y="0"/>
                </a:lnTo>
                <a:lnTo>
                  <a:pt x="123" y="0"/>
                </a:lnTo>
                <a:lnTo>
                  <a:pt x="134" y="0"/>
                </a:lnTo>
                <a:lnTo>
                  <a:pt x="146" y="2"/>
                </a:lnTo>
                <a:lnTo>
                  <a:pt x="157" y="4"/>
                </a:lnTo>
                <a:lnTo>
                  <a:pt x="166" y="8"/>
                </a:lnTo>
                <a:lnTo>
                  <a:pt x="177" y="12"/>
                </a:lnTo>
                <a:lnTo>
                  <a:pt x="186" y="18"/>
                </a:lnTo>
                <a:lnTo>
                  <a:pt x="194" y="23"/>
                </a:lnTo>
                <a:lnTo>
                  <a:pt x="202" y="30"/>
                </a:lnTo>
                <a:lnTo>
                  <a:pt x="210" y="37"/>
                </a:lnTo>
                <a:lnTo>
                  <a:pt x="217" y="45"/>
                </a:lnTo>
                <a:lnTo>
                  <a:pt x="224" y="53"/>
                </a:lnTo>
                <a:lnTo>
                  <a:pt x="230" y="62"/>
                </a:lnTo>
                <a:lnTo>
                  <a:pt x="234" y="71"/>
                </a:lnTo>
                <a:lnTo>
                  <a:pt x="238" y="81"/>
                </a:lnTo>
                <a:lnTo>
                  <a:pt x="242" y="92"/>
                </a:lnTo>
                <a:lnTo>
                  <a:pt x="245" y="102"/>
                </a:lnTo>
                <a:lnTo>
                  <a:pt x="245" y="102"/>
                </a:lnTo>
                <a:lnTo>
                  <a:pt x="246" y="1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29" name="Freeform 2198"/>
          <p:cNvSpPr>
            <a:spLocks/>
          </p:cNvSpPr>
          <p:nvPr/>
        </p:nvSpPr>
        <p:spPr bwMode="auto">
          <a:xfrm>
            <a:off x="1704976" y="1562102"/>
            <a:ext cx="193675" cy="80963"/>
          </a:xfrm>
          <a:custGeom>
            <a:avLst/>
            <a:gdLst>
              <a:gd name="T0" fmla="*/ 244 w 244"/>
              <a:gd name="T1" fmla="*/ 0 h 102"/>
              <a:gd name="T2" fmla="*/ 244 w 244"/>
              <a:gd name="T3" fmla="*/ 0 h 102"/>
              <a:gd name="T4" fmla="*/ 241 w 244"/>
              <a:gd name="T5" fmla="*/ 11 h 102"/>
              <a:gd name="T6" fmla="*/ 237 w 244"/>
              <a:gd name="T7" fmla="*/ 22 h 102"/>
              <a:gd name="T8" fmla="*/ 233 w 244"/>
              <a:gd name="T9" fmla="*/ 31 h 102"/>
              <a:gd name="T10" fmla="*/ 229 w 244"/>
              <a:gd name="T11" fmla="*/ 40 h 102"/>
              <a:gd name="T12" fmla="*/ 223 w 244"/>
              <a:gd name="T13" fmla="*/ 50 h 102"/>
              <a:gd name="T14" fmla="*/ 216 w 244"/>
              <a:gd name="T15" fmla="*/ 58 h 102"/>
              <a:gd name="T16" fmla="*/ 209 w 244"/>
              <a:gd name="T17" fmla="*/ 66 h 102"/>
              <a:gd name="T18" fmla="*/ 201 w 244"/>
              <a:gd name="T19" fmla="*/ 72 h 102"/>
              <a:gd name="T20" fmla="*/ 193 w 244"/>
              <a:gd name="T21" fmla="*/ 79 h 102"/>
              <a:gd name="T22" fmla="*/ 185 w 244"/>
              <a:gd name="T23" fmla="*/ 85 h 102"/>
              <a:gd name="T24" fmla="*/ 176 w 244"/>
              <a:gd name="T25" fmla="*/ 90 h 102"/>
              <a:gd name="T26" fmla="*/ 165 w 244"/>
              <a:gd name="T27" fmla="*/ 94 h 102"/>
              <a:gd name="T28" fmla="*/ 156 w 244"/>
              <a:gd name="T29" fmla="*/ 98 h 102"/>
              <a:gd name="T30" fmla="*/ 145 w 244"/>
              <a:gd name="T31" fmla="*/ 101 h 102"/>
              <a:gd name="T32" fmla="*/ 133 w 244"/>
              <a:gd name="T33" fmla="*/ 102 h 102"/>
              <a:gd name="T34" fmla="*/ 122 w 244"/>
              <a:gd name="T35" fmla="*/ 102 h 102"/>
              <a:gd name="T36" fmla="*/ 122 w 244"/>
              <a:gd name="T37" fmla="*/ 102 h 102"/>
              <a:gd name="T38" fmla="*/ 111 w 244"/>
              <a:gd name="T39" fmla="*/ 102 h 102"/>
              <a:gd name="T40" fmla="*/ 99 w 244"/>
              <a:gd name="T41" fmla="*/ 101 h 102"/>
              <a:gd name="T42" fmla="*/ 89 w 244"/>
              <a:gd name="T43" fmla="*/ 98 h 102"/>
              <a:gd name="T44" fmla="*/ 79 w 244"/>
              <a:gd name="T45" fmla="*/ 94 h 102"/>
              <a:gd name="T46" fmla="*/ 68 w 244"/>
              <a:gd name="T47" fmla="*/ 90 h 102"/>
              <a:gd name="T48" fmla="*/ 59 w 244"/>
              <a:gd name="T49" fmla="*/ 85 h 102"/>
              <a:gd name="T50" fmla="*/ 51 w 244"/>
              <a:gd name="T51" fmla="*/ 79 h 102"/>
              <a:gd name="T52" fmla="*/ 43 w 244"/>
              <a:gd name="T53" fmla="*/ 72 h 102"/>
              <a:gd name="T54" fmla="*/ 35 w 244"/>
              <a:gd name="T55" fmla="*/ 66 h 102"/>
              <a:gd name="T56" fmla="*/ 27 w 244"/>
              <a:gd name="T57" fmla="*/ 58 h 102"/>
              <a:gd name="T58" fmla="*/ 22 w 244"/>
              <a:gd name="T59" fmla="*/ 50 h 102"/>
              <a:gd name="T60" fmla="*/ 15 w 244"/>
              <a:gd name="T61" fmla="*/ 40 h 102"/>
              <a:gd name="T62" fmla="*/ 11 w 244"/>
              <a:gd name="T63" fmla="*/ 31 h 102"/>
              <a:gd name="T64" fmla="*/ 7 w 244"/>
              <a:gd name="T65" fmla="*/ 22 h 102"/>
              <a:gd name="T66" fmla="*/ 3 w 244"/>
              <a:gd name="T67" fmla="*/ 11 h 102"/>
              <a:gd name="T68" fmla="*/ 0 w 244"/>
              <a:gd name="T6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102">
                <a:moveTo>
                  <a:pt x="244" y="0"/>
                </a:moveTo>
                <a:lnTo>
                  <a:pt x="244" y="0"/>
                </a:lnTo>
                <a:lnTo>
                  <a:pt x="241" y="11"/>
                </a:lnTo>
                <a:lnTo>
                  <a:pt x="237" y="22"/>
                </a:lnTo>
                <a:lnTo>
                  <a:pt x="233" y="31"/>
                </a:lnTo>
                <a:lnTo>
                  <a:pt x="229" y="40"/>
                </a:lnTo>
                <a:lnTo>
                  <a:pt x="223" y="50"/>
                </a:lnTo>
                <a:lnTo>
                  <a:pt x="216" y="58"/>
                </a:lnTo>
                <a:lnTo>
                  <a:pt x="209" y="66"/>
                </a:lnTo>
                <a:lnTo>
                  <a:pt x="201" y="72"/>
                </a:lnTo>
                <a:lnTo>
                  <a:pt x="193" y="79"/>
                </a:lnTo>
                <a:lnTo>
                  <a:pt x="185" y="85"/>
                </a:lnTo>
                <a:lnTo>
                  <a:pt x="176" y="90"/>
                </a:lnTo>
                <a:lnTo>
                  <a:pt x="165" y="94"/>
                </a:lnTo>
                <a:lnTo>
                  <a:pt x="156" y="98"/>
                </a:lnTo>
                <a:lnTo>
                  <a:pt x="145" y="101"/>
                </a:lnTo>
                <a:lnTo>
                  <a:pt x="133" y="102"/>
                </a:lnTo>
                <a:lnTo>
                  <a:pt x="122" y="102"/>
                </a:lnTo>
                <a:lnTo>
                  <a:pt x="122" y="102"/>
                </a:lnTo>
                <a:lnTo>
                  <a:pt x="111" y="102"/>
                </a:lnTo>
                <a:lnTo>
                  <a:pt x="99" y="101"/>
                </a:lnTo>
                <a:lnTo>
                  <a:pt x="89" y="98"/>
                </a:lnTo>
                <a:lnTo>
                  <a:pt x="79" y="94"/>
                </a:lnTo>
                <a:lnTo>
                  <a:pt x="68" y="90"/>
                </a:lnTo>
                <a:lnTo>
                  <a:pt x="59" y="85"/>
                </a:lnTo>
                <a:lnTo>
                  <a:pt x="51" y="79"/>
                </a:lnTo>
                <a:lnTo>
                  <a:pt x="43" y="72"/>
                </a:lnTo>
                <a:lnTo>
                  <a:pt x="35" y="66"/>
                </a:lnTo>
                <a:lnTo>
                  <a:pt x="27" y="58"/>
                </a:lnTo>
                <a:lnTo>
                  <a:pt x="22" y="50"/>
                </a:lnTo>
                <a:lnTo>
                  <a:pt x="15" y="40"/>
                </a:lnTo>
                <a:lnTo>
                  <a:pt x="11" y="31"/>
                </a:lnTo>
                <a:lnTo>
                  <a:pt x="7" y="22"/>
                </a:lnTo>
                <a:lnTo>
                  <a:pt x="3" y="11"/>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30" name="Freeform 2199"/>
          <p:cNvSpPr>
            <a:spLocks/>
          </p:cNvSpPr>
          <p:nvPr/>
        </p:nvSpPr>
        <p:spPr bwMode="auto">
          <a:xfrm>
            <a:off x="1762125" y="1576389"/>
            <a:ext cx="77788" cy="26988"/>
          </a:xfrm>
          <a:custGeom>
            <a:avLst/>
            <a:gdLst>
              <a:gd name="T0" fmla="*/ 0 w 96"/>
              <a:gd name="T1" fmla="*/ 0 h 33"/>
              <a:gd name="T2" fmla="*/ 0 w 96"/>
              <a:gd name="T3" fmla="*/ 0 h 33"/>
              <a:gd name="T4" fmla="*/ 3 w 96"/>
              <a:gd name="T5" fmla="*/ 6 h 33"/>
              <a:gd name="T6" fmla="*/ 8 w 96"/>
              <a:gd name="T7" fmla="*/ 13 h 33"/>
              <a:gd name="T8" fmla="*/ 12 w 96"/>
              <a:gd name="T9" fmla="*/ 18 h 33"/>
              <a:gd name="T10" fmla="*/ 19 w 96"/>
              <a:gd name="T11" fmla="*/ 24 h 33"/>
              <a:gd name="T12" fmla="*/ 25 w 96"/>
              <a:gd name="T13" fmla="*/ 28 h 33"/>
              <a:gd name="T14" fmla="*/ 32 w 96"/>
              <a:gd name="T15" fmla="*/ 30 h 33"/>
              <a:gd name="T16" fmla="*/ 40 w 96"/>
              <a:gd name="T17" fmla="*/ 32 h 33"/>
              <a:gd name="T18" fmla="*/ 48 w 96"/>
              <a:gd name="T19" fmla="*/ 33 h 33"/>
              <a:gd name="T20" fmla="*/ 48 w 96"/>
              <a:gd name="T21" fmla="*/ 33 h 33"/>
              <a:gd name="T22" fmla="*/ 56 w 96"/>
              <a:gd name="T23" fmla="*/ 32 h 33"/>
              <a:gd name="T24" fmla="*/ 64 w 96"/>
              <a:gd name="T25" fmla="*/ 30 h 33"/>
              <a:gd name="T26" fmla="*/ 71 w 96"/>
              <a:gd name="T27" fmla="*/ 28 h 33"/>
              <a:gd name="T28" fmla="*/ 78 w 96"/>
              <a:gd name="T29" fmla="*/ 24 h 33"/>
              <a:gd name="T30" fmla="*/ 84 w 96"/>
              <a:gd name="T31" fmla="*/ 18 h 33"/>
              <a:gd name="T32" fmla="*/ 88 w 96"/>
              <a:gd name="T33" fmla="*/ 13 h 33"/>
              <a:gd name="T34" fmla="*/ 94 w 96"/>
              <a:gd name="T35" fmla="*/ 6 h 33"/>
              <a:gd name="T36" fmla="*/ 96 w 96"/>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33">
                <a:moveTo>
                  <a:pt x="0" y="0"/>
                </a:moveTo>
                <a:lnTo>
                  <a:pt x="0" y="0"/>
                </a:lnTo>
                <a:lnTo>
                  <a:pt x="3" y="6"/>
                </a:lnTo>
                <a:lnTo>
                  <a:pt x="8" y="13"/>
                </a:lnTo>
                <a:lnTo>
                  <a:pt x="12" y="18"/>
                </a:lnTo>
                <a:lnTo>
                  <a:pt x="19" y="24"/>
                </a:lnTo>
                <a:lnTo>
                  <a:pt x="25" y="28"/>
                </a:lnTo>
                <a:lnTo>
                  <a:pt x="32" y="30"/>
                </a:lnTo>
                <a:lnTo>
                  <a:pt x="40" y="32"/>
                </a:lnTo>
                <a:lnTo>
                  <a:pt x="48" y="33"/>
                </a:lnTo>
                <a:lnTo>
                  <a:pt x="48" y="33"/>
                </a:lnTo>
                <a:lnTo>
                  <a:pt x="56" y="32"/>
                </a:lnTo>
                <a:lnTo>
                  <a:pt x="64" y="30"/>
                </a:lnTo>
                <a:lnTo>
                  <a:pt x="71" y="28"/>
                </a:lnTo>
                <a:lnTo>
                  <a:pt x="78" y="24"/>
                </a:lnTo>
                <a:lnTo>
                  <a:pt x="84" y="18"/>
                </a:lnTo>
                <a:lnTo>
                  <a:pt x="88" y="13"/>
                </a:lnTo>
                <a:lnTo>
                  <a:pt x="94" y="6"/>
                </a:lnTo>
                <a:lnTo>
                  <a:pt x="9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31" name="Freeform 2200"/>
          <p:cNvSpPr>
            <a:spLocks/>
          </p:cNvSpPr>
          <p:nvPr/>
        </p:nvSpPr>
        <p:spPr bwMode="auto">
          <a:xfrm>
            <a:off x="1736726" y="1516065"/>
            <a:ext cx="34925" cy="15875"/>
          </a:xfrm>
          <a:custGeom>
            <a:avLst/>
            <a:gdLst>
              <a:gd name="T0" fmla="*/ 43 w 43"/>
              <a:gd name="T1" fmla="*/ 22 h 22"/>
              <a:gd name="T2" fmla="*/ 43 w 43"/>
              <a:gd name="T3" fmla="*/ 22 h 22"/>
              <a:gd name="T4" fmla="*/ 43 w 43"/>
              <a:gd name="T5" fmla="*/ 18 h 22"/>
              <a:gd name="T6" fmla="*/ 41 w 43"/>
              <a:gd name="T7" fmla="*/ 14 h 22"/>
              <a:gd name="T8" fmla="*/ 36 w 43"/>
              <a:gd name="T9" fmla="*/ 7 h 22"/>
              <a:gd name="T10" fmla="*/ 29 w 43"/>
              <a:gd name="T11" fmla="*/ 2 h 22"/>
              <a:gd name="T12" fmla="*/ 25 w 43"/>
              <a:gd name="T13" fmla="*/ 0 h 22"/>
              <a:gd name="T14" fmla="*/ 21 w 43"/>
              <a:gd name="T15" fmla="*/ 0 h 22"/>
              <a:gd name="T16" fmla="*/ 21 w 43"/>
              <a:gd name="T17" fmla="*/ 0 h 22"/>
              <a:gd name="T18" fmla="*/ 17 w 43"/>
              <a:gd name="T19" fmla="*/ 0 h 22"/>
              <a:gd name="T20" fmla="*/ 13 w 43"/>
              <a:gd name="T21" fmla="*/ 2 h 22"/>
              <a:gd name="T22" fmla="*/ 6 w 43"/>
              <a:gd name="T23" fmla="*/ 7 h 22"/>
              <a:gd name="T24" fmla="*/ 1 w 43"/>
              <a:gd name="T25" fmla="*/ 14 h 22"/>
              <a:gd name="T26" fmla="*/ 0 w 43"/>
              <a:gd name="T27" fmla="*/ 18 h 22"/>
              <a:gd name="T28" fmla="*/ 0 w 43"/>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2">
                <a:moveTo>
                  <a:pt x="43" y="22"/>
                </a:moveTo>
                <a:lnTo>
                  <a:pt x="43" y="22"/>
                </a:lnTo>
                <a:lnTo>
                  <a:pt x="43" y="18"/>
                </a:lnTo>
                <a:lnTo>
                  <a:pt x="41" y="14"/>
                </a:lnTo>
                <a:lnTo>
                  <a:pt x="36" y="7"/>
                </a:lnTo>
                <a:lnTo>
                  <a:pt x="29" y="2"/>
                </a:lnTo>
                <a:lnTo>
                  <a:pt x="25" y="0"/>
                </a:lnTo>
                <a:lnTo>
                  <a:pt x="21" y="0"/>
                </a:lnTo>
                <a:lnTo>
                  <a:pt x="21" y="0"/>
                </a:lnTo>
                <a:lnTo>
                  <a:pt x="17" y="0"/>
                </a:lnTo>
                <a:lnTo>
                  <a:pt x="13" y="2"/>
                </a:lnTo>
                <a:lnTo>
                  <a:pt x="6" y="7"/>
                </a:lnTo>
                <a:lnTo>
                  <a:pt x="1" y="14"/>
                </a:lnTo>
                <a:lnTo>
                  <a:pt x="0" y="18"/>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32" name="Freeform 2201"/>
          <p:cNvSpPr>
            <a:spLocks/>
          </p:cNvSpPr>
          <p:nvPr/>
        </p:nvSpPr>
        <p:spPr bwMode="auto">
          <a:xfrm>
            <a:off x="1830389" y="1516065"/>
            <a:ext cx="34925" cy="15875"/>
          </a:xfrm>
          <a:custGeom>
            <a:avLst/>
            <a:gdLst>
              <a:gd name="T0" fmla="*/ 43 w 43"/>
              <a:gd name="T1" fmla="*/ 22 h 22"/>
              <a:gd name="T2" fmla="*/ 43 w 43"/>
              <a:gd name="T3" fmla="*/ 22 h 22"/>
              <a:gd name="T4" fmla="*/ 43 w 43"/>
              <a:gd name="T5" fmla="*/ 18 h 22"/>
              <a:gd name="T6" fmla="*/ 41 w 43"/>
              <a:gd name="T7" fmla="*/ 14 h 22"/>
              <a:gd name="T8" fmla="*/ 36 w 43"/>
              <a:gd name="T9" fmla="*/ 7 h 22"/>
              <a:gd name="T10" fmla="*/ 29 w 43"/>
              <a:gd name="T11" fmla="*/ 2 h 22"/>
              <a:gd name="T12" fmla="*/ 25 w 43"/>
              <a:gd name="T13" fmla="*/ 0 h 22"/>
              <a:gd name="T14" fmla="*/ 21 w 43"/>
              <a:gd name="T15" fmla="*/ 0 h 22"/>
              <a:gd name="T16" fmla="*/ 21 w 43"/>
              <a:gd name="T17" fmla="*/ 0 h 22"/>
              <a:gd name="T18" fmla="*/ 17 w 43"/>
              <a:gd name="T19" fmla="*/ 0 h 22"/>
              <a:gd name="T20" fmla="*/ 13 w 43"/>
              <a:gd name="T21" fmla="*/ 2 h 22"/>
              <a:gd name="T22" fmla="*/ 6 w 43"/>
              <a:gd name="T23" fmla="*/ 7 h 22"/>
              <a:gd name="T24" fmla="*/ 1 w 43"/>
              <a:gd name="T25" fmla="*/ 14 h 22"/>
              <a:gd name="T26" fmla="*/ 0 w 43"/>
              <a:gd name="T27" fmla="*/ 18 h 22"/>
              <a:gd name="T28" fmla="*/ 0 w 43"/>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2">
                <a:moveTo>
                  <a:pt x="43" y="22"/>
                </a:moveTo>
                <a:lnTo>
                  <a:pt x="43" y="22"/>
                </a:lnTo>
                <a:lnTo>
                  <a:pt x="43" y="18"/>
                </a:lnTo>
                <a:lnTo>
                  <a:pt x="41" y="14"/>
                </a:lnTo>
                <a:lnTo>
                  <a:pt x="36" y="7"/>
                </a:lnTo>
                <a:lnTo>
                  <a:pt x="29" y="2"/>
                </a:lnTo>
                <a:lnTo>
                  <a:pt x="25" y="0"/>
                </a:lnTo>
                <a:lnTo>
                  <a:pt x="21" y="0"/>
                </a:lnTo>
                <a:lnTo>
                  <a:pt x="21" y="0"/>
                </a:lnTo>
                <a:lnTo>
                  <a:pt x="17" y="0"/>
                </a:lnTo>
                <a:lnTo>
                  <a:pt x="13" y="2"/>
                </a:lnTo>
                <a:lnTo>
                  <a:pt x="6" y="7"/>
                </a:lnTo>
                <a:lnTo>
                  <a:pt x="1" y="14"/>
                </a:lnTo>
                <a:lnTo>
                  <a:pt x="0" y="18"/>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33" name="Freeform 2202"/>
          <p:cNvSpPr>
            <a:spLocks/>
          </p:cNvSpPr>
          <p:nvPr/>
        </p:nvSpPr>
        <p:spPr bwMode="auto">
          <a:xfrm>
            <a:off x="1685925" y="1528765"/>
            <a:ext cx="19050" cy="33338"/>
          </a:xfrm>
          <a:custGeom>
            <a:avLst/>
            <a:gdLst>
              <a:gd name="T0" fmla="*/ 23 w 23"/>
              <a:gd name="T1" fmla="*/ 43 h 43"/>
              <a:gd name="T2" fmla="*/ 23 w 23"/>
              <a:gd name="T3" fmla="*/ 43 h 43"/>
              <a:gd name="T4" fmla="*/ 22 w 23"/>
              <a:gd name="T5" fmla="*/ 43 h 43"/>
              <a:gd name="T6" fmla="*/ 22 w 23"/>
              <a:gd name="T7" fmla="*/ 43 h 43"/>
              <a:gd name="T8" fmla="*/ 18 w 23"/>
              <a:gd name="T9" fmla="*/ 43 h 43"/>
              <a:gd name="T10" fmla="*/ 14 w 23"/>
              <a:gd name="T11" fmla="*/ 42 h 43"/>
              <a:gd name="T12" fmla="*/ 7 w 23"/>
              <a:gd name="T13" fmla="*/ 36 h 43"/>
              <a:gd name="T14" fmla="*/ 2 w 23"/>
              <a:gd name="T15" fmla="*/ 30 h 43"/>
              <a:gd name="T16" fmla="*/ 0 w 23"/>
              <a:gd name="T17" fmla="*/ 26 h 43"/>
              <a:gd name="T18" fmla="*/ 0 w 23"/>
              <a:gd name="T19" fmla="*/ 22 h 43"/>
              <a:gd name="T20" fmla="*/ 0 w 23"/>
              <a:gd name="T21" fmla="*/ 22 h 43"/>
              <a:gd name="T22" fmla="*/ 0 w 23"/>
              <a:gd name="T23" fmla="*/ 18 h 43"/>
              <a:gd name="T24" fmla="*/ 2 w 23"/>
              <a:gd name="T25" fmla="*/ 14 h 43"/>
              <a:gd name="T26" fmla="*/ 7 w 23"/>
              <a:gd name="T27" fmla="*/ 7 h 43"/>
              <a:gd name="T28" fmla="*/ 14 w 23"/>
              <a:gd name="T29" fmla="*/ 2 h 43"/>
              <a:gd name="T30" fmla="*/ 18 w 23"/>
              <a:gd name="T31" fmla="*/ 0 h 43"/>
              <a:gd name="T32" fmla="*/ 22 w 23"/>
              <a:gd name="T33" fmla="*/ 0 h 43"/>
              <a:gd name="T34" fmla="*/ 22 w 23"/>
              <a:gd name="T35" fmla="*/ 0 h 43"/>
              <a:gd name="T36" fmla="*/ 23 w 2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3">
                <a:moveTo>
                  <a:pt x="23" y="43"/>
                </a:moveTo>
                <a:lnTo>
                  <a:pt x="23" y="43"/>
                </a:lnTo>
                <a:lnTo>
                  <a:pt x="22" y="43"/>
                </a:lnTo>
                <a:lnTo>
                  <a:pt x="22" y="43"/>
                </a:lnTo>
                <a:lnTo>
                  <a:pt x="18" y="43"/>
                </a:lnTo>
                <a:lnTo>
                  <a:pt x="14" y="42"/>
                </a:lnTo>
                <a:lnTo>
                  <a:pt x="7" y="36"/>
                </a:lnTo>
                <a:lnTo>
                  <a:pt x="2" y="30"/>
                </a:lnTo>
                <a:lnTo>
                  <a:pt x="0" y="26"/>
                </a:lnTo>
                <a:lnTo>
                  <a:pt x="0" y="22"/>
                </a:lnTo>
                <a:lnTo>
                  <a:pt x="0" y="22"/>
                </a:lnTo>
                <a:lnTo>
                  <a:pt x="0" y="18"/>
                </a:lnTo>
                <a:lnTo>
                  <a:pt x="2" y="14"/>
                </a:lnTo>
                <a:lnTo>
                  <a:pt x="7" y="7"/>
                </a:lnTo>
                <a:lnTo>
                  <a:pt x="14" y="2"/>
                </a:lnTo>
                <a:lnTo>
                  <a:pt x="18" y="0"/>
                </a:lnTo>
                <a:lnTo>
                  <a:pt x="22" y="0"/>
                </a:lnTo>
                <a:lnTo>
                  <a:pt x="22" y="0"/>
                </a:lnTo>
                <a:lnTo>
                  <a:pt x="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34" name="Freeform 2203"/>
          <p:cNvSpPr>
            <a:spLocks/>
          </p:cNvSpPr>
          <p:nvPr/>
        </p:nvSpPr>
        <p:spPr bwMode="auto">
          <a:xfrm>
            <a:off x="1898651" y="1528765"/>
            <a:ext cx="17463" cy="33338"/>
          </a:xfrm>
          <a:custGeom>
            <a:avLst/>
            <a:gdLst>
              <a:gd name="T0" fmla="*/ 0 w 23"/>
              <a:gd name="T1" fmla="*/ 43 h 43"/>
              <a:gd name="T2" fmla="*/ 0 w 23"/>
              <a:gd name="T3" fmla="*/ 43 h 43"/>
              <a:gd name="T4" fmla="*/ 1 w 23"/>
              <a:gd name="T5" fmla="*/ 43 h 43"/>
              <a:gd name="T6" fmla="*/ 1 w 23"/>
              <a:gd name="T7" fmla="*/ 43 h 43"/>
              <a:gd name="T8" fmla="*/ 5 w 23"/>
              <a:gd name="T9" fmla="*/ 43 h 43"/>
              <a:gd name="T10" fmla="*/ 9 w 23"/>
              <a:gd name="T11" fmla="*/ 42 h 43"/>
              <a:gd name="T12" fmla="*/ 16 w 23"/>
              <a:gd name="T13" fmla="*/ 36 h 43"/>
              <a:gd name="T14" fmla="*/ 22 w 23"/>
              <a:gd name="T15" fmla="*/ 30 h 43"/>
              <a:gd name="T16" fmla="*/ 23 w 23"/>
              <a:gd name="T17" fmla="*/ 26 h 43"/>
              <a:gd name="T18" fmla="*/ 23 w 23"/>
              <a:gd name="T19" fmla="*/ 22 h 43"/>
              <a:gd name="T20" fmla="*/ 23 w 23"/>
              <a:gd name="T21" fmla="*/ 22 h 43"/>
              <a:gd name="T22" fmla="*/ 23 w 23"/>
              <a:gd name="T23" fmla="*/ 18 h 43"/>
              <a:gd name="T24" fmla="*/ 22 w 23"/>
              <a:gd name="T25" fmla="*/ 14 h 43"/>
              <a:gd name="T26" fmla="*/ 16 w 23"/>
              <a:gd name="T27" fmla="*/ 7 h 43"/>
              <a:gd name="T28" fmla="*/ 9 w 23"/>
              <a:gd name="T29" fmla="*/ 2 h 43"/>
              <a:gd name="T30" fmla="*/ 5 w 23"/>
              <a:gd name="T31" fmla="*/ 0 h 43"/>
              <a:gd name="T32" fmla="*/ 1 w 23"/>
              <a:gd name="T33" fmla="*/ 0 h 43"/>
              <a:gd name="T34" fmla="*/ 1 w 23"/>
              <a:gd name="T35" fmla="*/ 0 h 43"/>
              <a:gd name="T36" fmla="*/ 0 w 2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3">
                <a:moveTo>
                  <a:pt x="0" y="43"/>
                </a:moveTo>
                <a:lnTo>
                  <a:pt x="0" y="43"/>
                </a:lnTo>
                <a:lnTo>
                  <a:pt x="1" y="43"/>
                </a:lnTo>
                <a:lnTo>
                  <a:pt x="1" y="43"/>
                </a:lnTo>
                <a:lnTo>
                  <a:pt x="5" y="43"/>
                </a:lnTo>
                <a:lnTo>
                  <a:pt x="9" y="42"/>
                </a:lnTo>
                <a:lnTo>
                  <a:pt x="16" y="36"/>
                </a:lnTo>
                <a:lnTo>
                  <a:pt x="22" y="30"/>
                </a:lnTo>
                <a:lnTo>
                  <a:pt x="23" y="26"/>
                </a:lnTo>
                <a:lnTo>
                  <a:pt x="23" y="22"/>
                </a:lnTo>
                <a:lnTo>
                  <a:pt x="23" y="22"/>
                </a:lnTo>
                <a:lnTo>
                  <a:pt x="23" y="18"/>
                </a:lnTo>
                <a:lnTo>
                  <a:pt x="22" y="14"/>
                </a:lnTo>
                <a:lnTo>
                  <a:pt x="16" y="7"/>
                </a:lnTo>
                <a:lnTo>
                  <a:pt x="9" y="2"/>
                </a:lnTo>
                <a:lnTo>
                  <a:pt x="5" y="0"/>
                </a:lnTo>
                <a:lnTo>
                  <a:pt x="1" y="0"/>
                </a:lnTo>
                <a:lnTo>
                  <a:pt x="1" y="0"/>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35" name="Freeform 2204"/>
          <p:cNvSpPr>
            <a:spLocks/>
          </p:cNvSpPr>
          <p:nvPr/>
        </p:nvSpPr>
        <p:spPr bwMode="auto">
          <a:xfrm>
            <a:off x="2001839" y="1349376"/>
            <a:ext cx="382588" cy="382588"/>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1 w 483"/>
              <a:gd name="T33" fmla="*/ 217 h 482"/>
              <a:gd name="T34" fmla="*/ 0 w 483"/>
              <a:gd name="T35" fmla="*/ 241 h 482"/>
              <a:gd name="T36" fmla="*/ 5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1"/>
                </a:lnTo>
                <a:lnTo>
                  <a:pt x="241" y="0"/>
                </a:lnTo>
                <a:lnTo>
                  <a:pt x="241"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5"/>
                </a:lnTo>
                <a:lnTo>
                  <a:pt x="5"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2836" name="Group 2835"/>
          <p:cNvGrpSpPr/>
          <p:nvPr/>
        </p:nvGrpSpPr>
        <p:grpSpPr>
          <a:xfrm>
            <a:off x="2098676" y="1417640"/>
            <a:ext cx="187325" cy="246063"/>
            <a:chOff x="2098675" y="1417639"/>
            <a:chExt cx="187325" cy="246063"/>
          </a:xfrm>
        </p:grpSpPr>
        <p:sp>
          <p:nvSpPr>
            <p:cNvPr id="2837" name="Freeform 2205"/>
            <p:cNvSpPr>
              <a:spLocks/>
            </p:cNvSpPr>
            <p:nvPr/>
          </p:nvSpPr>
          <p:spPr bwMode="auto">
            <a:xfrm>
              <a:off x="2155825" y="1570039"/>
              <a:ext cx="73025" cy="34925"/>
            </a:xfrm>
            <a:custGeom>
              <a:avLst/>
              <a:gdLst>
                <a:gd name="T0" fmla="*/ 90 w 91"/>
                <a:gd name="T1" fmla="*/ 0 h 43"/>
                <a:gd name="T2" fmla="*/ 90 w 91"/>
                <a:gd name="T3" fmla="*/ 0 h 43"/>
                <a:gd name="T4" fmla="*/ 91 w 91"/>
                <a:gd name="T5" fmla="*/ 8 h 43"/>
                <a:gd name="T6" fmla="*/ 91 w 91"/>
                <a:gd name="T7" fmla="*/ 16 h 43"/>
                <a:gd name="T8" fmla="*/ 91 w 91"/>
                <a:gd name="T9" fmla="*/ 29 h 43"/>
                <a:gd name="T10" fmla="*/ 90 w 91"/>
                <a:gd name="T11" fmla="*/ 43 h 43"/>
                <a:gd name="T12" fmla="*/ 45 w 91"/>
                <a:gd name="T13" fmla="*/ 43 h 43"/>
                <a:gd name="T14" fmla="*/ 2 w 91"/>
                <a:gd name="T15" fmla="*/ 43 h 43"/>
                <a:gd name="T16" fmla="*/ 2 w 91"/>
                <a:gd name="T17" fmla="*/ 43 h 43"/>
                <a:gd name="T18" fmla="*/ 1 w 91"/>
                <a:gd name="T19" fmla="*/ 39 h 43"/>
                <a:gd name="T20" fmla="*/ 0 w 91"/>
                <a:gd name="T21" fmla="*/ 29 h 43"/>
                <a:gd name="T22" fmla="*/ 0 w 91"/>
                <a:gd name="T23" fmla="*/ 16 h 43"/>
                <a:gd name="T24" fmla="*/ 1 w 91"/>
                <a:gd name="T25" fmla="*/ 8 h 43"/>
                <a:gd name="T26" fmla="*/ 2 w 91"/>
                <a:gd name="T27" fmla="*/ 0 h 43"/>
                <a:gd name="T28" fmla="*/ 88 w 91"/>
                <a:gd name="T29" fmla="*/ 0 h 43"/>
                <a:gd name="T30" fmla="*/ 90 w 91"/>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43">
                  <a:moveTo>
                    <a:pt x="90" y="0"/>
                  </a:moveTo>
                  <a:lnTo>
                    <a:pt x="90" y="0"/>
                  </a:lnTo>
                  <a:lnTo>
                    <a:pt x="91" y="8"/>
                  </a:lnTo>
                  <a:lnTo>
                    <a:pt x="91" y="16"/>
                  </a:lnTo>
                  <a:lnTo>
                    <a:pt x="91" y="29"/>
                  </a:lnTo>
                  <a:lnTo>
                    <a:pt x="90" y="43"/>
                  </a:lnTo>
                  <a:lnTo>
                    <a:pt x="45" y="43"/>
                  </a:lnTo>
                  <a:lnTo>
                    <a:pt x="2" y="43"/>
                  </a:lnTo>
                  <a:lnTo>
                    <a:pt x="2" y="43"/>
                  </a:lnTo>
                  <a:lnTo>
                    <a:pt x="1" y="39"/>
                  </a:lnTo>
                  <a:lnTo>
                    <a:pt x="0" y="29"/>
                  </a:lnTo>
                  <a:lnTo>
                    <a:pt x="0" y="16"/>
                  </a:lnTo>
                  <a:lnTo>
                    <a:pt x="1" y="8"/>
                  </a:lnTo>
                  <a:lnTo>
                    <a:pt x="2" y="0"/>
                  </a:lnTo>
                  <a:lnTo>
                    <a:pt x="88" y="0"/>
                  </a:lnTo>
                  <a:lnTo>
                    <a:pt x="90" y="0"/>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38" name="Line 2206"/>
            <p:cNvSpPr>
              <a:spLocks noChangeShapeType="1"/>
            </p:cNvSpPr>
            <p:nvPr/>
          </p:nvSpPr>
          <p:spPr bwMode="auto">
            <a:xfrm>
              <a:off x="2192338" y="1587501"/>
              <a:ext cx="0" cy="174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39" name="Freeform 2207"/>
            <p:cNvSpPr>
              <a:spLocks/>
            </p:cNvSpPr>
            <p:nvPr/>
          </p:nvSpPr>
          <p:spPr bwMode="auto">
            <a:xfrm>
              <a:off x="2227263" y="1570039"/>
              <a:ext cx="1588" cy="34925"/>
            </a:xfrm>
            <a:custGeom>
              <a:avLst/>
              <a:gdLst>
                <a:gd name="T0" fmla="*/ 0 w 1"/>
                <a:gd name="T1" fmla="*/ 43 h 43"/>
                <a:gd name="T2" fmla="*/ 0 w 1"/>
                <a:gd name="T3" fmla="*/ 43 h 43"/>
                <a:gd name="T4" fmla="*/ 1 w 1"/>
                <a:gd name="T5" fmla="*/ 29 h 43"/>
                <a:gd name="T6" fmla="*/ 1 w 1"/>
                <a:gd name="T7" fmla="*/ 16 h 43"/>
                <a:gd name="T8" fmla="*/ 1 w 1"/>
                <a:gd name="T9" fmla="*/ 8 h 43"/>
                <a:gd name="T10" fmla="*/ 0 w 1"/>
                <a:gd name="T11" fmla="*/ 0 h 43"/>
              </a:gdLst>
              <a:ahLst/>
              <a:cxnLst>
                <a:cxn ang="0">
                  <a:pos x="T0" y="T1"/>
                </a:cxn>
                <a:cxn ang="0">
                  <a:pos x="T2" y="T3"/>
                </a:cxn>
                <a:cxn ang="0">
                  <a:pos x="T4" y="T5"/>
                </a:cxn>
                <a:cxn ang="0">
                  <a:pos x="T6" y="T7"/>
                </a:cxn>
                <a:cxn ang="0">
                  <a:pos x="T8" y="T9"/>
                </a:cxn>
                <a:cxn ang="0">
                  <a:pos x="T10" y="T11"/>
                </a:cxn>
              </a:cxnLst>
              <a:rect l="0" t="0" r="r" b="b"/>
              <a:pathLst>
                <a:path w="1" h="43">
                  <a:moveTo>
                    <a:pt x="0" y="43"/>
                  </a:moveTo>
                  <a:lnTo>
                    <a:pt x="0" y="43"/>
                  </a:lnTo>
                  <a:lnTo>
                    <a:pt x="1" y="29"/>
                  </a:lnTo>
                  <a:lnTo>
                    <a:pt x="1" y="16"/>
                  </a:lnTo>
                  <a:lnTo>
                    <a:pt x="1" y="8"/>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40" name="Freeform 2208"/>
            <p:cNvSpPr>
              <a:spLocks/>
            </p:cNvSpPr>
            <p:nvPr/>
          </p:nvSpPr>
          <p:spPr bwMode="auto">
            <a:xfrm>
              <a:off x="2155825" y="1570039"/>
              <a:ext cx="3175" cy="34925"/>
            </a:xfrm>
            <a:custGeom>
              <a:avLst/>
              <a:gdLst>
                <a:gd name="T0" fmla="*/ 2 w 2"/>
                <a:gd name="T1" fmla="*/ 0 h 43"/>
                <a:gd name="T2" fmla="*/ 2 w 2"/>
                <a:gd name="T3" fmla="*/ 0 h 43"/>
                <a:gd name="T4" fmla="*/ 1 w 2"/>
                <a:gd name="T5" fmla="*/ 8 h 43"/>
                <a:gd name="T6" fmla="*/ 0 w 2"/>
                <a:gd name="T7" fmla="*/ 16 h 43"/>
                <a:gd name="T8" fmla="*/ 0 w 2"/>
                <a:gd name="T9" fmla="*/ 29 h 43"/>
                <a:gd name="T10" fmla="*/ 1 w 2"/>
                <a:gd name="T11" fmla="*/ 39 h 43"/>
                <a:gd name="T12" fmla="*/ 2 w 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2" h="43">
                  <a:moveTo>
                    <a:pt x="2" y="0"/>
                  </a:moveTo>
                  <a:lnTo>
                    <a:pt x="2" y="0"/>
                  </a:lnTo>
                  <a:lnTo>
                    <a:pt x="1" y="8"/>
                  </a:lnTo>
                  <a:lnTo>
                    <a:pt x="0" y="16"/>
                  </a:lnTo>
                  <a:lnTo>
                    <a:pt x="0" y="29"/>
                  </a:lnTo>
                  <a:lnTo>
                    <a:pt x="1" y="39"/>
                  </a:lnTo>
                  <a:lnTo>
                    <a:pt x="2"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41" name="Freeform 2209"/>
            <p:cNvSpPr>
              <a:spLocks/>
            </p:cNvSpPr>
            <p:nvPr/>
          </p:nvSpPr>
          <p:spPr bwMode="auto">
            <a:xfrm>
              <a:off x="2247900" y="1438276"/>
              <a:ext cx="25400" cy="47625"/>
            </a:xfrm>
            <a:custGeom>
              <a:avLst/>
              <a:gdLst>
                <a:gd name="T0" fmla="*/ 22 w 32"/>
                <a:gd name="T1" fmla="*/ 0 h 59"/>
                <a:gd name="T2" fmla="*/ 32 w 32"/>
                <a:gd name="T3" fmla="*/ 5 h 59"/>
                <a:gd name="T4" fmla="*/ 0 w 32"/>
                <a:gd name="T5" fmla="*/ 59 h 59"/>
              </a:gdLst>
              <a:ahLst/>
              <a:cxnLst>
                <a:cxn ang="0">
                  <a:pos x="T0" y="T1"/>
                </a:cxn>
                <a:cxn ang="0">
                  <a:pos x="T2" y="T3"/>
                </a:cxn>
                <a:cxn ang="0">
                  <a:pos x="T4" y="T5"/>
                </a:cxn>
              </a:cxnLst>
              <a:rect l="0" t="0" r="r" b="b"/>
              <a:pathLst>
                <a:path w="32" h="59">
                  <a:moveTo>
                    <a:pt x="22" y="0"/>
                  </a:moveTo>
                  <a:lnTo>
                    <a:pt x="32" y="5"/>
                  </a:lnTo>
                  <a:lnTo>
                    <a:pt x="0" y="59"/>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42" name="Freeform 2210"/>
            <p:cNvSpPr>
              <a:spLocks/>
            </p:cNvSpPr>
            <p:nvPr/>
          </p:nvSpPr>
          <p:spPr bwMode="auto">
            <a:xfrm>
              <a:off x="2098675" y="1482726"/>
              <a:ext cx="187325" cy="87313"/>
            </a:xfrm>
            <a:custGeom>
              <a:avLst/>
              <a:gdLst>
                <a:gd name="T0" fmla="*/ 179 w 236"/>
                <a:gd name="T1" fmla="*/ 99 h 110"/>
                <a:gd name="T2" fmla="*/ 177 w 236"/>
                <a:gd name="T3" fmla="*/ 99 h 110"/>
                <a:gd name="T4" fmla="*/ 171 w 236"/>
                <a:gd name="T5" fmla="*/ 107 h 110"/>
                <a:gd name="T6" fmla="*/ 163 w 236"/>
                <a:gd name="T7" fmla="*/ 110 h 110"/>
                <a:gd name="T8" fmla="*/ 75 w 236"/>
                <a:gd name="T9" fmla="*/ 110 h 110"/>
                <a:gd name="T10" fmla="*/ 71 w 236"/>
                <a:gd name="T11" fmla="*/ 108 h 110"/>
                <a:gd name="T12" fmla="*/ 63 w 236"/>
                <a:gd name="T13" fmla="*/ 103 h 110"/>
                <a:gd name="T14" fmla="*/ 59 w 236"/>
                <a:gd name="T15" fmla="*/ 99 h 110"/>
                <a:gd name="T16" fmla="*/ 41 w 236"/>
                <a:gd name="T17" fmla="*/ 99 h 110"/>
                <a:gd name="T18" fmla="*/ 33 w 236"/>
                <a:gd name="T19" fmla="*/ 98 h 110"/>
                <a:gd name="T20" fmla="*/ 18 w 236"/>
                <a:gd name="T21" fmla="*/ 92 h 110"/>
                <a:gd name="T22" fmla="*/ 7 w 236"/>
                <a:gd name="T23" fmla="*/ 82 h 110"/>
                <a:gd name="T24" fmla="*/ 2 w 236"/>
                <a:gd name="T25" fmla="*/ 67 h 110"/>
                <a:gd name="T26" fmla="*/ 0 w 236"/>
                <a:gd name="T27" fmla="*/ 51 h 110"/>
                <a:gd name="T28" fmla="*/ 2 w 236"/>
                <a:gd name="T29" fmla="*/ 43 h 110"/>
                <a:gd name="T30" fmla="*/ 7 w 236"/>
                <a:gd name="T31" fmla="*/ 31 h 110"/>
                <a:gd name="T32" fmla="*/ 16 w 236"/>
                <a:gd name="T33" fmla="*/ 20 h 110"/>
                <a:gd name="T34" fmla="*/ 38 w 236"/>
                <a:gd name="T35" fmla="*/ 9 h 110"/>
                <a:gd name="T36" fmla="*/ 51 w 236"/>
                <a:gd name="T37" fmla="*/ 7 h 110"/>
                <a:gd name="T38" fmla="*/ 81 w 236"/>
                <a:gd name="T39" fmla="*/ 0 h 110"/>
                <a:gd name="T40" fmla="*/ 82 w 236"/>
                <a:gd name="T41" fmla="*/ 0 h 110"/>
                <a:gd name="T42" fmla="*/ 98 w 236"/>
                <a:gd name="T43" fmla="*/ 13 h 110"/>
                <a:gd name="T44" fmla="*/ 118 w 236"/>
                <a:gd name="T45" fmla="*/ 19 h 110"/>
                <a:gd name="T46" fmla="*/ 129 w 236"/>
                <a:gd name="T47" fmla="*/ 17 h 110"/>
                <a:gd name="T48" fmla="*/ 148 w 236"/>
                <a:gd name="T49" fmla="*/ 8 h 110"/>
                <a:gd name="T50" fmla="*/ 156 w 236"/>
                <a:gd name="T51" fmla="*/ 0 h 110"/>
                <a:gd name="T52" fmla="*/ 172 w 236"/>
                <a:gd name="T53" fmla="*/ 4 h 110"/>
                <a:gd name="T54" fmla="*/ 199 w 236"/>
                <a:gd name="T55" fmla="*/ 9 h 110"/>
                <a:gd name="T56" fmla="*/ 214 w 236"/>
                <a:gd name="T57" fmla="*/ 16 h 110"/>
                <a:gd name="T58" fmla="*/ 226 w 236"/>
                <a:gd name="T59" fmla="*/ 24 h 110"/>
                <a:gd name="T60" fmla="*/ 234 w 236"/>
                <a:gd name="T61" fmla="*/ 36 h 110"/>
                <a:gd name="T62" fmla="*/ 236 w 236"/>
                <a:gd name="T63" fmla="*/ 51 h 110"/>
                <a:gd name="T64" fmla="*/ 236 w 236"/>
                <a:gd name="T65" fmla="*/ 59 h 110"/>
                <a:gd name="T66" fmla="*/ 234 w 236"/>
                <a:gd name="T67" fmla="*/ 74 h 110"/>
                <a:gd name="T68" fmla="*/ 224 w 236"/>
                <a:gd name="T69" fmla="*/ 87 h 110"/>
                <a:gd name="T70" fmla="*/ 211 w 236"/>
                <a:gd name="T71" fmla="*/ 96 h 110"/>
                <a:gd name="T72" fmla="*/ 196 w 236"/>
                <a:gd name="T73" fmla="*/ 9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6" h="110">
                  <a:moveTo>
                    <a:pt x="196" y="99"/>
                  </a:moveTo>
                  <a:lnTo>
                    <a:pt x="179" y="99"/>
                  </a:lnTo>
                  <a:lnTo>
                    <a:pt x="177" y="99"/>
                  </a:lnTo>
                  <a:lnTo>
                    <a:pt x="177" y="99"/>
                  </a:lnTo>
                  <a:lnTo>
                    <a:pt x="175" y="103"/>
                  </a:lnTo>
                  <a:lnTo>
                    <a:pt x="171" y="107"/>
                  </a:lnTo>
                  <a:lnTo>
                    <a:pt x="167" y="108"/>
                  </a:lnTo>
                  <a:lnTo>
                    <a:pt x="163" y="110"/>
                  </a:lnTo>
                  <a:lnTo>
                    <a:pt x="161" y="110"/>
                  </a:lnTo>
                  <a:lnTo>
                    <a:pt x="75" y="110"/>
                  </a:lnTo>
                  <a:lnTo>
                    <a:pt x="75" y="110"/>
                  </a:lnTo>
                  <a:lnTo>
                    <a:pt x="71" y="108"/>
                  </a:lnTo>
                  <a:lnTo>
                    <a:pt x="66" y="107"/>
                  </a:lnTo>
                  <a:lnTo>
                    <a:pt x="63" y="103"/>
                  </a:lnTo>
                  <a:lnTo>
                    <a:pt x="59" y="99"/>
                  </a:lnTo>
                  <a:lnTo>
                    <a:pt x="59" y="99"/>
                  </a:lnTo>
                  <a:lnTo>
                    <a:pt x="59" y="99"/>
                  </a:lnTo>
                  <a:lnTo>
                    <a:pt x="41" y="99"/>
                  </a:lnTo>
                  <a:lnTo>
                    <a:pt x="41" y="99"/>
                  </a:lnTo>
                  <a:lnTo>
                    <a:pt x="33" y="98"/>
                  </a:lnTo>
                  <a:lnTo>
                    <a:pt x="26" y="96"/>
                  </a:lnTo>
                  <a:lnTo>
                    <a:pt x="18" y="92"/>
                  </a:lnTo>
                  <a:lnTo>
                    <a:pt x="12" y="87"/>
                  </a:lnTo>
                  <a:lnTo>
                    <a:pt x="7" y="82"/>
                  </a:lnTo>
                  <a:lnTo>
                    <a:pt x="3" y="74"/>
                  </a:lnTo>
                  <a:lnTo>
                    <a:pt x="2" y="67"/>
                  </a:lnTo>
                  <a:lnTo>
                    <a:pt x="0" y="59"/>
                  </a:lnTo>
                  <a:lnTo>
                    <a:pt x="0" y="51"/>
                  </a:lnTo>
                  <a:lnTo>
                    <a:pt x="0" y="51"/>
                  </a:lnTo>
                  <a:lnTo>
                    <a:pt x="2" y="43"/>
                  </a:lnTo>
                  <a:lnTo>
                    <a:pt x="3" y="36"/>
                  </a:lnTo>
                  <a:lnTo>
                    <a:pt x="7" y="31"/>
                  </a:lnTo>
                  <a:lnTo>
                    <a:pt x="11" y="25"/>
                  </a:lnTo>
                  <a:lnTo>
                    <a:pt x="16" y="20"/>
                  </a:lnTo>
                  <a:lnTo>
                    <a:pt x="23" y="16"/>
                  </a:lnTo>
                  <a:lnTo>
                    <a:pt x="38" y="9"/>
                  </a:lnTo>
                  <a:lnTo>
                    <a:pt x="38" y="9"/>
                  </a:lnTo>
                  <a:lnTo>
                    <a:pt x="51" y="7"/>
                  </a:lnTo>
                  <a:lnTo>
                    <a:pt x="66" y="3"/>
                  </a:lnTo>
                  <a:lnTo>
                    <a:pt x="81" y="0"/>
                  </a:lnTo>
                  <a:lnTo>
                    <a:pt x="82" y="0"/>
                  </a:lnTo>
                  <a:lnTo>
                    <a:pt x="82" y="0"/>
                  </a:lnTo>
                  <a:lnTo>
                    <a:pt x="89" y="8"/>
                  </a:lnTo>
                  <a:lnTo>
                    <a:pt x="98" y="13"/>
                  </a:lnTo>
                  <a:lnTo>
                    <a:pt x="108" y="17"/>
                  </a:lnTo>
                  <a:lnTo>
                    <a:pt x="118" y="19"/>
                  </a:lnTo>
                  <a:lnTo>
                    <a:pt x="118" y="19"/>
                  </a:lnTo>
                  <a:lnTo>
                    <a:pt x="129" y="17"/>
                  </a:lnTo>
                  <a:lnTo>
                    <a:pt x="138" y="13"/>
                  </a:lnTo>
                  <a:lnTo>
                    <a:pt x="148" y="8"/>
                  </a:lnTo>
                  <a:lnTo>
                    <a:pt x="155" y="0"/>
                  </a:lnTo>
                  <a:lnTo>
                    <a:pt x="156" y="0"/>
                  </a:lnTo>
                  <a:lnTo>
                    <a:pt x="156" y="0"/>
                  </a:lnTo>
                  <a:lnTo>
                    <a:pt x="172" y="4"/>
                  </a:lnTo>
                  <a:lnTo>
                    <a:pt x="199" y="9"/>
                  </a:lnTo>
                  <a:lnTo>
                    <a:pt x="199" y="9"/>
                  </a:lnTo>
                  <a:lnTo>
                    <a:pt x="207" y="12"/>
                  </a:lnTo>
                  <a:lnTo>
                    <a:pt x="214" y="16"/>
                  </a:lnTo>
                  <a:lnTo>
                    <a:pt x="220" y="20"/>
                  </a:lnTo>
                  <a:lnTo>
                    <a:pt x="226" y="24"/>
                  </a:lnTo>
                  <a:lnTo>
                    <a:pt x="230" y="29"/>
                  </a:lnTo>
                  <a:lnTo>
                    <a:pt x="234" y="36"/>
                  </a:lnTo>
                  <a:lnTo>
                    <a:pt x="235" y="43"/>
                  </a:lnTo>
                  <a:lnTo>
                    <a:pt x="236" y="51"/>
                  </a:lnTo>
                  <a:lnTo>
                    <a:pt x="236" y="59"/>
                  </a:lnTo>
                  <a:lnTo>
                    <a:pt x="236" y="59"/>
                  </a:lnTo>
                  <a:lnTo>
                    <a:pt x="235" y="67"/>
                  </a:lnTo>
                  <a:lnTo>
                    <a:pt x="234" y="74"/>
                  </a:lnTo>
                  <a:lnTo>
                    <a:pt x="230" y="82"/>
                  </a:lnTo>
                  <a:lnTo>
                    <a:pt x="224" y="87"/>
                  </a:lnTo>
                  <a:lnTo>
                    <a:pt x="219" y="92"/>
                  </a:lnTo>
                  <a:lnTo>
                    <a:pt x="211" y="96"/>
                  </a:lnTo>
                  <a:lnTo>
                    <a:pt x="204" y="98"/>
                  </a:lnTo>
                  <a:lnTo>
                    <a:pt x="196" y="99"/>
                  </a:lnTo>
                  <a:lnTo>
                    <a:pt x="196" y="99"/>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3" name="Freeform 2211"/>
            <p:cNvSpPr>
              <a:spLocks/>
            </p:cNvSpPr>
            <p:nvPr/>
          </p:nvSpPr>
          <p:spPr bwMode="auto">
            <a:xfrm>
              <a:off x="2159000" y="1460501"/>
              <a:ext cx="66675" cy="38100"/>
            </a:xfrm>
            <a:custGeom>
              <a:avLst/>
              <a:gdLst>
                <a:gd name="T0" fmla="*/ 83 w 83"/>
                <a:gd name="T1" fmla="*/ 17 h 49"/>
                <a:gd name="T2" fmla="*/ 83 w 83"/>
                <a:gd name="T3" fmla="*/ 18 h 49"/>
                <a:gd name="T4" fmla="*/ 83 w 83"/>
                <a:gd name="T5" fmla="*/ 18 h 49"/>
                <a:gd name="T6" fmla="*/ 80 w 83"/>
                <a:gd name="T7" fmla="*/ 23 h 49"/>
                <a:gd name="T8" fmla="*/ 78 w 83"/>
                <a:gd name="T9" fmla="*/ 30 h 49"/>
                <a:gd name="T10" fmla="*/ 78 w 83"/>
                <a:gd name="T11" fmla="*/ 30 h 49"/>
                <a:gd name="T12" fmla="*/ 71 w 83"/>
                <a:gd name="T13" fmla="*/ 38 h 49"/>
                <a:gd name="T14" fmla="*/ 61 w 83"/>
                <a:gd name="T15" fmla="*/ 43 h 49"/>
                <a:gd name="T16" fmla="*/ 52 w 83"/>
                <a:gd name="T17" fmla="*/ 47 h 49"/>
                <a:gd name="T18" fmla="*/ 41 w 83"/>
                <a:gd name="T19" fmla="*/ 49 h 49"/>
                <a:gd name="T20" fmla="*/ 41 w 83"/>
                <a:gd name="T21" fmla="*/ 49 h 49"/>
                <a:gd name="T22" fmla="*/ 31 w 83"/>
                <a:gd name="T23" fmla="*/ 47 h 49"/>
                <a:gd name="T24" fmla="*/ 21 w 83"/>
                <a:gd name="T25" fmla="*/ 43 h 49"/>
                <a:gd name="T26" fmla="*/ 12 w 83"/>
                <a:gd name="T27" fmla="*/ 38 h 49"/>
                <a:gd name="T28" fmla="*/ 5 w 83"/>
                <a:gd name="T29" fmla="*/ 30 h 49"/>
                <a:gd name="T30" fmla="*/ 5 w 83"/>
                <a:gd name="T31" fmla="*/ 30 h 49"/>
                <a:gd name="T32" fmla="*/ 2 w 83"/>
                <a:gd name="T33" fmla="*/ 23 h 49"/>
                <a:gd name="T34" fmla="*/ 0 w 83"/>
                <a:gd name="T35" fmla="*/ 17 h 49"/>
                <a:gd name="T36" fmla="*/ 0 w 83"/>
                <a:gd name="T37" fmla="*/ 17 h 49"/>
                <a:gd name="T38" fmla="*/ 0 w 83"/>
                <a:gd name="T39" fmla="*/ 17 h 49"/>
                <a:gd name="T40" fmla="*/ 5 w 83"/>
                <a:gd name="T41" fmla="*/ 14 h 49"/>
                <a:gd name="T42" fmla="*/ 9 w 83"/>
                <a:gd name="T43" fmla="*/ 11 h 49"/>
                <a:gd name="T44" fmla="*/ 15 w 83"/>
                <a:gd name="T45" fmla="*/ 6 h 49"/>
                <a:gd name="T46" fmla="*/ 15 w 83"/>
                <a:gd name="T47" fmla="*/ 6 h 49"/>
                <a:gd name="T48" fmla="*/ 20 w 83"/>
                <a:gd name="T49" fmla="*/ 2 h 49"/>
                <a:gd name="T50" fmla="*/ 28 w 83"/>
                <a:gd name="T51" fmla="*/ 0 h 49"/>
                <a:gd name="T52" fmla="*/ 55 w 83"/>
                <a:gd name="T53" fmla="*/ 0 h 49"/>
                <a:gd name="T54" fmla="*/ 55 w 83"/>
                <a:gd name="T55" fmla="*/ 0 h 49"/>
                <a:gd name="T56" fmla="*/ 63 w 83"/>
                <a:gd name="T57" fmla="*/ 2 h 49"/>
                <a:gd name="T58" fmla="*/ 68 w 83"/>
                <a:gd name="T59" fmla="*/ 6 h 49"/>
                <a:gd name="T60" fmla="*/ 74 w 83"/>
                <a:gd name="T61" fmla="*/ 11 h 49"/>
                <a:gd name="T62" fmla="*/ 74 w 83"/>
                <a:gd name="T63" fmla="*/ 11 h 49"/>
                <a:gd name="T64" fmla="*/ 78 w 83"/>
                <a:gd name="T65" fmla="*/ 14 h 49"/>
                <a:gd name="T66" fmla="*/ 83 w 83"/>
                <a:gd name="T67" fmla="*/ 17 h 49"/>
                <a:gd name="T68" fmla="*/ 83 w 83"/>
                <a:gd name="T69"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49">
                  <a:moveTo>
                    <a:pt x="83" y="17"/>
                  </a:moveTo>
                  <a:lnTo>
                    <a:pt x="83" y="18"/>
                  </a:lnTo>
                  <a:lnTo>
                    <a:pt x="83" y="18"/>
                  </a:lnTo>
                  <a:lnTo>
                    <a:pt x="80" y="23"/>
                  </a:lnTo>
                  <a:lnTo>
                    <a:pt x="78" y="30"/>
                  </a:lnTo>
                  <a:lnTo>
                    <a:pt x="78" y="30"/>
                  </a:lnTo>
                  <a:lnTo>
                    <a:pt x="71" y="38"/>
                  </a:lnTo>
                  <a:lnTo>
                    <a:pt x="61" y="43"/>
                  </a:lnTo>
                  <a:lnTo>
                    <a:pt x="52" y="47"/>
                  </a:lnTo>
                  <a:lnTo>
                    <a:pt x="41" y="49"/>
                  </a:lnTo>
                  <a:lnTo>
                    <a:pt x="41" y="49"/>
                  </a:lnTo>
                  <a:lnTo>
                    <a:pt x="31" y="47"/>
                  </a:lnTo>
                  <a:lnTo>
                    <a:pt x="21" y="43"/>
                  </a:lnTo>
                  <a:lnTo>
                    <a:pt x="12" y="38"/>
                  </a:lnTo>
                  <a:lnTo>
                    <a:pt x="5" y="30"/>
                  </a:lnTo>
                  <a:lnTo>
                    <a:pt x="5" y="30"/>
                  </a:lnTo>
                  <a:lnTo>
                    <a:pt x="2" y="23"/>
                  </a:lnTo>
                  <a:lnTo>
                    <a:pt x="0" y="17"/>
                  </a:lnTo>
                  <a:lnTo>
                    <a:pt x="0" y="17"/>
                  </a:lnTo>
                  <a:lnTo>
                    <a:pt x="0" y="17"/>
                  </a:lnTo>
                  <a:lnTo>
                    <a:pt x="5" y="14"/>
                  </a:lnTo>
                  <a:lnTo>
                    <a:pt x="9" y="11"/>
                  </a:lnTo>
                  <a:lnTo>
                    <a:pt x="15" y="6"/>
                  </a:lnTo>
                  <a:lnTo>
                    <a:pt x="15" y="6"/>
                  </a:lnTo>
                  <a:lnTo>
                    <a:pt x="20" y="2"/>
                  </a:lnTo>
                  <a:lnTo>
                    <a:pt x="28" y="0"/>
                  </a:lnTo>
                  <a:lnTo>
                    <a:pt x="55" y="0"/>
                  </a:lnTo>
                  <a:lnTo>
                    <a:pt x="55" y="0"/>
                  </a:lnTo>
                  <a:lnTo>
                    <a:pt x="63" y="2"/>
                  </a:lnTo>
                  <a:lnTo>
                    <a:pt x="68" y="6"/>
                  </a:lnTo>
                  <a:lnTo>
                    <a:pt x="74" y="11"/>
                  </a:lnTo>
                  <a:lnTo>
                    <a:pt x="74" y="11"/>
                  </a:lnTo>
                  <a:lnTo>
                    <a:pt x="78" y="14"/>
                  </a:lnTo>
                  <a:lnTo>
                    <a:pt x="83" y="17"/>
                  </a:lnTo>
                  <a:lnTo>
                    <a:pt x="83" y="17"/>
                  </a:lnTo>
                  <a:close/>
                </a:path>
              </a:pathLst>
            </a:custGeom>
            <a:solidFill>
              <a:srgbClr val="EF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4" name="Freeform 2212"/>
            <p:cNvSpPr>
              <a:spLocks/>
            </p:cNvSpPr>
            <p:nvPr/>
          </p:nvSpPr>
          <p:spPr bwMode="auto">
            <a:xfrm>
              <a:off x="2149475" y="1417639"/>
              <a:ext cx="85725" cy="55563"/>
            </a:xfrm>
            <a:custGeom>
              <a:avLst/>
              <a:gdLst>
                <a:gd name="T0" fmla="*/ 107 w 107"/>
                <a:gd name="T1" fmla="*/ 47 h 70"/>
                <a:gd name="T2" fmla="*/ 107 w 107"/>
                <a:gd name="T3" fmla="*/ 47 h 70"/>
                <a:gd name="T4" fmla="*/ 107 w 107"/>
                <a:gd name="T5" fmla="*/ 59 h 70"/>
                <a:gd name="T6" fmla="*/ 104 w 107"/>
                <a:gd name="T7" fmla="*/ 70 h 70"/>
                <a:gd name="T8" fmla="*/ 99 w 107"/>
                <a:gd name="T9" fmla="*/ 70 h 70"/>
                <a:gd name="T10" fmla="*/ 99 w 107"/>
                <a:gd name="T11" fmla="*/ 70 h 70"/>
                <a:gd name="T12" fmla="*/ 95 w 107"/>
                <a:gd name="T13" fmla="*/ 70 h 70"/>
                <a:gd name="T14" fmla="*/ 95 w 107"/>
                <a:gd name="T15" fmla="*/ 70 h 70"/>
                <a:gd name="T16" fmla="*/ 90 w 107"/>
                <a:gd name="T17" fmla="*/ 67 h 70"/>
                <a:gd name="T18" fmla="*/ 86 w 107"/>
                <a:gd name="T19" fmla="*/ 64 h 70"/>
                <a:gd name="T20" fmla="*/ 80 w 107"/>
                <a:gd name="T21" fmla="*/ 59 h 70"/>
                <a:gd name="T22" fmla="*/ 80 w 107"/>
                <a:gd name="T23" fmla="*/ 59 h 70"/>
                <a:gd name="T24" fmla="*/ 75 w 107"/>
                <a:gd name="T25" fmla="*/ 55 h 70"/>
                <a:gd name="T26" fmla="*/ 67 w 107"/>
                <a:gd name="T27" fmla="*/ 53 h 70"/>
                <a:gd name="T28" fmla="*/ 40 w 107"/>
                <a:gd name="T29" fmla="*/ 53 h 70"/>
                <a:gd name="T30" fmla="*/ 40 w 107"/>
                <a:gd name="T31" fmla="*/ 53 h 70"/>
                <a:gd name="T32" fmla="*/ 32 w 107"/>
                <a:gd name="T33" fmla="*/ 55 h 70"/>
                <a:gd name="T34" fmla="*/ 27 w 107"/>
                <a:gd name="T35" fmla="*/ 59 h 70"/>
                <a:gd name="T36" fmla="*/ 21 w 107"/>
                <a:gd name="T37" fmla="*/ 64 h 70"/>
                <a:gd name="T38" fmla="*/ 21 w 107"/>
                <a:gd name="T39" fmla="*/ 64 h 70"/>
                <a:gd name="T40" fmla="*/ 17 w 107"/>
                <a:gd name="T41" fmla="*/ 67 h 70"/>
                <a:gd name="T42" fmla="*/ 12 w 107"/>
                <a:gd name="T43" fmla="*/ 70 h 70"/>
                <a:gd name="T44" fmla="*/ 12 w 107"/>
                <a:gd name="T45" fmla="*/ 70 h 70"/>
                <a:gd name="T46" fmla="*/ 8 w 107"/>
                <a:gd name="T47" fmla="*/ 70 h 70"/>
                <a:gd name="T48" fmla="*/ 2 w 107"/>
                <a:gd name="T49" fmla="*/ 70 h 70"/>
                <a:gd name="T50" fmla="*/ 2 w 107"/>
                <a:gd name="T51" fmla="*/ 70 h 70"/>
                <a:gd name="T52" fmla="*/ 0 w 107"/>
                <a:gd name="T53" fmla="*/ 62 h 70"/>
                <a:gd name="T54" fmla="*/ 0 w 107"/>
                <a:gd name="T55" fmla="*/ 53 h 70"/>
                <a:gd name="T56" fmla="*/ 0 w 107"/>
                <a:gd name="T57" fmla="*/ 53 h 70"/>
                <a:gd name="T58" fmla="*/ 1 w 107"/>
                <a:gd name="T59" fmla="*/ 41 h 70"/>
                <a:gd name="T60" fmla="*/ 5 w 107"/>
                <a:gd name="T61" fmla="*/ 32 h 70"/>
                <a:gd name="T62" fmla="*/ 10 w 107"/>
                <a:gd name="T63" fmla="*/ 21 h 70"/>
                <a:gd name="T64" fmla="*/ 17 w 107"/>
                <a:gd name="T65" fmla="*/ 13 h 70"/>
                <a:gd name="T66" fmla="*/ 27 w 107"/>
                <a:gd name="T67" fmla="*/ 8 h 70"/>
                <a:gd name="T68" fmla="*/ 36 w 107"/>
                <a:gd name="T69" fmla="*/ 3 h 70"/>
                <a:gd name="T70" fmla="*/ 48 w 107"/>
                <a:gd name="T71" fmla="*/ 0 h 70"/>
                <a:gd name="T72" fmla="*/ 59 w 107"/>
                <a:gd name="T73" fmla="*/ 0 h 70"/>
                <a:gd name="T74" fmla="*/ 59 w 107"/>
                <a:gd name="T75" fmla="*/ 0 h 70"/>
                <a:gd name="T76" fmla="*/ 68 w 107"/>
                <a:gd name="T77" fmla="*/ 3 h 70"/>
                <a:gd name="T78" fmla="*/ 76 w 107"/>
                <a:gd name="T79" fmla="*/ 5 h 70"/>
                <a:gd name="T80" fmla="*/ 84 w 107"/>
                <a:gd name="T81" fmla="*/ 9 h 70"/>
                <a:gd name="T82" fmla="*/ 91 w 107"/>
                <a:gd name="T83" fmla="*/ 16 h 70"/>
                <a:gd name="T84" fmla="*/ 96 w 107"/>
                <a:gd name="T85" fmla="*/ 23 h 70"/>
                <a:gd name="T86" fmla="*/ 102 w 107"/>
                <a:gd name="T87" fmla="*/ 29 h 70"/>
                <a:gd name="T88" fmla="*/ 104 w 107"/>
                <a:gd name="T89" fmla="*/ 37 h 70"/>
                <a:gd name="T90" fmla="*/ 107 w 107"/>
                <a:gd name="T91" fmla="*/ 47 h 70"/>
                <a:gd name="T92" fmla="*/ 107 w 107"/>
                <a:gd name="T93"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70">
                  <a:moveTo>
                    <a:pt x="107" y="47"/>
                  </a:moveTo>
                  <a:lnTo>
                    <a:pt x="107" y="47"/>
                  </a:lnTo>
                  <a:lnTo>
                    <a:pt x="107" y="59"/>
                  </a:lnTo>
                  <a:lnTo>
                    <a:pt x="104" y="70"/>
                  </a:lnTo>
                  <a:lnTo>
                    <a:pt x="99" y="70"/>
                  </a:lnTo>
                  <a:lnTo>
                    <a:pt x="99" y="70"/>
                  </a:lnTo>
                  <a:lnTo>
                    <a:pt x="95" y="70"/>
                  </a:lnTo>
                  <a:lnTo>
                    <a:pt x="95" y="70"/>
                  </a:lnTo>
                  <a:lnTo>
                    <a:pt x="90" y="67"/>
                  </a:lnTo>
                  <a:lnTo>
                    <a:pt x="86" y="64"/>
                  </a:lnTo>
                  <a:lnTo>
                    <a:pt x="80" y="59"/>
                  </a:lnTo>
                  <a:lnTo>
                    <a:pt x="80" y="59"/>
                  </a:lnTo>
                  <a:lnTo>
                    <a:pt x="75" y="55"/>
                  </a:lnTo>
                  <a:lnTo>
                    <a:pt x="67" y="53"/>
                  </a:lnTo>
                  <a:lnTo>
                    <a:pt x="40" y="53"/>
                  </a:lnTo>
                  <a:lnTo>
                    <a:pt x="40" y="53"/>
                  </a:lnTo>
                  <a:lnTo>
                    <a:pt x="32" y="55"/>
                  </a:lnTo>
                  <a:lnTo>
                    <a:pt x="27" y="59"/>
                  </a:lnTo>
                  <a:lnTo>
                    <a:pt x="21" y="64"/>
                  </a:lnTo>
                  <a:lnTo>
                    <a:pt x="21" y="64"/>
                  </a:lnTo>
                  <a:lnTo>
                    <a:pt x="17" y="67"/>
                  </a:lnTo>
                  <a:lnTo>
                    <a:pt x="12" y="70"/>
                  </a:lnTo>
                  <a:lnTo>
                    <a:pt x="12" y="70"/>
                  </a:lnTo>
                  <a:lnTo>
                    <a:pt x="8" y="70"/>
                  </a:lnTo>
                  <a:lnTo>
                    <a:pt x="2" y="70"/>
                  </a:lnTo>
                  <a:lnTo>
                    <a:pt x="2" y="70"/>
                  </a:lnTo>
                  <a:lnTo>
                    <a:pt x="0" y="62"/>
                  </a:lnTo>
                  <a:lnTo>
                    <a:pt x="0" y="53"/>
                  </a:lnTo>
                  <a:lnTo>
                    <a:pt x="0" y="53"/>
                  </a:lnTo>
                  <a:lnTo>
                    <a:pt x="1" y="41"/>
                  </a:lnTo>
                  <a:lnTo>
                    <a:pt x="5" y="32"/>
                  </a:lnTo>
                  <a:lnTo>
                    <a:pt x="10" y="21"/>
                  </a:lnTo>
                  <a:lnTo>
                    <a:pt x="17" y="13"/>
                  </a:lnTo>
                  <a:lnTo>
                    <a:pt x="27" y="8"/>
                  </a:lnTo>
                  <a:lnTo>
                    <a:pt x="36" y="3"/>
                  </a:lnTo>
                  <a:lnTo>
                    <a:pt x="48" y="0"/>
                  </a:lnTo>
                  <a:lnTo>
                    <a:pt x="59" y="0"/>
                  </a:lnTo>
                  <a:lnTo>
                    <a:pt x="59" y="0"/>
                  </a:lnTo>
                  <a:lnTo>
                    <a:pt x="68" y="3"/>
                  </a:lnTo>
                  <a:lnTo>
                    <a:pt x="76" y="5"/>
                  </a:lnTo>
                  <a:lnTo>
                    <a:pt x="84" y="9"/>
                  </a:lnTo>
                  <a:lnTo>
                    <a:pt x="91" y="16"/>
                  </a:lnTo>
                  <a:lnTo>
                    <a:pt x="96" y="23"/>
                  </a:lnTo>
                  <a:lnTo>
                    <a:pt x="102" y="29"/>
                  </a:lnTo>
                  <a:lnTo>
                    <a:pt x="104" y="37"/>
                  </a:lnTo>
                  <a:lnTo>
                    <a:pt x="107" y="47"/>
                  </a:lnTo>
                  <a:lnTo>
                    <a:pt x="107" y="4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5" name="Freeform 2214"/>
            <p:cNvSpPr>
              <a:spLocks/>
            </p:cNvSpPr>
            <p:nvPr/>
          </p:nvSpPr>
          <p:spPr bwMode="auto">
            <a:xfrm>
              <a:off x="2159000" y="1473201"/>
              <a:ext cx="66675" cy="25400"/>
            </a:xfrm>
            <a:custGeom>
              <a:avLst/>
              <a:gdLst>
                <a:gd name="T0" fmla="*/ 83 w 83"/>
                <a:gd name="T1" fmla="*/ 1 h 32"/>
                <a:gd name="T2" fmla="*/ 83 w 83"/>
                <a:gd name="T3" fmla="*/ 1 h 32"/>
                <a:gd name="T4" fmla="*/ 80 w 83"/>
                <a:gd name="T5" fmla="*/ 8 h 32"/>
                <a:gd name="T6" fmla="*/ 76 w 83"/>
                <a:gd name="T7" fmla="*/ 13 h 32"/>
                <a:gd name="T8" fmla="*/ 72 w 83"/>
                <a:gd name="T9" fmla="*/ 18 h 32"/>
                <a:gd name="T10" fmla="*/ 67 w 83"/>
                <a:gd name="T11" fmla="*/ 22 h 32"/>
                <a:gd name="T12" fmla="*/ 61 w 83"/>
                <a:gd name="T13" fmla="*/ 26 h 32"/>
                <a:gd name="T14" fmla="*/ 55 w 83"/>
                <a:gd name="T15" fmla="*/ 29 h 32"/>
                <a:gd name="T16" fmla="*/ 48 w 83"/>
                <a:gd name="T17" fmla="*/ 32 h 32"/>
                <a:gd name="T18" fmla="*/ 41 w 83"/>
                <a:gd name="T19" fmla="*/ 32 h 32"/>
                <a:gd name="T20" fmla="*/ 41 w 83"/>
                <a:gd name="T21" fmla="*/ 32 h 32"/>
                <a:gd name="T22" fmla="*/ 35 w 83"/>
                <a:gd name="T23" fmla="*/ 32 h 32"/>
                <a:gd name="T24" fmla="*/ 27 w 83"/>
                <a:gd name="T25" fmla="*/ 29 h 32"/>
                <a:gd name="T26" fmla="*/ 21 w 83"/>
                <a:gd name="T27" fmla="*/ 26 h 32"/>
                <a:gd name="T28" fmla="*/ 15 w 83"/>
                <a:gd name="T29" fmla="*/ 22 h 32"/>
                <a:gd name="T30" fmla="*/ 11 w 83"/>
                <a:gd name="T31" fmla="*/ 18 h 32"/>
                <a:gd name="T32" fmla="*/ 5 w 83"/>
                <a:gd name="T33" fmla="*/ 13 h 32"/>
                <a:gd name="T34" fmla="*/ 2 w 83"/>
                <a:gd name="T35" fmla="*/ 6 h 32"/>
                <a:gd name="T36" fmla="*/ 0 w 83"/>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32">
                  <a:moveTo>
                    <a:pt x="83" y="1"/>
                  </a:moveTo>
                  <a:lnTo>
                    <a:pt x="83" y="1"/>
                  </a:lnTo>
                  <a:lnTo>
                    <a:pt x="80" y="8"/>
                  </a:lnTo>
                  <a:lnTo>
                    <a:pt x="76" y="13"/>
                  </a:lnTo>
                  <a:lnTo>
                    <a:pt x="72" y="18"/>
                  </a:lnTo>
                  <a:lnTo>
                    <a:pt x="67" y="22"/>
                  </a:lnTo>
                  <a:lnTo>
                    <a:pt x="61" y="26"/>
                  </a:lnTo>
                  <a:lnTo>
                    <a:pt x="55" y="29"/>
                  </a:lnTo>
                  <a:lnTo>
                    <a:pt x="48" y="32"/>
                  </a:lnTo>
                  <a:lnTo>
                    <a:pt x="41" y="32"/>
                  </a:lnTo>
                  <a:lnTo>
                    <a:pt x="41" y="32"/>
                  </a:lnTo>
                  <a:lnTo>
                    <a:pt x="35" y="32"/>
                  </a:lnTo>
                  <a:lnTo>
                    <a:pt x="27" y="29"/>
                  </a:lnTo>
                  <a:lnTo>
                    <a:pt x="21" y="26"/>
                  </a:lnTo>
                  <a:lnTo>
                    <a:pt x="15" y="22"/>
                  </a:lnTo>
                  <a:lnTo>
                    <a:pt x="11" y="18"/>
                  </a:lnTo>
                  <a:lnTo>
                    <a:pt x="5" y="13"/>
                  </a:lnTo>
                  <a:lnTo>
                    <a:pt x="2" y="6"/>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46" name="Freeform 2215"/>
            <p:cNvSpPr>
              <a:spLocks/>
            </p:cNvSpPr>
            <p:nvPr/>
          </p:nvSpPr>
          <p:spPr bwMode="auto">
            <a:xfrm>
              <a:off x="2098675" y="1482726"/>
              <a:ext cx="63500" cy="79375"/>
            </a:xfrm>
            <a:custGeom>
              <a:avLst/>
              <a:gdLst>
                <a:gd name="T0" fmla="*/ 59 w 81"/>
                <a:gd name="T1" fmla="*/ 99 h 99"/>
                <a:gd name="T2" fmla="*/ 59 w 81"/>
                <a:gd name="T3" fmla="*/ 99 h 99"/>
                <a:gd name="T4" fmla="*/ 41 w 81"/>
                <a:gd name="T5" fmla="*/ 99 h 99"/>
                <a:gd name="T6" fmla="*/ 41 w 81"/>
                <a:gd name="T7" fmla="*/ 99 h 99"/>
                <a:gd name="T8" fmla="*/ 33 w 81"/>
                <a:gd name="T9" fmla="*/ 98 h 99"/>
                <a:gd name="T10" fmla="*/ 26 w 81"/>
                <a:gd name="T11" fmla="*/ 96 h 99"/>
                <a:gd name="T12" fmla="*/ 18 w 81"/>
                <a:gd name="T13" fmla="*/ 92 h 99"/>
                <a:gd name="T14" fmla="*/ 12 w 81"/>
                <a:gd name="T15" fmla="*/ 87 h 99"/>
                <a:gd name="T16" fmla="*/ 7 w 81"/>
                <a:gd name="T17" fmla="*/ 82 h 99"/>
                <a:gd name="T18" fmla="*/ 3 w 81"/>
                <a:gd name="T19" fmla="*/ 74 h 99"/>
                <a:gd name="T20" fmla="*/ 2 w 81"/>
                <a:gd name="T21" fmla="*/ 67 h 99"/>
                <a:gd name="T22" fmla="*/ 0 w 81"/>
                <a:gd name="T23" fmla="*/ 59 h 99"/>
                <a:gd name="T24" fmla="*/ 0 w 81"/>
                <a:gd name="T25" fmla="*/ 51 h 99"/>
                <a:gd name="T26" fmla="*/ 0 w 81"/>
                <a:gd name="T27" fmla="*/ 51 h 99"/>
                <a:gd name="T28" fmla="*/ 2 w 81"/>
                <a:gd name="T29" fmla="*/ 43 h 99"/>
                <a:gd name="T30" fmla="*/ 3 w 81"/>
                <a:gd name="T31" fmla="*/ 36 h 99"/>
                <a:gd name="T32" fmla="*/ 7 w 81"/>
                <a:gd name="T33" fmla="*/ 31 h 99"/>
                <a:gd name="T34" fmla="*/ 11 w 81"/>
                <a:gd name="T35" fmla="*/ 25 h 99"/>
                <a:gd name="T36" fmla="*/ 16 w 81"/>
                <a:gd name="T37" fmla="*/ 20 h 99"/>
                <a:gd name="T38" fmla="*/ 23 w 81"/>
                <a:gd name="T39" fmla="*/ 16 h 99"/>
                <a:gd name="T40" fmla="*/ 38 w 81"/>
                <a:gd name="T41" fmla="*/ 9 h 99"/>
                <a:gd name="T42" fmla="*/ 38 w 81"/>
                <a:gd name="T43" fmla="*/ 9 h 99"/>
                <a:gd name="T44" fmla="*/ 51 w 81"/>
                <a:gd name="T45" fmla="*/ 7 h 99"/>
                <a:gd name="T46" fmla="*/ 66 w 81"/>
                <a:gd name="T47" fmla="*/ 3 h 99"/>
                <a:gd name="T48" fmla="*/ 81 w 81"/>
                <a:gd name="T4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99">
                  <a:moveTo>
                    <a:pt x="59" y="99"/>
                  </a:moveTo>
                  <a:lnTo>
                    <a:pt x="59" y="99"/>
                  </a:lnTo>
                  <a:lnTo>
                    <a:pt x="41" y="99"/>
                  </a:lnTo>
                  <a:lnTo>
                    <a:pt x="41" y="99"/>
                  </a:lnTo>
                  <a:lnTo>
                    <a:pt x="33" y="98"/>
                  </a:lnTo>
                  <a:lnTo>
                    <a:pt x="26" y="96"/>
                  </a:lnTo>
                  <a:lnTo>
                    <a:pt x="18" y="92"/>
                  </a:lnTo>
                  <a:lnTo>
                    <a:pt x="12" y="87"/>
                  </a:lnTo>
                  <a:lnTo>
                    <a:pt x="7" y="82"/>
                  </a:lnTo>
                  <a:lnTo>
                    <a:pt x="3" y="74"/>
                  </a:lnTo>
                  <a:lnTo>
                    <a:pt x="2" y="67"/>
                  </a:lnTo>
                  <a:lnTo>
                    <a:pt x="0" y="59"/>
                  </a:lnTo>
                  <a:lnTo>
                    <a:pt x="0" y="51"/>
                  </a:lnTo>
                  <a:lnTo>
                    <a:pt x="0" y="51"/>
                  </a:lnTo>
                  <a:lnTo>
                    <a:pt x="2" y="43"/>
                  </a:lnTo>
                  <a:lnTo>
                    <a:pt x="3" y="36"/>
                  </a:lnTo>
                  <a:lnTo>
                    <a:pt x="7" y="31"/>
                  </a:lnTo>
                  <a:lnTo>
                    <a:pt x="11" y="25"/>
                  </a:lnTo>
                  <a:lnTo>
                    <a:pt x="16" y="20"/>
                  </a:lnTo>
                  <a:lnTo>
                    <a:pt x="23" y="16"/>
                  </a:lnTo>
                  <a:lnTo>
                    <a:pt x="38" y="9"/>
                  </a:lnTo>
                  <a:lnTo>
                    <a:pt x="38" y="9"/>
                  </a:lnTo>
                  <a:lnTo>
                    <a:pt x="51" y="7"/>
                  </a:lnTo>
                  <a:lnTo>
                    <a:pt x="66" y="3"/>
                  </a:lnTo>
                  <a:lnTo>
                    <a:pt x="81"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47" name="Freeform 2216"/>
            <p:cNvSpPr>
              <a:spLocks/>
            </p:cNvSpPr>
            <p:nvPr/>
          </p:nvSpPr>
          <p:spPr bwMode="auto">
            <a:xfrm>
              <a:off x="2133600" y="1528764"/>
              <a:ext cx="119063" cy="41275"/>
            </a:xfrm>
            <a:custGeom>
              <a:avLst/>
              <a:gdLst>
                <a:gd name="T0" fmla="*/ 150 w 150"/>
                <a:gd name="T1" fmla="*/ 0 h 54"/>
                <a:gd name="T2" fmla="*/ 150 w 150"/>
                <a:gd name="T3" fmla="*/ 0 h 54"/>
                <a:gd name="T4" fmla="*/ 149 w 150"/>
                <a:gd name="T5" fmla="*/ 8 h 54"/>
                <a:gd name="T6" fmla="*/ 142 w 150"/>
                <a:gd name="T7" fmla="*/ 27 h 54"/>
                <a:gd name="T8" fmla="*/ 138 w 150"/>
                <a:gd name="T9" fmla="*/ 36 h 54"/>
                <a:gd name="T10" fmla="*/ 133 w 150"/>
                <a:gd name="T11" fmla="*/ 46 h 54"/>
                <a:gd name="T12" fmla="*/ 126 w 150"/>
                <a:gd name="T13" fmla="*/ 51 h 54"/>
                <a:gd name="T14" fmla="*/ 122 w 150"/>
                <a:gd name="T15" fmla="*/ 54 h 54"/>
                <a:gd name="T16" fmla="*/ 120 w 150"/>
                <a:gd name="T17" fmla="*/ 54 h 54"/>
                <a:gd name="T18" fmla="*/ 118 w 150"/>
                <a:gd name="T19" fmla="*/ 54 h 54"/>
                <a:gd name="T20" fmla="*/ 32 w 150"/>
                <a:gd name="T21" fmla="*/ 54 h 54"/>
                <a:gd name="T22" fmla="*/ 32 w 150"/>
                <a:gd name="T23" fmla="*/ 54 h 54"/>
                <a:gd name="T24" fmla="*/ 28 w 150"/>
                <a:gd name="T25" fmla="*/ 54 h 54"/>
                <a:gd name="T26" fmla="*/ 24 w 150"/>
                <a:gd name="T27" fmla="*/ 51 h 54"/>
                <a:gd name="T28" fmla="*/ 19 w 150"/>
                <a:gd name="T29" fmla="*/ 46 h 54"/>
                <a:gd name="T30" fmla="*/ 12 w 150"/>
                <a:gd name="T31" fmla="*/ 36 h 54"/>
                <a:gd name="T32" fmla="*/ 8 w 150"/>
                <a:gd name="T33" fmla="*/ 27 h 54"/>
                <a:gd name="T34" fmla="*/ 3 w 150"/>
                <a:gd name="T35" fmla="*/ 8 h 54"/>
                <a:gd name="T36" fmla="*/ 0 w 150"/>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54">
                  <a:moveTo>
                    <a:pt x="150" y="0"/>
                  </a:moveTo>
                  <a:lnTo>
                    <a:pt x="150" y="0"/>
                  </a:lnTo>
                  <a:lnTo>
                    <a:pt x="149" y="8"/>
                  </a:lnTo>
                  <a:lnTo>
                    <a:pt x="142" y="27"/>
                  </a:lnTo>
                  <a:lnTo>
                    <a:pt x="138" y="36"/>
                  </a:lnTo>
                  <a:lnTo>
                    <a:pt x="133" y="46"/>
                  </a:lnTo>
                  <a:lnTo>
                    <a:pt x="126" y="51"/>
                  </a:lnTo>
                  <a:lnTo>
                    <a:pt x="122" y="54"/>
                  </a:lnTo>
                  <a:lnTo>
                    <a:pt x="120" y="54"/>
                  </a:lnTo>
                  <a:lnTo>
                    <a:pt x="118" y="54"/>
                  </a:lnTo>
                  <a:lnTo>
                    <a:pt x="32" y="54"/>
                  </a:lnTo>
                  <a:lnTo>
                    <a:pt x="32" y="54"/>
                  </a:lnTo>
                  <a:lnTo>
                    <a:pt x="28" y="54"/>
                  </a:lnTo>
                  <a:lnTo>
                    <a:pt x="24" y="51"/>
                  </a:lnTo>
                  <a:lnTo>
                    <a:pt x="19" y="46"/>
                  </a:lnTo>
                  <a:lnTo>
                    <a:pt x="12" y="36"/>
                  </a:lnTo>
                  <a:lnTo>
                    <a:pt x="8" y="27"/>
                  </a:lnTo>
                  <a:lnTo>
                    <a:pt x="3" y="8"/>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48" name="Freeform 2217"/>
            <p:cNvSpPr>
              <a:spLocks/>
            </p:cNvSpPr>
            <p:nvPr/>
          </p:nvSpPr>
          <p:spPr bwMode="auto">
            <a:xfrm>
              <a:off x="2222500" y="1482726"/>
              <a:ext cx="63500" cy="79375"/>
            </a:xfrm>
            <a:custGeom>
              <a:avLst/>
              <a:gdLst>
                <a:gd name="T0" fmla="*/ 0 w 80"/>
                <a:gd name="T1" fmla="*/ 0 h 99"/>
                <a:gd name="T2" fmla="*/ 0 w 80"/>
                <a:gd name="T3" fmla="*/ 0 h 99"/>
                <a:gd name="T4" fmla="*/ 16 w 80"/>
                <a:gd name="T5" fmla="*/ 4 h 99"/>
                <a:gd name="T6" fmla="*/ 43 w 80"/>
                <a:gd name="T7" fmla="*/ 9 h 99"/>
                <a:gd name="T8" fmla="*/ 43 w 80"/>
                <a:gd name="T9" fmla="*/ 9 h 99"/>
                <a:gd name="T10" fmla="*/ 51 w 80"/>
                <a:gd name="T11" fmla="*/ 12 h 99"/>
                <a:gd name="T12" fmla="*/ 58 w 80"/>
                <a:gd name="T13" fmla="*/ 16 h 99"/>
                <a:gd name="T14" fmla="*/ 64 w 80"/>
                <a:gd name="T15" fmla="*/ 20 h 99"/>
                <a:gd name="T16" fmla="*/ 70 w 80"/>
                <a:gd name="T17" fmla="*/ 24 h 99"/>
                <a:gd name="T18" fmla="*/ 74 w 80"/>
                <a:gd name="T19" fmla="*/ 29 h 99"/>
                <a:gd name="T20" fmla="*/ 78 w 80"/>
                <a:gd name="T21" fmla="*/ 36 h 99"/>
                <a:gd name="T22" fmla="*/ 79 w 80"/>
                <a:gd name="T23" fmla="*/ 43 h 99"/>
                <a:gd name="T24" fmla="*/ 80 w 80"/>
                <a:gd name="T25" fmla="*/ 51 h 99"/>
                <a:gd name="T26" fmla="*/ 80 w 80"/>
                <a:gd name="T27" fmla="*/ 59 h 99"/>
                <a:gd name="T28" fmla="*/ 80 w 80"/>
                <a:gd name="T29" fmla="*/ 59 h 99"/>
                <a:gd name="T30" fmla="*/ 79 w 80"/>
                <a:gd name="T31" fmla="*/ 67 h 99"/>
                <a:gd name="T32" fmla="*/ 78 w 80"/>
                <a:gd name="T33" fmla="*/ 74 h 99"/>
                <a:gd name="T34" fmla="*/ 74 w 80"/>
                <a:gd name="T35" fmla="*/ 82 h 99"/>
                <a:gd name="T36" fmla="*/ 68 w 80"/>
                <a:gd name="T37" fmla="*/ 87 h 99"/>
                <a:gd name="T38" fmla="*/ 63 w 80"/>
                <a:gd name="T39" fmla="*/ 92 h 99"/>
                <a:gd name="T40" fmla="*/ 55 w 80"/>
                <a:gd name="T41" fmla="*/ 96 h 99"/>
                <a:gd name="T42" fmla="*/ 48 w 80"/>
                <a:gd name="T43" fmla="*/ 98 h 99"/>
                <a:gd name="T44" fmla="*/ 40 w 80"/>
                <a:gd name="T45" fmla="*/ 99 h 99"/>
                <a:gd name="T46" fmla="*/ 23 w 80"/>
                <a:gd name="T4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99">
                  <a:moveTo>
                    <a:pt x="0" y="0"/>
                  </a:moveTo>
                  <a:lnTo>
                    <a:pt x="0" y="0"/>
                  </a:lnTo>
                  <a:lnTo>
                    <a:pt x="16" y="4"/>
                  </a:lnTo>
                  <a:lnTo>
                    <a:pt x="43" y="9"/>
                  </a:lnTo>
                  <a:lnTo>
                    <a:pt x="43" y="9"/>
                  </a:lnTo>
                  <a:lnTo>
                    <a:pt x="51" y="12"/>
                  </a:lnTo>
                  <a:lnTo>
                    <a:pt x="58" y="16"/>
                  </a:lnTo>
                  <a:lnTo>
                    <a:pt x="64" y="20"/>
                  </a:lnTo>
                  <a:lnTo>
                    <a:pt x="70" y="24"/>
                  </a:lnTo>
                  <a:lnTo>
                    <a:pt x="74" y="29"/>
                  </a:lnTo>
                  <a:lnTo>
                    <a:pt x="78" y="36"/>
                  </a:lnTo>
                  <a:lnTo>
                    <a:pt x="79" y="43"/>
                  </a:lnTo>
                  <a:lnTo>
                    <a:pt x="80" y="51"/>
                  </a:lnTo>
                  <a:lnTo>
                    <a:pt x="80" y="59"/>
                  </a:lnTo>
                  <a:lnTo>
                    <a:pt x="80" y="59"/>
                  </a:lnTo>
                  <a:lnTo>
                    <a:pt x="79" y="67"/>
                  </a:lnTo>
                  <a:lnTo>
                    <a:pt x="78" y="74"/>
                  </a:lnTo>
                  <a:lnTo>
                    <a:pt x="74" y="82"/>
                  </a:lnTo>
                  <a:lnTo>
                    <a:pt x="68" y="87"/>
                  </a:lnTo>
                  <a:lnTo>
                    <a:pt x="63" y="92"/>
                  </a:lnTo>
                  <a:lnTo>
                    <a:pt x="55" y="96"/>
                  </a:lnTo>
                  <a:lnTo>
                    <a:pt x="48" y="98"/>
                  </a:lnTo>
                  <a:lnTo>
                    <a:pt x="40" y="99"/>
                  </a:lnTo>
                  <a:lnTo>
                    <a:pt x="23" y="9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49" name="Freeform 2218"/>
            <p:cNvSpPr>
              <a:spLocks/>
            </p:cNvSpPr>
            <p:nvPr/>
          </p:nvSpPr>
          <p:spPr bwMode="auto">
            <a:xfrm>
              <a:off x="2149475" y="1417639"/>
              <a:ext cx="85725" cy="55563"/>
            </a:xfrm>
            <a:custGeom>
              <a:avLst/>
              <a:gdLst>
                <a:gd name="T0" fmla="*/ 104 w 107"/>
                <a:gd name="T1" fmla="*/ 70 h 70"/>
                <a:gd name="T2" fmla="*/ 104 w 107"/>
                <a:gd name="T3" fmla="*/ 70 h 70"/>
                <a:gd name="T4" fmla="*/ 107 w 107"/>
                <a:gd name="T5" fmla="*/ 59 h 70"/>
                <a:gd name="T6" fmla="*/ 107 w 107"/>
                <a:gd name="T7" fmla="*/ 47 h 70"/>
                <a:gd name="T8" fmla="*/ 107 w 107"/>
                <a:gd name="T9" fmla="*/ 47 h 70"/>
                <a:gd name="T10" fmla="*/ 104 w 107"/>
                <a:gd name="T11" fmla="*/ 37 h 70"/>
                <a:gd name="T12" fmla="*/ 102 w 107"/>
                <a:gd name="T13" fmla="*/ 29 h 70"/>
                <a:gd name="T14" fmla="*/ 96 w 107"/>
                <a:gd name="T15" fmla="*/ 23 h 70"/>
                <a:gd name="T16" fmla="*/ 91 w 107"/>
                <a:gd name="T17" fmla="*/ 16 h 70"/>
                <a:gd name="T18" fmla="*/ 84 w 107"/>
                <a:gd name="T19" fmla="*/ 9 h 70"/>
                <a:gd name="T20" fmla="*/ 76 w 107"/>
                <a:gd name="T21" fmla="*/ 5 h 70"/>
                <a:gd name="T22" fmla="*/ 68 w 107"/>
                <a:gd name="T23" fmla="*/ 3 h 70"/>
                <a:gd name="T24" fmla="*/ 59 w 107"/>
                <a:gd name="T25" fmla="*/ 0 h 70"/>
                <a:gd name="T26" fmla="*/ 59 w 107"/>
                <a:gd name="T27" fmla="*/ 0 h 70"/>
                <a:gd name="T28" fmla="*/ 48 w 107"/>
                <a:gd name="T29" fmla="*/ 0 h 70"/>
                <a:gd name="T30" fmla="*/ 36 w 107"/>
                <a:gd name="T31" fmla="*/ 3 h 70"/>
                <a:gd name="T32" fmla="*/ 27 w 107"/>
                <a:gd name="T33" fmla="*/ 8 h 70"/>
                <a:gd name="T34" fmla="*/ 17 w 107"/>
                <a:gd name="T35" fmla="*/ 13 h 70"/>
                <a:gd name="T36" fmla="*/ 10 w 107"/>
                <a:gd name="T37" fmla="*/ 21 h 70"/>
                <a:gd name="T38" fmla="*/ 5 w 107"/>
                <a:gd name="T39" fmla="*/ 32 h 70"/>
                <a:gd name="T40" fmla="*/ 1 w 107"/>
                <a:gd name="T41" fmla="*/ 41 h 70"/>
                <a:gd name="T42" fmla="*/ 0 w 107"/>
                <a:gd name="T43" fmla="*/ 53 h 70"/>
                <a:gd name="T44" fmla="*/ 0 w 107"/>
                <a:gd name="T45" fmla="*/ 53 h 70"/>
                <a:gd name="T46" fmla="*/ 0 w 107"/>
                <a:gd name="T47" fmla="*/ 62 h 70"/>
                <a:gd name="T48" fmla="*/ 2 w 107"/>
                <a:gd name="T49" fmla="*/ 70 h 70"/>
                <a:gd name="T50" fmla="*/ 8 w 107"/>
                <a:gd name="T51" fmla="*/ 70 h 70"/>
                <a:gd name="T52" fmla="*/ 8 w 107"/>
                <a:gd name="T53" fmla="*/ 70 h 70"/>
                <a:gd name="T54" fmla="*/ 16 w 107"/>
                <a:gd name="T55" fmla="*/ 68 h 70"/>
                <a:gd name="T56" fmla="*/ 21 w 107"/>
                <a:gd name="T57" fmla="*/ 64 h 70"/>
                <a:gd name="T58" fmla="*/ 27 w 107"/>
                <a:gd name="T59" fmla="*/ 59 h 70"/>
                <a:gd name="T60" fmla="*/ 27 w 107"/>
                <a:gd name="T61" fmla="*/ 59 h 70"/>
                <a:gd name="T62" fmla="*/ 32 w 107"/>
                <a:gd name="T63" fmla="*/ 55 h 70"/>
                <a:gd name="T64" fmla="*/ 40 w 107"/>
                <a:gd name="T65" fmla="*/ 53 h 70"/>
                <a:gd name="T66" fmla="*/ 67 w 107"/>
                <a:gd name="T67" fmla="*/ 53 h 70"/>
                <a:gd name="T68" fmla="*/ 67 w 107"/>
                <a:gd name="T69" fmla="*/ 53 h 70"/>
                <a:gd name="T70" fmla="*/ 75 w 107"/>
                <a:gd name="T71" fmla="*/ 55 h 70"/>
                <a:gd name="T72" fmla="*/ 80 w 107"/>
                <a:gd name="T73" fmla="*/ 59 h 70"/>
                <a:gd name="T74" fmla="*/ 86 w 107"/>
                <a:gd name="T75" fmla="*/ 64 h 70"/>
                <a:gd name="T76" fmla="*/ 86 w 107"/>
                <a:gd name="T77" fmla="*/ 64 h 70"/>
                <a:gd name="T78" fmla="*/ 91 w 107"/>
                <a:gd name="T79" fmla="*/ 68 h 70"/>
                <a:gd name="T80" fmla="*/ 99 w 107"/>
                <a:gd name="T81" fmla="*/ 70 h 70"/>
                <a:gd name="T82" fmla="*/ 104 w 107"/>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70">
                  <a:moveTo>
                    <a:pt x="104" y="70"/>
                  </a:moveTo>
                  <a:lnTo>
                    <a:pt x="104" y="70"/>
                  </a:lnTo>
                  <a:lnTo>
                    <a:pt x="107" y="59"/>
                  </a:lnTo>
                  <a:lnTo>
                    <a:pt x="107" y="47"/>
                  </a:lnTo>
                  <a:lnTo>
                    <a:pt x="107" y="47"/>
                  </a:lnTo>
                  <a:lnTo>
                    <a:pt x="104" y="37"/>
                  </a:lnTo>
                  <a:lnTo>
                    <a:pt x="102" y="29"/>
                  </a:lnTo>
                  <a:lnTo>
                    <a:pt x="96" y="23"/>
                  </a:lnTo>
                  <a:lnTo>
                    <a:pt x="91" y="16"/>
                  </a:lnTo>
                  <a:lnTo>
                    <a:pt x="84" y="9"/>
                  </a:lnTo>
                  <a:lnTo>
                    <a:pt x="76" y="5"/>
                  </a:lnTo>
                  <a:lnTo>
                    <a:pt x="68" y="3"/>
                  </a:lnTo>
                  <a:lnTo>
                    <a:pt x="59" y="0"/>
                  </a:lnTo>
                  <a:lnTo>
                    <a:pt x="59" y="0"/>
                  </a:lnTo>
                  <a:lnTo>
                    <a:pt x="48" y="0"/>
                  </a:lnTo>
                  <a:lnTo>
                    <a:pt x="36" y="3"/>
                  </a:lnTo>
                  <a:lnTo>
                    <a:pt x="27" y="8"/>
                  </a:lnTo>
                  <a:lnTo>
                    <a:pt x="17" y="13"/>
                  </a:lnTo>
                  <a:lnTo>
                    <a:pt x="10" y="21"/>
                  </a:lnTo>
                  <a:lnTo>
                    <a:pt x="5" y="32"/>
                  </a:lnTo>
                  <a:lnTo>
                    <a:pt x="1" y="41"/>
                  </a:lnTo>
                  <a:lnTo>
                    <a:pt x="0" y="53"/>
                  </a:lnTo>
                  <a:lnTo>
                    <a:pt x="0" y="53"/>
                  </a:lnTo>
                  <a:lnTo>
                    <a:pt x="0" y="62"/>
                  </a:lnTo>
                  <a:lnTo>
                    <a:pt x="2" y="70"/>
                  </a:lnTo>
                  <a:lnTo>
                    <a:pt x="8" y="70"/>
                  </a:lnTo>
                  <a:lnTo>
                    <a:pt x="8" y="70"/>
                  </a:lnTo>
                  <a:lnTo>
                    <a:pt x="16" y="68"/>
                  </a:lnTo>
                  <a:lnTo>
                    <a:pt x="21" y="64"/>
                  </a:lnTo>
                  <a:lnTo>
                    <a:pt x="27" y="59"/>
                  </a:lnTo>
                  <a:lnTo>
                    <a:pt x="27" y="59"/>
                  </a:lnTo>
                  <a:lnTo>
                    <a:pt x="32" y="55"/>
                  </a:lnTo>
                  <a:lnTo>
                    <a:pt x="40" y="53"/>
                  </a:lnTo>
                  <a:lnTo>
                    <a:pt x="67" y="53"/>
                  </a:lnTo>
                  <a:lnTo>
                    <a:pt x="67" y="53"/>
                  </a:lnTo>
                  <a:lnTo>
                    <a:pt x="75" y="55"/>
                  </a:lnTo>
                  <a:lnTo>
                    <a:pt x="80" y="59"/>
                  </a:lnTo>
                  <a:lnTo>
                    <a:pt x="86" y="64"/>
                  </a:lnTo>
                  <a:lnTo>
                    <a:pt x="86" y="64"/>
                  </a:lnTo>
                  <a:lnTo>
                    <a:pt x="91" y="68"/>
                  </a:lnTo>
                  <a:lnTo>
                    <a:pt x="99" y="70"/>
                  </a:lnTo>
                  <a:lnTo>
                    <a:pt x="104" y="70"/>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50" name="Freeform 2219"/>
            <p:cNvSpPr>
              <a:spLocks/>
            </p:cNvSpPr>
            <p:nvPr/>
          </p:nvSpPr>
          <p:spPr bwMode="auto">
            <a:xfrm>
              <a:off x="2141538" y="1604964"/>
              <a:ext cx="50800" cy="58738"/>
            </a:xfrm>
            <a:custGeom>
              <a:avLst/>
              <a:gdLst>
                <a:gd name="T0" fmla="*/ 21 w 64"/>
                <a:gd name="T1" fmla="*/ 21 h 75"/>
                <a:gd name="T2" fmla="*/ 16 w 64"/>
                <a:gd name="T3" fmla="*/ 21 h 75"/>
                <a:gd name="T4" fmla="*/ 16 w 64"/>
                <a:gd name="T5" fmla="*/ 21 h 75"/>
                <a:gd name="T6" fmla="*/ 12 w 64"/>
                <a:gd name="T7" fmla="*/ 20 h 75"/>
                <a:gd name="T8" fmla="*/ 8 w 64"/>
                <a:gd name="T9" fmla="*/ 18 h 75"/>
                <a:gd name="T10" fmla="*/ 7 w 64"/>
                <a:gd name="T11" fmla="*/ 14 h 75"/>
                <a:gd name="T12" fmla="*/ 5 w 64"/>
                <a:gd name="T13" fmla="*/ 10 h 75"/>
                <a:gd name="T14" fmla="*/ 5 w 64"/>
                <a:gd name="T15" fmla="*/ 10 h 75"/>
                <a:gd name="T16" fmla="*/ 7 w 64"/>
                <a:gd name="T17" fmla="*/ 6 h 75"/>
                <a:gd name="T18" fmla="*/ 8 w 64"/>
                <a:gd name="T19" fmla="*/ 2 h 75"/>
                <a:gd name="T20" fmla="*/ 8 w 64"/>
                <a:gd name="T21" fmla="*/ 2 h 75"/>
                <a:gd name="T22" fmla="*/ 12 w 64"/>
                <a:gd name="T23" fmla="*/ 1 h 75"/>
                <a:gd name="T24" fmla="*/ 16 w 64"/>
                <a:gd name="T25" fmla="*/ 0 h 75"/>
                <a:gd name="T26" fmla="*/ 21 w 64"/>
                <a:gd name="T27" fmla="*/ 0 h 75"/>
                <a:gd name="T28" fmla="*/ 64 w 64"/>
                <a:gd name="T29" fmla="*/ 0 h 75"/>
                <a:gd name="T30" fmla="*/ 64 w 64"/>
                <a:gd name="T31" fmla="*/ 75 h 75"/>
                <a:gd name="T32" fmla="*/ 16 w 64"/>
                <a:gd name="T33" fmla="*/ 75 h 75"/>
                <a:gd name="T34" fmla="*/ 16 w 64"/>
                <a:gd name="T35" fmla="*/ 75 h 75"/>
                <a:gd name="T36" fmla="*/ 9 w 64"/>
                <a:gd name="T37" fmla="*/ 73 h 75"/>
                <a:gd name="T38" fmla="*/ 5 w 64"/>
                <a:gd name="T39" fmla="*/ 69 h 75"/>
                <a:gd name="T40" fmla="*/ 1 w 64"/>
                <a:gd name="T41" fmla="*/ 65 h 75"/>
                <a:gd name="T42" fmla="*/ 0 w 64"/>
                <a:gd name="T43" fmla="*/ 59 h 75"/>
                <a:gd name="T44" fmla="*/ 0 w 64"/>
                <a:gd name="T45" fmla="*/ 59 h 75"/>
                <a:gd name="T46" fmla="*/ 1 w 64"/>
                <a:gd name="T47" fmla="*/ 52 h 75"/>
                <a:gd name="T48" fmla="*/ 5 w 64"/>
                <a:gd name="T49" fmla="*/ 48 h 75"/>
                <a:gd name="T50" fmla="*/ 5 w 64"/>
                <a:gd name="T51" fmla="*/ 48 h 75"/>
                <a:gd name="T52" fmla="*/ 9 w 64"/>
                <a:gd name="T53" fmla="*/ 44 h 75"/>
                <a:gd name="T54" fmla="*/ 16 w 64"/>
                <a:gd name="T55" fmla="*/ 43 h 75"/>
                <a:gd name="T56" fmla="*/ 21 w 64"/>
                <a:gd name="T57" fmla="*/ 43 h 75"/>
                <a:gd name="T58" fmla="*/ 21 w 64"/>
                <a:gd name="T59"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75">
                  <a:moveTo>
                    <a:pt x="21" y="21"/>
                  </a:moveTo>
                  <a:lnTo>
                    <a:pt x="16" y="21"/>
                  </a:lnTo>
                  <a:lnTo>
                    <a:pt x="16" y="21"/>
                  </a:lnTo>
                  <a:lnTo>
                    <a:pt x="12" y="20"/>
                  </a:lnTo>
                  <a:lnTo>
                    <a:pt x="8" y="18"/>
                  </a:lnTo>
                  <a:lnTo>
                    <a:pt x="7" y="14"/>
                  </a:lnTo>
                  <a:lnTo>
                    <a:pt x="5" y="10"/>
                  </a:lnTo>
                  <a:lnTo>
                    <a:pt x="5" y="10"/>
                  </a:lnTo>
                  <a:lnTo>
                    <a:pt x="7" y="6"/>
                  </a:lnTo>
                  <a:lnTo>
                    <a:pt x="8" y="2"/>
                  </a:lnTo>
                  <a:lnTo>
                    <a:pt x="8" y="2"/>
                  </a:lnTo>
                  <a:lnTo>
                    <a:pt x="12" y="1"/>
                  </a:lnTo>
                  <a:lnTo>
                    <a:pt x="16" y="0"/>
                  </a:lnTo>
                  <a:lnTo>
                    <a:pt x="21" y="0"/>
                  </a:lnTo>
                  <a:lnTo>
                    <a:pt x="64" y="0"/>
                  </a:lnTo>
                  <a:lnTo>
                    <a:pt x="64" y="75"/>
                  </a:lnTo>
                  <a:lnTo>
                    <a:pt x="16" y="75"/>
                  </a:lnTo>
                  <a:lnTo>
                    <a:pt x="16" y="75"/>
                  </a:lnTo>
                  <a:lnTo>
                    <a:pt x="9" y="73"/>
                  </a:lnTo>
                  <a:lnTo>
                    <a:pt x="5" y="69"/>
                  </a:lnTo>
                  <a:lnTo>
                    <a:pt x="1" y="65"/>
                  </a:lnTo>
                  <a:lnTo>
                    <a:pt x="0" y="59"/>
                  </a:lnTo>
                  <a:lnTo>
                    <a:pt x="0" y="59"/>
                  </a:lnTo>
                  <a:lnTo>
                    <a:pt x="1" y="52"/>
                  </a:lnTo>
                  <a:lnTo>
                    <a:pt x="5" y="48"/>
                  </a:lnTo>
                  <a:lnTo>
                    <a:pt x="5" y="48"/>
                  </a:lnTo>
                  <a:lnTo>
                    <a:pt x="9" y="44"/>
                  </a:lnTo>
                  <a:lnTo>
                    <a:pt x="16" y="43"/>
                  </a:lnTo>
                  <a:lnTo>
                    <a:pt x="21" y="43"/>
                  </a:lnTo>
                  <a:lnTo>
                    <a:pt x="21" y="2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1" name="Freeform 2220"/>
            <p:cNvSpPr>
              <a:spLocks/>
            </p:cNvSpPr>
            <p:nvPr/>
          </p:nvSpPr>
          <p:spPr bwMode="auto">
            <a:xfrm>
              <a:off x="2192338" y="1604964"/>
              <a:ext cx="50800" cy="58738"/>
            </a:xfrm>
            <a:custGeom>
              <a:avLst/>
              <a:gdLst>
                <a:gd name="T0" fmla="*/ 43 w 65"/>
                <a:gd name="T1" fmla="*/ 21 h 75"/>
                <a:gd name="T2" fmla="*/ 43 w 65"/>
                <a:gd name="T3" fmla="*/ 43 h 75"/>
                <a:gd name="T4" fmla="*/ 49 w 65"/>
                <a:gd name="T5" fmla="*/ 43 h 75"/>
                <a:gd name="T6" fmla="*/ 49 w 65"/>
                <a:gd name="T7" fmla="*/ 43 h 75"/>
                <a:gd name="T8" fmla="*/ 55 w 65"/>
                <a:gd name="T9" fmla="*/ 44 h 75"/>
                <a:gd name="T10" fmla="*/ 59 w 65"/>
                <a:gd name="T11" fmla="*/ 48 h 75"/>
                <a:gd name="T12" fmla="*/ 59 w 65"/>
                <a:gd name="T13" fmla="*/ 48 h 75"/>
                <a:gd name="T14" fmla="*/ 63 w 65"/>
                <a:gd name="T15" fmla="*/ 52 h 75"/>
                <a:gd name="T16" fmla="*/ 65 w 65"/>
                <a:gd name="T17" fmla="*/ 59 h 75"/>
                <a:gd name="T18" fmla="*/ 65 w 65"/>
                <a:gd name="T19" fmla="*/ 59 h 75"/>
                <a:gd name="T20" fmla="*/ 63 w 65"/>
                <a:gd name="T21" fmla="*/ 65 h 75"/>
                <a:gd name="T22" fmla="*/ 59 w 65"/>
                <a:gd name="T23" fmla="*/ 69 h 75"/>
                <a:gd name="T24" fmla="*/ 55 w 65"/>
                <a:gd name="T25" fmla="*/ 73 h 75"/>
                <a:gd name="T26" fmla="*/ 49 w 65"/>
                <a:gd name="T27" fmla="*/ 75 h 75"/>
                <a:gd name="T28" fmla="*/ 0 w 65"/>
                <a:gd name="T29" fmla="*/ 75 h 75"/>
                <a:gd name="T30" fmla="*/ 0 w 65"/>
                <a:gd name="T31" fmla="*/ 0 h 75"/>
                <a:gd name="T32" fmla="*/ 45 w 65"/>
                <a:gd name="T33" fmla="*/ 0 h 75"/>
                <a:gd name="T34" fmla="*/ 49 w 65"/>
                <a:gd name="T35" fmla="*/ 0 h 75"/>
                <a:gd name="T36" fmla="*/ 49 w 65"/>
                <a:gd name="T37" fmla="*/ 0 h 75"/>
                <a:gd name="T38" fmla="*/ 53 w 65"/>
                <a:gd name="T39" fmla="*/ 1 h 75"/>
                <a:gd name="T40" fmla="*/ 57 w 65"/>
                <a:gd name="T41" fmla="*/ 2 h 75"/>
                <a:gd name="T42" fmla="*/ 57 w 65"/>
                <a:gd name="T43" fmla="*/ 2 h 75"/>
                <a:gd name="T44" fmla="*/ 58 w 65"/>
                <a:gd name="T45" fmla="*/ 6 h 75"/>
                <a:gd name="T46" fmla="*/ 59 w 65"/>
                <a:gd name="T47" fmla="*/ 10 h 75"/>
                <a:gd name="T48" fmla="*/ 59 w 65"/>
                <a:gd name="T49" fmla="*/ 10 h 75"/>
                <a:gd name="T50" fmla="*/ 58 w 65"/>
                <a:gd name="T51" fmla="*/ 14 h 75"/>
                <a:gd name="T52" fmla="*/ 57 w 65"/>
                <a:gd name="T53" fmla="*/ 18 h 75"/>
                <a:gd name="T54" fmla="*/ 53 w 65"/>
                <a:gd name="T55" fmla="*/ 20 h 75"/>
                <a:gd name="T56" fmla="*/ 49 w 65"/>
                <a:gd name="T57" fmla="*/ 21 h 75"/>
                <a:gd name="T58" fmla="*/ 43 w 65"/>
                <a:gd name="T59"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75">
                  <a:moveTo>
                    <a:pt x="43" y="21"/>
                  </a:moveTo>
                  <a:lnTo>
                    <a:pt x="43" y="43"/>
                  </a:lnTo>
                  <a:lnTo>
                    <a:pt x="49" y="43"/>
                  </a:lnTo>
                  <a:lnTo>
                    <a:pt x="49" y="43"/>
                  </a:lnTo>
                  <a:lnTo>
                    <a:pt x="55" y="44"/>
                  </a:lnTo>
                  <a:lnTo>
                    <a:pt x="59" y="48"/>
                  </a:lnTo>
                  <a:lnTo>
                    <a:pt x="59" y="48"/>
                  </a:lnTo>
                  <a:lnTo>
                    <a:pt x="63" y="52"/>
                  </a:lnTo>
                  <a:lnTo>
                    <a:pt x="65" y="59"/>
                  </a:lnTo>
                  <a:lnTo>
                    <a:pt x="65" y="59"/>
                  </a:lnTo>
                  <a:lnTo>
                    <a:pt x="63" y="65"/>
                  </a:lnTo>
                  <a:lnTo>
                    <a:pt x="59" y="69"/>
                  </a:lnTo>
                  <a:lnTo>
                    <a:pt x="55" y="73"/>
                  </a:lnTo>
                  <a:lnTo>
                    <a:pt x="49" y="75"/>
                  </a:lnTo>
                  <a:lnTo>
                    <a:pt x="0" y="75"/>
                  </a:lnTo>
                  <a:lnTo>
                    <a:pt x="0" y="0"/>
                  </a:lnTo>
                  <a:lnTo>
                    <a:pt x="45" y="0"/>
                  </a:lnTo>
                  <a:lnTo>
                    <a:pt x="49" y="0"/>
                  </a:lnTo>
                  <a:lnTo>
                    <a:pt x="49" y="0"/>
                  </a:lnTo>
                  <a:lnTo>
                    <a:pt x="53" y="1"/>
                  </a:lnTo>
                  <a:lnTo>
                    <a:pt x="57" y="2"/>
                  </a:lnTo>
                  <a:lnTo>
                    <a:pt x="57" y="2"/>
                  </a:lnTo>
                  <a:lnTo>
                    <a:pt x="58" y="6"/>
                  </a:lnTo>
                  <a:lnTo>
                    <a:pt x="59" y="10"/>
                  </a:lnTo>
                  <a:lnTo>
                    <a:pt x="59" y="10"/>
                  </a:lnTo>
                  <a:lnTo>
                    <a:pt x="58" y="14"/>
                  </a:lnTo>
                  <a:lnTo>
                    <a:pt x="57" y="18"/>
                  </a:lnTo>
                  <a:lnTo>
                    <a:pt x="53" y="20"/>
                  </a:lnTo>
                  <a:lnTo>
                    <a:pt x="49" y="21"/>
                  </a:lnTo>
                  <a:lnTo>
                    <a:pt x="43" y="2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2" name="Freeform 2221"/>
            <p:cNvSpPr>
              <a:spLocks/>
            </p:cNvSpPr>
            <p:nvPr/>
          </p:nvSpPr>
          <p:spPr bwMode="auto">
            <a:xfrm>
              <a:off x="2141538" y="1604964"/>
              <a:ext cx="50800" cy="58738"/>
            </a:xfrm>
            <a:custGeom>
              <a:avLst/>
              <a:gdLst>
                <a:gd name="T0" fmla="*/ 64 w 64"/>
                <a:gd name="T1" fmla="*/ 75 h 75"/>
                <a:gd name="T2" fmla="*/ 16 w 64"/>
                <a:gd name="T3" fmla="*/ 75 h 75"/>
                <a:gd name="T4" fmla="*/ 16 w 64"/>
                <a:gd name="T5" fmla="*/ 75 h 75"/>
                <a:gd name="T6" fmla="*/ 9 w 64"/>
                <a:gd name="T7" fmla="*/ 73 h 75"/>
                <a:gd name="T8" fmla="*/ 5 w 64"/>
                <a:gd name="T9" fmla="*/ 69 h 75"/>
                <a:gd name="T10" fmla="*/ 1 w 64"/>
                <a:gd name="T11" fmla="*/ 65 h 75"/>
                <a:gd name="T12" fmla="*/ 0 w 64"/>
                <a:gd name="T13" fmla="*/ 59 h 75"/>
                <a:gd name="T14" fmla="*/ 0 w 64"/>
                <a:gd name="T15" fmla="*/ 59 h 75"/>
                <a:gd name="T16" fmla="*/ 0 w 64"/>
                <a:gd name="T17" fmla="*/ 59 h 75"/>
                <a:gd name="T18" fmla="*/ 1 w 64"/>
                <a:gd name="T19" fmla="*/ 52 h 75"/>
                <a:gd name="T20" fmla="*/ 5 w 64"/>
                <a:gd name="T21" fmla="*/ 48 h 75"/>
                <a:gd name="T22" fmla="*/ 9 w 64"/>
                <a:gd name="T23" fmla="*/ 44 h 75"/>
                <a:gd name="T24" fmla="*/ 16 w 64"/>
                <a:gd name="T25" fmla="*/ 43 h 75"/>
                <a:gd name="T26" fmla="*/ 21 w 64"/>
                <a:gd name="T27" fmla="*/ 43 h 75"/>
                <a:gd name="T28" fmla="*/ 21 w 64"/>
                <a:gd name="T29" fmla="*/ 21 h 75"/>
                <a:gd name="T30" fmla="*/ 16 w 64"/>
                <a:gd name="T31" fmla="*/ 21 h 75"/>
                <a:gd name="T32" fmla="*/ 16 w 64"/>
                <a:gd name="T33" fmla="*/ 21 h 75"/>
                <a:gd name="T34" fmla="*/ 12 w 64"/>
                <a:gd name="T35" fmla="*/ 20 h 75"/>
                <a:gd name="T36" fmla="*/ 8 w 64"/>
                <a:gd name="T37" fmla="*/ 18 h 75"/>
                <a:gd name="T38" fmla="*/ 7 w 64"/>
                <a:gd name="T39" fmla="*/ 14 h 75"/>
                <a:gd name="T40" fmla="*/ 5 w 64"/>
                <a:gd name="T41" fmla="*/ 10 h 75"/>
                <a:gd name="T42" fmla="*/ 5 w 64"/>
                <a:gd name="T43" fmla="*/ 10 h 75"/>
                <a:gd name="T44" fmla="*/ 5 w 64"/>
                <a:gd name="T45" fmla="*/ 10 h 75"/>
                <a:gd name="T46" fmla="*/ 7 w 64"/>
                <a:gd name="T47" fmla="*/ 6 h 75"/>
                <a:gd name="T48" fmla="*/ 8 w 64"/>
                <a:gd name="T49" fmla="*/ 2 h 75"/>
                <a:gd name="T50" fmla="*/ 12 w 64"/>
                <a:gd name="T51" fmla="*/ 1 h 75"/>
                <a:gd name="T52" fmla="*/ 16 w 64"/>
                <a:gd name="T53" fmla="*/ 0 h 75"/>
                <a:gd name="T54" fmla="*/ 64 w 64"/>
                <a:gd name="T55" fmla="*/ 0 h 75"/>
                <a:gd name="T56" fmla="*/ 64 w 64"/>
                <a:gd name="T5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5">
                  <a:moveTo>
                    <a:pt x="64" y="75"/>
                  </a:moveTo>
                  <a:lnTo>
                    <a:pt x="16" y="75"/>
                  </a:lnTo>
                  <a:lnTo>
                    <a:pt x="16" y="75"/>
                  </a:lnTo>
                  <a:lnTo>
                    <a:pt x="9" y="73"/>
                  </a:lnTo>
                  <a:lnTo>
                    <a:pt x="5" y="69"/>
                  </a:lnTo>
                  <a:lnTo>
                    <a:pt x="1" y="65"/>
                  </a:lnTo>
                  <a:lnTo>
                    <a:pt x="0" y="59"/>
                  </a:lnTo>
                  <a:lnTo>
                    <a:pt x="0" y="59"/>
                  </a:lnTo>
                  <a:lnTo>
                    <a:pt x="0" y="59"/>
                  </a:lnTo>
                  <a:lnTo>
                    <a:pt x="1" y="52"/>
                  </a:lnTo>
                  <a:lnTo>
                    <a:pt x="5" y="48"/>
                  </a:lnTo>
                  <a:lnTo>
                    <a:pt x="9" y="44"/>
                  </a:lnTo>
                  <a:lnTo>
                    <a:pt x="16" y="43"/>
                  </a:lnTo>
                  <a:lnTo>
                    <a:pt x="21" y="43"/>
                  </a:lnTo>
                  <a:lnTo>
                    <a:pt x="21" y="21"/>
                  </a:lnTo>
                  <a:lnTo>
                    <a:pt x="16" y="21"/>
                  </a:lnTo>
                  <a:lnTo>
                    <a:pt x="16" y="21"/>
                  </a:lnTo>
                  <a:lnTo>
                    <a:pt x="12" y="20"/>
                  </a:lnTo>
                  <a:lnTo>
                    <a:pt x="8" y="18"/>
                  </a:lnTo>
                  <a:lnTo>
                    <a:pt x="7" y="14"/>
                  </a:lnTo>
                  <a:lnTo>
                    <a:pt x="5" y="10"/>
                  </a:lnTo>
                  <a:lnTo>
                    <a:pt x="5" y="10"/>
                  </a:lnTo>
                  <a:lnTo>
                    <a:pt x="5" y="10"/>
                  </a:lnTo>
                  <a:lnTo>
                    <a:pt x="7" y="6"/>
                  </a:lnTo>
                  <a:lnTo>
                    <a:pt x="8" y="2"/>
                  </a:lnTo>
                  <a:lnTo>
                    <a:pt x="12" y="1"/>
                  </a:lnTo>
                  <a:lnTo>
                    <a:pt x="16" y="0"/>
                  </a:lnTo>
                  <a:lnTo>
                    <a:pt x="64" y="0"/>
                  </a:lnTo>
                  <a:lnTo>
                    <a:pt x="64" y="75"/>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53" name="Freeform 2222"/>
            <p:cNvSpPr>
              <a:spLocks/>
            </p:cNvSpPr>
            <p:nvPr/>
          </p:nvSpPr>
          <p:spPr bwMode="auto">
            <a:xfrm>
              <a:off x="2192338" y="1604964"/>
              <a:ext cx="50800" cy="58738"/>
            </a:xfrm>
            <a:custGeom>
              <a:avLst/>
              <a:gdLst>
                <a:gd name="T0" fmla="*/ 0 w 65"/>
                <a:gd name="T1" fmla="*/ 75 h 75"/>
                <a:gd name="T2" fmla="*/ 49 w 65"/>
                <a:gd name="T3" fmla="*/ 75 h 75"/>
                <a:gd name="T4" fmla="*/ 49 w 65"/>
                <a:gd name="T5" fmla="*/ 75 h 75"/>
                <a:gd name="T6" fmla="*/ 55 w 65"/>
                <a:gd name="T7" fmla="*/ 73 h 75"/>
                <a:gd name="T8" fmla="*/ 59 w 65"/>
                <a:gd name="T9" fmla="*/ 69 h 75"/>
                <a:gd name="T10" fmla="*/ 63 w 65"/>
                <a:gd name="T11" fmla="*/ 65 h 75"/>
                <a:gd name="T12" fmla="*/ 65 w 65"/>
                <a:gd name="T13" fmla="*/ 59 h 75"/>
                <a:gd name="T14" fmla="*/ 65 w 65"/>
                <a:gd name="T15" fmla="*/ 59 h 75"/>
                <a:gd name="T16" fmla="*/ 65 w 65"/>
                <a:gd name="T17" fmla="*/ 59 h 75"/>
                <a:gd name="T18" fmla="*/ 63 w 65"/>
                <a:gd name="T19" fmla="*/ 52 h 75"/>
                <a:gd name="T20" fmla="*/ 59 w 65"/>
                <a:gd name="T21" fmla="*/ 48 h 75"/>
                <a:gd name="T22" fmla="*/ 55 w 65"/>
                <a:gd name="T23" fmla="*/ 44 h 75"/>
                <a:gd name="T24" fmla="*/ 49 w 65"/>
                <a:gd name="T25" fmla="*/ 43 h 75"/>
                <a:gd name="T26" fmla="*/ 43 w 65"/>
                <a:gd name="T27" fmla="*/ 43 h 75"/>
                <a:gd name="T28" fmla="*/ 43 w 65"/>
                <a:gd name="T29" fmla="*/ 21 h 75"/>
                <a:gd name="T30" fmla="*/ 49 w 65"/>
                <a:gd name="T31" fmla="*/ 21 h 75"/>
                <a:gd name="T32" fmla="*/ 49 w 65"/>
                <a:gd name="T33" fmla="*/ 21 h 75"/>
                <a:gd name="T34" fmla="*/ 53 w 65"/>
                <a:gd name="T35" fmla="*/ 20 h 75"/>
                <a:gd name="T36" fmla="*/ 57 w 65"/>
                <a:gd name="T37" fmla="*/ 18 h 75"/>
                <a:gd name="T38" fmla="*/ 58 w 65"/>
                <a:gd name="T39" fmla="*/ 14 h 75"/>
                <a:gd name="T40" fmla="*/ 59 w 65"/>
                <a:gd name="T41" fmla="*/ 10 h 75"/>
                <a:gd name="T42" fmla="*/ 59 w 65"/>
                <a:gd name="T43" fmla="*/ 10 h 75"/>
                <a:gd name="T44" fmla="*/ 59 w 65"/>
                <a:gd name="T45" fmla="*/ 10 h 75"/>
                <a:gd name="T46" fmla="*/ 58 w 65"/>
                <a:gd name="T47" fmla="*/ 6 h 75"/>
                <a:gd name="T48" fmla="*/ 57 w 65"/>
                <a:gd name="T49" fmla="*/ 2 h 75"/>
                <a:gd name="T50" fmla="*/ 53 w 65"/>
                <a:gd name="T51" fmla="*/ 1 h 75"/>
                <a:gd name="T52" fmla="*/ 49 w 65"/>
                <a:gd name="T53" fmla="*/ 0 h 75"/>
                <a:gd name="T54" fmla="*/ 0 w 65"/>
                <a:gd name="T55" fmla="*/ 0 h 75"/>
                <a:gd name="T56" fmla="*/ 0 w 65"/>
                <a:gd name="T5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75">
                  <a:moveTo>
                    <a:pt x="0" y="75"/>
                  </a:moveTo>
                  <a:lnTo>
                    <a:pt x="49" y="75"/>
                  </a:lnTo>
                  <a:lnTo>
                    <a:pt x="49" y="75"/>
                  </a:lnTo>
                  <a:lnTo>
                    <a:pt x="55" y="73"/>
                  </a:lnTo>
                  <a:lnTo>
                    <a:pt x="59" y="69"/>
                  </a:lnTo>
                  <a:lnTo>
                    <a:pt x="63" y="65"/>
                  </a:lnTo>
                  <a:lnTo>
                    <a:pt x="65" y="59"/>
                  </a:lnTo>
                  <a:lnTo>
                    <a:pt x="65" y="59"/>
                  </a:lnTo>
                  <a:lnTo>
                    <a:pt x="65" y="59"/>
                  </a:lnTo>
                  <a:lnTo>
                    <a:pt x="63" y="52"/>
                  </a:lnTo>
                  <a:lnTo>
                    <a:pt x="59" y="48"/>
                  </a:lnTo>
                  <a:lnTo>
                    <a:pt x="55" y="44"/>
                  </a:lnTo>
                  <a:lnTo>
                    <a:pt x="49" y="43"/>
                  </a:lnTo>
                  <a:lnTo>
                    <a:pt x="43" y="43"/>
                  </a:lnTo>
                  <a:lnTo>
                    <a:pt x="43" y="21"/>
                  </a:lnTo>
                  <a:lnTo>
                    <a:pt x="49" y="21"/>
                  </a:lnTo>
                  <a:lnTo>
                    <a:pt x="49" y="21"/>
                  </a:lnTo>
                  <a:lnTo>
                    <a:pt x="53" y="20"/>
                  </a:lnTo>
                  <a:lnTo>
                    <a:pt x="57" y="18"/>
                  </a:lnTo>
                  <a:lnTo>
                    <a:pt x="58" y="14"/>
                  </a:lnTo>
                  <a:lnTo>
                    <a:pt x="59" y="10"/>
                  </a:lnTo>
                  <a:lnTo>
                    <a:pt x="59" y="10"/>
                  </a:lnTo>
                  <a:lnTo>
                    <a:pt x="59" y="10"/>
                  </a:lnTo>
                  <a:lnTo>
                    <a:pt x="58" y="6"/>
                  </a:lnTo>
                  <a:lnTo>
                    <a:pt x="57" y="2"/>
                  </a:lnTo>
                  <a:lnTo>
                    <a:pt x="53" y="1"/>
                  </a:lnTo>
                  <a:lnTo>
                    <a:pt x="49" y="0"/>
                  </a:lnTo>
                  <a:lnTo>
                    <a:pt x="0" y="0"/>
                  </a:lnTo>
                  <a:lnTo>
                    <a:pt x="0" y="75"/>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54" name="Line 2223"/>
            <p:cNvSpPr>
              <a:spLocks noChangeShapeType="1"/>
            </p:cNvSpPr>
            <p:nvPr/>
          </p:nvSpPr>
          <p:spPr bwMode="auto">
            <a:xfrm>
              <a:off x="2159000" y="1622426"/>
              <a:ext cx="1270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55" name="Line 2224"/>
            <p:cNvSpPr>
              <a:spLocks noChangeShapeType="1"/>
            </p:cNvSpPr>
            <p:nvPr/>
          </p:nvSpPr>
          <p:spPr bwMode="auto">
            <a:xfrm>
              <a:off x="2214563" y="1622426"/>
              <a:ext cx="1270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2856" name="Freeform 2225"/>
          <p:cNvSpPr>
            <a:spLocks/>
          </p:cNvSpPr>
          <p:nvPr/>
        </p:nvSpPr>
        <p:spPr bwMode="auto">
          <a:xfrm>
            <a:off x="2392364" y="1349376"/>
            <a:ext cx="382588" cy="382588"/>
          </a:xfrm>
          <a:custGeom>
            <a:avLst/>
            <a:gdLst>
              <a:gd name="T0" fmla="*/ 483 w 483"/>
              <a:gd name="T1" fmla="*/ 241 h 482"/>
              <a:gd name="T2" fmla="*/ 478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2" y="0"/>
                </a:lnTo>
                <a:lnTo>
                  <a:pt x="242" y="0"/>
                </a:lnTo>
                <a:lnTo>
                  <a:pt x="218"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8" y="290"/>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7" name="Line 2226"/>
          <p:cNvSpPr>
            <a:spLocks noChangeShapeType="1"/>
          </p:cNvSpPr>
          <p:nvPr/>
        </p:nvSpPr>
        <p:spPr bwMode="auto">
          <a:xfrm>
            <a:off x="2584450" y="1422402"/>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58" name="Line 2227"/>
          <p:cNvSpPr>
            <a:spLocks noChangeShapeType="1"/>
          </p:cNvSpPr>
          <p:nvPr/>
        </p:nvSpPr>
        <p:spPr bwMode="auto">
          <a:xfrm>
            <a:off x="2584450" y="1531940"/>
            <a:ext cx="0" cy="857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59" name="Freeform 2228"/>
          <p:cNvSpPr>
            <a:spLocks/>
          </p:cNvSpPr>
          <p:nvPr/>
        </p:nvSpPr>
        <p:spPr bwMode="auto">
          <a:xfrm>
            <a:off x="2468564" y="1438277"/>
            <a:ext cx="230188" cy="115888"/>
          </a:xfrm>
          <a:custGeom>
            <a:avLst/>
            <a:gdLst>
              <a:gd name="T0" fmla="*/ 241 w 289"/>
              <a:gd name="T1" fmla="*/ 118 h 144"/>
              <a:gd name="T2" fmla="*/ 260 w 289"/>
              <a:gd name="T3" fmla="*/ 120 h 144"/>
              <a:gd name="T4" fmla="*/ 275 w 289"/>
              <a:gd name="T5" fmla="*/ 126 h 144"/>
              <a:gd name="T6" fmla="*/ 285 w 289"/>
              <a:gd name="T7" fmla="*/ 134 h 144"/>
              <a:gd name="T8" fmla="*/ 289 w 289"/>
              <a:gd name="T9" fmla="*/ 144 h 144"/>
              <a:gd name="T10" fmla="*/ 288 w 289"/>
              <a:gd name="T11" fmla="*/ 130 h 144"/>
              <a:gd name="T12" fmla="*/ 283 w 289"/>
              <a:gd name="T13" fmla="*/ 102 h 144"/>
              <a:gd name="T14" fmla="*/ 272 w 289"/>
              <a:gd name="T15" fmla="*/ 76 h 144"/>
              <a:gd name="T16" fmla="*/ 256 w 289"/>
              <a:gd name="T17" fmla="*/ 52 h 144"/>
              <a:gd name="T18" fmla="*/ 237 w 289"/>
              <a:gd name="T19" fmla="*/ 33 h 144"/>
              <a:gd name="T20" fmla="*/ 213 w 289"/>
              <a:gd name="T21" fmla="*/ 17 h 144"/>
              <a:gd name="T22" fmla="*/ 188 w 289"/>
              <a:gd name="T23" fmla="*/ 6 h 144"/>
              <a:gd name="T24" fmla="*/ 159 w 289"/>
              <a:gd name="T25" fmla="*/ 1 h 144"/>
              <a:gd name="T26" fmla="*/ 145 w 289"/>
              <a:gd name="T27" fmla="*/ 0 h 144"/>
              <a:gd name="T28" fmla="*/ 115 w 289"/>
              <a:gd name="T29" fmla="*/ 2 h 144"/>
              <a:gd name="T30" fmla="*/ 88 w 289"/>
              <a:gd name="T31" fmla="*/ 10 h 144"/>
              <a:gd name="T32" fmla="*/ 64 w 289"/>
              <a:gd name="T33" fmla="*/ 24 h 144"/>
              <a:gd name="T34" fmla="*/ 43 w 289"/>
              <a:gd name="T35" fmla="*/ 43 h 144"/>
              <a:gd name="T36" fmla="*/ 24 w 289"/>
              <a:gd name="T37" fmla="*/ 64 h 144"/>
              <a:gd name="T38" fmla="*/ 11 w 289"/>
              <a:gd name="T39" fmla="*/ 88 h 144"/>
              <a:gd name="T40" fmla="*/ 3 w 289"/>
              <a:gd name="T41" fmla="*/ 115 h 144"/>
              <a:gd name="T42" fmla="*/ 0 w 289"/>
              <a:gd name="T43" fmla="*/ 144 h 144"/>
              <a:gd name="T44" fmla="*/ 1 w 289"/>
              <a:gd name="T45" fmla="*/ 139 h 144"/>
              <a:gd name="T46" fmla="*/ 8 w 289"/>
              <a:gd name="T47" fmla="*/ 130 h 144"/>
              <a:gd name="T48" fmla="*/ 21 w 289"/>
              <a:gd name="T49" fmla="*/ 122 h 144"/>
              <a:gd name="T50" fmla="*/ 39 w 289"/>
              <a:gd name="T51" fmla="*/ 118 h 144"/>
              <a:gd name="T52" fmla="*/ 48 w 289"/>
              <a:gd name="T53" fmla="*/ 118 h 144"/>
              <a:gd name="T54" fmla="*/ 67 w 289"/>
              <a:gd name="T55" fmla="*/ 120 h 144"/>
              <a:gd name="T56" fmla="*/ 82 w 289"/>
              <a:gd name="T57" fmla="*/ 126 h 144"/>
              <a:gd name="T58" fmla="*/ 92 w 289"/>
              <a:gd name="T59" fmla="*/ 134 h 144"/>
              <a:gd name="T60" fmla="*/ 96 w 289"/>
              <a:gd name="T61" fmla="*/ 144 h 144"/>
              <a:gd name="T62" fmla="*/ 98 w 289"/>
              <a:gd name="T63" fmla="*/ 139 h 144"/>
              <a:gd name="T64" fmla="*/ 104 w 289"/>
              <a:gd name="T65" fmla="*/ 130 h 144"/>
              <a:gd name="T66" fmla="*/ 118 w 289"/>
              <a:gd name="T67" fmla="*/ 122 h 144"/>
              <a:gd name="T68" fmla="*/ 135 w 289"/>
              <a:gd name="T69" fmla="*/ 118 h 144"/>
              <a:gd name="T70" fmla="*/ 145 w 289"/>
              <a:gd name="T71" fmla="*/ 118 h 144"/>
              <a:gd name="T72" fmla="*/ 163 w 289"/>
              <a:gd name="T73" fmla="*/ 120 h 144"/>
              <a:gd name="T74" fmla="*/ 178 w 289"/>
              <a:gd name="T75" fmla="*/ 126 h 144"/>
              <a:gd name="T76" fmla="*/ 189 w 289"/>
              <a:gd name="T77" fmla="*/ 134 h 144"/>
              <a:gd name="T78" fmla="*/ 193 w 289"/>
              <a:gd name="T79" fmla="*/ 144 h 144"/>
              <a:gd name="T80" fmla="*/ 194 w 289"/>
              <a:gd name="T81" fmla="*/ 139 h 144"/>
              <a:gd name="T82" fmla="*/ 201 w 289"/>
              <a:gd name="T83" fmla="*/ 130 h 144"/>
              <a:gd name="T84" fmla="*/ 214 w 289"/>
              <a:gd name="T85" fmla="*/ 122 h 144"/>
              <a:gd name="T86" fmla="*/ 232 w 289"/>
              <a:gd name="T87" fmla="*/ 118 h 144"/>
              <a:gd name="T88" fmla="*/ 241 w 289"/>
              <a:gd name="T89" fmla="*/ 11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9" h="144">
                <a:moveTo>
                  <a:pt x="241" y="118"/>
                </a:moveTo>
                <a:lnTo>
                  <a:pt x="241" y="118"/>
                </a:lnTo>
                <a:lnTo>
                  <a:pt x="251" y="118"/>
                </a:lnTo>
                <a:lnTo>
                  <a:pt x="260" y="120"/>
                </a:lnTo>
                <a:lnTo>
                  <a:pt x="268" y="122"/>
                </a:lnTo>
                <a:lnTo>
                  <a:pt x="275" y="126"/>
                </a:lnTo>
                <a:lnTo>
                  <a:pt x="281" y="130"/>
                </a:lnTo>
                <a:lnTo>
                  <a:pt x="285" y="134"/>
                </a:lnTo>
                <a:lnTo>
                  <a:pt x="288" y="139"/>
                </a:lnTo>
                <a:lnTo>
                  <a:pt x="289" y="144"/>
                </a:lnTo>
                <a:lnTo>
                  <a:pt x="289" y="144"/>
                </a:lnTo>
                <a:lnTo>
                  <a:pt x="288" y="130"/>
                </a:lnTo>
                <a:lnTo>
                  <a:pt x="287" y="115"/>
                </a:lnTo>
                <a:lnTo>
                  <a:pt x="283" y="102"/>
                </a:lnTo>
                <a:lnTo>
                  <a:pt x="279" y="88"/>
                </a:lnTo>
                <a:lnTo>
                  <a:pt x="272" y="76"/>
                </a:lnTo>
                <a:lnTo>
                  <a:pt x="265" y="64"/>
                </a:lnTo>
                <a:lnTo>
                  <a:pt x="256" y="52"/>
                </a:lnTo>
                <a:lnTo>
                  <a:pt x="247" y="43"/>
                </a:lnTo>
                <a:lnTo>
                  <a:pt x="237" y="33"/>
                </a:lnTo>
                <a:lnTo>
                  <a:pt x="225" y="24"/>
                </a:lnTo>
                <a:lnTo>
                  <a:pt x="213" y="17"/>
                </a:lnTo>
                <a:lnTo>
                  <a:pt x="201" y="10"/>
                </a:lnTo>
                <a:lnTo>
                  <a:pt x="188" y="6"/>
                </a:lnTo>
                <a:lnTo>
                  <a:pt x="174" y="2"/>
                </a:lnTo>
                <a:lnTo>
                  <a:pt x="159" y="1"/>
                </a:lnTo>
                <a:lnTo>
                  <a:pt x="145" y="0"/>
                </a:lnTo>
                <a:lnTo>
                  <a:pt x="145" y="0"/>
                </a:lnTo>
                <a:lnTo>
                  <a:pt x="130" y="1"/>
                </a:lnTo>
                <a:lnTo>
                  <a:pt x="115" y="2"/>
                </a:lnTo>
                <a:lnTo>
                  <a:pt x="102" y="6"/>
                </a:lnTo>
                <a:lnTo>
                  <a:pt x="88" y="10"/>
                </a:lnTo>
                <a:lnTo>
                  <a:pt x="76" y="17"/>
                </a:lnTo>
                <a:lnTo>
                  <a:pt x="64" y="24"/>
                </a:lnTo>
                <a:lnTo>
                  <a:pt x="52" y="33"/>
                </a:lnTo>
                <a:lnTo>
                  <a:pt x="43" y="43"/>
                </a:lnTo>
                <a:lnTo>
                  <a:pt x="33" y="52"/>
                </a:lnTo>
                <a:lnTo>
                  <a:pt x="24" y="64"/>
                </a:lnTo>
                <a:lnTo>
                  <a:pt x="17" y="76"/>
                </a:lnTo>
                <a:lnTo>
                  <a:pt x="11" y="88"/>
                </a:lnTo>
                <a:lnTo>
                  <a:pt x="7" y="102"/>
                </a:lnTo>
                <a:lnTo>
                  <a:pt x="3" y="115"/>
                </a:lnTo>
                <a:lnTo>
                  <a:pt x="1" y="130"/>
                </a:lnTo>
                <a:lnTo>
                  <a:pt x="0" y="144"/>
                </a:lnTo>
                <a:lnTo>
                  <a:pt x="0" y="144"/>
                </a:lnTo>
                <a:lnTo>
                  <a:pt x="1" y="139"/>
                </a:lnTo>
                <a:lnTo>
                  <a:pt x="4" y="134"/>
                </a:lnTo>
                <a:lnTo>
                  <a:pt x="8" y="130"/>
                </a:lnTo>
                <a:lnTo>
                  <a:pt x="15" y="126"/>
                </a:lnTo>
                <a:lnTo>
                  <a:pt x="21" y="122"/>
                </a:lnTo>
                <a:lnTo>
                  <a:pt x="29" y="120"/>
                </a:lnTo>
                <a:lnTo>
                  <a:pt x="39" y="118"/>
                </a:lnTo>
                <a:lnTo>
                  <a:pt x="48" y="118"/>
                </a:lnTo>
                <a:lnTo>
                  <a:pt x="48" y="118"/>
                </a:lnTo>
                <a:lnTo>
                  <a:pt x="58" y="118"/>
                </a:lnTo>
                <a:lnTo>
                  <a:pt x="67" y="120"/>
                </a:lnTo>
                <a:lnTo>
                  <a:pt x="75" y="122"/>
                </a:lnTo>
                <a:lnTo>
                  <a:pt x="82" y="126"/>
                </a:lnTo>
                <a:lnTo>
                  <a:pt x="88" y="130"/>
                </a:lnTo>
                <a:lnTo>
                  <a:pt x="92" y="134"/>
                </a:lnTo>
                <a:lnTo>
                  <a:pt x="95" y="139"/>
                </a:lnTo>
                <a:lnTo>
                  <a:pt x="96" y="144"/>
                </a:lnTo>
                <a:lnTo>
                  <a:pt x="96" y="144"/>
                </a:lnTo>
                <a:lnTo>
                  <a:pt x="98" y="139"/>
                </a:lnTo>
                <a:lnTo>
                  <a:pt x="100" y="134"/>
                </a:lnTo>
                <a:lnTo>
                  <a:pt x="104" y="130"/>
                </a:lnTo>
                <a:lnTo>
                  <a:pt x="111" y="126"/>
                </a:lnTo>
                <a:lnTo>
                  <a:pt x="118" y="122"/>
                </a:lnTo>
                <a:lnTo>
                  <a:pt x="126" y="120"/>
                </a:lnTo>
                <a:lnTo>
                  <a:pt x="135" y="118"/>
                </a:lnTo>
                <a:lnTo>
                  <a:pt x="145" y="118"/>
                </a:lnTo>
                <a:lnTo>
                  <a:pt x="145" y="118"/>
                </a:lnTo>
                <a:lnTo>
                  <a:pt x="154" y="118"/>
                </a:lnTo>
                <a:lnTo>
                  <a:pt x="163" y="120"/>
                </a:lnTo>
                <a:lnTo>
                  <a:pt x="171" y="122"/>
                </a:lnTo>
                <a:lnTo>
                  <a:pt x="178" y="126"/>
                </a:lnTo>
                <a:lnTo>
                  <a:pt x="185" y="130"/>
                </a:lnTo>
                <a:lnTo>
                  <a:pt x="189" y="134"/>
                </a:lnTo>
                <a:lnTo>
                  <a:pt x="192" y="139"/>
                </a:lnTo>
                <a:lnTo>
                  <a:pt x="193" y="144"/>
                </a:lnTo>
                <a:lnTo>
                  <a:pt x="193" y="144"/>
                </a:lnTo>
                <a:lnTo>
                  <a:pt x="194" y="139"/>
                </a:lnTo>
                <a:lnTo>
                  <a:pt x="197" y="134"/>
                </a:lnTo>
                <a:lnTo>
                  <a:pt x="201" y="130"/>
                </a:lnTo>
                <a:lnTo>
                  <a:pt x="208" y="126"/>
                </a:lnTo>
                <a:lnTo>
                  <a:pt x="214" y="122"/>
                </a:lnTo>
                <a:lnTo>
                  <a:pt x="222" y="120"/>
                </a:lnTo>
                <a:lnTo>
                  <a:pt x="232" y="118"/>
                </a:lnTo>
                <a:lnTo>
                  <a:pt x="241" y="118"/>
                </a:lnTo>
                <a:lnTo>
                  <a:pt x="241" y="118"/>
                </a:lnTo>
                <a:close/>
              </a:path>
            </a:pathLst>
          </a:custGeom>
          <a:solidFill>
            <a:srgbClr val="36D7B7"/>
          </a:solidFill>
          <a:ln w="5">
            <a:solidFill>
              <a:srgbClr val="153F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60" name="Freeform 2229"/>
          <p:cNvSpPr>
            <a:spLocks/>
          </p:cNvSpPr>
          <p:nvPr/>
        </p:nvSpPr>
        <p:spPr bwMode="auto">
          <a:xfrm>
            <a:off x="2546350" y="1438277"/>
            <a:ext cx="76200" cy="115888"/>
          </a:xfrm>
          <a:custGeom>
            <a:avLst/>
            <a:gdLst>
              <a:gd name="T0" fmla="*/ 49 w 97"/>
              <a:gd name="T1" fmla="*/ 0 h 144"/>
              <a:gd name="T2" fmla="*/ 49 w 97"/>
              <a:gd name="T3" fmla="*/ 0 h 144"/>
              <a:gd name="T4" fmla="*/ 43 w 97"/>
              <a:gd name="T5" fmla="*/ 1 h 144"/>
              <a:gd name="T6" fmla="*/ 39 w 97"/>
              <a:gd name="T7" fmla="*/ 2 h 144"/>
              <a:gd name="T8" fmla="*/ 34 w 97"/>
              <a:gd name="T9" fmla="*/ 6 h 144"/>
              <a:gd name="T10" fmla="*/ 30 w 97"/>
              <a:gd name="T11" fmla="*/ 10 h 144"/>
              <a:gd name="T12" fmla="*/ 26 w 97"/>
              <a:gd name="T13" fmla="*/ 17 h 144"/>
              <a:gd name="T14" fmla="*/ 22 w 97"/>
              <a:gd name="T15" fmla="*/ 24 h 144"/>
              <a:gd name="T16" fmla="*/ 15 w 97"/>
              <a:gd name="T17" fmla="*/ 43 h 144"/>
              <a:gd name="T18" fmla="*/ 8 w 97"/>
              <a:gd name="T19" fmla="*/ 64 h 144"/>
              <a:gd name="T20" fmla="*/ 4 w 97"/>
              <a:gd name="T21" fmla="*/ 88 h 144"/>
              <a:gd name="T22" fmla="*/ 2 w 97"/>
              <a:gd name="T23" fmla="*/ 115 h 144"/>
              <a:gd name="T24" fmla="*/ 0 w 97"/>
              <a:gd name="T25" fmla="*/ 144 h 144"/>
              <a:gd name="T26" fmla="*/ 0 w 97"/>
              <a:gd name="T27" fmla="*/ 144 h 144"/>
              <a:gd name="T28" fmla="*/ 2 w 97"/>
              <a:gd name="T29" fmla="*/ 139 h 144"/>
              <a:gd name="T30" fmla="*/ 4 w 97"/>
              <a:gd name="T31" fmla="*/ 134 h 144"/>
              <a:gd name="T32" fmla="*/ 8 w 97"/>
              <a:gd name="T33" fmla="*/ 130 h 144"/>
              <a:gd name="T34" fmla="*/ 15 w 97"/>
              <a:gd name="T35" fmla="*/ 126 h 144"/>
              <a:gd name="T36" fmla="*/ 22 w 97"/>
              <a:gd name="T37" fmla="*/ 122 h 144"/>
              <a:gd name="T38" fmla="*/ 30 w 97"/>
              <a:gd name="T39" fmla="*/ 120 h 144"/>
              <a:gd name="T40" fmla="*/ 39 w 97"/>
              <a:gd name="T41" fmla="*/ 118 h 144"/>
              <a:gd name="T42" fmla="*/ 49 w 97"/>
              <a:gd name="T43" fmla="*/ 118 h 144"/>
              <a:gd name="T44" fmla="*/ 49 w 97"/>
              <a:gd name="T45" fmla="*/ 118 h 144"/>
              <a:gd name="T46" fmla="*/ 58 w 97"/>
              <a:gd name="T47" fmla="*/ 118 h 144"/>
              <a:gd name="T48" fmla="*/ 67 w 97"/>
              <a:gd name="T49" fmla="*/ 120 h 144"/>
              <a:gd name="T50" fmla="*/ 75 w 97"/>
              <a:gd name="T51" fmla="*/ 122 h 144"/>
              <a:gd name="T52" fmla="*/ 82 w 97"/>
              <a:gd name="T53" fmla="*/ 126 h 144"/>
              <a:gd name="T54" fmla="*/ 89 w 97"/>
              <a:gd name="T55" fmla="*/ 130 h 144"/>
              <a:gd name="T56" fmla="*/ 93 w 97"/>
              <a:gd name="T57" fmla="*/ 134 h 144"/>
              <a:gd name="T58" fmla="*/ 96 w 97"/>
              <a:gd name="T59" fmla="*/ 139 h 144"/>
              <a:gd name="T60" fmla="*/ 97 w 97"/>
              <a:gd name="T61" fmla="*/ 144 h 144"/>
              <a:gd name="T62" fmla="*/ 97 w 97"/>
              <a:gd name="T63" fmla="*/ 144 h 144"/>
              <a:gd name="T64" fmla="*/ 96 w 97"/>
              <a:gd name="T65" fmla="*/ 115 h 144"/>
              <a:gd name="T66" fmla="*/ 93 w 97"/>
              <a:gd name="T67" fmla="*/ 88 h 144"/>
              <a:gd name="T68" fmla="*/ 89 w 97"/>
              <a:gd name="T69" fmla="*/ 64 h 144"/>
              <a:gd name="T70" fmla="*/ 82 w 97"/>
              <a:gd name="T71" fmla="*/ 43 h 144"/>
              <a:gd name="T72" fmla="*/ 75 w 97"/>
              <a:gd name="T73" fmla="*/ 24 h 144"/>
              <a:gd name="T74" fmla="*/ 71 w 97"/>
              <a:gd name="T75" fmla="*/ 17 h 144"/>
              <a:gd name="T76" fmla="*/ 67 w 97"/>
              <a:gd name="T77" fmla="*/ 10 h 144"/>
              <a:gd name="T78" fmla="*/ 63 w 97"/>
              <a:gd name="T79" fmla="*/ 6 h 144"/>
              <a:gd name="T80" fmla="*/ 58 w 97"/>
              <a:gd name="T81" fmla="*/ 2 h 144"/>
              <a:gd name="T82" fmla="*/ 54 w 97"/>
              <a:gd name="T83" fmla="*/ 1 h 144"/>
              <a:gd name="T84" fmla="*/ 49 w 97"/>
              <a:gd name="T85" fmla="*/ 0 h 144"/>
              <a:gd name="T86" fmla="*/ 49 w 97"/>
              <a:gd name="T8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 h="144">
                <a:moveTo>
                  <a:pt x="49" y="0"/>
                </a:moveTo>
                <a:lnTo>
                  <a:pt x="49" y="0"/>
                </a:lnTo>
                <a:lnTo>
                  <a:pt x="43" y="1"/>
                </a:lnTo>
                <a:lnTo>
                  <a:pt x="39" y="2"/>
                </a:lnTo>
                <a:lnTo>
                  <a:pt x="34" y="6"/>
                </a:lnTo>
                <a:lnTo>
                  <a:pt x="30" y="10"/>
                </a:lnTo>
                <a:lnTo>
                  <a:pt x="26" y="17"/>
                </a:lnTo>
                <a:lnTo>
                  <a:pt x="22" y="24"/>
                </a:lnTo>
                <a:lnTo>
                  <a:pt x="15" y="43"/>
                </a:lnTo>
                <a:lnTo>
                  <a:pt x="8" y="64"/>
                </a:lnTo>
                <a:lnTo>
                  <a:pt x="4" y="88"/>
                </a:lnTo>
                <a:lnTo>
                  <a:pt x="2" y="115"/>
                </a:lnTo>
                <a:lnTo>
                  <a:pt x="0" y="144"/>
                </a:lnTo>
                <a:lnTo>
                  <a:pt x="0" y="144"/>
                </a:lnTo>
                <a:lnTo>
                  <a:pt x="2" y="139"/>
                </a:lnTo>
                <a:lnTo>
                  <a:pt x="4" y="134"/>
                </a:lnTo>
                <a:lnTo>
                  <a:pt x="8" y="130"/>
                </a:lnTo>
                <a:lnTo>
                  <a:pt x="15" y="126"/>
                </a:lnTo>
                <a:lnTo>
                  <a:pt x="22" y="122"/>
                </a:lnTo>
                <a:lnTo>
                  <a:pt x="30" y="120"/>
                </a:lnTo>
                <a:lnTo>
                  <a:pt x="39" y="118"/>
                </a:lnTo>
                <a:lnTo>
                  <a:pt x="49" y="118"/>
                </a:lnTo>
                <a:lnTo>
                  <a:pt x="49" y="118"/>
                </a:lnTo>
                <a:lnTo>
                  <a:pt x="58" y="118"/>
                </a:lnTo>
                <a:lnTo>
                  <a:pt x="67" y="120"/>
                </a:lnTo>
                <a:lnTo>
                  <a:pt x="75" y="122"/>
                </a:lnTo>
                <a:lnTo>
                  <a:pt x="82" y="126"/>
                </a:lnTo>
                <a:lnTo>
                  <a:pt x="89" y="130"/>
                </a:lnTo>
                <a:lnTo>
                  <a:pt x="93" y="134"/>
                </a:lnTo>
                <a:lnTo>
                  <a:pt x="96" y="139"/>
                </a:lnTo>
                <a:lnTo>
                  <a:pt x="97" y="144"/>
                </a:lnTo>
                <a:lnTo>
                  <a:pt x="97" y="144"/>
                </a:lnTo>
                <a:lnTo>
                  <a:pt x="96" y="115"/>
                </a:lnTo>
                <a:lnTo>
                  <a:pt x="93" y="88"/>
                </a:lnTo>
                <a:lnTo>
                  <a:pt x="89" y="64"/>
                </a:lnTo>
                <a:lnTo>
                  <a:pt x="82" y="43"/>
                </a:lnTo>
                <a:lnTo>
                  <a:pt x="75" y="24"/>
                </a:lnTo>
                <a:lnTo>
                  <a:pt x="71" y="17"/>
                </a:lnTo>
                <a:lnTo>
                  <a:pt x="67" y="10"/>
                </a:lnTo>
                <a:lnTo>
                  <a:pt x="63" y="6"/>
                </a:lnTo>
                <a:lnTo>
                  <a:pt x="58" y="2"/>
                </a:lnTo>
                <a:lnTo>
                  <a:pt x="54" y="1"/>
                </a:lnTo>
                <a:lnTo>
                  <a:pt x="49" y="0"/>
                </a:lnTo>
                <a:lnTo>
                  <a:pt x="49" y="0"/>
                </a:lnTo>
                <a:close/>
              </a:path>
            </a:pathLst>
          </a:custGeom>
          <a:solidFill>
            <a:srgbClr val="2BAD94"/>
          </a:solidFill>
          <a:ln w="5">
            <a:solidFill>
              <a:srgbClr val="153F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61" name="Freeform 2230"/>
          <p:cNvSpPr>
            <a:spLocks/>
          </p:cNvSpPr>
          <p:nvPr/>
        </p:nvSpPr>
        <p:spPr bwMode="auto">
          <a:xfrm>
            <a:off x="2574925" y="1617665"/>
            <a:ext cx="52388" cy="50800"/>
          </a:xfrm>
          <a:custGeom>
            <a:avLst/>
            <a:gdLst>
              <a:gd name="T0" fmla="*/ 0 w 64"/>
              <a:gd name="T1" fmla="*/ 32 h 64"/>
              <a:gd name="T2" fmla="*/ 0 w 64"/>
              <a:gd name="T3" fmla="*/ 32 h 64"/>
              <a:gd name="T4" fmla="*/ 0 w 64"/>
              <a:gd name="T5" fmla="*/ 39 h 64"/>
              <a:gd name="T6" fmla="*/ 3 w 64"/>
              <a:gd name="T7" fmla="*/ 44 h 64"/>
              <a:gd name="T8" fmla="*/ 5 w 64"/>
              <a:gd name="T9" fmla="*/ 49 h 64"/>
              <a:gd name="T10" fmla="*/ 9 w 64"/>
              <a:gd name="T11" fmla="*/ 55 h 64"/>
              <a:gd name="T12" fmla="*/ 15 w 64"/>
              <a:gd name="T13" fmla="*/ 59 h 64"/>
              <a:gd name="T14" fmla="*/ 20 w 64"/>
              <a:gd name="T15" fmla="*/ 61 h 64"/>
              <a:gd name="T16" fmla="*/ 25 w 64"/>
              <a:gd name="T17" fmla="*/ 64 h 64"/>
              <a:gd name="T18" fmla="*/ 32 w 64"/>
              <a:gd name="T19" fmla="*/ 64 h 64"/>
              <a:gd name="T20" fmla="*/ 32 w 64"/>
              <a:gd name="T21" fmla="*/ 64 h 64"/>
              <a:gd name="T22" fmla="*/ 39 w 64"/>
              <a:gd name="T23" fmla="*/ 64 h 64"/>
              <a:gd name="T24" fmla="*/ 44 w 64"/>
              <a:gd name="T25" fmla="*/ 61 h 64"/>
              <a:gd name="T26" fmla="*/ 50 w 64"/>
              <a:gd name="T27" fmla="*/ 59 h 64"/>
              <a:gd name="T28" fmla="*/ 55 w 64"/>
              <a:gd name="T29" fmla="*/ 55 h 64"/>
              <a:gd name="T30" fmla="*/ 59 w 64"/>
              <a:gd name="T31" fmla="*/ 49 h 64"/>
              <a:gd name="T32" fmla="*/ 62 w 64"/>
              <a:gd name="T33" fmla="*/ 44 h 64"/>
              <a:gd name="T34" fmla="*/ 64 w 64"/>
              <a:gd name="T35" fmla="*/ 39 h 64"/>
              <a:gd name="T36" fmla="*/ 64 w 64"/>
              <a:gd name="T37" fmla="*/ 32 h 64"/>
              <a:gd name="T38" fmla="*/ 64 w 64"/>
              <a:gd name="T39" fmla="*/ 32 h 64"/>
              <a:gd name="T40" fmla="*/ 63 w 64"/>
              <a:gd name="T41" fmla="*/ 28 h 64"/>
              <a:gd name="T42" fmla="*/ 62 w 64"/>
              <a:gd name="T43" fmla="*/ 24 h 64"/>
              <a:gd name="T44" fmla="*/ 58 w 64"/>
              <a:gd name="T45" fmla="*/ 23 h 64"/>
              <a:gd name="T46" fmla="*/ 54 w 64"/>
              <a:gd name="T47" fmla="*/ 21 h 64"/>
              <a:gd name="T48" fmla="*/ 54 w 64"/>
              <a:gd name="T49" fmla="*/ 21 h 64"/>
              <a:gd name="T50" fmla="*/ 50 w 64"/>
              <a:gd name="T51" fmla="*/ 23 h 64"/>
              <a:gd name="T52" fmla="*/ 45 w 64"/>
              <a:gd name="T53" fmla="*/ 24 h 64"/>
              <a:gd name="T54" fmla="*/ 44 w 64"/>
              <a:gd name="T55" fmla="*/ 28 h 64"/>
              <a:gd name="T56" fmla="*/ 43 w 64"/>
              <a:gd name="T57" fmla="*/ 32 h 64"/>
              <a:gd name="T58" fmla="*/ 43 w 64"/>
              <a:gd name="T59" fmla="*/ 32 h 64"/>
              <a:gd name="T60" fmla="*/ 41 w 64"/>
              <a:gd name="T61" fmla="*/ 36 h 64"/>
              <a:gd name="T62" fmla="*/ 40 w 64"/>
              <a:gd name="T63" fmla="*/ 40 h 64"/>
              <a:gd name="T64" fmla="*/ 36 w 64"/>
              <a:gd name="T65" fmla="*/ 41 h 64"/>
              <a:gd name="T66" fmla="*/ 32 w 64"/>
              <a:gd name="T67" fmla="*/ 43 h 64"/>
              <a:gd name="T68" fmla="*/ 32 w 64"/>
              <a:gd name="T69" fmla="*/ 43 h 64"/>
              <a:gd name="T70" fmla="*/ 28 w 64"/>
              <a:gd name="T71" fmla="*/ 41 h 64"/>
              <a:gd name="T72" fmla="*/ 24 w 64"/>
              <a:gd name="T73" fmla="*/ 40 h 64"/>
              <a:gd name="T74" fmla="*/ 23 w 64"/>
              <a:gd name="T75" fmla="*/ 36 h 64"/>
              <a:gd name="T76" fmla="*/ 21 w 64"/>
              <a:gd name="T77" fmla="*/ 32 h 64"/>
              <a:gd name="T78" fmla="*/ 21 w 64"/>
              <a:gd name="T79" fmla="*/ 0 h 64"/>
              <a:gd name="T80" fmla="*/ 0 w 64"/>
              <a:gd name="T81" fmla="*/ 0 h 64"/>
              <a:gd name="T82" fmla="*/ 0 w 64"/>
              <a:gd name="T8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64">
                <a:moveTo>
                  <a:pt x="0" y="32"/>
                </a:moveTo>
                <a:lnTo>
                  <a:pt x="0" y="32"/>
                </a:lnTo>
                <a:lnTo>
                  <a:pt x="0" y="39"/>
                </a:lnTo>
                <a:lnTo>
                  <a:pt x="3" y="44"/>
                </a:lnTo>
                <a:lnTo>
                  <a:pt x="5" y="49"/>
                </a:lnTo>
                <a:lnTo>
                  <a:pt x="9" y="55"/>
                </a:lnTo>
                <a:lnTo>
                  <a:pt x="15" y="59"/>
                </a:lnTo>
                <a:lnTo>
                  <a:pt x="20" y="61"/>
                </a:lnTo>
                <a:lnTo>
                  <a:pt x="25" y="64"/>
                </a:lnTo>
                <a:lnTo>
                  <a:pt x="32" y="64"/>
                </a:lnTo>
                <a:lnTo>
                  <a:pt x="32" y="64"/>
                </a:lnTo>
                <a:lnTo>
                  <a:pt x="39" y="64"/>
                </a:lnTo>
                <a:lnTo>
                  <a:pt x="44" y="61"/>
                </a:lnTo>
                <a:lnTo>
                  <a:pt x="50" y="59"/>
                </a:lnTo>
                <a:lnTo>
                  <a:pt x="55" y="55"/>
                </a:lnTo>
                <a:lnTo>
                  <a:pt x="59" y="49"/>
                </a:lnTo>
                <a:lnTo>
                  <a:pt x="62" y="44"/>
                </a:lnTo>
                <a:lnTo>
                  <a:pt x="64" y="39"/>
                </a:lnTo>
                <a:lnTo>
                  <a:pt x="64" y="32"/>
                </a:lnTo>
                <a:lnTo>
                  <a:pt x="64" y="32"/>
                </a:lnTo>
                <a:lnTo>
                  <a:pt x="63" y="28"/>
                </a:lnTo>
                <a:lnTo>
                  <a:pt x="62" y="24"/>
                </a:lnTo>
                <a:lnTo>
                  <a:pt x="58" y="23"/>
                </a:lnTo>
                <a:lnTo>
                  <a:pt x="54" y="21"/>
                </a:lnTo>
                <a:lnTo>
                  <a:pt x="54" y="21"/>
                </a:lnTo>
                <a:lnTo>
                  <a:pt x="50" y="23"/>
                </a:lnTo>
                <a:lnTo>
                  <a:pt x="45" y="24"/>
                </a:lnTo>
                <a:lnTo>
                  <a:pt x="44" y="28"/>
                </a:lnTo>
                <a:lnTo>
                  <a:pt x="43" y="32"/>
                </a:lnTo>
                <a:lnTo>
                  <a:pt x="43" y="32"/>
                </a:lnTo>
                <a:lnTo>
                  <a:pt x="41" y="36"/>
                </a:lnTo>
                <a:lnTo>
                  <a:pt x="40" y="40"/>
                </a:lnTo>
                <a:lnTo>
                  <a:pt x="36" y="41"/>
                </a:lnTo>
                <a:lnTo>
                  <a:pt x="32" y="43"/>
                </a:lnTo>
                <a:lnTo>
                  <a:pt x="32" y="43"/>
                </a:lnTo>
                <a:lnTo>
                  <a:pt x="28" y="41"/>
                </a:lnTo>
                <a:lnTo>
                  <a:pt x="24" y="40"/>
                </a:lnTo>
                <a:lnTo>
                  <a:pt x="23" y="36"/>
                </a:lnTo>
                <a:lnTo>
                  <a:pt x="21" y="32"/>
                </a:lnTo>
                <a:lnTo>
                  <a:pt x="21" y="0"/>
                </a:lnTo>
                <a:lnTo>
                  <a:pt x="0" y="0"/>
                </a:lnTo>
                <a:lnTo>
                  <a:pt x="0" y="3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62" name="Freeform 2231"/>
          <p:cNvSpPr>
            <a:spLocks/>
          </p:cNvSpPr>
          <p:nvPr/>
        </p:nvSpPr>
        <p:spPr bwMode="auto">
          <a:xfrm>
            <a:off x="2784476" y="1349376"/>
            <a:ext cx="382588" cy="382588"/>
          </a:xfrm>
          <a:custGeom>
            <a:avLst/>
            <a:gdLst>
              <a:gd name="T0" fmla="*/ 482 w 482"/>
              <a:gd name="T1" fmla="*/ 241 h 482"/>
              <a:gd name="T2" fmla="*/ 477 w 482"/>
              <a:gd name="T3" fmla="*/ 193 h 482"/>
              <a:gd name="T4" fmla="*/ 463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90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5"/>
                </a:lnTo>
                <a:lnTo>
                  <a:pt x="5" y="290"/>
                </a:lnTo>
                <a:lnTo>
                  <a:pt x="10" y="314"/>
                </a:lnTo>
                <a:lnTo>
                  <a:pt x="18"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3" y="335"/>
                </a:lnTo>
                <a:lnTo>
                  <a:pt x="471" y="314"/>
                </a:lnTo>
                <a:lnTo>
                  <a:pt x="477" y="290"/>
                </a:lnTo>
                <a:lnTo>
                  <a:pt x="481" y="265"/>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63" name="Freeform 2232"/>
          <p:cNvSpPr>
            <a:spLocks/>
          </p:cNvSpPr>
          <p:nvPr/>
        </p:nvSpPr>
        <p:spPr bwMode="auto">
          <a:xfrm>
            <a:off x="3175001" y="1349376"/>
            <a:ext cx="384175" cy="382588"/>
          </a:xfrm>
          <a:custGeom>
            <a:avLst/>
            <a:gdLst>
              <a:gd name="T0" fmla="*/ 482 w 482"/>
              <a:gd name="T1" fmla="*/ 241 h 482"/>
              <a:gd name="T2" fmla="*/ 477 w 482"/>
              <a:gd name="T3" fmla="*/ 193 h 482"/>
              <a:gd name="T4" fmla="*/ 464 w 482"/>
              <a:gd name="T5" fmla="*/ 148 h 482"/>
              <a:gd name="T6" fmla="*/ 441 w 482"/>
              <a:gd name="T7" fmla="*/ 106 h 482"/>
              <a:gd name="T8" fmla="*/ 411 w 482"/>
              <a:gd name="T9" fmla="*/ 71 h 482"/>
              <a:gd name="T10" fmla="*/ 377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90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8 h 482"/>
              <a:gd name="T60" fmla="*/ 427 w 482"/>
              <a:gd name="T61" fmla="*/ 394 h 482"/>
              <a:gd name="T62" fmla="*/ 453 w 482"/>
              <a:gd name="T63" fmla="*/ 357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8"/>
                </a:lnTo>
                <a:lnTo>
                  <a:pt x="411" y="411"/>
                </a:lnTo>
                <a:lnTo>
                  <a:pt x="427" y="394"/>
                </a:lnTo>
                <a:lnTo>
                  <a:pt x="441" y="377"/>
                </a:lnTo>
                <a:lnTo>
                  <a:pt x="453" y="357"/>
                </a:lnTo>
                <a:lnTo>
                  <a:pt x="464" y="335"/>
                </a:lnTo>
                <a:lnTo>
                  <a:pt x="472" y="314"/>
                </a:lnTo>
                <a:lnTo>
                  <a:pt x="477" y="290"/>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64" name="Freeform 2233"/>
          <p:cNvSpPr>
            <a:spLocks/>
          </p:cNvSpPr>
          <p:nvPr/>
        </p:nvSpPr>
        <p:spPr bwMode="auto">
          <a:xfrm>
            <a:off x="2886075" y="1430340"/>
            <a:ext cx="179388" cy="230188"/>
          </a:xfrm>
          <a:custGeom>
            <a:avLst/>
            <a:gdLst>
              <a:gd name="T0" fmla="*/ 226 w 226"/>
              <a:gd name="T1" fmla="*/ 43 h 289"/>
              <a:gd name="T2" fmla="*/ 226 w 226"/>
              <a:gd name="T3" fmla="*/ 43 h 289"/>
              <a:gd name="T4" fmla="*/ 212 w 226"/>
              <a:gd name="T5" fmla="*/ 43 h 289"/>
              <a:gd name="T6" fmla="*/ 199 w 226"/>
              <a:gd name="T7" fmla="*/ 42 h 289"/>
              <a:gd name="T8" fmla="*/ 187 w 226"/>
              <a:gd name="T9" fmla="*/ 39 h 289"/>
              <a:gd name="T10" fmla="*/ 176 w 226"/>
              <a:gd name="T11" fmla="*/ 36 h 289"/>
              <a:gd name="T12" fmla="*/ 157 w 226"/>
              <a:gd name="T13" fmla="*/ 29 h 289"/>
              <a:gd name="T14" fmla="*/ 141 w 226"/>
              <a:gd name="T15" fmla="*/ 21 h 289"/>
              <a:gd name="T16" fmla="*/ 129 w 226"/>
              <a:gd name="T17" fmla="*/ 13 h 289"/>
              <a:gd name="T18" fmla="*/ 120 w 226"/>
              <a:gd name="T19" fmla="*/ 7 h 289"/>
              <a:gd name="T20" fmla="*/ 113 w 226"/>
              <a:gd name="T21" fmla="*/ 0 h 289"/>
              <a:gd name="T22" fmla="*/ 113 w 226"/>
              <a:gd name="T23" fmla="*/ 0 h 289"/>
              <a:gd name="T24" fmla="*/ 106 w 226"/>
              <a:gd name="T25" fmla="*/ 7 h 289"/>
              <a:gd name="T26" fmla="*/ 97 w 226"/>
              <a:gd name="T27" fmla="*/ 13 h 289"/>
              <a:gd name="T28" fmla="*/ 85 w 226"/>
              <a:gd name="T29" fmla="*/ 21 h 289"/>
              <a:gd name="T30" fmla="*/ 69 w 226"/>
              <a:gd name="T31" fmla="*/ 29 h 289"/>
              <a:gd name="T32" fmla="*/ 50 w 226"/>
              <a:gd name="T33" fmla="*/ 36 h 289"/>
              <a:gd name="T34" fmla="*/ 39 w 226"/>
              <a:gd name="T35" fmla="*/ 39 h 289"/>
              <a:gd name="T36" fmla="*/ 27 w 226"/>
              <a:gd name="T37" fmla="*/ 42 h 289"/>
              <a:gd name="T38" fmla="*/ 14 w 226"/>
              <a:gd name="T39" fmla="*/ 43 h 289"/>
              <a:gd name="T40" fmla="*/ 0 w 226"/>
              <a:gd name="T41" fmla="*/ 43 h 289"/>
              <a:gd name="T42" fmla="*/ 0 w 226"/>
              <a:gd name="T43" fmla="*/ 139 h 289"/>
              <a:gd name="T44" fmla="*/ 0 w 226"/>
              <a:gd name="T45" fmla="*/ 139 h 289"/>
              <a:gd name="T46" fmla="*/ 2 w 226"/>
              <a:gd name="T47" fmla="*/ 155 h 289"/>
              <a:gd name="T48" fmla="*/ 4 w 226"/>
              <a:gd name="T49" fmla="*/ 169 h 289"/>
              <a:gd name="T50" fmla="*/ 8 w 226"/>
              <a:gd name="T51" fmla="*/ 184 h 289"/>
              <a:gd name="T52" fmla="*/ 14 w 226"/>
              <a:gd name="T53" fmla="*/ 197 h 289"/>
              <a:gd name="T54" fmla="*/ 20 w 226"/>
              <a:gd name="T55" fmla="*/ 210 h 289"/>
              <a:gd name="T56" fmla="*/ 30 w 226"/>
              <a:gd name="T57" fmla="*/ 221 h 289"/>
              <a:gd name="T58" fmla="*/ 39 w 226"/>
              <a:gd name="T59" fmla="*/ 233 h 289"/>
              <a:gd name="T60" fmla="*/ 51 w 226"/>
              <a:gd name="T61" fmla="*/ 242 h 289"/>
              <a:gd name="T62" fmla="*/ 113 w 226"/>
              <a:gd name="T63" fmla="*/ 289 h 289"/>
              <a:gd name="T64" fmla="*/ 175 w 226"/>
              <a:gd name="T65" fmla="*/ 242 h 289"/>
              <a:gd name="T66" fmla="*/ 175 w 226"/>
              <a:gd name="T67" fmla="*/ 242 h 289"/>
              <a:gd name="T68" fmla="*/ 187 w 226"/>
              <a:gd name="T69" fmla="*/ 233 h 289"/>
              <a:gd name="T70" fmla="*/ 196 w 226"/>
              <a:gd name="T71" fmla="*/ 221 h 289"/>
              <a:gd name="T72" fmla="*/ 205 w 226"/>
              <a:gd name="T73" fmla="*/ 210 h 289"/>
              <a:gd name="T74" fmla="*/ 212 w 226"/>
              <a:gd name="T75" fmla="*/ 197 h 289"/>
              <a:gd name="T76" fmla="*/ 217 w 226"/>
              <a:gd name="T77" fmla="*/ 184 h 289"/>
              <a:gd name="T78" fmla="*/ 221 w 226"/>
              <a:gd name="T79" fmla="*/ 169 h 289"/>
              <a:gd name="T80" fmla="*/ 224 w 226"/>
              <a:gd name="T81" fmla="*/ 155 h 289"/>
              <a:gd name="T82" fmla="*/ 226 w 226"/>
              <a:gd name="T83" fmla="*/ 139 h 289"/>
              <a:gd name="T84" fmla="*/ 226 w 226"/>
              <a:gd name="T85" fmla="*/ 4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6" h="289">
                <a:moveTo>
                  <a:pt x="226" y="43"/>
                </a:moveTo>
                <a:lnTo>
                  <a:pt x="226" y="43"/>
                </a:lnTo>
                <a:lnTo>
                  <a:pt x="212" y="43"/>
                </a:lnTo>
                <a:lnTo>
                  <a:pt x="199" y="42"/>
                </a:lnTo>
                <a:lnTo>
                  <a:pt x="187" y="39"/>
                </a:lnTo>
                <a:lnTo>
                  <a:pt x="176" y="36"/>
                </a:lnTo>
                <a:lnTo>
                  <a:pt x="157" y="29"/>
                </a:lnTo>
                <a:lnTo>
                  <a:pt x="141" y="21"/>
                </a:lnTo>
                <a:lnTo>
                  <a:pt x="129" y="13"/>
                </a:lnTo>
                <a:lnTo>
                  <a:pt x="120" y="7"/>
                </a:lnTo>
                <a:lnTo>
                  <a:pt x="113" y="0"/>
                </a:lnTo>
                <a:lnTo>
                  <a:pt x="113" y="0"/>
                </a:lnTo>
                <a:lnTo>
                  <a:pt x="106" y="7"/>
                </a:lnTo>
                <a:lnTo>
                  <a:pt x="97" y="13"/>
                </a:lnTo>
                <a:lnTo>
                  <a:pt x="85" y="21"/>
                </a:lnTo>
                <a:lnTo>
                  <a:pt x="69" y="29"/>
                </a:lnTo>
                <a:lnTo>
                  <a:pt x="50" y="36"/>
                </a:lnTo>
                <a:lnTo>
                  <a:pt x="39" y="39"/>
                </a:lnTo>
                <a:lnTo>
                  <a:pt x="27" y="42"/>
                </a:lnTo>
                <a:lnTo>
                  <a:pt x="14" y="43"/>
                </a:lnTo>
                <a:lnTo>
                  <a:pt x="0" y="43"/>
                </a:lnTo>
                <a:lnTo>
                  <a:pt x="0" y="139"/>
                </a:lnTo>
                <a:lnTo>
                  <a:pt x="0" y="139"/>
                </a:lnTo>
                <a:lnTo>
                  <a:pt x="2" y="155"/>
                </a:lnTo>
                <a:lnTo>
                  <a:pt x="4" y="169"/>
                </a:lnTo>
                <a:lnTo>
                  <a:pt x="8" y="184"/>
                </a:lnTo>
                <a:lnTo>
                  <a:pt x="14" y="197"/>
                </a:lnTo>
                <a:lnTo>
                  <a:pt x="20" y="210"/>
                </a:lnTo>
                <a:lnTo>
                  <a:pt x="30" y="221"/>
                </a:lnTo>
                <a:lnTo>
                  <a:pt x="39" y="233"/>
                </a:lnTo>
                <a:lnTo>
                  <a:pt x="51" y="242"/>
                </a:lnTo>
                <a:lnTo>
                  <a:pt x="113" y="289"/>
                </a:lnTo>
                <a:lnTo>
                  <a:pt x="175" y="242"/>
                </a:lnTo>
                <a:lnTo>
                  <a:pt x="175" y="242"/>
                </a:lnTo>
                <a:lnTo>
                  <a:pt x="187" y="233"/>
                </a:lnTo>
                <a:lnTo>
                  <a:pt x="196" y="221"/>
                </a:lnTo>
                <a:lnTo>
                  <a:pt x="205" y="210"/>
                </a:lnTo>
                <a:lnTo>
                  <a:pt x="212" y="197"/>
                </a:lnTo>
                <a:lnTo>
                  <a:pt x="217" y="184"/>
                </a:lnTo>
                <a:lnTo>
                  <a:pt x="221" y="169"/>
                </a:lnTo>
                <a:lnTo>
                  <a:pt x="224" y="155"/>
                </a:lnTo>
                <a:lnTo>
                  <a:pt x="226" y="139"/>
                </a:lnTo>
                <a:lnTo>
                  <a:pt x="226" y="43"/>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65" name="Line 2234"/>
          <p:cNvSpPr>
            <a:spLocks noChangeShapeType="1"/>
          </p:cNvSpPr>
          <p:nvPr/>
        </p:nvSpPr>
        <p:spPr bwMode="auto">
          <a:xfrm>
            <a:off x="2974975" y="1452565"/>
            <a:ext cx="0" cy="1857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66" name="Freeform 2235"/>
          <p:cNvSpPr>
            <a:spLocks/>
          </p:cNvSpPr>
          <p:nvPr/>
        </p:nvSpPr>
        <p:spPr bwMode="auto">
          <a:xfrm>
            <a:off x="2903539" y="1452564"/>
            <a:ext cx="71438" cy="88900"/>
          </a:xfrm>
          <a:custGeom>
            <a:avLst/>
            <a:gdLst>
              <a:gd name="T0" fmla="*/ 0 w 91"/>
              <a:gd name="T1" fmla="*/ 111 h 111"/>
              <a:gd name="T2" fmla="*/ 91 w 91"/>
              <a:gd name="T3" fmla="*/ 111 h 111"/>
              <a:gd name="T4" fmla="*/ 91 w 91"/>
              <a:gd name="T5" fmla="*/ 0 h 111"/>
              <a:gd name="T6" fmla="*/ 91 w 91"/>
              <a:gd name="T7" fmla="*/ 0 h 111"/>
              <a:gd name="T8" fmla="*/ 76 w 91"/>
              <a:gd name="T9" fmla="*/ 11 h 111"/>
              <a:gd name="T10" fmla="*/ 55 w 91"/>
              <a:gd name="T11" fmla="*/ 22 h 111"/>
              <a:gd name="T12" fmla="*/ 43 w 91"/>
              <a:gd name="T13" fmla="*/ 26 h 111"/>
              <a:gd name="T14" fmla="*/ 31 w 91"/>
              <a:gd name="T15" fmla="*/ 30 h 111"/>
              <a:gd name="T16" fmla="*/ 16 w 91"/>
              <a:gd name="T17" fmla="*/ 34 h 111"/>
              <a:gd name="T18" fmla="*/ 0 w 91"/>
              <a:gd name="T19" fmla="*/ 35 h 111"/>
              <a:gd name="T20" fmla="*/ 0 w 9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11">
                <a:moveTo>
                  <a:pt x="0" y="111"/>
                </a:moveTo>
                <a:lnTo>
                  <a:pt x="91" y="111"/>
                </a:lnTo>
                <a:lnTo>
                  <a:pt x="91" y="0"/>
                </a:lnTo>
                <a:lnTo>
                  <a:pt x="91" y="0"/>
                </a:lnTo>
                <a:lnTo>
                  <a:pt x="76" y="11"/>
                </a:lnTo>
                <a:lnTo>
                  <a:pt x="55" y="22"/>
                </a:lnTo>
                <a:lnTo>
                  <a:pt x="43" y="26"/>
                </a:lnTo>
                <a:lnTo>
                  <a:pt x="31" y="30"/>
                </a:lnTo>
                <a:lnTo>
                  <a:pt x="16" y="34"/>
                </a:lnTo>
                <a:lnTo>
                  <a:pt x="0" y="35"/>
                </a:lnTo>
                <a:lnTo>
                  <a:pt x="0" y="111"/>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67" name="Line 2236"/>
          <p:cNvSpPr>
            <a:spLocks noChangeShapeType="1"/>
          </p:cNvSpPr>
          <p:nvPr/>
        </p:nvSpPr>
        <p:spPr bwMode="auto">
          <a:xfrm flipH="1">
            <a:off x="2903539" y="1460502"/>
            <a:ext cx="71438" cy="71438"/>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68" name="Line 2237"/>
          <p:cNvSpPr>
            <a:spLocks noChangeShapeType="1"/>
          </p:cNvSpPr>
          <p:nvPr/>
        </p:nvSpPr>
        <p:spPr bwMode="auto">
          <a:xfrm flipH="1">
            <a:off x="2903539" y="1473202"/>
            <a:ext cx="33338" cy="33338"/>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69" name="Line 2238"/>
          <p:cNvSpPr>
            <a:spLocks noChangeShapeType="1"/>
          </p:cNvSpPr>
          <p:nvPr/>
        </p:nvSpPr>
        <p:spPr bwMode="auto">
          <a:xfrm flipH="1">
            <a:off x="2921001" y="1485902"/>
            <a:ext cx="53975" cy="5556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70" name="Freeform 2239"/>
          <p:cNvSpPr>
            <a:spLocks/>
          </p:cNvSpPr>
          <p:nvPr/>
        </p:nvSpPr>
        <p:spPr bwMode="auto">
          <a:xfrm>
            <a:off x="2974976" y="1541465"/>
            <a:ext cx="73025" cy="96838"/>
          </a:xfrm>
          <a:custGeom>
            <a:avLst/>
            <a:gdLst>
              <a:gd name="T0" fmla="*/ 91 w 91"/>
              <a:gd name="T1" fmla="*/ 0 h 124"/>
              <a:gd name="T2" fmla="*/ 91 w 91"/>
              <a:gd name="T3" fmla="*/ 0 h 124"/>
              <a:gd name="T4" fmla="*/ 0 w 91"/>
              <a:gd name="T5" fmla="*/ 0 h 124"/>
              <a:gd name="T6" fmla="*/ 0 w 91"/>
              <a:gd name="T7" fmla="*/ 124 h 124"/>
              <a:gd name="T8" fmla="*/ 48 w 91"/>
              <a:gd name="T9" fmla="*/ 86 h 124"/>
              <a:gd name="T10" fmla="*/ 48 w 91"/>
              <a:gd name="T11" fmla="*/ 86 h 124"/>
              <a:gd name="T12" fmla="*/ 59 w 91"/>
              <a:gd name="T13" fmla="*/ 78 h 124"/>
              <a:gd name="T14" fmla="*/ 67 w 91"/>
              <a:gd name="T15" fmla="*/ 69 h 124"/>
              <a:gd name="T16" fmla="*/ 74 w 91"/>
              <a:gd name="T17" fmla="*/ 59 h 124"/>
              <a:gd name="T18" fmla="*/ 80 w 91"/>
              <a:gd name="T19" fmla="*/ 49 h 124"/>
              <a:gd name="T20" fmla="*/ 84 w 91"/>
              <a:gd name="T21" fmla="*/ 38 h 124"/>
              <a:gd name="T22" fmla="*/ 88 w 91"/>
              <a:gd name="T23" fmla="*/ 26 h 124"/>
              <a:gd name="T24" fmla="*/ 90 w 91"/>
              <a:gd name="T25" fmla="*/ 14 h 124"/>
              <a:gd name="T26" fmla="*/ 91 w 91"/>
              <a:gd name="T27" fmla="*/ 0 h 124"/>
              <a:gd name="T28" fmla="*/ 91 w 91"/>
              <a:gd name="T2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124">
                <a:moveTo>
                  <a:pt x="91" y="0"/>
                </a:moveTo>
                <a:lnTo>
                  <a:pt x="91" y="0"/>
                </a:lnTo>
                <a:lnTo>
                  <a:pt x="0" y="0"/>
                </a:lnTo>
                <a:lnTo>
                  <a:pt x="0" y="124"/>
                </a:lnTo>
                <a:lnTo>
                  <a:pt x="48" y="86"/>
                </a:lnTo>
                <a:lnTo>
                  <a:pt x="48" y="86"/>
                </a:lnTo>
                <a:lnTo>
                  <a:pt x="59" y="78"/>
                </a:lnTo>
                <a:lnTo>
                  <a:pt x="67" y="69"/>
                </a:lnTo>
                <a:lnTo>
                  <a:pt x="74" y="59"/>
                </a:lnTo>
                <a:lnTo>
                  <a:pt x="80" y="49"/>
                </a:lnTo>
                <a:lnTo>
                  <a:pt x="84" y="38"/>
                </a:lnTo>
                <a:lnTo>
                  <a:pt x="88" y="26"/>
                </a:lnTo>
                <a:lnTo>
                  <a:pt x="90" y="14"/>
                </a:lnTo>
                <a:lnTo>
                  <a:pt x="91" y="0"/>
                </a:lnTo>
                <a:lnTo>
                  <a:pt x="91"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71" name="Line 2240"/>
          <p:cNvSpPr>
            <a:spLocks noChangeShapeType="1"/>
          </p:cNvSpPr>
          <p:nvPr/>
        </p:nvSpPr>
        <p:spPr bwMode="auto">
          <a:xfrm flipH="1">
            <a:off x="2946401" y="1511302"/>
            <a:ext cx="28575" cy="3016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72" name="Line 2241"/>
          <p:cNvSpPr>
            <a:spLocks noChangeShapeType="1"/>
          </p:cNvSpPr>
          <p:nvPr/>
        </p:nvSpPr>
        <p:spPr bwMode="auto">
          <a:xfrm>
            <a:off x="2974976" y="1554164"/>
            <a:ext cx="49213" cy="4762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73" name="Line 2242"/>
          <p:cNvSpPr>
            <a:spLocks noChangeShapeType="1"/>
          </p:cNvSpPr>
          <p:nvPr/>
        </p:nvSpPr>
        <p:spPr bwMode="auto">
          <a:xfrm>
            <a:off x="2974976" y="1579564"/>
            <a:ext cx="34925" cy="33338"/>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74" name="Line 2243"/>
          <p:cNvSpPr>
            <a:spLocks noChangeShapeType="1"/>
          </p:cNvSpPr>
          <p:nvPr/>
        </p:nvSpPr>
        <p:spPr bwMode="auto">
          <a:xfrm>
            <a:off x="2974976" y="1604964"/>
            <a:ext cx="20638" cy="1905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75" name="Line 2244"/>
          <p:cNvSpPr>
            <a:spLocks noChangeShapeType="1"/>
          </p:cNvSpPr>
          <p:nvPr/>
        </p:nvSpPr>
        <p:spPr bwMode="auto">
          <a:xfrm>
            <a:off x="2987675" y="1541464"/>
            <a:ext cx="46038" cy="4445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76" name="Line 2245"/>
          <p:cNvSpPr>
            <a:spLocks noChangeShapeType="1"/>
          </p:cNvSpPr>
          <p:nvPr/>
        </p:nvSpPr>
        <p:spPr bwMode="auto">
          <a:xfrm>
            <a:off x="3014663" y="1541465"/>
            <a:ext cx="28575" cy="2857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77" name="Line 2246"/>
          <p:cNvSpPr>
            <a:spLocks noChangeShapeType="1"/>
          </p:cNvSpPr>
          <p:nvPr/>
        </p:nvSpPr>
        <p:spPr bwMode="auto">
          <a:xfrm flipH="1">
            <a:off x="2903539" y="1541464"/>
            <a:ext cx="14446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78" name="Freeform 2247"/>
          <p:cNvSpPr>
            <a:spLocks/>
          </p:cNvSpPr>
          <p:nvPr/>
        </p:nvSpPr>
        <p:spPr bwMode="auto">
          <a:xfrm>
            <a:off x="2903539" y="1541465"/>
            <a:ext cx="71438" cy="96838"/>
          </a:xfrm>
          <a:custGeom>
            <a:avLst/>
            <a:gdLst>
              <a:gd name="T0" fmla="*/ 0 w 91"/>
              <a:gd name="T1" fmla="*/ 0 h 124"/>
              <a:gd name="T2" fmla="*/ 0 w 91"/>
              <a:gd name="T3" fmla="*/ 0 h 124"/>
              <a:gd name="T4" fmla="*/ 0 w 91"/>
              <a:gd name="T5" fmla="*/ 0 h 124"/>
              <a:gd name="T6" fmla="*/ 1 w 91"/>
              <a:gd name="T7" fmla="*/ 14 h 124"/>
              <a:gd name="T8" fmla="*/ 2 w 91"/>
              <a:gd name="T9" fmla="*/ 26 h 124"/>
              <a:gd name="T10" fmla="*/ 6 w 91"/>
              <a:gd name="T11" fmla="*/ 38 h 124"/>
              <a:gd name="T12" fmla="*/ 10 w 91"/>
              <a:gd name="T13" fmla="*/ 49 h 124"/>
              <a:gd name="T14" fmla="*/ 17 w 91"/>
              <a:gd name="T15" fmla="*/ 59 h 124"/>
              <a:gd name="T16" fmla="*/ 24 w 91"/>
              <a:gd name="T17" fmla="*/ 69 h 124"/>
              <a:gd name="T18" fmla="*/ 32 w 91"/>
              <a:gd name="T19" fmla="*/ 78 h 124"/>
              <a:gd name="T20" fmla="*/ 43 w 91"/>
              <a:gd name="T21" fmla="*/ 86 h 124"/>
              <a:gd name="T22" fmla="*/ 91 w 91"/>
              <a:gd name="T23" fmla="*/ 124 h 124"/>
              <a:gd name="T24" fmla="*/ 91 w 91"/>
              <a:gd name="T25" fmla="*/ 0 h 124"/>
              <a:gd name="T26" fmla="*/ 0 w 91"/>
              <a:gd name="T2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24">
                <a:moveTo>
                  <a:pt x="0" y="0"/>
                </a:moveTo>
                <a:lnTo>
                  <a:pt x="0" y="0"/>
                </a:lnTo>
                <a:lnTo>
                  <a:pt x="0" y="0"/>
                </a:lnTo>
                <a:lnTo>
                  <a:pt x="1" y="14"/>
                </a:lnTo>
                <a:lnTo>
                  <a:pt x="2" y="26"/>
                </a:lnTo>
                <a:lnTo>
                  <a:pt x="6" y="38"/>
                </a:lnTo>
                <a:lnTo>
                  <a:pt x="10" y="49"/>
                </a:lnTo>
                <a:lnTo>
                  <a:pt x="17" y="59"/>
                </a:lnTo>
                <a:lnTo>
                  <a:pt x="24" y="69"/>
                </a:lnTo>
                <a:lnTo>
                  <a:pt x="32" y="78"/>
                </a:lnTo>
                <a:lnTo>
                  <a:pt x="43" y="86"/>
                </a:lnTo>
                <a:lnTo>
                  <a:pt x="91" y="124"/>
                </a:lnTo>
                <a:lnTo>
                  <a:pt x="91" y="0"/>
                </a:lnTo>
                <a:lnTo>
                  <a:pt x="0" y="0"/>
                </a:lnTo>
                <a:close/>
              </a:path>
            </a:pathLst>
          </a:custGeom>
          <a:solidFill>
            <a:srgbClr val="FFCC00"/>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79" name="Freeform 2248"/>
          <p:cNvSpPr>
            <a:spLocks/>
          </p:cNvSpPr>
          <p:nvPr/>
        </p:nvSpPr>
        <p:spPr bwMode="auto">
          <a:xfrm>
            <a:off x="3252788" y="1425576"/>
            <a:ext cx="228600" cy="230188"/>
          </a:xfrm>
          <a:custGeom>
            <a:avLst/>
            <a:gdLst>
              <a:gd name="T0" fmla="*/ 290 w 290"/>
              <a:gd name="T1" fmla="*/ 144 h 289"/>
              <a:gd name="T2" fmla="*/ 287 w 290"/>
              <a:gd name="T3" fmla="*/ 174 h 289"/>
              <a:gd name="T4" fmla="*/ 279 w 290"/>
              <a:gd name="T5" fmla="*/ 201 h 289"/>
              <a:gd name="T6" fmla="*/ 266 w 290"/>
              <a:gd name="T7" fmla="*/ 225 h 289"/>
              <a:gd name="T8" fmla="*/ 247 w 290"/>
              <a:gd name="T9" fmla="*/ 246 h 289"/>
              <a:gd name="T10" fmla="*/ 226 w 290"/>
              <a:gd name="T11" fmla="*/ 265 h 289"/>
              <a:gd name="T12" fmla="*/ 201 w 290"/>
              <a:gd name="T13" fmla="*/ 278 h 289"/>
              <a:gd name="T14" fmla="*/ 175 w 290"/>
              <a:gd name="T15" fmla="*/ 286 h 289"/>
              <a:gd name="T16" fmla="*/ 145 w 290"/>
              <a:gd name="T17" fmla="*/ 289 h 289"/>
              <a:gd name="T18" fmla="*/ 130 w 290"/>
              <a:gd name="T19" fmla="*/ 288 h 289"/>
              <a:gd name="T20" fmla="*/ 102 w 290"/>
              <a:gd name="T21" fmla="*/ 282 h 289"/>
              <a:gd name="T22" fmla="*/ 77 w 290"/>
              <a:gd name="T23" fmla="*/ 272 h 289"/>
              <a:gd name="T24" fmla="*/ 53 w 290"/>
              <a:gd name="T25" fmla="*/ 256 h 289"/>
              <a:gd name="T26" fmla="*/ 34 w 290"/>
              <a:gd name="T27" fmla="*/ 237 h 289"/>
              <a:gd name="T28" fmla="*/ 18 w 290"/>
              <a:gd name="T29" fmla="*/ 213 h 289"/>
              <a:gd name="T30" fmla="*/ 7 w 290"/>
              <a:gd name="T31" fmla="*/ 187 h 289"/>
              <a:gd name="T32" fmla="*/ 2 w 290"/>
              <a:gd name="T33" fmla="*/ 159 h 289"/>
              <a:gd name="T34" fmla="*/ 0 w 290"/>
              <a:gd name="T35" fmla="*/ 144 h 289"/>
              <a:gd name="T36" fmla="*/ 3 w 290"/>
              <a:gd name="T37" fmla="*/ 115 h 289"/>
              <a:gd name="T38" fmla="*/ 11 w 290"/>
              <a:gd name="T39" fmla="*/ 88 h 289"/>
              <a:gd name="T40" fmla="*/ 25 w 290"/>
              <a:gd name="T41" fmla="*/ 64 h 289"/>
              <a:gd name="T42" fmla="*/ 43 w 290"/>
              <a:gd name="T43" fmla="*/ 42 h 289"/>
              <a:gd name="T44" fmla="*/ 65 w 290"/>
              <a:gd name="T45" fmla="*/ 24 h 289"/>
              <a:gd name="T46" fmla="*/ 89 w 290"/>
              <a:gd name="T47" fmla="*/ 10 h 289"/>
              <a:gd name="T48" fmla="*/ 116 w 290"/>
              <a:gd name="T49" fmla="*/ 2 h 289"/>
              <a:gd name="T50" fmla="*/ 145 w 290"/>
              <a:gd name="T51" fmla="*/ 0 h 289"/>
              <a:gd name="T52" fmla="*/ 160 w 290"/>
              <a:gd name="T53" fmla="*/ 1 h 289"/>
              <a:gd name="T54" fmla="*/ 188 w 290"/>
              <a:gd name="T55" fmla="*/ 6 h 289"/>
              <a:gd name="T56" fmla="*/ 214 w 290"/>
              <a:gd name="T57" fmla="*/ 17 h 289"/>
              <a:gd name="T58" fmla="*/ 238 w 290"/>
              <a:gd name="T59" fmla="*/ 33 h 289"/>
              <a:gd name="T60" fmla="*/ 256 w 290"/>
              <a:gd name="T61" fmla="*/ 52 h 289"/>
              <a:gd name="T62" fmla="*/ 273 w 290"/>
              <a:gd name="T63" fmla="*/ 76 h 289"/>
              <a:gd name="T64" fmla="*/ 283 w 290"/>
              <a:gd name="T65" fmla="*/ 101 h 289"/>
              <a:gd name="T66" fmla="*/ 289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9" y="159"/>
                </a:lnTo>
                <a:lnTo>
                  <a:pt x="287" y="174"/>
                </a:lnTo>
                <a:lnTo>
                  <a:pt x="283" y="187"/>
                </a:lnTo>
                <a:lnTo>
                  <a:pt x="279" y="201"/>
                </a:lnTo>
                <a:lnTo>
                  <a:pt x="273" y="213"/>
                </a:lnTo>
                <a:lnTo>
                  <a:pt x="266" y="225"/>
                </a:lnTo>
                <a:lnTo>
                  <a:pt x="256" y="237"/>
                </a:lnTo>
                <a:lnTo>
                  <a:pt x="247" y="246"/>
                </a:lnTo>
                <a:lnTo>
                  <a:pt x="238" y="256"/>
                </a:lnTo>
                <a:lnTo>
                  <a:pt x="226" y="265"/>
                </a:lnTo>
                <a:lnTo>
                  <a:pt x="214" y="272"/>
                </a:lnTo>
                <a:lnTo>
                  <a:pt x="201" y="278"/>
                </a:lnTo>
                <a:lnTo>
                  <a:pt x="188" y="282"/>
                </a:lnTo>
                <a:lnTo>
                  <a:pt x="175" y="286"/>
                </a:lnTo>
                <a:lnTo>
                  <a:pt x="160" y="288"/>
                </a:lnTo>
                <a:lnTo>
                  <a:pt x="145" y="289"/>
                </a:lnTo>
                <a:lnTo>
                  <a:pt x="145" y="289"/>
                </a:lnTo>
                <a:lnTo>
                  <a:pt x="130" y="288"/>
                </a:lnTo>
                <a:lnTo>
                  <a:pt x="116" y="286"/>
                </a:lnTo>
                <a:lnTo>
                  <a:pt x="102" y="282"/>
                </a:lnTo>
                <a:lnTo>
                  <a:pt x="89" y="278"/>
                </a:lnTo>
                <a:lnTo>
                  <a:pt x="77" y="272"/>
                </a:lnTo>
                <a:lnTo>
                  <a:pt x="65" y="265"/>
                </a:lnTo>
                <a:lnTo>
                  <a:pt x="53" y="256"/>
                </a:lnTo>
                <a:lnTo>
                  <a:pt x="43" y="246"/>
                </a:lnTo>
                <a:lnTo>
                  <a:pt x="34" y="237"/>
                </a:lnTo>
                <a:lnTo>
                  <a:pt x="25" y="225"/>
                </a:lnTo>
                <a:lnTo>
                  <a:pt x="18" y="213"/>
                </a:lnTo>
                <a:lnTo>
                  <a:pt x="11" y="201"/>
                </a:lnTo>
                <a:lnTo>
                  <a:pt x="7" y="187"/>
                </a:lnTo>
                <a:lnTo>
                  <a:pt x="3" y="174"/>
                </a:lnTo>
                <a:lnTo>
                  <a:pt x="2" y="159"/>
                </a:lnTo>
                <a:lnTo>
                  <a:pt x="0" y="144"/>
                </a:lnTo>
                <a:lnTo>
                  <a:pt x="0" y="144"/>
                </a:lnTo>
                <a:lnTo>
                  <a:pt x="2" y="130"/>
                </a:lnTo>
                <a:lnTo>
                  <a:pt x="3" y="115"/>
                </a:lnTo>
                <a:lnTo>
                  <a:pt x="7" y="101"/>
                </a:lnTo>
                <a:lnTo>
                  <a:pt x="11" y="88"/>
                </a:lnTo>
                <a:lnTo>
                  <a:pt x="18" y="76"/>
                </a:lnTo>
                <a:lnTo>
                  <a:pt x="25" y="64"/>
                </a:lnTo>
                <a:lnTo>
                  <a:pt x="34" y="52"/>
                </a:lnTo>
                <a:lnTo>
                  <a:pt x="43" y="42"/>
                </a:lnTo>
                <a:lnTo>
                  <a:pt x="53" y="33"/>
                </a:lnTo>
                <a:lnTo>
                  <a:pt x="65" y="24"/>
                </a:lnTo>
                <a:lnTo>
                  <a:pt x="77" y="17"/>
                </a:lnTo>
                <a:lnTo>
                  <a:pt x="89" y="10"/>
                </a:lnTo>
                <a:lnTo>
                  <a:pt x="102" y="6"/>
                </a:lnTo>
                <a:lnTo>
                  <a:pt x="116" y="2"/>
                </a:lnTo>
                <a:lnTo>
                  <a:pt x="130" y="1"/>
                </a:lnTo>
                <a:lnTo>
                  <a:pt x="145" y="0"/>
                </a:lnTo>
                <a:lnTo>
                  <a:pt x="145" y="0"/>
                </a:lnTo>
                <a:lnTo>
                  <a:pt x="160" y="1"/>
                </a:lnTo>
                <a:lnTo>
                  <a:pt x="175" y="2"/>
                </a:lnTo>
                <a:lnTo>
                  <a:pt x="188" y="6"/>
                </a:lnTo>
                <a:lnTo>
                  <a:pt x="201" y="10"/>
                </a:lnTo>
                <a:lnTo>
                  <a:pt x="214" y="17"/>
                </a:lnTo>
                <a:lnTo>
                  <a:pt x="226" y="24"/>
                </a:lnTo>
                <a:lnTo>
                  <a:pt x="238" y="33"/>
                </a:lnTo>
                <a:lnTo>
                  <a:pt x="247" y="42"/>
                </a:lnTo>
                <a:lnTo>
                  <a:pt x="256" y="52"/>
                </a:lnTo>
                <a:lnTo>
                  <a:pt x="266" y="64"/>
                </a:lnTo>
                <a:lnTo>
                  <a:pt x="273" y="76"/>
                </a:lnTo>
                <a:lnTo>
                  <a:pt x="279" y="88"/>
                </a:lnTo>
                <a:lnTo>
                  <a:pt x="283" y="101"/>
                </a:lnTo>
                <a:lnTo>
                  <a:pt x="287" y="115"/>
                </a:lnTo>
                <a:lnTo>
                  <a:pt x="289" y="130"/>
                </a:lnTo>
                <a:lnTo>
                  <a:pt x="290" y="144"/>
                </a:lnTo>
                <a:lnTo>
                  <a:pt x="290" y="14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80" name="Freeform 2249"/>
          <p:cNvSpPr>
            <a:spLocks/>
          </p:cNvSpPr>
          <p:nvPr/>
        </p:nvSpPr>
        <p:spPr bwMode="auto">
          <a:xfrm>
            <a:off x="3336926" y="1485901"/>
            <a:ext cx="60325" cy="109538"/>
          </a:xfrm>
          <a:custGeom>
            <a:avLst/>
            <a:gdLst>
              <a:gd name="T0" fmla="*/ 75 w 75"/>
              <a:gd name="T1" fmla="*/ 37 h 139"/>
              <a:gd name="T2" fmla="*/ 75 w 75"/>
              <a:gd name="T3" fmla="*/ 37 h 139"/>
              <a:gd name="T4" fmla="*/ 73 w 75"/>
              <a:gd name="T5" fmla="*/ 29 h 139"/>
              <a:gd name="T6" fmla="*/ 72 w 75"/>
              <a:gd name="T7" fmla="*/ 22 h 139"/>
              <a:gd name="T8" fmla="*/ 68 w 75"/>
              <a:gd name="T9" fmla="*/ 16 h 139"/>
              <a:gd name="T10" fmla="*/ 64 w 75"/>
              <a:gd name="T11" fmla="*/ 10 h 139"/>
              <a:gd name="T12" fmla="*/ 59 w 75"/>
              <a:gd name="T13" fmla="*/ 6 h 139"/>
              <a:gd name="T14" fmla="*/ 52 w 75"/>
              <a:gd name="T15" fmla="*/ 2 h 139"/>
              <a:gd name="T16" fmla="*/ 45 w 75"/>
              <a:gd name="T17" fmla="*/ 1 h 139"/>
              <a:gd name="T18" fmla="*/ 37 w 75"/>
              <a:gd name="T19" fmla="*/ 0 h 139"/>
              <a:gd name="T20" fmla="*/ 37 w 75"/>
              <a:gd name="T21" fmla="*/ 0 h 139"/>
              <a:gd name="T22" fmla="*/ 29 w 75"/>
              <a:gd name="T23" fmla="*/ 1 h 139"/>
              <a:gd name="T24" fmla="*/ 22 w 75"/>
              <a:gd name="T25" fmla="*/ 2 h 139"/>
              <a:gd name="T26" fmla="*/ 16 w 75"/>
              <a:gd name="T27" fmla="*/ 6 h 139"/>
              <a:gd name="T28" fmla="*/ 10 w 75"/>
              <a:gd name="T29" fmla="*/ 10 h 139"/>
              <a:gd name="T30" fmla="*/ 6 w 75"/>
              <a:gd name="T31" fmla="*/ 16 h 139"/>
              <a:gd name="T32" fmla="*/ 2 w 75"/>
              <a:gd name="T33" fmla="*/ 22 h 139"/>
              <a:gd name="T34" fmla="*/ 1 w 75"/>
              <a:gd name="T35" fmla="*/ 29 h 139"/>
              <a:gd name="T36" fmla="*/ 0 w 75"/>
              <a:gd name="T37" fmla="*/ 37 h 139"/>
              <a:gd name="T38" fmla="*/ 0 w 75"/>
              <a:gd name="T39" fmla="*/ 37 h 139"/>
              <a:gd name="T40" fmla="*/ 0 w 75"/>
              <a:gd name="T41" fmla="*/ 43 h 139"/>
              <a:gd name="T42" fmla="*/ 1 w 75"/>
              <a:gd name="T43" fmla="*/ 48 h 139"/>
              <a:gd name="T44" fmla="*/ 6 w 75"/>
              <a:gd name="T45" fmla="*/ 57 h 139"/>
              <a:gd name="T46" fmla="*/ 13 w 75"/>
              <a:gd name="T47" fmla="*/ 65 h 139"/>
              <a:gd name="T48" fmla="*/ 21 w 75"/>
              <a:gd name="T49" fmla="*/ 71 h 139"/>
              <a:gd name="T50" fmla="*/ 10 w 75"/>
              <a:gd name="T51" fmla="*/ 139 h 139"/>
              <a:gd name="T52" fmla="*/ 64 w 75"/>
              <a:gd name="T53" fmla="*/ 139 h 139"/>
              <a:gd name="T54" fmla="*/ 53 w 75"/>
              <a:gd name="T55" fmla="*/ 71 h 139"/>
              <a:gd name="T56" fmla="*/ 53 w 75"/>
              <a:gd name="T57" fmla="*/ 71 h 139"/>
              <a:gd name="T58" fmla="*/ 61 w 75"/>
              <a:gd name="T59" fmla="*/ 65 h 139"/>
              <a:gd name="T60" fmla="*/ 68 w 75"/>
              <a:gd name="T61" fmla="*/ 57 h 139"/>
              <a:gd name="T62" fmla="*/ 73 w 75"/>
              <a:gd name="T63" fmla="*/ 48 h 139"/>
              <a:gd name="T64" fmla="*/ 75 w 75"/>
              <a:gd name="T65" fmla="*/ 43 h 139"/>
              <a:gd name="T66" fmla="*/ 75 w 75"/>
              <a:gd name="T67" fmla="*/ 37 h 139"/>
              <a:gd name="T68" fmla="*/ 75 w 75"/>
              <a:gd name="T69" fmla="*/ 3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139">
                <a:moveTo>
                  <a:pt x="75" y="37"/>
                </a:moveTo>
                <a:lnTo>
                  <a:pt x="75" y="37"/>
                </a:lnTo>
                <a:lnTo>
                  <a:pt x="73" y="29"/>
                </a:lnTo>
                <a:lnTo>
                  <a:pt x="72" y="22"/>
                </a:lnTo>
                <a:lnTo>
                  <a:pt x="68" y="16"/>
                </a:lnTo>
                <a:lnTo>
                  <a:pt x="64" y="10"/>
                </a:lnTo>
                <a:lnTo>
                  <a:pt x="59" y="6"/>
                </a:lnTo>
                <a:lnTo>
                  <a:pt x="52" y="2"/>
                </a:lnTo>
                <a:lnTo>
                  <a:pt x="45" y="1"/>
                </a:lnTo>
                <a:lnTo>
                  <a:pt x="37" y="0"/>
                </a:lnTo>
                <a:lnTo>
                  <a:pt x="37" y="0"/>
                </a:lnTo>
                <a:lnTo>
                  <a:pt x="29" y="1"/>
                </a:lnTo>
                <a:lnTo>
                  <a:pt x="22" y="2"/>
                </a:lnTo>
                <a:lnTo>
                  <a:pt x="16" y="6"/>
                </a:lnTo>
                <a:lnTo>
                  <a:pt x="10" y="10"/>
                </a:lnTo>
                <a:lnTo>
                  <a:pt x="6" y="16"/>
                </a:lnTo>
                <a:lnTo>
                  <a:pt x="2" y="22"/>
                </a:lnTo>
                <a:lnTo>
                  <a:pt x="1" y="29"/>
                </a:lnTo>
                <a:lnTo>
                  <a:pt x="0" y="37"/>
                </a:lnTo>
                <a:lnTo>
                  <a:pt x="0" y="37"/>
                </a:lnTo>
                <a:lnTo>
                  <a:pt x="0" y="43"/>
                </a:lnTo>
                <a:lnTo>
                  <a:pt x="1" y="48"/>
                </a:lnTo>
                <a:lnTo>
                  <a:pt x="6" y="57"/>
                </a:lnTo>
                <a:lnTo>
                  <a:pt x="13" y="65"/>
                </a:lnTo>
                <a:lnTo>
                  <a:pt x="21" y="71"/>
                </a:lnTo>
                <a:lnTo>
                  <a:pt x="10" y="139"/>
                </a:lnTo>
                <a:lnTo>
                  <a:pt x="64" y="139"/>
                </a:lnTo>
                <a:lnTo>
                  <a:pt x="53" y="71"/>
                </a:lnTo>
                <a:lnTo>
                  <a:pt x="53" y="71"/>
                </a:lnTo>
                <a:lnTo>
                  <a:pt x="61" y="65"/>
                </a:lnTo>
                <a:lnTo>
                  <a:pt x="68" y="57"/>
                </a:lnTo>
                <a:lnTo>
                  <a:pt x="73" y="48"/>
                </a:lnTo>
                <a:lnTo>
                  <a:pt x="75" y="43"/>
                </a:lnTo>
                <a:lnTo>
                  <a:pt x="75" y="37"/>
                </a:lnTo>
                <a:lnTo>
                  <a:pt x="75" y="37"/>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81" name="Freeform 2250"/>
          <p:cNvSpPr>
            <a:spLocks/>
          </p:cNvSpPr>
          <p:nvPr/>
        </p:nvSpPr>
        <p:spPr bwMode="auto">
          <a:xfrm>
            <a:off x="2974976" y="1452564"/>
            <a:ext cx="73025" cy="88900"/>
          </a:xfrm>
          <a:custGeom>
            <a:avLst/>
            <a:gdLst>
              <a:gd name="T0" fmla="*/ 91 w 91"/>
              <a:gd name="T1" fmla="*/ 111 h 111"/>
              <a:gd name="T2" fmla="*/ 91 w 91"/>
              <a:gd name="T3" fmla="*/ 35 h 111"/>
              <a:gd name="T4" fmla="*/ 91 w 91"/>
              <a:gd name="T5" fmla="*/ 35 h 111"/>
              <a:gd name="T6" fmla="*/ 75 w 91"/>
              <a:gd name="T7" fmla="*/ 34 h 111"/>
              <a:gd name="T8" fmla="*/ 60 w 91"/>
              <a:gd name="T9" fmla="*/ 30 h 111"/>
              <a:gd name="T10" fmla="*/ 48 w 91"/>
              <a:gd name="T11" fmla="*/ 26 h 111"/>
              <a:gd name="T12" fmla="*/ 36 w 91"/>
              <a:gd name="T13" fmla="*/ 22 h 111"/>
              <a:gd name="T14" fmla="*/ 15 w 91"/>
              <a:gd name="T15" fmla="*/ 11 h 111"/>
              <a:gd name="T16" fmla="*/ 0 w 91"/>
              <a:gd name="T17" fmla="*/ 0 h 111"/>
              <a:gd name="T18" fmla="*/ 0 w 91"/>
              <a:gd name="T19" fmla="*/ 111 h 111"/>
              <a:gd name="T20" fmla="*/ 91 w 9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11">
                <a:moveTo>
                  <a:pt x="91" y="111"/>
                </a:moveTo>
                <a:lnTo>
                  <a:pt x="91" y="35"/>
                </a:lnTo>
                <a:lnTo>
                  <a:pt x="91" y="35"/>
                </a:lnTo>
                <a:lnTo>
                  <a:pt x="75" y="34"/>
                </a:lnTo>
                <a:lnTo>
                  <a:pt x="60" y="30"/>
                </a:lnTo>
                <a:lnTo>
                  <a:pt x="48" y="26"/>
                </a:lnTo>
                <a:lnTo>
                  <a:pt x="36" y="22"/>
                </a:lnTo>
                <a:lnTo>
                  <a:pt x="15" y="11"/>
                </a:lnTo>
                <a:lnTo>
                  <a:pt x="0" y="0"/>
                </a:lnTo>
                <a:lnTo>
                  <a:pt x="0" y="111"/>
                </a:lnTo>
                <a:lnTo>
                  <a:pt x="91" y="111"/>
                </a:lnTo>
                <a:close/>
              </a:path>
            </a:pathLst>
          </a:custGeom>
          <a:solidFill>
            <a:srgbClr val="FFCC00"/>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82" name="Freeform 2251"/>
          <p:cNvSpPr>
            <a:spLocks/>
          </p:cNvSpPr>
          <p:nvPr/>
        </p:nvSpPr>
        <p:spPr bwMode="auto">
          <a:xfrm>
            <a:off x="3567114" y="1349376"/>
            <a:ext cx="382588" cy="382588"/>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1" y="0"/>
                </a:lnTo>
                <a:lnTo>
                  <a:pt x="241"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1" y="482"/>
                </a:lnTo>
                <a:lnTo>
                  <a:pt x="241"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83" name="Freeform 2252"/>
          <p:cNvSpPr>
            <a:spLocks/>
          </p:cNvSpPr>
          <p:nvPr/>
        </p:nvSpPr>
        <p:spPr bwMode="auto">
          <a:xfrm>
            <a:off x="3959226" y="1349376"/>
            <a:ext cx="382588" cy="382588"/>
          </a:xfrm>
          <a:custGeom>
            <a:avLst/>
            <a:gdLst>
              <a:gd name="T0" fmla="*/ 483 w 483"/>
              <a:gd name="T1" fmla="*/ 241 h 482"/>
              <a:gd name="T2" fmla="*/ 478 w 483"/>
              <a:gd name="T3" fmla="*/ 193 h 482"/>
              <a:gd name="T4" fmla="*/ 464 w 483"/>
              <a:gd name="T5" fmla="*/ 148 h 482"/>
              <a:gd name="T6" fmla="*/ 441 w 483"/>
              <a:gd name="T7" fmla="*/ 106 h 482"/>
              <a:gd name="T8" fmla="*/ 412 w 483"/>
              <a:gd name="T9" fmla="*/ 71 h 482"/>
              <a:gd name="T10" fmla="*/ 377 w 483"/>
              <a:gd name="T11" fmla="*/ 42 h 482"/>
              <a:gd name="T12" fmla="*/ 336 w 483"/>
              <a:gd name="T13" fmla="*/ 19 h 482"/>
              <a:gd name="T14" fmla="*/ 290 w 483"/>
              <a:gd name="T15" fmla="*/ 6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8 h 482"/>
              <a:gd name="T60" fmla="*/ 428 w 483"/>
              <a:gd name="T61" fmla="*/ 394 h 482"/>
              <a:gd name="T62" fmla="*/ 454 w 483"/>
              <a:gd name="T63" fmla="*/ 357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1"/>
                </a:lnTo>
                <a:lnTo>
                  <a:pt x="242" y="0"/>
                </a:lnTo>
                <a:lnTo>
                  <a:pt x="242" y="0"/>
                </a:lnTo>
                <a:lnTo>
                  <a:pt x="218"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8"/>
                </a:lnTo>
                <a:lnTo>
                  <a:pt x="412" y="411"/>
                </a:lnTo>
                <a:lnTo>
                  <a:pt x="428" y="394"/>
                </a:lnTo>
                <a:lnTo>
                  <a:pt x="441" y="377"/>
                </a:lnTo>
                <a:lnTo>
                  <a:pt x="454" y="357"/>
                </a:lnTo>
                <a:lnTo>
                  <a:pt x="464" y="335"/>
                </a:lnTo>
                <a:lnTo>
                  <a:pt x="472" y="314"/>
                </a:lnTo>
                <a:lnTo>
                  <a:pt x="478" y="290"/>
                </a:lnTo>
                <a:lnTo>
                  <a:pt x="482"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84" name="Rectangle 2253"/>
          <p:cNvSpPr>
            <a:spLocks noChangeArrowheads="1"/>
          </p:cNvSpPr>
          <p:nvPr/>
        </p:nvSpPr>
        <p:spPr bwMode="auto">
          <a:xfrm>
            <a:off x="3749675" y="1600202"/>
            <a:ext cx="17463" cy="68263"/>
          </a:xfrm>
          <a:prstGeom prst="rect">
            <a:avLst/>
          </a:prstGeom>
          <a:solidFill>
            <a:srgbClr val="AA8566"/>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2885" name="Freeform 2254"/>
          <p:cNvSpPr>
            <a:spLocks/>
          </p:cNvSpPr>
          <p:nvPr/>
        </p:nvSpPr>
        <p:spPr bwMode="auto">
          <a:xfrm>
            <a:off x="3665539" y="1422402"/>
            <a:ext cx="187325" cy="187325"/>
          </a:xfrm>
          <a:custGeom>
            <a:avLst/>
            <a:gdLst>
              <a:gd name="T0" fmla="*/ 132 w 236"/>
              <a:gd name="T1" fmla="*/ 0 h 236"/>
              <a:gd name="T2" fmla="*/ 145 w 236"/>
              <a:gd name="T3" fmla="*/ 7 h 236"/>
              <a:gd name="T4" fmla="*/ 161 w 236"/>
              <a:gd name="T5" fmla="*/ 12 h 236"/>
              <a:gd name="T6" fmla="*/ 172 w 236"/>
              <a:gd name="T7" fmla="*/ 12 h 236"/>
              <a:gd name="T8" fmla="*/ 179 w 236"/>
              <a:gd name="T9" fmla="*/ 20 h 236"/>
              <a:gd name="T10" fmla="*/ 192 w 236"/>
              <a:gd name="T11" fmla="*/ 31 h 236"/>
              <a:gd name="T12" fmla="*/ 206 w 236"/>
              <a:gd name="T13" fmla="*/ 39 h 236"/>
              <a:gd name="T14" fmla="*/ 206 w 236"/>
              <a:gd name="T15" fmla="*/ 50 h 236"/>
              <a:gd name="T16" fmla="*/ 216 w 236"/>
              <a:gd name="T17" fmla="*/ 58 h 236"/>
              <a:gd name="T18" fmla="*/ 226 w 236"/>
              <a:gd name="T19" fmla="*/ 73 h 236"/>
              <a:gd name="T20" fmla="*/ 223 w 236"/>
              <a:gd name="T21" fmla="*/ 85 h 236"/>
              <a:gd name="T22" fmla="*/ 232 w 236"/>
              <a:gd name="T23" fmla="*/ 93 h 236"/>
              <a:gd name="T24" fmla="*/ 232 w 236"/>
              <a:gd name="T25" fmla="*/ 110 h 236"/>
              <a:gd name="T26" fmla="*/ 230 w 236"/>
              <a:gd name="T27" fmla="*/ 122 h 236"/>
              <a:gd name="T28" fmla="*/ 236 w 236"/>
              <a:gd name="T29" fmla="*/ 132 h 236"/>
              <a:gd name="T30" fmla="*/ 230 w 236"/>
              <a:gd name="T31" fmla="*/ 145 h 236"/>
              <a:gd name="T32" fmla="*/ 224 w 236"/>
              <a:gd name="T33" fmla="*/ 161 h 236"/>
              <a:gd name="T34" fmla="*/ 224 w 236"/>
              <a:gd name="T35" fmla="*/ 172 h 236"/>
              <a:gd name="T36" fmla="*/ 216 w 236"/>
              <a:gd name="T37" fmla="*/ 178 h 236"/>
              <a:gd name="T38" fmla="*/ 206 w 236"/>
              <a:gd name="T39" fmla="*/ 192 h 236"/>
              <a:gd name="T40" fmla="*/ 198 w 236"/>
              <a:gd name="T41" fmla="*/ 205 h 236"/>
              <a:gd name="T42" fmla="*/ 187 w 236"/>
              <a:gd name="T43" fmla="*/ 205 h 236"/>
              <a:gd name="T44" fmla="*/ 179 w 236"/>
              <a:gd name="T45" fmla="*/ 216 h 236"/>
              <a:gd name="T46" fmla="*/ 164 w 236"/>
              <a:gd name="T47" fmla="*/ 225 h 236"/>
              <a:gd name="T48" fmla="*/ 152 w 236"/>
              <a:gd name="T49" fmla="*/ 223 h 236"/>
              <a:gd name="T50" fmla="*/ 144 w 236"/>
              <a:gd name="T51" fmla="*/ 232 h 236"/>
              <a:gd name="T52" fmla="*/ 126 w 236"/>
              <a:gd name="T53" fmla="*/ 232 h 236"/>
              <a:gd name="T54" fmla="*/ 114 w 236"/>
              <a:gd name="T55" fmla="*/ 229 h 236"/>
              <a:gd name="T56" fmla="*/ 105 w 236"/>
              <a:gd name="T57" fmla="*/ 236 h 236"/>
              <a:gd name="T58" fmla="*/ 92 w 236"/>
              <a:gd name="T59" fmla="*/ 229 h 236"/>
              <a:gd name="T60" fmla="*/ 76 w 236"/>
              <a:gd name="T61" fmla="*/ 224 h 236"/>
              <a:gd name="T62" fmla="*/ 65 w 236"/>
              <a:gd name="T63" fmla="*/ 224 h 236"/>
              <a:gd name="T64" fmla="*/ 58 w 236"/>
              <a:gd name="T65" fmla="*/ 216 h 236"/>
              <a:gd name="T66" fmla="*/ 45 w 236"/>
              <a:gd name="T67" fmla="*/ 205 h 236"/>
              <a:gd name="T68" fmla="*/ 31 w 236"/>
              <a:gd name="T69" fmla="*/ 197 h 236"/>
              <a:gd name="T70" fmla="*/ 31 w 236"/>
              <a:gd name="T71" fmla="*/ 186 h 236"/>
              <a:gd name="T72" fmla="*/ 21 w 236"/>
              <a:gd name="T73" fmla="*/ 178 h 236"/>
              <a:gd name="T74" fmla="*/ 11 w 236"/>
              <a:gd name="T75" fmla="*/ 164 h 236"/>
              <a:gd name="T76" fmla="*/ 14 w 236"/>
              <a:gd name="T77" fmla="*/ 152 h 236"/>
              <a:gd name="T78" fmla="*/ 5 w 236"/>
              <a:gd name="T79" fmla="*/ 144 h 236"/>
              <a:gd name="T80" fmla="*/ 5 w 236"/>
              <a:gd name="T81" fmla="*/ 126 h 236"/>
              <a:gd name="T82" fmla="*/ 7 w 236"/>
              <a:gd name="T83" fmla="*/ 114 h 236"/>
              <a:gd name="T84" fmla="*/ 0 w 236"/>
              <a:gd name="T85" fmla="*/ 105 h 236"/>
              <a:gd name="T86" fmla="*/ 7 w 236"/>
              <a:gd name="T87" fmla="*/ 91 h 236"/>
              <a:gd name="T88" fmla="*/ 13 w 236"/>
              <a:gd name="T89" fmla="*/ 75 h 236"/>
              <a:gd name="T90" fmla="*/ 13 w 236"/>
              <a:gd name="T91" fmla="*/ 65 h 236"/>
              <a:gd name="T92" fmla="*/ 21 w 236"/>
              <a:gd name="T93" fmla="*/ 58 h 236"/>
              <a:gd name="T94" fmla="*/ 31 w 236"/>
              <a:gd name="T95" fmla="*/ 44 h 236"/>
              <a:gd name="T96" fmla="*/ 39 w 236"/>
              <a:gd name="T97" fmla="*/ 31 h 236"/>
              <a:gd name="T98" fmla="*/ 50 w 236"/>
              <a:gd name="T99" fmla="*/ 31 h 236"/>
              <a:gd name="T100" fmla="*/ 58 w 236"/>
              <a:gd name="T101" fmla="*/ 20 h 236"/>
              <a:gd name="T102" fmla="*/ 73 w 236"/>
              <a:gd name="T103" fmla="*/ 11 h 236"/>
              <a:gd name="T104" fmla="*/ 85 w 236"/>
              <a:gd name="T105" fmla="*/ 14 h 236"/>
              <a:gd name="T106" fmla="*/ 93 w 236"/>
              <a:gd name="T107" fmla="*/ 4 h 236"/>
              <a:gd name="T108" fmla="*/ 110 w 236"/>
              <a:gd name="T109" fmla="*/ 4 h 236"/>
              <a:gd name="T110" fmla="*/ 122 w 236"/>
              <a:gd name="T111"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6" h="236">
                <a:moveTo>
                  <a:pt x="126" y="4"/>
                </a:moveTo>
                <a:lnTo>
                  <a:pt x="126" y="4"/>
                </a:lnTo>
                <a:lnTo>
                  <a:pt x="126" y="4"/>
                </a:lnTo>
                <a:lnTo>
                  <a:pt x="129" y="2"/>
                </a:lnTo>
                <a:lnTo>
                  <a:pt x="132" y="0"/>
                </a:lnTo>
                <a:lnTo>
                  <a:pt x="137" y="0"/>
                </a:lnTo>
                <a:lnTo>
                  <a:pt x="143" y="3"/>
                </a:lnTo>
                <a:lnTo>
                  <a:pt x="144" y="4"/>
                </a:lnTo>
                <a:lnTo>
                  <a:pt x="145" y="7"/>
                </a:lnTo>
                <a:lnTo>
                  <a:pt x="145" y="7"/>
                </a:lnTo>
                <a:lnTo>
                  <a:pt x="145" y="7"/>
                </a:lnTo>
                <a:lnTo>
                  <a:pt x="148" y="11"/>
                </a:lnTo>
                <a:lnTo>
                  <a:pt x="152" y="14"/>
                </a:lnTo>
                <a:lnTo>
                  <a:pt x="157" y="14"/>
                </a:lnTo>
                <a:lnTo>
                  <a:pt x="161" y="12"/>
                </a:lnTo>
                <a:lnTo>
                  <a:pt x="161" y="12"/>
                </a:lnTo>
                <a:lnTo>
                  <a:pt x="161" y="12"/>
                </a:lnTo>
                <a:lnTo>
                  <a:pt x="164" y="11"/>
                </a:lnTo>
                <a:lnTo>
                  <a:pt x="167" y="11"/>
                </a:lnTo>
                <a:lnTo>
                  <a:pt x="172" y="12"/>
                </a:lnTo>
                <a:lnTo>
                  <a:pt x="176" y="15"/>
                </a:lnTo>
                <a:lnTo>
                  <a:pt x="177" y="18"/>
                </a:lnTo>
                <a:lnTo>
                  <a:pt x="179" y="20"/>
                </a:lnTo>
                <a:lnTo>
                  <a:pt x="179" y="20"/>
                </a:lnTo>
                <a:lnTo>
                  <a:pt x="179" y="20"/>
                </a:lnTo>
                <a:lnTo>
                  <a:pt x="180" y="26"/>
                </a:lnTo>
                <a:lnTo>
                  <a:pt x="183" y="30"/>
                </a:lnTo>
                <a:lnTo>
                  <a:pt x="187" y="31"/>
                </a:lnTo>
                <a:lnTo>
                  <a:pt x="192" y="31"/>
                </a:lnTo>
                <a:lnTo>
                  <a:pt x="192" y="31"/>
                </a:lnTo>
                <a:lnTo>
                  <a:pt x="192" y="31"/>
                </a:lnTo>
                <a:lnTo>
                  <a:pt x="195" y="31"/>
                </a:lnTo>
                <a:lnTo>
                  <a:pt x="198" y="31"/>
                </a:lnTo>
                <a:lnTo>
                  <a:pt x="203" y="34"/>
                </a:lnTo>
                <a:lnTo>
                  <a:pt x="206" y="39"/>
                </a:lnTo>
                <a:lnTo>
                  <a:pt x="206" y="42"/>
                </a:lnTo>
                <a:lnTo>
                  <a:pt x="206" y="44"/>
                </a:lnTo>
                <a:lnTo>
                  <a:pt x="206" y="44"/>
                </a:lnTo>
                <a:lnTo>
                  <a:pt x="206" y="44"/>
                </a:lnTo>
                <a:lnTo>
                  <a:pt x="206" y="50"/>
                </a:lnTo>
                <a:lnTo>
                  <a:pt x="207" y="54"/>
                </a:lnTo>
                <a:lnTo>
                  <a:pt x="211" y="57"/>
                </a:lnTo>
                <a:lnTo>
                  <a:pt x="216" y="58"/>
                </a:lnTo>
                <a:lnTo>
                  <a:pt x="216" y="58"/>
                </a:lnTo>
                <a:lnTo>
                  <a:pt x="216" y="58"/>
                </a:lnTo>
                <a:lnTo>
                  <a:pt x="219" y="59"/>
                </a:lnTo>
                <a:lnTo>
                  <a:pt x="222" y="61"/>
                </a:lnTo>
                <a:lnTo>
                  <a:pt x="224" y="65"/>
                </a:lnTo>
                <a:lnTo>
                  <a:pt x="226" y="70"/>
                </a:lnTo>
                <a:lnTo>
                  <a:pt x="226" y="73"/>
                </a:lnTo>
                <a:lnTo>
                  <a:pt x="224" y="75"/>
                </a:lnTo>
                <a:lnTo>
                  <a:pt x="224" y="75"/>
                </a:lnTo>
                <a:lnTo>
                  <a:pt x="224" y="75"/>
                </a:lnTo>
                <a:lnTo>
                  <a:pt x="223" y="79"/>
                </a:lnTo>
                <a:lnTo>
                  <a:pt x="223" y="85"/>
                </a:lnTo>
                <a:lnTo>
                  <a:pt x="226" y="89"/>
                </a:lnTo>
                <a:lnTo>
                  <a:pt x="230" y="91"/>
                </a:lnTo>
                <a:lnTo>
                  <a:pt x="230" y="91"/>
                </a:lnTo>
                <a:lnTo>
                  <a:pt x="230" y="91"/>
                </a:lnTo>
                <a:lnTo>
                  <a:pt x="232" y="93"/>
                </a:lnTo>
                <a:lnTo>
                  <a:pt x="234" y="94"/>
                </a:lnTo>
                <a:lnTo>
                  <a:pt x="236" y="99"/>
                </a:lnTo>
                <a:lnTo>
                  <a:pt x="236" y="105"/>
                </a:lnTo>
                <a:lnTo>
                  <a:pt x="235" y="107"/>
                </a:lnTo>
                <a:lnTo>
                  <a:pt x="232" y="110"/>
                </a:lnTo>
                <a:lnTo>
                  <a:pt x="232" y="110"/>
                </a:lnTo>
                <a:lnTo>
                  <a:pt x="232" y="110"/>
                </a:lnTo>
                <a:lnTo>
                  <a:pt x="230" y="114"/>
                </a:lnTo>
                <a:lnTo>
                  <a:pt x="228" y="118"/>
                </a:lnTo>
                <a:lnTo>
                  <a:pt x="230" y="122"/>
                </a:lnTo>
                <a:lnTo>
                  <a:pt x="232" y="126"/>
                </a:lnTo>
                <a:lnTo>
                  <a:pt x="232" y="126"/>
                </a:lnTo>
                <a:lnTo>
                  <a:pt x="232" y="126"/>
                </a:lnTo>
                <a:lnTo>
                  <a:pt x="235" y="129"/>
                </a:lnTo>
                <a:lnTo>
                  <a:pt x="236" y="132"/>
                </a:lnTo>
                <a:lnTo>
                  <a:pt x="236" y="137"/>
                </a:lnTo>
                <a:lnTo>
                  <a:pt x="234" y="142"/>
                </a:lnTo>
                <a:lnTo>
                  <a:pt x="232" y="144"/>
                </a:lnTo>
                <a:lnTo>
                  <a:pt x="230" y="145"/>
                </a:lnTo>
                <a:lnTo>
                  <a:pt x="230" y="145"/>
                </a:lnTo>
                <a:lnTo>
                  <a:pt x="230" y="145"/>
                </a:lnTo>
                <a:lnTo>
                  <a:pt x="226" y="148"/>
                </a:lnTo>
                <a:lnTo>
                  <a:pt x="223" y="152"/>
                </a:lnTo>
                <a:lnTo>
                  <a:pt x="223" y="157"/>
                </a:lnTo>
                <a:lnTo>
                  <a:pt x="224" y="161"/>
                </a:lnTo>
                <a:lnTo>
                  <a:pt x="224" y="161"/>
                </a:lnTo>
                <a:lnTo>
                  <a:pt x="224" y="161"/>
                </a:lnTo>
                <a:lnTo>
                  <a:pt x="226" y="164"/>
                </a:lnTo>
                <a:lnTo>
                  <a:pt x="226" y="166"/>
                </a:lnTo>
                <a:lnTo>
                  <a:pt x="224" y="172"/>
                </a:lnTo>
                <a:lnTo>
                  <a:pt x="222" y="176"/>
                </a:lnTo>
                <a:lnTo>
                  <a:pt x="219" y="177"/>
                </a:lnTo>
                <a:lnTo>
                  <a:pt x="216" y="178"/>
                </a:lnTo>
                <a:lnTo>
                  <a:pt x="216" y="178"/>
                </a:lnTo>
                <a:lnTo>
                  <a:pt x="216" y="178"/>
                </a:lnTo>
                <a:lnTo>
                  <a:pt x="211" y="180"/>
                </a:lnTo>
                <a:lnTo>
                  <a:pt x="207" y="182"/>
                </a:lnTo>
                <a:lnTo>
                  <a:pt x="206" y="186"/>
                </a:lnTo>
                <a:lnTo>
                  <a:pt x="206" y="192"/>
                </a:lnTo>
                <a:lnTo>
                  <a:pt x="206" y="192"/>
                </a:lnTo>
                <a:lnTo>
                  <a:pt x="206" y="192"/>
                </a:lnTo>
                <a:lnTo>
                  <a:pt x="206" y="195"/>
                </a:lnTo>
                <a:lnTo>
                  <a:pt x="206" y="197"/>
                </a:lnTo>
                <a:lnTo>
                  <a:pt x="203" y="203"/>
                </a:lnTo>
                <a:lnTo>
                  <a:pt x="198" y="205"/>
                </a:lnTo>
                <a:lnTo>
                  <a:pt x="195" y="205"/>
                </a:lnTo>
                <a:lnTo>
                  <a:pt x="192" y="205"/>
                </a:lnTo>
                <a:lnTo>
                  <a:pt x="192" y="205"/>
                </a:lnTo>
                <a:lnTo>
                  <a:pt x="192" y="205"/>
                </a:lnTo>
                <a:lnTo>
                  <a:pt x="187" y="205"/>
                </a:lnTo>
                <a:lnTo>
                  <a:pt x="183" y="207"/>
                </a:lnTo>
                <a:lnTo>
                  <a:pt x="180" y="211"/>
                </a:lnTo>
                <a:lnTo>
                  <a:pt x="179" y="216"/>
                </a:lnTo>
                <a:lnTo>
                  <a:pt x="179" y="216"/>
                </a:lnTo>
                <a:lnTo>
                  <a:pt x="179" y="216"/>
                </a:lnTo>
                <a:lnTo>
                  <a:pt x="177" y="219"/>
                </a:lnTo>
                <a:lnTo>
                  <a:pt x="176" y="221"/>
                </a:lnTo>
                <a:lnTo>
                  <a:pt x="172" y="224"/>
                </a:lnTo>
                <a:lnTo>
                  <a:pt x="167" y="225"/>
                </a:lnTo>
                <a:lnTo>
                  <a:pt x="164" y="225"/>
                </a:lnTo>
                <a:lnTo>
                  <a:pt x="161" y="224"/>
                </a:lnTo>
                <a:lnTo>
                  <a:pt x="161" y="224"/>
                </a:lnTo>
                <a:lnTo>
                  <a:pt x="161" y="224"/>
                </a:lnTo>
                <a:lnTo>
                  <a:pt x="157" y="223"/>
                </a:lnTo>
                <a:lnTo>
                  <a:pt x="152" y="223"/>
                </a:lnTo>
                <a:lnTo>
                  <a:pt x="148" y="225"/>
                </a:lnTo>
                <a:lnTo>
                  <a:pt x="145" y="229"/>
                </a:lnTo>
                <a:lnTo>
                  <a:pt x="145" y="229"/>
                </a:lnTo>
                <a:lnTo>
                  <a:pt x="145" y="229"/>
                </a:lnTo>
                <a:lnTo>
                  <a:pt x="144" y="232"/>
                </a:lnTo>
                <a:lnTo>
                  <a:pt x="143" y="233"/>
                </a:lnTo>
                <a:lnTo>
                  <a:pt x="137" y="236"/>
                </a:lnTo>
                <a:lnTo>
                  <a:pt x="132" y="236"/>
                </a:lnTo>
                <a:lnTo>
                  <a:pt x="129" y="235"/>
                </a:lnTo>
                <a:lnTo>
                  <a:pt x="126" y="232"/>
                </a:lnTo>
                <a:lnTo>
                  <a:pt x="126" y="232"/>
                </a:lnTo>
                <a:lnTo>
                  <a:pt x="126" y="232"/>
                </a:lnTo>
                <a:lnTo>
                  <a:pt x="122" y="229"/>
                </a:lnTo>
                <a:lnTo>
                  <a:pt x="118" y="228"/>
                </a:lnTo>
                <a:lnTo>
                  <a:pt x="114" y="229"/>
                </a:lnTo>
                <a:lnTo>
                  <a:pt x="110" y="232"/>
                </a:lnTo>
                <a:lnTo>
                  <a:pt x="110" y="232"/>
                </a:lnTo>
                <a:lnTo>
                  <a:pt x="110" y="232"/>
                </a:lnTo>
                <a:lnTo>
                  <a:pt x="108" y="235"/>
                </a:lnTo>
                <a:lnTo>
                  <a:pt x="105" y="236"/>
                </a:lnTo>
                <a:lnTo>
                  <a:pt x="100" y="236"/>
                </a:lnTo>
                <a:lnTo>
                  <a:pt x="94" y="233"/>
                </a:lnTo>
                <a:lnTo>
                  <a:pt x="93" y="232"/>
                </a:lnTo>
                <a:lnTo>
                  <a:pt x="92" y="229"/>
                </a:lnTo>
                <a:lnTo>
                  <a:pt x="92" y="229"/>
                </a:lnTo>
                <a:lnTo>
                  <a:pt x="92" y="229"/>
                </a:lnTo>
                <a:lnTo>
                  <a:pt x="89" y="225"/>
                </a:lnTo>
                <a:lnTo>
                  <a:pt x="85" y="223"/>
                </a:lnTo>
                <a:lnTo>
                  <a:pt x="80" y="223"/>
                </a:lnTo>
                <a:lnTo>
                  <a:pt x="76" y="224"/>
                </a:lnTo>
                <a:lnTo>
                  <a:pt x="76" y="224"/>
                </a:lnTo>
                <a:lnTo>
                  <a:pt x="76" y="224"/>
                </a:lnTo>
                <a:lnTo>
                  <a:pt x="73" y="225"/>
                </a:lnTo>
                <a:lnTo>
                  <a:pt x="70" y="225"/>
                </a:lnTo>
                <a:lnTo>
                  <a:pt x="65" y="224"/>
                </a:lnTo>
                <a:lnTo>
                  <a:pt x="61" y="221"/>
                </a:lnTo>
                <a:lnTo>
                  <a:pt x="59" y="219"/>
                </a:lnTo>
                <a:lnTo>
                  <a:pt x="58" y="216"/>
                </a:lnTo>
                <a:lnTo>
                  <a:pt x="58" y="216"/>
                </a:lnTo>
                <a:lnTo>
                  <a:pt x="58" y="216"/>
                </a:lnTo>
                <a:lnTo>
                  <a:pt x="57" y="211"/>
                </a:lnTo>
                <a:lnTo>
                  <a:pt x="54" y="207"/>
                </a:lnTo>
                <a:lnTo>
                  <a:pt x="50" y="205"/>
                </a:lnTo>
                <a:lnTo>
                  <a:pt x="45" y="205"/>
                </a:lnTo>
                <a:lnTo>
                  <a:pt x="45" y="205"/>
                </a:lnTo>
                <a:lnTo>
                  <a:pt x="45" y="205"/>
                </a:lnTo>
                <a:lnTo>
                  <a:pt x="42" y="205"/>
                </a:lnTo>
                <a:lnTo>
                  <a:pt x="39" y="205"/>
                </a:lnTo>
                <a:lnTo>
                  <a:pt x="34" y="203"/>
                </a:lnTo>
                <a:lnTo>
                  <a:pt x="31" y="197"/>
                </a:lnTo>
                <a:lnTo>
                  <a:pt x="31" y="195"/>
                </a:lnTo>
                <a:lnTo>
                  <a:pt x="31" y="192"/>
                </a:lnTo>
                <a:lnTo>
                  <a:pt x="31" y="192"/>
                </a:lnTo>
                <a:lnTo>
                  <a:pt x="31" y="192"/>
                </a:lnTo>
                <a:lnTo>
                  <a:pt x="31" y="186"/>
                </a:lnTo>
                <a:lnTo>
                  <a:pt x="30" y="182"/>
                </a:lnTo>
                <a:lnTo>
                  <a:pt x="26" y="180"/>
                </a:lnTo>
                <a:lnTo>
                  <a:pt x="21" y="178"/>
                </a:lnTo>
                <a:lnTo>
                  <a:pt x="21" y="178"/>
                </a:lnTo>
                <a:lnTo>
                  <a:pt x="21" y="178"/>
                </a:lnTo>
                <a:lnTo>
                  <a:pt x="18" y="177"/>
                </a:lnTo>
                <a:lnTo>
                  <a:pt x="15" y="176"/>
                </a:lnTo>
                <a:lnTo>
                  <a:pt x="13" y="172"/>
                </a:lnTo>
                <a:lnTo>
                  <a:pt x="11" y="166"/>
                </a:lnTo>
                <a:lnTo>
                  <a:pt x="11" y="164"/>
                </a:lnTo>
                <a:lnTo>
                  <a:pt x="13" y="161"/>
                </a:lnTo>
                <a:lnTo>
                  <a:pt x="13" y="161"/>
                </a:lnTo>
                <a:lnTo>
                  <a:pt x="13" y="161"/>
                </a:lnTo>
                <a:lnTo>
                  <a:pt x="14" y="157"/>
                </a:lnTo>
                <a:lnTo>
                  <a:pt x="14" y="152"/>
                </a:lnTo>
                <a:lnTo>
                  <a:pt x="11" y="148"/>
                </a:lnTo>
                <a:lnTo>
                  <a:pt x="7" y="145"/>
                </a:lnTo>
                <a:lnTo>
                  <a:pt x="7" y="145"/>
                </a:lnTo>
                <a:lnTo>
                  <a:pt x="7" y="145"/>
                </a:lnTo>
                <a:lnTo>
                  <a:pt x="5" y="144"/>
                </a:lnTo>
                <a:lnTo>
                  <a:pt x="3" y="142"/>
                </a:lnTo>
                <a:lnTo>
                  <a:pt x="0" y="137"/>
                </a:lnTo>
                <a:lnTo>
                  <a:pt x="0" y="132"/>
                </a:lnTo>
                <a:lnTo>
                  <a:pt x="2" y="129"/>
                </a:lnTo>
                <a:lnTo>
                  <a:pt x="5" y="126"/>
                </a:lnTo>
                <a:lnTo>
                  <a:pt x="5" y="126"/>
                </a:lnTo>
                <a:lnTo>
                  <a:pt x="5" y="126"/>
                </a:lnTo>
                <a:lnTo>
                  <a:pt x="7" y="122"/>
                </a:lnTo>
                <a:lnTo>
                  <a:pt x="9" y="118"/>
                </a:lnTo>
                <a:lnTo>
                  <a:pt x="7" y="114"/>
                </a:lnTo>
                <a:lnTo>
                  <a:pt x="5" y="110"/>
                </a:lnTo>
                <a:lnTo>
                  <a:pt x="5" y="110"/>
                </a:lnTo>
                <a:lnTo>
                  <a:pt x="5" y="110"/>
                </a:lnTo>
                <a:lnTo>
                  <a:pt x="2" y="107"/>
                </a:lnTo>
                <a:lnTo>
                  <a:pt x="0" y="105"/>
                </a:lnTo>
                <a:lnTo>
                  <a:pt x="0" y="99"/>
                </a:lnTo>
                <a:lnTo>
                  <a:pt x="3" y="94"/>
                </a:lnTo>
                <a:lnTo>
                  <a:pt x="5" y="93"/>
                </a:lnTo>
                <a:lnTo>
                  <a:pt x="7" y="91"/>
                </a:lnTo>
                <a:lnTo>
                  <a:pt x="7" y="91"/>
                </a:lnTo>
                <a:lnTo>
                  <a:pt x="7" y="91"/>
                </a:lnTo>
                <a:lnTo>
                  <a:pt x="11" y="89"/>
                </a:lnTo>
                <a:lnTo>
                  <a:pt x="14" y="85"/>
                </a:lnTo>
                <a:lnTo>
                  <a:pt x="14" y="79"/>
                </a:lnTo>
                <a:lnTo>
                  <a:pt x="13" y="75"/>
                </a:lnTo>
                <a:lnTo>
                  <a:pt x="13" y="75"/>
                </a:lnTo>
                <a:lnTo>
                  <a:pt x="13" y="75"/>
                </a:lnTo>
                <a:lnTo>
                  <a:pt x="11" y="73"/>
                </a:lnTo>
                <a:lnTo>
                  <a:pt x="11" y="70"/>
                </a:lnTo>
                <a:lnTo>
                  <a:pt x="13" y="65"/>
                </a:lnTo>
                <a:lnTo>
                  <a:pt x="15" y="61"/>
                </a:lnTo>
                <a:lnTo>
                  <a:pt x="18" y="59"/>
                </a:lnTo>
                <a:lnTo>
                  <a:pt x="21" y="58"/>
                </a:lnTo>
                <a:lnTo>
                  <a:pt x="21" y="58"/>
                </a:lnTo>
                <a:lnTo>
                  <a:pt x="21" y="58"/>
                </a:lnTo>
                <a:lnTo>
                  <a:pt x="26" y="57"/>
                </a:lnTo>
                <a:lnTo>
                  <a:pt x="30" y="54"/>
                </a:lnTo>
                <a:lnTo>
                  <a:pt x="31" y="50"/>
                </a:lnTo>
                <a:lnTo>
                  <a:pt x="31" y="44"/>
                </a:lnTo>
                <a:lnTo>
                  <a:pt x="31" y="44"/>
                </a:lnTo>
                <a:lnTo>
                  <a:pt x="31" y="44"/>
                </a:lnTo>
                <a:lnTo>
                  <a:pt x="31" y="42"/>
                </a:lnTo>
                <a:lnTo>
                  <a:pt x="31" y="39"/>
                </a:lnTo>
                <a:lnTo>
                  <a:pt x="34" y="34"/>
                </a:lnTo>
                <a:lnTo>
                  <a:pt x="39" y="31"/>
                </a:lnTo>
                <a:lnTo>
                  <a:pt x="42" y="31"/>
                </a:lnTo>
                <a:lnTo>
                  <a:pt x="45" y="31"/>
                </a:lnTo>
                <a:lnTo>
                  <a:pt x="45" y="31"/>
                </a:lnTo>
                <a:lnTo>
                  <a:pt x="45" y="31"/>
                </a:lnTo>
                <a:lnTo>
                  <a:pt x="50" y="31"/>
                </a:lnTo>
                <a:lnTo>
                  <a:pt x="54" y="30"/>
                </a:lnTo>
                <a:lnTo>
                  <a:pt x="57" y="26"/>
                </a:lnTo>
                <a:lnTo>
                  <a:pt x="58" y="20"/>
                </a:lnTo>
                <a:lnTo>
                  <a:pt x="58" y="20"/>
                </a:lnTo>
                <a:lnTo>
                  <a:pt x="58" y="20"/>
                </a:lnTo>
                <a:lnTo>
                  <a:pt x="59" y="18"/>
                </a:lnTo>
                <a:lnTo>
                  <a:pt x="61" y="15"/>
                </a:lnTo>
                <a:lnTo>
                  <a:pt x="65" y="12"/>
                </a:lnTo>
                <a:lnTo>
                  <a:pt x="70" y="11"/>
                </a:lnTo>
                <a:lnTo>
                  <a:pt x="73" y="11"/>
                </a:lnTo>
                <a:lnTo>
                  <a:pt x="76" y="12"/>
                </a:lnTo>
                <a:lnTo>
                  <a:pt x="76" y="12"/>
                </a:lnTo>
                <a:lnTo>
                  <a:pt x="76" y="12"/>
                </a:lnTo>
                <a:lnTo>
                  <a:pt x="80" y="14"/>
                </a:lnTo>
                <a:lnTo>
                  <a:pt x="85" y="14"/>
                </a:lnTo>
                <a:lnTo>
                  <a:pt x="89" y="11"/>
                </a:lnTo>
                <a:lnTo>
                  <a:pt x="92" y="7"/>
                </a:lnTo>
                <a:lnTo>
                  <a:pt x="92" y="7"/>
                </a:lnTo>
                <a:lnTo>
                  <a:pt x="92" y="7"/>
                </a:lnTo>
                <a:lnTo>
                  <a:pt x="93" y="4"/>
                </a:lnTo>
                <a:lnTo>
                  <a:pt x="94" y="3"/>
                </a:lnTo>
                <a:lnTo>
                  <a:pt x="100" y="0"/>
                </a:lnTo>
                <a:lnTo>
                  <a:pt x="105" y="0"/>
                </a:lnTo>
                <a:lnTo>
                  <a:pt x="108" y="2"/>
                </a:lnTo>
                <a:lnTo>
                  <a:pt x="110" y="4"/>
                </a:lnTo>
                <a:lnTo>
                  <a:pt x="110" y="4"/>
                </a:lnTo>
                <a:lnTo>
                  <a:pt x="110" y="4"/>
                </a:lnTo>
                <a:lnTo>
                  <a:pt x="114" y="7"/>
                </a:lnTo>
                <a:lnTo>
                  <a:pt x="118" y="8"/>
                </a:lnTo>
                <a:lnTo>
                  <a:pt x="122" y="7"/>
                </a:lnTo>
                <a:lnTo>
                  <a:pt x="126" y="4"/>
                </a:lnTo>
                <a:lnTo>
                  <a:pt x="126" y="4"/>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86" name="Freeform 2255"/>
          <p:cNvSpPr>
            <a:spLocks/>
          </p:cNvSpPr>
          <p:nvPr/>
        </p:nvSpPr>
        <p:spPr bwMode="auto">
          <a:xfrm>
            <a:off x="3754439" y="1450977"/>
            <a:ext cx="41275" cy="14288"/>
          </a:xfrm>
          <a:custGeom>
            <a:avLst/>
            <a:gdLst>
              <a:gd name="T0" fmla="*/ 0 w 52"/>
              <a:gd name="T1" fmla="*/ 4 h 19"/>
              <a:gd name="T2" fmla="*/ 0 w 52"/>
              <a:gd name="T3" fmla="*/ 4 h 19"/>
              <a:gd name="T4" fmla="*/ 0 w 52"/>
              <a:gd name="T5" fmla="*/ 4 h 19"/>
              <a:gd name="T6" fmla="*/ 1 w 52"/>
              <a:gd name="T7" fmla="*/ 2 h 19"/>
              <a:gd name="T8" fmla="*/ 4 w 52"/>
              <a:gd name="T9" fmla="*/ 0 h 19"/>
              <a:gd name="T10" fmla="*/ 9 w 52"/>
              <a:gd name="T11" fmla="*/ 0 h 19"/>
              <a:gd name="T12" fmla="*/ 15 w 52"/>
              <a:gd name="T13" fmla="*/ 2 h 19"/>
              <a:gd name="T14" fmla="*/ 18 w 52"/>
              <a:gd name="T15" fmla="*/ 3 h 19"/>
              <a:gd name="T16" fmla="*/ 19 w 52"/>
              <a:gd name="T17" fmla="*/ 6 h 19"/>
              <a:gd name="T18" fmla="*/ 19 w 52"/>
              <a:gd name="T19" fmla="*/ 6 h 19"/>
              <a:gd name="T20" fmla="*/ 19 w 52"/>
              <a:gd name="T21" fmla="*/ 6 h 19"/>
              <a:gd name="T22" fmla="*/ 22 w 52"/>
              <a:gd name="T23" fmla="*/ 10 h 19"/>
              <a:gd name="T24" fmla="*/ 26 w 52"/>
              <a:gd name="T25" fmla="*/ 12 h 19"/>
              <a:gd name="T26" fmla="*/ 31 w 52"/>
              <a:gd name="T27" fmla="*/ 12 h 19"/>
              <a:gd name="T28" fmla="*/ 35 w 52"/>
              <a:gd name="T29" fmla="*/ 11 h 19"/>
              <a:gd name="T30" fmla="*/ 35 w 52"/>
              <a:gd name="T31" fmla="*/ 11 h 19"/>
              <a:gd name="T32" fmla="*/ 35 w 52"/>
              <a:gd name="T33" fmla="*/ 11 h 19"/>
              <a:gd name="T34" fmla="*/ 38 w 52"/>
              <a:gd name="T35" fmla="*/ 10 h 19"/>
              <a:gd name="T36" fmla="*/ 40 w 52"/>
              <a:gd name="T37" fmla="*/ 8 h 19"/>
              <a:gd name="T38" fmla="*/ 46 w 52"/>
              <a:gd name="T39" fmla="*/ 10 h 19"/>
              <a:gd name="T40" fmla="*/ 50 w 52"/>
              <a:gd name="T41" fmla="*/ 14 h 19"/>
              <a:gd name="T42" fmla="*/ 51 w 52"/>
              <a:gd name="T43" fmla="*/ 15 h 19"/>
              <a:gd name="T44" fmla="*/ 52 w 52"/>
              <a:gd name="T45" fmla="*/ 19 h 19"/>
              <a:gd name="T46" fmla="*/ 52 w 52"/>
              <a:gd name="T4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19">
                <a:moveTo>
                  <a:pt x="0" y="4"/>
                </a:moveTo>
                <a:lnTo>
                  <a:pt x="0" y="4"/>
                </a:lnTo>
                <a:lnTo>
                  <a:pt x="0" y="4"/>
                </a:lnTo>
                <a:lnTo>
                  <a:pt x="1" y="2"/>
                </a:lnTo>
                <a:lnTo>
                  <a:pt x="4" y="0"/>
                </a:lnTo>
                <a:lnTo>
                  <a:pt x="9" y="0"/>
                </a:lnTo>
                <a:lnTo>
                  <a:pt x="15" y="2"/>
                </a:lnTo>
                <a:lnTo>
                  <a:pt x="18" y="3"/>
                </a:lnTo>
                <a:lnTo>
                  <a:pt x="19" y="6"/>
                </a:lnTo>
                <a:lnTo>
                  <a:pt x="19" y="6"/>
                </a:lnTo>
                <a:lnTo>
                  <a:pt x="19" y="6"/>
                </a:lnTo>
                <a:lnTo>
                  <a:pt x="22" y="10"/>
                </a:lnTo>
                <a:lnTo>
                  <a:pt x="26" y="12"/>
                </a:lnTo>
                <a:lnTo>
                  <a:pt x="31" y="12"/>
                </a:lnTo>
                <a:lnTo>
                  <a:pt x="35" y="11"/>
                </a:lnTo>
                <a:lnTo>
                  <a:pt x="35" y="11"/>
                </a:lnTo>
                <a:lnTo>
                  <a:pt x="35" y="11"/>
                </a:lnTo>
                <a:lnTo>
                  <a:pt x="38" y="10"/>
                </a:lnTo>
                <a:lnTo>
                  <a:pt x="40" y="8"/>
                </a:lnTo>
                <a:lnTo>
                  <a:pt x="46" y="10"/>
                </a:lnTo>
                <a:lnTo>
                  <a:pt x="50" y="14"/>
                </a:lnTo>
                <a:lnTo>
                  <a:pt x="51" y="15"/>
                </a:lnTo>
                <a:lnTo>
                  <a:pt x="52" y="19"/>
                </a:lnTo>
                <a:lnTo>
                  <a:pt x="52" y="1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87" name="Freeform 2256"/>
          <p:cNvSpPr>
            <a:spLocks/>
          </p:cNvSpPr>
          <p:nvPr/>
        </p:nvSpPr>
        <p:spPr bwMode="auto">
          <a:xfrm>
            <a:off x="3722689" y="1568451"/>
            <a:ext cx="14288" cy="7938"/>
          </a:xfrm>
          <a:custGeom>
            <a:avLst/>
            <a:gdLst>
              <a:gd name="T0" fmla="*/ 17 w 17"/>
              <a:gd name="T1" fmla="*/ 8 h 10"/>
              <a:gd name="T2" fmla="*/ 17 w 17"/>
              <a:gd name="T3" fmla="*/ 8 h 10"/>
              <a:gd name="T4" fmla="*/ 17 w 17"/>
              <a:gd name="T5" fmla="*/ 8 h 10"/>
              <a:gd name="T6" fmla="*/ 15 w 17"/>
              <a:gd name="T7" fmla="*/ 10 h 10"/>
              <a:gd name="T8" fmla="*/ 12 w 17"/>
              <a:gd name="T9" fmla="*/ 10 h 10"/>
              <a:gd name="T10" fmla="*/ 7 w 17"/>
              <a:gd name="T11" fmla="*/ 10 h 10"/>
              <a:gd name="T12" fmla="*/ 3 w 17"/>
              <a:gd name="T13" fmla="*/ 6 h 10"/>
              <a:gd name="T14" fmla="*/ 1 w 17"/>
              <a:gd name="T15" fmla="*/ 3 h 10"/>
              <a:gd name="T16" fmla="*/ 0 w 17"/>
              <a:gd name="T17" fmla="*/ 0 h 10"/>
              <a:gd name="T18" fmla="*/ 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7" y="8"/>
                </a:moveTo>
                <a:lnTo>
                  <a:pt x="17" y="8"/>
                </a:lnTo>
                <a:lnTo>
                  <a:pt x="17" y="8"/>
                </a:lnTo>
                <a:lnTo>
                  <a:pt x="15" y="10"/>
                </a:lnTo>
                <a:lnTo>
                  <a:pt x="12" y="10"/>
                </a:lnTo>
                <a:lnTo>
                  <a:pt x="7" y="10"/>
                </a:lnTo>
                <a:lnTo>
                  <a:pt x="3" y="6"/>
                </a:lnTo>
                <a:lnTo>
                  <a:pt x="1" y="3"/>
                </a:lnTo>
                <a:lnTo>
                  <a:pt x="0" y="0"/>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88" name="Freeform 2257"/>
          <p:cNvSpPr>
            <a:spLocks/>
          </p:cNvSpPr>
          <p:nvPr/>
        </p:nvSpPr>
        <p:spPr bwMode="auto">
          <a:xfrm>
            <a:off x="3768726" y="1509715"/>
            <a:ext cx="12700" cy="6350"/>
          </a:xfrm>
          <a:custGeom>
            <a:avLst/>
            <a:gdLst>
              <a:gd name="T0" fmla="*/ 17 w 17"/>
              <a:gd name="T1" fmla="*/ 0 h 9"/>
              <a:gd name="T2" fmla="*/ 17 w 17"/>
              <a:gd name="T3" fmla="*/ 0 h 9"/>
              <a:gd name="T4" fmla="*/ 17 w 17"/>
              <a:gd name="T5" fmla="*/ 0 h 9"/>
              <a:gd name="T6" fmla="*/ 17 w 17"/>
              <a:gd name="T7" fmla="*/ 3 h 9"/>
              <a:gd name="T8" fmla="*/ 16 w 17"/>
              <a:gd name="T9" fmla="*/ 6 h 9"/>
              <a:gd name="T10" fmla="*/ 10 w 17"/>
              <a:gd name="T11" fmla="*/ 9 h 9"/>
              <a:gd name="T12" fmla="*/ 5 w 17"/>
              <a:gd name="T13" fmla="*/ 9 h 9"/>
              <a:gd name="T14" fmla="*/ 2 w 17"/>
              <a:gd name="T15" fmla="*/ 9 h 9"/>
              <a:gd name="T16" fmla="*/ 0 w 17"/>
              <a:gd name="T17" fmla="*/ 7 h 9"/>
              <a:gd name="T18" fmla="*/ 0 w 17"/>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9">
                <a:moveTo>
                  <a:pt x="17" y="0"/>
                </a:moveTo>
                <a:lnTo>
                  <a:pt x="17" y="0"/>
                </a:lnTo>
                <a:lnTo>
                  <a:pt x="17" y="0"/>
                </a:lnTo>
                <a:lnTo>
                  <a:pt x="17" y="3"/>
                </a:lnTo>
                <a:lnTo>
                  <a:pt x="16" y="6"/>
                </a:lnTo>
                <a:lnTo>
                  <a:pt x="10" y="9"/>
                </a:lnTo>
                <a:lnTo>
                  <a:pt x="5" y="9"/>
                </a:lnTo>
                <a:lnTo>
                  <a:pt x="2" y="9"/>
                </a:lnTo>
                <a:lnTo>
                  <a:pt x="0" y="7"/>
                </a:lnTo>
                <a:lnTo>
                  <a:pt x="0" y="7"/>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89" name="Freeform 2258"/>
          <p:cNvSpPr>
            <a:spLocks/>
          </p:cNvSpPr>
          <p:nvPr/>
        </p:nvSpPr>
        <p:spPr bwMode="auto">
          <a:xfrm>
            <a:off x="3808414" y="1531940"/>
            <a:ext cx="9525" cy="12700"/>
          </a:xfrm>
          <a:custGeom>
            <a:avLst/>
            <a:gdLst>
              <a:gd name="T0" fmla="*/ 13 w 13"/>
              <a:gd name="T1" fmla="*/ 0 h 14"/>
              <a:gd name="T2" fmla="*/ 13 w 13"/>
              <a:gd name="T3" fmla="*/ 0 h 14"/>
              <a:gd name="T4" fmla="*/ 13 w 13"/>
              <a:gd name="T5" fmla="*/ 0 h 14"/>
              <a:gd name="T6" fmla="*/ 13 w 13"/>
              <a:gd name="T7" fmla="*/ 2 h 14"/>
              <a:gd name="T8" fmla="*/ 13 w 13"/>
              <a:gd name="T9" fmla="*/ 6 h 14"/>
              <a:gd name="T10" fmla="*/ 10 w 13"/>
              <a:gd name="T11" fmla="*/ 10 h 14"/>
              <a:gd name="T12" fmla="*/ 6 w 13"/>
              <a:gd name="T13" fmla="*/ 14 h 14"/>
              <a:gd name="T14" fmla="*/ 3 w 13"/>
              <a:gd name="T15" fmla="*/ 14 h 14"/>
              <a:gd name="T16" fmla="*/ 0 w 13"/>
              <a:gd name="T17" fmla="*/ 14 h 14"/>
              <a:gd name="T18" fmla="*/ 0 w 13"/>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13" y="0"/>
                </a:moveTo>
                <a:lnTo>
                  <a:pt x="13" y="0"/>
                </a:lnTo>
                <a:lnTo>
                  <a:pt x="13" y="0"/>
                </a:lnTo>
                <a:lnTo>
                  <a:pt x="13" y="2"/>
                </a:lnTo>
                <a:lnTo>
                  <a:pt x="13" y="6"/>
                </a:lnTo>
                <a:lnTo>
                  <a:pt x="10" y="10"/>
                </a:lnTo>
                <a:lnTo>
                  <a:pt x="6" y="14"/>
                </a:lnTo>
                <a:lnTo>
                  <a:pt x="3" y="14"/>
                </a:lnTo>
                <a:lnTo>
                  <a:pt x="0" y="14"/>
                </a:lnTo>
                <a:lnTo>
                  <a:pt x="0" y="14"/>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90" name="Freeform 2259"/>
          <p:cNvSpPr>
            <a:spLocks/>
          </p:cNvSpPr>
          <p:nvPr/>
        </p:nvSpPr>
        <p:spPr bwMode="auto">
          <a:xfrm>
            <a:off x="3702051" y="1498602"/>
            <a:ext cx="14288" cy="6350"/>
          </a:xfrm>
          <a:custGeom>
            <a:avLst/>
            <a:gdLst>
              <a:gd name="T0" fmla="*/ 0 w 18"/>
              <a:gd name="T1" fmla="*/ 8 h 8"/>
              <a:gd name="T2" fmla="*/ 0 w 18"/>
              <a:gd name="T3" fmla="*/ 8 h 8"/>
              <a:gd name="T4" fmla="*/ 0 w 18"/>
              <a:gd name="T5" fmla="*/ 8 h 8"/>
              <a:gd name="T6" fmla="*/ 0 w 18"/>
              <a:gd name="T7" fmla="*/ 5 h 8"/>
              <a:gd name="T8" fmla="*/ 3 w 18"/>
              <a:gd name="T9" fmla="*/ 2 h 8"/>
              <a:gd name="T10" fmla="*/ 7 w 18"/>
              <a:gd name="T11" fmla="*/ 0 h 8"/>
              <a:gd name="T12" fmla="*/ 12 w 18"/>
              <a:gd name="T13" fmla="*/ 0 h 8"/>
              <a:gd name="T14" fmla="*/ 15 w 18"/>
              <a:gd name="T15" fmla="*/ 0 h 8"/>
              <a:gd name="T16" fmla="*/ 18 w 18"/>
              <a:gd name="T17" fmla="*/ 1 h 8"/>
              <a:gd name="T18" fmla="*/ 18 w 1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8">
                <a:moveTo>
                  <a:pt x="0" y="8"/>
                </a:moveTo>
                <a:lnTo>
                  <a:pt x="0" y="8"/>
                </a:lnTo>
                <a:lnTo>
                  <a:pt x="0" y="8"/>
                </a:lnTo>
                <a:lnTo>
                  <a:pt x="0" y="5"/>
                </a:lnTo>
                <a:lnTo>
                  <a:pt x="3" y="2"/>
                </a:lnTo>
                <a:lnTo>
                  <a:pt x="7" y="0"/>
                </a:lnTo>
                <a:lnTo>
                  <a:pt x="12" y="0"/>
                </a:lnTo>
                <a:lnTo>
                  <a:pt x="15" y="0"/>
                </a:lnTo>
                <a:lnTo>
                  <a:pt x="18" y="1"/>
                </a:lnTo>
                <a:lnTo>
                  <a:pt x="18" y="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91" name="Freeform 2260"/>
          <p:cNvSpPr>
            <a:spLocks/>
          </p:cNvSpPr>
          <p:nvPr/>
        </p:nvSpPr>
        <p:spPr bwMode="auto">
          <a:xfrm>
            <a:off x="4035426" y="1425576"/>
            <a:ext cx="230188" cy="230188"/>
          </a:xfrm>
          <a:custGeom>
            <a:avLst/>
            <a:gdLst>
              <a:gd name="T0" fmla="*/ 217 w 289"/>
              <a:gd name="T1" fmla="*/ 18 h 289"/>
              <a:gd name="T2" fmla="*/ 221 w 289"/>
              <a:gd name="T3" fmla="*/ 41 h 289"/>
              <a:gd name="T4" fmla="*/ 232 w 289"/>
              <a:gd name="T5" fmla="*/ 57 h 289"/>
              <a:gd name="T6" fmla="*/ 248 w 289"/>
              <a:gd name="T7" fmla="*/ 68 h 289"/>
              <a:gd name="T8" fmla="*/ 271 w 289"/>
              <a:gd name="T9" fmla="*/ 72 h 289"/>
              <a:gd name="T10" fmla="*/ 265 w 289"/>
              <a:gd name="T11" fmla="*/ 83 h 289"/>
              <a:gd name="T12" fmla="*/ 261 w 289"/>
              <a:gd name="T13" fmla="*/ 103 h 289"/>
              <a:gd name="T14" fmla="*/ 267 w 289"/>
              <a:gd name="T15" fmla="*/ 122 h 289"/>
              <a:gd name="T16" fmla="*/ 280 w 289"/>
              <a:gd name="T17" fmla="*/ 138 h 289"/>
              <a:gd name="T18" fmla="*/ 289 w 289"/>
              <a:gd name="T19" fmla="*/ 144 h 289"/>
              <a:gd name="T20" fmla="*/ 272 w 289"/>
              <a:gd name="T21" fmla="*/ 159 h 289"/>
              <a:gd name="T22" fmla="*/ 263 w 289"/>
              <a:gd name="T23" fmla="*/ 176 h 289"/>
              <a:gd name="T24" fmla="*/ 263 w 289"/>
              <a:gd name="T25" fmla="*/ 195 h 289"/>
              <a:gd name="T26" fmla="*/ 271 w 289"/>
              <a:gd name="T27" fmla="*/ 217 h 289"/>
              <a:gd name="T28" fmla="*/ 259 w 289"/>
              <a:gd name="T29" fmla="*/ 218 h 289"/>
              <a:gd name="T30" fmla="*/ 239 w 289"/>
              <a:gd name="T31" fmla="*/ 225 h 289"/>
              <a:gd name="T32" fmla="*/ 225 w 289"/>
              <a:gd name="T33" fmla="*/ 238 h 289"/>
              <a:gd name="T34" fmla="*/ 218 w 289"/>
              <a:gd name="T35" fmla="*/ 258 h 289"/>
              <a:gd name="T36" fmla="*/ 217 w 289"/>
              <a:gd name="T37" fmla="*/ 270 h 289"/>
              <a:gd name="T38" fmla="*/ 196 w 289"/>
              <a:gd name="T39" fmla="*/ 262 h 289"/>
              <a:gd name="T40" fmla="*/ 177 w 289"/>
              <a:gd name="T41" fmla="*/ 262 h 289"/>
              <a:gd name="T42" fmla="*/ 159 w 289"/>
              <a:gd name="T43" fmla="*/ 272 h 289"/>
              <a:gd name="T44" fmla="*/ 145 w 289"/>
              <a:gd name="T45" fmla="*/ 289 h 289"/>
              <a:gd name="T46" fmla="*/ 138 w 289"/>
              <a:gd name="T47" fmla="*/ 280 h 289"/>
              <a:gd name="T48" fmla="*/ 122 w 289"/>
              <a:gd name="T49" fmla="*/ 266 h 289"/>
              <a:gd name="T50" fmla="*/ 103 w 289"/>
              <a:gd name="T51" fmla="*/ 261 h 289"/>
              <a:gd name="T52" fmla="*/ 83 w 289"/>
              <a:gd name="T53" fmla="*/ 265 h 289"/>
              <a:gd name="T54" fmla="*/ 72 w 289"/>
              <a:gd name="T55" fmla="*/ 270 h 289"/>
              <a:gd name="T56" fmla="*/ 68 w 289"/>
              <a:gd name="T57" fmla="*/ 247 h 289"/>
              <a:gd name="T58" fmla="*/ 58 w 289"/>
              <a:gd name="T59" fmla="*/ 231 h 289"/>
              <a:gd name="T60" fmla="*/ 42 w 289"/>
              <a:gd name="T61" fmla="*/ 221 h 289"/>
              <a:gd name="T62" fmla="*/ 19 w 289"/>
              <a:gd name="T63" fmla="*/ 217 h 289"/>
              <a:gd name="T64" fmla="*/ 24 w 289"/>
              <a:gd name="T65" fmla="*/ 206 h 289"/>
              <a:gd name="T66" fmla="*/ 28 w 289"/>
              <a:gd name="T67" fmla="*/ 186 h 289"/>
              <a:gd name="T68" fmla="*/ 23 w 289"/>
              <a:gd name="T69" fmla="*/ 167 h 289"/>
              <a:gd name="T70" fmla="*/ 9 w 289"/>
              <a:gd name="T71" fmla="*/ 151 h 289"/>
              <a:gd name="T72" fmla="*/ 0 w 289"/>
              <a:gd name="T73" fmla="*/ 144 h 289"/>
              <a:gd name="T74" fmla="*/ 17 w 289"/>
              <a:gd name="T75" fmla="*/ 130 h 289"/>
              <a:gd name="T76" fmla="*/ 27 w 289"/>
              <a:gd name="T77" fmla="*/ 112 h 289"/>
              <a:gd name="T78" fmla="*/ 27 w 289"/>
              <a:gd name="T79" fmla="*/ 93 h 289"/>
              <a:gd name="T80" fmla="*/ 19 w 289"/>
              <a:gd name="T81" fmla="*/ 72 h 289"/>
              <a:gd name="T82" fmla="*/ 31 w 289"/>
              <a:gd name="T83" fmla="*/ 71 h 289"/>
              <a:gd name="T84" fmla="*/ 51 w 289"/>
              <a:gd name="T85" fmla="*/ 64 h 289"/>
              <a:gd name="T86" fmla="*/ 64 w 289"/>
              <a:gd name="T87" fmla="*/ 51 h 289"/>
              <a:gd name="T88" fmla="*/ 71 w 289"/>
              <a:gd name="T89" fmla="*/ 30 h 289"/>
              <a:gd name="T90" fmla="*/ 72 w 289"/>
              <a:gd name="T91" fmla="*/ 18 h 289"/>
              <a:gd name="T92" fmla="*/ 94 w 289"/>
              <a:gd name="T93" fmla="*/ 26 h 289"/>
              <a:gd name="T94" fmla="*/ 113 w 289"/>
              <a:gd name="T95" fmla="*/ 26 h 289"/>
              <a:gd name="T96" fmla="*/ 130 w 289"/>
              <a:gd name="T97" fmla="*/ 17 h 289"/>
              <a:gd name="T98" fmla="*/ 145 w 289"/>
              <a:gd name="T99" fmla="*/ 0 h 289"/>
              <a:gd name="T100" fmla="*/ 151 w 289"/>
              <a:gd name="T101" fmla="*/ 9 h 289"/>
              <a:gd name="T102" fmla="*/ 168 w 289"/>
              <a:gd name="T103" fmla="*/ 22 h 289"/>
              <a:gd name="T104" fmla="*/ 186 w 289"/>
              <a:gd name="T105" fmla="*/ 28 h 289"/>
              <a:gd name="T106" fmla="*/ 206 w 289"/>
              <a:gd name="T107" fmla="*/ 24 h 289"/>
              <a:gd name="T108" fmla="*/ 217 w 289"/>
              <a:gd name="T109" fmla="*/ 1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9" h="289">
                <a:moveTo>
                  <a:pt x="217" y="18"/>
                </a:moveTo>
                <a:lnTo>
                  <a:pt x="217" y="18"/>
                </a:lnTo>
                <a:lnTo>
                  <a:pt x="218" y="30"/>
                </a:lnTo>
                <a:lnTo>
                  <a:pt x="221" y="41"/>
                </a:lnTo>
                <a:lnTo>
                  <a:pt x="225" y="51"/>
                </a:lnTo>
                <a:lnTo>
                  <a:pt x="232" y="57"/>
                </a:lnTo>
                <a:lnTo>
                  <a:pt x="239" y="64"/>
                </a:lnTo>
                <a:lnTo>
                  <a:pt x="248" y="68"/>
                </a:lnTo>
                <a:lnTo>
                  <a:pt x="259" y="71"/>
                </a:lnTo>
                <a:lnTo>
                  <a:pt x="271" y="72"/>
                </a:lnTo>
                <a:lnTo>
                  <a:pt x="271" y="72"/>
                </a:lnTo>
                <a:lnTo>
                  <a:pt x="265" y="83"/>
                </a:lnTo>
                <a:lnTo>
                  <a:pt x="263" y="93"/>
                </a:lnTo>
                <a:lnTo>
                  <a:pt x="261" y="103"/>
                </a:lnTo>
                <a:lnTo>
                  <a:pt x="263" y="112"/>
                </a:lnTo>
                <a:lnTo>
                  <a:pt x="267" y="122"/>
                </a:lnTo>
                <a:lnTo>
                  <a:pt x="272" y="130"/>
                </a:lnTo>
                <a:lnTo>
                  <a:pt x="280" y="138"/>
                </a:lnTo>
                <a:lnTo>
                  <a:pt x="289" y="144"/>
                </a:lnTo>
                <a:lnTo>
                  <a:pt x="289" y="144"/>
                </a:lnTo>
                <a:lnTo>
                  <a:pt x="280" y="151"/>
                </a:lnTo>
                <a:lnTo>
                  <a:pt x="272" y="159"/>
                </a:lnTo>
                <a:lnTo>
                  <a:pt x="267" y="167"/>
                </a:lnTo>
                <a:lnTo>
                  <a:pt x="263" y="176"/>
                </a:lnTo>
                <a:lnTo>
                  <a:pt x="261" y="186"/>
                </a:lnTo>
                <a:lnTo>
                  <a:pt x="263" y="195"/>
                </a:lnTo>
                <a:lnTo>
                  <a:pt x="265" y="206"/>
                </a:lnTo>
                <a:lnTo>
                  <a:pt x="271" y="217"/>
                </a:lnTo>
                <a:lnTo>
                  <a:pt x="271" y="217"/>
                </a:lnTo>
                <a:lnTo>
                  <a:pt x="259" y="218"/>
                </a:lnTo>
                <a:lnTo>
                  <a:pt x="248" y="221"/>
                </a:lnTo>
                <a:lnTo>
                  <a:pt x="239" y="225"/>
                </a:lnTo>
                <a:lnTo>
                  <a:pt x="232" y="231"/>
                </a:lnTo>
                <a:lnTo>
                  <a:pt x="225" y="238"/>
                </a:lnTo>
                <a:lnTo>
                  <a:pt x="221" y="247"/>
                </a:lnTo>
                <a:lnTo>
                  <a:pt x="218" y="258"/>
                </a:lnTo>
                <a:lnTo>
                  <a:pt x="217" y="270"/>
                </a:lnTo>
                <a:lnTo>
                  <a:pt x="217" y="270"/>
                </a:lnTo>
                <a:lnTo>
                  <a:pt x="206" y="265"/>
                </a:lnTo>
                <a:lnTo>
                  <a:pt x="196" y="262"/>
                </a:lnTo>
                <a:lnTo>
                  <a:pt x="186" y="261"/>
                </a:lnTo>
                <a:lnTo>
                  <a:pt x="177" y="262"/>
                </a:lnTo>
                <a:lnTo>
                  <a:pt x="168" y="266"/>
                </a:lnTo>
                <a:lnTo>
                  <a:pt x="159" y="272"/>
                </a:lnTo>
                <a:lnTo>
                  <a:pt x="151" y="280"/>
                </a:lnTo>
                <a:lnTo>
                  <a:pt x="145" y="289"/>
                </a:lnTo>
                <a:lnTo>
                  <a:pt x="145" y="289"/>
                </a:lnTo>
                <a:lnTo>
                  <a:pt x="138" y="280"/>
                </a:lnTo>
                <a:lnTo>
                  <a:pt x="130" y="272"/>
                </a:lnTo>
                <a:lnTo>
                  <a:pt x="122" y="266"/>
                </a:lnTo>
                <a:lnTo>
                  <a:pt x="113" y="262"/>
                </a:lnTo>
                <a:lnTo>
                  <a:pt x="103" y="261"/>
                </a:lnTo>
                <a:lnTo>
                  <a:pt x="94" y="262"/>
                </a:lnTo>
                <a:lnTo>
                  <a:pt x="83" y="265"/>
                </a:lnTo>
                <a:lnTo>
                  <a:pt x="72" y="270"/>
                </a:lnTo>
                <a:lnTo>
                  <a:pt x="72" y="270"/>
                </a:lnTo>
                <a:lnTo>
                  <a:pt x="71" y="258"/>
                </a:lnTo>
                <a:lnTo>
                  <a:pt x="68" y="247"/>
                </a:lnTo>
                <a:lnTo>
                  <a:pt x="64" y="238"/>
                </a:lnTo>
                <a:lnTo>
                  <a:pt x="58" y="231"/>
                </a:lnTo>
                <a:lnTo>
                  <a:pt x="51" y="225"/>
                </a:lnTo>
                <a:lnTo>
                  <a:pt x="42" y="221"/>
                </a:lnTo>
                <a:lnTo>
                  <a:pt x="31" y="218"/>
                </a:lnTo>
                <a:lnTo>
                  <a:pt x="19" y="217"/>
                </a:lnTo>
                <a:lnTo>
                  <a:pt x="19" y="217"/>
                </a:lnTo>
                <a:lnTo>
                  <a:pt x="24" y="206"/>
                </a:lnTo>
                <a:lnTo>
                  <a:pt x="27" y="195"/>
                </a:lnTo>
                <a:lnTo>
                  <a:pt x="28" y="186"/>
                </a:lnTo>
                <a:lnTo>
                  <a:pt x="27" y="176"/>
                </a:lnTo>
                <a:lnTo>
                  <a:pt x="23" y="167"/>
                </a:lnTo>
                <a:lnTo>
                  <a:pt x="17" y="159"/>
                </a:lnTo>
                <a:lnTo>
                  <a:pt x="9" y="151"/>
                </a:lnTo>
                <a:lnTo>
                  <a:pt x="0" y="144"/>
                </a:lnTo>
                <a:lnTo>
                  <a:pt x="0" y="144"/>
                </a:lnTo>
                <a:lnTo>
                  <a:pt x="9" y="138"/>
                </a:lnTo>
                <a:lnTo>
                  <a:pt x="17" y="130"/>
                </a:lnTo>
                <a:lnTo>
                  <a:pt x="23" y="122"/>
                </a:lnTo>
                <a:lnTo>
                  <a:pt x="27" y="112"/>
                </a:lnTo>
                <a:lnTo>
                  <a:pt x="28" y="103"/>
                </a:lnTo>
                <a:lnTo>
                  <a:pt x="27" y="93"/>
                </a:lnTo>
                <a:lnTo>
                  <a:pt x="24" y="83"/>
                </a:lnTo>
                <a:lnTo>
                  <a:pt x="19" y="72"/>
                </a:lnTo>
                <a:lnTo>
                  <a:pt x="19" y="72"/>
                </a:lnTo>
                <a:lnTo>
                  <a:pt x="31" y="71"/>
                </a:lnTo>
                <a:lnTo>
                  <a:pt x="42" y="68"/>
                </a:lnTo>
                <a:lnTo>
                  <a:pt x="51" y="64"/>
                </a:lnTo>
                <a:lnTo>
                  <a:pt x="58" y="57"/>
                </a:lnTo>
                <a:lnTo>
                  <a:pt x="64" y="51"/>
                </a:lnTo>
                <a:lnTo>
                  <a:pt x="68" y="41"/>
                </a:lnTo>
                <a:lnTo>
                  <a:pt x="71" y="30"/>
                </a:lnTo>
                <a:lnTo>
                  <a:pt x="72" y="18"/>
                </a:lnTo>
                <a:lnTo>
                  <a:pt x="72" y="18"/>
                </a:lnTo>
                <a:lnTo>
                  <a:pt x="83" y="24"/>
                </a:lnTo>
                <a:lnTo>
                  <a:pt x="94" y="26"/>
                </a:lnTo>
                <a:lnTo>
                  <a:pt x="103" y="28"/>
                </a:lnTo>
                <a:lnTo>
                  <a:pt x="113" y="26"/>
                </a:lnTo>
                <a:lnTo>
                  <a:pt x="122" y="22"/>
                </a:lnTo>
                <a:lnTo>
                  <a:pt x="130" y="17"/>
                </a:lnTo>
                <a:lnTo>
                  <a:pt x="138" y="9"/>
                </a:lnTo>
                <a:lnTo>
                  <a:pt x="145" y="0"/>
                </a:lnTo>
                <a:lnTo>
                  <a:pt x="145" y="0"/>
                </a:lnTo>
                <a:lnTo>
                  <a:pt x="151" y="9"/>
                </a:lnTo>
                <a:lnTo>
                  <a:pt x="159" y="17"/>
                </a:lnTo>
                <a:lnTo>
                  <a:pt x="168" y="22"/>
                </a:lnTo>
                <a:lnTo>
                  <a:pt x="177" y="26"/>
                </a:lnTo>
                <a:lnTo>
                  <a:pt x="186" y="28"/>
                </a:lnTo>
                <a:lnTo>
                  <a:pt x="196" y="26"/>
                </a:lnTo>
                <a:lnTo>
                  <a:pt x="206" y="24"/>
                </a:lnTo>
                <a:lnTo>
                  <a:pt x="217" y="18"/>
                </a:lnTo>
                <a:lnTo>
                  <a:pt x="217" y="18"/>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92" name="Freeform 2261"/>
          <p:cNvSpPr>
            <a:spLocks/>
          </p:cNvSpPr>
          <p:nvPr/>
        </p:nvSpPr>
        <p:spPr bwMode="auto">
          <a:xfrm>
            <a:off x="4078289" y="1468440"/>
            <a:ext cx="144463" cy="144463"/>
          </a:xfrm>
          <a:custGeom>
            <a:avLst/>
            <a:gdLst>
              <a:gd name="T0" fmla="*/ 182 w 182"/>
              <a:gd name="T1" fmla="*/ 91 h 182"/>
              <a:gd name="T2" fmla="*/ 181 w 182"/>
              <a:gd name="T3" fmla="*/ 110 h 182"/>
              <a:gd name="T4" fmla="*/ 175 w 182"/>
              <a:gd name="T5" fmla="*/ 126 h 182"/>
              <a:gd name="T6" fmla="*/ 166 w 182"/>
              <a:gd name="T7" fmla="*/ 142 h 182"/>
              <a:gd name="T8" fmla="*/ 155 w 182"/>
              <a:gd name="T9" fmla="*/ 156 h 182"/>
              <a:gd name="T10" fmla="*/ 142 w 182"/>
              <a:gd name="T11" fmla="*/ 166 h 182"/>
              <a:gd name="T12" fmla="*/ 126 w 182"/>
              <a:gd name="T13" fmla="*/ 176 h 182"/>
              <a:gd name="T14" fmla="*/ 109 w 182"/>
              <a:gd name="T15" fmla="*/ 181 h 182"/>
              <a:gd name="T16" fmla="*/ 91 w 182"/>
              <a:gd name="T17" fmla="*/ 182 h 182"/>
              <a:gd name="T18" fmla="*/ 81 w 182"/>
              <a:gd name="T19" fmla="*/ 182 h 182"/>
              <a:gd name="T20" fmla="*/ 64 w 182"/>
              <a:gd name="T21" fmla="*/ 178 h 182"/>
              <a:gd name="T22" fmla="*/ 48 w 182"/>
              <a:gd name="T23" fmla="*/ 172 h 182"/>
              <a:gd name="T24" fmla="*/ 33 w 182"/>
              <a:gd name="T25" fmla="*/ 161 h 182"/>
              <a:gd name="T26" fmla="*/ 21 w 182"/>
              <a:gd name="T27" fmla="*/ 149 h 182"/>
              <a:gd name="T28" fmla="*/ 10 w 182"/>
              <a:gd name="T29" fmla="*/ 134 h 182"/>
              <a:gd name="T30" fmla="*/ 4 w 182"/>
              <a:gd name="T31" fmla="*/ 118 h 182"/>
              <a:gd name="T32" fmla="*/ 0 w 182"/>
              <a:gd name="T33" fmla="*/ 101 h 182"/>
              <a:gd name="T34" fmla="*/ 0 w 182"/>
              <a:gd name="T35" fmla="*/ 91 h 182"/>
              <a:gd name="T36" fmla="*/ 1 w 182"/>
              <a:gd name="T37" fmla="*/ 73 h 182"/>
              <a:gd name="T38" fmla="*/ 6 w 182"/>
              <a:gd name="T39" fmla="*/ 56 h 182"/>
              <a:gd name="T40" fmla="*/ 16 w 182"/>
              <a:gd name="T41" fmla="*/ 40 h 182"/>
              <a:gd name="T42" fmla="*/ 26 w 182"/>
              <a:gd name="T43" fmla="*/ 27 h 182"/>
              <a:gd name="T44" fmla="*/ 40 w 182"/>
              <a:gd name="T45" fmla="*/ 16 h 182"/>
              <a:gd name="T46" fmla="*/ 56 w 182"/>
              <a:gd name="T47" fmla="*/ 7 h 182"/>
              <a:gd name="T48" fmla="*/ 72 w 182"/>
              <a:gd name="T49" fmla="*/ 2 h 182"/>
              <a:gd name="T50" fmla="*/ 91 w 182"/>
              <a:gd name="T51" fmla="*/ 0 h 182"/>
              <a:gd name="T52" fmla="*/ 100 w 182"/>
              <a:gd name="T53" fmla="*/ 0 h 182"/>
              <a:gd name="T54" fmla="*/ 118 w 182"/>
              <a:gd name="T55" fmla="*/ 4 h 182"/>
              <a:gd name="T56" fmla="*/ 134 w 182"/>
              <a:gd name="T57" fmla="*/ 11 h 182"/>
              <a:gd name="T58" fmla="*/ 148 w 182"/>
              <a:gd name="T59" fmla="*/ 22 h 182"/>
              <a:gd name="T60" fmla="*/ 160 w 182"/>
              <a:gd name="T61" fmla="*/ 34 h 182"/>
              <a:gd name="T62" fmla="*/ 171 w 182"/>
              <a:gd name="T63" fmla="*/ 48 h 182"/>
              <a:gd name="T64" fmla="*/ 178 w 182"/>
              <a:gd name="T65" fmla="*/ 65 h 182"/>
              <a:gd name="T66" fmla="*/ 182 w 182"/>
              <a:gd name="T67" fmla="*/ 82 h 182"/>
              <a:gd name="T68" fmla="*/ 182 w 182"/>
              <a:gd name="T69" fmla="*/ 9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182">
                <a:moveTo>
                  <a:pt x="182" y="91"/>
                </a:moveTo>
                <a:lnTo>
                  <a:pt x="182" y="91"/>
                </a:lnTo>
                <a:lnTo>
                  <a:pt x="182" y="101"/>
                </a:lnTo>
                <a:lnTo>
                  <a:pt x="181" y="110"/>
                </a:lnTo>
                <a:lnTo>
                  <a:pt x="178" y="118"/>
                </a:lnTo>
                <a:lnTo>
                  <a:pt x="175" y="126"/>
                </a:lnTo>
                <a:lnTo>
                  <a:pt x="171" y="134"/>
                </a:lnTo>
                <a:lnTo>
                  <a:pt x="166" y="142"/>
                </a:lnTo>
                <a:lnTo>
                  <a:pt x="160" y="149"/>
                </a:lnTo>
                <a:lnTo>
                  <a:pt x="155" y="156"/>
                </a:lnTo>
                <a:lnTo>
                  <a:pt x="148" y="161"/>
                </a:lnTo>
                <a:lnTo>
                  <a:pt x="142" y="166"/>
                </a:lnTo>
                <a:lnTo>
                  <a:pt x="134" y="172"/>
                </a:lnTo>
                <a:lnTo>
                  <a:pt x="126" y="176"/>
                </a:lnTo>
                <a:lnTo>
                  <a:pt x="118" y="178"/>
                </a:lnTo>
                <a:lnTo>
                  <a:pt x="109" y="181"/>
                </a:lnTo>
                <a:lnTo>
                  <a:pt x="100" y="182"/>
                </a:lnTo>
                <a:lnTo>
                  <a:pt x="91" y="182"/>
                </a:lnTo>
                <a:lnTo>
                  <a:pt x="91" y="182"/>
                </a:lnTo>
                <a:lnTo>
                  <a:pt x="81" y="182"/>
                </a:lnTo>
                <a:lnTo>
                  <a:pt x="72" y="181"/>
                </a:lnTo>
                <a:lnTo>
                  <a:pt x="64" y="178"/>
                </a:lnTo>
                <a:lnTo>
                  <a:pt x="56" y="176"/>
                </a:lnTo>
                <a:lnTo>
                  <a:pt x="48" y="172"/>
                </a:lnTo>
                <a:lnTo>
                  <a:pt x="40" y="166"/>
                </a:lnTo>
                <a:lnTo>
                  <a:pt x="33" y="161"/>
                </a:lnTo>
                <a:lnTo>
                  <a:pt x="26" y="156"/>
                </a:lnTo>
                <a:lnTo>
                  <a:pt x="21" y="149"/>
                </a:lnTo>
                <a:lnTo>
                  <a:pt x="16" y="142"/>
                </a:lnTo>
                <a:lnTo>
                  <a:pt x="10" y="134"/>
                </a:lnTo>
                <a:lnTo>
                  <a:pt x="6" y="126"/>
                </a:lnTo>
                <a:lnTo>
                  <a:pt x="4" y="118"/>
                </a:lnTo>
                <a:lnTo>
                  <a:pt x="1" y="110"/>
                </a:lnTo>
                <a:lnTo>
                  <a:pt x="0" y="101"/>
                </a:lnTo>
                <a:lnTo>
                  <a:pt x="0" y="91"/>
                </a:lnTo>
                <a:lnTo>
                  <a:pt x="0" y="91"/>
                </a:lnTo>
                <a:lnTo>
                  <a:pt x="0" y="82"/>
                </a:lnTo>
                <a:lnTo>
                  <a:pt x="1" y="73"/>
                </a:lnTo>
                <a:lnTo>
                  <a:pt x="4" y="65"/>
                </a:lnTo>
                <a:lnTo>
                  <a:pt x="6" y="56"/>
                </a:lnTo>
                <a:lnTo>
                  <a:pt x="10" y="48"/>
                </a:lnTo>
                <a:lnTo>
                  <a:pt x="16" y="40"/>
                </a:lnTo>
                <a:lnTo>
                  <a:pt x="21" y="34"/>
                </a:lnTo>
                <a:lnTo>
                  <a:pt x="26" y="27"/>
                </a:lnTo>
                <a:lnTo>
                  <a:pt x="33" y="22"/>
                </a:lnTo>
                <a:lnTo>
                  <a:pt x="40" y="16"/>
                </a:lnTo>
                <a:lnTo>
                  <a:pt x="48" y="11"/>
                </a:lnTo>
                <a:lnTo>
                  <a:pt x="56" y="7"/>
                </a:lnTo>
                <a:lnTo>
                  <a:pt x="64" y="4"/>
                </a:lnTo>
                <a:lnTo>
                  <a:pt x="72" y="2"/>
                </a:lnTo>
                <a:lnTo>
                  <a:pt x="81" y="0"/>
                </a:lnTo>
                <a:lnTo>
                  <a:pt x="91" y="0"/>
                </a:lnTo>
                <a:lnTo>
                  <a:pt x="91" y="0"/>
                </a:lnTo>
                <a:lnTo>
                  <a:pt x="100" y="0"/>
                </a:lnTo>
                <a:lnTo>
                  <a:pt x="109" y="2"/>
                </a:lnTo>
                <a:lnTo>
                  <a:pt x="118" y="4"/>
                </a:lnTo>
                <a:lnTo>
                  <a:pt x="126" y="7"/>
                </a:lnTo>
                <a:lnTo>
                  <a:pt x="134" y="11"/>
                </a:lnTo>
                <a:lnTo>
                  <a:pt x="142" y="16"/>
                </a:lnTo>
                <a:lnTo>
                  <a:pt x="148" y="22"/>
                </a:lnTo>
                <a:lnTo>
                  <a:pt x="155" y="27"/>
                </a:lnTo>
                <a:lnTo>
                  <a:pt x="160" y="34"/>
                </a:lnTo>
                <a:lnTo>
                  <a:pt x="166" y="40"/>
                </a:lnTo>
                <a:lnTo>
                  <a:pt x="171" y="48"/>
                </a:lnTo>
                <a:lnTo>
                  <a:pt x="175" y="56"/>
                </a:lnTo>
                <a:lnTo>
                  <a:pt x="178" y="65"/>
                </a:lnTo>
                <a:lnTo>
                  <a:pt x="181" y="73"/>
                </a:lnTo>
                <a:lnTo>
                  <a:pt x="182" y="82"/>
                </a:lnTo>
                <a:lnTo>
                  <a:pt x="182" y="91"/>
                </a:lnTo>
                <a:lnTo>
                  <a:pt x="182" y="91"/>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93" name="Freeform 2262"/>
          <p:cNvSpPr>
            <a:spLocks/>
          </p:cNvSpPr>
          <p:nvPr/>
        </p:nvSpPr>
        <p:spPr bwMode="auto">
          <a:xfrm>
            <a:off x="4095751" y="1485902"/>
            <a:ext cx="53975" cy="55563"/>
          </a:xfrm>
          <a:custGeom>
            <a:avLst/>
            <a:gdLst>
              <a:gd name="T0" fmla="*/ 0 w 70"/>
              <a:gd name="T1" fmla="*/ 69 h 69"/>
              <a:gd name="T2" fmla="*/ 0 w 70"/>
              <a:gd name="T3" fmla="*/ 69 h 69"/>
              <a:gd name="T4" fmla="*/ 1 w 70"/>
              <a:gd name="T5" fmla="*/ 56 h 69"/>
              <a:gd name="T6" fmla="*/ 5 w 70"/>
              <a:gd name="T7" fmla="*/ 43 h 69"/>
              <a:gd name="T8" fmla="*/ 12 w 70"/>
              <a:gd name="T9" fmla="*/ 30 h 69"/>
              <a:gd name="T10" fmla="*/ 20 w 70"/>
              <a:gd name="T11" fmla="*/ 20 h 69"/>
              <a:gd name="T12" fmla="*/ 31 w 70"/>
              <a:gd name="T13" fmla="*/ 12 h 69"/>
              <a:gd name="T14" fmla="*/ 43 w 70"/>
              <a:gd name="T15" fmla="*/ 5 h 69"/>
              <a:gd name="T16" fmla="*/ 56 w 70"/>
              <a:gd name="T17" fmla="*/ 1 h 69"/>
              <a:gd name="T18" fmla="*/ 70 w 70"/>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9">
                <a:moveTo>
                  <a:pt x="0" y="69"/>
                </a:moveTo>
                <a:lnTo>
                  <a:pt x="0" y="69"/>
                </a:lnTo>
                <a:lnTo>
                  <a:pt x="1" y="56"/>
                </a:lnTo>
                <a:lnTo>
                  <a:pt x="5" y="43"/>
                </a:lnTo>
                <a:lnTo>
                  <a:pt x="12" y="30"/>
                </a:lnTo>
                <a:lnTo>
                  <a:pt x="20" y="20"/>
                </a:lnTo>
                <a:lnTo>
                  <a:pt x="31" y="12"/>
                </a:lnTo>
                <a:lnTo>
                  <a:pt x="43" y="5"/>
                </a:lnTo>
                <a:lnTo>
                  <a:pt x="56" y="1"/>
                </a:lnTo>
                <a:lnTo>
                  <a:pt x="7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94" name="Freeform 2263"/>
          <p:cNvSpPr>
            <a:spLocks/>
          </p:cNvSpPr>
          <p:nvPr/>
        </p:nvSpPr>
        <p:spPr bwMode="auto">
          <a:xfrm>
            <a:off x="827088" y="1741490"/>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5" name="Freeform 2264"/>
          <p:cNvSpPr>
            <a:spLocks/>
          </p:cNvSpPr>
          <p:nvPr/>
        </p:nvSpPr>
        <p:spPr bwMode="auto">
          <a:xfrm>
            <a:off x="895351" y="1889126"/>
            <a:ext cx="246063" cy="93663"/>
          </a:xfrm>
          <a:custGeom>
            <a:avLst/>
            <a:gdLst>
              <a:gd name="T0" fmla="*/ 43 w 311"/>
              <a:gd name="T1" fmla="*/ 0 h 118"/>
              <a:gd name="T2" fmla="*/ 38 w 311"/>
              <a:gd name="T3" fmla="*/ 0 h 118"/>
              <a:gd name="T4" fmla="*/ 0 w 311"/>
              <a:gd name="T5" fmla="*/ 69 h 118"/>
              <a:gd name="T6" fmla="*/ 0 w 311"/>
              <a:gd name="T7" fmla="*/ 75 h 118"/>
              <a:gd name="T8" fmla="*/ 97 w 311"/>
              <a:gd name="T9" fmla="*/ 75 h 118"/>
              <a:gd name="T10" fmla="*/ 97 w 311"/>
              <a:gd name="T11" fmla="*/ 107 h 118"/>
              <a:gd name="T12" fmla="*/ 97 w 311"/>
              <a:gd name="T13" fmla="*/ 107 h 118"/>
              <a:gd name="T14" fmla="*/ 98 w 311"/>
              <a:gd name="T15" fmla="*/ 111 h 118"/>
              <a:gd name="T16" fmla="*/ 99 w 311"/>
              <a:gd name="T17" fmla="*/ 115 h 118"/>
              <a:gd name="T18" fmla="*/ 103 w 311"/>
              <a:gd name="T19" fmla="*/ 116 h 118"/>
              <a:gd name="T20" fmla="*/ 107 w 311"/>
              <a:gd name="T21" fmla="*/ 118 h 118"/>
              <a:gd name="T22" fmla="*/ 204 w 311"/>
              <a:gd name="T23" fmla="*/ 118 h 118"/>
              <a:gd name="T24" fmla="*/ 204 w 311"/>
              <a:gd name="T25" fmla="*/ 118 h 118"/>
              <a:gd name="T26" fmla="*/ 208 w 311"/>
              <a:gd name="T27" fmla="*/ 116 h 118"/>
              <a:gd name="T28" fmla="*/ 212 w 311"/>
              <a:gd name="T29" fmla="*/ 115 h 118"/>
              <a:gd name="T30" fmla="*/ 213 w 311"/>
              <a:gd name="T31" fmla="*/ 111 h 118"/>
              <a:gd name="T32" fmla="*/ 215 w 311"/>
              <a:gd name="T33" fmla="*/ 107 h 118"/>
              <a:gd name="T34" fmla="*/ 215 w 311"/>
              <a:gd name="T35" fmla="*/ 75 h 118"/>
              <a:gd name="T36" fmla="*/ 311 w 311"/>
              <a:gd name="T37" fmla="*/ 75 h 118"/>
              <a:gd name="T38" fmla="*/ 311 w 311"/>
              <a:gd name="T39" fmla="*/ 69 h 118"/>
              <a:gd name="T40" fmla="*/ 274 w 311"/>
              <a:gd name="T41" fmla="*/ 0 h 118"/>
              <a:gd name="T42" fmla="*/ 268 w 311"/>
              <a:gd name="T43" fmla="*/ 0 h 118"/>
              <a:gd name="T44" fmla="*/ 43 w 311"/>
              <a:gd name="T4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118">
                <a:moveTo>
                  <a:pt x="43" y="0"/>
                </a:moveTo>
                <a:lnTo>
                  <a:pt x="38" y="0"/>
                </a:lnTo>
                <a:lnTo>
                  <a:pt x="0" y="69"/>
                </a:lnTo>
                <a:lnTo>
                  <a:pt x="0" y="75"/>
                </a:lnTo>
                <a:lnTo>
                  <a:pt x="97" y="75"/>
                </a:lnTo>
                <a:lnTo>
                  <a:pt x="97" y="107"/>
                </a:lnTo>
                <a:lnTo>
                  <a:pt x="97" y="107"/>
                </a:lnTo>
                <a:lnTo>
                  <a:pt x="98" y="111"/>
                </a:lnTo>
                <a:lnTo>
                  <a:pt x="99" y="115"/>
                </a:lnTo>
                <a:lnTo>
                  <a:pt x="103" y="116"/>
                </a:lnTo>
                <a:lnTo>
                  <a:pt x="107" y="118"/>
                </a:lnTo>
                <a:lnTo>
                  <a:pt x="204" y="118"/>
                </a:lnTo>
                <a:lnTo>
                  <a:pt x="204" y="118"/>
                </a:lnTo>
                <a:lnTo>
                  <a:pt x="208" y="116"/>
                </a:lnTo>
                <a:lnTo>
                  <a:pt x="212" y="115"/>
                </a:lnTo>
                <a:lnTo>
                  <a:pt x="213" y="111"/>
                </a:lnTo>
                <a:lnTo>
                  <a:pt x="215" y="107"/>
                </a:lnTo>
                <a:lnTo>
                  <a:pt x="215" y="75"/>
                </a:lnTo>
                <a:lnTo>
                  <a:pt x="311" y="75"/>
                </a:lnTo>
                <a:lnTo>
                  <a:pt x="311" y="69"/>
                </a:lnTo>
                <a:lnTo>
                  <a:pt x="274" y="0"/>
                </a:lnTo>
                <a:lnTo>
                  <a:pt x="268" y="0"/>
                </a:lnTo>
                <a:lnTo>
                  <a:pt x="43" y="0"/>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6" name="Freeform 2265"/>
          <p:cNvSpPr>
            <a:spLocks/>
          </p:cNvSpPr>
          <p:nvPr/>
        </p:nvSpPr>
        <p:spPr bwMode="auto">
          <a:xfrm>
            <a:off x="895351" y="1889126"/>
            <a:ext cx="246063" cy="93663"/>
          </a:xfrm>
          <a:custGeom>
            <a:avLst/>
            <a:gdLst>
              <a:gd name="T0" fmla="*/ 43 w 311"/>
              <a:gd name="T1" fmla="*/ 0 h 118"/>
              <a:gd name="T2" fmla="*/ 38 w 311"/>
              <a:gd name="T3" fmla="*/ 0 h 118"/>
              <a:gd name="T4" fmla="*/ 0 w 311"/>
              <a:gd name="T5" fmla="*/ 69 h 118"/>
              <a:gd name="T6" fmla="*/ 0 w 311"/>
              <a:gd name="T7" fmla="*/ 75 h 118"/>
              <a:gd name="T8" fmla="*/ 97 w 311"/>
              <a:gd name="T9" fmla="*/ 75 h 118"/>
              <a:gd name="T10" fmla="*/ 97 w 311"/>
              <a:gd name="T11" fmla="*/ 107 h 118"/>
              <a:gd name="T12" fmla="*/ 97 w 311"/>
              <a:gd name="T13" fmla="*/ 107 h 118"/>
              <a:gd name="T14" fmla="*/ 98 w 311"/>
              <a:gd name="T15" fmla="*/ 111 h 118"/>
              <a:gd name="T16" fmla="*/ 99 w 311"/>
              <a:gd name="T17" fmla="*/ 115 h 118"/>
              <a:gd name="T18" fmla="*/ 103 w 311"/>
              <a:gd name="T19" fmla="*/ 116 h 118"/>
              <a:gd name="T20" fmla="*/ 107 w 311"/>
              <a:gd name="T21" fmla="*/ 118 h 118"/>
              <a:gd name="T22" fmla="*/ 204 w 311"/>
              <a:gd name="T23" fmla="*/ 118 h 118"/>
              <a:gd name="T24" fmla="*/ 204 w 311"/>
              <a:gd name="T25" fmla="*/ 118 h 118"/>
              <a:gd name="T26" fmla="*/ 208 w 311"/>
              <a:gd name="T27" fmla="*/ 116 h 118"/>
              <a:gd name="T28" fmla="*/ 212 w 311"/>
              <a:gd name="T29" fmla="*/ 115 h 118"/>
              <a:gd name="T30" fmla="*/ 213 w 311"/>
              <a:gd name="T31" fmla="*/ 111 h 118"/>
              <a:gd name="T32" fmla="*/ 215 w 311"/>
              <a:gd name="T33" fmla="*/ 107 h 118"/>
              <a:gd name="T34" fmla="*/ 215 w 311"/>
              <a:gd name="T35" fmla="*/ 75 h 118"/>
              <a:gd name="T36" fmla="*/ 311 w 311"/>
              <a:gd name="T37" fmla="*/ 75 h 118"/>
              <a:gd name="T38" fmla="*/ 311 w 311"/>
              <a:gd name="T39" fmla="*/ 69 h 118"/>
              <a:gd name="T40" fmla="*/ 274 w 311"/>
              <a:gd name="T41" fmla="*/ 0 h 118"/>
              <a:gd name="T42" fmla="*/ 268 w 311"/>
              <a:gd name="T4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1" h="118">
                <a:moveTo>
                  <a:pt x="43" y="0"/>
                </a:moveTo>
                <a:lnTo>
                  <a:pt x="38" y="0"/>
                </a:lnTo>
                <a:lnTo>
                  <a:pt x="0" y="69"/>
                </a:lnTo>
                <a:lnTo>
                  <a:pt x="0" y="75"/>
                </a:lnTo>
                <a:lnTo>
                  <a:pt x="97" y="75"/>
                </a:lnTo>
                <a:lnTo>
                  <a:pt x="97" y="107"/>
                </a:lnTo>
                <a:lnTo>
                  <a:pt x="97" y="107"/>
                </a:lnTo>
                <a:lnTo>
                  <a:pt x="98" y="111"/>
                </a:lnTo>
                <a:lnTo>
                  <a:pt x="99" y="115"/>
                </a:lnTo>
                <a:lnTo>
                  <a:pt x="103" y="116"/>
                </a:lnTo>
                <a:lnTo>
                  <a:pt x="107" y="118"/>
                </a:lnTo>
                <a:lnTo>
                  <a:pt x="204" y="118"/>
                </a:lnTo>
                <a:lnTo>
                  <a:pt x="204" y="118"/>
                </a:lnTo>
                <a:lnTo>
                  <a:pt x="208" y="116"/>
                </a:lnTo>
                <a:lnTo>
                  <a:pt x="212" y="115"/>
                </a:lnTo>
                <a:lnTo>
                  <a:pt x="213" y="111"/>
                </a:lnTo>
                <a:lnTo>
                  <a:pt x="215" y="107"/>
                </a:lnTo>
                <a:lnTo>
                  <a:pt x="215" y="75"/>
                </a:lnTo>
                <a:lnTo>
                  <a:pt x="311" y="75"/>
                </a:lnTo>
                <a:lnTo>
                  <a:pt x="311" y="69"/>
                </a:lnTo>
                <a:lnTo>
                  <a:pt x="274" y="0"/>
                </a:lnTo>
                <a:lnTo>
                  <a:pt x="26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97" name="Freeform 2266"/>
          <p:cNvSpPr>
            <a:spLocks/>
          </p:cNvSpPr>
          <p:nvPr/>
        </p:nvSpPr>
        <p:spPr bwMode="auto">
          <a:xfrm>
            <a:off x="946151" y="1812926"/>
            <a:ext cx="144463" cy="169863"/>
          </a:xfrm>
          <a:custGeom>
            <a:avLst/>
            <a:gdLst>
              <a:gd name="T0" fmla="*/ 183 w 183"/>
              <a:gd name="T1" fmla="*/ 215 h 215"/>
              <a:gd name="T2" fmla="*/ 0 w 183"/>
              <a:gd name="T3" fmla="*/ 215 h 215"/>
              <a:gd name="T4" fmla="*/ 0 w 183"/>
              <a:gd name="T5" fmla="*/ 0 h 215"/>
              <a:gd name="T6" fmla="*/ 151 w 183"/>
              <a:gd name="T7" fmla="*/ 0 h 215"/>
              <a:gd name="T8" fmla="*/ 183 w 183"/>
              <a:gd name="T9" fmla="*/ 32 h 215"/>
              <a:gd name="T10" fmla="*/ 183 w 183"/>
              <a:gd name="T11" fmla="*/ 215 h 215"/>
            </a:gdLst>
            <a:ahLst/>
            <a:cxnLst>
              <a:cxn ang="0">
                <a:pos x="T0" y="T1"/>
              </a:cxn>
              <a:cxn ang="0">
                <a:pos x="T2" y="T3"/>
              </a:cxn>
              <a:cxn ang="0">
                <a:pos x="T4" y="T5"/>
              </a:cxn>
              <a:cxn ang="0">
                <a:pos x="T6" y="T7"/>
              </a:cxn>
              <a:cxn ang="0">
                <a:pos x="T8" y="T9"/>
              </a:cxn>
              <a:cxn ang="0">
                <a:pos x="T10" y="T11"/>
              </a:cxn>
            </a:cxnLst>
            <a:rect l="0" t="0" r="r" b="b"/>
            <a:pathLst>
              <a:path w="183" h="215">
                <a:moveTo>
                  <a:pt x="183" y="215"/>
                </a:moveTo>
                <a:lnTo>
                  <a:pt x="0" y="215"/>
                </a:lnTo>
                <a:lnTo>
                  <a:pt x="0" y="0"/>
                </a:lnTo>
                <a:lnTo>
                  <a:pt x="151" y="0"/>
                </a:lnTo>
                <a:lnTo>
                  <a:pt x="183" y="32"/>
                </a:lnTo>
                <a:lnTo>
                  <a:pt x="183" y="2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8" name="Freeform 2267"/>
          <p:cNvSpPr>
            <a:spLocks/>
          </p:cNvSpPr>
          <p:nvPr/>
        </p:nvSpPr>
        <p:spPr bwMode="auto">
          <a:xfrm>
            <a:off x="946151" y="1812927"/>
            <a:ext cx="144463" cy="119063"/>
          </a:xfrm>
          <a:custGeom>
            <a:avLst/>
            <a:gdLst>
              <a:gd name="T0" fmla="*/ 0 w 183"/>
              <a:gd name="T1" fmla="*/ 150 h 150"/>
              <a:gd name="T2" fmla="*/ 0 w 183"/>
              <a:gd name="T3" fmla="*/ 0 h 150"/>
              <a:gd name="T4" fmla="*/ 151 w 183"/>
              <a:gd name="T5" fmla="*/ 0 h 150"/>
              <a:gd name="T6" fmla="*/ 183 w 183"/>
              <a:gd name="T7" fmla="*/ 32 h 150"/>
              <a:gd name="T8" fmla="*/ 183 w 183"/>
              <a:gd name="T9" fmla="*/ 150 h 150"/>
            </a:gdLst>
            <a:ahLst/>
            <a:cxnLst>
              <a:cxn ang="0">
                <a:pos x="T0" y="T1"/>
              </a:cxn>
              <a:cxn ang="0">
                <a:pos x="T2" y="T3"/>
              </a:cxn>
              <a:cxn ang="0">
                <a:pos x="T4" y="T5"/>
              </a:cxn>
              <a:cxn ang="0">
                <a:pos x="T6" y="T7"/>
              </a:cxn>
              <a:cxn ang="0">
                <a:pos x="T8" y="T9"/>
              </a:cxn>
            </a:cxnLst>
            <a:rect l="0" t="0" r="r" b="b"/>
            <a:pathLst>
              <a:path w="183" h="150">
                <a:moveTo>
                  <a:pt x="0" y="150"/>
                </a:moveTo>
                <a:lnTo>
                  <a:pt x="0" y="0"/>
                </a:lnTo>
                <a:lnTo>
                  <a:pt x="151" y="0"/>
                </a:lnTo>
                <a:lnTo>
                  <a:pt x="183" y="32"/>
                </a:lnTo>
                <a:lnTo>
                  <a:pt x="183" y="15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99" name="Freeform 2268"/>
          <p:cNvSpPr>
            <a:spLocks/>
          </p:cNvSpPr>
          <p:nvPr/>
        </p:nvSpPr>
        <p:spPr bwMode="auto">
          <a:xfrm>
            <a:off x="895351" y="1949452"/>
            <a:ext cx="246063" cy="85725"/>
          </a:xfrm>
          <a:custGeom>
            <a:avLst/>
            <a:gdLst>
              <a:gd name="T0" fmla="*/ 215 w 311"/>
              <a:gd name="T1" fmla="*/ 32 h 107"/>
              <a:gd name="T2" fmla="*/ 215 w 311"/>
              <a:gd name="T3" fmla="*/ 32 h 107"/>
              <a:gd name="T4" fmla="*/ 213 w 311"/>
              <a:gd name="T5" fmla="*/ 36 h 107"/>
              <a:gd name="T6" fmla="*/ 212 w 311"/>
              <a:gd name="T7" fmla="*/ 40 h 107"/>
              <a:gd name="T8" fmla="*/ 208 w 311"/>
              <a:gd name="T9" fmla="*/ 41 h 107"/>
              <a:gd name="T10" fmla="*/ 204 w 311"/>
              <a:gd name="T11" fmla="*/ 43 h 107"/>
              <a:gd name="T12" fmla="*/ 107 w 311"/>
              <a:gd name="T13" fmla="*/ 43 h 107"/>
              <a:gd name="T14" fmla="*/ 107 w 311"/>
              <a:gd name="T15" fmla="*/ 43 h 107"/>
              <a:gd name="T16" fmla="*/ 103 w 311"/>
              <a:gd name="T17" fmla="*/ 41 h 107"/>
              <a:gd name="T18" fmla="*/ 99 w 311"/>
              <a:gd name="T19" fmla="*/ 40 h 107"/>
              <a:gd name="T20" fmla="*/ 98 w 311"/>
              <a:gd name="T21" fmla="*/ 36 h 107"/>
              <a:gd name="T22" fmla="*/ 97 w 311"/>
              <a:gd name="T23" fmla="*/ 32 h 107"/>
              <a:gd name="T24" fmla="*/ 97 w 311"/>
              <a:gd name="T25" fmla="*/ 0 h 107"/>
              <a:gd name="T26" fmla="*/ 0 w 311"/>
              <a:gd name="T27" fmla="*/ 0 h 107"/>
              <a:gd name="T28" fmla="*/ 0 w 311"/>
              <a:gd name="T29" fmla="*/ 96 h 107"/>
              <a:gd name="T30" fmla="*/ 0 w 311"/>
              <a:gd name="T31" fmla="*/ 96 h 107"/>
              <a:gd name="T32" fmla="*/ 1 w 311"/>
              <a:gd name="T33" fmla="*/ 100 h 107"/>
              <a:gd name="T34" fmla="*/ 3 w 311"/>
              <a:gd name="T35" fmla="*/ 104 h 107"/>
              <a:gd name="T36" fmla="*/ 7 w 311"/>
              <a:gd name="T37" fmla="*/ 106 h 107"/>
              <a:gd name="T38" fmla="*/ 11 w 311"/>
              <a:gd name="T39" fmla="*/ 107 h 107"/>
              <a:gd name="T40" fmla="*/ 300 w 311"/>
              <a:gd name="T41" fmla="*/ 107 h 107"/>
              <a:gd name="T42" fmla="*/ 300 w 311"/>
              <a:gd name="T43" fmla="*/ 107 h 107"/>
              <a:gd name="T44" fmla="*/ 304 w 311"/>
              <a:gd name="T45" fmla="*/ 106 h 107"/>
              <a:gd name="T46" fmla="*/ 308 w 311"/>
              <a:gd name="T47" fmla="*/ 104 h 107"/>
              <a:gd name="T48" fmla="*/ 310 w 311"/>
              <a:gd name="T49" fmla="*/ 100 h 107"/>
              <a:gd name="T50" fmla="*/ 311 w 311"/>
              <a:gd name="T51" fmla="*/ 96 h 107"/>
              <a:gd name="T52" fmla="*/ 311 w 311"/>
              <a:gd name="T53" fmla="*/ 0 h 107"/>
              <a:gd name="T54" fmla="*/ 215 w 311"/>
              <a:gd name="T55" fmla="*/ 0 h 107"/>
              <a:gd name="T56" fmla="*/ 215 w 311"/>
              <a:gd name="T57" fmla="*/ 3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107">
                <a:moveTo>
                  <a:pt x="215" y="32"/>
                </a:moveTo>
                <a:lnTo>
                  <a:pt x="215" y="32"/>
                </a:lnTo>
                <a:lnTo>
                  <a:pt x="213" y="36"/>
                </a:lnTo>
                <a:lnTo>
                  <a:pt x="212" y="40"/>
                </a:lnTo>
                <a:lnTo>
                  <a:pt x="208" y="41"/>
                </a:lnTo>
                <a:lnTo>
                  <a:pt x="204" y="43"/>
                </a:lnTo>
                <a:lnTo>
                  <a:pt x="107" y="43"/>
                </a:lnTo>
                <a:lnTo>
                  <a:pt x="107" y="43"/>
                </a:lnTo>
                <a:lnTo>
                  <a:pt x="103" y="41"/>
                </a:lnTo>
                <a:lnTo>
                  <a:pt x="99" y="40"/>
                </a:lnTo>
                <a:lnTo>
                  <a:pt x="98" y="36"/>
                </a:lnTo>
                <a:lnTo>
                  <a:pt x="97" y="32"/>
                </a:lnTo>
                <a:lnTo>
                  <a:pt x="97" y="0"/>
                </a:lnTo>
                <a:lnTo>
                  <a:pt x="0" y="0"/>
                </a:lnTo>
                <a:lnTo>
                  <a:pt x="0" y="96"/>
                </a:lnTo>
                <a:lnTo>
                  <a:pt x="0" y="96"/>
                </a:lnTo>
                <a:lnTo>
                  <a:pt x="1" y="100"/>
                </a:lnTo>
                <a:lnTo>
                  <a:pt x="3" y="104"/>
                </a:lnTo>
                <a:lnTo>
                  <a:pt x="7" y="106"/>
                </a:lnTo>
                <a:lnTo>
                  <a:pt x="11" y="107"/>
                </a:lnTo>
                <a:lnTo>
                  <a:pt x="300" y="107"/>
                </a:lnTo>
                <a:lnTo>
                  <a:pt x="300" y="107"/>
                </a:lnTo>
                <a:lnTo>
                  <a:pt x="304" y="106"/>
                </a:lnTo>
                <a:lnTo>
                  <a:pt x="308" y="104"/>
                </a:lnTo>
                <a:lnTo>
                  <a:pt x="310" y="100"/>
                </a:lnTo>
                <a:lnTo>
                  <a:pt x="311" y="96"/>
                </a:lnTo>
                <a:lnTo>
                  <a:pt x="311" y="0"/>
                </a:lnTo>
                <a:lnTo>
                  <a:pt x="215" y="0"/>
                </a:lnTo>
                <a:lnTo>
                  <a:pt x="215" y="32"/>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00" name="Line 2269"/>
          <p:cNvSpPr>
            <a:spLocks noChangeShapeType="1"/>
          </p:cNvSpPr>
          <p:nvPr/>
        </p:nvSpPr>
        <p:spPr bwMode="auto">
          <a:xfrm>
            <a:off x="1004889" y="1863726"/>
            <a:ext cx="254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01" name="Line 2270"/>
          <p:cNvSpPr>
            <a:spLocks noChangeShapeType="1"/>
          </p:cNvSpPr>
          <p:nvPr/>
        </p:nvSpPr>
        <p:spPr bwMode="auto">
          <a:xfrm>
            <a:off x="979488" y="1889126"/>
            <a:ext cx="762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02" name="Line 2271"/>
          <p:cNvSpPr>
            <a:spLocks noChangeShapeType="1"/>
          </p:cNvSpPr>
          <p:nvPr/>
        </p:nvSpPr>
        <p:spPr bwMode="auto">
          <a:xfrm>
            <a:off x="979488" y="1914526"/>
            <a:ext cx="762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03" name="Freeform 2272"/>
          <p:cNvSpPr>
            <a:spLocks/>
          </p:cNvSpPr>
          <p:nvPr/>
        </p:nvSpPr>
        <p:spPr bwMode="auto">
          <a:xfrm>
            <a:off x="1065214" y="1812927"/>
            <a:ext cx="25400" cy="25400"/>
          </a:xfrm>
          <a:custGeom>
            <a:avLst/>
            <a:gdLst>
              <a:gd name="T0" fmla="*/ 0 w 32"/>
              <a:gd name="T1" fmla="*/ 0 h 32"/>
              <a:gd name="T2" fmla="*/ 0 w 32"/>
              <a:gd name="T3" fmla="*/ 32 h 32"/>
              <a:gd name="T4" fmla="*/ 32 w 32"/>
              <a:gd name="T5" fmla="*/ 32 h 32"/>
              <a:gd name="T6" fmla="*/ 0 w 32"/>
              <a:gd name="T7" fmla="*/ 0 h 32"/>
            </a:gdLst>
            <a:ahLst/>
            <a:cxnLst>
              <a:cxn ang="0">
                <a:pos x="T0" y="T1"/>
              </a:cxn>
              <a:cxn ang="0">
                <a:pos x="T2" y="T3"/>
              </a:cxn>
              <a:cxn ang="0">
                <a:pos x="T4" y="T5"/>
              </a:cxn>
              <a:cxn ang="0">
                <a:pos x="T6" y="T7"/>
              </a:cxn>
            </a:cxnLst>
            <a:rect l="0" t="0" r="r" b="b"/>
            <a:pathLst>
              <a:path w="32" h="32">
                <a:moveTo>
                  <a:pt x="0" y="0"/>
                </a:moveTo>
                <a:lnTo>
                  <a:pt x="0" y="32"/>
                </a:lnTo>
                <a:lnTo>
                  <a:pt x="32" y="32"/>
                </a:lnTo>
                <a:lnTo>
                  <a:pt x="0" y="0"/>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04" name="Freeform 2273"/>
          <p:cNvSpPr>
            <a:spLocks/>
          </p:cNvSpPr>
          <p:nvPr/>
        </p:nvSpPr>
        <p:spPr bwMode="auto">
          <a:xfrm>
            <a:off x="434976" y="1736727"/>
            <a:ext cx="382588" cy="382588"/>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1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8 w 483"/>
              <a:gd name="T25" fmla="*/ 55 h 482"/>
              <a:gd name="T26" fmla="*/ 55 w 483"/>
              <a:gd name="T27" fmla="*/ 88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1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1"/>
                </a:lnTo>
                <a:lnTo>
                  <a:pt x="357" y="29"/>
                </a:lnTo>
                <a:lnTo>
                  <a:pt x="335" y="19"/>
                </a:lnTo>
                <a:lnTo>
                  <a:pt x="314" y="11"/>
                </a:lnTo>
                <a:lnTo>
                  <a:pt x="290" y="5"/>
                </a:lnTo>
                <a:lnTo>
                  <a:pt x="265" y="1"/>
                </a:lnTo>
                <a:lnTo>
                  <a:pt x="241" y="0"/>
                </a:lnTo>
                <a:lnTo>
                  <a:pt x="241" y="0"/>
                </a:lnTo>
                <a:lnTo>
                  <a:pt x="217" y="1"/>
                </a:lnTo>
                <a:lnTo>
                  <a:pt x="193" y="5"/>
                </a:lnTo>
                <a:lnTo>
                  <a:pt x="169" y="11"/>
                </a:lnTo>
                <a:lnTo>
                  <a:pt x="147" y="19"/>
                </a:lnTo>
                <a:lnTo>
                  <a:pt x="126" y="29"/>
                </a:lnTo>
                <a:lnTo>
                  <a:pt x="106" y="41"/>
                </a:lnTo>
                <a:lnTo>
                  <a:pt x="88" y="55"/>
                </a:lnTo>
                <a:lnTo>
                  <a:pt x="71" y="71"/>
                </a:lnTo>
                <a:lnTo>
                  <a:pt x="55" y="88"/>
                </a:lnTo>
                <a:lnTo>
                  <a:pt x="42" y="106"/>
                </a:lnTo>
                <a:lnTo>
                  <a:pt x="29" y="126"/>
                </a:lnTo>
                <a:lnTo>
                  <a:pt x="19" y="147"/>
                </a:lnTo>
                <a:lnTo>
                  <a:pt x="11" y="169"/>
                </a:lnTo>
                <a:lnTo>
                  <a:pt x="5" y="193"/>
                </a:lnTo>
                <a:lnTo>
                  <a:pt x="1" y="217"/>
                </a:lnTo>
                <a:lnTo>
                  <a:pt x="0" y="241"/>
                </a:lnTo>
                <a:lnTo>
                  <a:pt x="0" y="241"/>
                </a:lnTo>
                <a:lnTo>
                  <a:pt x="1" y="265"/>
                </a:lnTo>
                <a:lnTo>
                  <a:pt x="5" y="289"/>
                </a:lnTo>
                <a:lnTo>
                  <a:pt x="11" y="313"/>
                </a:lnTo>
                <a:lnTo>
                  <a:pt x="19" y="335"/>
                </a:lnTo>
                <a:lnTo>
                  <a:pt x="29" y="356"/>
                </a:lnTo>
                <a:lnTo>
                  <a:pt x="42" y="376"/>
                </a:lnTo>
                <a:lnTo>
                  <a:pt x="55" y="394"/>
                </a:lnTo>
                <a:lnTo>
                  <a:pt x="71" y="411"/>
                </a:lnTo>
                <a:lnTo>
                  <a:pt x="88" y="427"/>
                </a:lnTo>
                <a:lnTo>
                  <a:pt x="106" y="441"/>
                </a:lnTo>
                <a:lnTo>
                  <a:pt x="126" y="453"/>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1"/>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5" name="Freeform 2274"/>
          <p:cNvSpPr>
            <a:spLocks/>
          </p:cNvSpPr>
          <p:nvPr/>
        </p:nvSpPr>
        <p:spPr bwMode="auto">
          <a:xfrm>
            <a:off x="574676" y="1804990"/>
            <a:ext cx="153988" cy="195263"/>
          </a:xfrm>
          <a:custGeom>
            <a:avLst/>
            <a:gdLst>
              <a:gd name="T0" fmla="*/ 193 w 193"/>
              <a:gd name="T1" fmla="*/ 246 h 246"/>
              <a:gd name="T2" fmla="*/ 0 w 193"/>
              <a:gd name="T3" fmla="*/ 246 h 246"/>
              <a:gd name="T4" fmla="*/ 0 w 193"/>
              <a:gd name="T5" fmla="*/ 0 h 246"/>
              <a:gd name="T6" fmla="*/ 139 w 193"/>
              <a:gd name="T7" fmla="*/ 0 h 246"/>
              <a:gd name="T8" fmla="*/ 193 w 193"/>
              <a:gd name="T9" fmla="*/ 53 h 246"/>
              <a:gd name="T10" fmla="*/ 193 w 193"/>
              <a:gd name="T11" fmla="*/ 246 h 246"/>
            </a:gdLst>
            <a:ahLst/>
            <a:cxnLst>
              <a:cxn ang="0">
                <a:pos x="T0" y="T1"/>
              </a:cxn>
              <a:cxn ang="0">
                <a:pos x="T2" y="T3"/>
              </a:cxn>
              <a:cxn ang="0">
                <a:pos x="T4" y="T5"/>
              </a:cxn>
              <a:cxn ang="0">
                <a:pos x="T6" y="T7"/>
              </a:cxn>
              <a:cxn ang="0">
                <a:pos x="T8" y="T9"/>
              </a:cxn>
              <a:cxn ang="0">
                <a:pos x="T10" y="T11"/>
              </a:cxn>
            </a:cxnLst>
            <a:rect l="0" t="0" r="r" b="b"/>
            <a:pathLst>
              <a:path w="193" h="246">
                <a:moveTo>
                  <a:pt x="193" y="246"/>
                </a:moveTo>
                <a:lnTo>
                  <a:pt x="0" y="246"/>
                </a:lnTo>
                <a:lnTo>
                  <a:pt x="0" y="0"/>
                </a:lnTo>
                <a:lnTo>
                  <a:pt x="139" y="0"/>
                </a:lnTo>
                <a:lnTo>
                  <a:pt x="193" y="53"/>
                </a:lnTo>
                <a:lnTo>
                  <a:pt x="193" y="246"/>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6" name="Freeform 2275"/>
          <p:cNvSpPr>
            <a:spLocks/>
          </p:cNvSpPr>
          <p:nvPr/>
        </p:nvSpPr>
        <p:spPr bwMode="auto">
          <a:xfrm>
            <a:off x="523875" y="1855790"/>
            <a:ext cx="153988" cy="195263"/>
          </a:xfrm>
          <a:custGeom>
            <a:avLst/>
            <a:gdLst>
              <a:gd name="T0" fmla="*/ 193 w 193"/>
              <a:gd name="T1" fmla="*/ 246 h 246"/>
              <a:gd name="T2" fmla="*/ 0 w 193"/>
              <a:gd name="T3" fmla="*/ 246 h 246"/>
              <a:gd name="T4" fmla="*/ 0 w 193"/>
              <a:gd name="T5" fmla="*/ 0 h 246"/>
              <a:gd name="T6" fmla="*/ 139 w 193"/>
              <a:gd name="T7" fmla="*/ 0 h 246"/>
              <a:gd name="T8" fmla="*/ 193 w 193"/>
              <a:gd name="T9" fmla="*/ 54 h 246"/>
              <a:gd name="T10" fmla="*/ 193 w 193"/>
              <a:gd name="T11" fmla="*/ 246 h 246"/>
            </a:gdLst>
            <a:ahLst/>
            <a:cxnLst>
              <a:cxn ang="0">
                <a:pos x="T0" y="T1"/>
              </a:cxn>
              <a:cxn ang="0">
                <a:pos x="T2" y="T3"/>
              </a:cxn>
              <a:cxn ang="0">
                <a:pos x="T4" y="T5"/>
              </a:cxn>
              <a:cxn ang="0">
                <a:pos x="T6" y="T7"/>
              </a:cxn>
              <a:cxn ang="0">
                <a:pos x="T8" y="T9"/>
              </a:cxn>
              <a:cxn ang="0">
                <a:pos x="T10" y="T11"/>
              </a:cxn>
            </a:cxnLst>
            <a:rect l="0" t="0" r="r" b="b"/>
            <a:pathLst>
              <a:path w="193" h="246">
                <a:moveTo>
                  <a:pt x="193" y="246"/>
                </a:moveTo>
                <a:lnTo>
                  <a:pt x="0" y="246"/>
                </a:lnTo>
                <a:lnTo>
                  <a:pt x="0" y="0"/>
                </a:lnTo>
                <a:lnTo>
                  <a:pt x="139" y="0"/>
                </a:lnTo>
                <a:lnTo>
                  <a:pt x="193" y="54"/>
                </a:lnTo>
                <a:lnTo>
                  <a:pt x="193" y="24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07" name="Freeform 2276"/>
          <p:cNvSpPr>
            <a:spLocks/>
          </p:cNvSpPr>
          <p:nvPr/>
        </p:nvSpPr>
        <p:spPr bwMode="auto">
          <a:xfrm>
            <a:off x="635001" y="1855790"/>
            <a:ext cx="42863" cy="42863"/>
          </a:xfrm>
          <a:custGeom>
            <a:avLst/>
            <a:gdLst>
              <a:gd name="T0" fmla="*/ 0 w 54"/>
              <a:gd name="T1" fmla="*/ 0 h 54"/>
              <a:gd name="T2" fmla="*/ 0 w 54"/>
              <a:gd name="T3" fmla="*/ 54 h 54"/>
              <a:gd name="T4" fmla="*/ 54 w 54"/>
              <a:gd name="T5" fmla="*/ 54 h 54"/>
              <a:gd name="T6" fmla="*/ 0 w 54"/>
              <a:gd name="T7" fmla="*/ 0 h 54"/>
            </a:gdLst>
            <a:ahLst/>
            <a:cxnLst>
              <a:cxn ang="0">
                <a:pos x="T0" y="T1"/>
              </a:cxn>
              <a:cxn ang="0">
                <a:pos x="T2" y="T3"/>
              </a:cxn>
              <a:cxn ang="0">
                <a:pos x="T4" y="T5"/>
              </a:cxn>
              <a:cxn ang="0">
                <a:pos x="T6" y="T7"/>
              </a:cxn>
            </a:cxnLst>
            <a:rect l="0" t="0" r="r" b="b"/>
            <a:pathLst>
              <a:path w="54" h="54">
                <a:moveTo>
                  <a:pt x="0" y="0"/>
                </a:moveTo>
                <a:lnTo>
                  <a:pt x="0" y="54"/>
                </a:lnTo>
                <a:lnTo>
                  <a:pt x="54" y="54"/>
                </a:lnTo>
                <a:lnTo>
                  <a:pt x="0" y="0"/>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08" name="Freeform 2277"/>
          <p:cNvSpPr>
            <a:spLocks/>
          </p:cNvSpPr>
          <p:nvPr/>
        </p:nvSpPr>
        <p:spPr bwMode="auto">
          <a:xfrm>
            <a:off x="574676" y="1804990"/>
            <a:ext cx="153988" cy="195263"/>
          </a:xfrm>
          <a:custGeom>
            <a:avLst/>
            <a:gdLst>
              <a:gd name="T0" fmla="*/ 150 w 193"/>
              <a:gd name="T1" fmla="*/ 246 h 246"/>
              <a:gd name="T2" fmla="*/ 193 w 193"/>
              <a:gd name="T3" fmla="*/ 246 h 246"/>
              <a:gd name="T4" fmla="*/ 193 w 193"/>
              <a:gd name="T5" fmla="*/ 53 h 246"/>
              <a:gd name="T6" fmla="*/ 139 w 193"/>
              <a:gd name="T7" fmla="*/ 0 h 246"/>
              <a:gd name="T8" fmla="*/ 0 w 193"/>
              <a:gd name="T9" fmla="*/ 0 h 246"/>
              <a:gd name="T10" fmla="*/ 0 w 193"/>
              <a:gd name="T11" fmla="*/ 42 h 246"/>
            </a:gdLst>
            <a:ahLst/>
            <a:cxnLst>
              <a:cxn ang="0">
                <a:pos x="T0" y="T1"/>
              </a:cxn>
              <a:cxn ang="0">
                <a:pos x="T2" y="T3"/>
              </a:cxn>
              <a:cxn ang="0">
                <a:pos x="T4" y="T5"/>
              </a:cxn>
              <a:cxn ang="0">
                <a:pos x="T6" y="T7"/>
              </a:cxn>
              <a:cxn ang="0">
                <a:pos x="T8" y="T9"/>
              </a:cxn>
              <a:cxn ang="0">
                <a:pos x="T10" y="T11"/>
              </a:cxn>
            </a:cxnLst>
            <a:rect l="0" t="0" r="r" b="b"/>
            <a:pathLst>
              <a:path w="193" h="246">
                <a:moveTo>
                  <a:pt x="150" y="246"/>
                </a:moveTo>
                <a:lnTo>
                  <a:pt x="193" y="246"/>
                </a:lnTo>
                <a:lnTo>
                  <a:pt x="193" y="53"/>
                </a:lnTo>
                <a:lnTo>
                  <a:pt x="139" y="0"/>
                </a:lnTo>
                <a:lnTo>
                  <a:pt x="0" y="0"/>
                </a:lnTo>
                <a:lnTo>
                  <a:pt x="0" y="4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09" name="Freeform 2278"/>
          <p:cNvSpPr>
            <a:spLocks/>
          </p:cNvSpPr>
          <p:nvPr/>
        </p:nvSpPr>
        <p:spPr bwMode="auto">
          <a:xfrm>
            <a:off x="685801" y="1804990"/>
            <a:ext cx="42863" cy="42863"/>
          </a:xfrm>
          <a:custGeom>
            <a:avLst/>
            <a:gdLst>
              <a:gd name="T0" fmla="*/ 0 w 54"/>
              <a:gd name="T1" fmla="*/ 0 h 53"/>
              <a:gd name="T2" fmla="*/ 0 w 54"/>
              <a:gd name="T3" fmla="*/ 53 h 53"/>
              <a:gd name="T4" fmla="*/ 54 w 54"/>
              <a:gd name="T5" fmla="*/ 53 h 53"/>
              <a:gd name="T6" fmla="*/ 0 w 54"/>
              <a:gd name="T7" fmla="*/ 0 h 53"/>
            </a:gdLst>
            <a:ahLst/>
            <a:cxnLst>
              <a:cxn ang="0">
                <a:pos x="T0" y="T1"/>
              </a:cxn>
              <a:cxn ang="0">
                <a:pos x="T2" y="T3"/>
              </a:cxn>
              <a:cxn ang="0">
                <a:pos x="T4" y="T5"/>
              </a:cxn>
              <a:cxn ang="0">
                <a:pos x="T6" y="T7"/>
              </a:cxn>
            </a:cxnLst>
            <a:rect l="0" t="0" r="r" b="b"/>
            <a:pathLst>
              <a:path w="54" h="53">
                <a:moveTo>
                  <a:pt x="0" y="0"/>
                </a:moveTo>
                <a:lnTo>
                  <a:pt x="0" y="53"/>
                </a:lnTo>
                <a:lnTo>
                  <a:pt x="54" y="53"/>
                </a:lnTo>
                <a:lnTo>
                  <a:pt x="0" y="0"/>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10" name="Freeform 2279"/>
          <p:cNvSpPr>
            <a:spLocks/>
          </p:cNvSpPr>
          <p:nvPr/>
        </p:nvSpPr>
        <p:spPr bwMode="auto">
          <a:xfrm>
            <a:off x="1217614" y="1741490"/>
            <a:ext cx="384175" cy="382588"/>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2911" name="Group 2910"/>
          <p:cNvGrpSpPr/>
          <p:nvPr/>
        </p:nvGrpSpPr>
        <p:grpSpPr>
          <a:xfrm>
            <a:off x="1285875" y="1851026"/>
            <a:ext cx="247650" cy="161925"/>
            <a:chOff x="1285875" y="1851026"/>
            <a:chExt cx="247650" cy="161925"/>
          </a:xfrm>
        </p:grpSpPr>
        <p:sp>
          <p:nvSpPr>
            <p:cNvPr id="2912"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13"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14"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5"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2916" name="Freeform 2284"/>
          <p:cNvSpPr>
            <a:spLocks/>
          </p:cNvSpPr>
          <p:nvPr/>
        </p:nvSpPr>
        <p:spPr bwMode="auto">
          <a:xfrm>
            <a:off x="1609725" y="1741490"/>
            <a:ext cx="382588" cy="382588"/>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7" name="Freeform 2285"/>
          <p:cNvSpPr>
            <a:spLocks/>
          </p:cNvSpPr>
          <p:nvPr/>
        </p:nvSpPr>
        <p:spPr bwMode="auto">
          <a:xfrm>
            <a:off x="1685925" y="1817690"/>
            <a:ext cx="230188" cy="230188"/>
          </a:xfrm>
          <a:custGeom>
            <a:avLst/>
            <a:gdLst>
              <a:gd name="T0" fmla="*/ 290 w 290"/>
              <a:gd name="T1" fmla="*/ 144 h 289"/>
              <a:gd name="T2" fmla="*/ 287 w 290"/>
              <a:gd name="T3" fmla="*/ 174 h 289"/>
              <a:gd name="T4" fmla="*/ 279 w 290"/>
              <a:gd name="T5" fmla="*/ 201 h 289"/>
              <a:gd name="T6" fmla="*/ 266 w 290"/>
              <a:gd name="T7" fmla="*/ 225 h 289"/>
              <a:gd name="T8" fmla="*/ 247 w 290"/>
              <a:gd name="T9" fmla="*/ 246 h 289"/>
              <a:gd name="T10" fmla="*/ 226 w 290"/>
              <a:gd name="T11" fmla="*/ 265 h 289"/>
              <a:gd name="T12" fmla="*/ 201 w 290"/>
              <a:gd name="T13" fmla="*/ 278 h 289"/>
              <a:gd name="T14" fmla="*/ 175 w 290"/>
              <a:gd name="T15" fmla="*/ 286 h 289"/>
              <a:gd name="T16" fmla="*/ 145 w 290"/>
              <a:gd name="T17" fmla="*/ 289 h 289"/>
              <a:gd name="T18" fmla="*/ 130 w 290"/>
              <a:gd name="T19" fmla="*/ 288 h 289"/>
              <a:gd name="T20" fmla="*/ 102 w 290"/>
              <a:gd name="T21" fmla="*/ 282 h 289"/>
              <a:gd name="T22" fmla="*/ 77 w 290"/>
              <a:gd name="T23" fmla="*/ 272 h 289"/>
              <a:gd name="T24" fmla="*/ 53 w 290"/>
              <a:gd name="T25" fmla="*/ 256 h 289"/>
              <a:gd name="T26" fmla="*/ 34 w 290"/>
              <a:gd name="T27" fmla="*/ 237 h 289"/>
              <a:gd name="T28" fmla="*/ 18 w 290"/>
              <a:gd name="T29" fmla="*/ 213 h 289"/>
              <a:gd name="T30" fmla="*/ 7 w 290"/>
              <a:gd name="T31" fmla="*/ 187 h 289"/>
              <a:gd name="T32" fmla="*/ 2 w 290"/>
              <a:gd name="T33" fmla="*/ 159 h 289"/>
              <a:gd name="T34" fmla="*/ 0 w 290"/>
              <a:gd name="T35" fmla="*/ 144 h 289"/>
              <a:gd name="T36" fmla="*/ 3 w 290"/>
              <a:gd name="T37" fmla="*/ 115 h 289"/>
              <a:gd name="T38" fmla="*/ 11 w 290"/>
              <a:gd name="T39" fmla="*/ 88 h 289"/>
              <a:gd name="T40" fmla="*/ 24 w 290"/>
              <a:gd name="T41" fmla="*/ 64 h 289"/>
              <a:gd name="T42" fmla="*/ 43 w 290"/>
              <a:gd name="T43" fmla="*/ 43 h 289"/>
              <a:gd name="T44" fmla="*/ 65 w 290"/>
              <a:gd name="T45" fmla="*/ 24 h 289"/>
              <a:gd name="T46" fmla="*/ 89 w 290"/>
              <a:gd name="T47" fmla="*/ 10 h 289"/>
              <a:gd name="T48" fmla="*/ 116 w 290"/>
              <a:gd name="T49" fmla="*/ 2 h 289"/>
              <a:gd name="T50" fmla="*/ 145 w 290"/>
              <a:gd name="T51" fmla="*/ 0 h 289"/>
              <a:gd name="T52" fmla="*/ 160 w 290"/>
              <a:gd name="T53" fmla="*/ 1 h 289"/>
              <a:gd name="T54" fmla="*/ 188 w 290"/>
              <a:gd name="T55" fmla="*/ 6 h 289"/>
              <a:gd name="T56" fmla="*/ 213 w 290"/>
              <a:gd name="T57" fmla="*/ 17 h 289"/>
              <a:gd name="T58" fmla="*/ 238 w 290"/>
              <a:gd name="T59" fmla="*/ 33 h 289"/>
              <a:gd name="T60" fmla="*/ 256 w 290"/>
              <a:gd name="T61" fmla="*/ 52 h 289"/>
              <a:gd name="T62" fmla="*/ 272 w 290"/>
              <a:gd name="T63" fmla="*/ 76 h 289"/>
              <a:gd name="T64" fmla="*/ 283 w 290"/>
              <a:gd name="T65" fmla="*/ 102 h 289"/>
              <a:gd name="T66" fmla="*/ 289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9" y="159"/>
                </a:lnTo>
                <a:lnTo>
                  <a:pt x="287" y="174"/>
                </a:lnTo>
                <a:lnTo>
                  <a:pt x="283" y="187"/>
                </a:lnTo>
                <a:lnTo>
                  <a:pt x="279" y="201"/>
                </a:lnTo>
                <a:lnTo>
                  <a:pt x="272" y="213"/>
                </a:lnTo>
                <a:lnTo>
                  <a:pt x="266" y="225"/>
                </a:lnTo>
                <a:lnTo>
                  <a:pt x="256" y="237"/>
                </a:lnTo>
                <a:lnTo>
                  <a:pt x="247" y="246"/>
                </a:lnTo>
                <a:lnTo>
                  <a:pt x="238" y="256"/>
                </a:lnTo>
                <a:lnTo>
                  <a:pt x="226" y="265"/>
                </a:lnTo>
                <a:lnTo>
                  <a:pt x="213" y="272"/>
                </a:lnTo>
                <a:lnTo>
                  <a:pt x="201" y="278"/>
                </a:lnTo>
                <a:lnTo>
                  <a:pt x="188" y="282"/>
                </a:lnTo>
                <a:lnTo>
                  <a:pt x="175" y="286"/>
                </a:lnTo>
                <a:lnTo>
                  <a:pt x="160" y="288"/>
                </a:lnTo>
                <a:lnTo>
                  <a:pt x="145" y="289"/>
                </a:lnTo>
                <a:lnTo>
                  <a:pt x="145" y="289"/>
                </a:lnTo>
                <a:lnTo>
                  <a:pt x="130" y="288"/>
                </a:lnTo>
                <a:lnTo>
                  <a:pt x="116" y="286"/>
                </a:lnTo>
                <a:lnTo>
                  <a:pt x="102" y="282"/>
                </a:lnTo>
                <a:lnTo>
                  <a:pt x="89" y="278"/>
                </a:lnTo>
                <a:lnTo>
                  <a:pt x="77" y="272"/>
                </a:lnTo>
                <a:lnTo>
                  <a:pt x="65" y="265"/>
                </a:lnTo>
                <a:lnTo>
                  <a:pt x="53" y="256"/>
                </a:lnTo>
                <a:lnTo>
                  <a:pt x="43" y="246"/>
                </a:lnTo>
                <a:lnTo>
                  <a:pt x="34" y="237"/>
                </a:lnTo>
                <a:lnTo>
                  <a:pt x="24" y="225"/>
                </a:lnTo>
                <a:lnTo>
                  <a:pt x="18" y="213"/>
                </a:lnTo>
                <a:lnTo>
                  <a:pt x="11" y="201"/>
                </a:lnTo>
                <a:lnTo>
                  <a:pt x="7" y="187"/>
                </a:lnTo>
                <a:lnTo>
                  <a:pt x="3" y="174"/>
                </a:lnTo>
                <a:lnTo>
                  <a:pt x="2" y="159"/>
                </a:lnTo>
                <a:lnTo>
                  <a:pt x="0" y="144"/>
                </a:lnTo>
                <a:lnTo>
                  <a:pt x="0" y="144"/>
                </a:lnTo>
                <a:lnTo>
                  <a:pt x="2" y="130"/>
                </a:lnTo>
                <a:lnTo>
                  <a:pt x="3" y="115"/>
                </a:lnTo>
                <a:lnTo>
                  <a:pt x="7" y="102"/>
                </a:lnTo>
                <a:lnTo>
                  <a:pt x="11" y="88"/>
                </a:lnTo>
                <a:lnTo>
                  <a:pt x="18" y="76"/>
                </a:lnTo>
                <a:lnTo>
                  <a:pt x="24" y="64"/>
                </a:lnTo>
                <a:lnTo>
                  <a:pt x="34" y="52"/>
                </a:lnTo>
                <a:lnTo>
                  <a:pt x="43" y="43"/>
                </a:lnTo>
                <a:lnTo>
                  <a:pt x="53" y="33"/>
                </a:lnTo>
                <a:lnTo>
                  <a:pt x="65" y="24"/>
                </a:lnTo>
                <a:lnTo>
                  <a:pt x="77" y="17"/>
                </a:lnTo>
                <a:lnTo>
                  <a:pt x="89" y="10"/>
                </a:lnTo>
                <a:lnTo>
                  <a:pt x="102" y="6"/>
                </a:lnTo>
                <a:lnTo>
                  <a:pt x="116" y="2"/>
                </a:lnTo>
                <a:lnTo>
                  <a:pt x="130" y="1"/>
                </a:lnTo>
                <a:lnTo>
                  <a:pt x="145" y="0"/>
                </a:lnTo>
                <a:lnTo>
                  <a:pt x="145" y="0"/>
                </a:lnTo>
                <a:lnTo>
                  <a:pt x="160" y="1"/>
                </a:lnTo>
                <a:lnTo>
                  <a:pt x="175" y="2"/>
                </a:lnTo>
                <a:lnTo>
                  <a:pt x="188" y="6"/>
                </a:lnTo>
                <a:lnTo>
                  <a:pt x="201" y="10"/>
                </a:lnTo>
                <a:lnTo>
                  <a:pt x="213" y="17"/>
                </a:lnTo>
                <a:lnTo>
                  <a:pt x="226" y="24"/>
                </a:lnTo>
                <a:lnTo>
                  <a:pt x="238" y="33"/>
                </a:lnTo>
                <a:lnTo>
                  <a:pt x="247" y="43"/>
                </a:lnTo>
                <a:lnTo>
                  <a:pt x="256" y="52"/>
                </a:lnTo>
                <a:lnTo>
                  <a:pt x="266" y="64"/>
                </a:lnTo>
                <a:lnTo>
                  <a:pt x="272" y="76"/>
                </a:lnTo>
                <a:lnTo>
                  <a:pt x="279" y="88"/>
                </a:lnTo>
                <a:lnTo>
                  <a:pt x="283" y="102"/>
                </a:lnTo>
                <a:lnTo>
                  <a:pt x="287" y="115"/>
                </a:lnTo>
                <a:lnTo>
                  <a:pt x="289" y="130"/>
                </a:lnTo>
                <a:lnTo>
                  <a:pt x="290" y="144"/>
                </a:lnTo>
                <a:lnTo>
                  <a:pt x="290" y="14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18" name="Freeform 2286"/>
          <p:cNvSpPr>
            <a:spLocks/>
          </p:cNvSpPr>
          <p:nvPr/>
        </p:nvSpPr>
        <p:spPr bwMode="auto">
          <a:xfrm>
            <a:off x="1703389" y="1835152"/>
            <a:ext cx="98425" cy="195263"/>
          </a:xfrm>
          <a:custGeom>
            <a:avLst/>
            <a:gdLst>
              <a:gd name="T0" fmla="*/ 0 w 123"/>
              <a:gd name="T1" fmla="*/ 123 h 247"/>
              <a:gd name="T2" fmla="*/ 0 w 123"/>
              <a:gd name="T3" fmla="*/ 123 h 247"/>
              <a:gd name="T4" fmla="*/ 0 w 123"/>
              <a:gd name="T5" fmla="*/ 135 h 247"/>
              <a:gd name="T6" fmla="*/ 2 w 123"/>
              <a:gd name="T7" fmla="*/ 149 h 247"/>
              <a:gd name="T8" fmla="*/ 5 w 123"/>
              <a:gd name="T9" fmla="*/ 160 h 247"/>
              <a:gd name="T10" fmla="*/ 9 w 123"/>
              <a:gd name="T11" fmla="*/ 172 h 247"/>
              <a:gd name="T12" fmla="*/ 15 w 123"/>
              <a:gd name="T13" fmla="*/ 182 h 247"/>
              <a:gd name="T14" fmla="*/ 21 w 123"/>
              <a:gd name="T15" fmla="*/ 192 h 247"/>
              <a:gd name="T16" fmla="*/ 28 w 123"/>
              <a:gd name="T17" fmla="*/ 202 h 247"/>
              <a:gd name="T18" fmla="*/ 36 w 123"/>
              <a:gd name="T19" fmla="*/ 210 h 247"/>
              <a:gd name="T20" fmla="*/ 44 w 123"/>
              <a:gd name="T21" fmla="*/ 219 h 247"/>
              <a:gd name="T22" fmla="*/ 55 w 123"/>
              <a:gd name="T23" fmla="*/ 225 h 247"/>
              <a:gd name="T24" fmla="*/ 64 w 123"/>
              <a:gd name="T25" fmla="*/ 232 h 247"/>
              <a:gd name="T26" fmla="*/ 75 w 123"/>
              <a:gd name="T27" fmla="*/ 237 h 247"/>
              <a:gd name="T28" fmla="*/ 87 w 123"/>
              <a:gd name="T29" fmla="*/ 241 h 247"/>
              <a:gd name="T30" fmla="*/ 98 w 123"/>
              <a:gd name="T31" fmla="*/ 244 h 247"/>
              <a:gd name="T32" fmla="*/ 111 w 123"/>
              <a:gd name="T33" fmla="*/ 247 h 247"/>
              <a:gd name="T34" fmla="*/ 123 w 123"/>
              <a:gd name="T35" fmla="*/ 247 h 247"/>
              <a:gd name="T36" fmla="*/ 123 w 123"/>
              <a:gd name="T37" fmla="*/ 0 h 247"/>
              <a:gd name="T38" fmla="*/ 123 w 123"/>
              <a:gd name="T39" fmla="*/ 0 h 247"/>
              <a:gd name="T40" fmla="*/ 111 w 123"/>
              <a:gd name="T41" fmla="*/ 0 h 247"/>
              <a:gd name="T42" fmla="*/ 98 w 123"/>
              <a:gd name="T43" fmla="*/ 3 h 247"/>
              <a:gd name="T44" fmla="*/ 87 w 123"/>
              <a:gd name="T45" fmla="*/ 5 h 247"/>
              <a:gd name="T46" fmla="*/ 75 w 123"/>
              <a:gd name="T47" fmla="*/ 10 h 247"/>
              <a:gd name="T48" fmla="*/ 64 w 123"/>
              <a:gd name="T49" fmla="*/ 15 h 247"/>
              <a:gd name="T50" fmla="*/ 55 w 123"/>
              <a:gd name="T51" fmla="*/ 22 h 247"/>
              <a:gd name="T52" fmla="*/ 44 w 123"/>
              <a:gd name="T53" fmla="*/ 28 h 247"/>
              <a:gd name="T54" fmla="*/ 36 w 123"/>
              <a:gd name="T55" fmla="*/ 36 h 247"/>
              <a:gd name="T56" fmla="*/ 28 w 123"/>
              <a:gd name="T57" fmla="*/ 44 h 247"/>
              <a:gd name="T58" fmla="*/ 21 w 123"/>
              <a:gd name="T59" fmla="*/ 55 h 247"/>
              <a:gd name="T60" fmla="*/ 15 w 123"/>
              <a:gd name="T61" fmla="*/ 64 h 247"/>
              <a:gd name="T62" fmla="*/ 9 w 123"/>
              <a:gd name="T63" fmla="*/ 75 h 247"/>
              <a:gd name="T64" fmla="*/ 5 w 123"/>
              <a:gd name="T65" fmla="*/ 87 h 247"/>
              <a:gd name="T66" fmla="*/ 2 w 123"/>
              <a:gd name="T67" fmla="*/ 98 h 247"/>
              <a:gd name="T68" fmla="*/ 0 w 123"/>
              <a:gd name="T69" fmla="*/ 111 h 247"/>
              <a:gd name="T70" fmla="*/ 0 w 123"/>
              <a:gd name="T71" fmla="*/ 123 h 247"/>
              <a:gd name="T72" fmla="*/ 0 w 123"/>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247">
                <a:moveTo>
                  <a:pt x="0" y="123"/>
                </a:moveTo>
                <a:lnTo>
                  <a:pt x="0" y="123"/>
                </a:lnTo>
                <a:lnTo>
                  <a:pt x="0" y="135"/>
                </a:lnTo>
                <a:lnTo>
                  <a:pt x="2" y="149"/>
                </a:lnTo>
                <a:lnTo>
                  <a:pt x="5" y="160"/>
                </a:lnTo>
                <a:lnTo>
                  <a:pt x="9" y="172"/>
                </a:lnTo>
                <a:lnTo>
                  <a:pt x="15" y="182"/>
                </a:lnTo>
                <a:lnTo>
                  <a:pt x="21" y="192"/>
                </a:lnTo>
                <a:lnTo>
                  <a:pt x="28" y="202"/>
                </a:lnTo>
                <a:lnTo>
                  <a:pt x="36" y="210"/>
                </a:lnTo>
                <a:lnTo>
                  <a:pt x="44" y="219"/>
                </a:lnTo>
                <a:lnTo>
                  <a:pt x="55" y="225"/>
                </a:lnTo>
                <a:lnTo>
                  <a:pt x="64" y="232"/>
                </a:lnTo>
                <a:lnTo>
                  <a:pt x="75" y="237"/>
                </a:lnTo>
                <a:lnTo>
                  <a:pt x="87" y="241"/>
                </a:lnTo>
                <a:lnTo>
                  <a:pt x="98" y="244"/>
                </a:lnTo>
                <a:lnTo>
                  <a:pt x="111" y="247"/>
                </a:lnTo>
                <a:lnTo>
                  <a:pt x="123" y="247"/>
                </a:lnTo>
                <a:lnTo>
                  <a:pt x="123" y="0"/>
                </a:lnTo>
                <a:lnTo>
                  <a:pt x="123" y="0"/>
                </a:lnTo>
                <a:lnTo>
                  <a:pt x="111" y="0"/>
                </a:lnTo>
                <a:lnTo>
                  <a:pt x="98" y="3"/>
                </a:lnTo>
                <a:lnTo>
                  <a:pt x="87" y="5"/>
                </a:lnTo>
                <a:lnTo>
                  <a:pt x="75" y="10"/>
                </a:lnTo>
                <a:lnTo>
                  <a:pt x="64" y="15"/>
                </a:lnTo>
                <a:lnTo>
                  <a:pt x="55" y="22"/>
                </a:lnTo>
                <a:lnTo>
                  <a:pt x="44" y="28"/>
                </a:lnTo>
                <a:lnTo>
                  <a:pt x="36" y="36"/>
                </a:lnTo>
                <a:lnTo>
                  <a:pt x="28" y="44"/>
                </a:lnTo>
                <a:lnTo>
                  <a:pt x="21" y="55"/>
                </a:lnTo>
                <a:lnTo>
                  <a:pt x="15" y="64"/>
                </a:lnTo>
                <a:lnTo>
                  <a:pt x="9" y="75"/>
                </a:lnTo>
                <a:lnTo>
                  <a:pt x="5" y="87"/>
                </a:lnTo>
                <a:lnTo>
                  <a:pt x="2" y="98"/>
                </a:lnTo>
                <a:lnTo>
                  <a:pt x="0" y="111"/>
                </a:lnTo>
                <a:lnTo>
                  <a:pt x="0" y="123"/>
                </a:lnTo>
                <a:lnTo>
                  <a:pt x="0" y="123"/>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19" name="Freeform 2287"/>
          <p:cNvSpPr>
            <a:spLocks/>
          </p:cNvSpPr>
          <p:nvPr/>
        </p:nvSpPr>
        <p:spPr bwMode="auto">
          <a:xfrm>
            <a:off x="1801814" y="1835152"/>
            <a:ext cx="96838" cy="195263"/>
          </a:xfrm>
          <a:custGeom>
            <a:avLst/>
            <a:gdLst>
              <a:gd name="T0" fmla="*/ 0 w 123"/>
              <a:gd name="T1" fmla="*/ 0 h 247"/>
              <a:gd name="T2" fmla="*/ 0 w 123"/>
              <a:gd name="T3" fmla="*/ 247 h 247"/>
              <a:gd name="T4" fmla="*/ 0 w 123"/>
              <a:gd name="T5" fmla="*/ 247 h 247"/>
              <a:gd name="T6" fmla="*/ 12 w 123"/>
              <a:gd name="T7" fmla="*/ 247 h 247"/>
              <a:gd name="T8" fmla="*/ 26 w 123"/>
              <a:gd name="T9" fmla="*/ 244 h 247"/>
              <a:gd name="T10" fmla="*/ 36 w 123"/>
              <a:gd name="T11" fmla="*/ 241 h 247"/>
              <a:gd name="T12" fmla="*/ 48 w 123"/>
              <a:gd name="T13" fmla="*/ 237 h 247"/>
              <a:gd name="T14" fmla="*/ 59 w 123"/>
              <a:gd name="T15" fmla="*/ 232 h 247"/>
              <a:gd name="T16" fmla="*/ 68 w 123"/>
              <a:gd name="T17" fmla="*/ 225 h 247"/>
              <a:gd name="T18" fmla="*/ 79 w 123"/>
              <a:gd name="T19" fmla="*/ 219 h 247"/>
              <a:gd name="T20" fmla="*/ 87 w 123"/>
              <a:gd name="T21" fmla="*/ 210 h 247"/>
              <a:gd name="T22" fmla="*/ 95 w 123"/>
              <a:gd name="T23" fmla="*/ 202 h 247"/>
              <a:gd name="T24" fmla="*/ 102 w 123"/>
              <a:gd name="T25" fmla="*/ 192 h 247"/>
              <a:gd name="T26" fmla="*/ 109 w 123"/>
              <a:gd name="T27" fmla="*/ 182 h 247"/>
              <a:gd name="T28" fmla="*/ 114 w 123"/>
              <a:gd name="T29" fmla="*/ 172 h 247"/>
              <a:gd name="T30" fmla="*/ 118 w 123"/>
              <a:gd name="T31" fmla="*/ 160 h 247"/>
              <a:gd name="T32" fmla="*/ 121 w 123"/>
              <a:gd name="T33" fmla="*/ 149 h 247"/>
              <a:gd name="T34" fmla="*/ 123 w 123"/>
              <a:gd name="T35" fmla="*/ 135 h 247"/>
              <a:gd name="T36" fmla="*/ 123 w 123"/>
              <a:gd name="T37" fmla="*/ 123 h 247"/>
              <a:gd name="T38" fmla="*/ 123 w 123"/>
              <a:gd name="T39" fmla="*/ 123 h 247"/>
              <a:gd name="T40" fmla="*/ 123 w 123"/>
              <a:gd name="T41" fmla="*/ 111 h 247"/>
              <a:gd name="T42" fmla="*/ 121 w 123"/>
              <a:gd name="T43" fmla="*/ 98 h 247"/>
              <a:gd name="T44" fmla="*/ 118 w 123"/>
              <a:gd name="T45" fmla="*/ 87 h 247"/>
              <a:gd name="T46" fmla="*/ 114 w 123"/>
              <a:gd name="T47" fmla="*/ 75 h 247"/>
              <a:gd name="T48" fmla="*/ 109 w 123"/>
              <a:gd name="T49" fmla="*/ 64 h 247"/>
              <a:gd name="T50" fmla="*/ 102 w 123"/>
              <a:gd name="T51" fmla="*/ 55 h 247"/>
              <a:gd name="T52" fmla="*/ 95 w 123"/>
              <a:gd name="T53" fmla="*/ 44 h 247"/>
              <a:gd name="T54" fmla="*/ 87 w 123"/>
              <a:gd name="T55" fmla="*/ 36 h 247"/>
              <a:gd name="T56" fmla="*/ 79 w 123"/>
              <a:gd name="T57" fmla="*/ 28 h 247"/>
              <a:gd name="T58" fmla="*/ 68 w 123"/>
              <a:gd name="T59" fmla="*/ 22 h 247"/>
              <a:gd name="T60" fmla="*/ 59 w 123"/>
              <a:gd name="T61" fmla="*/ 15 h 247"/>
              <a:gd name="T62" fmla="*/ 48 w 123"/>
              <a:gd name="T63" fmla="*/ 10 h 247"/>
              <a:gd name="T64" fmla="*/ 36 w 123"/>
              <a:gd name="T65" fmla="*/ 5 h 247"/>
              <a:gd name="T66" fmla="*/ 26 w 123"/>
              <a:gd name="T67" fmla="*/ 3 h 247"/>
              <a:gd name="T68" fmla="*/ 12 w 123"/>
              <a:gd name="T69" fmla="*/ 0 h 247"/>
              <a:gd name="T70" fmla="*/ 0 w 123"/>
              <a:gd name="T71" fmla="*/ 0 h 247"/>
              <a:gd name="T72" fmla="*/ 0 w 123"/>
              <a:gd name="T7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247">
                <a:moveTo>
                  <a:pt x="0" y="0"/>
                </a:moveTo>
                <a:lnTo>
                  <a:pt x="0" y="247"/>
                </a:lnTo>
                <a:lnTo>
                  <a:pt x="0" y="247"/>
                </a:lnTo>
                <a:lnTo>
                  <a:pt x="12" y="247"/>
                </a:lnTo>
                <a:lnTo>
                  <a:pt x="26" y="244"/>
                </a:lnTo>
                <a:lnTo>
                  <a:pt x="36" y="241"/>
                </a:lnTo>
                <a:lnTo>
                  <a:pt x="48" y="237"/>
                </a:lnTo>
                <a:lnTo>
                  <a:pt x="59" y="232"/>
                </a:lnTo>
                <a:lnTo>
                  <a:pt x="68" y="225"/>
                </a:lnTo>
                <a:lnTo>
                  <a:pt x="79" y="219"/>
                </a:lnTo>
                <a:lnTo>
                  <a:pt x="87" y="210"/>
                </a:lnTo>
                <a:lnTo>
                  <a:pt x="95" y="202"/>
                </a:lnTo>
                <a:lnTo>
                  <a:pt x="102" y="192"/>
                </a:lnTo>
                <a:lnTo>
                  <a:pt x="109" y="182"/>
                </a:lnTo>
                <a:lnTo>
                  <a:pt x="114" y="172"/>
                </a:lnTo>
                <a:lnTo>
                  <a:pt x="118" y="160"/>
                </a:lnTo>
                <a:lnTo>
                  <a:pt x="121" y="149"/>
                </a:lnTo>
                <a:lnTo>
                  <a:pt x="123" y="135"/>
                </a:lnTo>
                <a:lnTo>
                  <a:pt x="123" y="123"/>
                </a:lnTo>
                <a:lnTo>
                  <a:pt x="123" y="123"/>
                </a:lnTo>
                <a:lnTo>
                  <a:pt x="123" y="111"/>
                </a:lnTo>
                <a:lnTo>
                  <a:pt x="121" y="98"/>
                </a:lnTo>
                <a:lnTo>
                  <a:pt x="118" y="87"/>
                </a:lnTo>
                <a:lnTo>
                  <a:pt x="114" y="75"/>
                </a:lnTo>
                <a:lnTo>
                  <a:pt x="109" y="64"/>
                </a:lnTo>
                <a:lnTo>
                  <a:pt x="102" y="55"/>
                </a:lnTo>
                <a:lnTo>
                  <a:pt x="95" y="44"/>
                </a:lnTo>
                <a:lnTo>
                  <a:pt x="87" y="36"/>
                </a:lnTo>
                <a:lnTo>
                  <a:pt x="79" y="28"/>
                </a:lnTo>
                <a:lnTo>
                  <a:pt x="68" y="22"/>
                </a:lnTo>
                <a:lnTo>
                  <a:pt x="59" y="15"/>
                </a:lnTo>
                <a:lnTo>
                  <a:pt x="48" y="10"/>
                </a:lnTo>
                <a:lnTo>
                  <a:pt x="36" y="5"/>
                </a:lnTo>
                <a:lnTo>
                  <a:pt x="26" y="3"/>
                </a:lnTo>
                <a:lnTo>
                  <a:pt x="12" y="0"/>
                </a:lnTo>
                <a:lnTo>
                  <a:pt x="0" y="0"/>
                </a:lnTo>
                <a:lnTo>
                  <a:pt x="0"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20" name="Line 2288"/>
          <p:cNvSpPr>
            <a:spLocks noChangeShapeType="1"/>
          </p:cNvSpPr>
          <p:nvPr/>
        </p:nvSpPr>
        <p:spPr bwMode="auto">
          <a:xfrm flipH="1" flipV="1">
            <a:off x="1801814" y="1995490"/>
            <a:ext cx="28575" cy="3016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21" name="Line 2289"/>
          <p:cNvSpPr>
            <a:spLocks noChangeShapeType="1"/>
          </p:cNvSpPr>
          <p:nvPr/>
        </p:nvSpPr>
        <p:spPr bwMode="auto">
          <a:xfrm flipH="1" flipV="1">
            <a:off x="1801813" y="1970090"/>
            <a:ext cx="46038" cy="4762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22" name="Line 2290"/>
          <p:cNvSpPr>
            <a:spLocks noChangeShapeType="1"/>
          </p:cNvSpPr>
          <p:nvPr/>
        </p:nvSpPr>
        <p:spPr bwMode="auto">
          <a:xfrm flipH="1" flipV="1">
            <a:off x="1801814" y="1944690"/>
            <a:ext cx="61913" cy="635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23" name="Line 2291"/>
          <p:cNvSpPr>
            <a:spLocks noChangeShapeType="1"/>
          </p:cNvSpPr>
          <p:nvPr/>
        </p:nvSpPr>
        <p:spPr bwMode="auto">
          <a:xfrm flipH="1" flipV="1">
            <a:off x="1801814" y="1919289"/>
            <a:ext cx="74613" cy="762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24" name="Line 2292"/>
          <p:cNvSpPr>
            <a:spLocks noChangeShapeType="1"/>
          </p:cNvSpPr>
          <p:nvPr/>
        </p:nvSpPr>
        <p:spPr bwMode="auto">
          <a:xfrm flipH="1" flipV="1">
            <a:off x="1801814" y="1893890"/>
            <a:ext cx="85725" cy="8572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25" name="Line 2293"/>
          <p:cNvSpPr>
            <a:spLocks noChangeShapeType="1"/>
          </p:cNvSpPr>
          <p:nvPr/>
        </p:nvSpPr>
        <p:spPr bwMode="auto">
          <a:xfrm flipH="1" flipV="1">
            <a:off x="1801814" y="1868489"/>
            <a:ext cx="93663" cy="9366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26" name="Line 2294"/>
          <p:cNvSpPr>
            <a:spLocks noChangeShapeType="1"/>
          </p:cNvSpPr>
          <p:nvPr/>
        </p:nvSpPr>
        <p:spPr bwMode="auto">
          <a:xfrm flipH="1" flipV="1">
            <a:off x="1801814" y="1843090"/>
            <a:ext cx="96838" cy="9842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27" name="Line 2295"/>
          <p:cNvSpPr>
            <a:spLocks noChangeShapeType="1"/>
          </p:cNvSpPr>
          <p:nvPr/>
        </p:nvSpPr>
        <p:spPr bwMode="auto">
          <a:xfrm flipH="1" flipV="1">
            <a:off x="1820863" y="1836739"/>
            <a:ext cx="76200" cy="762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28" name="Freeform 2296"/>
          <p:cNvSpPr>
            <a:spLocks/>
          </p:cNvSpPr>
          <p:nvPr/>
        </p:nvSpPr>
        <p:spPr bwMode="auto">
          <a:xfrm>
            <a:off x="2001839" y="1741490"/>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2929" name="Group 2928"/>
          <p:cNvGrpSpPr/>
          <p:nvPr/>
        </p:nvGrpSpPr>
        <p:grpSpPr>
          <a:xfrm>
            <a:off x="2078039" y="1817690"/>
            <a:ext cx="230188" cy="230188"/>
            <a:chOff x="2078038" y="1817689"/>
            <a:chExt cx="230188" cy="230188"/>
          </a:xfrm>
        </p:grpSpPr>
        <p:sp>
          <p:nvSpPr>
            <p:cNvPr id="2930"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31"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32"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33"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34"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5"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6"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37"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8"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9"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40"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41"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2"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3"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44"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45"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46"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2947" name="Freeform 2314"/>
          <p:cNvSpPr>
            <a:spLocks/>
          </p:cNvSpPr>
          <p:nvPr/>
        </p:nvSpPr>
        <p:spPr bwMode="auto">
          <a:xfrm>
            <a:off x="2392364" y="1741490"/>
            <a:ext cx="382588" cy="382588"/>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8" name="Freeform 2315"/>
          <p:cNvSpPr>
            <a:spLocks/>
          </p:cNvSpPr>
          <p:nvPr/>
        </p:nvSpPr>
        <p:spPr bwMode="auto">
          <a:xfrm>
            <a:off x="2460625" y="1825627"/>
            <a:ext cx="247650" cy="169863"/>
          </a:xfrm>
          <a:custGeom>
            <a:avLst/>
            <a:gdLst>
              <a:gd name="T0" fmla="*/ 268 w 311"/>
              <a:gd name="T1" fmla="*/ 90 h 215"/>
              <a:gd name="T2" fmla="*/ 268 w 311"/>
              <a:gd name="T3" fmla="*/ 81 h 215"/>
              <a:gd name="T4" fmla="*/ 267 w 311"/>
              <a:gd name="T5" fmla="*/ 65 h 215"/>
              <a:gd name="T6" fmla="*/ 255 w 311"/>
              <a:gd name="T7" fmla="*/ 35 h 215"/>
              <a:gd name="T8" fmla="*/ 233 w 311"/>
              <a:gd name="T9" fmla="*/ 14 h 215"/>
              <a:gd name="T10" fmla="*/ 204 w 311"/>
              <a:gd name="T11" fmla="*/ 2 h 215"/>
              <a:gd name="T12" fmla="*/ 188 w 311"/>
              <a:gd name="T13" fmla="*/ 0 h 215"/>
              <a:gd name="T14" fmla="*/ 176 w 311"/>
              <a:gd name="T15" fmla="*/ 2 h 215"/>
              <a:gd name="T16" fmla="*/ 152 w 311"/>
              <a:gd name="T17" fmla="*/ 8 h 215"/>
              <a:gd name="T18" fmla="*/ 133 w 311"/>
              <a:gd name="T19" fmla="*/ 23 h 215"/>
              <a:gd name="T20" fmla="*/ 118 w 311"/>
              <a:gd name="T21" fmla="*/ 42 h 215"/>
              <a:gd name="T22" fmla="*/ 113 w 311"/>
              <a:gd name="T23" fmla="*/ 53 h 215"/>
              <a:gd name="T24" fmla="*/ 101 w 311"/>
              <a:gd name="T25" fmla="*/ 46 h 215"/>
              <a:gd name="T26" fmla="*/ 86 w 311"/>
              <a:gd name="T27" fmla="*/ 43 h 215"/>
              <a:gd name="T28" fmla="*/ 78 w 311"/>
              <a:gd name="T29" fmla="*/ 45 h 215"/>
              <a:gd name="T30" fmla="*/ 62 w 311"/>
              <a:gd name="T31" fmla="*/ 50 h 215"/>
              <a:gd name="T32" fmla="*/ 50 w 311"/>
              <a:gd name="T33" fmla="*/ 62 h 215"/>
              <a:gd name="T34" fmla="*/ 44 w 311"/>
              <a:gd name="T35" fmla="*/ 78 h 215"/>
              <a:gd name="T36" fmla="*/ 43 w 311"/>
              <a:gd name="T37" fmla="*/ 86 h 215"/>
              <a:gd name="T38" fmla="*/ 43 w 311"/>
              <a:gd name="T39" fmla="*/ 90 h 215"/>
              <a:gd name="T40" fmla="*/ 26 w 311"/>
              <a:gd name="T41" fmla="*/ 100 h 215"/>
              <a:gd name="T42" fmla="*/ 12 w 311"/>
              <a:gd name="T43" fmla="*/ 113 h 215"/>
              <a:gd name="T44" fmla="*/ 3 w 311"/>
              <a:gd name="T45" fmla="*/ 130 h 215"/>
              <a:gd name="T46" fmla="*/ 0 w 311"/>
              <a:gd name="T47" fmla="*/ 150 h 215"/>
              <a:gd name="T48" fmla="*/ 1 w 311"/>
              <a:gd name="T49" fmla="*/ 164 h 215"/>
              <a:gd name="T50" fmla="*/ 11 w 311"/>
              <a:gd name="T51" fmla="*/ 187 h 215"/>
              <a:gd name="T52" fmla="*/ 28 w 311"/>
              <a:gd name="T53" fmla="*/ 204 h 215"/>
              <a:gd name="T54" fmla="*/ 51 w 311"/>
              <a:gd name="T55" fmla="*/ 213 h 215"/>
              <a:gd name="T56" fmla="*/ 75 w 311"/>
              <a:gd name="T57" fmla="*/ 215 h 215"/>
              <a:gd name="T58" fmla="*/ 236 w 311"/>
              <a:gd name="T59" fmla="*/ 183 h 215"/>
              <a:gd name="T60" fmla="*/ 247 w 311"/>
              <a:gd name="T61" fmla="*/ 215 h 215"/>
              <a:gd name="T62" fmla="*/ 260 w 311"/>
              <a:gd name="T63" fmla="*/ 213 h 215"/>
              <a:gd name="T64" fmla="*/ 283 w 311"/>
              <a:gd name="T65" fmla="*/ 204 h 215"/>
              <a:gd name="T66" fmla="*/ 300 w 311"/>
              <a:gd name="T67" fmla="*/ 187 h 215"/>
              <a:gd name="T68" fmla="*/ 310 w 311"/>
              <a:gd name="T69" fmla="*/ 164 h 215"/>
              <a:gd name="T70" fmla="*/ 311 w 311"/>
              <a:gd name="T71" fmla="*/ 150 h 215"/>
              <a:gd name="T72" fmla="*/ 308 w 311"/>
              <a:gd name="T73" fmla="*/ 130 h 215"/>
              <a:gd name="T74" fmla="*/ 299 w 311"/>
              <a:gd name="T75" fmla="*/ 113 h 215"/>
              <a:gd name="T76" fmla="*/ 286 w 311"/>
              <a:gd name="T77" fmla="*/ 100 h 215"/>
              <a:gd name="T78" fmla="*/ 268 w 311"/>
              <a:gd name="T79" fmla="*/ 9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1" h="215">
                <a:moveTo>
                  <a:pt x="268" y="90"/>
                </a:moveTo>
                <a:lnTo>
                  <a:pt x="268" y="90"/>
                </a:lnTo>
                <a:lnTo>
                  <a:pt x="268" y="81"/>
                </a:lnTo>
                <a:lnTo>
                  <a:pt x="268" y="81"/>
                </a:lnTo>
                <a:lnTo>
                  <a:pt x="268" y="73"/>
                </a:lnTo>
                <a:lnTo>
                  <a:pt x="267" y="65"/>
                </a:lnTo>
                <a:lnTo>
                  <a:pt x="262" y="50"/>
                </a:lnTo>
                <a:lnTo>
                  <a:pt x="255" y="35"/>
                </a:lnTo>
                <a:lnTo>
                  <a:pt x="244" y="25"/>
                </a:lnTo>
                <a:lnTo>
                  <a:pt x="233" y="14"/>
                </a:lnTo>
                <a:lnTo>
                  <a:pt x="219" y="7"/>
                </a:lnTo>
                <a:lnTo>
                  <a:pt x="204" y="2"/>
                </a:lnTo>
                <a:lnTo>
                  <a:pt x="196" y="0"/>
                </a:lnTo>
                <a:lnTo>
                  <a:pt x="188" y="0"/>
                </a:lnTo>
                <a:lnTo>
                  <a:pt x="188" y="0"/>
                </a:lnTo>
                <a:lnTo>
                  <a:pt x="176" y="2"/>
                </a:lnTo>
                <a:lnTo>
                  <a:pt x="164" y="4"/>
                </a:lnTo>
                <a:lnTo>
                  <a:pt x="152" y="8"/>
                </a:lnTo>
                <a:lnTo>
                  <a:pt x="141" y="15"/>
                </a:lnTo>
                <a:lnTo>
                  <a:pt x="133" y="23"/>
                </a:lnTo>
                <a:lnTo>
                  <a:pt x="125" y="31"/>
                </a:lnTo>
                <a:lnTo>
                  <a:pt x="118" y="42"/>
                </a:lnTo>
                <a:lnTo>
                  <a:pt x="113" y="53"/>
                </a:lnTo>
                <a:lnTo>
                  <a:pt x="113" y="53"/>
                </a:lnTo>
                <a:lnTo>
                  <a:pt x="107" y="49"/>
                </a:lnTo>
                <a:lnTo>
                  <a:pt x="101" y="46"/>
                </a:lnTo>
                <a:lnTo>
                  <a:pt x="94" y="43"/>
                </a:lnTo>
                <a:lnTo>
                  <a:pt x="86" y="43"/>
                </a:lnTo>
                <a:lnTo>
                  <a:pt x="86" y="43"/>
                </a:lnTo>
                <a:lnTo>
                  <a:pt x="78" y="45"/>
                </a:lnTo>
                <a:lnTo>
                  <a:pt x="70" y="47"/>
                </a:lnTo>
                <a:lnTo>
                  <a:pt x="62" y="50"/>
                </a:lnTo>
                <a:lnTo>
                  <a:pt x="55" y="55"/>
                </a:lnTo>
                <a:lnTo>
                  <a:pt x="50" y="62"/>
                </a:lnTo>
                <a:lnTo>
                  <a:pt x="47" y="70"/>
                </a:lnTo>
                <a:lnTo>
                  <a:pt x="44" y="78"/>
                </a:lnTo>
                <a:lnTo>
                  <a:pt x="43" y="86"/>
                </a:lnTo>
                <a:lnTo>
                  <a:pt x="43" y="86"/>
                </a:lnTo>
                <a:lnTo>
                  <a:pt x="43" y="90"/>
                </a:lnTo>
                <a:lnTo>
                  <a:pt x="43" y="90"/>
                </a:lnTo>
                <a:lnTo>
                  <a:pt x="34" y="94"/>
                </a:lnTo>
                <a:lnTo>
                  <a:pt x="26" y="100"/>
                </a:lnTo>
                <a:lnTo>
                  <a:pt x="19" y="105"/>
                </a:lnTo>
                <a:lnTo>
                  <a:pt x="12" y="113"/>
                </a:lnTo>
                <a:lnTo>
                  <a:pt x="7" y="121"/>
                </a:lnTo>
                <a:lnTo>
                  <a:pt x="3" y="130"/>
                </a:lnTo>
                <a:lnTo>
                  <a:pt x="1" y="140"/>
                </a:lnTo>
                <a:lnTo>
                  <a:pt x="0" y="150"/>
                </a:lnTo>
                <a:lnTo>
                  <a:pt x="0" y="150"/>
                </a:lnTo>
                <a:lnTo>
                  <a:pt x="1" y="164"/>
                </a:lnTo>
                <a:lnTo>
                  <a:pt x="6" y="176"/>
                </a:lnTo>
                <a:lnTo>
                  <a:pt x="11" y="187"/>
                </a:lnTo>
                <a:lnTo>
                  <a:pt x="19" y="196"/>
                </a:lnTo>
                <a:lnTo>
                  <a:pt x="28" y="204"/>
                </a:lnTo>
                <a:lnTo>
                  <a:pt x="39" y="209"/>
                </a:lnTo>
                <a:lnTo>
                  <a:pt x="51" y="213"/>
                </a:lnTo>
                <a:lnTo>
                  <a:pt x="64" y="215"/>
                </a:lnTo>
                <a:lnTo>
                  <a:pt x="75" y="215"/>
                </a:lnTo>
                <a:lnTo>
                  <a:pt x="75" y="183"/>
                </a:lnTo>
                <a:lnTo>
                  <a:pt x="236" y="183"/>
                </a:lnTo>
                <a:lnTo>
                  <a:pt x="236" y="215"/>
                </a:lnTo>
                <a:lnTo>
                  <a:pt x="247" y="215"/>
                </a:lnTo>
                <a:lnTo>
                  <a:pt x="247" y="215"/>
                </a:lnTo>
                <a:lnTo>
                  <a:pt x="260" y="213"/>
                </a:lnTo>
                <a:lnTo>
                  <a:pt x="272" y="209"/>
                </a:lnTo>
                <a:lnTo>
                  <a:pt x="283" y="204"/>
                </a:lnTo>
                <a:lnTo>
                  <a:pt x="292" y="196"/>
                </a:lnTo>
                <a:lnTo>
                  <a:pt x="300" y="187"/>
                </a:lnTo>
                <a:lnTo>
                  <a:pt x="306" y="176"/>
                </a:lnTo>
                <a:lnTo>
                  <a:pt x="310" y="164"/>
                </a:lnTo>
                <a:lnTo>
                  <a:pt x="311" y="150"/>
                </a:lnTo>
                <a:lnTo>
                  <a:pt x="311" y="150"/>
                </a:lnTo>
                <a:lnTo>
                  <a:pt x="310" y="140"/>
                </a:lnTo>
                <a:lnTo>
                  <a:pt x="308" y="130"/>
                </a:lnTo>
                <a:lnTo>
                  <a:pt x="304" y="121"/>
                </a:lnTo>
                <a:lnTo>
                  <a:pt x="299" y="113"/>
                </a:lnTo>
                <a:lnTo>
                  <a:pt x="292" y="105"/>
                </a:lnTo>
                <a:lnTo>
                  <a:pt x="286" y="100"/>
                </a:lnTo>
                <a:lnTo>
                  <a:pt x="276" y="94"/>
                </a:lnTo>
                <a:lnTo>
                  <a:pt x="268" y="90"/>
                </a:lnTo>
                <a:lnTo>
                  <a:pt x="268" y="9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49" name="Freeform 2316"/>
          <p:cNvSpPr>
            <a:spLocks/>
          </p:cNvSpPr>
          <p:nvPr/>
        </p:nvSpPr>
        <p:spPr bwMode="auto">
          <a:xfrm>
            <a:off x="2655889" y="1893890"/>
            <a:ext cx="52388" cy="50800"/>
          </a:xfrm>
          <a:custGeom>
            <a:avLst/>
            <a:gdLst>
              <a:gd name="T0" fmla="*/ 0 w 64"/>
              <a:gd name="T1" fmla="*/ 0 h 64"/>
              <a:gd name="T2" fmla="*/ 0 w 64"/>
              <a:gd name="T3" fmla="*/ 0 h 64"/>
              <a:gd name="T4" fmla="*/ 13 w 64"/>
              <a:gd name="T5" fmla="*/ 1 h 64"/>
              <a:gd name="T6" fmla="*/ 25 w 64"/>
              <a:gd name="T7" fmla="*/ 6 h 64"/>
              <a:gd name="T8" fmla="*/ 36 w 64"/>
              <a:gd name="T9" fmla="*/ 11 h 64"/>
              <a:gd name="T10" fmla="*/ 45 w 64"/>
              <a:gd name="T11" fmla="*/ 19 h 64"/>
              <a:gd name="T12" fmla="*/ 53 w 64"/>
              <a:gd name="T13" fmla="*/ 28 h 64"/>
              <a:gd name="T14" fmla="*/ 59 w 64"/>
              <a:gd name="T15" fmla="*/ 39 h 64"/>
              <a:gd name="T16" fmla="*/ 63 w 64"/>
              <a:gd name="T17" fmla="*/ 51 h 64"/>
              <a:gd name="T18" fmla="*/ 64 w 64"/>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0" y="0"/>
                </a:moveTo>
                <a:lnTo>
                  <a:pt x="0" y="0"/>
                </a:lnTo>
                <a:lnTo>
                  <a:pt x="13" y="1"/>
                </a:lnTo>
                <a:lnTo>
                  <a:pt x="25" y="6"/>
                </a:lnTo>
                <a:lnTo>
                  <a:pt x="36" y="11"/>
                </a:lnTo>
                <a:lnTo>
                  <a:pt x="45" y="19"/>
                </a:lnTo>
                <a:lnTo>
                  <a:pt x="53" y="28"/>
                </a:lnTo>
                <a:lnTo>
                  <a:pt x="59" y="39"/>
                </a:lnTo>
                <a:lnTo>
                  <a:pt x="63" y="51"/>
                </a:lnTo>
                <a:lnTo>
                  <a:pt x="64" y="6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50" name="Freeform 2317"/>
          <p:cNvSpPr>
            <a:spLocks/>
          </p:cNvSpPr>
          <p:nvPr/>
        </p:nvSpPr>
        <p:spPr bwMode="auto">
          <a:xfrm>
            <a:off x="2460626" y="1893890"/>
            <a:ext cx="50800" cy="50800"/>
          </a:xfrm>
          <a:custGeom>
            <a:avLst/>
            <a:gdLst>
              <a:gd name="T0" fmla="*/ 0 w 64"/>
              <a:gd name="T1" fmla="*/ 64 h 64"/>
              <a:gd name="T2" fmla="*/ 0 w 64"/>
              <a:gd name="T3" fmla="*/ 64 h 64"/>
              <a:gd name="T4" fmla="*/ 1 w 64"/>
              <a:gd name="T5" fmla="*/ 51 h 64"/>
              <a:gd name="T6" fmla="*/ 6 w 64"/>
              <a:gd name="T7" fmla="*/ 39 h 64"/>
              <a:gd name="T8" fmla="*/ 11 w 64"/>
              <a:gd name="T9" fmla="*/ 28 h 64"/>
              <a:gd name="T10" fmla="*/ 19 w 64"/>
              <a:gd name="T11" fmla="*/ 19 h 64"/>
              <a:gd name="T12" fmla="*/ 28 w 64"/>
              <a:gd name="T13" fmla="*/ 11 h 64"/>
              <a:gd name="T14" fmla="*/ 39 w 64"/>
              <a:gd name="T15" fmla="*/ 6 h 64"/>
              <a:gd name="T16" fmla="*/ 51 w 64"/>
              <a:gd name="T17" fmla="*/ 1 h 64"/>
              <a:gd name="T18" fmla="*/ 64 w 64"/>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0" y="64"/>
                </a:moveTo>
                <a:lnTo>
                  <a:pt x="0" y="64"/>
                </a:lnTo>
                <a:lnTo>
                  <a:pt x="1" y="51"/>
                </a:lnTo>
                <a:lnTo>
                  <a:pt x="6" y="39"/>
                </a:lnTo>
                <a:lnTo>
                  <a:pt x="11" y="28"/>
                </a:lnTo>
                <a:lnTo>
                  <a:pt x="19" y="19"/>
                </a:lnTo>
                <a:lnTo>
                  <a:pt x="28" y="11"/>
                </a:lnTo>
                <a:lnTo>
                  <a:pt x="39" y="6"/>
                </a:lnTo>
                <a:lnTo>
                  <a:pt x="51" y="1"/>
                </a:lnTo>
                <a:lnTo>
                  <a:pt x="64"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51" name="Freeform 2318"/>
          <p:cNvSpPr>
            <a:spLocks/>
          </p:cNvSpPr>
          <p:nvPr/>
        </p:nvSpPr>
        <p:spPr bwMode="auto">
          <a:xfrm>
            <a:off x="2528889" y="1860551"/>
            <a:ext cx="30163" cy="17463"/>
          </a:xfrm>
          <a:custGeom>
            <a:avLst/>
            <a:gdLst>
              <a:gd name="T0" fmla="*/ 0 w 37"/>
              <a:gd name="T1" fmla="*/ 0 h 23"/>
              <a:gd name="T2" fmla="*/ 0 w 37"/>
              <a:gd name="T3" fmla="*/ 0 h 23"/>
              <a:gd name="T4" fmla="*/ 7 w 37"/>
              <a:gd name="T5" fmla="*/ 0 h 23"/>
              <a:gd name="T6" fmla="*/ 12 w 37"/>
              <a:gd name="T7" fmla="*/ 2 h 23"/>
              <a:gd name="T8" fmla="*/ 23 w 37"/>
              <a:gd name="T9" fmla="*/ 7 h 23"/>
              <a:gd name="T10" fmla="*/ 31 w 37"/>
              <a:gd name="T11" fmla="*/ 14 h 23"/>
              <a:gd name="T12" fmla="*/ 37 w 3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0" y="0"/>
                </a:moveTo>
                <a:lnTo>
                  <a:pt x="0" y="0"/>
                </a:lnTo>
                <a:lnTo>
                  <a:pt x="7" y="0"/>
                </a:lnTo>
                <a:lnTo>
                  <a:pt x="12" y="2"/>
                </a:lnTo>
                <a:lnTo>
                  <a:pt x="23" y="7"/>
                </a:lnTo>
                <a:lnTo>
                  <a:pt x="31" y="14"/>
                </a:lnTo>
                <a:lnTo>
                  <a:pt x="37" y="2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52" name="Rectangle 2319"/>
          <p:cNvSpPr>
            <a:spLocks noChangeArrowheads="1"/>
          </p:cNvSpPr>
          <p:nvPr/>
        </p:nvSpPr>
        <p:spPr bwMode="auto">
          <a:xfrm>
            <a:off x="2520951" y="1970090"/>
            <a:ext cx="127000" cy="77788"/>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2953" name="Line 2320"/>
          <p:cNvSpPr>
            <a:spLocks noChangeShapeType="1"/>
          </p:cNvSpPr>
          <p:nvPr/>
        </p:nvSpPr>
        <p:spPr bwMode="auto">
          <a:xfrm>
            <a:off x="2503489" y="1970089"/>
            <a:ext cx="1619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54" name="Line 2321"/>
          <p:cNvSpPr>
            <a:spLocks noChangeShapeType="1"/>
          </p:cNvSpPr>
          <p:nvPr/>
        </p:nvSpPr>
        <p:spPr bwMode="auto">
          <a:xfrm>
            <a:off x="2546350" y="2020889"/>
            <a:ext cx="762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55" name="Line 2322"/>
          <p:cNvSpPr>
            <a:spLocks noChangeShapeType="1"/>
          </p:cNvSpPr>
          <p:nvPr/>
        </p:nvSpPr>
        <p:spPr bwMode="auto">
          <a:xfrm>
            <a:off x="2546350" y="1995489"/>
            <a:ext cx="762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56" name="Freeform 2323"/>
          <p:cNvSpPr>
            <a:spLocks/>
          </p:cNvSpPr>
          <p:nvPr/>
        </p:nvSpPr>
        <p:spPr bwMode="auto">
          <a:xfrm>
            <a:off x="2784476" y="1741490"/>
            <a:ext cx="382588" cy="382588"/>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57" name="Freeform 2324"/>
          <p:cNvSpPr>
            <a:spLocks/>
          </p:cNvSpPr>
          <p:nvPr/>
        </p:nvSpPr>
        <p:spPr bwMode="auto">
          <a:xfrm>
            <a:off x="2860676" y="1970090"/>
            <a:ext cx="77788" cy="77788"/>
          </a:xfrm>
          <a:custGeom>
            <a:avLst/>
            <a:gdLst>
              <a:gd name="T0" fmla="*/ 7 w 98"/>
              <a:gd name="T1" fmla="*/ 91 h 98"/>
              <a:gd name="T2" fmla="*/ 7 w 98"/>
              <a:gd name="T3" fmla="*/ 91 h 98"/>
              <a:gd name="T4" fmla="*/ 7 w 98"/>
              <a:gd name="T5" fmla="*/ 91 h 98"/>
              <a:gd name="T6" fmla="*/ 4 w 98"/>
              <a:gd name="T7" fmla="*/ 89 h 98"/>
              <a:gd name="T8" fmla="*/ 1 w 98"/>
              <a:gd name="T9" fmla="*/ 85 h 98"/>
              <a:gd name="T10" fmla="*/ 0 w 98"/>
              <a:gd name="T11" fmla="*/ 77 h 98"/>
              <a:gd name="T12" fmla="*/ 1 w 98"/>
              <a:gd name="T13" fmla="*/ 69 h 98"/>
              <a:gd name="T14" fmla="*/ 4 w 98"/>
              <a:gd name="T15" fmla="*/ 65 h 98"/>
              <a:gd name="T16" fmla="*/ 7 w 98"/>
              <a:gd name="T17" fmla="*/ 62 h 98"/>
              <a:gd name="T18" fmla="*/ 67 w 98"/>
              <a:gd name="T19" fmla="*/ 0 h 98"/>
              <a:gd name="T20" fmla="*/ 98 w 98"/>
              <a:gd name="T21" fmla="*/ 31 h 98"/>
              <a:gd name="T22" fmla="*/ 36 w 98"/>
              <a:gd name="T23" fmla="*/ 91 h 98"/>
              <a:gd name="T24" fmla="*/ 36 w 98"/>
              <a:gd name="T25" fmla="*/ 91 h 98"/>
              <a:gd name="T26" fmla="*/ 34 w 98"/>
              <a:gd name="T27" fmla="*/ 94 h 98"/>
              <a:gd name="T28" fmla="*/ 30 w 98"/>
              <a:gd name="T29" fmla="*/ 97 h 98"/>
              <a:gd name="T30" fmla="*/ 22 w 98"/>
              <a:gd name="T31" fmla="*/ 98 h 98"/>
              <a:gd name="T32" fmla="*/ 14 w 98"/>
              <a:gd name="T33" fmla="*/ 97 h 98"/>
              <a:gd name="T34" fmla="*/ 10 w 98"/>
              <a:gd name="T35" fmla="*/ 94 h 98"/>
              <a:gd name="T36" fmla="*/ 7 w 98"/>
              <a:gd name="T37" fmla="*/ 91 h 98"/>
              <a:gd name="T38" fmla="*/ 7 w 98"/>
              <a:gd name="T3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 h="98">
                <a:moveTo>
                  <a:pt x="7" y="91"/>
                </a:moveTo>
                <a:lnTo>
                  <a:pt x="7" y="91"/>
                </a:lnTo>
                <a:lnTo>
                  <a:pt x="7" y="91"/>
                </a:lnTo>
                <a:lnTo>
                  <a:pt x="4" y="89"/>
                </a:lnTo>
                <a:lnTo>
                  <a:pt x="1" y="85"/>
                </a:lnTo>
                <a:lnTo>
                  <a:pt x="0" y="77"/>
                </a:lnTo>
                <a:lnTo>
                  <a:pt x="1" y="69"/>
                </a:lnTo>
                <a:lnTo>
                  <a:pt x="4" y="65"/>
                </a:lnTo>
                <a:lnTo>
                  <a:pt x="7" y="62"/>
                </a:lnTo>
                <a:lnTo>
                  <a:pt x="67" y="0"/>
                </a:lnTo>
                <a:lnTo>
                  <a:pt x="98" y="31"/>
                </a:lnTo>
                <a:lnTo>
                  <a:pt x="36" y="91"/>
                </a:lnTo>
                <a:lnTo>
                  <a:pt x="36" y="91"/>
                </a:lnTo>
                <a:lnTo>
                  <a:pt x="34" y="94"/>
                </a:lnTo>
                <a:lnTo>
                  <a:pt x="30" y="97"/>
                </a:lnTo>
                <a:lnTo>
                  <a:pt x="22" y="98"/>
                </a:lnTo>
                <a:lnTo>
                  <a:pt x="14" y="97"/>
                </a:lnTo>
                <a:lnTo>
                  <a:pt x="10" y="94"/>
                </a:lnTo>
                <a:lnTo>
                  <a:pt x="7" y="91"/>
                </a:lnTo>
                <a:lnTo>
                  <a:pt x="7" y="91"/>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58" name="Freeform 2325"/>
          <p:cNvSpPr>
            <a:spLocks/>
          </p:cNvSpPr>
          <p:nvPr/>
        </p:nvSpPr>
        <p:spPr bwMode="auto">
          <a:xfrm>
            <a:off x="2914651" y="1835152"/>
            <a:ext cx="158750" cy="158750"/>
          </a:xfrm>
          <a:custGeom>
            <a:avLst/>
            <a:gdLst>
              <a:gd name="T0" fmla="*/ 31 w 201"/>
              <a:gd name="T1" fmla="*/ 201 h 201"/>
              <a:gd name="T2" fmla="*/ 0 w 201"/>
              <a:gd name="T3" fmla="*/ 170 h 201"/>
              <a:gd name="T4" fmla="*/ 165 w 201"/>
              <a:gd name="T5" fmla="*/ 7 h 201"/>
              <a:gd name="T6" fmla="*/ 165 w 201"/>
              <a:gd name="T7" fmla="*/ 7 h 201"/>
              <a:gd name="T8" fmla="*/ 168 w 201"/>
              <a:gd name="T9" fmla="*/ 4 h 201"/>
              <a:gd name="T10" fmla="*/ 172 w 201"/>
              <a:gd name="T11" fmla="*/ 1 h 201"/>
              <a:gd name="T12" fmla="*/ 180 w 201"/>
              <a:gd name="T13" fmla="*/ 0 h 201"/>
              <a:gd name="T14" fmla="*/ 188 w 201"/>
              <a:gd name="T15" fmla="*/ 1 h 201"/>
              <a:gd name="T16" fmla="*/ 192 w 201"/>
              <a:gd name="T17" fmla="*/ 4 h 201"/>
              <a:gd name="T18" fmla="*/ 195 w 201"/>
              <a:gd name="T19" fmla="*/ 7 h 201"/>
              <a:gd name="T20" fmla="*/ 195 w 201"/>
              <a:gd name="T21" fmla="*/ 7 h 201"/>
              <a:gd name="T22" fmla="*/ 195 w 201"/>
              <a:gd name="T23" fmla="*/ 7 h 201"/>
              <a:gd name="T24" fmla="*/ 197 w 201"/>
              <a:gd name="T25" fmla="*/ 10 h 201"/>
              <a:gd name="T26" fmla="*/ 200 w 201"/>
              <a:gd name="T27" fmla="*/ 14 h 201"/>
              <a:gd name="T28" fmla="*/ 201 w 201"/>
              <a:gd name="T29" fmla="*/ 22 h 201"/>
              <a:gd name="T30" fmla="*/ 200 w 201"/>
              <a:gd name="T31" fmla="*/ 30 h 201"/>
              <a:gd name="T32" fmla="*/ 197 w 201"/>
              <a:gd name="T33" fmla="*/ 34 h 201"/>
              <a:gd name="T34" fmla="*/ 195 w 201"/>
              <a:gd name="T35" fmla="*/ 36 h 201"/>
              <a:gd name="T36" fmla="*/ 31 w 201"/>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31" y="201"/>
                </a:moveTo>
                <a:lnTo>
                  <a:pt x="0" y="170"/>
                </a:lnTo>
                <a:lnTo>
                  <a:pt x="165" y="7"/>
                </a:lnTo>
                <a:lnTo>
                  <a:pt x="165" y="7"/>
                </a:lnTo>
                <a:lnTo>
                  <a:pt x="168" y="4"/>
                </a:lnTo>
                <a:lnTo>
                  <a:pt x="172" y="1"/>
                </a:lnTo>
                <a:lnTo>
                  <a:pt x="180" y="0"/>
                </a:lnTo>
                <a:lnTo>
                  <a:pt x="188" y="1"/>
                </a:lnTo>
                <a:lnTo>
                  <a:pt x="192" y="4"/>
                </a:lnTo>
                <a:lnTo>
                  <a:pt x="195" y="7"/>
                </a:lnTo>
                <a:lnTo>
                  <a:pt x="195" y="7"/>
                </a:lnTo>
                <a:lnTo>
                  <a:pt x="195" y="7"/>
                </a:lnTo>
                <a:lnTo>
                  <a:pt x="197" y="10"/>
                </a:lnTo>
                <a:lnTo>
                  <a:pt x="200" y="14"/>
                </a:lnTo>
                <a:lnTo>
                  <a:pt x="201" y="22"/>
                </a:lnTo>
                <a:lnTo>
                  <a:pt x="200" y="30"/>
                </a:lnTo>
                <a:lnTo>
                  <a:pt x="197" y="34"/>
                </a:lnTo>
                <a:lnTo>
                  <a:pt x="195" y="36"/>
                </a:lnTo>
                <a:lnTo>
                  <a:pt x="31" y="201"/>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59" name="Freeform 2326"/>
          <p:cNvSpPr>
            <a:spLocks/>
          </p:cNvSpPr>
          <p:nvPr/>
        </p:nvSpPr>
        <p:spPr bwMode="auto">
          <a:xfrm>
            <a:off x="2921001" y="2000252"/>
            <a:ext cx="4763" cy="4763"/>
          </a:xfrm>
          <a:custGeom>
            <a:avLst/>
            <a:gdLst>
              <a:gd name="T0" fmla="*/ 0 w 7"/>
              <a:gd name="T1" fmla="*/ 0 h 7"/>
              <a:gd name="T2" fmla="*/ 7 w 7"/>
              <a:gd name="T3" fmla="*/ 7 h 7"/>
              <a:gd name="T4" fmla="*/ 0 w 7"/>
              <a:gd name="T5" fmla="*/ 0 h 7"/>
            </a:gdLst>
            <a:ahLst/>
            <a:cxnLst>
              <a:cxn ang="0">
                <a:pos x="T0" y="T1"/>
              </a:cxn>
              <a:cxn ang="0">
                <a:pos x="T2" y="T3"/>
              </a:cxn>
              <a:cxn ang="0">
                <a:pos x="T4" y="T5"/>
              </a:cxn>
            </a:cxnLst>
            <a:rect l="0" t="0" r="r" b="b"/>
            <a:pathLst>
              <a:path w="7" h="7">
                <a:moveTo>
                  <a:pt x="0" y="0"/>
                </a:moveTo>
                <a:lnTo>
                  <a:pt x="7" y="7"/>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0" name="Line 2327"/>
          <p:cNvSpPr>
            <a:spLocks noChangeShapeType="1"/>
          </p:cNvSpPr>
          <p:nvPr/>
        </p:nvSpPr>
        <p:spPr bwMode="auto">
          <a:xfrm>
            <a:off x="2921001" y="2000252"/>
            <a:ext cx="4763"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61" name="Freeform 2328"/>
          <p:cNvSpPr>
            <a:spLocks/>
          </p:cNvSpPr>
          <p:nvPr/>
        </p:nvSpPr>
        <p:spPr bwMode="auto">
          <a:xfrm>
            <a:off x="2908300" y="2011365"/>
            <a:ext cx="6350" cy="6350"/>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2" name="Line 2329"/>
          <p:cNvSpPr>
            <a:spLocks noChangeShapeType="1"/>
          </p:cNvSpPr>
          <p:nvPr/>
        </p:nvSpPr>
        <p:spPr bwMode="auto">
          <a:xfrm>
            <a:off x="2908300" y="2011365"/>
            <a:ext cx="6350" cy="635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63" name="Freeform 2330"/>
          <p:cNvSpPr>
            <a:spLocks/>
          </p:cNvSpPr>
          <p:nvPr/>
        </p:nvSpPr>
        <p:spPr bwMode="auto">
          <a:xfrm>
            <a:off x="2895601" y="2024065"/>
            <a:ext cx="6350" cy="6350"/>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4" name="Line 2331"/>
          <p:cNvSpPr>
            <a:spLocks noChangeShapeType="1"/>
          </p:cNvSpPr>
          <p:nvPr/>
        </p:nvSpPr>
        <p:spPr bwMode="auto">
          <a:xfrm>
            <a:off x="2895601" y="2024065"/>
            <a:ext cx="6350" cy="635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65" name="Freeform 2332"/>
          <p:cNvSpPr>
            <a:spLocks/>
          </p:cNvSpPr>
          <p:nvPr/>
        </p:nvSpPr>
        <p:spPr bwMode="auto">
          <a:xfrm>
            <a:off x="2884489" y="2036765"/>
            <a:ext cx="4763" cy="4763"/>
          </a:xfrm>
          <a:custGeom>
            <a:avLst/>
            <a:gdLst>
              <a:gd name="T0" fmla="*/ 0 w 6"/>
              <a:gd name="T1" fmla="*/ 0 h 6"/>
              <a:gd name="T2" fmla="*/ 6 w 6"/>
              <a:gd name="T3" fmla="*/ 6 h 6"/>
              <a:gd name="T4" fmla="*/ 0 w 6"/>
              <a:gd name="T5" fmla="*/ 0 h 6"/>
            </a:gdLst>
            <a:ahLst/>
            <a:cxnLst>
              <a:cxn ang="0">
                <a:pos x="T0" y="T1"/>
              </a:cxn>
              <a:cxn ang="0">
                <a:pos x="T2" y="T3"/>
              </a:cxn>
              <a:cxn ang="0">
                <a:pos x="T4" y="T5"/>
              </a:cxn>
            </a:cxnLst>
            <a:rect l="0" t="0" r="r" b="b"/>
            <a:pathLst>
              <a:path w="6" h="6">
                <a:moveTo>
                  <a:pt x="0" y="0"/>
                </a:moveTo>
                <a:lnTo>
                  <a:pt x="6" y="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6" name="Line 2333"/>
          <p:cNvSpPr>
            <a:spLocks noChangeShapeType="1"/>
          </p:cNvSpPr>
          <p:nvPr/>
        </p:nvSpPr>
        <p:spPr bwMode="auto">
          <a:xfrm>
            <a:off x="2884489" y="2036765"/>
            <a:ext cx="4763"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67" name="Freeform 2334"/>
          <p:cNvSpPr>
            <a:spLocks/>
          </p:cNvSpPr>
          <p:nvPr/>
        </p:nvSpPr>
        <p:spPr bwMode="auto">
          <a:xfrm>
            <a:off x="2901951" y="1982790"/>
            <a:ext cx="6350" cy="6350"/>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8" name="Line 2335"/>
          <p:cNvSpPr>
            <a:spLocks noChangeShapeType="1"/>
          </p:cNvSpPr>
          <p:nvPr/>
        </p:nvSpPr>
        <p:spPr bwMode="auto">
          <a:xfrm>
            <a:off x="2901951" y="1982790"/>
            <a:ext cx="6350" cy="635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69" name="Freeform 2336"/>
          <p:cNvSpPr>
            <a:spLocks/>
          </p:cNvSpPr>
          <p:nvPr/>
        </p:nvSpPr>
        <p:spPr bwMode="auto">
          <a:xfrm>
            <a:off x="2890839" y="1993902"/>
            <a:ext cx="4763" cy="6350"/>
          </a:xfrm>
          <a:custGeom>
            <a:avLst/>
            <a:gdLst>
              <a:gd name="T0" fmla="*/ 0 w 6"/>
              <a:gd name="T1" fmla="*/ 0 h 8"/>
              <a:gd name="T2" fmla="*/ 6 w 6"/>
              <a:gd name="T3" fmla="*/ 8 h 8"/>
              <a:gd name="T4" fmla="*/ 0 w 6"/>
              <a:gd name="T5" fmla="*/ 0 h 8"/>
            </a:gdLst>
            <a:ahLst/>
            <a:cxnLst>
              <a:cxn ang="0">
                <a:pos x="T0" y="T1"/>
              </a:cxn>
              <a:cxn ang="0">
                <a:pos x="T2" y="T3"/>
              </a:cxn>
              <a:cxn ang="0">
                <a:pos x="T4" y="T5"/>
              </a:cxn>
            </a:cxnLst>
            <a:rect l="0" t="0" r="r" b="b"/>
            <a:pathLst>
              <a:path w="6" h="8">
                <a:moveTo>
                  <a:pt x="0" y="0"/>
                </a:moveTo>
                <a:lnTo>
                  <a:pt x="6"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0" name="Line 2337"/>
          <p:cNvSpPr>
            <a:spLocks noChangeShapeType="1"/>
          </p:cNvSpPr>
          <p:nvPr/>
        </p:nvSpPr>
        <p:spPr bwMode="auto">
          <a:xfrm>
            <a:off x="2890839" y="1993902"/>
            <a:ext cx="4763" cy="635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71" name="Freeform 2338"/>
          <p:cNvSpPr>
            <a:spLocks/>
          </p:cNvSpPr>
          <p:nvPr/>
        </p:nvSpPr>
        <p:spPr bwMode="auto">
          <a:xfrm>
            <a:off x="2878138" y="2006602"/>
            <a:ext cx="6350" cy="476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lnTo>
                  <a:pt x="8" y="7"/>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2" name="Line 2339"/>
          <p:cNvSpPr>
            <a:spLocks noChangeShapeType="1"/>
          </p:cNvSpPr>
          <p:nvPr/>
        </p:nvSpPr>
        <p:spPr bwMode="auto">
          <a:xfrm>
            <a:off x="2878138" y="2006602"/>
            <a:ext cx="6350" cy="47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73" name="Freeform 2340"/>
          <p:cNvSpPr>
            <a:spLocks/>
          </p:cNvSpPr>
          <p:nvPr/>
        </p:nvSpPr>
        <p:spPr bwMode="auto">
          <a:xfrm>
            <a:off x="2865439" y="2017714"/>
            <a:ext cx="6350" cy="6350"/>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4" name="Line 2341"/>
          <p:cNvSpPr>
            <a:spLocks noChangeShapeType="1"/>
          </p:cNvSpPr>
          <p:nvPr/>
        </p:nvSpPr>
        <p:spPr bwMode="auto">
          <a:xfrm>
            <a:off x="2865439" y="2017714"/>
            <a:ext cx="6350" cy="635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75" name="Line 2342"/>
          <p:cNvSpPr>
            <a:spLocks noChangeShapeType="1"/>
          </p:cNvSpPr>
          <p:nvPr/>
        </p:nvSpPr>
        <p:spPr bwMode="auto">
          <a:xfrm flipH="1">
            <a:off x="2925764" y="1851026"/>
            <a:ext cx="130175" cy="131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76" name="Freeform 2343"/>
          <p:cNvSpPr>
            <a:spLocks/>
          </p:cNvSpPr>
          <p:nvPr/>
        </p:nvSpPr>
        <p:spPr bwMode="auto">
          <a:xfrm>
            <a:off x="2908301" y="1963739"/>
            <a:ext cx="34925" cy="36513"/>
          </a:xfrm>
          <a:custGeom>
            <a:avLst/>
            <a:gdLst>
              <a:gd name="T0" fmla="*/ 0 w 46"/>
              <a:gd name="T1" fmla="*/ 0 h 45"/>
              <a:gd name="T2" fmla="*/ 46 w 46"/>
              <a:gd name="T3" fmla="*/ 45 h 45"/>
              <a:gd name="T4" fmla="*/ 0 w 46"/>
              <a:gd name="T5" fmla="*/ 0 h 45"/>
            </a:gdLst>
            <a:ahLst/>
            <a:cxnLst>
              <a:cxn ang="0">
                <a:pos x="T0" y="T1"/>
              </a:cxn>
              <a:cxn ang="0">
                <a:pos x="T2" y="T3"/>
              </a:cxn>
              <a:cxn ang="0">
                <a:pos x="T4" y="T5"/>
              </a:cxn>
            </a:cxnLst>
            <a:rect l="0" t="0" r="r" b="b"/>
            <a:pathLst>
              <a:path w="46" h="45">
                <a:moveTo>
                  <a:pt x="0" y="0"/>
                </a:moveTo>
                <a:lnTo>
                  <a:pt x="46" y="45"/>
                </a:lnTo>
                <a:lnTo>
                  <a:pt x="0" y="0"/>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7" name="Line 2344"/>
          <p:cNvSpPr>
            <a:spLocks noChangeShapeType="1"/>
          </p:cNvSpPr>
          <p:nvPr/>
        </p:nvSpPr>
        <p:spPr bwMode="auto">
          <a:xfrm>
            <a:off x="2908301" y="1963739"/>
            <a:ext cx="34925" cy="3651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78" name="Line 2345"/>
          <p:cNvSpPr>
            <a:spLocks noChangeShapeType="1"/>
          </p:cNvSpPr>
          <p:nvPr/>
        </p:nvSpPr>
        <p:spPr bwMode="auto">
          <a:xfrm flipH="1" flipV="1">
            <a:off x="2903539" y="1941515"/>
            <a:ext cx="4763"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79" name="Line 2346"/>
          <p:cNvSpPr>
            <a:spLocks noChangeShapeType="1"/>
          </p:cNvSpPr>
          <p:nvPr/>
        </p:nvSpPr>
        <p:spPr bwMode="auto">
          <a:xfrm flipH="1" flipV="1">
            <a:off x="2911476" y="1919290"/>
            <a:ext cx="11113"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80" name="Line 2347"/>
          <p:cNvSpPr>
            <a:spLocks noChangeShapeType="1"/>
          </p:cNvSpPr>
          <p:nvPr/>
        </p:nvSpPr>
        <p:spPr bwMode="auto">
          <a:xfrm flipH="1" flipV="1">
            <a:off x="2933701" y="1911352"/>
            <a:ext cx="3175"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81" name="Line 2348"/>
          <p:cNvSpPr>
            <a:spLocks noChangeShapeType="1"/>
          </p:cNvSpPr>
          <p:nvPr/>
        </p:nvSpPr>
        <p:spPr bwMode="auto">
          <a:xfrm flipH="1" flipV="1">
            <a:off x="2941639" y="1889127"/>
            <a:ext cx="11113"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82" name="Line 2349"/>
          <p:cNvSpPr>
            <a:spLocks noChangeShapeType="1"/>
          </p:cNvSpPr>
          <p:nvPr/>
        </p:nvSpPr>
        <p:spPr bwMode="auto">
          <a:xfrm flipH="1" flipV="1">
            <a:off x="2962276" y="1881190"/>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83" name="Line 2350"/>
          <p:cNvSpPr>
            <a:spLocks noChangeShapeType="1"/>
          </p:cNvSpPr>
          <p:nvPr/>
        </p:nvSpPr>
        <p:spPr bwMode="auto">
          <a:xfrm flipH="1" flipV="1">
            <a:off x="2971801" y="1860551"/>
            <a:ext cx="9525" cy="952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84" name="Line 2351"/>
          <p:cNvSpPr>
            <a:spLocks noChangeShapeType="1"/>
          </p:cNvSpPr>
          <p:nvPr/>
        </p:nvSpPr>
        <p:spPr bwMode="auto">
          <a:xfrm flipH="1" flipV="1">
            <a:off x="2992439" y="1851027"/>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85" name="Line 2352"/>
          <p:cNvSpPr>
            <a:spLocks noChangeShapeType="1"/>
          </p:cNvSpPr>
          <p:nvPr/>
        </p:nvSpPr>
        <p:spPr bwMode="auto">
          <a:xfrm flipH="1" flipV="1">
            <a:off x="3001964" y="1830390"/>
            <a:ext cx="9525"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86" name="Line 2353"/>
          <p:cNvSpPr>
            <a:spLocks noChangeShapeType="1"/>
          </p:cNvSpPr>
          <p:nvPr/>
        </p:nvSpPr>
        <p:spPr bwMode="auto">
          <a:xfrm flipH="1" flipV="1">
            <a:off x="3022601" y="1822452"/>
            <a:ext cx="4763"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87" name="Line 2354"/>
          <p:cNvSpPr>
            <a:spLocks noChangeShapeType="1"/>
          </p:cNvSpPr>
          <p:nvPr/>
        </p:nvSpPr>
        <p:spPr bwMode="auto">
          <a:xfrm flipH="1" flipV="1">
            <a:off x="3040064" y="1804990"/>
            <a:ext cx="3175"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88" name="Line 2355"/>
          <p:cNvSpPr>
            <a:spLocks noChangeShapeType="1"/>
          </p:cNvSpPr>
          <p:nvPr/>
        </p:nvSpPr>
        <p:spPr bwMode="auto">
          <a:xfrm flipV="1">
            <a:off x="3063876" y="1808164"/>
            <a:ext cx="1588" cy="635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89" name="Line 2356"/>
          <p:cNvSpPr>
            <a:spLocks noChangeShapeType="1"/>
          </p:cNvSpPr>
          <p:nvPr/>
        </p:nvSpPr>
        <p:spPr bwMode="auto">
          <a:xfrm flipV="1">
            <a:off x="3081338" y="1812927"/>
            <a:ext cx="9525"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90" name="Line 2357"/>
          <p:cNvSpPr>
            <a:spLocks noChangeShapeType="1"/>
          </p:cNvSpPr>
          <p:nvPr/>
        </p:nvSpPr>
        <p:spPr bwMode="auto">
          <a:xfrm flipV="1">
            <a:off x="3092451" y="1838327"/>
            <a:ext cx="6350"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91" name="Line 2358"/>
          <p:cNvSpPr>
            <a:spLocks noChangeShapeType="1"/>
          </p:cNvSpPr>
          <p:nvPr/>
        </p:nvSpPr>
        <p:spPr bwMode="auto">
          <a:xfrm>
            <a:off x="3092451" y="1860552"/>
            <a:ext cx="11113"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92" name="Line 2359"/>
          <p:cNvSpPr>
            <a:spLocks noChangeShapeType="1"/>
          </p:cNvSpPr>
          <p:nvPr/>
        </p:nvSpPr>
        <p:spPr bwMode="auto">
          <a:xfrm flipH="1" flipV="1">
            <a:off x="2962276" y="2000252"/>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93" name="Line 2360"/>
          <p:cNvSpPr>
            <a:spLocks noChangeShapeType="1"/>
          </p:cNvSpPr>
          <p:nvPr/>
        </p:nvSpPr>
        <p:spPr bwMode="auto">
          <a:xfrm flipH="1" flipV="1">
            <a:off x="2978150" y="1985965"/>
            <a:ext cx="9525" cy="952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94" name="Line 2361"/>
          <p:cNvSpPr>
            <a:spLocks noChangeShapeType="1"/>
          </p:cNvSpPr>
          <p:nvPr/>
        </p:nvSpPr>
        <p:spPr bwMode="auto">
          <a:xfrm flipH="1" flipV="1">
            <a:off x="2992439" y="1970090"/>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95" name="Line 2362"/>
          <p:cNvSpPr>
            <a:spLocks noChangeShapeType="1"/>
          </p:cNvSpPr>
          <p:nvPr/>
        </p:nvSpPr>
        <p:spPr bwMode="auto">
          <a:xfrm flipH="1" flipV="1">
            <a:off x="3008314" y="1955802"/>
            <a:ext cx="9525"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96" name="Line 2363"/>
          <p:cNvSpPr>
            <a:spLocks noChangeShapeType="1"/>
          </p:cNvSpPr>
          <p:nvPr/>
        </p:nvSpPr>
        <p:spPr bwMode="auto">
          <a:xfrm flipH="1" flipV="1">
            <a:off x="3022601" y="1941515"/>
            <a:ext cx="4763"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97" name="Line 2364"/>
          <p:cNvSpPr>
            <a:spLocks noChangeShapeType="1"/>
          </p:cNvSpPr>
          <p:nvPr/>
        </p:nvSpPr>
        <p:spPr bwMode="auto">
          <a:xfrm flipH="1" flipV="1">
            <a:off x="3036889" y="1925640"/>
            <a:ext cx="11113"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98" name="Line 2365"/>
          <p:cNvSpPr>
            <a:spLocks noChangeShapeType="1"/>
          </p:cNvSpPr>
          <p:nvPr/>
        </p:nvSpPr>
        <p:spPr bwMode="auto">
          <a:xfrm flipH="1" flipV="1">
            <a:off x="3052764" y="1911352"/>
            <a:ext cx="3175"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999" name="Line 2366"/>
          <p:cNvSpPr>
            <a:spLocks noChangeShapeType="1"/>
          </p:cNvSpPr>
          <p:nvPr/>
        </p:nvSpPr>
        <p:spPr bwMode="auto">
          <a:xfrm flipH="1" flipV="1">
            <a:off x="3067051" y="1895477"/>
            <a:ext cx="11113" cy="111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00" name="Line 2367"/>
          <p:cNvSpPr>
            <a:spLocks noChangeShapeType="1"/>
          </p:cNvSpPr>
          <p:nvPr/>
        </p:nvSpPr>
        <p:spPr bwMode="auto">
          <a:xfrm flipH="1" flipV="1">
            <a:off x="3081339" y="1881190"/>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01" name="Freeform 2368"/>
          <p:cNvSpPr>
            <a:spLocks/>
          </p:cNvSpPr>
          <p:nvPr/>
        </p:nvSpPr>
        <p:spPr bwMode="auto">
          <a:xfrm>
            <a:off x="3175001" y="1741490"/>
            <a:ext cx="384175" cy="382588"/>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2" name="Freeform 2369"/>
          <p:cNvSpPr>
            <a:spLocks/>
          </p:cNvSpPr>
          <p:nvPr/>
        </p:nvSpPr>
        <p:spPr bwMode="auto">
          <a:xfrm>
            <a:off x="3425826" y="1843089"/>
            <a:ext cx="30163" cy="31750"/>
          </a:xfrm>
          <a:custGeom>
            <a:avLst/>
            <a:gdLst>
              <a:gd name="T0" fmla="*/ 0 w 39"/>
              <a:gd name="T1" fmla="*/ 40 h 40"/>
              <a:gd name="T2" fmla="*/ 39 w 39"/>
              <a:gd name="T3" fmla="*/ 0 h 40"/>
              <a:gd name="T4" fmla="*/ 0 w 39"/>
              <a:gd name="T5" fmla="*/ 40 h 40"/>
            </a:gdLst>
            <a:ahLst/>
            <a:cxnLst>
              <a:cxn ang="0">
                <a:pos x="T0" y="T1"/>
              </a:cxn>
              <a:cxn ang="0">
                <a:pos x="T2" y="T3"/>
              </a:cxn>
              <a:cxn ang="0">
                <a:pos x="T4" y="T5"/>
              </a:cxn>
            </a:cxnLst>
            <a:rect l="0" t="0" r="r" b="b"/>
            <a:pathLst>
              <a:path w="39" h="40">
                <a:moveTo>
                  <a:pt x="0" y="40"/>
                </a:moveTo>
                <a:lnTo>
                  <a:pt x="39" y="0"/>
                </a:lnTo>
                <a:lnTo>
                  <a:pt x="0" y="4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3" name="Line 2370"/>
          <p:cNvSpPr>
            <a:spLocks noChangeShapeType="1"/>
          </p:cNvSpPr>
          <p:nvPr/>
        </p:nvSpPr>
        <p:spPr bwMode="auto">
          <a:xfrm flipV="1">
            <a:off x="3425826" y="1843089"/>
            <a:ext cx="30163" cy="317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04" name="Line 2371"/>
          <p:cNvSpPr>
            <a:spLocks noChangeShapeType="1"/>
          </p:cNvSpPr>
          <p:nvPr/>
        </p:nvSpPr>
        <p:spPr bwMode="auto">
          <a:xfrm>
            <a:off x="3475039" y="1860552"/>
            <a:ext cx="3175"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05" name="Line 2372"/>
          <p:cNvSpPr>
            <a:spLocks noChangeShapeType="1"/>
          </p:cNvSpPr>
          <p:nvPr/>
        </p:nvSpPr>
        <p:spPr bwMode="auto">
          <a:xfrm flipV="1">
            <a:off x="3473451" y="1822452"/>
            <a:ext cx="4763" cy="3175"/>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06" name="Line 2373"/>
          <p:cNvSpPr>
            <a:spLocks noChangeShapeType="1"/>
          </p:cNvSpPr>
          <p:nvPr/>
        </p:nvSpPr>
        <p:spPr bwMode="auto">
          <a:xfrm flipH="1" flipV="1">
            <a:off x="3435351" y="1822452"/>
            <a:ext cx="4763"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07" name="Line 2374"/>
          <p:cNvSpPr>
            <a:spLocks noChangeShapeType="1"/>
          </p:cNvSpPr>
          <p:nvPr/>
        </p:nvSpPr>
        <p:spPr bwMode="auto">
          <a:xfrm>
            <a:off x="3455988" y="1866901"/>
            <a:ext cx="0" cy="635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08" name="Line 2375"/>
          <p:cNvSpPr>
            <a:spLocks noChangeShapeType="1"/>
          </p:cNvSpPr>
          <p:nvPr/>
        </p:nvSpPr>
        <p:spPr bwMode="auto">
          <a:xfrm flipH="1">
            <a:off x="3427414" y="1843089"/>
            <a:ext cx="635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09" name="Line 2376"/>
          <p:cNvSpPr>
            <a:spLocks noChangeShapeType="1"/>
          </p:cNvSpPr>
          <p:nvPr/>
        </p:nvSpPr>
        <p:spPr bwMode="auto">
          <a:xfrm flipV="1">
            <a:off x="3455988" y="1812927"/>
            <a:ext cx="0" cy="635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10" name="Line 2377"/>
          <p:cNvSpPr>
            <a:spLocks noChangeShapeType="1"/>
          </p:cNvSpPr>
          <p:nvPr/>
        </p:nvSpPr>
        <p:spPr bwMode="auto">
          <a:xfrm>
            <a:off x="3481389" y="1843089"/>
            <a:ext cx="635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11" name="Freeform 2378"/>
          <p:cNvSpPr>
            <a:spLocks/>
          </p:cNvSpPr>
          <p:nvPr/>
        </p:nvSpPr>
        <p:spPr bwMode="auto">
          <a:xfrm>
            <a:off x="3362326" y="1852615"/>
            <a:ext cx="85725" cy="85725"/>
          </a:xfrm>
          <a:custGeom>
            <a:avLst/>
            <a:gdLst>
              <a:gd name="T0" fmla="*/ 0 w 107"/>
              <a:gd name="T1" fmla="*/ 24 h 107"/>
              <a:gd name="T2" fmla="*/ 20 w 107"/>
              <a:gd name="T3" fmla="*/ 4 h 107"/>
              <a:gd name="T4" fmla="*/ 20 w 107"/>
              <a:gd name="T5" fmla="*/ 4 h 107"/>
              <a:gd name="T6" fmla="*/ 24 w 107"/>
              <a:gd name="T7" fmla="*/ 1 h 107"/>
              <a:gd name="T8" fmla="*/ 29 w 107"/>
              <a:gd name="T9" fmla="*/ 0 h 107"/>
              <a:gd name="T10" fmla="*/ 36 w 107"/>
              <a:gd name="T11" fmla="*/ 1 h 107"/>
              <a:gd name="T12" fmla="*/ 44 w 107"/>
              <a:gd name="T13" fmla="*/ 4 h 107"/>
              <a:gd name="T14" fmla="*/ 53 w 107"/>
              <a:gd name="T15" fmla="*/ 7 h 107"/>
              <a:gd name="T16" fmla="*/ 61 w 107"/>
              <a:gd name="T17" fmla="*/ 12 h 107"/>
              <a:gd name="T18" fmla="*/ 71 w 107"/>
              <a:gd name="T19" fmla="*/ 20 h 107"/>
              <a:gd name="T20" fmla="*/ 79 w 107"/>
              <a:gd name="T21" fmla="*/ 28 h 107"/>
              <a:gd name="T22" fmla="*/ 79 w 107"/>
              <a:gd name="T23" fmla="*/ 28 h 107"/>
              <a:gd name="T24" fmla="*/ 79 w 107"/>
              <a:gd name="T25" fmla="*/ 28 h 107"/>
              <a:gd name="T26" fmla="*/ 87 w 107"/>
              <a:gd name="T27" fmla="*/ 36 h 107"/>
              <a:gd name="T28" fmla="*/ 94 w 107"/>
              <a:gd name="T29" fmla="*/ 45 h 107"/>
              <a:gd name="T30" fmla="*/ 99 w 107"/>
              <a:gd name="T31" fmla="*/ 53 h 107"/>
              <a:gd name="T32" fmla="*/ 103 w 107"/>
              <a:gd name="T33" fmla="*/ 63 h 107"/>
              <a:gd name="T34" fmla="*/ 106 w 107"/>
              <a:gd name="T35" fmla="*/ 70 h 107"/>
              <a:gd name="T36" fmla="*/ 107 w 107"/>
              <a:gd name="T37" fmla="*/ 76 h 107"/>
              <a:gd name="T38" fmla="*/ 106 w 107"/>
              <a:gd name="T39" fmla="*/ 83 h 107"/>
              <a:gd name="T40" fmla="*/ 103 w 107"/>
              <a:gd name="T41" fmla="*/ 87 h 107"/>
              <a:gd name="T42" fmla="*/ 83 w 107"/>
              <a:gd name="T43" fmla="*/ 107 h 107"/>
              <a:gd name="T44" fmla="*/ 0 w 107"/>
              <a:gd name="T45"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107">
                <a:moveTo>
                  <a:pt x="0" y="24"/>
                </a:moveTo>
                <a:lnTo>
                  <a:pt x="20" y="4"/>
                </a:lnTo>
                <a:lnTo>
                  <a:pt x="20" y="4"/>
                </a:lnTo>
                <a:lnTo>
                  <a:pt x="24" y="1"/>
                </a:lnTo>
                <a:lnTo>
                  <a:pt x="29" y="0"/>
                </a:lnTo>
                <a:lnTo>
                  <a:pt x="36" y="1"/>
                </a:lnTo>
                <a:lnTo>
                  <a:pt x="44" y="4"/>
                </a:lnTo>
                <a:lnTo>
                  <a:pt x="53" y="7"/>
                </a:lnTo>
                <a:lnTo>
                  <a:pt x="61" y="12"/>
                </a:lnTo>
                <a:lnTo>
                  <a:pt x="71" y="20"/>
                </a:lnTo>
                <a:lnTo>
                  <a:pt x="79" y="28"/>
                </a:lnTo>
                <a:lnTo>
                  <a:pt x="79" y="28"/>
                </a:lnTo>
                <a:lnTo>
                  <a:pt x="79" y="28"/>
                </a:lnTo>
                <a:lnTo>
                  <a:pt x="87" y="36"/>
                </a:lnTo>
                <a:lnTo>
                  <a:pt x="94" y="45"/>
                </a:lnTo>
                <a:lnTo>
                  <a:pt x="99" y="53"/>
                </a:lnTo>
                <a:lnTo>
                  <a:pt x="103" y="63"/>
                </a:lnTo>
                <a:lnTo>
                  <a:pt x="106" y="70"/>
                </a:lnTo>
                <a:lnTo>
                  <a:pt x="107" y="76"/>
                </a:lnTo>
                <a:lnTo>
                  <a:pt x="106" y="83"/>
                </a:lnTo>
                <a:lnTo>
                  <a:pt x="103" y="87"/>
                </a:lnTo>
                <a:lnTo>
                  <a:pt x="83" y="107"/>
                </a:lnTo>
                <a:lnTo>
                  <a:pt x="0" y="24"/>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12" name="Freeform 2379"/>
          <p:cNvSpPr>
            <a:spLocks/>
          </p:cNvSpPr>
          <p:nvPr/>
        </p:nvSpPr>
        <p:spPr bwMode="auto">
          <a:xfrm>
            <a:off x="3362326" y="1852615"/>
            <a:ext cx="85725" cy="85725"/>
          </a:xfrm>
          <a:custGeom>
            <a:avLst/>
            <a:gdLst>
              <a:gd name="T0" fmla="*/ 0 w 107"/>
              <a:gd name="T1" fmla="*/ 24 h 107"/>
              <a:gd name="T2" fmla="*/ 20 w 107"/>
              <a:gd name="T3" fmla="*/ 4 h 107"/>
              <a:gd name="T4" fmla="*/ 20 w 107"/>
              <a:gd name="T5" fmla="*/ 4 h 107"/>
              <a:gd name="T6" fmla="*/ 24 w 107"/>
              <a:gd name="T7" fmla="*/ 1 h 107"/>
              <a:gd name="T8" fmla="*/ 29 w 107"/>
              <a:gd name="T9" fmla="*/ 0 h 107"/>
              <a:gd name="T10" fmla="*/ 36 w 107"/>
              <a:gd name="T11" fmla="*/ 1 h 107"/>
              <a:gd name="T12" fmla="*/ 44 w 107"/>
              <a:gd name="T13" fmla="*/ 4 h 107"/>
              <a:gd name="T14" fmla="*/ 53 w 107"/>
              <a:gd name="T15" fmla="*/ 7 h 107"/>
              <a:gd name="T16" fmla="*/ 61 w 107"/>
              <a:gd name="T17" fmla="*/ 12 h 107"/>
              <a:gd name="T18" fmla="*/ 71 w 107"/>
              <a:gd name="T19" fmla="*/ 20 h 107"/>
              <a:gd name="T20" fmla="*/ 79 w 107"/>
              <a:gd name="T21" fmla="*/ 28 h 107"/>
              <a:gd name="T22" fmla="*/ 79 w 107"/>
              <a:gd name="T23" fmla="*/ 28 h 107"/>
              <a:gd name="T24" fmla="*/ 79 w 107"/>
              <a:gd name="T25" fmla="*/ 28 h 107"/>
              <a:gd name="T26" fmla="*/ 87 w 107"/>
              <a:gd name="T27" fmla="*/ 36 h 107"/>
              <a:gd name="T28" fmla="*/ 94 w 107"/>
              <a:gd name="T29" fmla="*/ 45 h 107"/>
              <a:gd name="T30" fmla="*/ 99 w 107"/>
              <a:gd name="T31" fmla="*/ 53 h 107"/>
              <a:gd name="T32" fmla="*/ 103 w 107"/>
              <a:gd name="T33" fmla="*/ 63 h 107"/>
              <a:gd name="T34" fmla="*/ 106 w 107"/>
              <a:gd name="T35" fmla="*/ 70 h 107"/>
              <a:gd name="T36" fmla="*/ 107 w 107"/>
              <a:gd name="T37" fmla="*/ 76 h 107"/>
              <a:gd name="T38" fmla="*/ 106 w 107"/>
              <a:gd name="T39" fmla="*/ 83 h 107"/>
              <a:gd name="T40" fmla="*/ 103 w 107"/>
              <a:gd name="T41" fmla="*/ 87 h 107"/>
              <a:gd name="T42" fmla="*/ 83 w 107"/>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7" h="107">
                <a:moveTo>
                  <a:pt x="0" y="24"/>
                </a:moveTo>
                <a:lnTo>
                  <a:pt x="20" y="4"/>
                </a:lnTo>
                <a:lnTo>
                  <a:pt x="20" y="4"/>
                </a:lnTo>
                <a:lnTo>
                  <a:pt x="24" y="1"/>
                </a:lnTo>
                <a:lnTo>
                  <a:pt x="29" y="0"/>
                </a:lnTo>
                <a:lnTo>
                  <a:pt x="36" y="1"/>
                </a:lnTo>
                <a:lnTo>
                  <a:pt x="44" y="4"/>
                </a:lnTo>
                <a:lnTo>
                  <a:pt x="53" y="7"/>
                </a:lnTo>
                <a:lnTo>
                  <a:pt x="61" y="12"/>
                </a:lnTo>
                <a:lnTo>
                  <a:pt x="71" y="20"/>
                </a:lnTo>
                <a:lnTo>
                  <a:pt x="79" y="28"/>
                </a:lnTo>
                <a:lnTo>
                  <a:pt x="79" y="28"/>
                </a:lnTo>
                <a:lnTo>
                  <a:pt x="79" y="28"/>
                </a:lnTo>
                <a:lnTo>
                  <a:pt x="87" y="36"/>
                </a:lnTo>
                <a:lnTo>
                  <a:pt x="94" y="45"/>
                </a:lnTo>
                <a:lnTo>
                  <a:pt x="99" y="53"/>
                </a:lnTo>
                <a:lnTo>
                  <a:pt x="103" y="63"/>
                </a:lnTo>
                <a:lnTo>
                  <a:pt x="106" y="70"/>
                </a:lnTo>
                <a:lnTo>
                  <a:pt x="107" y="76"/>
                </a:lnTo>
                <a:lnTo>
                  <a:pt x="106" y="83"/>
                </a:lnTo>
                <a:lnTo>
                  <a:pt x="103" y="87"/>
                </a:lnTo>
                <a:lnTo>
                  <a:pt x="83" y="10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13" name="Line 2380"/>
          <p:cNvSpPr>
            <a:spLocks noChangeShapeType="1"/>
          </p:cNvSpPr>
          <p:nvPr/>
        </p:nvSpPr>
        <p:spPr bwMode="auto">
          <a:xfrm flipV="1">
            <a:off x="3379788" y="1866902"/>
            <a:ext cx="12700" cy="1270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14" name="Freeform 2381"/>
          <p:cNvSpPr>
            <a:spLocks/>
          </p:cNvSpPr>
          <p:nvPr/>
        </p:nvSpPr>
        <p:spPr bwMode="auto">
          <a:xfrm>
            <a:off x="3243264" y="1868490"/>
            <a:ext cx="187325" cy="187325"/>
          </a:xfrm>
          <a:custGeom>
            <a:avLst/>
            <a:gdLst>
              <a:gd name="T0" fmla="*/ 236 w 236"/>
              <a:gd name="T1" fmla="*/ 118 h 236"/>
              <a:gd name="T2" fmla="*/ 233 w 236"/>
              <a:gd name="T3" fmla="*/ 142 h 236"/>
              <a:gd name="T4" fmla="*/ 226 w 236"/>
              <a:gd name="T5" fmla="*/ 163 h 236"/>
              <a:gd name="T6" fmla="*/ 215 w 236"/>
              <a:gd name="T7" fmla="*/ 184 h 236"/>
              <a:gd name="T8" fmla="*/ 201 w 236"/>
              <a:gd name="T9" fmla="*/ 201 h 236"/>
              <a:gd name="T10" fmla="*/ 183 w 236"/>
              <a:gd name="T11" fmla="*/ 216 h 236"/>
              <a:gd name="T12" fmla="*/ 163 w 236"/>
              <a:gd name="T13" fmla="*/ 226 h 236"/>
              <a:gd name="T14" fmla="*/ 142 w 236"/>
              <a:gd name="T15" fmla="*/ 233 h 236"/>
              <a:gd name="T16" fmla="*/ 118 w 236"/>
              <a:gd name="T17" fmla="*/ 236 h 236"/>
              <a:gd name="T18" fmla="*/ 106 w 236"/>
              <a:gd name="T19" fmla="*/ 236 h 236"/>
              <a:gd name="T20" fmla="*/ 83 w 236"/>
              <a:gd name="T21" fmla="*/ 230 h 236"/>
              <a:gd name="T22" fmla="*/ 61 w 236"/>
              <a:gd name="T23" fmla="*/ 221 h 236"/>
              <a:gd name="T24" fmla="*/ 43 w 236"/>
              <a:gd name="T25" fmla="*/ 209 h 236"/>
              <a:gd name="T26" fmla="*/ 27 w 236"/>
              <a:gd name="T27" fmla="*/ 193 h 236"/>
              <a:gd name="T28" fmla="*/ 14 w 236"/>
              <a:gd name="T29" fmla="*/ 174 h 236"/>
              <a:gd name="T30" fmla="*/ 5 w 236"/>
              <a:gd name="T31" fmla="*/ 153 h 236"/>
              <a:gd name="T32" fmla="*/ 0 w 236"/>
              <a:gd name="T33" fmla="*/ 130 h 236"/>
              <a:gd name="T34" fmla="*/ 0 w 236"/>
              <a:gd name="T35" fmla="*/ 118 h 236"/>
              <a:gd name="T36" fmla="*/ 2 w 236"/>
              <a:gd name="T37" fmla="*/ 94 h 236"/>
              <a:gd name="T38" fmla="*/ 9 w 236"/>
              <a:gd name="T39" fmla="*/ 72 h 236"/>
              <a:gd name="T40" fmla="*/ 20 w 236"/>
              <a:gd name="T41" fmla="*/ 52 h 236"/>
              <a:gd name="T42" fmla="*/ 35 w 236"/>
              <a:gd name="T43" fmla="*/ 35 h 236"/>
              <a:gd name="T44" fmla="*/ 52 w 236"/>
              <a:gd name="T45" fmla="*/ 20 h 236"/>
              <a:gd name="T46" fmla="*/ 72 w 236"/>
              <a:gd name="T47" fmla="*/ 9 h 236"/>
              <a:gd name="T48" fmla="*/ 94 w 236"/>
              <a:gd name="T49" fmla="*/ 3 h 236"/>
              <a:gd name="T50" fmla="*/ 118 w 236"/>
              <a:gd name="T51" fmla="*/ 0 h 236"/>
              <a:gd name="T52" fmla="*/ 130 w 236"/>
              <a:gd name="T53" fmla="*/ 0 h 236"/>
              <a:gd name="T54" fmla="*/ 153 w 236"/>
              <a:gd name="T55" fmla="*/ 5 h 236"/>
              <a:gd name="T56" fmla="*/ 174 w 236"/>
              <a:gd name="T57" fmla="*/ 15 h 236"/>
              <a:gd name="T58" fmla="*/ 193 w 236"/>
              <a:gd name="T59" fmla="*/ 27 h 236"/>
              <a:gd name="T60" fmla="*/ 209 w 236"/>
              <a:gd name="T61" fmla="*/ 43 h 236"/>
              <a:gd name="T62" fmla="*/ 221 w 236"/>
              <a:gd name="T63" fmla="*/ 62 h 236"/>
              <a:gd name="T64" fmla="*/ 230 w 236"/>
              <a:gd name="T65" fmla="*/ 83 h 236"/>
              <a:gd name="T66" fmla="*/ 236 w 236"/>
              <a:gd name="T67" fmla="*/ 106 h 236"/>
              <a:gd name="T68" fmla="*/ 236 w 236"/>
              <a:gd name="T69" fmla="*/ 11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6">
                <a:moveTo>
                  <a:pt x="236" y="118"/>
                </a:moveTo>
                <a:lnTo>
                  <a:pt x="236" y="118"/>
                </a:lnTo>
                <a:lnTo>
                  <a:pt x="236" y="130"/>
                </a:lnTo>
                <a:lnTo>
                  <a:pt x="233" y="142"/>
                </a:lnTo>
                <a:lnTo>
                  <a:pt x="230" y="153"/>
                </a:lnTo>
                <a:lnTo>
                  <a:pt x="226" y="163"/>
                </a:lnTo>
                <a:lnTo>
                  <a:pt x="221" y="174"/>
                </a:lnTo>
                <a:lnTo>
                  <a:pt x="215" y="184"/>
                </a:lnTo>
                <a:lnTo>
                  <a:pt x="209" y="193"/>
                </a:lnTo>
                <a:lnTo>
                  <a:pt x="201" y="201"/>
                </a:lnTo>
                <a:lnTo>
                  <a:pt x="193" y="209"/>
                </a:lnTo>
                <a:lnTo>
                  <a:pt x="183" y="216"/>
                </a:lnTo>
                <a:lnTo>
                  <a:pt x="174" y="221"/>
                </a:lnTo>
                <a:lnTo>
                  <a:pt x="163" y="226"/>
                </a:lnTo>
                <a:lnTo>
                  <a:pt x="153" y="230"/>
                </a:lnTo>
                <a:lnTo>
                  <a:pt x="142" y="233"/>
                </a:lnTo>
                <a:lnTo>
                  <a:pt x="130" y="236"/>
                </a:lnTo>
                <a:lnTo>
                  <a:pt x="118" y="236"/>
                </a:lnTo>
                <a:lnTo>
                  <a:pt x="118" y="236"/>
                </a:lnTo>
                <a:lnTo>
                  <a:pt x="106" y="236"/>
                </a:lnTo>
                <a:lnTo>
                  <a:pt x="94" y="233"/>
                </a:lnTo>
                <a:lnTo>
                  <a:pt x="83" y="230"/>
                </a:lnTo>
                <a:lnTo>
                  <a:pt x="72" y="226"/>
                </a:lnTo>
                <a:lnTo>
                  <a:pt x="61" y="221"/>
                </a:lnTo>
                <a:lnTo>
                  <a:pt x="52" y="216"/>
                </a:lnTo>
                <a:lnTo>
                  <a:pt x="43" y="209"/>
                </a:lnTo>
                <a:lnTo>
                  <a:pt x="35" y="201"/>
                </a:lnTo>
                <a:lnTo>
                  <a:pt x="27" y="193"/>
                </a:lnTo>
                <a:lnTo>
                  <a:pt x="20" y="184"/>
                </a:lnTo>
                <a:lnTo>
                  <a:pt x="14" y="174"/>
                </a:lnTo>
                <a:lnTo>
                  <a:pt x="9" y="163"/>
                </a:lnTo>
                <a:lnTo>
                  <a:pt x="5" y="153"/>
                </a:lnTo>
                <a:lnTo>
                  <a:pt x="2" y="142"/>
                </a:lnTo>
                <a:lnTo>
                  <a:pt x="0" y="130"/>
                </a:lnTo>
                <a:lnTo>
                  <a:pt x="0" y="118"/>
                </a:lnTo>
                <a:lnTo>
                  <a:pt x="0" y="118"/>
                </a:lnTo>
                <a:lnTo>
                  <a:pt x="0" y="106"/>
                </a:lnTo>
                <a:lnTo>
                  <a:pt x="2" y="94"/>
                </a:lnTo>
                <a:lnTo>
                  <a:pt x="5" y="83"/>
                </a:lnTo>
                <a:lnTo>
                  <a:pt x="9" y="72"/>
                </a:lnTo>
                <a:lnTo>
                  <a:pt x="14" y="62"/>
                </a:lnTo>
                <a:lnTo>
                  <a:pt x="20" y="52"/>
                </a:lnTo>
                <a:lnTo>
                  <a:pt x="27" y="43"/>
                </a:lnTo>
                <a:lnTo>
                  <a:pt x="35" y="35"/>
                </a:lnTo>
                <a:lnTo>
                  <a:pt x="43" y="27"/>
                </a:lnTo>
                <a:lnTo>
                  <a:pt x="52" y="20"/>
                </a:lnTo>
                <a:lnTo>
                  <a:pt x="61" y="15"/>
                </a:lnTo>
                <a:lnTo>
                  <a:pt x="72" y="9"/>
                </a:lnTo>
                <a:lnTo>
                  <a:pt x="83" y="5"/>
                </a:lnTo>
                <a:lnTo>
                  <a:pt x="94" y="3"/>
                </a:lnTo>
                <a:lnTo>
                  <a:pt x="106" y="0"/>
                </a:lnTo>
                <a:lnTo>
                  <a:pt x="118" y="0"/>
                </a:lnTo>
                <a:lnTo>
                  <a:pt x="118" y="0"/>
                </a:lnTo>
                <a:lnTo>
                  <a:pt x="130" y="0"/>
                </a:lnTo>
                <a:lnTo>
                  <a:pt x="142" y="3"/>
                </a:lnTo>
                <a:lnTo>
                  <a:pt x="153" y="5"/>
                </a:lnTo>
                <a:lnTo>
                  <a:pt x="163" y="9"/>
                </a:lnTo>
                <a:lnTo>
                  <a:pt x="174" y="15"/>
                </a:lnTo>
                <a:lnTo>
                  <a:pt x="183" y="20"/>
                </a:lnTo>
                <a:lnTo>
                  <a:pt x="193" y="27"/>
                </a:lnTo>
                <a:lnTo>
                  <a:pt x="201" y="35"/>
                </a:lnTo>
                <a:lnTo>
                  <a:pt x="209" y="43"/>
                </a:lnTo>
                <a:lnTo>
                  <a:pt x="215" y="52"/>
                </a:lnTo>
                <a:lnTo>
                  <a:pt x="221" y="62"/>
                </a:lnTo>
                <a:lnTo>
                  <a:pt x="226" y="72"/>
                </a:lnTo>
                <a:lnTo>
                  <a:pt x="230" y="83"/>
                </a:lnTo>
                <a:lnTo>
                  <a:pt x="233" y="94"/>
                </a:lnTo>
                <a:lnTo>
                  <a:pt x="236" y="106"/>
                </a:lnTo>
                <a:lnTo>
                  <a:pt x="236" y="118"/>
                </a:lnTo>
                <a:lnTo>
                  <a:pt x="236" y="118"/>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15" name="Freeform 2382"/>
          <p:cNvSpPr>
            <a:spLocks/>
          </p:cNvSpPr>
          <p:nvPr/>
        </p:nvSpPr>
        <p:spPr bwMode="auto">
          <a:xfrm>
            <a:off x="3362326" y="2011365"/>
            <a:ext cx="30163" cy="22225"/>
          </a:xfrm>
          <a:custGeom>
            <a:avLst/>
            <a:gdLst>
              <a:gd name="T0" fmla="*/ 39 w 39"/>
              <a:gd name="T1" fmla="*/ 0 h 27"/>
              <a:gd name="T2" fmla="*/ 39 w 39"/>
              <a:gd name="T3" fmla="*/ 0 h 27"/>
              <a:gd name="T4" fmla="*/ 31 w 39"/>
              <a:gd name="T5" fmla="*/ 8 h 27"/>
              <a:gd name="T6" fmla="*/ 22 w 39"/>
              <a:gd name="T7" fmla="*/ 16 h 27"/>
              <a:gd name="T8" fmla="*/ 11 w 39"/>
              <a:gd name="T9" fmla="*/ 21 h 27"/>
              <a:gd name="T10" fmla="*/ 0 w 39"/>
              <a:gd name="T11" fmla="*/ 27 h 27"/>
            </a:gdLst>
            <a:ahLst/>
            <a:cxnLst>
              <a:cxn ang="0">
                <a:pos x="T0" y="T1"/>
              </a:cxn>
              <a:cxn ang="0">
                <a:pos x="T2" y="T3"/>
              </a:cxn>
              <a:cxn ang="0">
                <a:pos x="T4" y="T5"/>
              </a:cxn>
              <a:cxn ang="0">
                <a:pos x="T6" y="T7"/>
              </a:cxn>
              <a:cxn ang="0">
                <a:pos x="T8" y="T9"/>
              </a:cxn>
              <a:cxn ang="0">
                <a:pos x="T10" y="T11"/>
              </a:cxn>
            </a:cxnLst>
            <a:rect l="0" t="0" r="r" b="b"/>
            <a:pathLst>
              <a:path w="39" h="27">
                <a:moveTo>
                  <a:pt x="39" y="0"/>
                </a:moveTo>
                <a:lnTo>
                  <a:pt x="39" y="0"/>
                </a:lnTo>
                <a:lnTo>
                  <a:pt x="31" y="8"/>
                </a:lnTo>
                <a:lnTo>
                  <a:pt x="22" y="16"/>
                </a:lnTo>
                <a:lnTo>
                  <a:pt x="11" y="21"/>
                </a:lnTo>
                <a:lnTo>
                  <a:pt x="0" y="2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16" name="Freeform 2383"/>
          <p:cNvSpPr>
            <a:spLocks/>
          </p:cNvSpPr>
          <p:nvPr/>
        </p:nvSpPr>
        <p:spPr bwMode="auto">
          <a:xfrm>
            <a:off x="3262313" y="1885952"/>
            <a:ext cx="74613" cy="66675"/>
          </a:xfrm>
          <a:custGeom>
            <a:avLst/>
            <a:gdLst>
              <a:gd name="T0" fmla="*/ 0 w 96"/>
              <a:gd name="T1" fmla="*/ 83 h 83"/>
              <a:gd name="T2" fmla="*/ 0 w 96"/>
              <a:gd name="T3" fmla="*/ 83 h 83"/>
              <a:gd name="T4" fmla="*/ 2 w 96"/>
              <a:gd name="T5" fmla="*/ 73 h 83"/>
              <a:gd name="T6" fmla="*/ 5 w 96"/>
              <a:gd name="T7" fmla="*/ 65 h 83"/>
              <a:gd name="T8" fmla="*/ 11 w 96"/>
              <a:gd name="T9" fmla="*/ 49 h 83"/>
              <a:gd name="T10" fmla="*/ 21 w 96"/>
              <a:gd name="T11" fmla="*/ 36 h 83"/>
              <a:gd name="T12" fmla="*/ 33 w 96"/>
              <a:gd name="T13" fmla="*/ 24 h 83"/>
              <a:gd name="T14" fmla="*/ 46 w 96"/>
              <a:gd name="T15" fmla="*/ 13 h 83"/>
              <a:gd name="T16" fmla="*/ 61 w 96"/>
              <a:gd name="T17" fmla="*/ 6 h 83"/>
              <a:gd name="T18" fmla="*/ 78 w 96"/>
              <a:gd name="T19" fmla="*/ 1 h 83"/>
              <a:gd name="T20" fmla="*/ 86 w 96"/>
              <a:gd name="T21" fmla="*/ 0 h 83"/>
              <a:gd name="T22" fmla="*/ 96 w 96"/>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83">
                <a:moveTo>
                  <a:pt x="0" y="83"/>
                </a:moveTo>
                <a:lnTo>
                  <a:pt x="0" y="83"/>
                </a:lnTo>
                <a:lnTo>
                  <a:pt x="2" y="73"/>
                </a:lnTo>
                <a:lnTo>
                  <a:pt x="5" y="65"/>
                </a:lnTo>
                <a:lnTo>
                  <a:pt x="11" y="49"/>
                </a:lnTo>
                <a:lnTo>
                  <a:pt x="21" y="36"/>
                </a:lnTo>
                <a:lnTo>
                  <a:pt x="33" y="24"/>
                </a:lnTo>
                <a:lnTo>
                  <a:pt x="46" y="13"/>
                </a:lnTo>
                <a:lnTo>
                  <a:pt x="61" y="6"/>
                </a:lnTo>
                <a:lnTo>
                  <a:pt x="78" y="1"/>
                </a:lnTo>
                <a:lnTo>
                  <a:pt x="86" y="0"/>
                </a:lnTo>
                <a:lnTo>
                  <a:pt x="96"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17" name="Freeform 2384"/>
          <p:cNvSpPr>
            <a:spLocks/>
          </p:cNvSpPr>
          <p:nvPr/>
        </p:nvSpPr>
        <p:spPr bwMode="auto">
          <a:xfrm>
            <a:off x="3567114" y="1741490"/>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3018" name="Group 3017"/>
          <p:cNvGrpSpPr/>
          <p:nvPr/>
        </p:nvGrpSpPr>
        <p:grpSpPr>
          <a:xfrm>
            <a:off x="3678239" y="1808164"/>
            <a:ext cx="161925" cy="247650"/>
            <a:chOff x="3678238" y="1808164"/>
            <a:chExt cx="161925" cy="247650"/>
          </a:xfrm>
        </p:grpSpPr>
        <p:sp>
          <p:nvSpPr>
            <p:cNvPr id="3019" name="Freeform 2385"/>
            <p:cNvSpPr>
              <a:spLocks/>
            </p:cNvSpPr>
            <p:nvPr/>
          </p:nvSpPr>
          <p:spPr bwMode="auto">
            <a:xfrm>
              <a:off x="3678238" y="1808164"/>
              <a:ext cx="96838" cy="103188"/>
            </a:xfrm>
            <a:custGeom>
              <a:avLst/>
              <a:gdLst>
                <a:gd name="T0" fmla="*/ 101 w 123"/>
                <a:gd name="T1" fmla="*/ 129 h 129"/>
                <a:gd name="T2" fmla="*/ 0 w 123"/>
                <a:gd name="T3" fmla="*/ 96 h 129"/>
                <a:gd name="T4" fmla="*/ 45 w 123"/>
                <a:gd name="T5" fmla="*/ 0 h 129"/>
                <a:gd name="T6" fmla="*/ 123 w 123"/>
                <a:gd name="T7" fmla="*/ 48 h 129"/>
                <a:gd name="T8" fmla="*/ 101 w 123"/>
                <a:gd name="T9" fmla="*/ 129 h 129"/>
              </a:gdLst>
              <a:ahLst/>
              <a:cxnLst>
                <a:cxn ang="0">
                  <a:pos x="T0" y="T1"/>
                </a:cxn>
                <a:cxn ang="0">
                  <a:pos x="T2" y="T3"/>
                </a:cxn>
                <a:cxn ang="0">
                  <a:pos x="T4" y="T5"/>
                </a:cxn>
                <a:cxn ang="0">
                  <a:pos x="T6" y="T7"/>
                </a:cxn>
                <a:cxn ang="0">
                  <a:pos x="T8" y="T9"/>
                </a:cxn>
              </a:cxnLst>
              <a:rect l="0" t="0" r="r" b="b"/>
              <a:pathLst>
                <a:path w="123" h="129">
                  <a:moveTo>
                    <a:pt x="101" y="129"/>
                  </a:moveTo>
                  <a:lnTo>
                    <a:pt x="0" y="96"/>
                  </a:lnTo>
                  <a:lnTo>
                    <a:pt x="45" y="0"/>
                  </a:lnTo>
                  <a:lnTo>
                    <a:pt x="123" y="48"/>
                  </a:lnTo>
                  <a:lnTo>
                    <a:pt x="101" y="129"/>
                  </a:lnTo>
                  <a:close/>
                </a:path>
              </a:pathLst>
            </a:custGeom>
            <a:solidFill>
              <a:srgbClr val="DD5089"/>
            </a:solidFill>
            <a:ln w="5">
              <a:solidFill>
                <a:srgbClr val="2A21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20" name="Freeform 2386"/>
            <p:cNvSpPr>
              <a:spLocks/>
            </p:cNvSpPr>
            <p:nvPr/>
          </p:nvSpPr>
          <p:spPr bwMode="auto">
            <a:xfrm>
              <a:off x="3690938" y="1920876"/>
              <a:ext cx="134938" cy="134938"/>
            </a:xfrm>
            <a:custGeom>
              <a:avLst/>
              <a:gdLst>
                <a:gd name="T0" fmla="*/ 85 w 170"/>
                <a:gd name="T1" fmla="*/ 12 h 169"/>
                <a:gd name="T2" fmla="*/ 98 w 170"/>
                <a:gd name="T3" fmla="*/ 0 h 169"/>
                <a:gd name="T4" fmla="*/ 106 w 170"/>
                <a:gd name="T5" fmla="*/ 15 h 169"/>
                <a:gd name="T6" fmla="*/ 120 w 170"/>
                <a:gd name="T7" fmla="*/ 7 h 169"/>
                <a:gd name="T8" fmla="*/ 124 w 170"/>
                <a:gd name="T9" fmla="*/ 24 h 169"/>
                <a:gd name="T10" fmla="*/ 142 w 170"/>
                <a:gd name="T11" fmla="*/ 20 h 169"/>
                <a:gd name="T12" fmla="*/ 140 w 170"/>
                <a:gd name="T13" fmla="*/ 38 h 169"/>
                <a:gd name="T14" fmla="*/ 156 w 170"/>
                <a:gd name="T15" fmla="*/ 39 h 169"/>
                <a:gd name="T16" fmla="*/ 151 w 170"/>
                <a:gd name="T17" fmla="*/ 55 h 169"/>
                <a:gd name="T18" fmla="*/ 167 w 170"/>
                <a:gd name="T19" fmla="*/ 60 h 169"/>
                <a:gd name="T20" fmla="*/ 156 w 170"/>
                <a:gd name="T21" fmla="*/ 74 h 169"/>
                <a:gd name="T22" fmla="*/ 170 w 170"/>
                <a:gd name="T23" fmla="*/ 84 h 169"/>
                <a:gd name="T24" fmla="*/ 156 w 170"/>
                <a:gd name="T25" fmla="*/ 95 h 169"/>
                <a:gd name="T26" fmla="*/ 167 w 170"/>
                <a:gd name="T27" fmla="*/ 109 h 169"/>
                <a:gd name="T28" fmla="*/ 151 w 170"/>
                <a:gd name="T29" fmla="*/ 115 h 169"/>
                <a:gd name="T30" fmla="*/ 156 w 170"/>
                <a:gd name="T31" fmla="*/ 130 h 169"/>
                <a:gd name="T32" fmla="*/ 140 w 170"/>
                <a:gd name="T33" fmla="*/ 133 h 169"/>
                <a:gd name="T34" fmla="*/ 142 w 170"/>
                <a:gd name="T35" fmla="*/ 149 h 169"/>
                <a:gd name="T36" fmla="*/ 124 w 170"/>
                <a:gd name="T37" fmla="*/ 146 h 169"/>
                <a:gd name="T38" fmla="*/ 120 w 170"/>
                <a:gd name="T39" fmla="*/ 162 h 169"/>
                <a:gd name="T40" fmla="*/ 106 w 170"/>
                <a:gd name="T41" fmla="*/ 154 h 169"/>
                <a:gd name="T42" fmla="*/ 98 w 170"/>
                <a:gd name="T43" fmla="*/ 169 h 169"/>
                <a:gd name="T44" fmla="*/ 85 w 170"/>
                <a:gd name="T45" fmla="*/ 157 h 169"/>
                <a:gd name="T46" fmla="*/ 73 w 170"/>
                <a:gd name="T47" fmla="*/ 169 h 169"/>
                <a:gd name="T48" fmla="*/ 65 w 170"/>
                <a:gd name="T49" fmla="*/ 154 h 169"/>
                <a:gd name="T50" fmla="*/ 51 w 170"/>
                <a:gd name="T51" fmla="*/ 162 h 169"/>
                <a:gd name="T52" fmla="*/ 47 w 170"/>
                <a:gd name="T53" fmla="*/ 146 h 169"/>
                <a:gd name="T54" fmla="*/ 29 w 170"/>
                <a:gd name="T55" fmla="*/ 149 h 169"/>
                <a:gd name="T56" fmla="*/ 30 w 170"/>
                <a:gd name="T57" fmla="*/ 133 h 169"/>
                <a:gd name="T58" fmla="*/ 13 w 170"/>
                <a:gd name="T59" fmla="*/ 130 h 169"/>
                <a:gd name="T60" fmla="*/ 20 w 170"/>
                <a:gd name="T61" fmla="*/ 115 h 169"/>
                <a:gd name="T62" fmla="*/ 4 w 170"/>
                <a:gd name="T63" fmla="*/ 109 h 169"/>
                <a:gd name="T64" fmla="*/ 13 w 170"/>
                <a:gd name="T65" fmla="*/ 95 h 169"/>
                <a:gd name="T66" fmla="*/ 0 w 170"/>
                <a:gd name="T67" fmla="*/ 84 h 169"/>
                <a:gd name="T68" fmla="*/ 13 w 170"/>
                <a:gd name="T69" fmla="*/ 74 h 169"/>
                <a:gd name="T70" fmla="*/ 4 w 170"/>
                <a:gd name="T71" fmla="*/ 60 h 169"/>
                <a:gd name="T72" fmla="*/ 20 w 170"/>
                <a:gd name="T73" fmla="*/ 55 h 169"/>
                <a:gd name="T74" fmla="*/ 13 w 170"/>
                <a:gd name="T75" fmla="*/ 39 h 169"/>
                <a:gd name="T76" fmla="*/ 30 w 170"/>
                <a:gd name="T77" fmla="*/ 38 h 169"/>
                <a:gd name="T78" fmla="*/ 29 w 170"/>
                <a:gd name="T79" fmla="*/ 20 h 169"/>
                <a:gd name="T80" fmla="*/ 47 w 170"/>
                <a:gd name="T81" fmla="*/ 24 h 169"/>
                <a:gd name="T82" fmla="*/ 51 w 170"/>
                <a:gd name="T83" fmla="*/ 7 h 169"/>
                <a:gd name="T84" fmla="*/ 65 w 170"/>
                <a:gd name="T85" fmla="*/ 15 h 169"/>
                <a:gd name="T86" fmla="*/ 73 w 170"/>
                <a:gd name="T87" fmla="*/ 0 h 169"/>
                <a:gd name="T88" fmla="*/ 85 w 170"/>
                <a:gd name="T89"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0" h="169">
                  <a:moveTo>
                    <a:pt x="85" y="12"/>
                  </a:moveTo>
                  <a:lnTo>
                    <a:pt x="98" y="0"/>
                  </a:lnTo>
                  <a:lnTo>
                    <a:pt x="106" y="15"/>
                  </a:lnTo>
                  <a:lnTo>
                    <a:pt x="120" y="7"/>
                  </a:lnTo>
                  <a:lnTo>
                    <a:pt x="124" y="24"/>
                  </a:lnTo>
                  <a:lnTo>
                    <a:pt x="142" y="20"/>
                  </a:lnTo>
                  <a:lnTo>
                    <a:pt x="140" y="38"/>
                  </a:lnTo>
                  <a:lnTo>
                    <a:pt x="156" y="39"/>
                  </a:lnTo>
                  <a:lnTo>
                    <a:pt x="151" y="55"/>
                  </a:lnTo>
                  <a:lnTo>
                    <a:pt x="167" y="60"/>
                  </a:lnTo>
                  <a:lnTo>
                    <a:pt x="156" y="74"/>
                  </a:lnTo>
                  <a:lnTo>
                    <a:pt x="170" y="84"/>
                  </a:lnTo>
                  <a:lnTo>
                    <a:pt x="156" y="95"/>
                  </a:lnTo>
                  <a:lnTo>
                    <a:pt x="167" y="109"/>
                  </a:lnTo>
                  <a:lnTo>
                    <a:pt x="151" y="115"/>
                  </a:lnTo>
                  <a:lnTo>
                    <a:pt x="156" y="130"/>
                  </a:lnTo>
                  <a:lnTo>
                    <a:pt x="140" y="133"/>
                  </a:lnTo>
                  <a:lnTo>
                    <a:pt x="142" y="149"/>
                  </a:lnTo>
                  <a:lnTo>
                    <a:pt x="124" y="146"/>
                  </a:lnTo>
                  <a:lnTo>
                    <a:pt x="120" y="162"/>
                  </a:lnTo>
                  <a:lnTo>
                    <a:pt x="106" y="154"/>
                  </a:lnTo>
                  <a:lnTo>
                    <a:pt x="98" y="169"/>
                  </a:lnTo>
                  <a:lnTo>
                    <a:pt x="85" y="157"/>
                  </a:lnTo>
                  <a:lnTo>
                    <a:pt x="73" y="169"/>
                  </a:lnTo>
                  <a:lnTo>
                    <a:pt x="65" y="154"/>
                  </a:lnTo>
                  <a:lnTo>
                    <a:pt x="51" y="162"/>
                  </a:lnTo>
                  <a:lnTo>
                    <a:pt x="47" y="146"/>
                  </a:lnTo>
                  <a:lnTo>
                    <a:pt x="29" y="149"/>
                  </a:lnTo>
                  <a:lnTo>
                    <a:pt x="30" y="133"/>
                  </a:lnTo>
                  <a:lnTo>
                    <a:pt x="13" y="130"/>
                  </a:lnTo>
                  <a:lnTo>
                    <a:pt x="20" y="115"/>
                  </a:lnTo>
                  <a:lnTo>
                    <a:pt x="4" y="109"/>
                  </a:lnTo>
                  <a:lnTo>
                    <a:pt x="13" y="95"/>
                  </a:lnTo>
                  <a:lnTo>
                    <a:pt x="0" y="84"/>
                  </a:lnTo>
                  <a:lnTo>
                    <a:pt x="13" y="74"/>
                  </a:lnTo>
                  <a:lnTo>
                    <a:pt x="4" y="60"/>
                  </a:lnTo>
                  <a:lnTo>
                    <a:pt x="20" y="55"/>
                  </a:lnTo>
                  <a:lnTo>
                    <a:pt x="13" y="39"/>
                  </a:lnTo>
                  <a:lnTo>
                    <a:pt x="30" y="38"/>
                  </a:lnTo>
                  <a:lnTo>
                    <a:pt x="29" y="20"/>
                  </a:lnTo>
                  <a:lnTo>
                    <a:pt x="47" y="24"/>
                  </a:lnTo>
                  <a:lnTo>
                    <a:pt x="51" y="7"/>
                  </a:lnTo>
                  <a:lnTo>
                    <a:pt x="65" y="15"/>
                  </a:lnTo>
                  <a:lnTo>
                    <a:pt x="73" y="0"/>
                  </a:lnTo>
                  <a:lnTo>
                    <a:pt x="85" y="1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21" name="Freeform 2387"/>
            <p:cNvSpPr>
              <a:spLocks/>
            </p:cNvSpPr>
            <p:nvPr/>
          </p:nvSpPr>
          <p:spPr bwMode="auto">
            <a:xfrm>
              <a:off x="3716338" y="1944689"/>
              <a:ext cx="85725" cy="79375"/>
            </a:xfrm>
            <a:custGeom>
              <a:avLst/>
              <a:gdLst>
                <a:gd name="T0" fmla="*/ 53 w 107"/>
                <a:gd name="T1" fmla="*/ 84 h 101"/>
                <a:gd name="T2" fmla="*/ 86 w 107"/>
                <a:gd name="T3" fmla="*/ 101 h 101"/>
                <a:gd name="T4" fmla="*/ 78 w 107"/>
                <a:gd name="T5" fmla="*/ 66 h 101"/>
                <a:gd name="T6" fmla="*/ 107 w 107"/>
                <a:gd name="T7" fmla="*/ 39 h 101"/>
                <a:gd name="T8" fmla="*/ 68 w 107"/>
                <a:gd name="T9" fmla="*/ 38 h 101"/>
                <a:gd name="T10" fmla="*/ 53 w 107"/>
                <a:gd name="T11" fmla="*/ 0 h 101"/>
                <a:gd name="T12" fmla="*/ 39 w 107"/>
                <a:gd name="T13" fmla="*/ 38 h 101"/>
                <a:gd name="T14" fmla="*/ 0 w 107"/>
                <a:gd name="T15" fmla="*/ 39 h 101"/>
                <a:gd name="T16" fmla="*/ 29 w 107"/>
                <a:gd name="T17" fmla="*/ 66 h 101"/>
                <a:gd name="T18" fmla="*/ 20 w 107"/>
                <a:gd name="T19" fmla="*/ 101 h 101"/>
                <a:gd name="T20" fmla="*/ 53 w 107"/>
                <a:gd name="T21" fmla="*/ 8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1">
                  <a:moveTo>
                    <a:pt x="53" y="84"/>
                  </a:moveTo>
                  <a:lnTo>
                    <a:pt x="86" y="101"/>
                  </a:lnTo>
                  <a:lnTo>
                    <a:pt x="78" y="66"/>
                  </a:lnTo>
                  <a:lnTo>
                    <a:pt x="107" y="39"/>
                  </a:lnTo>
                  <a:lnTo>
                    <a:pt x="68" y="38"/>
                  </a:lnTo>
                  <a:lnTo>
                    <a:pt x="53" y="0"/>
                  </a:lnTo>
                  <a:lnTo>
                    <a:pt x="39" y="38"/>
                  </a:lnTo>
                  <a:lnTo>
                    <a:pt x="0" y="39"/>
                  </a:lnTo>
                  <a:lnTo>
                    <a:pt x="29" y="66"/>
                  </a:lnTo>
                  <a:lnTo>
                    <a:pt x="20" y="101"/>
                  </a:lnTo>
                  <a:lnTo>
                    <a:pt x="53" y="84"/>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22" name="Line 2388"/>
            <p:cNvSpPr>
              <a:spLocks noChangeShapeType="1"/>
            </p:cNvSpPr>
            <p:nvPr/>
          </p:nvSpPr>
          <p:spPr bwMode="auto">
            <a:xfrm flipH="1">
              <a:off x="3733800" y="1878014"/>
              <a:ext cx="9525" cy="23813"/>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23" name="Line 2389"/>
            <p:cNvSpPr>
              <a:spLocks noChangeShapeType="1"/>
            </p:cNvSpPr>
            <p:nvPr/>
          </p:nvSpPr>
          <p:spPr bwMode="auto">
            <a:xfrm flipH="1">
              <a:off x="3706813" y="1844676"/>
              <a:ext cx="22225" cy="49213"/>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24" name="Freeform 2390"/>
            <p:cNvSpPr>
              <a:spLocks/>
            </p:cNvSpPr>
            <p:nvPr/>
          </p:nvSpPr>
          <p:spPr bwMode="auto">
            <a:xfrm>
              <a:off x="3714750" y="1808164"/>
              <a:ext cx="125413" cy="103188"/>
            </a:xfrm>
            <a:custGeom>
              <a:avLst/>
              <a:gdLst>
                <a:gd name="T0" fmla="*/ 158 w 158"/>
                <a:gd name="T1" fmla="*/ 96 h 129"/>
                <a:gd name="T2" fmla="*/ 56 w 158"/>
                <a:gd name="T3" fmla="*/ 129 h 129"/>
                <a:gd name="T4" fmla="*/ 0 w 158"/>
                <a:gd name="T5" fmla="*/ 0 h 129"/>
                <a:gd name="T6" fmla="*/ 115 w 158"/>
                <a:gd name="T7" fmla="*/ 0 h 129"/>
                <a:gd name="T8" fmla="*/ 158 w 158"/>
                <a:gd name="T9" fmla="*/ 96 h 129"/>
              </a:gdLst>
              <a:ahLst/>
              <a:cxnLst>
                <a:cxn ang="0">
                  <a:pos x="T0" y="T1"/>
                </a:cxn>
                <a:cxn ang="0">
                  <a:pos x="T2" y="T3"/>
                </a:cxn>
                <a:cxn ang="0">
                  <a:pos x="T4" y="T5"/>
                </a:cxn>
                <a:cxn ang="0">
                  <a:pos x="T6" y="T7"/>
                </a:cxn>
                <a:cxn ang="0">
                  <a:pos x="T8" y="T9"/>
                </a:cxn>
              </a:cxnLst>
              <a:rect l="0" t="0" r="r" b="b"/>
              <a:pathLst>
                <a:path w="158" h="129">
                  <a:moveTo>
                    <a:pt x="158" y="96"/>
                  </a:moveTo>
                  <a:lnTo>
                    <a:pt x="56" y="129"/>
                  </a:lnTo>
                  <a:lnTo>
                    <a:pt x="0" y="0"/>
                  </a:lnTo>
                  <a:lnTo>
                    <a:pt x="115" y="0"/>
                  </a:lnTo>
                  <a:lnTo>
                    <a:pt x="158" y="96"/>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25" name="Freeform 2391"/>
            <p:cNvSpPr>
              <a:spLocks/>
            </p:cNvSpPr>
            <p:nvPr/>
          </p:nvSpPr>
          <p:spPr bwMode="auto">
            <a:xfrm>
              <a:off x="3743325" y="1808164"/>
              <a:ext cx="41275" cy="93663"/>
            </a:xfrm>
            <a:custGeom>
              <a:avLst/>
              <a:gdLst>
                <a:gd name="T0" fmla="*/ 0 w 52"/>
                <a:gd name="T1" fmla="*/ 0 h 117"/>
                <a:gd name="T2" fmla="*/ 52 w 52"/>
                <a:gd name="T3" fmla="*/ 117 h 117"/>
                <a:gd name="T4" fmla="*/ 0 w 52"/>
                <a:gd name="T5" fmla="*/ 0 h 117"/>
              </a:gdLst>
              <a:ahLst/>
              <a:cxnLst>
                <a:cxn ang="0">
                  <a:pos x="T0" y="T1"/>
                </a:cxn>
                <a:cxn ang="0">
                  <a:pos x="T2" y="T3"/>
                </a:cxn>
                <a:cxn ang="0">
                  <a:pos x="T4" y="T5"/>
                </a:cxn>
              </a:cxnLst>
              <a:rect l="0" t="0" r="r" b="b"/>
              <a:pathLst>
                <a:path w="52" h="117">
                  <a:moveTo>
                    <a:pt x="0" y="0"/>
                  </a:moveTo>
                  <a:lnTo>
                    <a:pt x="52" y="117"/>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6" name="Line 2392"/>
            <p:cNvSpPr>
              <a:spLocks noChangeShapeType="1"/>
            </p:cNvSpPr>
            <p:nvPr/>
          </p:nvSpPr>
          <p:spPr bwMode="auto">
            <a:xfrm>
              <a:off x="3743325" y="1808164"/>
              <a:ext cx="41275" cy="93663"/>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27" name="Freeform 2393"/>
            <p:cNvSpPr>
              <a:spLocks/>
            </p:cNvSpPr>
            <p:nvPr/>
          </p:nvSpPr>
          <p:spPr bwMode="auto">
            <a:xfrm>
              <a:off x="3775075" y="1808164"/>
              <a:ext cx="38100" cy="84138"/>
            </a:xfrm>
            <a:custGeom>
              <a:avLst/>
              <a:gdLst>
                <a:gd name="T0" fmla="*/ 0 w 48"/>
                <a:gd name="T1" fmla="*/ 0 h 106"/>
                <a:gd name="T2" fmla="*/ 48 w 48"/>
                <a:gd name="T3" fmla="*/ 106 h 106"/>
                <a:gd name="T4" fmla="*/ 0 w 48"/>
                <a:gd name="T5" fmla="*/ 0 h 106"/>
              </a:gdLst>
              <a:ahLst/>
              <a:cxnLst>
                <a:cxn ang="0">
                  <a:pos x="T0" y="T1"/>
                </a:cxn>
                <a:cxn ang="0">
                  <a:pos x="T2" y="T3"/>
                </a:cxn>
                <a:cxn ang="0">
                  <a:pos x="T4" y="T5"/>
                </a:cxn>
              </a:cxnLst>
              <a:rect l="0" t="0" r="r" b="b"/>
              <a:pathLst>
                <a:path w="48" h="106">
                  <a:moveTo>
                    <a:pt x="0" y="0"/>
                  </a:moveTo>
                  <a:lnTo>
                    <a:pt x="48" y="106"/>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8" name="Line 2394"/>
            <p:cNvSpPr>
              <a:spLocks noChangeShapeType="1"/>
            </p:cNvSpPr>
            <p:nvPr/>
          </p:nvSpPr>
          <p:spPr bwMode="auto">
            <a:xfrm>
              <a:off x="3775075" y="1808164"/>
              <a:ext cx="38100" cy="841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3029" name="Freeform 2395"/>
          <p:cNvSpPr>
            <a:spLocks/>
          </p:cNvSpPr>
          <p:nvPr/>
        </p:nvSpPr>
        <p:spPr bwMode="auto">
          <a:xfrm>
            <a:off x="3959226" y="1741490"/>
            <a:ext cx="382588" cy="382588"/>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30" name="Freeform 2396"/>
          <p:cNvSpPr>
            <a:spLocks/>
          </p:cNvSpPr>
          <p:nvPr/>
        </p:nvSpPr>
        <p:spPr bwMode="auto">
          <a:xfrm>
            <a:off x="4141789" y="1808164"/>
            <a:ext cx="17463" cy="26988"/>
          </a:xfrm>
          <a:custGeom>
            <a:avLst/>
            <a:gdLst>
              <a:gd name="T0" fmla="*/ 0 w 21"/>
              <a:gd name="T1" fmla="*/ 21 h 32"/>
              <a:gd name="T2" fmla="*/ 0 w 21"/>
              <a:gd name="T3" fmla="*/ 11 h 32"/>
              <a:gd name="T4" fmla="*/ 0 w 21"/>
              <a:gd name="T5" fmla="*/ 11 h 32"/>
              <a:gd name="T6" fmla="*/ 1 w 21"/>
              <a:gd name="T7" fmla="*/ 7 h 32"/>
              <a:gd name="T8" fmla="*/ 3 w 21"/>
              <a:gd name="T9" fmla="*/ 3 h 32"/>
              <a:gd name="T10" fmla="*/ 7 w 21"/>
              <a:gd name="T11" fmla="*/ 1 h 32"/>
              <a:gd name="T12" fmla="*/ 11 w 21"/>
              <a:gd name="T13" fmla="*/ 0 h 32"/>
              <a:gd name="T14" fmla="*/ 11 w 21"/>
              <a:gd name="T15" fmla="*/ 0 h 32"/>
              <a:gd name="T16" fmla="*/ 11 w 21"/>
              <a:gd name="T17" fmla="*/ 0 h 32"/>
              <a:gd name="T18" fmla="*/ 15 w 21"/>
              <a:gd name="T19" fmla="*/ 1 h 32"/>
              <a:gd name="T20" fmla="*/ 19 w 21"/>
              <a:gd name="T21" fmla="*/ 3 h 32"/>
              <a:gd name="T22" fmla="*/ 20 w 21"/>
              <a:gd name="T23" fmla="*/ 7 h 32"/>
              <a:gd name="T24" fmla="*/ 21 w 21"/>
              <a:gd name="T25" fmla="*/ 11 h 32"/>
              <a:gd name="T26" fmla="*/ 21 w 21"/>
              <a:gd name="T27" fmla="*/ 21 h 32"/>
              <a:gd name="T28" fmla="*/ 21 w 21"/>
              <a:gd name="T29" fmla="*/ 21 h 32"/>
              <a:gd name="T30" fmla="*/ 20 w 21"/>
              <a:gd name="T31" fmla="*/ 25 h 32"/>
              <a:gd name="T32" fmla="*/ 19 w 21"/>
              <a:gd name="T33" fmla="*/ 29 h 32"/>
              <a:gd name="T34" fmla="*/ 15 w 21"/>
              <a:gd name="T35" fmla="*/ 31 h 32"/>
              <a:gd name="T36" fmla="*/ 11 w 21"/>
              <a:gd name="T37" fmla="*/ 32 h 32"/>
              <a:gd name="T38" fmla="*/ 11 w 21"/>
              <a:gd name="T39" fmla="*/ 32 h 32"/>
              <a:gd name="T40" fmla="*/ 11 w 21"/>
              <a:gd name="T41" fmla="*/ 32 h 32"/>
              <a:gd name="T42" fmla="*/ 7 w 21"/>
              <a:gd name="T43" fmla="*/ 31 h 32"/>
              <a:gd name="T44" fmla="*/ 3 w 21"/>
              <a:gd name="T45" fmla="*/ 29 h 32"/>
              <a:gd name="T46" fmla="*/ 1 w 21"/>
              <a:gd name="T47" fmla="*/ 25 h 32"/>
              <a:gd name="T48" fmla="*/ 0 w 21"/>
              <a:gd name="T49" fmla="*/ 21 h 32"/>
              <a:gd name="T50" fmla="*/ 0 w 21"/>
              <a:gd name="T5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32">
                <a:moveTo>
                  <a:pt x="0" y="21"/>
                </a:moveTo>
                <a:lnTo>
                  <a:pt x="0" y="11"/>
                </a:lnTo>
                <a:lnTo>
                  <a:pt x="0" y="11"/>
                </a:lnTo>
                <a:lnTo>
                  <a:pt x="1" y="7"/>
                </a:lnTo>
                <a:lnTo>
                  <a:pt x="3" y="3"/>
                </a:lnTo>
                <a:lnTo>
                  <a:pt x="7" y="1"/>
                </a:lnTo>
                <a:lnTo>
                  <a:pt x="11" y="0"/>
                </a:lnTo>
                <a:lnTo>
                  <a:pt x="11" y="0"/>
                </a:lnTo>
                <a:lnTo>
                  <a:pt x="11" y="0"/>
                </a:lnTo>
                <a:lnTo>
                  <a:pt x="15" y="1"/>
                </a:lnTo>
                <a:lnTo>
                  <a:pt x="19" y="3"/>
                </a:lnTo>
                <a:lnTo>
                  <a:pt x="20" y="7"/>
                </a:lnTo>
                <a:lnTo>
                  <a:pt x="21" y="11"/>
                </a:lnTo>
                <a:lnTo>
                  <a:pt x="21" y="21"/>
                </a:lnTo>
                <a:lnTo>
                  <a:pt x="21" y="21"/>
                </a:lnTo>
                <a:lnTo>
                  <a:pt x="20" y="25"/>
                </a:lnTo>
                <a:lnTo>
                  <a:pt x="19" y="29"/>
                </a:lnTo>
                <a:lnTo>
                  <a:pt x="15" y="31"/>
                </a:lnTo>
                <a:lnTo>
                  <a:pt x="11" y="32"/>
                </a:lnTo>
                <a:lnTo>
                  <a:pt x="11" y="32"/>
                </a:lnTo>
                <a:lnTo>
                  <a:pt x="11" y="32"/>
                </a:lnTo>
                <a:lnTo>
                  <a:pt x="7" y="31"/>
                </a:lnTo>
                <a:lnTo>
                  <a:pt x="3" y="29"/>
                </a:lnTo>
                <a:lnTo>
                  <a:pt x="1" y="25"/>
                </a:lnTo>
                <a:lnTo>
                  <a:pt x="0" y="21"/>
                </a:lnTo>
                <a:lnTo>
                  <a:pt x="0" y="2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31" name="Freeform 2397"/>
          <p:cNvSpPr>
            <a:spLocks/>
          </p:cNvSpPr>
          <p:nvPr/>
        </p:nvSpPr>
        <p:spPr bwMode="auto">
          <a:xfrm>
            <a:off x="4141789" y="2030415"/>
            <a:ext cx="17463" cy="25400"/>
          </a:xfrm>
          <a:custGeom>
            <a:avLst/>
            <a:gdLst>
              <a:gd name="T0" fmla="*/ 0 w 21"/>
              <a:gd name="T1" fmla="*/ 21 h 32"/>
              <a:gd name="T2" fmla="*/ 0 w 21"/>
              <a:gd name="T3" fmla="*/ 10 h 32"/>
              <a:gd name="T4" fmla="*/ 0 w 21"/>
              <a:gd name="T5" fmla="*/ 10 h 32"/>
              <a:gd name="T6" fmla="*/ 1 w 21"/>
              <a:gd name="T7" fmla="*/ 6 h 32"/>
              <a:gd name="T8" fmla="*/ 3 w 21"/>
              <a:gd name="T9" fmla="*/ 2 h 32"/>
              <a:gd name="T10" fmla="*/ 7 w 21"/>
              <a:gd name="T11" fmla="*/ 1 h 32"/>
              <a:gd name="T12" fmla="*/ 11 w 21"/>
              <a:gd name="T13" fmla="*/ 0 h 32"/>
              <a:gd name="T14" fmla="*/ 11 w 21"/>
              <a:gd name="T15" fmla="*/ 0 h 32"/>
              <a:gd name="T16" fmla="*/ 11 w 21"/>
              <a:gd name="T17" fmla="*/ 0 h 32"/>
              <a:gd name="T18" fmla="*/ 15 w 21"/>
              <a:gd name="T19" fmla="*/ 1 h 32"/>
              <a:gd name="T20" fmla="*/ 19 w 21"/>
              <a:gd name="T21" fmla="*/ 2 h 32"/>
              <a:gd name="T22" fmla="*/ 20 w 21"/>
              <a:gd name="T23" fmla="*/ 6 h 32"/>
              <a:gd name="T24" fmla="*/ 21 w 21"/>
              <a:gd name="T25" fmla="*/ 10 h 32"/>
              <a:gd name="T26" fmla="*/ 21 w 21"/>
              <a:gd name="T27" fmla="*/ 21 h 32"/>
              <a:gd name="T28" fmla="*/ 21 w 21"/>
              <a:gd name="T29" fmla="*/ 21 h 32"/>
              <a:gd name="T30" fmla="*/ 20 w 21"/>
              <a:gd name="T31" fmla="*/ 25 h 32"/>
              <a:gd name="T32" fmla="*/ 19 w 21"/>
              <a:gd name="T33" fmla="*/ 29 h 32"/>
              <a:gd name="T34" fmla="*/ 15 w 21"/>
              <a:gd name="T35" fmla="*/ 30 h 32"/>
              <a:gd name="T36" fmla="*/ 11 w 21"/>
              <a:gd name="T37" fmla="*/ 32 h 32"/>
              <a:gd name="T38" fmla="*/ 11 w 21"/>
              <a:gd name="T39" fmla="*/ 32 h 32"/>
              <a:gd name="T40" fmla="*/ 11 w 21"/>
              <a:gd name="T41" fmla="*/ 32 h 32"/>
              <a:gd name="T42" fmla="*/ 7 w 21"/>
              <a:gd name="T43" fmla="*/ 30 h 32"/>
              <a:gd name="T44" fmla="*/ 3 w 21"/>
              <a:gd name="T45" fmla="*/ 29 h 32"/>
              <a:gd name="T46" fmla="*/ 1 w 21"/>
              <a:gd name="T47" fmla="*/ 25 h 32"/>
              <a:gd name="T48" fmla="*/ 0 w 21"/>
              <a:gd name="T49" fmla="*/ 21 h 32"/>
              <a:gd name="T50" fmla="*/ 0 w 21"/>
              <a:gd name="T5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32">
                <a:moveTo>
                  <a:pt x="0" y="21"/>
                </a:moveTo>
                <a:lnTo>
                  <a:pt x="0" y="10"/>
                </a:lnTo>
                <a:lnTo>
                  <a:pt x="0" y="10"/>
                </a:lnTo>
                <a:lnTo>
                  <a:pt x="1" y="6"/>
                </a:lnTo>
                <a:lnTo>
                  <a:pt x="3" y="2"/>
                </a:lnTo>
                <a:lnTo>
                  <a:pt x="7" y="1"/>
                </a:lnTo>
                <a:lnTo>
                  <a:pt x="11" y="0"/>
                </a:lnTo>
                <a:lnTo>
                  <a:pt x="11" y="0"/>
                </a:lnTo>
                <a:lnTo>
                  <a:pt x="11" y="0"/>
                </a:lnTo>
                <a:lnTo>
                  <a:pt x="15" y="1"/>
                </a:lnTo>
                <a:lnTo>
                  <a:pt x="19" y="2"/>
                </a:lnTo>
                <a:lnTo>
                  <a:pt x="20" y="6"/>
                </a:lnTo>
                <a:lnTo>
                  <a:pt x="21" y="10"/>
                </a:lnTo>
                <a:lnTo>
                  <a:pt x="21" y="21"/>
                </a:lnTo>
                <a:lnTo>
                  <a:pt x="21" y="21"/>
                </a:lnTo>
                <a:lnTo>
                  <a:pt x="20" y="25"/>
                </a:lnTo>
                <a:lnTo>
                  <a:pt x="19" y="29"/>
                </a:lnTo>
                <a:lnTo>
                  <a:pt x="15" y="30"/>
                </a:lnTo>
                <a:lnTo>
                  <a:pt x="11" y="32"/>
                </a:lnTo>
                <a:lnTo>
                  <a:pt x="11" y="32"/>
                </a:lnTo>
                <a:lnTo>
                  <a:pt x="11" y="32"/>
                </a:lnTo>
                <a:lnTo>
                  <a:pt x="7" y="30"/>
                </a:lnTo>
                <a:lnTo>
                  <a:pt x="3" y="29"/>
                </a:lnTo>
                <a:lnTo>
                  <a:pt x="1" y="25"/>
                </a:lnTo>
                <a:lnTo>
                  <a:pt x="0" y="21"/>
                </a:lnTo>
                <a:lnTo>
                  <a:pt x="0" y="2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32" name="Line 2398"/>
          <p:cNvSpPr>
            <a:spLocks noChangeShapeType="1"/>
          </p:cNvSpPr>
          <p:nvPr/>
        </p:nvSpPr>
        <p:spPr bwMode="auto">
          <a:xfrm>
            <a:off x="4149725" y="1835152"/>
            <a:ext cx="0" cy="1587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33" name="Line 2399"/>
          <p:cNvSpPr>
            <a:spLocks noChangeShapeType="1"/>
          </p:cNvSpPr>
          <p:nvPr/>
        </p:nvSpPr>
        <p:spPr bwMode="auto">
          <a:xfrm>
            <a:off x="4149725" y="2012951"/>
            <a:ext cx="0" cy="174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34" name="Line 2400"/>
          <p:cNvSpPr>
            <a:spLocks noChangeShapeType="1"/>
          </p:cNvSpPr>
          <p:nvPr/>
        </p:nvSpPr>
        <p:spPr bwMode="auto">
          <a:xfrm>
            <a:off x="4149725" y="1962151"/>
            <a:ext cx="0" cy="333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35" name="Line 2401"/>
          <p:cNvSpPr>
            <a:spLocks noChangeShapeType="1"/>
          </p:cNvSpPr>
          <p:nvPr/>
        </p:nvSpPr>
        <p:spPr bwMode="auto">
          <a:xfrm>
            <a:off x="4149725" y="1868490"/>
            <a:ext cx="0" cy="33338"/>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36" name="Freeform 2402"/>
          <p:cNvSpPr>
            <a:spLocks/>
          </p:cNvSpPr>
          <p:nvPr/>
        </p:nvSpPr>
        <p:spPr bwMode="auto">
          <a:xfrm>
            <a:off x="4248151" y="1924052"/>
            <a:ext cx="25400" cy="17463"/>
          </a:xfrm>
          <a:custGeom>
            <a:avLst/>
            <a:gdLst>
              <a:gd name="T0" fmla="*/ 11 w 32"/>
              <a:gd name="T1" fmla="*/ 0 h 21"/>
              <a:gd name="T2" fmla="*/ 21 w 32"/>
              <a:gd name="T3" fmla="*/ 0 h 21"/>
              <a:gd name="T4" fmla="*/ 21 w 32"/>
              <a:gd name="T5" fmla="*/ 0 h 21"/>
              <a:gd name="T6" fmla="*/ 26 w 32"/>
              <a:gd name="T7" fmla="*/ 1 h 21"/>
              <a:gd name="T8" fmla="*/ 30 w 32"/>
              <a:gd name="T9" fmla="*/ 2 h 21"/>
              <a:gd name="T10" fmla="*/ 31 w 32"/>
              <a:gd name="T11" fmla="*/ 6 h 21"/>
              <a:gd name="T12" fmla="*/ 32 w 32"/>
              <a:gd name="T13" fmla="*/ 10 h 21"/>
              <a:gd name="T14" fmla="*/ 32 w 32"/>
              <a:gd name="T15" fmla="*/ 10 h 21"/>
              <a:gd name="T16" fmla="*/ 32 w 32"/>
              <a:gd name="T17" fmla="*/ 10 h 21"/>
              <a:gd name="T18" fmla="*/ 31 w 32"/>
              <a:gd name="T19" fmla="*/ 14 h 21"/>
              <a:gd name="T20" fmla="*/ 30 w 32"/>
              <a:gd name="T21" fmla="*/ 18 h 21"/>
              <a:gd name="T22" fmla="*/ 26 w 32"/>
              <a:gd name="T23" fmla="*/ 20 h 21"/>
              <a:gd name="T24" fmla="*/ 21 w 32"/>
              <a:gd name="T25" fmla="*/ 21 h 21"/>
              <a:gd name="T26" fmla="*/ 11 w 32"/>
              <a:gd name="T27" fmla="*/ 21 h 21"/>
              <a:gd name="T28" fmla="*/ 11 w 32"/>
              <a:gd name="T29" fmla="*/ 21 h 21"/>
              <a:gd name="T30" fmla="*/ 7 w 32"/>
              <a:gd name="T31" fmla="*/ 20 h 21"/>
              <a:gd name="T32" fmla="*/ 3 w 32"/>
              <a:gd name="T33" fmla="*/ 18 h 21"/>
              <a:gd name="T34" fmla="*/ 1 w 32"/>
              <a:gd name="T35" fmla="*/ 14 h 21"/>
              <a:gd name="T36" fmla="*/ 0 w 32"/>
              <a:gd name="T37" fmla="*/ 10 h 21"/>
              <a:gd name="T38" fmla="*/ 0 w 32"/>
              <a:gd name="T39" fmla="*/ 10 h 21"/>
              <a:gd name="T40" fmla="*/ 0 w 32"/>
              <a:gd name="T41" fmla="*/ 10 h 21"/>
              <a:gd name="T42" fmla="*/ 1 w 32"/>
              <a:gd name="T43" fmla="*/ 6 h 21"/>
              <a:gd name="T44" fmla="*/ 3 w 32"/>
              <a:gd name="T45" fmla="*/ 2 h 21"/>
              <a:gd name="T46" fmla="*/ 7 w 32"/>
              <a:gd name="T47" fmla="*/ 1 h 21"/>
              <a:gd name="T48" fmla="*/ 11 w 32"/>
              <a:gd name="T49" fmla="*/ 0 h 21"/>
              <a:gd name="T50" fmla="*/ 11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11" y="0"/>
                </a:moveTo>
                <a:lnTo>
                  <a:pt x="21" y="0"/>
                </a:lnTo>
                <a:lnTo>
                  <a:pt x="21" y="0"/>
                </a:lnTo>
                <a:lnTo>
                  <a:pt x="26" y="1"/>
                </a:lnTo>
                <a:lnTo>
                  <a:pt x="30" y="2"/>
                </a:lnTo>
                <a:lnTo>
                  <a:pt x="31" y="6"/>
                </a:lnTo>
                <a:lnTo>
                  <a:pt x="32" y="10"/>
                </a:lnTo>
                <a:lnTo>
                  <a:pt x="32" y="10"/>
                </a:lnTo>
                <a:lnTo>
                  <a:pt x="32" y="10"/>
                </a:lnTo>
                <a:lnTo>
                  <a:pt x="31" y="14"/>
                </a:lnTo>
                <a:lnTo>
                  <a:pt x="30" y="18"/>
                </a:lnTo>
                <a:lnTo>
                  <a:pt x="26" y="20"/>
                </a:lnTo>
                <a:lnTo>
                  <a:pt x="21" y="21"/>
                </a:lnTo>
                <a:lnTo>
                  <a:pt x="11" y="21"/>
                </a:lnTo>
                <a:lnTo>
                  <a:pt x="11" y="21"/>
                </a:lnTo>
                <a:lnTo>
                  <a:pt x="7" y="20"/>
                </a:lnTo>
                <a:lnTo>
                  <a:pt x="3" y="18"/>
                </a:lnTo>
                <a:lnTo>
                  <a:pt x="1" y="14"/>
                </a:lnTo>
                <a:lnTo>
                  <a:pt x="0" y="10"/>
                </a:lnTo>
                <a:lnTo>
                  <a:pt x="0" y="10"/>
                </a:lnTo>
                <a:lnTo>
                  <a:pt x="0" y="10"/>
                </a:lnTo>
                <a:lnTo>
                  <a:pt x="1" y="6"/>
                </a:lnTo>
                <a:lnTo>
                  <a:pt x="3" y="2"/>
                </a:lnTo>
                <a:lnTo>
                  <a:pt x="7" y="1"/>
                </a:lnTo>
                <a:lnTo>
                  <a:pt x="11" y="0"/>
                </a:lnTo>
                <a:lnTo>
                  <a:pt x="11"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37" name="Freeform 2403"/>
          <p:cNvSpPr>
            <a:spLocks/>
          </p:cNvSpPr>
          <p:nvPr/>
        </p:nvSpPr>
        <p:spPr bwMode="auto">
          <a:xfrm>
            <a:off x="4027489" y="1924052"/>
            <a:ext cx="25400" cy="17463"/>
          </a:xfrm>
          <a:custGeom>
            <a:avLst/>
            <a:gdLst>
              <a:gd name="T0" fmla="*/ 11 w 32"/>
              <a:gd name="T1" fmla="*/ 0 h 21"/>
              <a:gd name="T2" fmla="*/ 22 w 32"/>
              <a:gd name="T3" fmla="*/ 0 h 21"/>
              <a:gd name="T4" fmla="*/ 22 w 32"/>
              <a:gd name="T5" fmla="*/ 0 h 21"/>
              <a:gd name="T6" fmla="*/ 26 w 32"/>
              <a:gd name="T7" fmla="*/ 1 h 21"/>
              <a:gd name="T8" fmla="*/ 30 w 32"/>
              <a:gd name="T9" fmla="*/ 2 h 21"/>
              <a:gd name="T10" fmla="*/ 31 w 32"/>
              <a:gd name="T11" fmla="*/ 6 h 21"/>
              <a:gd name="T12" fmla="*/ 32 w 32"/>
              <a:gd name="T13" fmla="*/ 10 h 21"/>
              <a:gd name="T14" fmla="*/ 32 w 32"/>
              <a:gd name="T15" fmla="*/ 10 h 21"/>
              <a:gd name="T16" fmla="*/ 32 w 32"/>
              <a:gd name="T17" fmla="*/ 10 h 21"/>
              <a:gd name="T18" fmla="*/ 31 w 32"/>
              <a:gd name="T19" fmla="*/ 14 h 21"/>
              <a:gd name="T20" fmla="*/ 30 w 32"/>
              <a:gd name="T21" fmla="*/ 18 h 21"/>
              <a:gd name="T22" fmla="*/ 26 w 32"/>
              <a:gd name="T23" fmla="*/ 20 h 21"/>
              <a:gd name="T24" fmla="*/ 22 w 32"/>
              <a:gd name="T25" fmla="*/ 21 h 21"/>
              <a:gd name="T26" fmla="*/ 11 w 32"/>
              <a:gd name="T27" fmla="*/ 21 h 21"/>
              <a:gd name="T28" fmla="*/ 11 w 32"/>
              <a:gd name="T29" fmla="*/ 21 h 21"/>
              <a:gd name="T30" fmla="*/ 7 w 32"/>
              <a:gd name="T31" fmla="*/ 20 h 21"/>
              <a:gd name="T32" fmla="*/ 3 w 32"/>
              <a:gd name="T33" fmla="*/ 18 h 21"/>
              <a:gd name="T34" fmla="*/ 2 w 32"/>
              <a:gd name="T35" fmla="*/ 14 h 21"/>
              <a:gd name="T36" fmla="*/ 0 w 32"/>
              <a:gd name="T37" fmla="*/ 10 h 21"/>
              <a:gd name="T38" fmla="*/ 0 w 32"/>
              <a:gd name="T39" fmla="*/ 10 h 21"/>
              <a:gd name="T40" fmla="*/ 0 w 32"/>
              <a:gd name="T41" fmla="*/ 10 h 21"/>
              <a:gd name="T42" fmla="*/ 2 w 32"/>
              <a:gd name="T43" fmla="*/ 6 h 21"/>
              <a:gd name="T44" fmla="*/ 3 w 32"/>
              <a:gd name="T45" fmla="*/ 2 h 21"/>
              <a:gd name="T46" fmla="*/ 7 w 32"/>
              <a:gd name="T47" fmla="*/ 1 h 21"/>
              <a:gd name="T48" fmla="*/ 11 w 32"/>
              <a:gd name="T49" fmla="*/ 0 h 21"/>
              <a:gd name="T50" fmla="*/ 11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11" y="0"/>
                </a:moveTo>
                <a:lnTo>
                  <a:pt x="22" y="0"/>
                </a:lnTo>
                <a:lnTo>
                  <a:pt x="22" y="0"/>
                </a:lnTo>
                <a:lnTo>
                  <a:pt x="26" y="1"/>
                </a:lnTo>
                <a:lnTo>
                  <a:pt x="30" y="2"/>
                </a:lnTo>
                <a:lnTo>
                  <a:pt x="31" y="6"/>
                </a:lnTo>
                <a:lnTo>
                  <a:pt x="32" y="10"/>
                </a:lnTo>
                <a:lnTo>
                  <a:pt x="32" y="10"/>
                </a:lnTo>
                <a:lnTo>
                  <a:pt x="32" y="10"/>
                </a:lnTo>
                <a:lnTo>
                  <a:pt x="31" y="14"/>
                </a:lnTo>
                <a:lnTo>
                  <a:pt x="30" y="18"/>
                </a:lnTo>
                <a:lnTo>
                  <a:pt x="26" y="20"/>
                </a:lnTo>
                <a:lnTo>
                  <a:pt x="22" y="21"/>
                </a:lnTo>
                <a:lnTo>
                  <a:pt x="11" y="21"/>
                </a:lnTo>
                <a:lnTo>
                  <a:pt x="11" y="21"/>
                </a:lnTo>
                <a:lnTo>
                  <a:pt x="7" y="20"/>
                </a:lnTo>
                <a:lnTo>
                  <a:pt x="3" y="18"/>
                </a:lnTo>
                <a:lnTo>
                  <a:pt x="2" y="14"/>
                </a:lnTo>
                <a:lnTo>
                  <a:pt x="0" y="10"/>
                </a:lnTo>
                <a:lnTo>
                  <a:pt x="0" y="10"/>
                </a:lnTo>
                <a:lnTo>
                  <a:pt x="0" y="10"/>
                </a:lnTo>
                <a:lnTo>
                  <a:pt x="2" y="6"/>
                </a:lnTo>
                <a:lnTo>
                  <a:pt x="3" y="2"/>
                </a:lnTo>
                <a:lnTo>
                  <a:pt x="7" y="1"/>
                </a:lnTo>
                <a:lnTo>
                  <a:pt x="11" y="0"/>
                </a:lnTo>
                <a:lnTo>
                  <a:pt x="11"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38" name="Line 2404"/>
          <p:cNvSpPr>
            <a:spLocks noChangeShapeType="1"/>
          </p:cNvSpPr>
          <p:nvPr/>
        </p:nvSpPr>
        <p:spPr bwMode="auto">
          <a:xfrm flipH="1">
            <a:off x="4052889" y="1931989"/>
            <a:ext cx="15875"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39" name="Line 2405"/>
          <p:cNvSpPr>
            <a:spLocks noChangeShapeType="1"/>
          </p:cNvSpPr>
          <p:nvPr/>
        </p:nvSpPr>
        <p:spPr bwMode="auto">
          <a:xfrm flipH="1">
            <a:off x="4086226" y="1931989"/>
            <a:ext cx="34925"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40" name="Line 2406"/>
          <p:cNvSpPr>
            <a:spLocks noChangeShapeType="1"/>
          </p:cNvSpPr>
          <p:nvPr/>
        </p:nvSpPr>
        <p:spPr bwMode="auto">
          <a:xfrm flipH="1">
            <a:off x="4179889" y="1931989"/>
            <a:ext cx="34925"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41" name="Line 2407"/>
          <p:cNvSpPr>
            <a:spLocks noChangeShapeType="1"/>
          </p:cNvSpPr>
          <p:nvPr/>
        </p:nvSpPr>
        <p:spPr bwMode="auto">
          <a:xfrm flipH="1">
            <a:off x="4230689" y="1931989"/>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42" name="Freeform 2408"/>
          <p:cNvSpPr>
            <a:spLocks/>
          </p:cNvSpPr>
          <p:nvPr/>
        </p:nvSpPr>
        <p:spPr bwMode="auto">
          <a:xfrm>
            <a:off x="4217989" y="1843090"/>
            <a:ext cx="22225" cy="22225"/>
          </a:xfrm>
          <a:custGeom>
            <a:avLst/>
            <a:gdLst>
              <a:gd name="T0" fmla="*/ 3 w 28"/>
              <a:gd name="T1" fmla="*/ 11 h 28"/>
              <a:gd name="T2" fmla="*/ 11 w 28"/>
              <a:gd name="T3" fmla="*/ 3 h 28"/>
              <a:gd name="T4" fmla="*/ 11 w 28"/>
              <a:gd name="T5" fmla="*/ 3 h 28"/>
              <a:gd name="T6" fmla="*/ 14 w 28"/>
              <a:gd name="T7" fmla="*/ 0 h 28"/>
              <a:gd name="T8" fmla="*/ 18 w 28"/>
              <a:gd name="T9" fmla="*/ 0 h 28"/>
              <a:gd name="T10" fmla="*/ 22 w 28"/>
              <a:gd name="T11" fmla="*/ 0 h 28"/>
              <a:gd name="T12" fmla="*/ 26 w 28"/>
              <a:gd name="T13" fmla="*/ 3 h 28"/>
              <a:gd name="T14" fmla="*/ 26 w 28"/>
              <a:gd name="T15" fmla="*/ 3 h 28"/>
              <a:gd name="T16" fmla="*/ 26 w 28"/>
              <a:gd name="T17" fmla="*/ 3 h 28"/>
              <a:gd name="T18" fmla="*/ 28 w 28"/>
              <a:gd name="T19" fmla="*/ 7 h 28"/>
              <a:gd name="T20" fmla="*/ 28 w 28"/>
              <a:gd name="T21" fmla="*/ 11 h 28"/>
              <a:gd name="T22" fmla="*/ 28 w 28"/>
              <a:gd name="T23" fmla="*/ 15 h 28"/>
              <a:gd name="T24" fmla="*/ 26 w 28"/>
              <a:gd name="T25" fmla="*/ 17 h 28"/>
              <a:gd name="T26" fmla="*/ 18 w 28"/>
              <a:gd name="T27" fmla="*/ 25 h 28"/>
              <a:gd name="T28" fmla="*/ 18 w 28"/>
              <a:gd name="T29" fmla="*/ 25 h 28"/>
              <a:gd name="T30" fmla="*/ 15 w 28"/>
              <a:gd name="T31" fmla="*/ 28 h 28"/>
              <a:gd name="T32" fmla="*/ 11 w 28"/>
              <a:gd name="T33" fmla="*/ 28 h 28"/>
              <a:gd name="T34" fmla="*/ 7 w 28"/>
              <a:gd name="T35" fmla="*/ 28 h 28"/>
              <a:gd name="T36" fmla="*/ 3 w 28"/>
              <a:gd name="T37" fmla="*/ 25 h 28"/>
              <a:gd name="T38" fmla="*/ 3 w 28"/>
              <a:gd name="T39" fmla="*/ 25 h 28"/>
              <a:gd name="T40" fmla="*/ 3 w 28"/>
              <a:gd name="T41" fmla="*/ 25 h 28"/>
              <a:gd name="T42" fmla="*/ 0 w 28"/>
              <a:gd name="T43" fmla="*/ 21 h 28"/>
              <a:gd name="T44" fmla="*/ 0 w 28"/>
              <a:gd name="T45" fmla="*/ 17 h 28"/>
              <a:gd name="T46" fmla="*/ 0 w 28"/>
              <a:gd name="T47" fmla="*/ 13 h 28"/>
              <a:gd name="T48" fmla="*/ 3 w 28"/>
              <a:gd name="T49" fmla="*/ 11 h 28"/>
              <a:gd name="T50" fmla="*/ 3 w 28"/>
              <a:gd name="T5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3" y="11"/>
                </a:moveTo>
                <a:lnTo>
                  <a:pt x="11" y="3"/>
                </a:lnTo>
                <a:lnTo>
                  <a:pt x="11" y="3"/>
                </a:lnTo>
                <a:lnTo>
                  <a:pt x="14" y="0"/>
                </a:lnTo>
                <a:lnTo>
                  <a:pt x="18" y="0"/>
                </a:lnTo>
                <a:lnTo>
                  <a:pt x="22" y="0"/>
                </a:lnTo>
                <a:lnTo>
                  <a:pt x="26" y="3"/>
                </a:lnTo>
                <a:lnTo>
                  <a:pt x="26" y="3"/>
                </a:lnTo>
                <a:lnTo>
                  <a:pt x="26" y="3"/>
                </a:lnTo>
                <a:lnTo>
                  <a:pt x="28" y="7"/>
                </a:lnTo>
                <a:lnTo>
                  <a:pt x="28" y="11"/>
                </a:lnTo>
                <a:lnTo>
                  <a:pt x="28" y="15"/>
                </a:lnTo>
                <a:lnTo>
                  <a:pt x="26" y="17"/>
                </a:lnTo>
                <a:lnTo>
                  <a:pt x="18" y="25"/>
                </a:lnTo>
                <a:lnTo>
                  <a:pt x="18" y="25"/>
                </a:lnTo>
                <a:lnTo>
                  <a:pt x="15" y="28"/>
                </a:lnTo>
                <a:lnTo>
                  <a:pt x="11" y="28"/>
                </a:lnTo>
                <a:lnTo>
                  <a:pt x="7" y="28"/>
                </a:lnTo>
                <a:lnTo>
                  <a:pt x="3" y="25"/>
                </a:lnTo>
                <a:lnTo>
                  <a:pt x="3" y="25"/>
                </a:lnTo>
                <a:lnTo>
                  <a:pt x="3" y="25"/>
                </a:lnTo>
                <a:lnTo>
                  <a:pt x="0" y="21"/>
                </a:lnTo>
                <a:lnTo>
                  <a:pt x="0" y="17"/>
                </a:lnTo>
                <a:lnTo>
                  <a:pt x="0" y="13"/>
                </a:lnTo>
                <a:lnTo>
                  <a:pt x="3" y="11"/>
                </a:lnTo>
                <a:lnTo>
                  <a:pt x="3" y="1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43" name="Freeform 2409"/>
          <p:cNvSpPr>
            <a:spLocks/>
          </p:cNvSpPr>
          <p:nvPr/>
        </p:nvSpPr>
        <p:spPr bwMode="auto">
          <a:xfrm>
            <a:off x="4060826" y="1998665"/>
            <a:ext cx="22225" cy="22225"/>
          </a:xfrm>
          <a:custGeom>
            <a:avLst/>
            <a:gdLst>
              <a:gd name="T0" fmla="*/ 3 w 28"/>
              <a:gd name="T1" fmla="*/ 11 h 28"/>
              <a:gd name="T2" fmla="*/ 11 w 28"/>
              <a:gd name="T3" fmla="*/ 2 h 28"/>
              <a:gd name="T4" fmla="*/ 11 w 28"/>
              <a:gd name="T5" fmla="*/ 2 h 28"/>
              <a:gd name="T6" fmla="*/ 14 w 28"/>
              <a:gd name="T7" fmla="*/ 0 h 28"/>
              <a:gd name="T8" fmla="*/ 18 w 28"/>
              <a:gd name="T9" fmla="*/ 0 h 28"/>
              <a:gd name="T10" fmla="*/ 22 w 28"/>
              <a:gd name="T11" fmla="*/ 0 h 28"/>
              <a:gd name="T12" fmla="*/ 26 w 28"/>
              <a:gd name="T13" fmla="*/ 2 h 28"/>
              <a:gd name="T14" fmla="*/ 26 w 28"/>
              <a:gd name="T15" fmla="*/ 2 h 28"/>
              <a:gd name="T16" fmla="*/ 26 w 28"/>
              <a:gd name="T17" fmla="*/ 2 h 28"/>
              <a:gd name="T18" fmla="*/ 28 w 28"/>
              <a:gd name="T19" fmla="*/ 7 h 28"/>
              <a:gd name="T20" fmla="*/ 28 w 28"/>
              <a:gd name="T21" fmla="*/ 11 h 28"/>
              <a:gd name="T22" fmla="*/ 28 w 28"/>
              <a:gd name="T23" fmla="*/ 15 h 28"/>
              <a:gd name="T24" fmla="*/ 26 w 28"/>
              <a:gd name="T25" fmla="*/ 17 h 28"/>
              <a:gd name="T26" fmla="*/ 18 w 28"/>
              <a:gd name="T27" fmla="*/ 25 h 28"/>
              <a:gd name="T28" fmla="*/ 18 w 28"/>
              <a:gd name="T29" fmla="*/ 25 h 28"/>
              <a:gd name="T30" fmla="*/ 15 w 28"/>
              <a:gd name="T31" fmla="*/ 28 h 28"/>
              <a:gd name="T32" fmla="*/ 11 w 28"/>
              <a:gd name="T33" fmla="*/ 28 h 28"/>
              <a:gd name="T34" fmla="*/ 7 w 28"/>
              <a:gd name="T35" fmla="*/ 28 h 28"/>
              <a:gd name="T36" fmla="*/ 3 w 28"/>
              <a:gd name="T37" fmla="*/ 25 h 28"/>
              <a:gd name="T38" fmla="*/ 3 w 28"/>
              <a:gd name="T39" fmla="*/ 25 h 28"/>
              <a:gd name="T40" fmla="*/ 3 w 28"/>
              <a:gd name="T41" fmla="*/ 25 h 28"/>
              <a:gd name="T42" fmla="*/ 0 w 28"/>
              <a:gd name="T43" fmla="*/ 21 h 28"/>
              <a:gd name="T44" fmla="*/ 0 w 28"/>
              <a:gd name="T45" fmla="*/ 17 h 28"/>
              <a:gd name="T46" fmla="*/ 0 w 28"/>
              <a:gd name="T47" fmla="*/ 13 h 28"/>
              <a:gd name="T48" fmla="*/ 3 w 28"/>
              <a:gd name="T49" fmla="*/ 11 h 28"/>
              <a:gd name="T50" fmla="*/ 3 w 28"/>
              <a:gd name="T5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3" y="11"/>
                </a:moveTo>
                <a:lnTo>
                  <a:pt x="11" y="2"/>
                </a:lnTo>
                <a:lnTo>
                  <a:pt x="11" y="2"/>
                </a:lnTo>
                <a:lnTo>
                  <a:pt x="14" y="0"/>
                </a:lnTo>
                <a:lnTo>
                  <a:pt x="18" y="0"/>
                </a:lnTo>
                <a:lnTo>
                  <a:pt x="22" y="0"/>
                </a:lnTo>
                <a:lnTo>
                  <a:pt x="26" y="2"/>
                </a:lnTo>
                <a:lnTo>
                  <a:pt x="26" y="2"/>
                </a:lnTo>
                <a:lnTo>
                  <a:pt x="26" y="2"/>
                </a:lnTo>
                <a:lnTo>
                  <a:pt x="28" y="7"/>
                </a:lnTo>
                <a:lnTo>
                  <a:pt x="28" y="11"/>
                </a:lnTo>
                <a:lnTo>
                  <a:pt x="28" y="15"/>
                </a:lnTo>
                <a:lnTo>
                  <a:pt x="26" y="17"/>
                </a:lnTo>
                <a:lnTo>
                  <a:pt x="18" y="25"/>
                </a:lnTo>
                <a:lnTo>
                  <a:pt x="18" y="25"/>
                </a:lnTo>
                <a:lnTo>
                  <a:pt x="15" y="28"/>
                </a:lnTo>
                <a:lnTo>
                  <a:pt x="11" y="28"/>
                </a:lnTo>
                <a:lnTo>
                  <a:pt x="7" y="28"/>
                </a:lnTo>
                <a:lnTo>
                  <a:pt x="3" y="25"/>
                </a:lnTo>
                <a:lnTo>
                  <a:pt x="3" y="25"/>
                </a:lnTo>
                <a:lnTo>
                  <a:pt x="3" y="25"/>
                </a:lnTo>
                <a:lnTo>
                  <a:pt x="0" y="21"/>
                </a:lnTo>
                <a:lnTo>
                  <a:pt x="0" y="17"/>
                </a:lnTo>
                <a:lnTo>
                  <a:pt x="0" y="13"/>
                </a:lnTo>
                <a:lnTo>
                  <a:pt x="3" y="11"/>
                </a:lnTo>
                <a:lnTo>
                  <a:pt x="3" y="1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44" name="Line 2410"/>
          <p:cNvSpPr>
            <a:spLocks noChangeShapeType="1"/>
          </p:cNvSpPr>
          <p:nvPr/>
        </p:nvSpPr>
        <p:spPr bwMode="auto">
          <a:xfrm flipH="1">
            <a:off x="4081464" y="1989140"/>
            <a:ext cx="11113"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45" name="Line 2411"/>
          <p:cNvSpPr>
            <a:spLocks noChangeShapeType="1"/>
          </p:cNvSpPr>
          <p:nvPr/>
        </p:nvSpPr>
        <p:spPr bwMode="auto">
          <a:xfrm flipV="1">
            <a:off x="4105276" y="1954215"/>
            <a:ext cx="23813" cy="222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46" name="Line 2412"/>
          <p:cNvSpPr>
            <a:spLocks noChangeShapeType="1"/>
          </p:cNvSpPr>
          <p:nvPr/>
        </p:nvSpPr>
        <p:spPr bwMode="auto">
          <a:xfrm flipV="1">
            <a:off x="4171951" y="1887540"/>
            <a:ext cx="23813" cy="238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47" name="Line 2413"/>
          <p:cNvSpPr>
            <a:spLocks noChangeShapeType="1"/>
          </p:cNvSpPr>
          <p:nvPr/>
        </p:nvSpPr>
        <p:spPr bwMode="auto">
          <a:xfrm flipV="1">
            <a:off x="4208464" y="1863727"/>
            <a:ext cx="11113" cy="111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48" name="Freeform 2415"/>
          <p:cNvSpPr>
            <a:spLocks/>
          </p:cNvSpPr>
          <p:nvPr/>
        </p:nvSpPr>
        <p:spPr bwMode="auto">
          <a:xfrm>
            <a:off x="4217989" y="1998664"/>
            <a:ext cx="22225" cy="22225"/>
          </a:xfrm>
          <a:custGeom>
            <a:avLst/>
            <a:gdLst>
              <a:gd name="T0" fmla="*/ 18 w 28"/>
              <a:gd name="T1" fmla="*/ 2 h 28"/>
              <a:gd name="T2" fmla="*/ 26 w 28"/>
              <a:gd name="T3" fmla="*/ 11 h 28"/>
              <a:gd name="T4" fmla="*/ 26 w 28"/>
              <a:gd name="T5" fmla="*/ 11 h 28"/>
              <a:gd name="T6" fmla="*/ 28 w 28"/>
              <a:gd name="T7" fmla="*/ 13 h 28"/>
              <a:gd name="T8" fmla="*/ 28 w 28"/>
              <a:gd name="T9" fmla="*/ 17 h 28"/>
              <a:gd name="T10" fmla="*/ 28 w 28"/>
              <a:gd name="T11" fmla="*/ 21 h 28"/>
              <a:gd name="T12" fmla="*/ 26 w 28"/>
              <a:gd name="T13" fmla="*/ 25 h 28"/>
              <a:gd name="T14" fmla="*/ 26 w 28"/>
              <a:gd name="T15" fmla="*/ 25 h 28"/>
              <a:gd name="T16" fmla="*/ 26 w 28"/>
              <a:gd name="T17" fmla="*/ 25 h 28"/>
              <a:gd name="T18" fmla="*/ 22 w 28"/>
              <a:gd name="T19" fmla="*/ 28 h 28"/>
              <a:gd name="T20" fmla="*/ 18 w 28"/>
              <a:gd name="T21" fmla="*/ 28 h 28"/>
              <a:gd name="T22" fmla="*/ 14 w 28"/>
              <a:gd name="T23" fmla="*/ 28 h 28"/>
              <a:gd name="T24" fmla="*/ 11 w 28"/>
              <a:gd name="T25" fmla="*/ 25 h 28"/>
              <a:gd name="T26" fmla="*/ 3 w 28"/>
              <a:gd name="T27" fmla="*/ 17 h 28"/>
              <a:gd name="T28" fmla="*/ 3 w 28"/>
              <a:gd name="T29" fmla="*/ 17 h 28"/>
              <a:gd name="T30" fmla="*/ 0 w 28"/>
              <a:gd name="T31" fmla="*/ 15 h 28"/>
              <a:gd name="T32" fmla="*/ 0 w 28"/>
              <a:gd name="T33" fmla="*/ 11 h 28"/>
              <a:gd name="T34" fmla="*/ 0 w 28"/>
              <a:gd name="T35" fmla="*/ 7 h 28"/>
              <a:gd name="T36" fmla="*/ 3 w 28"/>
              <a:gd name="T37" fmla="*/ 2 h 28"/>
              <a:gd name="T38" fmla="*/ 3 w 28"/>
              <a:gd name="T39" fmla="*/ 2 h 28"/>
              <a:gd name="T40" fmla="*/ 3 w 28"/>
              <a:gd name="T41" fmla="*/ 2 h 28"/>
              <a:gd name="T42" fmla="*/ 7 w 28"/>
              <a:gd name="T43" fmla="*/ 0 h 28"/>
              <a:gd name="T44" fmla="*/ 11 w 28"/>
              <a:gd name="T45" fmla="*/ 0 h 28"/>
              <a:gd name="T46" fmla="*/ 15 w 28"/>
              <a:gd name="T47" fmla="*/ 0 h 28"/>
              <a:gd name="T48" fmla="*/ 18 w 28"/>
              <a:gd name="T49" fmla="*/ 2 h 28"/>
              <a:gd name="T50" fmla="*/ 18 w 28"/>
              <a:gd name="T5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18" y="2"/>
                </a:moveTo>
                <a:lnTo>
                  <a:pt x="26" y="11"/>
                </a:lnTo>
                <a:lnTo>
                  <a:pt x="26" y="11"/>
                </a:lnTo>
                <a:lnTo>
                  <a:pt x="28" y="13"/>
                </a:lnTo>
                <a:lnTo>
                  <a:pt x="28" y="17"/>
                </a:lnTo>
                <a:lnTo>
                  <a:pt x="28" y="21"/>
                </a:lnTo>
                <a:lnTo>
                  <a:pt x="26" y="25"/>
                </a:lnTo>
                <a:lnTo>
                  <a:pt x="26" y="25"/>
                </a:lnTo>
                <a:lnTo>
                  <a:pt x="26" y="25"/>
                </a:lnTo>
                <a:lnTo>
                  <a:pt x="22" y="28"/>
                </a:lnTo>
                <a:lnTo>
                  <a:pt x="18" y="28"/>
                </a:lnTo>
                <a:lnTo>
                  <a:pt x="14" y="28"/>
                </a:lnTo>
                <a:lnTo>
                  <a:pt x="11" y="25"/>
                </a:lnTo>
                <a:lnTo>
                  <a:pt x="3" y="17"/>
                </a:lnTo>
                <a:lnTo>
                  <a:pt x="3" y="17"/>
                </a:lnTo>
                <a:lnTo>
                  <a:pt x="0" y="15"/>
                </a:lnTo>
                <a:lnTo>
                  <a:pt x="0" y="11"/>
                </a:lnTo>
                <a:lnTo>
                  <a:pt x="0" y="7"/>
                </a:lnTo>
                <a:lnTo>
                  <a:pt x="3" y="2"/>
                </a:lnTo>
                <a:lnTo>
                  <a:pt x="3" y="2"/>
                </a:lnTo>
                <a:lnTo>
                  <a:pt x="3" y="2"/>
                </a:lnTo>
                <a:lnTo>
                  <a:pt x="7" y="0"/>
                </a:lnTo>
                <a:lnTo>
                  <a:pt x="11" y="0"/>
                </a:lnTo>
                <a:lnTo>
                  <a:pt x="15" y="0"/>
                </a:lnTo>
                <a:lnTo>
                  <a:pt x="18" y="2"/>
                </a:lnTo>
                <a:lnTo>
                  <a:pt x="18" y="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49" name="Freeform 2416"/>
          <p:cNvSpPr>
            <a:spLocks/>
          </p:cNvSpPr>
          <p:nvPr/>
        </p:nvSpPr>
        <p:spPr bwMode="auto">
          <a:xfrm>
            <a:off x="4060826" y="1843089"/>
            <a:ext cx="22225" cy="22225"/>
          </a:xfrm>
          <a:custGeom>
            <a:avLst/>
            <a:gdLst>
              <a:gd name="T0" fmla="*/ 18 w 28"/>
              <a:gd name="T1" fmla="*/ 3 h 28"/>
              <a:gd name="T2" fmla="*/ 26 w 28"/>
              <a:gd name="T3" fmla="*/ 11 h 28"/>
              <a:gd name="T4" fmla="*/ 26 w 28"/>
              <a:gd name="T5" fmla="*/ 11 h 28"/>
              <a:gd name="T6" fmla="*/ 28 w 28"/>
              <a:gd name="T7" fmla="*/ 13 h 28"/>
              <a:gd name="T8" fmla="*/ 28 w 28"/>
              <a:gd name="T9" fmla="*/ 17 h 28"/>
              <a:gd name="T10" fmla="*/ 28 w 28"/>
              <a:gd name="T11" fmla="*/ 21 h 28"/>
              <a:gd name="T12" fmla="*/ 26 w 28"/>
              <a:gd name="T13" fmla="*/ 25 h 28"/>
              <a:gd name="T14" fmla="*/ 26 w 28"/>
              <a:gd name="T15" fmla="*/ 25 h 28"/>
              <a:gd name="T16" fmla="*/ 26 w 28"/>
              <a:gd name="T17" fmla="*/ 25 h 28"/>
              <a:gd name="T18" fmla="*/ 22 w 28"/>
              <a:gd name="T19" fmla="*/ 28 h 28"/>
              <a:gd name="T20" fmla="*/ 18 w 28"/>
              <a:gd name="T21" fmla="*/ 28 h 28"/>
              <a:gd name="T22" fmla="*/ 14 w 28"/>
              <a:gd name="T23" fmla="*/ 28 h 28"/>
              <a:gd name="T24" fmla="*/ 11 w 28"/>
              <a:gd name="T25" fmla="*/ 25 h 28"/>
              <a:gd name="T26" fmla="*/ 3 w 28"/>
              <a:gd name="T27" fmla="*/ 17 h 28"/>
              <a:gd name="T28" fmla="*/ 3 w 28"/>
              <a:gd name="T29" fmla="*/ 17 h 28"/>
              <a:gd name="T30" fmla="*/ 0 w 28"/>
              <a:gd name="T31" fmla="*/ 15 h 28"/>
              <a:gd name="T32" fmla="*/ 0 w 28"/>
              <a:gd name="T33" fmla="*/ 11 h 28"/>
              <a:gd name="T34" fmla="*/ 0 w 28"/>
              <a:gd name="T35" fmla="*/ 7 h 28"/>
              <a:gd name="T36" fmla="*/ 3 w 28"/>
              <a:gd name="T37" fmla="*/ 3 h 28"/>
              <a:gd name="T38" fmla="*/ 3 w 28"/>
              <a:gd name="T39" fmla="*/ 3 h 28"/>
              <a:gd name="T40" fmla="*/ 3 w 28"/>
              <a:gd name="T41" fmla="*/ 3 h 28"/>
              <a:gd name="T42" fmla="*/ 7 w 28"/>
              <a:gd name="T43" fmla="*/ 0 h 28"/>
              <a:gd name="T44" fmla="*/ 11 w 28"/>
              <a:gd name="T45" fmla="*/ 0 h 28"/>
              <a:gd name="T46" fmla="*/ 15 w 28"/>
              <a:gd name="T47" fmla="*/ 0 h 28"/>
              <a:gd name="T48" fmla="*/ 18 w 28"/>
              <a:gd name="T49" fmla="*/ 3 h 28"/>
              <a:gd name="T50" fmla="*/ 18 w 28"/>
              <a:gd name="T5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18" y="3"/>
                </a:moveTo>
                <a:lnTo>
                  <a:pt x="26" y="11"/>
                </a:lnTo>
                <a:lnTo>
                  <a:pt x="26" y="11"/>
                </a:lnTo>
                <a:lnTo>
                  <a:pt x="28" y="13"/>
                </a:lnTo>
                <a:lnTo>
                  <a:pt x="28" y="17"/>
                </a:lnTo>
                <a:lnTo>
                  <a:pt x="28" y="21"/>
                </a:lnTo>
                <a:lnTo>
                  <a:pt x="26" y="25"/>
                </a:lnTo>
                <a:lnTo>
                  <a:pt x="26" y="25"/>
                </a:lnTo>
                <a:lnTo>
                  <a:pt x="26" y="25"/>
                </a:lnTo>
                <a:lnTo>
                  <a:pt x="22" y="28"/>
                </a:lnTo>
                <a:lnTo>
                  <a:pt x="18" y="28"/>
                </a:lnTo>
                <a:lnTo>
                  <a:pt x="14" y="28"/>
                </a:lnTo>
                <a:lnTo>
                  <a:pt x="11" y="25"/>
                </a:lnTo>
                <a:lnTo>
                  <a:pt x="3" y="17"/>
                </a:lnTo>
                <a:lnTo>
                  <a:pt x="3" y="17"/>
                </a:lnTo>
                <a:lnTo>
                  <a:pt x="0" y="15"/>
                </a:lnTo>
                <a:lnTo>
                  <a:pt x="0" y="11"/>
                </a:lnTo>
                <a:lnTo>
                  <a:pt x="0" y="7"/>
                </a:lnTo>
                <a:lnTo>
                  <a:pt x="3" y="3"/>
                </a:lnTo>
                <a:lnTo>
                  <a:pt x="3" y="3"/>
                </a:lnTo>
                <a:lnTo>
                  <a:pt x="3" y="3"/>
                </a:lnTo>
                <a:lnTo>
                  <a:pt x="7" y="0"/>
                </a:lnTo>
                <a:lnTo>
                  <a:pt x="11" y="0"/>
                </a:lnTo>
                <a:lnTo>
                  <a:pt x="15" y="0"/>
                </a:lnTo>
                <a:lnTo>
                  <a:pt x="18" y="3"/>
                </a:lnTo>
                <a:lnTo>
                  <a:pt x="18" y="3"/>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50" name="Line 2417"/>
          <p:cNvSpPr>
            <a:spLocks noChangeShapeType="1"/>
          </p:cNvSpPr>
          <p:nvPr/>
        </p:nvSpPr>
        <p:spPr bwMode="auto">
          <a:xfrm flipH="1" flipV="1">
            <a:off x="4208464" y="1989138"/>
            <a:ext cx="11113"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51" name="Line 2418"/>
          <p:cNvSpPr>
            <a:spLocks noChangeShapeType="1"/>
          </p:cNvSpPr>
          <p:nvPr/>
        </p:nvSpPr>
        <p:spPr bwMode="auto">
          <a:xfrm>
            <a:off x="4171951" y="1954214"/>
            <a:ext cx="23813" cy="222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52" name="Line 2419"/>
          <p:cNvSpPr>
            <a:spLocks noChangeShapeType="1"/>
          </p:cNvSpPr>
          <p:nvPr/>
        </p:nvSpPr>
        <p:spPr bwMode="auto">
          <a:xfrm flipH="1" flipV="1">
            <a:off x="4081464" y="1863727"/>
            <a:ext cx="11113" cy="111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53" name="Line 2420"/>
          <p:cNvSpPr>
            <a:spLocks noChangeShapeType="1"/>
          </p:cNvSpPr>
          <p:nvPr/>
        </p:nvSpPr>
        <p:spPr bwMode="auto">
          <a:xfrm>
            <a:off x="4105276" y="1887539"/>
            <a:ext cx="23813" cy="238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54" name="Freeform 2421"/>
          <p:cNvSpPr>
            <a:spLocks noEditPoints="1"/>
          </p:cNvSpPr>
          <p:nvPr/>
        </p:nvSpPr>
        <p:spPr bwMode="auto">
          <a:xfrm>
            <a:off x="4068764" y="1851026"/>
            <a:ext cx="161925" cy="161925"/>
          </a:xfrm>
          <a:custGeom>
            <a:avLst/>
            <a:gdLst>
              <a:gd name="T0" fmla="*/ 102 w 204"/>
              <a:gd name="T1" fmla="*/ 0 h 203"/>
              <a:gd name="T2" fmla="*/ 82 w 204"/>
              <a:gd name="T3" fmla="*/ 2 h 203"/>
              <a:gd name="T4" fmla="*/ 62 w 204"/>
              <a:gd name="T5" fmla="*/ 8 h 203"/>
              <a:gd name="T6" fmla="*/ 45 w 204"/>
              <a:gd name="T7" fmla="*/ 17 h 203"/>
              <a:gd name="T8" fmla="*/ 29 w 204"/>
              <a:gd name="T9" fmla="*/ 29 h 203"/>
              <a:gd name="T10" fmla="*/ 17 w 204"/>
              <a:gd name="T11" fmla="*/ 45 h 203"/>
              <a:gd name="T12" fmla="*/ 8 w 204"/>
              <a:gd name="T13" fmla="*/ 61 h 203"/>
              <a:gd name="T14" fmla="*/ 3 w 204"/>
              <a:gd name="T15" fmla="*/ 81 h 203"/>
              <a:gd name="T16" fmla="*/ 0 w 204"/>
              <a:gd name="T17" fmla="*/ 101 h 203"/>
              <a:gd name="T18" fmla="*/ 0 w 204"/>
              <a:gd name="T19" fmla="*/ 112 h 203"/>
              <a:gd name="T20" fmla="*/ 4 w 204"/>
              <a:gd name="T21" fmla="*/ 132 h 203"/>
              <a:gd name="T22" fmla="*/ 12 w 204"/>
              <a:gd name="T23" fmla="*/ 150 h 203"/>
              <a:gd name="T24" fmla="*/ 23 w 204"/>
              <a:gd name="T25" fmla="*/ 166 h 203"/>
              <a:gd name="T26" fmla="*/ 37 w 204"/>
              <a:gd name="T27" fmla="*/ 180 h 203"/>
              <a:gd name="T28" fmla="*/ 53 w 204"/>
              <a:gd name="T29" fmla="*/ 191 h 203"/>
              <a:gd name="T30" fmla="*/ 71 w 204"/>
              <a:gd name="T31" fmla="*/ 199 h 203"/>
              <a:gd name="T32" fmla="*/ 91 w 204"/>
              <a:gd name="T33" fmla="*/ 203 h 203"/>
              <a:gd name="T34" fmla="*/ 102 w 204"/>
              <a:gd name="T35" fmla="*/ 203 h 203"/>
              <a:gd name="T36" fmla="*/ 122 w 204"/>
              <a:gd name="T37" fmla="*/ 201 h 203"/>
              <a:gd name="T38" fmla="*/ 142 w 204"/>
              <a:gd name="T39" fmla="*/ 195 h 203"/>
              <a:gd name="T40" fmla="*/ 158 w 204"/>
              <a:gd name="T41" fmla="*/ 186 h 203"/>
              <a:gd name="T42" fmla="*/ 174 w 204"/>
              <a:gd name="T43" fmla="*/ 174 h 203"/>
              <a:gd name="T44" fmla="*/ 186 w 204"/>
              <a:gd name="T45" fmla="*/ 158 h 203"/>
              <a:gd name="T46" fmla="*/ 196 w 204"/>
              <a:gd name="T47" fmla="*/ 142 h 203"/>
              <a:gd name="T48" fmla="*/ 201 w 204"/>
              <a:gd name="T49" fmla="*/ 121 h 203"/>
              <a:gd name="T50" fmla="*/ 204 w 204"/>
              <a:gd name="T51" fmla="*/ 101 h 203"/>
              <a:gd name="T52" fmla="*/ 204 w 204"/>
              <a:gd name="T53" fmla="*/ 91 h 203"/>
              <a:gd name="T54" fmla="*/ 200 w 204"/>
              <a:gd name="T55" fmla="*/ 71 h 203"/>
              <a:gd name="T56" fmla="*/ 192 w 204"/>
              <a:gd name="T57" fmla="*/ 53 h 203"/>
              <a:gd name="T58" fmla="*/ 181 w 204"/>
              <a:gd name="T59" fmla="*/ 37 h 203"/>
              <a:gd name="T60" fmla="*/ 166 w 204"/>
              <a:gd name="T61" fmla="*/ 22 h 203"/>
              <a:gd name="T62" fmla="*/ 150 w 204"/>
              <a:gd name="T63" fmla="*/ 12 h 203"/>
              <a:gd name="T64" fmla="*/ 133 w 204"/>
              <a:gd name="T65" fmla="*/ 4 h 203"/>
              <a:gd name="T66" fmla="*/ 112 w 204"/>
              <a:gd name="T67" fmla="*/ 0 h 203"/>
              <a:gd name="T68" fmla="*/ 102 w 204"/>
              <a:gd name="T69" fmla="*/ 0 h 203"/>
              <a:gd name="T70" fmla="*/ 102 w 204"/>
              <a:gd name="T71" fmla="*/ 182 h 203"/>
              <a:gd name="T72" fmla="*/ 86 w 204"/>
              <a:gd name="T73" fmla="*/ 180 h 203"/>
              <a:gd name="T74" fmla="*/ 56 w 204"/>
              <a:gd name="T75" fmla="*/ 168 h 203"/>
              <a:gd name="T76" fmla="*/ 35 w 204"/>
              <a:gd name="T77" fmla="*/ 147 h 203"/>
              <a:gd name="T78" fmla="*/ 23 w 204"/>
              <a:gd name="T79" fmla="*/ 117 h 203"/>
              <a:gd name="T80" fmla="*/ 21 w 204"/>
              <a:gd name="T81" fmla="*/ 101 h 203"/>
              <a:gd name="T82" fmla="*/ 21 w 204"/>
              <a:gd name="T83" fmla="*/ 93 h 203"/>
              <a:gd name="T84" fmla="*/ 28 w 204"/>
              <a:gd name="T85" fmla="*/ 71 h 203"/>
              <a:gd name="T86" fmla="*/ 45 w 204"/>
              <a:gd name="T87" fmla="*/ 45 h 203"/>
              <a:gd name="T88" fmla="*/ 71 w 204"/>
              <a:gd name="T89" fmla="*/ 28 h 203"/>
              <a:gd name="T90" fmla="*/ 94 w 204"/>
              <a:gd name="T91" fmla="*/ 21 h 203"/>
              <a:gd name="T92" fmla="*/ 102 w 204"/>
              <a:gd name="T93" fmla="*/ 21 h 203"/>
              <a:gd name="T94" fmla="*/ 118 w 204"/>
              <a:gd name="T95" fmla="*/ 22 h 203"/>
              <a:gd name="T96" fmla="*/ 147 w 204"/>
              <a:gd name="T97" fmla="*/ 34 h 203"/>
              <a:gd name="T98" fmla="*/ 169 w 204"/>
              <a:gd name="T99" fmla="*/ 56 h 203"/>
              <a:gd name="T100" fmla="*/ 181 w 204"/>
              <a:gd name="T101" fmla="*/ 85 h 203"/>
              <a:gd name="T102" fmla="*/ 182 w 204"/>
              <a:gd name="T103" fmla="*/ 101 h 203"/>
              <a:gd name="T104" fmla="*/ 182 w 204"/>
              <a:gd name="T105" fmla="*/ 109 h 203"/>
              <a:gd name="T106" fmla="*/ 175 w 204"/>
              <a:gd name="T107" fmla="*/ 132 h 203"/>
              <a:gd name="T108" fmla="*/ 158 w 204"/>
              <a:gd name="T109" fmla="*/ 158 h 203"/>
              <a:gd name="T110" fmla="*/ 133 w 204"/>
              <a:gd name="T111" fmla="*/ 175 h 203"/>
              <a:gd name="T112" fmla="*/ 110 w 204"/>
              <a:gd name="T113" fmla="*/ 182 h 203"/>
              <a:gd name="T114" fmla="*/ 102 w 204"/>
              <a:gd name="T115" fmla="*/ 18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4" h="203">
                <a:moveTo>
                  <a:pt x="102" y="0"/>
                </a:moveTo>
                <a:lnTo>
                  <a:pt x="102" y="0"/>
                </a:lnTo>
                <a:lnTo>
                  <a:pt x="91" y="0"/>
                </a:lnTo>
                <a:lnTo>
                  <a:pt x="82" y="2"/>
                </a:lnTo>
                <a:lnTo>
                  <a:pt x="71" y="4"/>
                </a:lnTo>
                <a:lnTo>
                  <a:pt x="62" y="8"/>
                </a:lnTo>
                <a:lnTo>
                  <a:pt x="53" y="12"/>
                </a:lnTo>
                <a:lnTo>
                  <a:pt x="45" y="17"/>
                </a:lnTo>
                <a:lnTo>
                  <a:pt x="37" y="22"/>
                </a:lnTo>
                <a:lnTo>
                  <a:pt x="29" y="29"/>
                </a:lnTo>
                <a:lnTo>
                  <a:pt x="23" y="37"/>
                </a:lnTo>
                <a:lnTo>
                  <a:pt x="17" y="45"/>
                </a:lnTo>
                <a:lnTo>
                  <a:pt x="12" y="53"/>
                </a:lnTo>
                <a:lnTo>
                  <a:pt x="8" y="61"/>
                </a:lnTo>
                <a:lnTo>
                  <a:pt x="4" y="71"/>
                </a:lnTo>
                <a:lnTo>
                  <a:pt x="3" y="81"/>
                </a:lnTo>
                <a:lnTo>
                  <a:pt x="0" y="91"/>
                </a:lnTo>
                <a:lnTo>
                  <a:pt x="0" y="101"/>
                </a:lnTo>
                <a:lnTo>
                  <a:pt x="0" y="101"/>
                </a:lnTo>
                <a:lnTo>
                  <a:pt x="0" y="112"/>
                </a:lnTo>
                <a:lnTo>
                  <a:pt x="3" y="121"/>
                </a:lnTo>
                <a:lnTo>
                  <a:pt x="4" y="132"/>
                </a:lnTo>
                <a:lnTo>
                  <a:pt x="8" y="142"/>
                </a:lnTo>
                <a:lnTo>
                  <a:pt x="12" y="150"/>
                </a:lnTo>
                <a:lnTo>
                  <a:pt x="17" y="158"/>
                </a:lnTo>
                <a:lnTo>
                  <a:pt x="23" y="166"/>
                </a:lnTo>
                <a:lnTo>
                  <a:pt x="29" y="174"/>
                </a:lnTo>
                <a:lnTo>
                  <a:pt x="37" y="180"/>
                </a:lnTo>
                <a:lnTo>
                  <a:pt x="45" y="186"/>
                </a:lnTo>
                <a:lnTo>
                  <a:pt x="53" y="191"/>
                </a:lnTo>
                <a:lnTo>
                  <a:pt x="62" y="195"/>
                </a:lnTo>
                <a:lnTo>
                  <a:pt x="71" y="199"/>
                </a:lnTo>
                <a:lnTo>
                  <a:pt x="82" y="201"/>
                </a:lnTo>
                <a:lnTo>
                  <a:pt x="91" y="203"/>
                </a:lnTo>
                <a:lnTo>
                  <a:pt x="102" y="203"/>
                </a:lnTo>
                <a:lnTo>
                  <a:pt x="102" y="203"/>
                </a:lnTo>
                <a:lnTo>
                  <a:pt x="112" y="203"/>
                </a:lnTo>
                <a:lnTo>
                  <a:pt x="122" y="201"/>
                </a:lnTo>
                <a:lnTo>
                  <a:pt x="133" y="199"/>
                </a:lnTo>
                <a:lnTo>
                  <a:pt x="142" y="195"/>
                </a:lnTo>
                <a:lnTo>
                  <a:pt x="150" y="191"/>
                </a:lnTo>
                <a:lnTo>
                  <a:pt x="158" y="186"/>
                </a:lnTo>
                <a:lnTo>
                  <a:pt x="166" y="180"/>
                </a:lnTo>
                <a:lnTo>
                  <a:pt x="174" y="174"/>
                </a:lnTo>
                <a:lnTo>
                  <a:pt x="181" y="166"/>
                </a:lnTo>
                <a:lnTo>
                  <a:pt x="186" y="158"/>
                </a:lnTo>
                <a:lnTo>
                  <a:pt x="192" y="150"/>
                </a:lnTo>
                <a:lnTo>
                  <a:pt x="196" y="142"/>
                </a:lnTo>
                <a:lnTo>
                  <a:pt x="200" y="132"/>
                </a:lnTo>
                <a:lnTo>
                  <a:pt x="201" y="121"/>
                </a:lnTo>
                <a:lnTo>
                  <a:pt x="204" y="112"/>
                </a:lnTo>
                <a:lnTo>
                  <a:pt x="204" y="101"/>
                </a:lnTo>
                <a:lnTo>
                  <a:pt x="204" y="101"/>
                </a:lnTo>
                <a:lnTo>
                  <a:pt x="204" y="91"/>
                </a:lnTo>
                <a:lnTo>
                  <a:pt x="201" y="81"/>
                </a:lnTo>
                <a:lnTo>
                  <a:pt x="200" y="71"/>
                </a:lnTo>
                <a:lnTo>
                  <a:pt x="196" y="61"/>
                </a:lnTo>
                <a:lnTo>
                  <a:pt x="192" y="53"/>
                </a:lnTo>
                <a:lnTo>
                  <a:pt x="186" y="45"/>
                </a:lnTo>
                <a:lnTo>
                  <a:pt x="181" y="37"/>
                </a:lnTo>
                <a:lnTo>
                  <a:pt x="174" y="29"/>
                </a:lnTo>
                <a:lnTo>
                  <a:pt x="166" y="22"/>
                </a:lnTo>
                <a:lnTo>
                  <a:pt x="158" y="17"/>
                </a:lnTo>
                <a:lnTo>
                  <a:pt x="150" y="12"/>
                </a:lnTo>
                <a:lnTo>
                  <a:pt x="142" y="8"/>
                </a:lnTo>
                <a:lnTo>
                  <a:pt x="133" y="4"/>
                </a:lnTo>
                <a:lnTo>
                  <a:pt x="122" y="2"/>
                </a:lnTo>
                <a:lnTo>
                  <a:pt x="112" y="0"/>
                </a:lnTo>
                <a:lnTo>
                  <a:pt x="102" y="0"/>
                </a:lnTo>
                <a:lnTo>
                  <a:pt x="102" y="0"/>
                </a:lnTo>
                <a:close/>
                <a:moveTo>
                  <a:pt x="102" y="182"/>
                </a:moveTo>
                <a:lnTo>
                  <a:pt x="102" y="182"/>
                </a:lnTo>
                <a:lnTo>
                  <a:pt x="94" y="182"/>
                </a:lnTo>
                <a:lnTo>
                  <a:pt x="86" y="180"/>
                </a:lnTo>
                <a:lnTo>
                  <a:pt x="71" y="175"/>
                </a:lnTo>
                <a:lnTo>
                  <a:pt x="56" y="168"/>
                </a:lnTo>
                <a:lnTo>
                  <a:pt x="45" y="158"/>
                </a:lnTo>
                <a:lnTo>
                  <a:pt x="35" y="147"/>
                </a:lnTo>
                <a:lnTo>
                  <a:pt x="28" y="132"/>
                </a:lnTo>
                <a:lnTo>
                  <a:pt x="23" y="117"/>
                </a:lnTo>
                <a:lnTo>
                  <a:pt x="21" y="109"/>
                </a:lnTo>
                <a:lnTo>
                  <a:pt x="21" y="101"/>
                </a:lnTo>
                <a:lnTo>
                  <a:pt x="21" y="101"/>
                </a:lnTo>
                <a:lnTo>
                  <a:pt x="21" y="93"/>
                </a:lnTo>
                <a:lnTo>
                  <a:pt x="23" y="85"/>
                </a:lnTo>
                <a:lnTo>
                  <a:pt x="28" y="71"/>
                </a:lnTo>
                <a:lnTo>
                  <a:pt x="35" y="56"/>
                </a:lnTo>
                <a:lnTo>
                  <a:pt x="45" y="45"/>
                </a:lnTo>
                <a:lnTo>
                  <a:pt x="56" y="34"/>
                </a:lnTo>
                <a:lnTo>
                  <a:pt x="71" y="28"/>
                </a:lnTo>
                <a:lnTo>
                  <a:pt x="86" y="22"/>
                </a:lnTo>
                <a:lnTo>
                  <a:pt x="94" y="21"/>
                </a:lnTo>
                <a:lnTo>
                  <a:pt x="102" y="21"/>
                </a:lnTo>
                <a:lnTo>
                  <a:pt x="102" y="21"/>
                </a:lnTo>
                <a:lnTo>
                  <a:pt x="110" y="21"/>
                </a:lnTo>
                <a:lnTo>
                  <a:pt x="118" y="22"/>
                </a:lnTo>
                <a:lnTo>
                  <a:pt x="133" y="28"/>
                </a:lnTo>
                <a:lnTo>
                  <a:pt x="147" y="34"/>
                </a:lnTo>
                <a:lnTo>
                  <a:pt x="158" y="45"/>
                </a:lnTo>
                <a:lnTo>
                  <a:pt x="169" y="56"/>
                </a:lnTo>
                <a:lnTo>
                  <a:pt x="175" y="71"/>
                </a:lnTo>
                <a:lnTo>
                  <a:pt x="181" y="85"/>
                </a:lnTo>
                <a:lnTo>
                  <a:pt x="182" y="93"/>
                </a:lnTo>
                <a:lnTo>
                  <a:pt x="182" y="101"/>
                </a:lnTo>
                <a:lnTo>
                  <a:pt x="182" y="101"/>
                </a:lnTo>
                <a:lnTo>
                  <a:pt x="182" y="109"/>
                </a:lnTo>
                <a:lnTo>
                  <a:pt x="181" y="117"/>
                </a:lnTo>
                <a:lnTo>
                  <a:pt x="175" y="132"/>
                </a:lnTo>
                <a:lnTo>
                  <a:pt x="169" y="147"/>
                </a:lnTo>
                <a:lnTo>
                  <a:pt x="158" y="158"/>
                </a:lnTo>
                <a:lnTo>
                  <a:pt x="147" y="168"/>
                </a:lnTo>
                <a:lnTo>
                  <a:pt x="133" y="175"/>
                </a:lnTo>
                <a:lnTo>
                  <a:pt x="118" y="180"/>
                </a:lnTo>
                <a:lnTo>
                  <a:pt x="110" y="182"/>
                </a:lnTo>
                <a:lnTo>
                  <a:pt x="102" y="182"/>
                </a:lnTo>
                <a:lnTo>
                  <a:pt x="102" y="18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55" name="Freeform 2422"/>
          <p:cNvSpPr>
            <a:spLocks noEditPoints="1"/>
          </p:cNvSpPr>
          <p:nvPr/>
        </p:nvSpPr>
        <p:spPr bwMode="auto">
          <a:xfrm>
            <a:off x="4121151" y="1901827"/>
            <a:ext cx="58738" cy="60325"/>
          </a:xfrm>
          <a:custGeom>
            <a:avLst/>
            <a:gdLst>
              <a:gd name="T0" fmla="*/ 38 w 75"/>
              <a:gd name="T1" fmla="*/ 0 h 75"/>
              <a:gd name="T2" fmla="*/ 38 w 75"/>
              <a:gd name="T3" fmla="*/ 0 h 75"/>
              <a:gd name="T4" fmla="*/ 30 w 75"/>
              <a:gd name="T5" fmla="*/ 1 h 75"/>
              <a:gd name="T6" fmla="*/ 23 w 75"/>
              <a:gd name="T7" fmla="*/ 3 h 75"/>
              <a:gd name="T8" fmla="*/ 16 w 75"/>
              <a:gd name="T9" fmla="*/ 7 h 75"/>
              <a:gd name="T10" fmla="*/ 11 w 75"/>
              <a:gd name="T11" fmla="*/ 11 h 75"/>
              <a:gd name="T12" fmla="*/ 7 w 75"/>
              <a:gd name="T13" fmla="*/ 16 h 75"/>
              <a:gd name="T14" fmla="*/ 3 w 75"/>
              <a:gd name="T15" fmla="*/ 23 h 75"/>
              <a:gd name="T16" fmla="*/ 2 w 75"/>
              <a:gd name="T17" fmla="*/ 29 h 75"/>
              <a:gd name="T18" fmla="*/ 0 w 75"/>
              <a:gd name="T19" fmla="*/ 37 h 75"/>
              <a:gd name="T20" fmla="*/ 0 w 75"/>
              <a:gd name="T21" fmla="*/ 37 h 75"/>
              <a:gd name="T22" fmla="*/ 2 w 75"/>
              <a:gd name="T23" fmla="*/ 45 h 75"/>
              <a:gd name="T24" fmla="*/ 3 w 75"/>
              <a:gd name="T25" fmla="*/ 52 h 75"/>
              <a:gd name="T26" fmla="*/ 7 w 75"/>
              <a:gd name="T27" fmla="*/ 59 h 75"/>
              <a:gd name="T28" fmla="*/ 11 w 75"/>
              <a:gd name="T29" fmla="*/ 64 h 75"/>
              <a:gd name="T30" fmla="*/ 16 w 75"/>
              <a:gd name="T31" fmla="*/ 68 h 75"/>
              <a:gd name="T32" fmla="*/ 23 w 75"/>
              <a:gd name="T33" fmla="*/ 72 h 75"/>
              <a:gd name="T34" fmla="*/ 30 w 75"/>
              <a:gd name="T35" fmla="*/ 74 h 75"/>
              <a:gd name="T36" fmla="*/ 38 w 75"/>
              <a:gd name="T37" fmla="*/ 75 h 75"/>
              <a:gd name="T38" fmla="*/ 38 w 75"/>
              <a:gd name="T39" fmla="*/ 75 h 75"/>
              <a:gd name="T40" fmla="*/ 46 w 75"/>
              <a:gd name="T41" fmla="*/ 74 h 75"/>
              <a:gd name="T42" fmla="*/ 52 w 75"/>
              <a:gd name="T43" fmla="*/ 72 h 75"/>
              <a:gd name="T44" fmla="*/ 59 w 75"/>
              <a:gd name="T45" fmla="*/ 68 h 75"/>
              <a:gd name="T46" fmla="*/ 65 w 75"/>
              <a:gd name="T47" fmla="*/ 64 h 75"/>
              <a:gd name="T48" fmla="*/ 69 w 75"/>
              <a:gd name="T49" fmla="*/ 59 h 75"/>
              <a:gd name="T50" fmla="*/ 73 w 75"/>
              <a:gd name="T51" fmla="*/ 52 h 75"/>
              <a:gd name="T52" fmla="*/ 74 w 75"/>
              <a:gd name="T53" fmla="*/ 45 h 75"/>
              <a:gd name="T54" fmla="*/ 75 w 75"/>
              <a:gd name="T55" fmla="*/ 37 h 75"/>
              <a:gd name="T56" fmla="*/ 75 w 75"/>
              <a:gd name="T57" fmla="*/ 37 h 75"/>
              <a:gd name="T58" fmla="*/ 74 w 75"/>
              <a:gd name="T59" fmla="*/ 29 h 75"/>
              <a:gd name="T60" fmla="*/ 73 w 75"/>
              <a:gd name="T61" fmla="*/ 23 h 75"/>
              <a:gd name="T62" fmla="*/ 69 w 75"/>
              <a:gd name="T63" fmla="*/ 16 h 75"/>
              <a:gd name="T64" fmla="*/ 65 w 75"/>
              <a:gd name="T65" fmla="*/ 11 h 75"/>
              <a:gd name="T66" fmla="*/ 59 w 75"/>
              <a:gd name="T67" fmla="*/ 7 h 75"/>
              <a:gd name="T68" fmla="*/ 52 w 75"/>
              <a:gd name="T69" fmla="*/ 3 h 75"/>
              <a:gd name="T70" fmla="*/ 46 w 75"/>
              <a:gd name="T71" fmla="*/ 1 h 75"/>
              <a:gd name="T72" fmla="*/ 38 w 75"/>
              <a:gd name="T73" fmla="*/ 0 h 75"/>
              <a:gd name="T74" fmla="*/ 38 w 75"/>
              <a:gd name="T75" fmla="*/ 0 h 75"/>
              <a:gd name="T76" fmla="*/ 38 w 75"/>
              <a:gd name="T77" fmla="*/ 53 h 75"/>
              <a:gd name="T78" fmla="*/ 38 w 75"/>
              <a:gd name="T79" fmla="*/ 53 h 75"/>
              <a:gd name="T80" fmla="*/ 31 w 75"/>
              <a:gd name="T81" fmla="*/ 52 h 75"/>
              <a:gd name="T82" fmla="*/ 27 w 75"/>
              <a:gd name="T83" fmla="*/ 48 h 75"/>
              <a:gd name="T84" fmla="*/ 23 w 75"/>
              <a:gd name="T85" fmla="*/ 44 h 75"/>
              <a:gd name="T86" fmla="*/ 22 w 75"/>
              <a:gd name="T87" fmla="*/ 37 h 75"/>
              <a:gd name="T88" fmla="*/ 22 w 75"/>
              <a:gd name="T89" fmla="*/ 37 h 75"/>
              <a:gd name="T90" fmla="*/ 23 w 75"/>
              <a:gd name="T91" fmla="*/ 31 h 75"/>
              <a:gd name="T92" fmla="*/ 27 w 75"/>
              <a:gd name="T93" fmla="*/ 27 h 75"/>
              <a:gd name="T94" fmla="*/ 31 w 75"/>
              <a:gd name="T95" fmla="*/ 23 h 75"/>
              <a:gd name="T96" fmla="*/ 38 w 75"/>
              <a:gd name="T97" fmla="*/ 21 h 75"/>
              <a:gd name="T98" fmla="*/ 38 w 75"/>
              <a:gd name="T99" fmla="*/ 21 h 75"/>
              <a:gd name="T100" fmla="*/ 44 w 75"/>
              <a:gd name="T101" fmla="*/ 23 h 75"/>
              <a:gd name="T102" fmla="*/ 48 w 75"/>
              <a:gd name="T103" fmla="*/ 27 h 75"/>
              <a:gd name="T104" fmla="*/ 52 w 75"/>
              <a:gd name="T105" fmla="*/ 31 h 75"/>
              <a:gd name="T106" fmla="*/ 54 w 75"/>
              <a:gd name="T107" fmla="*/ 37 h 75"/>
              <a:gd name="T108" fmla="*/ 54 w 75"/>
              <a:gd name="T109" fmla="*/ 37 h 75"/>
              <a:gd name="T110" fmla="*/ 52 w 75"/>
              <a:gd name="T111" fmla="*/ 44 h 75"/>
              <a:gd name="T112" fmla="*/ 48 w 75"/>
              <a:gd name="T113" fmla="*/ 48 h 75"/>
              <a:gd name="T114" fmla="*/ 44 w 75"/>
              <a:gd name="T115" fmla="*/ 52 h 75"/>
              <a:gd name="T116" fmla="*/ 38 w 75"/>
              <a:gd name="T117" fmla="*/ 53 h 75"/>
              <a:gd name="T118" fmla="*/ 38 w 75"/>
              <a:gd name="T119" fmla="*/ 5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75">
                <a:moveTo>
                  <a:pt x="38" y="0"/>
                </a:moveTo>
                <a:lnTo>
                  <a:pt x="38" y="0"/>
                </a:lnTo>
                <a:lnTo>
                  <a:pt x="30" y="1"/>
                </a:lnTo>
                <a:lnTo>
                  <a:pt x="23" y="3"/>
                </a:lnTo>
                <a:lnTo>
                  <a:pt x="16" y="7"/>
                </a:lnTo>
                <a:lnTo>
                  <a:pt x="11" y="11"/>
                </a:lnTo>
                <a:lnTo>
                  <a:pt x="7" y="16"/>
                </a:lnTo>
                <a:lnTo>
                  <a:pt x="3" y="23"/>
                </a:lnTo>
                <a:lnTo>
                  <a:pt x="2" y="29"/>
                </a:lnTo>
                <a:lnTo>
                  <a:pt x="0" y="37"/>
                </a:lnTo>
                <a:lnTo>
                  <a:pt x="0" y="37"/>
                </a:lnTo>
                <a:lnTo>
                  <a:pt x="2" y="45"/>
                </a:lnTo>
                <a:lnTo>
                  <a:pt x="3" y="52"/>
                </a:lnTo>
                <a:lnTo>
                  <a:pt x="7" y="59"/>
                </a:lnTo>
                <a:lnTo>
                  <a:pt x="11" y="64"/>
                </a:lnTo>
                <a:lnTo>
                  <a:pt x="16" y="68"/>
                </a:lnTo>
                <a:lnTo>
                  <a:pt x="23" y="72"/>
                </a:lnTo>
                <a:lnTo>
                  <a:pt x="30" y="74"/>
                </a:lnTo>
                <a:lnTo>
                  <a:pt x="38" y="75"/>
                </a:lnTo>
                <a:lnTo>
                  <a:pt x="38" y="75"/>
                </a:lnTo>
                <a:lnTo>
                  <a:pt x="46" y="74"/>
                </a:lnTo>
                <a:lnTo>
                  <a:pt x="52" y="72"/>
                </a:lnTo>
                <a:lnTo>
                  <a:pt x="59" y="68"/>
                </a:lnTo>
                <a:lnTo>
                  <a:pt x="65" y="64"/>
                </a:lnTo>
                <a:lnTo>
                  <a:pt x="69" y="59"/>
                </a:lnTo>
                <a:lnTo>
                  <a:pt x="73" y="52"/>
                </a:lnTo>
                <a:lnTo>
                  <a:pt x="74" y="45"/>
                </a:lnTo>
                <a:lnTo>
                  <a:pt x="75" y="37"/>
                </a:lnTo>
                <a:lnTo>
                  <a:pt x="75" y="37"/>
                </a:lnTo>
                <a:lnTo>
                  <a:pt x="74" y="29"/>
                </a:lnTo>
                <a:lnTo>
                  <a:pt x="73" y="23"/>
                </a:lnTo>
                <a:lnTo>
                  <a:pt x="69" y="16"/>
                </a:lnTo>
                <a:lnTo>
                  <a:pt x="65" y="11"/>
                </a:lnTo>
                <a:lnTo>
                  <a:pt x="59" y="7"/>
                </a:lnTo>
                <a:lnTo>
                  <a:pt x="52" y="3"/>
                </a:lnTo>
                <a:lnTo>
                  <a:pt x="46" y="1"/>
                </a:lnTo>
                <a:lnTo>
                  <a:pt x="38" y="0"/>
                </a:lnTo>
                <a:lnTo>
                  <a:pt x="38" y="0"/>
                </a:lnTo>
                <a:close/>
                <a:moveTo>
                  <a:pt x="38" y="53"/>
                </a:moveTo>
                <a:lnTo>
                  <a:pt x="38" y="53"/>
                </a:lnTo>
                <a:lnTo>
                  <a:pt x="31" y="52"/>
                </a:lnTo>
                <a:lnTo>
                  <a:pt x="27" y="48"/>
                </a:lnTo>
                <a:lnTo>
                  <a:pt x="23" y="44"/>
                </a:lnTo>
                <a:lnTo>
                  <a:pt x="22" y="37"/>
                </a:lnTo>
                <a:lnTo>
                  <a:pt x="22" y="37"/>
                </a:lnTo>
                <a:lnTo>
                  <a:pt x="23" y="31"/>
                </a:lnTo>
                <a:lnTo>
                  <a:pt x="27" y="27"/>
                </a:lnTo>
                <a:lnTo>
                  <a:pt x="31" y="23"/>
                </a:lnTo>
                <a:lnTo>
                  <a:pt x="38" y="21"/>
                </a:lnTo>
                <a:lnTo>
                  <a:pt x="38" y="21"/>
                </a:lnTo>
                <a:lnTo>
                  <a:pt x="44" y="23"/>
                </a:lnTo>
                <a:lnTo>
                  <a:pt x="48" y="27"/>
                </a:lnTo>
                <a:lnTo>
                  <a:pt x="52" y="31"/>
                </a:lnTo>
                <a:lnTo>
                  <a:pt x="54" y="37"/>
                </a:lnTo>
                <a:lnTo>
                  <a:pt x="54" y="37"/>
                </a:lnTo>
                <a:lnTo>
                  <a:pt x="52" y="44"/>
                </a:lnTo>
                <a:lnTo>
                  <a:pt x="48" y="48"/>
                </a:lnTo>
                <a:lnTo>
                  <a:pt x="44" y="52"/>
                </a:lnTo>
                <a:lnTo>
                  <a:pt x="38" y="53"/>
                </a:lnTo>
                <a:lnTo>
                  <a:pt x="38" y="53"/>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56" name="Freeform 2423"/>
          <p:cNvSpPr>
            <a:spLocks/>
          </p:cNvSpPr>
          <p:nvPr/>
        </p:nvSpPr>
        <p:spPr bwMode="auto">
          <a:xfrm>
            <a:off x="434976" y="2132013"/>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3057" name="Group 3056"/>
          <p:cNvGrpSpPr/>
          <p:nvPr/>
        </p:nvGrpSpPr>
        <p:grpSpPr>
          <a:xfrm>
            <a:off x="541339" y="2205038"/>
            <a:ext cx="169863" cy="246063"/>
            <a:chOff x="541338" y="2205038"/>
            <a:chExt cx="169863" cy="246063"/>
          </a:xfrm>
        </p:grpSpPr>
        <p:sp>
          <p:nvSpPr>
            <p:cNvPr id="3058"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59"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60"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61"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62"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3063" name="Freeform 2429"/>
          <p:cNvSpPr>
            <a:spLocks/>
          </p:cNvSpPr>
          <p:nvPr/>
        </p:nvSpPr>
        <p:spPr bwMode="auto">
          <a:xfrm>
            <a:off x="827088" y="2132013"/>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64" name="Freeform 2430"/>
          <p:cNvSpPr>
            <a:spLocks/>
          </p:cNvSpPr>
          <p:nvPr/>
        </p:nvSpPr>
        <p:spPr bwMode="auto">
          <a:xfrm>
            <a:off x="903288" y="2208213"/>
            <a:ext cx="230188" cy="230188"/>
          </a:xfrm>
          <a:custGeom>
            <a:avLst/>
            <a:gdLst>
              <a:gd name="T0" fmla="*/ 193 w 289"/>
              <a:gd name="T1" fmla="*/ 32 h 289"/>
              <a:gd name="T2" fmla="*/ 96 w 289"/>
              <a:gd name="T3" fmla="*/ 0 h 289"/>
              <a:gd name="T4" fmla="*/ 0 w 289"/>
              <a:gd name="T5" fmla="*/ 32 h 289"/>
              <a:gd name="T6" fmla="*/ 0 w 289"/>
              <a:gd name="T7" fmla="*/ 289 h 289"/>
              <a:gd name="T8" fmla="*/ 96 w 289"/>
              <a:gd name="T9" fmla="*/ 257 h 289"/>
              <a:gd name="T10" fmla="*/ 193 w 289"/>
              <a:gd name="T11" fmla="*/ 289 h 289"/>
              <a:gd name="T12" fmla="*/ 289 w 289"/>
              <a:gd name="T13" fmla="*/ 257 h 289"/>
              <a:gd name="T14" fmla="*/ 289 w 289"/>
              <a:gd name="T15" fmla="*/ 0 h 289"/>
              <a:gd name="T16" fmla="*/ 193 w 289"/>
              <a:gd name="T17" fmla="*/ 3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9" h="289">
                <a:moveTo>
                  <a:pt x="193" y="32"/>
                </a:moveTo>
                <a:lnTo>
                  <a:pt x="96" y="0"/>
                </a:lnTo>
                <a:lnTo>
                  <a:pt x="0" y="32"/>
                </a:lnTo>
                <a:lnTo>
                  <a:pt x="0" y="289"/>
                </a:lnTo>
                <a:lnTo>
                  <a:pt x="96" y="257"/>
                </a:lnTo>
                <a:lnTo>
                  <a:pt x="193" y="289"/>
                </a:lnTo>
                <a:lnTo>
                  <a:pt x="289" y="257"/>
                </a:lnTo>
                <a:lnTo>
                  <a:pt x="289" y="0"/>
                </a:lnTo>
                <a:lnTo>
                  <a:pt x="193" y="32"/>
                </a:lnTo>
                <a:close/>
              </a:path>
            </a:pathLst>
          </a:custGeom>
          <a:solidFill>
            <a:srgbClr val="F0EFD2"/>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65" name="Line 2431"/>
          <p:cNvSpPr>
            <a:spLocks noChangeShapeType="1"/>
          </p:cNvSpPr>
          <p:nvPr/>
        </p:nvSpPr>
        <p:spPr bwMode="auto">
          <a:xfrm>
            <a:off x="1081088" y="23304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66" name="Line 2432"/>
          <p:cNvSpPr>
            <a:spLocks noChangeShapeType="1"/>
          </p:cNvSpPr>
          <p:nvPr/>
        </p:nvSpPr>
        <p:spPr bwMode="auto">
          <a:xfrm>
            <a:off x="1081088" y="23129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67" name="Line 2433"/>
          <p:cNvSpPr>
            <a:spLocks noChangeShapeType="1"/>
          </p:cNvSpPr>
          <p:nvPr/>
        </p:nvSpPr>
        <p:spPr bwMode="auto">
          <a:xfrm>
            <a:off x="1076325" y="229552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68" name="Line 2434"/>
          <p:cNvSpPr>
            <a:spLocks noChangeShapeType="1"/>
          </p:cNvSpPr>
          <p:nvPr/>
        </p:nvSpPr>
        <p:spPr bwMode="auto">
          <a:xfrm>
            <a:off x="1068388" y="228282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69" name="Line 2435"/>
          <p:cNvSpPr>
            <a:spLocks noChangeShapeType="1"/>
          </p:cNvSpPr>
          <p:nvPr/>
        </p:nvSpPr>
        <p:spPr bwMode="auto">
          <a:xfrm>
            <a:off x="1052513" y="227647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70" name="Line 2436"/>
          <p:cNvSpPr>
            <a:spLocks noChangeShapeType="1"/>
          </p:cNvSpPr>
          <p:nvPr/>
        </p:nvSpPr>
        <p:spPr bwMode="auto">
          <a:xfrm>
            <a:off x="1038225" y="22860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71" name="Line 2437"/>
          <p:cNvSpPr>
            <a:spLocks noChangeShapeType="1"/>
          </p:cNvSpPr>
          <p:nvPr/>
        </p:nvSpPr>
        <p:spPr bwMode="auto">
          <a:xfrm>
            <a:off x="1030288" y="23002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72" name="Line 2438"/>
          <p:cNvSpPr>
            <a:spLocks noChangeShapeType="1"/>
          </p:cNvSpPr>
          <p:nvPr/>
        </p:nvSpPr>
        <p:spPr bwMode="auto">
          <a:xfrm>
            <a:off x="1023938" y="231616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73" name="Line 2439"/>
          <p:cNvSpPr>
            <a:spLocks noChangeShapeType="1"/>
          </p:cNvSpPr>
          <p:nvPr/>
        </p:nvSpPr>
        <p:spPr bwMode="auto">
          <a:xfrm>
            <a:off x="1019175" y="23320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74" name="Line 2440"/>
          <p:cNvSpPr>
            <a:spLocks noChangeShapeType="1"/>
          </p:cNvSpPr>
          <p:nvPr/>
        </p:nvSpPr>
        <p:spPr bwMode="auto">
          <a:xfrm>
            <a:off x="1011238" y="23479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75" name="Line 2441"/>
          <p:cNvSpPr>
            <a:spLocks noChangeShapeType="1"/>
          </p:cNvSpPr>
          <p:nvPr/>
        </p:nvSpPr>
        <p:spPr bwMode="auto">
          <a:xfrm>
            <a:off x="1001713" y="23606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76" name="Line 2442"/>
          <p:cNvSpPr>
            <a:spLocks noChangeShapeType="1"/>
          </p:cNvSpPr>
          <p:nvPr/>
        </p:nvSpPr>
        <p:spPr bwMode="auto">
          <a:xfrm>
            <a:off x="984250" y="236696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77" name="Line 2443"/>
          <p:cNvSpPr>
            <a:spLocks noChangeShapeType="1"/>
          </p:cNvSpPr>
          <p:nvPr/>
        </p:nvSpPr>
        <p:spPr bwMode="auto">
          <a:xfrm>
            <a:off x="969963" y="235902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78" name="Line 2444"/>
          <p:cNvSpPr>
            <a:spLocks noChangeShapeType="1"/>
          </p:cNvSpPr>
          <p:nvPr/>
        </p:nvSpPr>
        <p:spPr bwMode="auto">
          <a:xfrm>
            <a:off x="960438" y="23447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79" name="Line 2445"/>
          <p:cNvSpPr>
            <a:spLocks noChangeShapeType="1"/>
          </p:cNvSpPr>
          <p:nvPr/>
        </p:nvSpPr>
        <p:spPr bwMode="auto">
          <a:xfrm>
            <a:off x="952500" y="232886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80" name="Line 2446"/>
          <p:cNvSpPr>
            <a:spLocks noChangeShapeType="1"/>
          </p:cNvSpPr>
          <p:nvPr/>
        </p:nvSpPr>
        <p:spPr bwMode="auto">
          <a:xfrm>
            <a:off x="949325" y="23129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81" name="Line 2447"/>
          <p:cNvSpPr>
            <a:spLocks noChangeShapeType="1"/>
          </p:cNvSpPr>
          <p:nvPr/>
        </p:nvSpPr>
        <p:spPr bwMode="auto">
          <a:xfrm>
            <a:off x="946150" y="229552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82" name="Line 2448"/>
          <p:cNvSpPr>
            <a:spLocks noChangeShapeType="1"/>
          </p:cNvSpPr>
          <p:nvPr/>
        </p:nvSpPr>
        <p:spPr bwMode="auto">
          <a:xfrm>
            <a:off x="946150" y="22733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83" name="Line 2449"/>
          <p:cNvSpPr>
            <a:spLocks noChangeShapeType="1"/>
          </p:cNvSpPr>
          <p:nvPr/>
        </p:nvSpPr>
        <p:spPr bwMode="auto">
          <a:xfrm flipH="1">
            <a:off x="1065214" y="2344739"/>
            <a:ext cx="33338" cy="34925"/>
          </a:xfrm>
          <a:prstGeom prst="line">
            <a:avLst/>
          </a:prstGeom>
          <a:noFill/>
          <a:ln w="5">
            <a:solidFill>
              <a:srgbClr val="E1574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84" name="Line 2450"/>
          <p:cNvSpPr>
            <a:spLocks noChangeShapeType="1"/>
          </p:cNvSpPr>
          <p:nvPr/>
        </p:nvSpPr>
        <p:spPr bwMode="auto">
          <a:xfrm>
            <a:off x="1065214" y="2344739"/>
            <a:ext cx="33338" cy="34925"/>
          </a:xfrm>
          <a:prstGeom prst="line">
            <a:avLst/>
          </a:prstGeom>
          <a:noFill/>
          <a:ln w="5">
            <a:solidFill>
              <a:srgbClr val="E1574C"/>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85" name="Freeform 2451"/>
          <p:cNvSpPr>
            <a:spLocks/>
          </p:cNvSpPr>
          <p:nvPr/>
        </p:nvSpPr>
        <p:spPr bwMode="auto">
          <a:xfrm>
            <a:off x="1217614" y="2132013"/>
            <a:ext cx="384175" cy="382588"/>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6" name="Freeform 2452"/>
          <p:cNvSpPr>
            <a:spLocks/>
          </p:cNvSpPr>
          <p:nvPr/>
        </p:nvSpPr>
        <p:spPr bwMode="auto">
          <a:xfrm>
            <a:off x="1295400" y="2208213"/>
            <a:ext cx="228600" cy="230188"/>
          </a:xfrm>
          <a:custGeom>
            <a:avLst/>
            <a:gdLst>
              <a:gd name="T0" fmla="*/ 290 w 290"/>
              <a:gd name="T1" fmla="*/ 144 h 289"/>
              <a:gd name="T2" fmla="*/ 287 w 290"/>
              <a:gd name="T3" fmla="*/ 174 h 289"/>
              <a:gd name="T4" fmla="*/ 279 w 290"/>
              <a:gd name="T5" fmla="*/ 201 h 289"/>
              <a:gd name="T6" fmla="*/ 265 w 290"/>
              <a:gd name="T7" fmla="*/ 225 h 289"/>
              <a:gd name="T8" fmla="*/ 247 w 290"/>
              <a:gd name="T9" fmla="*/ 246 h 289"/>
              <a:gd name="T10" fmla="*/ 225 w 290"/>
              <a:gd name="T11" fmla="*/ 265 h 289"/>
              <a:gd name="T12" fmla="*/ 201 w 290"/>
              <a:gd name="T13" fmla="*/ 278 h 289"/>
              <a:gd name="T14" fmla="*/ 174 w 290"/>
              <a:gd name="T15" fmla="*/ 286 h 289"/>
              <a:gd name="T16" fmla="*/ 145 w 290"/>
              <a:gd name="T17" fmla="*/ 289 h 289"/>
              <a:gd name="T18" fmla="*/ 130 w 290"/>
              <a:gd name="T19" fmla="*/ 288 h 289"/>
              <a:gd name="T20" fmla="*/ 102 w 290"/>
              <a:gd name="T21" fmla="*/ 282 h 289"/>
              <a:gd name="T22" fmla="*/ 76 w 290"/>
              <a:gd name="T23" fmla="*/ 272 h 289"/>
              <a:gd name="T24" fmla="*/ 52 w 290"/>
              <a:gd name="T25" fmla="*/ 256 h 289"/>
              <a:gd name="T26" fmla="*/ 34 w 290"/>
              <a:gd name="T27" fmla="*/ 237 h 289"/>
              <a:gd name="T28" fmla="*/ 17 w 290"/>
              <a:gd name="T29" fmla="*/ 213 h 289"/>
              <a:gd name="T30" fmla="*/ 7 w 290"/>
              <a:gd name="T31" fmla="*/ 187 h 289"/>
              <a:gd name="T32" fmla="*/ 1 w 290"/>
              <a:gd name="T33" fmla="*/ 159 h 289"/>
              <a:gd name="T34" fmla="*/ 0 w 290"/>
              <a:gd name="T35" fmla="*/ 144 h 289"/>
              <a:gd name="T36" fmla="*/ 3 w 290"/>
              <a:gd name="T37" fmla="*/ 115 h 289"/>
              <a:gd name="T38" fmla="*/ 11 w 290"/>
              <a:gd name="T39" fmla="*/ 88 h 289"/>
              <a:gd name="T40" fmla="*/ 24 w 290"/>
              <a:gd name="T41" fmla="*/ 64 h 289"/>
              <a:gd name="T42" fmla="*/ 43 w 290"/>
              <a:gd name="T43" fmla="*/ 43 h 289"/>
              <a:gd name="T44" fmla="*/ 64 w 290"/>
              <a:gd name="T45" fmla="*/ 24 h 289"/>
              <a:gd name="T46" fmla="*/ 89 w 290"/>
              <a:gd name="T47" fmla="*/ 10 h 289"/>
              <a:gd name="T48" fmla="*/ 115 w 290"/>
              <a:gd name="T49" fmla="*/ 2 h 289"/>
              <a:gd name="T50" fmla="*/ 145 w 290"/>
              <a:gd name="T51" fmla="*/ 0 h 289"/>
              <a:gd name="T52" fmla="*/ 160 w 290"/>
              <a:gd name="T53" fmla="*/ 1 h 289"/>
              <a:gd name="T54" fmla="*/ 188 w 290"/>
              <a:gd name="T55" fmla="*/ 6 h 289"/>
              <a:gd name="T56" fmla="*/ 213 w 290"/>
              <a:gd name="T57" fmla="*/ 17 h 289"/>
              <a:gd name="T58" fmla="*/ 237 w 290"/>
              <a:gd name="T59" fmla="*/ 33 h 289"/>
              <a:gd name="T60" fmla="*/ 256 w 290"/>
              <a:gd name="T61" fmla="*/ 52 h 289"/>
              <a:gd name="T62" fmla="*/ 272 w 290"/>
              <a:gd name="T63" fmla="*/ 76 h 289"/>
              <a:gd name="T64" fmla="*/ 283 w 290"/>
              <a:gd name="T65" fmla="*/ 102 h 289"/>
              <a:gd name="T66" fmla="*/ 288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8" y="159"/>
                </a:lnTo>
                <a:lnTo>
                  <a:pt x="287" y="174"/>
                </a:lnTo>
                <a:lnTo>
                  <a:pt x="283" y="187"/>
                </a:lnTo>
                <a:lnTo>
                  <a:pt x="279" y="201"/>
                </a:lnTo>
                <a:lnTo>
                  <a:pt x="272" y="213"/>
                </a:lnTo>
                <a:lnTo>
                  <a:pt x="265" y="225"/>
                </a:lnTo>
                <a:lnTo>
                  <a:pt x="256" y="237"/>
                </a:lnTo>
                <a:lnTo>
                  <a:pt x="247" y="246"/>
                </a:lnTo>
                <a:lnTo>
                  <a:pt x="237" y="256"/>
                </a:lnTo>
                <a:lnTo>
                  <a:pt x="225" y="265"/>
                </a:lnTo>
                <a:lnTo>
                  <a:pt x="213" y="272"/>
                </a:lnTo>
                <a:lnTo>
                  <a:pt x="201" y="278"/>
                </a:lnTo>
                <a:lnTo>
                  <a:pt x="188" y="282"/>
                </a:lnTo>
                <a:lnTo>
                  <a:pt x="174" y="286"/>
                </a:lnTo>
                <a:lnTo>
                  <a:pt x="160" y="288"/>
                </a:lnTo>
                <a:lnTo>
                  <a:pt x="145" y="289"/>
                </a:lnTo>
                <a:lnTo>
                  <a:pt x="145" y="289"/>
                </a:lnTo>
                <a:lnTo>
                  <a:pt x="130" y="288"/>
                </a:lnTo>
                <a:lnTo>
                  <a:pt x="115" y="286"/>
                </a:lnTo>
                <a:lnTo>
                  <a:pt x="102" y="282"/>
                </a:lnTo>
                <a:lnTo>
                  <a:pt x="89" y="278"/>
                </a:lnTo>
                <a:lnTo>
                  <a:pt x="76" y="272"/>
                </a:lnTo>
                <a:lnTo>
                  <a:pt x="64" y="265"/>
                </a:lnTo>
                <a:lnTo>
                  <a:pt x="52" y="256"/>
                </a:lnTo>
                <a:lnTo>
                  <a:pt x="43" y="246"/>
                </a:lnTo>
                <a:lnTo>
                  <a:pt x="34" y="237"/>
                </a:lnTo>
                <a:lnTo>
                  <a:pt x="24" y="225"/>
                </a:lnTo>
                <a:lnTo>
                  <a:pt x="17" y="213"/>
                </a:lnTo>
                <a:lnTo>
                  <a:pt x="11" y="201"/>
                </a:lnTo>
                <a:lnTo>
                  <a:pt x="7" y="187"/>
                </a:lnTo>
                <a:lnTo>
                  <a:pt x="3" y="174"/>
                </a:lnTo>
                <a:lnTo>
                  <a:pt x="1" y="159"/>
                </a:lnTo>
                <a:lnTo>
                  <a:pt x="0" y="144"/>
                </a:lnTo>
                <a:lnTo>
                  <a:pt x="0" y="144"/>
                </a:lnTo>
                <a:lnTo>
                  <a:pt x="1" y="130"/>
                </a:lnTo>
                <a:lnTo>
                  <a:pt x="3" y="115"/>
                </a:lnTo>
                <a:lnTo>
                  <a:pt x="7" y="102"/>
                </a:lnTo>
                <a:lnTo>
                  <a:pt x="11" y="88"/>
                </a:lnTo>
                <a:lnTo>
                  <a:pt x="17" y="76"/>
                </a:lnTo>
                <a:lnTo>
                  <a:pt x="24" y="64"/>
                </a:lnTo>
                <a:lnTo>
                  <a:pt x="34" y="52"/>
                </a:lnTo>
                <a:lnTo>
                  <a:pt x="43" y="43"/>
                </a:lnTo>
                <a:lnTo>
                  <a:pt x="52" y="33"/>
                </a:lnTo>
                <a:lnTo>
                  <a:pt x="64" y="24"/>
                </a:lnTo>
                <a:lnTo>
                  <a:pt x="76" y="17"/>
                </a:lnTo>
                <a:lnTo>
                  <a:pt x="89" y="10"/>
                </a:lnTo>
                <a:lnTo>
                  <a:pt x="102" y="6"/>
                </a:lnTo>
                <a:lnTo>
                  <a:pt x="115" y="2"/>
                </a:lnTo>
                <a:lnTo>
                  <a:pt x="130" y="1"/>
                </a:lnTo>
                <a:lnTo>
                  <a:pt x="145" y="0"/>
                </a:lnTo>
                <a:lnTo>
                  <a:pt x="145" y="0"/>
                </a:lnTo>
                <a:lnTo>
                  <a:pt x="160" y="1"/>
                </a:lnTo>
                <a:lnTo>
                  <a:pt x="174" y="2"/>
                </a:lnTo>
                <a:lnTo>
                  <a:pt x="188" y="6"/>
                </a:lnTo>
                <a:lnTo>
                  <a:pt x="201" y="10"/>
                </a:lnTo>
                <a:lnTo>
                  <a:pt x="213" y="17"/>
                </a:lnTo>
                <a:lnTo>
                  <a:pt x="225" y="24"/>
                </a:lnTo>
                <a:lnTo>
                  <a:pt x="237" y="33"/>
                </a:lnTo>
                <a:lnTo>
                  <a:pt x="247" y="43"/>
                </a:lnTo>
                <a:lnTo>
                  <a:pt x="256" y="52"/>
                </a:lnTo>
                <a:lnTo>
                  <a:pt x="265" y="64"/>
                </a:lnTo>
                <a:lnTo>
                  <a:pt x="272" y="76"/>
                </a:lnTo>
                <a:lnTo>
                  <a:pt x="279" y="88"/>
                </a:lnTo>
                <a:lnTo>
                  <a:pt x="283" y="102"/>
                </a:lnTo>
                <a:lnTo>
                  <a:pt x="287" y="115"/>
                </a:lnTo>
                <a:lnTo>
                  <a:pt x="288" y="130"/>
                </a:lnTo>
                <a:lnTo>
                  <a:pt x="290" y="144"/>
                </a:lnTo>
                <a:lnTo>
                  <a:pt x="290" y="14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087" name="Freeform 2453"/>
          <p:cNvSpPr>
            <a:spLocks/>
          </p:cNvSpPr>
          <p:nvPr/>
        </p:nvSpPr>
        <p:spPr bwMode="auto">
          <a:xfrm>
            <a:off x="1328738" y="2243138"/>
            <a:ext cx="161925" cy="161925"/>
          </a:xfrm>
          <a:custGeom>
            <a:avLst/>
            <a:gdLst>
              <a:gd name="T0" fmla="*/ 204 w 204"/>
              <a:gd name="T1" fmla="*/ 101 h 203"/>
              <a:gd name="T2" fmla="*/ 201 w 204"/>
              <a:gd name="T3" fmla="*/ 122 h 203"/>
              <a:gd name="T4" fmla="*/ 196 w 204"/>
              <a:gd name="T5" fmla="*/ 142 h 203"/>
              <a:gd name="T6" fmla="*/ 186 w 204"/>
              <a:gd name="T7" fmla="*/ 158 h 203"/>
              <a:gd name="T8" fmla="*/ 174 w 204"/>
              <a:gd name="T9" fmla="*/ 174 h 203"/>
              <a:gd name="T10" fmla="*/ 158 w 204"/>
              <a:gd name="T11" fmla="*/ 186 h 203"/>
              <a:gd name="T12" fmla="*/ 142 w 204"/>
              <a:gd name="T13" fmla="*/ 195 h 203"/>
              <a:gd name="T14" fmla="*/ 122 w 204"/>
              <a:gd name="T15" fmla="*/ 201 h 203"/>
              <a:gd name="T16" fmla="*/ 102 w 204"/>
              <a:gd name="T17" fmla="*/ 203 h 203"/>
              <a:gd name="T18" fmla="*/ 91 w 204"/>
              <a:gd name="T19" fmla="*/ 203 h 203"/>
              <a:gd name="T20" fmla="*/ 71 w 204"/>
              <a:gd name="T21" fmla="*/ 199 h 203"/>
              <a:gd name="T22" fmla="*/ 54 w 204"/>
              <a:gd name="T23" fmla="*/ 191 h 203"/>
              <a:gd name="T24" fmla="*/ 37 w 204"/>
              <a:gd name="T25" fmla="*/ 181 h 203"/>
              <a:gd name="T26" fmla="*/ 23 w 204"/>
              <a:gd name="T27" fmla="*/ 166 h 203"/>
              <a:gd name="T28" fmla="*/ 12 w 204"/>
              <a:gd name="T29" fmla="*/ 150 h 203"/>
              <a:gd name="T30" fmla="*/ 4 w 204"/>
              <a:gd name="T31" fmla="*/ 132 h 203"/>
              <a:gd name="T32" fmla="*/ 0 w 204"/>
              <a:gd name="T33" fmla="*/ 112 h 203"/>
              <a:gd name="T34" fmla="*/ 0 w 204"/>
              <a:gd name="T35" fmla="*/ 101 h 203"/>
              <a:gd name="T36" fmla="*/ 3 w 204"/>
              <a:gd name="T37" fmla="*/ 81 h 203"/>
              <a:gd name="T38" fmla="*/ 8 w 204"/>
              <a:gd name="T39" fmla="*/ 61 h 203"/>
              <a:gd name="T40" fmla="*/ 17 w 204"/>
              <a:gd name="T41" fmla="*/ 45 h 203"/>
              <a:gd name="T42" fmla="*/ 29 w 204"/>
              <a:gd name="T43" fmla="*/ 29 h 203"/>
              <a:gd name="T44" fmla="*/ 46 w 204"/>
              <a:gd name="T45" fmla="*/ 17 h 203"/>
              <a:gd name="T46" fmla="*/ 62 w 204"/>
              <a:gd name="T47" fmla="*/ 8 h 203"/>
              <a:gd name="T48" fmla="*/ 82 w 204"/>
              <a:gd name="T49" fmla="*/ 2 h 203"/>
              <a:gd name="T50" fmla="*/ 102 w 204"/>
              <a:gd name="T51" fmla="*/ 0 h 203"/>
              <a:gd name="T52" fmla="*/ 113 w 204"/>
              <a:gd name="T53" fmla="*/ 0 h 203"/>
              <a:gd name="T54" fmla="*/ 133 w 204"/>
              <a:gd name="T55" fmla="*/ 4 h 203"/>
              <a:gd name="T56" fmla="*/ 150 w 204"/>
              <a:gd name="T57" fmla="*/ 12 h 203"/>
              <a:gd name="T58" fmla="*/ 166 w 204"/>
              <a:gd name="T59" fmla="*/ 22 h 203"/>
              <a:gd name="T60" fmla="*/ 181 w 204"/>
              <a:gd name="T61" fmla="*/ 37 h 203"/>
              <a:gd name="T62" fmla="*/ 192 w 204"/>
              <a:gd name="T63" fmla="*/ 53 h 203"/>
              <a:gd name="T64" fmla="*/ 200 w 204"/>
              <a:gd name="T65" fmla="*/ 71 h 203"/>
              <a:gd name="T66" fmla="*/ 204 w 204"/>
              <a:gd name="T67" fmla="*/ 91 h 203"/>
              <a:gd name="T68" fmla="*/ 204 w 204"/>
              <a:gd name="T6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204" y="101"/>
                </a:moveTo>
                <a:lnTo>
                  <a:pt x="204" y="101"/>
                </a:lnTo>
                <a:lnTo>
                  <a:pt x="204" y="112"/>
                </a:lnTo>
                <a:lnTo>
                  <a:pt x="201" y="122"/>
                </a:lnTo>
                <a:lnTo>
                  <a:pt x="200" y="132"/>
                </a:lnTo>
                <a:lnTo>
                  <a:pt x="196" y="142"/>
                </a:lnTo>
                <a:lnTo>
                  <a:pt x="192" y="150"/>
                </a:lnTo>
                <a:lnTo>
                  <a:pt x="186" y="158"/>
                </a:lnTo>
                <a:lnTo>
                  <a:pt x="181" y="166"/>
                </a:lnTo>
                <a:lnTo>
                  <a:pt x="174" y="174"/>
                </a:lnTo>
                <a:lnTo>
                  <a:pt x="166" y="181"/>
                </a:lnTo>
                <a:lnTo>
                  <a:pt x="158" y="186"/>
                </a:lnTo>
                <a:lnTo>
                  <a:pt x="150" y="191"/>
                </a:lnTo>
                <a:lnTo>
                  <a:pt x="142" y="195"/>
                </a:lnTo>
                <a:lnTo>
                  <a:pt x="133" y="199"/>
                </a:lnTo>
                <a:lnTo>
                  <a:pt x="122" y="201"/>
                </a:lnTo>
                <a:lnTo>
                  <a:pt x="113" y="203"/>
                </a:lnTo>
                <a:lnTo>
                  <a:pt x="102" y="203"/>
                </a:lnTo>
                <a:lnTo>
                  <a:pt x="102" y="203"/>
                </a:lnTo>
                <a:lnTo>
                  <a:pt x="91" y="203"/>
                </a:lnTo>
                <a:lnTo>
                  <a:pt x="82" y="201"/>
                </a:lnTo>
                <a:lnTo>
                  <a:pt x="71" y="199"/>
                </a:lnTo>
                <a:lnTo>
                  <a:pt x="62" y="195"/>
                </a:lnTo>
                <a:lnTo>
                  <a:pt x="54" y="191"/>
                </a:lnTo>
                <a:lnTo>
                  <a:pt x="46" y="186"/>
                </a:lnTo>
                <a:lnTo>
                  <a:pt x="37" y="181"/>
                </a:lnTo>
                <a:lnTo>
                  <a:pt x="29" y="174"/>
                </a:lnTo>
                <a:lnTo>
                  <a:pt x="23" y="166"/>
                </a:lnTo>
                <a:lnTo>
                  <a:pt x="17" y="158"/>
                </a:lnTo>
                <a:lnTo>
                  <a:pt x="12" y="150"/>
                </a:lnTo>
                <a:lnTo>
                  <a:pt x="8" y="142"/>
                </a:lnTo>
                <a:lnTo>
                  <a:pt x="4" y="132"/>
                </a:lnTo>
                <a:lnTo>
                  <a:pt x="3" y="122"/>
                </a:lnTo>
                <a:lnTo>
                  <a:pt x="0" y="112"/>
                </a:lnTo>
                <a:lnTo>
                  <a:pt x="0" y="101"/>
                </a:lnTo>
                <a:lnTo>
                  <a:pt x="0" y="101"/>
                </a:lnTo>
                <a:lnTo>
                  <a:pt x="0" y="91"/>
                </a:lnTo>
                <a:lnTo>
                  <a:pt x="3" y="81"/>
                </a:lnTo>
                <a:lnTo>
                  <a:pt x="4" y="71"/>
                </a:lnTo>
                <a:lnTo>
                  <a:pt x="8" y="61"/>
                </a:lnTo>
                <a:lnTo>
                  <a:pt x="12" y="53"/>
                </a:lnTo>
                <a:lnTo>
                  <a:pt x="17" y="45"/>
                </a:lnTo>
                <a:lnTo>
                  <a:pt x="23" y="37"/>
                </a:lnTo>
                <a:lnTo>
                  <a:pt x="29" y="29"/>
                </a:lnTo>
                <a:lnTo>
                  <a:pt x="37" y="22"/>
                </a:lnTo>
                <a:lnTo>
                  <a:pt x="46" y="17"/>
                </a:lnTo>
                <a:lnTo>
                  <a:pt x="54" y="12"/>
                </a:lnTo>
                <a:lnTo>
                  <a:pt x="62" y="8"/>
                </a:lnTo>
                <a:lnTo>
                  <a:pt x="71" y="4"/>
                </a:lnTo>
                <a:lnTo>
                  <a:pt x="82" y="2"/>
                </a:lnTo>
                <a:lnTo>
                  <a:pt x="91" y="0"/>
                </a:lnTo>
                <a:lnTo>
                  <a:pt x="102" y="0"/>
                </a:lnTo>
                <a:lnTo>
                  <a:pt x="102" y="0"/>
                </a:lnTo>
                <a:lnTo>
                  <a:pt x="113" y="0"/>
                </a:lnTo>
                <a:lnTo>
                  <a:pt x="122" y="2"/>
                </a:lnTo>
                <a:lnTo>
                  <a:pt x="133" y="4"/>
                </a:lnTo>
                <a:lnTo>
                  <a:pt x="142" y="8"/>
                </a:lnTo>
                <a:lnTo>
                  <a:pt x="150" y="12"/>
                </a:lnTo>
                <a:lnTo>
                  <a:pt x="158" y="17"/>
                </a:lnTo>
                <a:lnTo>
                  <a:pt x="166" y="22"/>
                </a:lnTo>
                <a:lnTo>
                  <a:pt x="174" y="29"/>
                </a:lnTo>
                <a:lnTo>
                  <a:pt x="181" y="37"/>
                </a:lnTo>
                <a:lnTo>
                  <a:pt x="186" y="45"/>
                </a:lnTo>
                <a:lnTo>
                  <a:pt x="192" y="53"/>
                </a:lnTo>
                <a:lnTo>
                  <a:pt x="196" y="61"/>
                </a:lnTo>
                <a:lnTo>
                  <a:pt x="200" y="71"/>
                </a:lnTo>
                <a:lnTo>
                  <a:pt x="201" y="81"/>
                </a:lnTo>
                <a:lnTo>
                  <a:pt x="204" y="91"/>
                </a:lnTo>
                <a:lnTo>
                  <a:pt x="204" y="101"/>
                </a:lnTo>
                <a:lnTo>
                  <a:pt x="204" y="10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8" name="Freeform 2454"/>
          <p:cNvSpPr>
            <a:spLocks/>
          </p:cNvSpPr>
          <p:nvPr/>
        </p:nvSpPr>
        <p:spPr bwMode="auto">
          <a:xfrm>
            <a:off x="1331914" y="2327277"/>
            <a:ext cx="155575" cy="77788"/>
          </a:xfrm>
          <a:custGeom>
            <a:avLst/>
            <a:gdLst>
              <a:gd name="T0" fmla="*/ 176 w 196"/>
              <a:gd name="T1" fmla="*/ 13 h 96"/>
              <a:gd name="T2" fmla="*/ 162 w 196"/>
              <a:gd name="T3" fmla="*/ 0 h 96"/>
              <a:gd name="T4" fmla="*/ 149 w 196"/>
              <a:gd name="T5" fmla="*/ 13 h 96"/>
              <a:gd name="T6" fmla="*/ 149 w 196"/>
              <a:gd name="T7" fmla="*/ 13 h 96"/>
              <a:gd name="T8" fmla="*/ 145 w 196"/>
              <a:gd name="T9" fmla="*/ 16 h 96"/>
              <a:gd name="T10" fmla="*/ 141 w 196"/>
              <a:gd name="T11" fmla="*/ 19 h 96"/>
              <a:gd name="T12" fmla="*/ 135 w 196"/>
              <a:gd name="T13" fmla="*/ 20 h 96"/>
              <a:gd name="T14" fmla="*/ 130 w 196"/>
              <a:gd name="T15" fmla="*/ 21 h 96"/>
              <a:gd name="T16" fmla="*/ 125 w 196"/>
              <a:gd name="T17" fmla="*/ 20 h 96"/>
              <a:gd name="T18" fmla="*/ 119 w 196"/>
              <a:gd name="T19" fmla="*/ 19 h 96"/>
              <a:gd name="T20" fmla="*/ 115 w 196"/>
              <a:gd name="T21" fmla="*/ 16 h 96"/>
              <a:gd name="T22" fmla="*/ 111 w 196"/>
              <a:gd name="T23" fmla="*/ 13 h 96"/>
              <a:gd name="T24" fmla="*/ 98 w 196"/>
              <a:gd name="T25" fmla="*/ 0 h 96"/>
              <a:gd name="T26" fmla="*/ 84 w 196"/>
              <a:gd name="T27" fmla="*/ 13 h 96"/>
              <a:gd name="T28" fmla="*/ 84 w 196"/>
              <a:gd name="T29" fmla="*/ 13 h 96"/>
              <a:gd name="T30" fmla="*/ 80 w 196"/>
              <a:gd name="T31" fmla="*/ 16 h 96"/>
              <a:gd name="T32" fmla="*/ 76 w 196"/>
              <a:gd name="T33" fmla="*/ 19 h 96"/>
              <a:gd name="T34" fmla="*/ 71 w 196"/>
              <a:gd name="T35" fmla="*/ 20 h 96"/>
              <a:gd name="T36" fmla="*/ 66 w 196"/>
              <a:gd name="T37" fmla="*/ 21 h 96"/>
              <a:gd name="T38" fmla="*/ 60 w 196"/>
              <a:gd name="T39" fmla="*/ 20 h 96"/>
              <a:gd name="T40" fmla="*/ 55 w 196"/>
              <a:gd name="T41" fmla="*/ 19 h 96"/>
              <a:gd name="T42" fmla="*/ 51 w 196"/>
              <a:gd name="T43" fmla="*/ 16 h 96"/>
              <a:gd name="T44" fmla="*/ 47 w 196"/>
              <a:gd name="T45" fmla="*/ 13 h 96"/>
              <a:gd name="T46" fmla="*/ 33 w 196"/>
              <a:gd name="T47" fmla="*/ 0 h 96"/>
              <a:gd name="T48" fmla="*/ 20 w 196"/>
              <a:gd name="T49" fmla="*/ 13 h 96"/>
              <a:gd name="T50" fmla="*/ 20 w 196"/>
              <a:gd name="T51" fmla="*/ 13 h 96"/>
              <a:gd name="T52" fmla="*/ 16 w 196"/>
              <a:gd name="T53" fmla="*/ 17 h 96"/>
              <a:gd name="T54" fmla="*/ 11 w 196"/>
              <a:gd name="T55" fmla="*/ 19 h 96"/>
              <a:gd name="T56" fmla="*/ 5 w 196"/>
              <a:gd name="T57" fmla="*/ 20 h 96"/>
              <a:gd name="T58" fmla="*/ 0 w 196"/>
              <a:gd name="T59" fmla="*/ 21 h 96"/>
              <a:gd name="T60" fmla="*/ 0 w 196"/>
              <a:gd name="T61" fmla="*/ 21 h 96"/>
              <a:gd name="T62" fmla="*/ 5 w 196"/>
              <a:gd name="T63" fmla="*/ 36 h 96"/>
              <a:gd name="T64" fmla="*/ 13 w 196"/>
              <a:gd name="T65" fmla="*/ 51 h 96"/>
              <a:gd name="T66" fmla="*/ 23 w 196"/>
              <a:gd name="T67" fmla="*/ 64 h 96"/>
              <a:gd name="T68" fmla="*/ 35 w 196"/>
              <a:gd name="T69" fmla="*/ 75 h 96"/>
              <a:gd name="T70" fmla="*/ 50 w 196"/>
              <a:gd name="T71" fmla="*/ 84 h 96"/>
              <a:gd name="T72" fmla="*/ 64 w 196"/>
              <a:gd name="T73" fmla="*/ 91 h 96"/>
              <a:gd name="T74" fmla="*/ 80 w 196"/>
              <a:gd name="T75" fmla="*/ 95 h 96"/>
              <a:gd name="T76" fmla="*/ 98 w 196"/>
              <a:gd name="T77" fmla="*/ 96 h 96"/>
              <a:gd name="T78" fmla="*/ 98 w 196"/>
              <a:gd name="T79" fmla="*/ 96 h 96"/>
              <a:gd name="T80" fmla="*/ 115 w 196"/>
              <a:gd name="T81" fmla="*/ 95 h 96"/>
              <a:gd name="T82" fmla="*/ 131 w 196"/>
              <a:gd name="T83" fmla="*/ 91 h 96"/>
              <a:gd name="T84" fmla="*/ 146 w 196"/>
              <a:gd name="T85" fmla="*/ 84 h 96"/>
              <a:gd name="T86" fmla="*/ 161 w 196"/>
              <a:gd name="T87" fmla="*/ 75 h 96"/>
              <a:gd name="T88" fmla="*/ 173 w 196"/>
              <a:gd name="T89" fmla="*/ 64 h 96"/>
              <a:gd name="T90" fmla="*/ 182 w 196"/>
              <a:gd name="T91" fmla="*/ 51 h 96"/>
              <a:gd name="T92" fmla="*/ 190 w 196"/>
              <a:gd name="T93" fmla="*/ 36 h 96"/>
              <a:gd name="T94" fmla="*/ 196 w 196"/>
              <a:gd name="T95" fmla="*/ 21 h 96"/>
              <a:gd name="T96" fmla="*/ 196 w 196"/>
              <a:gd name="T97" fmla="*/ 21 h 96"/>
              <a:gd name="T98" fmla="*/ 190 w 196"/>
              <a:gd name="T99" fmla="*/ 20 h 96"/>
              <a:gd name="T100" fmla="*/ 185 w 196"/>
              <a:gd name="T101" fmla="*/ 19 h 96"/>
              <a:gd name="T102" fmla="*/ 180 w 196"/>
              <a:gd name="T103" fmla="*/ 17 h 96"/>
              <a:gd name="T104" fmla="*/ 176 w 196"/>
              <a:gd name="T105" fmla="*/ 13 h 96"/>
              <a:gd name="T106" fmla="*/ 176 w 196"/>
              <a:gd name="T107" fmla="*/ 1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96">
                <a:moveTo>
                  <a:pt x="176" y="13"/>
                </a:move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lnTo>
                  <a:pt x="0" y="21"/>
                </a:lnTo>
                <a:lnTo>
                  <a:pt x="5" y="36"/>
                </a:lnTo>
                <a:lnTo>
                  <a:pt x="13" y="51"/>
                </a:lnTo>
                <a:lnTo>
                  <a:pt x="23" y="64"/>
                </a:lnTo>
                <a:lnTo>
                  <a:pt x="35" y="75"/>
                </a:lnTo>
                <a:lnTo>
                  <a:pt x="50" y="84"/>
                </a:lnTo>
                <a:lnTo>
                  <a:pt x="64" y="91"/>
                </a:lnTo>
                <a:lnTo>
                  <a:pt x="80" y="95"/>
                </a:lnTo>
                <a:lnTo>
                  <a:pt x="98" y="96"/>
                </a:lnTo>
                <a:lnTo>
                  <a:pt x="98" y="96"/>
                </a:lnTo>
                <a:lnTo>
                  <a:pt x="115" y="95"/>
                </a:lnTo>
                <a:lnTo>
                  <a:pt x="131" y="91"/>
                </a:lnTo>
                <a:lnTo>
                  <a:pt x="146" y="84"/>
                </a:lnTo>
                <a:lnTo>
                  <a:pt x="161" y="75"/>
                </a:lnTo>
                <a:lnTo>
                  <a:pt x="173" y="64"/>
                </a:lnTo>
                <a:lnTo>
                  <a:pt x="182" y="51"/>
                </a:lnTo>
                <a:lnTo>
                  <a:pt x="190" y="36"/>
                </a:lnTo>
                <a:lnTo>
                  <a:pt x="196" y="21"/>
                </a:lnTo>
                <a:lnTo>
                  <a:pt x="196" y="21"/>
                </a:lnTo>
                <a:lnTo>
                  <a:pt x="190" y="20"/>
                </a:lnTo>
                <a:lnTo>
                  <a:pt x="185" y="19"/>
                </a:lnTo>
                <a:lnTo>
                  <a:pt x="180" y="17"/>
                </a:lnTo>
                <a:lnTo>
                  <a:pt x="176" y="13"/>
                </a:lnTo>
                <a:lnTo>
                  <a:pt x="176" y="13"/>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9" name="Freeform 2455"/>
          <p:cNvSpPr>
            <a:spLocks/>
          </p:cNvSpPr>
          <p:nvPr/>
        </p:nvSpPr>
        <p:spPr bwMode="auto">
          <a:xfrm>
            <a:off x="1328738" y="2243138"/>
            <a:ext cx="161925" cy="161925"/>
          </a:xfrm>
          <a:custGeom>
            <a:avLst/>
            <a:gdLst>
              <a:gd name="T0" fmla="*/ 204 w 204"/>
              <a:gd name="T1" fmla="*/ 101 h 203"/>
              <a:gd name="T2" fmla="*/ 201 w 204"/>
              <a:gd name="T3" fmla="*/ 122 h 203"/>
              <a:gd name="T4" fmla="*/ 196 w 204"/>
              <a:gd name="T5" fmla="*/ 142 h 203"/>
              <a:gd name="T6" fmla="*/ 186 w 204"/>
              <a:gd name="T7" fmla="*/ 158 h 203"/>
              <a:gd name="T8" fmla="*/ 174 w 204"/>
              <a:gd name="T9" fmla="*/ 174 h 203"/>
              <a:gd name="T10" fmla="*/ 158 w 204"/>
              <a:gd name="T11" fmla="*/ 186 h 203"/>
              <a:gd name="T12" fmla="*/ 142 w 204"/>
              <a:gd name="T13" fmla="*/ 195 h 203"/>
              <a:gd name="T14" fmla="*/ 122 w 204"/>
              <a:gd name="T15" fmla="*/ 201 h 203"/>
              <a:gd name="T16" fmla="*/ 102 w 204"/>
              <a:gd name="T17" fmla="*/ 203 h 203"/>
              <a:gd name="T18" fmla="*/ 91 w 204"/>
              <a:gd name="T19" fmla="*/ 203 h 203"/>
              <a:gd name="T20" fmla="*/ 71 w 204"/>
              <a:gd name="T21" fmla="*/ 199 h 203"/>
              <a:gd name="T22" fmla="*/ 54 w 204"/>
              <a:gd name="T23" fmla="*/ 191 h 203"/>
              <a:gd name="T24" fmla="*/ 37 w 204"/>
              <a:gd name="T25" fmla="*/ 181 h 203"/>
              <a:gd name="T26" fmla="*/ 23 w 204"/>
              <a:gd name="T27" fmla="*/ 166 h 203"/>
              <a:gd name="T28" fmla="*/ 12 w 204"/>
              <a:gd name="T29" fmla="*/ 150 h 203"/>
              <a:gd name="T30" fmla="*/ 4 w 204"/>
              <a:gd name="T31" fmla="*/ 132 h 203"/>
              <a:gd name="T32" fmla="*/ 0 w 204"/>
              <a:gd name="T33" fmla="*/ 112 h 203"/>
              <a:gd name="T34" fmla="*/ 0 w 204"/>
              <a:gd name="T35" fmla="*/ 101 h 203"/>
              <a:gd name="T36" fmla="*/ 3 w 204"/>
              <a:gd name="T37" fmla="*/ 81 h 203"/>
              <a:gd name="T38" fmla="*/ 8 w 204"/>
              <a:gd name="T39" fmla="*/ 61 h 203"/>
              <a:gd name="T40" fmla="*/ 17 w 204"/>
              <a:gd name="T41" fmla="*/ 45 h 203"/>
              <a:gd name="T42" fmla="*/ 29 w 204"/>
              <a:gd name="T43" fmla="*/ 29 h 203"/>
              <a:gd name="T44" fmla="*/ 46 w 204"/>
              <a:gd name="T45" fmla="*/ 17 h 203"/>
              <a:gd name="T46" fmla="*/ 62 w 204"/>
              <a:gd name="T47" fmla="*/ 8 h 203"/>
              <a:gd name="T48" fmla="*/ 82 w 204"/>
              <a:gd name="T49" fmla="*/ 2 h 203"/>
              <a:gd name="T50" fmla="*/ 102 w 204"/>
              <a:gd name="T51" fmla="*/ 0 h 203"/>
              <a:gd name="T52" fmla="*/ 113 w 204"/>
              <a:gd name="T53" fmla="*/ 0 h 203"/>
              <a:gd name="T54" fmla="*/ 133 w 204"/>
              <a:gd name="T55" fmla="*/ 4 h 203"/>
              <a:gd name="T56" fmla="*/ 150 w 204"/>
              <a:gd name="T57" fmla="*/ 12 h 203"/>
              <a:gd name="T58" fmla="*/ 166 w 204"/>
              <a:gd name="T59" fmla="*/ 22 h 203"/>
              <a:gd name="T60" fmla="*/ 181 w 204"/>
              <a:gd name="T61" fmla="*/ 37 h 203"/>
              <a:gd name="T62" fmla="*/ 192 w 204"/>
              <a:gd name="T63" fmla="*/ 53 h 203"/>
              <a:gd name="T64" fmla="*/ 200 w 204"/>
              <a:gd name="T65" fmla="*/ 71 h 203"/>
              <a:gd name="T66" fmla="*/ 204 w 204"/>
              <a:gd name="T67" fmla="*/ 91 h 203"/>
              <a:gd name="T68" fmla="*/ 204 w 204"/>
              <a:gd name="T6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204" y="101"/>
                </a:moveTo>
                <a:lnTo>
                  <a:pt x="204" y="101"/>
                </a:lnTo>
                <a:lnTo>
                  <a:pt x="204" y="112"/>
                </a:lnTo>
                <a:lnTo>
                  <a:pt x="201" y="122"/>
                </a:lnTo>
                <a:lnTo>
                  <a:pt x="200" y="132"/>
                </a:lnTo>
                <a:lnTo>
                  <a:pt x="196" y="142"/>
                </a:lnTo>
                <a:lnTo>
                  <a:pt x="192" y="150"/>
                </a:lnTo>
                <a:lnTo>
                  <a:pt x="186" y="158"/>
                </a:lnTo>
                <a:lnTo>
                  <a:pt x="181" y="166"/>
                </a:lnTo>
                <a:lnTo>
                  <a:pt x="174" y="174"/>
                </a:lnTo>
                <a:lnTo>
                  <a:pt x="166" y="181"/>
                </a:lnTo>
                <a:lnTo>
                  <a:pt x="158" y="186"/>
                </a:lnTo>
                <a:lnTo>
                  <a:pt x="150" y="191"/>
                </a:lnTo>
                <a:lnTo>
                  <a:pt x="142" y="195"/>
                </a:lnTo>
                <a:lnTo>
                  <a:pt x="133" y="199"/>
                </a:lnTo>
                <a:lnTo>
                  <a:pt x="122" y="201"/>
                </a:lnTo>
                <a:lnTo>
                  <a:pt x="113" y="203"/>
                </a:lnTo>
                <a:lnTo>
                  <a:pt x="102" y="203"/>
                </a:lnTo>
                <a:lnTo>
                  <a:pt x="102" y="203"/>
                </a:lnTo>
                <a:lnTo>
                  <a:pt x="91" y="203"/>
                </a:lnTo>
                <a:lnTo>
                  <a:pt x="82" y="201"/>
                </a:lnTo>
                <a:lnTo>
                  <a:pt x="71" y="199"/>
                </a:lnTo>
                <a:lnTo>
                  <a:pt x="62" y="195"/>
                </a:lnTo>
                <a:lnTo>
                  <a:pt x="54" y="191"/>
                </a:lnTo>
                <a:lnTo>
                  <a:pt x="46" y="186"/>
                </a:lnTo>
                <a:lnTo>
                  <a:pt x="37" y="181"/>
                </a:lnTo>
                <a:lnTo>
                  <a:pt x="29" y="174"/>
                </a:lnTo>
                <a:lnTo>
                  <a:pt x="23" y="166"/>
                </a:lnTo>
                <a:lnTo>
                  <a:pt x="17" y="158"/>
                </a:lnTo>
                <a:lnTo>
                  <a:pt x="12" y="150"/>
                </a:lnTo>
                <a:lnTo>
                  <a:pt x="8" y="142"/>
                </a:lnTo>
                <a:lnTo>
                  <a:pt x="4" y="132"/>
                </a:lnTo>
                <a:lnTo>
                  <a:pt x="3" y="122"/>
                </a:lnTo>
                <a:lnTo>
                  <a:pt x="0" y="112"/>
                </a:lnTo>
                <a:lnTo>
                  <a:pt x="0" y="101"/>
                </a:lnTo>
                <a:lnTo>
                  <a:pt x="0" y="101"/>
                </a:lnTo>
                <a:lnTo>
                  <a:pt x="0" y="91"/>
                </a:lnTo>
                <a:lnTo>
                  <a:pt x="3" y="81"/>
                </a:lnTo>
                <a:lnTo>
                  <a:pt x="4" y="71"/>
                </a:lnTo>
                <a:lnTo>
                  <a:pt x="8" y="61"/>
                </a:lnTo>
                <a:lnTo>
                  <a:pt x="12" y="53"/>
                </a:lnTo>
                <a:lnTo>
                  <a:pt x="17" y="45"/>
                </a:lnTo>
                <a:lnTo>
                  <a:pt x="23" y="37"/>
                </a:lnTo>
                <a:lnTo>
                  <a:pt x="29" y="29"/>
                </a:lnTo>
                <a:lnTo>
                  <a:pt x="37" y="22"/>
                </a:lnTo>
                <a:lnTo>
                  <a:pt x="46" y="17"/>
                </a:lnTo>
                <a:lnTo>
                  <a:pt x="54" y="12"/>
                </a:lnTo>
                <a:lnTo>
                  <a:pt x="62" y="8"/>
                </a:lnTo>
                <a:lnTo>
                  <a:pt x="71" y="4"/>
                </a:lnTo>
                <a:lnTo>
                  <a:pt x="82" y="2"/>
                </a:lnTo>
                <a:lnTo>
                  <a:pt x="91" y="0"/>
                </a:lnTo>
                <a:lnTo>
                  <a:pt x="102" y="0"/>
                </a:lnTo>
                <a:lnTo>
                  <a:pt x="102" y="0"/>
                </a:lnTo>
                <a:lnTo>
                  <a:pt x="113" y="0"/>
                </a:lnTo>
                <a:lnTo>
                  <a:pt x="122" y="2"/>
                </a:lnTo>
                <a:lnTo>
                  <a:pt x="133" y="4"/>
                </a:lnTo>
                <a:lnTo>
                  <a:pt x="142" y="8"/>
                </a:lnTo>
                <a:lnTo>
                  <a:pt x="150" y="12"/>
                </a:lnTo>
                <a:lnTo>
                  <a:pt x="158" y="17"/>
                </a:lnTo>
                <a:lnTo>
                  <a:pt x="166" y="22"/>
                </a:lnTo>
                <a:lnTo>
                  <a:pt x="174" y="29"/>
                </a:lnTo>
                <a:lnTo>
                  <a:pt x="181" y="37"/>
                </a:lnTo>
                <a:lnTo>
                  <a:pt x="186" y="45"/>
                </a:lnTo>
                <a:lnTo>
                  <a:pt x="192" y="53"/>
                </a:lnTo>
                <a:lnTo>
                  <a:pt x="196" y="61"/>
                </a:lnTo>
                <a:lnTo>
                  <a:pt x="200" y="71"/>
                </a:lnTo>
                <a:lnTo>
                  <a:pt x="201" y="81"/>
                </a:lnTo>
                <a:lnTo>
                  <a:pt x="204" y="91"/>
                </a:lnTo>
                <a:lnTo>
                  <a:pt x="204" y="101"/>
                </a:lnTo>
                <a:lnTo>
                  <a:pt x="204" y="101"/>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90" name="Line 2456"/>
          <p:cNvSpPr>
            <a:spLocks noChangeShapeType="1"/>
          </p:cNvSpPr>
          <p:nvPr/>
        </p:nvSpPr>
        <p:spPr bwMode="auto">
          <a:xfrm>
            <a:off x="1409700" y="22256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91" name="Line 2457"/>
          <p:cNvSpPr>
            <a:spLocks noChangeShapeType="1"/>
          </p:cNvSpPr>
          <p:nvPr/>
        </p:nvSpPr>
        <p:spPr bwMode="auto">
          <a:xfrm>
            <a:off x="1409700" y="242093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92" name="Line 2458"/>
          <p:cNvSpPr>
            <a:spLocks noChangeShapeType="1"/>
          </p:cNvSpPr>
          <p:nvPr/>
        </p:nvSpPr>
        <p:spPr bwMode="auto">
          <a:xfrm>
            <a:off x="1508125" y="2324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93" name="Line 2459"/>
          <p:cNvSpPr>
            <a:spLocks noChangeShapeType="1"/>
          </p:cNvSpPr>
          <p:nvPr/>
        </p:nvSpPr>
        <p:spPr bwMode="auto">
          <a:xfrm>
            <a:off x="1311275" y="2324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94" name="Line 2460"/>
          <p:cNvSpPr>
            <a:spLocks noChangeShapeType="1"/>
          </p:cNvSpPr>
          <p:nvPr/>
        </p:nvSpPr>
        <p:spPr bwMode="auto">
          <a:xfrm>
            <a:off x="1477963" y="22542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95" name="Line 2461"/>
          <p:cNvSpPr>
            <a:spLocks noChangeShapeType="1"/>
          </p:cNvSpPr>
          <p:nvPr/>
        </p:nvSpPr>
        <p:spPr bwMode="auto">
          <a:xfrm>
            <a:off x="1339850" y="2392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96" name="Line 2462"/>
          <p:cNvSpPr>
            <a:spLocks noChangeShapeType="1"/>
          </p:cNvSpPr>
          <p:nvPr/>
        </p:nvSpPr>
        <p:spPr bwMode="auto">
          <a:xfrm>
            <a:off x="1477963" y="2392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97" name="Line 2463"/>
          <p:cNvSpPr>
            <a:spLocks noChangeShapeType="1"/>
          </p:cNvSpPr>
          <p:nvPr/>
        </p:nvSpPr>
        <p:spPr bwMode="auto">
          <a:xfrm>
            <a:off x="1339850" y="22542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98" name="Freeform 2464"/>
          <p:cNvSpPr>
            <a:spLocks/>
          </p:cNvSpPr>
          <p:nvPr/>
        </p:nvSpPr>
        <p:spPr bwMode="auto">
          <a:xfrm>
            <a:off x="1331914" y="2327276"/>
            <a:ext cx="155575" cy="17463"/>
          </a:xfrm>
          <a:custGeom>
            <a:avLst/>
            <a:gdLst>
              <a:gd name="T0" fmla="*/ 196 w 196"/>
              <a:gd name="T1" fmla="*/ 21 h 21"/>
              <a:gd name="T2" fmla="*/ 196 w 196"/>
              <a:gd name="T3" fmla="*/ 21 h 21"/>
              <a:gd name="T4" fmla="*/ 190 w 196"/>
              <a:gd name="T5" fmla="*/ 20 h 21"/>
              <a:gd name="T6" fmla="*/ 185 w 196"/>
              <a:gd name="T7" fmla="*/ 19 h 21"/>
              <a:gd name="T8" fmla="*/ 180 w 196"/>
              <a:gd name="T9" fmla="*/ 17 h 21"/>
              <a:gd name="T10" fmla="*/ 176 w 196"/>
              <a:gd name="T11" fmla="*/ 13 h 21"/>
              <a:gd name="T12" fmla="*/ 162 w 196"/>
              <a:gd name="T13" fmla="*/ 0 h 21"/>
              <a:gd name="T14" fmla="*/ 149 w 196"/>
              <a:gd name="T15" fmla="*/ 13 h 21"/>
              <a:gd name="T16" fmla="*/ 149 w 196"/>
              <a:gd name="T17" fmla="*/ 13 h 21"/>
              <a:gd name="T18" fmla="*/ 145 w 196"/>
              <a:gd name="T19" fmla="*/ 16 h 21"/>
              <a:gd name="T20" fmla="*/ 141 w 196"/>
              <a:gd name="T21" fmla="*/ 19 h 21"/>
              <a:gd name="T22" fmla="*/ 135 w 196"/>
              <a:gd name="T23" fmla="*/ 20 h 21"/>
              <a:gd name="T24" fmla="*/ 130 w 196"/>
              <a:gd name="T25" fmla="*/ 21 h 21"/>
              <a:gd name="T26" fmla="*/ 125 w 196"/>
              <a:gd name="T27" fmla="*/ 20 h 21"/>
              <a:gd name="T28" fmla="*/ 119 w 196"/>
              <a:gd name="T29" fmla="*/ 19 h 21"/>
              <a:gd name="T30" fmla="*/ 115 w 196"/>
              <a:gd name="T31" fmla="*/ 16 h 21"/>
              <a:gd name="T32" fmla="*/ 111 w 196"/>
              <a:gd name="T33" fmla="*/ 13 h 21"/>
              <a:gd name="T34" fmla="*/ 98 w 196"/>
              <a:gd name="T35" fmla="*/ 0 h 21"/>
              <a:gd name="T36" fmla="*/ 84 w 196"/>
              <a:gd name="T37" fmla="*/ 13 h 21"/>
              <a:gd name="T38" fmla="*/ 84 w 196"/>
              <a:gd name="T39" fmla="*/ 13 h 21"/>
              <a:gd name="T40" fmla="*/ 80 w 196"/>
              <a:gd name="T41" fmla="*/ 16 h 21"/>
              <a:gd name="T42" fmla="*/ 76 w 196"/>
              <a:gd name="T43" fmla="*/ 19 h 21"/>
              <a:gd name="T44" fmla="*/ 71 w 196"/>
              <a:gd name="T45" fmla="*/ 20 h 21"/>
              <a:gd name="T46" fmla="*/ 66 w 196"/>
              <a:gd name="T47" fmla="*/ 21 h 21"/>
              <a:gd name="T48" fmla="*/ 60 w 196"/>
              <a:gd name="T49" fmla="*/ 20 h 21"/>
              <a:gd name="T50" fmla="*/ 55 w 196"/>
              <a:gd name="T51" fmla="*/ 19 h 21"/>
              <a:gd name="T52" fmla="*/ 51 w 196"/>
              <a:gd name="T53" fmla="*/ 16 h 21"/>
              <a:gd name="T54" fmla="*/ 47 w 196"/>
              <a:gd name="T55" fmla="*/ 13 h 21"/>
              <a:gd name="T56" fmla="*/ 33 w 196"/>
              <a:gd name="T57" fmla="*/ 0 h 21"/>
              <a:gd name="T58" fmla="*/ 20 w 196"/>
              <a:gd name="T59" fmla="*/ 13 h 21"/>
              <a:gd name="T60" fmla="*/ 20 w 196"/>
              <a:gd name="T61" fmla="*/ 13 h 21"/>
              <a:gd name="T62" fmla="*/ 16 w 196"/>
              <a:gd name="T63" fmla="*/ 17 h 21"/>
              <a:gd name="T64" fmla="*/ 11 w 196"/>
              <a:gd name="T65" fmla="*/ 19 h 21"/>
              <a:gd name="T66" fmla="*/ 5 w 196"/>
              <a:gd name="T67" fmla="*/ 20 h 21"/>
              <a:gd name="T68" fmla="*/ 0 w 196"/>
              <a:gd name="T69" fmla="*/ 21 h 21"/>
              <a:gd name="T70" fmla="*/ 196 w 196"/>
              <a:gd name="T7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6" h="21">
                <a:moveTo>
                  <a:pt x="196" y="21"/>
                </a:moveTo>
                <a:lnTo>
                  <a:pt x="196" y="21"/>
                </a:lnTo>
                <a:lnTo>
                  <a:pt x="190" y="20"/>
                </a:lnTo>
                <a:lnTo>
                  <a:pt x="185" y="19"/>
                </a:lnTo>
                <a:lnTo>
                  <a:pt x="180" y="17"/>
                </a:lnTo>
                <a:lnTo>
                  <a:pt x="176" y="13"/>
                </a:ln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lnTo>
                  <a:pt x="196" y="2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99" name="Freeform 2465"/>
          <p:cNvSpPr>
            <a:spLocks/>
          </p:cNvSpPr>
          <p:nvPr/>
        </p:nvSpPr>
        <p:spPr bwMode="auto">
          <a:xfrm>
            <a:off x="1331914" y="2327276"/>
            <a:ext cx="155575" cy="17463"/>
          </a:xfrm>
          <a:custGeom>
            <a:avLst/>
            <a:gdLst>
              <a:gd name="T0" fmla="*/ 196 w 196"/>
              <a:gd name="T1" fmla="*/ 21 h 21"/>
              <a:gd name="T2" fmla="*/ 196 w 196"/>
              <a:gd name="T3" fmla="*/ 21 h 21"/>
              <a:gd name="T4" fmla="*/ 190 w 196"/>
              <a:gd name="T5" fmla="*/ 20 h 21"/>
              <a:gd name="T6" fmla="*/ 185 w 196"/>
              <a:gd name="T7" fmla="*/ 19 h 21"/>
              <a:gd name="T8" fmla="*/ 180 w 196"/>
              <a:gd name="T9" fmla="*/ 17 h 21"/>
              <a:gd name="T10" fmla="*/ 176 w 196"/>
              <a:gd name="T11" fmla="*/ 13 h 21"/>
              <a:gd name="T12" fmla="*/ 162 w 196"/>
              <a:gd name="T13" fmla="*/ 0 h 21"/>
              <a:gd name="T14" fmla="*/ 149 w 196"/>
              <a:gd name="T15" fmla="*/ 13 h 21"/>
              <a:gd name="T16" fmla="*/ 149 w 196"/>
              <a:gd name="T17" fmla="*/ 13 h 21"/>
              <a:gd name="T18" fmla="*/ 145 w 196"/>
              <a:gd name="T19" fmla="*/ 16 h 21"/>
              <a:gd name="T20" fmla="*/ 141 w 196"/>
              <a:gd name="T21" fmla="*/ 19 h 21"/>
              <a:gd name="T22" fmla="*/ 135 w 196"/>
              <a:gd name="T23" fmla="*/ 20 h 21"/>
              <a:gd name="T24" fmla="*/ 130 w 196"/>
              <a:gd name="T25" fmla="*/ 21 h 21"/>
              <a:gd name="T26" fmla="*/ 125 w 196"/>
              <a:gd name="T27" fmla="*/ 20 h 21"/>
              <a:gd name="T28" fmla="*/ 119 w 196"/>
              <a:gd name="T29" fmla="*/ 19 h 21"/>
              <a:gd name="T30" fmla="*/ 115 w 196"/>
              <a:gd name="T31" fmla="*/ 16 h 21"/>
              <a:gd name="T32" fmla="*/ 111 w 196"/>
              <a:gd name="T33" fmla="*/ 13 h 21"/>
              <a:gd name="T34" fmla="*/ 98 w 196"/>
              <a:gd name="T35" fmla="*/ 0 h 21"/>
              <a:gd name="T36" fmla="*/ 84 w 196"/>
              <a:gd name="T37" fmla="*/ 13 h 21"/>
              <a:gd name="T38" fmla="*/ 84 w 196"/>
              <a:gd name="T39" fmla="*/ 13 h 21"/>
              <a:gd name="T40" fmla="*/ 80 w 196"/>
              <a:gd name="T41" fmla="*/ 16 h 21"/>
              <a:gd name="T42" fmla="*/ 76 w 196"/>
              <a:gd name="T43" fmla="*/ 19 h 21"/>
              <a:gd name="T44" fmla="*/ 71 w 196"/>
              <a:gd name="T45" fmla="*/ 20 h 21"/>
              <a:gd name="T46" fmla="*/ 66 w 196"/>
              <a:gd name="T47" fmla="*/ 21 h 21"/>
              <a:gd name="T48" fmla="*/ 60 w 196"/>
              <a:gd name="T49" fmla="*/ 20 h 21"/>
              <a:gd name="T50" fmla="*/ 55 w 196"/>
              <a:gd name="T51" fmla="*/ 19 h 21"/>
              <a:gd name="T52" fmla="*/ 51 w 196"/>
              <a:gd name="T53" fmla="*/ 16 h 21"/>
              <a:gd name="T54" fmla="*/ 47 w 196"/>
              <a:gd name="T55" fmla="*/ 13 h 21"/>
              <a:gd name="T56" fmla="*/ 33 w 196"/>
              <a:gd name="T57" fmla="*/ 0 h 21"/>
              <a:gd name="T58" fmla="*/ 20 w 196"/>
              <a:gd name="T59" fmla="*/ 13 h 21"/>
              <a:gd name="T60" fmla="*/ 20 w 196"/>
              <a:gd name="T61" fmla="*/ 13 h 21"/>
              <a:gd name="T62" fmla="*/ 16 w 196"/>
              <a:gd name="T63" fmla="*/ 17 h 21"/>
              <a:gd name="T64" fmla="*/ 11 w 196"/>
              <a:gd name="T65" fmla="*/ 19 h 21"/>
              <a:gd name="T66" fmla="*/ 5 w 196"/>
              <a:gd name="T67" fmla="*/ 20 h 21"/>
              <a:gd name="T68" fmla="*/ 0 w 196"/>
              <a:gd name="T6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 h="21">
                <a:moveTo>
                  <a:pt x="196" y="21"/>
                </a:moveTo>
                <a:lnTo>
                  <a:pt x="196" y="21"/>
                </a:lnTo>
                <a:lnTo>
                  <a:pt x="190" y="20"/>
                </a:lnTo>
                <a:lnTo>
                  <a:pt x="185" y="19"/>
                </a:lnTo>
                <a:lnTo>
                  <a:pt x="180" y="17"/>
                </a:lnTo>
                <a:lnTo>
                  <a:pt x="176" y="13"/>
                </a:ln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00" name="Freeform 2466"/>
          <p:cNvSpPr>
            <a:spLocks/>
          </p:cNvSpPr>
          <p:nvPr/>
        </p:nvSpPr>
        <p:spPr bwMode="auto">
          <a:xfrm>
            <a:off x="1609725" y="2132013"/>
            <a:ext cx="382588" cy="382588"/>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1" name="Freeform 2467"/>
          <p:cNvSpPr>
            <a:spLocks/>
          </p:cNvSpPr>
          <p:nvPr/>
        </p:nvSpPr>
        <p:spPr bwMode="auto">
          <a:xfrm>
            <a:off x="1677989" y="2233613"/>
            <a:ext cx="50800" cy="179388"/>
          </a:xfrm>
          <a:custGeom>
            <a:avLst/>
            <a:gdLst>
              <a:gd name="T0" fmla="*/ 64 w 64"/>
              <a:gd name="T1" fmla="*/ 0 h 225"/>
              <a:gd name="T2" fmla="*/ 64 w 64"/>
              <a:gd name="T3" fmla="*/ 225 h 225"/>
              <a:gd name="T4" fmla="*/ 10 w 64"/>
              <a:gd name="T5" fmla="*/ 225 h 225"/>
              <a:gd name="T6" fmla="*/ 10 w 64"/>
              <a:gd name="T7" fmla="*/ 225 h 225"/>
              <a:gd name="T8" fmla="*/ 6 w 64"/>
              <a:gd name="T9" fmla="*/ 224 h 225"/>
              <a:gd name="T10" fmla="*/ 2 w 64"/>
              <a:gd name="T11" fmla="*/ 222 h 225"/>
              <a:gd name="T12" fmla="*/ 1 w 64"/>
              <a:gd name="T13" fmla="*/ 218 h 225"/>
              <a:gd name="T14" fmla="*/ 0 w 64"/>
              <a:gd name="T15" fmla="*/ 214 h 225"/>
              <a:gd name="T16" fmla="*/ 0 w 64"/>
              <a:gd name="T17" fmla="*/ 11 h 225"/>
              <a:gd name="T18" fmla="*/ 0 w 64"/>
              <a:gd name="T19" fmla="*/ 11 h 225"/>
              <a:gd name="T20" fmla="*/ 1 w 64"/>
              <a:gd name="T21" fmla="*/ 7 h 225"/>
              <a:gd name="T22" fmla="*/ 2 w 64"/>
              <a:gd name="T23" fmla="*/ 3 h 225"/>
              <a:gd name="T24" fmla="*/ 6 w 64"/>
              <a:gd name="T25" fmla="*/ 1 h 225"/>
              <a:gd name="T26" fmla="*/ 10 w 64"/>
              <a:gd name="T27" fmla="*/ 0 h 225"/>
              <a:gd name="T28" fmla="*/ 64 w 64"/>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25">
                <a:moveTo>
                  <a:pt x="64" y="0"/>
                </a:moveTo>
                <a:lnTo>
                  <a:pt x="64" y="225"/>
                </a:lnTo>
                <a:lnTo>
                  <a:pt x="10" y="225"/>
                </a:lnTo>
                <a:lnTo>
                  <a:pt x="10" y="225"/>
                </a:lnTo>
                <a:lnTo>
                  <a:pt x="6" y="224"/>
                </a:lnTo>
                <a:lnTo>
                  <a:pt x="2" y="222"/>
                </a:lnTo>
                <a:lnTo>
                  <a:pt x="1" y="218"/>
                </a:lnTo>
                <a:lnTo>
                  <a:pt x="0" y="214"/>
                </a:lnTo>
                <a:lnTo>
                  <a:pt x="0" y="11"/>
                </a:lnTo>
                <a:lnTo>
                  <a:pt x="0" y="11"/>
                </a:lnTo>
                <a:lnTo>
                  <a:pt x="1" y="7"/>
                </a:lnTo>
                <a:lnTo>
                  <a:pt x="2" y="3"/>
                </a:lnTo>
                <a:lnTo>
                  <a:pt x="6" y="1"/>
                </a:lnTo>
                <a:lnTo>
                  <a:pt x="10" y="0"/>
                </a:lnTo>
                <a:lnTo>
                  <a:pt x="64"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2" name="Freeform 2468"/>
          <p:cNvSpPr>
            <a:spLocks/>
          </p:cNvSpPr>
          <p:nvPr/>
        </p:nvSpPr>
        <p:spPr bwMode="auto">
          <a:xfrm>
            <a:off x="1728789" y="2200277"/>
            <a:ext cx="195263" cy="246063"/>
          </a:xfrm>
          <a:custGeom>
            <a:avLst/>
            <a:gdLst>
              <a:gd name="T0" fmla="*/ 247 w 247"/>
              <a:gd name="T1" fmla="*/ 54 h 311"/>
              <a:gd name="T2" fmla="*/ 247 w 247"/>
              <a:gd name="T3" fmla="*/ 257 h 311"/>
              <a:gd name="T4" fmla="*/ 247 w 247"/>
              <a:gd name="T5" fmla="*/ 257 h 311"/>
              <a:gd name="T6" fmla="*/ 245 w 247"/>
              <a:gd name="T7" fmla="*/ 261 h 311"/>
              <a:gd name="T8" fmla="*/ 244 w 247"/>
              <a:gd name="T9" fmla="*/ 265 h 311"/>
              <a:gd name="T10" fmla="*/ 240 w 247"/>
              <a:gd name="T11" fmla="*/ 267 h 311"/>
              <a:gd name="T12" fmla="*/ 236 w 247"/>
              <a:gd name="T13" fmla="*/ 268 h 311"/>
              <a:gd name="T14" fmla="*/ 54 w 247"/>
              <a:gd name="T15" fmla="*/ 268 h 311"/>
              <a:gd name="T16" fmla="*/ 0 w 247"/>
              <a:gd name="T17" fmla="*/ 311 h 311"/>
              <a:gd name="T18" fmla="*/ 0 w 247"/>
              <a:gd name="T19" fmla="*/ 268 h 311"/>
              <a:gd name="T20" fmla="*/ 0 w 247"/>
              <a:gd name="T21" fmla="*/ 43 h 311"/>
              <a:gd name="T22" fmla="*/ 0 w 247"/>
              <a:gd name="T23" fmla="*/ 0 h 311"/>
              <a:gd name="T24" fmla="*/ 54 w 247"/>
              <a:gd name="T25" fmla="*/ 43 h 311"/>
              <a:gd name="T26" fmla="*/ 236 w 247"/>
              <a:gd name="T27" fmla="*/ 43 h 311"/>
              <a:gd name="T28" fmla="*/ 236 w 247"/>
              <a:gd name="T29" fmla="*/ 43 h 311"/>
              <a:gd name="T30" fmla="*/ 240 w 247"/>
              <a:gd name="T31" fmla="*/ 44 h 311"/>
              <a:gd name="T32" fmla="*/ 244 w 247"/>
              <a:gd name="T33" fmla="*/ 46 h 311"/>
              <a:gd name="T34" fmla="*/ 245 w 247"/>
              <a:gd name="T35" fmla="*/ 50 h 311"/>
              <a:gd name="T36" fmla="*/ 247 w 247"/>
              <a:gd name="T37" fmla="*/ 54 h 311"/>
              <a:gd name="T38" fmla="*/ 247 w 247"/>
              <a:gd name="T39" fmla="*/ 54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11">
                <a:moveTo>
                  <a:pt x="247" y="54"/>
                </a:moveTo>
                <a:lnTo>
                  <a:pt x="247" y="257"/>
                </a:lnTo>
                <a:lnTo>
                  <a:pt x="247" y="257"/>
                </a:lnTo>
                <a:lnTo>
                  <a:pt x="245" y="261"/>
                </a:lnTo>
                <a:lnTo>
                  <a:pt x="244" y="265"/>
                </a:lnTo>
                <a:lnTo>
                  <a:pt x="240" y="267"/>
                </a:lnTo>
                <a:lnTo>
                  <a:pt x="236" y="268"/>
                </a:lnTo>
                <a:lnTo>
                  <a:pt x="54" y="268"/>
                </a:lnTo>
                <a:lnTo>
                  <a:pt x="0" y="311"/>
                </a:lnTo>
                <a:lnTo>
                  <a:pt x="0" y="268"/>
                </a:lnTo>
                <a:lnTo>
                  <a:pt x="0" y="43"/>
                </a:lnTo>
                <a:lnTo>
                  <a:pt x="0" y="0"/>
                </a:lnTo>
                <a:lnTo>
                  <a:pt x="54" y="43"/>
                </a:lnTo>
                <a:lnTo>
                  <a:pt x="236" y="43"/>
                </a:lnTo>
                <a:lnTo>
                  <a:pt x="236" y="43"/>
                </a:lnTo>
                <a:lnTo>
                  <a:pt x="240" y="44"/>
                </a:lnTo>
                <a:lnTo>
                  <a:pt x="244" y="46"/>
                </a:lnTo>
                <a:lnTo>
                  <a:pt x="245" y="50"/>
                </a:lnTo>
                <a:lnTo>
                  <a:pt x="247" y="54"/>
                </a:lnTo>
                <a:lnTo>
                  <a:pt x="247"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3" name="Freeform 2469"/>
          <p:cNvSpPr>
            <a:spLocks/>
          </p:cNvSpPr>
          <p:nvPr/>
        </p:nvSpPr>
        <p:spPr bwMode="auto">
          <a:xfrm>
            <a:off x="1677989" y="2233613"/>
            <a:ext cx="50800" cy="179388"/>
          </a:xfrm>
          <a:custGeom>
            <a:avLst/>
            <a:gdLst>
              <a:gd name="T0" fmla="*/ 64 w 64"/>
              <a:gd name="T1" fmla="*/ 0 h 225"/>
              <a:gd name="T2" fmla="*/ 10 w 64"/>
              <a:gd name="T3" fmla="*/ 0 h 225"/>
              <a:gd name="T4" fmla="*/ 10 w 64"/>
              <a:gd name="T5" fmla="*/ 0 h 225"/>
              <a:gd name="T6" fmla="*/ 6 w 64"/>
              <a:gd name="T7" fmla="*/ 1 h 225"/>
              <a:gd name="T8" fmla="*/ 2 w 64"/>
              <a:gd name="T9" fmla="*/ 3 h 225"/>
              <a:gd name="T10" fmla="*/ 1 w 64"/>
              <a:gd name="T11" fmla="*/ 7 h 225"/>
              <a:gd name="T12" fmla="*/ 0 w 64"/>
              <a:gd name="T13" fmla="*/ 11 h 225"/>
              <a:gd name="T14" fmla="*/ 0 w 64"/>
              <a:gd name="T15" fmla="*/ 214 h 225"/>
              <a:gd name="T16" fmla="*/ 0 w 64"/>
              <a:gd name="T17" fmla="*/ 214 h 225"/>
              <a:gd name="T18" fmla="*/ 1 w 64"/>
              <a:gd name="T19" fmla="*/ 218 h 225"/>
              <a:gd name="T20" fmla="*/ 2 w 64"/>
              <a:gd name="T21" fmla="*/ 222 h 225"/>
              <a:gd name="T22" fmla="*/ 6 w 64"/>
              <a:gd name="T23" fmla="*/ 224 h 225"/>
              <a:gd name="T24" fmla="*/ 10 w 64"/>
              <a:gd name="T25" fmla="*/ 225 h 225"/>
              <a:gd name="T26" fmla="*/ 64 w 64"/>
              <a:gd name="T27" fmla="*/ 225 h 225"/>
              <a:gd name="T28" fmla="*/ 64 w 64"/>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25">
                <a:moveTo>
                  <a:pt x="64" y="0"/>
                </a:moveTo>
                <a:lnTo>
                  <a:pt x="10" y="0"/>
                </a:lnTo>
                <a:lnTo>
                  <a:pt x="10" y="0"/>
                </a:lnTo>
                <a:lnTo>
                  <a:pt x="6" y="1"/>
                </a:lnTo>
                <a:lnTo>
                  <a:pt x="2" y="3"/>
                </a:lnTo>
                <a:lnTo>
                  <a:pt x="1" y="7"/>
                </a:lnTo>
                <a:lnTo>
                  <a:pt x="0" y="11"/>
                </a:lnTo>
                <a:lnTo>
                  <a:pt x="0" y="214"/>
                </a:lnTo>
                <a:lnTo>
                  <a:pt x="0" y="214"/>
                </a:lnTo>
                <a:lnTo>
                  <a:pt x="1" y="218"/>
                </a:lnTo>
                <a:lnTo>
                  <a:pt x="2" y="222"/>
                </a:lnTo>
                <a:lnTo>
                  <a:pt x="6" y="224"/>
                </a:lnTo>
                <a:lnTo>
                  <a:pt x="10" y="225"/>
                </a:lnTo>
                <a:lnTo>
                  <a:pt x="64" y="225"/>
                </a:lnTo>
                <a:lnTo>
                  <a:pt x="64" y="0"/>
                </a:lnTo>
                <a:close/>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04" name="Freeform 2470"/>
          <p:cNvSpPr>
            <a:spLocks/>
          </p:cNvSpPr>
          <p:nvPr/>
        </p:nvSpPr>
        <p:spPr bwMode="auto">
          <a:xfrm>
            <a:off x="1728789" y="2200277"/>
            <a:ext cx="195263" cy="246063"/>
          </a:xfrm>
          <a:custGeom>
            <a:avLst/>
            <a:gdLst>
              <a:gd name="T0" fmla="*/ 236 w 247"/>
              <a:gd name="T1" fmla="*/ 43 h 311"/>
              <a:gd name="T2" fmla="*/ 54 w 247"/>
              <a:gd name="T3" fmla="*/ 43 h 311"/>
              <a:gd name="T4" fmla="*/ 0 w 247"/>
              <a:gd name="T5" fmla="*/ 0 h 311"/>
              <a:gd name="T6" fmla="*/ 0 w 247"/>
              <a:gd name="T7" fmla="*/ 311 h 311"/>
              <a:gd name="T8" fmla="*/ 54 w 247"/>
              <a:gd name="T9" fmla="*/ 268 h 311"/>
              <a:gd name="T10" fmla="*/ 236 w 247"/>
              <a:gd name="T11" fmla="*/ 268 h 311"/>
              <a:gd name="T12" fmla="*/ 236 w 247"/>
              <a:gd name="T13" fmla="*/ 268 h 311"/>
              <a:gd name="T14" fmla="*/ 240 w 247"/>
              <a:gd name="T15" fmla="*/ 267 h 311"/>
              <a:gd name="T16" fmla="*/ 244 w 247"/>
              <a:gd name="T17" fmla="*/ 265 h 311"/>
              <a:gd name="T18" fmla="*/ 245 w 247"/>
              <a:gd name="T19" fmla="*/ 261 h 311"/>
              <a:gd name="T20" fmla="*/ 247 w 247"/>
              <a:gd name="T21" fmla="*/ 257 h 311"/>
              <a:gd name="T22" fmla="*/ 247 w 247"/>
              <a:gd name="T23" fmla="*/ 54 h 311"/>
              <a:gd name="T24" fmla="*/ 247 w 247"/>
              <a:gd name="T25" fmla="*/ 54 h 311"/>
              <a:gd name="T26" fmla="*/ 245 w 247"/>
              <a:gd name="T27" fmla="*/ 50 h 311"/>
              <a:gd name="T28" fmla="*/ 244 w 247"/>
              <a:gd name="T29" fmla="*/ 46 h 311"/>
              <a:gd name="T30" fmla="*/ 240 w 247"/>
              <a:gd name="T31" fmla="*/ 44 h 311"/>
              <a:gd name="T32" fmla="*/ 236 w 247"/>
              <a:gd name="T33" fmla="*/ 43 h 311"/>
              <a:gd name="T34" fmla="*/ 236 w 247"/>
              <a:gd name="T35" fmla="*/ 4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11">
                <a:moveTo>
                  <a:pt x="236" y="43"/>
                </a:moveTo>
                <a:lnTo>
                  <a:pt x="54" y="43"/>
                </a:lnTo>
                <a:lnTo>
                  <a:pt x="0" y="0"/>
                </a:lnTo>
                <a:lnTo>
                  <a:pt x="0" y="311"/>
                </a:lnTo>
                <a:lnTo>
                  <a:pt x="54" y="268"/>
                </a:lnTo>
                <a:lnTo>
                  <a:pt x="236" y="268"/>
                </a:lnTo>
                <a:lnTo>
                  <a:pt x="236" y="268"/>
                </a:lnTo>
                <a:lnTo>
                  <a:pt x="240" y="267"/>
                </a:lnTo>
                <a:lnTo>
                  <a:pt x="244" y="265"/>
                </a:lnTo>
                <a:lnTo>
                  <a:pt x="245" y="261"/>
                </a:lnTo>
                <a:lnTo>
                  <a:pt x="247" y="257"/>
                </a:lnTo>
                <a:lnTo>
                  <a:pt x="247" y="54"/>
                </a:lnTo>
                <a:lnTo>
                  <a:pt x="247" y="54"/>
                </a:lnTo>
                <a:lnTo>
                  <a:pt x="245" y="50"/>
                </a:lnTo>
                <a:lnTo>
                  <a:pt x="244" y="46"/>
                </a:lnTo>
                <a:lnTo>
                  <a:pt x="240" y="44"/>
                </a:lnTo>
                <a:lnTo>
                  <a:pt x="236" y="43"/>
                </a:lnTo>
                <a:lnTo>
                  <a:pt x="236" y="43"/>
                </a:lnTo>
                <a:close/>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05" name="Line 2471"/>
          <p:cNvSpPr>
            <a:spLocks noChangeShapeType="1"/>
          </p:cNvSpPr>
          <p:nvPr/>
        </p:nvSpPr>
        <p:spPr bwMode="auto">
          <a:xfrm>
            <a:off x="1789114" y="2324101"/>
            <a:ext cx="10160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06" name="Line 2472"/>
          <p:cNvSpPr>
            <a:spLocks noChangeShapeType="1"/>
          </p:cNvSpPr>
          <p:nvPr/>
        </p:nvSpPr>
        <p:spPr bwMode="auto">
          <a:xfrm flipH="1">
            <a:off x="1789114" y="2293939"/>
            <a:ext cx="28575" cy="3016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07" name="Line 2473"/>
          <p:cNvSpPr>
            <a:spLocks noChangeShapeType="1"/>
          </p:cNvSpPr>
          <p:nvPr/>
        </p:nvSpPr>
        <p:spPr bwMode="auto">
          <a:xfrm flipH="1" flipV="1">
            <a:off x="1789114" y="2324102"/>
            <a:ext cx="28575" cy="28575"/>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08" name="Freeform 2474"/>
          <p:cNvSpPr>
            <a:spLocks/>
          </p:cNvSpPr>
          <p:nvPr/>
        </p:nvSpPr>
        <p:spPr bwMode="auto">
          <a:xfrm>
            <a:off x="2001839" y="2132013"/>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9" name="Freeform 2475"/>
          <p:cNvSpPr>
            <a:spLocks/>
          </p:cNvSpPr>
          <p:nvPr/>
        </p:nvSpPr>
        <p:spPr bwMode="auto">
          <a:xfrm>
            <a:off x="2068513" y="2225677"/>
            <a:ext cx="247650" cy="195263"/>
          </a:xfrm>
          <a:custGeom>
            <a:avLst/>
            <a:gdLst>
              <a:gd name="T0" fmla="*/ 11 w 311"/>
              <a:gd name="T1" fmla="*/ 247 h 247"/>
              <a:gd name="T2" fmla="*/ 300 w 311"/>
              <a:gd name="T3" fmla="*/ 247 h 247"/>
              <a:gd name="T4" fmla="*/ 300 w 311"/>
              <a:gd name="T5" fmla="*/ 247 h 247"/>
              <a:gd name="T6" fmla="*/ 304 w 311"/>
              <a:gd name="T7" fmla="*/ 245 h 247"/>
              <a:gd name="T8" fmla="*/ 308 w 311"/>
              <a:gd name="T9" fmla="*/ 244 h 247"/>
              <a:gd name="T10" fmla="*/ 310 w 311"/>
              <a:gd name="T11" fmla="*/ 240 h 247"/>
              <a:gd name="T12" fmla="*/ 311 w 311"/>
              <a:gd name="T13" fmla="*/ 236 h 247"/>
              <a:gd name="T14" fmla="*/ 311 w 311"/>
              <a:gd name="T15" fmla="*/ 11 h 247"/>
              <a:gd name="T16" fmla="*/ 311 w 311"/>
              <a:gd name="T17" fmla="*/ 11 h 247"/>
              <a:gd name="T18" fmla="*/ 310 w 311"/>
              <a:gd name="T19" fmla="*/ 7 h 247"/>
              <a:gd name="T20" fmla="*/ 308 w 311"/>
              <a:gd name="T21" fmla="*/ 3 h 247"/>
              <a:gd name="T22" fmla="*/ 304 w 311"/>
              <a:gd name="T23" fmla="*/ 2 h 247"/>
              <a:gd name="T24" fmla="*/ 300 w 311"/>
              <a:gd name="T25" fmla="*/ 0 h 247"/>
              <a:gd name="T26" fmla="*/ 11 w 311"/>
              <a:gd name="T27" fmla="*/ 0 h 247"/>
              <a:gd name="T28" fmla="*/ 11 w 311"/>
              <a:gd name="T29" fmla="*/ 0 h 247"/>
              <a:gd name="T30" fmla="*/ 7 w 311"/>
              <a:gd name="T31" fmla="*/ 2 h 247"/>
              <a:gd name="T32" fmla="*/ 3 w 311"/>
              <a:gd name="T33" fmla="*/ 3 h 247"/>
              <a:gd name="T34" fmla="*/ 1 w 311"/>
              <a:gd name="T35" fmla="*/ 7 h 247"/>
              <a:gd name="T36" fmla="*/ 0 w 311"/>
              <a:gd name="T37" fmla="*/ 11 h 247"/>
              <a:gd name="T38" fmla="*/ 0 w 311"/>
              <a:gd name="T39" fmla="*/ 236 h 247"/>
              <a:gd name="T40" fmla="*/ 0 w 311"/>
              <a:gd name="T41" fmla="*/ 236 h 247"/>
              <a:gd name="T42" fmla="*/ 1 w 311"/>
              <a:gd name="T43" fmla="*/ 240 h 247"/>
              <a:gd name="T44" fmla="*/ 3 w 311"/>
              <a:gd name="T45" fmla="*/ 244 h 247"/>
              <a:gd name="T46" fmla="*/ 7 w 311"/>
              <a:gd name="T47" fmla="*/ 245 h 247"/>
              <a:gd name="T48" fmla="*/ 11 w 311"/>
              <a:gd name="T49" fmla="*/ 247 h 247"/>
              <a:gd name="T50" fmla="*/ 11 w 311"/>
              <a:gd name="T51"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1" h="247">
                <a:moveTo>
                  <a:pt x="11" y="247"/>
                </a:moveTo>
                <a:lnTo>
                  <a:pt x="300" y="247"/>
                </a:lnTo>
                <a:lnTo>
                  <a:pt x="300" y="247"/>
                </a:lnTo>
                <a:lnTo>
                  <a:pt x="304" y="245"/>
                </a:lnTo>
                <a:lnTo>
                  <a:pt x="308" y="244"/>
                </a:lnTo>
                <a:lnTo>
                  <a:pt x="310" y="240"/>
                </a:lnTo>
                <a:lnTo>
                  <a:pt x="311" y="236"/>
                </a:lnTo>
                <a:lnTo>
                  <a:pt x="311" y="11"/>
                </a:lnTo>
                <a:lnTo>
                  <a:pt x="311" y="11"/>
                </a:lnTo>
                <a:lnTo>
                  <a:pt x="310" y="7"/>
                </a:lnTo>
                <a:lnTo>
                  <a:pt x="308" y="3"/>
                </a:lnTo>
                <a:lnTo>
                  <a:pt x="304" y="2"/>
                </a:lnTo>
                <a:lnTo>
                  <a:pt x="300" y="0"/>
                </a:lnTo>
                <a:lnTo>
                  <a:pt x="11" y="0"/>
                </a:lnTo>
                <a:lnTo>
                  <a:pt x="11" y="0"/>
                </a:lnTo>
                <a:lnTo>
                  <a:pt x="7" y="2"/>
                </a:lnTo>
                <a:lnTo>
                  <a:pt x="3" y="3"/>
                </a:lnTo>
                <a:lnTo>
                  <a:pt x="1" y="7"/>
                </a:lnTo>
                <a:lnTo>
                  <a:pt x="0" y="11"/>
                </a:lnTo>
                <a:lnTo>
                  <a:pt x="0" y="236"/>
                </a:lnTo>
                <a:lnTo>
                  <a:pt x="0" y="236"/>
                </a:lnTo>
                <a:lnTo>
                  <a:pt x="1" y="240"/>
                </a:lnTo>
                <a:lnTo>
                  <a:pt x="3" y="244"/>
                </a:lnTo>
                <a:lnTo>
                  <a:pt x="7" y="245"/>
                </a:lnTo>
                <a:lnTo>
                  <a:pt x="11" y="247"/>
                </a:lnTo>
                <a:lnTo>
                  <a:pt x="11" y="247"/>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110" name="Freeform 2476"/>
          <p:cNvSpPr>
            <a:spLocks/>
          </p:cNvSpPr>
          <p:nvPr/>
        </p:nvSpPr>
        <p:spPr bwMode="auto">
          <a:xfrm>
            <a:off x="2111375" y="2268538"/>
            <a:ext cx="103188" cy="101600"/>
          </a:xfrm>
          <a:custGeom>
            <a:avLst/>
            <a:gdLst>
              <a:gd name="T0" fmla="*/ 129 w 129"/>
              <a:gd name="T1" fmla="*/ 64 h 128"/>
              <a:gd name="T2" fmla="*/ 129 w 129"/>
              <a:gd name="T3" fmla="*/ 64 h 128"/>
              <a:gd name="T4" fmla="*/ 128 w 129"/>
              <a:gd name="T5" fmla="*/ 78 h 128"/>
              <a:gd name="T6" fmla="*/ 124 w 129"/>
              <a:gd name="T7" fmla="*/ 90 h 128"/>
              <a:gd name="T8" fmla="*/ 118 w 129"/>
              <a:gd name="T9" fmla="*/ 100 h 128"/>
              <a:gd name="T10" fmla="*/ 110 w 129"/>
              <a:gd name="T11" fmla="*/ 110 h 128"/>
              <a:gd name="T12" fmla="*/ 101 w 129"/>
              <a:gd name="T13" fmla="*/ 118 h 128"/>
              <a:gd name="T14" fmla="*/ 90 w 129"/>
              <a:gd name="T15" fmla="*/ 123 h 128"/>
              <a:gd name="T16" fmla="*/ 78 w 129"/>
              <a:gd name="T17" fmla="*/ 127 h 128"/>
              <a:gd name="T18" fmla="*/ 65 w 129"/>
              <a:gd name="T19" fmla="*/ 128 h 128"/>
              <a:gd name="T20" fmla="*/ 65 w 129"/>
              <a:gd name="T21" fmla="*/ 128 h 128"/>
              <a:gd name="T22" fmla="*/ 51 w 129"/>
              <a:gd name="T23" fmla="*/ 127 h 128"/>
              <a:gd name="T24" fmla="*/ 39 w 129"/>
              <a:gd name="T25" fmla="*/ 123 h 128"/>
              <a:gd name="T26" fmla="*/ 29 w 129"/>
              <a:gd name="T27" fmla="*/ 118 h 128"/>
              <a:gd name="T28" fmla="*/ 19 w 129"/>
              <a:gd name="T29" fmla="*/ 110 h 128"/>
              <a:gd name="T30" fmla="*/ 11 w 129"/>
              <a:gd name="T31" fmla="*/ 100 h 128"/>
              <a:gd name="T32" fmla="*/ 6 w 129"/>
              <a:gd name="T33" fmla="*/ 90 h 128"/>
              <a:gd name="T34" fmla="*/ 2 w 129"/>
              <a:gd name="T35" fmla="*/ 78 h 128"/>
              <a:gd name="T36" fmla="*/ 0 w 129"/>
              <a:gd name="T37" fmla="*/ 64 h 128"/>
              <a:gd name="T38" fmla="*/ 0 w 129"/>
              <a:gd name="T39" fmla="*/ 64 h 128"/>
              <a:gd name="T40" fmla="*/ 2 w 129"/>
              <a:gd name="T41" fmla="*/ 51 h 128"/>
              <a:gd name="T42" fmla="*/ 6 w 129"/>
              <a:gd name="T43" fmla="*/ 39 h 128"/>
              <a:gd name="T44" fmla="*/ 11 w 129"/>
              <a:gd name="T45" fmla="*/ 28 h 128"/>
              <a:gd name="T46" fmla="*/ 19 w 129"/>
              <a:gd name="T47" fmla="*/ 19 h 128"/>
              <a:gd name="T48" fmla="*/ 29 w 129"/>
              <a:gd name="T49" fmla="*/ 11 h 128"/>
              <a:gd name="T50" fmla="*/ 39 w 129"/>
              <a:gd name="T51" fmla="*/ 5 h 128"/>
              <a:gd name="T52" fmla="*/ 51 w 129"/>
              <a:gd name="T53" fmla="*/ 1 h 128"/>
              <a:gd name="T54" fmla="*/ 65 w 129"/>
              <a:gd name="T55" fmla="*/ 0 h 128"/>
              <a:gd name="T56" fmla="*/ 65 w 129"/>
              <a:gd name="T57" fmla="*/ 0 h 128"/>
              <a:gd name="T58" fmla="*/ 78 w 129"/>
              <a:gd name="T59" fmla="*/ 1 h 128"/>
              <a:gd name="T60" fmla="*/ 90 w 129"/>
              <a:gd name="T61" fmla="*/ 5 h 128"/>
              <a:gd name="T62" fmla="*/ 101 w 129"/>
              <a:gd name="T63" fmla="*/ 11 h 128"/>
              <a:gd name="T64" fmla="*/ 110 w 129"/>
              <a:gd name="T65" fmla="*/ 19 h 128"/>
              <a:gd name="T66" fmla="*/ 118 w 129"/>
              <a:gd name="T67" fmla="*/ 28 h 128"/>
              <a:gd name="T68" fmla="*/ 124 w 129"/>
              <a:gd name="T69" fmla="*/ 39 h 128"/>
              <a:gd name="T70" fmla="*/ 128 w 129"/>
              <a:gd name="T71" fmla="*/ 51 h 128"/>
              <a:gd name="T72" fmla="*/ 129 w 129"/>
              <a:gd name="T73" fmla="*/ 64 h 128"/>
              <a:gd name="T74" fmla="*/ 129 w 129"/>
              <a:gd name="T75"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28">
                <a:moveTo>
                  <a:pt x="129" y="64"/>
                </a:moveTo>
                <a:lnTo>
                  <a:pt x="129" y="64"/>
                </a:lnTo>
                <a:lnTo>
                  <a:pt x="128" y="78"/>
                </a:lnTo>
                <a:lnTo>
                  <a:pt x="124" y="90"/>
                </a:lnTo>
                <a:lnTo>
                  <a:pt x="118" y="100"/>
                </a:lnTo>
                <a:lnTo>
                  <a:pt x="110" y="110"/>
                </a:lnTo>
                <a:lnTo>
                  <a:pt x="101" y="118"/>
                </a:lnTo>
                <a:lnTo>
                  <a:pt x="90" y="123"/>
                </a:lnTo>
                <a:lnTo>
                  <a:pt x="78" y="127"/>
                </a:lnTo>
                <a:lnTo>
                  <a:pt x="65" y="128"/>
                </a:lnTo>
                <a:lnTo>
                  <a:pt x="65" y="128"/>
                </a:lnTo>
                <a:lnTo>
                  <a:pt x="51" y="127"/>
                </a:lnTo>
                <a:lnTo>
                  <a:pt x="39" y="123"/>
                </a:lnTo>
                <a:lnTo>
                  <a:pt x="29" y="118"/>
                </a:lnTo>
                <a:lnTo>
                  <a:pt x="19" y="110"/>
                </a:lnTo>
                <a:lnTo>
                  <a:pt x="11" y="100"/>
                </a:lnTo>
                <a:lnTo>
                  <a:pt x="6" y="90"/>
                </a:lnTo>
                <a:lnTo>
                  <a:pt x="2" y="78"/>
                </a:lnTo>
                <a:lnTo>
                  <a:pt x="0" y="64"/>
                </a:lnTo>
                <a:lnTo>
                  <a:pt x="0" y="64"/>
                </a:lnTo>
                <a:lnTo>
                  <a:pt x="2" y="51"/>
                </a:lnTo>
                <a:lnTo>
                  <a:pt x="6" y="39"/>
                </a:lnTo>
                <a:lnTo>
                  <a:pt x="11" y="28"/>
                </a:lnTo>
                <a:lnTo>
                  <a:pt x="19" y="19"/>
                </a:lnTo>
                <a:lnTo>
                  <a:pt x="29"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close/>
              </a:path>
            </a:pathLst>
          </a:custGeom>
          <a:solidFill>
            <a:srgbClr val="FFFFFF"/>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111" name="Freeform 2477"/>
          <p:cNvSpPr>
            <a:spLocks/>
          </p:cNvSpPr>
          <p:nvPr/>
        </p:nvSpPr>
        <p:spPr bwMode="auto">
          <a:xfrm>
            <a:off x="2162175" y="2336802"/>
            <a:ext cx="0" cy="33338"/>
          </a:xfrm>
          <a:custGeom>
            <a:avLst/>
            <a:gdLst>
              <a:gd name="T0" fmla="*/ 0 h 42"/>
              <a:gd name="T1" fmla="*/ 42 h 42"/>
              <a:gd name="T2" fmla="*/ 0 h 42"/>
            </a:gdLst>
            <a:ahLst/>
            <a:cxnLst>
              <a:cxn ang="0">
                <a:pos x="0" y="T0"/>
              </a:cxn>
              <a:cxn ang="0">
                <a:pos x="0" y="T1"/>
              </a:cxn>
              <a:cxn ang="0">
                <a:pos x="0" y="T2"/>
              </a:cxn>
            </a:cxnLst>
            <a:rect l="0" t="0" r="r" b="b"/>
            <a:pathLst>
              <a:path h="42">
                <a:moveTo>
                  <a:pt x="0" y="0"/>
                </a:moveTo>
                <a:lnTo>
                  <a:pt x="0" y="42"/>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2" name="Line 2478"/>
          <p:cNvSpPr>
            <a:spLocks noChangeShapeType="1"/>
          </p:cNvSpPr>
          <p:nvPr/>
        </p:nvSpPr>
        <p:spPr bwMode="auto">
          <a:xfrm>
            <a:off x="2162175" y="2336802"/>
            <a:ext cx="0" cy="333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13" name="Freeform 2479"/>
          <p:cNvSpPr>
            <a:spLocks/>
          </p:cNvSpPr>
          <p:nvPr/>
        </p:nvSpPr>
        <p:spPr bwMode="auto">
          <a:xfrm>
            <a:off x="2162175" y="2387601"/>
            <a:ext cx="0" cy="7938"/>
          </a:xfrm>
          <a:custGeom>
            <a:avLst/>
            <a:gdLst>
              <a:gd name="T0" fmla="*/ 0 h 11"/>
              <a:gd name="T1" fmla="*/ 11 h 11"/>
              <a:gd name="T2" fmla="*/ 0 h 11"/>
            </a:gdLst>
            <a:ahLst/>
            <a:cxnLst>
              <a:cxn ang="0">
                <a:pos x="0" y="T0"/>
              </a:cxn>
              <a:cxn ang="0">
                <a:pos x="0" y="T1"/>
              </a:cxn>
              <a:cxn ang="0">
                <a:pos x="0" y="T2"/>
              </a:cxn>
            </a:cxnLst>
            <a:rect l="0" t="0" r="r" b="b"/>
            <a:pathLst>
              <a:path h="11">
                <a:moveTo>
                  <a:pt x="0" y="0"/>
                </a:moveTo>
                <a:lnTo>
                  <a:pt x="0" y="11"/>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4" name="Line 2480"/>
          <p:cNvSpPr>
            <a:spLocks noChangeShapeType="1"/>
          </p:cNvSpPr>
          <p:nvPr/>
        </p:nvSpPr>
        <p:spPr bwMode="auto">
          <a:xfrm>
            <a:off x="2162175" y="2387601"/>
            <a:ext cx="0" cy="79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15" name="Freeform 2481"/>
          <p:cNvSpPr>
            <a:spLocks/>
          </p:cNvSpPr>
          <p:nvPr/>
        </p:nvSpPr>
        <p:spPr bwMode="auto">
          <a:xfrm>
            <a:off x="2162175" y="2243138"/>
            <a:ext cx="0" cy="7938"/>
          </a:xfrm>
          <a:custGeom>
            <a:avLst/>
            <a:gdLst>
              <a:gd name="T0" fmla="*/ 0 h 10"/>
              <a:gd name="T1" fmla="*/ 10 h 10"/>
              <a:gd name="T2" fmla="*/ 0 h 10"/>
            </a:gdLst>
            <a:ahLst/>
            <a:cxnLst>
              <a:cxn ang="0">
                <a:pos x="0" y="T0"/>
              </a:cxn>
              <a:cxn ang="0">
                <a:pos x="0" y="T1"/>
              </a:cxn>
              <a:cxn ang="0">
                <a:pos x="0" y="T2"/>
              </a:cxn>
            </a:cxnLst>
            <a:rect l="0" t="0" r="r" b="b"/>
            <a:pathLst>
              <a:path h="10">
                <a:moveTo>
                  <a:pt x="0" y="0"/>
                </a:moveTo>
                <a:lnTo>
                  <a:pt x="0" y="1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6" name="Line 2482"/>
          <p:cNvSpPr>
            <a:spLocks noChangeShapeType="1"/>
          </p:cNvSpPr>
          <p:nvPr/>
        </p:nvSpPr>
        <p:spPr bwMode="auto">
          <a:xfrm>
            <a:off x="2162175" y="2243138"/>
            <a:ext cx="0" cy="79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17" name="Freeform 2483"/>
          <p:cNvSpPr>
            <a:spLocks/>
          </p:cNvSpPr>
          <p:nvPr/>
        </p:nvSpPr>
        <p:spPr bwMode="auto">
          <a:xfrm>
            <a:off x="2085976" y="2319338"/>
            <a:ext cx="9525" cy="0"/>
          </a:xfrm>
          <a:custGeom>
            <a:avLst/>
            <a:gdLst>
              <a:gd name="T0" fmla="*/ 11 w 11"/>
              <a:gd name="T1" fmla="*/ 0 w 11"/>
              <a:gd name="T2" fmla="*/ 11 w 11"/>
            </a:gdLst>
            <a:ahLst/>
            <a:cxnLst>
              <a:cxn ang="0">
                <a:pos x="T0" y="0"/>
              </a:cxn>
              <a:cxn ang="0">
                <a:pos x="T1" y="0"/>
              </a:cxn>
              <a:cxn ang="0">
                <a:pos x="T2" y="0"/>
              </a:cxn>
            </a:cxnLst>
            <a:rect l="0" t="0" r="r" b="b"/>
            <a:pathLst>
              <a:path w="11">
                <a:moveTo>
                  <a:pt x="11" y="0"/>
                </a:moveTo>
                <a:lnTo>
                  <a:pt x="0" y="0"/>
                </a:lnTo>
                <a:lnTo>
                  <a:pt x="11"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8" name="Line 2484"/>
          <p:cNvSpPr>
            <a:spLocks noChangeShapeType="1"/>
          </p:cNvSpPr>
          <p:nvPr/>
        </p:nvSpPr>
        <p:spPr bwMode="auto">
          <a:xfrm flipH="1">
            <a:off x="2085976" y="2319338"/>
            <a:ext cx="952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19" name="Freeform 2485"/>
          <p:cNvSpPr>
            <a:spLocks/>
          </p:cNvSpPr>
          <p:nvPr/>
        </p:nvSpPr>
        <p:spPr bwMode="auto">
          <a:xfrm>
            <a:off x="2230439" y="2319338"/>
            <a:ext cx="9525" cy="0"/>
          </a:xfrm>
          <a:custGeom>
            <a:avLst/>
            <a:gdLst>
              <a:gd name="T0" fmla="*/ 10 w 10"/>
              <a:gd name="T1" fmla="*/ 0 w 10"/>
              <a:gd name="T2" fmla="*/ 10 w 10"/>
            </a:gdLst>
            <a:ahLst/>
            <a:cxnLst>
              <a:cxn ang="0">
                <a:pos x="T0" y="0"/>
              </a:cxn>
              <a:cxn ang="0">
                <a:pos x="T1" y="0"/>
              </a:cxn>
              <a:cxn ang="0">
                <a:pos x="T2" y="0"/>
              </a:cxn>
            </a:cxnLst>
            <a:rect l="0" t="0" r="r" b="b"/>
            <a:pathLst>
              <a:path w="10">
                <a:moveTo>
                  <a:pt x="10" y="0"/>
                </a:moveTo>
                <a:lnTo>
                  <a:pt x="0" y="0"/>
                </a:lnTo>
                <a:lnTo>
                  <a:pt x="1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0" name="Line 2486"/>
          <p:cNvSpPr>
            <a:spLocks noChangeShapeType="1"/>
          </p:cNvSpPr>
          <p:nvPr/>
        </p:nvSpPr>
        <p:spPr bwMode="auto">
          <a:xfrm flipH="1">
            <a:off x="2230439" y="2319338"/>
            <a:ext cx="952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21" name="Freeform 2487"/>
          <p:cNvSpPr>
            <a:spLocks/>
          </p:cNvSpPr>
          <p:nvPr/>
        </p:nvSpPr>
        <p:spPr bwMode="auto">
          <a:xfrm>
            <a:off x="2211388" y="2366964"/>
            <a:ext cx="6350" cy="6350"/>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2" name="Line 2488"/>
          <p:cNvSpPr>
            <a:spLocks noChangeShapeType="1"/>
          </p:cNvSpPr>
          <p:nvPr/>
        </p:nvSpPr>
        <p:spPr bwMode="auto">
          <a:xfrm>
            <a:off x="2211388" y="2366964"/>
            <a:ext cx="6350" cy="635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23" name="Freeform 2489"/>
          <p:cNvSpPr>
            <a:spLocks/>
          </p:cNvSpPr>
          <p:nvPr/>
        </p:nvSpPr>
        <p:spPr bwMode="auto">
          <a:xfrm>
            <a:off x="2108200" y="2265364"/>
            <a:ext cx="6350" cy="6350"/>
          </a:xfrm>
          <a:custGeom>
            <a:avLst/>
            <a:gdLst>
              <a:gd name="T0" fmla="*/ 0 w 9"/>
              <a:gd name="T1" fmla="*/ 0 h 8"/>
              <a:gd name="T2" fmla="*/ 9 w 9"/>
              <a:gd name="T3" fmla="*/ 8 h 8"/>
              <a:gd name="T4" fmla="*/ 0 w 9"/>
              <a:gd name="T5" fmla="*/ 0 h 8"/>
            </a:gdLst>
            <a:ahLst/>
            <a:cxnLst>
              <a:cxn ang="0">
                <a:pos x="T0" y="T1"/>
              </a:cxn>
              <a:cxn ang="0">
                <a:pos x="T2" y="T3"/>
              </a:cxn>
              <a:cxn ang="0">
                <a:pos x="T4" y="T5"/>
              </a:cxn>
            </a:cxnLst>
            <a:rect l="0" t="0" r="r" b="b"/>
            <a:pathLst>
              <a:path w="9" h="8">
                <a:moveTo>
                  <a:pt x="0" y="0"/>
                </a:moveTo>
                <a:lnTo>
                  <a:pt x="9" y="8"/>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4" name="Line 2490"/>
          <p:cNvSpPr>
            <a:spLocks noChangeShapeType="1"/>
          </p:cNvSpPr>
          <p:nvPr/>
        </p:nvSpPr>
        <p:spPr bwMode="auto">
          <a:xfrm>
            <a:off x="2108200" y="2265364"/>
            <a:ext cx="6350" cy="635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25" name="Freeform 2491"/>
          <p:cNvSpPr>
            <a:spLocks/>
          </p:cNvSpPr>
          <p:nvPr/>
        </p:nvSpPr>
        <p:spPr bwMode="auto">
          <a:xfrm>
            <a:off x="2108200" y="2366964"/>
            <a:ext cx="6350" cy="6350"/>
          </a:xfrm>
          <a:custGeom>
            <a:avLst/>
            <a:gdLst>
              <a:gd name="T0" fmla="*/ 9 w 9"/>
              <a:gd name="T1" fmla="*/ 0 h 8"/>
              <a:gd name="T2" fmla="*/ 0 w 9"/>
              <a:gd name="T3" fmla="*/ 8 h 8"/>
              <a:gd name="T4" fmla="*/ 9 w 9"/>
              <a:gd name="T5" fmla="*/ 0 h 8"/>
            </a:gdLst>
            <a:ahLst/>
            <a:cxnLst>
              <a:cxn ang="0">
                <a:pos x="T0" y="T1"/>
              </a:cxn>
              <a:cxn ang="0">
                <a:pos x="T2" y="T3"/>
              </a:cxn>
              <a:cxn ang="0">
                <a:pos x="T4" y="T5"/>
              </a:cxn>
            </a:cxnLst>
            <a:rect l="0" t="0" r="r" b="b"/>
            <a:pathLst>
              <a:path w="9" h="8">
                <a:moveTo>
                  <a:pt x="9" y="0"/>
                </a:moveTo>
                <a:lnTo>
                  <a:pt x="0" y="8"/>
                </a:lnTo>
                <a:lnTo>
                  <a:pt x="9"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6" name="Line 2492"/>
          <p:cNvSpPr>
            <a:spLocks noChangeShapeType="1"/>
          </p:cNvSpPr>
          <p:nvPr/>
        </p:nvSpPr>
        <p:spPr bwMode="auto">
          <a:xfrm flipH="1">
            <a:off x="2108200" y="2366964"/>
            <a:ext cx="6350" cy="635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27" name="Freeform 2493"/>
          <p:cNvSpPr>
            <a:spLocks/>
          </p:cNvSpPr>
          <p:nvPr/>
        </p:nvSpPr>
        <p:spPr bwMode="auto">
          <a:xfrm>
            <a:off x="2211388" y="2265364"/>
            <a:ext cx="6350" cy="6350"/>
          </a:xfrm>
          <a:custGeom>
            <a:avLst/>
            <a:gdLst>
              <a:gd name="T0" fmla="*/ 8 w 8"/>
              <a:gd name="T1" fmla="*/ 0 h 8"/>
              <a:gd name="T2" fmla="*/ 0 w 8"/>
              <a:gd name="T3" fmla="*/ 8 h 8"/>
              <a:gd name="T4" fmla="*/ 8 w 8"/>
              <a:gd name="T5" fmla="*/ 0 h 8"/>
            </a:gdLst>
            <a:ahLst/>
            <a:cxnLst>
              <a:cxn ang="0">
                <a:pos x="T0" y="T1"/>
              </a:cxn>
              <a:cxn ang="0">
                <a:pos x="T2" y="T3"/>
              </a:cxn>
              <a:cxn ang="0">
                <a:pos x="T4" y="T5"/>
              </a:cxn>
            </a:cxnLst>
            <a:rect l="0" t="0" r="r" b="b"/>
            <a:pathLst>
              <a:path w="8" h="8">
                <a:moveTo>
                  <a:pt x="8" y="0"/>
                </a:moveTo>
                <a:lnTo>
                  <a:pt x="0" y="8"/>
                </a:lnTo>
                <a:lnTo>
                  <a:pt x="8"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8" name="Line 2494"/>
          <p:cNvSpPr>
            <a:spLocks noChangeShapeType="1"/>
          </p:cNvSpPr>
          <p:nvPr/>
        </p:nvSpPr>
        <p:spPr bwMode="auto">
          <a:xfrm flipH="1">
            <a:off x="2211388" y="2265364"/>
            <a:ext cx="6350" cy="635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29" name="Freeform 2495"/>
          <p:cNvSpPr>
            <a:spLocks/>
          </p:cNvSpPr>
          <p:nvPr/>
        </p:nvSpPr>
        <p:spPr bwMode="auto">
          <a:xfrm>
            <a:off x="2135189" y="2382838"/>
            <a:ext cx="3175" cy="7938"/>
          </a:xfrm>
          <a:custGeom>
            <a:avLst/>
            <a:gdLst>
              <a:gd name="T0" fmla="*/ 4 w 4"/>
              <a:gd name="T1" fmla="*/ 0 h 10"/>
              <a:gd name="T2" fmla="*/ 0 w 4"/>
              <a:gd name="T3" fmla="*/ 10 h 10"/>
              <a:gd name="T4" fmla="*/ 4 w 4"/>
              <a:gd name="T5" fmla="*/ 0 h 10"/>
            </a:gdLst>
            <a:ahLst/>
            <a:cxnLst>
              <a:cxn ang="0">
                <a:pos x="T0" y="T1"/>
              </a:cxn>
              <a:cxn ang="0">
                <a:pos x="T2" y="T3"/>
              </a:cxn>
              <a:cxn ang="0">
                <a:pos x="T4" y="T5"/>
              </a:cxn>
            </a:cxnLst>
            <a:rect l="0" t="0" r="r" b="b"/>
            <a:pathLst>
              <a:path w="4" h="10">
                <a:moveTo>
                  <a:pt x="4" y="0"/>
                </a:moveTo>
                <a:lnTo>
                  <a:pt x="0" y="10"/>
                </a:lnTo>
                <a:lnTo>
                  <a:pt x="4"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0" name="Line 2496"/>
          <p:cNvSpPr>
            <a:spLocks noChangeShapeType="1"/>
          </p:cNvSpPr>
          <p:nvPr/>
        </p:nvSpPr>
        <p:spPr bwMode="auto">
          <a:xfrm flipH="1">
            <a:off x="2135189" y="2382838"/>
            <a:ext cx="3175" cy="79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31" name="Freeform 2497"/>
          <p:cNvSpPr>
            <a:spLocks/>
          </p:cNvSpPr>
          <p:nvPr/>
        </p:nvSpPr>
        <p:spPr bwMode="auto">
          <a:xfrm>
            <a:off x="2187576" y="2247901"/>
            <a:ext cx="3175" cy="7938"/>
          </a:xfrm>
          <a:custGeom>
            <a:avLst/>
            <a:gdLst>
              <a:gd name="T0" fmla="*/ 4 w 4"/>
              <a:gd name="T1" fmla="*/ 0 h 10"/>
              <a:gd name="T2" fmla="*/ 0 w 4"/>
              <a:gd name="T3" fmla="*/ 10 h 10"/>
              <a:gd name="T4" fmla="*/ 4 w 4"/>
              <a:gd name="T5" fmla="*/ 0 h 10"/>
            </a:gdLst>
            <a:ahLst/>
            <a:cxnLst>
              <a:cxn ang="0">
                <a:pos x="T0" y="T1"/>
              </a:cxn>
              <a:cxn ang="0">
                <a:pos x="T2" y="T3"/>
              </a:cxn>
              <a:cxn ang="0">
                <a:pos x="T4" y="T5"/>
              </a:cxn>
            </a:cxnLst>
            <a:rect l="0" t="0" r="r" b="b"/>
            <a:pathLst>
              <a:path w="4" h="10">
                <a:moveTo>
                  <a:pt x="4" y="0"/>
                </a:moveTo>
                <a:lnTo>
                  <a:pt x="0" y="10"/>
                </a:lnTo>
                <a:lnTo>
                  <a:pt x="4"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2" name="Line 2498"/>
          <p:cNvSpPr>
            <a:spLocks noChangeShapeType="1"/>
          </p:cNvSpPr>
          <p:nvPr/>
        </p:nvSpPr>
        <p:spPr bwMode="auto">
          <a:xfrm flipH="1">
            <a:off x="2187576" y="2247901"/>
            <a:ext cx="3175" cy="79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33" name="Freeform 2499"/>
          <p:cNvSpPr>
            <a:spLocks/>
          </p:cNvSpPr>
          <p:nvPr/>
        </p:nvSpPr>
        <p:spPr bwMode="auto">
          <a:xfrm>
            <a:off x="2092326" y="2292352"/>
            <a:ext cx="6350" cy="3175"/>
          </a:xfrm>
          <a:custGeom>
            <a:avLst/>
            <a:gdLst>
              <a:gd name="T0" fmla="*/ 9 w 9"/>
              <a:gd name="T1" fmla="*/ 4 h 4"/>
              <a:gd name="T2" fmla="*/ 0 w 9"/>
              <a:gd name="T3" fmla="*/ 0 h 4"/>
              <a:gd name="T4" fmla="*/ 9 w 9"/>
              <a:gd name="T5" fmla="*/ 4 h 4"/>
            </a:gdLst>
            <a:ahLst/>
            <a:cxnLst>
              <a:cxn ang="0">
                <a:pos x="T0" y="T1"/>
              </a:cxn>
              <a:cxn ang="0">
                <a:pos x="T2" y="T3"/>
              </a:cxn>
              <a:cxn ang="0">
                <a:pos x="T4" y="T5"/>
              </a:cxn>
            </a:cxnLst>
            <a:rect l="0" t="0" r="r" b="b"/>
            <a:pathLst>
              <a:path w="9" h="4">
                <a:moveTo>
                  <a:pt x="9" y="4"/>
                </a:moveTo>
                <a:lnTo>
                  <a:pt x="0" y="0"/>
                </a:lnTo>
                <a:lnTo>
                  <a:pt x="9" y="4"/>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4" name="Line 2500"/>
          <p:cNvSpPr>
            <a:spLocks noChangeShapeType="1"/>
          </p:cNvSpPr>
          <p:nvPr/>
        </p:nvSpPr>
        <p:spPr bwMode="auto">
          <a:xfrm flipH="1" flipV="1">
            <a:off x="2092326" y="2292352"/>
            <a:ext cx="6350" cy="3175"/>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35" name="Freeform 2501"/>
          <p:cNvSpPr>
            <a:spLocks/>
          </p:cNvSpPr>
          <p:nvPr/>
        </p:nvSpPr>
        <p:spPr bwMode="auto">
          <a:xfrm>
            <a:off x="2227264" y="2343152"/>
            <a:ext cx="6350" cy="3175"/>
          </a:xfrm>
          <a:custGeom>
            <a:avLst/>
            <a:gdLst>
              <a:gd name="T0" fmla="*/ 10 w 10"/>
              <a:gd name="T1" fmla="*/ 4 h 4"/>
              <a:gd name="T2" fmla="*/ 0 w 10"/>
              <a:gd name="T3" fmla="*/ 0 h 4"/>
              <a:gd name="T4" fmla="*/ 10 w 10"/>
              <a:gd name="T5" fmla="*/ 4 h 4"/>
            </a:gdLst>
            <a:ahLst/>
            <a:cxnLst>
              <a:cxn ang="0">
                <a:pos x="T0" y="T1"/>
              </a:cxn>
              <a:cxn ang="0">
                <a:pos x="T2" y="T3"/>
              </a:cxn>
              <a:cxn ang="0">
                <a:pos x="T4" y="T5"/>
              </a:cxn>
            </a:cxnLst>
            <a:rect l="0" t="0" r="r" b="b"/>
            <a:pathLst>
              <a:path w="10" h="4">
                <a:moveTo>
                  <a:pt x="10" y="4"/>
                </a:moveTo>
                <a:lnTo>
                  <a:pt x="0" y="0"/>
                </a:lnTo>
                <a:lnTo>
                  <a:pt x="10" y="4"/>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6" name="Line 2502"/>
          <p:cNvSpPr>
            <a:spLocks noChangeShapeType="1"/>
          </p:cNvSpPr>
          <p:nvPr/>
        </p:nvSpPr>
        <p:spPr bwMode="auto">
          <a:xfrm flipH="1" flipV="1">
            <a:off x="2227264" y="2343152"/>
            <a:ext cx="6350" cy="3175"/>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37" name="Freeform 2503"/>
          <p:cNvSpPr>
            <a:spLocks/>
          </p:cNvSpPr>
          <p:nvPr/>
        </p:nvSpPr>
        <p:spPr bwMode="auto">
          <a:xfrm>
            <a:off x="2190751" y="2382838"/>
            <a:ext cx="3175" cy="6350"/>
          </a:xfrm>
          <a:custGeom>
            <a:avLst/>
            <a:gdLst>
              <a:gd name="T0" fmla="*/ 0 w 4"/>
              <a:gd name="T1" fmla="*/ 0 h 10"/>
              <a:gd name="T2" fmla="*/ 4 w 4"/>
              <a:gd name="T3" fmla="*/ 10 h 10"/>
              <a:gd name="T4" fmla="*/ 0 w 4"/>
              <a:gd name="T5" fmla="*/ 0 h 10"/>
            </a:gdLst>
            <a:ahLst/>
            <a:cxnLst>
              <a:cxn ang="0">
                <a:pos x="T0" y="T1"/>
              </a:cxn>
              <a:cxn ang="0">
                <a:pos x="T2" y="T3"/>
              </a:cxn>
              <a:cxn ang="0">
                <a:pos x="T4" y="T5"/>
              </a:cxn>
            </a:cxnLst>
            <a:rect l="0" t="0" r="r" b="b"/>
            <a:pathLst>
              <a:path w="4" h="10">
                <a:moveTo>
                  <a:pt x="0" y="0"/>
                </a:moveTo>
                <a:lnTo>
                  <a:pt x="4" y="1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8" name="Line 2504"/>
          <p:cNvSpPr>
            <a:spLocks noChangeShapeType="1"/>
          </p:cNvSpPr>
          <p:nvPr/>
        </p:nvSpPr>
        <p:spPr bwMode="auto">
          <a:xfrm>
            <a:off x="2190751" y="2382838"/>
            <a:ext cx="3175" cy="635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39" name="Freeform 2505"/>
          <p:cNvSpPr>
            <a:spLocks/>
          </p:cNvSpPr>
          <p:nvPr/>
        </p:nvSpPr>
        <p:spPr bwMode="auto">
          <a:xfrm>
            <a:off x="2132014" y="2249488"/>
            <a:ext cx="3175" cy="7938"/>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lnTo>
                  <a:pt x="4" y="9"/>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0" name="Line 2506"/>
          <p:cNvSpPr>
            <a:spLocks noChangeShapeType="1"/>
          </p:cNvSpPr>
          <p:nvPr/>
        </p:nvSpPr>
        <p:spPr bwMode="auto">
          <a:xfrm>
            <a:off x="2132014" y="2249488"/>
            <a:ext cx="3175" cy="7938"/>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41" name="Freeform 2507"/>
          <p:cNvSpPr>
            <a:spLocks/>
          </p:cNvSpPr>
          <p:nvPr/>
        </p:nvSpPr>
        <p:spPr bwMode="auto">
          <a:xfrm>
            <a:off x="2092325" y="2346327"/>
            <a:ext cx="7938" cy="317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lnTo>
                  <a:pt x="0" y="4"/>
                </a:lnTo>
                <a:lnTo>
                  <a:pt x="1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2" name="Line 2508"/>
          <p:cNvSpPr>
            <a:spLocks noChangeShapeType="1"/>
          </p:cNvSpPr>
          <p:nvPr/>
        </p:nvSpPr>
        <p:spPr bwMode="auto">
          <a:xfrm flipH="1">
            <a:off x="2092325" y="2346327"/>
            <a:ext cx="7938" cy="3175"/>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43" name="Freeform 2509"/>
          <p:cNvSpPr>
            <a:spLocks/>
          </p:cNvSpPr>
          <p:nvPr/>
        </p:nvSpPr>
        <p:spPr bwMode="auto">
          <a:xfrm>
            <a:off x="2225675" y="2289177"/>
            <a:ext cx="7938" cy="3175"/>
          </a:xfrm>
          <a:custGeom>
            <a:avLst/>
            <a:gdLst>
              <a:gd name="T0" fmla="*/ 9 w 9"/>
              <a:gd name="T1" fmla="*/ 0 h 4"/>
              <a:gd name="T2" fmla="*/ 0 w 9"/>
              <a:gd name="T3" fmla="*/ 4 h 4"/>
              <a:gd name="T4" fmla="*/ 9 w 9"/>
              <a:gd name="T5" fmla="*/ 0 h 4"/>
            </a:gdLst>
            <a:ahLst/>
            <a:cxnLst>
              <a:cxn ang="0">
                <a:pos x="T0" y="T1"/>
              </a:cxn>
              <a:cxn ang="0">
                <a:pos x="T2" y="T3"/>
              </a:cxn>
              <a:cxn ang="0">
                <a:pos x="T4" y="T5"/>
              </a:cxn>
            </a:cxnLst>
            <a:rect l="0" t="0" r="r" b="b"/>
            <a:pathLst>
              <a:path w="9" h="4">
                <a:moveTo>
                  <a:pt x="9" y="0"/>
                </a:moveTo>
                <a:lnTo>
                  <a:pt x="0" y="4"/>
                </a:lnTo>
                <a:lnTo>
                  <a:pt x="9"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4" name="Line 2510"/>
          <p:cNvSpPr>
            <a:spLocks noChangeShapeType="1"/>
          </p:cNvSpPr>
          <p:nvPr/>
        </p:nvSpPr>
        <p:spPr bwMode="auto">
          <a:xfrm flipH="1">
            <a:off x="2225675" y="2289177"/>
            <a:ext cx="7938" cy="3175"/>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45" name="Freeform 2511"/>
          <p:cNvSpPr>
            <a:spLocks/>
          </p:cNvSpPr>
          <p:nvPr/>
        </p:nvSpPr>
        <p:spPr bwMode="auto">
          <a:xfrm>
            <a:off x="2265364" y="2273301"/>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6" name="Line 2512"/>
          <p:cNvSpPr>
            <a:spLocks noChangeShapeType="1"/>
          </p:cNvSpPr>
          <p:nvPr/>
        </p:nvSpPr>
        <p:spPr bwMode="auto">
          <a:xfrm>
            <a:off x="2265364" y="2273301"/>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47" name="Freeform 2513"/>
          <p:cNvSpPr>
            <a:spLocks/>
          </p:cNvSpPr>
          <p:nvPr/>
        </p:nvSpPr>
        <p:spPr bwMode="auto">
          <a:xfrm>
            <a:off x="2265364" y="2289176"/>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8" name="Line 2514"/>
          <p:cNvSpPr>
            <a:spLocks noChangeShapeType="1"/>
          </p:cNvSpPr>
          <p:nvPr/>
        </p:nvSpPr>
        <p:spPr bwMode="auto">
          <a:xfrm>
            <a:off x="2265364" y="2289176"/>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49" name="Freeform 2515"/>
          <p:cNvSpPr>
            <a:spLocks/>
          </p:cNvSpPr>
          <p:nvPr/>
        </p:nvSpPr>
        <p:spPr bwMode="auto">
          <a:xfrm>
            <a:off x="2265364" y="2306638"/>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0" name="Line 2516"/>
          <p:cNvSpPr>
            <a:spLocks noChangeShapeType="1"/>
          </p:cNvSpPr>
          <p:nvPr/>
        </p:nvSpPr>
        <p:spPr bwMode="auto">
          <a:xfrm>
            <a:off x="2265364" y="2306638"/>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51" name="Freeform 2517"/>
          <p:cNvSpPr>
            <a:spLocks/>
          </p:cNvSpPr>
          <p:nvPr/>
        </p:nvSpPr>
        <p:spPr bwMode="auto">
          <a:xfrm>
            <a:off x="2265364" y="2324101"/>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2" name="Line 2518"/>
          <p:cNvSpPr>
            <a:spLocks noChangeShapeType="1"/>
          </p:cNvSpPr>
          <p:nvPr/>
        </p:nvSpPr>
        <p:spPr bwMode="auto">
          <a:xfrm>
            <a:off x="2265364" y="2324101"/>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53" name="Freeform 2519"/>
          <p:cNvSpPr>
            <a:spLocks/>
          </p:cNvSpPr>
          <p:nvPr/>
        </p:nvSpPr>
        <p:spPr bwMode="auto">
          <a:xfrm>
            <a:off x="2265364" y="2339976"/>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4" name="Line 2520"/>
          <p:cNvSpPr>
            <a:spLocks noChangeShapeType="1"/>
          </p:cNvSpPr>
          <p:nvPr/>
        </p:nvSpPr>
        <p:spPr bwMode="auto">
          <a:xfrm>
            <a:off x="2265364" y="2339976"/>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55" name="Freeform 2521"/>
          <p:cNvSpPr>
            <a:spLocks/>
          </p:cNvSpPr>
          <p:nvPr/>
        </p:nvSpPr>
        <p:spPr bwMode="auto">
          <a:xfrm>
            <a:off x="2265364" y="2357438"/>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6" name="Line 2522"/>
          <p:cNvSpPr>
            <a:spLocks noChangeShapeType="1"/>
          </p:cNvSpPr>
          <p:nvPr/>
        </p:nvSpPr>
        <p:spPr bwMode="auto">
          <a:xfrm>
            <a:off x="2265364" y="2357438"/>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57" name="Freeform 2523"/>
          <p:cNvSpPr>
            <a:spLocks/>
          </p:cNvSpPr>
          <p:nvPr/>
        </p:nvSpPr>
        <p:spPr bwMode="auto">
          <a:xfrm>
            <a:off x="2265364" y="2374901"/>
            <a:ext cx="25400"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8" name="Line 2524"/>
          <p:cNvSpPr>
            <a:spLocks noChangeShapeType="1"/>
          </p:cNvSpPr>
          <p:nvPr/>
        </p:nvSpPr>
        <p:spPr bwMode="auto">
          <a:xfrm>
            <a:off x="2265364" y="2374901"/>
            <a:ext cx="254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59" name="Freeform 2525"/>
          <p:cNvSpPr>
            <a:spLocks/>
          </p:cNvSpPr>
          <p:nvPr/>
        </p:nvSpPr>
        <p:spPr bwMode="auto">
          <a:xfrm>
            <a:off x="2392364" y="2132013"/>
            <a:ext cx="382588" cy="382588"/>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1"/>
                </a:lnTo>
                <a:lnTo>
                  <a:pt x="483"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0" name="Freeform 2526"/>
          <p:cNvSpPr>
            <a:spLocks/>
          </p:cNvSpPr>
          <p:nvPr/>
        </p:nvSpPr>
        <p:spPr bwMode="auto">
          <a:xfrm>
            <a:off x="2460625" y="2225677"/>
            <a:ext cx="247650" cy="195263"/>
          </a:xfrm>
          <a:custGeom>
            <a:avLst/>
            <a:gdLst>
              <a:gd name="T0" fmla="*/ 11 w 311"/>
              <a:gd name="T1" fmla="*/ 247 h 247"/>
              <a:gd name="T2" fmla="*/ 300 w 311"/>
              <a:gd name="T3" fmla="*/ 247 h 247"/>
              <a:gd name="T4" fmla="*/ 300 w 311"/>
              <a:gd name="T5" fmla="*/ 247 h 247"/>
              <a:gd name="T6" fmla="*/ 304 w 311"/>
              <a:gd name="T7" fmla="*/ 245 h 247"/>
              <a:gd name="T8" fmla="*/ 308 w 311"/>
              <a:gd name="T9" fmla="*/ 244 h 247"/>
              <a:gd name="T10" fmla="*/ 310 w 311"/>
              <a:gd name="T11" fmla="*/ 240 h 247"/>
              <a:gd name="T12" fmla="*/ 311 w 311"/>
              <a:gd name="T13" fmla="*/ 236 h 247"/>
              <a:gd name="T14" fmla="*/ 311 w 311"/>
              <a:gd name="T15" fmla="*/ 11 h 247"/>
              <a:gd name="T16" fmla="*/ 311 w 311"/>
              <a:gd name="T17" fmla="*/ 11 h 247"/>
              <a:gd name="T18" fmla="*/ 310 w 311"/>
              <a:gd name="T19" fmla="*/ 7 h 247"/>
              <a:gd name="T20" fmla="*/ 308 w 311"/>
              <a:gd name="T21" fmla="*/ 3 h 247"/>
              <a:gd name="T22" fmla="*/ 304 w 311"/>
              <a:gd name="T23" fmla="*/ 2 h 247"/>
              <a:gd name="T24" fmla="*/ 300 w 311"/>
              <a:gd name="T25" fmla="*/ 0 h 247"/>
              <a:gd name="T26" fmla="*/ 11 w 311"/>
              <a:gd name="T27" fmla="*/ 0 h 247"/>
              <a:gd name="T28" fmla="*/ 11 w 311"/>
              <a:gd name="T29" fmla="*/ 0 h 247"/>
              <a:gd name="T30" fmla="*/ 7 w 311"/>
              <a:gd name="T31" fmla="*/ 2 h 247"/>
              <a:gd name="T32" fmla="*/ 3 w 311"/>
              <a:gd name="T33" fmla="*/ 3 h 247"/>
              <a:gd name="T34" fmla="*/ 1 w 311"/>
              <a:gd name="T35" fmla="*/ 7 h 247"/>
              <a:gd name="T36" fmla="*/ 0 w 311"/>
              <a:gd name="T37" fmla="*/ 11 h 247"/>
              <a:gd name="T38" fmla="*/ 0 w 311"/>
              <a:gd name="T39" fmla="*/ 236 h 247"/>
              <a:gd name="T40" fmla="*/ 0 w 311"/>
              <a:gd name="T41" fmla="*/ 236 h 247"/>
              <a:gd name="T42" fmla="*/ 1 w 311"/>
              <a:gd name="T43" fmla="*/ 240 h 247"/>
              <a:gd name="T44" fmla="*/ 3 w 311"/>
              <a:gd name="T45" fmla="*/ 244 h 247"/>
              <a:gd name="T46" fmla="*/ 7 w 311"/>
              <a:gd name="T47" fmla="*/ 245 h 247"/>
              <a:gd name="T48" fmla="*/ 11 w 311"/>
              <a:gd name="T49" fmla="*/ 247 h 247"/>
              <a:gd name="T50" fmla="*/ 11 w 311"/>
              <a:gd name="T51"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1" h="247">
                <a:moveTo>
                  <a:pt x="11" y="247"/>
                </a:moveTo>
                <a:lnTo>
                  <a:pt x="300" y="247"/>
                </a:lnTo>
                <a:lnTo>
                  <a:pt x="300" y="247"/>
                </a:lnTo>
                <a:lnTo>
                  <a:pt x="304" y="245"/>
                </a:lnTo>
                <a:lnTo>
                  <a:pt x="308" y="244"/>
                </a:lnTo>
                <a:lnTo>
                  <a:pt x="310" y="240"/>
                </a:lnTo>
                <a:lnTo>
                  <a:pt x="311" y="236"/>
                </a:lnTo>
                <a:lnTo>
                  <a:pt x="311" y="11"/>
                </a:lnTo>
                <a:lnTo>
                  <a:pt x="311" y="11"/>
                </a:lnTo>
                <a:lnTo>
                  <a:pt x="310" y="7"/>
                </a:lnTo>
                <a:lnTo>
                  <a:pt x="308" y="3"/>
                </a:lnTo>
                <a:lnTo>
                  <a:pt x="304" y="2"/>
                </a:lnTo>
                <a:lnTo>
                  <a:pt x="300" y="0"/>
                </a:lnTo>
                <a:lnTo>
                  <a:pt x="11" y="0"/>
                </a:lnTo>
                <a:lnTo>
                  <a:pt x="11" y="0"/>
                </a:lnTo>
                <a:lnTo>
                  <a:pt x="7" y="2"/>
                </a:lnTo>
                <a:lnTo>
                  <a:pt x="3" y="3"/>
                </a:lnTo>
                <a:lnTo>
                  <a:pt x="1" y="7"/>
                </a:lnTo>
                <a:lnTo>
                  <a:pt x="0" y="11"/>
                </a:lnTo>
                <a:lnTo>
                  <a:pt x="0" y="236"/>
                </a:lnTo>
                <a:lnTo>
                  <a:pt x="0" y="236"/>
                </a:lnTo>
                <a:lnTo>
                  <a:pt x="1" y="240"/>
                </a:lnTo>
                <a:lnTo>
                  <a:pt x="3" y="244"/>
                </a:lnTo>
                <a:lnTo>
                  <a:pt x="7" y="245"/>
                </a:lnTo>
                <a:lnTo>
                  <a:pt x="11" y="247"/>
                </a:lnTo>
                <a:lnTo>
                  <a:pt x="11" y="247"/>
                </a:lnTo>
                <a:close/>
              </a:path>
            </a:pathLst>
          </a:custGeom>
          <a:solidFill>
            <a:srgbClr val="FFFFFF"/>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161" name="Freeform 2527"/>
          <p:cNvSpPr>
            <a:spLocks/>
          </p:cNvSpPr>
          <p:nvPr/>
        </p:nvSpPr>
        <p:spPr bwMode="auto">
          <a:xfrm>
            <a:off x="2486026" y="2260602"/>
            <a:ext cx="101600" cy="101600"/>
          </a:xfrm>
          <a:custGeom>
            <a:avLst/>
            <a:gdLst>
              <a:gd name="T0" fmla="*/ 22 w 129"/>
              <a:gd name="T1" fmla="*/ 113 h 129"/>
              <a:gd name="T2" fmla="*/ 22 w 129"/>
              <a:gd name="T3" fmla="*/ 113 h 129"/>
              <a:gd name="T4" fmla="*/ 12 w 129"/>
              <a:gd name="T5" fmla="*/ 102 h 129"/>
              <a:gd name="T6" fmla="*/ 6 w 129"/>
              <a:gd name="T7" fmla="*/ 91 h 129"/>
              <a:gd name="T8" fmla="*/ 2 w 129"/>
              <a:gd name="T9" fmla="*/ 78 h 129"/>
              <a:gd name="T10" fmla="*/ 0 w 129"/>
              <a:gd name="T11" fmla="*/ 64 h 129"/>
              <a:gd name="T12" fmla="*/ 0 w 129"/>
              <a:gd name="T13" fmla="*/ 64 h 129"/>
              <a:gd name="T14" fmla="*/ 2 w 129"/>
              <a:gd name="T15" fmla="*/ 51 h 129"/>
              <a:gd name="T16" fmla="*/ 6 w 129"/>
              <a:gd name="T17" fmla="*/ 39 h 129"/>
              <a:gd name="T18" fmla="*/ 11 w 129"/>
              <a:gd name="T19" fmla="*/ 28 h 129"/>
              <a:gd name="T20" fmla="*/ 19 w 129"/>
              <a:gd name="T21" fmla="*/ 19 h 129"/>
              <a:gd name="T22" fmla="*/ 28 w 129"/>
              <a:gd name="T23" fmla="*/ 11 h 129"/>
              <a:gd name="T24" fmla="*/ 39 w 129"/>
              <a:gd name="T25" fmla="*/ 5 h 129"/>
              <a:gd name="T26" fmla="*/ 51 w 129"/>
              <a:gd name="T27" fmla="*/ 1 h 129"/>
              <a:gd name="T28" fmla="*/ 65 w 129"/>
              <a:gd name="T29" fmla="*/ 0 h 129"/>
              <a:gd name="T30" fmla="*/ 65 w 129"/>
              <a:gd name="T31" fmla="*/ 0 h 129"/>
              <a:gd name="T32" fmla="*/ 78 w 129"/>
              <a:gd name="T33" fmla="*/ 1 h 129"/>
              <a:gd name="T34" fmla="*/ 90 w 129"/>
              <a:gd name="T35" fmla="*/ 5 h 129"/>
              <a:gd name="T36" fmla="*/ 101 w 129"/>
              <a:gd name="T37" fmla="*/ 11 h 129"/>
              <a:gd name="T38" fmla="*/ 110 w 129"/>
              <a:gd name="T39" fmla="*/ 19 h 129"/>
              <a:gd name="T40" fmla="*/ 118 w 129"/>
              <a:gd name="T41" fmla="*/ 28 h 129"/>
              <a:gd name="T42" fmla="*/ 124 w 129"/>
              <a:gd name="T43" fmla="*/ 39 h 129"/>
              <a:gd name="T44" fmla="*/ 128 w 129"/>
              <a:gd name="T45" fmla="*/ 51 h 129"/>
              <a:gd name="T46" fmla="*/ 129 w 129"/>
              <a:gd name="T47" fmla="*/ 64 h 129"/>
              <a:gd name="T48" fmla="*/ 129 w 129"/>
              <a:gd name="T49" fmla="*/ 64 h 129"/>
              <a:gd name="T50" fmla="*/ 129 w 129"/>
              <a:gd name="T51" fmla="*/ 72 h 129"/>
              <a:gd name="T52" fmla="*/ 128 w 129"/>
              <a:gd name="T53" fmla="*/ 79 h 129"/>
              <a:gd name="T54" fmla="*/ 122 w 129"/>
              <a:gd name="T55" fmla="*/ 93 h 129"/>
              <a:gd name="T56" fmla="*/ 116 w 129"/>
              <a:gd name="T57" fmla="*/ 105 h 129"/>
              <a:gd name="T58" fmla="*/ 106 w 129"/>
              <a:gd name="T59" fmla="*/ 114 h 129"/>
              <a:gd name="T60" fmla="*/ 106 w 129"/>
              <a:gd name="T61" fmla="*/ 114 h 129"/>
              <a:gd name="T62" fmla="*/ 97 w 129"/>
              <a:gd name="T63" fmla="*/ 121 h 129"/>
              <a:gd name="T64" fmla="*/ 87 w 129"/>
              <a:gd name="T65" fmla="*/ 125 h 129"/>
              <a:gd name="T66" fmla="*/ 75 w 129"/>
              <a:gd name="T67" fmla="*/ 127 h 129"/>
              <a:gd name="T68" fmla="*/ 65 w 129"/>
              <a:gd name="T69" fmla="*/ 129 h 129"/>
              <a:gd name="T70" fmla="*/ 65 w 129"/>
              <a:gd name="T71" fmla="*/ 129 h 129"/>
              <a:gd name="T72" fmla="*/ 53 w 129"/>
              <a:gd name="T73" fmla="*/ 127 h 129"/>
              <a:gd name="T74" fmla="*/ 41 w 129"/>
              <a:gd name="T75" fmla="*/ 125 h 129"/>
              <a:gd name="T76" fmla="*/ 31 w 129"/>
              <a:gd name="T77" fmla="*/ 119 h 129"/>
              <a:gd name="T78" fmla="*/ 22 w 129"/>
              <a:gd name="T79" fmla="*/ 113 h 129"/>
              <a:gd name="T80" fmla="*/ 22 w 129"/>
              <a:gd name="T81" fmla="*/ 1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129">
                <a:moveTo>
                  <a:pt x="22" y="113"/>
                </a:moveTo>
                <a:lnTo>
                  <a:pt x="22" y="113"/>
                </a:lnTo>
                <a:lnTo>
                  <a:pt x="12" y="102"/>
                </a:lnTo>
                <a:lnTo>
                  <a:pt x="6" y="91"/>
                </a:lnTo>
                <a:lnTo>
                  <a:pt x="2" y="78"/>
                </a:lnTo>
                <a:lnTo>
                  <a:pt x="0" y="64"/>
                </a:lnTo>
                <a:lnTo>
                  <a:pt x="0" y="64"/>
                </a:lnTo>
                <a:lnTo>
                  <a:pt x="2" y="51"/>
                </a:lnTo>
                <a:lnTo>
                  <a:pt x="6" y="39"/>
                </a:lnTo>
                <a:lnTo>
                  <a:pt x="11" y="28"/>
                </a:lnTo>
                <a:lnTo>
                  <a:pt x="19" y="19"/>
                </a:lnTo>
                <a:lnTo>
                  <a:pt x="28"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lnTo>
                  <a:pt x="129" y="72"/>
                </a:lnTo>
                <a:lnTo>
                  <a:pt x="128" y="79"/>
                </a:lnTo>
                <a:lnTo>
                  <a:pt x="122" y="93"/>
                </a:lnTo>
                <a:lnTo>
                  <a:pt x="116" y="105"/>
                </a:lnTo>
                <a:lnTo>
                  <a:pt x="106" y="114"/>
                </a:lnTo>
                <a:lnTo>
                  <a:pt x="106" y="114"/>
                </a:lnTo>
                <a:lnTo>
                  <a:pt x="97" y="121"/>
                </a:lnTo>
                <a:lnTo>
                  <a:pt x="87" y="125"/>
                </a:lnTo>
                <a:lnTo>
                  <a:pt x="75" y="127"/>
                </a:lnTo>
                <a:lnTo>
                  <a:pt x="65" y="129"/>
                </a:lnTo>
                <a:lnTo>
                  <a:pt x="65" y="129"/>
                </a:lnTo>
                <a:lnTo>
                  <a:pt x="53" y="127"/>
                </a:lnTo>
                <a:lnTo>
                  <a:pt x="41" y="125"/>
                </a:lnTo>
                <a:lnTo>
                  <a:pt x="31" y="119"/>
                </a:lnTo>
                <a:lnTo>
                  <a:pt x="22" y="113"/>
                </a:lnTo>
                <a:lnTo>
                  <a:pt x="22"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2" name="Freeform 2528"/>
          <p:cNvSpPr>
            <a:spLocks/>
          </p:cNvSpPr>
          <p:nvPr/>
        </p:nvSpPr>
        <p:spPr bwMode="auto">
          <a:xfrm>
            <a:off x="2503489" y="2282827"/>
            <a:ext cx="66675" cy="79375"/>
          </a:xfrm>
          <a:custGeom>
            <a:avLst/>
            <a:gdLst>
              <a:gd name="T0" fmla="*/ 84 w 84"/>
              <a:gd name="T1" fmla="*/ 86 h 101"/>
              <a:gd name="T2" fmla="*/ 75 w 84"/>
              <a:gd name="T3" fmla="*/ 93 h 101"/>
              <a:gd name="T4" fmla="*/ 53 w 84"/>
              <a:gd name="T5" fmla="*/ 99 h 101"/>
              <a:gd name="T6" fmla="*/ 43 w 84"/>
              <a:gd name="T7" fmla="*/ 101 h 101"/>
              <a:gd name="T8" fmla="*/ 19 w 84"/>
              <a:gd name="T9" fmla="*/ 97 h 101"/>
              <a:gd name="T10" fmla="*/ 0 w 84"/>
              <a:gd name="T11" fmla="*/ 85 h 101"/>
              <a:gd name="T12" fmla="*/ 2 w 84"/>
              <a:gd name="T13" fmla="*/ 83 h 101"/>
              <a:gd name="T14" fmla="*/ 12 w 84"/>
              <a:gd name="T15" fmla="*/ 77 h 101"/>
              <a:gd name="T16" fmla="*/ 27 w 84"/>
              <a:gd name="T17" fmla="*/ 73 h 101"/>
              <a:gd name="T18" fmla="*/ 28 w 84"/>
              <a:gd name="T19" fmla="*/ 73 h 101"/>
              <a:gd name="T20" fmla="*/ 29 w 84"/>
              <a:gd name="T21" fmla="*/ 70 h 101"/>
              <a:gd name="T22" fmla="*/ 29 w 84"/>
              <a:gd name="T23" fmla="*/ 65 h 101"/>
              <a:gd name="T24" fmla="*/ 27 w 84"/>
              <a:gd name="T25" fmla="*/ 58 h 101"/>
              <a:gd name="T26" fmla="*/ 24 w 84"/>
              <a:gd name="T27" fmla="*/ 48 h 101"/>
              <a:gd name="T28" fmla="*/ 21 w 84"/>
              <a:gd name="T29" fmla="*/ 44 h 101"/>
              <a:gd name="T30" fmla="*/ 21 w 84"/>
              <a:gd name="T31" fmla="*/ 39 h 101"/>
              <a:gd name="T32" fmla="*/ 23 w 84"/>
              <a:gd name="T33" fmla="*/ 35 h 101"/>
              <a:gd name="T34" fmla="*/ 21 w 84"/>
              <a:gd name="T35" fmla="*/ 28 h 101"/>
              <a:gd name="T36" fmla="*/ 21 w 84"/>
              <a:gd name="T37" fmla="*/ 22 h 101"/>
              <a:gd name="T38" fmla="*/ 25 w 84"/>
              <a:gd name="T39" fmla="*/ 12 h 101"/>
              <a:gd name="T40" fmla="*/ 31 w 84"/>
              <a:gd name="T41" fmla="*/ 8 h 101"/>
              <a:gd name="T42" fmla="*/ 32 w 84"/>
              <a:gd name="T43" fmla="*/ 4 h 101"/>
              <a:gd name="T44" fmla="*/ 33 w 84"/>
              <a:gd name="T45" fmla="*/ 0 h 101"/>
              <a:gd name="T46" fmla="*/ 33 w 84"/>
              <a:gd name="T47" fmla="*/ 0 h 101"/>
              <a:gd name="T48" fmla="*/ 44 w 84"/>
              <a:gd name="T49" fmla="*/ 6 h 101"/>
              <a:gd name="T50" fmla="*/ 55 w 84"/>
              <a:gd name="T51" fmla="*/ 8 h 101"/>
              <a:gd name="T52" fmla="*/ 63 w 84"/>
              <a:gd name="T53" fmla="*/ 16 h 101"/>
              <a:gd name="T54" fmla="*/ 64 w 84"/>
              <a:gd name="T55" fmla="*/ 28 h 101"/>
              <a:gd name="T56" fmla="*/ 63 w 84"/>
              <a:gd name="T57" fmla="*/ 35 h 101"/>
              <a:gd name="T58" fmla="*/ 64 w 84"/>
              <a:gd name="T59" fmla="*/ 36 h 101"/>
              <a:gd name="T60" fmla="*/ 64 w 84"/>
              <a:gd name="T61" fmla="*/ 39 h 101"/>
              <a:gd name="T62" fmla="*/ 61 w 84"/>
              <a:gd name="T63" fmla="*/ 48 h 101"/>
              <a:gd name="T64" fmla="*/ 60 w 84"/>
              <a:gd name="T65" fmla="*/ 54 h 101"/>
              <a:gd name="T66" fmla="*/ 57 w 84"/>
              <a:gd name="T67" fmla="*/ 62 h 101"/>
              <a:gd name="T68" fmla="*/ 56 w 84"/>
              <a:gd name="T69" fmla="*/ 65 h 101"/>
              <a:gd name="T70" fmla="*/ 56 w 84"/>
              <a:gd name="T71" fmla="*/ 70 h 101"/>
              <a:gd name="T72" fmla="*/ 59 w 84"/>
              <a:gd name="T73" fmla="*/ 73 h 101"/>
              <a:gd name="T74" fmla="*/ 67 w 84"/>
              <a:gd name="T75" fmla="*/ 75 h 101"/>
              <a:gd name="T76" fmla="*/ 79 w 84"/>
              <a:gd name="T77" fmla="*/ 81 h 101"/>
              <a:gd name="T78" fmla="*/ 83 w 84"/>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101">
                <a:moveTo>
                  <a:pt x="83" y="83"/>
                </a:moveTo>
                <a:lnTo>
                  <a:pt x="84" y="86"/>
                </a:lnTo>
                <a:lnTo>
                  <a:pt x="84" y="86"/>
                </a:lnTo>
                <a:lnTo>
                  <a:pt x="75" y="93"/>
                </a:lnTo>
                <a:lnTo>
                  <a:pt x="65" y="97"/>
                </a:lnTo>
                <a:lnTo>
                  <a:pt x="53" y="99"/>
                </a:lnTo>
                <a:lnTo>
                  <a:pt x="43" y="101"/>
                </a:lnTo>
                <a:lnTo>
                  <a:pt x="43" y="101"/>
                </a:lnTo>
                <a:lnTo>
                  <a:pt x="31" y="99"/>
                </a:lnTo>
                <a:lnTo>
                  <a:pt x="19" y="97"/>
                </a:lnTo>
                <a:lnTo>
                  <a:pt x="9" y="91"/>
                </a:lnTo>
                <a:lnTo>
                  <a:pt x="0" y="85"/>
                </a:lnTo>
                <a:lnTo>
                  <a:pt x="2" y="83"/>
                </a:lnTo>
                <a:lnTo>
                  <a:pt x="2" y="83"/>
                </a:lnTo>
                <a:lnTo>
                  <a:pt x="6" y="81"/>
                </a:lnTo>
                <a:lnTo>
                  <a:pt x="12" y="77"/>
                </a:lnTo>
                <a:lnTo>
                  <a:pt x="19" y="75"/>
                </a:lnTo>
                <a:lnTo>
                  <a:pt x="27" y="73"/>
                </a:lnTo>
                <a:lnTo>
                  <a:pt x="27" y="73"/>
                </a:lnTo>
                <a:lnTo>
                  <a:pt x="28" y="73"/>
                </a:lnTo>
                <a:lnTo>
                  <a:pt x="29" y="70"/>
                </a:lnTo>
                <a:lnTo>
                  <a:pt x="29" y="70"/>
                </a:lnTo>
                <a:lnTo>
                  <a:pt x="29" y="65"/>
                </a:lnTo>
                <a:lnTo>
                  <a:pt x="29" y="65"/>
                </a:lnTo>
                <a:lnTo>
                  <a:pt x="28" y="61"/>
                </a:lnTo>
                <a:lnTo>
                  <a:pt x="27" y="58"/>
                </a:lnTo>
                <a:lnTo>
                  <a:pt x="25" y="54"/>
                </a:lnTo>
                <a:lnTo>
                  <a:pt x="24" y="48"/>
                </a:lnTo>
                <a:lnTo>
                  <a:pt x="24" y="48"/>
                </a:lnTo>
                <a:lnTo>
                  <a:pt x="21" y="44"/>
                </a:lnTo>
                <a:lnTo>
                  <a:pt x="21" y="39"/>
                </a:lnTo>
                <a:lnTo>
                  <a:pt x="21" y="39"/>
                </a:lnTo>
                <a:lnTo>
                  <a:pt x="21" y="36"/>
                </a:lnTo>
                <a:lnTo>
                  <a:pt x="23" y="35"/>
                </a:lnTo>
                <a:lnTo>
                  <a:pt x="23" y="35"/>
                </a:lnTo>
                <a:lnTo>
                  <a:pt x="21" y="28"/>
                </a:lnTo>
                <a:lnTo>
                  <a:pt x="21" y="28"/>
                </a:lnTo>
                <a:lnTo>
                  <a:pt x="21" y="22"/>
                </a:lnTo>
                <a:lnTo>
                  <a:pt x="23" y="16"/>
                </a:lnTo>
                <a:lnTo>
                  <a:pt x="25" y="12"/>
                </a:lnTo>
                <a:lnTo>
                  <a:pt x="31" y="8"/>
                </a:lnTo>
                <a:lnTo>
                  <a:pt x="31" y="8"/>
                </a:lnTo>
                <a:lnTo>
                  <a:pt x="32" y="7"/>
                </a:lnTo>
                <a:lnTo>
                  <a:pt x="32" y="4"/>
                </a:lnTo>
                <a:lnTo>
                  <a:pt x="32" y="0"/>
                </a:lnTo>
                <a:lnTo>
                  <a:pt x="33" y="0"/>
                </a:lnTo>
                <a:lnTo>
                  <a:pt x="33" y="0"/>
                </a:lnTo>
                <a:lnTo>
                  <a:pt x="33" y="0"/>
                </a:lnTo>
                <a:lnTo>
                  <a:pt x="39" y="3"/>
                </a:lnTo>
                <a:lnTo>
                  <a:pt x="44" y="6"/>
                </a:lnTo>
                <a:lnTo>
                  <a:pt x="55" y="8"/>
                </a:lnTo>
                <a:lnTo>
                  <a:pt x="55" y="8"/>
                </a:lnTo>
                <a:lnTo>
                  <a:pt x="60" y="11"/>
                </a:lnTo>
                <a:lnTo>
                  <a:pt x="63" y="16"/>
                </a:lnTo>
                <a:lnTo>
                  <a:pt x="64" y="22"/>
                </a:lnTo>
                <a:lnTo>
                  <a:pt x="64" y="28"/>
                </a:lnTo>
                <a:lnTo>
                  <a:pt x="64" y="28"/>
                </a:lnTo>
                <a:lnTo>
                  <a:pt x="63" y="35"/>
                </a:lnTo>
                <a:lnTo>
                  <a:pt x="63" y="35"/>
                </a:lnTo>
                <a:lnTo>
                  <a:pt x="64" y="36"/>
                </a:lnTo>
                <a:lnTo>
                  <a:pt x="64" y="39"/>
                </a:lnTo>
                <a:lnTo>
                  <a:pt x="64" y="39"/>
                </a:lnTo>
                <a:lnTo>
                  <a:pt x="64" y="44"/>
                </a:lnTo>
                <a:lnTo>
                  <a:pt x="61" y="48"/>
                </a:lnTo>
                <a:lnTo>
                  <a:pt x="61" y="48"/>
                </a:lnTo>
                <a:lnTo>
                  <a:pt x="60" y="54"/>
                </a:lnTo>
                <a:lnTo>
                  <a:pt x="59" y="58"/>
                </a:lnTo>
                <a:lnTo>
                  <a:pt x="57" y="62"/>
                </a:lnTo>
                <a:lnTo>
                  <a:pt x="56" y="65"/>
                </a:lnTo>
                <a:lnTo>
                  <a:pt x="56" y="65"/>
                </a:lnTo>
                <a:lnTo>
                  <a:pt x="56" y="70"/>
                </a:lnTo>
                <a:lnTo>
                  <a:pt x="56" y="70"/>
                </a:lnTo>
                <a:lnTo>
                  <a:pt x="57" y="73"/>
                </a:lnTo>
                <a:lnTo>
                  <a:pt x="59" y="73"/>
                </a:lnTo>
                <a:lnTo>
                  <a:pt x="59" y="73"/>
                </a:lnTo>
                <a:lnTo>
                  <a:pt x="67" y="75"/>
                </a:lnTo>
                <a:lnTo>
                  <a:pt x="73" y="77"/>
                </a:lnTo>
                <a:lnTo>
                  <a:pt x="79" y="81"/>
                </a:lnTo>
                <a:lnTo>
                  <a:pt x="83" y="83"/>
                </a:lnTo>
                <a:lnTo>
                  <a:pt x="83" y="83"/>
                </a:lnTo>
                <a:close/>
              </a:path>
            </a:pathLst>
          </a:custGeom>
          <a:solidFill>
            <a:srgbClr val="9F8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3" name="Freeform 2529"/>
          <p:cNvSpPr>
            <a:spLocks/>
          </p:cNvSpPr>
          <p:nvPr/>
        </p:nvSpPr>
        <p:spPr bwMode="auto">
          <a:xfrm>
            <a:off x="2505076" y="2282826"/>
            <a:ext cx="63500" cy="65088"/>
          </a:xfrm>
          <a:custGeom>
            <a:avLst/>
            <a:gdLst>
              <a:gd name="T0" fmla="*/ 81 w 81"/>
              <a:gd name="T1" fmla="*/ 83 h 83"/>
              <a:gd name="T2" fmla="*/ 71 w 81"/>
              <a:gd name="T3" fmla="*/ 77 h 83"/>
              <a:gd name="T4" fmla="*/ 57 w 81"/>
              <a:gd name="T5" fmla="*/ 73 h 83"/>
              <a:gd name="T6" fmla="*/ 55 w 81"/>
              <a:gd name="T7" fmla="*/ 73 h 83"/>
              <a:gd name="T8" fmla="*/ 54 w 81"/>
              <a:gd name="T9" fmla="*/ 70 h 83"/>
              <a:gd name="T10" fmla="*/ 54 w 81"/>
              <a:gd name="T11" fmla="*/ 65 h 83"/>
              <a:gd name="T12" fmla="*/ 57 w 81"/>
              <a:gd name="T13" fmla="*/ 58 h 83"/>
              <a:gd name="T14" fmla="*/ 59 w 81"/>
              <a:gd name="T15" fmla="*/ 48 h 83"/>
              <a:gd name="T16" fmla="*/ 62 w 81"/>
              <a:gd name="T17" fmla="*/ 44 h 83"/>
              <a:gd name="T18" fmla="*/ 62 w 81"/>
              <a:gd name="T19" fmla="*/ 39 h 83"/>
              <a:gd name="T20" fmla="*/ 61 w 81"/>
              <a:gd name="T21" fmla="*/ 35 h 83"/>
              <a:gd name="T22" fmla="*/ 62 w 81"/>
              <a:gd name="T23" fmla="*/ 28 h 83"/>
              <a:gd name="T24" fmla="*/ 62 w 81"/>
              <a:gd name="T25" fmla="*/ 22 h 83"/>
              <a:gd name="T26" fmla="*/ 58 w 81"/>
              <a:gd name="T27" fmla="*/ 11 h 83"/>
              <a:gd name="T28" fmla="*/ 53 w 81"/>
              <a:gd name="T29" fmla="*/ 8 h 83"/>
              <a:gd name="T30" fmla="*/ 37 w 81"/>
              <a:gd name="T31" fmla="*/ 3 h 83"/>
              <a:gd name="T32" fmla="*/ 31 w 81"/>
              <a:gd name="T33" fmla="*/ 0 h 83"/>
              <a:gd name="T34" fmla="*/ 30 w 81"/>
              <a:gd name="T35" fmla="*/ 0 h 83"/>
              <a:gd name="T36" fmla="*/ 30 w 81"/>
              <a:gd name="T37" fmla="*/ 7 h 83"/>
              <a:gd name="T38" fmla="*/ 29 w 81"/>
              <a:gd name="T39" fmla="*/ 8 h 83"/>
              <a:gd name="T40" fmla="*/ 21 w 81"/>
              <a:gd name="T41" fmla="*/ 16 h 83"/>
              <a:gd name="T42" fmla="*/ 19 w 81"/>
              <a:gd name="T43" fmla="*/ 28 h 83"/>
              <a:gd name="T44" fmla="*/ 21 w 81"/>
              <a:gd name="T45" fmla="*/ 35 h 83"/>
              <a:gd name="T46" fmla="*/ 19 w 81"/>
              <a:gd name="T47" fmla="*/ 36 h 83"/>
              <a:gd name="T48" fmla="*/ 19 w 81"/>
              <a:gd name="T49" fmla="*/ 39 h 83"/>
              <a:gd name="T50" fmla="*/ 22 w 81"/>
              <a:gd name="T51" fmla="*/ 48 h 83"/>
              <a:gd name="T52" fmla="*/ 23 w 81"/>
              <a:gd name="T53" fmla="*/ 54 h 83"/>
              <a:gd name="T54" fmla="*/ 26 w 81"/>
              <a:gd name="T55" fmla="*/ 61 h 83"/>
              <a:gd name="T56" fmla="*/ 27 w 81"/>
              <a:gd name="T57" fmla="*/ 65 h 83"/>
              <a:gd name="T58" fmla="*/ 27 w 81"/>
              <a:gd name="T59" fmla="*/ 70 h 83"/>
              <a:gd name="T60" fmla="*/ 25 w 81"/>
              <a:gd name="T61" fmla="*/ 73 h 83"/>
              <a:gd name="T62" fmla="*/ 17 w 81"/>
              <a:gd name="T63" fmla="*/ 75 h 83"/>
              <a:gd name="T64" fmla="*/ 4 w 81"/>
              <a:gd name="T65" fmla="*/ 8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83">
                <a:moveTo>
                  <a:pt x="81" y="83"/>
                </a:moveTo>
                <a:lnTo>
                  <a:pt x="81" y="83"/>
                </a:lnTo>
                <a:lnTo>
                  <a:pt x="77" y="81"/>
                </a:lnTo>
                <a:lnTo>
                  <a:pt x="71" y="77"/>
                </a:lnTo>
                <a:lnTo>
                  <a:pt x="65" y="75"/>
                </a:lnTo>
                <a:lnTo>
                  <a:pt x="57" y="73"/>
                </a:lnTo>
                <a:lnTo>
                  <a:pt x="57" y="73"/>
                </a:lnTo>
                <a:lnTo>
                  <a:pt x="55" y="73"/>
                </a:lnTo>
                <a:lnTo>
                  <a:pt x="54" y="70"/>
                </a:lnTo>
                <a:lnTo>
                  <a:pt x="54" y="70"/>
                </a:lnTo>
                <a:lnTo>
                  <a:pt x="54" y="65"/>
                </a:lnTo>
                <a:lnTo>
                  <a:pt x="54" y="65"/>
                </a:lnTo>
                <a:lnTo>
                  <a:pt x="55" y="62"/>
                </a:lnTo>
                <a:lnTo>
                  <a:pt x="57" y="58"/>
                </a:lnTo>
                <a:lnTo>
                  <a:pt x="58" y="54"/>
                </a:lnTo>
                <a:lnTo>
                  <a:pt x="59" y="48"/>
                </a:lnTo>
                <a:lnTo>
                  <a:pt x="59" y="48"/>
                </a:lnTo>
                <a:lnTo>
                  <a:pt x="62" y="44"/>
                </a:lnTo>
                <a:lnTo>
                  <a:pt x="62" y="39"/>
                </a:lnTo>
                <a:lnTo>
                  <a:pt x="62" y="39"/>
                </a:lnTo>
                <a:lnTo>
                  <a:pt x="62" y="36"/>
                </a:lnTo>
                <a:lnTo>
                  <a:pt x="61" y="35"/>
                </a:lnTo>
                <a:lnTo>
                  <a:pt x="61" y="35"/>
                </a:lnTo>
                <a:lnTo>
                  <a:pt x="62" y="28"/>
                </a:lnTo>
                <a:lnTo>
                  <a:pt x="62" y="28"/>
                </a:lnTo>
                <a:lnTo>
                  <a:pt x="62" y="22"/>
                </a:lnTo>
                <a:lnTo>
                  <a:pt x="61" y="16"/>
                </a:lnTo>
                <a:lnTo>
                  <a:pt x="58" y="11"/>
                </a:lnTo>
                <a:lnTo>
                  <a:pt x="53" y="8"/>
                </a:lnTo>
                <a:lnTo>
                  <a:pt x="53" y="8"/>
                </a:lnTo>
                <a:lnTo>
                  <a:pt x="42" y="6"/>
                </a:lnTo>
                <a:lnTo>
                  <a:pt x="37" y="3"/>
                </a:lnTo>
                <a:lnTo>
                  <a:pt x="31" y="0"/>
                </a:lnTo>
                <a:lnTo>
                  <a:pt x="31" y="0"/>
                </a:lnTo>
                <a:lnTo>
                  <a:pt x="31" y="0"/>
                </a:lnTo>
                <a:lnTo>
                  <a:pt x="30" y="0"/>
                </a:lnTo>
                <a:lnTo>
                  <a:pt x="30" y="4"/>
                </a:lnTo>
                <a:lnTo>
                  <a:pt x="30" y="7"/>
                </a:lnTo>
                <a:lnTo>
                  <a:pt x="29" y="8"/>
                </a:lnTo>
                <a:lnTo>
                  <a:pt x="29" y="8"/>
                </a:lnTo>
                <a:lnTo>
                  <a:pt x="23" y="12"/>
                </a:lnTo>
                <a:lnTo>
                  <a:pt x="21" y="16"/>
                </a:lnTo>
                <a:lnTo>
                  <a:pt x="19" y="22"/>
                </a:lnTo>
                <a:lnTo>
                  <a:pt x="19" y="28"/>
                </a:lnTo>
                <a:lnTo>
                  <a:pt x="19" y="28"/>
                </a:lnTo>
                <a:lnTo>
                  <a:pt x="21" y="35"/>
                </a:lnTo>
                <a:lnTo>
                  <a:pt x="21" y="35"/>
                </a:lnTo>
                <a:lnTo>
                  <a:pt x="19" y="36"/>
                </a:lnTo>
                <a:lnTo>
                  <a:pt x="19" y="39"/>
                </a:lnTo>
                <a:lnTo>
                  <a:pt x="19" y="39"/>
                </a:lnTo>
                <a:lnTo>
                  <a:pt x="19" y="44"/>
                </a:lnTo>
                <a:lnTo>
                  <a:pt x="22" y="48"/>
                </a:lnTo>
                <a:lnTo>
                  <a:pt x="22" y="48"/>
                </a:lnTo>
                <a:lnTo>
                  <a:pt x="23" y="54"/>
                </a:lnTo>
                <a:lnTo>
                  <a:pt x="25" y="58"/>
                </a:lnTo>
                <a:lnTo>
                  <a:pt x="26" y="61"/>
                </a:lnTo>
                <a:lnTo>
                  <a:pt x="27" y="65"/>
                </a:lnTo>
                <a:lnTo>
                  <a:pt x="27" y="65"/>
                </a:lnTo>
                <a:lnTo>
                  <a:pt x="27" y="70"/>
                </a:lnTo>
                <a:lnTo>
                  <a:pt x="27" y="70"/>
                </a:lnTo>
                <a:lnTo>
                  <a:pt x="26" y="73"/>
                </a:lnTo>
                <a:lnTo>
                  <a:pt x="25" y="73"/>
                </a:lnTo>
                <a:lnTo>
                  <a:pt x="25" y="73"/>
                </a:lnTo>
                <a:lnTo>
                  <a:pt x="17" y="75"/>
                </a:lnTo>
                <a:lnTo>
                  <a:pt x="10" y="77"/>
                </a:lnTo>
                <a:lnTo>
                  <a:pt x="4" y="81"/>
                </a:lnTo>
                <a:lnTo>
                  <a:pt x="0" y="83"/>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64" name="Line 2530"/>
          <p:cNvSpPr>
            <a:spLocks noChangeShapeType="1"/>
          </p:cNvSpPr>
          <p:nvPr/>
        </p:nvSpPr>
        <p:spPr bwMode="auto">
          <a:xfrm>
            <a:off x="2614614" y="2260601"/>
            <a:ext cx="412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65" name="Line 2531"/>
          <p:cNvSpPr>
            <a:spLocks noChangeShapeType="1"/>
          </p:cNvSpPr>
          <p:nvPr/>
        </p:nvSpPr>
        <p:spPr bwMode="auto">
          <a:xfrm>
            <a:off x="2614613" y="2276476"/>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66" name="Line 2532"/>
          <p:cNvSpPr>
            <a:spLocks noChangeShapeType="1"/>
          </p:cNvSpPr>
          <p:nvPr/>
        </p:nvSpPr>
        <p:spPr bwMode="auto">
          <a:xfrm>
            <a:off x="2614613" y="2293938"/>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67" name="Line 2533"/>
          <p:cNvSpPr>
            <a:spLocks noChangeShapeType="1"/>
          </p:cNvSpPr>
          <p:nvPr/>
        </p:nvSpPr>
        <p:spPr bwMode="auto">
          <a:xfrm>
            <a:off x="2614613" y="2311401"/>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68" name="Line 2534"/>
          <p:cNvSpPr>
            <a:spLocks noChangeShapeType="1"/>
          </p:cNvSpPr>
          <p:nvPr/>
        </p:nvSpPr>
        <p:spPr bwMode="auto">
          <a:xfrm>
            <a:off x="2614613" y="2327276"/>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69" name="Line 2535"/>
          <p:cNvSpPr>
            <a:spLocks noChangeShapeType="1"/>
          </p:cNvSpPr>
          <p:nvPr/>
        </p:nvSpPr>
        <p:spPr bwMode="auto">
          <a:xfrm>
            <a:off x="2614613" y="2344738"/>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70" name="Line 2536"/>
          <p:cNvSpPr>
            <a:spLocks noChangeShapeType="1"/>
          </p:cNvSpPr>
          <p:nvPr/>
        </p:nvSpPr>
        <p:spPr bwMode="auto">
          <a:xfrm>
            <a:off x="2614613" y="2362201"/>
            <a:ext cx="666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71" name="Line 2537"/>
          <p:cNvSpPr>
            <a:spLocks noChangeShapeType="1"/>
          </p:cNvSpPr>
          <p:nvPr/>
        </p:nvSpPr>
        <p:spPr bwMode="auto">
          <a:xfrm>
            <a:off x="2630489" y="2395538"/>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72" name="Line 2538"/>
          <p:cNvSpPr>
            <a:spLocks noChangeShapeType="1"/>
          </p:cNvSpPr>
          <p:nvPr/>
        </p:nvSpPr>
        <p:spPr bwMode="auto">
          <a:xfrm>
            <a:off x="2486026" y="2395538"/>
            <a:ext cx="4286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73" name="Line 2539"/>
          <p:cNvSpPr>
            <a:spLocks noChangeShapeType="1"/>
          </p:cNvSpPr>
          <p:nvPr/>
        </p:nvSpPr>
        <p:spPr bwMode="auto">
          <a:xfrm>
            <a:off x="2554289" y="2395538"/>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74" name="Freeform 2540"/>
          <p:cNvSpPr>
            <a:spLocks/>
          </p:cNvSpPr>
          <p:nvPr/>
        </p:nvSpPr>
        <p:spPr bwMode="auto">
          <a:xfrm>
            <a:off x="2486026" y="2260602"/>
            <a:ext cx="101600" cy="101600"/>
          </a:xfrm>
          <a:custGeom>
            <a:avLst/>
            <a:gdLst>
              <a:gd name="T0" fmla="*/ 22 w 129"/>
              <a:gd name="T1" fmla="*/ 113 h 129"/>
              <a:gd name="T2" fmla="*/ 22 w 129"/>
              <a:gd name="T3" fmla="*/ 113 h 129"/>
              <a:gd name="T4" fmla="*/ 12 w 129"/>
              <a:gd name="T5" fmla="*/ 102 h 129"/>
              <a:gd name="T6" fmla="*/ 6 w 129"/>
              <a:gd name="T7" fmla="*/ 91 h 129"/>
              <a:gd name="T8" fmla="*/ 2 w 129"/>
              <a:gd name="T9" fmla="*/ 78 h 129"/>
              <a:gd name="T10" fmla="*/ 0 w 129"/>
              <a:gd name="T11" fmla="*/ 64 h 129"/>
              <a:gd name="T12" fmla="*/ 0 w 129"/>
              <a:gd name="T13" fmla="*/ 64 h 129"/>
              <a:gd name="T14" fmla="*/ 2 w 129"/>
              <a:gd name="T15" fmla="*/ 51 h 129"/>
              <a:gd name="T16" fmla="*/ 6 w 129"/>
              <a:gd name="T17" fmla="*/ 39 h 129"/>
              <a:gd name="T18" fmla="*/ 11 w 129"/>
              <a:gd name="T19" fmla="*/ 28 h 129"/>
              <a:gd name="T20" fmla="*/ 19 w 129"/>
              <a:gd name="T21" fmla="*/ 19 h 129"/>
              <a:gd name="T22" fmla="*/ 28 w 129"/>
              <a:gd name="T23" fmla="*/ 11 h 129"/>
              <a:gd name="T24" fmla="*/ 39 w 129"/>
              <a:gd name="T25" fmla="*/ 5 h 129"/>
              <a:gd name="T26" fmla="*/ 51 w 129"/>
              <a:gd name="T27" fmla="*/ 1 h 129"/>
              <a:gd name="T28" fmla="*/ 65 w 129"/>
              <a:gd name="T29" fmla="*/ 0 h 129"/>
              <a:gd name="T30" fmla="*/ 65 w 129"/>
              <a:gd name="T31" fmla="*/ 0 h 129"/>
              <a:gd name="T32" fmla="*/ 78 w 129"/>
              <a:gd name="T33" fmla="*/ 1 h 129"/>
              <a:gd name="T34" fmla="*/ 90 w 129"/>
              <a:gd name="T35" fmla="*/ 5 h 129"/>
              <a:gd name="T36" fmla="*/ 101 w 129"/>
              <a:gd name="T37" fmla="*/ 11 h 129"/>
              <a:gd name="T38" fmla="*/ 110 w 129"/>
              <a:gd name="T39" fmla="*/ 19 h 129"/>
              <a:gd name="T40" fmla="*/ 118 w 129"/>
              <a:gd name="T41" fmla="*/ 28 h 129"/>
              <a:gd name="T42" fmla="*/ 124 w 129"/>
              <a:gd name="T43" fmla="*/ 39 h 129"/>
              <a:gd name="T44" fmla="*/ 128 w 129"/>
              <a:gd name="T45" fmla="*/ 51 h 129"/>
              <a:gd name="T46" fmla="*/ 129 w 129"/>
              <a:gd name="T47" fmla="*/ 64 h 129"/>
              <a:gd name="T48" fmla="*/ 129 w 129"/>
              <a:gd name="T49" fmla="*/ 64 h 129"/>
              <a:gd name="T50" fmla="*/ 129 w 129"/>
              <a:gd name="T51" fmla="*/ 72 h 129"/>
              <a:gd name="T52" fmla="*/ 128 w 129"/>
              <a:gd name="T53" fmla="*/ 79 h 129"/>
              <a:gd name="T54" fmla="*/ 122 w 129"/>
              <a:gd name="T55" fmla="*/ 93 h 129"/>
              <a:gd name="T56" fmla="*/ 116 w 129"/>
              <a:gd name="T57" fmla="*/ 105 h 129"/>
              <a:gd name="T58" fmla="*/ 106 w 129"/>
              <a:gd name="T59" fmla="*/ 114 h 129"/>
              <a:gd name="T60" fmla="*/ 106 w 129"/>
              <a:gd name="T61" fmla="*/ 114 h 129"/>
              <a:gd name="T62" fmla="*/ 97 w 129"/>
              <a:gd name="T63" fmla="*/ 121 h 129"/>
              <a:gd name="T64" fmla="*/ 87 w 129"/>
              <a:gd name="T65" fmla="*/ 125 h 129"/>
              <a:gd name="T66" fmla="*/ 75 w 129"/>
              <a:gd name="T67" fmla="*/ 127 h 129"/>
              <a:gd name="T68" fmla="*/ 65 w 129"/>
              <a:gd name="T69" fmla="*/ 129 h 129"/>
              <a:gd name="T70" fmla="*/ 65 w 129"/>
              <a:gd name="T71" fmla="*/ 129 h 129"/>
              <a:gd name="T72" fmla="*/ 53 w 129"/>
              <a:gd name="T73" fmla="*/ 127 h 129"/>
              <a:gd name="T74" fmla="*/ 41 w 129"/>
              <a:gd name="T75" fmla="*/ 125 h 129"/>
              <a:gd name="T76" fmla="*/ 31 w 129"/>
              <a:gd name="T77" fmla="*/ 119 h 129"/>
              <a:gd name="T78" fmla="*/ 22 w 129"/>
              <a:gd name="T79" fmla="*/ 113 h 129"/>
              <a:gd name="T80" fmla="*/ 22 w 129"/>
              <a:gd name="T81" fmla="*/ 1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129">
                <a:moveTo>
                  <a:pt x="22" y="113"/>
                </a:moveTo>
                <a:lnTo>
                  <a:pt x="22" y="113"/>
                </a:lnTo>
                <a:lnTo>
                  <a:pt x="12" y="102"/>
                </a:lnTo>
                <a:lnTo>
                  <a:pt x="6" y="91"/>
                </a:lnTo>
                <a:lnTo>
                  <a:pt x="2" y="78"/>
                </a:lnTo>
                <a:lnTo>
                  <a:pt x="0" y="64"/>
                </a:lnTo>
                <a:lnTo>
                  <a:pt x="0" y="64"/>
                </a:lnTo>
                <a:lnTo>
                  <a:pt x="2" y="51"/>
                </a:lnTo>
                <a:lnTo>
                  <a:pt x="6" y="39"/>
                </a:lnTo>
                <a:lnTo>
                  <a:pt x="11" y="28"/>
                </a:lnTo>
                <a:lnTo>
                  <a:pt x="19" y="19"/>
                </a:lnTo>
                <a:lnTo>
                  <a:pt x="28"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lnTo>
                  <a:pt x="129" y="72"/>
                </a:lnTo>
                <a:lnTo>
                  <a:pt x="128" y="79"/>
                </a:lnTo>
                <a:lnTo>
                  <a:pt x="122" y="93"/>
                </a:lnTo>
                <a:lnTo>
                  <a:pt x="116" y="105"/>
                </a:lnTo>
                <a:lnTo>
                  <a:pt x="106" y="114"/>
                </a:lnTo>
                <a:lnTo>
                  <a:pt x="106" y="114"/>
                </a:lnTo>
                <a:lnTo>
                  <a:pt x="97" y="121"/>
                </a:lnTo>
                <a:lnTo>
                  <a:pt x="87" y="125"/>
                </a:lnTo>
                <a:lnTo>
                  <a:pt x="75" y="127"/>
                </a:lnTo>
                <a:lnTo>
                  <a:pt x="65" y="129"/>
                </a:lnTo>
                <a:lnTo>
                  <a:pt x="65" y="129"/>
                </a:lnTo>
                <a:lnTo>
                  <a:pt x="53" y="127"/>
                </a:lnTo>
                <a:lnTo>
                  <a:pt x="41" y="125"/>
                </a:lnTo>
                <a:lnTo>
                  <a:pt x="31" y="119"/>
                </a:lnTo>
                <a:lnTo>
                  <a:pt x="22" y="113"/>
                </a:lnTo>
                <a:lnTo>
                  <a:pt x="22" y="113"/>
                </a:lnTo>
                <a:close/>
              </a:path>
            </a:pathLst>
          </a:custGeom>
          <a:noFill/>
          <a:ln w="5">
            <a:solidFill>
              <a:srgbClr val="212A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75" name="Freeform 2541"/>
          <p:cNvSpPr>
            <a:spLocks/>
          </p:cNvSpPr>
          <p:nvPr/>
        </p:nvSpPr>
        <p:spPr bwMode="auto">
          <a:xfrm>
            <a:off x="2784476" y="2132013"/>
            <a:ext cx="382588" cy="382588"/>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6" name="Freeform 2542"/>
          <p:cNvSpPr>
            <a:spLocks/>
          </p:cNvSpPr>
          <p:nvPr/>
        </p:nvSpPr>
        <p:spPr bwMode="auto">
          <a:xfrm>
            <a:off x="2868614" y="2217739"/>
            <a:ext cx="212725" cy="212725"/>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5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5"/>
                </a:lnTo>
                <a:lnTo>
                  <a:pt x="257" y="187"/>
                </a:lnTo>
                <a:lnTo>
                  <a:pt x="252" y="199"/>
                </a:lnTo>
                <a:lnTo>
                  <a:pt x="245" y="209"/>
                </a:lnTo>
                <a:lnTo>
                  <a:pt x="237" y="220"/>
                </a:lnTo>
                <a:lnTo>
                  <a:pt x="229" y="230"/>
                </a:lnTo>
                <a:lnTo>
                  <a:pt x="220" y="238"/>
                </a:lnTo>
                <a:lnTo>
                  <a:pt x="209" y="246"/>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5" y="175"/>
                </a:lnTo>
                <a:lnTo>
                  <a:pt x="3" y="161"/>
                </a:lnTo>
                <a:lnTo>
                  <a:pt x="1" y="148"/>
                </a:lnTo>
                <a:lnTo>
                  <a:pt x="0" y="134"/>
                </a:lnTo>
                <a:lnTo>
                  <a:pt x="0" y="134"/>
                </a:lnTo>
                <a:lnTo>
                  <a:pt x="1" y="121"/>
                </a:lnTo>
                <a:lnTo>
                  <a:pt x="3" y="108"/>
                </a:lnTo>
                <a:lnTo>
                  <a:pt x="5"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7" y="2"/>
                </a:lnTo>
                <a:lnTo>
                  <a:pt x="161" y="3"/>
                </a:lnTo>
                <a:lnTo>
                  <a:pt x="174" y="6"/>
                </a:lnTo>
                <a:lnTo>
                  <a:pt x="186" y="11"/>
                </a:lnTo>
                <a:lnTo>
                  <a:pt x="198" y="17"/>
                </a:lnTo>
                <a:lnTo>
                  <a:pt x="209" y="23"/>
                </a:lnTo>
                <a:lnTo>
                  <a:pt x="220" y="31"/>
                </a:lnTo>
                <a:lnTo>
                  <a:pt x="229" y="39"/>
                </a:lnTo>
                <a:lnTo>
                  <a:pt x="237" y="49"/>
                </a:lnTo>
                <a:lnTo>
                  <a:pt x="245" y="59"/>
                </a:lnTo>
                <a:lnTo>
                  <a:pt x="252" y="70"/>
                </a:lnTo>
                <a:lnTo>
                  <a:pt x="257" y="82"/>
                </a:lnTo>
                <a:lnTo>
                  <a:pt x="263" y="94"/>
                </a:lnTo>
                <a:lnTo>
                  <a:pt x="265" y="108"/>
                </a:lnTo>
                <a:lnTo>
                  <a:pt x="267" y="121"/>
                </a:lnTo>
                <a:lnTo>
                  <a:pt x="268" y="134"/>
                </a:lnTo>
                <a:lnTo>
                  <a:pt x="268" y="134"/>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7" name="Freeform 2543"/>
          <p:cNvSpPr>
            <a:spLocks/>
          </p:cNvSpPr>
          <p:nvPr/>
        </p:nvSpPr>
        <p:spPr bwMode="auto">
          <a:xfrm>
            <a:off x="2898776" y="2236789"/>
            <a:ext cx="153988" cy="193675"/>
          </a:xfrm>
          <a:custGeom>
            <a:avLst/>
            <a:gdLst>
              <a:gd name="T0" fmla="*/ 196 w 196"/>
              <a:gd name="T1" fmla="*/ 201 h 242"/>
              <a:gd name="T2" fmla="*/ 185 w 196"/>
              <a:gd name="T3" fmla="*/ 193 h 242"/>
              <a:gd name="T4" fmla="*/ 154 w 196"/>
              <a:gd name="T5" fmla="*/ 179 h 242"/>
              <a:gd name="T6" fmla="*/ 137 w 196"/>
              <a:gd name="T7" fmla="*/ 175 h 242"/>
              <a:gd name="T8" fmla="*/ 133 w 196"/>
              <a:gd name="T9" fmla="*/ 173 h 242"/>
              <a:gd name="T10" fmla="*/ 130 w 196"/>
              <a:gd name="T11" fmla="*/ 169 h 242"/>
              <a:gd name="T12" fmla="*/ 130 w 196"/>
              <a:gd name="T13" fmla="*/ 155 h 242"/>
              <a:gd name="T14" fmla="*/ 131 w 196"/>
              <a:gd name="T15" fmla="*/ 151 h 242"/>
              <a:gd name="T16" fmla="*/ 137 w 196"/>
              <a:gd name="T17" fmla="*/ 138 h 242"/>
              <a:gd name="T18" fmla="*/ 143 w 196"/>
              <a:gd name="T19" fmla="*/ 123 h 242"/>
              <a:gd name="T20" fmla="*/ 143 w 196"/>
              <a:gd name="T21" fmla="*/ 118 h 242"/>
              <a:gd name="T22" fmla="*/ 150 w 196"/>
              <a:gd name="T23" fmla="*/ 94 h 242"/>
              <a:gd name="T24" fmla="*/ 150 w 196"/>
              <a:gd name="T25" fmla="*/ 88 h 242"/>
              <a:gd name="T26" fmla="*/ 148 w 196"/>
              <a:gd name="T27" fmla="*/ 84 h 242"/>
              <a:gd name="T28" fmla="*/ 150 w 196"/>
              <a:gd name="T29" fmla="*/ 68 h 242"/>
              <a:gd name="T30" fmla="*/ 152 w 196"/>
              <a:gd name="T31" fmla="*/ 51 h 242"/>
              <a:gd name="T32" fmla="*/ 148 w 196"/>
              <a:gd name="T33" fmla="*/ 37 h 242"/>
              <a:gd name="T34" fmla="*/ 138 w 196"/>
              <a:gd name="T35" fmla="*/ 27 h 242"/>
              <a:gd name="T36" fmla="*/ 126 w 196"/>
              <a:gd name="T37" fmla="*/ 19 h 242"/>
              <a:gd name="T38" fmla="*/ 102 w 196"/>
              <a:gd name="T39" fmla="*/ 13 h 242"/>
              <a:gd name="T40" fmla="*/ 80 w 196"/>
              <a:gd name="T41" fmla="*/ 4 h 242"/>
              <a:gd name="T42" fmla="*/ 75 w 196"/>
              <a:gd name="T43" fmla="*/ 0 h 242"/>
              <a:gd name="T44" fmla="*/ 72 w 196"/>
              <a:gd name="T45" fmla="*/ 1 h 242"/>
              <a:gd name="T46" fmla="*/ 71 w 196"/>
              <a:gd name="T47" fmla="*/ 16 h 242"/>
              <a:gd name="T48" fmla="*/ 70 w 196"/>
              <a:gd name="T49" fmla="*/ 20 h 242"/>
              <a:gd name="T50" fmla="*/ 63 w 196"/>
              <a:gd name="T51" fmla="*/ 24 h 242"/>
              <a:gd name="T52" fmla="*/ 52 w 196"/>
              <a:gd name="T53" fmla="*/ 33 h 242"/>
              <a:gd name="T54" fmla="*/ 46 w 196"/>
              <a:gd name="T55" fmla="*/ 45 h 242"/>
              <a:gd name="T56" fmla="*/ 44 w 196"/>
              <a:gd name="T57" fmla="*/ 59 h 242"/>
              <a:gd name="T58" fmla="*/ 46 w 196"/>
              <a:gd name="T59" fmla="*/ 68 h 242"/>
              <a:gd name="T60" fmla="*/ 48 w 196"/>
              <a:gd name="T61" fmla="*/ 84 h 242"/>
              <a:gd name="T62" fmla="*/ 46 w 196"/>
              <a:gd name="T63" fmla="*/ 94 h 242"/>
              <a:gd name="T64" fmla="*/ 47 w 196"/>
              <a:gd name="T65" fmla="*/ 104 h 242"/>
              <a:gd name="T66" fmla="*/ 52 w 196"/>
              <a:gd name="T67" fmla="*/ 118 h 242"/>
              <a:gd name="T68" fmla="*/ 55 w 196"/>
              <a:gd name="T69" fmla="*/ 129 h 242"/>
              <a:gd name="T70" fmla="*/ 63 w 196"/>
              <a:gd name="T71" fmla="*/ 147 h 242"/>
              <a:gd name="T72" fmla="*/ 66 w 196"/>
              <a:gd name="T73" fmla="*/ 155 h 242"/>
              <a:gd name="T74" fmla="*/ 66 w 196"/>
              <a:gd name="T75" fmla="*/ 169 h 242"/>
              <a:gd name="T76" fmla="*/ 64 w 196"/>
              <a:gd name="T77" fmla="*/ 171 h 242"/>
              <a:gd name="T78" fmla="*/ 62 w 196"/>
              <a:gd name="T79" fmla="*/ 175 h 242"/>
              <a:gd name="T80" fmla="*/ 59 w 196"/>
              <a:gd name="T81" fmla="*/ 175 h 242"/>
              <a:gd name="T82" fmla="*/ 26 w 196"/>
              <a:gd name="T83" fmla="*/ 186 h 242"/>
              <a:gd name="T84" fmla="*/ 0 w 196"/>
              <a:gd name="T85" fmla="*/ 201 h 242"/>
              <a:gd name="T86" fmla="*/ 0 w 196"/>
              <a:gd name="T87" fmla="*/ 201 h 242"/>
              <a:gd name="T88" fmla="*/ 20 w 196"/>
              <a:gd name="T89" fmla="*/ 218 h 242"/>
              <a:gd name="T90" fmla="*/ 44 w 196"/>
              <a:gd name="T91" fmla="*/ 232 h 242"/>
              <a:gd name="T92" fmla="*/ 70 w 196"/>
              <a:gd name="T93" fmla="*/ 240 h 242"/>
              <a:gd name="T94" fmla="*/ 98 w 196"/>
              <a:gd name="T95" fmla="*/ 242 h 242"/>
              <a:gd name="T96" fmla="*/ 113 w 196"/>
              <a:gd name="T97" fmla="*/ 241 h 242"/>
              <a:gd name="T98" fmla="*/ 139 w 196"/>
              <a:gd name="T99" fmla="*/ 236 h 242"/>
              <a:gd name="T100" fmla="*/ 164 w 196"/>
              <a:gd name="T101" fmla="*/ 225 h 242"/>
              <a:gd name="T102" fmla="*/ 186 w 196"/>
              <a:gd name="T103" fmla="*/ 209 h 242"/>
              <a:gd name="T104" fmla="*/ 196 w 196"/>
              <a:gd name="T105" fmla="*/ 20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 h="242">
                <a:moveTo>
                  <a:pt x="196" y="201"/>
                </a:moveTo>
                <a:lnTo>
                  <a:pt x="196" y="201"/>
                </a:lnTo>
                <a:lnTo>
                  <a:pt x="196" y="201"/>
                </a:lnTo>
                <a:lnTo>
                  <a:pt x="185" y="193"/>
                </a:lnTo>
                <a:lnTo>
                  <a:pt x="170" y="186"/>
                </a:lnTo>
                <a:lnTo>
                  <a:pt x="154" y="179"/>
                </a:lnTo>
                <a:lnTo>
                  <a:pt x="137" y="175"/>
                </a:lnTo>
                <a:lnTo>
                  <a:pt x="137" y="175"/>
                </a:lnTo>
                <a:lnTo>
                  <a:pt x="134" y="175"/>
                </a:lnTo>
                <a:lnTo>
                  <a:pt x="133" y="173"/>
                </a:lnTo>
                <a:lnTo>
                  <a:pt x="131" y="171"/>
                </a:lnTo>
                <a:lnTo>
                  <a:pt x="130" y="169"/>
                </a:lnTo>
                <a:lnTo>
                  <a:pt x="130" y="169"/>
                </a:lnTo>
                <a:lnTo>
                  <a:pt x="130" y="155"/>
                </a:lnTo>
                <a:lnTo>
                  <a:pt x="130" y="155"/>
                </a:lnTo>
                <a:lnTo>
                  <a:pt x="131" y="151"/>
                </a:lnTo>
                <a:lnTo>
                  <a:pt x="133" y="147"/>
                </a:lnTo>
                <a:lnTo>
                  <a:pt x="137" y="138"/>
                </a:lnTo>
                <a:lnTo>
                  <a:pt x="141" y="129"/>
                </a:lnTo>
                <a:lnTo>
                  <a:pt x="143" y="123"/>
                </a:lnTo>
                <a:lnTo>
                  <a:pt x="143" y="118"/>
                </a:lnTo>
                <a:lnTo>
                  <a:pt x="143" y="118"/>
                </a:lnTo>
                <a:lnTo>
                  <a:pt x="149" y="104"/>
                </a:lnTo>
                <a:lnTo>
                  <a:pt x="150" y="94"/>
                </a:lnTo>
                <a:lnTo>
                  <a:pt x="150" y="94"/>
                </a:lnTo>
                <a:lnTo>
                  <a:pt x="150" y="88"/>
                </a:lnTo>
                <a:lnTo>
                  <a:pt x="148" y="84"/>
                </a:lnTo>
                <a:lnTo>
                  <a:pt x="148" y="84"/>
                </a:lnTo>
                <a:lnTo>
                  <a:pt x="150" y="68"/>
                </a:lnTo>
                <a:lnTo>
                  <a:pt x="150" y="68"/>
                </a:lnTo>
                <a:lnTo>
                  <a:pt x="152" y="59"/>
                </a:lnTo>
                <a:lnTo>
                  <a:pt x="152" y="51"/>
                </a:lnTo>
                <a:lnTo>
                  <a:pt x="150" y="44"/>
                </a:lnTo>
                <a:lnTo>
                  <a:pt x="148" y="37"/>
                </a:lnTo>
                <a:lnTo>
                  <a:pt x="143" y="32"/>
                </a:lnTo>
                <a:lnTo>
                  <a:pt x="138" y="27"/>
                </a:lnTo>
                <a:lnTo>
                  <a:pt x="133" y="23"/>
                </a:lnTo>
                <a:lnTo>
                  <a:pt x="126" y="19"/>
                </a:lnTo>
                <a:lnTo>
                  <a:pt x="126" y="19"/>
                </a:lnTo>
                <a:lnTo>
                  <a:pt x="102" y="13"/>
                </a:lnTo>
                <a:lnTo>
                  <a:pt x="87" y="8"/>
                </a:lnTo>
                <a:lnTo>
                  <a:pt x="80" y="4"/>
                </a:lnTo>
                <a:lnTo>
                  <a:pt x="75" y="0"/>
                </a:lnTo>
                <a:lnTo>
                  <a:pt x="75" y="0"/>
                </a:lnTo>
                <a:lnTo>
                  <a:pt x="74" y="0"/>
                </a:lnTo>
                <a:lnTo>
                  <a:pt x="72" y="1"/>
                </a:lnTo>
                <a:lnTo>
                  <a:pt x="72" y="8"/>
                </a:lnTo>
                <a:lnTo>
                  <a:pt x="71" y="16"/>
                </a:lnTo>
                <a:lnTo>
                  <a:pt x="71" y="19"/>
                </a:lnTo>
                <a:lnTo>
                  <a:pt x="70" y="20"/>
                </a:lnTo>
                <a:lnTo>
                  <a:pt x="70" y="20"/>
                </a:lnTo>
                <a:lnTo>
                  <a:pt x="63" y="24"/>
                </a:lnTo>
                <a:lnTo>
                  <a:pt x="56" y="28"/>
                </a:lnTo>
                <a:lnTo>
                  <a:pt x="52" y="33"/>
                </a:lnTo>
                <a:lnTo>
                  <a:pt x="48" y="39"/>
                </a:lnTo>
                <a:lnTo>
                  <a:pt x="46" y="45"/>
                </a:lnTo>
                <a:lnTo>
                  <a:pt x="44" y="52"/>
                </a:lnTo>
                <a:lnTo>
                  <a:pt x="44" y="59"/>
                </a:lnTo>
                <a:lnTo>
                  <a:pt x="46" y="68"/>
                </a:lnTo>
                <a:lnTo>
                  <a:pt x="46" y="68"/>
                </a:lnTo>
                <a:lnTo>
                  <a:pt x="48" y="84"/>
                </a:lnTo>
                <a:lnTo>
                  <a:pt x="48" y="84"/>
                </a:lnTo>
                <a:lnTo>
                  <a:pt x="46" y="88"/>
                </a:lnTo>
                <a:lnTo>
                  <a:pt x="46" y="94"/>
                </a:lnTo>
                <a:lnTo>
                  <a:pt x="46" y="94"/>
                </a:lnTo>
                <a:lnTo>
                  <a:pt x="47" y="104"/>
                </a:lnTo>
                <a:lnTo>
                  <a:pt x="52" y="118"/>
                </a:lnTo>
                <a:lnTo>
                  <a:pt x="52" y="118"/>
                </a:lnTo>
                <a:lnTo>
                  <a:pt x="52" y="123"/>
                </a:lnTo>
                <a:lnTo>
                  <a:pt x="55" y="129"/>
                </a:lnTo>
                <a:lnTo>
                  <a:pt x="59" y="138"/>
                </a:lnTo>
                <a:lnTo>
                  <a:pt x="63" y="147"/>
                </a:lnTo>
                <a:lnTo>
                  <a:pt x="64" y="151"/>
                </a:lnTo>
                <a:lnTo>
                  <a:pt x="66" y="155"/>
                </a:lnTo>
                <a:lnTo>
                  <a:pt x="66" y="155"/>
                </a:lnTo>
                <a:lnTo>
                  <a:pt x="66" y="169"/>
                </a:lnTo>
                <a:lnTo>
                  <a:pt x="66" y="169"/>
                </a:lnTo>
                <a:lnTo>
                  <a:pt x="64" y="171"/>
                </a:lnTo>
                <a:lnTo>
                  <a:pt x="63" y="173"/>
                </a:lnTo>
                <a:lnTo>
                  <a:pt x="62" y="175"/>
                </a:lnTo>
                <a:lnTo>
                  <a:pt x="59" y="175"/>
                </a:lnTo>
                <a:lnTo>
                  <a:pt x="59" y="175"/>
                </a:lnTo>
                <a:lnTo>
                  <a:pt x="42" y="179"/>
                </a:lnTo>
                <a:lnTo>
                  <a:pt x="26" y="186"/>
                </a:lnTo>
                <a:lnTo>
                  <a:pt x="11" y="193"/>
                </a:lnTo>
                <a:lnTo>
                  <a:pt x="0" y="201"/>
                </a:lnTo>
                <a:lnTo>
                  <a:pt x="0" y="201"/>
                </a:lnTo>
                <a:lnTo>
                  <a:pt x="0" y="201"/>
                </a:lnTo>
                <a:lnTo>
                  <a:pt x="9" y="209"/>
                </a:lnTo>
                <a:lnTo>
                  <a:pt x="20" y="218"/>
                </a:lnTo>
                <a:lnTo>
                  <a:pt x="32" y="225"/>
                </a:lnTo>
                <a:lnTo>
                  <a:pt x="44" y="232"/>
                </a:lnTo>
                <a:lnTo>
                  <a:pt x="56" y="236"/>
                </a:lnTo>
                <a:lnTo>
                  <a:pt x="70" y="240"/>
                </a:lnTo>
                <a:lnTo>
                  <a:pt x="83" y="241"/>
                </a:lnTo>
                <a:lnTo>
                  <a:pt x="98" y="242"/>
                </a:lnTo>
                <a:lnTo>
                  <a:pt x="98" y="242"/>
                </a:lnTo>
                <a:lnTo>
                  <a:pt x="113" y="241"/>
                </a:lnTo>
                <a:lnTo>
                  <a:pt x="126" y="240"/>
                </a:lnTo>
                <a:lnTo>
                  <a:pt x="139" y="236"/>
                </a:lnTo>
                <a:lnTo>
                  <a:pt x="152" y="232"/>
                </a:lnTo>
                <a:lnTo>
                  <a:pt x="164" y="225"/>
                </a:lnTo>
                <a:lnTo>
                  <a:pt x="176" y="218"/>
                </a:lnTo>
                <a:lnTo>
                  <a:pt x="186" y="209"/>
                </a:lnTo>
                <a:lnTo>
                  <a:pt x="196" y="201"/>
                </a:lnTo>
                <a:lnTo>
                  <a:pt x="196" y="201"/>
                </a:lnTo>
                <a:close/>
              </a:path>
            </a:pathLst>
          </a:custGeom>
          <a:solidFill>
            <a:srgbClr val="859F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8" name="Freeform 2544"/>
          <p:cNvSpPr>
            <a:spLocks/>
          </p:cNvSpPr>
          <p:nvPr/>
        </p:nvSpPr>
        <p:spPr bwMode="auto">
          <a:xfrm>
            <a:off x="2868614" y="2217739"/>
            <a:ext cx="212725" cy="212725"/>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5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5"/>
                </a:lnTo>
                <a:lnTo>
                  <a:pt x="257" y="187"/>
                </a:lnTo>
                <a:lnTo>
                  <a:pt x="252" y="199"/>
                </a:lnTo>
                <a:lnTo>
                  <a:pt x="245" y="209"/>
                </a:lnTo>
                <a:lnTo>
                  <a:pt x="237" y="220"/>
                </a:lnTo>
                <a:lnTo>
                  <a:pt x="229" y="230"/>
                </a:lnTo>
                <a:lnTo>
                  <a:pt x="220" y="238"/>
                </a:lnTo>
                <a:lnTo>
                  <a:pt x="209" y="246"/>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5" y="175"/>
                </a:lnTo>
                <a:lnTo>
                  <a:pt x="3" y="161"/>
                </a:lnTo>
                <a:lnTo>
                  <a:pt x="1" y="148"/>
                </a:lnTo>
                <a:lnTo>
                  <a:pt x="0" y="134"/>
                </a:lnTo>
                <a:lnTo>
                  <a:pt x="0" y="134"/>
                </a:lnTo>
                <a:lnTo>
                  <a:pt x="1" y="121"/>
                </a:lnTo>
                <a:lnTo>
                  <a:pt x="3" y="108"/>
                </a:lnTo>
                <a:lnTo>
                  <a:pt x="5"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7" y="2"/>
                </a:lnTo>
                <a:lnTo>
                  <a:pt x="161" y="3"/>
                </a:lnTo>
                <a:lnTo>
                  <a:pt x="174" y="6"/>
                </a:lnTo>
                <a:lnTo>
                  <a:pt x="186" y="11"/>
                </a:lnTo>
                <a:lnTo>
                  <a:pt x="198" y="17"/>
                </a:lnTo>
                <a:lnTo>
                  <a:pt x="209" y="23"/>
                </a:lnTo>
                <a:lnTo>
                  <a:pt x="220" y="31"/>
                </a:lnTo>
                <a:lnTo>
                  <a:pt x="229" y="39"/>
                </a:lnTo>
                <a:lnTo>
                  <a:pt x="237" y="49"/>
                </a:lnTo>
                <a:lnTo>
                  <a:pt x="245" y="59"/>
                </a:lnTo>
                <a:lnTo>
                  <a:pt x="252" y="70"/>
                </a:lnTo>
                <a:lnTo>
                  <a:pt x="257" y="82"/>
                </a:lnTo>
                <a:lnTo>
                  <a:pt x="263" y="94"/>
                </a:lnTo>
                <a:lnTo>
                  <a:pt x="265" y="108"/>
                </a:lnTo>
                <a:lnTo>
                  <a:pt x="267" y="121"/>
                </a:lnTo>
                <a:lnTo>
                  <a:pt x="268" y="134"/>
                </a:lnTo>
                <a:lnTo>
                  <a:pt x="268" y="134"/>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79" name="Freeform 2545"/>
          <p:cNvSpPr>
            <a:spLocks/>
          </p:cNvSpPr>
          <p:nvPr/>
        </p:nvSpPr>
        <p:spPr bwMode="auto">
          <a:xfrm>
            <a:off x="2898776" y="2236788"/>
            <a:ext cx="153988" cy="160338"/>
          </a:xfrm>
          <a:custGeom>
            <a:avLst/>
            <a:gdLst>
              <a:gd name="T0" fmla="*/ 196 w 196"/>
              <a:gd name="T1" fmla="*/ 201 h 201"/>
              <a:gd name="T2" fmla="*/ 185 w 196"/>
              <a:gd name="T3" fmla="*/ 193 h 201"/>
              <a:gd name="T4" fmla="*/ 154 w 196"/>
              <a:gd name="T5" fmla="*/ 179 h 201"/>
              <a:gd name="T6" fmla="*/ 137 w 196"/>
              <a:gd name="T7" fmla="*/ 175 h 201"/>
              <a:gd name="T8" fmla="*/ 133 w 196"/>
              <a:gd name="T9" fmla="*/ 173 h 201"/>
              <a:gd name="T10" fmla="*/ 130 w 196"/>
              <a:gd name="T11" fmla="*/ 169 h 201"/>
              <a:gd name="T12" fmla="*/ 130 w 196"/>
              <a:gd name="T13" fmla="*/ 155 h 201"/>
              <a:gd name="T14" fmla="*/ 131 w 196"/>
              <a:gd name="T15" fmla="*/ 151 h 201"/>
              <a:gd name="T16" fmla="*/ 137 w 196"/>
              <a:gd name="T17" fmla="*/ 138 h 201"/>
              <a:gd name="T18" fmla="*/ 143 w 196"/>
              <a:gd name="T19" fmla="*/ 123 h 201"/>
              <a:gd name="T20" fmla="*/ 143 w 196"/>
              <a:gd name="T21" fmla="*/ 118 h 201"/>
              <a:gd name="T22" fmla="*/ 150 w 196"/>
              <a:gd name="T23" fmla="*/ 94 h 201"/>
              <a:gd name="T24" fmla="*/ 150 w 196"/>
              <a:gd name="T25" fmla="*/ 88 h 201"/>
              <a:gd name="T26" fmla="*/ 148 w 196"/>
              <a:gd name="T27" fmla="*/ 84 h 201"/>
              <a:gd name="T28" fmla="*/ 150 w 196"/>
              <a:gd name="T29" fmla="*/ 68 h 201"/>
              <a:gd name="T30" fmla="*/ 152 w 196"/>
              <a:gd name="T31" fmla="*/ 51 h 201"/>
              <a:gd name="T32" fmla="*/ 148 w 196"/>
              <a:gd name="T33" fmla="*/ 37 h 201"/>
              <a:gd name="T34" fmla="*/ 138 w 196"/>
              <a:gd name="T35" fmla="*/ 27 h 201"/>
              <a:gd name="T36" fmla="*/ 126 w 196"/>
              <a:gd name="T37" fmla="*/ 19 h 201"/>
              <a:gd name="T38" fmla="*/ 102 w 196"/>
              <a:gd name="T39" fmla="*/ 13 h 201"/>
              <a:gd name="T40" fmla="*/ 80 w 196"/>
              <a:gd name="T41" fmla="*/ 4 h 201"/>
              <a:gd name="T42" fmla="*/ 75 w 196"/>
              <a:gd name="T43" fmla="*/ 0 h 201"/>
              <a:gd name="T44" fmla="*/ 72 w 196"/>
              <a:gd name="T45" fmla="*/ 1 h 201"/>
              <a:gd name="T46" fmla="*/ 71 w 196"/>
              <a:gd name="T47" fmla="*/ 16 h 201"/>
              <a:gd name="T48" fmla="*/ 70 w 196"/>
              <a:gd name="T49" fmla="*/ 20 h 201"/>
              <a:gd name="T50" fmla="*/ 63 w 196"/>
              <a:gd name="T51" fmla="*/ 24 h 201"/>
              <a:gd name="T52" fmla="*/ 52 w 196"/>
              <a:gd name="T53" fmla="*/ 33 h 201"/>
              <a:gd name="T54" fmla="*/ 46 w 196"/>
              <a:gd name="T55" fmla="*/ 45 h 201"/>
              <a:gd name="T56" fmla="*/ 44 w 196"/>
              <a:gd name="T57" fmla="*/ 59 h 201"/>
              <a:gd name="T58" fmla="*/ 46 w 196"/>
              <a:gd name="T59" fmla="*/ 68 h 201"/>
              <a:gd name="T60" fmla="*/ 48 w 196"/>
              <a:gd name="T61" fmla="*/ 84 h 201"/>
              <a:gd name="T62" fmla="*/ 46 w 196"/>
              <a:gd name="T63" fmla="*/ 94 h 201"/>
              <a:gd name="T64" fmla="*/ 47 w 196"/>
              <a:gd name="T65" fmla="*/ 104 h 201"/>
              <a:gd name="T66" fmla="*/ 52 w 196"/>
              <a:gd name="T67" fmla="*/ 118 h 201"/>
              <a:gd name="T68" fmla="*/ 55 w 196"/>
              <a:gd name="T69" fmla="*/ 129 h 201"/>
              <a:gd name="T70" fmla="*/ 63 w 196"/>
              <a:gd name="T71" fmla="*/ 147 h 201"/>
              <a:gd name="T72" fmla="*/ 66 w 196"/>
              <a:gd name="T73" fmla="*/ 155 h 201"/>
              <a:gd name="T74" fmla="*/ 66 w 196"/>
              <a:gd name="T75" fmla="*/ 169 h 201"/>
              <a:gd name="T76" fmla="*/ 64 w 196"/>
              <a:gd name="T77" fmla="*/ 171 h 201"/>
              <a:gd name="T78" fmla="*/ 62 w 196"/>
              <a:gd name="T79" fmla="*/ 175 h 201"/>
              <a:gd name="T80" fmla="*/ 59 w 196"/>
              <a:gd name="T81" fmla="*/ 175 h 201"/>
              <a:gd name="T82" fmla="*/ 26 w 196"/>
              <a:gd name="T83" fmla="*/ 186 h 201"/>
              <a:gd name="T84" fmla="*/ 0 w 196"/>
              <a:gd name="T85"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201">
                <a:moveTo>
                  <a:pt x="196" y="201"/>
                </a:moveTo>
                <a:lnTo>
                  <a:pt x="196" y="201"/>
                </a:lnTo>
                <a:lnTo>
                  <a:pt x="196" y="201"/>
                </a:lnTo>
                <a:lnTo>
                  <a:pt x="185" y="193"/>
                </a:lnTo>
                <a:lnTo>
                  <a:pt x="170" y="186"/>
                </a:lnTo>
                <a:lnTo>
                  <a:pt x="154" y="179"/>
                </a:lnTo>
                <a:lnTo>
                  <a:pt x="137" y="175"/>
                </a:lnTo>
                <a:lnTo>
                  <a:pt x="137" y="175"/>
                </a:lnTo>
                <a:lnTo>
                  <a:pt x="134" y="175"/>
                </a:lnTo>
                <a:lnTo>
                  <a:pt x="133" y="173"/>
                </a:lnTo>
                <a:lnTo>
                  <a:pt x="131" y="171"/>
                </a:lnTo>
                <a:lnTo>
                  <a:pt x="130" y="169"/>
                </a:lnTo>
                <a:lnTo>
                  <a:pt x="130" y="169"/>
                </a:lnTo>
                <a:lnTo>
                  <a:pt x="130" y="155"/>
                </a:lnTo>
                <a:lnTo>
                  <a:pt x="130" y="155"/>
                </a:lnTo>
                <a:lnTo>
                  <a:pt x="131" y="151"/>
                </a:lnTo>
                <a:lnTo>
                  <a:pt x="133" y="147"/>
                </a:lnTo>
                <a:lnTo>
                  <a:pt x="137" y="138"/>
                </a:lnTo>
                <a:lnTo>
                  <a:pt x="141" y="129"/>
                </a:lnTo>
                <a:lnTo>
                  <a:pt x="143" y="123"/>
                </a:lnTo>
                <a:lnTo>
                  <a:pt x="143" y="118"/>
                </a:lnTo>
                <a:lnTo>
                  <a:pt x="143" y="118"/>
                </a:lnTo>
                <a:lnTo>
                  <a:pt x="149" y="104"/>
                </a:lnTo>
                <a:lnTo>
                  <a:pt x="150" y="94"/>
                </a:lnTo>
                <a:lnTo>
                  <a:pt x="150" y="94"/>
                </a:lnTo>
                <a:lnTo>
                  <a:pt x="150" y="88"/>
                </a:lnTo>
                <a:lnTo>
                  <a:pt x="148" y="84"/>
                </a:lnTo>
                <a:lnTo>
                  <a:pt x="148" y="84"/>
                </a:lnTo>
                <a:lnTo>
                  <a:pt x="150" y="68"/>
                </a:lnTo>
                <a:lnTo>
                  <a:pt x="150" y="68"/>
                </a:lnTo>
                <a:lnTo>
                  <a:pt x="152" y="59"/>
                </a:lnTo>
                <a:lnTo>
                  <a:pt x="152" y="51"/>
                </a:lnTo>
                <a:lnTo>
                  <a:pt x="150" y="44"/>
                </a:lnTo>
                <a:lnTo>
                  <a:pt x="148" y="37"/>
                </a:lnTo>
                <a:lnTo>
                  <a:pt x="143" y="32"/>
                </a:lnTo>
                <a:lnTo>
                  <a:pt x="138" y="27"/>
                </a:lnTo>
                <a:lnTo>
                  <a:pt x="133" y="23"/>
                </a:lnTo>
                <a:lnTo>
                  <a:pt x="126" y="19"/>
                </a:lnTo>
                <a:lnTo>
                  <a:pt x="126" y="19"/>
                </a:lnTo>
                <a:lnTo>
                  <a:pt x="102" y="13"/>
                </a:lnTo>
                <a:lnTo>
                  <a:pt x="87" y="8"/>
                </a:lnTo>
                <a:lnTo>
                  <a:pt x="80" y="4"/>
                </a:lnTo>
                <a:lnTo>
                  <a:pt x="75" y="0"/>
                </a:lnTo>
                <a:lnTo>
                  <a:pt x="75" y="0"/>
                </a:lnTo>
                <a:lnTo>
                  <a:pt x="74" y="0"/>
                </a:lnTo>
                <a:lnTo>
                  <a:pt x="72" y="1"/>
                </a:lnTo>
                <a:lnTo>
                  <a:pt x="72" y="8"/>
                </a:lnTo>
                <a:lnTo>
                  <a:pt x="71" y="16"/>
                </a:lnTo>
                <a:lnTo>
                  <a:pt x="71" y="19"/>
                </a:lnTo>
                <a:lnTo>
                  <a:pt x="70" y="20"/>
                </a:lnTo>
                <a:lnTo>
                  <a:pt x="70" y="20"/>
                </a:lnTo>
                <a:lnTo>
                  <a:pt x="63" y="24"/>
                </a:lnTo>
                <a:lnTo>
                  <a:pt x="56" y="28"/>
                </a:lnTo>
                <a:lnTo>
                  <a:pt x="52" y="33"/>
                </a:lnTo>
                <a:lnTo>
                  <a:pt x="48" y="39"/>
                </a:lnTo>
                <a:lnTo>
                  <a:pt x="46" y="45"/>
                </a:lnTo>
                <a:lnTo>
                  <a:pt x="44" y="52"/>
                </a:lnTo>
                <a:lnTo>
                  <a:pt x="44" y="59"/>
                </a:lnTo>
                <a:lnTo>
                  <a:pt x="46" y="68"/>
                </a:lnTo>
                <a:lnTo>
                  <a:pt x="46" y="68"/>
                </a:lnTo>
                <a:lnTo>
                  <a:pt x="48" y="84"/>
                </a:lnTo>
                <a:lnTo>
                  <a:pt x="48" y="84"/>
                </a:lnTo>
                <a:lnTo>
                  <a:pt x="46" y="88"/>
                </a:lnTo>
                <a:lnTo>
                  <a:pt x="46" y="94"/>
                </a:lnTo>
                <a:lnTo>
                  <a:pt x="46" y="94"/>
                </a:lnTo>
                <a:lnTo>
                  <a:pt x="47" y="104"/>
                </a:lnTo>
                <a:lnTo>
                  <a:pt x="52" y="118"/>
                </a:lnTo>
                <a:lnTo>
                  <a:pt x="52" y="118"/>
                </a:lnTo>
                <a:lnTo>
                  <a:pt x="52" y="123"/>
                </a:lnTo>
                <a:lnTo>
                  <a:pt x="55" y="129"/>
                </a:lnTo>
                <a:lnTo>
                  <a:pt x="59" y="138"/>
                </a:lnTo>
                <a:lnTo>
                  <a:pt x="63" y="147"/>
                </a:lnTo>
                <a:lnTo>
                  <a:pt x="64" y="151"/>
                </a:lnTo>
                <a:lnTo>
                  <a:pt x="66" y="155"/>
                </a:lnTo>
                <a:lnTo>
                  <a:pt x="66" y="155"/>
                </a:lnTo>
                <a:lnTo>
                  <a:pt x="66" y="169"/>
                </a:lnTo>
                <a:lnTo>
                  <a:pt x="66" y="169"/>
                </a:lnTo>
                <a:lnTo>
                  <a:pt x="64" y="171"/>
                </a:lnTo>
                <a:lnTo>
                  <a:pt x="63" y="173"/>
                </a:lnTo>
                <a:lnTo>
                  <a:pt x="62" y="175"/>
                </a:lnTo>
                <a:lnTo>
                  <a:pt x="59" y="175"/>
                </a:lnTo>
                <a:lnTo>
                  <a:pt x="59" y="175"/>
                </a:lnTo>
                <a:lnTo>
                  <a:pt x="42" y="179"/>
                </a:lnTo>
                <a:lnTo>
                  <a:pt x="26" y="186"/>
                </a:lnTo>
                <a:lnTo>
                  <a:pt x="11" y="193"/>
                </a:lnTo>
                <a:lnTo>
                  <a:pt x="0" y="201"/>
                </a:lnTo>
                <a:lnTo>
                  <a:pt x="0" y="20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80" name="Freeform 2546"/>
          <p:cNvSpPr>
            <a:spLocks/>
          </p:cNvSpPr>
          <p:nvPr/>
        </p:nvSpPr>
        <p:spPr bwMode="auto">
          <a:xfrm>
            <a:off x="3175001" y="2132013"/>
            <a:ext cx="384175" cy="382588"/>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1" name="Freeform 2547"/>
          <p:cNvSpPr>
            <a:spLocks/>
          </p:cNvSpPr>
          <p:nvPr/>
        </p:nvSpPr>
        <p:spPr bwMode="auto">
          <a:xfrm>
            <a:off x="3260726" y="2217739"/>
            <a:ext cx="212725" cy="212725"/>
          </a:xfrm>
          <a:custGeom>
            <a:avLst/>
            <a:gdLst>
              <a:gd name="T0" fmla="*/ 268 w 268"/>
              <a:gd name="T1" fmla="*/ 134 h 268"/>
              <a:gd name="T2" fmla="*/ 266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6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8 w 268"/>
              <a:gd name="T53" fmla="*/ 2 h 268"/>
              <a:gd name="T54" fmla="*/ 174 w 268"/>
              <a:gd name="T55" fmla="*/ 6 h 268"/>
              <a:gd name="T56" fmla="*/ 199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6" y="161"/>
                </a:lnTo>
                <a:lnTo>
                  <a:pt x="263" y="175"/>
                </a:lnTo>
                <a:lnTo>
                  <a:pt x="257" y="187"/>
                </a:lnTo>
                <a:lnTo>
                  <a:pt x="252" y="199"/>
                </a:lnTo>
                <a:lnTo>
                  <a:pt x="245" y="209"/>
                </a:lnTo>
                <a:lnTo>
                  <a:pt x="237" y="220"/>
                </a:lnTo>
                <a:lnTo>
                  <a:pt x="229" y="230"/>
                </a:lnTo>
                <a:lnTo>
                  <a:pt x="220" y="238"/>
                </a:lnTo>
                <a:lnTo>
                  <a:pt x="209" y="246"/>
                </a:lnTo>
                <a:lnTo>
                  <a:pt x="199" y="252"/>
                </a:lnTo>
                <a:lnTo>
                  <a:pt x="186" y="258"/>
                </a:lnTo>
                <a:lnTo>
                  <a:pt x="174" y="263"/>
                </a:lnTo>
                <a:lnTo>
                  <a:pt x="161" y="266"/>
                </a:lnTo>
                <a:lnTo>
                  <a:pt x="148"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6" y="175"/>
                </a:lnTo>
                <a:lnTo>
                  <a:pt x="3" y="161"/>
                </a:lnTo>
                <a:lnTo>
                  <a:pt x="1" y="148"/>
                </a:lnTo>
                <a:lnTo>
                  <a:pt x="0" y="134"/>
                </a:lnTo>
                <a:lnTo>
                  <a:pt x="0" y="134"/>
                </a:lnTo>
                <a:lnTo>
                  <a:pt x="1" y="121"/>
                </a:lnTo>
                <a:lnTo>
                  <a:pt x="3" y="108"/>
                </a:lnTo>
                <a:lnTo>
                  <a:pt x="6"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8" y="2"/>
                </a:lnTo>
                <a:lnTo>
                  <a:pt x="161" y="3"/>
                </a:lnTo>
                <a:lnTo>
                  <a:pt x="174" y="6"/>
                </a:lnTo>
                <a:lnTo>
                  <a:pt x="186" y="11"/>
                </a:lnTo>
                <a:lnTo>
                  <a:pt x="199" y="17"/>
                </a:lnTo>
                <a:lnTo>
                  <a:pt x="209" y="23"/>
                </a:lnTo>
                <a:lnTo>
                  <a:pt x="220" y="31"/>
                </a:lnTo>
                <a:lnTo>
                  <a:pt x="229" y="39"/>
                </a:lnTo>
                <a:lnTo>
                  <a:pt x="237" y="49"/>
                </a:lnTo>
                <a:lnTo>
                  <a:pt x="245" y="59"/>
                </a:lnTo>
                <a:lnTo>
                  <a:pt x="252" y="70"/>
                </a:lnTo>
                <a:lnTo>
                  <a:pt x="257" y="82"/>
                </a:lnTo>
                <a:lnTo>
                  <a:pt x="263" y="94"/>
                </a:lnTo>
                <a:lnTo>
                  <a:pt x="266" y="108"/>
                </a:lnTo>
                <a:lnTo>
                  <a:pt x="267" y="121"/>
                </a:lnTo>
                <a:lnTo>
                  <a:pt x="268" y="134"/>
                </a:lnTo>
                <a:lnTo>
                  <a:pt x="268" y="134"/>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2" name="Freeform 2548"/>
          <p:cNvSpPr>
            <a:spLocks/>
          </p:cNvSpPr>
          <p:nvPr/>
        </p:nvSpPr>
        <p:spPr bwMode="auto">
          <a:xfrm>
            <a:off x="3298826" y="2251076"/>
            <a:ext cx="136525" cy="179388"/>
          </a:xfrm>
          <a:custGeom>
            <a:avLst/>
            <a:gdLst>
              <a:gd name="T0" fmla="*/ 124 w 172"/>
              <a:gd name="T1" fmla="*/ 156 h 225"/>
              <a:gd name="T2" fmla="*/ 116 w 172"/>
              <a:gd name="T3" fmla="*/ 150 h 225"/>
              <a:gd name="T4" fmla="*/ 113 w 172"/>
              <a:gd name="T5" fmla="*/ 141 h 225"/>
              <a:gd name="T6" fmla="*/ 113 w 172"/>
              <a:gd name="T7" fmla="*/ 118 h 225"/>
              <a:gd name="T8" fmla="*/ 120 w 172"/>
              <a:gd name="T9" fmla="*/ 125 h 225"/>
              <a:gd name="T10" fmla="*/ 132 w 172"/>
              <a:gd name="T11" fmla="*/ 126 h 225"/>
              <a:gd name="T12" fmla="*/ 142 w 172"/>
              <a:gd name="T13" fmla="*/ 122 h 225"/>
              <a:gd name="T14" fmla="*/ 155 w 172"/>
              <a:gd name="T15" fmla="*/ 121 h 225"/>
              <a:gd name="T16" fmla="*/ 161 w 172"/>
              <a:gd name="T17" fmla="*/ 124 h 225"/>
              <a:gd name="T18" fmla="*/ 151 w 172"/>
              <a:gd name="T19" fmla="*/ 102 h 225"/>
              <a:gd name="T20" fmla="*/ 145 w 172"/>
              <a:gd name="T21" fmla="*/ 85 h 225"/>
              <a:gd name="T22" fmla="*/ 140 w 172"/>
              <a:gd name="T23" fmla="*/ 49 h 225"/>
              <a:gd name="T24" fmla="*/ 138 w 172"/>
              <a:gd name="T25" fmla="*/ 41 h 225"/>
              <a:gd name="T26" fmla="*/ 132 w 172"/>
              <a:gd name="T27" fmla="*/ 24 h 225"/>
              <a:gd name="T28" fmla="*/ 118 w 172"/>
              <a:gd name="T29" fmla="*/ 11 h 225"/>
              <a:gd name="T30" fmla="*/ 100 w 172"/>
              <a:gd name="T31" fmla="*/ 2 h 225"/>
              <a:gd name="T32" fmla="*/ 86 w 172"/>
              <a:gd name="T33" fmla="*/ 0 h 225"/>
              <a:gd name="T34" fmla="*/ 62 w 172"/>
              <a:gd name="T35" fmla="*/ 6 h 225"/>
              <a:gd name="T36" fmla="*/ 46 w 172"/>
              <a:gd name="T37" fmla="*/ 18 h 225"/>
              <a:gd name="T38" fmla="*/ 37 w 172"/>
              <a:gd name="T39" fmla="*/ 33 h 225"/>
              <a:gd name="T40" fmla="*/ 33 w 172"/>
              <a:gd name="T41" fmla="*/ 49 h 225"/>
              <a:gd name="T42" fmla="*/ 30 w 172"/>
              <a:gd name="T43" fmla="*/ 67 h 225"/>
              <a:gd name="T44" fmla="*/ 26 w 172"/>
              <a:gd name="T45" fmla="*/ 93 h 225"/>
              <a:gd name="T46" fmla="*/ 18 w 172"/>
              <a:gd name="T47" fmla="*/ 113 h 225"/>
              <a:gd name="T48" fmla="*/ 11 w 172"/>
              <a:gd name="T49" fmla="*/ 124 h 225"/>
              <a:gd name="T50" fmla="*/ 25 w 172"/>
              <a:gd name="T51" fmla="*/ 121 h 225"/>
              <a:gd name="T52" fmla="*/ 35 w 172"/>
              <a:gd name="T53" fmla="*/ 125 h 225"/>
              <a:gd name="T54" fmla="*/ 46 w 172"/>
              <a:gd name="T55" fmla="*/ 126 h 225"/>
              <a:gd name="T56" fmla="*/ 59 w 172"/>
              <a:gd name="T57" fmla="*/ 118 h 225"/>
              <a:gd name="T58" fmla="*/ 59 w 172"/>
              <a:gd name="T59" fmla="*/ 130 h 225"/>
              <a:gd name="T60" fmla="*/ 59 w 172"/>
              <a:gd name="T61" fmla="*/ 146 h 225"/>
              <a:gd name="T62" fmla="*/ 54 w 172"/>
              <a:gd name="T63" fmla="*/ 153 h 225"/>
              <a:gd name="T64" fmla="*/ 49 w 172"/>
              <a:gd name="T65" fmla="*/ 156 h 225"/>
              <a:gd name="T66" fmla="*/ 33 w 172"/>
              <a:gd name="T67" fmla="*/ 162 h 225"/>
              <a:gd name="T68" fmla="*/ 18 w 172"/>
              <a:gd name="T69" fmla="*/ 172 h 225"/>
              <a:gd name="T70" fmla="*/ 0 w 172"/>
              <a:gd name="T71" fmla="*/ 195 h 225"/>
              <a:gd name="T72" fmla="*/ 10 w 172"/>
              <a:gd name="T73" fmla="*/ 201 h 225"/>
              <a:gd name="T74" fmla="*/ 29 w 172"/>
              <a:gd name="T75" fmla="*/ 213 h 225"/>
              <a:gd name="T76" fmla="*/ 51 w 172"/>
              <a:gd name="T77" fmla="*/ 220 h 225"/>
              <a:gd name="T78" fmla="*/ 74 w 172"/>
              <a:gd name="T79" fmla="*/ 225 h 225"/>
              <a:gd name="T80" fmla="*/ 86 w 172"/>
              <a:gd name="T81" fmla="*/ 225 h 225"/>
              <a:gd name="T82" fmla="*/ 110 w 172"/>
              <a:gd name="T83" fmla="*/ 223 h 225"/>
              <a:gd name="T84" fmla="*/ 133 w 172"/>
              <a:gd name="T85" fmla="*/ 217 h 225"/>
              <a:gd name="T86" fmla="*/ 153 w 172"/>
              <a:gd name="T87" fmla="*/ 208 h 225"/>
              <a:gd name="T88" fmla="*/ 172 w 172"/>
              <a:gd name="T89" fmla="*/ 195 h 225"/>
              <a:gd name="T90" fmla="*/ 164 w 172"/>
              <a:gd name="T91" fmla="*/ 183 h 225"/>
              <a:gd name="T92" fmla="*/ 148 w 172"/>
              <a:gd name="T93" fmla="*/ 168 h 225"/>
              <a:gd name="T94" fmla="*/ 133 w 172"/>
              <a:gd name="T95" fmla="*/ 160 h 225"/>
              <a:gd name="T96" fmla="*/ 124 w 172"/>
              <a:gd name="T97" fmla="*/ 15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 h="225">
                <a:moveTo>
                  <a:pt x="124" y="156"/>
                </a:moveTo>
                <a:lnTo>
                  <a:pt x="124" y="156"/>
                </a:lnTo>
                <a:lnTo>
                  <a:pt x="118" y="153"/>
                </a:lnTo>
                <a:lnTo>
                  <a:pt x="116" y="150"/>
                </a:lnTo>
                <a:lnTo>
                  <a:pt x="113" y="146"/>
                </a:lnTo>
                <a:lnTo>
                  <a:pt x="113" y="141"/>
                </a:lnTo>
                <a:lnTo>
                  <a:pt x="113" y="130"/>
                </a:lnTo>
                <a:lnTo>
                  <a:pt x="113" y="118"/>
                </a:lnTo>
                <a:lnTo>
                  <a:pt x="113" y="118"/>
                </a:lnTo>
                <a:lnTo>
                  <a:pt x="120" y="125"/>
                </a:lnTo>
                <a:lnTo>
                  <a:pt x="126" y="126"/>
                </a:lnTo>
                <a:lnTo>
                  <a:pt x="132" y="126"/>
                </a:lnTo>
                <a:lnTo>
                  <a:pt x="137" y="125"/>
                </a:lnTo>
                <a:lnTo>
                  <a:pt x="142" y="122"/>
                </a:lnTo>
                <a:lnTo>
                  <a:pt x="148" y="121"/>
                </a:lnTo>
                <a:lnTo>
                  <a:pt x="155" y="121"/>
                </a:lnTo>
                <a:lnTo>
                  <a:pt x="161" y="124"/>
                </a:lnTo>
                <a:lnTo>
                  <a:pt x="161" y="124"/>
                </a:lnTo>
                <a:lnTo>
                  <a:pt x="155" y="113"/>
                </a:lnTo>
                <a:lnTo>
                  <a:pt x="151" y="102"/>
                </a:lnTo>
                <a:lnTo>
                  <a:pt x="146" y="93"/>
                </a:lnTo>
                <a:lnTo>
                  <a:pt x="145" y="85"/>
                </a:lnTo>
                <a:lnTo>
                  <a:pt x="142" y="67"/>
                </a:lnTo>
                <a:lnTo>
                  <a:pt x="140" y="49"/>
                </a:lnTo>
                <a:lnTo>
                  <a:pt x="140" y="49"/>
                </a:lnTo>
                <a:lnTo>
                  <a:pt x="138" y="41"/>
                </a:lnTo>
                <a:lnTo>
                  <a:pt x="136" y="33"/>
                </a:lnTo>
                <a:lnTo>
                  <a:pt x="132" y="24"/>
                </a:lnTo>
                <a:lnTo>
                  <a:pt x="126" y="18"/>
                </a:lnTo>
                <a:lnTo>
                  <a:pt x="118" y="11"/>
                </a:lnTo>
                <a:lnTo>
                  <a:pt x="110" y="6"/>
                </a:lnTo>
                <a:lnTo>
                  <a:pt x="100" y="2"/>
                </a:lnTo>
                <a:lnTo>
                  <a:pt x="86" y="0"/>
                </a:lnTo>
                <a:lnTo>
                  <a:pt x="86" y="0"/>
                </a:lnTo>
                <a:lnTo>
                  <a:pt x="73" y="2"/>
                </a:lnTo>
                <a:lnTo>
                  <a:pt x="62" y="6"/>
                </a:lnTo>
                <a:lnTo>
                  <a:pt x="54" y="11"/>
                </a:lnTo>
                <a:lnTo>
                  <a:pt x="46" y="18"/>
                </a:lnTo>
                <a:lnTo>
                  <a:pt x="41" y="24"/>
                </a:lnTo>
                <a:lnTo>
                  <a:pt x="37" y="33"/>
                </a:lnTo>
                <a:lnTo>
                  <a:pt x="34" y="41"/>
                </a:lnTo>
                <a:lnTo>
                  <a:pt x="33" y="49"/>
                </a:lnTo>
                <a:lnTo>
                  <a:pt x="33" y="49"/>
                </a:lnTo>
                <a:lnTo>
                  <a:pt x="30" y="67"/>
                </a:lnTo>
                <a:lnTo>
                  <a:pt x="27" y="85"/>
                </a:lnTo>
                <a:lnTo>
                  <a:pt x="26" y="93"/>
                </a:lnTo>
                <a:lnTo>
                  <a:pt x="22" y="102"/>
                </a:lnTo>
                <a:lnTo>
                  <a:pt x="18" y="113"/>
                </a:lnTo>
                <a:lnTo>
                  <a:pt x="11" y="124"/>
                </a:lnTo>
                <a:lnTo>
                  <a:pt x="11" y="124"/>
                </a:lnTo>
                <a:lnTo>
                  <a:pt x="18" y="121"/>
                </a:lnTo>
                <a:lnTo>
                  <a:pt x="25" y="121"/>
                </a:lnTo>
                <a:lnTo>
                  <a:pt x="30" y="122"/>
                </a:lnTo>
                <a:lnTo>
                  <a:pt x="35" y="125"/>
                </a:lnTo>
                <a:lnTo>
                  <a:pt x="41" y="126"/>
                </a:lnTo>
                <a:lnTo>
                  <a:pt x="46" y="126"/>
                </a:lnTo>
                <a:lnTo>
                  <a:pt x="53" y="125"/>
                </a:lnTo>
                <a:lnTo>
                  <a:pt x="59" y="118"/>
                </a:lnTo>
                <a:lnTo>
                  <a:pt x="59" y="118"/>
                </a:lnTo>
                <a:lnTo>
                  <a:pt x="59" y="130"/>
                </a:lnTo>
                <a:lnTo>
                  <a:pt x="61" y="141"/>
                </a:lnTo>
                <a:lnTo>
                  <a:pt x="59" y="146"/>
                </a:lnTo>
                <a:lnTo>
                  <a:pt x="57" y="150"/>
                </a:lnTo>
                <a:lnTo>
                  <a:pt x="54" y="153"/>
                </a:lnTo>
                <a:lnTo>
                  <a:pt x="49" y="156"/>
                </a:lnTo>
                <a:lnTo>
                  <a:pt x="49" y="156"/>
                </a:lnTo>
                <a:lnTo>
                  <a:pt x="39" y="160"/>
                </a:lnTo>
                <a:lnTo>
                  <a:pt x="33" y="162"/>
                </a:lnTo>
                <a:lnTo>
                  <a:pt x="25" y="168"/>
                </a:lnTo>
                <a:lnTo>
                  <a:pt x="18" y="172"/>
                </a:lnTo>
                <a:lnTo>
                  <a:pt x="8" y="183"/>
                </a:lnTo>
                <a:lnTo>
                  <a:pt x="0" y="195"/>
                </a:lnTo>
                <a:lnTo>
                  <a:pt x="0" y="195"/>
                </a:lnTo>
                <a:lnTo>
                  <a:pt x="10" y="201"/>
                </a:lnTo>
                <a:lnTo>
                  <a:pt x="19" y="208"/>
                </a:lnTo>
                <a:lnTo>
                  <a:pt x="29" y="213"/>
                </a:lnTo>
                <a:lnTo>
                  <a:pt x="39" y="217"/>
                </a:lnTo>
                <a:lnTo>
                  <a:pt x="51" y="220"/>
                </a:lnTo>
                <a:lnTo>
                  <a:pt x="62" y="223"/>
                </a:lnTo>
                <a:lnTo>
                  <a:pt x="74" y="225"/>
                </a:lnTo>
                <a:lnTo>
                  <a:pt x="86" y="225"/>
                </a:lnTo>
                <a:lnTo>
                  <a:pt x="86" y="225"/>
                </a:lnTo>
                <a:lnTo>
                  <a:pt x="98" y="225"/>
                </a:lnTo>
                <a:lnTo>
                  <a:pt x="110" y="223"/>
                </a:lnTo>
                <a:lnTo>
                  <a:pt x="121" y="220"/>
                </a:lnTo>
                <a:lnTo>
                  <a:pt x="133" y="217"/>
                </a:lnTo>
                <a:lnTo>
                  <a:pt x="144" y="213"/>
                </a:lnTo>
                <a:lnTo>
                  <a:pt x="153" y="208"/>
                </a:lnTo>
                <a:lnTo>
                  <a:pt x="163" y="201"/>
                </a:lnTo>
                <a:lnTo>
                  <a:pt x="172" y="195"/>
                </a:lnTo>
                <a:lnTo>
                  <a:pt x="172" y="195"/>
                </a:lnTo>
                <a:lnTo>
                  <a:pt x="164" y="183"/>
                </a:lnTo>
                <a:lnTo>
                  <a:pt x="155" y="172"/>
                </a:lnTo>
                <a:lnTo>
                  <a:pt x="148" y="168"/>
                </a:lnTo>
                <a:lnTo>
                  <a:pt x="140" y="162"/>
                </a:lnTo>
                <a:lnTo>
                  <a:pt x="133" y="160"/>
                </a:lnTo>
                <a:lnTo>
                  <a:pt x="124" y="156"/>
                </a:lnTo>
                <a:lnTo>
                  <a:pt x="124" y="156"/>
                </a:lnTo>
                <a:close/>
              </a:path>
            </a:pathLst>
          </a:custGeom>
          <a:solidFill>
            <a:srgbClr val="F28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3" name="Freeform 2549"/>
          <p:cNvSpPr>
            <a:spLocks/>
          </p:cNvSpPr>
          <p:nvPr/>
        </p:nvSpPr>
        <p:spPr bwMode="auto">
          <a:xfrm>
            <a:off x="3260726" y="2217739"/>
            <a:ext cx="212725" cy="212725"/>
          </a:xfrm>
          <a:custGeom>
            <a:avLst/>
            <a:gdLst>
              <a:gd name="T0" fmla="*/ 268 w 268"/>
              <a:gd name="T1" fmla="*/ 134 h 268"/>
              <a:gd name="T2" fmla="*/ 266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6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8 w 268"/>
              <a:gd name="T53" fmla="*/ 2 h 268"/>
              <a:gd name="T54" fmla="*/ 174 w 268"/>
              <a:gd name="T55" fmla="*/ 6 h 268"/>
              <a:gd name="T56" fmla="*/ 199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6" y="161"/>
                </a:lnTo>
                <a:lnTo>
                  <a:pt x="263" y="175"/>
                </a:lnTo>
                <a:lnTo>
                  <a:pt x="257" y="187"/>
                </a:lnTo>
                <a:lnTo>
                  <a:pt x="252" y="199"/>
                </a:lnTo>
                <a:lnTo>
                  <a:pt x="245" y="209"/>
                </a:lnTo>
                <a:lnTo>
                  <a:pt x="237" y="220"/>
                </a:lnTo>
                <a:lnTo>
                  <a:pt x="229" y="230"/>
                </a:lnTo>
                <a:lnTo>
                  <a:pt x="220" y="238"/>
                </a:lnTo>
                <a:lnTo>
                  <a:pt x="209" y="246"/>
                </a:lnTo>
                <a:lnTo>
                  <a:pt x="199" y="252"/>
                </a:lnTo>
                <a:lnTo>
                  <a:pt x="186" y="258"/>
                </a:lnTo>
                <a:lnTo>
                  <a:pt x="174" y="263"/>
                </a:lnTo>
                <a:lnTo>
                  <a:pt x="161" y="266"/>
                </a:lnTo>
                <a:lnTo>
                  <a:pt x="148"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6" y="175"/>
                </a:lnTo>
                <a:lnTo>
                  <a:pt x="3" y="161"/>
                </a:lnTo>
                <a:lnTo>
                  <a:pt x="1" y="148"/>
                </a:lnTo>
                <a:lnTo>
                  <a:pt x="0" y="134"/>
                </a:lnTo>
                <a:lnTo>
                  <a:pt x="0" y="134"/>
                </a:lnTo>
                <a:lnTo>
                  <a:pt x="1" y="121"/>
                </a:lnTo>
                <a:lnTo>
                  <a:pt x="3" y="108"/>
                </a:lnTo>
                <a:lnTo>
                  <a:pt x="6"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8" y="2"/>
                </a:lnTo>
                <a:lnTo>
                  <a:pt x="161" y="3"/>
                </a:lnTo>
                <a:lnTo>
                  <a:pt x="174" y="6"/>
                </a:lnTo>
                <a:lnTo>
                  <a:pt x="186" y="11"/>
                </a:lnTo>
                <a:lnTo>
                  <a:pt x="199" y="17"/>
                </a:lnTo>
                <a:lnTo>
                  <a:pt x="209" y="23"/>
                </a:lnTo>
                <a:lnTo>
                  <a:pt x="220" y="31"/>
                </a:lnTo>
                <a:lnTo>
                  <a:pt x="229" y="39"/>
                </a:lnTo>
                <a:lnTo>
                  <a:pt x="237" y="49"/>
                </a:lnTo>
                <a:lnTo>
                  <a:pt x="245" y="59"/>
                </a:lnTo>
                <a:lnTo>
                  <a:pt x="252" y="70"/>
                </a:lnTo>
                <a:lnTo>
                  <a:pt x="257" y="82"/>
                </a:lnTo>
                <a:lnTo>
                  <a:pt x="263" y="94"/>
                </a:lnTo>
                <a:lnTo>
                  <a:pt x="266" y="108"/>
                </a:lnTo>
                <a:lnTo>
                  <a:pt x="267" y="121"/>
                </a:lnTo>
                <a:lnTo>
                  <a:pt x="268" y="134"/>
                </a:lnTo>
                <a:lnTo>
                  <a:pt x="268" y="134"/>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84" name="Freeform 2550"/>
          <p:cNvSpPr>
            <a:spLocks/>
          </p:cNvSpPr>
          <p:nvPr/>
        </p:nvSpPr>
        <p:spPr bwMode="auto">
          <a:xfrm>
            <a:off x="3298826" y="2251077"/>
            <a:ext cx="136525" cy="153988"/>
          </a:xfrm>
          <a:custGeom>
            <a:avLst/>
            <a:gdLst>
              <a:gd name="T0" fmla="*/ 172 w 172"/>
              <a:gd name="T1" fmla="*/ 195 h 195"/>
              <a:gd name="T2" fmla="*/ 155 w 172"/>
              <a:gd name="T3" fmla="*/ 172 h 195"/>
              <a:gd name="T4" fmla="*/ 140 w 172"/>
              <a:gd name="T5" fmla="*/ 162 h 195"/>
              <a:gd name="T6" fmla="*/ 124 w 172"/>
              <a:gd name="T7" fmla="*/ 156 h 195"/>
              <a:gd name="T8" fmla="*/ 118 w 172"/>
              <a:gd name="T9" fmla="*/ 153 h 195"/>
              <a:gd name="T10" fmla="*/ 113 w 172"/>
              <a:gd name="T11" fmla="*/ 146 h 195"/>
              <a:gd name="T12" fmla="*/ 113 w 172"/>
              <a:gd name="T13" fmla="*/ 130 h 195"/>
              <a:gd name="T14" fmla="*/ 113 w 172"/>
              <a:gd name="T15" fmla="*/ 118 h 195"/>
              <a:gd name="T16" fmla="*/ 126 w 172"/>
              <a:gd name="T17" fmla="*/ 126 h 195"/>
              <a:gd name="T18" fmla="*/ 137 w 172"/>
              <a:gd name="T19" fmla="*/ 125 h 195"/>
              <a:gd name="T20" fmla="*/ 148 w 172"/>
              <a:gd name="T21" fmla="*/ 121 h 195"/>
              <a:gd name="T22" fmla="*/ 161 w 172"/>
              <a:gd name="T23" fmla="*/ 124 h 195"/>
              <a:gd name="T24" fmla="*/ 155 w 172"/>
              <a:gd name="T25" fmla="*/ 113 h 195"/>
              <a:gd name="T26" fmla="*/ 146 w 172"/>
              <a:gd name="T27" fmla="*/ 93 h 195"/>
              <a:gd name="T28" fmla="*/ 142 w 172"/>
              <a:gd name="T29" fmla="*/ 67 h 195"/>
              <a:gd name="T30" fmla="*/ 140 w 172"/>
              <a:gd name="T31" fmla="*/ 49 h 195"/>
              <a:gd name="T32" fmla="*/ 136 w 172"/>
              <a:gd name="T33" fmla="*/ 33 h 195"/>
              <a:gd name="T34" fmla="*/ 126 w 172"/>
              <a:gd name="T35" fmla="*/ 18 h 195"/>
              <a:gd name="T36" fmla="*/ 110 w 172"/>
              <a:gd name="T37" fmla="*/ 6 h 195"/>
              <a:gd name="T38" fmla="*/ 86 w 172"/>
              <a:gd name="T39" fmla="*/ 0 h 195"/>
              <a:gd name="T40" fmla="*/ 73 w 172"/>
              <a:gd name="T41" fmla="*/ 2 h 195"/>
              <a:gd name="T42" fmla="*/ 54 w 172"/>
              <a:gd name="T43" fmla="*/ 11 h 195"/>
              <a:gd name="T44" fmla="*/ 41 w 172"/>
              <a:gd name="T45" fmla="*/ 24 h 195"/>
              <a:gd name="T46" fmla="*/ 34 w 172"/>
              <a:gd name="T47" fmla="*/ 41 h 195"/>
              <a:gd name="T48" fmla="*/ 33 w 172"/>
              <a:gd name="T49" fmla="*/ 49 h 195"/>
              <a:gd name="T50" fmla="*/ 27 w 172"/>
              <a:gd name="T51" fmla="*/ 85 h 195"/>
              <a:gd name="T52" fmla="*/ 22 w 172"/>
              <a:gd name="T53" fmla="*/ 102 h 195"/>
              <a:gd name="T54" fmla="*/ 11 w 172"/>
              <a:gd name="T55" fmla="*/ 124 h 195"/>
              <a:gd name="T56" fmla="*/ 18 w 172"/>
              <a:gd name="T57" fmla="*/ 121 h 195"/>
              <a:gd name="T58" fmla="*/ 30 w 172"/>
              <a:gd name="T59" fmla="*/ 122 h 195"/>
              <a:gd name="T60" fmla="*/ 41 w 172"/>
              <a:gd name="T61" fmla="*/ 126 h 195"/>
              <a:gd name="T62" fmla="*/ 53 w 172"/>
              <a:gd name="T63" fmla="*/ 125 h 195"/>
              <a:gd name="T64" fmla="*/ 59 w 172"/>
              <a:gd name="T65" fmla="*/ 118 h 195"/>
              <a:gd name="T66" fmla="*/ 61 w 172"/>
              <a:gd name="T67" fmla="*/ 141 h 195"/>
              <a:gd name="T68" fmla="*/ 57 w 172"/>
              <a:gd name="T69" fmla="*/ 150 h 195"/>
              <a:gd name="T70" fmla="*/ 49 w 172"/>
              <a:gd name="T71" fmla="*/ 156 h 195"/>
              <a:gd name="T72" fmla="*/ 39 w 172"/>
              <a:gd name="T73" fmla="*/ 160 h 195"/>
              <a:gd name="T74" fmla="*/ 25 w 172"/>
              <a:gd name="T75" fmla="*/ 168 h 195"/>
              <a:gd name="T76" fmla="*/ 8 w 172"/>
              <a:gd name="T77" fmla="*/ 18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2" h="195">
                <a:moveTo>
                  <a:pt x="172" y="195"/>
                </a:moveTo>
                <a:lnTo>
                  <a:pt x="172" y="195"/>
                </a:lnTo>
                <a:lnTo>
                  <a:pt x="164" y="183"/>
                </a:lnTo>
                <a:lnTo>
                  <a:pt x="155" y="172"/>
                </a:lnTo>
                <a:lnTo>
                  <a:pt x="148" y="168"/>
                </a:lnTo>
                <a:lnTo>
                  <a:pt x="140" y="162"/>
                </a:lnTo>
                <a:lnTo>
                  <a:pt x="133" y="160"/>
                </a:lnTo>
                <a:lnTo>
                  <a:pt x="124" y="156"/>
                </a:lnTo>
                <a:lnTo>
                  <a:pt x="124" y="156"/>
                </a:lnTo>
                <a:lnTo>
                  <a:pt x="118" y="153"/>
                </a:lnTo>
                <a:lnTo>
                  <a:pt x="116" y="150"/>
                </a:lnTo>
                <a:lnTo>
                  <a:pt x="113" y="146"/>
                </a:lnTo>
                <a:lnTo>
                  <a:pt x="113" y="141"/>
                </a:lnTo>
                <a:lnTo>
                  <a:pt x="113" y="130"/>
                </a:lnTo>
                <a:lnTo>
                  <a:pt x="113" y="118"/>
                </a:lnTo>
                <a:lnTo>
                  <a:pt x="113" y="118"/>
                </a:lnTo>
                <a:lnTo>
                  <a:pt x="120" y="125"/>
                </a:lnTo>
                <a:lnTo>
                  <a:pt x="126" y="126"/>
                </a:lnTo>
                <a:lnTo>
                  <a:pt x="132" y="126"/>
                </a:lnTo>
                <a:lnTo>
                  <a:pt x="137" y="125"/>
                </a:lnTo>
                <a:lnTo>
                  <a:pt x="142" y="122"/>
                </a:lnTo>
                <a:lnTo>
                  <a:pt x="148" y="121"/>
                </a:lnTo>
                <a:lnTo>
                  <a:pt x="155" y="121"/>
                </a:lnTo>
                <a:lnTo>
                  <a:pt x="161" y="124"/>
                </a:lnTo>
                <a:lnTo>
                  <a:pt x="161" y="124"/>
                </a:lnTo>
                <a:lnTo>
                  <a:pt x="155" y="113"/>
                </a:lnTo>
                <a:lnTo>
                  <a:pt x="151" y="102"/>
                </a:lnTo>
                <a:lnTo>
                  <a:pt x="146" y="93"/>
                </a:lnTo>
                <a:lnTo>
                  <a:pt x="145" y="85"/>
                </a:lnTo>
                <a:lnTo>
                  <a:pt x="142" y="67"/>
                </a:lnTo>
                <a:lnTo>
                  <a:pt x="140" y="49"/>
                </a:lnTo>
                <a:lnTo>
                  <a:pt x="140" y="49"/>
                </a:lnTo>
                <a:lnTo>
                  <a:pt x="138" y="41"/>
                </a:lnTo>
                <a:lnTo>
                  <a:pt x="136" y="33"/>
                </a:lnTo>
                <a:lnTo>
                  <a:pt x="132" y="24"/>
                </a:lnTo>
                <a:lnTo>
                  <a:pt x="126" y="18"/>
                </a:lnTo>
                <a:lnTo>
                  <a:pt x="118" y="11"/>
                </a:lnTo>
                <a:lnTo>
                  <a:pt x="110" y="6"/>
                </a:lnTo>
                <a:lnTo>
                  <a:pt x="100" y="2"/>
                </a:lnTo>
                <a:lnTo>
                  <a:pt x="86" y="0"/>
                </a:lnTo>
                <a:lnTo>
                  <a:pt x="86" y="0"/>
                </a:lnTo>
                <a:lnTo>
                  <a:pt x="73" y="2"/>
                </a:lnTo>
                <a:lnTo>
                  <a:pt x="62" y="6"/>
                </a:lnTo>
                <a:lnTo>
                  <a:pt x="54" y="11"/>
                </a:lnTo>
                <a:lnTo>
                  <a:pt x="46" y="18"/>
                </a:lnTo>
                <a:lnTo>
                  <a:pt x="41" y="24"/>
                </a:lnTo>
                <a:lnTo>
                  <a:pt x="37" y="33"/>
                </a:lnTo>
                <a:lnTo>
                  <a:pt x="34" y="41"/>
                </a:lnTo>
                <a:lnTo>
                  <a:pt x="33" y="49"/>
                </a:lnTo>
                <a:lnTo>
                  <a:pt x="33" y="49"/>
                </a:lnTo>
                <a:lnTo>
                  <a:pt x="30" y="67"/>
                </a:lnTo>
                <a:lnTo>
                  <a:pt x="27" y="85"/>
                </a:lnTo>
                <a:lnTo>
                  <a:pt x="26" y="93"/>
                </a:lnTo>
                <a:lnTo>
                  <a:pt x="22" y="102"/>
                </a:lnTo>
                <a:lnTo>
                  <a:pt x="18" y="113"/>
                </a:lnTo>
                <a:lnTo>
                  <a:pt x="11" y="124"/>
                </a:lnTo>
                <a:lnTo>
                  <a:pt x="11" y="124"/>
                </a:lnTo>
                <a:lnTo>
                  <a:pt x="18" y="121"/>
                </a:lnTo>
                <a:lnTo>
                  <a:pt x="25" y="121"/>
                </a:lnTo>
                <a:lnTo>
                  <a:pt x="30" y="122"/>
                </a:lnTo>
                <a:lnTo>
                  <a:pt x="35" y="125"/>
                </a:lnTo>
                <a:lnTo>
                  <a:pt x="41" y="126"/>
                </a:lnTo>
                <a:lnTo>
                  <a:pt x="46" y="126"/>
                </a:lnTo>
                <a:lnTo>
                  <a:pt x="53" y="125"/>
                </a:lnTo>
                <a:lnTo>
                  <a:pt x="59" y="118"/>
                </a:lnTo>
                <a:lnTo>
                  <a:pt x="59" y="118"/>
                </a:lnTo>
                <a:lnTo>
                  <a:pt x="59" y="130"/>
                </a:lnTo>
                <a:lnTo>
                  <a:pt x="61" y="141"/>
                </a:lnTo>
                <a:lnTo>
                  <a:pt x="59" y="146"/>
                </a:lnTo>
                <a:lnTo>
                  <a:pt x="57" y="150"/>
                </a:lnTo>
                <a:lnTo>
                  <a:pt x="54" y="153"/>
                </a:lnTo>
                <a:lnTo>
                  <a:pt x="49" y="156"/>
                </a:lnTo>
                <a:lnTo>
                  <a:pt x="49" y="156"/>
                </a:lnTo>
                <a:lnTo>
                  <a:pt x="39" y="160"/>
                </a:lnTo>
                <a:lnTo>
                  <a:pt x="33" y="162"/>
                </a:lnTo>
                <a:lnTo>
                  <a:pt x="25" y="168"/>
                </a:lnTo>
                <a:lnTo>
                  <a:pt x="18" y="172"/>
                </a:lnTo>
                <a:lnTo>
                  <a:pt x="8" y="183"/>
                </a:lnTo>
                <a:lnTo>
                  <a:pt x="0" y="19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85" name="Freeform 2551"/>
          <p:cNvSpPr>
            <a:spLocks/>
          </p:cNvSpPr>
          <p:nvPr/>
        </p:nvSpPr>
        <p:spPr bwMode="auto">
          <a:xfrm>
            <a:off x="3959226" y="2132013"/>
            <a:ext cx="382588" cy="382588"/>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6" name="Freeform 2552"/>
          <p:cNvSpPr>
            <a:spLocks/>
          </p:cNvSpPr>
          <p:nvPr/>
        </p:nvSpPr>
        <p:spPr bwMode="auto">
          <a:xfrm>
            <a:off x="4027489" y="2219327"/>
            <a:ext cx="246063" cy="193675"/>
          </a:xfrm>
          <a:custGeom>
            <a:avLst/>
            <a:gdLst>
              <a:gd name="T0" fmla="*/ 166 w 311"/>
              <a:gd name="T1" fmla="*/ 239 h 244"/>
              <a:gd name="T2" fmla="*/ 183 w 311"/>
              <a:gd name="T3" fmla="*/ 232 h 244"/>
              <a:gd name="T4" fmla="*/ 189 w 311"/>
              <a:gd name="T5" fmla="*/ 227 h 244"/>
              <a:gd name="T6" fmla="*/ 193 w 311"/>
              <a:gd name="T7" fmla="*/ 217 h 244"/>
              <a:gd name="T8" fmla="*/ 193 w 311"/>
              <a:gd name="T9" fmla="*/ 201 h 244"/>
              <a:gd name="T10" fmla="*/ 201 w 311"/>
              <a:gd name="T11" fmla="*/ 197 h 244"/>
              <a:gd name="T12" fmla="*/ 213 w 311"/>
              <a:gd name="T13" fmla="*/ 184 h 244"/>
              <a:gd name="T14" fmla="*/ 215 w 311"/>
              <a:gd name="T15" fmla="*/ 174 h 244"/>
              <a:gd name="T16" fmla="*/ 215 w 311"/>
              <a:gd name="T17" fmla="*/ 158 h 244"/>
              <a:gd name="T18" fmla="*/ 229 w 311"/>
              <a:gd name="T19" fmla="*/ 149 h 244"/>
              <a:gd name="T20" fmla="*/ 236 w 311"/>
              <a:gd name="T21" fmla="*/ 137 h 244"/>
              <a:gd name="T22" fmla="*/ 236 w 311"/>
              <a:gd name="T23" fmla="*/ 115 h 244"/>
              <a:gd name="T24" fmla="*/ 292 w 311"/>
              <a:gd name="T25" fmla="*/ 115 h 244"/>
              <a:gd name="T26" fmla="*/ 306 w 311"/>
              <a:gd name="T27" fmla="*/ 110 h 244"/>
              <a:gd name="T28" fmla="*/ 311 w 311"/>
              <a:gd name="T29" fmla="*/ 97 h 244"/>
              <a:gd name="T30" fmla="*/ 310 w 311"/>
              <a:gd name="T31" fmla="*/ 90 h 244"/>
              <a:gd name="T32" fmla="*/ 300 w 311"/>
              <a:gd name="T33" fmla="*/ 79 h 244"/>
              <a:gd name="T34" fmla="*/ 294 w 311"/>
              <a:gd name="T35" fmla="*/ 78 h 244"/>
              <a:gd name="T36" fmla="*/ 183 w 311"/>
              <a:gd name="T37" fmla="*/ 73 h 244"/>
              <a:gd name="T38" fmla="*/ 161 w 311"/>
              <a:gd name="T39" fmla="*/ 73 h 244"/>
              <a:gd name="T40" fmla="*/ 184 w 311"/>
              <a:gd name="T41" fmla="*/ 42 h 244"/>
              <a:gd name="T42" fmla="*/ 187 w 311"/>
              <a:gd name="T43" fmla="*/ 36 h 244"/>
              <a:gd name="T44" fmla="*/ 189 w 311"/>
              <a:gd name="T45" fmla="*/ 27 h 244"/>
              <a:gd name="T46" fmla="*/ 189 w 311"/>
              <a:gd name="T47" fmla="*/ 16 h 244"/>
              <a:gd name="T48" fmla="*/ 184 w 311"/>
              <a:gd name="T49" fmla="*/ 7 h 244"/>
              <a:gd name="T50" fmla="*/ 181 w 311"/>
              <a:gd name="T51" fmla="*/ 3 h 244"/>
              <a:gd name="T52" fmla="*/ 173 w 311"/>
              <a:gd name="T53" fmla="*/ 0 h 244"/>
              <a:gd name="T54" fmla="*/ 165 w 311"/>
              <a:gd name="T55" fmla="*/ 3 h 244"/>
              <a:gd name="T56" fmla="*/ 149 w 311"/>
              <a:gd name="T57" fmla="*/ 19 h 244"/>
              <a:gd name="T58" fmla="*/ 118 w 311"/>
              <a:gd name="T59" fmla="*/ 42 h 244"/>
              <a:gd name="T60" fmla="*/ 81 w 311"/>
              <a:gd name="T61" fmla="*/ 64 h 244"/>
              <a:gd name="T62" fmla="*/ 59 w 311"/>
              <a:gd name="T63" fmla="*/ 85 h 244"/>
              <a:gd name="T64" fmla="*/ 38 w 311"/>
              <a:gd name="T65" fmla="*/ 83 h 244"/>
              <a:gd name="T66" fmla="*/ 30 w 311"/>
              <a:gd name="T67" fmla="*/ 85 h 244"/>
              <a:gd name="T68" fmla="*/ 16 w 311"/>
              <a:gd name="T69" fmla="*/ 90 h 244"/>
              <a:gd name="T70" fmla="*/ 7 w 311"/>
              <a:gd name="T71" fmla="*/ 99 h 244"/>
              <a:gd name="T72" fmla="*/ 2 w 311"/>
              <a:gd name="T73" fmla="*/ 113 h 244"/>
              <a:gd name="T74" fmla="*/ 0 w 311"/>
              <a:gd name="T75" fmla="*/ 190 h 244"/>
              <a:gd name="T76" fmla="*/ 2 w 311"/>
              <a:gd name="T77" fmla="*/ 198 h 244"/>
              <a:gd name="T78" fmla="*/ 7 w 311"/>
              <a:gd name="T79" fmla="*/ 212 h 244"/>
              <a:gd name="T80" fmla="*/ 16 w 311"/>
              <a:gd name="T81" fmla="*/ 221 h 244"/>
              <a:gd name="T82" fmla="*/ 30 w 311"/>
              <a:gd name="T83" fmla="*/ 227 h 244"/>
              <a:gd name="T84" fmla="*/ 38 w 311"/>
              <a:gd name="T85" fmla="*/ 228 h 244"/>
              <a:gd name="T86" fmla="*/ 55 w 311"/>
              <a:gd name="T87" fmla="*/ 236 h 244"/>
              <a:gd name="T88" fmla="*/ 82 w 311"/>
              <a:gd name="T89" fmla="*/ 243 h 244"/>
              <a:gd name="T90" fmla="*/ 91 w 311"/>
              <a:gd name="T91" fmla="*/ 244 h 244"/>
              <a:gd name="T92" fmla="*/ 152 w 311"/>
              <a:gd name="T93" fmla="*/ 241 h 244"/>
              <a:gd name="T94" fmla="*/ 166 w 311"/>
              <a:gd name="T95" fmla="*/ 2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1" h="244">
                <a:moveTo>
                  <a:pt x="166" y="239"/>
                </a:moveTo>
                <a:lnTo>
                  <a:pt x="166" y="239"/>
                </a:lnTo>
                <a:lnTo>
                  <a:pt x="177" y="235"/>
                </a:lnTo>
                <a:lnTo>
                  <a:pt x="183" y="232"/>
                </a:lnTo>
                <a:lnTo>
                  <a:pt x="187" y="229"/>
                </a:lnTo>
                <a:lnTo>
                  <a:pt x="189" y="227"/>
                </a:lnTo>
                <a:lnTo>
                  <a:pt x="192" y="221"/>
                </a:lnTo>
                <a:lnTo>
                  <a:pt x="193" y="217"/>
                </a:lnTo>
                <a:lnTo>
                  <a:pt x="193" y="212"/>
                </a:lnTo>
                <a:lnTo>
                  <a:pt x="193" y="201"/>
                </a:lnTo>
                <a:lnTo>
                  <a:pt x="193" y="201"/>
                </a:lnTo>
                <a:lnTo>
                  <a:pt x="201" y="197"/>
                </a:lnTo>
                <a:lnTo>
                  <a:pt x="208" y="192"/>
                </a:lnTo>
                <a:lnTo>
                  <a:pt x="213" y="184"/>
                </a:lnTo>
                <a:lnTo>
                  <a:pt x="215" y="180"/>
                </a:lnTo>
                <a:lnTo>
                  <a:pt x="215" y="174"/>
                </a:lnTo>
                <a:lnTo>
                  <a:pt x="215" y="158"/>
                </a:lnTo>
                <a:lnTo>
                  <a:pt x="215" y="158"/>
                </a:lnTo>
                <a:lnTo>
                  <a:pt x="223" y="154"/>
                </a:lnTo>
                <a:lnTo>
                  <a:pt x="229" y="149"/>
                </a:lnTo>
                <a:lnTo>
                  <a:pt x="235" y="141"/>
                </a:lnTo>
                <a:lnTo>
                  <a:pt x="236" y="137"/>
                </a:lnTo>
                <a:lnTo>
                  <a:pt x="236" y="131"/>
                </a:lnTo>
                <a:lnTo>
                  <a:pt x="236" y="115"/>
                </a:lnTo>
                <a:lnTo>
                  <a:pt x="292" y="115"/>
                </a:lnTo>
                <a:lnTo>
                  <a:pt x="292" y="115"/>
                </a:lnTo>
                <a:lnTo>
                  <a:pt x="299" y="114"/>
                </a:lnTo>
                <a:lnTo>
                  <a:pt x="306" y="110"/>
                </a:lnTo>
                <a:lnTo>
                  <a:pt x="310" y="103"/>
                </a:lnTo>
                <a:lnTo>
                  <a:pt x="311" y="97"/>
                </a:lnTo>
                <a:lnTo>
                  <a:pt x="311" y="97"/>
                </a:lnTo>
                <a:lnTo>
                  <a:pt x="310" y="90"/>
                </a:lnTo>
                <a:lnTo>
                  <a:pt x="306" y="83"/>
                </a:lnTo>
                <a:lnTo>
                  <a:pt x="300" y="79"/>
                </a:lnTo>
                <a:lnTo>
                  <a:pt x="294" y="78"/>
                </a:lnTo>
                <a:lnTo>
                  <a:pt x="294" y="78"/>
                </a:lnTo>
                <a:lnTo>
                  <a:pt x="219" y="74"/>
                </a:lnTo>
                <a:lnTo>
                  <a:pt x="183" y="73"/>
                </a:lnTo>
                <a:lnTo>
                  <a:pt x="161" y="73"/>
                </a:lnTo>
                <a:lnTo>
                  <a:pt x="161" y="73"/>
                </a:lnTo>
                <a:lnTo>
                  <a:pt x="173" y="58"/>
                </a:lnTo>
                <a:lnTo>
                  <a:pt x="184" y="42"/>
                </a:lnTo>
                <a:lnTo>
                  <a:pt x="184" y="42"/>
                </a:lnTo>
                <a:lnTo>
                  <a:pt x="187" y="36"/>
                </a:lnTo>
                <a:lnTo>
                  <a:pt x="189" y="32"/>
                </a:lnTo>
                <a:lnTo>
                  <a:pt x="189" y="27"/>
                </a:lnTo>
                <a:lnTo>
                  <a:pt x="189" y="22"/>
                </a:lnTo>
                <a:lnTo>
                  <a:pt x="189" y="16"/>
                </a:lnTo>
                <a:lnTo>
                  <a:pt x="187" y="11"/>
                </a:lnTo>
                <a:lnTo>
                  <a:pt x="184" y="7"/>
                </a:lnTo>
                <a:lnTo>
                  <a:pt x="181" y="3"/>
                </a:lnTo>
                <a:lnTo>
                  <a:pt x="181" y="3"/>
                </a:lnTo>
                <a:lnTo>
                  <a:pt x="177" y="0"/>
                </a:lnTo>
                <a:lnTo>
                  <a:pt x="173" y="0"/>
                </a:lnTo>
                <a:lnTo>
                  <a:pt x="168" y="0"/>
                </a:lnTo>
                <a:lnTo>
                  <a:pt x="165" y="3"/>
                </a:lnTo>
                <a:lnTo>
                  <a:pt x="165" y="3"/>
                </a:lnTo>
                <a:lnTo>
                  <a:pt x="149" y="19"/>
                </a:lnTo>
                <a:lnTo>
                  <a:pt x="133" y="31"/>
                </a:lnTo>
                <a:lnTo>
                  <a:pt x="118" y="42"/>
                </a:lnTo>
                <a:lnTo>
                  <a:pt x="105" y="50"/>
                </a:lnTo>
                <a:lnTo>
                  <a:pt x="81" y="64"/>
                </a:lnTo>
                <a:lnTo>
                  <a:pt x="70" y="74"/>
                </a:lnTo>
                <a:lnTo>
                  <a:pt x="59" y="85"/>
                </a:lnTo>
                <a:lnTo>
                  <a:pt x="59" y="83"/>
                </a:lnTo>
                <a:lnTo>
                  <a:pt x="38" y="83"/>
                </a:lnTo>
                <a:lnTo>
                  <a:pt x="38" y="83"/>
                </a:lnTo>
                <a:lnTo>
                  <a:pt x="30" y="85"/>
                </a:lnTo>
                <a:lnTo>
                  <a:pt x="23" y="86"/>
                </a:lnTo>
                <a:lnTo>
                  <a:pt x="16" y="90"/>
                </a:lnTo>
                <a:lnTo>
                  <a:pt x="11" y="94"/>
                </a:lnTo>
                <a:lnTo>
                  <a:pt x="7" y="99"/>
                </a:lnTo>
                <a:lnTo>
                  <a:pt x="3" y="106"/>
                </a:lnTo>
                <a:lnTo>
                  <a:pt x="2" y="113"/>
                </a:lnTo>
                <a:lnTo>
                  <a:pt x="0" y="121"/>
                </a:lnTo>
                <a:lnTo>
                  <a:pt x="0" y="190"/>
                </a:lnTo>
                <a:lnTo>
                  <a:pt x="0" y="190"/>
                </a:lnTo>
                <a:lnTo>
                  <a:pt x="2" y="198"/>
                </a:lnTo>
                <a:lnTo>
                  <a:pt x="3" y="205"/>
                </a:lnTo>
                <a:lnTo>
                  <a:pt x="7" y="212"/>
                </a:lnTo>
                <a:lnTo>
                  <a:pt x="11" y="217"/>
                </a:lnTo>
                <a:lnTo>
                  <a:pt x="16" y="221"/>
                </a:lnTo>
                <a:lnTo>
                  <a:pt x="23" y="225"/>
                </a:lnTo>
                <a:lnTo>
                  <a:pt x="30" y="227"/>
                </a:lnTo>
                <a:lnTo>
                  <a:pt x="38" y="228"/>
                </a:lnTo>
                <a:lnTo>
                  <a:pt x="38" y="228"/>
                </a:lnTo>
                <a:lnTo>
                  <a:pt x="42" y="231"/>
                </a:lnTo>
                <a:lnTo>
                  <a:pt x="55" y="236"/>
                </a:lnTo>
                <a:lnTo>
                  <a:pt x="71" y="241"/>
                </a:lnTo>
                <a:lnTo>
                  <a:pt x="82" y="243"/>
                </a:lnTo>
                <a:lnTo>
                  <a:pt x="91" y="244"/>
                </a:lnTo>
                <a:lnTo>
                  <a:pt x="91" y="244"/>
                </a:lnTo>
                <a:lnTo>
                  <a:pt x="136" y="243"/>
                </a:lnTo>
                <a:lnTo>
                  <a:pt x="152" y="241"/>
                </a:lnTo>
                <a:lnTo>
                  <a:pt x="166" y="239"/>
                </a:lnTo>
                <a:lnTo>
                  <a:pt x="166" y="239"/>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7" name="Freeform 2553"/>
          <p:cNvSpPr>
            <a:spLocks/>
          </p:cNvSpPr>
          <p:nvPr/>
        </p:nvSpPr>
        <p:spPr bwMode="auto">
          <a:xfrm>
            <a:off x="4027488" y="2286002"/>
            <a:ext cx="152400" cy="127000"/>
          </a:xfrm>
          <a:custGeom>
            <a:avLst/>
            <a:gdLst>
              <a:gd name="T0" fmla="*/ 193 w 193"/>
              <a:gd name="T1" fmla="*/ 118 h 161"/>
              <a:gd name="T2" fmla="*/ 193 w 193"/>
              <a:gd name="T3" fmla="*/ 129 h 161"/>
              <a:gd name="T4" fmla="*/ 193 w 193"/>
              <a:gd name="T5" fmla="*/ 129 h 161"/>
              <a:gd name="T6" fmla="*/ 193 w 193"/>
              <a:gd name="T7" fmla="*/ 134 h 161"/>
              <a:gd name="T8" fmla="*/ 192 w 193"/>
              <a:gd name="T9" fmla="*/ 138 h 161"/>
              <a:gd name="T10" fmla="*/ 189 w 193"/>
              <a:gd name="T11" fmla="*/ 144 h 161"/>
              <a:gd name="T12" fmla="*/ 187 w 193"/>
              <a:gd name="T13" fmla="*/ 146 h 161"/>
              <a:gd name="T14" fmla="*/ 183 w 193"/>
              <a:gd name="T15" fmla="*/ 149 h 161"/>
              <a:gd name="T16" fmla="*/ 177 w 193"/>
              <a:gd name="T17" fmla="*/ 152 h 161"/>
              <a:gd name="T18" fmla="*/ 166 w 193"/>
              <a:gd name="T19" fmla="*/ 156 h 161"/>
              <a:gd name="T20" fmla="*/ 166 w 193"/>
              <a:gd name="T21" fmla="*/ 156 h 161"/>
              <a:gd name="T22" fmla="*/ 152 w 193"/>
              <a:gd name="T23" fmla="*/ 158 h 161"/>
              <a:gd name="T24" fmla="*/ 136 w 193"/>
              <a:gd name="T25" fmla="*/ 160 h 161"/>
              <a:gd name="T26" fmla="*/ 91 w 193"/>
              <a:gd name="T27" fmla="*/ 161 h 161"/>
              <a:gd name="T28" fmla="*/ 91 w 193"/>
              <a:gd name="T29" fmla="*/ 161 h 161"/>
              <a:gd name="T30" fmla="*/ 82 w 193"/>
              <a:gd name="T31" fmla="*/ 160 h 161"/>
              <a:gd name="T32" fmla="*/ 71 w 193"/>
              <a:gd name="T33" fmla="*/ 158 h 161"/>
              <a:gd name="T34" fmla="*/ 55 w 193"/>
              <a:gd name="T35" fmla="*/ 153 h 161"/>
              <a:gd name="T36" fmla="*/ 42 w 193"/>
              <a:gd name="T37" fmla="*/ 148 h 161"/>
              <a:gd name="T38" fmla="*/ 38 w 193"/>
              <a:gd name="T39" fmla="*/ 145 h 161"/>
              <a:gd name="T40" fmla="*/ 38 w 193"/>
              <a:gd name="T41" fmla="*/ 145 h 161"/>
              <a:gd name="T42" fmla="*/ 30 w 193"/>
              <a:gd name="T43" fmla="*/ 144 h 161"/>
              <a:gd name="T44" fmla="*/ 23 w 193"/>
              <a:gd name="T45" fmla="*/ 142 h 161"/>
              <a:gd name="T46" fmla="*/ 16 w 193"/>
              <a:gd name="T47" fmla="*/ 138 h 161"/>
              <a:gd name="T48" fmla="*/ 11 w 193"/>
              <a:gd name="T49" fmla="*/ 134 h 161"/>
              <a:gd name="T50" fmla="*/ 7 w 193"/>
              <a:gd name="T51" fmla="*/ 129 h 161"/>
              <a:gd name="T52" fmla="*/ 3 w 193"/>
              <a:gd name="T53" fmla="*/ 122 h 161"/>
              <a:gd name="T54" fmla="*/ 2 w 193"/>
              <a:gd name="T55" fmla="*/ 115 h 161"/>
              <a:gd name="T56" fmla="*/ 0 w 193"/>
              <a:gd name="T57" fmla="*/ 107 h 161"/>
              <a:gd name="T58" fmla="*/ 0 w 193"/>
              <a:gd name="T59" fmla="*/ 38 h 161"/>
              <a:gd name="T60" fmla="*/ 0 w 193"/>
              <a:gd name="T61" fmla="*/ 38 h 161"/>
              <a:gd name="T62" fmla="*/ 2 w 193"/>
              <a:gd name="T63" fmla="*/ 30 h 161"/>
              <a:gd name="T64" fmla="*/ 3 w 193"/>
              <a:gd name="T65" fmla="*/ 23 h 161"/>
              <a:gd name="T66" fmla="*/ 7 w 193"/>
              <a:gd name="T67" fmla="*/ 16 h 161"/>
              <a:gd name="T68" fmla="*/ 11 w 193"/>
              <a:gd name="T69" fmla="*/ 11 h 161"/>
              <a:gd name="T70" fmla="*/ 16 w 193"/>
              <a:gd name="T71" fmla="*/ 7 h 161"/>
              <a:gd name="T72" fmla="*/ 23 w 193"/>
              <a:gd name="T73" fmla="*/ 3 h 161"/>
              <a:gd name="T74" fmla="*/ 30 w 193"/>
              <a:gd name="T75" fmla="*/ 2 h 161"/>
              <a:gd name="T76" fmla="*/ 38 w 193"/>
              <a:gd name="T77" fmla="*/ 0 h 161"/>
              <a:gd name="T78" fmla="*/ 59 w 193"/>
              <a:gd name="T7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61">
                <a:moveTo>
                  <a:pt x="193" y="118"/>
                </a:moveTo>
                <a:lnTo>
                  <a:pt x="193" y="129"/>
                </a:lnTo>
                <a:lnTo>
                  <a:pt x="193" y="129"/>
                </a:lnTo>
                <a:lnTo>
                  <a:pt x="193" y="134"/>
                </a:lnTo>
                <a:lnTo>
                  <a:pt x="192" y="138"/>
                </a:lnTo>
                <a:lnTo>
                  <a:pt x="189" y="144"/>
                </a:lnTo>
                <a:lnTo>
                  <a:pt x="187" y="146"/>
                </a:lnTo>
                <a:lnTo>
                  <a:pt x="183" y="149"/>
                </a:lnTo>
                <a:lnTo>
                  <a:pt x="177" y="152"/>
                </a:lnTo>
                <a:lnTo>
                  <a:pt x="166" y="156"/>
                </a:lnTo>
                <a:lnTo>
                  <a:pt x="166" y="156"/>
                </a:lnTo>
                <a:lnTo>
                  <a:pt x="152" y="158"/>
                </a:lnTo>
                <a:lnTo>
                  <a:pt x="136" y="160"/>
                </a:lnTo>
                <a:lnTo>
                  <a:pt x="91" y="161"/>
                </a:lnTo>
                <a:lnTo>
                  <a:pt x="91" y="161"/>
                </a:lnTo>
                <a:lnTo>
                  <a:pt x="82" y="160"/>
                </a:lnTo>
                <a:lnTo>
                  <a:pt x="71" y="158"/>
                </a:lnTo>
                <a:lnTo>
                  <a:pt x="55" y="153"/>
                </a:lnTo>
                <a:lnTo>
                  <a:pt x="42" y="148"/>
                </a:lnTo>
                <a:lnTo>
                  <a:pt x="38" y="145"/>
                </a:lnTo>
                <a:lnTo>
                  <a:pt x="38" y="145"/>
                </a:lnTo>
                <a:lnTo>
                  <a:pt x="30" y="144"/>
                </a:lnTo>
                <a:lnTo>
                  <a:pt x="23" y="142"/>
                </a:lnTo>
                <a:lnTo>
                  <a:pt x="16" y="138"/>
                </a:lnTo>
                <a:lnTo>
                  <a:pt x="11" y="134"/>
                </a:lnTo>
                <a:lnTo>
                  <a:pt x="7" y="129"/>
                </a:lnTo>
                <a:lnTo>
                  <a:pt x="3" y="122"/>
                </a:lnTo>
                <a:lnTo>
                  <a:pt x="2" y="115"/>
                </a:lnTo>
                <a:lnTo>
                  <a:pt x="0" y="107"/>
                </a:lnTo>
                <a:lnTo>
                  <a:pt x="0" y="38"/>
                </a:lnTo>
                <a:lnTo>
                  <a:pt x="0" y="38"/>
                </a:lnTo>
                <a:lnTo>
                  <a:pt x="2" y="30"/>
                </a:lnTo>
                <a:lnTo>
                  <a:pt x="3" y="23"/>
                </a:lnTo>
                <a:lnTo>
                  <a:pt x="7" y="16"/>
                </a:lnTo>
                <a:lnTo>
                  <a:pt x="11" y="11"/>
                </a:lnTo>
                <a:lnTo>
                  <a:pt x="16" y="7"/>
                </a:lnTo>
                <a:lnTo>
                  <a:pt x="23" y="3"/>
                </a:lnTo>
                <a:lnTo>
                  <a:pt x="30" y="2"/>
                </a:lnTo>
                <a:lnTo>
                  <a:pt x="38" y="0"/>
                </a:lnTo>
                <a:lnTo>
                  <a:pt x="59"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88" name="Line 2554"/>
          <p:cNvSpPr>
            <a:spLocks noChangeShapeType="1"/>
          </p:cNvSpPr>
          <p:nvPr/>
        </p:nvSpPr>
        <p:spPr bwMode="auto">
          <a:xfrm flipH="1">
            <a:off x="4141788" y="2276476"/>
            <a:ext cx="1270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89" name="Freeform 2555"/>
          <p:cNvSpPr>
            <a:spLocks/>
          </p:cNvSpPr>
          <p:nvPr/>
        </p:nvSpPr>
        <p:spPr bwMode="auto">
          <a:xfrm>
            <a:off x="4060825" y="2386014"/>
            <a:ext cx="19050" cy="23813"/>
          </a:xfrm>
          <a:custGeom>
            <a:avLst/>
            <a:gdLst>
              <a:gd name="T0" fmla="*/ 0 w 24"/>
              <a:gd name="T1" fmla="*/ 0 h 29"/>
              <a:gd name="T2" fmla="*/ 0 w 24"/>
              <a:gd name="T3" fmla="*/ 4 h 29"/>
              <a:gd name="T4" fmla="*/ 0 w 24"/>
              <a:gd name="T5" fmla="*/ 4 h 29"/>
              <a:gd name="T6" fmla="*/ 1 w 24"/>
              <a:gd name="T7" fmla="*/ 12 h 29"/>
              <a:gd name="T8" fmla="*/ 4 w 24"/>
              <a:gd name="T9" fmla="*/ 16 h 29"/>
              <a:gd name="T10" fmla="*/ 5 w 24"/>
              <a:gd name="T11" fmla="*/ 20 h 29"/>
              <a:gd name="T12" fmla="*/ 14 w 24"/>
              <a:gd name="T13" fmla="*/ 25 h 29"/>
              <a:gd name="T14" fmla="*/ 24 w 24"/>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9">
                <a:moveTo>
                  <a:pt x="0" y="0"/>
                </a:moveTo>
                <a:lnTo>
                  <a:pt x="0" y="4"/>
                </a:lnTo>
                <a:lnTo>
                  <a:pt x="0" y="4"/>
                </a:lnTo>
                <a:lnTo>
                  <a:pt x="1" y="12"/>
                </a:lnTo>
                <a:lnTo>
                  <a:pt x="4" y="16"/>
                </a:lnTo>
                <a:lnTo>
                  <a:pt x="5" y="20"/>
                </a:lnTo>
                <a:lnTo>
                  <a:pt x="14" y="25"/>
                </a:lnTo>
                <a:lnTo>
                  <a:pt x="24" y="2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90" name="Freeform 2556"/>
          <p:cNvSpPr>
            <a:spLocks/>
          </p:cNvSpPr>
          <p:nvPr/>
        </p:nvSpPr>
        <p:spPr bwMode="auto">
          <a:xfrm>
            <a:off x="4065589" y="2219327"/>
            <a:ext cx="207963" cy="92075"/>
          </a:xfrm>
          <a:custGeom>
            <a:avLst/>
            <a:gdLst>
              <a:gd name="T0" fmla="*/ 0 w 263"/>
              <a:gd name="T1" fmla="*/ 99 h 115"/>
              <a:gd name="T2" fmla="*/ 0 w 263"/>
              <a:gd name="T3" fmla="*/ 99 h 115"/>
              <a:gd name="T4" fmla="*/ 11 w 263"/>
              <a:gd name="T5" fmla="*/ 85 h 115"/>
              <a:gd name="T6" fmla="*/ 23 w 263"/>
              <a:gd name="T7" fmla="*/ 73 h 115"/>
              <a:gd name="T8" fmla="*/ 37 w 263"/>
              <a:gd name="T9" fmla="*/ 63 h 115"/>
              <a:gd name="T10" fmla="*/ 50 w 263"/>
              <a:gd name="T11" fmla="*/ 54 h 115"/>
              <a:gd name="T12" fmla="*/ 65 w 263"/>
              <a:gd name="T13" fmla="*/ 46 h 115"/>
              <a:gd name="T14" fmla="*/ 81 w 263"/>
              <a:gd name="T15" fmla="*/ 35 h 115"/>
              <a:gd name="T16" fmla="*/ 98 w 263"/>
              <a:gd name="T17" fmla="*/ 20 h 115"/>
              <a:gd name="T18" fmla="*/ 117 w 263"/>
              <a:gd name="T19" fmla="*/ 3 h 115"/>
              <a:gd name="T20" fmla="*/ 117 w 263"/>
              <a:gd name="T21" fmla="*/ 3 h 115"/>
              <a:gd name="T22" fmla="*/ 120 w 263"/>
              <a:gd name="T23" fmla="*/ 0 h 115"/>
              <a:gd name="T24" fmla="*/ 125 w 263"/>
              <a:gd name="T25" fmla="*/ 0 h 115"/>
              <a:gd name="T26" fmla="*/ 129 w 263"/>
              <a:gd name="T27" fmla="*/ 0 h 115"/>
              <a:gd name="T28" fmla="*/ 133 w 263"/>
              <a:gd name="T29" fmla="*/ 3 h 115"/>
              <a:gd name="T30" fmla="*/ 133 w 263"/>
              <a:gd name="T31" fmla="*/ 3 h 115"/>
              <a:gd name="T32" fmla="*/ 133 w 263"/>
              <a:gd name="T33" fmla="*/ 3 h 115"/>
              <a:gd name="T34" fmla="*/ 136 w 263"/>
              <a:gd name="T35" fmla="*/ 7 h 115"/>
              <a:gd name="T36" fmla="*/ 139 w 263"/>
              <a:gd name="T37" fmla="*/ 11 h 115"/>
              <a:gd name="T38" fmla="*/ 141 w 263"/>
              <a:gd name="T39" fmla="*/ 16 h 115"/>
              <a:gd name="T40" fmla="*/ 141 w 263"/>
              <a:gd name="T41" fmla="*/ 22 h 115"/>
              <a:gd name="T42" fmla="*/ 141 w 263"/>
              <a:gd name="T43" fmla="*/ 27 h 115"/>
              <a:gd name="T44" fmla="*/ 141 w 263"/>
              <a:gd name="T45" fmla="*/ 32 h 115"/>
              <a:gd name="T46" fmla="*/ 139 w 263"/>
              <a:gd name="T47" fmla="*/ 36 h 115"/>
              <a:gd name="T48" fmla="*/ 136 w 263"/>
              <a:gd name="T49" fmla="*/ 42 h 115"/>
              <a:gd name="T50" fmla="*/ 136 w 263"/>
              <a:gd name="T51" fmla="*/ 42 h 115"/>
              <a:gd name="T52" fmla="*/ 125 w 263"/>
              <a:gd name="T53" fmla="*/ 58 h 115"/>
              <a:gd name="T54" fmla="*/ 113 w 263"/>
              <a:gd name="T55" fmla="*/ 73 h 115"/>
              <a:gd name="T56" fmla="*/ 113 w 263"/>
              <a:gd name="T57" fmla="*/ 73 h 115"/>
              <a:gd name="T58" fmla="*/ 135 w 263"/>
              <a:gd name="T59" fmla="*/ 73 h 115"/>
              <a:gd name="T60" fmla="*/ 171 w 263"/>
              <a:gd name="T61" fmla="*/ 74 h 115"/>
              <a:gd name="T62" fmla="*/ 246 w 263"/>
              <a:gd name="T63" fmla="*/ 78 h 115"/>
              <a:gd name="T64" fmla="*/ 246 w 263"/>
              <a:gd name="T65" fmla="*/ 78 h 115"/>
              <a:gd name="T66" fmla="*/ 252 w 263"/>
              <a:gd name="T67" fmla="*/ 79 h 115"/>
              <a:gd name="T68" fmla="*/ 258 w 263"/>
              <a:gd name="T69" fmla="*/ 83 h 115"/>
              <a:gd name="T70" fmla="*/ 262 w 263"/>
              <a:gd name="T71" fmla="*/ 90 h 115"/>
              <a:gd name="T72" fmla="*/ 263 w 263"/>
              <a:gd name="T73" fmla="*/ 97 h 115"/>
              <a:gd name="T74" fmla="*/ 263 w 263"/>
              <a:gd name="T75" fmla="*/ 97 h 115"/>
              <a:gd name="T76" fmla="*/ 263 w 263"/>
              <a:gd name="T77" fmla="*/ 97 h 115"/>
              <a:gd name="T78" fmla="*/ 262 w 263"/>
              <a:gd name="T79" fmla="*/ 103 h 115"/>
              <a:gd name="T80" fmla="*/ 258 w 263"/>
              <a:gd name="T81" fmla="*/ 110 h 115"/>
              <a:gd name="T82" fmla="*/ 251 w 263"/>
              <a:gd name="T83" fmla="*/ 114 h 115"/>
              <a:gd name="T84" fmla="*/ 244 w 263"/>
              <a:gd name="T85" fmla="*/ 115 h 115"/>
              <a:gd name="T86" fmla="*/ 113 w 263"/>
              <a:gd name="T8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115">
                <a:moveTo>
                  <a:pt x="0" y="99"/>
                </a:moveTo>
                <a:lnTo>
                  <a:pt x="0" y="99"/>
                </a:lnTo>
                <a:lnTo>
                  <a:pt x="11" y="85"/>
                </a:lnTo>
                <a:lnTo>
                  <a:pt x="23" y="73"/>
                </a:lnTo>
                <a:lnTo>
                  <a:pt x="37" y="63"/>
                </a:lnTo>
                <a:lnTo>
                  <a:pt x="50" y="54"/>
                </a:lnTo>
                <a:lnTo>
                  <a:pt x="65" y="46"/>
                </a:lnTo>
                <a:lnTo>
                  <a:pt x="81" y="35"/>
                </a:lnTo>
                <a:lnTo>
                  <a:pt x="98" y="20"/>
                </a:lnTo>
                <a:lnTo>
                  <a:pt x="117" y="3"/>
                </a:lnTo>
                <a:lnTo>
                  <a:pt x="117" y="3"/>
                </a:lnTo>
                <a:lnTo>
                  <a:pt x="120" y="0"/>
                </a:lnTo>
                <a:lnTo>
                  <a:pt x="125" y="0"/>
                </a:lnTo>
                <a:lnTo>
                  <a:pt x="129" y="0"/>
                </a:lnTo>
                <a:lnTo>
                  <a:pt x="133" y="3"/>
                </a:lnTo>
                <a:lnTo>
                  <a:pt x="133" y="3"/>
                </a:lnTo>
                <a:lnTo>
                  <a:pt x="133" y="3"/>
                </a:lnTo>
                <a:lnTo>
                  <a:pt x="136" y="7"/>
                </a:lnTo>
                <a:lnTo>
                  <a:pt x="139" y="11"/>
                </a:lnTo>
                <a:lnTo>
                  <a:pt x="141" y="16"/>
                </a:lnTo>
                <a:lnTo>
                  <a:pt x="141" y="22"/>
                </a:lnTo>
                <a:lnTo>
                  <a:pt x="141" y="27"/>
                </a:lnTo>
                <a:lnTo>
                  <a:pt x="141" y="32"/>
                </a:lnTo>
                <a:lnTo>
                  <a:pt x="139" y="36"/>
                </a:lnTo>
                <a:lnTo>
                  <a:pt x="136" y="42"/>
                </a:lnTo>
                <a:lnTo>
                  <a:pt x="136" y="42"/>
                </a:lnTo>
                <a:lnTo>
                  <a:pt x="125" y="58"/>
                </a:lnTo>
                <a:lnTo>
                  <a:pt x="113" y="73"/>
                </a:lnTo>
                <a:lnTo>
                  <a:pt x="113" y="73"/>
                </a:lnTo>
                <a:lnTo>
                  <a:pt x="135" y="73"/>
                </a:lnTo>
                <a:lnTo>
                  <a:pt x="171" y="74"/>
                </a:lnTo>
                <a:lnTo>
                  <a:pt x="246" y="78"/>
                </a:lnTo>
                <a:lnTo>
                  <a:pt x="246" y="78"/>
                </a:lnTo>
                <a:lnTo>
                  <a:pt x="252" y="79"/>
                </a:lnTo>
                <a:lnTo>
                  <a:pt x="258" y="83"/>
                </a:lnTo>
                <a:lnTo>
                  <a:pt x="262" y="90"/>
                </a:lnTo>
                <a:lnTo>
                  <a:pt x="263" y="97"/>
                </a:lnTo>
                <a:lnTo>
                  <a:pt x="263" y="97"/>
                </a:lnTo>
                <a:lnTo>
                  <a:pt x="263" y="97"/>
                </a:lnTo>
                <a:lnTo>
                  <a:pt x="262" y="103"/>
                </a:lnTo>
                <a:lnTo>
                  <a:pt x="258" y="110"/>
                </a:lnTo>
                <a:lnTo>
                  <a:pt x="251" y="114"/>
                </a:lnTo>
                <a:lnTo>
                  <a:pt x="244" y="115"/>
                </a:lnTo>
                <a:lnTo>
                  <a:pt x="113" y="1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91" name="Freeform 2557"/>
          <p:cNvSpPr>
            <a:spLocks/>
          </p:cNvSpPr>
          <p:nvPr/>
        </p:nvSpPr>
        <p:spPr bwMode="auto">
          <a:xfrm>
            <a:off x="4144963" y="2346327"/>
            <a:ext cx="52388" cy="33338"/>
          </a:xfrm>
          <a:custGeom>
            <a:avLst/>
            <a:gdLst>
              <a:gd name="T0" fmla="*/ 66 w 66"/>
              <a:gd name="T1" fmla="*/ 0 h 41"/>
              <a:gd name="T2" fmla="*/ 66 w 66"/>
              <a:gd name="T3" fmla="*/ 14 h 41"/>
              <a:gd name="T4" fmla="*/ 66 w 66"/>
              <a:gd name="T5" fmla="*/ 14 h 41"/>
              <a:gd name="T6" fmla="*/ 66 w 66"/>
              <a:gd name="T7" fmla="*/ 20 h 41"/>
              <a:gd name="T8" fmla="*/ 63 w 66"/>
              <a:gd name="T9" fmla="*/ 25 h 41"/>
              <a:gd name="T10" fmla="*/ 62 w 66"/>
              <a:gd name="T11" fmla="*/ 29 h 41"/>
              <a:gd name="T12" fmla="*/ 58 w 66"/>
              <a:gd name="T13" fmla="*/ 33 h 41"/>
              <a:gd name="T14" fmla="*/ 54 w 66"/>
              <a:gd name="T15" fmla="*/ 37 h 41"/>
              <a:gd name="T16" fmla="*/ 50 w 66"/>
              <a:gd name="T17" fmla="*/ 40 h 41"/>
              <a:gd name="T18" fmla="*/ 44 w 66"/>
              <a:gd name="T19" fmla="*/ 41 h 41"/>
              <a:gd name="T20" fmla="*/ 39 w 66"/>
              <a:gd name="T21" fmla="*/ 41 h 41"/>
              <a:gd name="T22" fmla="*/ 0 w 66"/>
              <a:gd name="T2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41">
                <a:moveTo>
                  <a:pt x="66" y="0"/>
                </a:moveTo>
                <a:lnTo>
                  <a:pt x="66" y="14"/>
                </a:lnTo>
                <a:lnTo>
                  <a:pt x="66" y="14"/>
                </a:lnTo>
                <a:lnTo>
                  <a:pt x="66" y="20"/>
                </a:lnTo>
                <a:lnTo>
                  <a:pt x="63" y="25"/>
                </a:lnTo>
                <a:lnTo>
                  <a:pt x="62" y="29"/>
                </a:lnTo>
                <a:lnTo>
                  <a:pt x="58" y="33"/>
                </a:lnTo>
                <a:lnTo>
                  <a:pt x="54" y="37"/>
                </a:lnTo>
                <a:lnTo>
                  <a:pt x="50" y="40"/>
                </a:lnTo>
                <a:lnTo>
                  <a:pt x="44" y="41"/>
                </a:lnTo>
                <a:lnTo>
                  <a:pt x="39" y="41"/>
                </a:lnTo>
                <a:lnTo>
                  <a:pt x="0" y="4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92" name="Freeform 2558"/>
          <p:cNvSpPr>
            <a:spLocks/>
          </p:cNvSpPr>
          <p:nvPr/>
        </p:nvSpPr>
        <p:spPr bwMode="auto">
          <a:xfrm>
            <a:off x="4149725" y="2311402"/>
            <a:ext cx="65088" cy="33338"/>
          </a:xfrm>
          <a:custGeom>
            <a:avLst/>
            <a:gdLst>
              <a:gd name="T0" fmla="*/ 80 w 80"/>
              <a:gd name="T1" fmla="*/ 0 h 43"/>
              <a:gd name="T2" fmla="*/ 80 w 80"/>
              <a:gd name="T3" fmla="*/ 16 h 43"/>
              <a:gd name="T4" fmla="*/ 80 w 80"/>
              <a:gd name="T5" fmla="*/ 16 h 43"/>
              <a:gd name="T6" fmla="*/ 80 w 80"/>
              <a:gd name="T7" fmla="*/ 22 h 43"/>
              <a:gd name="T8" fmla="*/ 77 w 80"/>
              <a:gd name="T9" fmla="*/ 27 h 43"/>
              <a:gd name="T10" fmla="*/ 76 w 80"/>
              <a:gd name="T11" fmla="*/ 31 h 43"/>
              <a:gd name="T12" fmla="*/ 72 w 80"/>
              <a:gd name="T13" fmla="*/ 35 h 43"/>
              <a:gd name="T14" fmla="*/ 68 w 80"/>
              <a:gd name="T15" fmla="*/ 39 h 43"/>
              <a:gd name="T16" fmla="*/ 64 w 80"/>
              <a:gd name="T17" fmla="*/ 41 h 43"/>
              <a:gd name="T18" fmla="*/ 59 w 80"/>
              <a:gd name="T19" fmla="*/ 43 h 43"/>
              <a:gd name="T20" fmla="*/ 53 w 80"/>
              <a:gd name="T21" fmla="*/ 43 h 43"/>
              <a:gd name="T22" fmla="*/ 0 w 80"/>
              <a:gd name="T2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43">
                <a:moveTo>
                  <a:pt x="80" y="0"/>
                </a:moveTo>
                <a:lnTo>
                  <a:pt x="80" y="16"/>
                </a:lnTo>
                <a:lnTo>
                  <a:pt x="80" y="16"/>
                </a:lnTo>
                <a:lnTo>
                  <a:pt x="80" y="22"/>
                </a:lnTo>
                <a:lnTo>
                  <a:pt x="77" y="27"/>
                </a:lnTo>
                <a:lnTo>
                  <a:pt x="76" y="31"/>
                </a:lnTo>
                <a:lnTo>
                  <a:pt x="72" y="35"/>
                </a:lnTo>
                <a:lnTo>
                  <a:pt x="68" y="39"/>
                </a:lnTo>
                <a:lnTo>
                  <a:pt x="64" y="41"/>
                </a:lnTo>
                <a:lnTo>
                  <a:pt x="59" y="43"/>
                </a:lnTo>
                <a:lnTo>
                  <a:pt x="53" y="43"/>
                </a:lnTo>
                <a:lnTo>
                  <a:pt x="0"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93" name="Freeform 2559"/>
          <p:cNvSpPr>
            <a:spLocks/>
          </p:cNvSpPr>
          <p:nvPr/>
        </p:nvSpPr>
        <p:spPr bwMode="auto">
          <a:xfrm>
            <a:off x="3567114" y="2132013"/>
            <a:ext cx="382588" cy="382588"/>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3194" name="Group 3193"/>
          <p:cNvGrpSpPr/>
          <p:nvPr/>
        </p:nvGrpSpPr>
        <p:grpSpPr>
          <a:xfrm>
            <a:off x="3657600" y="2205038"/>
            <a:ext cx="203200" cy="228600"/>
            <a:chOff x="3657600" y="2205038"/>
            <a:chExt cx="203200" cy="228600"/>
          </a:xfrm>
        </p:grpSpPr>
        <p:sp>
          <p:nvSpPr>
            <p:cNvPr id="3195"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6"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7"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8"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9"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00"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01"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02"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03"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04"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05"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06"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07"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08"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09"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10"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11"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12"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13"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grpSp>
      <p:sp>
        <p:nvSpPr>
          <p:cNvPr id="3214" name="Freeform 2579"/>
          <p:cNvSpPr>
            <a:spLocks/>
          </p:cNvSpPr>
          <p:nvPr/>
        </p:nvSpPr>
        <p:spPr bwMode="auto">
          <a:xfrm>
            <a:off x="434976" y="2524127"/>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3215" name="Group 3214"/>
          <p:cNvGrpSpPr/>
          <p:nvPr/>
        </p:nvGrpSpPr>
        <p:grpSpPr>
          <a:xfrm>
            <a:off x="519113" y="2597151"/>
            <a:ext cx="217488" cy="228600"/>
            <a:chOff x="519113" y="2597151"/>
            <a:chExt cx="217488" cy="228600"/>
          </a:xfrm>
        </p:grpSpPr>
        <p:sp>
          <p:nvSpPr>
            <p:cNvPr id="3216" name="Freeform 2580"/>
            <p:cNvSpPr>
              <a:spLocks/>
            </p:cNvSpPr>
            <p:nvPr/>
          </p:nvSpPr>
          <p:spPr bwMode="auto">
            <a:xfrm>
              <a:off x="665163" y="2663826"/>
              <a:ext cx="58738" cy="50800"/>
            </a:xfrm>
            <a:custGeom>
              <a:avLst/>
              <a:gdLst>
                <a:gd name="T0" fmla="*/ 21 w 75"/>
                <a:gd name="T1" fmla="*/ 0 h 65"/>
                <a:gd name="T2" fmla="*/ 75 w 75"/>
                <a:gd name="T3" fmla="*/ 65 h 65"/>
                <a:gd name="T4" fmla="*/ 0 w 75"/>
                <a:gd name="T5" fmla="*/ 65 h 65"/>
                <a:gd name="T6" fmla="*/ 0 w 75"/>
                <a:gd name="T7" fmla="*/ 65 h 65"/>
                <a:gd name="T8" fmla="*/ 21 w 75"/>
                <a:gd name="T9" fmla="*/ 0 h 65"/>
              </a:gdLst>
              <a:ahLst/>
              <a:cxnLst>
                <a:cxn ang="0">
                  <a:pos x="T0" y="T1"/>
                </a:cxn>
                <a:cxn ang="0">
                  <a:pos x="T2" y="T3"/>
                </a:cxn>
                <a:cxn ang="0">
                  <a:pos x="T4" y="T5"/>
                </a:cxn>
                <a:cxn ang="0">
                  <a:pos x="T6" y="T7"/>
                </a:cxn>
                <a:cxn ang="0">
                  <a:pos x="T8" y="T9"/>
                </a:cxn>
              </a:cxnLst>
              <a:rect l="0" t="0" r="r" b="b"/>
              <a:pathLst>
                <a:path w="75" h="65">
                  <a:moveTo>
                    <a:pt x="21" y="0"/>
                  </a:moveTo>
                  <a:lnTo>
                    <a:pt x="75" y="65"/>
                  </a:lnTo>
                  <a:lnTo>
                    <a:pt x="0" y="65"/>
                  </a:lnTo>
                  <a:lnTo>
                    <a:pt x="0" y="65"/>
                  </a:lnTo>
                  <a:lnTo>
                    <a:pt x="21"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7" name="Freeform 2581"/>
            <p:cNvSpPr>
              <a:spLocks/>
            </p:cNvSpPr>
            <p:nvPr/>
          </p:nvSpPr>
          <p:spPr bwMode="auto">
            <a:xfrm>
              <a:off x="627063" y="2714626"/>
              <a:ext cx="96838" cy="111125"/>
            </a:xfrm>
            <a:custGeom>
              <a:avLst/>
              <a:gdLst>
                <a:gd name="T0" fmla="*/ 124 w 124"/>
                <a:gd name="T1" fmla="*/ 0 h 139"/>
                <a:gd name="T2" fmla="*/ 0 w 124"/>
                <a:gd name="T3" fmla="*/ 139 h 139"/>
                <a:gd name="T4" fmla="*/ 49 w 124"/>
                <a:gd name="T5" fmla="*/ 0 h 139"/>
                <a:gd name="T6" fmla="*/ 49 w 124"/>
                <a:gd name="T7" fmla="*/ 0 h 139"/>
                <a:gd name="T8" fmla="*/ 124 w 124"/>
                <a:gd name="T9" fmla="*/ 0 h 139"/>
              </a:gdLst>
              <a:ahLst/>
              <a:cxnLst>
                <a:cxn ang="0">
                  <a:pos x="T0" y="T1"/>
                </a:cxn>
                <a:cxn ang="0">
                  <a:pos x="T2" y="T3"/>
                </a:cxn>
                <a:cxn ang="0">
                  <a:pos x="T4" y="T5"/>
                </a:cxn>
                <a:cxn ang="0">
                  <a:pos x="T6" y="T7"/>
                </a:cxn>
                <a:cxn ang="0">
                  <a:pos x="T8" y="T9"/>
                </a:cxn>
              </a:cxnLst>
              <a:rect l="0" t="0" r="r" b="b"/>
              <a:pathLst>
                <a:path w="124" h="139">
                  <a:moveTo>
                    <a:pt x="124" y="0"/>
                  </a:moveTo>
                  <a:lnTo>
                    <a:pt x="0" y="139"/>
                  </a:lnTo>
                  <a:lnTo>
                    <a:pt x="49" y="0"/>
                  </a:lnTo>
                  <a:lnTo>
                    <a:pt x="49" y="0"/>
                  </a:lnTo>
                  <a:lnTo>
                    <a:pt x="124"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8" name="Freeform 2582"/>
            <p:cNvSpPr>
              <a:spLocks/>
            </p:cNvSpPr>
            <p:nvPr/>
          </p:nvSpPr>
          <p:spPr bwMode="auto">
            <a:xfrm>
              <a:off x="588963" y="2714626"/>
              <a:ext cx="76200" cy="111125"/>
            </a:xfrm>
            <a:custGeom>
              <a:avLst/>
              <a:gdLst>
                <a:gd name="T0" fmla="*/ 97 w 97"/>
                <a:gd name="T1" fmla="*/ 0 h 139"/>
                <a:gd name="T2" fmla="*/ 48 w 97"/>
                <a:gd name="T3" fmla="*/ 139 h 139"/>
                <a:gd name="T4" fmla="*/ 0 w 97"/>
                <a:gd name="T5" fmla="*/ 0 h 139"/>
                <a:gd name="T6" fmla="*/ 97 w 97"/>
                <a:gd name="T7" fmla="*/ 0 h 139"/>
              </a:gdLst>
              <a:ahLst/>
              <a:cxnLst>
                <a:cxn ang="0">
                  <a:pos x="T0" y="T1"/>
                </a:cxn>
                <a:cxn ang="0">
                  <a:pos x="T2" y="T3"/>
                </a:cxn>
                <a:cxn ang="0">
                  <a:pos x="T4" y="T5"/>
                </a:cxn>
                <a:cxn ang="0">
                  <a:pos x="T6" y="T7"/>
                </a:cxn>
              </a:cxnLst>
              <a:rect l="0" t="0" r="r" b="b"/>
              <a:pathLst>
                <a:path w="97" h="139">
                  <a:moveTo>
                    <a:pt x="97" y="0"/>
                  </a:moveTo>
                  <a:lnTo>
                    <a:pt x="48" y="139"/>
                  </a:lnTo>
                  <a:lnTo>
                    <a:pt x="0" y="0"/>
                  </a:lnTo>
                  <a:lnTo>
                    <a:pt x="97" y="0"/>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9" name="Freeform 2583"/>
            <p:cNvSpPr>
              <a:spLocks/>
            </p:cNvSpPr>
            <p:nvPr/>
          </p:nvSpPr>
          <p:spPr bwMode="auto">
            <a:xfrm>
              <a:off x="528638" y="2714626"/>
              <a:ext cx="98425" cy="111125"/>
            </a:xfrm>
            <a:custGeom>
              <a:avLst/>
              <a:gdLst>
                <a:gd name="T0" fmla="*/ 75 w 123"/>
                <a:gd name="T1" fmla="*/ 0 h 139"/>
                <a:gd name="T2" fmla="*/ 123 w 123"/>
                <a:gd name="T3" fmla="*/ 139 h 139"/>
                <a:gd name="T4" fmla="*/ 0 w 123"/>
                <a:gd name="T5" fmla="*/ 0 h 139"/>
                <a:gd name="T6" fmla="*/ 75 w 123"/>
                <a:gd name="T7" fmla="*/ 0 h 139"/>
                <a:gd name="T8" fmla="*/ 75 w 123"/>
                <a:gd name="T9" fmla="*/ 0 h 139"/>
              </a:gdLst>
              <a:ahLst/>
              <a:cxnLst>
                <a:cxn ang="0">
                  <a:pos x="T0" y="T1"/>
                </a:cxn>
                <a:cxn ang="0">
                  <a:pos x="T2" y="T3"/>
                </a:cxn>
                <a:cxn ang="0">
                  <a:pos x="T4" y="T5"/>
                </a:cxn>
                <a:cxn ang="0">
                  <a:pos x="T6" y="T7"/>
                </a:cxn>
                <a:cxn ang="0">
                  <a:pos x="T8" y="T9"/>
                </a:cxn>
              </a:cxnLst>
              <a:rect l="0" t="0" r="r" b="b"/>
              <a:pathLst>
                <a:path w="123" h="139">
                  <a:moveTo>
                    <a:pt x="75" y="0"/>
                  </a:moveTo>
                  <a:lnTo>
                    <a:pt x="123" y="139"/>
                  </a:lnTo>
                  <a:lnTo>
                    <a:pt x="0" y="0"/>
                  </a:lnTo>
                  <a:lnTo>
                    <a:pt x="75" y="0"/>
                  </a:lnTo>
                  <a:lnTo>
                    <a:pt x="75"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0" name="Freeform 2584"/>
            <p:cNvSpPr>
              <a:spLocks/>
            </p:cNvSpPr>
            <p:nvPr/>
          </p:nvSpPr>
          <p:spPr bwMode="auto">
            <a:xfrm>
              <a:off x="528638" y="2663826"/>
              <a:ext cx="60325" cy="50800"/>
            </a:xfrm>
            <a:custGeom>
              <a:avLst/>
              <a:gdLst>
                <a:gd name="T0" fmla="*/ 75 w 75"/>
                <a:gd name="T1" fmla="*/ 65 h 65"/>
                <a:gd name="T2" fmla="*/ 75 w 75"/>
                <a:gd name="T3" fmla="*/ 65 h 65"/>
                <a:gd name="T4" fmla="*/ 0 w 75"/>
                <a:gd name="T5" fmla="*/ 65 h 65"/>
                <a:gd name="T6" fmla="*/ 54 w 75"/>
                <a:gd name="T7" fmla="*/ 0 h 65"/>
                <a:gd name="T8" fmla="*/ 75 w 75"/>
                <a:gd name="T9" fmla="*/ 65 h 65"/>
              </a:gdLst>
              <a:ahLst/>
              <a:cxnLst>
                <a:cxn ang="0">
                  <a:pos x="T0" y="T1"/>
                </a:cxn>
                <a:cxn ang="0">
                  <a:pos x="T2" y="T3"/>
                </a:cxn>
                <a:cxn ang="0">
                  <a:pos x="T4" y="T5"/>
                </a:cxn>
                <a:cxn ang="0">
                  <a:pos x="T6" y="T7"/>
                </a:cxn>
                <a:cxn ang="0">
                  <a:pos x="T8" y="T9"/>
                </a:cxn>
              </a:cxnLst>
              <a:rect l="0" t="0" r="r" b="b"/>
              <a:pathLst>
                <a:path w="75" h="65">
                  <a:moveTo>
                    <a:pt x="75" y="65"/>
                  </a:moveTo>
                  <a:lnTo>
                    <a:pt x="75" y="65"/>
                  </a:lnTo>
                  <a:lnTo>
                    <a:pt x="0" y="65"/>
                  </a:lnTo>
                  <a:lnTo>
                    <a:pt x="54" y="0"/>
                  </a:lnTo>
                  <a:lnTo>
                    <a:pt x="75" y="65"/>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1" name="Freeform 2585"/>
            <p:cNvSpPr>
              <a:spLocks/>
            </p:cNvSpPr>
            <p:nvPr/>
          </p:nvSpPr>
          <p:spPr bwMode="auto">
            <a:xfrm>
              <a:off x="571500" y="2663826"/>
              <a:ext cx="55563" cy="50800"/>
            </a:xfrm>
            <a:custGeom>
              <a:avLst/>
              <a:gdLst>
                <a:gd name="T0" fmla="*/ 69 w 69"/>
                <a:gd name="T1" fmla="*/ 0 h 65"/>
                <a:gd name="T2" fmla="*/ 21 w 69"/>
                <a:gd name="T3" fmla="*/ 65 h 65"/>
                <a:gd name="T4" fmla="*/ 0 w 69"/>
                <a:gd name="T5" fmla="*/ 0 h 65"/>
                <a:gd name="T6" fmla="*/ 69 w 69"/>
                <a:gd name="T7" fmla="*/ 0 h 65"/>
              </a:gdLst>
              <a:ahLst/>
              <a:cxnLst>
                <a:cxn ang="0">
                  <a:pos x="T0" y="T1"/>
                </a:cxn>
                <a:cxn ang="0">
                  <a:pos x="T2" y="T3"/>
                </a:cxn>
                <a:cxn ang="0">
                  <a:pos x="T4" y="T5"/>
                </a:cxn>
                <a:cxn ang="0">
                  <a:pos x="T6" y="T7"/>
                </a:cxn>
              </a:cxnLst>
              <a:rect l="0" t="0" r="r" b="b"/>
              <a:pathLst>
                <a:path w="69" h="65">
                  <a:moveTo>
                    <a:pt x="69" y="0"/>
                  </a:moveTo>
                  <a:lnTo>
                    <a:pt x="21" y="65"/>
                  </a:lnTo>
                  <a:lnTo>
                    <a:pt x="0" y="0"/>
                  </a:lnTo>
                  <a:lnTo>
                    <a:pt x="69"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2" name="Freeform 2586"/>
            <p:cNvSpPr>
              <a:spLocks/>
            </p:cNvSpPr>
            <p:nvPr/>
          </p:nvSpPr>
          <p:spPr bwMode="auto">
            <a:xfrm>
              <a:off x="588963" y="2663826"/>
              <a:ext cx="76200" cy="50800"/>
            </a:xfrm>
            <a:custGeom>
              <a:avLst/>
              <a:gdLst>
                <a:gd name="T0" fmla="*/ 97 w 97"/>
                <a:gd name="T1" fmla="*/ 65 h 65"/>
                <a:gd name="T2" fmla="*/ 97 w 97"/>
                <a:gd name="T3" fmla="*/ 65 h 65"/>
                <a:gd name="T4" fmla="*/ 0 w 97"/>
                <a:gd name="T5" fmla="*/ 65 h 65"/>
                <a:gd name="T6" fmla="*/ 0 w 97"/>
                <a:gd name="T7" fmla="*/ 65 h 65"/>
                <a:gd name="T8" fmla="*/ 48 w 97"/>
                <a:gd name="T9" fmla="*/ 0 h 65"/>
                <a:gd name="T10" fmla="*/ 97 w 97"/>
                <a:gd name="T11" fmla="*/ 65 h 65"/>
              </a:gdLst>
              <a:ahLst/>
              <a:cxnLst>
                <a:cxn ang="0">
                  <a:pos x="T0" y="T1"/>
                </a:cxn>
                <a:cxn ang="0">
                  <a:pos x="T2" y="T3"/>
                </a:cxn>
                <a:cxn ang="0">
                  <a:pos x="T4" y="T5"/>
                </a:cxn>
                <a:cxn ang="0">
                  <a:pos x="T6" y="T7"/>
                </a:cxn>
                <a:cxn ang="0">
                  <a:pos x="T8" y="T9"/>
                </a:cxn>
                <a:cxn ang="0">
                  <a:pos x="T10" y="T11"/>
                </a:cxn>
              </a:cxnLst>
              <a:rect l="0" t="0" r="r" b="b"/>
              <a:pathLst>
                <a:path w="97" h="65">
                  <a:moveTo>
                    <a:pt x="97" y="65"/>
                  </a:moveTo>
                  <a:lnTo>
                    <a:pt x="97" y="65"/>
                  </a:lnTo>
                  <a:lnTo>
                    <a:pt x="0" y="65"/>
                  </a:lnTo>
                  <a:lnTo>
                    <a:pt x="0" y="65"/>
                  </a:lnTo>
                  <a:lnTo>
                    <a:pt x="48" y="0"/>
                  </a:lnTo>
                  <a:lnTo>
                    <a:pt x="97" y="65"/>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3" name="Freeform 2587"/>
            <p:cNvSpPr>
              <a:spLocks/>
            </p:cNvSpPr>
            <p:nvPr/>
          </p:nvSpPr>
          <p:spPr bwMode="auto">
            <a:xfrm>
              <a:off x="627063" y="2663826"/>
              <a:ext cx="53975" cy="50800"/>
            </a:xfrm>
            <a:custGeom>
              <a:avLst/>
              <a:gdLst>
                <a:gd name="T0" fmla="*/ 70 w 70"/>
                <a:gd name="T1" fmla="*/ 0 h 65"/>
                <a:gd name="T2" fmla="*/ 49 w 70"/>
                <a:gd name="T3" fmla="*/ 65 h 65"/>
                <a:gd name="T4" fmla="*/ 0 w 70"/>
                <a:gd name="T5" fmla="*/ 0 h 65"/>
                <a:gd name="T6" fmla="*/ 70 w 70"/>
                <a:gd name="T7" fmla="*/ 0 h 65"/>
              </a:gdLst>
              <a:ahLst/>
              <a:cxnLst>
                <a:cxn ang="0">
                  <a:pos x="T0" y="T1"/>
                </a:cxn>
                <a:cxn ang="0">
                  <a:pos x="T2" y="T3"/>
                </a:cxn>
                <a:cxn ang="0">
                  <a:pos x="T4" y="T5"/>
                </a:cxn>
                <a:cxn ang="0">
                  <a:pos x="T6" y="T7"/>
                </a:cxn>
              </a:cxnLst>
              <a:rect l="0" t="0" r="r" b="b"/>
              <a:pathLst>
                <a:path w="70" h="65">
                  <a:moveTo>
                    <a:pt x="70" y="0"/>
                  </a:moveTo>
                  <a:lnTo>
                    <a:pt x="49" y="65"/>
                  </a:lnTo>
                  <a:lnTo>
                    <a:pt x="0" y="0"/>
                  </a:lnTo>
                  <a:lnTo>
                    <a:pt x="70"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4" name="Freeform 2588"/>
            <p:cNvSpPr>
              <a:spLocks/>
            </p:cNvSpPr>
            <p:nvPr/>
          </p:nvSpPr>
          <p:spPr bwMode="auto">
            <a:xfrm>
              <a:off x="528638" y="2663826"/>
              <a:ext cx="195263" cy="50800"/>
            </a:xfrm>
            <a:custGeom>
              <a:avLst/>
              <a:gdLst>
                <a:gd name="T0" fmla="*/ 247 w 247"/>
                <a:gd name="T1" fmla="*/ 65 h 65"/>
                <a:gd name="T2" fmla="*/ 0 w 247"/>
                <a:gd name="T3" fmla="*/ 65 h 65"/>
                <a:gd name="T4" fmla="*/ 54 w 247"/>
                <a:gd name="T5" fmla="*/ 0 h 65"/>
                <a:gd name="T6" fmla="*/ 193 w 247"/>
                <a:gd name="T7" fmla="*/ 0 h 65"/>
                <a:gd name="T8" fmla="*/ 247 w 247"/>
                <a:gd name="T9" fmla="*/ 65 h 65"/>
              </a:gdLst>
              <a:ahLst/>
              <a:cxnLst>
                <a:cxn ang="0">
                  <a:pos x="T0" y="T1"/>
                </a:cxn>
                <a:cxn ang="0">
                  <a:pos x="T2" y="T3"/>
                </a:cxn>
                <a:cxn ang="0">
                  <a:pos x="T4" y="T5"/>
                </a:cxn>
                <a:cxn ang="0">
                  <a:pos x="T6" y="T7"/>
                </a:cxn>
                <a:cxn ang="0">
                  <a:pos x="T8" y="T9"/>
                </a:cxn>
              </a:cxnLst>
              <a:rect l="0" t="0" r="r" b="b"/>
              <a:pathLst>
                <a:path w="247" h="65">
                  <a:moveTo>
                    <a:pt x="247" y="65"/>
                  </a:moveTo>
                  <a:lnTo>
                    <a:pt x="0" y="65"/>
                  </a:lnTo>
                  <a:lnTo>
                    <a:pt x="54" y="0"/>
                  </a:lnTo>
                  <a:lnTo>
                    <a:pt x="193" y="0"/>
                  </a:lnTo>
                  <a:lnTo>
                    <a:pt x="247" y="65"/>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25" name="Line 2589"/>
            <p:cNvSpPr>
              <a:spLocks noChangeShapeType="1"/>
            </p:cNvSpPr>
            <p:nvPr/>
          </p:nvSpPr>
          <p:spPr bwMode="auto">
            <a:xfrm>
              <a:off x="571500" y="2663826"/>
              <a:ext cx="55563"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26" name="Line 2590"/>
            <p:cNvSpPr>
              <a:spLocks noChangeShapeType="1"/>
            </p:cNvSpPr>
            <p:nvPr/>
          </p:nvSpPr>
          <p:spPr bwMode="auto">
            <a:xfrm flipH="1">
              <a:off x="5889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27" name="Line 2591"/>
            <p:cNvSpPr>
              <a:spLocks noChangeShapeType="1"/>
            </p:cNvSpPr>
            <p:nvPr/>
          </p:nvSpPr>
          <p:spPr bwMode="auto">
            <a:xfrm>
              <a:off x="6270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28" name="Line 2592"/>
            <p:cNvSpPr>
              <a:spLocks noChangeShapeType="1"/>
            </p:cNvSpPr>
            <p:nvPr/>
          </p:nvSpPr>
          <p:spPr bwMode="auto">
            <a:xfrm flipH="1">
              <a:off x="627063" y="2663826"/>
              <a:ext cx="53975"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29" name="Freeform 2593"/>
            <p:cNvSpPr>
              <a:spLocks/>
            </p:cNvSpPr>
            <p:nvPr/>
          </p:nvSpPr>
          <p:spPr bwMode="auto">
            <a:xfrm>
              <a:off x="528638" y="2714626"/>
              <a:ext cx="195263" cy="111125"/>
            </a:xfrm>
            <a:custGeom>
              <a:avLst/>
              <a:gdLst>
                <a:gd name="T0" fmla="*/ 247 w 247"/>
                <a:gd name="T1" fmla="*/ 0 h 139"/>
                <a:gd name="T2" fmla="*/ 123 w 247"/>
                <a:gd name="T3" fmla="*/ 139 h 139"/>
                <a:gd name="T4" fmla="*/ 0 w 247"/>
                <a:gd name="T5" fmla="*/ 0 h 139"/>
              </a:gdLst>
              <a:ahLst/>
              <a:cxnLst>
                <a:cxn ang="0">
                  <a:pos x="T0" y="T1"/>
                </a:cxn>
                <a:cxn ang="0">
                  <a:pos x="T2" y="T3"/>
                </a:cxn>
                <a:cxn ang="0">
                  <a:pos x="T4" y="T5"/>
                </a:cxn>
              </a:cxnLst>
              <a:rect l="0" t="0" r="r" b="b"/>
              <a:pathLst>
                <a:path w="247" h="139">
                  <a:moveTo>
                    <a:pt x="247" y="0"/>
                  </a:moveTo>
                  <a:lnTo>
                    <a:pt x="123" y="139"/>
                  </a:lnTo>
                  <a:lnTo>
                    <a:pt x="0" y="0"/>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30" name="Line 2594"/>
            <p:cNvSpPr>
              <a:spLocks noChangeShapeType="1"/>
            </p:cNvSpPr>
            <p:nvPr/>
          </p:nvSpPr>
          <p:spPr bwMode="auto">
            <a:xfrm>
              <a:off x="627063" y="2597151"/>
              <a:ext cx="0" cy="31750"/>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31" name="Line 2595"/>
            <p:cNvSpPr>
              <a:spLocks noChangeShapeType="1"/>
            </p:cNvSpPr>
            <p:nvPr/>
          </p:nvSpPr>
          <p:spPr bwMode="auto">
            <a:xfrm>
              <a:off x="565150" y="2608263"/>
              <a:ext cx="15875" cy="285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32" name="Line 2596"/>
            <p:cNvSpPr>
              <a:spLocks noChangeShapeType="1"/>
            </p:cNvSpPr>
            <p:nvPr/>
          </p:nvSpPr>
          <p:spPr bwMode="auto">
            <a:xfrm flipH="1">
              <a:off x="7096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33" name="Line 2597"/>
            <p:cNvSpPr>
              <a:spLocks noChangeShapeType="1"/>
            </p:cNvSpPr>
            <p:nvPr/>
          </p:nvSpPr>
          <p:spPr bwMode="auto">
            <a:xfrm flipH="1">
              <a:off x="673100" y="2606676"/>
              <a:ext cx="15875" cy="26988"/>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34" name="Line 2598"/>
            <p:cNvSpPr>
              <a:spLocks noChangeShapeType="1"/>
            </p:cNvSpPr>
            <p:nvPr/>
          </p:nvSpPr>
          <p:spPr bwMode="auto">
            <a:xfrm flipH="1" flipV="1">
              <a:off x="5191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3235" name="Freeform 2599"/>
          <p:cNvSpPr>
            <a:spLocks/>
          </p:cNvSpPr>
          <p:nvPr/>
        </p:nvSpPr>
        <p:spPr bwMode="auto">
          <a:xfrm>
            <a:off x="827088" y="2524127"/>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5B6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36" name="Line 2600"/>
          <p:cNvSpPr>
            <a:spLocks noChangeShapeType="1"/>
          </p:cNvSpPr>
          <p:nvPr/>
        </p:nvSpPr>
        <p:spPr bwMode="auto">
          <a:xfrm>
            <a:off x="1022350" y="2592389"/>
            <a:ext cx="0" cy="24606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37" name="Line 2601"/>
          <p:cNvSpPr>
            <a:spLocks noChangeShapeType="1"/>
          </p:cNvSpPr>
          <p:nvPr/>
        </p:nvSpPr>
        <p:spPr bwMode="auto">
          <a:xfrm>
            <a:off x="990600" y="2614614"/>
            <a:ext cx="31750" cy="317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38" name="Line 2602"/>
          <p:cNvSpPr>
            <a:spLocks noChangeShapeType="1"/>
          </p:cNvSpPr>
          <p:nvPr/>
        </p:nvSpPr>
        <p:spPr bwMode="auto">
          <a:xfrm flipH="1">
            <a:off x="1022351" y="2614614"/>
            <a:ext cx="31750" cy="317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39" name="Line 2603"/>
          <p:cNvSpPr>
            <a:spLocks noChangeShapeType="1"/>
          </p:cNvSpPr>
          <p:nvPr/>
        </p:nvSpPr>
        <p:spPr bwMode="auto">
          <a:xfrm flipV="1">
            <a:off x="990600" y="2782889"/>
            <a:ext cx="31750" cy="317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40" name="Line 2604"/>
          <p:cNvSpPr>
            <a:spLocks noChangeShapeType="1"/>
          </p:cNvSpPr>
          <p:nvPr/>
        </p:nvSpPr>
        <p:spPr bwMode="auto">
          <a:xfrm flipH="1" flipV="1">
            <a:off x="1022351" y="2782889"/>
            <a:ext cx="31750" cy="317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41" name="Line 2605"/>
          <p:cNvSpPr>
            <a:spLocks noChangeShapeType="1"/>
          </p:cNvSpPr>
          <p:nvPr/>
        </p:nvSpPr>
        <p:spPr bwMode="auto">
          <a:xfrm flipV="1">
            <a:off x="915989" y="2652713"/>
            <a:ext cx="212725" cy="123825"/>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42" name="Line 2606"/>
          <p:cNvSpPr>
            <a:spLocks noChangeShapeType="1"/>
          </p:cNvSpPr>
          <p:nvPr/>
        </p:nvSpPr>
        <p:spPr bwMode="auto">
          <a:xfrm flipV="1">
            <a:off x="952501" y="2749552"/>
            <a:ext cx="11113" cy="4286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43" name="Line 2607"/>
          <p:cNvSpPr>
            <a:spLocks noChangeShapeType="1"/>
          </p:cNvSpPr>
          <p:nvPr/>
        </p:nvSpPr>
        <p:spPr bwMode="auto">
          <a:xfrm>
            <a:off x="920751" y="2736852"/>
            <a:ext cx="42863" cy="1270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44" name="Line 2608"/>
          <p:cNvSpPr>
            <a:spLocks noChangeShapeType="1"/>
          </p:cNvSpPr>
          <p:nvPr/>
        </p:nvSpPr>
        <p:spPr bwMode="auto">
          <a:xfrm flipH="1" flipV="1">
            <a:off x="1081089" y="2681289"/>
            <a:ext cx="42863" cy="1111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45" name="Line 2609"/>
          <p:cNvSpPr>
            <a:spLocks noChangeShapeType="1"/>
          </p:cNvSpPr>
          <p:nvPr/>
        </p:nvSpPr>
        <p:spPr bwMode="auto">
          <a:xfrm flipH="1">
            <a:off x="1081089" y="2636839"/>
            <a:ext cx="11113" cy="444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46" name="Line 2610"/>
          <p:cNvSpPr>
            <a:spLocks noChangeShapeType="1"/>
          </p:cNvSpPr>
          <p:nvPr/>
        </p:nvSpPr>
        <p:spPr bwMode="auto">
          <a:xfrm>
            <a:off x="915989" y="2652713"/>
            <a:ext cx="212725" cy="123825"/>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47" name="Line 2611"/>
          <p:cNvSpPr>
            <a:spLocks noChangeShapeType="1"/>
          </p:cNvSpPr>
          <p:nvPr/>
        </p:nvSpPr>
        <p:spPr bwMode="auto">
          <a:xfrm>
            <a:off x="952501" y="2636839"/>
            <a:ext cx="11113" cy="4445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48" name="Line 2612"/>
          <p:cNvSpPr>
            <a:spLocks noChangeShapeType="1"/>
          </p:cNvSpPr>
          <p:nvPr/>
        </p:nvSpPr>
        <p:spPr bwMode="auto">
          <a:xfrm flipV="1">
            <a:off x="920751" y="2681289"/>
            <a:ext cx="42863" cy="1111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49" name="Line 2613"/>
          <p:cNvSpPr>
            <a:spLocks noChangeShapeType="1"/>
          </p:cNvSpPr>
          <p:nvPr/>
        </p:nvSpPr>
        <p:spPr bwMode="auto">
          <a:xfrm flipH="1">
            <a:off x="1081089" y="2736852"/>
            <a:ext cx="42863" cy="1270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50" name="Line 2614"/>
          <p:cNvSpPr>
            <a:spLocks noChangeShapeType="1"/>
          </p:cNvSpPr>
          <p:nvPr/>
        </p:nvSpPr>
        <p:spPr bwMode="auto">
          <a:xfrm flipH="1" flipV="1">
            <a:off x="1081089" y="2749552"/>
            <a:ext cx="11113" cy="4286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51" name="Freeform 2616"/>
          <p:cNvSpPr>
            <a:spLocks/>
          </p:cNvSpPr>
          <p:nvPr/>
        </p:nvSpPr>
        <p:spPr bwMode="auto">
          <a:xfrm>
            <a:off x="1217614" y="2524127"/>
            <a:ext cx="384175" cy="382588"/>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52" name="Line 2617"/>
          <p:cNvSpPr>
            <a:spLocks noChangeShapeType="1"/>
          </p:cNvSpPr>
          <p:nvPr/>
        </p:nvSpPr>
        <p:spPr bwMode="auto">
          <a:xfrm flipV="1">
            <a:off x="1409701" y="2681289"/>
            <a:ext cx="0" cy="7620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53" name="Freeform 2618"/>
          <p:cNvSpPr>
            <a:spLocks/>
          </p:cNvSpPr>
          <p:nvPr/>
        </p:nvSpPr>
        <p:spPr bwMode="auto">
          <a:xfrm>
            <a:off x="1357314" y="2719389"/>
            <a:ext cx="50800" cy="38100"/>
          </a:xfrm>
          <a:custGeom>
            <a:avLst/>
            <a:gdLst>
              <a:gd name="T0" fmla="*/ 64 w 64"/>
              <a:gd name="T1" fmla="*/ 48 h 48"/>
              <a:gd name="T2" fmla="*/ 64 w 64"/>
              <a:gd name="T3" fmla="*/ 48 h 48"/>
              <a:gd name="T4" fmla="*/ 60 w 64"/>
              <a:gd name="T5" fmla="*/ 39 h 48"/>
              <a:gd name="T6" fmla="*/ 54 w 64"/>
              <a:gd name="T7" fmla="*/ 31 h 48"/>
              <a:gd name="T8" fmla="*/ 47 w 64"/>
              <a:gd name="T9" fmla="*/ 23 h 48"/>
              <a:gd name="T10" fmla="*/ 38 w 64"/>
              <a:gd name="T11" fmla="*/ 15 h 48"/>
              <a:gd name="T12" fmla="*/ 28 w 64"/>
              <a:gd name="T13" fmla="*/ 9 h 48"/>
              <a:gd name="T14" fmla="*/ 19 w 64"/>
              <a:gd name="T15" fmla="*/ 4 h 48"/>
              <a:gd name="T16" fmla="*/ 10 w 64"/>
              <a:gd name="T17" fmla="*/ 1 h 48"/>
              <a:gd name="T18" fmla="*/ 0 w 64"/>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48">
                <a:moveTo>
                  <a:pt x="64" y="48"/>
                </a:moveTo>
                <a:lnTo>
                  <a:pt x="64" y="48"/>
                </a:lnTo>
                <a:lnTo>
                  <a:pt x="60" y="39"/>
                </a:lnTo>
                <a:lnTo>
                  <a:pt x="54" y="31"/>
                </a:lnTo>
                <a:lnTo>
                  <a:pt x="47" y="23"/>
                </a:lnTo>
                <a:lnTo>
                  <a:pt x="38" y="15"/>
                </a:lnTo>
                <a:lnTo>
                  <a:pt x="28" y="9"/>
                </a:lnTo>
                <a:lnTo>
                  <a:pt x="19" y="4"/>
                </a:lnTo>
                <a:lnTo>
                  <a:pt x="10" y="1"/>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54" name="Freeform 2619"/>
          <p:cNvSpPr>
            <a:spLocks/>
          </p:cNvSpPr>
          <p:nvPr/>
        </p:nvSpPr>
        <p:spPr bwMode="auto">
          <a:xfrm>
            <a:off x="1411289" y="2719389"/>
            <a:ext cx="49213" cy="38100"/>
          </a:xfrm>
          <a:custGeom>
            <a:avLst/>
            <a:gdLst>
              <a:gd name="T0" fmla="*/ 63 w 63"/>
              <a:gd name="T1" fmla="*/ 0 h 48"/>
              <a:gd name="T2" fmla="*/ 63 w 63"/>
              <a:gd name="T3" fmla="*/ 0 h 48"/>
              <a:gd name="T4" fmla="*/ 54 w 63"/>
              <a:gd name="T5" fmla="*/ 0 h 48"/>
              <a:gd name="T6" fmla="*/ 44 w 63"/>
              <a:gd name="T7" fmla="*/ 4 h 48"/>
              <a:gd name="T8" fmla="*/ 35 w 63"/>
              <a:gd name="T9" fmla="*/ 8 h 48"/>
              <a:gd name="T10" fmla="*/ 26 w 63"/>
              <a:gd name="T11" fmla="*/ 15 h 48"/>
              <a:gd name="T12" fmla="*/ 18 w 63"/>
              <a:gd name="T13" fmla="*/ 23 h 48"/>
              <a:gd name="T14" fmla="*/ 11 w 63"/>
              <a:gd name="T15" fmla="*/ 31 h 48"/>
              <a:gd name="T16" fmla="*/ 4 w 63"/>
              <a:gd name="T17" fmla="*/ 39 h 48"/>
              <a:gd name="T18" fmla="*/ 0 w 63"/>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8">
                <a:moveTo>
                  <a:pt x="63" y="0"/>
                </a:moveTo>
                <a:lnTo>
                  <a:pt x="63" y="0"/>
                </a:lnTo>
                <a:lnTo>
                  <a:pt x="54" y="0"/>
                </a:lnTo>
                <a:lnTo>
                  <a:pt x="44" y="4"/>
                </a:lnTo>
                <a:lnTo>
                  <a:pt x="35" y="8"/>
                </a:lnTo>
                <a:lnTo>
                  <a:pt x="26" y="15"/>
                </a:lnTo>
                <a:lnTo>
                  <a:pt x="18" y="23"/>
                </a:lnTo>
                <a:lnTo>
                  <a:pt x="11" y="31"/>
                </a:lnTo>
                <a:lnTo>
                  <a:pt x="4" y="39"/>
                </a:lnTo>
                <a:lnTo>
                  <a:pt x="0" y="4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55" name="Freeform 2620"/>
          <p:cNvSpPr>
            <a:spLocks/>
          </p:cNvSpPr>
          <p:nvPr/>
        </p:nvSpPr>
        <p:spPr bwMode="auto">
          <a:xfrm>
            <a:off x="1295402" y="2671765"/>
            <a:ext cx="66675" cy="68263"/>
          </a:xfrm>
          <a:custGeom>
            <a:avLst/>
            <a:gdLst>
              <a:gd name="T0" fmla="*/ 86 w 86"/>
              <a:gd name="T1" fmla="*/ 48 h 86"/>
              <a:gd name="T2" fmla="*/ 82 w 86"/>
              <a:gd name="T3" fmla="*/ 35 h 86"/>
              <a:gd name="T4" fmla="*/ 71 w 86"/>
              <a:gd name="T5" fmla="*/ 28 h 86"/>
              <a:gd name="T6" fmla="*/ 68 w 86"/>
              <a:gd name="T7" fmla="*/ 28 h 86"/>
              <a:gd name="T8" fmla="*/ 70 w 86"/>
              <a:gd name="T9" fmla="*/ 27 h 86"/>
              <a:gd name="T10" fmla="*/ 71 w 86"/>
              <a:gd name="T11" fmla="*/ 19 h 86"/>
              <a:gd name="T12" fmla="*/ 67 w 86"/>
              <a:gd name="T13" fmla="*/ 7 h 86"/>
              <a:gd name="T14" fmla="*/ 62 w 86"/>
              <a:gd name="T15" fmla="*/ 1 h 86"/>
              <a:gd name="T16" fmla="*/ 48 w 86"/>
              <a:gd name="T17" fmla="*/ 1 h 86"/>
              <a:gd name="T18" fmla="*/ 38 w 86"/>
              <a:gd name="T19" fmla="*/ 9 h 86"/>
              <a:gd name="T20" fmla="*/ 38 w 86"/>
              <a:gd name="T21" fmla="*/ 12 h 86"/>
              <a:gd name="T22" fmla="*/ 36 w 86"/>
              <a:gd name="T23" fmla="*/ 11 h 86"/>
              <a:gd name="T24" fmla="*/ 30 w 86"/>
              <a:gd name="T25" fmla="*/ 7 h 86"/>
              <a:gd name="T26" fmla="*/ 16 w 86"/>
              <a:gd name="T27" fmla="*/ 7 h 86"/>
              <a:gd name="T28" fmla="*/ 11 w 86"/>
              <a:gd name="T29" fmla="*/ 11 h 86"/>
              <a:gd name="T30" fmla="*/ 5 w 86"/>
              <a:gd name="T31" fmla="*/ 23 h 86"/>
              <a:gd name="T32" fmla="*/ 11 w 86"/>
              <a:gd name="T33" fmla="*/ 36 h 86"/>
              <a:gd name="T34" fmla="*/ 12 w 86"/>
              <a:gd name="T35" fmla="*/ 37 h 86"/>
              <a:gd name="T36" fmla="*/ 9 w 86"/>
              <a:gd name="T37" fmla="*/ 37 h 86"/>
              <a:gd name="T38" fmla="*/ 4 w 86"/>
              <a:gd name="T39" fmla="*/ 41 h 86"/>
              <a:gd name="T40" fmla="*/ 0 w 86"/>
              <a:gd name="T41" fmla="*/ 55 h 86"/>
              <a:gd name="T42" fmla="*/ 1 w 86"/>
              <a:gd name="T43" fmla="*/ 62 h 86"/>
              <a:gd name="T44" fmla="*/ 12 w 86"/>
              <a:gd name="T45" fmla="*/ 71 h 86"/>
              <a:gd name="T46" fmla="*/ 27 w 86"/>
              <a:gd name="T47" fmla="*/ 70 h 86"/>
              <a:gd name="T48" fmla="*/ 28 w 86"/>
              <a:gd name="T49" fmla="*/ 68 h 86"/>
              <a:gd name="T50" fmla="*/ 28 w 86"/>
              <a:gd name="T51" fmla="*/ 71 h 86"/>
              <a:gd name="T52" fmla="*/ 31 w 86"/>
              <a:gd name="T53" fmla="*/ 78 h 86"/>
              <a:gd name="T54" fmla="*/ 42 w 86"/>
              <a:gd name="T55" fmla="*/ 86 h 86"/>
              <a:gd name="T56" fmla="*/ 48 w 86"/>
              <a:gd name="T57" fmla="*/ 86 h 86"/>
              <a:gd name="T58" fmla="*/ 60 w 86"/>
              <a:gd name="T59" fmla="*/ 78 h 86"/>
              <a:gd name="T60" fmla="*/ 63 w 86"/>
              <a:gd name="T61" fmla="*/ 64 h 86"/>
              <a:gd name="T62" fmla="*/ 63 w 86"/>
              <a:gd name="T63" fmla="*/ 63 h 86"/>
              <a:gd name="T64" fmla="*/ 64 w 86"/>
              <a:gd name="T65" fmla="*/ 63 h 86"/>
              <a:gd name="T66" fmla="*/ 72 w 86"/>
              <a:gd name="T67" fmla="*/ 63 h 86"/>
              <a:gd name="T68" fmla="*/ 83 w 86"/>
              <a:gd name="T69" fmla="*/ 55 h 86"/>
              <a:gd name="T70" fmla="*/ 86 w 86"/>
              <a:gd name="T71" fmla="*/ 4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86">
                <a:moveTo>
                  <a:pt x="86" y="48"/>
                </a:moveTo>
                <a:lnTo>
                  <a:pt x="86" y="48"/>
                </a:lnTo>
                <a:lnTo>
                  <a:pt x="86" y="41"/>
                </a:lnTo>
                <a:lnTo>
                  <a:pt x="82" y="35"/>
                </a:lnTo>
                <a:lnTo>
                  <a:pt x="78" y="31"/>
                </a:lnTo>
                <a:lnTo>
                  <a:pt x="71" y="28"/>
                </a:lnTo>
                <a:lnTo>
                  <a:pt x="71" y="28"/>
                </a:lnTo>
                <a:lnTo>
                  <a:pt x="68" y="28"/>
                </a:lnTo>
                <a:lnTo>
                  <a:pt x="68" y="28"/>
                </a:lnTo>
                <a:lnTo>
                  <a:pt x="70" y="27"/>
                </a:lnTo>
                <a:lnTo>
                  <a:pt x="70" y="27"/>
                </a:lnTo>
                <a:lnTo>
                  <a:pt x="71" y="19"/>
                </a:lnTo>
                <a:lnTo>
                  <a:pt x="71" y="12"/>
                </a:lnTo>
                <a:lnTo>
                  <a:pt x="67" y="7"/>
                </a:lnTo>
                <a:lnTo>
                  <a:pt x="62" y="1"/>
                </a:lnTo>
                <a:lnTo>
                  <a:pt x="62" y="1"/>
                </a:lnTo>
                <a:lnTo>
                  <a:pt x="55" y="0"/>
                </a:lnTo>
                <a:lnTo>
                  <a:pt x="48" y="1"/>
                </a:lnTo>
                <a:lnTo>
                  <a:pt x="42" y="4"/>
                </a:lnTo>
                <a:lnTo>
                  <a:pt x="38" y="9"/>
                </a:lnTo>
                <a:lnTo>
                  <a:pt x="38" y="9"/>
                </a:lnTo>
                <a:lnTo>
                  <a:pt x="38" y="12"/>
                </a:lnTo>
                <a:lnTo>
                  <a:pt x="38" y="12"/>
                </a:lnTo>
                <a:lnTo>
                  <a:pt x="36" y="11"/>
                </a:lnTo>
                <a:lnTo>
                  <a:pt x="36" y="11"/>
                </a:lnTo>
                <a:lnTo>
                  <a:pt x="30" y="7"/>
                </a:lnTo>
                <a:lnTo>
                  <a:pt x="23" y="5"/>
                </a:lnTo>
                <a:lnTo>
                  <a:pt x="16" y="7"/>
                </a:lnTo>
                <a:lnTo>
                  <a:pt x="11" y="11"/>
                </a:lnTo>
                <a:lnTo>
                  <a:pt x="11" y="11"/>
                </a:lnTo>
                <a:lnTo>
                  <a:pt x="7" y="16"/>
                </a:lnTo>
                <a:lnTo>
                  <a:pt x="5" y="23"/>
                </a:lnTo>
                <a:lnTo>
                  <a:pt x="7" y="29"/>
                </a:lnTo>
                <a:lnTo>
                  <a:pt x="11" y="36"/>
                </a:lnTo>
                <a:lnTo>
                  <a:pt x="11" y="36"/>
                </a:lnTo>
                <a:lnTo>
                  <a:pt x="12" y="37"/>
                </a:lnTo>
                <a:lnTo>
                  <a:pt x="12" y="37"/>
                </a:lnTo>
                <a:lnTo>
                  <a:pt x="9" y="37"/>
                </a:lnTo>
                <a:lnTo>
                  <a:pt x="9" y="37"/>
                </a:lnTo>
                <a:lnTo>
                  <a:pt x="4" y="41"/>
                </a:lnTo>
                <a:lnTo>
                  <a:pt x="1" y="48"/>
                </a:lnTo>
                <a:lnTo>
                  <a:pt x="0" y="55"/>
                </a:lnTo>
                <a:lnTo>
                  <a:pt x="1" y="62"/>
                </a:lnTo>
                <a:lnTo>
                  <a:pt x="1" y="62"/>
                </a:lnTo>
                <a:lnTo>
                  <a:pt x="7" y="67"/>
                </a:lnTo>
                <a:lnTo>
                  <a:pt x="12" y="71"/>
                </a:lnTo>
                <a:lnTo>
                  <a:pt x="19" y="71"/>
                </a:lnTo>
                <a:lnTo>
                  <a:pt x="27" y="70"/>
                </a:lnTo>
                <a:lnTo>
                  <a:pt x="27" y="70"/>
                </a:lnTo>
                <a:lnTo>
                  <a:pt x="28" y="68"/>
                </a:lnTo>
                <a:lnTo>
                  <a:pt x="28" y="68"/>
                </a:lnTo>
                <a:lnTo>
                  <a:pt x="28" y="71"/>
                </a:lnTo>
                <a:lnTo>
                  <a:pt x="28" y="71"/>
                </a:lnTo>
                <a:lnTo>
                  <a:pt x="31" y="78"/>
                </a:lnTo>
                <a:lnTo>
                  <a:pt x="35" y="82"/>
                </a:lnTo>
                <a:lnTo>
                  <a:pt x="42" y="86"/>
                </a:lnTo>
                <a:lnTo>
                  <a:pt x="48" y="86"/>
                </a:lnTo>
                <a:lnTo>
                  <a:pt x="48" y="86"/>
                </a:lnTo>
                <a:lnTo>
                  <a:pt x="55" y="83"/>
                </a:lnTo>
                <a:lnTo>
                  <a:pt x="60" y="78"/>
                </a:lnTo>
                <a:lnTo>
                  <a:pt x="63" y="72"/>
                </a:lnTo>
                <a:lnTo>
                  <a:pt x="63" y="64"/>
                </a:lnTo>
                <a:lnTo>
                  <a:pt x="63" y="64"/>
                </a:lnTo>
                <a:lnTo>
                  <a:pt x="63" y="63"/>
                </a:lnTo>
                <a:lnTo>
                  <a:pt x="63" y="63"/>
                </a:lnTo>
                <a:lnTo>
                  <a:pt x="64" y="63"/>
                </a:lnTo>
                <a:lnTo>
                  <a:pt x="64" y="63"/>
                </a:lnTo>
                <a:lnTo>
                  <a:pt x="72" y="63"/>
                </a:lnTo>
                <a:lnTo>
                  <a:pt x="78" y="60"/>
                </a:lnTo>
                <a:lnTo>
                  <a:pt x="83" y="55"/>
                </a:lnTo>
                <a:lnTo>
                  <a:pt x="86" y="48"/>
                </a:lnTo>
                <a:lnTo>
                  <a:pt x="86" y="48"/>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56" name="Freeform 2621"/>
          <p:cNvSpPr>
            <a:spLocks/>
          </p:cNvSpPr>
          <p:nvPr/>
        </p:nvSpPr>
        <p:spPr bwMode="auto">
          <a:xfrm>
            <a:off x="1358902" y="2592390"/>
            <a:ext cx="101600" cy="100013"/>
          </a:xfrm>
          <a:custGeom>
            <a:avLst/>
            <a:gdLst>
              <a:gd name="T0" fmla="*/ 128 w 129"/>
              <a:gd name="T1" fmla="*/ 47 h 126"/>
              <a:gd name="T2" fmla="*/ 122 w 129"/>
              <a:gd name="T3" fmla="*/ 38 h 126"/>
              <a:gd name="T4" fmla="*/ 114 w 129"/>
              <a:gd name="T5" fmla="*/ 31 h 126"/>
              <a:gd name="T6" fmla="*/ 105 w 129"/>
              <a:gd name="T7" fmla="*/ 29 h 126"/>
              <a:gd name="T8" fmla="*/ 94 w 129"/>
              <a:gd name="T9" fmla="*/ 30 h 126"/>
              <a:gd name="T10" fmla="*/ 92 w 129"/>
              <a:gd name="T11" fmla="*/ 31 h 126"/>
              <a:gd name="T12" fmla="*/ 92 w 129"/>
              <a:gd name="T13" fmla="*/ 27 h 126"/>
              <a:gd name="T14" fmla="*/ 92 w 129"/>
              <a:gd name="T15" fmla="*/ 22 h 126"/>
              <a:gd name="T16" fmla="*/ 88 w 129"/>
              <a:gd name="T17" fmla="*/ 13 h 126"/>
              <a:gd name="T18" fmla="*/ 80 w 129"/>
              <a:gd name="T19" fmla="*/ 6 h 126"/>
              <a:gd name="T20" fmla="*/ 70 w 129"/>
              <a:gd name="T21" fmla="*/ 2 h 126"/>
              <a:gd name="T22" fmla="*/ 65 w 129"/>
              <a:gd name="T23" fmla="*/ 0 h 126"/>
              <a:gd name="T24" fmla="*/ 54 w 129"/>
              <a:gd name="T25" fmla="*/ 3 h 126"/>
              <a:gd name="T26" fmla="*/ 46 w 129"/>
              <a:gd name="T27" fmla="*/ 8 h 126"/>
              <a:gd name="T28" fmla="*/ 41 w 129"/>
              <a:gd name="T29" fmla="*/ 18 h 126"/>
              <a:gd name="T30" fmla="*/ 38 w 129"/>
              <a:gd name="T31" fmla="*/ 27 h 126"/>
              <a:gd name="T32" fmla="*/ 38 w 129"/>
              <a:gd name="T33" fmla="*/ 31 h 126"/>
              <a:gd name="T34" fmla="*/ 35 w 129"/>
              <a:gd name="T35" fmla="*/ 30 h 126"/>
              <a:gd name="T36" fmla="*/ 30 w 129"/>
              <a:gd name="T37" fmla="*/ 29 h 126"/>
              <a:gd name="T38" fmla="*/ 19 w 129"/>
              <a:gd name="T39" fmla="*/ 29 h 126"/>
              <a:gd name="T40" fmla="*/ 11 w 129"/>
              <a:gd name="T41" fmla="*/ 34 h 126"/>
              <a:gd name="T42" fmla="*/ 5 w 129"/>
              <a:gd name="T43" fmla="*/ 42 h 126"/>
              <a:gd name="T44" fmla="*/ 2 w 129"/>
              <a:gd name="T45" fmla="*/ 47 h 126"/>
              <a:gd name="T46" fmla="*/ 0 w 129"/>
              <a:gd name="T47" fmla="*/ 57 h 126"/>
              <a:gd name="T48" fmla="*/ 3 w 129"/>
              <a:gd name="T49" fmla="*/ 67 h 126"/>
              <a:gd name="T50" fmla="*/ 10 w 129"/>
              <a:gd name="T51" fmla="*/ 75 h 126"/>
              <a:gd name="T52" fmla="*/ 19 w 129"/>
              <a:gd name="T53" fmla="*/ 81 h 126"/>
              <a:gd name="T54" fmla="*/ 22 w 129"/>
              <a:gd name="T55" fmla="*/ 81 h 126"/>
              <a:gd name="T56" fmla="*/ 21 w 129"/>
              <a:gd name="T57" fmla="*/ 84 h 126"/>
              <a:gd name="T58" fmla="*/ 17 w 129"/>
              <a:gd name="T59" fmla="*/ 88 h 126"/>
              <a:gd name="T60" fmla="*/ 15 w 129"/>
              <a:gd name="T61" fmla="*/ 98 h 126"/>
              <a:gd name="T62" fmla="*/ 17 w 129"/>
              <a:gd name="T63" fmla="*/ 108 h 126"/>
              <a:gd name="T64" fmla="*/ 22 w 129"/>
              <a:gd name="T65" fmla="*/ 117 h 126"/>
              <a:gd name="T66" fmla="*/ 26 w 129"/>
              <a:gd name="T67" fmla="*/ 121 h 126"/>
              <a:gd name="T68" fmla="*/ 35 w 129"/>
              <a:gd name="T69" fmla="*/ 125 h 126"/>
              <a:gd name="T70" fmla="*/ 46 w 129"/>
              <a:gd name="T71" fmla="*/ 125 h 126"/>
              <a:gd name="T72" fmla="*/ 55 w 129"/>
              <a:gd name="T73" fmla="*/ 122 h 126"/>
              <a:gd name="T74" fmla="*/ 63 w 129"/>
              <a:gd name="T75" fmla="*/ 114 h 126"/>
              <a:gd name="T76" fmla="*/ 65 w 129"/>
              <a:gd name="T77" fmla="*/ 112 h 126"/>
              <a:gd name="T78" fmla="*/ 66 w 129"/>
              <a:gd name="T79" fmla="*/ 114 h 126"/>
              <a:gd name="T80" fmla="*/ 70 w 129"/>
              <a:gd name="T81" fmla="*/ 118 h 126"/>
              <a:gd name="T82" fmla="*/ 78 w 129"/>
              <a:gd name="T83" fmla="*/ 124 h 126"/>
              <a:gd name="T84" fmla="*/ 89 w 129"/>
              <a:gd name="T85" fmla="*/ 126 h 126"/>
              <a:gd name="T86" fmla="*/ 100 w 129"/>
              <a:gd name="T87" fmla="*/ 124 h 126"/>
              <a:gd name="T88" fmla="*/ 104 w 129"/>
              <a:gd name="T89" fmla="*/ 121 h 126"/>
              <a:gd name="T90" fmla="*/ 110 w 129"/>
              <a:gd name="T91" fmla="*/ 113 h 126"/>
              <a:gd name="T92" fmla="*/ 114 w 129"/>
              <a:gd name="T93" fmla="*/ 104 h 126"/>
              <a:gd name="T94" fmla="*/ 114 w 129"/>
              <a:gd name="T95" fmla="*/ 93 h 126"/>
              <a:gd name="T96" fmla="*/ 109 w 129"/>
              <a:gd name="T97" fmla="*/ 84 h 126"/>
              <a:gd name="T98" fmla="*/ 108 w 129"/>
              <a:gd name="T99" fmla="*/ 81 h 126"/>
              <a:gd name="T100" fmla="*/ 110 w 129"/>
              <a:gd name="T101" fmla="*/ 81 h 126"/>
              <a:gd name="T102" fmla="*/ 116 w 129"/>
              <a:gd name="T103" fmla="*/ 78 h 126"/>
              <a:gd name="T104" fmla="*/ 124 w 129"/>
              <a:gd name="T105" fmla="*/ 71 h 126"/>
              <a:gd name="T106" fmla="*/ 128 w 129"/>
              <a:gd name="T107" fmla="*/ 62 h 126"/>
              <a:gd name="T108" fmla="*/ 129 w 129"/>
              <a:gd name="T109" fmla="*/ 51 h 126"/>
              <a:gd name="T110" fmla="*/ 128 w 129"/>
              <a:gd name="T111" fmla="*/ 4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 h="126">
                <a:moveTo>
                  <a:pt x="128" y="47"/>
                </a:moveTo>
                <a:lnTo>
                  <a:pt x="128" y="47"/>
                </a:lnTo>
                <a:lnTo>
                  <a:pt x="125" y="42"/>
                </a:lnTo>
                <a:lnTo>
                  <a:pt x="122" y="38"/>
                </a:lnTo>
                <a:lnTo>
                  <a:pt x="118" y="34"/>
                </a:lnTo>
                <a:lnTo>
                  <a:pt x="114" y="31"/>
                </a:lnTo>
                <a:lnTo>
                  <a:pt x="110" y="29"/>
                </a:lnTo>
                <a:lnTo>
                  <a:pt x="105" y="29"/>
                </a:lnTo>
                <a:lnTo>
                  <a:pt x="100" y="29"/>
                </a:lnTo>
                <a:lnTo>
                  <a:pt x="94" y="30"/>
                </a:lnTo>
                <a:lnTo>
                  <a:pt x="94" y="30"/>
                </a:lnTo>
                <a:lnTo>
                  <a:pt x="92" y="31"/>
                </a:lnTo>
                <a:lnTo>
                  <a:pt x="92" y="31"/>
                </a:lnTo>
                <a:lnTo>
                  <a:pt x="92" y="27"/>
                </a:lnTo>
                <a:lnTo>
                  <a:pt x="92" y="27"/>
                </a:lnTo>
                <a:lnTo>
                  <a:pt x="92" y="22"/>
                </a:lnTo>
                <a:lnTo>
                  <a:pt x="89" y="18"/>
                </a:lnTo>
                <a:lnTo>
                  <a:pt x="88" y="13"/>
                </a:lnTo>
                <a:lnTo>
                  <a:pt x="84" y="8"/>
                </a:lnTo>
                <a:lnTo>
                  <a:pt x="80" y="6"/>
                </a:lnTo>
                <a:lnTo>
                  <a:pt x="76" y="3"/>
                </a:lnTo>
                <a:lnTo>
                  <a:pt x="70" y="2"/>
                </a:lnTo>
                <a:lnTo>
                  <a:pt x="65" y="0"/>
                </a:lnTo>
                <a:lnTo>
                  <a:pt x="65" y="0"/>
                </a:lnTo>
                <a:lnTo>
                  <a:pt x="59" y="2"/>
                </a:lnTo>
                <a:lnTo>
                  <a:pt x="54" y="3"/>
                </a:lnTo>
                <a:lnTo>
                  <a:pt x="50" y="6"/>
                </a:lnTo>
                <a:lnTo>
                  <a:pt x="46" y="8"/>
                </a:lnTo>
                <a:lnTo>
                  <a:pt x="42" y="13"/>
                </a:lnTo>
                <a:lnTo>
                  <a:pt x="41" y="18"/>
                </a:lnTo>
                <a:lnTo>
                  <a:pt x="38" y="22"/>
                </a:lnTo>
                <a:lnTo>
                  <a:pt x="38" y="27"/>
                </a:lnTo>
                <a:lnTo>
                  <a:pt x="38" y="27"/>
                </a:lnTo>
                <a:lnTo>
                  <a:pt x="38" y="31"/>
                </a:lnTo>
                <a:lnTo>
                  <a:pt x="38" y="31"/>
                </a:lnTo>
                <a:lnTo>
                  <a:pt x="35" y="30"/>
                </a:lnTo>
                <a:lnTo>
                  <a:pt x="35" y="30"/>
                </a:lnTo>
                <a:lnTo>
                  <a:pt x="30" y="29"/>
                </a:lnTo>
                <a:lnTo>
                  <a:pt x="25" y="29"/>
                </a:lnTo>
                <a:lnTo>
                  <a:pt x="19" y="29"/>
                </a:lnTo>
                <a:lnTo>
                  <a:pt x="15" y="31"/>
                </a:lnTo>
                <a:lnTo>
                  <a:pt x="11" y="34"/>
                </a:lnTo>
                <a:lnTo>
                  <a:pt x="7" y="38"/>
                </a:lnTo>
                <a:lnTo>
                  <a:pt x="5" y="42"/>
                </a:lnTo>
                <a:lnTo>
                  <a:pt x="2" y="47"/>
                </a:lnTo>
                <a:lnTo>
                  <a:pt x="2" y="47"/>
                </a:lnTo>
                <a:lnTo>
                  <a:pt x="0" y="51"/>
                </a:lnTo>
                <a:lnTo>
                  <a:pt x="0" y="57"/>
                </a:lnTo>
                <a:lnTo>
                  <a:pt x="2" y="62"/>
                </a:lnTo>
                <a:lnTo>
                  <a:pt x="3" y="67"/>
                </a:lnTo>
                <a:lnTo>
                  <a:pt x="6" y="71"/>
                </a:lnTo>
                <a:lnTo>
                  <a:pt x="10" y="75"/>
                </a:lnTo>
                <a:lnTo>
                  <a:pt x="14" y="78"/>
                </a:lnTo>
                <a:lnTo>
                  <a:pt x="19" y="81"/>
                </a:lnTo>
                <a:lnTo>
                  <a:pt x="19" y="81"/>
                </a:lnTo>
                <a:lnTo>
                  <a:pt x="22" y="81"/>
                </a:lnTo>
                <a:lnTo>
                  <a:pt x="22" y="81"/>
                </a:lnTo>
                <a:lnTo>
                  <a:pt x="21" y="84"/>
                </a:lnTo>
                <a:lnTo>
                  <a:pt x="21" y="84"/>
                </a:lnTo>
                <a:lnTo>
                  <a:pt x="17" y="88"/>
                </a:lnTo>
                <a:lnTo>
                  <a:pt x="15" y="93"/>
                </a:lnTo>
                <a:lnTo>
                  <a:pt x="15" y="98"/>
                </a:lnTo>
                <a:lnTo>
                  <a:pt x="15" y="104"/>
                </a:lnTo>
                <a:lnTo>
                  <a:pt x="17" y="108"/>
                </a:lnTo>
                <a:lnTo>
                  <a:pt x="19" y="113"/>
                </a:lnTo>
                <a:lnTo>
                  <a:pt x="22" y="117"/>
                </a:lnTo>
                <a:lnTo>
                  <a:pt x="26" y="121"/>
                </a:lnTo>
                <a:lnTo>
                  <a:pt x="26" y="121"/>
                </a:lnTo>
                <a:lnTo>
                  <a:pt x="30" y="124"/>
                </a:lnTo>
                <a:lnTo>
                  <a:pt x="35" y="125"/>
                </a:lnTo>
                <a:lnTo>
                  <a:pt x="41" y="126"/>
                </a:lnTo>
                <a:lnTo>
                  <a:pt x="46" y="125"/>
                </a:lnTo>
                <a:lnTo>
                  <a:pt x="51" y="124"/>
                </a:lnTo>
                <a:lnTo>
                  <a:pt x="55" y="122"/>
                </a:lnTo>
                <a:lnTo>
                  <a:pt x="59" y="118"/>
                </a:lnTo>
                <a:lnTo>
                  <a:pt x="63" y="114"/>
                </a:lnTo>
                <a:lnTo>
                  <a:pt x="63" y="114"/>
                </a:lnTo>
                <a:lnTo>
                  <a:pt x="65" y="112"/>
                </a:lnTo>
                <a:lnTo>
                  <a:pt x="65" y="112"/>
                </a:lnTo>
                <a:lnTo>
                  <a:pt x="66" y="114"/>
                </a:lnTo>
                <a:lnTo>
                  <a:pt x="66" y="114"/>
                </a:lnTo>
                <a:lnTo>
                  <a:pt x="70" y="118"/>
                </a:lnTo>
                <a:lnTo>
                  <a:pt x="74" y="122"/>
                </a:lnTo>
                <a:lnTo>
                  <a:pt x="78" y="124"/>
                </a:lnTo>
                <a:lnTo>
                  <a:pt x="84" y="125"/>
                </a:lnTo>
                <a:lnTo>
                  <a:pt x="89" y="126"/>
                </a:lnTo>
                <a:lnTo>
                  <a:pt x="94" y="125"/>
                </a:lnTo>
                <a:lnTo>
                  <a:pt x="100" y="124"/>
                </a:lnTo>
                <a:lnTo>
                  <a:pt x="104" y="121"/>
                </a:lnTo>
                <a:lnTo>
                  <a:pt x="104" y="121"/>
                </a:lnTo>
                <a:lnTo>
                  <a:pt x="108" y="117"/>
                </a:lnTo>
                <a:lnTo>
                  <a:pt x="110" y="113"/>
                </a:lnTo>
                <a:lnTo>
                  <a:pt x="113" y="108"/>
                </a:lnTo>
                <a:lnTo>
                  <a:pt x="114" y="104"/>
                </a:lnTo>
                <a:lnTo>
                  <a:pt x="114" y="98"/>
                </a:lnTo>
                <a:lnTo>
                  <a:pt x="114" y="93"/>
                </a:lnTo>
                <a:lnTo>
                  <a:pt x="113" y="88"/>
                </a:lnTo>
                <a:lnTo>
                  <a:pt x="109" y="84"/>
                </a:lnTo>
                <a:lnTo>
                  <a:pt x="109" y="84"/>
                </a:lnTo>
                <a:lnTo>
                  <a:pt x="108" y="81"/>
                </a:lnTo>
                <a:lnTo>
                  <a:pt x="108" y="81"/>
                </a:lnTo>
                <a:lnTo>
                  <a:pt x="110" y="81"/>
                </a:lnTo>
                <a:lnTo>
                  <a:pt x="110" y="81"/>
                </a:lnTo>
                <a:lnTo>
                  <a:pt x="116" y="78"/>
                </a:lnTo>
                <a:lnTo>
                  <a:pt x="120" y="75"/>
                </a:lnTo>
                <a:lnTo>
                  <a:pt x="124" y="71"/>
                </a:lnTo>
                <a:lnTo>
                  <a:pt x="126" y="67"/>
                </a:lnTo>
                <a:lnTo>
                  <a:pt x="128" y="62"/>
                </a:lnTo>
                <a:lnTo>
                  <a:pt x="129" y="57"/>
                </a:lnTo>
                <a:lnTo>
                  <a:pt x="129" y="51"/>
                </a:lnTo>
                <a:lnTo>
                  <a:pt x="128" y="47"/>
                </a:lnTo>
                <a:lnTo>
                  <a:pt x="128" y="47"/>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57" name="Freeform 2622"/>
          <p:cNvSpPr>
            <a:spLocks/>
          </p:cNvSpPr>
          <p:nvPr/>
        </p:nvSpPr>
        <p:spPr bwMode="auto">
          <a:xfrm>
            <a:off x="1455739" y="2671765"/>
            <a:ext cx="68263" cy="68263"/>
          </a:xfrm>
          <a:custGeom>
            <a:avLst/>
            <a:gdLst>
              <a:gd name="T0" fmla="*/ 21 w 86"/>
              <a:gd name="T1" fmla="*/ 63 h 86"/>
              <a:gd name="T2" fmla="*/ 23 w 86"/>
              <a:gd name="T3" fmla="*/ 63 h 86"/>
              <a:gd name="T4" fmla="*/ 23 w 86"/>
              <a:gd name="T5" fmla="*/ 64 h 86"/>
              <a:gd name="T6" fmla="*/ 25 w 86"/>
              <a:gd name="T7" fmla="*/ 78 h 86"/>
              <a:gd name="T8" fmla="*/ 37 w 86"/>
              <a:gd name="T9" fmla="*/ 86 h 86"/>
              <a:gd name="T10" fmla="*/ 44 w 86"/>
              <a:gd name="T11" fmla="*/ 86 h 86"/>
              <a:gd name="T12" fmla="*/ 55 w 86"/>
              <a:gd name="T13" fmla="*/ 78 h 86"/>
              <a:gd name="T14" fmla="*/ 57 w 86"/>
              <a:gd name="T15" fmla="*/ 71 h 86"/>
              <a:gd name="T16" fmla="*/ 57 w 86"/>
              <a:gd name="T17" fmla="*/ 68 h 86"/>
              <a:gd name="T18" fmla="*/ 60 w 86"/>
              <a:gd name="T19" fmla="*/ 70 h 86"/>
              <a:gd name="T20" fmla="*/ 74 w 86"/>
              <a:gd name="T21" fmla="*/ 71 h 86"/>
              <a:gd name="T22" fmla="*/ 84 w 86"/>
              <a:gd name="T23" fmla="*/ 62 h 86"/>
              <a:gd name="T24" fmla="*/ 86 w 86"/>
              <a:gd name="T25" fmla="*/ 55 h 86"/>
              <a:gd name="T26" fmla="*/ 82 w 86"/>
              <a:gd name="T27" fmla="*/ 41 h 86"/>
              <a:gd name="T28" fmla="*/ 76 w 86"/>
              <a:gd name="T29" fmla="*/ 37 h 86"/>
              <a:gd name="T30" fmla="*/ 74 w 86"/>
              <a:gd name="T31" fmla="*/ 37 h 86"/>
              <a:gd name="T32" fmla="*/ 76 w 86"/>
              <a:gd name="T33" fmla="*/ 36 h 86"/>
              <a:gd name="T34" fmla="*/ 82 w 86"/>
              <a:gd name="T35" fmla="*/ 23 h 86"/>
              <a:gd name="T36" fmla="*/ 76 w 86"/>
              <a:gd name="T37" fmla="*/ 11 h 86"/>
              <a:gd name="T38" fmla="*/ 69 w 86"/>
              <a:gd name="T39" fmla="*/ 7 h 86"/>
              <a:gd name="T40" fmla="*/ 56 w 86"/>
              <a:gd name="T41" fmla="*/ 7 h 86"/>
              <a:gd name="T42" fmla="*/ 51 w 86"/>
              <a:gd name="T43" fmla="*/ 11 h 86"/>
              <a:gd name="T44" fmla="*/ 49 w 86"/>
              <a:gd name="T45" fmla="*/ 12 h 86"/>
              <a:gd name="T46" fmla="*/ 48 w 86"/>
              <a:gd name="T47" fmla="*/ 9 h 86"/>
              <a:gd name="T48" fmla="*/ 37 w 86"/>
              <a:gd name="T49" fmla="*/ 1 h 86"/>
              <a:gd name="T50" fmla="*/ 24 w 86"/>
              <a:gd name="T51" fmla="*/ 1 h 86"/>
              <a:gd name="T52" fmla="*/ 19 w 86"/>
              <a:gd name="T53" fmla="*/ 7 h 86"/>
              <a:gd name="T54" fmla="*/ 15 w 86"/>
              <a:gd name="T55" fmla="*/ 19 h 86"/>
              <a:gd name="T56" fmla="*/ 16 w 86"/>
              <a:gd name="T57" fmla="*/ 27 h 86"/>
              <a:gd name="T58" fmla="*/ 17 w 86"/>
              <a:gd name="T59" fmla="*/ 28 h 86"/>
              <a:gd name="T60" fmla="*/ 15 w 86"/>
              <a:gd name="T61" fmla="*/ 28 h 86"/>
              <a:gd name="T62" fmla="*/ 4 w 86"/>
              <a:gd name="T63" fmla="*/ 35 h 86"/>
              <a:gd name="T64" fmla="*/ 0 w 86"/>
              <a:gd name="T65" fmla="*/ 48 h 86"/>
              <a:gd name="T66" fmla="*/ 2 w 86"/>
              <a:gd name="T67" fmla="*/ 55 h 86"/>
              <a:gd name="T68" fmla="*/ 13 w 86"/>
              <a:gd name="T69" fmla="*/ 63 h 86"/>
              <a:gd name="T70" fmla="*/ 21 w 86"/>
              <a:gd name="T71" fmla="*/ 6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86">
                <a:moveTo>
                  <a:pt x="21" y="63"/>
                </a:moveTo>
                <a:lnTo>
                  <a:pt x="21" y="63"/>
                </a:lnTo>
                <a:lnTo>
                  <a:pt x="23" y="63"/>
                </a:lnTo>
                <a:lnTo>
                  <a:pt x="23" y="63"/>
                </a:lnTo>
                <a:lnTo>
                  <a:pt x="23" y="64"/>
                </a:lnTo>
                <a:lnTo>
                  <a:pt x="23" y="64"/>
                </a:lnTo>
                <a:lnTo>
                  <a:pt x="23" y="72"/>
                </a:lnTo>
                <a:lnTo>
                  <a:pt x="25" y="78"/>
                </a:lnTo>
                <a:lnTo>
                  <a:pt x="31" y="83"/>
                </a:lnTo>
                <a:lnTo>
                  <a:pt x="37" y="86"/>
                </a:lnTo>
                <a:lnTo>
                  <a:pt x="37" y="86"/>
                </a:lnTo>
                <a:lnTo>
                  <a:pt x="44" y="86"/>
                </a:lnTo>
                <a:lnTo>
                  <a:pt x="51" y="82"/>
                </a:lnTo>
                <a:lnTo>
                  <a:pt x="55" y="78"/>
                </a:lnTo>
                <a:lnTo>
                  <a:pt x="57" y="71"/>
                </a:lnTo>
                <a:lnTo>
                  <a:pt x="57" y="71"/>
                </a:lnTo>
                <a:lnTo>
                  <a:pt x="57" y="68"/>
                </a:lnTo>
                <a:lnTo>
                  <a:pt x="57" y="68"/>
                </a:lnTo>
                <a:lnTo>
                  <a:pt x="60" y="70"/>
                </a:lnTo>
                <a:lnTo>
                  <a:pt x="60" y="70"/>
                </a:lnTo>
                <a:lnTo>
                  <a:pt x="67" y="71"/>
                </a:lnTo>
                <a:lnTo>
                  <a:pt x="74" y="71"/>
                </a:lnTo>
                <a:lnTo>
                  <a:pt x="79" y="67"/>
                </a:lnTo>
                <a:lnTo>
                  <a:pt x="84" y="62"/>
                </a:lnTo>
                <a:lnTo>
                  <a:pt x="84" y="62"/>
                </a:lnTo>
                <a:lnTo>
                  <a:pt x="86" y="55"/>
                </a:lnTo>
                <a:lnTo>
                  <a:pt x="84" y="48"/>
                </a:lnTo>
                <a:lnTo>
                  <a:pt x="82" y="41"/>
                </a:lnTo>
                <a:lnTo>
                  <a:pt x="76" y="37"/>
                </a:lnTo>
                <a:lnTo>
                  <a:pt x="76" y="37"/>
                </a:lnTo>
                <a:lnTo>
                  <a:pt x="74" y="37"/>
                </a:lnTo>
                <a:lnTo>
                  <a:pt x="74" y="37"/>
                </a:lnTo>
                <a:lnTo>
                  <a:pt x="76" y="36"/>
                </a:lnTo>
                <a:lnTo>
                  <a:pt x="76" y="36"/>
                </a:lnTo>
                <a:lnTo>
                  <a:pt x="80" y="29"/>
                </a:lnTo>
                <a:lnTo>
                  <a:pt x="82" y="23"/>
                </a:lnTo>
                <a:lnTo>
                  <a:pt x="80" y="16"/>
                </a:lnTo>
                <a:lnTo>
                  <a:pt x="76" y="11"/>
                </a:lnTo>
                <a:lnTo>
                  <a:pt x="76" y="11"/>
                </a:lnTo>
                <a:lnTo>
                  <a:pt x="69" y="7"/>
                </a:lnTo>
                <a:lnTo>
                  <a:pt x="63" y="5"/>
                </a:lnTo>
                <a:lnTo>
                  <a:pt x="56" y="7"/>
                </a:lnTo>
                <a:lnTo>
                  <a:pt x="51" y="11"/>
                </a:lnTo>
                <a:lnTo>
                  <a:pt x="51" y="11"/>
                </a:lnTo>
                <a:lnTo>
                  <a:pt x="49" y="12"/>
                </a:lnTo>
                <a:lnTo>
                  <a:pt x="49" y="12"/>
                </a:lnTo>
                <a:lnTo>
                  <a:pt x="48" y="9"/>
                </a:lnTo>
                <a:lnTo>
                  <a:pt x="48" y="9"/>
                </a:lnTo>
                <a:lnTo>
                  <a:pt x="44" y="4"/>
                </a:lnTo>
                <a:lnTo>
                  <a:pt x="37" y="1"/>
                </a:lnTo>
                <a:lnTo>
                  <a:pt x="31" y="0"/>
                </a:lnTo>
                <a:lnTo>
                  <a:pt x="24" y="1"/>
                </a:lnTo>
                <a:lnTo>
                  <a:pt x="24" y="1"/>
                </a:lnTo>
                <a:lnTo>
                  <a:pt x="19" y="7"/>
                </a:lnTo>
                <a:lnTo>
                  <a:pt x="15" y="12"/>
                </a:lnTo>
                <a:lnTo>
                  <a:pt x="15" y="19"/>
                </a:lnTo>
                <a:lnTo>
                  <a:pt x="16" y="27"/>
                </a:lnTo>
                <a:lnTo>
                  <a:pt x="16" y="27"/>
                </a:lnTo>
                <a:lnTo>
                  <a:pt x="17" y="28"/>
                </a:lnTo>
                <a:lnTo>
                  <a:pt x="17" y="28"/>
                </a:lnTo>
                <a:lnTo>
                  <a:pt x="15" y="28"/>
                </a:lnTo>
                <a:lnTo>
                  <a:pt x="15" y="28"/>
                </a:lnTo>
                <a:lnTo>
                  <a:pt x="8" y="31"/>
                </a:lnTo>
                <a:lnTo>
                  <a:pt x="4" y="35"/>
                </a:lnTo>
                <a:lnTo>
                  <a:pt x="1" y="41"/>
                </a:lnTo>
                <a:lnTo>
                  <a:pt x="0" y="48"/>
                </a:lnTo>
                <a:lnTo>
                  <a:pt x="0" y="48"/>
                </a:lnTo>
                <a:lnTo>
                  <a:pt x="2" y="55"/>
                </a:lnTo>
                <a:lnTo>
                  <a:pt x="8" y="60"/>
                </a:lnTo>
                <a:lnTo>
                  <a:pt x="13" y="63"/>
                </a:lnTo>
                <a:lnTo>
                  <a:pt x="21" y="63"/>
                </a:lnTo>
                <a:lnTo>
                  <a:pt x="21" y="63"/>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58" name="Freeform 2623"/>
          <p:cNvSpPr>
            <a:spLocks/>
          </p:cNvSpPr>
          <p:nvPr/>
        </p:nvSpPr>
        <p:spPr bwMode="auto">
          <a:xfrm>
            <a:off x="1392239" y="2630490"/>
            <a:ext cx="34925" cy="33338"/>
          </a:xfrm>
          <a:custGeom>
            <a:avLst/>
            <a:gdLst>
              <a:gd name="T0" fmla="*/ 43 w 43"/>
              <a:gd name="T1" fmla="*/ 22 h 43"/>
              <a:gd name="T2" fmla="*/ 43 w 43"/>
              <a:gd name="T3" fmla="*/ 22 h 43"/>
              <a:gd name="T4" fmla="*/ 43 w 43"/>
              <a:gd name="T5" fmla="*/ 26 h 43"/>
              <a:gd name="T6" fmla="*/ 42 w 43"/>
              <a:gd name="T7" fmla="*/ 30 h 43"/>
              <a:gd name="T8" fmla="*/ 37 w 43"/>
              <a:gd name="T9" fmla="*/ 37 h 43"/>
              <a:gd name="T10" fmla="*/ 30 w 43"/>
              <a:gd name="T11" fmla="*/ 42 h 43"/>
              <a:gd name="T12" fmla="*/ 26 w 43"/>
              <a:gd name="T13" fmla="*/ 43 h 43"/>
              <a:gd name="T14" fmla="*/ 22 w 43"/>
              <a:gd name="T15" fmla="*/ 43 h 43"/>
              <a:gd name="T16" fmla="*/ 22 w 43"/>
              <a:gd name="T17" fmla="*/ 43 h 43"/>
              <a:gd name="T18" fmla="*/ 18 w 43"/>
              <a:gd name="T19" fmla="*/ 43 h 43"/>
              <a:gd name="T20" fmla="*/ 14 w 43"/>
              <a:gd name="T21" fmla="*/ 42 h 43"/>
              <a:gd name="T22" fmla="*/ 7 w 43"/>
              <a:gd name="T23" fmla="*/ 37 h 43"/>
              <a:gd name="T24" fmla="*/ 2 w 43"/>
              <a:gd name="T25" fmla="*/ 30 h 43"/>
              <a:gd name="T26" fmla="*/ 0 w 43"/>
              <a:gd name="T27" fmla="*/ 26 h 43"/>
              <a:gd name="T28" fmla="*/ 0 w 43"/>
              <a:gd name="T29" fmla="*/ 22 h 43"/>
              <a:gd name="T30" fmla="*/ 0 w 43"/>
              <a:gd name="T31" fmla="*/ 22 h 43"/>
              <a:gd name="T32" fmla="*/ 0 w 43"/>
              <a:gd name="T33" fmla="*/ 18 h 43"/>
              <a:gd name="T34" fmla="*/ 2 w 43"/>
              <a:gd name="T35" fmla="*/ 14 h 43"/>
              <a:gd name="T36" fmla="*/ 7 w 43"/>
              <a:gd name="T37" fmla="*/ 7 h 43"/>
              <a:gd name="T38" fmla="*/ 14 w 43"/>
              <a:gd name="T39" fmla="*/ 2 h 43"/>
              <a:gd name="T40" fmla="*/ 18 w 43"/>
              <a:gd name="T41" fmla="*/ 0 h 43"/>
              <a:gd name="T42" fmla="*/ 22 w 43"/>
              <a:gd name="T43" fmla="*/ 0 h 43"/>
              <a:gd name="T44" fmla="*/ 22 w 43"/>
              <a:gd name="T45" fmla="*/ 0 h 43"/>
              <a:gd name="T46" fmla="*/ 26 w 43"/>
              <a:gd name="T47" fmla="*/ 0 h 43"/>
              <a:gd name="T48" fmla="*/ 30 w 43"/>
              <a:gd name="T49" fmla="*/ 2 h 43"/>
              <a:gd name="T50" fmla="*/ 37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7" y="37"/>
                </a:lnTo>
                <a:lnTo>
                  <a:pt x="30" y="42"/>
                </a:lnTo>
                <a:lnTo>
                  <a:pt x="26" y="43"/>
                </a:lnTo>
                <a:lnTo>
                  <a:pt x="22" y="43"/>
                </a:lnTo>
                <a:lnTo>
                  <a:pt x="22" y="43"/>
                </a:lnTo>
                <a:lnTo>
                  <a:pt x="18" y="43"/>
                </a:lnTo>
                <a:lnTo>
                  <a:pt x="14" y="42"/>
                </a:lnTo>
                <a:lnTo>
                  <a:pt x="7" y="37"/>
                </a:lnTo>
                <a:lnTo>
                  <a:pt x="2" y="30"/>
                </a:lnTo>
                <a:lnTo>
                  <a:pt x="0" y="26"/>
                </a:lnTo>
                <a:lnTo>
                  <a:pt x="0" y="22"/>
                </a:lnTo>
                <a:lnTo>
                  <a:pt x="0" y="22"/>
                </a:lnTo>
                <a:lnTo>
                  <a:pt x="0" y="18"/>
                </a:lnTo>
                <a:lnTo>
                  <a:pt x="2" y="14"/>
                </a:lnTo>
                <a:lnTo>
                  <a:pt x="7" y="7"/>
                </a:lnTo>
                <a:lnTo>
                  <a:pt x="14" y="2"/>
                </a:lnTo>
                <a:lnTo>
                  <a:pt x="18" y="0"/>
                </a:lnTo>
                <a:lnTo>
                  <a:pt x="22" y="0"/>
                </a:lnTo>
                <a:lnTo>
                  <a:pt x="22" y="0"/>
                </a:lnTo>
                <a:lnTo>
                  <a:pt x="26" y="0"/>
                </a:lnTo>
                <a:lnTo>
                  <a:pt x="30" y="2"/>
                </a:lnTo>
                <a:lnTo>
                  <a:pt x="37" y="7"/>
                </a:lnTo>
                <a:lnTo>
                  <a:pt x="42" y="14"/>
                </a:lnTo>
                <a:lnTo>
                  <a:pt x="43" y="18"/>
                </a:lnTo>
                <a:lnTo>
                  <a:pt x="43" y="22"/>
                </a:lnTo>
                <a:lnTo>
                  <a:pt x="43" y="2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59" name="Freeform 2624"/>
          <p:cNvSpPr>
            <a:spLocks/>
          </p:cNvSpPr>
          <p:nvPr/>
        </p:nvSpPr>
        <p:spPr bwMode="auto">
          <a:xfrm>
            <a:off x="1319213" y="2697164"/>
            <a:ext cx="17463" cy="17463"/>
          </a:xfrm>
          <a:custGeom>
            <a:avLst/>
            <a:gdLst>
              <a:gd name="T0" fmla="*/ 21 w 21"/>
              <a:gd name="T1" fmla="*/ 10 h 21"/>
              <a:gd name="T2" fmla="*/ 21 w 21"/>
              <a:gd name="T3" fmla="*/ 10 h 21"/>
              <a:gd name="T4" fmla="*/ 20 w 21"/>
              <a:gd name="T5" fmla="*/ 14 h 21"/>
              <a:gd name="T6" fmla="*/ 17 w 21"/>
              <a:gd name="T7" fmla="*/ 17 h 21"/>
              <a:gd name="T8" fmla="*/ 15 w 21"/>
              <a:gd name="T9" fmla="*/ 20 h 21"/>
              <a:gd name="T10" fmla="*/ 11 w 21"/>
              <a:gd name="T11" fmla="*/ 21 h 21"/>
              <a:gd name="T12" fmla="*/ 11 w 21"/>
              <a:gd name="T13" fmla="*/ 21 h 21"/>
              <a:gd name="T14" fmla="*/ 7 w 21"/>
              <a:gd name="T15" fmla="*/ 20 h 21"/>
              <a:gd name="T16" fmla="*/ 3 w 21"/>
              <a:gd name="T17" fmla="*/ 17 h 21"/>
              <a:gd name="T18" fmla="*/ 0 w 21"/>
              <a:gd name="T19" fmla="*/ 14 h 21"/>
              <a:gd name="T20" fmla="*/ 0 w 21"/>
              <a:gd name="T21" fmla="*/ 10 h 21"/>
              <a:gd name="T22" fmla="*/ 0 w 21"/>
              <a:gd name="T23" fmla="*/ 10 h 21"/>
              <a:gd name="T24" fmla="*/ 0 w 21"/>
              <a:gd name="T25" fmla="*/ 6 h 21"/>
              <a:gd name="T26" fmla="*/ 3 w 21"/>
              <a:gd name="T27" fmla="*/ 2 h 21"/>
              <a:gd name="T28" fmla="*/ 7 w 21"/>
              <a:gd name="T29" fmla="*/ 0 h 21"/>
              <a:gd name="T30" fmla="*/ 11 w 21"/>
              <a:gd name="T31" fmla="*/ 0 h 21"/>
              <a:gd name="T32" fmla="*/ 11 w 21"/>
              <a:gd name="T33" fmla="*/ 0 h 21"/>
              <a:gd name="T34" fmla="*/ 15 w 21"/>
              <a:gd name="T35" fmla="*/ 0 h 21"/>
              <a:gd name="T36" fmla="*/ 17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7" y="17"/>
                </a:lnTo>
                <a:lnTo>
                  <a:pt x="15" y="20"/>
                </a:lnTo>
                <a:lnTo>
                  <a:pt x="11" y="21"/>
                </a:lnTo>
                <a:lnTo>
                  <a:pt x="11" y="21"/>
                </a:lnTo>
                <a:lnTo>
                  <a:pt x="7" y="20"/>
                </a:lnTo>
                <a:lnTo>
                  <a:pt x="3" y="17"/>
                </a:lnTo>
                <a:lnTo>
                  <a:pt x="0" y="14"/>
                </a:lnTo>
                <a:lnTo>
                  <a:pt x="0" y="10"/>
                </a:lnTo>
                <a:lnTo>
                  <a:pt x="0" y="10"/>
                </a:lnTo>
                <a:lnTo>
                  <a:pt x="0" y="6"/>
                </a:lnTo>
                <a:lnTo>
                  <a:pt x="3" y="2"/>
                </a:lnTo>
                <a:lnTo>
                  <a:pt x="7" y="0"/>
                </a:lnTo>
                <a:lnTo>
                  <a:pt x="11" y="0"/>
                </a:lnTo>
                <a:lnTo>
                  <a:pt x="11" y="0"/>
                </a:lnTo>
                <a:lnTo>
                  <a:pt x="15" y="0"/>
                </a:lnTo>
                <a:lnTo>
                  <a:pt x="17" y="2"/>
                </a:lnTo>
                <a:lnTo>
                  <a:pt x="20" y="6"/>
                </a:lnTo>
                <a:lnTo>
                  <a:pt x="21" y="10"/>
                </a:lnTo>
                <a:lnTo>
                  <a:pt x="21" y="1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60" name="Freeform 2625"/>
          <p:cNvSpPr>
            <a:spLocks/>
          </p:cNvSpPr>
          <p:nvPr/>
        </p:nvSpPr>
        <p:spPr bwMode="auto">
          <a:xfrm>
            <a:off x="1362077" y="2774952"/>
            <a:ext cx="93663" cy="58738"/>
          </a:xfrm>
          <a:custGeom>
            <a:avLst/>
            <a:gdLst>
              <a:gd name="T0" fmla="*/ 102 w 118"/>
              <a:gd name="T1" fmla="*/ 75 h 75"/>
              <a:gd name="T2" fmla="*/ 16 w 118"/>
              <a:gd name="T3" fmla="*/ 75 h 75"/>
              <a:gd name="T4" fmla="*/ 0 w 118"/>
              <a:gd name="T5" fmla="*/ 0 h 75"/>
              <a:gd name="T6" fmla="*/ 118 w 118"/>
              <a:gd name="T7" fmla="*/ 0 h 75"/>
              <a:gd name="T8" fmla="*/ 102 w 118"/>
              <a:gd name="T9" fmla="*/ 75 h 75"/>
            </a:gdLst>
            <a:ahLst/>
            <a:cxnLst>
              <a:cxn ang="0">
                <a:pos x="T0" y="T1"/>
              </a:cxn>
              <a:cxn ang="0">
                <a:pos x="T2" y="T3"/>
              </a:cxn>
              <a:cxn ang="0">
                <a:pos x="T4" y="T5"/>
              </a:cxn>
              <a:cxn ang="0">
                <a:pos x="T6" y="T7"/>
              </a:cxn>
              <a:cxn ang="0">
                <a:pos x="T8" y="T9"/>
              </a:cxn>
            </a:cxnLst>
            <a:rect l="0" t="0" r="r" b="b"/>
            <a:pathLst>
              <a:path w="118" h="75">
                <a:moveTo>
                  <a:pt x="102" y="75"/>
                </a:moveTo>
                <a:lnTo>
                  <a:pt x="16" y="75"/>
                </a:lnTo>
                <a:lnTo>
                  <a:pt x="0" y="0"/>
                </a:lnTo>
                <a:lnTo>
                  <a:pt x="118" y="0"/>
                </a:lnTo>
                <a:lnTo>
                  <a:pt x="102" y="75"/>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61" name="Rectangle 2626"/>
          <p:cNvSpPr>
            <a:spLocks noChangeArrowheads="1"/>
          </p:cNvSpPr>
          <p:nvPr/>
        </p:nvSpPr>
        <p:spPr bwMode="auto">
          <a:xfrm>
            <a:off x="1354139" y="2757490"/>
            <a:ext cx="111125" cy="17463"/>
          </a:xfrm>
          <a:prstGeom prst="rect">
            <a:avLst/>
          </a:prstGeom>
          <a:solidFill>
            <a:srgbClr val="F1B565"/>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262" name="Freeform 2627"/>
          <p:cNvSpPr>
            <a:spLocks/>
          </p:cNvSpPr>
          <p:nvPr/>
        </p:nvSpPr>
        <p:spPr bwMode="auto">
          <a:xfrm>
            <a:off x="1482727" y="2697164"/>
            <a:ext cx="17463" cy="17463"/>
          </a:xfrm>
          <a:custGeom>
            <a:avLst/>
            <a:gdLst>
              <a:gd name="T0" fmla="*/ 0 w 22"/>
              <a:gd name="T1" fmla="*/ 10 h 21"/>
              <a:gd name="T2" fmla="*/ 0 w 22"/>
              <a:gd name="T3" fmla="*/ 10 h 21"/>
              <a:gd name="T4" fmla="*/ 2 w 22"/>
              <a:gd name="T5" fmla="*/ 14 h 21"/>
              <a:gd name="T6" fmla="*/ 4 w 22"/>
              <a:gd name="T7" fmla="*/ 17 h 21"/>
              <a:gd name="T8" fmla="*/ 7 w 22"/>
              <a:gd name="T9" fmla="*/ 20 h 21"/>
              <a:gd name="T10" fmla="*/ 11 w 22"/>
              <a:gd name="T11" fmla="*/ 21 h 21"/>
              <a:gd name="T12" fmla="*/ 11 w 22"/>
              <a:gd name="T13" fmla="*/ 21 h 21"/>
              <a:gd name="T14" fmla="*/ 15 w 22"/>
              <a:gd name="T15" fmla="*/ 20 h 21"/>
              <a:gd name="T16" fmla="*/ 19 w 22"/>
              <a:gd name="T17" fmla="*/ 17 h 21"/>
              <a:gd name="T18" fmla="*/ 22 w 22"/>
              <a:gd name="T19" fmla="*/ 14 h 21"/>
              <a:gd name="T20" fmla="*/ 22 w 22"/>
              <a:gd name="T21" fmla="*/ 10 h 21"/>
              <a:gd name="T22" fmla="*/ 22 w 22"/>
              <a:gd name="T23" fmla="*/ 10 h 21"/>
              <a:gd name="T24" fmla="*/ 22 w 22"/>
              <a:gd name="T25" fmla="*/ 6 h 21"/>
              <a:gd name="T26" fmla="*/ 19 w 22"/>
              <a:gd name="T27" fmla="*/ 2 h 21"/>
              <a:gd name="T28" fmla="*/ 15 w 22"/>
              <a:gd name="T29" fmla="*/ 0 h 21"/>
              <a:gd name="T30" fmla="*/ 11 w 22"/>
              <a:gd name="T31" fmla="*/ 0 h 21"/>
              <a:gd name="T32" fmla="*/ 11 w 22"/>
              <a:gd name="T33" fmla="*/ 0 h 21"/>
              <a:gd name="T34" fmla="*/ 7 w 22"/>
              <a:gd name="T35" fmla="*/ 0 h 21"/>
              <a:gd name="T36" fmla="*/ 4 w 22"/>
              <a:gd name="T37" fmla="*/ 2 h 21"/>
              <a:gd name="T38" fmla="*/ 2 w 22"/>
              <a:gd name="T39" fmla="*/ 6 h 21"/>
              <a:gd name="T40" fmla="*/ 0 w 22"/>
              <a:gd name="T41" fmla="*/ 10 h 21"/>
              <a:gd name="T42" fmla="*/ 0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0" y="10"/>
                </a:moveTo>
                <a:lnTo>
                  <a:pt x="0" y="10"/>
                </a:lnTo>
                <a:lnTo>
                  <a:pt x="2" y="14"/>
                </a:lnTo>
                <a:lnTo>
                  <a:pt x="4" y="17"/>
                </a:lnTo>
                <a:lnTo>
                  <a:pt x="7" y="20"/>
                </a:lnTo>
                <a:lnTo>
                  <a:pt x="11" y="21"/>
                </a:lnTo>
                <a:lnTo>
                  <a:pt x="11" y="21"/>
                </a:lnTo>
                <a:lnTo>
                  <a:pt x="15" y="20"/>
                </a:lnTo>
                <a:lnTo>
                  <a:pt x="19" y="17"/>
                </a:lnTo>
                <a:lnTo>
                  <a:pt x="22" y="14"/>
                </a:lnTo>
                <a:lnTo>
                  <a:pt x="22" y="10"/>
                </a:lnTo>
                <a:lnTo>
                  <a:pt x="22" y="10"/>
                </a:lnTo>
                <a:lnTo>
                  <a:pt x="22" y="6"/>
                </a:lnTo>
                <a:lnTo>
                  <a:pt x="19" y="2"/>
                </a:lnTo>
                <a:lnTo>
                  <a:pt x="15" y="0"/>
                </a:lnTo>
                <a:lnTo>
                  <a:pt x="11" y="0"/>
                </a:lnTo>
                <a:lnTo>
                  <a:pt x="11" y="0"/>
                </a:lnTo>
                <a:lnTo>
                  <a:pt x="7" y="0"/>
                </a:lnTo>
                <a:lnTo>
                  <a:pt x="4" y="2"/>
                </a:lnTo>
                <a:lnTo>
                  <a:pt x="2" y="6"/>
                </a:lnTo>
                <a:lnTo>
                  <a:pt x="0" y="10"/>
                </a:lnTo>
                <a:lnTo>
                  <a:pt x="0" y="1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63" name="Freeform 2628"/>
          <p:cNvSpPr>
            <a:spLocks/>
          </p:cNvSpPr>
          <p:nvPr/>
        </p:nvSpPr>
        <p:spPr bwMode="auto">
          <a:xfrm>
            <a:off x="1609727" y="2524127"/>
            <a:ext cx="382588" cy="382588"/>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64" name="Freeform 2629"/>
          <p:cNvSpPr>
            <a:spLocks/>
          </p:cNvSpPr>
          <p:nvPr/>
        </p:nvSpPr>
        <p:spPr bwMode="auto">
          <a:xfrm>
            <a:off x="1685927" y="2671765"/>
            <a:ext cx="123825" cy="17463"/>
          </a:xfrm>
          <a:custGeom>
            <a:avLst/>
            <a:gdLst>
              <a:gd name="T0" fmla="*/ 0 w 156"/>
              <a:gd name="T1" fmla="*/ 0 h 21"/>
              <a:gd name="T2" fmla="*/ 0 w 156"/>
              <a:gd name="T3" fmla="*/ 21 h 21"/>
              <a:gd name="T4" fmla="*/ 134 w 156"/>
              <a:gd name="T5" fmla="*/ 21 h 21"/>
              <a:gd name="T6" fmla="*/ 156 w 156"/>
              <a:gd name="T7" fmla="*/ 0 h 21"/>
              <a:gd name="T8" fmla="*/ 0 w 156"/>
              <a:gd name="T9" fmla="*/ 0 h 21"/>
            </a:gdLst>
            <a:ahLst/>
            <a:cxnLst>
              <a:cxn ang="0">
                <a:pos x="T0" y="T1"/>
              </a:cxn>
              <a:cxn ang="0">
                <a:pos x="T2" y="T3"/>
              </a:cxn>
              <a:cxn ang="0">
                <a:pos x="T4" y="T5"/>
              </a:cxn>
              <a:cxn ang="0">
                <a:pos x="T6" y="T7"/>
              </a:cxn>
              <a:cxn ang="0">
                <a:pos x="T8" y="T9"/>
              </a:cxn>
            </a:cxnLst>
            <a:rect l="0" t="0" r="r" b="b"/>
            <a:pathLst>
              <a:path w="156" h="21">
                <a:moveTo>
                  <a:pt x="0" y="0"/>
                </a:moveTo>
                <a:lnTo>
                  <a:pt x="0" y="21"/>
                </a:lnTo>
                <a:lnTo>
                  <a:pt x="134" y="21"/>
                </a:lnTo>
                <a:lnTo>
                  <a:pt x="156" y="0"/>
                </a:lnTo>
                <a:lnTo>
                  <a:pt x="0" y="0"/>
                </a:lnTo>
                <a:close/>
              </a:path>
            </a:pathLst>
          </a:custGeom>
          <a:solidFill>
            <a:srgbClr val="F0EFD2"/>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65" name="Freeform 2630"/>
          <p:cNvSpPr>
            <a:spLocks/>
          </p:cNvSpPr>
          <p:nvPr/>
        </p:nvSpPr>
        <p:spPr bwMode="auto">
          <a:xfrm>
            <a:off x="1817689" y="2671765"/>
            <a:ext cx="98425" cy="17463"/>
          </a:xfrm>
          <a:custGeom>
            <a:avLst/>
            <a:gdLst>
              <a:gd name="T0" fmla="*/ 21 w 123"/>
              <a:gd name="T1" fmla="*/ 0 h 21"/>
              <a:gd name="T2" fmla="*/ 0 w 123"/>
              <a:gd name="T3" fmla="*/ 21 h 21"/>
              <a:gd name="T4" fmla="*/ 123 w 123"/>
              <a:gd name="T5" fmla="*/ 21 h 21"/>
              <a:gd name="T6" fmla="*/ 123 w 123"/>
              <a:gd name="T7" fmla="*/ 0 h 21"/>
              <a:gd name="T8" fmla="*/ 21 w 123"/>
              <a:gd name="T9" fmla="*/ 0 h 21"/>
            </a:gdLst>
            <a:ahLst/>
            <a:cxnLst>
              <a:cxn ang="0">
                <a:pos x="T0" y="T1"/>
              </a:cxn>
              <a:cxn ang="0">
                <a:pos x="T2" y="T3"/>
              </a:cxn>
              <a:cxn ang="0">
                <a:pos x="T4" y="T5"/>
              </a:cxn>
              <a:cxn ang="0">
                <a:pos x="T6" y="T7"/>
              </a:cxn>
              <a:cxn ang="0">
                <a:pos x="T8" y="T9"/>
              </a:cxn>
            </a:cxnLst>
            <a:rect l="0" t="0" r="r" b="b"/>
            <a:pathLst>
              <a:path w="123" h="21">
                <a:moveTo>
                  <a:pt x="21" y="0"/>
                </a:moveTo>
                <a:lnTo>
                  <a:pt x="0" y="21"/>
                </a:lnTo>
                <a:lnTo>
                  <a:pt x="123" y="21"/>
                </a:lnTo>
                <a:lnTo>
                  <a:pt x="123" y="0"/>
                </a:lnTo>
                <a:lnTo>
                  <a:pt x="21" y="0"/>
                </a:lnTo>
                <a:close/>
              </a:path>
            </a:pathLst>
          </a:custGeom>
          <a:solidFill>
            <a:srgbClr val="F0EFD2"/>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66" name="Freeform 2631"/>
          <p:cNvSpPr>
            <a:spLocks/>
          </p:cNvSpPr>
          <p:nvPr/>
        </p:nvSpPr>
        <p:spPr bwMode="auto">
          <a:xfrm>
            <a:off x="1695452" y="2689227"/>
            <a:ext cx="212725" cy="119063"/>
          </a:xfrm>
          <a:custGeom>
            <a:avLst/>
            <a:gdLst>
              <a:gd name="T0" fmla="*/ 228 w 268"/>
              <a:gd name="T1" fmla="*/ 150 h 150"/>
              <a:gd name="T2" fmla="*/ 40 w 268"/>
              <a:gd name="T3" fmla="*/ 150 h 150"/>
              <a:gd name="T4" fmla="*/ 40 w 268"/>
              <a:gd name="T5" fmla="*/ 150 h 150"/>
              <a:gd name="T6" fmla="*/ 32 w 268"/>
              <a:gd name="T7" fmla="*/ 149 h 150"/>
              <a:gd name="T8" fmla="*/ 26 w 268"/>
              <a:gd name="T9" fmla="*/ 145 h 150"/>
              <a:gd name="T10" fmla="*/ 21 w 268"/>
              <a:gd name="T11" fmla="*/ 140 h 150"/>
              <a:gd name="T12" fmla="*/ 19 w 268"/>
              <a:gd name="T13" fmla="*/ 132 h 150"/>
              <a:gd name="T14" fmla="*/ 0 w 268"/>
              <a:gd name="T15" fmla="*/ 0 h 150"/>
              <a:gd name="T16" fmla="*/ 268 w 268"/>
              <a:gd name="T17" fmla="*/ 0 h 150"/>
              <a:gd name="T18" fmla="*/ 249 w 268"/>
              <a:gd name="T19" fmla="*/ 132 h 150"/>
              <a:gd name="T20" fmla="*/ 249 w 268"/>
              <a:gd name="T21" fmla="*/ 132 h 150"/>
              <a:gd name="T22" fmla="*/ 247 w 268"/>
              <a:gd name="T23" fmla="*/ 140 h 150"/>
              <a:gd name="T24" fmla="*/ 243 w 268"/>
              <a:gd name="T25" fmla="*/ 145 h 150"/>
              <a:gd name="T26" fmla="*/ 236 w 268"/>
              <a:gd name="T27" fmla="*/ 149 h 150"/>
              <a:gd name="T28" fmla="*/ 228 w 268"/>
              <a:gd name="T29" fmla="*/ 150 h 150"/>
              <a:gd name="T30" fmla="*/ 228 w 268"/>
              <a:gd name="T3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8" h="150">
                <a:moveTo>
                  <a:pt x="228" y="150"/>
                </a:moveTo>
                <a:lnTo>
                  <a:pt x="40" y="150"/>
                </a:lnTo>
                <a:lnTo>
                  <a:pt x="40" y="150"/>
                </a:lnTo>
                <a:lnTo>
                  <a:pt x="32" y="149"/>
                </a:lnTo>
                <a:lnTo>
                  <a:pt x="26" y="145"/>
                </a:lnTo>
                <a:lnTo>
                  <a:pt x="21" y="140"/>
                </a:lnTo>
                <a:lnTo>
                  <a:pt x="19" y="132"/>
                </a:lnTo>
                <a:lnTo>
                  <a:pt x="0" y="0"/>
                </a:lnTo>
                <a:lnTo>
                  <a:pt x="268" y="0"/>
                </a:lnTo>
                <a:lnTo>
                  <a:pt x="249" y="132"/>
                </a:lnTo>
                <a:lnTo>
                  <a:pt x="249" y="132"/>
                </a:lnTo>
                <a:lnTo>
                  <a:pt x="247" y="140"/>
                </a:lnTo>
                <a:lnTo>
                  <a:pt x="243" y="145"/>
                </a:lnTo>
                <a:lnTo>
                  <a:pt x="236" y="149"/>
                </a:lnTo>
                <a:lnTo>
                  <a:pt x="228" y="150"/>
                </a:lnTo>
                <a:lnTo>
                  <a:pt x="228" y="150"/>
                </a:lnTo>
                <a:close/>
              </a:path>
            </a:pathLst>
          </a:custGeom>
          <a:solidFill>
            <a:srgbClr val="36D7B7"/>
          </a:solidFill>
          <a:ln w="5">
            <a:solidFill>
              <a:srgbClr val="153F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67" name="Line 2632"/>
          <p:cNvSpPr>
            <a:spLocks noChangeShapeType="1"/>
          </p:cNvSpPr>
          <p:nvPr/>
        </p:nvSpPr>
        <p:spPr bwMode="auto">
          <a:xfrm flipH="1">
            <a:off x="1724027" y="27241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68" name="Line 2633"/>
          <p:cNvSpPr>
            <a:spLocks noChangeShapeType="1"/>
          </p:cNvSpPr>
          <p:nvPr/>
        </p:nvSpPr>
        <p:spPr bwMode="auto">
          <a:xfrm flipH="1">
            <a:off x="1758952" y="27241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69" name="Freeform 2634"/>
          <p:cNvSpPr>
            <a:spLocks/>
          </p:cNvSpPr>
          <p:nvPr/>
        </p:nvSpPr>
        <p:spPr bwMode="auto">
          <a:xfrm>
            <a:off x="1792289" y="2617789"/>
            <a:ext cx="85725" cy="71438"/>
          </a:xfrm>
          <a:custGeom>
            <a:avLst/>
            <a:gdLst>
              <a:gd name="T0" fmla="*/ 33 w 108"/>
              <a:gd name="T1" fmla="*/ 91 h 91"/>
              <a:gd name="T2" fmla="*/ 105 w 108"/>
              <a:gd name="T3" fmla="*/ 19 h 91"/>
              <a:gd name="T4" fmla="*/ 105 w 108"/>
              <a:gd name="T5" fmla="*/ 19 h 91"/>
              <a:gd name="T6" fmla="*/ 108 w 108"/>
              <a:gd name="T7" fmla="*/ 15 h 91"/>
              <a:gd name="T8" fmla="*/ 108 w 108"/>
              <a:gd name="T9" fmla="*/ 11 h 91"/>
              <a:gd name="T10" fmla="*/ 108 w 108"/>
              <a:gd name="T11" fmla="*/ 7 h 91"/>
              <a:gd name="T12" fmla="*/ 105 w 108"/>
              <a:gd name="T13" fmla="*/ 3 h 91"/>
              <a:gd name="T14" fmla="*/ 105 w 108"/>
              <a:gd name="T15" fmla="*/ 3 h 91"/>
              <a:gd name="T16" fmla="*/ 105 w 108"/>
              <a:gd name="T17" fmla="*/ 3 h 91"/>
              <a:gd name="T18" fmla="*/ 101 w 108"/>
              <a:gd name="T19" fmla="*/ 0 h 91"/>
              <a:gd name="T20" fmla="*/ 97 w 108"/>
              <a:gd name="T21" fmla="*/ 0 h 91"/>
              <a:gd name="T22" fmla="*/ 93 w 108"/>
              <a:gd name="T23" fmla="*/ 0 h 91"/>
              <a:gd name="T24" fmla="*/ 89 w 108"/>
              <a:gd name="T25" fmla="*/ 3 h 91"/>
              <a:gd name="T26" fmla="*/ 0 w 108"/>
              <a:gd name="T27" fmla="*/ 91 h 91"/>
              <a:gd name="T28" fmla="*/ 33 w 10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91">
                <a:moveTo>
                  <a:pt x="33" y="91"/>
                </a:moveTo>
                <a:lnTo>
                  <a:pt x="105" y="19"/>
                </a:lnTo>
                <a:lnTo>
                  <a:pt x="105" y="19"/>
                </a:lnTo>
                <a:lnTo>
                  <a:pt x="108" y="15"/>
                </a:lnTo>
                <a:lnTo>
                  <a:pt x="108" y="11"/>
                </a:lnTo>
                <a:lnTo>
                  <a:pt x="108" y="7"/>
                </a:lnTo>
                <a:lnTo>
                  <a:pt x="105" y="3"/>
                </a:lnTo>
                <a:lnTo>
                  <a:pt x="105" y="3"/>
                </a:lnTo>
                <a:lnTo>
                  <a:pt x="105" y="3"/>
                </a:lnTo>
                <a:lnTo>
                  <a:pt x="101" y="0"/>
                </a:lnTo>
                <a:lnTo>
                  <a:pt x="97" y="0"/>
                </a:lnTo>
                <a:lnTo>
                  <a:pt x="93" y="0"/>
                </a:lnTo>
                <a:lnTo>
                  <a:pt x="89" y="3"/>
                </a:lnTo>
                <a:lnTo>
                  <a:pt x="0" y="91"/>
                </a:lnTo>
                <a:lnTo>
                  <a:pt x="33" y="91"/>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70" name="Line 2635"/>
          <p:cNvSpPr>
            <a:spLocks noChangeShapeType="1"/>
          </p:cNvSpPr>
          <p:nvPr/>
        </p:nvSpPr>
        <p:spPr bwMode="auto">
          <a:xfrm flipH="1">
            <a:off x="1792289" y="27241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71" name="Line 2636"/>
          <p:cNvSpPr>
            <a:spLocks noChangeShapeType="1"/>
          </p:cNvSpPr>
          <p:nvPr/>
        </p:nvSpPr>
        <p:spPr bwMode="auto">
          <a:xfrm flipH="1">
            <a:off x="1827214" y="27241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72" name="Line 2637"/>
          <p:cNvSpPr>
            <a:spLocks noChangeShapeType="1"/>
          </p:cNvSpPr>
          <p:nvPr/>
        </p:nvSpPr>
        <p:spPr bwMode="auto">
          <a:xfrm flipH="1">
            <a:off x="1860551" y="27241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73" name="Line 2638"/>
          <p:cNvSpPr>
            <a:spLocks noChangeShapeType="1"/>
          </p:cNvSpPr>
          <p:nvPr/>
        </p:nvSpPr>
        <p:spPr bwMode="auto">
          <a:xfrm flipH="1">
            <a:off x="1724027" y="27495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74" name="Line 2639"/>
          <p:cNvSpPr>
            <a:spLocks noChangeShapeType="1"/>
          </p:cNvSpPr>
          <p:nvPr/>
        </p:nvSpPr>
        <p:spPr bwMode="auto">
          <a:xfrm flipH="1">
            <a:off x="1758952" y="27495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75" name="Line 2640"/>
          <p:cNvSpPr>
            <a:spLocks noChangeShapeType="1"/>
          </p:cNvSpPr>
          <p:nvPr/>
        </p:nvSpPr>
        <p:spPr bwMode="auto">
          <a:xfrm flipH="1">
            <a:off x="1792289" y="27495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76" name="Line 2641"/>
          <p:cNvSpPr>
            <a:spLocks noChangeShapeType="1"/>
          </p:cNvSpPr>
          <p:nvPr/>
        </p:nvSpPr>
        <p:spPr bwMode="auto">
          <a:xfrm flipH="1">
            <a:off x="1827214" y="27495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77" name="Line 2642"/>
          <p:cNvSpPr>
            <a:spLocks noChangeShapeType="1"/>
          </p:cNvSpPr>
          <p:nvPr/>
        </p:nvSpPr>
        <p:spPr bwMode="auto">
          <a:xfrm flipH="1">
            <a:off x="1860551" y="27495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78" name="Line 2643"/>
          <p:cNvSpPr>
            <a:spLocks noChangeShapeType="1"/>
          </p:cNvSpPr>
          <p:nvPr/>
        </p:nvSpPr>
        <p:spPr bwMode="auto">
          <a:xfrm flipH="1">
            <a:off x="1724027" y="27749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79" name="Line 2644"/>
          <p:cNvSpPr>
            <a:spLocks noChangeShapeType="1"/>
          </p:cNvSpPr>
          <p:nvPr/>
        </p:nvSpPr>
        <p:spPr bwMode="auto">
          <a:xfrm flipH="1">
            <a:off x="1758952" y="27749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80" name="Line 2645"/>
          <p:cNvSpPr>
            <a:spLocks noChangeShapeType="1"/>
          </p:cNvSpPr>
          <p:nvPr/>
        </p:nvSpPr>
        <p:spPr bwMode="auto">
          <a:xfrm flipH="1">
            <a:off x="1792289" y="27749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81" name="Line 2646"/>
          <p:cNvSpPr>
            <a:spLocks noChangeShapeType="1"/>
          </p:cNvSpPr>
          <p:nvPr/>
        </p:nvSpPr>
        <p:spPr bwMode="auto">
          <a:xfrm flipH="1">
            <a:off x="1827214" y="2774951"/>
            <a:ext cx="15875"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82" name="Line 2647"/>
          <p:cNvSpPr>
            <a:spLocks noChangeShapeType="1"/>
          </p:cNvSpPr>
          <p:nvPr/>
        </p:nvSpPr>
        <p:spPr bwMode="auto">
          <a:xfrm flipH="1">
            <a:off x="1860551" y="2774951"/>
            <a:ext cx="17463"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83" name="Freeform 2648"/>
          <p:cNvSpPr>
            <a:spLocks/>
          </p:cNvSpPr>
          <p:nvPr/>
        </p:nvSpPr>
        <p:spPr bwMode="auto">
          <a:xfrm>
            <a:off x="2001839" y="2524127"/>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2"/>
                </a:lnTo>
                <a:lnTo>
                  <a:pt x="0" y="242"/>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4" name="Freeform 2649"/>
          <p:cNvSpPr>
            <a:spLocks/>
          </p:cNvSpPr>
          <p:nvPr/>
        </p:nvSpPr>
        <p:spPr bwMode="auto">
          <a:xfrm>
            <a:off x="2078039" y="2633665"/>
            <a:ext cx="230188" cy="161925"/>
          </a:xfrm>
          <a:custGeom>
            <a:avLst/>
            <a:gdLst>
              <a:gd name="T0" fmla="*/ 278 w 289"/>
              <a:gd name="T1" fmla="*/ 203 h 203"/>
              <a:gd name="T2" fmla="*/ 10 w 289"/>
              <a:gd name="T3" fmla="*/ 203 h 203"/>
              <a:gd name="T4" fmla="*/ 10 w 289"/>
              <a:gd name="T5" fmla="*/ 203 h 203"/>
              <a:gd name="T6" fmla="*/ 6 w 289"/>
              <a:gd name="T7" fmla="*/ 202 h 203"/>
              <a:gd name="T8" fmla="*/ 2 w 289"/>
              <a:gd name="T9" fmla="*/ 201 h 203"/>
              <a:gd name="T10" fmla="*/ 1 w 289"/>
              <a:gd name="T11" fmla="*/ 197 h 203"/>
              <a:gd name="T12" fmla="*/ 0 w 289"/>
              <a:gd name="T13" fmla="*/ 193 h 203"/>
              <a:gd name="T14" fmla="*/ 0 w 289"/>
              <a:gd name="T15" fmla="*/ 10 h 203"/>
              <a:gd name="T16" fmla="*/ 0 w 289"/>
              <a:gd name="T17" fmla="*/ 10 h 203"/>
              <a:gd name="T18" fmla="*/ 1 w 289"/>
              <a:gd name="T19" fmla="*/ 6 h 203"/>
              <a:gd name="T20" fmla="*/ 2 w 289"/>
              <a:gd name="T21" fmla="*/ 2 h 203"/>
              <a:gd name="T22" fmla="*/ 6 w 289"/>
              <a:gd name="T23" fmla="*/ 1 h 203"/>
              <a:gd name="T24" fmla="*/ 10 w 289"/>
              <a:gd name="T25" fmla="*/ 0 h 203"/>
              <a:gd name="T26" fmla="*/ 278 w 289"/>
              <a:gd name="T27" fmla="*/ 0 h 203"/>
              <a:gd name="T28" fmla="*/ 278 w 289"/>
              <a:gd name="T29" fmla="*/ 0 h 203"/>
              <a:gd name="T30" fmla="*/ 282 w 289"/>
              <a:gd name="T31" fmla="*/ 1 h 203"/>
              <a:gd name="T32" fmla="*/ 286 w 289"/>
              <a:gd name="T33" fmla="*/ 2 h 203"/>
              <a:gd name="T34" fmla="*/ 288 w 289"/>
              <a:gd name="T35" fmla="*/ 6 h 203"/>
              <a:gd name="T36" fmla="*/ 289 w 289"/>
              <a:gd name="T37" fmla="*/ 10 h 203"/>
              <a:gd name="T38" fmla="*/ 289 w 289"/>
              <a:gd name="T39" fmla="*/ 193 h 203"/>
              <a:gd name="T40" fmla="*/ 289 w 289"/>
              <a:gd name="T41" fmla="*/ 193 h 203"/>
              <a:gd name="T42" fmla="*/ 288 w 289"/>
              <a:gd name="T43" fmla="*/ 197 h 203"/>
              <a:gd name="T44" fmla="*/ 286 w 289"/>
              <a:gd name="T45" fmla="*/ 201 h 203"/>
              <a:gd name="T46" fmla="*/ 282 w 289"/>
              <a:gd name="T47" fmla="*/ 202 h 203"/>
              <a:gd name="T48" fmla="*/ 278 w 289"/>
              <a:gd name="T49" fmla="*/ 203 h 203"/>
              <a:gd name="T50" fmla="*/ 278 w 289"/>
              <a:gd name="T5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203">
                <a:moveTo>
                  <a:pt x="278" y="203"/>
                </a:moveTo>
                <a:lnTo>
                  <a:pt x="10" y="203"/>
                </a:lnTo>
                <a:lnTo>
                  <a:pt x="10" y="203"/>
                </a:lnTo>
                <a:lnTo>
                  <a:pt x="6" y="202"/>
                </a:lnTo>
                <a:lnTo>
                  <a:pt x="2" y="201"/>
                </a:lnTo>
                <a:lnTo>
                  <a:pt x="1" y="197"/>
                </a:lnTo>
                <a:lnTo>
                  <a:pt x="0" y="193"/>
                </a:lnTo>
                <a:lnTo>
                  <a:pt x="0" y="10"/>
                </a:lnTo>
                <a:lnTo>
                  <a:pt x="0" y="10"/>
                </a:lnTo>
                <a:lnTo>
                  <a:pt x="1" y="6"/>
                </a:lnTo>
                <a:lnTo>
                  <a:pt x="2" y="2"/>
                </a:lnTo>
                <a:lnTo>
                  <a:pt x="6" y="1"/>
                </a:lnTo>
                <a:lnTo>
                  <a:pt x="10" y="0"/>
                </a:lnTo>
                <a:lnTo>
                  <a:pt x="278" y="0"/>
                </a:lnTo>
                <a:lnTo>
                  <a:pt x="278" y="0"/>
                </a:lnTo>
                <a:lnTo>
                  <a:pt x="282" y="1"/>
                </a:lnTo>
                <a:lnTo>
                  <a:pt x="286" y="2"/>
                </a:lnTo>
                <a:lnTo>
                  <a:pt x="288" y="6"/>
                </a:lnTo>
                <a:lnTo>
                  <a:pt x="289" y="10"/>
                </a:lnTo>
                <a:lnTo>
                  <a:pt x="289" y="193"/>
                </a:lnTo>
                <a:lnTo>
                  <a:pt x="289" y="193"/>
                </a:lnTo>
                <a:lnTo>
                  <a:pt x="288" y="197"/>
                </a:lnTo>
                <a:lnTo>
                  <a:pt x="286" y="201"/>
                </a:lnTo>
                <a:lnTo>
                  <a:pt x="282" y="202"/>
                </a:lnTo>
                <a:lnTo>
                  <a:pt x="278" y="203"/>
                </a:lnTo>
                <a:lnTo>
                  <a:pt x="278" y="203"/>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85" name="Freeform 2650"/>
          <p:cNvSpPr>
            <a:spLocks/>
          </p:cNvSpPr>
          <p:nvPr/>
        </p:nvSpPr>
        <p:spPr bwMode="auto">
          <a:xfrm>
            <a:off x="2103439" y="2659064"/>
            <a:ext cx="25400" cy="26988"/>
          </a:xfrm>
          <a:custGeom>
            <a:avLst/>
            <a:gdLst>
              <a:gd name="T0" fmla="*/ 27 w 32"/>
              <a:gd name="T1" fmla="*/ 32 h 32"/>
              <a:gd name="T2" fmla="*/ 5 w 32"/>
              <a:gd name="T3" fmla="*/ 32 h 32"/>
              <a:gd name="T4" fmla="*/ 5 w 32"/>
              <a:gd name="T5" fmla="*/ 32 h 32"/>
              <a:gd name="T6" fmla="*/ 2 w 32"/>
              <a:gd name="T7" fmla="*/ 32 h 32"/>
              <a:gd name="T8" fmla="*/ 1 w 32"/>
              <a:gd name="T9" fmla="*/ 31 h 32"/>
              <a:gd name="T10" fmla="*/ 0 w 32"/>
              <a:gd name="T11" fmla="*/ 29 h 32"/>
              <a:gd name="T12" fmla="*/ 0 w 32"/>
              <a:gd name="T13" fmla="*/ 27 h 32"/>
              <a:gd name="T14" fmla="*/ 0 w 32"/>
              <a:gd name="T15" fmla="*/ 5 h 32"/>
              <a:gd name="T16" fmla="*/ 0 w 32"/>
              <a:gd name="T17" fmla="*/ 5 h 32"/>
              <a:gd name="T18" fmla="*/ 0 w 32"/>
              <a:gd name="T19" fmla="*/ 3 h 32"/>
              <a:gd name="T20" fmla="*/ 1 w 32"/>
              <a:gd name="T21" fmla="*/ 1 h 32"/>
              <a:gd name="T22" fmla="*/ 2 w 32"/>
              <a:gd name="T23" fmla="*/ 0 h 32"/>
              <a:gd name="T24" fmla="*/ 5 w 32"/>
              <a:gd name="T25" fmla="*/ 0 h 32"/>
              <a:gd name="T26" fmla="*/ 27 w 32"/>
              <a:gd name="T27" fmla="*/ 0 h 32"/>
              <a:gd name="T28" fmla="*/ 27 w 32"/>
              <a:gd name="T29" fmla="*/ 0 h 32"/>
              <a:gd name="T30" fmla="*/ 29 w 32"/>
              <a:gd name="T31" fmla="*/ 0 h 32"/>
              <a:gd name="T32" fmla="*/ 31 w 32"/>
              <a:gd name="T33" fmla="*/ 1 h 32"/>
              <a:gd name="T34" fmla="*/ 32 w 32"/>
              <a:gd name="T35" fmla="*/ 3 h 32"/>
              <a:gd name="T36" fmla="*/ 32 w 32"/>
              <a:gd name="T37" fmla="*/ 5 h 32"/>
              <a:gd name="T38" fmla="*/ 32 w 32"/>
              <a:gd name="T39" fmla="*/ 27 h 32"/>
              <a:gd name="T40" fmla="*/ 32 w 32"/>
              <a:gd name="T41" fmla="*/ 27 h 32"/>
              <a:gd name="T42" fmla="*/ 32 w 32"/>
              <a:gd name="T43" fmla="*/ 29 h 32"/>
              <a:gd name="T44" fmla="*/ 31 w 32"/>
              <a:gd name="T45" fmla="*/ 31 h 32"/>
              <a:gd name="T46" fmla="*/ 29 w 32"/>
              <a:gd name="T47" fmla="*/ 32 h 32"/>
              <a:gd name="T48" fmla="*/ 27 w 32"/>
              <a:gd name="T49" fmla="*/ 32 h 32"/>
              <a:gd name="T50" fmla="*/ 27 w 32"/>
              <a:gd name="T5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27" y="32"/>
                </a:moveTo>
                <a:lnTo>
                  <a:pt x="5" y="32"/>
                </a:lnTo>
                <a:lnTo>
                  <a:pt x="5" y="32"/>
                </a:lnTo>
                <a:lnTo>
                  <a:pt x="2" y="32"/>
                </a:lnTo>
                <a:lnTo>
                  <a:pt x="1" y="31"/>
                </a:lnTo>
                <a:lnTo>
                  <a:pt x="0" y="29"/>
                </a:lnTo>
                <a:lnTo>
                  <a:pt x="0" y="27"/>
                </a:lnTo>
                <a:lnTo>
                  <a:pt x="0" y="5"/>
                </a:lnTo>
                <a:lnTo>
                  <a:pt x="0" y="5"/>
                </a:lnTo>
                <a:lnTo>
                  <a:pt x="0" y="3"/>
                </a:lnTo>
                <a:lnTo>
                  <a:pt x="1" y="1"/>
                </a:lnTo>
                <a:lnTo>
                  <a:pt x="2" y="0"/>
                </a:lnTo>
                <a:lnTo>
                  <a:pt x="5" y="0"/>
                </a:lnTo>
                <a:lnTo>
                  <a:pt x="27" y="0"/>
                </a:lnTo>
                <a:lnTo>
                  <a:pt x="27" y="0"/>
                </a:lnTo>
                <a:lnTo>
                  <a:pt x="29" y="0"/>
                </a:lnTo>
                <a:lnTo>
                  <a:pt x="31" y="1"/>
                </a:lnTo>
                <a:lnTo>
                  <a:pt x="32" y="3"/>
                </a:lnTo>
                <a:lnTo>
                  <a:pt x="32" y="5"/>
                </a:lnTo>
                <a:lnTo>
                  <a:pt x="32" y="27"/>
                </a:lnTo>
                <a:lnTo>
                  <a:pt x="32" y="27"/>
                </a:lnTo>
                <a:lnTo>
                  <a:pt x="32" y="29"/>
                </a:lnTo>
                <a:lnTo>
                  <a:pt x="31" y="31"/>
                </a:lnTo>
                <a:lnTo>
                  <a:pt x="29" y="32"/>
                </a:lnTo>
                <a:lnTo>
                  <a:pt x="27" y="32"/>
                </a:lnTo>
                <a:lnTo>
                  <a:pt x="27" y="3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286" name="Freeform 2651"/>
          <p:cNvSpPr>
            <a:spLocks/>
          </p:cNvSpPr>
          <p:nvPr/>
        </p:nvSpPr>
        <p:spPr bwMode="auto">
          <a:xfrm>
            <a:off x="2247901" y="2736852"/>
            <a:ext cx="33338" cy="33338"/>
          </a:xfrm>
          <a:custGeom>
            <a:avLst/>
            <a:gdLst>
              <a:gd name="T0" fmla="*/ 43 w 43"/>
              <a:gd name="T1" fmla="*/ 22 h 43"/>
              <a:gd name="T2" fmla="*/ 43 w 43"/>
              <a:gd name="T3" fmla="*/ 22 h 43"/>
              <a:gd name="T4" fmla="*/ 43 w 43"/>
              <a:gd name="T5" fmla="*/ 26 h 43"/>
              <a:gd name="T6" fmla="*/ 42 w 43"/>
              <a:gd name="T7" fmla="*/ 30 h 43"/>
              <a:gd name="T8" fmla="*/ 36 w 43"/>
              <a:gd name="T9" fmla="*/ 37 h 43"/>
              <a:gd name="T10" fmla="*/ 30 w 43"/>
              <a:gd name="T11" fmla="*/ 42 h 43"/>
              <a:gd name="T12" fmla="*/ 26 w 43"/>
              <a:gd name="T13" fmla="*/ 43 h 43"/>
              <a:gd name="T14" fmla="*/ 22 w 43"/>
              <a:gd name="T15" fmla="*/ 43 h 43"/>
              <a:gd name="T16" fmla="*/ 22 w 43"/>
              <a:gd name="T17" fmla="*/ 43 h 43"/>
              <a:gd name="T18" fmla="*/ 17 w 43"/>
              <a:gd name="T19" fmla="*/ 43 h 43"/>
              <a:gd name="T20" fmla="*/ 13 w 43"/>
              <a:gd name="T21" fmla="*/ 42 h 43"/>
              <a:gd name="T22" fmla="*/ 7 w 43"/>
              <a:gd name="T23" fmla="*/ 37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2 w 43"/>
              <a:gd name="T43" fmla="*/ 0 h 43"/>
              <a:gd name="T44" fmla="*/ 22 w 43"/>
              <a:gd name="T45" fmla="*/ 0 h 43"/>
              <a:gd name="T46" fmla="*/ 26 w 43"/>
              <a:gd name="T47" fmla="*/ 0 h 43"/>
              <a:gd name="T48" fmla="*/ 30 w 43"/>
              <a:gd name="T49" fmla="*/ 2 h 43"/>
              <a:gd name="T50" fmla="*/ 36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6" y="37"/>
                </a:lnTo>
                <a:lnTo>
                  <a:pt x="30" y="42"/>
                </a:lnTo>
                <a:lnTo>
                  <a:pt x="26" y="43"/>
                </a:lnTo>
                <a:lnTo>
                  <a:pt x="22" y="43"/>
                </a:lnTo>
                <a:lnTo>
                  <a:pt x="22" y="43"/>
                </a:lnTo>
                <a:lnTo>
                  <a:pt x="17" y="43"/>
                </a:lnTo>
                <a:lnTo>
                  <a:pt x="13" y="42"/>
                </a:lnTo>
                <a:lnTo>
                  <a:pt x="7" y="37"/>
                </a:lnTo>
                <a:lnTo>
                  <a:pt x="1" y="30"/>
                </a:lnTo>
                <a:lnTo>
                  <a:pt x="0" y="26"/>
                </a:lnTo>
                <a:lnTo>
                  <a:pt x="0" y="22"/>
                </a:lnTo>
                <a:lnTo>
                  <a:pt x="0" y="22"/>
                </a:lnTo>
                <a:lnTo>
                  <a:pt x="0" y="18"/>
                </a:lnTo>
                <a:lnTo>
                  <a:pt x="1" y="14"/>
                </a:lnTo>
                <a:lnTo>
                  <a:pt x="7" y="7"/>
                </a:lnTo>
                <a:lnTo>
                  <a:pt x="13" y="2"/>
                </a:lnTo>
                <a:lnTo>
                  <a:pt x="17" y="0"/>
                </a:lnTo>
                <a:lnTo>
                  <a:pt x="22" y="0"/>
                </a:lnTo>
                <a:lnTo>
                  <a:pt x="22" y="0"/>
                </a:lnTo>
                <a:lnTo>
                  <a:pt x="26" y="0"/>
                </a:lnTo>
                <a:lnTo>
                  <a:pt x="30" y="2"/>
                </a:lnTo>
                <a:lnTo>
                  <a:pt x="36" y="7"/>
                </a:lnTo>
                <a:lnTo>
                  <a:pt x="42" y="14"/>
                </a:lnTo>
                <a:lnTo>
                  <a:pt x="43" y="18"/>
                </a:lnTo>
                <a:lnTo>
                  <a:pt x="43" y="22"/>
                </a:lnTo>
                <a:lnTo>
                  <a:pt x="43" y="2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7" name="Freeform 2652"/>
          <p:cNvSpPr>
            <a:spLocks/>
          </p:cNvSpPr>
          <p:nvPr/>
        </p:nvSpPr>
        <p:spPr bwMode="auto">
          <a:xfrm>
            <a:off x="2222502" y="2736852"/>
            <a:ext cx="33338" cy="33338"/>
          </a:xfrm>
          <a:custGeom>
            <a:avLst/>
            <a:gdLst>
              <a:gd name="T0" fmla="*/ 43 w 43"/>
              <a:gd name="T1" fmla="*/ 22 h 43"/>
              <a:gd name="T2" fmla="*/ 43 w 43"/>
              <a:gd name="T3" fmla="*/ 22 h 43"/>
              <a:gd name="T4" fmla="*/ 43 w 43"/>
              <a:gd name="T5" fmla="*/ 26 h 43"/>
              <a:gd name="T6" fmla="*/ 41 w 43"/>
              <a:gd name="T7" fmla="*/ 30 h 43"/>
              <a:gd name="T8" fmla="*/ 36 w 43"/>
              <a:gd name="T9" fmla="*/ 37 h 43"/>
              <a:gd name="T10" fmla="*/ 29 w 43"/>
              <a:gd name="T11" fmla="*/ 42 h 43"/>
              <a:gd name="T12" fmla="*/ 25 w 43"/>
              <a:gd name="T13" fmla="*/ 43 h 43"/>
              <a:gd name="T14" fmla="*/ 21 w 43"/>
              <a:gd name="T15" fmla="*/ 43 h 43"/>
              <a:gd name="T16" fmla="*/ 21 w 43"/>
              <a:gd name="T17" fmla="*/ 43 h 43"/>
              <a:gd name="T18" fmla="*/ 17 w 43"/>
              <a:gd name="T19" fmla="*/ 43 h 43"/>
              <a:gd name="T20" fmla="*/ 13 w 43"/>
              <a:gd name="T21" fmla="*/ 42 h 43"/>
              <a:gd name="T22" fmla="*/ 7 w 43"/>
              <a:gd name="T23" fmla="*/ 37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1 w 43"/>
              <a:gd name="T43" fmla="*/ 0 h 43"/>
              <a:gd name="T44" fmla="*/ 21 w 43"/>
              <a:gd name="T45" fmla="*/ 0 h 43"/>
              <a:gd name="T46" fmla="*/ 25 w 43"/>
              <a:gd name="T47" fmla="*/ 0 h 43"/>
              <a:gd name="T48" fmla="*/ 29 w 43"/>
              <a:gd name="T49" fmla="*/ 2 h 43"/>
              <a:gd name="T50" fmla="*/ 36 w 43"/>
              <a:gd name="T51" fmla="*/ 7 h 43"/>
              <a:gd name="T52" fmla="*/ 41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1" y="30"/>
                </a:lnTo>
                <a:lnTo>
                  <a:pt x="36" y="37"/>
                </a:lnTo>
                <a:lnTo>
                  <a:pt x="29" y="42"/>
                </a:lnTo>
                <a:lnTo>
                  <a:pt x="25" y="43"/>
                </a:lnTo>
                <a:lnTo>
                  <a:pt x="21" y="43"/>
                </a:lnTo>
                <a:lnTo>
                  <a:pt x="21" y="43"/>
                </a:lnTo>
                <a:lnTo>
                  <a:pt x="17" y="43"/>
                </a:lnTo>
                <a:lnTo>
                  <a:pt x="13" y="42"/>
                </a:lnTo>
                <a:lnTo>
                  <a:pt x="7" y="37"/>
                </a:lnTo>
                <a:lnTo>
                  <a:pt x="1" y="30"/>
                </a:lnTo>
                <a:lnTo>
                  <a:pt x="0" y="26"/>
                </a:lnTo>
                <a:lnTo>
                  <a:pt x="0" y="22"/>
                </a:lnTo>
                <a:lnTo>
                  <a:pt x="0" y="22"/>
                </a:lnTo>
                <a:lnTo>
                  <a:pt x="0" y="18"/>
                </a:lnTo>
                <a:lnTo>
                  <a:pt x="1" y="14"/>
                </a:lnTo>
                <a:lnTo>
                  <a:pt x="7" y="7"/>
                </a:lnTo>
                <a:lnTo>
                  <a:pt x="13" y="2"/>
                </a:lnTo>
                <a:lnTo>
                  <a:pt x="17" y="0"/>
                </a:lnTo>
                <a:lnTo>
                  <a:pt x="21" y="0"/>
                </a:lnTo>
                <a:lnTo>
                  <a:pt x="21" y="0"/>
                </a:lnTo>
                <a:lnTo>
                  <a:pt x="25" y="0"/>
                </a:lnTo>
                <a:lnTo>
                  <a:pt x="29" y="2"/>
                </a:lnTo>
                <a:lnTo>
                  <a:pt x="36" y="7"/>
                </a:lnTo>
                <a:lnTo>
                  <a:pt x="41" y="14"/>
                </a:lnTo>
                <a:lnTo>
                  <a:pt x="43" y="18"/>
                </a:lnTo>
                <a:lnTo>
                  <a:pt x="43" y="22"/>
                </a:lnTo>
                <a:lnTo>
                  <a:pt x="43" y="2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8" name="Freeform 2653"/>
          <p:cNvSpPr>
            <a:spLocks/>
          </p:cNvSpPr>
          <p:nvPr/>
        </p:nvSpPr>
        <p:spPr bwMode="auto">
          <a:xfrm>
            <a:off x="2222502" y="2736852"/>
            <a:ext cx="58738" cy="33338"/>
          </a:xfrm>
          <a:custGeom>
            <a:avLst/>
            <a:gdLst>
              <a:gd name="T0" fmla="*/ 54 w 75"/>
              <a:gd name="T1" fmla="*/ 0 h 43"/>
              <a:gd name="T2" fmla="*/ 54 w 75"/>
              <a:gd name="T3" fmla="*/ 0 h 43"/>
              <a:gd name="T4" fmla="*/ 49 w 75"/>
              <a:gd name="T5" fmla="*/ 0 h 43"/>
              <a:gd name="T6" fmla="*/ 44 w 75"/>
              <a:gd name="T7" fmla="*/ 3 h 43"/>
              <a:gd name="T8" fmla="*/ 40 w 75"/>
              <a:gd name="T9" fmla="*/ 4 h 43"/>
              <a:gd name="T10" fmla="*/ 37 w 75"/>
              <a:gd name="T11" fmla="*/ 8 h 43"/>
              <a:gd name="T12" fmla="*/ 37 w 75"/>
              <a:gd name="T13" fmla="*/ 8 h 43"/>
              <a:gd name="T14" fmla="*/ 35 w 75"/>
              <a:gd name="T15" fmla="*/ 4 h 43"/>
              <a:gd name="T16" fmla="*/ 31 w 75"/>
              <a:gd name="T17" fmla="*/ 3 h 43"/>
              <a:gd name="T18" fmla="*/ 25 w 75"/>
              <a:gd name="T19" fmla="*/ 0 h 43"/>
              <a:gd name="T20" fmla="*/ 21 w 75"/>
              <a:gd name="T21" fmla="*/ 0 h 43"/>
              <a:gd name="T22" fmla="*/ 21 w 75"/>
              <a:gd name="T23" fmla="*/ 0 h 43"/>
              <a:gd name="T24" fmla="*/ 17 w 75"/>
              <a:gd name="T25" fmla="*/ 0 h 43"/>
              <a:gd name="T26" fmla="*/ 13 w 75"/>
              <a:gd name="T27" fmla="*/ 2 h 43"/>
              <a:gd name="T28" fmla="*/ 7 w 75"/>
              <a:gd name="T29" fmla="*/ 7 h 43"/>
              <a:gd name="T30" fmla="*/ 1 w 75"/>
              <a:gd name="T31" fmla="*/ 14 h 43"/>
              <a:gd name="T32" fmla="*/ 0 w 75"/>
              <a:gd name="T33" fmla="*/ 18 h 43"/>
              <a:gd name="T34" fmla="*/ 0 w 75"/>
              <a:gd name="T35" fmla="*/ 22 h 43"/>
              <a:gd name="T36" fmla="*/ 0 w 75"/>
              <a:gd name="T37" fmla="*/ 22 h 43"/>
              <a:gd name="T38" fmla="*/ 0 w 75"/>
              <a:gd name="T39" fmla="*/ 26 h 43"/>
              <a:gd name="T40" fmla="*/ 1 w 75"/>
              <a:gd name="T41" fmla="*/ 30 h 43"/>
              <a:gd name="T42" fmla="*/ 7 w 75"/>
              <a:gd name="T43" fmla="*/ 37 h 43"/>
              <a:gd name="T44" fmla="*/ 13 w 75"/>
              <a:gd name="T45" fmla="*/ 42 h 43"/>
              <a:gd name="T46" fmla="*/ 17 w 75"/>
              <a:gd name="T47" fmla="*/ 43 h 43"/>
              <a:gd name="T48" fmla="*/ 21 w 75"/>
              <a:gd name="T49" fmla="*/ 43 h 43"/>
              <a:gd name="T50" fmla="*/ 21 w 75"/>
              <a:gd name="T51" fmla="*/ 43 h 43"/>
              <a:gd name="T52" fmla="*/ 25 w 75"/>
              <a:gd name="T53" fmla="*/ 43 h 43"/>
              <a:gd name="T54" fmla="*/ 31 w 75"/>
              <a:gd name="T55" fmla="*/ 41 h 43"/>
              <a:gd name="T56" fmla="*/ 35 w 75"/>
              <a:gd name="T57" fmla="*/ 39 h 43"/>
              <a:gd name="T58" fmla="*/ 37 w 75"/>
              <a:gd name="T59" fmla="*/ 35 h 43"/>
              <a:gd name="T60" fmla="*/ 37 w 75"/>
              <a:gd name="T61" fmla="*/ 35 h 43"/>
              <a:gd name="T62" fmla="*/ 40 w 75"/>
              <a:gd name="T63" fmla="*/ 39 h 43"/>
              <a:gd name="T64" fmla="*/ 44 w 75"/>
              <a:gd name="T65" fmla="*/ 41 h 43"/>
              <a:gd name="T66" fmla="*/ 49 w 75"/>
              <a:gd name="T67" fmla="*/ 43 h 43"/>
              <a:gd name="T68" fmla="*/ 54 w 75"/>
              <a:gd name="T69" fmla="*/ 43 h 43"/>
              <a:gd name="T70" fmla="*/ 54 w 75"/>
              <a:gd name="T71" fmla="*/ 43 h 43"/>
              <a:gd name="T72" fmla="*/ 58 w 75"/>
              <a:gd name="T73" fmla="*/ 43 h 43"/>
              <a:gd name="T74" fmla="*/ 62 w 75"/>
              <a:gd name="T75" fmla="*/ 42 h 43"/>
              <a:gd name="T76" fmla="*/ 68 w 75"/>
              <a:gd name="T77" fmla="*/ 37 h 43"/>
              <a:gd name="T78" fmla="*/ 74 w 75"/>
              <a:gd name="T79" fmla="*/ 30 h 43"/>
              <a:gd name="T80" fmla="*/ 75 w 75"/>
              <a:gd name="T81" fmla="*/ 26 h 43"/>
              <a:gd name="T82" fmla="*/ 75 w 75"/>
              <a:gd name="T83" fmla="*/ 22 h 43"/>
              <a:gd name="T84" fmla="*/ 75 w 75"/>
              <a:gd name="T85" fmla="*/ 22 h 43"/>
              <a:gd name="T86" fmla="*/ 75 w 75"/>
              <a:gd name="T87" fmla="*/ 18 h 43"/>
              <a:gd name="T88" fmla="*/ 74 w 75"/>
              <a:gd name="T89" fmla="*/ 14 h 43"/>
              <a:gd name="T90" fmla="*/ 68 w 75"/>
              <a:gd name="T91" fmla="*/ 7 h 43"/>
              <a:gd name="T92" fmla="*/ 62 w 75"/>
              <a:gd name="T93" fmla="*/ 2 h 43"/>
              <a:gd name="T94" fmla="*/ 58 w 75"/>
              <a:gd name="T95" fmla="*/ 0 h 43"/>
              <a:gd name="T96" fmla="*/ 54 w 75"/>
              <a:gd name="T97" fmla="*/ 0 h 43"/>
              <a:gd name="T98" fmla="*/ 54 w 75"/>
              <a:gd name="T9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43">
                <a:moveTo>
                  <a:pt x="54" y="0"/>
                </a:moveTo>
                <a:lnTo>
                  <a:pt x="54" y="0"/>
                </a:lnTo>
                <a:lnTo>
                  <a:pt x="49" y="0"/>
                </a:lnTo>
                <a:lnTo>
                  <a:pt x="44" y="3"/>
                </a:lnTo>
                <a:lnTo>
                  <a:pt x="40" y="4"/>
                </a:lnTo>
                <a:lnTo>
                  <a:pt x="37" y="8"/>
                </a:lnTo>
                <a:lnTo>
                  <a:pt x="37" y="8"/>
                </a:lnTo>
                <a:lnTo>
                  <a:pt x="35" y="4"/>
                </a:lnTo>
                <a:lnTo>
                  <a:pt x="31" y="3"/>
                </a:lnTo>
                <a:lnTo>
                  <a:pt x="25" y="0"/>
                </a:lnTo>
                <a:lnTo>
                  <a:pt x="21" y="0"/>
                </a:lnTo>
                <a:lnTo>
                  <a:pt x="21" y="0"/>
                </a:lnTo>
                <a:lnTo>
                  <a:pt x="17" y="0"/>
                </a:lnTo>
                <a:lnTo>
                  <a:pt x="13" y="2"/>
                </a:lnTo>
                <a:lnTo>
                  <a:pt x="7" y="7"/>
                </a:lnTo>
                <a:lnTo>
                  <a:pt x="1" y="14"/>
                </a:lnTo>
                <a:lnTo>
                  <a:pt x="0" y="18"/>
                </a:lnTo>
                <a:lnTo>
                  <a:pt x="0" y="22"/>
                </a:lnTo>
                <a:lnTo>
                  <a:pt x="0" y="22"/>
                </a:lnTo>
                <a:lnTo>
                  <a:pt x="0" y="26"/>
                </a:lnTo>
                <a:lnTo>
                  <a:pt x="1" y="30"/>
                </a:lnTo>
                <a:lnTo>
                  <a:pt x="7" y="37"/>
                </a:lnTo>
                <a:lnTo>
                  <a:pt x="13" y="42"/>
                </a:lnTo>
                <a:lnTo>
                  <a:pt x="17" y="43"/>
                </a:lnTo>
                <a:lnTo>
                  <a:pt x="21" y="43"/>
                </a:lnTo>
                <a:lnTo>
                  <a:pt x="21" y="43"/>
                </a:lnTo>
                <a:lnTo>
                  <a:pt x="25" y="43"/>
                </a:lnTo>
                <a:lnTo>
                  <a:pt x="31" y="41"/>
                </a:lnTo>
                <a:lnTo>
                  <a:pt x="35" y="39"/>
                </a:lnTo>
                <a:lnTo>
                  <a:pt x="37" y="35"/>
                </a:lnTo>
                <a:lnTo>
                  <a:pt x="37" y="35"/>
                </a:lnTo>
                <a:lnTo>
                  <a:pt x="40" y="39"/>
                </a:lnTo>
                <a:lnTo>
                  <a:pt x="44" y="41"/>
                </a:lnTo>
                <a:lnTo>
                  <a:pt x="49" y="43"/>
                </a:lnTo>
                <a:lnTo>
                  <a:pt x="54" y="43"/>
                </a:lnTo>
                <a:lnTo>
                  <a:pt x="54" y="43"/>
                </a:lnTo>
                <a:lnTo>
                  <a:pt x="58" y="43"/>
                </a:lnTo>
                <a:lnTo>
                  <a:pt x="62" y="42"/>
                </a:lnTo>
                <a:lnTo>
                  <a:pt x="68" y="37"/>
                </a:lnTo>
                <a:lnTo>
                  <a:pt x="74" y="30"/>
                </a:lnTo>
                <a:lnTo>
                  <a:pt x="75" y="26"/>
                </a:lnTo>
                <a:lnTo>
                  <a:pt x="75" y="22"/>
                </a:lnTo>
                <a:lnTo>
                  <a:pt x="75" y="22"/>
                </a:lnTo>
                <a:lnTo>
                  <a:pt x="75" y="18"/>
                </a:lnTo>
                <a:lnTo>
                  <a:pt x="74" y="14"/>
                </a:lnTo>
                <a:lnTo>
                  <a:pt x="68" y="7"/>
                </a:lnTo>
                <a:lnTo>
                  <a:pt x="62" y="2"/>
                </a:lnTo>
                <a:lnTo>
                  <a:pt x="58" y="0"/>
                </a:lnTo>
                <a:lnTo>
                  <a:pt x="54" y="0"/>
                </a:lnTo>
                <a:lnTo>
                  <a:pt x="54" y="0"/>
                </a:lnTo>
                <a:close/>
              </a:path>
            </a:pathLst>
          </a:custGeom>
          <a:noFill/>
          <a:ln w="5">
            <a:solidFill>
              <a:srgbClr val="212A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89" name="Line 2654"/>
          <p:cNvSpPr>
            <a:spLocks noChangeShapeType="1"/>
          </p:cNvSpPr>
          <p:nvPr/>
        </p:nvSpPr>
        <p:spPr bwMode="auto">
          <a:xfrm>
            <a:off x="2103439" y="2770189"/>
            <a:ext cx="93663"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90" name="Line 2655"/>
          <p:cNvSpPr>
            <a:spLocks noChangeShapeType="1"/>
          </p:cNvSpPr>
          <p:nvPr/>
        </p:nvSpPr>
        <p:spPr bwMode="auto">
          <a:xfrm>
            <a:off x="2103439" y="2752726"/>
            <a:ext cx="25400"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91" name="Line 2656"/>
          <p:cNvSpPr>
            <a:spLocks noChangeShapeType="1"/>
          </p:cNvSpPr>
          <p:nvPr/>
        </p:nvSpPr>
        <p:spPr bwMode="auto">
          <a:xfrm flipV="1">
            <a:off x="2108201" y="2706690"/>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92" name="Line 2657"/>
          <p:cNvSpPr>
            <a:spLocks noChangeShapeType="1"/>
          </p:cNvSpPr>
          <p:nvPr/>
        </p:nvSpPr>
        <p:spPr bwMode="auto">
          <a:xfrm flipV="1">
            <a:off x="2124076" y="2706690"/>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93" name="Line 2658"/>
          <p:cNvSpPr>
            <a:spLocks noChangeShapeType="1"/>
          </p:cNvSpPr>
          <p:nvPr/>
        </p:nvSpPr>
        <p:spPr bwMode="auto">
          <a:xfrm flipV="1">
            <a:off x="2141538" y="2706690"/>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94" name="Line 2659"/>
          <p:cNvSpPr>
            <a:spLocks noChangeShapeType="1"/>
          </p:cNvSpPr>
          <p:nvPr/>
        </p:nvSpPr>
        <p:spPr bwMode="auto">
          <a:xfrm flipV="1">
            <a:off x="2192338" y="2706690"/>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95" name="Line 2660"/>
          <p:cNvSpPr>
            <a:spLocks noChangeShapeType="1"/>
          </p:cNvSpPr>
          <p:nvPr/>
        </p:nvSpPr>
        <p:spPr bwMode="auto">
          <a:xfrm flipV="1">
            <a:off x="2243138" y="2706690"/>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96" name="Line 2661"/>
          <p:cNvSpPr>
            <a:spLocks noChangeShapeType="1"/>
          </p:cNvSpPr>
          <p:nvPr/>
        </p:nvSpPr>
        <p:spPr bwMode="auto">
          <a:xfrm flipV="1">
            <a:off x="2159001" y="2706690"/>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97" name="Line 2662"/>
          <p:cNvSpPr>
            <a:spLocks noChangeShapeType="1"/>
          </p:cNvSpPr>
          <p:nvPr/>
        </p:nvSpPr>
        <p:spPr bwMode="auto">
          <a:xfrm flipV="1">
            <a:off x="2278063" y="2706690"/>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98" name="Line 2663"/>
          <p:cNvSpPr>
            <a:spLocks noChangeShapeType="1"/>
          </p:cNvSpPr>
          <p:nvPr/>
        </p:nvSpPr>
        <p:spPr bwMode="auto">
          <a:xfrm flipV="1">
            <a:off x="2174876" y="2706690"/>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99" name="Line 2664"/>
          <p:cNvSpPr>
            <a:spLocks noChangeShapeType="1"/>
          </p:cNvSpPr>
          <p:nvPr/>
        </p:nvSpPr>
        <p:spPr bwMode="auto">
          <a:xfrm flipV="1">
            <a:off x="2209801" y="2706690"/>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00" name="Line 2665"/>
          <p:cNvSpPr>
            <a:spLocks noChangeShapeType="1"/>
          </p:cNvSpPr>
          <p:nvPr/>
        </p:nvSpPr>
        <p:spPr bwMode="auto">
          <a:xfrm flipV="1">
            <a:off x="2227263" y="2706690"/>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01" name="Line 2666"/>
          <p:cNvSpPr>
            <a:spLocks noChangeShapeType="1"/>
          </p:cNvSpPr>
          <p:nvPr/>
        </p:nvSpPr>
        <p:spPr bwMode="auto">
          <a:xfrm flipV="1">
            <a:off x="2260601" y="2706690"/>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02" name="Line 2667"/>
          <p:cNvSpPr>
            <a:spLocks noChangeShapeType="1"/>
          </p:cNvSpPr>
          <p:nvPr/>
        </p:nvSpPr>
        <p:spPr bwMode="auto">
          <a:xfrm>
            <a:off x="2146302" y="2752726"/>
            <a:ext cx="25400"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03" name="Freeform 2668"/>
          <p:cNvSpPr>
            <a:spLocks/>
          </p:cNvSpPr>
          <p:nvPr/>
        </p:nvSpPr>
        <p:spPr bwMode="auto">
          <a:xfrm>
            <a:off x="2392364" y="2524127"/>
            <a:ext cx="382588" cy="382588"/>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2"/>
                </a:lnTo>
                <a:lnTo>
                  <a:pt x="483"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4" name="Freeform 2669"/>
          <p:cNvSpPr>
            <a:spLocks/>
          </p:cNvSpPr>
          <p:nvPr/>
        </p:nvSpPr>
        <p:spPr bwMode="auto">
          <a:xfrm>
            <a:off x="2473326" y="2630490"/>
            <a:ext cx="222250" cy="195263"/>
          </a:xfrm>
          <a:custGeom>
            <a:avLst/>
            <a:gdLst>
              <a:gd name="T0" fmla="*/ 225 w 279"/>
              <a:gd name="T1" fmla="*/ 161 h 247"/>
              <a:gd name="T2" fmla="*/ 225 w 279"/>
              <a:gd name="T3" fmla="*/ 161 h 247"/>
              <a:gd name="T4" fmla="*/ 221 w 279"/>
              <a:gd name="T5" fmla="*/ 160 h 247"/>
              <a:gd name="T6" fmla="*/ 217 w 279"/>
              <a:gd name="T7" fmla="*/ 158 h 247"/>
              <a:gd name="T8" fmla="*/ 216 w 279"/>
              <a:gd name="T9" fmla="*/ 154 h 247"/>
              <a:gd name="T10" fmla="*/ 215 w 279"/>
              <a:gd name="T11" fmla="*/ 150 h 247"/>
              <a:gd name="T12" fmla="*/ 215 w 279"/>
              <a:gd name="T13" fmla="*/ 118 h 247"/>
              <a:gd name="T14" fmla="*/ 215 w 279"/>
              <a:gd name="T15" fmla="*/ 118 h 247"/>
              <a:gd name="T16" fmla="*/ 216 w 279"/>
              <a:gd name="T17" fmla="*/ 114 h 247"/>
              <a:gd name="T18" fmla="*/ 217 w 279"/>
              <a:gd name="T19" fmla="*/ 110 h 247"/>
              <a:gd name="T20" fmla="*/ 221 w 279"/>
              <a:gd name="T21" fmla="*/ 109 h 247"/>
              <a:gd name="T22" fmla="*/ 225 w 279"/>
              <a:gd name="T23" fmla="*/ 108 h 247"/>
              <a:gd name="T24" fmla="*/ 279 w 279"/>
              <a:gd name="T25" fmla="*/ 108 h 247"/>
              <a:gd name="T26" fmla="*/ 279 w 279"/>
              <a:gd name="T27" fmla="*/ 43 h 247"/>
              <a:gd name="T28" fmla="*/ 279 w 279"/>
              <a:gd name="T29" fmla="*/ 43 h 247"/>
              <a:gd name="T30" fmla="*/ 279 w 279"/>
              <a:gd name="T31" fmla="*/ 39 h 247"/>
              <a:gd name="T32" fmla="*/ 278 w 279"/>
              <a:gd name="T33" fmla="*/ 35 h 247"/>
              <a:gd name="T34" fmla="*/ 272 w 279"/>
              <a:gd name="T35" fmla="*/ 28 h 247"/>
              <a:gd name="T36" fmla="*/ 266 w 279"/>
              <a:gd name="T37" fmla="*/ 23 h 247"/>
              <a:gd name="T38" fmla="*/ 262 w 279"/>
              <a:gd name="T39" fmla="*/ 22 h 247"/>
              <a:gd name="T40" fmla="*/ 258 w 279"/>
              <a:gd name="T41" fmla="*/ 22 h 247"/>
              <a:gd name="T42" fmla="*/ 22 w 279"/>
              <a:gd name="T43" fmla="*/ 22 h 247"/>
              <a:gd name="T44" fmla="*/ 22 w 279"/>
              <a:gd name="T45" fmla="*/ 22 h 247"/>
              <a:gd name="T46" fmla="*/ 18 w 279"/>
              <a:gd name="T47" fmla="*/ 22 h 247"/>
              <a:gd name="T48" fmla="*/ 14 w 279"/>
              <a:gd name="T49" fmla="*/ 20 h 247"/>
              <a:gd name="T50" fmla="*/ 7 w 279"/>
              <a:gd name="T51" fmla="*/ 15 h 247"/>
              <a:gd name="T52" fmla="*/ 2 w 279"/>
              <a:gd name="T53" fmla="*/ 8 h 247"/>
              <a:gd name="T54" fmla="*/ 0 w 279"/>
              <a:gd name="T55" fmla="*/ 4 h 247"/>
              <a:gd name="T56" fmla="*/ 0 w 279"/>
              <a:gd name="T57" fmla="*/ 0 h 247"/>
              <a:gd name="T58" fmla="*/ 0 w 279"/>
              <a:gd name="T59" fmla="*/ 225 h 247"/>
              <a:gd name="T60" fmla="*/ 0 w 279"/>
              <a:gd name="T61" fmla="*/ 225 h 247"/>
              <a:gd name="T62" fmla="*/ 0 w 279"/>
              <a:gd name="T63" fmla="*/ 229 h 247"/>
              <a:gd name="T64" fmla="*/ 2 w 279"/>
              <a:gd name="T65" fmla="*/ 233 h 247"/>
              <a:gd name="T66" fmla="*/ 7 w 279"/>
              <a:gd name="T67" fmla="*/ 240 h 247"/>
              <a:gd name="T68" fmla="*/ 14 w 279"/>
              <a:gd name="T69" fmla="*/ 246 h 247"/>
              <a:gd name="T70" fmla="*/ 18 w 279"/>
              <a:gd name="T71" fmla="*/ 247 h 247"/>
              <a:gd name="T72" fmla="*/ 22 w 279"/>
              <a:gd name="T73" fmla="*/ 247 h 247"/>
              <a:gd name="T74" fmla="*/ 258 w 279"/>
              <a:gd name="T75" fmla="*/ 247 h 247"/>
              <a:gd name="T76" fmla="*/ 258 w 279"/>
              <a:gd name="T77" fmla="*/ 247 h 247"/>
              <a:gd name="T78" fmla="*/ 262 w 279"/>
              <a:gd name="T79" fmla="*/ 247 h 247"/>
              <a:gd name="T80" fmla="*/ 266 w 279"/>
              <a:gd name="T81" fmla="*/ 246 h 247"/>
              <a:gd name="T82" fmla="*/ 272 w 279"/>
              <a:gd name="T83" fmla="*/ 240 h 247"/>
              <a:gd name="T84" fmla="*/ 278 w 279"/>
              <a:gd name="T85" fmla="*/ 233 h 247"/>
              <a:gd name="T86" fmla="*/ 279 w 279"/>
              <a:gd name="T87" fmla="*/ 229 h 247"/>
              <a:gd name="T88" fmla="*/ 279 w 279"/>
              <a:gd name="T89" fmla="*/ 225 h 247"/>
              <a:gd name="T90" fmla="*/ 279 w 279"/>
              <a:gd name="T91" fmla="*/ 161 h 247"/>
              <a:gd name="T92" fmla="*/ 225 w 279"/>
              <a:gd name="T93" fmla="*/ 16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247">
                <a:moveTo>
                  <a:pt x="225" y="161"/>
                </a:moveTo>
                <a:lnTo>
                  <a:pt x="225" y="161"/>
                </a:lnTo>
                <a:lnTo>
                  <a:pt x="221" y="160"/>
                </a:lnTo>
                <a:lnTo>
                  <a:pt x="217" y="158"/>
                </a:lnTo>
                <a:lnTo>
                  <a:pt x="216" y="154"/>
                </a:lnTo>
                <a:lnTo>
                  <a:pt x="215" y="150"/>
                </a:lnTo>
                <a:lnTo>
                  <a:pt x="215" y="118"/>
                </a:lnTo>
                <a:lnTo>
                  <a:pt x="215" y="118"/>
                </a:lnTo>
                <a:lnTo>
                  <a:pt x="216" y="114"/>
                </a:lnTo>
                <a:lnTo>
                  <a:pt x="217" y="110"/>
                </a:lnTo>
                <a:lnTo>
                  <a:pt x="221" y="109"/>
                </a:lnTo>
                <a:lnTo>
                  <a:pt x="225" y="108"/>
                </a:lnTo>
                <a:lnTo>
                  <a:pt x="279" y="108"/>
                </a:lnTo>
                <a:lnTo>
                  <a:pt x="279" y="43"/>
                </a:lnTo>
                <a:lnTo>
                  <a:pt x="279" y="43"/>
                </a:lnTo>
                <a:lnTo>
                  <a:pt x="279" y="39"/>
                </a:lnTo>
                <a:lnTo>
                  <a:pt x="278" y="35"/>
                </a:lnTo>
                <a:lnTo>
                  <a:pt x="272" y="28"/>
                </a:lnTo>
                <a:lnTo>
                  <a:pt x="266" y="23"/>
                </a:lnTo>
                <a:lnTo>
                  <a:pt x="262" y="22"/>
                </a:lnTo>
                <a:lnTo>
                  <a:pt x="258" y="22"/>
                </a:lnTo>
                <a:lnTo>
                  <a:pt x="22" y="22"/>
                </a:lnTo>
                <a:lnTo>
                  <a:pt x="22" y="22"/>
                </a:lnTo>
                <a:lnTo>
                  <a:pt x="18" y="22"/>
                </a:lnTo>
                <a:lnTo>
                  <a:pt x="14" y="20"/>
                </a:lnTo>
                <a:lnTo>
                  <a:pt x="7" y="15"/>
                </a:lnTo>
                <a:lnTo>
                  <a:pt x="2" y="8"/>
                </a:lnTo>
                <a:lnTo>
                  <a:pt x="0" y="4"/>
                </a:lnTo>
                <a:lnTo>
                  <a:pt x="0" y="0"/>
                </a:lnTo>
                <a:lnTo>
                  <a:pt x="0" y="225"/>
                </a:lnTo>
                <a:lnTo>
                  <a:pt x="0" y="225"/>
                </a:lnTo>
                <a:lnTo>
                  <a:pt x="0" y="229"/>
                </a:lnTo>
                <a:lnTo>
                  <a:pt x="2" y="233"/>
                </a:lnTo>
                <a:lnTo>
                  <a:pt x="7" y="240"/>
                </a:lnTo>
                <a:lnTo>
                  <a:pt x="14" y="246"/>
                </a:lnTo>
                <a:lnTo>
                  <a:pt x="18" y="247"/>
                </a:lnTo>
                <a:lnTo>
                  <a:pt x="22" y="247"/>
                </a:lnTo>
                <a:lnTo>
                  <a:pt x="258" y="247"/>
                </a:lnTo>
                <a:lnTo>
                  <a:pt x="258" y="247"/>
                </a:lnTo>
                <a:lnTo>
                  <a:pt x="262" y="247"/>
                </a:lnTo>
                <a:lnTo>
                  <a:pt x="266" y="246"/>
                </a:lnTo>
                <a:lnTo>
                  <a:pt x="272" y="240"/>
                </a:lnTo>
                <a:lnTo>
                  <a:pt x="278" y="233"/>
                </a:lnTo>
                <a:lnTo>
                  <a:pt x="279" y="229"/>
                </a:lnTo>
                <a:lnTo>
                  <a:pt x="279" y="225"/>
                </a:lnTo>
                <a:lnTo>
                  <a:pt x="279" y="161"/>
                </a:lnTo>
                <a:lnTo>
                  <a:pt x="225" y="161"/>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5" name="Freeform 2670"/>
          <p:cNvSpPr>
            <a:spLocks/>
          </p:cNvSpPr>
          <p:nvPr/>
        </p:nvSpPr>
        <p:spPr bwMode="auto">
          <a:xfrm>
            <a:off x="2643189" y="2714627"/>
            <a:ext cx="60325" cy="42863"/>
          </a:xfrm>
          <a:custGeom>
            <a:avLst/>
            <a:gdLst>
              <a:gd name="T0" fmla="*/ 64 w 75"/>
              <a:gd name="T1" fmla="*/ 53 h 53"/>
              <a:gd name="T2" fmla="*/ 10 w 75"/>
              <a:gd name="T3" fmla="*/ 53 h 53"/>
              <a:gd name="T4" fmla="*/ 10 w 75"/>
              <a:gd name="T5" fmla="*/ 53 h 53"/>
              <a:gd name="T6" fmla="*/ 6 w 75"/>
              <a:gd name="T7" fmla="*/ 52 h 53"/>
              <a:gd name="T8" fmla="*/ 2 w 75"/>
              <a:gd name="T9" fmla="*/ 50 h 53"/>
              <a:gd name="T10" fmla="*/ 1 w 75"/>
              <a:gd name="T11" fmla="*/ 46 h 53"/>
              <a:gd name="T12" fmla="*/ 0 w 75"/>
              <a:gd name="T13" fmla="*/ 42 h 53"/>
              <a:gd name="T14" fmla="*/ 0 w 75"/>
              <a:gd name="T15" fmla="*/ 10 h 53"/>
              <a:gd name="T16" fmla="*/ 0 w 75"/>
              <a:gd name="T17" fmla="*/ 10 h 53"/>
              <a:gd name="T18" fmla="*/ 1 w 75"/>
              <a:gd name="T19" fmla="*/ 6 h 53"/>
              <a:gd name="T20" fmla="*/ 2 w 75"/>
              <a:gd name="T21" fmla="*/ 2 h 53"/>
              <a:gd name="T22" fmla="*/ 6 w 75"/>
              <a:gd name="T23" fmla="*/ 1 h 53"/>
              <a:gd name="T24" fmla="*/ 10 w 75"/>
              <a:gd name="T25" fmla="*/ 0 h 53"/>
              <a:gd name="T26" fmla="*/ 64 w 75"/>
              <a:gd name="T27" fmla="*/ 0 h 53"/>
              <a:gd name="T28" fmla="*/ 64 w 75"/>
              <a:gd name="T29" fmla="*/ 0 h 53"/>
              <a:gd name="T30" fmla="*/ 68 w 75"/>
              <a:gd name="T31" fmla="*/ 1 h 53"/>
              <a:gd name="T32" fmla="*/ 72 w 75"/>
              <a:gd name="T33" fmla="*/ 2 h 53"/>
              <a:gd name="T34" fmla="*/ 73 w 75"/>
              <a:gd name="T35" fmla="*/ 6 h 53"/>
              <a:gd name="T36" fmla="*/ 75 w 75"/>
              <a:gd name="T37" fmla="*/ 10 h 53"/>
              <a:gd name="T38" fmla="*/ 75 w 75"/>
              <a:gd name="T39" fmla="*/ 42 h 53"/>
              <a:gd name="T40" fmla="*/ 75 w 75"/>
              <a:gd name="T41" fmla="*/ 42 h 53"/>
              <a:gd name="T42" fmla="*/ 73 w 75"/>
              <a:gd name="T43" fmla="*/ 46 h 53"/>
              <a:gd name="T44" fmla="*/ 72 w 75"/>
              <a:gd name="T45" fmla="*/ 50 h 53"/>
              <a:gd name="T46" fmla="*/ 68 w 75"/>
              <a:gd name="T47" fmla="*/ 52 h 53"/>
              <a:gd name="T48" fmla="*/ 64 w 75"/>
              <a:gd name="T49" fmla="*/ 53 h 53"/>
              <a:gd name="T50" fmla="*/ 64 w 75"/>
              <a:gd name="T5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53">
                <a:moveTo>
                  <a:pt x="64" y="53"/>
                </a:moveTo>
                <a:lnTo>
                  <a:pt x="10" y="53"/>
                </a:lnTo>
                <a:lnTo>
                  <a:pt x="10" y="53"/>
                </a:lnTo>
                <a:lnTo>
                  <a:pt x="6" y="52"/>
                </a:lnTo>
                <a:lnTo>
                  <a:pt x="2" y="50"/>
                </a:lnTo>
                <a:lnTo>
                  <a:pt x="1" y="46"/>
                </a:lnTo>
                <a:lnTo>
                  <a:pt x="0" y="42"/>
                </a:lnTo>
                <a:lnTo>
                  <a:pt x="0" y="10"/>
                </a:lnTo>
                <a:lnTo>
                  <a:pt x="0" y="10"/>
                </a:lnTo>
                <a:lnTo>
                  <a:pt x="1" y="6"/>
                </a:lnTo>
                <a:lnTo>
                  <a:pt x="2" y="2"/>
                </a:lnTo>
                <a:lnTo>
                  <a:pt x="6" y="1"/>
                </a:lnTo>
                <a:lnTo>
                  <a:pt x="10" y="0"/>
                </a:lnTo>
                <a:lnTo>
                  <a:pt x="64" y="0"/>
                </a:lnTo>
                <a:lnTo>
                  <a:pt x="64" y="0"/>
                </a:lnTo>
                <a:lnTo>
                  <a:pt x="68" y="1"/>
                </a:lnTo>
                <a:lnTo>
                  <a:pt x="72" y="2"/>
                </a:lnTo>
                <a:lnTo>
                  <a:pt x="73" y="6"/>
                </a:lnTo>
                <a:lnTo>
                  <a:pt x="75" y="10"/>
                </a:lnTo>
                <a:lnTo>
                  <a:pt x="75" y="42"/>
                </a:lnTo>
                <a:lnTo>
                  <a:pt x="75" y="42"/>
                </a:lnTo>
                <a:lnTo>
                  <a:pt x="73" y="46"/>
                </a:lnTo>
                <a:lnTo>
                  <a:pt x="72" y="50"/>
                </a:lnTo>
                <a:lnTo>
                  <a:pt x="68" y="52"/>
                </a:lnTo>
                <a:lnTo>
                  <a:pt x="64" y="53"/>
                </a:lnTo>
                <a:lnTo>
                  <a:pt x="64" y="53"/>
                </a:lnTo>
                <a:close/>
              </a:path>
            </a:pathLst>
          </a:custGeom>
          <a:solidFill>
            <a:srgbClr val="755B49"/>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06" name="Freeform 2671"/>
          <p:cNvSpPr>
            <a:spLocks/>
          </p:cNvSpPr>
          <p:nvPr/>
        </p:nvSpPr>
        <p:spPr bwMode="auto">
          <a:xfrm>
            <a:off x="2660651" y="2732089"/>
            <a:ext cx="7938" cy="7938"/>
          </a:xfrm>
          <a:custGeom>
            <a:avLst/>
            <a:gdLst>
              <a:gd name="T0" fmla="*/ 11 w 11"/>
              <a:gd name="T1" fmla="*/ 5 h 11"/>
              <a:gd name="T2" fmla="*/ 11 w 11"/>
              <a:gd name="T3" fmla="*/ 5 h 11"/>
              <a:gd name="T4" fmla="*/ 11 w 11"/>
              <a:gd name="T5" fmla="*/ 8 h 11"/>
              <a:gd name="T6" fmla="*/ 10 w 11"/>
              <a:gd name="T7" fmla="*/ 9 h 11"/>
              <a:gd name="T8" fmla="*/ 8 w 11"/>
              <a:gd name="T9" fmla="*/ 11 h 11"/>
              <a:gd name="T10" fmla="*/ 6 w 11"/>
              <a:gd name="T11" fmla="*/ 11 h 11"/>
              <a:gd name="T12" fmla="*/ 6 w 11"/>
              <a:gd name="T13" fmla="*/ 11 h 11"/>
              <a:gd name="T14" fmla="*/ 3 w 11"/>
              <a:gd name="T15" fmla="*/ 11 h 11"/>
              <a:gd name="T16" fmla="*/ 1 w 11"/>
              <a:gd name="T17" fmla="*/ 9 h 11"/>
              <a:gd name="T18" fmla="*/ 0 w 11"/>
              <a:gd name="T19" fmla="*/ 8 h 11"/>
              <a:gd name="T20" fmla="*/ 0 w 11"/>
              <a:gd name="T21" fmla="*/ 5 h 11"/>
              <a:gd name="T22" fmla="*/ 0 w 11"/>
              <a:gd name="T23" fmla="*/ 5 h 11"/>
              <a:gd name="T24" fmla="*/ 0 w 11"/>
              <a:gd name="T25" fmla="*/ 3 h 11"/>
              <a:gd name="T26" fmla="*/ 1 w 11"/>
              <a:gd name="T27" fmla="*/ 1 h 11"/>
              <a:gd name="T28" fmla="*/ 3 w 11"/>
              <a:gd name="T29" fmla="*/ 0 h 11"/>
              <a:gd name="T30" fmla="*/ 6 w 11"/>
              <a:gd name="T31" fmla="*/ 0 h 11"/>
              <a:gd name="T32" fmla="*/ 6 w 11"/>
              <a:gd name="T33" fmla="*/ 0 h 11"/>
              <a:gd name="T34" fmla="*/ 8 w 11"/>
              <a:gd name="T35" fmla="*/ 0 h 11"/>
              <a:gd name="T36" fmla="*/ 10 w 11"/>
              <a:gd name="T37" fmla="*/ 1 h 11"/>
              <a:gd name="T38" fmla="*/ 11 w 11"/>
              <a:gd name="T39" fmla="*/ 3 h 11"/>
              <a:gd name="T40" fmla="*/ 11 w 11"/>
              <a:gd name="T41" fmla="*/ 5 h 11"/>
              <a:gd name="T42" fmla="*/ 11 w 11"/>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5"/>
                </a:moveTo>
                <a:lnTo>
                  <a:pt x="11" y="5"/>
                </a:lnTo>
                <a:lnTo>
                  <a:pt x="11" y="8"/>
                </a:lnTo>
                <a:lnTo>
                  <a:pt x="10" y="9"/>
                </a:lnTo>
                <a:lnTo>
                  <a:pt x="8" y="11"/>
                </a:lnTo>
                <a:lnTo>
                  <a:pt x="6" y="11"/>
                </a:lnTo>
                <a:lnTo>
                  <a:pt x="6" y="11"/>
                </a:lnTo>
                <a:lnTo>
                  <a:pt x="3" y="11"/>
                </a:lnTo>
                <a:lnTo>
                  <a:pt x="1" y="9"/>
                </a:lnTo>
                <a:lnTo>
                  <a:pt x="0" y="8"/>
                </a:lnTo>
                <a:lnTo>
                  <a:pt x="0" y="5"/>
                </a:lnTo>
                <a:lnTo>
                  <a:pt x="0" y="5"/>
                </a:lnTo>
                <a:lnTo>
                  <a:pt x="0" y="3"/>
                </a:lnTo>
                <a:lnTo>
                  <a:pt x="1" y="1"/>
                </a:lnTo>
                <a:lnTo>
                  <a:pt x="3" y="0"/>
                </a:lnTo>
                <a:lnTo>
                  <a:pt x="6" y="0"/>
                </a:lnTo>
                <a:lnTo>
                  <a:pt x="6" y="0"/>
                </a:lnTo>
                <a:lnTo>
                  <a:pt x="8" y="0"/>
                </a:lnTo>
                <a:lnTo>
                  <a:pt x="10" y="1"/>
                </a:lnTo>
                <a:lnTo>
                  <a:pt x="11" y="3"/>
                </a:lnTo>
                <a:lnTo>
                  <a:pt x="11" y="5"/>
                </a:lnTo>
                <a:lnTo>
                  <a:pt x="11" y="5"/>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07" name="Line 2672"/>
          <p:cNvSpPr>
            <a:spLocks noChangeShapeType="1"/>
          </p:cNvSpPr>
          <p:nvPr/>
        </p:nvSpPr>
        <p:spPr bwMode="auto">
          <a:xfrm>
            <a:off x="2678113" y="26987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08" name="Line 2673"/>
          <p:cNvSpPr>
            <a:spLocks noChangeShapeType="1"/>
          </p:cNvSpPr>
          <p:nvPr/>
        </p:nvSpPr>
        <p:spPr bwMode="auto">
          <a:xfrm>
            <a:off x="2678113" y="2681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09" name="Line 2674"/>
          <p:cNvSpPr>
            <a:spLocks noChangeShapeType="1"/>
          </p:cNvSpPr>
          <p:nvPr/>
        </p:nvSpPr>
        <p:spPr bwMode="auto">
          <a:xfrm>
            <a:off x="2678113"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10" name="Line 2675"/>
          <p:cNvSpPr>
            <a:spLocks noChangeShapeType="1"/>
          </p:cNvSpPr>
          <p:nvPr/>
        </p:nvSpPr>
        <p:spPr bwMode="auto">
          <a:xfrm>
            <a:off x="2660651"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11" name="Line 2676"/>
          <p:cNvSpPr>
            <a:spLocks noChangeShapeType="1"/>
          </p:cNvSpPr>
          <p:nvPr/>
        </p:nvSpPr>
        <p:spPr bwMode="auto">
          <a:xfrm>
            <a:off x="2643188"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12" name="Line 2677"/>
          <p:cNvSpPr>
            <a:spLocks noChangeShapeType="1"/>
          </p:cNvSpPr>
          <p:nvPr/>
        </p:nvSpPr>
        <p:spPr bwMode="auto">
          <a:xfrm>
            <a:off x="2627313"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13" name="Line 2678"/>
          <p:cNvSpPr>
            <a:spLocks noChangeShapeType="1"/>
          </p:cNvSpPr>
          <p:nvPr/>
        </p:nvSpPr>
        <p:spPr bwMode="auto">
          <a:xfrm>
            <a:off x="2609851"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14" name="Line 2679"/>
          <p:cNvSpPr>
            <a:spLocks noChangeShapeType="1"/>
          </p:cNvSpPr>
          <p:nvPr/>
        </p:nvSpPr>
        <p:spPr bwMode="auto">
          <a:xfrm>
            <a:off x="2592388"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15" name="Line 2680"/>
          <p:cNvSpPr>
            <a:spLocks noChangeShapeType="1"/>
          </p:cNvSpPr>
          <p:nvPr/>
        </p:nvSpPr>
        <p:spPr bwMode="auto">
          <a:xfrm>
            <a:off x="2574926"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16" name="Line 2681"/>
          <p:cNvSpPr>
            <a:spLocks noChangeShapeType="1"/>
          </p:cNvSpPr>
          <p:nvPr/>
        </p:nvSpPr>
        <p:spPr bwMode="auto">
          <a:xfrm>
            <a:off x="2559051"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17" name="Line 2682"/>
          <p:cNvSpPr>
            <a:spLocks noChangeShapeType="1"/>
          </p:cNvSpPr>
          <p:nvPr/>
        </p:nvSpPr>
        <p:spPr bwMode="auto">
          <a:xfrm>
            <a:off x="2541588"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18" name="Line 2683"/>
          <p:cNvSpPr>
            <a:spLocks noChangeShapeType="1"/>
          </p:cNvSpPr>
          <p:nvPr/>
        </p:nvSpPr>
        <p:spPr bwMode="auto">
          <a:xfrm>
            <a:off x="2524126"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19" name="Line 2684"/>
          <p:cNvSpPr>
            <a:spLocks noChangeShapeType="1"/>
          </p:cNvSpPr>
          <p:nvPr/>
        </p:nvSpPr>
        <p:spPr bwMode="auto">
          <a:xfrm>
            <a:off x="2508251"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20" name="Line 2685"/>
          <p:cNvSpPr>
            <a:spLocks noChangeShapeType="1"/>
          </p:cNvSpPr>
          <p:nvPr/>
        </p:nvSpPr>
        <p:spPr bwMode="auto">
          <a:xfrm>
            <a:off x="2490788" y="26638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21" name="Line 2686"/>
          <p:cNvSpPr>
            <a:spLocks noChangeShapeType="1"/>
          </p:cNvSpPr>
          <p:nvPr/>
        </p:nvSpPr>
        <p:spPr bwMode="auto">
          <a:xfrm>
            <a:off x="2678113" y="27749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22" name="Line 2687"/>
          <p:cNvSpPr>
            <a:spLocks noChangeShapeType="1"/>
          </p:cNvSpPr>
          <p:nvPr/>
        </p:nvSpPr>
        <p:spPr bwMode="auto">
          <a:xfrm>
            <a:off x="2678113" y="27924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23" name="Line 2688"/>
          <p:cNvSpPr>
            <a:spLocks noChangeShapeType="1"/>
          </p:cNvSpPr>
          <p:nvPr/>
        </p:nvSpPr>
        <p:spPr bwMode="auto">
          <a:xfrm>
            <a:off x="2678113"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24" name="Line 2689"/>
          <p:cNvSpPr>
            <a:spLocks noChangeShapeType="1"/>
          </p:cNvSpPr>
          <p:nvPr/>
        </p:nvSpPr>
        <p:spPr bwMode="auto">
          <a:xfrm>
            <a:off x="2660651"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25" name="Line 2690"/>
          <p:cNvSpPr>
            <a:spLocks noChangeShapeType="1"/>
          </p:cNvSpPr>
          <p:nvPr/>
        </p:nvSpPr>
        <p:spPr bwMode="auto">
          <a:xfrm>
            <a:off x="2643188"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26" name="Line 2691"/>
          <p:cNvSpPr>
            <a:spLocks noChangeShapeType="1"/>
          </p:cNvSpPr>
          <p:nvPr/>
        </p:nvSpPr>
        <p:spPr bwMode="auto">
          <a:xfrm>
            <a:off x="2627313"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27" name="Line 2692"/>
          <p:cNvSpPr>
            <a:spLocks noChangeShapeType="1"/>
          </p:cNvSpPr>
          <p:nvPr/>
        </p:nvSpPr>
        <p:spPr bwMode="auto">
          <a:xfrm>
            <a:off x="2609851"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28" name="Line 2693"/>
          <p:cNvSpPr>
            <a:spLocks noChangeShapeType="1"/>
          </p:cNvSpPr>
          <p:nvPr/>
        </p:nvSpPr>
        <p:spPr bwMode="auto">
          <a:xfrm>
            <a:off x="2592388"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29" name="Line 2694"/>
          <p:cNvSpPr>
            <a:spLocks noChangeShapeType="1"/>
          </p:cNvSpPr>
          <p:nvPr/>
        </p:nvSpPr>
        <p:spPr bwMode="auto">
          <a:xfrm>
            <a:off x="2574926"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30" name="Line 2695"/>
          <p:cNvSpPr>
            <a:spLocks noChangeShapeType="1"/>
          </p:cNvSpPr>
          <p:nvPr/>
        </p:nvSpPr>
        <p:spPr bwMode="auto">
          <a:xfrm>
            <a:off x="2559051"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31" name="Line 2696"/>
          <p:cNvSpPr>
            <a:spLocks noChangeShapeType="1"/>
          </p:cNvSpPr>
          <p:nvPr/>
        </p:nvSpPr>
        <p:spPr bwMode="auto">
          <a:xfrm>
            <a:off x="2541588"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32" name="Line 2697"/>
          <p:cNvSpPr>
            <a:spLocks noChangeShapeType="1"/>
          </p:cNvSpPr>
          <p:nvPr/>
        </p:nvSpPr>
        <p:spPr bwMode="auto">
          <a:xfrm>
            <a:off x="2524126"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33" name="Line 2698"/>
          <p:cNvSpPr>
            <a:spLocks noChangeShapeType="1"/>
          </p:cNvSpPr>
          <p:nvPr/>
        </p:nvSpPr>
        <p:spPr bwMode="auto">
          <a:xfrm>
            <a:off x="2508251"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34" name="Line 2699"/>
          <p:cNvSpPr>
            <a:spLocks noChangeShapeType="1"/>
          </p:cNvSpPr>
          <p:nvPr/>
        </p:nvSpPr>
        <p:spPr bwMode="auto">
          <a:xfrm>
            <a:off x="2490788" y="28082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35" name="Freeform 2700"/>
          <p:cNvSpPr>
            <a:spLocks/>
          </p:cNvSpPr>
          <p:nvPr/>
        </p:nvSpPr>
        <p:spPr bwMode="auto">
          <a:xfrm>
            <a:off x="2473327" y="2613027"/>
            <a:ext cx="85725" cy="33338"/>
          </a:xfrm>
          <a:custGeom>
            <a:avLst/>
            <a:gdLst>
              <a:gd name="T0" fmla="*/ 22 w 107"/>
              <a:gd name="T1" fmla="*/ 0 h 43"/>
              <a:gd name="T2" fmla="*/ 22 w 107"/>
              <a:gd name="T3" fmla="*/ 0 h 43"/>
              <a:gd name="T4" fmla="*/ 18 w 107"/>
              <a:gd name="T5" fmla="*/ 0 h 43"/>
              <a:gd name="T6" fmla="*/ 14 w 107"/>
              <a:gd name="T7" fmla="*/ 1 h 43"/>
              <a:gd name="T8" fmla="*/ 7 w 107"/>
              <a:gd name="T9" fmla="*/ 7 h 43"/>
              <a:gd name="T10" fmla="*/ 2 w 107"/>
              <a:gd name="T11" fmla="*/ 13 h 43"/>
              <a:gd name="T12" fmla="*/ 0 w 107"/>
              <a:gd name="T13" fmla="*/ 17 h 43"/>
              <a:gd name="T14" fmla="*/ 0 w 107"/>
              <a:gd name="T15" fmla="*/ 21 h 43"/>
              <a:gd name="T16" fmla="*/ 0 w 107"/>
              <a:gd name="T17" fmla="*/ 21 h 43"/>
              <a:gd name="T18" fmla="*/ 0 w 107"/>
              <a:gd name="T19" fmla="*/ 25 h 43"/>
              <a:gd name="T20" fmla="*/ 2 w 107"/>
              <a:gd name="T21" fmla="*/ 29 h 43"/>
              <a:gd name="T22" fmla="*/ 7 w 107"/>
              <a:gd name="T23" fmla="*/ 36 h 43"/>
              <a:gd name="T24" fmla="*/ 14 w 107"/>
              <a:gd name="T25" fmla="*/ 41 h 43"/>
              <a:gd name="T26" fmla="*/ 18 w 107"/>
              <a:gd name="T27" fmla="*/ 43 h 43"/>
              <a:gd name="T28" fmla="*/ 22 w 107"/>
              <a:gd name="T29" fmla="*/ 43 h 43"/>
              <a:gd name="T30" fmla="*/ 32 w 107"/>
              <a:gd name="T31" fmla="*/ 43 h 43"/>
              <a:gd name="T32" fmla="*/ 107 w 107"/>
              <a:gd name="T33" fmla="*/ 0 h 43"/>
              <a:gd name="T34" fmla="*/ 22 w 10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43">
                <a:moveTo>
                  <a:pt x="22" y="0"/>
                </a:moveTo>
                <a:lnTo>
                  <a:pt x="22" y="0"/>
                </a:lnTo>
                <a:lnTo>
                  <a:pt x="18" y="0"/>
                </a:lnTo>
                <a:lnTo>
                  <a:pt x="14" y="1"/>
                </a:lnTo>
                <a:lnTo>
                  <a:pt x="7" y="7"/>
                </a:lnTo>
                <a:lnTo>
                  <a:pt x="2" y="13"/>
                </a:lnTo>
                <a:lnTo>
                  <a:pt x="0" y="17"/>
                </a:lnTo>
                <a:lnTo>
                  <a:pt x="0" y="21"/>
                </a:lnTo>
                <a:lnTo>
                  <a:pt x="0" y="21"/>
                </a:lnTo>
                <a:lnTo>
                  <a:pt x="0" y="25"/>
                </a:lnTo>
                <a:lnTo>
                  <a:pt x="2" y="29"/>
                </a:lnTo>
                <a:lnTo>
                  <a:pt x="7" y="36"/>
                </a:lnTo>
                <a:lnTo>
                  <a:pt x="14" y="41"/>
                </a:lnTo>
                <a:lnTo>
                  <a:pt x="18" y="43"/>
                </a:lnTo>
                <a:lnTo>
                  <a:pt x="22" y="43"/>
                </a:lnTo>
                <a:lnTo>
                  <a:pt x="32" y="43"/>
                </a:lnTo>
                <a:lnTo>
                  <a:pt x="107" y="0"/>
                </a:lnTo>
                <a:lnTo>
                  <a:pt x="22" y="0"/>
                </a:lnTo>
                <a:close/>
              </a:path>
            </a:pathLst>
          </a:custGeom>
          <a:solidFill>
            <a:srgbClr val="755B49"/>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36" name="Freeform 2701"/>
          <p:cNvSpPr>
            <a:spLocks/>
          </p:cNvSpPr>
          <p:nvPr/>
        </p:nvSpPr>
        <p:spPr bwMode="auto">
          <a:xfrm>
            <a:off x="2638427" y="2613027"/>
            <a:ext cx="39688" cy="33338"/>
          </a:xfrm>
          <a:custGeom>
            <a:avLst/>
            <a:gdLst>
              <a:gd name="T0" fmla="*/ 28 w 50"/>
              <a:gd name="T1" fmla="*/ 0 h 43"/>
              <a:gd name="T2" fmla="*/ 0 w 50"/>
              <a:gd name="T3" fmla="*/ 0 h 43"/>
              <a:gd name="T4" fmla="*/ 25 w 50"/>
              <a:gd name="T5" fmla="*/ 43 h 43"/>
              <a:gd name="T6" fmla="*/ 50 w 50"/>
              <a:gd name="T7" fmla="*/ 43 h 43"/>
              <a:gd name="T8" fmla="*/ 50 w 50"/>
              <a:gd name="T9" fmla="*/ 21 h 43"/>
              <a:gd name="T10" fmla="*/ 50 w 50"/>
              <a:gd name="T11" fmla="*/ 21 h 43"/>
              <a:gd name="T12" fmla="*/ 50 w 50"/>
              <a:gd name="T13" fmla="*/ 17 h 43"/>
              <a:gd name="T14" fmla="*/ 48 w 50"/>
              <a:gd name="T15" fmla="*/ 13 h 43"/>
              <a:gd name="T16" fmla="*/ 43 w 50"/>
              <a:gd name="T17" fmla="*/ 7 h 43"/>
              <a:gd name="T18" fmla="*/ 36 w 50"/>
              <a:gd name="T19" fmla="*/ 1 h 43"/>
              <a:gd name="T20" fmla="*/ 32 w 50"/>
              <a:gd name="T21" fmla="*/ 0 h 43"/>
              <a:gd name="T22" fmla="*/ 28 w 50"/>
              <a:gd name="T23" fmla="*/ 0 h 43"/>
              <a:gd name="T24" fmla="*/ 28 w 50"/>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3">
                <a:moveTo>
                  <a:pt x="28" y="0"/>
                </a:moveTo>
                <a:lnTo>
                  <a:pt x="0" y="0"/>
                </a:lnTo>
                <a:lnTo>
                  <a:pt x="25" y="43"/>
                </a:lnTo>
                <a:lnTo>
                  <a:pt x="50" y="43"/>
                </a:lnTo>
                <a:lnTo>
                  <a:pt x="50" y="21"/>
                </a:lnTo>
                <a:lnTo>
                  <a:pt x="50" y="21"/>
                </a:lnTo>
                <a:lnTo>
                  <a:pt x="50" y="17"/>
                </a:lnTo>
                <a:lnTo>
                  <a:pt x="48" y="13"/>
                </a:lnTo>
                <a:lnTo>
                  <a:pt x="43" y="7"/>
                </a:lnTo>
                <a:lnTo>
                  <a:pt x="36" y="1"/>
                </a:lnTo>
                <a:lnTo>
                  <a:pt x="32" y="0"/>
                </a:lnTo>
                <a:lnTo>
                  <a:pt x="28" y="0"/>
                </a:lnTo>
                <a:lnTo>
                  <a:pt x="28" y="0"/>
                </a:lnTo>
                <a:close/>
              </a:path>
            </a:pathLst>
          </a:custGeom>
          <a:solidFill>
            <a:srgbClr val="755B49"/>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37" name="Freeform 2702"/>
          <p:cNvSpPr>
            <a:spLocks/>
          </p:cNvSpPr>
          <p:nvPr/>
        </p:nvSpPr>
        <p:spPr bwMode="auto">
          <a:xfrm>
            <a:off x="2498726" y="2579690"/>
            <a:ext cx="160338" cy="66675"/>
          </a:xfrm>
          <a:custGeom>
            <a:avLst/>
            <a:gdLst>
              <a:gd name="T0" fmla="*/ 201 w 201"/>
              <a:gd name="T1" fmla="*/ 86 h 86"/>
              <a:gd name="T2" fmla="*/ 151 w 201"/>
              <a:gd name="T3" fmla="*/ 0 h 86"/>
              <a:gd name="T4" fmla="*/ 0 w 201"/>
              <a:gd name="T5" fmla="*/ 86 h 86"/>
              <a:gd name="T6" fmla="*/ 201 w 201"/>
              <a:gd name="T7" fmla="*/ 86 h 86"/>
            </a:gdLst>
            <a:ahLst/>
            <a:cxnLst>
              <a:cxn ang="0">
                <a:pos x="T0" y="T1"/>
              </a:cxn>
              <a:cxn ang="0">
                <a:pos x="T2" y="T3"/>
              </a:cxn>
              <a:cxn ang="0">
                <a:pos x="T4" y="T5"/>
              </a:cxn>
              <a:cxn ang="0">
                <a:pos x="T6" y="T7"/>
              </a:cxn>
            </a:cxnLst>
            <a:rect l="0" t="0" r="r" b="b"/>
            <a:pathLst>
              <a:path w="201" h="86">
                <a:moveTo>
                  <a:pt x="201" y="86"/>
                </a:moveTo>
                <a:lnTo>
                  <a:pt x="151" y="0"/>
                </a:lnTo>
                <a:lnTo>
                  <a:pt x="0" y="86"/>
                </a:lnTo>
                <a:lnTo>
                  <a:pt x="201" y="86"/>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38" name="Freeform 2703"/>
          <p:cNvSpPr>
            <a:spLocks/>
          </p:cNvSpPr>
          <p:nvPr/>
        </p:nvSpPr>
        <p:spPr bwMode="auto">
          <a:xfrm>
            <a:off x="2533652" y="2609852"/>
            <a:ext cx="104775" cy="36513"/>
          </a:xfrm>
          <a:custGeom>
            <a:avLst/>
            <a:gdLst>
              <a:gd name="T0" fmla="*/ 133 w 133"/>
              <a:gd name="T1" fmla="*/ 47 h 47"/>
              <a:gd name="T2" fmla="*/ 110 w 133"/>
              <a:gd name="T3" fmla="*/ 8 h 47"/>
              <a:gd name="T4" fmla="*/ 110 w 133"/>
              <a:gd name="T5" fmla="*/ 8 h 47"/>
              <a:gd name="T6" fmla="*/ 106 w 133"/>
              <a:gd name="T7" fmla="*/ 11 h 47"/>
              <a:gd name="T8" fmla="*/ 102 w 133"/>
              <a:gd name="T9" fmla="*/ 11 h 47"/>
              <a:gd name="T10" fmla="*/ 94 w 133"/>
              <a:gd name="T11" fmla="*/ 11 h 47"/>
              <a:gd name="T12" fmla="*/ 87 w 133"/>
              <a:gd name="T13" fmla="*/ 7 h 47"/>
              <a:gd name="T14" fmla="*/ 83 w 133"/>
              <a:gd name="T15" fmla="*/ 4 h 47"/>
              <a:gd name="T16" fmla="*/ 82 w 133"/>
              <a:gd name="T17" fmla="*/ 0 h 47"/>
              <a:gd name="T18" fmla="*/ 0 w 133"/>
              <a:gd name="T19" fmla="*/ 47 h 47"/>
              <a:gd name="T20" fmla="*/ 133 w 133"/>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47">
                <a:moveTo>
                  <a:pt x="133" y="47"/>
                </a:moveTo>
                <a:lnTo>
                  <a:pt x="110" y="8"/>
                </a:lnTo>
                <a:lnTo>
                  <a:pt x="110" y="8"/>
                </a:lnTo>
                <a:lnTo>
                  <a:pt x="106" y="11"/>
                </a:lnTo>
                <a:lnTo>
                  <a:pt x="102" y="11"/>
                </a:lnTo>
                <a:lnTo>
                  <a:pt x="94" y="11"/>
                </a:lnTo>
                <a:lnTo>
                  <a:pt x="87" y="7"/>
                </a:lnTo>
                <a:lnTo>
                  <a:pt x="83" y="4"/>
                </a:lnTo>
                <a:lnTo>
                  <a:pt x="82" y="0"/>
                </a:lnTo>
                <a:lnTo>
                  <a:pt x="0" y="47"/>
                </a:lnTo>
                <a:lnTo>
                  <a:pt x="133" y="47"/>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39" name="Freeform 2704"/>
          <p:cNvSpPr>
            <a:spLocks/>
          </p:cNvSpPr>
          <p:nvPr/>
        </p:nvSpPr>
        <p:spPr bwMode="auto">
          <a:xfrm>
            <a:off x="2473326" y="2630490"/>
            <a:ext cx="222250" cy="195263"/>
          </a:xfrm>
          <a:custGeom>
            <a:avLst/>
            <a:gdLst>
              <a:gd name="T0" fmla="*/ 225 w 279"/>
              <a:gd name="T1" fmla="*/ 161 h 247"/>
              <a:gd name="T2" fmla="*/ 225 w 279"/>
              <a:gd name="T3" fmla="*/ 161 h 247"/>
              <a:gd name="T4" fmla="*/ 221 w 279"/>
              <a:gd name="T5" fmla="*/ 160 h 247"/>
              <a:gd name="T6" fmla="*/ 217 w 279"/>
              <a:gd name="T7" fmla="*/ 158 h 247"/>
              <a:gd name="T8" fmla="*/ 216 w 279"/>
              <a:gd name="T9" fmla="*/ 154 h 247"/>
              <a:gd name="T10" fmla="*/ 215 w 279"/>
              <a:gd name="T11" fmla="*/ 150 h 247"/>
              <a:gd name="T12" fmla="*/ 215 w 279"/>
              <a:gd name="T13" fmla="*/ 118 h 247"/>
              <a:gd name="T14" fmla="*/ 215 w 279"/>
              <a:gd name="T15" fmla="*/ 118 h 247"/>
              <a:gd name="T16" fmla="*/ 216 w 279"/>
              <a:gd name="T17" fmla="*/ 114 h 247"/>
              <a:gd name="T18" fmla="*/ 217 w 279"/>
              <a:gd name="T19" fmla="*/ 110 h 247"/>
              <a:gd name="T20" fmla="*/ 221 w 279"/>
              <a:gd name="T21" fmla="*/ 109 h 247"/>
              <a:gd name="T22" fmla="*/ 225 w 279"/>
              <a:gd name="T23" fmla="*/ 108 h 247"/>
              <a:gd name="T24" fmla="*/ 279 w 279"/>
              <a:gd name="T25" fmla="*/ 108 h 247"/>
              <a:gd name="T26" fmla="*/ 279 w 279"/>
              <a:gd name="T27" fmla="*/ 43 h 247"/>
              <a:gd name="T28" fmla="*/ 279 w 279"/>
              <a:gd name="T29" fmla="*/ 43 h 247"/>
              <a:gd name="T30" fmla="*/ 279 w 279"/>
              <a:gd name="T31" fmla="*/ 39 h 247"/>
              <a:gd name="T32" fmla="*/ 278 w 279"/>
              <a:gd name="T33" fmla="*/ 35 h 247"/>
              <a:gd name="T34" fmla="*/ 272 w 279"/>
              <a:gd name="T35" fmla="*/ 28 h 247"/>
              <a:gd name="T36" fmla="*/ 266 w 279"/>
              <a:gd name="T37" fmla="*/ 23 h 247"/>
              <a:gd name="T38" fmla="*/ 262 w 279"/>
              <a:gd name="T39" fmla="*/ 22 h 247"/>
              <a:gd name="T40" fmla="*/ 258 w 279"/>
              <a:gd name="T41" fmla="*/ 22 h 247"/>
              <a:gd name="T42" fmla="*/ 22 w 279"/>
              <a:gd name="T43" fmla="*/ 22 h 247"/>
              <a:gd name="T44" fmla="*/ 22 w 279"/>
              <a:gd name="T45" fmla="*/ 22 h 247"/>
              <a:gd name="T46" fmla="*/ 18 w 279"/>
              <a:gd name="T47" fmla="*/ 22 h 247"/>
              <a:gd name="T48" fmla="*/ 14 w 279"/>
              <a:gd name="T49" fmla="*/ 20 h 247"/>
              <a:gd name="T50" fmla="*/ 7 w 279"/>
              <a:gd name="T51" fmla="*/ 15 h 247"/>
              <a:gd name="T52" fmla="*/ 2 w 279"/>
              <a:gd name="T53" fmla="*/ 8 h 247"/>
              <a:gd name="T54" fmla="*/ 0 w 279"/>
              <a:gd name="T55" fmla="*/ 4 h 247"/>
              <a:gd name="T56" fmla="*/ 0 w 279"/>
              <a:gd name="T57" fmla="*/ 0 h 247"/>
              <a:gd name="T58" fmla="*/ 0 w 279"/>
              <a:gd name="T59" fmla="*/ 225 h 247"/>
              <a:gd name="T60" fmla="*/ 0 w 279"/>
              <a:gd name="T61" fmla="*/ 225 h 247"/>
              <a:gd name="T62" fmla="*/ 0 w 279"/>
              <a:gd name="T63" fmla="*/ 229 h 247"/>
              <a:gd name="T64" fmla="*/ 2 w 279"/>
              <a:gd name="T65" fmla="*/ 233 h 247"/>
              <a:gd name="T66" fmla="*/ 7 w 279"/>
              <a:gd name="T67" fmla="*/ 240 h 247"/>
              <a:gd name="T68" fmla="*/ 14 w 279"/>
              <a:gd name="T69" fmla="*/ 246 h 247"/>
              <a:gd name="T70" fmla="*/ 18 w 279"/>
              <a:gd name="T71" fmla="*/ 247 h 247"/>
              <a:gd name="T72" fmla="*/ 22 w 279"/>
              <a:gd name="T73" fmla="*/ 247 h 247"/>
              <a:gd name="T74" fmla="*/ 258 w 279"/>
              <a:gd name="T75" fmla="*/ 247 h 247"/>
              <a:gd name="T76" fmla="*/ 258 w 279"/>
              <a:gd name="T77" fmla="*/ 247 h 247"/>
              <a:gd name="T78" fmla="*/ 262 w 279"/>
              <a:gd name="T79" fmla="*/ 247 h 247"/>
              <a:gd name="T80" fmla="*/ 266 w 279"/>
              <a:gd name="T81" fmla="*/ 246 h 247"/>
              <a:gd name="T82" fmla="*/ 272 w 279"/>
              <a:gd name="T83" fmla="*/ 240 h 247"/>
              <a:gd name="T84" fmla="*/ 278 w 279"/>
              <a:gd name="T85" fmla="*/ 233 h 247"/>
              <a:gd name="T86" fmla="*/ 279 w 279"/>
              <a:gd name="T87" fmla="*/ 229 h 247"/>
              <a:gd name="T88" fmla="*/ 279 w 279"/>
              <a:gd name="T89" fmla="*/ 225 h 247"/>
              <a:gd name="T90" fmla="*/ 279 w 279"/>
              <a:gd name="T91" fmla="*/ 161 h 247"/>
              <a:gd name="T92" fmla="*/ 225 w 279"/>
              <a:gd name="T93" fmla="*/ 16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247">
                <a:moveTo>
                  <a:pt x="225" y="161"/>
                </a:moveTo>
                <a:lnTo>
                  <a:pt x="225" y="161"/>
                </a:lnTo>
                <a:lnTo>
                  <a:pt x="221" y="160"/>
                </a:lnTo>
                <a:lnTo>
                  <a:pt x="217" y="158"/>
                </a:lnTo>
                <a:lnTo>
                  <a:pt x="216" y="154"/>
                </a:lnTo>
                <a:lnTo>
                  <a:pt x="215" y="150"/>
                </a:lnTo>
                <a:lnTo>
                  <a:pt x="215" y="118"/>
                </a:lnTo>
                <a:lnTo>
                  <a:pt x="215" y="118"/>
                </a:lnTo>
                <a:lnTo>
                  <a:pt x="216" y="114"/>
                </a:lnTo>
                <a:lnTo>
                  <a:pt x="217" y="110"/>
                </a:lnTo>
                <a:lnTo>
                  <a:pt x="221" y="109"/>
                </a:lnTo>
                <a:lnTo>
                  <a:pt x="225" y="108"/>
                </a:lnTo>
                <a:lnTo>
                  <a:pt x="279" y="108"/>
                </a:lnTo>
                <a:lnTo>
                  <a:pt x="279" y="43"/>
                </a:lnTo>
                <a:lnTo>
                  <a:pt x="279" y="43"/>
                </a:lnTo>
                <a:lnTo>
                  <a:pt x="279" y="39"/>
                </a:lnTo>
                <a:lnTo>
                  <a:pt x="278" y="35"/>
                </a:lnTo>
                <a:lnTo>
                  <a:pt x="272" y="28"/>
                </a:lnTo>
                <a:lnTo>
                  <a:pt x="266" y="23"/>
                </a:lnTo>
                <a:lnTo>
                  <a:pt x="262" y="22"/>
                </a:lnTo>
                <a:lnTo>
                  <a:pt x="258" y="22"/>
                </a:lnTo>
                <a:lnTo>
                  <a:pt x="22" y="22"/>
                </a:lnTo>
                <a:lnTo>
                  <a:pt x="22" y="22"/>
                </a:lnTo>
                <a:lnTo>
                  <a:pt x="18" y="22"/>
                </a:lnTo>
                <a:lnTo>
                  <a:pt x="14" y="20"/>
                </a:lnTo>
                <a:lnTo>
                  <a:pt x="7" y="15"/>
                </a:lnTo>
                <a:lnTo>
                  <a:pt x="2" y="8"/>
                </a:lnTo>
                <a:lnTo>
                  <a:pt x="0" y="4"/>
                </a:lnTo>
                <a:lnTo>
                  <a:pt x="0" y="0"/>
                </a:lnTo>
                <a:lnTo>
                  <a:pt x="0" y="225"/>
                </a:lnTo>
                <a:lnTo>
                  <a:pt x="0" y="225"/>
                </a:lnTo>
                <a:lnTo>
                  <a:pt x="0" y="229"/>
                </a:lnTo>
                <a:lnTo>
                  <a:pt x="2" y="233"/>
                </a:lnTo>
                <a:lnTo>
                  <a:pt x="7" y="240"/>
                </a:lnTo>
                <a:lnTo>
                  <a:pt x="14" y="246"/>
                </a:lnTo>
                <a:lnTo>
                  <a:pt x="18" y="247"/>
                </a:lnTo>
                <a:lnTo>
                  <a:pt x="22" y="247"/>
                </a:lnTo>
                <a:lnTo>
                  <a:pt x="258" y="247"/>
                </a:lnTo>
                <a:lnTo>
                  <a:pt x="258" y="247"/>
                </a:lnTo>
                <a:lnTo>
                  <a:pt x="262" y="247"/>
                </a:lnTo>
                <a:lnTo>
                  <a:pt x="266" y="246"/>
                </a:lnTo>
                <a:lnTo>
                  <a:pt x="272" y="240"/>
                </a:lnTo>
                <a:lnTo>
                  <a:pt x="278" y="233"/>
                </a:lnTo>
                <a:lnTo>
                  <a:pt x="279" y="229"/>
                </a:lnTo>
                <a:lnTo>
                  <a:pt x="279" y="225"/>
                </a:lnTo>
                <a:lnTo>
                  <a:pt x="279" y="161"/>
                </a:lnTo>
                <a:lnTo>
                  <a:pt x="225" y="161"/>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40" name="Freeform 2705"/>
          <p:cNvSpPr>
            <a:spLocks/>
          </p:cNvSpPr>
          <p:nvPr/>
        </p:nvSpPr>
        <p:spPr bwMode="auto">
          <a:xfrm>
            <a:off x="2784477" y="2524127"/>
            <a:ext cx="382588" cy="382588"/>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41" name="Line 2706"/>
          <p:cNvSpPr>
            <a:spLocks noChangeShapeType="1"/>
          </p:cNvSpPr>
          <p:nvPr/>
        </p:nvSpPr>
        <p:spPr bwMode="auto">
          <a:xfrm>
            <a:off x="3001964" y="2630489"/>
            <a:ext cx="412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42" name="Line 2707"/>
          <p:cNvSpPr>
            <a:spLocks noChangeShapeType="1"/>
          </p:cNvSpPr>
          <p:nvPr/>
        </p:nvSpPr>
        <p:spPr bwMode="auto">
          <a:xfrm>
            <a:off x="2908302" y="2630489"/>
            <a:ext cx="412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43" name="Line 2708"/>
          <p:cNvSpPr>
            <a:spLocks noChangeShapeType="1"/>
          </p:cNvSpPr>
          <p:nvPr/>
        </p:nvSpPr>
        <p:spPr bwMode="auto">
          <a:xfrm flipV="1">
            <a:off x="2974976" y="2595564"/>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44" name="Line 2709"/>
          <p:cNvSpPr>
            <a:spLocks noChangeShapeType="1"/>
          </p:cNvSpPr>
          <p:nvPr/>
        </p:nvSpPr>
        <p:spPr bwMode="auto">
          <a:xfrm flipV="1">
            <a:off x="2974976" y="2651127"/>
            <a:ext cx="0" cy="1746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45" name="Line 2710"/>
          <p:cNvSpPr>
            <a:spLocks noChangeShapeType="1"/>
          </p:cNvSpPr>
          <p:nvPr/>
        </p:nvSpPr>
        <p:spPr bwMode="auto">
          <a:xfrm>
            <a:off x="2936877" y="2825751"/>
            <a:ext cx="77788"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46" name="Freeform 2711"/>
          <p:cNvSpPr>
            <a:spLocks/>
          </p:cNvSpPr>
          <p:nvPr/>
        </p:nvSpPr>
        <p:spPr bwMode="auto">
          <a:xfrm>
            <a:off x="2852738" y="2638426"/>
            <a:ext cx="93663" cy="114300"/>
          </a:xfrm>
          <a:custGeom>
            <a:avLst/>
            <a:gdLst>
              <a:gd name="T0" fmla="*/ 0 w 118"/>
              <a:gd name="T1" fmla="*/ 145 h 145"/>
              <a:gd name="T2" fmla="*/ 59 w 118"/>
              <a:gd name="T3" fmla="*/ 0 h 145"/>
              <a:gd name="T4" fmla="*/ 118 w 118"/>
              <a:gd name="T5" fmla="*/ 145 h 145"/>
            </a:gdLst>
            <a:ahLst/>
            <a:cxnLst>
              <a:cxn ang="0">
                <a:pos x="T0" y="T1"/>
              </a:cxn>
              <a:cxn ang="0">
                <a:pos x="T2" y="T3"/>
              </a:cxn>
              <a:cxn ang="0">
                <a:pos x="T4" y="T5"/>
              </a:cxn>
            </a:cxnLst>
            <a:rect l="0" t="0" r="r" b="b"/>
            <a:pathLst>
              <a:path w="118" h="145">
                <a:moveTo>
                  <a:pt x="0" y="145"/>
                </a:moveTo>
                <a:lnTo>
                  <a:pt x="59" y="0"/>
                </a:lnTo>
                <a:lnTo>
                  <a:pt x="118" y="14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47" name="Freeform 2712"/>
          <p:cNvSpPr>
            <a:spLocks/>
          </p:cNvSpPr>
          <p:nvPr/>
        </p:nvSpPr>
        <p:spPr bwMode="auto">
          <a:xfrm>
            <a:off x="2954339" y="2608265"/>
            <a:ext cx="42863" cy="42863"/>
          </a:xfrm>
          <a:custGeom>
            <a:avLst/>
            <a:gdLst>
              <a:gd name="T0" fmla="*/ 54 w 54"/>
              <a:gd name="T1" fmla="*/ 26 h 53"/>
              <a:gd name="T2" fmla="*/ 54 w 54"/>
              <a:gd name="T3" fmla="*/ 26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0 h 53"/>
              <a:gd name="T16" fmla="*/ 32 w 54"/>
              <a:gd name="T17" fmla="*/ 53 h 53"/>
              <a:gd name="T18" fmla="*/ 27 w 54"/>
              <a:gd name="T19" fmla="*/ 53 h 53"/>
              <a:gd name="T20" fmla="*/ 27 w 54"/>
              <a:gd name="T21" fmla="*/ 53 h 53"/>
              <a:gd name="T22" fmla="*/ 22 w 54"/>
              <a:gd name="T23" fmla="*/ 53 h 53"/>
              <a:gd name="T24" fmla="*/ 16 w 54"/>
              <a:gd name="T25" fmla="*/ 50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6 h 53"/>
              <a:gd name="T38" fmla="*/ 0 w 54"/>
              <a:gd name="T39" fmla="*/ 26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2 w 54"/>
              <a:gd name="T53" fmla="*/ 0 h 53"/>
              <a:gd name="T54" fmla="*/ 27 w 54"/>
              <a:gd name="T55" fmla="*/ 0 h 53"/>
              <a:gd name="T56" fmla="*/ 27 w 54"/>
              <a:gd name="T57" fmla="*/ 0 h 53"/>
              <a:gd name="T58" fmla="*/ 32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6 h 53"/>
              <a:gd name="T74" fmla="*/ 54 w 54"/>
              <a:gd name="T75"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6"/>
                </a:moveTo>
                <a:lnTo>
                  <a:pt x="54" y="26"/>
                </a:lnTo>
                <a:lnTo>
                  <a:pt x="54" y="32"/>
                </a:lnTo>
                <a:lnTo>
                  <a:pt x="51" y="37"/>
                </a:lnTo>
                <a:lnTo>
                  <a:pt x="50" y="41"/>
                </a:lnTo>
                <a:lnTo>
                  <a:pt x="46" y="45"/>
                </a:lnTo>
                <a:lnTo>
                  <a:pt x="42" y="49"/>
                </a:lnTo>
                <a:lnTo>
                  <a:pt x="38" y="50"/>
                </a:lnTo>
                <a:lnTo>
                  <a:pt x="32" y="53"/>
                </a:lnTo>
                <a:lnTo>
                  <a:pt x="27" y="53"/>
                </a:lnTo>
                <a:lnTo>
                  <a:pt x="27" y="53"/>
                </a:lnTo>
                <a:lnTo>
                  <a:pt x="22" y="53"/>
                </a:lnTo>
                <a:lnTo>
                  <a:pt x="16" y="50"/>
                </a:lnTo>
                <a:lnTo>
                  <a:pt x="12" y="49"/>
                </a:lnTo>
                <a:lnTo>
                  <a:pt x="8" y="45"/>
                </a:lnTo>
                <a:lnTo>
                  <a:pt x="4" y="41"/>
                </a:lnTo>
                <a:lnTo>
                  <a:pt x="3" y="37"/>
                </a:lnTo>
                <a:lnTo>
                  <a:pt x="0" y="32"/>
                </a:lnTo>
                <a:lnTo>
                  <a:pt x="0" y="26"/>
                </a:lnTo>
                <a:lnTo>
                  <a:pt x="0" y="26"/>
                </a:lnTo>
                <a:lnTo>
                  <a:pt x="0" y="21"/>
                </a:lnTo>
                <a:lnTo>
                  <a:pt x="3" y="16"/>
                </a:lnTo>
                <a:lnTo>
                  <a:pt x="4" y="12"/>
                </a:lnTo>
                <a:lnTo>
                  <a:pt x="8" y="8"/>
                </a:lnTo>
                <a:lnTo>
                  <a:pt x="12" y="4"/>
                </a:lnTo>
                <a:lnTo>
                  <a:pt x="16" y="2"/>
                </a:lnTo>
                <a:lnTo>
                  <a:pt x="22" y="0"/>
                </a:lnTo>
                <a:lnTo>
                  <a:pt x="27" y="0"/>
                </a:lnTo>
                <a:lnTo>
                  <a:pt x="27" y="0"/>
                </a:lnTo>
                <a:lnTo>
                  <a:pt x="32" y="0"/>
                </a:lnTo>
                <a:lnTo>
                  <a:pt x="38" y="2"/>
                </a:lnTo>
                <a:lnTo>
                  <a:pt x="42" y="4"/>
                </a:lnTo>
                <a:lnTo>
                  <a:pt x="46" y="8"/>
                </a:lnTo>
                <a:lnTo>
                  <a:pt x="50" y="12"/>
                </a:lnTo>
                <a:lnTo>
                  <a:pt x="51" y="16"/>
                </a:lnTo>
                <a:lnTo>
                  <a:pt x="54" y="21"/>
                </a:lnTo>
                <a:lnTo>
                  <a:pt x="54" y="26"/>
                </a:lnTo>
                <a:lnTo>
                  <a:pt x="54" y="26"/>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48" name="Freeform 2713"/>
          <p:cNvSpPr>
            <a:spLocks/>
          </p:cNvSpPr>
          <p:nvPr/>
        </p:nvSpPr>
        <p:spPr bwMode="auto">
          <a:xfrm>
            <a:off x="3005138" y="2638426"/>
            <a:ext cx="93663" cy="114300"/>
          </a:xfrm>
          <a:custGeom>
            <a:avLst/>
            <a:gdLst>
              <a:gd name="T0" fmla="*/ 0 w 118"/>
              <a:gd name="T1" fmla="*/ 145 h 145"/>
              <a:gd name="T2" fmla="*/ 59 w 118"/>
              <a:gd name="T3" fmla="*/ 0 h 145"/>
              <a:gd name="T4" fmla="*/ 118 w 118"/>
              <a:gd name="T5" fmla="*/ 145 h 145"/>
            </a:gdLst>
            <a:ahLst/>
            <a:cxnLst>
              <a:cxn ang="0">
                <a:pos x="T0" y="T1"/>
              </a:cxn>
              <a:cxn ang="0">
                <a:pos x="T2" y="T3"/>
              </a:cxn>
              <a:cxn ang="0">
                <a:pos x="T4" y="T5"/>
              </a:cxn>
            </a:cxnLst>
            <a:rect l="0" t="0" r="r" b="b"/>
            <a:pathLst>
              <a:path w="118" h="145">
                <a:moveTo>
                  <a:pt x="0" y="145"/>
                </a:moveTo>
                <a:lnTo>
                  <a:pt x="59" y="0"/>
                </a:lnTo>
                <a:lnTo>
                  <a:pt x="118" y="14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49" name="Freeform 2714"/>
          <p:cNvSpPr>
            <a:spLocks/>
          </p:cNvSpPr>
          <p:nvPr/>
        </p:nvSpPr>
        <p:spPr bwMode="auto">
          <a:xfrm>
            <a:off x="2852738" y="2752727"/>
            <a:ext cx="93663" cy="47625"/>
          </a:xfrm>
          <a:custGeom>
            <a:avLst/>
            <a:gdLst>
              <a:gd name="T0" fmla="*/ 118 w 118"/>
              <a:gd name="T1" fmla="*/ 0 h 59"/>
              <a:gd name="T2" fmla="*/ 0 w 118"/>
              <a:gd name="T3" fmla="*/ 0 h 59"/>
              <a:gd name="T4" fmla="*/ 0 w 118"/>
              <a:gd name="T5" fmla="*/ 0 h 59"/>
              <a:gd name="T6" fmla="*/ 2 w 118"/>
              <a:gd name="T7" fmla="*/ 12 h 59"/>
              <a:gd name="T8" fmla="*/ 4 w 118"/>
              <a:gd name="T9" fmla="*/ 23 h 59"/>
              <a:gd name="T10" fmla="*/ 11 w 118"/>
              <a:gd name="T11" fmla="*/ 33 h 59"/>
              <a:gd name="T12" fmla="*/ 18 w 118"/>
              <a:gd name="T13" fmla="*/ 41 h 59"/>
              <a:gd name="T14" fmla="*/ 26 w 118"/>
              <a:gd name="T15" fmla="*/ 49 h 59"/>
              <a:gd name="T16" fmla="*/ 37 w 118"/>
              <a:gd name="T17" fmla="*/ 55 h 59"/>
              <a:gd name="T18" fmla="*/ 47 w 118"/>
              <a:gd name="T19" fmla="*/ 57 h 59"/>
              <a:gd name="T20" fmla="*/ 59 w 118"/>
              <a:gd name="T21" fmla="*/ 59 h 59"/>
              <a:gd name="T22" fmla="*/ 59 w 118"/>
              <a:gd name="T23" fmla="*/ 59 h 59"/>
              <a:gd name="T24" fmla="*/ 71 w 118"/>
              <a:gd name="T25" fmla="*/ 57 h 59"/>
              <a:gd name="T26" fmla="*/ 82 w 118"/>
              <a:gd name="T27" fmla="*/ 55 h 59"/>
              <a:gd name="T28" fmla="*/ 93 w 118"/>
              <a:gd name="T29" fmla="*/ 49 h 59"/>
              <a:gd name="T30" fmla="*/ 101 w 118"/>
              <a:gd name="T31" fmla="*/ 41 h 59"/>
              <a:gd name="T32" fmla="*/ 108 w 118"/>
              <a:gd name="T33" fmla="*/ 33 h 59"/>
              <a:gd name="T34" fmla="*/ 114 w 118"/>
              <a:gd name="T35" fmla="*/ 23 h 59"/>
              <a:gd name="T36" fmla="*/ 117 w 118"/>
              <a:gd name="T37" fmla="*/ 12 h 59"/>
              <a:gd name="T38" fmla="*/ 118 w 118"/>
              <a:gd name="T39" fmla="*/ 0 h 59"/>
              <a:gd name="T40" fmla="*/ 118 w 118"/>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59">
                <a:moveTo>
                  <a:pt x="118" y="0"/>
                </a:moveTo>
                <a:lnTo>
                  <a:pt x="0" y="0"/>
                </a:lnTo>
                <a:lnTo>
                  <a:pt x="0" y="0"/>
                </a:lnTo>
                <a:lnTo>
                  <a:pt x="2" y="12"/>
                </a:lnTo>
                <a:lnTo>
                  <a:pt x="4" y="23"/>
                </a:lnTo>
                <a:lnTo>
                  <a:pt x="11" y="33"/>
                </a:lnTo>
                <a:lnTo>
                  <a:pt x="18" y="41"/>
                </a:lnTo>
                <a:lnTo>
                  <a:pt x="26" y="49"/>
                </a:lnTo>
                <a:lnTo>
                  <a:pt x="37" y="55"/>
                </a:lnTo>
                <a:lnTo>
                  <a:pt x="47" y="57"/>
                </a:lnTo>
                <a:lnTo>
                  <a:pt x="59" y="59"/>
                </a:lnTo>
                <a:lnTo>
                  <a:pt x="59" y="59"/>
                </a:lnTo>
                <a:lnTo>
                  <a:pt x="71" y="57"/>
                </a:lnTo>
                <a:lnTo>
                  <a:pt x="82" y="55"/>
                </a:lnTo>
                <a:lnTo>
                  <a:pt x="93" y="49"/>
                </a:lnTo>
                <a:lnTo>
                  <a:pt x="101" y="41"/>
                </a:lnTo>
                <a:lnTo>
                  <a:pt x="108" y="33"/>
                </a:lnTo>
                <a:lnTo>
                  <a:pt x="114" y="23"/>
                </a:lnTo>
                <a:lnTo>
                  <a:pt x="117" y="12"/>
                </a:lnTo>
                <a:lnTo>
                  <a:pt x="118" y="0"/>
                </a:lnTo>
                <a:lnTo>
                  <a:pt x="118" y="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50" name="Freeform 2715"/>
          <p:cNvSpPr>
            <a:spLocks/>
          </p:cNvSpPr>
          <p:nvPr/>
        </p:nvSpPr>
        <p:spPr bwMode="auto">
          <a:xfrm>
            <a:off x="2890838" y="2620964"/>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51" name="Freeform 2716"/>
          <p:cNvSpPr>
            <a:spLocks/>
          </p:cNvSpPr>
          <p:nvPr/>
        </p:nvSpPr>
        <p:spPr bwMode="auto">
          <a:xfrm>
            <a:off x="3043238" y="2620964"/>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52" name="Freeform 2717"/>
          <p:cNvSpPr>
            <a:spLocks/>
          </p:cNvSpPr>
          <p:nvPr/>
        </p:nvSpPr>
        <p:spPr bwMode="auto">
          <a:xfrm>
            <a:off x="3005138" y="2752727"/>
            <a:ext cx="93663" cy="47625"/>
          </a:xfrm>
          <a:custGeom>
            <a:avLst/>
            <a:gdLst>
              <a:gd name="T0" fmla="*/ 118 w 118"/>
              <a:gd name="T1" fmla="*/ 0 h 59"/>
              <a:gd name="T2" fmla="*/ 0 w 118"/>
              <a:gd name="T3" fmla="*/ 0 h 59"/>
              <a:gd name="T4" fmla="*/ 0 w 118"/>
              <a:gd name="T5" fmla="*/ 0 h 59"/>
              <a:gd name="T6" fmla="*/ 2 w 118"/>
              <a:gd name="T7" fmla="*/ 12 h 59"/>
              <a:gd name="T8" fmla="*/ 4 w 118"/>
              <a:gd name="T9" fmla="*/ 23 h 59"/>
              <a:gd name="T10" fmla="*/ 11 w 118"/>
              <a:gd name="T11" fmla="*/ 33 h 59"/>
              <a:gd name="T12" fmla="*/ 18 w 118"/>
              <a:gd name="T13" fmla="*/ 41 h 59"/>
              <a:gd name="T14" fmla="*/ 26 w 118"/>
              <a:gd name="T15" fmla="*/ 49 h 59"/>
              <a:gd name="T16" fmla="*/ 37 w 118"/>
              <a:gd name="T17" fmla="*/ 55 h 59"/>
              <a:gd name="T18" fmla="*/ 47 w 118"/>
              <a:gd name="T19" fmla="*/ 57 h 59"/>
              <a:gd name="T20" fmla="*/ 59 w 118"/>
              <a:gd name="T21" fmla="*/ 59 h 59"/>
              <a:gd name="T22" fmla="*/ 59 w 118"/>
              <a:gd name="T23" fmla="*/ 59 h 59"/>
              <a:gd name="T24" fmla="*/ 71 w 118"/>
              <a:gd name="T25" fmla="*/ 57 h 59"/>
              <a:gd name="T26" fmla="*/ 82 w 118"/>
              <a:gd name="T27" fmla="*/ 55 h 59"/>
              <a:gd name="T28" fmla="*/ 93 w 118"/>
              <a:gd name="T29" fmla="*/ 49 h 59"/>
              <a:gd name="T30" fmla="*/ 101 w 118"/>
              <a:gd name="T31" fmla="*/ 41 h 59"/>
              <a:gd name="T32" fmla="*/ 108 w 118"/>
              <a:gd name="T33" fmla="*/ 33 h 59"/>
              <a:gd name="T34" fmla="*/ 114 w 118"/>
              <a:gd name="T35" fmla="*/ 23 h 59"/>
              <a:gd name="T36" fmla="*/ 117 w 118"/>
              <a:gd name="T37" fmla="*/ 12 h 59"/>
              <a:gd name="T38" fmla="*/ 118 w 118"/>
              <a:gd name="T39" fmla="*/ 0 h 59"/>
              <a:gd name="T40" fmla="*/ 118 w 118"/>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59">
                <a:moveTo>
                  <a:pt x="118" y="0"/>
                </a:moveTo>
                <a:lnTo>
                  <a:pt x="0" y="0"/>
                </a:lnTo>
                <a:lnTo>
                  <a:pt x="0" y="0"/>
                </a:lnTo>
                <a:lnTo>
                  <a:pt x="2" y="12"/>
                </a:lnTo>
                <a:lnTo>
                  <a:pt x="4" y="23"/>
                </a:lnTo>
                <a:lnTo>
                  <a:pt x="11" y="33"/>
                </a:lnTo>
                <a:lnTo>
                  <a:pt x="18" y="41"/>
                </a:lnTo>
                <a:lnTo>
                  <a:pt x="26" y="49"/>
                </a:lnTo>
                <a:lnTo>
                  <a:pt x="37" y="55"/>
                </a:lnTo>
                <a:lnTo>
                  <a:pt x="47" y="57"/>
                </a:lnTo>
                <a:lnTo>
                  <a:pt x="59" y="59"/>
                </a:lnTo>
                <a:lnTo>
                  <a:pt x="59" y="59"/>
                </a:lnTo>
                <a:lnTo>
                  <a:pt x="71" y="57"/>
                </a:lnTo>
                <a:lnTo>
                  <a:pt x="82" y="55"/>
                </a:lnTo>
                <a:lnTo>
                  <a:pt x="93" y="49"/>
                </a:lnTo>
                <a:lnTo>
                  <a:pt x="101" y="41"/>
                </a:lnTo>
                <a:lnTo>
                  <a:pt x="108" y="33"/>
                </a:lnTo>
                <a:lnTo>
                  <a:pt x="114" y="23"/>
                </a:lnTo>
                <a:lnTo>
                  <a:pt x="117" y="12"/>
                </a:lnTo>
                <a:lnTo>
                  <a:pt x="118" y="0"/>
                </a:lnTo>
                <a:lnTo>
                  <a:pt x="118" y="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53" name="Freeform 2718"/>
          <p:cNvSpPr>
            <a:spLocks/>
          </p:cNvSpPr>
          <p:nvPr/>
        </p:nvSpPr>
        <p:spPr bwMode="auto">
          <a:xfrm>
            <a:off x="2871788" y="2765426"/>
            <a:ext cx="26988" cy="17463"/>
          </a:xfrm>
          <a:custGeom>
            <a:avLst/>
            <a:gdLst>
              <a:gd name="T0" fmla="*/ 0 w 33"/>
              <a:gd name="T1" fmla="*/ 0 h 21"/>
              <a:gd name="T2" fmla="*/ 0 w 33"/>
              <a:gd name="T3" fmla="*/ 0 h 21"/>
              <a:gd name="T4" fmla="*/ 5 w 33"/>
              <a:gd name="T5" fmla="*/ 9 h 21"/>
              <a:gd name="T6" fmla="*/ 13 w 33"/>
              <a:gd name="T7" fmla="*/ 16 h 21"/>
              <a:gd name="T8" fmla="*/ 23 w 33"/>
              <a:gd name="T9" fmla="*/ 20 h 21"/>
              <a:gd name="T10" fmla="*/ 28 w 33"/>
              <a:gd name="T11" fmla="*/ 21 h 21"/>
              <a:gd name="T12" fmla="*/ 33 w 3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0" y="0"/>
                </a:moveTo>
                <a:lnTo>
                  <a:pt x="0" y="0"/>
                </a:lnTo>
                <a:lnTo>
                  <a:pt x="5" y="9"/>
                </a:lnTo>
                <a:lnTo>
                  <a:pt x="13" y="16"/>
                </a:lnTo>
                <a:lnTo>
                  <a:pt x="23" y="20"/>
                </a:lnTo>
                <a:lnTo>
                  <a:pt x="28" y="21"/>
                </a:lnTo>
                <a:lnTo>
                  <a:pt x="33"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54" name="Freeform 2719"/>
          <p:cNvSpPr>
            <a:spLocks/>
          </p:cNvSpPr>
          <p:nvPr/>
        </p:nvSpPr>
        <p:spPr bwMode="auto">
          <a:xfrm>
            <a:off x="3025776" y="2765426"/>
            <a:ext cx="26988" cy="17463"/>
          </a:xfrm>
          <a:custGeom>
            <a:avLst/>
            <a:gdLst>
              <a:gd name="T0" fmla="*/ 0 w 33"/>
              <a:gd name="T1" fmla="*/ 0 h 21"/>
              <a:gd name="T2" fmla="*/ 0 w 33"/>
              <a:gd name="T3" fmla="*/ 0 h 21"/>
              <a:gd name="T4" fmla="*/ 5 w 33"/>
              <a:gd name="T5" fmla="*/ 9 h 21"/>
              <a:gd name="T6" fmla="*/ 13 w 33"/>
              <a:gd name="T7" fmla="*/ 16 h 21"/>
              <a:gd name="T8" fmla="*/ 23 w 33"/>
              <a:gd name="T9" fmla="*/ 20 h 21"/>
              <a:gd name="T10" fmla="*/ 28 w 33"/>
              <a:gd name="T11" fmla="*/ 21 h 21"/>
              <a:gd name="T12" fmla="*/ 33 w 3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0" y="0"/>
                </a:moveTo>
                <a:lnTo>
                  <a:pt x="0" y="0"/>
                </a:lnTo>
                <a:lnTo>
                  <a:pt x="5" y="9"/>
                </a:lnTo>
                <a:lnTo>
                  <a:pt x="13" y="16"/>
                </a:lnTo>
                <a:lnTo>
                  <a:pt x="23" y="20"/>
                </a:lnTo>
                <a:lnTo>
                  <a:pt x="28" y="21"/>
                </a:lnTo>
                <a:lnTo>
                  <a:pt x="33"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55" name="Freeform 2720"/>
          <p:cNvSpPr>
            <a:spLocks/>
          </p:cNvSpPr>
          <p:nvPr/>
        </p:nvSpPr>
        <p:spPr bwMode="auto">
          <a:xfrm>
            <a:off x="3175002" y="2524127"/>
            <a:ext cx="384175" cy="382588"/>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3356" name="Group 3355"/>
          <p:cNvGrpSpPr/>
          <p:nvPr/>
        </p:nvGrpSpPr>
        <p:grpSpPr>
          <a:xfrm>
            <a:off x="3243263" y="2620965"/>
            <a:ext cx="247650" cy="212725"/>
            <a:chOff x="3243263" y="2620964"/>
            <a:chExt cx="247650" cy="212725"/>
          </a:xfrm>
        </p:grpSpPr>
        <p:sp>
          <p:nvSpPr>
            <p:cNvPr id="3357" name="Freeform 2721"/>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 name="T12" fmla="*/ 257 w 311"/>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311" h="171">
                  <a:moveTo>
                    <a:pt x="257" y="171"/>
                  </a:moveTo>
                  <a:lnTo>
                    <a:pt x="311" y="171"/>
                  </a:lnTo>
                  <a:lnTo>
                    <a:pt x="311" y="0"/>
                  </a:lnTo>
                  <a:lnTo>
                    <a:pt x="0" y="0"/>
                  </a:lnTo>
                  <a:lnTo>
                    <a:pt x="0" y="171"/>
                  </a:lnTo>
                  <a:lnTo>
                    <a:pt x="64" y="171"/>
                  </a:lnTo>
                  <a:lnTo>
                    <a:pt x="257" y="17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58" name="Freeform 2722"/>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Lst>
              <a:ahLst/>
              <a:cxnLst>
                <a:cxn ang="0">
                  <a:pos x="T0" y="T1"/>
                </a:cxn>
                <a:cxn ang="0">
                  <a:pos x="T2" y="T3"/>
                </a:cxn>
                <a:cxn ang="0">
                  <a:pos x="T4" y="T5"/>
                </a:cxn>
                <a:cxn ang="0">
                  <a:pos x="T6" y="T7"/>
                </a:cxn>
                <a:cxn ang="0">
                  <a:pos x="T8" y="T9"/>
                </a:cxn>
                <a:cxn ang="0">
                  <a:pos x="T10" y="T11"/>
                </a:cxn>
              </a:cxnLst>
              <a:rect l="0" t="0" r="r" b="b"/>
              <a:pathLst>
                <a:path w="311" h="171">
                  <a:moveTo>
                    <a:pt x="257" y="171"/>
                  </a:moveTo>
                  <a:lnTo>
                    <a:pt x="311" y="171"/>
                  </a:lnTo>
                  <a:lnTo>
                    <a:pt x="311" y="0"/>
                  </a:lnTo>
                  <a:lnTo>
                    <a:pt x="0" y="0"/>
                  </a:lnTo>
                  <a:lnTo>
                    <a:pt x="0" y="171"/>
                  </a:lnTo>
                  <a:lnTo>
                    <a:pt x="64" y="17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59" name="Freeform 2723"/>
            <p:cNvSpPr>
              <a:spLocks/>
            </p:cNvSpPr>
            <p:nvPr/>
          </p:nvSpPr>
          <p:spPr bwMode="auto">
            <a:xfrm>
              <a:off x="3260726" y="2638426"/>
              <a:ext cx="212725" cy="101600"/>
            </a:xfrm>
            <a:custGeom>
              <a:avLst/>
              <a:gdLst>
                <a:gd name="T0" fmla="*/ 236 w 268"/>
                <a:gd name="T1" fmla="*/ 129 h 129"/>
                <a:gd name="T2" fmla="*/ 247 w 268"/>
                <a:gd name="T3" fmla="*/ 129 h 129"/>
                <a:gd name="T4" fmla="*/ 247 w 268"/>
                <a:gd name="T5" fmla="*/ 129 h 129"/>
                <a:gd name="T6" fmla="*/ 247 w 268"/>
                <a:gd name="T7" fmla="*/ 125 h 129"/>
                <a:gd name="T8" fmla="*/ 248 w 268"/>
                <a:gd name="T9" fmla="*/ 121 h 129"/>
                <a:gd name="T10" fmla="*/ 253 w 268"/>
                <a:gd name="T11" fmla="*/ 114 h 129"/>
                <a:gd name="T12" fmla="*/ 260 w 268"/>
                <a:gd name="T13" fmla="*/ 109 h 129"/>
                <a:gd name="T14" fmla="*/ 264 w 268"/>
                <a:gd name="T15" fmla="*/ 107 h 129"/>
                <a:gd name="T16" fmla="*/ 268 w 268"/>
                <a:gd name="T17" fmla="*/ 107 h 129"/>
                <a:gd name="T18" fmla="*/ 268 w 268"/>
                <a:gd name="T19" fmla="*/ 22 h 129"/>
                <a:gd name="T20" fmla="*/ 268 w 268"/>
                <a:gd name="T21" fmla="*/ 22 h 129"/>
                <a:gd name="T22" fmla="*/ 264 w 268"/>
                <a:gd name="T23" fmla="*/ 22 h 129"/>
                <a:gd name="T24" fmla="*/ 260 w 268"/>
                <a:gd name="T25" fmla="*/ 20 h 129"/>
                <a:gd name="T26" fmla="*/ 253 w 268"/>
                <a:gd name="T27" fmla="*/ 15 h 129"/>
                <a:gd name="T28" fmla="*/ 248 w 268"/>
                <a:gd name="T29" fmla="*/ 8 h 129"/>
                <a:gd name="T30" fmla="*/ 247 w 268"/>
                <a:gd name="T31" fmla="*/ 4 h 129"/>
                <a:gd name="T32" fmla="*/ 247 w 268"/>
                <a:gd name="T33" fmla="*/ 0 h 129"/>
                <a:gd name="T34" fmla="*/ 22 w 268"/>
                <a:gd name="T35" fmla="*/ 0 h 129"/>
                <a:gd name="T36" fmla="*/ 22 w 268"/>
                <a:gd name="T37" fmla="*/ 0 h 129"/>
                <a:gd name="T38" fmla="*/ 22 w 268"/>
                <a:gd name="T39" fmla="*/ 4 h 129"/>
                <a:gd name="T40" fmla="*/ 20 w 268"/>
                <a:gd name="T41" fmla="*/ 8 h 129"/>
                <a:gd name="T42" fmla="*/ 15 w 268"/>
                <a:gd name="T43" fmla="*/ 15 h 129"/>
                <a:gd name="T44" fmla="*/ 8 w 268"/>
                <a:gd name="T45" fmla="*/ 20 h 129"/>
                <a:gd name="T46" fmla="*/ 4 w 268"/>
                <a:gd name="T47" fmla="*/ 22 h 129"/>
                <a:gd name="T48" fmla="*/ 0 w 268"/>
                <a:gd name="T49" fmla="*/ 22 h 129"/>
                <a:gd name="T50" fmla="*/ 0 w 268"/>
                <a:gd name="T51" fmla="*/ 107 h 129"/>
                <a:gd name="T52" fmla="*/ 0 w 268"/>
                <a:gd name="T53" fmla="*/ 107 h 129"/>
                <a:gd name="T54" fmla="*/ 4 w 268"/>
                <a:gd name="T55" fmla="*/ 107 h 129"/>
                <a:gd name="T56" fmla="*/ 8 w 268"/>
                <a:gd name="T57" fmla="*/ 109 h 129"/>
                <a:gd name="T58" fmla="*/ 15 w 268"/>
                <a:gd name="T59" fmla="*/ 114 h 129"/>
                <a:gd name="T60" fmla="*/ 20 w 268"/>
                <a:gd name="T61" fmla="*/ 121 h 129"/>
                <a:gd name="T62" fmla="*/ 22 w 268"/>
                <a:gd name="T63" fmla="*/ 125 h 129"/>
                <a:gd name="T64" fmla="*/ 22 w 268"/>
                <a:gd name="T65" fmla="*/ 129 h 129"/>
                <a:gd name="T66" fmla="*/ 59 w 268"/>
                <a:gd name="T6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129">
                  <a:moveTo>
                    <a:pt x="236" y="129"/>
                  </a:moveTo>
                  <a:lnTo>
                    <a:pt x="247" y="129"/>
                  </a:lnTo>
                  <a:lnTo>
                    <a:pt x="247" y="129"/>
                  </a:lnTo>
                  <a:lnTo>
                    <a:pt x="247" y="125"/>
                  </a:lnTo>
                  <a:lnTo>
                    <a:pt x="248" y="121"/>
                  </a:lnTo>
                  <a:lnTo>
                    <a:pt x="253" y="114"/>
                  </a:lnTo>
                  <a:lnTo>
                    <a:pt x="260" y="109"/>
                  </a:lnTo>
                  <a:lnTo>
                    <a:pt x="264" y="107"/>
                  </a:lnTo>
                  <a:lnTo>
                    <a:pt x="268" y="107"/>
                  </a:lnTo>
                  <a:lnTo>
                    <a:pt x="268" y="22"/>
                  </a:lnTo>
                  <a:lnTo>
                    <a:pt x="268" y="22"/>
                  </a:lnTo>
                  <a:lnTo>
                    <a:pt x="264" y="22"/>
                  </a:lnTo>
                  <a:lnTo>
                    <a:pt x="260" y="20"/>
                  </a:lnTo>
                  <a:lnTo>
                    <a:pt x="253" y="15"/>
                  </a:lnTo>
                  <a:lnTo>
                    <a:pt x="248" y="8"/>
                  </a:lnTo>
                  <a:lnTo>
                    <a:pt x="247" y="4"/>
                  </a:lnTo>
                  <a:lnTo>
                    <a:pt x="247" y="0"/>
                  </a:lnTo>
                  <a:lnTo>
                    <a:pt x="22" y="0"/>
                  </a:lnTo>
                  <a:lnTo>
                    <a:pt x="22" y="0"/>
                  </a:lnTo>
                  <a:lnTo>
                    <a:pt x="22" y="4"/>
                  </a:lnTo>
                  <a:lnTo>
                    <a:pt x="20" y="8"/>
                  </a:lnTo>
                  <a:lnTo>
                    <a:pt x="15" y="15"/>
                  </a:lnTo>
                  <a:lnTo>
                    <a:pt x="8" y="20"/>
                  </a:lnTo>
                  <a:lnTo>
                    <a:pt x="4" y="22"/>
                  </a:lnTo>
                  <a:lnTo>
                    <a:pt x="0" y="22"/>
                  </a:lnTo>
                  <a:lnTo>
                    <a:pt x="0" y="107"/>
                  </a:lnTo>
                  <a:lnTo>
                    <a:pt x="0" y="107"/>
                  </a:lnTo>
                  <a:lnTo>
                    <a:pt x="4" y="107"/>
                  </a:lnTo>
                  <a:lnTo>
                    <a:pt x="8" y="109"/>
                  </a:lnTo>
                  <a:lnTo>
                    <a:pt x="15" y="114"/>
                  </a:lnTo>
                  <a:lnTo>
                    <a:pt x="20" y="121"/>
                  </a:lnTo>
                  <a:lnTo>
                    <a:pt x="22" y="125"/>
                  </a:lnTo>
                  <a:lnTo>
                    <a:pt x="22" y="129"/>
                  </a:lnTo>
                  <a:lnTo>
                    <a:pt x="59" y="12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60" name="Freeform 2724"/>
            <p:cNvSpPr>
              <a:spLocks/>
            </p:cNvSpPr>
            <p:nvPr/>
          </p:nvSpPr>
          <p:spPr bwMode="auto">
            <a:xfrm>
              <a:off x="3328988" y="2638426"/>
              <a:ext cx="76200" cy="101600"/>
            </a:xfrm>
            <a:custGeom>
              <a:avLst/>
              <a:gdLst>
                <a:gd name="T0" fmla="*/ 96 w 96"/>
                <a:gd name="T1" fmla="*/ 64 h 129"/>
                <a:gd name="T2" fmla="*/ 96 w 96"/>
                <a:gd name="T3" fmla="*/ 64 h 129"/>
                <a:gd name="T4" fmla="*/ 95 w 96"/>
                <a:gd name="T5" fmla="*/ 78 h 129"/>
                <a:gd name="T6" fmla="*/ 92 w 96"/>
                <a:gd name="T7" fmla="*/ 90 h 129"/>
                <a:gd name="T8" fmla="*/ 88 w 96"/>
                <a:gd name="T9" fmla="*/ 101 h 129"/>
                <a:gd name="T10" fmla="*/ 82 w 96"/>
                <a:gd name="T11" fmla="*/ 110 h 129"/>
                <a:gd name="T12" fmla="*/ 75 w 96"/>
                <a:gd name="T13" fmla="*/ 118 h 129"/>
                <a:gd name="T14" fmla="*/ 67 w 96"/>
                <a:gd name="T15" fmla="*/ 123 h 129"/>
                <a:gd name="T16" fmla="*/ 58 w 96"/>
                <a:gd name="T17" fmla="*/ 127 h 129"/>
                <a:gd name="T18" fmla="*/ 48 w 96"/>
                <a:gd name="T19" fmla="*/ 129 h 129"/>
                <a:gd name="T20" fmla="*/ 48 w 96"/>
                <a:gd name="T21" fmla="*/ 129 h 129"/>
                <a:gd name="T22" fmla="*/ 39 w 96"/>
                <a:gd name="T23" fmla="*/ 127 h 129"/>
                <a:gd name="T24" fmla="*/ 29 w 96"/>
                <a:gd name="T25" fmla="*/ 123 h 129"/>
                <a:gd name="T26" fmla="*/ 21 w 96"/>
                <a:gd name="T27" fmla="*/ 118 h 129"/>
                <a:gd name="T28" fmla="*/ 15 w 96"/>
                <a:gd name="T29" fmla="*/ 110 h 129"/>
                <a:gd name="T30" fmla="*/ 8 w 96"/>
                <a:gd name="T31" fmla="*/ 101 h 129"/>
                <a:gd name="T32" fmla="*/ 4 w 96"/>
                <a:gd name="T33" fmla="*/ 90 h 129"/>
                <a:gd name="T34" fmla="*/ 1 w 96"/>
                <a:gd name="T35" fmla="*/ 78 h 129"/>
                <a:gd name="T36" fmla="*/ 0 w 96"/>
                <a:gd name="T37" fmla="*/ 64 h 129"/>
                <a:gd name="T38" fmla="*/ 0 w 96"/>
                <a:gd name="T39" fmla="*/ 64 h 129"/>
                <a:gd name="T40" fmla="*/ 1 w 96"/>
                <a:gd name="T41" fmla="*/ 51 h 129"/>
                <a:gd name="T42" fmla="*/ 4 w 96"/>
                <a:gd name="T43" fmla="*/ 39 h 129"/>
                <a:gd name="T44" fmla="*/ 8 w 96"/>
                <a:gd name="T45" fmla="*/ 28 h 129"/>
                <a:gd name="T46" fmla="*/ 15 w 96"/>
                <a:gd name="T47" fmla="*/ 19 h 129"/>
                <a:gd name="T48" fmla="*/ 21 w 96"/>
                <a:gd name="T49" fmla="*/ 11 h 129"/>
                <a:gd name="T50" fmla="*/ 29 w 96"/>
                <a:gd name="T51" fmla="*/ 5 h 129"/>
                <a:gd name="T52" fmla="*/ 39 w 96"/>
                <a:gd name="T53" fmla="*/ 1 h 129"/>
                <a:gd name="T54" fmla="*/ 48 w 96"/>
                <a:gd name="T55" fmla="*/ 0 h 129"/>
                <a:gd name="T56" fmla="*/ 48 w 96"/>
                <a:gd name="T57" fmla="*/ 0 h 129"/>
                <a:gd name="T58" fmla="*/ 58 w 96"/>
                <a:gd name="T59" fmla="*/ 1 h 129"/>
                <a:gd name="T60" fmla="*/ 67 w 96"/>
                <a:gd name="T61" fmla="*/ 5 h 129"/>
                <a:gd name="T62" fmla="*/ 75 w 96"/>
                <a:gd name="T63" fmla="*/ 11 h 129"/>
                <a:gd name="T64" fmla="*/ 82 w 96"/>
                <a:gd name="T65" fmla="*/ 19 h 129"/>
                <a:gd name="T66" fmla="*/ 88 w 96"/>
                <a:gd name="T67" fmla="*/ 28 h 129"/>
                <a:gd name="T68" fmla="*/ 92 w 96"/>
                <a:gd name="T69" fmla="*/ 39 h 129"/>
                <a:gd name="T70" fmla="*/ 95 w 96"/>
                <a:gd name="T71" fmla="*/ 51 h 129"/>
                <a:gd name="T72" fmla="*/ 96 w 96"/>
                <a:gd name="T73" fmla="*/ 64 h 129"/>
                <a:gd name="T74" fmla="*/ 96 w 96"/>
                <a:gd name="T7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29">
                  <a:moveTo>
                    <a:pt x="96" y="64"/>
                  </a:moveTo>
                  <a:lnTo>
                    <a:pt x="96" y="64"/>
                  </a:lnTo>
                  <a:lnTo>
                    <a:pt x="95" y="78"/>
                  </a:lnTo>
                  <a:lnTo>
                    <a:pt x="92" y="90"/>
                  </a:lnTo>
                  <a:lnTo>
                    <a:pt x="88" y="101"/>
                  </a:lnTo>
                  <a:lnTo>
                    <a:pt x="82" y="110"/>
                  </a:lnTo>
                  <a:lnTo>
                    <a:pt x="75" y="118"/>
                  </a:lnTo>
                  <a:lnTo>
                    <a:pt x="67" y="123"/>
                  </a:lnTo>
                  <a:lnTo>
                    <a:pt x="58" y="127"/>
                  </a:lnTo>
                  <a:lnTo>
                    <a:pt x="48" y="129"/>
                  </a:lnTo>
                  <a:lnTo>
                    <a:pt x="48" y="129"/>
                  </a:lnTo>
                  <a:lnTo>
                    <a:pt x="39" y="127"/>
                  </a:lnTo>
                  <a:lnTo>
                    <a:pt x="29" y="123"/>
                  </a:lnTo>
                  <a:lnTo>
                    <a:pt x="21" y="118"/>
                  </a:lnTo>
                  <a:lnTo>
                    <a:pt x="15" y="110"/>
                  </a:lnTo>
                  <a:lnTo>
                    <a:pt x="8" y="101"/>
                  </a:lnTo>
                  <a:lnTo>
                    <a:pt x="4" y="90"/>
                  </a:lnTo>
                  <a:lnTo>
                    <a:pt x="1" y="78"/>
                  </a:lnTo>
                  <a:lnTo>
                    <a:pt x="0" y="64"/>
                  </a:lnTo>
                  <a:lnTo>
                    <a:pt x="0" y="64"/>
                  </a:lnTo>
                  <a:lnTo>
                    <a:pt x="1" y="51"/>
                  </a:lnTo>
                  <a:lnTo>
                    <a:pt x="4" y="39"/>
                  </a:lnTo>
                  <a:lnTo>
                    <a:pt x="8" y="28"/>
                  </a:lnTo>
                  <a:lnTo>
                    <a:pt x="15" y="19"/>
                  </a:lnTo>
                  <a:lnTo>
                    <a:pt x="21" y="11"/>
                  </a:lnTo>
                  <a:lnTo>
                    <a:pt x="29" y="5"/>
                  </a:lnTo>
                  <a:lnTo>
                    <a:pt x="39" y="1"/>
                  </a:lnTo>
                  <a:lnTo>
                    <a:pt x="48" y="0"/>
                  </a:lnTo>
                  <a:lnTo>
                    <a:pt x="48" y="0"/>
                  </a:lnTo>
                  <a:lnTo>
                    <a:pt x="58" y="1"/>
                  </a:lnTo>
                  <a:lnTo>
                    <a:pt x="67" y="5"/>
                  </a:lnTo>
                  <a:lnTo>
                    <a:pt x="75" y="11"/>
                  </a:lnTo>
                  <a:lnTo>
                    <a:pt x="82" y="19"/>
                  </a:lnTo>
                  <a:lnTo>
                    <a:pt x="88" y="28"/>
                  </a:lnTo>
                  <a:lnTo>
                    <a:pt x="92" y="39"/>
                  </a:lnTo>
                  <a:lnTo>
                    <a:pt x="95" y="51"/>
                  </a:lnTo>
                  <a:lnTo>
                    <a:pt x="96" y="64"/>
                  </a:lnTo>
                  <a:lnTo>
                    <a:pt x="96" y="64"/>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1" name="Freeform 2725"/>
            <p:cNvSpPr>
              <a:spLocks/>
            </p:cNvSpPr>
            <p:nvPr/>
          </p:nvSpPr>
          <p:spPr bwMode="auto">
            <a:xfrm>
              <a:off x="3328988" y="2638426"/>
              <a:ext cx="76200" cy="93663"/>
            </a:xfrm>
            <a:custGeom>
              <a:avLst/>
              <a:gdLst>
                <a:gd name="T0" fmla="*/ 94 w 96"/>
                <a:gd name="T1" fmla="*/ 86 h 118"/>
                <a:gd name="T2" fmla="*/ 94 w 96"/>
                <a:gd name="T3" fmla="*/ 86 h 118"/>
                <a:gd name="T4" fmla="*/ 95 w 96"/>
                <a:gd name="T5" fmla="*/ 75 h 118"/>
                <a:gd name="T6" fmla="*/ 96 w 96"/>
                <a:gd name="T7" fmla="*/ 64 h 118"/>
                <a:gd name="T8" fmla="*/ 96 w 96"/>
                <a:gd name="T9" fmla="*/ 64 h 118"/>
                <a:gd name="T10" fmla="*/ 95 w 96"/>
                <a:gd name="T11" fmla="*/ 51 h 118"/>
                <a:gd name="T12" fmla="*/ 92 w 96"/>
                <a:gd name="T13" fmla="*/ 39 h 118"/>
                <a:gd name="T14" fmla="*/ 88 w 96"/>
                <a:gd name="T15" fmla="*/ 28 h 118"/>
                <a:gd name="T16" fmla="*/ 82 w 96"/>
                <a:gd name="T17" fmla="*/ 19 h 118"/>
                <a:gd name="T18" fmla="*/ 75 w 96"/>
                <a:gd name="T19" fmla="*/ 11 h 118"/>
                <a:gd name="T20" fmla="*/ 67 w 96"/>
                <a:gd name="T21" fmla="*/ 5 h 118"/>
                <a:gd name="T22" fmla="*/ 58 w 96"/>
                <a:gd name="T23" fmla="*/ 1 h 118"/>
                <a:gd name="T24" fmla="*/ 48 w 96"/>
                <a:gd name="T25" fmla="*/ 0 h 118"/>
                <a:gd name="T26" fmla="*/ 48 w 96"/>
                <a:gd name="T27" fmla="*/ 0 h 118"/>
                <a:gd name="T28" fmla="*/ 39 w 96"/>
                <a:gd name="T29" fmla="*/ 1 h 118"/>
                <a:gd name="T30" fmla="*/ 29 w 96"/>
                <a:gd name="T31" fmla="*/ 5 h 118"/>
                <a:gd name="T32" fmla="*/ 21 w 96"/>
                <a:gd name="T33" fmla="*/ 11 h 118"/>
                <a:gd name="T34" fmla="*/ 15 w 96"/>
                <a:gd name="T35" fmla="*/ 19 h 118"/>
                <a:gd name="T36" fmla="*/ 8 w 96"/>
                <a:gd name="T37" fmla="*/ 28 h 118"/>
                <a:gd name="T38" fmla="*/ 4 w 96"/>
                <a:gd name="T39" fmla="*/ 39 h 118"/>
                <a:gd name="T40" fmla="*/ 1 w 96"/>
                <a:gd name="T41" fmla="*/ 51 h 118"/>
                <a:gd name="T42" fmla="*/ 0 w 96"/>
                <a:gd name="T43" fmla="*/ 64 h 118"/>
                <a:gd name="T44" fmla="*/ 0 w 96"/>
                <a:gd name="T45" fmla="*/ 64 h 118"/>
                <a:gd name="T46" fmla="*/ 0 w 96"/>
                <a:gd name="T47" fmla="*/ 72 h 118"/>
                <a:gd name="T48" fmla="*/ 1 w 96"/>
                <a:gd name="T49" fmla="*/ 80 h 118"/>
                <a:gd name="T50" fmla="*/ 5 w 96"/>
                <a:gd name="T51" fmla="*/ 95 h 118"/>
                <a:gd name="T52" fmla="*/ 13 w 96"/>
                <a:gd name="T53" fmla="*/ 109 h 118"/>
                <a:gd name="T54" fmla="*/ 17 w 96"/>
                <a:gd name="T55" fmla="*/ 114 h 118"/>
                <a:gd name="T56" fmla="*/ 21 w 96"/>
                <a:gd name="T5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118">
                  <a:moveTo>
                    <a:pt x="94" y="86"/>
                  </a:moveTo>
                  <a:lnTo>
                    <a:pt x="94" y="86"/>
                  </a:lnTo>
                  <a:lnTo>
                    <a:pt x="95" y="75"/>
                  </a:lnTo>
                  <a:lnTo>
                    <a:pt x="96" y="64"/>
                  </a:lnTo>
                  <a:lnTo>
                    <a:pt x="96" y="64"/>
                  </a:lnTo>
                  <a:lnTo>
                    <a:pt x="95" y="51"/>
                  </a:lnTo>
                  <a:lnTo>
                    <a:pt x="92" y="39"/>
                  </a:lnTo>
                  <a:lnTo>
                    <a:pt x="88" y="28"/>
                  </a:lnTo>
                  <a:lnTo>
                    <a:pt x="82" y="19"/>
                  </a:lnTo>
                  <a:lnTo>
                    <a:pt x="75" y="11"/>
                  </a:lnTo>
                  <a:lnTo>
                    <a:pt x="67" y="5"/>
                  </a:lnTo>
                  <a:lnTo>
                    <a:pt x="58" y="1"/>
                  </a:lnTo>
                  <a:lnTo>
                    <a:pt x="48" y="0"/>
                  </a:lnTo>
                  <a:lnTo>
                    <a:pt x="48" y="0"/>
                  </a:lnTo>
                  <a:lnTo>
                    <a:pt x="39" y="1"/>
                  </a:lnTo>
                  <a:lnTo>
                    <a:pt x="29" y="5"/>
                  </a:lnTo>
                  <a:lnTo>
                    <a:pt x="21" y="11"/>
                  </a:lnTo>
                  <a:lnTo>
                    <a:pt x="15" y="19"/>
                  </a:lnTo>
                  <a:lnTo>
                    <a:pt x="8" y="28"/>
                  </a:lnTo>
                  <a:lnTo>
                    <a:pt x="4" y="39"/>
                  </a:lnTo>
                  <a:lnTo>
                    <a:pt x="1" y="51"/>
                  </a:lnTo>
                  <a:lnTo>
                    <a:pt x="0" y="64"/>
                  </a:lnTo>
                  <a:lnTo>
                    <a:pt x="0" y="64"/>
                  </a:lnTo>
                  <a:lnTo>
                    <a:pt x="0" y="72"/>
                  </a:lnTo>
                  <a:lnTo>
                    <a:pt x="1" y="80"/>
                  </a:lnTo>
                  <a:lnTo>
                    <a:pt x="5" y="95"/>
                  </a:lnTo>
                  <a:lnTo>
                    <a:pt x="13" y="109"/>
                  </a:lnTo>
                  <a:lnTo>
                    <a:pt x="17" y="114"/>
                  </a:lnTo>
                  <a:lnTo>
                    <a:pt x="21" y="11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62" name="Freeform 2726"/>
            <p:cNvSpPr>
              <a:spLocks/>
            </p:cNvSpPr>
            <p:nvPr/>
          </p:nvSpPr>
          <p:spPr bwMode="auto">
            <a:xfrm>
              <a:off x="3430588" y="2681289"/>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32B324"/>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63" name="Freeform 2727"/>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4" name="Freeform 2728"/>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65" name="Freeform 2729"/>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6" name="Freeform 2730"/>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67" name="Freeform 2731"/>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8" name="Freeform 2732"/>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69" name="Freeform 2733"/>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0" name="Freeform 2734"/>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71" name="Freeform 2735"/>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2" name="Freeform 2736"/>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73" name="Freeform 2737"/>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 name="T34" fmla="*/ 0 w 76"/>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4" name="Freeform 2738"/>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75" name="Freeform 2739"/>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6" name="Freeform 2740"/>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77" name="Freeform 2741"/>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8" name="Freeform 2742"/>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79" name="Freeform 2743"/>
            <p:cNvSpPr>
              <a:spLocks/>
            </p:cNvSpPr>
            <p:nvPr/>
          </p:nvSpPr>
          <p:spPr bwMode="auto">
            <a:xfrm>
              <a:off x="3311526" y="2749551"/>
              <a:ext cx="60325" cy="25400"/>
            </a:xfrm>
            <a:custGeom>
              <a:avLst/>
              <a:gdLst>
                <a:gd name="T0" fmla="*/ 76 w 76"/>
                <a:gd name="T1" fmla="*/ 16 h 33"/>
                <a:gd name="T2" fmla="*/ 76 w 76"/>
                <a:gd name="T3" fmla="*/ 16 h 33"/>
                <a:gd name="T4" fmla="*/ 74 w 76"/>
                <a:gd name="T5" fmla="*/ 19 h 33"/>
                <a:gd name="T6" fmla="*/ 73 w 76"/>
                <a:gd name="T7" fmla="*/ 23 h 33"/>
                <a:gd name="T8" fmla="*/ 69 w 76"/>
                <a:gd name="T9" fmla="*/ 26 h 33"/>
                <a:gd name="T10" fmla="*/ 65 w 76"/>
                <a:gd name="T11" fmla="*/ 27 h 33"/>
                <a:gd name="T12" fmla="*/ 53 w 76"/>
                <a:gd name="T13" fmla="*/ 31 h 33"/>
                <a:gd name="T14" fmla="*/ 38 w 76"/>
                <a:gd name="T15" fmla="*/ 33 h 33"/>
                <a:gd name="T16" fmla="*/ 38 w 76"/>
                <a:gd name="T17" fmla="*/ 33 h 33"/>
                <a:gd name="T18" fmla="*/ 23 w 76"/>
                <a:gd name="T19" fmla="*/ 31 h 33"/>
                <a:gd name="T20" fmla="*/ 11 w 76"/>
                <a:gd name="T21" fmla="*/ 27 h 33"/>
                <a:gd name="T22" fmla="*/ 7 w 76"/>
                <a:gd name="T23" fmla="*/ 26 h 33"/>
                <a:gd name="T24" fmla="*/ 3 w 76"/>
                <a:gd name="T25" fmla="*/ 23 h 33"/>
                <a:gd name="T26" fmla="*/ 2 w 76"/>
                <a:gd name="T27" fmla="*/ 19 h 33"/>
                <a:gd name="T28" fmla="*/ 0 w 76"/>
                <a:gd name="T29" fmla="*/ 16 h 33"/>
                <a:gd name="T30" fmla="*/ 0 w 76"/>
                <a:gd name="T31" fmla="*/ 16 h 33"/>
                <a:gd name="T32" fmla="*/ 2 w 76"/>
                <a:gd name="T33" fmla="*/ 14 h 33"/>
                <a:gd name="T34" fmla="*/ 3 w 76"/>
                <a:gd name="T35" fmla="*/ 10 h 33"/>
                <a:gd name="T36" fmla="*/ 7 w 76"/>
                <a:gd name="T37" fmla="*/ 7 h 33"/>
                <a:gd name="T38" fmla="*/ 11 w 76"/>
                <a:gd name="T39" fmla="*/ 6 h 33"/>
                <a:gd name="T40" fmla="*/ 23 w 76"/>
                <a:gd name="T41" fmla="*/ 2 h 33"/>
                <a:gd name="T42" fmla="*/ 38 w 76"/>
                <a:gd name="T43" fmla="*/ 0 h 33"/>
                <a:gd name="T44" fmla="*/ 38 w 76"/>
                <a:gd name="T45" fmla="*/ 0 h 33"/>
                <a:gd name="T46" fmla="*/ 53 w 76"/>
                <a:gd name="T47" fmla="*/ 2 h 33"/>
                <a:gd name="T48" fmla="*/ 65 w 76"/>
                <a:gd name="T49" fmla="*/ 6 h 33"/>
                <a:gd name="T50" fmla="*/ 69 w 76"/>
                <a:gd name="T51" fmla="*/ 7 h 33"/>
                <a:gd name="T52" fmla="*/ 73 w 76"/>
                <a:gd name="T53" fmla="*/ 10 h 33"/>
                <a:gd name="T54" fmla="*/ 74 w 76"/>
                <a:gd name="T55" fmla="*/ 14 h 33"/>
                <a:gd name="T56" fmla="*/ 76 w 76"/>
                <a:gd name="T57" fmla="*/ 16 h 33"/>
                <a:gd name="T58" fmla="*/ 76 w 76"/>
                <a:gd name="T5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33">
                  <a:moveTo>
                    <a:pt x="76" y="16"/>
                  </a:moveTo>
                  <a:lnTo>
                    <a:pt x="76" y="16"/>
                  </a:lnTo>
                  <a:lnTo>
                    <a:pt x="74" y="19"/>
                  </a:lnTo>
                  <a:lnTo>
                    <a:pt x="73" y="23"/>
                  </a:lnTo>
                  <a:lnTo>
                    <a:pt x="69" y="26"/>
                  </a:lnTo>
                  <a:lnTo>
                    <a:pt x="65" y="27"/>
                  </a:lnTo>
                  <a:lnTo>
                    <a:pt x="53" y="31"/>
                  </a:lnTo>
                  <a:lnTo>
                    <a:pt x="38" y="33"/>
                  </a:lnTo>
                  <a:lnTo>
                    <a:pt x="38" y="33"/>
                  </a:lnTo>
                  <a:lnTo>
                    <a:pt x="23" y="31"/>
                  </a:lnTo>
                  <a:lnTo>
                    <a:pt x="11" y="27"/>
                  </a:lnTo>
                  <a:lnTo>
                    <a:pt x="7" y="26"/>
                  </a:lnTo>
                  <a:lnTo>
                    <a:pt x="3" y="23"/>
                  </a:lnTo>
                  <a:lnTo>
                    <a:pt x="2" y="19"/>
                  </a:lnTo>
                  <a:lnTo>
                    <a:pt x="0" y="16"/>
                  </a:lnTo>
                  <a:lnTo>
                    <a:pt x="0" y="16"/>
                  </a:lnTo>
                  <a:lnTo>
                    <a:pt x="2" y="14"/>
                  </a:lnTo>
                  <a:lnTo>
                    <a:pt x="3" y="10"/>
                  </a:lnTo>
                  <a:lnTo>
                    <a:pt x="7" y="7"/>
                  </a:lnTo>
                  <a:lnTo>
                    <a:pt x="11" y="6"/>
                  </a:lnTo>
                  <a:lnTo>
                    <a:pt x="23" y="2"/>
                  </a:lnTo>
                  <a:lnTo>
                    <a:pt x="38" y="0"/>
                  </a:lnTo>
                  <a:lnTo>
                    <a:pt x="38" y="0"/>
                  </a:lnTo>
                  <a:lnTo>
                    <a:pt x="53" y="2"/>
                  </a:lnTo>
                  <a:lnTo>
                    <a:pt x="65" y="6"/>
                  </a:lnTo>
                  <a:lnTo>
                    <a:pt x="69" y="7"/>
                  </a:lnTo>
                  <a:lnTo>
                    <a:pt x="73" y="10"/>
                  </a:lnTo>
                  <a:lnTo>
                    <a:pt x="74" y="14"/>
                  </a:lnTo>
                  <a:lnTo>
                    <a:pt x="76" y="16"/>
                  </a:lnTo>
                  <a:lnTo>
                    <a:pt x="76"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80" name="Freeform 2744"/>
            <p:cNvSpPr>
              <a:spLocks/>
            </p:cNvSpPr>
            <p:nvPr/>
          </p:nvSpPr>
          <p:spPr bwMode="auto">
            <a:xfrm>
              <a:off x="3340101" y="2663826"/>
              <a:ext cx="55563" cy="76200"/>
            </a:xfrm>
            <a:custGeom>
              <a:avLst/>
              <a:gdLst>
                <a:gd name="T0" fmla="*/ 70 w 70"/>
                <a:gd name="T1" fmla="*/ 77 h 97"/>
                <a:gd name="T2" fmla="*/ 55 w 70"/>
                <a:gd name="T3" fmla="*/ 67 h 97"/>
                <a:gd name="T4" fmla="*/ 50 w 70"/>
                <a:gd name="T5" fmla="*/ 66 h 97"/>
                <a:gd name="T6" fmla="*/ 47 w 70"/>
                <a:gd name="T7" fmla="*/ 63 h 97"/>
                <a:gd name="T8" fmla="*/ 47 w 70"/>
                <a:gd name="T9" fmla="*/ 58 h 97"/>
                <a:gd name="T10" fmla="*/ 49 w 70"/>
                <a:gd name="T11" fmla="*/ 55 h 97"/>
                <a:gd name="T12" fmla="*/ 51 w 70"/>
                <a:gd name="T13" fmla="*/ 48 h 97"/>
                <a:gd name="T14" fmla="*/ 53 w 70"/>
                <a:gd name="T15" fmla="*/ 44 h 97"/>
                <a:gd name="T16" fmla="*/ 54 w 70"/>
                <a:gd name="T17" fmla="*/ 35 h 97"/>
                <a:gd name="T18" fmla="*/ 54 w 70"/>
                <a:gd name="T19" fmla="*/ 32 h 97"/>
                <a:gd name="T20" fmla="*/ 54 w 70"/>
                <a:gd name="T21" fmla="*/ 26 h 97"/>
                <a:gd name="T22" fmla="*/ 55 w 70"/>
                <a:gd name="T23" fmla="*/ 19 h 97"/>
                <a:gd name="T24" fmla="*/ 50 w 70"/>
                <a:gd name="T25" fmla="*/ 10 h 97"/>
                <a:gd name="T26" fmla="*/ 46 w 70"/>
                <a:gd name="T27" fmla="*/ 7 h 97"/>
                <a:gd name="T28" fmla="*/ 31 w 70"/>
                <a:gd name="T29" fmla="*/ 3 h 97"/>
                <a:gd name="T30" fmla="*/ 27 w 70"/>
                <a:gd name="T31" fmla="*/ 0 h 97"/>
                <a:gd name="T32" fmla="*/ 26 w 70"/>
                <a:gd name="T33" fmla="*/ 3 h 97"/>
                <a:gd name="T34" fmla="*/ 24 w 70"/>
                <a:gd name="T35" fmla="*/ 8 h 97"/>
                <a:gd name="T36" fmla="*/ 20 w 70"/>
                <a:gd name="T37" fmla="*/ 11 h 97"/>
                <a:gd name="T38" fmla="*/ 15 w 70"/>
                <a:gd name="T39" fmla="*/ 19 h 97"/>
                <a:gd name="T40" fmla="*/ 16 w 70"/>
                <a:gd name="T41" fmla="*/ 26 h 97"/>
                <a:gd name="T42" fmla="*/ 16 w 70"/>
                <a:gd name="T43" fmla="*/ 32 h 97"/>
                <a:gd name="T44" fmla="*/ 16 w 70"/>
                <a:gd name="T45" fmla="*/ 35 h 97"/>
                <a:gd name="T46" fmla="*/ 18 w 70"/>
                <a:gd name="T47" fmla="*/ 44 h 97"/>
                <a:gd name="T48" fmla="*/ 19 w 70"/>
                <a:gd name="T49" fmla="*/ 47 h 97"/>
                <a:gd name="T50" fmla="*/ 22 w 70"/>
                <a:gd name="T51" fmla="*/ 55 h 97"/>
                <a:gd name="T52" fmla="*/ 23 w 70"/>
                <a:gd name="T53" fmla="*/ 58 h 97"/>
                <a:gd name="T54" fmla="*/ 23 w 70"/>
                <a:gd name="T55" fmla="*/ 63 h 97"/>
                <a:gd name="T56" fmla="*/ 20 w 70"/>
                <a:gd name="T57" fmla="*/ 66 h 97"/>
                <a:gd name="T58" fmla="*/ 15 w 70"/>
                <a:gd name="T59" fmla="*/ 67 h 97"/>
                <a:gd name="T60" fmla="*/ 0 w 70"/>
                <a:gd name="T61" fmla="*/ 77 h 97"/>
                <a:gd name="T62" fmla="*/ 7 w 70"/>
                <a:gd name="T63" fmla="*/ 85 h 97"/>
                <a:gd name="T64" fmla="*/ 24 w 70"/>
                <a:gd name="T65" fmla="*/ 95 h 97"/>
                <a:gd name="T66" fmla="*/ 35 w 70"/>
                <a:gd name="T67" fmla="*/ 97 h 97"/>
                <a:gd name="T68" fmla="*/ 54 w 70"/>
                <a:gd name="T69" fmla="*/ 91 h 97"/>
                <a:gd name="T70" fmla="*/ 70 w 70"/>
                <a:gd name="T71"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97">
                  <a:moveTo>
                    <a:pt x="70" y="77"/>
                  </a:moveTo>
                  <a:lnTo>
                    <a:pt x="70" y="77"/>
                  </a:lnTo>
                  <a:lnTo>
                    <a:pt x="62" y="70"/>
                  </a:lnTo>
                  <a:lnTo>
                    <a:pt x="55" y="67"/>
                  </a:lnTo>
                  <a:lnTo>
                    <a:pt x="50" y="66"/>
                  </a:lnTo>
                  <a:lnTo>
                    <a:pt x="50" y="66"/>
                  </a:lnTo>
                  <a:lnTo>
                    <a:pt x="47" y="65"/>
                  </a:lnTo>
                  <a:lnTo>
                    <a:pt x="47" y="63"/>
                  </a:lnTo>
                  <a:lnTo>
                    <a:pt x="47" y="63"/>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7" y="85"/>
                  </a:lnTo>
                  <a:lnTo>
                    <a:pt x="16" y="91"/>
                  </a:lnTo>
                  <a:lnTo>
                    <a:pt x="24" y="95"/>
                  </a:lnTo>
                  <a:lnTo>
                    <a:pt x="35" y="97"/>
                  </a:lnTo>
                  <a:lnTo>
                    <a:pt x="35" y="97"/>
                  </a:lnTo>
                  <a:lnTo>
                    <a:pt x="46" y="95"/>
                  </a:lnTo>
                  <a:lnTo>
                    <a:pt x="54" y="91"/>
                  </a:lnTo>
                  <a:lnTo>
                    <a:pt x="63" y="85"/>
                  </a:lnTo>
                  <a:lnTo>
                    <a:pt x="70" y="77"/>
                  </a:lnTo>
                  <a:lnTo>
                    <a:pt x="70" y="7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1" name="Freeform 2745"/>
            <p:cNvSpPr>
              <a:spLocks/>
            </p:cNvSpPr>
            <p:nvPr/>
          </p:nvSpPr>
          <p:spPr bwMode="auto">
            <a:xfrm>
              <a:off x="3371851" y="2724151"/>
              <a:ext cx="58738" cy="25400"/>
            </a:xfrm>
            <a:custGeom>
              <a:avLst/>
              <a:gdLst>
                <a:gd name="T0" fmla="*/ 75 w 75"/>
                <a:gd name="T1" fmla="*/ 16 h 32"/>
                <a:gd name="T2" fmla="*/ 75 w 75"/>
                <a:gd name="T3" fmla="*/ 16 h 32"/>
                <a:gd name="T4" fmla="*/ 73 w 75"/>
                <a:gd name="T5" fmla="*/ 19 h 32"/>
                <a:gd name="T6" fmla="*/ 72 w 75"/>
                <a:gd name="T7" fmla="*/ 23 h 32"/>
                <a:gd name="T8" fmla="*/ 68 w 75"/>
                <a:gd name="T9" fmla="*/ 26 h 32"/>
                <a:gd name="T10" fmla="*/ 64 w 75"/>
                <a:gd name="T11" fmla="*/ 27 h 32"/>
                <a:gd name="T12" fmla="*/ 52 w 75"/>
                <a:gd name="T13" fmla="*/ 31 h 32"/>
                <a:gd name="T14" fmla="*/ 37 w 75"/>
                <a:gd name="T15" fmla="*/ 32 h 32"/>
                <a:gd name="T16" fmla="*/ 37 w 75"/>
                <a:gd name="T17" fmla="*/ 32 h 32"/>
                <a:gd name="T18" fmla="*/ 22 w 75"/>
                <a:gd name="T19" fmla="*/ 31 h 32"/>
                <a:gd name="T20" fmla="*/ 10 w 75"/>
                <a:gd name="T21" fmla="*/ 27 h 32"/>
                <a:gd name="T22" fmla="*/ 6 w 75"/>
                <a:gd name="T23" fmla="*/ 26 h 32"/>
                <a:gd name="T24" fmla="*/ 2 w 75"/>
                <a:gd name="T25" fmla="*/ 23 h 32"/>
                <a:gd name="T26" fmla="*/ 1 w 75"/>
                <a:gd name="T27" fmla="*/ 19 h 32"/>
                <a:gd name="T28" fmla="*/ 0 w 75"/>
                <a:gd name="T29" fmla="*/ 16 h 32"/>
                <a:gd name="T30" fmla="*/ 0 w 75"/>
                <a:gd name="T31" fmla="*/ 16 h 32"/>
                <a:gd name="T32" fmla="*/ 1 w 75"/>
                <a:gd name="T33" fmla="*/ 14 h 32"/>
                <a:gd name="T34" fmla="*/ 2 w 75"/>
                <a:gd name="T35" fmla="*/ 10 h 32"/>
                <a:gd name="T36" fmla="*/ 6 w 75"/>
                <a:gd name="T37" fmla="*/ 7 h 32"/>
                <a:gd name="T38" fmla="*/ 10 w 75"/>
                <a:gd name="T39" fmla="*/ 6 h 32"/>
                <a:gd name="T40" fmla="*/ 22 w 75"/>
                <a:gd name="T41" fmla="*/ 2 h 32"/>
                <a:gd name="T42" fmla="*/ 37 w 75"/>
                <a:gd name="T43" fmla="*/ 0 h 32"/>
                <a:gd name="T44" fmla="*/ 37 w 75"/>
                <a:gd name="T45" fmla="*/ 0 h 32"/>
                <a:gd name="T46" fmla="*/ 52 w 75"/>
                <a:gd name="T47" fmla="*/ 2 h 32"/>
                <a:gd name="T48" fmla="*/ 64 w 75"/>
                <a:gd name="T49" fmla="*/ 6 h 32"/>
                <a:gd name="T50" fmla="*/ 68 w 75"/>
                <a:gd name="T51" fmla="*/ 7 h 32"/>
                <a:gd name="T52" fmla="*/ 72 w 75"/>
                <a:gd name="T53" fmla="*/ 10 h 32"/>
                <a:gd name="T54" fmla="*/ 73 w 75"/>
                <a:gd name="T55" fmla="*/ 14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9"/>
                  </a:lnTo>
                  <a:lnTo>
                    <a:pt x="72" y="23"/>
                  </a:lnTo>
                  <a:lnTo>
                    <a:pt x="68" y="26"/>
                  </a:lnTo>
                  <a:lnTo>
                    <a:pt x="64" y="27"/>
                  </a:lnTo>
                  <a:lnTo>
                    <a:pt x="52" y="31"/>
                  </a:lnTo>
                  <a:lnTo>
                    <a:pt x="37" y="32"/>
                  </a:lnTo>
                  <a:lnTo>
                    <a:pt x="37" y="32"/>
                  </a:lnTo>
                  <a:lnTo>
                    <a:pt x="22" y="31"/>
                  </a:lnTo>
                  <a:lnTo>
                    <a:pt x="10" y="27"/>
                  </a:lnTo>
                  <a:lnTo>
                    <a:pt x="6" y="26"/>
                  </a:lnTo>
                  <a:lnTo>
                    <a:pt x="2" y="23"/>
                  </a:lnTo>
                  <a:lnTo>
                    <a:pt x="1" y="19"/>
                  </a:lnTo>
                  <a:lnTo>
                    <a:pt x="0" y="16"/>
                  </a:lnTo>
                  <a:lnTo>
                    <a:pt x="0" y="16"/>
                  </a:lnTo>
                  <a:lnTo>
                    <a:pt x="1" y="14"/>
                  </a:lnTo>
                  <a:lnTo>
                    <a:pt x="2" y="10"/>
                  </a:lnTo>
                  <a:lnTo>
                    <a:pt x="6" y="7"/>
                  </a:lnTo>
                  <a:lnTo>
                    <a:pt x="10" y="6"/>
                  </a:lnTo>
                  <a:lnTo>
                    <a:pt x="22" y="2"/>
                  </a:lnTo>
                  <a:lnTo>
                    <a:pt x="37" y="0"/>
                  </a:lnTo>
                  <a:lnTo>
                    <a:pt x="37" y="0"/>
                  </a:lnTo>
                  <a:lnTo>
                    <a:pt x="52" y="2"/>
                  </a:lnTo>
                  <a:lnTo>
                    <a:pt x="64" y="6"/>
                  </a:lnTo>
                  <a:lnTo>
                    <a:pt x="68" y="7"/>
                  </a:lnTo>
                  <a:lnTo>
                    <a:pt x="72" y="10"/>
                  </a:lnTo>
                  <a:lnTo>
                    <a:pt x="73" y="14"/>
                  </a:lnTo>
                  <a:lnTo>
                    <a:pt x="75" y="16"/>
                  </a:lnTo>
                  <a:lnTo>
                    <a:pt x="75"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82" name="Freeform 2746"/>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3" name="Freeform 2747"/>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84" name="Freeform 2748"/>
            <p:cNvSpPr>
              <a:spLocks/>
            </p:cNvSpPr>
            <p:nvPr/>
          </p:nvSpPr>
          <p:spPr bwMode="auto">
            <a:xfrm>
              <a:off x="3430588" y="2774951"/>
              <a:ext cx="60325" cy="25400"/>
            </a:xfrm>
            <a:custGeom>
              <a:avLst/>
              <a:gdLst>
                <a:gd name="T0" fmla="*/ 75 w 75"/>
                <a:gd name="T1" fmla="*/ 16 h 32"/>
                <a:gd name="T2" fmla="*/ 75 w 75"/>
                <a:gd name="T3" fmla="*/ 16 h 32"/>
                <a:gd name="T4" fmla="*/ 73 w 75"/>
                <a:gd name="T5" fmla="*/ 18 h 32"/>
                <a:gd name="T6" fmla="*/ 72 w 75"/>
                <a:gd name="T7" fmla="*/ 22 h 32"/>
                <a:gd name="T8" fmla="*/ 68 w 75"/>
                <a:gd name="T9" fmla="*/ 25 h 32"/>
                <a:gd name="T10" fmla="*/ 64 w 75"/>
                <a:gd name="T11" fmla="*/ 26 h 32"/>
                <a:gd name="T12" fmla="*/ 52 w 75"/>
                <a:gd name="T13" fmla="*/ 30 h 32"/>
                <a:gd name="T14" fmla="*/ 37 w 75"/>
                <a:gd name="T15" fmla="*/ 32 h 32"/>
                <a:gd name="T16" fmla="*/ 37 w 75"/>
                <a:gd name="T17" fmla="*/ 32 h 32"/>
                <a:gd name="T18" fmla="*/ 22 w 75"/>
                <a:gd name="T19" fmla="*/ 30 h 32"/>
                <a:gd name="T20" fmla="*/ 10 w 75"/>
                <a:gd name="T21" fmla="*/ 26 h 32"/>
                <a:gd name="T22" fmla="*/ 6 w 75"/>
                <a:gd name="T23" fmla="*/ 25 h 32"/>
                <a:gd name="T24" fmla="*/ 2 w 75"/>
                <a:gd name="T25" fmla="*/ 22 h 32"/>
                <a:gd name="T26" fmla="*/ 1 w 75"/>
                <a:gd name="T27" fmla="*/ 18 h 32"/>
                <a:gd name="T28" fmla="*/ 0 w 75"/>
                <a:gd name="T29" fmla="*/ 16 h 32"/>
                <a:gd name="T30" fmla="*/ 0 w 75"/>
                <a:gd name="T31" fmla="*/ 16 h 32"/>
                <a:gd name="T32" fmla="*/ 1 w 75"/>
                <a:gd name="T33" fmla="*/ 13 h 32"/>
                <a:gd name="T34" fmla="*/ 2 w 75"/>
                <a:gd name="T35" fmla="*/ 9 h 32"/>
                <a:gd name="T36" fmla="*/ 6 w 75"/>
                <a:gd name="T37" fmla="*/ 6 h 32"/>
                <a:gd name="T38" fmla="*/ 10 w 75"/>
                <a:gd name="T39" fmla="*/ 5 h 32"/>
                <a:gd name="T40" fmla="*/ 22 w 75"/>
                <a:gd name="T41" fmla="*/ 1 h 32"/>
                <a:gd name="T42" fmla="*/ 37 w 75"/>
                <a:gd name="T43" fmla="*/ 0 h 32"/>
                <a:gd name="T44" fmla="*/ 37 w 75"/>
                <a:gd name="T45" fmla="*/ 0 h 32"/>
                <a:gd name="T46" fmla="*/ 52 w 75"/>
                <a:gd name="T47" fmla="*/ 1 h 32"/>
                <a:gd name="T48" fmla="*/ 64 w 75"/>
                <a:gd name="T49" fmla="*/ 5 h 32"/>
                <a:gd name="T50" fmla="*/ 68 w 75"/>
                <a:gd name="T51" fmla="*/ 6 h 32"/>
                <a:gd name="T52" fmla="*/ 72 w 75"/>
                <a:gd name="T53" fmla="*/ 9 h 32"/>
                <a:gd name="T54" fmla="*/ 73 w 75"/>
                <a:gd name="T55" fmla="*/ 13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8"/>
                  </a:lnTo>
                  <a:lnTo>
                    <a:pt x="72" y="22"/>
                  </a:lnTo>
                  <a:lnTo>
                    <a:pt x="68" y="25"/>
                  </a:lnTo>
                  <a:lnTo>
                    <a:pt x="64" y="26"/>
                  </a:lnTo>
                  <a:lnTo>
                    <a:pt x="52" y="30"/>
                  </a:lnTo>
                  <a:lnTo>
                    <a:pt x="37" y="32"/>
                  </a:lnTo>
                  <a:lnTo>
                    <a:pt x="37" y="32"/>
                  </a:lnTo>
                  <a:lnTo>
                    <a:pt x="22" y="30"/>
                  </a:lnTo>
                  <a:lnTo>
                    <a:pt x="10" y="26"/>
                  </a:lnTo>
                  <a:lnTo>
                    <a:pt x="6" y="25"/>
                  </a:lnTo>
                  <a:lnTo>
                    <a:pt x="2" y="22"/>
                  </a:lnTo>
                  <a:lnTo>
                    <a:pt x="1" y="18"/>
                  </a:lnTo>
                  <a:lnTo>
                    <a:pt x="0" y="16"/>
                  </a:lnTo>
                  <a:lnTo>
                    <a:pt x="0" y="16"/>
                  </a:lnTo>
                  <a:lnTo>
                    <a:pt x="1" y="13"/>
                  </a:lnTo>
                  <a:lnTo>
                    <a:pt x="2" y="9"/>
                  </a:lnTo>
                  <a:lnTo>
                    <a:pt x="6" y="6"/>
                  </a:lnTo>
                  <a:lnTo>
                    <a:pt x="10" y="5"/>
                  </a:lnTo>
                  <a:lnTo>
                    <a:pt x="22" y="1"/>
                  </a:lnTo>
                  <a:lnTo>
                    <a:pt x="37" y="0"/>
                  </a:lnTo>
                  <a:lnTo>
                    <a:pt x="37" y="0"/>
                  </a:lnTo>
                  <a:lnTo>
                    <a:pt x="52" y="1"/>
                  </a:lnTo>
                  <a:lnTo>
                    <a:pt x="64" y="5"/>
                  </a:lnTo>
                  <a:lnTo>
                    <a:pt x="68" y="6"/>
                  </a:lnTo>
                  <a:lnTo>
                    <a:pt x="72" y="9"/>
                  </a:lnTo>
                  <a:lnTo>
                    <a:pt x="73" y="13"/>
                  </a:lnTo>
                  <a:lnTo>
                    <a:pt x="75" y="16"/>
                  </a:lnTo>
                  <a:lnTo>
                    <a:pt x="75"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85" name="Freeform 2749"/>
            <p:cNvSpPr>
              <a:spLocks/>
            </p:cNvSpPr>
            <p:nvPr/>
          </p:nvSpPr>
          <p:spPr bwMode="auto">
            <a:xfrm>
              <a:off x="3286126" y="2681289"/>
              <a:ext cx="17463" cy="17463"/>
            </a:xfrm>
            <a:custGeom>
              <a:avLst/>
              <a:gdLst>
                <a:gd name="T0" fmla="*/ 22 w 22"/>
                <a:gd name="T1" fmla="*/ 10 h 21"/>
                <a:gd name="T2" fmla="*/ 22 w 22"/>
                <a:gd name="T3" fmla="*/ 10 h 21"/>
                <a:gd name="T4" fmla="*/ 20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0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0"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0" y="6"/>
                  </a:lnTo>
                  <a:lnTo>
                    <a:pt x="22" y="10"/>
                  </a:lnTo>
                  <a:lnTo>
                    <a:pt x="22" y="10"/>
                  </a:lnTo>
                  <a:close/>
                </a:path>
              </a:pathLst>
            </a:custGeom>
            <a:solidFill>
              <a:srgbClr val="32B324"/>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86" name="Freeform 2750"/>
            <p:cNvSpPr>
              <a:spLocks/>
            </p:cNvSpPr>
            <p:nvPr/>
          </p:nvSpPr>
          <p:spPr bwMode="auto">
            <a:xfrm>
              <a:off x="3340101" y="2663826"/>
              <a:ext cx="42863" cy="68263"/>
            </a:xfrm>
            <a:custGeom>
              <a:avLst/>
              <a:gdLst>
                <a:gd name="T0" fmla="*/ 47 w 55"/>
                <a:gd name="T1" fmla="*/ 59 h 86"/>
                <a:gd name="T2" fmla="*/ 47 w 55"/>
                <a:gd name="T3" fmla="*/ 59 h 86"/>
                <a:gd name="T4" fmla="*/ 47 w 55"/>
                <a:gd name="T5" fmla="*/ 58 h 86"/>
                <a:gd name="T6" fmla="*/ 47 w 55"/>
                <a:gd name="T7" fmla="*/ 58 h 86"/>
                <a:gd name="T8" fmla="*/ 49 w 55"/>
                <a:gd name="T9" fmla="*/ 55 h 86"/>
                <a:gd name="T10" fmla="*/ 50 w 55"/>
                <a:gd name="T11" fmla="*/ 51 h 86"/>
                <a:gd name="T12" fmla="*/ 51 w 55"/>
                <a:gd name="T13" fmla="*/ 48 h 86"/>
                <a:gd name="T14" fmla="*/ 53 w 55"/>
                <a:gd name="T15" fmla="*/ 44 h 86"/>
                <a:gd name="T16" fmla="*/ 53 w 55"/>
                <a:gd name="T17" fmla="*/ 44 h 86"/>
                <a:gd name="T18" fmla="*/ 54 w 55"/>
                <a:gd name="T19" fmla="*/ 39 h 86"/>
                <a:gd name="T20" fmla="*/ 54 w 55"/>
                <a:gd name="T21" fmla="*/ 35 h 86"/>
                <a:gd name="T22" fmla="*/ 54 w 55"/>
                <a:gd name="T23" fmla="*/ 35 h 86"/>
                <a:gd name="T24" fmla="*/ 54 w 55"/>
                <a:gd name="T25" fmla="*/ 32 h 86"/>
                <a:gd name="T26" fmla="*/ 54 w 55"/>
                <a:gd name="T27" fmla="*/ 32 h 86"/>
                <a:gd name="T28" fmla="*/ 54 w 55"/>
                <a:gd name="T29" fmla="*/ 26 h 86"/>
                <a:gd name="T30" fmla="*/ 54 w 55"/>
                <a:gd name="T31" fmla="*/ 26 h 86"/>
                <a:gd name="T32" fmla="*/ 55 w 55"/>
                <a:gd name="T33" fmla="*/ 19 h 86"/>
                <a:gd name="T34" fmla="*/ 54 w 55"/>
                <a:gd name="T35" fmla="*/ 14 h 86"/>
                <a:gd name="T36" fmla="*/ 50 w 55"/>
                <a:gd name="T37" fmla="*/ 10 h 86"/>
                <a:gd name="T38" fmla="*/ 46 w 55"/>
                <a:gd name="T39" fmla="*/ 7 h 86"/>
                <a:gd name="T40" fmla="*/ 46 w 55"/>
                <a:gd name="T41" fmla="*/ 7 h 86"/>
                <a:gd name="T42" fmla="*/ 37 w 55"/>
                <a:gd name="T43" fmla="*/ 6 h 86"/>
                <a:gd name="T44" fmla="*/ 31 w 55"/>
                <a:gd name="T45" fmla="*/ 3 h 86"/>
                <a:gd name="T46" fmla="*/ 27 w 55"/>
                <a:gd name="T47" fmla="*/ 0 h 86"/>
                <a:gd name="T48" fmla="*/ 27 w 55"/>
                <a:gd name="T49" fmla="*/ 0 h 86"/>
                <a:gd name="T50" fmla="*/ 26 w 55"/>
                <a:gd name="T51" fmla="*/ 0 h 86"/>
                <a:gd name="T52" fmla="*/ 26 w 55"/>
                <a:gd name="T53" fmla="*/ 3 h 86"/>
                <a:gd name="T54" fmla="*/ 26 w 55"/>
                <a:gd name="T55" fmla="*/ 7 h 86"/>
                <a:gd name="T56" fmla="*/ 24 w 55"/>
                <a:gd name="T57" fmla="*/ 8 h 86"/>
                <a:gd name="T58" fmla="*/ 24 w 55"/>
                <a:gd name="T59" fmla="*/ 8 h 86"/>
                <a:gd name="T60" fmla="*/ 20 w 55"/>
                <a:gd name="T61" fmla="*/ 11 h 86"/>
                <a:gd name="T62" fmla="*/ 16 w 55"/>
                <a:gd name="T63" fmla="*/ 15 h 86"/>
                <a:gd name="T64" fmla="*/ 15 w 55"/>
                <a:gd name="T65" fmla="*/ 19 h 86"/>
                <a:gd name="T66" fmla="*/ 16 w 55"/>
                <a:gd name="T67" fmla="*/ 26 h 86"/>
                <a:gd name="T68" fmla="*/ 16 w 55"/>
                <a:gd name="T69" fmla="*/ 26 h 86"/>
                <a:gd name="T70" fmla="*/ 16 w 55"/>
                <a:gd name="T71" fmla="*/ 32 h 86"/>
                <a:gd name="T72" fmla="*/ 16 w 55"/>
                <a:gd name="T73" fmla="*/ 32 h 86"/>
                <a:gd name="T74" fmla="*/ 16 w 55"/>
                <a:gd name="T75" fmla="*/ 35 h 86"/>
                <a:gd name="T76" fmla="*/ 16 w 55"/>
                <a:gd name="T77" fmla="*/ 35 h 86"/>
                <a:gd name="T78" fmla="*/ 16 w 55"/>
                <a:gd name="T79" fmla="*/ 39 h 86"/>
                <a:gd name="T80" fmla="*/ 18 w 55"/>
                <a:gd name="T81" fmla="*/ 44 h 86"/>
                <a:gd name="T82" fmla="*/ 18 w 55"/>
                <a:gd name="T83" fmla="*/ 44 h 86"/>
                <a:gd name="T84" fmla="*/ 19 w 55"/>
                <a:gd name="T85" fmla="*/ 47 h 86"/>
                <a:gd name="T86" fmla="*/ 20 w 55"/>
                <a:gd name="T87" fmla="*/ 51 h 86"/>
                <a:gd name="T88" fmla="*/ 22 w 55"/>
                <a:gd name="T89" fmla="*/ 55 h 86"/>
                <a:gd name="T90" fmla="*/ 23 w 55"/>
                <a:gd name="T91" fmla="*/ 58 h 86"/>
                <a:gd name="T92" fmla="*/ 23 w 55"/>
                <a:gd name="T93" fmla="*/ 58 h 86"/>
                <a:gd name="T94" fmla="*/ 23 w 55"/>
                <a:gd name="T95" fmla="*/ 63 h 86"/>
                <a:gd name="T96" fmla="*/ 23 w 55"/>
                <a:gd name="T97" fmla="*/ 63 h 86"/>
                <a:gd name="T98" fmla="*/ 23 w 55"/>
                <a:gd name="T99" fmla="*/ 65 h 86"/>
                <a:gd name="T100" fmla="*/ 20 w 55"/>
                <a:gd name="T101" fmla="*/ 66 h 86"/>
                <a:gd name="T102" fmla="*/ 20 w 55"/>
                <a:gd name="T103" fmla="*/ 66 h 86"/>
                <a:gd name="T104" fmla="*/ 15 w 55"/>
                <a:gd name="T105" fmla="*/ 67 h 86"/>
                <a:gd name="T106" fmla="*/ 8 w 55"/>
                <a:gd name="T107" fmla="*/ 70 h 86"/>
                <a:gd name="T108" fmla="*/ 0 w 55"/>
                <a:gd name="T109" fmla="*/ 77 h 86"/>
                <a:gd name="T110" fmla="*/ 0 w 55"/>
                <a:gd name="T111" fmla="*/ 77 h 86"/>
                <a:gd name="T112" fmla="*/ 4 w 55"/>
                <a:gd name="T113" fmla="*/ 82 h 86"/>
                <a:gd name="T114" fmla="*/ 8 w 55"/>
                <a:gd name="T11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86">
                  <a:moveTo>
                    <a:pt x="47" y="59"/>
                  </a:moveTo>
                  <a:lnTo>
                    <a:pt x="47" y="59"/>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4" y="82"/>
                  </a:lnTo>
                  <a:lnTo>
                    <a:pt x="8" y="86"/>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3387" name="Freeform 2751"/>
          <p:cNvSpPr>
            <a:spLocks/>
          </p:cNvSpPr>
          <p:nvPr/>
        </p:nvSpPr>
        <p:spPr bwMode="auto">
          <a:xfrm>
            <a:off x="3567114" y="2524127"/>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3388" name="Group 3387"/>
          <p:cNvGrpSpPr/>
          <p:nvPr/>
        </p:nvGrpSpPr>
        <p:grpSpPr>
          <a:xfrm>
            <a:off x="3648077" y="2605089"/>
            <a:ext cx="230188" cy="228600"/>
            <a:chOff x="3648076" y="2605089"/>
            <a:chExt cx="230188" cy="228600"/>
          </a:xfrm>
        </p:grpSpPr>
        <p:sp>
          <p:nvSpPr>
            <p:cNvPr id="3389"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90"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91"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92"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93"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94"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95"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96"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97"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98"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99"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00"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01"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02"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03"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04"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05"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06"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07"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08"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09"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10"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11"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12"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13"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14"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15"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16"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3417" name="Freeform 2780"/>
          <p:cNvSpPr>
            <a:spLocks/>
          </p:cNvSpPr>
          <p:nvPr/>
        </p:nvSpPr>
        <p:spPr bwMode="auto">
          <a:xfrm>
            <a:off x="3959226" y="2524127"/>
            <a:ext cx="382588" cy="382588"/>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2"/>
                </a:lnTo>
                <a:lnTo>
                  <a:pt x="483" y="242"/>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8" name="Freeform 2781"/>
          <p:cNvSpPr>
            <a:spLocks/>
          </p:cNvSpPr>
          <p:nvPr/>
        </p:nvSpPr>
        <p:spPr bwMode="auto">
          <a:xfrm>
            <a:off x="4222752" y="2671765"/>
            <a:ext cx="50800" cy="17463"/>
          </a:xfrm>
          <a:custGeom>
            <a:avLst/>
            <a:gdLst>
              <a:gd name="T0" fmla="*/ 64 w 64"/>
              <a:gd name="T1" fmla="*/ 0 h 21"/>
              <a:gd name="T2" fmla="*/ 64 w 64"/>
              <a:gd name="T3" fmla="*/ 5 h 21"/>
              <a:gd name="T4" fmla="*/ 64 w 64"/>
              <a:gd name="T5" fmla="*/ 5 h 21"/>
              <a:gd name="T6" fmla="*/ 63 w 64"/>
              <a:gd name="T7" fmla="*/ 12 h 21"/>
              <a:gd name="T8" fmla="*/ 59 w 64"/>
              <a:gd name="T9" fmla="*/ 16 h 21"/>
              <a:gd name="T10" fmla="*/ 55 w 64"/>
              <a:gd name="T11" fmla="*/ 20 h 21"/>
              <a:gd name="T12" fmla="*/ 48 w 64"/>
              <a:gd name="T13" fmla="*/ 21 h 21"/>
              <a:gd name="T14" fmla="*/ 16 w 64"/>
              <a:gd name="T15" fmla="*/ 21 h 21"/>
              <a:gd name="T16" fmla="*/ 16 w 64"/>
              <a:gd name="T17" fmla="*/ 21 h 21"/>
              <a:gd name="T18" fmla="*/ 9 w 64"/>
              <a:gd name="T19" fmla="*/ 20 h 21"/>
              <a:gd name="T20" fmla="*/ 5 w 64"/>
              <a:gd name="T21" fmla="*/ 16 h 21"/>
              <a:gd name="T22" fmla="*/ 1 w 64"/>
              <a:gd name="T23" fmla="*/ 12 h 21"/>
              <a:gd name="T24" fmla="*/ 0 w 64"/>
              <a:gd name="T25" fmla="*/ 5 h 21"/>
              <a:gd name="T26" fmla="*/ 0 w 64"/>
              <a:gd name="T27" fmla="*/ 0 h 21"/>
              <a:gd name="T28" fmla="*/ 64 w 6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1">
                <a:moveTo>
                  <a:pt x="64" y="0"/>
                </a:moveTo>
                <a:lnTo>
                  <a:pt x="64" y="5"/>
                </a:lnTo>
                <a:lnTo>
                  <a:pt x="64" y="5"/>
                </a:lnTo>
                <a:lnTo>
                  <a:pt x="63" y="12"/>
                </a:lnTo>
                <a:lnTo>
                  <a:pt x="59" y="16"/>
                </a:lnTo>
                <a:lnTo>
                  <a:pt x="55" y="20"/>
                </a:lnTo>
                <a:lnTo>
                  <a:pt x="48" y="21"/>
                </a:lnTo>
                <a:lnTo>
                  <a:pt x="16" y="21"/>
                </a:lnTo>
                <a:lnTo>
                  <a:pt x="16" y="21"/>
                </a:lnTo>
                <a:lnTo>
                  <a:pt x="9" y="20"/>
                </a:lnTo>
                <a:lnTo>
                  <a:pt x="5" y="16"/>
                </a:lnTo>
                <a:lnTo>
                  <a:pt x="1" y="12"/>
                </a:lnTo>
                <a:lnTo>
                  <a:pt x="0" y="5"/>
                </a:lnTo>
                <a:lnTo>
                  <a:pt x="0" y="0"/>
                </a:lnTo>
                <a:lnTo>
                  <a:pt x="64"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9" name="Freeform 2782"/>
          <p:cNvSpPr>
            <a:spLocks/>
          </p:cNvSpPr>
          <p:nvPr/>
        </p:nvSpPr>
        <p:spPr bwMode="auto">
          <a:xfrm>
            <a:off x="4222752" y="2671765"/>
            <a:ext cx="50800" cy="17463"/>
          </a:xfrm>
          <a:custGeom>
            <a:avLst/>
            <a:gdLst>
              <a:gd name="T0" fmla="*/ 64 w 64"/>
              <a:gd name="T1" fmla="*/ 0 h 21"/>
              <a:gd name="T2" fmla="*/ 64 w 64"/>
              <a:gd name="T3" fmla="*/ 5 h 21"/>
              <a:gd name="T4" fmla="*/ 64 w 64"/>
              <a:gd name="T5" fmla="*/ 5 h 21"/>
              <a:gd name="T6" fmla="*/ 63 w 64"/>
              <a:gd name="T7" fmla="*/ 12 h 21"/>
              <a:gd name="T8" fmla="*/ 59 w 64"/>
              <a:gd name="T9" fmla="*/ 16 h 21"/>
              <a:gd name="T10" fmla="*/ 55 w 64"/>
              <a:gd name="T11" fmla="*/ 20 h 21"/>
              <a:gd name="T12" fmla="*/ 48 w 64"/>
              <a:gd name="T13" fmla="*/ 21 h 21"/>
              <a:gd name="T14" fmla="*/ 16 w 64"/>
              <a:gd name="T15" fmla="*/ 21 h 21"/>
              <a:gd name="T16" fmla="*/ 16 w 64"/>
              <a:gd name="T17" fmla="*/ 21 h 21"/>
              <a:gd name="T18" fmla="*/ 9 w 64"/>
              <a:gd name="T19" fmla="*/ 20 h 21"/>
              <a:gd name="T20" fmla="*/ 5 w 64"/>
              <a:gd name="T21" fmla="*/ 16 h 21"/>
              <a:gd name="T22" fmla="*/ 1 w 64"/>
              <a:gd name="T23" fmla="*/ 12 h 21"/>
              <a:gd name="T24" fmla="*/ 0 w 64"/>
              <a:gd name="T25" fmla="*/ 5 h 21"/>
              <a:gd name="T26" fmla="*/ 0 w 64"/>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1">
                <a:moveTo>
                  <a:pt x="64" y="0"/>
                </a:moveTo>
                <a:lnTo>
                  <a:pt x="64" y="5"/>
                </a:lnTo>
                <a:lnTo>
                  <a:pt x="64" y="5"/>
                </a:lnTo>
                <a:lnTo>
                  <a:pt x="63" y="12"/>
                </a:lnTo>
                <a:lnTo>
                  <a:pt x="59" y="16"/>
                </a:lnTo>
                <a:lnTo>
                  <a:pt x="55" y="20"/>
                </a:lnTo>
                <a:lnTo>
                  <a:pt x="48" y="21"/>
                </a:lnTo>
                <a:lnTo>
                  <a:pt x="16" y="21"/>
                </a:lnTo>
                <a:lnTo>
                  <a:pt x="16" y="21"/>
                </a:lnTo>
                <a:lnTo>
                  <a:pt x="9" y="20"/>
                </a:lnTo>
                <a:lnTo>
                  <a:pt x="5" y="16"/>
                </a:lnTo>
                <a:lnTo>
                  <a:pt x="1" y="12"/>
                </a:lnTo>
                <a:lnTo>
                  <a:pt x="0"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0" name="Freeform 2783"/>
          <p:cNvSpPr>
            <a:spLocks/>
          </p:cNvSpPr>
          <p:nvPr/>
        </p:nvSpPr>
        <p:spPr bwMode="auto">
          <a:xfrm>
            <a:off x="4232277" y="2689227"/>
            <a:ext cx="31750" cy="119063"/>
          </a:xfrm>
          <a:custGeom>
            <a:avLst/>
            <a:gdLst>
              <a:gd name="T0" fmla="*/ 31 w 40"/>
              <a:gd name="T1" fmla="*/ 0 h 150"/>
              <a:gd name="T2" fmla="*/ 31 w 40"/>
              <a:gd name="T3" fmla="*/ 16 h 150"/>
              <a:gd name="T4" fmla="*/ 31 w 40"/>
              <a:gd name="T5" fmla="*/ 16 h 150"/>
              <a:gd name="T6" fmla="*/ 31 w 40"/>
              <a:gd name="T7" fmla="*/ 30 h 150"/>
              <a:gd name="T8" fmla="*/ 40 w 40"/>
              <a:gd name="T9" fmla="*/ 129 h 150"/>
              <a:gd name="T10" fmla="*/ 40 w 40"/>
              <a:gd name="T11" fmla="*/ 129 h 150"/>
              <a:gd name="T12" fmla="*/ 40 w 40"/>
              <a:gd name="T13" fmla="*/ 133 h 150"/>
              <a:gd name="T14" fmla="*/ 39 w 40"/>
              <a:gd name="T15" fmla="*/ 137 h 150"/>
              <a:gd name="T16" fmla="*/ 37 w 40"/>
              <a:gd name="T17" fmla="*/ 141 h 150"/>
              <a:gd name="T18" fmla="*/ 35 w 40"/>
              <a:gd name="T19" fmla="*/ 144 h 150"/>
              <a:gd name="T20" fmla="*/ 32 w 40"/>
              <a:gd name="T21" fmla="*/ 146 h 150"/>
              <a:gd name="T22" fmla="*/ 28 w 40"/>
              <a:gd name="T23" fmla="*/ 149 h 150"/>
              <a:gd name="T24" fmla="*/ 24 w 40"/>
              <a:gd name="T25" fmla="*/ 150 h 150"/>
              <a:gd name="T26" fmla="*/ 20 w 40"/>
              <a:gd name="T27" fmla="*/ 150 h 150"/>
              <a:gd name="T28" fmla="*/ 20 w 40"/>
              <a:gd name="T29" fmla="*/ 150 h 150"/>
              <a:gd name="T30" fmla="*/ 20 w 40"/>
              <a:gd name="T31" fmla="*/ 150 h 150"/>
              <a:gd name="T32" fmla="*/ 16 w 40"/>
              <a:gd name="T33" fmla="*/ 150 h 150"/>
              <a:gd name="T34" fmla="*/ 12 w 40"/>
              <a:gd name="T35" fmla="*/ 149 h 150"/>
              <a:gd name="T36" fmla="*/ 8 w 40"/>
              <a:gd name="T37" fmla="*/ 146 h 150"/>
              <a:gd name="T38" fmla="*/ 5 w 40"/>
              <a:gd name="T39" fmla="*/ 144 h 150"/>
              <a:gd name="T40" fmla="*/ 3 w 40"/>
              <a:gd name="T41" fmla="*/ 141 h 150"/>
              <a:gd name="T42" fmla="*/ 1 w 40"/>
              <a:gd name="T43" fmla="*/ 137 h 150"/>
              <a:gd name="T44" fmla="*/ 0 w 40"/>
              <a:gd name="T45" fmla="*/ 133 h 150"/>
              <a:gd name="T46" fmla="*/ 0 w 40"/>
              <a:gd name="T47" fmla="*/ 129 h 150"/>
              <a:gd name="T48" fmla="*/ 9 w 40"/>
              <a:gd name="T49" fmla="*/ 30 h 150"/>
              <a:gd name="T50" fmla="*/ 9 w 40"/>
              <a:gd name="T51" fmla="*/ 30 h 150"/>
              <a:gd name="T52" fmla="*/ 9 w 40"/>
              <a:gd name="T53" fmla="*/ 16 h 150"/>
              <a:gd name="T54" fmla="*/ 9 w 40"/>
              <a:gd name="T55" fmla="*/ 0 h 150"/>
              <a:gd name="T56" fmla="*/ 31 w 40"/>
              <a:gd name="T5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150">
                <a:moveTo>
                  <a:pt x="31" y="0"/>
                </a:moveTo>
                <a:lnTo>
                  <a:pt x="31" y="16"/>
                </a:lnTo>
                <a:lnTo>
                  <a:pt x="31" y="16"/>
                </a:lnTo>
                <a:lnTo>
                  <a:pt x="31" y="30"/>
                </a:lnTo>
                <a:lnTo>
                  <a:pt x="40" y="129"/>
                </a:lnTo>
                <a:lnTo>
                  <a:pt x="40" y="129"/>
                </a:lnTo>
                <a:lnTo>
                  <a:pt x="40" y="133"/>
                </a:lnTo>
                <a:lnTo>
                  <a:pt x="39" y="137"/>
                </a:lnTo>
                <a:lnTo>
                  <a:pt x="37" y="141"/>
                </a:lnTo>
                <a:lnTo>
                  <a:pt x="35" y="144"/>
                </a:lnTo>
                <a:lnTo>
                  <a:pt x="32" y="146"/>
                </a:lnTo>
                <a:lnTo>
                  <a:pt x="28" y="149"/>
                </a:lnTo>
                <a:lnTo>
                  <a:pt x="24" y="150"/>
                </a:lnTo>
                <a:lnTo>
                  <a:pt x="20" y="150"/>
                </a:lnTo>
                <a:lnTo>
                  <a:pt x="20" y="150"/>
                </a:lnTo>
                <a:lnTo>
                  <a:pt x="20" y="150"/>
                </a:lnTo>
                <a:lnTo>
                  <a:pt x="16" y="150"/>
                </a:lnTo>
                <a:lnTo>
                  <a:pt x="12" y="149"/>
                </a:lnTo>
                <a:lnTo>
                  <a:pt x="8" y="146"/>
                </a:lnTo>
                <a:lnTo>
                  <a:pt x="5" y="144"/>
                </a:lnTo>
                <a:lnTo>
                  <a:pt x="3" y="141"/>
                </a:lnTo>
                <a:lnTo>
                  <a:pt x="1" y="137"/>
                </a:lnTo>
                <a:lnTo>
                  <a:pt x="0" y="133"/>
                </a:lnTo>
                <a:lnTo>
                  <a:pt x="0" y="129"/>
                </a:lnTo>
                <a:lnTo>
                  <a:pt x="9" y="30"/>
                </a:lnTo>
                <a:lnTo>
                  <a:pt x="9" y="30"/>
                </a:lnTo>
                <a:lnTo>
                  <a:pt x="9" y="16"/>
                </a:lnTo>
                <a:lnTo>
                  <a:pt x="9" y="0"/>
                </a:lnTo>
                <a:lnTo>
                  <a:pt x="31"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1" name="Freeform 2784"/>
          <p:cNvSpPr>
            <a:spLocks/>
          </p:cNvSpPr>
          <p:nvPr/>
        </p:nvSpPr>
        <p:spPr bwMode="auto">
          <a:xfrm>
            <a:off x="4232277" y="2689227"/>
            <a:ext cx="31750" cy="119063"/>
          </a:xfrm>
          <a:custGeom>
            <a:avLst/>
            <a:gdLst>
              <a:gd name="T0" fmla="*/ 31 w 40"/>
              <a:gd name="T1" fmla="*/ 0 h 150"/>
              <a:gd name="T2" fmla="*/ 31 w 40"/>
              <a:gd name="T3" fmla="*/ 16 h 150"/>
              <a:gd name="T4" fmla="*/ 31 w 40"/>
              <a:gd name="T5" fmla="*/ 16 h 150"/>
              <a:gd name="T6" fmla="*/ 31 w 40"/>
              <a:gd name="T7" fmla="*/ 30 h 150"/>
              <a:gd name="T8" fmla="*/ 40 w 40"/>
              <a:gd name="T9" fmla="*/ 129 h 150"/>
              <a:gd name="T10" fmla="*/ 40 w 40"/>
              <a:gd name="T11" fmla="*/ 129 h 150"/>
              <a:gd name="T12" fmla="*/ 40 w 40"/>
              <a:gd name="T13" fmla="*/ 133 h 150"/>
              <a:gd name="T14" fmla="*/ 39 w 40"/>
              <a:gd name="T15" fmla="*/ 137 h 150"/>
              <a:gd name="T16" fmla="*/ 37 w 40"/>
              <a:gd name="T17" fmla="*/ 141 h 150"/>
              <a:gd name="T18" fmla="*/ 35 w 40"/>
              <a:gd name="T19" fmla="*/ 144 h 150"/>
              <a:gd name="T20" fmla="*/ 32 w 40"/>
              <a:gd name="T21" fmla="*/ 146 h 150"/>
              <a:gd name="T22" fmla="*/ 28 w 40"/>
              <a:gd name="T23" fmla="*/ 149 h 150"/>
              <a:gd name="T24" fmla="*/ 24 w 40"/>
              <a:gd name="T25" fmla="*/ 150 h 150"/>
              <a:gd name="T26" fmla="*/ 20 w 40"/>
              <a:gd name="T27" fmla="*/ 150 h 150"/>
              <a:gd name="T28" fmla="*/ 20 w 40"/>
              <a:gd name="T29" fmla="*/ 150 h 150"/>
              <a:gd name="T30" fmla="*/ 20 w 40"/>
              <a:gd name="T31" fmla="*/ 150 h 150"/>
              <a:gd name="T32" fmla="*/ 16 w 40"/>
              <a:gd name="T33" fmla="*/ 150 h 150"/>
              <a:gd name="T34" fmla="*/ 12 w 40"/>
              <a:gd name="T35" fmla="*/ 149 h 150"/>
              <a:gd name="T36" fmla="*/ 8 w 40"/>
              <a:gd name="T37" fmla="*/ 146 h 150"/>
              <a:gd name="T38" fmla="*/ 5 w 40"/>
              <a:gd name="T39" fmla="*/ 144 h 150"/>
              <a:gd name="T40" fmla="*/ 3 w 40"/>
              <a:gd name="T41" fmla="*/ 141 h 150"/>
              <a:gd name="T42" fmla="*/ 1 w 40"/>
              <a:gd name="T43" fmla="*/ 137 h 150"/>
              <a:gd name="T44" fmla="*/ 0 w 40"/>
              <a:gd name="T45" fmla="*/ 133 h 150"/>
              <a:gd name="T46" fmla="*/ 0 w 40"/>
              <a:gd name="T47" fmla="*/ 129 h 150"/>
              <a:gd name="T48" fmla="*/ 9 w 40"/>
              <a:gd name="T49" fmla="*/ 30 h 150"/>
              <a:gd name="T50" fmla="*/ 9 w 40"/>
              <a:gd name="T51" fmla="*/ 30 h 150"/>
              <a:gd name="T52" fmla="*/ 9 w 40"/>
              <a:gd name="T53" fmla="*/ 16 h 150"/>
              <a:gd name="T54" fmla="*/ 9 w 40"/>
              <a:gd name="T5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150">
                <a:moveTo>
                  <a:pt x="31" y="0"/>
                </a:moveTo>
                <a:lnTo>
                  <a:pt x="31" y="16"/>
                </a:lnTo>
                <a:lnTo>
                  <a:pt x="31" y="16"/>
                </a:lnTo>
                <a:lnTo>
                  <a:pt x="31" y="30"/>
                </a:lnTo>
                <a:lnTo>
                  <a:pt x="40" y="129"/>
                </a:lnTo>
                <a:lnTo>
                  <a:pt x="40" y="129"/>
                </a:lnTo>
                <a:lnTo>
                  <a:pt x="40" y="133"/>
                </a:lnTo>
                <a:lnTo>
                  <a:pt x="39" y="137"/>
                </a:lnTo>
                <a:lnTo>
                  <a:pt x="37" y="141"/>
                </a:lnTo>
                <a:lnTo>
                  <a:pt x="35" y="144"/>
                </a:lnTo>
                <a:lnTo>
                  <a:pt x="32" y="146"/>
                </a:lnTo>
                <a:lnTo>
                  <a:pt x="28" y="149"/>
                </a:lnTo>
                <a:lnTo>
                  <a:pt x="24" y="150"/>
                </a:lnTo>
                <a:lnTo>
                  <a:pt x="20" y="150"/>
                </a:lnTo>
                <a:lnTo>
                  <a:pt x="20" y="150"/>
                </a:lnTo>
                <a:lnTo>
                  <a:pt x="20" y="150"/>
                </a:lnTo>
                <a:lnTo>
                  <a:pt x="16" y="150"/>
                </a:lnTo>
                <a:lnTo>
                  <a:pt x="12" y="149"/>
                </a:lnTo>
                <a:lnTo>
                  <a:pt x="8" y="146"/>
                </a:lnTo>
                <a:lnTo>
                  <a:pt x="5" y="144"/>
                </a:lnTo>
                <a:lnTo>
                  <a:pt x="3" y="141"/>
                </a:lnTo>
                <a:lnTo>
                  <a:pt x="1" y="137"/>
                </a:lnTo>
                <a:lnTo>
                  <a:pt x="0" y="133"/>
                </a:lnTo>
                <a:lnTo>
                  <a:pt x="0" y="129"/>
                </a:lnTo>
                <a:lnTo>
                  <a:pt x="9" y="30"/>
                </a:lnTo>
                <a:lnTo>
                  <a:pt x="9" y="30"/>
                </a:lnTo>
                <a:lnTo>
                  <a:pt x="9" y="16"/>
                </a:lnTo>
                <a:lnTo>
                  <a:pt x="9"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22" name="Freeform 2785"/>
          <p:cNvSpPr>
            <a:spLocks/>
          </p:cNvSpPr>
          <p:nvPr/>
        </p:nvSpPr>
        <p:spPr bwMode="auto">
          <a:xfrm>
            <a:off x="4222752" y="2620965"/>
            <a:ext cx="50800" cy="68263"/>
          </a:xfrm>
          <a:custGeom>
            <a:avLst/>
            <a:gdLst>
              <a:gd name="T0" fmla="*/ 64 w 64"/>
              <a:gd name="T1" fmla="*/ 0 h 85"/>
              <a:gd name="T2" fmla="*/ 64 w 64"/>
              <a:gd name="T3" fmla="*/ 69 h 85"/>
              <a:gd name="T4" fmla="*/ 64 w 64"/>
              <a:gd name="T5" fmla="*/ 69 h 85"/>
              <a:gd name="T6" fmla="*/ 63 w 64"/>
              <a:gd name="T7" fmla="*/ 76 h 85"/>
              <a:gd name="T8" fmla="*/ 59 w 64"/>
              <a:gd name="T9" fmla="*/ 80 h 85"/>
              <a:gd name="T10" fmla="*/ 55 w 64"/>
              <a:gd name="T11" fmla="*/ 84 h 85"/>
              <a:gd name="T12" fmla="*/ 48 w 64"/>
              <a:gd name="T13" fmla="*/ 85 h 85"/>
              <a:gd name="T14" fmla="*/ 16 w 64"/>
              <a:gd name="T15" fmla="*/ 85 h 85"/>
              <a:gd name="T16" fmla="*/ 16 w 64"/>
              <a:gd name="T17" fmla="*/ 85 h 85"/>
              <a:gd name="T18" fmla="*/ 9 w 64"/>
              <a:gd name="T19" fmla="*/ 84 h 85"/>
              <a:gd name="T20" fmla="*/ 5 w 64"/>
              <a:gd name="T21" fmla="*/ 80 h 85"/>
              <a:gd name="T22" fmla="*/ 1 w 64"/>
              <a:gd name="T23" fmla="*/ 76 h 85"/>
              <a:gd name="T24" fmla="*/ 0 w 64"/>
              <a:gd name="T25" fmla="*/ 69 h 85"/>
              <a:gd name="T26" fmla="*/ 0 w 64"/>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85">
                <a:moveTo>
                  <a:pt x="64" y="0"/>
                </a:moveTo>
                <a:lnTo>
                  <a:pt x="64" y="69"/>
                </a:lnTo>
                <a:lnTo>
                  <a:pt x="64" y="69"/>
                </a:lnTo>
                <a:lnTo>
                  <a:pt x="63" y="76"/>
                </a:lnTo>
                <a:lnTo>
                  <a:pt x="59" y="80"/>
                </a:lnTo>
                <a:lnTo>
                  <a:pt x="55" y="84"/>
                </a:lnTo>
                <a:lnTo>
                  <a:pt x="48" y="85"/>
                </a:lnTo>
                <a:lnTo>
                  <a:pt x="16" y="85"/>
                </a:lnTo>
                <a:lnTo>
                  <a:pt x="16" y="85"/>
                </a:lnTo>
                <a:lnTo>
                  <a:pt x="9" y="84"/>
                </a:lnTo>
                <a:lnTo>
                  <a:pt x="5" y="80"/>
                </a:lnTo>
                <a:lnTo>
                  <a:pt x="1" y="76"/>
                </a:lnTo>
                <a:lnTo>
                  <a:pt x="0" y="6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23" name="Freeform 2786"/>
          <p:cNvSpPr>
            <a:spLocks/>
          </p:cNvSpPr>
          <p:nvPr/>
        </p:nvSpPr>
        <p:spPr bwMode="auto">
          <a:xfrm>
            <a:off x="4256088" y="2620965"/>
            <a:ext cx="0" cy="50800"/>
          </a:xfrm>
          <a:custGeom>
            <a:avLst/>
            <a:gdLst>
              <a:gd name="T0" fmla="*/ 0 h 64"/>
              <a:gd name="T1" fmla="*/ 64 h 64"/>
              <a:gd name="T2" fmla="*/ 0 h 64"/>
            </a:gdLst>
            <a:ahLst/>
            <a:cxnLst>
              <a:cxn ang="0">
                <a:pos x="0" y="T0"/>
              </a:cxn>
              <a:cxn ang="0">
                <a:pos x="0" y="T1"/>
              </a:cxn>
              <a:cxn ang="0">
                <a:pos x="0" y="T2"/>
              </a:cxn>
            </a:cxnLst>
            <a:rect l="0" t="0" r="r" b="b"/>
            <a:pathLst>
              <a:path h="64">
                <a:moveTo>
                  <a:pt x="0" y="0"/>
                </a:moveTo>
                <a:lnTo>
                  <a:pt x="0" y="64"/>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4" name="Line 2787"/>
          <p:cNvSpPr>
            <a:spLocks noChangeShapeType="1"/>
          </p:cNvSpPr>
          <p:nvPr/>
        </p:nvSpPr>
        <p:spPr bwMode="auto">
          <a:xfrm>
            <a:off x="4256088" y="2620965"/>
            <a:ext cx="0" cy="508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25" name="Freeform 2788"/>
          <p:cNvSpPr>
            <a:spLocks/>
          </p:cNvSpPr>
          <p:nvPr/>
        </p:nvSpPr>
        <p:spPr bwMode="auto">
          <a:xfrm>
            <a:off x="4240213" y="2620965"/>
            <a:ext cx="0" cy="50800"/>
          </a:xfrm>
          <a:custGeom>
            <a:avLst/>
            <a:gdLst>
              <a:gd name="T0" fmla="*/ 0 h 64"/>
              <a:gd name="T1" fmla="*/ 64 h 64"/>
              <a:gd name="T2" fmla="*/ 0 h 64"/>
            </a:gdLst>
            <a:ahLst/>
            <a:cxnLst>
              <a:cxn ang="0">
                <a:pos x="0" y="T0"/>
              </a:cxn>
              <a:cxn ang="0">
                <a:pos x="0" y="T1"/>
              </a:cxn>
              <a:cxn ang="0">
                <a:pos x="0" y="T2"/>
              </a:cxn>
            </a:cxnLst>
            <a:rect l="0" t="0" r="r" b="b"/>
            <a:pathLst>
              <a:path h="64">
                <a:moveTo>
                  <a:pt x="0" y="0"/>
                </a:moveTo>
                <a:lnTo>
                  <a:pt x="0" y="64"/>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6" name="Line 2789"/>
          <p:cNvSpPr>
            <a:spLocks noChangeShapeType="1"/>
          </p:cNvSpPr>
          <p:nvPr/>
        </p:nvSpPr>
        <p:spPr bwMode="auto">
          <a:xfrm>
            <a:off x="4240213" y="2620965"/>
            <a:ext cx="0" cy="508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27" name="Freeform 2790"/>
          <p:cNvSpPr>
            <a:spLocks/>
          </p:cNvSpPr>
          <p:nvPr/>
        </p:nvSpPr>
        <p:spPr bwMode="auto">
          <a:xfrm>
            <a:off x="4027489" y="2620965"/>
            <a:ext cx="187325" cy="187325"/>
          </a:xfrm>
          <a:custGeom>
            <a:avLst/>
            <a:gdLst>
              <a:gd name="T0" fmla="*/ 236 w 236"/>
              <a:gd name="T1" fmla="*/ 118 h 235"/>
              <a:gd name="T2" fmla="*/ 233 w 236"/>
              <a:gd name="T3" fmla="*/ 142 h 235"/>
              <a:gd name="T4" fmla="*/ 227 w 236"/>
              <a:gd name="T5" fmla="*/ 163 h 235"/>
              <a:gd name="T6" fmla="*/ 216 w 236"/>
              <a:gd name="T7" fmla="*/ 183 h 235"/>
              <a:gd name="T8" fmla="*/ 201 w 236"/>
              <a:gd name="T9" fmla="*/ 201 h 235"/>
              <a:gd name="T10" fmla="*/ 184 w 236"/>
              <a:gd name="T11" fmla="*/ 215 h 235"/>
              <a:gd name="T12" fmla="*/ 164 w 236"/>
              <a:gd name="T13" fmla="*/ 226 h 235"/>
              <a:gd name="T14" fmla="*/ 142 w 236"/>
              <a:gd name="T15" fmla="*/ 233 h 235"/>
              <a:gd name="T16" fmla="*/ 118 w 236"/>
              <a:gd name="T17" fmla="*/ 235 h 235"/>
              <a:gd name="T18" fmla="*/ 106 w 236"/>
              <a:gd name="T19" fmla="*/ 235 h 235"/>
              <a:gd name="T20" fmla="*/ 83 w 236"/>
              <a:gd name="T21" fmla="*/ 230 h 235"/>
              <a:gd name="T22" fmla="*/ 62 w 236"/>
              <a:gd name="T23" fmla="*/ 221 h 235"/>
              <a:gd name="T24" fmla="*/ 43 w 236"/>
              <a:gd name="T25" fmla="*/ 209 h 235"/>
              <a:gd name="T26" fmla="*/ 27 w 236"/>
              <a:gd name="T27" fmla="*/ 193 h 235"/>
              <a:gd name="T28" fmla="*/ 15 w 236"/>
              <a:gd name="T29" fmla="*/ 174 h 235"/>
              <a:gd name="T30" fmla="*/ 6 w 236"/>
              <a:gd name="T31" fmla="*/ 152 h 235"/>
              <a:gd name="T32" fmla="*/ 0 w 236"/>
              <a:gd name="T33" fmla="*/ 130 h 235"/>
              <a:gd name="T34" fmla="*/ 0 w 236"/>
              <a:gd name="T35" fmla="*/ 118 h 235"/>
              <a:gd name="T36" fmla="*/ 3 w 236"/>
              <a:gd name="T37" fmla="*/ 93 h 235"/>
              <a:gd name="T38" fmla="*/ 10 w 236"/>
              <a:gd name="T39" fmla="*/ 72 h 235"/>
              <a:gd name="T40" fmla="*/ 20 w 236"/>
              <a:gd name="T41" fmla="*/ 52 h 235"/>
              <a:gd name="T42" fmla="*/ 35 w 236"/>
              <a:gd name="T43" fmla="*/ 34 h 235"/>
              <a:gd name="T44" fmla="*/ 53 w 236"/>
              <a:gd name="T45" fmla="*/ 20 h 235"/>
              <a:gd name="T46" fmla="*/ 73 w 236"/>
              <a:gd name="T47" fmla="*/ 9 h 235"/>
              <a:gd name="T48" fmla="*/ 94 w 236"/>
              <a:gd name="T49" fmla="*/ 2 h 235"/>
              <a:gd name="T50" fmla="*/ 118 w 236"/>
              <a:gd name="T51" fmla="*/ 0 h 235"/>
              <a:gd name="T52" fmla="*/ 130 w 236"/>
              <a:gd name="T53" fmla="*/ 0 h 235"/>
              <a:gd name="T54" fmla="*/ 153 w 236"/>
              <a:gd name="T55" fmla="*/ 5 h 235"/>
              <a:gd name="T56" fmla="*/ 174 w 236"/>
              <a:gd name="T57" fmla="*/ 14 h 235"/>
              <a:gd name="T58" fmla="*/ 193 w 236"/>
              <a:gd name="T59" fmla="*/ 26 h 235"/>
              <a:gd name="T60" fmla="*/ 209 w 236"/>
              <a:gd name="T61" fmla="*/ 43 h 235"/>
              <a:gd name="T62" fmla="*/ 221 w 236"/>
              <a:gd name="T63" fmla="*/ 61 h 235"/>
              <a:gd name="T64" fmla="*/ 231 w 236"/>
              <a:gd name="T65" fmla="*/ 83 h 235"/>
              <a:gd name="T66" fmla="*/ 236 w 236"/>
              <a:gd name="T67" fmla="*/ 105 h 235"/>
              <a:gd name="T68" fmla="*/ 236 w 236"/>
              <a:gd name="T69"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5">
                <a:moveTo>
                  <a:pt x="236" y="118"/>
                </a:moveTo>
                <a:lnTo>
                  <a:pt x="236" y="118"/>
                </a:lnTo>
                <a:lnTo>
                  <a:pt x="236" y="130"/>
                </a:lnTo>
                <a:lnTo>
                  <a:pt x="233" y="142"/>
                </a:lnTo>
                <a:lnTo>
                  <a:pt x="231" y="152"/>
                </a:lnTo>
                <a:lnTo>
                  <a:pt x="227" y="163"/>
                </a:lnTo>
                <a:lnTo>
                  <a:pt x="221" y="174"/>
                </a:lnTo>
                <a:lnTo>
                  <a:pt x="216" y="183"/>
                </a:lnTo>
                <a:lnTo>
                  <a:pt x="209" y="193"/>
                </a:lnTo>
                <a:lnTo>
                  <a:pt x="201" y="201"/>
                </a:lnTo>
                <a:lnTo>
                  <a:pt x="193" y="209"/>
                </a:lnTo>
                <a:lnTo>
                  <a:pt x="184" y="215"/>
                </a:lnTo>
                <a:lnTo>
                  <a:pt x="174" y="221"/>
                </a:lnTo>
                <a:lnTo>
                  <a:pt x="164" y="226"/>
                </a:lnTo>
                <a:lnTo>
                  <a:pt x="153" y="230"/>
                </a:lnTo>
                <a:lnTo>
                  <a:pt x="142" y="233"/>
                </a:lnTo>
                <a:lnTo>
                  <a:pt x="130" y="235"/>
                </a:lnTo>
                <a:lnTo>
                  <a:pt x="118" y="235"/>
                </a:lnTo>
                <a:lnTo>
                  <a:pt x="118" y="235"/>
                </a:lnTo>
                <a:lnTo>
                  <a:pt x="106" y="235"/>
                </a:lnTo>
                <a:lnTo>
                  <a:pt x="94" y="233"/>
                </a:lnTo>
                <a:lnTo>
                  <a:pt x="83" y="230"/>
                </a:lnTo>
                <a:lnTo>
                  <a:pt x="73" y="226"/>
                </a:lnTo>
                <a:lnTo>
                  <a:pt x="62" y="221"/>
                </a:lnTo>
                <a:lnTo>
                  <a:pt x="53" y="215"/>
                </a:lnTo>
                <a:lnTo>
                  <a:pt x="43" y="209"/>
                </a:lnTo>
                <a:lnTo>
                  <a:pt x="35" y="201"/>
                </a:lnTo>
                <a:lnTo>
                  <a:pt x="27" y="193"/>
                </a:lnTo>
                <a:lnTo>
                  <a:pt x="20" y="183"/>
                </a:lnTo>
                <a:lnTo>
                  <a:pt x="15" y="174"/>
                </a:lnTo>
                <a:lnTo>
                  <a:pt x="10" y="163"/>
                </a:lnTo>
                <a:lnTo>
                  <a:pt x="6" y="152"/>
                </a:lnTo>
                <a:lnTo>
                  <a:pt x="3" y="142"/>
                </a:lnTo>
                <a:lnTo>
                  <a:pt x="0" y="130"/>
                </a:lnTo>
                <a:lnTo>
                  <a:pt x="0" y="118"/>
                </a:lnTo>
                <a:lnTo>
                  <a:pt x="0" y="118"/>
                </a:lnTo>
                <a:lnTo>
                  <a:pt x="0" y="105"/>
                </a:lnTo>
                <a:lnTo>
                  <a:pt x="3" y="93"/>
                </a:lnTo>
                <a:lnTo>
                  <a:pt x="6" y="83"/>
                </a:lnTo>
                <a:lnTo>
                  <a:pt x="10" y="72"/>
                </a:lnTo>
                <a:lnTo>
                  <a:pt x="15" y="61"/>
                </a:lnTo>
                <a:lnTo>
                  <a:pt x="20" y="52"/>
                </a:lnTo>
                <a:lnTo>
                  <a:pt x="27" y="43"/>
                </a:lnTo>
                <a:lnTo>
                  <a:pt x="35" y="34"/>
                </a:lnTo>
                <a:lnTo>
                  <a:pt x="43" y="26"/>
                </a:lnTo>
                <a:lnTo>
                  <a:pt x="53" y="20"/>
                </a:lnTo>
                <a:lnTo>
                  <a:pt x="62" y="14"/>
                </a:lnTo>
                <a:lnTo>
                  <a:pt x="73" y="9"/>
                </a:lnTo>
                <a:lnTo>
                  <a:pt x="83" y="5"/>
                </a:lnTo>
                <a:lnTo>
                  <a:pt x="94" y="2"/>
                </a:lnTo>
                <a:lnTo>
                  <a:pt x="106" y="0"/>
                </a:lnTo>
                <a:lnTo>
                  <a:pt x="118" y="0"/>
                </a:lnTo>
                <a:lnTo>
                  <a:pt x="118" y="0"/>
                </a:lnTo>
                <a:lnTo>
                  <a:pt x="130" y="0"/>
                </a:lnTo>
                <a:lnTo>
                  <a:pt x="142" y="2"/>
                </a:lnTo>
                <a:lnTo>
                  <a:pt x="153" y="5"/>
                </a:lnTo>
                <a:lnTo>
                  <a:pt x="164" y="9"/>
                </a:lnTo>
                <a:lnTo>
                  <a:pt x="174" y="14"/>
                </a:lnTo>
                <a:lnTo>
                  <a:pt x="184" y="20"/>
                </a:lnTo>
                <a:lnTo>
                  <a:pt x="193" y="26"/>
                </a:lnTo>
                <a:lnTo>
                  <a:pt x="201" y="34"/>
                </a:lnTo>
                <a:lnTo>
                  <a:pt x="209" y="43"/>
                </a:lnTo>
                <a:lnTo>
                  <a:pt x="216" y="52"/>
                </a:lnTo>
                <a:lnTo>
                  <a:pt x="221" y="61"/>
                </a:lnTo>
                <a:lnTo>
                  <a:pt x="227" y="72"/>
                </a:lnTo>
                <a:lnTo>
                  <a:pt x="231" y="83"/>
                </a:lnTo>
                <a:lnTo>
                  <a:pt x="233" y="93"/>
                </a:lnTo>
                <a:lnTo>
                  <a:pt x="236" y="105"/>
                </a:lnTo>
                <a:lnTo>
                  <a:pt x="236" y="118"/>
                </a:lnTo>
                <a:lnTo>
                  <a:pt x="236" y="118"/>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28" name="Freeform 2791"/>
          <p:cNvSpPr>
            <a:spLocks/>
          </p:cNvSpPr>
          <p:nvPr/>
        </p:nvSpPr>
        <p:spPr bwMode="auto">
          <a:xfrm>
            <a:off x="4056064" y="2649540"/>
            <a:ext cx="128588" cy="130175"/>
          </a:xfrm>
          <a:custGeom>
            <a:avLst/>
            <a:gdLst>
              <a:gd name="T0" fmla="*/ 164 w 164"/>
              <a:gd name="T1" fmla="*/ 82 h 163"/>
              <a:gd name="T2" fmla="*/ 164 w 164"/>
              <a:gd name="T3" fmla="*/ 82 h 163"/>
              <a:gd name="T4" fmla="*/ 164 w 164"/>
              <a:gd name="T5" fmla="*/ 90 h 163"/>
              <a:gd name="T6" fmla="*/ 163 w 164"/>
              <a:gd name="T7" fmla="*/ 98 h 163"/>
              <a:gd name="T8" fmla="*/ 160 w 164"/>
              <a:gd name="T9" fmla="*/ 106 h 163"/>
              <a:gd name="T10" fmla="*/ 157 w 164"/>
              <a:gd name="T11" fmla="*/ 114 h 163"/>
              <a:gd name="T12" fmla="*/ 151 w 164"/>
              <a:gd name="T13" fmla="*/ 127 h 163"/>
              <a:gd name="T14" fmla="*/ 140 w 164"/>
              <a:gd name="T15" fmla="*/ 139 h 163"/>
              <a:gd name="T16" fmla="*/ 128 w 164"/>
              <a:gd name="T17" fmla="*/ 150 h 163"/>
              <a:gd name="T18" fmla="*/ 114 w 164"/>
              <a:gd name="T19" fmla="*/ 157 h 163"/>
              <a:gd name="T20" fmla="*/ 106 w 164"/>
              <a:gd name="T21" fmla="*/ 159 h 163"/>
              <a:gd name="T22" fmla="*/ 98 w 164"/>
              <a:gd name="T23" fmla="*/ 162 h 163"/>
              <a:gd name="T24" fmla="*/ 90 w 164"/>
              <a:gd name="T25" fmla="*/ 163 h 163"/>
              <a:gd name="T26" fmla="*/ 82 w 164"/>
              <a:gd name="T27" fmla="*/ 163 h 163"/>
              <a:gd name="T28" fmla="*/ 82 w 164"/>
              <a:gd name="T29" fmla="*/ 163 h 163"/>
              <a:gd name="T30" fmla="*/ 74 w 164"/>
              <a:gd name="T31" fmla="*/ 163 h 163"/>
              <a:gd name="T32" fmla="*/ 66 w 164"/>
              <a:gd name="T33" fmla="*/ 162 h 163"/>
              <a:gd name="T34" fmla="*/ 58 w 164"/>
              <a:gd name="T35" fmla="*/ 159 h 163"/>
              <a:gd name="T36" fmla="*/ 50 w 164"/>
              <a:gd name="T37" fmla="*/ 157 h 163"/>
              <a:gd name="T38" fmla="*/ 37 w 164"/>
              <a:gd name="T39" fmla="*/ 150 h 163"/>
              <a:gd name="T40" fmla="*/ 25 w 164"/>
              <a:gd name="T41" fmla="*/ 139 h 163"/>
              <a:gd name="T42" fmla="*/ 14 w 164"/>
              <a:gd name="T43" fmla="*/ 127 h 163"/>
              <a:gd name="T44" fmla="*/ 7 w 164"/>
              <a:gd name="T45" fmla="*/ 114 h 163"/>
              <a:gd name="T46" fmla="*/ 4 w 164"/>
              <a:gd name="T47" fmla="*/ 106 h 163"/>
              <a:gd name="T48" fmla="*/ 2 w 164"/>
              <a:gd name="T49" fmla="*/ 98 h 163"/>
              <a:gd name="T50" fmla="*/ 0 w 164"/>
              <a:gd name="T51" fmla="*/ 90 h 163"/>
              <a:gd name="T52" fmla="*/ 0 w 164"/>
              <a:gd name="T53" fmla="*/ 82 h 163"/>
              <a:gd name="T54" fmla="*/ 0 w 164"/>
              <a:gd name="T55" fmla="*/ 82 h 163"/>
              <a:gd name="T56" fmla="*/ 0 w 164"/>
              <a:gd name="T57" fmla="*/ 73 h 163"/>
              <a:gd name="T58" fmla="*/ 2 w 164"/>
              <a:gd name="T59" fmla="*/ 65 h 163"/>
              <a:gd name="T60" fmla="*/ 4 w 164"/>
              <a:gd name="T61" fmla="*/ 57 h 163"/>
              <a:gd name="T62" fmla="*/ 7 w 164"/>
              <a:gd name="T63" fmla="*/ 49 h 163"/>
              <a:gd name="T64" fmla="*/ 14 w 164"/>
              <a:gd name="T65" fmla="*/ 36 h 163"/>
              <a:gd name="T66" fmla="*/ 25 w 164"/>
              <a:gd name="T67" fmla="*/ 24 h 163"/>
              <a:gd name="T68" fmla="*/ 37 w 164"/>
              <a:gd name="T69" fmla="*/ 13 h 163"/>
              <a:gd name="T70" fmla="*/ 50 w 164"/>
              <a:gd name="T71" fmla="*/ 7 h 163"/>
              <a:gd name="T72" fmla="*/ 58 w 164"/>
              <a:gd name="T73" fmla="*/ 4 h 163"/>
              <a:gd name="T74" fmla="*/ 66 w 164"/>
              <a:gd name="T75" fmla="*/ 1 h 163"/>
              <a:gd name="T76" fmla="*/ 74 w 164"/>
              <a:gd name="T77" fmla="*/ 0 h 163"/>
              <a:gd name="T78" fmla="*/ 82 w 164"/>
              <a:gd name="T79" fmla="*/ 0 h 163"/>
              <a:gd name="T80" fmla="*/ 82 w 164"/>
              <a:gd name="T81" fmla="*/ 0 h 163"/>
              <a:gd name="T82" fmla="*/ 90 w 164"/>
              <a:gd name="T83" fmla="*/ 0 h 163"/>
              <a:gd name="T84" fmla="*/ 98 w 164"/>
              <a:gd name="T85" fmla="*/ 1 h 163"/>
              <a:gd name="T86" fmla="*/ 106 w 164"/>
              <a:gd name="T87" fmla="*/ 4 h 163"/>
              <a:gd name="T88" fmla="*/ 114 w 164"/>
              <a:gd name="T89" fmla="*/ 7 h 163"/>
              <a:gd name="T90" fmla="*/ 128 w 164"/>
              <a:gd name="T91" fmla="*/ 13 h 163"/>
              <a:gd name="T92" fmla="*/ 140 w 164"/>
              <a:gd name="T93" fmla="*/ 24 h 163"/>
              <a:gd name="T94" fmla="*/ 151 w 164"/>
              <a:gd name="T95" fmla="*/ 36 h 163"/>
              <a:gd name="T96" fmla="*/ 157 w 164"/>
              <a:gd name="T97" fmla="*/ 49 h 163"/>
              <a:gd name="T98" fmla="*/ 160 w 164"/>
              <a:gd name="T99" fmla="*/ 57 h 163"/>
              <a:gd name="T100" fmla="*/ 163 w 164"/>
              <a:gd name="T101" fmla="*/ 65 h 163"/>
              <a:gd name="T102" fmla="*/ 164 w 164"/>
              <a:gd name="T103" fmla="*/ 73 h 163"/>
              <a:gd name="T104" fmla="*/ 164 w 164"/>
              <a:gd name="T105" fmla="*/ 82 h 163"/>
              <a:gd name="T106" fmla="*/ 164 w 164"/>
              <a:gd name="T107"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163">
                <a:moveTo>
                  <a:pt x="164" y="82"/>
                </a:moveTo>
                <a:lnTo>
                  <a:pt x="164" y="82"/>
                </a:lnTo>
                <a:lnTo>
                  <a:pt x="164" y="90"/>
                </a:lnTo>
                <a:lnTo>
                  <a:pt x="163" y="98"/>
                </a:lnTo>
                <a:lnTo>
                  <a:pt x="160" y="106"/>
                </a:lnTo>
                <a:lnTo>
                  <a:pt x="157" y="114"/>
                </a:lnTo>
                <a:lnTo>
                  <a:pt x="151" y="127"/>
                </a:lnTo>
                <a:lnTo>
                  <a:pt x="140" y="139"/>
                </a:lnTo>
                <a:lnTo>
                  <a:pt x="128" y="150"/>
                </a:lnTo>
                <a:lnTo>
                  <a:pt x="114" y="157"/>
                </a:lnTo>
                <a:lnTo>
                  <a:pt x="106" y="159"/>
                </a:lnTo>
                <a:lnTo>
                  <a:pt x="98" y="162"/>
                </a:lnTo>
                <a:lnTo>
                  <a:pt x="90" y="163"/>
                </a:lnTo>
                <a:lnTo>
                  <a:pt x="82" y="163"/>
                </a:lnTo>
                <a:lnTo>
                  <a:pt x="82" y="163"/>
                </a:lnTo>
                <a:lnTo>
                  <a:pt x="74" y="163"/>
                </a:lnTo>
                <a:lnTo>
                  <a:pt x="66" y="162"/>
                </a:lnTo>
                <a:lnTo>
                  <a:pt x="58" y="159"/>
                </a:lnTo>
                <a:lnTo>
                  <a:pt x="50" y="157"/>
                </a:lnTo>
                <a:lnTo>
                  <a:pt x="37" y="150"/>
                </a:lnTo>
                <a:lnTo>
                  <a:pt x="25" y="139"/>
                </a:lnTo>
                <a:lnTo>
                  <a:pt x="14" y="127"/>
                </a:lnTo>
                <a:lnTo>
                  <a:pt x="7" y="114"/>
                </a:lnTo>
                <a:lnTo>
                  <a:pt x="4" y="106"/>
                </a:lnTo>
                <a:lnTo>
                  <a:pt x="2" y="98"/>
                </a:lnTo>
                <a:lnTo>
                  <a:pt x="0" y="90"/>
                </a:lnTo>
                <a:lnTo>
                  <a:pt x="0" y="82"/>
                </a:lnTo>
                <a:lnTo>
                  <a:pt x="0" y="82"/>
                </a:lnTo>
                <a:lnTo>
                  <a:pt x="0" y="73"/>
                </a:lnTo>
                <a:lnTo>
                  <a:pt x="2" y="65"/>
                </a:lnTo>
                <a:lnTo>
                  <a:pt x="4" y="57"/>
                </a:lnTo>
                <a:lnTo>
                  <a:pt x="7" y="49"/>
                </a:lnTo>
                <a:lnTo>
                  <a:pt x="14" y="36"/>
                </a:lnTo>
                <a:lnTo>
                  <a:pt x="25" y="24"/>
                </a:lnTo>
                <a:lnTo>
                  <a:pt x="37" y="13"/>
                </a:lnTo>
                <a:lnTo>
                  <a:pt x="50" y="7"/>
                </a:lnTo>
                <a:lnTo>
                  <a:pt x="58" y="4"/>
                </a:lnTo>
                <a:lnTo>
                  <a:pt x="66" y="1"/>
                </a:lnTo>
                <a:lnTo>
                  <a:pt x="74" y="0"/>
                </a:lnTo>
                <a:lnTo>
                  <a:pt x="82" y="0"/>
                </a:lnTo>
                <a:lnTo>
                  <a:pt x="82" y="0"/>
                </a:lnTo>
                <a:lnTo>
                  <a:pt x="90" y="0"/>
                </a:lnTo>
                <a:lnTo>
                  <a:pt x="98" y="1"/>
                </a:lnTo>
                <a:lnTo>
                  <a:pt x="106" y="4"/>
                </a:lnTo>
                <a:lnTo>
                  <a:pt x="114" y="7"/>
                </a:lnTo>
                <a:lnTo>
                  <a:pt x="128" y="13"/>
                </a:lnTo>
                <a:lnTo>
                  <a:pt x="140" y="24"/>
                </a:lnTo>
                <a:lnTo>
                  <a:pt x="151" y="36"/>
                </a:lnTo>
                <a:lnTo>
                  <a:pt x="157" y="49"/>
                </a:lnTo>
                <a:lnTo>
                  <a:pt x="160" y="57"/>
                </a:lnTo>
                <a:lnTo>
                  <a:pt x="163" y="65"/>
                </a:lnTo>
                <a:lnTo>
                  <a:pt x="164" y="73"/>
                </a:lnTo>
                <a:lnTo>
                  <a:pt x="164" y="82"/>
                </a:lnTo>
                <a:lnTo>
                  <a:pt x="164" y="82"/>
                </a:lnTo>
                <a:close/>
              </a:path>
            </a:pathLst>
          </a:custGeom>
          <a:solidFill>
            <a:srgbClr val="DED9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9" name="Line 2792"/>
          <p:cNvSpPr>
            <a:spLocks noChangeShapeType="1"/>
          </p:cNvSpPr>
          <p:nvPr/>
        </p:nvSpPr>
        <p:spPr bwMode="auto">
          <a:xfrm>
            <a:off x="4184651" y="27146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30" name="Line 2793"/>
          <p:cNvSpPr>
            <a:spLocks noChangeShapeType="1"/>
          </p:cNvSpPr>
          <p:nvPr/>
        </p:nvSpPr>
        <p:spPr bwMode="auto">
          <a:xfrm>
            <a:off x="4183063" y="27320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31" name="Line 2794"/>
          <p:cNvSpPr>
            <a:spLocks noChangeShapeType="1"/>
          </p:cNvSpPr>
          <p:nvPr/>
        </p:nvSpPr>
        <p:spPr bwMode="auto">
          <a:xfrm>
            <a:off x="4175126" y="27463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32" name="Line 2795"/>
          <p:cNvSpPr>
            <a:spLocks noChangeShapeType="1"/>
          </p:cNvSpPr>
          <p:nvPr/>
        </p:nvSpPr>
        <p:spPr bwMode="auto">
          <a:xfrm>
            <a:off x="4165601" y="27606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33" name="Line 2796"/>
          <p:cNvSpPr>
            <a:spLocks noChangeShapeType="1"/>
          </p:cNvSpPr>
          <p:nvPr/>
        </p:nvSpPr>
        <p:spPr bwMode="auto">
          <a:xfrm>
            <a:off x="4152901" y="27717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34" name="Line 2797"/>
          <p:cNvSpPr>
            <a:spLocks noChangeShapeType="1"/>
          </p:cNvSpPr>
          <p:nvPr/>
        </p:nvSpPr>
        <p:spPr bwMode="auto">
          <a:xfrm>
            <a:off x="4137026" y="27781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35" name="Line 2798"/>
          <p:cNvSpPr>
            <a:spLocks noChangeShapeType="1"/>
          </p:cNvSpPr>
          <p:nvPr/>
        </p:nvSpPr>
        <p:spPr bwMode="auto">
          <a:xfrm>
            <a:off x="4121151" y="27797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36" name="Line 2799"/>
          <p:cNvSpPr>
            <a:spLocks noChangeShapeType="1"/>
          </p:cNvSpPr>
          <p:nvPr/>
        </p:nvSpPr>
        <p:spPr bwMode="auto">
          <a:xfrm>
            <a:off x="4103688" y="27781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37" name="Line 2800"/>
          <p:cNvSpPr>
            <a:spLocks noChangeShapeType="1"/>
          </p:cNvSpPr>
          <p:nvPr/>
        </p:nvSpPr>
        <p:spPr bwMode="auto">
          <a:xfrm>
            <a:off x="4087813" y="2770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38" name="Line 2801"/>
          <p:cNvSpPr>
            <a:spLocks noChangeShapeType="1"/>
          </p:cNvSpPr>
          <p:nvPr/>
        </p:nvSpPr>
        <p:spPr bwMode="auto">
          <a:xfrm>
            <a:off x="4075113" y="27606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39" name="Line 2802"/>
          <p:cNvSpPr>
            <a:spLocks noChangeShapeType="1"/>
          </p:cNvSpPr>
          <p:nvPr/>
        </p:nvSpPr>
        <p:spPr bwMode="auto">
          <a:xfrm>
            <a:off x="4064001" y="27463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40" name="Line 2803"/>
          <p:cNvSpPr>
            <a:spLocks noChangeShapeType="1"/>
          </p:cNvSpPr>
          <p:nvPr/>
        </p:nvSpPr>
        <p:spPr bwMode="auto">
          <a:xfrm>
            <a:off x="4057651" y="2730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41" name="Line 2804"/>
          <p:cNvSpPr>
            <a:spLocks noChangeShapeType="1"/>
          </p:cNvSpPr>
          <p:nvPr/>
        </p:nvSpPr>
        <p:spPr bwMode="auto">
          <a:xfrm>
            <a:off x="4056063" y="27146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42" name="Line 2805"/>
          <p:cNvSpPr>
            <a:spLocks noChangeShapeType="1"/>
          </p:cNvSpPr>
          <p:nvPr/>
        </p:nvSpPr>
        <p:spPr bwMode="auto">
          <a:xfrm>
            <a:off x="4057651" y="26971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43" name="Line 2806"/>
          <p:cNvSpPr>
            <a:spLocks noChangeShapeType="1"/>
          </p:cNvSpPr>
          <p:nvPr/>
        </p:nvSpPr>
        <p:spPr bwMode="auto">
          <a:xfrm>
            <a:off x="4065588" y="26828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44" name="Line 2807"/>
          <p:cNvSpPr>
            <a:spLocks noChangeShapeType="1"/>
          </p:cNvSpPr>
          <p:nvPr/>
        </p:nvSpPr>
        <p:spPr bwMode="auto">
          <a:xfrm>
            <a:off x="4075113" y="26685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45" name="Line 2808"/>
          <p:cNvSpPr>
            <a:spLocks noChangeShapeType="1"/>
          </p:cNvSpPr>
          <p:nvPr/>
        </p:nvSpPr>
        <p:spPr bwMode="auto">
          <a:xfrm>
            <a:off x="4089401" y="26590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46" name="Line 2809"/>
          <p:cNvSpPr>
            <a:spLocks noChangeShapeType="1"/>
          </p:cNvSpPr>
          <p:nvPr/>
        </p:nvSpPr>
        <p:spPr bwMode="auto">
          <a:xfrm>
            <a:off x="4105276" y="26527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47" name="Line 2810"/>
          <p:cNvSpPr>
            <a:spLocks noChangeShapeType="1"/>
          </p:cNvSpPr>
          <p:nvPr/>
        </p:nvSpPr>
        <p:spPr bwMode="auto">
          <a:xfrm>
            <a:off x="4121151" y="26495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48" name="Line 2811"/>
          <p:cNvSpPr>
            <a:spLocks noChangeShapeType="1"/>
          </p:cNvSpPr>
          <p:nvPr/>
        </p:nvSpPr>
        <p:spPr bwMode="auto">
          <a:xfrm>
            <a:off x="4138613" y="26527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49" name="Line 2812"/>
          <p:cNvSpPr>
            <a:spLocks noChangeShapeType="1"/>
          </p:cNvSpPr>
          <p:nvPr/>
        </p:nvSpPr>
        <p:spPr bwMode="auto">
          <a:xfrm>
            <a:off x="4152901" y="26590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50" name="Line 2813"/>
          <p:cNvSpPr>
            <a:spLocks noChangeShapeType="1"/>
          </p:cNvSpPr>
          <p:nvPr/>
        </p:nvSpPr>
        <p:spPr bwMode="auto">
          <a:xfrm>
            <a:off x="4167188" y="267017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51" name="Line 2814"/>
          <p:cNvSpPr>
            <a:spLocks noChangeShapeType="1"/>
          </p:cNvSpPr>
          <p:nvPr/>
        </p:nvSpPr>
        <p:spPr bwMode="auto">
          <a:xfrm>
            <a:off x="4176713" y="2684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52" name="Line 2815"/>
          <p:cNvSpPr>
            <a:spLocks noChangeShapeType="1"/>
          </p:cNvSpPr>
          <p:nvPr/>
        </p:nvSpPr>
        <p:spPr bwMode="auto">
          <a:xfrm>
            <a:off x="4183063" y="27003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53" name="Freeform 2817"/>
          <p:cNvSpPr>
            <a:spLocks/>
          </p:cNvSpPr>
          <p:nvPr/>
        </p:nvSpPr>
        <p:spPr bwMode="auto">
          <a:xfrm>
            <a:off x="434976" y="2914652"/>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4" name="Freeform 2818"/>
          <p:cNvSpPr>
            <a:spLocks/>
          </p:cNvSpPr>
          <p:nvPr/>
        </p:nvSpPr>
        <p:spPr bwMode="auto">
          <a:xfrm>
            <a:off x="508001" y="2982915"/>
            <a:ext cx="241300" cy="242888"/>
          </a:xfrm>
          <a:custGeom>
            <a:avLst/>
            <a:gdLst>
              <a:gd name="T0" fmla="*/ 153 w 306"/>
              <a:gd name="T1" fmla="*/ 153 h 306"/>
              <a:gd name="T2" fmla="*/ 224 w 306"/>
              <a:gd name="T3" fmla="*/ 32 h 306"/>
              <a:gd name="T4" fmla="*/ 225 w 306"/>
              <a:gd name="T5" fmla="*/ 23 h 306"/>
              <a:gd name="T6" fmla="*/ 223 w 306"/>
              <a:gd name="T7" fmla="*/ 19 h 306"/>
              <a:gd name="T8" fmla="*/ 219 w 306"/>
              <a:gd name="T9" fmla="*/ 15 h 306"/>
              <a:gd name="T10" fmla="*/ 192 w 306"/>
              <a:gd name="T11" fmla="*/ 6 h 306"/>
              <a:gd name="T12" fmla="*/ 164 w 306"/>
              <a:gd name="T13" fmla="*/ 0 h 306"/>
              <a:gd name="T14" fmla="*/ 137 w 306"/>
              <a:gd name="T15" fmla="*/ 2 h 306"/>
              <a:gd name="T16" fmla="*/ 109 w 306"/>
              <a:gd name="T17" fmla="*/ 7 h 306"/>
              <a:gd name="T18" fmla="*/ 83 w 306"/>
              <a:gd name="T19" fmla="*/ 18 h 306"/>
              <a:gd name="T20" fmla="*/ 59 w 306"/>
              <a:gd name="T21" fmla="*/ 32 h 306"/>
              <a:gd name="T22" fmla="*/ 39 w 306"/>
              <a:gd name="T23" fmla="*/ 51 h 306"/>
              <a:gd name="T24" fmla="*/ 22 w 306"/>
              <a:gd name="T25" fmla="*/ 75 h 306"/>
              <a:gd name="T26" fmla="*/ 15 w 306"/>
              <a:gd name="T27" fmla="*/ 89 h 306"/>
              <a:gd name="T28" fmla="*/ 4 w 306"/>
              <a:gd name="T29" fmla="*/ 118 h 306"/>
              <a:gd name="T30" fmla="*/ 0 w 306"/>
              <a:gd name="T31" fmla="*/ 148 h 306"/>
              <a:gd name="T32" fmla="*/ 1 w 306"/>
              <a:gd name="T33" fmla="*/ 176 h 306"/>
              <a:gd name="T34" fmla="*/ 10 w 306"/>
              <a:gd name="T35" fmla="*/ 205 h 306"/>
              <a:gd name="T36" fmla="*/ 22 w 306"/>
              <a:gd name="T37" fmla="*/ 231 h 306"/>
              <a:gd name="T38" fmla="*/ 39 w 306"/>
              <a:gd name="T39" fmla="*/ 255 h 306"/>
              <a:gd name="T40" fmla="*/ 62 w 306"/>
              <a:gd name="T41" fmla="*/ 276 h 306"/>
              <a:gd name="T42" fmla="*/ 75 w 306"/>
              <a:gd name="T43" fmla="*/ 284 h 306"/>
              <a:gd name="T44" fmla="*/ 103 w 306"/>
              <a:gd name="T45" fmla="*/ 298 h 306"/>
              <a:gd name="T46" fmla="*/ 133 w 306"/>
              <a:gd name="T47" fmla="*/ 304 h 306"/>
              <a:gd name="T48" fmla="*/ 162 w 306"/>
              <a:gd name="T49" fmla="*/ 306 h 306"/>
              <a:gd name="T50" fmla="*/ 190 w 306"/>
              <a:gd name="T51" fmla="*/ 300 h 306"/>
              <a:gd name="T52" fmla="*/ 219 w 306"/>
              <a:gd name="T53" fmla="*/ 291 h 306"/>
              <a:gd name="T54" fmla="*/ 244 w 306"/>
              <a:gd name="T55" fmla="*/ 276 h 306"/>
              <a:gd name="T56" fmla="*/ 266 w 306"/>
              <a:gd name="T57" fmla="*/ 256 h 306"/>
              <a:gd name="T58" fmla="*/ 284 w 306"/>
              <a:gd name="T59" fmla="*/ 231 h 306"/>
              <a:gd name="T60" fmla="*/ 294 w 306"/>
              <a:gd name="T61" fmla="*/ 213 h 306"/>
              <a:gd name="T62" fmla="*/ 304 w 306"/>
              <a:gd name="T63" fmla="*/ 174 h 306"/>
              <a:gd name="T64" fmla="*/ 306 w 306"/>
              <a:gd name="T65" fmla="*/ 154 h 306"/>
              <a:gd name="T66" fmla="*/ 302 w 306"/>
              <a:gd name="T67" fmla="*/ 146 h 306"/>
              <a:gd name="T68" fmla="*/ 298 w 306"/>
              <a:gd name="T69" fmla="*/ 144 h 306"/>
              <a:gd name="T70" fmla="*/ 292 w 306"/>
              <a:gd name="T71" fmla="*/ 14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6" h="306">
                <a:moveTo>
                  <a:pt x="292" y="142"/>
                </a:moveTo>
                <a:lnTo>
                  <a:pt x="153" y="153"/>
                </a:lnTo>
                <a:lnTo>
                  <a:pt x="224" y="32"/>
                </a:lnTo>
                <a:lnTo>
                  <a:pt x="224" y="32"/>
                </a:lnTo>
                <a:lnTo>
                  <a:pt x="225" y="28"/>
                </a:lnTo>
                <a:lnTo>
                  <a:pt x="225" y="23"/>
                </a:lnTo>
                <a:lnTo>
                  <a:pt x="225" y="23"/>
                </a:lnTo>
                <a:lnTo>
                  <a:pt x="223" y="19"/>
                </a:lnTo>
                <a:lnTo>
                  <a:pt x="219" y="15"/>
                </a:lnTo>
                <a:lnTo>
                  <a:pt x="219" y="15"/>
                </a:lnTo>
                <a:lnTo>
                  <a:pt x="205" y="10"/>
                </a:lnTo>
                <a:lnTo>
                  <a:pt x="192" y="6"/>
                </a:lnTo>
                <a:lnTo>
                  <a:pt x="178" y="3"/>
                </a:lnTo>
                <a:lnTo>
                  <a:pt x="164" y="0"/>
                </a:lnTo>
                <a:lnTo>
                  <a:pt x="150" y="0"/>
                </a:lnTo>
                <a:lnTo>
                  <a:pt x="137" y="2"/>
                </a:lnTo>
                <a:lnTo>
                  <a:pt x="122" y="3"/>
                </a:lnTo>
                <a:lnTo>
                  <a:pt x="109" y="7"/>
                </a:lnTo>
                <a:lnTo>
                  <a:pt x="95" y="11"/>
                </a:lnTo>
                <a:lnTo>
                  <a:pt x="83" y="18"/>
                </a:lnTo>
                <a:lnTo>
                  <a:pt x="71" y="24"/>
                </a:lnTo>
                <a:lnTo>
                  <a:pt x="59" y="32"/>
                </a:lnTo>
                <a:lnTo>
                  <a:pt x="48" y="42"/>
                </a:lnTo>
                <a:lnTo>
                  <a:pt x="39" y="51"/>
                </a:lnTo>
                <a:lnTo>
                  <a:pt x="30" y="63"/>
                </a:lnTo>
                <a:lnTo>
                  <a:pt x="22" y="75"/>
                </a:lnTo>
                <a:lnTo>
                  <a:pt x="22" y="75"/>
                </a:lnTo>
                <a:lnTo>
                  <a:pt x="15" y="89"/>
                </a:lnTo>
                <a:lnTo>
                  <a:pt x="8" y="103"/>
                </a:lnTo>
                <a:lnTo>
                  <a:pt x="4" y="118"/>
                </a:lnTo>
                <a:lnTo>
                  <a:pt x="1" y="133"/>
                </a:lnTo>
                <a:lnTo>
                  <a:pt x="0" y="148"/>
                </a:lnTo>
                <a:lnTo>
                  <a:pt x="0" y="162"/>
                </a:lnTo>
                <a:lnTo>
                  <a:pt x="1" y="176"/>
                </a:lnTo>
                <a:lnTo>
                  <a:pt x="6" y="190"/>
                </a:lnTo>
                <a:lnTo>
                  <a:pt x="10" y="205"/>
                </a:lnTo>
                <a:lnTo>
                  <a:pt x="15" y="219"/>
                </a:lnTo>
                <a:lnTo>
                  <a:pt x="22" y="231"/>
                </a:lnTo>
                <a:lnTo>
                  <a:pt x="30" y="244"/>
                </a:lnTo>
                <a:lnTo>
                  <a:pt x="39" y="255"/>
                </a:lnTo>
                <a:lnTo>
                  <a:pt x="50" y="265"/>
                </a:lnTo>
                <a:lnTo>
                  <a:pt x="62" y="276"/>
                </a:lnTo>
                <a:lnTo>
                  <a:pt x="75" y="284"/>
                </a:lnTo>
                <a:lnTo>
                  <a:pt x="75" y="284"/>
                </a:lnTo>
                <a:lnTo>
                  <a:pt x="89" y="291"/>
                </a:lnTo>
                <a:lnTo>
                  <a:pt x="103" y="298"/>
                </a:lnTo>
                <a:lnTo>
                  <a:pt x="118" y="302"/>
                </a:lnTo>
                <a:lnTo>
                  <a:pt x="133" y="304"/>
                </a:lnTo>
                <a:lnTo>
                  <a:pt x="148" y="306"/>
                </a:lnTo>
                <a:lnTo>
                  <a:pt x="162" y="306"/>
                </a:lnTo>
                <a:lnTo>
                  <a:pt x="176" y="304"/>
                </a:lnTo>
                <a:lnTo>
                  <a:pt x="190" y="300"/>
                </a:lnTo>
                <a:lnTo>
                  <a:pt x="205" y="296"/>
                </a:lnTo>
                <a:lnTo>
                  <a:pt x="219" y="291"/>
                </a:lnTo>
                <a:lnTo>
                  <a:pt x="231" y="284"/>
                </a:lnTo>
                <a:lnTo>
                  <a:pt x="244" y="276"/>
                </a:lnTo>
                <a:lnTo>
                  <a:pt x="255" y="267"/>
                </a:lnTo>
                <a:lnTo>
                  <a:pt x="266" y="256"/>
                </a:lnTo>
                <a:lnTo>
                  <a:pt x="276" y="244"/>
                </a:lnTo>
                <a:lnTo>
                  <a:pt x="284" y="231"/>
                </a:lnTo>
                <a:lnTo>
                  <a:pt x="284" y="231"/>
                </a:lnTo>
                <a:lnTo>
                  <a:pt x="294" y="213"/>
                </a:lnTo>
                <a:lnTo>
                  <a:pt x="300" y="194"/>
                </a:lnTo>
                <a:lnTo>
                  <a:pt x="304" y="174"/>
                </a:lnTo>
                <a:lnTo>
                  <a:pt x="306" y="154"/>
                </a:lnTo>
                <a:lnTo>
                  <a:pt x="306" y="154"/>
                </a:lnTo>
                <a:lnTo>
                  <a:pt x="304" y="150"/>
                </a:lnTo>
                <a:lnTo>
                  <a:pt x="302" y="146"/>
                </a:lnTo>
                <a:lnTo>
                  <a:pt x="302" y="146"/>
                </a:lnTo>
                <a:lnTo>
                  <a:pt x="298" y="144"/>
                </a:lnTo>
                <a:lnTo>
                  <a:pt x="292" y="142"/>
                </a:lnTo>
                <a:lnTo>
                  <a:pt x="292" y="142"/>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55" name="Freeform 2819"/>
          <p:cNvSpPr>
            <a:spLocks/>
          </p:cNvSpPr>
          <p:nvPr/>
        </p:nvSpPr>
        <p:spPr bwMode="auto">
          <a:xfrm>
            <a:off x="563564" y="3094040"/>
            <a:ext cx="36513" cy="36513"/>
          </a:xfrm>
          <a:custGeom>
            <a:avLst/>
            <a:gdLst>
              <a:gd name="T0" fmla="*/ 46 w 46"/>
              <a:gd name="T1" fmla="*/ 22 h 45"/>
              <a:gd name="T2" fmla="*/ 46 w 46"/>
              <a:gd name="T3" fmla="*/ 22 h 45"/>
              <a:gd name="T4" fmla="*/ 44 w 46"/>
              <a:gd name="T5" fmla="*/ 28 h 45"/>
              <a:gd name="T6" fmla="*/ 43 w 46"/>
              <a:gd name="T7" fmla="*/ 32 h 45"/>
              <a:gd name="T8" fmla="*/ 42 w 46"/>
              <a:gd name="T9" fmla="*/ 36 h 45"/>
              <a:gd name="T10" fmla="*/ 39 w 46"/>
              <a:gd name="T11" fmla="*/ 38 h 45"/>
              <a:gd name="T12" fmla="*/ 35 w 46"/>
              <a:gd name="T13" fmla="*/ 42 h 45"/>
              <a:gd name="T14" fmla="*/ 31 w 46"/>
              <a:gd name="T15" fmla="*/ 44 h 45"/>
              <a:gd name="T16" fmla="*/ 27 w 46"/>
              <a:gd name="T17" fmla="*/ 45 h 45"/>
              <a:gd name="T18" fmla="*/ 23 w 46"/>
              <a:gd name="T19" fmla="*/ 45 h 45"/>
              <a:gd name="T20" fmla="*/ 23 w 46"/>
              <a:gd name="T21" fmla="*/ 45 h 45"/>
              <a:gd name="T22" fmla="*/ 18 w 46"/>
              <a:gd name="T23" fmla="*/ 45 h 45"/>
              <a:gd name="T24" fmla="*/ 14 w 46"/>
              <a:gd name="T25" fmla="*/ 44 h 45"/>
              <a:gd name="T26" fmla="*/ 10 w 46"/>
              <a:gd name="T27" fmla="*/ 42 h 45"/>
              <a:gd name="T28" fmla="*/ 7 w 46"/>
              <a:gd name="T29" fmla="*/ 38 h 45"/>
              <a:gd name="T30" fmla="*/ 4 w 46"/>
              <a:gd name="T31" fmla="*/ 36 h 45"/>
              <a:gd name="T32" fmla="*/ 2 w 46"/>
              <a:gd name="T33" fmla="*/ 32 h 45"/>
              <a:gd name="T34" fmla="*/ 0 w 46"/>
              <a:gd name="T35" fmla="*/ 28 h 45"/>
              <a:gd name="T36" fmla="*/ 0 w 46"/>
              <a:gd name="T37" fmla="*/ 22 h 45"/>
              <a:gd name="T38" fmla="*/ 0 w 46"/>
              <a:gd name="T39" fmla="*/ 22 h 45"/>
              <a:gd name="T40" fmla="*/ 0 w 46"/>
              <a:gd name="T41" fmla="*/ 18 h 45"/>
              <a:gd name="T42" fmla="*/ 2 w 46"/>
              <a:gd name="T43" fmla="*/ 14 h 45"/>
              <a:gd name="T44" fmla="*/ 4 w 46"/>
              <a:gd name="T45" fmla="*/ 10 h 45"/>
              <a:gd name="T46" fmla="*/ 7 w 46"/>
              <a:gd name="T47" fmla="*/ 6 h 45"/>
              <a:gd name="T48" fmla="*/ 10 w 46"/>
              <a:gd name="T49" fmla="*/ 4 h 45"/>
              <a:gd name="T50" fmla="*/ 14 w 46"/>
              <a:gd name="T51" fmla="*/ 2 h 45"/>
              <a:gd name="T52" fmla="*/ 18 w 46"/>
              <a:gd name="T53" fmla="*/ 1 h 45"/>
              <a:gd name="T54" fmla="*/ 23 w 46"/>
              <a:gd name="T55" fmla="*/ 0 h 45"/>
              <a:gd name="T56" fmla="*/ 23 w 46"/>
              <a:gd name="T57" fmla="*/ 0 h 45"/>
              <a:gd name="T58" fmla="*/ 27 w 46"/>
              <a:gd name="T59" fmla="*/ 1 h 45"/>
              <a:gd name="T60" fmla="*/ 31 w 46"/>
              <a:gd name="T61" fmla="*/ 2 h 45"/>
              <a:gd name="T62" fmla="*/ 35 w 46"/>
              <a:gd name="T63" fmla="*/ 4 h 45"/>
              <a:gd name="T64" fmla="*/ 39 w 46"/>
              <a:gd name="T65" fmla="*/ 6 h 45"/>
              <a:gd name="T66" fmla="*/ 42 w 46"/>
              <a:gd name="T67" fmla="*/ 10 h 45"/>
              <a:gd name="T68" fmla="*/ 43 w 46"/>
              <a:gd name="T69" fmla="*/ 14 h 45"/>
              <a:gd name="T70" fmla="*/ 44 w 46"/>
              <a:gd name="T71" fmla="*/ 18 h 45"/>
              <a:gd name="T72" fmla="*/ 46 w 46"/>
              <a:gd name="T73" fmla="*/ 22 h 45"/>
              <a:gd name="T74" fmla="*/ 46 w 46"/>
              <a:gd name="T75"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5">
                <a:moveTo>
                  <a:pt x="46" y="22"/>
                </a:moveTo>
                <a:lnTo>
                  <a:pt x="46" y="22"/>
                </a:lnTo>
                <a:lnTo>
                  <a:pt x="44" y="28"/>
                </a:lnTo>
                <a:lnTo>
                  <a:pt x="43" y="32"/>
                </a:lnTo>
                <a:lnTo>
                  <a:pt x="42" y="36"/>
                </a:lnTo>
                <a:lnTo>
                  <a:pt x="39" y="38"/>
                </a:lnTo>
                <a:lnTo>
                  <a:pt x="35" y="42"/>
                </a:lnTo>
                <a:lnTo>
                  <a:pt x="31" y="44"/>
                </a:lnTo>
                <a:lnTo>
                  <a:pt x="27" y="45"/>
                </a:lnTo>
                <a:lnTo>
                  <a:pt x="23" y="45"/>
                </a:lnTo>
                <a:lnTo>
                  <a:pt x="23" y="45"/>
                </a:lnTo>
                <a:lnTo>
                  <a:pt x="18" y="45"/>
                </a:lnTo>
                <a:lnTo>
                  <a:pt x="14" y="44"/>
                </a:lnTo>
                <a:lnTo>
                  <a:pt x="10" y="42"/>
                </a:lnTo>
                <a:lnTo>
                  <a:pt x="7" y="38"/>
                </a:lnTo>
                <a:lnTo>
                  <a:pt x="4" y="36"/>
                </a:lnTo>
                <a:lnTo>
                  <a:pt x="2" y="32"/>
                </a:lnTo>
                <a:lnTo>
                  <a:pt x="0" y="28"/>
                </a:lnTo>
                <a:lnTo>
                  <a:pt x="0" y="22"/>
                </a:lnTo>
                <a:lnTo>
                  <a:pt x="0" y="22"/>
                </a:lnTo>
                <a:lnTo>
                  <a:pt x="0" y="18"/>
                </a:lnTo>
                <a:lnTo>
                  <a:pt x="2" y="14"/>
                </a:lnTo>
                <a:lnTo>
                  <a:pt x="4" y="10"/>
                </a:lnTo>
                <a:lnTo>
                  <a:pt x="7" y="6"/>
                </a:lnTo>
                <a:lnTo>
                  <a:pt x="10" y="4"/>
                </a:lnTo>
                <a:lnTo>
                  <a:pt x="14" y="2"/>
                </a:lnTo>
                <a:lnTo>
                  <a:pt x="18" y="1"/>
                </a:lnTo>
                <a:lnTo>
                  <a:pt x="23" y="0"/>
                </a:lnTo>
                <a:lnTo>
                  <a:pt x="23" y="0"/>
                </a:lnTo>
                <a:lnTo>
                  <a:pt x="27" y="1"/>
                </a:lnTo>
                <a:lnTo>
                  <a:pt x="31" y="2"/>
                </a:lnTo>
                <a:lnTo>
                  <a:pt x="35" y="4"/>
                </a:lnTo>
                <a:lnTo>
                  <a:pt x="39" y="6"/>
                </a:lnTo>
                <a:lnTo>
                  <a:pt x="42" y="10"/>
                </a:lnTo>
                <a:lnTo>
                  <a:pt x="43" y="14"/>
                </a:lnTo>
                <a:lnTo>
                  <a:pt x="44" y="18"/>
                </a:lnTo>
                <a:lnTo>
                  <a:pt x="46" y="22"/>
                </a:lnTo>
                <a:lnTo>
                  <a:pt x="46" y="22"/>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6" name="Freeform 2820"/>
          <p:cNvSpPr>
            <a:spLocks/>
          </p:cNvSpPr>
          <p:nvPr/>
        </p:nvSpPr>
        <p:spPr bwMode="auto">
          <a:xfrm>
            <a:off x="628651" y="3168651"/>
            <a:ext cx="33338" cy="31750"/>
          </a:xfrm>
          <a:custGeom>
            <a:avLst/>
            <a:gdLst>
              <a:gd name="T0" fmla="*/ 42 w 42"/>
              <a:gd name="T1" fmla="*/ 22 h 42"/>
              <a:gd name="T2" fmla="*/ 42 w 42"/>
              <a:gd name="T3" fmla="*/ 22 h 42"/>
              <a:gd name="T4" fmla="*/ 42 w 42"/>
              <a:gd name="T5" fmla="*/ 26 h 42"/>
              <a:gd name="T6" fmla="*/ 40 w 42"/>
              <a:gd name="T7" fmla="*/ 30 h 42"/>
              <a:gd name="T8" fmla="*/ 35 w 42"/>
              <a:gd name="T9" fmla="*/ 35 h 42"/>
              <a:gd name="T10" fmla="*/ 29 w 42"/>
              <a:gd name="T11" fmla="*/ 41 h 42"/>
              <a:gd name="T12" fmla="*/ 25 w 42"/>
              <a:gd name="T13" fmla="*/ 42 h 42"/>
              <a:gd name="T14" fmla="*/ 20 w 42"/>
              <a:gd name="T15" fmla="*/ 42 h 42"/>
              <a:gd name="T16" fmla="*/ 20 w 42"/>
              <a:gd name="T17" fmla="*/ 42 h 42"/>
              <a:gd name="T18" fmla="*/ 16 w 42"/>
              <a:gd name="T19" fmla="*/ 42 h 42"/>
              <a:gd name="T20" fmla="*/ 12 w 42"/>
              <a:gd name="T21" fmla="*/ 41 h 42"/>
              <a:gd name="T22" fmla="*/ 7 w 42"/>
              <a:gd name="T23" fmla="*/ 35 h 42"/>
              <a:gd name="T24" fmla="*/ 1 w 42"/>
              <a:gd name="T25" fmla="*/ 30 h 42"/>
              <a:gd name="T26" fmla="*/ 0 w 42"/>
              <a:gd name="T27" fmla="*/ 26 h 42"/>
              <a:gd name="T28" fmla="*/ 0 w 42"/>
              <a:gd name="T29" fmla="*/ 22 h 42"/>
              <a:gd name="T30" fmla="*/ 0 w 42"/>
              <a:gd name="T31" fmla="*/ 22 h 42"/>
              <a:gd name="T32" fmla="*/ 0 w 42"/>
              <a:gd name="T33" fmla="*/ 16 h 42"/>
              <a:gd name="T34" fmla="*/ 1 w 42"/>
              <a:gd name="T35" fmla="*/ 12 h 42"/>
              <a:gd name="T36" fmla="*/ 7 w 42"/>
              <a:gd name="T37" fmla="*/ 7 h 42"/>
              <a:gd name="T38" fmla="*/ 12 w 42"/>
              <a:gd name="T39" fmla="*/ 2 h 42"/>
              <a:gd name="T40" fmla="*/ 16 w 42"/>
              <a:gd name="T41" fmla="*/ 0 h 42"/>
              <a:gd name="T42" fmla="*/ 20 w 42"/>
              <a:gd name="T43" fmla="*/ 0 h 42"/>
              <a:gd name="T44" fmla="*/ 20 w 42"/>
              <a:gd name="T45" fmla="*/ 0 h 42"/>
              <a:gd name="T46" fmla="*/ 25 w 42"/>
              <a:gd name="T47" fmla="*/ 0 h 42"/>
              <a:gd name="T48" fmla="*/ 29 w 42"/>
              <a:gd name="T49" fmla="*/ 2 h 42"/>
              <a:gd name="T50" fmla="*/ 35 w 42"/>
              <a:gd name="T51" fmla="*/ 7 h 42"/>
              <a:gd name="T52" fmla="*/ 40 w 42"/>
              <a:gd name="T53" fmla="*/ 12 h 42"/>
              <a:gd name="T54" fmla="*/ 42 w 42"/>
              <a:gd name="T55" fmla="*/ 16 h 42"/>
              <a:gd name="T56" fmla="*/ 42 w 42"/>
              <a:gd name="T57" fmla="*/ 22 h 42"/>
              <a:gd name="T58" fmla="*/ 42 w 42"/>
              <a:gd name="T5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2">
                <a:moveTo>
                  <a:pt x="42" y="22"/>
                </a:moveTo>
                <a:lnTo>
                  <a:pt x="42" y="22"/>
                </a:lnTo>
                <a:lnTo>
                  <a:pt x="42" y="26"/>
                </a:lnTo>
                <a:lnTo>
                  <a:pt x="40" y="30"/>
                </a:lnTo>
                <a:lnTo>
                  <a:pt x="35" y="35"/>
                </a:lnTo>
                <a:lnTo>
                  <a:pt x="29" y="41"/>
                </a:lnTo>
                <a:lnTo>
                  <a:pt x="25" y="42"/>
                </a:lnTo>
                <a:lnTo>
                  <a:pt x="20" y="42"/>
                </a:lnTo>
                <a:lnTo>
                  <a:pt x="20" y="42"/>
                </a:lnTo>
                <a:lnTo>
                  <a:pt x="16" y="42"/>
                </a:lnTo>
                <a:lnTo>
                  <a:pt x="12" y="41"/>
                </a:lnTo>
                <a:lnTo>
                  <a:pt x="7" y="35"/>
                </a:lnTo>
                <a:lnTo>
                  <a:pt x="1" y="30"/>
                </a:lnTo>
                <a:lnTo>
                  <a:pt x="0" y="26"/>
                </a:lnTo>
                <a:lnTo>
                  <a:pt x="0" y="22"/>
                </a:lnTo>
                <a:lnTo>
                  <a:pt x="0" y="22"/>
                </a:lnTo>
                <a:lnTo>
                  <a:pt x="0" y="16"/>
                </a:lnTo>
                <a:lnTo>
                  <a:pt x="1" y="12"/>
                </a:lnTo>
                <a:lnTo>
                  <a:pt x="7" y="7"/>
                </a:lnTo>
                <a:lnTo>
                  <a:pt x="12" y="2"/>
                </a:lnTo>
                <a:lnTo>
                  <a:pt x="16" y="0"/>
                </a:lnTo>
                <a:lnTo>
                  <a:pt x="20" y="0"/>
                </a:lnTo>
                <a:lnTo>
                  <a:pt x="20" y="0"/>
                </a:lnTo>
                <a:lnTo>
                  <a:pt x="25" y="0"/>
                </a:lnTo>
                <a:lnTo>
                  <a:pt x="29" y="2"/>
                </a:lnTo>
                <a:lnTo>
                  <a:pt x="35" y="7"/>
                </a:lnTo>
                <a:lnTo>
                  <a:pt x="40" y="12"/>
                </a:lnTo>
                <a:lnTo>
                  <a:pt x="42" y="16"/>
                </a:lnTo>
                <a:lnTo>
                  <a:pt x="42" y="22"/>
                </a:lnTo>
                <a:lnTo>
                  <a:pt x="42" y="22"/>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7" name="Freeform 2821"/>
          <p:cNvSpPr>
            <a:spLocks/>
          </p:cNvSpPr>
          <p:nvPr/>
        </p:nvSpPr>
        <p:spPr bwMode="auto">
          <a:xfrm>
            <a:off x="571500" y="3162302"/>
            <a:ext cx="20638" cy="22225"/>
          </a:xfrm>
          <a:custGeom>
            <a:avLst/>
            <a:gdLst>
              <a:gd name="T0" fmla="*/ 26 w 26"/>
              <a:gd name="T1" fmla="*/ 13 h 28"/>
              <a:gd name="T2" fmla="*/ 26 w 26"/>
              <a:gd name="T3" fmla="*/ 13 h 28"/>
              <a:gd name="T4" fmla="*/ 25 w 26"/>
              <a:gd name="T5" fmla="*/ 18 h 28"/>
              <a:gd name="T6" fmla="*/ 22 w 26"/>
              <a:gd name="T7" fmla="*/ 24 h 28"/>
              <a:gd name="T8" fmla="*/ 18 w 26"/>
              <a:gd name="T9" fmla="*/ 26 h 28"/>
              <a:gd name="T10" fmla="*/ 13 w 26"/>
              <a:gd name="T11" fmla="*/ 28 h 28"/>
              <a:gd name="T12" fmla="*/ 13 w 26"/>
              <a:gd name="T13" fmla="*/ 28 h 28"/>
              <a:gd name="T14" fmla="*/ 8 w 26"/>
              <a:gd name="T15" fmla="*/ 26 h 28"/>
              <a:gd name="T16" fmla="*/ 4 w 26"/>
              <a:gd name="T17" fmla="*/ 24 h 28"/>
              <a:gd name="T18" fmla="*/ 0 w 26"/>
              <a:gd name="T19" fmla="*/ 18 h 28"/>
              <a:gd name="T20" fmla="*/ 0 w 26"/>
              <a:gd name="T21" fmla="*/ 13 h 28"/>
              <a:gd name="T22" fmla="*/ 0 w 26"/>
              <a:gd name="T23" fmla="*/ 13 h 28"/>
              <a:gd name="T24" fmla="*/ 0 w 26"/>
              <a:gd name="T25" fmla="*/ 9 h 28"/>
              <a:gd name="T26" fmla="*/ 4 w 26"/>
              <a:gd name="T27" fmla="*/ 4 h 28"/>
              <a:gd name="T28" fmla="*/ 8 w 26"/>
              <a:gd name="T29" fmla="*/ 1 h 28"/>
              <a:gd name="T30" fmla="*/ 13 w 26"/>
              <a:gd name="T31" fmla="*/ 0 h 28"/>
              <a:gd name="T32" fmla="*/ 13 w 26"/>
              <a:gd name="T33" fmla="*/ 0 h 28"/>
              <a:gd name="T34" fmla="*/ 18 w 26"/>
              <a:gd name="T35" fmla="*/ 1 h 28"/>
              <a:gd name="T36" fmla="*/ 22 w 26"/>
              <a:gd name="T37" fmla="*/ 4 h 28"/>
              <a:gd name="T38" fmla="*/ 25 w 26"/>
              <a:gd name="T39" fmla="*/ 9 h 28"/>
              <a:gd name="T40" fmla="*/ 26 w 26"/>
              <a:gd name="T41" fmla="*/ 13 h 28"/>
              <a:gd name="T42" fmla="*/ 26 w 26"/>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8">
                <a:moveTo>
                  <a:pt x="26" y="13"/>
                </a:moveTo>
                <a:lnTo>
                  <a:pt x="26" y="13"/>
                </a:lnTo>
                <a:lnTo>
                  <a:pt x="25" y="18"/>
                </a:lnTo>
                <a:lnTo>
                  <a:pt x="22" y="24"/>
                </a:lnTo>
                <a:lnTo>
                  <a:pt x="18" y="26"/>
                </a:lnTo>
                <a:lnTo>
                  <a:pt x="13" y="28"/>
                </a:lnTo>
                <a:lnTo>
                  <a:pt x="13" y="28"/>
                </a:lnTo>
                <a:lnTo>
                  <a:pt x="8" y="26"/>
                </a:lnTo>
                <a:lnTo>
                  <a:pt x="4" y="24"/>
                </a:lnTo>
                <a:lnTo>
                  <a:pt x="0" y="18"/>
                </a:lnTo>
                <a:lnTo>
                  <a:pt x="0" y="13"/>
                </a:lnTo>
                <a:lnTo>
                  <a:pt x="0" y="13"/>
                </a:lnTo>
                <a:lnTo>
                  <a:pt x="0" y="9"/>
                </a:lnTo>
                <a:lnTo>
                  <a:pt x="4" y="4"/>
                </a:lnTo>
                <a:lnTo>
                  <a:pt x="8" y="1"/>
                </a:lnTo>
                <a:lnTo>
                  <a:pt x="13" y="0"/>
                </a:lnTo>
                <a:lnTo>
                  <a:pt x="13" y="0"/>
                </a:lnTo>
                <a:lnTo>
                  <a:pt x="18" y="1"/>
                </a:lnTo>
                <a:lnTo>
                  <a:pt x="22" y="4"/>
                </a:lnTo>
                <a:lnTo>
                  <a:pt x="25" y="9"/>
                </a:lnTo>
                <a:lnTo>
                  <a:pt x="26" y="13"/>
                </a:lnTo>
                <a:lnTo>
                  <a:pt x="26" y="1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8" name="Freeform 2822"/>
          <p:cNvSpPr>
            <a:spLocks/>
          </p:cNvSpPr>
          <p:nvPr/>
        </p:nvSpPr>
        <p:spPr bwMode="auto">
          <a:xfrm>
            <a:off x="549276" y="3043240"/>
            <a:ext cx="22225" cy="22225"/>
          </a:xfrm>
          <a:custGeom>
            <a:avLst/>
            <a:gdLst>
              <a:gd name="T0" fmla="*/ 27 w 27"/>
              <a:gd name="T1" fmla="*/ 13 h 26"/>
              <a:gd name="T2" fmla="*/ 27 w 27"/>
              <a:gd name="T3" fmla="*/ 13 h 26"/>
              <a:gd name="T4" fmla="*/ 25 w 27"/>
              <a:gd name="T5" fmla="*/ 18 h 26"/>
              <a:gd name="T6" fmla="*/ 23 w 27"/>
              <a:gd name="T7" fmla="*/ 22 h 26"/>
              <a:gd name="T8" fmla="*/ 19 w 27"/>
              <a:gd name="T9" fmla="*/ 25 h 26"/>
              <a:gd name="T10" fmla="*/ 13 w 27"/>
              <a:gd name="T11" fmla="*/ 26 h 26"/>
              <a:gd name="T12" fmla="*/ 13 w 27"/>
              <a:gd name="T13" fmla="*/ 26 h 26"/>
              <a:gd name="T14" fmla="*/ 8 w 27"/>
              <a:gd name="T15" fmla="*/ 25 h 26"/>
              <a:gd name="T16" fmla="*/ 4 w 27"/>
              <a:gd name="T17" fmla="*/ 22 h 26"/>
              <a:gd name="T18" fmla="*/ 1 w 27"/>
              <a:gd name="T19" fmla="*/ 18 h 26"/>
              <a:gd name="T20" fmla="*/ 0 w 27"/>
              <a:gd name="T21" fmla="*/ 13 h 26"/>
              <a:gd name="T22" fmla="*/ 0 w 27"/>
              <a:gd name="T23" fmla="*/ 13 h 26"/>
              <a:gd name="T24" fmla="*/ 1 w 27"/>
              <a:gd name="T25" fmla="*/ 8 h 26"/>
              <a:gd name="T26" fmla="*/ 4 w 27"/>
              <a:gd name="T27" fmla="*/ 4 h 26"/>
              <a:gd name="T28" fmla="*/ 8 w 27"/>
              <a:gd name="T29" fmla="*/ 1 h 26"/>
              <a:gd name="T30" fmla="*/ 13 w 27"/>
              <a:gd name="T31" fmla="*/ 0 h 26"/>
              <a:gd name="T32" fmla="*/ 13 w 27"/>
              <a:gd name="T33" fmla="*/ 0 h 26"/>
              <a:gd name="T34" fmla="*/ 19 w 27"/>
              <a:gd name="T35" fmla="*/ 1 h 26"/>
              <a:gd name="T36" fmla="*/ 23 w 27"/>
              <a:gd name="T37" fmla="*/ 4 h 26"/>
              <a:gd name="T38" fmla="*/ 25 w 27"/>
              <a:gd name="T39" fmla="*/ 8 h 26"/>
              <a:gd name="T40" fmla="*/ 27 w 27"/>
              <a:gd name="T41" fmla="*/ 13 h 26"/>
              <a:gd name="T42" fmla="*/ 27 w 27"/>
              <a:gd name="T4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27" y="13"/>
                </a:moveTo>
                <a:lnTo>
                  <a:pt x="27" y="13"/>
                </a:lnTo>
                <a:lnTo>
                  <a:pt x="25" y="18"/>
                </a:lnTo>
                <a:lnTo>
                  <a:pt x="23" y="22"/>
                </a:lnTo>
                <a:lnTo>
                  <a:pt x="19" y="25"/>
                </a:lnTo>
                <a:lnTo>
                  <a:pt x="13" y="26"/>
                </a:lnTo>
                <a:lnTo>
                  <a:pt x="13" y="26"/>
                </a:lnTo>
                <a:lnTo>
                  <a:pt x="8" y="25"/>
                </a:lnTo>
                <a:lnTo>
                  <a:pt x="4" y="22"/>
                </a:lnTo>
                <a:lnTo>
                  <a:pt x="1" y="18"/>
                </a:lnTo>
                <a:lnTo>
                  <a:pt x="0" y="13"/>
                </a:lnTo>
                <a:lnTo>
                  <a:pt x="0" y="13"/>
                </a:lnTo>
                <a:lnTo>
                  <a:pt x="1" y="8"/>
                </a:lnTo>
                <a:lnTo>
                  <a:pt x="4" y="4"/>
                </a:lnTo>
                <a:lnTo>
                  <a:pt x="8" y="1"/>
                </a:lnTo>
                <a:lnTo>
                  <a:pt x="13" y="0"/>
                </a:lnTo>
                <a:lnTo>
                  <a:pt x="13" y="0"/>
                </a:lnTo>
                <a:lnTo>
                  <a:pt x="19" y="1"/>
                </a:lnTo>
                <a:lnTo>
                  <a:pt x="23" y="4"/>
                </a:lnTo>
                <a:lnTo>
                  <a:pt x="25" y="8"/>
                </a:lnTo>
                <a:lnTo>
                  <a:pt x="27" y="13"/>
                </a:lnTo>
                <a:lnTo>
                  <a:pt x="27" y="1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9" name="Freeform 2823"/>
          <p:cNvSpPr>
            <a:spLocks/>
          </p:cNvSpPr>
          <p:nvPr/>
        </p:nvSpPr>
        <p:spPr bwMode="auto">
          <a:xfrm>
            <a:off x="614364" y="3009901"/>
            <a:ext cx="25400" cy="25400"/>
          </a:xfrm>
          <a:custGeom>
            <a:avLst/>
            <a:gdLst>
              <a:gd name="T0" fmla="*/ 32 w 32"/>
              <a:gd name="T1" fmla="*/ 16 h 32"/>
              <a:gd name="T2" fmla="*/ 32 w 32"/>
              <a:gd name="T3" fmla="*/ 16 h 32"/>
              <a:gd name="T4" fmla="*/ 31 w 32"/>
              <a:gd name="T5" fmla="*/ 22 h 32"/>
              <a:gd name="T6" fmla="*/ 27 w 32"/>
              <a:gd name="T7" fmla="*/ 28 h 32"/>
              <a:gd name="T8" fmla="*/ 23 w 32"/>
              <a:gd name="T9" fmla="*/ 30 h 32"/>
              <a:gd name="T10" fmla="*/ 16 w 32"/>
              <a:gd name="T11" fmla="*/ 32 h 32"/>
              <a:gd name="T12" fmla="*/ 16 w 32"/>
              <a:gd name="T13" fmla="*/ 32 h 32"/>
              <a:gd name="T14" fmla="*/ 10 w 32"/>
              <a:gd name="T15" fmla="*/ 30 h 32"/>
              <a:gd name="T16" fmla="*/ 6 w 32"/>
              <a:gd name="T17" fmla="*/ 28 h 32"/>
              <a:gd name="T18" fmla="*/ 2 w 32"/>
              <a:gd name="T19" fmla="*/ 22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2"/>
                </a:lnTo>
                <a:lnTo>
                  <a:pt x="27" y="28"/>
                </a:lnTo>
                <a:lnTo>
                  <a:pt x="23" y="30"/>
                </a:lnTo>
                <a:lnTo>
                  <a:pt x="16" y="32"/>
                </a:lnTo>
                <a:lnTo>
                  <a:pt x="16" y="32"/>
                </a:lnTo>
                <a:lnTo>
                  <a:pt x="10" y="30"/>
                </a:lnTo>
                <a:lnTo>
                  <a:pt x="6" y="28"/>
                </a:lnTo>
                <a:lnTo>
                  <a:pt x="2" y="22"/>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60" name="Freeform 2824"/>
          <p:cNvSpPr>
            <a:spLocks/>
          </p:cNvSpPr>
          <p:nvPr/>
        </p:nvSpPr>
        <p:spPr bwMode="auto">
          <a:xfrm>
            <a:off x="660401" y="3013077"/>
            <a:ext cx="85725" cy="71438"/>
          </a:xfrm>
          <a:custGeom>
            <a:avLst/>
            <a:gdLst>
              <a:gd name="T0" fmla="*/ 109 w 109"/>
              <a:gd name="T1" fmla="*/ 69 h 89"/>
              <a:gd name="T2" fmla="*/ 109 w 109"/>
              <a:gd name="T3" fmla="*/ 69 h 89"/>
              <a:gd name="T4" fmla="*/ 106 w 109"/>
              <a:gd name="T5" fmla="*/ 60 h 89"/>
              <a:gd name="T6" fmla="*/ 102 w 109"/>
              <a:gd name="T7" fmla="*/ 49 h 89"/>
              <a:gd name="T8" fmla="*/ 98 w 109"/>
              <a:gd name="T9" fmla="*/ 40 h 89"/>
              <a:gd name="T10" fmla="*/ 94 w 109"/>
              <a:gd name="T11" fmla="*/ 32 h 89"/>
              <a:gd name="T12" fmla="*/ 87 w 109"/>
              <a:gd name="T13" fmla="*/ 22 h 89"/>
              <a:gd name="T14" fmla="*/ 81 w 109"/>
              <a:gd name="T15" fmla="*/ 14 h 89"/>
              <a:gd name="T16" fmla="*/ 74 w 109"/>
              <a:gd name="T17" fmla="*/ 8 h 89"/>
              <a:gd name="T18" fmla="*/ 66 w 109"/>
              <a:gd name="T19" fmla="*/ 1 h 89"/>
              <a:gd name="T20" fmla="*/ 66 w 109"/>
              <a:gd name="T21" fmla="*/ 1 h 89"/>
              <a:gd name="T22" fmla="*/ 62 w 109"/>
              <a:gd name="T23" fmla="*/ 0 h 89"/>
              <a:gd name="T24" fmla="*/ 58 w 109"/>
              <a:gd name="T25" fmla="*/ 0 h 89"/>
              <a:gd name="T26" fmla="*/ 58 w 109"/>
              <a:gd name="T27" fmla="*/ 0 h 89"/>
              <a:gd name="T28" fmla="*/ 54 w 109"/>
              <a:gd name="T29" fmla="*/ 1 h 89"/>
              <a:gd name="T30" fmla="*/ 51 w 109"/>
              <a:gd name="T31" fmla="*/ 4 h 89"/>
              <a:gd name="T32" fmla="*/ 0 w 109"/>
              <a:gd name="T33" fmla="*/ 89 h 89"/>
              <a:gd name="T34" fmla="*/ 99 w 109"/>
              <a:gd name="T35" fmla="*/ 81 h 89"/>
              <a:gd name="T36" fmla="*/ 99 w 109"/>
              <a:gd name="T37" fmla="*/ 81 h 89"/>
              <a:gd name="T38" fmla="*/ 103 w 109"/>
              <a:gd name="T39" fmla="*/ 80 h 89"/>
              <a:gd name="T40" fmla="*/ 106 w 109"/>
              <a:gd name="T41" fmla="*/ 77 h 89"/>
              <a:gd name="T42" fmla="*/ 106 w 109"/>
              <a:gd name="T43" fmla="*/ 77 h 89"/>
              <a:gd name="T44" fmla="*/ 109 w 109"/>
              <a:gd name="T45" fmla="*/ 73 h 89"/>
              <a:gd name="T46" fmla="*/ 109 w 109"/>
              <a:gd name="T47" fmla="*/ 69 h 89"/>
              <a:gd name="T48" fmla="*/ 109 w 109"/>
              <a:gd name="T49"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9">
                <a:moveTo>
                  <a:pt x="109" y="69"/>
                </a:moveTo>
                <a:lnTo>
                  <a:pt x="109" y="69"/>
                </a:lnTo>
                <a:lnTo>
                  <a:pt x="106" y="60"/>
                </a:lnTo>
                <a:lnTo>
                  <a:pt x="102" y="49"/>
                </a:lnTo>
                <a:lnTo>
                  <a:pt x="98" y="40"/>
                </a:lnTo>
                <a:lnTo>
                  <a:pt x="94" y="32"/>
                </a:lnTo>
                <a:lnTo>
                  <a:pt x="87" y="22"/>
                </a:lnTo>
                <a:lnTo>
                  <a:pt x="81" y="14"/>
                </a:lnTo>
                <a:lnTo>
                  <a:pt x="74" y="8"/>
                </a:lnTo>
                <a:lnTo>
                  <a:pt x="66" y="1"/>
                </a:lnTo>
                <a:lnTo>
                  <a:pt x="66" y="1"/>
                </a:lnTo>
                <a:lnTo>
                  <a:pt x="62" y="0"/>
                </a:lnTo>
                <a:lnTo>
                  <a:pt x="58" y="0"/>
                </a:lnTo>
                <a:lnTo>
                  <a:pt x="58" y="0"/>
                </a:lnTo>
                <a:lnTo>
                  <a:pt x="54" y="1"/>
                </a:lnTo>
                <a:lnTo>
                  <a:pt x="51" y="4"/>
                </a:lnTo>
                <a:lnTo>
                  <a:pt x="0" y="89"/>
                </a:lnTo>
                <a:lnTo>
                  <a:pt x="99" y="81"/>
                </a:lnTo>
                <a:lnTo>
                  <a:pt x="99" y="81"/>
                </a:lnTo>
                <a:lnTo>
                  <a:pt x="103" y="80"/>
                </a:lnTo>
                <a:lnTo>
                  <a:pt x="106" y="77"/>
                </a:lnTo>
                <a:lnTo>
                  <a:pt x="106" y="77"/>
                </a:lnTo>
                <a:lnTo>
                  <a:pt x="109" y="73"/>
                </a:lnTo>
                <a:lnTo>
                  <a:pt x="109" y="69"/>
                </a:lnTo>
                <a:lnTo>
                  <a:pt x="109" y="69"/>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61" name="Freeform 2825"/>
          <p:cNvSpPr>
            <a:spLocks/>
          </p:cNvSpPr>
          <p:nvPr/>
        </p:nvSpPr>
        <p:spPr bwMode="auto">
          <a:xfrm>
            <a:off x="563564" y="3094040"/>
            <a:ext cx="36513" cy="36513"/>
          </a:xfrm>
          <a:custGeom>
            <a:avLst/>
            <a:gdLst>
              <a:gd name="T0" fmla="*/ 23 w 46"/>
              <a:gd name="T1" fmla="*/ 45 h 45"/>
              <a:gd name="T2" fmla="*/ 23 w 46"/>
              <a:gd name="T3" fmla="*/ 45 h 45"/>
              <a:gd name="T4" fmla="*/ 18 w 46"/>
              <a:gd name="T5" fmla="*/ 45 h 45"/>
              <a:gd name="T6" fmla="*/ 14 w 46"/>
              <a:gd name="T7" fmla="*/ 44 h 45"/>
              <a:gd name="T8" fmla="*/ 10 w 46"/>
              <a:gd name="T9" fmla="*/ 42 h 45"/>
              <a:gd name="T10" fmla="*/ 7 w 46"/>
              <a:gd name="T11" fmla="*/ 38 h 45"/>
              <a:gd name="T12" fmla="*/ 4 w 46"/>
              <a:gd name="T13" fmla="*/ 36 h 45"/>
              <a:gd name="T14" fmla="*/ 2 w 46"/>
              <a:gd name="T15" fmla="*/ 32 h 45"/>
              <a:gd name="T16" fmla="*/ 0 w 46"/>
              <a:gd name="T17" fmla="*/ 28 h 45"/>
              <a:gd name="T18" fmla="*/ 0 w 46"/>
              <a:gd name="T19" fmla="*/ 22 h 45"/>
              <a:gd name="T20" fmla="*/ 0 w 46"/>
              <a:gd name="T21" fmla="*/ 22 h 45"/>
              <a:gd name="T22" fmla="*/ 0 w 46"/>
              <a:gd name="T23" fmla="*/ 18 h 45"/>
              <a:gd name="T24" fmla="*/ 2 w 46"/>
              <a:gd name="T25" fmla="*/ 14 h 45"/>
              <a:gd name="T26" fmla="*/ 4 w 46"/>
              <a:gd name="T27" fmla="*/ 10 h 45"/>
              <a:gd name="T28" fmla="*/ 7 w 46"/>
              <a:gd name="T29" fmla="*/ 6 h 45"/>
              <a:gd name="T30" fmla="*/ 10 w 46"/>
              <a:gd name="T31" fmla="*/ 4 h 45"/>
              <a:gd name="T32" fmla="*/ 14 w 46"/>
              <a:gd name="T33" fmla="*/ 2 h 45"/>
              <a:gd name="T34" fmla="*/ 18 w 46"/>
              <a:gd name="T35" fmla="*/ 1 h 45"/>
              <a:gd name="T36" fmla="*/ 23 w 46"/>
              <a:gd name="T37" fmla="*/ 0 h 45"/>
              <a:gd name="T38" fmla="*/ 23 w 46"/>
              <a:gd name="T39" fmla="*/ 0 h 45"/>
              <a:gd name="T40" fmla="*/ 27 w 46"/>
              <a:gd name="T41" fmla="*/ 1 h 45"/>
              <a:gd name="T42" fmla="*/ 31 w 46"/>
              <a:gd name="T43" fmla="*/ 2 h 45"/>
              <a:gd name="T44" fmla="*/ 35 w 46"/>
              <a:gd name="T45" fmla="*/ 4 h 45"/>
              <a:gd name="T46" fmla="*/ 39 w 46"/>
              <a:gd name="T47" fmla="*/ 6 h 45"/>
              <a:gd name="T48" fmla="*/ 42 w 46"/>
              <a:gd name="T49" fmla="*/ 10 h 45"/>
              <a:gd name="T50" fmla="*/ 43 w 46"/>
              <a:gd name="T51" fmla="*/ 14 h 45"/>
              <a:gd name="T52" fmla="*/ 44 w 46"/>
              <a:gd name="T53" fmla="*/ 18 h 45"/>
              <a:gd name="T54" fmla="*/ 46 w 46"/>
              <a:gd name="T55"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45">
                <a:moveTo>
                  <a:pt x="23" y="45"/>
                </a:moveTo>
                <a:lnTo>
                  <a:pt x="23" y="45"/>
                </a:lnTo>
                <a:lnTo>
                  <a:pt x="18" y="45"/>
                </a:lnTo>
                <a:lnTo>
                  <a:pt x="14" y="44"/>
                </a:lnTo>
                <a:lnTo>
                  <a:pt x="10" y="42"/>
                </a:lnTo>
                <a:lnTo>
                  <a:pt x="7" y="38"/>
                </a:lnTo>
                <a:lnTo>
                  <a:pt x="4" y="36"/>
                </a:lnTo>
                <a:lnTo>
                  <a:pt x="2" y="32"/>
                </a:lnTo>
                <a:lnTo>
                  <a:pt x="0" y="28"/>
                </a:lnTo>
                <a:lnTo>
                  <a:pt x="0" y="22"/>
                </a:lnTo>
                <a:lnTo>
                  <a:pt x="0" y="22"/>
                </a:lnTo>
                <a:lnTo>
                  <a:pt x="0" y="18"/>
                </a:lnTo>
                <a:lnTo>
                  <a:pt x="2" y="14"/>
                </a:lnTo>
                <a:lnTo>
                  <a:pt x="4" y="10"/>
                </a:lnTo>
                <a:lnTo>
                  <a:pt x="7" y="6"/>
                </a:lnTo>
                <a:lnTo>
                  <a:pt x="10" y="4"/>
                </a:lnTo>
                <a:lnTo>
                  <a:pt x="14" y="2"/>
                </a:lnTo>
                <a:lnTo>
                  <a:pt x="18" y="1"/>
                </a:lnTo>
                <a:lnTo>
                  <a:pt x="23" y="0"/>
                </a:lnTo>
                <a:lnTo>
                  <a:pt x="23" y="0"/>
                </a:lnTo>
                <a:lnTo>
                  <a:pt x="27" y="1"/>
                </a:lnTo>
                <a:lnTo>
                  <a:pt x="31" y="2"/>
                </a:lnTo>
                <a:lnTo>
                  <a:pt x="35" y="4"/>
                </a:lnTo>
                <a:lnTo>
                  <a:pt x="39" y="6"/>
                </a:lnTo>
                <a:lnTo>
                  <a:pt x="42" y="10"/>
                </a:lnTo>
                <a:lnTo>
                  <a:pt x="43" y="14"/>
                </a:lnTo>
                <a:lnTo>
                  <a:pt x="44" y="18"/>
                </a:lnTo>
                <a:lnTo>
                  <a:pt x="46"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62" name="Freeform 2826"/>
          <p:cNvSpPr>
            <a:spLocks/>
          </p:cNvSpPr>
          <p:nvPr/>
        </p:nvSpPr>
        <p:spPr bwMode="auto">
          <a:xfrm>
            <a:off x="549276" y="3043240"/>
            <a:ext cx="22225" cy="22225"/>
          </a:xfrm>
          <a:custGeom>
            <a:avLst/>
            <a:gdLst>
              <a:gd name="T0" fmla="*/ 0 w 27"/>
              <a:gd name="T1" fmla="*/ 13 h 26"/>
              <a:gd name="T2" fmla="*/ 0 w 27"/>
              <a:gd name="T3" fmla="*/ 13 h 26"/>
              <a:gd name="T4" fmla="*/ 1 w 27"/>
              <a:gd name="T5" fmla="*/ 8 h 26"/>
              <a:gd name="T6" fmla="*/ 4 w 27"/>
              <a:gd name="T7" fmla="*/ 4 h 26"/>
              <a:gd name="T8" fmla="*/ 8 w 27"/>
              <a:gd name="T9" fmla="*/ 1 h 26"/>
              <a:gd name="T10" fmla="*/ 13 w 27"/>
              <a:gd name="T11" fmla="*/ 0 h 26"/>
              <a:gd name="T12" fmla="*/ 13 w 27"/>
              <a:gd name="T13" fmla="*/ 0 h 26"/>
              <a:gd name="T14" fmla="*/ 19 w 27"/>
              <a:gd name="T15" fmla="*/ 1 h 26"/>
              <a:gd name="T16" fmla="*/ 23 w 27"/>
              <a:gd name="T17" fmla="*/ 4 h 26"/>
              <a:gd name="T18" fmla="*/ 25 w 27"/>
              <a:gd name="T19" fmla="*/ 8 h 26"/>
              <a:gd name="T20" fmla="*/ 27 w 27"/>
              <a:gd name="T21" fmla="*/ 13 h 26"/>
              <a:gd name="T22" fmla="*/ 27 w 27"/>
              <a:gd name="T23" fmla="*/ 13 h 26"/>
              <a:gd name="T24" fmla="*/ 25 w 27"/>
              <a:gd name="T25" fmla="*/ 18 h 26"/>
              <a:gd name="T26" fmla="*/ 23 w 27"/>
              <a:gd name="T27" fmla="*/ 22 h 26"/>
              <a:gd name="T28" fmla="*/ 19 w 27"/>
              <a:gd name="T29" fmla="*/ 25 h 26"/>
              <a:gd name="T30" fmla="*/ 13 w 27"/>
              <a:gd name="T3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6">
                <a:moveTo>
                  <a:pt x="0" y="13"/>
                </a:moveTo>
                <a:lnTo>
                  <a:pt x="0" y="13"/>
                </a:lnTo>
                <a:lnTo>
                  <a:pt x="1" y="8"/>
                </a:lnTo>
                <a:lnTo>
                  <a:pt x="4" y="4"/>
                </a:lnTo>
                <a:lnTo>
                  <a:pt x="8" y="1"/>
                </a:lnTo>
                <a:lnTo>
                  <a:pt x="13" y="0"/>
                </a:lnTo>
                <a:lnTo>
                  <a:pt x="13" y="0"/>
                </a:lnTo>
                <a:lnTo>
                  <a:pt x="19" y="1"/>
                </a:lnTo>
                <a:lnTo>
                  <a:pt x="23" y="4"/>
                </a:lnTo>
                <a:lnTo>
                  <a:pt x="25" y="8"/>
                </a:lnTo>
                <a:lnTo>
                  <a:pt x="27" y="13"/>
                </a:lnTo>
                <a:lnTo>
                  <a:pt x="27" y="13"/>
                </a:lnTo>
                <a:lnTo>
                  <a:pt x="25" y="18"/>
                </a:lnTo>
                <a:lnTo>
                  <a:pt x="23" y="22"/>
                </a:lnTo>
                <a:lnTo>
                  <a:pt x="19" y="25"/>
                </a:lnTo>
                <a:lnTo>
                  <a:pt x="13" y="2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63" name="Freeform 2827"/>
          <p:cNvSpPr>
            <a:spLocks/>
          </p:cNvSpPr>
          <p:nvPr/>
        </p:nvSpPr>
        <p:spPr bwMode="auto">
          <a:xfrm>
            <a:off x="614364" y="3009901"/>
            <a:ext cx="25400" cy="26988"/>
          </a:xfrm>
          <a:custGeom>
            <a:avLst/>
            <a:gdLst>
              <a:gd name="T0" fmla="*/ 32 w 32"/>
              <a:gd name="T1" fmla="*/ 16 h 33"/>
              <a:gd name="T2" fmla="*/ 32 w 32"/>
              <a:gd name="T3" fmla="*/ 16 h 33"/>
              <a:gd name="T4" fmla="*/ 31 w 32"/>
              <a:gd name="T5" fmla="*/ 22 h 33"/>
              <a:gd name="T6" fmla="*/ 28 w 32"/>
              <a:gd name="T7" fmla="*/ 28 h 33"/>
              <a:gd name="T8" fmla="*/ 23 w 32"/>
              <a:gd name="T9" fmla="*/ 32 h 33"/>
              <a:gd name="T10" fmla="*/ 16 w 32"/>
              <a:gd name="T11" fmla="*/ 33 h 33"/>
              <a:gd name="T12" fmla="*/ 16 w 32"/>
              <a:gd name="T13" fmla="*/ 33 h 33"/>
              <a:gd name="T14" fmla="*/ 10 w 32"/>
              <a:gd name="T15" fmla="*/ 32 h 33"/>
              <a:gd name="T16" fmla="*/ 4 w 32"/>
              <a:gd name="T17" fmla="*/ 28 h 33"/>
              <a:gd name="T18" fmla="*/ 2 w 32"/>
              <a:gd name="T19" fmla="*/ 22 h 33"/>
              <a:gd name="T20" fmla="*/ 0 w 32"/>
              <a:gd name="T21" fmla="*/ 16 h 33"/>
              <a:gd name="T22" fmla="*/ 0 w 32"/>
              <a:gd name="T23" fmla="*/ 16 h 33"/>
              <a:gd name="T24" fmla="*/ 2 w 32"/>
              <a:gd name="T25" fmla="*/ 9 h 33"/>
              <a:gd name="T26" fmla="*/ 4 w 32"/>
              <a:gd name="T27" fmla="*/ 4 h 33"/>
              <a:gd name="T28" fmla="*/ 10 w 32"/>
              <a:gd name="T29" fmla="*/ 1 h 33"/>
              <a:gd name="T30" fmla="*/ 16 w 32"/>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3">
                <a:moveTo>
                  <a:pt x="32" y="16"/>
                </a:moveTo>
                <a:lnTo>
                  <a:pt x="32" y="16"/>
                </a:lnTo>
                <a:lnTo>
                  <a:pt x="31" y="22"/>
                </a:lnTo>
                <a:lnTo>
                  <a:pt x="28" y="28"/>
                </a:lnTo>
                <a:lnTo>
                  <a:pt x="23" y="32"/>
                </a:lnTo>
                <a:lnTo>
                  <a:pt x="16" y="33"/>
                </a:lnTo>
                <a:lnTo>
                  <a:pt x="16" y="33"/>
                </a:lnTo>
                <a:lnTo>
                  <a:pt x="10" y="32"/>
                </a:lnTo>
                <a:lnTo>
                  <a:pt x="4" y="28"/>
                </a:lnTo>
                <a:lnTo>
                  <a:pt x="2" y="22"/>
                </a:lnTo>
                <a:lnTo>
                  <a:pt x="0" y="16"/>
                </a:lnTo>
                <a:lnTo>
                  <a:pt x="0" y="16"/>
                </a:lnTo>
                <a:lnTo>
                  <a:pt x="2" y="9"/>
                </a:lnTo>
                <a:lnTo>
                  <a:pt x="4" y="4"/>
                </a:lnTo>
                <a:lnTo>
                  <a:pt x="10" y="1"/>
                </a:lnTo>
                <a:lnTo>
                  <a:pt x="1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64" name="Freeform 2828"/>
          <p:cNvSpPr>
            <a:spLocks/>
          </p:cNvSpPr>
          <p:nvPr/>
        </p:nvSpPr>
        <p:spPr bwMode="auto">
          <a:xfrm>
            <a:off x="628651" y="3168651"/>
            <a:ext cx="33338" cy="31750"/>
          </a:xfrm>
          <a:custGeom>
            <a:avLst/>
            <a:gdLst>
              <a:gd name="T0" fmla="*/ 42 w 42"/>
              <a:gd name="T1" fmla="*/ 22 h 42"/>
              <a:gd name="T2" fmla="*/ 42 w 42"/>
              <a:gd name="T3" fmla="*/ 22 h 42"/>
              <a:gd name="T4" fmla="*/ 42 w 42"/>
              <a:gd name="T5" fmla="*/ 26 h 42"/>
              <a:gd name="T6" fmla="*/ 40 w 42"/>
              <a:gd name="T7" fmla="*/ 30 h 42"/>
              <a:gd name="T8" fmla="*/ 35 w 42"/>
              <a:gd name="T9" fmla="*/ 35 h 42"/>
              <a:gd name="T10" fmla="*/ 29 w 42"/>
              <a:gd name="T11" fmla="*/ 41 h 42"/>
              <a:gd name="T12" fmla="*/ 25 w 42"/>
              <a:gd name="T13" fmla="*/ 42 h 42"/>
              <a:gd name="T14" fmla="*/ 20 w 42"/>
              <a:gd name="T15" fmla="*/ 42 h 42"/>
              <a:gd name="T16" fmla="*/ 20 w 42"/>
              <a:gd name="T17" fmla="*/ 42 h 42"/>
              <a:gd name="T18" fmla="*/ 16 w 42"/>
              <a:gd name="T19" fmla="*/ 42 h 42"/>
              <a:gd name="T20" fmla="*/ 12 w 42"/>
              <a:gd name="T21" fmla="*/ 41 h 42"/>
              <a:gd name="T22" fmla="*/ 7 w 42"/>
              <a:gd name="T23" fmla="*/ 35 h 42"/>
              <a:gd name="T24" fmla="*/ 1 w 42"/>
              <a:gd name="T25" fmla="*/ 30 h 42"/>
              <a:gd name="T26" fmla="*/ 0 w 42"/>
              <a:gd name="T27" fmla="*/ 26 h 42"/>
              <a:gd name="T28" fmla="*/ 0 w 42"/>
              <a:gd name="T29" fmla="*/ 22 h 42"/>
              <a:gd name="T30" fmla="*/ 0 w 42"/>
              <a:gd name="T31" fmla="*/ 22 h 42"/>
              <a:gd name="T32" fmla="*/ 0 w 42"/>
              <a:gd name="T33" fmla="*/ 16 h 42"/>
              <a:gd name="T34" fmla="*/ 1 w 42"/>
              <a:gd name="T35" fmla="*/ 12 h 42"/>
              <a:gd name="T36" fmla="*/ 7 w 42"/>
              <a:gd name="T37" fmla="*/ 7 h 42"/>
              <a:gd name="T38" fmla="*/ 12 w 42"/>
              <a:gd name="T39" fmla="*/ 2 h 42"/>
              <a:gd name="T40" fmla="*/ 16 w 42"/>
              <a:gd name="T41" fmla="*/ 0 h 42"/>
              <a:gd name="T42" fmla="*/ 20 w 42"/>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2">
                <a:moveTo>
                  <a:pt x="42" y="22"/>
                </a:moveTo>
                <a:lnTo>
                  <a:pt x="42" y="22"/>
                </a:lnTo>
                <a:lnTo>
                  <a:pt x="42" y="26"/>
                </a:lnTo>
                <a:lnTo>
                  <a:pt x="40" y="30"/>
                </a:lnTo>
                <a:lnTo>
                  <a:pt x="35" y="35"/>
                </a:lnTo>
                <a:lnTo>
                  <a:pt x="29" y="41"/>
                </a:lnTo>
                <a:lnTo>
                  <a:pt x="25" y="42"/>
                </a:lnTo>
                <a:lnTo>
                  <a:pt x="20" y="42"/>
                </a:lnTo>
                <a:lnTo>
                  <a:pt x="20" y="42"/>
                </a:lnTo>
                <a:lnTo>
                  <a:pt x="16" y="42"/>
                </a:lnTo>
                <a:lnTo>
                  <a:pt x="12" y="41"/>
                </a:lnTo>
                <a:lnTo>
                  <a:pt x="7" y="35"/>
                </a:lnTo>
                <a:lnTo>
                  <a:pt x="1" y="30"/>
                </a:lnTo>
                <a:lnTo>
                  <a:pt x="0" y="26"/>
                </a:lnTo>
                <a:lnTo>
                  <a:pt x="0" y="22"/>
                </a:lnTo>
                <a:lnTo>
                  <a:pt x="0" y="22"/>
                </a:lnTo>
                <a:lnTo>
                  <a:pt x="0" y="16"/>
                </a:lnTo>
                <a:lnTo>
                  <a:pt x="1" y="12"/>
                </a:lnTo>
                <a:lnTo>
                  <a:pt x="7" y="7"/>
                </a:lnTo>
                <a:lnTo>
                  <a:pt x="12" y="2"/>
                </a:lnTo>
                <a:lnTo>
                  <a:pt x="16" y="0"/>
                </a:lnTo>
                <a:lnTo>
                  <a:pt x="2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65" name="Freeform 2829"/>
          <p:cNvSpPr>
            <a:spLocks/>
          </p:cNvSpPr>
          <p:nvPr/>
        </p:nvSpPr>
        <p:spPr bwMode="auto">
          <a:xfrm>
            <a:off x="571500" y="3162302"/>
            <a:ext cx="20638" cy="22225"/>
          </a:xfrm>
          <a:custGeom>
            <a:avLst/>
            <a:gdLst>
              <a:gd name="T0" fmla="*/ 13 w 26"/>
              <a:gd name="T1" fmla="*/ 28 h 28"/>
              <a:gd name="T2" fmla="*/ 13 w 26"/>
              <a:gd name="T3" fmla="*/ 28 h 28"/>
              <a:gd name="T4" fmla="*/ 8 w 26"/>
              <a:gd name="T5" fmla="*/ 26 h 28"/>
              <a:gd name="T6" fmla="*/ 4 w 26"/>
              <a:gd name="T7" fmla="*/ 24 h 28"/>
              <a:gd name="T8" fmla="*/ 0 w 26"/>
              <a:gd name="T9" fmla="*/ 18 h 28"/>
              <a:gd name="T10" fmla="*/ 0 w 26"/>
              <a:gd name="T11" fmla="*/ 13 h 28"/>
              <a:gd name="T12" fmla="*/ 0 w 26"/>
              <a:gd name="T13" fmla="*/ 13 h 28"/>
              <a:gd name="T14" fmla="*/ 0 w 26"/>
              <a:gd name="T15" fmla="*/ 9 h 28"/>
              <a:gd name="T16" fmla="*/ 4 w 26"/>
              <a:gd name="T17" fmla="*/ 4 h 28"/>
              <a:gd name="T18" fmla="*/ 8 w 26"/>
              <a:gd name="T19" fmla="*/ 1 h 28"/>
              <a:gd name="T20" fmla="*/ 13 w 26"/>
              <a:gd name="T21" fmla="*/ 0 h 28"/>
              <a:gd name="T22" fmla="*/ 13 w 26"/>
              <a:gd name="T23" fmla="*/ 0 h 28"/>
              <a:gd name="T24" fmla="*/ 18 w 26"/>
              <a:gd name="T25" fmla="*/ 1 h 28"/>
              <a:gd name="T26" fmla="*/ 22 w 26"/>
              <a:gd name="T27" fmla="*/ 4 h 28"/>
              <a:gd name="T28" fmla="*/ 25 w 26"/>
              <a:gd name="T29" fmla="*/ 9 h 28"/>
              <a:gd name="T30" fmla="*/ 26 w 26"/>
              <a:gd name="T31"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8">
                <a:moveTo>
                  <a:pt x="13" y="28"/>
                </a:moveTo>
                <a:lnTo>
                  <a:pt x="13" y="28"/>
                </a:lnTo>
                <a:lnTo>
                  <a:pt x="8" y="26"/>
                </a:lnTo>
                <a:lnTo>
                  <a:pt x="4" y="24"/>
                </a:lnTo>
                <a:lnTo>
                  <a:pt x="0" y="18"/>
                </a:lnTo>
                <a:lnTo>
                  <a:pt x="0" y="13"/>
                </a:lnTo>
                <a:lnTo>
                  <a:pt x="0" y="13"/>
                </a:lnTo>
                <a:lnTo>
                  <a:pt x="0" y="9"/>
                </a:lnTo>
                <a:lnTo>
                  <a:pt x="4" y="4"/>
                </a:lnTo>
                <a:lnTo>
                  <a:pt x="8" y="1"/>
                </a:lnTo>
                <a:lnTo>
                  <a:pt x="13" y="0"/>
                </a:lnTo>
                <a:lnTo>
                  <a:pt x="13" y="0"/>
                </a:lnTo>
                <a:lnTo>
                  <a:pt x="18" y="1"/>
                </a:lnTo>
                <a:lnTo>
                  <a:pt x="22" y="4"/>
                </a:lnTo>
                <a:lnTo>
                  <a:pt x="25" y="9"/>
                </a:lnTo>
                <a:lnTo>
                  <a:pt x="26" y="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66" name="Freeform 2830"/>
          <p:cNvSpPr>
            <a:spLocks/>
          </p:cNvSpPr>
          <p:nvPr/>
        </p:nvSpPr>
        <p:spPr bwMode="auto">
          <a:xfrm>
            <a:off x="533401" y="3103565"/>
            <a:ext cx="3175" cy="3175"/>
          </a:xfrm>
          <a:custGeom>
            <a:avLst/>
            <a:gdLst>
              <a:gd name="T0" fmla="*/ 4 w 4"/>
              <a:gd name="T1" fmla="*/ 1 h 4"/>
              <a:gd name="T2" fmla="*/ 4 w 4"/>
              <a:gd name="T3" fmla="*/ 1 h 4"/>
              <a:gd name="T4" fmla="*/ 4 w 4"/>
              <a:gd name="T5" fmla="*/ 4 h 4"/>
              <a:gd name="T6" fmla="*/ 3 w 4"/>
              <a:gd name="T7" fmla="*/ 4 h 4"/>
              <a:gd name="T8" fmla="*/ 3 w 4"/>
              <a:gd name="T9" fmla="*/ 4 h 4"/>
              <a:gd name="T10" fmla="*/ 2 w 4"/>
              <a:gd name="T11" fmla="*/ 4 h 4"/>
              <a:gd name="T12" fmla="*/ 0 w 4"/>
              <a:gd name="T13" fmla="*/ 1 h 4"/>
              <a:gd name="T14" fmla="*/ 0 w 4"/>
              <a:gd name="T15" fmla="*/ 1 h 4"/>
              <a:gd name="T16" fmla="*/ 2 w 4"/>
              <a:gd name="T17" fmla="*/ 0 h 4"/>
              <a:gd name="T18" fmla="*/ 3 w 4"/>
              <a:gd name="T19" fmla="*/ 0 h 4"/>
              <a:gd name="T20" fmla="*/ 3 w 4"/>
              <a:gd name="T21" fmla="*/ 0 h 4"/>
              <a:gd name="T22" fmla="*/ 4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4" y="4"/>
                </a:lnTo>
                <a:lnTo>
                  <a:pt x="3" y="4"/>
                </a:lnTo>
                <a:lnTo>
                  <a:pt x="3" y="4"/>
                </a:lnTo>
                <a:lnTo>
                  <a:pt x="2" y="4"/>
                </a:lnTo>
                <a:lnTo>
                  <a:pt x="0" y="1"/>
                </a:lnTo>
                <a:lnTo>
                  <a:pt x="0" y="1"/>
                </a:lnTo>
                <a:lnTo>
                  <a:pt x="2" y="0"/>
                </a:lnTo>
                <a:lnTo>
                  <a:pt x="3" y="0"/>
                </a:lnTo>
                <a:lnTo>
                  <a:pt x="3" y="0"/>
                </a:lnTo>
                <a:lnTo>
                  <a:pt x="4" y="0"/>
                </a:lnTo>
                <a:lnTo>
                  <a:pt x="4" y="1"/>
                </a:lnTo>
                <a:lnTo>
                  <a:pt x="4" y="1"/>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67" name="Freeform 2831"/>
          <p:cNvSpPr>
            <a:spLocks/>
          </p:cNvSpPr>
          <p:nvPr/>
        </p:nvSpPr>
        <p:spPr bwMode="auto">
          <a:xfrm>
            <a:off x="611189" y="3070227"/>
            <a:ext cx="3175" cy="3175"/>
          </a:xfrm>
          <a:custGeom>
            <a:avLst/>
            <a:gdLst>
              <a:gd name="T0" fmla="*/ 4 w 4"/>
              <a:gd name="T1" fmla="*/ 3 h 4"/>
              <a:gd name="T2" fmla="*/ 4 w 4"/>
              <a:gd name="T3" fmla="*/ 3 h 4"/>
              <a:gd name="T4" fmla="*/ 4 w 4"/>
              <a:gd name="T5" fmla="*/ 4 h 4"/>
              <a:gd name="T6" fmla="*/ 2 w 4"/>
              <a:gd name="T7" fmla="*/ 4 h 4"/>
              <a:gd name="T8" fmla="*/ 2 w 4"/>
              <a:gd name="T9" fmla="*/ 4 h 4"/>
              <a:gd name="T10" fmla="*/ 1 w 4"/>
              <a:gd name="T11" fmla="*/ 4 h 4"/>
              <a:gd name="T12" fmla="*/ 0 w 4"/>
              <a:gd name="T13" fmla="*/ 3 h 4"/>
              <a:gd name="T14" fmla="*/ 0 w 4"/>
              <a:gd name="T15" fmla="*/ 3 h 4"/>
              <a:gd name="T16" fmla="*/ 1 w 4"/>
              <a:gd name="T17" fmla="*/ 0 h 4"/>
              <a:gd name="T18" fmla="*/ 2 w 4"/>
              <a:gd name="T19" fmla="*/ 0 h 4"/>
              <a:gd name="T20" fmla="*/ 2 w 4"/>
              <a:gd name="T21" fmla="*/ 0 h 4"/>
              <a:gd name="T22" fmla="*/ 4 w 4"/>
              <a:gd name="T23" fmla="*/ 0 h 4"/>
              <a:gd name="T24" fmla="*/ 4 w 4"/>
              <a:gd name="T25" fmla="*/ 3 h 4"/>
              <a:gd name="T26" fmla="*/ 4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3"/>
                </a:moveTo>
                <a:lnTo>
                  <a:pt x="4" y="3"/>
                </a:lnTo>
                <a:lnTo>
                  <a:pt x="4" y="4"/>
                </a:lnTo>
                <a:lnTo>
                  <a:pt x="2" y="4"/>
                </a:lnTo>
                <a:lnTo>
                  <a:pt x="2" y="4"/>
                </a:lnTo>
                <a:lnTo>
                  <a:pt x="1" y="4"/>
                </a:lnTo>
                <a:lnTo>
                  <a:pt x="0" y="3"/>
                </a:lnTo>
                <a:lnTo>
                  <a:pt x="0" y="3"/>
                </a:lnTo>
                <a:lnTo>
                  <a:pt x="1" y="0"/>
                </a:lnTo>
                <a:lnTo>
                  <a:pt x="2" y="0"/>
                </a:lnTo>
                <a:lnTo>
                  <a:pt x="2" y="0"/>
                </a:lnTo>
                <a:lnTo>
                  <a:pt x="4" y="0"/>
                </a:lnTo>
                <a:lnTo>
                  <a:pt x="4" y="3"/>
                </a:lnTo>
                <a:lnTo>
                  <a:pt x="4" y="3"/>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68" name="Freeform 2832"/>
          <p:cNvSpPr>
            <a:spLocks/>
          </p:cNvSpPr>
          <p:nvPr/>
        </p:nvSpPr>
        <p:spPr bwMode="auto">
          <a:xfrm>
            <a:off x="630239" y="3136902"/>
            <a:ext cx="3175" cy="3175"/>
          </a:xfrm>
          <a:custGeom>
            <a:avLst/>
            <a:gdLst>
              <a:gd name="T0" fmla="*/ 4 w 4"/>
              <a:gd name="T1" fmla="*/ 2 h 4"/>
              <a:gd name="T2" fmla="*/ 4 w 4"/>
              <a:gd name="T3" fmla="*/ 2 h 4"/>
              <a:gd name="T4" fmla="*/ 4 w 4"/>
              <a:gd name="T5" fmla="*/ 3 h 4"/>
              <a:gd name="T6" fmla="*/ 1 w 4"/>
              <a:gd name="T7" fmla="*/ 4 h 4"/>
              <a:gd name="T8" fmla="*/ 1 w 4"/>
              <a:gd name="T9" fmla="*/ 4 h 4"/>
              <a:gd name="T10" fmla="*/ 0 w 4"/>
              <a:gd name="T11" fmla="*/ 3 h 4"/>
              <a:gd name="T12" fmla="*/ 0 w 4"/>
              <a:gd name="T13" fmla="*/ 2 h 4"/>
              <a:gd name="T14" fmla="*/ 0 w 4"/>
              <a:gd name="T15" fmla="*/ 2 h 4"/>
              <a:gd name="T16" fmla="*/ 0 w 4"/>
              <a:gd name="T17" fmla="*/ 0 h 4"/>
              <a:gd name="T18" fmla="*/ 1 w 4"/>
              <a:gd name="T19" fmla="*/ 0 h 4"/>
              <a:gd name="T20" fmla="*/ 1 w 4"/>
              <a:gd name="T21" fmla="*/ 0 h 4"/>
              <a:gd name="T22" fmla="*/ 4 w 4"/>
              <a:gd name="T23" fmla="*/ 0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3"/>
                </a:lnTo>
                <a:lnTo>
                  <a:pt x="1" y="4"/>
                </a:lnTo>
                <a:lnTo>
                  <a:pt x="1" y="4"/>
                </a:lnTo>
                <a:lnTo>
                  <a:pt x="0" y="3"/>
                </a:lnTo>
                <a:lnTo>
                  <a:pt x="0" y="2"/>
                </a:lnTo>
                <a:lnTo>
                  <a:pt x="0" y="2"/>
                </a:lnTo>
                <a:lnTo>
                  <a:pt x="0" y="0"/>
                </a:lnTo>
                <a:lnTo>
                  <a:pt x="1" y="0"/>
                </a:lnTo>
                <a:lnTo>
                  <a:pt x="1" y="0"/>
                </a:lnTo>
                <a:lnTo>
                  <a:pt x="4" y="0"/>
                </a:lnTo>
                <a:lnTo>
                  <a:pt x="4" y="2"/>
                </a:lnTo>
                <a:lnTo>
                  <a:pt x="4" y="2"/>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69" name="Freeform 2833"/>
          <p:cNvSpPr>
            <a:spLocks/>
          </p:cNvSpPr>
          <p:nvPr/>
        </p:nvSpPr>
        <p:spPr bwMode="auto">
          <a:xfrm>
            <a:off x="693739" y="3127377"/>
            <a:ext cx="25400" cy="25400"/>
          </a:xfrm>
          <a:custGeom>
            <a:avLst/>
            <a:gdLst>
              <a:gd name="T0" fmla="*/ 32 w 32"/>
              <a:gd name="T1" fmla="*/ 16 h 33"/>
              <a:gd name="T2" fmla="*/ 32 w 32"/>
              <a:gd name="T3" fmla="*/ 16 h 33"/>
              <a:gd name="T4" fmla="*/ 31 w 32"/>
              <a:gd name="T5" fmla="*/ 23 h 33"/>
              <a:gd name="T6" fmla="*/ 27 w 32"/>
              <a:gd name="T7" fmla="*/ 27 h 33"/>
              <a:gd name="T8" fmla="*/ 21 w 32"/>
              <a:gd name="T9" fmla="*/ 31 h 33"/>
              <a:gd name="T10" fmla="*/ 16 w 32"/>
              <a:gd name="T11" fmla="*/ 33 h 33"/>
              <a:gd name="T12" fmla="*/ 16 w 32"/>
              <a:gd name="T13" fmla="*/ 33 h 33"/>
              <a:gd name="T14" fmla="*/ 9 w 32"/>
              <a:gd name="T15" fmla="*/ 31 h 33"/>
              <a:gd name="T16" fmla="*/ 4 w 32"/>
              <a:gd name="T17" fmla="*/ 27 h 33"/>
              <a:gd name="T18" fmla="*/ 1 w 32"/>
              <a:gd name="T19" fmla="*/ 23 h 33"/>
              <a:gd name="T20" fmla="*/ 0 w 32"/>
              <a:gd name="T21" fmla="*/ 16 h 33"/>
              <a:gd name="T22" fmla="*/ 0 w 32"/>
              <a:gd name="T23" fmla="*/ 16 h 33"/>
              <a:gd name="T24" fmla="*/ 1 w 32"/>
              <a:gd name="T25" fmla="*/ 10 h 33"/>
              <a:gd name="T26" fmla="*/ 4 w 32"/>
              <a:gd name="T27" fmla="*/ 4 h 33"/>
              <a:gd name="T28" fmla="*/ 9 w 32"/>
              <a:gd name="T29" fmla="*/ 2 h 33"/>
              <a:gd name="T30" fmla="*/ 16 w 32"/>
              <a:gd name="T31" fmla="*/ 0 h 33"/>
              <a:gd name="T32" fmla="*/ 16 w 32"/>
              <a:gd name="T33" fmla="*/ 0 h 33"/>
              <a:gd name="T34" fmla="*/ 21 w 32"/>
              <a:gd name="T35" fmla="*/ 2 h 33"/>
              <a:gd name="T36" fmla="*/ 27 w 32"/>
              <a:gd name="T37" fmla="*/ 4 h 33"/>
              <a:gd name="T38" fmla="*/ 31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1" y="23"/>
                </a:lnTo>
                <a:lnTo>
                  <a:pt x="27" y="27"/>
                </a:lnTo>
                <a:lnTo>
                  <a:pt x="21" y="31"/>
                </a:lnTo>
                <a:lnTo>
                  <a:pt x="16" y="33"/>
                </a:lnTo>
                <a:lnTo>
                  <a:pt x="16" y="33"/>
                </a:lnTo>
                <a:lnTo>
                  <a:pt x="9" y="31"/>
                </a:lnTo>
                <a:lnTo>
                  <a:pt x="4" y="27"/>
                </a:lnTo>
                <a:lnTo>
                  <a:pt x="1" y="23"/>
                </a:lnTo>
                <a:lnTo>
                  <a:pt x="0" y="16"/>
                </a:lnTo>
                <a:lnTo>
                  <a:pt x="0" y="16"/>
                </a:lnTo>
                <a:lnTo>
                  <a:pt x="1" y="10"/>
                </a:lnTo>
                <a:lnTo>
                  <a:pt x="4" y="4"/>
                </a:lnTo>
                <a:lnTo>
                  <a:pt x="9" y="2"/>
                </a:lnTo>
                <a:lnTo>
                  <a:pt x="16" y="0"/>
                </a:lnTo>
                <a:lnTo>
                  <a:pt x="16" y="0"/>
                </a:lnTo>
                <a:lnTo>
                  <a:pt x="21" y="2"/>
                </a:lnTo>
                <a:lnTo>
                  <a:pt x="27" y="4"/>
                </a:lnTo>
                <a:lnTo>
                  <a:pt x="31" y="10"/>
                </a:lnTo>
                <a:lnTo>
                  <a:pt x="32" y="16"/>
                </a:lnTo>
                <a:lnTo>
                  <a:pt x="32" y="16"/>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0" name="Freeform 2834"/>
          <p:cNvSpPr>
            <a:spLocks/>
          </p:cNvSpPr>
          <p:nvPr/>
        </p:nvSpPr>
        <p:spPr bwMode="auto">
          <a:xfrm>
            <a:off x="692150" y="3127377"/>
            <a:ext cx="26988" cy="25400"/>
          </a:xfrm>
          <a:custGeom>
            <a:avLst/>
            <a:gdLst>
              <a:gd name="T0" fmla="*/ 0 w 34"/>
              <a:gd name="T1" fmla="*/ 16 h 33"/>
              <a:gd name="T2" fmla="*/ 0 w 34"/>
              <a:gd name="T3" fmla="*/ 16 h 33"/>
              <a:gd name="T4" fmla="*/ 2 w 34"/>
              <a:gd name="T5" fmla="*/ 10 h 33"/>
              <a:gd name="T6" fmla="*/ 6 w 34"/>
              <a:gd name="T7" fmla="*/ 4 h 33"/>
              <a:gd name="T8" fmla="*/ 11 w 34"/>
              <a:gd name="T9" fmla="*/ 2 h 33"/>
              <a:gd name="T10" fmla="*/ 18 w 34"/>
              <a:gd name="T11" fmla="*/ 0 h 33"/>
              <a:gd name="T12" fmla="*/ 18 w 34"/>
              <a:gd name="T13" fmla="*/ 0 h 33"/>
              <a:gd name="T14" fmla="*/ 23 w 34"/>
              <a:gd name="T15" fmla="*/ 2 h 33"/>
              <a:gd name="T16" fmla="*/ 29 w 34"/>
              <a:gd name="T17" fmla="*/ 4 h 33"/>
              <a:gd name="T18" fmla="*/ 33 w 34"/>
              <a:gd name="T19" fmla="*/ 10 h 33"/>
              <a:gd name="T20" fmla="*/ 34 w 34"/>
              <a:gd name="T21" fmla="*/ 16 h 33"/>
              <a:gd name="T22" fmla="*/ 34 w 34"/>
              <a:gd name="T23" fmla="*/ 16 h 33"/>
              <a:gd name="T24" fmla="*/ 33 w 34"/>
              <a:gd name="T25" fmla="*/ 23 h 33"/>
              <a:gd name="T26" fmla="*/ 29 w 34"/>
              <a:gd name="T27" fmla="*/ 29 h 33"/>
              <a:gd name="T28" fmla="*/ 23 w 34"/>
              <a:gd name="T29" fmla="*/ 31 h 33"/>
              <a:gd name="T30" fmla="*/ 18 w 34"/>
              <a:gd name="T3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3">
                <a:moveTo>
                  <a:pt x="0" y="16"/>
                </a:moveTo>
                <a:lnTo>
                  <a:pt x="0" y="16"/>
                </a:lnTo>
                <a:lnTo>
                  <a:pt x="2" y="10"/>
                </a:lnTo>
                <a:lnTo>
                  <a:pt x="6" y="4"/>
                </a:lnTo>
                <a:lnTo>
                  <a:pt x="11" y="2"/>
                </a:lnTo>
                <a:lnTo>
                  <a:pt x="18" y="0"/>
                </a:lnTo>
                <a:lnTo>
                  <a:pt x="18" y="0"/>
                </a:lnTo>
                <a:lnTo>
                  <a:pt x="23" y="2"/>
                </a:lnTo>
                <a:lnTo>
                  <a:pt x="29" y="4"/>
                </a:lnTo>
                <a:lnTo>
                  <a:pt x="33" y="10"/>
                </a:lnTo>
                <a:lnTo>
                  <a:pt x="34" y="16"/>
                </a:lnTo>
                <a:lnTo>
                  <a:pt x="34" y="16"/>
                </a:lnTo>
                <a:lnTo>
                  <a:pt x="33" y="23"/>
                </a:lnTo>
                <a:lnTo>
                  <a:pt x="29" y="29"/>
                </a:lnTo>
                <a:lnTo>
                  <a:pt x="23" y="31"/>
                </a:lnTo>
                <a:lnTo>
                  <a:pt x="18" y="3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71" name="Freeform 2835"/>
          <p:cNvSpPr>
            <a:spLocks/>
          </p:cNvSpPr>
          <p:nvPr/>
        </p:nvSpPr>
        <p:spPr bwMode="auto">
          <a:xfrm>
            <a:off x="827088" y="2914652"/>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2" name="Freeform 2836"/>
          <p:cNvSpPr>
            <a:spLocks/>
          </p:cNvSpPr>
          <p:nvPr/>
        </p:nvSpPr>
        <p:spPr bwMode="auto">
          <a:xfrm>
            <a:off x="895351" y="3046415"/>
            <a:ext cx="185738" cy="119063"/>
          </a:xfrm>
          <a:custGeom>
            <a:avLst/>
            <a:gdLst>
              <a:gd name="T0" fmla="*/ 236 w 236"/>
              <a:gd name="T1" fmla="*/ 150 h 150"/>
              <a:gd name="T2" fmla="*/ 75 w 236"/>
              <a:gd name="T3" fmla="*/ 150 h 150"/>
              <a:gd name="T4" fmla="*/ 75 w 236"/>
              <a:gd name="T5" fmla="*/ 150 h 150"/>
              <a:gd name="T6" fmla="*/ 60 w 236"/>
              <a:gd name="T7" fmla="*/ 148 h 150"/>
              <a:gd name="T8" fmla="*/ 46 w 236"/>
              <a:gd name="T9" fmla="*/ 144 h 150"/>
              <a:gd name="T10" fmla="*/ 34 w 236"/>
              <a:gd name="T11" fmla="*/ 136 h 150"/>
              <a:gd name="T12" fmla="*/ 22 w 236"/>
              <a:gd name="T13" fmla="*/ 128 h 150"/>
              <a:gd name="T14" fmla="*/ 13 w 236"/>
              <a:gd name="T15" fmla="*/ 116 h 150"/>
              <a:gd name="T16" fmla="*/ 5 w 236"/>
              <a:gd name="T17" fmla="*/ 104 h 150"/>
              <a:gd name="T18" fmla="*/ 1 w 236"/>
              <a:gd name="T19" fmla="*/ 89 h 150"/>
              <a:gd name="T20" fmla="*/ 0 w 236"/>
              <a:gd name="T21" fmla="*/ 75 h 150"/>
              <a:gd name="T22" fmla="*/ 0 w 236"/>
              <a:gd name="T23" fmla="*/ 75 h 150"/>
              <a:gd name="T24" fmla="*/ 1 w 236"/>
              <a:gd name="T25" fmla="*/ 60 h 150"/>
              <a:gd name="T26" fmla="*/ 5 w 236"/>
              <a:gd name="T27" fmla="*/ 45 h 150"/>
              <a:gd name="T28" fmla="*/ 13 w 236"/>
              <a:gd name="T29" fmla="*/ 33 h 150"/>
              <a:gd name="T30" fmla="*/ 22 w 236"/>
              <a:gd name="T31" fmla="*/ 21 h 150"/>
              <a:gd name="T32" fmla="*/ 34 w 236"/>
              <a:gd name="T33" fmla="*/ 13 h 150"/>
              <a:gd name="T34" fmla="*/ 46 w 236"/>
              <a:gd name="T35" fmla="*/ 5 h 150"/>
              <a:gd name="T36" fmla="*/ 60 w 236"/>
              <a:gd name="T37" fmla="*/ 1 h 150"/>
              <a:gd name="T38" fmla="*/ 75 w 236"/>
              <a:gd name="T39" fmla="*/ 0 h 150"/>
              <a:gd name="T40" fmla="*/ 236 w 236"/>
              <a:gd name="T41" fmla="*/ 0 h 150"/>
              <a:gd name="T42" fmla="*/ 236 w 236"/>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150">
                <a:moveTo>
                  <a:pt x="236" y="150"/>
                </a:moveTo>
                <a:lnTo>
                  <a:pt x="75" y="150"/>
                </a:lnTo>
                <a:lnTo>
                  <a:pt x="75" y="150"/>
                </a:lnTo>
                <a:lnTo>
                  <a:pt x="60" y="148"/>
                </a:lnTo>
                <a:lnTo>
                  <a:pt x="46" y="144"/>
                </a:lnTo>
                <a:lnTo>
                  <a:pt x="34" y="136"/>
                </a:lnTo>
                <a:lnTo>
                  <a:pt x="22" y="128"/>
                </a:lnTo>
                <a:lnTo>
                  <a:pt x="13" y="116"/>
                </a:lnTo>
                <a:lnTo>
                  <a:pt x="5" y="104"/>
                </a:lnTo>
                <a:lnTo>
                  <a:pt x="1" y="89"/>
                </a:lnTo>
                <a:lnTo>
                  <a:pt x="0" y="75"/>
                </a:lnTo>
                <a:lnTo>
                  <a:pt x="0" y="75"/>
                </a:lnTo>
                <a:lnTo>
                  <a:pt x="1" y="60"/>
                </a:lnTo>
                <a:lnTo>
                  <a:pt x="5" y="45"/>
                </a:lnTo>
                <a:lnTo>
                  <a:pt x="13" y="33"/>
                </a:lnTo>
                <a:lnTo>
                  <a:pt x="22" y="21"/>
                </a:lnTo>
                <a:lnTo>
                  <a:pt x="34" y="13"/>
                </a:lnTo>
                <a:lnTo>
                  <a:pt x="46" y="5"/>
                </a:lnTo>
                <a:lnTo>
                  <a:pt x="60" y="1"/>
                </a:lnTo>
                <a:lnTo>
                  <a:pt x="75" y="0"/>
                </a:lnTo>
                <a:lnTo>
                  <a:pt x="236" y="0"/>
                </a:lnTo>
                <a:lnTo>
                  <a:pt x="236" y="150"/>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3" name="Freeform 2837"/>
          <p:cNvSpPr>
            <a:spLocks/>
          </p:cNvSpPr>
          <p:nvPr/>
        </p:nvSpPr>
        <p:spPr bwMode="auto">
          <a:xfrm>
            <a:off x="895351" y="3046415"/>
            <a:ext cx="185738" cy="119063"/>
          </a:xfrm>
          <a:custGeom>
            <a:avLst/>
            <a:gdLst>
              <a:gd name="T0" fmla="*/ 236 w 236"/>
              <a:gd name="T1" fmla="*/ 150 h 150"/>
              <a:gd name="T2" fmla="*/ 75 w 236"/>
              <a:gd name="T3" fmla="*/ 150 h 150"/>
              <a:gd name="T4" fmla="*/ 75 w 236"/>
              <a:gd name="T5" fmla="*/ 150 h 150"/>
              <a:gd name="T6" fmla="*/ 60 w 236"/>
              <a:gd name="T7" fmla="*/ 148 h 150"/>
              <a:gd name="T8" fmla="*/ 46 w 236"/>
              <a:gd name="T9" fmla="*/ 144 h 150"/>
              <a:gd name="T10" fmla="*/ 34 w 236"/>
              <a:gd name="T11" fmla="*/ 136 h 150"/>
              <a:gd name="T12" fmla="*/ 22 w 236"/>
              <a:gd name="T13" fmla="*/ 128 h 150"/>
              <a:gd name="T14" fmla="*/ 13 w 236"/>
              <a:gd name="T15" fmla="*/ 116 h 150"/>
              <a:gd name="T16" fmla="*/ 5 w 236"/>
              <a:gd name="T17" fmla="*/ 104 h 150"/>
              <a:gd name="T18" fmla="*/ 1 w 236"/>
              <a:gd name="T19" fmla="*/ 89 h 150"/>
              <a:gd name="T20" fmla="*/ 0 w 236"/>
              <a:gd name="T21" fmla="*/ 75 h 150"/>
              <a:gd name="T22" fmla="*/ 0 w 236"/>
              <a:gd name="T23" fmla="*/ 75 h 150"/>
              <a:gd name="T24" fmla="*/ 1 w 236"/>
              <a:gd name="T25" fmla="*/ 60 h 150"/>
              <a:gd name="T26" fmla="*/ 5 w 236"/>
              <a:gd name="T27" fmla="*/ 45 h 150"/>
              <a:gd name="T28" fmla="*/ 13 w 236"/>
              <a:gd name="T29" fmla="*/ 33 h 150"/>
              <a:gd name="T30" fmla="*/ 22 w 236"/>
              <a:gd name="T31" fmla="*/ 21 h 150"/>
              <a:gd name="T32" fmla="*/ 34 w 236"/>
              <a:gd name="T33" fmla="*/ 13 h 150"/>
              <a:gd name="T34" fmla="*/ 46 w 236"/>
              <a:gd name="T35" fmla="*/ 5 h 150"/>
              <a:gd name="T36" fmla="*/ 60 w 236"/>
              <a:gd name="T37" fmla="*/ 1 h 150"/>
              <a:gd name="T38" fmla="*/ 75 w 236"/>
              <a:gd name="T39" fmla="*/ 0 h 150"/>
              <a:gd name="T40" fmla="*/ 236 w 236"/>
              <a:gd name="T4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150">
                <a:moveTo>
                  <a:pt x="236" y="150"/>
                </a:moveTo>
                <a:lnTo>
                  <a:pt x="75" y="150"/>
                </a:lnTo>
                <a:lnTo>
                  <a:pt x="75" y="150"/>
                </a:lnTo>
                <a:lnTo>
                  <a:pt x="60" y="148"/>
                </a:lnTo>
                <a:lnTo>
                  <a:pt x="46" y="144"/>
                </a:lnTo>
                <a:lnTo>
                  <a:pt x="34" y="136"/>
                </a:lnTo>
                <a:lnTo>
                  <a:pt x="22" y="128"/>
                </a:lnTo>
                <a:lnTo>
                  <a:pt x="13" y="116"/>
                </a:lnTo>
                <a:lnTo>
                  <a:pt x="5" y="104"/>
                </a:lnTo>
                <a:lnTo>
                  <a:pt x="1" y="89"/>
                </a:lnTo>
                <a:lnTo>
                  <a:pt x="0" y="75"/>
                </a:lnTo>
                <a:lnTo>
                  <a:pt x="0" y="75"/>
                </a:lnTo>
                <a:lnTo>
                  <a:pt x="1" y="60"/>
                </a:lnTo>
                <a:lnTo>
                  <a:pt x="5" y="45"/>
                </a:lnTo>
                <a:lnTo>
                  <a:pt x="13" y="33"/>
                </a:lnTo>
                <a:lnTo>
                  <a:pt x="22" y="21"/>
                </a:lnTo>
                <a:lnTo>
                  <a:pt x="34" y="13"/>
                </a:lnTo>
                <a:lnTo>
                  <a:pt x="46" y="5"/>
                </a:lnTo>
                <a:lnTo>
                  <a:pt x="60" y="1"/>
                </a:lnTo>
                <a:lnTo>
                  <a:pt x="75" y="0"/>
                </a:lnTo>
                <a:lnTo>
                  <a:pt x="23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74" name="Freeform 2838"/>
          <p:cNvSpPr>
            <a:spLocks/>
          </p:cNvSpPr>
          <p:nvPr/>
        </p:nvSpPr>
        <p:spPr bwMode="auto">
          <a:xfrm>
            <a:off x="1022351" y="3046415"/>
            <a:ext cx="119063" cy="119063"/>
          </a:xfrm>
          <a:custGeom>
            <a:avLst/>
            <a:gdLst>
              <a:gd name="T0" fmla="*/ 75 w 150"/>
              <a:gd name="T1" fmla="*/ 150 h 150"/>
              <a:gd name="T2" fmla="*/ 75 w 150"/>
              <a:gd name="T3" fmla="*/ 150 h 150"/>
              <a:gd name="T4" fmla="*/ 60 w 150"/>
              <a:gd name="T5" fmla="*/ 148 h 150"/>
              <a:gd name="T6" fmla="*/ 45 w 150"/>
              <a:gd name="T7" fmla="*/ 144 h 150"/>
              <a:gd name="T8" fmla="*/ 33 w 150"/>
              <a:gd name="T9" fmla="*/ 136 h 150"/>
              <a:gd name="T10" fmla="*/ 21 w 150"/>
              <a:gd name="T11" fmla="*/ 128 h 150"/>
              <a:gd name="T12" fmla="*/ 13 w 150"/>
              <a:gd name="T13" fmla="*/ 116 h 150"/>
              <a:gd name="T14" fmla="*/ 5 w 150"/>
              <a:gd name="T15" fmla="*/ 104 h 150"/>
              <a:gd name="T16" fmla="*/ 1 w 150"/>
              <a:gd name="T17" fmla="*/ 89 h 150"/>
              <a:gd name="T18" fmla="*/ 0 w 150"/>
              <a:gd name="T19" fmla="*/ 75 h 150"/>
              <a:gd name="T20" fmla="*/ 0 w 150"/>
              <a:gd name="T21" fmla="*/ 75 h 150"/>
              <a:gd name="T22" fmla="*/ 1 w 150"/>
              <a:gd name="T23" fmla="*/ 60 h 150"/>
              <a:gd name="T24" fmla="*/ 5 w 150"/>
              <a:gd name="T25" fmla="*/ 45 h 150"/>
              <a:gd name="T26" fmla="*/ 13 w 150"/>
              <a:gd name="T27" fmla="*/ 33 h 150"/>
              <a:gd name="T28" fmla="*/ 21 w 150"/>
              <a:gd name="T29" fmla="*/ 21 h 150"/>
              <a:gd name="T30" fmla="*/ 33 w 150"/>
              <a:gd name="T31" fmla="*/ 13 h 150"/>
              <a:gd name="T32" fmla="*/ 45 w 150"/>
              <a:gd name="T33" fmla="*/ 5 h 150"/>
              <a:gd name="T34" fmla="*/ 60 w 150"/>
              <a:gd name="T35" fmla="*/ 1 h 150"/>
              <a:gd name="T36" fmla="*/ 75 w 150"/>
              <a:gd name="T37" fmla="*/ 0 h 150"/>
              <a:gd name="T38" fmla="*/ 75 w 150"/>
              <a:gd name="T39" fmla="*/ 0 h 150"/>
              <a:gd name="T40" fmla="*/ 90 w 150"/>
              <a:gd name="T41" fmla="*/ 1 h 150"/>
              <a:gd name="T42" fmla="*/ 104 w 150"/>
              <a:gd name="T43" fmla="*/ 5 h 150"/>
              <a:gd name="T44" fmla="*/ 117 w 150"/>
              <a:gd name="T45" fmla="*/ 13 h 150"/>
              <a:gd name="T46" fmla="*/ 129 w 150"/>
              <a:gd name="T47" fmla="*/ 21 h 150"/>
              <a:gd name="T48" fmla="*/ 137 w 150"/>
              <a:gd name="T49" fmla="*/ 33 h 150"/>
              <a:gd name="T50" fmla="*/ 145 w 150"/>
              <a:gd name="T51" fmla="*/ 45 h 150"/>
              <a:gd name="T52" fmla="*/ 149 w 150"/>
              <a:gd name="T53" fmla="*/ 60 h 150"/>
              <a:gd name="T54" fmla="*/ 150 w 150"/>
              <a:gd name="T55" fmla="*/ 75 h 150"/>
              <a:gd name="T56" fmla="*/ 150 w 150"/>
              <a:gd name="T57" fmla="*/ 75 h 150"/>
              <a:gd name="T58" fmla="*/ 149 w 150"/>
              <a:gd name="T59" fmla="*/ 89 h 150"/>
              <a:gd name="T60" fmla="*/ 145 w 150"/>
              <a:gd name="T61" fmla="*/ 104 h 150"/>
              <a:gd name="T62" fmla="*/ 137 w 150"/>
              <a:gd name="T63" fmla="*/ 116 h 150"/>
              <a:gd name="T64" fmla="*/ 129 w 150"/>
              <a:gd name="T65" fmla="*/ 128 h 150"/>
              <a:gd name="T66" fmla="*/ 117 w 150"/>
              <a:gd name="T67" fmla="*/ 136 h 150"/>
              <a:gd name="T68" fmla="*/ 104 w 150"/>
              <a:gd name="T69" fmla="*/ 144 h 150"/>
              <a:gd name="T70" fmla="*/ 90 w 150"/>
              <a:gd name="T71" fmla="*/ 148 h 150"/>
              <a:gd name="T72" fmla="*/ 75 w 150"/>
              <a:gd name="T73" fmla="*/ 150 h 150"/>
              <a:gd name="T74" fmla="*/ 75 w 150"/>
              <a:gd name="T7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150">
                <a:moveTo>
                  <a:pt x="75" y="150"/>
                </a:moveTo>
                <a:lnTo>
                  <a:pt x="75" y="150"/>
                </a:lnTo>
                <a:lnTo>
                  <a:pt x="60" y="148"/>
                </a:lnTo>
                <a:lnTo>
                  <a:pt x="45" y="144"/>
                </a:lnTo>
                <a:lnTo>
                  <a:pt x="33" y="136"/>
                </a:lnTo>
                <a:lnTo>
                  <a:pt x="21" y="128"/>
                </a:lnTo>
                <a:lnTo>
                  <a:pt x="13" y="116"/>
                </a:lnTo>
                <a:lnTo>
                  <a:pt x="5" y="104"/>
                </a:lnTo>
                <a:lnTo>
                  <a:pt x="1" y="89"/>
                </a:lnTo>
                <a:lnTo>
                  <a:pt x="0" y="75"/>
                </a:lnTo>
                <a:lnTo>
                  <a:pt x="0" y="75"/>
                </a:lnTo>
                <a:lnTo>
                  <a:pt x="1" y="60"/>
                </a:lnTo>
                <a:lnTo>
                  <a:pt x="5" y="45"/>
                </a:lnTo>
                <a:lnTo>
                  <a:pt x="13" y="33"/>
                </a:lnTo>
                <a:lnTo>
                  <a:pt x="21" y="21"/>
                </a:lnTo>
                <a:lnTo>
                  <a:pt x="33" y="13"/>
                </a:lnTo>
                <a:lnTo>
                  <a:pt x="45" y="5"/>
                </a:lnTo>
                <a:lnTo>
                  <a:pt x="60" y="1"/>
                </a:lnTo>
                <a:lnTo>
                  <a:pt x="75" y="0"/>
                </a:lnTo>
                <a:lnTo>
                  <a:pt x="75" y="0"/>
                </a:lnTo>
                <a:lnTo>
                  <a:pt x="90" y="1"/>
                </a:lnTo>
                <a:lnTo>
                  <a:pt x="104" y="5"/>
                </a:lnTo>
                <a:lnTo>
                  <a:pt x="117" y="13"/>
                </a:lnTo>
                <a:lnTo>
                  <a:pt x="129" y="21"/>
                </a:lnTo>
                <a:lnTo>
                  <a:pt x="137" y="33"/>
                </a:lnTo>
                <a:lnTo>
                  <a:pt x="145" y="45"/>
                </a:lnTo>
                <a:lnTo>
                  <a:pt x="149" y="60"/>
                </a:lnTo>
                <a:lnTo>
                  <a:pt x="150" y="75"/>
                </a:lnTo>
                <a:lnTo>
                  <a:pt x="150" y="75"/>
                </a:lnTo>
                <a:lnTo>
                  <a:pt x="149" y="89"/>
                </a:lnTo>
                <a:lnTo>
                  <a:pt x="145" y="104"/>
                </a:lnTo>
                <a:lnTo>
                  <a:pt x="137" y="116"/>
                </a:lnTo>
                <a:lnTo>
                  <a:pt x="129" y="128"/>
                </a:lnTo>
                <a:lnTo>
                  <a:pt x="117" y="136"/>
                </a:lnTo>
                <a:lnTo>
                  <a:pt x="104" y="144"/>
                </a:lnTo>
                <a:lnTo>
                  <a:pt x="90" y="148"/>
                </a:lnTo>
                <a:lnTo>
                  <a:pt x="75" y="150"/>
                </a:lnTo>
                <a:lnTo>
                  <a:pt x="75" y="150"/>
                </a:lnTo>
                <a:close/>
              </a:path>
            </a:pathLst>
          </a:custGeom>
          <a:solidFill>
            <a:srgbClr val="F1A57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75" name="Freeform 2839"/>
          <p:cNvSpPr>
            <a:spLocks/>
          </p:cNvSpPr>
          <p:nvPr/>
        </p:nvSpPr>
        <p:spPr bwMode="auto">
          <a:xfrm>
            <a:off x="1103314" y="3074990"/>
            <a:ext cx="3175" cy="3175"/>
          </a:xfrm>
          <a:custGeom>
            <a:avLst/>
            <a:gdLst>
              <a:gd name="T0" fmla="*/ 4 w 4"/>
              <a:gd name="T1" fmla="*/ 2 h 4"/>
              <a:gd name="T2" fmla="*/ 4 w 4"/>
              <a:gd name="T3" fmla="*/ 2 h 4"/>
              <a:gd name="T4" fmla="*/ 4 w 4"/>
              <a:gd name="T5" fmla="*/ 4 h 4"/>
              <a:gd name="T6" fmla="*/ 1 w 4"/>
              <a:gd name="T7" fmla="*/ 4 h 4"/>
              <a:gd name="T8" fmla="*/ 1 w 4"/>
              <a:gd name="T9" fmla="*/ 4 h 4"/>
              <a:gd name="T10" fmla="*/ 0 w 4"/>
              <a:gd name="T11" fmla="*/ 4 h 4"/>
              <a:gd name="T12" fmla="*/ 0 w 4"/>
              <a:gd name="T13" fmla="*/ 2 h 4"/>
              <a:gd name="T14" fmla="*/ 0 w 4"/>
              <a:gd name="T15" fmla="*/ 2 h 4"/>
              <a:gd name="T16" fmla="*/ 0 w 4"/>
              <a:gd name="T17" fmla="*/ 1 h 4"/>
              <a:gd name="T18" fmla="*/ 1 w 4"/>
              <a:gd name="T19" fmla="*/ 0 h 4"/>
              <a:gd name="T20" fmla="*/ 1 w 4"/>
              <a:gd name="T21" fmla="*/ 0 h 4"/>
              <a:gd name="T22" fmla="*/ 4 w 4"/>
              <a:gd name="T23" fmla="*/ 1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4"/>
                </a:lnTo>
                <a:lnTo>
                  <a:pt x="1" y="4"/>
                </a:lnTo>
                <a:lnTo>
                  <a:pt x="1" y="4"/>
                </a:lnTo>
                <a:lnTo>
                  <a:pt x="0" y="4"/>
                </a:lnTo>
                <a:lnTo>
                  <a:pt x="0" y="2"/>
                </a:lnTo>
                <a:lnTo>
                  <a:pt x="0" y="2"/>
                </a:lnTo>
                <a:lnTo>
                  <a:pt x="0" y="1"/>
                </a:lnTo>
                <a:lnTo>
                  <a:pt x="1" y="0"/>
                </a:lnTo>
                <a:lnTo>
                  <a:pt x="1" y="0"/>
                </a:lnTo>
                <a:lnTo>
                  <a:pt x="4" y="1"/>
                </a:lnTo>
                <a:lnTo>
                  <a:pt x="4" y="2"/>
                </a:lnTo>
                <a:lnTo>
                  <a:pt x="4" y="2"/>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76" name="Freeform 2840"/>
          <p:cNvSpPr>
            <a:spLocks/>
          </p:cNvSpPr>
          <p:nvPr/>
        </p:nvSpPr>
        <p:spPr bwMode="auto">
          <a:xfrm>
            <a:off x="1081089" y="3106740"/>
            <a:ext cx="3175" cy="3175"/>
          </a:xfrm>
          <a:custGeom>
            <a:avLst/>
            <a:gdLst>
              <a:gd name="T0" fmla="*/ 4 w 4"/>
              <a:gd name="T1" fmla="*/ 1 h 4"/>
              <a:gd name="T2" fmla="*/ 4 w 4"/>
              <a:gd name="T3" fmla="*/ 1 h 4"/>
              <a:gd name="T4" fmla="*/ 3 w 4"/>
              <a:gd name="T5" fmla="*/ 2 h 4"/>
              <a:gd name="T6" fmla="*/ 1 w 4"/>
              <a:gd name="T7" fmla="*/ 4 h 4"/>
              <a:gd name="T8" fmla="*/ 1 w 4"/>
              <a:gd name="T9" fmla="*/ 4 h 4"/>
              <a:gd name="T10" fmla="*/ 0 w 4"/>
              <a:gd name="T11" fmla="*/ 2 h 4"/>
              <a:gd name="T12" fmla="*/ 0 w 4"/>
              <a:gd name="T13" fmla="*/ 1 h 4"/>
              <a:gd name="T14" fmla="*/ 0 w 4"/>
              <a:gd name="T15" fmla="*/ 1 h 4"/>
              <a:gd name="T16" fmla="*/ 0 w 4"/>
              <a:gd name="T17" fmla="*/ 0 h 4"/>
              <a:gd name="T18" fmla="*/ 1 w 4"/>
              <a:gd name="T19" fmla="*/ 0 h 4"/>
              <a:gd name="T20" fmla="*/ 1 w 4"/>
              <a:gd name="T21" fmla="*/ 0 h 4"/>
              <a:gd name="T22" fmla="*/ 3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3" y="2"/>
                </a:lnTo>
                <a:lnTo>
                  <a:pt x="1" y="4"/>
                </a:lnTo>
                <a:lnTo>
                  <a:pt x="1" y="4"/>
                </a:lnTo>
                <a:lnTo>
                  <a:pt x="0" y="2"/>
                </a:lnTo>
                <a:lnTo>
                  <a:pt x="0" y="1"/>
                </a:lnTo>
                <a:lnTo>
                  <a:pt x="0" y="1"/>
                </a:lnTo>
                <a:lnTo>
                  <a:pt x="0" y="0"/>
                </a:lnTo>
                <a:lnTo>
                  <a:pt x="1" y="0"/>
                </a:lnTo>
                <a:lnTo>
                  <a:pt x="1" y="0"/>
                </a:lnTo>
                <a:lnTo>
                  <a:pt x="3" y="0"/>
                </a:lnTo>
                <a:lnTo>
                  <a:pt x="4" y="1"/>
                </a:lnTo>
                <a:lnTo>
                  <a:pt x="4" y="1"/>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77" name="Freeform 2841"/>
          <p:cNvSpPr>
            <a:spLocks/>
          </p:cNvSpPr>
          <p:nvPr/>
        </p:nvSpPr>
        <p:spPr bwMode="auto">
          <a:xfrm>
            <a:off x="1062039" y="3074990"/>
            <a:ext cx="3175" cy="3175"/>
          </a:xfrm>
          <a:custGeom>
            <a:avLst/>
            <a:gdLst>
              <a:gd name="T0" fmla="*/ 4 w 4"/>
              <a:gd name="T1" fmla="*/ 2 h 4"/>
              <a:gd name="T2" fmla="*/ 4 w 4"/>
              <a:gd name="T3" fmla="*/ 2 h 4"/>
              <a:gd name="T4" fmla="*/ 4 w 4"/>
              <a:gd name="T5" fmla="*/ 4 h 4"/>
              <a:gd name="T6" fmla="*/ 2 w 4"/>
              <a:gd name="T7" fmla="*/ 4 h 4"/>
              <a:gd name="T8" fmla="*/ 2 w 4"/>
              <a:gd name="T9" fmla="*/ 4 h 4"/>
              <a:gd name="T10" fmla="*/ 1 w 4"/>
              <a:gd name="T11" fmla="*/ 4 h 4"/>
              <a:gd name="T12" fmla="*/ 0 w 4"/>
              <a:gd name="T13" fmla="*/ 2 h 4"/>
              <a:gd name="T14" fmla="*/ 0 w 4"/>
              <a:gd name="T15" fmla="*/ 2 h 4"/>
              <a:gd name="T16" fmla="*/ 1 w 4"/>
              <a:gd name="T17" fmla="*/ 0 h 4"/>
              <a:gd name="T18" fmla="*/ 2 w 4"/>
              <a:gd name="T19" fmla="*/ 0 h 4"/>
              <a:gd name="T20" fmla="*/ 2 w 4"/>
              <a:gd name="T21" fmla="*/ 0 h 4"/>
              <a:gd name="T22" fmla="*/ 4 w 4"/>
              <a:gd name="T23" fmla="*/ 0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4"/>
                </a:lnTo>
                <a:lnTo>
                  <a:pt x="2" y="4"/>
                </a:lnTo>
                <a:lnTo>
                  <a:pt x="2" y="4"/>
                </a:lnTo>
                <a:lnTo>
                  <a:pt x="1" y="4"/>
                </a:lnTo>
                <a:lnTo>
                  <a:pt x="0" y="2"/>
                </a:lnTo>
                <a:lnTo>
                  <a:pt x="0" y="2"/>
                </a:lnTo>
                <a:lnTo>
                  <a:pt x="1" y="0"/>
                </a:lnTo>
                <a:lnTo>
                  <a:pt x="2" y="0"/>
                </a:lnTo>
                <a:lnTo>
                  <a:pt x="2" y="0"/>
                </a:lnTo>
                <a:lnTo>
                  <a:pt x="4" y="0"/>
                </a:lnTo>
                <a:lnTo>
                  <a:pt x="4" y="2"/>
                </a:lnTo>
                <a:lnTo>
                  <a:pt x="4" y="2"/>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78" name="Freeform 2842"/>
          <p:cNvSpPr>
            <a:spLocks/>
          </p:cNvSpPr>
          <p:nvPr/>
        </p:nvSpPr>
        <p:spPr bwMode="auto">
          <a:xfrm>
            <a:off x="1046164" y="3117852"/>
            <a:ext cx="3175" cy="3175"/>
          </a:xfrm>
          <a:custGeom>
            <a:avLst/>
            <a:gdLst>
              <a:gd name="T0" fmla="*/ 4 w 4"/>
              <a:gd name="T1" fmla="*/ 1 h 4"/>
              <a:gd name="T2" fmla="*/ 4 w 4"/>
              <a:gd name="T3" fmla="*/ 1 h 4"/>
              <a:gd name="T4" fmla="*/ 4 w 4"/>
              <a:gd name="T5" fmla="*/ 3 h 4"/>
              <a:gd name="T6" fmla="*/ 3 w 4"/>
              <a:gd name="T7" fmla="*/ 4 h 4"/>
              <a:gd name="T8" fmla="*/ 3 w 4"/>
              <a:gd name="T9" fmla="*/ 4 h 4"/>
              <a:gd name="T10" fmla="*/ 2 w 4"/>
              <a:gd name="T11" fmla="*/ 3 h 4"/>
              <a:gd name="T12" fmla="*/ 0 w 4"/>
              <a:gd name="T13" fmla="*/ 1 h 4"/>
              <a:gd name="T14" fmla="*/ 0 w 4"/>
              <a:gd name="T15" fmla="*/ 1 h 4"/>
              <a:gd name="T16" fmla="*/ 2 w 4"/>
              <a:gd name="T17" fmla="*/ 0 h 4"/>
              <a:gd name="T18" fmla="*/ 3 w 4"/>
              <a:gd name="T19" fmla="*/ 0 h 4"/>
              <a:gd name="T20" fmla="*/ 3 w 4"/>
              <a:gd name="T21" fmla="*/ 0 h 4"/>
              <a:gd name="T22" fmla="*/ 4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4" y="3"/>
                </a:lnTo>
                <a:lnTo>
                  <a:pt x="3" y="4"/>
                </a:lnTo>
                <a:lnTo>
                  <a:pt x="3" y="4"/>
                </a:lnTo>
                <a:lnTo>
                  <a:pt x="2" y="3"/>
                </a:lnTo>
                <a:lnTo>
                  <a:pt x="0" y="1"/>
                </a:lnTo>
                <a:lnTo>
                  <a:pt x="0" y="1"/>
                </a:lnTo>
                <a:lnTo>
                  <a:pt x="2" y="0"/>
                </a:lnTo>
                <a:lnTo>
                  <a:pt x="3" y="0"/>
                </a:lnTo>
                <a:lnTo>
                  <a:pt x="3" y="0"/>
                </a:lnTo>
                <a:lnTo>
                  <a:pt x="4" y="0"/>
                </a:lnTo>
                <a:lnTo>
                  <a:pt x="4" y="1"/>
                </a:lnTo>
                <a:lnTo>
                  <a:pt x="4" y="1"/>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79" name="Freeform 2843"/>
          <p:cNvSpPr>
            <a:spLocks/>
          </p:cNvSpPr>
          <p:nvPr/>
        </p:nvSpPr>
        <p:spPr bwMode="auto">
          <a:xfrm>
            <a:off x="1085851" y="3140077"/>
            <a:ext cx="3175" cy="3175"/>
          </a:xfrm>
          <a:custGeom>
            <a:avLst/>
            <a:gdLst>
              <a:gd name="T0" fmla="*/ 4 w 4"/>
              <a:gd name="T1" fmla="*/ 3 h 5"/>
              <a:gd name="T2" fmla="*/ 4 w 4"/>
              <a:gd name="T3" fmla="*/ 3 h 5"/>
              <a:gd name="T4" fmla="*/ 4 w 4"/>
              <a:gd name="T5" fmla="*/ 5 h 5"/>
              <a:gd name="T6" fmla="*/ 3 w 4"/>
              <a:gd name="T7" fmla="*/ 5 h 5"/>
              <a:gd name="T8" fmla="*/ 3 w 4"/>
              <a:gd name="T9" fmla="*/ 5 h 5"/>
              <a:gd name="T10" fmla="*/ 2 w 4"/>
              <a:gd name="T11" fmla="*/ 5 h 5"/>
              <a:gd name="T12" fmla="*/ 0 w 4"/>
              <a:gd name="T13" fmla="*/ 3 h 5"/>
              <a:gd name="T14" fmla="*/ 0 w 4"/>
              <a:gd name="T15" fmla="*/ 3 h 5"/>
              <a:gd name="T16" fmla="*/ 2 w 4"/>
              <a:gd name="T17" fmla="*/ 2 h 5"/>
              <a:gd name="T18" fmla="*/ 3 w 4"/>
              <a:gd name="T19" fmla="*/ 0 h 5"/>
              <a:gd name="T20" fmla="*/ 3 w 4"/>
              <a:gd name="T21" fmla="*/ 0 h 5"/>
              <a:gd name="T22" fmla="*/ 4 w 4"/>
              <a:gd name="T23" fmla="*/ 2 h 5"/>
              <a:gd name="T24" fmla="*/ 4 w 4"/>
              <a:gd name="T25" fmla="*/ 3 h 5"/>
              <a:gd name="T26" fmla="*/ 4 w 4"/>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4" y="3"/>
                </a:moveTo>
                <a:lnTo>
                  <a:pt x="4" y="3"/>
                </a:lnTo>
                <a:lnTo>
                  <a:pt x="4" y="5"/>
                </a:lnTo>
                <a:lnTo>
                  <a:pt x="3" y="5"/>
                </a:lnTo>
                <a:lnTo>
                  <a:pt x="3" y="5"/>
                </a:lnTo>
                <a:lnTo>
                  <a:pt x="2" y="5"/>
                </a:lnTo>
                <a:lnTo>
                  <a:pt x="0" y="3"/>
                </a:lnTo>
                <a:lnTo>
                  <a:pt x="0" y="3"/>
                </a:lnTo>
                <a:lnTo>
                  <a:pt x="2" y="2"/>
                </a:lnTo>
                <a:lnTo>
                  <a:pt x="3" y="0"/>
                </a:lnTo>
                <a:lnTo>
                  <a:pt x="3" y="0"/>
                </a:lnTo>
                <a:lnTo>
                  <a:pt x="4" y="2"/>
                </a:lnTo>
                <a:lnTo>
                  <a:pt x="4" y="3"/>
                </a:lnTo>
                <a:lnTo>
                  <a:pt x="4" y="3"/>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80" name="Freeform 2844"/>
          <p:cNvSpPr>
            <a:spLocks/>
          </p:cNvSpPr>
          <p:nvPr/>
        </p:nvSpPr>
        <p:spPr bwMode="auto">
          <a:xfrm>
            <a:off x="1116014" y="3114677"/>
            <a:ext cx="3175" cy="3175"/>
          </a:xfrm>
          <a:custGeom>
            <a:avLst/>
            <a:gdLst>
              <a:gd name="T0" fmla="*/ 4 w 4"/>
              <a:gd name="T1" fmla="*/ 3 h 4"/>
              <a:gd name="T2" fmla="*/ 4 w 4"/>
              <a:gd name="T3" fmla="*/ 3 h 4"/>
              <a:gd name="T4" fmla="*/ 3 w 4"/>
              <a:gd name="T5" fmla="*/ 4 h 4"/>
              <a:gd name="T6" fmla="*/ 1 w 4"/>
              <a:gd name="T7" fmla="*/ 4 h 4"/>
              <a:gd name="T8" fmla="*/ 1 w 4"/>
              <a:gd name="T9" fmla="*/ 4 h 4"/>
              <a:gd name="T10" fmla="*/ 0 w 4"/>
              <a:gd name="T11" fmla="*/ 4 h 4"/>
              <a:gd name="T12" fmla="*/ 0 w 4"/>
              <a:gd name="T13" fmla="*/ 3 h 4"/>
              <a:gd name="T14" fmla="*/ 0 w 4"/>
              <a:gd name="T15" fmla="*/ 3 h 4"/>
              <a:gd name="T16" fmla="*/ 0 w 4"/>
              <a:gd name="T17" fmla="*/ 2 h 4"/>
              <a:gd name="T18" fmla="*/ 1 w 4"/>
              <a:gd name="T19" fmla="*/ 0 h 4"/>
              <a:gd name="T20" fmla="*/ 1 w 4"/>
              <a:gd name="T21" fmla="*/ 0 h 4"/>
              <a:gd name="T22" fmla="*/ 3 w 4"/>
              <a:gd name="T23" fmla="*/ 2 h 4"/>
              <a:gd name="T24" fmla="*/ 4 w 4"/>
              <a:gd name="T25" fmla="*/ 3 h 4"/>
              <a:gd name="T26" fmla="*/ 4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3"/>
                </a:moveTo>
                <a:lnTo>
                  <a:pt x="4" y="3"/>
                </a:lnTo>
                <a:lnTo>
                  <a:pt x="3" y="4"/>
                </a:lnTo>
                <a:lnTo>
                  <a:pt x="1" y="4"/>
                </a:lnTo>
                <a:lnTo>
                  <a:pt x="1" y="4"/>
                </a:lnTo>
                <a:lnTo>
                  <a:pt x="0" y="4"/>
                </a:lnTo>
                <a:lnTo>
                  <a:pt x="0" y="3"/>
                </a:lnTo>
                <a:lnTo>
                  <a:pt x="0" y="3"/>
                </a:lnTo>
                <a:lnTo>
                  <a:pt x="0" y="2"/>
                </a:lnTo>
                <a:lnTo>
                  <a:pt x="1" y="0"/>
                </a:lnTo>
                <a:lnTo>
                  <a:pt x="1" y="0"/>
                </a:lnTo>
                <a:lnTo>
                  <a:pt x="3" y="2"/>
                </a:lnTo>
                <a:lnTo>
                  <a:pt x="4" y="3"/>
                </a:lnTo>
                <a:lnTo>
                  <a:pt x="4" y="3"/>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81" name="Freeform 2845"/>
          <p:cNvSpPr>
            <a:spLocks/>
          </p:cNvSpPr>
          <p:nvPr/>
        </p:nvSpPr>
        <p:spPr bwMode="auto">
          <a:xfrm>
            <a:off x="1217614" y="2914652"/>
            <a:ext cx="384175" cy="382588"/>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2" name="Freeform 2846"/>
          <p:cNvSpPr>
            <a:spLocks/>
          </p:cNvSpPr>
          <p:nvPr/>
        </p:nvSpPr>
        <p:spPr bwMode="auto">
          <a:xfrm>
            <a:off x="1431926" y="2982915"/>
            <a:ext cx="98425" cy="98425"/>
          </a:xfrm>
          <a:custGeom>
            <a:avLst/>
            <a:gdLst>
              <a:gd name="T0" fmla="*/ 115 w 125"/>
              <a:gd name="T1" fmla="*/ 59 h 125"/>
              <a:gd name="T2" fmla="*/ 123 w 125"/>
              <a:gd name="T3" fmla="*/ 71 h 125"/>
              <a:gd name="T4" fmla="*/ 125 w 125"/>
              <a:gd name="T5" fmla="*/ 83 h 125"/>
              <a:gd name="T6" fmla="*/ 123 w 125"/>
              <a:gd name="T7" fmla="*/ 97 h 125"/>
              <a:gd name="T8" fmla="*/ 115 w 125"/>
              <a:gd name="T9" fmla="*/ 107 h 125"/>
              <a:gd name="T10" fmla="*/ 110 w 125"/>
              <a:gd name="T11" fmla="*/ 113 h 125"/>
              <a:gd name="T12" fmla="*/ 98 w 125"/>
              <a:gd name="T13" fmla="*/ 118 h 125"/>
              <a:gd name="T14" fmla="*/ 84 w 125"/>
              <a:gd name="T15" fmla="*/ 118 h 125"/>
              <a:gd name="T16" fmla="*/ 71 w 125"/>
              <a:gd name="T17" fmla="*/ 113 h 125"/>
              <a:gd name="T18" fmla="*/ 66 w 125"/>
              <a:gd name="T19" fmla="*/ 107 h 125"/>
              <a:gd name="T20" fmla="*/ 39 w 125"/>
              <a:gd name="T21" fmla="*/ 122 h 125"/>
              <a:gd name="T22" fmla="*/ 32 w 125"/>
              <a:gd name="T23" fmla="*/ 125 h 125"/>
              <a:gd name="T24" fmla="*/ 17 w 125"/>
              <a:gd name="T25" fmla="*/ 123 h 125"/>
              <a:gd name="T26" fmla="*/ 9 w 125"/>
              <a:gd name="T27" fmla="*/ 118 h 125"/>
              <a:gd name="T28" fmla="*/ 5 w 125"/>
              <a:gd name="T29" fmla="*/ 114 h 125"/>
              <a:gd name="T30" fmla="*/ 0 w 125"/>
              <a:gd name="T31" fmla="*/ 102 h 125"/>
              <a:gd name="T32" fmla="*/ 0 w 125"/>
              <a:gd name="T33" fmla="*/ 91 h 125"/>
              <a:gd name="T34" fmla="*/ 24 w 125"/>
              <a:gd name="T35" fmla="*/ 64 h 125"/>
              <a:gd name="T36" fmla="*/ 17 w 125"/>
              <a:gd name="T37" fmla="*/ 59 h 125"/>
              <a:gd name="T38" fmla="*/ 13 w 125"/>
              <a:gd name="T39" fmla="*/ 54 h 125"/>
              <a:gd name="T40" fmla="*/ 8 w 125"/>
              <a:gd name="T41" fmla="*/ 42 h 125"/>
              <a:gd name="T42" fmla="*/ 8 w 125"/>
              <a:gd name="T43" fmla="*/ 28 h 125"/>
              <a:gd name="T44" fmla="*/ 13 w 125"/>
              <a:gd name="T45" fmla="*/ 16 h 125"/>
              <a:gd name="T46" fmla="*/ 17 w 125"/>
              <a:gd name="T47" fmla="*/ 11 h 125"/>
              <a:gd name="T48" fmla="*/ 29 w 125"/>
              <a:gd name="T49" fmla="*/ 3 h 125"/>
              <a:gd name="T50" fmla="*/ 42 w 125"/>
              <a:gd name="T51" fmla="*/ 0 h 125"/>
              <a:gd name="T52" fmla="*/ 55 w 125"/>
              <a:gd name="T53" fmla="*/ 3 h 125"/>
              <a:gd name="T54" fmla="*/ 66 w 125"/>
              <a:gd name="T55" fmla="*/ 11 h 125"/>
              <a:gd name="T56" fmla="*/ 71 w 125"/>
              <a:gd name="T57" fmla="*/ 16 h 125"/>
              <a:gd name="T58" fmla="*/ 76 w 125"/>
              <a:gd name="T59" fmla="*/ 28 h 125"/>
              <a:gd name="T60" fmla="*/ 76 w 125"/>
              <a:gd name="T61" fmla="*/ 42 h 125"/>
              <a:gd name="T62" fmla="*/ 71 w 125"/>
              <a:gd name="T63" fmla="*/ 54 h 125"/>
              <a:gd name="T64" fmla="*/ 66 w 125"/>
              <a:gd name="T65" fmla="*/ 59 h 125"/>
              <a:gd name="T66" fmla="*/ 78 w 125"/>
              <a:gd name="T67" fmla="*/ 51 h 125"/>
              <a:gd name="T68" fmla="*/ 91 w 125"/>
              <a:gd name="T69" fmla="*/ 48 h 125"/>
              <a:gd name="T70" fmla="*/ 103 w 125"/>
              <a:gd name="T71" fmla="*/ 51 h 125"/>
              <a:gd name="T72" fmla="*/ 115 w 125"/>
              <a:gd name="T73" fmla="*/ 5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 h="125">
                <a:moveTo>
                  <a:pt x="115" y="59"/>
                </a:moveTo>
                <a:lnTo>
                  <a:pt x="115" y="59"/>
                </a:lnTo>
                <a:lnTo>
                  <a:pt x="119" y="64"/>
                </a:lnTo>
                <a:lnTo>
                  <a:pt x="123" y="71"/>
                </a:lnTo>
                <a:lnTo>
                  <a:pt x="125" y="77"/>
                </a:lnTo>
                <a:lnTo>
                  <a:pt x="125" y="83"/>
                </a:lnTo>
                <a:lnTo>
                  <a:pt x="125" y="90"/>
                </a:lnTo>
                <a:lnTo>
                  <a:pt x="123" y="97"/>
                </a:lnTo>
                <a:lnTo>
                  <a:pt x="119" y="102"/>
                </a:lnTo>
                <a:lnTo>
                  <a:pt x="115" y="107"/>
                </a:lnTo>
                <a:lnTo>
                  <a:pt x="115" y="107"/>
                </a:lnTo>
                <a:lnTo>
                  <a:pt x="110" y="113"/>
                </a:lnTo>
                <a:lnTo>
                  <a:pt x="103" y="115"/>
                </a:lnTo>
                <a:lnTo>
                  <a:pt x="98" y="118"/>
                </a:lnTo>
                <a:lnTo>
                  <a:pt x="91" y="118"/>
                </a:lnTo>
                <a:lnTo>
                  <a:pt x="84" y="118"/>
                </a:lnTo>
                <a:lnTo>
                  <a:pt x="78" y="115"/>
                </a:lnTo>
                <a:lnTo>
                  <a:pt x="71" y="113"/>
                </a:lnTo>
                <a:lnTo>
                  <a:pt x="66" y="107"/>
                </a:lnTo>
                <a:lnTo>
                  <a:pt x="66" y="107"/>
                </a:lnTo>
                <a:lnTo>
                  <a:pt x="60" y="101"/>
                </a:lnTo>
                <a:lnTo>
                  <a:pt x="39" y="122"/>
                </a:lnTo>
                <a:lnTo>
                  <a:pt x="39" y="122"/>
                </a:lnTo>
                <a:lnTo>
                  <a:pt x="32" y="125"/>
                </a:lnTo>
                <a:lnTo>
                  <a:pt x="25" y="125"/>
                </a:lnTo>
                <a:lnTo>
                  <a:pt x="17" y="123"/>
                </a:lnTo>
                <a:lnTo>
                  <a:pt x="13" y="121"/>
                </a:lnTo>
                <a:lnTo>
                  <a:pt x="9" y="118"/>
                </a:lnTo>
                <a:lnTo>
                  <a:pt x="9" y="118"/>
                </a:lnTo>
                <a:lnTo>
                  <a:pt x="5" y="114"/>
                </a:lnTo>
                <a:lnTo>
                  <a:pt x="1" y="106"/>
                </a:lnTo>
                <a:lnTo>
                  <a:pt x="0" y="102"/>
                </a:lnTo>
                <a:lnTo>
                  <a:pt x="0" y="97"/>
                </a:lnTo>
                <a:lnTo>
                  <a:pt x="0" y="91"/>
                </a:lnTo>
                <a:lnTo>
                  <a:pt x="1" y="87"/>
                </a:lnTo>
                <a:lnTo>
                  <a:pt x="24" y="64"/>
                </a:lnTo>
                <a:lnTo>
                  <a:pt x="24" y="64"/>
                </a:lnTo>
                <a:lnTo>
                  <a:pt x="17" y="59"/>
                </a:lnTo>
                <a:lnTo>
                  <a:pt x="17" y="59"/>
                </a:lnTo>
                <a:lnTo>
                  <a:pt x="13" y="54"/>
                </a:lnTo>
                <a:lnTo>
                  <a:pt x="9" y="47"/>
                </a:lnTo>
                <a:lnTo>
                  <a:pt x="8" y="42"/>
                </a:lnTo>
                <a:lnTo>
                  <a:pt x="7" y="35"/>
                </a:lnTo>
                <a:lnTo>
                  <a:pt x="8" y="28"/>
                </a:lnTo>
                <a:lnTo>
                  <a:pt x="9" y="22"/>
                </a:lnTo>
                <a:lnTo>
                  <a:pt x="13" y="16"/>
                </a:lnTo>
                <a:lnTo>
                  <a:pt x="17" y="11"/>
                </a:lnTo>
                <a:lnTo>
                  <a:pt x="17" y="11"/>
                </a:lnTo>
                <a:lnTo>
                  <a:pt x="23" y="6"/>
                </a:lnTo>
                <a:lnTo>
                  <a:pt x="29" y="3"/>
                </a:lnTo>
                <a:lnTo>
                  <a:pt x="35" y="0"/>
                </a:lnTo>
                <a:lnTo>
                  <a:pt x="42" y="0"/>
                </a:lnTo>
                <a:lnTo>
                  <a:pt x="48" y="0"/>
                </a:lnTo>
                <a:lnTo>
                  <a:pt x="55" y="3"/>
                </a:lnTo>
                <a:lnTo>
                  <a:pt x="60" y="6"/>
                </a:lnTo>
                <a:lnTo>
                  <a:pt x="66" y="11"/>
                </a:lnTo>
                <a:lnTo>
                  <a:pt x="66" y="11"/>
                </a:lnTo>
                <a:lnTo>
                  <a:pt x="71" y="16"/>
                </a:lnTo>
                <a:lnTo>
                  <a:pt x="74" y="22"/>
                </a:lnTo>
                <a:lnTo>
                  <a:pt x="76" y="28"/>
                </a:lnTo>
                <a:lnTo>
                  <a:pt x="76" y="35"/>
                </a:lnTo>
                <a:lnTo>
                  <a:pt x="76" y="42"/>
                </a:lnTo>
                <a:lnTo>
                  <a:pt x="74" y="47"/>
                </a:lnTo>
                <a:lnTo>
                  <a:pt x="71" y="54"/>
                </a:lnTo>
                <a:lnTo>
                  <a:pt x="66" y="59"/>
                </a:lnTo>
                <a:lnTo>
                  <a:pt x="66" y="59"/>
                </a:lnTo>
                <a:lnTo>
                  <a:pt x="71" y="55"/>
                </a:lnTo>
                <a:lnTo>
                  <a:pt x="78" y="51"/>
                </a:lnTo>
                <a:lnTo>
                  <a:pt x="84" y="50"/>
                </a:lnTo>
                <a:lnTo>
                  <a:pt x="91" y="48"/>
                </a:lnTo>
                <a:lnTo>
                  <a:pt x="98" y="50"/>
                </a:lnTo>
                <a:lnTo>
                  <a:pt x="103" y="51"/>
                </a:lnTo>
                <a:lnTo>
                  <a:pt x="110" y="55"/>
                </a:lnTo>
                <a:lnTo>
                  <a:pt x="115" y="59"/>
                </a:lnTo>
                <a:lnTo>
                  <a:pt x="115" y="59"/>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3" name="Freeform 2847"/>
          <p:cNvSpPr>
            <a:spLocks/>
          </p:cNvSpPr>
          <p:nvPr/>
        </p:nvSpPr>
        <p:spPr bwMode="auto">
          <a:xfrm>
            <a:off x="1290638" y="3044827"/>
            <a:ext cx="180975" cy="180975"/>
          </a:xfrm>
          <a:custGeom>
            <a:avLst/>
            <a:gdLst>
              <a:gd name="T0" fmla="*/ 217 w 228"/>
              <a:gd name="T1" fmla="*/ 44 h 228"/>
              <a:gd name="T2" fmla="*/ 225 w 228"/>
              <a:gd name="T3" fmla="*/ 64 h 228"/>
              <a:gd name="T4" fmla="*/ 228 w 228"/>
              <a:gd name="T5" fmla="*/ 86 h 228"/>
              <a:gd name="T6" fmla="*/ 228 w 228"/>
              <a:gd name="T7" fmla="*/ 107 h 228"/>
              <a:gd name="T8" fmla="*/ 217 w 228"/>
              <a:gd name="T9" fmla="*/ 151 h 228"/>
              <a:gd name="T10" fmla="*/ 195 w 228"/>
              <a:gd name="T11" fmla="*/ 191 h 228"/>
              <a:gd name="T12" fmla="*/ 182 w 228"/>
              <a:gd name="T13" fmla="*/ 208 h 228"/>
              <a:gd name="T14" fmla="*/ 175 w 228"/>
              <a:gd name="T15" fmla="*/ 214 h 228"/>
              <a:gd name="T16" fmla="*/ 159 w 228"/>
              <a:gd name="T17" fmla="*/ 224 h 228"/>
              <a:gd name="T18" fmla="*/ 153 w 228"/>
              <a:gd name="T19" fmla="*/ 226 h 228"/>
              <a:gd name="T20" fmla="*/ 155 w 228"/>
              <a:gd name="T21" fmla="*/ 224 h 228"/>
              <a:gd name="T22" fmla="*/ 158 w 228"/>
              <a:gd name="T23" fmla="*/ 214 h 228"/>
              <a:gd name="T24" fmla="*/ 158 w 228"/>
              <a:gd name="T25" fmla="*/ 196 h 228"/>
              <a:gd name="T26" fmla="*/ 146 w 228"/>
              <a:gd name="T27" fmla="*/ 166 h 228"/>
              <a:gd name="T28" fmla="*/ 124 w 228"/>
              <a:gd name="T29" fmla="*/ 134 h 228"/>
              <a:gd name="T30" fmla="*/ 110 w 228"/>
              <a:gd name="T31" fmla="*/ 118 h 228"/>
              <a:gd name="T32" fmla="*/ 77 w 228"/>
              <a:gd name="T33" fmla="*/ 91 h 228"/>
              <a:gd name="T34" fmla="*/ 47 w 228"/>
              <a:gd name="T35" fmla="*/ 75 h 228"/>
              <a:gd name="T36" fmla="*/ 20 w 228"/>
              <a:gd name="T37" fmla="*/ 68 h 228"/>
              <a:gd name="T38" fmla="*/ 9 w 228"/>
              <a:gd name="T39" fmla="*/ 71 h 228"/>
              <a:gd name="T40" fmla="*/ 1 w 228"/>
              <a:gd name="T41" fmla="*/ 75 h 228"/>
              <a:gd name="T42" fmla="*/ 0 w 228"/>
              <a:gd name="T43" fmla="*/ 75 h 228"/>
              <a:gd name="T44" fmla="*/ 8 w 228"/>
              <a:gd name="T45" fmla="*/ 60 h 228"/>
              <a:gd name="T46" fmla="*/ 20 w 228"/>
              <a:gd name="T47" fmla="*/ 45 h 228"/>
              <a:gd name="T48" fmla="*/ 28 w 228"/>
              <a:gd name="T49" fmla="*/ 39 h 228"/>
              <a:gd name="T50" fmla="*/ 55 w 228"/>
              <a:gd name="T51" fmla="*/ 21 h 228"/>
              <a:gd name="T52" fmla="*/ 96 w 228"/>
              <a:gd name="T53" fmla="*/ 5 h 228"/>
              <a:gd name="T54" fmla="*/ 130 w 228"/>
              <a:gd name="T55" fmla="*/ 0 h 228"/>
              <a:gd name="T56" fmla="*/ 150 w 228"/>
              <a:gd name="T57" fmla="*/ 1 h 228"/>
              <a:gd name="T58" fmla="*/ 170 w 228"/>
              <a:gd name="T59" fmla="*/ 5 h 228"/>
              <a:gd name="T60" fmla="*/ 179 w 228"/>
              <a:gd name="T61" fmla="*/ 9 h 228"/>
              <a:gd name="T62" fmla="*/ 195 w 228"/>
              <a:gd name="T63" fmla="*/ 19 h 228"/>
              <a:gd name="T64" fmla="*/ 213 w 228"/>
              <a:gd name="T65" fmla="*/ 37 h 228"/>
              <a:gd name="T66" fmla="*/ 217 w 228"/>
              <a:gd name="T67" fmla="*/ 4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8" h="228">
                <a:moveTo>
                  <a:pt x="217" y="44"/>
                </a:moveTo>
                <a:lnTo>
                  <a:pt x="217" y="44"/>
                </a:lnTo>
                <a:lnTo>
                  <a:pt x="221" y="53"/>
                </a:lnTo>
                <a:lnTo>
                  <a:pt x="225" y="64"/>
                </a:lnTo>
                <a:lnTo>
                  <a:pt x="226" y="75"/>
                </a:lnTo>
                <a:lnTo>
                  <a:pt x="228" y="86"/>
                </a:lnTo>
                <a:lnTo>
                  <a:pt x="228" y="96"/>
                </a:lnTo>
                <a:lnTo>
                  <a:pt x="228" y="107"/>
                </a:lnTo>
                <a:lnTo>
                  <a:pt x="224" y="130"/>
                </a:lnTo>
                <a:lnTo>
                  <a:pt x="217" y="151"/>
                </a:lnTo>
                <a:lnTo>
                  <a:pt x="207" y="173"/>
                </a:lnTo>
                <a:lnTo>
                  <a:pt x="195" y="191"/>
                </a:lnTo>
                <a:lnTo>
                  <a:pt x="189" y="200"/>
                </a:lnTo>
                <a:lnTo>
                  <a:pt x="182" y="208"/>
                </a:lnTo>
                <a:lnTo>
                  <a:pt x="182" y="208"/>
                </a:lnTo>
                <a:lnTo>
                  <a:pt x="175" y="214"/>
                </a:lnTo>
                <a:lnTo>
                  <a:pt x="167" y="220"/>
                </a:lnTo>
                <a:lnTo>
                  <a:pt x="159" y="224"/>
                </a:lnTo>
                <a:lnTo>
                  <a:pt x="153" y="228"/>
                </a:lnTo>
                <a:lnTo>
                  <a:pt x="153" y="226"/>
                </a:lnTo>
                <a:lnTo>
                  <a:pt x="153" y="226"/>
                </a:lnTo>
                <a:lnTo>
                  <a:pt x="155" y="224"/>
                </a:lnTo>
                <a:lnTo>
                  <a:pt x="157" y="218"/>
                </a:lnTo>
                <a:lnTo>
                  <a:pt x="158" y="214"/>
                </a:lnTo>
                <a:lnTo>
                  <a:pt x="159" y="208"/>
                </a:lnTo>
                <a:lnTo>
                  <a:pt x="158" y="196"/>
                </a:lnTo>
                <a:lnTo>
                  <a:pt x="153" y="181"/>
                </a:lnTo>
                <a:lnTo>
                  <a:pt x="146" y="166"/>
                </a:lnTo>
                <a:lnTo>
                  <a:pt x="136" y="150"/>
                </a:lnTo>
                <a:lnTo>
                  <a:pt x="124" y="134"/>
                </a:lnTo>
                <a:lnTo>
                  <a:pt x="110" y="118"/>
                </a:lnTo>
                <a:lnTo>
                  <a:pt x="110" y="118"/>
                </a:lnTo>
                <a:lnTo>
                  <a:pt x="94" y="103"/>
                </a:lnTo>
                <a:lnTo>
                  <a:pt x="77" y="91"/>
                </a:lnTo>
                <a:lnTo>
                  <a:pt x="61" y="82"/>
                </a:lnTo>
                <a:lnTo>
                  <a:pt x="47" y="75"/>
                </a:lnTo>
                <a:lnTo>
                  <a:pt x="32" y="70"/>
                </a:lnTo>
                <a:lnTo>
                  <a:pt x="20" y="68"/>
                </a:lnTo>
                <a:lnTo>
                  <a:pt x="13" y="70"/>
                </a:lnTo>
                <a:lnTo>
                  <a:pt x="9" y="71"/>
                </a:lnTo>
                <a:lnTo>
                  <a:pt x="4" y="72"/>
                </a:lnTo>
                <a:lnTo>
                  <a:pt x="1" y="75"/>
                </a:lnTo>
                <a:lnTo>
                  <a:pt x="0" y="75"/>
                </a:lnTo>
                <a:lnTo>
                  <a:pt x="0" y="75"/>
                </a:lnTo>
                <a:lnTo>
                  <a:pt x="4" y="68"/>
                </a:lnTo>
                <a:lnTo>
                  <a:pt x="8" y="60"/>
                </a:lnTo>
                <a:lnTo>
                  <a:pt x="13" y="52"/>
                </a:lnTo>
                <a:lnTo>
                  <a:pt x="20" y="45"/>
                </a:lnTo>
                <a:lnTo>
                  <a:pt x="20" y="45"/>
                </a:lnTo>
                <a:lnTo>
                  <a:pt x="28" y="39"/>
                </a:lnTo>
                <a:lnTo>
                  <a:pt x="36" y="32"/>
                </a:lnTo>
                <a:lnTo>
                  <a:pt x="55" y="21"/>
                </a:lnTo>
                <a:lnTo>
                  <a:pt x="75" y="12"/>
                </a:lnTo>
                <a:lnTo>
                  <a:pt x="96" y="5"/>
                </a:lnTo>
                <a:lnTo>
                  <a:pt x="118" y="1"/>
                </a:lnTo>
                <a:lnTo>
                  <a:pt x="130" y="0"/>
                </a:lnTo>
                <a:lnTo>
                  <a:pt x="140" y="0"/>
                </a:lnTo>
                <a:lnTo>
                  <a:pt x="150" y="1"/>
                </a:lnTo>
                <a:lnTo>
                  <a:pt x="161" y="3"/>
                </a:lnTo>
                <a:lnTo>
                  <a:pt x="170" y="5"/>
                </a:lnTo>
                <a:lnTo>
                  <a:pt x="179" y="9"/>
                </a:lnTo>
                <a:lnTo>
                  <a:pt x="179" y="9"/>
                </a:lnTo>
                <a:lnTo>
                  <a:pt x="189" y="13"/>
                </a:lnTo>
                <a:lnTo>
                  <a:pt x="195" y="19"/>
                </a:lnTo>
                <a:lnTo>
                  <a:pt x="206" y="28"/>
                </a:lnTo>
                <a:lnTo>
                  <a:pt x="213" y="37"/>
                </a:lnTo>
                <a:lnTo>
                  <a:pt x="217" y="44"/>
                </a:lnTo>
                <a:lnTo>
                  <a:pt x="217" y="44"/>
                </a:lnTo>
                <a:close/>
              </a:path>
            </a:pathLst>
          </a:custGeom>
          <a:solidFill>
            <a:srgbClr val="F1A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4" name="Freeform 2848"/>
          <p:cNvSpPr>
            <a:spLocks/>
          </p:cNvSpPr>
          <p:nvPr/>
        </p:nvSpPr>
        <p:spPr bwMode="auto">
          <a:xfrm>
            <a:off x="1285876" y="3098801"/>
            <a:ext cx="131763" cy="131763"/>
          </a:xfrm>
          <a:custGeom>
            <a:avLst/>
            <a:gdLst>
              <a:gd name="T0" fmla="*/ 116 w 165"/>
              <a:gd name="T1" fmla="*/ 50 h 165"/>
              <a:gd name="T2" fmla="*/ 116 w 165"/>
              <a:gd name="T3" fmla="*/ 50 h 165"/>
              <a:gd name="T4" fmla="*/ 130 w 165"/>
              <a:gd name="T5" fmla="*/ 66 h 165"/>
              <a:gd name="T6" fmla="*/ 142 w 165"/>
              <a:gd name="T7" fmla="*/ 82 h 165"/>
              <a:gd name="T8" fmla="*/ 152 w 165"/>
              <a:gd name="T9" fmla="*/ 98 h 165"/>
              <a:gd name="T10" fmla="*/ 159 w 165"/>
              <a:gd name="T11" fmla="*/ 113 h 165"/>
              <a:gd name="T12" fmla="*/ 164 w 165"/>
              <a:gd name="T13" fmla="*/ 128 h 165"/>
              <a:gd name="T14" fmla="*/ 165 w 165"/>
              <a:gd name="T15" fmla="*/ 140 h 165"/>
              <a:gd name="T16" fmla="*/ 164 w 165"/>
              <a:gd name="T17" fmla="*/ 146 h 165"/>
              <a:gd name="T18" fmla="*/ 163 w 165"/>
              <a:gd name="T19" fmla="*/ 150 h 165"/>
              <a:gd name="T20" fmla="*/ 161 w 165"/>
              <a:gd name="T21" fmla="*/ 156 h 165"/>
              <a:gd name="T22" fmla="*/ 159 w 165"/>
              <a:gd name="T23" fmla="*/ 158 h 165"/>
              <a:gd name="T24" fmla="*/ 159 w 165"/>
              <a:gd name="T25" fmla="*/ 160 h 165"/>
              <a:gd name="T26" fmla="*/ 159 w 165"/>
              <a:gd name="T27" fmla="*/ 160 h 165"/>
              <a:gd name="T28" fmla="*/ 144 w 165"/>
              <a:gd name="T29" fmla="*/ 164 h 165"/>
              <a:gd name="T30" fmla="*/ 129 w 165"/>
              <a:gd name="T31" fmla="*/ 165 h 165"/>
              <a:gd name="T32" fmla="*/ 114 w 165"/>
              <a:gd name="T33" fmla="*/ 164 h 165"/>
              <a:gd name="T34" fmla="*/ 100 w 165"/>
              <a:gd name="T35" fmla="*/ 160 h 165"/>
              <a:gd name="T36" fmla="*/ 86 w 165"/>
              <a:gd name="T37" fmla="*/ 153 h 165"/>
              <a:gd name="T38" fmla="*/ 71 w 165"/>
              <a:gd name="T39" fmla="*/ 145 h 165"/>
              <a:gd name="T40" fmla="*/ 57 w 165"/>
              <a:gd name="T41" fmla="*/ 134 h 165"/>
              <a:gd name="T42" fmla="*/ 43 w 165"/>
              <a:gd name="T43" fmla="*/ 122 h 165"/>
              <a:gd name="T44" fmla="*/ 43 w 165"/>
              <a:gd name="T45" fmla="*/ 122 h 165"/>
              <a:gd name="T46" fmla="*/ 31 w 165"/>
              <a:gd name="T47" fmla="*/ 109 h 165"/>
              <a:gd name="T48" fmla="*/ 20 w 165"/>
              <a:gd name="T49" fmla="*/ 94 h 165"/>
              <a:gd name="T50" fmla="*/ 12 w 165"/>
              <a:gd name="T51" fmla="*/ 81 h 165"/>
              <a:gd name="T52" fmla="*/ 6 w 165"/>
              <a:gd name="T53" fmla="*/ 66 h 165"/>
              <a:gd name="T54" fmla="*/ 2 w 165"/>
              <a:gd name="T55" fmla="*/ 51 h 165"/>
              <a:gd name="T56" fmla="*/ 0 w 165"/>
              <a:gd name="T57" fmla="*/ 36 h 165"/>
              <a:gd name="T58" fmla="*/ 2 w 165"/>
              <a:gd name="T59" fmla="*/ 22 h 165"/>
              <a:gd name="T60" fmla="*/ 6 w 165"/>
              <a:gd name="T61" fmla="*/ 7 h 165"/>
              <a:gd name="T62" fmla="*/ 7 w 165"/>
              <a:gd name="T63" fmla="*/ 7 h 165"/>
              <a:gd name="T64" fmla="*/ 7 w 165"/>
              <a:gd name="T65" fmla="*/ 7 h 165"/>
              <a:gd name="T66" fmla="*/ 10 w 165"/>
              <a:gd name="T67" fmla="*/ 4 h 165"/>
              <a:gd name="T68" fmla="*/ 15 w 165"/>
              <a:gd name="T69" fmla="*/ 3 h 165"/>
              <a:gd name="T70" fmla="*/ 19 w 165"/>
              <a:gd name="T71" fmla="*/ 2 h 165"/>
              <a:gd name="T72" fmla="*/ 26 w 165"/>
              <a:gd name="T73" fmla="*/ 0 h 165"/>
              <a:gd name="T74" fmla="*/ 38 w 165"/>
              <a:gd name="T75" fmla="*/ 2 h 165"/>
              <a:gd name="T76" fmla="*/ 53 w 165"/>
              <a:gd name="T77" fmla="*/ 7 h 165"/>
              <a:gd name="T78" fmla="*/ 67 w 165"/>
              <a:gd name="T79" fmla="*/ 14 h 165"/>
              <a:gd name="T80" fmla="*/ 83 w 165"/>
              <a:gd name="T81" fmla="*/ 23 h 165"/>
              <a:gd name="T82" fmla="*/ 100 w 165"/>
              <a:gd name="T83" fmla="*/ 35 h 165"/>
              <a:gd name="T84" fmla="*/ 116 w 165"/>
              <a:gd name="T85" fmla="*/ 50 h 165"/>
              <a:gd name="T86" fmla="*/ 116 w 165"/>
              <a:gd name="T87" fmla="*/ 5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 h="165">
                <a:moveTo>
                  <a:pt x="116" y="50"/>
                </a:moveTo>
                <a:lnTo>
                  <a:pt x="116" y="50"/>
                </a:lnTo>
                <a:lnTo>
                  <a:pt x="130" y="66"/>
                </a:lnTo>
                <a:lnTo>
                  <a:pt x="142" y="82"/>
                </a:lnTo>
                <a:lnTo>
                  <a:pt x="152" y="98"/>
                </a:lnTo>
                <a:lnTo>
                  <a:pt x="159" y="113"/>
                </a:lnTo>
                <a:lnTo>
                  <a:pt x="164" y="128"/>
                </a:lnTo>
                <a:lnTo>
                  <a:pt x="165" y="140"/>
                </a:lnTo>
                <a:lnTo>
                  <a:pt x="164" y="146"/>
                </a:lnTo>
                <a:lnTo>
                  <a:pt x="163" y="150"/>
                </a:lnTo>
                <a:lnTo>
                  <a:pt x="161" y="156"/>
                </a:lnTo>
                <a:lnTo>
                  <a:pt x="159" y="158"/>
                </a:lnTo>
                <a:lnTo>
                  <a:pt x="159" y="160"/>
                </a:lnTo>
                <a:lnTo>
                  <a:pt x="159" y="160"/>
                </a:lnTo>
                <a:lnTo>
                  <a:pt x="144" y="164"/>
                </a:lnTo>
                <a:lnTo>
                  <a:pt x="129" y="165"/>
                </a:lnTo>
                <a:lnTo>
                  <a:pt x="114" y="164"/>
                </a:lnTo>
                <a:lnTo>
                  <a:pt x="100" y="160"/>
                </a:lnTo>
                <a:lnTo>
                  <a:pt x="86" y="153"/>
                </a:lnTo>
                <a:lnTo>
                  <a:pt x="71" y="145"/>
                </a:lnTo>
                <a:lnTo>
                  <a:pt x="57" y="134"/>
                </a:lnTo>
                <a:lnTo>
                  <a:pt x="43" y="122"/>
                </a:lnTo>
                <a:lnTo>
                  <a:pt x="43" y="122"/>
                </a:lnTo>
                <a:lnTo>
                  <a:pt x="31" y="109"/>
                </a:lnTo>
                <a:lnTo>
                  <a:pt x="20" y="94"/>
                </a:lnTo>
                <a:lnTo>
                  <a:pt x="12" y="81"/>
                </a:lnTo>
                <a:lnTo>
                  <a:pt x="6" y="66"/>
                </a:lnTo>
                <a:lnTo>
                  <a:pt x="2" y="51"/>
                </a:lnTo>
                <a:lnTo>
                  <a:pt x="0" y="36"/>
                </a:lnTo>
                <a:lnTo>
                  <a:pt x="2" y="22"/>
                </a:lnTo>
                <a:lnTo>
                  <a:pt x="6" y="7"/>
                </a:lnTo>
                <a:lnTo>
                  <a:pt x="7" y="7"/>
                </a:lnTo>
                <a:lnTo>
                  <a:pt x="7" y="7"/>
                </a:lnTo>
                <a:lnTo>
                  <a:pt x="10" y="4"/>
                </a:lnTo>
                <a:lnTo>
                  <a:pt x="15" y="3"/>
                </a:lnTo>
                <a:lnTo>
                  <a:pt x="19" y="2"/>
                </a:lnTo>
                <a:lnTo>
                  <a:pt x="26" y="0"/>
                </a:lnTo>
                <a:lnTo>
                  <a:pt x="38" y="2"/>
                </a:lnTo>
                <a:lnTo>
                  <a:pt x="53" y="7"/>
                </a:lnTo>
                <a:lnTo>
                  <a:pt x="67" y="14"/>
                </a:lnTo>
                <a:lnTo>
                  <a:pt x="83" y="23"/>
                </a:lnTo>
                <a:lnTo>
                  <a:pt x="100" y="35"/>
                </a:lnTo>
                <a:lnTo>
                  <a:pt x="116" y="50"/>
                </a:lnTo>
                <a:lnTo>
                  <a:pt x="116" y="50"/>
                </a:lnTo>
                <a:close/>
              </a:path>
            </a:pathLst>
          </a:custGeom>
          <a:solidFill>
            <a:srgbClr val="F16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5" name="Freeform 2849"/>
          <p:cNvSpPr>
            <a:spLocks/>
          </p:cNvSpPr>
          <p:nvPr/>
        </p:nvSpPr>
        <p:spPr bwMode="auto">
          <a:xfrm>
            <a:off x="1285876" y="2982914"/>
            <a:ext cx="244475" cy="247650"/>
          </a:xfrm>
          <a:custGeom>
            <a:avLst/>
            <a:gdLst>
              <a:gd name="T0" fmla="*/ 6 w 309"/>
              <a:gd name="T1" fmla="*/ 153 h 311"/>
              <a:gd name="T2" fmla="*/ 14 w 309"/>
              <a:gd name="T3" fmla="*/ 138 h 311"/>
              <a:gd name="T4" fmla="*/ 26 w 309"/>
              <a:gd name="T5" fmla="*/ 123 h 311"/>
              <a:gd name="T6" fmla="*/ 34 w 309"/>
              <a:gd name="T7" fmla="*/ 117 h 311"/>
              <a:gd name="T8" fmla="*/ 61 w 309"/>
              <a:gd name="T9" fmla="*/ 99 h 311"/>
              <a:gd name="T10" fmla="*/ 102 w 309"/>
              <a:gd name="T11" fmla="*/ 83 h 311"/>
              <a:gd name="T12" fmla="*/ 136 w 309"/>
              <a:gd name="T13" fmla="*/ 78 h 311"/>
              <a:gd name="T14" fmla="*/ 156 w 309"/>
              <a:gd name="T15" fmla="*/ 79 h 311"/>
              <a:gd name="T16" fmla="*/ 176 w 309"/>
              <a:gd name="T17" fmla="*/ 83 h 311"/>
              <a:gd name="T18" fmla="*/ 208 w 309"/>
              <a:gd name="T19" fmla="*/ 64 h 311"/>
              <a:gd name="T20" fmla="*/ 201 w 309"/>
              <a:gd name="T21" fmla="*/ 59 h 311"/>
              <a:gd name="T22" fmla="*/ 197 w 309"/>
              <a:gd name="T23" fmla="*/ 54 h 311"/>
              <a:gd name="T24" fmla="*/ 192 w 309"/>
              <a:gd name="T25" fmla="*/ 42 h 311"/>
              <a:gd name="T26" fmla="*/ 192 w 309"/>
              <a:gd name="T27" fmla="*/ 28 h 311"/>
              <a:gd name="T28" fmla="*/ 197 w 309"/>
              <a:gd name="T29" fmla="*/ 16 h 311"/>
              <a:gd name="T30" fmla="*/ 201 w 309"/>
              <a:gd name="T31" fmla="*/ 11 h 311"/>
              <a:gd name="T32" fmla="*/ 213 w 309"/>
              <a:gd name="T33" fmla="*/ 3 h 311"/>
              <a:gd name="T34" fmla="*/ 226 w 309"/>
              <a:gd name="T35" fmla="*/ 0 h 311"/>
              <a:gd name="T36" fmla="*/ 239 w 309"/>
              <a:gd name="T37" fmla="*/ 3 h 311"/>
              <a:gd name="T38" fmla="*/ 250 w 309"/>
              <a:gd name="T39" fmla="*/ 11 h 311"/>
              <a:gd name="T40" fmla="*/ 255 w 309"/>
              <a:gd name="T41" fmla="*/ 16 h 311"/>
              <a:gd name="T42" fmla="*/ 260 w 309"/>
              <a:gd name="T43" fmla="*/ 28 h 311"/>
              <a:gd name="T44" fmla="*/ 260 w 309"/>
              <a:gd name="T45" fmla="*/ 42 h 311"/>
              <a:gd name="T46" fmla="*/ 255 w 309"/>
              <a:gd name="T47" fmla="*/ 54 h 311"/>
              <a:gd name="T48" fmla="*/ 250 w 309"/>
              <a:gd name="T49" fmla="*/ 59 h 311"/>
              <a:gd name="T50" fmla="*/ 262 w 309"/>
              <a:gd name="T51" fmla="*/ 51 h 311"/>
              <a:gd name="T52" fmla="*/ 275 w 309"/>
              <a:gd name="T53" fmla="*/ 48 h 311"/>
              <a:gd name="T54" fmla="*/ 287 w 309"/>
              <a:gd name="T55" fmla="*/ 51 h 311"/>
              <a:gd name="T56" fmla="*/ 299 w 309"/>
              <a:gd name="T57" fmla="*/ 59 h 311"/>
              <a:gd name="T58" fmla="*/ 303 w 309"/>
              <a:gd name="T59" fmla="*/ 64 h 311"/>
              <a:gd name="T60" fmla="*/ 309 w 309"/>
              <a:gd name="T61" fmla="*/ 77 h 311"/>
              <a:gd name="T62" fmla="*/ 309 w 309"/>
              <a:gd name="T63" fmla="*/ 90 h 311"/>
              <a:gd name="T64" fmla="*/ 303 w 309"/>
              <a:gd name="T65" fmla="*/ 102 h 311"/>
              <a:gd name="T66" fmla="*/ 299 w 309"/>
              <a:gd name="T67" fmla="*/ 107 h 311"/>
              <a:gd name="T68" fmla="*/ 287 w 309"/>
              <a:gd name="T69" fmla="*/ 115 h 311"/>
              <a:gd name="T70" fmla="*/ 275 w 309"/>
              <a:gd name="T71" fmla="*/ 118 h 311"/>
              <a:gd name="T72" fmla="*/ 262 w 309"/>
              <a:gd name="T73" fmla="*/ 115 h 311"/>
              <a:gd name="T74" fmla="*/ 250 w 309"/>
              <a:gd name="T75" fmla="*/ 107 h 311"/>
              <a:gd name="T76" fmla="*/ 244 w 309"/>
              <a:gd name="T77" fmla="*/ 101 h 311"/>
              <a:gd name="T78" fmla="*/ 223 w 309"/>
              <a:gd name="T79" fmla="*/ 122 h 311"/>
              <a:gd name="T80" fmla="*/ 231 w 309"/>
              <a:gd name="T81" fmla="*/ 142 h 311"/>
              <a:gd name="T82" fmla="*/ 234 w 309"/>
              <a:gd name="T83" fmla="*/ 164 h 311"/>
              <a:gd name="T84" fmla="*/ 234 w 309"/>
              <a:gd name="T85" fmla="*/ 185 h 311"/>
              <a:gd name="T86" fmla="*/ 223 w 309"/>
              <a:gd name="T87" fmla="*/ 229 h 311"/>
              <a:gd name="T88" fmla="*/ 201 w 309"/>
              <a:gd name="T89" fmla="*/ 269 h 311"/>
              <a:gd name="T90" fmla="*/ 188 w 309"/>
              <a:gd name="T91" fmla="*/ 286 h 311"/>
              <a:gd name="T92" fmla="*/ 181 w 309"/>
              <a:gd name="T93" fmla="*/ 292 h 311"/>
              <a:gd name="T94" fmla="*/ 165 w 309"/>
              <a:gd name="T95" fmla="*/ 302 h 311"/>
              <a:gd name="T96" fmla="*/ 159 w 309"/>
              <a:gd name="T97" fmla="*/ 306 h 311"/>
              <a:gd name="T98" fmla="*/ 129 w 309"/>
              <a:gd name="T99" fmla="*/ 311 h 311"/>
              <a:gd name="T100" fmla="*/ 100 w 309"/>
              <a:gd name="T101" fmla="*/ 306 h 311"/>
              <a:gd name="T102" fmla="*/ 71 w 309"/>
              <a:gd name="T103" fmla="*/ 291 h 311"/>
              <a:gd name="T104" fmla="*/ 43 w 309"/>
              <a:gd name="T105" fmla="*/ 268 h 311"/>
              <a:gd name="T106" fmla="*/ 31 w 309"/>
              <a:gd name="T107" fmla="*/ 255 h 311"/>
              <a:gd name="T108" fmla="*/ 12 w 309"/>
              <a:gd name="T109" fmla="*/ 227 h 311"/>
              <a:gd name="T110" fmla="*/ 2 w 309"/>
              <a:gd name="T111" fmla="*/ 197 h 311"/>
              <a:gd name="T112" fmla="*/ 2 w 309"/>
              <a:gd name="T113" fmla="*/ 168 h 311"/>
              <a:gd name="T114" fmla="*/ 6 w 309"/>
              <a:gd name="T115" fmla="*/ 15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311">
                <a:moveTo>
                  <a:pt x="6" y="153"/>
                </a:moveTo>
                <a:lnTo>
                  <a:pt x="6" y="153"/>
                </a:lnTo>
                <a:lnTo>
                  <a:pt x="10" y="146"/>
                </a:lnTo>
                <a:lnTo>
                  <a:pt x="14" y="138"/>
                </a:lnTo>
                <a:lnTo>
                  <a:pt x="19" y="130"/>
                </a:lnTo>
                <a:lnTo>
                  <a:pt x="26" y="123"/>
                </a:lnTo>
                <a:lnTo>
                  <a:pt x="26" y="123"/>
                </a:lnTo>
                <a:lnTo>
                  <a:pt x="34" y="117"/>
                </a:lnTo>
                <a:lnTo>
                  <a:pt x="42" y="110"/>
                </a:lnTo>
                <a:lnTo>
                  <a:pt x="61" y="99"/>
                </a:lnTo>
                <a:lnTo>
                  <a:pt x="81" y="90"/>
                </a:lnTo>
                <a:lnTo>
                  <a:pt x="102" y="83"/>
                </a:lnTo>
                <a:lnTo>
                  <a:pt x="124" y="79"/>
                </a:lnTo>
                <a:lnTo>
                  <a:pt x="136" y="78"/>
                </a:lnTo>
                <a:lnTo>
                  <a:pt x="146" y="78"/>
                </a:lnTo>
                <a:lnTo>
                  <a:pt x="156" y="79"/>
                </a:lnTo>
                <a:lnTo>
                  <a:pt x="167" y="81"/>
                </a:lnTo>
                <a:lnTo>
                  <a:pt x="176" y="83"/>
                </a:lnTo>
                <a:lnTo>
                  <a:pt x="185" y="87"/>
                </a:lnTo>
                <a:lnTo>
                  <a:pt x="208" y="64"/>
                </a:lnTo>
                <a:lnTo>
                  <a:pt x="208" y="64"/>
                </a:lnTo>
                <a:lnTo>
                  <a:pt x="201" y="59"/>
                </a:lnTo>
                <a:lnTo>
                  <a:pt x="201" y="59"/>
                </a:lnTo>
                <a:lnTo>
                  <a:pt x="197" y="54"/>
                </a:lnTo>
                <a:lnTo>
                  <a:pt x="193" y="47"/>
                </a:lnTo>
                <a:lnTo>
                  <a:pt x="192" y="42"/>
                </a:lnTo>
                <a:lnTo>
                  <a:pt x="191" y="35"/>
                </a:lnTo>
                <a:lnTo>
                  <a:pt x="192" y="28"/>
                </a:lnTo>
                <a:lnTo>
                  <a:pt x="193" y="22"/>
                </a:lnTo>
                <a:lnTo>
                  <a:pt x="197" y="16"/>
                </a:lnTo>
                <a:lnTo>
                  <a:pt x="201" y="11"/>
                </a:lnTo>
                <a:lnTo>
                  <a:pt x="201" y="11"/>
                </a:lnTo>
                <a:lnTo>
                  <a:pt x="207" y="6"/>
                </a:lnTo>
                <a:lnTo>
                  <a:pt x="213" y="3"/>
                </a:lnTo>
                <a:lnTo>
                  <a:pt x="219" y="0"/>
                </a:lnTo>
                <a:lnTo>
                  <a:pt x="226" y="0"/>
                </a:lnTo>
                <a:lnTo>
                  <a:pt x="232" y="0"/>
                </a:lnTo>
                <a:lnTo>
                  <a:pt x="239" y="3"/>
                </a:lnTo>
                <a:lnTo>
                  <a:pt x="244" y="6"/>
                </a:lnTo>
                <a:lnTo>
                  <a:pt x="250" y="11"/>
                </a:lnTo>
                <a:lnTo>
                  <a:pt x="250" y="11"/>
                </a:lnTo>
                <a:lnTo>
                  <a:pt x="255" y="16"/>
                </a:lnTo>
                <a:lnTo>
                  <a:pt x="258" y="22"/>
                </a:lnTo>
                <a:lnTo>
                  <a:pt x="260" y="28"/>
                </a:lnTo>
                <a:lnTo>
                  <a:pt x="260" y="35"/>
                </a:lnTo>
                <a:lnTo>
                  <a:pt x="260" y="42"/>
                </a:lnTo>
                <a:lnTo>
                  <a:pt x="258" y="47"/>
                </a:lnTo>
                <a:lnTo>
                  <a:pt x="255" y="54"/>
                </a:lnTo>
                <a:lnTo>
                  <a:pt x="250" y="59"/>
                </a:lnTo>
                <a:lnTo>
                  <a:pt x="250" y="59"/>
                </a:lnTo>
                <a:lnTo>
                  <a:pt x="255" y="55"/>
                </a:lnTo>
                <a:lnTo>
                  <a:pt x="262" y="51"/>
                </a:lnTo>
                <a:lnTo>
                  <a:pt x="268" y="50"/>
                </a:lnTo>
                <a:lnTo>
                  <a:pt x="275" y="48"/>
                </a:lnTo>
                <a:lnTo>
                  <a:pt x="282" y="50"/>
                </a:lnTo>
                <a:lnTo>
                  <a:pt x="287" y="51"/>
                </a:lnTo>
                <a:lnTo>
                  <a:pt x="294" y="55"/>
                </a:lnTo>
                <a:lnTo>
                  <a:pt x="299" y="59"/>
                </a:lnTo>
                <a:lnTo>
                  <a:pt x="299" y="59"/>
                </a:lnTo>
                <a:lnTo>
                  <a:pt x="303" y="64"/>
                </a:lnTo>
                <a:lnTo>
                  <a:pt x="307" y="71"/>
                </a:lnTo>
                <a:lnTo>
                  <a:pt x="309" y="77"/>
                </a:lnTo>
                <a:lnTo>
                  <a:pt x="309" y="83"/>
                </a:lnTo>
                <a:lnTo>
                  <a:pt x="309" y="90"/>
                </a:lnTo>
                <a:lnTo>
                  <a:pt x="307" y="97"/>
                </a:lnTo>
                <a:lnTo>
                  <a:pt x="303" y="102"/>
                </a:lnTo>
                <a:lnTo>
                  <a:pt x="299" y="107"/>
                </a:lnTo>
                <a:lnTo>
                  <a:pt x="299" y="107"/>
                </a:lnTo>
                <a:lnTo>
                  <a:pt x="294" y="113"/>
                </a:lnTo>
                <a:lnTo>
                  <a:pt x="287" y="115"/>
                </a:lnTo>
                <a:lnTo>
                  <a:pt x="282" y="118"/>
                </a:lnTo>
                <a:lnTo>
                  <a:pt x="275" y="118"/>
                </a:lnTo>
                <a:lnTo>
                  <a:pt x="268" y="118"/>
                </a:lnTo>
                <a:lnTo>
                  <a:pt x="262" y="115"/>
                </a:lnTo>
                <a:lnTo>
                  <a:pt x="255" y="113"/>
                </a:lnTo>
                <a:lnTo>
                  <a:pt x="250" y="107"/>
                </a:lnTo>
                <a:lnTo>
                  <a:pt x="250" y="107"/>
                </a:lnTo>
                <a:lnTo>
                  <a:pt x="244" y="101"/>
                </a:lnTo>
                <a:lnTo>
                  <a:pt x="223" y="122"/>
                </a:lnTo>
                <a:lnTo>
                  <a:pt x="223" y="122"/>
                </a:lnTo>
                <a:lnTo>
                  <a:pt x="227" y="131"/>
                </a:lnTo>
                <a:lnTo>
                  <a:pt x="231" y="142"/>
                </a:lnTo>
                <a:lnTo>
                  <a:pt x="232" y="153"/>
                </a:lnTo>
                <a:lnTo>
                  <a:pt x="234" y="164"/>
                </a:lnTo>
                <a:lnTo>
                  <a:pt x="234" y="174"/>
                </a:lnTo>
                <a:lnTo>
                  <a:pt x="234" y="185"/>
                </a:lnTo>
                <a:lnTo>
                  <a:pt x="230" y="208"/>
                </a:lnTo>
                <a:lnTo>
                  <a:pt x="223" y="229"/>
                </a:lnTo>
                <a:lnTo>
                  <a:pt x="213" y="251"/>
                </a:lnTo>
                <a:lnTo>
                  <a:pt x="201" y="269"/>
                </a:lnTo>
                <a:lnTo>
                  <a:pt x="195" y="278"/>
                </a:lnTo>
                <a:lnTo>
                  <a:pt x="188" y="286"/>
                </a:lnTo>
                <a:lnTo>
                  <a:pt x="188" y="286"/>
                </a:lnTo>
                <a:lnTo>
                  <a:pt x="181" y="292"/>
                </a:lnTo>
                <a:lnTo>
                  <a:pt x="173" y="298"/>
                </a:lnTo>
                <a:lnTo>
                  <a:pt x="165" y="302"/>
                </a:lnTo>
                <a:lnTo>
                  <a:pt x="159" y="306"/>
                </a:lnTo>
                <a:lnTo>
                  <a:pt x="159" y="306"/>
                </a:lnTo>
                <a:lnTo>
                  <a:pt x="144" y="310"/>
                </a:lnTo>
                <a:lnTo>
                  <a:pt x="129" y="311"/>
                </a:lnTo>
                <a:lnTo>
                  <a:pt x="114" y="310"/>
                </a:lnTo>
                <a:lnTo>
                  <a:pt x="100" y="306"/>
                </a:lnTo>
                <a:lnTo>
                  <a:pt x="86" y="299"/>
                </a:lnTo>
                <a:lnTo>
                  <a:pt x="71" y="291"/>
                </a:lnTo>
                <a:lnTo>
                  <a:pt x="57" y="280"/>
                </a:lnTo>
                <a:lnTo>
                  <a:pt x="43" y="268"/>
                </a:lnTo>
                <a:lnTo>
                  <a:pt x="43" y="268"/>
                </a:lnTo>
                <a:lnTo>
                  <a:pt x="31" y="255"/>
                </a:lnTo>
                <a:lnTo>
                  <a:pt x="20" y="240"/>
                </a:lnTo>
                <a:lnTo>
                  <a:pt x="12" y="227"/>
                </a:lnTo>
                <a:lnTo>
                  <a:pt x="6" y="212"/>
                </a:lnTo>
                <a:lnTo>
                  <a:pt x="2" y="197"/>
                </a:lnTo>
                <a:lnTo>
                  <a:pt x="0" y="182"/>
                </a:lnTo>
                <a:lnTo>
                  <a:pt x="2" y="168"/>
                </a:lnTo>
                <a:lnTo>
                  <a:pt x="6" y="153"/>
                </a:lnTo>
                <a:lnTo>
                  <a:pt x="6" y="153"/>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86" name="Freeform 2850"/>
          <p:cNvSpPr>
            <a:spLocks/>
          </p:cNvSpPr>
          <p:nvPr/>
        </p:nvSpPr>
        <p:spPr bwMode="auto">
          <a:xfrm>
            <a:off x="1292226" y="3098802"/>
            <a:ext cx="125413" cy="125413"/>
          </a:xfrm>
          <a:custGeom>
            <a:avLst/>
            <a:gdLst>
              <a:gd name="T0" fmla="*/ 152 w 158"/>
              <a:gd name="T1" fmla="*/ 158 h 158"/>
              <a:gd name="T2" fmla="*/ 152 w 158"/>
              <a:gd name="T3" fmla="*/ 158 h 158"/>
              <a:gd name="T4" fmla="*/ 154 w 158"/>
              <a:gd name="T5" fmla="*/ 156 h 158"/>
              <a:gd name="T6" fmla="*/ 156 w 158"/>
              <a:gd name="T7" fmla="*/ 150 h 158"/>
              <a:gd name="T8" fmla="*/ 157 w 158"/>
              <a:gd name="T9" fmla="*/ 146 h 158"/>
              <a:gd name="T10" fmla="*/ 158 w 158"/>
              <a:gd name="T11" fmla="*/ 140 h 158"/>
              <a:gd name="T12" fmla="*/ 157 w 158"/>
              <a:gd name="T13" fmla="*/ 128 h 158"/>
              <a:gd name="T14" fmla="*/ 152 w 158"/>
              <a:gd name="T15" fmla="*/ 113 h 158"/>
              <a:gd name="T16" fmla="*/ 145 w 158"/>
              <a:gd name="T17" fmla="*/ 98 h 158"/>
              <a:gd name="T18" fmla="*/ 135 w 158"/>
              <a:gd name="T19" fmla="*/ 82 h 158"/>
              <a:gd name="T20" fmla="*/ 123 w 158"/>
              <a:gd name="T21" fmla="*/ 66 h 158"/>
              <a:gd name="T22" fmla="*/ 109 w 158"/>
              <a:gd name="T23" fmla="*/ 50 h 158"/>
              <a:gd name="T24" fmla="*/ 109 w 158"/>
              <a:gd name="T25" fmla="*/ 50 h 158"/>
              <a:gd name="T26" fmla="*/ 93 w 158"/>
              <a:gd name="T27" fmla="*/ 35 h 158"/>
              <a:gd name="T28" fmla="*/ 76 w 158"/>
              <a:gd name="T29" fmla="*/ 23 h 158"/>
              <a:gd name="T30" fmla="*/ 60 w 158"/>
              <a:gd name="T31" fmla="*/ 14 h 158"/>
              <a:gd name="T32" fmla="*/ 46 w 158"/>
              <a:gd name="T33" fmla="*/ 7 h 158"/>
              <a:gd name="T34" fmla="*/ 31 w 158"/>
              <a:gd name="T35" fmla="*/ 2 h 158"/>
              <a:gd name="T36" fmla="*/ 19 w 158"/>
              <a:gd name="T37" fmla="*/ 0 h 158"/>
              <a:gd name="T38" fmla="*/ 12 w 158"/>
              <a:gd name="T39" fmla="*/ 2 h 158"/>
              <a:gd name="T40" fmla="*/ 8 w 158"/>
              <a:gd name="T41" fmla="*/ 3 h 158"/>
              <a:gd name="T42" fmla="*/ 3 w 158"/>
              <a:gd name="T43" fmla="*/ 4 h 158"/>
              <a:gd name="T44" fmla="*/ 0 w 158"/>
              <a:gd name="T45" fmla="*/ 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8" h="158">
                <a:moveTo>
                  <a:pt x="152" y="158"/>
                </a:moveTo>
                <a:lnTo>
                  <a:pt x="152" y="158"/>
                </a:lnTo>
                <a:lnTo>
                  <a:pt x="154" y="156"/>
                </a:lnTo>
                <a:lnTo>
                  <a:pt x="156" y="150"/>
                </a:lnTo>
                <a:lnTo>
                  <a:pt x="157" y="146"/>
                </a:lnTo>
                <a:lnTo>
                  <a:pt x="158" y="140"/>
                </a:lnTo>
                <a:lnTo>
                  <a:pt x="157" y="128"/>
                </a:lnTo>
                <a:lnTo>
                  <a:pt x="152" y="113"/>
                </a:lnTo>
                <a:lnTo>
                  <a:pt x="145" y="98"/>
                </a:lnTo>
                <a:lnTo>
                  <a:pt x="135" y="82"/>
                </a:lnTo>
                <a:lnTo>
                  <a:pt x="123" y="66"/>
                </a:lnTo>
                <a:lnTo>
                  <a:pt x="109" y="50"/>
                </a:lnTo>
                <a:lnTo>
                  <a:pt x="109" y="50"/>
                </a:lnTo>
                <a:lnTo>
                  <a:pt x="93" y="35"/>
                </a:lnTo>
                <a:lnTo>
                  <a:pt x="76" y="23"/>
                </a:lnTo>
                <a:lnTo>
                  <a:pt x="60" y="14"/>
                </a:lnTo>
                <a:lnTo>
                  <a:pt x="46" y="7"/>
                </a:lnTo>
                <a:lnTo>
                  <a:pt x="31" y="2"/>
                </a:lnTo>
                <a:lnTo>
                  <a:pt x="19" y="0"/>
                </a:lnTo>
                <a:lnTo>
                  <a:pt x="12" y="2"/>
                </a:lnTo>
                <a:lnTo>
                  <a:pt x="8" y="3"/>
                </a:lnTo>
                <a:lnTo>
                  <a:pt x="3" y="4"/>
                </a:lnTo>
                <a:lnTo>
                  <a:pt x="0" y="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87" name="Freeform 2851"/>
          <p:cNvSpPr>
            <a:spLocks/>
          </p:cNvSpPr>
          <p:nvPr/>
        </p:nvSpPr>
        <p:spPr bwMode="auto">
          <a:xfrm>
            <a:off x="1325564" y="3146427"/>
            <a:ext cx="42863" cy="44450"/>
          </a:xfrm>
          <a:custGeom>
            <a:avLst/>
            <a:gdLst>
              <a:gd name="T0" fmla="*/ 52 w 55"/>
              <a:gd name="T1" fmla="*/ 52 h 54"/>
              <a:gd name="T2" fmla="*/ 52 w 55"/>
              <a:gd name="T3" fmla="*/ 52 h 54"/>
              <a:gd name="T4" fmla="*/ 54 w 55"/>
              <a:gd name="T5" fmla="*/ 48 h 54"/>
              <a:gd name="T6" fmla="*/ 55 w 55"/>
              <a:gd name="T7" fmla="*/ 45 h 54"/>
              <a:gd name="T8" fmla="*/ 55 w 55"/>
              <a:gd name="T9" fmla="*/ 40 h 54"/>
              <a:gd name="T10" fmla="*/ 54 w 55"/>
              <a:gd name="T11" fmla="*/ 36 h 54"/>
              <a:gd name="T12" fmla="*/ 48 w 55"/>
              <a:gd name="T13" fmla="*/ 25 h 54"/>
              <a:gd name="T14" fmla="*/ 40 w 55"/>
              <a:gd name="T15" fmla="*/ 14 h 54"/>
              <a:gd name="T16" fmla="*/ 40 w 55"/>
              <a:gd name="T17" fmla="*/ 14 h 54"/>
              <a:gd name="T18" fmla="*/ 29 w 55"/>
              <a:gd name="T19" fmla="*/ 6 h 54"/>
              <a:gd name="T20" fmla="*/ 19 w 55"/>
              <a:gd name="T21" fmla="*/ 1 h 54"/>
              <a:gd name="T22" fmla="*/ 15 w 55"/>
              <a:gd name="T23" fmla="*/ 0 h 54"/>
              <a:gd name="T24" fmla="*/ 9 w 55"/>
              <a:gd name="T25" fmla="*/ 0 h 54"/>
              <a:gd name="T26" fmla="*/ 7 w 55"/>
              <a:gd name="T27" fmla="*/ 1 h 54"/>
              <a:gd name="T28" fmla="*/ 3 w 55"/>
              <a:gd name="T29" fmla="*/ 2 h 54"/>
              <a:gd name="T30" fmla="*/ 3 w 55"/>
              <a:gd name="T31" fmla="*/ 2 h 54"/>
              <a:gd name="T32" fmla="*/ 0 w 55"/>
              <a:gd name="T33" fmla="*/ 6 h 54"/>
              <a:gd name="T34" fmla="*/ 0 w 55"/>
              <a:gd name="T35" fmla="*/ 10 h 54"/>
              <a:gd name="T36" fmla="*/ 0 w 55"/>
              <a:gd name="T37" fmla="*/ 14 h 54"/>
              <a:gd name="T38" fmla="*/ 1 w 55"/>
              <a:gd name="T39" fmla="*/ 18 h 54"/>
              <a:gd name="T40" fmla="*/ 7 w 55"/>
              <a:gd name="T41" fmla="*/ 29 h 54"/>
              <a:gd name="T42" fmla="*/ 15 w 55"/>
              <a:gd name="T43" fmla="*/ 40 h 54"/>
              <a:gd name="T44" fmla="*/ 15 w 55"/>
              <a:gd name="T45" fmla="*/ 40 h 54"/>
              <a:gd name="T46" fmla="*/ 25 w 55"/>
              <a:gd name="T47" fmla="*/ 48 h 54"/>
              <a:gd name="T48" fmla="*/ 36 w 55"/>
              <a:gd name="T49" fmla="*/ 53 h 54"/>
              <a:gd name="T50" fmla="*/ 40 w 55"/>
              <a:gd name="T51" fmla="*/ 54 h 54"/>
              <a:gd name="T52" fmla="*/ 44 w 55"/>
              <a:gd name="T53" fmla="*/ 54 h 54"/>
              <a:gd name="T54" fmla="*/ 48 w 55"/>
              <a:gd name="T55" fmla="*/ 54 h 54"/>
              <a:gd name="T56" fmla="*/ 52 w 55"/>
              <a:gd name="T57" fmla="*/ 52 h 54"/>
              <a:gd name="T58" fmla="*/ 52 w 55"/>
              <a:gd name="T5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 h="54">
                <a:moveTo>
                  <a:pt x="52" y="52"/>
                </a:moveTo>
                <a:lnTo>
                  <a:pt x="52" y="52"/>
                </a:lnTo>
                <a:lnTo>
                  <a:pt x="54" y="48"/>
                </a:lnTo>
                <a:lnTo>
                  <a:pt x="55" y="45"/>
                </a:lnTo>
                <a:lnTo>
                  <a:pt x="55" y="40"/>
                </a:lnTo>
                <a:lnTo>
                  <a:pt x="54" y="36"/>
                </a:lnTo>
                <a:lnTo>
                  <a:pt x="48" y="25"/>
                </a:lnTo>
                <a:lnTo>
                  <a:pt x="40" y="14"/>
                </a:lnTo>
                <a:lnTo>
                  <a:pt x="40" y="14"/>
                </a:lnTo>
                <a:lnTo>
                  <a:pt x="29" y="6"/>
                </a:lnTo>
                <a:lnTo>
                  <a:pt x="19" y="1"/>
                </a:lnTo>
                <a:lnTo>
                  <a:pt x="15" y="0"/>
                </a:lnTo>
                <a:lnTo>
                  <a:pt x="9" y="0"/>
                </a:lnTo>
                <a:lnTo>
                  <a:pt x="7" y="1"/>
                </a:lnTo>
                <a:lnTo>
                  <a:pt x="3" y="2"/>
                </a:lnTo>
                <a:lnTo>
                  <a:pt x="3" y="2"/>
                </a:lnTo>
                <a:lnTo>
                  <a:pt x="0" y="6"/>
                </a:lnTo>
                <a:lnTo>
                  <a:pt x="0" y="10"/>
                </a:lnTo>
                <a:lnTo>
                  <a:pt x="0" y="14"/>
                </a:lnTo>
                <a:lnTo>
                  <a:pt x="1" y="18"/>
                </a:lnTo>
                <a:lnTo>
                  <a:pt x="7" y="29"/>
                </a:lnTo>
                <a:lnTo>
                  <a:pt x="15" y="40"/>
                </a:lnTo>
                <a:lnTo>
                  <a:pt x="15" y="40"/>
                </a:lnTo>
                <a:lnTo>
                  <a:pt x="25" y="48"/>
                </a:lnTo>
                <a:lnTo>
                  <a:pt x="36" y="53"/>
                </a:lnTo>
                <a:lnTo>
                  <a:pt x="40" y="54"/>
                </a:lnTo>
                <a:lnTo>
                  <a:pt x="44" y="54"/>
                </a:lnTo>
                <a:lnTo>
                  <a:pt x="48" y="54"/>
                </a:lnTo>
                <a:lnTo>
                  <a:pt x="52" y="52"/>
                </a:lnTo>
                <a:lnTo>
                  <a:pt x="52" y="52"/>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88" name="Freeform 2852"/>
          <p:cNvSpPr>
            <a:spLocks/>
          </p:cNvSpPr>
          <p:nvPr/>
        </p:nvSpPr>
        <p:spPr bwMode="auto">
          <a:xfrm>
            <a:off x="1609725" y="2914652"/>
            <a:ext cx="382588" cy="382588"/>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9" name="Freeform 2853"/>
          <p:cNvSpPr>
            <a:spLocks/>
          </p:cNvSpPr>
          <p:nvPr/>
        </p:nvSpPr>
        <p:spPr bwMode="auto">
          <a:xfrm>
            <a:off x="1668464" y="3148015"/>
            <a:ext cx="49213" cy="47625"/>
          </a:xfrm>
          <a:custGeom>
            <a:avLst/>
            <a:gdLst>
              <a:gd name="T0" fmla="*/ 62 w 62"/>
              <a:gd name="T1" fmla="*/ 48 h 60"/>
              <a:gd name="T2" fmla="*/ 62 w 62"/>
              <a:gd name="T3" fmla="*/ 48 h 60"/>
              <a:gd name="T4" fmla="*/ 62 w 62"/>
              <a:gd name="T5" fmla="*/ 51 h 60"/>
              <a:gd name="T6" fmla="*/ 60 w 62"/>
              <a:gd name="T7" fmla="*/ 53 h 60"/>
              <a:gd name="T8" fmla="*/ 58 w 62"/>
              <a:gd name="T9" fmla="*/ 56 h 60"/>
              <a:gd name="T10" fmla="*/ 55 w 62"/>
              <a:gd name="T11" fmla="*/ 57 h 60"/>
              <a:gd name="T12" fmla="*/ 51 w 62"/>
              <a:gd name="T13" fmla="*/ 59 h 60"/>
              <a:gd name="T14" fmla="*/ 47 w 62"/>
              <a:gd name="T15" fmla="*/ 60 h 60"/>
              <a:gd name="T16" fmla="*/ 41 w 62"/>
              <a:gd name="T17" fmla="*/ 60 h 60"/>
              <a:gd name="T18" fmla="*/ 36 w 62"/>
              <a:gd name="T19" fmla="*/ 59 h 60"/>
              <a:gd name="T20" fmla="*/ 36 w 62"/>
              <a:gd name="T21" fmla="*/ 59 h 60"/>
              <a:gd name="T22" fmla="*/ 29 w 62"/>
              <a:gd name="T23" fmla="*/ 56 h 60"/>
              <a:gd name="T24" fmla="*/ 23 w 62"/>
              <a:gd name="T25" fmla="*/ 52 h 60"/>
              <a:gd name="T26" fmla="*/ 16 w 62"/>
              <a:gd name="T27" fmla="*/ 47 h 60"/>
              <a:gd name="T28" fmla="*/ 11 w 62"/>
              <a:gd name="T29" fmla="*/ 41 h 60"/>
              <a:gd name="T30" fmla="*/ 5 w 62"/>
              <a:gd name="T31" fmla="*/ 35 h 60"/>
              <a:gd name="T32" fmla="*/ 1 w 62"/>
              <a:gd name="T33" fmla="*/ 29 h 60"/>
              <a:gd name="T34" fmla="*/ 0 w 62"/>
              <a:gd name="T35" fmla="*/ 23 h 60"/>
              <a:gd name="T36" fmla="*/ 0 w 62"/>
              <a:gd name="T37" fmla="*/ 17 h 60"/>
              <a:gd name="T38" fmla="*/ 0 w 62"/>
              <a:gd name="T39" fmla="*/ 17 h 60"/>
              <a:gd name="T40" fmla="*/ 3 w 62"/>
              <a:gd name="T41" fmla="*/ 12 h 60"/>
              <a:gd name="T42" fmla="*/ 7 w 62"/>
              <a:gd name="T43" fmla="*/ 8 h 60"/>
              <a:gd name="T44" fmla="*/ 12 w 62"/>
              <a:gd name="T45" fmla="*/ 4 h 60"/>
              <a:gd name="T46" fmla="*/ 17 w 62"/>
              <a:gd name="T47" fmla="*/ 3 h 60"/>
              <a:gd name="T48" fmla="*/ 29 w 62"/>
              <a:gd name="T49" fmla="*/ 0 h 60"/>
              <a:gd name="T50" fmla="*/ 39 w 62"/>
              <a:gd name="T51" fmla="*/ 1 h 60"/>
              <a:gd name="T52" fmla="*/ 39 w 62"/>
              <a:gd name="T53" fmla="*/ 1 h 60"/>
              <a:gd name="T54" fmla="*/ 47 w 62"/>
              <a:gd name="T55" fmla="*/ 3 h 60"/>
              <a:gd name="T56" fmla="*/ 55 w 62"/>
              <a:gd name="T57" fmla="*/ 5 h 60"/>
              <a:gd name="T58" fmla="*/ 60 w 62"/>
              <a:gd name="T59" fmla="*/ 11 h 60"/>
              <a:gd name="T60" fmla="*/ 62 w 62"/>
              <a:gd name="T61" fmla="*/ 13 h 60"/>
              <a:gd name="T62" fmla="*/ 62 w 62"/>
              <a:gd name="T63" fmla="*/ 16 h 60"/>
              <a:gd name="T64" fmla="*/ 62 w 62"/>
              <a:gd name="T65"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60">
                <a:moveTo>
                  <a:pt x="62" y="48"/>
                </a:moveTo>
                <a:lnTo>
                  <a:pt x="62" y="48"/>
                </a:lnTo>
                <a:lnTo>
                  <a:pt x="62" y="51"/>
                </a:lnTo>
                <a:lnTo>
                  <a:pt x="60" y="53"/>
                </a:lnTo>
                <a:lnTo>
                  <a:pt x="58" y="56"/>
                </a:lnTo>
                <a:lnTo>
                  <a:pt x="55" y="57"/>
                </a:lnTo>
                <a:lnTo>
                  <a:pt x="51" y="59"/>
                </a:lnTo>
                <a:lnTo>
                  <a:pt x="47" y="60"/>
                </a:lnTo>
                <a:lnTo>
                  <a:pt x="41" y="60"/>
                </a:lnTo>
                <a:lnTo>
                  <a:pt x="36" y="59"/>
                </a:lnTo>
                <a:lnTo>
                  <a:pt x="36" y="59"/>
                </a:lnTo>
                <a:lnTo>
                  <a:pt x="29" y="56"/>
                </a:lnTo>
                <a:lnTo>
                  <a:pt x="23" y="52"/>
                </a:lnTo>
                <a:lnTo>
                  <a:pt x="16" y="47"/>
                </a:lnTo>
                <a:lnTo>
                  <a:pt x="11" y="41"/>
                </a:lnTo>
                <a:lnTo>
                  <a:pt x="5" y="35"/>
                </a:lnTo>
                <a:lnTo>
                  <a:pt x="1" y="29"/>
                </a:lnTo>
                <a:lnTo>
                  <a:pt x="0" y="23"/>
                </a:lnTo>
                <a:lnTo>
                  <a:pt x="0" y="17"/>
                </a:lnTo>
                <a:lnTo>
                  <a:pt x="0" y="17"/>
                </a:lnTo>
                <a:lnTo>
                  <a:pt x="3" y="12"/>
                </a:lnTo>
                <a:lnTo>
                  <a:pt x="7" y="8"/>
                </a:lnTo>
                <a:lnTo>
                  <a:pt x="12" y="4"/>
                </a:lnTo>
                <a:lnTo>
                  <a:pt x="17" y="3"/>
                </a:lnTo>
                <a:lnTo>
                  <a:pt x="29" y="0"/>
                </a:lnTo>
                <a:lnTo>
                  <a:pt x="39" y="1"/>
                </a:lnTo>
                <a:lnTo>
                  <a:pt x="39" y="1"/>
                </a:lnTo>
                <a:lnTo>
                  <a:pt x="47" y="3"/>
                </a:lnTo>
                <a:lnTo>
                  <a:pt x="55" y="5"/>
                </a:lnTo>
                <a:lnTo>
                  <a:pt x="60" y="11"/>
                </a:lnTo>
                <a:lnTo>
                  <a:pt x="62" y="13"/>
                </a:lnTo>
                <a:lnTo>
                  <a:pt x="62" y="16"/>
                </a:lnTo>
                <a:lnTo>
                  <a:pt x="62" y="4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0" name="Freeform 2854"/>
          <p:cNvSpPr>
            <a:spLocks/>
          </p:cNvSpPr>
          <p:nvPr/>
        </p:nvSpPr>
        <p:spPr bwMode="auto">
          <a:xfrm>
            <a:off x="1668464" y="3148015"/>
            <a:ext cx="49213" cy="47625"/>
          </a:xfrm>
          <a:custGeom>
            <a:avLst/>
            <a:gdLst>
              <a:gd name="T0" fmla="*/ 62 w 62"/>
              <a:gd name="T1" fmla="*/ 48 h 60"/>
              <a:gd name="T2" fmla="*/ 62 w 62"/>
              <a:gd name="T3" fmla="*/ 48 h 60"/>
              <a:gd name="T4" fmla="*/ 62 w 62"/>
              <a:gd name="T5" fmla="*/ 51 h 60"/>
              <a:gd name="T6" fmla="*/ 60 w 62"/>
              <a:gd name="T7" fmla="*/ 53 h 60"/>
              <a:gd name="T8" fmla="*/ 58 w 62"/>
              <a:gd name="T9" fmla="*/ 56 h 60"/>
              <a:gd name="T10" fmla="*/ 55 w 62"/>
              <a:gd name="T11" fmla="*/ 57 h 60"/>
              <a:gd name="T12" fmla="*/ 51 w 62"/>
              <a:gd name="T13" fmla="*/ 59 h 60"/>
              <a:gd name="T14" fmla="*/ 47 w 62"/>
              <a:gd name="T15" fmla="*/ 60 h 60"/>
              <a:gd name="T16" fmla="*/ 41 w 62"/>
              <a:gd name="T17" fmla="*/ 60 h 60"/>
              <a:gd name="T18" fmla="*/ 36 w 62"/>
              <a:gd name="T19" fmla="*/ 59 h 60"/>
              <a:gd name="T20" fmla="*/ 36 w 62"/>
              <a:gd name="T21" fmla="*/ 59 h 60"/>
              <a:gd name="T22" fmla="*/ 29 w 62"/>
              <a:gd name="T23" fmla="*/ 56 h 60"/>
              <a:gd name="T24" fmla="*/ 23 w 62"/>
              <a:gd name="T25" fmla="*/ 52 h 60"/>
              <a:gd name="T26" fmla="*/ 16 w 62"/>
              <a:gd name="T27" fmla="*/ 47 h 60"/>
              <a:gd name="T28" fmla="*/ 11 w 62"/>
              <a:gd name="T29" fmla="*/ 41 h 60"/>
              <a:gd name="T30" fmla="*/ 5 w 62"/>
              <a:gd name="T31" fmla="*/ 35 h 60"/>
              <a:gd name="T32" fmla="*/ 1 w 62"/>
              <a:gd name="T33" fmla="*/ 29 h 60"/>
              <a:gd name="T34" fmla="*/ 0 w 62"/>
              <a:gd name="T35" fmla="*/ 23 h 60"/>
              <a:gd name="T36" fmla="*/ 0 w 62"/>
              <a:gd name="T37" fmla="*/ 17 h 60"/>
              <a:gd name="T38" fmla="*/ 0 w 62"/>
              <a:gd name="T39" fmla="*/ 17 h 60"/>
              <a:gd name="T40" fmla="*/ 3 w 62"/>
              <a:gd name="T41" fmla="*/ 12 h 60"/>
              <a:gd name="T42" fmla="*/ 7 w 62"/>
              <a:gd name="T43" fmla="*/ 8 h 60"/>
              <a:gd name="T44" fmla="*/ 12 w 62"/>
              <a:gd name="T45" fmla="*/ 4 h 60"/>
              <a:gd name="T46" fmla="*/ 17 w 62"/>
              <a:gd name="T47" fmla="*/ 3 h 60"/>
              <a:gd name="T48" fmla="*/ 29 w 62"/>
              <a:gd name="T49" fmla="*/ 0 h 60"/>
              <a:gd name="T50" fmla="*/ 39 w 62"/>
              <a:gd name="T51" fmla="*/ 1 h 60"/>
              <a:gd name="T52" fmla="*/ 39 w 62"/>
              <a:gd name="T53" fmla="*/ 1 h 60"/>
              <a:gd name="T54" fmla="*/ 47 w 62"/>
              <a:gd name="T55" fmla="*/ 3 h 60"/>
              <a:gd name="T56" fmla="*/ 55 w 62"/>
              <a:gd name="T57" fmla="*/ 5 h 60"/>
              <a:gd name="T58" fmla="*/ 60 w 62"/>
              <a:gd name="T59" fmla="*/ 11 h 60"/>
              <a:gd name="T60" fmla="*/ 62 w 62"/>
              <a:gd name="T61" fmla="*/ 13 h 60"/>
              <a:gd name="T62" fmla="*/ 62 w 62"/>
              <a:gd name="T63"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60">
                <a:moveTo>
                  <a:pt x="62" y="48"/>
                </a:moveTo>
                <a:lnTo>
                  <a:pt x="62" y="48"/>
                </a:lnTo>
                <a:lnTo>
                  <a:pt x="62" y="51"/>
                </a:lnTo>
                <a:lnTo>
                  <a:pt x="60" y="53"/>
                </a:lnTo>
                <a:lnTo>
                  <a:pt x="58" y="56"/>
                </a:lnTo>
                <a:lnTo>
                  <a:pt x="55" y="57"/>
                </a:lnTo>
                <a:lnTo>
                  <a:pt x="51" y="59"/>
                </a:lnTo>
                <a:lnTo>
                  <a:pt x="47" y="60"/>
                </a:lnTo>
                <a:lnTo>
                  <a:pt x="41" y="60"/>
                </a:lnTo>
                <a:lnTo>
                  <a:pt x="36" y="59"/>
                </a:lnTo>
                <a:lnTo>
                  <a:pt x="36" y="59"/>
                </a:lnTo>
                <a:lnTo>
                  <a:pt x="29" y="56"/>
                </a:lnTo>
                <a:lnTo>
                  <a:pt x="23" y="52"/>
                </a:lnTo>
                <a:lnTo>
                  <a:pt x="16" y="47"/>
                </a:lnTo>
                <a:lnTo>
                  <a:pt x="11" y="41"/>
                </a:lnTo>
                <a:lnTo>
                  <a:pt x="5" y="35"/>
                </a:lnTo>
                <a:lnTo>
                  <a:pt x="1" y="29"/>
                </a:lnTo>
                <a:lnTo>
                  <a:pt x="0" y="23"/>
                </a:lnTo>
                <a:lnTo>
                  <a:pt x="0" y="17"/>
                </a:lnTo>
                <a:lnTo>
                  <a:pt x="0" y="17"/>
                </a:lnTo>
                <a:lnTo>
                  <a:pt x="3" y="12"/>
                </a:lnTo>
                <a:lnTo>
                  <a:pt x="7" y="8"/>
                </a:lnTo>
                <a:lnTo>
                  <a:pt x="12" y="4"/>
                </a:lnTo>
                <a:lnTo>
                  <a:pt x="17" y="3"/>
                </a:lnTo>
                <a:lnTo>
                  <a:pt x="29" y="0"/>
                </a:lnTo>
                <a:lnTo>
                  <a:pt x="39" y="1"/>
                </a:lnTo>
                <a:lnTo>
                  <a:pt x="39" y="1"/>
                </a:lnTo>
                <a:lnTo>
                  <a:pt x="47" y="3"/>
                </a:lnTo>
                <a:lnTo>
                  <a:pt x="55" y="5"/>
                </a:lnTo>
                <a:lnTo>
                  <a:pt x="60" y="11"/>
                </a:lnTo>
                <a:lnTo>
                  <a:pt x="62" y="13"/>
                </a:lnTo>
                <a:lnTo>
                  <a:pt x="62"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91" name="Freeform 2855"/>
          <p:cNvSpPr>
            <a:spLocks/>
          </p:cNvSpPr>
          <p:nvPr/>
        </p:nvSpPr>
        <p:spPr bwMode="auto">
          <a:xfrm>
            <a:off x="1843088" y="2974977"/>
            <a:ext cx="47625" cy="49213"/>
          </a:xfrm>
          <a:custGeom>
            <a:avLst/>
            <a:gdLst>
              <a:gd name="T0" fmla="*/ 49 w 61"/>
              <a:gd name="T1" fmla="*/ 62 h 62"/>
              <a:gd name="T2" fmla="*/ 49 w 61"/>
              <a:gd name="T3" fmla="*/ 62 h 62"/>
              <a:gd name="T4" fmla="*/ 51 w 61"/>
              <a:gd name="T5" fmla="*/ 62 h 62"/>
              <a:gd name="T6" fmla="*/ 54 w 61"/>
              <a:gd name="T7" fmla="*/ 61 h 62"/>
              <a:gd name="T8" fmla="*/ 57 w 61"/>
              <a:gd name="T9" fmla="*/ 58 h 62"/>
              <a:gd name="T10" fmla="*/ 58 w 61"/>
              <a:gd name="T11" fmla="*/ 55 h 62"/>
              <a:gd name="T12" fmla="*/ 59 w 61"/>
              <a:gd name="T13" fmla="*/ 51 h 62"/>
              <a:gd name="T14" fmla="*/ 61 w 61"/>
              <a:gd name="T15" fmla="*/ 47 h 62"/>
              <a:gd name="T16" fmla="*/ 61 w 61"/>
              <a:gd name="T17" fmla="*/ 42 h 62"/>
              <a:gd name="T18" fmla="*/ 59 w 61"/>
              <a:gd name="T19" fmla="*/ 37 h 62"/>
              <a:gd name="T20" fmla="*/ 59 w 61"/>
              <a:gd name="T21" fmla="*/ 37 h 62"/>
              <a:gd name="T22" fmla="*/ 57 w 61"/>
              <a:gd name="T23" fmla="*/ 30 h 62"/>
              <a:gd name="T24" fmla="*/ 53 w 61"/>
              <a:gd name="T25" fmla="*/ 23 h 62"/>
              <a:gd name="T26" fmla="*/ 47 w 61"/>
              <a:gd name="T27" fmla="*/ 17 h 62"/>
              <a:gd name="T28" fmla="*/ 42 w 61"/>
              <a:gd name="T29" fmla="*/ 11 h 62"/>
              <a:gd name="T30" fmla="*/ 35 w 61"/>
              <a:gd name="T31" fmla="*/ 6 h 62"/>
              <a:gd name="T32" fmla="*/ 30 w 61"/>
              <a:gd name="T33" fmla="*/ 2 h 62"/>
              <a:gd name="T34" fmla="*/ 23 w 61"/>
              <a:gd name="T35" fmla="*/ 0 h 62"/>
              <a:gd name="T36" fmla="*/ 18 w 61"/>
              <a:gd name="T37" fmla="*/ 0 h 62"/>
              <a:gd name="T38" fmla="*/ 18 w 61"/>
              <a:gd name="T39" fmla="*/ 0 h 62"/>
              <a:gd name="T40" fmla="*/ 12 w 61"/>
              <a:gd name="T41" fmla="*/ 3 h 62"/>
              <a:gd name="T42" fmla="*/ 8 w 61"/>
              <a:gd name="T43" fmla="*/ 7 h 62"/>
              <a:gd name="T44" fmla="*/ 4 w 61"/>
              <a:gd name="T45" fmla="*/ 13 h 62"/>
              <a:gd name="T46" fmla="*/ 3 w 61"/>
              <a:gd name="T47" fmla="*/ 18 h 62"/>
              <a:gd name="T48" fmla="*/ 0 w 61"/>
              <a:gd name="T49" fmla="*/ 30 h 62"/>
              <a:gd name="T50" fmla="*/ 2 w 61"/>
              <a:gd name="T51" fmla="*/ 39 h 62"/>
              <a:gd name="T52" fmla="*/ 2 w 61"/>
              <a:gd name="T53" fmla="*/ 39 h 62"/>
              <a:gd name="T54" fmla="*/ 3 w 61"/>
              <a:gd name="T55" fmla="*/ 47 h 62"/>
              <a:gd name="T56" fmla="*/ 6 w 61"/>
              <a:gd name="T57" fmla="*/ 55 h 62"/>
              <a:gd name="T58" fmla="*/ 11 w 61"/>
              <a:gd name="T59" fmla="*/ 61 h 62"/>
              <a:gd name="T60" fmla="*/ 14 w 61"/>
              <a:gd name="T61" fmla="*/ 62 h 62"/>
              <a:gd name="T62" fmla="*/ 16 w 61"/>
              <a:gd name="T63" fmla="*/ 62 h 62"/>
              <a:gd name="T64" fmla="*/ 49 w 61"/>
              <a:gd name="T6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2">
                <a:moveTo>
                  <a:pt x="49" y="62"/>
                </a:moveTo>
                <a:lnTo>
                  <a:pt x="49" y="62"/>
                </a:lnTo>
                <a:lnTo>
                  <a:pt x="51" y="62"/>
                </a:lnTo>
                <a:lnTo>
                  <a:pt x="54" y="61"/>
                </a:lnTo>
                <a:lnTo>
                  <a:pt x="57" y="58"/>
                </a:lnTo>
                <a:lnTo>
                  <a:pt x="58" y="55"/>
                </a:lnTo>
                <a:lnTo>
                  <a:pt x="59" y="51"/>
                </a:lnTo>
                <a:lnTo>
                  <a:pt x="61" y="47"/>
                </a:lnTo>
                <a:lnTo>
                  <a:pt x="61" y="42"/>
                </a:lnTo>
                <a:lnTo>
                  <a:pt x="59" y="37"/>
                </a:lnTo>
                <a:lnTo>
                  <a:pt x="59" y="37"/>
                </a:lnTo>
                <a:lnTo>
                  <a:pt x="57" y="30"/>
                </a:lnTo>
                <a:lnTo>
                  <a:pt x="53" y="23"/>
                </a:lnTo>
                <a:lnTo>
                  <a:pt x="47" y="17"/>
                </a:lnTo>
                <a:lnTo>
                  <a:pt x="42" y="11"/>
                </a:lnTo>
                <a:lnTo>
                  <a:pt x="35" y="6"/>
                </a:lnTo>
                <a:lnTo>
                  <a:pt x="30" y="2"/>
                </a:lnTo>
                <a:lnTo>
                  <a:pt x="23" y="0"/>
                </a:lnTo>
                <a:lnTo>
                  <a:pt x="18" y="0"/>
                </a:lnTo>
                <a:lnTo>
                  <a:pt x="18" y="0"/>
                </a:lnTo>
                <a:lnTo>
                  <a:pt x="12" y="3"/>
                </a:lnTo>
                <a:lnTo>
                  <a:pt x="8" y="7"/>
                </a:lnTo>
                <a:lnTo>
                  <a:pt x="4" y="13"/>
                </a:lnTo>
                <a:lnTo>
                  <a:pt x="3" y="18"/>
                </a:lnTo>
                <a:lnTo>
                  <a:pt x="0" y="30"/>
                </a:lnTo>
                <a:lnTo>
                  <a:pt x="2" y="39"/>
                </a:lnTo>
                <a:lnTo>
                  <a:pt x="2" y="39"/>
                </a:lnTo>
                <a:lnTo>
                  <a:pt x="3" y="47"/>
                </a:lnTo>
                <a:lnTo>
                  <a:pt x="6" y="55"/>
                </a:lnTo>
                <a:lnTo>
                  <a:pt x="11" y="61"/>
                </a:lnTo>
                <a:lnTo>
                  <a:pt x="14" y="62"/>
                </a:lnTo>
                <a:lnTo>
                  <a:pt x="16" y="62"/>
                </a:lnTo>
                <a:lnTo>
                  <a:pt x="49" y="62"/>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2" name="Freeform 2856"/>
          <p:cNvSpPr>
            <a:spLocks/>
          </p:cNvSpPr>
          <p:nvPr/>
        </p:nvSpPr>
        <p:spPr bwMode="auto">
          <a:xfrm>
            <a:off x="1843088" y="2974977"/>
            <a:ext cx="47625" cy="49213"/>
          </a:xfrm>
          <a:custGeom>
            <a:avLst/>
            <a:gdLst>
              <a:gd name="T0" fmla="*/ 49 w 61"/>
              <a:gd name="T1" fmla="*/ 62 h 62"/>
              <a:gd name="T2" fmla="*/ 49 w 61"/>
              <a:gd name="T3" fmla="*/ 62 h 62"/>
              <a:gd name="T4" fmla="*/ 51 w 61"/>
              <a:gd name="T5" fmla="*/ 62 h 62"/>
              <a:gd name="T6" fmla="*/ 54 w 61"/>
              <a:gd name="T7" fmla="*/ 61 h 62"/>
              <a:gd name="T8" fmla="*/ 57 w 61"/>
              <a:gd name="T9" fmla="*/ 58 h 62"/>
              <a:gd name="T10" fmla="*/ 58 w 61"/>
              <a:gd name="T11" fmla="*/ 55 h 62"/>
              <a:gd name="T12" fmla="*/ 59 w 61"/>
              <a:gd name="T13" fmla="*/ 51 h 62"/>
              <a:gd name="T14" fmla="*/ 61 w 61"/>
              <a:gd name="T15" fmla="*/ 47 h 62"/>
              <a:gd name="T16" fmla="*/ 61 w 61"/>
              <a:gd name="T17" fmla="*/ 42 h 62"/>
              <a:gd name="T18" fmla="*/ 59 w 61"/>
              <a:gd name="T19" fmla="*/ 37 h 62"/>
              <a:gd name="T20" fmla="*/ 59 w 61"/>
              <a:gd name="T21" fmla="*/ 37 h 62"/>
              <a:gd name="T22" fmla="*/ 57 w 61"/>
              <a:gd name="T23" fmla="*/ 30 h 62"/>
              <a:gd name="T24" fmla="*/ 53 w 61"/>
              <a:gd name="T25" fmla="*/ 23 h 62"/>
              <a:gd name="T26" fmla="*/ 47 w 61"/>
              <a:gd name="T27" fmla="*/ 17 h 62"/>
              <a:gd name="T28" fmla="*/ 42 w 61"/>
              <a:gd name="T29" fmla="*/ 11 h 62"/>
              <a:gd name="T30" fmla="*/ 35 w 61"/>
              <a:gd name="T31" fmla="*/ 6 h 62"/>
              <a:gd name="T32" fmla="*/ 30 w 61"/>
              <a:gd name="T33" fmla="*/ 2 h 62"/>
              <a:gd name="T34" fmla="*/ 23 w 61"/>
              <a:gd name="T35" fmla="*/ 0 h 62"/>
              <a:gd name="T36" fmla="*/ 18 w 61"/>
              <a:gd name="T37" fmla="*/ 0 h 62"/>
              <a:gd name="T38" fmla="*/ 18 w 61"/>
              <a:gd name="T39" fmla="*/ 0 h 62"/>
              <a:gd name="T40" fmla="*/ 12 w 61"/>
              <a:gd name="T41" fmla="*/ 3 h 62"/>
              <a:gd name="T42" fmla="*/ 8 w 61"/>
              <a:gd name="T43" fmla="*/ 7 h 62"/>
              <a:gd name="T44" fmla="*/ 4 w 61"/>
              <a:gd name="T45" fmla="*/ 13 h 62"/>
              <a:gd name="T46" fmla="*/ 3 w 61"/>
              <a:gd name="T47" fmla="*/ 18 h 62"/>
              <a:gd name="T48" fmla="*/ 0 w 61"/>
              <a:gd name="T49" fmla="*/ 30 h 62"/>
              <a:gd name="T50" fmla="*/ 2 w 61"/>
              <a:gd name="T51" fmla="*/ 39 h 62"/>
              <a:gd name="T52" fmla="*/ 2 w 61"/>
              <a:gd name="T53" fmla="*/ 39 h 62"/>
              <a:gd name="T54" fmla="*/ 3 w 61"/>
              <a:gd name="T55" fmla="*/ 47 h 62"/>
              <a:gd name="T56" fmla="*/ 6 w 61"/>
              <a:gd name="T57" fmla="*/ 55 h 62"/>
              <a:gd name="T58" fmla="*/ 11 w 61"/>
              <a:gd name="T59" fmla="*/ 61 h 62"/>
              <a:gd name="T60" fmla="*/ 14 w 61"/>
              <a:gd name="T61" fmla="*/ 62 h 62"/>
              <a:gd name="T62" fmla="*/ 16 w 61"/>
              <a:gd name="T6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62">
                <a:moveTo>
                  <a:pt x="49" y="62"/>
                </a:moveTo>
                <a:lnTo>
                  <a:pt x="49" y="62"/>
                </a:lnTo>
                <a:lnTo>
                  <a:pt x="51" y="62"/>
                </a:lnTo>
                <a:lnTo>
                  <a:pt x="54" y="61"/>
                </a:lnTo>
                <a:lnTo>
                  <a:pt x="57" y="58"/>
                </a:lnTo>
                <a:lnTo>
                  <a:pt x="58" y="55"/>
                </a:lnTo>
                <a:lnTo>
                  <a:pt x="59" y="51"/>
                </a:lnTo>
                <a:lnTo>
                  <a:pt x="61" y="47"/>
                </a:lnTo>
                <a:lnTo>
                  <a:pt x="61" y="42"/>
                </a:lnTo>
                <a:lnTo>
                  <a:pt x="59" y="37"/>
                </a:lnTo>
                <a:lnTo>
                  <a:pt x="59" y="37"/>
                </a:lnTo>
                <a:lnTo>
                  <a:pt x="57" y="30"/>
                </a:lnTo>
                <a:lnTo>
                  <a:pt x="53" y="23"/>
                </a:lnTo>
                <a:lnTo>
                  <a:pt x="47" y="17"/>
                </a:lnTo>
                <a:lnTo>
                  <a:pt x="42" y="11"/>
                </a:lnTo>
                <a:lnTo>
                  <a:pt x="35" y="6"/>
                </a:lnTo>
                <a:lnTo>
                  <a:pt x="30" y="2"/>
                </a:lnTo>
                <a:lnTo>
                  <a:pt x="23" y="0"/>
                </a:lnTo>
                <a:lnTo>
                  <a:pt x="18" y="0"/>
                </a:lnTo>
                <a:lnTo>
                  <a:pt x="18" y="0"/>
                </a:lnTo>
                <a:lnTo>
                  <a:pt x="12" y="3"/>
                </a:lnTo>
                <a:lnTo>
                  <a:pt x="8" y="7"/>
                </a:lnTo>
                <a:lnTo>
                  <a:pt x="4" y="13"/>
                </a:lnTo>
                <a:lnTo>
                  <a:pt x="3" y="18"/>
                </a:lnTo>
                <a:lnTo>
                  <a:pt x="0" y="30"/>
                </a:lnTo>
                <a:lnTo>
                  <a:pt x="2" y="39"/>
                </a:lnTo>
                <a:lnTo>
                  <a:pt x="2" y="39"/>
                </a:lnTo>
                <a:lnTo>
                  <a:pt x="3" y="47"/>
                </a:lnTo>
                <a:lnTo>
                  <a:pt x="6" y="55"/>
                </a:lnTo>
                <a:lnTo>
                  <a:pt x="11" y="61"/>
                </a:lnTo>
                <a:lnTo>
                  <a:pt x="14" y="62"/>
                </a:lnTo>
                <a:lnTo>
                  <a:pt x="16" y="6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93" name="Freeform 2857"/>
          <p:cNvSpPr>
            <a:spLocks/>
          </p:cNvSpPr>
          <p:nvPr/>
        </p:nvSpPr>
        <p:spPr bwMode="auto">
          <a:xfrm>
            <a:off x="1717676" y="3124201"/>
            <a:ext cx="92075" cy="95250"/>
          </a:xfrm>
          <a:custGeom>
            <a:avLst/>
            <a:gdLst>
              <a:gd name="T0" fmla="*/ 69 w 117"/>
              <a:gd name="T1" fmla="*/ 8 h 121"/>
              <a:gd name="T2" fmla="*/ 69 w 117"/>
              <a:gd name="T3" fmla="*/ 8 h 121"/>
              <a:gd name="T4" fmla="*/ 67 w 117"/>
              <a:gd name="T5" fmla="*/ 4 h 121"/>
              <a:gd name="T6" fmla="*/ 63 w 117"/>
              <a:gd name="T7" fmla="*/ 0 h 121"/>
              <a:gd name="T8" fmla="*/ 63 w 117"/>
              <a:gd name="T9" fmla="*/ 0 h 121"/>
              <a:gd name="T10" fmla="*/ 58 w 117"/>
              <a:gd name="T11" fmla="*/ 0 h 121"/>
              <a:gd name="T12" fmla="*/ 51 w 117"/>
              <a:gd name="T13" fmla="*/ 2 h 121"/>
              <a:gd name="T14" fmla="*/ 43 w 117"/>
              <a:gd name="T15" fmla="*/ 4 h 121"/>
              <a:gd name="T16" fmla="*/ 35 w 117"/>
              <a:gd name="T17" fmla="*/ 8 h 121"/>
              <a:gd name="T18" fmla="*/ 19 w 117"/>
              <a:gd name="T19" fmla="*/ 18 h 121"/>
              <a:gd name="T20" fmla="*/ 14 w 117"/>
              <a:gd name="T21" fmla="*/ 22 h 121"/>
              <a:gd name="T22" fmla="*/ 10 w 117"/>
              <a:gd name="T23" fmla="*/ 26 h 121"/>
              <a:gd name="T24" fmla="*/ 10 w 117"/>
              <a:gd name="T25" fmla="*/ 26 h 121"/>
              <a:gd name="T26" fmla="*/ 6 w 117"/>
              <a:gd name="T27" fmla="*/ 34 h 121"/>
              <a:gd name="T28" fmla="*/ 2 w 117"/>
              <a:gd name="T29" fmla="*/ 45 h 121"/>
              <a:gd name="T30" fmla="*/ 0 w 117"/>
              <a:gd name="T31" fmla="*/ 58 h 121"/>
              <a:gd name="T32" fmla="*/ 2 w 117"/>
              <a:gd name="T33" fmla="*/ 74 h 121"/>
              <a:gd name="T34" fmla="*/ 2 w 117"/>
              <a:gd name="T35" fmla="*/ 74 h 121"/>
              <a:gd name="T36" fmla="*/ 4 w 117"/>
              <a:gd name="T37" fmla="*/ 83 h 121"/>
              <a:gd name="T38" fmla="*/ 7 w 117"/>
              <a:gd name="T39" fmla="*/ 91 h 121"/>
              <a:gd name="T40" fmla="*/ 12 w 117"/>
              <a:gd name="T41" fmla="*/ 98 h 121"/>
              <a:gd name="T42" fmla="*/ 18 w 117"/>
              <a:gd name="T43" fmla="*/ 104 h 121"/>
              <a:gd name="T44" fmla="*/ 23 w 117"/>
              <a:gd name="T45" fmla="*/ 109 h 121"/>
              <a:gd name="T46" fmla="*/ 31 w 117"/>
              <a:gd name="T47" fmla="*/ 113 h 121"/>
              <a:gd name="T48" fmla="*/ 38 w 117"/>
              <a:gd name="T49" fmla="*/ 116 h 121"/>
              <a:gd name="T50" fmla="*/ 46 w 117"/>
              <a:gd name="T51" fmla="*/ 118 h 121"/>
              <a:gd name="T52" fmla="*/ 54 w 117"/>
              <a:gd name="T53" fmla="*/ 121 h 121"/>
              <a:gd name="T54" fmla="*/ 62 w 117"/>
              <a:gd name="T55" fmla="*/ 121 h 121"/>
              <a:gd name="T56" fmla="*/ 78 w 117"/>
              <a:gd name="T57" fmla="*/ 121 h 121"/>
              <a:gd name="T58" fmla="*/ 86 w 117"/>
              <a:gd name="T59" fmla="*/ 120 h 121"/>
              <a:gd name="T60" fmla="*/ 93 w 117"/>
              <a:gd name="T61" fmla="*/ 117 h 121"/>
              <a:gd name="T62" fmla="*/ 99 w 117"/>
              <a:gd name="T63" fmla="*/ 114 h 121"/>
              <a:gd name="T64" fmla="*/ 105 w 117"/>
              <a:gd name="T65" fmla="*/ 110 h 121"/>
              <a:gd name="T66" fmla="*/ 105 w 117"/>
              <a:gd name="T67" fmla="*/ 110 h 121"/>
              <a:gd name="T68" fmla="*/ 110 w 117"/>
              <a:gd name="T69" fmla="*/ 106 h 121"/>
              <a:gd name="T70" fmla="*/ 114 w 117"/>
              <a:gd name="T71" fmla="*/ 101 h 121"/>
              <a:gd name="T72" fmla="*/ 115 w 117"/>
              <a:gd name="T73" fmla="*/ 94 h 121"/>
              <a:gd name="T74" fmla="*/ 117 w 117"/>
              <a:gd name="T75" fmla="*/ 89 h 121"/>
              <a:gd name="T76" fmla="*/ 117 w 117"/>
              <a:gd name="T77" fmla="*/ 89 h 121"/>
              <a:gd name="T78" fmla="*/ 69 w 117"/>
              <a:gd name="T79" fmla="*/ 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121">
                <a:moveTo>
                  <a:pt x="69" y="8"/>
                </a:moveTo>
                <a:lnTo>
                  <a:pt x="69" y="8"/>
                </a:lnTo>
                <a:lnTo>
                  <a:pt x="67" y="4"/>
                </a:lnTo>
                <a:lnTo>
                  <a:pt x="63" y="0"/>
                </a:lnTo>
                <a:lnTo>
                  <a:pt x="63" y="0"/>
                </a:lnTo>
                <a:lnTo>
                  <a:pt x="58" y="0"/>
                </a:lnTo>
                <a:lnTo>
                  <a:pt x="51" y="2"/>
                </a:lnTo>
                <a:lnTo>
                  <a:pt x="43" y="4"/>
                </a:lnTo>
                <a:lnTo>
                  <a:pt x="35" y="8"/>
                </a:lnTo>
                <a:lnTo>
                  <a:pt x="19" y="18"/>
                </a:lnTo>
                <a:lnTo>
                  <a:pt x="14" y="22"/>
                </a:lnTo>
                <a:lnTo>
                  <a:pt x="10" y="26"/>
                </a:lnTo>
                <a:lnTo>
                  <a:pt x="10" y="26"/>
                </a:lnTo>
                <a:lnTo>
                  <a:pt x="6" y="34"/>
                </a:lnTo>
                <a:lnTo>
                  <a:pt x="2" y="45"/>
                </a:lnTo>
                <a:lnTo>
                  <a:pt x="0" y="58"/>
                </a:lnTo>
                <a:lnTo>
                  <a:pt x="2" y="74"/>
                </a:lnTo>
                <a:lnTo>
                  <a:pt x="2" y="74"/>
                </a:lnTo>
                <a:lnTo>
                  <a:pt x="4" y="83"/>
                </a:lnTo>
                <a:lnTo>
                  <a:pt x="7" y="91"/>
                </a:lnTo>
                <a:lnTo>
                  <a:pt x="12" y="98"/>
                </a:lnTo>
                <a:lnTo>
                  <a:pt x="18" y="104"/>
                </a:lnTo>
                <a:lnTo>
                  <a:pt x="23" y="109"/>
                </a:lnTo>
                <a:lnTo>
                  <a:pt x="31" y="113"/>
                </a:lnTo>
                <a:lnTo>
                  <a:pt x="38" y="116"/>
                </a:lnTo>
                <a:lnTo>
                  <a:pt x="46" y="118"/>
                </a:lnTo>
                <a:lnTo>
                  <a:pt x="54" y="121"/>
                </a:lnTo>
                <a:lnTo>
                  <a:pt x="62" y="121"/>
                </a:lnTo>
                <a:lnTo>
                  <a:pt x="78" y="121"/>
                </a:lnTo>
                <a:lnTo>
                  <a:pt x="86" y="120"/>
                </a:lnTo>
                <a:lnTo>
                  <a:pt x="93" y="117"/>
                </a:lnTo>
                <a:lnTo>
                  <a:pt x="99" y="114"/>
                </a:lnTo>
                <a:lnTo>
                  <a:pt x="105" y="110"/>
                </a:lnTo>
                <a:lnTo>
                  <a:pt x="105" y="110"/>
                </a:lnTo>
                <a:lnTo>
                  <a:pt x="110" y="106"/>
                </a:lnTo>
                <a:lnTo>
                  <a:pt x="114" y="101"/>
                </a:lnTo>
                <a:lnTo>
                  <a:pt x="115" y="94"/>
                </a:lnTo>
                <a:lnTo>
                  <a:pt x="117" y="89"/>
                </a:lnTo>
                <a:lnTo>
                  <a:pt x="117" y="89"/>
                </a:lnTo>
                <a:lnTo>
                  <a:pt x="69" y="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4" name="Freeform 2858"/>
          <p:cNvSpPr>
            <a:spLocks/>
          </p:cNvSpPr>
          <p:nvPr/>
        </p:nvSpPr>
        <p:spPr bwMode="auto">
          <a:xfrm>
            <a:off x="1717676" y="3124201"/>
            <a:ext cx="92075" cy="95250"/>
          </a:xfrm>
          <a:custGeom>
            <a:avLst/>
            <a:gdLst>
              <a:gd name="T0" fmla="*/ 69 w 117"/>
              <a:gd name="T1" fmla="*/ 8 h 121"/>
              <a:gd name="T2" fmla="*/ 69 w 117"/>
              <a:gd name="T3" fmla="*/ 8 h 121"/>
              <a:gd name="T4" fmla="*/ 67 w 117"/>
              <a:gd name="T5" fmla="*/ 4 h 121"/>
              <a:gd name="T6" fmla="*/ 63 w 117"/>
              <a:gd name="T7" fmla="*/ 0 h 121"/>
              <a:gd name="T8" fmla="*/ 63 w 117"/>
              <a:gd name="T9" fmla="*/ 0 h 121"/>
              <a:gd name="T10" fmla="*/ 58 w 117"/>
              <a:gd name="T11" fmla="*/ 0 h 121"/>
              <a:gd name="T12" fmla="*/ 51 w 117"/>
              <a:gd name="T13" fmla="*/ 2 h 121"/>
              <a:gd name="T14" fmla="*/ 43 w 117"/>
              <a:gd name="T15" fmla="*/ 4 h 121"/>
              <a:gd name="T16" fmla="*/ 35 w 117"/>
              <a:gd name="T17" fmla="*/ 8 h 121"/>
              <a:gd name="T18" fmla="*/ 19 w 117"/>
              <a:gd name="T19" fmla="*/ 18 h 121"/>
              <a:gd name="T20" fmla="*/ 14 w 117"/>
              <a:gd name="T21" fmla="*/ 22 h 121"/>
              <a:gd name="T22" fmla="*/ 10 w 117"/>
              <a:gd name="T23" fmla="*/ 26 h 121"/>
              <a:gd name="T24" fmla="*/ 10 w 117"/>
              <a:gd name="T25" fmla="*/ 26 h 121"/>
              <a:gd name="T26" fmla="*/ 6 w 117"/>
              <a:gd name="T27" fmla="*/ 34 h 121"/>
              <a:gd name="T28" fmla="*/ 2 w 117"/>
              <a:gd name="T29" fmla="*/ 45 h 121"/>
              <a:gd name="T30" fmla="*/ 0 w 117"/>
              <a:gd name="T31" fmla="*/ 58 h 121"/>
              <a:gd name="T32" fmla="*/ 2 w 117"/>
              <a:gd name="T33" fmla="*/ 74 h 121"/>
              <a:gd name="T34" fmla="*/ 2 w 117"/>
              <a:gd name="T35" fmla="*/ 74 h 121"/>
              <a:gd name="T36" fmla="*/ 4 w 117"/>
              <a:gd name="T37" fmla="*/ 83 h 121"/>
              <a:gd name="T38" fmla="*/ 7 w 117"/>
              <a:gd name="T39" fmla="*/ 91 h 121"/>
              <a:gd name="T40" fmla="*/ 12 w 117"/>
              <a:gd name="T41" fmla="*/ 98 h 121"/>
              <a:gd name="T42" fmla="*/ 18 w 117"/>
              <a:gd name="T43" fmla="*/ 104 h 121"/>
              <a:gd name="T44" fmla="*/ 23 w 117"/>
              <a:gd name="T45" fmla="*/ 109 h 121"/>
              <a:gd name="T46" fmla="*/ 31 w 117"/>
              <a:gd name="T47" fmla="*/ 113 h 121"/>
              <a:gd name="T48" fmla="*/ 38 w 117"/>
              <a:gd name="T49" fmla="*/ 116 h 121"/>
              <a:gd name="T50" fmla="*/ 46 w 117"/>
              <a:gd name="T51" fmla="*/ 118 h 121"/>
              <a:gd name="T52" fmla="*/ 54 w 117"/>
              <a:gd name="T53" fmla="*/ 121 h 121"/>
              <a:gd name="T54" fmla="*/ 62 w 117"/>
              <a:gd name="T55" fmla="*/ 121 h 121"/>
              <a:gd name="T56" fmla="*/ 78 w 117"/>
              <a:gd name="T57" fmla="*/ 121 h 121"/>
              <a:gd name="T58" fmla="*/ 86 w 117"/>
              <a:gd name="T59" fmla="*/ 120 h 121"/>
              <a:gd name="T60" fmla="*/ 93 w 117"/>
              <a:gd name="T61" fmla="*/ 117 h 121"/>
              <a:gd name="T62" fmla="*/ 99 w 117"/>
              <a:gd name="T63" fmla="*/ 114 h 121"/>
              <a:gd name="T64" fmla="*/ 105 w 117"/>
              <a:gd name="T65" fmla="*/ 110 h 121"/>
              <a:gd name="T66" fmla="*/ 105 w 117"/>
              <a:gd name="T67" fmla="*/ 110 h 121"/>
              <a:gd name="T68" fmla="*/ 110 w 117"/>
              <a:gd name="T69" fmla="*/ 106 h 121"/>
              <a:gd name="T70" fmla="*/ 114 w 117"/>
              <a:gd name="T71" fmla="*/ 101 h 121"/>
              <a:gd name="T72" fmla="*/ 115 w 117"/>
              <a:gd name="T73" fmla="*/ 94 h 121"/>
              <a:gd name="T74" fmla="*/ 117 w 117"/>
              <a:gd name="T75" fmla="*/ 89 h 121"/>
              <a:gd name="T76" fmla="*/ 117 w 117"/>
              <a:gd name="T77" fmla="*/ 8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121">
                <a:moveTo>
                  <a:pt x="69" y="8"/>
                </a:moveTo>
                <a:lnTo>
                  <a:pt x="69" y="8"/>
                </a:lnTo>
                <a:lnTo>
                  <a:pt x="67" y="4"/>
                </a:lnTo>
                <a:lnTo>
                  <a:pt x="63" y="0"/>
                </a:lnTo>
                <a:lnTo>
                  <a:pt x="63" y="0"/>
                </a:lnTo>
                <a:lnTo>
                  <a:pt x="58" y="0"/>
                </a:lnTo>
                <a:lnTo>
                  <a:pt x="51" y="2"/>
                </a:lnTo>
                <a:lnTo>
                  <a:pt x="43" y="4"/>
                </a:lnTo>
                <a:lnTo>
                  <a:pt x="35" y="8"/>
                </a:lnTo>
                <a:lnTo>
                  <a:pt x="19" y="18"/>
                </a:lnTo>
                <a:lnTo>
                  <a:pt x="14" y="22"/>
                </a:lnTo>
                <a:lnTo>
                  <a:pt x="10" y="26"/>
                </a:lnTo>
                <a:lnTo>
                  <a:pt x="10" y="26"/>
                </a:lnTo>
                <a:lnTo>
                  <a:pt x="6" y="34"/>
                </a:lnTo>
                <a:lnTo>
                  <a:pt x="2" y="45"/>
                </a:lnTo>
                <a:lnTo>
                  <a:pt x="0" y="58"/>
                </a:lnTo>
                <a:lnTo>
                  <a:pt x="2" y="74"/>
                </a:lnTo>
                <a:lnTo>
                  <a:pt x="2" y="74"/>
                </a:lnTo>
                <a:lnTo>
                  <a:pt x="4" y="83"/>
                </a:lnTo>
                <a:lnTo>
                  <a:pt x="7" y="91"/>
                </a:lnTo>
                <a:lnTo>
                  <a:pt x="12" y="98"/>
                </a:lnTo>
                <a:lnTo>
                  <a:pt x="18" y="104"/>
                </a:lnTo>
                <a:lnTo>
                  <a:pt x="23" y="109"/>
                </a:lnTo>
                <a:lnTo>
                  <a:pt x="31" y="113"/>
                </a:lnTo>
                <a:lnTo>
                  <a:pt x="38" y="116"/>
                </a:lnTo>
                <a:lnTo>
                  <a:pt x="46" y="118"/>
                </a:lnTo>
                <a:lnTo>
                  <a:pt x="54" y="121"/>
                </a:lnTo>
                <a:lnTo>
                  <a:pt x="62" y="121"/>
                </a:lnTo>
                <a:lnTo>
                  <a:pt x="78" y="121"/>
                </a:lnTo>
                <a:lnTo>
                  <a:pt x="86" y="120"/>
                </a:lnTo>
                <a:lnTo>
                  <a:pt x="93" y="117"/>
                </a:lnTo>
                <a:lnTo>
                  <a:pt x="99" y="114"/>
                </a:lnTo>
                <a:lnTo>
                  <a:pt x="105" y="110"/>
                </a:lnTo>
                <a:lnTo>
                  <a:pt x="105" y="110"/>
                </a:lnTo>
                <a:lnTo>
                  <a:pt x="110" y="106"/>
                </a:lnTo>
                <a:lnTo>
                  <a:pt x="114" y="101"/>
                </a:lnTo>
                <a:lnTo>
                  <a:pt x="115" y="94"/>
                </a:lnTo>
                <a:lnTo>
                  <a:pt x="117" y="89"/>
                </a:lnTo>
                <a:lnTo>
                  <a:pt x="117" y="8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95" name="Freeform 2859"/>
          <p:cNvSpPr>
            <a:spLocks/>
          </p:cNvSpPr>
          <p:nvPr/>
        </p:nvSpPr>
        <p:spPr bwMode="auto">
          <a:xfrm>
            <a:off x="1819275" y="3022602"/>
            <a:ext cx="96838" cy="90488"/>
          </a:xfrm>
          <a:custGeom>
            <a:avLst/>
            <a:gdLst>
              <a:gd name="T0" fmla="*/ 7 w 122"/>
              <a:gd name="T1" fmla="*/ 68 h 115"/>
              <a:gd name="T2" fmla="*/ 7 w 122"/>
              <a:gd name="T3" fmla="*/ 68 h 115"/>
              <a:gd name="T4" fmla="*/ 3 w 122"/>
              <a:gd name="T5" fmla="*/ 67 h 115"/>
              <a:gd name="T6" fmla="*/ 0 w 122"/>
              <a:gd name="T7" fmla="*/ 63 h 115"/>
              <a:gd name="T8" fmla="*/ 0 w 122"/>
              <a:gd name="T9" fmla="*/ 63 h 115"/>
              <a:gd name="T10" fmla="*/ 0 w 122"/>
              <a:gd name="T11" fmla="*/ 57 h 115"/>
              <a:gd name="T12" fmla="*/ 1 w 122"/>
              <a:gd name="T13" fmla="*/ 51 h 115"/>
              <a:gd name="T14" fmla="*/ 4 w 122"/>
              <a:gd name="T15" fmla="*/ 43 h 115"/>
              <a:gd name="T16" fmla="*/ 8 w 122"/>
              <a:gd name="T17" fmla="*/ 35 h 115"/>
              <a:gd name="T18" fmla="*/ 17 w 122"/>
              <a:gd name="T19" fmla="*/ 19 h 115"/>
              <a:gd name="T20" fmla="*/ 21 w 122"/>
              <a:gd name="T21" fmla="*/ 13 h 115"/>
              <a:gd name="T22" fmla="*/ 25 w 122"/>
              <a:gd name="T23" fmla="*/ 9 h 115"/>
              <a:gd name="T24" fmla="*/ 25 w 122"/>
              <a:gd name="T25" fmla="*/ 9 h 115"/>
              <a:gd name="T26" fmla="*/ 33 w 122"/>
              <a:gd name="T27" fmla="*/ 5 h 115"/>
              <a:gd name="T28" fmla="*/ 44 w 122"/>
              <a:gd name="T29" fmla="*/ 1 h 115"/>
              <a:gd name="T30" fmla="*/ 58 w 122"/>
              <a:gd name="T31" fmla="*/ 0 h 115"/>
              <a:gd name="T32" fmla="*/ 74 w 122"/>
              <a:gd name="T33" fmla="*/ 1 h 115"/>
              <a:gd name="T34" fmla="*/ 74 w 122"/>
              <a:gd name="T35" fmla="*/ 1 h 115"/>
              <a:gd name="T36" fmla="*/ 83 w 122"/>
              <a:gd name="T37" fmla="*/ 4 h 115"/>
              <a:gd name="T38" fmla="*/ 91 w 122"/>
              <a:gd name="T39" fmla="*/ 6 h 115"/>
              <a:gd name="T40" fmla="*/ 98 w 122"/>
              <a:gd name="T41" fmla="*/ 10 h 115"/>
              <a:gd name="T42" fmla="*/ 103 w 122"/>
              <a:gd name="T43" fmla="*/ 17 h 115"/>
              <a:gd name="T44" fmla="*/ 108 w 122"/>
              <a:gd name="T45" fmla="*/ 23 h 115"/>
              <a:gd name="T46" fmla="*/ 112 w 122"/>
              <a:gd name="T47" fmla="*/ 29 h 115"/>
              <a:gd name="T48" fmla="*/ 116 w 122"/>
              <a:gd name="T49" fmla="*/ 37 h 115"/>
              <a:gd name="T50" fmla="*/ 119 w 122"/>
              <a:gd name="T51" fmla="*/ 45 h 115"/>
              <a:gd name="T52" fmla="*/ 121 w 122"/>
              <a:gd name="T53" fmla="*/ 53 h 115"/>
              <a:gd name="T54" fmla="*/ 122 w 122"/>
              <a:gd name="T55" fmla="*/ 61 h 115"/>
              <a:gd name="T56" fmla="*/ 122 w 122"/>
              <a:gd name="T57" fmla="*/ 76 h 115"/>
              <a:gd name="T58" fmla="*/ 121 w 122"/>
              <a:gd name="T59" fmla="*/ 84 h 115"/>
              <a:gd name="T60" fmla="*/ 118 w 122"/>
              <a:gd name="T61" fmla="*/ 91 h 115"/>
              <a:gd name="T62" fmla="*/ 115 w 122"/>
              <a:gd name="T63" fmla="*/ 98 h 115"/>
              <a:gd name="T64" fmla="*/ 111 w 122"/>
              <a:gd name="T65" fmla="*/ 103 h 115"/>
              <a:gd name="T66" fmla="*/ 111 w 122"/>
              <a:gd name="T67" fmla="*/ 103 h 115"/>
              <a:gd name="T68" fmla="*/ 107 w 122"/>
              <a:gd name="T69" fmla="*/ 108 h 115"/>
              <a:gd name="T70" fmla="*/ 102 w 122"/>
              <a:gd name="T71" fmla="*/ 112 h 115"/>
              <a:gd name="T72" fmla="*/ 95 w 122"/>
              <a:gd name="T73" fmla="*/ 114 h 115"/>
              <a:gd name="T74" fmla="*/ 90 w 122"/>
              <a:gd name="T75" fmla="*/ 115 h 115"/>
              <a:gd name="T76" fmla="*/ 90 w 122"/>
              <a:gd name="T77" fmla="*/ 115 h 115"/>
              <a:gd name="T78" fmla="*/ 7 w 122"/>
              <a:gd name="T79" fmla="*/ 6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15">
                <a:moveTo>
                  <a:pt x="7" y="68"/>
                </a:moveTo>
                <a:lnTo>
                  <a:pt x="7" y="68"/>
                </a:lnTo>
                <a:lnTo>
                  <a:pt x="3" y="67"/>
                </a:lnTo>
                <a:lnTo>
                  <a:pt x="0" y="63"/>
                </a:lnTo>
                <a:lnTo>
                  <a:pt x="0" y="63"/>
                </a:lnTo>
                <a:lnTo>
                  <a:pt x="0" y="57"/>
                </a:lnTo>
                <a:lnTo>
                  <a:pt x="1" y="51"/>
                </a:lnTo>
                <a:lnTo>
                  <a:pt x="4" y="43"/>
                </a:lnTo>
                <a:lnTo>
                  <a:pt x="8" y="35"/>
                </a:lnTo>
                <a:lnTo>
                  <a:pt x="17" y="19"/>
                </a:lnTo>
                <a:lnTo>
                  <a:pt x="21" y="13"/>
                </a:lnTo>
                <a:lnTo>
                  <a:pt x="25" y="9"/>
                </a:lnTo>
                <a:lnTo>
                  <a:pt x="25" y="9"/>
                </a:lnTo>
                <a:lnTo>
                  <a:pt x="33" y="5"/>
                </a:lnTo>
                <a:lnTo>
                  <a:pt x="44" y="1"/>
                </a:lnTo>
                <a:lnTo>
                  <a:pt x="58" y="0"/>
                </a:lnTo>
                <a:lnTo>
                  <a:pt x="74" y="1"/>
                </a:lnTo>
                <a:lnTo>
                  <a:pt x="74" y="1"/>
                </a:lnTo>
                <a:lnTo>
                  <a:pt x="83" y="4"/>
                </a:lnTo>
                <a:lnTo>
                  <a:pt x="91" y="6"/>
                </a:lnTo>
                <a:lnTo>
                  <a:pt x="98" y="10"/>
                </a:lnTo>
                <a:lnTo>
                  <a:pt x="103" y="17"/>
                </a:lnTo>
                <a:lnTo>
                  <a:pt x="108" y="23"/>
                </a:lnTo>
                <a:lnTo>
                  <a:pt x="112" y="29"/>
                </a:lnTo>
                <a:lnTo>
                  <a:pt x="116" y="37"/>
                </a:lnTo>
                <a:lnTo>
                  <a:pt x="119" y="45"/>
                </a:lnTo>
                <a:lnTo>
                  <a:pt x="121" y="53"/>
                </a:lnTo>
                <a:lnTo>
                  <a:pt x="122" y="61"/>
                </a:lnTo>
                <a:lnTo>
                  <a:pt x="122" y="76"/>
                </a:lnTo>
                <a:lnTo>
                  <a:pt x="121" y="84"/>
                </a:lnTo>
                <a:lnTo>
                  <a:pt x="118" y="91"/>
                </a:lnTo>
                <a:lnTo>
                  <a:pt x="115" y="98"/>
                </a:lnTo>
                <a:lnTo>
                  <a:pt x="111" y="103"/>
                </a:lnTo>
                <a:lnTo>
                  <a:pt x="111" y="103"/>
                </a:lnTo>
                <a:lnTo>
                  <a:pt x="107" y="108"/>
                </a:lnTo>
                <a:lnTo>
                  <a:pt x="102" y="112"/>
                </a:lnTo>
                <a:lnTo>
                  <a:pt x="95" y="114"/>
                </a:lnTo>
                <a:lnTo>
                  <a:pt x="90" y="115"/>
                </a:lnTo>
                <a:lnTo>
                  <a:pt x="90" y="115"/>
                </a:lnTo>
                <a:lnTo>
                  <a:pt x="7" y="6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6" name="Freeform 2860"/>
          <p:cNvSpPr>
            <a:spLocks/>
          </p:cNvSpPr>
          <p:nvPr/>
        </p:nvSpPr>
        <p:spPr bwMode="auto">
          <a:xfrm>
            <a:off x="1819275" y="3022602"/>
            <a:ext cx="96838" cy="90488"/>
          </a:xfrm>
          <a:custGeom>
            <a:avLst/>
            <a:gdLst>
              <a:gd name="T0" fmla="*/ 7 w 122"/>
              <a:gd name="T1" fmla="*/ 68 h 115"/>
              <a:gd name="T2" fmla="*/ 7 w 122"/>
              <a:gd name="T3" fmla="*/ 68 h 115"/>
              <a:gd name="T4" fmla="*/ 3 w 122"/>
              <a:gd name="T5" fmla="*/ 67 h 115"/>
              <a:gd name="T6" fmla="*/ 0 w 122"/>
              <a:gd name="T7" fmla="*/ 63 h 115"/>
              <a:gd name="T8" fmla="*/ 0 w 122"/>
              <a:gd name="T9" fmla="*/ 63 h 115"/>
              <a:gd name="T10" fmla="*/ 0 w 122"/>
              <a:gd name="T11" fmla="*/ 57 h 115"/>
              <a:gd name="T12" fmla="*/ 1 w 122"/>
              <a:gd name="T13" fmla="*/ 51 h 115"/>
              <a:gd name="T14" fmla="*/ 4 w 122"/>
              <a:gd name="T15" fmla="*/ 43 h 115"/>
              <a:gd name="T16" fmla="*/ 8 w 122"/>
              <a:gd name="T17" fmla="*/ 35 h 115"/>
              <a:gd name="T18" fmla="*/ 17 w 122"/>
              <a:gd name="T19" fmla="*/ 19 h 115"/>
              <a:gd name="T20" fmla="*/ 21 w 122"/>
              <a:gd name="T21" fmla="*/ 13 h 115"/>
              <a:gd name="T22" fmla="*/ 25 w 122"/>
              <a:gd name="T23" fmla="*/ 9 h 115"/>
              <a:gd name="T24" fmla="*/ 25 w 122"/>
              <a:gd name="T25" fmla="*/ 9 h 115"/>
              <a:gd name="T26" fmla="*/ 33 w 122"/>
              <a:gd name="T27" fmla="*/ 5 h 115"/>
              <a:gd name="T28" fmla="*/ 44 w 122"/>
              <a:gd name="T29" fmla="*/ 1 h 115"/>
              <a:gd name="T30" fmla="*/ 58 w 122"/>
              <a:gd name="T31" fmla="*/ 0 h 115"/>
              <a:gd name="T32" fmla="*/ 74 w 122"/>
              <a:gd name="T33" fmla="*/ 1 h 115"/>
              <a:gd name="T34" fmla="*/ 74 w 122"/>
              <a:gd name="T35" fmla="*/ 1 h 115"/>
              <a:gd name="T36" fmla="*/ 83 w 122"/>
              <a:gd name="T37" fmla="*/ 4 h 115"/>
              <a:gd name="T38" fmla="*/ 91 w 122"/>
              <a:gd name="T39" fmla="*/ 6 h 115"/>
              <a:gd name="T40" fmla="*/ 98 w 122"/>
              <a:gd name="T41" fmla="*/ 10 h 115"/>
              <a:gd name="T42" fmla="*/ 103 w 122"/>
              <a:gd name="T43" fmla="*/ 17 h 115"/>
              <a:gd name="T44" fmla="*/ 108 w 122"/>
              <a:gd name="T45" fmla="*/ 23 h 115"/>
              <a:gd name="T46" fmla="*/ 112 w 122"/>
              <a:gd name="T47" fmla="*/ 29 h 115"/>
              <a:gd name="T48" fmla="*/ 116 w 122"/>
              <a:gd name="T49" fmla="*/ 37 h 115"/>
              <a:gd name="T50" fmla="*/ 119 w 122"/>
              <a:gd name="T51" fmla="*/ 45 h 115"/>
              <a:gd name="T52" fmla="*/ 121 w 122"/>
              <a:gd name="T53" fmla="*/ 53 h 115"/>
              <a:gd name="T54" fmla="*/ 122 w 122"/>
              <a:gd name="T55" fmla="*/ 61 h 115"/>
              <a:gd name="T56" fmla="*/ 122 w 122"/>
              <a:gd name="T57" fmla="*/ 76 h 115"/>
              <a:gd name="T58" fmla="*/ 121 w 122"/>
              <a:gd name="T59" fmla="*/ 84 h 115"/>
              <a:gd name="T60" fmla="*/ 118 w 122"/>
              <a:gd name="T61" fmla="*/ 91 h 115"/>
              <a:gd name="T62" fmla="*/ 115 w 122"/>
              <a:gd name="T63" fmla="*/ 98 h 115"/>
              <a:gd name="T64" fmla="*/ 111 w 122"/>
              <a:gd name="T65" fmla="*/ 103 h 115"/>
              <a:gd name="T66" fmla="*/ 111 w 122"/>
              <a:gd name="T67" fmla="*/ 103 h 115"/>
              <a:gd name="T68" fmla="*/ 107 w 122"/>
              <a:gd name="T69" fmla="*/ 108 h 115"/>
              <a:gd name="T70" fmla="*/ 102 w 122"/>
              <a:gd name="T71" fmla="*/ 112 h 115"/>
              <a:gd name="T72" fmla="*/ 95 w 122"/>
              <a:gd name="T73" fmla="*/ 114 h 115"/>
              <a:gd name="T74" fmla="*/ 90 w 122"/>
              <a:gd name="T75" fmla="*/ 115 h 115"/>
              <a:gd name="T76" fmla="*/ 90 w 122"/>
              <a:gd name="T7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115">
                <a:moveTo>
                  <a:pt x="7" y="68"/>
                </a:moveTo>
                <a:lnTo>
                  <a:pt x="7" y="68"/>
                </a:lnTo>
                <a:lnTo>
                  <a:pt x="3" y="67"/>
                </a:lnTo>
                <a:lnTo>
                  <a:pt x="0" y="63"/>
                </a:lnTo>
                <a:lnTo>
                  <a:pt x="0" y="63"/>
                </a:lnTo>
                <a:lnTo>
                  <a:pt x="0" y="57"/>
                </a:lnTo>
                <a:lnTo>
                  <a:pt x="1" y="51"/>
                </a:lnTo>
                <a:lnTo>
                  <a:pt x="4" y="43"/>
                </a:lnTo>
                <a:lnTo>
                  <a:pt x="8" y="35"/>
                </a:lnTo>
                <a:lnTo>
                  <a:pt x="17" y="19"/>
                </a:lnTo>
                <a:lnTo>
                  <a:pt x="21" y="13"/>
                </a:lnTo>
                <a:lnTo>
                  <a:pt x="25" y="9"/>
                </a:lnTo>
                <a:lnTo>
                  <a:pt x="25" y="9"/>
                </a:lnTo>
                <a:lnTo>
                  <a:pt x="33" y="5"/>
                </a:lnTo>
                <a:lnTo>
                  <a:pt x="44" y="1"/>
                </a:lnTo>
                <a:lnTo>
                  <a:pt x="58" y="0"/>
                </a:lnTo>
                <a:lnTo>
                  <a:pt x="74" y="1"/>
                </a:lnTo>
                <a:lnTo>
                  <a:pt x="74" y="1"/>
                </a:lnTo>
                <a:lnTo>
                  <a:pt x="83" y="4"/>
                </a:lnTo>
                <a:lnTo>
                  <a:pt x="91" y="6"/>
                </a:lnTo>
                <a:lnTo>
                  <a:pt x="98" y="10"/>
                </a:lnTo>
                <a:lnTo>
                  <a:pt x="103" y="17"/>
                </a:lnTo>
                <a:lnTo>
                  <a:pt x="108" y="23"/>
                </a:lnTo>
                <a:lnTo>
                  <a:pt x="112" y="29"/>
                </a:lnTo>
                <a:lnTo>
                  <a:pt x="116" y="37"/>
                </a:lnTo>
                <a:lnTo>
                  <a:pt x="119" y="45"/>
                </a:lnTo>
                <a:lnTo>
                  <a:pt x="121" y="53"/>
                </a:lnTo>
                <a:lnTo>
                  <a:pt x="122" y="61"/>
                </a:lnTo>
                <a:lnTo>
                  <a:pt x="122" y="76"/>
                </a:lnTo>
                <a:lnTo>
                  <a:pt x="121" y="84"/>
                </a:lnTo>
                <a:lnTo>
                  <a:pt x="118" y="91"/>
                </a:lnTo>
                <a:lnTo>
                  <a:pt x="115" y="98"/>
                </a:lnTo>
                <a:lnTo>
                  <a:pt x="111" y="103"/>
                </a:lnTo>
                <a:lnTo>
                  <a:pt x="111" y="103"/>
                </a:lnTo>
                <a:lnTo>
                  <a:pt x="107" y="108"/>
                </a:lnTo>
                <a:lnTo>
                  <a:pt x="102" y="112"/>
                </a:lnTo>
                <a:lnTo>
                  <a:pt x="95" y="114"/>
                </a:lnTo>
                <a:lnTo>
                  <a:pt x="90" y="115"/>
                </a:lnTo>
                <a:lnTo>
                  <a:pt x="90" y="1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97" name="Freeform 2861"/>
          <p:cNvSpPr>
            <a:spLocks/>
          </p:cNvSpPr>
          <p:nvPr/>
        </p:nvSpPr>
        <p:spPr bwMode="auto">
          <a:xfrm>
            <a:off x="1768475" y="3074990"/>
            <a:ext cx="133350" cy="130175"/>
          </a:xfrm>
          <a:custGeom>
            <a:avLst/>
            <a:gdLst>
              <a:gd name="T0" fmla="*/ 60 w 166"/>
              <a:gd name="T1" fmla="*/ 159 h 165"/>
              <a:gd name="T2" fmla="*/ 60 w 166"/>
              <a:gd name="T3" fmla="*/ 159 h 165"/>
              <a:gd name="T4" fmla="*/ 55 w 166"/>
              <a:gd name="T5" fmla="*/ 154 h 165"/>
              <a:gd name="T6" fmla="*/ 49 w 166"/>
              <a:gd name="T7" fmla="*/ 150 h 165"/>
              <a:gd name="T8" fmla="*/ 39 w 166"/>
              <a:gd name="T9" fmla="*/ 138 h 165"/>
              <a:gd name="T10" fmla="*/ 28 w 166"/>
              <a:gd name="T11" fmla="*/ 125 h 165"/>
              <a:gd name="T12" fmla="*/ 19 w 166"/>
              <a:gd name="T13" fmla="*/ 109 h 165"/>
              <a:gd name="T14" fmla="*/ 11 w 166"/>
              <a:gd name="T15" fmla="*/ 93 h 165"/>
              <a:gd name="T16" fmla="*/ 5 w 166"/>
              <a:gd name="T17" fmla="*/ 77 h 165"/>
              <a:gd name="T18" fmla="*/ 1 w 166"/>
              <a:gd name="T19" fmla="*/ 63 h 165"/>
              <a:gd name="T20" fmla="*/ 0 w 166"/>
              <a:gd name="T21" fmla="*/ 51 h 165"/>
              <a:gd name="T22" fmla="*/ 0 w 166"/>
              <a:gd name="T23" fmla="*/ 51 h 165"/>
              <a:gd name="T24" fmla="*/ 1 w 166"/>
              <a:gd name="T25" fmla="*/ 42 h 165"/>
              <a:gd name="T26" fmla="*/ 5 w 166"/>
              <a:gd name="T27" fmla="*/ 34 h 165"/>
              <a:gd name="T28" fmla="*/ 11 w 166"/>
              <a:gd name="T29" fmla="*/ 26 h 165"/>
              <a:gd name="T30" fmla="*/ 19 w 166"/>
              <a:gd name="T31" fmla="*/ 16 h 165"/>
              <a:gd name="T32" fmla="*/ 19 w 166"/>
              <a:gd name="T33" fmla="*/ 16 h 165"/>
              <a:gd name="T34" fmla="*/ 28 w 166"/>
              <a:gd name="T35" fmla="*/ 8 h 165"/>
              <a:gd name="T36" fmla="*/ 35 w 166"/>
              <a:gd name="T37" fmla="*/ 3 h 165"/>
              <a:gd name="T38" fmla="*/ 41 w 166"/>
              <a:gd name="T39" fmla="*/ 2 h 165"/>
              <a:gd name="T40" fmla="*/ 49 w 166"/>
              <a:gd name="T41" fmla="*/ 0 h 165"/>
              <a:gd name="T42" fmla="*/ 49 w 166"/>
              <a:gd name="T43" fmla="*/ 0 h 165"/>
              <a:gd name="T44" fmla="*/ 62 w 166"/>
              <a:gd name="T45" fmla="*/ 2 h 165"/>
              <a:gd name="T46" fmla="*/ 75 w 166"/>
              <a:gd name="T47" fmla="*/ 4 h 165"/>
              <a:gd name="T48" fmla="*/ 91 w 166"/>
              <a:gd name="T49" fmla="*/ 10 h 165"/>
              <a:gd name="T50" fmla="*/ 107 w 166"/>
              <a:gd name="T51" fmla="*/ 18 h 165"/>
              <a:gd name="T52" fmla="*/ 123 w 166"/>
              <a:gd name="T53" fmla="*/ 27 h 165"/>
              <a:gd name="T54" fmla="*/ 138 w 166"/>
              <a:gd name="T55" fmla="*/ 37 h 165"/>
              <a:gd name="T56" fmla="*/ 150 w 166"/>
              <a:gd name="T57" fmla="*/ 47 h 165"/>
              <a:gd name="T58" fmla="*/ 158 w 166"/>
              <a:gd name="T59" fmla="*/ 58 h 165"/>
              <a:gd name="T60" fmla="*/ 158 w 166"/>
              <a:gd name="T61" fmla="*/ 58 h 165"/>
              <a:gd name="T62" fmla="*/ 163 w 166"/>
              <a:gd name="T63" fmla="*/ 67 h 165"/>
              <a:gd name="T64" fmla="*/ 165 w 166"/>
              <a:gd name="T65" fmla="*/ 77 h 165"/>
              <a:gd name="T66" fmla="*/ 166 w 166"/>
              <a:gd name="T67" fmla="*/ 88 h 165"/>
              <a:gd name="T68" fmla="*/ 163 w 166"/>
              <a:gd name="T69" fmla="*/ 98 h 165"/>
              <a:gd name="T70" fmla="*/ 161 w 166"/>
              <a:gd name="T71" fmla="*/ 109 h 165"/>
              <a:gd name="T72" fmla="*/ 155 w 166"/>
              <a:gd name="T73" fmla="*/ 120 h 165"/>
              <a:gd name="T74" fmla="*/ 149 w 166"/>
              <a:gd name="T75" fmla="*/ 129 h 165"/>
              <a:gd name="T76" fmla="*/ 141 w 166"/>
              <a:gd name="T77" fmla="*/ 138 h 165"/>
              <a:gd name="T78" fmla="*/ 141 w 166"/>
              <a:gd name="T79" fmla="*/ 138 h 165"/>
              <a:gd name="T80" fmla="*/ 131 w 166"/>
              <a:gd name="T81" fmla="*/ 148 h 165"/>
              <a:gd name="T82" fmla="*/ 122 w 166"/>
              <a:gd name="T83" fmla="*/ 154 h 165"/>
              <a:gd name="T84" fmla="*/ 111 w 166"/>
              <a:gd name="T85" fmla="*/ 160 h 165"/>
              <a:gd name="T86" fmla="*/ 100 w 166"/>
              <a:gd name="T87" fmla="*/ 163 h 165"/>
              <a:gd name="T88" fmla="*/ 90 w 166"/>
              <a:gd name="T89" fmla="*/ 165 h 165"/>
              <a:gd name="T90" fmla="*/ 80 w 166"/>
              <a:gd name="T91" fmla="*/ 165 h 165"/>
              <a:gd name="T92" fmla="*/ 70 w 166"/>
              <a:gd name="T93" fmla="*/ 163 h 165"/>
              <a:gd name="T94" fmla="*/ 60 w 166"/>
              <a:gd name="T95" fmla="*/ 159 h 165"/>
              <a:gd name="T96" fmla="*/ 60 w 166"/>
              <a:gd name="T97" fmla="*/ 15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165">
                <a:moveTo>
                  <a:pt x="60" y="159"/>
                </a:moveTo>
                <a:lnTo>
                  <a:pt x="60" y="159"/>
                </a:lnTo>
                <a:lnTo>
                  <a:pt x="55" y="154"/>
                </a:lnTo>
                <a:lnTo>
                  <a:pt x="49" y="150"/>
                </a:lnTo>
                <a:lnTo>
                  <a:pt x="39" y="138"/>
                </a:lnTo>
                <a:lnTo>
                  <a:pt x="28" y="125"/>
                </a:lnTo>
                <a:lnTo>
                  <a:pt x="19" y="109"/>
                </a:lnTo>
                <a:lnTo>
                  <a:pt x="11" y="93"/>
                </a:lnTo>
                <a:lnTo>
                  <a:pt x="5" y="77"/>
                </a:lnTo>
                <a:lnTo>
                  <a:pt x="1" y="63"/>
                </a:lnTo>
                <a:lnTo>
                  <a:pt x="0" y="51"/>
                </a:lnTo>
                <a:lnTo>
                  <a:pt x="0" y="51"/>
                </a:lnTo>
                <a:lnTo>
                  <a:pt x="1" y="42"/>
                </a:lnTo>
                <a:lnTo>
                  <a:pt x="5" y="34"/>
                </a:lnTo>
                <a:lnTo>
                  <a:pt x="11" y="26"/>
                </a:lnTo>
                <a:lnTo>
                  <a:pt x="19" y="16"/>
                </a:lnTo>
                <a:lnTo>
                  <a:pt x="19" y="16"/>
                </a:lnTo>
                <a:lnTo>
                  <a:pt x="28" y="8"/>
                </a:lnTo>
                <a:lnTo>
                  <a:pt x="35" y="3"/>
                </a:lnTo>
                <a:lnTo>
                  <a:pt x="41" y="2"/>
                </a:lnTo>
                <a:lnTo>
                  <a:pt x="49" y="0"/>
                </a:lnTo>
                <a:lnTo>
                  <a:pt x="49" y="0"/>
                </a:lnTo>
                <a:lnTo>
                  <a:pt x="62" y="2"/>
                </a:lnTo>
                <a:lnTo>
                  <a:pt x="75" y="4"/>
                </a:lnTo>
                <a:lnTo>
                  <a:pt x="91" y="10"/>
                </a:lnTo>
                <a:lnTo>
                  <a:pt x="107" y="18"/>
                </a:lnTo>
                <a:lnTo>
                  <a:pt x="123" y="27"/>
                </a:lnTo>
                <a:lnTo>
                  <a:pt x="138" y="37"/>
                </a:lnTo>
                <a:lnTo>
                  <a:pt x="150" y="47"/>
                </a:lnTo>
                <a:lnTo>
                  <a:pt x="158" y="58"/>
                </a:lnTo>
                <a:lnTo>
                  <a:pt x="158" y="58"/>
                </a:lnTo>
                <a:lnTo>
                  <a:pt x="163" y="67"/>
                </a:lnTo>
                <a:lnTo>
                  <a:pt x="165" y="77"/>
                </a:lnTo>
                <a:lnTo>
                  <a:pt x="166" y="88"/>
                </a:lnTo>
                <a:lnTo>
                  <a:pt x="163" y="98"/>
                </a:lnTo>
                <a:lnTo>
                  <a:pt x="161" y="109"/>
                </a:lnTo>
                <a:lnTo>
                  <a:pt x="155" y="120"/>
                </a:lnTo>
                <a:lnTo>
                  <a:pt x="149" y="129"/>
                </a:lnTo>
                <a:lnTo>
                  <a:pt x="141" y="138"/>
                </a:lnTo>
                <a:lnTo>
                  <a:pt x="141" y="138"/>
                </a:lnTo>
                <a:lnTo>
                  <a:pt x="131" y="148"/>
                </a:lnTo>
                <a:lnTo>
                  <a:pt x="122" y="154"/>
                </a:lnTo>
                <a:lnTo>
                  <a:pt x="111" y="160"/>
                </a:lnTo>
                <a:lnTo>
                  <a:pt x="100" y="163"/>
                </a:lnTo>
                <a:lnTo>
                  <a:pt x="90" y="165"/>
                </a:lnTo>
                <a:lnTo>
                  <a:pt x="80" y="165"/>
                </a:lnTo>
                <a:lnTo>
                  <a:pt x="70" y="163"/>
                </a:lnTo>
                <a:lnTo>
                  <a:pt x="60" y="159"/>
                </a:lnTo>
                <a:lnTo>
                  <a:pt x="60" y="159"/>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98" name="Freeform 2862"/>
          <p:cNvSpPr>
            <a:spLocks/>
          </p:cNvSpPr>
          <p:nvPr/>
        </p:nvSpPr>
        <p:spPr bwMode="auto">
          <a:xfrm>
            <a:off x="2392364" y="2914652"/>
            <a:ext cx="382588" cy="382588"/>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9" name="Freeform 2863"/>
          <p:cNvSpPr>
            <a:spLocks/>
          </p:cNvSpPr>
          <p:nvPr/>
        </p:nvSpPr>
        <p:spPr bwMode="auto">
          <a:xfrm>
            <a:off x="2001839" y="2914652"/>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2"/>
                </a:lnTo>
                <a:lnTo>
                  <a:pt x="0" y="242"/>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0" name="Freeform 2864"/>
          <p:cNvSpPr>
            <a:spLocks/>
          </p:cNvSpPr>
          <p:nvPr/>
        </p:nvSpPr>
        <p:spPr bwMode="auto">
          <a:xfrm>
            <a:off x="2592389" y="2982914"/>
            <a:ext cx="115888" cy="114300"/>
          </a:xfrm>
          <a:custGeom>
            <a:avLst/>
            <a:gdLst>
              <a:gd name="T0" fmla="*/ 129 w 145"/>
              <a:gd name="T1" fmla="*/ 134 h 145"/>
              <a:gd name="T2" fmla="*/ 129 w 145"/>
              <a:gd name="T3" fmla="*/ 134 h 145"/>
              <a:gd name="T4" fmla="*/ 128 w 145"/>
              <a:gd name="T5" fmla="*/ 140 h 145"/>
              <a:gd name="T6" fmla="*/ 126 w 145"/>
              <a:gd name="T7" fmla="*/ 145 h 145"/>
              <a:gd name="T8" fmla="*/ 124 w 145"/>
              <a:gd name="T9" fmla="*/ 145 h 145"/>
              <a:gd name="T10" fmla="*/ 124 w 145"/>
              <a:gd name="T11" fmla="*/ 144 h 145"/>
              <a:gd name="T12" fmla="*/ 33 w 145"/>
              <a:gd name="T13" fmla="*/ 113 h 145"/>
              <a:gd name="T14" fmla="*/ 0 w 145"/>
              <a:gd name="T15" fmla="*/ 20 h 145"/>
              <a:gd name="T16" fmla="*/ 0 w 145"/>
              <a:gd name="T17" fmla="*/ 20 h 145"/>
              <a:gd name="T18" fmla="*/ 0 w 145"/>
              <a:gd name="T19" fmla="*/ 20 h 145"/>
              <a:gd name="T20" fmla="*/ 0 w 145"/>
              <a:gd name="T21" fmla="*/ 20 h 145"/>
              <a:gd name="T22" fmla="*/ 6 w 145"/>
              <a:gd name="T23" fmla="*/ 18 h 145"/>
              <a:gd name="T24" fmla="*/ 11 w 145"/>
              <a:gd name="T25" fmla="*/ 16 h 145"/>
              <a:gd name="T26" fmla="*/ 137 w 145"/>
              <a:gd name="T27" fmla="*/ 0 h 145"/>
              <a:gd name="T28" fmla="*/ 145 w 145"/>
              <a:gd name="T29" fmla="*/ 8 h 145"/>
              <a:gd name="T30" fmla="*/ 129 w 145"/>
              <a:gd name="T31" fmla="*/ 13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45">
                <a:moveTo>
                  <a:pt x="129" y="134"/>
                </a:moveTo>
                <a:lnTo>
                  <a:pt x="129" y="134"/>
                </a:lnTo>
                <a:lnTo>
                  <a:pt x="128" y="140"/>
                </a:lnTo>
                <a:lnTo>
                  <a:pt x="126" y="145"/>
                </a:lnTo>
                <a:lnTo>
                  <a:pt x="124" y="145"/>
                </a:lnTo>
                <a:lnTo>
                  <a:pt x="124" y="144"/>
                </a:lnTo>
                <a:lnTo>
                  <a:pt x="33" y="113"/>
                </a:lnTo>
                <a:lnTo>
                  <a:pt x="0" y="20"/>
                </a:lnTo>
                <a:lnTo>
                  <a:pt x="0" y="20"/>
                </a:lnTo>
                <a:lnTo>
                  <a:pt x="0" y="20"/>
                </a:lnTo>
                <a:lnTo>
                  <a:pt x="0" y="20"/>
                </a:lnTo>
                <a:lnTo>
                  <a:pt x="6" y="18"/>
                </a:lnTo>
                <a:lnTo>
                  <a:pt x="11" y="16"/>
                </a:lnTo>
                <a:lnTo>
                  <a:pt x="137" y="0"/>
                </a:lnTo>
                <a:lnTo>
                  <a:pt x="145" y="8"/>
                </a:lnTo>
                <a:lnTo>
                  <a:pt x="129" y="134"/>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1" name="Freeform 2865"/>
          <p:cNvSpPr>
            <a:spLocks/>
          </p:cNvSpPr>
          <p:nvPr/>
        </p:nvSpPr>
        <p:spPr bwMode="auto">
          <a:xfrm>
            <a:off x="2460625" y="3114677"/>
            <a:ext cx="114300" cy="115888"/>
          </a:xfrm>
          <a:custGeom>
            <a:avLst/>
            <a:gdLst>
              <a:gd name="T0" fmla="*/ 144 w 145"/>
              <a:gd name="T1" fmla="*/ 124 h 145"/>
              <a:gd name="T2" fmla="*/ 145 w 145"/>
              <a:gd name="T3" fmla="*/ 124 h 145"/>
              <a:gd name="T4" fmla="*/ 145 w 145"/>
              <a:gd name="T5" fmla="*/ 126 h 145"/>
              <a:gd name="T6" fmla="*/ 145 w 145"/>
              <a:gd name="T7" fmla="*/ 126 h 145"/>
              <a:gd name="T8" fmla="*/ 140 w 145"/>
              <a:gd name="T9" fmla="*/ 128 h 145"/>
              <a:gd name="T10" fmla="*/ 134 w 145"/>
              <a:gd name="T11" fmla="*/ 129 h 145"/>
              <a:gd name="T12" fmla="*/ 8 w 145"/>
              <a:gd name="T13" fmla="*/ 145 h 145"/>
              <a:gd name="T14" fmla="*/ 0 w 145"/>
              <a:gd name="T15" fmla="*/ 137 h 145"/>
              <a:gd name="T16" fmla="*/ 16 w 145"/>
              <a:gd name="T17" fmla="*/ 11 h 145"/>
              <a:gd name="T18" fmla="*/ 16 w 145"/>
              <a:gd name="T19" fmla="*/ 11 h 145"/>
              <a:gd name="T20" fmla="*/ 18 w 145"/>
              <a:gd name="T21" fmla="*/ 6 h 145"/>
              <a:gd name="T22" fmla="*/ 20 w 145"/>
              <a:gd name="T23" fmla="*/ 0 h 145"/>
              <a:gd name="T24" fmla="*/ 20 w 145"/>
              <a:gd name="T25" fmla="*/ 0 h 145"/>
              <a:gd name="T26" fmla="*/ 20 w 145"/>
              <a:gd name="T27" fmla="*/ 0 h 145"/>
              <a:gd name="T28" fmla="*/ 107 w 145"/>
              <a:gd name="T29" fmla="*/ 38 h 145"/>
              <a:gd name="T30" fmla="*/ 144 w 145"/>
              <a:gd name="T31" fmla="*/ 1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45">
                <a:moveTo>
                  <a:pt x="144" y="124"/>
                </a:moveTo>
                <a:lnTo>
                  <a:pt x="145" y="124"/>
                </a:lnTo>
                <a:lnTo>
                  <a:pt x="145" y="126"/>
                </a:lnTo>
                <a:lnTo>
                  <a:pt x="145" y="126"/>
                </a:lnTo>
                <a:lnTo>
                  <a:pt x="140" y="128"/>
                </a:lnTo>
                <a:lnTo>
                  <a:pt x="134" y="129"/>
                </a:lnTo>
                <a:lnTo>
                  <a:pt x="8" y="145"/>
                </a:lnTo>
                <a:lnTo>
                  <a:pt x="0" y="137"/>
                </a:lnTo>
                <a:lnTo>
                  <a:pt x="16" y="11"/>
                </a:lnTo>
                <a:lnTo>
                  <a:pt x="16" y="11"/>
                </a:lnTo>
                <a:lnTo>
                  <a:pt x="18" y="6"/>
                </a:lnTo>
                <a:lnTo>
                  <a:pt x="20" y="0"/>
                </a:lnTo>
                <a:lnTo>
                  <a:pt x="20" y="0"/>
                </a:lnTo>
                <a:lnTo>
                  <a:pt x="20" y="0"/>
                </a:lnTo>
                <a:lnTo>
                  <a:pt x="107" y="38"/>
                </a:lnTo>
                <a:lnTo>
                  <a:pt x="144" y="124"/>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2" name="Freeform 2866"/>
          <p:cNvSpPr>
            <a:spLocks noEditPoints="1"/>
          </p:cNvSpPr>
          <p:nvPr/>
        </p:nvSpPr>
        <p:spPr bwMode="auto">
          <a:xfrm>
            <a:off x="2068513" y="2982914"/>
            <a:ext cx="247650" cy="247650"/>
          </a:xfrm>
          <a:custGeom>
            <a:avLst/>
            <a:gdLst>
              <a:gd name="T0" fmla="*/ 155 w 311"/>
              <a:gd name="T1" fmla="*/ 0 h 311"/>
              <a:gd name="T2" fmla="*/ 186 w 311"/>
              <a:gd name="T3" fmla="*/ 3 h 311"/>
              <a:gd name="T4" fmla="*/ 216 w 311"/>
              <a:gd name="T5" fmla="*/ 12 h 311"/>
              <a:gd name="T6" fmla="*/ 242 w 311"/>
              <a:gd name="T7" fmla="*/ 27 h 311"/>
              <a:gd name="T8" fmla="*/ 265 w 311"/>
              <a:gd name="T9" fmla="*/ 46 h 311"/>
              <a:gd name="T10" fmla="*/ 284 w 311"/>
              <a:gd name="T11" fmla="*/ 69 h 311"/>
              <a:gd name="T12" fmla="*/ 299 w 311"/>
              <a:gd name="T13" fmla="*/ 95 h 311"/>
              <a:gd name="T14" fmla="*/ 308 w 311"/>
              <a:gd name="T15" fmla="*/ 125 h 311"/>
              <a:gd name="T16" fmla="*/ 311 w 311"/>
              <a:gd name="T17" fmla="*/ 156 h 311"/>
              <a:gd name="T18" fmla="*/ 310 w 311"/>
              <a:gd name="T19" fmla="*/ 172 h 311"/>
              <a:gd name="T20" fmla="*/ 304 w 311"/>
              <a:gd name="T21" fmla="*/ 203 h 311"/>
              <a:gd name="T22" fmla="*/ 292 w 311"/>
              <a:gd name="T23" fmla="*/ 229 h 311"/>
              <a:gd name="T24" fmla="*/ 276 w 311"/>
              <a:gd name="T25" fmla="*/ 255 h 311"/>
              <a:gd name="T26" fmla="*/ 255 w 311"/>
              <a:gd name="T27" fmla="*/ 276 h 311"/>
              <a:gd name="T28" fmla="*/ 229 w 311"/>
              <a:gd name="T29" fmla="*/ 292 h 311"/>
              <a:gd name="T30" fmla="*/ 201 w 311"/>
              <a:gd name="T31" fmla="*/ 304 h 311"/>
              <a:gd name="T32" fmla="*/ 171 w 311"/>
              <a:gd name="T33" fmla="*/ 310 h 311"/>
              <a:gd name="T34" fmla="*/ 155 w 311"/>
              <a:gd name="T35" fmla="*/ 311 h 311"/>
              <a:gd name="T36" fmla="*/ 125 w 311"/>
              <a:gd name="T37" fmla="*/ 308 h 311"/>
              <a:gd name="T38" fmla="*/ 95 w 311"/>
              <a:gd name="T39" fmla="*/ 299 h 311"/>
              <a:gd name="T40" fmla="*/ 68 w 311"/>
              <a:gd name="T41" fmla="*/ 284 h 311"/>
              <a:gd name="T42" fmla="*/ 45 w 311"/>
              <a:gd name="T43" fmla="*/ 265 h 311"/>
              <a:gd name="T44" fmla="*/ 27 w 311"/>
              <a:gd name="T45" fmla="*/ 243 h 311"/>
              <a:gd name="T46" fmla="*/ 12 w 311"/>
              <a:gd name="T47" fmla="*/ 216 h 311"/>
              <a:gd name="T48" fmla="*/ 3 w 311"/>
              <a:gd name="T49" fmla="*/ 186 h 311"/>
              <a:gd name="T50" fmla="*/ 0 w 311"/>
              <a:gd name="T51" fmla="*/ 156 h 311"/>
              <a:gd name="T52" fmla="*/ 1 w 311"/>
              <a:gd name="T53" fmla="*/ 140 h 311"/>
              <a:gd name="T54" fmla="*/ 7 w 311"/>
              <a:gd name="T55" fmla="*/ 110 h 311"/>
              <a:gd name="T56" fmla="*/ 19 w 311"/>
              <a:gd name="T57" fmla="*/ 82 h 311"/>
              <a:gd name="T58" fmla="*/ 35 w 311"/>
              <a:gd name="T59" fmla="*/ 56 h 311"/>
              <a:gd name="T60" fmla="*/ 56 w 311"/>
              <a:gd name="T61" fmla="*/ 35 h 311"/>
              <a:gd name="T62" fmla="*/ 82 w 311"/>
              <a:gd name="T63" fmla="*/ 19 h 311"/>
              <a:gd name="T64" fmla="*/ 108 w 311"/>
              <a:gd name="T65" fmla="*/ 7 h 311"/>
              <a:gd name="T66" fmla="*/ 139 w 311"/>
              <a:gd name="T67" fmla="*/ 2 h 311"/>
              <a:gd name="T68" fmla="*/ 155 w 311"/>
              <a:gd name="T69" fmla="*/ 0 h 311"/>
              <a:gd name="T70" fmla="*/ 155 w 311"/>
              <a:gd name="T71" fmla="*/ 101 h 311"/>
              <a:gd name="T72" fmla="*/ 134 w 311"/>
              <a:gd name="T73" fmla="*/ 105 h 311"/>
              <a:gd name="T74" fmla="*/ 116 w 311"/>
              <a:gd name="T75" fmla="*/ 117 h 311"/>
              <a:gd name="T76" fmla="*/ 104 w 311"/>
              <a:gd name="T77" fmla="*/ 134 h 311"/>
              <a:gd name="T78" fmla="*/ 100 w 311"/>
              <a:gd name="T79" fmla="*/ 156 h 311"/>
              <a:gd name="T80" fmla="*/ 102 w 311"/>
              <a:gd name="T81" fmla="*/ 166 h 311"/>
              <a:gd name="T82" fmla="*/ 110 w 311"/>
              <a:gd name="T83" fmla="*/ 186 h 311"/>
              <a:gd name="T84" fmla="*/ 125 w 311"/>
              <a:gd name="T85" fmla="*/ 201 h 311"/>
              <a:gd name="T86" fmla="*/ 145 w 311"/>
              <a:gd name="T87" fmla="*/ 209 h 311"/>
              <a:gd name="T88" fmla="*/ 155 w 311"/>
              <a:gd name="T89" fmla="*/ 211 h 311"/>
              <a:gd name="T90" fmla="*/ 177 w 311"/>
              <a:gd name="T91" fmla="*/ 207 h 311"/>
              <a:gd name="T92" fmla="*/ 194 w 311"/>
              <a:gd name="T93" fmla="*/ 194 h 311"/>
              <a:gd name="T94" fmla="*/ 206 w 311"/>
              <a:gd name="T95" fmla="*/ 177 h 311"/>
              <a:gd name="T96" fmla="*/ 210 w 311"/>
              <a:gd name="T97" fmla="*/ 156 h 311"/>
              <a:gd name="T98" fmla="*/ 209 w 311"/>
              <a:gd name="T99" fmla="*/ 145 h 311"/>
              <a:gd name="T100" fmla="*/ 201 w 311"/>
              <a:gd name="T101" fmla="*/ 125 h 311"/>
              <a:gd name="T102" fmla="*/ 186 w 311"/>
              <a:gd name="T103" fmla="*/ 110 h 311"/>
              <a:gd name="T104" fmla="*/ 166 w 311"/>
              <a:gd name="T105" fmla="*/ 102 h 311"/>
              <a:gd name="T106" fmla="*/ 155 w 311"/>
              <a:gd name="T107" fmla="*/ 10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311">
                <a:moveTo>
                  <a:pt x="155" y="0"/>
                </a:moveTo>
                <a:lnTo>
                  <a:pt x="155" y="0"/>
                </a:lnTo>
                <a:lnTo>
                  <a:pt x="171" y="2"/>
                </a:lnTo>
                <a:lnTo>
                  <a:pt x="186" y="3"/>
                </a:lnTo>
                <a:lnTo>
                  <a:pt x="201" y="7"/>
                </a:lnTo>
                <a:lnTo>
                  <a:pt x="216" y="12"/>
                </a:lnTo>
                <a:lnTo>
                  <a:pt x="229" y="19"/>
                </a:lnTo>
                <a:lnTo>
                  <a:pt x="242" y="27"/>
                </a:lnTo>
                <a:lnTo>
                  <a:pt x="255" y="35"/>
                </a:lnTo>
                <a:lnTo>
                  <a:pt x="265" y="46"/>
                </a:lnTo>
                <a:lnTo>
                  <a:pt x="276" y="56"/>
                </a:lnTo>
                <a:lnTo>
                  <a:pt x="284" y="69"/>
                </a:lnTo>
                <a:lnTo>
                  <a:pt x="292" y="82"/>
                </a:lnTo>
                <a:lnTo>
                  <a:pt x="299" y="95"/>
                </a:lnTo>
                <a:lnTo>
                  <a:pt x="304" y="110"/>
                </a:lnTo>
                <a:lnTo>
                  <a:pt x="308" y="125"/>
                </a:lnTo>
                <a:lnTo>
                  <a:pt x="310" y="140"/>
                </a:lnTo>
                <a:lnTo>
                  <a:pt x="311" y="156"/>
                </a:lnTo>
                <a:lnTo>
                  <a:pt x="311" y="156"/>
                </a:lnTo>
                <a:lnTo>
                  <a:pt x="310" y="172"/>
                </a:lnTo>
                <a:lnTo>
                  <a:pt x="308" y="186"/>
                </a:lnTo>
                <a:lnTo>
                  <a:pt x="304" y="203"/>
                </a:lnTo>
                <a:lnTo>
                  <a:pt x="299" y="216"/>
                </a:lnTo>
                <a:lnTo>
                  <a:pt x="292" y="229"/>
                </a:lnTo>
                <a:lnTo>
                  <a:pt x="284" y="243"/>
                </a:lnTo>
                <a:lnTo>
                  <a:pt x="276" y="255"/>
                </a:lnTo>
                <a:lnTo>
                  <a:pt x="265" y="265"/>
                </a:lnTo>
                <a:lnTo>
                  <a:pt x="255" y="276"/>
                </a:lnTo>
                <a:lnTo>
                  <a:pt x="242" y="284"/>
                </a:lnTo>
                <a:lnTo>
                  <a:pt x="229" y="292"/>
                </a:lnTo>
                <a:lnTo>
                  <a:pt x="216" y="299"/>
                </a:lnTo>
                <a:lnTo>
                  <a:pt x="201" y="304"/>
                </a:lnTo>
                <a:lnTo>
                  <a:pt x="186" y="308"/>
                </a:lnTo>
                <a:lnTo>
                  <a:pt x="171" y="310"/>
                </a:lnTo>
                <a:lnTo>
                  <a:pt x="155" y="311"/>
                </a:lnTo>
                <a:lnTo>
                  <a:pt x="155" y="311"/>
                </a:lnTo>
                <a:lnTo>
                  <a:pt x="139" y="310"/>
                </a:lnTo>
                <a:lnTo>
                  <a:pt x="125" y="308"/>
                </a:lnTo>
                <a:lnTo>
                  <a:pt x="108" y="304"/>
                </a:lnTo>
                <a:lnTo>
                  <a:pt x="95" y="299"/>
                </a:lnTo>
                <a:lnTo>
                  <a:pt x="82" y="292"/>
                </a:lnTo>
                <a:lnTo>
                  <a:pt x="68" y="284"/>
                </a:lnTo>
                <a:lnTo>
                  <a:pt x="56" y="276"/>
                </a:lnTo>
                <a:lnTo>
                  <a:pt x="45" y="265"/>
                </a:lnTo>
                <a:lnTo>
                  <a:pt x="35" y="255"/>
                </a:lnTo>
                <a:lnTo>
                  <a:pt x="27" y="243"/>
                </a:lnTo>
                <a:lnTo>
                  <a:pt x="19" y="229"/>
                </a:lnTo>
                <a:lnTo>
                  <a:pt x="12" y="216"/>
                </a:lnTo>
                <a:lnTo>
                  <a:pt x="7" y="203"/>
                </a:lnTo>
                <a:lnTo>
                  <a:pt x="3" y="186"/>
                </a:lnTo>
                <a:lnTo>
                  <a:pt x="1" y="172"/>
                </a:lnTo>
                <a:lnTo>
                  <a:pt x="0" y="156"/>
                </a:lnTo>
                <a:lnTo>
                  <a:pt x="0" y="156"/>
                </a:lnTo>
                <a:lnTo>
                  <a:pt x="1" y="140"/>
                </a:lnTo>
                <a:lnTo>
                  <a:pt x="3" y="125"/>
                </a:lnTo>
                <a:lnTo>
                  <a:pt x="7" y="110"/>
                </a:lnTo>
                <a:lnTo>
                  <a:pt x="12" y="95"/>
                </a:lnTo>
                <a:lnTo>
                  <a:pt x="19" y="82"/>
                </a:lnTo>
                <a:lnTo>
                  <a:pt x="27" y="69"/>
                </a:lnTo>
                <a:lnTo>
                  <a:pt x="35" y="56"/>
                </a:lnTo>
                <a:lnTo>
                  <a:pt x="45" y="46"/>
                </a:lnTo>
                <a:lnTo>
                  <a:pt x="56" y="35"/>
                </a:lnTo>
                <a:lnTo>
                  <a:pt x="68" y="27"/>
                </a:lnTo>
                <a:lnTo>
                  <a:pt x="82" y="19"/>
                </a:lnTo>
                <a:lnTo>
                  <a:pt x="95" y="12"/>
                </a:lnTo>
                <a:lnTo>
                  <a:pt x="108" y="7"/>
                </a:lnTo>
                <a:lnTo>
                  <a:pt x="125" y="3"/>
                </a:lnTo>
                <a:lnTo>
                  <a:pt x="139" y="2"/>
                </a:lnTo>
                <a:lnTo>
                  <a:pt x="155" y="0"/>
                </a:lnTo>
                <a:lnTo>
                  <a:pt x="155" y="0"/>
                </a:lnTo>
                <a:close/>
                <a:moveTo>
                  <a:pt x="155" y="101"/>
                </a:moveTo>
                <a:lnTo>
                  <a:pt x="155" y="101"/>
                </a:lnTo>
                <a:lnTo>
                  <a:pt x="145" y="102"/>
                </a:lnTo>
                <a:lnTo>
                  <a:pt x="134" y="105"/>
                </a:lnTo>
                <a:lnTo>
                  <a:pt x="125" y="110"/>
                </a:lnTo>
                <a:lnTo>
                  <a:pt x="116" y="117"/>
                </a:lnTo>
                <a:lnTo>
                  <a:pt x="110" y="125"/>
                </a:lnTo>
                <a:lnTo>
                  <a:pt x="104" y="134"/>
                </a:lnTo>
                <a:lnTo>
                  <a:pt x="102" y="145"/>
                </a:lnTo>
                <a:lnTo>
                  <a:pt x="100" y="156"/>
                </a:lnTo>
                <a:lnTo>
                  <a:pt x="100" y="156"/>
                </a:lnTo>
                <a:lnTo>
                  <a:pt x="102" y="166"/>
                </a:lnTo>
                <a:lnTo>
                  <a:pt x="104" y="177"/>
                </a:lnTo>
                <a:lnTo>
                  <a:pt x="110" y="186"/>
                </a:lnTo>
                <a:lnTo>
                  <a:pt x="116" y="194"/>
                </a:lnTo>
                <a:lnTo>
                  <a:pt x="125" y="201"/>
                </a:lnTo>
                <a:lnTo>
                  <a:pt x="134" y="207"/>
                </a:lnTo>
                <a:lnTo>
                  <a:pt x="145" y="209"/>
                </a:lnTo>
                <a:lnTo>
                  <a:pt x="155" y="211"/>
                </a:lnTo>
                <a:lnTo>
                  <a:pt x="155" y="211"/>
                </a:lnTo>
                <a:lnTo>
                  <a:pt x="166" y="209"/>
                </a:lnTo>
                <a:lnTo>
                  <a:pt x="177" y="207"/>
                </a:lnTo>
                <a:lnTo>
                  <a:pt x="186" y="201"/>
                </a:lnTo>
                <a:lnTo>
                  <a:pt x="194" y="194"/>
                </a:lnTo>
                <a:lnTo>
                  <a:pt x="201" y="186"/>
                </a:lnTo>
                <a:lnTo>
                  <a:pt x="206" y="177"/>
                </a:lnTo>
                <a:lnTo>
                  <a:pt x="209" y="166"/>
                </a:lnTo>
                <a:lnTo>
                  <a:pt x="210" y="156"/>
                </a:lnTo>
                <a:lnTo>
                  <a:pt x="210" y="156"/>
                </a:lnTo>
                <a:lnTo>
                  <a:pt x="209" y="145"/>
                </a:lnTo>
                <a:lnTo>
                  <a:pt x="206" y="134"/>
                </a:lnTo>
                <a:lnTo>
                  <a:pt x="201" y="125"/>
                </a:lnTo>
                <a:lnTo>
                  <a:pt x="194" y="117"/>
                </a:lnTo>
                <a:lnTo>
                  <a:pt x="186" y="110"/>
                </a:lnTo>
                <a:lnTo>
                  <a:pt x="177" y="105"/>
                </a:lnTo>
                <a:lnTo>
                  <a:pt x="166" y="102"/>
                </a:lnTo>
                <a:lnTo>
                  <a:pt x="155" y="101"/>
                </a:lnTo>
                <a:lnTo>
                  <a:pt x="155" y="101"/>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3" name="Line 2867"/>
          <p:cNvSpPr>
            <a:spLocks noChangeShapeType="1"/>
          </p:cNvSpPr>
          <p:nvPr/>
        </p:nvSpPr>
        <p:spPr bwMode="auto">
          <a:xfrm>
            <a:off x="2141538" y="3003551"/>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04" name="Line 2868"/>
          <p:cNvSpPr>
            <a:spLocks noChangeShapeType="1"/>
          </p:cNvSpPr>
          <p:nvPr/>
        </p:nvSpPr>
        <p:spPr bwMode="auto">
          <a:xfrm>
            <a:off x="2192338" y="3003551"/>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05" name="Line 2869"/>
          <p:cNvSpPr>
            <a:spLocks noChangeShapeType="1"/>
          </p:cNvSpPr>
          <p:nvPr/>
        </p:nvSpPr>
        <p:spPr bwMode="auto">
          <a:xfrm>
            <a:off x="2243138" y="3003551"/>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06" name="Line 2870"/>
          <p:cNvSpPr>
            <a:spLocks noChangeShapeType="1"/>
          </p:cNvSpPr>
          <p:nvPr/>
        </p:nvSpPr>
        <p:spPr bwMode="auto">
          <a:xfrm>
            <a:off x="2116138" y="3030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07" name="Line 2871"/>
          <p:cNvSpPr>
            <a:spLocks noChangeShapeType="1"/>
          </p:cNvSpPr>
          <p:nvPr/>
        </p:nvSpPr>
        <p:spPr bwMode="auto">
          <a:xfrm>
            <a:off x="2166938" y="3030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08" name="Line 2872"/>
          <p:cNvSpPr>
            <a:spLocks noChangeShapeType="1"/>
          </p:cNvSpPr>
          <p:nvPr/>
        </p:nvSpPr>
        <p:spPr bwMode="auto">
          <a:xfrm>
            <a:off x="2217738" y="3030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09" name="Line 2873"/>
          <p:cNvSpPr>
            <a:spLocks noChangeShapeType="1"/>
          </p:cNvSpPr>
          <p:nvPr/>
        </p:nvSpPr>
        <p:spPr bwMode="auto">
          <a:xfrm>
            <a:off x="2268538" y="303053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10" name="Line 2874"/>
          <p:cNvSpPr>
            <a:spLocks noChangeShapeType="1"/>
          </p:cNvSpPr>
          <p:nvPr/>
        </p:nvSpPr>
        <p:spPr bwMode="auto">
          <a:xfrm>
            <a:off x="2090738" y="30559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11" name="Line 2875"/>
          <p:cNvSpPr>
            <a:spLocks noChangeShapeType="1"/>
          </p:cNvSpPr>
          <p:nvPr/>
        </p:nvSpPr>
        <p:spPr bwMode="auto">
          <a:xfrm>
            <a:off x="2141538" y="305593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12" name="Line 2876"/>
          <p:cNvSpPr>
            <a:spLocks noChangeShapeType="1"/>
          </p:cNvSpPr>
          <p:nvPr/>
        </p:nvSpPr>
        <p:spPr bwMode="auto">
          <a:xfrm>
            <a:off x="2192338" y="30559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13" name="Line 2877"/>
          <p:cNvSpPr>
            <a:spLocks noChangeShapeType="1"/>
          </p:cNvSpPr>
          <p:nvPr/>
        </p:nvSpPr>
        <p:spPr bwMode="auto">
          <a:xfrm>
            <a:off x="2243138" y="305593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14" name="Line 2878"/>
          <p:cNvSpPr>
            <a:spLocks noChangeShapeType="1"/>
          </p:cNvSpPr>
          <p:nvPr/>
        </p:nvSpPr>
        <p:spPr bwMode="auto">
          <a:xfrm>
            <a:off x="2295525" y="30559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15" name="Line 2879"/>
          <p:cNvSpPr>
            <a:spLocks noChangeShapeType="1"/>
          </p:cNvSpPr>
          <p:nvPr/>
        </p:nvSpPr>
        <p:spPr bwMode="auto">
          <a:xfrm>
            <a:off x="2116138" y="308133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16" name="Line 2880"/>
          <p:cNvSpPr>
            <a:spLocks noChangeShapeType="1"/>
          </p:cNvSpPr>
          <p:nvPr/>
        </p:nvSpPr>
        <p:spPr bwMode="auto">
          <a:xfrm>
            <a:off x="2268538" y="30813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17" name="Line 2881"/>
          <p:cNvSpPr>
            <a:spLocks noChangeShapeType="1"/>
          </p:cNvSpPr>
          <p:nvPr/>
        </p:nvSpPr>
        <p:spPr bwMode="auto">
          <a:xfrm>
            <a:off x="2090738" y="31067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18" name="Line 2882"/>
          <p:cNvSpPr>
            <a:spLocks noChangeShapeType="1"/>
          </p:cNvSpPr>
          <p:nvPr/>
        </p:nvSpPr>
        <p:spPr bwMode="auto">
          <a:xfrm>
            <a:off x="2141538" y="31067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19" name="Line 2883"/>
          <p:cNvSpPr>
            <a:spLocks noChangeShapeType="1"/>
          </p:cNvSpPr>
          <p:nvPr/>
        </p:nvSpPr>
        <p:spPr bwMode="auto">
          <a:xfrm>
            <a:off x="2243138" y="310673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20" name="Line 2884"/>
          <p:cNvSpPr>
            <a:spLocks noChangeShapeType="1"/>
          </p:cNvSpPr>
          <p:nvPr/>
        </p:nvSpPr>
        <p:spPr bwMode="auto">
          <a:xfrm>
            <a:off x="2295525" y="310673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21" name="Line 2885"/>
          <p:cNvSpPr>
            <a:spLocks noChangeShapeType="1"/>
          </p:cNvSpPr>
          <p:nvPr/>
        </p:nvSpPr>
        <p:spPr bwMode="auto">
          <a:xfrm>
            <a:off x="2116138" y="31321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22" name="Line 2886"/>
          <p:cNvSpPr>
            <a:spLocks noChangeShapeType="1"/>
          </p:cNvSpPr>
          <p:nvPr/>
        </p:nvSpPr>
        <p:spPr bwMode="auto">
          <a:xfrm>
            <a:off x="2268538" y="31321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23" name="Line 2887"/>
          <p:cNvSpPr>
            <a:spLocks noChangeShapeType="1"/>
          </p:cNvSpPr>
          <p:nvPr/>
        </p:nvSpPr>
        <p:spPr bwMode="auto">
          <a:xfrm>
            <a:off x="2090738" y="315753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24" name="Line 2888"/>
          <p:cNvSpPr>
            <a:spLocks noChangeShapeType="1"/>
          </p:cNvSpPr>
          <p:nvPr/>
        </p:nvSpPr>
        <p:spPr bwMode="auto">
          <a:xfrm>
            <a:off x="2141538" y="3157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25" name="Line 2889"/>
          <p:cNvSpPr>
            <a:spLocks noChangeShapeType="1"/>
          </p:cNvSpPr>
          <p:nvPr/>
        </p:nvSpPr>
        <p:spPr bwMode="auto">
          <a:xfrm>
            <a:off x="2192338" y="3157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26" name="Line 2890"/>
          <p:cNvSpPr>
            <a:spLocks noChangeShapeType="1"/>
          </p:cNvSpPr>
          <p:nvPr/>
        </p:nvSpPr>
        <p:spPr bwMode="auto">
          <a:xfrm>
            <a:off x="2243138" y="3157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27" name="Line 2891"/>
          <p:cNvSpPr>
            <a:spLocks noChangeShapeType="1"/>
          </p:cNvSpPr>
          <p:nvPr/>
        </p:nvSpPr>
        <p:spPr bwMode="auto">
          <a:xfrm>
            <a:off x="2295525" y="31575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28" name="Line 2892"/>
          <p:cNvSpPr>
            <a:spLocks noChangeShapeType="1"/>
          </p:cNvSpPr>
          <p:nvPr/>
        </p:nvSpPr>
        <p:spPr bwMode="auto">
          <a:xfrm>
            <a:off x="2116138" y="318293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29" name="Line 2893"/>
          <p:cNvSpPr>
            <a:spLocks noChangeShapeType="1"/>
          </p:cNvSpPr>
          <p:nvPr/>
        </p:nvSpPr>
        <p:spPr bwMode="auto">
          <a:xfrm>
            <a:off x="2166938" y="31829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30" name="Line 2894"/>
          <p:cNvSpPr>
            <a:spLocks noChangeShapeType="1"/>
          </p:cNvSpPr>
          <p:nvPr/>
        </p:nvSpPr>
        <p:spPr bwMode="auto">
          <a:xfrm>
            <a:off x="2217738" y="318293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31" name="Line 2895"/>
          <p:cNvSpPr>
            <a:spLocks noChangeShapeType="1"/>
          </p:cNvSpPr>
          <p:nvPr/>
        </p:nvSpPr>
        <p:spPr bwMode="auto">
          <a:xfrm>
            <a:off x="2268538" y="31829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32" name="Line 2896"/>
          <p:cNvSpPr>
            <a:spLocks noChangeShapeType="1"/>
          </p:cNvSpPr>
          <p:nvPr/>
        </p:nvSpPr>
        <p:spPr bwMode="auto">
          <a:xfrm>
            <a:off x="2141538" y="32083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33" name="Line 2897"/>
          <p:cNvSpPr>
            <a:spLocks noChangeShapeType="1"/>
          </p:cNvSpPr>
          <p:nvPr/>
        </p:nvSpPr>
        <p:spPr bwMode="auto">
          <a:xfrm>
            <a:off x="2192338" y="320833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34" name="Line 2898"/>
          <p:cNvSpPr>
            <a:spLocks noChangeShapeType="1"/>
          </p:cNvSpPr>
          <p:nvPr/>
        </p:nvSpPr>
        <p:spPr bwMode="auto">
          <a:xfrm>
            <a:off x="2243138" y="320833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35" name="Freeform 2899"/>
          <p:cNvSpPr>
            <a:spLocks noEditPoints="1"/>
          </p:cNvSpPr>
          <p:nvPr/>
        </p:nvSpPr>
        <p:spPr bwMode="auto">
          <a:xfrm>
            <a:off x="2068513" y="2982914"/>
            <a:ext cx="247650" cy="247650"/>
          </a:xfrm>
          <a:custGeom>
            <a:avLst/>
            <a:gdLst>
              <a:gd name="T0" fmla="*/ 155 w 311"/>
              <a:gd name="T1" fmla="*/ 0 h 311"/>
              <a:gd name="T2" fmla="*/ 186 w 311"/>
              <a:gd name="T3" fmla="*/ 3 h 311"/>
              <a:gd name="T4" fmla="*/ 216 w 311"/>
              <a:gd name="T5" fmla="*/ 12 h 311"/>
              <a:gd name="T6" fmla="*/ 242 w 311"/>
              <a:gd name="T7" fmla="*/ 27 h 311"/>
              <a:gd name="T8" fmla="*/ 265 w 311"/>
              <a:gd name="T9" fmla="*/ 46 h 311"/>
              <a:gd name="T10" fmla="*/ 284 w 311"/>
              <a:gd name="T11" fmla="*/ 69 h 311"/>
              <a:gd name="T12" fmla="*/ 299 w 311"/>
              <a:gd name="T13" fmla="*/ 95 h 311"/>
              <a:gd name="T14" fmla="*/ 308 w 311"/>
              <a:gd name="T15" fmla="*/ 125 h 311"/>
              <a:gd name="T16" fmla="*/ 311 w 311"/>
              <a:gd name="T17" fmla="*/ 156 h 311"/>
              <a:gd name="T18" fmla="*/ 310 w 311"/>
              <a:gd name="T19" fmla="*/ 172 h 311"/>
              <a:gd name="T20" fmla="*/ 304 w 311"/>
              <a:gd name="T21" fmla="*/ 203 h 311"/>
              <a:gd name="T22" fmla="*/ 292 w 311"/>
              <a:gd name="T23" fmla="*/ 229 h 311"/>
              <a:gd name="T24" fmla="*/ 276 w 311"/>
              <a:gd name="T25" fmla="*/ 255 h 311"/>
              <a:gd name="T26" fmla="*/ 255 w 311"/>
              <a:gd name="T27" fmla="*/ 276 h 311"/>
              <a:gd name="T28" fmla="*/ 229 w 311"/>
              <a:gd name="T29" fmla="*/ 292 h 311"/>
              <a:gd name="T30" fmla="*/ 201 w 311"/>
              <a:gd name="T31" fmla="*/ 304 h 311"/>
              <a:gd name="T32" fmla="*/ 171 w 311"/>
              <a:gd name="T33" fmla="*/ 310 h 311"/>
              <a:gd name="T34" fmla="*/ 155 w 311"/>
              <a:gd name="T35" fmla="*/ 311 h 311"/>
              <a:gd name="T36" fmla="*/ 125 w 311"/>
              <a:gd name="T37" fmla="*/ 308 h 311"/>
              <a:gd name="T38" fmla="*/ 95 w 311"/>
              <a:gd name="T39" fmla="*/ 299 h 311"/>
              <a:gd name="T40" fmla="*/ 68 w 311"/>
              <a:gd name="T41" fmla="*/ 284 h 311"/>
              <a:gd name="T42" fmla="*/ 45 w 311"/>
              <a:gd name="T43" fmla="*/ 265 h 311"/>
              <a:gd name="T44" fmla="*/ 27 w 311"/>
              <a:gd name="T45" fmla="*/ 243 h 311"/>
              <a:gd name="T46" fmla="*/ 12 w 311"/>
              <a:gd name="T47" fmla="*/ 216 h 311"/>
              <a:gd name="T48" fmla="*/ 3 w 311"/>
              <a:gd name="T49" fmla="*/ 186 h 311"/>
              <a:gd name="T50" fmla="*/ 0 w 311"/>
              <a:gd name="T51" fmla="*/ 156 h 311"/>
              <a:gd name="T52" fmla="*/ 1 w 311"/>
              <a:gd name="T53" fmla="*/ 140 h 311"/>
              <a:gd name="T54" fmla="*/ 7 w 311"/>
              <a:gd name="T55" fmla="*/ 110 h 311"/>
              <a:gd name="T56" fmla="*/ 19 w 311"/>
              <a:gd name="T57" fmla="*/ 82 h 311"/>
              <a:gd name="T58" fmla="*/ 35 w 311"/>
              <a:gd name="T59" fmla="*/ 56 h 311"/>
              <a:gd name="T60" fmla="*/ 56 w 311"/>
              <a:gd name="T61" fmla="*/ 35 h 311"/>
              <a:gd name="T62" fmla="*/ 82 w 311"/>
              <a:gd name="T63" fmla="*/ 19 h 311"/>
              <a:gd name="T64" fmla="*/ 108 w 311"/>
              <a:gd name="T65" fmla="*/ 7 h 311"/>
              <a:gd name="T66" fmla="*/ 139 w 311"/>
              <a:gd name="T67" fmla="*/ 2 h 311"/>
              <a:gd name="T68" fmla="*/ 155 w 311"/>
              <a:gd name="T69" fmla="*/ 0 h 311"/>
              <a:gd name="T70" fmla="*/ 155 w 311"/>
              <a:gd name="T71" fmla="*/ 101 h 311"/>
              <a:gd name="T72" fmla="*/ 134 w 311"/>
              <a:gd name="T73" fmla="*/ 105 h 311"/>
              <a:gd name="T74" fmla="*/ 116 w 311"/>
              <a:gd name="T75" fmla="*/ 117 h 311"/>
              <a:gd name="T76" fmla="*/ 104 w 311"/>
              <a:gd name="T77" fmla="*/ 134 h 311"/>
              <a:gd name="T78" fmla="*/ 100 w 311"/>
              <a:gd name="T79" fmla="*/ 156 h 311"/>
              <a:gd name="T80" fmla="*/ 102 w 311"/>
              <a:gd name="T81" fmla="*/ 166 h 311"/>
              <a:gd name="T82" fmla="*/ 110 w 311"/>
              <a:gd name="T83" fmla="*/ 186 h 311"/>
              <a:gd name="T84" fmla="*/ 125 w 311"/>
              <a:gd name="T85" fmla="*/ 201 h 311"/>
              <a:gd name="T86" fmla="*/ 145 w 311"/>
              <a:gd name="T87" fmla="*/ 209 h 311"/>
              <a:gd name="T88" fmla="*/ 155 w 311"/>
              <a:gd name="T89" fmla="*/ 211 h 311"/>
              <a:gd name="T90" fmla="*/ 177 w 311"/>
              <a:gd name="T91" fmla="*/ 207 h 311"/>
              <a:gd name="T92" fmla="*/ 194 w 311"/>
              <a:gd name="T93" fmla="*/ 194 h 311"/>
              <a:gd name="T94" fmla="*/ 206 w 311"/>
              <a:gd name="T95" fmla="*/ 177 h 311"/>
              <a:gd name="T96" fmla="*/ 210 w 311"/>
              <a:gd name="T97" fmla="*/ 156 h 311"/>
              <a:gd name="T98" fmla="*/ 209 w 311"/>
              <a:gd name="T99" fmla="*/ 145 h 311"/>
              <a:gd name="T100" fmla="*/ 201 w 311"/>
              <a:gd name="T101" fmla="*/ 125 h 311"/>
              <a:gd name="T102" fmla="*/ 186 w 311"/>
              <a:gd name="T103" fmla="*/ 110 h 311"/>
              <a:gd name="T104" fmla="*/ 166 w 311"/>
              <a:gd name="T105" fmla="*/ 102 h 311"/>
              <a:gd name="T106" fmla="*/ 155 w 311"/>
              <a:gd name="T107" fmla="*/ 10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311">
                <a:moveTo>
                  <a:pt x="155" y="0"/>
                </a:moveTo>
                <a:lnTo>
                  <a:pt x="155" y="0"/>
                </a:lnTo>
                <a:lnTo>
                  <a:pt x="171" y="2"/>
                </a:lnTo>
                <a:lnTo>
                  <a:pt x="186" y="3"/>
                </a:lnTo>
                <a:lnTo>
                  <a:pt x="201" y="7"/>
                </a:lnTo>
                <a:lnTo>
                  <a:pt x="216" y="12"/>
                </a:lnTo>
                <a:lnTo>
                  <a:pt x="229" y="19"/>
                </a:lnTo>
                <a:lnTo>
                  <a:pt x="242" y="27"/>
                </a:lnTo>
                <a:lnTo>
                  <a:pt x="255" y="35"/>
                </a:lnTo>
                <a:lnTo>
                  <a:pt x="265" y="46"/>
                </a:lnTo>
                <a:lnTo>
                  <a:pt x="276" y="56"/>
                </a:lnTo>
                <a:lnTo>
                  <a:pt x="284" y="69"/>
                </a:lnTo>
                <a:lnTo>
                  <a:pt x="292" y="82"/>
                </a:lnTo>
                <a:lnTo>
                  <a:pt x="299" y="95"/>
                </a:lnTo>
                <a:lnTo>
                  <a:pt x="304" y="110"/>
                </a:lnTo>
                <a:lnTo>
                  <a:pt x="308" y="125"/>
                </a:lnTo>
                <a:lnTo>
                  <a:pt x="310" y="140"/>
                </a:lnTo>
                <a:lnTo>
                  <a:pt x="311" y="156"/>
                </a:lnTo>
                <a:lnTo>
                  <a:pt x="311" y="156"/>
                </a:lnTo>
                <a:lnTo>
                  <a:pt x="310" y="172"/>
                </a:lnTo>
                <a:lnTo>
                  <a:pt x="308" y="186"/>
                </a:lnTo>
                <a:lnTo>
                  <a:pt x="304" y="203"/>
                </a:lnTo>
                <a:lnTo>
                  <a:pt x="299" y="216"/>
                </a:lnTo>
                <a:lnTo>
                  <a:pt x="292" y="229"/>
                </a:lnTo>
                <a:lnTo>
                  <a:pt x="284" y="243"/>
                </a:lnTo>
                <a:lnTo>
                  <a:pt x="276" y="255"/>
                </a:lnTo>
                <a:lnTo>
                  <a:pt x="265" y="265"/>
                </a:lnTo>
                <a:lnTo>
                  <a:pt x="255" y="276"/>
                </a:lnTo>
                <a:lnTo>
                  <a:pt x="242" y="284"/>
                </a:lnTo>
                <a:lnTo>
                  <a:pt x="229" y="292"/>
                </a:lnTo>
                <a:lnTo>
                  <a:pt x="216" y="299"/>
                </a:lnTo>
                <a:lnTo>
                  <a:pt x="201" y="304"/>
                </a:lnTo>
                <a:lnTo>
                  <a:pt x="186" y="308"/>
                </a:lnTo>
                <a:lnTo>
                  <a:pt x="171" y="310"/>
                </a:lnTo>
                <a:lnTo>
                  <a:pt x="155" y="311"/>
                </a:lnTo>
                <a:lnTo>
                  <a:pt x="155" y="311"/>
                </a:lnTo>
                <a:lnTo>
                  <a:pt x="139" y="310"/>
                </a:lnTo>
                <a:lnTo>
                  <a:pt x="125" y="308"/>
                </a:lnTo>
                <a:lnTo>
                  <a:pt x="108" y="304"/>
                </a:lnTo>
                <a:lnTo>
                  <a:pt x="95" y="299"/>
                </a:lnTo>
                <a:lnTo>
                  <a:pt x="82" y="292"/>
                </a:lnTo>
                <a:lnTo>
                  <a:pt x="68" y="284"/>
                </a:lnTo>
                <a:lnTo>
                  <a:pt x="56" y="276"/>
                </a:lnTo>
                <a:lnTo>
                  <a:pt x="45" y="265"/>
                </a:lnTo>
                <a:lnTo>
                  <a:pt x="35" y="255"/>
                </a:lnTo>
                <a:lnTo>
                  <a:pt x="27" y="243"/>
                </a:lnTo>
                <a:lnTo>
                  <a:pt x="19" y="229"/>
                </a:lnTo>
                <a:lnTo>
                  <a:pt x="12" y="216"/>
                </a:lnTo>
                <a:lnTo>
                  <a:pt x="7" y="203"/>
                </a:lnTo>
                <a:lnTo>
                  <a:pt x="3" y="186"/>
                </a:lnTo>
                <a:lnTo>
                  <a:pt x="1" y="172"/>
                </a:lnTo>
                <a:lnTo>
                  <a:pt x="0" y="156"/>
                </a:lnTo>
                <a:lnTo>
                  <a:pt x="0" y="156"/>
                </a:lnTo>
                <a:lnTo>
                  <a:pt x="1" y="140"/>
                </a:lnTo>
                <a:lnTo>
                  <a:pt x="3" y="125"/>
                </a:lnTo>
                <a:lnTo>
                  <a:pt x="7" y="110"/>
                </a:lnTo>
                <a:lnTo>
                  <a:pt x="12" y="95"/>
                </a:lnTo>
                <a:lnTo>
                  <a:pt x="19" y="82"/>
                </a:lnTo>
                <a:lnTo>
                  <a:pt x="27" y="69"/>
                </a:lnTo>
                <a:lnTo>
                  <a:pt x="35" y="56"/>
                </a:lnTo>
                <a:lnTo>
                  <a:pt x="45" y="46"/>
                </a:lnTo>
                <a:lnTo>
                  <a:pt x="56" y="35"/>
                </a:lnTo>
                <a:lnTo>
                  <a:pt x="68" y="27"/>
                </a:lnTo>
                <a:lnTo>
                  <a:pt x="82" y="19"/>
                </a:lnTo>
                <a:lnTo>
                  <a:pt x="95" y="12"/>
                </a:lnTo>
                <a:lnTo>
                  <a:pt x="108" y="7"/>
                </a:lnTo>
                <a:lnTo>
                  <a:pt x="125" y="3"/>
                </a:lnTo>
                <a:lnTo>
                  <a:pt x="139" y="2"/>
                </a:lnTo>
                <a:lnTo>
                  <a:pt x="155" y="0"/>
                </a:lnTo>
                <a:lnTo>
                  <a:pt x="155" y="0"/>
                </a:lnTo>
                <a:close/>
                <a:moveTo>
                  <a:pt x="155" y="101"/>
                </a:moveTo>
                <a:lnTo>
                  <a:pt x="155" y="101"/>
                </a:lnTo>
                <a:lnTo>
                  <a:pt x="145" y="102"/>
                </a:lnTo>
                <a:lnTo>
                  <a:pt x="134" y="105"/>
                </a:lnTo>
                <a:lnTo>
                  <a:pt x="125" y="110"/>
                </a:lnTo>
                <a:lnTo>
                  <a:pt x="116" y="117"/>
                </a:lnTo>
                <a:lnTo>
                  <a:pt x="110" y="125"/>
                </a:lnTo>
                <a:lnTo>
                  <a:pt x="104" y="134"/>
                </a:lnTo>
                <a:lnTo>
                  <a:pt x="102" y="145"/>
                </a:lnTo>
                <a:lnTo>
                  <a:pt x="100" y="156"/>
                </a:lnTo>
                <a:lnTo>
                  <a:pt x="100" y="156"/>
                </a:lnTo>
                <a:lnTo>
                  <a:pt x="102" y="166"/>
                </a:lnTo>
                <a:lnTo>
                  <a:pt x="104" y="177"/>
                </a:lnTo>
                <a:lnTo>
                  <a:pt x="110" y="186"/>
                </a:lnTo>
                <a:lnTo>
                  <a:pt x="116" y="194"/>
                </a:lnTo>
                <a:lnTo>
                  <a:pt x="125" y="201"/>
                </a:lnTo>
                <a:lnTo>
                  <a:pt x="134" y="207"/>
                </a:lnTo>
                <a:lnTo>
                  <a:pt x="145" y="209"/>
                </a:lnTo>
                <a:lnTo>
                  <a:pt x="155" y="211"/>
                </a:lnTo>
                <a:lnTo>
                  <a:pt x="155" y="211"/>
                </a:lnTo>
                <a:lnTo>
                  <a:pt x="166" y="209"/>
                </a:lnTo>
                <a:lnTo>
                  <a:pt x="177" y="207"/>
                </a:lnTo>
                <a:lnTo>
                  <a:pt x="186" y="201"/>
                </a:lnTo>
                <a:lnTo>
                  <a:pt x="194" y="194"/>
                </a:lnTo>
                <a:lnTo>
                  <a:pt x="201" y="186"/>
                </a:lnTo>
                <a:lnTo>
                  <a:pt x="206" y="177"/>
                </a:lnTo>
                <a:lnTo>
                  <a:pt x="209" y="166"/>
                </a:lnTo>
                <a:lnTo>
                  <a:pt x="210" y="156"/>
                </a:lnTo>
                <a:lnTo>
                  <a:pt x="210" y="156"/>
                </a:lnTo>
                <a:lnTo>
                  <a:pt x="209" y="145"/>
                </a:lnTo>
                <a:lnTo>
                  <a:pt x="206" y="134"/>
                </a:lnTo>
                <a:lnTo>
                  <a:pt x="201" y="125"/>
                </a:lnTo>
                <a:lnTo>
                  <a:pt x="194" y="117"/>
                </a:lnTo>
                <a:lnTo>
                  <a:pt x="186" y="110"/>
                </a:lnTo>
                <a:lnTo>
                  <a:pt x="177" y="105"/>
                </a:lnTo>
                <a:lnTo>
                  <a:pt x="166" y="102"/>
                </a:lnTo>
                <a:lnTo>
                  <a:pt x="155" y="101"/>
                </a:lnTo>
                <a:lnTo>
                  <a:pt x="155" y="101"/>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36" name="Freeform 2900"/>
          <p:cNvSpPr>
            <a:spLocks/>
          </p:cNvSpPr>
          <p:nvPr/>
        </p:nvSpPr>
        <p:spPr bwMode="auto">
          <a:xfrm>
            <a:off x="2476501" y="2998789"/>
            <a:ext cx="215900" cy="215900"/>
          </a:xfrm>
          <a:custGeom>
            <a:avLst/>
            <a:gdLst>
              <a:gd name="T0" fmla="*/ 270 w 272"/>
              <a:gd name="T1" fmla="*/ 124 h 272"/>
              <a:gd name="T2" fmla="*/ 270 w 272"/>
              <a:gd name="T3" fmla="*/ 125 h 272"/>
              <a:gd name="T4" fmla="*/ 272 w 272"/>
              <a:gd name="T5" fmla="*/ 125 h 272"/>
              <a:gd name="T6" fmla="*/ 272 w 272"/>
              <a:gd name="T7" fmla="*/ 125 h 272"/>
              <a:gd name="T8" fmla="*/ 268 w 272"/>
              <a:gd name="T9" fmla="*/ 129 h 272"/>
              <a:gd name="T10" fmla="*/ 129 w 272"/>
              <a:gd name="T11" fmla="*/ 268 h 272"/>
              <a:gd name="T12" fmla="*/ 129 w 272"/>
              <a:gd name="T13" fmla="*/ 268 h 272"/>
              <a:gd name="T14" fmla="*/ 125 w 272"/>
              <a:gd name="T15" fmla="*/ 272 h 272"/>
              <a:gd name="T16" fmla="*/ 125 w 272"/>
              <a:gd name="T17" fmla="*/ 270 h 272"/>
              <a:gd name="T18" fmla="*/ 124 w 272"/>
              <a:gd name="T19" fmla="*/ 270 h 272"/>
              <a:gd name="T20" fmla="*/ 113 w 272"/>
              <a:gd name="T21" fmla="*/ 259 h 272"/>
              <a:gd name="T22" fmla="*/ 6 w 272"/>
              <a:gd name="T23" fmla="*/ 152 h 272"/>
              <a:gd name="T24" fmla="*/ 0 w 272"/>
              <a:gd name="T25" fmla="*/ 146 h 272"/>
              <a:gd name="T26" fmla="*/ 0 w 272"/>
              <a:gd name="T27" fmla="*/ 146 h 272"/>
              <a:gd name="T28" fmla="*/ 0 w 272"/>
              <a:gd name="T29" fmla="*/ 146 h 272"/>
              <a:gd name="T30" fmla="*/ 0 w 272"/>
              <a:gd name="T31" fmla="*/ 146 h 272"/>
              <a:gd name="T32" fmla="*/ 3 w 272"/>
              <a:gd name="T33" fmla="*/ 142 h 272"/>
              <a:gd name="T34" fmla="*/ 142 w 272"/>
              <a:gd name="T35" fmla="*/ 3 h 272"/>
              <a:gd name="T36" fmla="*/ 142 w 272"/>
              <a:gd name="T37" fmla="*/ 3 h 272"/>
              <a:gd name="T38" fmla="*/ 146 w 272"/>
              <a:gd name="T39" fmla="*/ 0 h 272"/>
              <a:gd name="T40" fmla="*/ 146 w 272"/>
              <a:gd name="T41" fmla="*/ 0 h 272"/>
              <a:gd name="T42" fmla="*/ 146 w 272"/>
              <a:gd name="T43" fmla="*/ 0 h 272"/>
              <a:gd name="T44" fmla="*/ 158 w 272"/>
              <a:gd name="T45" fmla="*/ 12 h 272"/>
              <a:gd name="T46" fmla="*/ 264 w 272"/>
              <a:gd name="T47" fmla="*/ 118 h 272"/>
              <a:gd name="T48" fmla="*/ 270 w 272"/>
              <a:gd name="T49" fmla="*/ 12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2" h="272">
                <a:moveTo>
                  <a:pt x="270" y="124"/>
                </a:moveTo>
                <a:lnTo>
                  <a:pt x="270" y="125"/>
                </a:lnTo>
                <a:lnTo>
                  <a:pt x="272" y="125"/>
                </a:lnTo>
                <a:lnTo>
                  <a:pt x="272" y="125"/>
                </a:lnTo>
                <a:lnTo>
                  <a:pt x="268" y="129"/>
                </a:lnTo>
                <a:lnTo>
                  <a:pt x="129" y="268"/>
                </a:lnTo>
                <a:lnTo>
                  <a:pt x="129" y="268"/>
                </a:lnTo>
                <a:lnTo>
                  <a:pt x="125" y="272"/>
                </a:lnTo>
                <a:lnTo>
                  <a:pt x="125" y="270"/>
                </a:lnTo>
                <a:lnTo>
                  <a:pt x="124" y="270"/>
                </a:lnTo>
                <a:lnTo>
                  <a:pt x="113" y="259"/>
                </a:lnTo>
                <a:lnTo>
                  <a:pt x="6" y="152"/>
                </a:lnTo>
                <a:lnTo>
                  <a:pt x="0" y="146"/>
                </a:lnTo>
                <a:lnTo>
                  <a:pt x="0" y="146"/>
                </a:lnTo>
                <a:lnTo>
                  <a:pt x="0" y="146"/>
                </a:lnTo>
                <a:lnTo>
                  <a:pt x="0" y="146"/>
                </a:lnTo>
                <a:lnTo>
                  <a:pt x="3" y="142"/>
                </a:lnTo>
                <a:lnTo>
                  <a:pt x="142" y="3"/>
                </a:lnTo>
                <a:lnTo>
                  <a:pt x="142" y="3"/>
                </a:lnTo>
                <a:lnTo>
                  <a:pt x="146" y="0"/>
                </a:lnTo>
                <a:lnTo>
                  <a:pt x="146" y="0"/>
                </a:lnTo>
                <a:lnTo>
                  <a:pt x="146" y="0"/>
                </a:lnTo>
                <a:lnTo>
                  <a:pt x="158" y="12"/>
                </a:lnTo>
                <a:lnTo>
                  <a:pt x="264" y="118"/>
                </a:lnTo>
                <a:lnTo>
                  <a:pt x="270" y="124"/>
                </a:lnTo>
                <a:close/>
              </a:path>
            </a:pathLst>
          </a:custGeom>
          <a:solidFill>
            <a:srgbClr val="FFFC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37" name="Freeform 2901"/>
          <p:cNvSpPr>
            <a:spLocks/>
          </p:cNvSpPr>
          <p:nvPr/>
        </p:nvSpPr>
        <p:spPr bwMode="auto">
          <a:xfrm>
            <a:off x="2460625" y="2982914"/>
            <a:ext cx="247650" cy="247650"/>
          </a:xfrm>
          <a:custGeom>
            <a:avLst/>
            <a:gdLst>
              <a:gd name="T0" fmla="*/ 20 w 311"/>
              <a:gd name="T1" fmla="*/ 166 h 311"/>
              <a:gd name="T2" fmla="*/ 20 w 311"/>
              <a:gd name="T3" fmla="*/ 166 h 311"/>
              <a:gd name="T4" fmla="*/ 23 w 311"/>
              <a:gd name="T5" fmla="*/ 162 h 311"/>
              <a:gd name="T6" fmla="*/ 162 w 311"/>
              <a:gd name="T7" fmla="*/ 23 h 311"/>
              <a:gd name="T8" fmla="*/ 162 w 311"/>
              <a:gd name="T9" fmla="*/ 23 h 311"/>
              <a:gd name="T10" fmla="*/ 166 w 311"/>
              <a:gd name="T11" fmla="*/ 20 h 311"/>
              <a:gd name="T12" fmla="*/ 166 w 311"/>
              <a:gd name="T13" fmla="*/ 20 h 311"/>
              <a:gd name="T14" fmla="*/ 172 w 311"/>
              <a:gd name="T15" fmla="*/ 18 h 311"/>
              <a:gd name="T16" fmla="*/ 177 w 311"/>
              <a:gd name="T17" fmla="*/ 16 h 311"/>
              <a:gd name="T18" fmla="*/ 303 w 311"/>
              <a:gd name="T19" fmla="*/ 0 h 311"/>
              <a:gd name="T20" fmla="*/ 311 w 311"/>
              <a:gd name="T21" fmla="*/ 8 h 311"/>
              <a:gd name="T22" fmla="*/ 295 w 311"/>
              <a:gd name="T23" fmla="*/ 134 h 311"/>
              <a:gd name="T24" fmla="*/ 295 w 311"/>
              <a:gd name="T25" fmla="*/ 134 h 311"/>
              <a:gd name="T26" fmla="*/ 294 w 311"/>
              <a:gd name="T27" fmla="*/ 140 h 311"/>
              <a:gd name="T28" fmla="*/ 292 w 311"/>
              <a:gd name="T29" fmla="*/ 145 h 311"/>
              <a:gd name="T30" fmla="*/ 292 w 311"/>
              <a:gd name="T31" fmla="*/ 145 h 311"/>
              <a:gd name="T32" fmla="*/ 288 w 311"/>
              <a:gd name="T33" fmla="*/ 149 h 311"/>
              <a:gd name="T34" fmla="*/ 149 w 311"/>
              <a:gd name="T35" fmla="*/ 288 h 311"/>
              <a:gd name="T36" fmla="*/ 149 w 311"/>
              <a:gd name="T37" fmla="*/ 288 h 311"/>
              <a:gd name="T38" fmla="*/ 145 w 311"/>
              <a:gd name="T39" fmla="*/ 292 h 311"/>
              <a:gd name="T40" fmla="*/ 145 w 311"/>
              <a:gd name="T41" fmla="*/ 292 h 311"/>
              <a:gd name="T42" fmla="*/ 140 w 311"/>
              <a:gd name="T43" fmla="*/ 294 h 311"/>
              <a:gd name="T44" fmla="*/ 134 w 311"/>
              <a:gd name="T45" fmla="*/ 295 h 311"/>
              <a:gd name="T46" fmla="*/ 8 w 311"/>
              <a:gd name="T47" fmla="*/ 311 h 311"/>
              <a:gd name="T48" fmla="*/ 0 w 311"/>
              <a:gd name="T49" fmla="*/ 303 h 311"/>
              <a:gd name="T50" fmla="*/ 16 w 311"/>
              <a:gd name="T51" fmla="*/ 177 h 311"/>
              <a:gd name="T52" fmla="*/ 16 w 311"/>
              <a:gd name="T53" fmla="*/ 177 h 311"/>
              <a:gd name="T54" fmla="*/ 18 w 311"/>
              <a:gd name="T55" fmla="*/ 172 h 311"/>
              <a:gd name="T56" fmla="*/ 20 w 311"/>
              <a:gd name="T57" fmla="*/ 166 h 311"/>
              <a:gd name="T58" fmla="*/ 20 w 311"/>
              <a:gd name="T59" fmla="*/ 16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11">
                <a:moveTo>
                  <a:pt x="20" y="166"/>
                </a:moveTo>
                <a:lnTo>
                  <a:pt x="20" y="166"/>
                </a:lnTo>
                <a:lnTo>
                  <a:pt x="23" y="162"/>
                </a:lnTo>
                <a:lnTo>
                  <a:pt x="162" y="23"/>
                </a:lnTo>
                <a:lnTo>
                  <a:pt x="162" y="23"/>
                </a:lnTo>
                <a:lnTo>
                  <a:pt x="166" y="20"/>
                </a:lnTo>
                <a:lnTo>
                  <a:pt x="166" y="20"/>
                </a:lnTo>
                <a:lnTo>
                  <a:pt x="172" y="18"/>
                </a:lnTo>
                <a:lnTo>
                  <a:pt x="177" y="16"/>
                </a:lnTo>
                <a:lnTo>
                  <a:pt x="303" y="0"/>
                </a:lnTo>
                <a:lnTo>
                  <a:pt x="311" y="8"/>
                </a:lnTo>
                <a:lnTo>
                  <a:pt x="295" y="134"/>
                </a:lnTo>
                <a:lnTo>
                  <a:pt x="295" y="134"/>
                </a:lnTo>
                <a:lnTo>
                  <a:pt x="294" y="140"/>
                </a:lnTo>
                <a:lnTo>
                  <a:pt x="292" y="145"/>
                </a:lnTo>
                <a:lnTo>
                  <a:pt x="292" y="145"/>
                </a:lnTo>
                <a:lnTo>
                  <a:pt x="288" y="149"/>
                </a:lnTo>
                <a:lnTo>
                  <a:pt x="149" y="288"/>
                </a:lnTo>
                <a:lnTo>
                  <a:pt x="149" y="288"/>
                </a:lnTo>
                <a:lnTo>
                  <a:pt x="145" y="292"/>
                </a:lnTo>
                <a:lnTo>
                  <a:pt x="145" y="292"/>
                </a:lnTo>
                <a:lnTo>
                  <a:pt x="140" y="294"/>
                </a:lnTo>
                <a:lnTo>
                  <a:pt x="134" y="295"/>
                </a:lnTo>
                <a:lnTo>
                  <a:pt x="8" y="311"/>
                </a:lnTo>
                <a:lnTo>
                  <a:pt x="0" y="303"/>
                </a:lnTo>
                <a:lnTo>
                  <a:pt x="16" y="177"/>
                </a:lnTo>
                <a:lnTo>
                  <a:pt x="16" y="177"/>
                </a:lnTo>
                <a:lnTo>
                  <a:pt x="18" y="172"/>
                </a:lnTo>
                <a:lnTo>
                  <a:pt x="20" y="166"/>
                </a:lnTo>
                <a:lnTo>
                  <a:pt x="20" y="166"/>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38" name="Freeform 2902"/>
          <p:cNvSpPr>
            <a:spLocks/>
          </p:cNvSpPr>
          <p:nvPr/>
        </p:nvSpPr>
        <p:spPr bwMode="auto">
          <a:xfrm>
            <a:off x="2593975" y="3062290"/>
            <a:ext cx="33338" cy="33338"/>
          </a:xfrm>
          <a:custGeom>
            <a:avLst/>
            <a:gdLst>
              <a:gd name="T0" fmla="*/ 43 w 43"/>
              <a:gd name="T1" fmla="*/ 37 h 43"/>
              <a:gd name="T2" fmla="*/ 43 w 43"/>
              <a:gd name="T3" fmla="*/ 37 h 43"/>
              <a:gd name="T4" fmla="*/ 40 w 43"/>
              <a:gd name="T5" fmla="*/ 39 h 43"/>
              <a:gd name="T6" fmla="*/ 35 w 43"/>
              <a:gd name="T7" fmla="*/ 42 h 43"/>
              <a:gd name="T8" fmla="*/ 28 w 43"/>
              <a:gd name="T9" fmla="*/ 43 h 43"/>
              <a:gd name="T10" fmla="*/ 20 w 43"/>
              <a:gd name="T11" fmla="*/ 43 h 43"/>
              <a:gd name="T12" fmla="*/ 20 w 43"/>
              <a:gd name="T13" fmla="*/ 43 h 43"/>
              <a:gd name="T14" fmla="*/ 12 w 43"/>
              <a:gd name="T15" fmla="*/ 42 h 43"/>
              <a:gd name="T16" fmla="*/ 5 w 43"/>
              <a:gd name="T17" fmla="*/ 38 h 43"/>
              <a:gd name="T18" fmla="*/ 5 w 43"/>
              <a:gd name="T19" fmla="*/ 38 h 43"/>
              <a:gd name="T20" fmla="*/ 5 w 43"/>
              <a:gd name="T21" fmla="*/ 38 h 43"/>
              <a:gd name="T22" fmla="*/ 5 w 43"/>
              <a:gd name="T23" fmla="*/ 38 h 43"/>
              <a:gd name="T24" fmla="*/ 5 w 43"/>
              <a:gd name="T25" fmla="*/ 37 h 43"/>
              <a:gd name="T26" fmla="*/ 5 w 43"/>
              <a:gd name="T27" fmla="*/ 37 h 43"/>
              <a:gd name="T28" fmla="*/ 1 w 43"/>
              <a:gd name="T29" fmla="*/ 31 h 43"/>
              <a:gd name="T30" fmla="*/ 0 w 43"/>
              <a:gd name="T31" fmla="*/ 23 h 43"/>
              <a:gd name="T32" fmla="*/ 0 w 43"/>
              <a:gd name="T33" fmla="*/ 23 h 43"/>
              <a:gd name="T34" fmla="*/ 0 w 43"/>
              <a:gd name="T35" fmla="*/ 15 h 43"/>
              <a:gd name="T36" fmla="*/ 1 w 43"/>
              <a:gd name="T37" fmla="*/ 8 h 43"/>
              <a:gd name="T38" fmla="*/ 4 w 43"/>
              <a:gd name="T39" fmla="*/ 3 h 43"/>
              <a:gd name="T40" fmla="*/ 6 w 43"/>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3">
                <a:moveTo>
                  <a:pt x="43" y="37"/>
                </a:moveTo>
                <a:lnTo>
                  <a:pt x="43" y="37"/>
                </a:lnTo>
                <a:lnTo>
                  <a:pt x="40" y="39"/>
                </a:lnTo>
                <a:lnTo>
                  <a:pt x="35" y="42"/>
                </a:lnTo>
                <a:lnTo>
                  <a:pt x="28" y="43"/>
                </a:lnTo>
                <a:lnTo>
                  <a:pt x="20" y="43"/>
                </a:lnTo>
                <a:lnTo>
                  <a:pt x="20" y="43"/>
                </a:lnTo>
                <a:lnTo>
                  <a:pt x="12" y="42"/>
                </a:lnTo>
                <a:lnTo>
                  <a:pt x="5" y="38"/>
                </a:lnTo>
                <a:lnTo>
                  <a:pt x="5" y="38"/>
                </a:lnTo>
                <a:lnTo>
                  <a:pt x="5" y="38"/>
                </a:lnTo>
                <a:lnTo>
                  <a:pt x="5" y="38"/>
                </a:lnTo>
                <a:lnTo>
                  <a:pt x="5" y="37"/>
                </a:lnTo>
                <a:lnTo>
                  <a:pt x="5" y="37"/>
                </a:lnTo>
                <a:lnTo>
                  <a:pt x="1" y="31"/>
                </a:lnTo>
                <a:lnTo>
                  <a:pt x="0" y="23"/>
                </a:lnTo>
                <a:lnTo>
                  <a:pt x="0" y="23"/>
                </a:lnTo>
                <a:lnTo>
                  <a:pt x="0" y="15"/>
                </a:lnTo>
                <a:lnTo>
                  <a:pt x="1" y="8"/>
                </a:lnTo>
                <a:lnTo>
                  <a:pt x="4" y="3"/>
                </a:lnTo>
                <a:lnTo>
                  <a:pt x="6"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39" name="Line 2903"/>
          <p:cNvSpPr>
            <a:spLocks noChangeShapeType="1"/>
          </p:cNvSpPr>
          <p:nvPr/>
        </p:nvSpPr>
        <p:spPr bwMode="auto">
          <a:xfrm flipH="1">
            <a:off x="2598738" y="3071814"/>
            <a:ext cx="19050" cy="1905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40" name="Line 2904"/>
          <p:cNvSpPr>
            <a:spLocks noChangeShapeType="1"/>
          </p:cNvSpPr>
          <p:nvPr/>
        </p:nvSpPr>
        <p:spPr bwMode="auto">
          <a:xfrm flipH="1">
            <a:off x="2574925" y="32131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41" name="Line 2905"/>
          <p:cNvSpPr>
            <a:spLocks noChangeShapeType="1"/>
          </p:cNvSpPr>
          <p:nvPr/>
        </p:nvSpPr>
        <p:spPr bwMode="auto">
          <a:xfrm>
            <a:off x="2565400" y="3203576"/>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42" name="Line 2906"/>
          <p:cNvSpPr>
            <a:spLocks noChangeShapeType="1"/>
          </p:cNvSpPr>
          <p:nvPr/>
        </p:nvSpPr>
        <p:spPr bwMode="auto">
          <a:xfrm>
            <a:off x="2557463" y="319563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43" name="Line 2907"/>
          <p:cNvSpPr>
            <a:spLocks noChangeShapeType="1"/>
          </p:cNvSpPr>
          <p:nvPr/>
        </p:nvSpPr>
        <p:spPr bwMode="auto">
          <a:xfrm>
            <a:off x="2547938" y="318611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44" name="Line 2908"/>
          <p:cNvSpPr>
            <a:spLocks noChangeShapeType="1"/>
          </p:cNvSpPr>
          <p:nvPr/>
        </p:nvSpPr>
        <p:spPr bwMode="auto">
          <a:xfrm>
            <a:off x="2540000" y="3178176"/>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45" name="Line 2909"/>
          <p:cNvSpPr>
            <a:spLocks noChangeShapeType="1"/>
          </p:cNvSpPr>
          <p:nvPr/>
        </p:nvSpPr>
        <p:spPr bwMode="auto">
          <a:xfrm>
            <a:off x="2530475" y="316865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46" name="Line 2910"/>
          <p:cNvSpPr>
            <a:spLocks noChangeShapeType="1"/>
          </p:cNvSpPr>
          <p:nvPr/>
        </p:nvSpPr>
        <p:spPr bwMode="auto">
          <a:xfrm>
            <a:off x="2520950" y="3159126"/>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47" name="Line 2911"/>
          <p:cNvSpPr>
            <a:spLocks noChangeShapeType="1"/>
          </p:cNvSpPr>
          <p:nvPr/>
        </p:nvSpPr>
        <p:spPr bwMode="auto">
          <a:xfrm>
            <a:off x="2511425" y="31496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48" name="Line 2912"/>
          <p:cNvSpPr>
            <a:spLocks noChangeShapeType="1"/>
          </p:cNvSpPr>
          <p:nvPr/>
        </p:nvSpPr>
        <p:spPr bwMode="auto">
          <a:xfrm>
            <a:off x="2503488" y="314166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49" name="Line 2913"/>
          <p:cNvSpPr>
            <a:spLocks noChangeShapeType="1"/>
          </p:cNvSpPr>
          <p:nvPr/>
        </p:nvSpPr>
        <p:spPr bwMode="auto">
          <a:xfrm>
            <a:off x="2493963" y="313213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50" name="Line 2914"/>
          <p:cNvSpPr>
            <a:spLocks noChangeShapeType="1"/>
          </p:cNvSpPr>
          <p:nvPr/>
        </p:nvSpPr>
        <p:spPr bwMode="auto">
          <a:xfrm>
            <a:off x="2484438" y="31242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51" name="Line 2915"/>
          <p:cNvSpPr>
            <a:spLocks noChangeShapeType="1"/>
          </p:cNvSpPr>
          <p:nvPr/>
        </p:nvSpPr>
        <p:spPr bwMode="auto">
          <a:xfrm>
            <a:off x="2476500" y="3114676"/>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52" name="Line 2916"/>
          <p:cNvSpPr>
            <a:spLocks noChangeShapeType="1"/>
          </p:cNvSpPr>
          <p:nvPr/>
        </p:nvSpPr>
        <p:spPr bwMode="auto">
          <a:xfrm>
            <a:off x="2592388" y="299878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53" name="Line 2917"/>
          <p:cNvSpPr>
            <a:spLocks noChangeShapeType="1"/>
          </p:cNvSpPr>
          <p:nvPr/>
        </p:nvSpPr>
        <p:spPr bwMode="auto">
          <a:xfrm>
            <a:off x="2601913" y="300831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54" name="Line 2918"/>
          <p:cNvSpPr>
            <a:spLocks noChangeShapeType="1"/>
          </p:cNvSpPr>
          <p:nvPr/>
        </p:nvSpPr>
        <p:spPr bwMode="auto">
          <a:xfrm>
            <a:off x="2611438" y="301783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55" name="Line 2919"/>
          <p:cNvSpPr>
            <a:spLocks noChangeShapeType="1"/>
          </p:cNvSpPr>
          <p:nvPr/>
        </p:nvSpPr>
        <p:spPr bwMode="auto">
          <a:xfrm>
            <a:off x="2619375" y="302736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56" name="Line 2920"/>
          <p:cNvSpPr>
            <a:spLocks noChangeShapeType="1"/>
          </p:cNvSpPr>
          <p:nvPr/>
        </p:nvSpPr>
        <p:spPr bwMode="auto">
          <a:xfrm>
            <a:off x="2628900" y="30353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57" name="Line 2921"/>
          <p:cNvSpPr>
            <a:spLocks noChangeShapeType="1"/>
          </p:cNvSpPr>
          <p:nvPr/>
        </p:nvSpPr>
        <p:spPr bwMode="auto">
          <a:xfrm>
            <a:off x="2636838" y="304323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58" name="Line 2922"/>
          <p:cNvSpPr>
            <a:spLocks noChangeShapeType="1"/>
          </p:cNvSpPr>
          <p:nvPr/>
        </p:nvSpPr>
        <p:spPr bwMode="auto">
          <a:xfrm>
            <a:off x="2646363" y="305276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59" name="Line 2923"/>
          <p:cNvSpPr>
            <a:spLocks noChangeShapeType="1"/>
          </p:cNvSpPr>
          <p:nvPr/>
        </p:nvSpPr>
        <p:spPr bwMode="auto">
          <a:xfrm>
            <a:off x="2655888" y="306228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60" name="Line 2924"/>
          <p:cNvSpPr>
            <a:spLocks noChangeShapeType="1"/>
          </p:cNvSpPr>
          <p:nvPr/>
        </p:nvSpPr>
        <p:spPr bwMode="auto">
          <a:xfrm>
            <a:off x="2665413" y="307181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61" name="Line 2925"/>
          <p:cNvSpPr>
            <a:spLocks noChangeShapeType="1"/>
          </p:cNvSpPr>
          <p:nvPr/>
        </p:nvSpPr>
        <p:spPr bwMode="auto">
          <a:xfrm>
            <a:off x="2673350" y="307975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62" name="Line 2926"/>
          <p:cNvSpPr>
            <a:spLocks noChangeShapeType="1"/>
          </p:cNvSpPr>
          <p:nvPr/>
        </p:nvSpPr>
        <p:spPr bwMode="auto">
          <a:xfrm>
            <a:off x="2682875" y="3089276"/>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63" name="Line 2927"/>
          <p:cNvSpPr>
            <a:spLocks noChangeShapeType="1"/>
          </p:cNvSpPr>
          <p:nvPr/>
        </p:nvSpPr>
        <p:spPr bwMode="auto">
          <a:xfrm>
            <a:off x="2690813" y="309721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64" name="Freeform 2928"/>
          <p:cNvSpPr>
            <a:spLocks/>
          </p:cNvSpPr>
          <p:nvPr/>
        </p:nvSpPr>
        <p:spPr bwMode="auto">
          <a:xfrm>
            <a:off x="2546351" y="3076577"/>
            <a:ext cx="66675" cy="66675"/>
          </a:xfrm>
          <a:custGeom>
            <a:avLst/>
            <a:gdLst>
              <a:gd name="T0" fmla="*/ 7 w 85"/>
              <a:gd name="T1" fmla="*/ 78 h 85"/>
              <a:gd name="T2" fmla="*/ 7 w 85"/>
              <a:gd name="T3" fmla="*/ 78 h 85"/>
              <a:gd name="T4" fmla="*/ 4 w 85"/>
              <a:gd name="T5" fmla="*/ 72 h 85"/>
              <a:gd name="T6" fmla="*/ 2 w 85"/>
              <a:gd name="T7" fmla="*/ 66 h 85"/>
              <a:gd name="T8" fmla="*/ 0 w 85"/>
              <a:gd name="T9" fmla="*/ 56 h 85"/>
              <a:gd name="T10" fmla="*/ 0 w 85"/>
              <a:gd name="T11" fmla="*/ 47 h 85"/>
              <a:gd name="T12" fmla="*/ 2 w 85"/>
              <a:gd name="T13" fmla="*/ 36 h 85"/>
              <a:gd name="T14" fmla="*/ 4 w 85"/>
              <a:gd name="T15" fmla="*/ 27 h 85"/>
              <a:gd name="T16" fmla="*/ 8 w 85"/>
              <a:gd name="T17" fmla="*/ 18 h 85"/>
              <a:gd name="T18" fmla="*/ 15 w 85"/>
              <a:gd name="T19" fmla="*/ 11 h 85"/>
              <a:gd name="T20" fmla="*/ 15 w 85"/>
              <a:gd name="T21" fmla="*/ 11 h 85"/>
              <a:gd name="T22" fmla="*/ 20 w 85"/>
              <a:gd name="T23" fmla="*/ 5 h 85"/>
              <a:gd name="T24" fmla="*/ 26 w 85"/>
              <a:gd name="T25" fmla="*/ 1 h 85"/>
              <a:gd name="T26" fmla="*/ 33 w 85"/>
              <a:gd name="T27" fmla="*/ 0 h 85"/>
              <a:gd name="T28" fmla="*/ 38 w 85"/>
              <a:gd name="T29" fmla="*/ 0 h 85"/>
              <a:gd name="T30" fmla="*/ 45 w 85"/>
              <a:gd name="T31" fmla="*/ 1 h 85"/>
              <a:gd name="T32" fmla="*/ 51 w 85"/>
              <a:gd name="T33" fmla="*/ 5 h 85"/>
              <a:gd name="T34" fmla="*/ 58 w 85"/>
              <a:gd name="T35" fmla="*/ 11 h 85"/>
              <a:gd name="T36" fmla="*/ 66 w 85"/>
              <a:gd name="T37" fmla="*/ 19 h 85"/>
              <a:gd name="T38" fmla="*/ 66 w 85"/>
              <a:gd name="T39" fmla="*/ 19 h 85"/>
              <a:gd name="T40" fmla="*/ 74 w 85"/>
              <a:gd name="T41" fmla="*/ 26 h 85"/>
              <a:gd name="T42" fmla="*/ 79 w 85"/>
              <a:gd name="T43" fmla="*/ 34 h 85"/>
              <a:gd name="T44" fmla="*/ 83 w 85"/>
              <a:gd name="T45" fmla="*/ 40 h 85"/>
              <a:gd name="T46" fmla="*/ 85 w 85"/>
              <a:gd name="T47" fmla="*/ 47 h 85"/>
              <a:gd name="T48" fmla="*/ 85 w 85"/>
              <a:gd name="T49" fmla="*/ 52 h 85"/>
              <a:gd name="T50" fmla="*/ 83 w 85"/>
              <a:gd name="T51" fmla="*/ 58 h 85"/>
              <a:gd name="T52" fmla="*/ 79 w 85"/>
              <a:gd name="T53" fmla="*/ 64 h 85"/>
              <a:gd name="T54" fmla="*/ 74 w 85"/>
              <a:gd name="T55" fmla="*/ 70 h 85"/>
              <a:gd name="T56" fmla="*/ 74 w 85"/>
              <a:gd name="T57" fmla="*/ 70 h 85"/>
              <a:gd name="T58" fmla="*/ 67 w 85"/>
              <a:gd name="T59" fmla="*/ 75 h 85"/>
              <a:gd name="T60" fmla="*/ 58 w 85"/>
              <a:gd name="T61" fmla="*/ 79 h 85"/>
              <a:gd name="T62" fmla="*/ 49 w 85"/>
              <a:gd name="T63" fmla="*/ 82 h 85"/>
              <a:gd name="T64" fmla="*/ 38 w 85"/>
              <a:gd name="T65" fmla="*/ 83 h 85"/>
              <a:gd name="T66" fmla="*/ 29 w 85"/>
              <a:gd name="T67" fmla="*/ 85 h 85"/>
              <a:gd name="T68" fmla="*/ 19 w 85"/>
              <a:gd name="T69" fmla="*/ 83 h 85"/>
              <a:gd name="T70" fmla="*/ 12 w 85"/>
              <a:gd name="T71" fmla="*/ 80 h 85"/>
              <a:gd name="T72" fmla="*/ 7 w 85"/>
              <a:gd name="T73" fmla="*/ 78 h 85"/>
              <a:gd name="T74" fmla="*/ 7 w 85"/>
              <a:gd name="T75"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5" h="85">
                <a:moveTo>
                  <a:pt x="7" y="78"/>
                </a:moveTo>
                <a:lnTo>
                  <a:pt x="7" y="78"/>
                </a:lnTo>
                <a:lnTo>
                  <a:pt x="4" y="72"/>
                </a:lnTo>
                <a:lnTo>
                  <a:pt x="2" y="66"/>
                </a:lnTo>
                <a:lnTo>
                  <a:pt x="0" y="56"/>
                </a:lnTo>
                <a:lnTo>
                  <a:pt x="0" y="47"/>
                </a:lnTo>
                <a:lnTo>
                  <a:pt x="2" y="36"/>
                </a:lnTo>
                <a:lnTo>
                  <a:pt x="4" y="27"/>
                </a:lnTo>
                <a:lnTo>
                  <a:pt x="8" y="18"/>
                </a:lnTo>
                <a:lnTo>
                  <a:pt x="15" y="11"/>
                </a:lnTo>
                <a:lnTo>
                  <a:pt x="15" y="11"/>
                </a:lnTo>
                <a:lnTo>
                  <a:pt x="20" y="5"/>
                </a:lnTo>
                <a:lnTo>
                  <a:pt x="26" y="1"/>
                </a:lnTo>
                <a:lnTo>
                  <a:pt x="33" y="0"/>
                </a:lnTo>
                <a:lnTo>
                  <a:pt x="38" y="0"/>
                </a:lnTo>
                <a:lnTo>
                  <a:pt x="45" y="1"/>
                </a:lnTo>
                <a:lnTo>
                  <a:pt x="51" y="5"/>
                </a:lnTo>
                <a:lnTo>
                  <a:pt x="58" y="11"/>
                </a:lnTo>
                <a:lnTo>
                  <a:pt x="66" y="19"/>
                </a:lnTo>
                <a:lnTo>
                  <a:pt x="66" y="19"/>
                </a:lnTo>
                <a:lnTo>
                  <a:pt x="74" y="26"/>
                </a:lnTo>
                <a:lnTo>
                  <a:pt x="79" y="34"/>
                </a:lnTo>
                <a:lnTo>
                  <a:pt x="83" y="40"/>
                </a:lnTo>
                <a:lnTo>
                  <a:pt x="85" y="47"/>
                </a:lnTo>
                <a:lnTo>
                  <a:pt x="85" y="52"/>
                </a:lnTo>
                <a:lnTo>
                  <a:pt x="83" y="58"/>
                </a:lnTo>
                <a:lnTo>
                  <a:pt x="79" y="64"/>
                </a:lnTo>
                <a:lnTo>
                  <a:pt x="74" y="70"/>
                </a:lnTo>
                <a:lnTo>
                  <a:pt x="74" y="70"/>
                </a:lnTo>
                <a:lnTo>
                  <a:pt x="67" y="75"/>
                </a:lnTo>
                <a:lnTo>
                  <a:pt x="58" y="79"/>
                </a:lnTo>
                <a:lnTo>
                  <a:pt x="49" y="82"/>
                </a:lnTo>
                <a:lnTo>
                  <a:pt x="38" y="83"/>
                </a:lnTo>
                <a:lnTo>
                  <a:pt x="29" y="85"/>
                </a:lnTo>
                <a:lnTo>
                  <a:pt x="19" y="83"/>
                </a:lnTo>
                <a:lnTo>
                  <a:pt x="12" y="80"/>
                </a:lnTo>
                <a:lnTo>
                  <a:pt x="7" y="78"/>
                </a:lnTo>
                <a:lnTo>
                  <a:pt x="7" y="78"/>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65" name="Freeform 2929"/>
          <p:cNvSpPr>
            <a:spLocks/>
          </p:cNvSpPr>
          <p:nvPr/>
        </p:nvSpPr>
        <p:spPr bwMode="auto">
          <a:xfrm>
            <a:off x="2784476" y="2914652"/>
            <a:ext cx="382588" cy="382588"/>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66" name="Freeform 2930"/>
          <p:cNvSpPr>
            <a:spLocks/>
          </p:cNvSpPr>
          <p:nvPr/>
        </p:nvSpPr>
        <p:spPr bwMode="auto">
          <a:xfrm>
            <a:off x="2852738" y="2982914"/>
            <a:ext cx="246063" cy="247650"/>
          </a:xfrm>
          <a:custGeom>
            <a:avLst/>
            <a:gdLst>
              <a:gd name="T0" fmla="*/ 301 w 311"/>
              <a:gd name="T1" fmla="*/ 58 h 311"/>
              <a:gd name="T2" fmla="*/ 298 w 311"/>
              <a:gd name="T3" fmla="*/ 48 h 311"/>
              <a:gd name="T4" fmla="*/ 311 w 311"/>
              <a:gd name="T5" fmla="*/ 26 h 311"/>
              <a:gd name="T6" fmla="*/ 291 w 311"/>
              <a:gd name="T7" fmla="*/ 0 h 311"/>
              <a:gd name="T8" fmla="*/ 264 w 311"/>
              <a:gd name="T9" fmla="*/ 11 h 311"/>
              <a:gd name="T10" fmla="*/ 256 w 311"/>
              <a:gd name="T11" fmla="*/ 14 h 311"/>
              <a:gd name="T12" fmla="*/ 234 w 311"/>
              <a:gd name="T13" fmla="*/ 0 h 311"/>
              <a:gd name="T14" fmla="*/ 210 w 311"/>
              <a:gd name="T15" fmla="*/ 19 h 311"/>
              <a:gd name="T16" fmla="*/ 199 w 311"/>
              <a:gd name="T17" fmla="*/ 7 h 311"/>
              <a:gd name="T18" fmla="*/ 172 w 311"/>
              <a:gd name="T19" fmla="*/ 2 h 311"/>
              <a:gd name="T20" fmla="*/ 156 w 311"/>
              <a:gd name="T21" fmla="*/ 23 h 311"/>
              <a:gd name="T22" fmla="*/ 140 w 311"/>
              <a:gd name="T23" fmla="*/ 2 h 311"/>
              <a:gd name="T24" fmla="*/ 113 w 311"/>
              <a:gd name="T25" fmla="*/ 7 h 311"/>
              <a:gd name="T26" fmla="*/ 102 w 311"/>
              <a:gd name="T27" fmla="*/ 19 h 311"/>
              <a:gd name="T28" fmla="*/ 78 w 311"/>
              <a:gd name="T29" fmla="*/ 0 h 311"/>
              <a:gd name="T30" fmla="*/ 55 w 311"/>
              <a:gd name="T31" fmla="*/ 14 h 311"/>
              <a:gd name="T32" fmla="*/ 47 w 311"/>
              <a:gd name="T33" fmla="*/ 11 h 311"/>
              <a:gd name="T34" fmla="*/ 21 w 311"/>
              <a:gd name="T35" fmla="*/ 0 h 311"/>
              <a:gd name="T36" fmla="*/ 0 w 311"/>
              <a:gd name="T37" fmla="*/ 26 h 311"/>
              <a:gd name="T38" fmla="*/ 14 w 311"/>
              <a:gd name="T39" fmla="*/ 48 h 311"/>
              <a:gd name="T40" fmla="*/ 11 w 311"/>
              <a:gd name="T41" fmla="*/ 58 h 311"/>
              <a:gd name="T42" fmla="*/ 0 w 311"/>
              <a:gd name="T43" fmla="*/ 83 h 311"/>
              <a:gd name="T44" fmla="*/ 23 w 311"/>
              <a:gd name="T45" fmla="*/ 103 h 311"/>
              <a:gd name="T46" fmla="*/ 4 w 311"/>
              <a:gd name="T47" fmla="*/ 117 h 311"/>
              <a:gd name="T48" fmla="*/ 4 w 311"/>
              <a:gd name="T49" fmla="*/ 144 h 311"/>
              <a:gd name="T50" fmla="*/ 23 w 311"/>
              <a:gd name="T51" fmla="*/ 156 h 311"/>
              <a:gd name="T52" fmla="*/ 0 w 311"/>
              <a:gd name="T53" fmla="*/ 177 h 311"/>
              <a:gd name="T54" fmla="*/ 11 w 311"/>
              <a:gd name="T55" fmla="*/ 203 h 311"/>
              <a:gd name="T56" fmla="*/ 14 w 311"/>
              <a:gd name="T57" fmla="*/ 211 h 311"/>
              <a:gd name="T58" fmla="*/ 0 w 311"/>
              <a:gd name="T59" fmla="*/ 233 h 311"/>
              <a:gd name="T60" fmla="*/ 19 w 311"/>
              <a:gd name="T61" fmla="*/ 257 h 311"/>
              <a:gd name="T62" fmla="*/ 7 w 311"/>
              <a:gd name="T63" fmla="*/ 268 h 311"/>
              <a:gd name="T64" fmla="*/ 3 w 311"/>
              <a:gd name="T65" fmla="*/ 295 h 311"/>
              <a:gd name="T66" fmla="*/ 26 w 311"/>
              <a:gd name="T67" fmla="*/ 311 h 311"/>
              <a:gd name="T68" fmla="*/ 51 w 311"/>
              <a:gd name="T69" fmla="*/ 292 h 311"/>
              <a:gd name="T70" fmla="*/ 61 w 311"/>
              <a:gd name="T71" fmla="*/ 304 h 311"/>
              <a:gd name="T72" fmla="*/ 88 w 311"/>
              <a:gd name="T73" fmla="*/ 310 h 311"/>
              <a:gd name="T74" fmla="*/ 105 w 311"/>
              <a:gd name="T75" fmla="*/ 288 h 311"/>
              <a:gd name="T76" fmla="*/ 121 w 311"/>
              <a:gd name="T77" fmla="*/ 310 h 311"/>
              <a:gd name="T78" fmla="*/ 148 w 311"/>
              <a:gd name="T79" fmla="*/ 304 h 311"/>
              <a:gd name="T80" fmla="*/ 157 w 311"/>
              <a:gd name="T81" fmla="*/ 292 h 311"/>
              <a:gd name="T82" fmla="*/ 181 w 311"/>
              <a:gd name="T83" fmla="*/ 311 h 311"/>
              <a:gd name="T84" fmla="*/ 204 w 311"/>
              <a:gd name="T85" fmla="*/ 298 h 311"/>
              <a:gd name="T86" fmla="*/ 214 w 311"/>
              <a:gd name="T87" fmla="*/ 300 h 311"/>
              <a:gd name="T88" fmla="*/ 239 w 311"/>
              <a:gd name="T89" fmla="*/ 311 h 311"/>
              <a:gd name="T90" fmla="*/ 259 w 311"/>
              <a:gd name="T91" fmla="*/ 288 h 311"/>
              <a:gd name="T92" fmla="*/ 273 w 311"/>
              <a:gd name="T93" fmla="*/ 307 h 311"/>
              <a:gd name="T94" fmla="*/ 299 w 311"/>
              <a:gd name="T95" fmla="*/ 307 h 311"/>
              <a:gd name="T96" fmla="*/ 311 w 311"/>
              <a:gd name="T97" fmla="*/ 280 h 311"/>
              <a:gd name="T98" fmla="*/ 289 w 311"/>
              <a:gd name="T99" fmla="*/ 260 h 311"/>
              <a:gd name="T100" fmla="*/ 307 w 311"/>
              <a:gd name="T101" fmla="*/ 247 h 311"/>
              <a:gd name="T102" fmla="*/ 307 w 311"/>
              <a:gd name="T103" fmla="*/ 220 h 311"/>
              <a:gd name="T104" fmla="*/ 289 w 311"/>
              <a:gd name="T105" fmla="*/ 207 h 311"/>
              <a:gd name="T106" fmla="*/ 311 w 311"/>
              <a:gd name="T107" fmla="*/ 186 h 311"/>
              <a:gd name="T108" fmla="*/ 301 w 311"/>
              <a:gd name="T109" fmla="*/ 161 h 311"/>
              <a:gd name="T110" fmla="*/ 298 w 311"/>
              <a:gd name="T111" fmla="*/ 153 h 311"/>
              <a:gd name="T112" fmla="*/ 311 w 311"/>
              <a:gd name="T113" fmla="*/ 130 h 311"/>
              <a:gd name="T114" fmla="*/ 293 w 311"/>
              <a:gd name="T115" fmla="*/ 105 h 311"/>
              <a:gd name="T116" fmla="*/ 305 w 311"/>
              <a:gd name="T117" fmla="*/ 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1" h="311">
                <a:moveTo>
                  <a:pt x="311" y="78"/>
                </a:moveTo>
                <a:lnTo>
                  <a:pt x="311" y="78"/>
                </a:lnTo>
                <a:lnTo>
                  <a:pt x="311" y="73"/>
                </a:lnTo>
                <a:lnTo>
                  <a:pt x="310" y="69"/>
                </a:lnTo>
                <a:lnTo>
                  <a:pt x="307" y="64"/>
                </a:lnTo>
                <a:lnTo>
                  <a:pt x="305" y="60"/>
                </a:lnTo>
                <a:lnTo>
                  <a:pt x="301" y="58"/>
                </a:lnTo>
                <a:lnTo>
                  <a:pt x="298" y="55"/>
                </a:lnTo>
                <a:lnTo>
                  <a:pt x="293" y="54"/>
                </a:lnTo>
                <a:lnTo>
                  <a:pt x="289" y="52"/>
                </a:lnTo>
                <a:lnTo>
                  <a:pt x="289" y="51"/>
                </a:lnTo>
                <a:lnTo>
                  <a:pt x="289" y="51"/>
                </a:lnTo>
                <a:lnTo>
                  <a:pt x="293" y="51"/>
                </a:lnTo>
                <a:lnTo>
                  <a:pt x="298" y="48"/>
                </a:lnTo>
                <a:lnTo>
                  <a:pt x="301" y="47"/>
                </a:lnTo>
                <a:lnTo>
                  <a:pt x="305" y="43"/>
                </a:lnTo>
                <a:lnTo>
                  <a:pt x="307" y="39"/>
                </a:lnTo>
                <a:lnTo>
                  <a:pt x="310" y="35"/>
                </a:lnTo>
                <a:lnTo>
                  <a:pt x="311" y="31"/>
                </a:lnTo>
                <a:lnTo>
                  <a:pt x="311" y="26"/>
                </a:lnTo>
                <a:lnTo>
                  <a:pt x="311" y="26"/>
                </a:lnTo>
                <a:lnTo>
                  <a:pt x="311" y="20"/>
                </a:lnTo>
                <a:lnTo>
                  <a:pt x="309" y="16"/>
                </a:lnTo>
                <a:lnTo>
                  <a:pt x="307" y="12"/>
                </a:lnTo>
                <a:lnTo>
                  <a:pt x="303" y="8"/>
                </a:lnTo>
                <a:lnTo>
                  <a:pt x="299" y="4"/>
                </a:lnTo>
                <a:lnTo>
                  <a:pt x="295" y="3"/>
                </a:lnTo>
                <a:lnTo>
                  <a:pt x="291" y="0"/>
                </a:lnTo>
                <a:lnTo>
                  <a:pt x="286" y="0"/>
                </a:lnTo>
                <a:lnTo>
                  <a:pt x="286" y="0"/>
                </a:lnTo>
                <a:lnTo>
                  <a:pt x="281" y="0"/>
                </a:lnTo>
                <a:lnTo>
                  <a:pt x="277" y="2"/>
                </a:lnTo>
                <a:lnTo>
                  <a:pt x="273" y="4"/>
                </a:lnTo>
                <a:lnTo>
                  <a:pt x="269" y="7"/>
                </a:lnTo>
                <a:lnTo>
                  <a:pt x="264" y="11"/>
                </a:lnTo>
                <a:lnTo>
                  <a:pt x="263" y="14"/>
                </a:lnTo>
                <a:lnTo>
                  <a:pt x="260" y="19"/>
                </a:lnTo>
                <a:lnTo>
                  <a:pt x="260" y="23"/>
                </a:lnTo>
                <a:lnTo>
                  <a:pt x="259" y="23"/>
                </a:lnTo>
                <a:lnTo>
                  <a:pt x="259" y="23"/>
                </a:lnTo>
                <a:lnTo>
                  <a:pt x="258" y="19"/>
                </a:lnTo>
                <a:lnTo>
                  <a:pt x="256" y="14"/>
                </a:lnTo>
                <a:lnTo>
                  <a:pt x="254" y="11"/>
                </a:lnTo>
                <a:lnTo>
                  <a:pt x="251" y="7"/>
                </a:lnTo>
                <a:lnTo>
                  <a:pt x="247" y="4"/>
                </a:lnTo>
                <a:lnTo>
                  <a:pt x="243" y="2"/>
                </a:lnTo>
                <a:lnTo>
                  <a:pt x="239" y="0"/>
                </a:lnTo>
                <a:lnTo>
                  <a:pt x="234" y="0"/>
                </a:lnTo>
                <a:lnTo>
                  <a:pt x="234" y="0"/>
                </a:lnTo>
                <a:lnTo>
                  <a:pt x="228" y="0"/>
                </a:lnTo>
                <a:lnTo>
                  <a:pt x="224" y="2"/>
                </a:lnTo>
                <a:lnTo>
                  <a:pt x="220" y="4"/>
                </a:lnTo>
                <a:lnTo>
                  <a:pt x="216" y="7"/>
                </a:lnTo>
                <a:lnTo>
                  <a:pt x="214" y="11"/>
                </a:lnTo>
                <a:lnTo>
                  <a:pt x="211" y="14"/>
                </a:lnTo>
                <a:lnTo>
                  <a:pt x="210" y="19"/>
                </a:lnTo>
                <a:lnTo>
                  <a:pt x="208" y="23"/>
                </a:lnTo>
                <a:lnTo>
                  <a:pt x="207" y="23"/>
                </a:lnTo>
                <a:lnTo>
                  <a:pt x="207" y="23"/>
                </a:lnTo>
                <a:lnTo>
                  <a:pt x="207" y="19"/>
                </a:lnTo>
                <a:lnTo>
                  <a:pt x="204" y="14"/>
                </a:lnTo>
                <a:lnTo>
                  <a:pt x="203" y="11"/>
                </a:lnTo>
                <a:lnTo>
                  <a:pt x="199" y="7"/>
                </a:lnTo>
                <a:lnTo>
                  <a:pt x="195" y="4"/>
                </a:lnTo>
                <a:lnTo>
                  <a:pt x="191" y="2"/>
                </a:lnTo>
                <a:lnTo>
                  <a:pt x="187" y="0"/>
                </a:lnTo>
                <a:lnTo>
                  <a:pt x="181" y="0"/>
                </a:lnTo>
                <a:lnTo>
                  <a:pt x="181" y="0"/>
                </a:lnTo>
                <a:lnTo>
                  <a:pt x="177" y="0"/>
                </a:lnTo>
                <a:lnTo>
                  <a:pt x="172" y="2"/>
                </a:lnTo>
                <a:lnTo>
                  <a:pt x="168" y="4"/>
                </a:lnTo>
                <a:lnTo>
                  <a:pt x="164" y="7"/>
                </a:lnTo>
                <a:lnTo>
                  <a:pt x="161" y="11"/>
                </a:lnTo>
                <a:lnTo>
                  <a:pt x="159" y="14"/>
                </a:lnTo>
                <a:lnTo>
                  <a:pt x="157" y="19"/>
                </a:lnTo>
                <a:lnTo>
                  <a:pt x="156" y="23"/>
                </a:lnTo>
                <a:lnTo>
                  <a:pt x="156" y="23"/>
                </a:lnTo>
                <a:lnTo>
                  <a:pt x="156" y="23"/>
                </a:lnTo>
                <a:lnTo>
                  <a:pt x="155" y="19"/>
                </a:lnTo>
                <a:lnTo>
                  <a:pt x="153" y="14"/>
                </a:lnTo>
                <a:lnTo>
                  <a:pt x="151" y="11"/>
                </a:lnTo>
                <a:lnTo>
                  <a:pt x="148" y="7"/>
                </a:lnTo>
                <a:lnTo>
                  <a:pt x="144" y="4"/>
                </a:lnTo>
                <a:lnTo>
                  <a:pt x="140" y="2"/>
                </a:lnTo>
                <a:lnTo>
                  <a:pt x="134" y="0"/>
                </a:lnTo>
                <a:lnTo>
                  <a:pt x="130" y="0"/>
                </a:lnTo>
                <a:lnTo>
                  <a:pt x="130" y="0"/>
                </a:lnTo>
                <a:lnTo>
                  <a:pt x="125" y="0"/>
                </a:lnTo>
                <a:lnTo>
                  <a:pt x="121" y="2"/>
                </a:lnTo>
                <a:lnTo>
                  <a:pt x="117" y="4"/>
                </a:lnTo>
                <a:lnTo>
                  <a:pt x="113" y="7"/>
                </a:lnTo>
                <a:lnTo>
                  <a:pt x="109" y="11"/>
                </a:lnTo>
                <a:lnTo>
                  <a:pt x="108" y="14"/>
                </a:lnTo>
                <a:lnTo>
                  <a:pt x="105" y="19"/>
                </a:lnTo>
                <a:lnTo>
                  <a:pt x="105" y="23"/>
                </a:lnTo>
                <a:lnTo>
                  <a:pt x="104" y="23"/>
                </a:lnTo>
                <a:lnTo>
                  <a:pt x="104" y="23"/>
                </a:lnTo>
                <a:lnTo>
                  <a:pt x="102" y="19"/>
                </a:lnTo>
                <a:lnTo>
                  <a:pt x="101" y="14"/>
                </a:lnTo>
                <a:lnTo>
                  <a:pt x="98" y="11"/>
                </a:lnTo>
                <a:lnTo>
                  <a:pt x="96" y="7"/>
                </a:lnTo>
                <a:lnTo>
                  <a:pt x="92" y="4"/>
                </a:lnTo>
                <a:lnTo>
                  <a:pt x="88" y="2"/>
                </a:lnTo>
                <a:lnTo>
                  <a:pt x="84" y="0"/>
                </a:lnTo>
                <a:lnTo>
                  <a:pt x="78" y="0"/>
                </a:lnTo>
                <a:lnTo>
                  <a:pt x="78" y="0"/>
                </a:lnTo>
                <a:lnTo>
                  <a:pt x="73" y="0"/>
                </a:lnTo>
                <a:lnTo>
                  <a:pt x="69" y="2"/>
                </a:lnTo>
                <a:lnTo>
                  <a:pt x="65" y="4"/>
                </a:lnTo>
                <a:lnTo>
                  <a:pt x="61" y="7"/>
                </a:lnTo>
                <a:lnTo>
                  <a:pt x="58" y="11"/>
                </a:lnTo>
                <a:lnTo>
                  <a:pt x="55" y="14"/>
                </a:lnTo>
                <a:lnTo>
                  <a:pt x="54" y="19"/>
                </a:lnTo>
                <a:lnTo>
                  <a:pt x="53" y="23"/>
                </a:lnTo>
                <a:lnTo>
                  <a:pt x="51" y="23"/>
                </a:lnTo>
                <a:lnTo>
                  <a:pt x="51" y="23"/>
                </a:lnTo>
                <a:lnTo>
                  <a:pt x="51" y="19"/>
                </a:lnTo>
                <a:lnTo>
                  <a:pt x="49" y="14"/>
                </a:lnTo>
                <a:lnTo>
                  <a:pt x="47" y="11"/>
                </a:lnTo>
                <a:lnTo>
                  <a:pt x="43" y="7"/>
                </a:lnTo>
                <a:lnTo>
                  <a:pt x="39" y="4"/>
                </a:lnTo>
                <a:lnTo>
                  <a:pt x="35" y="2"/>
                </a:lnTo>
                <a:lnTo>
                  <a:pt x="31" y="0"/>
                </a:lnTo>
                <a:lnTo>
                  <a:pt x="26" y="0"/>
                </a:lnTo>
                <a:lnTo>
                  <a:pt x="26" y="0"/>
                </a:lnTo>
                <a:lnTo>
                  <a:pt x="21" y="0"/>
                </a:lnTo>
                <a:lnTo>
                  <a:pt x="17" y="3"/>
                </a:lnTo>
                <a:lnTo>
                  <a:pt x="12" y="4"/>
                </a:lnTo>
                <a:lnTo>
                  <a:pt x="8" y="8"/>
                </a:lnTo>
                <a:lnTo>
                  <a:pt x="4" y="12"/>
                </a:lnTo>
                <a:lnTo>
                  <a:pt x="3" y="16"/>
                </a:lnTo>
                <a:lnTo>
                  <a:pt x="0" y="20"/>
                </a:lnTo>
                <a:lnTo>
                  <a:pt x="0" y="26"/>
                </a:lnTo>
                <a:lnTo>
                  <a:pt x="0" y="26"/>
                </a:lnTo>
                <a:lnTo>
                  <a:pt x="0" y="31"/>
                </a:lnTo>
                <a:lnTo>
                  <a:pt x="2" y="35"/>
                </a:lnTo>
                <a:lnTo>
                  <a:pt x="4" y="39"/>
                </a:lnTo>
                <a:lnTo>
                  <a:pt x="7" y="43"/>
                </a:lnTo>
                <a:lnTo>
                  <a:pt x="11" y="47"/>
                </a:lnTo>
                <a:lnTo>
                  <a:pt x="14" y="48"/>
                </a:lnTo>
                <a:lnTo>
                  <a:pt x="19" y="51"/>
                </a:lnTo>
                <a:lnTo>
                  <a:pt x="23" y="51"/>
                </a:lnTo>
                <a:lnTo>
                  <a:pt x="23" y="52"/>
                </a:lnTo>
                <a:lnTo>
                  <a:pt x="23" y="52"/>
                </a:lnTo>
                <a:lnTo>
                  <a:pt x="19" y="54"/>
                </a:lnTo>
                <a:lnTo>
                  <a:pt x="14" y="55"/>
                </a:lnTo>
                <a:lnTo>
                  <a:pt x="11" y="58"/>
                </a:lnTo>
                <a:lnTo>
                  <a:pt x="7" y="60"/>
                </a:lnTo>
                <a:lnTo>
                  <a:pt x="4" y="64"/>
                </a:lnTo>
                <a:lnTo>
                  <a:pt x="2" y="69"/>
                </a:lnTo>
                <a:lnTo>
                  <a:pt x="0" y="73"/>
                </a:lnTo>
                <a:lnTo>
                  <a:pt x="0" y="78"/>
                </a:lnTo>
                <a:lnTo>
                  <a:pt x="0" y="78"/>
                </a:lnTo>
                <a:lnTo>
                  <a:pt x="0" y="83"/>
                </a:lnTo>
                <a:lnTo>
                  <a:pt x="2" y="87"/>
                </a:lnTo>
                <a:lnTo>
                  <a:pt x="4" y="91"/>
                </a:lnTo>
                <a:lnTo>
                  <a:pt x="7" y="95"/>
                </a:lnTo>
                <a:lnTo>
                  <a:pt x="11" y="98"/>
                </a:lnTo>
                <a:lnTo>
                  <a:pt x="14" y="101"/>
                </a:lnTo>
                <a:lnTo>
                  <a:pt x="19" y="102"/>
                </a:lnTo>
                <a:lnTo>
                  <a:pt x="23" y="103"/>
                </a:lnTo>
                <a:lnTo>
                  <a:pt x="23" y="105"/>
                </a:lnTo>
                <a:lnTo>
                  <a:pt x="23" y="105"/>
                </a:lnTo>
                <a:lnTo>
                  <a:pt x="19" y="105"/>
                </a:lnTo>
                <a:lnTo>
                  <a:pt x="14" y="107"/>
                </a:lnTo>
                <a:lnTo>
                  <a:pt x="11" y="109"/>
                </a:lnTo>
                <a:lnTo>
                  <a:pt x="7" y="113"/>
                </a:lnTo>
                <a:lnTo>
                  <a:pt x="4" y="117"/>
                </a:lnTo>
                <a:lnTo>
                  <a:pt x="2" y="121"/>
                </a:lnTo>
                <a:lnTo>
                  <a:pt x="0" y="125"/>
                </a:lnTo>
                <a:lnTo>
                  <a:pt x="0" y="130"/>
                </a:lnTo>
                <a:lnTo>
                  <a:pt x="0" y="130"/>
                </a:lnTo>
                <a:lnTo>
                  <a:pt x="0" y="134"/>
                </a:lnTo>
                <a:lnTo>
                  <a:pt x="2" y="140"/>
                </a:lnTo>
                <a:lnTo>
                  <a:pt x="4" y="144"/>
                </a:lnTo>
                <a:lnTo>
                  <a:pt x="7" y="148"/>
                </a:lnTo>
                <a:lnTo>
                  <a:pt x="11" y="150"/>
                </a:lnTo>
                <a:lnTo>
                  <a:pt x="14" y="153"/>
                </a:lnTo>
                <a:lnTo>
                  <a:pt x="19" y="154"/>
                </a:lnTo>
                <a:lnTo>
                  <a:pt x="23" y="156"/>
                </a:lnTo>
                <a:lnTo>
                  <a:pt x="23" y="156"/>
                </a:lnTo>
                <a:lnTo>
                  <a:pt x="23" y="156"/>
                </a:lnTo>
                <a:lnTo>
                  <a:pt x="19" y="157"/>
                </a:lnTo>
                <a:lnTo>
                  <a:pt x="14" y="158"/>
                </a:lnTo>
                <a:lnTo>
                  <a:pt x="11" y="161"/>
                </a:lnTo>
                <a:lnTo>
                  <a:pt x="7" y="164"/>
                </a:lnTo>
                <a:lnTo>
                  <a:pt x="4" y="168"/>
                </a:lnTo>
                <a:lnTo>
                  <a:pt x="2" y="172"/>
                </a:lnTo>
                <a:lnTo>
                  <a:pt x="0" y="177"/>
                </a:lnTo>
                <a:lnTo>
                  <a:pt x="0" y="181"/>
                </a:lnTo>
                <a:lnTo>
                  <a:pt x="0" y="181"/>
                </a:lnTo>
                <a:lnTo>
                  <a:pt x="0" y="186"/>
                </a:lnTo>
                <a:lnTo>
                  <a:pt x="2" y="190"/>
                </a:lnTo>
                <a:lnTo>
                  <a:pt x="4" y="194"/>
                </a:lnTo>
                <a:lnTo>
                  <a:pt x="7" y="198"/>
                </a:lnTo>
                <a:lnTo>
                  <a:pt x="11" y="203"/>
                </a:lnTo>
                <a:lnTo>
                  <a:pt x="14" y="204"/>
                </a:lnTo>
                <a:lnTo>
                  <a:pt x="19" y="207"/>
                </a:lnTo>
                <a:lnTo>
                  <a:pt x="23" y="207"/>
                </a:lnTo>
                <a:lnTo>
                  <a:pt x="23" y="208"/>
                </a:lnTo>
                <a:lnTo>
                  <a:pt x="23" y="208"/>
                </a:lnTo>
                <a:lnTo>
                  <a:pt x="19" y="209"/>
                </a:lnTo>
                <a:lnTo>
                  <a:pt x="14" y="211"/>
                </a:lnTo>
                <a:lnTo>
                  <a:pt x="11" y="213"/>
                </a:lnTo>
                <a:lnTo>
                  <a:pt x="7" y="216"/>
                </a:lnTo>
                <a:lnTo>
                  <a:pt x="4" y="220"/>
                </a:lnTo>
                <a:lnTo>
                  <a:pt x="2" y="224"/>
                </a:lnTo>
                <a:lnTo>
                  <a:pt x="0" y="228"/>
                </a:lnTo>
                <a:lnTo>
                  <a:pt x="0" y="233"/>
                </a:lnTo>
                <a:lnTo>
                  <a:pt x="0" y="233"/>
                </a:lnTo>
                <a:lnTo>
                  <a:pt x="0" y="239"/>
                </a:lnTo>
                <a:lnTo>
                  <a:pt x="2" y="243"/>
                </a:lnTo>
                <a:lnTo>
                  <a:pt x="4" y="247"/>
                </a:lnTo>
                <a:lnTo>
                  <a:pt x="7" y="251"/>
                </a:lnTo>
                <a:lnTo>
                  <a:pt x="11" y="253"/>
                </a:lnTo>
                <a:lnTo>
                  <a:pt x="14" y="256"/>
                </a:lnTo>
                <a:lnTo>
                  <a:pt x="19" y="257"/>
                </a:lnTo>
                <a:lnTo>
                  <a:pt x="23" y="259"/>
                </a:lnTo>
                <a:lnTo>
                  <a:pt x="23" y="260"/>
                </a:lnTo>
                <a:lnTo>
                  <a:pt x="23" y="260"/>
                </a:lnTo>
                <a:lnTo>
                  <a:pt x="19" y="260"/>
                </a:lnTo>
                <a:lnTo>
                  <a:pt x="14" y="263"/>
                </a:lnTo>
                <a:lnTo>
                  <a:pt x="11" y="264"/>
                </a:lnTo>
                <a:lnTo>
                  <a:pt x="7" y="268"/>
                </a:lnTo>
                <a:lnTo>
                  <a:pt x="4" y="272"/>
                </a:lnTo>
                <a:lnTo>
                  <a:pt x="2" y="276"/>
                </a:lnTo>
                <a:lnTo>
                  <a:pt x="0" y="280"/>
                </a:lnTo>
                <a:lnTo>
                  <a:pt x="0" y="286"/>
                </a:lnTo>
                <a:lnTo>
                  <a:pt x="0" y="286"/>
                </a:lnTo>
                <a:lnTo>
                  <a:pt x="0" y="291"/>
                </a:lnTo>
                <a:lnTo>
                  <a:pt x="3" y="295"/>
                </a:lnTo>
                <a:lnTo>
                  <a:pt x="4" y="299"/>
                </a:lnTo>
                <a:lnTo>
                  <a:pt x="8" y="303"/>
                </a:lnTo>
                <a:lnTo>
                  <a:pt x="12" y="307"/>
                </a:lnTo>
                <a:lnTo>
                  <a:pt x="17" y="308"/>
                </a:lnTo>
                <a:lnTo>
                  <a:pt x="21" y="311"/>
                </a:lnTo>
                <a:lnTo>
                  <a:pt x="26" y="311"/>
                </a:lnTo>
                <a:lnTo>
                  <a:pt x="26" y="311"/>
                </a:lnTo>
                <a:lnTo>
                  <a:pt x="31" y="311"/>
                </a:lnTo>
                <a:lnTo>
                  <a:pt x="35" y="310"/>
                </a:lnTo>
                <a:lnTo>
                  <a:pt x="39" y="307"/>
                </a:lnTo>
                <a:lnTo>
                  <a:pt x="43" y="304"/>
                </a:lnTo>
                <a:lnTo>
                  <a:pt x="47" y="300"/>
                </a:lnTo>
                <a:lnTo>
                  <a:pt x="49" y="298"/>
                </a:lnTo>
                <a:lnTo>
                  <a:pt x="51" y="292"/>
                </a:lnTo>
                <a:lnTo>
                  <a:pt x="51" y="288"/>
                </a:lnTo>
                <a:lnTo>
                  <a:pt x="53" y="288"/>
                </a:lnTo>
                <a:lnTo>
                  <a:pt x="53" y="288"/>
                </a:lnTo>
                <a:lnTo>
                  <a:pt x="54" y="292"/>
                </a:lnTo>
                <a:lnTo>
                  <a:pt x="55" y="298"/>
                </a:lnTo>
                <a:lnTo>
                  <a:pt x="58" y="300"/>
                </a:lnTo>
                <a:lnTo>
                  <a:pt x="61" y="304"/>
                </a:lnTo>
                <a:lnTo>
                  <a:pt x="65" y="307"/>
                </a:lnTo>
                <a:lnTo>
                  <a:pt x="69" y="310"/>
                </a:lnTo>
                <a:lnTo>
                  <a:pt x="73" y="311"/>
                </a:lnTo>
                <a:lnTo>
                  <a:pt x="78" y="311"/>
                </a:lnTo>
                <a:lnTo>
                  <a:pt x="78" y="311"/>
                </a:lnTo>
                <a:lnTo>
                  <a:pt x="84" y="311"/>
                </a:lnTo>
                <a:lnTo>
                  <a:pt x="88" y="310"/>
                </a:lnTo>
                <a:lnTo>
                  <a:pt x="92" y="307"/>
                </a:lnTo>
                <a:lnTo>
                  <a:pt x="96" y="304"/>
                </a:lnTo>
                <a:lnTo>
                  <a:pt x="98" y="300"/>
                </a:lnTo>
                <a:lnTo>
                  <a:pt x="101" y="298"/>
                </a:lnTo>
                <a:lnTo>
                  <a:pt x="102" y="292"/>
                </a:lnTo>
                <a:lnTo>
                  <a:pt x="104" y="288"/>
                </a:lnTo>
                <a:lnTo>
                  <a:pt x="105" y="288"/>
                </a:lnTo>
                <a:lnTo>
                  <a:pt x="105" y="288"/>
                </a:lnTo>
                <a:lnTo>
                  <a:pt x="105" y="292"/>
                </a:lnTo>
                <a:lnTo>
                  <a:pt x="108" y="298"/>
                </a:lnTo>
                <a:lnTo>
                  <a:pt x="109" y="300"/>
                </a:lnTo>
                <a:lnTo>
                  <a:pt x="113" y="304"/>
                </a:lnTo>
                <a:lnTo>
                  <a:pt x="117" y="307"/>
                </a:lnTo>
                <a:lnTo>
                  <a:pt x="121" y="310"/>
                </a:lnTo>
                <a:lnTo>
                  <a:pt x="125" y="311"/>
                </a:lnTo>
                <a:lnTo>
                  <a:pt x="130" y="311"/>
                </a:lnTo>
                <a:lnTo>
                  <a:pt x="130" y="311"/>
                </a:lnTo>
                <a:lnTo>
                  <a:pt x="134" y="311"/>
                </a:lnTo>
                <a:lnTo>
                  <a:pt x="140" y="310"/>
                </a:lnTo>
                <a:lnTo>
                  <a:pt x="144" y="307"/>
                </a:lnTo>
                <a:lnTo>
                  <a:pt x="148" y="304"/>
                </a:lnTo>
                <a:lnTo>
                  <a:pt x="151" y="300"/>
                </a:lnTo>
                <a:lnTo>
                  <a:pt x="153" y="298"/>
                </a:lnTo>
                <a:lnTo>
                  <a:pt x="155" y="292"/>
                </a:lnTo>
                <a:lnTo>
                  <a:pt x="156" y="288"/>
                </a:lnTo>
                <a:lnTo>
                  <a:pt x="156" y="288"/>
                </a:lnTo>
                <a:lnTo>
                  <a:pt x="156" y="288"/>
                </a:lnTo>
                <a:lnTo>
                  <a:pt x="157" y="292"/>
                </a:lnTo>
                <a:lnTo>
                  <a:pt x="159" y="298"/>
                </a:lnTo>
                <a:lnTo>
                  <a:pt x="161" y="300"/>
                </a:lnTo>
                <a:lnTo>
                  <a:pt x="164" y="304"/>
                </a:lnTo>
                <a:lnTo>
                  <a:pt x="168" y="307"/>
                </a:lnTo>
                <a:lnTo>
                  <a:pt x="172" y="310"/>
                </a:lnTo>
                <a:lnTo>
                  <a:pt x="177" y="311"/>
                </a:lnTo>
                <a:lnTo>
                  <a:pt x="181" y="311"/>
                </a:lnTo>
                <a:lnTo>
                  <a:pt x="181" y="311"/>
                </a:lnTo>
                <a:lnTo>
                  <a:pt x="187" y="311"/>
                </a:lnTo>
                <a:lnTo>
                  <a:pt x="191" y="310"/>
                </a:lnTo>
                <a:lnTo>
                  <a:pt x="195" y="307"/>
                </a:lnTo>
                <a:lnTo>
                  <a:pt x="199" y="304"/>
                </a:lnTo>
                <a:lnTo>
                  <a:pt x="203" y="300"/>
                </a:lnTo>
                <a:lnTo>
                  <a:pt x="204" y="298"/>
                </a:lnTo>
                <a:lnTo>
                  <a:pt x="207" y="292"/>
                </a:lnTo>
                <a:lnTo>
                  <a:pt x="207" y="288"/>
                </a:lnTo>
                <a:lnTo>
                  <a:pt x="208" y="288"/>
                </a:lnTo>
                <a:lnTo>
                  <a:pt x="208" y="288"/>
                </a:lnTo>
                <a:lnTo>
                  <a:pt x="210" y="292"/>
                </a:lnTo>
                <a:lnTo>
                  <a:pt x="211" y="298"/>
                </a:lnTo>
                <a:lnTo>
                  <a:pt x="214" y="300"/>
                </a:lnTo>
                <a:lnTo>
                  <a:pt x="216" y="304"/>
                </a:lnTo>
                <a:lnTo>
                  <a:pt x="220" y="307"/>
                </a:lnTo>
                <a:lnTo>
                  <a:pt x="224" y="310"/>
                </a:lnTo>
                <a:lnTo>
                  <a:pt x="228" y="311"/>
                </a:lnTo>
                <a:lnTo>
                  <a:pt x="234" y="311"/>
                </a:lnTo>
                <a:lnTo>
                  <a:pt x="234" y="311"/>
                </a:lnTo>
                <a:lnTo>
                  <a:pt x="239" y="311"/>
                </a:lnTo>
                <a:lnTo>
                  <a:pt x="243" y="310"/>
                </a:lnTo>
                <a:lnTo>
                  <a:pt x="247" y="307"/>
                </a:lnTo>
                <a:lnTo>
                  <a:pt x="251" y="304"/>
                </a:lnTo>
                <a:lnTo>
                  <a:pt x="254" y="300"/>
                </a:lnTo>
                <a:lnTo>
                  <a:pt x="256" y="298"/>
                </a:lnTo>
                <a:lnTo>
                  <a:pt x="258" y="292"/>
                </a:lnTo>
                <a:lnTo>
                  <a:pt x="259" y="288"/>
                </a:lnTo>
                <a:lnTo>
                  <a:pt x="260" y="288"/>
                </a:lnTo>
                <a:lnTo>
                  <a:pt x="260" y="288"/>
                </a:lnTo>
                <a:lnTo>
                  <a:pt x="260" y="292"/>
                </a:lnTo>
                <a:lnTo>
                  <a:pt x="263" y="298"/>
                </a:lnTo>
                <a:lnTo>
                  <a:pt x="264" y="300"/>
                </a:lnTo>
                <a:lnTo>
                  <a:pt x="269" y="304"/>
                </a:lnTo>
                <a:lnTo>
                  <a:pt x="273" y="307"/>
                </a:lnTo>
                <a:lnTo>
                  <a:pt x="277" y="310"/>
                </a:lnTo>
                <a:lnTo>
                  <a:pt x="281" y="311"/>
                </a:lnTo>
                <a:lnTo>
                  <a:pt x="286" y="311"/>
                </a:lnTo>
                <a:lnTo>
                  <a:pt x="286" y="311"/>
                </a:lnTo>
                <a:lnTo>
                  <a:pt x="291" y="311"/>
                </a:lnTo>
                <a:lnTo>
                  <a:pt x="295" y="308"/>
                </a:lnTo>
                <a:lnTo>
                  <a:pt x="299" y="307"/>
                </a:lnTo>
                <a:lnTo>
                  <a:pt x="303" y="303"/>
                </a:lnTo>
                <a:lnTo>
                  <a:pt x="307" y="299"/>
                </a:lnTo>
                <a:lnTo>
                  <a:pt x="309" y="295"/>
                </a:lnTo>
                <a:lnTo>
                  <a:pt x="311" y="291"/>
                </a:lnTo>
                <a:lnTo>
                  <a:pt x="311" y="286"/>
                </a:lnTo>
                <a:lnTo>
                  <a:pt x="311" y="286"/>
                </a:lnTo>
                <a:lnTo>
                  <a:pt x="311" y="280"/>
                </a:lnTo>
                <a:lnTo>
                  <a:pt x="310" y="276"/>
                </a:lnTo>
                <a:lnTo>
                  <a:pt x="307" y="272"/>
                </a:lnTo>
                <a:lnTo>
                  <a:pt x="305" y="268"/>
                </a:lnTo>
                <a:lnTo>
                  <a:pt x="301" y="264"/>
                </a:lnTo>
                <a:lnTo>
                  <a:pt x="298" y="263"/>
                </a:lnTo>
                <a:lnTo>
                  <a:pt x="293" y="260"/>
                </a:lnTo>
                <a:lnTo>
                  <a:pt x="289" y="260"/>
                </a:lnTo>
                <a:lnTo>
                  <a:pt x="289" y="259"/>
                </a:lnTo>
                <a:lnTo>
                  <a:pt x="289" y="259"/>
                </a:lnTo>
                <a:lnTo>
                  <a:pt x="293" y="257"/>
                </a:lnTo>
                <a:lnTo>
                  <a:pt x="298" y="256"/>
                </a:lnTo>
                <a:lnTo>
                  <a:pt x="301" y="253"/>
                </a:lnTo>
                <a:lnTo>
                  <a:pt x="305" y="251"/>
                </a:lnTo>
                <a:lnTo>
                  <a:pt x="307" y="247"/>
                </a:lnTo>
                <a:lnTo>
                  <a:pt x="310" y="243"/>
                </a:lnTo>
                <a:lnTo>
                  <a:pt x="311" y="239"/>
                </a:lnTo>
                <a:lnTo>
                  <a:pt x="311" y="233"/>
                </a:lnTo>
                <a:lnTo>
                  <a:pt x="311" y="233"/>
                </a:lnTo>
                <a:lnTo>
                  <a:pt x="311" y="228"/>
                </a:lnTo>
                <a:lnTo>
                  <a:pt x="310" y="224"/>
                </a:lnTo>
                <a:lnTo>
                  <a:pt x="307" y="220"/>
                </a:lnTo>
                <a:lnTo>
                  <a:pt x="305" y="216"/>
                </a:lnTo>
                <a:lnTo>
                  <a:pt x="301" y="213"/>
                </a:lnTo>
                <a:lnTo>
                  <a:pt x="298" y="211"/>
                </a:lnTo>
                <a:lnTo>
                  <a:pt x="293" y="209"/>
                </a:lnTo>
                <a:lnTo>
                  <a:pt x="289" y="208"/>
                </a:lnTo>
                <a:lnTo>
                  <a:pt x="289" y="207"/>
                </a:lnTo>
                <a:lnTo>
                  <a:pt x="289" y="207"/>
                </a:lnTo>
                <a:lnTo>
                  <a:pt x="293" y="207"/>
                </a:lnTo>
                <a:lnTo>
                  <a:pt x="298" y="204"/>
                </a:lnTo>
                <a:lnTo>
                  <a:pt x="301" y="203"/>
                </a:lnTo>
                <a:lnTo>
                  <a:pt x="305" y="198"/>
                </a:lnTo>
                <a:lnTo>
                  <a:pt x="307" y="194"/>
                </a:lnTo>
                <a:lnTo>
                  <a:pt x="310" y="190"/>
                </a:lnTo>
                <a:lnTo>
                  <a:pt x="311" y="186"/>
                </a:lnTo>
                <a:lnTo>
                  <a:pt x="311" y="181"/>
                </a:lnTo>
                <a:lnTo>
                  <a:pt x="311" y="181"/>
                </a:lnTo>
                <a:lnTo>
                  <a:pt x="311" y="177"/>
                </a:lnTo>
                <a:lnTo>
                  <a:pt x="310" y="172"/>
                </a:lnTo>
                <a:lnTo>
                  <a:pt x="307" y="168"/>
                </a:lnTo>
                <a:lnTo>
                  <a:pt x="305" y="164"/>
                </a:lnTo>
                <a:lnTo>
                  <a:pt x="301" y="161"/>
                </a:lnTo>
                <a:lnTo>
                  <a:pt x="298" y="158"/>
                </a:lnTo>
                <a:lnTo>
                  <a:pt x="293" y="157"/>
                </a:lnTo>
                <a:lnTo>
                  <a:pt x="289" y="156"/>
                </a:lnTo>
                <a:lnTo>
                  <a:pt x="289" y="156"/>
                </a:lnTo>
                <a:lnTo>
                  <a:pt x="289" y="156"/>
                </a:lnTo>
                <a:lnTo>
                  <a:pt x="293" y="154"/>
                </a:lnTo>
                <a:lnTo>
                  <a:pt x="298" y="153"/>
                </a:lnTo>
                <a:lnTo>
                  <a:pt x="301" y="150"/>
                </a:lnTo>
                <a:lnTo>
                  <a:pt x="305" y="148"/>
                </a:lnTo>
                <a:lnTo>
                  <a:pt x="307" y="144"/>
                </a:lnTo>
                <a:lnTo>
                  <a:pt x="310" y="140"/>
                </a:lnTo>
                <a:lnTo>
                  <a:pt x="311" y="134"/>
                </a:lnTo>
                <a:lnTo>
                  <a:pt x="311" y="130"/>
                </a:lnTo>
                <a:lnTo>
                  <a:pt x="311" y="130"/>
                </a:lnTo>
                <a:lnTo>
                  <a:pt x="311" y="125"/>
                </a:lnTo>
                <a:lnTo>
                  <a:pt x="310" y="121"/>
                </a:lnTo>
                <a:lnTo>
                  <a:pt x="307" y="117"/>
                </a:lnTo>
                <a:lnTo>
                  <a:pt x="305" y="113"/>
                </a:lnTo>
                <a:lnTo>
                  <a:pt x="301" y="109"/>
                </a:lnTo>
                <a:lnTo>
                  <a:pt x="298" y="107"/>
                </a:lnTo>
                <a:lnTo>
                  <a:pt x="293" y="105"/>
                </a:lnTo>
                <a:lnTo>
                  <a:pt x="289" y="105"/>
                </a:lnTo>
                <a:lnTo>
                  <a:pt x="289" y="103"/>
                </a:lnTo>
                <a:lnTo>
                  <a:pt x="289" y="103"/>
                </a:lnTo>
                <a:lnTo>
                  <a:pt x="293" y="102"/>
                </a:lnTo>
                <a:lnTo>
                  <a:pt x="298" y="101"/>
                </a:lnTo>
                <a:lnTo>
                  <a:pt x="301" y="98"/>
                </a:lnTo>
                <a:lnTo>
                  <a:pt x="305" y="95"/>
                </a:lnTo>
                <a:lnTo>
                  <a:pt x="307" y="91"/>
                </a:lnTo>
                <a:lnTo>
                  <a:pt x="310" y="87"/>
                </a:lnTo>
                <a:lnTo>
                  <a:pt x="311" y="83"/>
                </a:lnTo>
                <a:lnTo>
                  <a:pt x="311" y="78"/>
                </a:lnTo>
                <a:lnTo>
                  <a:pt x="311" y="78"/>
                </a:lnTo>
                <a:close/>
              </a:path>
            </a:pathLst>
          </a:custGeom>
          <a:solidFill>
            <a:srgbClr val="F1B565"/>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67" name="Line 2931"/>
          <p:cNvSpPr>
            <a:spLocks noChangeShapeType="1"/>
          </p:cNvSpPr>
          <p:nvPr/>
        </p:nvSpPr>
        <p:spPr bwMode="auto">
          <a:xfrm>
            <a:off x="2933700" y="3024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68" name="Line 2932"/>
          <p:cNvSpPr>
            <a:spLocks noChangeShapeType="1"/>
          </p:cNvSpPr>
          <p:nvPr/>
        </p:nvSpPr>
        <p:spPr bwMode="auto">
          <a:xfrm>
            <a:off x="2894013" y="3024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69" name="Line 2933"/>
          <p:cNvSpPr>
            <a:spLocks noChangeShapeType="1"/>
          </p:cNvSpPr>
          <p:nvPr/>
        </p:nvSpPr>
        <p:spPr bwMode="auto">
          <a:xfrm>
            <a:off x="2974975" y="3024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70" name="Line 2934"/>
          <p:cNvSpPr>
            <a:spLocks noChangeShapeType="1"/>
          </p:cNvSpPr>
          <p:nvPr/>
        </p:nvSpPr>
        <p:spPr bwMode="auto">
          <a:xfrm>
            <a:off x="3017838" y="3024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71" name="Line 2935"/>
          <p:cNvSpPr>
            <a:spLocks noChangeShapeType="1"/>
          </p:cNvSpPr>
          <p:nvPr/>
        </p:nvSpPr>
        <p:spPr bwMode="auto">
          <a:xfrm>
            <a:off x="3057525" y="302418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72" name="Line 2936"/>
          <p:cNvSpPr>
            <a:spLocks noChangeShapeType="1"/>
          </p:cNvSpPr>
          <p:nvPr/>
        </p:nvSpPr>
        <p:spPr bwMode="auto">
          <a:xfrm>
            <a:off x="2933700" y="3065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73" name="Line 2937"/>
          <p:cNvSpPr>
            <a:spLocks noChangeShapeType="1"/>
          </p:cNvSpPr>
          <p:nvPr/>
        </p:nvSpPr>
        <p:spPr bwMode="auto">
          <a:xfrm>
            <a:off x="2894013" y="3065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74" name="Line 2938"/>
          <p:cNvSpPr>
            <a:spLocks noChangeShapeType="1"/>
          </p:cNvSpPr>
          <p:nvPr/>
        </p:nvSpPr>
        <p:spPr bwMode="auto">
          <a:xfrm>
            <a:off x="2974975" y="3065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75" name="Line 2939"/>
          <p:cNvSpPr>
            <a:spLocks noChangeShapeType="1"/>
          </p:cNvSpPr>
          <p:nvPr/>
        </p:nvSpPr>
        <p:spPr bwMode="auto">
          <a:xfrm>
            <a:off x="3017838" y="3065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76" name="Line 2940"/>
          <p:cNvSpPr>
            <a:spLocks noChangeShapeType="1"/>
          </p:cNvSpPr>
          <p:nvPr/>
        </p:nvSpPr>
        <p:spPr bwMode="auto">
          <a:xfrm>
            <a:off x="3057525" y="306546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77" name="Line 2941"/>
          <p:cNvSpPr>
            <a:spLocks noChangeShapeType="1"/>
          </p:cNvSpPr>
          <p:nvPr/>
        </p:nvSpPr>
        <p:spPr bwMode="auto">
          <a:xfrm>
            <a:off x="2933700" y="31067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78" name="Line 2942"/>
          <p:cNvSpPr>
            <a:spLocks noChangeShapeType="1"/>
          </p:cNvSpPr>
          <p:nvPr/>
        </p:nvSpPr>
        <p:spPr bwMode="auto">
          <a:xfrm>
            <a:off x="2894013" y="31067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79" name="Line 2943"/>
          <p:cNvSpPr>
            <a:spLocks noChangeShapeType="1"/>
          </p:cNvSpPr>
          <p:nvPr/>
        </p:nvSpPr>
        <p:spPr bwMode="auto">
          <a:xfrm>
            <a:off x="2974975" y="31067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80" name="Line 2944"/>
          <p:cNvSpPr>
            <a:spLocks noChangeShapeType="1"/>
          </p:cNvSpPr>
          <p:nvPr/>
        </p:nvSpPr>
        <p:spPr bwMode="auto">
          <a:xfrm>
            <a:off x="3017838" y="31067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81" name="Line 2945"/>
          <p:cNvSpPr>
            <a:spLocks noChangeShapeType="1"/>
          </p:cNvSpPr>
          <p:nvPr/>
        </p:nvSpPr>
        <p:spPr bwMode="auto">
          <a:xfrm>
            <a:off x="3057525" y="310673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82" name="Line 2946"/>
          <p:cNvSpPr>
            <a:spLocks noChangeShapeType="1"/>
          </p:cNvSpPr>
          <p:nvPr/>
        </p:nvSpPr>
        <p:spPr bwMode="auto">
          <a:xfrm>
            <a:off x="2933700" y="31480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83" name="Line 2947"/>
          <p:cNvSpPr>
            <a:spLocks noChangeShapeType="1"/>
          </p:cNvSpPr>
          <p:nvPr/>
        </p:nvSpPr>
        <p:spPr bwMode="auto">
          <a:xfrm>
            <a:off x="2894013" y="31480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84" name="Line 2948"/>
          <p:cNvSpPr>
            <a:spLocks noChangeShapeType="1"/>
          </p:cNvSpPr>
          <p:nvPr/>
        </p:nvSpPr>
        <p:spPr bwMode="auto">
          <a:xfrm>
            <a:off x="2974975" y="31480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85" name="Line 2949"/>
          <p:cNvSpPr>
            <a:spLocks noChangeShapeType="1"/>
          </p:cNvSpPr>
          <p:nvPr/>
        </p:nvSpPr>
        <p:spPr bwMode="auto">
          <a:xfrm>
            <a:off x="3017838" y="31480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86" name="Line 2950"/>
          <p:cNvSpPr>
            <a:spLocks noChangeShapeType="1"/>
          </p:cNvSpPr>
          <p:nvPr/>
        </p:nvSpPr>
        <p:spPr bwMode="auto">
          <a:xfrm>
            <a:off x="3057525" y="314801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87" name="Line 2951"/>
          <p:cNvSpPr>
            <a:spLocks noChangeShapeType="1"/>
          </p:cNvSpPr>
          <p:nvPr/>
        </p:nvSpPr>
        <p:spPr bwMode="auto">
          <a:xfrm>
            <a:off x="2933700" y="3187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88" name="Line 2952"/>
          <p:cNvSpPr>
            <a:spLocks noChangeShapeType="1"/>
          </p:cNvSpPr>
          <p:nvPr/>
        </p:nvSpPr>
        <p:spPr bwMode="auto">
          <a:xfrm>
            <a:off x="2894013" y="3187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89" name="Line 2953"/>
          <p:cNvSpPr>
            <a:spLocks noChangeShapeType="1"/>
          </p:cNvSpPr>
          <p:nvPr/>
        </p:nvSpPr>
        <p:spPr bwMode="auto">
          <a:xfrm>
            <a:off x="2974975" y="3187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90" name="Line 2954"/>
          <p:cNvSpPr>
            <a:spLocks noChangeShapeType="1"/>
          </p:cNvSpPr>
          <p:nvPr/>
        </p:nvSpPr>
        <p:spPr bwMode="auto">
          <a:xfrm>
            <a:off x="3017838" y="3187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91" name="Line 2955"/>
          <p:cNvSpPr>
            <a:spLocks noChangeShapeType="1"/>
          </p:cNvSpPr>
          <p:nvPr/>
        </p:nvSpPr>
        <p:spPr bwMode="auto">
          <a:xfrm>
            <a:off x="3057525" y="3187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92" name="Freeform 2956"/>
          <p:cNvSpPr>
            <a:spLocks/>
          </p:cNvSpPr>
          <p:nvPr/>
        </p:nvSpPr>
        <p:spPr bwMode="auto">
          <a:xfrm>
            <a:off x="3175001" y="2914652"/>
            <a:ext cx="384175" cy="382588"/>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93" name="Freeform 2957"/>
          <p:cNvSpPr>
            <a:spLocks/>
          </p:cNvSpPr>
          <p:nvPr/>
        </p:nvSpPr>
        <p:spPr bwMode="auto">
          <a:xfrm>
            <a:off x="3305176" y="2990852"/>
            <a:ext cx="6350" cy="34925"/>
          </a:xfrm>
          <a:custGeom>
            <a:avLst/>
            <a:gdLst>
              <a:gd name="T0" fmla="*/ 4 w 8"/>
              <a:gd name="T1" fmla="*/ 0 h 43"/>
              <a:gd name="T2" fmla="*/ 4 w 8"/>
              <a:gd name="T3" fmla="*/ 0 h 43"/>
              <a:gd name="T4" fmla="*/ 0 w 8"/>
              <a:gd name="T5" fmla="*/ 5 h 43"/>
              <a:gd name="T6" fmla="*/ 0 w 8"/>
              <a:gd name="T7" fmla="*/ 11 h 43"/>
              <a:gd name="T8" fmla="*/ 1 w 8"/>
              <a:gd name="T9" fmla="*/ 16 h 43"/>
              <a:gd name="T10" fmla="*/ 4 w 8"/>
              <a:gd name="T11" fmla="*/ 21 h 43"/>
              <a:gd name="T12" fmla="*/ 7 w 8"/>
              <a:gd name="T13" fmla="*/ 27 h 43"/>
              <a:gd name="T14" fmla="*/ 8 w 8"/>
              <a:gd name="T15" fmla="*/ 32 h 43"/>
              <a:gd name="T16" fmla="*/ 7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0" y="5"/>
                </a:lnTo>
                <a:lnTo>
                  <a:pt x="0" y="11"/>
                </a:lnTo>
                <a:lnTo>
                  <a:pt x="1" y="16"/>
                </a:lnTo>
                <a:lnTo>
                  <a:pt x="4" y="21"/>
                </a:lnTo>
                <a:lnTo>
                  <a:pt x="7" y="27"/>
                </a:lnTo>
                <a:lnTo>
                  <a:pt x="8" y="32"/>
                </a:lnTo>
                <a:lnTo>
                  <a:pt x="7"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94" name="Freeform 2958"/>
          <p:cNvSpPr>
            <a:spLocks/>
          </p:cNvSpPr>
          <p:nvPr/>
        </p:nvSpPr>
        <p:spPr bwMode="auto">
          <a:xfrm>
            <a:off x="3355975" y="2990852"/>
            <a:ext cx="6350" cy="34925"/>
          </a:xfrm>
          <a:custGeom>
            <a:avLst/>
            <a:gdLst>
              <a:gd name="T0" fmla="*/ 4 w 8"/>
              <a:gd name="T1" fmla="*/ 0 h 43"/>
              <a:gd name="T2" fmla="*/ 4 w 8"/>
              <a:gd name="T3" fmla="*/ 0 h 43"/>
              <a:gd name="T4" fmla="*/ 1 w 8"/>
              <a:gd name="T5" fmla="*/ 5 h 43"/>
              <a:gd name="T6" fmla="*/ 0 w 8"/>
              <a:gd name="T7" fmla="*/ 11 h 43"/>
              <a:gd name="T8" fmla="*/ 1 w 8"/>
              <a:gd name="T9" fmla="*/ 16 h 43"/>
              <a:gd name="T10" fmla="*/ 4 w 8"/>
              <a:gd name="T11" fmla="*/ 21 h 43"/>
              <a:gd name="T12" fmla="*/ 6 w 8"/>
              <a:gd name="T13" fmla="*/ 27 h 43"/>
              <a:gd name="T14" fmla="*/ 8 w 8"/>
              <a:gd name="T15" fmla="*/ 32 h 43"/>
              <a:gd name="T16" fmla="*/ 8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1" y="5"/>
                </a:lnTo>
                <a:lnTo>
                  <a:pt x="0" y="11"/>
                </a:lnTo>
                <a:lnTo>
                  <a:pt x="1" y="16"/>
                </a:lnTo>
                <a:lnTo>
                  <a:pt x="4" y="21"/>
                </a:lnTo>
                <a:lnTo>
                  <a:pt x="6" y="27"/>
                </a:lnTo>
                <a:lnTo>
                  <a:pt x="8" y="32"/>
                </a:lnTo>
                <a:lnTo>
                  <a:pt x="8"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95" name="Freeform 2959"/>
          <p:cNvSpPr>
            <a:spLocks/>
          </p:cNvSpPr>
          <p:nvPr/>
        </p:nvSpPr>
        <p:spPr bwMode="auto">
          <a:xfrm>
            <a:off x="3408364" y="2990852"/>
            <a:ext cx="6350" cy="34925"/>
          </a:xfrm>
          <a:custGeom>
            <a:avLst/>
            <a:gdLst>
              <a:gd name="T0" fmla="*/ 4 w 8"/>
              <a:gd name="T1" fmla="*/ 0 h 43"/>
              <a:gd name="T2" fmla="*/ 4 w 8"/>
              <a:gd name="T3" fmla="*/ 0 h 43"/>
              <a:gd name="T4" fmla="*/ 2 w 8"/>
              <a:gd name="T5" fmla="*/ 5 h 43"/>
              <a:gd name="T6" fmla="*/ 0 w 8"/>
              <a:gd name="T7" fmla="*/ 11 h 43"/>
              <a:gd name="T8" fmla="*/ 2 w 8"/>
              <a:gd name="T9" fmla="*/ 16 h 43"/>
              <a:gd name="T10" fmla="*/ 4 w 8"/>
              <a:gd name="T11" fmla="*/ 21 h 43"/>
              <a:gd name="T12" fmla="*/ 7 w 8"/>
              <a:gd name="T13" fmla="*/ 27 h 43"/>
              <a:gd name="T14" fmla="*/ 8 w 8"/>
              <a:gd name="T15" fmla="*/ 32 h 43"/>
              <a:gd name="T16" fmla="*/ 8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2" y="5"/>
                </a:lnTo>
                <a:lnTo>
                  <a:pt x="0" y="11"/>
                </a:lnTo>
                <a:lnTo>
                  <a:pt x="2" y="16"/>
                </a:lnTo>
                <a:lnTo>
                  <a:pt x="4" y="21"/>
                </a:lnTo>
                <a:lnTo>
                  <a:pt x="7" y="27"/>
                </a:lnTo>
                <a:lnTo>
                  <a:pt x="8" y="32"/>
                </a:lnTo>
                <a:lnTo>
                  <a:pt x="8"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96" name="Freeform 2960"/>
          <p:cNvSpPr>
            <a:spLocks noEditPoints="1"/>
          </p:cNvSpPr>
          <p:nvPr/>
        </p:nvSpPr>
        <p:spPr bwMode="auto">
          <a:xfrm>
            <a:off x="3255963" y="3043240"/>
            <a:ext cx="247650" cy="169863"/>
          </a:xfrm>
          <a:custGeom>
            <a:avLst/>
            <a:gdLst>
              <a:gd name="T0" fmla="*/ 257 w 311"/>
              <a:gd name="T1" fmla="*/ 43 h 215"/>
              <a:gd name="T2" fmla="*/ 257 w 311"/>
              <a:gd name="T3" fmla="*/ 16 h 215"/>
              <a:gd name="T4" fmla="*/ 252 w 311"/>
              <a:gd name="T5" fmla="*/ 6 h 215"/>
              <a:gd name="T6" fmla="*/ 241 w 311"/>
              <a:gd name="T7" fmla="*/ 0 h 215"/>
              <a:gd name="T8" fmla="*/ 16 w 311"/>
              <a:gd name="T9" fmla="*/ 0 h 215"/>
              <a:gd name="T10" fmla="*/ 5 w 311"/>
              <a:gd name="T11" fmla="*/ 6 h 215"/>
              <a:gd name="T12" fmla="*/ 0 w 311"/>
              <a:gd name="T13" fmla="*/ 16 h 215"/>
              <a:gd name="T14" fmla="*/ 0 w 311"/>
              <a:gd name="T15" fmla="*/ 145 h 215"/>
              <a:gd name="T16" fmla="*/ 2 w 311"/>
              <a:gd name="T17" fmla="*/ 160 h 215"/>
              <a:gd name="T18" fmla="*/ 12 w 311"/>
              <a:gd name="T19" fmla="*/ 173 h 215"/>
              <a:gd name="T20" fmla="*/ 37 w 311"/>
              <a:gd name="T21" fmla="*/ 197 h 215"/>
              <a:gd name="T22" fmla="*/ 56 w 311"/>
              <a:gd name="T23" fmla="*/ 211 h 215"/>
              <a:gd name="T24" fmla="*/ 80 w 311"/>
              <a:gd name="T25" fmla="*/ 215 h 215"/>
              <a:gd name="T26" fmla="*/ 177 w 311"/>
              <a:gd name="T27" fmla="*/ 215 h 215"/>
              <a:gd name="T28" fmla="*/ 199 w 311"/>
              <a:gd name="T29" fmla="*/ 211 h 215"/>
              <a:gd name="T30" fmla="*/ 220 w 311"/>
              <a:gd name="T31" fmla="*/ 197 h 215"/>
              <a:gd name="T32" fmla="*/ 305 w 311"/>
              <a:gd name="T33" fmla="*/ 113 h 215"/>
              <a:gd name="T34" fmla="*/ 311 w 311"/>
              <a:gd name="T35" fmla="*/ 98 h 215"/>
              <a:gd name="T36" fmla="*/ 311 w 311"/>
              <a:gd name="T37" fmla="*/ 63 h 215"/>
              <a:gd name="T38" fmla="*/ 309 w 311"/>
              <a:gd name="T39" fmla="*/ 55 h 215"/>
              <a:gd name="T40" fmla="*/ 299 w 311"/>
              <a:gd name="T41" fmla="*/ 44 h 215"/>
              <a:gd name="T42" fmla="*/ 291 w 311"/>
              <a:gd name="T43" fmla="*/ 43 h 215"/>
              <a:gd name="T44" fmla="*/ 273 w 311"/>
              <a:gd name="T45" fmla="*/ 90 h 215"/>
              <a:gd name="T46" fmla="*/ 273 w 311"/>
              <a:gd name="T47" fmla="*/ 94 h 215"/>
              <a:gd name="T48" fmla="*/ 262 w 311"/>
              <a:gd name="T49" fmla="*/ 106 h 215"/>
              <a:gd name="T50" fmla="*/ 261 w 311"/>
              <a:gd name="T51" fmla="*/ 107 h 215"/>
              <a:gd name="T52" fmla="*/ 257 w 311"/>
              <a:gd name="T53" fmla="*/ 106 h 215"/>
              <a:gd name="T54" fmla="*/ 257 w 311"/>
              <a:gd name="T55" fmla="*/ 83 h 215"/>
              <a:gd name="T56" fmla="*/ 257 w 311"/>
              <a:gd name="T57" fmla="*/ 81 h 215"/>
              <a:gd name="T58" fmla="*/ 262 w 311"/>
              <a:gd name="T59" fmla="*/ 75 h 215"/>
              <a:gd name="T60" fmla="*/ 265 w 311"/>
              <a:gd name="T61" fmla="*/ 75 h 215"/>
              <a:gd name="T62" fmla="*/ 271 w 311"/>
              <a:gd name="T63" fmla="*/ 78 h 215"/>
              <a:gd name="T64" fmla="*/ 273 w 311"/>
              <a:gd name="T65" fmla="*/ 8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15">
                <a:moveTo>
                  <a:pt x="291" y="43"/>
                </a:moveTo>
                <a:lnTo>
                  <a:pt x="257" y="43"/>
                </a:lnTo>
                <a:lnTo>
                  <a:pt x="257" y="16"/>
                </a:lnTo>
                <a:lnTo>
                  <a:pt x="257" y="16"/>
                </a:lnTo>
                <a:lnTo>
                  <a:pt x="256" y="10"/>
                </a:lnTo>
                <a:lnTo>
                  <a:pt x="252" y="6"/>
                </a:lnTo>
                <a:lnTo>
                  <a:pt x="248" y="2"/>
                </a:lnTo>
                <a:lnTo>
                  <a:pt x="241" y="0"/>
                </a:lnTo>
                <a:lnTo>
                  <a:pt x="16" y="0"/>
                </a:lnTo>
                <a:lnTo>
                  <a:pt x="16" y="0"/>
                </a:lnTo>
                <a:lnTo>
                  <a:pt x="9" y="2"/>
                </a:lnTo>
                <a:lnTo>
                  <a:pt x="5" y="6"/>
                </a:lnTo>
                <a:lnTo>
                  <a:pt x="1" y="10"/>
                </a:lnTo>
                <a:lnTo>
                  <a:pt x="0" y="16"/>
                </a:lnTo>
                <a:lnTo>
                  <a:pt x="0" y="145"/>
                </a:lnTo>
                <a:lnTo>
                  <a:pt x="0" y="145"/>
                </a:lnTo>
                <a:lnTo>
                  <a:pt x="1" y="153"/>
                </a:lnTo>
                <a:lnTo>
                  <a:pt x="2" y="160"/>
                </a:lnTo>
                <a:lnTo>
                  <a:pt x="6" y="166"/>
                </a:lnTo>
                <a:lnTo>
                  <a:pt x="12" y="173"/>
                </a:lnTo>
                <a:lnTo>
                  <a:pt x="37" y="197"/>
                </a:lnTo>
                <a:lnTo>
                  <a:pt x="37" y="197"/>
                </a:lnTo>
                <a:lnTo>
                  <a:pt x="47" y="205"/>
                </a:lnTo>
                <a:lnTo>
                  <a:pt x="56" y="211"/>
                </a:lnTo>
                <a:lnTo>
                  <a:pt x="68" y="213"/>
                </a:lnTo>
                <a:lnTo>
                  <a:pt x="80" y="215"/>
                </a:lnTo>
                <a:lnTo>
                  <a:pt x="177" y="215"/>
                </a:lnTo>
                <a:lnTo>
                  <a:pt x="177" y="215"/>
                </a:lnTo>
                <a:lnTo>
                  <a:pt x="189" y="213"/>
                </a:lnTo>
                <a:lnTo>
                  <a:pt x="199" y="211"/>
                </a:lnTo>
                <a:lnTo>
                  <a:pt x="210" y="205"/>
                </a:lnTo>
                <a:lnTo>
                  <a:pt x="220" y="197"/>
                </a:lnTo>
                <a:lnTo>
                  <a:pt x="305" y="113"/>
                </a:lnTo>
                <a:lnTo>
                  <a:pt x="305" y="113"/>
                </a:lnTo>
                <a:lnTo>
                  <a:pt x="309" y="106"/>
                </a:lnTo>
                <a:lnTo>
                  <a:pt x="311" y="98"/>
                </a:lnTo>
                <a:lnTo>
                  <a:pt x="311" y="63"/>
                </a:lnTo>
                <a:lnTo>
                  <a:pt x="311" y="63"/>
                </a:lnTo>
                <a:lnTo>
                  <a:pt x="311" y="59"/>
                </a:lnTo>
                <a:lnTo>
                  <a:pt x="309" y="55"/>
                </a:lnTo>
                <a:lnTo>
                  <a:pt x="305" y="48"/>
                </a:lnTo>
                <a:lnTo>
                  <a:pt x="299" y="44"/>
                </a:lnTo>
                <a:lnTo>
                  <a:pt x="295" y="43"/>
                </a:lnTo>
                <a:lnTo>
                  <a:pt x="291" y="43"/>
                </a:lnTo>
                <a:lnTo>
                  <a:pt x="291" y="43"/>
                </a:lnTo>
                <a:close/>
                <a:moveTo>
                  <a:pt x="273" y="90"/>
                </a:moveTo>
                <a:lnTo>
                  <a:pt x="273" y="90"/>
                </a:lnTo>
                <a:lnTo>
                  <a:pt x="273" y="94"/>
                </a:lnTo>
                <a:lnTo>
                  <a:pt x="271" y="97"/>
                </a:lnTo>
                <a:lnTo>
                  <a:pt x="262" y="106"/>
                </a:lnTo>
                <a:lnTo>
                  <a:pt x="262" y="106"/>
                </a:lnTo>
                <a:lnTo>
                  <a:pt x="261" y="107"/>
                </a:lnTo>
                <a:lnTo>
                  <a:pt x="260" y="106"/>
                </a:lnTo>
                <a:lnTo>
                  <a:pt x="257" y="106"/>
                </a:lnTo>
                <a:lnTo>
                  <a:pt x="257" y="103"/>
                </a:lnTo>
                <a:lnTo>
                  <a:pt x="257" y="83"/>
                </a:lnTo>
                <a:lnTo>
                  <a:pt x="257" y="83"/>
                </a:lnTo>
                <a:lnTo>
                  <a:pt x="257" y="81"/>
                </a:lnTo>
                <a:lnTo>
                  <a:pt x="260" y="78"/>
                </a:lnTo>
                <a:lnTo>
                  <a:pt x="262" y="75"/>
                </a:lnTo>
                <a:lnTo>
                  <a:pt x="265" y="75"/>
                </a:lnTo>
                <a:lnTo>
                  <a:pt x="265" y="75"/>
                </a:lnTo>
                <a:lnTo>
                  <a:pt x="268" y="75"/>
                </a:lnTo>
                <a:lnTo>
                  <a:pt x="271" y="78"/>
                </a:lnTo>
                <a:lnTo>
                  <a:pt x="273" y="81"/>
                </a:lnTo>
                <a:lnTo>
                  <a:pt x="273" y="83"/>
                </a:lnTo>
                <a:lnTo>
                  <a:pt x="273" y="90"/>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97" name="Line 2961"/>
          <p:cNvSpPr>
            <a:spLocks noChangeShapeType="1"/>
          </p:cNvSpPr>
          <p:nvPr/>
        </p:nvSpPr>
        <p:spPr bwMode="auto">
          <a:xfrm>
            <a:off x="3273425" y="3059115"/>
            <a:ext cx="0" cy="2540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98" name="Line 2962"/>
          <p:cNvSpPr>
            <a:spLocks noChangeShapeType="1"/>
          </p:cNvSpPr>
          <p:nvPr/>
        </p:nvSpPr>
        <p:spPr bwMode="auto">
          <a:xfrm>
            <a:off x="3273425" y="3101977"/>
            <a:ext cx="0" cy="476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99" name="Line 2963"/>
          <p:cNvSpPr>
            <a:spLocks noChangeShapeType="1"/>
          </p:cNvSpPr>
          <p:nvPr/>
        </p:nvSpPr>
        <p:spPr bwMode="auto">
          <a:xfrm flipH="1">
            <a:off x="3422651" y="3159127"/>
            <a:ext cx="23813" cy="2381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00" name="Freeform 2964"/>
          <p:cNvSpPr>
            <a:spLocks/>
          </p:cNvSpPr>
          <p:nvPr/>
        </p:nvSpPr>
        <p:spPr bwMode="auto">
          <a:xfrm>
            <a:off x="3567114" y="2914652"/>
            <a:ext cx="382588" cy="382588"/>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1" name="Freeform 2965"/>
          <p:cNvSpPr>
            <a:spLocks/>
          </p:cNvSpPr>
          <p:nvPr/>
        </p:nvSpPr>
        <p:spPr bwMode="auto">
          <a:xfrm>
            <a:off x="3716338" y="3119439"/>
            <a:ext cx="84138" cy="114300"/>
          </a:xfrm>
          <a:custGeom>
            <a:avLst/>
            <a:gdLst>
              <a:gd name="T0" fmla="*/ 106 w 106"/>
              <a:gd name="T1" fmla="*/ 144 h 144"/>
              <a:gd name="T2" fmla="*/ 0 w 106"/>
              <a:gd name="T3" fmla="*/ 144 h 144"/>
              <a:gd name="T4" fmla="*/ 0 w 106"/>
              <a:gd name="T5" fmla="*/ 144 h 144"/>
              <a:gd name="T6" fmla="*/ 8 w 106"/>
              <a:gd name="T7" fmla="*/ 143 h 144"/>
              <a:gd name="T8" fmla="*/ 16 w 106"/>
              <a:gd name="T9" fmla="*/ 140 h 144"/>
              <a:gd name="T10" fmla="*/ 24 w 106"/>
              <a:gd name="T11" fmla="*/ 138 h 144"/>
              <a:gd name="T12" fmla="*/ 31 w 106"/>
              <a:gd name="T13" fmla="*/ 132 h 144"/>
              <a:gd name="T14" fmla="*/ 36 w 106"/>
              <a:gd name="T15" fmla="*/ 126 h 144"/>
              <a:gd name="T16" fmla="*/ 39 w 106"/>
              <a:gd name="T17" fmla="*/ 118 h 144"/>
              <a:gd name="T18" fmla="*/ 41 w 106"/>
              <a:gd name="T19" fmla="*/ 110 h 144"/>
              <a:gd name="T20" fmla="*/ 43 w 106"/>
              <a:gd name="T21" fmla="*/ 102 h 144"/>
              <a:gd name="T22" fmla="*/ 43 w 106"/>
              <a:gd name="T23" fmla="*/ 41 h 144"/>
              <a:gd name="T24" fmla="*/ 43 w 106"/>
              <a:gd name="T25" fmla="*/ 41 h 144"/>
              <a:gd name="T26" fmla="*/ 41 w 106"/>
              <a:gd name="T27" fmla="*/ 32 h 144"/>
              <a:gd name="T28" fmla="*/ 37 w 106"/>
              <a:gd name="T29" fmla="*/ 24 h 144"/>
              <a:gd name="T30" fmla="*/ 32 w 106"/>
              <a:gd name="T31" fmla="*/ 16 h 144"/>
              <a:gd name="T32" fmla="*/ 24 w 106"/>
              <a:gd name="T33" fmla="*/ 10 h 144"/>
              <a:gd name="T34" fmla="*/ 24 w 106"/>
              <a:gd name="T35" fmla="*/ 10 h 144"/>
              <a:gd name="T36" fmla="*/ 29 w 106"/>
              <a:gd name="T37" fmla="*/ 5 h 144"/>
              <a:gd name="T38" fmla="*/ 36 w 106"/>
              <a:gd name="T39" fmla="*/ 2 h 144"/>
              <a:gd name="T40" fmla="*/ 44 w 106"/>
              <a:gd name="T41" fmla="*/ 1 h 144"/>
              <a:gd name="T42" fmla="*/ 52 w 106"/>
              <a:gd name="T43" fmla="*/ 0 h 144"/>
              <a:gd name="T44" fmla="*/ 60 w 106"/>
              <a:gd name="T45" fmla="*/ 1 h 144"/>
              <a:gd name="T46" fmla="*/ 70 w 106"/>
              <a:gd name="T47" fmla="*/ 2 h 144"/>
              <a:gd name="T48" fmla="*/ 76 w 106"/>
              <a:gd name="T49" fmla="*/ 5 h 144"/>
              <a:gd name="T50" fmla="*/ 83 w 106"/>
              <a:gd name="T51" fmla="*/ 10 h 144"/>
              <a:gd name="T52" fmla="*/ 83 w 106"/>
              <a:gd name="T53" fmla="*/ 10 h 144"/>
              <a:gd name="T54" fmla="*/ 76 w 106"/>
              <a:gd name="T55" fmla="*/ 16 h 144"/>
              <a:gd name="T56" fmla="*/ 70 w 106"/>
              <a:gd name="T57" fmla="*/ 24 h 144"/>
              <a:gd name="T58" fmla="*/ 66 w 106"/>
              <a:gd name="T59" fmla="*/ 32 h 144"/>
              <a:gd name="T60" fmla="*/ 64 w 106"/>
              <a:gd name="T61" fmla="*/ 41 h 144"/>
              <a:gd name="T62" fmla="*/ 64 w 106"/>
              <a:gd name="T63" fmla="*/ 102 h 144"/>
              <a:gd name="T64" fmla="*/ 64 w 106"/>
              <a:gd name="T65" fmla="*/ 102 h 144"/>
              <a:gd name="T66" fmla="*/ 66 w 106"/>
              <a:gd name="T67" fmla="*/ 110 h 144"/>
              <a:gd name="T68" fmla="*/ 67 w 106"/>
              <a:gd name="T69" fmla="*/ 118 h 144"/>
              <a:gd name="T70" fmla="*/ 71 w 106"/>
              <a:gd name="T71" fmla="*/ 126 h 144"/>
              <a:gd name="T72" fmla="*/ 76 w 106"/>
              <a:gd name="T73" fmla="*/ 131 h 144"/>
              <a:gd name="T74" fmla="*/ 83 w 106"/>
              <a:gd name="T75" fmla="*/ 136 h 144"/>
              <a:gd name="T76" fmla="*/ 90 w 106"/>
              <a:gd name="T77" fmla="*/ 140 h 144"/>
              <a:gd name="T78" fmla="*/ 98 w 106"/>
              <a:gd name="T79" fmla="*/ 143 h 144"/>
              <a:gd name="T80" fmla="*/ 106 w 106"/>
              <a:gd name="T81" fmla="*/ 144 h 144"/>
              <a:gd name="T82" fmla="*/ 106 w 106"/>
              <a:gd name="T83"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44">
                <a:moveTo>
                  <a:pt x="106" y="144"/>
                </a:moveTo>
                <a:lnTo>
                  <a:pt x="0" y="144"/>
                </a:lnTo>
                <a:lnTo>
                  <a:pt x="0" y="144"/>
                </a:lnTo>
                <a:lnTo>
                  <a:pt x="8" y="143"/>
                </a:lnTo>
                <a:lnTo>
                  <a:pt x="16" y="140"/>
                </a:lnTo>
                <a:lnTo>
                  <a:pt x="24" y="138"/>
                </a:lnTo>
                <a:lnTo>
                  <a:pt x="31" y="132"/>
                </a:lnTo>
                <a:lnTo>
                  <a:pt x="36" y="126"/>
                </a:lnTo>
                <a:lnTo>
                  <a:pt x="39" y="118"/>
                </a:lnTo>
                <a:lnTo>
                  <a:pt x="41" y="110"/>
                </a:lnTo>
                <a:lnTo>
                  <a:pt x="43" y="102"/>
                </a:lnTo>
                <a:lnTo>
                  <a:pt x="43" y="41"/>
                </a:lnTo>
                <a:lnTo>
                  <a:pt x="43" y="41"/>
                </a:lnTo>
                <a:lnTo>
                  <a:pt x="41" y="32"/>
                </a:lnTo>
                <a:lnTo>
                  <a:pt x="37" y="24"/>
                </a:lnTo>
                <a:lnTo>
                  <a:pt x="32" y="16"/>
                </a:lnTo>
                <a:lnTo>
                  <a:pt x="24" y="10"/>
                </a:lnTo>
                <a:lnTo>
                  <a:pt x="24" y="10"/>
                </a:lnTo>
                <a:lnTo>
                  <a:pt x="29" y="5"/>
                </a:lnTo>
                <a:lnTo>
                  <a:pt x="36" y="2"/>
                </a:lnTo>
                <a:lnTo>
                  <a:pt x="44" y="1"/>
                </a:lnTo>
                <a:lnTo>
                  <a:pt x="52" y="0"/>
                </a:lnTo>
                <a:lnTo>
                  <a:pt x="60" y="1"/>
                </a:lnTo>
                <a:lnTo>
                  <a:pt x="70" y="2"/>
                </a:lnTo>
                <a:lnTo>
                  <a:pt x="76" y="5"/>
                </a:lnTo>
                <a:lnTo>
                  <a:pt x="83" y="10"/>
                </a:lnTo>
                <a:lnTo>
                  <a:pt x="83" y="10"/>
                </a:lnTo>
                <a:lnTo>
                  <a:pt x="76" y="16"/>
                </a:lnTo>
                <a:lnTo>
                  <a:pt x="70" y="24"/>
                </a:lnTo>
                <a:lnTo>
                  <a:pt x="66" y="32"/>
                </a:lnTo>
                <a:lnTo>
                  <a:pt x="64" y="41"/>
                </a:lnTo>
                <a:lnTo>
                  <a:pt x="64" y="102"/>
                </a:lnTo>
                <a:lnTo>
                  <a:pt x="64" y="102"/>
                </a:lnTo>
                <a:lnTo>
                  <a:pt x="66" y="110"/>
                </a:lnTo>
                <a:lnTo>
                  <a:pt x="67" y="118"/>
                </a:lnTo>
                <a:lnTo>
                  <a:pt x="71" y="126"/>
                </a:lnTo>
                <a:lnTo>
                  <a:pt x="76" y="131"/>
                </a:lnTo>
                <a:lnTo>
                  <a:pt x="83" y="136"/>
                </a:lnTo>
                <a:lnTo>
                  <a:pt x="90" y="140"/>
                </a:lnTo>
                <a:lnTo>
                  <a:pt x="98" y="143"/>
                </a:lnTo>
                <a:lnTo>
                  <a:pt x="106" y="144"/>
                </a:lnTo>
                <a:lnTo>
                  <a:pt x="106" y="144"/>
                </a:lnTo>
                <a:close/>
              </a:path>
            </a:pathLst>
          </a:custGeom>
          <a:solidFill>
            <a:srgbClr val="BDE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2" name="Freeform 2966"/>
          <p:cNvSpPr>
            <a:spLocks/>
          </p:cNvSpPr>
          <p:nvPr/>
        </p:nvSpPr>
        <p:spPr bwMode="auto">
          <a:xfrm>
            <a:off x="3690939" y="3036889"/>
            <a:ext cx="136525" cy="95250"/>
          </a:xfrm>
          <a:custGeom>
            <a:avLst/>
            <a:gdLst>
              <a:gd name="T0" fmla="*/ 0 w 171"/>
              <a:gd name="T1" fmla="*/ 24 h 119"/>
              <a:gd name="T2" fmla="*/ 0 w 171"/>
              <a:gd name="T3" fmla="*/ 24 h 119"/>
              <a:gd name="T4" fmla="*/ 1 w 171"/>
              <a:gd name="T5" fmla="*/ 1 h 119"/>
              <a:gd name="T6" fmla="*/ 2 w 171"/>
              <a:gd name="T7" fmla="*/ 1 h 119"/>
              <a:gd name="T8" fmla="*/ 2 w 171"/>
              <a:gd name="T9" fmla="*/ 1 h 119"/>
              <a:gd name="T10" fmla="*/ 8 w 171"/>
              <a:gd name="T11" fmla="*/ 2 h 119"/>
              <a:gd name="T12" fmla="*/ 39 w 171"/>
              <a:gd name="T13" fmla="*/ 13 h 119"/>
              <a:gd name="T14" fmla="*/ 39 w 171"/>
              <a:gd name="T15" fmla="*/ 13 h 119"/>
              <a:gd name="T16" fmla="*/ 47 w 171"/>
              <a:gd name="T17" fmla="*/ 16 h 119"/>
              <a:gd name="T18" fmla="*/ 56 w 171"/>
              <a:gd name="T19" fmla="*/ 16 h 119"/>
              <a:gd name="T20" fmla="*/ 65 w 171"/>
              <a:gd name="T21" fmla="*/ 16 h 119"/>
              <a:gd name="T22" fmla="*/ 73 w 171"/>
              <a:gd name="T23" fmla="*/ 13 h 119"/>
              <a:gd name="T24" fmla="*/ 104 w 171"/>
              <a:gd name="T25" fmla="*/ 2 h 119"/>
              <a:gd name="T26" fmla="*/ 104 w 171"/>
              <a:gd name="T27" fmla="*/ 2 h 119"/>
              <a:gd name="T28" fmla="*/ 112 w 171"/>
              <a:gd name="T29" fmla="*/ 1 h 119"/>
              <a:gd name="T30" fmla="*/ 122 w 171"/>
              <a:gd name="T31" fmla="*/ 0 h 119"/>
              <a:gd name="T32" fmla="*/ 131 w 171"/>
              <a:gd name="T33" fmla="*/ 1 h 119"/>
              <a:gd name="T34" fmla="*/ 140 w 171"/>
              <a:gd name="T35" fmla="*/ 2 h 119"/>
              <a:gd name="T36" fmla="*/ 170 w 171"/>
              <a:gd name="T37" fmla="*/ 13 h 119"/>
              <a:gd name="T38" fmla="*/ 171 w 171"/>
              <a:gd name="T39" fmla="*/ 13 h 119"/>
              <a:gd name="T40" fmla="*/ 171 w 171"/>
              <a:gd name="T41" fmla="*/ 13 h 119"/>
              <a:gd name="T42" fmla="*/ 171 w 171"/>
              <a:gd name="T43" fmla="*/ 24 h 119"/>
              <a:gd name="T44" fmla="*/ 171 w 171"/>
              <a:gd name="T45" fmla="*/ 24 h 119"/>
              <a:gd name="T46" fmla="*/ 170 w 171"/>
              <a:gd name="T47" fmla="*/ 38 h 119"/>
              <a:gd name="T48" fmla="*/ 167 w 171"/>
              <a:gd name="T49" fmla="*/ 52 h 119"/>
              <a:gd name="T50" fmla="*/ 163 w 171"/>
              <a:gd name="T51" fmla="*/ 65 h 119"/>
              <a:gd name="T52" fmla="*/ 156 w 171"/>
              <a:gd name="T53" fmla="*/ 77 h 119"/>
              <a:gd name="T54" fmla="*/ 148 w 171"/>
              <a:gd name="T55" fmla="*/ 88 h 119"/>
              <a:gd name="T56" fmla="*/ 139 w 171"/>
              <a:gd name="T57" fmla="*/ 97 h 119"/>
              <a:gd name="T58" fmla="*/ 130 w 171"/>
              <a:gd name="T59" fmla="*/ 105 h 119"/>
              <a:gd name="T60" fmla="*/ 118 w 171"/>
              <a:gd name="T61" fmla="*/ 112 h 119"/>
              <a:gd name="T62" fmla="*/ 118 w 171"/>
              <a:gd name="T63" fmla="*/ 112 h 119"/>
              <a:gd name="T64" fmla="*/ 115 w 171"/>
              <a:gd name="T65" fmla="*/ 113 h 119"/>
              <a:gd name="T66" fmla="*/ 115 w 171"/>
              <a:gd name="T67" fmla="*/ 113 h 119"/>
              <a:gd name="T68" fmla="*/ 115 w 171"/>
              <a:gd name="T69" fmla="*/ 113 h 119"/>
              <a:gd name="T70" fmla="*/ 115 w 171"/>
              <a:gd name="T71" fmla="*/ 113 h 119"/>
              <a:gd name="T72" fmla="*/ 104 w 171"/>
              <a:gd name="T73" fmla="*/ 116 h 119"/>
              <a:gd name="T74" fmla="*/ 91 w 171"/>
              <a:gd name="T75" fmla="*/ 119 h 119"/>
              <a:gd name="T76" fmla="*/ 91 w 171"/>
              <a:gd name="T77" fmla="*/ 119 h 119"/>
              <a:gd name="T78" fmla="*/ 81 w 171"/>
              <a:gd name="T79" fmla="*/ 119 h 119"/>
              <a:gd name="T80" fmla="*/ 72 w 171"/>
              <a:gd name="T81" fmla="*/ 117 h 119"/>
              <a:gd name="T82" fmla="*/ 72 w 171"/>
              <a:gd name="T83" fmla="*/ 117 h 119"/>
              <a:gd name="T84" fmla="*/ 64 w 171"/>
              <a:gd name="T85" fmla="*/ 116 h 119"/>
              <a:gd name="T86" fmla="*/ 56 w 171"/>
              <a:gd name="T87" fmla="*/ 113 h 119"/>
              <a:gd name="T88" fmla="*/ 56 w 171"/>
              <a:gd name="T89" fmla="*/ 113 h 119"/>
              <a:gd name="T90" fmla="*/ 56 w 171"/>
              <a:gd name="T91" fmla="*/ 113 h 119"/>
              <a:gd name="T92" fmla="*/ 56 w 171"/>
              <a:gd name="T93" fmla="*/ 113 h 119"/>
              <a:gd name="T94" fmla="*/ 53 w 171"/>
              <a:gd name="T95" fmla="*/ 112 h 119"/>
              <a:gd name="T96" fmla="*/ 53 w 171"/>
              <a:gd name="T97" fmla="*/ 112 h 119"/>
              <a:gd name="T98" fmla="*/ 41 w 171"/>
              <a:gd name="T99" fmla="*/ 105 h 119"/>
              <a:gd name="T100" fmla="*/ 32 w 171"/>
              <a:gd name="T101" fmla="*/ 97 h 119"/>
              <a:gd name="T102" fmla="*/ 22 w 171"/>
              <a:gd name="T103" fmla="*/ 88 h 119"/>
              <a:gd name="T104" fmla="*/ 14 w 171"/>
              <a:gd name="T105" fmla="*/ 77 h 119"/>
              <a:gd name="T106" fmla="*/ 8 w 171"/>
              <a:gd name="T107" fmla="*/ 65 h 119"/>
              <a:gd name="T108" fmla="*/ 4 w 171"/>
              <a:gd name="T109" fmla="*/ 52 h 119"/>
              <a:gd name="T110" fmla="*/ 1 w 171"/>
              <a:gd name="T111" fmla="*/ 38 h 119"/>
              <a:gd name="T112" fmla="*/ 0 w 171"/>
              <a:gd name="T113" fmla="*/ 24 h 119"/>
              <a:gd name="T114" fmla="*/ 0 w 171"/>
              <a:gd name="T115" fmla="*/ 2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1" h="119">
                <a:moveTo>
                  <a:pt x="0" y="24"/>
                </a:moveTo>
                <a:lnTo>
                  <a:pt x="0" y="24"/>
                </a:lnTo>
                <a:lnTo>
                  <a:pt x="1" y="1"/>
                </a:lnTo>
                <a:lnTo>
                  <a:pt x="2" y="1"/>
                </a:lnTo>
                <a:lnTo>
                  <a:pt x="2" y="1"/>
                </a:lnTo>
                <a:lnTo>
                  <a:pt x="8" y="2"/>
                </a:lnTo>
                <a:lnTo>
                  <a:pt x="39" y="13"/>
                </a:lnTo>
                <a:lnTo>
                  <a:pt x="39" y="13"/>
                </a:lnTo>
                <a:lnTo>
                  <a:pt x="47" y="16"/>
                </a:lnTo>
                <a:lnTo>
                  <a:pt x="56" y="16"/>
                </a:lnTo>
                <a:lnTo>
                  <a:pt x="65" y="16"/>
                </a:lnTo>
                <a:lnTo>
                  <a:pt x="73" y="13"/>
                </a:lnTo>
                <a:lnTo>
                  <a:pt x="104" y="2"/>
                </a:lnTo>
                <a:lnTo>
                  <a:pt x="104" y="2"/>
                </a:lnTo>
                <a:lnTo>
                  <a:pt x="112" y="1"/>
                </a:lnTo>
                <a:lnTo>
                  <a:pt x="122" y="0"/>
                </a:lnTo>
                <a:lnTo>
                  <a:pt x="131" y="1"/>
                </a:lnTo>
                <a:lnTo>
                  <a:pt x="140" y="2"/>
                </a:lnTo>
                <a:lnTo>
                  <a:pt x="170" y="13"/>
                </a:lnTo>
                <a:lnTo>
                  <a:pt x="171" y="13"/>
                </a:lnTo>
                <a:lnTo>
                  <a:pt x="171" y="13"/>
                </a:lnTo>
                <a:lnTo>
                  <a:pt x="171" y="24"/>
                </a:lnTo>
                <a:lnTo>
                  <a:pt x="171" y="24"/>
                </a:lnTo>
                <a:lnTo>
                  <a:pt x="170" y="38"/>
                </a:lnTo>
                <a:lnTo>
                  <a:pt x="167" y="52"/>
                </a:lnTo>
                <a:lnTo>
                  <a:pt x="163" y="65"/>
                </a:lnTo>
                <a:lnTo>
                  <a:pt x="156" y="77"/>
                </a:lnTo>
                <a:lnTo>
                  <a:pt x="148" y="88"/>
                </a:lnTo>
                <a:lnTo>
                  <a:pt x="139" y="97"/>
                </a:lnTo>
                <a:lnTo>
                  <a:pt x="130" y="105"/>
                </a:lnTo>
                <a:lnTo>
                  <a:pt x="118" y="112"/>
                </a:lnTo>
                <a:lnTo>
                  <a:pt x="118" y="112"/>
                </a:lnTo>
                <a:lnTo>
                  <a:pt x="115" y="113"/>
                </a:lnTo>
                <a:lnTo>
                  <a:pt x="115" y="113"/>
                </a:lnTo>
                <a:lnTo>
                  <a:pt x="115" y="113"/>
                </a:lnTo>
                <a:lnTo>
                  <a:pt x="115" y="113"/>
                </a:lnTo>
                <a:lnTo>
                  <a:pt x="104" y="116"/>
                </a:lnTo>
                <a:lnTo>
                  <a:pt x="91" y="119"/>
                </a:lnTo>
                <a:lnTo>
                  <a:pt x="91" y="119"/>
                </a:lnTo>
                <a:lnTo>
                  <a:pt x="81" y="119"/>
                </a:lnTo>
                <a:lnTo>
                  <a:pt x="72" y="117"/>
                </a:lnTo>
                <a:lnTo>
                  <a:pt x="72" y="117"/>
                </a:lnTo>
                <a:lnTo>
                  <a:pt x="64" y="116"/>
                </a:lnTo>
                <a:lnTo>
                  <a:pt x="56" y="113"/>
                </a:lnTo>
                <a:lnTo>
                  <a:pt x="56" y="113"/>
                </a:lnTo>
                <a:lnTo>
                  <a:pt x="56" y="113"/>
                </a:lnTo>
                <a:lnTo>
                  <a:pt x="56" y="113"/>
                </a:lnTo>
                <a:lnTo>
                  <a:pt x="53" y="112"/>
                </a:lnTo>
                <a:lnTo>
                  <a:pt x="53" y="112"/>
                </a:lnTo>
                <a:lnTo>
                  <a:pt x="41" y="105"/>
                </a:lnTo>
                <a:lnTo>
                  <a:pt x="32" y="97"/>
                </a:lnTo>
                <a:lnTo>
                  <a:pt x="22" y="88"/>
                </a:lnTo>
                <a:lnTo>
                  <a:pt x="14" y="77"/>
                </a:lnTo>
                <a:lnTo>
                  <a:pt x="8" y="65"/>
                </a:lnTo>
                <a:lnTo>
                  <a:pt x="4" y="52"/>
                </a:lnTo>
                <a:lnTo>
                  <a:pt x="1" y="38"/>
                </a:lnTo>
                <a:lnTo>
                  <a:pt x="0" y="24"/>
                </a:lnTo>
                <a:lnTo>
                  <a:pt x="0" y="24"/>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3" name="Freeform 2967"/>
          <p:cNvSpPr>
            <a:spLocks/>
          </p:cNvSpPr>
          <p:nvPr/>
        </p:nvSpPr>
        <p:spPr bwMode="auto">
          <a:xfrm>
            <a:off x="3692526" y="2987677"/>
            <a:ext cx="134938" cy="61913"/>
          </a:xfrm>
          <a:custGeom>
            <a:avLst/>
            <a:gdLst>
              <a:gd name="T0" fmla="*/ 170 w 170"/>
              <a:gd name="T1" fmla="*/ 76 h 79"/>
              <a:gd name="T2" fmla="*/ 169 w 170"/>
              <a:gd name="T3" fmla="*/ 76 h 79"/>
              <a:gd name="T4" fmla="*/ 139 w 170"/>
              <a:gd name="T5" fmla="*/ 65 h 79"/>
              <a:gd name="T6" fmla="*/ 139 w 170"/>
              <a:gd name="T7" fmla="*/ 65 h 79"/>
              <a:gd name="T8" fmla="*/ 130 w 170"/>
              <a:gd name="T9" fmla="*/ 64 h 79"/>
              <a:gd name="T10" fmla="*/ 121 w 170"/>
              <a:gd name="T11" fmla="*/ 63 h 79"/>
              <a:gd name="T12" fmla="*/ 111 w 170"/>
              <a:gd name="T13" fmla="*/ 64 h 79"/>
              <a:gd name="T14" fmla="*/ 103 w 170"/>
              <a:gd name="T15" fmla="*/ 65 h 79"/>
              <a:gd name="T16" fmla="*/ 72 w 170"/>
              <a:gd name="T17" fmla="*/ 76 h 79"/>
              <a:gd name="T18" fmla="*/ 72 w 170"/>
              <a:gd name="T19" fmla="*/ 76 h 79"/>
              <a:gd name="T20" fmla="*/ 64 w 170"/>
              <a:gd name="T21" fmla="*/ 79 h 79"/>
              <a:gd name="T22" fmla="*/ 55 w 170"/>
              <a:gd name="T23" fmla="*/ 79 h 79"/>
              <a:gd name="T24" fmla="*/ 46 w 170"/>
              <a:gd name="T25" fmla="*/ 79 h 79"/>
              <a:gd name="T26" fmla="*/ 38 w 170"/>
              <a:gd name="T27" fmla="*/ 76 h 79"/>
              <a:gd name="T28" fmla="*/ 7 w 170"/>
              <a:gd name="T29" fmla="*/ 65 h 79"/>
              <a:gd name="T30" fmla="*/ 7 w 170"/>
              <a:gd name="T31" fmla="*/ 65 h 79"/>
              <a:gd name="T32" fmla="*/ 1 w 170"/>
              <a:gd name="T33" fmla="*/ 64 h 79"/>
              <a:gd name="T34" fmla="*/ 0 w 170"/>
              <a:gd name="T35" fmla="*/ 64 h 79"/>
              <a:gd name="T36" fmla="*/ 0 w 170"/>
              <a:gd name="T37" fmla="*/ 64 h 79"/>
              <a:gd name="T38" fmla="*/ 4 w 170"/>
              <a:gd name="T39" fmla="*/ 38 h 79"/>
              <a:gd name="T40" fmla="*/ 8 w 170"/>
              <a:gd name="T41" fmla="*/ 18 h 79"/>
              <a:gd name="T42" fmla="*/ 13 w 170"/>
              <a:gd name="T43" fmla="*/ 0 h 79"/>
              <a:gd name="T44" fmla="*/ 155 w 170"/>
              <a:gd name="T45" fmla="*/ 0 h 79"/>
              <a:gd name="T46" fmla="*/ 155 w 170"/>
              <a:gd name="T47" fmla="*/ 0 h 79"/>
              <a:gd name="T48" fmla="*/ 157 w 170"/>
              <a:gd name="T49" fmla="*/ 6 h 79"/>
              <a:gd name="T50" fmla="*/ 162 w 170"/>
              <a:gd name="T51" fmla="*/ 22 h 79"/>
              <a:gd name="T52" fmla="*/ 166 w 170"/>
              <a:gd name="T53" fmla="*/ 48 h 79"/>
              <a:gd name="T54" fmla="*/ 169 w 170"/>
              <a:gd name="T55" fmla="*/ 61 h 79"/>
              <a:gd name="T56" fmla="*/ 170 w 170"/>
              <a:gd name="T57" fmla="*/ 76 h 79"/>
              <a:gd name="T58" fmla="*/ 170 w 170"/>
              <a:gd name="T59"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79">
                <a:moveTo>
                  <a:pt x="170" y="76"/>
                </a:moveTo>
                <a:lnTo>
                  <a:pt x="169" y="76"/>
                </a:lnTo>
                <a:lnTo>
                  <a:pt x="139" y="65"/>
                </a:lnTo>
                <a:lnTo>
                  <a:pt x="139" y="65"/>
                </a:lnTo>
                <a:lnTo>
                  <a:pt x="130" y="64"/>
                </a:lnTo>
                <a:lnTo>
                  <a:pt x="121" y="63"/>
                </a:lnTo>
                <a:lnTo>
                  <a:pt x="111" y="64"/>
                </a:lnTo>
                <a:lnTo>
                  <a:pt x="103" y="65"/>
                </a:lnTo>
                <a:lnTo>
                  <a:pt x="72" y="76"/>
                </a:lnTo>
                <a:lnTo>
                  <a:pt x="72" y="76"/>
                </a:lnTo>
                <a:lnTo>
                  <a:pt x="64" y="79"/>
                </a:lnTo>
                <a:lnTo>
                  <a:pt x="55" y="79"/>
                </a:lnTo>
                <a:lnTo>
                  <a:pt x="46" y="79"/>
                </a:lnTo>
                <a:lnTo>
                  <a:pt x="38" y="76"/>
                </a:lnTo>
                <a:lnTo>
                  <a:pt x="7" y="65"/>
                </a:lnTo>
                <a:lnTo>
                  <a:pt x="7" y="65"/>
                </a:lnTo>
                <a:lnTo>
                  <a:pt x="1" y="64"/>
                </a:lnTo>
                <a:lnTo>
                  <a:pt x="0" y="64"/>
                </a:lnTo>
                <a:lnTo>
                  <a:pt x="0" y="64"/>
                </a:lnTo>
                <a:lnTo>
                  <a:pt x="4" y="38"/>
                </a:lnTo>
                <a:lnTo>
                  <a:pt x="8" y="18"/>
                </a:lnTo>
                <a:lnTo>
                  <a:pt x="13" y="0"/>
                </a:lnTo>
                <a:lnTo>
                  <a:pt x="155" y="0"/>
                </a:lnTo>
                <a:lnTo>
                  <a:pt x="155" y="0"/>
                </a:lnTo>
                <a:lnTo>
                  <a:pt x="157" y="6"/>
                </a:lnTo>
                <a:lnTo>
                  <a:pt x="162" y="22"/>
                </a:lnTo>
                <a:lnTo>
                  <a:pt x="166" y="48"/>
                </a:lnTo>
                <a:lnTo>
                  <a:pt x="169" y="61"/>
                </a:lnTo>
                <a:lnTo>
                  <a:pt x="170" y="76"/>
                </a:lnTo>
                <a:lnTo>
                  <a:pt x="170" y="76"/>
                </a:lnTo>
                <a:close/>
              </a:path>
            </a:pathLst>
          </a:custGeom>
          <a:solidFill>
            <a:srgbClr val="BDE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4" name="Freeform 2968"/>
          <p:cNvSpPr>
            <a:spLocks/>
          </p:cNvSpPr>
          <p:nvPr/>
        </p:nvSpPr>
        <p:spPr bwMode="auto">
          <a:xfrm>
            <a:off x="3733801" y="3127377"/>
            <a:ext cx="14288" cy="3175"/>
          </a:xfrm>
          <a:custGeom>
            <a:avLst/>
            <a:gdLst>
              <a:gd name="T0" fmla="*/ 19 w 19"/>
              <a:gd name="T1" fmla="*/ 5 h 5"/>
              <a:gd name="T2" fmla="*/ 19 w 19"/>
              <a:gd name="T3" fmla="*/ 5 h 5"/>
              <a:gd name="T4" fmla="*/ 10 w 19"/>
              <a:gd name="T5" fmla="*/ 4 h 5"/>
              <a:gd name="T6" fmla="*/ 0 w 19"/>
              <a:gd name="T7" fmla="*/ 0 h 5"/>
            </a:gdLst>
            <a:ahLst/>
            <a:cxnLst>
              <a:cxn ang="0">
                <a:pos x="T0" y="T1"/>
              </a:cxn>
              <a:cxn ang="0">
                <a:pos x="T2" y="T3"/>
              </a:cxn>
              <a:cxn ang="0">
                <a:pos x="T4" y="T5"/>
              </a:cxn>
              <a:cxn ang="0">
                <a:pos x="T6" y="T7"/>
              </a:cxn>
            </a:cxnLst>
            <a:rect l="0" t="0" r="r" b="b"/>
            <a:pathLst>
              <a:path w="19" h="5">
                <a:moveTo>
                  <a:pt x="19" y="5"/>
                </a:moveTo>
                <a:lnTo>
                  <a:pt x="19" y="5"/>
                </a:lnTo>
                <a:lnTo>
                  <a:pt x="10" y="4"/>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05" name="Freeform 2969"/>
          <p:cNvSpPr>
            <a:spLocks/>
          </p:cNvSpPr>
          <p:nvPr/>
        </p:nvSpPr>
        <p:spPr bwMode="auto">
          <a:xfrm>
            <a:off x="3762376" y="3127377"/>
            <a:ext cx="22225" cy="4763"/>
          </a:xfrm>
          <a:custGeom>
            <a:avLst/>
            <a:gdLst>
              <a:gd name="T0" fmla="*/ 27 w 27"/>
              <a:gd name="T1" fmla="*/ 0 h 7"/>
              <a:gd name="T2" fmla="*/ 27 w 27"/>
              <a:gd name="T3" fmla="*/ 0 h 7"/>
              <a:gd name="T4" fmla="*/ 15 w 27"/>
              <a:gd name="T5" fmla="*/ 4 h 7"/>
              <a:gd name="T6" fmla="*/ 8 w 27"/>
              <a:gd name="T7" fmla="*/ 5 h 7"/>
              <a:gd name="T8" fmla="*/ 0 w 27"/>
              <a:gd name="T9" fmla="*/ 7 h 7"/>
            </a:gdLst>
            <a:ahLst/>
            <a:cxnLst>
              <a:cxn ang="0">
                <a:pos x="T0" y="T1"/>
              </a:cxn>
              <a:cxn ang="0">
                <a:pos x="T2" y="T3"/>
              </a:cxn>
              <a:cxn ang="0">
                <a:pos x="T4" y="T5"/>
              </a:cxn>
              <a:cxn ang="0">
                <a:pos x="T6" y="T7"/>
              </a:cxn>
              <a:cxn ang="0">
                <a:pos x="T8" y="T9"/>
              </a:cxn>
            </a:cxnLst>
            <a:rect l="0" t="0" r="r" b="b"/>
            <a:pathLst>
              <a:path w="27" h="7">
                <a:moveTo>
                  <a:pt x="27" y="0"/>
                </a:moveTo>
                <a:lnTo>
                  <a:pt x="27" y="0"/>
                </a:lnTo>
                <a:lnTo>
                  <a:pt x="15" y="4"/>
                </a:lnTo>
                <a:lnTo>
                  <a:pt x="8" y="5"/>
                </a:lnTo>
                <a:lnTo>
                  <a:pt x="0" y="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06" name="Freeform 2970"/>
          <p:cNvSpPr>
            <a:spLocks/>
          </p:cNvSpPr>
          <p:nvPr/>
        </p:nvSpPr>
        <p:spPr bwMode="auto">
          <a:xfrm>
            <a:off x="3733801" y="2987677"/>
            <a:ext cx="93663" cy="246063"/>
          </a:xfrm>
          <a:custGeom>
            <a:avLst/>
            <a:gdLst>
              <a:gd name="T0" fmla="*/ 85 w 118"/>
              <a:gd name="T1" fmla="*/ 310 h 310"/>
              <a:gd name="T2" fmla="*/ 86 w 118"/>
              <a:gd name="T3" fmla="*/ 310 h 310"/>
              <a:gd name="T4" fmla="*/ 86 w 118"/>
              <a:gd name="T5" fmla="*/ 310 h 310"/>
              <a:gd name="T6" fmla="*/ 78 w 118"/>
              <a:gd name="T7" fmla="*/ 309 h 310"/>
              <a:gd name="T8" fmla="*/ 70 w 118"/>
              <a:gd name="T9" fmla="*/ 306 h 310"/>
              <a:gd name="T10" fmla="*/ 62 w 118"/>
              <a:gd name="T11" fmla="*/ 304 h 310"/>
              <a:gd name="T12" fmla="*/ 55 w 118"/>
              <a:gd name="T13" fmla="*/ 298 h 310"/>
              <a:gd name="T14" fmla="*/ 50 w 118"/>
              <a:gd name="T15" fmla="*/ 292 h 310"/>
              <a:gd name="T16" fmla="*/ 47 w 118"/>
              <a:gd name="T17" fmla="*/ 284 h 310"/>
              <a:gd name="T18" fmla="*/ 45 w 118"/>
              <a:gd name="T19" fmla="*/ 276 h 310"/>
              <a:gd name="T20" fmla="*/ 43 w 118"/>
              <a:gd name="T21" fmla="*/ 268 h 310"/>
              <a:gd name="T22" fmla="*/ 43 w 118"/>
              <a:gd name="T23" fmla="*/ 207 h 310"/>
              <a:gd name="T24" fmla="*/ 43 w 118"/>
              <a:gd name="T25" fmla="*/ 207 h 310"/>
              <a:gd name="T26" fmla="*/ 43 w 118"/>
              <a:gd name="T27" fmla="*/ 202 h 310"/>
              <a:gd name="T28" fmla="*/ 45 w 118"/>
              <a:gd name="T29" fmla="*/ 198 h 310"/>
              <a:gd name="T30" fmla="*/ 49 w 118"/>
              <a:gd name="T31" fmla="*/ 188 h 310"/>
              <a:gd name="T32" fmla="*/ 57 w 118"/>
              <a:gd name="T33" fmla="*/ 180 h 310"/>
              <a:gd name="T34" fmla="*/ 65 w 118"/>
              <a:gd name="T35" fmla="*/ 175 h 310"/>
              <a:gd name="T36" fmla="*/ 65 w 118"/>
              <a:gd name="T37" fmla="*/ 175 h 310"/>
              <a:gd name="T38" fmla="*/ 77 w 118"/>
              <a:gd name="T39" fmla="*/ 168 h 310"/>
              <a:gd name="T40" fmla="*/ 86 w 118"/>
              <a:gd name="T41" fmla="*/ 160 h 310"/>
              <a:gd name="T42" fmla="*/ 95 w 118"/>
              <a:gd name="T43" fmla="*/ 151 h 310"/>
              <a:gd name="T44" fmla="*/ 103 w 118"/>
              <a:gd name="T45" fmla="*/ 140 h 310"/>
              <a:gd name="T46" fmla="*/ 110 w 118"/>
              <a:gd name="T47" fmla="*/ 128 h 310"/>
              <a:gd name="T48" fmla="*/ 114 w 118"/>
              <a:gd name="T49" fmla="*/ 115 h 310"/>
              <a:gd name="T50" fmla="*/ 117 w 118"/>
              <a:gd name="T51" fmla="*/ 101 h 310"/>
              <a:gd name="T52" fmla="*/ 118 w 118"/>
              <a:gd name="T53" fmla="*/ 87 h 310"/>
              <a:gd name="T54" fmla="*/ 118 w 118"/>
              <a:gd name="T55" fmla="*/ 87 h 310"/>
              <a:gd name="T56" fmla="*/ 118 w 118"/>
              <a:gd name="T57" fmla="*/ 71 h 310"/>
              <a:gd name="T58" fmla="*/ 116 w 118"/>
              <a:gd name="T59" fmla="*/ 54 h 310"/>
              <a:gd name="T60" fmla="*/ 110 w 118"/>
              <a:gd name="T61" fmla="*/ 26 h 310"/>
              <a:gd name="T62" fmla="*/ 105 w 118"/>
              <a:gd name="T63" fmla="*/ 8 h 310"/>
              <a:gd name="T64" fmla="*/ 103 w 118"/>
              <a:gd name="T65" fmla="*/ 0 h 310"/>
              <a:gd name="T66" fmla="*/ 0 w 118"/>
              <a:gd name="T67"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10">
                <a:moveTo>
                  <a:pt x="85" y="310"/>
                </a:moveTo>
                <a:lnTo>
                  <a:pt x="86" y="310"/>
                </a:lnTo>
                <a:lnTo>
                  <a:pt x="86" y="310"/>
                </a:lnTo>
                <a:lnTo>
                  <a:pt x="78" y="309"/>
                </a:lnTo>
                <a:lnTo>
                  <a:pt x="70" y="306"/>
                </a:lnTo>
                <a:lnTo>
                  <a:pt x="62" y="304"/>
                </a:lnTo>
                <a:lnTo>
                  <a:pt x="55" y="298"/>
                </a:lnTo>
                <a:lnTo>
                  <a:pt x="50" y="292"/>
                </a:lnTo>
                <a:lnTo>
                  <a:pt x="47" y="284"/>
                </a:lnTo>
                <a:lnTo>
                  <a:pt x="45" y="276"/>
                </a:lnTo>
                <a:lnTo>
                  <a:pt x="43" y="268"/>
                </a:lnTo>
                <a:lnTo>
                  <a:pt x="43" y="207"/>
                </a:lnTo>
                <a:lnTo>
                  <a:pt x="43" y="207"/>
                </a:lnTo>
                <a:lnTo>
                  <a:pt x="43" y="202"/>
                </a:lnTo>
                <a:lnTo>
                  <a:pt x="45" y="198"/>
                </a:lnTo>
                <a:lnTo>
                  <a:pt x="49" y="188"/>
                </a:lnTo>
                <a:lnTo>
                  <a:pt x="57" y="180"/>
                </a:lnTo>
                <a:lnTo>
                  <a:pt x="65" y="175"/>
                </a:lnTo>
                <a:lnTo>
                  <a:pt x="65" y="175"/>
                </a:lnTo>
                <a:lnTo>
                  <a:pt x="77" y="168"/>
                </a:lnTo>
                <a:lnTo>
                  <a:pt x="86" y="160"/>
                </a:lnTo>
                <a:lnTo>
                  <a:pt x="95" y="151"/>
                </a:lnTo>
                <a:lnTo>
                  <a:pt x="103" y="140"/>
                </a:lnTo>
                <a:lnTo>
                  <a:pt x="110" y="128"/>
                </a:lnTo>
                <a:lnTo>
                  <a:pt x="114" y="115"/>
                </a:lnTo>
                <a:lnTo>
                  <a:pt x="117" y="101"/>
                </a:lnTo>
                <a:lnTo>
                  <a:pt x="118" y="87"/>
                </a:lnTo>
                <a:lnTo>
                  <a:pt x="118" y="87"/>
                </a:lnTo>
                <a:lnTo>
                  <a:pt x="118" y="71"/>
                </a:lnTo>
                <a:lnTo>
                  <a:pt x="116" y="54"/>
                </a:lnTo>
                <a:lnTo>
                  <a:pt x="110" y="26"/>
                </a:lnTo>
                <a:lnTo>
                  <a:pt x="105" y="8"/>
                </a:lnTo>
                <a:lnTo>
                  <a:pt x="103"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07" name="Freeform 2971"/>
          <p:cNvSpPr>
            <a:spLocks/>
          </p:cNvSpPr>
          <p:nvPr/>
        </p:nvSpPr>
        <p:spPr bwMode="auto">
          <a:xfrm>
            <a:off x="3690939" y="2987677"/>
            <a:ext cx="58738" cy="246063"/>
          </a:xfrm>
          <a:custGeom>
            <a:avLst/>
            <a:gdLst>
              <a:gd name="T0" fmla="*/ 26 w 75"/>
              <a:gd name="T1" fmla="*/ 0 h 310"/>
              <a:gd name="T2" fmla="*/ 14 w 75"/>
              <a:gd name="T3" fmla="*/ 0 h 310"/>
              <a:gd name="T4" fmla="*/ 14 w 75"/>
              <a:gd name="T5" fmla="*/ 0 h 310"/>
              <a:gd name="T6" fmla="*/ 13 w 75"/>
              <a:gd name="T7" fmla="*/ 8 h 310"/>
              <a:gd name="T8" fmla="*/ 8 w 75"/>
              <a:gd name="T9" fmla="*/ 26 h 310"/>
              <a:gd name="T10" fmla="*/ 2 w 75"/>
              <a:gd name="T11" fmla="*/ 54 h 310"/>
              <a:gd name="T12" fmla="*/ 0 w 75"/>
              <a:gd name="T13" fmla="*/ 71 h 310"/>
              <a:gd name="T14" fmla="*/ 0 w 75"/>
              <a:gd name="T15" fmla="*/ 87 h 310"/>
              <a:gd name="T16" fmla="*/ 0 w 75"/>
              <a:gd name="T17" fmla="*/ 87 h 310"/>
              <a:gd name="T18" fmla="*/ 1 w 75"/>
              <a:gd name="T19" fmla="*/ 101 h 310"/>
              <a:gd name="T20" fmla="*/ 4 w 75"/>
              <a:gd name="T21" fmla="*/ 115 h 310"/>
              <a:gd name="T22" fmla="*/ 8 w 75"/>
              <a:gd name="T23" fmla="*/ 128 h 310"/>
              <a:gd name="T24" fmla="*/ 14 w 75"/>
              <a:gd name="T25" fmla="*/ 140 h 310"/>
              <a:gd name="T26" fmla="*/ 22 w 75"/>
              <a:gd name="T27" fmla="*/ 151 h 310"/>
              <a:gd name="T28" fmla="*/ 32 w 75"/>
              <a:gd name="T29" fmla="*/ 160 h 310"/>
              <a:gd name="T30" fmla="*/ 41 w 75"/>
              <a:gd name="T31" fmla="*/ 168 h 310"/>
              <a:gd name="T32" fmla="*/ 53 w 75"/>
              <a:gd name="T33" fmla="*/ 175 h 310"/>
              <a:gd name="T34" fmla="*/ 53 w 75"/>
              <a:gd name="T35" fmla="*/ 175 h 310"/>
              <a:gd name="T36" fmla="*/ 61 w 75"/>
              <a:gd name="T37" fmla="*/ 180 h 310"/>
              <a:gd name="T38" fmla="*/ 69 w 75"/>
              <a:gd name="T39" fmla="*/ 188 h 310"/>
              <a:gd name="T40" fmla="*/ 73 w 75"/>
              <a:gd name="T41" fmla="*/ 198 h 310"/>
              <a:gd name="T42" fmla="*/ 75 w 75"/>
              <a:gd name="T43" fmla="*/ 202 h 310"/>
              <a:gd name="T44" fmla="*/ 75 w 75"/>
              <a:gd name="T45" fmla="*/ 207 h 310"/>
              <a:gd name="T46" fmla="*/ 75 w 75"/>
              <a:gd name="T47" fmla="*/ 268 h 310"/>
              <a:gd name="T48" fmla="*/ 75 w 75"/>
              <a:gd name="T49" fmla="*/ 268 h 310"/>
              <a:gd name="T50" fmla="*/ 73 w 75"/>
              <a:gd name="T51" fmla="*/ 276 h 310"/>
              <a:gd name="T52" fmla="*/ 71 w 75"/>
              <a:gd name="T53" fmla="*/ 284 h 310"/>
              <a:gd name="T54" fmla="*/ 68 w 75"/>
              <a:gd name="T55" fmla="*/ 292 h 310"/>
              <a:gd name="T56" fmla="*/ 63 w 75"/>
              <a:gd name="T57" fmla="*/ 298 h 310"/>
              <a:gd name="T58" fmla="*/ 56 w 75"/>
              <a:gd name="T59" fmla="*/ 304 h 310"/>
              <a:gd name="T60" fmla="*/ 48 w 75"/>
              <a:gd name="T61" fmla="*/ 306 h 310"/>
              <a:gd name="T62" fmla="*/ 40 w 75"/>
              <a:gd name="T63" fmla="*/ 309 h 310"/>
              <a:gd name="T64" fmla="*/ 32 w 75"/>
              <a:gd name="T65" fmla="*/ 31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310">
                <a:moveTo>
                  <a:pt x="26" y="0"/>
                </a:moveTo>
                <a:lnTo>
                  <a:pt x="14" y="0"/>
                </a:lnTo>
                <a:lnTo>
                  <a:pt x="14" y="0"/>
                </a:lnTo>
                <a:lnTo>
                  <a:pt x="13" y="8"/>
                </a:lnTo>
                <a:lnTo>
                  <a:pt x="8" y="26"/>
                </a:lnTo>
                <a:lnTo>
                  <a:pt x="2" y="54"/>
                </a:lnTo>
                <a:lnTo>
                  <a:pt x="0" y="71"/>
                </a:lnTo>
                <a:lnTo>
                  <a:pt x="0" y="87"/>
                </a:lnTo>
                <a:lnTo>
                  <a:pt x="0" y="87"/>
                </a:lnTo>
                <a:lnTo>
                  <a:pt x="1" y="101"/>
                </a:lnTo>
                <a:lnTo>
                  <a:pt x="4" y="115"/>
                </a:lnTo>
                <a:lnTo>
                  <a:pt x="8" y="128"/>
                </a:lnTo>
                <a:lnTo>
                  <a:pt x="14" y="140"/>
                </a:lnTo>
                <a:lnTo>
                  <a:pt x="22" y="151"/>
                </a:lnTo>
                <a:lnTo>
                  <a:pt x="32" y="160"/>
                </a:lnTo>
                <a:lnTo>
                  <a:pt x="41" y="168"/>
                </a:lnTo>
                <a:lnTo>
                  <a:pt x="53" y="175"/>
                </a:lnTo>
                <a:lnTo>
                  <a:pt x="53" y="175"/>
                </a:lnTo>
                <a:lnTo>
                  <a:pt x="61" y="180"/>
                </a:lnTo>
                <a:lnTo>
                  <a:pt x="69" y="188"/>
                </a:lnTo>
                <a:lnTo>
                  <a:pt x="73" y="198"/>
                </a:lnTo>
                <a:lnTo>
                  <a:pt x="75" y="202"/>
                </a:lnTo>
                <a:lnTo>
                  <a:pt x="75" y="207"/>
                </a:lnTo>
                <a:lnTo>
                  <a:pt x="75" y="268"/>
                </a:lnTo>
                <a:lnTo>
                  <a:pt x="75" y="268"/>
                </a:lnTo>
                <a:lnTo>
                  <a:pt x="73" y="276"/>
                </a:lnTo>
                <a:lnTo>
                  <a:pt x="71" y="284"/>
                </a:lnTo>
                <a:lnTo>
                  <a:pt x="68" y="292"/>
                </a:lnTo>
                <a:lnTo>
                  <a:pt x="63" y="298"/>
                </a:lnTo>
                <a:lnTo>
                  <a:pt x="56" y="304"/>
                </a:lnTo>
                <a:lnTo>
                  <a:pt x="48" y="306"/>
                </a:lnTo>
                <a:lnTo>
                  <a:pt x="40" y="309"/>
                </a:lnTo>
                <a:lnTo>
                  <a:pt x="32" y="31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08" name="Freeform 2972"/>
          <p:cNvSpPr>
            <a:spLocks/>
          </p:cNvSpPr>
          <p:nvPr/>
        </p:nvSpPr>
        <p:spPr bwMode="auto">
          <a:xfrm>
            <a:off x="3692525" y="3036890"/>
            <a:ext cx="133350" cy="12700"/>
          </a:xfrm>
          <a:custGeom>
            <a:avLst/>
            <a:gdLst>
              <a:gd name="T0" fmla="*/ 0 w 168"/>
              <a:gd name="T1" fmla="*/ 1 h 16"/>
              <a:gd name="T2" fmla="*/ 0 w 168"/>
              <a:gd name="T3" fmla="*/ 1 h 16"/>
              <a:gd name="T4" fmla="*/ 6 w 168"/>
              <a:gd name="T5" fmla="*/ 2 h 16"/>
              <a:gd name="T6" fmla="*/ 37 w 168"/>
              <a:gd name="T7" fmla="*/ 13 h 16"/>
              <a:gd name="T8" fmla="*/ 37 w 168"/>
              <a:gd name="T9" fmla="*/ 13 h 16"/>
              <a:gd name="T10" fmla="*/ 45 w 168"/>
              <a:gd name="T11" fmla="*/ 16 h 16"/>
              <a:gd name="T12" fmla="*/ 54 w 168"/>
              <a:gd name="T13" fmla="*/ 16 h 16"/>
              <a:gd name="T14" fmla="*/ 63 w 168"/>
              <a:gd name="T15" fmla="*/ 16 h 16"/>
              <a:gd name="T16" fmla="*/ 71 w 168"/>
              <a:gd name="T17" fmla="*/ 13 h 16"/>
              <a:gd name="T18" fmla="*/ 102 w 168"/>
              <a:gd name="T19" fmla="*/ 2 h 16"/>
              <a:gd name="T20" fmla="*/ 102 w 168"/>
              <a:gd name="T21" fmla="*/ 2 h 16"/>
              <a:gd name="T22" fmla="*/ 110 w 168"/>
              <a:gd name="T23" fmla="*/ 1 h 16"/>
              <a:gd name="T24" fmla="*/ 120 w 168"/>
              <a:gd name="T25" fmla="*/ 0 h 16"/>
              <a:gd name="T26" fmla="*/ 129 w 168"/>
              <a:gd name="T27" fmla="*/ 1 h 16"/>
              <a:gd name="T28" fmla="*/ 138 w 168"/>
              <a:gd name="T29" fmla="*/ 2 h 16"/>
              <a:gd name="T30" fmla="*/ 168 w 168"/>
              <a:gd name="T3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 h="16">
                <a:moveTo>
                  <a:pt x="0" y="1"/>
                </a:moveTo>
                <a:lnTo>
                  <a:pt x="0" y="1"/>
                </a:lnTo>
                <a:lnTo>
                  <a:pt x="6" y="2"/>
                </a:lnTo>
                <a:lnTo>
                  <a:pt x="37" y="13"/>
                </a:lnTo>
                <a:lnTo>
                  <a:pt x="37" y="13"/>
                </a:lnTo>
                <a:lnTo>
                  <a:pt x="45" y="16"/>
                </a:lnTo>
                <a:lnTo>
                  <a:pt x="54" y="16"/>
                </a:lnTo>
                <a:lnTo>
                  <a:pt x="63" y="16"/>
                </a:lnTo>
                <a:lnTo>
                  <a:pt x="71" y="13"/>
                </a:lnTo>
                <a:lnTo>
                  <a:pt x="102" y="2"/>
                </a:lnTo>
                <a:lnTo>
                  <a:pt x="102" y="2"/>
                </a:lnTo>
                <a:lnTo>
                  <a:pt x="110" y="1"/>
                </a:lnTo>
                <a:lnTo>
                  <a:pt x="120" y="0"/>
                </a:lnTo>
                <a:lnTo>
                  <a:pt x="129" y="1"/>
                </a:lnTo>
                <a:lnTo>
                  <a:pt x="138" y="2"/>
                </a:lnTo>
                <a:lnTo>
                  <a:pt x="168" y="1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09" name="Freeform 2973"/>
          <p:cNvSpPr>
            <a:spLocks/>
          </p:cNvSpPr>
          <p:nvPr/>
        </p:nvSpPr>
        <p:spPr bwMode="auto">
          <a:xfrm>
            <a:off x="3787776" y="3068640"/>
            <a:ext cx="20638" cy="34925"/>
          </a:xfrm>
          <a:custGeom>
            <a:avLst/>
            <a:gdLst>
              <a:gd name="T0" fmla="*/ 0 w 25"/>
              <a:gd name="T1" fmla="*/ 44 h 44"/>
              <a:gd name="T2" fmla="*/ 0 w 25"/>
              <a:gd name="T3" fmla="*/ 44 h 44"/>
              <a:gd name="T4" fmla="*/ 9 w 25"/>
              <a:gd name="T5" fmla="*/ 35 h 44"/>
              <a:gd name="T6" fmla="*/ 16 w 25"/>
              <a:gd name="T7" fmla="*/ 24 h 44"/>
              <a:gd name="T8" fmla="*/ 21 w 25"/>
              <a:gd name="T9" fmla="*/ 12 h 44"/>
              <a:gd name="T10" fmla="*/ 25 w 25"/>
              <a:gd name="T11" fmla="*/ 0 h 44"/>
            </a:gdLst>
            <a:ahLst/>
            <a:cxnLst>
              <a:cxn ang="0">
                <a:pos x="T0" y="T1"/>
              </a:cxn>
              <a:cxn ang="0">
                <a:pos x="T2" y="T3"/>
              </a:cxn>
              <a:cxn ang="0">
                <a:pos x="T4" y="T5"/>
              </a:cxn>
              <a:cxn ang="0">
                <a:pos x="T6" y="T7"/>
              </a:cxn>
              <a:cxn ang="0">
                <a:pos x="T8" y="T9"/>
              </a:cxn>
              <a:cxn ang="0">
                <a:pos x="T10" y="T11"/>
              </a:cxn>
            </a:cxnLst>
            <a:rect l="0" t="0" r="r" b="b"/>
            <a:pathLst>
              <a:path w="25" h="44">
                <a:moveTo>
                  <a:pt x="0" y="44"/>
                </a:moveTo>
                <a:lnTo>
                  <a:pt x="0" y="44"/>
                </a:lnTo>
                <a:lnTo>
                  <a:pt x="9" y="35"/>
                </a:lnTo>
                <a:lnTo>
                  <a:pt x="16" y="24"/>
                </a:lnTo>
                <a:lnTo>
                  <a:pt x="21" y="12"/>
                </a:lnTo>
                <a:lnTo>
                  <a:pt x="2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10" name="Freeform 2974"/>
          <p:cNvSpPr>
            <a:spLocks/>
          </p:cNvSpPr>
          <p:nvPr/>
        </p:nvSpPr>
        <p:spPr bwMode="auto">
          <a:xfrm>
            <a:off x="3708400" y="3060701"/>
            <a:ext cx="0" cy="7938"/>
          </a:xfrm>
          <a:custGeom>
            <a:avLst/>
            <a:gdLst>
              <a:gd name="T0" fmla="*/ 0 w 1"/>
              <a:gd name="T1" fmla="*/ 0 h 11"/>
              <a:gd name="T2" fmla="*/ 0 w 1"/>
              <a:gd name="T3" fmla="*/ 0 h 11"/>
              <a:gd name="T4" fmla="*/ 1 w 1"/>
              <a:gd name="T5" fmla="*/ 11 h 11"/>
            </a:gdLst>
            <a:ahLst/>
            <a:cxnLst>
              <a:cxn ang="0">
                <a:pos x="T0" y="T1"/>
              </a:cxn>
              <a:cxn ang="0">
                <a:pos x="T2" y="T3"/>
              </a:cxn>
              <a:cxn ang="0">
                <a:pos x="T4" y="T5"/>
              </a:cxn>
            </a:cxnLst>
            <a:rect l="0" t="0" r="r" b="b"/>
            <a:pathLst>
              <a:path w="1" h="11">
                <a:moveTo>
                  <a:pt x="0" y="0"/>
                </a:moveTo>
                <a:lnTo>
                  <a:pt x="0" y="0"/>
                </a:lnTo>
                <a:lnTo>
                  <a:pt x="1" y="1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11" name="Freeform 2975"/>
          <p:cNvSpPr>
            <a:spLocks/>
          </p:cNvSpPr>
          <p:nvPr/>
        </p:nvSpPr>
        <p:spPr bwMode="auto">
          <a:xfrm>
            <a:off x="3708400" y="3003552"/>
            <a:ext cx="6350" cy="39688"/>
          </a:xfrm>
          <a:custGeom>
            <a:avLst/>
            <a:gdLst>
              <a:gd name="T0" fmla="*/ 8 w 8"/>
              <a:gd name="T1" fmla="*/ 0 h 48"/>
              <a:gd name="T2" fmla="*/ 8 w 8"/>
              <a:gd name="T3" fmla="*/ 0 h 48"/>
              <a:gd name="T4" fmla="*/ 4 w 8"/>
              <a:gd name="T5" fmla="*/ 21 h 48"/>
              <a:gd name="T6" fmla="*/ 0 w 8"/>
              <a:gd name="T7" fmla="*/ 48 h 48"/>
            </a:gdLst>
            <a:ahLst/>
            <a:cxnLst>
              <a:cxn ang="0">
                <a:pos x="T0" y="T1"/>
              </a:cxn>
              <a:cxn ang="0">
                <a:pos x="T2" y="T3"/>
              </a:cxn>
              <a:cxn ang="0">
                <a:pos x="T4" y="T5"/>
              </a:cxn>
              <a:cxn ang="0">
                <a:pos x="T6" y="T7"/>
              </a:cxn>
            </a:cxnLst>
            <a:rect l="0" t="0" r="r" b="b"/>
            <a:pathLst>
              <a:path w="8" h="48">
                <a:moveTo>
                  <a:pt x="8" y="0"/>
                </a:moveTo>
                <a:lnTo>
                  <a:pt x="8" y="0"/>
                </a:lnTo>
                <a:lnTo>
                  <a:pt x="4" y="21"/>
                </a:lnTo>
                <a:lnTo>
                  <a:pt x="0" y="48"/>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12" name="Freeform 2976"/>
          <p:cNvSpPr>
            <a:spLocks/>
          </p:cNvSpPr>
          <p:nvPr/>
        </p:nvSpPr>
        <p:spPr bwMode="auto">
          <a:xfrm>
            <a:off x="3959226" y="2914652"/>
            <a:ext cx="382588" cy="382588"/>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3" name="Freeform 2977"/>
          <p:cNvSpPr>
            <a:spLocks/>
          </p:cNvSpPr>
          <p:nvPr/>
        </p:nvSpPr>
        <p:spPr bwMode="auto">
          <a:xfrm>
            <a:off x="4073526" y="3175002"/>
            <a:ext cx="153988" cy="50800"/>
          </a:xfrm>
          <a:custGeom>
            <a:avLst/>
            <a:gdLst>
              <a:gd name="T0" fmla="*/ 193 w 193"/>
              <a:gd name="T1" fmla="*/ 11 h 65"/>
              <a:gd name="T2" fmla="*/ 193 w 193"/>
              <a:gd name="T3" fmla="*/ 22 h 65"/>
              <a:gd name="T4" fmla="*/ 193 w 193"/>
              <a:gd name="T5" fmla="*/ 22 h 65"/>
              <a:gd name="T6" fmla="*/ 192 w 193"/>
              <a:gd name="T7" fmla="*/ 31 h 65"/>
              <a:gd name="T8" fmla="*/ 191 w 193"/>
              <a:gd name="T9" fmla="*/ 39 h 65"/>
              <a:gd name="T10" fmla="*/ 187 w 193"/>
              <a:gd name="T11" fmla="*/ 46 h 65"/>
              <a:gd name="T12" fmla="*/ 181 w 193"/>
              <a:gd name="T13" fmla="*/ 53 h 65"/>
              <a:gd name="T14" fmla="*/ 174 w 193"/>
              <a:gd name="T15" fmla="*/ 58 h 65"/>
              <a:gd name="T16" fmla="*/ 168 w 193"/>
              <a:gd name="T17" fmla="*/ 62 h 65"/>
              <a:gd name="T18" fmla="*/ 160 w 193"/>
              <a:gd name="T19" fmla="*/ 63 h 65"/>
              <a:gd name="T20" fmla="*/ 150 w 193"/>
              <a:gd name="T21" fmla="*/ 65 h 65"/>
              <a:gd name="T22" fmla="*/ 43 w 193"/>
              <a:gd name="T23" fmla="*/ 65 h 65"/>
              <a:gd name="T24" fmla="*/ 43 w 193"/>
              <a:gd name="T25" fmla="*/ 65 h 65"/>
              <a:gd name="T26" fmla="*/ 34 w 193"/>
              <a:gd name="T27" fmla="*/ 63 h 65"/>
              <a:gd name="T28" fmla="*/ 26 w 193"/>
              <a:gd name="T29" fmla="*/ 62 h 65"/>
              <a:gd name="T30" fmla="*/ 19 w 193"/>
              <a:gd name="T31" fmla="*/ 58 h 65"/>
              <a:gd name="T32" fmla="*/ 12 w 193"/>
              <a:gd name="T33" fmla="*/ 53 h 65"/>
              <a:gd name="T34" fmla="*/ 7 w 193"/>
              <a:gd name="T35" fmla="*/ 46 h 65"/>
              <a:gd name="T36" fmla="*/ 3 w 193"/>
              <a:gd name="T37" fmla="*/ 39 h 65"/>
              <a:gd name="T38" fmla="*/ 2 w 193"/>
              <a:gd name="T39" fmla="*/ 31 h 65"/>
              <a:gd name="T40" fmla="*/ 0 w 193"/>
              <a:gd name="T41" fmla="*/ 22 h 65"/>
              <a:gd name="T42" fmla="*/ 0 w 193"/>
              <a:gd name="T43" fmla="*/ 11 h 65"/>
              <a:gd name="T44" fmla="*/ 3 w 193"/>
              <a:gd name="T45" fmla="*/ 0 h 65"/>
              <a:gd name="T46" fmla="*/ 191 w 193"/>
              <a:gd name="T47" fmla="*/ 0 h 65"/>
              <a:gd name="T48" fmla="*/ 193 w 193"/>
              <a:gd name="T49"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65">
                <a:moveTo>
                  <a:pt x="193" y="11"/>
                </a:moveTo>
                <a:lnTo>
                  <a:pt x="193" y="22"/>
                </a:lnTo>
                <a:lnTo>
                  <a:pt x="193" y="22"/>
                </a:lnTo>
                <a:lnTo>
                  <a:pt x="192" y="31"/>
                </a:lnTo>
                <a:lnTo>
                  <a:pt x="191" y="39"/>
                </a:lnTo>
                <a:lnTo>
                  <a:pt x="187" y="46"/>
                </a:lnTo>
                <a:lnTo>
                  <a:pt x="181" y="53"/>
                </a:lnTo>
                <a:lnTo>
                  <a:pt x="174" y="58"/>
                </a:lnTo>
                <a:lnTo>
                  <a:pt x="168" y="62"/>
                </a:lnTo>
                <a:lnTo>
                  <a:pt x="160" y="63"/>
                </a:lnTo>
                <a:lnTo>
                  <a:pt x="150" y="65"/>
                </a:lnTo>
                <a:lnTo>
                  <a:pt x="43" y="65"/>
                </a:lnTo>
                <a:lnTo>
                  <a:pt x="43" y="65"/>
                </a:lnTo>
                <a:lnTo>
                  <a:pt x="34" y="63"/>
                </a:lnTo>
                <a:lnTo>
                  <a:pt x="26" y="62"/>
                </a:lnTo>
                <a:lnTo>
                  <a:pt x="19" y="58"/>
                </a:lnTo>
                <a:lnTo>
                  <a:pt x="12" y="53"/>
                </a:lnTo>
                <a:lnTo>
                  <a:pt x="7" y="46"/>
                </a:lnTo>
                <a:lnTo>
                  <a:pt x="3" y="39"/>
                </a:lnTo>
                <a:lnTo>
                  <a:pt x="2" y="31"/>
                </a:lnTo>
                <a:lnTo>
                  <a:pt x="0" y="22"/>
                </a:lnTo>
                <a:lnTo>
                  <a:pt x="0" y="11"/>
                </a:lnTo>
                <a:lnTo>
                  <a:pt x="3" y="0"/>
                </a:lnTo>
                <a:lnTo>
                  <a:pt x="191" y="0"/>
                </a:lnTo>
                <a:lnTo>
                  <a:pt x="193" y="11"/>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4" name="Freeform 2978"/>
          <p:cNvSpPr>
            <a:spLocks/>
          </p:cNvSpPr>
          <p:nvPr/>
        </p:nvSpPr>
        <p:spPr bwMode="auto">
          <a:xfrm>
            <a:off x="4075114" y="2995615"/>
            <a:ext cx="149225" cy="149225"/>
          </a:xfrm>
          <a:custGeom>
            <a:avLst/>
            <a:gdLst>
              <a:gd name="T0" fmla="*/ 188 w 188"/>
              <a:gd name="T1" fmla="*/ 172 h 188"/>
              <a:gd name="T2" fmla="*/ 185 w 188"/>
              <a:gd name="T3" fmla="*/ 188 h 188"/>
              <a:gd name="T4" fmla="*/ 3 w 188"/>
              <a:gd name="T5" fmla="*/ 188 h 188"/>
              <a:gd name="T6" fmla="*/ 0 w 188"/>
              <a:gd name="T7" fmla="*/ 172 h 188"/>
              <a:gd name="T8" fmla="*/ 0 w 188"/>
              <a:gd name="T9" fmla="*/ 172 h 188"/>
              <a:gd name="T10" fmla="*/ 4 w 188"/>
              <a:gd name="T11" fmla="*/ 160 h 188"/>
              <a:gd name="T12" fmla="*/ 9 w 188"/>
              <a:gd name="T13" fmla="*/ 149 h 188"/>
              <a:gd name="T14" fmla="*/ 16 w 188"/>
              <a:gd name="T15" fmla="*/ 138 h 188"/>
              <a:gd name="T16" fmla="*/ 24 w 188"/>
              <a:gd name="T17" fmla="*/ 129 h 188"/>
              <a:gd name="T18" fmla="*/ 49 w 188"/>
              <a:gd name="T19" fmla="*/ 103 h 188"/>
              <a:gd name="T20" fmla="*/ 49 w 188"/>
              <a:gd name="T21" fmla="*/ 103 h 188"/>
              <a:gd name="T22" fmla="*/ 59 w 188"/>
              <a:gd name="T23" fmla="*/ 91 h 188"/>
              <a:gd name="T24" fmla="*/ 67 w 188"/>
              <a:gd name="T25" fmla="*/ 78 h 188"/>
              <a:gd name="T26" fmla="*/ 71 w 188"/>
              <a:gd name="T27" fmla="*/ 63 h 188"/>
              <a:gd name="T28" fmla="*/ 72 w 188"/>
              <a:gd name="T29" fmla="*/ 47 h 188"/>
              <a:gd name="T30" fmla="*/ 72 w 188"/>
              <a:gd name="T31" fmla="*/ 0 h 188"/>
              <a:gd name="T32" fmla="*/ 115 w 188"/>
              <a:gd name="T33" fmla="*/ 0 h 188"/>
              <a:gd name="T34" fmla="*/ 115 w 188"/>
              <a:gd name="T35" fmla="*/ 47 h 188"/>
              <a:gd name="T36" fmla="*/ 115 w 188"/>
              <a:gd name="T37" fmla="*/ 47 h 188"/>
              <a:gd name="T38" fmla="*/ 117 w 188"/>
              <a:gd name="T39" fmla="*/ 63 h 188"/>
              <a:gd name="T40" fmla="*/ 122 w 188"/>
              <a:gd name="T41" fmla="*/ 78 h 188"/>
              <a:gd name="T42" fmla="*/ 129 w 188"/>
              <a:gd name="T43" fmla="*/ 91 h 188"/>
              <a:gd name="T44" fmla="*/ 138 w 188"/>
              <a:gd name="T45" fmla="*/ 103 h 188"/>
              <a:gd name="T46" fmla="*/ 163 w 188"/>
              <a:gd name="T47" fmla="*/ 128 h 188"/>
              <a:gd name="T48" fmla="*/ 163 w 188"/>
              <a:gd name="T49" fmla="*/ 128 h 188"/>
              <a:gd name="T50" fmla="*/ 171 w 188"/>
              <a:gd name="T51" fmla="*/ 138 h 188"/>
              <a:gd name="T52" fmla="*/ 178 w 188"/>
              <a:gd name="T53" fmla="*/ 148 h 188"/>
              <a:gd name="T54" fmla="*/ 184 w 188"/>
              <a:gd name="T55" fmla="*/ 160 h 188"/>
              <a:gd name="T56" fmla="*/ 188 w 188"/>
              <a:gd name="T57" fmla="*/ 172 h 188"/>
              <a:gd name="T58" fmla="*/ 188 w 188"/>
              <a:gd name="T59" fmla="*/ 17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8" h="188">
                <a:moveTo>
                  <a:pt x="188" y="172"/>
                </a:moveTo>
                <a:lnTo>
                  <a:pt x="185" y="188"/>
                </a:lnTo>
                <a:lnTo>
                  <a:pt x="3" y="188"/>
                </a:lnTo>
                <a:lnTo>
                  <a:pt x="0" y="172"/>
                </a:lnTo>
                <a:lnTo>
                  <a:pt x="0" y="172"/>
                </a:lnTo>
                <a:lnTo>
                  <a:pt x="4" y="160"/>
                </a:lnTo>
                <a:lnTo>
                  <a:pt x="9" y="149"/>
                </a:lnTo>
                <a:lnTo>
                  <a:pt x="16" y="138"/>
                </a:lnTo>
                <a:lnTo>
                  <a:pt x="24" y="129"/>
                </a:lnTo>
                <a:lnTo>
                  <a:pt x="49" y="103"/>
                </a:lnTo>
                <a:lnTo>
                  <a:pt x="49" y="103"/>
                </a:lnTo>
                <a:lnTo>
                  <a:pt x="59" y="91"/>
                </a:lnTo>
                <a:lnTo>
                  <a:pt x="67" y="78"/>
                </a:lnTo>
                <a:lnTo>
                  <a:pt x="71" y="63"/>
                </a:lnTo>
                <a:lnTo>
                  <a:pt x="72" y="47"/>
                </a:lnTo>
                <a:lnTo>
                  <a:pt x="72" y="0"/>
                </a:lnTo>
                <a:lnTo>
                  <a:pt x="115" y="0"/>
                </a:lnTo>
                <a:lnTo>
                  <a:pt x="115" y="47"/>
                </a:lnTo>
                <a:lnTo>
                  <a:pt x="115" y="47"/>
                </a:lnTo>
                <a:lnTo>
                  <a:pt x="117" y="63"/>
                </a:lnTo>
                <a:lnTo>
                  <a:pt x="122" y="78"/>
                </a:lnTo>
                <a:lnTo>
                  <a:pt x="129" y="91"/>
                </a:lnTo>
                <a:lnTo>
                  <a:pt x="138" y="103"/>
                </a:lnTo>
                <a:lnTo>
                  <a:pt x="163" y="128"/>
                </a:lnTo>
                <a:lnTo>
                  <a:pt x="163" y="128"/>
                </a:lnTo>
                <a:lnTo>
                  <a:pt x="171" y="138"/>
                </a:lnTo>
                <a:lnTo>
                  <a:pt x="178" y="148"/>
                </a:lnTo>
                <a:lnTo>
                  <a:pt x="184" y="160"/>
                </a:lnTo>
                <a:lnTo>
                  <a:pt x="188" y="172"/>
                </a:lnTo>
                <a:lnTo>
                  <a:pt x="188" y="17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5" name="Freeform 2979"/>
          <p:cNvSpPr>
            <a:spLocks/>
          </p:cNvSpPr>
          <p:nvPr/>
        </p:nvSpPr>
        <p:spPr bwMode="auto">
          <a:xfrm>
            <a:off x="4073526" y="3132140"/>
            <a:ext cx="153988" cy="50800"/>
          </a:xfrm>
          <a:custGeom>
            <a:avLst/>
            <a:gdLst>
              <a:gd name="T0" fmla="*/ 193 w 193"/>
              <a:gd name="T1" fmla="*/ 21 h 64"/>
              <a:gd name="T2" fmla="*/ 193 w 193"/>
              <a:gd name="T3" fmla="*/ 64 h 64"/>
              <a:gd name="T4" fmla="*/ 191 w 193"/>
              <a:gd name="T5" fmla="*/ 64 h 64"/>
              <a:gd name="T6" fmla="*/ 180 w 193"/>
              <a:gd name="T7" fmla="*/ 64 h 64"/>
              <a:gd name="T8" fmla="*/ 24 w 193"/>
              <a:gd name="T9" fmla="*/ 64 h 64"/>
              <a:gd name="T10" fmla="*/ 3 w 193"/>
              <a:gd name="T11" fmla="*/ 64 h 64"/>
              <a:gd name="T12" fmla="*/ 0 w 193"/>
              <a:gd name="T13" fmla="*/ 64 h 64"/>
              <a:gd name="T14" fmla="*/ 0 w 193"/>
              <a:gd name="T15" fmla="*/ 23 h 64"/>
              <a:gd name="T16" fmla="*/ 0 w 193"/>
              <a:gd name="T17" fmla="*/ 23 h 64"/>
              <a:gd name="T18" fmla="*/ 2 w 193"/>
              <a:gd name="T19" fmla="*/ 10 h 64"/>
              <a:gd name="T20" fmla="*/ 3 w 193"/>
              <a:gd name="T21" fmla="*/ 0 h 64"/>
              <a:gd name="T22" fmla="*/ 6 w 193"/>
              <a:gd name="T23" fmla="*/ 0 h 64"/>
              <a:gd name="T24" fmla="*/ 26 w 193"/>
              <a:gd name="T25" fmla="*/ 0 h 64"/>
              <a:gd name="T26" fmla="*/ 177 w 193"/>
              <a:gd name="T27" fmla="*/ 0 h 64"/>
              <a:gd name="T28" fmla="*/ 188 w 193"/>
              <a:gd name="T29" fmla="*/ 0 h 64"/>
              <a:gd name="T30" fmla="*/ 191 w 193"/>
              <a:gd name="T31" fmla="*/ 0 h 64"/>
              <a:gd name="T32" fmla="*/ 191 w 193"/>
              <a:gd name="T33" fmla="*/ 0 h 64"/>
              <a:gd name="T34" fmla="*/ 192 w 193"/>
              <a:gd name="T35" fmla="*/ 10 h 64"/>
              <a:gd name="T36" fmla="*/ 193 w 193"/>
              <a:gd name="T37" fmla="*/ 21 h 64"/>
              <a:gd name="T38" fmla="*/ 193 w 193"/>
              <a:gd name="T39"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64">
                <a:moveTo>
                  <a:pt x="193" y="21"/>
                </a:moveTo>
                <a:lnTo>
                  <a:pt x="193" y="64"/>
                </a:lnTo>
                <a:lnTo>
                  <a:pt x="191" y="64"/>
                </a:lnTo>
                <a:lnTo>
                  <a:pt x="180" y="64"/>
                </a:lnTo>
                <a:lnTo>
                  <a:pt x="24" y="64"/>
                </a:lnTo>
                <a:lnTo>
                  <a:pt x="3" y="64"/>
                </a:lnTo>
                <a:lnTo>
                  <a:pt x="0" y="64"/>
                </a:lnTo>
                <a:lnTo>
                  <a:pt x="0" y="23"/>
                </a:lnTo>
                <a:lnTo>
                  <a:pt x="0" y="23"/>
                </a:lnTo>
                <a:lnTo>
                  <a:pt x="2" y="10"/>
                </a:lnTo>
                <a:lnTo>
                  <a:pt x="3" y="0"/>
                </a:lnTo>
                <a:lnTo>
                  <a:pt x="6" y="0"/>
                </a:lnTo>
                <a:lnTo>
                  <a:pt x="26" y="0"/>
                </a:lnTo>
                <a:lnTo>
                  <a:pt x="177" y="0"/>
                </a:lnTo>
                <a:lnTo>
                  <a:pt x="188" y="0"/>
                </a:lnTo>
                <a:lnTo>
                  <a:pt x="191" y="0"/>
                </a:lnTo>
                <a:lnTo>
                  <a:pt x="191" y="0"/>
                </a:lnTo>
                <a:lnTo>
                  <a:pt x="192" y="10"/>
                </a:lnTo>
                <a:lnTo>
                  <a:pt x="193" y="21"/>
                </a:lnTo>
                <a:lnTo>
                  <a:pt x="19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6" name="Freeform 2980"/>
          <p:cNvSpPr>
            <a:spLocks/>
          </p:cNvSpPr>
          <p:nvPr/>
        </p:nvSpPr>
        <p:spPr bwMode="auto">
          <a:xfrm>
            <a:off x="4124325" y="2978152"/>
            <a:ext cx="50800" cy="25400"/>
          </a:xfrm>
          <a:custGeom>
            <a:avLst/>
            <a:gdLst>
              <a:gd name="T0" fmla="*/ 64 w 64"/>
              <a:gd name="T1" fmla="*/ 11 h 32"/>
              <a:gd name="T2" fmla="*/ 64 w 64"/>
              <a:gd name="T3" fmla="*/ 21 h 32"/>
              <a:gd name="T4" fmla="*/ 64 w 64"/>
              <a:gd name="T5" fmla="*/ 21 h 32"/>
              <a:gd name="T6" fmla="*/ 63 w 64"/>
              <a:gd name="T7" fmla="*/ 25 h 32"/>
              <a:gd name="T8" fmla="*/ 61 w 64"/>
              <a:gd name="T9" fmla="*/ 29 h 32"/>
              <a:gd name="T10" fmla="*/ 57 w 64"/>
              <a:gd name="T11" fmla="*/ 31 h 32"/>
              <a:gd name="T12" fmla="*/ 53 w 64"/>
              <a:gd name="T13" fmla="*/ 32 h 32"/>
              <a:gd name="T14" fmla="*/ 10 w 64"/>
              <a:gd name="T15" fmla="*/ 32 h 32"/>
              <a:gd name="T16" fmla="*/ 10 w 64"/>
              <a:gd name="T17" fmla="*/ 32 h 32"/>
              <a:gd name="T18" fmla="*/ 6 w 64"/>
              <a:gd name="T19" fmla="*/ 31 h 32"/>
              <a:gd name="T20" fmla="*/ 2 w 64"/>
              <a:gd name="T21" fmla="*/ 29 h 32"/>
              <a:gd name="T22" fmla="*/ 2 w 64"/>
              <a:gd name="T23" fmla="*/ 29 h 32"/>
              <a:gd name="T24" fmla="*/ 1 w 64"/>
              <a:gd name="T25" fmla="*/ 25 h 32"/>
              <a:gd name="T26" fmla="*/ 0 w 64"/>
              <a:gd name="T27" fmla="*/ 21 h 32"/>
              <a:gd name="T28" fmla="*/ 0 w 64"/>
              <a:gd name="T29" fmla="*/ 11 h 32"/>
              <a:gd name="T30" fmla="*/ 0 w 64"/>
              <a:gd name="T31" fmla="*/ 11 h 32"/>
              <a:gd name="T32" fmla="*/ 1 w 64"/>
              <a:gd name="T33" fmla="*/ 7 h 32"/>
              <a:gd name="T34" fmla="*/ 2 w 64"/>
              <a:gd name="T35" fmla="*/ 3 h 32"/>
              <a:gd name="T36" fmla="*/ 6 w 64"/>
              <a:gd name="T37" fmla="*/ 1 h 32"/>
              <a:gd name="T38" fmla="*/ 10 w 64"/>
              <a:gd name="T39" fmla="*/ 0 h 32"/>
              <a:gd name="T40" fmla="*/ 53 w 64"/>
              <a:gd name="T41" fmla="*/ 0 h 32"/>
              <a:gd name="T42" fmla="*/ 53 w 64"/>
              <a:gd name="T43" fmla="*/ 0 h 32"/>
              <a:gd name="T44" fmla="*/ 57 w 64"/>
              <a:gd name="T45" fmla="*/ 1 h 32"/>
              <a:gd name="T46" fmla="*/ 61 w 64"/>
              <a:gd name="T47" fmla="*/ 3 h 32"/>
              <a:gd name="T48" fmla="*/ 63 w 64"/>
              <a:gd name="T49" fmla="*/ 7 h 32"/>
              <a:gd name="T50" fmla="*/ 64 w 64"/>
              <a:gd name="T51" fmla="*/ 11 h 32"/>
              <a:gd name="T52" fmla="*/ 64 w 64"/>
              <a:gd name="T5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32">
                <a:moveTo>
                  <a:pt x="64" y="11"/>
                </a:moveTo>
                <a:lnTo>
                  <a:pt x="64" y="21"/>
                </a:lnTo>
                <a:lnTo>
                  <a:pt x="64" y="21"/>
                </a:lnTo>
                <a:lnTo>
                  <a:pt x="63" y="25"/>
                </a:lnTo>
                <a:lnTo>
                  <a:pt x="61" y="29"/>
                </a:lnTo>
                <a:lnTo>
                  <a:pt x="57" y="31"/>
                </a:lnTo>
                <a:lnTo>
                  <a:pt x="53" y="32"/>
                </a:lnTo>
                <a:lnTo>
                  <a:pt x="10" y="32"/>
                </a:lnTo>
                <a:lnTo>
                  <a:pt x="10" y="32"/>
                </a:lnTo>
                <a:lnTo>
                  <a:pt x="6" y="31"/>
                </a:lnTo>
                <a:lnTo>
                  <a:pt x="2" y="29"/>
                </a:lnTo>
                <a:lnTo>
                  <a:pt x="2" y="29"/>
                </a:lnTo>
                <a:lnTo>
                  <a:pt x="1" y="25"/>
                </a:lnTo>
                <a:lnTo>
                  <a:pt x="0" y="21"/>
                </a:lnTo>
                <a:lnTo>
                  <a:pt x="0" y="11"/>
                </a:lnTo>
                <a:lnTo>
                  <a:pt x="0" y="11"/>
                </a:lnTo>
                <a:lnTo>
                  <a:pt x="1" y="7"/>
                </a:lnTo>
                <a:lnTo>
                  <a:pt x="2" y="3"/>
                </a:lnTo>
                <a:lnTo>
                  <a:pt x="6" y="1"/>
                </a:lnTo>
                <a:lnTo>
                  <a:pt x="10" y="0"/>
                </a:lnTo>
                <a:lnTo>
                  <a:pt x="53" y="0"/>
                </a:lnTo>
                <a:lnTo>
                  <a:pt x="53" y="0"/>
                </a:lnTo>
                <a:lnTo>
                  <a:pt x="57" y="1"/>
                </a:lnTo>
                <a:lnTo>
                  <a:pt x="61" y="3"/>
                </a:lnTo>
                <a:lnTo>
                  <a:pt x="63" y="7"/>
                </a:lnTo>
                <a:lnTo>
                  <a:pt x="64" y="11"/>
                </a:lnTo>
                <a:lnTo>
                  <a:pt x="64" y="11"/>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7" name="Freeform 2981"/>
          <p:cNvSpPr>
            <a:spLocks/>
          </p:cNvSpPr>
          <p:nvPr/>
        </p:nvSpPr>
        <p:spPr bwMode="auto">
          <a:xfrm>
            <a:off x="4073526" y="2978151"/>
            <a:ext cx="153988" cy="247650"/>
          </a:xfrm>
          <a:custGeom>
            <a:avLst/>
            <a:gdLst>
              <a:gd name="T0" fmla="*/ 43 w 193"/>
              <a:gd name="T1" fmla="*/ 311 h 311"/>
              <a:gd name="T2" fmla="*/ 34 w 193"/>
              <a:gd name="T3" fmla="*/ 309 h 311"/>
              <a:gd name="T4" fmla="*/ 19 w 193"/>
              <a:gd name="T5" fmla="*/ 304 h 311"/>
              <a:gd name="T6" fmla="*/ 7 w 193"/>
              <a:gd name="T7" fmla="*/ 292 h 311"/>
              <a:gd name="T8" fmla="*/ 2 w 193"/>
              <a:gd name="T9" fmla="*/ 277 h 311"/>
              <a:gd name="T10" fmla="*/ 0 w 193"/>
              <a:gd name="T11" fmla="*/ 216 h 311"/>
              <a:gd name="T12" fmla="*/ 0 w 193"/>
              <a:gd name="T13" fmla="*/ 206 h 311"/>
              <a:gd name="T14" fmla="*/ 4 w 193"/>
              <a:gd name="T15" fmla="*/ 189 h 311"/>
              <a:gd name="T16" fmla="*/ 11 w 193"/>
              <a:gd name="T17" fmla="*/ 171 h 311"/>
              <a:gd name="T18" fmla="*/ 22 w 193"/>
              <a:gd name="T19" fmla="*/ 157 h 311"/>
              <a:gd name="T20" fmla="*/ 52 w 193"/>
              <a:gd name="T21" fmla="*/ 124 h 311"/>
              <a:gd name="T22" fmla="*/ 62 w 193"/>
              <a:gd name="T23" fmla="*/ 112 h 311"/>
              <a:gd name="T24" fmla="*/ 74 w 193"/>
              <a:gd name="T25" fmla="*/ 84 h 311"/>
              <a:gd name="T26" fmla="*/ 75 w 193"/>
              <a:gd name="T27" fmla="*/ 32 h 311"/>
              <a:gd name="T28" fmla="*/ 75 w 193"/>
              <a:gd name="T29" fmla="*/ 32 h 311"/>
              <a:gd name="T30" fmla="*/ 67 w 193"/>
              <a:gd name="T31" fmla="*/ 29 h 311"/>
              <a:gd name="T32" fmla="*/ 65 w 193"/>
              <a:gd name="T33" fmla="*/ 21 h 311"/>
              <a:gd name="T34" fmla="*/ 65 w 193"/>
              <a:gd name="T35" fmla="*/ 11 h 311"/>
              <a:gd name="T36" fmla="*/ 67 w 193"/>
              <a:gd name="T37" fmla="*/ 3 h 311"/>
              <a:gd name="T38" fmla="*/ 75 w 193"/>
              <a:gd name="T39" fmla="*/ 0 h 311"/>
              <a:gd name="T40" fmla="*/ 118 w 193"/>
              <a:gd name="T41" fmla="*/ 0 h 311"/>
              <a:gd name="T42" fmla="*/ 126 w 193"/>
              <a:gd name="T43" fmla="*/ 3 h 311"/>
              <a:gd name="T44" fmla="*/ 129 w 193"/>
              <a:gd name="T45" fmla="*/ 11 h 311"/>
              <a:gd name="T46" fmla="*/ 129 w 193"/>
              <a:gd name="T47" fmla="*/ 21 h 311"/>
              <a:gd name="T48" fmla="*/ 126 w 193"/>
              <a:gd name="T49" fmla="*/ 29 h 311"/>
              <a:gd name="T50" fmla="*/ 118 w 193"/>
              <a:gd name="T51" fmla="*/ 32 h 311"/>
              <a:gd name="T52" fmla="*/ 118 w 193"/>
              <a:gd name="T53" fmla="*/ 68 h 311"/>
              <a:gd name="T54" fmla="*/ 120 w 193"/>
              <a:gd name="T55" fmla="*/ 84 h 311"/>
              <a:gd name="T56" fmla="*/ 132 w 193"/>
              <a:gd name="T57" fmla="*/ 112 h 311"/>
              <a:gd name="T58" fmla="*/ 166 w 193"/>
              <a:gd name="T59" fmla="*/ 149 h 311"/>
              <a:gd name="T60" fmla="*/ 172 w 193"/>
              <a:gd name="T61" fmla="*/ 155 h 311"/>
              <a:gd name="T62" fmla="*/ 183 w 193"/>
              <a:gd name="T63" fmla="*/ 171 h 311"/>
              <a:gd name="T64" fmla="*/ 189 w 193"/>
              <a:gd name="T65" fmla="*/ 187 h 311"/>
              <a:gd name="T66" fmla="*/ 193 w 193"/>
              <a:gd name="T67" fmla="*/ 206 h 311"/>
              <a:gd name="T68" fmla="*/ 193 w 193"/>
              <a:gd name="T69" fmla="*/ 268 h 311"/>
              <a:gd name="T70" fmla="*/ 192 w 193"/>
              <a:gd name="T71" fmla="*/ 277 h 311"/>
              <a:gd name="T72" fmla="*/ 187 w 193"/>
              <a:gd name="T73" fmla="*/ 292 h 311"/>
              <a:gd name="T74" fmla="*/ 174 w 193"/>
              <a:gd name="T75" fmla="*/ 304 h 311"/>
              <a:gd name="T76" fmla="*/ 160 w 193"/>
              <a:gd name="T77" fmla="*/ 309 h 311"/>
              <a:gd name="T78" fmla="*/ 150 w 193"/>
              <a:gd name="T79"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311">
                <a:moveTo>
                  <a:pt x="150" y="311"/>
                </a:moveTo>
                <a:lnTo>
                  <a:pt x="43" y="311"/>
                </a:lnTo>
                <a:lnTo>
                  <a:pt x="43" y="311"/>
                </a:lnTo>
                <a:lnTo>
                  <a:pt x="34" y="309"/>
                </a:lnTo>
                <a:lnTo>
                  <a:pt x="26" y="308"/>
                </a:lnTo>
                <a:lnTo>
                  <a:pt x="19" y="304"/>
                </a:lnTo>
                <a:lnTo>
                  <a:pt x="12" y="299"/>
                </a:lnTo>
                <a:lnTo>
                  <a:pt x="7" y="292"/>
                </a:lnTo>
                <a:lnTo>
                  <a:pt x="3" y="285"/>
                </a:lnTo>
                <a:lnTo>
                  <a:pt x="2" y="277"/>
                </a:lnTo>
                <a:lnTo>
                  <a:pt x="0" y="268"/>
                </a:lnTo>
                <a:lnTo>
                  <a:pt x="0" y="216"/>
                </a:lnTo>
                <a:lnTo>
                  <a:pt x="0" y="216"/>
                </a:lnTo>
                <a:lnTo>
                  <a:pt x="0" y="206"/>
                </a:lnTo>
                <a:lnTo>
                  <a:pt x="2" y="197"/>
                </a:lnTo>
                <a:lnTo>
                  <a:pt x="4" y="189"/>
                </a:lnTo>
                <a:lnTo>
                  <a:pt x="7" y="179"/>
                </a:lnTo>
                <a:lnTo>
                  <a:pt x="11" y="171"/>
                </a:lnTo>
                <a:lnTo>
                  <a:pt x="16" y="163"/>
                </a:lnTo>
                <a:lnTo>
                  <a:pt x="22" y="157"/>
                </a:lnTo>
                <a:lnTo>
                  <a:pt x="27" y="150"/>
                </a:lnTo>
                <a:lnTo>
                  <a:pt x="52" y="124"/>
                </a:lnTo>
                <a:lnTo>
                  <a:pt x="52" y="124"/>
                </a:lnTo>
                <a:lnTo>
                  <a:pt x="62" y="112"/>
                </a:lnTo>
                <a:lnTo>
                  <a:pt x="70" y="99"/>
                </a:lnTo>
                <a:lnTo>
                  <a:pt x="74" y="84"/>
                </a:lnTo>
                <a:lnTo>
                  <a:pt x="75" y="68"/>
                </a:lnTo>
                <a:lnTo>
                  <a:pt x="75" y="32"/>
                </a:lnTo>
                <a:lnTo>
                  <a:pt x="75" y="32"/>
                </a:lnTo>
                <a:lnTo>
                  <a:pt x="75" y="32"/>
                </a:lnTo>
                <a:lnTo>
                  <a:pt x="71" y="31"/>
                </a:lnTo>
                <a:lnTo>
                  <a:pt x="67" y="29"/>
                </a:lnTo>
                <a:lnTo>
                  <a:pt x="66" y="25"/>
                </a:lnTo>
                <a:lnTo>
                  <a:pt x="65" y="21"/>
                </a:lnTo>
                <a:lnTo>
                  <a:pt x="65" y="11"/>
                </a:lnTo>
                <a:lnTo>
                  <a:pt x="65" y="11"/>
                </a:lnTo>
                <a:lnTo>
                  <a:pt x="66" y="7"/>
                </a:lnTo>
                <a:lnTo>
                  <a:pt x="67" y="3"/>
                </a:lnTo>
                <a:lnTo>
                  <a:pt x="71" y="1"/>
                </a:lnTo>
                <a:lnTo>
                  <a:pt x="75" y="0"/>
                </a:lnTo>
                <a:lnTo>
                  <a:pt x="118" y="0"/>
                </a:lnTo>
                <a:lnTo>
                  <a:pt x="118" y="0"/>
                </a:lnTo>
                <a:lnTo>
                  <a:pt x="122" y="1"/>
                </a:lnTo>
                <a:lnTo>
                  <a:pt x="126" y="3"/>
                </a:lnTo>
                <a:lnTo>
                  <a:pt x="128" y="7"/>
                </a:lnTo>
                <a:lnTo>
                  <a:pt x="129" y="11"/>
                </a:lnTo>
                <a:lnTo>
                  <a:pt x="129" y="21"/>
                </a:lnTo>
                <a:lnTo>
                  <a:pt x="129" y="21"/>
                </a:lnTo>
                <a:lnTo>
                  <a:pt x="128" y="25"/>
                </a:lnTo>
                <a:lnTo>
                  <a:pt x="126" y="29"/>
                </a:lnTo>
                <a:lnTo>
                  <a:pt x="122" y="31"/>
                </a:lnTo>
                <a:lnTo>
                  <a:pt x="118" y="32"/>
                </a:lnTo>
                <a:lnTo>
                  <a:pt x="118" y="32"/>
                </a:lnTo>
                <a:lnTo>
                  <a:pt x="118" y="68"/>
                </a:lnTo>
                <a:lnTo>
                  <a:pt x="118" y="68"/>
                </a:lnTo>
                <a:lnTo>
                  <a:pt x="120" y="84"/>
                </a:lnTo>
                <a:lnTo>
                  <a:pt x="125" y="99"/>
                </a:lnTo>
                <a:lnTo>
                  <a:pt x="132" y="112"/>
                </a:lnTo>
                <a:lnTo>
                  <a:pt x="141" y="124"/>
                </a:lnTo>
                <a:lnTo>
                  <a:pt x="166" y="149"/>
                </a:lnTo>
                <a:lnTo>
                  <a:pt x="166" y="149"/>
                </a:lnTo>
                <a:lnTo>
                  <a:pt x="172" y="155"/>
                </a:lnTo>
                <a:lnTo>
                  <a:pt x="177" y="163"/>
                </a:lnTo>
                <a:lnTo>
                  <a:pt x="183" y="171"/>
                </a:lnTo>
                <a:lnTo>
                  <a:pt x="187" y="179"/>
                </a:lnTo>
                <a:lnTo>
                  <a:pt x="189" y="187"/>
                </a:lnTo>
                <a:lnTo>
                  <a:pt x="192" y="197"/>
                </a:lnTo>
                <a:lnTo>
                  <a:pt x="193" y="206"/>
                </a:lnTo>
                <a:lnTo>
                  <a:pt x="193" y="214"/>
                </a:lnTo>
                <a:lnTo>
                  <a:pt x="193" y="268"/>
                </a:lnTo>
                <a:lnTo>
                  <a:pt x="193" y="268"/>
                </a:lnTo>
                <a:lnTo>
                  <a:pt x="192" y="277"/>
                </a:lnTo>
                <a:lnTo>
                  <a:pt x="191" y="285"/>
                </a:lnTo>
                <a:lnTo>
                  <a:pt x="187" y="292"/>
                </a:lnTo>
                <a:lnTo>
                  <a:pt x="181" y="299"/>
                </a:lnTo>
                <a:lnTo>
                  <a:pt x="174" y="304"/>
                </a:lnTo>
                <a:lnTo>
                  <a:pt x="168" y="308"/>
                </a:lnTo>
                <a:lnTo>
                  <a:pt x="160" y="309"/>
                </a:lnTo>
                <a:lnTo>
                  <a:pt x="150" y="311"/>
                </a:lnTo>
                <a:lnTo>
                  <a:pt x="150" y="311"/>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18" name="Line 2982"/>
          <p:cNvSpPr>
            <a:spLocks noChangeShapeType="1"/>
          </p:cNvSpPr>
          <p:nvPr/>
        </p:nvSpPr>
        <p:spPr bwMode="auto">
          <a:xfrm>
            <a:off x="4149725" y="3003551"/>
            <a:ext cx="1746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19" name="Line 2983"/>
          <p:cNvSpPr>
            <a:spLocks noChangeShapeType="1"/>
          </p:cNvSpPr>
          <p:nvPr/>
        </p:nvSpPr>
        <p:spPr bwMode="auto">
          <a:xfrm>
            <a:off x="4133851" y="3003551"/>
            <a:ext cx="317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20" name="Line 2984"/>
          <p:cNvSpPr>
            <a:spLocks noChangeShapeType="1"/>
          </p:cNvSpPr>
          <p:nvPr/>
        </p:nvSpPr>
        <p:spPr bwMode="auto">
          <a:xfrm>
            <a:off x="4078288"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21" name="Line 2985"/>
          <p:cNvSpPr>
            <a:spLocks noChangeShapeType="1"/>
          </p:cNvSpPr>
          <p:nvPr/>
        </p:nvSpPr>
        <p:spPr bwMode="auto">
          <a:xfrm>
            <a:off x="4094163"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22" name="Line 2986"/>
          <p:cNvSpPr>
            <a:spLocks noChangeShapeType="1"/>
          </p:cNvSpPr>
          <p:nvPr/>
        </p:nvSpPr>
        <p:spPr bwMode="auto">
          <a:xfrm>
            <a:off x="4111625"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23" name="Line 2987"/>
          <p:cNvSpPr>
            <a:spLocks noChangeShapeType="1"/>
          </p:cNvSpPr>
          <p:nvPr/>
        </p:nvSpPr>
        <p:spPr bwMode="auto">
          <a:xfrm>
            <a:off x="4127500"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24" name="Line 2988"/>
          <p:cNvSpPr>
            <a:spLocks noChangeShapeType="1"/>
          </p:cNvSpPr>
          <p:nvPr/>
        </p:nvSpPr>
        <p:spPr bwMode="auto">
          <a:xfrm>
            <a:off x="4144963"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25" name="Line 2989"/>
          <p:cNvSpPr>
            <a:spLocks noChangeShapeType="1"/>
          </p:cNvSpPr>
          <p:nvPr/>
        </p:nvSpPr>
        <p:spPr bwMode="auto">
          <a:xfrm>
            <a:off x="4162425"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26" name="Line 2990"/>
          <p:cNvSpPr>
            <a:spLocks noChangeShapeType="1"/>
          </p:cNvSpPr>
          <p:nvPr/>
        </p:nvSpPr>
        <p:spPr bwMode="auto">
          <a:xfrm>
            <a:off x="4178300"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27" name="Line 2991"/>
          <p:cNvSpPr>
            <a:spLocks noChangeShapeType="1"/>
          </p:cNvSpPr>
          <p:nvPr/>
        </p:nvSpPr>
        <p:spPr bwMode="auto">
          <a:xfrm>
            <a:off x="4195763"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28" name="Line 2992"/>
          <p:cNvSpPr>
            <a:spLocks noChangeShapeType="1"/>
          </p:cNvSpPr>
          <p:nvPr/>
        </p:nvSpPr>
        <p:spPr bwMode="auto">
          <a:xfrm>
            <a:off x="4213225"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29" name="Line 2993"/>
          <p:cNvSpPr>
            <a:spLocks noChangeShapeType="1"/>
          </p:cNvSpPr>
          <p:nvPr/>
        </p:nvSpPr>
        <p:spPr bwMode="auto">
          <a:xfrm>
            <a:off x="4222750" y="31321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30" name="Line 2994"/>
          <p:cNvSpPr>
            <a:spLocks noChangeShapeType="1"/>
          </p:cNvSpPr>
          <p:nvPr/>
        </p:nvSpPr>
        <p:spPr bwMode="auto">
          <a:xfrm>
            <a:off x="4075113"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31" name="Line 2995"/>
          <p:cNvSpPr>
            <a:spLocks noChangeShapeType="1"/>
          </p:cNvSpPr>
          <p:nvPr/>
        </p:nvSpPr>
        <p:spPr bwMode="auto">
          <a:xfrm>
            <a:off x="4092575"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32" name="Line 2996"/>
          <p:cNvSpPr>
            <a:spLocks noChangeShapeType="1"/>
          </p:cNvSpPr>
          <p:nvPr/>
        </p:nvSpPr>
        <p:spPr bwMode="auto">
          <a:xfrm>
            <a:off x="4110038"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33" name="Line 2997"/>
          <p:cNvSpPr>
            <a:spLocks noChangeShapeType="1"/>
          </p:cNvSpPr>
          <p:nvPr/>
        </p:nvSpPr>
        <p:spPr bwMode="auto">
          <a:xfrm>
            <a:off x="4127500"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34" name="Line 2998"/>
          <p:cNvSpPr>
            <a:spLocks noChangeShapeType="1"/>
          </p:cNvSpPr>
          <p:nvPr/>
        </p:nvSpPr>
        <p:spPr bwMode="auto">
          <a:xfrm>
            <a:off x="4143375"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35" name="Line 2999"/>
          <p:cNvSpPr>
            <a:spLocks noChangeShapeType="1"/>
          </p:cNvSpPr>
          <p:nvPr/>
        </p:nvSpPr>
        <p:spPr bwMode="auto">
          <a:xfrm>
            <a:off x="4160838"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36" name="Line 3000"/>
          <p:cNvSpPr>
            <a:spLocks noChangeShapeType="1"/>
          </p:cNvSpPr>
          <p:nvPr/>
        </p:nvSpPr>
        <p:spPr bwMode="auto">
          <a:xfrm>
            <a:off x="4178300"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37" name="Line 3001"/>
          <p:cNvSpPr>
            <a:spLocks noChangeShapeType="1"/>
          </p:cNvSpPr>
          <p:nvPr/>
        </p:nvSpPr>
        <p:spPr bwMode="auto">
          <a:xfrm>
            <a:off x="4195763"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38" name="Line 3002"/>
          <p:cNvSpPr>
            <a:spLocks noChangeShapeType="1"/>
          </p:cNvSpPr>
          <p:nvPr/>
        </p:nvSpPr>
        <p:spPr bwMode="auto">
          <a:xfrm>
            <a:off x="4211638"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39" name="Line 3003"/>
          <p:cNvSpPr>
            <a:spLocks noChangeShapeType="1"/>
          </p:cNvSpPr>
          <p:nvPr/>
        </p:nvSpPr>
        <p:spPr bwMode="auto">
          <a:xfrm>
            <a:off x="4224338" y="318293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40" name="Freeform 3004"/>
          <p:cNvSpPr>
            <a:spLocks/>
          </p:cNvSpPr>
          <p:nvPr/>
        </p:nvSpPr>
        <p:spPr bwMode="auto">
          <a:xfrm>
            <a:off x="434976" y="3306765"/>
            <a:ext cx="382588" cy="382588"/>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4 h 482"/>
              <a:gd name="T26" fmla="*/ 55 w 483"/>
              <a:gd name="T27" fmla="*/ 88 h 482"/>
              <a:gd name="T28" fmla="*/ 29 w 483"/>
              <a:gd name="T29" fmla="*/ 125 h 482"/>
              <a:gd name="T30" fmla="*/ 11 w 483"/>
              <a:gd name="T31" fmla="*/ 168 h 482"/>
              <a:gd name="T32" fmla="*/ 1 w 483"/>
              <a:gd name="T33" fmla="*/ 217 h 482"/>
              <a:gd name="T34" fmla="*/ 0 w 483"/>
              <a:gd name="T35" fmla="*/ 241 h 482"/>
              <a:gd name="T36" fmla="*/ 5 w 483"/>
              <a:gd name="T37" fmla="*/ 289 h 482"/>
              <a:gd name="T38" fmla="*/ 19 w 483"/>
              <a:gd name="T39" fmla="*/ 334 h 482"/>
              <a:gd name="T40" fmla="*/ 42 w 483"/>
              <a:gd name="T41" fmla="*/ 376 h 482"/>
              <a:gd name="T42" fmla="*/ 71 w 483"/>
              <a:gd name="T43" fmla="*/ 411 h 482"/>
              <a:gd name="T44" fmla="*/ 106 w 483"/>
              <a:gd name="T45" fmla="*/ 440 h 482"/>
              <a:gd name="T46" fmla="*/ 147 w 483"/>
              <a:gd name="T47" fmla="*/ 463 h 482"/>
              <a:gd name="T48" fmla="*/ 193 w 483"/>
              <a:gd name="T49" fmla="*/ 476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2"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2"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1" name="Freeform 3005"/>
          <p:cNvSpPr>
            <a:spLocks/>
          </p:cNvSpPr>
          <p:nvPr/>
        </p:nvSpPr>
        <p:spPr bwMode="auto">
          <a:xfrm>
            <a:off x="827088" y="3306765"/>
            <a:ext cx="382588" cy="382588"/>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2" y="482"/>
                </a:lnTo>
                <a:lnTo>
                  <a:pt x="242"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2" name="Freeform 3006"/>
          <p:cNvSpPr>
            <a:spLocks/>
          </p:cNvSpPr>
          <p:nvPr/>
        </p:nvSpPr>
        <p:spPr bwMode="auto">
          <a:xfrm>
            <a:off x="928688" y="3433765"/>
            <a:ext cx="179388" cy="161925"/>
          </a:xfrm>
          <a:custGeom>
            <a:avLst/>
            <a:gdLst>
              <a:gd name="T0" fmla="*/ 198 w 225"/>
              <a:gd name="T1" fmla="*/ 49 h 204"/>
              <a:gd name="T2" fmla="*/ 198 w 225"/>
              <a:gd name="T3" fmla="*/ 49 h 204"/>
              <a:gd name="T4" fmla="*/ 192 w 225"/>
              <a:gd name="T5" fmla="*/ 46 h 204"/>
              <a:gd name="T6" fmla="*/ 186 w 225"/>
              <a:gd name="T7" fmla="*/ 42 h 204"/>
              <a:gd name="T8" fmla="*/ 182 w 225"/>
              <a:gd name="T9" fmla="*/ 36 h 204"/>
              <a:gd name="T10" fmla="*/ 181 w 225"/>
              <a:gd name="T11" fmla="*/ 30 h 204"/>
              <a:gd name="T12" fmla="*/ 180 w 225"/>
              <a:gd name="T13" fmla="*/ 19 h 204"/>
              <a:gd name="T14" fmla="*/ 180 w 225"/>
              <a:gd name="T15" fmla="*/ 19 h 204"/>
              <a:gd name="T16" fmla="*/ 177 w 225"/>
              <a:gd name="T17" fmla="*/ 12 h 204"/>
              <a:gd name="T18" fmla="*/ 172 w 225"/>
              <a:gd name="T19" fmla="*/ 6 h 204"/>
              <a:gd name="T20" fmla="*/ 166 w 225"/>
              <a:gd name="T21" fmla="*/ 2 h 204"/>
              <a:gd name="T22" fmla="*/ 158 w 225"/>
              <a:gd name="T23" fmla="*/ 0 h 204"/>
              <a:gd name="T24" fmla="*/ 67 w 225"/>
              <a:gd name="T25" fmla="*/ 0 h 204"/>
              <a:gd name="T26" fmla="*/ 67 w 225"/>
              <a:gd name="T27" fmla="*/ 0 h 204"/>
              <a:gd name="T28" fmla="*/ 59 w 225"/>
              <a:gd name="T29" fmla="*/ 2 h 204"/>
              <a:gd name="T30" fmla="*/ 54 w 225"/>
              <a:gd name="T31" fmla="*/ 6 h 204"/>
              <a:gd name="T32" fmla="*/ 48 w 225"/>
              <a:gd name="T33" fmla="*/ 12 h 204"/>
              <a:gd name="T34" fmla="*/ 46 w 225"/>
              <a:gd name="T35" fmla="*/ 19 h 204"/>
              <a:gd name="T36" fmla="*/ 44 w 225"/>
              <a:gd name="T37" fmla="*/ 30 h 204"/>
              <a:gd name="T38" fmla="*/ 44 w 225"/>
              <a:gd name="T39" fmla="*/ 30 h 204"/>
              <a:gd name="T40" fmla="*/ 43 w 225"/>
              <a:gd name="T41" fmla="*/ 36 h 204"/>
              <a:gd name="T42" fmla="*/ 39 w 225"/>
              <a:gd name="T43" fmla="*/ 42 h 204"/>
              <a:gd name="T44" fmla="*/ 33 w 225"/>
              <a:gd name="T45" fmla="*/ 46 h 204"/>
              <a:gd name="T46" fmla="*/ 27 w 225"/>
              <a:gd name="T47" fmla="*/ 49 h 204"/>
              <a:gd name="T48" fmla="*/ 0 w 225"/>
              <a:gd name="T49" fmla="*/ 51 h 204"/>
              <a:gd name="T50" fmla="*/ 0 w 225"/>
              <a:gd name="T51" fmla="*/ 172 h 204"/>
              <a:gd name="T52" fmla="*/ 0 w 225"/>
              <a:gd name="T53" fmla="*/ 172 h 204"/>
              <a:gd name="T54" fmla="*/ 0 w 225"/>
              <a:gd name="T55" fmla="*/ 178 h 204"/>
              <a:gd name="T56" fmla="*/ 3 w 225"/>
              <a:gd name="T57" fmla="*/ 184 h 204"/>
              <a:gd name="T58" fmla="*/ 5 w 225"/>
              <a:gd name="T59" fmla="*/ 189 h 204"/>
              <a:gd name="T60" fmla="*/ 9 w 225"/>
              <a:gd name="T61" fmla="*/ 195 h 204"/>
              <a:gd name="T62" fmla="*/ 15 w 225"/>
              <a:gd name="T63" fmla="*/ 199 h 204"/>
              <a:gd name="T64" fmla="*/ 20 w 225"/>
              <a:gd name="T65" fmla="*/ 201 h 204"/>
              <a:gd name="T66" fmla="*/ 25 w 225"/>
              <a:gd name="T67" fmla="*/ 204 h 204"/>
              <a:gd name="T68" fmla="*/ 32 w 225"/>
              <a:gd name="T69" fmla="*/ 204 h 204"/>
              <a:gd name="T70" fmla="*/ 193 w 225"/>
              <a:gd name="T71" fmla="*/ 204 h 204"/>
              <a:gd name="T72" fmla="*/ 193 w 225"/>
              <a:gd name="T73" fmla="*/ 204 h 204"/>
              <a:gd name="T74" fmla="*/ 200 w 225"/>
              <a:gd name="T75" fmla="*/ 204 h 204"/>
              <a:gd name="T76" fmla="*/ 205 w 225"/>
              <a:gd name="T77" fmla="*/ 201 h 204"/>
              <a:gd name="T78" fmla="*/ 210 w 225"/>
              <a:gd name="T79" fmla="*/ 199 h 204"/>
              <a:gd name="T80" fmla="*/ 216 w 225"/>
              <a:gd name="T81" fmla="*/ 195 h 204"/>
              <a:gd name="T82" fmla="*/ 220 w 225"/>
              <a:gd name="T83" fmla="*/ 189 h 204"/>
              <a:gd name="T84" fmla="*/ 222 w 225"/>
              <a:gd name="T85" fmla="*/ 184 h 204"/>
              <a:gd name="T86" fmla="*/ 225 w 225"/>
              <a:gd name="T87" fmla="*/ 178 h 204"/>
              <a:gd name="T88" fmla="*/ 225 w 225"/>
              <a:gd name="T89" fmla="*/ 172 h 204"/>
              <a:gd name="T90" fmla="*/ 225 w 225"/>
              <a:gd name="T91" fmla="*/ 51 h 204"/>
              <a:gd name="T92" fmla="*/ 198 w 225"/>
              <a:gd name="T93" fmla="*/ 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5" h="204">
                <a:moveTo>
                  <a:pt x="198" y="49"/>
                </a:moveTo>
                <a:lnTo>
                  <a:pt x="198" y="49"/>
                </a:lnTo>
                <a:lnTo>
                  <a:pt x="192" y="46"/>
                </a:lnTo>
                <a:lnTo>
                  <a:pt x="186" y="42"/>
                </a:lnTo>
                <a:lnTo>
                  <a:pt x="182" y="36"/>
                </a:lnTo>
                <a:lnTo>
                  <a:pt x="181" y="30"/>
                </a:lnTo>
                <a:lnTo>
                  <a:pt x="180" y="19"/>
                </a:lnTo>
                <a:lnTo>
                  <a:pt x="180" y="19"/>
                </a:lnTo>
                <a:lnTo>
                  <a:pt x="177" y="12"/>
                </a:lnTo>
                <a:lnTo>
                  <a:pt x="172" y="6"/>
                </a:lnTo>
                <a:lnTo>
                  <a:pt x="166" y="2"/>
                </a:lnTo>
                <a:lnTo>
                  <a:pt x="158" y="0"/>
                </a:lnTo>
                <a:lnTo>
                  <a:pt x="67" y="0"/>
                </a:lnTo>
                <a:lnTo>
                  <a:pt x="67" y="0"/>
                </a:lnTo>
                <a:lnTo>
                  <a:pt x="59" y="2"/>
                </a:lnTo>
                <a:lnTo>
                  <a:pt x="54" y="6"/>
                </a:lnTo>
                <a:lnTo>
                  <a:pt x="48" y="12"/>
                </a:lnTo>
                <a:lnTo>
                  <a:pt x="46" y="19"/>
                </a:lnTo>
                <a:lnTo>
                  <a:pt x="44" y="30"/>
                </a:lnTo>
                <a:lnTo>
                  <a:pt x="44" y="30"/>
                </a:lnTo>
                <a:lnTo>
                  <a:pt x="43" y="36"/>
                </a:lnTo>
                <a:lnTo>
                  <a:pt x="39" y="42"/>
                </a:lnTo>
                <a:lnTo>
                  <a:pt x="33" y="46"/>
                </a:lnTo>
                <a:lnTo>
                  <a:pt x="27" y="49"/>
                </a:lnTo>
                <a:lnTo>
                  <a:pt x="0" y="51"/>
                </a:lnTo>
                <a:lnTo>
                  <a:pt x="0" y="172"/>
                </a:lnTo>
                <a:lnTo>
                  <a:pt x="0" y="172"/>
                </a:lnTo>
                <a:lnTo>
                  <a:pt x="0" y="178"/>
                </a:lnTo>
                <a:lnTo>
                  <a:pt x="3" y="184"/>
                </a:lnTo>
                <a:lnTo>
                  <a:pt x="5" y="189"/>
                </a:lnTo>
                <a:lnTo>
                  <a:pt x="9" y="195"/>
                </a:lnTo>
                <a:lnTo>
                  <a:pt x="15" y="199"/>
                </a:lnTo>
                <a:lnTo>
                  <a:pt x="20" y="201"/>
                </a:lnTo>
                <a:lnTo>
                  <a:pt x="25" y="204"/>
                </a:lnTo>
                <a:lnTo>
                  <a:pt x="32" y="204"/>
                </a:lnTo>
                <a:lnTo>
                  <a:pt x="193" y="204"/>
                </a:lnTo>
                <a:lnTo>
                  <a:pt x="193" y="204"/>
                </a:lnTo>
                <a:lnTo>
                  <a:pt x="200" y="204"/>
                </a:lnTo>
                <a:lnTo>
                  <a:pt x="205" y="201"/>
                </a:lnTo>
                <a:lnTo>
                  <a:pt x="210" y="199"/>
                </a:lnTo>
                <a:lnTo>
                  <a:pt x="216" y="195"/>
                </a:lnTo>
                <a:lnTo>
                  <a:pt x="220" y="189"/>
                </a:lnTo>
                <a:lnTo>
                  <a:pt x="222" y="184"/>
                </a:lnTo>
                <a:lnTo>
                  <a:pt x="225" y="178"/>
                </a:lnTo>
                <a:lnTo>
                  <a:pt x="225" y="172"/>
                </a:lnTo>
                <a:lnTo>
                  <a:pt x="225" y="51"/>
                </a:lnTo>
                <a:lnTo>
                  <a:pt x="198" y="49"/>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43" name="Freeform 3007"/>
          <p:cNvSpPr>
            <a:spLocks/>
          </p:cNvSpPr>
          <p:nvPr/>
        </p:nvSpPr>
        <p:spPr bwMode="auto">
          <a:xfrm>
            <a:off x="895351" y="3390902"/>
            <a:ext cx="246063" cy="85725"/>
          </a:xfrm>
          <a:custGeom>
            <a:avLst/>
            <a:gdLst>
              <a:gd name="T0" fmla="*/ 0 w 311"/>
              <a:gd name="T1" fmla="*/ 85 h 107"/>
              <a:gd name="T2" fmla="*/ 0 w 311"/>
              <a:gd name="T3" fmla="*/ 89 h 107"/>
              <a:gd name="T4" fmla="*/ 4 w 311"/>
              <a:gd name="T5" fmla="*/ 99 h 107"/>
              <a:gd name="T6" fmla="*/ 11 w 311"/>
              <a:gd name="T7" fmla="*/ 104 h 107"/>
              <a:gd name="T8" fmla="*/ 19 w 311"/>
              <a:gd name="T9" fmla="*/ 107 h 107"/>
              <a:gd name="T10" fmla="*/ 70 w 311"/>
              <a:gd name="T11" fmla="*/ 102 h 107"/>
              <a:gd name="T12" fmla="*/ 76 w 311"/>
              <a:gd name="T13" fmla="*/ 99 h 107"/>
              <a:gd name="T14" fmla="*/ 86 w 311"/>
              <a:gd name="T15" fmla="*/ 89 h 107"/>
              <a:gd name="T16" fmla="*/ 89 w 311"/>
              <a:gd name="T17" fmla="*/ 72 h 107"/>
              <a:gd name="T18" fmla="*/ 91 w 311"/>
              <a:gd name="T19" fmla="*/ 65 h 107"/>
              <a:gd name="T20" fmla="*/ 102 w 311"/>
              <a:gd name="T21" fmla="*/ 55 h 107"/>
              <a:gd name="T22" fmla="*/ 201 w 311"/>
              <a:gd name="T23" fmla="*/ 53 h 107"/>
              <a:gd name="T24" fmla="*/ 209 w 311"/>
              <a:gd name="T25" fmla="*/ 55 h 107"/>
              <a:gd name="T26" fmla="*/ 220 w 311"/>
              <a:gd name="T27" fmla="*/ 65 h 107"/>
              <a:gd name="T28" fmla="*/ 224 w 311"/>
              <a:gd name="T29" fmla="*/ 83 h 107"/>
              <a:gd name="T30" fmla="*/ 225 w 311"/>
              <a:gd name="T31" fmla="*/ 89 h 107"/>
              <a:gd name="T32" fmla="*/ 235 w 311"/>
              <a:gd name="T33" fmla="*/ 99 h 107"/>
              <a:gd name="T34" fmla="*/ 287 w 311"/>
              <a:gd name="T35" fmla="*/ 107 h 107"/>
              <a:gd name="T36" fmla="*/ 292 w 311"/>
              <a:gd name="T37" fmla="*/ 107 h 107"/>
              <a:gd name="T38" fmla="*/ 300 w 311"/>
              <a:gd name="T39" fmla="*/ 104 h 107"/>
              <a:gd name="T40" fmla="*/ 307 w 311"/>
              <a:gd name="T41" fmla="*/ 99 h 107"/>
              <a:gd name="T42" fmla="*/ 311 w 311"/>
              <a:gd name="T43" fmla="*/ 89 h 107"/>
              <a:gd name="T44" fmla="*/ 311 w 311"/>
              <a:gd name="T45" fmla="*/ 53 h 107"/>
              <a:gd name="T46" fmla="*/ 311 w 311"/>
              <a:gd name="T47" fmla="*/ 49 h 107"/>
              <a:gd name="T48" fmla="*/ 307 w 311"/>
              <a:gd name="T49" fmla="*/ 40 h 107"/>
              <a:gd name="T50" fmla="*/ 300 w 311"/>
              <a:gd name="T51" fmla="*/ 31 h 107"/>
              <a:gd name="T52" fmla="*/ 288 w 311"/>
              <a:gd name="T53" fmla="*/ 22 h 107"/>
              <a:gd name="T54" fmla="*/ 271 w 311"/>
              <a:gd name="T55" fmla="*/ 14 h 107"/>
              <a:gd name="T56" fmla="*/ 247 w 311"/>
              <a:gd name="T57" fmla="*/ 8 h 107"/>
              <a:gd name="T58" fmla="*/ 198 w 311"/>
              <a:gd name="T59" fmla="*/ 1 h 107"/>
              <a:gd name="T60" fmla="*/ 156 w 311"/>
              <a:gd name="T61" fmla="*/ 0 h 107"/>
              <a:gd name="T62" fmla="*/ 95 w 311"/>
              <a:gd name="T63" fmla="*/ 2 h 107"/>
              <a:gd name="T64" fmla="*/ 64 w 311"/>
              <a:gd name="T65" fmla="*/ 8 h 107"/>
              <a:gd name="T66" fmla="*/ 40 w 311"/>
              <a:gd name="T67" fmla="*/ 14 h 107"/>
              <a:gd name="T68" fmla="*/ 23 w 311"/>
              <a:gd name="T69" fmla="*/ 22 h 107"/>
              <a:gd name="T70" fmla="*/ 11 w 311"/>
              <a:gd name="T71" fmla="*/ 32 h 107"/>
              <a:gd name="T72" fmla="*/ 4 w 311"/>
              <a:gd name="T73" fmla="*/ 41 h 107"/>
              <a:gd name="T74" fmla="*/ 0 w 311"/>
              <a:gd name="T75"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1" h="107">
                <a:moveTo>
                  <a:pt x="0" y="53"/>
                </a:moveTo>
                <a:lnTo>
                  <a:pt x="0" y="85"/>
                </a:lnTo>
                <a:lnTo>
                  <a:pt x="0" y="85"/>
                </a:lnTo>
                <a:lnTo>
                  <a:pt x="0" y="89"/>
                </a:lnTo>
                <a:lnTo>
                  <a:pt x="1" y="95"/>
                </a:lnTo>
                <a:lnTo>
                  <a:pt x="4" y="99"/>
                </a:lnTo>
                <a:lnTo>
                  <a:pt x="7" y="102"/>
                </a:lnTo>
                <a:lnTo>
                  <a:pt x="11" y="104"/>
                </a:lnTo>
                <a:lnTo>
                  <a:pt x="15" y="106"/>
                </a:lnTo>
                <a:lnTo>
                  <a:pt x="19" y="107"/>
                </a:lnTo>
                <a:lnTo>
                  <a:pt x="24" y="107"/>
                </a:lnTo>
                <a:lnTo>
                  <a:pt x="70" y="102"/>
                </a:lnTo>
                <a:lnTo>
                  <a:pt x="70" y="102"/>
                </a:lnTo>
                <a:lnTo>
                  <a:pt x="76" y="99"/>
                </a:lnTo>
                <a:lnTo>
                  <a:pt x="82" y="95"/>
                </a:lnTo>
                <a:lnTo>
                  <a:pt x="86" y="89"/>
                </a:lnTo>
                <a:lnTo>
                  <a:pt x="87" y="83"/>
                </a:lnTo>
                <a:lnTo>
                  <a:pt x="89" y="72"/>
                </a:lnTo>
                <a:lnTo>
                  <a:pt x="89" y="72"/>
                </a:lnTo>
                <a:lnTo>
                  <a:pt x="91" y="65"/>
                </a:lnTo>
                <a:lnTo>
                  <a:pt x="97" y="59"/>
                </a:lnTo>
                <a:lnTo>
                  <a:pt x="102" y="55"/>
                </a:lnTo>
                <a:lnTo>
                  <a:pt x="110" y="53"/>
                </a:lnTo>
                <a:lnTo>
                  <a:pt x="201" y="53"/>
                </a:lnTo>
                <a:lnTo>
                  <a:pt x="201" y="53"/>
                </a:lnTo>
                <a:lnTo>
                  <a:pt x="209" y="55"/>
                </a:lnTo>
                <a:lnTo>
                  <a:pt x="215" y="59"/>
                </a:lnTo>
                <a:lnTo>
                  <a:pt x="220" y="65"/>
                </a:lnTo>
                <a:lnTo>
                  <a:pt x="223" y="72"/>
                </a:lnTo>
                <a:lnTo>
                  <a:pt x="224" y="83"/>
                </a:lnTo>
                <a:lnTo>
                  <a:pt x="224" y="83"/>
                </a:lnTo>
                <a:lnTo>
                  <a:pt x="225" y="89"/>
                </a:lnTo>
                <a:lnTo>
                  <a:pt x="229" y="95"/>
                </a:lnTo>
                <a:lnTo>
                  <a:pt x="235" y="99"/>
                </a:lnTo>
                <a:lnTo>
                  <a:pt x="241" y="102"/>
                </a:lnTo>
                <a:lnTo>
                  <a:pt x="287" y="107"/>
                </a:lnTo>
                <a:lnTo>
                  <a:pt x="287" y="107"/>
                </a:lnTo>
                <a:lnTo>
                  <a:pt x="292" y="107"/>
                </a:lnTo>
                <a:lnTo>
                  <a:pt x="296" y="106"/>
                </a:lnTo>
                <a:lnTo>
                  <a:pt x="300" y="104"/>
                </a:lnTo>
                <a:lnTo>
                  <a:pt x="304" y="102"/>
                </a:lnTo>
                <a:lnTo>
                  <a:pt x="307" y="99"/>
                </a:lnTo>
                <a:lnTo>
                  <a:pt x="310" y="95"/>
                </a:lnTo>
                <a:lnTo>
                  <a:pt x="311" y="89"/>
                </a:lnTo>
                <a:lnTo>
                  <a:pt x="311" y="85"/>
                </a:lnTo>
                <a:lnTo>
                  <a:pt x="311" y="53"/>
                </a:lnTo>
                <a:lnTo>
                  <a:pt x="311" y="53"/>
                </a:lnTo>
                <a:lnTo>
                  <a:pt x="311" y="49"/>
                </a:lnTo>
                <a:lnTo>
                  <a:pt x="310" y="44"/>
                </a:lnTo>
                <a:lnTo>
                  <a:pt x="307" y="40"/>
                </a:lnTo>
                <a:lnTo>
                  <a:pt x="304" y="36"/>
                </a:lnTo>
                <a:lnTo>
                  <a:pt x="300" y="31"/>
                </a:lnTo>
                <a:lnTo>
                  <a:pt x="295" y="26"/>
                </a:lnTo>
                <a:lnTo>
                  <a:pt x="288" y="22"/>
                </a:lnTo>
                <a:lnTo>
                  <a:pt x="280" y="18"/>
                </a:lnTo>
                <a:lnTo>
                  <a:pt x="271" y="14"/>
                </a:lnTo>
                <a:lnTo>
                  <a:pt x="259" y="10"/>
                </a:lnTo>
                <a:lnTo>
                  <a:pt x="247" y="8"/>
                </a:lnTo>
                <a:lnTo>
                  <a:pt x="232" y="5"/>
                </a:lnTo>
                <a:lnTo>
                  <a:pt x="198" y="1"/>
                </a:lnTo>
                <a:lnTo>
                  <a:pt x="156" y="0"/>
                </a:lnTo>
                <a:lnTo>
                  <a:pt x="156" y="0"/>
                </a:lnTo>
                <a:lnTo>
                  <a:pt x="113" y="1"/>
                </a:lnTo>
                <a:lnTo>
                  <a:pt x="95" y="2"/>
                </a:lnTo>
                <a:lnTo>
                  <a:pt x="79" y="5"/>
                </a:lnTo>
                <a:lnTo>
                  <a:pt x="64" y="8"/>
                </a:lnTo>
                <a:lnTo>
                  <a:pt x="52" y="12"/>
                </a:lnTo>
                <a:lnTo>
                  <a:pt x="40" y="14"/>
                </a:lnTo>
                <a:lnTo>
                  <a:pt x="31" y="18"/>
                </a:lnTo>
                <a:lnTo>
                  <a:pt x="23" y="22"/>
                </a:lnTo>
                <a:lnTo>
                  <a:pt x="16" y="28"/>
                </a:lnTo>
                <a:lnTo>
                  <a:pt x="11" y="32"/>
                </a:lnTo>
                <a:lnTo>
                  <a:pt x="7" y="36"/>
                </a:lnTo>
                <a:lnTo>
                  <a:pt x="4" y="41"/>
                </a:lnTo>
                <a:lnTo>
                  <a:pt x="1" y="45"/>
                </a:lnTo>
                <a:lnTo>
                  <a:pt x="0" y="53"/>
                </a:lnTo>
                <a:lnTo>
                  <a:pt x="0" y="5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44" name="Line 3008"/>
          <p:cNvSpPr>
            <a:spLocks noChangeShapeType="1"/>
          </p:cNvSpPr>
          <p:nvPr/>
        </p:nvSpPr>
        <p:spPr bwMode="auto">
          <a:xfrm>
            <a:off x="1055688" y="35194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45" name="Line 3009"/>
          <p:cNvSpPr>
            <a:spLocks noChangeShapeType="1"/>
          </p:cNvSpPr>
          <p:nvPr/>
        </p:nvSpPr>
        <p:spPr bwMode="auto">
          <a:xfrm>
            <a:off x="1030288" y="35194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46" name="Line 3010"/>
          <p:cNvSpPr>
            <a:spLocks noChangeShapeType="1"/>
          </p:cNvSpPr>
          <p:nvPr/>
        </p:nvSpPr>
        <p:spPr bwMode="auto">
          <a:xfrm>
            <a:off x="1004888" y="35194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47" name="Line 3011"/>
          <p:cNvSpPr>
            <a:spLocks noChangeShapeType="1"/>
          </p:cNvSpPr>
          <p:nvPr/>
        </p:nvSpPr>
        <p:spPr bwMode="auto">
          <a:xfrm>
            <a:off x="979488" y="351948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48" name="Line 3012"/>
          <p:cNvSpPr>
            <a:spLocks noChangeShapeType="1"/>
          </p:cNvSpPr>
          <p:nvPr/>
        </p:nvSpPr>
        <p:spPr bwMode="auto">
          <a:xfrm>
            <a:off x="1055688" y="35020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49" name="Line 3013"/>
          <p:cNvSpPr>
            <a:spLocks noChangeShapeType="1"/>
          </p:cNvSpPr>
          <p:nvPr/>
        </p:nvSpPr>
        <p:spPr bwMode="auto">
          <a:xfrm>
            <a:off x="1030288" y="35020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50" name="Line 3014"/>
          <p:cNvSpPr>
            <a:spLocks noChangeShapeType="1"/>
          </p:cNvSpPr>
          <p:nvPr/>
        </p:nvSpPr>
        <p:spPr bwMode="auto">
          <a:xfrm>
            <a:off x="1004888" y="35020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51" name="Line 3015"/>
          <p:cNvSpPr>
            <a:spLocks noChangeShapeType="1"/>
          </p:cNvSpPr>
          <p:nvPr/>
        </p:nvSpPr>
        <p:spPr bwMode="auto">
          <a:xfrm>
            <a:off x="979488" y="35020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52" name="Line 3016"/>
          <p:cNvSpPr>
            <a:spLocks noChangeShapeType="1"/>
          </p:cNvSpPr>
          <p:nvPr/>
        </p:nvSpPr>
        <p:spPr bwMode="auto">
          <a:xfrm>
            <a:off x="1055688" y="353536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53" name="Line 3018"/>
          <p:cNvSpPr>
            <a:spLocks noChangeShapeType="1"/>
          </p:cNvSpPr>
          <p:nvPr/>
        </p:nvSpPr>
        <p:spPr bwMode="auto">
          <a:xfrm>
            <a:off x="1030288" y="3535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54" name="Line 3019"/>
          <p:cNvSpPr>
            <a:spLocks noChangeShapeType="1"/>
          </p:cNvSpPr>
          <p:nvPr/>
        </p:nvSpPr>
        <p:spPr bwMode="auto">
          <a:xfrm>
            <a:off x="1004888" y="3535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55" name="Line 3020"/>
          <p:cNvSpPr>
            <a:spLocks noChangeShapeType="1"/>
          </p:cNvSpPr>
          <p:nvPr/>
        </p:nvSpPr>
        <p:spPr bwMode="auto">
          <a:xfrm>
            <a:off x="979488" y="3535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56" name="Line 3021"/>
          <p:cNvSpPr>
            <a:spLocks noChangeShapeType="1"/>
          </p:cNvSpPr>
          <p:nvPr/>
        </p:nvSpPr>
        <p:spPr bwMode="auto">
          <a:xfrm>
            <a:off x="1055688" y="35528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57" name="Line 3022"/>
          <p:cNvSpPr>
            <a:spLocks noChangeShapeType="1"/>
          </p:cNvSpPr>
          <p:nvPr/>
        </p:nvSpPr>
        <p:spPr bwMode="auto">
          <a:xfrm>
            <a:off x="1030288" y="35528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58" name="Line 3023"/>
          <p:cNvSpPr>
            <a:spLocks noChangeShapeType="1"/>
          </p:cNvSpPr>
          <p:nvPr/>
        </p:nvSpPr>
        <p:spPr bwMode="auto">
          <a:xfrm>
            <a:off x="1004888" y="35528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59" name="Line 3024"/>
          <p:cNvSpPr>
            <a:spLocks noChangeShapeType="1"/>
          </p:cNvSpPr>
          <p:nvPr/>
        </p:nvSpPr>
        <p:spPr bwMode="auto">
          <a:xfrm>
            <a:off x="979488" y="35528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60" name="Rectangle 3025"/>
          <p:cNvSpPr>
            <a:spLocks noChangeArrowheads="1"/>
          </p:cNvSpPr>
          <p:nvPr/>
        </p:nvSpPr>
        <p:spPr bwMode="auto">
          <a:xfrm>
            <a:off x="989013" y="3451226"/>
            <a:ext cx="58738" cy="17463"/>
          </a:xfrm>
          <a:prstGeom prst="rect">
            <a:avLst/>
          </a:prstGeom>
          <a:solidFill>
            <a:srgbClr val="83AEED"/>
          </a:solidFill>
          <a:ln w="5">
            <a:solidFill>
              <a:srgbClr val="212A3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661" name="Freeform 3026"/>
          <p:cNvSpPr>
            <a:spLocks/>
          </p:cNvSpPr>
          <p:nvPr/>
        </p:nvSpPr>
        <p:spPr bwMode="auto">
          <a:xfrm>
            <a:off x="536575" y="3425827"/>
            <a:ext cx="103188" cy="195263"/>
          </a:xfrm>
          <a:custGeom>
            <a:avLst/>
            <a:gdLst>
              <a:gd name="T0" fmla="*/ 118 w 128"/>
              <a:gd name="T1" fmla="*/ 246 h 246"/>
              <a:gd name="T2" fmla="*/ 10 w 128"/>
              <a:gd name="T3" fmla="*/ 246 h 246"/>
              <a:gd name="T4" fmla="*/ 10 w 128"/>
              <a:gd name="T5" fmla="*/ 246 h 246"/>
              <a:gd name="T6" fmla="*/ 6 w 128"/>
              <a:gd name="T7" fmla="*/ 245 h 246"/>
              <a:gd name="T8" fmla="*/ 2 w 128"/>
              <a:gd name="T9" fmla="*/ 243 h 246"/>
              <a:gd name="T10" fmla="*/ 1 w 128"/>
              <a:gd name="T11" fmla="*/ 239 h 246"/>
              <a:gd name="T12" fmla="*/ 0 w 128"/>
              <a:gd name="T13" fmla="*/ 235 h 246"/>
              <a:gd name="T14" fmla="*/ 0 w 128"/>
              <a:gd name="T15" fmla="*/ 10 h 246"/>
              <a:gd name="T16" fmla="*/ 0 w 128"/>
              <a:gd name="T17" fmla="*/ 10 h 246"/>
              <a:gd name="T18" fmla="*/ 1 w 128"/>
              <a:gd name="T19" fmla="*/ 6 h 246"/>
              <a:gd name="T20" fmla="*/ 2 w 128"/>
              <a:gd name="T21" fmla="*/ 2 h 246"/>
              <a:gd name="T22" fmla="*/ 6 w 128"/>
              <a:gd name="T23" fmla="*/ 1 h 246"/>
              <a:gd name="T24" fmla="*/ 10 w 128"/>
              <a:gd name="T25" fmla="*/ 0 h 246"/>
              <a:gd name="T26" fmla="*/ 118 w 128"/>
              <a:gd name="T27" fmla="*/ 0 h 246"/>
              <a:gd name="T28" fmla="*/ 118 w 128"/>
              <a:gd name="T29" fmla="*/ 0 h 246"/>
              <a:gd name="T30" fmla="*/ 122 w 128"/>
              <a:gd name="T31" fmla="*/ 1 h 246"/>
              <a:gd name="T32" fmla="*/ 126 w 128"/>
              <a:gd name="T33" fmla="*/ 2 h 246"/>
              <a:gd name="T34" fmla="*/ 127 w 128"/>
              <a:gd name="T35" fmla="*/ 6 h 246"/>
              <a:gd name="T36" fmla="*/ 128 w 128"/>
              <a:gd name="T37" fmla="*/ 10 h 246"/>
              <a:gd name="T38" fmla="*/ 128 w 128"/>
              <a:gd name="T39" fmla="*/ 235 h 246"/>
              <a:gd name="T40" fmla="*/ 128 w 128"/>
              <a:gd name="T41" fmla="*/ 235 h 246"/>
              <a:gd name="T42" fmla="*/ 127 w 128"/>
              <a:gd name="T43" fmla="*/ 239 h 246"/>
              <a:gd name="T44" fmla="*/ 126 w 128"/>
              <a:gd name="T45" fmla="*/ 243 h 246"/>
              <a:gd name="T46" fmla="*/ 122 w 128"/>
              <a:gd name="T47" fmla="*/ 245 h 246"/>
              <a:gd name="T48" fmla="*/ 118 w 128"/>
              <a:gd name="T49" fmla="*/ 246 h 246"/>
              <a:gd name="T50" fmla="*/ 118 w 128"/>
              <a:gd name="T5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246">
                <a:moveTo>
                  <a:pt x="118" y="246"/>
                </a:moveTo>
                <a:lnTo>
                  <a:pt x="10" y="246"/>
                </a:lnTo>
                <a:lnTo>
                  <a:pt x="10" y="246"/>
                </a:lnTo>
                <a:lnTo>
                  <a:pt x="6" y="245"/>
                </a:lnTo>
                <a:lnTo>
                  <a:pt x="2" y="243"/>
                </a:lnTo>
                <a:lnTo>
                  <a:pt x="1" y="239"/>
                </a:lnTo>
                <a:lnTo>
                  <a:pt x="0" y="235"/>
                </a:lnTo>
                <a:lnTo>
                  <a:pt x="0" y="10"/>
                </a:lnTo>
                <a:lnTo>
                  <a:pt x="0" y="10"/>
                </a:lnTo>
                <a:lnTo>
                  <a:pt x="1" y="6"/>
                </a:lnTo>
                <a:lnTo>
                  <a:pt x="2" y="2"/>
                </a:lnTo>
                <a:lnTo>
                  <a:pt x="6" y="1"/>
                </a:lnTo>
                <a:lnTo>
                  <a:pt x="10" y="0"/>
                </a:lnTo>
                <a:lnTo>
                  <a:pt x="118" y="0"/>
                </a:lnTo>
                <a:lnTo>
                  <a:pt x="118" y="0"/>
                </a:lnTo>
                <a:lnTo>
                  <a:pt x="122" y="1"/>
                </a:lnTo>
                <a:lnTo>
                  <a:pt x="126" y="2"/>
                </a:lnTo>
                <a:lnTo>
                  <a:pt x="127" y="6"/>
                </a:lnTo>
                <a:lnTo>
                  <a:pt x="128" y="10"/>
                </a:lnTo>
                <a:lnTo>
                  <a:pt x="128" y="235"/>
                </a:lnTo>
                <a:lnTo>
                  <a:pt x="128" y="235"/>
                </a:lnTo>
                <a:lnTo>
                  <a:pt x="127" y="239"/>
                </a:lnTo>
                <a:lnTo>
                  <a:pt x="126" y="243"/>
                </a:lnTo>
                <a:lnTo>
                  <a:pt x="122" y="245"/>
                </a:lnTo>
                <a:lnTo>
                  <a:pt x="118" y="246"/>
                </a:lnTo>
                <a:lnTo>
                  <a:pt x="118" y="2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2" name="Rectangle 3027"/>
          <p:cNvSpPr>
            <a:spLocks noChangeArrowheads="1"/>
          </p:cNvSpPr>
          <p:nvPr/>
        </p:nvSpPr>
        <p:spPr bwMode="auto">
          <a:xfrm>
            <a:off x="536575" y="3459164"/>
            <a:ext cx="103188" cy="111125"/>
          </a:xfrm>
          <a:prstGeom prst="rect">
            <a:avLst/>
          </a:prstGeom>
          <a:solidFill>
            <a:srgbClr val="83AE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3" name="Freeform 3028"/>
          <p:cNvSpPr>
            <a:spLocks/>
          </p:cNvSpPr>
          <p:nvPr/>
        </p:nvSpPr>
        <p:spPr bwMode="auto">
          <a:xfrm>
            <a:off x="536575" y="3425827"/>
            <a:ext cx="103188" cy="195263"/>
          </a:xfrm>
          <a:custGeom>
            <a:avLst/>
            <a:gdLst>
              <a:gd name="T0" fmla="*/ 75 w 128"/>
              <a:gd name="T1" fmla="*/ 0 h 246"/>
              <a:gd name="T2" fmla="*/ 10 w 128"/>
              <a:gd name="T3" fmla="*/ 0 h 246"/>
              <a:gd name="T4" fmla="*/ 10 w 128"/>
              <a:gd name="T5" fmla="*/ 0 h 246"/>
              <a:gd name="T6" fmla="*/ 6 w 128"/>
              <a:gd name="T7" fmla="*/ 1 h 246"/>
              <a:gd name="T8" fmla="*/ 2 w 128"/>
              <a:gd name="T9" fmla="*/ 2 h 246"/>
              <a:gd name="T10" fmla="*/ 1 w 128"/>
              <a:gd name="T11" fmla="*/ 6 h 246"/>
              <a:gd name="T12" fmla="*/ 0 w 128"/>
              <a:gd name="T13" fmla="*/ 10 h 246"/>
              <a:gd name="T14" fmla="*/ 0 w 128"/>
              <a:gd name="T15" fmla="*/ 235 h 246"/>
              <a:gd name="T16" fmla="*/ 0 w 128"/>
              <a:gd name="T17" fmla="*/ 235 h 246"/>
              <a:gd name="T18" fmla="*/ 1 w 128"/>
              <a:gd name="T19" fmla="*/ 239 h 246"/>
              <a:gd name="T20" fmla="*/ 2 w 128"/>
              <a:gd name="T21" fmla="*/ 243 h 246"/>
              <a:gd name="T22" fmla="*/ 6 w 128"/>
              <a:gd name="T23" fmla="*/ 245 h 246"/>
              <a:gd name="T24" fmla="*/ 10 w 128"/>
              <a:gd name="T25" fmla="*/ 246 h 246"/>
              <a:gd name="T26" fmla="*/ 118 w 128"/>
              <a:gd name="T27" fmla="*/ 246 h 246"/>
              <a:gd name="T28" fmla="*/ 118 w 128"/>
              <a:gd name="T29" fmla="*/ 246 h 246"/>
              <a:gd name="T30" fmla="*/ 122 w 128"/>
              <a:gd name="T31" fmla="*/ 245 h 246"/>
              <a:gd name="T32" fmla="*/ 126 w 128"/>
              <a:gd name="T33" fmla="*/ 243 h 246"/>
              <a:gd name="T34" fmla="*/ 127 w 128"/>
              <a:gd name="T35" fmla="*/ 239 h 246"/>
              <a:gd name="T36" fmla="*/ 128 w 128"/>
              <a:gd name="T37" fmla="*/ 235 h 246"/>
              <a:gd name="T38" fmla="*/ 128 w 128"/>
              <a:gd name="T39" fmla="*/ 9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246">
                <a:moveTo>
                  <a:pt x="75" y="0"/>
                </a:moveTo>
                <a:lnTo>
                  <a:pt x="10" y="0"/>
                </a:lnTo>
                <a:lnTo>
                  <a:pt x="10" y="0"/>
                </a:lnTo>
                <a:lnTo>
                  <a:pt x="6" y="1"/>
                </a:lnTo>
                <a:lnTo>
                  <a:pt x="2" y="2"/>
                </a:lnTo>
                <a:lnTo>
                  <a:pt x="1" y="6"/>
                </a:lnTo>
                <a:lnTo>
                  <a:pt x="0" y="10"/>
                </a:lnTo>
                <a:lnTo>
                  <a:pt x="0" y="235"/>
                </a:lnTo>
                <a:lnTo>
                  <a:pt x="0" y="235"/>
                </a:lnTo>
                <a:lnTo>
                  <a:pt x="1" y="239"/>
                </a:lnTo>
                <a:lnTo>
                  <a:pt x="2" y="243"/>
                </a:lnTo>
                <a:lnTo>
                  <a:pt x="6" y="245"/>
                </a:lnTo>
                <a:lnTo>
                  <a:pt x="10" y="246"/>
                </a:lnTo>
                <a:lnTo>
                  <a:pt x="118" y="246"/>
                </a:lnTo>
                <a:lnTo>
                  <a:pt x="118" y="246"/>
                </a:lnTo>
                <a:lnTo>
                  <a:pt x="122" y="245"/>
                </a:lnTo>
                <a:lnTo>
                  <a:pt x="126" y="243"/>
                </a:lnTo>
                <a:lnTo>
                  <a:pt x="127" y="239"/>
                </a:lnTo>
                <a:lnTo>
                  <a:pt x="128" y="235"/>
                </a:lnTo>
                <a:lnTo>
                  <a:pt x="128" y="96"/>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64" name="Freeform 3029"/>
          <p:cNvSpPr>
            <a:spLocks/>
          </p:cNvSpPr>
          <p:nvPr/>
        </p:nvSpPr>
        <p:spPr bwMode="auto">
          <a:xfrm>
            <a:off x="614364" y="3375027"/>
            <a:ext cx="119063" cy="109538"/>
          </a:xfrm>
          <a:custGeom>
            <a:avLst/>
            <a:gdLst>
              <a:gd name="T0" fmla="*/ 0 w 150"/>
              <a:gd name="T1" fmla="*/ 22 h 140"/>
              <a:gd name="T2" fmla="*/ 0 w 150"/>
              <a:gd name="T3" fmla="*/ 86 h 140"/>
              <a:gd name="T4" fmla="*/ 0 w 150"/>
              <a:gd name="T5" fmla="*/ 86 h 140"/>
              <a:gd name="T6" fmla="*/ 0 w 150"/>
              <a:gd name="T7" fmla="*/ 90 h 140"/>
              <a:gd name="T8" fmla="*/ 2 w 150"/>
              <a:gd name="T9" fmla="*/ 94 h 140"/>
              <a:gd name="T10" fmla="*/ 7 w 150"/>
              <a:gd name="T11" fmla="*/ 101 h 140"/>
              <a:gd name="T12" fmla="*/ 14 w 150"/>
              <a:gd name="T13" fmla="*/ 106 h 140"/>
              <a:gd name="T14" fmla="*/ 18 w 150"/>
              <a:gd name="T15" fmla="*/ 107 h 140"/>
              <a:gd name="T16" fmla="*/ 22 w 150"/>
              <a:gd name="T17" fmla="*/ 107 h 140"/>
              <a:gd name="T18" fmla="*/ 32 w 150"/>
              <a:gd name="T19" fmla="*/ 107 h 140"/>
              <a:gd name="T20" fmla="*/ 32 w 150"/>
              <a:gd name="T21" fmla="*/ 140 h 140"/>
              <a:gd name="T22" fmla="*/ 65 w 150"/>
              <a:gd name="T23" fmla="*/ 107 h 140"/>
              <a:gd name="T24" fmla="*/ 129 w 150"/>
              <a:gd name="T25" fmla="*/ 107 h 140"/>
              <a:gd name="T26" fmla="*/ 129 w 150"/>
              <a:gd name="T27" fmla="*/ 107 h 140"/>
              <a:gd name="T28" fmla="*/ 133 w 150"/>
              <a:gd name="T29" fmla="*/ 107 h 140"/>
              <a:gd name="T30" fmla="*/ 137 w 150"/>
              <a:gd name="T31" fmla="*/ 106 h 140"/>
              <a:gd name="T32" fmla="*/ 144 w 150"/>
              <a:gd name="T33" fmla="*/ 101 h 140"/>
              <a:gd name="T34" fmla="*/ 149 w 150"/>
              <a:gd name="T35" fmla="*/ 94 h 140"/>
              <a:gd name="T36" fmla="*/ 150 w 150"/>
              <a:gd name="T37" fmla="*/ 90 h 140"/>
              <a:gd name="T38" fmla="*/ 150 w 150"/>
              <a:gd name="T39" fmla="*/ 86 h 140"/>
              <a:gd name="T40" fmla="*/ 150 w 150"/>
              <a:gd name="T41" fmla="*/ 22 h 140"/>
              <a:gd name="T42" fmla="*/ 150 w 150"/>
              <a:gd name="T43" fmla="*/ 22 h 140"/>
              <a:gd name="T44" fmla="*/ 150 w 150"/>
              <a:gd name="T45" fmla="*/ 18 h 140"/>
              <a:gd name="T46" fmla="*/ 149 w 150"/>
              <a:gd name="T47" fmla="*/ 14 h 140"/>
              <a:gd name="T48" fmla="*/ 144 w 150"/>
              <a:gd name="T49" fmla="*/ 7 h 140"/>
              <a:gd name="T50" fmla="*/ 137 w 150"/>
              <a:gd name="T51" fmla="*/ 2 h 140"/>
              <a:gd name="T52" fmla="*/ 133 w 150"/>
              <a:gd name="T53" fmla="*/ 0 h 140"/>
              <a:gd name="T54" fmla="*/ 129 w 150"/>
              <a:gd name="T55" fmla="*/ 0 h 140"/>
              <a:gd name="T56" fmla="*/ 22 w 150"/>
              <a:gd name="T57" fmla="*/ 0 h 140"/>
              <a:gd name="T58" fmla="*/ 22 w 150"/>
              <a:gd name="T59" fmla="*/ 0 h 140"/>
              <a:gd name="T60" fmla="*/ 18 w 150"/>
              <a:gd name="T61" fmla="*/ 0 h 140"/>
              <a:gd name="T62" fmla="*/ 14 w 150"/>
              <a:gd name="T63" fmla="*/ 2 h 140"/>
              <a:gd name="T64" fmla="*/ 7 w 150"/>
              <a:gd name="T65" fmla="*/ 7 h 140"/>
              <a:gd name="T66" fmla="*/ 2 w 150"/>
              <a:gd name="T67" fmla="*/ 14 h 140"/>
              <a:gd name="T68" fmla="*/ 0 w 150"/>
              <a:gd name="T69" fmla="*/ 18 h 140"/>
              <a:gd name="T70" fmla="*/ 0 w 150"/>
              <a:gd name="T71" fmla="*/ 22 h 140"/>
              <a:gd name="T72" fmla="*/ 0 w 150"/>
              <a:gd name="T73"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40">
                <a:moveTo>
                  <a:pt x="0" y="22"/>
                </a:moveTo>
                <a:lnTo>
                  <a:pt x="0" y="86"/>
                </a:lnTo>
                <a:lnTo>
                  <a:pt x="0" y="86"/>
                </a:lnTo>
                <a:lnTo>
                  <a:pt x="0" y="90"/>
                </a:lnTo>
                <a:lnTo>
                  <a:pt x="2" y="94"/>
                </a:lnTo>
                <a:lnTo>
                  <a:pt x="7" y="101"/>
                </a:lnTo>
                <a:lnTo>
                  <a:pt x="14" y="106"/>
                </a:lnTo>
                <a:lnTo>
                  <a:pt x="18" y="107"/>
                </a:lnTo>
                <a:lnTo>
                  <a:pt x="22" y="107"/>
                </a:lnTo>
                <a:lnTo>
                  <a:pt x="32" y="107"/>
                </a:lnTo>
                <a:lnTo>
                  <a:pt x="32" y="140"/>
                </a:lnTo>
                <a:lnTo>
                  <a:pt x="65" y="107"/>
                </a:lnTo>
                <a:lnTo>
                  <a:pt x="129" y="107"/>
                </a:lnTo>
                <a:lnTo>
                  <a:pt x="129" y="107"/>
                </a:lnTo>
                <a:lnTo>
                  <a:pt x="133" y="107"/>
                </a:lnTo>
                <a:lnTo>
                  <a:pt x="137" y="106"/>
                </a:lnTo>
                <a:lnTo>
                  <a:pt x="144" y="101"/>
                </a:lnTo>
                <a:lnTo>
                  <a:pt x="149" y="94"/>
                </a:lnTo>
                <a:lnTo>
                  <a:pt x="150" y="90"/>
                </a:lnTo>
                <a:lnTo>
                  <a:pt x="150" y="86"/>
                </a:lnTo>
                <a:lnTo>
                  <a:pt x="150" y="22"/>
                </a:lnTo>
                <a:lnTo>
                  <a:pt x="150" y="22"/>
                </a:lnTo>
                <a:lnTo>
                  <a:pt x="150" y="18"/>
                </a:lnTo>
                <a:lnTo>
                  <a:pt x="149" y="14"/>
                </a:lnTo>
                <a:lnTo>
                  <a:pt x="144" y="7"/>
                </a:lnTo>
                <a:lnTo>
                  <a:pt x="137" y="2"/>
                </a:lnTo>
                <a:lnTo>
                  <a:pt x="133" y="0"/>
                </a:lnTo>
                <a:lnTo>
                  <a:pt x="129" y="0"/>
                </a:lnTo>
                <a:lnTo>
                  <a:pt x="22" y="0"/>
                </a:lnTo>
                <a:lnTo>
                  <a:pt x="22" y="0"/>
                </a:lnTo>
                <a:lnTo>
                  <a:pt x="18" y="0"/>
                </a:lnTo>
                <a:lnTo>
                  <a:pt x="14" y="2"/>
                </a:lnTo>
                <a:lnTo>
                  <a:pt x="7" y="7"/>
                </a:lnTo>
                <a:lnTo>
                  <a:pt x="2" y="14"/>
                </a:lnTo>
                <a:lnTo>
                  <a:pt x="0" y="18"/>
                </a:lnTo>
                <a:lnTo>
                  <a:pt x="0" y="22"/>
                </a:lnTo>
                <a:lnTo>
                  <a:pt x="0" y="22"/>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65" name="Line 3030"/>
          <p:cNvSpPr>
            <a:spLocks noChangeShapeType="1"/>
          </p:cNvSpPr>
          <p:nvPr/>
        </p:nvSpPr>
        <p:spPr bwMode="auto">
          <a:xfrm flipH="1">
            <a:off x="536575" y="3570288"/>
            <a:ext cx="10318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66" name="Line 3031"/>
          <p:cNvSpPr>
            <a:spLocks noChangeShapeType="1"/>
          </p:cNvSpPr>
          <p:nvPr/>
        </p:nvSpPr>
        <p:spPr bwMode="auto">
          <a:xfrm>
            <a:off x="536575" y="3459163"/>
            <a:ext cx="6508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67" name="Line 3032"/>
          <p:cNvSpPr>
            <a:spLocks noChangeShapeType="1"/>
          </p:cNvSpPr>
          <p:nvPr/>
        </p:nvSpPr>
        <p:spPr bwMode="auto">
          <a:xfrm>
            <a:off x="579439" y="3443288"/>
            <a:ext cx="174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68" name="Line 3033"/>
          <p:cNvSpPr>
            <a:spLocks noChangeShapeType="1"/>
          </p:cNvSpPr>
          <p:nvPr/>
        </p:nvSpPr>
        <p:spPr bwMode="auto">
          <a:xfrm>
            <a:off x="698500" y="34163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69" name="Line 3034"/>
          <p:cNvSpPr>
            <a:spLocks noChangeShapeType="1"/>
          </p:cNvSpPr>
          <p:nvPr/>
        </p:nvSpPr>
        <p:spPr bwMode="auto">
          <a:xfrm>
            <a:off x="673100" y="34163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70" name="Line 3035"/>
          <p:cNvSpPr>
            <a:spLocks noChangeShapeType="1"/>
          </p:cNvSpPr>
          <p:nvPr/>
        </p:nvSpPr>
        <p:spPr bwMode="auto">
          <a:xfrm>
            <a:off x="647700" y="34163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71" name="Freeform 3036"/>
          <p:cNvSpPr>
            <a:spLocks/>
          </p:cNvSpPr>
          <p:nvPr/>
        </p:nvSpPr>
        <p:spPr bwMode="auto">
          <a:xfrm>
            <a:off x="579439" y="3587752"/>
            <a:ext cx="17463" cy="15875"/>
          </a:xfrm>
          <a:custGeom>
            <a:avLst/>
            <a:gdLst>
              <a:gd name="T0" fmla="*/ 22 w 22"/>
              <a:gd name="T1" fmla="*/ 11 h 22"/>
              <a:gd name="T2" fmla="*/ 22 w 22"/>
              <a:gd name="T3" fmla="*/ 11 h 22"/>
              <a:gd name="T4" fmla="*/ 20 w 22"/>
              <a:gd name="T5" fmla="*/ 15 h 22"/>
              <a:gd name="T6" fmla="*/ 19 w 22"/>
              <a:gd name="T7" fmla="*/ 19 h 22"/>
              <a:gd name="T8" fmla="*/ 15 w 22"/>
              <a:gd name="T9" fmla="*/ 20 h 22"/>
              <a:gd name="T10" fmla="*/ 11 w 22"/>
              <a:gd name="T11" fmla="*/ 22 h 22"/>
              <a:gd name="T12" fmla="*/ 11 w 22"/>
              <a:gd name="T13" fmla="*/ 22 h 22"/>
              <a:gd name="T14" fmla="*/ 7 w 22"/>
              <a:gd name="T15" fmla="*/ 20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0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0" y="15"/>
                </a:lnTo>
                <a:lnTo>
                  <a:pt x="19" y="19"/>
                </a:lnTo>
                <a:lnTo>
                  <a:pt x="15" y="20"/>
                </a:lnTo>
                <a:lnTo>
                  <a:pt x="11" y="22"/>
                </a:lnTo>
                <a:lnTo>
                  <a:pt x="11" y="22"/>
                </a:lnTo>
                <a:lnTo>
                  <a:pt x="7" y="20"/>
                </a:lnTo>
                <a:lnTo>
                  <a:pt x="3" y="19"/>
                </a:lnTo>
                <a:lnTo>
                  <a:pt x="2" y="15"/>
                </a:lnTo>
                <a:lnTo>
                  <a:pt x="0" y="11"/>
                </a:lnTo>
                <a:lnTo>
                  <a:pt x="0" y="11"/>
                </a:lnTo>
                <a:lnTo>
                  <a:pt x="2" y="7"/>
                </a:lnTo>
                <a:lnTo>
                  <a:pt x="3" y="3"/>
                </a:lnTo>
                <a:lnTo>
                  <a:pt x="7" y="2"/>
                </a:lnTo>
                <a:lnTo>
                  <a:pt x="11" y="0"/>
                </a:lnTo>
                <a:lnTo>
                  <a:pt x="11" y="0"/>
                </a:lnTo>
                <a:lnTo>
                  <a:pt x="15" y="2"/>
                </a:lnTo>
                <a:lnTo>
                  <a:pt x="19" y="3"/>
                </a:lnTo>
                <a:lnTo>
                  <a:pt x="20" y="7"/>
                </a:lnTo>
                <a:lnTo>
                  <a:pt x="22" y="11"/>
                </a:lnTo>
                <a:lnTo>
                  <a:pt x="22" y="11"/>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72" name="Freeform 3037"/>
          <p:cNvSpPr>
            <a:spLocks/>
          </p:cNvSpPr>
          <p:nvPr/>
        </p:nvSpPr>
        <p:spPr bwMode="auto">
          <a:xfrm>
            <a:off x="1217614" y="3306764"/>
            <a:ext cx="384175" cy="382588"/>
          </a:xfrm>
          <a:custGeom>
            <a:avLst/>
            <a:gdLst>
              <a:gd name="T0" fmla="*/ 482 w 482"/>
              <a:gd name="T1" fmla="*/ 241 h 482"/>
              <a:gd name="T2" fmla="*/ 477 w 482"/>
              <a:gd name="T3" fmla="*/ 192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4 h 482"/>
              <a:gd name="T26" fmla="*/ 55 w 482"/>
              <a:gd name="T27" fmla="*/ 88 h 482"/>
              <a:gd name="T28" fmla="*/ 29 w 482"/>
              <a:gd name="T29" fmla="*/ 125 h 482"/>
              <a:gd name="T30" fmla="*/ 10 w 482"/>
              <a:gd name="T31" fmla="*/ 168 h 482"/>
              <a:gd name="T32" fmla="*/ 1 w 482"/>
              <a:gd name="T33" fmla="*/ 217 h 482"/>
              <a:gd name="T34" fmla="*/ 0 w 482"/>
              <a:gd name="T35" fmla="*/ 241 h 482"/>
              <a:gd name="T36" fmla="*/ 5 w 482"/>
              <a:gd name="T37" fmla="*/ 289 h 482"/>
              <a:gd name="T38" fmla="*/ 18 w 482"/>
              <a:gd name="T39" fmla="*/ 334 h 482"/>
              <a:gd name="T40" fmla="*/ 41 w 482"/>
              <a:gd name="T41" fmla="*/ 376 h 482"/>
              <a:gd name="T42" fmla="*/ 71 w 482"/>
              <a:gd name="T43" fmla="*/ 411 h 482"/>
              <a:gd name="T44" fmla="*/ 105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1" y="168"/>
                </a:lnTo>
                <a:lnTo>
                  <a:pt x="463"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4"/>
                </a:lnTo>
                <a:lnTo>
                  <a:pt x="71" y="71"/>
                </a:lnTo>
                <a:lnTo>
                  <a:pt x="55" y="88"/>
                </a:lnTo>
                <a:lnTo>
                  <a:pt x="41" y="105"/>
                </a:lnTo>
                <a:lnTo>
                  <a:pt x="29" y="125"/>
                </a:lnTo>
                <a:lnTo>
                  <a:pt x="18" y="147"/>
                </a:lnTo>
                <a:lnTo>
                  <a:pt x="10" y="168"/>
                </a:lnTo>
                <a:lnTo>
                  <a:pt x="5" y="192"/>
                </a:lnTo>
                <a:lnTo>
                  <a:pt x="1" y="217"/>
                </a:lnTo>
                <a:lnTo>
                  <a:pt x="0" y="241"/>
                </a:lnTo>
                <a:lnTo>
                  <a:pt x="0" y="241"/>
                </a:lnTo>
                <a:lnTo>
                  <a:pt x="1" y="265"/>
                </a:lnTo>
                <a:lnTo>
                  <a:pt x="5" y="289"/>
                </a:lnTo>
                <a:lnTo>
                  <a:pt x="10" y="313"/>
                </a:lnTo>
                <a:lnTo>
                  <a:pt x="18" y="334"/>
                </a:lnTo>
                <a:lnTo>
                  <a:pt x="29" y="356"/>
                </a:lnTo>
                <a:lnTo>
                  <a:pt x="41" y="376"/>
                </a:lnTo>
                <a:lnTo>
                  <a:pt x="55" y="393"/>
                </a:lnTo>
                <a:lnTo>
                  <a:pt x="71" y="411"/>
                </a:lnTo>
                <a:lnTo>
                  <a:pt x="88" y="427"/>
                </a:lnTo>
                <a:lnTo>
                  <a:pt x="105" y="440"/>
                </a:lnTo>
                <a:lnTo>
                  <a:pt x="126" y="452"/>
                </a:lnTo>
                <a:lnTo>
                  <a:pt x="147" y="463"/>
                </a:lnTo>
                <a:lnTo>
                  <a:pt x="168"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3" y="334"/>
                </a:lnTo>
                <a:lnTo>
                  <a:pt x="471" y="313"/>
                </a:lnTo>
                <a:lnTo>
                  <a:pt x="477" y="289"/>
                </a:lnTo>
                <a:lnTo>
                  <a:pt x="481" y="265"/>
                </a:lnTo>
                <a:lnTo>
                  <a:pt x="482" y="241"/>
                </a:lnTo>
                <a:lnTo>
                  <a:pt x="482"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73" name="Freeform 3038"/>
          <p:cNvSpPr>
            <a:spLocks noEditPoints="1"/>
          </p:cNvSpPr>
          <p:nvPr/>
        </p:nvSpPr>
        <p:spPr bwMode="auto">
          <a:xfrm>
            <a:off x="1295400" y="3382964"/>
            <a:ext cx="228600" cy="230188"/>
          </a:xfrm>
          <a:custGeom>
            <a:avLst/>
            <a:gdLst>
              <a:gd name="T0" fmla="*/ 145 w 290"/>
              <a:gd name="T1" fmla="*/ 0 h 289"/>
              <a:gd name="T2" fmla="*/ 115 w 290"/>
              <a:gd name="T3" fmla="*/ 3 h 289"/>
              <a:gd name="T4" fmla="*/ 89 w 290"/>
              <a:gd name="T5" fmla="*/ 11 h 289"/>
              <a:gd name="T6" fmla="*/ 64 w 290"/>
              <a:gd name="T7" fmla="*/ 24 h 289"/>
              <a:gd name="T8" fmla="*/ 43 w 290"/>
              <a:gd name="T9" fmla="*/ 43 h 289"/>
              <a:gd name="T10" fmla="*/ 24 w 290"/>
              <a:gd name="T11" fmla="*/ 64 h 289"/>
              <a:gd name="T12" fmla="*/ 11 w 290"/>
              <a:gd name="T13" fmla="*/ 88 h 289"/>
              <a:gd name="T14" fmla="*/ 3 w 290"/>
              <a:gd name="T15" fmla="*/ 115 h 289"/>
              <a:gd name="T16" fmla="*/ 0 w 290"/>
              <a:gd name="T17" fmla="*/ 145 h 289"/>
              <a:gd name="T18" fmla="*/ 1 w 290"/>
              <a:gd name="T19" fmla="*/ 159 h 289"/>
              <a:gd name="T20" fmla="*/ 7 w 290"/>
              <a:gd name="T21" fmla="*/ 188 h 289"/>
              <a:gd name="T22" fmla="*/ 17 w 290"/>
              <a:gd name="T23" fmla="*/ 213 h 289"/>
              <a:gd name="T24" fmla="*/ 34 w 290"/>
              <a:gd name="T25" fmla="*/ 237 h 289"/>
              <a:gd name="T26" fmla="*/ 52 w 290"/>
              <a:gd name="T27" fmla="*/ 256 h 289"/>
              <a:gd name="T28" fmla="*/ 76 w 290"/>
              <a:gd name="T29" fmla="*/ 272 h 289"/>
              <a:gd name="T30" fmla="*/ 102 w 290"/>
              <a:gd name="T31" fmla="*/ 283 h 289"/>
              <a:gd name="T32" fmla="*/ 130 w 290"/>
              <a:gd name="T33" fmla="*/ 288 h 289"/>
              <a:gd name="T34" fmla="*/ 145 w 290"/>
              <a:gd name="T35" fmla="*/ 289 h 289"/>
              <a:gd name="T36" fmla="*/ 174 w 290"/>
              <a:gd name="T37" fmla="*/ 287 h 289"/>
              <a:gd name="T38" fmla="*/ 201 w 290"/>
              <a:gd name="T39" fmla="*/ 279 h 289"/>
              <a:gd name="T40" fmla="*/ 225 w 290"/>
              <a:gd name="T41" fmla="*/ 265 h 289"/>
              <a:gd name="T42" fmla="*/ 247 w 290"/>
              <a:gd name="T43" fmla="*/ 247 h 289"/>
              <a:gd name="T44" fmla="*/ 265 w 290"/>
              <a:gd name="T45" fmla="*/ 225 h 289"/>
              <a:gd name="T46" fmla="*/ 279 w 290"/>
              <a:gd name="T47" fmla="*/ 201 h 289"/>
              <a:gd name="T48" fmla="*/ 287 w 290"/>
              <a:gd name="T49" fmla="*/ 174 h 289"/>
              <a:gd name="T50" fmla="*/ 290 w 290"/>
              <a:gd name="T51" fmla="*/ 145 h 289"/>
              <a:gd name="T52" fmla="*/ 288 w 290"/>
              <a:gd name="T53" fmla="*/ 130 h 289"/>
              <a:gd name="T54" fmla="*/ 283 w 290"/>
              <a:gd name="T55" fmla="*/ 102 h 289"/>
              <a:gd name="T56" fmla="*/ 272 w 290"/>
              <a:gd name="T57" fmla="*/ 76 h 289"/>
              <a:gd name="T58" fmla="*/ 256 w 290"/>
              <a:gd name="T59" fmla="*/ 52 h 289"/>
              <a:gd name="T60" fmla="*/ 237 w 290"/>
              <a:gd name="T61" fmla="*/ 33 h 289"/>
              <a:gd name="T62" fmla="*/ 213 w 290"/>
              <a:gd name="T63" fmla="*/ 17 h 289"/>
              <a:gd name="T64" fmla="*/ 188 w 290"/>
              <a:gd name="T65" fmla="*/ 7 h 289"/>
              <a:gd name="T66" fmla="*/ 160 w 290"/>
              <a:gd name="T67" fmla="*/ 1 h 289"/>
              <a:gd name="T68" fmla="*/ 145 w 290"/>
              <a:gd name="T69" fmla="*/ 0 h 289"/>
              <a:gd name="T70" fmla="*/ 145 w 290"/>
              <a:gd name="T71" fmla="*/ 204 h 289"/>
              <a:gd name="T72" fmla="*/ 122 w 290"/>
              <a:gd name="T73" fmla="*/ 200 h 289"/>
              <a:gd name="T74" fmla="*/ 103 w 290"/>
              <a:gd name="T75" fmla="*/ 186 h 289"/>
              <a:gd name="T76" fmla="*/ 90 w 290"/>
              <a:gd name="T77" fmla="*/ 167 h 289"/>
              <a:gd name="T78" fmla="*/ 86 w 290"/>
              <a:gd name="T79" fmla="*/ 145 h 289"/>
              <a:gd name="T80" fmla="*/ 87 w 290"/>
              <a:gd name="T81" fmla="*/ 133 h 289"/>
              <a:gd name="T82" fmla="*/ 97 w 290"/>
              <a:gd name="T83" fmla="*/ 111 h 289"/>
              <a:gd name="T84" fmla="*/ 111 w 290"/>
              <a:gd name="T85" fmla="*/ 96 h 289"/>
              <a:gd name="T86" fmla="*/ 133 w 290"/>
              <a:gd name="T87" fmla="*/ 87 h 289"/>
              <a:gd name="T88" fmla="*/ 145 w 290"/>
              <a:gd name="T89" fmla="*/ 86 h 289"/>
              <a:gd name="T90" fmla="*/ 168 w 290"/>
              <a:gd name="T91" fmla="*/ 90 h 289"/>
              <a:gd name="T92" fmla="*/ 186 w 290"/>
              <a:gd name="T93" fmla="*/ 103 h 289"/>
              <a:gd name="T94" fmla="*/ 200 w 290"/>
              <a:gd name="T95" fmla="*/ 122 h 289"/>
              <a:gd name="T96" fmla="*/ 204 w 290"/>
              <a:gd name="T97" fmla="*/ 145 h 289"/>
              <a:gd name="T98" fmla="*/ 202 w 290"/>
              <a:gd name="T99" fmla="*/ 157 h 289"/>
              <a:gd name="T100" fmla="*/ 193 w 290"/>
              <a:gd name="T101" fmla="*/ 178 h 289"/>
              <a:gd name="T102" fmla="*/ 178 w 290"/>
              <a:gd name="T103" fmla="*/ 193 h 289"/>
              <a:gd name="T104" fmla="*/ 157 w 290"/>
              <a:gd name="T105" fmla="*/ 202 h 289"/>
              <a:gd name="T106" fmla="*/ 145 w 290"/>
              <a:gd name="T107"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0" h="289">
                <a:moveTo>
                  <a:pt x="145" y="0"/>
                </a:moveTo>
                <a:lnTo>
                  <a:pt x="145" y="0"/>
                </a:lnTo>
                <a:lnTo>
                  <a:pt x="130" y="1"/>
                </a:lnTo>
                <a:lnTo>
                  <a:pt x="115" y="3"/>
                </a:lnTo>
                <a:lnTo>
                  <a:pt x="102" y="7"/>
                </a:lnTo>
                <a:lnTo>
                  <a:pt x="89" y="11"/>
                </a:lnTo>
                <a:lnTo>
                  <a:pt x="76" y="17"/>
                </a:lnTo>
                <a:lnTo>
                  <a:pt x="64" y="24"/>
                </a:lnTo>
                <a:lnTo>
                  <a:pt x="52" y="33"/>
                </a:lnTo>
                <a:lnTo>
                  <a:pt x="43" y="43"/>
                </a:lnTo>
                <a:lnTo>
                  <a:pt x="34" y="52"/>
                </a:lnTo>
                <a:lnTo>
                  <a:pt x="24" y="64"/>
                </a:lnTo>
                <a:lnTo>
                  <a:pt x="17" y="76"/>
                </a:lnTo>
                <a:lnTo>
                  <a:pt x="11" y="88"/>
                </a:lnTo>
                <a:lnTo>
                  <a:pt x="7" y="102"/>
                </a:lnTo>
                <a:lnTo>
                  <a:pt x="3" y="115"/>
                </a:lnTo>
                <a:lnTo>
                  <a:pt x="1" y="130"/>
                </a:lnTo>
                <a:lnTo>
                  <a:pt x="0" y="145"/>
                </a:lnTo>
                <a:lnTo>
                  <a:pt x="0" y="145"/>
                </a:lnTo>
                <a:lnTo>
                  <a:pt x="1" y="159"/>
                </a:lnTo>
                <a:lnTo>
                  <a:pt x="3" y="174"/>
                </a:lnTo>
                <a:lnTo>
                  <a:pt x="7" y="188"/>
                </a:lnTo>
                <a:lnTo>
                  <a:pt x="11" y="201"/>
                </a:lnTo>
                <a:lnTo>
                  <a:pt x="17" y="213"/>
                </a:lnTo>
                <a:lnTo>
                  <a:pt x="24" y="225"/>
                </a:lnTo>
                <a:lnTo>
                  <a:pt x="34" y="237"/>
                </a:lnTo>
                <a:lnTo>
                  <a:pt x="43" y="247"/>
                </a:lnTo>
                <a:lnTo>
                  <a:pt x="52" y="256"/>
                </a:lnTo>
                <a:lnTo>
                  <a:pt x="64" y="265"/>
                </a:lnTo>
                <a:lnTo>
                  <a:pt x="76" y="272"/>
                </a:lnTo>
                <a:lnTo>
                  <a:pt x="89" y="279"/>
                </a:lnTo>
                <a:lnTo>
                  <a:pt x="102" y="283"/>
                </a:lnTo>
                <a:lnTo>
                  <a:pt x="115" y="287"/>
                </a:lnTo>
                <a:lnTo>
                  <a:pt x="130" y="288"/>
                </a:lnTo>
                <a:lnTo>
                  <a:pt x="145" y="289"/>
                </a:lnTo>
                <a:lnTo>
                  <a:pt x="145" y="289"/>
                </a:lnTo>
                <a:lnTo>
                  <a:pt x="160" y="288"/>
                </a:lnTo>
                <a:lnTo>
                  <a:pt x="174" y="287"/>
                </a:lnTo>
                <a:lnTo>
                  <a:pt x="188" y="283"/>
                </a:lnTo>
                <a:lnTo>
                  <a:pt x="201" y="279"/>
                </a:lnTo>
                <a:lnTo>
                  <a:pt x="213" y="272"/>
                </a:lnTo>
                <a:lnTo>
                  <a:pt x="225" y="265"/>
                </a:lnTo>
                <a:lnTo>
                  <a:pt x="237" y="256"/>
                </a:lnTo>
                <a:lnTo>
                  <a:pt x="247" y="247"/>
                </a:lnTo>
                <a:lnTo>
                  <a:pt x="256" y="237"/>
                </a:lnTo>
                <a:lnTo>
                  <a:pt x="265" y="225"/>
                </a:lnTo>
                <a:lnTo>
                  <a:pt x="272" y="213"/>
                </a:lnTo>
                <a:lnTo>
                  <a:pt x="279" y="201"/>
                </a:lnTo>
                <a:lnTo>
                  <a:pt x="283" y="188"/>
                </a:lnTo>
                <a:lnTo>
                  <a:pt x="287" y="174"/>
                </a:lnTo>
                <a:lnTo>
                  <a:pt x="288" y="159"/>
                </a:lnTo>
                <a:lnTo>
                  <a:pt x="290" y="145"/>
                </a:lnTo>
                <a:lnTo>
                  <a:pt x="290" y="145"/>
                </a:lnTo>
                <a:lnTo>
                  <a:pt x="288" y="130"/>
                </a:lnTo>
                <a:lnTo>
                  <a:pt x="287" y="115"/>
                </a:lnTo>
                <a:lnTo>
                  <a:pt x="283" y="102"/>
                </a:lnTo>
                <a:lnTo>
                  <a:pt x="279" y="88"/>
                </a:lnTo>
                <a:lnTo>
                  <a:pt x="272" y="76"/>
                </a:lnTo>
                <a:lnTo>
                  <a:pt x="265" y="64"/>
                </a:lnTo>
                <a:lnTo>
                  <a:pt x="256" y="52"/>
                </a:lnTo>
                <a:lnTo>
                  <a:pt x="247" y="43"/>
                </a:lnTo>
                <a:lnTo>
                  <a:pt x="237" y="33"/>
                </a:lnTo>
                <a:lnTo>
                  <a:pt x="225" y="24"/>
                </a:lnTo>
                <a:lnTo>
                  <a:pt x="213" y="17"/>
                </a:lnTo>
                <a:lnTo>
                  <a:pt x="201" y="11"/>
                </a:lnTo>
                <a:lnTo>
                  <a:pt x="188" y="7"/>
                </a:lnTo>
                <a:lnTo>
                  <a:pt x="174" y="3"/>
                </a:lnTo>
                <a:lnTo>
                  <a:pt x="160" y="1"/>
                </a:lnTo>
                <a:lnTo>
                  <a:pt x="145" y="0"/>
                </a:lnTo>
                <a:lnTo>
                  <a:pt x="145" y="0"/>
                </a:lnTo>
                <a:close/>
                <a:moveTo>
                  <a:pt x="145" y="204"/>
                </a:moveTo>
                <a:lnTo>
                  <a:pt x="145" y="204"/>
                </a:lnTo>
                <a:lnTo>
                  <a:pt x="133" y="202"/>
                </a:lnTo>
                <a:lnTo>
                  <a:pt x="122" y="200"/>
                </a:lnTo>
                <a:lnTo>
                  <a:pt x="111" y="193"/>
                </a:lnTo>
                <a:lnTo>
                  <a:pt x="103" y="186"/>
                </a:lnTo>
                <a:lnTo>
                  <a:pt x="97" y="178"/>
                </a:lnTo>
                <a:lnTo>
                  <a:pt x="90" y="167"/>
                </a:lnTo>
                <a:lnTo>
                  <a:pt x="87" y="157"/>
                </a:lnTo>
                <a:lnTo>
                  <a:pt x="86" y="145"/>
                </a:lnTo>
                <a:lnTo>
                  <a:pt x="86" y="145"/>
                </a:lnTo>
                <a:lnTo>
                  <a:pt x="87" y="133"/>
                </a:lnTo>
                <a:lnTo>
                  <a:pt x="90" y="122"/>
                </a:lnTo>
                <a:lnTo>
                  <a:pt x="97" y="111"/>
                </a:lnTo>
                <a:lnTo>
                  <a:pt x="103" y="103"/>
                </a:lnTo>
                <a:lnTo>
                  <a:pt x="111" y="96"/>
                </a:lnTo>
                <a:lnTo>
                  <a:pt x="122" y="90"/>
                </a:lnTo>
                <a:lnTo>
                  <a:pt x="133" y="87"/>
                </a:lnTo>
                <a:lnTo>
                  <a:pt x="145" y="86"/>
                </a:lnTo>
                <a:lnTo>
                  <a:pt x="145" y="86"/>
                </a:lnTo>
                <a:lnTo>
                  <a:pt x="157" y="87"/>
                </a:lnTo>
                <a:lnTo>
                  <a:pt x="168" y="90"/>
                </a:lnTo>
                <a:lnTo>
                  <a:pt x="178" y="96"/>
                </a:lnTo>
                <a:lnTo>
                  <a:pt x="186" y="103"/>
                </a:lnTo>
                <a:lnTo>
                  <a:pt x="193" y="111"/>
                </a:lnTo>
                <a:lnTo>
                  <a:pt x="200" y="122"/>
                </a:lnTo>
                <a:lnTo>
                  <a:pt x="202" y="133"/>
                </a:lnTo>
                <a:lnTo>
                  <a:pt x="204" y="145"/>
                </a:lnTo>
                <a:lnTo>
                  <a:pt x="204" y="145"/>
                </a:lnTo>
                <a:lnTo>
                  <a:pt x="202" y="157"/>
                </a:lnTo>
                <a:lnTo>
                  <a:pt x="200" y="167"/>
                </a:lnTo>
                <a:lnTo>
                  <a:pt x="193" y="178"/>
                </a:lnTo>
                <a:lnTo>
                  <a:pt x="186" y="186"/>
                </a:lnTo>
                <a:lnTo>
                  <a:pt x="178" y="193"/>
                </a:lnTo>
                <a:lnTo>
                  <a:pt x="168" y="200"/>
                </a:lnTo>
                <a:lnTo>
                  <a:pt x="157" y="202"/>
                </a:lnTo>
                <a:lnTo>
                  <a:pt x="145" y="204"/>
                </a:lnTo>
                <a:lnTo>
                  <a:pt x="145" y="204"/>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74" name="Freeform 3039"/>
          <p:cNvSpPr>
            <a:spLocks noEditPoints="1"/>
          </p:cNvSpPr>
          <p:nvPr/>
        </p:nvSpPr>
        <p:spPr bwMode="auto">
          <a:xfrm>
            <a:off x="1362076" y="3451226"/>
            <a:ext cx="93663" cy="93663"/>
          </a:xfrm>
          <a:custGeom>
            <a:avLst/>
            <a:gdLst>
              <a:gd name="T0" fmla="*/ 59 w 118"/>
              <a:gd name="T1" fmla="*/ 0 h 118"/>
              <a:gd name="T2" fmla="*/ 59 w 118"/>
              <a:gd name="T3" fmla="*/ 0 h 118"/>
              <a:gd name="T4" fmla="*/ 47 w 118"/>
              <a:gd name="T5" fmla="*/ 1 h 118"/>
              <a:gd name="T6" fmla="*/ 36 w 118"/>
              <a:gd name="T7" fmla="*/ 4 h 118"/>
              <a:gd name="T8" fmla="*/ 25 w 118"/>
              <a:gd name="T9" fmla="*/ 10 h 118"/>
              <a:gd name="T10" fmla="*/ 17 w 118"/>
              <a:gd name="T11" fmla="*/ 17 h 118"/>
              <a:gd name="T12" fmla="*/ 11 w 118"/>
              <a:gd name="T13" fmla="*/ 25 h 118"/>
              <a:gd name="T14" fmla="*/ 4 w 118"/>
              <a:gd name="T15" fmla="*/ 36 h 118"/>
              <a:gd name="T16" fmla="*/ 1 w 118"/>
              <a:gd name="T17" fmla="*/ 47 h 118"/>
              <a:gd name="T18" fmla="*/ 0 w 118"/>
              <a:gd name="T19" fmla="*/ 59 h 118"/>
              <a:gd name="T20" fmla="*/ 0 w 118"/>
              <a:gd name="T21" fmla="*/ 59 h 118"/>
              <a:gd name="T22" fmla="*/ 1 w 118"/>
              <a:gd name="T23" fmla="*/ 71 h 118"/>
              <a:gd name="T24" fmla="*/ 4 w 118"/>
              <a:gd name="T25" fmla="*/ 81 h 118"/>
              <a:gd name="T26" fmla="*/ 11 w 118"/>
              <a:gd name="T27" fmla="*/ 92 h 118"/>
              <a:gd name="T28" fmla="*/ 17 w 118"/>
              <a:gd name="T29" fmla="*/ 100 h 118"/>
              <a:gd name="T30" fmla="*/ 25 w 118"/>
              <a:gd name="T31" fmla="*/ 107 h 118"/>
              <a:gd name="T32" fmla="*/ 36 w 118"/>
              <a:gd name="T33" fmla="*/ 114 h 118"/>
              <a:gd name="T34" fmla="*/ 47 w 118"/>
              <a:gd name="T35" fmla="*/ 116 h 118"/>
              <a:gd name="T36" fmla="*/ 59 w 118"/>
              <a:gd name="T37" fmla="*/ 118 h 118"/>
              <a:gd name="T38" fmla="*/ 59 w 118"/>
              <a:gd name="T39" fmla="*/ 118 h 118"/>
              <a:gd name="T40" fmla="*/ 71 w 118"/>
              <a:gd name="T41" fmla="*/ 116 h 118"/>
              <a:gd name="T42" fmla="*/ 82 w 118"/>
              <a:gd name="T43" fmla="*/ 114 h 118"/>
              <a:gd name="T44" fmla="*/ 92 w 118"/>
              <a:gd name="T45" fmla="*/ 107 h 118"/>
              <a:gd name="T46" fmla="*/ 100 w 118"/>
              <a:gd name="T47" fmla="*/ 100 h 118"/>
              <a:gd name="T48" fmla="*/ 107 w 118"/>
              <a:gd name="T49" fmla="*/ 92 h 118"/>
              <a:gd name="T50" fmla="*/ 114 w 118"/>
              <a:gd name="T51" fmla="*/ 81 h 118"/>
              <a:gd name="T52" fmla="*/ 116 w 118"/>
              <a:gd name="T53" fmla="*/ 71 h 118"/>
              <a:gd name="T54" fmla="*/ 118 w 118"/>
              <a:gd name="T55" fmla="*/ 59 h 118"/>
              <a:gd name="T56" fmla="*/ 118 w 118"/>
              <a:gd name="T57" fmla="*/ 59 h 118"/>
              <a:gd name="T58" fmla="*/ 116 w 118"/>
              <a:gd name="T59" fmla="*/ 47 h 118"/>
              <a:gd name="T60" fmla="*/ 114 w 118"/>
              <a:gd name="T61" fmla="*/ 36 h 118"/>
              <a:gd name="T62" fmla="*/ 107 w 118"/>
              <a:gd name="T63" fmla="*/ 25 h 118"/>
              <a:gd name="T64" fmla="*/ 100 w 118"/>
              <a:gd name="T65" fmla="*/ 17 h 118"/>
              <a:gd name="T66" fmla="*/ 92 w 118"/>
              <a:gd name="T67" fmla="*/ 10 h 118"/>
              <a:gd name="T68" fmla="*/ 82 w 118"/>
              <a:gd name="T69" fmla="*/ 4 h 118"/>
              <a:gd name="T70" fmla="*/ 71 w 118"/>
              <a:gd name="T71" fmla="*/ 1 h 118"/>
              <a:gd name="T72" fmla="*/ 59 w 118"/>
              <a:gd name="T73" fmla="*/ 0 h 118"/>
              <a:gd name="T74" fmla="*/ 59 w 118"/>
              <a:gd name="T75" fmla="*/ 0 h 118"/>
              <a:gd name="T76" fmla="*/ 59 w 118"/>
              <a:gd name="T77" fmla="*/ 75 h 118"/>
              <a:gd name="T78" fmla="*/ 59 w 118"/>
              <a:gd name="T79" fmla="*/ 75 h 118"/>
              <a:gd name="T80" fmla="*/ 52 w 118"/>
              <a:gd name="T81" fmla="*/ 73 h 118"/>
              <a:gd name="T82" fmla="*/ 48 w 118"/>
              <a:gd name="T83" fmla="*/ 69 h 118"/>
              <a:gd name="T84" fmla="*/ 44 w 118"/>
              <a:gd name="T85" fmla="*/ 65 h 118"/>
              <a:gd name="T86" fmla="*/ 43 w 118"/>
              <a:gd name="T87" fmla="*/ 59 h 118"/>
              <a:gd name="T88" fmla="*/ 43 w 118"/>
              <a:gd name="T89" fmla="*/ 59 h 118"/>
              <a:gd name="T90" fmla="*/ 44 w 118"/>
              <a:gd name="T91" fmla="*/ 52 h 118"/>
              <a:gd name="T92" fmla="*/ 48 w 118"/>
              <a:gd name="T93" fmla="*/ 48 h 118"/>
              <a:gd name="T94" fmla="*/ 52 w 118"/>
              <a:gd name="T95" fmla="*/ 44 h 118"/>
              <a:gd name="T96" fmla="*/ 59 w 118"/>
              <a:gd name="T97" fmla="*/ 43 h 118"/>
              <a:gd name="T98" fmla="*/ 59 w 118"/>
              <a:gd name="T99" fmla="*/ 43 h 118"/>
              <a:gd name="T100" fmla="*/ 66 w 118"/>
              <a:gd name="T101" fmla="*/ 44 h 118"/>
              <a:gd name="T102" fmla="*/ 70 w 118"/>
              <a:gd name="T103" fmla="*/ 48 h 118"/>
              <a:gd name="T104" fmla="*/ 74 w 118"/>
              <a:gd name="T105" fmla="*/ 52 h 118"/>
              <a:gd name="T106" fmla="*/ 75 w 118"/>
              <a:gd name="T107" fmla="*/ 59 h 118"/>
              <a:gd name="T108" fmla="*/ 75 w 118"/>
              <a:gd name="T109" fmla="*/ 59 h 118"/>
              <a:gd name="T110" fmla="*/ 74 w 118"/>
              <a:gd name="T111" fmla="*/ 65 h 118"/>
              <a:gd name="T112" fmla="*/ 70 w 118"/>
              <a:gd name="T113" fmla="*/ 69 h 118"/>
              <a:gd name="T114" fmla="*/ 66 w 118"/>
              <a:gd name="T115" fmla="*/ 73 h 118"/>
              <a:gd name="T116" fmla="*/ 59 w 118"/>
              <a:gd name="T117" fmla="*/ 75 h 118"/>
              <a:gd name="T118" fmla="*/ 59 w 118"/>
              <a:gd name="T119" fmla="*/ 7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18">
                <a:moveTo>
                  <a:pt x="59" y="0"/>
                </a:moveTo>
                <a:lnTo>
                  <a:pt x="59" y="0"/>
                </a:lnTo>
                <a:lnTo>
                  <a:pt x="47" y="1"/>
                </a:lnTo>
                <a:lnTo>
                  <a:pt x="36" y="4"/>
                </a:lnTo>
                <a:lnTo>
                  <a:pt x="25" y="10"/>
                </a:lnTo>
                <a:lnTo>
                  <a:pt x="17" y="17"/>
                </a:lnTo>
                <a:lnTo>
                  <a:pt x="11" y="25"/>
                </a:lnTo>
                <a:lnTo>
                  <a:pt x="4" y="36"/>
                </a:lnTo>
                <a:lnTo>
                  <a:pt x="1" y="47"/>
                </a:lnTo>
                <a:lnTo>
                  <a:pt x="0" y="59"/>
                </a:lnTo>
                <a:lnTo>
                  <a:pt x="0" y="59"/>
                </a:lnTo>
                <a:lnTo>
                  <a:pt x="1" y="71"/>
                </a:lnTo>
                <a:lnTo>
                  <a:pt x="4" y="81"/>
                </a:lnTo>
                <a:lnTo>
                  <a:pt x="11" y="92"/>
                </a:lnTo>
                <a:lnTo>
                  <a:pt x="17" y="100"/>
                </a:lnTo>
                <a:lnTo>
                  <a:pt x="25" y="107"/>
                </a:lnTo>
                <a:lnTo>
                  <a:pt x="36" y="114"/>
                </a:lnTo>
                <a:lnTo>
                  <a:pt x="47" y="116"/>
                </a:lnTo>
                <a:lnTo>
                  <a:pt x="59" y="118"/>
                </a:lnTo>
                <a:lnTo>
                  <a:pt x="59" y="118"/>
                </a:lnTo>
                <a:lnTo>
                  <a:pt x="71" y="116"/>
                </a:lnTo>
                <a:lnTo>
                  <a:pt x="82" y="114"/>
                </a:lnTo>
                <a:lnTo>
                  <a:pt x="92" y="107"/>
                </a:lnTo>
                <a:lnTo>
                  <a:pt x="100" y="100"/>
                </a:lnTo>
                <a:lnTo>
                  <a:pt x="107" y="92"/>
                </a:lnTo>
                <a:lnTo>
                  <a:pt x="114" y="81"/>
                </a:lnTo>
                <a:lnTo>
                  <a:pt x="116" y="71"/>
                </a:lnTo>
                <a:lnTo>
                  <a:pt x="118" y="59"/>
                </a:lnTo>
                <a:lnTo>
                  <a:pt x="118" y="59"/>
                </a:lnTo>
                <a:lnTo>
                  <a:pt x="116" y="47"/>
                </a:lnTo>
                <a:lnTo>
                  <a:pt x="114" y="36"/>
                </a:lnTo>
                <a:lnTo>
                  <a:pt x="107" y="25"/>
                </a:lnTo>
                <a:lnTo>
                  <a:pt x="100" y="17"/>
                </a:lnTo>
                <a:lnTo>
                  <a:pt x="92" y="10"/>
                </a:lnTo>
                <a:lnTo>
                  <a:pt x="82" y="4"/>
                </a:lnTo>
                <a:lnTo>
                  <a:pt x="71" y="1"/>
                </a:lnTo>
                <a:lnTo>
                  <a:pt x="59" y="0"/>
                </a:lnTo>
                <a:lnTo>
                  <a:pt x="59" y="0"/>
                </a:lnTo>
                <a:close/>
                <a:moveTo>
                  <a:pt x="59" y="75"/>
                </a:moveTo>
                <a:lnTo>
                  <a:pt x="59" y="75"/>
                </a:lnTo>
                <a:lnTo>
                  <a:pt x="52" y="73"/>
                </a:lnTo>
                <a:lnTo>
                  <a:pt x="48" y="69"/>
                </a:lnTo>
                <a:lnTo>
                  <a:pt x="44" y="65"/>
                </a:lnTo>
                <a:lnTo>
                  <a:pt x="43" y="59"/>
                </a:lnTo>
                <a:lnTo>
                  <a:pt x="43" y="59"/>
                </a:lnTo>
                <a:lnTo>
                  <a:pt x="44" y="52"/>
                </a:lnTo>
                <a:lnTo>
                  <a:pt x="48" y="48"/>
                </a:lnTo>
                <a:lnTo>
                  <a:pt x="52" y="44"/>
                </a:lnTo>
                <a:lnTo>
                  <a:pt x="59" y="43"/>
                </a:lnTo>
                <a:lnTo>
                  <a:pt x="59" y="43"/>
                </a:lnTo>
                <a:lnTo>
                  <a:pt x="66" y="44"/>
                </a:lnTo>
                <a:lnTo>
                  <a:pt x="70" y="48"/>
                </a:lnTo>
                <a:lnTo>
                  <a:pt x="74" y="52"/>
                </a:lnTo>
                <a:lnTo>
                  <a:pt x="75" y="59"/>
                </a:lnTo>
                <a:lnTo>
                  <a:pt x="75" y="59"/>
                </a:lnTo>
                <a:lnTo>
                  <a:pt x="74" y="65"/>
                </a:lnTo>
                <a:lnTo>
                  <a:pt x="70" y="69"/>
                </a:lnTo>
                <a:lnTo>
                  <a:pt x="66" y="73"/>
                </a:lnTo>
                <a:lnTo>
                  <a:pt x="59" y="75"/>
                </a:lnTo>
                <a:lnTo>
                  <a:pt x="59" y="75"/>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75" name="Freeform 3040"/>
          <p:cNvSpPr>
            <a:spLocks/>
          </p:cNvSpPr>
          <p:nvPr/>
        </p:nvSpPr>
        <p:spPr bwMode="auto">
          <a:xfrm>
            <a:off x="1439864" y="3405189"/>
            <a:ext cx="61913" cy="61913"/>
          </a:xfrm>
          <a:custGeom>
            <a:avLst/>
            <a:gdLst>
              <a:gd name="T0" fmla="*/ 77 w 77"/>
              <a:gd name="T1" fmla="*/ 78 h 78"/>
              <a:gd name="T2" fmla="*/ 77 w 77"/>
              <a:gd name="T3" fmla="*/ 78 h 78"/>
              <a:gd name="T4" fmla="*/ 72 w 77"/>
              <a:gd name="T5" fmla="*/ 64 h 78"/>
              <a:gd name="T6" fmla="*/ 65 w 77"/>
              <a:gd name="T7" fmla="*/ 52 h 78"/>
              <a:gd name="T8" fmla="*/ 57 w 77"/>
              <a:gd name="T9" fmla="*/ 40 h 78"/>
              <a:gd name="T10" fmla="*/ 48 w 77"/>
              <a:gd name="T11" fmla="*/ 30 h 78"/>
              <a:gd name="T12" fmla="*/ 37 w 77"/>
              <a:gd name="T13" fmla="*/ 20 h 78"/>
              <a:gd name="T14" fmla="*/ 25 w 77"/>
              <a:gd name="T15" fmla="*/ 12 h 78"/>
              <a:gd name="T16" fmla="*/ 13 w 77"/>
              <a:gd name="T17" fmla="*/ 5 h 78"/>
              <a:gd name="T18" fmla="*/ 0 w 77"/>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78"/>
                </a:moveTo>
                <a:lnTo>
                  <a:pt x="77" y="78"/>
                </a:lnTo>
                <a:lnTo>
                  <a:pt x="72" y="64"/>
                </a:lnTo>
                <a:lnTo>
                  <a:pt x="65" y="52"/>
                </a:lnTo>
                <a:lnTo>
                  <a:pt x="57" y="40"/>
                </a:lnTo>
                <a:lnTo>
                  <a:pt x="48" y="30"/>
                </a:lnTo>
                <a:lnTo>
                  <a:pt x="37" y="20"/>
                </a:lnTo>
                <a:lnTo>
                  <a:pt x="25" y="12"/>
                </a:lnTo>
                <a:lnTo>
                  <a:pt x="13" y="5"/>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76" name="Freeform 3041"/>
          <p:cNvSpPr>
            <a:spLocks/>
          </p:cNvSpPr>
          <p:nvPr/>
        </p:nvSpPr>
        <p:spPr bwMode="auto">
          <a:xfrm>
            <a:off x="1317626" y="3529014"/>
            <a:ext cx="60325" cy="61913"/>
          </a:xfrm>
          <a:custGeom>
            <a:avLst/>
            <a:gdLst>
              <a:gd name="T0" fmla="*/ 0 w 78"/>
              <a:gd name="T1" fmla="*/ 0 h 77"/>
              <a:gd name="T2" fmla="*/ 0 w 78"/>
              <a:gd name="T3" fmla="*/ 0 h 77"/>
              <a:gd name="T4" fmla="*/ 6 w 78"/>
              <a:gd name="T5" fmla="*/ 13 h 77"/>
              <a:gd name="T6" fmla="*/ 12 w 78"/>
              <a:gd name="T7" fmla="*/ 25 h 77"/>
              <a:gd name="T8" fmla="*/ 20 w 78"/>
              <a:gd name="T9" fmla="*/ 37 h 77"/>
              <a:gd name="T10" fmla="*/ 30 w 78"/>
              <a:gd name="T11" fmla="*/ 48 h 77"/>
              <a:gd name="T12" fmla="*/ 40 w 78"/>
              <a:gd name="T13" fmla="*/ 57 h 77"/>
              <a:gd name="T14" fmla="*/ 52 w 78"/>
              <a:gd name="T15" fmla="*/ 65 h 77"/>
              <a:gd name="T16" fmla="*/ 65 w 78"/>
              <a:gd name="T17" fmla="*/ 72 h 77"/>
              <a:gd name="T18" fmla="*/ 78 w 78"/>
              <a:gd name="T1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7">
                <a:moveTo>
                  <a:pt x="0" y="0"/>
                </a:moveTo>
                <a:lnTo>
                  <a:pt x="0" y="0"/>
                </a:lnTo>
                <a:lnTo>
                  <a:pt x="6" y="13"/>
                </a:lnTo>
                <a:lnTo>
                  <a:pt x="12" y="25"/>
                </a:lnTo>
                <a:lnTo>
                  <a:pt x="20" y="37"/>
                </a:lnTo>
                <a:lnTo>
                  <a:pt x="30" y="48"/>
                </a:lnTo>
                <a:lnTo>
                  <a:pt x="40" y="57"/>
                </a:lnTo>
                <a:lnTo>
                  <a:pt x="52" y="65"/>
                </a:lnTo>
                <a:lnTo>
                  <a:pt x="65" y="72"/>
                </a:lnTo>
                <a:lnTo>
                  <a:pt x="78" y="7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77" name="Freeform 3042"/>
          <p:cNvSpPr>
            <a:spLocks/>
          </p:cNvSpPr>
          <p:nvPr/>
        </p:nvSpPr>
        <p:spPr bwMode="auto">
          <a:xfrm>
            <a:off x="1435101" y="3421064"/>
            <a:ext cx="50800" cy="50800"/>
          </a:xfrm>
          <a:custGeom>
            <a:avLst/>
            <a:gdLst>
              <a:gd name="T0" fmla="*/ 64 w 64"/>
              <a:gd name="T1" fmla="*/ 65 h 65"/>
              <a:gd name="T2" fmla="*/ 64 w 64"/>
              <a:gd name="T3" fmla="*/ 65 h 65"/>
              <a:gd name="T4" fmla="*/ 60 w 64"/>
              <a:gd name="T5" fmla="*/ 54 h 65"/>
              <a:gd name="T6" fmla="*/ 55 w 64"/>
              <a:gd name="T7" fmla="*/ 43 h 65"/>
              <a:gd name="T8" fmla="*/ 48 w 64"/>
              <a:gd name="T9" fmla="*/ 34 h 65"/>
              <a:gd name="T10" fmla="*/ 40 w 64"/>
              <a:gd name="T11" fmla="*/ 24 h 65"/>
              <a:gd name="T12" fmla="*/ 31 w 64"/>
              <a:gd name="T13" fmla="*/ 16 h 65"/>
              <a:gd name="T14" fmla="*/ 21 w 64"/>
              <a:gd name="T15" fmla="*/ 10 h 65"/>
              <a:gd name="T16" fmla="*/ 11 w 64"/>
              <a:gd name="T17" fmla="*/ 4 h 65"/>
              <a:gd name="T18" fmla="*/ 0 w 64"/>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5">
                <a:moveTo>
                  <a:pt x="64" y="65"/>
                </a:moveTo>
                <a:lnTo>
                  <a:pt x="64" y="65"/>
                </a:lnTo>
                <a:lnTo>
                  <a:pt x="60" y="54"/>
                </a:lnTo>
                <a:lnTo>
                  <a:pt x="55" y="43"/>
                </a:lnTo>
                <a:lnTo>
                  <a:pt x="48" y="34"/>
                </a:lnTo>
                <a:lnTo>
                  <a:pt x="40" y="24"/>
                </a:lnTo>
                <a:lnTo>
                  <a:pt x="31" y="16"/>
                </a:lnTo>
                <a:lnTo>
                  <a:pt x="21" y="10"/>
                </a:lnTo>
                <a:lnTo>
                  <a:pt x="11" y="4"/>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78" name="Freeform 3043"/>
          <p:cNvSpPr>
            <a:spLocks/>
          </p:cNvSpPr>
          <p:nvPr/>
        </p:nvSpPr>
        <p:spPr bwMode="auto">
          <a:xfrm>
            <a:off x="1333500" y="3522664"/>
            <a:ext cx="50800" cy="52388"/>
          </a:xfrm>
          <a:custGeom>
            <a:avLst/>
            <a:gdLst>
              <a:gd name="T0" fmla="*/ 0 w 65"/>
              <a:gd name="T1" fmla="*/ 0 h 64"/>
              <a:gd name="T2" fmla="*/ 0 w 65"/>
              <a:gd name="T3" fmla="*/ 0 h 64"/>
              <a:gd name="T4" fmla="*/ 4 w 65"/>
              <a:gd name="T5" fmla="*/ 11 h 64"/>
              <a:gd name="T6" fmla="*/ 10 w 65"/>
              <a:gd name="T7" fmla="*/ 21 h 64"/>
              <a:gd name="T8" fmla="*/ 16 w 65"/>
              <a:gd name="T9" fmla="*/ 31 h 64"/>
              <a:gd name="T10" fmla="*/ 24 w 65"/>
              <a:gd name="T11" fmla="*/ 40 h 64"/>
              <a:gd name="T12" fmla="*/ 34 w 65"/>
              <a:gd name="T13" fmla="*/ 48 h 64"/>
              <a:gd name="T14" fmla="*/ 43 w 65"/>
              <a:gd name="T15" fmla="*/ 55 h 64"/>
              <a:gd name="T16" fmla="*/ 54 w 65"/>
              <a:gd name="T17" fmla="*/ 60 h 64"/>
              <a:gd name="T18" fmla="*/ 65 w 65"/>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0" y="0"/>
                </a:moveTo>
                <a:lnTo>
                  <a:pt x="0" y="0"/>
                </a:lnTo>
                <a:lnTo>
                  <a:pt x="4" y="11"/>
                </a:lnTo>
                <a:lnTo>
                  <a:pt x="10" y="21"/>
                </a:lnTo>
                <a:lnTo>
                  <a:pt x="16" y="31"/>
                </a:lnTo>
                <a:lnTo>
                  <a:pt x="24" y="40"/>
                </a:lnTo>
                <a:lnTo>
                  <a:pt x="34" y="48"/>
                </a:lnTo>
                <a:lnTo>
                  <a:pt x="43" y="55"/>
                </a:lnTo>
                <a:lnTo>
                  <a:pt x="54" y="60"/>
                </a:lnTo>
                <a:lnTo>
                  <a:pt x="65" y="64"/>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79" name="Freeform 3044"/>
          <p:cNvSpPr>
            <a:spLocks/>
          </p:cNvSpPr>
          <p:nvPr/>
        </p:nvSpPr>
        <p:spPr bwMode="auto">
          <a:xfrm>
            <a:off x="1430339" y="3436939"/>
            <a:ext cx="39688" cy="41275"/>
          </a:xfrm>
          <a:custGeom>
            <a:avLst/>
            <a:gdLst>
              <a:gd name="T0" fmla="*/ 51 w 51"/>
              <a:gd name="T1" fmla="*/ 51 h 51"/>
              <a:gd name="T2" fmla="*/ 51 w 51"/>
              <a:gd name="T3" fmla="*/ 51 h 51"/>
              <a:gd name="T4" fmla="*/ 47 w 51"/>
              <a:gd name="T5" fmla="*/ 43 h 51"/>
              <a:gd name="T6" fmla="*/ 43 w 51"/>
              <a:gd name="T7" fmla="*/ 34 h 51"/>
              <a:gd name="T8" fmla="*/ 38 w 51"/>
              <a:gd name="T9" fmla="*/ 27 h 51"/>
              <a:gd name="T10" fmla="*/ 31 w 51"/>
              <a:gd name="T11" fmla="*/ 20 h 51"/>
              <a:gd name="T12" fmla="*/ 24 w 51"/>
              <a:gd name="T13" fmla="*/ 14 h 51"/>
              <a:gd name="T14" fmla="*/ 18 w 51"/>
              <a:gd name="T15" fmla="*/ 8 h 51"/>
              <a:gd name="T16" fmla="*/ 8 w 51"/>
              <a:gd name="T17" fmla="*/ 4 h 51"/>
              <a:gd name="T18" fmla="*/ 0 w 51"/>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51"/>
                </a:moveTo>
                <a:lnTo>
                  <a:pt x="51" y="51"/>
                </a:lnTo>
                <a:lnTo>
                  <a:pt x="47" y="43"/>
                </a:lnTo>
                <a:lnTo>
                  <a:pt x="43" y="34"/>
                </a:lnTo>
                <a:lnTo>
                  <a:pt x="38" y="27"/>
                </a:lnTo>
                <a:lnTo>
                  <a:pt x="31" y="20"/>
                </a:lnTo>
                <a:lnTo>
                  <a:pt x="24" y="14"/>
                </a:lnTo>
                <a:lnTo>
                  <a:pt x="18" y="8"/>
                </a:lnTo>
                <a:lnTo>
                  <a:pt x="8" y="4"/>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80" name="Freeform 3045"/>
          <p:cNvSpPr>
            <a:spLocks/>
          </p:cNvSpPr>
          <p:nvPr/>
        </p:nvSpPr>
        <p:spPr bwMode="auto">
          <a:xfrm>
            <a:off x="1349376" y="3517902"/>
            <a:ext cx="39688" cy="41275"/>
          </a:xfrm>
          <a:custGeom>
            <a:avLst/>
            <a:gdLst>
              <a:gd name="T0" fmla="*/ 0 w 51"/>
              <a:gd name="T1" fmla="*/ 0 h 51"/>
              <a:gd name="T2" fmla="*/ 0 w 51"/>
              <a:gd name="T3" fmla="*/ 0 h 51"/>
              <a:gd name="T4" fmla="*/ 4 w 51"/>
              <a:gd name="T5" fmla="*/ 8 h 51"/>
              <a:gd name="T6" fmla="*/ 8 w 51"/>
              <a:gd name="T7" fmla="*/ 18 h 51"/>
              <a:gd name="T8" fmla="*/ 14 w 51"/>
              <a:gd name="T9" fmla="*/ 24 h 51"/>
              <a:gd name="T10" fmla="*/ 21 w 51"/>
              <a:gd name="T11" fmla="*/ 31 h 51"/>
              <a:gd name="T12" fmla="*/ 27 w 51"/>
              <a:gd name="T13" fmla="*/ 38 h 51"/>
              <a:gd name="T14" fmla="*/ 34 w 51"/>
              <a:gd name="T15" fmla="*/ 43 h 51"/>
              <a:gd name="T16" fmla="*/ 43 w 51"/>
              <a:gd name="T17" fmla="*/ 47 h 51"/>
              <a:gd name="T18" fmla="*/ 51 w 51"/>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0" y="0"/>
                </a:moveTo>
                <a:lnTo>
                  <a:pt x="0" y="0"/>
                </a:lnTo>
                <a:lnTo>
                  <a:pt x="4" y="8"/>
                </a:lnTo>
                <a:lnTo>
                  <a:pt x="8" y="18"/>
                </a:lnTo>
                <a:lnTo>
                  <a:pt x="14" y="24"/>
                </a:lnTo>
                <a:lnTo>
                  <a:pt x="21" y="31"/>
                </a:lnTo>
                <a:lnTo>
                  <a:pt x="27" y="38"/>
                </a:lnTo>
                <a:lnTo>
                  <a:pt x="34" y="43"/>
                </a:lnTo>
                <a:lnTo>
                  <a:pt x="43" y="47"/>
                </a:lnTo>
                <a:lnTo>
                  <a:pt x="51" y="5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81" name="Freeform 3046"/>
          <p:cNvSpPr>
            <a:spLocks/>
          </p:cNvSpPr>
          <p:nvPr/>
        </p:nvSpPr>
        <p:spPr bwMode="auto">
          <a:xfrm>
            <a:off x="1609725" y="3306764"/>
            <a:ext cx="382588" cy="382588"/>
          </a:xfrm>
          <a:custGeom>
            <a:avLst/>
            <a:gdLst>
              <a:gd name="T0" fmla="*/ 482 w 482"/>
              <a:gd name="T1" fmla="*/ 241 h 482"/>
              <a:gd name="T2" fmla="*/ 477 w 482"/>
              <a:gd name="T3" fmla="*/ 192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1 w 482"/>
              <a:gd name="T31" fmla="*/ 168 h 482"/>
              <a:gd name="T32" fmla="*/ 1 w 482"/>
              <a:gd name="T33" fmla="*/ 217 h 482"/>
              <a:gd name="T34" fmla="*/ 0 w 482"/>
              <a:gd name="T35" fmla="*/ 241 h 482"/>
              <a:gd name="T36" fmla="*/ 5 w 482"/>
              <a:gd name="T37" fmla="*/ 289 h 482"/>
              <a:gd name="T38" fmla="*/ 19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2" y="168"/>
                </a:lnTo>
                <a:lnTo>
                  <a:pt x="464"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4" y="334"/>
                </a:lnTo>
                <a:lnTo>
                  <a:pt x="472" y="313"/>
                </a:lnTo>
                <a:lnTo>
                  <a:pt x="477" y="289"/>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2" name="Freeform 3047"/>
          <p:cNvSpPr>
            <a:spLocks/>
          </p:cNvSpPr>
          <p:nvPr/>
        </p:nvSpPr>
        <p:spPr bwMode="auto">
          <a:xfrm>
            <a:off x="1685926" y="3532189"/>
            <a:ext cx="25400" cy="68263"/>
          </a:xfrm>
          <a:custGeom>
            <a:avLst/>
            <a:gdLst>
              <a:gd name="T0" fmla="*/ 22 w 32"/>
              <a:gd name="T1" fmla="*/ 85 h 85"/>
              <a:gd name="T2" fmla="*/ 11 w 32"/>
              <a:gd name="T3" fmla="*/ 85 h 85"/>
              <a:gd name="T4" fmla="*/ 11 w 32"/>
              <a:gd name="T5" fmla="*/ 85 h 85"/>
              <a:gd name="T6" fmla="*/ 7 w 32"/>
              <a:gd name="T7" fmla="*/ 84 h 85"/>
              <a:gd name="T8" fmla="*/ 3 w 32"/>
              <a:gd name="T9" fmla="*/ 83 h 85"/>
              <a:gd name="T10" fmla="*/ 2 w 32"/>
              <a:gd name="T11" fmla="*/ 79 h 85"/>
              <a:gd name="T12" fmla="*/ 0 w 32"/>
              <a:gd name="T13" fmla="*/ 75 h 85"/>
              <a:gd name="T14" fmla="*/ 0 w 32"/>
              <a:gd name="T15" fmla="*/ 10 h 85"/>
              <a:gd name="T16" fmla="*/ 0 w 32"/>
              <a:gd name="T17" fmla="*/ 10 h 85"/>
              <a:gd name="T18" fmla="*/ 2 w 32"/>
              <a:gd name="T19" fmla="*/ 6 h 85"/>
              <a:gd name="T20" fmla="*/ 3 w 32"/>
              <a:gd name="T21" fmla="*/ 2 h 85"/>
              <a:gd name="T22" fmla="*/ 7 w 32"/>
              <a:gd name="T23" fmla="*/ 1 h 85"/>
              <a:gd name="T24" fmla="*/ 11 w 32"/>
              <a:gd name="T25" fmla="*/ 0 h 85"/>
              <a:gd name="T26" fmla="*/ 22 w 32"/>
              <a:gd name="T27" fmla="*/ 0 h 85"/>
              <a:gd name="T28" fmla="*/ 22 w 32"/>
              <a:gd name="T29" fmla="*/ 0 h 85"/>
              <a:gd name="T30" fmla="*/ 26 w 32"/>
              <a:gd name="T31" fmla="*/ 1 h 85"/>
              <a:gd name="T32" fmla="*/ 30 w 32"/>
              <a:gd name="T33" fmla="*/ 2 h 85"/>
              <a:gd name="T34" fmla="*/ 31 w 32"/>
              <a:gd name="T35" fmla="*/ 6 h 85"/>
              <a:gd name="T36" fmla="*/ 32 w 32"/>
              <a:gd name="T37" fmla="*/ 10 h 85"/>
              <a:gd name="T38" fmla="*/ 32 w 32"/>
              <a:gd name="T39" fmla="*/ 75 h 85"/>
              <a:gd name="T40" fmla="*/ 32 w 32"/>
              <a:gd name="T41" fmla="*/ 75 h 85"/>
              <a:gd name="T42" fmla="*/ 31 w 32"/>
              <a:gd name="T43" fmla="*/ 79 h 85"/>
              <a:gd name="T44" fmla="*/ 30 w 32"/>
              <a:gd name="T45" fmla="*/ 83 h 85"/>
              <a:gd name="T46" fmla="*/ 26 w 32"/>
              <a:gd name="T47" fmla="*/ 84 h 85"/>
              <a:gd name="T48" fmla="*/ 22 w 32"/>
              <a:gd name="T49" fmla="*/ 85 h 85"/>
              <a:gd name="T50" fmla="*/ 22 w 32"/>
              <a:gd name="T5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85">
                <a:moveTo>
                  <a:pt x="22" y="85"/>
                </a:moveTo>
                <a:lnTo>
                  <a:pt x="11" y="85"/>
                </a:lnTo>
                <a:lnTo>
                  <a:pt x="11" y="85"/>
                </a:lnTo>
                <a:lnTo>
                  <a:pt x="7" y="84"/>
                </a:lnTo>
                <a:lnTo>
                  <a:pt x="3" y="83"/>
                </a:lnTo>
                <a:lnTo>
                  <a:pt x="2" y="79"/>
                </a:lnTo>
                <a:lnTo>
                  <a:pt x="0" y="75"/>
                </a:lnTo>
                <a:lnTo>
                  <a:pt x="0" y="10"/>
                </a:lnTo>
                <a:lnTo>
                  <a:pt x="0" y="10"/>
                </a:lnTo>
                <a:lnTo>
                  <a:pt x="2" y="6"/>
                </a:lnTo>
                <a:lnTo>
                  <a:pt x="3" y="2"/>
                </a:lnTo>
                <a:lnTo>
                  <a:pt x="7" y="1"/>
                </a:lnTo>
                <a:lnTo>
                  <a:pt x="11" y="0"/>
                </a:lnTo>
                <a:lnTo>
                  <a:pt x="22" y="0"/>
                </a:lnTo>
                <a:lnTo>
                  <a:pt x="22" y="0"/>
                </a:lnTo>
                <a:lnTo>
                  <a:pt x="26" y="1"/>
                </a:lnTo>
                <a:lnTo>
                  <a:pt x="30" y="2"/>
                </a:lnTo>
                <a:lnTo>
                  <a:pt x="31" y="6"/>
                </a:lnTo>
                <a:lnTo>
                  <a:pt x="32" y="10"/>
                </a:lnTo>
                <a:lnTo>
                  <a:pt x="32" y="75"/>
                </a:lnTo>
                <a:lnTo>
                  <a:pt x="32" y="75"/>
                </a:lnTo>
                <a:lnTo>
                  <a:pt x="31" y="79"/>
                </a:lnTo>
                <a:lnTo>
                  <a:pt x="30" y="83"/>
                </a:lnTo>
                <a:lnTo>
                  <a:pt x="26" y="84"/>
                </a:lnTo>
                <a:lnTo>
                  <a:pt x="22" y="85"/>
                </a:lnTo>
                <a:lnTo>
                  <a:pt x="22" y="85"/>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83" name="Freeform 3048"/>
          <p:cNvSpPr>
            <a:spLocks/>
          </p:cNvSpPr>
          <p:nvPr/>
        </p:nvSpPr>
        <p:spPr bwMode="auto">
          <a:xfrm>
            <a:off x="1736725" y="3497263"/>
            <a:ext cx="25400" cy="103188"/>
          </a:xfrm>
          <a:custGeom>
            <a:avLst/>
            <a:gdLst>
              <a:gd name="T0" fmla="*/ 21 w 32"/>
              <a:gd name="T1" fmla="*/ 128 h 128"/>
              <a:gd name="T2" fmla="*/ 10 w 32"/>
              <a:gd name="T3" fmla="*/ 128 h 128"/>
              <a:gd name="T4" fmla="*/ 10 w 32"/>
              <a:gd name="T5" fmla="*/ 128 h 128"/>
              <a:gd name="T6" fmla="*/ 6 w 32"/>
              <a:gd name="T7" fmla="*/ 127 h 128"/>
              <a:gd name="T8" fmla="*/ 2 w 32"/>
              <a:gd name="T9" fmla="*/ 126 h 128"/>
              <a:gd name="T10" fmla="*/ 1 w 32"/>
              <a:gd name="T11" fmla="*/ 122 h 128"/>
              <a:gd name="T12" fmla="*/ 0 w 32"/>
              <a:gd name="T13" fmla="*/ 118 h 128"/>
              <a:gd name="T14" fmla="*/ 0 w 32"/>
              <a:gd name="T15" fmla="*/ 10 h 128"/>
              <a:gd name="T16" fmla="*/ 0 w 32"/>
              <a:gd name="T17" fmla="*/ 10 h 128"/>
              <a:gd name="T18" fmla="*/ 1 w 32"/>
              <a:gd name="T19" fmla="*/ 6 h 128"/>
              <a:gd name="T20" fmla="*/ 2 w 32"/>
              <a:gd name="T21" fmla="*/ 2 h 128"/>
              <a:gd name="T22" fmla="*/ 6 w 32"/>
              <a:gd name="T23" fmla="*/ 1 h 128"/>
              <a:gd name="T24" fmla="*/ 10 w 32"/>
              <a:gd name="T25" fmla="*/ 0 h 128"/>
              <a:gd name="T26" fmla="*/ 21 w 32"/>
              <a:gd name="T27" fmla="*/ 0 h 128"/>
              <a:gd name="T28" fmla="*/ 21 w 32"/>
              <a:gd name="T29" fmla="*/ 0 h 128"/>
              <a:gd name="T30" fmla="*/ 25 w 32"/>
              <a:gd name="T31" fmla="*/ 1 h 128"/>
              <a:gd name="T32" fmla="*/ 29 w 32"/>
              <a:gd name="T33" fmla="*/ 2 h 128"/>
              <a:gd name="T34" fmla="*/ 30 w 32"/>
              <a:gd name="T35" fmla="*/ 6 h 128"/>
              <a:gd name="T36" fmla="*/ 32 w 32"/>
              <a:gd name="T37" fmla="*/ 10 h 128"/>
              <a:gd name="T38" fmla="*/ 32 w 32"/>
              <a:gd name="T39" fmla="*/ 118 h 128"/>
              <a:gd name="T40" fmla="*/ 32 w 32"/>
              <a:gd name="T41" fmla="*/ 118 h 128"/>
              <a:gd name="T42" fmla="*/ 30 w 32"/>
              <a:gd name="T43" fmla="*/ 122 h 128"/>
              <a:gd name="T44" fmla="*/ 29 w 32"/>
              <a:gd name="T45" fmla="*/ 126 h 128"/>
              <a:gd name="T46" fmla="*/ 25 w 32"/>
              <a:gd name="T47" fmla="*/ 127 h 128"/>
              <a:gd name="T48" fmla="*/ 21 w 32"/>
              <a:gd name="T49" fmla="*/ 128 h 128"/>
              <a:gd name="T50" fmla="*/ 21 w 32"/>
              <a:gd name="T5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8">
                <a:moveTo>
                  <a:pt x="21" y="128"/>
                </a:moveTo>
                <a:lnTo>
                  <a:pt x="10" y="128"/>
                </a:lnTo>
                <a:lnTo>
                  <a:pt x="10" y="128"/>
                </a:lnTo>
                <a:lnTo>
                  <a:pt x="6" y="127"/>
                </a:lnTo>
                <a:lnTo>
                  <a:pt x="2" y="126"/>
                </a:lnTo>
                <a:lnTo>
                  <a:pt x="1" y="122"/>
                </a:lnTo>
                <a:lnTo>
                  <a:pt x="0" y="118"/>
                </a:lnTo>
                <a:lnTo>
                  <a:pt x="0" y="10"/>
                </a:lnTo>
                <a:lnTo>
                  <a:pt x="0" y="10"/>
                </a:lnTo>
                <a:lnTo>
                  <a:pt x="1" y="6"/>
                </a:lnTo>
                <a:lnTo>
                  <a:pt x="2" y="2"/>
                </a:lnTo>
                <a:lnTo>
                  <a:pt x="6" y="1"/>
                </a:lnTo>
                <a:lnTo>
                  <a:pt x="10" y="0"/>
                </a:lnTo>
                <a:lnTo>
                  <a:pt x="21" y="0"/>
                </a:lnTo>
                <a:lnTo>
                  <a:pt x="21" y="0"/>
                </a:lnTo>
                <a:lnTo>
                  <a:pt x="25" y="1"/>
                </a:lnTo>
                <a:lnTo>
                  <a:pt x="29" y="2"/>
                </a:lnTo>
                <a:lnTo>
                  <a:pt x="30" y="6"/>
                </a:lnTo>
                <a:lnTo>
                  <a:pt x="32" y="10"/>
                </a:lnTo>
                <a:lnTo>
                  <a:pt x="32" y="118"/>
                </a:lnTo>
                <a:lnTo>
                  <a:pt x="32" y="118"/>
                </a:lnTo>
                <a:lnTo>
                  <a:pt x="30" y="122"/>
                </a:lnTo>
                <a:lnTo>
                  <a:pt x="29" y="126"/>
                </a:lnTo>
                <a:lnTo>
                  <a:pt x="25" y="127"/>
                </a:lnTo>
                <a:lnTo>
                  <a:pt x="21" y="128"/>
                </a:lnTo>
                <a:lnTo>
                  <a:pt x="21" y="128"/>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84" name="Freeform 3049"/>
          <p:cNvSpPr>
            <a:spLocks/>
          </p:cNvSpPr>
          <p:nvPr/>
        </p:nvSpPr>
        <p:spPr bwMode="auto">
          <a:xfrm>
            <a:off x="1789114" y="3463927"/>
            <a:ext cx="25400" cy="136525"/>
          </a:xfrm>
          <a:custGeom>
            <a:avLst/>
            <a:gdLst>
              <a:gd name="T0" fmla="*/ 21 w 32"/>
              <a:gd name="T1" fmla="*/ 171 h 171"/>
              <a:gd name="T2" fmla="*/ 11 w 32"/>
              <a:gd name="T3" fmla="*/ 171 h 171"/>
              <a:gd name="T4" fmla="*/ 11 w 32"/>
              <a:gd name="T5" fmla="*/ 171 h 171"/>
              <a:gd name="T6" fmla="*/ 7 w 32"/>
              <a:gd name="T7" fmla="*/ 170 h 171"/>
              <a:gd name="T8" fmla="*/ 3 w 32"/>
              <a:gd name="T9" fmla="*/ 169 h 171"/>
              <a:gd name="T10" fmla="*/ 1 w 32"/>
              <a:gd name="T11" fmla="*/ 165 h 171"/>
              <a:gd name="T12" fmla="*/ 0 w 32"/>
              <a:gd name="T13" fmla="*/ 161 h 171"/>
              <a:gd name="T14" fmla="*/ 0 w 32"/>
              <a:gd name="T15" fmla="*/ 11 h 171"/>
              <a:gd name="T16" fmla="*/ 0 w 32"/>
              <a:gd name="T17" fmla="*/ 11 h 171"/>
              <a:gd name="T18" fmla="*/ 1 w 32"/>
              <a:gd name="T19" fmla="*/ 7 h 171"/>
              <a:gd name="T20" fmla="*/ 3 w 32"/>
              <a:gd name="T21" fmla="*/ 2 h 171"/>
              <a:gd name="T22" fmla="*/ 7 w 32"/>
              <a:gd name="T23" fmla="*/ 1 h 171"/>
              <a:gd name="T24" fmla="*/ 11 w 32"/>
              <a:gd name="T25" fmla="*/ 0 h 171"/>
              <a:gd name="T26" fmla="*/ 21 w 32"/>
              <a:gd name="T27" fmla="*/ 0 h 171"/>
              <a:gd name="T28" fmla="*/ 21 w 32"/>
              <a:gd name="T29" fmla="*/ 0 h 171"/>
              <a:gd name="T30" fmla="*/ 25 w 32"/>
              <a:gd name="T31" fmla="*/ 1 h 171"/>
              <a:gd name="T32" fmla="*/ 29 w 32"/>
              <a:gd name="T33" fmla="*/ 2 h 171"/>
              <a:gd name="T34" fmla="*/ 31 w 32"/>
              <a:gd name="T35" fmla="*/ 7 h 171"/>
              <a:gd name="T36" fmla="*/ 32 w 32"/>
              <a:gd name="T37" fmla="*/ 11 h 171"/>
              <a:gd name="T38" fmla="*/ 32 w 32"/>
              <a:gd name="T39" fmla="*/ 161 h 171"/>
              <a:gd name="T40" fmla="*/ 32 w 32"/>
              <a:gd name="T41" fmla="*/ 161 h 171"/>
              <a:gd name="T42" fmla="*/ 31 w 32"/>
              <a:gd name="T43" fmla="*/ 165 h 171"/>
              <a:gd name="T44" fmla="*/ 29 w 32"/>
              <a:gd name="T45" fmla="*/ 169 h 171"/>
              <a:gd name="T46" fmla="*/ 25 w 32"/>
              <a:gd name="T47" fmla="*/ 170 h 171"/>
              <a:gd name="T48" fmla="*/ 21 w 32"/>
              <a:gd name="T49" fmla="*/ 171 h 171"/>
              <a:gd name="T50" fmla="*/ 21 w 32"/>
              <a:gd name="T51"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71">
                <a:moveTo>
                  <a:pt x="21" y="171"/>
                </a:moveTo>
                <a:lnTo>
                  <a:pt x="11" y="171"/>
                </a:lnTo>
                <a:lnTo>
                  <a:pt x="11" y="171"/>
                </a:lnTo>
                <a:lnTo>
                  <a:pt x="7" y="170"/>
                </a:lnTo>
                <a:lnTo>
                  <a:pt x="3" y="169"/>
                </a:lnTo>
                <a:lnTo>
                  <a:pt x="1" y="165"/>
                </a:lnTo>
                <a:lnTo>
                  <a:pt x="0" y="161"/>
                </a:lnTo>
                <a:lnTo>
                  <a:pt x="0" y="11"/>
                </a:lnTo>
                <a:lnTo>
                  <a:pt x="0" y="11"/>
                </a:lnTo>
                <a:lnTo>
                  <a:pt x="1" y="7"/>
                </a:lnTo>
                <a:lnTo>
                  <a:pt x="3" y="2"/>
                </a:lnTo>
                <a:lnTo>
                  <a:pt x="7" y="1"/>
                </a:lnTo>
                <a:lnTo>
                  <a:pt x="11" y="0"/>
                </a:lnTo>
                <a:lnTo>
                  <a:pt x="21" y="0"/>
                </a:lnTo>
                <a:lnTo>
                  <a:pt x="21" y="0"/>
                </a:lnTo>
                <a:lnTo>
                  <a:pt x="25" y="1"/>
                </a:lnTo>
                <a:lnTo>
                  <a:pt x="29" y="2"/>
                </a:lnTo>
                <a:lnTo>
                  <a:pt x="31" y="7"/>
                </a:lnTo>
                <a:lnTo>
                  <a:pt x="32" y="11"/>
                </a:lnTo>
                <a:lnTo>
                  <a:pt x="32" y="161"/>
                </a:lnTo>
                <a:lnTo>
                  <a:pt x="32" y="161"/>
                </a:lnTo>
                <a:lnTo>
                  <a:pt x="31" y="165"/>
                </a:lnTo>
                <a:lnTo>
                  <a:pt x="29" y="169"/>
                </a:lnTo>
                <a:lnTo>
                  <a:pt x="25" y="170"/>
                </a:lnTo>
                <a:lnTo>
                  <a:pt x="21" y="171"/>
                </a:lnTo>
                <a:lnTo>
                  <a:pt x="21" y="171"/>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85" name="Freeform 3050"/>
          <p:cNvSpPr>
            <a:spLocks/>
          </p:cNvSpPr>
          <p:nvPr/>
        </p:nvSpPr>
        <p:spPr bwMode="auto">
          <a:xfrm>
            <a:off x="1839913" y="3429001"/>
            <a:ext cx="25400" cy="171450"/>
          </a:xfrm>
          <a:custGeom>
            <a:avLst/>
            <a:gdLst>
              <a:gd name="T0" fmla="*/ 22 w 33"/>
              <a:gd name="T1" fmla="*/ 214 h 214"/>
              <a:gd name="T2" fmla="*/ 11 w 33"/>
              <a:gd name="T3" fmla="*/ 214 h 214"/>
              <a:gd name="T4" fmla="*/ 11 w 33"/>
              <a:gd name="T5" fmla="*/ 214 h 214"/>
              <a:gd name="T6" fmla="*/ 7 w 33"/>
              <a:gd name="T7" fmla="*/ 213 h 214"/>
              <a:gd name="T8" fmla="*/ 3 w 33"/>
              <a:gd name="T9" fmla="*/ 212 h 214"/>
              <a:gd name="T10" fmla="*/ 2 w 33"/>
              <a:gd name="T11" fmla="*/ 208 h 214"/>
              <a:gd name="T12" fmla="*/ 0 w 33"/>
              <a:gd name="T13" fmla="*/ 204 h 214"/>
              <a:gd name="T14" fmla="*/ 0 w 33"/>
              <a:gd name="T15" fmla="*/ 11 h 214"/>
              <a:gd name="T16" fmla="*/ 0 w 33"/>
              <a:gd name="T17" fmla="*/ 11 h 214"/>
              <a:gd name="T18" fmla="*/ 2 w 33"/>
              <a:gd name="T19" fmla="*/ 7 h 214"/>
              <a:gd name="T20" fmla="*/ 3 w 33"/>
              <a:gd name="T21" fmla="*/ 3 h 214"/>
              <a:gd name="T22" fmla="*/ 7 w 33"/>
              <a:gd name="T23" fmla="*/ 1 h 214"/>
              <a:gd name="T24" fmla="*/ 11 w 33"/>
              <a:gd name="T25" fmla="*/ 0 h 214"/>
              <a:gd name="T26" fmla="*/ 22 w 33"/>
              <a:gd name="T27" fmla="*/ 0 h 214"/>
              <a:gd name="T28" fmla="*/ 22 w 33"/>
              <a:gd name="T29" fmla="*/ 0 h 214"/>
              <a:gd name="T30" fmla="*/ 26 w 33"/>
              <a:gd name="T31" fmla="*/ 1 h 214"/>
              <a:gd name="T32" fmla="*/ 30 w 33"/>
              <a:gd name="T33" fmla="*/ 3 h 214"/>
              <a:gd name="T34" fmla="*/ 31 w 33"/>
              <a:gd name="T35" fmla="*/ 7 h 214"/>
              <a:gd name="T36" fmla="*/ 33 w 33"/>
              <a:gd name="T37" fmla="*/ 11 h 214"/>
              <a:gd name="T38" fmla="*/ 33 w 33"/>
              <a:gd name="T39" fmla="*/ 204 h 214"/>
              <a:gd name="T40" fmla="*/ 33 w 33"/>
              <a:gd name="T41" fmla="*/ 204 h 214"/>
              <a:gd name="T42" fmla="*/ 31 w 33"/>
              <a:gd name="T43" fmla="*/ 208 h 214"/>
              <a:gd name="T44" fmla="*/ 30 w 33"/>
              <a:gd name="T45" fmla="*/ 212 h 214"/>
              <a:gd name="T46" fmla="*/ 26 w 33"/>
              <a:gd name="T47" fmla="*/ 213 h 214"/>
              <a:gd name="T48" fmla="*/ 22 w 33"/>
              <a:gd name="T49" fmla="*/ 214 h 214"/>
              <a:gd name="T50" fmla="*/ 22 w 33"/>
              <a:gd name="T5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214">
                <a:moveTo>
                  <a:pt x="22" y="214"/>
                </a:moveTo>
                <a:lnTo>
                  <a:pt x="11" y="214"/>
                </a:lnTo>
                <a:lnTo>
                  <a:pt x="11" y="214"/>
                </a:lnTo>
                <a:lnTo>
                  <a:pt x="7" y="213"/>
                </a:lnTo>
                <a:lnTo>
                  <a:pt x="3" y="212"/>
                </a:lnTo>
                <a:lnTo>
                  <a:pt x="2" y="208"/>
                </a:lnTo>
                <a:lnTo>
                  <a:pt x="0" y="204"/>
                </a:lnTo>
                <a:lnTo>
                  <a:pt x="0" y="11"/>
                </a:lnTo>
                <a:lnTo>
                  <a:pt x="0" y="11"/>
                </a:lnTo>
                <a:lnTo>
                  <a:pt x="2" y="7"/>
                </a:lnTo>
                <a:lnTo>
                  <a:pt x="3" y="3"/>
                </a:lnTo>
                <a:lnTo>
                  <a:pt x="7" y="1"/>
                </a:lnTo>
                <a:lnTo>
                  <a:pt x="11" y="0"/>
                </a:lnTo>
                <a:lnTo>
                  <a:pt x="22" y="0"/>
                </a:lnTo>
                <a:lnTo>
                  <a:pt x="22" y="0"/>
                </a:lnTo>
                <a:lnTo>
                  <a:pt x="26" y="1"/>
                </a:lnTo>
                <a:lnTo>
                  <a:pt x="30" y="3"/>
                </a:lnTo>
                <a:lnTo>
                  <a:pt x="31" y="7"/>
                </a:lnTo>
                <a:lnTo>
                  <a:pt x="33" y="11"/>
                </a:lnTo>
                <a:lnTo>
                  <a:pt x="33" y="204"/>
                </a:lnTo>
                <a:lnTo>
                  <a:pt x="33" y="204"/>
                </a:lnTo>
                <a:lnTo>
                  <a:pt x="31" y="208"/>
                </a:lnTo>
                <a:lnTo>
                  <a:pt x="30" y="212"/>
                </a:lnTo>
                <a:lnTo>
                  <a:pt x="26" y="213"/>
                </a:lnTo>
                <a:lnTo>
                  <a:pt x="22" y="214"/>
                </a:lnTo>
                <a:lnTo>
                  <a:pt x="22" y="214"/>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86" name="Freeform 3051"/>
          <p:cNvSpPr>
            <a:spLocks/>
          </p:cNvSpPr>
          <p:nvPr/>
        </p:nvSpPr>
        <p:spPr bwMode="auto">
          <a:xfrm>
            <a:off x="1890714" y="3395664"/>
            <a:ext cx="25400" cy="204788"/>
          </a:xfrm>
          <a:custGeom>
            <a:avLst/>
            <a:gdLst>
              <a:gd name="T0" fmla="*/ 21 w 32"/>
              <a:gd name="T1" fmla="*/ 257 h 257"/>
              <a:gd name="T2" fmla="*/ 10 w 32"/>
              <a:gd name="T3" fmla="*/ 257 h 257"/>
              <a:gd name="T4" fmla="*/ 10 w 32"/>
              <a:gd name="T5" fmla="*/ 257 h 257"/>
              <a:gd name="T6" fmla="*/ 6 w 32"/>
              <a:gd name="T7" fmla="*/ 256 h 257"/>
              <a:gd name="T8" fmla="*/ 2 w 32"/>
              <a:gd name="T9" fmla="*/ 255 h 257"/>
              <a:gd name="T10" fmla="*/ 1 w 32"/>
              <a:gd name="T11" fmla="*/ 251 h 257"/>
              <a:gd name="T12" fmla="*/ 0 w 32"/>
              <a:gd name="T13" fmla="*/ 247 h 257"/>
              <a:gd name="T14" fmla="*/ 0 w 32"/>
              <a:gd name="T15" fmla="*/ 11 h 257"/>
              <a:gd name="T16" fmla="*/ 0 w 32"/>
              <a:gd name="T17" fmla="*/ 11 h 257"/>
              <a:gd name="T18" fmla="*/ 1 w 32"/>
              <a:gd name="T19" fmla="*/ 7 h 257"/>
              <a:gd name="T20" fmla="*/ 2 w 32"/>
              <a:gd name="T21" fmla="*/ 3 h 257"/>
              <a:gd name="T22" fmla="*/ 6 w 32"/>
              <a:gd name="T23" fmla="*/ 1 h 257"/>
              <a:gd name="T24" fmla="*/ 10 w 32"/>
              <a:gd name="T25" fmla="*/ 0 h 257"/>
              <a:gd name="T26" fmla="*/ 21 w 32"/>
              <a:gd name="T27" fmla="*/ 0 h 257"/>
              <a:gd name="T28" fmla="*/ 21 w 32"/>
              <a:gd name="T29" fmla="*/ 0 h 257"/>
              <a:gd name="T30" fmla="*/ 25 w 32"/>
              <a:gd name="T31" fmla="*/ 1 h 257"/>
              <a:gd name="T32" fmla="*/ 29 w 32"/>
              <a:gd name="T33" fmla="*/ 3 h 257"/>
              <a:gd name="T34" fmla="*/ 31 w 32"/>
              <a:gd name="T35" fmla="*/ 7 h 257"/>
              <a:gd name="T36" fmla="*/ 32 w 32"/>
              <a:gd name="T37" fmla="*/ 11 h 257"/>
              <a:gd name="T38" fmla="*/ 32 w 32"/>
              <a:gd name="T39" fmla="*/ 247 h 257"/>
              <a:gd name="T40" fmla="*/ 32 w 32"/>
              <a:gd name="T41" fmla="*/ 247 h 257"/>
              <a:gd name="T42" fmla="*/ 31 w 32"/>
              <a:gd name="T43" fmla="*/ 251 h 257"/>
              <a:gd name="T44" fmla="*/ 29 w 32"/>
              <a:gd name="T45" fmla="*/ 255 h 257"/>
              <a:gd name="T46" fmla="*/ 25 w 32"/>
              <a:gd name="T47" fmla="*/ 256 h 257"/>
              <a:gd name="T48" fmla="*/ 21 w 32"/>
              <a:gd name="T49" fmla="*/ 257 h 257"/>
              <a:gd name="T50" fmla="*/ 21 w 32"/>
              <a:gd name="T5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57">
                <a:moveTo>
                  <a:pt x="21" y="257"/>
                </a:moveTo>
                <a:lnTo>
                  <a:pt x="10" y="257"/>
                </a:lnTo>
                <a:lnTo>
                  <a:pt x="10" y="257"/>
                </a:lnTo>
                <a:lnTo>
                  <a:pt x="6" y="256"/>
                </a:lnTo>
                <a:lnTo>
                  <a:pt x="2" y="255"/>
                </a:lnTo>
                <a:lnTo>
                  <a:pt x="1" y="251"/>
                </a:lnTo>
                <a:lnTo>
                  <a:pt x="0" y="247"/>
                </a:lnTo>
                <a:lnTo>
                  <a:pt x="0" y="11"/>
                </a:lnTo>
                <a:lnTo>
                  <a:pt x="0" y="11"/>
                </a:lnTo>
                <a:lnTo>
                  <a:pt x="1" y="7"/>
                </a:lnTo>
                <a:lnTo>
                  <a:pt x="2" y="3"/>
                </a:lnTo>
                <a:lnTo>
                  <a:pt x="6" y="1"/>
                </a:lnTo>
                <a:lnTo>
                  <a:pt x="10" y="0"/>
                </a:lnTo>
                <a:lnTo>
                  <a:pt x="21" y="0"/>
                </a:lnTo>
                <a:lnTo>
                  <a:pt x="21" y="0"/>
                </a:lnTo>
                <a:lnTo>
                  <a:pt x="25" y="1"/>
                </a:lnTo>
                <a:lnTo>
                  <a:pt x="29" y="3"/>
                </a:lnTo>
                <a:lnTo>
                  <a:pt x="31" y="7"/>
                </a:lnTo>
                <a:lnTo>
                  <a:pt x="32" y="11"/>
                </a:lnTo>
                <a:lnTo>
                  <a:pt x="32" y="247"/>
                </a:lnTo>
                <a:lnTo>
                  <a:pt x="32" y="247"/>
                </a:lnTo>
                <a:lnTo>
                  <a:pt x="31" y="251"/>
                </a:lnTo>
                <a:lnTo>
                  <a:pt x="29" y="255"/>
                </a:lnTo>
                <a:lnTo>
                  <a:pt x="25" y="256"/>
                </a:lnTo>
                <a:lnTo>
                  <a:pt x="21" y="257"/>
                </a:lnTo>
                <a:lnTo>
                  <a:pt x="21" y="257"/>
                </a:lnTo>
                <a:close/>
              </a:path>
            </a:pathLst>
          </a:custGeom>
          <a:solidFill>
            <a:srgbClr val="83AEED"/>
          </a:solidFill>
          <a:ln w="5">
            <a:solidFill>
              <a:srgbClr val="212A3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87" name="Freeform 3052"/>
          <p:cNvSpPr>
            <a:spLocks/>
          </p:cNvSpPr>
          <p:nvPr/>
        </p:nvSpPr>
        <p:spPr bwMode="auto">
          <a:xfrm>
            <a:off x="2001839" y="3306764"/>
            <a:ext cx="382588" cy="382588"/>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1 w 483"/>
              <a:gd name="T33" fmla="*/ 217 h 482"/>
              <a:gd name="T34" fmla="*/ 0 w 483"/>
              <a:gd name="T35" fmla="*/ 241 h 482"/>
              <a:gd name="T36" fmla="*/ 5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5" y="192"/>
                </a:lnTo>
                <a:lnTo>
                  <a:pt x="1" y="217"/>
                </a:lnTo>
                <a:lnTo>
                  <a:pt x="0" y="241"/>
                </a:lnTo>
                <a:lnTo>
                  <a:pt x="0" y="241"/>
                </a:lnTo>
                <a:lnTo>
                  <a:pt x="1" y="265"/>
                </a:lnTo>
                <a:lnTo>
                  <a:pt x="5"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1" y="482"/>
                </a:lnTo>
                <a:lnTo>
                  <a:pt x="241" y="482"/>
                </a:lnTo>
                <a:lnTo>
                  <a:pt x="265"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8" name="Freeform 3053"/>
          <p:cNvSpPr>
            <a:spLocks/>
          </p:cNvSpPr>
          <p:nvPr/>
        </p:nvSpPr>
        <p:spPr bwMode="auto">
          <a:xfrm>
            <a:off x="2085976" y="3382963"/>
            <a:ext cx="212725" cy="76200"/>
          </a:xfrm>
          <a:custGeom>
            <a:avLst/>
            <a:gdLst>
              <a:gd name="T0" fmla="*/ 268 w 268"/>
              <a:gd name="T1" fmla="*/ 21 h 96"/>
              <a:gd name="T2" fmla="*/ 268 w 268"/>
              <a:gd name="T3" fmla="*/ 75 h 96"/>
              <a:gd name="T4" fmla="*/ 268 w 268"/>
              <a:gd name="T5" fmla="*/ 75 h 96"/>
              <a:gd name="T6" fmla="*/ 268 w 268"/>
              <a:gd name="T7" fmla="*/ 79 h 96"/>
              <a:gd name="T8" fmla="*/ 267 w 268"/>
              <a:gd name="T9" fmla="*/ 83 h 96"/>
              <a:gd name="T10" fmla="*/ 262 w 268"/>
              <a:gd name="T11" fmla="*/ 90 h 96"/>
              <a:gd name="T12" fmla="*/ 255 w 268"/>
              <a:gd name="T13" fmla="*/ 95 h 96"/>
              <a:gd name="T14" fmla="*/ 251 w 268"/>
              <a:gd name="T15" fmla="*/ 96 h 96"/>
              <a:gd name="T16" fmla="*/ 247 w 268"/>
              <a:gd name="T17" fmla="*/ 96 h 96"/>
              <a:gd name="T18" fmla="*/ 22 w 268"/>
              <a:gd name="T19" fmla="*/ 96 h 96"/>
              <a:gd name="T20" fmla="*/ 22 w 268"/>
              <a:gd name="T21" fmla="*/ 96 h 96"/>
              <a:gd name="T22" fmla="*/ 18 w 268"/>
              <a:gd name="T23" fmla="*/ 96 h 96"/>
              <a:gd name="T24" fmla="*/ 14 w 268"/>
              <a:gd name="T25" fmla="*/ 95 h 96"/>
              <a:gd name="T26" fmla="*/ 7 w 268"/>
              <a:gd name="T27" fmla="*/ 90 h 96"/>
              <a:gd name="T28" fmla="*/ 2 w 268"/>
              <a:gd name="T29" fmla="*/ 83 h 96"/>
              <a:gd name="T30" fmla="*/ 0 w 268"/>
              <a:gd name="T31" fmla="*/ 79 h 96"/>
              <a:gd name="T32" fmla="*/ 0 w 268"/>
              <a:gd name="T33" fmla="*/ 75 h 96"/>
              <a:gd name="T34" fmla="*/ 0 w 268"/>
              <a:gd name="T35" fmla="*/ 21 h 96"/>
              <a:gd name="T36" fmla="*/ 0 w 268"/>
              <a:gd name="T37" fmla="*/ 21 h 96"/>
              <a:gd name="T38" fmla="*/ 0 w 268"/>
              <a:gd name="T39" fmla="*/ 17 h 96"/>
              <a:gd name="T40" fmla="*/ 2 w 268"/>
              <a:gd name="T41" fmla="*/ 13 h 96"/>
              <a:gd name="T42" fmla="*/ 7 w 268"/>
              <a:gd name="T43" fmla="*/ 7 h 96"/>
              <a:gd name="T44" fmla="*/ 14 w 268"/>
              <a:gd name="T45" fmla="*/ 1 h 96"/>
              <a:gd name="T46" fmla="*/ 18 w 268"/>
              <a:gd name="T47" fmla="*/ 0 h 96"/>
              <a:gd name="T48" fmla="*/ 22 w 268"/>
              <a:gd name="T49" fmla="*/ 0 h 96"/>
              <a:gd name="T50" fmla="*/ 247 w 268"/>
              <a:gd name="T51" fmla="*/ 0 h 96"/>
              <a:gd name="T52" fmla="*/ 247 w 268"/>
              <a:gd name="T53" fmla="*/ 0 h 96"/>
              <a:gd name="T54" fmla="*/ 251 w 268"/>
              <a:gd name="T55" fmla="*/ 0 h 96"/>
              <a:gd name="T56" fmla="*/ 255 w 268"/>
              <a:gd name="T57" fmla="*/ 1 h 96"/>
              <a:gd name="T58" fmla="*/ 262 w 268"/>
              <a:gd name="T59" fmla="*/ 7 h 96"/>
              <a:gd name="T60" fmla="*/ 267 w 268"/>
              <a:gd name="T61" fmla="*/ 13 h 96"/>
              <a:gd name="T62" fmla="*/ 268 w 268"/>
              <a:gd name="T63" fmla="*/ 17 h 96"/>
              <a:gd name="T64" fmla="*/ 268 w 268"/>
              <a:gd name="T65" fmla="*/ 21 h 96"/>
              <a:gd name="T66" fmla="*/ 268 w 268"/>
              <a:gd name="T67"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6">
                <a:moveTo>
                  <a:pt x="268" y="21"/>
                </a:moveTo>
                <a:lnTo>
                  <a:pt x="268" y="75"/>
                </a:lnTo>
                <a:lnTo>
                  <a:pt x="268" y="75"/>
                </a:lnTo>
                <a:lnTo>
                  <a:pt x="268" y="79"/>
                </a:lnTo>
                <a:lnTo>
                  <a:pt x="267" y="83"/>
                </a:lnTo>
                <a:lnTo>
                  <a:pt x="262" y="90"/>
                </a:lnTo>
                <a:lnTo>
                  <a:pt x="255" y="95"/>
                </a:lnTo>
                <a:lnTo>
                  <a:pt x="251" y="96"/>
                </a:lnTo>
                <a:lnTo>
                  <a:pt x="247" y="96"/>
                </a:lnTo>
                <a:lnTo>
                  <a:pt x="22" y="96"/>
                </a:lnTo>
                <a:lnTo>
                  <a:pt x="22" y="96"/>
                </a:lnTo>
                <a:lnTo>
                  <a:pt x="18" y="96"/>
                </a:lnTo>
                <a:lnTo>
                  <a:pt x="14" y="95"/>
                </a:lnTo>
                <a:lnTo>
                  <a:pt x="7" y="90"/>
                </a:lnTo>
                <a:lnTo>
                  <a:pt x="2" y="83"/>
                </a:lnTo>
                <a:lnTo>
                  <a:pt x="0" y="79"/>
                </a:lnTo>
                <a:lnTo>
                  <a:pt x="0" y="75"/>
                </a:lnTo>
                <a:lnTo>
                  <a:pt x="0" y="21"/>
                </a:lnTo>
                <a:lnTo>
                  <a:pt x="0" y="21"/>
                </a:lnTo>
                <a:lnTo>
                  <a:pt x="0" y="17"/>
                </a:lnTo>
                <a:lnTo>
                  <a:pt x="2" y="13"/>
                </a:lnTo>
                <a:lnTo>
                  <a:pt x="7" y="7"/>
                </a:lnTo>
                <a:lnTo>
                  <a:pt x="14" y="1"/>
                </a:lnTo>
                <a:lnTo>
                  <a:pt x="18" y="0"/>
                </a:lnTo>
                <a:lnTo>
                  <a:pt x="22" y="0"/>
                </a:lnTo>
                <a:lnTo>
                  <a:pt x="247" y="0"/>
                </a:lnTo>
                <a:lnTo>
                  <a:pt x="247" y="0"/>
                </a:lnTo>
                <a:lnTo>
                  <a:pt x="251" y="0"/>
                </a:lnTo>
                <a:lnTo>
                  <a:pt x="255" y="1"/>
                </a:lnTo>
                <a:lnTo>
                  <a:pt x="262" y="7"/>
                </a:lnTo>
                <a:lnTo>
                  <a:pt x="267" y="13"/>
                </a:lnTo>
                <a:lnTo>
                  <a:pt x="268" y="17"/>
                </a:lnTo>
                <a:lnTo>
                  <a:pt x="268" y="21"/>
                </a:lnTo>
                <a:lnTo>
                  <a:pt x="268" y="21"/>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89" name="Line 3054"/>
          <p:cNvSpPr>
            <a:spLocks noChangeShapeType="1"/>
          </p:cNvSpPr>
          <p:nvPr/>
        </p:nvSpPr>
        <p:spPr bwMode="auto">
          <a:xfrm>
            <a:off x="2273300" y="34210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90" name="Line 3055"/>
          <p:cNvSpPr>
            <a:spLocks noChangeShapeType="1"/>
          </p:cNvSpPr>
          <p:nvPr/>
        </p:nvSpPr>
        <p:spPr bwMode="auto">
          <a:xfrm>
            <a:off x="2255838" y="34210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91" name="Line 3056"/>
          <p:cNvSpPr>
            <a:spLocks noChangeShapeType="1"/>
          </p:cNvSpPr>
          <p:nvPr/>
        </p:nvSpPr>
        <p:spPr bwMode="auto">
          <a:xfrm>
            <a:off x="2239963" y="34210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92" name="Freeform 3057"/>
          <p:cNvSpPr>
            <a:spLocks/>
          </p:cNvSpPr>
          <p:nvPr/>
        </p:nvSpPr>
        <p:spPr bwMode="auto">
          <a:xfrm>
            <a:off x="2085976" y="3459163"/>
            <a:ext cx="212725" cy="76200"/>
          </a:xfrm>
          <a:custGeom>
            <a:avLst/>
            <a:gdLst>
              <a:gd name="T0" fmla="*/ 268 w 268"/>
              <a:gd name="T1" fmla="*/ 22 h 97"/>
              <a:gd name="T2" fmla="*/ 268 w 268"/>
              <a:gd name="T3" fmla="*/ 75 h 97"/>
              <a:gd name="T4" fmla="*/ 268 w 268"/>
              <a:gd name="T5" fmla="*/ 75 h 97"/>
              <a:gd name="T6" fmla="*/ 268 w 268"/>
              <a:gd name="T7" fmla="*/ 79 h 97"/>
              <a:gd name="T8" fmla="*/ 267 w 268"/>
              <a:gd name="T9" fmla="*/ 84 h 97"/>
              <a:gd name="T10" fmla="*/ 262 w 268"/>
              <a:gd name="T11" fmla="*/ 90 h 97"/>
              <a:gd name="T12" fmla="*/ 255 w 268"/>
              <a:gd name="T13" fmla="*/ 96 h 97"/>
              <a:gd name="T14" fmla="*/ 251 w 268"/>
              <a:gd name="T15" fmla="*/ 97 h 97"/>
              <a:gd name="T16" fmla="*/ 247 w 268"/>
              <a:gd name="T17" fmla="*/ 97 h 97"/>
              <a:gd name="T18" fmla="*/ 22 w 268"/>
              <a:gd name="T19" fmla="*/ 97 h 97"/>
              <a:gd name="T20" fmla="*/ 22 w 268"/>
              <a:gd name="T21" fmla="*/ 97 h 97"/>
              <a:gd name="T22" fmla="*/ 18 w 268"/>
              <a:gd name="T23" fmla="*/ 97 h 97"/>
              <a:gd name="T24" fmla="*/ 14 w 268"/>
              <a:gd name="T25" fmla="*/ 96 h 97"/>
              <a:gd name="T26" fmla="*/ 7 w 268"/>
              <a:gd name="T27" fmla="*/ 90 h 97"/>
              <a:gd name="T28" fmla="*/ 2 w 268"/>
              <a:gd name="T29" fmla="*/ 84 h 97"/>
              <a:gd name="T30" fmla="*/ 0 w 268"/>
              <a:gd name="T31" fmla="*/ 79 h 97"/>
              <a:gd name="T32" fmla="*/ 0 w 268"/>
              <a:gd name="T33" fmla="*/ 75 h 97"/>
              <a:gd name="T34" fmla="*/ 0 w 268"/>
              <a:gd name="T35" fmla="*/ 22 h 97"/>
              <a:gd name="T36" fmla="*/ 0 w 268"/>
              <a:gd name="T37" fmla="*/ 22 h 97"/>
              <a:gd name="T38" fmla="*/ 0 w 268"/>
              <a:gd name="T39" fmla="*/ 18 h 97"/>
              <a:gd name="T40" fmla="*/ 2 w 268"/>
              <a:gd name="T41" fmla="*/ 14 h 97"/>
              <a:gd name="T42" fmla="*/ 7 w 268"/>
              <a:gd name="T43" fmla="*/ 7 h 97"/>
              <a:gd name="T44" fmla="*/ 14 w 268"/>
              <a:gd name="T45" fmla="*/ 2 h 97"/>
              <a:gd name="T46" fmla="*/ 18 w 268"/>
              <a:gd name="T47" fmla="*/ 0 h 97"/>
              <a:gd name="T48" fmla="*/ 22 w 268"/>
              <a:gd name="T49" fmla="*/ 0 h 97"/>
              <a:gd name="T50" fmla="*/ 247 w 268"/>
              <a:gd name="T51" fmla="*/ 0 h 97"/>
              <a:gd name="T52" fmla="*/ 247 w 268"/>
              <a:gd name="T53" fmla="*/ 0 h 97"/>
              <a:gd name="T54" fmla="*/ 251 w 268"/>
              <a:gd name="T55" fmla="*/ 0 h 97"/>
              <a:gd name="T56" fmla="*/ 255 w 268"/>
              <a:gd name="T57" fmla="*/ 2 h 97"/>
              <a:gd name="T58" fmla="*/ 262 w 268"/>
              <a:gd name="T59" fmla="*/ 7 h 97"/>
              <a:gd name="T60" fmla="*/ 267 w 268"/>
              <a:gd name="T61" fmla="*/ 14 h 97"/>
              <a:gd name="T62" fmla="*/ 268 w 268"/>
              <a:gd name="T63" fmla="*/ 18 h 97"/>
              <a:gd name="T64" fmla="*/ 268 w 268"/>
              <a:gd name="T65" fmla="*/ 22 h 97"/>
              <a:gd name="T66" fmla="*/ 268 w 268"/>
              <a:gd name="T67"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7">
                <a:moveTo>
                  <a:pt x="268" y="22"/>
                </a:moveTo>
                <a:lnTo>
                  <a:pt x="268" y="75"/>
                </a:lnTo>
                <a:lnTo>
                  <a:pt x="268" y="75"/>
                </a:lnTo>
                <a:lnTo>
                  <a:pt x="268" y="79"/>
                </a:lnTo>
                <a:lnTo>
                  <a:pt x="267" y="84"/>
                </a:lnTo>
                <a:lnTo>
                  <a:pt x="262" y="90"/>
                </a:lnTo>
                <a:lnTo>
                  <a:pt x="255" y="96"/>
                </a:lnTo>
                <a:lnTo>
                  <a:pt x="251" y="97"/>
                </a:lnTo>
                <a:lnTo>
                  <a:pt x="247" y="97"/>
                </a:lnTo>
                <a:lnTo>
                  <a:pt x="22" y="97"/>
                </a:lnTo>
                <a:lnTo>
                  <a:pt x="22" y="97"/>
                </a:lnTo>
                <a:lnTo>
                  <a:pt x="18" y="97"/>
                </a:lnTo>
                <a:lnTo>
                  <a:pt x="14" y="96"/>
                </a:lnTo>
                <a:lnTo>
                  <a:pt x="7" y="90"/>
                </a:lnTo>
                <a:lnTo>
                  <a:pt x="2" y="84"/>
                </a:lnTo>
                <a:lnTo>
                  <a:pt x="0" y="79"/>
                </a:lnTo>
                <a:lnTo>
                  <a:pt x="0" y="75"/>
                </a:lnTo>
                <a:lnTo>
                  <a:pt x="0" y="22"/>
                </a:lnTo>
                <a:lnTo>
                  <a:pt x="0" y="22"/>
                </a:lnTo>
                <a:lnTo>
                  <a:pt x="0" y="18"/>
                </a:lnTo>
                <a:lnTo>
                  <a:pt x="2" y="14"/>
                </a:lnTo>
                <a:lnTo>
                  <a:pt x="7" y="7"/>
                </a:lnTo>
                <a:lnTo>
                  <a:pt x="14" y="2"/>
                </a:lnTo>
                <a:lnTo>
                  <a:pt x="18" y="0"/>
                </a:lnTo>
                <a:lnTo>
                  <a:pt x="22" y="0"/>
                </a:lnTo>
                <a:lnTo>
                  <a:pt x="247" y="0"/>
                </a:lnTo>
                <a:lnTo>
                  <a:pt x="247" y="0"/>
                </a:lnTo>
                <a:lnTo>
                  <a:pt x="251" y="0"/>
                </a:lnTo>
                <a:lnTo>
                  <a:pt x="255" y="2"/>
                </a:lnTo>
                <a:lnTo>
                  <a:pt x="262" y="7"/>
                </a:lnTo>
                <a:lnTo>
                  <a:pt x="267" y="14"/>
                </a:lnTo>
                <a:lnTo>
                  <a:pt x="268" y="18"/>
                </a:lnTo>
                <a:lnTo>
                  <a:pt x="268" y="22"/>
                </a:lnTo>
                <a:lnTo>
                  <a:pt x="268" y="22"/>
                </a:lnTo>
                <a:close/>
              </a:path>
            </a:pathLst>
          </a:custGeom>
          <a:solidFill>
            <a:srgbClr val="ABC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3" name="Freeform 3058"/>
          <p:cNvSpPr>
            <a:spLocks/>
          </p:cNvSpPr>
          <p:nvPr/>
        </p:nvSpPr>
        <p:spPr bwMode="auto">
          <a:xfrm>
            <a:off x="2085976" y="3535364"/>
            <a:ext cx="212725" cy="77788"/>
          </a:xfrm>
          <a:custGeom>
            <a:avLst/>
            <a:gdLst>
              <a:gd name="T0" fmla="*/ 268 w 268"/>
              <a:gd name="T1" fmla="*/ 21 h 96"/>
              <a:gd name="T2" fmla="*/ 268 w 268"/>
              <a:gd name="T3" fmla="*/ 75 h 96"/>
              <a:gd name="T4" fmla="*/ 268 w 268"/>
              <a:gd name="T5" fmla="*/ 75 h 96"/>
              <a:gd name="T6" fmla="*/ 268 w 268"/>
              <a:gd name="T7" fmla="*/ 79 h 96"/>
              <a:gd name="T8" fmla="*/ 267 w 268"/>
              <a:gd name="T9" fmla="*/ 83 h 96"/>
              <a:gd name="T10" fmla="*/ 262 w 268"/>
              <a:gd name="T11" fmla="*/ 90 h 96"/>
              <a:gd name="T12" fmla="*/ 255 w 268"/>
              <a:gd name="T13" fmla="*/ 95 h 96"/>
              <a:gd name="T14" fmla="*/ 251 w 268"/>
              <a:gd name="T15" fmla="*/ 96 h 96"/>
              <a:gd name="T16" fmla="*/ 247 w 268"/>
              <a:gd name="T17" fmla="*/ 96 h 96"/>
              <a:gd name="T18" fmla="*/ 22 w 268"/>
              <a:gd name="T19" fmla="*/ 96 h 96"/>
              <a:gd name="T20" fmla="*/ 22 w 268"/>
              <a:gd name="T21" fmla="*/ 96 h 96"/>
              <a:gd name="T22" fmla="*/ 18 w 268"/>
              <a:gd name="T23" fmla="*/ 96 h 96"/>
              <a:gd name="T24" fmla="*/ 14 w 268"/>
              <a:gd name="T25" fmla="*/ 95 h 96"/>
              <a:gd name="T26" fmla="*/ 7 w 268"/>
              <a:gd name="T27" fmla="*/ 90 h 96"/>
              <a:gd name="T28" fmla="*/ 2 w 268"/>
              <a:gd name="T29" fmla="*/ 83 h 96"/>
              <a:gd name="T30" fmla="*/ 0 w 268"/>
              <a:gd name="T31" fmla="*/ 79 h 96"/>
              <a:gd name="T32" fmla="*/ 0 w 268"/>
              <a:gd name="T33" fmla="*/ 75 h 96"/>
              <a:gd name="T34" fmla="*/ 0 w 268"/>
              <a:gd name="T35" fmla="*/ 21 h 96"/>
              <a:gd name="T36" fmla="*/ 0 w 268"/>
              <a:gd name="T37" fmla="*/ 21 h 96"/>
              <a:gd name="T38" fmla="*/ 0 w 268"/>
              <a:gd name="T39" fmla="*/ 17 h 96"/>
              <a:gd name="T40" fmla="*/ 2 w 268"/>
              <a:gd name="T41" fmla="*/ 13 h 96"/>
              <a:gd name="T42" fmla="*/ 7 w 268"/>
              <a:gd name="T43" fmla="*/ 7 h 96"/>
              <a:gd name="T44" fmla="*/ 14 w 268"/>
              <a:gd name="T45" fmla="*/ 1 h 96"/>
              <a:gd name="T46" fmla="*/ 18 w 268"/>
              <a:gd name="T47" fmla="*/ 0 h 96"/>
              <a:gd name="T48" fmla="*/ 22 w 268"/>
              <a:gd name="T49" fmla="*/ 0 h 96"/>
              <a:gd name="T50" fmla="*/ 247 w 268"/>
              <a:gd name="T51" fmla="*/ 0 h 96"/>
              <a:gd name="T52" fmla="*/ 247 w 268"/>
              <a:gd name="T53" fmla="*/ 0 h 96"/>
              <a:gd name="T54" fmla="*/ 251 w 268"/>
              <a:gd name="T55" fmla="*/ 0 h 96"/>
              <a:gd name="T56" fmla="*/ 255 w 268"/>
              <a:gd name="T57" fmla="*/ 1 h 96"/>
              <a:gd name="T58" fmla="*/ 262 w 268"/>
              <a:gd name="T59" fmla="*/ 7 h 96"/>
              <a:gd name="T60" fmla="*/ 267 w 268"/>
              <a:gd name="T61" fmla="*/ 13 h 96"/>
              <a:gd name="T62" fmla="*/ 268 w 268"/>
              <a:gd name="T63" fmla="*/ 17 h 96"/>
              <a:gd name="T64" fmla="*/ 268 w 268"/>
              <a:gd name="T65" fmla="*/ 21 h 96"/>
              <a:gd name="T66" fmla="*/ 268 w 268"/>
              <a:gd name="T67"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6">
                <a:moveTo>
                  <a:pt x="268" y="21"/>
                </a:moveTo>
                <a:lnTo>
                  <a:pt x="268" y="75"/>
                </a:lnTo>
                <a:lnTo>
                  <a:pt x="268" y="75"/>
                </a:lnTo>
                <a:lnTo>
                  <a:pt x="268" y="79"/>
                </a:lnTo>
                <a:lnTo>
                  <a:pt x="267" y="83"/>
                </a:lnTo>
                <a:lnTo>
                  <a:pt x="262" y="90"/>
                </a:lnTo>
                <a:lnTo>
                  <a:pt x="255" y="95"/>
                </a:lnTo>
                <a:lnTo>
                  <a:pt x="251" y="96"/>
                </a:lnTo>
                <a:lnTo>
                  <a:pt x="247" y="96"/>
                </a:lnTo>
                <a:lnTo>
                  <a:pt x="22" y="96"/>
                </a:lnTo>
                <a:lnTo>
                  <a:pt x="22" y="96"/>
                </a:lnTo>
                <a:lnTo>
                  <a:pt x="18" y="96"/>
                </a:lnTo>
                <a:lnTo>
                  <a:pt x="14" y="95"/>
                </a:lnTo>
                <a:lnTo>
                  <a:pt x="7" y="90"/>
                </a:lnTo>
                <a:lnTo>
                  <a:pt x="2" y="83"/>
                </a:lnTo>
                <a:lnTo>
                  <a:pt x="0" y="79"/>
                </a:lnTo>
                <a:lnTo>
                  <a:pt x="0" y="75"/>
                </a:lnTo>
                <a:lnTo>
                  <a:pt x="0" y="21"/>
                </a:lnTo>
                <a:lnTo>
                  <a:pt x="0" y="21"/>
                </a:lnTo>
                <a:lnTo>
                  <a:pt x="0" y="17"/>
                </a:lnTo>
                <a:lnTo>
                  <a:pt x="2" y="13"/>
                </a:lnTo>
                <a:lnTo>
                  <a:pt x="7" y="7"/>
                </a:lnTo>
                <a:lnTo>
                  <a:pt x="14" y="1"/>
                </a:lnTo>
                <a:lnTo>
                  <a:pt x="18" y="0"/>
                </a:lnTo>
                <a:lnTo>
                  <a:pt x="22" y="0"/>
                </a:lnTo>
                <a:lnTo>
                  <a:pt x="247" y="0"/>
                </a:lnTo>
                <a:lnTo>
                  <a:pt x="247" y="0"/>
                </a:lnTo>
                <a:lnTo>
                  <a:pt x="251" y="0"/>
                </a:lnTo>
                <a:lnTo>
                  <a:pt x="255" y="1"/>
                </a:lnTo>
                <a:lnTo>
                  <a:pt x="262" y="7"/>
                </a:lnTo>
                <a:lnTo>
                  <a:pt x="267" y="13"/>
                </a:lnTo>
                <a:lnTo>
                  <a:pt x="268" y="17"/>
                </a:lnTo>
                <a:lnTo>
                  <a:pt x="268" y="21"/>
                </a:lnTo>
                <a:lnTo>
                  <a:pt x="268" y="21"/>
                </a:lnTo>
                <a:close/>
              </a:path>
            </a:pathLst>
          </a:custGeom>
          <a:solidFill>
            <a:srgbClr val="ABC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4" name="Freeform 3059"/>
          <p:cNvSpPr>
            <a:spLocks/>
          </p:cNvSpPr>
          <p:nvPr/>
        </p:nvSpPr>
        <p:spPr bwMode="auto">
          <a:xfrm>
            <a:off x="2085976" y="3459163"/>
            <a:ext cx="212725" cy="76200"/>
          </a:xfrm>
          <a:custGeom>
            <a:avLst/>
            <a:gdLst>
              <a:gd name="T0" fmla="*/ 268 w 268"/>
              <a:gd name="T1" fmla="*/ 65 h 97"/>
              <a:gd name="T2" fmla="*/ 268 w 268"/>
              <a:gd name="T3" fmla="*/ 22 h 97"/>
              <a:gd name="T4" fmla="*/ 268 w 268"/>
              <a:gd name="T5" fmla="*/ 22 h 97"/>
              <a:gd name="T6" fmla="*/ 268 w 268"/>
              <a:gd name="T7" fmla="*/ 18 h 97"/>
              <a:gd name="T8" fmla="*/ 267 w 268"/>
              <a:gd name="T9" fmla="*/ 14 h 97"/>
              <a:gd name="T10" fmla="*/ 262 w 268"/>
              <a:gd name="T11" fmla="*/ 7 h 97"/>
              <a:gd name="T12" fmla="*/ 255 w 268"/>
              <a:gd name="T13" fmla="*/ 2 h 97"/>
              <a:gd name="T14" fmla="*/ 251 w 268"/>
              <a:gd name="T15" fmla="*/ 0 h 97"/>
              <a:gd name="T16" fmla="*/ 247 w 268"/>
              <a:gd name="T17" fmla="*/ 0 h 97"/>
              <a:gd name="T18" fmla="*/ 22 w 268"/>
              <a:gd name="T19" fmla="*/ 0 h 97"/>
              <a:gd name="T20" fmla="*/ 22 w 268"/>
              <a:gd name="T21" fmla="*/ 0 h 97"/>
              <a:gd name="T22" fmla="*/ 18 w 268"/>
              <a:gd name="T23" fmla="*/ 0 h 97"/>
              <a:gd name="T24" fmla="*/ 14 w 268"/>
              <a:gd name="T25" fmla="*/ 2 h 97"/>
              <a:gd name="T26" fmla="*/ 7 w 268"/>
              <a:gd name="T27" fmla="*/ 7 h 97"/>
              <a:gd name="T28" fmla="*/ 2 w 268"/>
              <a:gd name="T29" fmla="*/ 14 h 97"/>
              <a:gd name="T30" fmla="*/ 0 w 268"/>
              <a:gd name="T31" fmla="*/ 18 h 97"/>
              <a:gd name="T32" fmla="*/ 0 w 268"/>
              <a:gd name="T33" fmla="*/ 22 h 97"/>
              <a:gd name="T34" fmla="*/ 0 w 268"/>
              <a:gd name="T35" fmla="*/ 75 h 97"/>
              <a:gd name="T36" fmla="*/ 0 w 268"/>
              <a:gd name="T37" fmla="*/ 75 h 97"/>
              <a:gd name="T38" fmla="*/ 0 w 268"/>
              <a:gd name="T39" fmla="*/ 79 h 97"/>
              <a:gd name="T40" fmla="*/ 2 w 268"/>
              <a:gd name="T41" fmla="*/ 84 h 97"/>
              <a:gd name="T42" fmla="*/ 7 w 268"/>
              <a:gd name="T43" fmla="*/ 90 h 97"/>
              <a:gd name="T44" fmla="*/ 14 w 268"/>
              <a:gd name="T45" fmla="*/ 96 h 97"/>
              <a:gd name="T46" fmla="*/ 18 w 268"/>
              <a:gd name="T47" fmla="*/ 97 h 97"/>
              <a:gd name="T48" fmla="*/ 22 w 268"/>
              <a:gd name="T49" fmla="*/ 97 h 97"/>
              <a:gd name="T50" fmla="*/ 97 w 268"/>
              <a:gd name="T5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8" h="97">
                <a:moveTo>
                  <a:pt x="268" y="65"/>
                </a:moveTo>
                <a:lnTo>
                  <a:pt x="268" y="22"/>
                </a:lnTo>
                <a:lnTo>
                  <a:pt x="268" y="22"/>
                </a:lnTo>
                <a:lnTo>
                  <a:pt x="268" y="18"/>
                </a:lnTo>
                <a:lnTo>
                  <a:pt x="267" y="14"/>
                </a:lnTo>
                <a:lnTo>
                  <a:pt x="262" y="7"/>
                </a:lnTo>
                <a:lnTo>
                  <a:pt x="255" y="2"/>
                </a:lnTo>
                <a:lnTo>
                  <a:pt x="251" y="0"/>
                </a:lnTo>
                <a:lnTo>
                  <a:pt x="247" y="0"/>
                </a:lnTo>
                <a:lnTo>
                  <a:pt x="22" y="0"/>
                </a:lnTo>
                <a:lnTo>
                  <a:pt x="22" y="0"/>
                </a:lnTo>
                <a:lnTo>
                  <a:pt x="18" y="0"/>
                </a:lnTo>
                <a:lnTo>
                  <a:pt x="14" y="2"/>
                </a:lnTo>
                <a:lnTo>
                  <a:pt x="7" y="7"/>
                </a:lnTo>
                <a:lnTo>
                  <a:pt x="2" y="14"/>
                </a:lnTo>
                <a:lnTo>
                  <a:pt x="0" y="18"/>
                </a:lnTo>
                <a:lnTo>
                  <a:pt x="0" y="22"/>
                </a:lnTo>
                <a:lnTo>
                  <a:pt x="0" y="75"/>
                </a:lnTo>
                <a:lnTo>
                  <a:pt x="0" y="75"/>
                </a:lnTo>
                <a:lnTo>
                  <a:pt x="0" y="79"/>
                </a:lnTo>
                <a:lnTo>
                  <a:pt x="2" y="84"/>
                </a:lnTo>
                <a:lnTo>
                  <a:pt x="7" y="90"/>
                </a:lnTo>
                <a:lnTo>
                  <a:pt x="14" y="96"/>
                </a:lnTo>
                <a:lnTo>
                  <a:pt x="18" y="97"/>
                </a:lnTo>
                <a:lnTo>
                  <a:pt x="22" y="97"/>
                </a:lnTo>
                <a:lnTo>
                  <a:pt x="97" y="9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95" name="Freeform 3060"/>
          <p:cNvSpPr>
            <a:spLocks/>
          </p:cNvSpPr>
          <p:nvPr/>
        </p:nvSpPr>
        <p:spPr bwMode="auto">
          <a:xfrm>
            <a:off x="2085975" y="3535364"/>
            <a:ext cx="76200" cy="77788"/>
          </a:xfrm>
          <a:custGeom>
            <a:avLst/>
            <a:gdLst>
              <a:gd name="T0" fmla="*/ 97 w 97"/>
              <a:gd name="T1" fmla="*/ 0 h 96"/>
              <a:gd name="T2" fmla="*/ 22 w 97"/>
              <a:gd name="T3" fmla="*/ 0 h 96"/>
              <a:gd name="T4" fmla="*/ 22 w 97"/>
              <a:gd name="T5" fmla="*/ 0 h 96"/>
              <a:gd name="T6" fmla="*/ 18 w 97"/>
              <a:gd name="T7" fmla="*/ 0 h 96"/>
              <a:gd name="T8" fmla="*/ 14 w 97"/>
              <a:gd name="T9" fmla="*/ 1 h 96"/>
              <a:gd name="T10" fmla="*/ 7 w 97"/>
              <a:gd name="T11" fmla="*/ 7 h 96"/>
              <a:gd name="T12" fmla="*/ 2 w 97"/>
              <a:gd name="T13" fmla="*/ 13 h 96"/>
              <a:gd name="T14" fmla="*/ 0 w 97"/>
              <a:gd name="T15" fmla="*/ 17 h 96"/>
              <a:gd name="T16" fmla="*/ 0 w 97"/>
              <a:gd name="T17" fmla="*/ 21 h 96"/>
              <a:gd name="T18" fmla="*/ 0 w 97"/>
              <a:gd name="T19" fmla="*/ 75 h 96"/>
              <a:gd name="T20" fmla="*/ 0 w 97"/>
              <a:gd name="T21" fmla="*/ 75 h 96"/>
              <a:gd name="T22" fmla="*/ 0 w 97"/>
              <a:gd name="T23" fmla="*/ 79 h 96"/>
              <a:gd name="T24" fmla="*/ 2 w 97"/>
              <a:gd name="T25" fmla="*/ 83 h 96"/>
              <a:gd name="T26" fmla="*/ 7 w 97"/>
              <a:gd name="T27" fmla="*/ 90 h 96"/>
              <a:gd name="T28" fmla="*/ 14 w 97"/>
              <a:gd name="T29" fmla="*/ 95 h 96"/>
              <a:gd name="T30" fmla="*/ 18 w 97"/>
              <a:gd name="T31" fmla="*/ 96 h 96"/>
              <a:gd name="T32" fmla="*/ 22 w 97"/>
              <a:gd name="T33" fmla="*/ 96 h 96"/>
              <a:gd name="T34" fmla="*/ 97 w 97"/>
              <a:gd name="T3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6">
                <a:moveTo>
                  <a:pt x="97" y="0"/>
                </a:moveTo>
                <a:lnTo>
                  <a:pt x="22" y="0"/>
                </a:lnTo>
                <a:lnTo>
                  <a:pt x="22" y="0"/>
                </a:lnTo>
                <a:lnTo>
                  <a:pt x="18" y="0"/>
                </a:lnTo>
                <a:lnTo>
                  <a:pt x="14" y="1"/>
                </a:lnTo>
                <a:lnTo>
                  <a:pt x="7" y="7"/>
                </a:lnTo>
                <a:lnTo>
                  <a:pt x="2" y="13"/>
                </a:lnTo>
                <a:lnTo>
                  <a:pt x="0" y="17"/>
                </a:lnTo>
                <a:lnTo>
                  <a:pt x="0" y="21"/>
                </a:lnTo>
                <a:lnTo>
                  <a:pt x="0" y="75"/>
                </a:lnTo>
                <a:lnTo>
                  <a:pt x="0" y="75"/>
                </a:lnTo>
                <a:lnTo>
                  <a:pt x="0" y="79"/>
                </a:lnTo>
                <a:lnTo>
                  <a:pt x="2" y="83"/>
                </a:lnTo>
                <a:lnTo>
                  <a:pt x="7" y="90"/>
                </a:lnTo>
                <a:lnTo>
                  <a:pt x="14" y="95"/>
                </a:lnTo>
                <a:lnTo>
                  <a:pt x="18" y="96"/>
                </a:lnTo>
                <a:lnTo>
                  <a:pt x="22" y="96"/>
                </a:lnTo>
                <a:lnTo>
                  <a:pt x="97" y="9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96" name="Line 3061"/>
          <p:cNvSpPr>
            <a:spLocks noChangeShapeType="1"/>
          </p:cNvSpPr>
          <p:nvPr/>
        </p:nvSpPr>
        <p:spPr bwMode="auto">
          <a:xfrm>
            <a:off x="2111375" y="3408364"/>
            <a:ext cx="0" cy="254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97" name="Line 3062"/>
          <p:cNvSpPr>
            <a:spLocks noChangeShapeType="1"/>
          </p:cNvSpPr>
          <p:nvPr/>
        </p:nvSpPr>
        <p:spPr bwMode="auto">
          <a:xfrm>
            <a:off x="2111375" y="3484564"/>
            <a:ext cx="0" cy="254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98" name="Line 3063"/>
          <p:cNvSpPr>
            <a:spLocks noChangeShapeType="1"/>
          </p:cNvSpPr>
          <p:nvPr/>
        </p:nvSpPr>
        <p:spPr bwMode="auto">
          <a:xfrm>
            <a:off x="2111375" y="3562351"/>
            <a:ext cx="0" cy="254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99" name="Freeform 3064"/>
          <p:cNvSpPr>
            <a:spLocks/>
          </p:cNvSpPr>
          <p:nvPr/>
        </p:nvSpPr>
        <p:spPr bwMode="auto">
          <a:xfrm>
            <a:off x="2189163" y="3527426"/>
            <a:ext cx="127000" cy="93663"/>
          </a:xfrm>
          <a:custGeom>
            <a:avLst/>
            <a:gdLst>
              <a:gd name="T0" fmla="*/ 138 w 161"/>
              <a:gd name="T1" fmla="*/ 50 h 118"/>
              <a:gd name="T2" fmla="*/ 138 w 161"/>
              <a:gd name="T3" fmla="*/ 44 h 118"/>
              <a:gd name="T4" fmla="*/ 135 w 161"/>
              <a:gd name="T5" fmla="*/ 27 h 118"/>
              <a:gd name="T6" fmla="*/ 126 w 161"/>
              <a:gd name="T7" fmla="*/ 14 h 118"/>
              <a:gd name="T8" fmla="*/ 113 w 161"/>
              <a:gd name="T9" fmla="*/ 4 h 118"/>
              <a:gd name="T10" fmla="*/ 97 w 161"/>
              <a:gd name="T11" fmla="*/ 0 h 118"/>
              <a:gd name="T12" fmla="*/ 91 w 161"/>
              <a:gd name="T13" fmla="*/ 0 h 118"/>
              <a:gd name="T14" fmla="*/ 79 w 161"/>
              <a:gd name="T15" fmla="*/ 4 h 118"/>
              <a:gd name="T16" fmla="*/ 68 w 161"/>
              <a:gd name="T17" fmla="*/ 12 h 118"/>
              <a:gd name="T18" fmla="*/ 60 w 161"/>
              <a:gd name="T19" fmla="*/ 23 h 118"/>
              <a:gd name="T20" fmla="*/ 58 w 161"/>
              <a:gd name="T21" fmla="*/ 28 h 118"/>
              <a:gd name="T22" fmla="*/ 44 w 161"/>
              <a:gd name="T23" fmla="*/ 24 h 118"/>
              <a:gd name="T24" fmla="*/ 40 w 161"/>
              <a:gd name="T25" fmla="*/ 24 h 118"/>
              <a:gd name="T26" fmla="*/ 32 w 161"/>
              <a:gd name="T27" fmla="*/ 28 h 118"/>
              <a:gd name="T28" fmla="*/ 25 w 161"/>
              <a:gd name="T29" fmla="*/ 34 h 118"/>
              <a:gd name="T30" fmla="*/ 23 w 161"/>
              <a:gd name="T31" fmla="*/ 43 h 118"/>
              <a:gd name="T32" fmla="*/ 23 w 161"/>
              <a:gd name="T33" fmla="*/ 47 h 118"/>
              <a:gd name="T34" fmla="*/ 23 w 161"/>
              <a:gd name="T35" fmla="*/ 50 h 118"/>
              <a:gd name="T36" fmla="*/ 13 w 161"/>
              <a:gd name="T37" fmla="*/ 54 h 118"/>
              <a:gd name="T38" fmla="*/ 1 w 161"/>
              <a:gd name="T39" fmla="*/ 71 h 118"/>
              <a:gd name="T40" fmla="*/ 0 w 161"/>
              <a:gd name="T41" fmla="*/ 83 h 118"/>
              <a:gd name="T42" fmla="*/ 1 w 161"/>
              <a:gd name="T43" fmla="*/ 90 h 118"/>
              <a:gd name="T44" fmla="*/ 5 w 161"/>
              <a:gd name="T45" fmla="*/ 102 h 118"/>
              <a:gd name="T46" fmla="*/ 15 w 161"/>
              <a:gd name="T47" fmla="*/ 111 h 118"/>
              <a:gd name="T48" fmla="*/ 27 w 161"/>
              <a:gd name="T49" fmla="*/ 117 h 118"/>
              <a:gd name="T50" fmla="*/ 127 w 161"/>
              <a:gd name="T51" fmla="*/ 118 h 118"/>
              <a:gd name="T52" fmla="*/ 134 w 161"/>
              <a:gd name="T53" fmla="*/ 117 h 118"/>
              <a:gd name="T54" fmla="*/ 146 w 161"/>
              <a:gd name="T55" fmla="*/ 111 h 118"/>
              <a:gd name="T56" fmla="*/ 155 w 161"/>
              <a:gd name="T57" fmla="*/ 102 h 118"/>
              <a:gd name="T58" fmla="*/ 160 w 161"/>
              <a:gd name="T59" fmla="*/ 90 h 118"/>
              <a:gd name="T60" fmla="*/ 161 w 161"/>
              <a:gd name="T61" fmla="*/ 83 h 118"/>
              <a:gd name="T62" fmla="*/ 160 w 161"/>
              <a:gd name="T63" fmla="*/ 71 h 118"/>
              <a:gd name="T64" fmla="*/ 154 w 161"/>
              <a:gd name="T65" fmla="*/ 62 h 118"/>
              <a:gd name="T66" fmla="*/ 143 w 161"/>
              <a:gd name="T67" fmla="*/ 51 h 118"/>
              <a:gd name="T68" fmla="*/ 138 w 161"/>
              <a:gd name="T69" fmla="*/ 5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118">
                <a:moveTo>
                  <a:pt x="138" y="50"/>
                </a:moveTo>
                <a:lnTo>
                  <a:pt x="138" y="50"/>
                </a:lnTo>
                <a:lnTo>
                  <a:pt x="138" y="44"/>
                </a:lnTo>
                <a:lnTo>
                  <a:pt x="138" y="44"/>
                </a:lnTo>
                <a:lnTo>
                  <a:pt x="138" y="35"/>
                </a:lnTo>
                <a:lnTo>
                  <a:pt x="135" y="27"/>
                </a:lnTo>
                <a:lnTo>
                  <a:pt x="131" y="20"/>
                </a:lnTo>
                <a:lnTo>
                  <a:pt x="126" y="14"/>
                </a:lnTo>
                <a:lnTo>
                  <a:pt x="121" y="8"/>
                </a:lnTo>
                <a:lnTo>
                  <a:pt x="113" y="4"/>
                </a:lnTo>
                <a:lnTo>
                  <a:pt x="106" y="2"/>
                </a:lnTo>
                <a:lnTo>
                  <a:pt x="97" y="0"/>
                </a:lnTo>
                <a:lnTo>
                  <a:pt x="97" y="0"/>
                </a:lnTo>
                <a:lnTo>
                  <a:pt x="91" y="0"/>
                </a:lnTo>
                <a:lnTo>
                  <a:pt x="84" y="3"/>
                </a:lnTo>
                <a:lnTo>
                  <a:pt x="79" y="4"/>
                </a:lnTo>
                <a:lnTo>
                  <a:pt x="74" y="8"/>
                </a:lnTo>
                <a:lnTo>
                  <a:pt x="68" y="12"/>
                </a:lnTo>
                <a:lnTo>
                  <a:pt x="64" y="18"/>
                </a:lnTo>
                <a:lnTo>
                  <a:pt x="60" y="23"/>
                </a:lnTo>
                <a:lnTo>
                  <a:pt x="58" y="28"/>
                </a:lnTo>
                <a:lnTo>
                  <a:pt x="58" y="28"/>
                </a:lnTo>
                <a:lnTo>
                  <a:pt x="52" y="26"/>
                </a:lnTo>
                <a:lnTo>
                  <a:pt x="44" y="24"/>
                </a:lnTo>
                <a:lnTo>
                  <a:pt x="44" y="24"/>
                </a:lnTo>
                <a:lnTo>
                  <a:pt x="40" y="24"/>
                </a:lnTo>
                <a:lnTo>
                  <a:pt x="36" y="26"/>
                </a:lnTo>
                <a:lnTo>
                  <a:pt x="32" y="28"/>
                </a:lnTo>
                <a:lnTo>
                  <a:pt x="28" y="31"/>
                </a:lnTo>
                <a:lnTo>
                  <a:pt x="25" y="34"/>
                </a:lnTo>
                <a:lnTo>
                  <a:pt x="24" y="38"/>
                </a:lnTo>
                <a:lnTo>
                  <a:pt x="23" y="43"/>
                </a:lnTo>
                <a:lnTo>
                  <a:pt x="23" y="47"/>
                </a:lnTo>
                <a:lnTo>
                  <a:pt x="23" y="47"/>
                </a:lnTo>
                <a:lnTo>
                  <a:pt x="23" y="50"/>
                </a:lnTo>
                <a:lnTo>
                  <a:pt x="23" y="50"/>
                </a:lnTo>
                <a:lnTo>
                  <a:pt x="17" y="51"/>
                </a:lnTo>
                <a:lnTo>
                  <a:pt x="13" y="54"/>
                </a:lnTo>
                <a:lnTo>
                  <a:pt x="7" y="62"/>
                </a:lnTo>
                <a:lnTo>
                  <a:pt x="1" y="71"/>
                </a:lnTo>
                <a:lnTo>
                  <a:pt x="0" y="77"/>
                </a:lnTo>
                <a:lnTo>
                  <a:pt x="0" y="83"/>
                </a:lnTo>
                <a:lnTo>
                  <a:pt x="0" y="83"/>
                </a:lnTo>
                <a:lnTo>
                  <a:pt x="1" y="90"/>
                </a:lnTo>
                <a:lnTo>
                  <a:pt x="3" y="97"/>
                </a:lnTo>
                <a:lnTo>
                  <a:pt x="5" y="102"/>
                </a:lnTo>
                <a:lnTo>
                  <a:pt x="9" y="107"/>
                </a:lnTo>
                <a:lnTo>
                  <a:pt x="15" y="111"/>
                </a:lnTo>
                <a:lnTo>
                  <a:pt x="20" y="115"/>
                </a:lnTo>
                <a:lnTo>
                  <a:pt x="27" y="117"/>
                </a:lnTo>
                <a:lnTo>
                  <a:pt x="34" y="118"/>
                </a:lnTo>
                <a:lnTo>
                  <a:pt x="127" y="118"/>
                </a:lnTo>
                <a:lnTo>
                  <a:pt x="127" y="118"/>
                </a:lnTo>
                <a:lnTo>
                  <a:pt x="134" y="117"/>
                </a:lnTo>
                <a:lnTo>
                  <a:pt x="141" y="115"/>
                </a:lnTo>
                <a:lnTo>
                  <a:pt x="146" y="111"/>
                </a:lnTo>
                <a:lnTo>
                  <a:pt x="151" y="107"/>
                </a:lnTo>
                <a:lnTo>
                  <a:pt x="155" y="102"/>
                </a:lnTo>
                <a:lnTo>
                  <a:pt x="158" y="97"/>
                </a:lnTo>
                <a:lnTo>
                  <a:pt x="160" y="90"/>
                </a:lnTo>
                <a:lnTo>
                  <a:pt x="161" y="83"/>
                </a:lnTo>
                <a:lnTo>
                  <a:pt x="161" y="83"/>
                </a:lnTo>
                <a:lnTo>
                  <a:pt x="161" y="77"/>
                </a:lnTo>
                <a:lnTo>
                  <a:pt x="160" y="71"/>
                </a:lnTo>
                <a:lnTo>
                  <a:pt x="157" y="67"/>
                </a:lnTo>
                <a:lnTo>
                  <a:pt x="154" y="62"/>
                </a:lnTo>
                <a:lnTo>
                  <a:pt x="147" y="54"/>
                </a:lnTo>
                <a:lnTo>
                  <a:pt x="143" y="51"/>
                </a:lnTo>
                <a:lnTo>
                  <a:pt x="138" y="50"/>
                </a:lnTo>
                <a:lnTo>
                  <a:pt x="138" y="5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00" name="Freeform 3065"/>
          <p:cNvSpPr>
            <a:spLocks/>
          </p:cNvSpPr>
          <p:nvPr/>
        </p:nvSpPr>
        <p:spPr bwMode="auto">
          <a:xfrm>
            <a:off x="2289175" y="3565526"/>
            <a:ext cx="26988" cy="28575"/>
          </a:xfrm>
          <a:custGeom>
            <a:avLst/>
            <a:gdLst>
              <a:gd name="T0" fmla="*/ 0 w 34"/>
              <a:gd name="T1" fmla="*/ 0 h 36"/>
              <a:gd name="T2" fmla="*/ 0 w 34"/>
              <a:gd name="T3" fmla="*/ 0 h 36"/>
              <a:gd name="T4" fmla="*/ 7 w 34"/>
              <a:gd name="T5" fmla="*/ 1 h 36"/>
              <a:gd name="T6" fmla="*/ 14 w 34"/>
              <a:gd name="T7" fmla="*/ 3 h 36"/>
              <a:gd name="T8" fmla="*/ 19 w 34"/>
              <a:gd name="T9" fmla="*/ 7 h 36"/>
              <a:gd name="T10" fmla="*/ 24 w 34"/>
              <a:gd name="T11" fmla="*/ 11 h 36"/>
              <a:gd name="T12" fmla="*/ 28 w 34"/>
              <a:gd name="T13" fmla="*/ 16 h 36"/>
              <a:gd name="T14" fmla="*/ 31 w 34"/>
              <a:gd name="T15" fmla="*/ 22 h 36"/>
              <a:gd name="T16" fmla="*/ 33 w 34"/>
              <a:gd name="T17" fmla="*/ 28 h 36"/>
              <a:gd name="T18" fmla="*/ 34 w 34"/>
              <a:gd name="T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0" y="0"/>
                </a:moveTo>
                <a:lnTo>
                  <a:pt x="0" y="0"/>
                </a:lnTo>
                <a:lnTo>
                  <a:pt x="7" y="1"/>
                </a:lnTo>
                <a:lnTo>
                  <a:pt x="14" y="3"/>
                </a:lnTo>
                <a:lnTo>
                  <a:pt x="19" y="7"/>
                </a:lnTo>
                <a:lnTo>
                  <a:pt x="24" y="11"/>
                </a:lnTo>
                <a:lnTo>
                  <a:pt x="28" y="16"/>
                </a:lnTo>
                <a:lnTo>
                  <a:pt x="31" y="22"/>
                </a:lnTo>
                <a:lnTo>
                  <a:pt x="33" y="28"/>
                </a:lnTo>
                <a:lnTo>
                  <a:pt x="34" y="3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01" name="Freeform 3066"/>
          <p:cNvSpPr>
            <a:spLocks/>
          </p:cNvSpPr>
          <p:nvPr/>
        </p:nvSpPr>
        <p:spPr bwMode="auto">
          <a:xfrm>
            <a:off x="2189164" y="3565526"/>
            <a:ext cx="25400" cy="28575"/>
          </a:xfrm>
          <a:custGeom>
            <a:avLst/>
            <a:gdLst>
              <a:gd name="T0" fmla="*/ 0 w 34"/>
              <a:gd name="T1" fmla="*/ 36 h 36"/>
              <a:gd name="T2" fmla="*/ 0 w 34"/>
              <a:gd name="T3" fmla="*/ 36 h 36"/>
              <a:gd name="T4" fmla="*/ 1 w 34"/>
              <a:gd name="T5" fmla="*/ 28 h 36"/>
              <a:gd name="T6" fmla="*/ 3 w 34"/>
              <a:gd name="T7" fmla="*/ 22 h 36"/>
              <a:gd name="T8" fmla="*/ 5 w 34"/>
              <a:gd name="T9" fmla="*/ 16 h 36"/>
              <a:gd name="T10" fmla="*/ 9 w 34"/>
              <a:gd name="T11" fmla="*/ 11 h 36"/>
              <a:gd name="T12" fmla="*/ 15 w 34"/>
              <a:gd name="T13" fmla="*/ 7 h 36"/>
              <a:gd name="T14" fmla="*/ 20 w 34"/>
              <a:gd name="T15" fmla="*/ 3 h 36"/>
              <a:gd name="T16" fmla="*/ 27 w 34"/>
              <a:gd name="T17" fmla="*/ 1 h 36"/>
              <a:gd name="T18" fmla="*/ 34 w 34"/>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0" y="36"/>
                </a:moveTo>
                <a:lnTo>
                  <a:pt x="0" y="36"/>
                </a:lnTo>
                <a:lnTo>
                  <a:pt x="1" y="28"/>
                </a:lnTo>
                <a:lnTo>
                  <a:pt x="3" y="22"/>
                </a:lnTo>
                <a:lnTo>
                  <a:pt x="5" y="16"/>
                </a:lnTo>
                <a:lnTo>
                  <a:pt x="9" y="11"/>
                </a:lnTo>
                <a:lnTo>
                  <a:pt x="15" y="7"/>
                </a:lnTo>
                <a:lnTo>
                  <a:pt x="20" y="3"/>
                </a:lnTo>
                <a:lnTo>
                  <a:pt x="27" y="1"/>
                </a:lnTo>
                <a:lnTo>
                  <a:pt x="34"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02" name="Freeform 3067"/>
          <p:cNvSpPr>
            <a:spLocks/>
          </p:cNvSpPr>
          <p:nvPr/>
        </p:nvSpPr>
        <p:spPr bwMode="auto">
          <a:xfrm>
            <a:off x="2224089" y="3546476"/>
            <a:ext cx="15875" cy="9525"/>
          </a:xfrm>
          <a:custGeom>
            <a:avLst/>
            <a:gdLst>
              <a:gd name="T0" fmla="*/ 0 w 20"/>
              <a:gd name="T1" fmla="*/ 0 h 12"/>
              <a:gd name="T2" fmla="*/ 0 w 20"/>
              <a:gd name="T3" fmla="*/ 0 h 12"/>
              <a:gd name="T4" fmla="*/ 7 w 20"/>
              <a:gd name="T5" fmla="*/ 0 h 12"/>
              <a:gd name="T6" fmla="*/ 12 w 20"/>
              <a:gd name="T7" fmla="*/ 3 h 12"/>
              <a:gd name="T8" fmla="*/ 16 w 20"/>
              <a:gd name="T9" fmla="*/ 7 h 12"/>
              <a:gd name="T10" fmla="*/ 20 w 20"/>
              <a:gd name="T11" fmla="*/ 12 h 12"/>
            </a:gdLst>
            <a:ahLst/>
            <a:cxnLst>
              <a:cxn ang="0">
                <a:pos x="T0" y="T1"/>
              </a:cxn>
              <a:cxn ang="0">
                <a:pos x="T2" y="T3"/>
              </a:cxn>
              <a:cxn ang="0">
                <a:pos x="T4" y="T5"/>
              </a:cxn>
              <a:cxn ang="0">
                <a:pos x="T6" y="T7"/>
              </a:cxn>
              <a:cxn ang="0">
                <a:pos x="T8" y="T9"/>
              </a:cxn>
              <a:cxn ang="0">
                <a:pos x="T10" y="T11"/>
              </a:cxn>
            </a:cxnLst>
            <a:rect l="0" t="0" r="r" b="b"/>
            <a:pathLst>
              <a:path w="20" h="12">
                <a:moveTo>
                  <a:pt x="0" y="0"/>
                </a:moveTo>
                <a:lnTo>
                  <a:pt x="0" y="0"/>
                </a:lnTo>
                <a:lnTo>
                  <a:pt x="7" y="0"/>
                </a:lnTo>
                <a:lnTo>
                  <a:pt x="12" y="3"/>
                </a:lnTo>
                <a:lnTo>
                  <a:pt x="16" y="7"/>
                </a:lnTo>
                <a:lnTo>
                  <a:pt x="20" y="1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03" name="Freeform 3068"/>
          <p:cNvSpPr>
            <a:spLocks/>
          </p:cNvSpPr>
          <p:nvPr/>
        </p:nvSpPr>
        <p:spPr bwMode="auto">
          <a:xfrm>
            <a:off x="2392364" y="3306764"/>
            <a:ext cx="382588" cy="382588"/>
          </a:xfrm>
          <a:custGeom>
            <a:avLst/>
            <a:gdLst>
              <a:gd name="T0" fmla="*/ 483 w 483"/>
              <a:gd name="T1" fmla="*/ 241 h 482"/>
              <a:gd name="T2" fmla="*/ 478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8" y="481"/>
                </a:lnTo>
                <a:lnTo>
                  <a:pt x="242" y="482"/>
                </a:lnTo>
                <a:lnTo>
                  <a:pt x="242"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8" y="289"/>
                </a:lnTo>
                <a:lnTo>
                  <a:pt x="482" y="265"/>
                </a:lnTo>
                <a:lnTo>
                  <a:pt x="483" y="241"/>
                </a:lnTo>
                <a:lnTo>
                  <a:pt x="483"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04" name="Freeform 3069"/>
          <p:cNvSpPr>
            <a:spLocks/>
          </p:cNvSpPr>
          <p:nvPr/>
        </p:nvSpPr>
        <p:spPr bwMode="auto">
          <a:xfrm>
            <a:off x="2478089" y="3403602"/>
            <a:ext cx="203200" cy="204788"/>
          </a:xfrm>
          <a:custGeom>
            <a:avLst/>
            <a:gdLst>
              <a:gd name="T0" fmla="*/ 250 w 257"/>
              <a:gd name="T1" fmla="*/ 226 h 257"/>
              <a:gd name="T2" fmla="*/ 254 w 257"/>
              <a:gd name="T3" fmla="*/ 222 h 257"/>
              <a:gd name="T4" fmla="*/ 257 w 257"/>
              <a:gd name="T5" fmla="*/ 214 h 257"/>
              <a:gd name="T6" fmla="*/ 256 w 257"/>
              <a:gd name="T7" fmla="*/ 206 h 257"/>
              <a:gd name="T8" fmla="*/ 252 w 257"/>
              <a:gd name="T9" fmla="*/ 198 h 257"/>
              <a:gd name="T10" fmla="*/ 213 w 257"/>
              <a:gd name="T11" fmla="*/ 166 h 257"/>
              <a:gd name="T12" fmla="*/ 206 w 257"/>
              <a:gd name="T13" fmla="*/ 163 h 257"/>
              <a:gd name="T14" fmla="*/ 193 w 257"/>
              <a:gd name="T15" fmla="*/ 163 h 257"/>
              <a:gd name="T16" fmla="*/ 178 w 257"/>
              <a:gd name="T17" fmla="*/ 173 h 257"/>
              <a:gd name="T18" fmla="*/ 171 w 257"/>
              <a:gd name="T19" fmla="*/ 177 h 257"/>
              <a:gd name="T20" fmla="*/ 156 w 257"/>
              <a:gd name="T21" fmla="*/ 175 h 257"/>
              <a:gd name="T22" fmla="*/ 85 w 257"/>
              <a:gd name="T23" fmla="*/ 107 h 257"/>
              <a:gd name="T24" fmla="*/ 81 w 257"/>
              <a:gd name="T25" fmla="*/ 100 h 257"/>
              <a:gd name="T26" fmla="*/ 80 w 257"/>
              <a:gd name="T27" fmla="*/ 86 h 257"/>
              <a:gd name="T28" fmla="*/ 91 w 257"/>
              <a:gd name="T29" fmla="*/ 71 h 257"/>
              <a:gd name="T30" fmla="*/ 93 w 257"/>
              <a:gd name="T31" fmla="*/ 64 h 257"/>
              <a:gd name="T32" fmla="*/ 93 w 257"/>
              <a:gd name="T33" fmla="*/ 51 h 257"/>
              <a:gd name="T34" fmla="*/ 63 w 257"/>
              <a:gd name="T35" fmla="*/ 8 h 257"/>
              <a:gd name="T36" fmla="*/ 60 w 257"/>
              <a:gd name="T37" fmla="*/ 5 h 257"/>
              <a:gd name="T38" fmla="*/ 52 w 257"/>
              <a:gd name="T39" fmla="*/ 1 h 257"/>
              <a:gd name="T40" fmla="*/ 42 w 257"/>
              <a:gd name="T41" fmla="*/ 0 h 257"/>
              <a:gd name="T42" fmla="*/ 34 w 257"/>
              <a:gd name="T43" fmla="*/ 4 h 257"/>
              <a:gd name="T44" fmla="*/ 8 w 257"/>
              <a:gd name="T45" fmla="*/ 29 h 257"/>
              <a:gd name="T46" fmla="*/ 5 w 257"/>
              <a:gd name="T47" fmla="*/ 32 h 257"/>
              <a:gd name="T48" fmla="*/ 1 w 257"/>
              <a:gd name="T49" fmla="*/ 41 h 257"/>
              <a:gd name="T50" fmla="*/ 0 w 257"/>
              <a:gd name="T51" fmla="*/ 53 h 257"/>
              <a:gd name="T52" fmla="*/ 2 w 257"/>
              <a:gd name="T53" fmla="*/ 68 h 257"/>
              <a:gd name="T54" fmla="*/ 9 w 257"/>
              <a:gd name="T55" fmla="*/ 86 h 257"/>
              <a:gd name="T56" fmla="*/ 21 w 257"/>
              <a:gd name="T57" fmla="*/ 107 h 257"/>
              <a:gd name="T58" fmla="*/ 51 w 257"/>
              <a:gd name="T59" fmla="*/ 146 h 257"/>
              <a:gd name="T60" fmla="*/ 80 w 257"/>
              <a:gd name="T61" fmla="*/ 177 h 257"/>
              <a:gd name="T62" fmla="*/ 124 w 257"/>
              <a:gd name="T63" fmla="*/ 218 h 257"/>
              <a:gd name="T64" fmla="*/ 150 w 257"/>
              <a:gd name="T65" fmla="*/ 236 h 257"/>
              <a:gd name="T66" fmla="*/ 171 w 257"/>
              <a:gd name="T67" fmla="*/ 248 h 257"/>
              <a:gd name="T68" fmla="*/ 190 w 257"/>
              <a:gd name="T69" fmla="*/ 254 h 257"/>
              <a:gd name="T70" fmla="*/ 205 w 257"/>
              <a:gd name="T71" fmla="*/ 257 h 257"/>
              <a:gd name="T72" fmla="*/ 217 w 257"/>
              <a:gd name="T73" fmla="*/ 256 h 257"/>
              <a:gd name="T74" fmla="*/ 227 w 257"/>
              <a:gd name="T75" fmla="*/ 24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7" h="257">
                <a:moveTo>
                  <a:pt x="227" y="249"/>
                </a:moveTo>
                <a:lnTo>
                  <a:pt x="250" y="226"/>
                </a:lnTo>
                <a:lnTo>
                  <a:pt x="250" y="226"/>
                </a:lnTo>
                <a:lnTo>
                  <a:pt x="254" y="222"/>
                </a:lnTo>
                <a:lnTo>
                  <a:pt x="256" y="218"/>
                </a:lnTo>
                <a:lnTo>
                  <a:pt x="257" y="214"/>
                </a:lnTo>
                <a:lnTo>
                  <a:pt x="257" y="210"/>
                </a:lnTo>
                <a:lnTo>
                  <a:pt x="256" y="206"/>
                </a:lnTo>
                <a:lnTo>
                  <a:pt x="254" y="201"/>
                </a:lnTo>
                <a:lnTo>
                  <a:pt x="252" y="198"/>
                </a:lnTo>
                <a:lnTo>
                  <a:pt x="249" y="194"/>
                </a:lnTo>
                <a:lnTo>
                  <a:pt x="213" y="166"/>
                </a:lnTo>
                <a:lnTo>
                  <a:pt x="213" y="166"/>
                </a:lnTo>
                <a:lnTo>
                  <a:pt x="206" y="163"/>
                </a:lnTo>
                <a:lnTo>
                  <a:pt x="199" y="162"/>
                </a:lnTo>
                <a:lnTo>
                  <a:pt x="193" y="163"/>
                </a:lnTo>
                <a:lnTo>
                  <a:pt x="186" y="166"/>
                </a:lnTo>
                <a:lnTo>
                  <a:pt x="178" y="173"/>
                </a:lnTo>
                <a:lnTo>
                  <a:pt x="178" y="173"/>
                </a:lnTo>
                <a:lnTo>
                  <a:pt x="171" y="177"/>
                </a:lnTo>
                <a:lnTo>
                  <a:pt x="163" y="178"/>
                </a:lnTo>
                <a:lnTo>
                  <a:pt x="156" y="175"/>
                </a:lnTo>
                <a:lnTo>
                  <a:pt x="150" y="171"/>
                </a:lnTo>
                <a:lnTo>
                  <a:pt x="85" y="107"/>
                </a:lnTo>
                <a:lnTo>
                  <a:pt x="85" y="107"/>
                </a:lnTo>
                <a:lnTo>
                  <a:pt x="81" y="100"/>
                </a:lnTo>
                <a:lnTo>
                  <a:pt x="80" y="94"/>
                </a:lnTo>
                <a:lnTo>
                  <a:pt x="80" y="86"/>
                </a:lnTo>
                <a:lnTo>
                  <a:pt x="84" y="79"/>
                </a:lnTo>
                <a:lnTo>
                  <a:pt x="91" y="71"/>
                </a:lnTo>
                <a:lnTo>
                  <a:pt x="91" y="71"/>
                </a:lnTo>
                <a:lnTo>
                  <a:pt x="93" y="64"/>
                </a:lnTo>
                <a:lnTo>
                  <a:pt x="95" y="57"/>
                </a:lnTo>
                <a:lnTo>
                  <a:pt x="93" y="51"/>
                </a:lnTo>
                <a:lnTo>
                  <a:pt x="91" y="44"/>
                </a:lnTo>
                <a:lnTo>
                  <a:pt x="63" y="8"/>
                </a:lnTo>
                <a:lnTo>
                  <a:pt x="63" y="8"/>
                </a:lnTo>
                <a:lnTo>
                  <a:pt x="60" y="5"/>
                </a:lnTo>
                <a:lnTo>
                  <a:pt x="56" y="2"/>
                </a:lnTo>
                <a:lnTo>
                  <a:pt x="52" y="1"/>
                </a:lnTo>
                <a:lnTo>
                  <a:pt x="47" y="0"/>
                </a:lnTo>
                <a:lnTo>
                  <a:pt x="42" y="0"/>
                </a:lnTo>
                <a:lnTo>
                  <a:pt x="38" y="1"/>
                </a:lnTo>
                <a:lnTo>
                  <a:pt x="34" y="4"/>
                </a:lnTo>
                <a:lnTo>
                  <a:pt x="30" y="6"/>
                </a:lnTo>
                <a:lnTo>
                  <a:pt x="8" y="29"/>
                </a:lnTo>
                <a:lnTo>
                  <a:pt x="8" y="29"/>
                </a:lnTo>
                <a:lnTo>
                  <a:pt x="5" y="32"/>
                </a:lnTo>
                <a:lnTo>
                  <a:pt x="2" y="36"/>
                </a:lnTo>
                <a:lnTo>
                  <a:pt x="1" y="41"/>
                </a:lnTo>
                <a:lnTo>
                  <a:pt x="0" y="47"/>
                </a:lnTo>
                <a:lnTo>
                  <a:pt x="0" y="53"/>
                </a:lnTo>
                <a:lnTo>
                  <a:pt x="1" y="60"/>
                </a:lnTo>
                <a:lnTo>
                  <a:pt x="2" y="68"/>
                </a:lnTo>
                <a:lnTo>
                  <a:pt x="5" y="76"/>
                </a:lnTo>
                <a:lnTo>
                  <a:pt x="9" y="86"/>
                </a:lnTo>
                <a:lnTo>
                  <a:pt x="14" y="96"/>
                </a:lnTo>
                <a:lnTo>
                  <a:pt x="21" y="107"/>
                </a:lnTo>
                <a:lnTo>
                  <a:pt x="29" y="119"/>
                </a:lnTo>
                <a:lnTo>
                  <a:pt x="51" y="146"/>
                </a:lnTo>
                <a:lnTo>
                  <a:pt x="80" y="177"/>
                </a:lnTo>
                <a:lnTo>
                  <a:pt x="80" y="177"/>
                </a:lnTo>
                <a:lnTo>
                  <a:pt x="111" y="206"/>
                </a:lnTo>
                <a:lnTo>
                  <a:pt x="124" y="218"/>
                </a:lnTo>
                <a:lnTo>
                  <a:pt x="138" y="228"/>
                </a:lnTo>
                <a:lnTo>
                  <a:pt x="150" y="236"/>
                </a:lnTo>
                <a:lnTo>
                  <a:pt x="162" y="242"/>
                </a:lnTo>
                <a:lnTo>
                  <a:pt x="171" y="248"/>
                </a:lnTo>
                <a:lnTo>
                  <a:pt x="182" y="252"/>
                </a:lnTo>
                <a:lnTo>
                  <a:pt x="190" y="254"/>
                </a:lnTo>
                <a:lnTo>
                  <a:pt x="198" y="256"/>
                </a:lnTo>
                <a:lnTo>
                  <a:pt x="205" y="257"/>
                </a:lnTo>
                <a:lnTo>
                  <a:pt x="211" y="257"/>
                </a:lnTo>
                <a:lnTo>
                  <a:pt x="217" y="256"/>
                </a:lnTo>
                <a:lnTo>
                  <a:pt x="221" y="254"/>
                </a:lnTo>
                <a:lnTo>
                  <a:pt x="227" y="249"/>
                </a:lnTo>
                <a:lnTo>
                  <a:pt x="227" y="249"/>
                </a:lnTo>
                <a:close/>
              </a:path>
            </a:pathLst>
          </a:custGeom>
          <a:solidFill>
            <a:srgbClr val="FFFFFF"/>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05" name="Freeform 3070"/>
          <p:cNvSpPr>
            <a:spLocks/>
          </p:cNvSpPr>
          <p:nvPr/>
        </p:nvSpPr>
        <p:spPr bwMode="auto">
          <a:xfrm>
            <a:off x="2592389" y="3387727"/>
            <a:ext cx="106363" cy="106363"/>
          </a:xfrm>
          <a:custGeom>
            <a:avLst/>
            <a:gdLst>
              <a:gd name="T0" fmla="*/ 134 w 134"/>
              <a:gd name="T1" fmla="*/ 134 h 134"/>
              <a:gd name="T2" fmla="*/ 134 w 134"/>
              <a:gd name="T3" fmla="*/ 134 h 134"/>
              <a:gd name="T4" fmla="*/ 133 w 134"/>
              <a:gd name="T5" fmla="*/ 121 h 134"/>
              <a:gd name="T6" fmla="*/ 132 w 134"/>
              <a:gd name="T7" fmla="*/ 108 h 134"/>
              <a:gd name="T8" fmla="*/ 129 w 134"/>
              <a:gd name="T9" fmla="*/ 94 h 134"/>
              <a:gd name="T10" fmla="*/ 124 w 134"/>
              <a:gd name="T11" fmla="*/ 82 h 134"/>
              <a:gd name="T12" fmla="*/ 118 w 134"/>
              <a:gd name="T13" fmla="*/ 70 h 134"/>
              <a:gd name="T14" fmla="*/ 112 w 134"/>
              <a:gd name="T15" fmla="*/ 59 h 134"/>
              <a:gd name="T16" fmla="*/ 104 w 134"/>
              <a:gd name="T17" fmla="*/ 49 h 134"/>
              <a:gd name="T18" fmla="*/ 96 w 134"/>
              <a:gd name="T19" fmla="*/ 39 h 134"/>
              <a:gd name="T20" fmla="*/ 86 w 134"/>
              <a:gd name="T21" fmla="*/ 31 h 134"/>
              <a:gd name="T22" fmla="*/ 75 w 134"/>
              <a:gd name="T23" fmla="*/ 23 h 134"/>
              <a:gd name="T24" fmla="*/ 65 w 134"/>
              <a:gd name="T25" fmla="*/ 16 h 134"/>
              <a:gd name="T26" fmla="*/ 53 w 134"/>
              <a:gd name="T27" fmla="*/ 11 h 134"/>
              <a:gd name="T28" fmla="*/ 41 w 134"/>
              <a:gd name="T29" fmla="*/ 6 h 134"/>
              <a:gd name="T30" fmla="*/ 27 w 134"/>
              <a:gd name="T31" fmla="*/ 3 h 134"/>
              <a:gd name="T32" fmla="*/ 14 w 134"/>
              <a:gd name="T33" fmla="*/ 2 h 134"/>
              <a:gd name="T34" fmla="*/ 0 w 134"/>
              <a:gd name="T3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4">
                <a:moveTo>
                  <a:pt x="134" y="134"/>
                </a:moveTo>
                <a:lnTo>
                  <a:pt x="134" y="134"/>
                </a:lnTo>
                <a:lnTo>
                  <a:pt x="133" y="121"/>
                </a:lnTo>
                <a:lnTo>
                  <a:pt x="132" y="108"/>
                </a:lnTo>
                <a:lnTo>
                  <a:pt x="129" y="94"/>
                </a:lnTo>
                <a:lnTo>
                  <a:pt x="124" y="82"/>
                </a:lnTo>
                <a:lnTo>
                  <a:pt x="118" y="70"/>
                </a:lnTo>
                <a:lnTo>
                  <a:pt x="112" y="59"/>
                </a:lnTo>
                <a:lnTo>
                  <a:pt x="104" y="49"/>
                </a:lnTo>
                <a:lnTo>
                  <a:pt x="96" y="39"/>
                </a:lnTo>
                <a:lnTo>
                  <a:pt x="86" y="31"/>
                </a:lnTo>
                <a:lnTo>
                  <a:pt x="75" y="23"/>
                </a:lnTo>
                <a:lnTo>
                  <a:pt x="65" y="16"/>
                </a:lnTo>
                <a:lnTo>
                  <a:pt x="53" y="11"/>
                </a:lnTo>
                <a:lnTo>
                  <a:pt x="41" y="6"/>
                </a:lnTo>
                <a:lnTo>
                  <a:pt x="27" y="3"/>
                </a:lnTo>
                <a:lnTo>
                  <a:pt x="14" y="2"/>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06" name="Freeform 3071"/>
          <p:cNvSpPr>
            <a:spLocks/>
          </p:cNvSpPr>
          <p:nvPr/>
        </p:nvSpPr>
        <p:spPr bwMode="auto">
          <a:xfrm>
            <a:off x="2592389" y="3413127"/>
            <a:ext cx="80963" cy="80963"/>
          </a:xfrm>
          <a:custGeom>
            <a:avLst/>
            <a:gdLst>
              <a:gd name="T0" fmla="*/ 0 w 102"/>
              <a:gd name="T1" fmla="*/ 0 h 102"/>
              <a:gd name="T2" fmla="*/ 0 w 102"/>
              <a:gd name="T3" fmla="*/ 0 h 102"/>
              <a:gd name="T4" fmla="*/ 11 w 102"/>
              <a:gd name="T5" fmla="*/ 0 h 102"/>
              <a:gd name="T6" fmla="*/ 20 w 102"/>
              <a:gd name="T7" fmla="*/ 3 h 102"/>
              <a:gd name="T8" fmla="*/ 31 w 102"/>
              <a:gd name="T9" fmla="*/ 5 h 102"/>
              <a:gd name="T10" fmla="*/ 41 w 102"/>
              <a:gd name="T11" fmla="*/ 9 h 102"/>
              <a:gd name="T12" fmla="*/ 49 w 102"/>
              <a:gd name="T13" fmla="*/ 13 h 102"/>
              <a:gd name="T14" fmla="*/ 57 w 102"/>
              <a:gd name="T15" fmla="*/ 18 h 102"/>
              <a:gd name="T16" fmla="*/ 65 w 102"/>
              <a:gd name="T17" fmla="*/ 23 h 102"/>
              <a:gd name="T18" fmla="*/ 73 w 102"/>
              <a:gd name="T19" fmla="*/ 30 h 102"/>
              <a:gd name="T20" fmla="*/ 79 w 102"/>
              <a:gd name="T21" fmla="*/ 38 h 102"/>
              <a:gd name="T22" fmla="*/ 85 w 102"/>
              <a:gd name="T23" fmla="*/ 46 h 102"/>
              <a:gd name="T24" fmla="*/ 90 w 102"/>
              <a:gd name="T25" fmla="*/ 54 h 102"/>
              <a:gd name="T26" fmla="*/ 94 w 102"/>
              <a:gd name="T27" fmla="*/ 62 h 102"/>
              <a:gd name="T28" fmla="*/ 98 w 102"/>
              <a:gd name="T29" fmla="*/ 72 h 102"/>
              <a:gd name="T30" fmla="*/ 100 w 102"/>
              <a:gd name="T31" fmla="*/ 82 h 102"/>
              <a:gd name="T32" fmla="*/ 102 w 102"/>
              <a:gd name="T33" fmla="*/ 92 h 102"/>
              <a:gd name="T34" fmla="*/ 102 w 102"/>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02">
                <a:moveTo>
                  <a:pt x="0" y="0"/>
                </a:moveTo>
                <a:lnTo>
                  <a:pt x="0" y="0"/>
                </a:lnTo>
                <a:lnTo>
                  <a:pt x="11" y="0"/>
                </a:lnTo>
                <a:lnTo>
                  <a:pt x="20" y="3"/>
                </a:lnTo>
                <a:lnTo>
                  <a:pt x="31" y="5"/>
                </a:lnTo>
                <a:lnTo>
                  <a:pt x="41" y="9"/>
                </a:lnTo>
                <a:lnTo>
                  <a:pt x="49" y="13"/>
                </a:lnTo>
                <a:lnTo>
                  <a:pt x="57" y="18"/>
                </a:lnTo>
                <a:lnTo>
                  <a:pt x="65" y="23"/>
                </a:lnTo>
                <a:lnTo>
                  <a:pt x="73" y="30"/>
                </a:lnTo>
                <a:lnTo>
                  <a:pt x="79" y="38"/>
                </a:lnTo>
                <a:lnTo>
                  <a:pt x="85" y="46"/>
                </a:lnTo>
                <a:lnTo>
                  <a:pt x="90" y="54"/>
                </a:lnTo>
                <a:lnTo>
                  <a:pt x="94" y="62"/>
                </a:lnTo>
                <a:lnTo>
                  <a:pt x="98" y="72"/>
                </a:lnTo>
                <a:lnTo>
                  <a:pt x="100" y="82"/>
                </a:lnTo>
                <a:lnTo>
                  <a:pt x="102" y="92"/>
                </a:lnTo>
                <a:lnTo>
                  <a:pt x="102" y="10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07" name="Freeform 3072"/>
          <p:cNvSpPr>
            <a:spLocks/>
          </p:cNvSpPr>
          <p:nvPr/>
        </p:nvSpPr>
        <p:spPr bwMode="auto">
          <a:xfrm>
            <a:off x="2592389" y="3438527"/>
            <a:ext cx="55563" cy="55563"/>
          </a:xfrm>
          <a:custGeom>
            <a:avLst/>
            <a:gdLst>
              <a:gd name="T0" fmla="*/ 0 w 70"/>
              <a:gd name="T1" fmla="*/ 0 h 69"/>
              <a:gd name="T2" fmla="*/ 0 w 70"/>
              <a:gd name="T3" fmla="*/ 0 h 69"/>
              <a:gd name="T4" fmla="*/ 14 w 70"/>
              <a:gd name="T5" fmla="*/ 1 h 69"/>
              <a:gd name="T6" fmla="*/ 27 w 70"/>
              <a:gd name="T7" fmla="*/ 5 h 69"/>
              <a:gd name="T8" fmla="*/ 39 w 70"/>
              <a:gd name="T9" fmla="*/ 12 h 69"/>
              <a:gd name="T10" fmla="*/ 50 w 70"/>
              <a:gd name="T11" fmla="*/ 20 h 69"/>
              <a:gd name="T12" fmla="*/ 58 w 70"/>
              <a:gd name="T13" fmla="*/ 30 h 69"/>
              <a:gd name="T14" fmla="*/ 65 w 70"/>
              <a:gd name="T15" fmla="*/ 43 h 69"/>
              <a:gd name="T16" fmla="*/ 69 w 70"/>
              <a:gd name="T17" fmla="*/ 56 h 69"/>
              <a:gd name="T18" fmla="*/ 70 w 70"/>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9">
                <a:moveTo>
                  <a:pt x="0" y="0"/>
                </a:moveTo>
                <a:lnTo>
                  <a:pt x="0" y="0"/>
                </a:lnTo>
                <a:lnTo>
                  <a:pt x="14" y="1"/>
                </a:lnTo>
                <a:lnTo>
                  <a:pt x="27" y="5"/>
                </a:lnTo>
                <a:lnTo>
                  <a:pt x="39" y="12"/>
                </a:lnTo>
                <a:lnTo>
                  <a:pt x="50" y="20"/>
                </a:lnTo>
                <a:lnTo>
                  <a:pt x="58" y="30"/>
                </a:lnTo>
                <a:lnTo>
                  <a:pt x="65" y="43"/>
                </a:lnTo>
                <a:lnTo>
                  <a:pt x="69" y="56"/>
                </a:lnTo>
                <a:lnTo>
                  <a:pt x="70" y="6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08" name="Freeform 3073"/>
          <p:cNvSpPr>
            <a:spLocks/>
          </p:cNvSpPr>
          <p:nvPr/>
        </p:nvSpPr>
        <p:spPr bwMode="auto">
          <a:xfrm>
            <a:off x="2592389" y="3463927"/>
            <a:ext cx="30163" cy="30163"/>
          </a:xfrm>
          <a:custGeom>
            <a:avLst/>
            <a:gdLst>
              <a:gd name="T0" fmla="*/ 0 w 38"/>
              <a:gd name="T1" fmla="*/ 0 h 37"/>
              <a:gd name="T2" fmla="*/ 0 w 38"/>
              <a:gd name="T3" fmla="*/ 0 h 37"/>
              <a:gd name="T4" fmla="*/ 8 w 38"/>
              <a:gd name="T5" fmla="*/ 1 h 37"/>
              <a:gd name="T6" fmla="*/ 15 w 38"/>
              <a:gd name="T7" fmla="*/ 2 h 37"/>
              <a:gd name="T8" fmla="*/ 22 w 38"/>
              <a:gd name="T9" fmla="*/ 7 h 37"/>
              <a:gd name="T10" fmla="*/ 27 w 38"/>
              <a:gd name="T11" fmla="*/ 11 h 37"/>
              <a:gd name="T12" fmla="*/ 31 w 38"/>
              <a:gd name="T13" fmla="*/ 16 h 37"/>
              <a:gd name="T14" fmla="*/ 35 w 38"/>
              <a:gd name="T15" fmla="*/ 23 h 37"/>
              <a:gd name="T16" fmla="*/ 37 w 38"/>
              <a:gd name="T17" fmla="*/ 29 h 37"/>
              <a:gd name="T18" fmla="*/ 38 w 38"/>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0" y="0"/>
                </a:moveTo>
                <a:lnTo>
                  <a:pt x="0" y="0"/>
                </a:lnTo>
                <a:lnTo>
                  <a:pt x="8" y="1"/>
                </a:lnTo>
                <a:lnTo>
                  <a:pt x="15" y="2"/>
                </a:lnTo>
                <a:lnTo>
                  <a:pt x="22" y="7"/>
                </a:lnTo>
                <a:lnTo>
                  <a:pt x="27" y="11"/>
                </a:lnTo>
                <a:lnTo>
                  <a:pt x="31" y="16"/>
                </a:lnTo>
                <a:lnTo>
                  <a:pt x="35" y="23"/>
                </a:lnTo>
                <a:lnTo>
                  <a:pt x="37" y="29"/>
                </a:lnTo>
                <a:lnTo>
                  <a:pt x="38" y="37"/>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09" name="Freeform 3074"/>
          <p:cNvSpPr>
            <a:spLocks/>
          </p:cNvSpPr>
          <p:nvPr/>
        </p:nvSpPr>
        <p:spPr bwMode="auto">
          <a:xfrm>
            <a:off x="2784476" y="3306764"/>
            <a:ext cx="382588" cy="382588"/>
          </a:xfrm>
          <a:custGeom>
            <a:avLst/>
            <a:gdLst>
              <a:gd name="T0" fmla="*/ 482 w 482"/>
              <a:gd name="T1" fmla="*/ 241 h 482"/>
              <a:gd name="T2" fmla="*/ 477 w 482"/>
              <a:gd name="T3" fmla="*/ 192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0 w 482"/>
              <a:gd name="T31" fmla="*/ 168 h 482"/>
              <a:gd name="T32" fmla="*/ 1 w 482"/>
              <a:gd name="T33" fmla="*/ 217 h 482"/>
              <a:gd name="T34" fmla="*/ 0 w 482"/>
              <a:gd name="T35" fmla="*/ 241 h 482"/>
              <a:gd name="T36" fmla="*/ 5 w 482"/>
              <a:gd name="T37" fmla="*/ 289 h 482"/>
              <a:gd name="T38" fmla="*/ 18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1" y="168"/>
                </a:lnTo>
                <a:lnTo>
                  <a:pt x="463"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8" y="147"/>
                </a:lnTo>
                <a:lnTo>
                  <a:pt x="10" y="168"/>
                </a:lnTo>
                <a:lnTo>
                  <a:pt x="5" y="192"/>
                </a:lnTo>
                <a:lnTo>
                  <a:pt x="1" y="217"/>
                </a:lnTo>
                <a:lnTo>
                  <a:pt x="0" y="241"/>
                </a:lnTo>
                <a:lnTo>
                  <a:pt x="0" y="241"/>
                </a:lnTo>
                <a:lnTo>
                  <a:pt x="1" y="265"/>
                </a:lnTo>
                <a:lnTo>
                  <a:pt x="5" y="289"/>
                </a:lnTo>
                <a:lnTo>
                  <a:pt x="10" y="313"/>
                </a:lnTo>
                <a:lnTo>
                  <a:pt x="18"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3" y="334"/>
                </a:lnTo>
                <a:lnTo>
                  <a:pt x="471" y="313"/>
                </a:lnTo>
                <a:lnTo>
                  <a:pt x="477" y="289"/>
                </a:lnTo>
                <a:lnTo>
                  <a:pt x="481" y="265"/>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10" name="Line 3075"/>
          <p:cNvSpPr>
            <a:spLocks noChangeShapeType="1"/>
          </p:cNvSpPr>
          <p:nvPr/>
        </p:nvSpPr>
        <p:spPr bwMode="auto">
          <a:xfrm flipV="1">
            <a:off x="2898775" y="3352801"/>
            <a:ext cx="0" cy="762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11" name="Freeform 3076"/>
          <p:cNvSpPr>
            <a:spLocks/>
          </p:cNvSpPr>
          <p:nvPr/>
        </p:nvSpPr>
        <p:spPr bwMode="auto">
          <a:xfrm>
            <a:off x="2855914" y="3429001"/>
            <a:ext cx="239713" cy="171450"/>
          </a:xfrm>
          <a:custGeom>
            <a:avLst/>
            <a:gdLst>
              <a:gd name="T0" fmla="*/ 300 w 300"/>
              <a:gd name="T1" fmla="*/ 32 h 214"/>
              <a:gd name="T2" fmla="*/ 300 w 300"/>
              <a:gd name="T3" fmla="*/ 182 h 214"/>
              <a:gd name="T4" fmla="*/ 300 w 300"/>
              <a:gd name="T5" fmla="*/ 182 h 214"/>
              <a:gd name="T6" fmla="*/ 300 w 300"/>
              <a:gd name="T7" fmla="*/ 189 h 214"/>
              <a:gd name="T8" fmla="*/ 297 w 300"/>
              <a:gd name="T9" fmla="*/ 194 h 214"/>
              <a:gd name="T10" fmla="*/ 295 w 300"/>
              <a:gd name="T11" fmla="*/ 200 h 214"/>
              <a:gd name="T12" fmla="*/ 291 w 300"/>
              <a:gd name="T13" fmla="*/ 205 h 214"/>
              <a:gd name="T14" fmla="*/ 285 w 300"/>
              <a:gd name="T15" fmla="*/ 209 h 214"/>
              <a:gd name="T16" fmla="*/ 280 w 300"/>
              <a:gd name="T17" fmla="*/ 212 h 214"/>
              <a:gd name="T18" fmla="*/ 275 w 300"/>
              <a:gd name="T19" fmla="*/ 214 h 214"/>
              <a:gd name="T20" fmla="*/ 268 w 300"/>
              <a:gd name="T21" fmla="*/ 214 h 214"/>
              <a:gd name="T22" fmla="*/ 32 w 300"/>
              <a:gd name="T23" fmla="*/ 214 h 214"/>
              <a:gd name="T24" fmla="*/ 32 w 300"/>
              <a:gd name="T25" fmla="*/ 214 h 214"/>
              <a:gd name="T26" fmla="*/ 25 w 300"/>
              <a:gd name="T27" fmla="*/ 214 h 214"/>
              <a:gd name="T28" fmla="*/ 20 w 300"/>
              <a:gd name="T29" fmla="*/ 212 h 214"/>
              <a:gd name="T30" fmla="*/ 15 w 300"/>
              <a:gd name="T31" fmla="*/ 209 h 214"/>
              <a:gd name="T32" fmla="*/ 9 w 300"/>
              <a:gd name="T33" fmla="*/ 205 h 214"/>
              <a:gd name="T34" fmla="*/ 5 w 300"/>
              <a:gd name="T35" fmla="*/ 200 h 214"/>
              <a:gd name="T36" fmla="*/ 2 w 300"/>
              <a:gd name="T37" fmla="*/ 194 h 214"/>
              <a:gd name="T38" fmla="*/ 0 w 300"/>
              <a:gd name="T39" fmla="*/ 189 h 214"/>
              <a:gd name="T40" fmla="*/ 0 w 300"/>
              <a:gd name="T41" fmla="*/ 182 h 214"/>
              <a:gd name="T42" fmla="*/ 0 w 300"/>
              <a:gd name="T43" fmla="*/ 32 h 214"/>
              <a:gd name="T44" fmla="*/ 0 w 300"/>
              <a:gd name="T45" fmla="*/ 32 h 214"/>
              <a:gd name="T46" fmla="*/ 0 w 300"/>
              <a:gd name="T47" fmla="*/ 25 h 214"/>
              <a:gd name="T48" fmla="*/ 2 w 300"/>
              <a:gd name="T49" fmla="*/ 20 h 214"/>
              <a:gd name="T50" fmla="*/ 5 w 300"/>
              <a:gd name="T51" fmla="*/ 15 h 214"/>
              <a:gd name="T52" fmla="*/ 9 w 300"/>
              <a:gd name="T53" fmla="*/ 9 h 214"/>
              <a:gd name="T54" fmla="*/ 15 w 300"/>
              <a:gd name="T55" fmla="*/ 5 h 214"/>
              <a:gd name="T56" fmla="*/ 20 w 300"/>
              <a:gd name="T57" fmla="*/ 3 h 214"/>
              <a:gd name="T58" fmla="*/ 25 w 300"/>
              <a:gd name="T59" fmla="*/ 0 h 214"/>
              <a:gd name="T60" fmla="*/ 32 w 300"/>
              <a:gd name="T61" fmla="*/ 0 h 214"/>
              <a:gd name="T62" fmla="*/ 268 w 300"/>
              <a:gd name="T63" fmla="*/ 0 h 214"/>
              <a:gd name="T64" fmla="*/ 268 w 300"/>
              <a:gd name="T65" fmla="*/ 0 h 214"/>
              <a:gd name="T66" fmla="*/ 275 w 300"/>
              <a:gd name="T67" fmla="*/ 0 h 214"/>
              <a:gd name="T68" fmla="*/ 280 w 300"/>
              <a:gd name="T69" fmla="*/ 3 h 214"/>
              <a:gd name="T70" fmla="*/ 285 w 300"/>
              <a:gd name="T71" fmla="*/ 5 h 214"/>
              <a:gd name="T72" fmla="*/ 291 w 300"/>
              <a:gd name="T73" fmla="*/ 9 h 214"/>
              <a:gd name="T74" fmla="*/ 295 w 300"/>
              <a:gd name="T75" fmla="*/ 15 h 214"/>
              <a:gd name="T76" fmla="*/ 297 w 300"/>
              <a:gd name="T77" fmla="*/ 20 h 214"/>
              <a:gd name="T78" fmla="*/ 300 w 300"/>
              <a:gd name="T79" fmla="*/ 25 h 214"/>
              <a:gd name="T80" fmla="*/ 300 w 300"/>
              <a:gd name="T81" fmla="*/ 32 h 214"/>
              <a:gd name="T82" fmla="*/ 300 w 300"/>
              <a:gd name="T83" fmla="*/ 3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214">
                <a:moveTo>
                  <a:pt x="300" y="32"/>
                </a:moveTo>
                <a:lnTo>
                  <a:pt x="300" y="182"/>
                </a:lnTo>
                <a:lnTo>
                  <a:pt x="300" y="182"/>
                </a:lnTo>
                <a:lnTo>
                  <a:pt x="300" y="189"/>
                </a:lnTo>
                <a:lnTo>
                  <a:pt x="297" y="194"/>
                </a:lnTo>
                <a:lnTo>
                  <a:pt x="295" y="200"/>
                </a:lnTo>
                <a:lnTo>
                  <a:pt x="291" y="205"/>
                </a:lnTo>
                <a:lnTo>
                  <a:pt x="285" y="209"/>
                </a:lnTo>
                <a:lnTo>
                  <a:pt x="280" y="212"/>
                </a:lnTo>
                <a:lnTo>
                  <a:pt x="275" y="214"/>
                </a:lnTo>
                <a:lnTo>
                  <a:pt x="268" y="214"/>
                </a:lnTo>
                <a:lnTo>
                  <a:pt x="32" y="214"/>
                </a:lnTo>
                <a:lnTo>
                  <a:pt x="32" y="214"/>
                </a:lnTo>
                <a:lnTo>
                  <a:pt x="25" y="214"/>
                </a:lnTo>
                <a:lnTo>
                  <a:pt x="20" y="212"/>
                </a:lnTo>
                <a:lnTo>
                  <a:pt x="15" y="209"/>
                </a:lnTo>
                <a:lnTo>
                  <a:pt x="9" y="205"/>
                </a:lnTo>
                <a:lnTo>
                  <a:pt x="5" y="200"/>
                </a:lnTo>
                <a:lnTo>
                  <a:pt x="2" y="194"/>
                </a:lnTo>
                <a:lnTo>
                  <a:pt x="0" y="189"/>
                </a:lnTo>
                <a:lnTo>
                  <a:pt x="0" y="182"/>
                </a:lnTo>
                <a:lnTo>
                  <a:pt x="0" y="32"/>
                </a:lnTo>
                <a:lnTo>
                  <a:pt x="0" y="32"/>
                </a:lnTo>
                <a:lnTo>
                  <a:pt x="0" y="25"/>
                </a:lnTo>
                <a:lnTo>
                  <a:pt x="2" y="20"/>
                </a:lnTo>
                <a:lnTo>
                  <a:pt x="5" y="15"/>
                </a:lnTo>
                <a:lnTo>
                  <a:pt x="9" y="9"/>
                </a:lnTo>
                <a:lnTo>
                  <a:pt x="15" y="5"/>
                </a:lnTo>
                <a:lnTo>
                  <a:pt x="20" y="3"/>
                </a:lnTo>
                <a:lnTo>
                  <a:pt x="25" y="0"/>
                </a:lnTo>
                <a:lnTo>
                  <a:pt x="32" y="0"/>
                </a:lnTo>
                <a:lnTo>
                  <a:pt x="268" y="0"/>
                </a:lnTo>
                <a:lnTo>
                  <a:pt x="268" y="0"/>
                </a:lnTo>
                <a:lnTo>
                  <a:pt x="275" y="0"/>
                </a:lnTo>
                <a:lnTo>
                  <a:pt x="280" y="3"/>
                </a:lnTo>
                <a:lnTo>
                  <a:pt x="285" y="5"/>
                </a:lnTo>
                <a:lnTo>
                  <a:pt x="291" y="9"/>
                </a:lnTo>
                <a:lnTo>
                  <a:pt x="295" y="15"/>
                </a:lnTo>
                <a:lnTo>
                  <a:pt x="297" y="20"/>
                </a:lnTo>
                <a:lnTo>
                  <a:pt x="300" y="25"/>
                </a:lnTo>
                <a:lnTo>
                  <a:pt x="300" y="32"/>
                </a:lnTo>
                <a:lnTo>
                  <a:pt x="300" y="32"/>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12" name="Freeform 3077"/>
          <p:cNvSpPr>
            <a:spLocks/>
          </p:cNvSpPr>
          <p:nvPr/>
        </p:nvSpPr>
        <p:spPr bwMode="auto">
          <a:xfrm>
            <a:off x="2881314" y="3455989"/>
            <a:ext cx="187325" cy="25400"/>
          </a:xfrm>
          <a:custGeom>
            <a:avLst/>
            <a:gdLst>
              <a:gd name="T0" fmla="*/ 236 w 236"/>
              <a:gd name="T1" fmla="*/ 16 h 32"/>
              <a:gd name="T2" fmla="*/ 236 w 236"/>
              <a:gd name="T3" fmla="*/ 16 h 32"/>
              <a:gd name="T4" fmla="*/ 236 w 236"/>
              <a:gd name="T5" fmla="*/ 16 h 32"/>
              <a:gd name="T6" fmla="*/ 235 w 236"/>
              <a:gd name="T7" fmla="*/ 23 h 32"/>
              <a:gd name="T8" fmla="*/ 231 w 236"/>
              <a:gd name="T9" fmla="*/ 27 h 32"/>
              <a:gd name="T10" fmla="*/ 226 w 236"/>
              <a:gd name="T11" fmla="*/ 31 h 32"/>
              <a:gd name="T12" fmla="*/ 220 w 236"/>
              <a:gd name="T13" fmla="*/ 32 h 32"/>
              <a:gd name="T14" fmla="*/ 16 w 236"/>
              <a:gd name="T15" fmla="*/ 32 h 32"/>
              <a:gd name="T16" fmla="*/ 16 w 236"/>
              <a:gd name="T17" fmla="*/ 32 h 32"/>
              <a:gd name="T18" fmla="*/ 9 w 236"/>
              <a:gd name="T19" fmla="*/ 31 h 32"/>
              <a:gd name="T20" fmla="*/ 5 w 236"/>
              <a:gd name="T21" fmla="*/ 27 h 32"/>
              <a:gd name="T22" fmla="*/ 1 w 236"/>
              <a:gd name="T23" fmla="*/ 23 h 32"/>
              <a:gd name="T24" fmla="*/ 0 w 236"/>
              <a:gd name="T25" fmla="*/ 16 h 32"/>
              <a:gd name="T26" fmla="*/ 0 w 236"/>
              <a:gd name="T27" fmla="*/ 16 h 32"/>
              <a:gd name="T28" fmla="*/ 0 w 236"/>
              <a:gd name="T29" fmla="*/ 16 h 32"/>
              <a:gd name="T30" fmla="*/ 1 w 236"/>
              <a:gd name="T31" fmla="*/ 9 h 32"/>
              <a:gd name="T32" fmla="*/ 5 w 236"/>
              <a:gd name="T33" fmla="*/ 5 h 32"/>
              <a:gd name="T34" fmla="*/ 9 w 236"/>
              <a:gd name="T35" fmla="*/ 1 h 32"/>
              <a:gd name="T36" fmla="*/ 16 w 236"/>
              <a:gd name="T37" fmla="*/ 0 h 32"/>
              <a:gd name="T38" fmla="*/ 220 w 236"/>
              <a:gd name="T39" fmla="*/ 0 h 32"/>
              <a:gd name="T40" fmla="*/ 220 w 236"/>
              <a:gd name="T41" fmla="*/ 0 h 32"/>
              <a:gd name="T42" fmla="*/ 226 w 236"/>
              <a:gd name="T43" fmla="*/ 1 h 32"/>
              <a:gd name="T44" fmla="*/ 231 w 236"/>
              <a:gd name="T45" fmla="*/ 5 h 32"/>
              <a:gd name="T46" fmla="*/ 235 w 236"/>
              <a:gd name="T47" fmla="*/ 9 h 32"/>
              <a:gd name="T48" fmla="*/ 236 w 236"/>
              <a:gd name="T49" fmla="*/ 16 h 32"/>
              <a:gd name="T50" fmla="*/ 236 w 236"/>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6" h="32">
                <a:moveTo>
                  <a:pt x="236" y="16"/>
                </a:moveTo>
                <a:lnTo>
                  <a:pt x="236" y="16"/>
                </a:lnTo>
                <a:lnTo>
                  <a:pt x="236" y="16"/>
                </a:lnTo>
                <a:lnTo>
                  <a:pt x="235" y="23"/>
                </a:lnTo>
                <a:lnTo>
                  <a:pt x="231" y="27"/>
                </a:lnTo>
                <a:lnTo>
                  <a:pt x="226" y="31"/>
                </a:lnTo>
                <a:lnTo>
                  <a:pt x="220" y="32"/>
                </a:lnTo>
                <a:lnTo>
                  <a:pt x="16" y="32"/>
                </a:lnTo>
                <a:lnTo>
                  <a:pt x="16" y="32"/>
                </a:lnTo>
                <a:lnTo>
                  <a:pt x="9" y="31"/>
                </a:lnTo>
                <a:lnTo>
                  <a:pt x="5" y="27"/>
                </a:lnTo>
                <a:lnTo>
                  <a:pt x="1" y="23"/>
                </a:lnTo>
                <a:lnTo>
                  <a:pt x="0" y="16"/>
                </a:lnTo>
                <a:lnTo>
                  <a:pt x="0" y="16"/>
                </a:lnTo>
                <a:lnTo>
                  <a:pt x="0" y="16"/>
                </a:lnTo>
                <a:lnTo>
                  <a:pt x="1" y="9"/>
                </a:lnTo>
                <a:lnTo>
                  <a:pt x="5" y="5"/>
                </a:lnTo>
                <a:lnTo>
                  <a:pt x="9" y="1"/>
                </a:lnTo>
                <a:lnTo>
                  <a:pt x="16" y="0"/>
                </a:lnTo>
                <a:lnTo>
                  <a:pt x="220" y="0"/>
                </a:lnTo>
                <a:lnTo>
                  <a:pt x="220" y="0"/>
                </a:lnTo>
                <a:lnTo>
                  <a:pt x="226" y="1"/>
                </a:lnTo>
                <a:lnTo>
                  <a:pt x="231" y="5"/>
                </a:lnTo>
                <a:lnTo>
                  <a:pt x="235" y="9"/>
                </a:lnTo>
                <a:lnTo>
                  <a:pt x="236" y="16"/>
                </a:lnTo>
                <a:lnTo>
                  <a:pt x="236" y="16"/>
                </a:lnTo>
                <a:close/>
              </a:path>
            </a:pathLst>
          </a:custGeom>
          <a:solidFill>
            <a:srgbClr val="FFFFFF"/>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13" name="Freeform 3078"/>
          <p:cNvSpPr>
            <a:spLocks/>
          </p:cNvSpPr>
          <p:nvPr/>
        </p:nvSpPr>
        <p:spPr bwMode="auto">
          <a:xfrm>
            <a:off x="2933700" y="3497264"/>
            <a:ext cx="84138" cy="85725"/>
          </a:xfrm>
          <a:custGeom>
            <a:avLst/>
            <a:gdLst>
              <a:gd name="T0" fmla="*/ 108 w 108"/>
              <a:gd name="T1" fmla="*/ 53 h 107"/>
              <a:gd name="T2" fmla="*/ 108 w 108"/>
              <a:gd name="T3" fmla="*/ 53 h 107"/>
              <a:gd name="T4" fmla="*/ 106 w 108"/>
              <a:gd name="T5" fmla="*/ 64 h 107"/>
              <a:gd name="T6" fmla="*/ 104 w 108"/>
              <a:gd name="T7" fmla="*/ 75 h 107"/>
              <a:gd name="T8" fmla="*/ 98 w 108"/>
              <a:gd name="T9" fmla="*/ 83 h 107"/>
              <a:gd name="T10" fmla="*/ 91 w 108"/>
              <a:gd name="T11" fmla="*/ 91 h 107"/>
              <a:gd name="T12" fmla="*/ 83 w 108"/>
              <a:gd name="T13" fmla="*/ 97 h 107"/>
              <a:gd name="T14" fmla="*/ 75 w 108"/>
              <a:gd name="T15" fmla="*/ 103 h 107"/>
              <a:gd name="T16" fmla="*/ 65 w 108"/>
              <a:gd name="T17" fmla="*/ 106 h 107"/>
              <a:gd name="T18" fmla="*/ 54 w 108"/>
              <a:gd name="T19" fmla="*/ 107 h 107"/>
              <a:gd name="T20" fmla="*/ 54 w 108"/>
              <a:gd name="T21" fmla="*/ 107 h 107"/>
              <a:gd name="T22" fmla="*/ 43 w 108"/>
              <a:gd name="T23" fmla="*/ 106 h 107"/>
              <a:gd name="T24" fmla="*/ 32 w 108"/>
              <a:gd name="T25" fmla="*/ 103 h 107"/>
              <a:gd name="T26" fmla="*/ 24 w 108"/>
              <a:gd name="T27" fmla="*/ 97 h 107"/>
              <a:gd name="T28" fmla="*/ 16 w 108"/>
              <a:gd name="T29" fmla="*/ 91 h 107"/>
              <a:gd name="T30" fmla="*/ 10 w 108"/>
              <a:gd name="T31" fmla="*/ 83 h 107"/>
              <a:gd name="T32" fmla="*/ 4 w 108"/>
              <a:gd name="T33" fmla="*/ 75 h 107"/>
              <a:gd name="T34" fmla="*/ 2 w 108"/>
              <a:gd name="T35" fmla="*/ 64 h 107"/>
              <a:gd name="T36" fmla="*/ 0 w 108"/>
              <a:gd name="T37" fmla="*/ 53 h 107"/>
              <a:gd name="T38" fmla="*/ 0 w 108"/>
              <a:gd name="T39" fmla="*/ 53 h 107"/>
              <a:gd name="T40" fmla="*/ 2 w 108"/>
              <a:gd name="T41" fmla="*/ 43 h 107"/>
              <a:gd name="T42" fmla="*/ 4 w 108"/>
              <a:gd name="T43" fmla="*/ 32 h 107"/>
              <a:gd name="T44" fmla="*/ 10 w 108"/>
              <a:gd name="T45" fmla="*/ 24 h 107"/>
              <a:gd name="T46" fmla="*/ 16 w 108"/>
              <a:gd name="T47" fmla="*/ 16 h 107"/>
              <a:gd name="T48" fmla="*/ 24 w 108"/>
              <a:gd name="T49" fmla="*/ 9 h 107"/>
              <a:gd name="T50" fmla="*/ 32 w 108"/>
              <a:gd name="T51" fmla="*/ 4 h 107"/>
              <a:gd name="T52" fmla="*/ 43 w 108"/>
              <a:gd name="T53" fmla="*/ 1 h 107"/>
              <a:gd name="T54" fmla="*/ 54 w 108"/>
              <a:gd name="T55" fmla="*/ 0 h 107"/>
              <a:gd name="T56" fmla="*/ 54 w 108"/>
              <a:gd name="T57" fmla="*/ 0 h 107"/>
              <a:gd name="T58" fmla="*/ 65 w 108"/>
              <a:gd name="T59" fmla="*/ 1 h 107"/>
              <a:gd name="T60" fmla="*/ 75 w 108"/>
              <a:gd name="T61" fmla="*/ 4 h 107"/>
              <a:gd name="T62" fmla="*/ 83 w 108"/>
              <a:gd name="T63" fmla="*/ 9 h 107"/>
              <a:gd name="T64" fmla="*/ 91 w 108"/>
              <a:gd name="T65" fmla="*/ 16 h 107"/>
              <a:gd name="T66" fmla="*/ 98 w 108"/>
              <a:gd name="T67" fmla="*/ 24 h 107"/>
              <a:gd name="T68" fmla="*/ 104 w 108"/>
              <a:gd name="T69" fmla="*/ 32 h 107"/>
              <a:gd name="T70" fmla="*/ 106 w 108"/>
              <a:gd name="T71" fmla="*/ 43 h 107"/>
              <a:gd name="T72" fmla="*/ 108 w 108"/>
              <a:gd name="T73" fmla="*/ 53 h 107"/>
              <a:gd name="T74" fmla="*/ 108 w 108"/>
              <a:gd name="T75"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108" y="53"/>
                </a:moveTo>
                <a:lnTo>
                  <a:pt x="108" y="53"/>
                </a:lnTo>
                <a:lnTo>
                  <a:pt x="106" y="64"/>
                </a:lnTo>
                <a:lnTo>
                  <a:pt x="104" y="75"/>
                </a:lnTo>
                <a:lnTo>
                  <a:pt x="98" y="83"/>
                </a:lnTo>
                <a:lnTo>
                  <a:pt x="91" y="91"/>
                </a:lnTo>
                <a:lnTo>
                  <a:pt x="83" y="97"/>
                </a:lnTo>
                <a:lnTo>
                  <a:pt x="75" y="103"/>
                </a:lnTo>
                <a:lnTo>
                  <a:pt x="65" y="106"/>
                </a:lnTo>
                <a:lnTo>
                  <a:pt x="54" y="107"/>
                </a:lnTo>
                <a:lnTo>
                  <a:pt x="54" y="107"/>
                </a:lnTo>
                <a:lnTo>
                  <a:pt x="43" y="106"/>
                </a:lnTo>
                <a:lnTo>
                  <a:pt x="32" y="103"/>
                </a:lnTo>
                <a:lnTo>
                  <a:pt x="24" y="97"/>
                </a:lnTo>
                <a:lnTo>
                  <a:pt x="16" y="91"/>
                </a:lnTo>
                <a:lnTo>
                  <a:pt x="10" y="83"/>
                </a:lnTo>
                <a:lnTo>
                  <a:pt x="4" y="75"/>
                </a:lnTo>
                <a:lnTo>
                  <a:pt x="2" y="64"/>
                </a:lnTo>
                <a:lnTo>
                  <a:pt x="0" y="53"/>
                </a:lnTo>
                <a:lnTo>
                  <a:pt x="0" y="53"/>
                </a:lnTo>
                <a:lnTo>
                  <a:pt x="2" y="43"/>
                </a:lnTo>
                <a:lnTo>
                  <a:pt x="4" y="32"/>
                </a:lnTo>
                <a:lnTo>
                  <a:pt x="10" y="24"/>
                </a:lnTo>
                <a:lnTo>
                  <a:pt x="16" y="16"/>
                </a:lnTo>
                <a:lnTo>
                  <a:pt x="24" y="9"/>
                </a:lnTo>
                <a:lnTo>
                  <a:pt x="32" y="4"/>
                </a:lnTo>
                <a:lnTo>
                  <a:pt x="43" y="1"/>
                </a:lnTo>
                <a:lnTo>
                  <a:pt x="54" y="0"/>
                </a:lnTo>
                <a:lnTo>
                  <a:pt x="54" y="0"/>
                </a:lnTo>
                <a:lnTo>
                  <a:pt x="65" y="1"/>
                </a:lnTo>
                <a:lnTo>
                  <a:pt x="75" y="4"/>
                </a:lnTo>
                <a:lnTo>
                  <a:pt x="83" y="9"/>
                </a:lnTo>
                <a:lnTo>
                  <a:pt x="91" y="16"/>
                </a:lnTo>
                <a:lnTo>
                  <a:pt x="98" y="24"/>
                </a:lnTo>
                <a:lnTo>
                  <a:pt x="104" y="32"/>
                </a:lnTo>
                <a:lnTo>
                  <a:pt x="106" y="43"/>
                </a:lnTo>
                <a:lnTo>
                  <a:pt x="108" y="53"/>
                </a:lnTo>
                <a:lnTo>
                  <a:pt x="108" y="53"/>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14" name="Line 3079"/>
          <p:cNvSpPr>
            <a:spLocks noChangeShapeType="1"/>
          </p:cNvSpPr>
          <p:nvPr/>
        </p:nvSpPr>
        <p:spPr bwMode="auto">
          <a:xfrm>
            <a:off x="2933700" y="3532188"/>
            <a:ext cx="841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15" name="Line 3080"/>
          <p:cNvSpPr>
            <a:spLocks noChangeShapeType="1"/>
          </p:cNvSpPr>
          <p:nvPr/>
        </p:nvSpPr>
        <p:spPr bwMode="auto">
          <a:xfrm>
            <a:off x="2941639" y="3514726"/>
            <a:ext cx="682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16" name="Line 3081"/>
          <p:cNvSpPr>
            <a:spLocks noChangeShapeType="1"/>
          </p:cNvSpPr>
          <p:nvPr/>
        </p:nvSpPr>
        <p:spPr bwMode="auto">
          <a:xfrm>
            <a:off x="2933700" y="3548063"/>
            <a:ext cx="841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17" name="Line 3082"/>
          <p:cNvSpPr>
            <a:spLocks noChangeShapeType="1"/>
          </p:cNvSpPr>
          <p:nvPr/>
        </p:nvSpPr>
        <p:spPr bwMode="auto">
          <a:xfrm>
            <a:off x="2941639" y="3565526"/>
            <a:ext cx="682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18" name="Line 3083"/>
          <p:cNvSpPr>
            <a:spLocks noChangeShapeType="1"/>
          </p:cNvSpPr>
          <p:nvPr/>
        </p:nvSpPr>
        <p:spPr bwMode="auto">
          <a:xfrm flipV="1">
            <a:off x="3027363" y="3468688"/>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19" name="Freeform 3084"/>
          <p:cNvSpPr>
            <a:spLocks/>
          </p:cNvSpPr>
          <p:nvPr/>
        </p:nvSpPr>
        <p:spPr bwMode="auto">
          <a:xfrm>
            <a:off x="3043239" y="3548063"/>
            <a:ext cx="25400" cy="26988"/>
          </a:xfrm>
          <a:custGeom>
            <a:avLst/>
            <a:gdLst>
              <a:gd name="T0" fmla="*/ 32 w 32"/>
              <a:gd name="T1" fmla="*/ 16 h 32"/>
              <a:gd name="T2" fmla="*/ 32 w 32"/>
              <a:gd name="T3" fmla="*/ 16 h 32"/>
              <a:gd name="T4" fmla="*/ 31 w 32"/>
              <a:gd name="T5" fmla="*/ 23 h 32"/>
              <a:gd name="T6" fmla="*/ 27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7" y="5"/>
                </a:lnTo>
                <a:lnTo>
                  <a:pt x="31" y="9"/>
                </a:lnTo>
                <a:lnTo>
                  <a:pt x="32" y="16"/>
                </a:lnTo>
                <a:lnTo>
                  <a:pt x="32" y="16"/>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20" name="Freeform 3085"/>
          <p:cNvSpPr>
            <a:spLocks/>
          </p:cNvSpPr>
          <p:nvPr/>
        </p:nvSpPr>
        <p:spPr bwMode="auto">
          <a:xfrm>
            <a:off x="2881313" y="3548063"/>
            <a:ext cx="26988"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21" name="Freeform 3086"/>
          <p:cNvSpPr>
            <a:spLocks/>
          </p:cNvSpPr>
          <p:nvPr/>
        </p:nvSpPr>
        <p:spPr bwMode="auto">
          <a:xfrm>
            <a:off x="3175001" y="3306764"/>
            <a:ext cx="384175" cy="382588"/>
          </a:xfrm>
          <a:custGeom>
            <a:avLst/>
            <a:gdLst>
              <a:gd name="T0" fmla="*/ 482 w 482"/>
              <a:gd name="T1" fmla="*/ 241 h 482"/>
              <a:gd name="T2" fmla="*/ 477 w 482"/>
              <a:gd name="T3" fmla="*/ 192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1 w 482"/>
              <a:gd name="T31" fmla="*/ 168 h 482"/>
              <a:gd name="T32" fmla="*/ 1 w 482"/>
              <a:gd name="T33" fmla="*/ 217 h 482"/>
              <a:gd name="T34" fmla="*/ 0 w 482"/>
              <a:gd name="T35" fmla="*/ 241 h 482"/>
              <a:gd name="T36" fmla="*/ 5 w 482"/>
              <a:gd name="T37" fmla="*/ 289 h 482"/>
              <a:gd name="T38" fmla="*/ 19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4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2" y="168"/>
                </a:lnTo>
                <a:lnTo>
                  <a:pt x="464" y="147"/>
                </a:lnTo>
                <a:lnTo>
                  <a:pt x="453" y="125"/>
                </a:lnTo>
                <a:lnTo>
                  <a:pt x="441" y="105"/>
                </a:lnTo>
                <a:lnTo>
                  <a:pt x="427" y="88"/>
                </a:lnTo>
                <a:lnTo>
                  <a:pt x="411" y="71"/>
                </a:lnTo>
                <a:lnTo>
                  <a:pt x="394" y="54"/>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4" y="471"/>
                </a:lnTo>
                <a:lnTo>
                  <a:pt x="335" y="463"/>
                </a:lnTo>
                <a:lnTo>
                  <a:pt x="356" y="452"/>
                </a:lnTo>
                <a:lnTo>
                  <a:pt x="377" y="440"/>
                </a:lnTo>
                <a:lnTo>
                  <a:pt x="394" y="427"/>
                </a:lnTo>
                <a:lnTo>
                  <a:pt x="411" y="411"/>
                </a:lnTo>
                <a:lnTo>
                  <a:pt x="427" y="393"/>
                </a:lnTo>
                <a:lnTo>
                  <a:pt x="441" y="376"/>
                </a:lnTo>
                <a:lnTo>
                  <a:pt x="453" y="356"/>
                </a:lnTo>
                <a:lnTo>
                  <a:pt x="464" y="334"/>
                </a:lnTo>
                <a:lnTo>
                  <a:pt x="472" y="313"/>
                </a:lnTo>
                <a:lnTo>
                  <a:pt x="477" y="289"/>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22" name="Freeform 3087"/>
          <p:cNvSpPr>
            <a:spLocks/>
          </p:cNvSpPr>
          <p:nvPr/>
        </p:nvSpPr>
        <p:spPr bwMode="auto">
          <a:xfrm>
            <a:off x="3252788" y="3446464"/>
            <a:ext cx="161925" cy="161925"/>
          </a:xfrm>
          <a:custGeom>
            <a:avLst/>
            <a:gdLst>
              <a:gd name="T0" fmla="*/ 133 w 204"/>
              <a:gd name="T1" fmla="*/ 86 h 204"/>
              <a:gd name="T2" fmla="*/ 132 w 204"/>
              <a:gd name="T3" fmla="*/ 81 h 204"/>
              <a:gd name="T4" fmla="*/ 129 w 204"/>
              <a:gd name="T5" fmla="*/ 75 h 204"/>
              <a:gd name="T6" fmla="*/ 118 w 204"/>
              <a:gd name="T7" fmla="*/ 71 h 204"/>
              <a:gd name="T8" fmla="*/ 175 w 204"/>
              <a:gd name="T9" fmla="*/ 14 h 204"/>
              <a:gd name="T10" fmla="*/ 165 w 204"/>
              <a:gd name="T11" fmla="*/ 8 h 204"/>
              <a:gd name="T12" fmla="*/ 145 w 204"/>
              <a:gd name="T13" fmla="*/ 2 h 204"/>
              <a:gd name="T14" fmla="*/ 126 w 204"/>
              <a:gd name="T15" fmla="*/ 2 h 204"/>
              <a:gd name="T16" fmla="*/ 109 w 204"/>
              <a:gd name="T17" fmla="*/ 7 h 204"/>
              <a:gd name="T18" fmla="*/ 102 w 204"/>
              <a:gd name="T19" fmla="*/ 14 h 204"/>
              <a:gd name="T20" fmla="*/ 93 w 204"/>
              <a:gd name="T21" fmla="*/ 29 h 204"/>
              <a:gd name="T22" fmla="*/ 90 w 204"/>
              <a:gd name="T23" fmla="*/ 33 h 204"/>
              <a:gd name="T24" fmla="*/ 80 w 204"/>
              <a:gd name="T25" fmla="*/ 43 h 204"/>
              <a:gd name="T26" fmla="*/ 61 w 204"/>
              <a:gd name="T27" fmla="*/ 49 h 204"/>
              <a:gd name="T28" fmla="*/ 49 w 204"/>
              <a:gd name="T29" fmla="*/ 50 h 204"/>
              <a:gd name="T30" fmla="*/ 27 w 204"/>
              <a:gd name="T31" fmla="*/ 58 h 204"/>
              <a:gd name="T32" fmla="*/ 18 w 204"/>
              <a:gd name="T33" fmla="*/ 66 h 204"/>
              <a:gd name="T34" fmla="*/ 8 w 204"/>
              <a:gd name="T35" fmla="*/ 77 h 204"/>
              <a:gd name="T36" fmla="*/ 3 w 204"/>
              <a:gd name="T37" fmla="*/ 89 h 204"/>
              <a:gd name="T38" fmla="*/ 0 w 204"/>
              <a:gd name="T39" fmla="*/ 118 h 204"/>
              <a:gd name="T40" fmla="*/ 10 w 204"/>
              <a:gd name="T41" fmla="*/ 148 h 204"/>
              <a:gd name="T42" fmla="*/ 30 w 204"/>
              <a:gd name="T43" fmla="*/ 175 h 204"/>
              <a:gd name="T44" fmla="*/ 43 w 204"/>
              <a:gd name="T45" fmla="*/ 187 h 204"/>
              <a:gd name="T46" fmla="*/ 71 w 204"/>
              <a:gd name="T47" fmla="*/ 200 h 204"/>
              <a:gd name="T48" fmla="*/ 101 w 204"/>
              <a:gd name="T49" fmla="*/ 204 h 204"/>
              <a:gd name="T50" fmla="*/ 121 w 204"/>
              <a:gd name="T51" fmla="*/ 199 h 204"/>
              <a:gd name="T52" fmla="*/ 133 w 204"/>
              <a:gd name="T53" fmla="*/ 192 h 204"/>
              <a:gd name="T54" fmla="*/ 138 w 204"/>
              <a:gd name="T55" fmla="*/ 187 h 204"/>
              <a:gd name="T56" fmla="*/ 152 w 204"/>
              <a:gd name="T57" fmla="*/ 168 h 204"/>
              <a:gd name="T58" fmla="*/ 156 w 204"/>
              <a:gd name="T59" fmla="*/ 144 h 204"/>
              <a:gd name="T60" fmla="*/ 157 w 204"/>
              <a:gd name="T61" fmla="*/ 134 h 204"/>
              <a:gd name="T62" fmla="*/ 168 w 204"/>
              <a:gd name="T63" fmla="*/ 117 h 204"/>
              <a:gd name="T64" fmla="*/ 176 w 204"/>
              <a:gd name="T65" fmla="*/ 112 h 204"/>
              <a:gd name="T66" fmla="*/ 184 w 204"/>
              <a:gd name="T67" fmla="*/ 108 h 204"/>
              <a:gd name="T68" fmla="*/ 191 w 204"/>
              <a:gd name="T69" fmla="*/ 102 h 204"/>
              <a:gd name="T70" fmla="*/ 201 w 204"/>
              <a:gd name="T71" fmla="*/ 86 h 204"/>
              <a:gd name="T72" fmla="*/ 204 w 204"/>
              <a:gd name="T73" fmla="*/ 69 h 204"/>
              <a:gd name="T74" fmla="*/ 200 w 204"/>
              <a:gd name="T75" fmla="*/ 49 h 204"/>
              <a:gd name="T76" fmla="*/ 191 w 204"/>
              <a:gd name="T77" fmla="*/ 3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4" h="204">
                <a:moveTo>
                  <a:pt x="189" y="30"/>
                </a:moveTo>
                <a:lnTo>
                  <a:pt x="133" y="86"/>
                </a:lnTo>
                <a:lnTo>
                  <a:pt x="133" y="86"/>
                </a:lnTo>
                <a:lnTo>
                  <a:pt x="132" y="81"/>
                </a:lnTo>
                <a:lnTo>
                  <a:pt x="129" y="75"/>
                </a:lnTo>
                <a:lnTo>
                  <a:pt x="129" y="75"/>
                </a:lnTo>
                <a:lnTo>
                  <a:pt x="124" y="73"/>
                </a:lnTo>
                <a:lnTo>
                  <a:pt x="118" y="71"/>
                </a:lnTo>
                <a:lnTo>
                  <a:pt x="175" y="15"/>
                </a:lnTo>
                <a:lnTo>
                  <a:pt x="175" y="14"/>
                </a:lnTo>
                <a:lnTo>
                  <a:pt x="175" y="14"/>
                </a:lnTo>
                <a:lnTo>
                  <a:pt x="165" y="8"/>
                </a:lnTo>
                <a:lnTo>
                  <a:pt x="156" y="4"/>
                </a:lnTo>
                <a:lnTo>
                  <a:pt x="145" y="2"/>
                </a:lnTo>
                <a:lnTo>
                  <a:pt x="136" y="0"/>
                </a:lnTo>
                <a:lnTo>
                  <a:pt x="126" y="2"/>
                </a:lnTo>
                <a:lnTo>
                  <a:pt x="118" y="3"/>
                </a:lnTo>
                <a:lnTo>
                  <a:pt x="109" y="7"/>
                </a:lnTo>
                <a:lnTo>
                  <a:pt x="102" y="14"/>
                </a:lnTo>
                <a:lnTo>
                  <a:pt x="102" y="14"/>
                </a:lnTo>
                <a:lnTo>
                  <a:pt x="97" y="20"/>
                </a:lnTo>
                <a:lnTo>
                  <a:pt x="93" y="29"/>
                </a:lnTo>
                <a:lnTo>
                  <a:pt x="93" y="29"/>
                </a:lnTo>
                <a:lnTo>
                  <a:pt x="90" y="33"/>
                </a:lnTo>
                <a:lnTo>
                  <a:pt x="88" y="37"/>
                </a:lnTo>
                <a:lnTo>
                  <a:pt x="80" y="43"/>
                </a:lnTo>
                <a:lnTo>
                  <a:pt x="70" y="47"/>
                </a:lnTo>
                <a:lnTo>
                  <a:pt x="61" y="49"/>
                </a:lnTo>
                <a:lnTo>
                  <a:pt x="61" y="49"/>
                </a:lnTo>
                <a:lnTo>
                  <a:pt x="49" y="50"/>
                </a:lnTo>
                <a:lnTo>
                  <a:pt x="37" y="53"/>
                </a:lnTo>
                <a:lnTo>
                  <a:pt x="27" y="58"/>
                </a:lnTo>
                <a:lnTo>
                  <a:pt x="18" y="66"/>
                </a:lnTo>
                <a:lnTo>
                  <a:pt x="18" y="66"/>
                </a:lnTo>
                <a:lnTo>
                  <a:pt x="12" y="71"/>
                </a:lnTo>
                <a:lnTo>
                  <a:pt x="8" y="77"/>
                </a:lnTo>
                <a:lnTo>
                  <a:pt x="6" y="83"/>
                </a:lnTo>
                <a:lnTo>
                  <a:pt x="3" y="89"/>
                </a:lnTo>
                <a:lnTo>
                  <a:pt x="0" y="104"/>
                </a:lnTo>
                <a:lnTo>
                  <a:pt x="0" y="118"/>
                </a:lnTo>
                <a:lnTo>
                  <a:pt x="4" y="133"/>
                </a:lnTo>
                <a:lnTo>
                  <a:pt x="10" y="148"/>
                </a:lnTo>
                <a:lnTo>
                  <a:pt x="18" y="161"/>
                </a:lnTo>
                <a:lnTo>
                  <a:pt x="30" y="175"/>
                </a:lnTo>
                <a:lnTo>
                  <a:pt x="30" y="175"/>
                </a:lnTo>
                <a:lnTo>
                  <a:pt x="43" y="187"/>
                </a:lnTo>
                <a:lnTo>
                  <a:pt x="57" y="195"/>
                </a:lnTo>
                <a:lnTo>
                  <a:pt x="71" y="200"/>
                </a:lnTo>
                <a:lnTo>
                  <a:pt x="86" y="204"/>
                </a:lnTo>
                <a:lnTo>
                  <a:pt x="101" y="204"/>
                </a:lnTo>
                <a:lnTo>
                  <a:pt x="116" y="201"/>
                </a:lnTo>
                <a:lnTo>
                  <a:pt x="121" y="199"/>
                </a:lnTo>
                <a:lnTo>
                  <a:pt x="128" y="196"/>
                </a:lnTo>
                <a:lnTo>
                  <a:pt x="133" y="192"/>
                </a:lnTo>
                <a:lnTo>
                  <a:pt x="138" y="187"/>
                </a:lnTo>
                <a:lnTo>
                  <a:pt x="138" y="187"/>
                </a:lnTo>
                <a:lnTo>
                  <a:pt x="147" y="177"/>
                </a:lnTo>
                <a:lnTo>
                  <a:pt x="152" y="168"/>
                </a:lnTo>
                <a:lnTo>
                  <a:pt x="155" y="156"/>
                </a:lnTo>
                <a:lnTo>
                  <a:pt x="156" y="144"/>
                </a:lnTo>
                <a:lnTo>
                  <a:pt x="156" y="144"/>
                </a:lnTo>
                <a:lnTo>
                  <a:pt x="157" y="134"/>
                </a:lnTo>
                <a:lnTo>
                  <a:pt x="161" y="125"/>
                </a:lnTo>
                <a:lnTo>
                  <a:pt x="168" y="117"/>
                </a:lnTo>
                <a:lnTo>
                  <a:pt x="172" y="114"/>
                </a:lnTo>
                <a:lnTo>
                  <a:pt x="176" y="112"/>
                </a:lnTo>
                <a:lnTo>
                  <a:pt x="176" y="112"/>
                </a:lnTo>
                <a:lnTo>
                  <a:pt x="184" y="108"/>
                </a:lnTo>
                <a:lnTo>
                  <a:pt x="191" y="102"/>
                </a:lnTo>
                <a:lnTo>
                  <a:pt x="191" y="102"/>
                </a:lnTo>
                <a:lnTo>
                  <a:pt x="197" y="95"/>
                </a:lnTo>
                <a:lnTo>
                  <a:pt x="201" y="86"/>
                </a:lnTo>
                <a:lnTo>
                  <a:pt x="203" y="78"/>
                </a:lnTo>
                <a:lnTo>
                  <a:pt x="204" y="69"/>
                </a:lnTo>
                <a:lnTo>
                  <a:pt x="203" y="59"/>
                </a:lnTo>
                <a:lnTo>
                  <a:pt x="200" y="49"/>
                </a:lnTo>
                <a:lnTo>
                  <a:pt x="196" y="39"/>
                </a:lnTo>
                <a:lnTo>
                  <a:pt x="191" y="30"/>
                </a:lnTo>
                <a:lnTo>
                  <a:pt x="189" y="30"/>
                </a:lnTo>
                <a:close/>
              </a:path>
            </a:pathLst>
          </a:custGeom>
          <a:solidFill>
            <a:srgbClr val="FC982B"/>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23" name="Freeform 3088"/>
          <p:cNvSpPr>
            <a:spLocks/>
          </p:cNvSpPr>
          <p:nvPr/>
        </p:nvSpPr>
        <p:spPr bwMode="auto">
          <a:xfrm>
            <a:off x="3332164" y="3503614"/>
            <a:ext cx="25400" cy="25400"/>
          </a:xfrm>
          <a:custGeom>
            <a:avLst/>
            <a:gdLst>
              <a:gd name="T0" fmla="*/ 28 w 32"/>
              <a:gd name="T1" fmla="*/ 27 h 33"/>
              <a:gd name="T2" fmla="*/ 28 w 32"/>
              <a:gd name="T3" fmla="*/ 27 h 33"/>
              <a:gd name="T4" fmla="*/ 23 w 32"/>
              <a:gd name="T5" fmla="*/ 31 h 33"/>
              <a:gd name="T6" fmla="*/ 16 w 32"/>
              <a:gd name="T7" fmla="*/ 33 h 33"/>
              <a:gd name="T8" fmla="*/ 11 w 32"/>
              <a:gd name="T9" fmla="*/ 31 h 33"/>
              <a:gd name="T10" fmla="*/ 5 w 32"/>
              <a:gd name="T11" fmla="*/ 27 h 33"/>
              <a:gd name="T12" fmla="*/ 5 w 32"/>
              <a:gd name="T13" fmla="*/ 27 h 33"/>
              <a:gd name="T14" fmla="*/ 1 w 32"/>
              <a:gd name="T15" fmla="*/ 22 h 33"/>
              <a:gd name="T16" fmla="*/ 0 w 32"/>
              <a:gd name="T17" fmla="*/ 16 h 33"/>
              <a:gd name="T18" fmla="*/ 1 w 32"/>
              <a:gd name="T19" fmla="*/ 10 h 33"/>
              <a:gd name="T20" fmla="*/ 5 w 32"/>
              <a:gd name="T21" fmla="*/ 4 h 33"/>
              <a:gd name="T22" fmla="*/ 5 w 32"/>
              <a:gd name="T23" fmla="*/ 4 h 33"/>
              <a:gd name="T24" fmla="*/ 11 w 32"/>
              <a:gd name="T25" fmla="*/ 0 h 33"/>
              <a:gd name="T26" fmla="*/ 16 w 32"/>
              <a:gd name="T27" fmla="*/ 0 h 33"/>
              <a:gd name="T28" fmla="*/ 23 w 32"/>
              <a:gd name="T29" fmla="*/ 0 h 33"/>
              <a:gd name="T30" fmla="*/ 28 w 32"/>
              <a:gd name="T31" fmla="*/ 4 h 33"/>
              <a:gd name="T32" fmla="*/ 28 w 32"/>
              <a:gd name="T33" fmla="*/ 4 h 33"/>
              <a:gd name="T34" fmla="*/ 32 w 32"/>
              <a:gd name="T35" fmla="*/ 10 h 33"/>
              <a:gd name="T36" fmla="*/ 32 w 32"/>
              <a:gd name="T37" fmla="*/ 16 h 33"/>
              <a:gd name="T38" fmla="*/ 32 w 32"/>
              <a:gd name="T39" fmla="*/ 22 h 33"/>
              <a:gd name="T40" fmla="*/ 28 w 32"/>
              <a:gd name="T41" fmla="*/ 27 h 33"/>
              <a:gd name="T42" fmla="*/ 28 w 32"/>
              <a:gd name="T43"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28" y="27"/>
                </a:moveTo>
                <a:lnTo>
                  <a:pt x="28" y="27"/>
                </a:lnTo>
                <a:lnTo>
                  <a:pt x="23" y="31"/>
                </a:lnTo>
                <a:lnTo>
                  <a:pt x="16" y="33"/>
                </a:lnTo>
                <a:lnTo>
                  <a:pt x="11" y="31"/>
                </a:lnTo>
                <a:lnTo>
                  <a:pt x="5" y="27"/>
                </a:lnTo>
                <a:lnTo>
                  <a:pt x="5" y="27"/>
                </a:lnTo>
                <a:lnTo>
                  <a:pt x="1" y="22"/>
                </a:lnTo>
                <a:lnTo>
                  <a:pt x="0" y="16"/>
                </a:lnTo>
                <a:lnTo>
                  <a:pt x="1" y="10"/>
                </a:lnTo>
                <a:lnTo>
                  <a:pt x="5" y="4"/>
                </a:lnTo>
                <a:lnTo>
                  <a:pt x="5" y="4"/>
                </a:lnTo>
                <a:lnTo>
                  <a:pt x="11" y="0"/>
                </a:lnTo>
                <a:lnTo>
                  <a:pt x="16" y="0"/>
                </a:lnTo>
                <a:lnTo>
                  <a:pt x="23" y="0"/>
                </a:lnTo>
                <a:lnTo>
                  <a:pt x="28" y="4"/>
                </a:lnTo>
                <a:lnTo>
                  <a:pt x="28" y="4"/>
                </a:lnTo>
                <a:lnTo>
                  <a:pt x="32" y="10"/>
                </a:lnTo>
                <a:lnTo>
                  <a:pt x="32" y="16"/>
                </a:lnTo>
                <a:lnTo>
                  <a:pt x="32" y="22"/>
                </a:lnTo>
                <a:lnTo>
                  <a:pt x="28" y="27"/>
                </a:lnTo>
                <a:lnTo>
                  <a:pt x="28" y="27"/>
                </a:lnTo>
                <a:close/>
              </a:path>
            </a:pathLst>
          </a:custGeom>
          <a:solidFill>
            <a:srgbClr val="755B49"/>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24" name="Line 3089"/>
          <p:cNvSpPr>
            <a:spLocks noChangeShapeType="1"/>
          </p:cNvSpPr>
          <p:nvPr/>
        </p:nvSpPr>
        <p:spPr bwMode="auto">
          <a:xfrm flipH="1" flipV="1">
            <a:off x="3455988" y="3381377"/>
            <a:ext cx="1588" cy="31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25" name="Line 3090"/>
          <p:cNvSpPr>
            <a:spLocks noChangeShapeType="1"/>
          </p:cNvSpPr>
          <p:nvPr/>
        </p:nvSpPr>
        <p:spPr bwMode="auto">
          <a:xfrm flipH="1" flipV="1">
            <a:off x="3443289" y="3394077"/>
            <a:ext cx="3175" cy="31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26" name="Line 3091"/>
          <p:cNvSpPr>
            <a:spLocks noChangeShapeType="1"/>
          </p:cNvSpPr>
          <p:nvPr/>
        </p:nvSpPr>
        <p:spPr bwMode="auto">
          <a:xfrm flipH="1" flipV="1">
            <a:off x="3476626" y="3402014"/>
            <a:ext cx="3175" cy="31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27" name="Line 3092"/>
          <p:cNvSpPr>
            <a:spLocks noChangeShapeType="1"/>
          </p:cNvSpPr>
          <p:nvPr/>
        </p:nvSpPr>
        <p:spPr bwMode="auto">
          <a:xfrm flipH="1" flipV="1">
            <a:off x="3463926" y="3414714"/>
            <a:ext cx="3175" cy="31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28" name="Freeform 3093"/>
          <p:cNvSpPr>
            <a:spLocks/>
          </p:cNvSpPr>
          <p:nvPr/>
        </p:nvSpPr>
        <p:spPr bwMode="auto">
          <a:xfrm>
            <a:off x="3346451" y="3378202"/>
            <a:ext cx="134938" cy="136525"/>
          </a:xfrm>
          <a:custGeom>
            <a:avLst/>
            <a:gdLst>
              <a:gd name="T0" fmla="*/ 149 w 172"/>
              <a:gd name="T1" fmla="*/ 0 h 171"/>
              <a:gd name="T2" fmla="*/ 120 w 172"/>
              <a:gd name="T3" fmla="*/ 30 h 171"/>
              <a:gd name="T4" fmla="*/ 122 w 172"/>
              <a:gd name="T5" fmla="*/ 33 h 171"/>
              <a:gd name="T6" fmla="*/ 0 w 172"/>
              <a:gd name="T7" fmla="*/ 156 h 171"/>
              <a:gd name="T8" fmla="*/ 0 w 172"/>
              <a:gd name="T9" fmla="*/ 156 h 171"/>
              <a:gd name="T10" fmla="*/ 6 w 172"/>
              <a:gd name="T11" fmla="*/ 158 h 171"/>
              <a:gd name="T12" fmla="*/ 11 w 172"/>
              <a:gd name="T13" fmla="*/ 160 h 171"/>
              <a:gd name="T14" fmla="*/ 11 w 172"/>
              <a:gd name="T15" fmla="*/ 160 h 171"/>
              <a:gd name="T16" fmla="*/ 14 w 172"/>
              <a:gd name="T17" fmla="*/ 166 h 171"/>
              <a:gd name="T18" fmla="*/ 15 w 172"/>
              <a:gd name="T19" fmla="*/ 171 h 171"/>
              <a:gd name="T20" fmla="*/ 138 w 172"/>
              <a:gd name="T21" fmla="*/ 49 h 171"/>
              <a:gd name="T22" fmla="*/ 141 w 172"/>
              <a:gd name="T23" fmla="*/ 52 h 171"/>
              <a:gd name="T24" fmla="*/ 172 w 172"/>
              <a:gd name="T25" fmla="*/ 22 h 171"/>
              <a:gd name="T26" fmla="*/ 149 w 172"/>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171">
                <a:moveTo>
                  <a:pt x="149" y="0"/>
                </a:moveTo>
                <a:lnTo>
                  <a:pt x="120" y="30"/>
                </a:lnTo>
                <a:lnTo>
                  <a:pt x="122" y="33"/>
                </a:lnTo>
                <a:lnTo>
                  <a:pt x="0" y="156"/>
                </a:lnTo>
                <a:lnTo>
                  <a:pt x="0" y="156"/>
                </a:lnTo>
                <a:lnTo>
                  <a:pt x="6" y="158"/>
                </a:lnTo>
                <a:lnTo>
                  <a:pt x="11" y="160"/>
                </a:lnTo>
                <a:lnTo>
                  <a:pt x="11" y="160"/>
                </a:lnTo>
                <a:lnTo>
                  <a:pt x="14" y="166"/>
                </a:lnTo>
                <a:lnTo>
                  <a:pt x="15" y="171"/>
                </a:lnTo>
                <a:lnTo>
                  <a:pt x="138" y="49"/>
                </a:lnTo>
                <a:lnTo>
                  <a:pt x="141" y="52"/>
                </a:lnTo>
                <a:lnTo>
                  <a:pt x="172" y="22"/>
                </a:lnTo>
                <a:lnTo>
                  <a:pt x="149"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29" name="Line 3094"/>
          <p:cNvSpPr>
            <a:spLocks noChangeShapeType="1"/>
          </p:cNvSpPr>
          <p:nvPr/>
        </p:nvSpPr>
        <p:spPr bwMode="auto">
          <a:xfrm flipH="1" flipV="1">
            <a:off x="3311526" y="3535364"/>
            <a:ext cx="12700" cy="1270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30" name="Freeform 3095"/>
          <p:cNvSpPr>
            <a:spLocks/>
          </p:cNvSpPr>
          <p:nvPr/>
        </p:nvSpPr>
        <p:spPr bwMode="auto">
          <a:xfrm>
            <a:off x="3567114" y="3306764"/>
            <a:ext cx="382588" cy="382588"/>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1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1" y="482"/>
                </a:lnTo>
                <a:lnTo>
                  <a:pt x="241"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31" name="Freeform 3096"/>
          <p:cNvSpPr>
            <a:spLocks/>
          </p:cNvSpPr>
          <p:nvPr/>
        </p:nvSpPr>
        <p:spPr bwMode="auto">
          <a:xfrm>
            <a:off x="3643314" y="3471864"/>
            <a:ext cx="230188" cy="119063"/>
          </a:xfrm>
          <a:custGeom>
            <a:avLst/>
            <a:gdLst>
              <a:gd name="T0" fmla="*/ 278 w 289"/>
              <a:gd name="T1" fmla="*/ 150 h 150"/>
              <a:gd name="T2" fmla="*/ 10 w 289"/>
              <a:gd name="T3" fmla="*/ 150 h 150"/>
              <a:gd name="T4" fmla="*/ 10 w 289"/>
              <a:gd name="T5" fmla="*/ 150 h 150"/>
              <a:gd name="T6" fmla="*/ 6 w 289"/>
              <a:gd name="T7" fmla="*/ 148 h 150"/>
              <a:gd name="T8" fmla="*/ 2 w 289"/>
              <a:gd name="T9" fmla="*/ 147 h 150"/>
              <a:gd name="T10" fmla="*/ 1 w 289"/>
              <a:gd name="T11" fmla="*/ 143 h 150"/>
              <a:gd name="T12" fmla="*/ 0 w 289"/>
              <a:gd name="T13" fmla="*/ 139 h 150"/>
              <a:gd name="T14" fmla="*/ 0 w 289"/>
              <a:gd name="T15" fmla="*/ 10 h 150"/>
              <a:gd name="T16" fmla="*/ 0 w 289"/>
              <a:gd name="T17" fmla="*/ 10 h 150"/>
              <a:gd name="T18" fmla="*/ 1 w 289"/>
              <a:gd name="T19" fmla="*/ 6 h 150"/>
              <a:gd name="T20" fmla="*/ 2 w 289"/>
              <a:gd name="T21" fmla="*/ 2 h 150"/>
              <a:gd name="T22" fmla="*/ 6 w 289"/>
              <a:gd name="T23" fmla="*/ 1 h 150"/>
              <a:gd name="T24" fmla="*/ 10 w 289"/>
              <a:gd name="T25" fmla="*/ 0 h 150"/>
              <a:gd name="T26" fmla="*/ 278 w 289"/>
              <a:gd name="T27" fmla="*/ 0 h 150"/>
              <a:gd name="T28" fmla="*/ 278 w 289"/>
              <a:gd name="T29" fmla="*/ 0 h 150"/>
              <a:gd name="T30" fmla="*/ 283 w 289"/>
              <a:gd name="T31" fmla="*/ 1 h 150"/>
              <a:gd name="T32" fmla="*/ 287 w 289"/>
              <a:gd name="T33" fmla="*/ 2 h 150"/>
              <a:gd name="T34" fmla="*/ 288 w 289"/>
              <a:gd name="T35" fmla="*/ 6 h 150"/>
              <a:gd name="T36" fmla="*/ 289 w 289"/>
              <a:gd name="T37" fmla="*/ 10 h 150"/>
              <a:gd name="T38" fmla="*/ 289 w 289"/>
              <a:gd name="T39" fmla="*/ 139 h 150"/>
              <a:gd name="T40" fmla="*/ 289 w 289"/>
              <a:gd name="T41" fmla="*/ 139 h 150"/>
              <a:gd name="T42" fmla="*/ 288 w 289"/>
              <a:gd name="T43" fmla="*/ 143 h 150"/>
              <a:gd name="T44" fmla="*/ 287 w 289"/>
              <a:gd name="T45" fmla="*/ 147 h 150"/>
              <a:gd name="T46" fmla="*/ 283 w 289"/>
              <a:gd name="T47" fmla="*/ 148 h 150"/>
              <a:gd name="T48" fmla="*/ 278 w 289"/>
              <a:gd name="T49" fmla="*/ 150 h 150"/>
              <a:gd name="T50" fmla="*/ 278 w 289"/>
              <a:gd name="T5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150">
                <a:moveTo>
                  <a:pt x="278" y="150"/>
                </a:moveTo>
                <a:lnTo>
                  <a:pt x="10" y="150"/>
                </a:lnTo>
                <a:lnTo>
                  <a:pt x="10" y="150"/>
                </a:lnTo>
                <a:lnTo>
                  <a:pt x="6" y="148"/>
                </a:lnTo>
                <a:lnTo>
                  <a:pt x="2" y="147"/>
                </a:lnTo>
                <a:lnTo>
                  <a:pt x="1" y="143"/>
                </a:lnTo>
                <a:lnTo>
                  <a:pt x="0" y="139"/>
                </a:lnTo>
                <a:lnTo>
                  <a:pt x="0" y="10"/>
                </a:lnTo>
                <a:lnTo>
                  <a:pt x="0" y="10"/>
                </a:lnTo>
                <a:lnTo>
                  <a:pt x="1" y="6"/>
                </a:lnTo>
                <a:lnTo>
                  <a:pt x="2" y="2"/>
                </a:lnTo>
                <a:lnTo>
                  <a:pt x="6" y="1"/>
                </a:lnTo>
                <a:lnTo>
                  <a:pt x="10" y="0"/>
                </a:lnTo>
                <a:lnTo>
                  <a:pt x="278" y="0"/>
                </a:lnTo>
                <a:lnTo>
                  <a:pt x="278" y="0"/>
                </a:lnTo>
                <a:lnTo>
                  <a:pt x="283" y="1"/>
                </a:lnTo>
                <a:lnTo>
                  <a:pt x="287" y="2"/>
                </a:lnTo>
                <a:lnTo>
                  <a:pt x="288" y="6"/>
                </a:lnTo>
                <a:lnTo>
                  <a:pt x="289" y="10"/>
                </a:lnTo>
                <a:lnTo>
                  <a:pt x="289" y="139"/>
                </a:lnTo>
                <a:lnTo>
                  <a:pt x="289" y="139"/>
                </a:lnTo>
                <a:lnTo>
                  <a:pt x="288" y="143"/>
                </a:lnTo>
                <a:lnTo>
                  <a:pt x="287" y="147"/>
                </a:lnTo>
                <a:lnTo>
                  <a:pt x="283" y="148"/>
                </a:lnTo>
                <a:lnTo>
                  <a:pt x="278" y="150"/>
                </a:lnTo>
                <a:lnTo>
                  <a:pt x="278" y="150"/>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32" name="Line 3097"/>
          <p:cNvSpPr>
            <a:spLocks noChangeShapeType="1"/>
          </p:cNvSpPr>
          <p:nvPr/>
        </p:nvSpPr>
        <p:spPr bwMode="auto">
          <a:xfrm>
            <a:off x="3668713"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33" name="Line 3098"/>
          <p:cNvSpPr>
            <a:spLocks noChangeShapeType="1"/>
          </p:cNvSpPr>
          <p:nvPr/>
        </p:nvSpPr>
        <p:spPr bwMode="auto">
          <a:xfrm>
            <a:off x="36957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34" name="Line 3099"/>
          <p:cNvSpPr>
            <a:spLocks noChangeShapeType="1"/>
          </p:cNvSpPr>
          <p:nvPr/>
        </p:nvSpPr>
        <p:spPr bwMode="auto">
          <a:xfrm>
            <a:off x="37211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35" name="Line 3100"/>
          <p:cNvSpPr>
            <a:spLocks noChangeShapeType="1"/>
          </p:cNvSpPr>
          <p:nvPr/>
        </p:nvSpPr>
        <p:spPr bwMode="auto">
          <a:xfrm>
            <a:off x="37465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36" name="Line 3101"/>
          <p:cNvSpPr>
            <a:spLocks noChangeShapeType="1"/>
          </p:cNvSpPr>
          <p:nvPr/>
        </p:nvSpPr>
        <p:spPr bwMode="auto">
          <a:xfrm>
            <a:off x="37719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37" name="Line 3102"/>
          <p:cNvSpPr>
            <a:spLocks noChangeShapeType="1"/>
          </p:cNvSpPr>
          <p:nvPr/>
        </p:nvSpPr>
        <p:spPr bwMode="auto">
          <a:xfrm>
            <a:off x="37973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38" name="Line 3103"/>
          <p:cNvSpPr>
            <a:spLocks noChangeShapeType="1"/>
          </p:cNvSpPr>
          <p:nvPr/>
        </p:nvSpPr>
        <p:spPr bwMode="auto">
          <a:xfrm>
            <a:off x="38227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39" name="Line 3104"/>
          <p:cNvSpPr>
            <a:spLocks noChangeShapeType="1"/>
          </p:cNvSpPr>
          <p:nvPr/>
        </p:nvSpPr>
        <p:spPr bwMode="auto">
          <a:xfrm>
            <a:off x="3848100" y="3506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40" name="Line 3105"/>
          <p:cNvSpPr>
            <a:spLocks noChangeShapeType="1"/>
          </p:cNvSpPr>
          <p:nvPr/>
        </p:nvSpPr>
        <p:spPr bwMode="auto">
          <a:xfrm>
            <a:off x="36957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41" name="Line 3106"/>
          <p:cNvSpPr>
            <a:spLocks noChangeShapeType="1"/>
          </p:cNvSpPr>
          <p:nvPr/>
        </p:nvSpPr>
        <p:spPr bwMode="auto">
          <a:xfrm>
            <a:off x="3668713"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42" name="Line 3107"/>
          <p:cNvSpPr>
            <a:spLocks noChangeShapeType="1"/>
          </p:cNvSpPr>
          <p:nvPr/>
        </p:nvSpPr>
        <p:spPr bwMode="auto">
          <a:xfrm>
            <a:off x="37211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43" name="Line 3108"/>
          <p:cNvSpPr>
            <a:spLocks noChangeShapeType="1"/>
          </p:cNvSpPr>
          <p:nvPr/>
        </p:nvSpPr>
        <p:spPr bwMode="auto">
          <a:xfrm>
            <a:off x="37465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44" name="Line 3109"/>
          <p:cNvSpPr>
            <a:spLocks noChangeShapeType="1"/>
          </p:cNvSpPr>
          <p:nvPr/>
        </p:nvSpPr>
        <p:spPr bwMode="auto">
          <a:xfrm>
            <a:off x="37719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45" name="Line 3110"/>
          <p:cNvSpPr>
            <a:spLocks noChangeShapeType="1"/>
          </p:cNvSpPr>
          <p:nvPr/>
        </p:nvSpPr>
        <p:spPr bwMode="auto">
          <a:xfrm>
            <a:off x="37973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46" name="Line 3111"/>
          <p:cNvSpPr>
            <a:spLocks noChangeShapeType="1"/>
          </p:cNvSpPr>
          <p:nvPr/>
        </p:nvSpPr>
        <p:spPr bwMode="auto">
          <a:xfrm>
            <a:off x="38227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47" name="Line 3112"/>
          <p:cNvSpPr>
            <a:spLocks noChangeShapeType="1"/>
          </p:cNvSpPr>
          <p:nvPr/>
        </p:nvSpPr>
        <p:spPr bwMode="auto">
          <a:xfrm>
            <a:off x="3848100" y="35321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48" name="Line 3113"/>
          <p:cNvSpPr>
            <a:spLocks noChangeShapeType="1"/>
          </p:cNvSpPr>
          <p:nvPr/>
        </p:nvSpPr>
        <p:spPr bwMode="auto">
          <a:xfrm>
            <a:off x="3668713" y="35575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49" name="Line 3114"/>
          <p:cNvSpPr>
            <a:spLocks noChangeShapeType="1"/>
          </p:cNvSpPr>
          <p:nvPr/>
        </p:nvSpPr>
        <p:spPr bwMode="auto">
          <a:xfrm>
            <a:off x="3695700" y="35575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50" name="Line 3115"/>
          <p:cNvSpPr>
            <a:spLocks noChangeShapeType="1"/>
          </p:cNvSpPr>
          <p:nvPr/>
        </p:nvSpPr>
        <p:spPr bwMode="auto">
          <a:xfrm>
            <a:off x="3721100" y="3557588"/>
            <a:ext cx="762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51" name="Freeform 3116"/>
          <p:cNvSpPr>
            <a:spLocks/>
          </p:cNvSpPr>
          <p:nvPr/>
        </p:nvSpPr>
        <p:spPr bwMode="auto">
          <a:xfrm>
            <a:off x="3754439" y="3370264"/>
            <a:ext cx="60325" cy="101600"/>
          </a:xfrm>
          <a:custGeom>
            <a:avLst/>
            <a:gdLst>
              <a:gd name="T0" fmla="*/ 0 w 75"/>
              <a:gd name="T1" fmla="*/ 129 h 129"/>
              <a:gd name="T2" fmla="*/ 0 w 75"/>
              <a:gd name="T3" fmla="*/ 86 h 129"/>
              <a:gd name="T4" fmla="*/ 0 w 75"/>
              <a:gd name="T5" fmla="*/ 86 h 129"/>
              <a:gd name="T6" fmla="*/ 0 w 75"/>
              <a:gd name="T7" fmla="*/ 82 h 129"/>
              <a:gd name="T8" fmla="*/ 1 w 75"/>
              <a:gd name="T9" fmla="*/ 78 h 129"/>
              <a:gd name="T10" fmla="*/ 7 w 75"/>
              <a:gd name="T11" fmla="*/ 71 h 129"/>
              <a:gd name="T12" fmla="*/ 13 w 75"/>
              <a:gd name="T13" fmla="*/ 66 h 129"/>
              <a:gd name="T14" fmla="*/ 18 w 75"/>
              <a:gd name="T15" fmla="*/ 64 h 129"/>
              <a:gd name="T16" fmla="*/ 22 w 75"/>
              <a:gd name="T17" fmla="*/ 64 h 129"/>
              <a:gd name="T18" fmla="*/ 54 w 75"/>
              <a:gd name="T19" fmla="*/ 64 h 129"/>
              <a:gd name="T20" fmla="*/ 54 w 75"/>
              <a:gd name="T21" fmla="*/ 64 h 129"/>
              <a:gd name="T22" fmla="*/ 58 w 75"/>
              <a:gd name="T23" fmla="*/ 64 h 129"/>
              <a:gd name="T24" fmla="*/ 62 w 75"/>
              <a:gd name="T25" fmla="*/ 63 h 129"/>
              <a:gd name="T26" fmla="*/ 68 w 75"/>
              <a:gd name="T27" fmla="*/ 58 h 129"/>
              <a:gd name="T28" fmla="*/ 74 w 75"/>
              <a:gd name="T29" fmla="*/ 51 h 129"/>
              <a:gd name="T30" fmla="*/ 75 w 75"/>
              <a:gd name="T31" fmla="*/ 47 h 129"/>
              <a:gd name="T32" fmla="*/ 75 w 75"/>
              <a:gd name="T33" fmla="*/ 43 h 129"/>
              <a:gd name="T34" fmla="*/ 75 w 75"/>
              <a:gd name="T3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9">
                <a:moveTo>
                  <a:pt x="0" y="129"/>
                </a:moveTo>
                <a:lnTo>
                  <a:pt x="0" y="86"/>
                </a:lnTo>
                <a:lnTo>
                  <a:pt x="0" y="86"/>
                </a:lnTo>
                <a:lnTo>
                  <a:pt x="0" y="82"/>
                </a:lnTo>
                <a:lnTo>
                  <a:pt x="1" y="78"/>
                </a:lnTo>
                <a:lnTo>
                  <a:pt x="7" y="71"/>
                </a:lnTo>
                <a:lnTo>
                  <a:pt x="13" y="66"/>
                </a:lnTo>
                <a:lnTo>
                  <a:pt x="18" y="64"/>
                </a:lnTo>
                <a:lnTo>
                  <a:pt x="22" y="64"/>
                </a:lnTo>
                <a:lnTo>
                  <a:pt x="54" y="64"/>
                </a:lnTo>
                <a:lnTo>
                  <a:pt x="54" y="64"/>
                </a:lnTo>
                <a:lnTo>
                  <a:pt x="58" y="64"/>
                </a:lnTo>
                <a:lnTo>
                  <a:pt x="62" y="63"/>
                </a:lnTo>
                <a:lnTo>
                  <a:pt x="68" y="58"/>
                </a:lnTo>
                <a:lnTo>
                  <a:pt x="74" y="51"/>
                </a:lnTo>
                <a:lnTo>
                  <a:pt x="75" y="47"/>
                </a:lnTo>
                <a:lnTo>
                  <a:pt x="75" y="43"/>
                </a:lnTo>
                <a:lnTo>
                  <a:pt x="75"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52" name="Line 3117"/>
          <p:cNvSpPr>
            <a:spLocks noChangeShapeType="1"/>
          </p:cNvSpPr>
          <p:nvPr/>
        </p:nvSpPr>
        <p:spPr bwMode="auto">
          <a:xfrm>
            <a:off x="3822700" y="35575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53" name="Line 3118"/>
          <p:cNvSpPr>
            <a:spLocks noChangeShapeType="1"/>
          </p:cNvSpPr>
          <p:nvPr/>
        </p:nvSpPr>
        <p:spPr bwMode="auto">
          <a:xfrm>
            <a:off x="3848100" y="35575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54" name="Freeform 3119"/>
          <p:cNvSpPr>
            <a:spLocks/>
          </p:cNvSpPr>
          <p:nvPr/>
        </p:nvSpPr>
        <p:spPr bwMode="auto">
          <a:xfrm>
            <a:off x="3959226" y="3306764"/>
            <a:ext cx="382588" cy="382588"/>
          </a:xfrm>
          <a:custGeom>
            <a:avLst/>
            <a:gdLst>
              <a:gd name="T0" fmla="*/ 483 w 483"/>
              <a:gd name="T1" fmla="*/ 241 h 482"/>
              <a:gd name="T2" fmla="*/ 478 w 483"/>
              <a:gd name="T3" fmla="*/ 192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5 w 483"/>
              <a:gd name="T59" fmla="*/ 427 h 482"/>
              <a:gd name="T60" fmla="*/ 428 w 483"/>
              <a:gd name="T61" fmla="*/ 393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2"/>
                </a:lnTo>
                <a:lnTo>
                  <a:pt x="472" y="168"/>
                </a:lnTo>
                <a:lnTo>
                  <a:pt x="464" y="147"/>
                </a:lnTo>
                <a:lnTo>
                  <a:pt x="454" y="125"/>
                </a:lnTo>
                <a:lnTo>
                  <a:pt x="441" y="105"/>
                </a:lnTo>
                <a:lnTo>
                  <a:pt x="428" y="88"/>
                </a:lnTo>
                <a:lnTo>
                  <a:pt x="412" y="71"/>
                </a:lnTo>
                <a:lnTo>
                  <a:pt x="395" y="54"/>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8" y="481"/>
                </a:lnTo>
                <a:lnTo>
                  <a:pt x="242" y="482"/>
                </a:lnTo>
                <a:lnTo>
                  <a:pt x="242" y="482"/>
                </a:lnTo>
                <a:lnTo>
                  <a:pt x="266" y="481"/>
                </a:lnTo>
                <a:lnTo>
                  <a:pt x="290" y="476"/>
                </a:lnTo>
                <a:lnTo>
                  <a:pt x="314" y="471"/>
                </a:lnTo>
                <a:lnTo>
                  <a:pt x="336" y="463"/>
                </a:lnTo>
                <a:lnTo>
                  <a:pt x="357" y="452"/>
                </a:lnTo>
                <a:lnTo>
                  <a:pt x="377" y="440"/>
                </a:lnTo>
                <a:lnTo>
                  <a:pt x="395" y="427"/>
                </a:lnTo>
                <a:lnTo>
                  <a:pt x="412" y="411"/>
                </a:lnTo>
                <a:lnTo>
                  <a:pt x="428" y="393"/>
                </a:lnTo>
                <a:lnTo>
                  <a:pt x="441" y="376"/>
                </a:lnTo>
                <a:lnTo>
                  <a:pt x="454" y="356"/>
                </a:lnTo>
                <a:lnTo>
                  <a:pt x="464" y="334"/>
                </a:lnTo>
                <a:lnTo>
                  <a:pt x="472" y="313"/>
                </a:lnTo>
                <a:lnTo>
                  <a:pt x="478" y="289"/>
                </a:lnTo>
                <a:lnTo>
                  <a:pt x="482"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3755" name="Group 3754"/>
          <p:cNvGrpSpPr/>
          <p:nvPr/>
        </p:nvGrpSpPr>
        <p:grpSpPr>
          <a:xfrm>
            <a:off x="4027489" y="3387727"/>
            <a:ext cx="246062" cy="246062"/>
            <a:chOff x="4027488" y="3387726"/>
            <a:chExt cx="246062" cy="246062"/>
          </a:xfrm>
        </p:grpSpPr>
        <p:sp>
          <p:nvSpPr>
            <p:cNvPr id="3756"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57"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58"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59"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760"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61"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62"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63"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64"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65"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66"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67"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68"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69"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70"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71"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72"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73"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74"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75"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76"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77"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3778" name="Freeform 3142"/>
          <p:cNvSpPr>
            <a:spLocks/>
          </p:cNvSpPr>
          <p:nvPr/>
        </p:nvSpPr>
        <p:spPr bwMode="auto">
          <a:xfrm>
            <a:off x="434976" y="3697289"/>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5 h 482"/>
              <a:gd name="T26" fmla="*/ 55 w 483"/>
              <a:gd name="T27" fmla="*/ 88 h 482"/>
              <a:gd name="T28" fmla="*/ 29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2"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2"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79" name="Freeform 3143"/>
          <p:cNvSpPr>
            <a:spLocks/>
          </p:cNvSpPr>
          <p:nvPr/>
        </p:nvSpPr>
        <p:spPr bwMode="auto">
          <a:xfrm>
            <a:off x="827088" y="3697289"/>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2" y="482"/>
                </a:lnTo>
                <a:lnTo>
                  <a:pt x="242"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80" name="Line 3144"/>
          <p:cNvSpPr>
            <a:spLocks noChangeShapeType="1"/>
          </p:cNvSpPr>
          <p:nvPr/>
        </p:nvSpPr>
        <p:spPr bwMode="auto">
          <a:xfrm>
            <a:off x="923925" y="3813177"/>
            <a:ext cx="0" cy="587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81" name="Line 3145"/>
          <p:cNvSpPr>
            <a:spLocks noChangeShapeType="1"/>
          </p:cNvSpPr>
          <p:nvPr/>
        </p:nvSpPr>
        <p:spPr bwMode="auto">
          <a:xfrm>
            <a:off x="923925" y="3910013"/>
            <a:ext cx="0" cy="555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82" name="Line 3146"/>
          <p:cNvSpPr>
            <a:spLocks noChangeShapeType="1"/>
          </p:cNvSpPr>
          <p:nvPr/>
        </p:nvSpPr>
        <p:spPr bwMode="auto">
          <a:xfrm flipH="1">
            <a:off x="941389" y="3983038"/>
            <a:ext cx="603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83" name="Line 3147"/>
          <p:cNvSpPr>
            <a:spLocks noChangeShapeType="1"/>
          </p:cNvSpPr>
          <p:nvPr/>
        </p:nvSpPr>
        <p:spPr bwMode="auto">
          <a:xfrm flipH="1">
            <a:off x="1035051" y="3983038"/>
            <a:ext cx="603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84" name="Line 3148"/>
          <p:cNvSpPr>
            <a:spLocks noChangeShapeType="1"/>
          </p:cNvSpPr>
          <p:nvPr/>
        </p:nvSpPr>
        <p:spPr bwMode="auto">
          <a:xfrm flipH="1">
            <a:off x="1035051" y="3795713"/>
            <a:ext cx="603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85" name="Line 3149"/>
          <p:cNvSpPr>
            <a:spLocks noChangeShapeType="1"/>
          </p:cNvSpPr>
          <p:nvPr/>
        </p:nvSpPr>
        <p:spPr bwMode="auto">
          <a:xfrm flipH="1">
            <a:off x="941389" y="3795713"/>
            <a:ext cx="60325"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86" name="Line 3150"/>
          <p:cNvSpPr>
            <a:spLocks noChangeShapeType="1"/>
          </p:cNvSpPr>
          <p:nvPr/>
        </p:nvSpPr>
        <p:spPr bwMode="auto">
          <a:xfrm>
            <a:off x="1111250" y="3910013"/>
            <a:ext cx="0" cy="555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87" name="Line 3151"/>
          <p:cNvSpPr>
            <a:spLocks noChangeShapeType="1"/>
          </p:cNvSpPr>
          <p:nvPr/>
        </p:nvSpPr>
        <p:spPr bwMode="auto">
          <a:xfrm>
            <a:off x="1111250" y="3813177"/>
            <a:ext cx="0" cy="587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88" name="Rectangle 3152"/>
          <p:cNvSpPr>
            <a:spLocks noChangeArrowheads="1"/>
          </p:cNvSpPr>
          <p:nvPr/>
        </p:nvSpPr>
        <p:spPr bwMode="auto">
          <a:xfrm>
            <a:off x="908050" y="3778252"/>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789" name="Rectangle 3153"/>
          <p:cNvSpPr>
            <a:spLocks noChangeArrowheads="1"/>
          </p:cNvSpPr>
          <p:nvPr/>
        </p:nvSpPr>
        <p:spPr bwMode="auto">
          <a:xfrm>
            <a:off x="1001713" y="3778252"/>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790" name="Rectangle 3154"/>
          <p:cNvSpPr>
            <a:spLocks noChangeArrowheads="1"/>
          </p:cNvSpPr>
          <p:nvPr/>
        </p:nvSpPr>
        <p:spPr bwMode="auto">
          <a:xfrm>
            <a:off x="1095376" y="3778252"/>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791" name="Rectangle 3155"/>
          <p:cNvSpPr>
            <a:spLocks noChangeArrowheads="1"/>
          </p:cNvSpPr>
          <p:nvPr/>
        </p:nvSpPr>
        <p:spPr bwMode="auto">
          <a:xfrm>
            <a:off x="908050" y="3965577"/>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792" name="Rectangle 3156"/>
          <p:cNvSpPr>
            <a:spLocks noChangeArrowheads="1"/>
          </p:cNvSpPr>
          <p:nvPr/>
        </p:nvSpPr>
        <p:spPr bwMode="auto">
          <a:xfrm>
            <a:off x="1001713" y="3965577"/>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793" name="Rectangle 3157"/>
          <p:cNvSpPr>
            <a:spLocks noChangeArrowheads="1"/>
          </p:cNvSpPr>
          <p:nvPr/>
        </p:nvSpPr>
        <p:spPr bwMode="auto">
          <a:xfrm>
            <a:off x="908050" y="3871914"/>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794" name="Rectangle 3158"/>
          <p:cNvSpPr>
            <a:spLocks noChangeArrowheads="1"/>
          </p:cNvSpPr>
          <p:nvPr/>
        </p:nvSpPr>
        <p:spPr bwMode="auto">
          <a:xfrm>
            <a:off x="1095376" y="3871914"/>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795" name="Rectangle 3159"/>
          <p:cNvSpPr>
            <a:spLocks noChangeArrowheads="1"/>
          </p:cNvSpPr>
          <p:nvPr/>
        </p:nvSpPr>
        <p:spPr bwMode="auto">
          <a:xfrm>
            <a:off x="1095376" y="3965577"/>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796" name="Freeform 3160"/>
          <p:cNvSpPr>
            <a:spLocks/>
          </p:cNvSpPr>
          <p:nvPr/>
        </p:nvSpPr>
        <p:spPr bwMode="auto">
          <a:xfrm>
            <a:off x="514351" y="3775076"/>
            <a:ext cx="225425" cy="228600"/>
          </a:xfrm>
          <a:custGeom>
            <a:avLst/>
            <a:gdLst>
              <a:gd name="T0" fmla="*/ 232 w 284"/>
              <a:gd name="T1" fmla="*/ 0 h 289"/>
              <a:gd name="T2" fmla="*/ 255 w 284"/>
              <a:gd name="T3" fmla="*/ 28 h 289"/>
              <a:gd name="T4" fmla="*/ 271 w 284"/>
              <a:gd name="T5" fmla="*/ 58 h 289"/>
              <a:gd name="T6" fmla="*/ 280 w 284"/>
              <a:gd name="T7" fmla="*/ 91 h 289"/>
              <a:gd name="T8" fmla="*/ 284 w 284"/>
              <a:gd name="T9" fmla="*/ 125 h 289"/>
              <a:gd name="T10" fmla="*/ 280 w 284"/>
              <a:gd name="T11" fmla="*/ 158 h 289"/>
              <a:gd name="T12" fmla="*/ 271 w 284"/>
              <a:gd name="T13" fmla="*/ 190 h 289"/>
              <a:gd name="T14" fmla="*/ 255 w 284"/>
              <a:gd name="T15" fmla="*/ 221 h 289"/>
              <a:gd name="T16" fmla="*/ 232 w 284"/>
              <a:gd name="T17" fmla="*/ 248 h 289"/>
              <a:gd name="T18" fmla="*/ 221 w 284"/>
              <a:gd name="T19" fmla="*/ 257 h 289"/>
              <a:gd name="T20" fmla="*/ 199 w 284"/>
              <a:gd name="T21" fmla="*/ 273 h 289"/>
              <a:gd name="T22" fmla="*/ 173 w 284"/>
              <a:gd name="T23" fmla="*/ 284 h 289"/>
              <a:gd name="T24" fmla="*/ 146 w 284"/>
              <a:gd name="T25" fmla="*/ 289 h 289"/>
              <a:gd name="T26" fmla="*/ 119 w 284"/>
              <a:gd name="T27" fmla="*/ 289 h 289"/>
              <a:gd name="T28" fmla="*/ 93 w 284"/>
              <a:gd name="T29" fmla="*/ 284 h 289"/>
              <a:gd name="T30" fmla="*/ 67 w 284"/>
              <a:gd name="T31" fmla="*/ 273 h 289"/>
              <a:gd name="T32" fmla="*/ 44 w 284"/>
              <a:gd name="T33" fmla="*/ 257 h 289"/>
              <a:gd name="T34" fmla="*/ 34 w 284"/>
              <a:gd name="T35" fmla="*/ 248 h 289"/>
              <a:gd name="T36" fmla="*/ 19 w 284"/>
              <a:gd name="T37" fmla="*/ 231 h 289"/>
              <a:gd name="T38" fmla="*/ 10 w 284"/>
              <a:gd name="T39" fmla="*/ 212 h 289"/>
              <a:gd name="T40" fmla="*/ 3 w 284"/>
              <a:gd name="T41" fmla="*/ 190 h 289"/>
              <a:gd name="T42" fmla="*/ 0 w 284"/>
              <a:gd name="T43" fmla="*/ 169 h 289"/>
              <a:gd name="T44" fmla="*/ 3 w 284"/>
              <a:gd name="T45" fmla="*/ 147 h 289"/>
              <a:gd name="T46" fmla="*/ 10 w 284"/>
              <a:gd name="T47" fmla="*/ 126 h 289"/>
              <a:gd name="T48" fmla="*/ 19 w 284"/>
              <a:gd name="T49" fmla="*/ 107 h 289"/>
              <a:gd name="T50" fmla="*/ 34 w 284"/>
              <a:gd name="T51" fmla="*/ 90 h 289"/>
              <a:gd name="T52" fmla="*/ 40 w 284"/>
              <a:gd name="T53" fmla="*/ 83 h 289"/>
              <a:gd name="T54" fmla="*/ 55 w 284"/>
              <a:gd name="T55" fmla="*/ 74 h 289"/>
              <a:gd name="T56" fmla="*/ 71 w 284"/>
              <a:gd name="T57" fmla="*/ 67 h 289"/>
              <a:gd name="T58" fmla="*/ 89 w 284"/>
              <a:gd name="T59" fmla="*/ 63 h 289"/>
              <a:gd name="T60" fmla="*/ 106 w 284"/>
              <a:gd name="T61" fmla="*/ 63 h 289"/>
              <a:gd name="T62" fmla="*/ 124 w 284"/>
              <a:gd name="T63" fmla="*/ 67 h 289"/>
              <a:gd name="T64" fmla="*/ 140 w 284"/>
              <a:gd name="T65" fmla="*/ 74 h 289"/>
              <a:gd name="T66" fmla="*/ 154 w 284"/>
              <a:gd name="T67" fmla="*/ 83 h 289"/>
              <a:gd name="T68" fmla="*/ 161 w 284"/>
              <a:gd name="T69" fmla="*/ 90 h 289"/>
              <a:gd name="T70" fmla="*/ 177 w 284"/>
              <a:gd name="T71" fmla="*/ 113 h 289"/>
              <a:gd name="T72" fmla="*/ 182 w 284"/>
              <a:gd name="T73" fmla="*/ 141 h 289"/>
              <a:gd name="T74" fmla="*/ 177 w 284"/>
              <a:gd name="T75" fmla="*/ 168 h 289"/>
              <a:gd name="T76" fmla="*/ 161 w 284"/>
              <a:gd name="T77" fmla="*/ 192 h 289"/>
              <a:gd name="T78" fmla="*/ 152 w 284"/>
              <a:gd name="T79" fmla="*/ 198 h 289"/>
              <a:gd name="T80" fmla="*/ 132 w 284"/>
              <a:gd name="T81" fmla="*/ 206 h 289"/>
              <a:gd name="T82" fmla="*/ 109 w 284"/>
              <a:gd name="T83" fmla="*/ 206 h 289"/>
              <a:gd name="T84" fmla="*/ 89 w 284"/>
              <a:gd name="T85" fmla="*/ 198 h 289"/>
              <a:gd name="T86" fmla="*/ 79 w 284"/>
              <a:gd name="T87" fmla="*/ 192 h 289"/>
              <a:gd name="T88" fmla="*/ 70 w 284"/>
              <a:gd name="T89" fmla="*/ 176 h 289"/>
              <a:gd name="T90" fmla="*/ 66 w 284"/>
              <a:gd name="T91" fmla="*/ 158 h 289"/>
              <a:gd name="T92" fmla="*/ 70 w 284"/>
              <a:gd name="T93" fmla="*/ 141 h 289"/>
              <a:gd name="T94" fmla="*/ 79 w 284"/>
              <a:gd name="T95" fmla="*/ 126 h 289"/>
              <a:gd name="T96" fmla="*/ 85 w 284"/>
              <a:gd name="T97" fmla="*/ 122 h 289"/>
              <a:gd name="T98" fmla="*/ 98 w 284"/>
              <a:gd name="T99" fmla="*/ 115 h 289"/>
              <a:gd name="T100" fmla="*/ 113 w 284"/>
              <a:gd name="T101" fmla="*/ 115 h 289"/>
              <a:gd name="T102" fmla="*/ 126 w 284"/>
              <a:gd name="T103" fmla="*/ 122 h 289"/>
              <a:gd name="T104" fmla="*/ 132 w 284"/>
              <a:gd name="T105" fmla="*/ 126 h 289"/>
              <a:gd name="T106" fmla="*/ 138 w 284"/>
              <a:gd name="T107" fmla="*/ 135 h 289"/>
              <a:gd name="T108" fmla="*/ 140 w 284"/>
              <a:gd name="T109" fmla="*/ 147 h 289"/>
              <a:gd name="T110" fmla="*/ 138 w 284"/>
              <a:gd name="T111" fmla="*/ 158 h 289"/>
              <a:gd name="T112" fmla="*/ 132 w 284"/>
              <a:gd name="T113" fmla="*/ 168 h 289"/>
              <a:gd name="T114" fmla="*/ 128 w 284"/>
              <a:gd name="T115" fmla="*/ 170 h 289"/>
              <a:gd name="T116" fmla="*/ 119 w 284"/>
              <a:gd name="T117" fmla="*/ 174 h 289"/>
              <a:gd name="T118" fmla="*/ 110 w 284"/>
              <a:gd name="T119" fmla="*/ 174 h 289"/>
              <a:gd name="T120" fmla="*/ 102 w 284"/>
              <a:gd name="T121" fmla="*/ 17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289">
                <a:moveTo>
                  <a:pt x="232" y="0"/>
                </a:moveTo>
                <a:lnTo>
                  <a:pt x="232" y="0"/>
                </a:lnTo>
                <a:lnTo>
                  <a:pt x="244" y="13"/>
                </a:lnTo>
                <a:lnTo>
                  <a:pt x="255" y="28"/>
                </a:lnTo>
                <a:lnTo>
                  <a:pt x="264" y="43"/>
                </a:lnTo>
                <a:lnTo>
                  <a:pt x="271" y="58"/>
                </a:lnTo>
                <a:lnTo>
                  <a:pt x="276" y="74"/>
                </a:lnTo>
                <a:lnTo>
                  <a:pt x="280" y="91"/>
                </a:lnTo>
                <a:lnTo>
                  <a:pt x="283" y="107"/>
                </a:lnTo>
                <a:lnTo>
                  <a:pt x="284" y="125"/>
                </a:lnTo>
                <a:lnTo>
                  <a:pt x="283" y="141"/>
                </a:lnTo>
                <a:lnTo>
                  <a:pt x="280" y="158"/>
                </a:lnTo>
                <a:lnTo>
                  <a:pt x="276" y="174"/>
                </a:lnTo>
                <a:lnTo>
                  <a:pt x="271" y="190"/>
                </a:lnTo>
                <a:lnTo>
                  <a:pt x="264" y="206"/>
                </a:lnTo>
                <a:lnTo>
                  <a:pt x="255" y="221"/>
                </a:lnTo>
                <a:lnTo>
                  <a:pt x="244" y="235"/>
                </a:lnTo>
                <a:lnTo>
                  <a:pt x="232" y="248"/>
                </a:lnTo>
                <a:lnTo>
                  <a:pt x="232" y="248"/>
                </a:lnTo>
                <a:lnTo>
                  <a:pt x="221" y="257"/>
                </a:lnTo>
                <a:lnTo>
                  <a:pt x="211" y="267"/>
                </a:lnTo>
                <a:lnTo>
                  <a:pt x="199" y="273"/>
                </a:lnTo>
                <a:lnTo>
                  <a:pt x="187" y="279"/>
                </a:lnTo>
                <a:lnTo>
                  <a:pt x="173" y="284"/>
                </a:lnTo>
                <a:lnTo>
                  <a:pt x="160" y="287"/>
                </a:lnTo>
                <a:lnTo>
                  <a:pt x="146" y="289"/>
                </a:lnTo>
                <a:lnTo>
                  <a:pt x="133" y="289"/>
                </a:lnTo>
                <a:lnTo>
                  <a:pt x="119" y="289"/>
                </a:lnTo>
                <a:lnTo>
                  <a:pt x="106" y="287"/>
                </a:lnTo>
                <a:lnTo>
                  <a:pt x="93" y="284"/>
                </a:lnTo>
                <a:lnTo>
                  <a:pt x="81" y="279"/>
                </a:lnTo>
                <a:lnTo>
                  <a:pt x="67" y="273"/>
                </a:lnTo>
                <a:lnTo>
                  <a:pt x="55" y="267"/>
                </a:lnTo>
                <a:lnTo>
                  <a:pt x="44" y="257"/>
                </a:lnTo>
                <a:lnTo>
                  <a:pt x="34" y="248"/>
                </a:lnTo>
                <a:lnTo>
                  <a:pt x="34" y="248"/>
                </a:lnTo>
                <a:lnTo>
                  <a:pt x="26" y="240"/>
                </a:lnTo>
                <a:lnTo>
                  <a:pt x="19" y="231"/>
                </a:lnTo>
                <a:lnTo>
                  <a:pt x="14" y="221"/>
                </a:lnTo>
                <a:lnTo>
                  <a:pt x="10" y="212"/>
                </a:lnTo>
                <a:lnTo>
                  <a:pt x="6" y="201"/>
                </a:lnTo>
                <a:lnTo>
                  <a:pt x="3" y="190"/>
                </a:lnTo>
                <a:lnTo>
                  <a:pt x="2" y="180"/>
                </a:lnTo>
                <a:lnTo>
                  <a:pt x="0" y="169"/>
                </a:lnTo>
                <a:lnTo>
                  <a:pt x="2" y="158"/>
                </a:lnTo>
                <a:lnTo>
                  <a:pt x="3" y="147"/>
                </a:lnTo>
                <a:lnTo>
                  <a:pt x="6" y="137"/>
                </a:lnTo>
                <a:lnTo>
                  <a:pt x="10" y="126"/>
                </a:lnTo>
                <a:lnTo>
                  <a:pt x="14" y="117"/>
                </a:lnTo>
                <a:lnTo>
                  <a:pt x="19" y="107"/>
                </a:lnTo>
                <a:lnTo>
                  <a:pt x="26" y="98"/>
                </a:lnTo>
                <a:lnTo>
                  <a:pt x="34" y="90"/>
                </a:lnTo>
                <a:lnTo>
                  <a:pt x="34" y="90"/>
                </a:lnTo>
                <a:lnTo>
                  <a:pt x="40" y="83"/>
                </a:lnTo>
                <a:lnTo>
                  <a:pt x="48" y="78"/>
                </a:lnTo>
                <a:lnTo>
                  <a:pt x="55" y="74"/>
                </a:lnTo>
                <a:lnTo>
                  <a:pt x="63" y="70"/>
                </a:lnTo>
                <a:lnTo>
                  <a:pt x="71" y="67"/>
                </a:lnTo>
                <a:lnTo>
                  <a:pt x="81" y="64"/>
                </a:lnTo>
                <a:lnTo>
                  <a:pt x="89" y="63"/>
                </a:lnTo>
                <a:lnTo>
                  <a:pt x="97" y="63"/>
                </a:lnTo>
                <a:lnTo>
                  <a:pt x="106" y="63"/>
                </a:lnTo>
                <a:lnTo>
                  <a:pt x="114" y="64"/>
                </a:lnTo>
                <a:lnTo>
                  <a:pt x="124" y="67"/>
                </a:lnTo>
                <a:lnTo>
                  <a:pt x="132" y="70"/>
                </a:lnTo>
                <a:lnTo>
                  <a:pt x="140" y="74"/>
                </a:lnTo>
                <a:lnTo>
                  <a:pt x="146" y="78"/>
                </a:lnTo>
                <a:lnTo>
                  <a:pt x="154" y="83"/>
                </a:lnTo>
                <a:lnTo>
                  <a:pt x="161" y="90"/>
                </a:lnTo>
                <a:lnTo>
                  <a:pt x="161" y="90"/>
                </a:lnTo>
                <a:lnTo>
                  <a:pt x="170" y="101"/>
                </a:lnTo>
                <a:lnTo>
                  <a:pt x="177" y="113"/>
                </a:lnTo>
                <a:lnTo>
                  <a:pt x="181" y="126"/>
                </a:lnTo>
                <a:lnTo>
                  <a:pt x="182" y="141"/>
                </a:lnTo>
                <a:lnTo>
                  <a:pt x="181" y="154"/>
                </a:lnTo>
                <a:lnTo>
                  <a:pt x="177" y="168"/>
                </a:lnTo>
                <a:lnTo>
                  <a:pt x="170" y="180"/>
                </a:lnTo>
                <a:lnTo>
                  <a:pt x="161" y="192"/>
                </a:lnTo>
                <a:lnTo>
                  <a:pt x="161" y="192"/>
                </a:lnTo>
                <a:lnTo>
                  <a:pt x="152" y="198"/>
                </a:lnTo>
                <a:lnTo>
                  <a:pt x="142" y="204"/>
                </a:lnTo>
                <a:lnTo>
                  <a:pt x="132" y="206"/>
                </a:lnTo>
                <a:lnTo>
                  <a:pt x="121" y="208"/>
                </a:lnTo>
                <a:lnTo>
                  <a:pt x="109" y="206"/>
                </a:lnTo>
                <a:lnTo>
                  <a:pt x="98" y="204"/>
                </a:lnTo>
                <a:lnTo>
                  <a:pt x="89" y="198"/>
                </a:lnTo>
                <a:lnTo>
                  <a:pt x="79" y="192"/>
                </a:lnTo>
                <a:lnTo>
                  <a:pt x="79" y="192"/>
                </a:lnTo>
                <a:lnTo>
                  <a:pt x="74" y="184"/>
                </a:lnTo>
                <a:lnTo>
                  <a:pt x="70" y="176"/>
                </a:lnTo>
                <a:lnTo>
                  <a:pt x="67" y="168"/>
                </a:lnTo>
                <a:lnTo>
                  <a:pt x="66" y="158"/>
                </a:lnTo>
                <a:lnTo>
                  <a:pt x="67" y="150"/>
                </a:lnTo>
                <a:lnTo>
                  <a:pt x="70" y="141"/>
                </a:lnTo>
                <a:lnTo>
                  <a:pt x="74" y="133"/>
                </a:lnTo>
                <a:lnTo>
                  <a:pt x="79" y="126"/>
                </a:lnTo>
                <a:lnTo>
                  <a:pt x="79" y="126"/>
                </a:lnTo>
                <a:lnTo>
                  <a:pt x="85" y="122"/>
                </a:lnTo>
                <a:lnTo>
                  <a:pt x="91" y="118"/>
                </a:lnTo>
                <a:lnTo>
                  <a:pt x="98" y="115"/>
                </a:lnTo>
                <a:lnTo>
                  <a:pt x="106" y="115"/>
                </a:lnTo>
                <a:lnTo>
                  <a:pt x="113" y="115"/>
                </a:lnTo>
                <a:lnTo>
                  <a:pt x="119" y="118"/>
                </a:lnTo>
                <a:lnTo>
                  <a:pt x="126" y="122"/>
                </a:lnTo>
                <a:lnTo>
                  <a:pt x="132" y="126"/>
                </a:lnTo>
                <a:lnTo>
                  <a:pt x="132" y="126"/>
                </a:lnTo>
                <a:lnTo>
                  <a:pt x="136" y="130"/>
                </a:lnTo>
                <a:lnTo>
                  <a:pt x="138" y="135"/>
                </a:lnTo>
                <a:lnTo>
                  <a:pt x="140" y="141"/>
                </a:lnTo>
                <a:lnTo>
                  <a:pt x="140" y="147"/>
                </a:lnTo>
                <a:lnTo>
                  <a:pt x="140" y="153"/>
                </a:lnTo>
                <a:lnTo>
                  <a:pt x="138" y="158"/>
                </a:lnTo>
                <a:lnTo>
                  <a:pt x="136" y="164"/>
                </a:lnTo>
                <a:lnTo>
                  <a:pt x="132" y="168"/>
                </a:lnTo>
                <a:lnTo>
                  <a:pt x="132" y="168"/>
                </a:lnTo>
                <a:lnTo>
                  <a:pt x="128" y="170"/>
                </a:lnTo>
                <a:lnTo>
                  <a:pt x="124" y="173"/>
                </a:lnTo>
                <a:lnTo>
                  <a:pt x="119" y="174"/>
                </a:lnTo>
                <a:lnTo>
                  <a:pt x="115" y="174"/>
                </a:lnTo>
                <a:lnTo>
                  <a:pt x="110" y="174"/>
                </a:lnTo>
                <a:lnTo>
                  <a:pt x="106" y="173"/>
                </a:lnTo>
                <a:lnTo>
                  <a:pt x="102" y="170"/>
                </a:lnTo>
                <a:lnTo>
                  <a:pt x="98" y="168"/>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97" name="Freeform 3161"/>
          <p:cNvSpPr>
            <a:spLocks/>
          </p:cNvSpPr>
          <p:nvPr/>
        </p:nvSpPr>
        <p:spPr bwMode="auto">
          <a:xfrm>
            <a:off x="1217614" y="3697289"/>
            <a:ext cx="384175" cy="382588"/>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5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3"/>
                </a:lnTo>
                <a:lnTo>
                  <a:pt x="71" y="411"/>
                </a:lnTo>
                <a:lnTo>
                  <a:pt x="88" y="427"/>
                </a:lnTo>
                <a:lnTo>
                  <a:pt x="105" y="440"/>
                </a:lnTo>
                <a:lnTo>
                  <a:pt x="126" y="452"/>
                </a:lnTo>
                <a:lnTo>
                  <a:pt x="147" y="463"/>
                </a:lnTo>
                <a:lnTo>
                  <a:pt x="168"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98" name="Freeform 3162"/>
          <p:cNvSpPr>
            <a:spLocks/>
          </p:cNvSpPr>
          <p:nvPr/>
        </p:nvSpPr>
        <p:spPr bwMode="auto">
          <a:xfrm>
            <a:off x="1290638" y="3829052"/>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99" name="Freeform 3163"/>
          <p:cNvSpPr>
            <a:spLocks/>
          </p:cNvSpPr>
          <p:nvPr/>
        </p:nvSpPr>
        <p:spPr bwMode="auto">
          <a:xfrm>
            <a:off x="1511300" y="3829052"/>
            <a:ext cx="17463" cy="17463"/>
          </a:xfrm>
          <a:custGeom>
            <a:avLst/>
            <a:gdLst>
              <a:gd name="T0" fmla="*/ 22 w 22"/>
              <a:gd name="T1" fmla="*/ 10 h 21"/>
              <a:gd name="T2" fmla="*/ 22 w 22"/>
              <a:gd name="T3" fmla="*/ 10 h 21"/>
              <a:gd name="T4" fmla="*/ 21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1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1"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1" y="6"/>
                </a:lnTo>
                <a:lnTo>
                  <a:pt x="22" y="10"/>
                </a:lnTo>
                <a:lnTo>
                  <a:pt x="22" y="10"/>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00" name="Rectangle 3164"/>
          <p:cNvSpPr>
            <a:spLocks noChangeArrowheads="1"/>
          </p:cNvSpPr>
          <p:nvPr/>
        </p:nvSpPr>
        <p:spPr bwMode="auto">
          <a:xfrm>
            <a:off x="1392239" y="3821113"/>
            <a:ext cx="34925" cy="33338"/>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801" name="Line 3165"/>
          <p:cNvSpPr>
            <a:spLocks noChangeShapeType="1"/>
          </p:cNvSpPr>
          <p:nvPr/>
        </p:nvSpPr>
        <p:spPr bwMode="auto">
          <a:xfrm>
            <a:off x="1308100" y="3838576"/>
            <a:ext cx="841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02" name="Line 3166"/>
          <p:cNvSpPr>
            <a:spLocks noChangeShapeType="1"/>
          </p:cNvSpPr>
          <p:nvPr/>
        </p:nvSpPr>
        <p:spPr bwMode="auto">
          <a:xfrm>
            <a:off x="1427163" y="3838576"/>
            <a:ext cx="841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03" name="Rectangle 3167"/>
          <p:cNvSpPr>
            <a:spLocks noChangeArrowheads="1"/>
          </p:cNvSpPr>
          <p:nvPr/>
        </p:nvSpPr>
        <p:spPr bwMode="auto">
          <a:xfrm>
            <a:off x="1495426" y="3922714"/>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804" name="Rectangle 3168"/>
          <p:cNvSpPr>
            <a:spLocks noChangeArrowheads="1"/>
          </p:cNvSpPr>
          <p:nvPr/>
        </p:nvSpPr>
        <p:spPr bwMode="auto">
          <a:xfrm>
            <a:off x="1290639" y="3922714"/>
            <a:ext cx="33338" cy="34925"/>
          </a:xfrm>
          <a:prstGeom prst="rect">
            <a:avLst/>
          </a:prstGeom>
          <a:solidFill>
            <a:srgbClr val="FFFFF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805" name="Freeform 3169"/>
          <p:cNvSpPr>
            <a:spLocks/>
          </p:cNvSpPr>
          <p:nvPr/>
        </p:nvSpPr>
        <p:spPr bwMode="auto">
          <a:xfrm>
            <a:off x="1308101" y="3838576"/>
            <a:ext cx="203200" cy="84138"/>
          </a:xfrm>
          <a:custGeom>
            <a:avLst/>
            <a:gdLst>
              <a:gd name="T0" fmla="*/ 255 w 255"/>
              <a:gd name="T1" fmla="*/ 106 h 106"/>
              <a:gd name="T2" fmla="*/ 255 w 255"/>
              <a:gd name="T3" fmla="*/ 106 h 106"/>
              <a:gd name="T4" fmla="*/ 252 w 255"/>
              <a:gd name="T5" fmla="*/ 96 h 106"/>
              <a:gd name="T6" fmla="*/ 250 w 255"/>
              <a:gd name="T7" fmla="*/ 86 h 106"/>
              <a:gd name="T8" fmla="*/ 242 w 255"/>
              <a:gd name="T9" fmla="*/ 68 h 106"/>
              <a:gd name="T10" fmla="*/ 231 w 255"/>
              <a:gd name="T11" fmla="*/ 51 h 106"/>
              <a:gd name="T12" fmla="*/ 219 w 255"/>
              <a:gd name="T13" fmla="*/ 36 h 106"/>
              <a:gd name="T14" fmla="*/ 204 w 255"/>
              <a:gd name="T15" fmla="*/ 24 h 106"/>
              <a:gd name="T16" fmla="*/ 187 w 255"/>
              <a:gd name="T17" fmla="*/ 13 h 106"/>
              <a:gd name="T18" fmla="*/ 169 w 255"/>
              <a:gd name="T19" fmla="*/ 5 h 106"/>
              <a:gd name="T20" fmla="*/ 159 w 255"/>
              <a:gd name="T21" fmla="*/ 2 h 106"/>
              <a:gd name="T22" fmla="*/ 149 w 255"/>
              <a:gd name="T23" fmla="*/ 0 h 106"/>
              <a:gd name="T24" fmla="*/ 149 w 255"/>
              <a:gd name="T25" fmla="*/ 20 h 106"/>
              <a:gd name="T26" fmla="*/ 106 w 255"/>
              <a:gd name="T27" fmla="*/ 20 h 106"/>
              <a:gd name="T28" fmla="*/ 106 w 255"/>
              <a:gd name="T29" fmla="*/ 0 h 106"/>
              <a:gd name="T30" fmla="*/ 106 w 255"/>
              <a:gd name="T31" fmla="*/ 0 h 106"/>
              <a:gd name="T32" fmla="*/ 97 w 255"/>
              <a:gd name="T33" fmla="*/ 2 h 106"/>
              <a:gd name="T34" fmla="*/ 86 w 255"/>
              <a:gd name="T35" fmla="*/ 5 h 106"/>
              <a:gd name="T36" fmla="*/ 69 w 255"/>
              <a:gd name="T37" fmla="*/ 13 h 106"/>
              <a:gd name="T38" fmla="*/ 51 w 255"/>
              <a:gd name="T39" fmla="*/ 24 h 106"/>
              <a:gd name="T40" fmla="*/ 37 w 255"/>
              <a:gd name="T41" fmla="*/ 36 h 106"/>
              <a:gd name="T42" fmla="*/ 25 w 255"/>
              <a:gd name="T43" fmla="*/ 51 h 106"/>
              <a:gd name="T44" fmla="*/ 14 w 255"/>
              <a:gd name="T45" fmla="*/ 68 h 106"/>
              <a:gd name="T46" fmla="*/ 6 w 255"/>
              <a:gd name="T47" fmla="*/ 86 h 106"/>
              <a:gd name="T48" fmla="*/ 3 w 255"/>
              <a:gd name="T49" fmla="*/ 96 h 106"/>
              <a:gd name="T50" fmla="*/ 0 w 255"/>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106">
                <a:moveTo>
                  <a:pt x="255" y="106"/>
                </a:moveTo>
                <a:lnTo>
                  <a:pt x="255" y="106"/>
                </a:lnTo>
                <a:lnTo>
                  <a:pt x="252" y="96"/>
                </a:lnTo>
                <a:lnTo>
                  <a:pt x="250" y="86"/>
                </a:lnTo>
                <a:lnTo>
                  <a:pt x="242" y="68"/>
                </a:lnTo>
                <a:lnTo>
                  <a:pt x="231" y="51"/>
                </a:lnTo>
                <a:lnTo>
                  <a:pt x="219" y="36"/>
                </a:lnTo>
                <a:lnTo>
                  <a:pt x="204" y="24"/>
                </a:lnTo>
                <a:lnTo>
                  <a:pt x="187" y="13"/>
                </a:lnTo>
                <a:lnTo>
                  <a:pt x="169" y="5"/>
                </a:lnTo>
                <a:lnTo>
                  <a:pt x="159" y="2"/>
                </a:lnTo>
                <a:lnTo>
                  <a:pt x="149" y="0"/>
                </a:lnTo>
                <a:lnTo>
                  <a:pt x="149" y="20"/>
                </a:lnTo>
                <a:lnTo>
                  <a:pt x="106" y="20"/>
                </a:lnTo>
                <a:lnTo>
                  <a:pt x="106" y="0"/>
                </a:lnTo>
                <a:lnTo>
                  <a:pt x="106" y="0"/>
                </a:lnTo>
                <a:lnTo>
                  <a:pt x="97" y="2"/>
                </a:lnTo>
                <a:lnTo>
                  <a:pt x="86" y="5"/>
                </a:lnTo>
                <a:lnTo>
                  <a:pt x="69" y="13"/>
                </a:lnTo>
                <a:lnTo>
                  <a:pt x="51" y="24"/>
                </a:lnTo>
                <a:lnTo>
                  <a:pt x="37" y="36"/>
                </a:lnTo>
                <a:lnTo>
                  <a:pt x="25" y="51"/>
                </a:lnTo>
                <a:lnTo>
                  <a:pt x="14" y="68"/>
                </a:lnTo>
                <a:lnTo>
                  <a:pt x="6" y="86"/>
                </a:lnTo>
                <a:lnTo>
                  <a:pt x="3" y="96"/>
                </a:lnTo>
                <a:lnTo>
                  <a:pt x="0" y="10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06" name="Freeform 3170"/>
          <p:cNvSpPr>
            <a:spLocks/>
          </p:cNvSpPr>
          <p:nvPr/>
        </p:nvSpPr>
        <p:spPr bwMode="auto">
          <a:xfrm>
            <a:off x="1609725" y="3697289"/>
            <a:ext cx="382588" cy="382588"/>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4" y="335"/>
                </a:lnTo>
                <a:lnTo>
                  <a:pt x="472" y="313"/>
                </a:lnTo>
                <a:lnTo>
                  <a:pt x="477" y="289"/>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07" name="Freeform 3171"/>
          <p:cNvSpPr>
            <a:spLocks/>
          </p:cNvSpPr>
          <p:nvPr/>
        </p:nvSpPr>
        <p:spPr bwMode="auto">
          <a:xfrm>
            <a:off x="1711326" y="3778252"/>
            <a:ext cx="25400" cy="36513"/>
          </a:xfrm>
          <a:custGeom>
            <a:avLst/>
            <a:gdLst>
              <a:gd name="T0" fmla="*/ 33 w 33"/>
              <a:gd name="T1" fmla="*/ 22 h 46"/>
              <a:gd name="T2" fmla="*/ 0 w 33"/>
              <a:gd name="T3" fmla="*/ 46 h 46"/>
              <a:gd name="T4" fmla="*/ 0 w 33"/>
              <a:gd name="T5" fmla="*/ 0 h 46"/>
              <a:gd name="T6" fmla="*/ 33 w 33"/>
              <a:gd name="T7" fmla="*/ 22 h 46"/>
            </a:gdLst>
            <a:ahLst/>
            <a:cxnLst>
              <a:cxn ang="0">
                <a:pos x="T0" y="T1"/>
              </a:cxn>
              <a:cxn ang="0">
                <a:pos x="T2" y="T3"/>
              </a:cxn>
              <a:cxn ang="0">
                <a:pos x="T4" y="T5"/>
              </a:cxn>
              <a:cxn ang="0">
                <a:pos x="T6" y="T7"/>
              </a:cxn>
            </a:cxnLst>
            <a:rect l="0" t="0" r="r" b="b"/>
            <a:pathLst>
              <a:path w="33" h="46">
                <a:moveTo>
                  <a:pt x="33" y="22"/>
                </a:moveTo>
                <a:lnTo>
                  <a:pt x="0" y="46"/>
                </a:lnTo>
                <a:lnTo>
                  <a:pt x="0" y="0"/>
                </a:lnTo>
                <a:lnTo>
                  <a:pt x="33" y="22"/>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08" name="Freeform 3172"/>
          <p:cNvSpPr>
            <a:spLocks/>
          </p:cNvSpPr>
          <p:nvPr/>
        </p:nvSpPr>
        <p:spPr bwMode="auto">
          <a:xfrm>
            <a:off x="1865314" y="3778252"/>
            <a:ext cx="25400" cy="36513"/>
          </a:xfrm>
          <a:custGeom>
            <a:avLst/>
            <a:gdLst>
              <a:gd name="T0" fmla="*/ 0 w 32"/>
              <a:gd name="T1" fmla="*/ 22 h 46"/>
              <a:gd name="T2" fmla="*/ 32 w 32"/>
              <a:gd name="T3" fmla="*/ 46 h 46"/>
              <a:gd name="T4" fmla="*/ 32 w 32"/>
              <a:gd name="T5" fmla="*/ 0 h 46"/>
              <a:gd name="T6" fmla="*/ 0 w 32"/>
              <a:gd name="T7" fmla="*/ 22 h 46"/>
            </a:gdLst>
            <a:ahLst/>
            <a:cxnLst>
              <a:cxn ang="0">
                <a:pos x="T0" y="T1"/>
              </a:cxn>
              <a:cxn ang="0">
                <a:pos x="T2" y="T3"/>
              </a:cxn>
              <a:cxn ang="0">
                <a:pos x="T4" y="T5"/>
              </a:cxn>
              <a:cxn ang="0">
                <a:pos x="T6" y="T7"/>
              </a:cxn>
            </a:cxnLst>
            <a:rect l="0" t="0" r="r" b="b"/>
            <a:pathLst>
              <a:path w="32" h="46">
                <a:moveTo>
                  <a:pt x="0" y="22"/>
                </a:moveTo>
                <a:lnTo>
                  <a:pt x="32" y="46"/>
                </a:lnTo>
                <a:lnTo>
                  <a:pt x="32" y="0"/>
                </a:lnTo>
                <a:lnTo>
                  <a:pt x="0" y="22"/>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09" name="Rectangle 3173"/>
          <p:cNvSpPr>
            <a:spLocks noChangeArrowheads="1"/>
          </p:cNvSpPr>
          <p:nvPr/>
        </p:nvSpPr>
        <p:spPr bwMode="auto">
          <a:xfrm>
            <a:off x="1703389" y="3821113"/>
            <a:ext cx="195263" cy="179388"/>
          </a:xfrm>
          <a:prstGeom prst="rect">
            <a:avLst/>
          </a:prstGeom>
          <a:solidFill>
            <a:srgbClr val="F1B565"/>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810" name="Freeform 3174"/>
          <p:cNvSpPr>
            <a:spLocks/>
          </p:cNvSpPr>
          <p:nvPr/>
        </p:nvSpPr>
        <p:spPr bwMode="auto">
          <a:xfrm>
            <a:off x="1703389" y="3778252"/>
            <a:ext cx="33338" cy="42863"/>
          </a:xfrm>
          <a:custGeom>
            <a:avLst/>
            <a:gdLst>
              <a:gd name="T0" fmla="*/ 10 w 43"/>
              <a:gd name="T1" fmla="*/ 0 h 54"/>
              <a:gd name="T2" fmla="*/ 43 w 43"/>
              <a:gd name="T3" fmla="*/ 22 h 54"/>
              <a:gd name="T4" fmla="*/ 0 w 43"/>
              <a:gd name="T5" fmla="*/ 54 h 54"/>
            </a:gdLst>
            <a:ahLst/>
            <a:cxnLst>
              <a:cxn ang="0">
                <a:pos x="T0" y="T1"/>
              </a:cxn>
              <a:cxn ang="0">
                <a:pos x="T2" y="T3"/>
              </a:cxn>
              <a:cxn ang="0">
                <a:pos x="T4" y="T5"/>
              </a:cxn>
            </a:cxnLst>
            <a:rect l="0" t="0" r="r" b="b"/>
            <a:pathLst>
              <a:path w="43" h="54">
                <a:moveTo>
                  <a:pt x="10" y="0"/>
                </a:moveTo>
                <a:lnTo>
                  <a:pt x="43" y="22"/>
                </a:lnTo>
                <a:lnTo>
                  <a:pt x="0" y="5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11" name="Freeform 3175"/>
          <p:cNvSpPr>
            <a:spLocks/>
          </p:cNvSpPr>
          <p:nvPr/>
        </p:nvSpPr>
        <p:spPr bwMode="auto">
          <a:xfrm>
            <a:off x="1865314" y="3778252"/>
            <a:ext cx="33338" cy="42863"/>
          </a:xfrm>
          <a:custGeom>
            <a:avLst/>
            <a:gdLst>
              <a:gd name="T0" fmla="*/ 32 w 42"/>
              <a:gd name="T1" fmla="*/ 0 h 54"/>
              <a:gd name="T2" fmla="*/ 0 w 42"/>
              <a:gd name="T3" fmla="*/ 22 h 54"/>
              <a:gd name="T4" fmla="*/ 42 w 42"/>
              <a:gd name="T5" fmla="*/ 54 h 54"/>
            </a:gdLst>
            <a:ahLst/>
            <a:cxnLst>
              <a:cxn ang="0">
                <a:pos x="T0" y="T1"/>
              </a:cxn>
              <a:cxn ang="0">
                <a:pos x="T2" y="T3"/>
              </a:cxn>
              <a:cxn ang="0">
                <a:pos x="T4" y="T5"/>
              </a:cxn>
            </a:cxnLst>
            <a:rect l="0" t="0" r="r" b="b"/>
            <a:pathLst>
              <a:path w="42" h="54">
                <a:moveTo>
                  <a:pt x="32" y="0"/>
                </a:moveTo>
                <a:lnTo>
                  <a:pt x="0" y="22"/>
                </a:lnTo>
                <a:lnTo>
                  <a:pt x="42" y="5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12" name="Freeform 3176"/>
          <p:cNvSpPr>
            <a:spLocks/>
          </p:cNvSpPr>
          <p:nvPr/>
        </p:nvSpPr>
        <p:spPr bwMode="auto">
          <a:xfrm>
            <a:off x="1766889" y="3854452"/>
            <a:ext cx="68263" cy="68263"/>
          </a:xfrm>
          <a:custGeom>
            <a:avLst/>
            <a:gdLst>
              <a:gd name="T0" fmla="*/ 0 w 86"/>
              <a:gd name="T1" fmla="*/ 0 h 86"/>
              <a:gd name="T2" fmla="*/ 0 w 86"/>
              <a:gd name="T3" fmla="*/ 43 h 86"/>
              <a:gd name="T4" fmla="*/ 0 w 86"/>
              <a:gd name="T5" fmla="*/ 43 h 86"/>
              <a:gd name="T6" fmla="*/ 2 w 86"/>
              <a:gd name="T7" fmla="*/ 51 h 86"/>
              <a:gd name="T8" fmla="*/ 4 w 86"/>
              <a:gd name="T9" fmla="*/ 59 h 86"/>
              <a:gd name="T10" fmla="*/ 7 w 86"/>
              <a:gd name="T11" fmla="*/ 67 h 86"/>
              <a:gd name="T12" fmla="*/ 12 w 86"/>
              <a:gd name="T13" fmla="*/ 74 h 86"/>
              <a:gd name="T14" fmla="*/ 19 w 86"/>
              <a:gd name="T15" fmla="*/ 79 h 86"/>
              <a:gd name="T16" fmla="*/ 27 w 86"/>
              <a:gd name="T17" fmla="*/ 82 h 86"/>
              <a:gd name="T18" fmla="*/ 35 w 86"/>
              <a:gd name="T19" fmla="*/ 84 h 86"/>
              <a:gd name="T20" fmla="*/ 43 w 86"/>
              <a:gd name="T21" fmla="*/ 86 h 86"/>
              <a:gd name="T22" fmla="*/ 43 w 86"/>
              <a:gd name="T23" fmla="*/ 86 h 86"/>
              <a:gd name="T24" fmla="*/ 43 w 86"/>
              <a:gd name="T25" fmla="*/ 86 h 86"/>
              <a:gd name="T26" fmla="*/ 51 w 86"/>
              <a:gd name="T27" fmla="*/ 84 h 86"/>
              <a:gd name="T28" fmla="*/ 59 w 86"/>
              <a:gd name="T29" fmla="*/ 82 h 86"/>
              <a:gd name="T30" fmla="*/ 67 w 86"/>
              <a:gd name="T31" fmla="*/ 79 h 86"/>
              <a:gd name="T32" fmla="*/ 74 w 86"/>
              <a:gd name="T33" fmla="*/ 74 h 86"/>
              <a:gd name="T34" fmla="*/ 79 w 86"/>
              <a:gd name="T35" fmla="*/ 67 h 86"/>
              <a:gd name="T36" fmla="*/ 82 w 86"/>
              <a:gd name="T37" fmla="*/ 59 h 86"/>
              <a:gd name="T38" fmla="*/ 85 w 86"/>
              <a:gd name="T39" fmla="*/ 51 h 86"/>
              <a:gd name="T40" fmla="*/ 86 w 86"/>
              <a:gd name="T41" fmla="*/ 43 h 86"/>
              <a:gd name="T42" fmla="*/ 86 w 86"/>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86">
                <a:moveTo>
                  <a:pt x="0" y="0"/>
                </a:moveTo>
                <a:lnTo>
                  <a:pt x="0" y="43"/>
                </a:lnTo>
                <a:lnTo>
                  <a:pt x="0" y="43"/>
                </a:lnTo>
                <a:lnTo>
                  <a:pt x="2" y="51"/>
                </a:lnTo>
                <a:lnTo>
                  <a:pt x="4" y="59"/>
                </a:lnTo>
                <a:lnTo>
                  <a:pt x="7" y="67"/>
                </a:lnTo>
                <a:lnTo>
                  <a:pt x="12" y="74"/>
                </a:lnTo>
                <a:lnTo>
                  <a:pt x="19" y="79"/>
                </a:lnTo>
                <a:lnTo>
                  <a:pt x="27" y="82"/>
                </a:lnTo>
                <a:lnTo>
                  <a:pt x="35" y="84"/>
                </a:lnTo>
                <a:lnTo>
                  <a:pt x="43" y="86"/>
                </a:lnTo>
                <a:lnTo>
                  <a:pt x="43" y="86"/>
                </a:lnTo>
                <a:lnTo>
                  <a:pt x="43" y="86"/>
                </a:lnTo>
                <a:lnTo>
                  <a:pt x="51" y="84"/>
                </a:lnTo>
                <a:lnTo>
                  <a:pt x="59" y="82"/>
                </a:lnTo>
                <a:lnTo>
                  <a:pt x="67" y="79"/>
                </a:lnTo>
                <a:lnTo>
                  <a:pt x="74" y="74"/>
                </a:lnTo>
                <a:lnTo>
                  <a:pt x="79" y="67"/>
                </a:lnTo>
                <a:lnTo>
                  <a:pt x="82" y="59"/>
                </a:lnTo>
                <a:lnTo>
                  <a:pt x="85" y="51"/>
                </a:lnTo>
                <a:lnTo>
                  <a:pt x="86" y="43"/>
                </a:lnTo>
                <a:lnTo>
                  <a:pt x="8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13" name="Freeform 3177"/>
          <p:cNvSpPr>
            <a:spLocks/>
          </p:cNvSpPr>
          <p:nvPr/>
        </p:nvSpPr>
        <p:spPr bwMode="auto">
          <a:xfrm>
            <a:off x="1758951" y="3838577"/>
            <a:ext cx="15875" cy="15875"/>
          </a:xfrm>
          <a:custGeom>
            <a:avLst/>
            <a:gdLst>
              <a:gd name="T0" fmla="*/ 22 w 22"/>
              <a:gd name="T1" fmla="*/ 11 h 22"/>
              <a:gd name="T2" fmla="*/ 22 w 22"/>
              <a:gd name="T3" fmla="*/ 11 h 22"/>
              <a:gd name="T4" fmla="*/ 21 w 22"/>
              <a:gd name="T5" fmla="*/ 15 h 22"/>
              <a:gd name="T6" fmla="*/ 19 w 22"/>
              <a:gd name="T7" fmla="*/ 19 h 22"/>
              <a:gd name="T8" fmla="*/ 15 w 22"/>
              <a:gd name="T9" fmla="*/ 21 h 22"/>
              <a:gd name="T10" fmla="*/ 11 w 22"/>
              <a:gd name="T11" fmla="*/ 22 h 22"/>
              <a:gd name="T12" fmla="*/ 11 w 22"/>
              <a:gd name="T13" fmla="*/ 22 h 22"/>
              <a:gd name="T14" fmla="*/ 7 w 22"/>
              <a:gd name="T15" fmla="*/ 21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1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1" y="15"/>
                </a:lnTo>
                <a:lnTo>
                  <a:pt x="19" y="19"/>
                </a:lnTo>
                <a:lnTo>
                  <a:pt x="15" y="21"/>
                </a:lnTo>
                <a:lnTo>
                  <a:pt x="11" y="22"/>
                </a:lnTo>
                <a:lnTo>
                  <a:pt x="11" y="22"/>
                </a:lnTo>
                <a:lnTo>
                  <a:pt x="7" y="21"/>
                </a:lnTo>
                <a:lnTo>
                  <a:pt x="3" y="19"/>
                </a:lnTo>
                <a:lnTo>
                  <a:pt x="2" y="15"/>
                </a:lnTo>
                <a:lnTo>
                  <a:pt x="0" y="11"/>
                </a:lnTo>
                <a:lnTo>
                  <a:pt x="0" y="11"/>
                </a:lnTo>
                <a:lnTo>
                  <a:pt x="2" y="7"/>
                </a:lnTo>
                <a:lnTo>
                  <a:pt x="3" y="3"/>
                </a:lnTo>
                <a:lnTo>
                  <a:pt x="7" y="2"/>
                </a:lnTo>
                <a:lnTo>
                  <a:pt x="11" y="0"/>
                </a:lnTo>
                <a:lnTo>
                  <a:pt x="11" y="0"/>
                </a:lnTo>
                <a:lnTo>
                  <a:pt x="15" y="2"/>
                </a:lnTo>
                <a:lnTo>
                  <a:pt x="19" y="3"/>
                </a:lnTo>
                <a:lnTo>
                  <a:pt x="21" y="7"/>
                </a:lnTo>
                <a:lnTo>
                  <a:pt x="22" y="11"/>
                </a:lnTo>
                <a:lnTo>
                  <a:pt x="22" y="1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14" name="Freeform 3178"/>
          <p:cNvSpPr>
            <a:spLocks/>
          </p:cNvSpPr>
          <p:nvPr/>
        </p:nvSpPr>
        <p:spPr bwMode="auto">
          <a:xfrm>
            <a:off x="1703389" y="3778252"/>
            <a:ext cx="195263" cy="42863"/>
          </a:xfrm>
          <a:custGeom>
            <a:avLst/>
            <a:gdLst>
              <a:gd name="T0" fmla="*/ 10 w 246"/>
              <a:gd name="T1" fmla="*/ 0 h 54"/>
              <a:gd name="T2" fmla="*/ 43 w 246"/>
              <a:gd name="T3" fmla="*/ 22 h 54"/>
              <a:gd name="T4" fmla="*/ 0 w 246"/>
              <a:gd name="T5" fmla="*/ 54 h 54"/>
              <a:gd name="T6" fmla="*/ 246 w 246"/>
              <a:gd name="T7" fmla="*/ 54 h 54"/>
              <a:gd name="T8" fmla="*/ 204 w 246"/>
              <a:gd name="T9" fmla="*/ 22 h 54"/>
              <a:gd name="T10" fmla="*/ 236 w 246"/>
              <a:gd name="T11" fmla="*/ 0 h 54"/>
              <a:gd name="T12" fmla="*/ 10 w 24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46" h="54">
                <a:moveTo>
                  <a:pt x="10" y="0"/>
                </a:moveTo>
                <a:lnTo>
                  <a:pt x="43" y="22"/>
                </a:lnTo>
                <a:lnTo>
                  <a:pt x="0" y="54"/>
                </a:lnTo>
                <a:lnTo>
                  <a:pt x="246" y="54"/>
                </a:lnTo>
                <a:lnTo>
                  <a:pt x="204" y="22"/>
                </a:lnTo>
                <a:lnTo>
                  <a:pt x="236" y="0"/>
                </a:lnTo>
                <a:lnTo>
                  <a:pt x="10"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15" name="Freeform 3179"/>
          <p:cNvSpPr>
            <a:spLocks/>
          </p:cNvSpPr>
          <p:nvPr/>
        </p:nvSpPr>
        <p:spPr bwMode="auto">
          <a:xfrm>
            <a:off x="1827214" y="3838577"/>
            <a:ext cx="15875" cy="15875"/>
          </a:xfrm>
          <a:custGeom>
            <a:avLst/>
            <a:gdLst>
              <a:gd name="T0" fmla="*/ 22 w 22"/>
              <a:gd name="T1" fmla="*/ 11 h 22"/>
              <a:gd name="T2" fmla="*/ 22 w 22"/>
              <a:gd name="T3" fmla="*/ 11 h 22"/>
              <a:gd name="T4" fmla="*/ 20 w 22"/>
              <a:gd name="T5" fmla="*/ 15 h 22"/>
              <a:gd name="T6" fmla="*/ 19 w 22"/>
              <a:gd name="T7" fmla="*/ 19 h 22"/>
              <a:gd name="T8" fmla="*/ 15 w 22"/>
              <a:gd name="T9" fmla="*/ 21 h 22"/>
              <a:gd name="T10" fmla="*/ 11 w 22"/>
              <a:gd name="T11" fmla="*/ 22 h 22"/>
              <a:gd name="T12" fmla="*/ 11 w 22"/>
              <a:gd name="T13" fmla="*/ 22 h 22"/>
              <a:gd name="T14" fmla="*/ 7 w 22"/>
              <a:gd name="T15" fmla="*/ 21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0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0" y="15"/>
                </a:lnTo>
                <a:lnTo>
                  <a:pt x="19" y="19"/>
                </a:lnTo>
                <a:lnTo>
                  <a:pt x="15" y="21"/>
                </a:lnTo>
                <a:lnTo>
                  <a:pt x="11" y="22"/>
                </a:lnTo>
                <a:lnTo>
                  <a:pt x="11" y="22"/>
                </a:lnTo>
                <a:lnTo>
                  <a:pt x="7" y="21"/>
                </a:lnTo>
                <a:lnTo>
                  <a:pt x="3" y="19"/>
                </a:lnTo>
                <a:lnTo>
                  <a:pt x="2" y="15"/>
                </a:lnTo>
                <a:lnTo>
                  <a:pt x="0" y="11"/>
                </a:lnTo>
                <a:lnTo>
                  <a:pt x="0" y="11"/>
                </a:lnTo>
                <a:lnTo>
                  <a:pt x="2" y="7"/>
                </a:lnTo>
                <a:lnTo>
                  <a:pt x="3" y="3"/>
                </a:lnTo>
                <a:lnTo>
                  <a:pt x="7" y="2"/>
                </a:lnTo>
                <a:lnTo>
                  <a:pt x="11" y="0"/>
                </a:lnTo>
                <a:lnTo>
                  <a:pt x="11" y="0"/>
                </a:lnTo>
                <a:lnTo>
                  <a:pt x="15" y="2"/>
                </a:lnTo>
                <a:lnTo>
                  <a:pt x="19" y="3"/>
                </a:lnTo>
                <a:lnTo>
                  <a:pt x="20" y="7"/>
                </a:lnTo>
                <a:lnTo>
                  <a:pt x="22" y="11"/>
                </a:lnTo>
                <a:lnTo>
                  <a:pt x="22" y="11"/>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16" name="Line 3180"/>
          <p:cNvSpPr>
            <a:spLocks noChangeShapeType="1"/>
          </p:cNvSpPr>
          <p:nvPr/>
        </p:nvSpPr>
        <p:spPr bwMode="auto">
          <a:xfrm flipV="1">
            <a:off x="1736725" y="3795714"/>
            <a:ext cx="0" cy="254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17" name="Line 3181"/>
          <p:cNvSpPr>
            <a:spLocks noChangeShapeType="1"/>
          </p:cNvSpPr>
          <p:nvPr/>
        </p:nvSpPr>
        <p:spPr bwMode="auto">
          <a:xfrm>
            <a:off x="1865313" y="3795714"/>
            <a:ext cx="0" cy="254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18" name="Freeform 3182"/>
          <p:cNvSpPr>
            <a:spLocks/>
          </p:cNvSpPr>
          <p:nvPr/>
        </p:nvSpPr>
        <p:spPr bwMode="auto">
          <a:xfrm>
            <a:off x="2001839" y="3697289"/>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5" y="193"/>
                </a:lnTo>
                <a:lnTo>
                  <a:pt x="1" y="217"/>
                </a:lnTo>
                <a:lnTo>
                  <a:pt x="0" y="241"/>
                </a:lnTo>
                <a:lnTo>
                  <a:pt x="0" y="241"/>
                </a:lnTo>
                <a:lnTo>
                  <a:pt x="1" y="265"/>
                </a:lnTo>
                <a:lnTo>
                  <a:pt x="5"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1" y="482"/>
                </a:lnTo>
                <a:lnTo>
                  <a:pt x="241" y="482"/>
                </a:lnTo>
                <a:lnTo>
                  <a:pt x="265"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3819" name="Group 3818"/>
          <p:cNvGrpSpPr/>
          <p:nvPr/>
        </p:nvGrpSpPr>
        <p:grpSpPr>
          <a:xfrm>
            <a:off x="2068513" y="3770314"/>
            <a:ext cx="247650" cy="220663"/>
            <a:chOff x="2068513" y="3770313"/>
            <a:chExt cx="247650" cy="220663"/>
          </a:xfrm>
        </p:grpSpPr>
        <p:sp>
          <p:nvSpPr>
            <p:cNvPr id="3820"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21"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22"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23"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24"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25"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26"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27"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28"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29"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30"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31"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32"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33"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34"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35"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36"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37"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38"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39"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40"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41"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42"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43"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44"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45"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46"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47"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48"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49"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50"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51"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52"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53"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54"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55"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56"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57"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3858" name="Freeform 3222"/>
          <p:cNvSpPr>
            <a:spLocks/>
          </p:cNvSpPr>
          <p:nvPr/>
        </p:nvSpPr>
        <p:spPr bwMode="auto">
          <a:xfrm>
            <a:off x="2392364" y="3697289"/>
            <a:ext cx="382588" cy="382588"/>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8" y="481"/>
                </a:lnTo>
                <a:lnTo>
                  <a:pt x="242" y="482"/>
                </a:lnTo>
                <a:lnTo>
                  <a:pt x="242"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8" y="289"/>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3859" name="Group 3858"/>
          <p:cNvGrpSpPr/>
          <p:nvPr/>
        </p:nvGrpSpPr>
        <p:grpSpPr>
          <a:xfrm>
            <a:off x="2495551" y="3760788"/>
            <a:ext cx="195263" cy="247650"/>
            <a:chOff x="2495550" y="3760788"/>
            <a:chExt cx="195263" cy="247650"/>
          </a:xfrm>
        </p:grpSpPr>
        <p:sp>
          <p:nvSpPr>
            <p:cNvPr id="386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6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6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6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6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6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6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6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6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6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7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7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grpSp>
      <p:sp>
        <p:nvSpPr>
          <p:cNvPr id="3872" name="Freeform 3235"/>
          <p:cNvSpPr>
            <a:spLocks/>
          </p:cNvSpPr>
          <p:nvPr/>
        </p:nvSpPr>
        <p:spPr bwMode="auto">
          <a:xfrm>
            <a:off x="3175001" y="3697289"/>
            <a:ext cx="384175" cy="382588"/>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4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4" y="471"/>
                </a:lnTo>
                <a:lnTo>
                  <a:pt x="335" y="463"/>
                </a:lnTo>
                <a:lnTo>
                  <a:pt x="356" y="452"/>
                </a:lnTo>
                <a:lnTo>
                  <a:pt x="377" y="440"/>
                </a:lnTo>
                <a:lnTo>
                  <a:pt x="394" y="427"/>
                </a:lnTo>
                <a:lnTo>
                  <a:pt x="411" y="411"/>
                </a:lnTo>
                <a:lnTo>
                  <a:pt x="427" y="393"/>
                </a:lnTo>
                <a:lnTo>
                  <a:pt x="441" y="376"/>
                </a:lnTo>
                <a:lnTo>
                  <a:pt x="453" y="356"/>
                </a:lnTo>
                <a:lnTo>
                  <a:pt x="464" y="335"/>
                </a:lnTo>
                <a:lnTo>
                  <a:pt x="472" y="313"/>
                </a:lnTo>
                <a:lnTo>
                  <a:pt x="477" y="289"/>
                </a:lnTo>
                <a:lnTo>
                  <a:pt x="481" y="265"/>
                </a:lnTo>
                <a:lnTo>
                  <a:pt x="482" y="241"/>
                </a:lnTo>
                <a:lnTo>
                  <a:pt x="482"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3" name="Freeform 3236"/>
          <p:cNvSpPr>
            <a:spLocks/>
          </p:cNvSpPr>
          <p:nvPr/>
        </p:nvSpPr>
        <p:spPr bwMode="auto">
          <a:xfrm>
            <a:off x="2784476" y="3697289"/>
            <a:ext cx="382588" cy="382588"/>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3" y="335"/>
                </a:lnTo>
                <a:lnTo>
                  <a:pt x="471" y="313"/>
                </a:lnTo>
                <a:lnTo>
                  <a:pt x="477" y="289"/>
                </a:lnTo>
                <a:lnTo>
                  <a:pt x="481" y="265"/>
                </a:lnTo>
                <a:lnTo>
                  <a:pt x="482" y="241"/>
                </a:lnTo>
                <a:lnTo>
                  <a:pt x="482"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4" name="Line 3237"/>
          <p:cNvSpPr>
            <a:spLocks noChangeShapeType="1"/>
          </p:cNvSpPr>
          <p:nvPr/>
        </p:nvSpPr>
        <p:spPr bwMode="auto">
          <a:xfrm>
            <a:off x="3298825" y="38893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5" name="Line 3238"/>
          <p:cNvSpPr>
            <a:spLocks noChangeShapeType="1"/>
          </p:cNvSpPr>
          <p:nvPr/>
        </p:nvSpPr>
        <p:spPr bwMode="auto">
          <a:xfrm>
            <a:off x="3298825" y="38893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76" name="Freeform 3239"/>
          <p:cNvSpPr>
            <a:spLocks/>
          </p:cNvSpPr>
          <p:nvPr/>
        </p:nvSpPr>
        <p:spPr bwMode="auto">
          <a:xfrm>
            <a:off x="3379788" y="3775076"/>
            <a:ext cx="76200" cy="76200"/>
          </a:xfrm>
          <a:custGeom>
            <a:avLst/>
            <a:gdLst>
              <a:gd name="T0" fmla="*/ 97 w 97"/>
              <a:gd name="T1" fmla="*/ 48 h 97"/>
              <a:gd name="T2" fmla="*/ 97 w 97"/>
              <a:gd name="T3" fmla="*/ 48 h 97"/>
              <a:gd name="T4" fmla="*/ 95 w 97"/>
              <a:gd name="T5" fmla="*/ 58 h 97"/>
              <a:gd name="T6" fmla="*/ 93 w 97"/>
              <a:gd name="T7" fmla="*/ 67 h 97"/>
              <a:gd name="T8" fmla="*/ 89 w 97"/>
              <a:gd name="T9" fmla="*/ 75 h 97"/>
              <a:gd name="T10" fmla="*/ 82 w 97"/>
              <a:gd name="T11" fmla="*/ 82 h 97"/>
              <a:gd name="T12" fmla="*/ 75 w 97"/>
              <a:gd name="T13" fmla="*/ 88 h 97"/>
              <a:gd name="T14" fmla="*/ 67 w 97"/>
              <a:gd name="T15" fmla="*/ 92 h 97"/>
              <a:gd name="T16" fmla="*/ 58 w 97"/>
              <a:gd name="T17" fmla="*/ 95 h 97"/>
              <a:gd name="T18" fmla="*/ 49 w 97"/>
              <a:gd name="T19" fmla="*/ 97 h 97"/>
              <a:gd name="T20" fmla="*/ 49 w 97"/>
              <a:gd name="T21" fmla="*/ 97 h 97"/>
              <a:gd name="T22" fmla="*/ 39 w 97"/>
              <a:gd name="T23" fmla="*/ 95 h 97"/>
              <a:gd name="T24" fmla="*/ 30 w 97"/>
              <a:gd name="T25" fmla="*/ 92 h 97"/>
              <a:gd name="T26" fmla="*/ 22 w 97"/>
              <a:gd name="T27" fmla="*/ 88 h 97"/>
              <a:gd name="T28" fmla="*/ 15 w 97"/>
              <a:gd name="T29" fmla="*/ 82 h 97"/>
              <a:gd name="T30" fmla="*/ 8 w 97"/>
              <a:gd name="T31" fmla="*/ 75 h 97"/>
              <a:gd name="T32" fmla="*/ 4 w 97"/>
              <a:gd name="T33" fmla="*/ 67 h 97"/>
              <a:gd name="T34" fmla="*/ 2 w 97"/>
              <a:gd name="T35" fmla="*/ 58 h 97"/>
              <a:gd name="T36" fmla="*/ 0 w 97"/>
              <a:gd name="T37" fmla="*/ 48 h 97"/>
              <a:gd name="T38" fmla="*/ 0 w 97"/>
              <a:gd name="T39" fmla="*/ 48 h 97"/>
              <a:gd name="T40" fmla="*/ 2 w 97"/>
              <a:gd name="T41" fmla="*/ 39 h 97"/>
              <a:gd name="T42" fmla="*/ 4 w 97"/>
              <a:gd name="T43" fmla="*/ 30 h 97"/>
              <a:gd name="T44" fmla="*/ 8 w 97"/>
              <a:gd name="T45" fmla="*/ 21 h 97"/>
              <a:gd name="T46" fmla="*/ 15 w 97"/>
              <a:gd name="T47" fmla="*/ 15 h 97"/>
              <a:gd name="T48" fmla="*/ 22 w 97"/>
              <a:gd name="T49" fmla="*/ 8 h 97"/>
              <a:gd name="T50" fmla="*/ 30 w 97"/>
              <a:gd name="T51" fmla="*/ 4 h 97"/>
              <a:gd name="T52" fmla="*/ 39 w 97"/>
              <a:gd name="T53" fmla="*/ 1 h 97"/>
              <a:gd name="T54" fmla="*/ 49 w 97"/>
              <a:gd name="T55" fmla="*/ 0 h 97"/>
              <a:gd name="T56" fmla="*/ 49 w 97"/>
              <a:gd name="T57" fmla="*/ 0 h 97"/>
              <a:gd name="T58" fmla="*/ 58 w 97"/>
              <a:gd name="T59" fmla="*/ 1 h 97"/>
              <a:gd name="T60" fmla="*/ 67 w 97"/>
              <a:gd name="T61" fmla="*/ 4 h 97"/>
              <a:gd name="T62" fmla="*/ 75 w 97"/>
              <a:gd name="T63" fmla="*/ 8 h 97"/>
              <a:gd name="T64" fmla="*/ 82 w 97"/>
              <a:gd name="T65" fmla="*/ 15 h 97"/>
              <a:gd name="T66" fmla="*/ 89 w 97"/>
              <a:gd name="T67" fmla="*/ 21 h 97"/>
              <a:gd name="T68" fmla="*/ 93 w 97"/>
              <a:gd name="T69" fmla="*/ 30 h 97"/>
              <a:gd name="T70" fmla="*/ 95 w 97"/>
              <a:gd name="T71" fmla="*/ 39 h 97"/>
              <a:gd name="T72" fmla="*/ 97 w 97"/>
              <a:gd name="T73" fmla="*/ 48 h 97"/>
              <a:gd name="T74" fmla="*/ 97 w 97"/>
              <a:gd name="T75"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7">
                <a:moveTo>
                  <a:pt x="97" y="48"/>
                </a:moveTo>
                <a:lnTo>
                  <a:pt x="97" y="48"/>
                </a:lnTo>
                <a:lnTo>
                  <a:pt x="95" y="58"/>
                </a:lnTo>
                <a:lnTo>
                  <a:pt x="93" y="67"/>
                </a:lnTo>
                <a:lnTo>
                  <a:pt x="89" y="75"/>
                </a:lnTo>
                <a:lnTo>
                  <a:pt x="82" y="82"/>
                </a:lnTo>
                <a:lnTo>
                  <a:pt x="75" y="88"/>
                </a:lnTo>
                <a:lnTo>
                  <a:pt x="67" y="92"/>
                </a:lnTo>
                <a:lnTo>
                  <a:pt x="58" y="95"/>
                </a:lnTo>
                <a:lnTo>
                  <a:pt x="49" y="97"/>
                </a:lnTo>
                <a:lnTo>
                  <a:pt x="49" y="97"/>
                </a:lnTo>
                <a:lnTo>
                  <a:pt x="39" y="95"/>
                </a:lnTo>
                <a:lnTo>
                  <a:pt x="30" y="92"/>
                </a:lnTo>
                <a:lnTo>
                  <a:pt x="22" y="88"/>
                </a:lnTo>
                <a:lnTo>
                  <a:pt x="15" y="82"/>
                </a:lnTo>
                <a:lnTo>
                  <a:pt x="8" y="75"/>
                </a:lnTo>
                <a:lnTo>
                  <a:pt x="4" y="67"/>
                </a:lnTo>
                <a:lnTo>
                  <a:pt x="2" y="58"/>
                </a:lnTo>
                <a:lnTo>
                  <a:pt x="0" y="48"/>
                </a:lnTo>
                <a:lnTo>
                  <a:pt x="0" y="48"/>
                </a:lnTo>
                <a:lnTo>
                  <a:pt x="2" y="39"/>
                </a:lnTo>
                <a:lnTo>
                  <a:pt x="4" y="30"/>
                </a:lnTo>
                <a:lnTo>
                  <a:pt x="8" y="21"/>
                </a:lnTo>
                <a:lnTo>
                  <a:pt x="15" y="15"/>
                </a:lnTo>
                <a:lnTo>
                  <a:pt x="22" y="8"/>
                </a:lnTo>
                <a:lnTo>
                  <a:pt x="30" y="4"/>
                </a:lnTo>
                <a:lnTo>
                  <a:pt x="39" y="1"/>
                </a:lnTo>
                <a:lnTo>
                  <a:pt x="49" y="0"/>
                </a:lnTo>
                <a:lnTo>
                  <a:pt x="49" y="0"/>
                </a:lnTo>
                <a:lnTo>
                  <a:pt x="58" y="1"/>
                </a:lnTo>
                <a:lnTo>
                  <a:pt x="67" y="4"/>
                </a:lnTo>
                <a:lnTo>
                  <a:pt x="75" y="8"/>
                </a:lnTo>
                <a:lnTo>
                  <a:pt x="82" y="15"/>
                </a:lnTo>
                <a:lnTo>
                  <a:pt x="89" y="21"/>
                </a:lnTo>
                <a:lnTo>
                  <a:pt x="93" y="30"/>
                </a:lnTo>
                <a:lnTo>
                  <a:pt x="95" y="39"/>
                </a:lnTo>
                <a:lnTo>
                  <a:pt x="97" y="48"/>
                </a:lnTo>
                <a:lnTo>
                  <a:pt x="97" y="48"/>
                </a:lnTo>
                <a:close/>
              </a:path>
            </a:pathLst>
          </a:custGeom>
          <a:solidFill>
            <a:srgbClr val="59B0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77" name="Freeform 3240"/>
          <p:cNvSpPr>
            <a:spLocks/>
          </p:cNvSpPr>
          <p:nvPr/>
        </p:nvSpPr>
        <p:spPr bwMode="auto">
          <a:xfrm>
            <a:off x="3379788" y="3927476"/>
            <a:ext cx="76200" cy="76200"/>
          </a:xfrm>
          <a:custGeom>
            <a:avLst/>
            <a:gdLst>
              <a:gd name="T0" fmla="*/ 97 w 97"/>
              <a:gd name="T1" fmla="*/ 48 h 96"/>
              <a:gd name="T2" fmla="*/ 97 w 97"/>
              <a:gd name="T3" fmla="*/ 48 h 96"/>
              <a:gd name="T4" fmla="*/ 95 w 97"/>
              <a:gd name="T5" fmla="*/ 58 h 96"/>
              <a:gd name="T6" fmla="*/ 93 w 97"/>
              <a:gd name="T7" fmla="*/ 67 h 96"/>
              <a:gd name="T8" fmla="*/ 89 w 97"/>
              <a:gd name="T9" fmla="*/ 75 h 96"/>
              <a:gd name="T10" fmla="*/ 82 w 97"/>
              <a:gd name="T11" fmla="*/ 82 h 96"/>
              <a:gd name="T12" fmla="*/ 75 w 97"/>
              <a:gd name="T13" fmla="*/ 88 h 96"/>
              <a:gd name="T14" fmla="*/ 67 w 97"/>
              <a:gd name="T15" fmla="*/ 92 h 96"/>
              <a:gd name="T16" fmla="*/ 58 w 97"/>
              <a:gd name="T17" fmla="*/ 95 h 96"/>
              <a:gd name="T18" fmla="*/ 49 w 97"/>
              <a:gd name="T19" fmla="*/ 96 h 96"/>
              <a:gd name="T20" fmla="*/ 49 w 97"/>
              <a:gd name="T21" fmla="*/ 96 h 96"/>
              <a:gd name="T22" fmla="*/ 39 w 97"/>
              <a:gd name="T23" fmla="*/ 95 h 96"/>
              <a:gd name="T24" fmla="*/ 30 w 97"/>
              <a:gd name="T25" fmla="*/ 92 h 96"/>
              <a:gd name="T26" fmla="*/ 22 w 97"/>
              <a:gd name="T27" fmla="*/ 88 h 96"/>
              <a:gd name="T28" fmla="*/ 15 w 97"/>
              <a:gd name="T29" fmla="*/ 82 h 96"/>
              <a:gd name="T30" fmla="*/ 8 w 97"/>
              <a:gd name="T31" fmla="*/ 75 h 96"/>
              <a:gd name="T32" fmla="*/ 4 w 97"/>
              <a:gd name="T33" fmla="*/ 67 h 96"/>
              <a:gd name="T34" fmla="*/ 2 w 97"/>
              <a:gd name="T35" fmla="*/ 58 h 96"/>
              <a:gd name="T36" fmla="*/ 0 w 97"/>
              <a:gd name="T37" fmla="*/ 48 h 96"/>
              <a:gd name="T38" fmla="*/ 0 w 97"/>
              <a:gd name="T39" fmla="*/ 48 h 96"/>
              <a:gd name="T40" fmla="*/ 2 w 97"/>
              <a:gd name="T41" fmla="*/ 39 h 96"/>
              <a:gd name="T42" fmla="*/ 4 w 97"/>
              <a:gd name="T43" fmla="*/ 29 h 96"/>
              <a:gd name="T44" fmla="*/ 8 w 97"/>
              <a:gd name="T45" fmla="*/ 21 h 96"/>
              <a:gd name="T46" fmla="*/ 15 w 97"/>
              <a:gd name="T47" fmla="*/ 15 h 96"/>
              <a:gd name="T48" fmla="*/ 22 w 97"/>
              <a:gd name="T49" fmla="*/ 8 h 96"/>
              <a:gd name="T50" fmla="*/ 30 w 97"/>
              <a:gd name="T51" fmla="*/ 4 h 96"/>
              <a:gd name="T52" fmla="*/ 39 w 97"/>
              <a:gd name="T53" fmla="*/ 1 h 96"/>
              <a:gd name="T54" fmla="*/ 49 w 97"/>
              <a:gd name="T55" fmla="*/ 0 h 96"/>
              <a:gd name="T56" fmla="*/ 49 w 97"/>
              <a:gd name="T57" fmla="*/ 0 h 96"/>
              <a:gd name="T58" fmla="*/ 58 w 97"/>
              <a:gd name="T59" fmla="*/ 1 h 96"/>
              <a:gd name="T60" fmla="*/ 67 w 97"/>
              <a:gd name="T61" fmla="*/ 4 h 96"/>
              <a:gd name="T62" fmla="*/ 75 w 97"/>
              <a:gd name="T63" fmla="*/ 8 h 96"/>
              <a:gd name="T64" fmla="*/ 82 w 97"/>
              <a:gd name="T65" fmla="*/ 15 h 96"/>
              <a:gd name="T66" fmla="*/ 89 w 97"/>
              <a:gd name="T67" fmla="*/ 21 h 96"/>
              <a:gd name="T68" fmla="*/ 93 w 97"/>
              <a:gd name="T69" fmla="*/ 29 h 96"/>
              <a:gd name="T70" fmla="*/ 95 w 97"/>
              <a:gd name="T71" fmla="*/ 39 h 96"/>
              <a:gd name="T72" fmla="*/ 97 w 97"/>
              <a:gd name="T73" fmla="*/ 48 h 96"/>
              <a:gd name="T74" fmla="*/ 97 w 97"/>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6">
                <a:moveTo>
                  <a:pt x="97" y="48"/>
                </a:moveTo>
                <a:lnTo>
                  <a:pt x="97" y="48"/>
                </a:lnTo>
                <a:lnTo>
                  <a:pt x="95" y="58"/>
                </a:lnTo>
                <a:lnTo>
                  <a:pt x="93" y="67"/>
                </a:lnTo>
                <a:lnTo>
                  <a:pt x="89" y="75"/>
                </a:lnTo>
                <a:lnTo>
                  <a:pt x="82" y="82"/>
                </a:lnTo>
                <a:lnTo>
                  <a:pt x="75" y="88"/>
                </a:lnTo>
                <a:lnTo>
                  <a:pt x="67" y="92"/>
                </a:lnTo>
                <a:lnTo>
                  <a:pt x="58" y="95"/>
                </a:lnTo>
                <a:lnTo>
                  <a:pt x="49" y="96"/>
                </a:lnTo>
                <a:lnTo>
                  <a:pt x="49" y="96"/>
                </a:lnTo>
                <a:lnTo>
                  <a:pt x="39" y="95"/>
                </a:lnTo>
                <a:lnTo>
                  <a:pt x="30" y="92"/>
                </a:lnTo>
                <a:lnTo>
                  <a:pt x="22" y="88"/>
                </a:lnTo>
                <a:lnTo>
                  <a:pt x="15" y="82"/>
                </a:lnTo>
                <a:lnTo>
                  <a:pt x="8" y="75"/>
                </a:lnTo>
                <a:lnTo>
                  <a:pt x="4" y="67"/>
                </a:lnTo>
                <a:lnTo>
                  <a:pt x="2" y="58"/>
                </a:lnTo>
                <a:lnTo>
                  <a:pt x="0" y="48"/>
                </a:lnTo>
                <a:lnTo>
                  <a:pt x="0" y="48"/>
                </a:lnTo>
                <a:lnTo>
                  <a:pt x="2" y="39"/>
                </a:lnTo>
                <a:lnTo>
                  <a:pt x="4" y="29"/>
                </a:lnTo>
                <a:lnTo>
                  <a:pt x="8" y="21"/>
                </a:lnTo>
                <a:lnTo>
                  <a:pt x="15" y="15"/>
                </a:lnTo>
                <a:lnTo>
                  <a:pt x="22" y="8"/>
                </a:lnTo>
                <a:lnTo>
                  <a:pt x="30" y="4"/>
                </a:lnTo>
                <a:lnTo>
                  <a:pt x="39" y="1"/>
                </a:lnTo>
                <a:lnTo>
                  <a:pt x="49" y="0"/>
                </a:lnTo>
                <a:lnTo>
                  <a:pt x="49" y="0"/>
                </a:lnTo>
                <a:lnTo>
                  <a:pt x="58" y="1"/>
                </a:lnTo>
                <a:lnTo>
                  <a:pt x="67" y="4"/>
                </a:lnTo>
                <a:lnTo>
                  <a:pt x="75" y="8"/>
                </a:lnTo>
                <a:lnTo>
                  <a:pt x="82" y="15"/>
                </a:lnTo>
                <a:lnTo>
                  <a:pt x="89" y="21"/>
                </a:lnTo>
                <a:lnTo>
                  <a:pt x="93" y="29"/>
                </a:lnTo>
                <a:lnTo>
                  <a:pt x="95" y="39"/>
                </a:lnTo>
                <a:lnTo>
                  <a:pt x="97" y="48"/>
                </a:lnTo>
                <a:lnTo>
                  <a:pt x="97" y="48"/>
                </a:lnTo>
                <a:close/>
              </a:path>
            </a:pathLst>
          </a:custGeom>
          <a:solidFill>
            <a:srgbClr val="59B0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78" name="Freeform 3241"/>
          <p:cNvSpPr>
            <a:spLocks/>
          </p:cNvSpPr>
          <p:nvPr/>
        </p:nvSpPr>
        <p:spPr bwMode="auto">
          <a:xfrm>
            <a:off x="3252788" y="3851276"/>
            <a:ext cx="76200" cy="76200"/>
          </a:xfrm>
          <a:custGeom>
            <a:avLst/>
            <a:gdLst>
              <a:gd name="T0" fmla="*/ 97 w 97"/>
              <a:gd name="T1" fmla="*/ 48 h 96"/>
              <a:gd name="T2" fmla="*/ 97 w 97"/>
              <a:gd name="T3" fmla="*/ 48 h 96"/>
              <a:gd name="T4" fmla="*/ 96 w 97"/>
              <a:gd name="T5" fmla="*/ 57 h 96"/>
              <a:gd name="T6" fmla="*/ 93 w 97"/>
              <a:gd name="T7" fmla="*/ 67 h 96"/>
              <a:gd name="T8" fmla="*/ 89 w 97"/>
              <a:gd name="T9" fmla="*/ 75 h 96"/>
              <a:gd name="T10" fmla="*/ 82 w 97"/>
              <a:gd name="T11" fmla="*/ 81 h 96"/>
              <a:gd name="T12" fmla="*/ 75 w 97"/>
              <a:gd name="T13" fmla="*/ 88 h 96"/>
              <a:gd name="T14" fmla="*/ 67 w 97"/>
              <a:gd name="T15" fmla="*/ 92 h 96"/>
              <a:gd name="T16" fmla="*/ 58 w 97"/>
              <a:gd name="T17" fmla="*/ 95 h 96"/>
              <a:gd name="T18" fmla="*/ 49 w 97"/>
              <a:gd name="T19" fmla="*/ 96 h 96"/>
              <a:gd name="T20" fmla="*/ 49 w 97"/>
              <a:gd name="T21" fmla="*/ 96 h 96"/>
              <a:gd name="T22" fmla="*/ 39 w 97"/>
              <a:gd name="T23" fmla="*/ 95 h 96"/>
              <a:gd name="T24" fmla="*/ 30 w 97"/>
              <a:gd name="T25" fmla="*/ 92 h 96"/>
              <a:gd name="T26" fmla="*/ 22 w 97"/>
              <a:gd name="T27" fmla="*/ 88 h 96"/>
              <a:gd name="T28" fmla="*/ 15 w 97"/>
              <a:gd name="T29" fmla="*/ 81 h 96"/>
              <a:gd name="T30" fmla="*/ 8 w 97"/>
              <a:gd name="T31" fmla="*/ 75 h 96"/>
              <a:gd name="T32" fmla="*/ 4 w 97"/>
              <a:gd name="T33" fmla="*/ 67 h 96"/>
              <a:gd name="T34" fmla="*/ 2 w 97"/>
              <a:gd name="T35" fmla="*/ 57 h 96"/>
              <a:gd name="T36" fmla="*/ 0 w 97"/>
              <a:gd name="T37" fmla="*/ 48 h 96"/>
              <a:gd name="T38" fmla="*/ 0 w 97"/>
              <a:gd name="T39" fmla="*/ 48 h 96"/>
              <a:gd name="T40" fmla="*/ 2 w 97"/>
              <a:gd name="T41" fmla="*/ 38 h 96"/>
              <a:gd name="T42" fmla="*/ 4 w 97"/>
              <a:gd name="T43" fmla="*/ 29 h 96"/>
              <a:gd name="T44" fmla="*/ 8 w 97"/>
              <a:gd name="T45" fmla="*/ 21 h 96"/>
              <a:gd name="T46" fmla="*/ 15 w 97"/>
              <a:gd name="T47" fmla="*/ 14 h 96"/>
              <a:gd name="T48" fmla="*/ 22 w 97"/>
              <a:gd name="T49" fmla="*/ 8 h 96"/>
              <a:gd name="T50" fmla="*/ 30 w 97"/>
              <a:gd name="T51" fmla="*/ 4 h 96"/>
              <a:gd name="T52" fmla="*/ 39 w 97"/>
              <a:gd name="T53" fmla="*/ 1 h 96"/>
              <a:gd name="T54" fmla="*/ 49 w 97"/>
              <a:gd name="T55" fmla="*/ 0 h 96"/>
              <a:gd name="T56" fmla="*/ 49 w 97"/>
              <a:gd name="T57" fmla="*/ 0 h 96"/>
              <a:gd name="T58" fmla="*/ 58 w 97"/>
              <a:gd name="T59" fmla="*/ 1 h 96"/>
              <a:gd name="T60" fmla="*/ 67 w 97"/>
              <a:gd name="T61" fmla="*/ 4 h 96"/>
              <a:gd name="T62" fmla="*/ 75 w 97"/>
              <a:gd name="T63" fmla="*/ 8 h 96"/>
              <a:gd name="T64" fmla="*/ 82 w 97"/>
              <a:gd name="T65" fmla="*/ 14 h 96"/>
              <a:gd name="T66" fmla="*/ 89 w 97"/>
              <a:gd name="T67" fmla="*/ 21 h 96"/>
              <a:gd name="T68" fmla="*/ 93 w 97"/>
              <a:gd name="T69" fmla="*/ 29 h 96"/>
              <a:gd name="T70" fmla="*/ 96 w 97"/>
              <a:gd name="T71" fmla="*/ 38 h 96"/>
              <a:gd name="T72" fmla="*/ 97 w 97"/>
              <a:gd name="T73" fmla="*/ 48 h 96"/>
              <a:gd name="T74" fmla="*/ 97 w 97"/>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6">
                <a:moveTo>
                  <a:pt x="97" y="48"/>
                </a:moveTo>
                <a:lnTo>
                  <a:pt x="97" y="48"/>
                </a:lnTo>
                <a:lnTo>
                  <a:pt x="96" y="57"/>
                </a:lnTo>
                <a:lnTo>
                  <a:pt x="93" y="67"/>
                </a:lnTo>
                <a:lnTo>
                  <a:pt x="89" y="75"/>
                </a:lnTo>
                <a:lnTo>
                  <a:pt x="82" y="81"/>
                </a:lnTo>
                <a:lnTo>
                  <a:pt x="75" y="88"/>
                </a:lnTo>
                <a:lnTo>
                  <a:pt x="67" y="92"/>
                </a:lnTo>
                <a:lnTo>
                  <a:pt x="58" y="95"/>
                </a:lnTo>
                <a:lnTo>
                  <a:pt x="49" y="96"/>
                </a:lnTo>
                <a:lnTo>
                  <a:pt x="49" y="96"/>
                </a:lnTo>
                <a:lnTo>
                  <a:pt x="39" y="95"/>
                </a:lnTo>
                <a:lnTo>
                  <a:pt x="30" y="92"/>
                </a:lnTo>
                <a:lnTo>
                  <a:pt x="22" y="88"/>
                </a:lnTo>
                <a:lnTo>
                  <a:pt x="15" y="81"/>
                </a:lnTo>
                <a:lnTo>
                  <a:pt x="8" y="75"/>
                </a:lnTo>
                <a:lnTo>
                  <a:pt x="4" y="67"/>
                </a:lnTo>
                <a:lnTo>
                  <a:pt x="2" y="57"/>
                </a:lnTo>
                <a:lnTo>
                  <a:pt x="0" y="48"/>
                </a:lnTo>
                <a:lnTo>
                  <a:pt x="0" y="48"/>
                </a:lnTo>
                <a:lnTo>
                  <a:pt x="2" y="38"/>
                </a:lnTo>
                <a:lnTo>
                  <a:pt x="4" y="29"/>
                </a:lnTo>
                <a:lnTo>
                  <a:pt x="8" y="21"/>
                </a:lnTo>
                <a:lnTo>
                  <a:pt x="15" y="14"/>
                </a:lnTo>
                <a:lnTo>
                  <a:pt x="22" y="8"/>
                </a:lnTo>
                <a:lnTo>
                  <a:pt x="30" y="4"/>
                </a:lnTo>
                <a:lnTo>
                  <a:pt x="39" y="1"/>
                </a:lnTo>
                <a:lnTo>
                  <a:pt x="49" y="0"/>
                </a:lnTo>
                <a:lnTo>
                  <a:pt x="49" y="0"/>
                </a:lnTo>
                <a:lnTo>
                  <a:pt x="58" y="1"/>
                </a:lnTo>
                <a:lnTo>
                  <a:pt x="67" y="4"/>
                </a:lnTo>
                <a:lnTo>
                  <a:pt x="75" y="8"/>
                </a:lnTo>
                <a:lnTo>
                  <a:pt x="82" y="14"/>
                </a:lnTo>
                <a:lnTo>
                  <a:pt x="89" y="21"/>
                </a:lnTo>
                <a:lnTo>
                  <a:pt x="93" y="29"/>
                </a:lnTo>
                <a:lnTo>
                  <a:pt x="96" y="38"/>
                </a:lnTo>
                <a:lnTo>
                  <a:pt x="97" y="48"/>
                </a:lnTo>
                <a:lnTo>
                  <a:pt x="97" y="48"/>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79" name="Line 3242"/>
          <p:cNvSpPr>
            <a:spLocks noChangeShapeType="1"/>
          </p:cNvSpPr>
          <p:nvPr/>
        </p:nvSpPr>
        <p:spPr bwMode="auto">
          <a:xfrm flipH="1">
            <a:off x="3324226" y="3832226"/>
            <a:ext cx="6032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80" name="Line 3243"/>
          <p:cNvSpPr>
            <a:spLocks noChangeShapeType="1"/>
          </p:cNvSpPr>
          <p:nvPr/>
        </p:nvSpPr>
        <p:spPr bwMode="auto">
          <a:xfrm flipH="1" flipV="1">
            <a:off x="3324226" y="3910014"/>
            <a:ext cx="60325" cy="349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81" name="Freeform 3244"/>
          <p:cNvSpPr>
            <a:spLocks/>
          </p:cNvSpPr>
          <p:nvPr/>
        </p:nvSpPr>
        <p:spPr bwMode="auto">
          <a:xfrm>
            <a:off x="3014664" y="3790952"/>
            <a:ext cx="25400" cy="47625"/>
          </a:xfrm>
          <a:custGeom>
            <a:avLst/>
            <a:gdLst>
              <a:gd name="T0" fmla="*/ 0 w 32"/>
              <a:gd name="T1" fmla="*/ 27 h 59"/>
              <a:gd name="T2" fmla="*/ 0 w 32"/>
              <a:gd name="T3" fmla="*/ 0 h 59"/>
              <a:gd name="T4" fmla="*/ 32 w 32"/>
              <a:gd name="T5" fmla="*/ 0 h 59"/>
              <a:gd name="T6" fmla="*/ 32 w 32"/>
              <a:gd name="T7" fmla="*/ 59 h 59"/>
              <a:gd name="T8" fmla="*/ 0 w 32"/>
              <a:gd name="T9" fmla="*/ 27 h 59"/>
            </a:gdLst>
            <a:ahLst/>
            <a:cxnLst>
              <a:cxn ang="0">
                <a:pos x="T0" y="T1"/>
              </a:cxn>
              <a:cxn ang="0">
                <a:pos x="T2" y="T3"/>
              </a:cxn>
              <a:cxn ang="0">
                <a:pos x="T4" y="T5"/>
              </a:cxn>
              <a:cxn ang="0">
                <a:pos x="T6" y="T7"/>
              </a:cxn>
              <a:cxn ang="0">
                <a:pos x="T8" y="T9"/>
              </a:cxn>
            </a:cxnLst>
            <a:rect l="0" t="0" r="r" b="b"/>
            <a:pathLst>
              <a:path w="32" h="59">
                <a:moveTo>
                  <a:pt x="0" y="27"/>
                </a:moveTo>
                <a:lnTo>
                  <a:pt x="0" y="0"/>
                </a:lnTo>
                <a:lnTo>
                  <a:pt x="32" y="0"/>
                </a:lnTo>
                <a:lnTo>
                  <a:pt x="32" y="59"/>
                </a:lnTo>
                <a:lnTo>
                  <a:pt x="0" y="27"/>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82" name="Freeform 3245"/>
          <p:cNvSpPr>
            <a:spLocks/>
          </p:cNvSpPr>
          <p:nvPr/>
        </p:nvSpPr>
        <p:spPr bwMode="auto">
          <a:xfrm>
            <a:off x="2868614" y="3775077"/>
            <a:ext cx="212725" cy="203200"/>
          </a:xfrm>
          <a:custGeom>
            <a:avLst/>
            <a:gdLst>
              <a:gd name="T0" fmla="*/ 236 w 268"/>
              <a:gd name="T1" fmla="*/ 102 h 257"/>
              <a:gd name="T2" fmla="*/ 236 w 268"/>
              <a:gd name="T3" fmla="*/ 257 h 257"/>
              <a:gd name="T4" fmla="*/ 161 w 268"/>
              <a:gd name="T5" fmla="*/ 257 h 257"/>
              <a:gd name="T6" fmla="*/ 161 w 268"/>
              <a:gd name="T7" fmla="*/ 182 h 257"/>
              <a:gd name="T8" fmla="*/ 107 w 268"/>
              <a:gd name="T9" fmla="*/ 182 h 257"/>
              <a:gd name="T10" fmla="*/ 107 w 268"/>
              <a:gd name="T11" fmla="*/ 257 h 257"/>
              <a:gd name="T12" fmla="*/ 32 w 268"/>
              <a:gd name="T13" fmla="*/ 257 h 257"/>
              <a:gd name="T14" fmla="*/ 32 w 268"/>
              <a:gd name="T15" fmla="*/ 102 h 257"/>
              <a:gd name="T16" fmla="*/ 0 w 268"/>
              <a:gd name="T17" fmla="*/ 134 h 257"/>
              <a:gd name="T18" fmla="*/ 134 w 268"/>
              <a:gd name="T19" fmla="*/ 0 h 257"/>
              <a:gd name="T20" fmla="*/ 268 w 268"/>
              <a:gd name="T21" fmla="*/ 134 h 257"/>
              <a:gd name="T22" fmla="*/ 236 w 268"/>
              <a:gd name="T23" fmla="*/ 10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8" h="257">
                <a:moveTo>
                  <a:pt x="236" y="102"/>
                </a:moveTo>
                <a:lnTo>
                  <a:pt x="236" y="257"/>
                </a:lnTo>
                <a:lnTo>
                  <a:pt x="161" y="257"/>
                </a:lnTo>
                <a:lnTo>
                  <a:pt x="161" y="182"/>
                </a:lnTo>
                <a:lnTo>
                  <a:pt x="107" y="182"/>
                </a:lnTo>
                <a:lnTo>
                  <a:pt x="107" y="257"/>
                </a:lnTo>
                <a:lnTo>
                  <a:pt x="32" y="257"/>
                </a:lnTo>
                <a:lnTo>
                  <a:pt x="32" y="102"/>
                </a:lnTo>
                <a:lnTo>
                  <a:pt x="0" y="134"/>
                </a:lnTo>
                <a:lnTo>
                  <a:pt x="134" y="0"/>
                </a:lnTo>
                <a:lnTo>
                  <a:pt x="268" y="134"/>
                </a:lnTo>
                <a:lnTo>
                  <a:pt x="236" y="102"/>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83" name="Freeform 3246"/>
          <p:cNvSpPr>
            <a:spLocks/>
          </p:cNvSpPr>
          <p:nvPr/>
        </p:nvSpPr>
        <p:spPr bwMode="auto">
          <a:xfrm>
            <a:off x="3567114" y="3697289"/>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1" y="482"/>
                </a:lnTo>
                <a:lnTo>
                  <a:pt x="241"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3884" name="Group 3883"/>
          <p:cNvGrpSpPr/>
          <p:nvPr/>
        </p:nvGrpSpPr>
        <p:grpSpPr>
          <a:xfrm>
            <a:off x="3659188" y="3757613"/>
            <a:ext cx="196850" cy="246063"/>
            <a:chOff x="3659188" y="3757613"/>
            <a:chExt cx="196850" cy="246063"/>
          </a:xfrm>
        </p:grpSpPr>
        <p:sp>
          <p:nvSpPr>
            <p:cNvPr id="3885" name="Freeform 3247"/>
            <p:cNvSpPr>
              <a:spLocks/>
            </p:cNvSpPr>
            <p:nvPr/>
          </p:nvSpPr>
          <p:spPr bwMode="auto">
            <a:xfrm>
              <a:off x="3733800" y="3757613"/>
              <a:ext cx="50800" cy="50800"/>
            </a:xfrm>
            <a:custGeom>
              <a:avLst/>
              <a:gdLst>
                <a:gd name="T0" fmla="*/ 65 w 65"/>
                <a:gd name="T1" fmla="*/ 32 h 64"/>
                <a:gd name="T2" fmla="*/ 65 w 65"/>
                <a:gd name="T3" fmla="*/ 32 h 64"/>
                <a:gd name="T4" fmla="*/ 65 w 65"/>
                <a:gd name="T5" fmla="*/ 38 h 64"/>
                <a:gd name="T6" fmla="*/ 62 w 65"/>
                <a:gd name="T7" fmla="*/ 44 h 64"/>
                <a:gd name="T8" fmla="*/ 59 w 65"/>
                <a:gd name="T9" fmla="*/ 49 h 64"/>
                <a:gd name="T10" fmla="*/ 55 w 65"/>
                <a:gd name="T11" fmla="*/ 55 h 64"/>
                <a:gd name="T12" fmla="*/ 50 w 65"/>
                <a:gd name="T13" fmla="*/ 59 h 64"/>
                <a:gd name="T14" fmla="*/ 45 w 65"/>
                <a:gd name="T15" fmla="*/ 61 h 64"/>
                <a:gd name="T16" fmla="*/ 39 w 65"/>
                <a:gd name="T17" fmla="*/ 64 h 64"/>
                <a:gd name="T18" fmla="*/ 32 w 65"/>
                <a:gd name="T19" fmla="*/ 64 h 64"/>
                <a:gd name="T20" fmla="*/ 32 w 65"/>
                <a:gd name="T21" fmla="*/ 64 h 64"/>
                <a:gd name="T22" fmla="*/ 26 w 65"/>
                <a:gd name="T23" fmla="*/ 64 h 64"/>
                <a:gd name="T24" fmla="*/ 20 w 65"/>
                <a:gd name="T25" fmla="*/ 61 h 64"/>
                <a:gd name="T26" fmla="*/ 15 w 65"/>
                <a:gd name="T27" fmla="*/ 59 h 64"/>
                <a:gd name="T28" fmla="*/ 10 w 65"/>
                <a:gd name="T29" fmla="*/ 55 h 64"/>
                <a:gd name="T30" fmla="*/ 6 w 65"/>
                <a:gd name="T31" fmla="*/ 49 h 64"/>
                <a:gd name="T32" fmla="*/ 3 w 65"/>
                <a:gd name="T33" fmla="*/ 44 h 64"/>
                <a:gd name="T34" fmla="*/ 0 w 65"/>
                <a:gd name="T35" fmla="*/ 38 h 64"/>
                <a:gd name="T36" fmla="*/ 0 w 65"/>
                <a:gd name="T37" fmla="*/ 32 h 64"/>
                <a:gd name="T38" fmla="*/ 0 w 65"/>
                <a:gd name="T39" fmla="*/ 32 h 64"/>
                <a:gd name="T40" fmla="*/ 0 w 65"/>
                <a:gd name="T41" fmla="*/ 25 h 64"/>
                <a:gd name="T42" fmla="*/ 3 w 65"/>
                <a:gd name="T43" fmla="*/ 20 h 64"/>
                <a:gd name="T44" fmla="*/ 6 w 65"/>
                <a:gd name="T45" fmla="*/ 14 h 64"/>
                <a:gd name="T46" fmla="*/ 10 w 65"/>
                <a:gd name="T47" fmla="*/ 9 h 64"/>
                <a:gd name="T48" fmla="*/ 15 w 65"/>
                <a:gd name="T49" fmla="*/ 5 h 64"/>
                <a:gd name="T50" fmla="*/ 20 w 65"/>
                <a:gd name="T51" fmla="*/ 2 h 64"/>
                <a:gd name="T52" fmla="*/ 26 w 65"/>
                <a:gd name="T53" fmla="*/ 0 h 64"/>
                <a:gd name="T54" fmla="*/ 32 w 65"/>
                <a:gd name="T55" fmla="*/ 0 h 64"/>
                <a:gd name="T56" fmla="*/ 32 w 65"/>
                <a:gd name="T57" fmla="*/ 0 h 64"/>
                <a:gd name="T58" fmla="*/ 39 w 65"/>
                <a:gd name="T59" fmla="*/ 0 h 64"/>
                <a:gd name="T60" fmla="*/ 45 w 65"/>
                <a:gd name="T61" fmla="*/ 2 h 64"/>
                <a:gd name="T62" fmla="*/ 50 w 65"/>
                <a:gd name="T63" fmla="*/ 5 h 64"/>
                <a:gd name="T64" fmla="*/ 55 w 65"/>
                <a:gd name="T65" fmla="*/ 9 h 64"/>
                <a:gd name="T66" fmla="*/ 59 w 65"/>
                <a:gd name="T67" fmla="*/ 14 h 64"/>
                <a:gd name="T68" fmla="*/ 62 w 65"/>
                <a:gd name="T69" fmla="*/ 20 h 64"/>
                <a:gd name="T70" fmla="*/ 65 w 65"/>
                <a:gd name="T71" fmla="*/ 25 h 64"/>
                <a:gd name="T72" fmla="*/ 65 w 65"/>
                <a:gd name="T73" fmla="*/ 32 h 64"/>
                <a:gd name="T74" fmla="*/ 65 w 65"/>
                <a:gd name="T7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64">
                  <a:moveTo>
                    <a:pt x="65" y="32"/>
                  </a:moveTo>
                  <a:lnTo>
                    <a:pt x="65" y="32"/>
                  </a:lnTo>
                  <a:lnTo>
                    <a:pt x="65" y="38"/>
                  </a:lnTo>
                  <a:lnTo>
                    <a:pt x="62" y="44"/>
                  </a:lnTo>
                  <a:lnTo>
                    <a:pt x="59" y="49"/>
                  </a:lnTo>
                  <a:lnTo>
                    <a:pt x="55" y="55"/>
                  </a:lnTo>
                  <a:lnTo>
                    <a:pt x="50" y="59"/>
                  </a:lnTo>
                  <a:lnTo>
                    <a:pt x="45" y="61"/>
                  </a:lnTo>
                  <a:lnTo>
                    <a:pt x="39" y="64"/>
                  </a:lnTo>
                  <a:lnTo>
                    <a:pt x="32" y="64"/>
                  </a:lnTo>
                  <a:lnTo>
                    <a:pt x="32" y="64"/>
                  </a:lnTo>
                  <a:lnTo>
                    <a:pt x="26" y="64"/>
                  </a:lnTo>
                  <a:lnTo>
                    <a:pt x="20" y="61"/>
                  </a:lnTo>
                  <a:lnTo>
                    <a:pt x="15" y="59"/>
                  </a:lnTo>
                  <a:lnTo>
                    <a:pt x="10" y="55"/>
                  </a:lnTo>
                  <a:lnTo>
                    <a:pt x="6" y="49"/>
                  </a:lnTo>
                  <a:lnTo>
                    <a:pt x="3" y="44"/>
                  </a:lnTo>
                  <a:lnTo>
                    <a:pt x="0" y="38"/>
                  </a:lnTo>
                  <a:lnTo>
                    <a:pt x="0" y="32"/>
                  </a:lnTo>
                  <a:lnTo>
                    <a:pt x="0" y="32"/>
                  </a:lnTo>
                  <a:lnTo>
                    <a:pt x="0" y="25"/>
                  </a:lnTo>
                  <a:lnTo>
                    <a:pt x="3" y="20"/>
                  </a:lnTo>
                  <a:lnTo>
                    <a:pt x="6" y="14"/>
                  </a:lnTo>
                  <a:lnTo>
                    <a:pt x="10" y="9"/>
                  </a:lnTo>
                  <a:lnTo>
                    <a:pt x="15" y="5"/>
                  </a:lnTo>
                  <a:lnTo>
                    <a:pt x="20" y="2"/>
                  </a:lnTo>
                  <a:lnTo>
                    <a:pt x="26" y="0"/>
                  </a:lnTo>
                  <a:lnTo>
                    <a:pt x="32" y="0"/>
                  </a:lnTo>
                  <a:lnTo>
                    <a:pt x="32" y="0"/>
                  </a:lnTo>
                  <a:lnTo>
                    <a:pt x="39" y="0"/>
                  </a:lnTo>
                  <a:lnTo>
                    <a:pt x="45" y="2"/>
                  </a:lnTo>
                  <a:lnTo>
                    <a:pt x="50" y="5"/>
                  </a:lnTo>
                  <a:lnTo>
                    <a:pt x="55" y="9"/>
                  </a:lnTo>
                  <a:lnTo>
                    <a:pt x="59" y="14"/>
                  </a:lnTo>
                  <a:lnTo>
                    <a:pt x="62" y="20"/>
                  </a:lnTo>
                  <a:lnTo>
                    <a:pt x="65" y="25"/>
                  </a:lnTo>
                  <a:lnTo>
                    <a:pt x="65" y="32"/>
                  </a:lnTo>
                  <a:lnTo>
                    <a:pt x="65" y="32"/>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86" name="Rectangle 3248"/>
            <p:cNvSpPr>
              <a:spLocks noChangeArrowheads="1"/>
            </p:cNvSpPr>
            <p:nvPr/>
          </p:nvSpPr>
          <p:spPr bwMode="auto">
            <a:xfrm>
              <a:off x="3754438" y="3787776"/>
              <a:ext cx="7938" cy="20638"/>
            </a:xfrm>
            <a:prstGeom prst="rect">
              <a:avLst/>
            </a:prstGeom>
            <a:noFill/>
            <a:ln w="5">
              <a:solidFill>
                <a:srgbClr val="232E3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87" name="Freeform 3249"/>
            <p:cNvSpPr>
              <a:spLocks/>
            </p:cNvSpPr>
            <p:nvPr/>
          </p:nvSpPr>
          <p:spPr bwMode="auto">
            <a:xfrm>
              <a:off x="3835400" y="3813176"/>
              <a:ext cx="20638" cy="20638"/>
            </a:xfrm>
            <a:custGeom>
              <a:avLst/>
              <a:gdLst>
                <a:gd name="T0" fmla="*/ 5 w 27"/>
                <a:gd name="T1" fmla="*/ 0 h 27"/>
                <a:gd name="T2" fmla="*/ 0 w 27"/>
                <a:gd name="T3" fmla="*/ 6 h 27"/>
                <a:gd name="T4" fmla="*/ 21 w 27"/>
                <a:gd name="T5" fmla="*/ 27 h 27"/>
                <a:gd name="T6" fmla="*/ 27 w 27"/>
                <a:gd name="T7" fmla="*/ 22 h 27"/>
                <a:gd name="T8" fmla="*/ 5 w 27"/>
                <a:gd name="T9" fmla="*/ 0 h 27"/>
              </a:gdLst>
              <a:ahLst/>
              <a:cxnLst>
                <a:cxn ang="0">
                  <a:pos x="T0" y="T1"/>
                </a:cxn>
                <a:cxn ang="0">
                  <a:pos x="T2" y="T3"/>
                </a:cxn>
                <a:cxn ang="0">
                  <a:pos x="T4" y="T5"/>
                </a:cxn>
                <a:cxn ang="0">
                  <a:pos x="T6" y="T7"/>
                </a:cxn>
                <a:cxn ang="0">
                  <a:pos x="T8" y="T9"/>
                </a:cxn>
              </a:cxnLst>
              <a:rect l="0" t="0" r="r" b="b"/>
              <a:pathLst>
                <a:path w="27" h="27">
                  <a:moveTo>
                    <a:pt x="5" y="0"/>
                  </a:moveTo>
                  <a:lnTo>
                    <a:pt x="0" y="6"/>
                  </a:lnTo>
                  <a:lnTo>
                    <a:pt x="21" y="27"/>
                  </a:lnTo>
                  <a:lnTo>
                    <a:pt x="27" y="22"/>
                  </a:lnTo>
                  <a:lnTo>
                    <a:pt x="5" y="0"/>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88" name="Line 3250"/>
            <p:cNvSpPr>
              <a:spLocks noChangeShapeType="1"/>
            </p:cNvSpPr>
            <p:nvPr/>
          </p:nvSpPr>
          <p:spPr bwMode="auto">
            <a:xfrm flipH="1">
              <a:off x="3830638" y="3825876"/>
              <a:ext cx="1270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89" name="Freeform 3251"/>
            <p:cNvSpPr>
              <a:spLocks/>
            </p:cNvSpPr>
            <p:nvPr/>
          </p:nvSpPr>
          <p:spPr bwMode="auto">
            <a:xfrm>
              <a:off x="3659188" y="3813176"/>
              <a:ext cx="22225" cy="20638"/>
            </a:xfrm>
            <a:custGeom>
              <a:avLst/>
              <a:gdLst>
                <a:gd name="T0" fmla="*/ 21 w 27"/>
                <a:gd name="T1" fmla="*/ 0 h 27"/>
                <a:gd name="T2" fmla="*/ 27 w 27"/>
                <a:gd name="T3" fmla="*/ 6 h 27"/>
                <a:gd name="T4" fmla="*/ 5 w 27"/>
                <a:gd name="T5" fmla="*/ 27 h 27"/>
                <a:gd name="T6" fmla="*/ 0 w 27"/>
                <a:gd name="T7" fmla="*/ 22 h 27"/>
                <a:gd name="T8" fmla="*/ 21 w 27"/>
                <a:gd name="T9" fmla="*/ 0 h 27"/>
              </a:gdLst>
              <a:ahLst/>
              <a:cxnLst>
                <a:cxn ang="0">
                  <a:pos x="T0" y="T1"/>
                </a:cxn>
                <a:cxn ang="0">
                  <a:pos x="T2" y="T3"/>
                </a:cxn>
                <a:cxn ang="0">
                  <a:pos x="T4" y="T5"/>
                </a:cxn>
                <a:cxn ang="0">
                  <a:pos x="T6" y="T7"/>
                </a:cxn>
                <a:cxn ang="0">
                  <a:pos x="T8" y="T9"/>
                </a:cxn>
              </a:cxnLst>
              <a:rect l="0" t="0" r="r" b="b"/>
              <a:pathLst>
                <a:path w="27" h="27">
                  <a:moveTo>
                    <a:pt x="21" y="0"/>
                  </a:moveTo>
                  <a:lnTo>
                    <a:pt x="27" y="6"/>
                  </a:lnTo>
                  <a:lnTo>
                    <a:pt x="5" y="27"/>
                  </a:lnTo>
                  <a:lnTo>
                    <a:pt x="0" y="22"/>
                  </a:lnTo>
                  <a:lnTo>
                    <a:pt x="21" y="0"/>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90" name="Line 3252"/>
            <p:cNvSpPr>
              <a:spLocks noChangeShapeType="1"/>
            </p:cNvSpPr>
            <p:nvPr/>
          </p:nvSpPr>
          <p:spPr bwMode="auto">
            <a:xfrm>
              <a:off x="3671888" y="3825876"/>
              <a:ext cx="14288"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91" name="Freeform 3253"/>
            <p:cNvSpPr>
              <a:spLocks/>
            </p:cNvSpPr>
            <p:nvPr/>
          </p:nvSpPr>
          <p:spPr bwMode="auto">
            <a:xfrm>
              <a:off x="3660775" y="3808413"/>
              <a:ext cx="195263" cy="195263"/>
            </a:xfrm>
            <a:custGeom>
              <a:avLst/>
              <a:gdLst>
                <a:gd name="T0" fmla="*/ 247 w 247"/>
                <a:gd name="T1" fmla="*/ 123 h 246"/>
                <a:gd name="T2" fmla="*/ 244 w 247"/>
                <a:gd name="T3" fmla="*/ 149 h 246"/>
                <a:gd name="T4" fmla="*/ 237 w 247"/>
                <a:gd name="T5" fmla="*/ 171 h 246"/>
                <a:gd name="T6" fmla="*/ 225 w 247"/>
                <a:gd name="T7" fmla="*/ 192 h 246"/>
                <a:gd name="T8" fmla="*/ 211 w 247"/>
                <a:gd name="T9" fmla="*/ 210 h 246"/>
                <a:gd name="T10" fmla="*/ 192 w 247"/>
                <a:gd name="T11" fmla="*/ 225 h 246"/>
                <a:gd name="T12" fmla="*/ 172 w 247"/>
                <a:gd name="T13" fmla="*/ 237 h 246"/>
                <a:gd name="T14" fmla="*/ 149 w 247"/>
                <a:gd name="T15" fmla="*/ 244 h 246"/>
                <a:gd name="T16" fmla="*/ 123 w 247"/>
                <a:gd name="T17" fmla="*/ 246 h 246"/>
                <a:gd name="T18" fmla="*/ 111 w 247"/>
                <a:gd name="T19" fmla="*/ 246 h 246"/>
                <a:gd name="T20" fmla="*/ 87 w 247"/>
                <a:gd name="T21" fmla="*/ 241 h 246"/>
                <a:gd name="T22" fmla="*/ 64 w 247"/>
                <a:gd name="T23" fmla="*/ 232 h 246"/>
                <a:gd name="T24" fmla="*/ 44 w 247"/>
                <a:gd name="T25" fmla="*/ 218 h 246"/>
                <a:gd name="T26" fmla="*/ 28 w 247"/>
                <a:gd name="T27" fmla="*/ 202 h 246"/>
                <a:gd name="T28" fmla="*/ 15 w 247"/>
                <a:gd name="T29" fmla="*/ 182 h 246"/>
                <a:gd name="T30" fmla="*/ 5 w 247"/>
                <a:gd name="T31" fmla="*/ 159 h 246"/>
                <a:gd name="T32" fmla="*/ 0 w 247"/>
                <a:gd name="T33" fmla="*/ 135 h 246"/>
                <a:gd name="T34" fmla="*/ 0 w 247"/>
                <a:gd name="T35" fmla="*/ 123 h 246"/>
                <a:gd name="T36" fmla="*/ 3 w 247"/>
                <a:gd name="T37" fmla="*/ 98 h 246"/>
                <a:gd name="T38" fmla="*/ 10 w 247"/>
                <a:gd name="T39" fmla="*/ 75 h 246"/>
                <a:gd name="T40" fmla="*/ 22 w 247"/>
                <a:gd name="T41" fmla="*/ 55 h 246"/>
                <a:gd name="T42" fmla="*/ 36 w 247"/>
                <a:gd name="T43" fmla="*/ 36 h 246"/>
                <a:gd name="T44" fmla="*/ 55 w 247"/>
                <a:gd name="T45" fmla="*/ 21 h 246"/>
                <a:gd name="T46" fmla="*/ 75 w 247"/>
                <a:gd name="T47" fmla="*/ 9 h 246"/>
                <a:gd name="T48" fmla="*/ 98 w 247"/>
                <a:gd name="T49" fmla="*/ 3 h 246"/>
                <a:gd name="T50" fmla="*/ 123 w 247"/>
                <a:gd name="T51" fmla="*/ 0 h 246"/>
                <a:gd name="T52" fmla="*/ 136 w 247"/>
                <a:gd name="T53" fmla="*/ 0 h 246"/>
                <a:gd name="T54" fmla="*/ 160 w 247"/>
                <a:gd name="T55" fmla="*/ 5 h 246"/>
                <a:gd name="T56" fmla="*/ 182 w 247"/>
                <a:gd name="T57" fmla="*/ 15 h 246"/>
                <a:gd name="T58" fmla="*/ 203 w 247"/>
                <a:gd name="T59" fmla="*/ 28 h 246"/>
                <a:gd name="T60" fmla="*/ 219 w 247"/>
                <a:gd name="T61" fmla="*/ 44 h 246"/>
                <a:gd name="T62" fmla="*/ 232 w 247"/>
                <a:gd name="T63" fmla="*/ 64 h 246"/>
                <a:gd name="T64" fmla="*/ 241 w 247"/>
                <a:gd name="T65" fmla="*/ 87 h 246"/>
                <a:gd name="T66" fmla="*/ 247 w 247"/>
                <a:gd name="T67" fmla="*/ 111 h 246"/>
                <a:gd name="T68" fmla="*/ 247 w 247"/>
                <a:gd name="T69" fmla="*/ 12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46">
                  <a:moveTo>
                    <a:pt x="247" y="123"/>
                  </a:moveTo>
                  <a:lnTo>
                    <a:pt x="247" y="123"/>
                  </a:lnTo>
                  <a:lnTo>
                    <a:pt x="247" y="135"/>
                  </a:lnTo>
                  <a:lnTo>
                    <a:pt x="244" y="149"/>
                  </a:lnTo>
                  <a:lnTo>
                    <a:pt x="241" y="159"/>
                  </a:lnTo>
                  <a:lnTo>
                    <a:pt x="237" y="171"/>
                  </a:lnTo>
                  <a:lnTo>
                    <a:pt x="232" y="182"/>
                  </a:lnTo>
                  <a:lnTo>
                    <a:pt x="225" y="192"/>
                  </a:lnTo>
                  <a:lnTo>
                    <a:pt x="219" y="202"/>
                  </a:lnTo>
                  <a:lnTo>
                    <a:pt x="211" y="210"/>
                  </a:lnTo>
                  <a:lnTo>
                    <a:pt x="203" y="218"/>
                  </a:lnTo>
                  <a:lnTo>
                    <a:pt x="192" y="225"/>
                  </a:lnTo>
                  <a:lnTo>
                    <a:pt x="182" y="232"/>
                  </a:lnTo>
                  <a:lnTo>
                    <a:pt x="172" y="237"/>
                  </a:lnTo>
                  <a:lnTo>
                    <a:pt x="160" y="241"/>
                  </a:lnTo>
                  <a:lnTo>
                    <a:pt x="149" y="244"/>
                  </a:lnTo>
                  <a:lnTo>
                    <a:pt x="136" y="246"/>
                  </a:lnTo>
                  <a:lnTo>
                    <a:pt x="123" y="246"/>
                  </a:lnTo>
                  <a:lnTo>
                    <a:pt x="123" y="246"/>
                  </a:lnTo>
                  <a:lnTo>
                    <a:pt x="111" y="246"/>
                  </a:lnTo>
                  <a:lnTo>
                    <a:pt x="98" y="244"/>
                  </a:lnTo>
                  <a:lnTo>
                    <a:pt x="87" y="241"/>
                  </a:lnTo>
                  <a:lnTo>
                    <a:pt x="75" y="237"/>
                  </a:lnTo>
                  <a:lnTo>
                    <a:pt x="64" y="232"/>
                  </a:lnTo>
                  <a:lnTo>
                    <a:pt x="55" y="225"/>
                  </a:lnTo>
                  <a:lnTo>
                    <a:pt x="44" y="218"/>
                  </a:lnTo>
                  <a:lnTo>
                    <a:pt x="36" y="210"/>
                  </a:lnTo>
                  <a:lnTo>
                    <a:pt x="28" y="202"/>
                  </a:lnTo>
                  <a:lnTo>
                    <a:pt x="22" y="192"/>
                  </a:lnTo>
                  <a:lnTo>
                    <a:pt x="15" y="182"/>
                  </a:lnTo>
                  <a:lnTo>
                    <a:pt x="10" y="171"/>
                  </a:lnTo>
                  <a:lnTo>
                    <a:pt x="5" y="159"/>
                  </a:lnTo>
                  <a:lnTo>
                    <a:pt x="3" y="149"/>
                  </a:lnTo>
                  <a:lnTo>
                    <a:pt x="0" y="135"/>
                  </a:lnTo>
                  <a:lnTo>
                    <a:pt x="0" y="123"/>
                  </a:lnTo>
                  <a:lnTo>
                    <a:pt x="0" y="123"/>
                  </a:lnTo>
                  <a:lnTo>
                    <a:pt x="0" y="111"/>
                  </a:lnTo>
                  <a:lnTo>
                    <a:pt x="3" y="98"/>
                  </a:lnTo>
                  <a:lnTo>
                    <a:pt x="5" y="87"/>
                  </a:lnTo>
                  <a:lnTo>
                    <a:pt x="10" y="75"/>
                  </a:lnTo>
                  <a:lnTo>
                    <a:pt x="15" y="64"/>
                  </a:lnTo>
                  <a:lnTo>
                    <a:pt x="22" y="55"/>
                  </a:lnTo>
                  <a:lnTo>
                    <a:pt x="28" y="44"/>
                  </a:lnTo>
                  <a:lnTo>
                    <a:pt x="36" y="36"/>
                  </a:lnTo>
                  <a:lnTo>
                    <a:pt x="44" y="28"/>
                  </a:lnTo>
                  <a:lnTo>
                    <a:pt x="55" y="21"/>
                  </a:lnTo>
                  <a:lnTo>
                    <a:pt x="64" y="15"/>
                  </a:lnTo>
                  <a:lnTo>
                    <a:pt x="75" y="9"/>
                  </a:lnTo>
                  <a:lnTo>
                    <a:pt x="87" y="5"/>
                  </a:lnTo>
                  <a:lnTo>
                    <a:pt x="98" y="3"/>
                  </a:lnTo>
                  <a:lnTo>
                    <a:pt x="111" y="0"/>
                  </a:lnTo>
                  <a:lnTo>
                    <a:pt x="123" y="0"/>
                  </a:lnTo>
                  <a:lnTo>
                    <a:pt x="123" y="0"/>
                  </a:lnTo>
                  <a:lnTo>
                    <a:pt x="136" y="0"/>
                  </a:lnTo>
                  <a:lnTo>
                    <a:pt x="149" y="3"/>
                  </a:lnTo>
                  <a:lnTo>
                    <a:pt x="160" y="5"/>
                  </a:lnTo>
                  <a:lnTo>
                    <a:pt x="172" y="9"/>
                  </a:lnTo>
                  <a:lnTo>
                    <a:pt x="182" y="15"/>
                  </a:lnTo>
                  <a:lnTo>
                    <a:pt x="192" y="21"/>
                  </a:lnTo>
                  <a:lnTo>
                    <a:pt x="203" y="28"/>
                  </a:lnTo>
                  <a:lnTo>
                    <a:pt x="211" y="36"/>
                  </a:lnTo>
                  <a:lnTo>
                    <a:pt x="219" y="44"/>
                  </a:lnTo>
                  <a:lnTo>
                    <a:pt x="225" y="55"/>
                  </a:lnTo>
                  <a:lnTo>
                    <a:pt x="232" y="64"/>
                  </a:lnTo>
                  <a:lnTo>
                    <a:pt x="237" y="75"/>
                  </a:lnTo>
                  <a:lnTo>
                    <a:pt x="241" y="87"/>
                  </a:lnTo>
                  <a:lnTo>
                    <a:pt x="244" y="98"/>
                  </a:lnTo>
                  <a:lnTo>
                    <a:pt x="247" y="111"/>
                  </a:lnTo>
                  <a:lnTo>
                    <a:pt x="247" y="123"/>
                  </a:lnTo>
                  <a:lnTo>
                    <a:pt x="247" y="123"/>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92" name="Freeform 3254"/>
            <p:cNvSpPr>
              <a:spLocks/>
            </p:cNvSpPr>
            <p:nvPr/>
          </p:nvSpPr>
          <p:spPr bwMode="auto">
            <a:xfrm>
              <a:off x="3678238" y="3825876"/>
              <a:ext cx="161925" cy="161925"/>
            </a:xfrm>
            <a:custGeom>
              <a:avLst/>
              <a:gdLst>
                <a:gd name="T0" fmla="*/ 203 w 203"/>
                <a:gd name="T1" fmla="*/ 102 h 204"/>
                <a:gd name="T2" fmla="*/ 201 w 203"/>
                <a:gd name="T3" fmla="*/ 122 h 204"/>
                <a:gd name="T4" fmla="*/ 195 w 203"/>
                <a:gd name="T5" fmla="*/ 142 h 204"/>
                <a:gd name="T6" fmla="*/ 186 w 203"/>
                <a:gd name="T7" fmla="*/ 158 h 204"/>
                <a:gd name="T8" fmla="*/ 174 w 203"/>
                <a:gd name="T9" fmla="*/ 175 h 204"/>
                <a:gd name="T10" fmla="*/ 158 w 203"/>
                <a:gd name="T11" fmla="*/ 187 h 204"/>
                <a:gd name="T12" fmla="*/ 142 w 203"/>
                <a:gd name="T13" fmla="*/ 196 h 204"/>
                <a:gd name="T14" fmla="*/ 122 w 203"/>
                <a:gd name="T15" fmla="*/ 201 h 204"/>
                <a:gd name="T16" fmla="*/ 101 w 203"/>
                <a:gd name="T17" fmla="*/ 204 h 204"/>
                <a:gd name="T18" fmla="*/ 91 w 203"/>
                <a:gd name="T19" fmla="*/ 204 h 204"/>
                <a:gd name="T20" fmla="*/ 71 w 203"/>
                <a:gd name="T21" fmla="*/ 200 h 204"/>
                <a:gd name="T22" fmla="*/ 53 w 203"/>
                <a:gd name="T23" fmla="*/ 192 h 204"/>
                <a:gd name="T24" fmla="*/ 37 w 203"/>
                <a:gd name="T25" fmla="*/ 181 h 204"/>
                <a:gd name="T26" fmla="*/ 22 w 203"/>
                <a:gd name="T27" fmla="*/ 167 h 204"/>
                <a:gd name="T28" fmla="*/ 12 w 203"/>
                <a:gd name="T29" fmla="*/ 150 h 204"/>
                <a:gd name="T30" fmla="*/ 4 w 203"/>
                <a:gd name="T31" fmla="*/ 133 h 204"/>
                <a:gd name="T32" fmla="*/ 0 w 203"/>
                <a:gd name="T33" fmla="*/ 113 h 204"/>
                <a:gd name="T34" fmla="*/ 0 w 203"/>
                <a:gd name="T35" fmla="*/ 102 h 204"/>
                <a:gd name="T36" fmla="*/ 2 w 203"/>
                <a:gd name="T37" fmla="*/ 82 h 204"/>
                <a:gd name="T38" fmla="*/ 8 w 203"/>
                <a:gd name="T39" fmla="*/ 62 h 204"/>
                <a:gd name="T40" fmla="*/ 17 w 203"/>
                <a:gd name="T41" fmla="*/ 46 h 204"/>
                <a:gd name="T42" fmla="*/ 29 w 203"/>
                <a:gd name="T43" fmla="*/ 30 h 204"/>
                <a:gd name="T44" fmla="*/ 45 w 203"/>
                <a:gd name="T45" fmla="*/ 18 h 204"/>
                <a:gd name="T46" fmla="*/ 61 w 203"/>
                <a:gd name="T47" fmla="*/ 8 h 204"/>
                <a:gd name="T48" fmla="*/ 81 w 203"/>
                <a:gd name="T49" fmla="*/ 3 h 204"/>
                <a:gd name="T50" fmla="*/ 101 w 203"/>
                <a:gd name="T51" fmla="*/ 0 h 204"/>
                <a:gd name="T52" fmla="*/ 112 w 203"/>
                <a:gd name="T53" fmla="*/ 0 h 204"/>
                <a:gd name="T54" fmla="*/ 132 w 203"/>
                <a:gd name="T55" fmla="*/ 4 h 204"/>
                <a:gd name="T56" fmla="*/ 150 w 203"/>
                <a:gd name="T57" fmla="*/ 12 h 204"/>
                <a:gd name="T58" fmla="*/ 166 w 203"/>
                <a:gd name="T59" fmla="*/ 23 h 204"/>
                <a:gd name="T60" fmla="*/ 181 w 203"/>
                <a:gd name="T61" fmla="*/ 38 h 204"/>
                <a:gd name="T62" fmla="*/ 191 w 203"/>
                <a:gd name="T63" fmla="*/ 54 h 204"/>
                <a:gd name="T64" fmla="*/ 199 w 203"/>
                <a:gd name="T65" fmla="*/ 71 h 204"/>
                <a:gd name="T66" fmla="*/ 203 w 203"/>
                <a:gd name="T67" fmla="*/ 91 h 204"/>
                <a:gd name="T68" fmla="*/ 203 w 203"/>
                <a:gd name="T6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204">
                  <a:moveTo>
                    <a:pt x="203" y="102"/>
                  </a:moveTo>
                  <a:lnTo>
                    <a:pt x="203" y="102"/>
                  </a:lnTo>
                  <a:lnTo>
                    <a:pt x="203" y="113"/>
                  </a:lnTo>
                  <a:lnTo>
                    <a:pt x="201" y="122"/>
                  </a:lnTo>
                  <a:lnTo>
                    <a:pt x="199" y="133"/>
                  </a:lnTo>
                  <a:lnTo>
                    <a:pt x="195" y="142"/>
                  </a:lnTo>
                  <a:lnTo>
                    <a:pt x="191" y="150"/>
                  </a:lnTo>
                  <a:lnTo>
                    <a:pt x="186" y="158"/>
                  </a:lnTo>
                  <a:lnTo>
                    <a:pt x="181" y="167"/>
                  </a:lnTo>
                  <a:lnTo>
                    <a:pt x="174" y="175"/>
                  </a:lnTo>
                  <a:lnTo>
                    <a:pt x="166" y="181"/>
                  </a:lnTo>
                  <a:lnTo>
                    <a:pt x="158" y="187"/>
                  </a:lnTo>
                  <a:lnTo>
                    <a:pt x="150" y="192"/>
                  </a:lnTo>
                  <a:lnTo>
                    <a:pt x="142" y="196"/>
                  </a:lnTo>
                  <a:lnTo>
                    <a:pt x="132" y="200"/>
                  </a:lnTo>
                  <a:lnTo>
                    <a:pt x="122" y="201"/>
                  </a:lnTo>
                  <a:lnTo>
                    <a:pt x="112" y="204"/>
                  </a:lnTo>
                  <a:lnTo>
                    <a:pt x="101" y="204"/>
                  </a:lnTo>
                  <a:lnTo>
                    <a:pt x="101" y="204"/>
                  </a:lnTo>
                  <a:lnTo>
                    <a:pt x="91" y="204"/>
                  </a:lnTo>
                  <a:lnTo>
                    <a:pt x="81" y="201"/>
                  </a:lnTo>
                  <a:lnTo>
                    <a:pt x="71" y="200"/>
                  </a:lnTo>
                  <a:lnTo>
                    <a:pt x="61" y="196"/>
                  </a:lnTo>
                  <a:lnTo>
                    <a:pt x="53" y="192"/>
                  </a:lnTo>
                  <a:lnTo>
                    <a:pt x="45" y="187"/>
                  </a:lnTo>
                  <a:lnTo>
                    <a:pt x="37" y="181"/>
                  </a:lnTo>
                  <a:lnTo>
                    <a:pt x="29" y="175"/>
                  </a:lnTo>
                  <a:lnTo>
                    <a:pt x="22" y="167"/>
                  </a:lnTo>
                  <a:lnTo>
                    <a:pt x="17" y="158"/>
                  </a:lnTo>
                  <a:lnTo>
                    <a:pt x="12" y="150"/>
                  </a:lnTo>
                  <a:lnTo>
                    <a:pt x="8" y="142"/>
                  </a:lnTo>
                  <a:lnTo>
                    <a:pt x="4" y="133"/>
                  </a:lnTo>
                  <a:lnTo>
                    <a:pt x="2" y="122"/>
                  </a:lnTo>
                  <a:lnTo>
                    <a:pt x="0" y="113"/>
                  </a:lnTo>
                  <a:lnTo>
                    <a:pt x="0" y="102"/>
                  </a:lnTo>
                  <a:lnTo>
                    <a:pt x="0" y="102"/>
                  </a:lnTo>
                  <a:lnTo>
                    <a:pt x="0" y="91"/>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1"/>
                  </a:lnTo>
                  <a:lnTo>
                    <a:pt x="203" y="102"/>
                  </a:lnTo>
                  <a:lnTo>
                    <a:pt x="203" y="102"/>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93" name="Freeform 3255"/>
            <p:cNvSpPr>
              <a:spLocks/>
            </p:cNvSpPr>
            <p:nvPr/>
          </p:nvSpPr>
          <p:spPr bwMode="auto">
            <a:xfrm>
              <a:off x="3749675" y="3902076"/>
              <a:ext cx="17463" cy="17463"/>
            </a:xfrm>
            <a:custGeom>
              <a:avLst/>
              <a:gdLst>
                <a:gd name="T0" fmla="*/ 21 w 21"/>
                <a:gd name="T1" fmla="*/ 11 h 21"/>
                <a:gd name="T2" fmla="*/ 21 w 21"/>
                <a:gd name="T3" fmla="*/ 11 h 21"/>
                <a:gd name="T4" fmla="*/ 20 w 21"/>
                <a:gd name="T5" fmla="*/ 15 h 21"/>
                <a:gd name="T6" fmla="*/ 18 w 21"/>
                <a:gd name="T7" fmla="*/ 19 h 21"/>
                <a:gd name="T8" fmla="*/ 14 w 21"/>
                <a:gd name="T9" fmla="*/ 20 h 21"/>
                <a:gd name="T10" fmla="*/ 10 w 21"/>
                <a:gd name="T11" fmla="*/ 21 h 21"/>
                <a:gd name="T12" fmla="*/ 10 w 21"/>
                <a:gd name="T13" fmla="*/ 21 h 21"/>
                <a:gd name="T14" fmla="*/ 6 w 21"/>
                <a:gd name="T15" fmla="*/ 20 h 21"/>
                <a:gd name="T16" fmla="*/ 2 w 21"/>
                <a:gd name="T17" fmla="*/ 19 h 21"/>
                <a:gd name="T18" fmla="*/ 1 w 21"/>
                <a:gd name="T19" fmla="*/ 15 h 21"/>
                <a:gd name="T20" fmla="*/ 0 w 21"/>
                <a:gd name="T21" fmla="*/ 11 h 21"/>
                <a:gd name="T22" fmla="*/ 0 w 21"/>
                <a:gd name="T23" fmla="*/ 11 h 21"/>
                <a:gd name="T24" fmla="*/ 1 w 21"/>
                <a:gd name="T25" fmla="*/ 7 h 21"/>
                <a:gd name="T26" fmla="*/ 2 w 21"/>
                <a:gd name="T27" fmla="*/ 3 h 21"/>
                <a:gd name="T28" fmla="*/ 6 w 21"/>
                <a:gd name="T29" fmla="*/ 1 h 21"/>
                <a:gd name="T30" fmla="*/ 10 w 21"/>
                <a:gd name="T31" fmla="*/ 0 h 21"/>
                <a:gd name="T32" fmla="*/ 10 w 21"/>
                <a:gd name="T33" fmla="*/ 0 h 21"/>
                <a:gd name="T34" fmla="*/ 14 w 21"/>
                <a:gd name="T35" fmla="*/ 1 h 21"/>
                <a:gd name="T36" fmla="*/ 18 w 21"/>
                <a:gd name="T37" fmla="*/ 3 h 21"/>
                <a:gd name="T38" fmla="*/ 20 w 21"/>
                <a:gd name="T39" fmla="*/ 7 h 21"/>
                <a:gd name="T40" fmla="*/ 21 w 21"/>
                <a:gd name="T41" fmla="*/ 11 h 21"/>
                <a:gd name="T42" fmla="*/ 21 w 21"/>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1"/>
                  </a:moveTo>
                  <a:lnTo>
                    <a:pt x="21" y="11"/>
                  </a:lnTo>
                  <a:lnTo>
                    <a:pt x="20" y="15"/>
                  </a:lnTo>
                  <a:lnTo>
                    <a:pt x="18" y="19"/>
                  </a:lnTo>
                  <a:lnTo>
                    <a:pt x="14" y="20"/>
                  </a:lnTo>
                  <a:lnTo>
                    <a:pt x="10" y="21"/>
                  </a:lnTo>
                  <a:lnTo>
                    <a:pt x="10" y="21"/>
                  </a:lnTo>
                  <a:lnTo>
                    <a:pt x="6" y="20"/>
                  </a:lnTo>
                  <a:lnTo>
                    <a:pt x="2" y="19"/>
                  </a:lnTo>
                  <a:lnTo>
                    <a:pt x="1" y="15"/>
                  </a:lnTo>
                  <a:lnTo>
                    <a:pt x="0" y="11"/>
                  </a:lnTo>
                  <a:lnTo>
                    <a:pt x="0" y="11"/>
                  </a:lnTo>
                  <a:lnTo>
                    <a:pt x="1" y="7"/>
                  </a:lnTo>
                  <a:lnTo>
                    <a:pt x="2" y="3"/>
                  </a:lnTo>
                  <a:lnTo>
                    <a:pt x="6" y="1"/>
                  </a:lnTo>
                  <a:lnTo>
                    <a:pt x="10" y="0"/>
                  </a:lnTo>
                  <a:lnTo>
                    <a:pt x="10" y="0"/>
                  </a:lnTo>
                  <a:lnTo>
                    <a:pt x="14" y="1"/>
                  </a:lnTo>
                  <a:lnTo>
                    <a:pt x="18" y="3"/>
                  </a:lnTo>
                  <a:lnTo>
                    <a:pt x="20" y="7"/>
                  </a:lnTo>
                  <a:lnTo>
                    <a:pt x="21" y="11"/>
                  </a:lnTo>
                  <a:lnTo>
                    <a:pt x="21" y="11"/>
                  </a:lnTo>
                  <a:close/>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94" name="Line 3256"/>
            <p:cNvSpPr>
              <a:spLocks noChangeShapeType="1"/>
            </p:cNvSpPr>
            <p:nvPr/>
          </p:nvSpPr>
          <p:spPr bwMode="auto">
            <a:xfrm>
              <a:off x="3759200" y="3859213"/>
              <a:ext cx="0" cy="6826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95" name="Line 3257"/>
            <p:cNvSpPr>
              <a:spLocks noChangeShapeType="1"/>
            </p:cNvSpPr>
            <p:nvPr/>
          </p:nvSpPr>
          <p:spPr bwMode="auto">
            <a:xfrm>
              <a:off x="3759200" y="38417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96" name="Line 3258"/>
            <p:cNvSpPr>
              <a:spLocks noChangeShapeType="1"/>
            </p:cNvSpPr>
            <p:nvPr/>
          </p:nvSpPr>
          <p:spPr bwMode="auto">
            <a:xfrm>
              <a:off x="3759200" y="39703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97" name="Line 3259"/>
            <p:cNvSpPr>
              <a:spLocks noChangeShapeType="1"/>
            </p:cNvSpPr>
            <p:nvPr/>
          </p:nvSpPr>
          <p:spPr bwMode="auto">
            <a:xfrm>
              <a:off x="3822700" y="39068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98" name="Line 3260"/>
            <p:cNvSpPr>
              <a:spLocks noChangeShapeType="1"/>
            </p:cNvSpPr>
            <p:nvPr/>
          </p:nvSpPr>
          <p:spPr bwMode="auto">
            <a:xfrm>
              <a:off x="3695700" y="39068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99" name="Line 3261"/>
            <p:cNvSpPr>
              <a:spLocks noChangeShapeType="1"/>
            </p:cNvSpPr>
            <p:nvPr/>
          </p:nvSpPr>
          <p:spPr bwMode="auto">
            <a:xfrm>
              <a:off x="3727450" y="385127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00" name="Line 3262"/>
            <p:cNvSpPr>
              <a:spLocks noChangeShapeType="1"/>
            </p:cNvSpPr>
            <p:nvPr/>
          </p:nvSpPr>
          <p:spPr bwMode="auto">
            <a:xfrm>
              <a:off x="3790950" y="39608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01" name="Line 3263"/>
            <p:cNvSpPr>
              <a:spLocks noChangeShapeType="1"/>
            </p:cNvSpPr>
            <p:nvPr/>
          </p:nvSpPr>
          <p:spPr bwMode="auto">
            <a:xfrm>
              <a:off x="3814763" y="38735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02" name="Line 3264"/>
            <p:cNvSpPr>
              <a:spLocks noChangeShapeType="1"/>
            </p:cNvSpPr>
            <p:nvPr/>
          </p:nvSpPr>
          <p:spPr bwMode="auto">
            <a:xfrm>
              <a:off x="3703638" y="39385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03" name="Line 3265"/>
            <p:cNvSpPr>
              <a:spLocks noChangeShapeType="1"/>
            </p:cNvSpPr>
            <p:nvPr/>
          </p:nvSpPr>
          <p:spPr bwMode="auto">
            <a:xfrm>
              <a:off x="3703638" y="38735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04" name="Line 3266"/>
            <p:cNvSpPr>
              <a:spLocks noChangeShapeType="1"/>
            </p:cNvSpPr>
            <p:nvPr/>
          </p:nvSpPr>
          <p:spPr bwMode="auto">
            <a:xfrm>
              <a:off x="3814763" y="39385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05" name="Line 3267"/>
            <p:cNvSpPr>
              <a:spLocks noChangeShapeType="1"/>
            </p:cNvSpPr>
            <p:nvPr/>
          </p:nvSpPr>
          <p:spPr bwMode="auto">
            <a:xfrm>
              <a:off x="3790950" y="385127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06" name="Line 3268"/>
            <p:cNvSpPr>
              <a:spLocks noChangeShapeType="1"/>
            </p:cNvSpPr>
            <p:nvPr/>
          </p:nvSpPr>
          <p:spPr bwMode="auto">
            <a:xfrm>
              <a:off x="3727450" y="39608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3907" name="Freeform 3269"/>
          <p:cNvSpPr>
            <a:spLocks/>
          </p:cNvSpPr>
          <p:nvPr/>
        </p:nvSpPr>
        <p:spPr bwMode="auto">
          <a:xfrm>
            <a:off x="3959226" y="3697289"/>
            <a:ext cx="382588" cy="382588"/>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5 w 483"/>
              <a:gd name="T59" fmla="*/ 427 h 482"/>
              <a:gd name="T60" fmla="*/ 428 w 483"/>
              <a:gd name="T61" fmla="*/ 393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4" y="126"/>
                </a:lnTo>
                <a:lnTo>
                  <a:pt x="441" y="105"/>
                </a:lnTo>
                <a:lnTo>
                  <a:pt x="428" y="88"/>
                </a:lnTo>
                <a:lnTo>
                  <a:pt x="412" y="71"/>
                </a:lnTo>
                <a:lnTo>
                  <a:pt x="395" y="55"/>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8" y="481"/>
                </a:lnTo>
                <a:lnTo>
                  <a:pt x="242" y="482"/>
                </a:lnTo>
                <a:lnTo>
                  <a:pt x="242" y="482"/>
                </a:lnTo>
                <a:lnTo>
                  <a:pt x="266" y="481"/>
                </a:lnTo>
                <a:lnTo>
                  <a:pt x="290" y="477"/>
                </a:lnTo>
                <a:lnTo>
                  <a:pt x="314" y="471"/>
                </a:lnTo>
                <a:lnTo>
                  <a:pt x="336" y="463"/>
                </a:lnTo>
                <a:lnTo>
                  <a:pt x="357" y="452"/>
                </a:lnTo>
                <a:lnTo>
                  <a:pt x="377" y="440"/>
                </a:lnTo>
                <a:lnTo>
                  <a:pt x="395" y="427"/>
                </a:lnTo>
                <a:lnTo>
                  <a:pt x="412" y="411"/>
                </a:lnTo>
                <a:lnTo>
                  <a:pt x="428" y="393"/>
                </a:lnTo>
                <a:lnTo>
                  <a:pt x="441" y="376"/>
                </a:lnTo>
                <a:lnTo>
                  <a:pt x="454" y="356"/>
                </a:lnTo>
                <a:lnTo>
                  <a:pt x="464" y="335"/>
                </a:lnTo>
                <a:lnTo>
                  <a:pt x="472" y="313"/>
                </a:lnTo>
                <a:lnTo>
                  <a:pt x="478" y="289"/>
                </a:lnTo>
                <a:lnTo>
                  <a:pt x="482" y="265"/>
                </a:lnTo>
                <a:lnTo>
                  <a:pt x="483" y="241"/>
                </a:lnTo>
                <a:lnTo>
                  <a:pt x="483" y="241"/>
                </a:lnTo>
                <a:close/>
              </a:path>
            </a:pathLst>
          </a:custGeom>
          <a:solidFill>
            <a:srgbClr val="5B6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08" name="Freeform 3270"/>
          <p:cNvSpPr>
            <a:spLocks/>
          </p:cNvSpPr>
          <p:nvPr/>
        </p:nvSpPr>
        <p:spPr bwMode="auto">
          <a:xfrm>
            <a:off x="4052889" y="3784602"/>
            <a:ext cx="203200" cy="203200"/>
          </a:xfrm>
          <a:custGeom>
            <a:avLst/>
            <a:gdLst>
              <a:gd name="T0" fmla="*/ 199 w 256"/>
              <a:gd name="T1" fmla="*/ 192 h 256"/>
              <a:gd name="T2" fmla="*/ 172 w 256"/>
              <a:gd name="T3" fmla="*/ 189 h 256"/>
              <a:gd name="T4" fmla="*/ 147 w 256"/>
              <a:gd name="T5" fmla="*/ 181 h 256"/>
              <a:gd name="T6" fmla="*/ 124 w 256"/>
              <a:gd name="T7" fmla="*/ 169 h 256"/>
              <a:gd name="T8" fmla="*/ 104 w 256"/>
              <a:gd name="T9" fmla="*/ 153 h 256"/>
              <a:gd name="T10" fmla="*/ 88 w 256"/>
              <a:gd name="T11" fmla="*/ 133 h 256"/>
              <a:gd name="T12" fmla="*/ 75 w 256"/>
              <a:gd name="T13" fmla="*/ 110 h 256"/>
              <a:gd name="T14" fmla="*/ 67 w 256"/>
              <a:gd name="T15" fmla="*/ 85 h 256"/>
              <a:gd name="T16" fmla="*/ 65 w 256"/>
              <a:gd name="T17" fmla="*/ 58 h 256"/>
              <a:gd name="T18" fmla="*/ 66 w 256"/>
              <a:gd name="T19" fmla="*/ 43 h 256"/>
              <a:gd name="T20" fmla="*/ 71 w 256"/>
              <a:gd name="T21" fmla="*/ 14 h 256"/>
              <a:gd name="T22" fmla="*/ 77 w 256"/>
              <a:gd name="T23" fmla="*/ 0 h 256"/>
              <a:gd name="T24" fmla="*/ 46 w 256"/>
              <a:gd name="T25" fmla="*/ 22 h 256"/>
              <a:gd name="T26" fmla="*/ 22 w 256"/>
              <a:gd name="T27" fmla="*/ 50 h 256"/>
              <a:gd name="T28" fmla="*/ 6 w 256"/>
              <a:gd name="T29" fmla="*/ 83 h 256"/>
              <a:gd name="T30" fmla="*/ 0 w 256"/>
              <a:gd name="T31" fmla="*/ 122 h 256"/>
              <a:gd name="T32" fmla="*/ 2 w 256"/>
              <a:gd name="T33" fmla="*/ 135 h 256"/>
              <a:gd name="T34" fmla="*/ 6 w 256"/>
              <a:gd name="T35" fmla="*/ 162 h 256"/>
              <a:gd name="T36" fmla="*/ 16 w 256"/>
              <a:gd name="T37" fmla="*/ 186 h 256"/>
              <a:gd name="T38" fmla="*/ 31 w 256"/>
              <a:gd name="T39" fmla="*/ 208 h 256"/>
              <a:gd name="T40" fmla="*/ 49 w 256"/>
              <a:gd name="T41" fmla="*/ 225 h 256"/>
              <a:gd name="T42" fmla="*/ 70 w 256"/>
              <a:gd name="T43" fmla="*/ 240 h 256"/>
              <a:gd name="T44" fmla="*/ 94 w 256"/>
              <a:gd name="T45" fmla="*/ 251 h 256"/>
              <a:gd name="T46" fmla="*/ 121 w 256"/>
              <a:gd name="T47" fmla="*/ 255 h 256"/>
              <a:gd name="T48" fmla="*/ 134 w 256"/>
              <a:gd name="T49" fmla="*/ 256 h 256"/>
              <a:gd name="T50" fmla="*/ 173 w 256"/>
              <a:gd name="T51" fmla="*/ 251 h 256"/>
              <a:gd name="T52" fmla="*/ 207 w 256"/>
              <a:gd name="T53" fmla="*/ 235 h 256"/>
              <a:gd name="T54" fmla="*/ 235 w 256"/>
              <a:gd name="T55" fmla="*/ 210 h 256"/>
              <a:gd name="T56" fmla="*/ 256 w 256"/>
              <a:gd name="T57" fmla="*/ 180 h 256"/>
              <a:gd name="T58" fmla="*/ 243 w 256"/>
              <a:gd name="T59" fmla="*/ 185 h 256"/>
              <a:gd name="T60" fmla="*/ 214 w 256"/>
              <a:gd name="T61" fmla="*/ 190 h 256"/>
              <a:gd name="T62" fmla="*/ 199 w 256"/>
              <a:gd name="T63" fmla="*/ 19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256">
                <a:moveTo>
                  <a:pt x="199" y="192"/>
                </a:moveTo>
                <a:lnTo>
                  <a:pt x="199" y="192"/>
                </a:lnTo>
                <a:lnTo>
                  <a:pt x="185" y="190"/>
                </a:lnTo>
                <a:lnTo>
                  <a:pt x="172" y="189"/>
                </a:lnTo>
                <a:lnTo>
                  <a:pt x="159" y="186"/>
                </a:lnTo>
                <a:lnTo>
                  <a:pt x="147" y="181"/>
                </a:lnTo>
                <a:lnTo>
                  <a:pt x="134" y="176"/>
                </a:lnTo>
                <a:lnTo>
                  <a:pt x="124" y="169"/>
                </a:lnTo>
                <a:lnTo>
                  <a:pt x="113" y="161"/>
                </a:lnTo>
                <a:lnTo>
                  <a:pt x="104" y="153"/>
                </a:lnTo>
                <a:lnTo>
                  <a:pt x="96" y="143"/>
                </a:lnTo>
                <a:lnTo>
                  <a:pt x="88" y="133"/>
                </a:lnTo>
                <a:lnTo>
                  <a:pt x="81" y="122"/>
                </a:lnTo>
                <a:lnTo>
                  <a:pt x="75" y="110"/>
                </a:lnTo>
                <a:lnTo>
                  <a:pt x="70" y="98"/>
                </a:lnTo>
                <a:lnTo>
                  <a:pt x="67" y="85"/>
                </a:lnTo>
                <a:lnTo>
                  <a:pt x="66" y="71"/>
                </a:lnTo>
                <a:lnTo>
                  <a:pt x="65" y="58"/>
                </a:lnTo>
                <a:lnTo>
                  <a:pt x="65" y="58"/>
                </a:lnTo>
                <a:lnTo>
                  <a:pt x="66" y="43"/>
                </a:lnTo>
                <a:lnTo>
                  <a:pt x="67" y="28"/>
                </a:lnTo>
                <a:lnTo>
                  <a:pt x="71" y="14"/>
                </a:lnTo>
                <a:lnTo>
                  <a:pt x="77" y="0"/>
                </a:lnTo>
                <a:lnTo>
                  <a:pt x="77" y="0"/>
                </a:lnTo>
                <a:lnTo>
                  <a:pt x="61" y="9"/>
                </a:lnTo>
                <a:lnTo>
                  <a:pt x="46" y="22"/>
                </a:lnTo>
                <a:lnTo>
                  <a:pt x="33" y="35"/>
                </a:lnTo>
                <a:lnTo>
                  <a:pt x="22" y="50"/>
                </a:lnTo>
                <a:lnTo>
                  <a:pt x="12" y="66"/>
                </a:lnTo>
                <a:lnTo>
                  <a:pt x="6" y="83"/>
                </a:lnTo>
                <a:lnTo>
                  <a:pt x="2" y="102"/>
                </a:lnTo>
                <a:lnTo>
                  <a:pt x="0" y="122"/>
                </a:lnTo>
                <a:lnTo>
                  <a:pt x="0" y="122"/>
                </a:lnTo>
                <a:lnTo>
                  <a:pt x="2" y="135"/>
                </a:lnTo>
                <a:lnTo>
                  <a:pt x="3" y="149"/>
                </a:lnTo>
                <a:lnTo>
                  <a:pt x="6" y="162"/>
                </a:lnTo>
                <a:lnTo>
                  <a:pt x="11" y="174"/>
                </a:lnTo>
                <a:lnTo>
                  <a:pt x="16" y="186"/>
                </a:lnTo>
                <a:lnTo>
                  <a:pt x="23" y="197"/>
                </a:lnTo>
                <a:lnTo>
                  <a:pt x="31" y="208"/>
                </a:lnTo>
                <a:lnTo>
                  <a:pt x="39" y="217"/>
                </a:lnTo>
                <a:lnTo>
                  <a:pt x="49" y="225"/>
                </a:lnTo>
                <a:lnTo>
                  <a:pt x="59" y="233"/>
                </a:lnTo>
                <a:lnTo>
                  <a:pt x="70" y="240"/>
                </a:lnTo>
                <a:lnTo>
                  <a:pt x="82" y="245"/>
                </a:lnTo>
                <a:lnTo>
                  <a:pt x="94" y="251"/>
                </a:lnTo>
                <a:lnTo>
                  <a:pt x="108" y="253"/>
                </a:lnTo>
                <a:lnTo>
                  <a:pt x="121" y="255"/>
                </a:lnTo>
                <a:lnTo>
                  <a:pt x="134" y="256"/>
                </a:lnTo>
                <a:lnTo>
                  <a:pt x="134" y="256"/>
                </a:lnTo>
                <a:lnTo>
                  <a:pt x="155" y="255"/>
                </a:lnTo>
                <a:lnTo>
                  <a:pt x="173" y="251"/>
                </a:lnTo>
                <a:lnTo>
                  <a:pt x="191" y="244"/>
                </a:lnTo>
                <a:lnTo>
                  <a:pt x="207" y="235"/>
                </a:lnTo>
                <a:lnTo>
                  <a:pt x="222" y="224"/>
                </a:lnTo>
                <a:lnTo>
                  <a:pt x="235" y="210"/>
                </a:lnTo>
                <a:lnTo>
                  <a:pt x="247" y="196"/>
                </a:lnTo>
                <a:lnTo>
                  <a:pt x="256" y="180"/>
                </a:lnTo>
                <a:lnTo>
                  <a:pt x="256" y="180"/>
                </a:lnTo>
                <a:lnTo>
                  <a:pt x="243" y="185"/>
                </a:lnTo>
                <a:lnTo>
                  <a:pt x="228" y="189"/>
                </a:lnTo>
                <a:lnTo>
                  <a:pt x="214" y="190"/>
                </a:lnTo>
                <a:lnTo>
                  <a:pt x="199" y="192"/>
                </a:lnTo>
                <a:lnTo>
                  <a:pt x="199" y="192"/>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09" name="Freeform 3271"/>
          <p:cNvSpPr>
            <a:spLocks/>
          </p:cNvSpPr>
          <p:nvPr/>
        </p:nvSpPr>
        <p:spPr bwMode="auto">
          <a:xfrm>
            <a:off x="434976" y="4089402"/>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5 h 482"/>
              <a:gd name="T26" fmla="*/ 55 w 483"/>
              <a:gd name="T27" fmla="*/ 88 h 482"/>
              <a:gd name="T28" fmla="*/ 29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2"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2"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0" name="Freeform 3272"/>
          <p:cNvSpPr>
            <a:spLocks/>
          </p:cNvSpPr>
          <p:nvPr/>
        </p:nvSpPr>
        <p:spPr bwMode="auto">
          <a:xfrm>
            <a:off x="536576" y="4157664"/>
            <a:ext cx="73025" cy="71438"/>
          </a:xfrm>
          <a:custGeom>
            <a:avLst/>
            <a:gdLst>
              <a:gd name="T0" fmla="*/ 41 w 91"/>
              <a:gd name="T1" fmla="*/ 7 h 92"/>
              <a:gd name="T2" fmla="*/ 41 w 91"/>
              <a:gd name="T3" fmla="*/ 7 h 92"/>
              <a:gd name="T4" fmla="*/ 39 w 91"/>
              <a:gd name="T5" fmla="*/ 4 h 92"/>
              <a:gd name="T6" fmla="*/ 36 w 91"/>
              <a:gd name="T7" fmla="*/ 3 h 92"/>
              <a:gd name="T8" fmla="*/ 29 w 91"/>
              <a:gd name="T9" fmla="*/ 0 h 92"/>
              <a:gd name="T10" fmla="*/ 21 w 91"/>
              <a:gd name="T11" fmla="*/ 2 h 92"/>
              <a:gd name="T12" fmla="*/ 18 w 91"/>
              <a:gd name="T13" fmla="*/ 3 h 92"/>
              <a:gd name="T14" fmla="*/ 16 w 91"/>
              <a:gd name="T15" fmla="*/ 6 h 92"/>
              <a:gd name="T16" fmla="*/ 5 w 91"/>
              <a:gd name="T17" fmla="*/ 16 h 92"/>
              <a:gd name="T18" fmla="*/ 5 w 91"/>
              <a:gd name="T19" fmla="*/ 16 h 92"/>
              <a:gd name="T20" fmla="*/ 2 w 91"/>
              <a:gd name="T21" fmla="*/ 19 h 92"/>
              <a:gd name="T22" fmla="*/ 1 w 91"/>
              <a:gd name="T23" fmla="*/ 22 h 92"/>
              <a:gd name="T24" fmla="*/ 0 w 91"/>
              <a:gd name="T25" fmla="*/ 30 h 92"/>
              <a:gd name="T26" fmla="*/ 1 w 91"/>
              <a:gd name="T27" fmla="*/ 37 h 92"/>
              <a:gd name="T28" fmla="*/ 4 w 91"/>
              <a:gd name="T29" fmla="*/ 39 h 92"/>
              <a:gd name="T30" fmla="*/ 6 w 91"/>
              <a:gd name="T31" fmla="*/ 42 h 92"/>
              <a:gd name="T32" fmla="*/ 63 w 91"/>
              <a:gd name="T33" fmla="*/ 87 h 92"/>
              <a:gd name="T34" fmla="*/ 63 w 91"/>
              <a:gd name="T35" fmla="*/ 87 h 92"/>
              <a:gd name="T36" fmla="*/ 68 w 91"/>
              <a:gd name="T37" fmla="*/ 92 h 92"/>
              <a:gd name="T38" fmla="*/ 75 w 91"/>
              <a:gd name="T39" fmla="*/ 92 h 92"/>
              <a:gd name="T40" fmla="*/ 80 w 91"/>
              <a:gd name="T41" fmla="*/ 90 h 92"/>
              <a:gd name="T42" fmla="*/ 85 w 91"/>
              <a:gd name="T43" fmla="*/ 86 h 92"/>
              <a:gd name="T44" fmla="*/ 85 w 91"/>
              <a:gd name="T45" fmla="*/ 86 h 92"/>
              <a:gd name="T46" fmla="*/ 85 w 91"/>
              <a:gd name="T47" fmla="*/ 86 h 92"/>
              <a:gd name="T48" fmla="*/ 89 w 91"/>
              <a:gd name="T49" fmla="*/ 81 h 92"/>
              <a:gd name="T50" fmla="*/ 91 w 91"/>
              <a:gd name="T51" fmla="*/ 75 h 92"/>
              <a:gd name="T52" fmla="*/ 91 w 91"/>
              <a:gd name="T53" fmla="*/ 69 h 92"/>
              <a:gd name="T54" fmla="*/ 87 w 91"/>
              <a:gd name="T55" fmla="*/ 63 h 92"/>
              <a:gd name="T56" fmla="*/ 41 w 91"/>
              <a:gd name="T57"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2">
                <a:moveTo>
                  <a:pt x="41" y="7"/>
                </a:moveTo>
                <a:lnTo>
                  <a:pt x="41" y="7"/>
                </a:lnTo>
                <a:lnTo>
                  <a:pt x="39" y="4"/>
                </a:lnTo>
                <a:lnTo>
                  <a:pt x="36" y="3"/>
                </a:lnTo>
                <a:lnTo>
                  <a:pt x="29" y="0"/>
                </a:lnTo>
                <a:lnTo>
                  <a:pt x="21" y="2"/>
                </a:lnTo>
                <a:lnTo>
                  <a:pt x="18" y="3"/>
                </a:lnTo>
                <a:lnTo>
                  <a:pt x="16" y="6"/>
                </a:lnTo>
                <a:lnTo>
                  <a:pt x="5" y="16"/>
                </a:lnTo>
                <a:lnTo>
                  <a:pt x="5" y="16"/>
                </a:lnTo>
                <a:lnTo>
                  <a:pt x="2" y="19"/>
                </a:lnTo>
                <a:lnTo>
                  <a:pt x="1" y="22"/>
                </a:lnTo>
                <a:lnTo>
                  <a:pt x="0" y="30"/>
                </a:lnTo>
                <a:lnTo>
                  <a:pt x="1" y="37"/>
                </a:lnTo>
                <a:lnTo>
                  <a:pt x="4" y="39"/>
                </a:lnTo>
                <a:lnTo>
                  <a:pt x="6" y="42"/>
                </a:lnTo>
                <a:lnTo>
                  <a:pt x="63" y="87"/>
                </a:lnTo>
                <a:lnTo>
                  <a:pt x="63" y="87"/>
                </a:lnTo>
                <a:lnTo>
                  <a:pt x="68" y="92"/>
                </a:lnTo>
                <a:lnTo>
                  <a:pt x="75" y="92"/>
                </a:lnTo>
                <a:lnTo>
                  <a:pt x="80" y="90"/>
                </a:lnTo>
                <a:lnTo>
                  <a:pt x="85" y="86"/>
                </a:lnTo>
                <a:lnTo>
                  <a:pt x="85" y="86"/>
                </a:lnTo>
                <a:lnTo>
                  <a:pt x="85" y="86"/>
                </a:lnTo>
                <a:lnTo>
                  <a:pt x="89" y="81"/>
                </a:lnTo>
                <a:lnTo>
                  <a:pt x="91" y="75"/>
                </a:lnTo>
                <a:lnTo>
                  <a:pt x="91" y="69"/>
                </a:lnTo>
                <a:lnTo>
                  <a:pt x="87" y="63"/>
                </a:lnTo>
                <a:lnTo>
                  <a:pt x="41" y="7"/>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11" name="Freeform 3273"/>
          <p:cNvSpPr>
            <a:spLocks/>
          </p:cNvSpPr>
          <p:nvPr/>
        </p:nvSpPr>
        <p:spPr bwMode="auto">
          <a:xfrm>
            <a:off x="642939" y="4157664"/>
            <a:ext cx="73025" cy="71438"/>
          </a:xfrm>
          <a:custGeom>
            <a:avLst/>
            <a:gdLst>
              <a:gd name="T0" fmla="*/ 5 w 91"/>
              <a:gd name="T1" fmla="*/ 86 h 92"/>
              <a:gd name="T2" fmla="*/ 5 w 91"/>
              <a:gd name="T3" fmla="*/ 86 h 92"/>
              <a:gd name="T4" fmla="*/ 10 w 91"/>
              <a:gd name="T5" fmla="*/ 90 h 92"/>
              <a:gd name="T6" fmla="*/ 17 w 91"/>
              <a:gd name="T7" fmla="*/ 92 h 92"/>
              <a:gd name="T8" fmla="*/ 23 w 91"/>
              <a:gd name="T9" fmla="*/ 92 h 92"/>
              <a:gd name="T10" fmla="*/ 29 w 91"/>
              <a:gd name="T11" fmla="*/ 87 h 92"/>
              <a:gd name="T12" fmla="*/ 84 w 91"/>
              <a:gd name="T13" fmla="*/ 42 h 92"/>
              <a:gd name="T14" fmla="*/ 84 w 91"/>
              <a:gd name="T15" fmla="*/ 42 h 92"/>
              <a:gd name="T16" fmla="*/ 87 w 91"/>
              <a:gd name="T17" fmla="*/ 39 h 92"/>
              <a:gd name="T18" fmla="*/ 90 w 91"/>
              <a:gd name="T19" fmla="*/ 37 h 92"/>
              <a:gd name="T20" fmla="*/ 91 w 91"/>
              <a:gd name="T21" fmla="*/ 30 h 92"/>
              <a:gd name="T22" fmla="*/ 90 w 91"/>
              <a:gd name="T23" fmla="*/ 22 h 92"/>
              <a:gd name="T24" fmla="*/ 88 w 91"/>
              <a:gd name="T25" fmla="*/ 19 h 92"/>
              <a:gd name="T26" fmla="*/ 86 w 91"/>
              <a:gd name="T27" fmla="*/ 16 h 92"/>
              <a:gd name="T28" fmla="*/ 76 w 91"/>
              <a:gd name="T29" fmla="*/ 6 h 92"/>
              <a:gd name="T30" fmla="*/ 76 w 91"/>
              <a:gd name="T31" fmla="*/ 6 h 92"/>
              <a:gd name="T32" fmla="*/ 72 w 91"/>
              <a:gd name="T33" fmla="*/ 3 h 92"/>
              <a:gd name="T34" fmla="*/ 69 w 91"/>
              <a:gd name="T35" fmla="*/ 2 h 92"/>
              <a:gd name="T36" fmla="*/ 63 w 91"/>
              <a:gd name="T37" fmla="*/ 0 h 92"/>
              <a:gd name="T38" fmla="*/ 55 w 91"/>
              <a:gd name="T39" fmla="*/ 3 h 92"/>
              <a:gd name="T40" fmla="*/ 52 w 91"/>
              <a:gd name="T41" fmla="*/ 4 h 92"/>
              <a:gd name="T42" fmla="*/ 49 w 91"/>
              <a:gd name="T43" fmla="*/ 7 h 92"/>
              <a:gd name="T44" fmla="*/ 4 w 91"/>
              <a:gd name="T45" fmla="*/ 63 h 92"/>
              <a:gd name="T46" fmla="*/ 4 w 91"/>
              <a:gd name="T47" fmla="*/ 63 h 92"/>
              <a:gd name="T48" fmla="*/ 1 w 91"/>
              <a:gd name="T49" fmla="*/ 69 h 92"/>
              <a:gd name="T50" fmla="*/ 0 w 91"/>
              <a:gd name="T51" fmla="*/ 75 h 92"/>
              <a:gd name="T52" fmla="*/ 1 w 91"/>
              <a:gd name="T53" fmla="*/ 81 h 92"/>
              <a:gd name="T54" fmla="*/ 5 w 91"/>
              <a:gd name="T55" fmla="*/ 86 h 92"/>
              <a:gd name="T56" fmla="*/ 5 w 91"/>
              <a:gd name="T57"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2">
                <a:moveTo>
                  <a:pt x="5" y="86"/>
                </a:moveTo>
                <a:lnTo>
                  <a:pt x="5" y="86"/>
                </a:lnTo>
                <a:lnTo>
                  <a:pt x="10" y="90"/>
                </a:lnTo>
                <a:lnTo>
                  <a:pt x="17" y="92"/>
                </a:lnTo>
                <a:lnTo>
                  <a:pt x="23" y="92"/>
                </a:lnTo>
                <a:lnTo>
                  <a:pt x="29" y="87"/>
                </a:lnTo>
                <a:lnTo>
                  <a:pt x="84" y="42"/>
                </a:lnTo>
                <a:lnTo>
                  <a:pt x="84" y="42"/>
                </a:lnTo>
                <a:lnTo>
                  <a:pt x="87" y="39"/>
                </a:lnTo>
                <a:lnTo>
                  <a:pt x="90" y="37"/>
                </a:lnTo>
                <a:lnTo>
                  <a:pt x="91" y="30"/>
                </a:lnTo>
                <a:lnTo>
                  <a:pt x="90" y="22"/>
                </a:lnTo>
                <a:lnTo>
                  <a:pt x="88" y="19"/>
                </a:lnTo>
                <a:lnTo>
                  <a:pt x="86" y="16"/>
                </a:lnTo>
                <a:lnTo>
                  <a:pt x="76" y="6"/>
                </a:lnTo>
                <a:lnTo>
                  <a:pt x="76" y="6"/>
                </a:lnTo>
                <a:lnTo>
                  <a:pt x="72" y="3"/>
                </a:lnTo>
                <a:lnTo>
                  <a:pt x="69" y="2"/>
                </a:lnTo>
                <a:lnTo>
                  <a:pt x="63" y="0"/>
                </a:lnTo>
                <a:lnTo>
                  <a:pt x="55" y="3"/>
                </a:lnTo>
                <a:lnTo>
                  <a:pt x="52" y="4"/>
                </a:lnTo>
                <a:lnTo>
                  <a:pt x="49" y="7"/>
                </a:lnTo>
                <a:lnTo>
                  <a:pt x="4" y="63"/>
                </a:lnTo>
                <a:lnTo>
                  <a:pt x="4" y="63"/>
                </a:lnTo>
                <a:lnTo>
                  <a:pt x="1" y="69"/>
                </a:lnTo>
                <a:lnTo>
                  <a:pt x="0" y="75"/>
                </a:lnTo>
                <a:lnTo>
                  <a:pt x="1" y="81"/>
                </a:lnTo>
                <a:lnTo>
                  <a:pt x="5" y="86"/>
                </a:lnTo>
                <a:lnTo>
                  <a:pt x="5" y="86"/>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12" name="Freeform 3274"/>
          <p:cNvSpPr>
            <a:spLocks/>
          </p:cNvSpPr>
          <p:nvPr/>
        </p:nvSpPr>
        <p:spPr bwMode="auto">
          <a:xfrm>
            <a:off x="536576" y="4264027"/>
            <a:ext cx="73025" cy="71438"/>
          </a:xfrm>
          <a:custGeom>
            <a:avLst/>
            <a:gdLst>
              <a:gd name="T0" fmla="*/ 85 w 91"/>
              <a:gd name="T1" fmla="*/ 6 h 91"/>
              <a:gd name="T2" fmla="*/ 85 w 91"/>
              <a:gd name="T3" fmla="*/ 6 h 91"/>
              <a:gd name="T4" fmla="*/ 80 w 91"/>
              <a:gd name="T5" fmla="*/ 2 h 91"/>
              <a:gd name="T6" fmla="*/ 75 w 91"/>
              <a:gd name="T7" fmla="*/ 0 h 91"/>
              <a:gd name="T8" fmla="*/ 68 w 91"/>
              <a:gd name="T9" fmla="*/ 2 h 91"/>
              <a:gd name="T10" fmla="*/ 63 w 91"/>
              <a:gd name="T11" fmla="*/ 4 h 91"/>
              <a:gd name="T12" fmla="*/ 6 w 91"/>
              <a:gd name="T13" fmla="*/ 50 h 91"/>
              <a:gd name="T14" fmla="*/ 6 w 91"/>
              <a:gd name="T15" fmla="*/ 50 h 91"/>
              <a:gd name="T16" fmla="*/ 4 w 91"/>
              <a:gd name="T17" fmla="*/ 53 h 91"/>
              <a:gd name="T18" fmla="*/ 1 w 91"/>
              <a:gd name="T19" fmla="*/ 57 h 91"/>
              <a:gd name="T20" fmla="*/ 0 w 91"/>
              <a:gd name="T21" fmla="*/ 63 h 91"/>
              <a:gd name="T22" fmla="*/ 1 w 91"/>
              <a:gd name="T23" fmla="*/ 70 h 91"/>
              <a:gd name="T24" fmla="*/ 2 w 91"/>
              <a:gd name="T25" fmla="*/ 74 h 91"/>
              <a:gd name="T26" fmla="*/ 5 w 91"/>
              <a:gd name="T27" fmla="*/ 77 h 91"/>
              <a:gd name="T28" fmla="*/ 16 w 91"/>
              <a:gd name="T29" fmla="*/ 86 h 91"/>
              <a:gd name="T30" fmla="*/ 16 w 91"/>
              <a:gd name="T31" fmla="*/ 86 h 91"/>
              <a:gd name="T32" fmla="*/ 18 w 91"/>
              <a:gd name="T33" fmla="*/ 89 h 91"/>
              <a:gd name="T34" fmla="*/ 21 w 91"/>
              <a:gd name="T35" fmla="*/ 90 h 91"/>
              <a:gd name="T36" fmla="*/ 29 w 91"/>
              <a:gd name="T37" fmla="*/ 91 h 91"/>
              <a:gd name="T38" fmla="*/ 36 w 91"/>
              <a:gd name="T39" fmla="*/ 90 h 91"/>
              <a:gd name="T40" fmla="*/ 39 w 91"/>
              <a:gd name="T41" fmla="*/ 87 h 91"/>
              <a:gd name="T42" fmla="*/ 41 w 91"/>
              <a:gd name="T43" fmla="*/ 85 h 91"/>
              <a:gd name="T44" fmla="*/ 87 w 91"/>
              <a:gd name="T45" fmla="*/ 30 h 91"/>
              <a:gd name="T46" fmla="*/ 87 w 91"/>
              <a:gd name="T47" fmla="*/ 30 h 91"/>
              <a:gd name="T48" fmla="*/ 91 w 91"/>
              <a:gd name="T49" fmla="*/ 23 h 91"/>
              <a:gd name="T50" fmla="*/ 91 w 91"/>
              <a:gd name="T51" fmla="*/ 18 h 91"/>
              <a:gd name="T52" fmla="*/ 89 w 91"/>
              <a:gd name="T53" fmla="*/ 11 h 91"/>
              <a:gd name="T54" fmla="*/ 85 w 91"/>
              <a:gd name="T55" fmla="*/ 6 h 91"/>
              <a:gd name="T56" fmla="*/ 85 w 91"/>
              <a:gd name="T57"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1">
                <a:moveTo>
                  <a:pt x="85" y="6"/>
                </a:moveTo>
                <a:lnTo>
                  <a:pt x="85" y="6"/>
                </a:lnTo>
                <a:lnTo>
                  <a:pt x="80" y="2"/>
                </a:lnTo>
                <a:lnTo>
                  <a:pt x="75" y="0"/>
                </a:lnTo>
                <a:lnTo>
                  <a:pt x="68" y="2"/>
                </a:lnTo>
                <a:lnTo>
                  <a:pt x="63" y="4"/>
                </a:lnTo>
                <a:lnTo>
                  <a:pt x="6" y="50"/>
                </a:lnTo>
                <a:lnTo>
                  <a:pt x="6" y="50"/>
                </a:lnTo>
                <a:lnTo>
                  <a:pt x="4" y="53"/>
                </a:lnTo>
                <a:lnTo>
                  <a:pt x="1" y="57"/>
                </a:lnTo>
                <a:lnTo>
                  <a:pt x="0" y="63"/>
                </a:lnTo>
                <a:lnTo>
                  <a:pt x="1" y="70"/>
                </a:lnTo>
                <a:lnTo>
                  <a:pt x="2" y="74"/>
                </a:lnTo>
                <a:lnTo>
                  <a:pt x="5" y="77"/>
                </a:lnTo>
                <a:lnTo>
                  <a:pt x="16" y="86"/>
                </a:lnTo>
                <a:lnTo>
                  <a:pt x="16" y="86"/>
                </a:lnTo>
                <a:lnTo>
                  <a:pt x="18" y="89"/>
                </a:lnTo>
                <a:lnTo>
                  <a:pt x="21" y="90"/>
                </a:lnTo>
                <a:lnTo>
                  <a:pt x="29" y="91"/>
                </a:lnTo>
                <a:lnTo>
                  <a:pt x="36" y="90"/>
                </a:lnTo>
                <a:lnTo>
                  <a:pt x="39" y="87"/>
                </a:lnTo>
                <a:lnTo>
                  <a:pt x="41" y="85"/>
                </a:lnTo>
                <a:lnTo>
                  <a:pt x="87" y="30"/>
                </a:lnTo>
                <a:lnTo>
                  <a:pt x="87" y="30"/>
                </a:lnTo>
                <a:lnTo>
                  <a:pt x="91" y="23"/>
                </a:lnTo>
                <a:lnTo>
                  <a:pt x="91" y="18"/>
                </a:lnTo>
                <a:lnTo>
                  <a:pt x="89" y="11"/>
                </a:lnTo>
                <a:lnTo>
                  <a:pt x="85" y="6"/>
                </a:lnTo>
                <a:lnTo>
                  <a:pt x="85" y="6"/>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13" name="Freeform 3275"/>
          <p:cNvSpPr>
            <a:spLocks/>
          </p:cNvSpPr>
          <p:nvPr/>
        </p:nvSpPr>
        <p:spPr bwMode="auto">
          <a:xfrm>
            <a:off x="642939" y="4264027"/>
            <a:ext cx="73025" cy="71438"/>
          </a:xfrm>
          <a:custGeom>
            <a:avLst/>
            <a:gdLst>
              <a:gd name="T0" fmla="*/ 29 w 91"/>
              <a:gd name="T1" fmla="*/ 4 h 91"/>
              <a:gd name="T2" fmla="*/ 29 w 91"/>
              <a:gd name="T3" fmla="*/ 4 h 91"/>
              <a:gd name="T4" fmla="*/ 23 w 91"/>
              <a:gd name="T5" fmla="*/ 2 h 91"/>
              <a:gd name="T6" fmla="*/ 17 w 91"/>
              <a:gd name="T7" fmla="*/ 0 h 91"/>
              <a:gd name="T8" fmla="*/ 10 w 91"/>
              <a:gd name="T9" fmla="*/ 2 h 91"/>
              <a:gd name="T10" fmla="*/ 5 w 91"/>
              <a:gd name="T11" fmla="*/ 6 h 91"/>
              <a:gd name="T12" fmla="*/ 5 w 91"/>
              <a:gd name="T13" fmla="*/ 6 h 91"/>
              <a:gd name="T14" fmla="*/ 5 w 91"/>
              <a:gd name="T15" fmla="*/ 6 h 91"/>
              <a:gd name="T16" fmla="*/ 1 w 91"/>
              <a:gd name="T17" fmla="*/ 11 h 91"/>
              <a:gd name="T18" fmla="*/ 0 w 91"/>
              <a:gd name="T19" fmla="*/ 18 h 91"/>
              <a:gd name="T20" fmla="*/ 1 w 91"/>
              <a:gd name="T21" fmla="*/ 23 h 91"/>
              <a:gd name="T22" fmla="*/ 4 w 91"/>
              <a:gd name="T23" fmla="*/ 30 h 91"/>
              <a:gd name="T24" fmla="*/ 49 w 91"/>
              <a:gd name="T25" fmla="*/ 85 h 91"/>
              <a:gd name="T26" fmla="*/ 49 w 91"/>
              <a:gd name="T27" fmla="*/ 85 h 91"/>
              <a:gd name="T28" fmla="*/ 52 w 91"/>
              <a:gd name="T29" fmla="*/ 87 h 91"/>
              <a:gd name="T30" fmla="*/ 55 w 91"/>
              <a:gd name="T31" fmla="*/ 90 h 91"/>
              <a:gd name="T32" fmla="*/ 63 w 91"/>
              <a:gd name="T33" fmla="*/ 91 h 91"/>
              <a:gd name="T34" fmla="*/ 69 w 91"/>
              <a:gd name="T35" fmla="*/ 90 h 91"/>
              <a:gd name="T36" fmla="*/ 72 w 91"/>
              <a:gd name="T37" fmla="*/ 89 h 91"/>
              <a:gd name="T38" fmla="*/ 76 w 91"/>
              <a:gd name="T39" fmla="*/ 86 h 91"/>
              <a:gd name="T40" fmla="*/ 86 w 91"/>
              <a:gd name="T41" fmla="*/ 77 h 91"/>
              <a:gd name="T42" fmla="*/ 86 w 91"/>
              <a:gd name="T43" fmla="*/ 77 h 91"/>
              <a:gd name="T44" fmla="*/ 88 w 91"/>
              <a:gd name="T45" fmla="*/ 74 h 91"/>
              <a:gd name="T46" fmla="*/ 90 w 91"/>
              <a:gd name="T47" fmla="*/ 70 h 91"/>
              <a:gd name="T48" fmla="*/ 91 w 91"/>
              <a:gd name="T49" fmla="*/ 63 h 91"/>
              <a:gd name="T50" fmla="*/ 90 w 91"/>
              <a:gd name="T51" fmla="*/ 57 h 91"/>
              <a:gd name="T52" fmla="*/ 87 w 91"/>
              <a:gd name="T53" fmla="*/ 53 h 91"/>
              <a:gd name="T54" fmla="*/ 84 w 91"/>
              <a:gd name="T55" fmla="*/ 50 h 91"/>
              <a:gd name="T56" fmla="*/ 29 w 91"/>
              <a:gd name="T57" fmla="*/ 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1">
                <a:moveTo>
                  <a:pt x="29" y="4"/>
                </a:moveTo>
                <a:lnTo>
                  <a:pt x="29" y="4"/>
                </a:lnTo>
                <a:lnTo>
                  <a:pt x="23" y="2"/>
                </a:lnTo>
                <a:lnTo>
                  <a:pt x="17" y="0"/>
                </a:lnTo>
                <a:lnTo>
                  <a:pt x="10" y="2"/>
                </a:lnTo>
                <a:lnTo>
                  <a:pt x="5" y="6"/>
                </a:lnTo>
                <a:lnTo>
                  <a:pt x="5" y="6"/>
                </a:lnTo>
                <a:lnTo>
                  <a:pt x="5" y="6"/>
                </a:lnTo>
                <a:lnTo>
                  <a:pt x="1" y="11"/>
                </a:lnTo>
                <a:lnTo>
                  <a:pt x="0" y="18"/>
                </a:lnTo>
                <a:lnTo>
                  <a:pt x="1" y="23"/>
                </a:lnTo>
                <a:lnTo>
                  <a:pt x="4" y="30"/>
                </a:lnTo>
                <a:lnTo>
                  <a:pt x="49" y="85"/>
                </a:lnTo>
                <a:lnTo>
                  <a:pt x="49" y="85"/>
                </a:lnTo>
                <a:lnTo>
                  <a:pt x="52" y="87"/>
                </a:lnTo>
                <a:lnTo>
                  <a:pt x="55" y="90"/>
                </a:lnTo>
                <a:lnTo>
                  <a:pt x="63" y="91"/>
                </a:lnTo>
                <a:lnTo>
                  <a:pt x="69" y="90"/>
                </a:lnTo>
                <a:lnTo>
                  <a:pt x="72" y="89"/>
                </a:lnTo>
                <a:lnTo>
                  <a:pt x="76" y="86"/>
                </a:lnTo>
                <a:lnTo>
                  <a:pt x="86" y="77"/>
                </a:lnTo>
                <a:lnTo>
                  <a:pt x="86" y="77"/>
                </a:lnTo>
                <a:lnTo>
                  <a:pt x="88" y="74"/>
                </a:lnTo>
                <a:lnTo>
                  <a:pt x="90" y="70"/>
                </a:lnTo>
                <a:lnTo>
                  <a:pt x="91" y="63"/>
                </a:lnTo>
                <a:lnTo>
                  <a:pt x="90" y="57"/>
                </a:lnTo>
                <a:lnTo>
                  <a:pt x="87" y="53"/>
                </a:lnTo>
                <a:lnTo>
                  <a:pt x="84" y="50"/>
                </a:lnTo>
                <a:lnTo>
                  <a:pt x="29" y="4"/>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14" name="Freeform 3276"/>
          <p:cNvSpPr>
            <a:spLocks/>
          </p:cNvSpPr>
          <p:nvPr/>
        </p:nvSpPr>
        <p:spPr bwMode="auto">
          <a:xfrm>
            <a:off x="549276" y="4183064"/>
            <a:ext cx="153988" cy="220663"/>
          </a:xfrm>
          <a:custGeom>
            <a:avLst/>
            <a:gdLst>
              <a:gd name="T0" fmla="*/ 173 w 193"/>
              <a:gd name="T1" fmla="*/ 191 h 278"/>
              <a:gd name="T2" fmla="*/ 122 w 193"/>
              <a:gd name="T3" fmla="*/ 131 h 278"/>
              <a:gd name="T4" fmla="*/ 119 w 193"/>
              <a:gd name="T5" fmla="*/ 124 h 278"/>
              <a:gd name="T6" fmla="*/ 119 w 193"/>
              <a:gd name="T7" fmla="*/ 112 h 278"/>
              <a:gd name="T8" fmla="*/ 123 w 193"/>
              <a:gd name="T9" fmla="*/ 107 h 278"/>
              <a:gd name="T10" fmla="*/ 128 w 193"/>
              <a:gd name="T11" fmla="*/ 103 h 278"/>
              <a:gd name="T12" fmla="*/ 141 w 193"/>
              <a:gd name="T13" fmla="*/ 103 h 278"/>
              <a:gd name="T14" fmla="*/ 154 w 193"/>
              <a:gd name="T15" fmla="*/ 112 h 278"/>
              <a:gd name="T16" fmla="*/ 142 w 193"/>
              <a:gd name="T17" fmla="*/ 57 h 278"/>
              <a:gd name="T18" fmla="*/ 132 w 193"/>
              <a:gd name="T19" fmla="*/ 59 h 278"/>
              <a:gd name="T20" fmla="*/ 123 w 193"/>
              <a:gd name="T21" fmla="*/ 53 h 278"/>
              <a:gd name="T22" fmla="*/ 123 w 193"/>
              <a:gd name="T23" fmla="*/ 53 h 278"/>
              <a:gd name="T24" fmla="*/ 118 w 193"/>
              <a:gd name="T25" fmla="*/ 42 h 278"/>
              <a:gd name="T26" fmla="*/ 122 w 193"/>
              <a:gd name="T27" fmla="*/ 30 h 278"/>
              <a:gd name="T28" fmla="*/ 131 w 193"/>
              <a:gd name="T29" fmla="*/ 20 h 278"/>
              <a:gd name="T30" fmla="*/ 116 w 193"/>
              <a:gd name="T31" fmla="*/ 5 h 278"/>
              <a:gd name="T32" fmla="*/ 96 w 193"/>
              <a:gd name="T33" fmla="*/ 0 h 278"/>
              <a:gd name="T34" fmla="*/ 96 w 193"/>
              <a:gd name="T35" fmla="*/ 0 h 278"/>
              <a:gd name="T36" fmla="*/ 76 w 193"/>
              <a:gd name="T37" fmla="*/ 5 h 278"/>
              <a:gd name="T38" fmla="*/ 61 w 193"/>
              <a:gd name="T39" fmla="*/ 18 h 278"/>
              <a:gd name="T40" fmla="*/ 71 w 193"/>
              <a:gd name="T41" fmla="*/ 30 h 278"/>
              <a:gd name="T42" fmla="*/ 75 w 193"/>
              <a:gd name="T43" fmla="*/ 42 h 278"/>
              <a:gd name="T44" fmla="*/ 69 w 193"/>
              <a:gd name="T45" fmla="*/ 53 h 278"/>
              <a:gd name="T46" fmla="*/ 69 w 193"/>
              <a:gd name="T47" fmla="*/ 53 h 278"/>
              <a:gd name="T48" fmla="*/ 61 w 193"/>
              <a:gd name="T49" fmla="*/ 59 h 278"/>
              <a:gd name="T50" fmla="*/ 51 w 193"/>
              <a:gd name="T51" fmla="*/ 57 h 278"/>
              <a:gd name="T52" fmla="*/ 39 w 193"/>
              <a:gd name="T53" fmla="*/ 112 h 278"/>
              <a:gd name="T54" fmla="*/ 47 w 193"/>
              <a:gd name="T55" fmla="*/ 105 h 278"/>
              <a:gd name="T56" fmla="*/ 52 w 193"/>
              <a:gd name="T57" fmla="*/ 103 h 278"/>
              <a:gd name="T58" fmla="*/ 64 w 193"/>
              <a:gd name="T59" fmla="*/ 103 h 278"/>
              <a:gd name="T60" fmla="*/ 69 w 193"/>
              <a:gd name="T61" fmla="*/ 107 h 278"/>
              <a:gd name="T62" fmla="*/ 73 w 193"/>
              <a:gd name="T63" fmla="*/ 112 h 278"/>
              <a:gd name="T64" fmla="*/ 75 w 193"/>
              <a:gd name="T65" fmla="*/ 124 h 278"/>
              <a:gd name="T66" fmla="*/ 25 w 193"/>
              <a:gd name="T67" fmla="*/ 186 h 278"/>
              <a:gd name="T68" fmla="*/ 20 w 193"/>
              <a:gd name="T69" fmla="*/ 191 h 278"/>
              <a:gd name="T70" fmla="*/ 0 w 193"/>
              <a:gd name="T71" fmla="*/ 278 h 278"/>
              <a:gd name="T72" fmla="*/ 173 w 193"/>
              <a:gd name="T73" fmla="*/ 19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278">
                <a:moveTo>
                  <a:pt x="173" y="191"/>
                </a:moveTo>
                <a:lnTo>
                  <a:pt x="173" y="191"/>
                </a:lnTo>
                <a:lnTo>
                  <a:pt x="167" y="186"/>
                </a:lnTo>
                <a:lnTo>
                  <a:pt x="122" y="131"/>
                </a:lnTo>
                <a:lnTo>
                  <a:pt x="122" y="131"/>
                </a:lnTo>
                <a:lnTo>
                  <a:pt x="119" y="124"/>
                </a:lnTo>
                <a:lnTo>
                  <a:pt x="118" y="119"/>
                </a:lnTo>
                <a:lnTo>
                  <a:pt x="119" y="112"/>
                </a:lnTo>
                <a:lnTo>
                  <a:pt x="123" y="107"/>
                </a:lnTo>
                <a:lnTo>
                  <a:pt x="123" y="107"/>
                </a:lnTo>
                <a:lnTo>
                  <a:pt x="123" y="107"/>
                </a:lnTo>
                <a:lnTo>
                  <a:pt x="128" y="103"/>
                </a:lnTo>
                <a:lnTo>
                  <a:pt x="135" y="101"/>
                </a:lnTo>
                <a:lnTo>
                  <a:pt x="141" y="103"/>
                </a:lnTo>
                <a:lnTo>
                  <a:pt x="147" y="105"/>
                </a:lnTo>
                <a:lnTo>
                  <a:pt x="154" y="112"/>
                </a:lnTo>
                <a:lnTo>
                  <a:pt x="142" y="57"/>
                </a:lnTo>
                <a:lnTo>
                  <a:pt x="142" y="57"/>
                </a:lnTo>
                <a:lnTo>
                  <a:pt x="136" y="59"/>
                </a:lnTo>
                <a:lnTo>
                  <a:pt x="132" y="59"/>
                </a:lnTo>
                <a:lnTo>
                  <a:pt x="127" y="57"/>
                </a:lnTo>
                <a:lnTo>
                  <a:pt x="123" y="53"/>
                </a:lnTo>
                <a:lnTo>
                  <a:pt x="123" y="53"/>
                </a:lnTo>
                <a:lnTo>
                  <a:pt x="123" y="53"/>
                </a:lnTo>
                <a:lnTo>
                  <a:pt x="119" y="48"/>
                </a:lnTo>
                <a:lnTo>
                  <a:pt x="118" y="42"/>
                </a:lnTo>
                <a:lnTo>
                  <a:pt x="119" y="36"/>
                </a:lnTo>
                <a:lnTo>
                  <a:pt x="122" y="30"/>
                </a:lnTo>
                <a:lnTo>
                  <a:pt x="131" y="20"/>
                </a:lnTo>
                <a:lnTo>
                  <a:pt x="131" y="20"/>
                </a:lnTo>
                <a:lnTo>
                  <a:pt x="124" y="12"/>
                </a:lnTo>
                <a:lnTo>
                  <a:pt x="116" y="5"/>
                </a:lnTo>
                <a:lnTo>
                  <a:pt x="107" y="1"/>
                </a:lnTo>
                <a:lnTo>
                  <a:pt x="96" y="0"/>
                </a:lnTo>
                <a:lnTo>
                  <a:pt x="96" y="0"/>
                </a:lnTo>
                <a:lnTo>
                  <a:pt x="96" y="0"/>
                </a:lnTo>
                <a:lnTo>
                  <a:pt x="86" y="1"/>
                </a:lnTo>
                <a:lnTo>
                  <a:pt x="76" y="5"/>
                </a:lnTo>
                <a:lnTo>
                  <a:pt x="68" y="10"/>
                </a:lnTo>
                <a:lnTo>
                  <a:pt x="61" y="18"/>
                </a:lnTo>
                <a:lnTo>
                  <a:pt x="71" y="30"/>
                </a:lnTo>
                <a:lnTo>
                  <a:pt x="71" y="30"/>
                </a:lnTo>
                <a:lnTo>
                  <a:pt x="75" y="36"/>
                </a:lnTo>
                <a:lnTo>
                  <a:pt x="75" y="42"/>
                </a:lnTo>
                <a:lnTo>
                  <a:pt x="73" y="48"/>
                </a:lnTo>
                <a:lnTo>
                  <a:pt x="69" y="53"/>
                </a:lnTo>
                <a:lnTo>
                  <a:pt x="69" y="53"/>
                </a:lnTo>
                <a:lnTo>
                  <a:pt x="69" y="53"/>
                </a:lnTo>
                <a:lnTo>
                  <a:pt x="65" y="57"/>
                </a:lnTo>
                <a:lnTo>
                  <a:pt x="61" y="59"/>
                </a:lnTo>
                <a:lnTo>
                  <a:pt x="56" y="59"/>
                </a:lnTo>
                <a:lnTo>
                  <a:pt x="51" y="57"/>
                </a:lnTo>
                <a:lnTo>
                  <a:pt x="51" y="57"/>
                </a:lnTo>
                <a:lnTo>
                  <a:pt x="39" y="112"/>
                </a:lnTo>
                <a:lnTo>
                  <a:pt x="39" y="112"/>
                </a:lnTo>
                <a:lnTo>
                  <a:pt x="47" y="105"/>
                </a:lnTo>
                <a:lnTo>
                  <a:pt x="47" y="105"/>
                </a:lnTo>
                <a:lnTo>
                  <a:pt x="52" y="103"/>
                </a:lnTo>
                <a:lnTo>
                  <a:pt x="59" y="101"/>
                </a:lnTo>
                <a:lnTo>
                  <a:pt x="64" y="103"/>
                </a:lnTo>
                <a:lnTo>
                  <a:pt x="69" y="107"/>
                </a:lnTo>
                <a:lnTo>
                  <a:pt x="69" y="107"/>
                </a:lnTo>
                <a:lnTo>
                  <a:pt x="69" y="107"/>
                </a:lnTo>
                <a:lnTo>
                  <a:pt x="73" y="112"/>
                </a:lnTo>
                <a:lnTo>
                  <a:pt x="75" y="119"/>
                </a:lnTo>
                <a:lnTo>
                  <a:pt x="75" y="124"/>
                </a:lnTo>
                <a:lnTo>
                  <a:pt x="71" y="131"/>
                </a:lnTo>
                <a:lnTo>
                  <a:pt x="25" y="186"/>
                </a:lnTo>
                <a:lnTo>
                  <a:pt x="25" y="186"/>
                </a:lnTo>
                <a:lnTo>
                  <a:pt x="20" y="191"/>
                </a:lnTo>
                <a:lnTo>
                  <a:pt x="20" y="191"/>
                </a:lnTo>
                <a:lnTo>
                  <a:pt x="0" y="278"/>
                </a:lnTo>
                <a:lnTo>
                  <a:pt x="193" y="278"/>
                </a:lnTo>
                <a:lnTo>
                  <a:pt x="173" y="191"/>
                </a:lnTo>
                <a:lnTo>
                  <a:pt x="173" y="191"/>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15" name="Freeform 3277"/>
          <p:cNvSpPr>
            <a:spLocks/>
          </p:cNvSpPr>
          <p:nvPr/>
        </p:nvSpPr>
        <p:spPr bwMode="auto">
          <a:xfrm>
            <a:off x="604839" y="4225926"/>
            <a:ext cx="12700" cy="12700"/>
          </a:xfrm>
          <a:custGeom>
            <a:avLst/>
            <a:gdLst>
              <a:gd name="T0" fmla="*/ 0 w 17"/>
              <a:gd name="T1" fmla="*/ 0 h 16"/>
              <a:gd name="T2" fmla="*/ 17 w 17"/>
              <a:gd name="T3" fmla="*/ 16 h 16"/>
              <a:gd name="T4" fmla="*/ 0 w 17"/>
              <a:gd name="T5" fmla="*/ 0 h 16"/>
            </a:gdLst>
            <a:ahLst/>
            <a:cxnLst>
              <a:cxn ang="0">
                <a:pos x="T0" y="T1"/>
              </a:cxn>
              <a:cxn ang="0">
                <a:pos x="T2" y="T3"/>
              </a:cxn>
              <a:cxn ang="0">
                <a:pos x="T4" y="T5"/>
              </a:cxn>
            </a:cxnLst>
            <a:rect l="0" t="0" r="r" b="b"/>
            <a:pathLst>
              <a:path w="17" h="16">
                <a:moveTo>
                  <a:pt x="0" y="0"/>
                </a:moveTo>
                <a:lnTo>
                  <a:pt x="17" y="1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6" name="Line 3278"/>
          <p:cNvSpPr>
            <a:spLocks noChangeShapeType="1"/>
          </p:cNvSpPr>
          <p:nvPr/>
        </p:nvSpPr>
        <p:spPr bwMode="auto">
          <a:xfrm>
            <a:off x="604839" y="4225926"/>
            <a:ext cx="12700"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17" name="Freeform 3279"/>
          <p:cNvSpPr>
            <a:spLocks/>
          </p:cNvSpPr>
          <p:nvPr/>
        </p:nvSpPr>
        <p:spPr bwMode="auto">
          <a:xfrm>
            <a:off x="635001" y="4256089"/>
            <a:ext cx="12700" cy="11113"/>
          </a:xfrm>
          <a:custGeom>
            <a:avLst/>
            <a:gdLst>
              <a:gd name="T0" fmla="*/ 0 w 16"/>
              <a:gd name="T1" fmla="*/ 0 h 15"/>
              <a:gd name="T2" fmla="*/ 16 w 16"/>
              <a:gd name="T3" fmla="*/ 15 h 15"/>
              <a:gd name="T4" fmla="*/ 0 w 16"/>
              <a:gd name="T5" fmla="*/ 0 h 15"/>
            </a:gdLst>
            <a:ahLst/>
            <a:cxnLst>
              <a:cxn ang="0">
                <a:pos x="T0" y="T1"/>
              </a:cxn>
              <a:cxn ang="0">
                <a:pos x="T2" y="T3"/>
              </a:cxn>
              <a:cxn ang="0">
                <a:pos x="T4" y="T5"/>
              </a:cxn>
            </a:cxnLst>
            <a:rect l="0" t="0" r="r" b="b"/>
            <a:pathLst>
              <a:path w="16" h="15">
                <a:moveTo>
                  <a:pt x="0" y="0"/>
                </a:moveTo>
                <a:lnTo>
                  <a:pt x="16" y="15"/>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8" name="Line 3280"/>
          <p:cNvSpPr>
            <a:spLocks noChangeShapeType="1"/>
          </p:cNvSpPr>
          <p:nvPr/>
        </p:nvSpPr>
        <p:spPr bwMode="auto">
          <a:xfrm>
            <a:off x="635001" y="4256089"/>
            <a:ext cx="12700" cy="111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19" name="Freeform 3281"/>
          <p:cNvSpPr>
            <a:spLocks/>
          </p:cNvSpPr>
          <p:nvPr/>
        </p:nvSpPr>
        <p:spPr bwMode="auto">
          <a:xfrm>
            <a:off x="635001" y="4225926"/>
            <a:ext cx="12700" cy="12700"/>
          </a:xfrm>
          <a:custGeom>
            <a:avLst/>
            <a:gdLst>
              <a:gd name="T0" fmla="*/ 16 w 16"/>
              <a:gd name="T1" fmla="*/ 0 h 16"/>
              <a:gd name="T2" fmla="*/ 0 w 16"/>
              <a:gd name="T3" fmla="*/ 16 h 16"/>
              <a:gd name="T4" fmla="*/ 16 w 16"/>
              <a:gd name="T5" fmla="*/ 0 h 16"/>
            </a:gdLst>
            <a:ahLst/>
            <a:cxnLst>
              <a:cxn ang="0">
                <a:pos x="T0" y="T1"/>
              </a:cxn>
              <a:cxn ang="0">
                <a:pos x="T2" y="T3"/>
              </a:cxn>
              <a:cxn ang="0">
                <a:pos x="T4" y="T5"/>
              </a:cxn>
            </a:cxnLst>
            <a:rect l="0" t="0" r="r" b="b"/>
            <a:pathLst>
              <a:path w="16" h="16">
                <a:moveTo>
                  <a:pt x="16" y="0"/>
                </a:moveTo>
                <a:lnTo>
                  <a:pt x="0" y="16"/>
                </a:lnTo>
                <a:lnTo>
                  <a:pt x="16"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0" name="Line 3282"/>
          <p:cNvSpPr>
            <a:spLocks noChangeShapeType="1"/>
          </p:cNvSpPr>
          <p:nvPr/>
        </p:nvSpPr>
        <p:spPr bwMode="auto">
          <a:xfrm flipH="1">
            <a:off x="635001" y="4225926"/>
            <a:ext cx="12700"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21" name="Freeform 3283"/>
          <p:cNvSpPr>
            <a:spLocks/>
          </p:cNvSpPr>
          <p:nvPr/>
        </p:nvSpPr>
        <p:spPr bwMode="auto">
          <a:xfrm>
            <a:off x="604839" y="4256089"/>
            <a:ext cx="12700" cy="11113"/>
          </a:xfrm>
          <a:custGeom>
            <a:avLst/>
            <a:gdLst>
              <a:gd name="T0" fmla="*/ 17 w 17"/>
              <a:gd name="T1" fmla="*/ 0 h 15"/>
              <a:gd name="T2" fmla="*/ 0 w 17"/>
              <a:gd name="T3" fmla="*/ 15 h 15"/>
              <a:gd name="T4" fmla="*/ 17 w 17"/>
              <a:gd name="T5" fmla="*/ 0 h 15"/>
            </a:gdLst>
            <a:ahLst/>
            <a:cxnLst>
              <a:cxn ang="0">
                <a:pos x="T0" y="T1"/>
              </a:cxn>
              <a:cxn ang="0">
                <a:pos x="T2" y="T3"/>
              </a:cxn>
              <a:cxn ang="0">
                <a:pos x="T4" y="T5"/>
              </a:cxn>
            </a:cxnLst>
            <a:rect l="0" t="0" r="r" b="b"/>
            <a:pathLst>
              <a:path w="17" h="15">
                <a:moveTo>
                  <a:pt x="17" y="0"/>
                </a:moveTo>
                <a:lnTo>
                  <a:pt x="0" y="15"/>
                </a:lnTo>
                <a:lnTo>
                  <a:pt x="17"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2" name="Line 3284"/>
          <p:cNvSpPr>
            <a:spLocks noChangeShapeType="1"/>
          </p:cNvSpPr>
          <p:nvPr/>
        </p:nvSpPr>
        <p:spPr bwMode="auto">
          <a:xfrm flipH="1">
            <a:off x="604839" y="4256089"/>
            <a:ext cx="12700" cy="111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23" name="Freeform 3285"/>
          <p:cNvSpPr>
            <a:spLocks/>
          </p:cNvSpPr>
          <p:nvPr/>
        </p:nvSpPr>
        <p:spPr bwMode="auto">
          <a:xfrm>
            <a:off x="614364" y="4233864"/>
            <a:ext cx="25400" cy="25400"/>
          </a:xfrm>
          <a:custGeom>
            <a:avLst/>
            <a:gdLst>
              <a:gd name="T0" fmla="*/ 32 w 32"/>
              <a:gd name="T1" fmla="*/ 16 h 32"/>
              <a:gd name="T2" fmla="*/ 32 w 32"/>
              <a:gd name="T3" fmla="*/ 16 h 32"/>
              <a:gd name="T4" fmla="*/ 31 w 32"/>
              <a:gd name="T5" fmla="*/ 23 h 32"/>
              <a:gd name="T6" fmla="*/ 27 w 32"/>
              <a:gd name="T7" fmla="*/ 28 h 32"/>
              <a:gd name="T8" fmla="*/ 23 w 32"/>
              <a:gd name="T9" fmla="*/ 31 h 32"/>
              <a:gd name="T10" fmla="*/ 16 w 32"/>
              <a:gd name="T11" fmla="*/ 32 h 32"/>
              <a:gd name="T12" fmla="*/ 16 w 32"/>
              <a:gd name="T13" fmla="*/ 32 h 32"/>
              <a:gd name="T14" fmla="*/ 10 w 32"/>
              <a:gd name="T15" fmla="*/ 31 h 32"/>
              <a:gd name="T16" fmla="*/ 6 w 32"/>
              <a:gd name="T17" fmla="*/ 28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8"/>
                </a:lnTo>
                <a:lnTo>
                  <a:pt x="23" y="31"/>
                </a:lnTo>
                <a:lnTo>
                  <a:pt x="16" y="32"/>
                </a:lnTo>
                <a:lnTo>
                  <a:pt x="16" y="32"/>
                </a:lnTo>
                <a:lnTo>
                  <a:pt x="10" y="31"/>
                </a:lnTo>
                <a:lnTo>
                  <a:pt x="6" y="28"/>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24" name="Freeform 3286"/>
          <p:cNvSpPr>
            <a:spLocks/>
          </p:cNvSpPr>
          <p:nvPr/>
        </p:nvSpPr>
        <p:spPr bwMode="auto">
          <a:xfrm>
            <a:off x="549276" y="4378327"/>
            <a:ext cx="153988" cy="25400"/>
          </a:xfrm>
          <a:custGeom>
            <a:avLst/>
            <a:gdLst>
              <a:gd name="T0" fmla="*/ 8 w 193"/>
              <a:gd name="T1" fmla="*/ 0 h 32"/>
              <a:gd name="T2" fmla="*/ 0 w 193"/>
              <a:gd name="T3" fmla="*/ 32 h 32"/>
              <a:gd name="T4" fmla="*/ 193 w 193"/>
              <a:gd name="T5" fmla="*/ 32 h 32"/>
              <a:gd name="T6" fmla="*/ 185 w 193"/>
              <a:gd name="T7" fmla="*/ 0 h 32"/>
              <a:gd name="T8" fmla="*/ 8 w 193"/>
              <a:gd name="T9" fmla="*/ 0 h 32"/>
            </a:gdLst>
            <a:ahLst/>
            <a:cxnLst>
              <a:cxn ang="0">
                <a:pos x="T0" y="T1"/>
              </a:cxn>
              <a:cxn ang="0">
                <a:pos x="T2" y="T3"/>
              </a:cxn>
              <a:cxn ang="0">
                <a:pos x="T4" y="T5"/>
              </a:cxn>
              <a:cxn ang="0">
                <a:pos x="T6" y="T7"/>
              </a:cxn>
              <a:cxn ang="0">
                <a:pos x="T8" y="T9"/>
              </a:cxn>
            </a:cxnLst>
            <a:rect l="0" t="0" r="r" b="b"/>
            <a:pathLst>
              <a:path w="193" h="32">
                <a:moveTo>
                  <a:pt x="8" y="0"/>
                </a:moveTo>
                <a:lnTo>
                  <a:pt x="0" y="32"/>
                </a:lnTo>
                <a:lnTo>
                  <a:pt x="193" y="32"/>
                </a:lnTo>
                <a:lnTo>
                  <a:pt x="185" y="0"/>
                </a:lnTo>
                <a:lnTo>
                  <a:pt x="8" y="0"/>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25" name="Line 3287"/>
          <p:cNvSpPr>
            <a:spLocks noChangeShapeType="1"/>
          </p:cNvSpPr>
          <p:nvPr/>
        </p:nvSpPr>
        <p:spPr bwMode="auto">
          <a:xfrm>
            <a:off x="520701" y="4403726"/>
            <a:ext cx="21272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26" name="Freeform 3288"/>
          <p:cNvSpPr>
            <a:spLocks/>
          </p:cNvSpPr>
          <p:nvPr/>
        </p:nvSpPr>
        <p:spPr bwMode="auto">
          <a:xfrm>
            <a:off x="827088" y="4089402"/>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2" y="482"/>
                </a:lnTo>
                <a:lnTo>
                  <a:pt x="242"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3927" name="Group 3926"/>
          <p:cNvGrpSpPr/>
          <p:nvPr/>
        </p:nvGrpSpPr>
        <p:grpSpPr>
          <a:xfrm>
            <a:off x="895351" y="4148139"/>
            <a:ext cx="246063" cy="247651"/>
            <a:chOff x="895350" y="4148138"/>
            <a:chExt cx="246063" cy="247651"/>
          </a:xfrm>
        </p:grpSpPr>
        <p:sp>
          <p:nvSpPr>
            <p:cNvPr id="3928"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29"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30"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31"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32"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3"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34"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35"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36"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37"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38"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9"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40"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41"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42"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43"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44"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45"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46"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47"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48"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49"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50"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51"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52"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53"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54"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55"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56"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57"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58"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59"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60"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61"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62"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63"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64"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65"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66"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67"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68"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69"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70"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71"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72"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73"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74"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75"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76"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77"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78"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79"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80"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81"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82"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grpSp>
      <p:sp>
        <p:nvSpPr>
          <p:cNvPr id="3983" name="Freeform 3344"/>
          <p:cNvSpPr>
            <a:spLocks/>
          </p:cNvSpPr>
          <p:nvPr/>
        </p:nvSpPr>
        <p:spPr bwMode="auto">
          <a:xfrm>
            <a:off x="1217614" y="4089402"/>
            <a:ext cx="384175" cy="382588"/>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5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4"/>
                </a:lnTo>
                <a:lnTo>
                  <a:pt x="71" y="411"/>
                </a:lnTo>
                <a:lnTo>
                  <a:pt x="88" y="427"/>
                </a:lnTo>
                <a:lnTo>
                  <a:pt x="105" y="440"/>
                </a:lnTo>
                <a:lnTo>
                  <a:pt x="126" y="453"/>
                </a:lnTo>
                <a:lnTo>
                  <a:pt x="147" y="463"/>
                </a:lnTo>
                <a:lnTo>
                  <a:pt x="168"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84" name="Rectangle 3345"/>
          <p:cNvSpPr>
            <a:spLocks noChangeArrowheads="1"/>
          </p:cNvSpPr>
          <p:nvPr/>
        </p:nvSpPr>
        <p:spPr bwMode="auto">
          <a:xfrm>
            <a:off x="1333500" y="4186238"/>
            <a:ext cx="152400"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85" name="Rectangle 3346"/>
          <p:cNvSpPr>
            <a:spLocks noChangeArrowheads="1"/>
          </p:cNvSpPr>
          <p:nvPr/>
        </p:nvSpPr>
        <p:spPr bwMode="auto">
          <a:xfrm>
            <a:off x="1341439" y="4203701"/>
            <a:ext cx="136525" cy="1698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86" name="Rectangle 3347"/>
          <p:cNvSpPr>
            <a:spLocks noChangeArrowheads="1"/>
          </p:cNvSpPr>
          <p:nvPr/>
        </p:nvSpPr>
        <p:spPr bwMode="auto">
          <a:xfrm>
            <a:off x="1358901" y="4221163"/>
            <a:ext cx="101600" cy="152400"/>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87" name="Freeform 3348"/>
          <p:cNvSpPr>
            <a:spLocks/>
          </p:cNvSpPr>
          <p:nvPr/>
        </p:nvSpPr>
        <p:spPr bwMode="auto">
          <a:xfrm>
            <a:off x="1341439" y="4152901"/>
            <a:ext cx="136525" cy="33338"/>
          </a:xfrm>
          <a:custGeom>
            <a:avLst/>
            <a:gdLst>
              <a:gd name="T0" fmla="*/ 0 w 172"/>
              <a:gd name="T1" fmla="*/ 43 h 43"/>
              <a:gd name="T2" fmla="*/ 0 w 172"/>
              <a:gd name="T3" fmla="*/ 43 h 43"/>
              <a:gd name="T4" fmla="*/ 0 w 172"/>
              <a:gd name="T5" fmla="*/ 35 h 43"/>
              <a:gd name="T6" fmla="*/ 3 w 172"/>
              <a:gd name="T7" fmla="*/ 27 h 43"/>
              <a:gd name="T8" fmla="*/ 8 w 172"/>
              <a:gd name="T9" fmla="*/ 19 h 43"/>
              <a:gd name="T10" fmla="*/ 15 w 172"/>
              <a:gd name="T11" fmla="*/ 12 h 43"/>
              <a:gd name="T12" fmla="*/ 26 w 172"/>
              <a:gd name="T13" fmla="*/ 8 h 43"/>
              <a:gd name="T14" fmla="*/ 42 w 172"/>
              <a:gd name="T15" fmla="*/ 4 h 43"/>
              <a:gd name="T16" fmla="*/ 60 w 172"/>
              <a:gd name="T17" fmla="*/ 1 h 43"/>
              <a:gd name="T18" fmla="*/ 86 w 172"/>
              <a:gd name="T19" fmla="*/ 0 h 43"/>
              <a:gd name="T20" fmla="*/ 86 w 172"/>
              <a:gd name="T21" fmla="*/ 0 h 43"/>
              <a:gd name="T22" fmla="*/ 111 w 172"/>
              <a:gd name="T23" fmla="*/ 1 h 43"/>
              <a:gd name="T24" fmla="*/ 130 w 172"/>
              <a:gd name="T25" fmla="*/ 4 h 43"/>
              <a:gd name="T26" fmla="*/ 146 w 172"/>
              <a:gd name="T27" fmla="*/ 8 h 43"/>
              <a:gd name="T28" fmla="*/ 157 w 172"/>
              <a:gd name="T29" fmla="*/ 12 h 43"/>
              <a:gd name="T30" fmla="*/ 164 w 172"/>
              <a:gd name="T31" fmla="*/ 19 h 43"/>
              <a:gd name="T32" fmla="*/ 169 w 172"/>
              <a:gd name="T33" fmla="*/ 27 h 43"/>
              <a:gd name="T34" fmla="*/ 172 w 172"/>
              <a:gd name="T35" fmla="*/ 35 h 43"/>
              <a:gd name="T36" fmla="*/ 172 w 172"/>
              <a:gd name="T37" fmla="*/ 43 h 43"/>
              <a:gd name="T38" fmla="*/ 0 w 172"/>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2" h="43">
                <a:moveTo>
                  <a:pt x="0" y="43"/>
                </a:moveTo>
                <a:lnTo>
                  <a:pt x="0" y="43"/>
                </a:lnTo>
                <a:lnTo>
                  <a:pt x="0" y="35"/>
                </a:lnTo>
                <a:lnTo>
                  <a:pt x="3" y="27"/>
                </a:lnTo>
                <a:lnTo>
                  <a:pt x="8" y="19"/>
                </a:lnTo>
                <a:lnTo>
                  <a:pt x="15" y="12"/>
                </a:lnTo>
                <a:lnTo>
                  <a:pt x="26" y="8"/>
                </a:lnTo>
                <a:lnTo>
                  <a:pt x="42" y="4"/>
                </a:lnTo>
                <a:lnTo>
                  <a:pt x="60" y="1"/>
                </a:lnTo>
                <a:lnTo>
                  <a:pt x="86" y="0"/>
                </a:lnTo>
                <a:lnTo>
                  <a:pt x="86" y="0"/>
                </a:lnTo>
                <a:lnTo>
                  <a:pt x="111" y="1"/>
                </a:lnTo>
                <a:lnTo>
                  <a:pt x="130" y="4"/>
                </a:lnTo>
                <a:lnTo>
                  <a:pt x="146" y="8"/>
                </a:lnTo>
                <a:lnTo>
                  <a:pt x="157" y="12"/>
                </a:lnTo>
                <a:lnTo>
                  <a:pt x="164" y="19"/>
                </a:lnTo>
                <a:lnTo>
                  <a:pt x="169" y="27"/>
                </a:lnTo>
                <a:lnTo>
                  <a:pt x="172" y="35"/>
                </a:lnTo>
                <a:lnTo>
                  <a:pt x="172" y="43"/>
                </a:lnTo>
                <a:lnTo>
                  <a:pt x="0" y="4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88" name="Line 3349"/>
          <p:cNvSpPr>
            <a:spLocks noChangeShapeType="1"/>
          </p:cNvSpPr>
          <p:nvPr/>
        </p:nvSpPr>
        <p:spPr bwMode="auto">
          <a:xfrm>
            <a:off x="1379539" y="4170363"/>
            <a:ext cx="60325"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89" name="Line 3350"/>
          <p:cNvSpPr>
            <a:spLocks noChangeShapeType="1"/>
          </p:cNvSpPr>
          <p:nvPr/>
        </p:nvSpPr>
        <p:spPr bwMode="auto">
          <a:xfrm>
            <a:off x="1358901" y="4340226"/>
            <a:ext cx="1016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90" name="Line 3351"/>
          <p:cNvSpPr>
            <a:spLocks noChangeShapeType="1"/>
          </p:cNvSpPr>
          <p:nvPr/>
        </p:nvSpPr>
        <p:spPr bwMode="auto">
          <a:xfrm>
            <a:off x="1358901" y="4297363"/>
            <a:ext cx="1016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91" name="Line 3352"/>
          <p:cNvSpPr>
            <a:spLocks noChangeShapeType="1"/>
          </p:cNvSpPr>
          <p:nvPr/>
        </p:nvSpPr>
        <p:spPr bwMode="auto">
          <a:xfrm>
            <a:off x="1358901" y="4254501"/>
            <a:ext cx="1016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92" name="Line 3353"/>
          <p:cNvSpPr>
            <a:spLocks noChangeShapeType="1"/>
          </p:cNvSpPr>
          <p:nvPr/>
        </p:nvSpPr>
        <p:spPr bwMode="auto">
          <a:xfrm flipV="1">
            <a:off x="1409700" y="4221163"/>
            <a:ext cx="0" cy="1524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93" name="Rectangle 3354"/>
          <p:cNvSpPr>
            <a:spLocks noChangeArrowheads="1"/>
          </p:cNvSpPr>
          <p:nvPr/>
        </p:nvSpPr>
        <p:spPr bwMode="auto">
          <a:xfrm>
            <a:off x="1323975" y="4373564"/>
            <a:ext cx="171450"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94" name="Freeform 3355"/>
          <p:cNvSpPr>
            <a:spLocks/>
          </p:cNvSpPr>
          <p:nvPr/>
        </p:nvSpPr>
        <p:spPr bwMode="auto">
          <a:xfrm>
            <a:off x="1609725" y="4089402"/>
            <a:ext cx="382588" cy="382588"/>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4" y="335"/>
                </a:lnTo>
                <a:lnTo>
                  <a:pt x="472"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95" name="Line 3356"/>
          <p:cNvSpPr>
            <a:spLocks noChangeShapeType="1"/>
          </p:cNvSpPr>
          <p:nvPr/>
        </p:nvSpPr>
        <p:spPr bwMode="auto">
          <a:xfrm>
            <a:off x="1762126" y="4310063"/>
            <a:ext cx="90488" cy="762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96" name="Line 3357"/>
          <p:cNvSpPr>
            <a:spLocks noChangeShapeType="1"/>
          </p:cNvSpPr>
          <p:nvPr/>
        </p:nvSpPr>
        <p:spPr bwMode="auto">
          <a:xfrm flipV="1">
            <a:off x="1749426" y="4310063"/>
            <a:ext cx="90488" cy="762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97" name="Freeform 3358"/>
          <p:cNvSpPr>
            <a:spLocks/>
          </p:cNvSpPr>
          <p:nvPr/>
        </p:nvSpPr>
        <p:spPr bwMode="auto">
          <a:xfrm>
            <a:off x="1789114" y="4259263"/>
            <a:ext cx="25400" cy="25400"/>
          </a:xfrm>
          <a:custGeom>
            <a:avLst/>
            <a:gdLst>
              <a:gd name="T0" fmla="*/ 32 w 32"/>
              <a:gd name="T1" fmla="*/ 16 h 32"/>
              <a:gd name="T2" fmla="*/ 32 w 32"/>
              <a:gd name="T3" fmla="*/ 16 h 32"/>
              <a:gd name="T4" fmla="*/ 31 w 32"/>
              <a:gd name="T5" fmla="*/ 23 h 32"/>
              <a:gd name="T6" fmla="*/ 27 w 32"/>
              <a:gd name="T7" fmla="*/ 28 h 32"/>
              <a:gd name="T8" fmla="*/ 23 w 32"/>
              <a:gd name="T9" fmla="*/ 31 h 32"/>
              <a:gd name="T10" fmla="*/ 16 w 32"/>
              <a:gd name="T11" fmla="*/ 32 h 32"/>
              <a:gd name="T12" fmla="*/ 16 w 32"/>
              <a:gd name="T13" fmla="*/ 32 h 32"/>
              <a:gd name="T14" fmla="*/ 9 w 32"/>
              <a:gd name="T15" fmla="*/ 31 h 32"/>
              <a:gd name="T16" fmla="*/ 5 w 32"/>
              <a:gd name="T17" fmla="*/ 28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8"/>
                </a:lnTo>
                <a:lnTo>
                  <a:pt x="23" y="31"/>
                </a:lnTo>
                <a:lnTo>
                  <a:pt x="16" y="32"/>
                </a:lnTo>
                <a:lnTo>
                  <a:pt x="16" y="32"/>
                </a:lnTo>
                <a:lnTo>
                  <a:pt x="9" y="31"/>
                </a:lnTo>
                <a:lnTo>
                  <a:pt x="5" y="28"/>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98" name="Rectangle 3359"/>
          <p:cNvSpPr>
            <a:spLocks noChangeArrowheads="1"/>
          </p:cNvSpPr>
          <p:nvPr/>
        </p:nvSpPr>
        <p:spPr bwMode="auto">
          <a:xfrm>
            <a:off x="1703389" y="4370389"/>
            <a:ext cx="33338" cy="15875"/>
          </a:xfrm>
          <a:prstGeom prst="rect">
            <a:avLst/>
          </a:prstGeom>
          <a:solidFill>
            <a:srgbClr val="A6ACB2"/>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999" name="Line 3360"/>
          <p:cNvSpPr>
            <a:spLocks noChangeShapeType="1"/>
          </p:cNvSpPr>
          <p:nvPr/>
        </p:nvSpPr>
        <p:spPr bwMode="auto">
          <a:xfrm>
            <a:off x="1827214" y="4227514"/>
            <a:ext cx="25400" cy="1587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00" name="Line 3361"/>
          <p:cNvSpPr>
            <a:spLocks noChangeShapeType="1"/>
          </p:cNvSpPr>
          <p:nvPr/>
        </p:nvSpPr>
        <p:spPr bwMode="auto">
          <a:xfrm flipV="1">
            <a:off x="1749426" y="4260852"/>
            <a:ext cx="20638" cy="12541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01" name="Line 3362"/>
          <p:cNvSpPr>
            <a:spLocks noChangeShapeType="1"/>
          </p:cNvSpPr>
          <p:nvPr/>
        </p:nvSpPr>
        <p:spPr bwMode="auto">
          <a:xfrm flipH="1">
            <a:off x="1762125" y="4310063"/>
            <a:ext cx="777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02" name="Line 3363"/>
          <p:cNvSpPr>
            <a:spLocks noChangeShapeType="1"/>
          </p:cNvSpPr>
          <p:nvPr/>
        </p:nvSpPr>
        <p:spPr bwMode="auto">
          <a:xfrm>
            <a:off x="1890713" y="4237039"/>
            <a:ext cx="0" cy="1492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03" name="Line 3364"/>
          <p:cNvSpPr>
            <a:spLocks noChangeShapeType="1"/>
          </p:cNvSpPr>
          <p:nvPr/>
        </p:nvSpPr>
        <p:spPr bwMode="auto">
          <a:xfrm>
            <a:off x="1720850" y="4286251"/>
            <a:ext cx="0" cy="841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04" name="Line 3365"/>
          <p:cNvSpPr>
            <a:spLocks noChangeShapeType="1"/>
          </p:cNvSpPr>
          <p:nvPr/>
        </p:nvSpPr>
        <p:spPr bwMode="auto">
          <a:xfrm flipH="1">
            <a:off x="1677989" y="4386263"/>
            <a:ext cx="2460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05" name="Freeform 3366"/>
          <p:cNvSpPr>
            <a:spLocks/>
          </p:cNvSpPr>
          <p:nvPr/>
        </p:nvSpPr>
        <p:spPr bwMode="auto">
          <a:xfrm>
            <a:off x="1712913" y="4195764"/>
            <a:ext cx="146050" cy="90488"/>
          </a:xfrm>
          <a:custGeom>
            <a:avLst/>
            <a:gdLst>
              <a:gd name="T0" fmla="*/ 183 w 183"/>
              <a:gd name="T1" fmla="*/ 17 h 115"/>
              <a:gd name="T2" fmla="*/ 16 w 183"/>
              <a:gd name="T3" fmla="*/ 114 h 115"/>
              <a:gd name="T4" fmla="*/ 16 w 183"/>
              <a:gd name="T5" fmla="*/ 114 h 115"/>
              <a:gd name="T6" fmla="*/ 12 w 183"/>
              <a:gd name="T7" fmla="*/ 115 h 115"/>
              <a:gd name="T8" fmla="*/ 8 w 183"/>
              <a:gd name="T9" fmla="*/ 115 h 115"/>
              <a:gd name="T10" fmla="*/ 4 w 183"/>
              <a:gd name="T11" fmla="*/ 114 h 115"/>
              <a:gd name="T12" fmla="*/ 1 w 183"/>
              <a:gd name="T13" fmla="*/ 110 h 115"/>
              <a:gd name="T14" fmla="*/ 1 w 183"/>
              <a:gd name="T15" fmla="*/ 110 h 115"/>
              <a:gd name="T16" fmla="*/ 1 w 183"/>
              <a:gd name="T17" fmla="*/ 110 h 115"/>
              <a:gd name="T18" fmla="*/ 0 w 183"/>
              <a:gd name="T19" fmla="*/ 105 h 115"/>
              <a:gd name="T20" fmla="*/ 0 w 183"/>
              <a:gd name="T21" fmla="*/ 101 h 115"/>
              <a:gd name="T22" fmla="*/ 3 w 183"/>
              <a:gd name="T23" fmla="*/ 97 h 115"/>
              <a:gd name="T24" fmla="*/ 5 w 183"/>
              <a:gd name="T25" fmla="*/ 95 h 115"/>
              <a:gd name="T26" fmla="*/ 170 w 183"/>
              <a:gd name="T27" fmla="*/ 0 h 115"/>
              <a:gd name="T28" fmla="*/ 183 w 183"/>
              <a:gd name="T29" fmla="*/ 1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3" h="115">
                <a:moveTo>
                  <a:pt x="183" y="17"/>
                </a:moveTo>
                <a:lnTo>
                  <a:pt x="16" y="114"/>
                </a:lnTo>
                <a:lnTo>
                  <a:pt x="16" y="114"/>
                </a:lnTo>
                <a:lnTo>
                  <a:pt x="12" y="115"/>
                </a:lnTo>
                <a:lnTo>
                  <a:pt x="8" y="115"/>
                </a:lnTo>
                <a:lnTo>
                  <a:pt x="4" y="114"/>
                </a:lnTo>
                <a:lnTo>
                  <a:pt x="1" y="110"/>
                </a:lnTo>
                <a:lnTo>
                  <a:pt x="1" y="110"/>
                </a:lnTo>
                <a:lnTo>
                  <a:pt x="1" y="110"/>
                </a:lnTo>
                <a:lnTo>
                  <a:pt x="0" y="105"/>
                </a:lnTo>
                <a:lnTo>
                  <a:pt x="0" y="101"/>
                </a:lnTo>
                <a:lnTo>
                  <a:pt x="3" y="97"/>
                </a:lnTo>
                <a:lnTo>
                  <a:pt x="5" y="95"/>
                </a:lnTo>
                <a:lnTo>
                  <a:pt x="170" y="0"/>
                </a:lnTo>
                <a:lnTo>
                  <a:pt x="183" y="17"/>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06" name="Freeform 3367"/>
          <p:cNvSpPr>
            <a:spLocks/>
          </p:cNvSpPr>
          <p:nvPr/>
        </p:nvSpPr>
        <p:spPr bwMode="auto">
          <a:xfrm>
            <a:off x="1833563" y="4151314"/>
            <a:ext cx="66675" cy="87313"/>
          </a:xfrm>
          <a:custGeom>
            <a:avLst/>
            <a:gdLst>
              <a:gd name="T0" fmla="*/ 8 w 83"/>
              <a:gd name="T1" fmla="*/ 10 h 110"/>
              <a:gd name="T2" fmla="*/ 21 w 83"/>
              <a:gd name="T3" fmla="*/ 2 h 110"/>
              <a:gd name="T4" fmla="*/ 21 w 83"/>
              <a:gd name="T5" fmla="*/ 2 h 110"/>
              <a:gd name="T6" fmla="*/ 24 w 83"/>
              <a:gd name="T7" fmla="*/ 0 h 110"/>
              <a:gd name="T8" fmla="*/ 28 w 83"/>
              <a:gd name="T9" fmla="*/ 0 h 110"/>
              <a:gd name="T10" fmla="*/ 34 w 83"/>
              <a:gd name="T11" fmla="*/ 0 h 110"/>
              <a:gd name="T12" fmla="*/ 41 w 83"/>
              <a:gd name="T13" fmla="*/ 4 h 110"/>
              <a:gd name="T14" fmla="*/ 44 w 83"/>
              <a:gd name="T15" fmla="*/ 7 h 110"/>
              <a:gd name="T16" fmla="*/ 45 w 83"/>
              <a:gd name="T17" fmla="*/ 10 h 110"/>
              <a:gd name="T18" fmla="*/ 80 w 83"/>
              <a:gd name="T19" fmla="*/ 85 h 110"/>
              <a:gd name="T20" fmla="*/ 80 w 83"/>
              <a:gd name="T21" fmla="*/ 85 h 110"/>
              <a:gd name="T22" fmla="*/ 83 w 83"/>
              <a:gd name="T23" fmla="*/ 91 h 110"/>
              <a:gd name="T24" fmla="*/ 81 w 83"/>
              <a:gd name="T25" fmla="*/ 98 h 110"/>
              <a:gd name="T26" fmla="*/ 79 w 83"/>
              <a:gd name="T27" fmla="*/ 104 h 110"/>
              <a:gd name="T28" fmla="*/ 73 w 83"/>
              <a:gd name="T29" fmla="*/ 108 h 110"/>
              <a:gd name="T30" fmla="*/ 73 w 83"/>
              <a:gd name="T31" fmla="*/ 108 h 110"/>
              <a:gd name="T32" fmla="*/ 73 w 83"/>
              <a:gd name="T33" fmla="*/ 108 h 110"/>
              <a:gd name="T34" fmla="*/ 67 w 83"/>
              <a:gd name="T35" fmla="*/ 110 h 110"/>
              <a:gd name="T36" fmla="*/ 61 w 83"/>
              <a:gd name="T37" fmla="*/ 110 h 110"/>
              <a:gd name="T38" fmla="*/ 55 w 83"/>
              <a:gd name="T39" fmla="*/ 108 h 110"/>
              <a:gd name="T40" fmla="*/ 51 w 83"/>
              <a:gd name="T41" fmla="*/ 102 h 110"/>
              <a:gd name="T42" fmla="*/ 2 w 83"/>
              <a:gd name="T43" fmla="*/ 35 h 110"/>
              <a:gd name="T44" fmla="*/ 2 w 83"/>
              <a:gd name="T45" fmla="*/ 35 h 110"/>
              <a:gd name="T46" fmla="*/ 1 w 83"/>
              <a:gd name="T47" fmla="*/ 31 h 110"/>
              <a:gd name="T48" fmla="*/ 0 w 83"/>
              <a:gd name="T49" fmla="*/ 28 h 110"/>
              <a:gd name="T50" fmla="*/ 0 w 83"/>
              <a:gd name="T51" fmla="*/ 20 h 110"/>
              <a:gd name="T52" fmla="*/ 2 w 83"/>
              <a:gd name="T53" fmla="*/ 15 h 110"/>
              <a:gd name="T54" fmla="*/ 5 w 83"/>
              <a:gd name="T55" fmla="*/ 11 h 110"/>
              <a:gd name="T56" fmla="*/ 8 w 83"/>
              <a:gd name="T57" fmla="*/ 10 h 110"/>
              <a:gd name="T58" fmla="*/ 8 w 83"/>
              <a:gd name="T59" fmla="*/ 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110">
                <a:moveTo>
                  <a:pt x="8" y="10"/>
                </a:moveTo>
                <a:lnTo>
                  <a:pt x="21" y="2"/>
                </a:lnTo>
                <a:lnTo>
                  <a:pt x="21" y="2"/>
                </a:lnTo>
                <a:lnTo>
                  <a:pt x="24" y="0"/>
                </a:lnTo>
                <a:lnTo>
                  <a:pt x="28" y="0"/>
                </a:lnTo>
                <a:lnTo>
                  <a:pt x="34" y="0"/>
                </a:lnTo>
                <a:lnTo>
                  <a:pt x="41" y="4"/>
                </a:lnTo>
                <a:lnTo>
                  <a:pt x="44" y="7"/>
                </a:lnTo>
                <a:lnTo>
                  <a:pt x="45" y="10"/>
                </a:lnTo>
                <a:lnTo>
                  <a:pt x="80" y="85"/>
                </a:lnTo>
                <a:lnTo>
                  <a:pt x="80" y="85"/>
                </a:lnTo>
                <a:lnTo>
                  <a:pt x="83" y="91"/>
                </a:lnTo>
                <a:lnTo>
                  <a:pt x="81" y="98"/>
                </a:lnTo>
                <a:lnTo>
                  <a:pt x="79" y="104"/>
                </a:lnTo>
                <a:lnTo>
                  <a:pt x="73" y="108"/>
                </a:lnTo>
                <a:lnTo>
                  <a:pt x="73" y="108"/>
                </a:lnTo>
                <a:lnTo>
                  <a:pt x="73" y="108"/>
                </a:lnTo>
                <a:lnTo>
                  <a:pt x="67" y="110"/>
                </a:lnTo>
                <a:lnTo>
                  <a:pt x="61" y="110"/>
                </a:lnTo>
                <a:lnTo>
                  <a:pt x="55" y="108"/>
                </a:lnTo>
                <a:lnTo>
                  <a:pt x="51" y="102"/>
                </a:lnTo>
                <a:lnTo>
                  <a:pt x="2" y="35"/>
                </a:lnTo>
                <a:lnTo>
                  <a:pt x="2" y="35"/>
                </a:lnTo>
                <a:lnTo>
                  <a:pt x="1" y="31"/>
                </a:lnTo>
                <a:lnTo>
                  <a:pt x="0" y="28"/>
                </a:lnTo>
                <a:lnTo>
                  <a:pt x="0" y="20"/>
                </a:lnTo>
                <a:lnTo>
                  <a:pt x="2" y="15"/>
                </a:lnTo>
                <a:lnTo>
                  <a:pt x="5" y="11"/>
                </a:lnTo>
                <a:lnTo>
                  <a:pt x="8" y="10"/>
                </a:lnTo>
                <a:lnTo>
                  <a:pt x="8" y="10"/>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07" name="Freeform 3368"/>
          <p:cNvSpPr>
            <a:spLocks/>
          </p:cNvSpPr>
          <p:nvPr/>
        </p:nvSpPr>
        <p:spPr bwMode="auto">
          <a:xfrm>
            <a:off x="2001839" y="4089402"/>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5" y="193"/>
                </a:lnTo>
                <a:lnTo>
                  <a:pt x="1" y="217"/>
                </a:lnTo>
                <a:lnTo>
                  <a:pt x="0" y="241"/>
                </a:lnTo>
                <a:lnTo>
                  <a:pt x="0" y="241"/>
                </a:lnTo>
                <a:lnTo>
                  <a:pt x="1" y="265"/>
                </a:lnTo>
                <a:lnTo>
                  <a:pt x="5"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08" name="Freeform 3369"/>
          <p:cNvSpPr>
            <a:spLocks/>
          </p:cNvSpPr>
          <p:nvPr/>
        </p:nvSpPr>
        <p:spPr bwMode="auto">
          <a:xfrm>
            <a:off x="2255839" y="4251326"/>
            <a:ext cx="52388" cy="84138"/>
          </a:xfrm>
          <a:custGeom>
            <a:avLst/>
            <a:gdLst>
              <a:gd name="T0" fmla="*/ 64 w 64"/>
              <a:gd name="T1" fmla="*/ 0 h 107"/>
              <a:gd name="T2" fmla="*/ 64 w 64"/>
              <a:gd name="T3" fmla="*/ 91 h 107"/>
              <a:gd name="T4" fmla="*/ 64 w 64"/>
              <a:gd name="T5" fmla="*/ 91 h 107"/>
              <a:gd name="T6" fmla="*/ 63 w 64"/>
              <a:gd name="T7" fmla="*/ 98 h 107"/>
              <a:gd name="T8" fmla="*/ 59 w 64"/>
              <a:gd name="T9" fmla="*/ 103 h 107"/>
              <a:gd name="T10" fmla="*/ 55 w 64"/>
              <a:gd name="T11" fmla="*/ 106 h 107"/>
              <a:gd name="T12" fmla="*/ 48 w 64"/>
              <a:gd name="T13" fmla="*/ 107 h 107"/>
              <a:gd name="T14" fmla="*/ 48 w 64"/>
              <a:gd name="T15" fmla="*/ 107 h 107"/>
              <a:gd name="T16" fmla="*/ 48 w 64"/>
              <a:gd name="T17" fmla="*/ 107 h 107"/>
              <a:gd name="T18" fmla="*/ 41 w 64"/>
              <a:gd name="T19" fmla="*/ 106 h 107"/>
              <a:gd name="T20" fmla="*/ 37 w 64"/>
              <a:gd name="T21" fmla="*/ 103 h 107"/>
              <a:gd name="T22" fmla="*/ 33 w 64"/>
              <a:gd name="T23" fmla="*/ 98 h 107"/>
              <a:gd name="T24" fmla="*/ 32 w 64"/>
              <a:gd name="T25" fmla="*/ 91 h 107"/>
              <a:gd name="T26" fmla="*/ 32 w 64"/>
              <a:gd name="T27" fmla="*/ 11 h 107"/>
              <a:gd name="T28" fmla="*/ 32 w 64"/>
              <a:gd name="T29" fmla="*/ 11 h 107"/>
              <a:gd name="T30" fmla="*/ 31 w 64"/>
              <a:gd name="T31" fmla="*/ 7 h 107"/>
              <a:gd name="T32" fmla="*/ 29 w 64"/>
              <a:gd name="T33" fmla="*/ 3 h 107"/>
              <a:gd name="T34" fmla="*/ 25 w 64"/>
              <a:gd name="T35" fmla="*/ 2 h 107"/>
              <a:gd name="T36" fmla="*/ 21 w 64"/>
              <a:gd name="T37" fmla="*/ 0 h 107"/>
              <a:gd name="T38" fmla="*/ 0 w 64"/>
              <a:gd name="T3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7">
                <a:moveTo>
                  <a:pt x="64" y="0"/>
                </a:moveTo>
                <a:lnTo>
                  <a:pt x="64" y="91"/>
                </a:lnTo>
                <a:lnTo>
                  <a:pt x="64" y="91"/>
                </a:lnTo>
                <a:lnTo>
                  <a:pt x="63" y="98"/>
                </a:lnTo>
                <a:lnTo>
                  <a:pt x="59" y="103"/>
                </a:lnTo>
                <a:lnTo>
                  <a:pt x="55" y="106"/>
                </a:lnTo>
                <a:lnTo>
                  <a:pt x="48" y="107"/>
                </a:lnTo>
                <a:lnTo>
                  <a:pt x="48" y="107"/>
                </a:lnTo>
                <a:lnTo>
                  <a:pt x="48" y="107"/>
                </a:lnTo>
                <a:lnTo>
                  <a:pt x="41" y="106"/>
                </a:lnTo>
                <a:lnTo>
                  <a:pt x="37" y="103"/>
                </a:lnTo>
                <a:lnTo>
                  <a:pt x="33" y="98"/>
                </a:lnTo>
                <a:lnTo>
                  <a:pt x="32" y="91"/>
                </a:lnTo>
                <a:lnTo>
                  <a:pt x="32" y="11"/>
                </a:lnTo>
                <a:lnTo>
                  <a:pt x="32" y="11"/>
                </a:lnTo>
                <a:lnTo>
                  <a:pt x="31" y="7"/>
                </a:lnTo>
                <a:lnTo>
                  <a:pt x="29" y="3"/>
                </a:lnTo>
                <a:lnTo>
                  <a:pt x="25" y="2"/>
                </a:lnTo>
                <a:lnTo>
                  <a:pt x="21"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09" name="Freeform 3370"/>
          <p:cNvSpPr>
            <a:spLocks/>
          </p:cNvSpPr>
          <p:nvPr/>
        </p:nvSpPr>
        <p:spPr bwMode="auto">
          <a:xfrm>
            <a:off x="2128839" y="4165602"/>
            <a:ext cx="127000" cy="220663"/>
          </a:xfrm>
          <a:custGeom>
            <a:avLst/>
            <a:gdLst>
              <a:gd name="T0" fmla="*/ 0 w 161"/>
              <a:gd name="T1" fmla="*/ 279 h 279"/>
              <a:gd name="T2" fmla="*/ 0 w 161"/>
              <a:gd name="T3" fmla="*/ 22 h 279"/>
              <a:gd name="T4" fmla="*/ 0 w 161"/>
              <a:gd name="T5" fmla="*/ 22 h 279"/>
              <a:gd name="T6" fmla="*/ 0 w 161"/>
              <a:gd name="T7" fmla="*/ 18 h 279"/>
              <a:gd name="T8" fmla="*/ 1 w 161"/>
              <a:gd name="T9" fmla="*/ 14 h 279"/>
              <a:gd name="T10" fmla="*/ 7 w 161"/>
              <a:gd name="T11" fmla="*/ 7 h 279"/>
              <a:gd name="T12" fmla="*/ 13 w 161"/>
              <a:gd name="T13" fmla="*/ 1 h 279"/>
              <a:gd name="T14" fmla="*/ 17 w 161"/>
              <a:gd name="T15" fmla="*/ 0 h 279"/>
              <a:gd name="T16" fmla="*/ 21 w 161"/>
              <a:gd name="T17" fmla="*/ 0 h 279"/>
              <a:gd name="T18" fmla="*/ 139 w 161"/>
              <a:gd name="T19" fmla="*/ 0 h 279"/>
              <a:gd name="T20" fmla="*/ 139 w 161"/>
              <a:gd name="T21" fmla="*/ 0 h 279"/>
              <a:gd name="T22" fmla="*/ 143 w 161"/>
              <a:gd name="T23" fmla="*/ 0 h 279"/>
              <a:gd name="T24" fmla="*/ 147 w 161"/>
              <a:gd name="T25" fmla="*/ 1 h 279"/>
              <a:gd name="T26" fmla="*/ 154 w 161"/>
              <a:gd name="T27" fmla="*/ 7 h 279"/>
              <a:gd name="T28" fmla="*/ 159 w 161"/>
              <a:gd name="T29" fmla="*/ 14 h 279"/>
              <a:gd name="T30" fmla="*/ 161 w 161"/>
              <a:gd name="T31" fmla="*/ 18 h 279"/>
              <a:gd name="T32" fmla="*/ 161 w 161"/>
              <a:gd name="T33" fmla="*/ 22 h 279"/>
              <a:gd name="T34" fmla="*/ 161 w 161"/>
              <a:gd name="T35" fmla="*/ 279 h 279"/>
              <a:gd name="T36" fmla="*/ 0 w 161"/>
              <a:gd name="T37"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279">
                <a:moveTo>
                  <a:pt x="0" y="279"/>
                </a:moveTo>
                <a:lnTo>
                  <a:pt x="0" y="22"/>
                </a:lnTo>
                <a:lnTo>
                  <a:pt x="0" y="22"/>
                </a:lnTo>
                <a:lnTo>
                  <a:pt x="0" y="18"/>
                </a:lnTo>
                <a:lnTo>
                  <a:pt x="1" y="14"/>
                </a:lnTo>
                <a:lnTo>
                  <a:pt x="7" y="7"/>
                </a:lnTo>
                <a:lnTo>
                  <a:pt x="13" y="1"/>
                </a:lnTo>
                <a:lnTo>
                  <a:pt x="17" y="0"/>
                </a:lnTo>
                <a:lnTo>
                  <a:pt x="21" y="0"/>
                </a:lnTo>
                <a:lnTo>
                  <a:pt x="139" y="0"/>
                </a:lnTo>
                <a:lnTo>
                  <a:pt x="139" y="0"/>
                </a:lnTo>
                <a:lnTo>
                  <a:pt x="143" y="0"/>
                </a:lnTo>
                <a:lnTo>
                  <a:pt x="147" y="1"/>
                </a:lnTo>
                <a:lnTo>
                  <a:pt x="154" y="7"/>
                </a:lnTo>
                <a:lnTo>
                  <a:pt x="159" y="14"/>
                </a:lnTo>
                <a:lnTo>
                  <a:pt x="161" y="18"/>
                </a:lnTo>
                <a:lnTo>
                  <a:pt x="161" y="22"/>
                </a:lnTo>
                <a:lnTo>
                  <a:pt x="161" y="279"/>
                </a:lnTo>
                <a:lnTo>
                  <a:pt x="0" y="279"/>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10" name="Rectangle 3371"/>
          <p:cNvSpPr>
            <a:spLocks noChangeArrowheads="1"/>
          </p:cNvSpPr>
          <p:nvPr/>
        </p:nvSpPr>
        <p:spPr bwMode="auto">
          <a:xfrm>
            <a:off x="2146301" y="4183064"/>
            <a:ext cx="93663" cy="68263"/>
          </a:xfrm>
          <a:prstGeom prst="rect">
            <a:avLst/>
          </a:prstGeom>
          <a:solidFill>
            <a:srgbClr val="ABCFD3"/>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4011" name="Rectangle 3372"/>
          <p:cNvSpPr>
            <a:spLocks noChangeArrowheads="1"/>
          </p:cNvSpPr>
          <p:nvPr/>
        </p:nvSpPr>
        <p:spPr bwMode="auto">
          <a:xfrm>
            <a:off x="2128839" y="4370389"/>
            <a:ext cx="127000" cy="15875"/>
          </a:xfrm>
          <a:prstGeom prst="rect">
            <a:avLst/>
          </a:prstGeom>
          <a:solidFill>
            <a:srgbClr val="FFFFFF"/>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4012" name="Line 3373"/>
          <p:cNvSpPr>
            <a:spLocks noChangeShapeType="1"/>
          </p:cNvSpPr>
          <p:nvPr/>
        </p:nvSpPr>
        <p:spPr bwMode="auto">
          <a:xfrm>
            <a:off x="2290763" y="4229102"/>
            <a:ext cx="17463" cy="222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13" name="Line 3374"/>
          <p:cNvSpPr>
            <a:spLocks noChangeShapeType="1"/>
          </p:cNvSpPr>
          <p:nvPr/>
        </p:nvSpPr>
        <p:spPr bwMode="auto">
          <a:xfrm flipH="1" flipV="1">
            <a:off x="2166939" y="4208464"/>
            <a:ext cx="2540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14" name="Freeform 3375"/>
          <p:cNvSpPr>
            <a:spLocks/>
          </p:cNvSpPr>
          <p:nvPr/>
        </p:nvSpPr>
        <p:spPr bwMode="auto">
          <a:xfrm>
            <a:off x="2166939" y="4276727"/>
            <a:ext cx="50800" cy="68263"/>
          </a:xfrm>
          <a:custGeom>
            <a:avLst/>
            <a:gdLst>
              <a:gd name="T0" fmla="*/ 32 w 65"/>
              <a:gd name="T1" fmla="*/ 0 h 86"/>
              <a:gd name="T2" fmla="*/ 32 w 65"/>
              <a:gd name="T3" fmla="*/ 0 h 86"/>
              <a:gd name="T4" fmla="*/ 28 w 65"/>
              <a:gd name="T5" fmla="*/ 6 h 86"/>
              <a:gd name="T6" fmla="*/ 24 w 65"/>
              <a:gd name="T7" fmla="*/ 13 h 86"/>
              <a:gd name="T8" fmla="*/ 14 w 65"/>
              <a:gd name="T9" fmla="*/ 25 h 86"/>
              <a:gd name="T10" fmla="*/ 8 w 65"/>
              <a:gd name="T11" fmla="*/ 31 h 86"/>
              <a:gd name="T12" fmla="*/ 4 w 65"/>
              <a:gd name="T13" fmla="*/ 39 h 86"/>
              <a:gd name="T14" fmla="*/ 2 w 65"/>
              <a:gd name="T15" fmla="*/ 47 h 86"/>
              <a:gd name="T16" fmla="*/ 0 w 65"/>
              <a:gd name="T17" fmla="*/ 55 h 86"/>
              <a:gd name="T18" fmla="*/ 0 w 65"/>
              <a:gd name="T19" fmla="*/ 55 h 86"/>
              <a:gd name="T20" fmla="*/ 0 w 65"/>
              <a:gd name="T21" fmla="*/ 62 h 86"/>
              <a:gd name="T22" fmla="*/ 3 w 65"/>
              <a:gd name="T23" fmla="*/ 67 h 86"/>
              <a:gd name="T24" fmla="*/ 6 w 65"/>
              <a:gd name="T25" fmla="*/ 73 h 86"/>
              <a:gd name="T26" fmla="*/ 10 w 65"/>
              <a:gd name="T27" fmla="*/ 77 h 86"/>
              <a:gd name="T28" fmla="*/ 15 w 65"/>
              <a:gd name="T29" fmla="*/ 81 h 86"/>
              <a:gd name="T30" fmla="*/ 20 w 65"/>
              <a:gd name="T31" fmla="*/ 84 h 86"/>
              <a:gd name="T32" fmla="*/ 26 w 65"/>
              <a:gd name="T33" fmla="*/ 86 h 86"/>
              <a:gd name="T34" fmla="*/ 32 w 65"/>
              <a:gd name="T35" fmla="*/ 86 h 86"/>
              <a:gd name="T36" fmla="*/ 32 w 65"/>
              <a:gd name="T37" fmla="*/ 86 h 86"/>
              <a:gd name="T38" fmla="*/ 39 w 65"/>
              <a:gd name="T39" fmla="*/ 86 h 86"/>
              <a:gd name="T40" fmla="*/ 44 w 65"/>
              <a:gd name="T41" fmla="*/ 84 h 86"/>
              <a:gd name="T42" fmla="*/ 50 w 65"/>
              <a:gd name="T43" fmla="*/ 81 h 86"/>
              <a:gd name="T44" fmla="*/ 55 w 65"/>
              <a:gd name="T45" fmla="*/ 77 h 86"/>
              <a:gd name="T46" fmla="*/ 59 w 65"/>
              <a:gd name="T47" fmla="*/ 73 h 86"/>
              <a:gd name="T48" fmla="*/ 62 w 65"/>
              <a:gd name="T49" fmla="*/ 67 h 86"/>
              <a:gd name="T50" fmla="*/ 65 w 65"/>
              <a:gd name="T51" fmla="*/ 62 h 86"/>
              <a:gd name="T52" fmla="*/ 65 w 65"/>
              <a:gd name="T53" fmla="*/ 55 h 86"/>
              <a:gd name="T54" fmla="*/ 65 w 65"/>
              <a:gd name="T55" fmla="*/ 55 h 86"/>
              <a:gd name="T56" fmla="*/ 63 w 65"/>
              <a:gd name="T57" fmla="*/ 47 h 86"/>
              <a:gd name="T58" fmla="*/ 61 w 65"/>
              <a:gd name="T59" fmla="*/ 39 h 86"/>
              <a:gd name="T60" fmla="*/ 56 w 65"/>
              <a:gd name="T61" fmla="*/ 31 h 86"/>
              <a:gd name="T62" fmla="*/ 51 w 65"/>
              <a:gd name="T63" fmla="*/ 25 h 86"/>
              <a:gd name="T64" fmla="*/ 40 w 65"/>
              <a:gd name="T65" fmla="*/ 13 h 86"/>
              <a:gd name="T66" fmla="*/ 36 w 65"/>
              <a:gd name="T67" fmla="*/ 6 h 86"/>
              <a:gd name="T68" fmla="*/ 32 w 65"/>
              <a:gd name="T69" fmla="*/ 0 h 86"/>
              <a:gd name="T70" fmla="*/ 32 w 65"/>
              <a:gd name="T7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86">
                <a:moveTo>
                  <a:pt x="32" y="0"/>
                </a:moveTo>
                <a:lnTo>
                  <a:pt x="32" y="0"/>
                </a:lnTo>
                <a:lnTo>
                  <a:pt x="28" y="6"/>
                </a:lnTo>
                <a:lnTo>
                  <a:pt x="24" y="13"/>
                </a:lnTo>
                <a:lnTo>
                  <a:pt x="14" y="25"/>
                </a:lnTo>
                <a:lnTo>
                  <a:pt x="8" y="31"/>
                </a:lnTo>
                <a:lnTo>
                  <a:pt x="4" y="39"/>
                </a:lnTo>
                <a:lnTo>
                  <a:pt x="2" y="47"/>
                </a:lnTo>
                <a:lnTo>
                  <a:pt x="0" y="55"/>
                </a:lnTo>
                <a:lnTo>
                  <a:pt x="0" y="55"/>
                </a:lnTo>
                <a:lnTo>
                  <a:pt x="0" y="62"/>
                </a:lnTo>
                <a:lnTo>
                  <a:pt x="3" y="67"/>
                </a:lnTo>
                <a:lnTo>
                  <a:pt x="6" y="73"/>
                </a:lnTo>
                <a:lnTo>
                  <a:pt x="10" y="77"/>
                </a:lnTo>
                <a:lnTo>
                  <a:pt x="15" y="81"/>
                </a:lnTo>
                <a:lnTo>
                  <a:pt x="20" y="84"/>
                </a:lnTo>
                <a:lnTo>
                  <a:pt x="26" y="86"/>
                </a:lnTo>
                <a:lnTo>
                  <a:pt x="32" y="86"/>
                </a:lnTo>
                <a:lnTo>
                  <a:pt x="32" y="86"/>
                </a:lnTo>
                <a:lnTo>
                  <a:pt x="39" y="86"/>
                </a:lnTo>
                <a:lnTo>
                  <a:pt x="44" y="84"/>
                </a:lnTo>
                <a:lnTo>
                  <a:pt x="50" y="81"/>
                </a:lnTo>
                <a:lnTo>
                  <a:pt x="55" y="77"/>
                </a:lnTo>
                <a:lnTo>
                  <a:pt x="59" y="73"/>
                </a:lnTo>
                <a:lnTo>
                  <a:pt x="62" y="67"/>
                </a:lnTo>
                <a:lnTo>
                  <a:pt x="65" y="62"/>
                </a:lnTo>
                <a:lnTo>
                  <a:pt x="65" y="55"/>
                </a:lnTo>
                <a:lnTo>
                  <a:pt x="65" y="55"/>
                </a:lnTo>
                <a:lnTo>
                  <a:pt x="63" y="47"/>
                </a:lnTo>
                <a:lnTo>
                  <a:pt x="61" y="39"/>
                </a:lnTo>
                <a:lnTo>
                  <a:pt x="56" y="31"/>
                </a:lnTo>
                <a:lnTo>
                  <a:pt x="51" y="25"/>
                </a:lnTo>
                <a:lnTo>
                  <a:pt x="40" y="13"/>
                </a:lnTo>
                <a:lnTo>
                  <a:pt x="36" y="6"/>
                </a:lnTo>
                <a:lnTo>
                  <a:pt x="32" y="0"/>
                </a:lnTo>
                <a:lnTo>
                  <a:pt x="32" y="0"/>
                </a:lnTo>
                <a:close/>
              </a:path>
            </a:pathLst>
          </a:custGeom>
          <a:solidFill>
            <a:srgbClr val="FFFFFF"/>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15" name="Line 3376"/>
          <p:cNvSpPr>
            <a:spLocks noChangeShapeType="1"/>
          </p:cNvSpPr>
          <p:nvPr/>
        </p:nvSpPr>
        <p:spPr bwMode="auto">
          <a:xfrm flipH="1">
            <a:off x="2085976" y="4386263"/>
            <a:ext cx="21272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16" name="Freeform 3377"/>
          <p:cNvSpPr>
            <a:spLocks/>
          </p:cNvSpPr>
          <p:nvPr/>
        </p:nvSpPr>
        <p:spPr bwMode="auto">
          <a:xfrm>
            <a:off x="2392364" y="4089402"/>
            <a:ext cx="382588" cy="382588"/>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8" y="481"/>
                </a:lnTo>
                <a:lnTo>
                  <a:pt x="242" y="482"/>
                </a:lnTo>
                <a:lnTo>
                  <a:pt x="242"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8" y="289"/>
                </a:lnTo>
                <a:lnTo>
                  <a:pt x="482"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7" name="Freeform 3378"/>
          <p:cNvSpPr>
            <a:spLocks/>
          </p:cNvSpPr>
          <p:nvPr/>
        </p:nvSpPr>
        <p:spPr bwMode="auto">
          <a:xfrm>
            <a:off x="2490789" y="4186239"/>
            <a:ext cx="187325" cy="187325"/>
          </a:xfrm>
          <a:custGeom>
            <a:avLst/>
            <a:gdLst>
              <a:gd name="T0" fmla="*/ 236 w 236"/>
              <a:gd name="T1" fmla="*/ 118 h 236"/>
              <a:gd name="T2" fmla="*/ 233 w 236"/>
              <a:gd name="T3" fmla="*/ 142 h 236"/>
              <a:gd name="T4" fmla="*/ 226 w 236"/>
              <a:gd name="T5" fmla="*/ 163 h 236"/>
              <a:gd name="T6" fmla="*/ 215 w 236"/>
              <a:gd name="T7" fmla="*/ 183 h 236"/>
              <a:gd name="T8" fmla="*/ 201 w 236"/>
              <a:gd name="T9" fmla="*/ 201 h 236"/>
              <a:gd name="T10" fmla="*/ 183 w 236"/>
              <a:gd name="T11" fmla="*/ 216 h 236"/>
              <a:gd name="T12" fmla="*/ 163 w 236"/>
              <a:gd name="T13" fmla="*/ 226 h 236"/>
              <a:gd name="T14" fmla="*/ 142 w 236"/>
              <a:gd name="T15" fmla="*/ 233 h 236"/>
              <a:gd name="T16" fmla="*/ 118 w 236"/>
              <a:gd name="T17" fmla="*/ 236 h 236"/>
              <a:gd name="T18" fmla="*/ 106 w 236"/>
              <a:gd name="T19" fmla="*/ 236 h 236"/>
              <a:gd name="T20" fmla="*/ 83 w 236"/>
              <a:gd name="T21" fmla="*/ 230 h 236"/>
              <a:gd name="T22" fmla="*/ 61 w 236"/>
              <a:gd name="T23" fmla="*/ 221 h 236"/>
              <a:gd name="T24" fmla="*/ 43 w 236"/>
              <a:gd name="T25" fmla="*/ 209 h 236"/>
              <a:gd name="T26" fmla="*/ 26 w 236"/>
              <a:gd name="T27" fmla="*/ 193 h 236"/>
              <a:gd name="T28" fmla="*/ 14 w 236"/>
              <a:gd name="T29" fmla="*/ 174 h 236"/>
              <a:gd name="T30" fmla="*/ 5 w 236"/>
              <a:gd name="T31" fmla="*/ 153 h 236"/>
              <a:gd name="T32" fmla="*/ 0 w 236"/>
              <a:gd name="T33" fmla="*/ 130 h 236"/>
              <a:gd name="T34" fmla="*/ 0 w 236"/>
              <a:gd name="T35" fmla="*/ 118 h 236"/>
              <a:gd name="T36" fmla="*/ 2 w 236"/>
              <a:gd name="T37" fmla="*/ 94 h 236"/>
              <a:gd name="T38" fmla="*/ 9 w 236"/>
              <a:gd name="T39" fmla="*/ 72 h 236"/>
              <a:gd name="T40" fmla="*/ 20 w 236"/>
              <a:gd name="T41" fmla="*/ 52 h 236"/>
              <a:gd name="T42" fmla="*/ 35 w 236"/>
              <a:gd name="T43" fmla="*/ 35 h 236"/>
              <a:gd name="T44" fmla="*/ 52 w 236"/>
              <a:gd name="T45" fmla="*/ 20 h 236"/>
              <a:gd name="T46" fmla="*/ 72 w 236"/>
              <a:gd name="T47" fmla="*/ 9 h 236"/>
              <a:gd name="T48" fmla="*/ 94 w 236"/>
              <a:gd name="T49" fmla="*/ 3 h 236"/>
              <a:gd name="T50" fmla="*/ 118 w 236"/>
              <a:gd name="T51" fmla="*/ 0 h 236"/>
              <a:gd name="T52" fmla="*/ 130 w 236"/>
              <a:gd name="T53" fmla="*/ 0 h 236"/>
              <a:gd name="T54" fmla="*/ 152 w 236"/>
              <a:gd name="T55" fmla="*/ 5 h 236"/>
              <a:gd name="T56" fmla="*/ 174 w 236"/>
              <a:gd name="T57" fmla="*/ 15 h 236"/>
              <a:gd name="T58" fmla="*/ 193 w 236"/>
              <a:gd name="T59" fmla="*/ 27 h 236"/>
              <a:gd name="T60" fmla="*/ 209 w 236"/>
              <a:gd name="T61" fmla="*/ 43 h 236"/>
              <a:gd name="T62" fmla="*/ 221 w 236"/>
              <a:gd name="T63" fmla="*/ 62 h 236"/>
              <a:gd name="T64" fmla="*/ 230 w 236"/>
              <a:gd name="T65" fmla="*/ 83 h 236"/>
              <a:gd name="T66" fmla="*/ 236 w 236"/>
              <a:gd name="T67" fmla="*/ 106 h 236"/>
              <a:gd name="T68" fmla="*/ 236 w 236"/>
              <a:gd name="T69" fmla="*/ 11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6">
                <a:moveTo>
                  <a:pt x="236" y="118"/>
                </a:moveTo>
                <a:lnTo>
                  <a:pt x="236" y="118"/>
                </a:lnTo>
                <a:lnTo>
                  <a:pt x="236" y="130"/>
                </a:lnTo>
                <a:lnTo>
                  <a:pt x="233" y="142"/>
                </a:lnTo>
                <a:lnTo>
                  <a:pt x="230" y="153"/>
                </a:lnTo>
                <a:lnTo>
                  <a:pt x="226" y="163"/>
                </a:lnTo>
                <a:lnTo>
                  <a:pt x="221" y="174"/>
                </a:lnTo>
                <a:lnTo>
                  <a:pt x="215" y="183"/>
                </a:lnTo>
                <a:lnTo>
                  <a:pt x="209" y="193"/>
                </a:lnTo>
                <a:lnTo>
                  <a:pt x="201" y="201"/>
                </a:lnTo>
                <a:lnTo>
                  <a:pt x="193" y="209"/>
                </a:lnTo>
                <a:lnTo>
                  <a:pt x="183" y="216"/>
                </a:lnTo>
                <a:lnTo>
                  <a:pt x="174" y="221"/>
                </a:lnTo>
                <a:lnTo>
                  <a:pt x="163" y="226"/>
                </a:lnTo>
                <a:lnTo>
                  <a:pt x="152" y="230"/>
                </a:lnTo>
                <a:lnTo>
                  <a:pt x="142" y="233"/>
                </a:lnTo>
                <a:lnTo>
                  <a:pt x="130" y="236"/>
                </a:lnTo>
                <a:lnTo>
                  <a:pt x="118" y="236"/>
                </a:lnTo>
                <a:lnTo>
                  <a:pt x="118" y="236"/>
                </a:lnTo>
                <a:lnTo>
                  <a:pt x="106" y="236"/>
                </a:lnTo>
                <a:lnTo>
                  <a:pt x="94" y="233"/>
                </a:lnTo>
                <a:lnTo>
                  <a:pt x="83" y="230"/>
                </a:lnTo>
                <a:lnTo>
                  <a:pt x="72" y="226"/>
                </a:lnTo>
                <a:lnTo>
                  <a:pt x="61" y="221"/>
                </a:lnTo>
                <a:lnTo>
                  <a:pt x="52" y="216"/>
                </a:lnTo>
                <a:lnTo>
                  <a:pt x="43" y="209"/>
                </a:lnTo>
                <a:lnTo>
                  <a:pt x="35" y="201"/>
                </a:lnTo>
                <a:lnTo>
                  <a:pt x="26" y="193"/>
                </a:lnTo>
                <a:lnTo>
                  <a:pt x="20" y="183"/>
                </a:lnTo>
                <a:lnTo>
                  <a:pt x="14" y="174"/>
                </a:lnTo>
                <a:lnTo>
                  <a:pt x="9" y="163"/>
                </a:lnTo>
                <a:lnTo>
                  <a:pt x="5" y="153"/>
                </a:lnTo>
                <a:lnTo>
                  <a:pt x="2" y="142"/>
                </a:lnTo>
                <a:lnTo>
                  <a:pt x="0" y="130"/>
                </a:lnTo>
                <a:lnTo>
                  <a:pt x="0" y="118"/>
                </a:lnTo>
                <a:lnTo>
                  <a:pt x="0" y="118"/>
                </a:lnTo>
                <a:lnTo>
                  <a:pt x="0" y="106"/>
                </a:lnTo>
                <a:lnTo>
                  <a:pt x="2" y="94"/>
                </a:lnTo>
                <a:lnTo>
                  <a:pt x="5" y="83"/>
                </a:lnTo>
                <a:lnTo>
                  <a:pt x="9" y="72"/>
                </a:lnTo>
                <a:lnTo>
                  <a:pt x="14" y="62"/>
                </a:lnTo>
                <a:lnTo>
                  <a:pt x="20" y="52"/>
                </a:lnTo>
                <a:lnTo>
                  <a:pt x="26" y="43"/>
                </a:lnTo>
                <a:lnTo>
                  <a:pt x="35" y="35"/>
                </a:lnTo>
                <a:lnTo>
                  <a:pt x="43" y="27"/>
                </a:lnTo>
                <a:lnTo>
                  <a:pt x="52" y="20"/>
                </a:lnTo>
                <a:lnTo>
                  <a:pt x="61" y="15"/>
                </a:lnTo>
                <a:lnTo>
                  <a:pt x="72" y="9"/>
                </a:lnTo>
                <a:lnTo>
                  <a:pt x="83" y="5"/>
                </a:lnTo>
                <a:lnTo>
                  <a:pt x="94" y="3"/>
                </a:lnTo>
                <a:lnTo>
                  <a:pt x="106" y="0"/>
                </a:lnTo>
                <a:lnTo>
                  <a:pt x="118" y="0"/>
                </a:lnTo>
                <a:lnTo>
                  <a:pt x="118" y="0"/>
                </a:lnTo>
                <a:lnTo>
                  <a:pt x="130" y="0"/>
                </a:lnTo>
                <a:lnTo>
                  <a:pt x="142" y="3"/>
                </a:lnTo>
                <a:lnTo>
                  <a:pt x="152" y="5"/>
                </a:lnTo>
                <a:lnTo>
                  <a:pt x="163" y="9"/>
                </a:lnTo>
                <a:lnTo>
                  <a:pt x="174" y="15"/>
                </a:lnTo>
                <a:lnTo>
                  <a:pt x="183" y="20"/>
                </a:lnTo>
                <a:lnTo>
                  <a:pt x="193" y="27"/>
                </a:lnTo>
                <a:lnTo>
                  <a:pt x="201" y="35"/>
                </a:lnTo>
                <a:lnTo>
                  <a:pt x="209" y="43"/>
                </a:lnTo>
                <a:lnTo>
                  <a:pt x="215" y="52"/>
                </a:lnTo>
                <a:lnTo>
                  <a:pt x="221" y="62"/>
                </a:lnTo>
                <a:lnTo>
                  <a:pt x="226" y="72"/>
                </a:lnTo>
                <a:lnTo>
                  <a:pt x="230" y="83"/>
                </a:lnTo>
                <a:lnTo>
                  <a:pt x="233" y="94"/>
                </a:lnTo>
                <a:lnTo>
                  <a:pt x="236" y="106"/>
                </a:lnTo>
                <a:lnTo>
                  <a:pt x="236" y="118"/>
                </a:lnTo>
                <a:lnTo>
                  <a:pt x="236" y="118"/>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18" name="Line 3379"/>
          <p:cNvSpPr>
            <a:spLocks noChangeShapeType="1"/>
          </p:cNvSpPr>
          <p:nvPr/>
        </p:nvSpPr>
        <p:spPr bwMode="auto">
          <a:xfrm>
            <a:off x="2627313" y="42291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9" name="Line 3380"/>
          <p:cNvSpPr>
            <a:spLocks noChangeShapeType="1"/>
          </p:cNvSpPr>
          <p:nvPr/>
        </p:nvSpPr>
        <p:spPr bwMode="auto">
          <a:xfrm>
            <a:off x="2627313" y="42291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20" name="Line 3381"/>
          <p:cNvSpPr>
            <a:spLocks noChangeShapeType="1"/>
          </p:cNvSpPr>
          <p:nvPr/>
        </p:nvSpPr>
        <p:spPr bwMode="auto">
          <a:xfrm>
            <a:off x="2647950" y="42592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1" name="Line 3382"/>
          <p:cNvSpPr>
            <a:spLocks noChangeShapeType="1"/>
          </p:cNvSpPr>
          <p:nvPr/>
        </p:nvSpPr>
        <p:spPr bwMode="auto">
          <a:xfrm>
            <a:off x="2647950" y="4259263"/>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22" name="Line 3383"/>
          <p:cNvSpPr>
            <a:spLocks noChangeShapeType="1"/>
          </p:cNvSpPr>
          <p:nvPr/>
        </p:nvSpPr>
        <p:spPr bwMode="auto">
          <a:xfrm>
            <a:off x="2533650" y="43227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3" name="Line 3384"/>
          <p:cNvSpPr>
            <a:spLocks noChangeShapeType="1"/>
          </p:cNvSpPr>
          <p:nvPr/>
        </p:nvSpPr>
        <p:spPr bwMode="auto">
          <a:xfrm>
            <a:off x="2533650" y="4322763"/>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24" name="Line 3385"/>
          <p:cNvSpPr>
            <a:spLocks noChangeShapeType="1"/>
          </p:cNvSpPr>
          <p:nvPr/>
        </p:nvSpPr>
        <p:spPr bwMode="auto">
          <a:xfrm>
            <a:off x="2559050" y="43449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5" name="Line 3386"/>
          <p:cNvSpPr>
            <a:spLocks noChangeShapeType="1"/>
          </p:cNvSpPr>
          <p:nvPr/>
        </p:nvSpPr>
        <p:spPr bwMode="auto">
          <a:xfrm>
            <a:off x="2559050" y="434498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26" name="Line 3387"/>
          <p:cNvSpPr>
            <a:spLocks noChangeShapeType="1"/>
          </p:cNvSpPr>
          <p:nvPr/>
        </p:nvSpPr>
        <p:spPr bwMode="auto">
          <a:xfrm>
            <a:off x="2601913" y="43481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7" name="Line 3388"/>
          <p:cNvSpPr>
            <a:spLocks noChangeShapeType="1"/>
          </p:cNvSpPr>
          <p:nvPr/>
        </p:nvSpPr>
        <p:spPr bwMode="auto">
          <a:xfrm>
            <a:off x="2601913" y="4348163"/>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28" name="Line 3389"/>
          <p:cNvSpPr>
            <a:spLocks noChangeShapeType="1"/>
          </p:cNvSpPr>
          <p:nvPr/>
        </p:nvSpPr>
        <p:spPr bwMode="auto">
          <a:xfrm>
            <a:off x="2592388" y="421322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9" name="Line 3390"/>
          <p:cNvSpPr>
            <a:spLocks noChangeShapeType="1"/>
          </p:cNvSpPr>
          <p:nvPr/>
        </p:nvSpPr>
        <p:spPr bwMode="auto">
          <a:xfrm>
            <a:off x="2592388" y="4213226"/>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30" name="Line 3391"/>
          <p:cNvSpPr>
            <a:spLocks noChangeShapeType="1"/>
          </p:cNvSpPr>
          <p:nvPr/>
        </p:nvSpPr>
        <p:spPr bwMode="auto">
          <a:xfrm>
            <a:off x="2541588" y="42926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1" name="Line 3392"/>
          <p:cNvSpPr>
            <a:spLocks noChangeShapeType="1"/>
          </p:cNvSpPr>
          <p:nvPr/>
        </p:nvSpPr>
        <p:spPr bwMode="auto">
          <a:xfrm>
            <a:off x="2541588" y="42926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32" name="Line 3393"/>
          <p:cNvSpPr>
            <a:spLocks noChangeShapeType="1"/>
          </p:cNvSpPr>
          <p:nvPr/>
        </p:nvSpPr>
        <p:spPr bwMode="auto">
          <a:xfrm>
            <a:off x="2549525" y="42592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3" name="Line 3394"/>
          <p:cNvSpPr>
            <a:spLocks noChangeShapeType="1"/>
          </p:cNvSpPr>
          <p:nvPr/>
        </p:nvSpPr>
        <p:spPr bwMode="auto">
          <a:xfrm>
            <a:off x="2549525" y="4259263"/>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34" name="Line 3395"/>
          <p:cNvSpPr>
            <a:spLocks noChangeShapeType="1"/>
          </p:cNvSpPr>
          <p:nvPr/>
        </p:nvSpPr>
        <p:spPr bwMode="auto">
          <a:xfrm>
            <a:off x="2516188" y="42719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5" name="Line 3396"/>
          <p:cNvSpPr>
            <a:spLocks noChangeShapeType="1"/>
          </p:cNvSpPr>
          <p:nvPr/>
        </p:nvSpPr>
        <p:spPr bwMode="auto">
          <a:xfrm>
            <a:off x="2516188" y="4271963"/>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36" name="Line 3397"/>
          <p:cNvSpPr>
            <a:spLocks noChangeShapeType="1"/>
          </p:cNvSpPr>
          <p:nvPr/>
        </p:nvSpPr>
        <p:spPr bwMode="auto">
          <a:xfrm>
            <a:off x="2541588" y="422592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7" name="Line 3398"/>
          <p:cNvSpPr>
            <a:spLocks noChangeShapeType="1"/>
          </p:cNvSpPr>
          <p:nvPr/>
        </p:nvSpPr>
        <p:spPr bwMode="auto">
          <a:xfrm>
            <a:off x="2541588" y="4225926"/>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38" name="Line 3399"/>
          <p:cNvSpPr>
            <a:spLocks noChangeShapeType="1"/>
          </p:cNvSpPr>
          <p:nvPr/>
        </p:nvSpPr>
        <p:spPr bwMode="auto">
          <a:xfrm>
            <a:off x="2584450" y="42418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9" name="Line 3400"/>
          <p:cNvSpPr>
            <a:spLocks noChangeShapeType="1"/>
          </p:cNvSpPr>
          <p:nvPr/>
        </p:nvSpPr>
        <p:spPr bwMode="auto">
          <a:xfrm>
            <a:off x="2584450" y="42418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40" name="Freeform 3401"/>
          <p:cNvSpPr>
            <a:spLocks/>
          </p:cNvSpPr>
          <p:nvPr/>
        </p:nvSpPr>
        <p:spPr bwMode="auto">
          <a:xfrm>
            <a:off x="2574925" y="4260852"/>
            <a:ext cx="63500" cy="61913"/>
          </a:xfrm>
          <a:custGeom>
            <a:avLst/>
            <a:gdLst>
              <a:gd name="T0" fmla="*/ 67 w 79"/>
              <a:gd name="T1" fmla="*/ 67 h 79"/>
              <a:gd name="T2" fmla="*/ 67 w 79"/>
              <a:gd name="T3" fmla="*/ 67 h 79"/>
              <a:gd name="T4" fmla="*/ 60 w 79"/>
              <a:gd name="T5" fmla="*/ 73 h 79"/>
              <a:gd name="T6" fmla="*/ 54 w 79"/>
              <a:gd name="T7" fmla="*/ 77 h 79"/>
              <a:gd name="T8" fmla="*/ 47 w 79"/>
              <a:gd name="T9" fmla="*/ 78 h 79"/>
              <a:gd name="T10" fmla="*/ 39 w 79"/>
              <a:gd name="T11" fmla="*/ 79 h 79"/>
              <a:gd name="T12" fmla="*/ 32 w 79"/>
              <a:gd name="T13" fmla="*/ 78 h 79"/>
              <a:gd name="T14" fmla="*/ 24 w 79"/>
              <a:gd name="T15" fmla="*/ 77 h 79"/>
              <a:gd name="T16" fmla="*/ 17 w 79"/>
              <a:gd name="T17" fmla="*/ 73 h 79"/>
              <a:gd name="T18" fmla="*/ 12 w 79"/>
              <a:gd name="T19" fmla="*/ 67 h 79"/>
              <a:gd name="T20" fmla="*/ 12 w 79"/>
              <a:gd name="T21" fmla="*/ 67 h 79"/>
              <a:gd name="T22" fmla="*/ 7 w 79"/>
              <a:gd name="T23" fmla="*/ 62 h 79"/>
              <a:gd name="T24" fmla="*/ 3 w 79"/>
              <a:gd name="T25" fmla="*/ 55 h 79"/>
              <a:gd name="T26" fmla="*/ 1 w 79"/>
              <a:gd name="T27" fmla="*/ 47 h 79"/>
              <a:gd name="T28" fmla="*/ 0 w 79"/>
              <a:gd name="T29" fmla="*/ 41 h 79"/>
              <a:gd name="T30" fmla="*/ 1 w 79"/>
              <a:gd name="T31" fmla="*/ 33 h 79"/>
              <a:gd name="T32" fmla="*/ 3 w 79"/>
              <a:gd name="T33" fmla="*/ 26 h 79"/>
              <a:gd name="T34" fmla="*/ 7 w 79"/>
              <a:gd name="T35" fmla="*/ 19 h 79"/>
              <a:gd name="T36" fmla="*/ 12 w 79"/>
              <a:gd name="T37" fmla="*/ 12 h 79"/>
              <a:gd name="T38" fmla="*/ 12 w 79"/>
              <a:gd name="T39" fmla="*/ 12 h 79"/>
              <a:gd name="T40" fmla="*/ 17 w 79"/>
              <a:gd name="T41" fmla="*/ 7 h 79"/>
              <a:gd name="T42" fmla="*/ 24 w 79"/>
              <a:gd name="T43" fmla="*/ 4 h 79"/>
              <a:gd name="T44" fmla="*/ 32 w 79"/>
              <a:gd name="T45" fmla="*/ 2 h 79"/>
              <a:gd name="T46" fmla="*/ 39 w 79"/>
              <a:gd name="T47" fmla="*/ 0 h 79"/>
              <a:gd name="T48" fmla="*/ 47 w 79"/>
              <a:gd name="T49" fmla="*/ 2 h 79"/>
              <a:gd name="T50" fmla="*/ 54 w 79"/>
              <a:gd name="T51" fmla="*/ 4 h 79"/>
              <a:gd name="T52" fmla="*/ 60 w 79"/>
              <a:gd name="T53" fmla="*/ 7 h 79"/>
              <a:gd name="T54" fmla="*/ 67 w 79"/>
              <a:gd name="T55" fmla="*/ 12 h 79"/>
              <a:gd name="T56" fmla="*/ 67 w 79"/>
              <a:gd name="T57" fmla="*/ 12 h 79"/>
              <a:gd name="T58" fmla="*/ 72 w 79"/>
              <a:gd name="T59" fmla="*/ 19 h 79"/>
              <a:gd name="T60" fmla="*/ 75 w 79"/>
              <a:gd name="T61" fmla="*/ 26 h 79"/>
              <a:gd name="T62" fmla="*/ 78 w 79"/>
              <a:gd name="T63" fmla="*/ 33 h 79"/>
              <a:gd name="T64" fmla="*/ 79 w 79"/>
              <a:gd name="T65" fmla="*/ 41 h 79"/>
              <a:gd name="T66" fmla="*/ 78 w 79"/>
              <a:gd name="T67" fmla="*/ 47 h 79"/>
              <a:gd name="T68" fmla="*/ 75 w 79"/>
              <a:gd name="T69" fmla="*/ 55 h 79"/>
              <a:gd name="T70" fmla="*/ 72 w 79"/>
              <a:gd name="T71" fmla="*/ 62 h 79"/>
              <a:gd name="T72" fmla="*/ 67 w 79"/>
              <a:gd name="T73" fmla="*/ 67 h 79"/>
              <a:gd name="T74" fmla="*/ 67 w 79"/>
              <a:gd name="T75" fmla="*/ 6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79">
                <a:moveTo>
                  <a:pt x="67" y="67"/>
                </a:moveTo>
                <a:lnTo>
                  <a:pt x="67" y="67"/>
                </a:lnTo>
                <a:lnTo>
                  <a:pt x="60" y="73"/>
                </a:lnTo>
                <a:lnTo>
                  <a:pt x="54" y="77"/>
                </a:lnTo>
                <a:lnTo>
                  <a:pt x="47" y="78"/>
                </a:lnTo>
                <a:lnTo>
                  <a:pt x="39" y="79"/>
                </a:lnTo>
                <a:lnTo>
                  <a:pt x="32" y="78"/>
                </a:lnTo>
                <a:lnTo>
                  <a:pt x="24" y="77"/>
                </a:lnTo>
                <a:lnTo>
                  <a:pt x="17" y="73"/>
                </a:lnTo>
                <a:lnTo>
                  <a:pt x="12" y="67"/>
                </a:lnTo>
                <a:lnTo>
                  <a:pt x="12" y="67"/>
                </a:lnTo>
                <a:lnTo>
                  <a:pt x="7" y="62"/>
                </a:lnTo>
                <a:lnTo>
                  <a:pt x="3" y="55"/>
                </a:lnTo>
                <a:lnTo>
                  <a:pt x="1" y="47"/>
                </a:lnTo>
                <a:lnTo>
                  <a:pt x="0" y="41"/>
                </a:lnTo>
                <a:lnTo>
                  <a:pt x="1" y="33"/>
                </a:lnTo>
                <a:lnTo>
                  <a:pt x="3" y="26"/>
                </a:lnTo>
                <a:lnTo>
                  <a:pt x="7" y="19"/>
                </a:lnTo>
                <a:lnTo>
                  <a:pt x="12" y="12"/>
                </a:lnTo>
                <a:lnTo>
                  <a:pt x="12" y="12"/>
                </a:lnTo>
                <a:lnTo>
                  <a:pt x="17" y="7"/>
                </a:lnTo>
                <a:lnTo>
                  <a:pt x="24" y="4"/>
                </a:lnTo>
                <a:lnTo>
                  <a:pt x="32" y="2"/>
                </a:lnTo>
                <a:lnTo>
                  <a:pt x="39" y="0"/>
                </a:lnTo>
                <a:lnTo>
                  <a:pt x="47" y="2"/>
                </a:lnTo>
                <a:lnTo>
                  <a:pt x="54" y="4"/>
                </a:lnTo>
                <a:lnTo>
                  <a:pt x="60" y="7"/>
                </a:lnTo>
                <a:lnTo>
                  <a:pt x="67" y="12"/>
                </a:lnTo>
                <a:lnTo>
                  <a:pt x="67" y="12"/>
                </a:lnTo>
                <a:lnTo>
                  <a:pt x="72" y="19"/>
                </a:lnTo>
                <a:lnTo>
                  <a:pt x="75" y="26"/>
                </a:lnTo>
                <a:lnTo>
                  <a:pt x="78" y="33"/>
                </a:lnTo>
                <a:lnTo>
                  <a:pt x="79" y="41"/>
                </a:lnTo>
                <a:lnTo>
                  <a:pt x="78" y="47"/>
                </a:lnTo>
                <a:lnTo>
                  <a:pt x="75" y="55"/>
                </a:lnTo>
                <a:lnTo>
                  <a:pt x="72" y="62"/>
                </a:lnTo>
                <a:lnTo>
                  <a:pt x="67" y="67"/>
                </a:lnTo>
                <a:lnTo>
                  <a:pt x="67" y="67"/>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41" name="Freeform 3402"/>
          <p:cNvSpPr>
            <a:spLocks/>
          </p:cNvSpPr>
          <p:nvPr/>
        </p:nvSpPr>
        <p:spPr bwMode="auto">
          <a:xfrm>
            <a:off x="2593976" y="4276727"/>
            <a:ext cx="20638" cy="20638"/>
          </a:xfrm>
          <a:custGeom>
            <a:avLst/>
            <a:gdLst>
              <a:gd name="T0" fmla="*/ 21 w 25"/>
              <a:gd name="T1" fmla="*/ 21 h 25"/>
              <a:gd name="T2" fmla="*/ 21 w 25"/>
              <a:gd name="T3" fmla="*/ 21 h 25"/>
              <a:gd name="T4" fmla="*/ 17 w 25"/>
              <a:gd name="T5" fmla="*/ 24 h 25"/>
              <a:gd name="T6" fmla="*/ 12 w 25"/>
              <a:gd name="T7" fmla="*/ 25 h 25"/>
              <a:gd name="T8" fmla="*/ 8 w 25"/>
              <a:gd name="T9" fmla="*/ 24 h 25"/>
              <a:gd name="T10" fmla="*/ 4 w 25"/>
              <a:gd name="T11" fmla="*/ 21 h 25"/>
              <a:gd name="T12" fmla="*/ 4 w 25"/>
              <a:gd name="T13" fmla="*/ 21 h 25"/>
              <a:gd name="T14" fmla="*/ 1 w 25"/>
              <a:gd name="T15" fmla="*/ 17 h 25"/>
              <a:gd name="T16" fmla="*/ 0 w 25"/>
              <a:gd name="T17" fmla="*/ 12 h 25"/>
              <a:gd name="T18" fmla="*/ 1 w 25"/>
              <a:gd name="T19" fmla="*/ 8 h 25"/>
              <a:gd name="T20" fmla="*/ 4 w 25"/>
              <a:gd name="T21" fmla="*/ 4 h 25"/>
              <a:gd name="T22" fmla="*/ 4 w 25"/>
              <a:gd name="T23" fmla="*/ 4 h 25"/>
              <a:gd name="T24" fmla="*/ 8 w 25"/>
              <a:gd name="T25" fmla="*/ 1 h 25"/>
              <a:gd name="T26" fmla="*/ 12 w 25"/>
              <a:gd name="T27" fmla="*/ 0 h 25"/>
              <a:gd name="T28" fmla="*/ 17 w 25"/>
              <a:gd name="T29" fmla="*/ 1 h 25"/>
              <a:gd name="T30" fmla="*/ 21 w 25"/>
              <a:gd name="T31" fmla="*/ 4 h 25"/>
              <a:gd name="T32" fmla="*/ 21 w 25"/>
              <a:gd name="T33" fmla="*/ 4 h 25"/>
              <a:gd name="T34" fmla="*/ 24 w 25"/>
              <a:gd name="T35" fmla="*/ 8 h 25"/>
              <a:gd name="T36" fmla="*/ 25 w 25"/>
              <a:gd name="T37" fmla="*/ 12 h 25"/>
              <a:gd name="T38" fmla="*/ 24 w 25"/>
              <a:gd name="T39" fmla="*/ 17 h 25"/>
              <a:gd name="T40" fmla="*/ 21 w 25"/>
              <a:gd name="T41" fmla="*/ 21 h 25"/>
              <a:gd name="T42" fmla="*/ 21 w 25"/>
              <a:gd name="T4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5">
                <a:moveTo>
                  <a:pt x="21" y="21"/>
                </a:moveTo>
                <a:lnTo>
                  <a:pt x="21" y="21"/>
                </a:lnTo>
                <a:lnTo>
                  <a:pt x="17" y="24"/>
                </a:lnTo>
                <a:lnTo>
                  <a:pt x="12" y="25"/>
                </a:lnTo>
                <a:lnTo>
                  <a:pt x="8" y="24"/>
                </a:lnTo>
                <a:lnTo>
                  <a:pt x="4" y="21"/>
                </a:lnTo>
                <a:lnTo>
                  <a:pt x="4" y="21"/>
                </a:lnTo>
                <a:lnTo>
                  <a:pt x="1" y="17"/>
                </a:lnTo>
                <a:lnTo>
                  <a:pt x="0" y="12"/>
                </a:lnTo>
                <a:lnTo>
                  <a:pt x="1" y="8"/>
                </a:lnTo>
                <a:lnTo>
                  <a:pt x="4" y="4"/>
                </a:lnTo>
                <a:lnTo>
                  <a:pt x="4" y="4"/>
                </a:lnTo>
                <a:lnTo>
                  <a:pt x="8" y="1"/>
                </a:lnTo>
                <a:lnTo>
                  <a:pt x="12" y="0"/>
                </a:lnTo>
                <a:lnTo>
                  <a:pt x="17" y="1"/>
                </a:lnTo>
                <a:lnTo>
                  <a:pt x="21" y="4"/>
                </a:lnTo>
                <a:lnTo>
                  <a:pt x="21" y="4"/>
                </a:lnTo>
                <a:lnTo>
                  <a:pt x="24" y="8"/>
                </a:lnTo>
                <a:lnTo>
                  <a:pt x="25" y="12"/>
                </a:lnTo>
                <a:lnTo>
                  <a:pt x="24" y="17"/>
                </a:lnTo>
                <a:lnTo>
                  <a:pt x="21" y="21"/>
                </a:lnTo>
                <a:lnTo>
                  <a:pt x="21" y="21"/>
                </a:lnTo>
                <a:close/>
              </a:path>
            </a:pathLst>
          </a:custGeom>
          <a:solidFill>
            <a:srgbClr val="76D03B"/>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42" name="Freeform 3403"/>
          <p:cNvSpPr>
            <a:spLocks/>
          </p:cNvSpPr>
          <p:nvPr/>
        </p:nvSpPr>
        <p:spPr bwMode="auto">
          <a:xfrm>
            <a:off x="2584451" y="4160839"/>
            <a:ext cx="3175" cy="25400"/>
          </a:xfrm>
          <a:custGeom>
            <a:avLst/>
            <a:gdLst>
              <a:gd name="T0" fmla="*/ 0 w 4"/>
              <a:gd name="T1" fmla="*/ 0 h 32"/>
              <a:gd name="T2" fmla="*/ 0 w 4"/>
              <a:gd name="T3" fmla="*/ 0 h 32"/>
              <a:gd name="T4" fmla="*/ 3 w 4"/>
              <a:gd name="T5" fmla="*/ 5 h 32"/>
              <a:gd name="T6" fmla="*/ 4 w 4"/>
              <a:gd name="T7" fmla="*/ 9 h 32"/>
              <a:gd name="T8" fmla="*/ 4 w 4"/>
              <a:gd name="T9" fmla="*/ 14 h 32"/>
              <a:gd name="T10" fmla="*/ 3 w 4"/>
              <a:gd name="T11" fmla="*/ 20 h 32"/>
              <a:gd name="T12" fmla="*/ 1 w 4"/>
              <a:gd name="T13" fmla="*/ 28 h 32"/>
              <a:gd name="T14" fmla="*/ 0 w 4"/>
              <a:gd name="T15" fmla="*/ 32 h 32"/>
              <a:gd name="T16" fmla="*/ 0 w 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0" y="0"/>
                </a:moveTo>
                <a:lnTo>
                  <a:pt x="0" y="0"/>
                </a:lnTo>
                <a:lnTo>
                  <a:pt x="3" y="5"/>
                </a:lnTo>
                <a:lnTo>
                  <a:pt x="4" y="9"/>
                </a:lnTo>
                <a:lnTo>
                  <a:pt x="4" y="14"/>
                </a:lnTo>
                <a:lnTo>
                  <a:pt x="3" y="20"/>
                </a:lnTo>
                <a:lnTo>
                  <a:pt x="1" y="28"/>
                </a:lnTo>
                <a:lnTo>
                  <a:pt x="0" y="3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3" name="Freeform 3404"/>
          <p:cNvSpPr>
            <a:spLocks/>
          </p:cNvSpPr>
          <p:nvPr/>
        </p:nvSpPr>
        <p:spPr bwMode="auto">
          <a:xfrm>
            <a:off x="2584451" y="4160839"/>
            <a:ext cx="3175" cy="25400"/>
          </a:xfrm>
          <a:custGeom>
            <a:avLst/>
            <a:gdLst>
              <a:gd name="T0" fmla="*/ 0 w 4"/>
              <a:gd name="T1" fmla="*/ 0 h 32"/>
              <a:gd name="T2" fmla="*/ 0 w 4"/>
              <a:gd name="T3" fmla="*/ 0 h 32"/>
              <a:gd name="T4" fmla="*/ 3 w 4"/>
              <a:gd name="T5" fmla="*/ 5 h 32"/>
              <a:gd name="T6" fmla="*/ 4 w 4"/>
              <a:gd name="T7" fmla="*/ 9 h 32"/>
              <a:gd name="T8" fmla="*/ 4 w 4"/>
              <a:gd name="T9" fmla="*/ 14 h 32"/>
              <a:gd name="T10" fmla="*/ 3 w 4"/>
              <a:gd name="T11" fmla="*/ 20 h 32"/>
              <a:gd name="T12" fmla="*/ 1 w 4"/>
              <a:gd name="T13" fmla="*/ 28 h 32"/>
              <a:gd name="T14" fmla="*/ 0 w 4"/>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2">
                <a:moveTo>
                  <a:pt x="0" y="0"/>
                </a:moveTo>
                <a:lnTo>
                  <a:pt x="0" y="0"/>
                </a:lnTo>
                <a:lnTo>
                  <a:pt x="3" y="5"/>
                </a:lnTo>
                <a:lnTo>
                  <a:pt x="4" y="9"/>
                </a:lnTo>
                <a:lnTo>
                  <a:pt x="4" y="14"/>
                </a:lnTo>
                <a:lnTo>
                  <a:pt x="3" y="20"/>
                </a:lnTo>
                <a:lnTo>
                  <a:pt x="1" y="28"/>
                </a:lnTo>
                <a:lnTo>
                  <a:pt x="0" y="3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44" name="Freeform 3405"/>
          <p:cNvSpPr>
            <a:spLocks/>
          </p:cNvSpPr>
          <p:nvPr/>
        </p:nvSpPr>
        <p:spPr bwMode="auto">
          <a:xfrm>
            <a:off x="2581276" y="4373563"/>
            <a:ext cx="3175" cy="25400"/>
          </a:xfrm>
          <a:custGeom>
            <a:avLst/>
            <a:gdLst>
              <a:gd name="T0" fmla="*/ 4 w 4"/>
              <a:gd name="T1" fmla="*/ 0 h 32"/>
              <a:gd name="T2" fmla="*/ 4 w 4"/>
              <a:gd name="T3" fmla="*/ 0 h 32"/>
              <a:gd name="T4" fmla="*/ 1 w 4"/>
              <a:gd name="T5" fmla="*/ 5 h 32"/>
              <a:gd name="T6" fmla="*/ 0 w 4"/>
              <a:gd name="T7" fmla="*/ 9 h 32"/>
              <a:gd name="T8" fmla="*/ 0 w 4"/>
              <a:gd name="T9" fmla="*/ 14 h 32"/>
              <a:gd name="T10" fmla="*/ 0 w 4"/>
              <a:gd name="T11" fmla="*/ 20 h 32"/>
              <a:gd name="T12" fmla="*/ 3 w 4"/>
              <a:gd name="T13" fmla="*/ 28 h 32"/>
              <a:gd name="T14" fmla="*/ 4 w 4"/>
              <a:gd name="T15" fmla="*/ 32 h 32"/>
              <a:gd name="T16" fmla="*/ 4 w 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4" y="0"/>
                </a:moveTo>
                <a:lnTo>
                  <a:pt x="4" y="0"/>
                </a:lnTo>
                <a:lnTo>
                  <a:pt x="1" y="5"/>
                </a:lnTo>
                <a:lnTo>
                  <a:pt x="0" y="9"/>
                </a:lnTo>
                <a:lnTo>
                  <a:pt x="0" y="14"/>
                </a:lnTo>
                <a:lnTo>
                  <a:pt x="0" y="20"/>
                </a:lnTo>
                <a:lnTo>
                  <a:pt x="3" y="28"/>
                </a:lnTo>
                <a:lnTo>
                  <a:pt x="4" y="32"/>
                </a:lnTo>
                <a:lnTo>
                  <a:pt x="4"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5" name="Freeform 3406"/>
          <p:cNvSpPr>
            <a:spLocks/>
          </p:cNvSpPr>
          <p:nvPr/>
        </p:nvSpPr>
        <p:spPr bwMode="auto">
          <a:xfrm>
            <a:off x="2581276" y="4373563"/>
            <a:ext cx="3175" cy="25400"/>
          </a:xfrm>
          <a:custGeom>
            <a:avLst/>
            <a:gdLst>
              <a:gd name="T0" fmla="*/ 4 w 4"/>
              <a:gd name="T1" fmla="*/ 0 h 32"/>
              <a:gd name="T2" fmla="*/ 4 w 4"/>
              <a:gd name="T3" fmla="*/ 0 h 32"/>
              <a:gd name="T4" fmla="*/ 1 w 4"/>
              <a:gd name="T5" fmla="*/ 5 h 32"/>
              <a:gd name="T6" fmla="*/ 0 w 4"/>
              <a:gd name="T7" fmla="*/ 9 h 32"/>
              <a:gd name="T8" fmla="*/ 0 w 4"/>
              <a:gd name="T9" fmla="*/ 14 h 32"/>
              <a:gd name="T10" fmla="*/ 0 w 4"/>
              <a:gd name="T11" fmla="*/ 20 h 32"/>
              <a:gd name="T12" fmla="*/ 3 w 4"/>
              <a:gd name="T13" fmla="*/ 28 h 32"/>
              <a:gd name="T14" fmla="*/ 4 w 4"/>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2">
                <a:moveTo>
                  <a:pt x="4" y="0"/>
                </a:moveTo>
                <a:lnTo>
                  <a:pt x="4" y="0"/>
                </a:lnTo>
                <a:lnTo>
                  <a:pt x="1" y="5"/>
                </a:lnTo>
                <a:lnTo>
                  <a:pt x="0" y="9"/>
                </a:lnTo>
                <a:lnTo>
                  <a:pt x="0" y="14"/>
                </a:lnTo>
                <a:lnTo>
                  <a:pt x="0" y="20"/>
                </a:lnTo>
                <a:lnTo>
                  <a:pt x="3" y="28"/>
                </a:lnTo>
                <a:lnTo>
                  <a:pt x="4" y="3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46" name="Freeform 3407"/>
          <p:cNvSpPr>
            <a:spLocks/>
          </p:cNvSpPr>
          <p:nvPr/>
        </p:nvSpPr>
        <p:spPr bwMode="auto">
          <a:xfrm>
            <a:off x="2498725" y="4195763"/>
            <a:ext cx="19050" cy="17463"/>
          </a:xfrm>
          <a:custGeom>
            <a:avLst/>
            <a:gdLst>
              <a:gd name="T0" fmla="*/ 0 w 23"/>
              <a:gd name="T1" fmla="*/ 0 h 22"/>
              <a:gd name="T2" fmla="*/ 0 w 23"/>
              <a:gd name="T3" fmla="*/ 0 h 22"/>
              <a:gd name="T4" fmla="*/ 6 w 23"/>
              <a:gd name="T5" fmla="*/ 1 h 22"/>
              <a:gd name="T6" fmla="*/ 10 w 23"/>
              <a:gd name="T7" fmla="*/ 4 h 22"/>
              <a:gd name="T8" fmla="*/ 14 w 23"/>
              <a:gd name="T9" fmla="*/ 8 h 22"/>
              <a:gd name="T10" fmla="*/ 18 w 23"/>
              <a:gd name="T11" fmla="*/ 12 h 22"/>
              <a:gd name="T12" fmla="*/ 22 w 23"/>
              <a:gd name="T13" fmla="*/ 18 h 22"/>
              <a:gd name="T14" fmla="*/ 23 w 23"/>
              <a:gd name="T15" fmla="*/ 22 h 22"/>
              <a:gd name="T16" fmla="*/ 0 w 23"/>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2">
                <a:moveTo>
                  <a:pt x="0" y="0"/>
                </a:moveTo>
                <a:lnTo>
                  <a:pt x="0" y="0"/>
                </a:lnTo>
                <a:lnTo>
                  <a:pt x="6" y="1"/>
                </a:lnTo>
                <a:lnTo>
                  <a:pt x="10" y="4"/>
                </a:lnTo>
                <a:lnTo>
                  <a:pt x="14" y="8"/>
                </a:lnTo>
                <a:lnTo>
                  <a:pt x="18" y="12"/>
                </a:lnTo>
                <a:lnTo>
                  <a:pt x="22" y="18"/>
                </a:lnTo>
                <a:lnTo>
                  <a:pt x="23" y="2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7" name="Freeform 3408"/>
          <p:cNvSpPr>
            <a:spLocks/>
          </p:cNvSpPr>
          <p:nvPr/>
        </p:nvSpPr>
        <p:spPr bwMode="auto">
          <a:xfrm>
            <a:off x="2498725" y="4195763"/>
            <a:ext cx="19050" cy="17463"/>
          </a:xfrm>
          <a:custGeom>
            <a:avLst/>
            <a:gdLst>
              <a:gd name="T0" fmla="*/ 0 w 23"/>
              <a:gd name="T1" fmla="*/ 0 h 22"/>
              <a:gd name="T2" fmla="*/ 0 w 23"/>
              <a:gd name="T3" fmla="*/ 0 h 22"/>
              <a:gd name="T4" fmla="*/ 6 w 23"/>
              <a:gd name="T5" fmla="*/ 1 h 22"/>
              <a:gd name="T6" fmla="*/ 10 w 23"/>
              <a:gd name="T7" fmla="*/ 4 h 22"/>
              <a:gd name="T8" fmla="*/ 14 w 23"/>
              <a:gd name="T9" fmla="*/ 8 h 22"/>
              <a:gd name="T10" fmla="*/ 18 w 23"/>
              <a:gd name="T11" fmla="*/ 12 h 22"/>
              <a:gd name="T12" fmla="*/ 22 w 23"/>
              <a:gd name="T13" fmla="*/ 18 h 22"/>
              <a:gd name="T14" fmla="*/ 23 w 2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2">
                <a:moveTo>
                  <a:pt x="0" y="0"/>
                </a:moveTo>
                <a:lnTo>
                  <a:pt x="0" y="0"/>
                </a:lnTo>
                <a:lnTo>
                  <a:pt x="6" y="1"/>
                </a:lnTo>
                <a:lnTo>
                  <a:pt x="10" y="4"/>
                </a:lnTo>
                <a:lnTo>
                  <a:pt x="14" y="8"/>
                </a:lnTo>
                <a:lnTo>
                  <a:pt x="18" y="12"/>
                </a:lnTo>
                <a:lnTo>
                  <a:pt x="22" y="18"/>
                </a:lnTo>
                <a:lnTo>
                  <a:pt x="23" y="2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48" name="Freeform 3409"/>
          <p:cNvSpPr>
            <a:spLocks/>
          </p:cNvSpPr>
          <p:nvPr/>
        </p:nvSpPr>
        <p:spPr bwMode="auto">
          <a:xfrm>
            <a:off x="2651126" y="4346576"/>
            <a:ext cx="17463" cy="17463"/>
          </a:xfrm>
          <a:custGeom>
            <a:avLst/>
            <a:gdLst>
              <a:gd name="T0" fmla="*/ 0 w 23"/>
              <a:gd name="T1" fmla="*/ 0 h 23"/>
              <a:gd name="T2" fmla="*/ 0 w 23"/>
              <a:gd name="T3" fmla="*/ 0 h 23"/>
              <a:gd name="T4" fmla="*/ 1 w 23"/>
              <a:gd name="T5" fmla="*/ 5 h 23"/>
              <a:gd name="T6" fmla="*/ 4 w 23"/>
              <a:gd name="T7" fmla="*/ 11 h 23"/>
              <a:gd name="T8" fmla="*/ 8 w 23"/>
              <a:gd name="T9" fmla="*/ 15 h 23"/>
              <a:gd name="T10" fmla="*/ 12 w 23"/>
              <a:gd name="T11" fmla="*/ 17 h 23"/>
              <a:gd name="T12" fmla="*/ 19 w 23"/>
              <a:gd name="T13" fmla="*/ 21 h 23"/>
              <a:gd name="T14" fmla="*/ 23 w 23"/>
              <a:gd name="T15" fmla="*/ 23 h 23"/>
              <a:gd name="T16" fmla="*/ 0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0"/>
                </a:moveTo>
                <a:lnTo>
                  <a:pt x="0" y="0"/>
                </a:lnTo>
                <a:lnTo>
                  <a:pt x="1" y="5"/>
                </a:lnTo>
                <a:lnTo>
                  <a:pt x="4" y="11"/>
                </a:lnTo>
                <a:lnTo>
                  <a:pt x="8" y="15"/>
                </a:lnTo>
                <a:lnTo>
                  <a:pt x="12" y="17"/>
                </a:lnTo>
                <a:lnTo>
                  <a:pt x="19" y="21"/>
                </a:lnTo>
                <a:lnTo>
                  <a:pt x="23" y="23"/>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9" name="Freeform 3410"/>
          <p:cNvSpPr>
            <a:spLocks/>
          </p:cNvSpPr>
          <p:nvPr/>
        </p:nvSpPr>
        <p:spPr bwMode="auto">
          <a:xfrm>
            <a:off x="2651126" y="4346576"/>
            <a:ext cx="17463" cy="17463"/>
          </a:xfrm>
          <a:custGeom>
            <a:avLst/>
            <a:gdLst>
              <a:gd name="T0" fmla="*/ 0 w 23"/>
              <a:gd name="T1" fmla="*/ 0 h 23"/>
              <a:gd name="T2" fmla="*/ 0 w 23"/>
              <a:gd name="T3" fmla="*/ 0 h 23"/>
              <a:gd name="T4" fmla="*/ 1 w 23"/>
              <a:gd name="T5" fmla="*/ 5 h 23"/>
              <a:gd name="T6" fmla="*/ 4 w 23"/>
              <a:gd name="T7" fmla="*/ 11 h 23"/>
              <a:gd name="T8" fmla="*/ 8 w 23"/>
              <a:gd name="T9" fmla="*/ 15 h 23"/>
              <a:gd name="T10" fmla="*/ 12 w 23"/>
              <a:gd name="T11" fmla="*/ 17 h 23"/>
              <a:gd name="T12" fmla="*/ 19 w 23"/>
              <a:gd name="T13" fmla="*/ 21 h 23"/>
              <a:gd name="T14" fmla="*/ 23 w 23"/>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0"/>
                </a:moveTo>
                <a:lnTo>
                  <a:pt x="0" y="0"/>
                </a:lnTo>
                <a:lnTo>
                  <a:pt x="1" y="5"/>
                </a:lnTo>
                <a:lnTo>
                  <a:pt x="4" y="11"/>
                </a:lnTo>
                <a:lnTo>
                  <a:pt x="8" y="15"/>
                </a:lnTo>
                <a:lnTo>
                  <a:pt x="12" y="17"/>
                </a:lnTo>
                <a:lnTo>
                  <a:pt x="19" y="21"/>
                </a:lnTo>
                <a:lnTo>
                  <a:pt x="23" y="23"/>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50" name="Freeform 3411"/>
          <p:cNvSpPr>
            <a:spLocks/>
          </p:cNvSpPr>
          <p:nvPr/>
        </p:nvSpPr>
        <p:spPr bwMode="auto">
          <a:xfrm>
            <a:off x="2460625" y="4276727"/>
            <a:ext cx="25400" cy="3175"/>
          </a:xfrm>
          <a:custGeom>
            <a:avLst/>
            <a:gdLst>
              <a:gd name="T0" fmla="*/ 0 w 32"/>
              <a:gd name="T1" fmla="*/ 4 h 4"/>
              <a:gd name="T2" fmla="*/ 0 w 32"/>
              <a:gd name="T3" fmla="*/ 4 h 4"/>
              <a:gd name="T4" fmla="*/ 6 w 32"/>
              <a:gd name="T5" fmla="*/ 1 h 4"/>
              <a:gd name="T6" fmla="*/ 10 w 32"/>
              <a:gd name="T7" fmla="*/ 0 h 4"/>
              <a:gd name="T8" fmla="*/ 15 w 32"/>
              <a:gd name="T9" fmla="*/ 0 h 4"/>
              <a:gd name="T10" fmla="*/ 20 w 32"/>
              <a:gd name="T11" fmla="*/ 0 h 4"/>
              <a:gd name="T12" fmla="*/ 28 w 32"/>
              <a:gd name="T13" fmla="*/ 2 h 4"/>
              <a:gd name="T14" fmla="*/ 32 w 32"/>
              <a:gd name="T15" fmla="*/ 4 h 4"/>
              <a:gd name="T16" fmla="*/ 0 w 3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
                <a:moveTo>
                  <a:pt x="0" y="4"/>
                </a:moveTo>
                <a:lnTo>
                  <a:pt x="0" y="4"/>
                </a:lnTo>
                <a:lnTo>
                  <a:pt x="6" y="1"/>
                </a:lnTo>
                <a:lnTo>
                  <a:pt x="10" y="0"/>
                </a:lnTo>
                <a:lnTo>
                  <a:pt x="15" y="0"/>
                </a:lnTo>
                <a:lnTo>
                  <a:pt x="20" y="0"/>
                </a:lnTo>
                <a:lnTo>
                  <a:pt x="28" y="2"/>
                </a:lnTo>
                <a:lnTo>
                  <a:pt x="32" y="4"/>
                </a:lnTo>
                <a:lnTo>
                  <a:pt x="0" y="4"/>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1" name="Freeform 3412"/>
          <p:cNvSpPr>
            <a:spLocks/>
          </p:cNvSpPr>
          <p:nvPr/>
        </p:nvSpPr>
        <p:spPr bwMode="auto">
          <a:xfrm>
            <a:off x="2460625" y="4276727"/>
            <a:ext cx="25400" cy="3175"/>
          </a:xfrm>
          <a:custGeom>
            <a:avLst/>
            <a:gdLst>
              <a:gd name="T0" fmla="*/ 0 w 32"/>
              <a:gd name="T1" fmla="*/ 4 h 4"/>
              <a:gd name="T2" fmla="*/ 0 w 32"/>
              <a:gd name="T3" fmla="*/ 4 h 4"/>
              <a:gd name="T4" fmla="*/ 6 w 32"/>
              <a:gd name="T5" fmla="*/ 1 h 4"/>
              <a:gd name="T6" fmla="*/ 10 w 32"/>
              <a:gd name="T7" fmla="*/ 0 h 4"/>
              <a:gd name="T8" fmla="*/ 15 w 32"/>
              <a:gd name="T9" fmla="*/ 0 h 4"/>
              <a:gd name="T10" fmla="*/ 20 w 32"/>
              <a:gd name="T11" fmla="*/ 0 h 4"/>
              <a:gd name="T12" fmla="*/ 28 w 32"/>
              <a:gd name="T13" fmla="*/ 2 h 4"/>
              <a:gd name="T14" fmla="*/ 32 w 3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
                <a:moveTo>
                  <a:pt x="0" y="4"/>
                </a:moveTo>
                <a:lnTo>
                  <a:pt x="0" y="4"/>
                </a:lnTo>
                <a:lnTo>
                  <a:pt x="6" y="1"/>
                </a:lnTo>
                <a:lnTo>
                  <a:pt x="10" y="0"/>
                </a:lnTo>
                <a:lnTo>
                  <a:pt x="15" y="0"/>
                </a:lnTo>
                <a:lnTo>
                  <a:pt x="20" y="0"/>
                </a:lnTo>
                <a:lnTo>
                  <a:pt x="28" y="2"/>
                </a:lnTo>
                <a:lnTo>
                  <a:pt x="32" y="4"/>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52" name="Freeform 3413"/>
          <p:cNvSpPr>
            <a:spLocks/>
          </p:cNvSpPr>
          <p:nvPr/>
        </p:nvSpPr>
        <p:spPr bwMode="auto">
          <a:xfrm>
            <a:off x="2678113" y="4279902"/>
            <a:ext cx="26988" cy="3175"/>
          </a:xfrm>
          <a:custGeom>
            <a:avLst/>
            <a:gdLst>
              <a:gd name="T0" fmla="*/ 0 w 32"/>
              <a:gd name="T1" fmla="*/ 0 h 4"/>
              <a:gd name="T2" fmla="*/ 0 w 32"/>
              <a:gd name="T3" fmla="*/ 0 h 4"/>
              <a:gd name="T4" fmla="*/ 4 w 32"/>
              <a:gd name="T5" fmla="*/ 3 h 4"/>
              <a:gd name="T6" fmla="*/ 9 w 32"/>
              <a:gd name="T7" fmla="*/ 4 h 4"/>
              <a:gd name="T8" fmla="*/ 15 w 32"/>
              <a:gd name="T9" fmla="*/ 4 h 4"/>
              <a:gd name="T10" fmla="*/ 20 w 32"/>
              <a:gd name="T11" fmla="*/ 4 h 4"/>
              <a:gd name="T12" fmla="*/ 28 w 32"/>
              <a:gd name="T13" fmla="*/ 1 h 4"/>
              <a:gd name="T14" fmla="*/ 32 w 32"/>
              <a:gd name="T15" fmla="*/ 0 h 4"/>
              <a:gd name="T16" fmla="*/ 0 w 3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
                <a:moveTo>
                  <a:pt x="0" y="0"/>
                </a:moveTo>
                <a:lnTo>
                  <a:pt x="0" y="0"/>
                </a:lnTo>
                <a:lnTo>
                  <a:pt x="4" y="3"/>
                </a:lnTo>
                <a:lnTo>
                  <a:pt x="9" y="4"/>
                </a:lnTo>
                <a:lnTo>
                  <a:pt x="15" y="4"/>
                </a:lnTo>
                <a:lnTo>
                  <a:pt x="20" y="4"/>
                </a:lnTo>
                <a:lnTo>
                  <a:pt x="28" y="1"/>
                </a:lnTo>
                <a:lnTo>
                  <a:pt x="32" y="0"/>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3" name="Freeform 3414"/>
          <p:cNvSpPr>
            <a:spLocks/>
          </p:cNvSpPr>
          <p:nvPr/>
        </p:nvSpPr>
        <p:spPr bwMode="auto">
          <a:xfrm>
            <a:off x="2678113" y="4279902"/>
            <a:ext cx="26988" cy="3175"/>
          </a:xfrm>
          <a:custGeom>
            <a:avLst/>
            <a:gdLst>
              <a:gd name="T0" fmla="*/ 0 w 32"/>
              <a:gd name="T1" fmla="*/ 0 h 4"/>
              <a:gd name="T2" fmla="*/ 0 w 32"/>
              <a:gd name="T3" fmla="*/ 0 h 4"/>
              <a:gd name="T4" fmla="*/ 4 w 32"/>
              <a:gd name="T5" fmla="*/ 3 h 4"/>
              <a:gd name="T6" fmla="*/ 9 w 32"/>
              <a:gd name="T7" fmla="*/ 4 h 4"/>
              <a:gd name="T8" fmla="*/ 15 w 32"/>
              <a:gd name="T9" fmla="*/ 4 h 4"/>
              <a:gd name="T10" fmla="*/ 20 w 32"/>
              <a:gd name="T11" fmla="*/ 4 h 4"/>
              <a:gd name="T12" fmla="*/ 28 w 32"/>
              <a:gd name="T13" fmla="*/ 1 h 4"/>
              <a:gd name="T14" fmla="*/ 32 w 3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
                <a:moveTo>
                  <a:pt x="0" y="0"/>
                </a:moveTo>
                <a:lnTo>
                  <a:pt x="0" y="0"/>
                </a:lnTo>
                <a:lnTo>
                  <a:pt x="4" y="3"/>
                </a:lnTo>
                <a:lnTo>
                  <a:pt x="9" y="4"/>
                </a:lnTo>
                <a:lnTo>
                  <a:pt x="15" y="4"/>
                </a:lnTo>
                <a:lnTo>
                  <a:pt x="20" y="4"/>
                </a:lnTo>
                <a:lnTo>
                  <a:pt x="28" y="1"/>
                </a:lnTo>
                <a:lnTo>
                  <a:pt x="32"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54" name="Freeform 3415"/>
          <p:cNvSpPr>
            <a:spLocks/>
          </p:cNvSpPr>
          <p:nvPr/>
        </p:nvSpPr>
        <p:spPr bwMode="auto">
          <a:xfrm>
            <a:off x="2498725" y="4348163"/>
            <a:ext cx="19050" cy="17463"/>
          </a:xfrm>
          <a:custGeom>
            <a:avLst/>
            <a:gdLst>
              <a:gd name="T0" fmla="*/ 0 w 23"/>
              <a:gd name="T1" fmla="*/ 23 h 23"/>
              <a:gd name="T2" fmla="*/ 0 w 23"/>
              <a:gd name="T3" fmla="*/ 23 h 23"/>
              <a:gd name="T4" fmla="*/ 2 w 23"/>
              <a:gd name="T5" fmla="*/ 18 h 23"/>
              <a:gd name="T6" fmla="*/ 4 w 23"/>
              <a:gd name="T7" fmla="*/ 14 h 23"/>
              <a:gd name="T8" fmla="*/ 8 w 23"/>
              <a:gd name="T9" fmla="*/ 10 h 23"/>
              <a:gd name="T10" fmla="*/ 12 w 23"/>
              <a:gd name="T11" fmla="*/ 6 h 23"/>
              <a:gd name="T12" fmla="*/ 19 w 23"/>
              <a:gd name="T13" fmla="*/ 2 h 23"/>
              <a:gd name="T14" fmla="*/ 23 w 23"/>
              <a:gd name="T15" fmla="*/ 0 h 23"/>
              <a:gd name="T16" fmla="*/ 0 w 2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23"/>
                </a:moveTo>
                <a:lnTo>
                  <a:pt x="0" y="23"/>
                </a:lnTo>
                <a:lnTo>
                  <a:pt x="2" y="18"/>
                </a:lnTo>
                <a:lnTo>
                  <a:pt x="4" y="14"/>
                </a:lnTo>
                <a:lnTo>
                  <a:pt x="8" y="10"/>
                </a:lnTo>
                <a:lnTo>
                  <a:pt x="12" y="6"/>
                </a:lnTo>
                <a:lnTo>
                  <a:pt x="19" y="2"/>
                </a:lnTo>
                <a:lnTo>
                  <a:pt x="23" y="0"/>
                </a:lnTo>
                <a:lnTo>
                  <a:pt x="0" y="2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5" name="Freeform 3416"/>
          <p:cNvSpPr>
            <a:spLocks/>
          </p:cNvSpPr>
          <p:nvPr/>
        </p:nvSpPr>
        <p:spPr bwMode="auto">
          <a:xfrm>
            <a:off x="2498725" y="4348163"/>
            <a:ext cx="19050" cy="17463"/>
          </a:xfrm>
          <a:custGeom>
            <a:avLst/>
            <a:gdLst>
              <a:gd name="T0" fmla="*/ 0 w 23"/>
              <a:gd name="T1" fmla="*/ 23 h 23"/>
              <a:gd name="T2" fmla="*/ 0 w 23"/>
              <a:gd name="T3" fmla="*/ 23 h 23"/>
              <a:gd name="T4" fmla="*/ 2 w 23"/>
              <a:gd name="T5" fmla="*/ 18 h 23"/>
              <a:gd name="T6" fmla="*/ 4 w 23"/>
              <a:gd name="T7" fmla="*/ 14 h 23"/>
              <a:gd name="T8" fmla="*/ 8 w 23"/>
              <a:gd name="T9" fmla="*/ 10 h 23"/>
              <a:gd name="T10" fmla="*/ 12 w 23"/>
              <a:gd name="T11" fmla="*/ 6 h 23"/>
              <a:gd name="T12" fmla="*/ 19 w 23"/>
              <a:gd name="T13" fmla="*/ 2 h 23"/>
              <a:gd name="T14" fmla="*/ 23 w 23"/>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23"/>
                </a:moveTo>
                <a:lnTo>
                  <a:pt x="0" y="23"/>
                </a:lnTo>
                <a:lnTo>
                  <a:pt x="2" y="18"/>
                </a:lnTo>
                <a:lnTo>
                  <a:pt x="4" y="14"/>
                </a:lnTo>
                <a:lnTo>
                  <a:pt x="8" y="10"/>
                </a:lnTo>
                <a:lnTo>
                  <a:pt x="12" y="6"/>
                </a:lnTo>
                <a:lnTo>
                  <a:pt x="19" y="2"/>
                </a:lnTo>
                <a:lnTo>
                  <a:pt x="2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56" name="Freeform 3417"/>
          <p:cNvSpPr>
            <a:spLocks/>
          </p:cNvSpPr>
          <p:nvPr/>
        </p:nvSpPr>
        <p:spPr bwMode="auto">
          <a:xfrm>
            <a:off x="2651126" y="4195763"/>
            <a:ext cx="17463" cy="19050"/>
          </a:xfrm>
          <a:custGeom>
            <a:avLst/>
            <a:gdLst>
              <a:gd name="T0" fmla="*/ 0 w 23"/>
              <a:gd name="T1" fmla="*/ 23 h 23"/>
              <a:gd name="T2" fmla="*/ 0 w 23"/>
              <a:gd name="T3" fmla="*/ 23 h 23"/>
              <a:gd name="T4" fmla="*/ 5 w 23"/>
              <a:gd name="T5" fmla="*/ 21 h 23"/>
              <a:gd name="T6" fmla="*/ 9 w 23"/>
              <a:gd name="T7" fmla="*/ 19 h 23"/>
              <a:gd name="T8" fmla="*/ 13 w 23"/>
              <a:gd name="T9" fmla="*/ 15 h 23"/>
              <a:gd name="T10" fmla="*/ 18 w 23"/>
              <a:gd name="T11" fmla="*/ 11 h 23"/>
              <a:gd name="T12" fmla="*/ 22 w 23"/>
              <a:gd name="T13" fmla="*/ 3 h 23"/>
              <a:gd name="T14" fmla="*/ 23 w 23"/>
              <a:gd name="T15" fmla="*/ 0 h 23"/>
              <a:gd name="T16" fmla="*/ 0 w 2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23"/>
                </a:moveTo>
                <a:lnTo>
                  <a:pt x="0" y="23"/>
                </a:lnTo>
                <a:lnTo>
                  <a:pt x="5" y="21"/>
                </a:lnTo>
                <a:lnTo>
                  <a:pt x="9" y="19"/>
                </a:lnTo>
                <a:lnTo>
                  <a:pt x="13" y="15"/>
                </a:lnTo>
                <a:lnTo>
                  <a:pt x="18" y="11"/>
                </a:lnTo>
                <a:lnTo>
                  <a:pt x="22" y="3"/>
                </a:lnTo>
                <a:lnTo>
                  <a:pt x="23" y="0"/>
                </a:lnTo>
                <a:lnTo>
                  <a:pt x="0" y="2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7" name="Freeform 3418"/>
          <p:cNvSpPr>
            <a:spLocks/>
          </p:cNvSpPr>
          <p:nvPr/>
        </p:nvSpPr>
        <p:spPr bwMode="auto">
          <a:xfrm>
            <a:off x="2651126" y="4195763"/>
            <a:ext cx="17463" cy="19050"/>
          </a:xfrm>
          <a:custGeom>
            <a:avLst/>
            <a:gdLst>
              <a:gd name="T0" fmla="*/ 0 w 23"/>
              <a:gd name="T1" fmla="*/ 23 h 23"/>
              <a:gd name="T2" fmla="*/ 0 w 23"/>
              <a:gd name="T3" fmla="*/ 23 h 23"/>
              <a:gd name="T4" fmla="*/ 5 w 23"/>
              <a:gd name="T5" fmla="*/ 21 h 23"/>
              <a:gd name="T6" fmla="*/ 9 w 23"/>
              <a:gd name="T7" fmla="*/ 19 h 23"/>
              <a:gd name="T8" fmla="*/ 13 w 23"/>
              <a:gd name="T9" fmla="*/ 15 h 23"/>
              <a:gd name="T10" fmla="*/ 18 w 23"/>
              <a:gd name="T11" fmla="*/ 11 h 23"/>
              <a:gd name="T12" fmla="*/ 22 w 23"/>
              <a:gd name="T13" fmla="*/ 3 h 23"/>
              <a:gd name="T14" fmla="*/ 23 w 23"/>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23"/>
                </a:moveTo>
                <a:lnTo>
                  <a:pt x="0" y="23"/>
                </a:lnTo>
                <a:lnTo>
                  <a:pt x="5" y="21"/>
                </a:lnTo>
                <a:lnTo>
                  <a:pt x="9" y="19"/>
                </a:lnTo>
                <a:lnTo>
                  <a:pt x="13" y="15"/>
                </a:lnTo>
                <a:lnTo>
                  <a:pt x="18" y="11"/>
                </a:lnTo>
                <a:lnTo>
                  <a:pt x="22" y="3"/>
                </a:lnTo>
                <a:lnTo>
                  <a:pt x="2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58" name="Freeform 3420"/>
          <p:cNvSpPr>
            <a:spLocks/>
          </p:cNvSpPr>
          <p:nvPr/>
        </p:nvSpPr>
        <p:spPr bwMode="auto">
          <a:xfrm>
            <a:off x="2540000" y="4170364"/>
            <a:ext cx="9525" cy="22225"/>
          </a:xfrm>
          <a:custGeom>
            <a:avLst/>
            <a:gdLst>
              <a:gd name="T0" fmla="*/ 0 w 12"/>
              <a:gd name="T1" fmla="*/ 0 h 30"/>
              <a:gd name="T2" fmla="*/ 0 w 12"/>
              <a:gd name="T3" fmla="*/ 0 h 30"/>
              <a:gd name="T4" fmla="*/ 4 w 12"/>
              <a:gd name="T5" fmla="*/ 3 h 30"/>
              <a:gd name="T6" fmla="*/ 7 w 12"/>
              <a:gd name="T7" fmla="*/ 7 h 30"/>
              <a:gd name="T8" fmla="*/ 10 w 12"/>
              <a:gd name="T9" fmla="*/ 13 h 30"/>
              <a:gd name="T10" fmla="*/ 11 w 12"/>
              <a:gd name="T11" fmla="*/ 18 h 30"/>
              <a:gd name="T12" fmla="*/ 12 w 12"/>
              <a:gd name="T13" fmla="*/ 26 h 30"/>
              <a:gd name="T14" fmla="*/ 12 w 12"/>
              <a:gd name="T15" fmla="*/ 30 h 30"/>
              <a:gd name="T16" fmla="*/ 0 w 12"/>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0"/>
                </a:moveTo>
                <a:lnTo>
                  <a:pt x="0" y="0"/>
                </a:lnTo>
                <a:lnTo>
                  <a:pt x="4" y="3"/>
                </a:lnTo>
                <a:lnTo>
                  <a:pt x="7" y="7"/>
                </a:lnTo>
                <a:lnTo>
                  <a:pt x="10" y="13"/>
                </a:lnTo>
                <a:lnTo>
                  <a:pt x="11" y="18"/>
                </a:lnTo>
                <a:lnTo>
                  <a:pt x="12" y="26"/>
                </a:lnTo>
                <a:lnTo>
                  <a:pt x="12" y="30"/>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9" name="Freeform 3421"/>
          <p:cNvSpPr>
            <a:spLocks/>
          </p:cNvSpPr>
          <p:nvPr/>
        </p:nvSpPr>
        <p:spPr bwMode="auto">
          <a:xfrm>
            <a:off x="2540000" y="4170364"/>
            <a:ext cx="9525" cy="22225"/>
          </a:xfrm>
          <a:custGeom>
            <a:avLst/>
            <a:gdLst>
              <a:gd name="T0" fmla="*/ 0 w 12"/>
              <a:gd name="T1" fmla="*/ 0 h 30"/>
              <a:gd name="T2" fmla="*/ 0 w 12"/>
              <a:gd name="T3" fmla="*/ 0 h 30"/>
              <a:gd name="T4" fmla="*/ 4 w 12"/>
              <a:gd name="T5" fmla="*/ 3 h 30"/>
              <a:gd name="T6" fmla="*/ 7 w 12"/>
              <a:gd name="T7" fmla="*/ 7 h 30"/>
              <a:gd name="T8" fmla="*/ 10 w 12"/>
              <a:gd name="T9" fmla="*/ 13 h 30"/>
              <a:gd name="T10" fmla="*/ 11 w 12"/>
              <a:gd name="T11" fmla="*/ 18 h 30"/>
              <a:gd name="T12" fmla="*/ 12 w 12"/>
              <a:gd name="T13" fmla="*/ 26 h 30"/>
              <a:gd name="T14" fmla="*/ 12 w 12"/>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0">
                <a:moveTo>
                  <a:pt x="0" y="0"/>
                </a:moveTo>
                <a:lnTo>
                  <a:pt x="0" y="0"/>
                </a:lnTo>
                <a:lnTo>
                  <a:pt x="4" y="3"/>
                </a:lnTo>
                <a:lnTo>
                  <a:pt x="7" y="7"/>
                </a:lnTo>
                <a:lnTo>
                  <a:pt x="10" y="13"/>
                </a:lnTo>
                <a:lnTo>
                  <a:pt x="11" y="18"/>
                </a:lnTo>
                <a:lnTo>
                  <a:pt x="12" y="26"/>
                </a:lnTo>
                <a:lnTo>
                  <a:pt x="12" y="3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60" name="Freeform 3422"/>
          <p:cNvSpPr>
            <a:spLocks/>
          </p:cNvSpPr>
          <p:nvPr/>
        </p:nvSpPr>
        <p:spPr bwMode="auto">
          <a:xfrm>
            <a:off x="2620964" y="4365627"/>
            <a:ext cx="9525" cy="23813"/>
          </a:xfrm>
          <a:custGeom>
            <a:avLst/>
            <a:gdLst>
              <a:gd name="T0" fmla="*/ 0 w 12"/>
              <a:gd name="T1" fmla="*/ 0 h 31"/>
              <a:gd name="T2" fmla="*/ 0 w 12"/>
              <a:gd name="T3" fmla="*/ 0 h 31"/>
              <a:gd name="T4" fmla="*/ 0 w 12"/>
              <a:gd name="T5" fmla="*/ 5 h 31"/>
              <a:gd name="T6" fmla="*/ 0 w 12"/>
              <a:gd name="T7" fmla="*/ 11 h 31"/>
              <a:gd name="T8" fmla="*/ 3 w 12"/>
              <a:gd name="T9" fmla="*/ 16 h 31"/>
              <a:gd name="T10" fmla="*/ 6 w 12"/>
              <a:gd name="T11" fmla="*/ 21 h 31"/>
              <a:gd name="T12" fmla="*/ 10 w 12"/>
              <a:gd name="T13" fmla="*/ 28 h 31"/>
              <a:gd name="T14" fmla="*/ 12 w 12"/>
              <a:gd name="T15" fmla="*/ 31 h 31"/>
              <a:gd name="T16" fmla="*/ 0 w 12"/>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0" y="0"/>
                </a:moveTo>
                <a:lnTo>
                  <a:pt x="0" y="0"/>
                </a:lnTo>
                <a:lnTo>
                  <a:pt x="0" y="5"/>
                </a:lnTo>
                <a:lnTo>
                  <a:pt x="0" y="11"/>
                </a:lnTo>
                <a:lnTo>
                  <a:pt x="3" y="16"/>
                </a:lnTo>
                <a:lnTo>
                  <a:pt x="6" y="21"/>
                </a:lnTo>
                <a:lnTo>
                  <a:pt x="10" y="28"/>
                </a:lnTo>
                <a:lnTo>
                  <a:pt x="12" y="3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1" name="Freeform 3423"/>
          <p:cNvSpPr>
            <a:spLocks/>
          </p:cNvSpPr>
          <p:nvPr/>
        </p:nvSpPr>
        <p:spPr bwMode="auto">
          <a:xfrm>
            <a:off x="2620964" y="4365627"/>
            <a:ext cx="9525" cy="23813"/>
          </a:xfrm>
          <a:custGeom>
            <a:avLst/>
            <a:gdLst>
              <a:gd name="T0" fmla="*/ 0 w 12"/>
              <a:gd name="T1" fmla="*/ 0 h 31"/>
              <a:gd name="T2" fmla="*/ 0 w 12"/>
              <a:gd name="T3" fmla="*/ 0 h 31"/>
              <a:gd name="T4" fmla="*/ 0 w 12"/>
              <a:gd name="T5" fmla="*/ 5 h 31"/>
              <a:gd name="T6" fmla="*/ 0 w 12"/>
              <a:gd name="T7" fmla="*/ 11 h 31"/>
              <a:gd name="T8" fmla="*/ 3 w 12"/>
              <a:gd name="T9" fmla="*/ 16 h 31"/>
              <a:gd name="T10" fmla="*/ 6 w 12"/>
              <a:gd name="T11" fmla="*/ 21 h 31"/>
              <a:gd name="T12" fmla="*/ 10 w 12"/>
              <a:gd name="T13" fmla="*/ 28 h 31"/>
              <a:gd name="T14" fmla="*/ 12 w 12"/>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1">
                <a:moveTo>
                  <a:pt x="0" y="0"/>
                </a:moveTo>
                <a:lnTo>
                  <a:pt x="0" y="0"/>
                </a:lnTo>
                <a:lnTo>
                  <a:pt x="0" y="5"/>
                </a:lnTo>
                <a:lnTo>
                  <a:pt x="0" y="11"/>
                </a:lnTo>
                <a:lnTo>
                  <a:pt x="3" y="16"/>
                </a:lnTo>
                <a:lnTo>
                  <a:pt x="6" y="21"/>
                </a:lnTo>
                <a:lnTo>
                  <a:pt x="10" y="28"/>
                </a:lnTo>
                <a:lnTo>
                  <a:pt x="12" y="3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62" name="Freeform 3424"/>
          <p:cNvSpPr>
            <a:spLocks/>
          </p:cNvSpPr>
          <p:nvPr/>
        </p:nvSpPr>
        <p:spPr bwMode="auto">
          <a:xfrm>
            <a:off x="2471739" y="4232277"/>
            <a:ext cx="25400" cy="11113"/>
          </a:xfrm>
          <a:custGeom>
            <a:avLst/>
            <a:gdLst>
              <a:gd name="T0" fmla="*/ 0 w 31"/>
              <a:gd name="T1" fmla="*/ 1 h 13"/>
              <a:gd name="T2" fmla="*/ 0 w 31"/>
              <a:gd name="T3" fmla="*/ 1 h 13"/>
              <a:gd name="T4" fmla="*/ 5 w 31"/>
              <a:gd name="T5" fmla="*/ 0 h 13"/>
              <a:gd name="T6" fmla="*/ 11 w 31"/>
              <a:gd name="T7" fmla="*/ 1 h 13"/>
              <a:gd name="T8" fmla="*/ 16 w 31"/>
              <a:gd name="T9" fmla="*/ 2 h 13"/>
              <a:gd name="T10" fmla="*/ 20 w 31"/>
              <a:gd name="T11" fmla="*/ 5 h 13"/>
              <a:gd name="T12" fmla="*/ 28 w 31"/>
              <a:gd name="T13" fmla="*/ 10 h 13"/>
              <a:gd name="T14" fmla="*/ 31 w 31"/>
              <a:gd name="T15" fmla="*/ 13 h 13"/>
              <a:gd name="T16" fmla="*/ 0 w 31"/>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3">
                <a:moveTo>
                  <a:pt x="0" y="1"/>
                </a:moveTo>
                <a:lnTo>
                  <a:pt x="0" y="1"/>
                </a:lnTo>
                <a:lnTo>
                  <a:pt x="5" y="0"/>
                </a:lnTo>
                <a:lnTo>
                  <a:pt x="11" y="1"/>
                </a:lnTo>
                <a:lnTo>
                  <a:pt x="16" y="2"/>
                </a:lnTo>
                <a:lnTo>
                  <a:pt x="20" y="5"/>
                </a:lnTo>
                <a:lnTo>
                  <a:pt x="28" y="10"/>
                </a:lnTo>
                <a:lnTo>
                  <a:pt x="31" y="13"/>
                </a:lnTo>
                <a:lnTo>
                  <a:pt x="0" y="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3" name="Freeform 3425"/>
          <p:cNvSpPr>
            <a:spLocks/>
          </p:cNvSpPr>
          <p:nvPr/>
        </p:nvSpPr>
        <p:spPr bwMode="auto">
          <a:xfrm>
            <a:off x="2471739" y="4232277"/>
            <a:ext cx="25400" cy="11113"/>
          </a:xfrm>
          <a:custGeom>
            <a:avLst/>
            <a:gdLst>
              <a:gd name="T0" fmla="*/ 0 w 31"/>
              <a:gd name="T1" fmla="*/ 1 h 13"/>
              <a:gd name="T2" fmla="*/ 0 w 31"/>
              <a:gd name="T3" fmla="*/ 1 h 13"/>
              <a:gd name="T4" fmla="*/ 5 w 31"/>
              <a:gd name="T5" fmla="*/ 0 h 13"/>
              <a:gd name="T6" fmla="*/ 11 w 31"/>
              <a:gd name="T7" fmla="*/ 1 h 13"/>
              <a:gd name="T8" fmla="*/ 16 w 31"/>
              <a:gd name="T9" fmla="*/ 2 h 13"/>
              <a:gd name="T10" fmla="*/ 20 w 31"/>
              <a:gd name="T11" fmla="*/ 5 h 13"/>
              <a:gd name="T12" fmla="*/ 28 w 31"/>
              <a:gd name="T13" fmla="*/ 10 h 13"/>
              <a:gd name="T14" fmla="*/ 31 w 31"/>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0" y="1"/>
                </a:moveTo>
                <a:lnTo>
                  <a:pt x="0" y="1"/>
                </a:lnTo>
                <a:lnTo>
                  <a:pt x="5" y="0"/>
                </a:lnTo>
                <a:lnTo>
                  <a:pt x="11" y="1"/>
                </a:lnTo>
                <a:lnTo>
                  <a:pt x="16" y="2"/>
                </a:lnTo>
                <a:lnTo>
                  <a:pt x="20" y="5"/>
                </a:lnTo>
                <a:lnTo>
                  <a:pt x="28" y="10"/>
                </a:lnTo>
                <a:lnTo>
                  <a:pt x="31" y="13"/>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64" name="Freeform 3426"/>
          <p:cNvSpPr>
            <a:spLocks/>
          </p:cNvSpPr>
          <p:nvPr/>
        </p:nvSpPr>
        <p:spPr bwMode="auto">
          <a:xfrm>
            <a:off x="2671764" y="4316414"/>
            <a:ext cx="23813" cy="9525"/>
          </a:xfrm>
          <a:custGeom>
            <a:avLst/>
            <a:gdLst>
              <a:gd name="T0" fmla="*/ 0 w 29"/>
              <a:gd name="T1" fmla="*/ 0 h 12"/>
              <a:gd name="T2" fmla="*/ 0 w 29"/>
              <a:gd name="T3" fmla="*/ 0 h 12"/>
              <a:gd name="T4" fmla="*/ 2 w 29"/>
              <a:gd name="T5" fmla="*/ 4 h 12"/>
              <a:gd name="T6" fmla="*/ 8 w 29"/>
              <a:gd name="T7" fmla="*/ 7 h 12"/>
              <a:gd name="T8" fmla="*/ 12 w 29"/>
              <a:gd name="T9" fmla="*/ 9 h 12"/>
              <a:gd name="T10" fmla="*/ 17 w 29"/>
              <a:gd name="T11" fmla="*/ 11 h 12"/>
              <a:gd name="T12" fmla="*/ 25 w 29"/>
              <a:gd name="T13" fmla="*/ 12 h 12"/>
              <a:gd name="T14" fmla="*/ 29 w 29"/>
              <a:gd name="T15" fmla="*/ 12 h 12"/>
              <a:gd name="T16" fmla="*/ 0 w 2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2">
                <a:moveTo>
                  <a:pt x="0" y="0"/>
                </a:moveTo>
                <a:lnTo>
                  <a:pt x="0" y="0"/>
                </a:lnTo>
                <a:lnTo>
                  <a:pt x="2" y="4"/>
                </a:lnTo>
                <a:lnTo>
                  <a:pt x="8" y="7"/>
                </a:lnTo>
                <a:lnTo>
                  <a:pt x="12" y="9"/>
                </a:lnTo>
                <a:lnTo>
                  <a:pt x="17" y="11"/>
                </a:lnTo>
                <a:lnTo>
                  <a:pt x="25" y="12"/>
                </a:lnTo>
                <a:lnTo>
                  <a:pt x="29" y="1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5" name="Freeform 3427"/>
          <p:cNvSpPr>
            <a:spLocks/>
          </p:cNvSpPr>
          <p:nvPr/>
        </p:nvSpPr>
        <p:spPr bwMode="auto">
          <a:xfrm>
            <a:off x="2671764" y="4316414"/>
            <a:ext cx="23813" cy="9525"/>
          </a:xfrm>
          <a:custGeom>
            <a:avLst/>
            <a:gdLst>
              <a:gd name="T0" fmla="*/ 0 w 29"/>
              <a:gd name="T1" fmla="*/ 0 h 12"/>
              <a:gd name="T2" fmla="*/ 0 w 29"/>
              <a:gd name="T3" fmla="*/ 0 h 12"/>
              <a:gd name="T4" fmla="*/ 2 w 29"/>
              <a:gd name="T5" fmla="*/ 4 h 12"/>
              <a:gd name="T6" fmla="*/ 8 w 29"/>
              <a:gd name="T7" fmla="*/ 7 h 12"/>
              <a:gd name="T8" fmla="*/ 12 w 29"/>
              <a:gd name="T9" fmla="*/ 9 h 12"/>
              <a:gd name="T10" fmla="*/ 17 w 29"/>
              <a:gd name="T11" fmla="*/ 11 h 12"/>
              <a:gd name="T12" fmla="*/ 25 w 29"/>
              <a:gd name="T13" fmla="*/ 12 h 12"/>
              <a:gd name="T14" fmla="*/ 29 w 29"/>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2">
                <a:moveTo>
                  <a:pt x="0" y="0"/>
                </a:moveTo>
                <a:lnTo>
                  <a:pt x="0" y="0"/>
                </a:lnTo>
                <a:lnTo>
                  <a:pt x="2" y="4"/>
                </a:lnTo>
                <a:lnTo>
                  <a:pt x="8" y="7"/>
                </a:lnTo>
                <a:lnTo>
                  <a:pt x="12" y="9"/>
                </a:lnTo>
                <a:lnTo>
                  <a:pt x="17" y="11"/>
                </a:lnTo>
                <a:lnTo>
                  <a:pt x="25" y="12"/>
                </a:lnTo>
                <a:lnTo>
                  <a:pt x="29" y="1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66" name="Freeform 3428"/>
          <p:cNvSpPr>
            <a:spLocks/>
          </p:cNvSpPr>
          <p:nvPr/>
        </p:nvSpPr>
        <p:spPr bwMode="auto">
          <a:xfrm>
            <a:off x="2470151" y="4318001"/>
            <a:ext cx="23813" cy="9525"/>
          </a:xfrm>
          <a:custGeom>
            <a:avLst/>
            <a:gdLst>
              <a:gd name="T0" fmla="*/ 0 w 30"/>
              <a:gd name="T1" fmla="*/ 12 h 12"/>
              <a:gd name="T2" fmla="*/ 0 w 30"/>
              <a:gd name="T3" fmla="*/ 12 h 12"/>
              <a:gd name="T4" fmla="*/ 3 w 30"/>
              <a:gd name="T5" fmla="*/ 6 h 12"/>
              <a:gd name="T6" fmla="*/ 7 w 30"/>
              <a:gd name="T7" fmla="*/ 4 h 12"/>
              <a:gd name="T8" fmla="*/ 12 w 30"/>
              <a:gd name="T9" fmla="*/ 1 h 12"/>
              <a:gd name="T10" fmla="*/ 18 w 30"/>
              <a:gd name="T11" fmla="*/ 0 h 12"/>
              <a:gd name="T12" fmla="*/ 26 w 30"/>
              <a:gd name="T13" fmla="*/ 0 h 12"/>
              <a:gd name="T14" fmla="*/ 30 w 30"/>
              <a:gd name="T15" fmla="*/ 0 h 12"/>
              <a:gd name="T16" fmla="*/ 0 w 30"/>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2">
                <a:moveTo>
                  <a:pt x="0" y="12"/>
                </a:moveTo>
                <a:lnTo>
                  <a:pt x="0" y="12"/>
                </a:lnTo>
                <a:lnTo>
                  <a:pt x="3" y="6"/>
                </a:lnTo>
                <a:lnTo>
                  <a:pt x="7" y="4"/>
                </a:lnTo>
                <a:lnTo>
                  <a:pt x="12" y="1"/>
                </a:lnTo>
                <a:lnTo>
                  <a:pt x="18" y="0"/>
                </a:lnTo>
                <a:lnTo>
                  <a:pt x="26" y="0"/>
                </a:lnTo>
                <a:lnTo>
                  <a:pt x="30" y="0"/>
                </a:lnTo>
                <a:lnTo>
                  <a:pt x="0" y="12"/>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7" name="Freeform 3429"/>
          <p:cNvSpPr>
            <a:spLocks/>
          </p:cNvSpPr>
          <p:nvPr/>
        </p:nvSpPr>
        <p:spPr bwMode="auto">
          <a:xfrm>
            <a:off x="2470151" y="4318001"/>
            <a:ext cx="23813" cy="9525"/>
          </a:xfrm>
          <a:custGeom>
            <a:avLst/>
            <a:gdLst>
              <a:gd name="T0" fmla="*/ 0 w 30"/>
              <a:gd name="T1" fmla="*/ 12 h 12"/>
              <a:gd name="T2" fmla="*/ 0 w 30"/>
              <a:gd name="T3" fmla="*/ 12 h 12"/>
              <a:gd name="T4" fmla="*/ 3 w 30"/>
              <a:gd name="T5" fmla="*/ 6 h 12"/>
              <a:gd name="T6" fmla="*/ 7 w 30"/>
              <a:gd name="T7" fmla="*/ 4 h 12"/>
              <a:gd name="T8" fmla="*/ 12 w 30"/>
              <a:gd name="T9" fmla="*/ 1 h 12"/>
              <a:gd name="T10" fmla="*/ 18 w 30"/>
              <a:gd name="T11" fmla="*/ 0 h 12"/>
              <a:gd name="T12" fmla="*/ 26 w 30"/>
              <a:gd name="T13" fmla="*/ 0 h 12"/>
              <a:gd name="T14" fmla="*/ 30 w 3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2">
                <a:moveTo>
                  <a:pt x="0" y="12"/>
                </a:moveTo>
                <a:lnTo>
                  <a:pt x="0" y="12"/>
                </a:lnTo>
                <a:lnTo>
                  <a:pt x="3" y="6"/>
                </a:lnTo>
                <a:lnTo>
                  <a:pt x="7" y="4"/>
                </a:lnTo>
                <a:lnTo>
                  <a:pt x="12" y="1"/>
                </a:lnTo>
                <a:lnTo>
                  <a:pt x="18" y="0"/>
                </a:lnTo>
                <a:lnTo>
                  <a:pt x="26" y="0"/>
                </a:lnTo>
                <a:lnTo>
                  <a:pt x="3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68" name="Freeform 3430"/>
          <p:cNvSpPr>
            <a:spLocks/>
          </p:cNvSpPr>
          <p:nvPr/>
        </p:nvSpPr>
        <p:spPr bwMode="auto">
          <a:xfrm>
            <a:off x="2671764" y="4233864"/>
            <a:ext cx="23813" cy="11113"/>
          </a:xfrm>
          <a:custGeom>
            <a:avLst/>
            <a:gdLst>
              <a:gd name="T0" fmla="*/ 0 w 29"/>
              <a:gd name="T1" fmla="*/ 12 h 13"/>
              <a:gd name="T2" fmla="*/ 0 w 29"/>
              <a:gd name="T3" fmla="*/ 12 h 13"/>
              <a:gd name="T4" fmla="*/ 5 w 29"/>
              <a:gd name="T5" fmla="*/ 13 h 13"/>
              <a:gd name="T6" fmla="*/ 10 w 29"/>
              <a:gd name="T7" fmla="*/ 12 h 13"/>
              <a:gd name="T8" fmla="*/ 16 w 29"/>
              <a:gd name="T9" fmla="*/ 11 h 13"/>
              <a:gd name="T10" fmla="*/ 20 w 29"/>
              <a:gd name="T11" fmla="*/ 8 h 13"/>
              <a:gd name="T12" fmla="*/ 26 w 29"/>
              <a:gd name="T13" fmla="*/ 3 h 13"/>
              <a:gd name="T14" fmla="*/ 29 w 29"/>
              <a:gd name="T15" fmla="*/ 0 h 13"/>
              <a:gd name="T16" fmla="*/ 0 w 29"/>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3">
                <a:moveTo>
                  <a:pt x="0" y="12"/>
                </a:moveTo>
                <a:lnTo>
                  <a:pt x="0" y="12"/>
                </a:lnTo>
                <a:lnTo>
                  <a:pt x="5" y="13"/>
                </a:lnTo>
                <a:lnTo>
                  <a:pt x="10" y="12"/>
                </a:lnTo>
                <a:lnTo>
                  <a:pt x="16" y="11"/>
                </a:lnTo>
                <a:lnTo>
                  <a:pt x="20" y="8"/>
                </a:lnTo>
                <a:lnTo>
                  <a:pt x="26" y="3"/>
                </a:lnTo>
                <a:lnTo>
                  <a:pt x="29" y="0"/>
                </a:lnTo>
                <a:lnTo>
                  <a:pt x="0" y="12"/>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9" name="Freeform 3431"/>
          <p:cNvSpPr>
            <a:spLocks/>
          </p:cNvSpPr>
          <p:nvPr/>
        </p:nvSpPr>
        <p:spPr bwMode="auto">
          <a:xfrm>
            <a:off x="2671764" y="4233864"/>
            <a:ext cx="23813" cy="11113"/>
          </a:xfrm>
          <a:custGeom>
            <a:avLst/>
            <a:gdLst>
              <a:gd name="T0" fmla="*/ 0 w 29"/>
              <a:gd name="T1" fmla="*/ 12 h 13"/>
              <a:gd name="T2" fmla="*/ 0 w 29"/>
              <a:gd name="T3" fmla="*/ 12 h 13"/>
              <a:gd name="T4" fmla="*/ 5 w 29"/>
              <a:gd name="T5" fmla="*/ 13 h 13"/>
              <a:gd name="T6" fmla="*/ 10 w 29"/>
              <a:gd name="T7" fmla="*/ 12 h 13"/>
              <a:gd name="T8" fmla="*/ 16 w 29"/>
              <a:gd name="T9" fmla="*/ 11 h 13"/>
              <a:gd name="T10" fmla="*/ 20 w 29"/>
              <a:gd name="T11" fmla="*/ 8 h 13"/>
              <a:gd name="T12" fmla="*/ 26 w 29"/>
              <a:gd name="T13" fmla="*/ 3 h 13"/>
              <a:gd name="T14" fmla="*/ 29 w 2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3">
                <a:moveTo>
                  <a:pt x="0" y="12"/>
                </a:moveTo>
                <a:lnTo>
                  <a:pt x="0" y="12"/>
                </a:lnTo>
                <a:lnTo>
                  <a:pt x="5" y="13"/>
                </a:lnTo>
                <a:lnTo>
                  <a:pt x="10" y="12"/>
                </a:lnTo>
                <a:lnTo>
                  <a:pt x="16" y="11"/>
                </a:lnTo>
                <a:lnTo>
                  <a:pt x="20" y="8"/>
                </a:lnTo>
                <a:lnTo>
                  <a:pt x="26" y="3"/>
                </a:lnTo>
                <a:lnTo>
                  <a:pt x="29"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70" name="Freeform 3432"/>
          <p:cNvSpPr>
            <a:spLocks/>
          </p:cNvSpPr>
          <p:nvPr/>
        </p:nvSpPr>
        <p:spPr bwMode="auto">
          <a:xfrm>
            <a:off x="2536826" y="4367214"/>
            <a:ext cx="11113" cy="23813"/>
          </a:xfrm>
          <a:custGeom>
            <a:avLst/>
            <a:gdLst>
              <a:gd name="T0" fmla="*/ 1 w 13"/>
              <a:gd name="T1" fmla="*/ 29 h 29"/>
              <a:gd name="T2" fmla="*/ 1 w 13"/>
              <a:gd name="T3" fmla="*/ 29 h 29"/>
              <a:gd name="T4" fmla="*/ 0 w 13"/>
              <a:gd name="T5" fmla="*/ 24 h 29"/>
              <a:gd name="T6" fmla="*/ 1 w 13"/>
              <a:gd name="T7" fmla="*/ 18 h 29"/>
              <a:gd name="T8" fmla="*/ 2 w 13"/>
              <a:gd name="T9" fmla="*/ 13 h 29"/>
              <a:gd name="T10" fmla="*/ 5 w 13"/>
              <a:gd name="T11" fmla="*/ 9 h 29"/>
              <a:gd name="T12" fmla="*/ 10 w 13"/>
              <a:gd name="T13" fmla="*/ 2 h 29"/>
              <a:gd name="T14" fmla="*/ 13 w 13"/>
              <a:gd name="T15" fmla="*/ 0 h 29"/>
              <a:gd name="T16" fmla="*/ 1 w 13"/>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 y="29"/>
                </a:moveTo>
                <a:lnTo>
                  <a:pt x="1" y="29"/>
                </a:lnTo>
                <a:lnTo>
                  <a:pt x="0" y="24"/>
                </a:lnTo>
                <a:lnTo>
                  <a:pt x="1" y="18"/>
                </a:lnTo>
                <a:lnTo>
                  <a:pt x="2" y="13"/>
                </a:lnTo>
                <a:lnTo>
                  <a:pt x="5" y="9"/>
                </a:lnTo>
                <a:lnTo>
                  <a:pt x="10" y="2"/>
                </a:lnTo>
                <a:lnTo>
                  <a:pt x="13" y="0"/>
                </a:lnTo>
                <a:lnTo>
                  <a:pt x="1" y="29"/>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1" name="Freeform 3433"/>
          <p:cNvSpPr>
            <a:spLocks/>
          </p:cNvSpPr>
          <p:nvPr/>
        </p:nvSpPr>
        <p:spPr bwMode="auto">
          <a:xfrm>
            <a:off x="2536826" y="4367214"/>
            <a:ext cx="11113" cy="23813"/>
          </a:xfrm>
          <a:custGeom>
            <a:avLst/>
            <a:gdLst>
              <a:gd name="T0" fmla="*/ 1 w 13"/>
              <a:gd name="T1" fmla="*/ 29 h 29"/>
              <a:gd name="T2" fmla="*/ 1 w 13"/>
              <a:gd name="T3" fmla="*/ 29 h 29"/>
              <a:gd name="T4" fmla="*/ 0 w 13"/>
              <a:gd name="T5" fmla="*/ 24 h 29"/>
              <a:gd name="T6" fmla="*/ 1 w 13"/>
              <a:gd name="T7" fmla="*/ 18 h 29"/>
              <a:gd name="T8" fmla="*/ 2 w 13"/>
              <a:gd name="T9" fmla="*/ 13 h 29"/>
              <a:gd name="T10" fmla="*/ 5 w 13"/>
              <a:gd name="T11" fmla="*/ 9 h 29"/>
              <a:gd name="T12" fmla="*/ 10 w 13"/>
              <a:gd name="T13" fmla="*/ 2 h 29"/>
              <a:gd name="T14" fmla="*/ 13 w 13"/>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9">
                <a:moveTo>
                  <a:pt x="1" y="29"/>
                </a:moveTo>
                <a:lnTo>
                  <a:pt x="1" y="29"/>
                </a:lnTo>
                <a:lnTo>
                  <a:pt x="0" y="24"/>
                </a:lnTo>
                <a:lnTo>
                  <a:pt x="1" y="18"/>
                </a:lnTo>
                <a:lnTo>
                  <a:pt x="2" y="13"/>
                </a:lnTo>
                <a:lnTo>
                  <a:pt x="5" y="9"/>
                </a:lnTo>
                <a:lnTo>
                  <a:pt x="10" y="2"/>
                </a:lnTo>
                <a:lnTo>
                  <a:pt x="1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72" name="Freeform 3434"/>
          <p:cNvSpPr>
            <a:spLocks/>
          </p:cNvSpPr>
          <p:nvPr/>
        </p:nvSpPr>
        <p:spPr bwMode="auto">
          <a:xfrm>
            <a:off x="2620964" y="4170364"/>
            <a:ext cx="9525" cy="22225"/>
          </a:xfrm>
          <a:custGeom>
            <a:avLst/>
            <a:gdLst>
              <a:gd name="T0" fmla="*/ 0 w 12"/>
              <a:gd name="T1" fmla="*/ 30 h 30"/>
              <a:gd name="T2" fmla="*/ 0 w 12"/>
              <a:gd name="T3" fmla="*/ 30 h 30"/>
              <a:gd name="T4" fmla="*/ 6 w 12"/>
              <a:gd name="T5" fmla="*/ 26 h 30"/>
              <a:gd name="T6" fmla="*/ 8 w 12"/>
              <a:gd name="T7" fmla="*/ 22 h 30"/>
              <a:gd name="T8" fmla="*/ 11 w 12"/>
              <a:gd name="T9" fmla="*/ 17 h 30"/>
              <a:gd name="T10" fmla="*/ 12 w 12"/>
              <a:gd name="T11" fmla="*/ 13 h 30"/>
              <a:gd name="T12" fmla="*/ 12 w 12"/>
              <a:gd name="T13" fmla="*/ 3 h 30"/>
              <a:gd name="T14" fmla="*/ 12 w 12"/>
              <a:gd name="T15" fmla="*/ 0 h 30"/>
              <a:gd name="T16" fmla="*/ 0 w 1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30"/>
                </a:moveTo>
                <a:lnTo>
                  <a:pt x="0" y="30"/>
                </a:lnTo>
                <a:lnTo>
                  <a:pt x="6" y="26"/>
                </a:lnTo>
                <a:lnTo>
                  <a:pt x="8" y="22"/>
                </a:lnTo>
                <a:lnTo>
                  <a:pt x="11" y="17"/>
                </a:lnTo>
                <a:lnTo>
                  <a:pt x="12" y="13"/>
                </a:lnTo>
                <a:lnTo>
                  <a:pt x="12" y="3"/>
                </a:lnTo>
                <a:lnTo>
                  <a:pt x="12" y="0"/>
                </a:lnTo>
                <a:lnTo>
                  <a:pt x="0" y="3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3" name="Freeform 3435"/>
          <p:cNvSpPr>
            <a:spLocks/>
          </p:cNvSpPr>
          <p:nvPr/>
        </p:nvSpPr>
        <p:spPr bwMode="auto">
          <a:xfrm>
            <a:off x="2620964" y="4170364"/>
            <a:ext cx="9525" cy="22225"/>
          </a:xfrm>
          <a:custGeom>
            <a:avLst/>
            <a:gdLst>
              <a:gd name="T0" fmla="*/ 0 w 12"/>
              <a:gd name="T1" fmla="*/ 30 h 30"/>
              <a:gd name="T2" fmla="*/ 0 w 12"/>
              <a:gd name="T3" fmla="*/ 30 h 30"/>
              <a:gd name="T4" fmla="*/ 6 w 12"/>
              <a:gd name="T5" fmla="*/ 26 h 30"/>
              <a:gd name="T6" fmla="*/ 8 w 12"/>
              <a:gd name="T7" fmla="*/ 22 h 30"/>
              <a:gd name="T8" fmla="*/ 11 w 12"/>
              <a:gd name="T9" fmla="*/ 17 h 30"/>
              <a:gd name="T10" fmla="*/ 12 w 12"/>
              <a:gd name="T11" fmla="*/ 13 h 30"/>
              <a:gd name="T12" fmla="*/ 12 w 12"/>
              <a:gd name="T13" fmla="*/ 3 h 30"/>
              <a:gd name="T14" fmla="*/ 12 w 12"/>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0">
                <a:moveTo>
                  <a:pt x="0" y="30"/>
                </a:moveTo>
                <a:lnTo>
                  <a:pt x="0" y="30"/>
                </a:lnTo>
                <a:lnTo>
                  <a:pt x="6" y="26"/>
                </a:lnTo>
                <a:lnTo>
                  <a:pt x="8" y="22"/>
                </a:lnTo>
                <a:lnTo>
                  <a:pt x="11" y="17"/>
                </a:lnTo>
                <a:lnTo>
                  <a:pt x="12" y="13"/>
                </a:lnTo>
                <a:lnTo>
                  <a:pt x="12" y="3"/>
                </a:lnTo>
                <a:lnTo>
                  <a:pt x="12"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74" name="Freeform 3436"/>
          <p:cNvSpPr>
            <a:spLocks/>
          </p:cNvSpPr>
          <p:nvPr/>
        </p:nvSpPr>
        <p:spPr bwMode="auto">
          <a:xfrm>
            <a:off x="2784476" y="4089402"/>
            <a:ext cx="382588" cy="382588"/>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4075" name="Group 4074"/>
          <p:cNvGrpSpPr/>
          <p:nvPr/>
        </p:nvGrpSpPr>
        <p:grpSpPr>
          <a:xfrm>
            <a:off x="2852738" y="4183064"/>
            <a:ext cx="246063" cy="219075"/>
            <a:chOff x="2852738" y="4183063"/>
            <a:chExt cx="246063" cy="219075"/>
          </a:xfrm>
        </p:grpSpPr>
        <p:sp>
          <p:nvSpPr>
            <p:cNvPr id="4076" name="Freeform 3437"/>
            <p:cNvSpPr>
              <a:spLocks/>
            </p:cNvSpPr>
            <p:nvPr/>
          </p:nvSpPr>
          <p:spPr bwMode="auto">
            <a:xfrm>
              <a:off x="2852738" y="4183063"/>
              <a:ext cx="246063" cy="219075"/>
            </a:xfrm>
            <a:custGeom>
              <a:avLst/>
              <a:gdLst>
                <a:gd name="T0" fmla="*/ 156 w 311"/>
                <a:gd name="T1" fmla="*/ 53 h 276"/>
                <a:gd name="T2" fmla="*/ 177 w 311"/>
                <a:gd name="T3" fmla="*/ 24 h 276"/>
                <a:gd name="T4" fmla="*/ 201 w 311"/>
                <a:gd name="T5" fmla="*/ 6 h 276"/>
                <a:gd name="T6" fmla="*/ 228 w 311"/>
                <a:gd name="T7" fmla="*/ 0 h 276"/>
                <a:gd name="T8" fmla="*/ 254 w 311"/>
                <a:gd name="T9" fmla="*/ 4 h 276"/>
                <a:gd name="T10" fmla="*/ 277 w 311"/>
                <a:gd name="T11" fmla="*/ 14 h 276"/>
                <a:gd name="T12" fmla="*/ 295 w 311"/>
                <a:gd name="T13" fmla="*/ 33 h 276"/>
                <a:gd name="T14" fmla="*/ 307 w 311"/>
                <a:gd name="T15" fmla="*/ 59 h 276"/>
                <a:gd name="T16" fmla="*/ 311 w 311"/>
                <a:gd name="T17" fmla="*/ 89 h 276"/>
                <a:gd name="T18" fmla="*/ 309 w 311"/>
                <a:gd name="T19" fmla="*/ 104 h 276"/>
                <a:gd name="T20" fmla="*/ 297 w 311"/>
                <a:gd name="T21" fmla="*/ 134 h 276"/>
                <a:gd name="T22" fmla="*/ 278 w 311"/>
                <a:gd name="T23" fmla="*/ 158 h 276"/>
                <a:gd name="T24" fmla="*/ 242 w 311"/>
                <a:gd name="T25" fmla="*/ 190 h 276"/>
                <a:gd name="T26" fmla="*/ 189 w 311"/>
                <a:gd name="T27" fmla="*/ 231 h 276"/>
                <a:gd name="T28" fmla="*/ 169 w 311"/>
                <a:gd name="T29" fmla="*/ 253 h 276"/>
                <a:gd name="T30" fmla="*/ 156 w 311"/>
                <a:gd name="T31" fmla="*/ 276 h 276"/>
                <a:gd name="T32" fmla="*/ 151 w 311"/>
                <a:gd name="T33" fmla="*/ 264 h 276"/>
                <a:gd name="T34" fmla="*/ 133 w 311"/>
                <a:gd name="T35" fmla="*/ 241 h 276"/>
                <a:gd name="T36" fmla="*/ 98 w 311"/>
                <a:gd name="T37" fmla="*/ 210 h 276"/>
                <a:gd name="T38" fmla="*/ 46 w 311"/>
                <a:gd name="T39" fmla="*/ 170 h 276"/>
                <a:gd name="T40" fmla="*/ 25 w 311"/>
                <a:gd name="T41" fmla="*/ 147 h 276"/>
                <a:gd name="T42" fmla="*/ 8 w 311"/>
                <a:gd name="T43" fmla="*/ 120 h 276"/>
                <a:gd name="T44" fmla="*/ 0 w 311"/>
                <a:gd name="T45" fmla="*/ 89 h 276"/>
                <a:gd name="T46" fmla="*/ 0 w 311"/>
                <a:gd name="T47" fmla="*/ 73 h 276"/>
                <a:gd name="T48" fmla="*/ 8 w 311"/>
                <a:gd name="T49" fmla="*/ 45 h 276"/>
                <a:gd name="T50" fmla="*/ 25 w 311"/>
                <a:gd name="T51" fmla="*/ 24 h 276"/>
                <a:gd name="T52" fmla="*/ 47 w 311"/>
                <a:gd name="T53" fmla="*/ 8 h 276"/>
                <a:gd name="T54" fmla="*/ 73 w 311"/>
                <a:gd name="T55" fmla="*/ 0 h 276"/>
                <a:gd name="T56" fmla="*/ 100 w 311"/>
                <a:gd name="T57" fmla="*/ 2 h 276"/>
                <a:gd name="T58" fmla="*/ 125 w 311"/>
                <a:gd name="T59" fmla="*/ 13 h 276"/>
                <a:gd name="T60" fmla="*/ 147 w 311"/>
                <a:gd name="T61" fmla="*/ 37 h 276"/>
                <a:gd name="T62" fmla="*/ 156 w 311"/>
                <a:gd name="T63" fmla="*/ 5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276">
                  <a:moveTo>
                    <a:pt x="156" y="53"/>
                  </a:moveTo>
                  <a:lnTo>
                    <a:pt x="156" y="53"/>
                  </a:lnTo>
                  <a:lnTo>
                    <a:pt x="165" y="37"/>
                  </a:lnTo>
                  <a:lnTo>
                    <a:pt x="177" y="24"/>
                  </a:lnTo>
                  <a:lnTo>
                    <a:pt x="189" y="13"/>
                  </a:lnTo>
                  <a:lnTo>
                    <a:pt x="201" y="6"/>
                  </a:lnTo>
                  <a:lnTo>
                    <a:pt x="215" y="2"/>
                  </a:lnTo>
                  <a:lnTo>
                    <a:pt x="228" y="0"/>
                  </a:lnTo>
                  <a:lnTo>
                    <a:pt x="240" y="1"/>
                  </a:lnTo>
                  <a:lnTo>
                    <a:pt x="254" y="4"/>
                  </a:lnTo>
                  <a:lnTo>
                    <a:pt x="266" y="8"/>
                  </a:lnTo>
                  <a:lnTo>
                    <a:pt x="277" y="14"/>
                  </a:lnTo>
                  <a:lnTo>
                    <a:pt x="287" y="24"/>
                  </a:lnTo>
                  <a:lnTo>
                    <a:pt x="295" y="33"/>
                  </a:lnTo>
                  <a:lnTo>
                    <a:pt x="303" y="45"/>
                  </a:lnTo>
                  <a:lnTo>
                    <a:pt x="307" y="59"/>
                  </a:lnTo>
                  <a:lnTo>
                    <a:pt x="311" y="73"/>
                  </a:lnTo>
                  <a:lnTo>
                    <a:pt x="311" y="89"/>
                  </a:lnTo>
                  <a:lnTo>
                    <a:pt x="311" y="89"/>
                  </a:lnTo>
                  <a:lnTo>
                    <a:pt x="309" y="104"/>
                  </a:lnTo>
                  <a:lnTo>
                    <a:pt x="305" y="120"/>
                  </a:lnTo>
                  <a:lnTo>
                    <a:pt x="297" y="134"/>
                  </a:lnTo>
                  <a:lnTo>
                    <a:pt x="289" y="146"/>
                  </a:lnTo>
                  <a:lnTo>
                    <a:pt x="278" y="158"/>
                  </a:lnTo>
                  <a:lnTo>
                    <a:pt x="266" y="170"/>
                  </a:lnTo>
                  <a:lnTo>
                    <a:pt x="242" y="190"/>
                  </a:lnTo>
                  <a:lnTo>
                    <a:pt x="215" y="210"/>
                  </a:lnTo>
                  <a:lnTo>
                    <a:pt x="189" y="231"/>
                  </a:lnTo>
                  <a:lnTo>
                    <a:pt x="179" y="241"/>
                  </a:lnTo>
                  <a:lnTo>
                    <a:pt x="169" y="253"/>
                  </a:lnTo>
                  <a:lnTo>
                    <a:pt x="161" y="264"/>
                  </a:lnTo>
                  <a:lnTo>
                    <a:pt x="156" y="276"/>
                  </a:lnTo>
                  <a:lnTo>
                    <a:pt x="156" y="276"/>
                  </a:lnTo>
                  <a:lnTo>
                    <a:pt x="151" y="264"/>
                  </a:lnTo>
                  <a:lnTo>
                    <a:pt x="143" y="251"/>
                  </a:lnTo>
                  <a:lnTo>
                    <a:pt x="133" y="241"/>
                  </a:lnTo>
                  <a:lnTo>
                    <a:pt x="122" y="230"/>
                  </a:lnTo>
                  <a:lnTo>
                    <a:pt x="98" y="210"/>
                  </a:lnTo>
                  <a:lnTo>
                    <a:pt x="71" y="190"/>
                  </a:lnTo>
                  <a:lnTo>
                    <a:pt x="46" y="170"/>
                  </a:lnTo>
                  <a:lnTo>
                    <a:pt x="35" y="159"/>
                  </a:lnTo>
                  <a:lnTo>
                    <a:pt x="25" y="147"/>
                  </a:lnTo>
                  <a:lnTo>
                    <a:pt x="15" y="134"/>
                  </a:lnTo>
                  <a:lnTo>
                    <a:pt x="8" y="120"/>
                  </a:lnTo>
                  <a:lnTo>
                    <a:pt x="3" y="105"/>
                  </a:lnTo>
                  <a:lnTo>
                    <a:pt x="0" y="89"/>
                  </a:lnTo>
                  <a:lnTo>
                    <a:pt x="0" y="89"/>
                  </a:lnTo>
                  <a:lnTo>
                    <a:pt x="0" y="73"/>
                  </a:lnTo>
                  <a:lnTo>
                    <a:pt x="3" y="59"/>
                  </a:lnTo>
                  <a:lnTo>
                    <a:pt x="8" y="45"/>
                  </a:lnTo>
                  <a:lnTo>
                    <a:pt x="17" y="33"/>
                  </a:lnTo>
                  <a:lnTo>
                    <a:pt x="25" y="24"/>
                  </a:lnTo>
                  <a:lnTo>
                    <a:pt x="35" y="14"/>
                  </a:lnTo>
                  <a:lnTo>
                    <a:pt x="47" y="8"/>
                  </a:lnTo>
                  <a:lnTo>
                    <a:pt x="59" y="2"/>
                  </a:lnTo>
                  <a:lnTo>
                    <a:pt x="73" y="0"/>
                  </a:lnTo>
                  <a:lnTo>
                    <a:pt x="86" y="0"/>
                  </a:lnTo>
                  <a:lnTo>
                    <a:pt x="100" y="2"/>
                  </a:lnTo>
                  <a:lnTo>
                    <a:pt x="113" y="6"/>
                  </a:lnTo>
                  <a:lnTo>
                    <a:pt x="125" y="13"/>
                  </a:lnTo>
                  <a:lnTo>
                    <a:pt x="137" y="24"/>
                  </a:lnTo>
                  <a:lnTo>
                    <a:pt x="147" y="37"/>
                  </a:lnTo>
                  <a:lnTo>
                    <a:pt x="156" y="53"/>
                  </a:lnTo>
                  <a:lnTo>
                    <a:pt x="156" y="5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77" name="Freeform 3438"/>
            <p:cNvSpPr>
              <a:spLocks/>
            </p:cNvSpPr>
            <p:nvPr/>
          </p:nvSpPr>
          <p:spPr bwMode="auto">
            <a:xfrm>
              <a:off x="2990850" y="4227513"/>
              <a:ext cx="3175" cy="4763"/>
            </a:xfrm>
            <a:custGeom>
              <a:avLst/>
              <a:gdLst>
                <a:gd name="T0" fmla="*/ 4 w 4"/>
                <a:gd name="T1" fmla="*/ 0 h 7"/>
                <a:gd name="T2" fmla="*/ 4 w 4"/>
                <a:gd name="T3" fmla="*/ 0 h 7"/>
                <a:gd name="T4" fmla="*/ 0 w 4"/>
                <a:gd name="T5" fmla="*/ 7 h 7"/>
              </a:gdLst>
              <a:ahLst/>
              <a:cxnLst>
                <a:cxn ang="0">
                  <a:pos x="T0" y="T1"/>
                </a:cxn>
                <a:cxn ang="0">
                  <a:pos x="T2" y="T3"/>
                </a:cxn>
                <a:cxn ang="0">
                  <a:pos x="T4" y="T5"/>
                </a:cxn>
              </a:cxnLst>
              <a:rect l="0" t="0" r="r" b="b"/>
              <a:pathLst>
                <a:path w="4" h="7">
                  <a:moveTo>
                    <a:pt x="4" y="0"/>
                  </a:moveTo>
                  <a:lnTo>
                    <a:pt x="4" y="0"/>
                  </a:lnTo>
                  <a:lnTo>
                    <a:pt x="0" y="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78" name="Freeform 3439"/>
            <p:cNvSpPr>
              <a:spLocks/>
            </p:cNvSpPr>
            <p:nvPr/>
          </p:nvSpPr>
          <p:spPr bwMode="auto">
            <a:xfrm>
              <a:off x="3001963" y="4198938"/>
              <a:ext cx="34925" cy="17463"/>
            </a:xfrm>
            <a:custGeom>
              <a:avLst/>
              <a:gdLst>
                <a:gd name="T0" fmla="*/ 43 w 43"/>
                <a:gd name="T1" fmla="*/ 0 h 21"/>
                <a:gd name="T2" fmla="*/ 43 w 43"/>
                <a:gd name="T3" fmla="*/ 0 h 21"/>
                <a:gd name="T4" fmla="*/ 31 w 43"/>
                <a:gd name="T5" fmla="*/ 1 h 21"/>
                <a:gd name="T6" fmla="*/ 21 w 43"/>
                <a:gd name="T7" fmla="*/ 5 h 21"/>
                <a:gd name="T8" fmla="*/ 10 w 43"/>
                <a:gd name="T9" fmla="*/ 12 h 21"/>
                <a:gd name="T10" fmla="*/ 0 w 43"/>
                <a:gd name="T11" fmla="*/ 21 h 21"/>
              </a:gdLst>
              <a:ahLst/>
              <a:cxnLst>
                <a:cxn ang="0">
                  <a:pos x="T0" y="T1"/>
                </a:cxn>
                <a:cxn ang="0">
                  <a:pos x="T2" y="T3"/>
                </a:cxn>
                <a:cxn ang="0">
                  <a:pos x="T4" y="T5"/>
                </a:cxn>
                <a:cxn ang="0">
                  <a:pos x="T6" y="T7"/>
                </a:cxn>
                <a:cxn ang="0">
                  <a:pos x="T8" y="T9"/>
                </a:cxn>
                <a:cxn ang="0">
                  <a:pos x="T10" y="T11"/>
                </a:cxn>
              </a:cxnLst>
              <a:rect l="0" t="0" r="r" b="b"/>
              <a:pathLst>
                <a:path w="43" h="21">
                  <a:moveTo>
                    <a:pt x="43" y="0"/>
                  </a:moveTo>
                  <a:lnTo>
                    <a:pt x="43" y="0"/>
                  </a:lnTo>
                  <a:lnTo>
                    <a:pt x="31" y="1"/>
                  </a:lnTo>
                  <a:lnTo>
                    <a:pt x="21" y="5"/>
                  </a:lnTo>
                  <a:lnTo>
                    <a:pt x="10" y="12"/>
                  </a:lnTo>
                  <a:lnTo>
                    <a:pt x="0"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79" name="Freeform 3440"/>
            <p:cNvSpPr>
              <a:spLocks/>
            </p:cNvSpPr>
            <p:nvPr/>
          </p:nvSpPr>
          <p:spPr bwMode="auto">
            <a:xfrm>
              <a:off x="2990850" y="4318001"/>
              <a:ext cx="46038" cy="36513"/>
            </a:xfrm>
            <a:custGeom>
              <a:avLst/>
              <a:gdLst>
                <a:gd name="T0" fmla="*/ 0 w 57"/>
                <a:gd name="T1" fmla="*/ 45 h 45"/>
                <a:gd name="T2" fmla="*/ 0 w 57"/>
                <a:gd name="T3" fmla="*/ 45 h 45"/>
                <a:gd name="T4" fmla="*/ 18 w 57"/>
                <a:gd name="T5" fmla="*/ 29 h 45"/>
                <a:gd name="T6" fmla="*/ 39 w 57"/>
                <a:gd name="T7" fmla="*/ 14 h 45"/>
                <a:gd name="T8" fmla="*/ 39 w 57"/>
                <a:gd name="T9" fmla="*/ 14 h 45"/>
                <a:gd name="T10" fmla="*/ 57 w 57"/>
                <a:gd name="T11" fmla="*/ 0 h 45"/>
              </a:gdLst>
              <a:ahLst/>
              <a:cxnLst>
                <a:cxn ang="0">
                  <a:pos x="T0" y="T1"/>
                </a:cxn>
                <a:cxn ang="0">
                  <a:pos x="T2" y="T3"/>
                </a:cxn>
                <a:cxn ang="0">
                  <a:pos x="T4" y="T5"/>
                </a:cxn>
                <a:cxn ang="0">
                  <a:pos x="T6" y="T7"/>
                </a:cxn>
                <a:cxn ang="0">
                  <a:pos x="T8" y="T9"/>
                </a:cxn>
                <a:cxn ang="0">
                  <a:pos x="T10" y="T11"/>
                </a:cxn>
              </a:cxnLst>
              <a:rect l="0" t="0" r="r" b="b"/>
              <a:pathLst>
                <a:path w="57" h="45">
                  <a:moveTo>
                    <a:pt x="0" y="45"/>
                  </a:moveTo>
                  <a:lnTo>
                    <a:pt x="0" y="45"/>
                  </a:lnTo>
                  <a:lnTo>
                    <a:pt x="18" y="29"/>
                  </a:lnTo>
                  <a:lnTo>
                    <a:pt x="39" y="14"/>
                  </a:lnTo>
                  <a:lnTo>
                    <a:pt x="39" y="14"/>
                  </a:lnTo>
                  <a:lnTo>
                    <a:pt x="57"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80" name="Freeform 3441"/>
            <p:cNvSpPr>
              <a:spLocks/>
            </p:cNvSpPr>
            <p:nvPr/>
          </p:nvSpPr>
          <p:spPr bwMode="auto">
            <a:xfrm>
              <a:off x="2868613" y="4241801"/>
              <a:ext cx="0" cy="9525"/>
            </a:xfrm>
            <a:custGeom>
              <a:avLst/>
              <a:gdLst>
                <a:gd name="T0" fmla="*/ 0 h 14"/>
                <a:gd name="T1" fmla="*/ 0 h 14"/>
                <a:gd name="T2" fmla="*/ 14 h 14"/>
              </a:gdLst>
              <a:ahLst/>
              <a:cxnLst>
                <a:cxn ang="0">
                  <a:pos x="0" y="T0"/>
                </a:cxn>
                <a:cxn ang="0">
                  <a:pos x="0" y="T1"/>
                </a:cxn>
                <a:cxn ang="0">
                  <a:pos x="0" y="T2"/>
                </a:cxn>
              </a:cxnLst>
              <a:rect l="0" t="0" r="r" b="b"/>
              <a:pathLst>
                <a:path h="14">
                  <a:moveTo>
                    <a:pt x="0" y="0"/>
                  </a:moveTo>
                  <a:lnTo>
                    <a:pt x="0" y="0"/>
                  </a:lnTo>
                  <a:lnTo>
                    <a:pt x="0" y="14"/>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81" name="Freeform 3442"/>
            <p:cNvSpPr>
              <a:spLocks/>
            </p:cNvSpPr>
            <p:nvPr/>
          </p:nvSpPr>
          <p:spPr bwMode="auto">
            <a:xfrm>
              <a:off x="2874963" y="4198938"/>
              <a:ext cx="42863" cy="26988"/>
            </a:xfrm>
            <a:custGeom>
              <a:avLst/>
              <a:gdLst>
                <a:gd name="T0" fmla="*/ 53 w 53"/>
                <a:gd name="T1" fmla="*/ 0 h 33"/>
                <a:gd name="T2" fmla="*/ 53 w 53"/>
                <a:gd name="T3" fmla="*/ 0 h 33"/>
                <a:gd name="T4" fmla="*/ 41 w 53"/>
                <a:gd name="T5" fmla="*/ 1 h 33"/>
                <a:gd name="T6" fmla="*/ 29 w 53"/>
                <a:gd name="T7" fmla="*/ 5 h 33"/>
                <a:gd name="T8" fmla="*/ 18 w 53"/>
                <a:gd name="T9" fmla="*/ 12 h 33"/>
                <a:gd name="T10" fmla="*/ 9 w 53"/>
                <a:gd name="T11" fmla="*/ 20 h 33"/>
                <a:gd name="T12" fmla="*/ 9 w 53"/>
                <a:gd name="T13" fmla="*/ 20 h 33"/>
                <a:gd name="T14" fmla="*/ 4 w 53"/>
                <a:gd name="T15" fmla="*/ 27 h 33"/>
                <a:gd name="T16" fmla="*/ 4 w 53"/>
                <a:gd name="T17" fmla="*/ 27 h 33"/>
                <a:gd name="T18" fmla="*/ 0 w 53"/>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3">
                  <a:moveTo>
                    <a:pt x="53" y="0"/>
                  </a:moveTo>
                  <a:lnTo>
                    <a:pt x="53" y="0"/>
                  </a:lnTo>
                  <a:lnTo>
                    <a:pt x="41" y="1"/>
                  </a:lnTo>
                  <a:lnTo>
                    <a:pt x="29" y="5"/>
                  </a:lnTo>
                  <a:lnTo>
                    <a:pt x="18" y="12"/>
                  </a:lnTo>
                  <a:lnTo>
                    <a:pt x="9" y="20"/>
                  </a:lnTo>
                  <a:lnTo>
                    <a:pt x="9" y="20"/>
                  </a:lnTo>
                  <a:lnTo>
                    <a:pt x="4" y="27"/>
                  </a:lnTo>
                  <a:lnTo>
                    <a:pt x="4" y="27"/>
                  </a:lnTo>
                  <a:lnTo>
                    <a:pt x="0" y="33"/>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4082" name="Freeform 3443"/>
          <p:cNvSpPr>
            <a:spLocks/>
          </p:cNvSpPr>
          <p:nvPr/>
        </p:nvSpPr>
        <p:spPr bwMode="auto">
          <a:xfrm>
            <a:off x="3175001" y="4089402"/>
            <a:ext cx="384175" cy="382588"/>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4 w 482"/>
              <a:gd name="T55" fmla="*/ 471 h 482"/>
              <a:gd name="T56" fmla="*/ 356 w 482"/>
              <a:gd name="T57" fmla="*/ 453 h 482"/>
              <a:gd name="T58" fmla="*/ 394 w 482"/>
              <a:gd name="T59" fmla="*/ 427 h 482"/>
              <a:gd name="T60" fmla="*/ 427 w 482"/>
              <a:gd name="T61" fmla="*/ 394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4" y="471"/>
                </a:lnTo>
                <a:lnTo>
                  <a:pt x="335" y="463"/>
                </a:lnTo>
                <a:lnTo>
                  <a:pt x="356" y="453"/>
                </a:lnTo>
                <a:lnTo>
                  <a:pt x="377" y="440"/>
                </a:lnTo>
                <a:lnTo>
                  <a:pt x="394" y="427"/>
                </a:lnTo>
                <a:lnTo>
                  <a:pt x="411" y="411"/>
                </a:lnTo>
                <a:lnTo>
                  <a:pt x="427" y="394"/>
                </a:lnTo>
                <a:lnTo>
                  <a:pt x="441" y="376"/>
                </a:lnTo>
                <a:lnTo>
                  <a:pt x="453" y="356"/>
                </a:lnTo>
                <a:lnTo>
                  <a:pt x="464" y="335"/>
                </a:lnTo>
                <a:lnTo>
                  <a:pt x="472" y="313"/>
                </a:lnTo>
                <a:lnTo>
                  <a:pt x="477" y="289"/>
                </a:lnTo>
                <a:lnTo>
                  <a:pt x="481" y="265"/>
                </a:lnTo>
                <a:lnTo>
                  <a:pt x="482" y="241"/>
                </a:lnTo>
                <a:lnTo>
                  <a:pt x="482"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3" name="Freeform 3444"/>
          <p:cNvSpPr>
            <a:spLocks/>
          </p:cNvSpPr>
          <p:nvPr/>
        </p:nvSpPr>
        <p:spPr bwMode="auto">
          <a:xfrm>
            <a:off x="3278189" y="4157663"/>
            <a:ext cx="180975" cy="246063"/>
          </a:xfrm>
          <a:custGeom>
            <a:avLst/>
            <a:gdLst>
              <a:gd name="T0" fmla="*/ 202 w 229"/>
              <a:gd name="T1" fmla="*/ 150 h 311"/>
              <a:gd name="T2" fmla="*/ 205 w 229"/>
              <a:gd name="T3" fmla="*/ 200 h 311"/>
              <a:gd name="T4" fmla="*/ 203 w 229"/>
              <a:gd name="T5" fmla="*/ 223 h 311"/>
              <a:gd name="T6" fmla="*/ 201 w 229"/>
              <a:gd name="T7" fmla="*/ 263 h 311"/>
              <a:gd name="T8" fmla="*/ 194 w 229"/>
              <a:gd name="T9" fmla="*/ 292 h 311"/>
              <a:gd name="T10" fmla="*/ 185 w 229"/>
              <a:gd name="T11" fmla="*/ 309 h 311"/>
              <a:gd name="T12" fmla="*/ 179 w 229"/>
              <a:gd name="T13" fmla="*/ 311 h 311"/>
              <a:gd name="T14" fmla="*/ 177 w 229"/>
              <a:gd name="T15" fmla="*/ 311 h 311"/>
              <a:gd name="T16" fmla="*/ 168 w 229"/>
              <a:gd name="T17" fmla="*/ 306 h 311"/>
              <a:gd name="T18" fmla="*/ 162 w 229"/>
              <a:gd name="T19" fmla="*/ 291 h 311"/>
              <a:gd name="T20" fmla="*/ 156 w 229"/>
              <a:gd name="T21" fmla="*/ 246 h 311"/>
              <a:gd name="T22" fmla="*/ 150 w 229"/>
              <a:gd name="T23" fmla="*/ 211 h 311"/>
              <a:gd name="T24" fmla="*/ 140 w 229"/>
              <a:gd name="T25" fmla="*/ 192 h 311"/>
              <a:gd name="T26" fmla="*/ 124 w 229"/>
              <a:gd name="T27" fmla="*/ 181 h 311"/>
              <a:gd name="T28" fmla="*/ 114 w 229"/>
              <a:gd name="T29" fmla="*/ 180 h 311"/>
              <a:gd name="T30" fmla="*/ 95 w 229"/>
              <a:gd name="T31" fmla="*/ 187 h 311"/>
              <a:gd name="T32" fmla="*/ 81 w 229"/>
              <a:gd name="T33" fmla="*/ 201 h 311"/>
              <a:gd name="T34" fmla="*/ 75 w 229"/>
              <a:gd name="T35" fmla="*/ 221 h 311"/>
              <a:gd name="T36" fmla="*/ 68 w 229"/>
              <a:gd name="T37" fmla="*/ 270 h 311"/>
              <a:gd name="T38" fmla="*/ 63 w 229"/>
              <a:gd name="T39" fmla="*/ 299 h 311"/>
              <a:gd name="T40" fmla="*/ 55 w 229"/>
              <a:gd name="T41" fmla="*/ 310 h 311"/>
              <a:gd name="T42" fmla="*/ 48 w 229"/>
              <a:gd name="T43" fmla="*/ 311 h 311"/>
              <a:gd name="T44" fmla="*/ 47 w 229"/>
              <a:gd name="T45" fmla="*/ 311 h 311"/>
              <a:gd name="T46" fmla="*/ 38 w 229"/>
              <a:gd name="T47" fmla="*/ 303 h 311"/>
              <a:gd name="T48" fmla="*/ 30 w 229"/>
              <a:gd name="T49" fmla="*/ 279 h 311"/>
              <a:gd name="T50" fmla="*/ 25 w 229"/>
              <a:gd name="T51" fmla="*/ 244 h 311"/>
              <a:gd name="T52" fmla="*/ 24 w 229"/>
              <a:gd name="T53" fmla="*/ 200 h 311"/>
              <a:gd name="T54" fmla="*/ 24 w 229"/>
              <a:gd name="T55" fmla="*/ 175 h 311"/>
              <a:gd name="T56" fmla="*/ 26 w 229"/>
              <a:gd name="T57" fmla="*/ 150 h 311"/>
              <a:gd name="T58" fmla="*/ 12 w 229"/>
              <a:gd name="T59" fmla="*/ 116 h 311"/>
              <a:gd name="T60" fmla="*/ 4 w 229"/>
              <a:gd name="T61" fmla="*/ 82 h 311"/>
              <a:gd name="T62" fmla="*/ 0 w 229"/>
              <a:gd name="T63" fmla="*/ 53 h 311"/>
              <a:gd name="T64" fmla="*/ 4 w 229"/>
              <a:gd name="T65" fmla="*/ 30 h 311"/>
              <a:gd name="T66" fmla="*/ 8 w 229"/>
              <a:gd name="T67" fmla="*/ 20 h 311"/>
              <a:gd name="T68" fmla="*/ 17 w 229"/>
              <a:gd name="T69" fmla="*/ 8 h 311"/>
              <a:gd name="T70" fmla="*/ 29 w 229"/>
              <a:gd name="T71" fmla="*/ 3 h 311"/>
              <a:gd name="T72" fmla="*/ 44 w 229"/>
              <a:gd name="T73" fmla="*/ 0 h 311"/>
              <a:gd name="T74" fmla="*/ 67 w 229"/>
              <a:gd name="T75" fmla="*/ 3 h 311"/>
              <a:gd name="T76" fmla="*/ 99 w 229"/>
              <a:gd name="T77" fmla="*/ 8 h 311"/>
              <a:gd name="T78" fmla="*/ 114 w 229"/>
              <a:gd name="T79" fmla="*/ 10 h 311"/>
              <a:gd name="T80" fmla="*/ 146 w 229"/>
              <a:gd name="T81" fmla="*/ 6 h 311"/>
              <a:gd name="T82" fmla="*/ 177 w 229"/>
              <a:gd name="T83" fmla="*/ 0 h 311"/>
              <a:gd name="T84" fmla="*/ 191 w 229"/>
              <a:gd name="T85" fmla="*/ 0 h 311"/>
              <a:gd name="T86" fmla="*/ 205 w 229"/>
              <a:gd name="T87" fmla="*/ 6 h 311"/>
              <a:gd name="T88" fmla="*/ 215 w 229"/>
              <a:gd name="T89" fmla="*/ 14 h 311"/>
              <a:gd name="T90" fmla="*/ 225 w 229"/>
              <a:gd name="T91" fmla="*/ 30 h 311"/>
              <a:gd name="T92" fmla="*/ 227 w 229"/>
              <a:gd name="T93" fmla="*/ 39 h 311"/>
              <a:gd name="T94" fmla="*/ 227 w 229"/>
              <a:gd name="T95" fmla="*/ 66 h 311"/>
              <a:gd name="T96" fmla="*/ 221 w 229"/>
              <a:gd name="T97" fmla="*/ 98 h 311"/>
              <a:gd name="T98" fmla="*/ 209 w 229"/>
              <a:gd name="T99" fmla="*/ 133 h 311"/>
              <a:gd name="T100" fmla="*/ 202 w 229"/>
              <a:gd name="T101" fmla="*/ 15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9" h="311">
                <a:moveTo>
                  <a:pt x="202" y="150"/>
                </a:moveTo>
                <a:lnTo>
                  <a:pt x="202" y="150"/>
                </a:lnTo>
                <a:lnTo>
                  <a:pt x="203" y="175"/>
                </a:lnTo>
                <a:lnTo>
                  <a:pt x="205" y="200"/>
                </a:lnTo>
                <a:lnTo>
                  <a:pt x="205" y="200"/>
                </a:lnTo>
                <a:lnTo>
                  <a:pt x="203" y="223"/>
                </a:lnTo>
                <a:lnTo>
                  <a:pt x="202" y="244"/>
                </a:lnTo>
                <a:lnTo>
                  <a:pt x="201" y="263"/>
                </a:lnTo>
                <a:lnTo>
                  <a:pt x="197" y="279"/>
                </a:lnTo>
                <a:lnTo>
                  <a:pt x="194" y="292"/>
                </a:lnTo>
                <a:lnTo>
                  <a:pt x="189" y="303"/>
                </a:lnTo>
                <a:lnTo>
                  <a:pt x="185" y="309"/>
                </a:lnTo>
                <a:lnTo>
                  <a:pt x="182" y="311"/>
                </a:lnTo>
                <a:lnTo>
                  <a:pt x="179" y="311"/>
                </a:lnTo>
                <a:lnTo>
                  <a:pt x="179" y="311"/>
                </a:lnTo>
                <a:lnTo>
                  <a:pt x="177" y="311"/>
                </a:lnTo>
                <a:lnTo>
                  <a:pt x="174" y="310"/>
                </a:lnTo>
                <a:lnTo>
                  <a:pt x="168" y="306"/>
                </a:lnTo>
                <a:lnTo>
                  <a:pt x="164" y="299"/>
                </a:lnTo>
                <a:lnTo>
                  <a:pt x="162" y="291"/>
                </a:lnTo>
                <a:lnTo>
                  <a:pt x="159" y="270"/>
                </a:lnTo>
                <a:lnTo>
                  <a:pt x="156" y="246"/>
                </a:lnTo>
                <a:lnTo>
                  <a:pt x="152" y="221"/>
                </a:lnTo>
                <a:lnTo>
                  <a:pt x="150" y="211"/>
                </a:lnTo>
                <a:lnTo>
                  <a:pt x="146" y="201"/>
                </a:lnTo>
                <a:lnTo>
                  <a:pt x="140" y="192"/>
                </a:lnTo>
                <a:lnTo>
                  <a:pt x="134" y="187"/>
                </a:lnTo>
                <a:lnTo>
                  <a:pt x="124" y="181"/>
                </a:lnTo>
                <a:lnTo>
                  <a:pt x="114" y="180"/>
                </a:lnTo>
                <a:lnTo>
                  <a:pt x="114" y="180"/>
                </a:lnTo>
                <a:lnTo>
                  <a:pt x="103" y="181"/>
                </a:lnTo>
                <a:lnTo>
                  <a:pt x="95" y="187"/>
                </a:lnTo>
                <a:lnTo>
                  <a:pt x="88" y="192"/>
                </a:lnTo>
                <a:lnTo>
                  <a:pt x="81" y="201"/>
                </a:lnTo>
                <a:lnTo>
                  <a:pt x="77" y="211"/>
                </a:lnTo>
                <a:lnTo>
                  <a:pt x="75" y="221"/>
                </a:lnTo>
                <a:lnTo>
                  <a:pt x="71" y="246"/>
                </a:lnTo>
                <a:lnTo>
                  <a:pt x="68" y="270"/>
                </a:lnTo>
                <a:lnTo>
                  <a:pt x="65" y="291"/>
                </a:lnTo>
                <a:lnTo>
                  <a:pt x="63" y="299"/>
                </a:lnTo>
                <a:lnTo>
                  <a:pt x="59" y="306"/>
                </a:lnTo>
                <a:lnTo>
                  <a:pt x="55" y="310"/>
                </a:lnTo>
                <a:lnTo>
                  <a:pt x="52" y="311"/>
                </a:lnTo>
                <a:lnTo>
                  <a:pt x="48" y="311"/>
                </a:lnTo>
                <a:lnTo>
                  <a:pt x="48" y="311"/>
                </a:lnTo>
                <a:lnTo>
                  <a:pt x="47" y="311"/>
                </a:lnTo>
                <a:lnTo>
                  <a:pt x="44" y="309"/>
                </a:lnTo>
                <a:lnTo>
                  <a:pt x="38" y="303"/>
                </a:lnTo>
                <a:lnTo>
                  <a:pt x="34" y="292"/>
                </a:lnTo>
                <a:lnTo>
                  <a:pt x="30" y="279"/>
                </a:lnTo>
                <a:lnTo>
                  <a:pt x="28" y="263"/>
                </a:lnTo>
                <a:lnTo>
                  <a:pt x="25" y="244"/>
                </a:lnTo>
                <a:lnTo>
                  <a:pt x="24" y="223"/>
                </a:lnTo>
                <a:lnTo>
                  <a:pt x="24" y="200"/>
                </a:lnTo>
                <a:lnTo>
                  <a:pt x="24" y="200"/>
                </a:lnTo>
                <a:lnTo>
                  <a:pt x="24" y="175"/>
                </a:lnTo>
                <a:lnTo>
                  <a:pt x="26" y="150"/>
                </a:lnTo>
                <a:lnTo>
                  <a:pt x="26" y="150"/>
                </a:lnTo>
                <a:lnTo>
                  <a:pt x="18" y="133"/>
                </a:lnTo>
                <a:lnTo>
                  <a:pt x="12" y="116"/>
                </a:lnTo>
                <a:lnTo>
                  <a:pt x="6" y="98"/>
                </a:lnTo>
                <a:lnTo>
                  <a:pt x="4" y="82"/>
                </a:lnTo>
                <a:lnTo>
                  <a:pt x="1" y="66"/>
                </a:lnTo>
                <a:lnTo>
                  <a:pt x="0" y="53"/>
                </a:lnTo>
                <a:lnTo>
                  <a:pt x="1" y="39"/>
                </a:lnTo>
                <a:lnTo>
                  <a:pt x="4" y="30"/>
                </a:lnTo>
                <a:lnTo>
                  <a:pt x="4" y="30"/>
                </a:lnTo>
                <a:lnTo>
                  <a:pt x="8" y="20"/>
                </a:lnTo>
                <a:lnTo>
                  <a:pt x="12" y="14"/>
                </a:lnTo>
                <a:lnTo>
                  <a:pt x="17" y="8"/>
                </a:lnTo>
                <a:lnTo>
                  <a:pt x="24" y="6"/>
                </a:lnTo>
                <a:lnTo>
                  <a:pt x="29" y="3"/>
                </a:lnTo>
                <a:lnTo>
                  <a:pt x="36" y="0"/>
                </a:lnTo>
                <a:lnTo>
                  <a:pt x="44" y="0"/>
                </a:lnTo>
                <a:lnTo>
                  <a:pt x="51" y="0"/>
                </a:lnTo>
                <a:lnTo>
                  <a:pt x="67" y="3"/>
                </a:lnTo>
                <a:lnTo>
                  <a:pt x="83" y="6"/>
                </a:lnTo>
                <a:lnTo>
                  <a:pt x="99" y="8"/>
                </a:lnTo>
                <a:lnTo>
                  <a:pt x="114" y="10"/>
                </a:lnTo>
                <a:lnTo>
                  <a:pt x="114" y="10"/>
                </a:lnTo>
                <a:lnTo>
                  <a:pt x="130" y="8"/>
                </a:lnTo>
                <a:lnTo>
                  <a:pt x="146" y="6"/>
                </a:lnTo>
                <a:lnTo>
                  <a:pt x="162" y="3"/>
                </a:lnTo>
                <a:lnTo>
                  <a:pt x="177" y="0"/>
                </a:lnTo>
                <a:lnTo>
                  <a:pt x="185" y="0"/>
                </a:lnTo>
                <a:lnTo>
                  <a:pt x="191" y="0"/>
                </a:lnTo>
                <a:lnTo>
                  <a:pt x="198" y="3"/>
                </a:lnTo>
                <a:lnTo>
                  <a:pt x="205" y="6"/>
                </a:lnTo>
                <a:lnTo>
                  <a:pt x="210" y="8"/>
                </a:lnTo>
                <a:lnTo>
                  <a:pt x="215" y="14"/>
                </a:lnTo>
                <a:lnTo>
                  <a:pt x="221" y="20"/>
                </a:lnTo>
                <a:lnTo>
                  <a:pt x="225" y="30"/>
                </a:lnTo>
                <a:lnTo>
                  <a:pt x="225" y="30"/>
                </a:lnTo>
                <a:lnTo>
                  <a:pt x="227" y="39"/>
                </a:lnTo>
                <a:lnTo>
                  <a:pt x="229" y="53"/>
                </a:lnTo>
                <a:lnTo>
                  <a:pt x="227" y="66"/>
                </a:lnTo>
                <a:lnTo>
                  <a:pt x="225" y="82"/>
                </a:lnTo>
                <a:lnTo>
                  <a:pt x="221" y="98"/>
                </a:lnTo>
                <a:lnTo>
                  <a:pt x="215" y="116"/>
                </a:lnTo>
                <a:lnTo>
                  <a:pt x="209" y="133"/>
                </a:lnTo>
                <a:lnTo>
                  <a:pt x="202" y="150"/>
                </a:lnTo>
                <a:lnTo>
                  <a:pt x="202" y="15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4" name="Freeform 3445"/>
          <p:cNvSpPr>
            <a:spLocks/>
          </p:cNvSpPr>
          <p:nvPr/>
        </p:nvSpPr>
        <p:spPr bwMode="auto">
          <a:xfrm>
            <a:off x="3278189" y="4157663"/>
            <a:ext cx="180975" cy="246063"/>
          </a:xfrm>
          <a:custGeom>
            <a:avLst/>
            <a:gdLst>
              <a:gd name="T0" fmla="*/ 114 w 229"/>
              <a:gd name="T1" fmla="*/ 10 h 311"/>
              <a:gd name="T2" fmla="*/ 146 w 229"/>
              <a:gd name="T3" fmla="*/ 6 h 311"/>
              <a:gd name="T4" fmla="*/ 177 w 229"/>
              <a:gd name="T5" fmla="*/ 0 h 311"/>
              <a:gd name="T6" fmla="*/ 191 w 229"/>
              <a:gd name="T7" fmla="*/ 0 h 311"/>
              <a:gd name="T8" fmla="*/ 205 w 229"/>
              <a:gd name="T9" fmla="*/ 6 h 311"/>
              <a:gd name="T10" fmla="*/ 215 w 229"/>
              <a:gd name="T11" fmla="*/ 14 h 311"/>
              <a:gd name="T12" fmla="*/ 225 w 229"/>
              <a:gd name="T13" fmla="*/ 30 h 311"/>
              <a:gd name="T14" fmla="*/ 227 w 229"/>
              <a:gd name="T15" fmla="*/ 39 h 311"/>
              <a:gd name="T16" fmla="*/ 227 w 229"/>
              <a:gd name="T17" fmla="*/ 66 h 311"/>
              <a:gd name="T18" fmla="*/ 221 w 229"/>
              <a:gd name="T19" fmla="*/ 98 h 311"/>
              <a:gd name="T20" fmla="*/ 209 w 229"/>
              <a:gd name="T21" fmla="*/ 133 h 311"/>
              <a:gd name="T22" fmla="*/ 202 w 229"/>
              <a:gd name="T23" fmla="*/ 150 h 311"/>
              <a:gd name="T24" fmla="*/ 205 w 229"/>
              <a:gd name="T25" fmla="*/ 200 h 311"/>
              <a:gd name="T26" fmla="*/ 203 w 229"/>
              <a:gd name="T27" fmla="*/ 223 h 311"/>
              <a:gd name="T28" fmla="*/ 201 w 229"/>
              <a:gd name="T29" fmla="*/ 263 h 311"/>
              <a:gd name="T30" fmla="*/ 194 w 229"/>
              <a:gd name="T31" fmla="*/ 292 h 311"/>
              <a:gd name="T32" fmla="*/ 185 w 229"/>
              <a:gd name="T33" fmla="*/ 309 h 311"/>
              <a:gd name="T34" fmla="*/ 179 w 229"/>
              <a:gd name="T35" fmla="*/ 311 h 311"/>
              <a:gd name="T36" fmla="*/ 177 w 229"/>
              <a:gd name="T37" fmla="*/ 311 h 311"/>
              <a:gd name="T38" fmla="*/ 168 w 229"/>
              <a:gd name="T39" fmla="*/ 306 h 311"/>
              <a:gd name="T40" fmla="*/ 162 w 229"/>
              <a:gd name="T41" fmla="*/ 291 h 311"/>
              <a:gd name="T42" fmla="*/ 156 w 229"/>
              <a:gd name="T43" fmla="*/ 246 h 311"/>
              <a:gd name="T44" fmla="*/ 150 w 229"/>
              <a:gd name="T45" fmla="*/ 211 h 311"/>
              <a:gd name="T46" fmla="*/ 140 w 229"/>
              <a:gd name="T47" fmla="*/ 192 h 311"/>
              <a:gd name="T48" fmla="*/ 124 w 229"/>
              <a:gd name="T49" fmla="*/ 181 h 311"/>
              <a:gd name="T50" fmla="*/ 114 w 229"/>
              <a:gd name="T51" fmla="*/ 180 h 311"/>
              <a:gd name="T52" fmla="*/ 95 w 229"/>
              <a:gd name="T53" fmla="*/ 187 h 311"/>
              <a:gd name="T54" fmla="*/ 81 w 229"/>
              <a:gd name="T55" fmla="*/ 201 h 311"/>
              <a:gd name="T56" fmla="*/ 75 w 229"/>
              <a:gd name="T57" fmla="*/ 221 h 311"/>
              <a:gd name="T58" fmla="*/ 68 w 229"/>
              <a:gd name="T59" fmla="*/ 270 h 311"/>
              <a:gd name="T60" fmla="*/ 63 w 229"/>
              <a:gd name="T61" fmla="*/ 299 h 311"/>
              <a:gd name="T62" fmla="*/ 55 w 229"/>
              <a:gd name="T63" fmla="*/ 310 h 311"/>
              <a:gd name="T64" fmla="*/ 48 w 229"/>
              <a:gd name="T65" fmla="*/ 311 h 311"/>
              <a:gd name="T66" fmla="*/ 47 w 229"/>
              <a:gd name="T67" fmla="*/ 311 h 311"/>
              <a:gd name="T68" fmla="*/ 38 w 229"/>
              <a:gd name="T69" fmla="*/ 303 h 311"/>
              <a:gd name="T70" fmla="*/ 30 w 229"/>
              <a:gd name="T71" fmla="*/ 279 h 311"/>
              <a:gd name="T72" fmla="*/ 25 w 229"/>
              <a:gd name="T73" fmla="*/ 244 h 311"/>
              <a:gd name="T74" fmla="*/ 24 w 229"/>
              <a:gd name="T75" fmla="*/ 200 h 311"/>
              <a:gd name="T76" fmla="*/ 24 w 229"/>
              <a:gd name="T77" fmla="*/ 175 h 311"/>
              <a:gd name="T78" fmla="*/ 26 w 229"/>
              <a:gd name="T79" fmla="*/ 150 h 311"/>
              <a:gd name="T80" fmla="*/ 12 w 229"/>
              <a:gd name="T81" fmla="*/ 116 h 311"/>
              <a:gd name="T82" fmla="*/ 2 w 229"/>
              <a:gd name="T83" fmla="*/ 82 h 311"/>
              <a:gd name="T84" fmla="*/ 0 w 229"/>
              <a:gd name="T85" fmla="*/ 53 h 311"/>
              <a:gd name="T86" fmla="*/ 4 w 229"/>
              <a:gd name="T87" fmla="*/ 30 h 311"/>
              <a:gd name="T88" fmla="*/ 8 w 229"/>
              <a:gd name="T89" fmla="*/ 20 h 311"/>
              <a:gd name="T90" fmla="*/ 17 w 229"/>
              <a:gd name="T91" fmla="*/ 8 h 311"/>
              <a:gd name="T92" fmla="*/ 29 w 229"/>
              <a:gd name="T93" fmla="*/ 3 h 311"/>
              <a:gd name="T94" fmla="*/ 44 w 229"/>
              <a:gd name="T95" fmla="*/ 0 h 311"/>
              <a:gd name="T96" fmla="*/ 67 w 229"/>
              <a:gd name="T97" fmla="*/ 3 h 311"/>
              <a:gd name="T98" fmla="*/ 99 w 229"/>
              <a:gd name="T99" fmla="*/ 8 h 311"/>
              <a:gd name="T100" fmla="*/ 114 w 229"/>
              <a:gd name="T101" fmla="*/ 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9" h="311">
                <a:moveTo>
                  <a:pt x="114" y="10"/>
                </a:moveTo>
                <a:lnTo>
                  <a:pt x="114" y="10"/>
                </a:lnTo>
                <a:lnTo>
                  <a:pt x="130" y="8"/>
                </a:lnTo>
                <a:lnTo>
                  <a:pt x="146" y="6"/>
                </a:lnTo>
                <a:lnTo>
                  <a:pt x="162" y="3"/>
                </a:lnTo>
                <a:lnTo>
                  <a:pt x="177" y="0"/>
                </a:lnTo>
                <a:lnTo>
                  <a:pt x="185" y="0"/>
                </a:lnTo>
                <a:lnTo>
                  <a:pt x="191" y="0"/>
                </a:lnTo>
                <a:lnTo>
                  <a:pt x="198" y="3"/>
                </a:lnTo>
                <a:lnTo>
                  <a:pt x="205" y="6"/>
                </a:lnTo>
                <a:lnTo>
                  <a:pt x="210" y="8"/>
                </a:lnTo>
                <a:lnTo>
                  <a:pt x="215" y="14"/>
                </a:lnTo>
                <a:lnTo>
                  <a:pt x="221" y="20"/>
                </a:lnTo>
                <a:lnTo>
                  <a:pt x="225" y="30"/>
                </a:lnTo>
                <a:lnTo>
                  <a:pt x="225" y="30"/>
                </a:lnTo>
                <a:lnTo>
                  <a:pt x="227" y="39"/>
                </a:lnTo>
                <a:lnTo>
                  <a:pt x="229" y="53"/>
                </a:lnTo>
                <a:lnTo>
                  <a:pt x="227" y="66"/>
                </a:lnTo>
                <a:lnTo>
                  <a:pt x="225" y="82"/>
                </a:lnTo>
                <a:lnTo>
                  <a:pt x="221" y="98"/>
                </a:lnTo>
                <a:lnTo>
                  <a:pt x="215" y="116"/>
                </a:lnTo>
                <a:lnTo>
                  <a:pt x="209" y="133"/>
                </a:lnTo>
                <a:lnTo>
                  <a:pt x="202" y="150"/>
                </a:lnTo>
                <a:lnTo>
                  <a:pt x="202" y="150"/>
                </a:lnTo>
                <a:lnTo>
                  <a:pt x="203" y="175"/>
                </a:lnTo>
                <a:lnTo>
                  <a:pt x="205" y="200"/>
                </a:lnTo>
                <a:lnTo>
                  <a:pt x="205" y="200"/>
                </a:lnTo>
                <a:lnTo>
                  <a:pt x="203" y="223"/>
                </a:lnTo>
                <a:lnTo>
                  <a:pt x="202" y="244"/>
                </a:lnTo>
                <a:lnTo>
                  <a:pt x="201" y="263"/>
                </a:lnTo>
                <a:lnTo>
                  <a:pt x="197" y="279"/>
                </a:lnTo>
                <a:lnTo>
                  <a:pt x="194" y="292"/>
                </a:lnTo>
                <a:lnTo>
                  <a:pt x="189" y="303"/>
                </a:lnTo>
                <a:lnTo>
                  <a:pt x="185" y="309"/>
                </a:lnTo>
                <a:lnTo>
                  <a:pt x="182" y="311"/>
                </a:lnTo>
                <a:lnTo>
                  <a:pt x="179" y="311"/>
                </a:lnTo>
                <a:lnTo>
                  <a:pt x="179" y="311"/>
                </a:lnTo>
                <a:lnTo>
                  <a:pt x="177" y="311"/>
                </a:lnTo>
                <a:lnTo>
                  <a:pt x="174" y="310"/>
                </a:lnTo>
                <a:lnTo>
                  <a:pt x="168" y="306"/>
                </a:lnTo>
                <a:lnTo>
                  <a:pt x="164" y="299"/>
                </a:lnTo>
                <a:lnTo>
                  <a:pt x="162" y="291"/>
                </a:lnTo>
                <a:lnTo>
                  <a:pt x="159" y="270"/>
                </a:lnTo>
                <a:lnTo>
                  <a:pt x="156" y="246"/>
                </a:lnTo>
                <a:lnTo>
                  <a:pt x="152" y="221"/>
                </a:lnTo>
                <a:lnTo>
                  <a:pt x="150" y="211"/>
                </a:lnTo>
                <a:lnTo>
                  <a:pt x="146" y="201"/>
                </a:lnTo>
                <a:lnTo>
                  <a:pt x="140" y="192"/>
                </a:lnTo>
                <a:lnTo>
                  <a:pt x="134" y="187"/>
                </a:lnTo>
                <a:lnTo>
                  <a:pt x="124" y="181"/>
                </a:lnTo>
                <a:lnTo>
                  <a:pt x="114" y="180"/>
                </a:lnTo>
                <a:lnTo>
                  <a:pt x="114" y="180"/>
                </a:lnTo>
                <a:lnTo>
                  <a:pt x="103" y="181"/>
                </a:lnTo>
                <a:lnTo>
                  <a:pt x="95" y="187"/>
                </a:lnTo>
                <a:lnTo>
                  <a:pt x="88" y="192"/>
                </a:lnTo>
                <a:lnTo>
                  <a:pt x="81" y="201"/>
                </a:lnTo>
                <a:lnTo>
                  <a:pt x="77" y="211"/>
                </a:lnTo>
                <a:lnTo>
                  <a:pt x="75" y="221"/>
                </a:lnTo>
                <a:lnTo>
                  <a:pt x="71" y="246"/>
                </a:lnTo>
                <a:lnTo>
                  <a:pt x="68" y="270"/>
                </a:lnTo>
                <a:lnTo>
                  <a:pt x="65" y="291"/>
                </a:lnTo>
                <a:lnTo>
                  <a:pt x="63" y="299"/>
                </a:lnTo>
                <a:lnTo>
                  <a:pt x="59" y="306"/>
                </a:lnTo>
                <a:lnTo>
                  <a:pt x="55" y="310"/>
                </a:lnTo>
                <a:lnTo>
                  <a:pt x="52" y="311"/>
                </a:lnTo>
                <a:lnTo>
                  <a:pt x="48" y="311"/>
                </a:lnTo>
                <a:lnTo>
                  <a:pt x="48" y="311"/>
                </a:lnTo>
                <a:lnTo>
                  <a:pt x="47" y="311"/>
                </a:lnTo>
                <a:lnTo>
                  <a:pt x="44" y="309"/>
                </a:lnTo>
                <a:lnTo>
                  <a:pt x="38" y="303"/>
                </a:lnTo>
                <a:lnTo>
                  <a:pt x="34" y="292"/>
                </a:lnTo>
                <a:lnTo>
                  <a:pt x="30" y="279"/>
                </a:lnTo>
                <a:lnTo>
                  <a:pt x="28" y="263"/>
                </a:lnTo>
                <a:lnTo>
                  <a:pt x="25" y="244"/>
                </a:lnTo>
                <a:lnTo>
                  <a:pt x="24" y="223"/>
                </a:lnTo>
                <a:lnTo>
                  <a:pt x="24" y="200"/>
                </a:lnTo>
                <a:lnTo>
                  <a:pt x="24" y="200"/>
                </a:lnTo>
                <a:lnTo>
                  <a:pt x="24" y="175"/>
                </a:lnTo>
                <a:lnTo>
                  <a:pt x="26" y="150"/>
                </a:lnTo>
                <a:lnTo>
                  <a:pt x="26" y="150"/>
                </a:lnTo>
                <a:lnTo>
                  <a:pt x="18" y="133"/>
                </a:lnTo>
                <a:lnTo>
                  <a:pt x="12" y="116"/>
                </a:lnTo>
                <a:lnTo>
                  <a:pt x="6" y="98"/>
                </a:lnTo>
                <a:lnTo>
                  <a:pt x="2" y="82"/>
                </a:lnTo>
                <a:lnTo>
                  <a:pt x="1" y="66"/>
                </a:lnTo>
                <a:lnTo>
                  <a:pt x="0" y="53"/>
                </a:lnTo>
                <a:lnTo>
                  <a:pt x="1" y="39"/>
                </a:lnTo>
                <a:lnTo>
                  <a:pt x="4" y="30"/>
                </a:lnTo>
                <a:lnTo>
                  <a:pt x="4" y="30"/>
                </a:lnTo>
                <a:lnTo>
                  <a:pt x="8" y="20"/>
                </a:lnTo>
                <a:lnTo>
                  <a:pt x="12" y="14"/>
                </a:lnTo>
                <a:lnTo>
                  <a:pt x="17" y="8"/>
                </a:lnTo>
                <a:lnTo>
                  <a:pt x="24" y="6"/>
                </a:lnTo>
                <a:lnTo>
                  <a:pt x="29" y="3"/>
                </a:lnTo>
                <a:lnTo>
                  <a:pt x="36" y="0"/>
                </a:lnTo>
                <a:lnTo>
                  <a:pt x="44" y="0"/>
                </a:lnTo>
                <a:lnTo>
                  <a:pt x="51" y="0"/>
                </a:lnTo>
                <a:lnTo>
                  <a:pt x="67" y="3"/>
                </a:lnTo>
                <a:lnTo>
                  <a:pt x="83" y="6"/>
                </a:lnTo>
                <a:lnTo>
                  <a:pt x="99" y="8"/>
                </a:lnTo>
                <a:lnTo>
                  <a:pt x="114" y="10"/>
                </a:lnTo>
                <a:lnTo>
                  <a:pt x="114" y="10"/>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85" name="Freeform 3446"/>
          <p:cNvSpPr>
            <a:spLocks/>
          </p:cNvSpPr>
          <p:nvPr/>
        </p:nvSpPr>
        <p:spPr bwMode="auto">
          <a:xfrm>
            <a:off x="3298826" y="4276727"/>
            <a:ext cx="9525" cy="12700"/>
          </a:xfrm>
          <a:custGeom>
            <a:avLst/>
            <a:gdLst>
              <a:gd name="T0" fmla="*/ 0 w 11"/>
              <a:gd name="T1" fmla="*/ 0 h 17"/>
              <a:gd name="T2" fmla="*/ 0 w 11"/>
              <a:gd name="T3" fmla="*/ 0 h 17"/>
              <a:gd name="T4" fmla="*/ 3 w 11"/>
              <a:gd name="T5" fmla="*/ 7 h 17"/>
              <a:gd name="T6" fmla="*/ 7 w 11"/>
              <a:gd name="T7" fmla="*/ 13 h 17"/>
              <a:gd name="T8" fmla="*/ 11 w 11"/>
              <a:gd name="T9" fmla="*/ 17 h 17"/>
            </a:gdLst>
            <a:ahLst/>
            <a:cxnLst>
              <a:cxn ang="0">
                <a:pos x="T0" y="T1"/>
              </a:cxn>
              <a:cxn ang="0">
                <a:pos x="T2" y="T3"/>
              </a:cxn>
              <a:cxn ang="0">
                <a:pos x="T4" y="T5"/>
              </a:cxn>
              <a:cxn ang="0">
                <a:pos x="T6" y="T7"/>
              </a:cxn>
              <a:cxn ang="0">
                <a:pos x="T8" y="T9"/>
              </a:cxn>
            </a:cxnLst>
            <a:rect l="0" t="0" r="r" b="b"/>
            <a:pathLst>
              <a:path w="11" h="17">
                <a:moveTo>
                  <a:pt x="0" y="0"/>
                </a:moveTo>
                <a:lnTo>
                  <a:pt x="0" y="0"/>
                </a:lnTo>
                <a:lnTo>
                  <a:pt x="3" y="7"/>
                </a:lnTo>
                <a:lnTo>
                  <a:pt x="7" y="13"/>
                </a:lnTo>
                <a:lnTo>
                  <a:pt x="11" y="1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86" name="Freeform 3447"/>
          <p:cNvSpPr>
            <a:spLocks/>
          </p:cNvSpPr>
          <p:nvPr/>
        </p:nvSpPr>
        <p:spPr bwMode="auto">
          <a:xfrm>
            <a:off x="3430588" y="4276727"/>
            <a:ext cx="7938" cy="12700"/>
          </a:xfrm>
          <a:custGeom>
            <a:avLst/>
            <a:gdLst>
              <a:gd name="T0" fmla="*/ 11 w 11"/>
              <a:gd name="T1" fmla="*/ 0 h 17"/>
              <a:gd name="T2" fmla="*/ 11 w 11"/>
              <a:gd name="T3" fmla="*/ 0 h 17"/>
              <a:gd name="T4" fmla="*/ 7 w 11"/>
              <a:gd name="T5" fmla="*/ 6 h 17"/>
              <a:gd name="T6" fmla="*/ 4 w 11"/>
              <a:gd name="T7" fmla="*/ 11 h 17"/>
              <a:gd name="T8" fmla="*/ 0 w 11"/>
              <a:gd name="T9" fmla="*/ 17 h 17"/>
            </a:gdLst>
            <a:ahLst/>
            <a:cxnLst>
              <a:cxn ang="0">
                <a:pos x="T0" y="T1"/>
              </a:cxn>
              <a:cxn ang="0">
                <a:pos x="T2" y="T3"/>
              </a:cxn>
              <a:cxn ang="0">
                <a:pos x="T4" y="T5"/>
              </a:cxn>
              <a:cxn ang="0">
                <a:pos x="T6" y="T7"/>
              </a:cxn>
              <a:cxn ang="0">
                <a:pos x="T8" y="T9"/>
              </a:cxn>
            </a:cxnLst>
            <a:rect l="0" t="0" r="r" b="b"/>
            <a:pathLst>
              <a:path w="11" h="17">
                <a:moveTo>
                  <a:pt x="11" y="0"/>
                </a:moveTo>
                <a:lnTo>
                  <a:pt x="11" y="0"/>
                </a:lnTo>
                <a:lnTo>
                  <a:pt x="7" y="6"/>
                </a:lnTo>
                <a:lnTo>
                  <a:pt x="4" y="11"/>
                </a:lnTo>
                <a:lnTo>
                  <a:pt x="0" y="1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87" name="Freeform 3448"/>
          <p:cNvSpPr>
            <a:spLocks/>
          </p:cNvSpPr>
          <p:nvPr/>
        </p:nvSpPr>
        <p:spPr bwMode="auto">
          <a:xfrm>
            <a:off x="3567114" y="4089402"/>
            <a:ext cx="382588" cy="382588"/>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1" y="482"/>
                </a:lnTo>
                <a:lnTo>
                  <a:pt x="241"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8" name="Freeform 3449"/>
          <p:cNvSpPr>
            <a:spLocks/>
          </p:cNvSpPr>
          <p:nvPr/>
        </p:nvSpPr>
        <p:spPr bwMode="auto">
          <a:xfrm>
            <a:off x="3684589" y="4157664"/>
            <a:ext cx="196850" cy="192088"/>
          </a:xfrm>
          <a:custGeom>
            <a:avLst/>
            <a:gdLst>
              <a:gd name="T0" fmla="*/ 0 w 248"/>
              <a:gd name="T1" fmla="*/ 108 h 243"/>
              <a:gd name="T2" fmla="*/ 78 w 248"/>
              <a:gd name="T3" fmla="*/ 30 h 243"/>
              <a:gd name="T4" fmla="*/ 78 w 248"/>
              <a:gd name="T5" fmla="*/ 30 h 243"/>
              <a:gd name="T6" fmla="*/ 86 w 248"/>
              <a:gd name="T7" fmla="*/ 23 h 243"/>
              <a:gd name="T8" fmla="*/ 94 w 248"/>
              <a:gd name="T9" fmla="*/ 16 h 243"/>
              <a:gd name="T10" fmla="*/ 102 w 248"/>
              <a:gd name="T11" fmla="*/ 11 h 243"/>
              <a:gd name="T12" fmla="*/ 111 w 248"/>
              <a:gd name="T13" fmla="*/ 7 h 243"/>
              <a:gd name="T14" fmla="*/ 119 w 248"/>
              <a:gd name="T15" fmla="*/ 4 h 243"/>
              <a:gd name="T16" fmla="*/ 129 w 248"/>
              <a:gd name="T17" fmla="*/ 2 h 243"/>
              <a:gd name="T18" fmla="*/ 138 w 248"/>
              <a:gd name="T19" fmla="*/ 0 h 243"/>
              <a:gd name="T20" fmla="*/ 149 w 248"/>
              <a:gd name="T21" fmla="*/ 0 h 243"/>
              <a:gd name="T22" fmla="*/ 158 w 248"/>
              <a:gd name="T23" fmla="*/ 0 h 243"/>
              <a:gd name="T24" fmla="*/ 168 w 248"/>
              <a:gd name="T25" fmla="*/ 2 h 243"/>
              <a:gd name="T26" fmla="*/ 177 w 248"/>
              <a:gd name="T27" fmla="*/ 4 h 243"/>
              <a:gd name="T28" fmla="*/ 186 w 248"/>
              <a:gd name="T29" fmla="*/ 7 h 243"/>
              <a:gd name="T30" fmla="*/ 194 w 248"/>
              <a:gd name="T31" fmla="*/ 11 h 243"/>
              <a:gd name="T32" fmla="*/ 204 w 248"/>
              <a:gd name="T33" fmla="*/ 16 h 243"/>
              <a:gd name="T34" fmla="*/ 212 w 248"/>
              <a:gd name="T35" fmla="*/ 23 h 243"/>
              <a:gd name="T36" fmla="*/ 218 w 248"/>
              <a:gd name="T37" fmla="*/ 30 h 243"/>
              <a:gd name="T38" fmla="*/ 218 w 248"/>
              <a:gd name="T39" fmla="*/ 30 h 243"/>
              <a:gd name="T40" fmla="*/ 225 w 248"/>
              <a:gd name="T41" fmla="*/ 37 h 243"/>
              <a:gd name="T42" fmla="*/ 232 w 248"/>
              <a:gd name="T43" fmla="*/ 45 h 243"/>
              <a:gd name="T44" fmla="*/ 237 w 248"/>
              <a:gd name="T45" fmla="*/ 54 h 243"/>
              <a:gd name="T46" fmla="*/ 241 w 248"/>
              <a:gd name="T47" fmla="*/ 62 h 243"/>
              <a:gd name="T48" fmla="*/ 244 w 248"/>
              <a:gd name="T49" fmla="*/ 71 h 243"/>
              <a:gd name="T50" fmla="*/ 247 w 248"/>
              <a:gd name="T51" fmla="*/ 81 h 243"/>
              <a:gd name="T52" fmla="*/ 248 w 248"/>
              <a:gd name="T53" fmla="*/ 90 h 243"/>
              <a:gd name="T54" fmla="*/ 248 w 248"/>
              <a:gd name="T55" fmla="*/ 100 h 243"/>
              <a:gd name="T56" fmla="*/ 248 w 248"/>
              <a:gd name="T57" fmla="*/ 110 h 243"/>
              <a:gd name="T58" fmla="*/ 247 w 248"/>
              <a:gd name="T59" fmla="*/ 120 h 243"/>
              <a:gd name="T60" fmla="*/ 244 w 248"/>
              <a:gd name="T61" fmla="*/ 129 h 243"/>
              <a:gd name="T62" fmla="*/ 241 w 248"/>
              <a:gd name="T63" fmla="*/ 137 h 243"/>
              <a:gd name="T64" fmla="*/ 237 w 248"/>
              <a:gd name="T65" fmla="*/ 146 h 243"/>
              <a:gd name="T66" fmla="*/ 232 w 248"/>
              <a:gd name="T67" fmla="*/ 154 h 243"/>
              <a:gd name="T68" fmla="*/ 225 w 248"/>
              <a:gd name="T69" fmla="*/ 163 h 243"/>
              <a:gd name="T70" fmla="*/ 218 w 248"/>
              <a:gd name="T71" fmla="*/ 171 h 243"/>
              <a:gd name="T72" fmla="*/ 146 w 248"/>
              <a:gd name="T73" fmla="*/ 243 h 243"/>
              <a:gd name="T74" fmla="*/ 0 w 248"/>
              <a:gd name="T75" fmla="*/ 10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8" h="243">
                <a:moveTo>
                  <a:pt x="0" y="108"/>
                </a:moveTo>
                <a:lnTo>
                  <a:pt x="78" y="30"/>
                </a:lnTo>
                <a:lnTo>
                  <a:pt x="78" y="30"/>
                </a:lnTo>
                <a:lnTo>
                  <a:pt x="86" y="23"/>
                </a:lnTo>
                <a:lnTo>
                  <a:pt x="94" y="16"/>
                </a:lnTo>
                <a:lnTo>
                  <a:pt x="102" y="11"/>
                </a:lnTo>
                <a:lnTo>
                  <a:pt x="111" y="7"/>
                </a:lnTo>
                <a:lnTo>
                  <a:pt x="119" y="4"/>
                </a:lnTo>
                <a:lnTo>
                  <a:pt x="129" y="2"/>
                </a:lnTo>
                <a:lnTo>
                  <a:pt x="138" y="0"/>
                </a:lnTo>
                <a:lnTo>
                  <a:pt x="149" y="0"/>
                </a:lnTo>
                <a:lnTo>
                  <a:pt x="158" y="0"/>
                </a:lnTo>
                <a:lnTo>
                  <a:pt x="168" y="2"/>
                </a:lnTo>
                <a:lnTo>
                  <a:pt x="177" y="4"/>
                </a:lnTo>
                <a:lnTo>
                  <a:pt x="186" y="7"/>
                </a:lnTo>
                <a:lnTo>
                  <a:pt x="194" y="11"/>
                </a:lnTo>
                <a:lnTo>
                  <a:pt x="204" y="16"/>
                </a:lnTo>
                <a:lnTo>
                  <a:pt x="212" y="23"/>
                </a:lnTo>
                <a:lnTo>
                  <a:pt x="218" y="30"/>
                </a:lnTo>
                <a:lnTo>
                  <a:pt x="218" y="30"/>
                </a:lnTo>
                <a:lnTo>
                  <a:pt x="225" y="37"/>
                </a:lnTo>
                <a:lnTo>
                  <a:pt x="232" y="45"/>
                </a:lnTo>
                <a:lnTo>
                  <a:pt x="237" y="54"/>
                </a:lnTo>
                <a:lnTo>
                  <a:pt x="241" y="62"/>
                </a:lnTo>
                <a:lnTo>
                  <a:pt x="244" y="71"/>
                </a:lnTo>
                <a:lnTo>
                  <a:pt x="247" y="81"/>
                </a:lnTo>
                <a:lnTo>
                  <a:pt x="248" y="90"/>
                </a:lnTo>
                <a:lnTo>
                  <a:pt x="248" y="100"/>
                </a:lnTo>
                <a:lnTo>
                  <a:pt x="248" y="110"/>
                </a:lnTo>
                <a:lnTo>
                  <a:pt x="247" y="120"/>
                </a:lnTo>
                <a:lnTo>
                  <a:pt x="244" y="129"/>
                </a:lnTo>
                <a:lnTo>
                  <a:pt x="241" y="137"/>
                </a:lnTo>
                <a:lnTo>
                  <a:pt x="237" y="146"/>
                </a:lnTo>
                <a:lnTo>
                  <a:pt x="232" y="154"/>
                </a:lnTo>
                <a:lnTo>
                  <a:pt x="225" y="163"/>
                </a:lnTo>
                <a:lnTo>
                  <a:pt x="218" y="171"/>
                </a:lnTo>
                <a:lnTo>
                  <a:pt x="146" y="243"/>
                </a:lnTo>
                <a:lnTo>
                  <a:pt x="0" y="108"/>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9" name="Freeform 3450"/>
          <p:cNvSpPr>
            <a:spLocks/>
          </p:cNvSpPr>
          <p:nvPr/>
        </p:nvSpPr>
        <p:spPr bwMode="auto">
          <a:xfrm>
            <a:off x="3635375" y="4225927"/>
            <a:ext cx="179388" cy="177800"/>
          </a:xfrm>
          <a:custGeom>
            <a:avLst/>
            <a:gdLst>
              <a:gd name="T0" fmla="*/ 226 w 226"/>
              <a:gd name="T1" fmla="*/ 139 h 225"/>
              <a:gd name="T2" fmla="*/ 170 w 226"/>
              <a:gd name="T3" fmla="*/ 196 h 225"/>
              <a:gd name="T4" fmla="*/ 170 w 226"/>
              <a:gd name="T5" fmla="*/ 196 h 225"/>
              <a:gd name="T6" fmla="*/ 162 w 226"/>
              <a:gd name="T7" fmla="*/ 202 h 225"/>
              <a:gd name="T8" fmla="*/ 154 w 226"/>
              <a:gd name="T9" fmla="*/ 209 h 225"/>
              <a:gd name="T10" fmla="*/ 146 w 226"/>
              <a:gd name="T11" fmla="*/ 213 h 225"/>
              <a:gd name="T12" fmla="*/ 137 w 226"/>
              <a:gd name="T13" fmla="*/ 219 h 225"/>
              <a:gd name="T14" fmla="*/ 129 w 226"/>
              <a:gd name="T15" fmla="*/ 221 h 225"/>
              <a:gd name="T16" fmla="*/ 119 w 226"/>
              <a:gd name="T17" fmla="*/ 224 h 225"/>
              <a:gd name="T18" fmla="*/ 110 w 226"/>
              <a:gd name="T19" fmla="*/ 225 h 225"/>
              <a:gd name="T20" fmla="*/ 99 w 226"/>
              <a:gd name="T21" fmla="*/ 225 h 225"/>
              <a:gd name="T22" fmla="*/ 90 w 226"/>
              <a:gd name="T23" fmla="*/ 225 h 225"/>
              <a:gd name="T24" fmla="*/ 80 w 226"/>
              <a:gd name="T25" fmla="*/ 224 h 225"/>
              <a:gd name="T26" fmla="*/ 71 w 226"/>
              <a:gd name="T27" fmla="*/ 221 h 225"/>
              <a:gd name="T28" fmla="*/ 62 w 226"/>
              <a:gd name="T29" fmla="*/ 219 h 225"/>
              <a:gd name="T30" fmla="*/ 54 w 226"/>
              <a:gd name="T31" fmla="*/ 213 h 225"/>
              <a:gd name="T32" fmla="*/ 44 w 226"/>
              <a:gd name="T33" fmla="*/ 209 h 225"/>
              <a:gd name="T34" fmla="*/ 36 w 226"/>
              <a:gd name="T35" fmla="*/ 202 h 225"/>
              <a:gd name="T36" fmla="*/ 29 w 226"/>
              <a:gd name="T37" fmla="*/ 196 h 225"/>
              <a:gd name="T38" fmla="*/ 29 w 226"/>
              <a:gd name="T39" fmla="*/ 196 h 225"/>
              <a:gd name="T40" fmla="*/ 23 w 226"/>
              <a:gd name="T41" fmla="*/ 189 h 225"/>
              <a:gd name="T42" fmla="*/ 16 w 226"/>
              <a:gd name="T43" fmla="*/ 181 h 225"/>
              <a:gd name="T44" fmla="*/ 11 w 226"/>
              <a:gd name="T45" fmla="*/ 172 h 225"/>
              <a:gd name="T46" fmla="*/ 7 w 226"/>
              <a:gd name="T47" fmla="*/ 164 h 225"/>
              <a:gd name="T48" fmla="*/ 4 w 226"/>
              <a:gd name="T49" fmla="*/ 154 h 225"/>
              <a:gd name="T50" fmla="*/ 1 w 226"/>
              <a:gd name="T51" fmla="*/ 145 h 225"/>
              <a:gd name="T52" fmla="*/ 0 w 226"/>
              <a:gd name="T53" fmla="*/ 135 h 225"/>
              <a:gd name="T54" fmla="*/ 0 w 226"/>
              <a:gd name="T55" fmla="*/ 126 h 225"/>
              <a:gd name="T56" fmla="*/ 0 w 226"/>
              <a:gd name="T57" fmla="*/ 126 h 225"/>
              <a:gd name="T58" fmla="*/ 0 w 226"/>
              <a:gd name="T59" fmla="*/ 115 h 225"/>
              <a:gd name="T60" fmla="*/ 1 w 226"/>
              <a:gd name="T61" fmla="*/ 106 h 225"/>
              <a:gd name="T62" fmla="*/ 4 w 226"/>
              <a:gd name="T63" fmla="*/ 97 h 225"/>
              <a:gd name="T64" fmla="*/ 7 w 226"/>
              <a:gd name="T65" fmla="*/ 87 h 225"/>
              <a:gd name="T66" fmla="*/ 11 w 226"/>
              <a:gd name="T67" fmla="*/ 79 h 225"/>
              <a:gd name="T68" fmla="*/ 16 w 226"/>
              <a:gd name="T69" fmla="*/ 71 h 225"/>
              <a:gd name="T70" fmla="*/ 23 w 226"/>
              <a:gd name="T71" fmla="*/ 63 h 225"/>
              <a:gd name="T72" fmla="*/ 29 w 226"/>
              <a:gd name="T73" fmla="*/ 55 h 225"/>
              <a:gd name="T74" fmla="*/ 84 w 226"/>
              <a:gd name="T75" fmla="*/ 0 h 225"/>
              <a:gd name="T76" fmla="*/ 84 w 226"/>
              <a:gd name="T77" fmla="*/ 0 h 225"/>
              <a:gd name="T78" fmla="*/ 95 w 226"/>
              <a:gd name="T79" fmla="*/ 10 h 225"/>
              <a:gd name="T80" fmla="*/ 139 w 226"/>
              <a:gd name="T81" fmla="*/ 54 h 225"/>
              <a:gd name="T82" fmla="*/ 226 w 226"/>
              <a:gd name="T83" fmla="*/ 13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 h="225">
                <a:moveTo>
                  <a:pt x="226" y="139"/>
                </a:moveTo>
                <a:lnTo>
                  <a:pt x="170" y="196"/>
                </a:lnTo>
                <a:lnTo>
                  <a:pt x="170" y="196"/>
                </a:lnTo>
                <a:lnTo>
                  <a:pt x="162" y="202"/>
                </a:lnTo>
                <a:lnTo>
                  <a:pt x="154" y="209"/>
                </a:lnTo>
                <a:lnTo>
                  <a:pt x="146" y="213"/>
                </a:lnTo>
                <a:lnTo>
                  <a:pt x="137" y="219"/>
                </a:lnTo>
                <a:lnTo>
                  <a:pt x="129" y="221"/>
                </a:lnTo>
                <a:lnTo>
                  <a:pt x="119" y="224"/>
                </a:lnTo>
                <a:lnTo>
                  <a:pt x="110" y="225"/>
                </a:lnTo>
                <a:lnTo>
                  <a:pt x="99" y="225"/>
                </a:lnTo>
                <a:lnTo>
                  <a:pt x="90" y="225"/>
                </a:lnTo>
                <a:lnTo>
                  <a:pt x="80" y="224"/>
                </a:lnTo>
                <a:lnTo>
                  <a:pt x="71" y="221"/>
                </a:lnTo>
                <a:lnTo>
                  <a:pt x="62" y="219"/>
                </a:lnTo>
                <a:lnTo>
                  <a:pt x="54" y="213"/>
                </a:lnTo>
                <a:lnTo>
                  <a:pt x="44" y="209"/>
                </a:lnTo>
                <a:lnTo>
                  <a:pt x="36" y="202"/>
                </a:lnTo>
                <a:lnTo>
                  <a:pt x="29" y="196"/>
                </a:lnTo>
                <a:lnTo>
                  <a:pt x="29" y="196"/>
                </a:lnTo>
                <a:lnTo>
                  <a:pt x="23" y="189"/>
                </a:lnTo>
                <a:lnTo>
                  <a:pt x="16" y="181"/>
                </a:lnTo>
                <a:lnTo>
                  <a:pt x="11" y="172"/>
                </a:lnTo>
                <a:lnTo>
                  <a:pt x="7" y="164"/>
                </a:lnTo>
                <a:lnTo>
                  <a:pt x="4" y="154"/>
                </a:lnTo>
                <a:lnTo>
                  <a:pt x="1" y="145"/>
                </a:lnTo>
                <a:lnTo>
                  <a:pt x="0" y="135"/>
                </a:lnTo>
                <a:lnTo>
                  <a:pt x="0" y="126"/>
                </a:lnTo>
                <a:lnTo>
                  <a:pt x="0" y="126"/>
                </a:lnTo>
                <a:lnTo>
                  <a:pt x="0" y="115"/>
                </a:lnTo>
                <a:lnTo>
                  <a:pt x="1" y="106"/>
                </a:lnTo>
                <a:lnTo>
                  <a:pt x="4" y="97"/>
                </a:lnTo>
                <a:lnTo>
                  <a:pt x="7" y="87"/>
                </a:lnTo>
                <a:lnTo>
                  <a:pt x="11" y="79"/>
                </a:lnTo>
                <a:lnTo>
                  <a:pt x="16" y="71"/>
                </a:lnTo>
                <a:lnTo>
                  <a:pt x="23" y="63"/>
                </a:lnTo>
                <a:lnTo>
                  <a:pt x="29" y="55"/>
                </a:lnTo>
                <a:lnTo>
                  <a:pt x="84" y="0"/>
                </a:lnTo>
                <a:lnTo>
                  <a:pt x="84" y="0"/>
                </a:lnTo>
                <a:lnTo>
                  <a:pt x="95" y="10"/>
                </a:lnTo>
                <a:lnTo>
                  <a:pt x="139" y="54"/>
                </a:lnTo>
                <a:lnTo>
                  <a:pt x="226" y="139"/>
                </a:lnTo>
                <a:close/>
              </a:path>
            </a:pathLst>
          </a:custGeom>
          <a:solidFill>
            <a:srgbClr val="9F8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0" name="Freeform 3451"/>
          <p:cNvSpPr>
            <a:spLocks/>
          </p:cNvSpPr>
          <p:nvPr/>
        </p:nvSpPr>
        <p:spPr bwMode="auto">
          <a:xfrm>
            <a:off x="3635375" y="4157663"/>
            <a:ext cx="246063" cy="246063"/>
          </a:xfrm>
          <a:custGeom>
            <a:avLst/>
            <a:gdLst>
              <a:gd name="T0" fmla="*/ 281 w 311"/>
              <a:gd name="T1" fmla="*/ 30 h 311"/>
              <a:gd name="T2" fmla="*/ 288 w 311"/>
              <a:gd name="T3" fmla="*/ 37 h 311"/>
              <a:gd name="T4" fmla="*/ 300 w 311"/>
              <a:gd name="T5" fmla="*/ 54 h 311"/>
              <a:gd name="T6" fmla="*/ 307 w 311"/>
              <a:gd name="T7" fmla="*/ 71 h 311"/>
              <a:gd name="T8" fmla="*/ 311 w 311"/>
              <a:gd name="T9" fmla="*/ 90 h 311"/>
              <a:gd name="T10" fmla="*/ 311 w 311"/>
              <a:gd name="T11" fmla="*/ 110 h 311"/>
              <a:gd name="T12" fmla="*/ 307 w 311"/>
              <a:gd name="T13" fmla="*/ 129 h 311"/>
              <a:gd name="T14" fmla="*/ 300 w 311"/>
              <a:gd name="T15" fmla="*/ 146 h 311"/>
              <a:gd name="T16" fmla="*/ 288 w 311"/>
              <a:gd name="T17" fmla="*/ 163 h 311"/>
              <a:gd name="T18" fmla="*/ 170 w 311"/>
              <a:gd name="T19" fmla="*/ 282 h 311"/>
              <a:gd name="T20" fmla="*/ 162 w 311"/>
              <a:gd name="T21" fmla="*/ 288 h 311"/>
              <a:gd name="T22" fmla="*/ 146 w 311"/>
              <a:gd name="T23" fmla="*/ 299 h 311"/>
              <a:gd name="T24" fmla="*/ 129 w 311"/>
              <a:gd name="T25" fmla="*/ 307 h 311"/>
              <a:gd name="T26" fmla="*/ 110 w 311"/>
              <a:gd name="T27" fmla="*/ 311 h 311"/>
              <a:gd name="T28" fmla="*/ 90 w 311"/>
              <a:gd name="T29" fmla="*/ 311 h 311"/>
              <a:gd name="T30" fmla="*/ 71 w 311"/>
              <a:gd name="T31" fmla="*/ 307 h 311"/>
              <a:gd name="T32" fmla="*/ 54 w 311"/>
              <a:gd name="T33" fmla="*/ 299 h 311"/>
              <a:gd name="T34" fmla="*/ 36 w 311"/>
              <a:gd name="T35" fmla="*/ 288 h 311"/>
              <a:gd name="T36" fmla="*/ 29 w 311"/>
              <a:gd name="T37" fmla="*/ 282 h 311"/>
              <a:gd name="T38" fmla="*/ 23 w 311"/>
              <a:gd name="T39" fmla="*/ 275 h 311"/>
              <a:gd name="T40" fmla="*/ 11 w 311"/>
              <a:gd name="T41" fmla="*/ 258 h 311"/>
              <a:gd name="T42" fmla="*/ 4 w 311"/>
              <a:gd name="T43" fmla="*/ 240 h 311"/>
              <a:gd name="T44" fmla="*/ 0 w 311"/>
              <a:gd name="T45" fmla="*/ 221 h 311"/>
              <a:gd name="T46" fmla="*/ 0 w 311"/>
              <a:gd name="T47" fmla="*/ 201 h 311"/>
              <a:gd name="T48" fmla="*/ 4 w 311"/>
              <a:gd name="T49" fmla="*/ 183 h 311"/>
              <a:gd name="T50" fmla="*/ 11 w 311"/>
              <a:gd name="T51" fmla="*/ 165 h 311"/>
              <a:gd name="T52" fmla="*/ 23 w 311"/>
              <a:gd name="T53" fmla="*/ 149 h 311"/>
              <a:gd name="T54" fmla="*/ 141 w 311"/>
              <a:gd name="T55" fmla="*/ 30 h 311"/>
              <a:gd name="T56" fmla="*/ 149 w 311"/>
              <a:gd name="T57" fmla="*/ 23 h 311"/>
              <a:gd name="T58" fmla="*/ 165 w 311"/>
              <a:gd name="T59" fmla="*/ 11 h 311"/>
              <a:gd name="T60" fmla="*/ 182 w 311"/>
              <a:gd name="T61" fmla="*/ 4 h 311"/>
              <a:gd name="T62" fmla="*/ 201 w 311"/>
              <a:gd name="T63" fmla="*/ 0 h 311"/>
              <a:gd name="T64" fmla="*/ 221 w 311"/>
              <a:gd name="T65" fmla="*/ 0 h 311"/>
              <a:gd name="T66" fmla="*/ 240 w 311"/>
              <a:gd name="T67" fmla="*/ 4 h 311"/>
              <a:gd name="T68" fmla="*/ 257 w 311"/>
              <a:gd name="T69" fmla="*/ 11 h 311"/>
              <a:gd name="T70" fmla="*/ 275 w 311"/>
              <a:gd name="T71" fmla="*/ 23 h 311"/>
              <a:gd name="T72" fmla="*/ 281 w 311"/>
              <a:gd name="T73" fmla="*/ 3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1" h="311">
                <a:moveTo>
                  <a:pt x="281" y="30"/>
                </a:moveTo>
                <a:lnTo>
                  <a:pt x="281" y="30"/>
                </a:lnTo>
                <a:lnTo>
                  <a:pt x="281" y="30"/>
                </a:lnTo>
                <a:lnTo>
                  <a:pt x="288" y="37"/>
                </a:lnTo>
                <a:lnTo>
                  <a:pt x="295" y="45"/>
                </a:lnTo>
                <a:lnTo>
                  <a:pt x="300" y="54"/>
                </a:lnTo>
                <a:lnTo>
                  <a:pt x="304" y="62"/>
                </a:lnTo>
                <a:lnTo>
                  <a:pt x="307" y="71"/>
                </a:lnTo>
                <a:lnTo>
                  <a:pt x="310" y="81"/>
                </a:lnTo>
                <a:lnTo>
                  <a:pt x="311" y="90"/>
                </a:lnTo>
                <a:lnTo>
                  <a:pt x="311" y="100"/>
                </a:lnTo>
                <a:lnTo>
                  <a:pt x="311" y="110"/>
                </a:lnTo>
                <a:lnTo>
                  <a:pt x="310" y="120"/>
                </a:lnTo>
                <a:lnTo>
                  <a:pt x="307" y="129"/>
                </a:lnTo>
                <a:lnTo>
                  <a:pt x="304" y="137"/>
                </a:lnTo>
                <a:lnTo>
                  <a:pt x="300" y="146"/>
                </a:lnTo>
                <a:lnTo>
                  <a:pt x="295" y="154"/>
                </a:lnTo>
                <a:lnTo>
                  <a:pt x="288" y="163"/>
                </a:lnTo>
                <a:lnTo>
                  <a:pt x="281" y="171"/>
                </a:lnTo>
                <a:lnTo>
                  <a:pt x="170" y="282"/>
                </a:lnTo>
                <a:lnTo>
                  <a:pt x="170" y="282"/>
                </a:lnTo>
                <a:lnTo>
                  <a:pt x="162" y="288"/>
                </a:lnTo>
                <a:lnTo>
                  <a:pt x="154" y="295"/>
                </a:lnTo>
                <a:lnTo>
                  <a:pt x="146" y="299"/>
                </a:lnTo>
                <a:lnTo>
                  <a:pt x="137" y="305"/>
                </a:lnTo>
                <a:lnTo>
                  <a:pt x="129" y="307"/>
                </a:lnTo>
                <a:lnTo>
                  <a:pt x="119" y="310"/>
                </a:lnTo>
                <a:lnTo>
                  <a:pt x="110" y="311"/>
                </a:lnTo>
                <a:lnTo>
                  <a:pt x="99" y="311"/>
                </a:lnTo>
                <a:lnTo>
                  <a:pt x="90" y="311"/>
                </a:lnTo>
                <a:lnTo>
                  <a:pt x="80" y="310"/>
                </a:lnTo>
                <a:lnTo>
                  <a:pt x="71" y="307"/>
                </a:lnTo>
                <a:lnTo>
                  <a:pt x="62" y="305"/>
                </a:lnTo>
                <a:lnTo>
                  <a:pt x="54" y="299"/>
                </a:lnTo>
                <a:lnTo>
                  <a:pt x="44" y="295"/>
                </a:lnTo>
                <a:lnTo>
                  <a:pt x="36" y="288"/>
                </a:lnTo>
                <a:lnTo>
                  <a:pt x="29" y="282"/>
                </a:lnTo>
                <a:lnTo>
                  <a:pt x="29" y="282"/>
                </a:lnTo>
                <a:lnTo>
                  <a:pt x="29" y="282"/>
                </a:lnTo>
                <a:lnTo>
                  <a:pt x="23" y="275"/>
                </a:lnTo>
                <a:lnTo>
                  <a:pt x="16" y="267"/>
                </a:lnTo>
                <a:lnTo>
                  <a:pt x="11" y="258"/>
                </a:lnTo>
                <a:lnTo>
                  <a:pt x="7" y="250"/>
                </a:lnTo>
                <a:lnTo>
                  <a:pt x="4" y="240"/>
                </a:lnTo>
                <a:lnTo>
                  <a:pt x="1" y="231"/>
                </a:lnTo>
                <a:lnTo>
                  <a:pt x="0" y="221"/>
                </a:lnTo>
                <a:lnTo>
                  <a:pt x="0" y="212"/>
                </a:lnTo>
                <a:lnTo>
                  <a:pt x="0" y="201"/>
                </a:lnTo>
                <a:lnTo>
                  <a:pt x="1" y="192"/>
                </a:lnTo>
                <a:lnTo>
                  <a:pt x="4" y="183"/>
                </a:lnTo>
                <a:lnTo>
                  <a:pt x="7" y="175"/>
                </a:lnTo>
                <a:lnTo>
                  <a:pt x="11" y="165"/>
                </a:lnTo>
                <a:lnTo>
                  <a:pt x="16" y="157"/>
                </a:lnTo>
                <a:lnTo>
                  <a:pt x="23" y="149"/>
                </a:lnTo>
                <a:lnTo>
                  <a:pt x="29" y="141"/>
                </a:lnTo>
                <a:lnTo>
                  <a:pt x="141" y="30"/>
                </a:lnTo>
                <a:lnTo>
                  <a:pt x="141" y="30"/>
                </a:lnTo>
                <a:lnTo>
                  <a:pt x="149" y="23"/>
                </a:lnTo>
                <a:lnTo>
                  <a:pt x="157" y="16"/>
                </a:lnTo>
                <a:lnTo>
                  <a:pt x="165" y="11"/>
                </a:lnTo>
                <a:lnTo>
                  <a:pt x="174" y="7"/>
                </a:lnTo>
                <a:lnTo>
                  <a:pt x="182" y="4"/>
                </a:lnTo>
                <a:lnTo>
                  <a:pt x="192" y="2"/>
                </a:lnTo>
                <a:lnTo>
                  <a:pt x="201" y="0"/>
                </a:lnTo>
                <a:lnTo>
                  <a:pt x="212" y="0"/>
                </a:lnTo>
                <a:lnTo>
                  <a:pt x="221" y="0"/>
                </a:lnTo>
                <a:lnTo>
                  <a:pt x="231" y="2"/>
                </a:lnTo>
                <a:lnTo>
                  <a:pt x="240" y="4"/>
                </a:lnTo>
                <a:lnTo>
                  <a:pt x="249" y="7"/>
                </a:lnTo>
                <a:lnTo>
                  <a:pt x="257" y="11"/>
                </a:lnTo>
                <a:lnTo>
                  <a:pt x="267" y="16"/>
                </a:lnTo>
                <a:lnTo>
                  <a:pt x="275" y="23"/>
                </a:lnTo>
                <a:lnTo>
                  <a:pt x="281" y="30"/>
                </a:lnTo>
                <a:lnTo>
                  <a:pt x="281" y="30"/>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91" name="Line 3452"/>
          <p:cNvSpPr>
            <a:spLocks noChangeShapeType="1"/>
          </p:cNvSpPr>
          <p:nvPr/>
        </p:nvSpPr>
        <p:spPr bwMode="auto">
          <a:xfrm flipH="1">
            <a:off x="3725863" y="4217988"/>
            <a:ext cx="7938" cy="7938"/>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92" name="Freeform 3453"/>
          <p:cNvSpPr>
            <a:spLocks/>
          </p:cNvSpPr>
          <p:nvPr/>
        </p:nvSpPr>
        <p:spPr bwMode="auto">
          <a:xfrm>
            <a:off x="3744913" y="4173538"/>
            <a:ext cx="52388" cy="33338"/>
          </a:xfrm>
          <a:custGeom>
            <a:avLst/>
            <a:gdLst>
              <a:gd name="T0" fmla="*/ 66 w 66"/>
              <a:gd name="T1" fmla="*/ 0 h 40"/>
              <a:gd name="T2" fmla="*/ 66 w 66"/>
              <a:gd name="T3" fmla="*/ 0 h 40"/>
              <a:gd name="T4" fmla="*/ 55 w 66"/>
              <a:gd name="T5" fmla="*/ 3 h 40"/>
              <a:gd name="T6" fmla="*/ 55 w 66"/>
              <a:gd name="T7" fmla="*/ 3 h 40"/>
              <a:gd name="T8" fmla="*/ 44 w 66"/>
              <a:gd name="T9" fmla="*/ 5 h 40"/>
              <a:gd name="T10" fmla="*/ 35 w 66"/>
              <a:gd name="T11" fmla="*/ 9 h 40"/>
              <a:gd name="T12" fmla="*/ 25 w 66"/>
              <a:gd name="T13" fmla="*/ 16 h 40"/>
              <a:gd name="T14" fmla="*/ 17 w 66"/>
              <a:gd name="T15" fmla="*/ 23 h 40"/>
              <a:gd name="T16" fmla="*/ 0 w 6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0">
                <a:moveTo>
                  <a:pt x="66" y="0"/>
                </a:moveTo>
                <a:lnTo>
                  <a:pt x="66" y="0"/>
                </a:lnTo>
                <a:lnTo>
                  <a:pt x="55" y="3"/>
                </a:lnTo>
                <a:lnTo>
                  <a:pt x="55" y="3"/>
                </a:lnTo>
                <a:lnTo>
                  <a:pt x="44" y="5"/>
                </a:lnTo>
                <a:lnTo>
                  <a:pt x="35" y="9"/>
                </a:lnTo>
                <a:lnTo>
                  <a:pt x="25" y="16"/>
                </a:lnTo>
                <a:lnTo>
                  <a:pt x="17" y="23"/>
                </a:lnTo>
                <a:lnTo>
                  <a:pt x="0" y="4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93" name="Freeform 3454"/>
          <p:cNvSpPr>
            <a:spLocks/>
          </p:cNvSpPr>
          <p:nvPr/>
        </p:nvSpPr>
        <p:spPr bwMode="auto">
          <a:xfrm>
            <a:off x="3736976" y="4348164"/>
            <a:ext cx="41275" cy="34925"/>
          </a:xfrm>
          <a:custGeom>
            <a:avLst/>
            <a:gdLst>
              <a:gd name="T0" fmla="*/ 0 w 53"/>
              <a:gd name="T1" fmla="*/ 42 h 42"/>
              <a:gd name="T2" fmla="*/ 0 w 53"/>
              <a:gd name="T3" fmla="*/ 42 h 42"/>
              <a:gd name="T4" fmla="*/ 8 w 53"/>
              <a:gd name="T5" fmla="*/ 40 h 42"/>
              <a:gd name="T6" fmla="*/ 15 w 53"/>
              <a:gd name="T7" fmla="*/ 36 h 42"/>
              <a:gd name="T8" fmla="*/ 22 w 53"/>
              <a:gd name="T9" fmla="*/ 30 h 42"/>
              <a:gd name="T10" fmla="*/ 28 w 53"/>
              <a:gd name="T11" fmla="*/ 25 h 42"/>
              <a:gd name="T12" fmla="*/ 53 w 5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3" h="42">
                <a:moveTo>
                  <a:pt x="0" y="42"/>
                </a:moveTo>
                <a:lnTo>
                  <a:pt x="0" y="42"/>
                </a:lnTo>
                <a:lnTo>
                  <a:pt x="8" y="40"/>
                </a:lnTo>
                <a:lnTo>
                  <a:pt x="15" y="36"/>
                </a:lnTo>
                <a:lnTo>
                  <a:pt x="22" y="30"/>
                </a:lnTo>
                <a:lnTo>
                  <a:pt x="28" y="25"/>
                </a:lnTo>
                <a:lnTo>
                  <a:pt x="53"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94" name="Line 3455"/>
          <p:cNvSpPr>
            <a:spLocks noChangeShapeType="1"/>
          </p:cNvSpPr>
          <p:nvPr/>
        </p:nvSpPr>
        <p:spPr bwMode="auto">
          <a:xfrm>
            <a:off x="3746501" y="4267202"/>
            <a:ext cx="68263" cy="68263"/>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95" name="Line 3456"/>
          <p:cNvSpPr>
            <a:spLocks noChangeShapeType="1"/>
          </p:cNvSpPr>
          <p:nvPr/>
        </p:nvSpPr>
        <p:spPr bwMode="auto">
          <a:xfrm>
            <a:off x="3721101" y="4243389"/>
            <a:ext cx="11113" cy="11113"/>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96" name="Line 3457"/>
          <p:cNvSpPr>
            <a:spLocks noChangeShapeType="1"/>
          </p:cNvSpPr>
          <p:nvPr/>
        </p:nvSpPr>
        <p:spPr bwMode="auto">
          <a:xfrm>
            <a:off x="3702050" y="4225927"/>
            <a:ext cx="9525" cy="635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97" name="Freeform 3458"/>
          <p:cNvSpPr>
            <a:spLocks/>
          </p:cNvSpPr>
          <p:nvPr/>
        </p:nvSpPr>
        <p:spPr bwMode="auto">
          <a:xfrm>
            <a:off x="3959226" y="4089402"/>
            <a:ext cx="382588" cy="382588"/>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5 w 483"/>
              <a:gd name="T59" fmla="*/ 427 h 482"/>
              <a:gd name="T60" fmla="*/ 428 w 483"/>
              <a:gd name="T61" fmla="*/ 394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4" y="126"/>
                </a:lnTo>
                <a:lnTo>
                  <a:pt x="441" y="105"/>
                </a:lnTo>
                <a:lnTo>
                  <a:pt x="428" y="88"/>
                </a:lnTo>
                <a:lnTo>
                  <a:pt x="412" y="71"/>
                </a:lnTo>
                <a:lnTo>
                  <a:pt x="395" y="55"/>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8" y="481"/>
                </a:lnTo>
                <a:lnTo>
                  <a:pt x="242" y="482"/>
                </a:lnTo>
                <a:lnTo>
                  <a:pt x="242" y="482"/>
                </a:lnTo>
                <a:lnTo>
                  <a:pt x="266" y="481"/>
                </a:lnTo>
                <a:lnTo>
                  <a:pt x="290" y="477"/>
                </a:lnTo>
                <a:lnTo>
                  <a:pt x="314" y="471"/>
                </a:lnTo>
                <a:lnTo>
                  <a:pt x="336" y="463"/>
                </a:lnTo>
                <a:lnTo>
                  <a:pt x="357" y="453"/>
                </a:lnTo>
                <a:lnTo>
                  <a:pt x="377" y="440"/>
                </a:lnTo>
                <a:lnTo>
                  <a:pt x="395" y="427"/>
                </a:lnTo>
                <a:lnTo>
                  <a:pt x="412" y="411"/>
                </a:lnTo>
                <a:lnTo>
                  <a:pt x="428" y="394"/>
                </a:lnTo>
                <a:lnTo>
                  <a:pt x="441" y="376"/>
                </a:lnTo>
                <a:lnTo>
                  <a:pt x="454" y="356"/>
                </a:lnTo>
                <a:lnTo>
                  <a:pt x="464" y="335"/>
                </a:lnTo>
                <a:lnTo>
                  <a:pt x="472" y="313"/>
                </a:lnTo>
                <a:lnTo>
                  <a:pt x="478" y="289"/>
                </a:lnTo>
                <a:lnTo>
                  <a:pt x="482"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8" name="Freeform 3459"/>
          <p:cNvSpPr>
            <a:spLocks/>
          </p:cNvSpPr>
          <p:nvPr/>
        </p:nvSpPr>
        <p:spPr bwMode="auto">
          <a:xfrm>
            <a:off x="4046539" y="4178302"/>
            <a:ext cx="200025" cy="201613"/>
          </a:xfrm>
          <a:custGeom>
            <a:avLst/>
            <a:gdLst>
              <a:gd name="T0" fmla="*/ 110 w 252"/>
              <a:gd name="T1" fmla="*/ 253 h 253"/>
              <a:gd name="T2" fmla="*/ 0 w 252"/>
              <a:gd name="T3" fmla="*/ 144 h 253"/>
              <a:gd name="T4" fmla="*/ 126 w 252"/>
              <a:gd name="T5" fmla="*/ 31 h 253"/>
              <a:gd name="T6" fmla="*/ 126 w 252"/>
              <a:gd name="T7" fmla="*/ 31 h 253"/>
              <a:gd name="T8" fmla="*/ 130 w 252"/>
              <a:gd name="T9" fmla="*/ 28 h 253"/>
              <a:gd name="T10" fmla="*/ 134 w 252"/>
              <a:gd name="T11" fmla="*/ 26 h 253"/>
              <a:gd name="T12" fmla="*/ 139 w 252"/>
              <a:gd name="T13" fmla="*/ 24 h 253"/>
              <a:gd name="T14" fmla="*/ 144 w 252"/>
              <a:gd name="T15" fmla="*/ 24 h 253"/>
              <a:gd name="T16" fmla="*/ 174 w 252"/>
              <a:gd name="T17" fmla="*/ 24 h 253"/>
              <a:gd name="T18" fmla="*/ 174 w 252"/>
              <a:gd name="T19" fmla="*/ 24 h 253"/>
              <a:gd name="T20" fmla="*/ 181 w 252"/>
              <a:gd name="T21" fmla="*/ 23 h 253"/>
              <a:gd name="T22" fmla="*/ 186 w 252"/>
              <a:gd name="T23" fmla="*/ 19 h 253"/>
              <a:gd name="T24" fmla="*/ 205 w 252"/>
              <a:gd name="T25" fmla="*/ 0 h 253"/>
              <a:gd name="T26" fmla="*/ 252 w 252"/>
              <a:gd name="T27" fmla="*/ 48 h 253"/>
              <a:gd name="T28" fmla="*/ 233 w 252"/>
              <a:gd name="T29" fmla="*/ 67 h 253"/>
              <a:gd name="T30" fmla="*/ 233 w 252"/>
              <a:gd name="T31" fmla="*/ 67 h 253"/>
              <a:gd name="T32" fmla="*/ 230 w 252"/>
              <a:gd name="T33" fmla="*/ 73 h 253"/>
              <a:gd name="T34" fmla="*/ 229 w 252"/>
              <a:gd name="T35" fmla="*/ 79 h 253"/>
              <a:gd name="T36" fmla="*/ 229 w 252"/>
              <a:gd name="T37" fmla="*/ 109 h 253"/>
              <a:gd name="T38" fmla="*/ 229 w 252"/>
              <a:gd name="T39" fmla="*/ 109 h 253"/>
              <a:gd name="T40" fmla="*/ 228 w 252"/>
              <a:gd name="T41" fmla="*/ 114 h 253"/>
              <a:gd name="T42" fmla="*/ 226 w 252"/>
              <a:gd name="T43" fmla="*/ 118 h 253"/>
              <a:gd name="T44" fmla="*/ 225 w 252"/>
              <a:gd name="T45" fmla="*/ 123 h 253"/>
              <a:gd name="T46" fmla="*/ 222 w 252"/>
              <a:gd name="T47" fmla="*/ 127 h 253"/>
              <a:gd name="T48" fmla="*/ 110 w 252"/>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2" h="253">
                <a:moveTo>
                  <a:pt x="110" y="253"/>
                </a:moveTo>
                <a:lnTo>
                  <a:pt x="0" y="144"/>
                </a:lnTo>
                <a:lnTo>
                  <a:pt x="126" y="31"/>
                </a:lnTo>
                <a:lnTo>
                  <a:pt x="126" y="31"/>
                </a:lnTo>
                <a:lnTo>
                  <a:pt x="130" y="28"/>
                </a:lnTo>
                <a:lnTo>
                  <a:pt x="134" y="26"/>
                </a:lnTo>
                <a:lnTo>
                  <a:pt x="139" y="24"/>
                </a:lnTo>
                <a:lnTo>
                  <a:pt x="144" y="24"/>
                </a:lnTo>
                <a:lnTo>
                  <a:pt x="174" y="24"/>
                </a:lnTo>
                <a:lnTo>
                  <a:pt x="174" y="24"/>
                </a:lnTo>
                <a:lnTo>
                  <a:pt x="181" y="23"/>
                </a:lnTo>
                <a:lnTo>
                  <a:pt x="186" y="19"/>
                </a:lnTo>
                <a:lnTo>
                  <a:pt x="205" y="0"/>
                </a:lnTo>
                <a:lnTo>
                  <a:pt x="252" y="48"/>
                </a:lnTo>
                <a:lnTo>
                  <a:pt x="233" y="67"/>
                </a:lnTo>
                <a:lnTo>
                  <a:pt x="233" y="67"/>
                </a:lnTo>
                <a:lnTo>
                  <a:pt x="230" y="73"/>
                </a:lnTo>
                <a:lnTo>
                  <a:pt x="229" y="79"/>
                </a:lnTo>
                <a:lnTo>
                  <a:pt x="229" y="109"/>
                </a:lnTo>
                <a:lnTo>
                  <a:pt x="229" y="109"/>
                </a:lnTo>
                <a:lnTo>
                  <a:pt x="228" y="114"/>
                </a:lnTo>
                <a:lnTo>
                  <a:pt x="226" y="118"/>
                </a:lnTo>
                <a:lnTo>
                  <a:pt x="225" y="123"/>
                </a:lnTo>
                <a:lnTo>
                  <a:pt x="222" y="127"/>
                </a:lnTo>
                <a:lnTo>
                  <a:pt x="110" y="253"/>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99" name="Freeform 3460"/>
          <p:cNvSpPr>
            <a:spLocks/>
          </p:cNvSpPr>
          <p:nvPr/>
        </p:nvSpPr>
        <p:spPr bwMode="auto">
          <a:xfrm>
            <a:off x="4198939" y="4160839"/>
            <a:ext cx="66675" cy="68263"/>
          </a:xfrm>
          <a:custGeom>
            <a:avLst/>
            <a:gdLst>
              <a:gd name="T0" fmla="*/ 62 w 84"/>
              <a:gd name="T1" fmla="*/ 86 h 86"/>
              <a:gd name="T2" fmla="*/ 0 w 84"/>
              <a:gd name="T3" fmla="*/ 23 h 86"/>
              <a:gd name="T4" fmla="*/ 23 w 84"/>
              <a:gd name="T5" fmla="*/ 4 h 86"/>
              <a:gd name="T6" fmla="*/ 23 w 84"/>
              <a:gd name="T7" fmla="*/ 4 h 86"/>
              <a:gd name="T8" fmla="*/ 28 w 84"/>
              <a:gd name="T9" fmla="*/ 1 h 86"/>
              <a:gd name="T10" fmla="*/ 35 w 84"/>
              <a:gd name="T11" fmla="*/ 0 h 86"/>
              <a:gd name="T12" fmla="*/ 40 w 84"/>
              <a:gd name="T13" fmla="*/ 1 h 86"/>
              <a:gd name="T14" fmla="*/ 46 w 84"/>
              <a:gd name="T15" fmla="*/ 5 h 86"/>
              <a:gd name="T16" fmla="*/ 79 w 84"/>
              <a:gd name="T17" fmla="*/ 39 h 86"/>
              <a:gd name="T18" fmla="*/ 79 w 84"/>
              <a:gd name="T19" fmla="*/ 39 h 86"/>
              <a:gd name="T20" fmla="*/ 83 w 84"/>
              <a:gd name="T21" fmla="*/ 44 h 86"/>
              <a:gd name="T22" fmla="*/ 84 w 84"/>
              <a:gd name="T23" fmla="*/ 49 h 86"/>
              <a:gd name="T24" fmla="*/ 83 w 84"/>
              <a:gd name="T25" fmla="*/ 56 h 86"/>
              <a:gd name="T26" fmla="*/ 80 w 84"/>
              <a:gd name="T27" fmla="*/ 61 h 86"/>
              <a:gd name="T28" fmla="*/ 62 w 84"/>
              <a:gd name="T2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6">
                <a:moveTo>
                  <a:pt x="62" y="86"/>
                </a:moveTo>
                <a:lnTo>
                  <a:pt x="0" y="23"/>
                </a:lnTo>
                <a:lnTo>
                  <a:pt x="23" y="4"/>
                </a:lnTo>
                <a:lnTo>
                  <a:pt x="23" y="4"/>
                </a:lnTo>
                <a:lnTo>
                  <a:pt x="28" y="1"/>
                </a:lnTo>
                <a:lnTo>
                  <a:pt x="35" y="0"/>
                </a:lnTo>
                <a:lnTo>
                  <a:pt x="40" y="1"/>
                </a:lnTo>
                <a:lnTo>
                  <a:pt x="46" y="5"/>
                </a:lnTo>
                <a:lnTo>
                  <a:pt x="79" y="39"/>
                </a:lnTo>
                <a:lnTo>
                  <a:pt x="79" y="39"/>
                </a:lnTo>
                <a:lnTo>
                  <a:pt x="83" y="44"/>
                </a:lnTo>
                <a:lnTo>
                  <a:pt x="84" y="49"/>
                </a:lnTo>
                <a:lnTo>
                  <a:pt x="83" y="56"/>
                </a:lnTo>
                <a:lnTo>
                  <a:pt x="80" y="61"/>
                </a:lnTo>
                <a:lnTo>
                  <a:pt x="62" y="8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00" name="Freeform 3461"/>
          <p:cNvSpPr>
            <a:spLocks/>
          </p:cNvSpPr>
          <p:nvPr/>
        </p:nvSpPr>
        <p:spPr bwMode="auto">
          <a:xfrm>
            <a:off x="4017963" y="4286251"/>
            <a:ext cx="122238" cy="122238"/>
          </a:xfrm>
          <a:custGeom>
            <a:avLst/>
            <a:gdLst>
              <a:gd name="T0" fmla="*/ 119 w 154"/>
              <a:gd name="T1" fmla="*/ 154 h 154"/>
              <a:gd name="T2" fmla="*/ 0 w 154"/>
              <a:gd name="T3" fmla="*/ 34 h 154"/>
              <a:gd name="T4" fmla="*/ 28 w 154"/>
              <a:gd name="T5" fmla="*/ 0 h 154"/>
              <a:gd name="T6" fmla="*/ 154 w 154"/>
              <a:gd name="T7" fmla="*/ 125 h 154"/>
              <a:gd name="T8" fmla="*/ 119 w 154"/>
              <a:gd name="T9" fmla="*/ 154 h 154"/>
            </a:gdLst>
            <a:ahLst/>
            <a:cxnLst>
              <a:cxn ang="0">
                <a:pos x="T0" y="T1"/>
              </a:cxn>
              <a:cxn ang="0">
                <a:pos x="T2" y="T3"/>
              </a:cxn>
              <a:cxn ang="0">
                <a:pos x="T4" y="T5"/>
              </a:cxn>
              <a:cxn ang="0">
                <a:pos x="T6" y="T7"/>
              </a:cxn>
              <a:cxn ang="0">
                <a:pos x="T8" y="T9"/>
              </a:cxn>
            </a:cxnLst>
            <a:rect l="0" t="0" r="r" b="b"/>
            <a:pathLst>
              <a:path w="154" h="154">
                <a:moveTo>
                  <a:pt x="119" y="154"/>
                </a:moveTo>
                <a:lnTo>
                  <a:pt x="0" y="34"/>
                </a:lnTo>
                <a:lnTo>
                  <a:pt x="28" y="0"/>
                </a:lnTo>
                <a:lnTo>
                  <a:pt x="154" y="125"/>
                </a:lnTo>
                <a:lnTo>
                  <a:pt x="119" y="154"/>
                </a:lnTo>
                <a:close/>
              </a:path>
            </a:pathLst>
          </a:custGeom>
          <a:solidFill>
            <a:srgbClr val="DAE3E6"/>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01" name="Freeform 3462"/>
          <p:cNvSpPr>
            <a:spLocks/>
          </p:cNvSpPr>
          <p:nvPr/>
        </p:nvSpPr>
        <p:spPr bwMode="auto">
          <a:xfrm>
            <a:off x="4222751" y="4191002"/>
            <a:ext cx="12700" cy="12700"/>
          </a:xfrm>
          <a:custGeom>
            <a:avLst/>
            <a:gdLst>
              <a:gd name="T0" fmla="*/ 16 w 16"/>
              <a:gd name="T1" fmla="*/ 0 h 16"/>
              <a:gd name="T2" fmla="*/ 0 w 16"/>
              <a:gd name="T3" fmla="*/ 16 h 16"/>
              <a:gd name="T4" fmla="*/ 16 w 16"/>
              <a:gd name="T5" fmla="*/ 0 h 16"/>
            </a:gdLst>
            <a:ahLst/>
            <a:cxnLst>
              <a:cxn ang="0">
                <a:pos x="T0" y="T1"/>
              </a:cxn>
              <a:cxn ang="0">
                <a:pos x="T2" y="T3"/>
              </a:cxn>
              <a:cxn ang="0">
                <a:pos x="T4" y="T5"/>
              </a:cxn>
            </a:cxnLst>
            <a:rect l="0" t="0" r="r" b="b"/>
            <a:pathLst>
              <a:path w="16" h="16">
                <a:moveTo>
                  <a:pt x="16" y="0"/>
                </a:moveTo>
                <a:lnTo>
                  <a:pt x="0" y="16"/>
                </a:lnTo>
                <a:lnTo>
                  <a:pt x="16"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2" name="Line 3463"/>
          <p:cNvSpPr>
            <a:spLocks noChangeShapeType="1"/>
          </p:cNvSpPr>
          <p:nvPr/>
        </p:nvSpPr>
        <p:spPr bwMode="auto">
          <a:xfrm flipH="1">
            <a:off x="4222751" y="4191002"/>
            <a:ext cx="12700"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03" name="Freeform 3464"/>
          <p:cNvSpPr>
            <a:spLocks/>
          </p:cNvSpPr>
          <p:nvPr/>
        </p:nvSpPr>
        <p:spPr bwMode="auto">
          <a:xfrm>
            <a:off x="4210050" y="4179889"/>
            <a:ext cx="12700" cy="11113"/>
          </a:xfrm>
          <a:custGeom>
            <a:avLst/>
            <a:gdLst>
              <a:gd name="T0" fmla="*/ 16 w 16"/>
              <a:gd name="T1" fmla="*/ 0 h 14"/>
              <a:gd name="T2" fmla="*/ 0 w 16"/>
              <a:gd name="T3" fmla="*/ 14 h 14"/>
              <a:gd name="T4" fmla="*/ 16 w 16"/>
              <a:gd name="T5" fmla="*/ 0 h 14"/>
            </a:gdLst>
            <a:ahLst/>
            <a:cxnLst>
              <a:cxn ang="0">
                <a:pos x="T0" y="T1"/>
              </a:cxn>
              <a:cxn ang="0">
                <a:pos x="T2" y="T3"/>
              </a:cxn>
              <a:cxn ang="0">
                <a:pos x="T4" y="T5"/>
              </a:cxn>
            </a:cxnLst>
            <a:rect l="0" t="0" r="r" b="b"/>
            <a:pathLst>
              <a:path w="16" h="14">
                <a:moveTo>
                  <a:pt x="16" y="0"/>
                </a:moveTo>
                <a:lnTo>
                  <a:pt x="0" y="14"/>
                </a:lnTo>
                <a:lnTo>
                  <a:pt x="16"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4" name="Line 3465"/>
          <p:cNvSpPr>
            <a:spLocks noChangeShapeType="1"/>
          </p:cNvSpPr>
          <p:nvPr/>
        </p:nvSpPr>
        <p:spPr bwMode="auto">
          <a:xfrm flipH="1">
            <a:off x="4210050" y="4179889"/>
            <a:ext cx="12700" cy="1111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05" name="Freeform 3466"/>
          <p:cNvSpPr>
            <a:spLocks/>
          </p:cNvSpPr>
          <p:nvPr/>
        </p:nvSpPr>
        <p:spPr bwMode="auto">
          <a:xfrm>
            <a:off x="4235451" y="4203702"/>
            <a:ext cx="11113" cy="12700"/>
          </a:xfrm>
          <a:custGeom>
            <a:avLst/>
            <a:gdLst>
              <a:gd name="T0" fmla="*/ 15 w 15"/>
              <a:gd name="T1" fmla="*/ 0 h 17"/>
              <a:gd name="T2" fmla="*/ 0 w 15"/>
              <a:gd name="T3" fmla="*/ 17 h 17"/>
              <a:gd name="T4" fmla="*/ 15 w 15"/>
              <a:gd name="T5" fmla="*/ 0 h 17"/>
            </a:gdLst>
            <a:ahLst/>
            <a:cxnLst>
              <a:cxn ang="0">
                <a:pos x="T0" y="T1"/>
              </a:cxn>
              <a:cxn ang="0">
                <a:pos x="T2" y="T3"/>
              </a:cxn>
              <a:cxn ang="0">
                <a:pos x="T4" y="T5"/>
              </a:cxn>
            </a:cxnLst>
            <a:rect l="0" t="0" r="r" b="b"/>
            <a:pathLst>
              <a:path w="15" h="17">
                <a:moveTo>
                  <a:pt x="15" y="0"/>
                </a:moveTo>
                <a:lnTo>
                  <a:pt x="0" y="17"/>
                </a:lnTo>
                <a:lnTo>
                  <a:pt x="15"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6" name="Line 3467"/>
          <p:cNvSpPr>
            <a:spLocks noChangeShapeType="1"/>
          </p:cNvSpPr>
          <p:nvPr/>
        </p:nvSpPr>
        <p:spPr bwMode="auto">
          <a:xfrm flipH="1">
            <a:off x="4235451" y="4203702"/>
            <a:ext cx="11113"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07" name="Line 3468"/>
          <p:cNvSpPr>
            <a:spLocks noChangeShapeType="1"/>
          </p:cNvSpPr>
          <p:nvPr/>
        </p:nvSpPr>
        <p:spPr bwMode="auto">
          <a:xfrm>
            <a:off x="4090988" y="43354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08" name="Line 3469"/>
          <p:cNvSpPr>
            <a:spLocks noChangeShapeType="1"/>
          </p:cNvSpPr>
          <p:nvPr/>
        </p:nvSpPr>
        <p:spPr bwMode="auto">
          <a:xfrm>
            <a:off x="4078288" y="43481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09" name="Line 3470"/>
          <p:cNvSpPr>
            <a:spLocks noChangeShapeType="1"/>
          </p:cNvSpPr>
          <p:nvPr/>
        </p:nvSpPr>
        <p:spPr bwMode="auto">
          <a:xfrm>
            <a:off x="4065588" y="43608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10" name="Line 3471"/>
          <p:cNvSpPr>
            <a:spLocks noChangeShapeType="1"/>
          </p:cNvSpPr>
          <p:nvPr/>
        </p:nvSpPr>
        <p:spPr bwMode="auto">
          <a:xfrm>
            <a:off x="4078288" y="43227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11" name="Line 3472"/>
          <p:cNvSpPr>
            <a:spLocks noChangeShapeType="1"/>
          </p:cNvSpPr>
          <p:nvPr/>
        </p:nvSpPr>
        <p:spPr bwMode="auto">
          <a:xfrm>
            <a:off x="4065588" y="43354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12" name="Line 3473"/>
          <p:cNvSpPr>
            <a:spLocks noChangeShapeType="1"/>
          </p:cNvSpPr>
          <p:nvPr/>
        </p:nvSpPr>
        <p:spPr bwMode="auto">
          <a:xfrm>
            <a:off x="4054475" y="43481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13" name="Line 3474"/>
          <p:cNvSpPr>
            <a:spLocks noChangeShapeType="1"/>
          </p:cNvSpPr>
          <p:nvPr/>
        </p:nvSpPr>
        <p:spPr bwMode="auto">
          <a:xfrm>
            <a:off x="4052888" y="42989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14" name="Line 3475"/>
          <p:cNvSpPr>
            <a:spLocks noChangeShapeType="1"/>
          </p:cNvSpPr>
          <p:nvPr/>
        </p:nvSpPr>
        <p:spPr bwMode="auto">
          <a:xfrm>
            <a:off x="4041775" y="4311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15" name="Line 3476"/>
          <p:cNvSpPr>
            <a:spLocks noChangeShapeType="1"/>
          </p:cNvSpPr>
          <p:nvPr/>
        </p:nvSpPr>
        <p:spPr bwMode="auto">
          <a:xfrm>
            <a:off x="4030663" y="43243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16" name="Line 3477"/>
          <p:cNvSpPr>
            <a:spLocks noChangeShapeType="1"/>
          </p:cNvSpPr>
          <p:nvPr/>
        </p:nvSpPr>
        <p:spPr bwMode="auto">
          <a:xfrm>
            <a:off x="4103688" y="43481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17" name="Line 3478"/>
          <p:cNvSpPr>
            <a:spLocks noChangeShapeType="1"/>
          </p:cNvSpPr>
          <p:nvPr/>
        </p:nvSpPr>
        <p:spPr bwMode="auto">
          <a:xfrm>
            <a:off x="4090988" y="43608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18" name="Line 3479"/>
          <p:cNvSpPr>
            <a:spLocks noChangeShapeType="1"/>
          </p:cNvSpPr>
          <p:nvPr/>
        </p:nvSpPr>
        <p:spPr bwMode="auto">
          <a:xfrm>
            <a:off x="4078288" y="43719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19" name="Line 3480"/>
          <p:cNvSpPr>
            <a:spLocks noChangeShapeType="1"/>
          </p:cNvSpPr>
          <p:nvPr/>
        </p:nvSpPr>
        <p:spPr bwMode="auto">
          <a:xfrm>
            <a:off x="4114800" y="43608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20" name="Line 3481"/>
          <p:cNvSpPr>
            <a:spLocks noChangeShapeType="1"/>
          </p:cNvSpPr>
          <p:nvPr/>
        </p:nvSpPr>
        <p:spPr bwMode="auto">
          <a:xfrm>
            <a:off x="4103688" y="43735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21" name="Line 3482"/>
          <p:cNvSpPr>
            <a:spLocks noChangeShapeType="1"/>
          </p:cNvSpPr>
          <p:nvPr/>
        </p:nvSpPr>
        <p:spPr bwMode="auto">
          <a:xfrm>
            <a:off x="4090988" y="43830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22" name="Line 3483"/>
          <p:cNvSpPr>
            <a:spLocks noChangeShapeType="1"/>
          </p:cNvSpPr>
          <p:nvPr/>
        </p:nvSpPr>
        <p:spPr bwMode="auto">
          <a:xfrm>
            <a:off x="4065588" y="43100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23" name="Line 3484"/>
          <p:cNvSpPr>
            <a:spLocks noChangeShapeType="1"/>
          </p:cNvSpPr>
          <p:nvPr/>
        </p:nvSpPr>
        <p:spPr bwMode="auto">
          <a:xfrm>
            <a:off x="4052888" y="43227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24" name="Line 3485"/>
          <p:cNvSpPr>
            <a:spLocks noChangeShapeType="1"/>
          </p:cNvSpPr>
          <p:nvPr/>
        </p:nvSpPr>
        <p:spPr bwMode="auto">
          <a:xfrm>
            <a:off x="4043363" y="43354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25" name="Line 3486"/>
          <p:cNvSpPr>
            <a:spLocks noChangeShapeType="1"/>
          </p:cNvSpPr>
          <p:nvPr/>
        </p:nvSpPr>
        <p:spPr bwMode="auto">
          <a:xfrm>
            <a:off x="4127500" y="43735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26" name="Line 3487"/>
          <p:cNvSpPr>
            <a:spLocks noChangeShapeType="1"/>
          </p:cNvSpPr>
          <p:nvPr/>
        </p:nvSpPr>
        <p:spPr bwMode="auto">
          <a:xfrm>
            <a:off x="4114800" y="438467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27" name="Line 3488"/>
          <p:cNvSpPr>
            <a:spLocks noChangeShapeType="1"/>
          </p:cNvSpPr>
          <p:nvPr/>
        </p:nvSpPr>
        <p:spPr bwMode="auto">
          <a:xfrm>
            <a:off x="4102100" y="43957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28" name="Line 3489"/>
          <p:cNvSpPr>
            <a:spLocks noChangeShapeType="1"/>
          </p:cNvSpPr>
          <p:nvPr/>
        </p:nvSpPr>
        <p:spPr bwMode="auto">
          <a:xfrm>
            <a:off x="4152900" y="4202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29" name="Line 3490"/>
          <p:cNvSpPr>
            <a:spLocks noChangeShapeType="1"/>
          </p:cNvSpPr>
          <p:nvPr/>
        </p:nvSpPr>
        <p:spPr bwMode="auto">
          <a:xfrm>
            <a:off x="4165600" y="42132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30" name="Line 3491"/>
          <p:cNvSpPr>
            <a:spLocks noChangeShapeType="1"/>
          </p:cNvSpPr>
          <p:nvPr/>
        </p:nvSpPr>
        <p:spPr bwMode="auto">
          <a:xfrm>
            <a:off x="4178300" y="4225926"/>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31" name="Line 3492"/>
          <p:cNvSpPr>
            <a:spLocks noChangeShapeType="1"/>
          </p:cNvSpPr>
          <p:nvPr/>
        </p:nvSpPr>
        <p:spPr bwMode="auto">
          <a:xfrm>
            <a:off x="4189413" y="423703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32" name="Line 3493"/>
          <p:cNvSpPr>
            <a:spLocks noChangeShapeType="1"/>
          </p:cNvSpPr>
          <p:nvPr/>
        </p:nvSpPr>
        <p:spPr bwMode="auto">
          <a:xfrm>
            <a:off x="4202113" y="42481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33" name="Line 3494"/>
          <p:cNvSpPr>
            <a:spLocks noChangeShapeType="1"/>
          </p:cNvSpPr>
          <p:nvPr/>
        </p:nvSpPr>
        <p:spPr bwMode="auto">
          <a:xfrm>
            <a:off x="4214813" y="4260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34" name="Line 3495"/>
          <p:cNvSpPr>
            <a:spLocks noChangeShapeType="1"/>
          </p:cNvSpPr>
          <p:nvPr/>
        </p:nvSpPr>
        <p:spPr bwMode="auto">
          <a:xfrm>
            <a:off x="4225925" y="42719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nvGrpSpPr>
          <p:cNvPr id="4135" name="Group 4134"/>
          <p:cNvGrpSpPr/>
          <p:nvPr/>
        </p:nvGrpSpPr>
        <p:grpSpPr>
          <a:xfrm>
            <a:off x="1305142" y="1049017"/>
            <a:ext cx="215684" cy="214196"/>
            <a:chOff x="3648076" y="2605089"/>
            <a:chExt cx="230188" cy="228600"/>
          </a:xfrm>
        </p:grpSpPr>
        <p:sp>
          <p:nvSpPr>
            <p:cNvPr id="4136"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37"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38"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39"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40"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41"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42"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43"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44"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45"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46"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47"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48"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49"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50"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51"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52"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53"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54"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55"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56"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57"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58"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59"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60"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61"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62"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63"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367405427"/>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6" name="Freeform 7"/>
          <p:cNvSpPr>
            <a:spLocks noEditPoints="1"/>
          </p:cNvSpPr>
          <p:nvPr/>
        </p:nvSpPr>
        <p:spPr bwMode="auto">
          <a:xfrm>
            <a:off x="677864" y="531813"/>
            <a:ext cx="198437" cy="198438"/>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6 w 201"/>
              <a:gd name="T27" fmla="*/ 107 h 201"/>
              <a:gd name="T28" fmla="*/ 119 w 201"/>
              <a:gd name="T29" fmla="*/ 154 h 201"/>
              <a:gd name="T30" fmla="*/ 107 w 201"/>
              <a:gd name="T31" fmla="*/ 166 h 201"/>
              <a:gd name="T32" fmla="*/ 101 w 201"/>
              <a:gd name="T33" fmla="*/ 168 h 201"/>
              <a:gd name="T34" fmla="*/ 95 w 201"/>
              <a:gd name="T35" fmla="*/ 166 h 201"/>
              <a:gd name="T36" fmla="*/ 83 w 201"/>
              <a:gd name="T37" fmla="*/ 154 h 201"/>
              <a:gd name="T38" fmla="*/ 36 w 201"/>
              <a:gd name="T39" fmla="*/ 107 h 201"/>
              <a:gd name="T40" fmla="*/ 33 w 201"/>
              <a:gd name="T41" fmla="*/ 101 h 201"/>
              <a:gd name="T42" fmla="*/ 36 w 201"/>
              <a:gd name="T43" fmla="*/ 95 h 201"/>
              <a:gd name="T44" fmla="*/ 48 w 201"/>
              <a:gd name="T45" fmla="*/ 83 h 201"/>
              <a:gd name="T46" fmla="*/ 54 w 201"/>
              <a:gd name="T47" fmla="*/ 81 h 201"/>
              <a:gd name="T48" fmla="*/ 59 w 201"/>
              <a:gd name="T49" fmla="*/ 83 h 201"/>
              <a:gd name="T50" fmla="*/ 84 w 201"/>
              <a:gd name="T51" fmla="*/ 108 h 201"/>
              <a:gd name="T52" fmla="*/ 84 w 201"/>
              <a:gd name="T53" fmla="*/ 42 h 201"/>
              <a:gd name="T54" fmla="*/ 87 w 201"/>
              <a:gd name="T55" fmla="*/ 36 h 201"/>
              <a:gd name="T56" fmla="*/ 93 w 201"/>
              <a:gd name="T57" fmla="*/ 34 h 201"/>
              <a:gd name="T58" fmla="*/ 109 w 201"/>
              <a:gd name="T59" fmla="*/ 34 h 201"/>
              <a:gd name="T60" fmla="*/ 115 w 201"/>
              <a:gd name="T61" fmla="*/ 36 h 201"/>
              <a:gd name="T62" fmla="*/ 118 w 201"/>
              <a:gd name="T63" fmla="*/ 42 h 201"/>
              <a:gd name="T64" fmla="*/ 118 w 201"/>
              <a:gd name="T65" fmla="*/ 108 h 201"/>
              <a:gd name="T66" fmla="*/ 142 w 201"/>
              <a:gd name="T67" fmla="*/ 83 h 201"/>
              <a:gd name="T68" fmla="*/ 148 w 201"/>
              <a:gd name="T69" fmla="*/ 81 h 201"/>
              <a:gd name="T70" fmla="*/ 154 w 201"/>
              <a:gd name="T71" fmla="*/ 83 h 201"/>
              <a:gd name="T72" fmla="*/ 166 w 201"/>
              <a:gd name="T73" fmla="*/ 95 h 201"/>
              <a:gd name="T74" fmla="*/ 169 w 201"/>
              <a:gd name="T75" fmla="*/ 101 h 201"/>
              <a:gd name="T76" fmla="*/ 166 w 201"/>
              <a:gd name="T77" fmla="*/ 107 h 201"/>
              <a:gd name="T78" fmla="*/ 166 w 201"/>
              <a:gd name="T79" fmla="*/ 107 h 201"/>
              <a:gd name="T80" fmla="*/ 166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6" y="107"/>
                </a:moveTo>
                <a:cubicBezTo>
                  <a:pt x="119" y="154"/>
                  <a:pt x="119" y="154"/>
                  <a:pt x="119" y="154"/>
                </a:cubicBezTo>
                <a:cubicBezTo>
                  <a:pt x="107" y="166"/>
                  <a:pt x="107" y="166"/>
                  <a:pt x="107" y="166"/>
                </a:cubicBezTo>
                <a:cubicBezTo>
                  <a:pt x="105" y="168"/>
                  <a:pt x="103" y="168"/>
                  <a:pt x="101" y="168"/>
                </a:cubicBezTo>
                <a:cubicBezTo>
                  <a:pt x="99" y="168"/>
                  <a:pt x="97" y="168"/>
                  <a:pt x="95" y="166"/>
                </a:cubicBezTo>
                <a:cubicBezTo>
                  <a:pt x="83" y="154"/>
                  <a:pt x="83" y="154"/>
                  <a:pt x="83" y="154"/>
                </a:cubicBezTo>
                <a:cubicBezTo>
                  <a:pt x="36" y="107"/>
                  <a:pt x="36" y="107"/>
                  <a:pt x="36" y="107"/>
                </a:cubicBezTo>
                <a:cubicBezTo>
                  <a:pt x="34" y="105"/>
                  <a:pt x="33" y="103"/>
                  <a:pt x="33" y="101"/>
                </a:cubicBezTo>
                <a:cubicBezTo>
                  <a:pt x="33" y="99"/>
                  <a:pt x="34" y="97"/>
                  <a:pt x="36" y="95"/>
                </a:cubicBezTo>
                <a:cubicBezTo>
                  <a:pt x="48" y="83"/>
                  <a:pt x="48" y="83"/>
                  <a:pt x="48" y="83"/>
                </a:cubicBezTo>
                <a:cubicBezTo>
                  <a:pt x="49" y="81"/>
                  <a:pt x="51" y="81"/>
                  <a:pt x="54" y="81"/>
                </a:cubicBezTo>
                <a:cubicBezTo>
                  <a:pt x="56" y="81"/>
                  <a:pt x="58" y="81"/>
                  <a:pt x="59" y="83"/>
                </a:cubicBezTo>
                <a:cubicBezTo>
                  <a:pt x="84" y="108"/>
                  <a:pt x="84" y="108"/>
                  <a:pt x="84" y="108"/>
                </a:cubicBezTo>
                <a:cubicBezTo>
                  <a:pt x="84" y="42"/>
                  <a:pt x="84" y="42"/>
                  <a:pt x="84" y="42"/>
                </a:cubicBezTo>
                <a:cubicBezTo>
                  <a:pt x="84" y="40"/>
                  <a:pt x="85" y="38"/>
                  <a:pt x="87" y="36"/>
                </a:cubicBezTo>
                <a:cubicBezTo>
                  <a:pt x="88" y="35"/>
                  <a:pt x="90" y="34"/>
                  <a:pt x="93" y="34"/>
                </a:cubicBezTo>
                <a:cubicBezTo>
                  <a:pt x="109" y="34"/>
                  <a:pt x="109" y="34"/>
                  <a:pt x="109" y="34"/>
                </a:cubicBezTo>
                <a:cubicBezTo>
                  <a:pt x="112" y="34"/>
                  <a:pt x="114" y="35"/>
                  <a:pt x="115" y="36"/>
                </a:cubicBezTo>
                <a:cubicBezTo>
                  <a:pt x="117" y="38"/>
                  <a:pt x="118" y="40"/>
                  <a:pt x="118" y="42"/>
                </a:cubicBezTo>
                <a:cubicBezTo>
                  <a:pt x="118" y="108"/>
                  <a:pt x="118" y="108"/>
                  <a:pt x="118" y="108"/>
                </a:cubicBezTo>
                <a:cubicBezTo>
                  <a:pt x="142" y="83"/>
                  <a:pt x="142" y="83"/>
                  <a:pt x="142" y="83"/>
                </a:cubicBezTo>
                <a:cubicBezTo>
                  <a:pt x="144" y="82"/>
                  <a:pt x="146" y="81"/>
                  <a:pt x="148" y="81"/>
                </a:cubicBezTo>
                <a:cubicBezTo>
                  <a:pt x="151" y="81"/>
                  <a:pt x="153" y="82"/>
                  <a:pt x="154" y="83"/>
                </a:cubicBezTo>
                <a:cubicBezTo>
                  <a:pt x="166" y="95"/>
                  <a:pt x="166" y="95"/>
                  <a:pt x="166" y="95"/>
                </a:cubicBezTo>
                <a:cubicBezTo>
                  <a:pt x="168" y="97"/>
                  <a:pt x="169" y="99"/>
                  <a:pt x="169" y="101"/>
                </a:cubicBezTo>
                <a:cubicBezTo>
                  <a:pt x="169" y="103"/>
                  <a:pt x="168" y="105"/>
                  <a:pt x="166" y="107"/>
                </a:cubicBezTo>
                <a:close/>
                <a:moveTo>
                  <a:pt x="166" y="107"/>
                </a:moveTo>
                <a:cubicBezTo>
                  <a:pt x="166" y="107"/>
                  <a:pt x="166" y="107"/>
                  <a:pt x="166" y="10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67" name="Freeform 8"/>
          <p:cNvSpPr>
            <a:spLocks noEditPoints="1"/>
          </p:cNvSpPr>
          <p:nvPr/>
        </p:nvSpPr>
        <p:spPr bwMode="auto">
          <a:xfrm>
            <a:off x="960439" y="531813"/>
            <a:ext cx="196850" cy="198438"/>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6 w 201"/>
              <a:gd name="T27" fmla="*/ 107 h 201"/>
              <a:gd name="T28" fmla="*/ 154 w 201"/>
              <a:gd name="T29" fmla="*/ 118 h 201"/>
              <a:gd name="T30" fmla="*/ 148 w 201"/>
              <a:gd name="T31" fmla="*/ 121 h 201"/>
              <a:gd name="T32" fmla="*/ 142 w 201"/>
              <a:gd name="T33" fmla="*/ 118 h 201"/>
              <a:gd name="T34" fmla="*/ 118 w 201"/>
              <a:gd name="T35" fmla="*/ 94 h 201"/>
              <a:gd name="T36" fmla="*/ 118 w 201"/>
              <a:gd name="T37" fmla="*/ 159 h 201"/>
              <a:gd name="T38" fmla="*/ 115 w 201"/>
              <a:gd name="T39" fmla="*/ 165 h 201"/>
              <a:gd name="T40" fmla="*/ 109 w 201"/>
              <a:gd name="T41" fmla="*/ 168 h 201"/>
              <a:gd name="T42" fmla="*/ 92 w 201"/>
              <a:gd name="T43" fmla="*/ 168 h 201"/>
              <a:gd name="T44" fmla="*/ 87 w 201"/>
              <a:gd name="T45" fmla="*/ 165 h 201"/>
              <a:gd name="T46" fmla="*/ 84 w 201"/>
              <a:gd name="T47" fmla="*/ 159 h 201"/>
              <a:gd name="T48" fmla="*/ 84 w 201"/>
              <a:gd name="T49" fmla="*/ 94 h 201"/>
              <a:gd name="T50" fmla="*/ 59 w 201"/>
              <a:gd name="T51" fmla="*/ 118 h 201"/>
              <a:gd name="T52" fmla="*/ 53 w 201"/>
              <a:gd name="T53" fmla="*/ 121 h 201"/>
              <a:gd name="T54" fmla="*/ 48 w 201"/>
              <a:gd name="T55" fmla="*/ 118 h 201"/>
              <a:gd name="T56" fmla="*/ 36 w 201"/>
              <a:gd name="T57" fmla="*/ 107 h 201"/>
              <a:gd name="T58" fmla="*/ 33 w 201"/>
              <a:gd name="T59" fmla="*/ 101 h 201"/>
              <a:gd name="T60" fmla="*/ 36 w 201"/>
              <a:gd name="T61" fmla="*/ 95 h 201"/>
              <a:gd name="T62" fmla="*/ 83 w 201"/>
              <a:gd name="T63" fmla="*/ 47 h 201"/>
              <a:gd name="T64" fmla="*/ 95 w 201"/>
              <a:gd name="T65" fmla="*/ 35 h 201"/>
              <a:gd name="T66" fmla="*/ 101 w 201"/>
              <a:gd name="T67" fmla="*/ 33 h 201"/>
              <a:gd name="T68" fmla="*/ 107 w 201"/>
              <a:gd name="T69" fmla="*/ 35 h 201"/>
              <a:gd name="T70" fmla="*/ 119 w 201"/>
              <a:gd name="T71" fmla="*/ 47 h 201"/>
              <a:gd name="T72" fmla="*/ 166 w 201"/>
              <a:gd name="T73" fmla="*/ 95 h 201"/>
              <a:gd name="T74" fmla="*/ 168 w 201"/>
              <a:gd name="T75" fmla="*/ 101 h 201"/>
              <a:gd name="T76" fmla="*/ 166 w 201"/>
              <a:gd name="T77" fmla="*/ 107 h 201"/>
              <a:gd name="T78" fmla="*/ 166 w 201"/>
              <a:gd name="T79" fmla="*/ 107 h 201"/>
              <a:gd name="T80" fmla="*/ 166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6" y="107"/>
                </a:moveTo>
                <a:cubicBezTo>
                  <a:pt x="154" y="118"/>
                  <a:pt x="154" y="118"/>
                  <a:pt x="154" y="118"/>
                </a:cubicBezTo>
                <a:cubicBezTo>
                  <a:pt x="152" y="120"/>
                  <a:pt x="150" y="121"/>
                  <a:pt x="148" y="121"/>
                </a:cubicBezTo>
                <a:cubicBezTo>
                  <a:pt x="146" y="121"/>
                  <a:pt x="144" y="120"/>
                  <a:pt x="142" y="118"/>
                </a:cubicBezTo>
                <a:cubicBezTo>
                  <a:pt x="118" y="94"/>
                  <a:pt x="118" y="94"/>
                  <a:pt x="118" y="94"/>
                </a:cubicBezTo>
                <a:cubicBezTo>
                  <a:pt x="118" y="159"/>
                  <a:pt x="118" y="159"/>
                  <a:pt x="118" y="159"/>
                </a:cubicBezTo>
                <a:cubicBezTo>
                  <a:pt x="118" y="162"/>
                  <a:pt x="117" y="164"/>
                  <a:pt x="115" y="165"/>
                </a:cubicBezTo>
                <a:cubicBezTo>
                  <a:pt x="113" y="167"/>
                  <a:pt x="111" y="168"/>
                  <a:pt x="109" y="168"/>
                </a:cubicBezTo>
                <a:cubicBezTo>
                  <a:pt x="92" y="168"/>
                  <a:pt x="92" y="168"/>
                  <a:pt x="92" y="168"/>
                </a:cubicBezTo>
                <a:cubicBezTo>
                  <a:pt x="90" y="168"/>
                  <a:pt x="88" y="167"/>
                  <a:pt x="87" y="165"/>
                </a:cubicBezTo>
                <a:cubicBezTo>
                  <a:pt x="85" y="164"/>
                  <a:pt x="84" y="162"/>
                  <a:pt x="84" y="159"/>
                </a:cubicBezTo>
                <a:cubicBezTo>
                  <a:pt x="84" y="94"/>
                  <a:pt x="84" y="94"/>
                  <a:pt x="84" y="94"/>
                </a:cubicBezTo>
                <a:cubicBezTo>
                  <a:pt x="59" y="118"/>
                  <a:pt x="59" y="118"/>
                  <a:pt x="59" y="118"/>
                </a:cubicBezTo>
                <a:cubicBezTo>
                  <a:pt x="58" y="120"/>
                  <a:pt x="56" y="121"/>
                  <a:pt x="53" y="121"/>
                </a:cubicBezTo>
                <a:cubicBezTo>
                  <a:pt x="51" y="121"/>
                  <a:pt x="49" y="120"/>
                  <a:pt x="48" y="118"/>
                </a:cubicBezTo>
                <a:cubicBezTo>
                  <a:pt x="36" y="107"/>
                  <a:pt x="36" y="107"/>
                  <a:pt x="36" y="107"/>
                </a:cubicBezTo>
                <a:cubicBezTo>
                  <a:pt x="34" y="105"/>
                  <a:pt x="33" y="103"/>
                  <a:pt x="33" y="101"/>
                </a:cubicBezTo>
                <a:cubicBezTo>
                  <a:pt x="33" y="98"/>
                  <a:pt x="34" y="96"/>
                  <a:pt x="36" y="95"/>
                </a:cubicBezTo>
                <a:cubicBezTo>
                  <a:pt x="83" y="47"/>
                  <a:pt x="83" y="47"/>
                  <a:pt x="83" y="47"/>
                </a:cubicBezTo>
                <a:cubicBezTo>
                  <a:pt x="95" y="35"/>
                  <a:pt x="95" y="35"/>
                  <a:pt x="95" y="35"/>
                </a:cubicBezTo>
                <a:cubicBezTo>
                  <a:pt x="96" y="34"/>
                  <a:pt x="98" y="33"/>
                  <a:pt x="101" y="33"/>
                </a:cubicBezTo>
                <a:cubicBezTo>
                  <a:pt x="103" y="33"/>
                  <a:pt x="105" y="34"/>
                  <a:pt x="107" y="35"/>
                </a:cubicBezTo>
                <a:cubicBezTo>
                  <a:pt x="119" y="47"/>
                  <a:pt x="119" y="47"/>
                  <a:pt x="119" y="47"/>
                </a:cubicBezTo>
                <a:cubicBezTo>
                  <a:pt x="166" y="95"/>
                  <a:pt x="166" y="95"/>
                  <a:pt x="166" y="95"/>
                </a:cubicBezTo>
                <a:cubicBezTo>
                  <a:pt x="168" y="96"/>
                  <a:pt x="168" y="98"/>
                  <a:pt x="168" y="101"/>
                </a:cubicBezTo>
                <a:cubicBezTo>
                  <a:pt x="168" y="103"/>
                  <a:pt x="168" y="105"/>
                  <a:pt x="166" y="107"/>
                </a:cubicBezTo>
                <a:close/>
                <a:moveTo>
                  <a:pt x="166" y="107"/>
                </a:moveTo>
                <a:cubicBezTo>
                  <a:pt x="166" y="107"/>
                  <a:pt x="166" y="107"/>
                  <a:pt x="166" y="10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68" name="Freeform 9"/>
          <p:cNvSpPr>
            <a:spLocks noEditPoints="1"/>
          </p:cNvSpPr>
          <p:nvPr/>
        </p:nvSpPr>
        <p:spPr bwMode="auto">
          <a:xfrm>
            <a:off x="1528764" y="531813"/>
            <a:ext cx="198437" cy="198438"/>
          </a:xfrm>
          <a:custGeom>
            <a:avLst/>
            <a:gdLst>
              <a:gd name="T0" fmla="*/ 187 w 201"/>
              <a:gd name="T1" fmla="*/ 50 h 201"/>
              <a:gd name="T2" fmla="*/ 151 w 201"/>
              <a:gd name="T3" fmla="*/ 14 h 201"/>
              <a:gd name="T4" fmla="*/ 100 w 201"/>
              <a:gd name="T5" fmla="*/ 0 h 201"/>
              <a:gd name="T6" fmla="*/ 50 w 201"/>
              <a:gd name="T7" fmla="*/ 14 h 201"/>
              <a:gd name="T8" fmla="*/ 13 w 201"/>
              <a:gd name="T9" fmla="*/ 50 h 201"/>
              <a:gd name="T10" fmla="*/ 0 w 201"/>
              <a:gd name="T11" fmla="*/ 101 h 201"/>
              <a:gd name="T12" fmla="*/ 13 w 201"/>
              <a:gd name="T13" fmla="*/ 151 h 201"/>
              <a:gd name="T14" fmla="*/ 50 w 201"/>
              <a:gd name="T15" fmla="*/ 188 h 201"/>
              <a:gd name="T16" fmla="*/ 100 w 201"/>
              <a:gd name="T17" fmla="*/ 201 h 201"/>
              <a:gd name="T18" fmla="*/ 151 w 201"/>
              <a:gd name="T19" fmla="*/ 188 h 201"/>
              <a:gd name="T20" fmla="*/ 187 w 201"/>
              <a:gd name="T21" fmla="*/ 151 h 201"/>
              <a:gd name="T22" fmla="*/ 201 w 201"/>
              <a:gd name="T23" fmla="*/ 101 h 201"/>
              <a:gd name="T24" fmla="*/ 187 w 201"/>
              <a:gd name="T25" fmla="*/ 50 h 201"/>
              <a:gd name="T26" fmla="*/ 165 w 201"/>
              <a:gd name="T27" fmla="*/ 107 h 201"/>
              <a:gd name="T28" fmla="*/ 153 w 201"/>
              <a:gd name="T29" fmla="*/ 119 h 201"/>
              <a:gd name="T30" fmla="*/ 106 w 201"/>
              <a:gd name="T31" fmla="*/ 166 h 201"/>
              <a:gd name="T32" fmla="*/ 100 w 201"/>
              <a:gd name="T33" fmla="*/ 168 h 201"/>
              <a:gd name="T34" fmla="*/ 94 w 201"/>
              <a:gd name="T35" fmla="*/ 166 h 201"/>
              <a:gd name="T36" fmla="*/ 82 w 201"/>
              <a:gd name="T37" fmla="*/ 154 h 201"/>
              <a:gd name="T38" fmla="*/ 80 w 201"/>
              <a:gd name="T39" fmla="*/ 148 h 201"/>
              <a:gd name="T40" fmla="*/ 82 w 201"/>
              <a:gd name="T41" fmla="*/ 142 h 201"/>
              <a:gd name="T42" fmla="*/ 107 w 201"/>
              <a:gd name="T43" fmla="*/ 118 h 201"/>
              <a:gd name="T44" fmla="*/ 41 w 201"/>
              <a:gd name="T45" fmla="*/ 118 h 201"/>
              <a:gd name="T46" fmla="*/ 36 w 201"/>
              <a:gd name="T47" fmla="*/ 115 h 201"/>
              <a:gd name="T48" fmla="*/ 33 w 201"/>
              <a:gd name="T49" fmla="*/ 109 h 201"/>
              <a:gd name="T50" fmla="*/ 33 w 201"/>
              <a:gd name="T51" fmla="*/ 92 h 201"/>
              <a:gd name="T52" fmla="*/ 36 w 201"/>
              <a:gd name="T53" fmla="*/ 87 h 201"/>
              <a:gd name="T54" fmla="*/ 41 w 201"/>
              <a:gd name="T55" fmla="*/ 84 h 201"/>
              <a:gd name="T56" fmla="*/ 107 w 201"/>
              <a:gd name="T57" fmla="*/ 84 h 201"/>
              <a:gd name="T58" fmla="*/ 82 w 201"/>
              <a:gd name="T59" fmla="*/ 59 h 201"/>
              <a:gd name="T60" fmla="*/ 80 w 201"/>
              <a:gd name="T61" fmla="*/ 53 h 201"/>
              <a:gd name="T62" fmla="*/ 82 w 201"/>
              <a:gd name="T63" fmla="*/ 48 h 201"/>
              <a:gd name="T64" fmla="*/ 94 w 201"/>
              <a:gd name="T65" fmla="*/ 36 h 201"/>
              <a:gd name="T66" fmla="*/ 100 w 201"/>
              <a:gd name="T67" fmla="*/ 33 h 201"/>
              <a:gd name="T68" fmla="*/ 106 w 201"/>
              <a:gd name="T69" fmla="*/ 36 h 201"/>
              <a:gd name="T70" fmla="*/ 153 w 201"/>
              <a:gd name="T71" fmla="*/ 83 h 201"/>
              <a:gd name="T72" fmla="*/ 165 w 201"/>
              <a:gd name="T73" fmla="*/ 95 h 201"/>
              <a:gd name="T74" fmla="*/ 168 w 201"/>
              <a:gd name="T75" fmla="*/ 101 h 201"/>
              <a:gd name="T76" fmla="*/ 165 w 201"/>
              <a:gd name="T77" fmla="*/ 107 h 201"/>
              <a:gd name="T78" fmla="*/ 165 w 201"/>
              <a:gd name="T79" fmla="*/ 107 h 201"/>
              <a:gd name="T80" fmla="*/ 165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7" y="50"/>
                </a:moveTo>
                <a:cubicBezTo>
                  <a:pt x="178" y="35"/>
                  <a:pt x="166" y="23"/>
                  <a:pt x="151" y="14"/>
                </a:cubicBezTo>
                <a:cubicBezTo>
                  <a:pt x="135" y="5"/>
                  <a:pt x="118" y="0"/>
                  <a:pt x="100" y="0"/>
                </a:cubicBezTo>
                <a:cubicBezTo>
                  <a:pt x="82" y="0"/>
                  <a:pt x="65" y="5"/>
                  <a:pt x="50" y="14"/>
                </a:cubicBezTo>
                <a:cubicBezTo>
                  <a:pt x="34" y="23"/>
                  <a:pt x="22" y="35"/>
                  <a:pt x="13" y="50"/>
                </a:cubicBezTo>
                <a:cubicBezTo>
                  <a:pt x="4" y="66"/>
                  <a:pt x="0" y="83"/>
                  <a:pt x="0" y="101"/>
                </a:cubicBezTo>
                <a:cubicBezTo>
                  <a:pt x="0" y="119"/>
                  <a:pt x="4" y="136"/>
                  <a:pt x="13" y="151"/>
                </a:cubicBezTo>
                <a:cubicBezTo>
                  <a:pt x="22" y="167"/>
                  <a:pt x="34" y="179"/>
                  <a:pt x="50" y="188"/>
                </a:cubicBezTo>
                <a:cubicBezTo>
                  <a:pt x="65" y="197"/>
                  <a:pt x="82" y="201"/>
                  <a:pt x="100" y="201"/>
                </a:cubicBezTo>
                <a:cubicBezTo>
                  <a:pt x="118" y="201"/>
                  <a:pt x="135" y="197"/>
                  <a:pt x="151" y="188"/>
                </a:cubicBezTo>
                <a:cubicBezTo>
                  <a:pt x="166" y="179"/>
                  <a:pt x="178" y="167"/>
                  <a:pt x="187" y="151"/>
                </a:cubicBezTo>
                <a:cubicBezTo>
                  <a:pt x="196" y="136"/>
                  <a:pt x="201" y="119"/>
                  <a:pt x="201" y="101"/>
                </a:cubicBezTo>
                <a:cubicBezTo>
                  <a:pt x="201" y="83"/>
                  <a:pt x="196" y="66"/>
                  <a:pt x="187" y="50"/>
                </a:cubicBezTo>
                <a:close/>
                <a:moveTo>
                  <a:pt x="165" y="107"/>
                </a:moveTo>
                <a:cubicBezTo>
                  <a:pt x="153" y="119"/>
                  <a:pt x="153" y="119"/>
                  <a:pt x="153" y="119"/>
                </a:cubicBezTo>
                <a:cubicBezTo>
                  <a:pt x="106" y="166"/>
                  <a:pt x="106" y="166"/>
                  <a:pt x="106" y="166"/>
                </a:cubicBezTo>
                <a:cubicBezTo>
                  <a:pt x="105" y="168"/>
                  <a:pt x="103" y="168"/>
                  <a:pt x="100" y="168"/>
                </a:cubicBezTo>
                <a:cubicBezTo>
                  <a:pt x="98" y="168"/>
                  <a:pt x="96" y="168"/>
                  <a:pt x="94" y="166"/>
                </a:cubicBezTo>
                <a:cubicBezTo>
                  <a:pt x="82" y="154"/>
                  <a:pt x="82" y="154"/>
                  <a:pt x="82" y="154"/>
                </a:cubicBezTo>
                <a:cubicBezTo>
                  <a:pt x="81" y="152"/>
                  <a:pt x="80" y="150"/>
                  <a:pt x="80" y="148"/>
                </a:cubicBezTo>
                <a:cubicBezTo>
                  <a:pt x="80" y="146"/>
                  <a:pt x="81" y="144"/>
                  <a:pt x="82" y="142"/>
                </a:cubicBezTo>
                <a:cubicBezTo>
                  <a:pt x="107" y="118"/>
                  <a:pt x="107" y="118"/>
                  <a:pt x="107" y="118"/>
                </a:cubicBezTo>
                <a:cubicBezTo>
                  <a:pt x="41" y="118"/>
                  <a:pt x="41" y="118"/>
                  <a:pt x="41" y="118"/>
                </a:cubicBezTo>
                <a:cubicBezTo>
                  <a:pt x="39" y="118"/>
                  <a:pt x="37" y="117"/>
                  <a:pt x="36" y="115"/>
                </a:cubicBezTo>
                <a:cubicBezTo>
                  <a:pt x="34" y="113"/>
                  <a:pt x="33" y="111"/>
                  <a:pt x="33" y="109"/>
                </a:cubicBezTo>
                <a:cubicBezTo>
                  <a:pt x="33" y="92"/>
                  <a:pt x="33" y="92"/>
                  <a:pt x="33" y="92"/>
                </a:cubicBezTo>
                <a:cubicBezTo>
                  <a:pt x="33" y="90"/>
                  <a:pt x="34" y="88"/>
                  <a:pt x="36" y="87"/>
                </a:cubicBezTo>
                <a:cubicBezTo>
                  <a:pt x="37" y="85"/>
                  <a:pt x="39" y="84"/>
                  <a:pt x="41" y="84"/>
                </a:cubicBezTo>
                <a:cubicBezTo>
                  <a:pt x="107" y="84"/>
                  <a:pt x="107" y="84"/>
                  <a:pt x="107" y="84"/>
                </a:cubicBezTo>
                <a:cubicBezTo>
                  <a:pt x="82" y="59"/>
                  <a:pt x="82" y="59"/>
                  <a:pt x="82" y="59"/>
                </a:cubicBezTo>
                <a:cubicBezTo>
                  <a:pt x="81" y="58"/>
                  <a:pt x="80" y="56"/>
                  <a:pt x="80" y="53"/>
                </a:cubicBezTo>
                <a:cubicBezTo>
                  <a:pt x="80" y="51"/>
                  <a:pt x="81" y="49"/>
                  <a:pt x="82" y="48"/>
                </a:cubicBezTo>
                <a:cubicBezTo>
                  <a:pt x="94" y="36"/>
                  <a:pt x="94" y="36"/>
                  <a:pt x="94" y="36"/>
                </a:cubicBezTo>
                <a:cubicBezTo>
                  <a:pt x="96" y="34"/>
                  <a:pt x="98" y="33"/>
                  <a:pt x="100" y="33"/>
                </a:cubicBezTo>
                <a:cubicBezTo>
                  <a:pt x="103" y="33"/>
                  <a:pt x="105" y="34"/>
                  <a:pt x="106" y="36"/>
                </a:cubicBezTo>
                <a:cubicBezTo>
                  <a:pt x="153" y="83"/>
                  <a:pt x="153" y="83"/>
                  <a:pt x="153" y="83"/>
                </a:cubicBezTo>
                <a:cubicBezTo>
                  <a:pt x="165" y="95"/>
                  <a:pt x="165" y="95"/>
                  <a:pt x="165" y="95"/>
                </a:cubicBezTo>
                <a:cubicBezTo>
                  <a:pt x="167" y="96"/>
                  <a:pt x="168" y="98"/>
                  <a:pt x="168" y="101"/>
                </a:cubicBezTo>
                <a:cubicBezTo>
                  <a:pt x="168" y="103"/>
                  <a:pt x="167" y="105"/>
                  <a:pt x="165" y="107"/>
                </a:cubicBezTo>
                <a:close/>
                <a:moveTo>
                  <a:pt x="165" y="107"/>
                </a:moveTo>
                <a:cubicBezTo>
                  <a:pt x="165" y="107"/>
                  <a:pt x="165" y="107"/>
                  <a:pt x="165" y="10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69" name="Freeform 10"/>
          <p:cNvSpPr>
            <a:spLocks noEditPoints="1"/>
          </p:cNvSpPr>
          <p:nvPr/>
        </p:nvSpPr>
        <p:spPr bwMode="auto">
          <a:xfrm>
            <a:off x="1819277" y="531813"/>
            <a:ext cx="198437" cy="198438"/>
          </a:xfrm>
          <a:custGeom>
            <a:avLst/>
            <a:gdLst>
              <a:gd name="T0" fmla="*/ 188 w 202"/>
              <a:gd name="T1" fmla="*/ 50 h 201"/>
              <a:gd name="T2" fmla="*/ 151 w 202"/>
              <a:gd name="T3" fmla="*/ 14 h 201"/>
              <a:gd name="T4" fmla="*/ 101 w 202"/>
              <a:gd name="T5" fmla="*/ 0 h 201"/>
              <a:gd name="T6" fmla="*/ 51 w 202"/>
              <a:gd name="T7" fmla="*/ 14 h 201"/>
              <a:gd name="T8" fmla="*/ 14 w 202"/>
              <a:gd name="T9" fmla="*/ 50 h 201"/>
              <a:gd name="T10" fmla="*/ 0 w 202"/>
              <a:gd name="T11" fmla="*/ 101 h 201"/>
              <a:gd name="T12" fmla="*/ 14 w 202"/>
              <a:gd name="T13" fmla="*/ 151 h 201"/>
              <a:gd name="T14" fmla="*/ 51 w 202"/>
              <a:gd name="T15" fmla="*/ 188 h 201"/>
              <a:gd name="T16" fmla="*/ 101 w 202"/>
              <a:gd name="T17" fmla="*/ 201 h 201"/>
              <a:gd name="T18" fmla="*/ 151 w 202"/>
              <a:gd name="T19" fmla="*/ 188 h 201"/>
              <a:gd name="T20" fmla="*/ 188 w 202"/>
              <a:gd name="T21" fmla="*/ 151 h 201"/>
              <a:gd name="T22" fmla="*/ 202 w 202"/>
              <a:gd name="T23" fmla="*/ 101 h 201"/>
              <a:gd name="T24" fmla="*/ 188 w 202"/>
              <a:gd name="T25" fmla="*/ 50 h 201"/>
              <a:gd name="T26" fmla="*/ 133 w 202"/>
              <a:gd name="T27" fmla="*/ 141 h 201"/>
              <a:gd name="T28" fmla="*/ 135 w 202"/>
              <a:gd name="T29" fmla="*/ 147 h 201"/>
              <a:gd name="T30" fmla="*/ 133 w 202"/>
              <a:gd name="T31" fmla="*/ 153 h 201"/>
              <a:gd name="T32" fmla="*/ 119 w 202"/>
              <a:gd name="T33" fmla="*/ 166 h 201"/>
              <a:gd name="T34" fmla="*/ 114 w 202"/>
              <a:gd name="T35" fmla="*/ 169 h 201"/>
              <a:gd name="T36" fmla="*/ 108 w 202"/>
              <a:gd name="T37" fmla="*/ 166 h 201"/>
              <a:gd name="T38" fmla="*/ 48 w 202"/>
              <a:gd name="T39" fmla="*/ 107 h 201"/>
              <a:gd name="T40" fmla="*/ 46 w 202"/>
              <a:gd name="T41" fmla="*/ 101 h 201"/>
              <a:gd name="T42" fmla="*/ 48 w 202"/>
              <a:gd name="T43" fmla="*/ 95 h 201"/>
              <a:gd name="T44" fmla="*/ 108 w 202"/>
              <a:gd name="T45" fmla="*/ 35 h 201"/>
              <a:gd name="T46" fmla="*/ 114 w 202"/>
              <a:gd name="T47" fmla="*/ 33 h 201"/>
              <a:gd name="T48" fmla="*/ 119 w 202"/>
              <a:gd name="T49" fmla="*/ 35 h 201"/>
              <a:gd name="T50" fmla="*/ 133 w 202"/>
              <a:gd name="T51" fmla="*/ 49 h 201"/>
              <a:gd name="T52" fmla="*/ 135 w 202"/>
              <a:gd name="T53" fmla="*/ 55 h 201"/>
              <a:gd name="T54" fmla="*/ 133 w 202"/>
              <a:gd name="T55" fmla="*/ 61 h 201"/>
              <a:gd name="T56" fmla="*/ 93 w 202"/>
              <a:gd name="T57" fmla="*/ 101 h 201"/>
              <a:gd name="T58" fmla="*/ 133 w 202"/>
              <a:gd name="T59" fmla="*/ 141 h 201"/>
              <a:gd name="T60" fmla="*/ 133 w 202"/>
              <a:gd name="T61" fmla="*/ 141 h 201"/>
              <a:gd name="T62" fmla="*/ 133 w 202"/>
              <a:gd name="T63" fmla="*/ 14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 h="201">
                <a:moveTo>
                  <a:pt x="188" y="50"/>
                </a:moveTo>
                <a:cubicBezTo>
                  <a:pt x="179" y="35"/>
                  <a:pt x="167" y="23"/>
                  <a:pt x="151" y="14"/>
                </a:cubicBezTo>
                <a:cubicBezTo>
                  <a:pt x="136" y="5"/>
                  <a:pt x="119" y="0"/>
                  <a:pt x="101" y="0"/>
                </a:cubicBezTo>
                <a:cubicBezTo>
                  <a:pt x="83" y="0"/>
                  <a:pt x="66" y="5"/>
                  <a:pt x="51" y="14"/>
                </a:cubicBezTo>
                <a:cubicBezTo>
                  <a:pt x="35" y="23"/>
                  <a:pt x="23" y="35"/>
                  <a:pt x="14" y="50"/>
                </a:cubicBezTo>
                <a:cubicBezTo>
                  <a:pt x="5" y="66"/>
                  <a:pt x="0" y="83"/>
                  <a:pt x="0" y="101"/>
                </a:cubicBezTo>
                <a:cubicBezTo>
                  <a:pt x="0" y="119"/>
                  <a:pt x="5" y="136"/>
                  <a:pt x="14" y="151"/>
                </a:cubicBezTo>
                <a:cubicBezTo>
                  <a:pt x="23" y="167"/>
                  <a:pt x="35" y="179"/>
                  <a:pt x="51" y="188"/>
                </a:cubicBezTo>
                <a:cubicBezTo>
                  <a:pt x="66" y="197"/>
                  <a:pt x="83" y="201"/>
                  <a:pt x="101" y="201"/>
                </a:cubicBezTo>
                <a:cubicBezTo>
                  <a:pt x="119" y="201"/>
                  <a:pt x="136" y="197"/>
                  <a:pt x="151" y="188"/>
                </a:cubicBezTo>
                <a:cubicBezTo>
                  <a:pt x="167" y="179"/>
                  <a:pt x="179" y="167"/>
                  <a:pt x="188" y="151"/>
                </a:cubicBezTo>
                <a:cubicBezTo>
                  <a:pt x="197" y="136"/>
                  <a:pt x="202" y="119"/>
                  <a:pt x="202" y="101"/>
                </a:cubicBezTo>
                <a:cubicBezTo>
                  <a:pt x="202" y="83"/>
                  <a:pt x="197" y="66"/>
                  <a:pt x="188" y="50"/>
                </a:cubicBezTo>
                <a:close/>
                <a:moveTo>
                  <a:pt x="133" y="141"/>
                </a:moveTo>
                <a:cubicBezTo>
                  <a:pt x="134" y="143"/>
                  <a:pt x="135" y="145"/>
                  <a:pt x="135" y="147"/>
                </a:cubicBezTo>
                <a:cubicBezTo>
                  <a:pt x="135" y="149"/>
                  <a:pt x="134" y="151"/>
                  <a:pt x="133" y="153"/>
                </a:cubicBezTo>
                <a:cubicBezTo>
                  <a:pt x="119" y="166"/>
                  <a:pt x="119" y="166"/>
                  <a:pt x="119" y="166"/>
                </a:cubicBezTo>
                <a:cubicBezTo>
                  <a:pt x="118" y="168"/>
                  <a:pt x="116" y="169"/>
                  <a:pt x="114" y="169"/>
                </a:cubicBezTo>
                <a:cubicBezTo>
                  <a:pt x="111" y="169"/>
                  <a:pt x="109" y="168"/>
                  <a:pt x="108" y="166"/>
                </a:cubicBezTo>
                <a:cubicBezTo>
                  <a:pt x="48" y="107"/>
                  <a:pt x="48" y="107"/>
                  <a:pt x="48" y="107"/>
                </a:cubicBezTo>
                <a:cubicBezTo>
                  <a:pt x="47" y="105"/>
                  <a:pt x="46" y="103"/>
                  <a:pt x="46" y="101"/>
                </a:cubicBezTo>
                <a:cubicBezTo>
                  <a:pt x="46" y="99"/>
                  <a:pt x="47" y="97"/>
                  <a:pt x="48" y="95"/>
                </a:cubicBezTo>
                <a:cubicBezTo>
                  <a:pt x="108" y="35"/>
                  <a:pt x="108" y="35"/>
                  <a:pt x="108" y="35"/>
                </a:cubicBezTo>
                <a:cubicBezTo>
                  <a:pt x="109" y="34"/>
                  <a:pt x="111" y="33"/>
                  <a:pt x="114" y="33"/>
                </a:cubicBezTo>
                <a:cubicBezTo>
                  <a:pt x="116" y="33"/>
                  <a:pt x="118" y="34"/>
                  <a:pt x="119" y="35"/>
                </a:cubicBezTo>
                <a:cubicBezTo>
                  <a:pt x="133" y="49"/>
                  <a:pt x="133" y="49"/>
                  <a:pt x="133" y="49"/>
                </a:cubicBezTo>
                <a:cubicBezTo>
                  <a:pt x="134" y="50"/>
                  <a:pt x="135" y="52"/>
                  <a:pt x="135" y="55"/>
                </a:cubicBezTo>
                <a:cubicBezTo>
                  <a:pt x="135" y="57"/>
                  <a:pt x="134" y="59"/>
                  <a:pt x="133" y="61"/>
                </a:cubicBezTo>
                <a:cubicBezTo>
                  <a:pt x="93" y="101"/>
                  <a:pt x="93" y="101"/>
                  <a:pt x="93" y="101"/>
                </a:cubicBezTo>
                <a:lnTo>
                  <a:pt x="133" y="141"/>
                </a:lnTo>
                <a:close/>
                <a:moveTo>
                  <a:pt x="133" y="141"/>
                </a:moveTo>
                <a:cubicBezTo>
                  <a:pt x="133" y="141"/>
                  <a:pt x="133" y="141"/>
                  <a:pt x="133" y="14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70" name="Freeform 11"/>
          <p:cNvSpPr>
            <a:spLocks noEditPoints="1"/>
          </p:cNvSpPr>
          <p:nvPr/>
        </p:nvSpPr>
        <p:spPr bwMode="auto">
          <a:xfrm>
            <a:off x="2395539" y="531813"/>
            <a:ext cx="196850" cy="198438"/>
          </a:xfrm>
          <a:custGeom>
            <a:avLst/>
            <a:gdLst>
              <a:gd name="T0" fmla="*/ 187 w 201"/>
              <a:gd name="T1" fmla="*/ 50 h 201"/>
              <a:gd name="T2" fmla="*/ 151 w 201"/>
              <a:gd name="T3" fmla="*/ 14 h 201"/>
              <a:gd name="T4" fmla="*/ 100 w 201"/>
              <a:gd name="T5" fmla="*/ 0 h 201"/>
              <a:gd name="T6" fmla="*/ 50 w 201"/>
              <a:gd name="T7" fmla="*/ 14 h 201"/>
              <a:gd name="T8" fmla="*/ 13 w 201"/>
              <a:gd name="T9" fmla="*/ 50 h 201"/>
              <a:gd name="T10" fmla="*/ 0 w 201"/>
              <a:gd name="T11" fmla="*/ 101 h 201"/>
              <a:gd name="T12" fmla="*/ 13 w 201"/>
              <a:gd name="T13" fmla="*/ 151 h 201"/>
              <a:gd name="T14" fmla="*/ 50 w 201"/>
              <a:gd name="T15" fmla="*/ 188 h 201"/>
              <a:gd name="T16" fmla="*/ 100 w 201"/>
              <a:gd name="T17" fmla="*/ 201 h 201"/>
              <a:gd name="T18" fmla="*/ 151 w 201"/>
              <a:gd name="T19" fmla="*/ 188 h 201"/>
              <a:gd name="T20" fmla="*/ 187 w 201"/>
              <a:gd name="T21" fmla="*/ 151 h 201"/>
              <a:gd name="T22" fmla="*/ 201 w 201"/>
              <a:gd name="T23" fmla="*/ 101 h 201"/>
              <a:gd name="T24" fmla="*/ 187 w 201"/>
              <a:gd name="T25" fmla="*/ 50 h 201"/>
              <a:gd name="T26" fmla="*/ 165 w 201"/>
              <a:gd name="T27" fmla="*/ 94 h 201"/>
              <a:gd name="T28" fmla="*/ 106 w 201"/>
              <a:gd name="T29" fmla="*/ 154 h 201"/>
              <a:gd name="T30" fmla="*/ 100 w 201"/>
              <a:gd name="T31" fmla="*/ 156 h 201"/>
              <a:gd name="T32" fmla="*/ 94 w 201"/>
              <a:gd name="T33" fmla="*/ 154 h 201"/>
              <a:gd name="T34" fmla="*/ 35 w 201"/>
              <a:gd name="T35" fmla="*/ 94 h 201"/>
              <a:gd name="T36" fmla="*/ 32 w 201"/>
              <a:gd name="T37" fmla="*/ 88 h 201"/>
              <a:gd name="T38" fmla="*/ 35 w 201"/>
              <a:gd name="T39" fmla="*/ 82 h 201"/>
              <a:gd name="T40" fmla="*/ 48 w 201"/>
              <a:gd name="T41" fmla="*/ 69 h 201"/>
              <a:gd name="T42" fmla="*/ 54 w 201"/>
              <a:gd name="T43" fmla="*/ 67 h 201"/>
              <a:gd name="T44" fmla="*/ 60 w 201"/>
              <a:gd name="T45" fmla="*/ 69 h 201"/>
              <a:gd name="T46" fmla="*/ 100 w 201"/>
              <a:gd name="T47" fmla="*/ 109 h 201"/>
              <a:gd name="T48" fmla="*/ 140 w 201"/>
              <a:gd name="T49" fmla="*/ 69 h 201"/>
              <a:gd name="T50" fmla="*/ 146 w 201"/>
              <a:gd name="T51" fmla="*/ 67 h 201"/>
              <a:gd name="T52" fmla="*/ 152 w 201"/>
              <a:gd name="T53" fmla="*/ 69 h 201"/>
              <a:gd name="T54" fmla="*/ 165 w 201"/>
              <a:gd name="T55" fmla="*/ 82 h 201"/>
              <a:gd name="T56" fmla="*/ 168 w 201"/>
              <a:gd name="T57" fmla="*/ 88 h 201"/>
              <a:gd name="T58" fmla="*/ 165 w 201"/>
              <a:gd name="T59" fmla="*/ 94 h 201"/>
              <a:gd name="T60" fmla="*/ 165 w 201"/>
              <a:gd name="T61" fmla="*/ 94 h 201"/>
              <a:gd name="T62" fmla="*/ 165 w 201"/>
              <a:gd name="T63" fmla="*/ 9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7" y="50"/>
                </a:moveTo>
                <a:cubicBezTo>
                  <a:pt x="178" y="35"/>
                  <a:pt x="166" y="23"/>
                  <a:pt x="151" y="14"/>
                </a:cubicBezTo>
                <a:cubicBezTo>
                  <a:pt x="135" y="5"/>
                  <a:pt x="118" y="0"/>
                  <a:pt x="100" y="0"/>
                </a:cubicBezTo>
                <a:cubicBezTo>
                  <a:pt x="82" y="0"/>
                  <a:pt x="65" y="5"/>
                  <a:pt x="50" y="14"/>
                </a:cubicBezTo>
                <a:cubicBezTo>
                  <a:pt x="34" y="23"/>
                  <a:pt x="22" y="35"/>
                  <a:pt x="13" y="50"/>
                </a:cubicBezTo>
                <a:cubicBezTo>
                  <a:pt x="4" y="66"/>
                  <a:pt x="0" y="83"/>
                  <a:pt x="0" y="101"/>
                </a:cubicBezTo>
                <a:cubicBezTo>
                  <a:pt x="0" y="119"/>
                  <a:pt x="4" y="136"/>
                  <a:pt x="13" y="151"/>
                </a:cubicBezTo>
                <a:cubicBezTo>
                  <a:pt x="22" y="167"/>
                  <a:pt x="34" y="179"/>
                  <a:pt x="50" y="188"/>
                </a:cubicBezTo>
                <a:cubicBezTo>
                  <a:pt x="65" y="197"/>
                  <a:pt x="82" y="201"/>
                  <a:pt x="100" y="201"/>
                </a:cubicBezTo>
                <a:cubicBezTo>
                  <a:pt x="118" y="201"/>
                  <a:pt x="135" y="197"/>
                  <a:pt x="151" y="188"/>
                </a:cubicBezTo>
                <a:cubicBezTo>
                  <a:pt x="166" y="179"/>
                  <a:pt x="178" y="167"/>
                  <a:pt x="187" y="151"/>
                </a:cubicBezTo>
                <a:cubicBezTo>
                  <a:pt x="196" y="136"/>
                  <a:pt x="201" y="119"/>
                  <a:pt x="201" y="101"/>
                </a:cubicBezTo>
                <a:cubicBezTo>
                  <a:pt x="201" y="83"/>
                  <a:pt x="196" y="66"/>
                  <a:pt x="187" y="50"/>
                </a:cubicBezTo>
                <a:close/>
                <a:moveTo>
                  <a:pt x="165" y="94"/>
                </a:moveTo>
                <a:cubicBezTo>
                  <a:pt x="106" y="154"/>
                  <a:pt x="106" y="154"/>
                  <a:pt x="106" y="154"/>
                </a:cubicBezTo>
                <a:cubicBezTo>
                  <a:pt x="104" y="155"/>
                  <a:pt x="102" y="156"/>
                  <a:pt x="100" y="156"/>
                </a:cubicBezTo>
                <a:cubicBezTo>
                  <a:pt x="98" y="156"/>
                  <a:pt x="96" y="155"/>
                  <a:pt x="94" y="154"/>
                </a:cubicBezTo>
                <a:cubicBezTo>
                  <a:pt x="35" y="94"/>
                  <a:pt x="35" y="94"/>
                  <a:pt x="35" y="94"/>
                </a:cubicBezTo>
                <a:cubicBezTo>
                  <a:pt x="33" y="92"/>
                  <a:pt x="32" y="91"/>
                  <a:pt x="32" y="88"/>
                </a:cubicBezTo>
                <a:cubicBezTo>
                  <a:pt x="32" y="86"/>
                  <a:pt x="33" y="84"/>
                  <a:pt x="35" y="82"/>
                </a:cubicBezTo>
                <a:cubicBezTo>
                  <a:pt x="48" y="69"/>
                  <a:pt x="48" y="69"/>
                  <a:pt x="48" y="69"/>
                </a:cubicBezTo>
                <a:cubicBezTo>
                  <a:pt x="50" y="67"/>
                  <a:pt x="52" y="67"/>
                  <a:pt x="54" y="67"/>
                </a:cubicBezTo>
                <a:cubicBezTo>
                  <a:pt x="56" y="67"/>
                  <a:pt x="58" y="67"/>
                  <a:pt x="60" y="69"/>
                </a:cubicBezTo>
                <a:cubicBezTo>
                  <a:pt x="100" y="109"/>
                  <a:pt x="100" y="109"/>
                  <a:pt x="100" y="109"/>
                </a:cubicBezTo>
                <a:cubicBezTo>
                  <a:pt x="140" y="69"/>
                  <a:pt x="140" y="69"/>
                  <a:pt x="140" y="69"/>
                </a:cubicBezTo>
                <a:cubicBezTo>
                  <a:pt x="142" y="67"/>
                  <a:pt x="144" y="67"/>
                  <a:pt x="146" y="67"/>
                </a:cubicBezTo>
                <a:cubicBezTo>
                  <a:pt x="148" y="67"/>
                  <a:pt x="150" y="67"/>
                  <a:pt x="152" y="69"/>
                </a:cubicBezTo>
                <a:cubicBezTo>
                  <a:pt x="165" y="82"/>
                  <a:pt x="165" y="82"/>
                  <a:pt x="165" y="82"/>
                </a:cubicBezTo>
                <a:cubicBezTo>
                  <a:pt x="167" y="84"/>
                  <a:pt x="168" y="86"/>
                  <a:pt x="168" y="88"/>
                </a:cubicBezTo>
                <a:cubicBezTo>
                  <a:pt x="168" y="91"/>
                  <a:pt x="167" y="92"/>
                  <a:pt x="165" y="94"/>
                </a:cubicBezTo>
                <a:close/>
                <a:moveTo>
                  <a:pt x="165" y="94"/>
                </a:moveTo>
                <a:cubicBezTo>
                  <a:pt x="165" y="94"/>
                  <a:pt x="165" y="94"/>
                  <a:pt x="165" y="9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71" name="Freeform 12"/>
          <p:cNvSpPr>
            <a:spLocks noEditPoints="1"/>
          </p:cNvSpPr>
          <p:nvPr/>
        </p:nvSpPr>
        <p:spPr bwMode="auto">
          <a:xfrm>
            <a:off x="2101852" y="531813"/>
            <a:ext cx="196850" cy="198438"/>
          </a:xfrm>
          <a:custGeom>
            <a:avLst/>
            <a:gdLst>
              <a:gd name="T0" fmla="*/ 188 w 201"/>
              <a:gd name="T1" fmla="*/ 50 h 201"/>
              <a:gd name="T2" fmla="*/ 151 w 201"/>
              <a:gd name="T3" fmla="*/ 14 h 201"/>
              <a:gd name="T4" fmla="*/ 101 w 201"/>
              <a:gd name="T5" fmla="*/ 0 h 201"/>
              <a:gd name="T6" fmla="*/ 51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54 w 201"/>
              <a:gd name="T27" fmla="*/ 107 h 201"/>
              <a:gd name="T28" fmla="*/ 94 w 201"/>
              <a:gd name="T29" fmla="*/ 166 h 201"/>
              <a:gd name="T30" fmla="*/ 88 w 201"/>
              <a:gd name="T31" fmla="*/ 169 h 201"/>
              <a:gd name="T32" fmla="*/ 83 w 201"/>
              <a:gd name="T33" fmla="*/ 166 h 201"/>
              <a:gd name="T34" fmla="*/ 69 w 201"/>
              <a:gd name="T35" fmla="*/ 153 h 201"/>
              <a:gd name="T36" fmla="*/ 67 w 201"/>
              <a:gd name="T37" fmla="*/ 147 h 201"/>
              <a:gd name="T38" fmla="*/ 69 w 201"/>
              <a:gd name="T39" fmla="*/ 141 h 201"/>
              <a:gd name="T40" fmla="*/ 109 w 201"/>
              <a:gd name="T41" fmla="*/ 101 h 201"/>
              <a:gd name="T42" fmla="*/ 69 w 201"/>
              <a:gd name="T43" fmla="*/ 61 h 201"/>
              <a:gd name="T44" fmla="*/ 67 w 201"/>
              <a:gd name="T45" fmla="*/ 55 h 201"/>
              <a:gd name="T46" fmla="*/ 69 w 201"/>
              <a:gd name="T47" fmla="*/ 49 h 201"/>
              <a:gd name="T48" fmla="*/ 83 w 201"/>
              <a:gd name="T49" fmla="*/ 35 h 201"/>
              <a:gd name="T50" fmla="*/ 88 w 201"/>
              <a:gd name="T51" fmla="*/ 33 h 201"/>
              <a:gd name="T52" fmla="*/ 94 w 201"/>
              <a:gd name="T53" fmla="*/ 35 h 201"/>
              <a:gd name="T54" fmla="*/ 154 w 201"/>
              <a:gd name="T55" fmla="*/ 95 h 201"/>
              <a:gd name="T56" fmla="*/ 156 w 201"/>
              <a:gd name="T57" fmla="*/ 101 h 201"/>
              <a:gd name="T58" fmla="*/ 154 w 201"/>
              <a:gd name="T59" fmla="*/ 107 h 201"/>
              <a:gd name="T60" fmla="*/ 154 w 201"/>
              <a:gd name="T61" fmla="*/ 107 h 201"/>
              <a:gd name="T62" fmla="*/ 154 w 201"/>
              <a:gd name="T63"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8" y="50"/>
                </a:moveTo>
                <a:cubicBezTo>
                  <a:pt x="179" y="35"/>
                  <a:pt x="167" y="23"/>
                  <a:pt x="151" y="14"/>
                </a:cubicBezTo>
                <a:cubicBezTo>
                  <a:pt x="136" y="5"/>
                  <a:pt x="119" y="0"/>
                  <a:pt x="101" y="0"/>
                </a:cubicBezTo>
                <a:cubicBezTo>
                  <a:pt x="83" y="0"/>
                  <a:pt x="66" y="5"/>
                  <a:pt x="51"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54" y="107"/>
                </a:moveTo>
                <a:cubicBezTo>
                  <a:pt x="94" y="166"/>
                  <a:pt x="94" y="166"/>
                  <a:pt x="94" y="166"/>
                </a:cubicBezTo>
                <a:cubicBezTo>
                  <a:pt x="93" y="168"/>
                  <a:pt x="91" y="169"/>
                  <a:pt x="88" y="169"/>
                </a:cubicBezTo>
                <a:cubicBezTo>
                  <a:pt x="86" y="169"/>
                  <a:pt x="84" y="168"/>
                  <a:pt x="83" y="166"/>
                </a:cubicBezTo>
                <a:cubicBezTo>
                  <a:pt x="69" y="153"/>
                  <a:pt x="69" y="153"/>
                  <a:pt x="69" y="153"/>
                </a:cubicBezTo>
                <a:cubicBezTo>
                  <a:pt x="67" y="151"/>
                  <a:pt x="67" y="149"/>
                  <a:pt x="67" y="147"/>
                </a:cubicBezTo>
                <a:cubicBezTo>
                  <a:pt x="67" y="145"/>
                  <a:pt x="67" y="143"/>
                  <a:pt x="69" y="141"/>
                </a:cubicBezTo>
                <a:cubicBezTo>
                  <a:pt x="109" y="101"/>
                  <a:pt x="109" y="101"/>
                  <a:pt x="109" y="101"/>
                </a:cubicBezTo>
                <a:cubicBezTo>
                  <a:pt x="69" y="61"/>
                  <a:pt x="69" y="61"/>
                  <a:pt x="69" y="61"/>
                </a:cubicBezTo>
                <a:cubicBezTo>
                  <a:pt x="67" y="59"/>
                  <a:pt x="67" y="57"/>
                  <a:pt x="67" y="55"/>
                </a:cubicBezTo>
                <a:cubicBezTo>
                  <a:pt x="67" y="52"/>
                  <a:pt x="67" y="50"/>
                  <a:pt x="69" y="49"/>
                </a:cubicBezTo>
                <a:cubicBezTo>
                  <a:pt x="83" y="35"/>
                  <a:pt x="83" y="35"/>
                  <a:pt x="83" y="35"/>
                </a:cubicBezTo>
                <a:cubicBezTo>
                  <a:pt x="84" y="34"/>
                  <a:pt x="86" y="33"/>
                  <a:pt x="88" y="33"/>
                </a:cubicBezTo>
                <a:cubicBezTo>
                  <a:pt x="91" y="33"/>
                  <a:pt x="93" y="34"/>
                  <a:pt x="94" y="35"/>
                </a:cubicBezTo>
                <a:cubicBezTo>
                  <a:pt x="154" y="95"/>
                  <a:pt x="154" y="95"/>
                  <a:pt x="154" y="95"/>
                </a:cubicBezTo>
                <a:cubicBezTo>
                  <a:pt x="155" y="97"/>
                  <a:pt x="156" y="99"/>
                  <a:pt x="156" y="101"/>
                </a:cubicBezTo>
                <a:cubicBezTo>
                  <a:pt x="156" y="103"/>
                  <a:pt x="155" y="105"/>
                  <a:pt x="154" y="107"/>
                </a:cubicBezTo>
                <a:close/>
                <a:moveTo>
                  <a:pt x="154" y="107"/>
                </a:moveTo>
                <a:cubicBezTo>
                  <a:pt x="154" y="107"/>
                  <a:pt x="154" y="107"/>
                  <a:pt x="154" y="10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72" name="Freeform 13"/>
          <p:cNvSpPr>
            <a:spLocks noEditPoints="1"/>
          </p:cNvSpPr>
          <p:nvPr/>
        </p:nvSpPr>
        <p:spPr bwMode="auto">
          <a:xfrm>
            <a:off x="1247776" y="531813"/>
            <a:ext cx="196850" cy="198438"/>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8 w 201"/>
              <a:gd name="T27" fmla="*/ 109 h 201"/>
              <a:gd name="T28" fmla="*/ 165 w 201"/>
              <a:gd name="T29" fmla="*/ 115 h 201"/>
              <a:gd name="T30" fmla="*/ 159 w 201"/>
              <a:gd name="T31" fmla="*/ 118 h 201"/>
              <a:gd name="T32" fmla="*/ 94 w 201"/>
              <a:gd name="T33" fmla="*/ 118 h 201"/>
              <a:gd name="T34" fmla="*/ 119 w 201"/>
              <a:gd name="T35" fmla="*/ 142 h 201"/>
              <a:gd name="T36" fmla="*/ 121 w 201"/>
              <a:gd name="T37" fmla="*/ 148 h 201"/>
              <a:gd name="T38" fmla="*/ 119 w 201"/>
              <a:gd name="T39" fmla="*/ 154 h 201"/>
              <a:gd name="T40" fmla="*/ 107 w 201"/>
              <a:gd name="T41" fmla="*/ 166 h 201"/>
              <a:gd name="T42" fmla="*/ 101 w 201"/>
              <a:gd name="T43" fmla="*/ 168 h 201"/>
              <a:gd name="T44" fmla="*/ 95 w 201"/>
              <a:gd name="T45" fmla="*/ 166 h 201"/>
              <a:gd name="T46" fmla="*/ 47 w 201"/>
              <a:gd name="T47" fmla="*/ 119 h 201"/>
              <a:gd name="T48" fmla="*/ 36 w 201"/>
              <a:gd name="T49" fmla="*/ 107 h 201"/>
              <a:gd name="T50" fmla="*/ 33 w 201"/>
              <a:gd name="T51" fmla="*/ 101 h 201"/>
              <a:gd name="T52" fmla="*/ 36 w 201"/>
              <a:gd name="T53" fmla="*/ 95 h 201"/>
              <a:gd name="T54" fmla="*/ 47 w 201"/>
              <a:gd name="T55" fmla="*/ 83 h 201"/>
              <a:gd name="T56" fmla="*/ 95 w 201"/>
              <a:gd name="T57" fmla="*/ 36 h 201"/>
              <a:gd name="T58" fmla="*/ 101 w 201"/>
              <a:gd name="T59" fmla="*/ 33 h 201"/>
              <a:gd name="T60" fmla="*/ 107 w 201"/>
              <a:gd name="T61" fmla="*/ 36 h 201"/>
              <a:gd name="T62" fmla="*/ 119 w 201"/>
              <a:gd name="T63" fmla="*/ 48 h 201"/>
              <a:gd name="T64" fmla="*/ 121 w 201"/>
              <a:gd name="T65" fmla="*/ 53 h 201"/>
              <a:gd name="T66" fmla="*/ 119 w 201"/>
              <a:gd name="T67" fmla="*/ 59 h 201"/>
              <a:gd name="T68" fmla="*/ 94 w 201"/>
              <a:gd name="T69" fmla="*/ 84 h 201"/>
              <a:gd name="T70" fmla="*/ 159 w 201"/>
              <a:gd name="T71" fmla="*/ 84 h 201"/>
              <a:gd name="T72" fmla="*/ 165 w 201"/>
              <a:gd name="T73" fmla="*/ 87 h 201"/>
              <a:gd name="T74" fmla="*/ 168 w 201"/>
              <a:gd name="T75" fmla="*/ 92 h 201"/>
              <a:gd name="T76" fmla="*/ 168 w 201"/>
              <a:gd name="T77" fmla="*/ 109 h 201"/>
              <a:gd name="T78" fmla="*/ 168 w 201"/>
              <a:gd name="T79" fmla="*/ 109 h 201"/>
              <a:gd name="T80" fmla="*/ 168 w 201"/>
              <a:gd name="T81" fmla="*/ 10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8" y="109"/>
                </a:moveTo>
                <a:cubicBezTo>
                  <a:pt x="168" y="111"/>
                  <a:pt x="167" y="113"/>
                  <a:pt x="165" y="115"/>
                </a:cubicBezTo>
                <a:cubicBezTo>
                  <a:pt x="164" y="117"/>
                  <a:pt x="162" y="118"/>
                  <a:pt x="159" y="118"/>
                </a:cubicBezTo>
                <a:cubicBezTo>
                  <a:pt x="94" y="118"/>
                  <a:pt x="94" y="118"/>
                  <a:pt x="94" y="118"/>
                </a:cubicBezTo>
                <a:cubicBezTo>
                  <a:pt x="119" y="142"/>
                  <a:pt x="119" y="142"/>
                  <a:pt x="119" y="142"/>
                </a:cubicBezTo>
                <a:cubicBezTo>
                  <a:pt x="120" y="144"/>
                  <a:pt x="121" y="146"/>
                  <a:pt x="121" y="148"/>
                </a:cubicBezTo>
                <a:cubicBezTo>
                  <a:pt x="121" y="151"/>
                  <a:pt x="120" y="153"/>
                  <a:pt x="119" y="154"/>
                </a:cubicBezTo>
                <a:cubicBezTo>
                  <a:pt x="107" y="166"/>
                  <a:pt x="107" y="166"/>
                  <a:pt x="107" y="166"/>
                </a:cubicBezTo>
                <a:cubicBezTo>
                  <a:pt x="105" y="168"/>
                  <a:pt x="103" y="168"/>
                  <a:pt x="101" y="168"/>
                </a:cubicBezTo>
                <a:cubicBezTo>
                  <a:pt x="98" y="168"/>
                  <a:pt x="96" y="168"/>
                  <a:pt x="95" y="166"/>
                </a:cubicBezTo>
                <a:cubicBezTo>
                  <a:pt x="47" y="119"/>
                  <a:pt x="47" y="119"/>
                  <a:pt x="47" y="119"/>
                </a:cubicBezTo>
                <a:cubicBezTo>
                  <a:pt x="36" y="107"/>
                  <a:pt x="36" y="107"/>
                  <a:pt x="36" y="107"/>
                </a:cubicBezTo>
                <a:cubicBezTo>
                  <a:pt x="34" y="105"/>
                  <a:pt x="33" y="103"/>
                  <a:pt x="33" y="101"/>
                </a:cubicBezTo>
                <a:cubicBezTo>
                  <a:pt x="33" y="98"/>
                  <a:pt x="34" y="96"/>
                  <a:pt x="36" y="95"/>
                </a:cubicBezTo>
                <a:cubicBezTo>
                  <a:pt x="47" y="83"/>
                  <a:pt x="47" y="83"/>
                  <a:pt x="47" y="83"/>
                </a:cubicBezTo>
                <a:cubicBezTo>
                  <a:pt x="95" y="36"/>
                  <a:pt x="95" y="36"/>
                  <a:pt x="95" y="36"/>
                </a:cubicBezTo>
                <a:cubicBezTo>
                  <a:pt x="96" y="34"/>
                  <a:pt x="98" y="33"/>
                  <a:pt x="101" y="33"/>
                </a:cubicBezTo>
                <a:cubicBezTo>
                  <a:pt x="103" y="33"/>
                  <a:pt x="105" y="34"/>
                  <a:pt x="107" y="36"/>
                </a:cubicBezTo>
                <a:cubicBezTo>
                  <a:pt x="119" y="48"/>
                  <a:pt x="119" y="48"/>
                  <a:pt x="119" y="48"/>
                </a:cubicBezTo>
                <a:cubicBezTo>
                  <a:pt x="120" y="49"/>
                  <a:pt x="121" y="51"/>
                  <a:pt x="121" y="53"/>
                </a:cubicBezTo>
                <a:cubicBezTo>
                  <a:pt x="121" y="56"/>
                  <a:pt x="120" y="58"/>
                  <a:pt x="119" y="59"/>
                </a:cubicBezTo>
                <a:cubicBezTo>
                  <a:pt x="94" y="84"/>
                  <a:pt x="94" y="84"/>
                  <a:pt x="94" y="84"/>
                </a:cubicBezTo>
                <a:cubicBezTo>
                  <a:pt x="159" y="84"/>
                  <a:pt x="159" y="84"/>
                  <a:pt x="159" y="84"/>
                </a:cubicBezTo>
                <a:cubicBezTo>
                  <a:pt x="162" y="84"/>
                  <a:pt x="164" y="85"/>
                  <a:pt x="165" y="87"/>
                </a:cubicBezTo>
                <a:cubicBezTo>
                  <a:pt x="167" y="88"/>
                  <a:pt x="168" y="90"/>
                  <a:pt x="168" y="92"/>
                </a:cubicBezTo>
                <a:lnTo>
                  <a:pt x="168" y="109"/>
                </a:lnTo>
                <a:close/>
                <a:moveTo>
                  <a:pt x="168" y="109"/>
                </a:moveTo>
                <a:cubicBezTo>
                  <a:pt x="168" y="109"/>
                  <a:pt x="168" y="109"/>
                  <a:pt x="168" y="10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73" name="Freeform 14"/>
          <p:cNvSpPr>
            <a:spLocks noEditPoints="1"/>
          </p:cNvSpPr>
          <p:nvPr/>
        </p:nvSpPr>
        <p:spPr bwMode="auto">
          <a:xfrm>
            <a:off x="965202" y="827088"/>
            <a:ext cx="198437" cy="198438"/>
          </a:xfrm>
          <a:custGeom>
            <a:avLst/>
            <a:gdLst>
              <a:gd name="T0" fmla="*/ 188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8 w 201"/>
              <a:gd name="T21" fmla="*/ 151 h 201"/>
              <a:gd name="T22" fmla="*/ 201 w 201"/>
              <a:gd name="T23" fmla="*/ 100 h 201"/>
              <a:gd name="T24" fmla="*/ 188 w 201"/>
              <a:gd name="T25" fmla="*/ 50 h 201"/>
              <a:gd name="T26" fmla="*/ 166 w 201"/>
              <a:gd name="T27" fmla="*/ 85 h 201"/>
              <a:gd name="T28" fmla="*/ 95 w 201"/>
              <a:gd name="T29" fmla="*/ 156 h 201"/>
              <a:gd name="T30" fmla="*/ 89 w 201"/>
              <a:gd name="T31" fmla="*/ 158 h 201"/>
              <a:gd name="T32" fmla="*/ 83 w 201"/>
              <a:gd name="T33" fmla="*/ 156 h 201"/>
              <a:gd name="T34" fmla="*/ 35 w 201"/>
              <a:gd name="T35" fmla="*/ 109 h 201"/>
              <a:gd name="T36" fmla="*/ 33 w 201"/>
              <a:gd name="T37" fmla="*/ 103 h 201"/>
              <a:gd name="T38" fmla="*/ 35 w 201"/>
              <a:gd name="T39" fmla="*/ 97 h 201"/>
              <a:gd name="T40" fmla="*/ 47 w 201"/>
              <a:gd name="T41" fmla="*/ 85 h 201"/>
              <a:gd name="T42" fmla="*/ 53 w 201"/>
              <a:gd name="T43" fmla="*/ 82 h 201"/>
              <a:gd name="T44" fmla="*/ 59 w 201"/>
              <a:gd name="T45" fmla="*/ 85 h 201"/>
              <a:gd name="T46" fmla="*/ 89 w 201"/>
              <a:gd name="T47" fmla="*/ 114 h 201"/>
              <a:gd name="T48" fmla="*/ 142 w 201"/>
              <a:gd name="T49" fmla="*/ 61 h 201"/>
              <a:gd name="T50" fmla="*/ 148 w 201"/>
              <a:gd name="T51" fmla="*/ 59 h 201"/>
              <a:gd name="T52" fmla="*/ 154 w 201"/>
              <a:gd name="T53" fmla="*/ 61 h 201"/>
              <a:gd name="T54" fmla="*/ 166 w 201"/>
              <a:gd name="T55" fmla="*/ 73 h 201"/>
              <a:gd name="T56" fmla="*/ 168 w 201"/>
              <a:gd name="T57" fmla="*/ 79 h 201"/>
              <a:gd name="T58" fmla="*/ 166 w 201"/>
              <a:gd name="T59" fmla="*/ 85 h 201"/>
              <a:gd name="T60" fmla="*/ 166 w 201"/>
              <a:gd name="T61" fmla="*/ 85 h 201"/>
              <a:gd name="T62" fmla="*/ 166 w 201"/>
              <a:gd name="T63" fmla="*/ 8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8" y="50"/>
                </a:moveTo>
                <a:cubicBezTo>
                  <a:pt x="179" y="34"/>
                  <a:pt x="166" y="22"/>
                  <a:pt x="151" y="13"/>
                </a:cubicBezTo>
                <a:cubicBezTo>
                  <a:pt x="136" y="4"/>
                  <a:pt x="119" y="0"/>
                  <a:pt x="100" y="0"/>
                </a:cubicBezTo>
                <a:cubicBezTo>
                  <a:pt x="82" y="0"/>
                  <a:pt x="65" y="4"/>
                  <a:pt x="50" y="13"/>
                </a:cubicBezTo>
                <a:cubicBezTo>
                  <a:pt x="35" y="22"/>
                  <a:pt x="22" y="34"/>
                  <a:pt x="13" y="50"/>
                </a:cubicBezTo>
                <a:cubicBezTo>
                  <a:pt x="4" y="65"/>
                  <a:pt x="0" y="82"/>
                  <a:pt x="0" y="100"/>
                </a:cubicBezTo>
                <a:cubicBezTo>
                  <a:pt x="0" y="118"/>
                  <a:pt x="4" y="135"/>
                  <a:pt x="13" y="151"/>
                </a:cubicBezTo>
                <a:cubicBezTo>
                  <a:pt x="22" y="166"/>
                  <a:pt x="35" y="178"/>
                  <a:pt x="50" y="187"/>
                </a:cubicBezTo>
                <a:cubicBezTo>
                  <a:pt x="65" y="196"/>
                  <a:pt x="82" y="201"/>
                  <a:pt x="100" y="201"/>
                </a:cubicBezTo>
                <a:cubicBezTo>
                  <a:pt x="119" y="201"/>
                  <a:pt x="136" y="196"/>
                  <a:pt x="151" y="187"/>
                </a:cubicBezTo>
                <a:cubicBezTo>
                  <a:pt x="166" y="178"/>
                  <a:pt x="179" y="166"/>
                  <a:pt x="188" y="151"/>
                </a:cubicBezTo>
                <a:cubicBezTo>
                  <a:pt x="196" y="135"/>
                  <a:pt x="201" y="118"/>
                  <a:pt x="201" y="100"/>
                </a:cubicBezTo>
                <a:cubicBezTo>
                  <a:pt x="201" y="82"/>
                  <a:pt x="196" y="65"/>
                  <a:pt x="188" y="50"/>
                </a:cubicBezTo>
                <a:close/>
                <a:moveTo>
                  <a:pt x="166" y="85"/>
                </a:moveTo>
                <a:cubicBezTo>
                  <a:pt x="95" y="156"/>
                  <a:pt x="95" y="156"/>
                  <a:pt x="95" y="156"/>
                </a:cubicBezTo>
                <a:cubicBezTo>
                  <a:pt x="93" y="158"/>
                  <a:pt x="91" y="158"/>
                  <a:pt x="89" y="158"/>
                </a:cubicBezTo>
                <a:cubicBezTo>
                  <a:pt x="86" y="158"/>
                  <a:pt x="84" y="158"/>
                  <a:pt x="83" y="156"/>
                </a:cubicBezTo>
                <a:cubicBezTo>
                  <a:pt x="35" y="109"/>
                  <a:pt x="35" y="109"/>
                  <a:pt x="35" y="109"/>
                </a:cubicBezTo>
                <a:cubicBezTo>
                  <a:pt x="34" y="107"/>
                  <a:pt x="33" y="105"/>
                  <a:pt x="33" y="103"/>
                </a:cubicBezTo>
                <a:cubicBezTo>
                  <a:pt x="33" y="100"/>
                  <a:pt x="34" y="98"/>
                  <a:pt x="35" y="97"/>
                </a:cubicBezTo>
                <a:cubicBezTo>
                  <a:pt x="47" y="85"/>
                  <a:pt x="47" y="85"/>
                  <a:pt x="47" y="85"/>
                </a:cubicBezTo>
                <a:cubicBezTo>
                  <a:pt x="49" y="83"/>
                  <a:pt x="51" y="82"/>
                  <a:pt x="53" y="82"/>
                </a:cubicBezTo>
                <a:cubicBezTo>
                  <a:pt x="55" y="82"/>
                  <a:pt x="57" y="83"/>
                  <a:pt x="59" y="85"/>
                </a:cubicBezTo>
                <a:cubicBezTo>
                  <a:pt x="89" y="114"/>
                  <a:pt x="89" y="114"/>
                  <a:pt x="89" y="114"/>
                </a:cubicBezTo>
                <a:cubicBezTo>
                  <a:pt x="142" y="61"/>
                  <a:pt x="142" y="61"/>
                  <a:pt x="142" y="61"/>
                </a:cubicBezTo>
                <a:cubicBezTo>
                  <a:pt x="144" y="59"/>
                  <a:pt x="146" y="59"/>
                  <a:pt x="148" y="59"/>
                </a:cubicBezTo>
                <a:cubicBezTo>
                  <a:pt x="150" y="59"/>
                  <a:pt x="152" y="59"/>
                  <a:pt x="154" y="61"/>
                </a:cubicBezTo>
                <a:cubicBezTo>
                  <a:pt x="166" y="73"/>
                  <a:pt x="166" y="73"/>
                  <a:pt x="166" y="73"/>
                </a:cubicBezTo>
                <a:cubicBezTo>
                  <a:pt x="167" y="74"/>
                  <a:pt x="168" y="76"/>
                  <a:pt x="168" y="79"/>
                </a:cubicBezTo>
                <a:cubicBezTo>
                  <a:pt x="168" y="81"/>
                  <a:pt x="167" y="83"/>
                  <a:pt x="166" y="85"/>
                </a:cubicBezTo>
                <a:close/>
                <a:moveTo>
                  <a:pt x="166" y="85"/>
                </a:moveTo>
                <a:cubicBezTo>
                  <a:pt x="166" y="85"/>
                  <a:pt x="166" y="85"/>
                  <a:pt x="166" y="8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74" name="Freeform 15"/>
          <p:cNvSpPr>
            <a:spLocks noEditPoints="1"/>
          </p:cNvSpPr>
          <p:nvPr/>
        </p:nvSpPr>
        <p:spPr bwMode="auto">
          <a:xfrm>
            <a:off x="1284289" y="808038"/>
            <a:ext cx="198437" cy="198438"/>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2 w 201"/>
              <a:gd name="T27" fmla="*/ 137 h 201"/>
              <a:gd name="T28" fmla="*/ 136 w 201"/>
              <a:gd name="T29" fmla="*/ 162 h 201"/>
              <a:gd name="T30" fmla="*/ 101 w 201"/>
              <a:gd name="T31" fmla="*/ 172 h 201"/>
              <a:gd name="T32" fmla="*/ 65 w 201"/>
              <a:gd name="T33" fmla="*/ 162 h 201"/>
              <a:gd name="T34" fmla="*/ 39 w 201"/>
              <a:gd name="T35" fmla="*/ 137 h 201"/>
              <a:gd name="T36" fmla="*/ 29 w 201"/>
              <a:gd name="T37" fmla="*/ 101 h 201"/>
              <a:gd name="T38" fmla="*/ 39 w 201"/>
              <a:gd name="T39" fmla="*/ 65 h 201"/>
              <a:gd name="T40" fmla="*/ 65 w 201"/>
              <a:gd name="T41" fmla="*/ 39 h 201"/>
              <a:gd name="T42" fmla="*/ 101 w 201"/>
              <a:gd name="T43" fmla="*/ 30 h 201"/>
              <a:gd name="T44" fmla="*/ 136 w 201"/>
              <a:gd name="T45" fmla="*/ 39 h 201"/>
              <a:gd name="T46" fmla="*/ 162 w 201"/>
              <a:gd name="T47" fmla="*/ 65 h 201"/>
              <a:gd name="T48" fmla="*/ 172 w 201"/>
              <a:gd name="T49" fmla="*/ 101 h 201"/>
              <a:gd name="T50" fmla="*/ 162 w 201"/>
              <a:gd name="T51" fmla="*/ 137 h 201"/>
              <a:gd name="T52" fmla="*/ 162 w 201"/>
              <a:gd name="T53" fmla="*/ 137 h 201"/>
              <a:gd name="T54" fmla="*/ 162 w 201"/>
              <a:gd name="T55" fmla="*/ 13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8" y="50"/>
                </a:moveTo>
                <a:cubicBezTo>
                  <a:pt x="179" y="35"/>
                  <a:pt x="167" y="23"/>
                  <a:pt x="151" y="14"/>
                </a:cubicBezTo>
                <a:cubicBezTo>
                  <a:pt x="136" y="5"/>
                  <a:pt x="119" y="0"/>
                  <a:pt x="101" y="0"/>
                </a:cubicBezTo>
                <a:cubicBezTo>
                  <a:pt x="82"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2"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2" y="137"/>
                </a:moveTo>
                <a:cubicBezTo>
                  <a:pt x="156" y="147"/>
                  <a:pt x="147" y="156"/>
                  <a:pt x="136" y="162"/>
                </a:cubicBezTo>
                <a:cubicBezTo>
                  <a:pt x="126" y="169"/>
                  <a:pt x="114" y="172"/>
                  <a:pt x="101" y="172"/>
                </a:cubicBezTo>
                <a:cubicBezTo>
                  <a:pt x="88" y="172"/>
                  <a:pt x="76" y="169"/>
                  <a:pt x="65" y="162"/>
                </a:cubicBezTo>
                <a:cubicBezTo>
                  <a:pt x="54" y="156"/>
                  <a:pt x="45" y="147"/>
                  <a:pt x="39" y="137"/>
                </a:cubicBezTo>
                <a:cubicBezTo>
                  <a:pt x="33" y="126"/>
                  <a:pt x="29" y="114"/>
                  <a:pt x="29" y="101"/>
                </a:cubicBezTo>
                <a:cubicBezTo>
                  <a:pt x="29" y="88"/>
                  <a:pt x="33" y="76"/>
                  <a:pt x="39" y="65"/>
                </a:cubicBezTo>
                <a:cubicBezTo>
                  <a:pt x="45" y="54"/>
                  <a:pt x="54" y="45"/>
                  <a:pt x="65" y="39"/>
                </a:cubicBezTo>
                <a:cubicBezTo>
                  <a:pt x="76" y="33"/>
                  <a:pt x="88" y="30"/>
                  <a:pt x="101" y="30"/>
                </a:cubicBezTo>
                <a:cubicBezTo>
                  <a:pt x="114" y="30"/>
                  <a:pt x="126" y="33"/>
                  <a:pt x="136" y="39"/>
                </a:cubicBezTo>
                <a:cubicBezTo>
                  <a:pt x="147" y="45"/>
                  <a:pt x="156" y="54"/>
                  <a:pt x="162" y="65"/>
                </a:cubicBezTo>
                <a:cubicBezTo>
                  <a:pt x="169" y="76"/>
                  <a:pt x="172" y="88"/>
                  <a:pt x="172" y="101"/>
                </a:cubicBezTo>
                <a:cubicBezTo>
                  <a:pt x="172" y="114"/>
                  <a:pt x="169" y="126"/>
                  <a:pt x="162" y="137"/>
                </a:cubicBezTo>
                <a:close/>
                <a:moveTo>
                  <a:pt x="162" y="137"/>
                </a:moveTo>
                <a:cubicBezTo>
                  <a:pt x="162" y="137"/>
                  <a:pt x="162" y="137"/>
                  <a:pt x="162" y="13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75" name="Freeform 16"/>
          <p:cNvSpPr>
            <a:spLocks noEditPoints="1"/>
          </p:cNvSpPr>
          <p:nvPr/>
        </p:nvSpPr>
        <p:spPr bwMode="auto">
          <a:xfrm>
            <a:off x="1328739" y="869950"/>
            <a:ext cx="109537" cy="84138"/>
          </a:xfrm>
          <a:custGeom>
            <a:avLst/>
            <a:gdLst>
              <a:gd name="T0" fmla="*/ 95 w 111"/>
              <a:gd name="T1" fmla="*/ 3 h 86"/>
              <a:gd name="T2" fmla="*/ 89 w 111"/>
              <a:gd name="T3" fmla="*/ 0 h 86"/>
              <a:gd name="T4" fmla="*/ 83 w 111"/>
              <a:gd name="T5" fmla="*/ 3 h 86"/>
              <a:gd name="T6" fmla="*/ 47 w 111"/>
              <a:gd name="T7" fmla="*/ 39 h 86"/>
              <a:gd name="T8" fmla="*/ 28 w 111"/>
              <a:gd name="T9" fmla="*/ 20 h 86"/>
              <a:gd name="T10" fmla="*/ 22 w 111"/>
              <a:gd name="T11" fmla="*/ 17 h 86"/>
              <a:gd name="T12" fmla="*/ 16 w 111"/>
              <a:gd name="T13" fmla="*/ 20 h 86"/>
              <a:gd name="T14" fmla="*/ 3 w 111"/>
              <a:gd name="T15" fmla="*/ 33 h 86"/>
              <a:gd name="T16" fmla="*/ 0 w 111"/>
              <a:gd name="T17" fmla="*/ 39 h 86"/>
              <a:gd name="T18" fmla="*/ 3 w 111"/>
              <a:gd name="T19" fmla="*/ 45 h 86"/>
              <a:gd name="T20" fmla="*/ 41 w 111"/>
              <a:gd name="T21" fmla="*/ 83 h 86"/>
              <a:gd name="T22" fmla="*/ 47 w 111"/>
              <a:gd name="T23" fmla="*/ 86 h 86"/>
              <a:gd name="T24" fmla="*/ 53 w 111"/>
              <a:gd name="T25" fmla="*/ 83 h 86"/>
              <a:gd name="T26" fmla="*/ 108 w 111"/>
              <a:gd name="T27" fmla="*/ 28 h 86"/>
              <a:gd name="T28" fmla="*/ 111 w 111"/>
              <a:gd name="T29" fmla="*/ 22 h 86"/>
              <a:gd name="T30" fmla="*/ 108 w 111"/>
              <a:gd name="T31" fmla="*/ 16 h 86"/>
              <a:gd name="T32" fmla="*/ 95 w 111"/>
              <a:gd name="T33" fmla="*/ 3 h 86"/>
              <a:gd name="T34" fmla="*/ 95 w 111"/>
              <a:gd name="T35" fmla="*/ 3 h 86"/>
              <a:gd name="T36" fmla="*/ 95 w 111"/>
              <a:gd name="T37"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86">
                <a:moveTo>
                  <a:pt x="95" y="3"/>
                </a:moveTo>
                <a:cubicBezTo>
                  <a:pt x="93" y="1"/>
                  <a:pt x="91" y="0"/>
                  <a:pt x="89" y="0"/>
                </a:cubicBezTo>
                <a:cubicBezTo>
                  <a:pt x="87" y="0"/>
                  <a:pt x="85" y="1"/>
                  <a:pt x="83" y="3"/>
                </a:cubicBezTo>
                <a:cubicBezTo>
                  <a:pt x="47" y="39"/>
                  <a:pt x="47" y="39"/>
                  <a:pt x="47" y="39"/>
                </a:cubicBezTo>
                <a:cubicBezTo>
                  <a:pt x="28" y="20"/>
                  <a:pt x="28" y="20"/>
                  <a:pt x="28" y="20"/>
                </a:cubicBezTo>
                <a:cubicBezTo>
                  <a:pt x="26" y="18"/>
                  <a:pt x="24" y="17"/>
                  <a:pt x="22" y="17"/>
                </a:cubicBezTo>
                <a:cubicBezTo>
                  <a:pt x="20" y="17"/>
                  <a:pt x="18" y="18"/>
                  <a:pt x="16" y="20"/>
                </a:cubicBezTo>
                <a:cubicBezTo>
                  <a:pt x="3" y="33"/>
                  <a:pt x="3" y="33"/>
                  <a:pt x="3" y="33"/>
                </a:cubicBezTo>
                <a:cubicBezTo>
                  <a:pt x="1" y="35"/>
                  <a:pt x="0" y="36"/>
                  <a:pt x="0" y="39"/>
                </a:cubicBezTo>
                <a:cubicBezTo>
                  <a:pt x="0" y="41"/>
                  <a:pt x="1" y="43"/>
                  <a:pt x="3" y="45"/>
                </a:cubicBezTo>
                <a:cubicBezTo>
                  <a:pt x="41" y="83"/>
                  <a:pt x="41" y="83"/>
                  <a:pt x="41" y="83"/>
                </a:cubicBezTo>
                <a:cubicBezTo>
                  <a:pt x="43" y="85"/>
                  <a:pt x="45" y="86"/>
                  <a:pt x="47" y="86"/>
                </a:cubicBezTo>
                <a:cubicBezTo>
                  <a:pt x="50" y="86"/>
                  <a:pt x="52" y="85"/>
                  <a:pt x="53" y="83"/>
                </a:cubicBezTo>
                <a:cubicBezTo>
                  <a:pt x="108" y="28"/>
                  <a:pt x="108" y="28"/>
                  <a:pt x="108" y="28"/>
                </a:cubicBezTo>
                <a:cubicBezTo>
                  <a:pt x="110" y="26"/>
                  <a:pt x="111" y="24"/>
                  <a:pt x="111" y="22"/>
                </a:cubicBezTo>
                <a:cubicBezTo>
                  <a:pt x="111" y="20"/>
                  <a:pt x="110" y="18"/>
                  <a:pt x="108" y="16"/>
                </a:cubicBezTo>
                <a:lnTo>
                  <a:pt x="95" y="3"/>
                </a:lnTo>
                <a:close/>
                <a:moveTo>
                  <a:pt x="95" y="3"/>
                </a:moveTo>
                <a:cubicBezTo>
                  <a:pt x="95" y="3"/>
                  <a:pt x="95" y="3"/>
                  <a:pt x="95" y="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76" name="Freeform 17"/>
          <p:cNvSpPr>
            <a:spLocks noEditPoints="1"/>
          </p:cNvSpPr>
          <p:nvPr/>
        </p:nvSpPr>
        <p:spPr bwMode="auto">
          <a:xfrm>
            <a:off x="1533526" y="828676"/>
            <a:ext cx="196850" cy="196850"/>
          </a:xfrm>
          <a:custGeom>
            <a:avLst/>
            <a:gdLst>
              <a:gd name="T0" fmla="*/ 190 w 201"/>
              <a:gd name="T1" fmla="*/ 11 h 201"/>
              <a:gd name="T2" fmla="*/ 163 w 201"/>
              <a:gd name="T3" fmla="*/ 0 h 201"/>
              <a:gd name="T4" fmla="*/ 38 w 201"/>
              <a:gd name="T5" fmla="*/ 0 h 201"/>
              <a:gd name="T6" fmla="*/ 11 w 201"/>
              <a:gd name="T7" fmla="*/ 11 h 201"/>
              <a:gd name="T8" fmla="*/ 0 w 201"/>
              <a:gd name="T9" fmla="*/ 38 h 201"/>
              <a:gd name="T10" fmla="*/ 0 w 201"/>
              <a:gd name="T11" fmla="*/ 164 h 201"/>
              <a:gd name="T12" fmla="*/ 11 w 201"/>
              <a:gd name="T13" fmla="*/ 190 h 201"/>
              <a:gd name="T14" fmla="*/ 38 w 201"/>
              <a:gd name="T15" fmla="*/ 201 h 201"/>
              <a:gd name="T16" fmla="*/ 163 w 201"/>
              <a:gd name="T17" fmla="*/ 201 h 201"/>
              <a:gd name="T18" fmla="*/ 190 w 201"/>
              <a:gd name="T19" fmla="*/ 190 h 201"/>
              <a:gd name="T20" fmla="*/ 201 w 201"/>
              <a:gd name="T21" fmla="*/ 164 h 201"/>
              <a:gd name="T22" fmla="*/ 201 w 201"/>
              <a:gd name="T23" fmla="*/ 38 h 201"/>
              <a:gd name="T24" fmla="*/ 190 w 201"/>
              <a:gd name="T25" fmla="*/ 11 h 201"/>
              <a:gd name="T26" fmla="*/ 170 w 201"/>
              <a:gd name="T27" fmla="*/ 73 h 201"/>
              <a:gd name="T28" fmla="*/ 90 w 201"/>
              <a:gd name="T29" fmla="*/ 154 h 201"/>
              <a:gd name="T30" fmla="*/ 84 w 201"/>
              <a:gd name="T31" fmla="*/ 156 h 201"/>
              <a:gd name="T32" fmla="*/ 78 w 201"/>
              <a:gd name="T33" fmla="*/ 154 h 201"/>
              <a:gd name="T34" fmla="*/ 31 w 201"/>
              <a:gd name="T35" fmla="*/ 107 h 201"/>
              <a:gd name="T36" fmla="*/ 28 w 201"/>
              <a:gd name="T37" fmla="*/ 101 h 201"/>
              <a:gd name="T38" fmla="*/ 31 w 201"/>
              <a:gd name="T39" fmla="*/ 95 h 201"/>
              <a:gd name="T40" fmla="*/ 44 w 201"/>
              <a:gd name="T41" fmla="*/ 82 h 201"/>
              <a:gd name="T42" fmla="*/ 50 w 201"/>
              <a:gd name="T43" fmla="*/ 79 h 201"/>
              <a:gd name="T44" fmla="*/ 56 w 201"/>
              <a:gd name="T45" fmla="*/ 82 h 201"/>
              <a:gd name="T46" fmla="*/ 84 w 201"/>
              <a:gd name="T47" fmla="*/ 109 h 201"/>
              <a:gd name="T48" fmla="*/ 145 w 201"/>
              <a:gd name="T49" fmla="*/ 48 h 201"/>
              <a:gd name="T50" fmla="*/ 151 w 201"/>
              <a:gd name="T51" fmla="*/ 46 h 201"/>
              <a:gd name="T52" fmla="*/ 157 w 201"/>
              <a:gd name="T53" fmla="*/ 48 h 201"/>
              <a:gd name="T54" fmla="*/ 170 w 201"/>
              <a:gd name="T55" fmla="*/ 61 h 201"/>
              <a:gd name="T56" fmla="*/ 172 w 201"/>
              <a:gd name="T57" fmla="*/ 67 h 201"/>
              <a:gd name="T58" fmla="*/ 170 w 201"/>
              <a:gd name="T59" fmla="*/ 73 h 201"/>
              <a:gd name="T60" fmla="*/ 170 w 201"/>
              <a:gd name="T61" fmla="*/ 73 h 201"/>
              <a:gd name="T62" fmla="*/ 170 w 201"/>
              <a:gd name="T63" fmla="*/ 7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90" y="11"/>
                </a:moveTo>
                <a:cubicBezTo>
                  <a:pt x="183" y="4"/>
                  <a:pt x="174" y="0"/>
                  <a:pt x="163" y="0"/>
                </a:cubicBezTo>
                <a:cubicBezTo>
                  <a:pt x="38" y="0"/>
                  <a:pt x="38" y="0"/>
                  <a:pt x="38" y="0"/>
                </a:cubicBezTo>
                <a:cubicBezTo>
                  <a:pt x="27" y="0"/>
                  <a:pt x="18" y="4"/>
                  <a:pt x="11" y="11"/>
                </a:cubicBezTo>
                <a:cubicBezTo>
                  <a:pt x="4" y="19"/>
                  <a:pt x="0" y="28"/>
                  <a:pt x="0" y="38"/>
                </a:cubicBezTo>
                <a:cubicBezTo>
                  <a:pt x="0" y="164"/>
                  <a:pt x="0" y="164"/>
                  <a:pt x="0" y="164"/>
                </a:cubicBezTo>
                <a:cubicBezTo>
                  <a:pt x="0" y="174"/>
                  <a:pt x="4" y="183"/>
                  <a:pt x="11" y="190"/>
                </a:cubicBezTo>
                <a:cubicBezTo>
                  <a:pt x="18" y="198"/>
                  <a:pt x="27" y="201"/>
                  <a:pt x="38" y="201"/>
                </a:cubicBezTo>
                <a:cubicBezTo>
                  <a:pt x="163" y="201"/>
                  <a:pt x="163" y="201"/>
                  <a:pt x="163" y="201"/>
                </a:cubicBezTo>
                <a:cubicBezTo>
                  <a:pt x="174" y="201"/>
                  <a:pt x="183" y="198"/>
                  <a:pt x="190" y="190"/>
                </a:cubicBezTo>
                <a:cubicBezTo>
                  <a:pt x="197" y="183"/>
                  <a:pt x="201" y="174"/>
                  <a:pt x="201" y="164"/>
                </a:cubicBezTo>
                <a:cubicBezTo>
                  <a:pt x="201" y="38"/>
                  <a:pt x="201" y="38"/>
                  <a:pt x="201" y="38"/>
                </a:cubicBezTo>
                <a:cubicBezTo>
                  <a:pt x="201" y="28"/>
                  <a:pt x="197" y="19"/>
                  <a:pt x="190" y="11"/>
                </a:cubicBezTo>
                <a:close/>
                <a:moveTo>
                  <a:pt x="170" y="73"/>
                </a:moveTo>
                <a:cubicBezTo>
                  <a:pt x="90" y="154"/>
                  <a:pt x="90" y="154"/>
                  <a:pt x="90" y="154"/>
                </a:cubicBezTo>
                <a:cubicBezTo>
                  <a:pt x="88" y="155"/>
                  <a:pt x="86" y="156"/>
                  <a:pt x="84" y="156"/>
                </a:cubicBezTo>
                <a:cubicBezTo>
                  <a:pt x="81" y="156"/>
                  <a:pt x="79" y="155"/>
                  <a:pt x="78" y="154"/>
                </a:cubicBezTo>
                <a:cubicBezTo>
                  <a:pt x="31" y="107"/>
                  <a:pt x="31" y="107"/>
                  <a:pt x="31" y="107"/>
                </a:cubicBezTo>
                <a:cubicBezTo>
                  <a:pt x="29" y="105"/>
                  <a:pt x="28" y="103"/>
                  <a:pt x="28" y="101"/>
                </a:cubicBezTo>
                <a:cubicBezTo>
                  <a:pt x="28" y="99"/>
                  <a:pt x="29" y="97"/>
                  <a:pt x="31" y="95"/>
                </a:cubicBezTo>
                <a:cubicBezTo>
                  <a:pt x="44" y="82"/>
                  <a:pt x="44" y="82"/>
                  <a:pt x="44" y="82"/>
                </a:cubicBezTo>
                <a:cubicBezTo>
                  <a:pt x="46" y="80"/>
                  <a:pt x="48" y="79"/>
                  <a:pt x="50" y="79"/>
                </a:cubicBezTo>
                <a:cubicBezTo>
                  <a:pt x="52" y="79"/>
                  <a:pt x="54" y="80"/>
                  <a:pt x="56" y="82"/>
                </a:cubicBezTo>
                <a:cubicBezTo>
                  <a:pt x="84" y="109"/>
                  <a:pt x="84" y="109"/>
                  <a:pt x="84" y="109"/>
                </a:cubicBezTo>
                <a:cubicBezTo>
                  <a:pt x="145" y="48"/>
                  <a:pt x="145" y="48"/>
                  <a:pt x="145" y="48"/>
                </a:cubicBezTo>
                <a:cubicBezTo>
                  <a:pt x="147" y="46"/>
                  <a:pt x="148" y="46"/>
                  <a:pt x="151" y="46"/>
                </a:cubicBezTo>
                <a:cubicBezTo>
                  <a:pt x="153" y="46"/>
                  <a:pt x="155" y="46"/>
                  <a:pt x="157" y="48"/>
                </a:cubicBezTo>
                <a:cubicBezTo>
                  <a:pt x="170" y="61"/>
                  <a:pt x="170" y="61"/>
                  <a:pt x="170" y="61"/>
                </a:cubicBezTo>
                <a:cubicBezTo>
                  <a:pt x="172" y="63"/>
                  <a:pt x="172" y="65"/>
                  <a:pt x="172" y="67"/>
                </a:cubicBezTo>
                <a:cubicBezTo>
                  <a:pt x="172" y="70"/>
                  <a:pt x="172" y="72"/>
                  <a:pt x="170" y="73"/>
                </a:cubicBezTo>
                <a:close/>
                <a:moveTo>
                  <a:pt x="170" y="73"/>
                </a:moveTo>
                <a:cubicBezTo>
                  <a:pt x="170" y="73"/>
                  <a:pt x="170" y="73"/>
                  <a:pt x="170" y="7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77" name="Freeform 18"/>
          <p:cNvSpPr>
            <a:spLocks noEditPoints="1"/>
          </p:cNvSpPr>
          <p:nvPr/>
        </p:nvSpPr>
        <p:spPr bwMode="auto">
          <a:xfrm>
            <a:off x="6346826" y="585789"/>
            <a:ext cx="200025" cy="127000"/>
          </a:xfrm>
          <a:custGeom>
            <a:avLst/>
            <a:gdLst>
              <a:gd name="T0" fmla="*/ 199 w 204"/>
              <a:gd name="T1" fmla="*/ 15 h 128"/>
              <a:gd name="T2" fmla="*/ 189 w 204"/>
              <a:gd name="T3" fmla="*/ 5 h 128"/>
              <a:gd name="T4" fmla="*/ 177 w 204"/>
              <a:gd name="T5" fmla="*/ 0 h 128"/>
              <a:gd name="T6" fmla="*/ 165 w 204"/>
              <a:gd name="T7" fmla="*/ 5 h 128"/>
              <a:gd name="T8" fmla="*/ 102 w 204"/>
              <a:gd name="T9" fmla="*/ 68 h 128"/>
              <a:gd name="T10" fmla="*/ 38 w 204"/>
              <a:gd name="T11" fmla="*/ 5 h 128"/>
              <a:gd name="T12" fmla="*/ 26 w 204"/>
              <a:gd name="T13" fmla="*/ 0 h 128"/>
              <a:gd name="T14" fmla="*/ 14 w 204"/>
              <a:gd name="T15" fmla="*/ 5 h 128"/>
              <a:gd name="T16" fmla="*/ 5 w 204"/>
              <a:gd name="T17" fmla="*/ 15 h 128"/>
              <a:gd name="T18" fmla="*/ 0 w 204"/>
              <a:gd name="T19" fmla="*/ 27 h 128"/>
              <a:gd name="T20" fmla="*/ 5 w 204"/>
              <a:gd name="T21" fmla="*/ 38 h 128"/>
              <a:gd name="T22" fmla="*/ 90 w 204"/>
              <a:gd name="T23" fmla="*/ 124 h 128"/>
              <a:gd name="T24" fmla="*/ 102 w 204"/>
              <a:gd name="T25" fmla="*/ 128 h 128"/>
              <a:gd name="T26" fmla="*/ 114 w 204"/>
              <a:gd name="T27" fmla="*/ 124 h 128"/>
              <a:gd name="T28" fmla="*/ 199 w 204"/>
              <a:gd name="T29" fmla="*/ 38 h 128"/>
              <a:gd name="T30" fmla="*/ 204 w 204"/>
              <a:gd name="T31" fmla="*/ 27 h 128"/>
              <a:gd name="T32" fmla="*/ 199 w 204"/>
              <a:gd name="T33" fmla="*/ 15 h 128"/>
              <a:gd name="T34" fmla="*/ 199 w 204"/>
              <a:gd name="T35" fmla="*/ 15 h 128"/>
              <a:gd name="T36" fmla="*/ 199 w 204"/>
              <a:gd name="T37"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28">
                <a:moveTo>
                  <a:pt x="199" y="15"/>
                </a:moveTo>
                <a:cubicBezTo>
                  <a:pt x="189" y="5"/>
                  <a:pt x="189" y="5"/>
                  <a:pt x="189" y="5"/>
                </a:cubicBezTo>
                <a:cubicBezTo>
                  <a:pt x="186" y="2"/>
                  <a:pt x="182" y="0"/>
                  <a:pt x="177" y="0"/>
                </a:cubicBezTo>
                <a:cubicBezTo>
                  <a:pt x="173" y="0"/>
                  <a:pt x="169" y="2"/>
                  <a:pt x="165" y="5"/>
                </a:cubicBezTo>
                <a:cubicBezTo>
                  <a:pt x="102" y="68"/>
                  <a:pt x="102" y="68"/>
                  <a:pt x="102" y="68"/>
                </a:cubicBezTo>
                <a:cubicBezTo>
                  <a:pt x="38" y="5"/>
                  <a:pt x="38" y="5"/>
                  <a:pt x="38" y="5"/>
                </a:cubicBezTo>
                <a:cubicBezTo>
                  <a:pt x="35" y="2"/>
                  <a:pt x="31" y="0"/>
                  <a:pt x="26" y="0"/>
                </a:cubicBezTo>
                <a:cubicBezTo>
                  <a:pt x="22" y="0"/>
                  <a:pt x="18" y="2"/>
                  <a:pt x="14" y="5"/>
                </a:cubicBezTo>
                <a:cubicBezTo>
                  <a:pt x="5" y="15"/>
                  <a:pt x="5" y="15"/>
                  <a:pt x="5" y="15"/>
                </a:cubicBezTo>
                <a:cubicBezTo>
                  <a:pt x="1" y="18"/>
                  <a:pt x="0" y="22"/>
                  <a:pt x="0" y="27"/>
                </a:cubicBezTo>
                <a:cubicBezTo>
                  <a:pt x="0" y="31"/>
                  <a:pt x="1" y="35"/>
                  <a:pt x="5" y="38"/>
                </a:cubicBezTo>
                <a:cubicBezTo>
                  <a:pt x="90" y="124"/>
                  <a:pt x="90" y="124"/>
                  <a:pt x="90" y="124"/>
                </a:cubicBezTo>
                <a:cubicBezTo>
                  <a:pt x="93" y="127"/>
                  <a:pt x="97" y="128"/>
                  <a:pt x="102" y="128"/>
                </a:cubicBezTo>
                <a:cubicBezTo>
                  <a:pt x="106" y="128"/>
                  <a:pt x="110" y="127"/>
                  <a:pt x="114" y="124"/>
                </a:cubicBezTo>
                <a:cubicBezTo>
                  <a:pt x="199" y="38"/>
                  <a:pt x="199" y="38"/>
                  <a:pt x="199" y="38"/>
                </a:cubicBezTo>
                <a:cubicBezTo>
                  <a:pt x="202" y="35"/>
                  <a:pt x="204" y="31"/>
                  <a:pt x="204" y="27"/>
                </a:cubicBezTo>
                <a:cubicBezTo>
                  <a:pt x="204" y="22"/>
                  <a:pt x="202" y="18"/>
                  <a:pt x="199" y="15"/>
                </a:cubicBezTo>
                <a:close/>
                <a:moveTo>
                  <a:pt x="199" y="15"/>
                </a:moveTo>
                <a:cubicBezTo>
                  <a:pt x="199" y="15"/>
                  <a:pt x="199" y="15"/>
                  <a:pt x="199" y="1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78" name="Freeform 19"/>
          <p:cNvSpPr>
            <a:spLocks noEditPoints="1"/>
          </p:cNvSpPr>
          <p:nvPr/>
        </p:nvSpPr>
        <p:spPr bwMode="auto">
          <a:xfrm>
            <a:off x="6632576" y="561975"/>
            <a:ext cx="201612" cy="127000"/>
          </a:xfrm>
          <a:custGeom>
            <a:avLst/>
            <a:gdLst>
              <a:gd name="T0" fmla="*/ 199 w 204"/>
              <a:gd name="T1" fmla="*/ 90 h 128"/>
              <a:gd name="T2" fmla="*/ 114 w 204"/>
              <a:gd name="T3" fmla="*/ 5 h 128"/>
              <a:gd name="T4" fmla="*/ 102 w 204"/>
              <a:gd name="T5" fmla="*/ 0 h 128"/>
              <a:gd name="T6" fmla="*/ 90 w 204"/>
              <a:gd name="T7" fmla="*/ 5 h 128"/>
              <a:gd name="T8" fmla="*/ 5 w 204"/>
              <a:gd name="T9" fmla="*/ 90 h 128"/>
              <a:gd name="T10" fmla="*/ 0 w 204"/>
              <a:gd name="T11" fmla="*/ 102 h 128"/>
              <a:gd name="T12" fmla="*/ 5 w 204"/>
              <a:gd name="T13" fmla="*/ 114 h 128"/>
              <a:gd name="T14" fmla="*/ 15 w 204"/>
              <a:gd name="T15" fmla="*/ 124 h 128"/>
              <a:gd name="T16" fmla="*/ 26 w 204"/>
              <a:gd name="T17" fmla="*/ 128 h 128"/>
              <a:gd name="T18" fmla="*/ 38 w 204"/>
              <a:gd name="T19" fmla="*/ 124 h 128"/>
              <a:gd name="T20" fmla="*/ 102 w 204"/>
              <a:gd name="T21" fmla="*/ 60 h 128"/>
              <a:gd name="T22" fmla="*/ 165 w 204"/>
              <a:gd name="T23" fmla="*/ 124 h 128"/>
              <a:gd name="T24" fmla="*/ 177 w 204"/>
              <a:gd name="T25" fmla="*/ 128 h 128"/>
              <a:gd name="T26" fmla="*/ 189 w 204"/>
              <a:gd name="T27" fmla="*/ 124 h 128"/>
              <a:gd name="T28" fmla="*/ 199 w 204"/>
              <a:gd name="T29" fmla="*/ 114 h 128"/>
              <a:gd name="T30" fmla="*/ 204 w 204"/>
              <a:gd name="T31" fmla="*/ 102 h 128"/>
              <a:gd name="T32" fmla="*/ 199 w 204"/>
              <a:gd name="T33" fmla="*/ 90 h 128"/>
              <a:gd name="T34" fmla="*/ 199 w 204"/>
              <a:gd name="T35" fmla="*/ 90 h 128"/>
              <a:gd name="T36" fmla="*/ 199 w 204"/>
              <a:gd name="T37"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28">
                <a:moveTo>
                  <a:pt x="199" y="90"/>
                </a:moveTo>
                <a:cubicBezTo>
                  <a:pt x="114" y="5"/>
                  <a:pt x="114" y="5"/>
                  <a:pt x="114" y="5"/>
                </a:cubicBezTo>
                <a:cubicBezTo>
                  <a:pt x="110" y="2"/>
                  <a:pt x="106" y="0"/>
                  <a:pt x="102" y="0"/>
                </a:cubicBezTo>
                <a:cubicBezTo>
                  <a:pt x="97" y="0"/>
                  <a:pt x="93" y="2"/>
                  <a:pt x="90" y="5"/>
                </a:cubicBezTo>
                <a:cubicBezTo>
                  <a:pt x="5" y="90"/>
                  <a:pt x="5" y="90"/>
                  <a:pt x="5" y="90"/>
                </a:cubicBezTo>
                <a:cubicBezTo>
                  <a:pt x="1" y="93"/>
                  <a:pt x="0" y="97"/>
                  <a:pt x="0" y="102"/>
                </a:cubicBezTo>
                <a:cubicBezTo>
                  <a:pt x="0" y="107"/>
                  <a:pt x="1" y="111"/>
                  <a:pt x="5" y="114"/>
                </a:cubicBezTo>
                <a:cubicBezTo>
                  <a:pt x="15" y="124"/>
                  <a:pt x="15" y="124"/>
                  <a:pt x="15" y="124"/>
                </a:cubicBezTo>
                <a:cubicBezTo>
                  <a:pt x="18" y="127"/>
                  <a:pt x="22" y="128"/>
                  <a:pt x="26" y="128"/>
                </a:cubicBezTo>
                <a:cubicBezTo>
                  <a:pt x="31" y="128"/>
                  <a:pt x="35" y="127"/>
                  <a:pt x="38" y="124"/>
                </a:cubicBezTo>
                <a:cubicBezTo>
                  <a:pt x="102" y="60"/>
                  <a:pt x="102" y="60"/>
                  <a:pt x="102" y="60"/>
                </a:cubicBezTo>
                <a:cubicBezTo>
                  <a:pt x="165" y="124"/>
                  <a:pt x="165" y="124"/>
                  <a:pt x="165" y="124"/>
                </a:cubicBezTo>
                <a:cubicBezTo>
                  <a:pt x="168" y="127"/>
                  <a:pt x="172" y="128"/>
                  <a:pt x="177" y="128"/>
                </a:cubicBezTo>
                <a:cubicBezTo>
                  <a:pt x="182" y="128"/>
                  <a:pt x="186" y="127"/>
                  <a:pt x="189" y="124"/>
                </a:cubicBezTo>
                <a:cubicBezTo>
                  <a:pt x="199" y="114"/>
                  <a:pt x="199" y="114"/>
                  <a:pt x="199" y="114"/>
                </a:cubicBezTo>
                <a:cubicBezTo>
                  <a:pt x="202" y="110"/>
                  <a:pt x="204" y="107"/>
                  <a:pt x="204" y="102"/>
                </a:cubicBezTo>
                <a:cubicBezTo>
                  <a:pt x="204" y="97"/>
                  <a:pt x="202" y="93"/>
                  <a:pt x="199" y="90"/>
                </a:cubicBezTo>
                <a:close/>
                <a:moveTo>
                  <a:pt x="199" y="90"/>
                </a:moveTo>
                <a:cubicBezTo>
                  <a:pt x="199" y="90"/>
                  <a:pt x="199" y="90"/>
                  <a:pt x="199" y="9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79" name="Freeform 20"/>
          <p:cNvSpPr>
            <a:spLocks noEditPoints="1"/>
          </p:cNvSpPr>
          <p:nvPr/>
        </p:nvSpPr>
        <p:spPr bwMode="auto">
          <a:xfrm>
            <a:off x="5811838" y="528638"/>
            <a:ext cx="125412" cy="200025"/>
          </a:xfrm>
          <a:custGeom>
            <a:avLst/>
            <a:gdLst>
              <a:gd name="T0" fmla="*/ 60 w 128"/>
              <a:gd name="T1" fmla="*/ 102 h 203"/>
              <a:gd name="T2" fmla="*/ 124 w 128"/>
              <a:gd name="T3" fmla="*/ 38 h 203"/>
              <a:gd name="T4" fmla="*/ 128 w 128"/>
              <a:gd name="T5" fmla="*/ 26 h 203"/>
              <a:gd name="T6" fmla="*/ 124 w 128"/>
              <a:gd name="T7" fmla="*/ 14 h 203"/>
              <a:gd name="T8" fmla="*/ 114 w 128"/>
              <a:gd name="T9" fmla="*/ 5 h 203"/>
              <a:gd name="T10" fmla="*/ 102 w 128"/>
              <a:gd name="T11" fmla="*/ 0 h 203"/>
              <a:gd name="T12" fmla="*/ 90 w 128"/>
              <a:gd name="T13" fmla="*/ 5 h 203"/>
              <a:gd name="T14" fmla="*/ 5 w 128"/>
              <a:gd name="T15" fmla="*/ 90 h 203"/>
              <a:gd name="T16" fmla="*/ 0 w 128"/>
              <a:gd name="T17" fmla="*/ 102 h 203"/>
              <a:gd name="T18" fmla="*/ 5 w 128"/>
              <a:gd name="T19" fmla="*/ 113 h 203"/>
              <a:gd name="T20" fmla="*/ 90 w 128"/>
              <a:gd name="T21" fmla="*/ 199 h 203"/>
              <a:gd name="T22" fmla="*/ 102 w 128"/>
              <a:gd name="T23" fmla="*/ 203 h 203"/>
              <a:gd name="T24" fmla="*/ 114 w 128"/>
              <a:gd name="T25" fmla="*/ 199 h 203"/>
              <a:gd name="T26" fmla="*/ 124 w 128"/>
              <a:gd name="T27" fmla="*/ 189 h 203"/>
              <a:gd name="T28" fmla="*/ 128 w 128"/>
              <a:gd name="T29" fmla="*/ 177 h 203"/>
              <a:gd name="T30" fmla="*/ 124 w 128"/>
              <a:gd name="T31" fmla="*/ 165 h 203"/>
              <a:gd name="T32" fmla="*/ 60 w 128"/>
              <a:gd name="T33" fmla="*/ 102 h 203"/>
              <a:gd name="T34" fmla="*/ 60 w 128"/>
              <a:gd name="T35" fmla="*/ 102 h 203"/>
              <a:gd name="T36" fmla="*/ 60 w 128"/>
              <a:gd name="T37"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203">
                <a:moveTo>
                  <a:pt x="60" y="102"/>
                </a:moveTo>
                <a:cubicBezTo>
                  <a:pt x="124" y="38"/>
                  <a:pt x="124" y="38"/>
                  <a:pt x="124" y="38"/>
                </a:cubicBezTo>
                <a:cubicBezTo>
                  <a:pt x="127" y="35"/>
                  <a:pt x="128" y="31"/>
                  <a:pt x="128" y="26"/>
                </a:cubicBezTo>
                <a:cubicBezTo>
                  <a:pt x="128" y="22"/>
                  <a:pt x="127" y="18"/>
                  <a:pt x="124" y="14"/>
                </a:cubicBezTo>
                <a:cubicBezTo>
                  <a:pt x="114" y="5"/>
                  <a:pt x="114" y="5"/>
                  <a:pt x="114" y="5"/>
                </a:cubicBezTo>
                <a:cubicBezTo>
                  <a:pt x="110" y="1"/>
                  <a:pt x="107" y="0"/>
                  <a:pt x="102" y="0"/>
                </a:cubicBezTo>
                <a:cubicBezTo>
                  <a:pt x="97" y="0"/>
                  <a:pt x="93" y="1"/>
                  <a:pt x="90" y="5"/>
                </a:cubicBezTo>
                <a:cubicBezTo>
                  <a:pt x="5" y="90"/>
                  <a:pt x="5" y="90"/>
                  <a:pt x="5" y="90"/>
                </a:cubicBezTo>
                <a:cubicBezTo>
                  <a:pt x="1" y="93"/>
                  <a:pt x="0" y="97"/>
                  <a:pt x="0" y="102"/>
                </a:cubicBezTo>
                <a:cubicBezTo>
                  <a:pt x="0" y="106"/>
                  <a:pt x="1" y="110"/>
                  <a:pt x="5" y="113"/>
                </a:cubicBezTo>
                <a:cubicBezTo>
                  <a:pt x="90" y="199"/>
                  <a:pt x="90" y="199"/>
                  <a:pt x="90" y="199"/>
                </a:cubicBezTo>
                <a:cubicBezTo>
                  <a:pt x="93" y="202"/>
                  <a:pt x="97" y="203"/>
                  <a:pt x="102" y="203"/>
                </a:cubicBezTo>
                <a:cubicBezTo>
                  <a:pt x="107" y="203"/>
                  <a:pt x="110" y="202"/>
                  <a:pt x="114" y="199"/>
                </a:cubicBezTo>
                <a:cubicBezTo>
                  <a:pt x="124" y="189"/>
                  <a:pt x="124" y="189"/>
                  <a:pt x="124" y="189"/>
                </a:cubicBezTo>
                <a:cubicBezTo>
                  <a:pt x="127" y="186"/>
                  <a:pt x="128" y="182"/>
                  <a:pt x="128" y="177"/>
                </a:cubicBezTo>
                <a:cubicBezTo>
                  <a:pt x="128" y="172"/>
                  <a:pt x="127" y="168"/>
                  <a:pt x="124" y="165"/>
                </a:cubicBezTo>
                <a:lnTo>
                  <a:pt x="60" y="102"/>
                </a:lnTo>
                <a:close/>
                <a:moveTo>
                  <a:pt x="60" y="102"/>
                </a:moveTo>
                <a:cubicBezTo>
                  <a:pt x="60" y="102"/>
                  <a:pt x="60" y="102"/>
                  <a:pt x="60" y="10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80" name="Freeform 21"/>
          <p:cNvSpPr>
            <a:spLocks noEditPoints="1"/>
          </p:cNvSpPr>
          <p:nvPr/>
        </p:nvSpPr>
        <p:spPr bwMode="auto">
          <a:xfrm>
            <a:off x="1811339" y="854075"/>
            <a:ext cx="198437" cy="152400"/>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81" name="Freeform 22"/>
          <p:cNvSpPr>
            <a:spLocks noEditPoints="1"/>
          </p:cNvSpPr>
          <p:nvPr/>
        </p:nvSpPr>
        <p:spPr bwMode="auto">
          <a:xfrm>
            <a:off x="3028951" y="566739"/>
            <a:ext cx="74612" cy="128588"/>
          </a:xfrm>
          <a:custGeom>
            <a:avLst/>
            <a:gdLst>
              <a:gd name="T0" fmla="*/ 24 w 76"/>
              <a:gd name="T1" fmla="*/ 66 h 131"/>
              <a:gd name="T2" fmla="*/ 75 w 76"/>
              <a:gd name="T3" fmla="*/ 14 h 131"/>
              <a:gd name="T4" fmla="*/ 76 w 76"/>
              <a:gd name="T5" fmla="*/ 11 h 131"/>
              <a:gd name="T6" fmla="*/ 75 w 76"/>
              <a:gd name="T7" fmla="*/ 8 h 131"/>
              <a:gd name="T8" fmla="*/ 69 w 76"/>
              <a:gd name="T9" fmla="*/ 2 h 131"/>
              <a:gd name="T10" fmla="*/ 66 w 76"/>
              <a:gd name="T11" fmla="*/ 0 h 131"/>
              <a:gd name="T12" fmla="*/ 63 w 76"/>
              <a:gd name="T13" fmla="*/ 2 h 131"/>
              <a:gd name="T14" fmla="*/ 2 w 76"/>
              <a:gd name="T15" fmla="*/ 63 h 131"/>
              <a:gd name="T16" fmla="*/ 0 w 76"/>
              <a:gd name="T17" fmla="*/ 66 h 131"/>
              <a:gd name="T18" fmla="*/ 2 w 76"/>
              <a:gd name="T19" fmla="*/ 69 h 131"/>
              <a:gd name="T20" fmla="*/ 63 w 76"/>
              <a:gd name="T21" fmla="*/ 130 h 131"/>
              <a:gd name="T22" fmla="*/ 66 w 76"/>
              <a:gd name="T23" fmla="*/ 131 h 131"/>
              <a:gd name="T24" fmla="*/ 69 w 76"/>
              <a:gd name="T25" fmla="*/ 130 h 131"/>
              <a:gd name="T26" fmla="*/ 75 w 76"/>
              <a:gd name="T27" fmla="*/ 123 h 131"/>
              <a:gd name="T28" fmla="*/ 76 w 76"/>
              <a:gd name="T29" fmla="*/ 120 h 131"/>
              <a:gd name="T30" fmla="*/ 75 w 76"/>
              <a:gd name="T31" fmla="*/ 117 h 131"/>
              <a:gd name="T32" fmla="*/ 24 w 76"/>
              <a:gd name="T33" fmla="*/ 66 h 131"/>
              <a:gd name="T34" fmla="*/ 24 w 76"/>
              <a:gd name="T35" fmla="*/ 66 h 131"/>
              <a:gd name="T36" fmla="*/ 24 w 76"/>
              <a:gd name="T37"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31">
                <a:moveTo>
                  <a:pt x="24" y="66"/>
                </a:moveTo>
                <a:cubicBezTo>
                  <a:pt x="75" y="14"/>
                  <a:pt x="75" y="14"/>
                  <a:pt x="75" y="14"/>
                </a:cubicBezTo>
                <a:cubicBezTo>
                  <a:pt x="76" y="13"/>
                  <a:pt x="76" y="12"/>
                  <a:pt x="76" y="11"/>
                </a:cubicBezTo>
                <a:cubicBezTo>
                  <a:pt x="76" y="10"/>
                  <a:pt x="76" y="9"/>
                  <a:pt x="75" y="8"/>
                </a:cubicBezTo>
                <a:cubicBezTo>
                  <a:pt x="69" y="2"/>
                  <a:pt x="69" y="2"/>
                  <a:pt x="69" y="2"/>
                </a:cubicBezTo>
                <a:cubicBezTo>
                  <a:pt x="68" y="1"/>
                  <a:pt x="67" y="0"/>
                  <a:pt x="66" y="0"/>
                </a:cubicBezTo>
                <a:cubicBezTo>
                  <a:pt x="65" y="0"/>
                  <a:pt x="63" y="1"/>
                  <a:pt x="63" y="2"/>
                </a:cubicBezTo>
                <a:cubicBezTo>
                  <a:pt x="2" y="63"/>
                  <a:pt x="2" y="63"/>
                  <a:pt x="2" y="63"/>
                </a:cubicBezTo>
                <a:cubicBezTo>
                  <a:pt x="1" y="64"/>
                  <a:pt x="0" y="65"/>
                  <a:pt x="0" y="66"/>
                </a:cubicBezTo>
                <a:cubicBezTo>
                  <a:pt x="0" y="67"/>
                  <a:pt x="1" y="68"/>
                  <a:pt x="2" y="69"/>
                </a:cubicBezTo>
                <a:cubicBezTo>
                  <a:pt x="63" y="130"/>
                  <a:pt x="63" y="130"/>
                  <a:pt x="63" y="130"/>
                </a:cubicBezTo>
                <a:cubicBezTo>
                  <a:pt x="63" y="131"/>
                  <a:pt x="64" y="131"/>
                  <a:pt x="66" y="131"/>
                </a:cubicBezTo>
                <a:cubicBezTo>
                  <a:pt x="67" y="131"/>
                  <a:pt x="68" y="131"/>
                  <a:pt x="69" y="130"/>
                </a:cubicBezTo>
                <a:cubicBezTo>
                  <a:pt x="75" y="123"/>
                  <a:pt x="75" y="123"/>
                  <a:pt x="75" y="123"/>
                </a:cubicBezTo>
                <a:cubicBezTo>
                  <a:pt x="76" y="122"/>
                  <a:pt x="76" y="121"/>
                  <a:pt x="76" y="120"/>
                </a:cubicBezTo>
                <a:cubicBezTo>
                  <a:pt x="76" y="119"/>
                  <a:pt x="76" y="118"/>
                  <a:pt x="75" y="117"/>
                </a:cubicBezTo>
                <a:lnTo>
                  <a:pt x="24" y="66"/>
                </a:lnTo>
                <a:close/>
                <a:moveTo>
                  <a:pt x="24" y="66"/>
                </a:moveTo>
                <a:cubicBezTo>
                  <a:pt x="24" y="66"/>
                  <a:pt x="24" y="66"/>
                  <a:pt x="24" y="6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82" name="Freeform 23"/>
          <p:cNvSpPr>
            <a:spLocks noEditPoints="1"/>
          </p:cNvSpPr>
          <p:nvPr/>
        </p:nvSpPr>
        <p:spPr bwMode="auto">
          <a:xfrm>
            <a:off x="3295652" y="598489"/>
            <a:ext cx="128587" cy="74613"/>
          </a:xfrm>
          <a:custGeom>
            <a:avLst/>
            <a:gdLst>
              <a:gd name="T0" fmla="*/ 129 w 131"/>
              <a:gd name="T1" fmla="*/ 8 h 76"/>
              <a:gd name="T2" fmla="*/ 123 w 131"/>
              <a:gd name="T3" fmla="*/ 1 h 76"/>
              <a:gd name="T4" fmla="*/ 120 w 131"/>
              <a:gd name="T5" fmla="*/ 0 h 76"/>
              <a:gd name="T6" fmla="*/ 117 w 131"/>
              <a:gd name="T7" fmla="*/ 1 h 76"/>
              <a:gd name="T8" fmla="*/ 65 w 131"/>
              <a:gd name="T9" fmla="*/ 52 h 76"/>
              <a:gd name="T10" fmla="*/ 14 w 131"/>
              <a:gd name="T11" fmla="*/ 1 h 76"/>
              <a:gd name="T12" fmla="*/ 11 w 131"/>
              <a:gd name="T13" fmla="*/ 0 h 76"/>
              <a:gd name="T14" fmla="*/ 8 w 131"/>
              <a:gd name="T15" fmla="*/ 1 h 76"/>
              <a:gd name="T16" fmla="*/ 1 w 131"/>
              <a:gd name="T17" fmla="*/ 8 h 76"/>
              <a:gd name="T18" fmla="*/ 0 w 131"/>
              <a:gd name="T19" fmla="*/ 11 h 76"/>
              <a:gd name="T20" fmla="*/ 1 w 131"/>
              <a:gd name="T21" fmla="*/ 14 h 76"/>
              <a:gd name="T22" fmla="*/ 62 w 131"/>
              <a:gd name="T23" fmla="*/ 75 h 76"/>
              <a:gd name="T24" fmla="*/ 65 w 131"/>
              <a:gd name="T25" fmla="*/ 76 h 76"/>
              <a:gd name="T26" fmla="*/ 68 w 131"/>
              <a:gd name="T27" fmla="*/ 75 h 76"/>
              <a:gd name="T28" fmla="*/ 129 w 131"/>
              <a:gd name="T29" fmla="*/ 14 h 76"/>
              <a:gd name="T30" fmla="*/ 131 w 131"/>
              <a:gd name="T31" fmla="*/ 11 h 76"/>
              <a:gd name="T32" fmla="*/ 129 w 131"/>
              <a:gd name="T33" fmla="*/ 8 h 76"/>
              <a:gd name="T34" fmla="*/ 129 w 131"/>
              <a:gd name="T35" fmla="*/ 8 h 76"/>
              <a:gd name="T36" fmla="*/ 129 w 131"/>
              <a:gd name="T37" fmla="*/ 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129" y="8"/>
                </a:moveTo>
                <a:cubicBezTo>
                  <a:pt x="123" y="1"/>
                  <a:pt x="123" y="1"/>
                  <a:pt x="123" y="1"/>
                </a:cubicBezTo>
                <a:cubicBezTo>
                  <a:pt x="122" y="0"/>
                  <a:pt x="121" y="0"/>
                  <a:pt x="120" y="0"/>
                </a:cubicBezTo>
                <a:cubicBezTo>
                  <a:pt x="119" y="0"/>
                  <a:pt x="118" y="0"/>
                  <a:pt x="117" y="1"/>
                </a:cubicBezTo>
                <a:cubicBezTo>
                  <a:pt x="65" y="52"/>
                  <a:pt x="65" y="52"/>
                  <a:pt x="65" y="52"/>
                </a:cubicBezTo>
                <a:cubicBezTo>
                  <a:pt x="14" y="1"/>
                  <a:pt x="14" y="1"/>
                  <a:pt x="14" y="1"/>
                </a:cubicBezTo>
                <a:cubicBezTo>
                  <a:pt x="13" y="0"/>
                  <a:pt x="12" y="0"/>
                  <a:pt x="11" y="0"/>
                </a:cubicBezTo>
                <a:cubicBezTo>
                  <a:pt x="10" y="0"/>
                  <a:pt x="9" y="0"/>
                  <a:pt x="8" y="1"/>
                </a:cubicBezTo>
                <a:cubicBezTo>
                  <a:pt x="1" y="8"/>
                  <a:pt x="1" y="8"/>
                  <a:pt x="1" y="8"/>
                </a:cubicBezTo>
                <a:cubicBezTo>
                  <a:pt x="1" y="8"/>
                  <a:pt x="0" y="9"/>
                  <a:pt x="0" y="11"/>
                </a:cubicBezTo>
                <a:cubicBezTo>
                  <a:pt x="0" y="12"/>
                  <a:pt x="1" y="13"/>
                  <a:pt x="1" y="14"/>
                </a:cubicBezTo>
                <a:cubicBezTo>
                  <a:pt x="62" y="75"/>
                  <a:pt x="62" y="75"/>
                  <a:pt x="62" y="75"/>
                </a:cubicBezTo>
                <a:cubicBezTo>
                  <a:pt x="63" y="75"/>
                  <a:pt x="64" y="76"/>
                  <a:pt x="65" y="76"/>
                </a:cubicBezTo>
                <a:cubicBezTo>
                  <a:pt x="67" y="76"/>
                  <a:pt x="68" y="75"/>
                  <a:pt x="68" y="75"/>
                </a:cubicBezTo>
                <a:cubicBezTo>
                  <a:pt x="129" y="14"/>
                  <a:pt x="129" y="14"/>
                  <a:pt x="129" y="14"/>
                </a:cubicBezTo>
                <a:cubicBezTo>
                  <a:pt x="130" y="13"/>
                  <a:pt x="131" y="12"/>
                  <a:pt x="131" y="11"/>
                </a:cubicBezTo>
                <a:cubicBezTo>
                  <a:pt x="131" y="9"/>
                  <a:pt x="130" y="8"/>
                  <a:pt x="129" y="8"/>
                </a:cubicBezTo>
                <a:close/>
                <a:moveTo>
                  <a:pt x="129" y="8"/>
                </a:moveTo>
                <a:cubicBezTo>
                  <a:pt x="129" y="8"/>
                  <a:pt x="129" y="8"/>
                  <a:pt x="129" y="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83" name="Freeform 24"/>
          <p:cNvSpPr>
            <a:spLocks noEditPoints="1"/>
          </p:cNvSpPr>
          <p:nvPr/>
        </p:nvSpPr>
        <p:spPr bwMode="auto">
          <a:xfrm>
            <a:off x="3586164" y="550864"/>
            <a:ext cx="74612" cy="128588"/>
          </a:xfrm>
          <a:custGeom>
            <a:avLst/>
            <a:gdLst>
              <a:gd name="T0" fmla="*/ 75 w 76"/>
              <a:gd name="T1" fmla="*/ 62 h 131"/>
              <a:gd name="T2" fmla="*/ 14 w 76"/>
              <a:gd name="T3" fmla="*/ 1 h 131"/>
              <a:gd name="T4" fmla="*/ 11 w 76"/>
              <a:gd name="T5" fmla="*/ 0 h 131"/>
              <a:gd name="T6" fmla="*/ 8 w 76"/>
              <a:gd name="T7" fmla="*/ 1 h 131"/>
              <a:gd name="T8" fmla="*/ 1 w 76"/>
              <a:gd name="T9" fmla="*/ 8 h 131"/>
              <a:gd name="T10" fmla="*/ 0 w 76"/>
              <a:gd name="T11" fmla="*/ 11 h 131"/>
              <a:gd name="T12" fmla="*/ 1 w 76"/>
              <a:gd name="T13" fmla="*/ 14 h 131"/>
              <a:gd name="T14" fmla="*/ 52 w 76"/>
              <a:gd name="T15" fmla="*/ 65 h 131"/>
              <a:gd name="T16" fmla="*/ 1 w 76"/>
              <a:gd name="T17" fmla="*/ 117 h 131"/>
              <a:gd name="T18" fmla="*/ 0 w 76"/>
              <a:gd name="T19" fmla="*/ 120 h 131"/>
              <a:gd name="T20" fmla="*/ 1 w 76"/>
              <a:gd name="T21" fmla="*/ 123 h 131"/>
              <a:gd name="T22" fmla="*/ 8 w 76"/>
              <a:gd name="T23" fmla="*/ 129 h 131"/>
              <a:gd name="T24" fmla="*/ 11 w 76"/>
              <a:gd name="T25" fmla="*/ 131 h 131"/>
              <a:gd name="T26" fmla="*/ 14 w 76"/>
              <a:gd name="T27" fmla="*/ 129 h 131"/>
              <a:gd name="T28" fmla="*/ 75 w 76"/>
              <a:gd name="T29" fmla="*/ 68 h 131"/>
              <a:gd name="T30" fmla="*/ 76 w 76"/>
              <a:gd name="T31" fmla="*/ 65 h 131"/>
              <a:gd name="T32" fmla="*/ 75 w 76"/>
              <a:gd name="T33" fmla="*/ 62 h 131"/>
              <a:gd name="T34" fmla="*/ 75 w 76"/>
              <a:gd name="T35" fmla="*/ 62 h 131"/>
              <a:gd name="T36" fmla="*/ 75 w 76"/>
              <a:gd name="T37" fmla="*/ 6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31">
                <a:moveTo>
                  <a:pt x="75" y="62"/>
                </a:moveTo>
                <a:cubicBezTo>
                  <a:pt x="14" y="1"/>
                  <a:pt x="14" y="1"/>
                  <a:pt x="14" y="1"/>
                </a:cubicBezTo>
                <a:cubicBezTo>
                  <a:pt x="13" y="1"/>
                  <a:pt x="12" y="0"/>
                  <a:pt x="11" y="0"/>
                </a:cubicBezTo>
                <a:cubicBezTo>
                  <a:pt x="9" y="0"/>
                  <a:pt x="8" y="1"/>
                  <a:pt x="8" y="1"/>
                </a:cubicBezTo>
                <a:cubicBezTo>
                  <a:pt x="1" y="8"/>
                  <a:pt x="1" y="8"/>
                  <a:pt x="1" y="8"/>
                </a:cubicBezTo>
                <a:cubicBezTo>
                  <a:pt x="0" y="9"/>
                  <a:pt x="0" y="10"/>
                  <a:pt x="0" y="11"/>
                </a:cubicBezTo>
                <a:cubicBezTo>
                  <a:pt x="0" y="12"/>
                  <a:pt x="0" y="13"/>
                  <a:pt x="1" y="14"/>
                </a:cubicBezTo>
                <a:cubicBezTo>
                  <a:pt x="52" y="65"/>
                  <a:pt x="52" y="65"/>
                  <a:pt x="52" y="65"/>
                </a:cubicBezTo>
                <a:cubicBezTo>
                  <a:pt x="1" y="117"/>
                  <a:pt x="1" y="117"/>
                  <a:pt x="1" y="117"/>
                </a:cubicBezTo>
                <a:cubicBezTo>
                  <a:pt x="0" y="118"/>
                  <a:pt x="0" y="119"/>
                  <a:pt x="0" y="120"/>
                </a:cubicBezTo>
                <a:cubicBezTo>
                  <a:pt x="0" y="121"/>
                  <a:pt x="0" y="122"/>
                  <a:pt x="1" y="123"/>
                </a:cubicBezTo>
                <a:cubicBezTo>
                  <a:pt x="8" y="129"/>
                  <a:pt x="8" y="129"/>
                  <a:pt x="8" y="129"/>
                </a:cubicBezTo>
                <a:cubicBezTo>
                  <a:pt x="8" y="130"/>
                  <a:pt x="9" y="131"/>
                  <a:pt x="11" y="131"/>
                </a:cubicBezTo>
                <a:cubicBezTo>
                  <a:pt x="12" y="131"/>
                  <a:pt x="13" y="130"/>
                  <a:pt x="14" y="129"/>
                </a:cubicBezTo>
                <a:cubicBezTo>
                  <a:pt x="75" y="68"/>
                  <a:pt x="75" y="68"/>
                  <a:pt x="75" y="68"/>
                </a:cubicBezTo>
                <a:cubicBezTo>
                  <a:pt x="75" y="68"/>
                  <a:pt x="76" y="67"/>
                  <a:pt x="76" y="65"/>
                </a:cubicBezTo>
                <a:cubicBezTo>
                  <a:pt x="76" y="64"/>
                  <a:pt x="75" y="63"/>
                  <a:pt x="75" y="62"/>
                </a:cubicBezTo>
                <a:close/>
                <a:moveTo>
                  <a:pt x="75" y="62"/>
                </a:moveTo>
                <a:cubicBezTo>
                  <a:pt x="75" y="62"/>
                  <a:pt x="75" y="62"/>
                  <a:pt x="75" y="6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84" name="Freeform 25"/>
          <p:cNvSpPr>
            <a:spLocks noEditPoints="1"/>
          </p:cNvSpPr>
          <p:nvPr/>
        </p:nvSpPr>
        <p:spPr bwMode="auto">
          <a:xfrm>
            <a:off x="4749802" y="588964"/>
            <a:ext cx="74612" cy="131763"/>
          </a:xfrm>
          <a:custGeom>
            <a:avLst/>
            <a:gdLst>
              <a:gd name="T0" fmla="*/ 73 w 75"/>
              <a:gd name="T1" fmla="*/ 61 h 134"/>
              <a:gd name="T2" fmla="*/ 14 w 75"/>
              <a:gd name="T3" fmla="*/ 2 h 134"/>
              <a:gd name="T4" fmla="*/ 8 w 75"/>
              <a:gd name="T5" fmla="*/ 0 h 134"/>
              <a:gd name="T6" fmla="*/ 2 w 75"/>
              <a:gd name="T7" fmla="*/ 2 h 134"/>
              <a:gd name="T8" fmla="*/ 0 w 75"/>
              <a:gd name="T9" fmla="*/ 8 h 134"/>
              <a:gd name="T10" fmla="*/ 0 w 75"/>
              <a:gd name="T11" fmla="*/ 126 h 134"/>
              <a:gd name="T12" fmla="*/ 2 w 75"/>
              <a:gd name="T13" fmla="*/ 131 h 134"/>
              <a:gd name="T14" fmla="*/ 8 w 75"/>
              <a:gd name="T15" fmla="*/ 134 h 134"/>
              <a:gd name="T16" fmla="*/ 14 w 75"/>
              <a:gd name="T17" fmla="*/ 131 h 134"/>
              <a:gd name="T18" fmla="*/ 73 w 75"/>
              <a:gd name="T19" fmla="*/ 73 h 134"/>
              <a:gd name="T20" fmla="*/ 75 w 75"/>
              <a:gd name="T21" fmla="*/ 67 h 134"/>
              <a:gd name="T22" fmla="*/ 73 w 75"/>
              <a:gd name="T23" fmla="*/ 61 h 134"/>
              <a:gd name="T24" fmla="*/ 73 w 75"/>
              <a:gd name="T25" fmla="*/ 61 h 134"/>
              <a:gd name="T26" fmla="*/ 73 w 75"/>
              <a:gd name="T27" fmla="*/ 6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134">
                <a:moveTo>
                  <a:pt x="73" y="61"/>
                </a:moveTo>
                <a:cubicBezTo>
                  <a:pt x="14" y="2"/>
                  <a:pt x="14" y="2"/>
                  <a:pt x="14" y="2"/>
                </a:cubicBezTo>
                <a:cubicBezTo>
                  <a:pt x="13" y="1"/>
                  <a:pt x="11" y="0"/>
                  <a:pt x="8" y="0"/>
                </a:cubicBezTo>
                <a:cubicBezTo>
                  <a:pt x="6" y="0"/>
                  <a:pt x="4" y="1"/>
                  <a:pt x="2" y="2"/>
                </a:cubicBezTo>
                <a:cubicBezTo>
                  <a:pt x="1" y="4"/>
                  <a:pt x="0" y="6"/>
                  <a:pt x="0" y="8"/>
                </a:cubicBezTo>
                <a:cubicBezTo>
                  <a:pt x="0" y="126"/>
                  <a:pt x="0" y="126"/>
                  <a:pt x="0" y="126"/>
                </a:cubicBezTo>
                <a:cubicBezTo>
                  <a:pt x="0" y="128"/>
                  <a:pt x="1" y="130"/>
                  <a:pt x="2" y="131"/>
                </a:cubicBezTo>
                <a:cubicBezTo>
                  <a:pt x="4" y="133"/>
                  <a:pt x="6" y="134"/>
                  <a:pt x="8" y="134"/>
                </a:cubicBezTo>
                <a:cubicBezTo>
                  <a:pt x="11" y="134"/>
                  <a:pt x="13" y="133"/>
                  <a:pt x="14" y="131"/>
                </a:cubicBezTo>
                <a:cubicBezTo>
                  <a:pt x="73" y="73"/>
                  <a:pt x="73" y="73"/>
                  <a:pt x="73" y="73"/>
                </a:cubicBezTo>
                <a:cubicBezTo>
                  <a:pt x="75" y="71"/>
                  <a:pt x="75" y="69"/>
                  <a:pt x="75" y="67"/>
                </a:cubicBezTo>
                <a:cubicBezTo>
                  <a:pt x="75" y="65"/>
                  <a:pt x="75" y="63"/>
                  <a:pt x="73" y="61"/>
                </a:cubicBezTo>
                <a:close/>
                <a:moveTo>
                  <a:pt x="73" y="61"/>
                </a:moveTo>
                <a:cubicBezTo>
                  <a:pt x="73" y="61"/>
                  <a:pt x="73" y="61"/>
                  <a:pt x="73" y="6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85" name="Freeform 26"/>
          <p:cNvSpPr>
            <a:spLocks noEditPoints="1"/>
          </p:cNvSpPr>
          <p:nvPr/>
        </p:nvSpPr>
        <p:spPr bwMode="auto">
          <a:xfrm>
            <a:off x="7200902" y="536576"/>
            <a:ext cx="198437" cy="192088"/>
          </a:xfrm>
          <a:custGeom>
            <a:avLst/>
            <a:gdLst>
              <a:gd name="T0" fmla="*/ 199 w 203"/>
              <a:gd name="T1" fmla="*/ 81 h 194"/>
              <a:gd name="T2" fmla="*/ 189 w 203"/>
              <a:gd name="T3" fmla="*/ 71 h 194"/>
              <a:gd name="T4" fmla="*/ 177 w 203"/>
              <a:gd name="T5" fmla="*/ 66 h 194"/>
              <a:gd name="T6" fmla="*/ 165 w 203"/>
              <a:gd name="T7" fmla="*/ 71 h 194"/>
              <a:gd name="T8" fmla="*/ 127 w 203"/>
              <a:gd name="T9" fmla="*/ 109 h 194"/>
              <a:gd name="T10" fmla="*/ 127 w 203"/>
              <a:gd name="T11" fmla="*/ 17 h 194"/>
              <a:gd name="T12" fmla="*/ 122 w 203"/>
              <a:gd name="T13" fmla="*/ 5 h 194"/>
              <a:gd name="T14" fmla="*/ 110 w 203"/>
              <a:gd name="T15" fmla="*/ 0 h 194"/>
              <a:gd name="T16" fmla="*/ 93 w 203"/>
              <a:gd name="T17" fmla="*/ 0 h 194"/>
              <a:gd name="T18" fmla="*/ 81 w 203"/>
              <a:gd name="T19" fmla="*/ 5 h 194"/>
              <a:gd name="T20" fmla="*/ 76 w 203"/>
              <a:gd name="T21" fmla="*/ 17 h 194"/>
              <a:gd name="T22" fmla="*/ 76 w 203"/>
              <a:gd name="T23" fmla="*/ 109 h 194"/>
              <a:gd name="T24" fmla="*/ 38 w 203"/>
              <a:gd name="T25" fmla="*/ 71 h 194"/>
              <a:gd name="T26" fmla="*/ 26 w 203"/>
              <a:gd name="T27" fmla="*/ 66 h 194"/>
              <a:gd name="T28" fmla="*/ 14 w 203"/>
              <a:gd name="T29" fmla="*/ 71 h 194"/>
              <a:gd name="T30" fmla="*/ 5 w 203"/>
              <a:gd name="T31" fmla="*/ 81 h 194"/>
              <a:gd name="T32" fmla="*/ 0 w 203"/>
              <a:gd name="T33" fmla="*/ 93 h 194"/>
              <a:gd name="T34" fmla="*/ 5 w 203"/>
              <a:gd name="T35" fmla="*/ 104 h 194"/>
              <a:gd name="T36" fmla="*/ 90 w 203"/>
              <a:gd name="T37" fmla="*/ 190 h 194"/>
              <a:gd name="T38" fmla="*/ 102 w 203"/>
              <a:gd name="T39" fmla="*/ 194 h 194"/>
              <a:gd name="T40" fmla="*/ 113 w 203"/>
              <a:gd name="T41" fmla="*/ 190 h 194"/>
              <a:gd name="T42" fmla="*/ 199 w 203"/>
              <a:gd name="T43" fmla="*/ 104 h 194"/>
              <a:gd name="T44" fmla="*/ 203 w 203"/>
              <a:gd name="T45" fmla="*/ 93 h 194"/>
              <a:gd name="T46" fmla="*/ 199 w 203"/>
              <a:gd name="T47" fmla="*/ 81 h 194"/>
              <a:gd name="T48" fmla="*/ 199 w 203"/>
              <a:gd name="T49" fmla="*/ 81 h 194"/>
              <a:gd name="T50" fmla="*/ 199 w 203"/>
              <a:gd name="T51" fmla="*/ 8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3" h="194">
                <a:moveTo>
                  <a:pt x="199" y="81"/>
                </a:moveTo>
                <a:cubicBezTo>
                  <a:pt x="189" y="71"/>
                  <a:pt x="189" y="71"/>
                  <a:pt x="189" y="71"/>
                </a:cubicBezTo>
                <a:cubicBezTo>
                  <a:pt x="185" y="68"/>
                  <a:pt x="181" y="66"/>
                  <a:pt x="177" y="66"/>
                </a:cubicBezTo>
                <a:cubicBezTo>
                  <a:pt x="172" y="66"/>
                  <a:pt x="168" y="68"/>
                  <a:pt x="165" y="71"/>
                </a:cubicBezTo>
                <a:cubicBezTo>
                  <a:pt x="127" y="109"/>
                  <a:pt x="127" y="109"/>
                  <a:pt x="127" y="109"/>
                </a:cubicBezTo>
                <a:cubicBezTo>
                  <a:pt x="127" y="17"/>
                  <a:pt x="127" y="17"/>
                  <a:pt x="127" y="17"/>
                </a:cubicBezTo>
                <a:cubicBezTo>
                  <a:pt x="127" y="13"/>
                  <a:pt x="125" y="9"/>
                  <a:pt x="122" y="5"/>
                </a:cubicBezTo>
                <a:cubicBezTo>
                  <a:pt x="118" y="2"/>
                  <a:pt x="114" y="0"/>
                  <a:pt x="110" y="0"/>
                </a:cubicBezTo>
                <a:cubicBezTo>
                  <a:pt x="93" y="0"/>
                  <a:pt x="93" y="0"/>
                  <a:pt x="93" y="0"/>
                </a:cubicBezTo>
                <a:cubicBezTo>
                  <a:pt x="89" y="0"/>
                  <a:pt x="85" y="2"/>
                  <a:pt x="81" y="5"/>
                </a:cubicBezTo>
                <a:cubicBezTo>
                  <a:pt x="78" y="9"/>
                  <a:pt x="76" y="13"/>
                  <a:pt x="76" y="17"/>
                </a:cubicBezTo>
                <a:cubicBezTo>
                  <a:pt x="76" y="109"/>
                  <a:pt x="76" y="109"/>
                  <a:pt x="76" y="109"/>
                </a:cubicBezTo>
                <a:cubicBezTo>
                  <a:pt x="38" y="71"/>
                  <a:pt x="38" y="71"/>
                  <a:pt x="38" y="71"/>
                </a:cubicBezTo>
                <a:cubicBezTo>
                  <a:pt x="35" y="68"/>
                  <a:pt x="31" y="66"/>
                  <a:pt x="26" y="66"/>
                </a:cubicBezTo>
                <a:cubicBezTo>
                  <a:pt x="22" y="66"/>
                  <a:pt x="18" y="68"/>
                  <a:pt x="14" y="71"/>
                </a:cubicBezTo>
                <a:cubicBezTo>
                  <a:pt x="5" y="81"/>
                  <a:pt x="5" y="81"/>
                  <a:pt x="5" y="81"/>
                </a:cubicBezTo>
                <a:cubicBezTo>
                  <a:pt x="1" y="84"/>
                  <a:pt x="0" y="88"/>
                  <a:pt x="0" y="93"/>
                </a:cubicBezTo>
                <a:cubicBezTo>
                  <a:pt x="0" y="97"/>
                  <a:pt x="1" y="101"/>
                  <a:pt x="5" y="104"/>
                </a:cubicBezTo>
                <a:cubicBezTo>
                  <a:pt x="90" y="190"/>
                  <a:pt x="90" y="190"/>
                  <a:pt x="90" y="190"/>
                </a:cubicBezTo>
                <a:cubicBezTo>
                  <a:pt x="93" y="193"/>
                  <a:pt x="97" y="194"/>
                  <a:pt x="102" y="194"/>
                </a:cubicBezTo>
                <a:cubicBezTo>
                  <a:pt x="106" y="194"/>
                  <a:pt x="110" y="193"/>
                  <a:pt x="113" y="190"/>
                </a:cubicBezTo>
                <a:cubicBezTo>
                  <a:pt x="199" y="104"/>
                  <a:pt x="199" y="104"/>
                  <a:pt x="199" y="104"/>
                </a:cubicBezTo>
                <a:cubicBezTo>
                  <a:pt x="202" y="101"/>
                  <a:pt x="203" y="97"/>
                  <a:pt x="203" y="93"/>
                </a:cubicBezTo>
                <a:cubicBezTo>
                  <a:pt x="203" y="88"/>
                  <a:pt x="202" y="84"/>
                  <a:pt x="199" y="81"/>
                </a:cubicBezTo>
                <a:close/>
                <a:moveTo>
                  <a:pt x="199" y="81"/>
                </a:moveTo>
                <a:cubicBezTo>
                  <a:pt x="199" y="81"/>
                  <a:pt x="199" y="81"/>
                  <a:pt x="199" y="8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86" name="Freeform 27"/>
          <p:cNvSpPr>
            <a:spLocks noEditPoints="1"/>
          </p:cNvSpPr>
          <p:nvPr/>
        </p:nvSpPr>
        <p:spPr bwMode="auto">
          <a:xfrm>
            <a:off x="7493001" y="528638"/>
            <a:ext cx="190500" cy="200025"/>
          </a:xfrm>
          <a:custGeom>
            <a:avLst/>
            <a:gdLst>
              <a:gd name="T0" fmla="*/ 189 w 193"/>
              <a:gd name="T1" fmla="*/ 81 h 203"/>
              <a:gd name="T2" fmla="*/ 178 w 193"/>
              <a:gd name="T3" fmla="*/ 76 h 203"/>
              <a:gd name="T4" fmla="*/ 86 w 193"/>
              <a:gd name="T5" fmla="*/ 76 h 203"/>
              <a:gd name="T6" fmla="*/ 124 w 193"/>
              <a:gd name="T7" fmla="*/ 38 h 203"/>
              <a:gd name="T8" fmla="*/ 129 w 193"/>
              <a:gd name="T9" fmla="*/ 26 h 203"/>
              <a:gd name="T10" fmla="*/ 124 w 193"/>
              <a:gd name="T11" fmla="*/ 14 h 203"/>
              <a:gd name="T12" fmla="*/ 114 w 193"/>
              <a:gd name="T13" fmla="*/ 5 h 203"/>
              <a:gd name="T14" fmla="*/ 102 w 193"/>
              <a:gd name="T15" fmla="*/ 0 h 203"/>
              <a:gd name="T16" fmla="*/ 90 w 193"/>
              <a:gd name="T17" fmla="*/ 5 h 203"/>
              <a:gd name="T18" fmla="*/ 5 w 193"/>
              <a:gd name="T19" fmla="*/ 90 h 203"/>
              <a:gd name="T20" fmla="*/ 0 w 193"/>
              <a:gd name="T21" fmla="*/ 102 h 203"/>
              <a:gd name="T22" fmla="*/ 5 w 193"/>
              <a:gd name="T23" fmla="*/ 113 h 203"/>
              <a:gd name="T24" fmla="*/ 90 w 193"/>
              <a:gd name="T25" fmla="*/ 199 h 203"/>
              <a:gd name="T26" fmla="*/ 102 w 193"/>
              <a:gd name="T27" fmla="*/ 203 h 203"/>
              <a:gd name="T28" fmla="*/ 114 w 193"/>
              <a:gd name="T29" fmla="*/ 199 h 203"/>
              <a:gd name="T30" fmla="*/ 124 w 193"/>
              <a:gd name="T31" fmla="*/ 189 h 203"/>
              <a:gd name="T32" fmla="*/ 129 w 193"/>
              <a:gd name="T33" fmla="*/ 177 h 203"/>
              <a:gd name="T34" fmla="*/ 124 w 193"/>
              <a:gd name="T35" fmla="*/ 165 h 203"/>
              <a:gd name="T36" fmla="*/ 86 w 193"/>
              <a:gd name="T37" fmla="*/ 127 h 203"/>
              <a:gd name="T38" fmla="*/ 178 w 193"/>
              <a:gd name="T39" fmla="*/ 127 h 203"/>
              <a:gd name="T40" fmla="*/ 189 w 193"/>
              <a:gd name="T41" fmla="*/ 122 h 203"/>
              <a:gd name="T42" fmla="*/ 193 w 193"/>
              <a:gd name="T43" fmla="*/ 110 h 203"/>
              <a:gd name="T44" fmla="*/ 193 w 193"/>
              <a:gd name="T45" fmla="*/ 93 h 203"/>
              <a:gd name="T46" fmla="*/ 189 w 193"/>
              <a:gd name="T47" fmla="*/ 81 h 203"/>
              <a:gd name="T48" fmla="*/ 189 w 193"/>
              <a:gd name="T49" fmla="*/ 81 h 203"/>
              <a:gd name="T50" fmla="*/ 189 w 193"/>
              <a:gd name="T5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03">
                <a:moveTo>
                  <a:pt x="189" y="81"/>
                </a:moveTo>
                <a:cubicBezTo>
                  <a:pt x="186" y="78"/>
                  <a:pt x="182" y="76"/>
                  <a:pt x="178" y="76"/>
                </a:cubicBezTo>
                <a:cubicBezTo>
                  <a:pt x="86" y="76"/>
                  <a:pt x="86" y="76"/>
                  <a:pt x="86" y="76"/>
                </a:cubicBezTo>
                <a:cubicBezTo>
                  <a:pt x="124" y="38"/>
                  <a:pt x="124" y="38"/>
                  <a:pt x="124" y="38"/>
                </a:cubicBezTo>
                <a:cubicBezTo>
                  <a:pt x="127" y="35"/>
                  <a:pt x="129" y="31"/>
                  <a:pt x="129" y="26"/>
                </a:cubicBezTo>
                <a:cubicBezTo>
                  <a:pt x="129" y="21"/>
                  <a:pt x="127" y="18"/>
                  <a:pt x="124" y="14"/>
                </a:cubicBezTo>
                <a:cubicBezTo>
                  <a:pt x="114" y="5"/>
                  <a:pt x="114" y="5"/>
                  <a:pt x="114" y="5"/>
                </a:cubicBezTo>
                <a:cubicBezTo>
                  <a:pt x="111" y="1"/>
                  <a:pt x="107" y="0"/>
                  <a:pt x="102" y="0"/>
                </a:cubicBezTo>
                <a:cubicBezTo>
                  <a:pt x="98" y="0"/>
                  <a:pt x="94" y="1"/>
                  <a:pt x="90" y="5"/>
                </a:cubicBezTo>
                <a:cubicBezTo>
                  <a:pt x="5" y="90"/>
                  <a:pt x="5" y="90"/>
                  <a:pt x="5" y="90"/>
                </a:cubicBezTo>
                <a:cubicBezTo>
                  <a:pt x="2" y="93"/>
                  <a:pt x="0" y="97"/>
                  <a:pt x="0" y="102"/>
                </a:cubicBezTo>
                <a:cubicBezTo>
                  <a:pt x="0" y="106"/>
                  <a:pt x="2" y="110"/>
                  <a:pt x="5" y="113"/>
                </a:cubicBezTo>
                <a:cubicBezTo>
                  <a:pt x="90" y="199"/>
                  <a:pt x="90" y="199"/>
                  <a:pt x="90" y="199"/>
                </a:cubicBezTo>
                <a:cubicBezTo>
                  <a:pt x="94" y="202"/>
                  <a:pt x="98" y="203"/>
                  <a:pt x="102" y="203"/>
                </a:cubicBezTo>
                <a:cubicBezTo>
                  <a:pt x="107" y="203"/>
                  <a:pt x="111" y="202"/>
                  <a:pt x="114" y="199"/>
                </a:cubicBezTo>
                <a:cubicBezTo>
                  <a:pt x="124" y="189"/>
                  <a:pt x="124" y="189"/>
                  <a:pt x="124" y="189"/>
                </a:cubicBezTo>
                <a:cubicBezTo>
                  <a:pt x="127" y="186"/>
                  <a:pt x="129" y="182"/>
                  <a:pt x="129" y="177"/>
                </a:cubicBezTo>
                <a:cubicBezTo>
                  <a:pt x="129" y="172"/>
                  <a:pt x="127" y="168"/>
                  <a:pt x="124" y="165"/>
                </a:cubicBezTo>
                <a:cubicBezTo>
                  <a:pt x="86" y="127"/>
                  <a:pt x="86" y="127"/>
                  <a:pt x="86" y="127"/>
                </a:cubicBezTo>
                <a:cubicBezTo>
                  <a:pt x="178" y="127"/>
                  <a:pt x="178" y="127"/>
                  <a:pt x="178" y="127"/>
                </a:cubicBezTo>
                <a:cubicBezTo>
                  <a:pt x="182" y="127"/>
                  <a:pt x="186" y="125"/>
                  <a:pt x="189" y="122"/>
                </a:cubicBezTo>
                <a:cubicBezTo>
                  <a:pt x="192" y="118"/>
                  <a:pt x="193" y="115"/>
                  <a:pt x="193" y="110"/>
                </a:cubicBezTo>
                <a:cubicBezTo>
                  <a:pt x="193" y="93"/>
                  <a:pt x="193" y="93"/>
                  <a:pt x="193" y="93"/>
                </a:cubicBezTo>
                <a:cubicBezTo>
                  <a:pt x="193" y="89"/>
                  <a:pt x="192" y="85"/>
                  <a:pt x="189" y="81"/>
                </a:cubicBezTo>
                <a:close/>
                <a:moveTo>
                  <a:pt x="189" y="81"/>
                </a:moveTo>
                <a:cubicBezTo>
                  <a:pt x="189" y="81"/>
                  <a:pt x="189" y="81"/>
                  <a:pt x="189" y="8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87" name="Freeform 28"/>
          <p:cNvSpPr>
            <a:spLocks noEditPoints="1"/>
          </p:cNvSpPr>
          <p:nvPr/>
        </p:nvSpPr>
        <p:spPr bwMode="auto">
          <a:xfrm>
            <a:off x="7772401" y="528638"/>
            <a:ext cx="188912" cy="200025"/>
          </a:xfrm>
          <a:custGeom>
            <a:avLst/>
            <a:gdLst>
              <a:gd name="T0" fmla="*/ 188 w 193"/>
              <a:gd name="T1" fmla="*/ 90 h 203"/>
              <a:gd name="T2" fmla="*/ 103 w 193"/>
              <a:gd name="T3" fmla="*/ 5 h 203"/>
              <a:gd name="T4" fmla="*/ 91 w 193"/>
              <a:gd name="T5" fmla="*/ 0 h 203"/>
              <a:gd name="T6" fmla="*/ 79 w 193"/>
              <a:gd name="T7" fmla="*/ 5 h 203"/>
              <a:gd name="T8" fmla="*/ 69 w 193"/>
              <a:gd name="T9" fmla="*/ 14 h 203"/>
              <a:gd name="T10" fmla="*/ 64 w 193"/>
              <a:gd name="T11" fmla="*/ 26 h 203"/>
              <a:gd name="T12" fmla="*/ 69 w 193"/>
              <a:gd name="T13" fmla="*/ 38 h 203"/>
              <a:gd name="T14" fmla="*/ 108 w 193"/>
              <a:gd name="T15" fmla="*/ 76 h 203"/>
              <a:gd name="T16" fmla="*/ 15 w 193"/>
              <a:gd name="T17" fmla="*/ 76 h 203"/>
              <a:gd name="T18" fmla="*/ 4 w 193"/>
              <a:gd name="T19" fmla="*/ 81 h 203"/>
              <a:gd name="T20" fmla="*/ 0 w 193"/>
              <a:gd name="T21" fmla="*/ 93 h 203"/>
              <a:gd name="T22" fmla="*/ 0 w 193"/>
              <a:gd name="T23" fmla="*/ 110 h 203"/>
              <a:gd name="T24" fmla="*/ 4 w 193"/>
              <a:gd name="T25" fmla="*/ 122 h 203"/>
              <a:gd name="T26" fmla="*/ 15 w 193"/>
              <a:gd name="T27" fmla="*/ 127 h 203"/>
              <a:gd name="T28" fmla="*/ 108 w 193"/>
              <a:gd name="T29" fmla="*/ 127 h 203"/>
              <a:gd name="T30" fmla="*/ 69 w 193"/>
              <a:gd name="T31" fmla="*/ 165 h 203"/>
              <a:gd name="T32" fmla="*/ 64 w 193"/>
              <a:gd name="T33" fmla="*/ 177 h 203"/>
              <a:gd name="T34" fmla="*/ 69 w 193"/>
              <a:gd name="T35" fmla="*/ 189 h 203"/>
              <a:gd name="T36" fmla="*/ 79 w 193"/>
              <a:gd name="T37" fmla="*/ 199 h 203"/>
              <a:gd name="T38" fmla="*/ 91 w 193"/>
              <a:gd name="T39" fmla="*/ 203 h 203"/>
              <a:gd name="T40" fmla="*/ 103 w 193"/>
              <a:gd name="T41" fmla="*/ 199 h 203"/>
              <a:gd name="T42" fmla="*/ 188 w 193"/>
              <a:gd name="T43" fmla="*/ 113 h 203"/>
              <a:gd name="T44" fmla="*/ 193 w 193"/>
              <a:gd name="T45" fmla="*/ 102 h 203"/>
              <a:gd name="T46" fmla="*/ 188 w 193"/>
              <a:gd name="T47" fmla="*/ 90 h 203"/>
              <a:gd name="T48" fmla="*/ 188 w 193"/>
              <a:gd name="T49" fmla="*/ 90 h 203"/>
              <a:gd name="T50" fmla="*/ 188 w 193"/>
              <a:gd name="T51" fmla="*/ 9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03">
                <a:moveTo>
                  <a:pt x="188" y="90"/>
                </a:moveTo>
                <a:cubicBezTo>
                  <a:pt x="103" y="5"/>
                  <a:pt x="103" y="5"/>
                  <a:pt x="103" y="5"/>
                </a:cubicBezTo>
                <a:cubicBezTo>
                  <a:pt x="99" y="1"/>
                  <a:pt x="96" y="0"/>
                  <a:pt x="91" y="0"/>
                </a:cubicBezTo>
                <a:cubicBezTo>
                  <a:pt x="86" y="0"/>
                  <a:pt x="82" y="1"/>
                  <a:pt x="79" y="5"/>
                </a:cubicBezTo>
                <a:cubicBezTo>
                  <a:pt x="69" y="14"/>
                  <a:pt x="69" y="14"/>
                  <a:pt x="69" y="14"/>
                </a:cubicBezTo>
                <a:cubicBezTo>
                  <a:pt x="66" y="17"/>
                  <a:pt x="64" y="21"/>
                  <a:pt x="64" y="26"/>
                </a:cubicBezTo>
                <a:cubicBezTo>
                  <a:pt x="64" y="31"/>
                  <a:pt x="66" y="35"/>
                  <a:pt x="69" y="38"/>
                </a:cubicBezTo>
                <a:cubicBezTo>
                  <a:pt x="108" y="76"/>
                  <a:pt x="108" y="76"/>
                  <a:pt x="108" y="76"/>
                </a:cubicBezTo>
                <a:cubicBezTo>
                  <a:pt x="15" y="76"/>
                  <a:pt x="15" y="76"/>
                  <a:pt x="15" y="76"/>
                </a:cubicBezTo>
                <a:cubicBezTo>
                  <a:pt x="11" y="76"/>
                  <a:pt x="7" y="78"/>
                  <a:pt x="4" y="81"/>
                </a:cubicBezTo>
                <a:cubicBezTo>
                  <a:pt x="2" y="85"/>
                  <a:pt x="0" y="89"/>
                  <a:pt x="0" y="93"/>
                </a:cubicBezTo>
                <a:cubicBezTo>
                  <a:pt x="0" y="110"/>
                  <a:pt x="0" y="110"/>
                  <a:pt x="0" y="110"/>
                </a:cubicBezTo>
                <a:cubicBezTo>
                  <a:pt x="0" y="115"/>
                  <a:pt x="2" y="118"/>
                  <a:pt x="4" y="122"/>
                </a:cubicBezTo>
                <a:cubicBezTo>
                  <a:pt x="7" y="125"/>
                  <a:pt x="11" y="127"/>
                  <a:pt x="15" y="127"/>
                </a:cubicBezTo>
                <a:cubicBezTo>
                  <a:pt x="108" y="127"/>
                  <a:pt x="108" y="127"/>
                  <a:pt x="108" y="127"/>
                </a:cubicBezTo>
                <a:cubicBezTo>
                  <a:pt x="69" y="165"/>
                  <a:pt x="69" y="165"/>
                  <a:pt x="69" y="165"/>
                </a:cubicBezTo>
                <a:cubicBezTo>
                  <a:pt x="66" y="168"/>
                  <a:pt x="64" y="172"/>
                  <a:pt x="64" y="177"/>
                </a:cubicBezTo>
                <a:cubicBezTo>
                  <a:pt x="64" y="182"/>
                  <a:pt x="66" y="186"/>
                  <a:pt x="69" y="189"/>
                </a:cubicBezTo>
                <a:cubicBezTo>
                  <a:pt x="79" y="199"/>
                  <a:pt x="79" y="199"/>
                  <a:pt x="79" y="199"/>
                </a:cubicBezTo>
                <a:cubicBezTo>
                  <a:pt x="82" y="202"/>
                  <a:pt x="86" y="203"/>
                  <a:pt x="91" y="203"/>
                </a:cubicBezTo>
                <a:cubicBezTo>
                  <a:pt x="95" y="203"/>
                  <a:pt x="99" y="202"/>
                  <a:pt x="103" y="199"/>
                </a:cubicBezTo>
                <a:cubicBezTo>
                  <a:pt x="188" y="113"/>
                  <a:pt x="188" y="113"/>
                  <a:pt x="188" y="113"/>
                </a:cubicBezTo>
                <a:cubicBezTo>
                  <a:pt x="191" y="110"/>
                  <a:pt x="193" y="106"/>
                  <a:pt x="193" y="102"/>
                </a:cubicBezTo>
                <a:cubicBezTo>
                  <a:pt x="193" y="97"/>
                  <a:pt x="191" y="93"/>
                  <a:pt x="188" y="90"/>
                </a:cubicBezTo>
                <a:close/>
                <a:moveTo>
                  <a:pt x="188" y="90"/>
                </a:moveTo>
                <a:cubicBezTo>
                  <a:pt x="188" y="90"/>
                  <a:pt x="188" y="90"/>
                  <a:pt x="188" y="9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88" name="Freeform 29"/>
          <p:cNvSpPr>
            <a:spLocks noEditPoints="1"/>
          </p:cNvSpPr>
          <p:nvPr/>
        </p:nvSpPr>
        <p:spPr bwMode="auto">
          <a:xfrm>
            <a:off x="6921501" y="539750"/>
            <a:ext cx="201612" cy="188913"/>
          </a:xfrm>
          <a:custGeom>
            <a:avLst/>
            <a:gdLst>
              <a:gd name="T0" fmla="*/ 199 w 204"/>
              <a:gd name="T1" fmla="*/ 90 h 192"/>
              <a:gd name="T2" fmla="*/ 114 w 204"/>
              <a:gd name="T3" fmla="*/ 5 h 192"/>
              <a:gd name="T4" fmla="*/ 102 w 204"/>
              <a:gd name="T5" fmla="*/ 0 h 192"/>
              <a:gd name="T6" fmla="*/ 90 w 204"/>
              <a:gd name="T7" fmla="*/ 5 h 192"/>
              <a:gd name="T8" fmla="*/ 5 w 204"/>
              <a:gd name="T9" fmla="*/ 90 h 192"/>
              <a:gd name="T10" fmla="*/ 0 w 204"/>
              <a:gd name="T11" fmla="*/ 102 h 192"/>
              <a:gd name="T12" fmla="*/ 5 w 204"/>
              <a:gd name="T13" fmla="*/ 114 h 192"/>
              <a:gd name="T14" fmla="*/ 15 w 204"/>
              <a:gd name="T15" fmla="*/ 123 h 192"/>
              <a:gd name="T16" fmla="*/ 27 w 204"/>
              <a:gd name="T17" fmla="*/ 128 h 192"/>
              <a:gd name="T18" fmla="*/ 38 w 204"/>
              <a:gd name="T19" fmla="*/ 123 h 192"/>
              <a:gd name="T20" fmla="*/ 77 w 204"/>
              <a:gd name="T21" fmla="*/ 85 h 192"/>
              <a:gd name="T22" fmla="*/ 77 w 204"/>
              <a:gd name="T23" fmla="*/ 177 h 192"/>
              <a:gd name="T24" fmla="*/ 82 w 204"/>
              <a:gd name="T25" fmla="*/ 188 h 192"/>
              <a:gd name="T26" fmla="*/ 94 w 204"/>
              <a:gd name="T27" fmla="*/ 192 h 192"/>
              <a:gd name="T28" fmla="*/ 110 w 204"/>
              <a:gd name="T29" fmla="*/ 192 h 192"/>
              <a:gd name="T30" fmla="*/ 122 w 204"/>
              <a:gd name="T31" fmla="*/ 188 h 192"/>
              <a:gd name="T32" fmla="*/ 127 w 204"/>
              <a:gd name="T33" fmla="*/ 177 h 192"/>
              <a:gd name="T34" fmla="*/ 127 w 204"/>
              <a:gd name="T35" fmla="*/ 85 h 192"/>
              <a:gd name="T36" fmla="*/ 166 w 204"/>
              <a:gd name="T37" fmla="*/ 123 h 192"/>
              <a:gd name="T38" fmla="*/ 177 w 204"/>
              <a:gd name="T39" fmla="*/ 128 h 192"/>
              <a:gd name="T40" fmla="*/ 189 w 204"/>
              <a:gd name="T41" fmla="*/ 123 h 192"/>
              <a:gd name="T42" fmla="*/ 199 w 204"/>
              <a:gd name="T43" fmla="*/ 114 h 192"/>
              <a:gd name="T44" fmla="*/ 204 w 204"/>
              <a:gd name="T45" fmla="*/ 102 h 192"/>
              <a:gd name="T46" fmla="*/ 199 w 204"/>
              <a:gd name="T47" fmla="*/ 90 h 192"/>
              <a:gd name="T48" fmla="*/ 199 w 204"/>
              <a:gd name="T49" fmla="*/ 90 h 192"/>
              <a:gd name="T50" fmla="*/ 199 w 204"/>
              <a:gd name="T51" fmla="*/ 9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192">
                <a:moveTo>
                  <a:pt x="199" y="90"/>
                </a:moveTo>
                <a:cubicBezTo>
                  <a:pt x="114" y="5"/>
                  <a:pt x="114" y="5"/>
                  <a:pt x="114" y="5"/>
                </a:cubicBezTo>
                <a:cubicBezTo>
                  <a:pt x="111" y="1"/>
                  <a:pt x="107" y="0"/>
                  <a:pt x="102" y="0"/>
                </a:cubicBezTo>
                <a:cubicBezTo>
                  <a:pt x="97" y="0"/>
                  <a:pt x="93" y="1"/>
                  <a:pt x="90" y="5"/>
                </a:cubicBezTo>
                <a:cubicBezTo>
                  <a:pt x="5" y="90"/>
                  <a:pt x="5" y="90"/>
                  <a:pt x="5" y="90"/>
                </a:cubicBezTo>
                <a:cubicBezTo>
                  <a:pt x="2" y="93"/>
                  <a:pt x="0" y="97"/>
                  <a:pt x="0" y="102"/>
                </a:cubicBezTo>
                <a:cubicBezTo>
                  <a:pt x="0" y="106"/>
                  <a:pt x="2" y="110"/>
                  <a:pt x="5" y="114"/>
                </a:cubicBezTo>
                <a:cubicBezTo>
                  <a:pt x="15" y="123"/>
                  <a:pt x="15" y="123"/>
                  <a:pt x="15" y="123"/>
                </a:cubicBezTo>
                <a:cubicBezTo>
                  <a:pt x="18" y="127"/>
                  <a:pt x="22" y="128"/>
                  <a:pt x="27" y="128"/>
                </a:cubicBezTo>
                <a:cubicBezTo>
                  <a:pt x="31" y="128"/>
                  <a:pt x="35" y="127"/>
                  <a:pt x="38" y="123"/>
                </a:cubicBezTo>
                <a:cubicBezTo>
                  <a:pt x="77" y="85"/>
                  <a:pt x="77" y="85"/>
                  <a:pt x="77" y="85"/>
                </a:cubicBezTo>
                <a:cubicBezTo>
                  <a:pt x="77" y="177"/>
                  <a:pt x="77" y="177"/>
                  <a:pt x="77" y="177"/>
                </a:cubicBezTo>
                <a:cubicBezTo>
                  <a:pt x="77" y="182"/>
                  <a:pt x="79" y="185"/>
                  <a:pt x="82" y="188"/>
                </a:cubicBezTo>
                <a:cubicBezTo>
                  <a:pt x="85" y="191"/>
                  <a:pt x="89" y="192"/>
                  <a:pt x="94" y="192"/>
                </a:cubicBezTo>
                <a:cubicBezTo>
                  <a:pt x="110" y="192"/>
                  <a:pt x="110" y="192"/>
                  <a:pt x="110" y="192"/>
                </a:cubicBezTo>
                <a:cubicBezTo>
                  <a:pt x="115" y="192"/>
                  <a:pt x="119" y="191"/>
                  <a:pt x="122" y="188"/>
                </a:cubicBezTo>
                <a:cubicBezTo>
                  <a:pt x="126" y="185"/>
                  <a:pt x="127" y="182"/>
                  <a:pt x="127" y="177"/>
                </a:cubicBezTo>
                <a:cubicBezTo>
                  <a:pt x="127" y="85"/>
                  <a:pt x="127" y="85"/>
                  <a:pt x="127" y="85"/>
                </a:cubicBezTo>
                <a:cubicBezTo>
                  <a:pt x="166" y="123"/>
                  <a:pt x="166" y="123"/>
                  <a:pt x="166" y="123"/>
                </a:cubicBezTo>
                <a:cubicBezTo>
                  <a:pt x="169" y="127"/>
                  <a:pt x="173" y="128"/>
                  <a:pt x="177" y="128"/>
                </a:cubicBezTo>
                <a:cubicBezTo>
                  <a:pt x="182" y="128"/>
                  <a:pt x="186" y="127"/>
                  <a:pt x="189" y="123"/>
                </a:cubicBezTo>
                <a:cubicBezTo>
                  <a:pt x="199" y="114"/>
                  <a:pt x="199" y="114"/>
                  <a:pt x="199" y="114"/>
                </a:cubicBezTo>
                <a:cubicBezTo>
                  <a:pt x="202" y="110"/>
                  <a:pt x="204" y="106"/>
                  <a:pt x="204" y="102"/>
                </a:cubicBezTo>
                <a:cubicBezTo>
                  <a:pt x="204" y="97"/>
                  <a:pt x="202" y="93"/>
                  <a:pt x="199" y="90"/>
                </a:cubicBezTo>
                <a:close/>
                <a:moveTo>
                  <a:pt x="199" y="90"/>
                </a:moveTo>
                <a:cubicBezTo>
                  <a:pt x="199" y="90"/>
                  <a:pt x="199" y="90"/>
                  <a:pt x="199" y="9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89" name="Freeform 30"/>
          <p:cNvSpPr>
            <a:spLocks noEditPoints="1"/>
          </p:cNvSpPr>
          <p:nvPr/>
        </p:nvSpPr>
        <p:spPr bwMode="auto">
          <a:xfrm>
            <a:off x="701677" y="844550"/>
            <a:ext cx="180975" cy="180975"/>
          </a:xfrm>
          <a:custGeom>
            <a:avLst/>
            <a:gdLst>
              <a:gd name="T0" fmla="*/ 182 w 184"/>
              <a:gd name="T1" fmla="*/ 101 h 184"/>
              <a:gd name="T2" fmla="*/ 180 w 184"/>
              <a:gd name="T3" fmla="*/ 101 h 184"/>
              <a:gd name="T4" fmla="*/ 177 w 184"/>
              <a:gd name="T5" fmla="*/ 102 h 184"/>
              <a:gd name="T6" fmla="*/ 169 w 184"/>
              <a:gd name="T7" fmla="*/ 111 h 184"/>
              <a:gd name="T8" fmla="*/ 167 w 184"/>
              <a:gd name="T9" fmla="*/ 113 h 184"/>
              <a:gd name="T10" fmla="*/ 167 w 184"/>
              <a:gd name="T11" fmla="*/ 147 h 184"/>
              <a:gd name="T12" fmla="*/ 161 w 184"/>
              <a:gd name="T13" fmla="*/ 162 h 184"/>
              <a:gd name="T14" fmla="*/ 146 w 184"/>
              <a:gd name="T15" fmla="*/ 168 h 184"/>
              <a:gd name="T16" fmla="*/ 38 w 184"/>
              <a:gd name="T17" fmla="*/ 168 h 184"/>
              <a:gd name="T18" fmla="*/ 23 w 184"/>
              <a:gd name="T19" fmla="*/ 162 h 184"/>
              <a:gd name="T20" fmla="*/ 17 w 184"/>
              <a:gd name="T21" fmla="*/ 147 h 184"/>
              <a:gd name="T22" fmla="*/ 17 w 184"/>
              <a:gd name="T23" fmla="*/ 38 h 184"/>
              <a:gd name="T24" fmla="*/ 23 w 184"/>
              <a:gd name="T25" fmla="*/ 23 h 184"/>
              <a:gd name="T26" fmla="*/ 38 w 184"/>
              <a:gd name="T27" fmla="*/ 17 h 184"/>
              <a:gd name="T28" fmla="*/ 146 w 184"/>
              <a:gd name="T29" fmla="*/ 17 h 184"/>
              <a:gd name="T30" fmla="*/ 152 w 184"/>
              <a:gd name="T31" fmla="*/ 18 h 184"/>
              <a:gd name="T32" fmla="*/ 154 w 184"/>
              <a:gd name="T33" fmla="*/ 18 h 184"/>
              <a:gd name="T34" fmla="*/ 157 w 184"/>
              <a:gd name="T35" fmla="*/ 17 h 184"/>
              <a:gd name="T36" fmla="*/ 163 w 184"/>
              <a:gd name="T37" fmla="*/ 10 h 184"/>
              <a:gd name="T38" fmla="*/ 164 w 184"/>
              <a:gd name="T39" fmla="*/ 6 h 184"/>
              <a:gd name="T40" fmla="*/ 162 w 184"/>
              <a:gd name="T41" fmla="*/ 3 h 184"/>
              <a:gd name="T42" fmla="*/ 146 w 184"/>
              <a:gd name="T43" fmla="*/ 0 h 184"/>
              <a:gd name="T44" fmla="*/ 38 w 184"/>
              <a:gd name="T45" fmla="*/ 0 h 184"/>
              <a:gd name="T46" fmla="*/ 11 w 184"/>
              <a:gd name="T47" fmla="*/ 11 h 184"/>
              <a:gd name="T48" fmla="*/ 0 w 184"/>
              <a:gd name="T49" fmla="*/ 38 h 184"/>
              <a:gd name="T50" fmla="*/ 0 w 184"/>
              <a:gd name="T51" fmla="*/ 147 h 184"/>
              <a:gd name="T52" fmla="*/ 11 w 184"/>
              <a:gd name="T53" fmla="*/ 173 h 184"/>
              <a:gd name="T54" fmla="*/ 38 w 184"/>
              <a:gd name="T55" fmla="*/ 184 h 184"/>
              <a:gd name="T56" fmla="*/ 146 w 184"/>
              <a:gd name="T57" fmla="*/ 184 h 184"/>
              <a:gd name="T58" fmla="*/ 173 w 184"/>
              <a:gd name="T59" fmla="*/ 173 h 184"/>
              <a:gd name="T60" fmla="*/ 184 w 184"/>
              <a:gd name="T61" fmla="*/ 147 h 184"/>
              <a:gd name="T62" fmla="*/ 184 w 184"/>
              <a:gd name="T63" fmla="*/ 105 h 184"/>
              <a:gd name="T64" fmla="*/ 182 w 184"/>
              <a:gd name="T65" fmla="*/ 101 h 184"/>
              <a:gd name="T66" fmla="*/ 182 w 184"/>
              <a:gd name="T67" fmla="*/ 101 h 184"/>
              <a:gd name="T68" fmla="*/ 182 w 184"/>
              <a:gd name="T69"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184">
                <a:moveTo>
                  <a:pt x="182" y="101"/>
                </a:moveTo>
                <a:cubicBezTo>
                  <a:pt x="181" y="101"/>
                  <a:pt x="180" y="101"/>
                  <a:pt x="180" y="101"/>
                </a:cubicBezTo>
                <a:cubicBezTo>
                  <a:pt x="179" y="101"/>
                  <a:pt x="178" y="101"/>
                  <a:pt x="177" y="102"/>
                </a:cubicBezTo>
                <a:cubicBezTo>
                  <a:pt x="169" y="111"/>
                  <a:pt x="169" y="111"/>
                  <a:pt x="169" y="111"/>
                </a:cubicBezTo>
                <a:cubicBezTo>
                  <a:pt x="168" y="111"/>
                  <a:pt x="167" y="112"/>
                  <a:pt x="167" y="113"/>
                </a:cubicBezTo>
                <a:cubicBezTo>
                  <a:pt x="167" y="147"/>
                  <a:pt x="167" y="147"/>
                  <a:pt x="167" y="147"/>
                </a:cubicBezTo>
                <a:cubicBezTo>
                  <a:pt x="167" y="153"/>
                  <a:pt x="165" y="157"/>
                  <a:pt x="161" y="162"/>
                </a:cubicBezTo>
                <a:cubicBezTo>
                  <a:pt x="157" y="166"/>
                  <a:pt x="152" y="168"/>
                  <a:pt x="146" y="168"/>
                </a:cubicBezTo>
                <a:cubicBezTo>
                  <a:pt x="38" y="168"/>
                  <a:pt x="38" y="168"/>
                  <a:pt x="38" y="168"/>
                </a:cubicBezTo>
                <a:cubicBezTo>
                  <a:pt x="32" y="168"/>
                  <a:pt x="27" y="166"/>
                  <a:pt x="23" y="162"/>
                </a:cubicBezTo>
                <a:cubicBezTo>
                  <a:pt x="19" y="157"/>
                  <a:pt x="17" y="153"/>
                  <a:pt x="17" y="147"/>
                </a:cubicBezTo>
                <a:cubicBezTo>
                  <a:pt x="17" y="38"/>
                  <a:pt x="17" y="38"/>
                  <a:pt x="17" y="38"/>
                </a:cubicBezTo>
                <a:cubicBezTo>
                  <a:pt x="17" y="32"/>
                  <a:pt x="19" y="27"/>
                  <a:pt x="23" y="23"/>
                </a:cubicBezTo>
                <a:cubicBezTo>
                  <a:pt x="27" y="19"/>
                  <a:pt x="32" y="17"/>
                  <a:pt x="38" y="17"/>
                </a:cubicBezTo>
                <a:cubicBezTo>
                  <a:pt x="146" y="17"/>
                  <a:pt x="146" y="17"/>
                  <a:pt x="146" y="17"/>
                </a:cubicBezTo>
                <a:cubicBezTo>
                  <a:pt x="148" y="17"/>
                  <a:pt x="150" y="17"/>
                  <a:pt x="152" y="18"/>
                </a:cubicBezTo>
                <a:cubicBezTo>
                  <a:pt x="153" y="18"/>
                  <a:pt x="153" y="18"/>
                  <a:pt x="154" y="18"/>
                </a:cubicBezTo>
                <a:cubicBezTo>
                  <a:pt x="155" y="18"/>
                  <a:pt x="156" y="18"/>
                  <a:pt x="157" y="17"/>
                </a:cubicBezTo>
                <a:cubicBezTo>
                  <a:pt x="163" y="10"/>
                  <a:pt x="163" y="10"/>
                  <a:pt x="163" y="10"/>
                </a:cubicBezTo>
                <a:cubicBezTo>
                  <a:pt x="164" y="9"/>
                  <a:pt x="164" y="8"/>
                  <a:pt x="164" y="6"/>
                </a:cubicBezTo>
                <a:cubicBezTo>
                  <a:pt x="164" y="5"/>
                  <a:pt x="163" y="4"/>
                  <a:pt x="162" y="3"/>
                </a:cubicBezTo>
                <a:cubicBezTo>
                  <a:pt x="157" y="1"/>
                  <a:pt x="152" y="0"/>
                  <a:pt x="146" y="0"/>
                </a:cubicBezTo>
                <a:cubicBezTo>
                  <a:pt x="38" y="0"/>
                  <a:pt x="38" y="0"/>
                  <a:pt x="38" y="0"/>
                </a:cubicBezTo>
                <a:cubicBezTo>
                  <a:pt x="27" y="0"/>
                  <a:pt x="18" y="4"/>
                  <a:pt x="11" y="11"/>
                </a:cubicBezTo>
                <a:cubicBezTo>
                  <a:pt x="4" y="19"/>
                  <a:pt x="0" y="27"/>
                  <a:pt x="0" y="38"/>
                </a:cubicBezTo>
                <a:cubicBezTo>
                  <a:pt x="0" y="147"/>
                  <a:pt x="0" y="147"/>
                  <a:pt x="0" y="147"/>
                </a:cubicBezTo>
                <a:cubicBezTo>
                  <a:pt x="0" y="157"/>
                  <a:pt x="4" y="166"/>
                  <a:pt x="11" y="173"/>
                </a:cubicBezTo>
                <a:cubicBezTo>
                  <a:pt x="18" y="181"/>
                  <a:pt x="27" y="184"/>
                  <a:pt x="38" y="184"/>
                </a:cubicBezTo>
                <a:cubicBezTo>
                  <a:pt x="146" y="184"/>
                  <a:pt x="146" y="184"/>
                  <a:pt x="146" y="184"/>
                </a:cubicBezTo>
                <a:cubicBezTo>
                  <a:pt x="157" y="184"/>
                  <a:pt x="166" y="181"/>
                  <a:pt x="173" y="173"/>
                </a:cubicBezTo>
                <a:cubicBezTo>
                  <a:pt x="180" y="166"/>
                  <a:pt x="184" y="157"/>
                  <a:pt x="184" y="147"/>
                </a:cubicBezTo>
                <a:cubicBezTo>
                  <a:pt x="184" y="105"/>
                  <a:pt x="184" y="105"/>
                  <a:pt x="184" y="105"/>
                </a:cubicBezTo>
                <a:cubicBezTo>
                  <a:pt x="184" y="103"/>
                  <a:pt x="183" y="102"/>
                  <a:pt x="182" y="101"/>
                </a:cubicBezTo>
                <a:close/>
                <a:moveTo>
                  <a:pt x="182" y="101"/>
                </a:moveTo>
                <a:cubicBezTo>
                  <a:pt x="182" y="101"/>
                  <a:pt x="182" y="101"/>
                  <a:pt x="182" y="10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90" name="Freeform 31"/>
          <p:cNvSpPr>
            <a:spLocks noEditPoints="1"/>
          </p:cNvSpPr>
          <p:nvPr/>
        </p:nvSpPr>
        <p:spPr bwMode="auto">
          <a:xfrm>
            <a:off x="735014" y="852489"/>
            <a:ext cx="180975" cy="139700"/>
          </a:xfrm>
          <a:custGeom>
            <a:avLst/>
            <a:gdLst>
              <a:gd name="T0" fmla="*/ 181 w 185"/>
              <a:gd name="T1" fmla="*/ 17 h 142"/>
              <a:gd name="T2" fmla="*/ 167 w 185"/>
              <a:gd name="T3" fmla="*/ 3 h 142"/>
              <a:gd name="T4" fmla="*/ 160 w 185"/>
              <a:gd name="T5" fmla="*/ 0 h 142"/>
              <a:gd name="T6" fmla="*/ 152 w 185"/>
              <a:gd name="T7" fmla="*/ 3 h 142"/>
              <a:gd name="T8" fmla="*/ 67 w 185"/>
              <a:gd name="T9" fmla="*/ 87 h 142"/>
              <a:gd name="T10" fmla="*/ 33 w 185"/>
              <a:gd name="T11" fmla="*/ 53 h 142"/>
              <a:gd name="T12" fmla="*/ 25 w 185"/>
              <a:gd name="T13" fmla="*/ 50 h 142"/>
              <a:gd name="T14" fmla="*/ 18 w 185"/>
              <a:gd name="T15" fmla="*/ 53 h 142"/>
              <a:gd name="T16" fmla="*/ 4 w 185"/>
              <a:gd name="T17" fmla="*/ 67 h 142"/>
              <a:gd name="T18" fmla="*/ 0 w 185"/>
              <a:gd name="T19" fmla="*/ 75 h 142"/>
              <a:gd name="T20" fmla="*/ 4 w 185"/>
              <a:gd name="T21" fmla="*/ 82 h 142"/>
              <a:gd name="T22" fmla="*/ 60 w 185"/>
              <a:gd name="T23" fmla="*/ 139 h 142"/>
              <a:gd name="T24" fmla="*/ 67 w 185"/>
              <a:gd name="T25" fmla="*/ 142 h 142"/>
              <a:gd name="T26" fmla="*/ 75 w 185"/>
              <a:gd name="T27" fmla="*/ 139 h 142"/>
              <a:gd name="T28" fmla="*/ 181 w 185"/>
              <a:gd name="T29" fmla="*/ 32 h 142"/>
              <a:gd name="T30" fmla="*/ 185 w 185"/>
              <a:gd name="T31" fmla="*/ 25 h 142"/>
              <a:gd name="T32" fmla="*/ 181 w 185"/>
              <a:gd name="T33" fmla="*/ 17 h 142"/>
              <a:gd name="T34" fmla="*/ 181 w 185"/>
              <a:gd name="T35" fmla="*/ 17 h 142"/>
              <a:gd name="T36" fmla="*/ 181 w 185"/>
              <a:gd name="T37" fmla="*/ 1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142">
                <a:moveTo>
                  <a:pt x="181" y="17"/>
                </a:moveTo>
                <a:cubicBezTo>
                  <a:pt x="167" y="3"/>
                  <a:pt x="167" y="3"/>
                  <a:pt x="167" y="3"/>
                </a:cubicBezTo>
                <a:cubicBezTo>
                  <a:pt x="165" y="1"/>
                  <a:pt x="162" y="0"/>
                  <a:pt x="160" y="0"/>
                </a:cubicBezTo>
                <a:cubicBezTo>
                  <a:pt x="157" y="0"/>
                  <a:pt x="154" y="1"/>
                  <a:pt x="152" y="3"/>
                </a:cubicBezTo>
                <a:cubicBezTo>
                  <a:pt x="67" y="87"/>
                  <a:pt x="67" y="87"/>
                  <a:pt x="67" y="87"/>
                </a:cubicBezTo>
                <a:cubicBezTo>
                  <a:pt x="33" y="53"/>
                  <a:pt x="33" y="53"/>
                  <a:pt x="33" y="53"/>
                </a:cubicBezTo>
                <a:cubicBezTo>
                  <a:pt x="31" y="51"/>
                  <a:pt x="28" y="50"/>
                  <a:pt x="25" y="50"/>
                </a:cubicBezTo>
                <a:cubicBezTo>
                  <a:pt x="23" y="50"/>
                  <a:pt x="20" y="51"/>
                  <a:pt x="18" y="53"/>
                </a:cubicBezTo>
                <a:cubicBezTo>
                  <a:pt x="4" y="67"/>
                  <a:pt x="4" y="67"/>
                  <a:pt x="4" y="67"/>
                </a:cubicBezTo>
                <a:cubicBezTo>
                  <a:pt x="2" y="70"/>
                  <a:pt x="0" y="72"/>
                  <a:pt x="0" y="75"/>
                </a:cubicBezTo>
                <a:cubicBezTo>
                  <a:pt x="0" y="78"/>
                  <a:pt x="2" y="80"/>
                  <a:pt x="4" y="82"/>
                </a:cubicBezTo>
                <a:cubicBezTo>
                  <a:pt x="60" y="139"/>
                  <a:pt x="60" y="139"/>
                  <a:pt x="60" y="139"/>
                </a:cubicBezTo>
                <a:cubicBezTo>
                  <a:pt x="62" y="141"/>
                  <a:pt x="65" y="142"/>
                  <a:pt x="67" y="142"/>
                </a:cubicBezTo>
                <a:cubicBezTo>
                  <a:pt x="70" y="142"/>
                  <a:pt x="73" y="141"/>
                  <a:pt x="75" y="139"/>
                </a:cubicBezTo>
                <a:cubicBezTo>
                  <a:pt x="181" y="32"/>
                  <a:pt x="181" y="32"/>
                  <a:pt x="181" y="32"/>
                </a:cubicBezTo>
                <a:cubicBezTo>
                  <a:pt x="183" y="30"/>
                  <a:pt x="185" y="28"/>
                  <a:pt x="185" y="25"/>
                </a:cubicBezTo>
                <a:cubicBezTo>
                  <a:pt x="185" y="22"/>
                  <a:pt x="183" y="19"/>
                  <a:pt x="181" y="17"/>
                </a:cubicBezTo>
                <a:close/>
                <a:moveTo>
                  <a:pt x="181" y="17"/>
                </a:moveTo>
                <a:cubicBezTo>
                  <a:pt x="181" y="17"/>
                  <a:pt x="181" y="17"/>
                  <a:pt x="181"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91" name="Freeform 32"/>
          <p:cNvSpPr>
            <a:spLocks noEditPoints="1"/>
          </p:cNvSpPr>
          <p:nvPr/>
        </p:nvSpPr>
        <p:spPr bwMode="auto">
          <a:xfrm>
            <a:off x="3844927" y="817564"/>
            <a:ext cx="85725" cy="187325"/>
          </a:xfrm>
          <a:custGeom>
            <a:avLst/>
            <a:gdLst>
              <a:gd name="T0" fmla="*/ 85 w 86"/>
              <a:gd name="T1" fmla="*/ 144 h 191"/>
              <a:gd name="T2" fmla="*/ 82 w 86"/>
              <a:gd name="T3" fmla="*/ 142 h 191"/>
              <a:gd name="T4" fmla="*/ 57 w 86"/>
              <a:gd name="T5" fmla="*/ 142 h 191"/>
              <a:gd name="T6" fmla="*/ 57 w 86"/>
              <a:gd name="T7" fmla="*/ 4 h 191"/>
              <a:gd name="T8" fmla="*/ 56 w 86"/>
              <a:gd name="T9" fmla="*/ 1 h 191"/>
              <a:gd name="T10" fmla="*/ 53 w 86"/>
              <a:gd name="T11" fmla="*/ 0 h 191"/>
              <a:gd name="T12" fmla="*/ 32 w 86"/>
              <a:gd name="T13" fmla="*/ 0 h 191"/>
              <a:gd name="T14" fmla="*/ 30 w 86"/>
              <a:gd name="T15" fmla="*/ 1 h 191"/>
              <a:gd name="T16" fmla="*/ 29 w 86"/>
              <a:gd name="T17" fmla="*/ 4 h 191"/>
              <a:gd name="T18" fmla="*/ 29 w 86"/>
              <a:gd name="T19" fmla="*/ 142 h 191"/>
              <a:gd name="T20" fmla="*/ 4 w 86"/>
              <a:gd name="T21" fmla="*/ 142 h 191"/>
              <a:gd name="T22" fmla="*/ 1 w 86"/>
              <a:gd name="T23" fmla="*/ 144 h 191"/>
              <a:gd name="T24" fmla="*/ 1 w 86"/>
              <a:gd name="T25" fmla="*/ 148 h 191"/>
              <a:gd name="T26" fmla="*/ 41 w 86"/>
              <a:gd name="T27" fmla="*/ 190 h 191"/>
              <a:gd name="T28" fmla="*/ 43 w 86"/>
              <a:gd name="T29" fmla="*/ 191 h 191"/>
              <a:gd name="T30" fmla="*/ 46 w 86"/>
              <a:gd name="T31" fmla="*/ 190 h 191"/>
              <a:gd name="T32" fmla="*/ 84 w 86"/>
              <a:gd name="T33" fmla="*/ 148 h 191"/>
              <a:gd name="T34" fmla="*/ 85 w 86"/>
              <a:gd name="T35" fmla="*/ 144 h 191"/>
              <a:gd name="T36" fmla="*/ 85 w 86"/>
              <a:gd name="T37" fmla="*/ 144 h 191"/>
              <a:gd name="T38" fmla="*/ 85 w 86"/>
              <a:gd name="T39" fmla="*/ 14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191">
                <a:moveTo>
                  <a:pt x="85" y="144"/>
                </a:moveTo>
                <a:cubicBezTo>
                  <a:pt x="84" y="143"/>
                  <a:pt x="83" y="142"/>
                  <a:pt x="82" y="142"/>
                </a:cubicBezTo>
                <a:cubicBezTo>
                  <a:pt x="57" y="142"/>
                  <a:pt x="57" y="142"/>
                  <a:pt x="57" y="142"/>
                </a:cubicBezTo>
                <a:cubicBezTo>
                  <a:pt x="57" y="4"/>
                  <a:pt x="57" y="4"/>
                  <a:pt x="57" y="4"/>
                </a:cubicBezTo>
                <a:cubicBezTo>
                  <a:pt x="57" y="3"/>
                  <a:pt x="57" y="2"/>
                  <a:pt x="56" y="1"/>
                </a:cubicBezTo>
                <a:cubicBezTo>
                  <a:pt x="55" y="1"/>
                  <a:pt x="55" y="0"/>
                  <a:pt x="53" y="0"/>
                </a:cubicBezTo>
                <a:cubicBezTo>
                  <a:pt x="32" y="0"/>
                  <a:pt x="32" y="0"/>
                  <a:pt x="32" y="0"/>
                </a:cubicBezTo>
                <a:cubicBezTo>
                  <a:pt x="31" y="0"/>
                  <a:pt x="30" y="1"/>
                  <a:pt x="30" y="1"/>
                </a:cubicBezTo>
                <a:cubicBezTo>
                  <a:pt x="29" y="2"/>
                  <a:pt x="29" y="3"/>
                  <a:pt x="29" y="4"/>
                </a:cubicBezTo>
                <a:cubicBezTo>
                  <a:pt x="29" y="142"/>
                  <a:pt x="29" y="142"/>
                  <a:pt x="29" y="142"/>
                </a:cubicBezTo>
                <a:cubicBezTo>
                  <a:pt x="4" y="142"/>
                  <a:pt x="4" y="142"/>
                  <a:pt x="4" y="142"/>
                </a:cubicBezTo>
                <a:cubicBezTo>
                  <a:pt x="2" y="142"/>
                  <a:pt x="1" y="143"/>
                  <a:pt x="1" y="144"/>
                </a:cubicBezTo>
                <a:cubicBezTo>
                  <a:pt x="0" y="145"/>
                  <a:pt x="0" y="147"/>
                  <a:pt x="1" y="148"/>
                </a:cubicBezTo>
                <a:cubicBezTo>
                  <a:pt x="41" y="190"/>
                  <a:pt x="41" y="190"/>
                  <a:pt x="41" y="190"/>
                </a:cubicBezTo>
                <a:cubicBezTo>
                  <a:pt x="41" y="191"/>
                  <a:pt x="42" y="191"/>
                  <a:pt x="43" y="191"/>
                </a:cubicBezTo>
                <a:cubicBezTo>
                  <a:pt x="44" y="191"/>
                  <a:pt x="45" y="191"/>
                  <a:pt x="46" y="190"/>
                </a:cubicBezTo>
                <a:cubicBezTo>
                  <a:pt x="84" y="148"/>
                  <a:pt x="84" y="148"/>
                  <a:pt x="84" y="148"/>
                </a:cubicBezTo>
                <a:cubicBezTo>
                  <a:pt x="85" y="147"/>
                  <a:pt x="86" y="145"/>
                  <a:pt x="85" y="144"/>
                </a:cubicBezTo>
                <a:close/>
                <a:moveTo>
                  <a:pt x="85" y="144"/>
                </a:moveTo>
                <a:cubicBezTo>
                  <a:pt x="85" y="144"/>
                  <a:pt x="85" y="144"/>
                  <a:pt x="85" y="14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92" name="Freeform 33"/>
          <p:cNvSpPr>
            <a:spLocks noEditPoints="1"/>
          </p:cNvSpPr>
          <p:nvPr/>
        </p:nvSpPr>
        <p:spPr bwMode="auto">
          <a:xfrm>
            <a:off x="4926014" y="854075"/>
            <a:ext cx="195262" cy="76200"/>
          </a:xfrm>
          <a:custGeom>
            <a:avLst/>
            <a:gdLst>
              <a:gd name="T0" fmla="*/ 3 w 198"/>
              <a:gd name="T1" fmla="*/ 53 h 78"/>
              <a:gd name="T2" fmla="*/ 155 w 198"/>
              <a:gd name="T3" fmla="*/ 53 h 78"/>
              <a:gd name="T4" fmla="*/ 155 w 198"/>
              <a:gd name="T5" fmla="*/ 74 h 78"/>
              <a:gd name="T6" fmla="*/ 156 w 198"/>
              <a:gd name="T7" fmla="*/ 77 h 78"/>
              <a:gd name="T8" fmla="*/ 159 w 198"/>
              <a:gd name="T9" fmla="*/ 78 h 78"/>
              <a:gd name="T10" fmla="*/ 162 w 198"/>
              <a:gd name="T11" fmla="*/ 77 h 78"/>
              <a:gd name="T12" fmla="*/ 197 w 198"/>
              <a:gd name="T13" fmla="*/ 41 h 78"/>
              <a:gd name="T14" fmla="*/ 198 w 198"/>
              <a:gd name="T15" fmla="*/ 39 h 78"/>
              <a:gd name="T16" fmla="*/ 197 w 198"/>
              <a:gd name="T17" fmla="*/ 36 h 78"/>
              <a:gd name="T18" fmla="*/ 162 w 198"/>
              <a:gd name="T19" fmla="*/ 1 h 78"/>
              <a:gd name="T20" fmla="*/ 159 w 198"/>
              <a:gd name="T21" fmla="*/ 0 h 78"/>
              <a:gd name="T22" fmla="*/ 156 w 198"/>
              <a:gd name="T23" fmla="*/ 1 h 78"/>
              <a:gd name="T24" fmla="*/ 155 w 198"/>
              <a:gd name="T25" fmla="*/ 3 h 78"/>
              <a:gd name="T26" fmla="*/ 155 w 198"/>
              <a:gd name="T27" fmla="*/ 25 h 78"/>
              <a:gd name="T28" fmla="*/ 3 w 198"/>
              <a:gd name="T29" fmla="*/ 25 h 78"/>
              <a:gd name="T30" fmla="*/ 1 w 198"/>
              <a:gd name="T31" fmla="*/ 26 h 78"/>
              <a:gd name="T32" fmla="*/ 0 w 198"/>
              <a:gd name="T33" fmla="*/ 28 h 78"/>
              <a:gd name="T34" fmla="*/ 0 w 198"/>
              <a:gd name="T35" fmla="*/ 49 h 78"/>
              <a:gd name="T36" fmla="*/ 1 w 198"/>
              <a:gd name="T37" fmla="*/ 52 h 78"/>
              <a:gd name="T38" fmla="*/ 3 w 198"/>
              <a:gd name="T39" fmla="*/ 53 h 78"/>
              <a:gd name="T40" fmla="*/ 3 w 198"/>
              <a:gd name="T41" fmla="*/ 53 h 78"/>
              <a:gd name="T42" fmla="*/ 3 w 198"/>
              <a:gd name="T43" fmla="*/ 5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8" h="78">
                <a:moveTo>
                  <a:pt x="3" y="53"/>
                </a:moveTo>
                <a:cubicBezTo>
                  <a:pt x="155" y="53"/>
                  <a:pt x="155" y="53"/>
                  <a:pt x="155" y="53"/>
                </a:cubicBezTo>
                <a:cubicBezTo>
                  <a:pt x="155" y="74"/>
                  <a:pt x="155" y="74"/>
                  <a:pt x="155" y="74"/>
                </a:cubicBezTo>
                <a:cubicBezTo>
                  <a:pt x="155" y="75"/>
                  <a:pt x="156" y="76"/>
                  <a:pt x="156" y="77"/>
                </a:cubicBezTo>
                <a:cubicBezTo>
                  <a:pt x="157" y="77"/>
                  <a:pt x="158" y="78"/>
                  <a:pt x="159" y="78"/>
                </a:cubicBezTo>
                <a:cubicBezTo>
                  <a:pt x="160" y="78"/>
                  <a:pt x="161" y="77"/>
                  <a:pt x="162" y="77"/>
                </a:cubicBezTo>
                <a:cubicBezTo>
                  <a:pt x="197" y="41"/>
                  <a:pt x="197" y="41"/>
                  <a:pt x="197" y="41"/>
                </a:cubicBezTo>
                <a:cubicBezTo>
                  <a:pt x="198" y="41"/>
                  <a:pt x="198" y="40"/>
                  <a:pt x="198" y="39"/>
                </a:cubicBezTo>
                <a:cubicBezTo>
                  <a:pt x="198" y="38"/>
                  <a:pt x="198" y="37"/>
                  <a:pt x="197" y="36"/>
                </a:cubicBezTo>
                <a:cubicBezTo>
                  <a:pt x="162" y="1"/>
                  <a:pt x="162" y="1"/>
                  <a:pt x="162" y="1"/>
                </a:cubicBezTo>
                <a:cubicBezTo>
                  <a:pt x="161" y="0"/>
                  <a:pt x="160" y="0"/>
                  <a:pt x="159" y="0"/>
                </a:cubicBezTo>
                <a:cubicBezTo>
                  <a:pt x="158" y="0"/>
                  <a:pt x="157" y="0"/>
                  <a:pt x="156" y="1"/>
                </a:cubicBezTo>
                <a:cubicBezTo>
                  <a:pt x="156" y="2"/>
                  <a:pt x="155" y="2"/>
                  <a:pt x="155" y="3"/>
                </a:cubicBezTo>
                <a:cubicBezTo>
                  <a:pt x="155" y="25"/>
                  <a:pt x="155" y="25"/>
                  <a:pt x="155" y="25"/>
                </a:cubicBezTo>
                <a:cubicBezTo>
                  <a:pt x="3" y="25"/>
                  <a:pt x="3" y="25"/>
                  <a:pt x="3" y="25"/>
                </a:cubicBezTo>
                <a:cubicBezTo>
                  <a:pt x="2" y="25"/>
                  <a:pt x="1" y="25"/>
                  <a:pt x="1" y="26"/>
                </a:cubicBezTo>
                <a:cubicBezTo>
                  <a:pt x="0" y="26"/>
                  <a:pt x="0" y="27"/>
                  <a:pt x="0" y="28"/>
                </a:cubicBezTo>
                <a:cubicBezTo>
                  <a:pt x="0" y="49"/>
                  <a:pt x="0" y="49"/>
                  <a:pt x="0" y="49"/>
                </a:cubicBezTo>
                <a:cubicBezTo>
                  <a:pt x="0" y="50"/>
                  <a:pt x="0" y="51"/>
                  <a:pt x="1" y="52"/>
                </a:cubicBezTo>
                <a:cubicBezTo>
                  <a:pt x="1" y="53"/>
                  <a:pt x="2" y="53"/>
                  <a:pt x="3" y="53"/>
                </a:cubicBezTo>
                <a:close/>
                <a:moveTo>
                  <a:pt x="3" y="53"/>
                </a:moveTo>
                <a:cubicBezTo>
                  <a:pt x="3" y="53"/>
                  <a:pt x="3" y="53"/>
                  <a:pt x="3" y="5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93" name="Freeform 34"/>
          <p:cNvSpPr>
            <a:spLocks noEditPoints="1"/>
          </p:cNvSpPr>
          <p:nvPr/>
        </p:nvSpPr>
        <p:spPr bwMode="auto">
          <a:xfrm>
            <a:off x="4926014" y="923925"/>
            <a:ext cx="195262" cy="76200"/>
          </a:xfrm>
          <a:custGeom>
            <a:avLst/>
            <a:gdLst>
              <a:gd name="T0" fmla="*/ 194 w 198"/>
              <a:gd name="T1" fmla="*/ 25 h 78"/>
              <a:gd name="T2" fmla="*/ 42 w 198"/>
              <a:gd name="T3" fmla="*/ 25 h 78"/>
              <a:gd name="T4" fmla="*/ 42 w 198"/>
              <a:gd name="T5" fmla="*/ 3 h 78"/>
              <a:gd name="T6" fmla="*/ 41 w 198"/>
              <a:gd name="T7" fmla="*/ 1 h 78"/>
              <a:gd name="T8" fmla="*/ 39 w 198"/>
              <a:gd name="T9" fmla="*/ 0 h 78"/>
              <a:gd name="T10" fmla="*/ 36 w 198"/>
              <a:gd name="T11" fmla="*/ 1 h 78"/>
              <a:gd name="T12" fmla="*/ 1 w 198"/>
              <a:gd name="T13" fmla="*/ 36 h 78"/>
              <a:gd name="T14" fmla="*/ 0 w 198"/>
              <a:gd name="T15" fmla="*/ 39 h 78"/>
              <a:gd name="T16" fmla="*/ 1 w 198"/>
              <a:gd name="T17" fmla="*/ 41 h 78"/>
              <a:gd name="T18" fmla="*/ 36 w 198"/>
              <a:gd name="T19" fmla="*/ 77 h 78"/>
              <a:gd name="T20" fmla="*/ 39 w 198"/>
              <a:gd name="T21" fmla="*/ 78 h 78"/>
              <a:gd name="T22" fmla="*/ 41 w 198"/>
              <a:gd name="T23" fmla="*/ 77 h 78"/>
              <a:gd name="T24" fmla="*/ 42 w 198"/>
              <a:gd name="T25" fmla="*/ 74 h 78"/>
              <a:gd name="T26" fmla="*/ 42 w 198"/>
              <a:gd name="T27" fmla="*/ 53 h 78"/>
              <a:gd name="T28" fmla="*/ 194 w 198"/>
              <a:gd name="T29" fmla="*/ 53 h 78"/>
              <a:gd name="T30" fmla="*/ 197 w 198"/>
              <a:gd name="T31" fmla="*/ 52 h 78"/>
              <a:gd name="T32" fmla="*/ 198 w 198"/>
              <a:gd name="T33" fmla="*/ 49 h 78"/>
              <a:gd name="T34" fmla="*/ 198 w 198"/>
              <a:gd name="T35" fmla="*/ 28 h 78"/>
              <a:gd name="T36" fmla="*/ 197 w 198"/>
              <a:gd name="T37" fmla="*/ 26 h 78"/>
              <a:gd name="T38" fmla="*/ 194 w 198"/>
              <a:gd name="T39" fmla="*/ 25 h 78"/>
              <a:gd name="T40" fmla="*/ 194 w 198"/>
              <a:gd name="T41" fmla="*/ 25 h 78"/>
              <a:gd name="T42" fmla="*/ 194 w 198"/>
              <a:gd name="T43"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8" h="78">
                <a:moveTo>
                  <a:pt x="194" y="25"/>
                </a:moveTo>
                <a:cubicBezTo>
                  <a:pt x="42" y="25"/>
                  <a:pt x="42" y="25"/>
                  <a:pt x="42" y="25"/>
                </a:cubicBezTo>
                <a:cubicBezTo>
                  <a:pt x="42" y="3"/>
                  <a:pt x="42" y="3"/>
                  <a:pt x="42" y="3"/>
                </a:cubicBezTo>
                <a:cubicBezTo>
                  <a:pt x="42" y="2"/>
                  <a:pt x="42" y="1"/>
                  <a:pt x="41" y="1"/>
                </a:cubicBezTo>
                <a:cubicBezTo>
                  <a:pt x="40" y="0"/>
                  <a:pt x="40" y="0"/>
                  <a:pt x="39" y="0"/>
                </a:cubicBezTo>
                <a:cubicBezTo>
                  <a:pt x="38" y="0"/>
                  <a:pt x="37" y="0"/>
                  <a:pt x="36" y="1"/>
                </a:cubicBezTo>
                <a:cubicBezTo>
                  <a:pt x="1" y="36"/>
                  <a:pt x="1" y="36"/>
                  <a:pt x="1" y="36"/>
                </a:cubicBezTo>
                <a:cubicBezTo>
                  <a:pt x="0" y="37"/>
                  <a:pt x="0" y="38"/>
                  <a:pt x="0" y="39"/>
                </a:cubicBezTo>
                <a:cubicBezTo>
                  <a:pt x="0" y="40"/>
                  <a:pt x="0" y="40"/>
                  <a:pt x="1" y="41"/>
                </a:cubicBezTo>
                <a:cubicBezTo>
                  <a:pt x="36" y="77"/>
                  <a:pt x="36" y="77"/>
                  <a:pt x="36" y="77"/>
                </a:cubicBezTo>
                <a:cubicBezTo>
                  <a:pt x="37" y="77"/>
                  <a:pt x="38" y="78"/>
                  <a:pt x="39" y="78"/>
                </a:cubicBezTo>
                <a:cubicBezTo>
                  <a:pt x="40" y="78"/>
                  <a:pt x="40" y="77"/>
                  <a:pt x="41" y="77"/>
                </a:cubicBezTo>
                <a:cubicBezTo>
                  <a:pt x="42" y="76"/>
                  <a:pt x="42" y="75"/>
                  <a:pt x="42" y="74"/>
                </a:cubicBezTo>
                <a:cubicBezTo>
                  <a:pt x="42" y="53"/>
                  <a:pt x="42" y="53"/>
                  <a:pt x="42" y="53"/>
                </a:cubicBezTo>
                <a:cubicBezTo>
                  <a:pt x="194" y="53"/>
                  <a:pt x="194" y="53"/>
                  <a:pt x="194" y="53"/>
                </a:cubicBezTo>
                <a:cubicBezTo>
                  <a:pt x="195" y="53"/>
                  <a:pt x="196" y="53"/>
                  <a:pt x="197" y="52"/>
                </a:cubicBezTo>
                <a:cubicBezTo>
                  <a:pt x="198" y="51"/>
                  <a:pt x="198" y="50"/>
                  <a:pt x="198" y="49"/>
                </a:cubicBezTo>
                <a:cubicBezTo>
                  <a:pt x="198" y="28"/>
                  <a:pt x="198" y="28"/>
                  <a:pt x="198" y="28"/>
                </a:cubicBezTo>
                <a:cubicBezTo>
                  <a:pt x="198" y="27"/>
                  <a:pt x="198" y="26"/>
                  <a:pt x="197" y="26"/>
                </a:cubicBezTo>
                <a:cubicBezTo>
                  <a:pt x="196" y="25"/>
                  <a:pt x="195" y="25"/>
                  <a:pt x="194" y="25"/>
                </a:cubicBezTo>
                <a:close/>
                <a:moveTo>
                  <a:pt x="194" y="25"/>
                </a:moveTo>
                <a:cubicBezTo>
                  <a:pt x="194" y="25"/>
                  <a:pt x="194" y="25"/>
                  <a:pt x="194" y="2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94" name="Freeform 35"/>
          <p:cNvSpPr>
            <a:spLocks noEditPoints="1"/>
          </p:cNvSpPr>
          <p:nvPr/>
        </p:nvSpPr>
        <p:spPr bwMode="auto">
          <a:xfrm>
            <a:off x="4424364" y="584200"/>
            <a:ext cx="65087" cy="114300"/>
          </a:xfrm>
          <a:custGeom>
            <a:avLst/>
            <a:gdLst>
              <a:gd name="T0" fmla="*/ 63 w 65"/>
              <a:gd name="T1" fmla="*/ 2 h 116"/>
              <a:gd name="T2" fmla="*/ 58 w 65"/>
              <a:gd name="T3" fmla="*/ 0 h 116"/>
              <a:gd name="T4" fmla="*/ 53 w 65"/>
              <a:gd name="T5" fmla="*/ 2 h 116"/>
              <a:gd name="T6" fmla="*/ 2 w 65"/>
              <a:gd name="T7" fmla="*/ 53 h 116"/>
              <a:gd name="T8" fmla="*/ 0 w 65"/>
              <a:gd name="T9" fmla="*/ 58 h 116"/>
              <a:gd name="T10" fmla="*/ 2 w 65"/>
              <a:gd name="T11" fmla="*/ 63 h 116"/>
              <a:gd name="T12" fmla="*/ 53 w 65"/>
              <a:gd name="T13" fmla="*/ 114 h 116"/>
              <a:gd name="T14" fmla="*/ 58 w 65"/>
              <a:gd name="T15" fmla="*/ 116 h 116"/>
              <a:gd name="T16" fmla="*/ 63 w 65"/>
              <a:gd name="T17" fmla="*/ 114 h 116"/>
              <a:gd name="T18" fmla="*/ 65 w 65"/>
              <a:gd name="T19" fmla="*/ 109 h 116"/>
              <a:gd name="T20" fmla="*/ 65 w 65"/>
              <a:gd name="T21" fmla="*/ 7 h 116"/>
              <a:gd name="T22" fmla="*/ 63 w 65"/>
              <a:gd name="T23" fmla="*/ 2 h 116"/>
              <a:gd name="T24" fmla="*/ 63 w 65"/>
              <a:gd name="T25" fmla="*/ 2 h 116"/>
              <a:gd name="T26" fmla="*/ 63 w 65"/>
              <a:gd name="T27"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16">
                <a:moveTo>
                  <a:pt x="63" y="2"/>
                </a:moveTo>
                <a:cubicBezTo>
                  <a:pt x="61" y="1"/>
                  <a:pt x="60" y="0"/>
                  <a:pt x="58" y="0"/>
                </a:cubicBezTo>
                <a:cubicBezTo>
                  <a:pt x="56" y="0"/>
                  <a:pt x="54" y="1"/>
                  <a:pt x="53" y="2"/>
                </a:cubicBezTo>
                <a:cubicBezTo>
                  <a:pt x="2" y="53"/>
                  <a:pt x="2" y="53"/>
                  <a:pt x="2" y="53"/>
                </a:cubicBezTo>
                <a:cubicBezTo>
                  <a:pt x="0" y="54"/>
                  <a:pt x="0" y="56"/>
                  <a:pt x="0" y="58"/>
                </a:cubicBezTo>
                <a:cubicBezTo>
                  <a:pt x="0" y="60"/>
                  <a:pt x="0" y="62"/>
                  <a:pt x="2" y="63"/>
                </a:cubicBezTo>
                <a:cubicBezTo>
                  <a:pt x="53" y="114"/>
                  <a:pt x="53" y="114"/>
                  <a:pt x="53" y="114"/>
                </a:cubicBezTo>
                <a:cubicBezTo>
                  <a:pt x="54" y="115"/>
                  <a:pt x="56" y="116"/>
                  <a:pt x="58" y="116"/>
                </a:cubicBezTo>
                <a:cubicBezTo>
                  <a:pt x="60" y="116"/>
                  <a:pt x="61" y="115"/>
                  <a:pt x="63" y="114"/>
                </a:cubicBezTo>
                <a:cubicBezTo>
                  <a:pt x="64" y="113"/>
                  <a:pt x="65" y="111"/>
                  <a:pt x="65" y="109"/>
                </a:cubicBezTo>
                <a:cubicBezTo>
                  <a:pt x="65" y="7"/>
                  <a:pt x="65" y="7"/>
                  <a:pt x="65" y="7"/>
                </a:cubicBezTo>
                <a:cubicBezTo>
                  <a:pt x="65" y="5"/>
                  <a:pt x="64" y="3"/>
                  <a:pt x="63" y="2"/>
                </a:cubicBezTo>
                <a:close/>
                <a:moveTo>
                  <a:pt x="63" y="2"/>
                </a:moveTo>
                <a:cubicBezTo>
                  <a:pt x="63" y="2"/>
                  <a:pt x="63" y="2"/>
                  <a:pt x="63"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66" name="Group 5865"/>
          <p:cNvGrpSpPr/>
          <p:nvPr/>
        </p:nvGrpSpPr>
        <p:grpSpPr>
          <a:xfrm>
            <a:off x="6588246" y="1093259"/>
            <a:ext cx="211138" cy="211138"/>
            <a:chOff x="6599238" y="1119188"/>
            <a:chExt cx="171450" cy="171450"/>
          </a:xfrm>
          <a:solidFill>
            <a:schemeClr val="tx1">
              <a:lumMod val="75000"/>
              <a:lumOff val="25000"/>
            </a:schemeClr>
          </a:solidFill>
        </p:grpSpPr>
        <p:sp>
          <p:nvSpPr>
            <p:cNvPr id="5695" name="Freeform 36"/>
            <p:cNvSpPr>
              <a:spLocks noEditPoints="1"/>
            </p:cNvSpPr>
            <p:nvPr/>
          </p:nvSpPr>
          <p:spPr bwMode="auto">
            <a:xfrm>
              <a:off x="6599238" y="1119188"/>
              <a:ext cx="171450" cy="171450"/>
            </a:xfrm>
            <a:custGeom>
              <a:avLst/>
              <a:gdLst>
                <a:gd name="T0" fmla="*/ 163 w 175"/>
                <a:gd name="T1" fmla="*/ 43 h 174"/>
                <a:gd name="T2" fmla="*/ 131 w 175"/>
                <a:gd name="T3" fmla="*/ 11 h 174"/>
                <a:gd name="T4" fmla="*/ 88 w 175"/>
                <a:gd name="T5" fmla="*/ 0 h 174"/>
                <a:gd name="T6" fmla="*/ 44 w 175"/>
                <a:gd name="T7" fmla="*/ 11 h 174"/>
                <a:gd name="T8" fmla="*/ 12 w 175"/>
                <a:gd name="T9" fmla="*/ 43 h 174"/>
                <a:gd name="T10" fmla="*/ 0 w 175"/>
                <a:gd name="T11" fmla="*/ 87 h 174"/>
                <a:gd name="T12" fmla="*/ 12 w 175"/>
                <a:gd name="T13" fmla="*/ 131 h 174"/>
                <a:gd name="T14" fmla="*/ 44 w 175"/>
                <a:gd name="T15" fmla="*/ 163 h 174"/>
                <a:gd name="T16" fmla="*/ 88 w 175"/>
                <a:gd name="T17" fmla="*/ 174 h 174"/>
                <a:gd name="T18" fmla="*/ 131 w 175"/>
                <a:gd name="T19" fmla="*/ 163 h 174"/>
                <a:gd name="T20" fmla="*/ 163 w 175"/>
                <a:gd name="T21" fmla="*/ 131 h 174"/>
                <a:gd name="T22" fmla="*/ 175 w 175"/>
                <a:gd name="T23" fmla="*/ 87 h 174"/>
                <a:gd name="T24" fmla="*/ 163 w 175"/>
                <a:gd name="T25" fmla="*/ 43 h 174"/>
                <a:gd name="T26" fmla="*/ 141 w 175"/>
                <a:gd name="T27" fmla="*/ 118 h 174"/>
                <a:gd name="T28" fmla="*/ 119 w 175"/>
                <a:gd name="T29" fmla="*/ 140 h 174"/>
                <a:gd name="T30" fmla="*/ 88 w 175"/>
                <a:gd name="T31" fmla="*/ 149 h 174"/>
                <a:gd name="T32" fmla="*/ 57 w 175"/>
                <a:gd name="T33" fmla="*/ 140 h 174"/>
                <a:gd name="T34" fmla="*/ 34 w 175"/>
                <a:gd name="T35" fmla="*/ 118 h 174"/>
                <a:gd name="T36" fmla="*/ 26 w 175"/>
                <a:gd name="T37" fmla="*/ 87 h 174"/>
                <a:gd name="T38" fmla="*/ 34 w 175"/>
                <a:gd name="T39" fmla="*/ 56 h 174"/>
                <a:gd name="T40" fmla="*/ 57 w 175"/>
                <a:gd name="T41" fmla="*/ 33 h 174"/>
                <a:gd name="T42" fmla="*/ 88 w 175"/>
                <a:gd name="T43" fmla="*/ 25 h 174"/>
                <a:gd name="T44" fmla="*/ 119 w 175"/>
                <a:gd name="T45" fmla="*/ 33 h 174"/>
                <a:gd name="T46" fmla="*/ 141 w 175"/>
                <a:gd name="T47" fmla="*/ 56 h 174"/>
                <a:gd name="T48" fmla="*/ 149 w 175"/>
                <a:gd name="T49" fmla="*/ 87 h 174"/>
                <a:gd name="T50" fmla="*/ 141 w 175"/>
                <a:gd name="T51" fmla="*/ 118 h 174"/>
                <a:gd name="T52" fmla="*/ 141 w 175"/>
                <a:gd name="T53" fmla="*/ 118 h 174"/>
                <a:gd name="T54" fmla="*/ 141 w 175"/>
                <a:gd name="T55" fmla="*/ 11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5" h="174">
                  <a:moveTo>
                    <a:pt x="163" y="43"/>
                  </a:moveTo>
                  <a:cubicBezTo>
                    <a:pt x="155" y="30"/>
                    <a:pt x="145" y="19"/>
                    <a:pt x="131" y="11"/>
                  </a:cubicBezTo>
                  <a:cubicBezTo>
                    <a:pt x="118" y="4"/>
                    <a:pt x="103" y="0"/>
                    <a:pt x="88" y="0"/>
                  </a:cubicBezTo>
                  <a:cubicBezTo>
                    <a:pt x="72" y="0"/>
                    <a:pt x="57" y="4"/>
                    <a:pt x="44" y="11"/>
                  </a:cubicBezTo>
                  <a:cubicBezTo>
                    <a:pt x="30" y="19"/>
                    <a:pt x="20" y="30"/>
                    <a:pt x="12" y="43"/>
                  </a:cubicBezTo>
                  <a:cubicBezTo>
                    <a:pt x="4" y="57"/>
                    <a:pt x="0" y="71"/>
                    <a:pt x="0" y="87"/>
                  </a:cubicBezTo>
                  <a:cubicBezTo>
                    <a:pt x="0" y="103"/>
                    <a:pt x="4" y="117"/>
                    <a:pt x="12" y="131"/>
                  </a:cubicBezTo>
                  <a:cubicBezTo>
                    <a:pt x="20" y="144"/>
                    <a:pt x="30" y="155"/>
                    <a:pt x="44" y="163"/>
                  </a:cubicBezTo>
                  <a:cubicBezTo>
                    <a:pt x="57" y="170"/>
                    <a:pt x="72" y="174"/>
                    <a:pt x="88" y="174"/>
                  </a:cubicBezTo>
                  <a:cubicBezTo>
                    <a:pt x="103" y="174"/>
                    <a:pt x="118" y="170"/>
                    <a:pt x="131" y="163"/>
                  </a:cubicBezTo>
                  <a:cubicBezTo>
                    <a:pt x="145" y="155"/>
                    <a:pt x="155" y="144"/>
                    <a:pt x="163" y="131"/>
                  </a:cubicBezTo>
                  <a:cubicBezTo>
                    <a:pt x="171" y="117"/>
                    <a:pt x="175" y="103"/>
                    <a:pt x="175" y="87"/>
                  </a:cubicBezTo>
                  <a:cubicBezTo>
                    <a:pt x="175" y="71"/>
                    <a:pt x="171" y="57"/>
                    <a:pt x="163" y="43"/>
                  </a:cubicBezTo>
                  <a:close/>
                  <a:moveTo>
                    <a:pt x="141" y="118"/>
                  </a:moveTo>
                  <a:cubicBezTo>
                    <a:pt x="136" y="127"/>
                    <a:pt x="128" y="135"/>
                    <a:pt x="119" y="140"/>
                  </a:cubicBezTo>
                  <a:cubicBezTo>
                    <a:pt x="109" y="146"/>
                    <a:pt x="99" y="149"/>
                    <a:pt x="88" y="149"/>
                  </a:cubicBezTo>
                  <a:cubicBezTo>
                    <a:pt x="76" y="149"/>
                    <a:pt x="66" y="146"/>
                    <a:pt x="57" y="140"/>
                  </a:cubicBezTo>
                  <a:cubicBezTo>
                    <a:pt x="47" y="135"/>
                    <a:pt x="40" y="127"/>
                    <a:pt x="34" y="118"/>
                  </a:cubicBezTo>
                  <a:cubicBezTo>
                    <a:pt x="29" y="109"/>
                    <a:pt x="26" y="98"/>
                    <a:pt x="26" y="87"/>
                  </a:cubicBezTo>
                  <a:cubicBezTo>
                    <a:pt x="26" y="76"/>
                    <a:pt x="29" y="65"/>
                    <a:pt x="34" y="56"/>
                  </a:cubicBezTo>
                  <a:cubicBezTo>
                    <a:pt x="40" y="46"/>
                    <a:pt x="47" y="39"/>
                    <a:pt x="57" y="33"/>
                  </a:cubicBezTo>
                  <a:cubicBezTo>
                    <a:pt x="66" y="28"/>
                    <a:pt x="76" y="25"/>
                    <a:pt x="88" y="25"/>
                  </a:cubicBezTo>
                  <a:cubicBezTo>
                    <a:pt x="99" y="25"/>
                    <a:pt x="109" y="28"/>
                    <a:pt x="119" y="33"/>
                  </a:cubicBezTo>
                  <a:cubicBezTo>
                    <a:pt x="128" y="39"/>
                    <a:pt x="136" y="46"/>
                    <a:pt x="141" y="56"/>
                  </a:cubicBezTo>
                  <a:cubicBezTo>
                    <a:pt x="147" y="65"/>
                    <a:pt x="149" y="76"/>
                    <a:pt x="149" y="87"/>
                  </a:cubicBezTo>
                  <a:cubicBezTo>
                    <a:pt x="149" y="98"/>
                    <a:pt x="147" y="109"/>
                    <a:pt x="141" y="118"/>
                  </a:cubicBezTo>
                  <a:close/>
                  <a:moveTo>
                    <a:pt x="141" y="118"/>
                  </a:moveTo>
                  <a:cubicBezTo>
                    <a:pt x="141" y="118"/>
                    <a:pt x="141" y="118"/>
                    <a:pt x="141" y="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96" name="Freeform 37"/>
            <p:cNvSpPr>
              <a:spLocks noEditPoints="1"/>
            </p:cNvSpPr>
            <p:nvPr/>
          </p:nvSpPr>
          <p:spPr bwMode="auto">
            <a:xfrm>
              <a:off x="6642101" y="1165225"/>
              <a:ext cx="85725" cy="79375"/>
            </a:xfrm>
            <a:custGeom>
              <a:avLst/>
              <a:gdLst>
                <a:gd name="T0" fmla="*/ 84 w 87"/>
                <a:gd name="T1" fmla="*/ 25 h 80"/>
                <a:gd name="T2" fmla="*/ 44 w 87"/>
                <a:gd name="T3" fmla="*/ 25 h 80"/>
                <a:gd name="T4" fmla="*/ 44 w 87"/>
                <a:gd name="T5" fmla="*/ 4 h 80"/>
                <a:gd name="T6" fmla="*/ 43 w 87"/>
                <a:gd name="T7" fmla="*/ 1 h 80"/>
                <a:gd name="T8" fmla="*/ 40 w 87"/>
                <a:gd name="T9" fmla="*/ 0 h 80"/>
                <a:gd name="T10" fmla="*/ 37 w 87"/>
                <a:gd name="T11" fmla="*/ 1 h 80"/>
                <a:gd name="T12" fmla="*/ 1 w 87"/>
                <a:gd name="T13" fmla="*/ 37 h 80"/>
                <a:gd name="T14" fmla="*/ 0 w 87"/>
                <a:gd name="T15" fmla="*/ 40 h 80"/>
                <a:gd name="T16" fmla="*/ 1 w 87"/>
                <a:gd name="T17" fmla="*/ 43 h 80"/>
                <a:gd name="T18" fmla="*/ 37 w 87"/>
                <a:gd name="T19" fmla="*/ 79 h 80"/>
                <a:gd name="T20" fmla="*/ 40 w 87"/>
                <a:gd name="T21" fmla="*/ 80 h 80"/>
                <a:gd name="T22" fmla="*/ 43 w 87"/>
                <a:gd name="T23" fmla="*/ 79 h 80"/>
                <a:gd name="T24" fmla="*/ 44 w 87"/>
                <a:gd name="T25" fmla="*/ 76 h 80"/>
                <a:gd name="T26" fmla="*/ 44 w 87"/>
                <a:gd name="T27" fmla="*/ 55 h 80"/>
                <a:gd name="T28" fmla="*/ 84 w 87"/>
                <a:gd name="T29" fmla="*/ 55 h 80"/>
                <a:gd name="T30" fmla="*/ 86 w 87"/>
                <a:gd name="T31" fmla="*/ 53 h 80"/>
                <a:gd name="T32" fmla="*/ 87 w 87"/>
                <a:gd name="T33" fmla="*/ 51 h 80"/>
                <a:gd name="T34" fmla="*/ 87 w 87"/>
                <a:gd name="T35" fmla="*/ 29 h 80"/>
                <a:gd name="T36" fmla="*/ 86 w 87"/>
                <a:gd name="T37" fmla="*/ 27 h 80"/>
                <a:gd name="T38" fmla="*/ 84 w 87"/>
                <a:gd name="T39" fmla="*/ 25 h 80"/>
                <a:gd name="T40" fmla="*/ 84 w 87"/>
                <a:gd name="T41" fmla="*/ 25 h 80"/>
                <a:gd name="T42" fmla="*/ 84 w 87"/>
                <a:gd name="T43" fmla="*/ 2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80">
                  <a:moveTo>
                    <a:pt x="84" y="25"/>
                  </a:moveTo>
                  <a:cubicBezTo>
                    <a:pt x="44" y="25"/>
                    <a:pt x="44" y="25"/>
                    <a:pt x="44" y="25"/>
                  </a:cubicBezTo>
                  <a:cubicBezTo>
                    <a:pt x="44" y="4"/>
                    <a:pt x="44" y="4"/>
                    <a:pt x="44" y="4"/>
                  </a:cubicBezTo>
                  <a:cubicBezTo>
                    <a:pt x="44" y="3"/>
                    <a:pt x="43" y="2"/>
                    <a:pt x="43" y="1"/>
                  </a:cubicBezTo>
                  <a:cubicBezTo>
                    <a:pt x="42" y="0"/>
                    <a:pt x="41" y="0"/>
                    <a:pt x="40" y="0"/>
                  </a:cubicBezTo>
                  <a:cubicBezTo>
                    <a:pt x="39" y="0"/>
                    <a:pt x="38" y="0"/>
                    <a:pt x="37" y="1"/>
                  </a:cubicBezTo>
                  <a:cubicBezTo>
                    <a:pt x="1" y="37"/>
                    <a:pt x="1" y="37"/>
                    <a:pt x="1" y="37"/>
                  </a:cubicBezTo>
                  <a:cubicBezTo>
                    <a:pt x="0" y="38"/>
                    <a:pt x="0" y="39"/>
                    <a:pt x="0" y="40"/>
                  </a:cubicBezTo>
                  <a:cubicBezTo>
                    <a:pt x="0" y="41"/>
                    <a:pt x="0" y="42"/>
                    <a:pt x="1" y="43"/>
                  </a:cubicBezTo>
                  <a:cubicBezTo>
                    <a:pt x="37" y="79"/>
                    <a:pt x="37" y="79"/>
                    <a:pt x="37" y="79"/>
                  </a:cubicBezTo>
                  <a:cubicBezTo>
                    <a:pt x="38" y="80"/>
                    <a:pt x="39" y="80"/>
                    <a:pt x="40" y="80"/>
                  </a:cubicBezTo>
                  <a:cubicBezTo>
                    <a:pt x="41" y="80"/>
                    <a:pt x="42" y="80"/>
                    <a:pt x="43" y="79"/>
                  </a:cubicBezTo>
                  <a:cubicBezTo>
                    <a:pt x="43" y="78"/>
                    <a:pt x="44" y="77"/>
                    <a:pt x="44" y="76"/>
                  </a:cubicBezTo>
                  <a:cubicBezTo>
                    <a:pt x="44" y="55"/>
                    <a:pt x="44" y="55"/>
                    <a:pt x="44" y="55"/>
                  </a:cubicBezTo>
                  <a:cubicBezTo>
                    <a:pt x="84" y="55"/>
                    <a:pt x="84" y="55"/>
                    <a:pt x="84" y="55"/>
                  </a:cubicBezTo>
                  <a:cubicBezTo>
                    <a:pt x="85" y="55"/>
                    <a:pt x="85" y="54"/>
                    <a:pt x="86" y="53"/>
                  </a:cubicBezTo>
                  <a:cubicBezTo>
                    <a:pt x="87" y="53"/>
                    <a:pt x="87" y="52"/>
                    <a:pt x="87" y="51"/>
                  </a:cubicBezTo>
                  <a:cubicBezTo>
                    <a:pt x="87" y="29"/>
                    <a:pt x="87" y="29"/>
                    <a:pt x="87" y="29"/>
                  </a:cubicBezTo>
                  <a:cubicBezTo>
                    <a:pt x="87" y="28"/>
                    <a:pt x="87" y="27"/>
                    <a:pt x="86" y="27"/>
                  </a:cubicBezTo>
                  <a:cubicBezTo>
                    <a:pt x="85" y="26"/>
                    <a:pt x="85" y="25"/>
                    <a:pt x="84" y="25"/>
                  </a:cubicBezTo>
                  <a:close/>
                  <a:moveTo>
                    <a:pt x="84" y="25"/>
                  </a:moveTo>
                  <a:cubicBezTo>
                    <a:pt x="84" y="25"/>
                    <a:pt x="84" y="25"/>
                    <a:pt x="84"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697" name="Freeform 38"/>
          <p:cNvSpPr>
            <a:spLocks noEditPoints="1"/>
          </p:cNvSpPr>
          <p:nvPr/>
        </p:nvSpPr>
        <p:spPr bwMode="auto">
          <a:xfrm>
            <a:off x="2968626" y="1095376"/>
            <a:ext cx="152400" cy="169863"/>
          </a:xfrm>
          <a:custGeom>
            <a:avLst/>
            <a:gdLst>
              <a:gd name="T0" fmla="*/ 152 w 155"/>
              <a:gd name="T1" fmla="*/ 83 h 172"/>
              <a:gd name="T2" fmla="*/ 6 w 155"/>
              <a:gd name="T3" fmla="*/ 1 h 172"/>
              <a:gd name="T4" fmla="*/ 1 w 155"/>
              <a:gd name="T5" fmla="*/ 1 h 172"/>
              <a:gd name="T6" fmla="*/ 0 w 155"/>
              <a:gd name="T7" fmla="*/ 5 h 172"/>
              <a:gd name="T8" fmla="*/ 0 w 155"/>
              <a:gd name="T9" fmla="*/ 167 h 172"/>
              <a:gd name="T10" fmla="*/ 1 w 155"/>
              <a:gd name="T11" fmla="*/ 171 h 172"/>
              <a:gd name="T12" fmla="*/ 6 w 155"/>
              <a:gd name="T13" fmla="*/ 171 h 172"/>
              <a:gd name="T14" fmla="*/ 152 w 155"/>
              <a:gd name="T15" fmla="*/ 90 h 172"/>
              <a:gd name="T16" fmla="*/ 155 w 155"/>
              <a:gd name="T17" fmla="*/ 86 h 172"/>
              <a:gd name="T18" fmla="*/ 152 w 155"/>
              <a:gd name="T19" fmla="*/ 83 h 172"/>
              <a:gd name="T20" fmla="*/ 152 w 155"/>
              <a:gd name="T21" fmla="*/ 83 h 172"/>
              <a:gd name="T22" fmla="*/ 152 w 155"/>
              <a:gd name="T23" fmla="*/ 8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 h="172">
                <a:moveTo>
                  <a:pt x="152" y="83"/>
                </a:moveTo>
                <a:cubicBezTo>
                  <a:pt x="6" y="1"/>
                  <a:pt x="6" y="1"/>
                  <a:pt x="6" y="1"/>
                </a:cubicBezTo>
                <a:cubicBezTo>
                  <a:pt x="4" y="1"/>
                  <a:pt x="3" y="0"/>
                  <a:pt x="1" y="1"/>
                </a:cubicBezTo>
                <a:cubicBezTo>
                  <a:pt x="0" y="2"/>
                  <a:pt x="0" y="3"/>
                  <a:pt x="0" y="5"/>
                </a:cubicBezTo>
                <a:cubicBezTo>
                  <a:pt x="0" y="167"/>
                  <a:pt x="0" y="167"/>
                  <a:pt x="0" y="167"/>
                </a:cubicBezTo>
                <a:cubicBezTo>
                  <a:pt x="0" y="169"/>
                  <a:pt x="0" y="171"/>
                  <a:pt x="1" y="171"/>
                </a:cubicBezTo>
                <a:cubicBezTo>
                  <a:pt x="3" y="172"/>
                  <a:pt x="4" y="172"/>
                  <a:pt x="6" y="171"/>
                </a:cubicBezTo>
                <a:cubicBezTo>
                  <a:pt x="152" y="90"/>
                  <a:pt x="152" y="90"/>
                  <a:pt x="152" y="90"/>
                </a:cubicBezTo>
                <a:cubicBezTo>
                  <a:pt x="154" y="89"/>
                  <a:pt x="155" y="88"/>
                  <a:pt x="155" y="86"/>
                </a:cubicBezTo>
                <a:cubicBezTo>
                  <a:pt x="155" y="85"/>
                  <a:pt x="154" y="84"/>
                  <a:pt x="152" y="83"/>
                </a:cubicBezTo>
                <a:close/>
                <a:moveTo>
                  <a:pt x="152" y="83"/>
                </a:moveTo>
                <a:cubicBezTo>
                  <a:pt x="152" y="83"/>
                  <a:pt x="152" y="83"/>
                  <a:pt x="152" y="8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98" name="Freeform 39"/>
          <p:cNvSpPr>
            <a:spLocks noEditPoints="1"/>
          </p:cNvSpPr>
          <p:nvPr/>
        </p:nvSpPr>
        <p:spPr bwMode="auto">
          <a:xfrm>
            <a:off x="2381252" y="852489"/>
            <a:ext cx="185737" cy="185738"/>
          </a:xfrm>
          <a:custGeom>
            <a:avLst/>
            <a:gdLst>
              <a:gd name="T0" fmla="*/ 176 w 189"/>
              <a:gd name="T1" fmla="*/ 47 h 189"/>
              <a:gd name="T2" fmla="*/ 142 w 189"/>
              <a:gd name="T3" fmla="*/ 13 h 189"/>
              <a:gd name="T4" fmla="*/ 94 w 189"/>
              <a:gd name="T5" fmla="*/ 0 h 189"/>
              <a:gd name="T6" fmla="*/ 47 w 189"/>
              <a:gd name="T7" fmla="*/ 13 h 189"/>
              <a:gd name="T8" fmla="*/ 12 w 189"/>
              <a:gd name="T9" fmla="*/ 47 h 189"/>
              <a:gd name="T10" fmla="*/ 0 w 189"/>
              <a:gd name="T11" fmla="*/ 95 h 189"/>
              <a:gd name="T12" fmla="*/ 12 w 189"/>
              <a:gd name="T13" fmla="*/ 142 h 189"/>
              <a:gd name="T14" fmla="*/ 47 w 189"/>
              <a:gd name="T15" fmla="*/ 177 h 189"/>
              <a:gd name="T16" fmla="*/ 94 w 189"/>
              <a:gd name="T17" fmla="*/ 189 h 189"/>
              <a:gd name="T18" fmla="*/ 142 w 189"/>
              <a:gd name="T19" fmla="*/ 177 h 189"/>
              <a:gd name="T20" fmla="*/ 176 w 189"/>
              <a:gd name="T21" fmla="*/ 142 h 189"/>
              <a:gd name="T22" fmla="*/ 189 w 189"/>
              <a:gd name="T23" fmla="*/ 95 h 189"/>
              <a:gd name="T24" fmla="*/ 176 w 189"/>
              <a:gd name="T25" fmla="*/ 47 h 189"/>
              <a:gd name="T26" fmla="*/ 153 w 189"/>
              <a:gd name="T27" fmla="*/ 128 h 189"/>
              <a:gd name="T28" fmla="*/ 128 w 189"/>
              <a:gd name="T29" fmla="*/ 153 h 189"/>
              <a:gd name="T30" fmla="*/ 94 w 189"/>
              <a:gd name="T31" fmla="*/ 162 h 189"/>
              <a:gd name="T32" fmla="*/ 61 w 189"/>
              <a:gd name="T33" fmla="*/ 153 h 189"/>
              <a:gd name="T34" fmla="*/ 36 w 189"/>
              <a:gd name="T35" fmla="*/ 128 h 189"/>
              <a:gd name="T36" fmla="*/ 27 w 189"/>
              <a:gd name="T37" fmla="*/ 95 h 189"/>
              <a:gd name="T38" fmla="*/ 36 w 189"/>
              <a:gd name="T39" fmla="*/ 61 h 189"/>
              <a:gd name="T40" fmla="*/ 61 w 189"/>
              <a:gd name="T41" fmla="*/ 37 h 189"/>
              <a:gd name="T42" fmla="*/ 94 w 189"/>
              <a:gd name="T43" fmla="*/ 28 h 189"/>
              <a:gd name="T44" fmla="*/ 128 w 189"/>
              <a:gd name="T45" fmla="*/ 37 h 189"/>
              <a:gd name="T46" fmla="*/ 153 w 189"/>
              <a:gd name="T47" fmla="*/ 61 h 189"/>
              <a:gd name="T48" fmla="*/ 162 w 189"/>
              <a:gd name="T49" fmla="*/ 95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6" y="47"/>
                </a:moveTo>
                <a:cubicBezTo>
                  <a:pt x="168" y="33"/>
                  <a:pt x="156" y="21"/>
                  <a:pt x="142" y="13"/>
                </a:cubicBezTo>
                <a:cubicBezTo>
                  <a:pt x="127" y="4"/>
                  <a:pt x="112" y="0"/>
                  <a:pt x="94" y="0"/>
                </a:cubicBezTo>
                <a:cubicBezTo>
                  <a:pt x="77" y="0"/>
                  <a:pt x="61" y="4"/>
                  <a:pt x="47" y="13"/>
                </a:cubicBezTo>
                <a:cubicBezTo>
                  <a:pt x="32" y="21"/>
                  <a:pt x="21" y="33"/>
                  <a:pt x="12" y="47"/>
                </a:cubicBezTo>
                <a:cubicBezTo>
                  <a:pt x="4" y="62"/>
                  <a:pt x="0" y="77"/>
                  <a:pt x="0" y="95"/>
                </a:cubicBezTo>
                <a:cubicBezTo>
                  <a:pt x="0" y="112"/>
                  <a:pt x="4" y="128"/>
                  <a:pt x="12" y="142"/>
                </a:cubicBezTo>
                <a:cubicBezTo>
                  <a:pt x="21" y="157"/>
                  <a:pt x="32" y="168"/>
                  <a:pt x="47" y="177"/>
                </a:cubicBezTo>
                <a:cubicBezTo>
                  <a:pt x="61" y="185"/>
                  <a:pt x="77" y="189"/>
                  <a:pt x="94" y="189"/>
                </a:cubicBezTo>
                <a:cubicBezTo>
                  <a:pt x="112" y="189"/>
                  <a:pt x="127" y="185"/>
                  <a:pt x="142" y="177"/>
                </a:cubicBezTo>
                <a:cubicBezTo>
                  <a:pt x="156" y="168"/>
                  <a:pt x="168" y="157"/>
                  <a:pt x="176" y="142"/>
                </a:cubicBezTo>
                <a:cubicBezTo>
                  <a:pt x="185" y="128"/>
                  <a:pt x="189" y="112"/>
                  <a:pt x="189" y="95"/>
                </a:cubicBezTo>
                <a:cubicBezTo>
                  <a:pt x="189" y="77"/>
                  <a:pt x="185" y="62"/>
                  <a:pt x="176" y="47"/>
                </a:cubicBezTo>
                <a:close/>
                <a:moveTo>
                  <a:pt x="153" y="128"/>
                </a:moveTo>
                <a:cubicBezTo>
                  <a:pt x="147" y="139"/>
                  <a:pt x="138" y="147"/>
                  <a:pt x="128" y="153"/>
                </a:cubicBezTo>
                <a:cubicBezTo>
                  <a:pt x="118" y="159"/>
                  <a:pt x="107" y="162"/>
                  <a:pt x="94" y="162"/>
                </a:cubicBezTo>
                <a:cubicBezTo>
                  <a:pt x="82" y="162"/>
                  <a:pt x="71" y="159"/>
                  <a:pt x="61" y="153"/>
                </a:cubicBezTo>
                <a:cubicBezTo>
                  <a:pt x="51" y="147"/>
                  <a:pt x="42" y="139"/>
                  <a:pt x="36" y="128"/>
                </a:cubicBezTo>
                <a:cubicBezTo>
                  <a:pt x="30" y="118"/>
                  <a:pt x="27" y="107"/>
                  <a:pt x="27" y="95"/>
                </a:cubicBezTo>
                <a:cubicBezTo>
                  <a:pt x="27" y="82"/>
                  <a:pt x="30" y="71"/>
                  <a:pt x="36" y="61"/>
                </a:cubicBezTo>
                <a:cubicBezTo>
                  <a:pt x="42" y="51"/>
                  <a:pt x="51" y="43"/>
                  <a:pt x="61" y="37"/>
                </a:cubicBezTo>
                <a:cubicBezTo>
                  <a:pt x="71" y="31"/>
                  <a:pt x="82" y="28"/>
                  <a:pt x="94" y="28"/>
                </a:cubicBezTo>
                <a:cubicBezTo>
                  <a:pt x="107" y="28"/>
                  <a:pt x="118" y="31"/>
                  <a:pt x="128" y="37"/>
                </a:cubicBezTo>
                <a:cubicBezTo>
                  <a:pt x="138" y="43"/>
                  <a:pt x="147" y="51"/>
                  <a:pt x="153" y="61"/>
                </a:cubicBezTo>
                <a:cubicBezTo>
                  <a:pt x="159" y="71"/>
                  <a:pt x="162" y="82"/>
                  <a:pt x="162" y="95"/>
                </a:cubicBezTo>
                <a:cubicBezTo>
                  <a:pt x="162" y="107"/>
                  <a:pt x="159" y="118"/>
                  <a:pt x="153" y="128"/>
                </a:cubicBezTo>
                <a:close/>
                <a:moveTo>
                  <a:pt x="153" y="128"/>
                </a:moveTo>
                <a:cubicBezTo>
                  <a:pt x="153" y="128"/>
                  <a:pt x="153" y="128"/>
                  <a:pt x="153" y="12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99" name="Freeform 40"/>
          <p:cNvSpPr>
            <a:spLocks noEditPoints="1"/>
          </p:cNvSpPr>
          <p:nvPr/>
        </p:nvSpPr>
        <p:spPr bwMode="auto">
          <a:xfrm>
            <a:off x="2443164" y="898526"/>
            <a:ext cx="80962" cy="93663"/>
          </a:xfrm>
          <a:custGeom>
            <a:avLst/>
            <a:gdLst>
              <a:gd name="T0" fmla="*/ 79 w 83"/>
              <a:gd name="T1" fmla="*/ 41 h 95"/>
              <a:gd name="T2" fmla="*/ 12 w 83"/>
              <a:gd name="T3" fmla="*/ 1 h 95"/>
              <a:gd name="T4" fmla="*/ 4 w 83"/>
              <a:gd name="T5" fmla="*/ 1 h 95"/>
              <a:gd name="T6" fmla="*/ 0 w 83"/>
              <a:gd name="T7" fmla="*/ 8 h 95"/>
              <a:gd name="T8" fmla="*/ 0 w 83"/>
              <a:gd name="T9" fmla="*/ 87 h 95"/>
              <a:gd name="T10" fmla="*/ 4 w 83"/>
              <a:gd name="T11" fmla="*/ 94 h 95"/>
              <a:gd name="T12" fmla="*/ 8 w 83"/>
              <a:gd name="T13" fmla="*/ 95 h 95"/>
              <a:gd name="T14" fmla="*/ 12 w 83"/>
              <a:gd name="T15" fmla="*/ 94 h 95"/>
              <a:gd name="T16" fmla="*/ 79 w 83"/>
              <a:gd name="T17" fmla="*/ 54 h 95"/>
              <a:gd name="T18" fmla="*/ 83 w 83"/>
              <a:gd name="T19" fmla="*/ 48 h 95"/>
              <a:gd name="T20" fmla="*/ 79 w 83"/>
              <a:gd name="T21" fmla="*/ 41 h 95"/>
              <a:gd name="T22" fmla="*/ 79 w 83"/>
              <a:gd name="T23" fmla="*/ 41 h 95"/>
              <a:gd name="T24" fmla="*/ 79 w 83"/>
              <a:gd name="T25" fmla="*/ 4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95">
                <a:moveTo>
                  <a:pt x="79" y="41"/>
                </a:moveTo>
                <a:cubicBezTo>
                  <a:pt x="12" y="1"/>
                  <a:pt x="12" y="1"/>
                  <a:pt x="12" y="1"/>
                </a:cubicBezTo>
                <a:cubicBezTo>
                  <a:pt x="9" y="0"/>
                  <a:pt x="7" y="0"/>
                  <a:pt x="4" y="1"/>
                </a:cubicBezTo>
                <a:cubicBezTo>
                  <a:pt x="1" y="3"/>
                  <a:pt x="0" y="5"/>
                  <a:pt x="0" y="8"/>
                </a:cubicBezTo>
                <a:cubicBezTo>
                  <a:pt x="0" y="87"/>
                  <a:pt x="0" y="87"/>
                  <a:pt x="0" y="87"/>
                </a:cubicBezTo>
                <a:cubicBezTo>
                  <a:pt x="0" y="90"/>
                  <a:pt x="1" y="92"/>
                  <a:pt x="4" y="94"/>
                </a:cubicBezTo>
                <a:cubicBezTo>
                  <a:pt x="5" y="95"/>
                  <a:pt x="6" y="95"/>
                  <a:pt x="8" y="95"/>
                </a:cubicBezTo>
                <a:cubicBezTo>
                  <a:pt x="9" y="95"/>
                  <a:pt x="10" y="95"/>
                  <a:pt x="12" y="94"/>
                </a:cubicBezTo>
                <a:cubicBezTo>
                  <a:pt x="79" y="54"/>
                  <a:pt x="79" y="54"/>
                  <a:pt x="79" y="54"/>
                </a:cubicBezTo>
                <a:cubicBezTo>
                  <a:pt x="81" y="53"/>
                  <a:pt x="83" y="51"/>
                  <a:pt x="83" y="48"/>
                </a:cubicBezTo>
                <a:cubicBezTo>
                  <a:pt x="83" y="45"/>
                  <a:pt x="81" y="42"/>
                  <a:pt x="79" y="41"/>
                </a:cubicBezTo>
                <a:close/>
                <a:moveTo>
                  <a:pt x="79" y="41"/>
                </a:moveTo>
                <a:cubicBezTo>
                  <a:pt x="79" y="41"/>
                  <a:pt x="79" y="41"/>
                  <a:pt x="79" y="4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00" name="Freeform 41"/>
          <p:cNvSpPr>
            <a:spLocks noEditPoints="1"/>
          </p:cNvSpPr>
          <p:nvPr/>
        </p:nvSpPr>
        <p:spPr bwMode="auto">
          <a:xfrm>
            <a:off x="2092327" y="833439"/>
            <a:ext cx="187325" cy="185738"/>
          </a:xfrm>
          <a:custGeom>
            <a:avLst/>
            <a:gdLst>
              <a:gd name="T0" fmla="*/ 177 w 190"/>
              <a:gd name="T1" fmla="*/ 47 h 189"/>
              <a:gd name="T2" fmla="*/ 143 w 190"/>
              <a:gd name="T3" fmla="*/ 13 h 189"/>
              <a:gd name="T4" fmla="*/ 95 w 190"/>
              <a:gd name="T5" fmla="*/ 0 h 189"/>
              <a:gd name="T6" fmla="*/ 48 w 190"/>
              <a:gd name="T7" fmla="*/ 13 h 189"/>
              <a:gd name="T8" fmla="*/ 13 w 190"/>
              <a:gd name="T9" fmla="*/ 47 h 189"/>
              <a:gd name="T10" fmla="*/ 0 w 190"/>
              <a:gd name="T11" fmla="*/ 95 h 189"/>
              <a:gd name="T12" fmla="*/ 13 w 190"/>
              <a:gd name="T13" fmla="*/ 142 h 189"/>
              <a:gd name="T14" fmla="*/ 48 w 190"/>
              <a:gd name="T15" fmla="*/ 177 h 189"/>
              <a:gd name="T16" fmla="*/ 95 w 190"/>
              <a:gd name="T17" fmla="*/ 189 h 189"/>
              <a:gd name="T18" fmla="*/ 143 w 190"/>
              <a:gd name="T19" fmla="*/ 177 h 189"/>
              <a:gd name="T20" fmla="*/ 177 w 190"/>
              <a:gd name="T21" fmla="*/ 142 h 189"/>
              <a:gd name="T22" fmla="*/ 190 w 190"/>
              <a:gd name="T23" fmla="*/ 95 h 189"/>
              <a:gd name="T24" fmla="*/ 177 w 190"/>
              <a:gd name="T25" fmla="*/ 47 h 189"/>
              <a:gd name="T26" fmla="*/ 142 w 190"/>
              <a:gd name="T27" fmla="*/ 101 h 189"/>
              <a:gd name="T28" fmla="*/ 75 w 190"/>
              <a:gd name="T29" fmla="*/ 141 h 189"/>
              <a:gd name="T30" fmla="*/ 71 w 190"/>
              <a:gd name="T31" fmla="*/ 142 h 189"/>
              <a:gd name="T32" fmla="*/ 68 w 190"/>
              <a:gd name="T33" fmla="*/ 141 h 189"/>
              <a:gd name="T34" fmla="*/ 64 w 190"/>
              <a:gd name="T35" fmla="*/ 134 h 189"/>
              <a:gd name="T36" fmla="*/ 64 w 190"/>
              <a:gd name="T37" fmla="*/ 55 h 189"/>
              <a:gd name="T38" fmla="*/ 68 w 190"/>
              <a:gd name="T39" fmla="*/ 48 h 189"/>
              <a:gd name="T40" fmla="*/ 75 w 190"/>
              <a:gd name="T41" fmla="*/ 48 h 189"/>
              <a:gd name="T42" fmla="*/ 142 w 190"/>
              <a:gd name="T43" fmla="*/ 88 h 189"/>
              <a:gd name="T44" fmla="*/ 146 w 190"/>
              <a:gd name="T45" fmla="*/ 95 h 189"/>
              <a:gd name="T46" fmla="*/ 142 w 190"/>
              <a:gd name="T47" fmla="*/ 101 h 189"/>
              <a:gd name="T48" fmla="*/ 142 w 190"/>
              <a:gd name="T49" fmla="*/ 101 h 189"/>
              <a:gd name="T50" fmla="*/ 142 w 190"/>
              <a:gd name="T51" fmla="*/ 10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0" h="189">
                <a:moveTo>
                  <a:pt x="177" y="47"/>
                </a:moveTo>
                <a:cubicBezTo>
                  <a:pt x="169" y="33"/>
                  <a:pt x="157" y="21"/>
                  <a:pt x="143" y="13"/>
                </a:cubicBezTo>
                <a:cubicBezTo>
                  <a:pt x="128" y="4"/>
                  <a:pt x="112" y="0"/>
                  <a:pt x="95" y="0"/>
                </a:cubicBezTo>
                <a:cubicBezTo>
                  <a:pt x="78" y="0"/>
                  <a:pt x="62" y="4"/>
                  <a:pt x="48" y="13"/>
                </a:cubicBezTo>
                <a:cubicBezTo>
                  <a:pt x="33" y="21"/>
                  <a:pt x="22" y="33"/>
                  <a:pt x="13" y="47"/>
                </a:cubicBezTo>
                <a:cubicBezTo>
                  <a:pt x="5" y="62"/>
                  <a:pt x="0" y="77"/>
                  <a:pt x="0" y="95"/>
                </a:cubicBezTo>
                <a:cubicBezTo>
                  <a:pt x="0" y="112"/>
                  <a:pt x="5" y="128"/>
                  <a:pt x="13" y="142"/>
                </a:cubicBezTo>
                <a:cubicBezTo>
                  <a:pt x="22" y="157"/>
                  <a:pt x="33" y="168"/>
                  <a:pt x="48" y="177"/>
                </a:cubicBezTo>
                <a:cubicBezTo>
                  <a:pt x="62" y="185"/>
                  <a:pt x="78" y="189"/>
                  <a:pt x="95" y="189"/>
                </a:cubicBezTo>
                <a:cubicBezTo>
                  <a:pt x="112" y="189"/>
                  <a:pt x="128" y="185"/>
                  <a:pt x="143" y="177"/>
                </a:cubicBezTo>
                <a:cubicBezTo>
                  <a:pt x="157" y="168"/>
                  <a:pt x="169" y="157"/>
                  <a:pt x="177" y="142"/>
                </a:cubicBezTo>
                <a:cubicBezTo>
                  <a:pt x="186" y="128"/>
                  <a:pt x="190" y="112"/>
                  <a:pt x="190" y="95"/>
                </a:cubicBezTo>
                <a:cubicBezTo>
                  <a:pt x="190" y="77"/>
                  <a:pt x="186" y="62"/>
                  <a:pt x="177" y="47"/>
                </a:cubicBezTo>
                <a:close/>
                <a:moveTo>
                  <a:pt x="142" y="101"/>
                </a:moveTo>
                <a:cubicBezTo>
                  <a:pt x="75" y="141"/>
                  <a:pt x="75" y="141"/>
                  <a:pt x="75" y="141"/>
                </a:cubicBezTo>
                <a:cubicBezTo>
                  <a:pt x="74" y="142"/>
                  <a:pt x="73" y="142"/>
                  <a:pt x="71" y="142"/>
                </a:cubicBezTo>
                <a:cubicBezTo>
                  <a:pt x="70" y="142"/>
                  <a:pt x="69" y="142"/>
                  <a:pt x="68" y="141"/>
                </a:cubicBezTo>
                <a:cubicBezTo>
                  <a:pt x="65" y="139"/>
                  <a:pt x="64" y="137"/>
                  <a:pt x="64" y="134"/>
                </a:cubicBezTo>
                <a:cubicBezTo>
                  <a:pt x="64" y="55"/>
                  <a:pt x="64" y="55"/>
                  <a:pt x="64" y="55"/>
                </a:cubicBezTo>
                <a:cubicBezTo>
                  <a:pt x="64" y="52"/>
                  <a:pt x="65" y="50"/>
                  <a:pt x="68" y="48"/>
                </a:cubicBezTo>
                <a:cubicBezTo>
                  <a:pt x="70" y="47"/>
                  <a:pt x="73" y="47"/>
                  <a:pt x="75" y="48"/>
                </a:cubicBezTo>
                <a:cubicBezTo>
                  <a:pt x="142" y="88"/>
                  <a:pt x="142" y="88"/>
                  <a:pt x="142" y="88"/>
                </a:cubicBezTo>
                <a:cubicBezTo>
                  <a:pt x="145" y="89"/>
                  <a:pt x="146" y="92"/>
                  <a:pt x="146" y="95"/>
                </a:cubicBezTo>
                <a:cubicBezTo>
                  <a:pt x="146" y="98"/>
                  <a:pt x="145" y="100"/>
                  <a:pt x="142" y="101"/>
                </a:cubicBezTo>
                <a:close/>
                <a:moveTo>
                  <a:pt x="142" y="101"/>
                </a:moveTo>
                <a:cubicBezTo>
                  <a:pt x="142" y="101"/>
                  <a:pt x="142" y="101"/>
                  <a:pt x="142" y="10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67" name="Group 5866"/>
          <p:cNvGrpSpPr/>
          <p:nvPr/>
        </p:nvGrpSpPr>
        <p:grpSpPr>
          <a:xfrm>
            <a:off x="6888164" y="1074440"/>
            <a:ext cx="220662" cy="222549"/>
            <a:chOff x="6923088" y="1109663"/>
            <a:chExt cx="185737" cy="187325"/>
          </a:xfrm>
          <a:solidFill>
            <a:schemeClr val="tx1">
              <a:lumMod val="75000"/>
              <a:lumOff val="25000"/>
            </a:schemeClr>
          </a:solidFill>
        </p:grpSpPr>
        <p:sp>
          <p:nvSpPr>
            <p:cNvPr id="5701" name="Freeform 42"/>
            <p:cNvSpPr>
              <a:spLocks noEditPoints="1"/>
            </p:cNvSpPr>
            <p:nvPr/>
          </p:nvSpPr>
          <p:spPr bwMode="auto">
            <a:xfrm>
              <a:off x="6923088" y="1109663"/>
              <a:ext cx="185737" cy="187325"/>
            </a:xfrm>
            <a:custGeom>
              <a:avLst/>
              <a:gdLst>
                <a:gd name="T0" fmla="*/ 177 w 189"/>
                <a:gd name="T1" fmla="*/ 47 h 189"/>
                <a:gd name="T2" fmla="*/ 142 w 189"/>
                <a:gd name="T3" fmla="*/ 12 h 189"/>
                <a:gd name="T4" fmla="*/ 95 w 189"/>
                <a:gd name="T5" fmla="*/ 0 h 189"/>
                <a:gd name="T6" fmla="*/ 47 w 189"/>
                <a:gd name="T7" fmla="*/ 12 h 189"/>
                <a:gd name="T8" fmla="*/ 13 w 189"/>
                <a:gd name="T9" fmla="*/ 47 h 189"/>
                <a:gd name="T10" fmla="*/ 0 w 189"/>
                <a:gd name="T11" fmla="*/ 94 h 189"/>
                <a:gd name="T12" fmla="*/ 13 w 189"/>
                <a:gd name="T13" fmla="*/ 142 h 189"/>
                <a:gd name="T14" fmla="*/ 47 w 189"/>
                <a:gd name="T15" fmla="*/ 176 h 189"/>
                <a:gd name="T16" fmla="*/ 95 w 189"/>
                <a:gd name="T17" fmla="*/ 189 h 189"/>
                <a:gd name="T18" fmla="*/ 142 w 189"/>
                <a:gd name="T19" fmla="*/ 176 h 189"/>
                <a:gd name="T20" fmla="*/ 177 w 189"/>
                <a:gd name="T21" fmla="*/ 142 h 189"/>
                <a:gd name="T22" fmla="*/ 189 w 189"/>
                <a:gd name="T23" fmla="*/ 94 h 189"/>
                <a:gd name="T24" fmla="*/ 177 w 189"/>
                <a:gd name="T25" fmla="*/ 47 h 189"/>
                <a:gd name="T26" fmla="*/ 153 w 189"/>
                <a:gd name="T27" fmla="*/ 128 h 189"/>
                <a:gd name="T28" fmla="*/ 128 w 189"/>
                <a:gd name="T29" fmla="*/ 152 h 189"/>
                <a:gd name="T30" fmla="*/ 95 w 189"/>
                <a:gd name="T31" fmla="*/ 161 h 189"/>
                <a:gd name="T32" fmla="*/ 61 w 189"/>
                <a:gd name="T33" fmla="*/ 152 h 189"/>
                <a:gd name="T34" fmla="*/ 37 w 189"/>
                <a:gd name="T35" fmla="*/ 128 h 189"/>
                <a:gd name="T36" fmla="*/ 28 w 189"/>
                <a:gd name="T37" fmla="*/ 94 h 189"/>
                <a:gd name="T38" fmla="*/ 37 w 189"/>
                <a:gd name="T39" fmla="*/ 61 h 189"/>
                <a:gd name="T40" fmla="*/ 61 w 189"/>
                <a:gd name="T41" fmla="*/ 36 h 189"/>
                <a:gd name="T42" fmla="*/ 95 w 189"/>
                <a:gd name="T43" fmla="*/ 27 h 189"/>
                <a:gd name="T44" fmla="*/ 128 w 189"/>
                <a:gd name="T45" fmla="*/ 36 h 189"/>
                <a:gd name="T46" fmla="*/ 153 w 189"/>
                <a:gd name="T47" fmla="*/ 61 h 189"/>
                <a:gd name="T48" fmla="*/ 162 w 189"/>
                <a:gd name="T49" fmla="*/ 94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7" y="47"/>
                  </a:moveTo>
                  <a:cubicBezTo>
                    <a:pt x="168" y="32"/>
                    <a:pt x="157" y="21"/>
                    <a:pt x="142" y="12"/>
                  </a:cubicBezTo>
                  <a:cubicBezTo>
                    <a:pt x="128" y="4"/>
                    <a:pt x="112" y="0"/>
                    <a:pt x="95" y="0"/>
                  </a:cubicBezTo>
                  <a:cubicBezTo>
                    <a:pt x="77" y="0"/>
                    <a:pt x="62" y="4"/>
                    <a:pt x="47" y="12"/>
                  </a:cubicBezTo>
                  <a:cubicBezTo>
                    <a:pt x="33" y="21"/>
                    <a:pt x="21" y="32"/>
                    <a:pt x="13" y="47"/>
                  </a:cubicBezTo>
                  <a:cubicBezTo>
                    <a:pt x="4" y="61"/>
                    <a:pt x="0" y="77"/>
                    <a:pt x="0" y="94"/>
                  </a:cubicBezTo>
                  <a:cubicBezTo>
                    <a:pt x="0" y="111"/>
                    <a:pt x="4" y="127"/>
                    <a:pt x="13" y="142"/>
                  </a:cubicBezTo>
                  <a:cubicBezTo>
                    <a:pt x="21" y="156"/>
                    <a:pt x="33" y="168"/>
                    <a:pt x="47" y="176"/>
                  </a:cubicBezTo>
                  <a:cubicBezTo>
                    <a:pt x="62" y="185"/>
                    <a:pt x="77" y="189"/>
                    <a:pt x="95" y="189"/>
                  </a:cubicBezTo>
                  <a:cubicBezTo>
                    <a:pt x="112" y="189"/>
                    <a:pt x="128" y="185"/>
                    <a:pt x="142" y="176"/>
                  </a:cubicBezTo>
                  <a:cubicBezTo>
                    <a:pt x="157" y="168"/>
                    <a:pt x="168" y="156"/>
                    <a:pt x="177" y="142"/>
                  </a:cubicBezTo>
                  <a:cubicBezTo>
                    <a:pt x="185" y="127"/>
                    <a:pt x="189" y="111"/>
                    <a:pt x="189" y="94"/>
                  </a:cubicBezTo>
                  <a:cubicBezTo>
                    <a:pt x="189" y="77"/>
                    <a:pt x="185" y="61"/>
                    <a:pt x="177" y="47"/>
                  </a:cubicBezTo>
                  <a:close/>
                  <a:moveTo>
                    <a:pt x="153" y="128"/>
                  </a:moveTo>
                  <a:cubicBezTo>
                    <a:pt x="147" y="138"/>
                    <a:pt x="139" y="146"/>
                    <a:pt x="128" y="152"/>
                  </a:cubicBezTo>
                  <a:cubicBezTo>
                    <a:pt x="118" y="158"/>
                    <a:pt x="107" y="161"/>
                    <a:pt x="95" y="161"/>
                  </a:cubicBezTo>
                  <a:cubicBezTo>
                    <a:pt x="82" y="161"/>
                    <a:pt x="71" y="158"/>
                    <a:pt x="61" y="152"/>
                  </a:cubicBezTo>
                  <a:cubicBezTo>
                    <a:pt x="51" y="146"/>
                    <a:pt x="43" y="138"/>
                    <a:pt x="37" y="128"/>
                  </a:cubicBezTo>
                  <a:cubicBezTo>
                    <a:pt x="31" y="118"/>
                    <a:pt x="28" y="106"/>
                    <a:pt x="28" y="94"/>
                  </a:cubicBezTo>
                  <a:cubicBezTo>
                    <a:pt x="28" y="82"/>
                    <a:pt x="31" y="71"/>
                    <a:pt x="37" y="61"/>
                  </a:cubicBezTo>
                  <a:cubicBezTo>
                    <a:pt x="43" y="50"/>
                    <a:pt x="51" y="42"/>
                    <a:pt x="61" y="36"/>
                  </a:cubicBezTo>
                  <a:cubicBezTo>
                    <a:pt x="71" y="30"/>
                    <a:pt x="82" y="27"/>
                    <a:pt x="95" y="27"/>
                  </a:cubicBezTo>
                  <a:cubicBezTo>
                    <a:pt x="107" y="27"/>
                    <a:pt x="118" y="30"/>
                    <a:pt x="128" y="36"/>
                  </a:cubicBezTo>
                  <a:cubicBezTo>
                    <a:pt x="139" y="42"/>
                    <a:pt x="147" y="50"/>
                    <a:pt x="153" y="61"/>
                  </a:cubicBezTo>
                  <a:cubicBezTo>
                    <a:pt x="159" y="71"/>
                    <a:pt x="162" y="82"/>
                    <a:pt x="162" y="94"/>
                  </a:cubicBezTo>
                  <a:cubicBezTo>
                    <a:pt x="162" y="106"/>
                    <a:pt x="159" y="118"/>
                    <a:pt x="153" y="128"/>
                  </a:cubicBezTo>
                  <a:close/>
                  <a:moveTo>
                    <a:pt x="153" y="128"/>
                  </a:moveTo>
                  <a:cubicBezTo>
                    <a:pt x="153" y="128"/>
                    <a:pt x="153" y="128"/>
                    <a:pt x="153" y="1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02" name="Freeform 43"/>
            <p:cNvSpPr>
              <a:spLocks noEditPoints="1"/>
            </p:cNvSpPr>
            <p:nvPr/>
          </p:nvSpPr>
          <p:spPr bwMode="auto">
            <a:xfrm>
              <a:off x="6969126" y="1160463"/>
              <a:ext cx="93662" cy="85725"/>
            </a:xfrm>
            <a:custGeom>
              <a:avLst/>
              <a:gdLst>
                <a:gd name="T0" fmla="*/ 55 w 95"/>
                <a:gd name="T1" fmla="*/ 1 h 87"/>
                <a:gd name="T2" fmla="*/ 52 w 95"/>
                <a:gd name="T3" fmla="*/ 0 h 87"/>
                <a:gd name="T4" fmla="*/ 49 w 95"/>
                <a:gd name="T5" fmla="*/ 1 h 87"/>
                <a:gd name="T6" fmla="*/ 48 w 95"/>
                <a:gd name="T7" fmla="*/ 4 h 87"/>
                <a:gd name="T8" fmla="*/ 48 w 95"/>
                <a:gd name="T9" fmla="*/ 27 h 87"/>
                <a:gd name="T10" fmla="*/ 4 w 95"/>
                <a:gd name="T11" fmla="*/ 27 h 87"/>
                <a:gd name="T12" fmla="*/ 1 w 95"/>
                <a:gd name="T13" fmla="*/ 29 h 87"/>
                <a:gd name="T14" fmla="*/ 0 w 95"/>
                <a:gd name="T15" fmla="*/ 31 h 87"/>
                <a:gd name="T16" fmla="*/ 0 w 95"/>
                <a:gd name="T17" fmla="*/ 55 h 87"/>
                <a:gd name="T18" fmla="*/ 1 w 95"/>
                <a:gd name="T19" fmla="*/ 58 h 87"/>
                <a:gd name="T20" fmla="*/ 4 w 95"/>
                <a:gd name="T21" fmla="*/ 59 h 87"/>
                <a:gd name="T22" fmla="*/ 48 w 95"/>
                <a:gd name="T23" fmla="*/ 59 h 87"/>
                <a:gd name="T24" fmla="*/ 48 w 95"/>
                <a:gd name="T25" fmla="*/ 83 h 87"/>
                <a:gd name="T26" fmla="*/ 49 w 95"/>
                <a:gd name="T27" fmla="*/ 85 h 87"/>
                <a:gd name="T28" fmla="*/ 52 w 95"/>
                <a:gd name="T29" fmla="*/ 87 h 87"/>
                <a:gd name="T30" fmla="*/ 54 w 95"/>
                <a:gd name="T31" fmla="*/ 86 h 87"/>
                <a:gd name="T32" fmla="*/ 94 w 95"/>
                <a:gd name="T33" fmla="*/ 46 h 87"/>
                <a:gd name="T34" fmla="*/ 95 w 95"/>
                <a:gd name="T35" fmla="*/ 43 h 87"/>
                <a:gd name="T36" fmla="*/ 94 w 95"/>
                <a:gd name="T37" fmla="*/ 40 h 87"/>
                <a:gd name="T38" fmla="*/ 55 w 95"/>
                <a:gd name="T39" fmla="*/ 1 h 87"/>
                <a:gd name="T40" fmla="*/ 55 w 95"/>
                <a:gd name="T41" fmla="*/ 1 h 87"/>
                <a:gd name="T42" fmla="*/ 55 w 95"/>
                <a:gd name="T4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87">
                  <a:moveTo>
                    <a:pt x="55" y="1"/>
                  </a:moveTo>
                  <a:cubicBezTo>
                    <a:pt x="54" y="0"/>
                    <a:pt x="53" y="0"/>
                    <a:pt x="52" y="0"/>
                  </a:cubicBezTo>
                  <a:cubicBezTo>
                    <a:pt x="50" y="0"/>
                    <a:pt x="50" y="0"/>
                    <a:pt x="49" y="1"/>
                  </a:cubicBezTo>
                  <a:cubicBezTo>
                    <a:pt x="48" y="2"/>
                    <a:pt x="48" y="3"/>
                    <a:pt x="48" y="4"/>
                  </a:cubicBezTo>
                  <a:cubicBezTo>
                    <a:pt x="48" y="27"/>
                    <a:pt x="48" y="27"/>
                    <a:pt x="48" y="27"/>
                  </a:cubicBezTo>
                  <a:cubicBezTo>
                    <a:pt x="4" y="27"/>
                    <a:pt x="4" y="27"/>
                    <a:pt x="4" y="27"/>
                  </a:cubicBezTo>
                  <a:cubicBezTo>
                    <a:pt x="3" y="27"/>
                    <a:pt x="2" y="28"/>
                    <a:pt x="1" y="29"/>
                  </a:cubicBezTo>
                  <a:cubicBezTo>
                    <a:pt x="1" y="29"/>
                    <a:pt x="0" y="30"/>
                    <a:pt x="0" y="31"/>
                  </a:cubicBezTo>
                  <a:cubicBezTo>
                    <a:pt x="0" y="55"/>
                    <a:pt x="0" y="55"/>
                    <a:pt x="0" y="55"/>
                  </a:cubicBezTo>
                  <a:cubicBezTo>
                    <a:pt x="0" y="56"/>
                    <a:pt x="1" y="57"/>
                    <a:pt x="1" y="58"/>
                  </a:cubicBezTo>
                  <a:cubicBezTo>
                    <a:pt x="2" y="59"/>
                    <a:pt x="3" y="59"/>
                    <a:pt x="4" y="59"/>
                  </a:cubicBezTo>
                  <a:cubicBezTo>
                    <a:pt x="48" y="59"/>
                    <a:pt x="48" y="59"/>
                    <a:pt x="48" y="59"/>
                  </a:cubicBezTo>
                  <a:cubicBezTo>
                    <a:pt x="48" y="83"/>
                    <a:pt x="48" y="83"/>
                    <a:pt x="48" y="83"/>
                  </a:cubicBezTo>
                  <a:cubicBezTo>
                    <a:pt x="48" y="84"/>
                    <a:pt x="48" y="85"/>
                    <a:pt x="49" y="85"/>
                  </a:cubicBezTo>
                  <a:cubicBezTo>
                    <a:pt x="50" y="86"/>
                    <a:pt x="51" y="87"/>
                    <a:pt x="52" y="87"/>
                  </a:cubicBezTo>
                  <a:cubicBezTo>
                    <a:pt x="53" y="87"/>
                    <a:pt x="54" y="86"/>
                    <a:pt x="54" y="86"/>
                  </a:cubicBezTo>
                  <a:cubicBezTo>
                    <a:pt x="94" y="46"/>
                    <a:pt x="94" y="46"/>
                    <a:pt x="94" y="46"/>
                  </a:cubicBezTo>
                  <a:cubicBezTo>
                    <a:pt x="95" y="45"/>
                    <a:pt x="95" y="44"/>
                    <a:pt x="95" y="43"/>
                  </a:cubicBezTo>
                  <a:cubicBezTo>
                    <a:pt x="95" y="42"/>
                    <a:pt x="95" y="41"/>
                    <a:pt x="94" y="40"/>
                  </a:cubicBezTo>
                  <a:lnTo>
                    <a:pt x="55" y="1"/>
                  </a:lnTo>
                  <a:close/>
                  <a:moveTo>
                    <a:pt x="55" y="1"/>
                  </a:moveTo>
                  <a:cubicBezTo>
                    <a:pt x="55" y="1"/>
                    <a:pt x="55" y="1"/>
                    <a:pt x="5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703" name="Freeform 44"/>
          <p:cNvSpPr>
            <a:spLocks noEditPoints="1"/>
          </p:cNvSpPr>
          <p:nvPr/>
        </p:nvSpPr>
        <p:spPr bwMode="auto">
          <a:xfrm>
            <a:off x="2681289" y="839789"/>
            <a:ext cx="185737" cy="187325"/>
          </a:xfrm>
          <a:custGeom>
            <a:avLst/>
            <a:gdLst>
              <a:gd name="T0" fmla="*/ 179 w 189"/>
              <a:gd name="T1" fmla="*/ 11 h 190"/>
              <a:gd name="T2" fmla="*/ 154 w 189"/>
              <a:gd name="T3" fmla="*/ 0 h 190"/>
              <a:gd name="T4" fmla="*/ 35 w 189"/>
              <a:gd name="T5" fmla="*/ 0 h 190"/>
              <a:gd name="T6" fmla="*/ 10 w 189"/>
              <a:gd name="T7" fmla="*/ 11 h 190"/>
              <a:gd name="T8" fmla="*/ 0 w 189"/>
              <a:gd name="T9" fmla="*/ 36 h 190"/>
              <a:gd name="T10" fmla="*/ 0 w 189"/>
              <a:gd name="T11" fmla="*/ 154 h 190"/>
              <a:gd name="T12" fmla="*/ 10 w 189"/>
              <a:gd name="T13" fmla="*/ 179 h 190"/>
              <a:gd name="T14" fmla="*/ 35 w 189"/>
              <a:gd name="T15" fmla="*/ 190 h 190"/>
              <a:gd name="T16" fmla="*/ 154 w 189"/>
              <a:gd name="T17" fmla="*/ 190 h 190"/>
              <a:gd name="T18" fmla="*/ 179 w 189"/>
              <a:gd name="T19" fmla="*/ 179 h 190"/>
              <a:gd name="T20" fmla="*/ 189 w 189"/>
              <a:gd name="T21" fmla="*/ 154 h 190"/>
              <a:gd name="T22" fmla="*/ 189 w 189"/>
              <a:gd name="T23" fmla="*/ 36 h 190"/>
              <a:gd name="T24" fmla="*/ 179 w 189"/>
              <a:gd name="T25" fmla="*/ 11 h 190"/>
              <a:gd name="T26" fmla="*/ 158 w 189"/>
              <a:gd name="T27" fmla="*/ 154 h 190"/>
              <a:gd name="T28" fmla="*/ 157 w 189"/>
              <a:gd name="T29" fmla="*/ 157 h 190"/>
              <a:gd name="T30" fmla="*/ 154 w 189"/>
              <a:gd name="T31" fmla="*/ 158 h 190"/>
              <a:gd name="T32" fmla="*/ 35 w 189"/>
              <a:gd name="T33" fmla="*/ 158 h 190"/>
              <a:gd name="T34" fmla="*/ 33 w 189"/>
              <a:gd name="T35" fmla="*/ 157 h 190"/>
              <a:gd name="T36" fmla="*/ 31 w 189"/>
              <a:gd name="T37" fmla="*/ 154 h 190"/>
              <a:gd name="T38" fmla="*/ 31 w 189"/>
              <a:gd name="T39" fmla="*/ 36 h 190"/>
              <a:gd name="T40" fmla="*/ 33 w 189"/>
              <a:gd name="T41" fmla="*/ 33 h 190"/>
              <a:gd name="T42" fmla="*/ 35 w 189"/>
              <a:gd name="T43" fmla="*/ 32 h 190"/>
              <a:gd name="T44" fmla="*/ 154 w 189"/>
              <a:gd name="T45" fmla="*/ 32 h 190"/>
              <a:gd name="T46" fmla="*/ 157 w 189"/>
              <a:gd name="T47" fmla="*/ 33 h 190"/>
              <a:gd name="T48" fmla="*/ 158 w 189"/>
              <a:gd name="T49" fmla="*/ 36 h 190"/>
              <a:gd name="T50" fmla="*/ 158 w 189"/>
              <a:gd name="T51" fmla="*/ 154 h 190"/>
              <a:gd name="T52" fmla="*/ 158 w 189"/>
              <a:gd name="T53" fmla="*/ 154 h 190"/>
              <a:gd name="T54" fmla="*/ 158 w 189"/>
              <a:gd name="T55" fmla="*/ 15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90">
                <a:moveTo>
                  <a:pt x="179" y="11"/>
                </a:moveTo>
                <a:cubicBezTo>
                  <a:pt x="172" y="4"/>
                  <a:pt x="163" y="0"/>
                  <a:pt x="154" y="0"/>
                </a:cubicBezTo>
                <a:cubicBezTo>
                  <a:pt x="35" y="0"/>
                  <a:pt x="35" y="0"/>
                  <a:pt x="35" y="0"/>
                </a:cubicBezTo>
                <a:cubicBezTo>
                  <a:pt x="26" y="0"/>
                  <a:pt x="17" y="4"/>
                  <a:pt x="10" y="11"/>
                </a:cubicBezTo>
                <a:cubicBezTo>
                  <a:pt x="3" y="18"/>
                  <a:pt x="0" y="26"/>
                  <a:pt x="0" y="36"/>
                </a:cubicBezTo>
                <a:cubicBezTo>
                  <a:pt x="0" y="154"/>
                  <a:pt x="0" y="154"/>
                  <a:pt x="0" y="154"/>
                </a:cubicBezTo>
                <a:cubicBezTo>
                  <a:pt x="0" y="164"/>
                  <a:pt x="3" y="172"/>
                  <a:pt x="10" y="179"/>
                </a:cubicBezTo>
                <a:cubicBezTo>
                  <a:pt x="17" y="186"/>
                  <a:pt x="26" y="190"/>
                  <a:pt x="35" y="190"/>
                </a:cubicBezTo>
                <a:cubicBezTo>
                  <a:pt x="154" y="190"/>
                  <a:pt x="154" y="190"/>
                  <a:pt x="154" y="190"/>
                </a:cubicBezTo>
                <a:cubicBezTo>
                  <a:pt x="163" y="190"/>
                  <a:pt x="172" y="186"/>
                  <a:pt x="179" y="179"/>
                </a:cubicBezTo>
                <a:cubicBezTo>
                  <a:pt x="186" y="172"/>
                  <a:pt x="189" y="164"/>
                  <a:pt x="189" y="154"/>
                </a:cubicBezTo>
                <a:cubicBezTo>
                  <a:pt x="189" y="36"/>
                  <a:pt x="189" y="36"/>
                  <a:pt x="189" y="36"/>
                </a:cubicBezTo>
                <a:cubicBezTo>
                  <a:pt x="189" y="26"/>
                  <a:pt x="186" y="18"/>
                  <a:pt x="179" y="11"/>
                </a:cubicBezTo>
                <a:close/>
                <a:moveTo>
                  <a:pt x="158" y="154"/>
                </a:moveTo>
                <a:cubicBezTo>
                  <a:pt x="158" y="155"/>
                  <a:pt x="157" y="156"/>
                  <a:pt x="157" y="157"/>
                </a:cubicBezTo>
                <a:cubicBezTo>
                  <a:pt x="156" y="158"/>
                  <a:pt x="155" y="158"/>
                  <a:pt x="154" y="158"/>
                </a:cubicBezTo>
                <a:cubicBezTo>
                  <a:pt x="35" y="158"/>
                  <a:pt x="35" y="158"/>
                  <a:pt x="35" y="158"/>
                </a:cubicBezTo>
                <a:cubicBezTo>
                  <a:pt x="34" y="158"/>
                  <a:pt x="33" y="158"/>
                  <a:pt x="33" y="157"/>
                </a:cubicBezTo>
                <a:cubicBezTo>
                  <a:pt x="32" y="156"/>
                  <a:pt x="31" y="155"/>
                  <a:pt x="31" y="154"/>
                </a:cubicBezTo>
                <a:cubicBezTo>
                  <a:pt x="31" y="36"/>
                  <a:pt x="31" y="36"/>
                  <a:pt x="31" y="36"/>
                </a:cubicBezTo>
                <a:cubicBezTo>
                  <a:pt x="31" y="35"/>
                  <a:pt x="32" y="34"/>
                  <a:pt x="33" y="33"/>
                </a:cubicBezTo>
                <a:cubicBezTo>
                  <a:pt x="33" y="32"/>
                  <a:pt x="34" y="32"/>
                  <a:pt x="35" y="32"/>
                </a:cubicBezTo>
                <a:cubicBezTo>
                  <a:pt x="154" y="32"/>
                  <a:pt x="154" y="32"/>
                  <a:pt x="154" y="32"/>
                </a:cubicBezTo>
                <a:cubicBezTo>
                  <a:pt x="155" y="32"/>
                  <a:pt x="156" y="32"/>
                  <a:pt x="157" y="33"/>
                </a:cubicBezTo>
                <a:cubicBezTo>
                  <a:pt x="157" y="34"/>
                  <a:pt x="158" y="35"/>
                  <a:pt x="158" y="36"/>
                </a:cubicBezTo>
                <a:cubicBezTo>
                  <a:pt x="158" y="154"/>
                  <a:pt x="158" y="154"/>
                  <a:pt x="158" y="154"/>
                </a:cubicBezTo>
                <a:close/>
                <a:moveTo>
                  <a:pt x="158" y="154"/>
                </a:moveTo>
                <a:cubicBezTo>
                  <a:pt x="158" y="154"/>
                  <a:pt x="158" y="154"/>
                  <a:pt x="158" y="15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04" name="Freeform 45"/>
          <p:cNvSpPr>
            <a:spLocks noEditPoints="1"/>
          </p:cNvSpPr>
          <p:nvPr/>
        </p:nvSpPr>
        <p:spPr bwMode="auto">
          <a:xfrm>
            <a:off x="2743202" y="885825"/>
            <a:ext cx="69850" cy="95250"/>
          </a:xfrm>
          <a:custGeom>
            <a:avLst/>
            <a:gdLst>
              <a:gd name="T0" fmla="*/ 68 w 71"/>
              <a:gd name="T1" fmla="*/ 42 h 96"/>
              <a:gd name="T2" fmla="*/ 12 w 71"/>
              <a:gd name="T3" fmla="*/ 2 h 96"/>
              <a:gd name="T4" fmla="*/ 4 w 71"/>
              <a:gd name="T5" fmla="*/ 2 h 96"/>
              <a:gd name="T6" fmla="*/ 0 w 71"/>
              <a:gd name="T7" fmla="*/ 9 h 96"/>
              <a:gd name="T8" fmla="*/ 0 w 71"/>
              <a:gd name="T9" fmla="*/ 88 h 96"/>
              <a:gd name="T10" fmla="*/ 4 w 71"/>
              <a:gd name="T11" fmla="*/ 95 h 96"/>
              <a:gd name="T12" fmla="*/ 12 w 71"/>
              <a:gd name="T13" fmla="*/ 94 h 96"/>
              <a:gd name="T14" fmla="*/ 68 w 71"/>
              <a:gd name="T15" fmla="*/ 55 h 96"/>
              <a:gd name="T16" fmla="*/ 71 w 71"/>
              <a:gd name="T17" fmla="*/ 48 h 96"/>
              <a:gd name="T18" fmla="*/ 68 w 71"/>
              <a:gd name="T19" fmla="*/ 42 h 96"/>
              <a:gd name="T20" fmla="*/ 68 w 71"/>
              <a:gd name="T21" fmla="*/ 42 h 96"/>
              <a:gd name="T22" fmla="*/ 68 w 71"/>
              <a:gd name="T23"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96">
                <a:moveTo>
                  <a:pt x="68" y="42"/>
                </a:moveTo>
                <a:cubicBezTo>
                  <a:pt x="12" y="2"/>
                  <a:pt x="12" y="2"/>
                  <a:pt x="12" y="2"/>
                </a:cubicBezTo>
                <a:cubicBezTo>
                  <a:pt x="10" y="0"/>
                  <a:pt x="7" y="0"/>
                  <a:pt x="4" y="2"/>
                </a:cubicBezTo>
                <a:cubicBezTo>
                  <a:pt x="1" y="3"/>
                  <a:pt x="0" y="5"/>
                  <a:pt x="0" y="9"/>
                </a:cubicBezTo>
                <a:cubicBezTo>
                  <a:pt x="0" y="88"/>
                  <a:pt x="0" y="88"/>
                  <a:pt x="0" y="88"/>
                </a:cubicBezTo>
                <a:cubicBezTo>
                  <a:pt x="0" y="91"/>
                  <a:pt x="1" y="93"/>
                  <a:pt x="4" y="95"/>
                </a:cubicBezTo>
                <a:cubicBezTo>
                  <a:pt x="7" y="96"/>
                  <a:pt x="10" y="96"/>
                  <a:pt x="12" y="94"/>
                </a:cubicBezTo>
                <a:cubicBezTo>
                  <a:pt x="68" y="55"/>
                  <a:pt x="68" y="55"/>
                  <a:pt x="68" y="55"/>
                </a:cubicBezTo>
                <a:cubicBezTo>
                  <a:pt x="70" y="53"/>
                  <a:pt x="71" y="51"/>
                  <a:pt x="71" y="48"/>
                </a:cubicBezTo>
                <a:cubicBezTo>
                  <a:pt x="71" y="45"/>
                  <a:pt x="70" y="43"/>
                  <a:pt x="68" y="42"/>
                </a:cubicBezTo>
                <a:close/>
                <a:moveTo>
                  <a:pt x="68" y="42"/>
                </a:moveTo>
                <a:cubicBezTo>
                  <a:pt x="68" y="42"/>
                  <a:pt x="68" y="42"/>
                  <a:pt x="68" y="4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05" name="Freeform 46"/>
          <p:cNvSpPr>
            <a:spLocks noEditPoints="1"/>
          </p:cNvSpPr>
          <p:nvPr/>
        </p:nvSpPr>
        <p:spPr bwMode="auto">
          <a:xfrm>
            <a:off x="3238501" y="1651001"/>
            <a:ext cx="163512" cy="165100"/>
          </a:xfrm>
          <a:custGeom>
            <a:avLst/>
            <a:gdLst>
              <a:gd name="T0" fmla="*/ 163 w 167"/>
              <a:gd name="T1" fmla="*/ 7 h 167"/>
              <a:gd name="T2" fmla="*/ 155 w 167"/>
              <a:gd name="T3" fmla="*/ 9 h 167"/>
              <a:gd name="T4" fmla="*/ 141 w 167"/>
              <a:gd name="T5" fmla="*/ 23 h 167"/>
              <a:gd name="T6" fmla="*/ 115 w 167"/>
              <a:gd name="T7" fmla="*/ 6 h 167"/>
              <a:gd name="T8" fmla="*/ 84 w 167"/>
              <a:gd name="T9" fmla="*/ 0 h 167"/>
              <a:gd name="T10" fmla="*/ 51 w 167"/>
              <a:gd name="T11" fmla="*/ 7 h 167"/>
              <a:gd name="T12" fmla="*/ 25 w 167"/>
              <a:gd name="T13" fmla="*/ 24 h 167"/>
              <a:gd name="T14" fmla="*/ 7 w 167"/>
              <a:gd name="T15" fmla="*/ 51 h 167"/>
              <a:gd name="T16" fmla="*/ 0 w 167"/>
              <a:gd name="T17" fmla="*/ 83 h 167"/>
              <a:gd name="T18" fmla="*/ 7 w 167"/>
              <a:gd name="T19" fmla="*/ 116 h 167"/>
              <a:gd name="T20" fmla="*/ 25 w 167"/>
              <a:gd name="T21" fmla="*/ 143 h 167"/>
              <a:gd name="T22" fmla="*/ 51 w 167"/>
              <a:gd name="T23" fmla="*/ 160 h 167"/>
              <a:gd name="T24" fmla="*/ 84 w 167"/>
              <a:gd name="T25" fmla="*/ 167 h 167"/>
              <a:gd name="T26" fmla="*/ 119 w 167"/>
              <a:gd name="T27" fmla="*/ 159 h 167"/>
              <a:gd name="T28" fmla="*/ 148 w 167"/>
              <a:gd name="T29" fmla="*/ 137 h 167"/>
              <a:gd name="T30" fmla="*/ 149 w 167"/>
              <a:gd name="T31" fmla="*/ 134 h 167"/>
              <a:gd name="T32" fmla="*/ 148 w 167"/>
              <a:gd name="T33" fmla="*/ 132 h 167"/>
              <a:gd name="T34" fmla="*/ 133 w 167"/>
              <a:gd name="T35" fmla="*/ 117 h 167"/>
              <a:gd name="T36" fmla="*/ 130 w 167"/>
              <a:gd name="T37" fmla="*/ 116 h 167"/>
              <a:gd name="T38" fmla="*/ 128 w 167"/>
              <a:gd name="T39" fmla="*/ 118 h 167"/>
              <a:gd name="T40" fmla="*/ 108 w 167"/>
              <a:gd name="T41" fmla="*/ 134 h 167"/>
              <a:gd name="T42" fmla="*/ 84 w 167"/>
              <a:gd name="T43" fmla="*/ 139 h 167"/>
              <a:gd name="T44" fmla="*/ 62 w 167"/>
              <a:gd name="T45" fmla="*/ 135 h 167"/>
              <a:gd name="T46" fmla="*/ 44 w 167"/>
              <a:gd name="T47" fmla="*/ 123 h 167"/>
              <a:gd name="T48" fmla="*/ 32 w 167"/>
              <a:gd name="T49" fmla="*/ 105 h 167"/>
              <a:gd name="T50" fmla="*/ 28 w 167"/>
              <a:gd name="T51" fmla="*/ 83 h 167"/>
              <a:gd name="T52" fmla="*/ 32 w 167"/>
              <a:gd name="T53" fmla="*/ 62 h 167"/>
              <a:gd name="T54" fmla="*/ 44 w 167"/>
              <a:gd name="T55" fmla="*/ 44 h 167"/>
              <a:gd name="T56" fmla="*/ 62 w 167"/>
              <a:gd name="T57" fmla="*/ 32 h 167"/>
              <a:gd name="T58" fmla="*/ 84 w 167"/>
              <a:gd name="T59" fmla="*/ 28 h 167"/>
              <a:gd name="T60" fmla="*/ 122 w 167"/>
              <a:gd name="T61" fmla="*/ 43 h 167"/>
              <a:gd name="T62" fmla="*/ 107 w 167"/>
              <a:gd name="T63" fmla="*/ 58 h 167"/>
              <a:gd name="T64" fmla="*/ 105 w 167"/>
              <a:gd name="T65" fmla="*/ 65 h 167"/>
              <a:gd name="T66" fmla="*/ 112 w 167"/>
              <a:gd name="T67" fmla="*/ 70 h 167"/>
              <a:gd name="T68" fmla="*/ 160 w 167"/>
              <a:gd name="T69" fmla="*/ 70 h 167"/>
              <a:gd name="T70" fmla="*/ 165 w 167"/>
              <a:gd name="T71" fmla="*/ 68 h 167"/>
              <a:gd name="T72" fmla="*/ 167 w 167"/>
              <a:gd name="T73" fmla="*/ 63 h 167"/>
              <a:gd name="T74" fmla="*/ 167 w 167"/>
              <a:gd name="T75" fmla="*/ 14 h 167"/>
              <a:gd name="T76" fmla="*/ 163 w 167"/>
              <a:gd name="T77" fmla="*/ 7 h 167"/>
              <a:gd name="T78" fmla="*/ 163 w 167"/>
              <a:gd name="T79" fmla="*/ 7 h 167"/>
              <a:gd name="T80" fmla="*/ 163 w 167"/>
              <a:gd name="T81"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 h="167">
                <a:moveTo>
                  <a:pt x="163" y="7"/>
                </a:moveTo>
                <a:cubicBezTo>
                  <a:pt x="160" y="6"/>
                  <a:pt x="158" y="7"/>
                  <a:pt x="155" y="9"/>
                </a:cubicBezTo>
                <a:cubicBezTo>
                  <a:pt x="141" y="23"/>
                  <a:pt x="141" y="23"/>
                  <a:pt x="141" y="23"/>
                </a:cubicBezTo>
                <a:cubicBezTo>
                  <a:pt x="134" y="16"/>
                  <a:pt x="125" y="10"/>
                  <a:pt x="115" y="6"/>
                </a:cubicBezTo>
                <a:cubicBezTo>
                  <a:pt x="105" y="2"/>
                  <a:pt x="94" y="0"/>
                  <a:pt x="84" y="0"/>
                </a:cubicBezTo>
                <a:cubicBezTo>
                  <a:pt x="72" y="0"/>
                  <a:pt x="62" y="2"/>
                  <a:pt x="51" y="7"/>
                </a:cubicBezTo>
                <a:cubicBezTo>
                  <a:pt x="41" y="11"/>
                  <a:pt x="32" y="17"/>
                  <a:pt x="25" y="24"/>
                </a:cubicBezTo>
                <a:cubicBezTo>
                  <a:pt x="17" y="32"/>
                  <a:pt x="11" y="41"/>
                  <a:pt x="7" y="51"/>
                </a:cubicBezTo>
                <a:cubicBezTo>
                  <a:pt x="2" y="61"/>
                  <a:pt x="0" y="72"/>
                  <a:pt x="0" y="83"/>
                </a:cubicBezTo>
                <a:cubicBezTo>
                  <a:pt x="0" y="95"/>
                  <a:pt x="2" y="106"/>
                  <a:pt x="7" y="116"/>
                </a:cubicBezTo>
                <a:cubicBezTo>
                  <a:pt x="11" y="126"/>
                  <a:pt x="17" y="135"/>
                  <a:pt x="25" y="143"/>
                </a:cubicBezTo>
                <a:cubicBezTo>
                  <a:pt x="32" y="150"/>
                  <a:pt x="41" y="156"/>
                  <a:pt x="51" y="160"/>
                </a:cubicBezTo>
                <a:cubicBezTo>
                  <a:pt x="62" y="165"/>
                  <a:pt x="72" y="167"/>
                  <a:pt x="84" y="167"/>
                </a:cubicBezTo>
                <a:cubicBezTo>
                  <a:pt x="96" y="167"/>
                  <a:pt x="108" y="164"/>
                  <a:pt x="119" y="159"/>
                </a:cubicBezTo>
                <a:cubicBezTo>
                  <a:pt x="131" y="154"/>
                  <a:pt x="140" y="146"/>
                  <a:pt x="148" y="137"/>
                </a:cubicBezTo>
                <a:cubicBezTo>
                  <a:pt x="149" y="136"/>
                  <a:pt x="149" y="135"/>
                  <a:pt x="149" y="134"/>
                </a:cubicBezTo>
                <a:cubicBezTo>
                  <a:pt x="149" y="134"/>
                  <a:pt x="148" y="133"/>
                  <a:pt x="148" y="132"/>
                </a:cubicBezTo>
                <a:cubicBezTo>
                  <a:pt x="133" y="117"/>
                  <a:pt x="133" y="117"/>
                  <a:pt x="133" y="117"/>
                </a:cubicBezTo>
                <a:cubicBezTo>
                  <a:pt x="132" y="117"/>
                  <a:pt x="131" y="116"/>
                  <a:pt x="130" y="116"/>
                </a:cubicBezTo>
                <a:cubicBezTo>
                  <a:pt x="129" y="116"/>
                  <a:pt x="128" y="117"/>
                  <a:pt x="128" y="118"/>
                </a:cubicBezTo>
                <a:cubicBezTo>
                  <a:pt x="122" y="124"/>
                  <a:pt x="116" y="130"/>
                  <a:pt x="108" y="134"/>
                </a:cubicBezTo>
                <a:cubicBezTo>
                  <a:pt x="101" y="137"/>
                  <a:pt x="92" y="139"/>
                  <a:pt x="84" y="139"/>
                </a:cubicBezTo>
                <a:cubicBezTo>
                  <a:pt x="76" y="139"/>
                  <a:pt x="69" y="138"/>
                  <a:pt x="62" y="135"/>
                </a:cubicBezTo>
                <a:cubicBezTo>
                  <a:pt x="55" y="132"/>
                  <a:pt x="49" y="128"/>
                  <a:pt x="44" y="123"/>
                </a:cubicBezTo>
                <a:cubicBezTo>
                  <a:pt x="39" y="118"/>
                  <a:pt x="35" y="112"/>
                  <a:pt x="32" y="105"/>
                </a:cubicBezTo>
                <a:cubicBezTo>
                  <a:pt x="30" y="98"/>
                  <a:pt x="28" y="91"/>
                  <a:pt x="28" y="83"/>
                </a:cubicBezTo>
                <a:cubicBezTo>
                  <a:pt x="28" y="76"/>
                  <a:pt x="30" y="69"/>
                  <a:pt x="32" y="62"/>
                </a:cubicBezTo>
                <a:cubicBezTo>
                  <a:pt x="35" y="55"/>
                  <a:pt x="39" y="49"/>
                  <a:pt x="44" y="44"/>
                </a:cubicBezTo>
                <a:cubicBezTo>
                  <a:pt x="49" y="39"/>
                  <a:pt x="55" y="35"/>
                  <a:pt x="62" y="32"/>
                </a:cubicBezTo>
                <a:cubicBezTo>
                  <a:pt x="69" y="29"/>
                  <a:pt x="76" y="28"/>
                  <a:pt x="84" y="28"/>
                </a:cubicBezTo>
                <a:cubicBezTo>
                  <a:pt x="98" y="28"/>
                  <a:pt x="111" y="33"/>
                  <a:pt x="122" y="43"/>
                </a:cubicBezTo>
                <a:cubicBezTo>
                  <a:pt x="107" y="58"/>
                  <a:pt x="107" y="58"/>
                  <a:pt x="107" y="58"/>
                </a:cubicBezTo>
                <a:cubicBezTo>
                  <a:pt x="104" y="60"/>
                  <a:pt x="104" y="62"/>
                  <a:pt x="105" y="65"/>
                </a:cubicBezTo>
                <a:cubicBezTo>
                  <a:pt x="106" y="68"/>
                  <a:pt x="109" y="70"/>
                  <a:pt x="112" y="70"/>
                </a:cubicBezTo>
                <a:cubicBezTo>
                  <a:pt x="160" y="70"/>
                  <a:pt x="160" y="70"/>
                  <a:pt x="160" y="70"/>
                </a:cubicBezTo>
                <a:cubicBezTo>
                  <a:pt x="162" y="70"/>
                  <a:pt x="164" y="69"/>
                  <a:pt x="165" y="68"/>
                </a:cubicBezTo>
                <a:cubicBezTo>
                  <a:pt x="167" y="66"/>
                  <a:pt x="167" y="64"/>
                  <a:pt x="167" y="63"/>
                </a:cubicBezTo>
                <a:cubicBezTo>
                  <a:pt x="167" y="14"/>
                  <a:pt x="167" y="14"/>
                  <a:pt x="167" y="14"/>
                </a:cubicBezTo>
                <a:cubicBezTo>
                  <a:pt x="167" y="11"/>
                  <a:pt x="166" y="9"/>
                  <a:pt x="163" y="7"/>
                </a:cubicBezTo>
                <a:close/>
                <a:moveTo>
                  <a:pt x="163" y="7"/>
                </a:moveTo>
                <a:cubicBezTo>
                  <a:pt x="163" y="7"/>
                  <a:pt x="163" y="7"/>
                  <a:pt x="163" y="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06" name="Freeform 47"/>
          <p:cNvSpPr>
            <a:spLocks noEditPoints="1"/>
          </p:cNvSpPr>
          <p:nvPr/>
        </p:nvSpPr>
        <p:spPr bwMode="auto">
          <a:xfrm>
            <a:off x="2978151" y="1654176"/>
            <a:ext cx="163512" cy="68263"/>
          </a:xfrm>
          <a:custGeom>
            <a:avLst/>
            <a:gdLst>
              <a:gd name="T0" fmla="*/ 164 w 166"/>
              <a:gd name="T1" fmla="*/ 9 h 70"/>
              <a:gd name="T2" fmla="*/ 159 w 166"/>
              <a:gd name="T3" fmla="*/ 7 h 70"/>
              <a:gd name="T4" fmla="*/ 154 w 166"/>
              <a:gd name="T5" fmla="*/ 9 h 70"/>
              <a:gd name="T6" fmla="*/ 140 w 166"/>
              <a:gd name="T7" fmla="*/ 23 h 70"/>
              <a:gd name="T8" fmla="*/ 113 w 166"/>
              <a:gd name="T9" fmla="*/ 6 h 70"/>
              <a:gd name="T10" fmla="*/ 82 w 166"/>
              <a:gd name="T11" fmla="*/ 0 h 70"/>
              <a:gd name="T12" fmla="*/ 30 w 166"/>
              <a:gd name="T13" fmla="*/ 18 h 70"/>
              <a:gd name="T14" fmla="*/ 0 w 166"/>
              <a:gd name="T15" fmla="*/ 65 h 70"/>
              <a:gd name="T16" fmla="*/ 0 w 166"/>
              <a:gd name="T17" fmla="*/ 66 h 70"/>
              <a:gd name="T18" fmla="*/ 1 w 166"/>
              <a:gd name="T19" fmla="*/ 68 h 70"/>
              <a:gd name="T20" fmla="*/ 4 w 166"/>
              <a:gd name="T21" fmla="*/ 70 h 70"/>
              <a:gd name="T22" fmla="*/ 26 w 166"/>
              <a:gd name="T23" fmla="*/ 70 h 70"/>
              <a:gd name="T24" fmla="*/ 29 w 166"/>
              <a:gd name="T25" fmla="*/ 67 h 70"/>
              <a:gd name="T26" fmla="*/ 35 w 166"/>
              <a:gd name="T27" fmla="*/ 54 h 70"/>
              <a:gd name="T28" fmla="*/ 55 w 166"/>
              <a:gd name="T29" fmla="*/ 35 h 70"/>
              <a:gd name="T30" fmla="*/ 82 w 166"/>
              <a:gd name="T31" fmla="*/ 28 h 70"/>
              <a:gd name="T32" fmla="*/ 120 w 166"/>
              <a:gd name="T33" fmla="*/ 43 h 70"/>
              <a:gd name="T34" fmla="*/ 105 w 166"/>
              <a:gd name="T35" fmla="*/ 58 h 70"/>
              <a:gd name="T36" fmla="*/ 103 w 166"/>
              <a:gd name="T37" fmla="*/ 63 h 70"/>
              <a:gd name="T38" fmla="*/ 105 w 166"/>
              <a:gd name="T39" fmla="*/ 67 h 70"/>
              <a:gd name="T40" fmla="*/ 110 w 166"/>
              <a:gd name="T41" fmla="*/ 70 h 70"/>
              <a:gd name="T42" fmla="*/ 159 w 166"/>
              <a:gd name="T43" fmla="*/ 70 h 70"/>
              <a:gd name="T44" fmla="*/ 164 w 166"/>
              <a:gd name="T45" fmla="*/ 67 h 70"/>
              <a:gd name="T46" fmla="*/ 166 w 166"/>
              <a:gd name="T47" fmla="*/ 63 h 70"/>
              <a:gd name="T48" fmla="*/ 166 w 166"/>
              <a:gd name="T49" fmla="*/ 14 h 70"/>
              <a:gd name="T50" fmla="*/ 164 w 166"/>
              <a:gd name="T51" fmla="*/ 9 h 70"/>
              <a:gd name="T52" fmla="*/ 164 w 166"/>
              <a:gd name="T53" fmla="*/ 9 h 70"/>
              <a:gd name="T54" fmla="*/ 164 w 166"/>
              <a:gd name="T55"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 h="70">
                <a:moveTo>
                  <a:pt x="164" y="9"/>
                </a:moveTo>
                <a:cubicBezTo>
                  <a:pt x="162" y="8"/>
                  <a:pt x="161" y="7"/>
                  <a:pt x="159" y="7"/>
                </a:cubicBezTo>
                <a:cubicBezTo>
                  <a:pt x="157" y="7"/>
                  <a:pt x="155" y="8"/>
                  <a:pt x="154" y="9"/>
                </a:cubicBezTo>
                <a:cubicBezTo>
                  <a:pt x="140" y="23"/>
                  <a:pt x="140" y="23"/>
                  <a:pt x="140" y="23"/>
                </a:cubicBezTo>
                <a:cubicBezTo>
                  <a:pt x="132" y="16"/>
                  <a:pt x="123" y="10"/>
                  <a:pt x="113" y="6"/>
                </a:cubicBezTo>
                <a:cubicBezTo>
                  <a:pt x="103" y="2"/>
                  <a:pt x="93" y="0"/>
                  <a:pt x="82" y="0"/>
                </a:cubicBezTo>
                <a:cubicBezTo>
                  <a:pt x="62" y="0"/>
                  <a:pt x="45" y="6"/>
                  <a:pt x="30" y="18"/>
                </a:cubicBezTo>
                <a:cubicBezTo>
                  <a:pt x="15" y="30"/>
                  <a:pt x="5" y="46"/>
                  <a:pt x="0" y="65"/>
                </a:cubicBezTo>
                <a:cubicBezTo>
                  <a:pt x="0" y="66"/>
                  <a:pt x="0" y="66"/>
                  <a:pt x="0" y="66"/>
                </a:cubicBezTo>
                <a:cubicBezTo>
                  <a:pt x="0" y="67"/>
                  <a:pt x="1" y="68"/>
                  <a:pt x="1" y="68"/>
                </a:cubicBezTo>
                <a:cubicBezTo>
                  <a:pt x="2" y="69"/>
                  <a:pt x="3" y="70"/>
                  <a:pt x="4" y="70"/>
                </a:cubicBezTo>
                <a:cubicBezTo>
                  <a:pt x="26" y="70"/>
                  <a:pt x="26" y="70"/>
                  <a:pt x="26" y="70"/>
                </a:cubicBezTo>
                <a:cubicBezTo>
                  <a:pt x="27" y="70"/>
                  <a:pt x="28" y="69"/>
                  <a:pt x="29" y="67"/>
                </a:cubicBezTo>
                <a:cubicBezTo>
                  <a:pt x="32" y="60"/>
                  <a:pt x="34" y="56"/>
                  <a:pt x="35" y="54"/>
                </a:cubicBezTo>
                <a:cubicBezTo>
                  <a:pt x="40" y="46"/>
                  <a:pt x="46" y="40"/>
                  <a:pt x="55" y="35"/>
                </a:cubicBezTo>
                <a:cubicBezTo>
                  <a:pt x="63" y="30"/>
                  <a:pt x="72" y="28"/>
                  <a:pt x="82" y="28"/>
                </a:cubicBezTo>
                <a:cubicBezTo>
                  <a:pt x="97" y="28"/>
                  <a:pt x="109" y="33"/>
                  <a:pt x="120" y="43"/>
                </a:cubicBezTo>
                <a:cubicBezTo>
                  <a:pt x="105" y="58"/>
                  <a:pt x="105" y="58"/>
                  <a:pt x="105" y="58"/>
                </a:cubicBezTo>
                <a:cubicBezTo>
                  <a:pt x="104" y="59"/>
                  <a:pt x="103" y="61"/>
                  <a:pt x="103" y="63"/>
                </a:cubicBezTo>
                <a:cubicBezTo>
                  <a:pt x="103" y="64"/>
                  <a:pt x="104" y="66"/>
                  <a:pt x="105" y="67"/>
                </a:cubicBezTo>
                <a:cubicBezTo>
                  <a:pt x="106" y="69"/>
                  <a:pt x="108" y="70"/>
                  <a:pt x="110" y="70"/>
                </a:cubicBezTo>
                <a:cubicBezTo>
                  <a:pt x="159" y="70"/>
                  <a:pt x="159" y="70"/>
                  <a:pt x="159" y="70"/>
                </a:cubicBezTo>
                <a:cubicBezTo>
                  <a:pt x="161" y="70"/>
                  <a:pt x="162" y="69"/>
                  <a:pt x="164" y="67"/>
                </a:cubicBezTo>
                <a:cubicBezTo>
                  <a:pt x="165" y="66"/>
                  <a:pt x="166" y="64"/>
                  <a:pt x="166" y="63"/>
                </a:cubicBezTo>
                <a:cubicBezTo>
                  <a:pt x="166" y="14"/>
                  <a:pt x="166" y="14"/>
                  <a:pt x="166" y="14"/>
                </a:cubicBezTo>
                <a:cubicBezTo>
                  <a:pt x="166" y="12"/>
                  <a:pt x="165" y="10"/>
                  <a:pt x="164" y="9"/>
                </a:cubicBezTo>
                <a:close/>
                <a:moveTo>
                  <a:pt x="164" y="9"/>
                </a:moveTo>
                <a:cubicBezTo>
                  <a:pt x="164" y="9"/>
                  <a:pt x="164" y="9"/>
                  <a:pt x="164" y="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07" name="Freeform 48"/>
          <p:cNvSpPr>
            <a:spLocks noEditPoints="1"/>
          </p:cNvSpPr>
          <p:nvPr/>
        </p:nvSpPr>
        <p:spPr bwMode="auto">
          <a:xfrm>
            <a:off x="2976563" y="1749426"/>
            <a:ext cx="161925" cy="68263"/>
          </a:xfrm>
          <a:custGeom>
            <a:avLst/>
            <a:gdLst>
              <a:gd name="T0" fmla="*/ 161 w 165"/>
              <a:gd name="T1" fmla="*/ 0 h 70"/>
              <a:gd name="T2" fmla="*/ 140 w 165"/>
              <a:gd name="T3" fmla="*/ 0 h 70"/>
              <a:gd name="T4" fmla="*/ 137 w 165"/>
              <a:gd name="T5" fmla="*/ 3 h 70"/>
              <a:gd name="T6" fmla="*/ 131 w 165"/>
              <a:gd name="T7" fmla="*/ 16 h 70"/>
              <a:gd name="T8" fmla="*/ 111 w 165"/>
              <a:gd name="T9" fmla="*/ 35 h 70"/>
              <a:gd name="T10" fmla="*/ 84 w 165"/>
              <a:gd name="T11" fmla="*/ 42 h 70"/>
              <a:gd name="T12" fmla="*/ 64 w 165"/>
              <a:gd name="T13" fmla="*/ 38 h 70"/>
              <a:gd name="T14" fmla="*/ 46 w 165"/>
              <a:gd name="T15" fmla="*/ 27 h 70"/>
              <a:gd name="T16" fmla="*/ 61 w 165"/>
              <a:gd name="T17" fmla="*/ 12 h 70"/>
              <a:gd name="T18" fmla="*/ 63 w 165"/>
              <a:gd name="T19" fmla="*/ 7 h 70"/>
              <a:gd name="T20" fmla="*/ 61 w 165"/>
              <a:gd name="T21" fmla="*/ 2 h 70"/>
              <a:gd name="T22" fmla="*/ 56 w 165"/>
              <a:gd name="T23" fmla="*/ 0 h 70"/>
              <a:gd name="T24" fmla="*/ 7 w 165"/>
              <a:gd name="T25" fmla="*/ 0 h 70"/>
              <a:gd name="T26" fmla="*/ 3 w 165"/>
              <a:gd name="T27" fmla="*/ 2 h 70"/>
              <a:gd name="T28" fmla="*/ 0 w 165"/>
              <a:gd name="T29" fmla="*/ 7 h 70"/>
              <a:gd name="T30" fmla="*/ 0 w 165"/>
              <a:gd name="T31" fmla="*/ 56 h 70"/>
              <a:gd name="T32" fmla="*/ 3 w 165"/>
              <a:gd name="T33" fmla="*/ 61 h 70"/>
              <a:gd name="T34" fmla="*/ 7 w 165"/>
              <a:gd name="T35" fmla="*/ 63 h 70"/>
              <a:gd name="T36" fmla="*/ 12 w 165"/>
              <a:gd name="T37" fmla="*/ 61 h 70"/>
              <a:gd name="T38" fmla="*/ 26 w 165"/>
              <a:gd name="T39" fmla="*/ 47 h 70"/>
              <a:gd name="T40" fmla="*/ 53 w 165"/>
              <a:gd name="T41" fmla="*/ 64 h 70"/>
              <a:gd name="T42" fmla="*/ 84 w 165"/>
              <a:gd name="T43" fmla="*/ 70 h 70"/>
              <a:gd name="T44" fmla="*/ 136 w 165"/>
              <a:gd name="T45" fmla="*/ 52 h 70"/>
              <a:gd name="T46" fmla="*/ 165 w 165"/>
              <a:gd name="T47" fmla="*/ 5 h 70"/>
              <a:gd name="T48" fmla="*/ 165 w 165"/>
              <a:gd name="T49" fmla="*/ 4 h 70"/>
              <a:gd name="T50" fmla="*/ 164 w 165"/>
              <a:gd name="T51" fmla="*/ 1 h 70"/>
              <a:gd name="T52" fmla="*/ 161 w 165"/>
              <a:gd name="T53" fmla="*/ 0 h 70"/>
              <a:gd name="T54" fmla="*/ 161 w 165"/>
              <a:gd name="T55" fmla="*/ 0 h 70"/>
              <a:gd name="T56" fmla="*/ 161 w 165"/>
              <a:gd name="T5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70">
                <a:moveTo>
                  <a:pt x="161" y="0"/>
                </a:moveTo>
                <a:cubicBezTo>
                  <a:pt x="140" y="0"/>
                  <a:pt x="140" y="0"/>
                  <a:pt x="140" y="0"/>
                </a:cubicBezTo>
                <a:cubicBezTo>
                  <a:pt x="139" y="0"/>
                  <a:pt x="138" y="1"/>
                  <a:pt x="137" y="3"/>
                </a:cubicBezTo>
                <a:cubicBezTo>
                  <a:pt x="134" y="10"/>
                  <a:pt x="132" y="14"/>
                  <a:pt x="131" y="16"/>
                </a:cubicBezTo>
                <a:cubicBezTo>
                  <a:pt x="126" y="24"/>
                  <a:pt x="120" y="30"/>
                  <a:pt x="111" y="35"/>
                </a:cubicBezTo>
                <a:cubicBezTo>
                  <a:pt x="103" y="40"/>
                  <a:pt x="94" y="42"/>
                  <a:pt x="84" y="42"/>
                </a:cubicBezTo>
                <a:cubicBezTo>
                  <a:pt x="77" y="42"/>
                  <a:pt x="70" y="41"/>
                  <a:pt x="64" y="38"/>
                </a:cubicBezTo>
                <a:cubicBezTo>
                  <a:pt x="57" y="36"/>
                  <a:pt x="51" y="32"/>
                  <a:pt x="46" y="27"/>
                </a:cubicBezTo>
                <a:cubicBezTo>
                  <a:pt x="61" y="12"/>
                  <a:pt x="61" y="12"/>
                  <a:pt x="61" y="12"/>
                </a:cubicBezTo>
                <a:cubicBezTo>
                  <a:pt x="62" y="11"/>
                  <a:pt x="63" y="9"/>
                  <a:pt x="63" y="7"/>
                </a:cubicBezTo>
                <a:cubicBezTo>
                  <a:pt x="63" y="5"/>
                  <a:pt x="62" y="4"/>
                  <a:pt x="61" y="2"/>
                </a:cubicBezTo>
                <a:cubicBezTo>
                  <a:pt x="60" y="1"/>
                  <a:pt x="58" y="0"/>
                  <a:pt x="56" y="0"/>
                </a:cubicBezTo>
                <a:cubicBezTo>
                  <a:pt x="7" y="0"/>
                  <a:pt x="7" y="0"/>
                  <a:pt x="7" y="0"/>
                </a:cubicBezTo>
                <a:cubicBezTo>
                  <a:pt x="6" y="0"/>
                  <a:pt x="4" y="1"/>
                  <a:pt x="3" y="2"/>
                </a:cubicBezTo>
                <a:cubicBezTo>
                  <a:pt x="1" y="4"/>
                  <a:pt x="0" y="5"/>
                  <a:pt x="0" y="7"/>
                </a:cubicBezTo>
                <a:cubicBezTo>
                  <a:pt x="0" y="56"/>
                  <a:pt x="0" y="56"/>
                  <a:pt x="0" y="56"/>
                </a:cubicBezTo>
                <a:cubicBezTo>
                  <a:pt x="0" y="58"/>
                  <a:pt x="1" y="60"/>
                  <a:pt x="3" y="61"/>
                </a:cubicBezTo>
                <a:cubicBezTo>
                  <a:pt x="4" y="62"/>
                  <a:pt x="6" y="63"/>
                  <a:pt x="7" y="63"/>
                </a:cubicBezTo>
                <a:cubicBezTo>
                  <a:pt x="9" y="63"/>
                  <a:pt x="11" y="62"/>
                  <a:pt x="12" y="61"/>
                </a:cubicBezTo>
                <a:cubicBezTo>
                  <a:pt x="26" y="47"/>
                  <a:pt x="26" y="47"/>
                  <a:pt x="26" y="47"/>
                </a:cubicBezTo>
                <a:cubicBezTo>
                  <a:pt x="34" y="54"/>
                  <a:pt x="43" y="60"/>
                  <a:pt x="53" y="64"/>
                </a:cubicBezTo>
                <a:cubicBezTo>
                  <a:pt x="63" y="68"/>
                  <a:pt x="73" y="70"/>
                  <a:pt x="84" y="70"/>
                </a:cubicBezTo>
                <a:cubicBezTo>
                  <a:pt x="103" y="70"/>
                  <a:pt x="121" y="64"/>
                  <a:pt x="136" y="52"/>
                </a:cubicBezTo>
                <a:cubicBezTo>
                  <a:pt x="150" y="40"/>
                  <a:pt x="160" y="24"/>
                  <a:pt x="165" y="5"/>
                </a:cubicBezTo>
                <a:cubicBezTo>
                  <a:pt x="165" y="4"/>
                  <a:pt x="165" y="4"/>
                  <a:pt x="165" y="4"/>
                </a:cubicBezTo>
                <a:cubicBezTo>
                  <a:pt x="165" y="3"/>
                  <a:pt x="165" y="2"/>
                  <a:pt x="164" y="1"/>
                </a:cubicBezTo>
                <a:cubicBezTo>
                  <a:pt x="163" y="1"/>
                  <a:pt x="162" y="0"/>
                  <a:pt x="161" y="0"/>
                </a:cubicBezTo>
                <a:close/>
                <a:moveTo>
                  <a:pt x="161" y="0"/>
                </a:moveTo>
                <a:cubicBezTo>
                  <a:pt x="161" y="0"/>
                  <a:pt x="161" y="0"/>
                  <a:pt x="16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08" name="Freeform 49"/>
          <p:cNvSpPr>
            <a:spLocks noEditPoints="1"/>
          </p:cNvSpPr>
          <p:nvPr/>
        </p:nvSpPr>
        <p:spPr bwMode="auto">
          <a:xfrm>
            <a:off x="5170489" y="1120776"/>
            <a:ext cx="217487" cy="193675"/>
          </a:xfrm>
          <a:custGeom>
            <a:avLst/>
            <a:gdLst>
              <a:gd name="T0" fmla="*/ 215 w 222"/>
              <a:gd name="T1" fmla="*/ 90 h 198"/>
              <a:gd name="T2" fmla="*/ 107 w 222"/>
              <a:gd name="T3" fmla="*/ 40 h 198"/>
              <a:gd name="T4" fmla="*/ 79 w 222"/>
              <a:gd name="T5" fmla="*/ 40 h 198"/>
              <a:gd name="T6" fmla="*/ 79 w 222"/>
              <a:gd name="T7" fmla="*/ 8 h 198"/>
              <a:gd name="T8" fmla="*/ 77 w 222"/>
              <a:gd name="T9" fmla="*/ 3 h 198"/>
              <a:gd name="T10" fmla="*/ 71 w 222"/>
              <a:gd name="T11" fmla="*/ 0 h 198"/>
              <a:gd name="T12" fmla="*/ 66 w 222"/>
              <a:gd name="T13" fmla="*/ 3 h 198"/>
              <a:gd name="T14" fmla="*/ 2 w 222"/>
              <a:gd name="T15" fmla="*/ 66 h 198"/>
              <a:gd name="T16" fmla="*/ 0 w 222"/>
              <a:gd name="T17" fmla="*/ 72 h 198"/>
              <a:gd name="T18" fmla="*/ 2 w 222"/>
              <a:gd name="T19" fmla="*/ 77 h 198"/>
              <a:gd name="T20" fmla="*/ 66 w 222"/>
              <a:gd name="T21" fmla="*/ 141 h 198"/>
              <a:gd name="T22" fmla="*/ 71 w 222"/>
              <a:gd name="T23" fmla="*/ 143 h 198"/>
              <a:gd name="T24" fmla="*/ 77 w 222"/>
              <a:gd name="T25" fmla="*/ 141 h 198"/>
              <a:gd name="T26" fmla="*/ 79 w 222"/>
              <a:gd name="T27" fmla="*/ 135 h 198"/>
              <a:gd name="T28" fmla="*/ 79 w 222"/>
              <a:gd name="T29" fmla="*/ 103 h 198"/>
              <a:gd name="T30" fmla="*/ 107 w 222"/>
              <a:gd name="T31" fmla="*/ 103 h 198"/>
              <a:gd name="T32" fmla="*/ 128 w 222"/>
              <a:gd name="T33" fmla="*/ 104 h 198"/>
              <a:gd name="T34" fmla="*/ 147 w 222"/>
              <a:gd name="T35" fmla="*/ 107 h 198"/>
              <a:gd name="T36" fmla="*/ 164 w 222"/>
              <a:gd name="T37" fmla="*/ 112 h 198"/>
              <a:gd name="T38" fmla="*/ 177 w 222"/>
              <a:gd name="T39" fmla="*/ 121 h 198"/>
              <a:gd name="T40" fmla="*/ 187 w 222"/>
              <a:gd name="T41" fmla="*/ 133 h 198"/>
              <a:gd name="T42" fmla="*/ 193 w 222"/>
              <a:gd name="T43" fmla="*/ 150 h 198"/>
              <a:gd name="T44" fmla="*/ 195 w 222"/>
              <a:gd name="T45" fmla="*/ 173 h 198"/>
              <a:gd name="T46" fmla="*/ 194 w 222"/>
              <a:gd name="T47" fmla="*/ 188 h 198"/>
              <a:gd name="T48" fmla="*/ 194 w 222"/>
              <a:gd name="T49" fmla="*/ 191 h 198"/>
              <a:gd name="T50" fmla="*/ 194 w 222"/>
              <a:gd name="T51" fmla="*/ 194 h 198"/>
              <a:gd name="T52" fmla="*/ 195 w 222"/>
              <a:gd name="T53" fmla="*/ 197 h 198"/>
              <a:gd name="T54" fmla="*/ 198 w 222"/>
              <a:gd name="T55" fmla="*/ 198 h 198"/>
              <a:gd name="T56" fmla="*/ 201 w 222"/>
              <a:gd name="T57" fmla="*/ 196 h 198"/>
              <a:gd name="T58" fmla="*/ 203 w 222"/>
              <a:gd name="T59" fmla="*/ 194 h 198"/>
              <a:gd name="T60" fmla="*/ 204 w 222"/>
              <a:gd name="T61" fmla="*/ 190 h 198"/>
              <a:gd name="T62" fmla="*/ 206 w 222"/>
              <a:gd name="T63" fmla="*/ 187 h 198"/>
              <a:gd name="T64" fmla="*/ 222 w 222"/>
              <a:gd name="T65" fmla="*/ 131 h 198"/>
              <a:gd name="T66" fmla="*/ 215 w 222"/>
              <a:gd name="T67" fmla="*/ 90 h 198"/>
              <a:gd name="T68" fmla="*/ 215 w 222"/>
              <a:gd name="T69" fmla="*/ 90 h 198"/>
              <a:gd name="T70" fmla="*/ 215 w 222"/>
              <a:gd name="T7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2" h="198">
                <a:moveTo>
                  <a:pt x="215" y="90"/>
                </a:moveTo>
                <a:cubicBezTo>
                  <a:pt x="202" y="57"/>
                  <a:pt x="166" y="40"/>
                  <a:pt x="107" y="40"/>
                </a:cubicBezTo>
                <a:cubicBezTo>
                  <a:pt x="79" y="40"/>
                  <a:pt x="79" y="40"/>
                  <a:pt x="79" y="40"/>
                </a:cubicBezTo>
                <a:cubicBezTo>
                  <a:pt x="79" y="8"/>
                  <a:pt x="79" y="8"/>
                  <a:pt x="79" y="8"/>
                </a:cubicBezTo>
                <a:cubicBezTo>
                  <a:pt x="79" y="6"/>
                  <a:pt x="78" y="4"/>
                  <a:pt x="77" y="3"/>
                </a:cubicBezTo>
                <a:cubicBezTo>
                  <a:pt x="75" y="1"/>
                  <a:pt x="73" y="0"/>
                  <a:pt x="71" y="0"/>
                </a:cubicBezTo>
                <a:cubicBezTo>
                  <a:pt x="69" y="0"/>
                  <a:pt x="67" y="1"/>
                  <a:pt x="66" y="3"/>
                </a:cubicBezTo>
                <a:cubicBezTo>
                  <a:pt x="2" y="66"/>
                  <a:pt x="2" y="66"/>
                  <a:pt x="2" y="66"/>
                </a:cubicBezTo>
                <a:cubicBezTo>
                  <a:pt x="1" y="68"/>
                  <a:pt x="0" y="70"/>
                  <a:pt x="0" y="72"/>
                </a:cubicBezTo>
                <a:cubicBezTo>
                  <a:pt x="0" y="74"/>
                  <a:pt x="1" y="76"/>
                  <a:pt x="2" y="77"/>
                </a:cubicBezTo>
                <a:cubicBezTo>
                  <a:pt x="66" y="141"/>
                  <a:pt x="66" y="141"/>
                  <a:pt x="66" y="141"/>
                </a:cubicBezTo>
                <a:cubicBezTo>
                  <a:pt x="67" y="142"/>
                  <a:pt x="69" y="143"/>
                  <a:pt x="71" y="143"/>
                </a:cubicBezTo>
                <a:cubicBezTo>
                  <a:pt x="73" y="143"/>
                  <a:pt x="75" y="142"/>
                  <a:pt x="77" y="141"/>
                </a:cubicBezTo>
                <a:cubicBezTo>
                  <a:pt x="78" y="139"/>
                  <a:pt x="79" y="137"/>
                  <a:pt x="79" y="135"/>
                </a:cubicBezTo>
                <a:cubicBezTo>
                  <a:pt x="79" y="103"/>
                  <a:pt x="79" y="103"/>
                  <a:pt x="79" y="103"/>
                </a:cubicBezTo>
                <a:cubicBezTo>
                  <a:pt x="107" y="103"/>
                  <a:pt x="107" y="103"/>
                  <a:pt x="107" y="103"/>
                </a:cubicBezTo>
                <a:cubicBezTo>
                  <a:pt x="115" y="103"/>
                  <a:pt x="122" y="104"/>
                  <a:pt x="128" y="104"/>
                </a:cubicBezTo>
                <a:cubicBezTo>
                  <a:pt x="135" y="105"/>
                  <a:pt x="141" y="105"/>
                  <a:pt x="147" y="107"/>
                </a:cubicBezTo>
                <a:cubicBezTo>
                  <a:pt x="154" y="108"/>
                  <a:pt x="159" y="110"/>
                  <a:pt x="164" y="112"/>
                </a:cubicBezTo>
                <a:cubicBezTo>
                  <a:pt x="169" y="114"/>
                  <a:pt x="173" y="117"/>
                  <a:pt x="177" y="121"/>
                </a:cubicBezTo>
                <a:cubicBezTo>
                  <a:pt x="181" y="124"/>
                  <a:pt x="184" y="128"/>
                  <a:pt x="187" y="133"/>
                </a:cubicBezTo>
                <a:cubicBezTo>
                  <a:pt x="189" y="138"/>
                  <a:pt x="191" y="144"/>
                  <a:pt x="193" y="150"/>
                </a:cubicBezTo>
                <a:cubicBezTo>
                  <a:pt x="194" y="157"/>
                  <a:pt x="195" y="164"/>
                  <a:pt x="195" y="173"/>
                </a:cubicBezTo>
                <a:cubicBezTo>
                  <a:pt x="195" y="177"/>
                  <a:pt x="195" y="182"/>
                  <a:pt x="194" y="188"/>
                </a:cubicBezTo>
                <a:cubicBezTo>
                  <a:pt x="194" y="188"/>
                  <a:pt x="194" y="189"/>
                  <a:pt x="194" y="191"/>
                </a:cubicBezTo>
                <a:cubicBezTo>
                  <a:pt x="194" y="192"/>
                  <a:pt x="194" y="193"/>
                  <a:pt x="194" y="194"/>
                </a:cubicBezTo>
                <a:cubicBezTo>
                  <a:pt x="194" y="195"/>
                  <a:pt x="194" y="196"/>
                  <a:pt x="195" y="197"/>
                </a:cubicBezTo>
                <a:cubicBezTo>
                  <a:pt x="196" y="198"/>
                  <a:pt x="197" y="198"/>
                  <a:pt x="198" y="198"/>
                </a:cubicBezTo>
                <a:cubicBezTo>
                  <a:pt x="199" y="198"/>
                  <a:pt x="200" y="198"/>
                  <a:pt x="201" y="196"/>
                </a:cubicBezTo>
                <a:cubicBezTo>
                  <a:pt x="202" y="196"/>
                  <a:pt x="202" y="195"/>
                  <a:pt x="203" y="194"/>
                </a:cubicBezTo>
                <a:cubicBezTo>
                  <a:pt x="203" y="192"/>
                  <a:pt x="204" y="191"/>
                  <a:pt x="204" y="190"/>
                </a:cubicBezTo>
                <a:cubicBezTo>
                  <a:pt x="205" y="188"/>
                  <a:pt x="206" y="187"/>
                  <a:pt x="206" y="187"/>
                </a:cubicBezTo>
                <a:cubicBezTo>
                  <a:pt x="216" y="163"/>
                  <a:pt x="222" y="145"/>
                  <a:pt x="222" y="131"/>
                </a:cubicBezTo>
                <a:cubicBezTo>
                  <a:pt x="222" y="115"/>
                  <a:pt x="219" y="101"/>
                  <a:pt x="215" y="90"/>
                </a:cubicBezTo>
                <a:close/>
                <a:moveTo>
                  <a:pt x="215" y="90"/>
                </a:moveTo>
                <a:cubicBezTo>
                  <a:pt x="215" y="90"/>
                  <a:pt x="215" y="90"/>
                  <a:pt x="215" y="9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09" name="Freeform 50"/>
          <p:cNvSpPr>
            <a:spLocks noEditPoints="1"/>
          </p:cNvSpPr>
          <p:nvPr/>
        </p:nvSpPr>
        <p:spPr bwMode="auto">
          <a:xfrm>
            <a:off x="5513389" y="1108076"/>
            <a:ext cx="169862" cy="195263"/>
          </a:xfrm>
          <a:custGeom>
            <a:avLst/>
            <a:gdLst>
              <a:gd name="T0" fmla="*/ 153 w 174"/>
              <a:gd name="T1" fmla="*/ 69 h 199"/>
              <a:gd name="T2" fmla="*/ 79 w 174"/>
              <a:gd name="T3" fmla="*/ 42 h 199"/>
              <a:gd name="T4" fmla="*/ 79 w 174"/>
              <a:gd name="T5" fmla="*/ 9 h 199"/>
              <a:gd name="T6" fmla="*/ 74 w 174"/>
              <a:gd name="T7" fmla="*/ 2 h 199"/>
              <a:gd name="T8" fmla="*/ 66 w 174"/>
              <a:gd name="T9" fmla="*/ 4 h 199"/>
              <a:gd name="T10" fmla="*/ 2 w 174"/>
              <a:gd name="T11" fmla="*/ 67 h 199"/>
              <a:gd name="T12" fmla="*/ 0 w 174"/>
              <a:gd name="T13" fmla="*/ 72 h 199"/>
              <a:gd name="T14" fmla="*/ 2 w 174"/>
              <a:gd name="T15" fmla="*/ 78 h 199"/>
              <a:gd name="T16" fmla="*/ 66 w 174"/>
              <a:gd name="T17" fmla="*/ 141 h 199"/>
              <a:gd name="T18" fmla="*/ 71 w 174"/>
              <a:gd name="T19" fmla="*/ 144 h 199"/>
              <a:gd name="T20" fmla="*/ 74 w 174"/>
              <a:gd name="T21" fmla="*/ 143 h 199"/>
              <a:gd name="T22" fmla="*/ 79 w 174"/>
              <a:gd name="T23" fmla="*/ 136 h 199"/>
              <a:gd name="T24" fmla="*/ 79 w 174"/>
              <a:gd name="T25" fmla="*/ 105 h 199"/>
              <a:gd name="T26" fmla="*/ 112 w 174"/>
              <a:gd name="T27" fmla="*/ 111 h 199"/>
              <a:gd name="T28" fmla="*/ 133 w 174"/>
              <a:gd name="T29" fmla="*/ 125 h 199"/>
              <a:gd name="T30" fmla="*/ 147 w 174"/>
              <a:gd name="T31" fmla="*/ 195 h 199"/>
              <a:gd name="T32" fmla="*/ 149 w 174"/>
              <a:gd name="T33" fmla="*/ 199 h 199"/>
              <a:gd name="T34" fmla="*/ 151 w 174"/>
              <a:gd name="T35" fmla="*/ 199 h 199"/>
              <a:gd name="T36" fmla="*/ 154 w 174"/>
              <a:gd name="T37" fmla="*/ 197 h 199"/>
              <a:gd name="T38" fmla="*/ 156 w 174"/>
              <a:gd name="T39" fmla="*/ 192 h 199"/>
              <a:gd name="T40" fmla="*/ 161 w 174"/>
              <a:gd name="T41" fmla="*/ 181 h 199"/>
              <a:gd name="T42" fmla="*/ 167 w 174"/>
              <a:gd name="T43" fmla="*/ 165 h 199"/>
              <a:gd name="T44" fmla="*/ 172 w 174"/>
              <a:gd name="T45" fmla="*/ 148 h 199"/>
              <a:gd name="T46" fmla="*/ 174 w 174"/>
              <a:gd name="T47" fmla="*/ 132 h 199"/>
              <a:gd name="T48" fmla="*/ 153 w 174"/>
              <a:gd name="T49" fmla="*/ 69 h 199"/>
              <a:gd name="T50" fmla="*/ 153 w 174"/>
              <a:gd name="T51" fmla="*/ 69 h 199"/>
              <a:gd name="T52" fmla="*/ 153 w 174"/>
              <a:gd name="T53" fmla="*/ 6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199">
                <a:moveTo>
                  <a:pt x="153" y="69"/>
                </a:moveTo>
                <a:cubicBezTo>
                  <a:pt x="138" y="53"/>
                  <a:pt x="113" y="44"/>
                  <a:pt x="79" y="42"/>
                </a:cubicBezTo>
                <a:cubicBezTo>
                  <a:pt x="79" y="9"/>
                  <a:pt x="79" y="9"/>
                  <a:pt x="79" y="9"/>
                </a:cubicBezTo>
                <a:cubicBezTo>
                  <a:pt x="79" y="6"/>
                  <a:pt x="78" y="3"/>
                  <a:pt x="74" y="2"/>
                </a:cubicBezTo>
                <a:cubicBezTo>
                  <a:pt x="71" y="0"/>
                  <a:pt x="68" y="1"/>
                  <a:pt x="66" y="4"/>
                </a:cubicBezTo>
                <a:cubicBezTo>
                  <a:pt x="2" y="67"/>
                  <a:pt x="2" y="67"/>
                  <a:pt x="2" y="67"/>
                </a:cubicBezTo>
                <a:cubicBezTo>
                  <a:pt x="1" y="68"/>
                  <a:pt x="0" y="70"/>
                  <a:pt x="0" y="72"/>
                </a:cubicBezTo>
                <a:cubicBezTo>
                  <a:pt x="0" y="75"/>
                  <a:pt x="1" y="76"/>
                  <a:pt x="2" y="78"/>
                </a:cubicBezTo>
                <a:cubicBezTo>
                  <a:pt x="66" y="141"/>
                  <a:pt x="66" y="141"/>
                  <a:pt x="66" y="141"/>
                </a:cubicBezTo>
                <a:cubicBezTo>
                  <a:pt x="67" y="143"/>
                  <a:pt x="69" y="144"/>
                  <a:pt x="71" y="144"/>
                </a:cubicBezTo>
                <a:cubicBezTo>
                  <a:pt x="72" y="144"/>
                  <a:pt x="73" y="143"/>
                  <a:pt x="74" y="143"/>
                </a:cubicBezTo>
                <a:cubicBezTo>
                  <a:pt x="78" y="142"/>
                  <a:pt x="79" y="139"/>
                  <a:pt x="79" y="136"/>
                </a:cubicBezTo>
                <a:cubicBezTo>
                  <a:pt x="79" y="105"/>
                  <a:pt x="79" y="105"/>
                  <a:pt x="79" y="105"/>
                </a:cubicBezTo>
                <a:cubicBezTo>
                  <a:pt x="93" y="106"/>
                  <a:pt x="104" y="108"/>
                  <a:pt x="112" y="111"/>
                </a:cubicBezTo>
                <a:cubicBezTo>
                  <a:pt x="121" y="114"/>
                  <a:pt x="128" y="119"/>
                  <a:pt x="133" y="125"/>
                </a:cubicBezTo>
                <a:cubicBezTo>
                  <a:pt x="146" y="138"/>
                  <a:pt x="150" y="162"/>
                  <a:pt x="147" y="195"/>
                </a:cubicBezTo>
                <a:cubicBezTo>
                  <a:pt x="146" y="197"/>
                  <a:pt x="147" y="198"/>
                  <a:pt x="149" y="199"/>
                </a:cubicBezTo>
                <a:cubicBezTo>
                  <a:pt x="150" y="199"/>
                  <a:pt x="150" y="199"/>
                  <a:pt x="151" y="199"/>
                </a:cubicBezTo>
                <a:cubicBezTo>
                  <a:pt x="152" y="199"/>
                  <a:pt x="153" y="198"/>
                  <a:pt x="154" y="197"/>
                </a:cubicBezTo>
                <a:cubicBezTo>
                  <a:pt x="156" y="192"/>
                  <a:pt x="156" y="192"/>
                  <a:pt x="156" y="192"/>
                </a:cubicBezTo>
                <a:cubicBezTo>
                  <a:pt x="158" y="190"/>
                  <a:pt x="159" y="186"/>
                  <a:pt x="161" y="181"/>
                </a:cubicBezTo>
                <a:cubicBezTo>
                  <a:pt x="164" y="176"/>
                  <a:pt x="166" y="171"/>
                  <a:pt x="167" y="165"/>
                </a:cubicBezTo>
                <a:cubicBezTo>
                  <a:pt x="169" y="160"/>
                  <a:pt x="171" y="155"/>
                  <a:pt x="172" y="148"/>
                </a:cubicBezTo>
                <a:cubicBezTo>
                  <a:pt x="174" y="142"/>
                  <a:pt x="174" y="137"/>
                  <a:pt x="174" y="132"/>
                </a:cubicBezTo>
                <a:cubicBezTo>
                  <a:pt x="174" y="104"/>
                  <a:pt x="167" y="83"/>
                  <a:pt x="153" y="69"/>
                </a:cubicBezTo>
                <a:close/>
                <a:moveTo>
                  <a:pt x="153" y="69"/>
                </a:moveTo>
                <a:cubicBezTo>
                  <a:pt x="153" y="69"/>
                  <a:pt x="153" y="69"/>
                  <a:pt x="153" y="6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10" name="Freeform 51"/>
          <p:cNvSpPr>
            <a:spLocks noEditPoints="1"/>
          </p:cNvSpPr>
          <p:nvPr/>
        </p:nvSpPr>
        <p:spPr bwMode="auto">
          <a:xfrm>
            <a:off x="5465764" y="1108075"/>
            <a:ext cx="77787" cy="141288"/>
          </a:xfrm>
          <a:custGeom>
            <a:avLst/>
            <a:gdLst>
              <a:gd name="T0" fmla="*/ 27 w 79"/>
              <a:gd name="T1" fmla="*/ 72 h 144"/>
              <a:gd name="T2" fmla="*/ 30 w 79"/>
              <a:gd name="T3" fmla="*/ 67 h 144"/>
              <a:gd name="T4" fmla="*/ 79 w 79"/>
              <a:gd name="T5" fmla="*/ 18 h 144"/>
              <a:gd name="T6" fmla="*/ 79 w 79"/>
              <a:gd name="T7" fmla="*/ 9 h 144"/>
              <a:gd name="T8" fmla="*/ 74 w 79"/>
              <a:gd name="T9" fmla="*/ 2 h 144"/>
              <a:gd name="T10" fmla="*/ 65 w 79"/>
              <a:gd name="T11" fmla="*/ 4 h 144"/>
              <a:gd name="T12" fmla="*/ 2 w 79"/>
              <a:gd name="T13" fmla="*/ 67 h 144"/>
              <a:gd name="T14" fmla="*/ 0 w 79"/>
              <a:gd name="T15" fmla="*/ 72 h 144"/>
              <a:gd name="T16" fmla="*/ 2 w 79"/>
              <a:gd name="T17" fmla="*/ 78 h 144"/>
              <a:gd name="T18" fmla="*/ 65 w 79"/>
              <a:gd name="T19" fmla="*/ 141 h 144"/>
              <a:gd name="T20" fmla="*/ 71 w 79"/>
              <a:gd name="T21" fmla="*/ 144 h 144"/>
              <a:gd name="T22" fmla="*/ 74 w 79"/>
              <a:gd name="T23" fmla="*/ 143 h 144"/>
              <a:gd name="T24" fmla="*/ 79 w 79"/>
              <a:gd name="T25" fmla="*/ 136 h 144"/>
              <a:gd name="T26" fmla="*/ 79 w 79"/>
              <a:gd name="T27" fmla="*/ 127 h 144"/>
              <a:gd name="T28" fmla="*/ 30 w 79"/>
              <a:gd name="T29" fmla="*/ 78 h 144"/>
              <a:gd name="T30" fmla="*/ 27 w 79"/>
              <a:gd name="T31" fmla="*/ 72 h 144"/>
              <a:gd name="T32" fmla="*/ 27 w 79"/>
              <a:gd name="T33" fmla="*/ 72 h 144"/>
              <a:gd name="T34" fmla="*/ 27 w 79"/>
              <a:gd name="T35"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44">
                <a:moveTo>
                  <a:pt x="27" y="72"/>
                </a:moveTo>
                <a:cubicBezTo>
                  <a:pt x="27" y="70"/>
                  <a:pt x="28" y="68"/>
                  <a:pt x="30" y="67"/>
                </a:cubicBezTo>
                <a:cubicBezTo>
                  <a:pt x="79" y="18"/>
                  <a:pt x="79" y="18"/>
                  <a:pt x="79" y="18"/>
                </a:cubicBezTo>
                <a:cubicBezTo>
                  <a:pt x="79" y="9"/>
                  <a:pt x="79" y="9"/>
                  <a:pt x="79" y="9"/>
                </a:cubicBezTo>
                <a:cubicBezTo>
                  <a:pt x="79" y="6"/>
                  <a:pt x="77" y="3"/>
                  <a:pt x="74" y="2"/>
                </a:cubicBezTo>
                <a:cubicBezTo>
                  <a:pt x="71" y="0"/>
                  <a:pt x="68" y="1"/>
                  <a:pt x="65" y="4"/>
                </a:cubicBezTo>
                <a:cubicBezTo>
                  <a:pt x="2" y="67"/>
                  <a:pt x="2" y="67"/>
                  <a:pt x="2" y="67"/>
                </a:cubicBezTo>
                <a:cubicBezTo>
                  <a:pt x="0" y="68"/>
                  <a:pt x="0" y="70"/>
                  <a:pt x="0" y="72"/>
                </a:cubicBezTo>
                <a:cubicBezTo>
                  <a:pt x="0" y="75"/>
                  <a:pt x="0" y="76"/>
                  <a:pt x="2" y="78"/>
                </a:cubicBezTo>
                <a:cubicBezTo>
                  <a:pt x="65" y="141"/>
                  <a:pt x="65" y="141"/>
                  <a:pt x="65" y="141"/>
                </a:cubicBezTo>
                <a:cubicBezTo>
                  <a:pt x="67" y="143"/>
                  <a:pt x="69" y="144"/>
                  <a:pt x="71" y="144"/>
                </a:cubicBezTo>
                <a:cubicBezTo>
                  <a:pt x="72" y="144"/>
                  <a:pt x="73" y="143"/>
                  <a:pt x="74" y="143"/>
                </a:cubicBezTo>
                <a:cubicBezTo>
                  <a:pt x="77" y="142"/>
                  <a:pt x="79" y="139"/>
                  <a:pt x="79" y="136"/>
                </a:cubicBezTo>
                <a:cubicBezTo>
                  <a:pt x="79" y="127"/>
                  <a:pt x="79" y="127"/>
                  <a:pt x="79" y="127"/>
                </a:cubicBezTo>
                <a:cubicBezTo>
                  <a:pt x="30" y="78"/>
                  <a:pt x="30" y="78"/>
                  <a:pt x="30" y="78"/>
                </a:cubicBezTo>
                <a:cubicBezTo>
                  <a:pt x="28" y="76"/>
                  <a:pt x="27" y="75"/>
                  <a:pt x="27" y="72"/>
                </a:cubicBezTo>
                <a:close/>
                <a:moveTo>
                  <a:pt x="27" y="72"/>
                </a:moveTo>
                <a:cubicBezTo>
                  <a:pt x="27" y="72"/>
                  <a:pt x="27" y="72"/>
                  <a:pt x="27" y="7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11" name="Freeform 52"/>
          <p:cNvSpPr>
            <a:spLocks noEditPoints="1"/>
          </p:cNvSpPr>
          <p:nvPr/>
        </p:nvSpPr>
        <p:spPr bwMode="auto">
          <a:xfrm>
            <a:off x="6076952" y="520700"/>
            <a:ext cx="130175" cy="207963"/>
          </a:xfrm>
          <a:custGeom>
            <a:avLst/>
            <a:gdLst>
              <a:gd name="T0" fmla="*/ 128 w 133"/>
              <a:gd name="T1" fmla="*/ 94 h 211"/>
              <a:gd name="T2" fmla="*/ 40 w 133"/>
              <a:gd name="T3" fmla="*/ 5 h 211"/>
              <a:gd name="T4" fmla="*/ 28 w 133"/>
              <a:gd name="T5" fmla="*/ 0 h 211"/>
              <a:gd name="T6" fmla="*/ 15 w 133"/>
              <a:gd name="T7" fmla="*/ 5 h 211"/>
              <a:gd name="T8" fmla="*/ 5 w 133"/>
              <a:gd name="T9" fmla="*/ 15 h 211"/>
              <a:gd name="T10" fmla="*/ 0 w 133"/>
              <a:gd name="T11" fmla="*/ 28 h 211"/>
              <a:gd name="T12" fmla="*/ 5 w 133"/>
              <a:gd name="T13" fmla="*/ 40 h 211"/>
              <a:gd name="T14" fmla="*/ 71 w 133"/>
              <a:gd name="T15" fmla="*/ 106 h 211"/>
              <a:gd name="T16" fmla="*/ 5 w 133"/>
              <a:gd name="T17" fmla="*/ 172 h 211"/>
              <a:gd name="T18" fmla="*/ 0 w 133"/>
              <a:gd name="T19" fmla="*/ 184 h 211"/>
              <a:gd name="T20" fmla="*/ 5 w 133"/>
              <a:gd name="T21" fmla="*/ 196 h 211"/>
              <a:gd name="T22" fmla="*/ 15 w 133"/>
              <a:gd name="T23" fmla="*/ 206 h 211"/>
              <a:gd name="T24" fmla="*/ 28 w 133"/>
              <a:gd name="T25" fmla="*/ 211 h 211"/>
              <a:gd name="T26" fmla="*/ 40 w 133"/>
              <a:gd name="T27" fmla="*/ 206 h 211"/>
              <a:gd name="T28" fmla="*/ 128 w 133"/>
              <a:gd name="T29" fmla="*/ 118 h 211"/>
              <a:gd name="T30" fmla="*/ 133 w 133"/>
              <a:gd name="T31" fmla="*/ 106 h 211"/>
              <a:gd name="T32" fmla="*/ 128 w 133"/>
              <a:gd name="T33" fmla="*/ 94 h 211"/>
              <a:gd name="T34" fmla="*/ 128 w 133"/>
              <a:gd name="T35" fmla="*/ 94 h 211"/>
              <a:gd name="T36" fmla="*/ 128 w 133"/>
              <a:gd name="T37" fmla="*/ 9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211">
                <a:moveTo>
                  <a:pt x="128" y="94"/>
                </a:moveTo>
                <a:cubicBezTo>
                  <a:pt x="40" y="5"/>
                  <a:pt x="40" y="5"/>
                  <a:pt x="40" y="5"/>
                </a:cubicBezTo>
                <a:cubicBezTo>
                  <a:pt x="36" y="2"/>
                  <a:pt x="32" y="0"/>
                  <a:pt x="28" y="0"/>
                </a:cubicBezTo>
                <a:cubicBezTo>
                  <a:pt x="23" y="0"/>
                  <a:pt x="19" y="2"/>
                  <a:pt x="15" y="5"/>
                </a:cubicBezTo>
                <a:cubicBezTo>
                  <a:pt x="5" y="15"/>
                  <a:pt x="5" y="15"/>
                  <a:pt x="5" y="15"/>
                </a:cubicBezTo>
                <a:cubicBezTo>
                  <a:pt x="2" y="19"/>
                  <a:pt x="0" y="23"/>
                  <a:pt x="0" y="28"/>
                </a:cubicBezTo>
                <a:cubicBezTo>
                  <a:pt x="0" y="32"/>
                  <a:pt x="2" y="36"/>
                  <a:pt x="5" y="40"/>
                </a:cubicBezTo>
                <a:cubicBezTo>
                  <a:pt x="71" y="106"/>
                  <a:pt x="71" y="106"/>
                  <a:pt x="71" y="106"/>
                </a:cubicBezTo>
                <a:cubicBezTo>
                  <a:pt x="5" y="172"/>
                  <a:pt x="5" y="172"/>
                  <a:pt x="5" y="172"/>
                </a:cubicBezTo>
                <a:cubicBezTo>
                  <a:pt x="2" y="175"/>
                  <a:pt x="0" y="179"/>
                  <a:pt x="0" y="184"/>
                </a:cubicBezTo>
                <a:cubicBezTo>
                  <a:pt x="0" y="189"/>
                  <a:pt x="2" y="193"/>
                  <a:pt x="5" y="196"/>
                </a:cubicBezTo>
                <a:cubicBezTo>
                  <a:pt x="15" y="206"/>
                  <a:pt x="15" y="206"/>
                  <a:pt x="15" y="206"/>
                </a:cubicBezTo>
                <a:cubicBezTo>
                  <a:pt x="19" y="210"/>
                  <a:pt x="23" y="211"/>
                  <a:pt x="28" y="211"/>
                </a:cubicBezTo>
                <a:cubicBezTo>
                  <a:pt x="32" y="211"/>
                  <a:pt x="36" y="210"/>
                  <a:pt x="40" y="206"/>
                </a:cubicBezTo>
                <a:cubicBezTo>
                  <a:pt x="128" y="118"/>
                  <a:pt x="128" y="118"/>
                  <a:pt x="128" y="118"/>
                </a:cubicBezTo>
                <a:cubicBezTo>
                  <a:pt x="132" y="115"/>
                  <a:pt x="133" y="111"/>
                  <a:pt x="133" y="106"/>
                </a:cubicBezTo>
                <a:cubicBezTo>
                  <a:pt x="133" y="101"/>
                  <a:pt x="132" y="97"/>
                  <a:pt x="128" y="94"/>
                </a:cubicBezTo>
                <a:close/>
                <a:moveTo>
                  <a:pt x="128" y="94"/>
                </a:moveTo>
                <a:cubicBezTo>
                  <a:pt x="128" y="94"/>
                  <a:pt x="128" y="94"/>
                  <a:pt x="128" y="9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12" name="Freeform 53"/>
          <p:cNvSpPr>
            <a:spLocks noEditPoints="1"/>
          </p:cNvSpPr>
          <p:nvPr/>
        </p:nvSpPr>
        <p:spPr bwMode="auto">
          <a:xfrm>
            <a:off x="5776913" y="1108076"/>
            <a:ext cx="239712" cy="212725"/>
          </a:xfrm>
          <a:custGeom>
            <a:avLst/>
            <a:gdLst>
              <a:gd name="T0" fmla="*/ 240 w 243"/>
              <a:gd name="T1" fmla="*/ 72 h 217"/>
              <a:gd name="T2" fmla="*/ 171 w 243"/>
              <a:gd name="T3" fmla="*/ 3 h 217"/>
              <a:gd name="T4" fmla="*/ 165 w 243"/>
              <a:gd name="T5" fmla="*/ 0 h 217"/>
              <a:gd name="T6" fmla="*/ 159 w 243"/>
              <a:gd name="T7" fmla="*/ 3 h 217"/>
              <a:gd name="T8" fmla="*/ 156 w 243"/>
              <a:gd name="T9" fmla="*/ 9 h 217"/>
              <a:gd name="T10" fmla="*/ 156 w 243"/>
              <a:gd name="T11" fmla="*/ 44 h 217"/>
              <a:gd name="T12" fmla="*/ 126 w 243"/>
              <a:gd name="T13" fmla="*/ 44 h 217"/>
              <a:gd name="T14" fmla="*/ 7 w 243"/>
              <a:gd name="T15" fmla="*/ 99 h 217"/>
              <a:gd name="T16" fmla="*/ 0 w 243"/>
              <a:gd name="T17" fmla="*/ 144 h 217"/>
              <a:gd name="T18" fmla="*/ 17 w 243"/>
              <a:gd name="T19" fmla="*/ 205 h 217"/>
              <a:gd name="T20" fmla="*/ 19 w 243"/>
              <a:gd name="T21" fmla="*/ 208 h 217"/>
              <a:gd name="T22" fmla="*/ 20 w 243"/>
              <a:gd name="T23" fmla="*/ 212 h 217"/>
              <a:gd name="T24" fmla="*/ 22 w 243"/>
              <a:gd name="T25" fmla="*/ 215 h 217"/>
              <a:gd name="T26" fmla="*/ 26 w 243"/>
              <a:gd name="T27" fmla="*/ 217 h 217"/>
              <a:gd name="T28" fmla="*/ 29 w 243"/>
              <a:gd name="T29" fmla="*/ 216 h 217"/>
              <a:gd name="T30" fmla="*/ 30 w 243"/>
              <a:gd name="T31" fmla="*/ 213 h 217"/>
              <a:gd name="T32" fmla="*/ 30 w 243"/>
              <a:gd name="T33" fmla="*/ 209 h 217"/>
              <a:gd name="T34" fmla="*/ 30 w 243"/>
              <a:gd name="T35" fmla="*/ 206 h 217"/>
              <a:gd name="T36" fmla="*/ 29 w 243"/>
              <a:gd name="T37" fmla="*/ 189 h 217"/>
              <a:gd name="T38" fmla="*/ 31 w 243"/>
              <a:gd name="T39" fmla="*/ 165 h 217"/>
              <a:gd name="T40" fmla="*/ 38 w 243"/>
              <a:gd name="T41" fmla="*/ 146 h 217"/>
              <a:gd name="T42" fmla="*/ 49 w 243"/>
              <a:gd name="T43" fmla="*/ 132 h 217"/>
              <a:gd name="T44" fmla="*/ 63 w 243"/>
              <a:gd name="T45" fmla="*/ 123 h 217"/>
              <a:gd name="T46" fmla="*/ 81 w 243"/>
              <a:gd name="T47" fmla="*/ 117 h 217"/>
              <a:gd name="T48" fmla="*/ 102 w 243"/>
              <a:gd name="T49" fmla="*/ 114 h 217"/>
              <a:gd name="T50" fmla="*/ 126 w 243"/>
              <a:gd name="T51" fmla="*/ 113 h 217"/>
              <a:gd name="T52" fmla="*/ 156 w 243"/>
              <a:gd name="T53" fmla="*/ 113 h 217"/>
              <a:gd name="T54" fmla="*/ 156 w 243"/>
              <a:gd name="T55" fmla="*/ 148 h 217"/>
              <a:gd name="T56" fmla="*/ 159 w 243"/>
              <a:gd name="T57" fmla="*/ 154 h 217"/>
              <a:gd name="T58" fmla="*/ 165 w 243"/>
              <a:gd name="T59" fmla="*/ 157 h 217"/>
              <a:gd name="T60" fmla="*/ 171 w 243"/>
              <a:gd name="T61" fmla="*/ 154 h 217"/>
              <a:gd name="T62" fmla="*/ 240 w 243"/>
              <a:gd name="T63" fmla="*/ 85 h 217"/>
              <a:gd name="T64" fmla="*/ 243 w 243"/>
              <a:gd name="T65" fmla="*/ 79 h 217"/>
              <a:gd name="T66" fmla="*/ 240 w 243"/>
              <a:gd name="T67" fmla="*/ 72 h 217"/>
              <a:gd name="T68" fmla="*/ 240 w 243"/>
              <a:gd name="T69" fmla="*/ 72 h 217"/>
              <a:gd name="T70" fmla="*/ 240 w 243"/>
              <a:gd name="T71" fmla="*/ 7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3" h="217">
                <a:moveTo>
                  <a:pt x="240" y="72"/>
                </a:moveTo>
                <a:cubicBezTo>
                  <a:pt x="171" y="3"/>
                  <a:pt x="171" y="3"/>
                  <a:pt x="171" y="3"/>
                </a:cubicBezTo>
                <a:cubicBezTo>
                  <a:pt x="169" y="1"/>
                  <a:pt x="167" y="0"/>
                  <a:pt x="165" y="0"/>
                </a:cubicBezTo>
                <a:cubicBezTo>
                  <a:pt x="163" y="0"/>
                  <a:pt x="160" y="1"/>
                  <a:pt x="159" y="3"/>
                </a:cubicBezTo>
                <a:cubicBezTo>
                  <a:pt x="157" y="5"/>
                  <a:pt x="156" y="7"/>
                  <a:pt x="156" y="9"/>
                </a:cubicBezTo>
                <a:cubicBezTo>
                  <a:pt x="156" y="44"/>
                  <a:pt x="156" y="44"/>
                  <a:pt x="156" y="44"/>
                </a:cubicBezTo>
                <a:cubicBezTo>
                  <a:pt x="126" y="44"/>
                  <a:pt x="126" y="44"/>
                  <a:pt x="126" y="44"/>
                </a:cubicBezTo>
                <a:cubicBezTo>
                  <a:pt x="61" y="44"/>
                  <a:pt x="22" y="62"/>
                  <a:pt x="7" y="99"/>
                </a:cubicBezTo>
                <a:cubicBezTo>
                  <a:pt x="2" y="111"/>
                  <a:pt x="0" y="126"/>
                  <a:pt x="0" y="144"/>
                </a:cubicBezTo>
                <a:cubicBezTo>
                  <a:pt x="0" y="159"/>
                  <a:pt x="6" y="179"/>
                  <a:pt x="17" y="205"/>
                </a:cubicBezTo>
                <a:cubicBezTo>
                  <a:pt x="17" y="206"/>
                  <a:pt x="18" y="207"/>
                  <a:pt x="19" y="208"/>
                </a:cubicBezTo>
                <a:cubicBezTo>
                  <a:pt x="19" y="210"/>
                  <a:pt x="20" y="211"/>
                  <a:pt x="20" y="212"/>
                </a:cubicBezTo>
                <a:cubicBezTo>
                  <a:pt x="21" y="213"/>
                  <a:pt x="22" y="214"/>
                  <a:pt x="22" y="215"/>
                </a:cubicBezTo>
                <a:cubicBezTo>
                  <a:pt x="23" y="217"/>
                  <a:pt x="24" y="217"/>
                  <a:pt x="26" y="217"/>
                </a:cubicBezTo>
                <a:cubicBezTo>
                  <a:pt x="27" y="217"/>
                  <a:pt x="28" y="217"/>
                  <a:pt x="29" y="216"/>
                </a:cubicBezTo>
                <a:cubicBezTo>
                  <a:pt x="30" y="215"/>
                  <a:pt x="30" y="214"/>
                  <a:pt x="30" y="213"/>
                </a:cubicBezTo>
                <a:cubicBezTo>
                  <a:pt x="30" y="212"/>
                  <a:pt x="30" y="211"/>
                  <a:pt x="30" y="209"/>
                </a:cubicBezTo>
                <a:cubicBezTo>
                  <a:pt x="30" y="208"/>
                  <a:pt x="30" y="207"/>
                  <a:pt x="30" y="206"/>
                </a:cubicBezTo>
                <a:cubicBezTo>
                  <a:pt x="29" y="200"/>
                  <a:pt x="29" y="194"/>
                  <a:pt x="29" y="189"/>
                </a:cubicBezTo>
                <a:cubicBezTo>
                  <a:pt x="29" y="180"/>
                  <a:pt x="30" y="172"/>
                  <a:pt x="31" y="165"/>
                </a:cubicBezTo>
                <a:cubicBezTo>
                  <a:pt x="33" y="157"/>
                  <a:pt x="35" y="151"/>
                  <a:pt x="38" y="146"/>
                </a:cubicBezTo>
                <a:cubicBezTo>
                  <a:pt x="41" y="141"/>
                  <a:pt x="44" y="136"/>
                  <a:pt x="49" y="132"/>
                </a:cubicBezTo>
                <a:cubicBezTo>
                  <a:pt x="53" y="128"/>
                  <a:pt x="58" y="125"/>
                  <a:pt x="63" y="123"/>
                </a:cubicBezTo>
                <a:cubicBezTo>
                  <a:pt x="68" y="120"/>
                  <a:pt x="74" y="118"/>
                  <a:pt x="81" y="117"/>
                </a:cubicBezTo>
                <a:cubicBezTo>
                  <a:pt x="88" y="116"/>
                  <a:pt x="95" y="115"/>
                  <a:pt x="102" y="114"/>
                </a:cubicBezTo>
                <a:cubicBezTo>
                  <a:pt x="109" y="114"/>
                  <a:pt x="117" y="113"/>
                  <a:pt x="126" y="113"/>
                </a:cubicBezTo>
                <a:cubicBezTo>
                  <a:pt x="156" y="113"/>
                  <a:pt x="156" y="113"/>
                  <a:pt x="156" y="113"/>
                </a:cubicBezTo>
                <a:cubicBezTo>
                  <a:pt x="156" y="148"/>
                  <a:pt x="156" y="148"/>
                  <a:pt x="156" y="148"/>
                </a:cubicBezTo>
                <a:cubicBezTo>
                  <a:pt x="156" y="150"/>
                  <a:pt x="157" y="152"/>
                  <a:pt x="159" y="154"/>
                </a:cubicBezTo>
                <a:cubicBezTo>
                  <a:pt x="160" y="156"/>
                  <a:pt x="163" y="157"/>
                  <a:pt x="165" y="157"/>
                </a:cubicBezTo>
                <a:cubicBezTo>
                  <a:pt x="167" y="157"/>
                  <a:pt x="169" y="156"/>
                  <a:pt x="171" y="154"/>
                </a:cubicBezTo>
                <a:cubicBezTo>
                  <a:pt x="240" y="85"/>
                  <a:pt x="240" y="85"/>
                  <a:pt x="240" y="85"/>
                </a:cubicBezTo>
                <a:cubicBezTo>
                  <a:pt x="242" y="83"/>
                  <a:pt x="243" y="81"/>
                  <a:pt x="243" y="79"/>
                </a:cubicBezTo>
                <a:cubicBezTo>
                  <a:pt x="243" y="76"/>
                  <a:pt x="242" y="74"/>
                  <a:pt x="240" y="72"/>
                </a:cubicBezTo>
                <a:close/>
                <a:moveTo>
                  <a:pt x="240" y="72"/>
                </a:moveTo>
                <a:cubicBezTo>
                  <a:pt x="240" y="72"/>
                  <a:pt x="240" y="72"/>
                  <a:pt x="240" y="7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13" name="Freeform 54"/>
          <p:cNvSpPr>
            <a:spLocks noEditPoints="1"/>
          </p:cNvSpPr>
          <p:nvPr/>
        </p:nvSpPr>
        <p:spPr bwMode="auto">
          <a:xfrm>
            <a:off x="6035676" y="1130301"/>
            <a:ext cx="203200" cy="204788"/>
          </a:xfrm>
          <a:custGeom>
            <a:avLst/>
            <a:gdLst>
              <a:gd name="T0" fmla="*/ 197 w 208"/>
              <a:gd name="T1" fmla="*/ 12 h 209"/>
              <a:gd name="T2" fmla="*/ 169 w 208"/>
              <a:gd name="T3" fmla="*/ 0 h 209"/>
              <a:gd name="T4" fmla="*/ 39 w 208"/>
              <a:gd name="T5" fmla="*/ 0 h 209"/>
              <a:gd name="T6" fmla="*/ 12 w 208"/>
              <a:gd name="T7" fmla="*/ 12 h 209"/>
              <a:gd name="T8" fmla="*/ 0 w 208"/>
              <a:gd name="T9" fmla="*/ 39 h 209"/>
              <a:gd name="T10" fmla="*/ 0 w 208"/>
              <a:gd name="T11" fmla="*/ 170 h 209"/>
              <a:gd name="T12" fmla="*/ 12 w 208"/>
              <a:gd name="T13" fmla="*/ 197 h 209"/>
              <a:gd name="T14" fmla="*/ 39 w 208"/>
              <a:gd name="T15" fmla="*/ 209 h 209"/>
              <a:gd name="T16" fmla="*/ 169 w 208"/>
              <a:gd name="T17" fmla="*/ 209 h 209"/>
              <a:gd name="T18" fmla="*/ 197 w 208"/>
              <a:gd name="T19" fmla="*/ 197 h 209"/>
              <a:gd name="T20" fmla="*/ 208 w 208"/>
              <a:gd name="T21" fmla="*/ 170 h 209"/>
              <a:gd name="T22" fmla="*/ 208 w 208"/>
              <a:gd name="T23" fmla="*/ 39 h 209"/>
              <a:gd name="T24" fmla="*/ 197 w 208"/>
              <a:gd name="T25" fmla="*/ 12 h 209"/>
              <a:gd name="T26" fmla="*/ 184 w 208"/>
              <a:gd name="T27" fmla="*/ 85 h 209"/>
              <a:gd name="T28" fmla="*/ 136 w 208"/>
              <a:gd name="T29" fmla="*/ 132 h 209"/>
              <a:gd name="T30" fmla="*/ 130 w 208"/>
              <a:gd name="T31" fmla="*/ 135 h 209"/>
              <a:gd name="T32" fmla="*/ 127 w 208"/>
              <a:gd name="T33" fmla="*/ 134 h 209"/>
              <a:gd name="T34" fmla="*/ 122 w 208"/>
              <a:gd name="T35" fmla="*/ 126 h 209"/>
              <a:gd name="T36" fmla="*/ 122 w 208"/>
              <a:gd name="T37" fmla="*/ 105 h 209"/>
              <a:gd name="T38" fmla="*/ 91 w 208"/>
              <a:gd name="T39" fmla="*/ 108 h 209"/>
              <a:gd name="T40" fmla="*/ 74 w 208"/>
              <a:gd name="T41" fmla="*/ 118 h 209"/>
              <a:gd name="T42" fmla="*/ 65 w 208"/>
              <a:gd name="T43" fmla="*/ 182 h 209"/>
              <a:gd name="T44" fmla="*/ 63 w 208"/>
              <a:gd name="T45" fmla="*/ 187 h 209"/>
              <a:gd name="T46" fmla="*/ 61 w 208"/>
              <a:gd name="T47" fmla="*/ 187 h 209"/>
              <a:gd name="T48" fmla="*/ 58 w 208"/>
              <a:gd name="T49" fmla="*/ 185 h 209"/>
              <a:gd name="T50" fmla="*/ 35 w 208"/>
              <a:gd name="T51" fmla="*/ 131 h 209"/>
              <a:gd name="T52" fmla="*/ 36 w 208"/>
              <a:gd name="T53" fmla="*/ 116 h 209"/>
              <a:gd name="T54" fmla="*/ 38 w 208"/>
              <a:gd name="T55" fmla="*/ 100 h 209"/>
              <a:gd name="T56" fmla="*/ 44 w 208"/>
              <a:gd name="T57" fmla="*/ 86 h 209"/>
              <a:gd name="T58" fmla="*/ 55 w 208"/>
              <a:gd name="T59" fmla="*/ 73 h 209"/>
              <a:gd name="T60" fmla="*/ 70 w 208"/>
              <a:gd name="T61" fmla="*/ 62 h 209"/>
              <a:gd name="T62" fmla="*/ 92 w 208"/>
              <a:gd name="T63" fmla="*/ 55 h 209"/>
              <a:gd name="T64" fmla="*/ 122 w 208"/>
              <a:gd name="T65" fmla="*/ 52 h 209"/>
              <a:gd name="T66" fmla="*/ 122 w 208"/>
              <a:gd name="T67" fmla="*/ 31 h 209"/>
              <a:gd name="T68" fmla="*/ 127 w 208"/>
              <a:gd name="T69" fmla="*/ 23 h 209"/>
              <a:gd name="T70" fmla="*/ 136 w 208"/>
              <a:gd name="T71" fmla="*/ 25 h 209"/>
              <a:gd name="T72" fmla="*/ 184 w 208"/>
              <a:gd name="T73" fmla="*/ 72 h 209"/>
              <a:gd name="T74" fmla="*/ 187 w 208"/>
              <a:gd name="T75" fmla="*/ 78 h 209"/>
              <a:gd name="T76" fmla="*/ 184 w 208"/>
              <a:gd name="T77" fmla="*/ 85 h 209"/>
              <a:gd name="T78" fmla="*/ 184 w 208"/>
              <a:gd name="T79" fmla="*/ 85 h 209"/>
              <a:gd name="T80" fmla="*/ 184 w 208"/>
              <a:gd name="T81" fmla="*/ 8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209">
                <a:moveTo>
                  <a:pt x="197" y="12"/>
                </a:moveTo>
                <a:cubicBezTo>
                  <a:pt x="189" y="4"/>
                  <a:pt x="180" y="0"/>
                  <a:pt x="169" y="0"/>
                </a:cubicBezTo>
                <a:cubicBezTo>
                  <a:pt x="39" y="0"/>
                  <a:pt x="39" y="0"/>
                  <a:pt x="39" y="0"/>
                </a:cubicBezTo>
                <a:cubicBezTo>
                  <a:pt x="28" y="0"/>
                  <a:pt x="19" y="4"/>
                  <a:pt x="12" y="12"/>
                </a:cubicBezTo>
                <a:cubicBezTo>
                  <a:pt x="4" y="19"/>
                  <a:pt x="0" y="29"/>
                  <a:pt x="0" y="39"/>
                </a:cubicBezTo>
                <a:cubicBezTo>
                  <a:pt x="0" y="170"/>
                  <a:pt x="0" y="170"/>
                  <a:pt x="0" y="170"/>
                </a:cubicBezTo>
                <a:cubicBezTo>
                  <a:pt x="0" y="180"/>
                  <a:pt x="4" y="190"/>
                  <a:pt x="12" y="197"/>
                </a:cubicBezTo>
                <a:cubicBezTo>
                  <a:pt x="19" y="205"/>
                  <a:pt x="28" y="209"/>
                  <a:pt x="39" y="209"/>
                </a:cubicBezTo>
                <a:cubicBezTo>
                  <a:pt x="169" y="209"/>
                  <a:pt x="169" y="209"/>
                  <a:pt x="169" y="209"/>
                </a:cubicBezTo>
                <a:cubicBezTo>
                  <a:pt x="180" y="209"/>
                  <a:pt x="189" y="205"/>
                  <a:pt x="197" y="197"/>
                </a:cubicBezTo>
                <a:cubicBezTo>
                  <a:pt x="205" y="190"/>
                  <a:pt x="208" y="180"/>
                  <a:pt x="208" y="170"/>
                </a:cubicBezTo>
                <a:cubicBezTo>
                  <a:pt x="208" y="39"/>
                  <a:pt x="208" y="39"/>
                  <a:pt x="208" y="39"/>
                </a:cubicBezTo>
                <a:cubicBezTo>
                  <a:pt x="208" y="29"/>
                  <a:pt x="205" y="19"/>
                  <a:pt x="197" y="12"/>
                </a:cubicBezTo>
                <a:close/>
                <a:moveTo>
                  <a:pt x="184" y="85"/>
                </a:moveTo>
                <a:cubicBezTo>
                  <a:pt x="136" y="132"/>
                  <a:pt x="136" y="132"/>
                  <a:pt x="136" y="132"/>
                </a:cubicBezTo>
                <a:cubicBezTo>
                  <a:pt x="135" y="134"/>
                  <a:pt x="133" y="135"/>
                  <a:pt x="130" y="135"/>
                </a:cubicBezTo>
                <a:cubicBezTo>
                  <a:pt x="129" y="135"/>
                  <a:pt x="128" y="135"/>
                  <a:pt x="127" y="134"/>
                </a:cubicBezTo>
                <a:cubicBezTo>
                  <a:pt x="123" y="133"/>
                  <a:pt x="122" y="130"/>
                  <a:pt x="122" y="126"/>
                </a:cubicBezTo>
                <a:cubicBezTo>
                  <a:pt x="122" y="105"/>
                  <a:pt x="122" y="105"/>
                  <a:pt x="122" y="105"/>
                </a:cubicBezTo>
                <a:cubicBezTo>
                  <a:pt x="109" y="105"/>
                  <a:pt x="99" y="106"/>
                  <a:pt x="91" y="108"/>
                </a:cubicBezTo>
                <a:cubicBezTo>
                  <a:pt x="84" y="110"/>
                  <a:pt x="78" y="113"/>
                  <a:pt x="74" y="118"/>
                </a:cubicBezTo>
                <a:cubicBezTo>
                  <a:pt x="64" y="129"/>
                  <a:pt x="61" y="150"/>
                  <a:pt x="65" y="182"/>
                </a:cubicBezTo>
                <a:cubicBezTo>
                  <a:pt x="66" y="184"/>
                  <a:pt x="65" y="186"/>
                  <a:pt x="63" y="187"/>
                </a:cubicBezTo>
                <a:cubicBezTo>
                  <a:pt x="62" y="187"/>
                  <a:pt x="62" y="187"/>
                  <a:pt x="61" y="187"/>
                </a:cubicBezTo>
                <a:cubicBezTo>
                  <a:pt x="60" y="187"/>
                  <a:pt x="58" y="186"/>
                  <a:pt x="58" y="185"/>
                </a:cubicBezTo>
                <a:cubicBezTo>
                  <a:pt x="42" y="165"/>
                  <a:pt x="35" y="147"/>
                  <a:pt x="35" y="131"/>
                </a:cubicBezTo>
                <a:cubicBezTo>
                  <a:pt x="35" y="125"/>
                  <a:pt x="35" y="120"/>
                  <a:pt x="36" y="116"/>
                </a:cubicBezTo>
                <a:cubicBezTo>
                  <a:pt x="36" y="111"/>
                  <a:pt x="37" y="106"/>
                  <a:pt x="38" y="100"/>
                </a:cubicBezTo>
                <a:cubicBezTo>
                  <a:pt x="40" y="95"/>
                  <a:pt x="42" y="90"/>
                  <a:pt x="44" y="86"/>
                </a:cubicBezTo>
                <a:cubicBezTo>
                  <a:pt x="47" y="81"/>
                  <a:pt x="50" y="77"/>
                  <a:pt x="55" y="73"/>
                </a:cubicBezTo>
                <a:cubicBezTo>
                  <a:pt x="59" y="68"/>
                  <a:pt x="64" y="65"/>
                  <a:pt x="70" y="62"/>
                </a:cubicBezTo>
                <a:cubicBezTo>
                  <a:pt x="76" y="59"/>
                  <a:pt x="84" y="57"/>
                  <a:pt x="92" y="55"/>
                </a:cubicBezTo>
                <a:cubicBezTo>
                  <a:pt x="101" y="53"/>
                  <a:pt x="111" y="52"/>
                  <a:pt x="122" y="52"/>
                </a:cubicBezTo>
                <a:cubicBezTo>
                  <a:pt x="122" y="31"/>
                  <a:pt x="122" y="31"/>
                  <a:pt x="122" y="31"/>
                </a:cubicBezTo>
                <a:cubicBezTo>
                  <a:pt x="122" y="27"/>
                  <a:pt x="123" y="24"/>
                  <a:pt x="127" y="23"/>
                </a:cubicBezTo>
                <a:cubicBezTo>
                  <a:pt x="131" y="21"/>
                  <a:pt x="134" y="22"/>
                  <a:pt x="136" y="25"/>
                </a:cubicBezTo>
                <a:cubicBezTo>
                  <a:pt x="184" y="72"/>
                  <a:pt x="184" y="72"/>
                  <a:pt x="184" y="72"/>
                </a:cubicBezTo>
                <a:cubicBezTo>
                  <a:pt x="186" y="74"/>
                  <a:pt x="187" y="76"/>
                  <a:pt x="187" y="78"/>
                </a:cubicBezTo>
                <a:cubicBezTo>
                  <a:pt x="187" y="81"/>
                  <a:pt x="186" y="83"/>
                  <a:pt x="184" y="85"/>
                </a:cubicBezTo>
                <a:close/>
                <a:moveTo>
                  <a:pt x="184" y="85"/>
                </a:moveTo>
                <a:cubicBezTo>
                  <a:pt x="184" y="85"/>
                  <a:pt x="184" y="85"/>
                  <a:pt x="184" y="8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65" name="Group 5864"/>
          <p:cNvGrpSpPr/>
          <p:nvPr/>
        </p:nvGrpSpPr>
        <p:grpSpPr>
          <a:xfrm>
            <a:off x="6292851" y="1109664"/>
            <a:ext cx="222250" cy="204787"/>
            <a:chOff x="6292851" y="1109663"/>
            <a:chExt cx="222250" cy="204787"/>
          </a:xfrm>
          <a:solidFill>
            <a:schemeClr val="tx1">
              <a:lumMod val="75000"/>
              <a:lumOff val="25000"/>
            </a:schemeClr>
          </a:solidFill>
        </p:grpSpPr>
        <p:sp>
          <p:nvSpPr>
            <p:cNvPr id="5714" name="Freeform 55"/>
            <p:cNvSpPr>
              <a:spLocks noEditPoints="1"/>
            </p:cNvSpPr>
            <p:nvPr/>
          </p:nvSpPr>
          <p:spPr bwMode="auto">
            <a:xfrm>
              <a:off x="6327776" y="1109663"/>
              <a:ext cx="187325" cy="171450"/>
            </a:xfrm>
            <a:custGeom>
              <a:avLst/>
              <a:gdLst>
                <a:gd name="T0" fmla="*/ 188 w 191"/>
                <a:gd name="T1" fmla="*/ 55 h 173"/>
                <a:gd name="T2" fmla="*/ 136 w 191"/>
                <a:gd name="T3" fmla="*/ 2 h 173"/>
                <a:gd name="T4" fmla="*/ 130 w 191"/>
                <a:gd name="T5" fmla="*/ 0 h 173"/>
                <a:gd name="T6" fmla="*/ 126 w 191"/>
                <a:gd name="T7" fmla="*/ 1 h 173"/>
                <a:gd name="T8" fmla="*/ 121 w 191"/>
                <a:gd name="T9" fmla="*/ 9 h 173"/>
                <a:gd name="T10" fmla="*/ 121 w 191"/>
                <a:gd name="T11" fmla="*/ 35 h 173"/>
                <a:gd name="T12" fmla="*/ 99 w 191"/>
                <a:gd name="T13" fmla="*/ 35 h 173"/>
                <a:gd name="T14" fmla="*/ 73 w 191"/>
                <a:gd name="T15" fmla="*/ 36 h 173"/>
                <a:gd name="T16" fmla="*/ 51 w 191"/>
                <a:gd name="T17" fmla="*/ 40 h 173"/>
                <a:gd name="T18" fmla="*/ 34 w 191"/>
                <a:gd name="T19" fmla="*/ 47 h 173"/>
                <a:gd name="T20" fmla="*/ 21 w 191"/>
                <a:gd name="T21" fmla="*/ 55 h 173"/>
                <a:gd name="T22" fmla="*/ 12 w 191"/>
                <a:gd name="T23" fmla="*/ 65 h 173"/>
                <a:gd name="T24" fmla="*/ 6 w 191"/>
                <a:gd name="T25" fmla="*/ 76 h 173"/>
                <a:gd name="T26" fmla="*/ 2 w 191"/>
                <a:gd name="T27" fmla="*/ 88 h 173"/>
                <a:gd name="T28" fmla="*/ 0 w 191"/>
                <a:gd name="T29" fmla="*/ 100 h 173"/>
                <a:gd name="T30" fmla="*/ 0 w 191"/>
                <a:gd name="T31" fmla="*/ 113 h 173"/>
                <a:gd name="T32" fmla="*/ 2 w 191"/>
                <a:gd name="T33" fmla="*/ 129 h 173"/>
                <a:gd name="T34" fmla="*/ 7 w 191"/>
                <a:gd name="T35" fmla="*/ 145 h 173"/>
                <a:gd name="T36" fmla="*/ 14 w 191"/>
                <a:gd name="T37" fmla="*/ 158 h 173"/>
                <a:gd name="T38" fmla="*/ 19 w 191"/>
                <a:gd name="T39" fmla="*/ 168 h 173"/>
                <a:gd name="T40" fmla="*/ 22 w 191"/>
                <a:gd name="T41" fmla="*/ 172 h 173"/>
                <a:gd name="T42" fmla="*/ 26 w 191"/>
                <a:gd name="T43" fmla="*/ 173 h 173"/>
                <a:gd name="T44" fmla="*/ 27 w 191"/>
                <a:gd name="T45" fmla="*/ 173 h 173"/>
                <a:gd name="T46" fmla="*/ 30 w 191"/>
                <a:gd name="T47" fmla="*/ 169 h 173"/>
                <a:gd name="T48" fmla="*/ 40 w 191"/>
                <a:gd name="T49" fmla="*/ 104 h 173"/>
                <a:gd name="T50" fmla="*/ 99 w 191"/>
                <a:gd name="T51" fmla="*/ 87 h 173"/>
                <a:gd name="T52" fmla="*/ 121 w 191"/>
                <a:gd name="T53" fmla="*/ 87 h 173"/>
                <a:gd name="T54" fmla="*/ 121 w 191"/>
                <a:gd name="T55" fmla="*/ 113 h 173"/>
                <a:gd name="T56" fmla="*/ 126 w 191"/>
                <a:gd name="T57" fmla="*/ 121 h 173"/>
                <a:gd name="T58" fmla="*/ 130 w 191"/>
                <a:gd name="T59" fmla="*/ 121 h 173"/>
                <a:gd name="T60" fmla="*/ 136 w 191"/>
                <a:gd name="T61" fmla="*/ 119 h 173"/>
                <a:gd name="T62" fmla="*/ 188 w 191"/>
                <a:gd name="T63" fmla="*/ 67 h 173"/>
                <a:gd name="T64" fmla="*/ 191 w 191"/>
                <a:gd name="T65" fmla="*/ 61 h 173"/>
                <a:gd name="T66" fmla="*/ 188 w 191"/>
                <a:gd name="T67" fmla="*/ 55 h 173"/>
                <a:gd name="T68" fmla="*/ 188 w 191"/>
                <a:gd name="T69" fmla="*/ 55 h 173"/>
                <a:gd name="T70" fmla="*/ 188 w 191"/>
                <a:gd name="T71" fmla="*/ 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1" h="173">
                  <a:moveTo>
                    <a:pt x="188" y="55"/>
                  </a:moveTo>
                  <a:cubicBezTo>
                    <a:pt x="136" y="2"/>
                    <a:pt x="136" y="2"/>
                    <a:pt x="136" y="2"/>
                  </a:cubicBezTo>
                  <a:cubicBezTo>
                    <a:pt x="134" y="1"/>
                    <a:pt x="132" y="0"/>
                    <a:pt x="130" y="0"/>
                  </a:cubicBezTo>
                  <a:cubicBezTo>
                    <a:pt x="129" y="0"/>
                    <a:pt x="128" y="0"/>
                    <a:pt x="126" y="1"/>
                  </a:cubicBezTo>
                  <a:cubicBezTo>
                    <a:pt x="123" y="2"/>
                    <a:pt x="121" y="5"/>
                    <a:pt x="121" y="9"/>
                  </a:cubicBezTo>
                  <a:cubicBezTo>
                    <a:pt x="121" y="35"/>
                    <a:pt x="121" y="35"/>
                    <a:pt x="121" y="35"/>
                  </a:cubicBezTo>
                  <a:cubicBezTo>
                    <a:pt x="99" y="35"/>
                    <a:pt x="99" y="35"/>
                    <a:pt x="99" y="35"/>
                  </a:cubicBezTo>
                  <a:cubicBezTo>
                    <a:pt x="90" y="35"/>
                    <a:pt x="81" y="35"/>
                    <a:pt x="73" y="36"/>
                  </a:cubicBezTo>
                  <a:cubicBezTo>
                    <a:pt x="65" y="37"/>
                    <a:pt x="57" y="38"/>
                    <a:pt x="51" y="40"/>
                  </a:cubicBezTo>
                  <a:cubicBezTo>
                    <a:pt x="45" y="42"/>
                    <a:pt x="39" y="44"/>
                    <a:pt x="34" y="47"/>
                  </a:cubicBezTo>
                  <a:cubicBezTo>
                    <a:pt x="29" y="49"/>
                    <a:pt x="25" y="52"/>
                    <a:pt x="21" y="55"/>
                  </a:cubicBezTo>
                  <a:cubicBezTo>
                    <a:pt x="18" y="58"/>
                    <a:pt x="15" y="61"/>
                    <a:pt x="12" y="65"/>
                  </a:cubicBezTo>
                  <a:cubicBezTo>
                    <a:pt x="9" y="69"/>
                    <a:pt x="7" y="73"/>
                    <a:pt x="6" y="76"/>
                  </a:cubicBezTo>
                  <a:cubicBezTo>
                    <a:pt x="4" y="80"/>
                    <a:pt x="3" y="84"/>
                    <a:pt x="2" y="88"/>
                  </a:cubicBezTo>
                  <a:cubicBezTo>
                    <a:pt x="1" y="92"/>
                    <a:pt x="0" y="97"/>
                    <a:pt x="0" y="100"/>
                  </a:cubicBezTo>
                  <a:cubicBezTo>
                    <a:pt x="0" y="104"/>
                    <a:pt x="0" y="108"/>
                    <a:pt x="0" y="113"/>
                  </a:cubicBezTo>
                  <a:cubicBezTo>
                    <a:pt x="0" y="118"/>
                    <a:pt x="0" y="123"/>
                    <a:pt x="2" y="129"/>
                  </a:cubicBezTo>
                  <a:cubicBezTo>
                    <a:pt x="4" y="135"/>
                    <a:pt x="5" y="140"/>
                    <a:pt x="7" y="145"/>
                  </a:cubicBezTo>
                  <a:cubicBezTo>
                    <a:pt x="9" y="149"/>
                    <a:pt x="11" y="154"/>
                    <a:pt x="14" y="158"/>
                  </a:cubicBezTo>
                  <a:cubicBezTo>
                    <a:pt x="16" y="163"/>
                    <a:pt x="18" y="166"/>
                    <a:pt x="19" y="168"/>
                  </a:cubicBezTo>
                  <a:cubicBezTo>
                    <a:pt x="20" y="169"/>
                    <a:pt x="21" y="170"/>
                    <a:pt x="22" y="172"/>
                  </a:cubicBezTo>
                  <a:cubicBezTo>
                    <a:pt x="23" y="173"/>
                    <a:pt x="24" y="173"/>
                    <a:pt x="26" y="173"/>
                  </a:cubicBezTo>
                  <a:cubicBezTo>
                    <a:pt x="26" y="173"/>
                    <a:pt x="27" y="173"/>
                    <a:pt x="27" y="173"/>
                  </a:cubicBezTo>
                  <a:cubicBezTo>
                    <a:pt x="29" y="172"/>
                    <a:pt x="30" y="171"/>
                    <a:pt x="30" y="169"/>
                  </a:cubicBezTo>
                  <a:cubicBezTo>
                    <a:pt x="26" y="138"/>
                    <a:pt x="29" y="117"/>
                    <a:pt x="40" y="104"/>
                  </a:cubicBezTo>
                  <a:cubicBezTo>
                    <a:pt x="50" y="93"/>
                    <a:pt x="70" y="87"/>
                    <a:pt x="99" y="87"/>
                  </a:cubicBezTo>
                  <a:cubicBezTo>
                    <a:pt x="121" y="87"/>
                    <a:pt x="121" y="87"/>
                    <a:pt x="121" y="87"/>
                  </a:cubicBezTo>
                  <a:cubicBezTo>
                    <a:pt x="121" y="113"/>
                    <a:pt x="121" y="113"/>
                    <a:pt x="121" y="113"/>
                  </a:cubicBezTo>
                  <a:cubicBezTo>
                    <a:pt x="121" y="117"/>
                    <a:pt x="123" y="119"/>
                    <a:pt x="126" y="121"/>
                  </a:cubicBezTo>
                  <a:cubicBezTo>
                    <a:pt x="128" y="121"/>
                    <a:pt x="129" y="121"/>
                    <a:pt x="130" y="121"/>
                  </a:cubicBezTo>
                  <a:cubicBezTo>
                    <a:pt x="132" y="121"/>
                    <a:pt x="134" y="121"/>
                    <a:pt x="136" y="119"/>
                  </a:cubicBezTo>
                  <a:cubicBezTo>
                    <a:pt x="188" y="67"/>
                    <a:pt x="188" y="67"/>
                    <a:pt x="188" y="67"/>
                  </a:cubicBezTo>
                  <a:cubicBezTo>
                    <a:pt x="190" y="65"/>
                    <a:pt x="191" y="63"/>
                    <a:pt x="191" y="61"/>
                  </a:cubicBezTo>
                  <a:cubicBezTo>
                    <a:pt x="191" y="58"/>
                    <a:pt x="190" y="56"/>
                    <a:pt x="188" y="55"/>
                  </a:cubicBezTo>
                  <a:close/>
                  <a:moveTo>
                    <a:pt x="188" y="55"/>
                  </a:moveTo>
                  <a:cubicBezTo>
                    <a:pt x="188" y="55"/>
                    <a:pt x="188" y="55"/>
                    <a:pt x="188"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15" name="Freeform 56"/>
            <p:cNvSpPr>
              <a:spLocks noEditPoints="1"/>
            </p:cNvSpPr>
            <p:nvPr/>
          </p:nvSpPr>
          <p:spPr bwMode="auto">
            <a:xfrm>
              <a:off x="6292851" y="1127125"/>
              <a:ext cx="188912" cy="187325"/>
            </a:xfrm>
            <a:custGeom>
              <a:avLst/>
              <a:gdLst>
                <a:gd name="T0" fmla="*/ 188 w 191"/>
                <a:gd name="T1" fmla="*/ 113 h 191"/>
                <a:gd name="T2" fmla="*/ 183 w 191"/>
                <a:gd name="T3" fmla="*/ 114 h 191"/>
                <a:gd name="T4" fmla="*/ 176 w 191"/>
                <a:gd name="T5" fmla="*/ 119 h 191"/>
                <a:gd name="T6" fmla="*/ 173 w 191"/>
                <a:gd name="T7" fmla="*/ 123 h 191"/>
                <a:gd name="T8" fmla="*/ 173 w 191"/>
                <a:gd name="T9" fmla="*/ 152 h 191"/>
                <a:gd name="T10" fmla="*/ 167 w 191"/>
                <a:gd name="T11" fmla="*/ 167 h 191"/>
                <a:gd name="T12" fmla="*/ 152 w 191"/>
                <a:gd name="T13" fmla="*/ 174 h 191"/>
                <a:gd name="T14" fmla="*/ 39 w 191"/>
                <a:gd name="T15" fmla="*/ 174 h 191"/>
                <a:gd name="T16" fmla="*/ 24 w 191"/>
                <a:gd name="T17" fmla="*/ 167 h 191"/>
                <a:gd name="T18" fmla="*/ 17 w 191"/>
                <a:gd name="T19" fmla="*/ 152 h 191"/>
                <a:gd name="T20" fmla="*/ 17 w 191"/>
                <a:gd name="T21" fmla="*/ 39 h 191"/>
                <a:gd name="T22" fmla="*/ 24 w 191"/>
                <a:gd name="T23" fmla="*/ 24 h 191"/>
                <a:gd name="T24" fmla="*/ 39 w 191"/>
                <a:gd name="T25" fmla="*/ 18 h 191"/>
                <a:gd name="T26" fmla="*/ 54 w 191"/>
                <a:gd name="T27" fmla="*/ 18 h 191"/>
                <a:gd name="T28" fmla="*/ 56 w 191"/>
                <a:gd name="T29" fmla="*/ 17 h 191"/>
                <a:gd name="T30" fmla="*/ 74 w 191"/>
                <a:gd name="T31" fmla="*/ 9 h 191"/>
                <a:gd name="T32" fmla="*/ 78 w 191"/>
                <a:gd name="T33" fmla="*/ 5 h 191"/>
                <a:gd name="T34" fmla="*/ 77 w 191"/>
                <a:gd name="T35" fmla="*/ 1 h 191"/>
                <a:gd name="T36" fmla="*/ 73 w 191"/>
                <a:gd name="T37" fmla="*/ 0 h 191"/>
                <a:gd name="T38" fmla="*/ 39 w 191"/>
                <a:gd name="T39" fmla="*/ 0 h 191"/>
                <a:gd name="T40" fmla="*/ 11 w 191"/>
                <a:gd name="T41" fmla="*/ 12 h 191"/>
                <a:gd name="T42" fmla="*/ 0 w 191"/>
                <a:gd name="T43" fmla="*/ 39 h 191"/>
                <a:gd name="T44" fmla="*/ 0 w 191"/>
                <a:gd name="T45" fmla="*/ 152 h 191"/>
                <a:gd name="T46" fmla="*/ 11 w 191"/>
                <a:gd name="T47" fmla="*/ 180 h 191"/>
                <a:gd name="T48" fmla="*/ 39 w 191"/>
                <a:gd name="T49" fmla="*/ 191 h 191"/>
                <a:gd name="T50" fmla="*/ 152 w 191"/>
                <a:gd name="T51" fmla="*/ 191 h 191"/>
                <a:gd name="T52" fmla="*/ 179 w 191"/>
                <a:gd name="T53" fmla="*/ 180 h 191"/>
                <a:gd name="T54" fmla="*/ 191 w 191"/>
                <a:gd name="T55" fmla="*/ 152 h 191"/>
                <a:gd name="T56" fmla="*/ 191 w 191"/>
                <a:gd name="T57" fmla="*/ 117 h 191"/>
                <a:gd name="T58" fmla="*/ 188 w 191"/>
                <a:gd name="T59" fmla="*/ 113 h 191"/>
                <a:gd name="T60" fmla="*/ 188 w 191"/>
                <a:gd name="T61" fmla="*/ 113 h 191"/>
                <a:gd name="T62" fmla="*/ 188 w 191"/>
                <a:gd name="T63" fmla="*/ 1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 h="191">
                  <a:moveTo>
                    <a:pt x="188" y="113"/>
                  </a:moveTo>
                  <a:cubicBezTo>
                    <a:pt x="186" y="112"/>
                    <a:pt x="185" y="113"/>
                    <a:pt x="183" y="114"/>
                  </a:cubicBezTo>
                  <a:cubicBezTo>
                    <a:pt x="181" y="116"/>
                    <a:pt x="178" y="118"/>
                    <a:pt x="176" y="119"/>
                  </a:cubicBezTo>
                  <a:cubicBezTo>
                    <a:pt x="174" y="120"/>
                    <a:pt x="173" y="121"/>
                    <a:pt x="173" y="123"/>
                  </a:cubicBezTo>
                  <a:cubicBezTo>
                    <a:pt x="173" y="152"/>
                    <a:pt x="173" y="152"/>
                    <a:pt x="173" y="152"/>
                  </a:cubicBezTo>
                  <a:cubicBezTo>
                    <a:pt x="173" y="158"/>
                    <a:pt x="171" y="163"/>
                    <a:pt x="167" y="167"/>
                  </a:cubicBezTo>
                  <a:cubicBezTo>
                    <a:pt x="163" y="172"/>
                    <a:pt x="158" y="174"/>
                    <a:pt x="152" y="174"/>
                  </a:cubicBezTo>
                  <a:cubicBezTo>
                    <a:pt x="39" y="174"/>
                    <a:pt x="39" y="174"/>
                    <a:pt x="39" y="174"/>
                  </a:cubicBezTo>
                  <a:cubicBezTo>
                    <a:pt x="33" y="174"/>
                    <a:pt x="28" y="172"/>
                    <a:pt x="24" y="167"/>
                  </a:cubicBezTo>
                  <a:cubicBezTo>
                    <a:pt x="19" y="163"/>
                    <a:pt x="17" y="158"/>
                    <a:pt x="17" y="152"/>
                  </a:cubicBezTo>
                  <a:cubicBezTo>
                    <a:pt x="17" y="39"/>
                    <a:pt x="17" y="39"/>
                    <a:pt x="17" y="39"/>
                  </a:cubicBezTo>
                  <a:cubicBezTo>
                    <a:pt x="17" y="33"/>
                    <a:pt x="19" y="28"/>
                    <a:pt x="24" y="24"/>
                  </a:cubicBezTo>
                  <a:cubicBezTo>
                    <a:pt x="28" y="20"/>
                    <a:pt x="33" y="18"/>
                    <a:pt x="39" y="18"/>
                  </a:cubicBezTo>
                  <a:cubicBezTo>
                    <a:pt x="54" y="18"/>
                    <a:pt x="54" y="18"/>
                    <a:pt x="54" y="18"/>
                  </a:cubicBezTo>
                  <a:cubicBezTo>
                    <a:pt x="55" y="18"/>
                    <a:pt x="55" y="17"/>
                    <a:pt x="56" y="17"/>
                  </a:cubicBezTo>
                  <a:cubicBezTo>
                    <a:pt x="61" y="14"/>
                    <a:pt x="67" y="11"/>
                    <a:pt x="74" y="9"/>
                  </a:cubicBezTo>
                  <a:cubicBezTo>
                    <a:pt x="77" y="8"/>
                    <a:pt x="78" y="7"/>
                    <a:pt x="78" y="5"/>
                  </a:cubicBezTo>
                  <a:cubicBezTo>
                    <a:pt x="78" y="3"/>
                    <a:pt x="77" y="2"/>
                    <a:pt x="77" y="1"/>
                  </a:cubicBezTo>
                  <a:cubicBezTo>
                    <a:pt x="76" y="1"/>
                    <a:pt x="75" y="0"/>
                    <a:pt x="73" y="0"/>
                  </a:cubicBezTo>
                  <a:cubicBezTo>
                    <a:pt x="39" y="0"/>
                    <a:pt x="39" y="0"/>
                    <a:pt x="39" y="0"/>
                  </a:cubicBezTo>
                  <a:cubicBezTo>
                    <a:pt x="28" y="0"/>
                    <a:pt x="19" y="4"/>
                    <a:pt x="11" y="12"/>
                  </a:cubicBezTo>
                  <a:cubicBezTo>
                    <a:pt x="4" y="19"/>
                    <a:pt x="0" y="29"/>
                    <a:pt x="0" y="39"/>
                  </a:cubicBezTo>
                  <a:cubicBezTo>
                    <a:pt x="0" y="152"/>
                    <a:pt x="0" y="152"/>
                    <a:pt x="0" y="152"/>
                  </a:cubicBezTo>
                  <a:cubicBezTo>
                    <a:pt x="0" y="163"/>
                    <a:pt x="4" y="172"/>
                    <a:pt x="11" y="180"/>
                  </a:cubicBezTo>
                  <a:cubicBezTo>
                    <a:pt x="19" y="187"/>
                    <a:pt x="28" y="191"/>
                    <a:pt x="39" y="191"/>
                  </a:cubicBezTo>
                  <a:cubicBezTo>
                    <a:pt x="152" y="191"/>
                    <a:pt x="152" y="191"/>
                    <a:pt x="152" y="191"/>
                  </a:cubicBezTo>
                  <a:cubicBezTo>
                    <a:pt x="163" y="191"/>
                    <a:pt x="172" y="187"/>
                    <a:pt x="179" y="180"/>
                  </a:cubicBezTo>
                  <a:cubicBezTo>
                    <a:pt x="187" y="172"/>
                    <a:pt x="191" y="163"/>
                    <a:pt x="191" y="152"/>
                  </a:cubicBezTo>
                  <a:cubicBezTo>
                    <a:pt x="191" y="117"/>
                    <a:pt x="191" y="117"/>
                    <a:pt x="191" y="117"/>
                  </a:cubicBezTo>
                  <a:cubicBezTo>
                    <a:pt x="191" y="115"/>
                    <a:pt x="190" y="114"/>
                    <a:pt x="188" y="113"/>
                  </a:cubicBezTo>
                  <a:close/>
                  <a:moveTo>
                    <a:pt x="188" y="113"/>
                  </a:moveTo>
                  <a:cubicBezTo>
                    <a:pt x="188" y="113"/>
                    <a:pt x="188" y="113"/>
                    <a:pt x="188" y="1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716" name="Freeform 57"/>
          <p:cNvSpPr>
            <a:spLocks noEditPoints="1"/>
          </p:cNvSpPr>
          <p:nvPr/>
        </p:nvSpPr>
        <p:spPr bwMode="auto">
          <a:xfrm>
            <a:off x="7613652" y="3105150"/>
            <a:ext cx="80962" cy="160338"/>
          </a:xfrm>
          <a:custGeom>
            <a:avLst/>
            <a:gdLst>
              <a:gd name="T0" fmla="*/ 71 w 82"/>
              <a:gd name="T1" fmla="*/ 11 h 164"/>
              <a:gd name="T2" fmla="*/ 45 w 82"/>
              <a:gd name="T3" fmla="*/ 0 h 164"/>
              <a:gd name="T4" fmla="*/ 4 w 82"/>
              <a:gd name="T5" fmla="*/ 0 h 164"/>
              <a:gd name="T6" fmla="*/ 1 w 82"/>
              <a:gd name="T7" fmla="*/ 1 h 164"/>
              <a:gd name="T8" fmla="*/ 0 w 82"/>
              <a:gd name="T9" fmla="*/ 4 h 164"/>
              <a:gd name="T10" fmla="*/ 0 w 82"/>
              <a:gd name="T11" fmla="*/ 7 h 164"/>
              <a:gd name="T12" fmla="*/ 0 w 82"/>
              <a:gd name="T13" fmla="*/ 10 h 164"/>
              <a:gd name="T14" fmla="*/ 0 w 82"/>
              <a:gd name="T15" fmla="*/ 13 h 164"/>
              <a:gd name="T16" fmla="*/ 0 w 82"/>
              <a:gd name="T17" fmla="*/ 14 h 164"/>
              <a:gd name="T18" fmla="*/ 1 w 82"/>
              <a:gd name="T19" fmla="*/ 16 h 164"/>
              <a:gd name="T20" fmla="*/ 2 w 82"/>
              <a:gd name="T21" fmla="*/ 16 h 164"/>
              <a:gd name="T22" fmla="*/ 4 w 82"/>
              <a:gd name="T23" fmla="*/ 17 h 164"/>
              <a:gd name="T24" fmla="*/ 5 w 82"/>
              <a:gd name="T25" fmla="*/ 17 h 164"/>
              <a:gd name="T26" fmla="*/ 45 w 82"/>
              <a:gd name="T27" fmla="*/ 17 h 164"/>
              <a:gd name="T28" fmla="*/ 59 w 82"/>
              <a:gd name="T29" fmla="*/ 23 h 164"/>
              <a:gd name="T30" fmla="*/ 65 w 82"/>
              <a:gd name="T31" fmla="*/ 37 h 164"/>
              <a:gd name="T32" fmla="*/ 65 w 82"/>
              <a:gd name="T33" fmla="*/ 127 h 164"/>
              <a:gd name="T34" fmla="*/ 59 w 82"/>
              <a:gd name="T35" fmla="*/ 142 h 164"/>
              <a:gd name="T36" fmla="*/ 45 w 82"/>
              <a:gd name="T37" fmla="*/ 148 h 164"/>
              <a:gd name="T38" fmla="*/ 4 w 82"/>
              <a:gd name="T39" fmla="*/ 148 h 164"/>
              <a:gd name="T40" fmla="*/ 1 w 82"/>
              <a:gd name="T41" fmla="*/ 148 h 164"/>
              <a:gd name="T42" fmla="*/ 0 w 82"/>
              <a:gd name="T43" fmla="*/ 151 h 164"/>
              <a:gd name="T44" fmla="*/ 0 w 82"/>
              <a:gd name="T45" fmla="*/ 154 h 164"/>
              <a:gd name="T46" fmla="*/ 0 w 82"/>
              <a:gd name="T47" fmla="*/ 157 h 164"/>
              <a:gd name="T48" fmla="*/ 0 w 82"/>
              <a:gd name="T49" fmla="*/ 160 h 164"/>
              <a:gd name="T50" fmla="*/ 1 w 82"/>
              <a:gd name="T51" fmla="*/ 163 h 164"/>
              <a:gd name="T52" fmla="*/ 4 w 82"/>
              <a:gd name="T53" fmla="*/ 164 h 164"/>
              <a:gd name="T54" fmla="*/ 45 w 82"/>
              <a:gd name="T55" fmla="*/ 164 h 164"/>
              <a:gd name="T56" fmla="*/ 71 w 82"/>
              <a:gd name="T57" fmla="*/ 153 h 164"/>
              <a:gd name="T58" fmla="*/ 82 w 82"/>
              <a:gd name="T59" fmla="*/ 127 h 164"/>
              <a:gd name="T60" fmla="*/ 82 w 82"/>
              <a:gd name="T61" fmla="*/ 37 h 164"/>
              <a:gd name="T62" fmla="*/ 71 w 82"/>
              <a:gd name="T63" fmla="*/ 11 h 164"/>
              <a:gd name="T64" fmla="*/ 71 w 82"/>
              <a:gd name="T65" fmla="*/ 11 h 164"/>
              <a:gd name="T66" fmla="*/ 71 w 82"/>
              <a:gd name="T67" fmla="*/ 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164">
                <a:moveTo>
                  <a:pt x="71" y="11"/>
                </a:moveTo>
                <a:cubicBezTo>
                  <a:pt x="64" y="4"/>
                  <a:pt x="55" y="0"/>
                  <a:pt x="45" y="0"/>
                </a:cubicBezTo>
                <a:cubicBezTo>
                  <a:pt x="4" y="0"/>
                  <a:pt x="4" y="0"/>
                  <a:pt x="4" y="0"/>
                </a:cubicBezTo>
                <a:cubicBezTo>
                  <a:pt x="3" y="0"/>
                  <a:pt x="2" y="1"/>
                  <a:pt x="1" y="1"/>
                </a:cubicBezTo>
                <a:cubicBezTo>
                  <a:pt x="1" y="2"/>
                  <a:pt x="0" y="3"/>
                  <a:pt x="0" y="4"/>
                </a:cubicBezTo>
                <a:cubicBezTo>
                  <a:pt x="0" y="5"/>
                  <a:pt x="0" y="6"/>
                  <a:pt x="0" y="7"/>
                </a:cubicBezTo>
                <a:cubicBezTo>
                  <a:pt x="0" y="8"/>
                  <a:pt x="0" y="9"/>
                  <a:pt x="0" y="10"/>
                </a:cubicBezTo>
                <a:cubicBezTo>
                  <a:pt x="0" y="12"/>
                  <a:pt x="0" y="12"/>
                  <a:pt x="0" y="13"/>
                </a:cubicBezTo>
                <a:cubicBezTo>
                  <a:pt x="0" y="13"/>
                  <a:pt x="0" y="14"/>
                  <a:pt x="0" y="14"/>
                </a:cubicBezTo>
                <a:cubicBezTo>
                  <a:pt x="0" y="15"/>
                  <a:pt x="0" y="15"/>
                  <a:pt x="1" y="16"/>
                </a:cubicBezTo>
                <a:cubicBezTo>
                  <a:pt x="2" y="16"/>
                  <a:pt x="2" y="16"/>
                  <a:pt x="2" y="16"/>
                </a:cubicBezTo>
                <a:cubicBezTo>
                  <a:pt x="2" y="16"/>
                  <a:pt x="3" y="17"/>
                  <a:pt x="4" y="17"/>
                </a:cubicBezTo>
                <a:cubicBezTo>
                  <a:pt x="5" y="17"/>
                  <a:pt x="5" y="17"/>
                  <a:pt x="5" y="17"/>
                </a:cubicBezTo>
                <a:cubicBezTo>
                  <a:pt x="45" y="17"/>
                  <a:pt x="45" y="17"/>
                  <a:pt x="45" y="17"/>
                </a:cubicBezTo>
                <a:cubicBezTo>
                  <a:pt x="51" y="17"/>
                  <a:pt x="55" y="19"/>
                  <a:pt x="59" y="23"/>
                </a:cubicBezTo>
                <a:cubicBezTo>
                  <a:pt x="63" y="27"/>
                  <a:pt x="65" y="32"/>
                  <a:pt x="65" y="37"/>
                </a:cubicBezTo>
                <a:cubicBezTo>
                  <a:pt x="65" y="127"/>
                  <a:pt x="65" y="127"/>
                  <a:pt x="65" y="127"/>
                </a:cubicBezTo>
                <a:cubicBezTo>
                  <a:pt x="65" y="133"/>
                  <a:pt x="63" y="138"/>
                  <a:pt x="59" y="142"/>
                </a:cubicBezTo>
                <a:cubicBezTo>
                  <a:pt x="55" y="146"/>
                  <a:pt x="51" y="148"/>
                  <a:pt x="45" y="148"/>
                </a:cubicBezTo>
                <a:cubicBezTo>
                  <a:pt x="4" y="148"/>
                  <a:pt x="4" y="148"/>
                  <a:pt x="4" y="148"/>
                </a:cubicBezTo>
                <a:cubicBezTo>
                  <a:pt x="3" y="148"/>
                  <a:pt x="2" y="148"/>
                  <a:pt x="1" y="148"/>
                </a:cubicBezTo>
                <a:cubicBezTo>
                  <a:pt x="1" y="149"/>
                  <a:pt x="0" y="150"/>
                  <a:pt x="0" y="151"/>
                </a:cubicBezTo>
                <a:cubicBezTo>
                  <a:pt x="0" y="152"/>
                  <a:pt x="0" y="153"/>
                  <a:pt x="0" y="154"/>
                </a:cubicBezTo>
                <a:cubicBezTo>
                  <a:pt x="0" y="155"/>
                  <a:pt x="0" y="156"/>
                  <a:pt x="0" y="157"/>
                </a:cubicBezTo>
                <a:cubicBezTo>
                  <a:pt x="0" y="159"/>
                  <a:pt x="0" y="159"/>
                  <a:pt x="0" y="160"/>
                </a:cubicBezTo>
                <a:cubicBezTo>
                  <a:pt x="0" y="161"/>
                  <a:pt x="0" y="162"/>
                  <a:pt x="1" y="163"/>
                </a:cubicBezTo>
                <a:cubicBezTo>
                  <a:pt x="2" y="163"/>
                  <a:pt x="3" y="164"/>
                  <a:pt x="4" y="164"/>
                </a:cubicBezTo>
                <a:cubicBezTo>
                  <a:pt x="45" y="164"/>
                  <a:pt x="45" y="164"/>
                  <a:pt x="45" y="164"/>
                </a:cubicBezTo>
                <a:cubicBezTo>
                  <a:pt x="55" y="164"/>
                  <a:pt x="64" y="160"/>
                  <a:pt x="71" y="153"/>
                </a:cubicBezTo>
                <a:cubicBezTo>
                  <a:pt x="78" y="146"/>
                  <a:pt x="82" y="137"/>
                  <a:pt x="82" y="127"/>
                </a:cubicBezTo>
                <a:cubicBezTo>
                  <a:pt x="82" y="37"/>
                  <a:pt x="82" y="37"/>
                  <a:pt x="82" y="37"/>
                </a:cubicBezTo>
                <a:cubicBezTo>
                  <a:pt x="82" y="27"/>
                  <a:pt x="78" y="18"/>
                  <a:pt x="71" y="11"/>
                </a:cubicBezTo>
                <a:close/>
                <a:moveTo>
                  <a:pt x="71" y="11"/>
                </a:moveTo>
                <a:cubicBezTo>
                  <a:pt x="71" y="11"/>
                  <a:pt x="71" y="11"/>
                  <a:pt x="71" y="1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17" name="Freeform 58"/>
          <p:cNvSpPr>
            <a:spLocks noEditPoints="1"/>
          </p:cNvSpPr>
          <p:nvPr/>
        </p:nvSpPr>
        <p:spPr bwMode="auto">
          <a:xfrm>
            <a:off x="7500939" y="3109913"/>
            <a:ext cx="149225" cy="152400"/>
          </a:xfrm>
          <a:custGeom>
            <a:avLst/>
            <a:gdLst>
              <a:gd name="T0" fmla="*/ 151 w 151"/>
              <a:gd name="T1" fmla="*/ 77 h 155"/>
              <a:gd name="T2" fmla="*/ 148 w 151"/>
              <a:gd name="T3" fmla="*/ 71 h 155"/>
              <a:gd name="T4" fmla="*/ 79 w 151"/>
              <a:gd name="T5" fmla="*/ 2 h 155"/>
              <a:gd name="T6" fmla="*/ 73 w 151"/>
              <a:gd name="T7" fmla="*/ 0 h 155"/>
              <a:gd name="T8" fmla="*/ 67 w 151"/>
              <a:gd name="T9" fmla="*/ 2 h 155"/>
              <a:gd name="T10" fmla="*/ 65 w 151"/>
              <a:gd name="T11" fmla="*/ 8 h 155"/>
              <a:gd name="T12" fmla="*/ 65 w 151"/>
              <a:gd name="T13" fmla="*/ 45 h 155"/>
              <a:gd name="T14" fmla="*/ 8 w 151"/>
              <a:gd name="T15" fmla="*/ 45 h 155"/>
              <a:gd name="T16" fmla="*/ 2 w 151"/>
              <a:gd name="T17" fmla="*/ 47 h 155"/>
              <a:gd name="T18" fmla="*/ 0 w 151"/>
              <a:gd name="T19" fmla="*/ 53 h 155"/>
              <a:gd name="T20" fmla="*/ 0 w 151"/>
              <a:gd name="T21" fmla="*/ 102 h 155"/>
              <a:gd name="T22" fmla="*/ 2 w 151"/>
              <a:gd name="T23" fmla="*/ 107 h 155"/>
              <a:gd name="T24" fmla="*/ 8 w 151"/>
              <a:gd name="T25" fmla="*/ 110 h 155"/>
              <a:gd name="T26" fmla="*/ 65 w 151"/>
              <a:gd name="T27" fmla="*/ 110 h 155"/>
              <a:gd name="T28" fmla="*/ 65 w 151"/>
              <a:gd name="T29" fmla="*/ 147 h 155"/>
              <a:gd name="T30" fmla="*/ 67 w 151"/>
              <a:gd name="T31" fmla="*/ 152 h 155"/>
              <a:gd name="T32" fmla="*/ 73 w 151"/>
              <a:gd name="T33" fmla="*/ 155 h 155"/>
              <a:gd name="T34" fmla="*/ 79 w 151"/>
              <a:gd name="T35" fmla="*/ 152 h 155"/>
              <a:gd name="T36" fmla="*/ 148 w 151"/>
              <a:gd name="T37" fmla="*/ 83 h 155"/>
              <a:gd name="T38" fmla="*/ 151 w 151"/>
              <a:gd name="T39" fmla="*/ 77 h 155"/>
              <a:gd name="T40" fmla="*/ 151 w 151"/>
              <a:gd name="T41" fmla="*/ 77 h 155"/>
              <a:gd name="T42" fmla="*/ 151 w 151"/>
              <a:gd name="T43"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155">
                <a:moveTo>
                  <a:pt x="151" y="77"/>
                </a:moveTo>
                <a:cubicBezTo>
                  <a:pt x="151" y="75"/>
                  <a:pt x="150" y="73"/>
                  <a:pt x="148" y="71"/>
                </a:cubicBezTo>
                <a:cubicBezTo>
                  <a:pt x="79" y="2"/>
                  <a:pt x="79" y="2"/>
                  <a:pt x="79" y="2"/>
                </a:cubicBezTo>
                <a:cubicBezTo>
                  <a:pt x="77" y="0"/>
                  <a:pt x="75" y="0"/>
                  <a:pt x="73" y="0"/>
                </a:cubicBezTo>
                <a:cubicBezTo>
                  <a:pt x="71" y="0"/>
                  <a:pt x="69" y="0"/>
                  <a:pt x="67" y="2"/>
                </a:cubicBezTo>
                <a:cubicBezTo>
                  <a:pt x="66" y="4"/>
                  <a:pt x="65" y="6"/>
                  <a:pt x="65" y="8"/>
                </a:cubicBezTo>
                <a:cubicBezTo>
                  <a:pt x="65" y="45"/>
                  <a:pt x="65" y="45"/>
                  <a:pt x="65" y="45"/>
                </a:cubicBezTo>
                <a:cubicBezTo>
                  <a:pt x="8" y="45"/>
                  <a:pt x="8" y="45"/>
                  <a:pt x="8" y="45"/>
                </a:cubicBezTo>
                <a:cubicBezTo>
                  <a:pt x="6" y="45"/>
                  <a:pt x="4" y="45"/>
                  <a:pt x="2" y="47"/>
                </a:cubicBezTo>
                <a:cubicBezTo>
                  <a:pt x="0" y="49"/>
                  <a:pt x="0" y="50"/>
                  <a:pt x="0" y="53"/>
                </a:cubicBezTo>
                <a:cubicBezTo>
                  <a:pt x="0" y="102"/>
                  <a:pt x="0" y="102"/>
                  <a:pt x="0" y="102"/>
                </a:cubicBezTo>
                <a:cubicBezTo>
                  <a:pt x="0" y="104"/>
                  <a:pt x="0" y="106"/>
                  <a:pt x="2" y="107"/>
                </a:cubicBezTo>
                <a:cubicBezTo>
                  <a:pt x="4" y="109"/>
                  <a:pt x="6" y="110"/>
                  <a:pt x="8" y="110"/>
                </a:cubicBezTo>
                <a:cubicBezTo>
                  <a:pt x="65" y="110"/>
                  <a:pt x="65" y="110"/>
                  <a:pt x="65" y="110"/>
                </a:cubicBezTo>
                <a:cubicBezTo>
                  <a:pt x="65" y="147"/>
                  <a:pt x="65" y="147"/>
                  <a:pt x="65" y="147"/>
                </a:cubicBezTo>
                <a:cubicBezTo>
                  <a:pt x="65" y="149"/>
                  <a:pt x="66" y="151"/>
                  <a:pt x="67" y="152"/>
                </a:cubicBezTo>
                <a:cubicBezTo>
                  <a:pt x="69" y="154"/>
                  <a:pt x="71" y="155"/>
                  <a:pt x="73" y="155"/>
                </a:cubicBezTo>
                <a:cubicBezTo>
                  <a:pt x="75" y="155"/>
                  <a:pt x="77" y="154"/>
                  <a:pt x="79" y="152"/>
                </a:cubicBezTo>
                <a:cubicBezTo>
                  <a:pt x="148" y="83"/>
                  <a:pt x="148" y="83"/>
                  <a:pt x="148" y="83"/>
                </a:cubicBezTo>
                <a:cubicBezTo>
                  <a:pt x="150" y="81"/>
                  <a:pt x="151" y="79"/>
                  <a:pt x="151" y="77"/>
                </a:cubicBezTo>
                <a:close/>
                <a:moveTo>
                  <a:pt x="151" y="77"/>
                </a:moveTo>
                <a:cubicBezTo>
                  <a:pt x="151" y="77"/>
                  <a:pt x="151" y="77"/>
                  <a:pt x="151" y="7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18" name="Freeform 59"/>
          <p:cNvSpPr>
            <a:spLocks noEditPoints="1"/>
          </p:cNvSpPr>
          <p:nvPr/>
        </p:nvSpPr>
        <p:spPr bwMode="auto">
          <a:xfrm>
            <a:off x="7777164" y="3105150"/>
            <a:ext cx="80962" cy="160338"/>
          </a:xfrm>
          <a:custGeom>
            <a:avLst/>
            <a:gdLst>
              <a:gd name="T0" fmla="*/ 81 w 82"/>
              <a:gd name="T1" fmla="*/ 151 h 163"/>
              <a:gd name="T2" fmla="*/ 81 w 82"/>
              <a:gd name="T3" fmla="*/ 149 h 163"/>
              <a:gd name="T4" fmla="*/ 80 w 82"/>
              <a:gd name="T5" fmla="*/ 148 h 163"/>
              <a:gd name="T6" fmla="*/ 79 w 82"/>
              <a:gd name="T7" fmla="*/ 148 h 163"/>
              <a:gd name="T8" fmla="*/ 78 w 82"/>
              <a:gd name="T9" fmla="*/ 147 h 163"/>
              <a:gd name="T10" fmla="*/ 76 w 82"/>
              <a:gd name="T11" fmla="*/ 147 h 163"/>
              <a:gd name="T12" fmla="*/ 36 w 82"/>
              <a:gd name="T13" fmla="*/ 147 h 163"/>
              <a:gd name="T14" fmla="*/ 22 w 82"/>
              <a:gd name="T15" fmla="*/ 141 h 163"/>
              <a:gd name="T16" fmla="*/ 16 w 82"/>
              <a:gd name="T17" fmla="*/ 127 h 163"/>
              <a:gd name="T18" fmla="*/ 16 w 82"/>
              <a:gd name="T19" fmla="*/ 37 h 163"/>
              <a:gd name="T20" fmla="*/ 22 w 82"/>
              <a:gd name="T21" fmla="*/ 22 h 163"/>
              <a:gd name="T22" fmla="*/ 36 w 82"/>
              <a:gd name="T23" fmla="*/ 16 h 163"/>
              <a:gd name="T24" fmla="*/ 77 w 82"/>
              <a:gd name="T25" fmla="*/ 16 h 163"/>
              <a:gd name="T26" fmla="*/ 80 w 82"/>
              <a:gd name="T27" fmla="*/ 16 h 163"/>
              <a:gd name="T28" fmla="*/ 81 w 82"/>
              <a:gd name="T29" fmla="*/ 13 h 163"/>
              <a:gd name="T30" fmla="*/ 82 w 82"/>
              <a:gd name="T31" fmla="*/ 10 h 163"/>
              <a:gd name="T32" fmla="*/ 81 w 82"/>
              <a:gd name="T33" fmla="*/ 7 h 163"/>
              <a:gd name="T34" fmla="*/ 81 w 82"/>
              <a:gd name="T35" fmla="*/ 4 h 163"/>
              <a:gd name="T36" fmla="*/ 80 w 82"/>
              <a:gd name="T37" fmla="*/ 1 h 163"/>
              <a:gd name="T38" fmla="*/ 77 w 82"/>
              <a:gd name="T39" fmla="*/ 0 h 163"/>
              <a:gd name="T40" fmla="*/ 36 w 82"/>
              <a:gd name="T41" fmla="*/ 0 h 163"/>
              <a:gd name="T42" fmla="*/ 10 w 82"/>
              <a:gd name="T43" fmla="*/ 11 h 163"/>
              <a:gd name="T44" fmla="*/ 0 w 82"/>
              <a:gd name="T45" fmla="*/ 37 h 163"/>
              <a:gd name="T46" fmla="*/ 0 w 82"/>
              <a:gd name="T47" fmla="*/ 127 h 163"/>
              <a:gd name="T48" fmla="*/ 10 w 82"/>
              <a:gd name="T49" fmla="*/ 153 h 163"/>
              <a:gd name="T50" fmla="*/ 36 w 82"/>
              <a:gd name="T51" fmla="*/ 163 h 163"/>
              <a:gd name="T52" fmla="*/ 77 w 82"/>
              <a:gd name="T53" fmla="*/ 163 h 163"/>
              <a:gd name="T54" fmla="*/ 80 w 82"/>
              <a:gd name="T55" fmla="*/ 163 h 163"/>
              <a:gd name="T56" fmla="*/ 81 w 82"/>
              <a:gd name="T57" fmla="*/ 160 h 163"/>
              <a:gd name="T58" fmla="*/ 82 w 82"/>
              <a:gd name="T59" fmla="*/ 157 h 163"/>
              <a:gd name="T60" fmla="*/ 81 w 82"/>
              <a:gd name="T61" fmla="*/ 154 h 163"/>
              <a:gd name="T62" fmla="*/ 81 w 82"/>
              <a:gd name="T63" fmla="*/ 151 h 163"/>
              <a:gd name="T64" fmla="*/ 81 w 82"/>
              <a:gd name="T65" fmla="*/ 151 h 163"/>
              <a:gd name="T66" fmla="*/ 81 w 82"/>
              <a:gd name="T6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163">
                <a:moveTo>
                  <a:pt x="81" y="151"/>
                </a:moveTo>
                <a:cubicBezTo>
                  <a:pt x="81" y="150"/>
                  <a:pt x="81" y="150"/>
                  <a:pt x="81" y="149"/>
                </a:cubicBezTo>
                <a:cubicBezTo>
                  <a:pt x="81" y="149"/>
                  <a:pt x="81" y="149"/>
                  <a:pt x="80" y="148"/>
                </a:cubicBezTo>
                <a:cubicBezTo>
                  <a:pt x="79" y="148"/>
                  <a:pt x="79" y="148"/>
                  <a:pt x="79" y="148"/>
                </a:cubicBezTo>
                <a:cubicBezTo>
                  <a:pt x="79" y="147"/>
                  <a:pt x="79" y="147"/>
                  <a:pt x="78" y="147"/>
                </a:cubicBezTo>
                <a:cubicBezTo>
                  <a:pt x="77" y="147"/>
                  <a:pt x="76" y="147"/>
                  <a:pt x="76" y="147"/>
                </a:cubicBezTo>
                <a:cubicBezTo>
                  <a:pt x="36" y="147"/>
                  <a:pt x="36" y="147"/>
                  <a:pt x="36" y="147"/>
                </a:cubicBezTo>
                <a:cubicBezTo>
                  <a:pt x="31" y="147"/>
                  <a:pt x="26" y="145"/>
                  <a:pt x="22" y="141"/>
                </a:cubicBezTo>
                <a:cubicBezTo>
                  <a:pt x="18" y="137"/>
                  <a:pt x="16" y="132"/>
                  <a:pt x="16" y="127"/>
                </a:cubicBezTo>
                <a:cubicBezTo>
                  <a:pt x="16" y="37"/>
                  <a:pt x="16" y="37"/>
                  <a:pt x="16" y="37"/>
                </a:cubicBezTo>
                <a:cubicBezTo>
                  <a:pt x="16" y="31"/>
                  <a:pt x="18" y="26"/>
                  <a:pt x="22" y="22"/>
                </a:cubicBezTo>
                <a:cubicBezTo>
                  <a:pt x="26" y="18"/>
                  <a:pt x="31" y="16"/>
                  <a:pt x="36" y="16"/>
                </a:cubicBezTo>
                <a:cubicBezTo>
                  <a:pt x="77" y="16"/>
                  <a:pt x="77" y="16"/>
                  <a:pt x="77" y="16"/>
                </a:cubicBezTo>
                <a:cubicBezTo>
                  <a:pt x="78" y="16"/>
                  <a:pt x="79" y="16"/>
                  <a:pt x="80" y="16"/>
                </a:cubicBezTo>
                <a:cubicBezTo>
                  <a:pt x="81" y="15"/>
                  <a:pt x="81" y="14"/>
                  <a:pt x="81" y="13"/>
                </a:cubicBezTo>
                <a:cubicBezTo>
                  <a:pt x="81" y="12"/>
                  <a:pt x="81" y="11"/>
                  <a:pt x="82" y="10"/>
                </a:cubicBezTo>
                <a:cubicBezTo>
                  <a:pt x="82" y="9"/>
                  <a:pt x="82" y="8"/>
                  <a:pt x="81" y="7"/>
                </a:cubicBezTo>
                <a:cubicBezTo>
                  <a:pt x="81" y="5"/>
                  <a:pt x="81" y="4"/>
                  <a:pt x="81" y="4"/>
                </a:cubicBezTo>
                <a:cubicBezTo>
                  <a:pt x="81" y="3"/>
                  <a:pt x="81" y="2"/>
                  <a:pt x="80" y="1"/>
                </a:cubicBezTo>
                <a:cubicBezTo>
                  <a:pt x="79" y="0"/>
                  <a:pt x="78" y="0"/>
                  <a:pt x="77" y="0"/>
                </a:cubicBezTo>
                <a:cubicBezTo>
                  <a:pt x="36" y="0"/>
                  <a:pt x="36" y="0"/>
                  <a:pt x="36" y="0"/>
                </a:cubicBezTo>
                <a:cubicBezTo>
                  <a:pt x="26" y="0"/>
                  <a:pt x="18" y="4"/>
                  <a:pt x="10" y="11"/>
                </a:cubicBezTo>
                <a:cubicBezTo>
                  <a:pt x="3" y="18"/>
                  <a:pt x="0" y="27"/>
                  <a:pt x="0" y="37"/>
                </a:cubicBezTo>
                <a:cubicBezTo>
                  <a:pt x="0" y="127"/>
                  <a:pt x="0" y="127"/>
                  <a:pt x="0" y="127"/>
                </a:cubicBezTo>
                <a:cubicBezTo>
                  <a:pt x="0" y="137"/>
                  <a:pt x="3" y="145"/>
                  <a:pt x="10" y="153"/>
                </a:cubicBezTo>
                <a:cubicBezTo>
                  <a:pt x="18" y="160"/>
                  <a:pt x="26" y="163"/>
                  <a:pt x="36" y="163"/>
                </a:cubicBezTo>
                <a:cubicBezTo>
                  <a:pt x="77" y="163"/>
                  <a:pt x="77" y="163"/>
                  <a:pt x="77" y="163"/>
                </a:cubicBezTo>
                <a:cubicBezTo>
                  <a:pt x="78" y="163"/>
                  <a:pt x="79" y="163"/>
                  <a:pt x="80" y="163"/>
                </a:cubicBezTo>
                <a:cubicBezTo>
                  <a:pt x="81" y="162"/>
                  <a:pt x="81" y="161"/>
                  <a:pt x="81" y="160"/>
                </a:cubicBezTo>
                <a:cubicBezTo>
                  <a:pt x="81" y="159"/>
                  <a:pt x="81" y="158"/>
                  <a:pt x="82" y="157"/>
                </a:cubicBezTo>
                <a:cubicBezTo>
                  <a:pt x="82" y="156"/>
                  <a:pt x="82" y="155"/>
                  <a:pt x="81" y="154"/>
                </a:cubicBezTo>
                <a:cubicBezTo>
                  <a:pt x="81" y="152"/>
                  <a:pt x="81" y="151"/>
                  <a:pt x="81" y="151"/>
                </a:cubicBezTo>
                <a:close/>
                <a:moveTo>
                  <a:pt x="81" y="151"/>
                </a:moveTo>
                <a:cubicBezTo>
                  <a:pt x="81" y="151"/>
                  <a:pt x="81" y="151"/>
                  <a:pt x="81" y="15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19" name="Freeform 60"/>
          <p:cNvSpPr>
            <a:spLocks noEditPoints="1"/>
          </p:cNvSpPr>
          <p:nvPr/>
        </p:nvSpPr>
        <p:spPr bwMode="auto">
          <a:xfrm>
            <a:off x="7826377" y="3109913"/>
            <a:ext cx="147637" cy="152400"/>
          </a:xfrm>
          <a:custGeom>
            <a:avLst/>
            <a:gdLst>
              <a:gd name="T0" fmla="*/ 148 w 151"/>
              <a:gd name="T1" fmla="*/ 72 h 155"/>
              <a:gd name="T2" fmla="*/ 79 w 151"/>
              <a:gd name="T3" fmla="*/ 3 h 155"/>
              <a:gd name="T4" fmla="*/ 73 w 151"/>
              <a:gd name="T5" fmla="*/ 0 h 155"/>
              <a:gd name="T6" fmla="*/ 67 w 151"/>
              <a:gd name="T7" fmla="*/ 3 h 155"/>
              <a:gd name="T8" fmla="*/ 65 w 151"/>
              <a:gd name="T9" fmla="*/ 8 h 155"/>
              <a:gd name="T10" fmla="*/ 65 w 151"/>
              <a:gd name="T11" fmla="*/ 45 h 155"/>
              <a:gd name="T12" fmla="*/ 8 w 151"/>
              <a:gd name="T13" fmla="*/ 45 h 155"/>
              <a:gd name="T14" fmla="*/ 2 w 151"/>
              <a:gd name="T15" fmla="*/ 47 h 155"/>
              <a:gd name="T16" fmla="*/ 0 w 151"/>
              <a:gd name="T17" fmla="*/ 53 h 155"/>
              <a:gd name="T18" fmla="*/ 0 w 151"/>
              <a:gd name="T19" fmla="*/ 102 h 155"/>
              <a:gd name="T20" fmla="*/ 2 w 151"/>
              <a:gd name="T21" fmla="*/ 108 h 155"/>
              <a:gd name="T22" fmla="*/ 8 w 151"/>
              <a:gd name="T23" fmla="*/ 110 h 155"/>
              <a:gd name="T24" fmla="*/ 65 w 151"/>
              <a:gd name="T25" fmla="*/ 110 h 155"/>
              <a:gd name="T26" fmla="*/ 65 w 151"/>
              <a:gd name="T27" fmla="*/ 147 h 155"/>
              <a:gd name="T28" fmla="*/ 67 w 151"/>
              <a:gd name="T29" fmla="*/ 153 h 155"/>
              <a:gd name="T30" fmla="*/ 73 w 151"/>
              <a:gd name="T31" fmla="*/ 155 h 155"/>
              <a:gd name="T32" fmla="*/ 79 w 151"/>
              <a:gd name="T33" fmla="*/ 153 h 155"/>
              <a:gd name="T34" fmla="*/ 148 w 151"/>
              <a:gd name="T35" fmla="*/ 83 h 155"/>
              <a:gd name="T36" fmla="*/ 151 w 151"/>
              <a:gd name="T37" fmla="*/ 78 h 155"/>
              <a:gd name="T38" fmla="*/ 148 w 151"/>
              <a:gd name="T39" fmla="*/ 72 h 155"/>
              <a:gd name="T40" fmla="*/ 148 w 151"/>
              <a:gd name="T41" fmla="*/ 72 h 155"/>
              <a:gd name="T42" fmla="*/ 148 w 151"/>
              <a:gd name="T43" fmla="*/ 7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155">
                <a:moveTo>
                  <a:pt x="148" y="72"/>
                </a:moveTo>
                <a:cubicBezTo>
                  <a:pt x="79" y="3"/>
                  <a:pt x="79" y="3"/>
                  <a:pt x="79" y="3"/>
                </a:cubicBezTo>
                <a:cubicBezTo>
                  <a:pt x="77" y="1"/>
                  <a:pt x="75" y="0"/>
                  <a:pt x="73" y="0"/>
                </a:cubicBezTo>
                <a:cubicBezTo>
                  <a:pt x="71" y="0"/>
                  <a:pt x="69" y="1"/>
                  <a:pt x="67" y="3"/>
                </a:cubicBezTo>
                <a:cubicBezTo>
                  <a:pt x="66" y="4"/>
                  <a:pt x="65" y="6"/>
                  <a:pt x="65" y="8"/>
                </a:cubicBezTo>
                <a:cubicBezTo>
                  <a:pt x="65" y="45"/>
                  <a:pt x="65" y="45"/>
                  <a:pt x="65" y="45"/>
                </a:cubicBezTo>
                <a:cubicBezTo>
                  <a:pt x="8" y="45"/>
                  <a:pt x="8" y="45"/>
                  <a:pt x="8" y="45"/>
                </a:cubicBezTo>
                <a:cubicBezTo>
                  <a:pt x="6" y="45"/>
                  <a:pt x="4" y="46"/>
                  <a:pt x="2" y="47"/>
                </a:cubicBezTo>
                <a:cubicBezTo>
                  <a:pt x="0" y="49"/>
                  <a:pt x="0" y="51"/>
                  <a:pt x="0" y="53"/>
                </a:cubicBezTo>
                <a:cubicBezTo>
                  <a:pt x="0" y="102"/>
                  <a:pt x="0" y="102"/>
                  <a:pt x="0" y="102"/>
                </a:cubicBezTo>
                <a:cubicBezTo>
                  <a:pt x="0" y="104"/>
                  <a:pt x="0" y="106"/>
                  <a:pt x="2" y="108"/>
                </a:cubicBezTo>
                <a:cubicBezTo>
                  <a:pt x="4" y="110"/>
                  <a:pt x="6" y="110"/>
                  <a:pt x="8" y="110"/>
                </a:cubicBezTo>
                <a:cubicBezTo>
                  <a:pt x="65" y="110"/>
                  <a:pt x="65" y="110"/>
                  <a:pt x="65" y="110"/>
                </a:cubicBezTo>
                <a:cubicBezTo>
                  <a:pt x="65" y="147"/>
                  <a:pt x="65" y="147"/>
                  <a:pt x="65" y="147"/>
                </a:cubicBezTo>
                <a:cubicBezTo>
                  <a:pt x="65" y="149"/>
                  <a:pt x="66" y="151"/>
                  <a:pt x="67" y="153"/>
                </a:cubicBezTo>
                <a:cubicBezTo>
                  <a:pt x="69" y="154"/>
                  <a:pt x="71" y="155"/>
                  <a:pt x="73" y="155"/>
                </a:cubicBezTo>
                <a:cubicBezTo>
                  <a:pt x="75" y="155"/>
                  <a:pt x="77" y="154"/>
                  <a:pt x="79" y="153"/>
                </a:cubicBezTo>
                <a:cubicBezTo>
                  <a:pt x="148" y="83"/>
                  <a:pt x="148" y="83"/>
                  <a:pt x="148" y="83"/>
                </a:cubicBezTo>
                <a:cubicBezTo>
                  <a:pt x="150" y="82"/>
                  <a:pt x="151" y="80"/>
                  <a:pt x="151" y="78"/>
                </a:cubicBezTo>
                <a:cubicBezTo>
                  <a:pt x="151" y="75"/>
                  <a:pt x="150" y="74"/>
                  <a:pt x="148" y="72"/>
                </a:cubicBezTo>
                <a:close/>
                <a:moveTo>
                  <a:pt x="148" y="72"/>
                </a:moveTo>
                <a:cubicBezTo>
                  <a:pt x="148" y="72"/>
                  <a:pt x="148" y="72"/>
                  <a:pt x="148" y="7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20" name="Freeform 61"/>
          <p:cNvSpPr>
            <a:spLocks noEditPoints="1"/>
          </p:cNvSpPr>
          <p:nvPr/>
        </p:nvSpPr>
        <p:spPr bwMode="auto">
          <a:xfrm>
            <a:off x="4149727" y="554038"/>
            <a:ext cx="115887" cy="65088"/>
          </a:xfrm>
          <a:custGeom>
            <a:avLst/>
            <a:gdLst>
              <a:gd name="T0" fmla="*/ 8 w 118"/>
              <a:gd name="T1" fmla="*/ 66 h 66"/>
              <a:gd name="T2" fmla="*/ 111 w 118"/>
              <a:gd name="T3" fmla="*/ 66 h 66"/>
              <a:gd name="T4" fmla="*/ 116 w 118"/>
              <a:gd name="T5" fmla="*/ 64 h 66"/>
              <a:gd name="T6" fmla="*/ 118 w 118"/>
              <a:gd name="T7" fmla="*/ 59 h 66"/>
              <a:gd name="T8" fmla="*/ 116 w 118"/>
              <a:gd name="T9" fmla="*/ 54 h 66"/>
              <a:gd name="T10" fmla="*/ 65 w 118"/>
              <a:gd name="T11" fmla="*/ 2 h 66"/>
              <a:gd name="T12" fmla="*/ 59 w 118"/>
              <a:gd name="T13" fmla="*/ 0 h 66"/>
              <a:gd name="T14" fmla="*/ 54 w 118"/>
              <a:gd name="T15" fmla="*/ 2 h 66"/>
              <a:gd name="T16" fmla="*/ 3 w 118"/>
              <a:gd name="T17" fmla="*/ 54 h 66"/>
              <a:gd name="T18" fmla="*/ 0 w 118"/>
              <a:gd name="T19" fmla="*/ 59 h 66"/>
              <a:gd name="T20" fmla="*/ 3 w 118"/>
              <a:gd name="T21" fmla="*/ 64 h 66"/>
              <a:gd name="T22" fmla="*/ 8 w 118"/>
              <a:gd name="T23" fmla="*/ 66 h 66"/>
              <a:gd name="T24" fmla="*/ 8 w 118"/>
              <a:gd name="T25" fmla="*/ 66 h 66"/>
              <a:gd name="T26" fmla="*/ 8 w 11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66">
                <a:moveTo>
                  <a:pt x="8" y="66"/>
                </a:moveTo>
                <a:cubicBezTo>
                  <a:pt x="111" y="66"/>
                  <a:pt x="111" y="66"/>
                  <a:pt x="111" y="66"/>
                </a:cubicBezTo>
                <a:cubicBezTo>
                  <a:pt x="113" y="66"/>
                  <a:pt x="115" y="65"/>
                  <a:pt x="116" y="64"/>
                </a:cubicBezTo>
                <a:cubicBezTo>
                  <a:pt x="118" y="62"/>
                  <a:pt x="118" y="61"/>
                  <a:pt x="118" y="59"/>
                </a:cubicBezTo>
                <a:cubicBezTo>
                  <a:pt x="118" y="57"/>
                  <a:pt x="118" y="55"/>
                  <a:pt x="116" y="54"/>
                </a:cubicBezTo>
                <a:cubicBezTo>
                  <a:pt x="65" y="2"/>
                  <a:pt x="65" y="2"/>
                  <a:pt x="65" y="2"/>
                </a:cubicBezTo>
                <a:cubicBezTo>
                  <a:pt x="63" y="1"/>
                  <a:pt x="61" y="0"/>
                  <a:pt x="59" y="0"/>
                </a:cubicBezTo>
                <a:cubicBezTo>
                  <a:pt x="57" y="0"/>
                  <a:pt x="56" y="1"/>
                  <a:pt x="54" y="2"/>
                </a:cubicBezTo>
                <a:cubicBezTo>
                  <a:pt x="3" y="54"/>
                  <a:pt x="3" y="54"/>
                  <a:pt x="3" y="54"/>
                </a:cubicBezTo>
                <a:cubicBezTo>
                  <a:pt x="1" y="55"/>
                  <a:pt x="0" y="57"/>
                  <a:pt x="0" y="59"/>
                </a:cubicBezTo>
                <a:cubicBezTo>
                  <a:pt x="0" y="61"/>
                  <a:pt x="1" y="62"/>
                  <a:pt x="3" y="64"/>
                </a:cubicBezTo>
                <a:cubicBezTo>
                  <a:pt x="4" y="65"/>
                  <a:pt x="6" y="66"/>
                  <a:pt x="8" y="66"/>
                </a:cubicBezTo>
                <a:close/>
                <a:moveTo>
                  <a:pt x="8" y="66"/>
                </a:moveTo>
                <a:cubicBezTo>
                  <a:pt x="8" y="66"/>
                  <a:pt x="8" y="66"/>
                  <a:pt x="8" y="6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21" name="Freeform 62"/>
          <p:cNvSpPr>
            <a:spLocks noEditPoints="1"/>
          </p:cNvSpPr>
          <p:nvPr/>
        </p:nvSpPr>
        <p:spPr bwMode="auto">
          <a:xfrm>
            <a:off x="4149727" y="649288"/>
            <a:ext cx="115887" cy="65088"/>
          </a:xfrm>
          <a:custGeom>
            <a:avLst/>
            <a:gdLst>
              <a:gd name="T0" fmla="*/ 111 w 118"/>
              <a:gd name="T1" fmla="*/ 0 h 66"/>
              <a:gd name="T2" fmla="*/ 8 w 118"/>
              <a:gd name="T3" fmla="*/ 0 h 66"/>
              <a:gd name="T4" fmla="*/ 3 w 118"/>
              <a:gd name="T5" fmla="*/ 2 h 66"/>
              <a:gd name="T6" fmla="*/ 0 w 118"/>
              <a:gd name="T7" fmla="*/ 7 h 66"/>
              <a:gd name="T8" fmla="*/ 3 w 118"/>
              <a:gd name="T9" fmla="*/ 12 h 66"/>
              <a:gd name="T10" fmla="*/ 54 w 118"/>
              <a:gd name="T11" fmla="*/ 64 h 66"/>
              <a:gd name="T12" fmla="*/ 59 w 118"/>
              <a:gd name="T13" fmla="*/ 66 h 66"/>
              <a:gd name="T14" fmla="*/ 65 w 118"/>
              <a:gd name="T15" fmla="*/ 64 h 66"/>
              <a:gd name="T16" fmla="*/ 116 w 118"/>
              <a:gd name="T17" fmla="*/ 12 h 66"/>
              <a:gd name="T18" fmla="*/ 118 w 118"/>
              <a:gd name="T19" fmla="*/ 7 h 66"/>
              <a:gd name="T20" fmla="*/ 116 w 118"/>
              <a:gd name="T21" fmla="*/ 2 h 66"/>
              <a:gd name="T22" fmla="*/ 111 w 118"/>
              <a:gd name="T23" fmla="*/ 0 h 66"/>
              <a:gd name="T24" fmla="*/ 111 w 118"/>
              <a:gd name="T25" fmla="*/ 0 h 66"/>
              <a:gd name="T26" fmla="*/ 111 w 118"/>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66">
                <a:moveTo>
                  <a:pt x="111" y="0"/>
                </a:moveTo>
                <a:cubicBezTo>
                  <a:pt x="8" y="0"/>
                  <a:pt x="8" y="0"/>
                  <a:pt x="8" y="0"/>
                </a:cubicBezTo>
                <a:cubicBezTo>
                  <a:pt x="6" y="0"/>
                  <a:pt x="4" y="0"/>
                  <a:pt x="3" y="2"/>
                </a:cubicBezTo>
                <a:cubicBezTo>
                  <a:pt x="1" y="3"/>
                  <a:pt x="0" y="5"/>
                  <a:pt x="0" y="7"/>
                </a:cubicBezTo>
                <a:cubicBezTo>
                  <a:pt x="0" y="9"/>
                  <a:pt x="1" y="11"/>
                  <a:pt x="3" y="12"/>
                </a:cubicBezTo>
                <a:cubicBezTo>
                  <a:pt x="54" y="64"/>
                  <a:pt x="54" y="64"/>
                  <a:pt x="54" y="64"/>
                </a:cubicBezTo>
                <a:cubicBezTo>
                  <a:pt x="56" y="65"/>
                  <a:pt x="57" y="66"/>
                  <a:pt x="59" y="66"/>
                </a:cubicBezTo>
                <a:cubicBezTo>
                  <a:pt x="61" y="66"/>
                  <a:pt x="63" y="65"/>
                  <a:pt x="65" y="64"/>
                </a:cubicBezTo>
                <a:cubicBezTo>
                  <a:pt x="116" y="12"/>
                  <a:pt x="116" y="12"/>
                  <a:pt x="116" y="12"/>
                </a:cubicBezTo>
                <a:cubicBezTo>
                  <a:pt x="118" y="11"/>
                  <a:pt x="118" y="9"/>
                  <a:pt x="118" y="7"/>
                </a:cubicBezTo>
                <a:cubicBezTo>
                  <a:pt x="118" y="5"/>
                  <a:pt x="118" y="3"/>
                  <a:pt x="116" y="2"/>
                </a:cubicBezTo>
                <a:cubicBezTo>
                  <a:pt x="115" y="0"/>
                  <a:pt x="113" y="0"/>
                  <a:pt x="111" y="0"/>
                </a:cubicBezTo>
                <a:close/>
                <a:moveTo>
                  <a:pt x="111" y="0"/>
                </a:moveTo>
                <a:cubicBezTo>
                  <a:pt x="111" y="0"/>
                  <a:pt x="111" y="0"/>
                  <a:pt x="1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22" name="Freeform 63"/>
          <p:cNvSpPr>
            <a:spLocks noEditPoints="1"/>
          </p:cNvSpPr>
          <p:nvPr/>
        </p:nvSpPr>
        <p:spPr bwMode="auto">
          <a:xfrm>
            <a:off x="1585914" y="1131888"/>
            <a:ext cx="98425" cy="58738"/>
          </a:xfrm>
          <a:custGeom>
            <a:avLst/>
            <a:gdLst>
              <a:gd name="T0" fmla="*/ 48 w 100"/>
              <a:gd name="T1" fmla="*/ 58 h 59"/>
              <a:gd name="T2" fmla="*/ 50 w 100"/>
              <a:gd name="T3" fmla="*/ 59 h 59"/>
              <a:gd name="T4" fmla="*/ 52 w 100"/>
              <a:gd name="T5" fmla="*/ 58 h 59"/>
              <a:gd name="T6" fmla="*/ 99 w 100"/>
              <a:gd name="T7" fmla="*/ 11 h 59"/>
              <a:gd name="T8" fmla="*/ 100 w 100"/>
              <a:gd name="T9" fmla="*/ 9 h 59"/>
              <a:gd name="T10" fmla="*/ 99 w 100"/>
              <a:gd name="T11" fmla="*/ 6 h 59"/>
              <a:gd name="T12" fmla="*/ 94 w 100"/>
              <a:gd name="T13" fmla="*/ 1 h 59"/>
              <a:gd name="T14" fmla="*/ 92 w 100"/>
              <a:gd name="T15" fmla="*/ 0 h 59"/>
              <a:gd name="T16" fmla="*/ 90 w 100"/>
              <a:gd name="T17" fmla="*/ 1 h 59"/>
              <a:gd name="T18" fmla="*/ 50 w 100"/>
              <a:gd name="T19" fmla="*/ 41 h 59"/>
              <a:gd name="T20" fmla="*/ 10 w 100"/>
              <a:gd name="T21" fmla="*/ 1 h 59"/>
              <a:gd name="T22" fmla="*/ 8 w 100"/>
              <a:gd name="T23" fmla="*/ 0 h 59"/>
              <a:gd name="T24" fmla="*/ 6 w 100"/>
              <a:gd name="T25" fmla="*/ 1 h 59"/>
              <a:gd name="T26" fmla="*/ 1 w 100"/>
              <a:gd name="T27" fmla="*/ 6 h 59"/>
              <a:gd name="T28" fmla="*/ 0 w 100"/>
              <a:gd name="T29" fmla="*/ 9 h 59"/>
              <a:gd name="T30" fmla="*/ 1 w 100"/>
              <a:gd name="T31" fmla="*/ 11 h 59"/>
              <a:gd name="T32" fmla="*/ 48 w 100"/>
              <a:gd name="T33" fmla="*/ 58 h 59"/>
              <a:gd name="T34" fmla="*/ 48 w 100"/>
              <a:gd name="T35" fmla="*/ 58 h 59"/>
              <a:gd name="T36" fmla="*/ 48 w 100"/>
              <a:gd name="T3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59">
                <a:moveTo>
                  <a:pt x="48" y="58"/>
                </a:moveTo>
                <a:cubicBezTo>
                  <a:pt x="48" y="59"/>
                  <a:pt x="49" y="59"/>
                  <a:pt x="50" y="59"/>
                </a:cubicBezTo>
                <a:cubicBezTo>
                  <a:pt x="51" y="59"/>
                  <a:pt x="52" y="59"/>
                  <a:pt x="52" y="58"/>
                </a:cubicBezTo>
                <a:cubicBezTo>
                  <a:pt x="99" y="11"/>
                  <a:pt x="99" y="11"/>
                  <a:pt x="99" y="11"/>
                </a:cubicBezTo>
                <a:cubicBezTo>
                  <a:pt x="100" y="10"/>
                  <a:pt x="100" y="10"/>
                  <a:pt x="100" y="9"/>
                </a:cubicBezTo>
                <a:cubicBezTo>
                  <a:pt x="100" y="8"/>
                  <a:pt x="100" y="7"/>
                  <a:pt x="99" y="6"/>
                </a:cubicBezTo>
                <a:cubicBezTo>
                  <a:pt x="94" y="1"/>
                  <a:pt x="94" y="1"/>
                  <a:pt x="94" y="1"/>
                </a:cubicBezTo>
                <a:cubicBezTo>
                  <a:pt x="94" y="1"/>
                  <a:pt x="93" y="0"/>
                  <a:pt x="92" y="0"/>
                </a:cubicBezTo>
                <a:cubicBezTo>
                  <a:pt x="91" y="0"/>
                  <a:pt x="90" y="1"/>
                  <a:pt x="90" y="1"/>
                </a:cubicBezTo>
                <a:cubicBezTo>
                  <a:pt x="50" y="41"/>
                  <a:pt x="50" y="41"/>
                  <a:pt x="50" y="41"/>
                </a:cubicBezTo>
                <a:cubicBezTo>
                  <a:pt x="10" y="1"/>
                  <a:pt x="10" y="1"/>
                  <a:pt x="10" y="1"/>
                </a:cubicBezTo>
                <a:cubicBezTo>
                  <a:pt x="10" y="1"/>
                  <a:pt x="9" y="0"/>
                  <a:pt x="8" y="0"/>
                </a:cubicBezTo>
                <a:cubicBezTo>
                  <a:pt x="7" y="0"/>
                  <a:pt x="6" y="1"/>
                  <a:pt x="6" y="1"/>
                </a:cubicBezTo>
                <a:cubicBezTo>
                  <a:pt x="1" y="6"/>
                  <a:pt x="1" y="6"/>
                  <a:pt x="1" y="6"/>
                </a:cubicBezTo>
                <a:cubicBezTo>
                  <a:pt x="0" y="7"/>
                  <a:pt x="0" y="8"/>
                  <a:pt x="0" y="9"/>
                </a:cubicBezTo>
                <a:cubicBezTo>
                  <a:pt x="0" y="10"/>
                  <a:pt x="0" y="10"/>
                  <a:pt x="1" y="11"/>
                </a:cubicBezTo>
                <a:lnTo>
                  <a:pt x="48" y="58"/>
                </a:lnTo>
                <a:close/>
                <a:moveTo>
                  <a:pt x="48" y="58"/>
                </a:moveTo>
                <a:cubicBezTo>
                  <a:pt x="48" y="58"/>
                  <a:pt x="48" y="58"/>
                  <a:pt x="48" y="5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23" name="Freeform 64"/>
          <p:cNvSpPr>
            <a:spLocks noEditPoints="1"/>
          </p:cNvSpPr>
          <p:nvPr/>
        </p:nvSpPr>
        <p:spPr bwMode="auto">
          <a:xfrm>
            <a:off x="1585914" y="1169988"/>
            <a:ext cx="98425" cy="58738"/>
          </a:xfrm>
          <a:custGeom>
            <a:avLst/>
            <a:gdLst>
              <a:gd name="T0" fmla="*/ 94 w 100"/>
              <a:gd name="T1" fmla="*/ 1 h 59"/>
              <a:gd name="T2" fmla="*/ 92 w 100"/>
              <a:gd name="T3" fmla="*/ 0 h 59"/>
              <a:gd name="T4" fmla="*/ 90 w 100"/>
              <a:gd name="T5" fmla="*/ 1 h 59"/>
              <a:gd name="T6" fmla="*/ 50 w 100"/>
              <a:gd name="T7" fmla="*/ 41 h 59"/>
              <a:gd name="T8" fmla="*/ 10 w 100"/>
              <a:gd name="T9" fmla="*/ 1 h 59"/>
              <a:gd name="T10" fmla="*/ 8 w 100"/>
              <a:gd name="T11" fmla="*/ 0 h 59"/>
              <a:gd name="T12" fmla="*/ 6 w 100"/>
              <a:gd name="T13" fmla="*/ 1 h 59"/>
              <a:gd name="T14" fmla="*/ 1 w 100"/>
              <a:gd name="T15" fmla="*/ 6 h 59"/>
              <a:gd name="T16" fmla="*/ 0 w 100"/>
              <a:gd name="T17" fmla="*/ 9 h 59"/>
              <a:gd name="T18" fmla="*/ 1 w 100"/>
              <a:gd name="T19" fmla="*/ 11 h 59"/>
              <a:gd name="T20" fmla="*/ 48 w 100"/>
              <a:gd name="T21" fmla="*/ 58 h 59"/>
              <a:gd name="T22" fmla="*/ 50 w 100"/>
              <a:gd name="T23" fmla="*/ 59 h 59"/>
              <a:gd name="T24" fmla="*/ 52 w 100"/>
              <a:gd name="T25" fmla="*/ 58 h 59"/>
              <a:gd name="T26" fmla="*/ 99 w 100"/>
              <a:gd name="T27" fmla="*/ 11 h 59"/>
              <a:gd name="T28" fmla="*/ 100 w 100"/>
              <a:gd name="T29" fmla="*/ 9 h 59"/>
              <a:gd name="T30" fmla="*/ 99 w 100"/>
              <a:gd name="T31" fmla="*/ 6 h 59"/>
              <a:gd name="T32" fmla="*/ 94 w 100"/>
              <a:gd name="T33" fmla="*/ 1 h 59"/>
              <a:gd name="T34" fmla="*/ 94 w 100"/>
              <a:gd name="T35" fmla="*/ 1 h 59"/>
              <a:gd name="T36" fmla="*/ 94 w 100"/>
              <a:gd name="T37"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59">
                <a:moveTo>
                  <a:pt x="94" y="1"/>
                </a:moveTo>
                <a:cubicBezTo>
                  <a:pt x="94" y="1"/>
                  <a:pt x="93" y="0"/>
                  <a:pt x="92" y="0"/>
                </a:cubicBezTo>
                <a:cubicBezTo>
                  <a:pt x="91" y="0"/>
                  <a:pt x="90" y="1"/>
                  <a:pt x="90" y="1"/>
                </a:cubicBezTo>
                <a:cubicBezTo>
                  <a:pt x="50" y="41"/>
                  <a:pt x="50" y="41"/>
                  <a:pt x="50" y="41"/>
                </a:cubicBezTo>
                <a:cubicBezTo>
                  <a:pt x="10" y="1"/>
                  <a:pt x="10" y="1"/>
                  <a:pt x="10" y="1"/>
                </a:cubicBezTo>
                <a:cubicBezTo>
                  <a:pt x="10" y="1"/>
                  <a:pt x="9" y="0"/>
                  <a:pt x="8" y="0"/>
                </a:cubicBezTo>
                <a:cubicBezTo>
                  <a:pt x="7" y="0"/>
                  <a:pt x="6" y="1"/>
                  <a:pt x="6" y="1"/>
                </a:cubicBezTo>
                <a:cubicBezTo>
                  <a:pt x="1" y="6"/>
                  <a:pt x="1" y="6"/>
                  <a:pt x="1" y="6"/>
                </a:cubicBezTo>
                <a:cubicBezTo>
                  <a:pt x="0" y="7"/>
                  <a:pt x="0" y="8"/>
                  <a:pt x="0" y="9"/>
                </a:cubicBezTo>
                <a:cubicBezTo>
                  <a:pt x="0" y="10"/>
                  <a:pt x="0" y="10"/>
                  <a:pt x="1" y="11"/>
                </a:cubicBezTo>
                <a:cubicBezTo>
                  <a:pt x="48" y="58"/>
                  <a:pt x="48" y="58"/>
                  <a:pt x="48" y="58"/>
                </a:cubicBezTo>
                <a:cubicBezTo>
                  <a:pt x="48" y="59"/>
                  <a:pt x="49" y="59"/>
                  <a:pt x="50" y="59"/>
                </a:cubicBezTo>
                <a:cubicBezTo>
                  <a:pt x="51" y="59"/>
                  <a:pt x="52" y="59"/>
                  <a:pt x="52" y="58"/>
                </a:cubicBezTo>
                <a:cubicBezTo>
                  <a:pt x="99" y="11"/>
                  <a:pt x="99" y="11"/>
                  <a:pt x="99" y="11"/>
                </a:cubicBezTo>
                <a:cubicBezTo>
                  <a:pt x="100" y="10"/>
                  <a:pt x="100" y="10"/>
                  <a:pt x="100" y="9"/>
                </a:cubicBezTo>
                <a:cubicBezTo>
                  <a:pt x="100" y="8"/>
                  <a:pt x="100" y="7"/>
                  <a:pt x="99" y="6"/>
                </a:cubicBezTo>
                <a:lnTo>
                  <a:pt x="94" y="1"/>
                </a:lnTo>
                <a:close/>
                <a:moveTo>
                  <a:pt x="94" y="1"/>
                </a:moveTo>
                <a:cubicBezTo>
                  <a:pt x="94" y="1"/>
                  <a:pt x="94" y="1"/>
                  <a:pt x="94"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24" name="Freeform 65"/>
          <p:cNvSpPr>
            <a:spLocks noEditPoints="1"/>
          </p:cNvSpPr>
          <p:nvPr/>
        </p:nvSpPr>
        <p:spPr bwMode="auto">
          <a:xfrm>
            <a:off x="6399213" y="812801"/>
            <a:ext cx="69850" cy="195263"/>
          </a:xfrm>
          <a:custGeom>
            <a:avLst/>
            <a:gdLst>
              <a:gd name="T0" fmla="*/ 63 w 71"/>
              <a:gd name="T1" fmla="*/ 156 h 198"/>
              <a:gd name="T2" fmla="*/ 49 w 71"/>
              <a:gd name="T3" fmla="*/ 156 h 198"/>
              <a:gd name="T4" fmla="*/ 49 w 71"/>
              <a:gd name="T5" fmla="*/ 42 h 198"/>
              <a:gd name="T6" fmla="*/ 63 w 71"/>
              <a:gd name="T7" fmla="*/ 42 h 198"/>
              <a:gd name="T8" fmla="*/ 68 w 71"/>
              <a:gd name="T9" fmla="*/ 40 h 198"/>
              <a:gd name="T10" fmla="*/ 71 w 71"/>
              <a:gd name="T11" fmla="*/ 35 h 198"/>
              <a:gd name="T12" fmla="*/ 68 w 71"/>
              <a:gd name="T13" fmla="*/ 30 h 198"/>
              <a:gd name="T14" fmla="*/ 40 w 71"/>
              <a:gd name="T15" fmla="*/ 2 h 198"/>
              <a:gd name="T16" fmla="*/ 35 w 71"/>
              <a:gd name="T17" fmla="*/ 0 h 198"/>
              <a:gd name="T18" fmla="*/ 30 w 71"/>
              <a:gd name="T19" fmla="*/ 2 h 198"/>
              <a:gd name="T20" fmla="*/ 2 w 71"/>
              <a:gd name="T21" fmla="*/ 30 h 198"/>
              <a:gd name="T22" fmla="*/ 0 w 71"/>
              <a:gd name="T23" fmla="*/ 35 h 198"/>
              <a:gd name="T24" fmla="*/ 2 w 71"/>
              <a:gd name="T25" fmla="*/ 40 h 198"/>
              <a:gd name="T26" fmla="*/ 7 w 71"/>
              <a:gd name="T27" fmla="*/ 42 h 198"/>
              <a:gd name="T28" fmla="*/ 21 w 71"/>
              <a:gd name="T29" fmla="*/ 42 h 198"/>
              <a:gd name="T30" fmla="*/ 21 w 71"/>
              <a:gd name="T31" fmla="*/ 156 h 198"/>
              <a:gd name="T32" fmla="*/ 7 w 71"/>
              <a:gd name="T33" fmla="*/ 156 h 198"/>
              <a:gd name="T34" fmla="*/ 2 w 71"/>
              <a:gd name="T35" fmla="*/ 158 h 198"/>
              <a:gd name="T36" fmla="*/ 0 w 71"/>
              <a:gd name="T37" fmla="*/ 163 h 198"/>
              <a:gd name="T38" fmla="*/ 2 w 71"/>
              <a:gd name="T39" fmla="*/ 168 h 198"/>
              <a:gd name="T40" fmla="*/ 30 w 71"/>
              <a:gd name="T41" fmla="*/ 196 h 198"/>
              <a:gd name="T42" fmla="*/ 35 w 71"/>
              <a:gd name="T43" fmla="*/ 198 h 198"/>
              <a:gd name="T44" fmla="*/ 40 w 71"/>
              <a:gd name="T45" fmla="*/ 196 h 198"/>
              <a:gd name="T46" fmla="*/ 68 w 71"/>
              <a:gd name="T47" fmla="*/ 168 h 198"/>
              <a:gd name="T48" fmla="*/ 71 w 71"/>
              <a:gd name="T49" fmla="*/ 163 h 198"/>
              <a:gd name="T50" fmla="*/ 68 w 71"/>
              <a:gd name="T51" fmla="*/ 158 h 198"/>
              <a:gd name="T52" fmla="*/ 63 w 71"/>
              <a:gd name="T53" fmla="*/ 156 h 198"/>
              <a:gd name="T54" fmla="*/ 63 w 71"/>
              <a:gd name="T55" fmla="*/ 156 h 198"/>
              <a:gd name="T56" fmla="*/ 63 w 71"/>
              <a:gd name="T57" fmla="*/ 15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198">
                <a:moveTo>
                  <a:pt x="63" y="156"/>
                </a:moveTo>
                <a:cubicBezTo>
                  <a:pt x="49" y="156"/>
                  <a:pt x="49" y="156"/>
                  <a:pt x="49" y="156"/>
                </a:cubicBezTo>
                <a:cubicBezTo>
                  <a:pt x="49" y="42"/>
                  <a:pt x="49" y="42"/>
                  <a:pt x="49" y="42"/>
                </a:cubicBezTo>
                <a:cubicBezTo>
                  <a:pt x="63" y="42"/>
                  <a:pt x="63" y="42"/>
                  <a:pt x="63" y="42"/>
                </a:cubicBezTo>
                <a:cubicBezTo>
                  <a:pt x="65" y="42"/>
                  <a:pt x="67" y="42"/>
                  <a:pt x="68" y="40"/>
                </a:cubicBezTo>
                <a:cubicBezTo>
                  <a:pt x="70" y="39"/>
                  <a:pt x="71" y="37"/>
                  <a:pt x="71" y="35"/>
                </a:cubicBezTo>
                <a:cubicBezTo>
                  <a:pt x="71" y="33"/>
                  <a:pt x="70" y="32"/>
                  <a:pt x="68" y="30"/>
                </a:cubicBezTo>
                <a:cubicBezTo>
                  <a:pt x="40" y="2"/>
                  <a:pt x="40" y="2"/>
                  <a:pt x="40" y="2"/>
                </a:cubicBezTo>
                <a:cubicBezTo>
                  <a:pt x="39" y="1"/>
                  <a:pt x="37" y="0"/>
                  <a:pt x="35" y="0"/>
                </a:cubicBezTo>
                <a:cubicBezTo>
                  <a:pt x="33" y="0"/>
                  <a:pt x="32" y="1"/>
                  <a:pt x="30" y="2"/>
                </a:cubicBezTo>
                <a:cubicBezTo>
                  <a:pt x="2" y="30"/>
                  <a:pt x="2" y="30"/>
                  <a:pt x="2" y="30"/>
                </a:cubicBezTo>
                <a:cubicBezTo>
                  <a:pt x="0" y="32"/>
                  <a:pt x="0" y="33"/>
                  <a:pt x="0" y="35"/>
                </a:cubicBezTo>
                <a:cubicBezTo>
                  <a:pt x="0" y="37"/>
                  <a:pt x="0" y="39"/>
                  <a:pt x="2" y="40"/>
                </a:cubicBezTo>
                <a:cubicBezTo>
                  <a:pt x="3" y="42"/>
                  <a:pt x="5" y="42"/>
                  <a:pt x="7" y="42"/>
                </a:cubicBezTo>
                <a:cubicBezTo>
                  <a:pt x="21" y="42"/>
                  <a:pt x="21" y="42"/>
                  <a:pt x="21" y="42"/>
                </a:cubicBezTo>
                <a:cubicBezTo>
                  <a:pt x="21" y="156"/>
                  <a:pt x="21" y="156"/>
                  <a:pt x="21" y="156"/>
                </a:cubicBezTo>
                <a:cubicBezTo>
                  <a:pt x="7" y="156"/>
                  <a:pt x="7" y="156"/>
                  <a:pt x="7" y="156"/>
                </a:cubicBezTo>
                <a:cubicBezTo>
                  <a:pt x="5" y="156"/>
                  <a:pt x="3" y="156"/>
                  <a:pt x="2" y="158"/>
                </a:cubicBezTo>
                <a:cubicBezTo>
                  <a:pt x="0" y="159"/>
                  <a:pt x="0" y="161"/>
                  <a:pt x="0" y="163"/>
                </a:cubicBezTo>
                <a:cubicBezTo>
                  <a:pt x="0" y="165"/>
                  <a:pt x="0" y="166"/>
                  <a:pt x="2" y="168"/>
                </a:cubicBezTo>
                <a:cubicBezTo>
                  <a:pt x="30" y="196"/>
                  <a:pt x="30" y="196"/>
                  <a:pt x="30" y="196"/>
                </a:cubicBezTo>
                <a:cubicBezTo>
                  <a:pt x="32" y="198"/>
                  <a:pt x="33" y="198"/>
                  <a:pt x="35" y="198"/>
                </a:cubicBezTo>
                <a:cubicBezTo>
                  <a:pt x="37" y="198"/>
                  <a:pt x="39" y="198"/>
                  <a:pt x="40" y="196"/>
                </a:cubicBezTo>
                <a:cubicBezTo>
                  <a:pt x="68" y="168"/>
                  <a:pt x="68" y="168"/>
                  <a:pt x="68" y="168"/>
                </a:cubicBezTo>
                <a:cubicBezTo>
                  <a:pt x="70" y="166"/>
                  <a:pt x="71" y="165"/>
                  <a:pt x="71" y="163"/>
                </a:cubicBezTo>
                <a:cubicBezTo>
                  <a:pt x="71" y="161"/>
                  <a:pt x="70" y="159"/>
                  <a:pt x="68" y="158"/>
                </a:cubicBezTo>
                <a:cubicBezTo>
                  <a:pt x="67" y="156"/>
                  <a:pt x="65" y="156"/>
                  <a:pt x="63" y="156"/>
                </a:cubicBezTo>
                <a:close/>
                <a:moveTo>
                  <a:pt x="63" y="156"/>
                </a:moveTo>
                <a:cubicBezTo>
                  <a:pt x="63" y="156"/>
                  <a:pt x="63" y="156"/>
                  <a:pt x="63" y="15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25" name="Freeform 66"/>
          <p:cNvSpPr>
            <a:spLocks noEditPoints="1"/>
          </p:cNvSpPr>
          <p:nvPr/>
        </p:nvSpPr>
        <p:spPr bwMode="auto">
          <a:xfrm>
            <a:off x="2690814" y="1689101"/>
            <a:ext cx="149225" cy="149225"/>
          </a:xfrm>
          <a:custGeom>
            <a:avLst/>
            <a:gdLst>
              <a:gd name="T0" fmla="*/ 146 w 152"/>
              <a:gd name="T1" fmla="*/ 46 h 152"/>
              <a:gd name="T2" fmla="*/ 130 w 152"/>
              <a:gd name="T3" fmla="*/ 22 h 152"/>
              <a:gd name="T4" fmla="*/ 105 w 152"/>
              <a:gd name="T5" fmla="*/ 6 h 152"/>
              <a:gd name="T6" fmla="*/ 76 w 152"/>
              <a:gd name="T7" fmla="*/ 0 h 152"/>
              <a:gd name="T8" fmla="*/ 48 w 152"/>
              <a:gd name="T9" fmla="*/ 5 h 152"/>
              <a:gd name="T10" fmla="*/ 23 w 152"/>
              <a:gd name="T11" fmla="*/ 21 h 152"/>
              <a:gd name="T12" fmla="*/ 11 w 152"/>
              <a:gd name="T13" fmla="*/ 8 h 152"/>
              <a:gd name="T14" fmla="*/ 4 w 152"/>
              <a:gd name="T15" fmla="*/ 7 h 152"/>
              <a:gd name="T16" fmla="*/ 0 w 152"/>
              <a:gd name="T17" fmla="*/ 12 h 152"/>
              <a:gd name="T18" fmla="*/ 0 w 152"/>
              <a:gd name="T19" fmla="*/ 57 h 152"/>
              <a:gd name="T20" fmla="*/ 2 w 152"/>
              <a:gd name="T21" fmla="*/ 61 h 152"/>
              <a:gd name="T22" fmla="*/ 6 w 152"/>
              <a:gd name="T23" fmla="*/ 63 h 152"/>
              <a:gd name="T24" fmla="*/ 50 w 152"/>
              <a:gd name="T25" fmla="*/ 63 h 152"/>
              <a:gd name="T26" fmla="*/ 56 w 152"/>
              <a:gd name="T27" fmla="*/ 59 h 152"/>
              <a:gd name="T28" fmla="*/ 55 w 152"/>
              <a:gd name="T29" fmla="*/ 52 h 152"/>
              <a:gd name="T30" fmla="*/ 41 w 152"/>
              <a:gd name="T31" fmla="*/ 39 h 152"/>
              <a:gd name="T32" fmla="*/ 57 w 152"/>
              <a:gd name="T33" fmla="*/ 29 h 152"/>
              <a:gd name="T34" fmla="*/ 76 w 152"/>
              <a:gd name="T35" fmla="*/ 25 h 152"/>
              <a:gd name="T36" fmla="*/ 95 w 152"/>
              <a:gd name="T37" fmla="*/ 29 h 152"/>
              <a:gd name="T38" fmla="*/ 112 w 152"/>
              <a:gd name="T39" fmla="*/ 40 h 152"/>
              <a:gd name="T40" fmla="*/ 122 w 152"/>
              <a:gd name="T41" fmla="*/ 56 h 152"/>
              <a:gd name="T42" fmla="*/ 126 w 152"/>
              <a:gd name="T43" fmla="*/ 76 h 152"/>
              <a:gd name="T44" fmla="*/ 122 w 152"/>
              <a:gd name="T45" fmla="*/ 95 h 152"/>
              <a:gd name="T46" fmla="*/ 112 w 152"/>
              <a:gd name="T47" fmla="*/ 112 h 152"/>
              <a:gd name="T48" fmla="*/ 95 w 152"/>
              <a:gd name="T49" fmla="*/ 122 h 152"/>
              <a:gd name="T50" fmla="*/ 76 w 152"/>
              <a:gd name="T51" fmla="*/ 126 h 152"/>
              <a:gd name="T52" fmla="*/ 54 w 152"/>
              <a:gd name="T53" fmla="*/ 121 h 152"/>
              <a:gd name="T54" fmla="*/ 36 w 152"/>
              <a:gd name="T55" fmla="*/ 107 h 152"/>
              <a:gd name="T56" fmla="*/ 34 w 152"/>
              <a:gd name="T57" fmla="*/ 106 h 152"/>
              <a:gd name="T58" fmla="*/ 31 w 152"/>
              <a:gd name="T59" fmla="*/ 106 h 152"/>
              <a:gd name="T60" fmla="*/ 18 w 152"/>
              <a:gd name="T61" fmla="*/ 120 h 152"/>
              <a:gd name="T62" fmla="*/ 17 w 152"/>
              <a:gd name="T63" fmla="*/ 122 h 152"/>
              <a:gd name="T64" fmla="*/ 17 w 152"/>
              <a:gd name="T65" fmla="*/ 124 h 152"/>
              <a:gd name="T66" fmla="*/ 43 w 152"/>
              <a:gd name="T67" fmla="*/ 145 h 152"/>
              <a:gd name="T68" fmla="*/ 76 w 152"/>
              <a:gd name="T69" fmla="*/ 152 h 152"/>
              <a:gd name="T70" fmla="*/ 105 w 152"/>
              <a:gd name="T71" fmla="*/ 146 h 152"/>
              <a:gd name="T72" fmla="*/ 130 w 152"/>
              <a:gd name="T73" fmla="*/ 129 h 152"/>
              <a:gd name="T74" fmla="*/ 146 w 152"/>
              <a:gd name="T75" fmla="*/ 105 h 152"/>
              <a:gd name="T76" fmla="*/ 152 w 152"/>
              <a:gd name="T77" fmla="*/ 76 h 152"/>
              <a:gd name="T78" fmla="*/ 146 w 152"/>
              <a:gd name="T79" fmla="*/ 46 h 152"/>
              <a:gd name="T80" fmla="*/ 146 w 152"/>
              <a:gd name="T81" fmla="*/ 46 h 152"/>
              <a:gd name="T82" fmla="*/ 146 w 152"/>
              <a:gd name="T83" fmla="*/ 4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52">
                <a:moveTo>
                  <a:pt x="146" y="46"/>
                </a:moveTo>
                <a:cubicBezTo>
                  <a:pt x="142" y="37"/>
                  <a:pt x="136" y="29"/>
                  <a:pt x="130" y="22"/>
                </a:cubicBezTo>
                <a:cubicBezTo>
                  <a:pt x="123" y="15"/>
                  <a:pt x="115" y="10"/>
                  <a:pt x="105" y="6"/>
                </a:cubicBezTo>
                <a:cubicBezTo>
                  <a:pt x="96" y="2"/>
                  <a:pt x="86" y="0"/>
                  <a:pt x="76" y="0"/>
                </a:cubicBezTo>
                <a:cubicBezTo>
                  <a:pt x="66" y="0"/>
                  <a:pt x="57" y="2"/>
                  <a:pt x="48" y="5"/>
                </a:cubicBezTo>
                <a:cubicBezTo>
                  <a:pt x="39" y="9"/>
                  <a:pt x="31" y="14"/>
                  <a:pt x="23" y="21"/>
                </a:cubicBezTo>
                <a:cubicBezTo>
                  <a:pt x="11" y="8"/>
                  <a:pt x="11" y="8"/>
                  <a:pt x="11" y="8"/>
                </a:cubicBezTo>
                <a:cubicBezTo>
                  <a:pt x="9" y="6"/>
                  <a:pt x="6" y="5"/>
                  <a:pt x="4" y="7"/>
                </a:cubicBezTo>
                <a:cubicBezTo>
                  <a:pt x="1" y="8"/>
                  <a:pt x="0" y="10"/>
                  <a:pt x="0" y="12"/>
                </a:cubicBezTo>
                <a:cubicBezTo>
                  <a:pt x="0" y="57"/>
                  <a:pt x="0" y="57"/>
                  <a:pt x="0" y="57"/>
                </a:cubicBezTo>
                <a:cubicBezTo>
                  <a:pt x="0" y="58"/>
                  <a:pt x="0" y="60"/>
                  <a:pt x="2" y="61"/>
                </a:cubicBezTo>
                <a:cubicBezTo>
                  <a:pt x="3" y="62"/>
                  <a:pt x="4" y="63"/>
                  <a:pt x="6" y="63"/>
                </a:cubicBezTo>
                <a:cubicBezTo>
                  <a:pt x="50" y="63"/>
                  <a:pt x="50" y="63"/>
                  <a:pt x="50" y="63"/>
                </a:cubicBezTo>
                <a:cubicBezTo>
                  <a:pt x="53" y="63"/>
                  <a:pt x="55" y="62"/>
                  <a:pt x="56" y="59"/>
                </a:cubicBezTo>
                <a:cubicBezTo>
                  <a:pt x="57" y="57"/>
                  <a:pt x="57" y="54"/>
                  <a:pt x="55" y="52"/>
                </a:cubicBezTo>
                <a:cubicBezTo>
                  <a:pt x="41" y="39"/>
                  <a:pt x="41" y="39"/>
                  <a:pt x="41" y="39"/>
                </a:cubicBezTo>
                <a:cubicBezTo>
                  <a:pt x="46" y="34"/>
                  <a:pt x="51" y="31"/>
                  <a:pt x="57" y="29"/>
                </a:cubicBezTo>
                <a:cubicBezTo>
                  <a:pt x="63" y="26"/>
                  <a:pt x="69" y="25"/>
                  <a:pt x="76" y="25"/>
                </a:cubicBezTo>
                <a:cubicBezTo>
                  <a:pt x="83" y="25"/>
                  <a:pt x="89" y="26"/>
                  <a:pt x="95" y="29"/>
                </a:cubicBezTo>
                <a:cubicBezTo>
                  <a:pt x="102" y="32"/>
                  <a:pt x="107" y="35"/>
                  <a:pt x="112" y="40"/>
                </a:cubicBezTo>
                <a:cubicBezTo>
                  <a:pt x="116" y="44"/>
                  <a:pt x="120" y="50"/>
                  <a:pt x="122" y="56"/>
                </a:cubicBezTo>
                <a:cubicBezTo>
                  <a:pt x="125" y="62"/>
                  <a:pt x="126" y="69"/>
                  <a:pt x="126" y="76"/>
                </a:cubicBezTo>
                <a:cubicBezTo>
                  <a:pt x="126" y="83"/>
                  <a:pt x="125" y="89"/>
                  <a:pt x="122" y="95"/>
                </a:cubicBezTo>
                <a:cubicBezTo>
                  <a:pt x="120" y="102"/>
                  <a:pt x="116" y="107"/>
                  <a:pt x="112" y="112"/>
                </a:cubicBezTo>
                <a:cubicBezTo>
                  <a:pt x="107" y="116"/>
                  <a:pt x="102" y="120"/>
                  <a:pt x="95" y="122"/>
                </a:cubicBezTo>
                <a:cubicBezTo>
                  <a:pt x="89" y="125"/>
                  <a:pt x="83" y="126"/>
                  <a:pt x="76" y="126"/>
                </a:cubicBezTo>
                <a:cubicBezTo>
                  <a:pt x="68" y="126"/>
                  <a:pt x="61" y="125"/>
                  <a:pt x="54" y="121"/>
                </a:cubicBezTo>
                <a:cubicBezTo>
                  <a:pt x="47" y="118"/>
                  <a:pt x="41" y="113"/>
                  <a:pt x="36" y="107"/>
                </a:cubicBezTo>
                <a:cubicBezTo>
                  <a:pt x="35" y="106"/>
                  <a:pt x="35" y="106"/>
                  <a:pt x="34" y="106"/>
                </a:cubicBezTo>
                <a:cubicBezTo>
                  <a:pt x="33" y="106"/>
                  <a:pt x="32" y="106"/>
                  <a:pt x="31" y="106"/>
                </a:cubicBezTo>
                <a:cubicBezTo>
                  <a:pt x="18" y="120"/>
                  <a:pt x="18" y="120"/>
                  <a:pt x="18" y="120"/>
                </a:cubicBezTo>
                <a:cubicBezTo>
                  <a:pt x="17" y="121"/>
                  <a:pt x="17" y="121"/>
                  <a:pt x="17" y="122"/>
                </a:cubicBezTo>
                <a:cubicBezTo>
                  <a:pt x="17" y="123"/>
                  <a:pt x="17" y="124"/>
                  <a:pt x="17" y="124"/>
                </a:cubicBezTo>
                <a:cubicBezTo>
                  <a:pt x="25" y="133"/>
                  <a:pt x="33" y="140"/>
                  <a:pt x="43" y="145"/>
                </a:cubicBezTo>
                <a:cubicBezTo>
                  <a:pt x="54" y="149"/>
                  <a:pt x="64" y="152"/>
                  <a:pt x="76" y="152"/>
                </a:cubicBezTo>
                <a:cubicBezTo>
                  <a:pt x="86" y="152"/>
                  <a:pt x="96" y="150"/>
                  <a:pt x="105" y="146"/>
                </a:cubicBezTo>
                <a:cubicBezTo>
                  <a:pt x="115" y="142"/>
                  <a:pt x="123" y="136"/>
                  <a:pt x="130" y="129"/>
                </a:cubicBezTo>
                <a:cubicBezTo>
                  <a:pt x="136" y="123"/>
                  <a:pt x="142" y="115"/>
                  <a:pt x="146" y="105"/>
                </a:cubicBezTo>
                <a:cubicBezTo>
                  <a:pt x="150" y="96"/>
                  <a:pt x="152" y="86"/>
                  <a:pt x="152" y="76"/>
                </a:cubicBezTo>
                <a:cubicBezTo>
                  <a:pt x="152" y="65"/>
                  <a:pt x="150" y="56"/>
                  <a:pt x="146" y="46"/>
                </a:cubicBezTo>
                <a:close/>
                <a:moveTo>
                  <a:pt x="146" y="46"/>
                </a:moveTo>
                <a:cubicBezTo>
                  <a:pt x="146" y="46"/>
                  <a:pt x="146" y="46"/>
                  <a:pt x="146" y="4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26" name="Freeform 67"/>
          <p:cNvSpPr>
            <a:spLocks noEditPoints="1"/>
          </p:cNvSpPr>
          <p:nvPr/>
        </p:nvSpPr>
        <p:spPr bwMode="auto">
          <a:xfrm>
            <a:off x="5200652" y="887414"/>
            <a:ext cx="198437" cy="73025"/>
          </a:xfrm>
          <a:custGeom>
            <a:avLst/>
            <a:gdLst>
              <a:gd name="T0" fmla="*/ 201 w 203"/>
              <a:gd name="T1" fmla="*/ 31 h 73"/>
              <a:gd name="T2" fmla="*/ 172 w 203"/>
              <a:gd name="T3" fmla="*/ 2 h 73"/>
              <a:gd name="T4" fmla="*/ 167 w 203"/>
              <a:gd name="T5" fmla="*/ 0 h 73"/>
              <a:gd name="T6" fmla="*/ 162 w 203"/>
              <a:gd name="T7" fmla="*/ 2 h 73"/>
              <a:gd name="T8" fmla="*/ 160 w 203"/>
              <a:gd name="T9" fmla="*/ 7 h 73"/>
              <a:gd name="T10" fmla="*/ 160 w 203"/>
              <a:gd name="T11" fmla="*/ 22 h 73"/>
              <a:gd name="T12" fmla="*/ 43 w 203"/>
              <a:gd name="T13" fmla="*/ 22 h 73"/>
              <a:gd name="T14" fmla="*/ 43 w 203"/>
              <a:gd name="T15" fmla="*/ 7 h 73"/>
              <a:gd name="T16" fmla="*/ 41 w 203"/>
              <a:gd name="T17" fmla="*/ 2 h 73"/>
              <a:gd name="T18" fmla="*/ 36 w 203"/>
              <a:gd name="T19" fmla="*/ 0 h 73"/>
              <a:gd name="T20" fmla="*/ 31 w 203"/>
              <a:gd name="T21" fmla="*/ 2 h 73"/>
              <a:gd name="T22" fmla="*/ 2 w 203"/>
              <a:gd name="T23" fmla="*/ 31 h 73"/>
              <a:gd name="T24" fmla="*/ 0 w 203"/>
              <a:gd name="T25" fmla="*/ 36 h 73"/>
              <a:gd name="T26" fmla="*/ 2 w 203"/>
              <a:gd name="T27" fmla="*/ 41 h 73"/>
              <a:gd name="T28" fmla="*/ 31 w 203"/>
              <a:gd name="T29" fmla="*/ 70 h 73"/>
              <a:gd name="T30" fmla="*/ 36 w 203"/>
              <a:gd name="T31" fmla="*/ 73 h 73"/>
              <a:gd name="T32" fmla="*/ 41 w 203"/>
              <a:gd name="T33" fmla="*/ 70 h 73"/>
              <a:gd name="T34" fmla="*/ 43 w 203"/>
              <a:gd name="T35" fmla="*/ 65 h 73"/>
              <a:gd name="T36" fmla="*/ 43 w 203"/>
              <a:gd name="T37" fmla="*/ 51 h 73"/>
              <a:gd name="T38" fmla="*/ 160 w 203"/>
              <a:gd name="T39" fmla="*/ 51 h 73"/>
              <a:gd name="T40" fmla="*/ 160 w 203"/>
              <a:gd name="T41" fmla="*/ 65 h 73"/>
              <a:gd name="T42" fmla="*/ 162 w 203"/>
              <a:gd name="T43" fmla="*/ 70 h 73"/>
              <a:gd name="T44" fmla="*/ 167 w 203"/>
              <a:gd name="T45" fmla="*/ 73 h 73"/>
              <a:gd name="T46" fmla="*/ 172 w 203"/>
              <a:gd name="T47" fmla="*/ 70 h 73"/>
              <a:gd name="T48" fmla="*/ 201 w 203"/>
              <a:gd name="T49" fmla="*/ 41 h 73"/>
              <a:gd name="T50" fmla="*/ 203 w 203"/>
              <a:gd name="T51" fmla="*/ 36 h 73"/>
              <a:gd name="T52" fmla="*/ 201 w 203"/>
              <a:gd name="T53" fmla="*/ 31 h 73"/>
              <a:gd name="T54" fmla="*/ 201 w 203"/>
              <a:gd name="T55" fmla="*/ 31 h 73"/>
              <a:gd name="T56" fmla="*/ 201 w 203"/>
              <a:gd name="T57"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3" h="73">
                <a:moveTo>
                  <a:pt x="201" y="31"/>
                </a:moveTo>
                <a:cubicBezTo>
                  <a:pt x="172" y="2"/>
                  <a:pt x="172" y="2"/>
                  <a:pt x="172" y="2"/>
                </a:cubicBezTo>
                <a:cubicBezTo>
                  <a:pt x="170" y="1"/>
                  <a:pt x="169" y="0"/>
                  <a:pt x="167" y="0"/>
                </a:cubicBezTo>
                <a:cubicBezTo>
                  <a:pt x="165" y="0"/>
                  <a:pt x="163" y="1"/>
                  <a:pt x="162" y="2"/>
                </a:cubicBezTo>
                <a:cubicBezTo>
                  <a:pt x="160" y="3"/>
                  <a:pt x="160" y="5"/>
                  <a:pt x="160" y="7"/>
                </a:cubicBezTo>
                <a:cubicBezTo>
                  <a:pt x="160" y="22"/>
                  <a:pt x="160" y="22"/>
                  <a:pt x="160" y="22"/>
                </a:cubicBezTo>
                <a:cubicBezTo>
                  <a:pt x="43" y="22"/>
                  <a:pt x="43" y="22"/>
                  <a:pt x="43" y="22"/>
                </a:cubicBezTo>
                <a:cubicBezTo>
                  <a:pt x="43" y="7"/>
                  <a:pt x="43" y="7"/>
                  <a:pt x="43" y="7"/>
                </a:cubicBezTo>
                <a:cubicBezTo>
                  <a:pt x="43" y="5"/>
                  <a:pt x="42" y="3"/>
                  <a:pt x="41" y="2"/>
                </a:cubicBezTo>
                <a:cubicBezTo>
                  <a:pt x="40" y="1"/>
                  <a:pt x="38" y="0"/>
                  <a:pt x="36" y="0"/>
                </a:cubicBezTo>
                <a:cubicBezTo>
                  <a:pt x="34" y="0"/>
                  <a:pt x="32" y="1"/>
                  <a:pt x="31" y="2"/>
                </a:cubicBezTo>
                <a:cubicBezTo>
                  <a:pt x="2" y="31"/>
                  <a:pt x="2" y="31"/>
                  <a:pt x="2" y="31"/>
                </a:cubicBezTo>
                <a:cubicBezTo>
                  <a:pt x="0" y="33"/>
                  <a:pt x="0" y="34"/>
                  <a:pt x="0" y="36"/>
                </a:cubicBezTo>
                <a:cubicBezTo>
                  <a:pt x="0" y="38"/>
                  <a:pt x="0" y="40"/>
                  <a:pt x="2" y="41"/>
                </a:cubicBezTo>
                <a:cubicBezTo>
                  <a:pt x="31" y="70"/>
                  <a:pt x="31" y="70"/>
                  <a:pt x="31" y="70"/>
                </a:cubicBezTo>
                <a:cubicBezTo>
                  <a:pt x="32" y="72"/>
                  <a:pt x="34" y="73"/>
                  <a:pt x="36" y="73"/>
                </a:cubicBezTo>
                <a:cubicBezTo>
                  <a:pt x="38" y="73"/>
                  <a:pt x="40" y="72"/>
                  <a:pt x="41" y="70"/>
                </a:cubicBezTo>
                <a:cubicBezTo>
                  <a:pt x="42" y="69"/>
                  <a:pt x="43" y="67"/>
                  <a:pt x="43" y="65"/>
                </a:cubicBezTo>
                <a:cubicBezTo>
                  <a:pt x="43" y="51"/>
                  <a:pt x="43" y="51"/>
                  <a:pt x="43" y="51"/>
                </a:cubicBezTo>
                <a:cubicBezTo>
                  <a:pt x="160" y="51"/>
                  <a:pt x="160" y="51"/>
                  <a:pt x="160" y="51"/>
                </a:cubicBezTo>
                <a:cubicBezTo>
                  <a:pt x="160" y="65"/>
                  <a:pt x="160" y="65"/>
                  <a:pt x="160" y="65"/>
                </a:cubicBezTo>
                <a:cubicBezTo>
                  <a:pt x="160" y="67"/>
                  <a:pt x="160" y="69"/>
                  <a:pt x="162" y="70"/>
                </a:cubicBezTo>
                <a:cubicBezTo>
                  <a:pt x="163" y="72"/>
                  <a:pt x="165" y="73"/>
                  <a:pt x="167" y="73"/>
                </a:cubicBezTo>
                <a:cubicBezTo>
                  <a:pt x="169" y="73"/>
                  <a:pt x="170" y="72"/>
                  <a:pt x="172" y="70"/>
                </a:cubicBezTo>
                <a:cubicBezTo>
                  <a:pt x="201" y="41"/>
                  <a:pt x="201" y="41"/>
                  <a:pt x="201" y="41"/>
                </a:cubicBezTo>
                <a:cubicBezTo>
                  <a:pt x="202" y="40"/>
                  <a:pt x="203" y="38"/>
                  <a:pt x="203" y="36"/>
                </a:cubicBezTo>
                <a:cubicBezTo>
                  <a:pt x="203" y="34"/>
                  <a:pt x="202" y="33"/>
                  <a:pt x="201" y="31"/>
                </a:cubicBezTo>
                <a:close/>
                <a:moveTo>
                  <a:pt x="201" y="31"/>
                </a:moveTo>
                <a:cubicBezTo>
                  <a:pt x="201" y="31"/>
                  <a:pt x="201" y="31"/>
                  <a:pt x="201" y="3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27" name="Freeform 68"/>
          <p:cNvSpPr>
            <a:spLocks noEditPoints="1"/>
          </p:cNvSpPr>
          <p:nvPr/>
        </p:nvSpPr>
        <p:spPr bwMode="auto">
          <a:xfrm>
            <a:off x="5507038" y="908051"/>
            <a:ext cx="82550" cy="85725"/>
          </a:xfrm>
          <a:custGeom>
            <a:avLst/>
            <a:gdLst>
              <a:gd name="T0" fmla="*/ 71 w 85"/>
              <a:gd name="T1" fmla="*/ 1 h 86"/>
              <a:gd name="T2" fmla="*/ 69 w 85"/>
              <a:gd name="T3" fmla="*/ 0 h 86"/>
              <a:gd name="T4" fmla="*/ 66 w 85"/>
              <a:gd name="T5" fmla="*/ 1 h 86"/>
              <a:gd name="T6" fmla="*/ 28 w 85"/>
              <a:gd name="T7" fmla="*/ 39 h 86"/>
              <a:gd name="T8" fmla="*/ 12 w 85"/>
              <a:gd name="T9" fmla="*/ 23 h 86"/>
              <a:gd name="T10" fmla="*/ 7 w 85"/>
              <a:gd name="T11" fmla="*/ 21 h 86"/>
              <a:gd name="T12" fmla="*/ 2 w 85"/>
              <a:gd name="T13" fmla="*/ 23 h 86"/>
              <a:gd name="T14" fmla="*/ 0 w 85"/>
              <a:gd name="T15" fmla="*/ 28 h 86"/>
              <a:gd name="T16" fmla="*/ 0 w 85"/>
              <a:gd name="T17" fmla="*/ 79 h 86"/>
              <a:gd name="T18" fmla="*/ 2 w 85"/>
              <a:gd name="T19" fmla="*/ 84 h 86"/>
              <a:gd name="T20" fmla="*/ 7 w 85"/>
              <a:gd name="T21" fmla="*/ 86 h 86"/>
              <a:gd name="T22" fmla="*/ 58 w 85"/>
              <a:gd name="T23" fmla="*/ 86 h 86"/>
              <a:gd name="T24" fmla="*/ 63 w 85"/>
              <a:gd name="T25" fmla="*/ 84 h 86"/>
              <a:gd name="T26" fmla="*/ 65 w 85"/>
              <a:gd name="T27" fmla="*/ 79 h 86"/>
              <a:gd name="T28" fmla="*/ 63 w 85"/>
              <a:gd name="T29" fmla="*/ 74 h 86"/>
              <a:gd name="T30" fmla="*/ 46 w 85"/>
              <a:gd name="T31" fmla="*/ 57 h 86"/>
              <a:gd name="T32" fmla="*/ 84 w 85"/>
              <a:gd name="T33" fmla="*/ 20 h 86"/>
              <a:gd name="T34" fmla="*/ 85 w 85"/>
              <a:gd name="T35" fmla="*/ 17 h 86"/>
              <a:gd name="T36" fmla="*/ 84 w 85"/>
              <a:gd name="T37" fmla="*/ 14 h 86"/>
              <a:gd name="T38" fmla="*/ 71 w 85"/>
              <a:gd name="T39" fmla="*/ 1 h 86"/>
              <a:gd name="T40" fmla="*/ 71 w 85"/>
              <a:gd name="T41" fmla="*/ 1 h 86"/>
              <a:gd name="T42" fmla="*/ 71 w 85"/>
              <a:gd name="T43"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86">
                <a:moveTo>
                  <a:pt x="71" y="1"/>
                </a:moveTo>
                <a:cubicBezTo>
                  <a:pt x="71" y="1"/>
                  <a:pt x="70" y="0"/>
                  <a:pt x="69" y="0"/>
                </a:cubicBezTo>
                <a:cubicBezTo>
                  <a:pt x="68" y="0"/>
                  <a:pt x="67" y="1"/>
                  <a:pt x="66" y="1"/>
                </a:cubicBezTo>
                <a:cubicBezTo>
                  <a:pt x="28" y="39"/>
                  <a:pt x="28" y="39"/>
                  <a:pt x="28" y="39"/>
                </a:cubicBezTo>
                <a:cubicBezTo>
                  <a:pt x="12" y="23"/>
                  <a:pt x="12" y="23"/>
                  <a:pt x="12" y="23"/>
                </a:cubicBezTo>
                <a:cubicBezTo>
                  <a:pt x="11" y="21"/>
                  <a:pt x="9" y="21"/>
                  <a:pt x="7" y="21"/>
                </a:cubicBezTo>
                <a:cubicBezTo>
                  <a:pt x="5" y="21"/>
                  <a:pt x="3" y="21"/>
                  <a:pt x="2" y="23"/>
                </a:cubicBezTo>
                <a:cubicBezTo>
                  <a:pt x="0" y="24"/>
                  <a:pt x="0" y="26"/>
                  <a:pt x="0" y="28"/>
                </a:cubicBezTo>
                <a:cubicBezTo>
                  <a:pt x="0" y="79"/>
                  <a:pt x="0" y="79"/>
                  <a:pt x="0" y="79"/>
                </a:cubicBezTo>
                <a:cubicBezTo>
                  <a:pt x="0" y="81"/>
                  <a:pt x="0" y="82"/>
                  <a:pt x="2" y="84"/>
                </a:cubicBezTo>
                <a:cubicBezTo>
                  <a:pt x="3" y="85"/>
                  <a:pt x="5" y="86"/>
                  <a:pt x="7" y="86"/>
                </a:cubicBezTo>
                <a:cubicBezTo>
                  <a:pt x="58" y="86"/>
                  <a:pt x="58" y="86"/>
                  <a:pt x="58" y="86"/>
                </a:cubicBezTo>
                <a:cubicBezTo>
                  <a:pt x="60" y="86"/>
                  <a:pt x="61" y="85"/>
                  <a:pt x="63" y="84"/>
                </a:cubicBezTo>
                <a:cubicBezTo>
                  <a:pt x="64" y="82"/>
                  <a:pt x="65" y="81"/>
                  <a:pt x="65" y="79"/>
                </a:cubicBezTo>
                <a:cubicBezTo>
                  <a:pt x="65" y="77"/>
                  <a:pt x="64" y="75"/>
                  <a:pt x="63" y="74"/>
                </a:cubicBezTo>
                <a:cubicBezTo>
                  <a:pt x="46" y="57"/>
                  <a:pt x="46" y="57"/>
                  <a:pt x="46" y="57"/>
                </a:cubicBezTo>
                <a:cubicBezTo>
                  <a:pt x="84" y="20"/>
                  <a:pt x="84" y="20"/>
                  <a:pt x="84" y="20"/>
                </a:cubicBezTo>
                <a:cubicBezTo>
                  <a:pt x="85" y="19"/>
                  <a:pt x="85" y="18"/>
                  <a:pt x="85" y="17"/>
                </a:cubicBezTo>
                <a:cubicBezTo>
                  <a:pt x="85" y="16"/>
                  <a:pt x="85" y="15"/>
                  <a:pt x="84" y="14"/>
                </a:cubicBezTo>
                <a:lnTo>
                  <a:pt x="71" y="1"/>
                </a:lnTo>
                <a:close/>
                <a:moveTo>
                  <a:pt x="71" y="1"/>
                </a:moveTo>
                <a:cubicBezTo>
                  <a:pt x="71" y="1"/>
                  <a:pt x="71" y="1"/>
                  <a:pt x="71"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28" name="Freeform 69"/>
          <p:cNvSpPr>
            <a:spLocks noEditPoints="1"/>
          </p:cNvSpPr>
          <p:nvPr/>
        </p:nvSpPr>
        <p:spPr bwMode="auto">
          <a:xfrm>
            <a:off x="5592764" y="820739"/>
            <a:ext cx="85725" cy="85725"/>
          </a:xfrm>
          <a:custGeom>
            <a:avLst/>
            <a:gdLst>
              <a:gd name="T0" fmla="*/ 84 w 86"/>
              <a:gd name="T1" fmla="*/ 3 h 86"/>
              <a:gd name="T2" fmla="*/ 79 w 86"/>
              <a:gd name="T3" fmla="*/ 0 h 86"/>
              <a:gd name="T4" fmla="*/ 28 w 86"/>
              <a:gd name="T5" fmla="*/ 0 h 86"/>
              <a:gd name="T6" fmla="*/ 23 w 86"/>
              <a:gd name="T7" fmla="*/ 3 h 86"/>
              <a:gd name="T8" fmla="*/ 21 w 86"/>
              <a:gd name="T9" fmla="*/ 8 h 86"/>
              <a:gd name="T10" fmla="*/ 23 w 86"/>
              <a:gd name="T11" fmla="*/ 13 h 86"/>
              <a:gd name="T12" fmla="*/ 39 w 86"/>
              <a:gd name="T13" fmla="*/ 29 h 86"/>
              <a:gd name="T14" fmla="*/ 1 w 86"/>
              <a:gd name="T15" fmla="*/ 67 h 86"/>
              <a:gd name="T16" fmla="*/ 0 w 86"/>
              <a:gd name="T17" fmla="*/ 70 h 86"/>
              <a:gd name="T18" fmla="*/ 1 w 86"/>
              <a:gd name="T19" fmla="*/ 72 h 86"/>
              <a:gd name="T20" fmla="*/ 14 w 86"/>
              <a:gd name="T21" fmla="*/ 85 h 86"/>
              <a:gd name="T22" fmla="*/ 17 w 86"/>
              <a:gd name="T23" fmla="*/ 86 h 86"/>
              <a:gd name="T24" fmla="*/ 20 w 86"/>
              <a:gd name="T25" fmla="*/ 85 h 86"/>
              <a:gd name="T26" fmla="*/ 57 w 86"/>
              <a:gd name="T27" fmla="*/ 47 h 86"/>
              <a:gd name="T28" fmla="*/ 74 w 86"/>
              <a:gd name="T29" fmla="*/ 64 h 86"/>
              <a:gd name="T30" fmla="*/ 79 w 86"/>
              <a:gd name="T31" fmla="*/ 66 h 86"/>
              <a:gd name="T32" fmla="*/ 84 w 86"/>
              <a:gd name="T33" fmla="*/ 64 h 86"/>
              <a:gd name="T34" fmla="*/ 86 w 86"/>
              <a:gd name="T35" fmla="*/ 59 h 86"/>
              <a:gd name="T36" fmla="*/ 86 w 86"/>
              <a:gd name="T37" fmla="*/ 8 h 86"/>
              <a:gd name="T38" fmla="*/ 84 w 86"/>
              <a:gd name="T39" fmla="*/ 3 h 86"/>
              <a:gd name="T40" fmla="*/ 84 w 86"/>
              <a:gd name="T41" fmla="*/ 3 h 86"/>
              <a:gd name="T42" fmla="*/ 84 w 86"/>
              <a:gd name="T43"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86">
                <a:moveTo>
                  <a:pt x="84" y="3"/>
                </a:moveTo>
                <a:cubicBezTo>
                  <a:pt x="82" y="1"/>
                  <a:pt x="81" y="0"/>
                  <a:pt x="79" y="0"/>
                </a:cubicBezTo>
                <a:cubicBezTo>
                  <a:pt x="28" y="0"/>
                  <a:pt x="28" y="0"/>
                  <a:pt x="28" y="0"/>
                </a:cubicBezTo>
                <a:cubicBezTo>
                  <a:pt x="26" y="0"/>
                  <a:pt x="24" y="1"/>
                  <a:pt x="23" y="3"/>
                </a:cubicBezTo>
                <a:cubicBezTo>
                  <a:pt x="21" y="4"/>
                  <a:pt x="21" y="6"/>
                  <a:pt x="21" y="8"/>
                </a:cubicBezTo>
                <a:cubicBezTo>
                  <a:pt x="21" y="10"/>
                  <a:pt x="21" y="11"/>
                  <a:pt x="23" y="13"/>
                </a:cubicBezTo>
                <a:cubicBezTo>
                  <a:pt x="39" y="29"/>
                  <a:pt x="39" y="29"/>
                  <a:pt x="39" y="29"/>
                </a:cubicBezTo>
                <a:cubicBezTo>
                  <a:pt x="1" y="67"/>
                  <a:pt x="1" y="67"/>
                  <a:pt x="1" y="67"/>
                </a:cubicBezTo>
                <a:cubicBezTo>
                  <a:pt x="1" y="68"/>
                  <a:pt x="0" y="69"/>
                  <a:pt x="0" y="70"/>
                </a:cubicBezTo>
                <a:cubicBezTo>
                  <a:pt x="0" y="71"/>
                  <a:pt x="1" y="71"/>
                  <a:pt x="1" y="72"/>
                </a:cubicBezTo>
                <a:cubicBezTo>
                  <a:pt x="14" y="85"/>
                  <a:pt x="14" y="85"/>
                  <a:pt x="14" y="85"/>
                </a:cubicBezTo>
                <a:cubicBezTo>
                  <a:pt x="15" y="86"/>
                  <a:pt x="16" y="86"/>
                  <a:pt x="17" y="86"/>
                </a:cubicBezTo>
                <a:cubicBezTo>
                  <a:pt x="18" y="86"/>
                  <a:pt x="19" y="86"/>
                  <a:pt x="20" y="85"/>
                </a:cubicBezTo>
                <a:cubicBezTo>
                  <a:pt x="57" y="47"/>
                  <a:pt x="57" y="47"/>
                  <a:pt x="57" y="47"/>
                </a:cubicBezTo>
                <a:cubicBezTo>
                  <a:pt x="74" y="64"/>
                  <a:pt x="74" y="64"/>
                  <a:pt x="74" y="64"/>
                </a:cubicBezTo>
                <a:cubicBezTo>
                  <a:pt x="75" y="65"/>
                  <a:pt x="77" y="66"/>
                  <a:pt x="79" y="66"/>
                </a:cubicBezTo>
                <a:cubicBezTo>
                  <a:pt x="81" y="66"/>
                  <a:pt x="82" y="65"/>
                  <a:pt x="84" y="64"/>
                </a:cubicBezTo>
                <a:cubicBezTo>
                  <a:pt x="85" y="62"/>
                  <a:pt x="86" y="61"/>
                  <a:pt x="86" y="59"/>
                </a:cubicBezTo>
                <a:cubicBezTo>
                  <a:pt x="86" y="8"/>
                  <a:pt x="86" y="8"/>
                  <a:pt x="86" y="8"/>
                </a:cubicBezTo>
                <a:cubicBezTo>
                  <a:pt x="86" y="6"/>
                  <a:pt x="85" y="4"/>
                  <a:pt x="84" y="3"/>
                </a:cubicBezTo>
                <a:close/>
                <a:moveTo>
                  <a:pt x="84" y="3"/>
                </a:moveTo>
                <a:cubicBezTo>
                  <a:pt x="84" y="3"/>
                  <a:pt x="84" y="3"/>
                  <a:pt x="84" y="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29" name="Freeform 70"/>
          <p:cNvSpPr>
            <a:spLocks noEditPoints="1"/>
          </p:cNvSpPr>
          <p:nvPr/>
        </p:nvSpPr>
        <p:spPr bwMode="auto">
          <a:xfrm>
            <a:off x="4373564" y="876301"/>
            <a:ext cx="193675" cy="87313"/>
          </a:xfrm>
          <a:custGeom>
            <a:avLst/>
            <a:gdLst>
              <a:gd name="T0" fmla="*/ 195 w 196"/>
              <a:gd name="T1" fmla="*/ 30 h 88"/>
              <a:gd name="T2" fmla="*/ 193 w 196"/>
              <a:gd name="T3" fmla="*/ 29 h 88"/>
              <a:gd name="T4" fmla="*/ 51 w 196"/>
              <a:gd name="T5" fmla="*/ 29 h 88"/>
              <a:gd name="T6" fmla="*/ 51 w 196"/>
              <a:gd name="T7" fmla="*/ 4 h 88"/>
              <a:gd name="T8" fmla="*/ 49 w 196"/>
              <a:gd name="T9" fmla="*/ 0 h 88"/>
              <a:gd name="T10" fmla="*/ 45 w 196"/>
              <a:gd name="T11" fmla="*/ 1 h 88"/>
              <a:gd name="T12" fmla="*/ 1 w 196"/>
              <a:gd name="T13" fmla="*/ 41 h 88"/>
              <a:gd name="T14" fmla="*/ 0 w 196"/>
              <a:gd name="T15" fmla="*/ 44 h 88"/>
              <a:gd name="T16" fmla="*/ 1 w 196"/>
              <a:gd name="T17" fmla="*/ 47 h 88"/>
              <a:gd name="T18" fmla="*/ 45 w 196"/>
              <a:gd name="T19" fmla="*/ 86 h 88"/>
              <a:gd name="T20" fmla="*/ 49 w 196"/>
              <a:gd name="T21" fmla="*/ 87 h 88"/>
              <a:gd name="T22" fmla="*/ 51 w 196"/>
              <a:gd name="T23" fmla="*/ 84 h 88"/>
              <a:gd name="T24" fmla="*/ 51 w 196"/>
              <a:gd name="T25" fmla="*/ 58 h 88"/>
              <a:gd name="T26" fmla="*/ 193 w 196"/>
              <a:gd name="T27" fmla="*/ 58 h 88"/>
              <a:gd name="T28" fmla="*/ 195 w 196"/>
              <a:gd name="T29" fmla="*/ 57 h 88"/>
              <a:gd name="T30" fmla="*/ 196 w 196"/>
              <a:gd name="T31" fmla="*/ 55 h 88"/>
              <a:gd name="T32" fmla="*/ 196 w 196"/>
              <a:gd name="T33" fmla="*/ 33 h 88"/>
              <a:gd name="T34" fmla="*/ 195 w 196"/>
              <a:gd name="T35" fmla="*/ 30 h 88"/>
              <a:gd name="T36" fmla="*/ 195 w 196"/>
              <a:gd name="T37" fmla="*/ 30 h 88"/>
              <a:gd name="T38" fmla="*/ 195 w 196"/>
              <a:gd name="T39" fmla="*/ 3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6" h="88">
                <a:moveTo>
                  <a:pt x="195" y="30"/>
                </a:moveTo>
                <a:cubicBezTo>
                  <a:pt x="194" y="29"/>
                  <a:pt x="194" y="29"/>
                  <a:pt x="193" y="29"/>
                </a:cubicBezTo>
                <a:cubicBezTo>
                  <a:pt x="51" y="29"/>
                  <a:pt x="51" y="29"/>
                  <a:pt x="51" y="29"/>
                </a:cubicBezTo>
                <a:cubicBezTo>
                  <a:pt x="51" y="4"/>
                  <a:pt x="51" y="4"/>
                  <a:pt x="51" y="4"/>
                </a:cubicBezTo>
                <a:cubicBezTo>
                  <a:pt x="51" y="2"/>
                  <a:pt x="50" y="1"/>
                  <a:pt x="49" y="0"/>
                </a:cubicBezTo>
                <a:cubicBezTo>
                  <a:pt x="47" y="0"/>
                  <a:pt x="46" y="0"/>
                  <a:pt x="45" y="1"/>
                </a:cubicBezTo>
                <a:cubicBezTo>
                  <a:pt x="1" y="41"/>
                  <a:pt x="1" y="41"/>
                  <a:pt x="1" y="41"/>
                </a:cubicBezTo>
                <a:cubicBezTo>
                  <a:pt x="0" y="42"/>
                  <a:pt x="0" y="43"/>
                  <a:pt x="0" y="44"/>
                </a:cubicBezTo>
                <a:cubicBezTo>
                  <a:pt x="0" y="45"/>
                  <a:pt x="0" y="46"/>
                  <a:pt x="1" y="47"/>
                </a:cubicBezTo>
                <a:cubicBezTo>
                  <a:pt x="45" y="86"/>
                  <a:pt x="45" y="86"/>
                  <a:pt x="45" y="86"/>
                </a:cubicBezTo>
                <a:cubicBezTo>
                  <a:pt x="46" y="87"/>
                  <a:pt x="47" y="88"/>
                  <a:pt x="49" y="87"/>
                </a:cubicBezTo>
                <a:cubicBezTo>
                  <a:pt x="50" y="86"/>
                  <a:pt x="51" y="85"/>
                  <a:pt x="51" y="84"/>
                </a:cubicBezTo>
                <a:cubicBezTo>
                  <a:pt x="51" y="58"/>
                  <a:pt x="51" y="58"/>
                  <a:pt x="51" y="58"/>
                </a:cubicBezTo>
                <a:cubicBezTo>
                  <a:pt x="193" y="58"/>
                  <a:pt x="193" y="58"/>
                  <a:pt x="193" y="58"/>
                </a:cubicBezTo>
                <a:cubicBezTo>
                  <a:pt x="194" y="58"/>
                  <a:pt x="194" y="58"/>
                  <a:pt x="195" y="57"/>
                </a:cubicBezTo>
                <a:cubicBezTo>
                  <a:pt x="196" y="56"/>
                  <a:pt x="196" y="56"/>
                  <a:pt x="196" y="55"/>
                </a:cubicBezTo>
                <a:cubicBezTo>
                  <a:pt x="196" y="33"/>
                  <a:pt x="196" y="33"/>
                  <a:pt x="196" y="33"/>
                </a:cubicBezTo>
                <a:cubicBezTo>
                  <a:pt x="196" y="32"/>
                  <a:pt x="196" y="31"/>
                  <a:pt x="195" y="30"/>
                </a:cubicBezTo>
                <a:close/>
                <a:moveTo>
                  <a:pt x="195" y="30"/>
                </a:moveTo>
                <a:cubicBezTo>
                  <a:pt x="195" y="30"/>
                  <a:pt x="195" y="30"/>
                  <a:pt x="195" y="3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30" name="Freeform 71"/>
          <p:cNvSpPr>
            <a:spLocks noEditPoints="1"/>
          </p:cNvSpPr>
          <p:nvPr/>
        </p:nvSpPr>
        <p:spPr bwMode="auto">
          <a:xfrm>
            <a:off x="4638677" y="890589"/>
            <a:ext cx="193675" cy="87313"/>
          </a:xfrm>
          <a:custGeom>
            <a:avLst/>
            <a:gdLst>
              <a:gd name="T0" fmla="*/ 195 w 196"/>
              <a:gd name="T1" fmla="*/ 41 h 88"/>
              <a:gd name="T2" fmla="*/ 152 w 196"/>
              <a:gd name="T3" fmla="*/ 1 h 88"/>
              <a:gd name="T4" fmla="*/ 148 w 196"/>
              <a:gd name="T5" fmla="*/ 1 h 88"/>
              <a:gd name="T6" fmla="*/ 145 w 196"/>
              <a:gd name="T7" fmla="*/ 4 h 88"/>
              <a:gd name="T8" fmla="*/ 145 w 196"/>
              <a:gd name="T9" fmla="*/ 29 h 88"/>
              <a:gd name="T10" fmla="*/ 4 w 196"/>
              <a:gd name="T11" fmla="*/ 29 h 88"/>
              <a:gd name="T12" fmla="*/ 1 w 196"/>
              <a:gd name="T13" fmla="*/ 30 h 88"/>
              <a:gd name="T14" fmla="*/ 0 w 196"/>
              <a:gd name="T15" fmla="*/ 33 h 88"/>
              <a:gd name="T16" fmla="*/ 0 w 196"/>
              <a:gd name="T17" fmla="*/ 55 h 88"/>
              <a:gd name="T18" fmla="*/ 1 w 196"/>
              <a:gd name="T19" fmla="*/ 57 h 88"/>
              <a:gd name="T20" fmla="*/ 4 w 196"/>
              <a:gd name="T21" fmla="*/ 58 h 88"/>
              <a:gd name="T22" fmla="*/ 145 w 196"/>
              <a:gd name="T23" fmla="*/ 58 h 88"/>
              <a:gd name="T24" fmla="*/ 145 w 196"/>
              <a:gd name="T25" fmla="*/ 84 h 88"/>
              <a:gd name="T26" fmla="*/ 148 w 196"/>
              <a:gd name="T27" fmla="*/ 87 h 88"/>
              <a:gd name="T28" fmla="*/ 152 w 196"/>
              <a:gd name="T29" fmla="*/ 87 h 88"/>
              <a:gd name="T30" fmla="*/ 195 w 196"/>
              <a:gd name="T31" fmla="*/ 46 h 88"/>
              <a:gd name="T32" fmla="*/ 196 w 196"/>
              <a:gd name="T33" fmla="*/ 44 h 88"/>
              <a:gd name="T34" fmla="*/ 195 w 196"/>
              <a:gd name="T35" fmla="*/ 41 h 88"/>
              <a:gd name="T36" fmla="*/ 195 w 196"/>
              <a:gd name="T37" fmla="*/ 41 h 88"/>
              <a:gd name="T38" fmla="*/ 195 w 196"/>
              <a:gd name="T39"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6" h="88">
                <a:moveTo>
                  <a:pt x="195" y="41"/>
                </a:moveTo>
                <a:cubicBezTo>
                  <a:pt x="152" y="1"/>
                  <a:pt x="152" y="1"/>
                  <a:pt x="152" y="1"/>
                </a:cubicBezTo>
                <a:cubicBezTo>
                  <a:pt x="150" y="0"/>
                  <a:pt x="149" y="0"/>
                  <a:pt x="148" y="1"/>
                </a:cubicBezTo>
                <a:cubicBezTo>
                  <a:pt x="146" y="1"/>
                  <a:pt x="145" y="2"/>
                  <a:pt x="145" y="4"/>
                </a:cubicBezTo>
                <a:cubicBezTo>
                  <a:pt x="145" y="29"/>
                  <a:pt x="145" y="29"/>
                  <a:pt x="145" y="29"/>
                </a:cubicBezTo>
                <a:cubicBezTo>
                  <a:pt x="4" y="29"/>
                  <a:pt x="4" y="29"/>
                  <a:pt x="4" y="29"/>
                </a:cubicBezTo>
                <a:cubicBezTo>
                  <a:pt x="3" y="29"/>
                  <a:pt x="2" y="30"/>
                  <a:pt x="1" y="30"/>
                </a:cubicBezTo>
                <a:cubicBezTo>
                  <a:pt x="0" y="31"/>
                  <a:pt x="0" y="32"/>
                  <a:pt x="0" y="33"/>
                </a:cubicBezTo>
                <a:cubicBezTo>
                  <a:pt x="0" y="55"/>
                  <a:pt x="0" y="55"/>
                  <a:pt x="0" y="55"/>
                </a:cubicBezTo>
                <a:cubicBezTo>
                  <a:pt x="0" y="56"/>
                  <a:pt x="0" y="57"/>
                  <a:pt x="1" y="57"/>
                </a:cubicBezTo>
                <a:cubicBezTo>
                  <a:pt x="2" y="58"/>
                  <a:pt x="3" y="58"/>
                  <a:pt x="4" y="58"/>
                </a:cubicBezTo>
                <a:cubicBezTo>
                  <a:pt x="145" y="58"/>
                  <a:pt x="145" y="58"/>
                  <a:pt x="145" y="58"/>
                </a:cubicBezTo>
                <a:cubicBezTo>
                  <a:pt x="145" y="84"/>
                  <a:pt x="145" y="84"/>
                  <a:pt x="145" y="84"/>
                </a:cubicBezTo>
                <a:cubicBezTo>
                  <a:pt x="145" y="85"/>
                  <a:pt x="146" y="87"/>
                  <a:pt x="148" y="87"/>
                </a:cubicBezTo>
                <a:cubicBezTo>
                  <a:pt x="149" y="88"/>
                  <a:pt x="150" y="88"/>
                  <a:pt x="152" y="87"/>
                </a:cubicBezTo>
                <a:cubicBezTo>
                  <a:pt x="195" y="46"/>
                  <a:pt x="195" y="46"/>
                  <a:pt x="195" y="46"/>
                </a:cubicBezTo>
                <a:cubicBezTo>
                  <a:pt x="196" y="46"/>
                  <a:pt x="196" y="45"/>
                  <a:pt x="196" y="44"/>
                </a:cubicBezTo>
                <a:cubicBezTo>
                  <a:pt x="196" y="43"/>
                  <a:pt x="196" y="42"/>
                  <a:pt x="195" y="41"/>
                </a:cubicBezTo>
                <a:close/>
                <a:moveTo>
                  <a:pt x="195" y="41"/>
                </a:moveTo>
                <a:cubicBezTo>
                  <a:pt x="195" y="41"/>
                  <a:pt x="195" y="41"/>
                  <a:pt x="195" y="4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31" name="Freeform 72"/>
          <p:cNvSpPr>
            <a:spLocks noEditPoints="1"/>
          </p:cNvSpPr>
          <p:nvPr/>
        </p:nvSpPr>
        <p:spPr bwMode="auto">
          <a:xfrm>
            <a:off x="4144964" y="804864"/>
            <a:ext cx="85725" cy="193675"/>
          </a:xfrm>
          <a:custGeom>
            <a:avLst/>
            <a:gdLst>
              <a:gd name="T0" fmla="*/ 87 w 88"/>
              <a:gd name="T1" fmla="*/ 45 h 197"/>
              <a:gd name="T2" fmla="*/ 47 w 88"/>
              <a:gd name="T3" fmla="*/ 2 h 197"/>
              <a:gd name="T4" fmla="*/ 44 w 88"/>
              <a:gd name="T5" fmla="*/ 0 h 197"/>
              <a:gd name="T6" fmla="*/ 41 w 88"/>
              <a:gd name="T7" fmla="*/ 2 h 197"/>
              <a:gd name="T8" fmla="*/ 2 w 88"/>
              <a:gd name="T9" fmla="*/ 45 h 197"/>
              <a:gd name="T10" fmla="*/ 1 w 88"/>
              <a:gd name="T11" fmla="*/ 49 h 197"/>
              <a:gd name="T12" fmla="*/ 4 w 88"/>
              <a:gd name="T13" fmla="*/ 51 h 197"/>
              <a:gd name="T14" fmla="*/ 30 w 88"/>
              <a:gd name="T15" fmla="*/ 51 h 197"/>
              <a:gd name="T16" fmla="*/ 30 w 88"/>
              <a:gd name="T17" fmla="*/ 193 h 197"/>
              <a:gd name="T18" fmla="*/ 31 w 88"/>
              <a:gd name="T19" fmla="*/ 196 h 197"/>
              <a:gd name="T20" fmla="*/ 33 w 88"/>
              <a:gd name="T21" fmla="*/ 197 h 197"/>
              <a:gd name="T22" fmla="*/ 55 w 88"/>
              <a:gd name="T23" fmla="*/ 197 h 197"/>
              <a:gd name="T24" fmla="*/ 58 w 88"/>
              <a:gd name="T25" fmla="*/ 196 h 197"/>
              <a:gd name="T26" fmla="*/ 59 w 88"/>
              <a:gd name="T27" fmla="*/ 193 h 197"/>
              <a:gd name="T28" fmla="*/ 59 w 88"/>
              <a:gd name="T29" fmla="*/ 51 h 197"/>
              <a:gd name="T30" fmla="*/ 84 w 88"/>
              <a:gd name="T31" fmla="*/ 51 h 197"/>
              <a:gd name="T32" fmla="*/ 88 w 88"/>
              <a:gd name="T33" fmla="*/ 49 h 197"/>
              <a:gd name="T34" fmla="*/ 87 w 88"/>
              <a:gd name="T35" fmla="*/ 45 h 197"/>
              <a:gd name="T36" fmla="*/ 87 w 88"/>
              <a:gd name="T37" fmla="*/ 45 h 197"/>
              <a:gd name="T38" fmla="*/ 87 w 88"/>
              <a:gd name="T39"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97">
                <a:moveTo>
                  <a:pt x="87" y="45"/>
                </a:moveTo>
                <a:cubicBezTo>
                  <a:pt x="47" y="2"/>
                  <a:pt x="47" y="2"/>
                  <a:pt x="47" y="2"/>
                </a:cubicBezTo>
                <a:cubicBezTo>
                  <a:pt x="46" y="1"/>
                  <a:pt x="45" y="0"/>
                  <a:pt x="44" y="0"/>
                </a:cubicBezTo>
                <a:cubicBezTo>
                  <a:pt x="43" y="0"/>
                  <a:pt x="42" y="1"/>
                  <a:pt x="41" y="2"/>
                </a:cubicBezTo>
                <a:cubicBezTo>
                  <a:pt x="2" y="45"/>
                  <a:pt x="2" y="45"/>
                  <a:pt x="2" y="45"/>
                </a:cubicBezTo>
                <a:cubicBezTo>
                  <a:pt x="1" y="46"/>
                  <a:pt x="0" y="48"/>
                  <a:pt x="1" y="49"/>
                </a:cubicBezTo>
                <a:cubicBezTo>
                  <a:pt x="2" y="51"/>
                  <a:pt x="3" y="51"/>
                  <a:pt x="4" y="51"/>
                </a:cubicBezTo>
                <a:cubicBezTo>
                  <a:pt x="30" y="51"/>
                  <a:pt x="30" y="51"/>
                  <a:pt x="30" y="51"/>
                </a:cubicBezTo>
                <a:cubicBezTo>
                  <a:pt x="30" y="193"/>
                  <a:pt x="30" y="193"/>
                  <a:pt x="30" y="193"/>
                </a:cubicBezTo>
                <a:cubicBezTo>
                  <a:pt x="30" y="194"/>
                  <a:pt x="30" y="195"/>
                  <a:pt x="31" y="196"/>
                </a:cubicBezTo>
                <a:cubicBezTo>
                  <a:pt x="32" y="196"/>
                  <a:pt x="32" y="197"/>
                  <a:pt x="33" y="197"/>
                </a:cubicBezTo>
                <a:cubicBezTo>
                  <a:pt x="55" y="197"/>
                  <a:pt x="55" y="197"/>
                  <a:pt x="55" y="197"/>
                </a:cubicBezTo>
                <a:cubicBezTo>
                  <a:pt x="56" y="197"/>
                  <a:pt x="57" y="196"/>
                  <a:pt x="58" y="196"/>
                </a:cubicBezTo>
                <a:cubicBezTo>
                  <a:pt x="59" y="195"/>
                  <a:pt x="59" y="194"/>
                  <a:pt x="59" y="193"/>
                </a:cubicBezTo>
                <a:cubicBezTo>
                  <a:pt x="59" y="51"/>
                  <a:pt x="59" y="51"/>
                  <a:pt x="59" y="51"/>
                </a:cubicBezTo>
                <a:cubicBezTo>
                  <a:pt x="84" y="51"/>
                  <a:pt x="84" y="51"/>
                  <a:pt x="84" y="51"/>
                </a:cubicBezTo>
                <a:cubicBezTo>
                  <a:pt x="86" y="51"/>
                  <a:pt x="87" y="51"/>
                  <a:pt x="88" y="49"/>
                </a:cubicBezTo>
                <a:cubicBezTo>
                  <a:pt x="88" y="48"/>
                  <a:pt x="88" y="46"/>
                  <a:pt x="87" y="45"/>
                </a:cubicBezTo>
                <a:close/>
                <a:moveTo>
                  <a:pt x="87" y="45"/>
                </a:moveTo>
                <a:cubicBezTo>
                  <a:pt x="87" y="45"/>
                  <a:pt x="87" y="45"/>
                  <a:pt x="87" y="4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32" name="Freeform 73"/>
          <p:cNvSpPr>
            <a:spLocks noEditPoints="1"/>
          </p:cNvSpPr>
          <p:nvPr/>
        </p:nvSpPr>
        <p:spPr bwMode="auto">
          <a:xfrm>
            <a:off x="5864226" y="811214"/>
            <a:ext cx="100012" cy="100013"/>
          </a:xfrm>
          <a:custGeom>
            <a:avLst/>
            <a:gdLst>
              <a:gd name="T0" fmla="*/ 102 w 102"/>
              <a:gd name="T1" fmla="*/ 20 h 102"/>
              <a:gd name="T2" fmla="*/ 101 w 102"/>
              <a:gd name="T3" fmla="*/ 17 h 102"/>
              <a:gd name="T4" fmla="*/ 85 w 102"/>
              <a:gd name="T5" fmla="*/ 1 h 102"/>
              <a:gd name="T6" fmla="*/ 82 w 102"/>
              <a:gd name="T7" fmla="*/ 0 h 102"/>
              <a:gd name="T8" fmla="*/ 79 w 102"/>
              <a:gd name="T9" fmla="*/ 1 h 102"/>
              <a:gd name="T10" fmla="*/ 34 w 102"/>
              <a:gd name="T11" fmla="*/ 46 h 102"/>
              <a:gd name="T12" fmla="*/ 14 w 102"/>
              <a:gd name="T13" fmla="*/ 27 h 102"/>
              <a:gd name="T14" fmla="*/ 8 w 102"/>
              <a:gd name="T15" fmla="*/ 24 h 102"/>
              <a:gd name="T16" fmla="*/ 2 w 102"/>
              <a:gd name="T17" fmla="*/ 27 h 102"/>
              <a:gd name="T18" fmla="*/ 0 w 102"/>
              <a:gd name="T19" fmla="*/ 33 h 102"/>
              <a:gd name="T20" fmla="*/ 0 w 102"/>
              <a:gd name="T21" fmla="*/ 93 h 102"/>
              <a:gd name="T22" fmla="*/ 2 w 102"/>
              <a:gd name="T23" fmla="*/ 100 h 102"/>
              <a:gd name="T24" fmla="*/ 8 w 102"/>
              <a:gd name="T25" fmla="*/ 102 h 102"/>
              <a:gd name="T26" fmla="*/ 69 w 102"/>
              <a:gd name="T27" fmla="*/ 102 h 102"/>
              <a:gd name="T28" fmla="*/ 75 w 102"/>
              <a:gd name="T29" fmla="*/ 100 h 102"/>
              <a:gd name="T30" fmla="*/ 78 w 102"/>
              <a:gd name="T31" fmla="*/ 93 h 102"/>
              <a:gd name="T32" fmla="*/ 75 w 102"/>
              <a:gd name="T33" fmla="*/ 87 h 102"/>
              <a:gd name="T34" fmla="*/ 56 w 102"/>
              <a:gd name="T35" fmla="*/ 68 h 102"/>
              <a:gd name="T36" fmla="*/ 101 w 102"/>
              <a:gd name="T37" fmla="*/ 23 h 102"/>
              <a:gd name="T38" fmla="*/ 102 w 102"/>
              <a:gd name="T39" fmla="*/ 20 h 102"/>
              <a:gd name="T40" fmla="*/ 102 w 102"/>
              <a:gd name="T41" fmla="*/ 20 h 102"/>
              <a:gd name="T42" fmla="*/ 102 w 102"/>
              <a:gd name="T43" fmla="*/ 2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102">
                <a:moveTo>
                  <a:pt x="102" y="20"/>
                </a:moveTo>
                <a:cubicBezTo>
                  <a:pt x="102" y="19"/>
                  <a:pt x="102" y="17"/>
                  <a:pt x="101" y="17"/>
                </a:cubicBezTo>
                <a:cubicBezTo>
                  <a:pt x="85" y="1"/>
                  <a:pt x="85" y="1"/>
                  <a:pt x="85" y="1"/>
                </a:cubicBezTo>
                <a:cubicBezTo>
                  <a:pt x="84" y="0"/>
                  <a:pt x="83" y="0"/>
                  <a:pt x="82" y="0"/>
                </a:cubicBezTo>
                <a:cubicBezTo>
                  <a:pt x="81" y="0"/>
                  <a:pt x="80" y="0"/>
                  <a:pt x="79" y="1"/>
                </a:cubicBezTo>
                <a:cubicBezTo>
                  <a:pt x="34" y="46"/>
                  <a:pt x="34" y="46"/>
                  <a:pt x="34" y="46"/>
                </a:cubicBezTo>
                <a:cubicBezTo>
                  <a:pt x="14" y="27"/>
                  <a:pt x="14" y="27"/>
                  <a:pt x="14" y="27"/>
                </a:cubicBezTo>
                <a:cubicBezTo>
                  <a:pt x="13" y="25"/>
                  <a:pt x="11" y="24"/>
                  <a:pt x="8" y="24"/>
                </a:cubicBezTo>
                <a:cubicBezTo>
                  <a:pt x="6" y="24"/>
                  <a:pt x="4" y="25"/>
                  <a:pt x="2" y="27"/>
                </a:cubicBezTo>
                <a:cubicBezTo>
                  <a:pt x="1" y="28"/>
                  <a:pt x="0" y="30"/>
                  <a:pt x="0" y="33"/>
                </a:cubicBezTo>
                <a:cubicBezTo>
                  <a:pt x="0" y="93"/>
                  <a:pt x="0" y="93"/>
                  <a:pt x="0" y="93"/>
                </a:cubicBezTo>
                <a:cubicBezTo>
                  <a:pt x="0" y="96"/>
                  <a:pt x="1" y="98"/>
                  <a:pt x="2" y="100"/>
                </a:cubicBezTo>
                <a:cubicBezTo>
                  <a:pt x="4" y="101"/>
                  <a:pt x="6" y="102"/>
                  <a:pt x="8" y="102"/>
                </a:cubicBezTo>
                <a:cubicBezTo>
                  <a:pt x="69" y="102"/>
                  <a:pt x="69" y="102"/>
                  <a:pt x="69" y="102"/>
                </a:cubicBezTo>
                <a:cubicBezTo>
                  <a:pt x="71" y="102"/>
                  <a:pt x="74" y="101"/>
                  <a:pt x="75" y="100"/>
                </a:cubicBezTo>
                <a:cubicBezTo>
                  <a:pt x="77" y="98"/>
                  <a:pt x="78" y="96"/>
                  <a:pt x="78" y="93"/>
                </a:cubicBezTo>
                <a:cubicBezTo>
                  <a:pt x="78" y="91"/>
                  <a:pt x="77" y="89"/>
                  <a:pt x="75" y="87"/>
                </a:cubicBezTo>
                <a:cubicBezTo>
                  <a:pt x="56" y="68"/>
                  <a:pt x="56" y="68"/>
                  <a:pt x="56" y="68"/>
                </a:cubicBezTo>
                <a:cubicBezTo>
                  <a:pt x="101" y="23"/>
                  <a:pt x="101" y="23"/>
                  <a:pt x="101" y="23"/>
                </a:cubicBezTo>
                <a:cubicBezTo>
                  <a:pt x="102" y="22"/>
                  <a:pt x="102" y="21"/>
                  <a:pt x="102" y="20"/>
                </a:cubicBezTo>
                <a:close/>
                <a:moveTo>
                  <a:pt x="102" y="20"/>
                </a:moveTo>
                <a:cubicBezTo>
                  <a:pt x="102" y="20"/>
                  <a:pt x="102" y="20"/>
                  <a:pt x="102" y="2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33" name="Freeform 74"/>
          <p:cNvSpPr>
            <a:spLocks noEditPoints="1"/>
          </p:cNvSpPr>
          <p:nvPr/>
        </p:nvSpPr>
        <p:spPr bwMode="auto">
          <a:xfrm>
            <a:off x="5762626" y="911226"/>
            <a:ext cx="101600" cy="101600"/>
          </a:xfrm>
          <a:custGeom>
            <a:avLst/>
            <a:gdLst>
              <a:gd name="T0" fmla="*/ 94 w 103"/>
              <a:gd name="T1" fmla="*/ 0 h 103"/>
              <a:gd name="T2" fmla="*/ 33 w 103"/>
              <a:gd name="T3" fmla="*/ 0 h 103"/>
              <a:gd name="T4" fmla="*/ 27 w 103"/>
              <a:gd name="T5" fmla="*/ 3 h 103"/>
              <a:gd name="T6" fmla="*/ 25 w 103"/>
              <a:gd name="T7" fmla="*/ 9 h 103"/>
              <a:gd name="T8" fmla="*/ 27 w 103"/>
              <a:gd name="T9" fmla="*/ 15 h 103"/>
              <a:gd name="T10" fmla="*/ 47 w 103"/>
              <a:gd name="T11" fmla="*/ 34 h 103"/>
              <a:gd name="T12" fmla="*/ 2 w 103"/>
              <a:gd name="T13" fmla="*/ 80 h 103"/>
              <a:gd name="T14" fmla="*/ 0 w 103"/>
              <a:gd name="T15" fmla="*/ 83 h 103"/>
              <a:gd name="T16" fmla="*/ 2 w 103"/>
              <a:gd name="T17" fmla="*/ 86 h 103"/>
              <a:gd name="T18" fmla="*/ 17 w 103"/>
              <a:gd name="T19" fmla="*/ 101 h 103"/>
              <a:gd name="T20" fmla="*/ 20 w 103"/>
              <a:gd name="T21" fmla="*/ 103 h 103"/>
              <a:gd name="T22" fmla="*/ 23 w 103"/>
              <a:gd name="T23" fmla="*/ 101 h 103"/>
              <a:gd name="T24" fmla="*/ 68 w 103"/>
              <a:gd name="T25" fmla="*/ 56 h 103"/>
              <a:gd name="T26" fmla="*/ 88 w 103"/>
              <a:gd name="T27" fmla="*/ 76 h 103"/>
              <a:gd name="T28" fmla="*/ 94 w 103"/>
              <a:gd name="T29" fmla="*/ 78 h 103"/>
              <a:gd name="T30" fmla="*/ 100 w 103"/>
              <a:gd name="T31" fmla="*/ 76 h 103"/>
              <a:gd name="T32" fmla="*/ 103 w 103"/>
              <a:gd name="T33" fmla="*/ 70 h 103"/>
              <a:gd name="T34" fmla="*/ 103 w 103"/>
              <a:gd name="T35" fmla="*/ 9 h 103"/>
              <a:gd name="T36" fmla="*/ 100 w 103"/>
              <a:gd name="T37" fmla="*/ 3 h 103"/>
              <a:gd name="T38" fmla="*/ 94 w 103"/>
              <a:gd name="T39" fmla="*/ 0 h 103"/>
              <a:gd name="T40" fmla="*/ 94 w 103"/>
              <a:gd name="T41" fmla="*/ 0 h 103"/>
              <a:gd name="T42" fmla="*/ 94 w 103"/>
              <a:gd name="T4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03">
                <a:moveTo>
                  <a:pt x="94" y="0"/>
                </a:moveTo>
                <a:cubicBezTo>
                  <a:pt x="33" y="0"/>
                  <a:pt x="33" y="0"/>
                  <a:pt x="33" y="0"/>
                </a:cubicBezTo>
                <a:cubicBezTo>
                  <a:pt x="31" y="0"/>
                  <a:pt x="29" y="1"/>
                  <a:pt x="27" y="3"/>
                </a:cubicBezTo>
                <a:cubicBezTo>
                  <a:pt x="25" y="4"/>
                  <a:pt x="25" y="6"/>
                  <a:pt x="25" y="9"/>
                </a:cubicBezTo>
                <a:cubicBezTo>
                  <a:pt x="25" y="11"/>
                  <a:pt x="25" y="13"/>
                  <a:pt x="27" y="15"/>
                </a:cubicBezTo>
                <a:cubicBezTo>
                  <a:pt x="47" y="34"/>
                  <a:pt x="47" y="34"/>
                  <a:pt x="47" y="34"/>
                </a:cubicBezTo>
                <a:cubicBezTo>
                  <a:pt x="2" y="80"/>
                  <a:pt x="2" y="80"/>
                  <a:pt x="2" y="80"/>
                </a:cubicBezTo>
                <a:cubicBezTo>
                  <a:pt x="1" y="80"/>
                  <a:pt x="0" y="81"/>
                  <a:pt x="0" y="83"/>
                </a:cubicBezTo>
                <a:cubicBezTo>
                  <a:pt x="0" y="84"/>
                  <a:pt x="1" y="85"/>
                  <a:pt x="2" y="86"/>
                </a:cubicBezTo>
                <a:cubicBezTo>
                  <a:pt x="17" y="101"/>
                  <a:pt x="17" y="101"/>
                  <a:pt x="17" y="101"/>
                </a:cubicBezTo>
                <a:cubicBezTo>
                  <a:pt x="18" y="102"/>
                  <a:pt x="19" y="103"/>
                  <a:pt x="20" y="103"/>
                </a:cubicBezTo>
                <a:cubicBezTo>
                  <a:pt x="21" y="103"/>
                  <a:pt x="22" y="102"/>
                  <a:pt x="23" y="101"/>
                </a:cubicBezTo>
                <a:cubicBezTo>
                  <a:pt x="68" y="56"/>
                  <a:pt x="68" y="56"/>
                  <a:pt x="68" y="56"/>
                </a:cubicBezTo>
                <a:cubicBezTo>
                  <a:pt x="88" y="76"/>
                  <a:pt x="88" y="76"/>
                  <a:pt x="88" y="76"/>
                </a:cubicBezTo>
                <a:cubicBezTo>
                  <a:pt x="90" y="77"/>
                  <a:pt x="92" y="78"/>
                  <a:pt x="94" y="78"/>
                </a:cubicBezTo>
                <a:cubicBezTo>
                  <a:pt x="96" y="78"/>
                  <a:pt x="98" y="77"/>
                  <a:pt x="100" y="76"/>
                </a:cubicBezTo>
                <a:cubicBezTo>
                  <a:pt x="102" y="74"/>
                  <a:pt x="103" y="72"/>
                  <a:pt x="103" y="70"/>
                </a:cubicBezTo>
                <a:cubicBezTo>
                  <a:pt x="103" y="9"/>
                  <a:pt x="103" y="9"/>
                  <a:pt x="103" y="9"/>
                </a:cubicBezTo>
                <a:cubicBezTo>
                  <a:pt x="103" y="6"/>
                  <a:pt x="102" y="4"/>
                  <a:pt x="100" y="3"/>
                </a:cubicBezTo>
                <a:cubicBezTo>
                  <a:pt x="98" y="1"/>
                  <a:pt x="96" y="0"/>
                  <a:pt x="94" y="0"/>
                </a:cubicBezTo>
                <a:close/>
                <a:moveTo>
                  <a:pt x="94" y="0"/>
                </a:moveTo>
                <a:cubicBezTo>
                  <a:pt x="94" y="0"/>
                  <a:pt x="94" y="0"/>
                  <a:pt x="94"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34" name="Freeform 75"/>
          <p:cNvSpPr>
            <a:spLocks noEditPoints="1"/>
          </p:cNvSpPr>
          <p:nvPr/>
        </p:nvSpPr>
        <p:spPr bwMode="auto">
          <a:xfrm>
            <a:off x="6003926" y="819150"/>
            <a:ext cx="171450" cy="153988"/>
          </a:xfrm>
          <a:custGeom>
            <a:avLst/>
            <a:gdLst>
              <a:gd name="T0" fmla="*/ 151 w 174"/>
              <a:gd name="T1" fmla="*/ 123 h 156"/>
              <a:gd name="T2" fmla="*/ 147 w 174"/>
              <a:gd name="T3" fmla="*/ 121 h 156"/>
              <a:gd name="T4" fmla="*/ 69 w 174"/>
              <a:gd name="T5" fmla="*/ 121 h 156"/>
              <a:gd name="T6" fmla="*/ 69 w 174"/>
              <a:gd name="T7" fmla="*/ 69 h 156"/>
              <a:gd name="T8" fmla="*/ 95 w 174"/>
              <a:gd name="T9" fmla="*/ 69 h 156"/>
              <a:gd name="T10" fmla="*/ 102 w 174"/>
              <a:gd name="T11" fmla="*/ 66 h 156"/>
              <a:gd name="T12" fmla="*/ 104 w 174"/>
              <a:gd name="T13" fmla="*/ 60 h 156"/>
              <a:gd name="T14" fmla="*/ 102 w 174"/>
              <a:gd name="T15" fmla="*/ 55 h 156"/>
              <a:gd name="T16" fmla="*/ 59 w 174"/>
              <a:gd name="T17" fmla="*/ 3 h 156"/>
              <a:gd name="T18" fmla="*/ 52 w 174"/>
              <a:gd name="T19" fmla="*/ 0 h 156"/>
              <a:gd name="T20" fmla="*/ 45 w 174"/>
              <a:gd name="T21" fmla="*/ 3 h 156"/>
              <a:gd name="T22" fmla="*/ 2 w 174"/>
              <a:gd name="T23" fmla="*/ 55 h 156"/>
              <a:gd name="T24" fmla="*/ 0 w 174"/>
              <a:gd name="T25" fmla="*/ 60 h 156"/>
              <a:gd name="T26" fmla="*/ 2 w 174"/>
              <a:gd name="T27" fmla="*/ 66 h 156"/>
              <a:gd name="T28" fmla="*/ 9 w 174"/>
              <a:gd name="T29" fmla="*/ 69 h 156"/>
              <a:gd name="T30" fmla="*/ 35 w 174"/>
              <a:gd name="T31" fmla="*/ 69 h 156"/>
              <a:gd name="T32" fmla="*/ 35 w 174"/>
              <a:gd name="T33" fmla="*/ 150 h 156"/>
              <a:gd name="T34" fmla="*/ 35 w 174"/>
              <a:gd name="T35" fmla="*/ 152 h 156"/>
              <a:gd name="T36" fmla="*/ 35 w 174"/>
              <a:gd name="T37" fmla="*/ 154 h 156"/>
              <a:gd name="T38" fmla="*/ 36 w 174"/>
              <a:gd name="T39" fmla="*/ 155 h 156"/>
              <a:gd name="T40" fmla="*/ 37 w 174"/>
              <a:gd name="T41" fmla="*/ 156 h 156"/>
              <a:gd name="T42" fmla="*/ 39 w 174"/>
              <a:gd name="T43" fmla="*/ 156 h 156"/>
              <a:gd name="T44" fmla="*/ 169 w 174"/>
              <a:gd name="T45" fmla="*/ 156 h 156"/>
              <a:gd name="T46" fmla="*/ 172 w 174"/>
              <a:gd name="T47" fmla="*/ 155 h 156"/>
              <a:gd name="T48" fmla="*/ 174 w 174"/>
              <a:gd name="T49" fmla="*/ 152 h 156"/>
              <a:gd name="T50" fmla="*/ 173 w 174"/>
              <a:gd name="T51" fmla="*/ 149 h 156"/>
              <a:gd name="T52" fmla="*/ 151 w 174"/>
              <a:gd name="T53" fmla="*/ 123 h 156"/>
              <a:gd name="T54" fmla="*/ 151 w 174"/>
              <a:gd name="T55" fmla="*/ 123 h 156"/>
              <a:gd name="T56" fmla="*/ 151 w 174"/>
              <a:gd name="T57" fmla="*/ 1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4" h="156">
                <a:moveTo>
                  <a:pt x="151" y="123"/>
                </a:moveTo>
                <a:cubicBezTo>
                  <a:pt x="150" y="122"/>
                  <a:pt x="149" y="121"/>
                  <a:pt x="147" y="121"/>
                </a:cubicBezTo>
                <a:cubicBezTo>
                  <a:pt x="69" y="121"/>
                  <a:pt x="69" y="121"/>
                  <a:pt x="69" y="121"/>
                </a:cubicBezTo>
                <a:cubicBezTo>
                  <a:pt x="69" y="69"/>
                  <a:pt x="69" y="69"/>
                  <a:pt x="69" y="69"/>
                </a:cubicBezTo>
                <a:cubicBezTo>
                  <a:pt x="95" y="69"/>
                  <a:pt x="95" y="69"/>
                  <a:pt x="95" y="69"/>
                </a:cubicBezTo>
                <a:cubicBezTo>
                  <a:pt x="98" y="69"/>
                  <a:pt x="100" y="68"/>
                  <a:pt x="102" y="66"/>
                </a:cubicBezTo>
                <a:cubicBezTo>
                  <a:pt x="103" y="65"/>
                  <a:pt x="104" y="63"/>
                  <a:pt x="104" y="60"/>
                </a:cubicBezTo>
                <a:cubicBezTo>
                  <a:pt x="104" y="58"/>
                  <a:pt x="103" y="56"/>
                  <a:pt x="102" y="55"/>
                </a:cubicBezTo>
                <a:cubicBezTo>
                  <a:pt x="59" y="3"/>
                  <a:pt x="59" y="3"/>
                  <a:pt x="59" y="3"/>
                </a:cubicBezTo>
                <a:cubicBezTo>
                  <a:pt x="57" y="1"/>
                  <a:pt x="55" y="0"/>
                  <a:pt x="52" y="0"/>
                </a:cubicBezTo>
                <a:cubicBezTo>
                  <a:pt x="49" y="0"/>
                  <a:pt x="47" y="1"/>
                  <a:pt x="45" y="3"/>
                </a:cubicBezTo>
                <a:cubicBezTo>
                  <a:pt x="2" y="55"/>
                  <a:pt x="2" y="55"/>
                  <a:pt x="2" y="55"/>
                </a:cubicBezTo>
                <a:cubicBezTo>
                  <a:pt x="1" y="56"/>
                  <a:pt x="0" y="58"/>
                  <a:pt x="0" y="60"/>
                </a:cubicBezTo>
                <a:cubicBezTo>
                  <a:pt x="0" y="63"/>
                  <a:pt x="1" y="65"/>
                  <a:pt x="2" y="66"/>
                </a:cubicBezTo>
                <a:cubicBezTo>
                  <a:pt x="4" y="68"/>
                  <a:pt x="6" y="69"/>
                  <a:pt x="9" y="69"/>
                </a:cubicBezTo>
                <a:cubicBezTo>
                  <a:pt x="35" y="69"/>
                  <a:pt x="35" y="69"/>
                  <a:pt x="35" y="69"/>
                </a:cubicBezTo>
                <a:cubicBezTo>
                  <a:pt x="35" y="150"/>
                  <a:pt x="35" y="150"/>
                  <a:pt x="35" y="150"/>
                </a:cubicBezTo>
                <a:cubicBezTo>
                  <a:pt x="35" y="151"/>
                  <a:pt x="35" y="151"/>
                  <a:pt x="35" y="152"/>
                </a:cubicBezTo>
                <a:cubicBezTo>
                  <a:pt x="35" y="153"/>
                  <a:pt x="35" y="153"/>
                  <a:pt x="35" y="154"/>
                </a:cubicBezTo>
                <a:cubicBezTo>
                  <a:pt x="35" y="154"/>
                  <a:pt x="36" y="154"/>
                  <a:pt x="36" y="155"/>
                </a:cubicBezTo>
                <a:cubicBezTo>
                  <a:pt x="36" y="155"/>
                  <a:pt x="37" y="155"/>
                  <a:pt x="37" y="156"/>
                </a:cubicBezTo>
                <a:cubicBezTo>
                  <a:pt x="38" y="156"/>
                  <a:pt x="38" y="156"/>
                  <a:pt x="39" y="156"/>
                </a:cubicBezTo>
                <a:cubicBezTo>
                  <a:pt x="169" y="156"/>
                  <a:pt x="169" y="156"/>
                  <a:pt x="169" y="156"/>
                </a:cubicBezTo>
                <a:cubicBezTo>
                  <a:pt x="170" y="156"/>
                  <a:pt x="171" y="155"/>
                  <a:pt x="172" y="155"/>
                </a:cubicBezTo>
                <a:cubicBezTo>
                  <a:pt x="173" y="154"/>
                  <a:pt x="174" y="153"/>
                  <a:pt x="174" y="152"/>
                </a:cubicBezTo>
                <a:cubicBezTo>
                  <a:pt x="174" y="151"/>
                  <a:pt x="173" y="150"/>
                  <a:pt x="173" y="149"/>
                </a:cubicBezTo>
                <a:lnTo>
                  <a:pt x="151" y="123"/>
                </a:lnTo>
                <a:close/>
                <a:moveTo>
                  <a:pt x="151" y="123"/>
                </a:moveTo>
                <a:cubicBezTo>
                  <a:pt x="151" y="123"/>
                  <a:pt x="151" y="123"/>
                  <a:pt x="151" y="12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35" name="Freeform 76"/>
          <p:cNvSpPr>
            <a:spLocks noEditPoints="1"/>
          </p:cNvSpPr>
          <p:nvPr/>
        </p:nvSpPr>
        <p:spPr bwMode="auto">
          <a:xfrm>
            <a:off x="6089652" y="819150"/>
            <a:ext cx="169862" cy="153988"/>
          </a:xfrm>
          <a:custGeom>
            <a:avLst/>
            <a:gdLst>
              <a:gd name="T0" fmla="*/ 171 w 173"/>
              <a:gd name="T1" fmla="*/ 89 h 156"/>
              <a:gd name="T2" fmla="*/ 165 w 173"/>
              <a:gd name="T3" fmla="*/ 86 h 156"/>
              <a:gd name="T4" fmla="*/ 139 w 173"/>
              <a:gd name="T5" fmla="*/ 86 h 156"/>
              <a:gd name="T6" fmla="*/ 139 w 173"/>
              <a:gd name="T7" fmla="*/ 5 h 156"/>
              <a:gd name="T8" fmla="*/ 138 w 173"/>
              <a:gd name="T9" fmla="*/ 3 h 156"/>
              <a:gd name="T10" fmla="*/ 138 w 173"/>
              <a:gd name="T11" fmla="*/ 2 h 156"/>
              <a:gd name="T12" fmla="*/ 137 w 173"/>
              <a:gd name="T13" fmla="*/ 1 h 156"/>
              <a:gd name="T14" fmla="*/ 136 w 173"/>
              <a:gd name="T15" fmla="*/ 0 h 156"/>
              <a:gd name="T16" fmla="*/ 134 w 173"/>
              <a:gd name="T17" fmla="*/ 0 h 156"/>
              <a:gd name="T18" fmla="*/ 4 w 173"/>
              <a:gd name="T19" fmla="*/ 0 h 156"/>
              <a:gd name="T20" fmla="*/ 1 w 173"/>
              <a:gd name="T21" fmla="*/ 1 h 156"/>
              <a:gd name="T22" fmla="*/ 0 w 173"/>
              <a:gd name="T23" fmla="*/ 4 h 156"/>
              <a:gd name="T24" fmla="*/ 1 w 173"/>
              <a:gd name="T25" fmla="*/ 7 h 156"/>
              <a:gd name="T26" fmla="*/ 22 w 173"/>
              <a:gd name="T27" fmla="*/ 33 h 156"/>
              <a:gd name="T28" fmla="*/ 26 w 173"/>
              <a:gd name="T29" fmla="*/ 34 h 156"/>
              <a:gd name="T30" fmla="*/ 104 w 173"/>
              <a:gd name="T31" fmla="*/ 34 h 156"/>
              <a:gd name="T32" fmla="*/ 104 w 173"/>
              <a:gd name="T33" fmla="*/ 86 h 156"/>
              <a:gd name="T34" fmla="*/ 78 w 173"/>
              <a:gd name="T35" fmla="*/ 86 h 156"/>
              <a:gd name="T36" fmla="*/ 72 w 173"/>
              <a:gd name="T37" fmla="*/ 89 h 156"/>
              <a:gd name="T38" fmla="*/ 69 w 173"/>
              <a:gd name="T39" fmla="*/ 95 h 156"/>
              <a:gd name="T40" fmla="*/ 71 w 173"/>
              <a:gd name="T41" fmla="*/ 101 h 156"/>
              <a:gd name="T42" fmla="*/ 115 w 173"/>
              <a:gd name="T43" fmla="*/ 153 h 156"/>
              <a:gd name="T44" fmla="*/ 121 w 173"/>
              <a:gd name="T45" fmla="*/ 156 h 156"/>
              <a:gd name="T46" fmla="*/ 128 w 173"/>
              <a:gd name="T47" fmla="*/ 153 h 156"/>
              <a:gd name="T48" fmla="*/ 171 w 173"/>
              <a:gd name="T49" fmla="*/ 101 h 156"/>
              <a:gd name="T50" fmla="*/ 173 w 173"/>
              <a:gd name="T51" fmla="*/ 95 h 156"/>
              <a:gd name="T52" fmla="*/ 171 w 173"/>
              <a:gd name="T53" fmla="*/ 89 h 156"/>
              <a:gd name="T54" fmla="*/ 171 w 173"/>
              <a:gd name="T55" fmla="*/ 89 h 156"/>
              <a:gd name="T56" fmla="*/ 171 w 173"/>
              <a:gd name="T57" fmla="*/ 8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3" h="156">
                <a:moveTo>
                  <a:pt x="171" y="89"/>
                </a:moveTo>
                <a:cubicBezTo>
                  <a:pt x="169" y="87"/>
                  <a:pt x="167" y="86"/>
                  <a:pt x="165" y="86"/>
                </a:cubicBezTo>
                <a:cubicBezTo>
                  <a:pt x="139" y="86"/>
                  <a:pt x="139" y="86"/>
                  <a:pt x="139" y="86"/>
                </a:cubicBezTo>
                <a:cubicBezTo>
                  <a:pt x="139" y="5"/>
                  <a:pt x="139" y="5"/>
                  <a:pt x="139" y="5"/>
                </a:cubicBezTo>
                <a:cubicBezTo>
                  <a:pt x="139" y="5"/>
                  <a:pt x="139" y="4"/>
                  <a:pt x="138" y="3"/>
                </a:cubicBezTo>
                <a:cubicBezTo>
                  <a:pt x="138" y="3"/>
                  <a:pt x="138" y="2"/>
                  <a:pt x="138" y="2"/>
                </a:cubicBezTo>
                <a:cubicBezTo>
                  <a:pt x="138" y="2"/>
                  <a:pt x="138" y="1"/>
                  <a:pt x="137" y="1"/>
                </a:cubicBezTo>
                <a:cubicBezTo>
                  <a:pt x="137" y="0"/>
                  <a:pt x="137" y="0"/>
                  <a:pt x="136" y="0"/>
                </a:cubicBezTo>
                <a:cubicBezTo>
                  <a:pt x="136" y="0"/>
                  <a:pt x="135" y="0"/>
                  <a:pt x="134" y="0"/>
                </a:cubicBezTo>
                <a:cubicBezTo>
                  <a:pt x="4" y="0"/>
                  <a:pt x="4" y="0"/>
                  <a:pt x="4" y="0"/>
                </a:cubicBezTo>
                <a:cubicBezTo>
                  <a:pt x="3" y="0"/>
                  <a:pt x="2" y="0"/>
                  <a:pt x="1" y="1"/>
                </a:cubicBezTo>
                <a:cubicBezTo>
                  <a:pt x="0" y="2"/>
                  <a:pt x="0" y="3"/>
                  <a:pt x="0" y="4"/>
                </a:cubicBezTo>
                <a:cubicBezTo>
                  <a:pt x="0" y="5"/>
                  <a:pt x="0" y="6"/>
                  <a:pt x="1" y="7"/>
                </a:cubicBezTo>
                <a:cubicBezTo>
                  <a:pt x="22" y="33"/>
                  <a:pt x="22" y="33"/>
                  <a:pt x="22" y="33"/>
                </a:cubicBezTo>
                <a:cubicBezTo>
                  <a:pt x="23" y="34"/>
                  <a:pt x="24" y="34"/>
                  <a:pt x="26" y="34"/>
                </a:cubicBezTo>
                <a:cubicBezTo>
                  <a:pt x="104" y="34"/>
                  <a:pt x="104" y="34"/>
                  <a:pt x="104" y="34"/>
                </a:cubicBezTo>
                <a:cubicBezTo>
                  <a:pt x="104" y="86"/>
                  <a:pt x="104" y="86"/>
                  <a:pt x="104" y="86"/>
                </a:cubicBezTo>
                <a:cubicBezTo>
                  <a:pt x="78" y="86"/>
                  <a:pt x="78" y="86"/>
                  <a:pt x="78" y="86"/>
                </a:cubicBezTo>
                <a:cubicBezTo>
                  <a:pt x="76" y="86"/>
                  <a:pt x="73" y="87"/>
                  <a:pt x="72" y="89"/>
                </a:cubicBezTo>
                <a:cubicBezTo>
                  <a:pt x="70" y="91"/>
                  <a:pt x="69" y="93"/>
                  <a:pt x="69" y="95"/>
                </a:cubicBezTo>
                <a:cubicBezTo>
                  <a:pt x="69" y="97"/>
                  <a:pt x="70" y="99"/>
                  <a:pt x="71" y="101"/>
                </a:cubicBezTo>
                <a:cubicBezTo>
                  <a:pt x="115" y="153"/>
                  <a:pt x="115" y="153"/>
                  <a:pt x="115" y="153"/>
                </a:cubicBezTo>
                <a:cubicBezTo>
                  <a:pt x="116" y="155"/>
                  <a:pt x="119" y="156"/>
                  <a:pt x="121" y="156"/>
                </a:cubicBezTo>
                <a:cubicBezTo>
                  <a:pt x="124" y="156"/>
                  <a:pt x="126" y="155"/>
                  <a:pt x="128" y="153"/>
                </a:cubicBezTo>
                <a:cubicBezTo>
                  <a:pt x="171" y="101"/>
                  <a:pt x="171" y="101"/>
                  <a:pt x="171" y="101"/>
                </a:cubicBezTo>
                <a:cubicBezTo>
                  <a:pt x="173" y="99"/>
                  <a:pt x="173" y="97"/>
                  <a:pt x="173" y="95"/>
                </a:cubicBezTo>
                <a:cubicBezTo>
                  <a:pt x="173" y="93"/>
                  <a:pt x="172" y="91"/>
                  <a:pt x="171" y="89"/>
                </a:cubicBezTo>
                <a:close/>
                <a:moveTo>
                  <a:pt x="171" y="89"/>
                </a:moveTo>
                <a:cubicBezTo>
                  <a:pt x="171" y="89"/>
                  <a:pt x="171" y="89"/>
                  <a:pt x="171" y="8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36" name="Freeform 77"/>
          <p:cNvSpPr>
            <a:spLocks noEditPoints="1"/>
          </p:cNvSpPr>
          <p:nvPr/>
        </p:nvSpPr>
        <p:spPr bwMode="auto">
          <a:xfrm>
            <a:off x="5589589" y="671514"/>
            <a:ext cx="101600" cy="12700"/>
          </a:xfrm>
          <a:custGeom>
            <a:avLst/>
            <a:gdLst>
              <a:gd name="T0" fmla="*/ 103 w 104"/>
              <a:gd name="T1" fmla="*/ 1 h 13"/>
              <a:gd name="T2" fmla="*/ 100 w 104"/>
              <a:gd name="T3" fmla="*/ 0 h 13"/>
              <a:gd name="T4" fmla="*/ 3 w 104"/>
              <a:gd name="T5" fmla="*/ 0 h 13"/>
              <a:gd name="T6" fmla="*/ 1 w 104"/>
              <a:gd name="T7" fmla="*/ 1 h 13"/>
              <a:gd name="T8" fmla="*/ 0 w 104"/>
              <a:gd name="T9" fmla="*/ 3 h 13"/>
              <a:gd name="T10" fmla="*/ 0 w 104"/>
              <a:gd name="T11" fmla="*/ 9 h 13"/>
              <a:gd name="T12" fmla="*/ 1 w 104"/>
              <a:gd name="T13" fmla="*/ 12 h 13"/>
              <a:gd name="T14" fmla="*/ 3 w 104"/>
              <a:gd name="T15" fmla="*/ 13 h 13"/>
              <a:gd name="T16" fmla="*/ 100 w 104"/>
              <a:gd name="T17" fmla="*/ 13 h 13"/>
              <a:gd name="T18" fmla="*/ 103 w 104"/>
              <a:gd name="T19" fmla="*/ 12 h 13"/>
              <a:gd name="T20" fmla="*/ 104 w 104"/>
              <a:gd name="T21" fmla="*/ 9 h 13"/>
              <a:gd name="T22" fmla="*/ 104 w 104"/>
              <a:gd name="T23" fmla="*/ 3 h 13"/>
              <a:gd name="T24" fmla="*/ 103 w 104"/>
              <a:gd name="T25" fmla="*/ 1 h 13"/>
              <a:gd name="T26" fmla="*/ 103 w 104"/>
              <a:gd name="T27" fmla="*/ 1 h 13"/>
              <a:gd name="T28" fmla="*/ 103 w 104"/>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3">
                <a:moveTo>
                  <a:pt x="103" y="1"/>
                </a:moveTo>
                <a:cubicBezTo>
                  <a:pt x="102" y="0"/>
                  <a:pt x="101" y="0"/>
                  <a:pt x="100" y="0"/>
                </a:cubicBezTo>
                <a:cubicBezTo>
                  <a:pt x="3" y="0"/>
                  <a:pt x="3" y="0"/>
                  <a:pt x="3" y="0"/>
                </a:cubicBezTo>
                <a:cubicBezTo>
                  <a:pt x="2" y="0"/>
                  <a:pt x="1" y="0"/>
                  <a:pt x="1" y="1"/>
                </a:cubicBezTo>
                <a:cubicBezTo>
                  <a:pt x="0" y="1"/>
                  <a:pt x="0" y="2"/>
                  <a:pt x="0" y="3"/>
                </a:cubicBezTo>
                <a:cubicBezTo>
                  <a:pt x="0" y="9"/>
                  <a:pt x="0" y="9"/>
                  <a:pt x="0" y="9"/>
                </a:cubicBezTo>
                <a:cubicBezTo>
                  <a:pt x="0" y="10"/>
                  <a:pt x="0" y="11"/>
                  <a:pt x="1" y="12"/>
                </a:cubicBezTo>
                <a:cubicBezTo>
                  <a:pt x="1" y="12"/>
                  <a:pt x="2" y="13"/>
                  <a:pt x="3" y="13"/>
                </a:cubicBezTo>
                <a:cubicBezTo>
                  <a:pt x="100" y="13"/>
                  <a:pt x="100" y="13"/>
                  <a:pt x="100" y="13"/>
                </a:cubicBezTo>
                <a:cubicBezTo>
                  <a:pt x="101" y="13"/>
                  <a:pt x="102" y="12"/>
                  <a:pt x="103" y="12"/>
                </a:cubicBezTo>
                <a:cubicBezTo>
                  <a:pt x="103" y="11"/>
                  <a:pt x="104" y="10"/>
                  <a:pt x="104" y="9"/>
                </a:cubicBezTo>
                <a:cubicBezTo>
                  <a:pt x="104" y="3"/>
                  <a:pt x="104" y="3"/>
                  <a:pt x="104" y="3"/>
                </a:cubicBezTo>
                <a:cubicBezTo>
                  <a:pt x="104" y="2"/>
                  <a:pt x="103" y="1"/>
                  <a:pt x="103" y="1"/>
                </a:cubicBezTo>
                <a:close/>
                <a:moveTo>
                  <a:pt x="103" y="1"/>
                </a:moveTo>
                <a:cubicBezTo>
                  <a:pt x="103" y="1"/>
                  <a:pt x="103" y="1"/>
                  <a:pt x="103"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37" name="Freeform 78"/>
          <p:cNvSpPr>
            <a:spLocks noEditPoints="1"/>
          </p:cNvSpPr>
          <p:nvPr/>
        </p:nvSpPr>
        <p:spPr bwMode="auto">
          <a:xfrm>
            <a:off x="5527676" y="577851"/>
            <a:ext cx="57150" cy="98425"/>
          </a:xfrm>
          <a:custGeom>
            <a:avLst/>
            <a:gdLst>
              <a:gd name="T0" fmla="*/ 10 w 58"/>
              <a:gd name="T1" fmla="*/ 1 h 101"/>
              <a:gd name="T2" fmla="*/ 8 w 58"/>
              <a:gd name="T3" fmla="*/ 0 h 101"/>
              <a:gd name="T4" fmla="*/ 6 w 58"/>
              <a:gd name="T5" fmla="*/ 1 h 101"/>
              <a:gd name="T6" fmla="*/ 1 w 58"/>
              <a:gd name="T7" fmla="*/ 6 h 101"/>
              <a:gd name="T8" fmla="*/ 0 w 58"/>
              <a:gd name="T9" fmla="*/ 8 h 101"/>
              <a:gd name="T10" fmla="*/ 1 w 58"/>
              <a:gd name="T11" fmla="*/ 11 h 101"/>
              <a:gd name="T12" fmla="*/ 40 w 58"/>
              <a:gd name="T13" fmla="*/ 50 h 101"/>
              <a:gd name="T14" fmla="*/ 1 w 58"/>
              <a:gd name="T15" fmla="*/ 90 h 101"/>
              <a:gd name="T16" fmla="*/ 0 w 58"/>
              <a:gd name="T17" fmla="*/ 93 h 101"/>
              <a:gd name="T18" fmla="*/ 1 w 58"/>
              <a:gd name="T19" fmla="*/ 95 h 101"/>
              <a:gd name="T20" fmla="*/ 6 w 58"/>
              <a:gd name="T21" fmla="*/ 100 h 101"/>
              <a:gd name="T22" fmla="*/ 8 w 58"/>
              <a:gd name="T23" fmla="*/ 101 h 101"/>
              <a:gd name="T24" fmla="*/ 10 w 58"/>
              <a:gd name="T25" fmla="*/ 100 h 101"/>
              <a:gd name="T26" fmla="*/ 57 w 58"/>
              <a:gd name="T27" fmla="*/ 53 h 101"/>
              <a:gd name="T28" fmla="*/ 58 w 58"/>
              <a:gd name="T29" fmla="*/ 50 h 101"/>
              <a:gd name="T30" fmla="*/ 57 w 58"/>
              <a:gd name="T31" fmla="*/ 48 h 101"/>
              <a:gd name="T32" fmla="*/ 10 w 58"/>
              <a:gd name="T33" fmla="*/ 1 h 101"/>
              <a:gd name="T34" fmla="*/ 10 w 58"/>
              <a:gd name="T35" fmla="*/ 1 h 101"/>
              <a:gd name="T36" fmla="*/ 10 w 58"/>
              <a:gd name="T37"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01">
                <a:moveTo>
                  <a:pt x="10" y="1"/>
                </a:moveTo>
                <a:cubicBezTo>
                  <a:pt x="10" y="0"/>
                  <a:pt x="9" y="0"/>
                  <a:pt x="8" y="0"/>
                </a:cubicBezTo>
                <a:cubicBezTo>
                  <a:pt x="7" y="0"/>
                  <a:pt x="6" y="0"/>
                  <a:pt x="6" y="1"/>
                </a:cubicBezTo>
                <a:cubicBezTo>
                  <a:pt x="1" y="6"/>
                  <a:pt x="1" y="6"/>
                  <a:pt x="1" y="6"/>
                </a:cubicBezTo>
                <a:cubicBezTo>
                  <a:pt x="0" y="7"/>
                  <a:pt x="0" y="8"/>
                  <a:pt x="0" y="8"/>
                </a:cubicBezTo>
                <a:cubicBezTo>
                  <a:pt x="0" y="9"/>
                  <a:pt x="0" y="10"/>
                  <a:pt x="1" y="11"/>
                </a:cubicBezTo>
                <a:cubicBezTo>
                  <a:pt x="40" y="50"/>
                  <a:pt x="40" y="50"/>
                  <a:pt x="40" y="50"/>
                </a:cubicBezTo>
                <a:cubicBezTo>
                  <a:pt x="1" y="90"/>
                  <a:pt x="1" y="90"/>
                  <a:pt x="1" y="90"/>
                </a:cubicBezTo>
                <a:cubicBezTo>
                  <a:pt x="0" y="91"/>
                  <a:pt x="0" y="92"/>
                  <a:pt x="0" y="93"/>
                </a:cubicBezTo>
                <a:cubicBezTo>
                  <a:pt x="0" y="93"/>
                  <a:pt x="0" y="94"/>
                  <a:pt x="1" y="95"/>
                </a:cubicBezTo>
                <a:cubicBezTo>
                  <a:pt x="6" y="100"/>
                  <a:pt x="6" y="100"/>
                  <a:pt x="6" y="100"/>
                </a:cubicBezTo>
                <a:cubicBezTo>
                  <a:pt x="6" y="101"/>
                  <a:pt x="7" y="101"/>
                  <a:pt x="8" y="101"/>
                </a:cubicBezTo>
                <a:cubicBezTo>
                  <a:pt x="9" y="101"/>
                  <a:pt x="10" y="101"/>
                  <a:pt x="10" y="100"/>
                </a:cubicBezTo>
                <a:cubicBezTo>
                  <a:pt x="57" y="53"/>
                  <a:pt x="57" y="53"/>
                  <a:pt x="57" y="53"/>
                </a:cubicBezTo>
                <a:cubicBezTo>
                  <a:pt x="58" y="52"/>
                  <a:pt x="58" y="51"/>
                  <a:pt x="58" y="50"/>
                </a:cubicBezTo>
                <a:cubicBezTo>
                  <a:pt x="58" y="50"/>
                  <a:pt x="58" y="49"/>
                  <a:pt x="57" y="48"/>
                </a:cubicBezTo>
                <a:lnTo>
                  <a:pt x="10" y="1"/>
                </a:lnTo>
                <a:close/>
                <a:moveTo>
                  <a:pt x="10" y="1"/>
                </a:moveTo>
                <a:cubicBezTo>
                  <a:pt x="10" y="1"/>
                  <a:pt x="10" y="1"/>
                  <a:pt x="10"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38" name="Freeform 79"/>
          <p:cNvSpPr>
            <a:spLocks noEditPoints="1"/>
          </p:cNvSpPr>
          <p:nvPr/>
        </p:nvSpPr>
        <p:spPr bwMode="auto">
          <a:xfrm>
            <a:off x="2667002" y="542926"/>
            <a:ext cx="198437" cy="200025"/>
          </a:xfrm>
          <a:custGeom>
            <a:avLst/>
            <a:gdLst>
              <a:gd name="T0" fmla="*/ 189 w 202"/>
              <a:gd name="T1" fmla="*/ 51 h 203"/>
              <a:gd name="T2" fmla="*/ 152 w 202"/>
              <a:gd name="T3" fmla="*/ 14 h 203"/>
              <a:gd name="T4" fmla="*/ 101 w 202"/>
              <a:gd name="T5" fmla="*/ 0 h 203"/>
              <a:gd name="T6" fmla="*/ 50 w 202"/>
              <a:gd name="T7" fmla="*/ 14 h 203"/>
              <a:gd name="T8" fmla="*/ 13 w 202"/>
              <a:gd name="T9" fmla="*/ 51 h 203"/>
              <a:gd name="T10" fmla="*/ 0 w 202"/>
              <a:gd name="T11" fmla="*/ 101 h 203"/>
              <a:gd name="T12" fmla="*/ 13 w 202"/>
              <a:gd name="T13" fmla="*/ 152 h 203"/>
              <a:gd name="T14" fmla="*/ 50 w 202"/>
              <a:gd name="T15" fmla="*/ 189 h 203"/>
              <a:gd name="T16" fmla="*/ 101 w 202"/>
              <a:gd name="T17" fmla="*/ 203 h 203"/>
              <a:gd name="T18" fmla="*/ 152 w 202"/>
              <a:gd name="T19" fmla="*/ 189 h 203"/>
              <a:gd name="T20" fmla="*/ 189 w 202"/>
              <a:gd name="T21" fmla="*/ 152 h 203"/>
              <a:gd name="T22" fmla="*/ 202 w 202"/>
              <a:gd name="T23" fmla="*/ 101 h 203"/>
              <a:gd name="T24" fmla="*/ 189 w 202"/>
              <a:gd name="T25" fmla="*/ 51 h 203"/>
              <a:gd name="T26" fmla="*/ 167 w 202"/>
              <a:gd name="T27" fmla="*/ 120 h 203"/>
              <a:gd name="T28" fmla="*/ 153 w 202"/>
              <a:gd name="T29" fmla="*/ 133 h 203"/>
              <a:gd name="T30" fmla="*/ 147 w 202"/>
              <a:gd name="T31" fmla="*/ 136 h 203"/>
              <a:gd name="T32" fmla="*/ 141 w 202"/>
              <a:gd name="T33" fmla="*/ 133 h 203"/>
              <a:gd name="T34" fmla="*/ 101 w 202"/>
              <a:gd name="T35" fmla="*/ 93 h 203"/>
              <a:gd name="T36" fmla="*/ 60 w 202"/>
              <a:gd name="T37" fmla="*/ 133 h 203"/>
              <a:gd name="T38" fmla="*/ 55 w 202"/>
              <a:gd name="T39" fmla="*/ 136 h 203"/>
              <a:gd name="T40" fmla="*/ 49 w 202"/>
              <a:gd name="T41" fmla="*/ 133 h 203"/>
              <a:gd name="T42" fmla="*/ 35 w 202"/>
              <a:gd name="T43" fmla="*/ 120 h 203"/>
              <a:gd name="T44" fmla="*/ 33 w 202"/>
              <a:gd name="T45" fmla="*/ 114 h 203"/>
              <a:gd name="T46" fmla="*/ 35 w 202"/>
              <a:gd name="T47" fmla="*/ 108 h 203"/>
              <a:gd name="T48" fmla="*/ 95 w 202"/>
              <a:gd name="T49" fmla="*/ 48 h 203"/>
              <a:gd name="T50" fmla="*/ 101 w 202"/>
              <a:gd name="T51" fmla="*/ 46 h 203"/>
              <a:gd name="T52" fmla="*/ 107 w 202"/>
              <a:gd name="T53" fmla="*/ 48 h 203"/>
              <a:gd name="T54" fmla="*/ 167 w 202"/>
              <a:gd name="T55" fmla="*/ 108 h 203"/>
              <a:gd name="T56" fmla="*/ 169 w 202"/>
              <a:gd name="T57" fmla="*/ 114 h 203"/>
              <a:gd name="T58" fmla="*/ 167 w 202"/>
              <a:gd name="T59" fmla="*/ 120 h 203"/>
              <a:gd name="T60" fmla="*/ 167 w 202"/>
              <a:gd name="T61" fmla="*/ 120 h 203"/>
              <a:gd name="T62" fmla="*/ 167 w 202"/>
              <a:gd name="T63" fmla="*/ 12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 h="203">
                <a:moveTo>
                  <a:pt x="189" y="51"/>
                </a:moveTo>
                <a:cubicBezTo>
                  <a:pt x="180" y="35"/>
                  <a:pt x="167" y="23"/>
                  <a:pt x="152" y="14"/>
                </a:cubicBezTo>
                <a:cubicBezTo>
                  <a:pt x="136" y="5"/>
                  <a:pt x="119" y="0"/>
                  <a:pt x="101" y="0"/>
                </a:cubicBezTo>
                <a:cubicBezTo>
                  <a:pt x="83" y="0"/>
                  <a:pt x="66" y="5"/>
                  <a:pt x="50" y="14"/>
                </a:cubicBezTo>
                <a:cubicBezTo>
                  <a:pt x="35" y="23"/>
                  <a:pt x="22" y="35"/>
                  <a:pt x="13" y="51"/>
                </a:cubicBezTo>
                <a:cubicBezTo>
                  <a:pt x="4" y="66"/>
                  <a:pt x="0" y="83"/>
                  <a:pt x="0" y="101"/>
                </a:cubicBezTo>
                <a:cubicBezTo>
                  <a:pt x="0" y="120"/>
                  <a:pt x="4" y="137"/>
                  <a:pt x="13" y="152"/>
                </a:cubicBezTo>
                <a:cubicBezTo>
                  <a:pt x="22" y="168"/>
                  <a:pt x="35" y="180"/>
                  <a:pt x="50" y="189"/>
                </a:cubicBezTo>
                <a:cubicBezTo>
                  <a:pt x="66" y="198"/>
                  <a:pt x="83" y="203"/>
                  <a:pt x="101" y="203"/>
                </a:cubicBezTo>
                <a:cubicBezTo>
                  <a:pt x="119" y="203"/>
                  <a:pt x="136" y="198"/>
                  <a:pt x="152" y="189"/>
                </a:cubicBezTo>
                <a:cubicBezTo>
                  <a:pt x="167" y="180"/>
                  <a:pt x="180" y="168"/>
                  <a:pt x="189" y="152"/>
                </a:cubicBezTo>
                <a:cubicBezTo>
                  <a:pt x="198" y="137"/>
                  <a:pt x="202" y="120"/>
                  <a:pt x="202" y="101"/>
                </a:cubicBezTo>
                <a:cubicBezTo>
                  <a:pt x="202" y="83"/>
                  <a:pt x="198" y="66"/>
                  <a:pt x="189" y="51"/>
                </a:cubicBezTo>
                <a:close/>
                <a:moveTo>
                  <a:pt x="167" y="120"/>
                </a:moveTo>
                <a:cubicBezTo>
                  <a:pt x="153" y="133"/>
                  <a:pt x="153" y="133"/>
                  <a:pt x="153" y="133"/>
                </a:cubicBezTo>
                <a:cubicBezTo>
                  <a:pt x="152" y="135"/>
                  <a:pt x="150" y="136"/>
                  <a:pt x="147" y="136"/>
                </a:cubicBezTo>
                <a:cubicBezTo>
                  <a:pt x="145" y="136"/>
                  <a:pt x="143" y="135"/>
                  <a:pt x="141" y="133"/>
                </a:cubicBezTo>
                <a:cubicBezTo>
                  <a:pt x="101" y="93"/>
                  <a:pt x="101" y="93"/>
                  <a:pt x="101" y="93"/>
                </a:cubicBezTo>
                <a:cubicBezTo>
                  <a:pt x="60" y="133"/>
                  <a:pt x="60" y="133"/>
                  <a:pt x="60" y="133"/>
                </a:cubicBezTo>
                <a:cubicBezTo>
                  <a:pt x="59" y="135"/>
                  <a:pt x="57" y="136"/>
                  <a:pt x="55" y="136"/>
                </a:cubicBezTo>
                <a:cubicBezTo>
                  <a:pt x="52" y="136"/>
                  <a:pt x="50" y="135"/>
                  <a:pt x="49" y="133"/>
                </a:cubicBezTo>
                <a:cubicBezTo>
                  <a:pt x="35" y="120"/>
                  <a:pt x="35" y="120"/>
                  <a:pt x="35" y="120"/>
                </a:cubicBezTo>
                <a:cubicBezTo>
                  <a:pt x="33" y="118"/>
                  <a:pt x="33" y="116"/>
                  <a:pt x="33" y="114"/>
                </a:cubicBezTo>
                <a:cubicBezTo>
                  <a:pt x="33" y="112"/>
                  <a:pt x="33" y="110"/>
                  <a:pt x="35" y="108"/>
                </a:cubicBezTo>
                <a:cubicBezTo>
                  <a:pt x="95" y="48"/>
                  <a:pt x="95" y="48"/>
                  <a:pt x="95" y="48"/>
                </a:cubicBezTo>
                <a:cubicBezTo>
                  <a:pt x="97" y="47"/>
                  <a:pt x="99" y="46"/>
                  <a:pt x="101" y="46"/>
                </a:cubicBezTo>
                <a:cubicBezTo>
                  <a:pt x="103" y="46"/>
                  <a:pt x="105" y="47"/>
                  <a:pt x="107" y="48"/>
                </a:cubicBezTo>
                <a:cubicBezTo>
                  <a:pt x="167" y="108"/>
                  <a:pt x="167" y="108"/>
                  <a:pt x="167" y="108"/>
                </a:cubicBezTo>
                <a:cubicBezTo>
                  <a:pt x="168" y="110"/>
                  <a:pt x="169" y="112"/>
                  <a:pt x="169" y="114"/>
                </a:cubicBezTo>
                <a:cubicBezTo>
                  <a:pt x="169" y="116"/>
                  <a:pt x="168" y="118"/>
                  <a:pt x="167" y="120"/>
                </a:cubicBezTo>
                <a:close/>
                <a:moveTo>
                  <a:pt x="167" y="120"/>
                </a:moveTo>
                <a:cubicBezTo>
                  <a:pt x="167" y="120"/>
                  <a:pt x="167" y="120"/>
                  <a:pt x="167" y="12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39" name="Freeform 80"/>
          <p:cNvSpPr>
            <a:spLocks noEditPoints="1"/>
          </p:cNvSpPr>
          <p:nvPr/>
        </p:nvSpPr>
        <p:spPr bwMode="auto">
          <a:xfrm>
            <a:off x="2954339" y="817564"/>
            <a:ext cx="166687" cy="166688"/>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1 h 170"/>
              <a:gd name="T14" fmla="*/ 32 w 170"/>
              <a:gd name="T15" fmla="*/ 170 h 170"/>
              <a:gd name="T16" fmla="*/ 138 w 170"/>
              <a:gd name="T17" fmla="*/ 170 h 170"/>
              <a:gd name="T18" fmla="*/ 161 w 170"/>
              <a:gd name="T19" fmla="*/ 161 h 170"/>
              <a:gd name="T20" fmla="*/ 170 w 170"/>
              <a:gd name="T21" fmla="*/ 138 h 170"/>
              <a:gd name="T22" fmla="*/ 170 w 170"/>
              <a:gd name="T23" fmla="*/ 32 h 170"/>
              <a:gd name="T24" fmla="*/ 161 w 170"/>
              <a:gd name="T25" fmla="*/ 9 h 170"/>
              <a:gd name="T26" fmla="*/ 142 w 170"/>
              <a:gd name="T27" fmla="*/ 138 h 170"/>
              <a:gd name="T28" fmla="*/ 141 w 170"/>
              <a:gd name="T29" fmla="*/ 141 h 170"/>
              <a:gd name="T30" fmla="*/ 138 w 170"/>
              <a:gd name="T31" fmla="*/ 142 h 170"/>
              <a:gd name="T32" fmla="*/ 32 w 170"/>
              <a:gd name="T33" fmla="*/ 142 h 170"/>
              <a:gd name="T34" fmla="*/ 30 w 170"/>
              <a:gd name="T35" fmla="*/ 141 h 170"/>
              <a:gd name="T36" fmla="*/ 29 w 170"/>
              <a:gd name="T37" fmla="*/ 138 h 170"/>
              <a:gd name="T38" fmla="*/ 29 w 170"/>
              <a:gd name="T39" fmla="*/ 32 h 170"/>
              <a:gd name="T40" fmla="*/ 30 w 170"/>
              <a:gd name="T41" fmla="*/ 30 h 170"/>
              <a:gd name="T42" fmla="*/ 32 w 170"/>
              <a:gd name="T43" fmla="*/ 28 h 170"/>
              <a:gd name="T44" fmla="*/ 138 w 170"/>
              <a:gd name="T45" fmla="*/ 28 h 170"/>
              <a:gd name="T46" fmla="*/ 141 w 170"/>
              <a:gd name="T47" fmla="*/ 30 h 170"/>
              <a:gd name="T48" fmla="*/ 142 w 170"/>
              <a:gd name="T49" fmla="*/ 32 h 170"/>
              <a:gd name="T50" fmla="*/ 142 w 170"/>
              <a:gd name="T51" fmla="*/ 138 h 170"/>
              <a:gd name="T52" fmla="*/ 142 w 170"/>
              <a:gd name="T53" fmla="*/ 138 h 170"/>
              <a:gd name="T54" fmla="*/ 142 w 170"/>
              <a:gd name="T55" fmla="*/ 13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6"/>
                  <a:pt x="0" y="23"/>
                  <a:pt x="0" y="32"/>
                </a:cubicBezTo>
                <a:cubicBezTo>
                  <a:pt x="0" y="138"/>
                  <a:pt x="0" y="138"/>
                  <a:pt x="0" y="138"/>
                </a:cubicBezTo>
                <a:cubicBezTo>
                  <a:pt x="0" y="147"/>
                  <a:pt x="3" y="155"/>
                  <a:pt x="10" y="161"/>
                </a:cubicBezTo>
                <a:cubicBezTo>
                  <a:pt x="16" y="167"/>
                  <a:pt x="23" y="170"/>
                  <a:pt x="32" y="170"/>
                </a:cubicBezTo>
                <a:cubicBezTo>
                  <a:pt x="138" y="170"/>
                  <a:pt x="138" y="170"/>
                  <a:pt x="138" y="170"/>
                </a:cubicBezTo>
                <a:cubicBezTo>
                  <a:pt x="147" y="170"/>
                  <a:pt x="155" y="167"/>
                  <a:pt x="161" y="161"/>
                </a:cubicBezTo>
                <a:cubicBezTo>
                  <a:pt x="167" y="155"/>
                  <a:pt x="170" y="147"/>
                  <a:pt x="170" y="138"/>
                </a:cubicBezTo>
                <a:cubicBezTo>
                  <a:pt x="170" y="32"/>
                  <a:pt x="170" y="32"/>
                  <a:pt x="170" y="32"/>
                </a:cubicBezTo>
                <a:cubicBezTo>
                  <a:pt x="170" y="23"/>
                  <a:pt x="167" y="16"/>
                  <a:pt x="161" y="9"/>
                </a:cubicBezTo>
                <a:close/>
                <a:moveTo>
                  <a:pt x="142" y="138"/>
                </a:moveTo>
                <a:cubicBezTo>
                  <a:pt x="142" y="139"/>
                  <a:pt x="142" y="140"/>
                  <a:pt x="141" y="141"/>
                </a:cubicBezTo>
                <a:cubicBezTo>
                  <a:pt x="140" y="141"/>
                  <a:pt x="139" y="142"/>
                  <a:pt x="138" y="142"/>
                </a:cubicBezTo>
                <a:cubicBezTo>
                  <a:pt x="32" y="142"/>
                  <a:pt x="32" y="142"/>
                  <a:pt x="32" y="142"/>
                </a:cubicBezTo>
                <a:cubicBezTo>
                  <a:pt x="31" y="142"/>
                  <a:pt x="30" y="141"/>
                  <a:pt x="30" y="141"/>
                </a:cubicBezTo>
                <a:cubicBezTo>
                  <a:pt x="29" y="140"/>
                  <a:pt x="29" y="139"/>
                  <a:pt x="29" y="138"/>
                </a:cubicBezTo>
                <a:cubicBezTo>
                  <a:pt x="29" y="32"/>
                  <a:pt x="29" y="32"/>
                  <a:pt x="29" y="32"/>
                </a:cubicBezTo>
                <a:cubicBezTo>
                  <a:pt x="29" y="31"/>
                  <a:pt x="29" y="30"/>
                  <a:pt x="30" y="30"/>
                </a:cubicBezTo>
                <a:cubicBezTo>
                  <a:pt x="30" y="29"/>
                  <a:pt x="31" y="28"/>
                  <a:pt x="32" y="28"/>
                </a:cubicBezTo>
                <a:cubicBezTo>
                  <a:pt x="138" y="28"/>
                  <a:pt x="138" y="28"/>
                  <a:pt x="138" y="28"/>
                </a:cubicBezTo>
                <a:cubicBezTo>
                  <a:pt x="139" y="28"/>
                  <a:pt x="140" y="29"/>
                  <a:pt x="141" y="30"/>
                </a:cubicBezTo>
                <a:cubicBezTo>
                  <a:pt x="142" y="30"/>
                  <a:pt x="142" y="31"/>
                  <a:pt x="142" y="32"/>
                </a:cubicBezTo>
                <a:cubicBezTo>
                  <a:pt x="142" y="138"/>
                  <a:pt x="142" y="138"/>
                  <a:pt x="142" y="138"/>
                </a:cubicBezTo>
                <a:close/>
                <a:moveTo>
                  <a:pt x="142" y="138"/>
                </a:moveTo>
                <a:cubicBezTo>
                  <a:pt x="142" y="138"/>
                  <a:pt x="142" y="138"/>
                  <a:pt x="142" y="13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40" name="Freeform 81"/>
          <p:cNvSpPr>
            <a:spLocks noEditPoints="1"/>
          </p:cNvSpPr>
          <p:nvPr/>
        </p:nvSpPr>
        <p:spPr bwMode="auto">
          <a:xfrm>
            <a:off x="3003552" y="860425"/>
            <a:ext cx="63500" cy="82550"/>
          </a:xfrm>
          <a:custGeom>
            <a:avLst/>
            <a:gdLst>
              <a:gd name="T0" fmla="*/ 57 w 64"/>
              <a:gd name="T1" fmla="*/ 0 h 85"/>
              <a:gd name="T2" fmla="*/ 52 w 64"/>
              <a:gd name="T3" fmla="*/ 1 h 85"/>
              <a:gd name="T4" fmla="*/ 3 w 64"/>
              <a:gd name="T5" fmla="*/ 36 h 85"/>
              <a:gd name="T6" fmla="*/ 0 w 64"/>
              <a:gd name="T7" fmla="*/ 42 h 85"/>
              <a:gd name="T8" fmla="*/ 3 w 64"/>
              <a:gd name="T9" fmla="*/ 48 h 85"/>
              <a:gd name="T10" fmla="*/ 52 w 64"/>
              <a:gd name="T11" fmla="*/ 83 h 85"/>
              <a:gd name="T12" fmla="*/ 57 w 64"/>
              <a:gd name="T13" fmla="*/ 85 h 85"/>
              <a:gd name="T14" fmla="*/ 62 w 64"/>
              <a:gd name="T15" fmla="*/ 83 h 85"/>
              <a:gd name="T16" fmla="*/ 64 w 64"/>
              <a:gd name="T17" fmla="*/ 78 h 85"/>
              <a:gd name="T18" fmla="*/ 64 w 64"/>
              <a:gd name="T19" fmla="*/ 7 h 85"/>
              <a:gd name="T20" fmla="*/ 62 w 64"/>
              <a:gd name="T21" fmla="*/ 2 h 85"/>
              <a:gd name="T22" fmla="*/ 57 w 64"/>
              <a:gd name="T23" fmla="*/ 0 h 85"/>
              <a:gd name="T24" fmla="*/ 57 w 64"/>
              <a:gd name="T25" fmla="*/ 0 h 85"/>
              <a:gd name="T26" fmla="*/ 57 w 64"/>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85">
                <a:moveTo>
                  <a:pt x="57" y="0"/>
                </a:moveTo>
                <a:cubicBezTo>
                  <a:pt x="55" y="0"/>
                  <a:pt x="54" y="0"/>
                  <a:pt x="52" y="1"/>
                </a:cubicBezTo>
                <a:cubicBezTo>
                  <a:pt x="3" y="36"/>
                  <a:pt x="3" y="36"/>
                  <a:pt x="3" y="36"/>
                </a:cubicBezTo>
                <a:cubicBezTo>
                  <a:pt x="1" y="38"/>
                  <a:pt x="0" y="40"/>
                  <a:pt x="0" y="42"/>
                </a:cubicBezTo>
                <a:cubicBezTo>
                  <a:pt x="0" y="45"/>
                  <a:pt x="1" y="47"/>
                  <a:pt x="3" y="48"/>
                </a:cubicBezTo>
                <a:cubicBezTo>
                  <a:pt x="52" y="83"/>
                  <a:pt x="52" y="83"/>
                  <a:pt x="52" y="83"/>
                </a:cubicBezTo>
                <a:cubicBezTo>
                  <a:pt x="54" y="84"/>
                  <a:pt x="55" y="85"/>
                  <a:pt x="57" y="85"/>
                </a:cubicBezTo>
                <a:cubicBezTo>
                  <a:pt x="58" y="85"/>
                  <a:pt x="60" y="84"/>
                  <a:pt x="62" y="83"/>
                </a:cubicBezTo>
                <a:cubicBezTo>
                  <a:pt x="63" y="81"/>
                  <a:pt x="64" y="79"/>
                  <a:pt x="64" y="78"/>
                </a:cubicBezTo>
                <a:cubicBezTo>
                  <a:pt x="64" y="7"/>
                  <a:pt x="64" y="7"/>
                  <a:pt x="64" y="7"/>
                </a:cubicBezTo>
                <a:cubicBezTo>
                  <a:pt x="64" y="5"/>
                  <a:pt x="63" y="3"/>
                  <a:pt x="62" y="2"/>
                </a:cubicBezTo>
                <a:cubicBezTo>
                  <a:pt x="60" y="0"/>
                  <a:pt x="58" y="0"/>
                  <a:pt x="57" y="0"/>
                </a:cubicBezTo>
                <a:close/>
                <a:moveTo>
                  <a:pt x="57" y="0"/>
                </a:moveTo>
                <a:cubicBezTo>
                  <a:pt x="57" y="0"/>
                  <a:pt x="57" y="0"/>
                  <a:pt x="5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41" name="Freeform 82"/>
          <p:cNvSpPr>
            <a:spLocks noEditPoints="1"/>
          </p:cNvSpPr>
          <p:nvPr/>
        </p:nvSpPr>
        <p:spPr bwMode="auto">
          <a:xfrm>
            <a:off x="6621464" y="3925889"/>
            <a:ext cx="193675" cy="173038"/>
          </a:xfrm>
          <a:custGeom>
            <a:avLst/>
            <a:gdLst>
              <a:gd name="T0" fmla="*/ 18 w 122"/>
              <a:gd name="T1" fmla="*/ 0 h 109"/>
              <a:gd name="T2" fmla="*/ 15 w 122"/>
              <a:gd name="T3" fmla="*/ 20 h 109"/>
              <a:gd name="T4" fmla="*/ 97 w 122"/>
              <a:gd name="T5" fmla="*/ 20 h 109"/>
              <a:gd name="T6" fmla="*/ 95 w 122"/>
              <a:gd name="T7" fmla="*/ 33 h 109"/>
              <a:gd name="T8" fmla="*/ 12 w 122"/>
              <a:gd name="T9" fmla="*/ 33 h 109"/>
              <a:gd name="T10" fmla="*/ 8 w 122"/>
              <a:gd name="T11" fmla="*/ 54 h 109"/>
              <a:gd name="T12" fmla="*/ 91 w 122"/>
              <a:gd name="T13" fmla="*/ 54 h 109"/>
              <a:gd name="T14" fmla="*/ 86 w 122"/>
              <a:gd name="T15" fmla="*/ 77 h 109"/>
              <a:gd name="T16" fmla="*/ 52 w 122"/>
              <a:gd name="T17" fmla="*/ 88 h 109"/>
              <a:gd name="T18" fmla="*/ 24 w 122"/>
              <a:gd name="T19" fmla="*/ 77 h 109"/>
              <a:gd name="T20" fmla="*/ 26 w 122"/>
              <a:gd name="T21" fmla="*/ 67 h 109"/>
              <a:gd name="T22" fmla="*/ 5 w 122"/>
              <a:gd name="T23" fmla="*/ 67 h 109"/>
              <a:gd name="T24" fmla="*/ 0 w 122"/>
              <a:gd name="T25" fmla="*/ 91 h 109"/>
              <a:gd name="T26" fmla="*/ 48 w 122"/>
              <a:gd name="T27" fmla="*/ 109 h 109"/>
              <a:gd name="T28" fmla="*/ 103 w 122"/>
              <a:gd name="T29" fmla="*/ 91 h 109"/>
              <a:gd name="T30" fmla="*/ 122 w 122"/>
              <a:gd name="T31" fmla="*/ 0 h 109"/>
              <a:gd name="T32" fmla="*/ 18 w 122"/>
              <a:gd name="T33" fmla="*/ 0 h 109"/>
              <a:gd name="T34" fmla="*/ 18 w 122"/>
              <a:gd name="T35" fmla="*/ 0 h 109"/>
              <a:gd name="T36" fmla="*/ 18 w 122"/>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9">
                <a:moveTo>
                  <a:pt x="18" y="0"/>
                </a:moveTo>
                <a:lnTo>
                  <a:pt x="15" y="20"/>
                </a:lnTo>
                <a:lnTo>
                  <a:pt x="97" y="20"/>
                </a:lnTo>
                <a:lnTo>
                  <a:pt x="95" y="33"/>
                </a:lnTo>
                <a:lnTo>
                  <a:pt x="12" y="33"/>
                </a:lnTo>
                <a:lnTo>
                  <a:pt x="8" y="54"/>
                </a:lnTo>
                <a:lnTo>
                  <a:pt x="91" y="54"/>
                </a:lnTo>
                <a:lnTo>
                  <a:pt x="86" y="77"/>
                </a:lnTo>
                <a:lnTo>
                  <a:pt x="52" y="88"/>
                </a:lnTo>
                <a:lnTo>
                  <a:pt x="24" y="77"/>
                </a:lnTo>
                <a:lnTo>
                  <a:pt x="26" y="67"/>
                </a:lnTo>
                <a:lnTo>
                  <a:pt x="5" y="67"/>
                </a:lnTo>
                <a:lnTo>
                  <a:pt x="0" y="91"/>
                </a:lnTo>
                <a:lnTo>
                  <a:pt x="48" y="109"/>
                </a:lnTo>
                <a:lnTo>
                  <a:pt x="103" y="91"/>
                </a:lnTo>
                <a:lnTo>
                  <a:pt x="122" y="0"/>
                </a:lnTo>
                <a:lnTo>
                  <a:pt x="18" y="0"/>
                </a:lnTo>
                <a:close/>
                <a:moveTo>
                  <a:pt x="18" y="0"/>
                </a:moveTo>
                <a:lnTo>
                  <a:pt x="1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42" name="Freeform 83"/>
          <p:cNvSpPr>
            <a:spLocks noEditPoints="1"/>
          </p:cNvSpPr>
          <p:nvPr/>
        </p:nvSpPr>
        <p:spPr bwMode="auto">
          <a:xfrm>
            <a:off x="6621464" y="3925889"/>
            <a:ext cx="193675" cy="173038"/>
          </a:xfrm>
          <a:custGeom>
            <a:avLst/>
            <a:gdLst>
              <a:gd name="T0" fmla="*/ 18 w 122"/>
              <a:gd name="T1" fmla="*/ 0 h 109"/>
              <a:gd name="T2" fmla="*/ 15 w 122"/>
              <a:gd name="T3" fmla="*/ 20 h 109"/>
              <a:gd name="T4" fmla="*/ 97 w 122"/>
              <a:gd name="T5" fmla="*/ 20 h 109"/>
              <a:gd name="T6" fmla="*/ 95 w 122"/>
              <a:gd name="T7" fmla="*/ 33 h 109"/>
              <a:gd name="T8" fmla="*/ 12 w 122"/>
              <a:gd name="T9" fmla="*/ 33 h 109"/>
              <a:gd name="T10" fmla="*/ 8 w 122"/>
              <a:gd name="T11" fmla="*/ 54 h 109"/>
              <a:gd name="T12" fmla="*/ 91 w 122"/>
              <a:gd name="T13" fmla="*/ 54 h 109"/>
              <a:gd name="T14" fmla="*/ 86 w 122"/>
              <a:gd name="T15" fmla="*/ 77 h 109"/>
              <a:gd name="T16" fmla="*/ 52 w 122"/>
              <a:gd name="T17" fmla="*/ 88 h 109"/>
              <a:gd name="T18" fmla="*/ 24 w 122"/>
              <a:gd name="T19" fmla="*/ 77 h 109"/>
              <a:gd name="T20" fmla="*/ 26 w 122"/>
              <a:gd name="T21" fmla="*/ 67 h 109"/>
              <a:gd name="T22" fmla="*/ 5 w 122"/>
              <a:gd name="T23" fmla="*/ 67 h 109"/>
              <a:gd name="T24" fmla="*/ 0 w 122"/>
              <a:gd name="T25" fmla="*/ 91 h 109"/>
              <a:gd name="T26" fmla="*/ 48 w 122"/>
              <a:gd name="T27" fmla="*/ 109 h 109"/>
              <a:gd name="T28" fmla="*/ 103 w 122"/>
              <a:gd name="T29" fmla="*/ 91 h 109"/>
              <a:gd name="T30" fmla="*/ 122 w 122"/>
              <a:gd name="T31" fmla="*/ 0 h 109"/>
              <a:gd name="T32" fmla="*/ 18 w 122"/>
              <a:gd name="T33" fmla="*/ 0 h 109"/>
              <a:gd name="T34" fmla="*/ 18 w 122"/>
              <a:gd name="T35" fmla="*/ 0 h 109"/>
              <a:gd name="T36" fmla="*/ 18 w 122"/>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9">
                <a:moveTo>
                  <a:pt x="18" y="0"/>
                </a:moveTo>
                <a:lnTo>
                  <a:pt x="15" y="20"/>
                </a:lnTo>
                <a:lnTo>
                  <a:pt x="97" y="20"/>
                </a:lnTo>
                <a:lnTo>
                  <a:pt x="95" y="33"/>
                </a:lnTo>
                <a:lnTo>
                  <a:pt x="12" y="33"/>
                </a:lnTo>
                <a:lnTo>
                  <a:pt x="8" y="54"/>
                </a:lnTo>
                <a:lnTo>
                  <a:pt x="91" y="54"/>
                </a:lnTo>
                <a:lnTo>
                  <a:pt x="86" y="77"/>
                </a:lnTo>
                <a:lnTo>
                  <a:pt x="52" y="88"/>
                </a:lnTo>
                <a:lnTo>
                  <a:pt x="24" y="77"/>
                </a:lnTo>
                <a:lnTo>
                  <a:pt x="26" y="67"/>
                </a:lnTo>
                <a:lnTo>
                  <a:pt x="5" y="67"/>
                </a:lnTo>
                <a:lnTo>
                  <a:pt x="0" y="91"/>
                </a:lnTo>
                <a:lnTo>
                  <a:pt x="48" y="109"/>
                </a:lnTo>
                <a:lnTo>
                  <a:pt x="103" y="91"/>
                </a:lnTo>
                <a:lnTo>
                  <a:pt x="122" y="0"/>
                </a:lnTo>
                <a:lnTo>
                  <a:pt x="18" y="0"/>
                </a:lnTo>
                <a:moveTo>
                  <a:pt x="18" y="0"/>
                </a:moveTo>
                <a:lnTo>
                  <a:pt x="18" y="0"/>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43" name="Freeform 84"/>
          <p:cNvSpPr>
            <a:spLocks noEditPoints="1"/>
          </p:cNvSpPr>
          <p:nvPr/>
        </p:nvSpPr>
        <p:spPr bwMode="auto">
          <a:xfrm>
            <a:off x="6340477" y="3995738"/>
            <a:ext cx="90487" cy="65088"/>
          </a:xfrm>
          <a:custGeom>
            <a:avLst/>
            <a:gdLst>
              <a:gd name="T0" fmla="*/ 34 w 57"/>
              <a:gd name="T1" fmla="*/ 41 h 41"/>
              <a:gd name="T2" fmla="*/ 57 w 57"/>
              <a:gd name="T3" fmla="*/ 21 h 41"/>
              <a:gd name="T4" fmla="*/ 23 w 57"/>
              <a:gd name="T5" fmla="*/ 0 h 41"/>
              <a:gd name="T6" fmla="*/ 0 w 57"/>
              <a:gd name="T7" fmla="*/ 19 h 41"/>
              <a:gd name="T8" fmla="*/ 34 w 57"/>
              <a:gd name="T9" fmla="*/ 41 h 41"/>
              <a:gd name="T10" fmla="*/ 34 w 57"/>
              <a:gd name="T11" fmla="*/ 41 h 41"/>
              <a:gd name="T12" fmla="*/ 34 w 5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34" y="41"/>
                </a:moveTo>
                <a:lnTo>
                  <a:pt x="57" y="21"/>
                </a:lnTo>
                <a:lnTo>
                  <a:pt x="23" y="0"/>
                </a:lnTo>
                <a:lnTo>
                  <a:pt x="0" y="19"/>
                </a:lnTo>
                <a:lnTo>
                  <a:pt x="34" y="41"/>
                </a:lnTo>
                <a:close/>
                <a:moveTo>
                  <a:pt x="34" y="41"/>
                </a:moveTo>
                <a:lnTo>
                  <a:pt x="34" y="4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44" name="Freeform 85"/>
          <p:cNvSpPr>
            <a:spLocks noEditPoints="1"/>
          </p:cNvSpPr>
          <p:nvPr/>
        </p:nvSpPr>
        <p:spPr bwMode="auto">
          <a:xfrm>
            <a:off x="6340477" y="3995738"/>
            <a:ext cx="90487" cy="65088"/>
          </a:xfrm>
          <a:custGeom>
            <a:avLst/>
            <a:gdLst>
              <a:gd name="T0" fmla="*/ 34 w 57"/>
              <a:gd name="T1" fmla="*/ 41 h 41"/>
              <a:gd name="T2" fmla="*/ 57 w 57"/>
              <a:gd name="T3" fmla="*/ 21 h 41"/>
              <a:gd name="T4" fmla="*/ 23 w 57"/>
              <a:gd name="T5" fmla="*/ 0 h 41"/>
              <a:gd name="T6" fmla="*/ 0 w 57"/>
              <a:gd name="T7" fmla="*/ 19 h 41"/>
              <a:gd name="T8" fmla="*/ 34 w 57"/>
              <a:gd name="T9" fmla="*/ 41 h 41"/>
              <a:gd name="T10" fmla="*/ 34 w 57"/>
              <a:gd name="T11" fmla="*/ 41 h 41"/>
              <a:gd name="T12" fmla="*/ 34 w 5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34" y="41"/>
                </a:moveTo>
                <a:lnTo>
                  <a:pt x="57" y="21"/>
                </a:lnTo>
                <a:lnTo>
                  <a:pt x="23" y="0"/>
                </a:lnTo>
                <a:lnTo>
                  <a:pt x="0" y="19"/>
                </a:lnTo>
                <a:lnTo>
                  <a:pt x="34" y="41"/>
                </a:lnTo>
                <a:moveTo>
                  <a:pt x="34" y="41"/>
                </a:moveTo>
                <a:lnTo>
                  <a:pt x="34" y="41"/>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45" name="Freeform 86"/>
          <p:cNvSpPr>
            <a:spLocks noEditPoints="1"/>
          </p:cNvSpPr>
          <p:nvPr/>
        </p:nvSpPr>
        <p:spPr bwMode="auto">
          <a:xfrm>
            <a:off x="6430964" y="3995738"/>
            <a:ext cx="90487" cy="65088"/>
          </a:xfrm>
          <a:custGeom>
            <a:avLst/>
            <a:gdLst>
              <a:gd name="T0" fmla="*/ 0 w 57"/>
              <a:gd name="T1" fmla="*/ 21 h 41"/>
              <a:gd name="T2" fmla="*/ 24 w 57"/>
              <a:gd name="T3" fmla="*/ 41 h 41"/>
              <a:gd name="T4" fmla="*/ 57 w 57"/>
              <a:gd name="T5" fmla="*/ 19 h 41"/>
              <a:gd name="T6" fmla="*/ 34 w 57"/>
              <a:gd name="T7" fmla="*/ 0 h 41"/>
              <a:gd name="T8" fmla="*/ 0 w 57"/>
              <a:gd name="T9" fmla="*/ 21 h 41"/>
              <a:gd name="T10" fmla="*/ 0 w 57"/>
              <a:gd name="T11" fmla="*/ 21 h 41"/>
              <a:gd name="T12" fmla="*/ 0 w 57"/>
              <a:gd name="T13" fmla="*/ 2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1"/>
                </a:moveTo>
                <a:lnTo>
                  <a:pt x="24" y="41"/>
                </a:lnTo>
                <a:lnTo>
                  <a:pt x="57" y="19"/>
                </a:lnTo>
                <a:lnTo>
                  <a:pt x="34" y="0"/>
                </a:lnTo>
                <a:lnTo>
                  <a:pt x="0" y="21"/>
                </a:lnTo>
                <a:close/>
                <a:moveTo>
                  <a:pt x="0" y="21"/>
                </a:moveTo>
                <a:lnTo>
                  <a:pt x="0" y="2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46" name="Freeform 87"/>
          <p:cNvSpPr>
            <a:spLocks noEditPoints="1"/>
          </p:cNvSpPr>
          <p:nvPr/>
        </p:nvSpPr>
        <p:spPr bwMode="auto">
          <a:xfrm>
            <a:off x="6430964" y="3995738"/>
            <a:ext cx="90487" cy="65088"/>
          </a:xfrm>
          <a:custGeom>
            <a:avLst/>
            <a:gdLst>
              <a:gd name="T0" fmla="*/ 0 w 57"/>
              <a:gd name="T1" fmla="*/ 21 h 41"/>
              <a:gd name="T2" fmla="*/ 24 w 57"/>
              <a:gd name="T3" fmla="*/ 41 h 41"/>
              <a:gd name="T4" fmla="*/ 57 w 57"/>
              <a:gd name="T5" fmla="*/ 19 h 41"/>
              <a:gd name="T6" fmla="*/ 34 w 57"/>
              <a:gd name="T7" fmla="*/ 0 h 41"/>
              <a:gd name="T8" fmla="*/ 0 w 57"/>
              <a:gd name="T9" fmla="*/ 21 h 41"/>
              <a:gd name="T10" fmla="*/ 0 w 57"/>
              <a:gd name="T11" fmla="*/ 21 h 41"/>
              <a:gd name="T12" fmla="*/ 0 w 57"/>
              <a:gd name="T13" fmla="*/ 2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1"/>
                </a:moveTo>
                <a:lnTo>
                  <a:pt x="24" y="41"/>
                </a:lnTo>
                <a:lnTo>
                  <a:pt x="57" y="19"/>
                </a:lnTo>
                <a:lnTo>
                  <a:pt x="34" y="0"/>
                </a:lnTo>
                <a:lnTo>
                  <a:pt x="0" y="21"/>
                </a:lnTo>
                <a:moveTo>
                  <a:pt x="0" y="21"/>
                </a:moveTo>
                <a:lnTo>
                  <a:pt x="0" y="21"/>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47" name="Freeform 88"/>
          <p:cNvSpPr>
            <a:spLocks noEditPoints="1"/>
          </p:cNvSpPr>
          <p:nvPr/>
        </p:nvSpPr>
        <p:spPr bwMode="auto">
          <a:xfrm>
            <a:off x="6378576" y="4035426"/>
            <a:ext cx="106362" cy="63500"/>
          </a:xfrm>
          <a:custGeom>
            <a:avLst/>
            <a:gdLst>
              <a:gd name="T0" fmla="*/ 33 w 67"/>
              <a:gd name="T1" fmla="*/ 0 h 40"/>
              <a:gd name="T2" fmla="*/ 33 w 67"/>
              <a:gd name="T3" fmla="*/ 0 h 40"/>
              <a:gd name="T4" fmla="*/ 33 w 67"/>
              <a:gd name="T5" fmla="*/ 0 h 40"/>
              <a:gd name="T6" fmla="*/ 33 w 67"/>
              <a:gd name="T7" fmla="*/ 0 h 40"/>
              <a:gd name="T8" fmla="*/ 33 w 67"/>
              <a:gd name="T9" fmla="*/ 0 h 40"/>
              <a:gd name="T10" fmla="*/ 10 w 67"/>
              <a:gd name="T11" fmla="*/ 20 h 40"/>
              <a:gd name="T12" fmla="*/ 0 w 67"/>
              <a:gd name="T13" fmla="*/ 13 h 40"/>
              <a:gd name="T14" fmla="*/ 0 w 67"/>
              <a:gd name="T15" fmla="*/ 21 h 40"/>
              <a:gd name="T16" fmla="*/ 33 w 67"/>
              <a:gd name="T17" fmla="*/ 40 h 40"/>
              <a:gd name="T18" fmla="*/ 33 w 67"/>
              <a:gd name="T19" fmla="*/ 40 h 40"/>
              <a:gd name="T20" fmla="*/ 33 w 67"/>
              <a:gd name="T21" fmla="*/ 40 h 40"/>
              <a:gd name="T22" fmla="*/ 33 w 67"/>
              <a:gd name="T23" fmla="*/ 40 h 40"/>
              <a:gd name="T24" fmla="*/ 33 w 67"/>
              <a:gd name="T25" fmla="*/ 40 h 40"/>
              <a:gd name="T26" fmla="*/ 67 w 67"/>
              <a:gd name="T27" fmla="*/ 21 h 40"/>
              <a:gd name="T28" fmla="*/ 67 w 67"/>
              <a:gd name="T29" fmla="*/ 13 h 40"/>
              <a:gd name="T30" fmla="*/ 57 w 67"/>
              <a:gd name="T31" fmla="*/ 20 h 40"/>
              <a:gd name="T32" fmla="*/ 33 w 67"/>
              <a:gd name="T33" fmla="*/ 0 h 40"/>
              <a:gd name="T34" fmla="*/ 33 w 67"/>
              <a:gd name="T35" fmla="*/ 0 h 40"/>
              <a:gd name="T36" fmla="*/ 33 w 67"/>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40">
                <a:moveTo>
                  <a:pt x="33" y="0"/>
                </a:moveTo>
                <a:lnTo>
                  <a:pt x="33" y="0"/>
                </a:lnTo>
                <a:lnTo>
                  <a:pt x="33" y="0"/>
                </a:lnTo>
                <a:lnTo>
                  <a:pt x="33" y="0"/>
                </a:lnTo>
                <a:lnTo>
                  <a:pt x="33" y="0"/>
                </a:lnTo>
                <a:lnTo>
                  <a:pt x="10" y="20"/>
                </a:lnTo>
                <a:lnTo>
                  <a:pt x="0" y="13"/>
                </a:lnTo>
                <a:lnTo>
                  <a:pt x="0" y="21"/>
                </a:lnTo>
                <a:lnTo>
                  <a:pt x="33" y="40"/>
                </a:lnTo>
                <a:lnTo>
                  <a:pt x="33" y="40"/>
                </a:lnTo>
                <a:lnTo>
                  <a:pt x="33" y="40"/>
                </a:lnTo>
                <a:lnTo>
                  <a:pt x="33" y="40"/>
                </a:lnTo>
                <a:lnTo>
                  <a:pt x="33" y="40"/>
                </a:lnTo>
                <a:lnTo>
                  <a:pt x="67" y="21"/>
                </a:lnTo>
                <a:lnTo>
                  <a:pt x="67" y="13"/>
                </a:lnTo>
                <a:lnTo>
                  <a:pt x="57" y="20"/>
                </a:lnTo>
                <a:lnTo>
                  <a:pt x="33" y="0"/>
                </a:lnTo>
                <a:close/>
                <a:moveTo>
                  <a:pt x="33" y="0"/>
                </a:moveTo>
                <a:lnTo>
                  <a:pt x="33"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48" name="Freeform 89"/>
          <p:cNvSpPr>
            <a:spLocks noEditPoints="1"/>
          </p:cNvSpPr>
          <p:nvPr/>
        </p:nvSpPr>
        <p:spPr bwMode="auto">
          <a:xfrm>
            <a:off x="6378576" y="4035426"/>
            <a:ext cx="106362" cy="63500"/>
          </a:xfrm>
          <a:custGeom>
            <a:avLst/>
            <a:gdLst>
              <a:gd name="T0" fmla="*/ 33 w 67"/>
              <a:gd name="T1" fmla="*/ 0 h 40"/>
              <a:gd name="T2" fmla="*/ 33 w 67"/>
              <a:gd name="T3" fmla="*/ 0 h 40"/>
              <a:gd name="T4" fmla="*/ 33 w 67"/>
              <a:gd name="T5" fmla="*/ 0 h 40"/>
              <a:gd name="T6" fmla="*/ 33 w 67"/>
              <a:gd name="T7" fmla="*/ 0 h 40"/>
              <a:gd name="T8" fmla="*/ 33 w 67"/>
              <a:gd name="T9" fmla="*/ 0 h 40"/>
              <a:gd name="T10" fmla="*/ 10 w 67"/>
              <a:gd name="T11" fmla="*/ 20 h 40"/>
              <a:gd name="T12" fmla="*/ 0 w 67"/>
              <a:gd name="T13" fmla="*/ 13 h 40"/>
              <a:gd name="T14" fmla="*/ 0 w 67"/>
              <a:gd name="T15" fmla="*/ 21 h 40"/>
              <a:gd name="T16" fmla="*/ 33 w 67"/>
              <a:gd name="T17" fmla="*/ 40 h 40"/>
              <a:gd name="T18" fmla="*/ 33 w 67"/>
              <a:gd name="T19" fmla="*/ 40 h 40"/>
              <a:gd name="T20" fmla="*/ 33 w 67"/>
              <a:gd name="T21" fmla="*/ 40 h 40"/>
              <a:gd name="T22" fmla="*/ 33 w 67"/>
              <a:gd name="T23" fmla="*/ 40 h 40"/>
              <a:gd name="T24" fmla="*/ 33 w 67"/>
              <a:gd name="T25" fmla="*/ 40 h 40"/>
              <a:gd name="T26" fmla="*/ 67 w 67"/>
              <a:gd name="T27" fmla="*/ 21 h 40"/>
              <a:gd name="T28" fmla="*/ 67 w 67"/>
              <a:gd name="T29" fmla="*/ 13 h 40"/>
              <a:gd name="T30" fmla="*/ 57 w 67"/>
              <a:gd name="T31" fmla="*/ 20 h 40"/>
              <a:gd name="T32" fmla="*/ 33 w 67"/>
              <a:gd name="T33" fmla="*/ 0 h 40"/>
              <a:gd name="T34" fmla="*/ 33 w 67"/>
              <a:gd name="T35" fmla="*/ 0 h 40"/>
              <a:gd name="T36" fmla="*/ 33 w 67"/>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40">
                <a:moveTo>
                  <a:pt x="33" y="0"/>
                </a:moveTo>
                <a:lnTo>
                  <a:pt x="33" y="0"/>
                </a:lnTo>
                <a:lnTo>
                  <a:pt x="33" y="0"/>
                </a:lnTo>
                <a:lnTo>
                  <a:pt x="33" y="0"/>
                </a:lnTo>
                <a:lnTo>
                  <a:pt x="33" y="0"/>
                </a:lnTo>
                <a:lnTo>
                  <a:pt x="10" y="20"/>
                </a:lnTo>
                <a:lnTo>
                  <a:pt x="0" y="13"/>
                </a:lnTo>
                <a:lnTo>
                  <a:pt x="0" y="21"/>
                </a:lnTo>
                <a:lnTo>
                  <a:pt x="33" y="40"/>
                </a:lnTo>
                <a:lnTo>
                  <a:pt x="33" y="40"/>
                </a:lnTo>
                <a:lnTo>
                  <a:pt x="33" y="40"/>
                </a:lnTo>
                <a:lnTo>
                  <a:pt x="33" y="40"/>
                </a:lnTo>
                <a:lnTo>
                  <a:pt x="33" y="40"/>
                </a:lnTo>
                <a:lnTo>
                  <a:pt x="67" y="21"/>
                </a:lnTo>
                <a:lnTo>
                  <a:pt x="67" y="13"/>
                </a:lnTo>
                <a:lnTo>
                  <a:pt x="57" y="20"/>
                </a:lnTo>
                <a:lnTo>
                  <a:pt x="33" y="0"/>
                </a:lnTo>
                <a:moveTo>
                  <a:pt x="33" y="0"/>
                </a:moveTo>
                <a:lnTo>
                  <a:pt x="33" y="0"/>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49" name="Freeform 90"/>
          <p:cNvSpPr>
            <a:spLocks noEditPoints="1"/>
          </p:cNvSpPr>
          <p:nvPr/>
        </p:nvSpPr>
        <p:spPr bwMode="auto">
          <a:xfrm>
            <a:off x="6340477" y="3930650"/>
            <a:ext cx="90487" cy="65088"/>
          </a:xfrm>
          <a:custGeom>
            <a:avLst/>
            <a:gdLst>
              <a:gd name="T0" fmla="*/ 0 w 57"/>
              <a:gd name="T1" fmla="*/ 23 h 41"/>
              <a:gd name="T2" fmla="*/ 23 w 57"/>
              <a:gd name="T3" fmla="*/ 41 h 41"/>
              <a:gd name="T4" fmla="*/ 57 w 57"/>
              <a:gd name="T5" fmla="*/ 20 h 41"/>
              <a:gd name="T6" fmla="*/ 34 w 57"/>
              <a:gd name="T7" fmla="*/ 0 h 41"/>
              <a:gd name="T8" fmla="*/ 0 w 57"/>
              <a:gd name="T9" fmla="*/ 23 h 41"/>
              <a:gd name="T10" fmla="*/ 0 w 57"/>
              <a:gd name="T11" fmla="*/ 23 h 41"/>
              <a:gd name="T12" fmla="*/ 0 w 57"/>
              <a:gd name="T13" fmla="*/ 23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3"/>
                </a:moveTo>
                <a:lnTo>
                  <a:pt x="23" y="41"/>
                </a:lnTo>
                <a:lnTo>
                  <a:pt x="57" y="20"/>
                </a:lnTo>
                <a:lnTo>
                  <a:pt x="34" y="0"/>
                </a:lnTo>
                <a:lnTo>
                  <a:pt x="0" y="23"/>
                </a:lnTo>
                <a:close/>
                <a:moveTo>
                  <a:pt x="0" y="23"/>
                </a:moveTo>
                <a:lnTo>
                  <a:pt x="0" y="2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50" name="Freeform 91"/>
          <p:cNvSpPr>
            <a:spLocks noEditPoints="1"/>
          </p:cNvSpPr>
          <p:nvPr/>
        </p:nvSpPr>
        <p:spPr bwMode="auto">
          <a:xfrm>
            <a:off x="6340477" y="3930650"/>
            <a:ext cx="90487" cy="65088"/>
          </a:xfrm>
          <a:custGeom>
            <a:avLst/>
            <a:gdLst>
              <a:gd name="T0" fmla="*/ 0 w 57"/>
              <a:gd name="T1" fmla="*/ 23 h 41"/>
              <a:gd name="T2" fmla="*/ 23 w 57"/>
              <a:gd name="T3" fmla="*/ 41 h 41"/>
              <a:gd name="T4" fmla="*/ 57 w 57"/>
              <a:gd name="T5" fmla="*/ 20 h 41"/>
              <a:gd name="T6" fmla="*/ 34 w 57"/>
              <a:gd name="T7" fmla="*/ 0 h 41"/>
              <a:gd name="T8" fmla="*/ 0 w 57"/>
              <a:gd name="T9" fmla="*/ 23 h 41"/>
              <a:gd name="T10" fmla="*/ 0 w 57"/>
              <a:gd name="T11" fmla="*/ 23 h 41"/>
              <a:gd name="T12" fmla="*/ 0 w 57"/>
              <a:gd name="T13" fmla="*/ 23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3"/>
                </a:moveTo>
                <a:lnTo>
                  <a:pt x="23" y="41"/>
                </a:lnTo>
                <a:lnTo>
                  <a:pt x="57" y="20"/>
                </a:lnTo>
                <a:lnTo>
                  <a:pt x="34" y="0"/>
                </a:lnTo>
                <a:lnTo>
                  <a:pt x="0" y="23"/>
                </a:lnTo>
                <a:moveTo>
                  <a:pt x="0" y="23"/>
                </a:moveTo>
                <a:lnTo>
                  <a:pt x="0" y="23"/>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51" name="Freeform 92"/>
          <p:cNvSpPr>
            <a:spLocks noEditPoints="1"/>
          </p:cNvSpPr>
          <p:nvPr/>
        </p:nvSpPr>
        <p:spPr bwMode="auto">
          <a:xfrm>
            <a:off x="6430964" y="3930650"/>
            <a:ext cx="90487" cy="65088"/>
          </a:xfrm>
          <a:custGeom>
            <a:avLst/>
            <a:gdLst>
              <a:gd name="T0" fmla="*/ 24 w 57"/>
              <a:gd name="T1" fmla="*/ 0 h 41"/>
              <a:gd name="T2" fmla="*/ 0 w 57"/>
              <a:gd name="T3" fmla="*/ 20 h 41"/>
              <a:gd name="T4" fmla="*/ 34 w 57"/>
              <a:gd name="T5" fmla="*/ 41 h 41"/>
              <a:gd name="T6" fmla="*/ 57 w 57"/>
              <a:gd name="T7" fmla="*/ 23 h 41"/>
              <a:gd name="T8" fmla="*/ 24 w 57"/>
              <a:gd name="T9" fmla="*/ 0 h 41"/>
              <a:gd name="T10" fmla="*/ 24 w 57"/>
              <a:gd name="T11" fmla="*/ 0 h 41"/>
              <a:gd name="T12" fmla="*/ 24 w 57"/>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24" y="0"/>
                </a:moveTo>
                <a:lnTo>
                  <a:pt x="0" y="20"/>
                </a:lnTo>
                <a:lnTo>
                  <a:pt x="34" y="41"/>
                </a:lnTo>
                <a:lnTo>
                  <a:pt x="57" y="23"/>
                </a:lnTo>
                <a:lnTo>
                  <a:pt x="24" y="0"/>
                </a:lnTo>
                <a:close/>
                <a:moveTo>
                  <a:pt x="24" y="0"/>
                </a:moveTo>
                <a:lnTo>
                  <a:pt x="2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52" name="Freeform 93"/>
          <p:cNvSpPr>
            <a:spLocks noEditPoints="1"/>
          </p:cNvSpPr>
          <p:nvPr/>
        </p:nvSpPr>
        <p:spPr bwMode="auto">
          <a:xfrm>
            <a:off x="6430964" y="3930650"/>
            <a:ext cx="90487" cy="65088"/>
          </a:xfrm>
          <a:custGeom>
            <a:avLst/>
            <a:gdLst>
              <a:gd name="T0" fmla="*/ 24 w 57"/>
              <a:gd name="T1" fmla="*/ 0 h 41"/>
              <a:gd name="T2" fmla="*/ 0 w 57"/>
              <a:gd name="T3" fmla="*/ 20 h 41"/>
              <a:gd name="T4" fmla="*/ 34 w 57"/>
              <a:gd name="T5" fmla="*/ 41 h 41"/>
              <a:gd name="T6" fmla="*/ 57 w 57"/>
              <a:gd name="T7" fmla="*/ 23 h 41"/>
              <a:gd name="T8" fmla="*/ 24 w 57"/>
              <a:gd name="T9" fmla="*/ 0 h 41"/>
              <a:gd name="T10" fmla="*/ 24 w 57"/>
              <a:gd name="T11" fmla="*/ 0 h 41"/>
              <a:gd name="T12" fmla="*/ 24 w 57"/>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24" y="0"/>
                </a:moveTo>
                <a:lnTo>
                  <a:pt x="0" y="20"/>
                </a:lnTo>
                <a:lnTo>
                  <a:pt x="34" y="41"/>
                </a:lnTo>
                <a:lnTo>
                  <a:pt x="57" y="23"/>
                </a:lnTo>
                <a:lnTo>
                  <a:pt x="24" y="0"/>
                </a:lnTo>
                <a:moveTo>
                  <a:pt x="24" y="0"/>
                </a:moveTo>
                <a:lnTo>
                  <a:pt x="24" y="0"/>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53" name="Freeform 94"/>
          <p:cNvSpPr>
            <a:spLocks noEditPoints="1"/>
          </p:cNvSpPr>
          <p:nvPr/>
        </p:nvSpPr>
        <p:spPr bwMode="auto">
          <a:xfrm>
            <a:off x="5491164" y="3933826"/>
            <a:ext cx="166687" cy="166688"/>
          </a:xfrm>
          <a:custGeom>
            <a:avLst/>
            <a:gdLst>
              <a:gd name="T0" fmla="*/ 127 w 170"/>
              <a:gd name="T1" fmla="*/ 11 h 170"/>
              <a:gd name="T2" fmla="*/ 42 w 170"/>
              <a:gd name="T3" fmla="*/ 11 h 170"/>
              <a:gd name="T4" fmla="*/ 0 w 170"/>
              <a:gd name="T5" fmla="*/ 85 h 170"/>
              <a:gd name="T6" fmla="*/ 42 w 170"/>
              <a:gd name="T7" fmla="*/ 159 h 170"/>
              <a:gd name="T8" fmla="*/ 127 w 170"/>
              <a:gd name="T9" fmla="*/ 159 h 170"/>
              <a:gd name="T10" fmla="*/ 170 w 170"/>
              <a:gd name="T11" fmla="*/ 85 h 170"/>
              <a:gd name="T12" fmla="*/ 85 w 170"/>
              <a:gd name="T13" fmla="*/ 12 h 170"/>
              <a:gd name="T14" fmla="*/ 131 w 170"/>
              <a:gd name="T15" fmla="*/ 32 h 170"/>
              <a:gd name="T16" fmla="*/ 120 w 170"/>
              <a:gd name="T17" fmla="*/ 43 h 170"/>
              <a:gd name="T18" fmla="*/ 95 w 170"/>
              <a:gd name="T19" fmla="*/ 57 h 170"/>
              <a:gd name="T20" fmla="*/ 85 w 170"/>
              <a:gd name="T21" fmla="*/ 12 h 170"/>
              <a:gd name="T22" fmla="*/ 54 w 170"/>
              <a:gd name="T23" fmla="*/ 19 h 170"/>
              <a:gd name="T24" fmla="*/ 14 w 170"/>
              <a:gd name="T25" fmla="*/ 70 h 170"/>
              <a:gd name="T26" fmla="*/ 17 w 170"/>
              <a:gd name="T27" fmla="*/ 111 h 170"/>
              <a:gd name="T28" fmla="*/ 12 w 170"/>
              <a:gd name="T29" fmla="*/ 83 h 170"/>
              <a:gd name="T30" fmla="*/ 92 w 170"/>
              <a:gd name="T31" fmla="*/ 85 h 170"/>
              <a:gd name="T32" fmla="*/ 90 w 170"/>
              <a:gd name="T33" fmla="*/ 85 h 170"/>
              <a:gd name="T34" fmla="*/ 74 w 170"/>
              <a:gd name="T35" fmla="*/ 92 h 170"/>
              <a:gd name="T36" fmla="*/ 44 w 170"/>
              <a:gd name="T37" fmla="*/ 115 h 170"/>
              <a:gd name="T38" fmla="*/ 17 w 170"/>
              <a:gd name="T39" fmla="*/ 111 h 170"/>
              <a:gd name="T40" fmla="*/ 38 w 170"/>
              <a:gd name="T41" fmla="*/ 141 h 170"/>
              <a:gd name="T42" fmla="*/ 51 w 170"/>
              <a:gd name="T43" fmla="*/ 126 h 170"/>
              <a:gd name="T44" fmla="*/ 81 w 170"/>
              <a:gd name="T45" fmla="*/ 104 h 170"/>
              <a:gd name="T46" fmla="*/ 97 w 170"/>
              <a:gd name="T47" fmla="*/ 97 h 170"/>
              <a:gd name="T48" fmla="*/ 97 w 170"/>
              <a:gd name="T49" fmla="*/ 97 h 170"/>
              <a:gd name="T50" fmla="*/ 85 w 170"/>
              <a:gd name="T51" fmla="*/ 158 h 170"/>
              <a:gd name="T52" fmla="*/ 125 w 170"/>
              <a:gd name="T53" fmla="*/ 145 h 170"/>
              <a:gd name="T54" fmla="*/ 156 w 170"/>
              <a:gd name="T55" fmla="*/ 96 h 170"/>
              <a:gd name="T56" fmla="*/ 156 w 170"/>
              <a:gd name="T57" fmla="*/ 84 h 170"/>
              <a:gd name="T58" fmla="*/ 149 w 170"/>
              <a:gd name="T59" fmla="*/ 83 h 170"/>
              <a:gd name="T60" fmla="*/ 138 w 170"/>
              <a:gd name="T61" fmla="*/ 81 h 170"/>
              <a:gd name="T62" fmla="*/ 123 w 170"/>
              <a:gd name="T63" fmla="*/ 81 h 170"/>
              <a:gd name="T64" fmla="*/ 107 w 170"/>
              <a:gd name="T65" fmla="*/ 82 h 170"/>
              <a:gd name="T66" fmla="*/ 105 w 170"/>
              <a:gd name="T67" fmla="*/ 78 h 170"/>
              <a:gd name="T68" fmla="*/ 115 w 170"/>
              <a:gd name="T69" fmla="*/ 60 h 170"/>
              <a:gd name="T70" fmla="*/ 134 w 170"/>
              <a:gd name="T71" fmla="*/ 47 h 170"/>
              <a:gd name="T72" fmla="*/ 141 w 170"/>
              <a:gd name="T73" fmla="*/ 39 h 170"/>
              <a:gd name="T74" fmla="*/ 157 w 170"/>
              <a:gd name="T75" fmla="*/ 84 h 170"/>
              <a:gd name="T76" fmla="*/ 156 w 170"/>
              <a:gd name="T77"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170">
                <a:moveTo>
                  <a:pt x="158" y="42"/>
                </a:moveTo>
                <a:cubicBezTo>
                  <a:pt x="151" y="29"/>
                  <a:pt x="140" y="19"/>
                  <a:pt x="127" y="11"/>
                </a:cubicBezTo>
                <a:cubicBezTo>
                  <a:pt x="114" y="4"/>
                  <a:pt x="100" y="0"/>
                  <a:pt x="85" y="0"/>
                </a:cubicBezTo>
                <a:cubicBezTo>
                  <a:pt x="69" y="0"/>
                  <a:pt x="55" y="4"/>
                  <a:pt x="42" y="11"/>
                </a:cubicBezTo>
                <a:cubicBezTo>
                  <a:pt x="29" y="19"/>
                  <a:pt x="19" y="29"/>
                  <a:pt x="11" y="42"/>
                </a:cubicBezTo>
                <a:cubicBezTo>
                  <a:pt x="3" y="55"/>
                  <a:pt x="0" y="70"/>
                  <a:pt x="0" y="85"/>
                </a:cubicBezTo>
                <a:cubicBezTo>
                  <a:pt x="0" y="100"/>
                  <a:pt x="3" y="115"/>
                  <a:pt x="11" y="128"/>
                </a:cubicBezTo>
                <a:cubicBezTo>
                  <a:pt x="19" y="141"/>
                  <a:pt x="29" y="151"/>
                  <a:pt x="42" y="159"/>
                </a:cubicBezTo>
                <a:cubicBezTo>
                  <a:pt x="55" y="166"/>
                  <a:pt x="69" y="170"/>
                  <a:pt x="85" y="170"/>
                </a:cubicBezTo>
                <a:cubicBezTo>
                  <a:pt x="100" y="170"/>
                  <a:pt x="114" y="166"/>
                  <a:pt x="127" y="159"/>
                </a:cubicBezTo>
                <a:cubicBezTo>
                  <a:pt x="140" y="151"/>
                  <a:pt x="151" y="141"/>
                  <a:pt x="158" y="128"/>
                </a:cubicBezTo>
                <a:cubicBezTo>
                  <a:pt x="166" y="115"/>
                  <a:pt x="170" y="100"/>
                  <a:pt x="170" y="85"/>
                </a:cubicBezTo>
                <a:cubicBezTo>
                  <a:pt x="170" y="70"/>
                  <a:pt x="166" y="55"/>
                  <a:pt x="158" y="42"/>
                </a:cubicBezTo>
                <a:close/>
                <a:moveTo>
                  <a:pt x="85" y="12"/>
                </a:moveTo>
                <a:cubicBezTo>
                  <a:pt x="103" y="12"/>
                  <a:pt x="119" y="18"/>
                  <a:pt x="132" y="30"/>
                </a:cubicBezTo>
                <a:cubicBezTo>
                  <a:pt x="131" y="32"/>
                  <a:pt x="131" y="32"/>
                  <a:pt x="131" y="32"/>
                </a:cubicBezTo>
                <a:cubicBezTo>
                  <a:pt x="131" y="33"/>
                  <a:pt x="129" y="35"/>
                  <a:pt x="127" y="37"/>
                </a:cubicBezTo>
                <a:cubicBezTo>
                  <a:pt x="125" y="39"/>
                  <a:pt x="122" y="41"/>
                  <a:pt x="120" y="43"/>
                </a:cubicBezTo>
                <a:cubicBezTo>
                  <a:pt x="117" y="45"/>
                  <a:pt x="114" y="47"/>
                  <a:pt x="109" y="50"/>
                </a:cubicBezTo>
                <a:cubicBezTo>
                  <a:pt x="105" y="53"/>
                  <a:pt x="100" y="55"/>
                  <a:pt x="95" y="57"/>
                </a:cubicBezTo>
                <a:cubicBezTo>
                  <a:pt x="86" y="41"/>
                  <a:pt x="77" y="27"/>
                  <a:pt x="67" y="14"/>
                </a:cubicBezTo>
                <a:cubicBezTo>
                  <a:pt x="73" y="13"/>
                  <a:pt x="79" y="12"/>
                  <a:pt x="85" y="12"/>
                </a:cubicBezTo>
                <a:close/>
                <a:moveTo>
                  <a:pt x="28" y="40"/>
                </a:moveTo>
                <a:cubicBezTo>
                  <a:pt x="35" y="31"/>
                  <a:pt x="43" y="24"/>
                  <a:pt x="54" y="19"/>
                </a:cubicBezTo>
                <a:cubicBezTo>
                  <a:pt x="63" y="31"/>
                  <a:pt x="72" y="45"/>
                  <a:pt x="81" y="61"/>
                </a:cubicBezTo>
                <a:cubicBezTo>
                  <a:pt x="58" y="67"/>
                  <a:pt x="36" y="70"/>
                  <a:pt x="14" y="70"/>
                </a:cubicBezTo>
                <a:cubicBezTo>
                  <a:pt x="16" y="59"/>
                  <a:pt x="21" y="49"/>
                  <a:pt x="28" y="40"/>
                </a:cubicBezTo>
                <a:close/>
                <a:moveTo>
                  <a:pt x="17" y="111"/>
                </a:moveTo>
                <a:cubicBezTo>
                  <a:pt x="14" y="103"/>
                  <a:pt x="12" y="94"/>
                  <a:pt x="12" y="85"/>
                </a:cubicBezTo>
                <a:cubicBezTo>
                  <a:pt x="12" y="84"/>
                  <a:pt x="12" y="83"/>
                  <a:pt x="12" y="83"/>
                </a:cubicBezTo>
                <a:cubicBezTo>
                  <a:pt x="39" y="83"/>
                  <a:pt x="64" y="79"/>
                  <a:pt x="87" y="72"/>
                </a:cubicBezTo>
                <a:cubicBezTo>
                  <a:pt x="89" y="77"/>
                  <a:pt x="91" y="81"/>
                  <a:pt x="92" y="85"/>
                </a:cubicBezTo>
                <a:cubicBezTo>
                  <a:pt x="92" y="85"/>
                  <a:pt x="92" y="85"/>
                  <a:pt x="91" y="85"/>
                </a:cubicBezTo>
                <a:cubicBezTo>
                  <a:pt x="90" y="85"/>
                  <a:pt x="90" y="85"/>
                  <a:pt x="90" y="85"/>
                </a:cubicBezTo>
                <a:cubicBezTo>
                  <a:pt x="85" y="87"/>
                  <a:pt x="85" y="87"/>
                  <a:pt x="85" y="87"/>
                </a:cubicBezTo>
                <a:cubicBezTo>
                  <a:pt x="83" y="88"/>
                  <a:pt x="79" y="90"/>
                  <a:pt x="74" y="92"/>
                </a:cubicBezTo>
                <a:cubicBezTo>
                  <a:pt x="70" y="95"/>
                  <a:pt x="65" y="98"/>
                  <a:pt x="60" y="101"/>
                </a:cubicBezTo>
                <a:cubicBezTo>
                  <a:pt x="55" y="105"/>
                  <a:pt x="50" y="109"/>
                  <a:pt x="44" y="115"/>
                </a:cubicBezTo>
                <a:cubicBezTo>
                  <a:pt x="39" y="121"/>
                  <a:pt x="34" y="127"/>
                  <a:pt x="31" y="133"/>
                </a:cubicBezTo>
                <a:cubicBezTo>
                  <a:pt x="25" y="127"/>
                  <a:pt x="20" y="119"/>
                  <a:pt x="17" y="111"/>
                </a:cubicBezTo>
                <a:close/>
                <a:moveTo>
                  <a:pt x="85" y="158"/>
                </a:moveTo>
                <a:cubicBezTo>
                  <a:pt x="67" y="158"/>
                  <a:pt x="52" y="152"/>
                  <a:pt x="38" y="141"/>
                </a:cubicBezTo>
                <a:cubicBezTo>
                  <a:pt x="40" y="142"/>
                  <a:pt x="40" y="142"/>
                  <a:pt x="40" y="142"/>
                </a:cubicBezTo>
                <a:cubicBezTo>
                  <a:pt x="43" y="136"/>
                  <a:pt x="46" y="131"/>
                  <a:pt x="51" y="126"/>
                </a:cubicBezTo>
                <a:cubicBezTo>
                  <a:pt x="56" y="121"/>
                  <a:pt x="61" y="116"/>
                  <a:pt x="66" y="113"/>
                </a:cubicBezTo>
                <a:cubicBezTo>
                  <a:pt x="71" y="110"/>
                  <a:pt x="76" y="107"/>
                  <a:pt x="81" y="104"/>
                </a:cubicBezTo>
                <a:cubicBezTo>
                  <a:pt x="86" y="101"/>
                  <a:pt x="90" y="99"/>
                  <a:pt x="92" y="99"/>
                </a:cubicBezTo>
                <a:cubicBezTo>
                  <a:pt x="94" y="98"/>
                  <a:pt x="96" y="97"/>
                  <a:pt x="97" y="97"/>
                </a:cubicBezTo>
                <a:cubicBezTo>
                  <a:pt x="97" y="97"/>
                  <a:pt x="97" y="97"/>
                  <a:pt x="97" y="97"/>
                </a:cubicBezTo>
                <a:cubicBezTo>
                  <a:pt x="97" y="97"/>
                  <a:pt x="97" y="97"/>
                  <a:pt x="97" y="97"/>
                </a:cubicBezTo>
                <a:cubicBezTo>
                  <a:pt x="105" y="116"/>
                  <a:pt x="110" y="134"/>
                  <a:pt x="113" y="152"/>
                </a:cubicBezTo>
                <a:cubicBezTo>
                  <a:pt x="104" y="156"/>
                  <a:pt x="94" y="158"/>
                  <a:pt x="85" y="158"/>
                </a:cubicBezTo>
                <a:close/>
                <a:moveTo>
                  <a:pt x="146" y="124"/>
                </a:moveTo>
                <a:cubicBezTo>
                  <a:pt x="140" y="133"/>
                  <a:pt x="133" y="140"/>
                  <a:pt x="125" y="145"/>
                </a:cubicBezTo>
                <a:cubicBezTo>
                  <a:pt x="122" y="128"/>
                  <a:pt x="117" y="111"/>
                  <a:pt x="111" y="93"/>
                </a:cubicBezTo>
                <a:cubicBezTo>
                  <a:pt x="126" y="91"/>
                  <a:pt x="141" y="92"/>
                  <a:pt x="156" y="96"/>
                </a:cubicBezTo>
                <a:cubicBezTo>
                  <a:pt x="155" y="106"/>
                  <a:pt x="151" y="116"/>
                  <a:pt x="146" y="124"/>
                </a:cubicBezTo>
                <a:close/>
                <a:moveTo>
                  <a:pt x="156" y="84"/>
                </a:moveTo>
                <a:cubicBezTo>
                  <a:pt x="155" y="84"/>
                  <a:pt x="154" y="84"/>
                  <a:pt x="153" y="83"/>
                </a:cubicBezTo>
                <a:cubicBezTo>
                  <a:pt x="152" y="83"/>
                  <a:pt x="151" y="83"/>
                  <a:pt x="149" y="83"/>
                </a:cubicBezTo>
                <a:cubicBezTo>
                  <a:pt x="148" y="83"/>
                  <a:pt x="146" y="82"/>
                  <a:pt x="144" y="82"/>
                </a:cubicBezTo>
                <a:cubicBezTo>
                  <a:pt x="142" y="82"/>
                  <a:pt x="140" y="82"/>
                  <a:pt x="138" y="81"/>
                </a:cubicBezTo>
                <a:cubicBezTo>
                  <a:pt x="135" y="81"/>
                  <a:pt x="133" y="81"/>
                  <a:pt x="131" y="81"/>
                </a:cubicBezTo>
                <a:cubicBezTo>
                  <a:pt x="128" y="81"/>
                  <a:pt x="126" y="81"/>
                  <a:pt x="123" y="81"/>
                </a:cubicBezTo>
                <a:cubicBezTo>
                  <a:pt x="120" y="81"/>
                  <a:pt x="118" y="81"/>
                  <a:pt x="115" y="81"/>
                </a:cubicBezTo>
                <a:cubicBezTo>
                  <a:pt x="112" y="81"/>
                  <a:pt x="109" y="81"/>
                  <a:pt x="107" y="82"/>
                </a:cubicBezTo>
                <a:cubicBezTo>
                  <a:pt x="106" y="81"/>
                  <a:pt x="106" y="81"/>
                  <a:pt x="106" y="80"/>
                </a:cubicBezTo>
                <a:cubicBezTo>
                  <a:pt x="105" y="79"/>
                  <a:pt x="105" y="79"/>
                  <a:pt x="105" y="78"/>
                </a:cubicBezTo>
                <a:cubicBezTo>
                  <a:pt x="104" y="75"/>
                  <a:pt x="102" y="71"/>
                  <a:pt x="100" y="68"/>
                </a:cubicBezTo>
                <a:cubicBezTo>
                  <a:pt x="105" y="65"/>
                  <a:pt x="110" y="63"/>
                  <a:pt x="115" y="60"/>
                </a:cubicBezTo>
                <a:cubicBezTo>
                  <a:pt x="119" y="58"/>
                  <a:pt x="123" y="55"/>
                  <a:pt x="126" y="53"/>
                </a:cubicBezTo>
                <a:cubicBezTo>
                  <a:pt x="129" y="51"/>
                  <a:pt x="131" y="49"/>
                  <a:pt x="134" y="47"/>
                </a:cubicBezTo>
                <a:cubicBezTo>
                  <a:pt x="136" y="44"/>
                  <a:pt x="138" y="43"/>
                  <a:pt x="138" y="42"/>
                </a:cubicBezTo>
                <a:cubicBezTo>
                  <a:pt x="139" y="41"/>
                  <a:pt x="140" y="40"/>
                  <a:pt x="141" y="39"/>
                </a:cubicBezTo>
                <a:cubicBezTo>
                  <a:pt x="141" y="39"/>
                  <a:pt x="141" y="39"/>
                  <a:pt x="141" y="39"/>
                </a:cubicBezTo>
                <a:cubicBezTo>
                  <a:pt x="151" y="52"/>
                  <a:pt x="157" y="67"/>
                  <a:pt x="157" y="84"/>
                </a:cubicBezTo>
                <a:lnTo>
                  <a:pt x="156" y="84"/>
                </a:lnTo>
                <a:close/>
                <a:moveTo>
                  <a:pt x="156" y="84"/>
                </a:moveTo>
                <a:cubicBezTo>
                  <a:pt x="156" y="84"/>
                  <a:pt x="156" y="84"/>
                  <a:pt x="156" y="8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54" name="Freeform 95"/>
          <p:cNvSpPr>
            <a:spLocks noEditPoints="1"/>
          </p:cNvSpPr>
          <p:nvPr/>
        </p:nvSpPr>
        <p:spPr bwMode="auto">
          <a:xfrm>
            <a:off x="6118227" y="4194176"/>
            <a:ext cx="98425" cy="214313"/>
          </a:xfrm>
          <a:custGeom>
            <a:avLst/>
            <a:gdLst>
              <a:gd name="T0" fmla="*/ 67 w 101"/>
              <a:gd name="T1" fmla="*/ 72 h 218"/>
              <a:gd name="T2" fmla="*/ 67 w 101"/>
              <a:gd name="T3" fmla="*/ 53 h 218"/>
              <a:gd name="T4" fmla="*/ 68 w 101"/>
              <a:gd name="T5" fmla="*/ 46 h 218"/>
              <a:gd name="T6" fmla="*/ 70 w 101"/>
              <a:gd name="T7" fmla="*/ 42 h 218"/>
              <a:gd name="T8" fmla="*/ 74 w 101"/>
              <a:gd name="T9" fmla="*/ 39 h 218"/>
              <a:gd name="T10" fmla="*/ 82 w 101"/>
              <a:gd name="T11" fmla="*/ 38 h 218"/>
              <a:gd name="T12" fmla="*/ 101 w 101"/>
              <a:gd name="T13" fmla="*/ 38 h 218"/>
              <a:gd name="T14" fmla="*/ 101 w 101"/>
              <a:gd name="T15" fmla="*/ 0 h 218"/>
              <a:gd name="T16" fmla="*/ 71 w 101"/>
              <a:gd name="T17" fmla="*/ 0 h 218"/>
              <a:gd name="T18" fmla="*/ 34 w 101"/>
              <a:gd name="T19" fmla="*/ 12 h 218"/>
              <a:gd name="T20" fmla="*/ 22 w 101"/>
              <a:gd name="T21" fmla="*/ 49 h 218"/>
              <a:gd name="T22" fmla="*/ 22 w 101"/>
              <a:gd name="T23" fmla="*/ 72 h 218"/>
              <a:gd name="T24" fmla="*/ 0 w 101"/>
              <a:gd name="T25" fmla="*/ 72 h 218"/>
              <a:gd name="T26" fmla="*/ 0 w 101"/>
              <a:gd name="T27" fmla="*/ 109 h 218"/>
              <a:gd name="T28" fmla="*/ 22 w 101"/>
              <a:gd name="T29" fmla="*/ 109 h 218"/>
              <a:gd name="T30" fmla="*/ 22 w 101"/>
              <a:gd name="T31" fmla="*/ 218 h 218"/>
              <a:gd name="T32" fmla="*/ 67 w 101"/>
              <a:gd name="T33" fmla="*/ 218 h 218"/>
              <a:gd name="T34" fmla="*/ 67 w 101"/>
              <a:gd name="T35" fmla="*/ 109 h 218"/>
              <a:gd name="T36" fmla="*/ 97 w 101"/>
              <a:gd name="T37" fmla="*/ 109 h 218"/>
              <a:gd name="T38" fmla="*/ 101 w 101"/>
              <a:gd name="T39" fmla="*/ 72 h 218"/>
              <a:gd name="T40" fmla="*/ 67 w 101"/>
              <a:gd name="T41" fmla="*/ 72 h 218"/>
              <a:gd name="T42" fmla="*/ 67 w 101"/>
              <a:gd name="T43" fmla="*/ 72 h 218"/>
              <a:gd name="T44" fmla="*/ 67 w 101"/>
              <a:gd name="T45" fmla="*/ 7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1" h="218">
                <a:moveTo>
                  <a:pt x="67" y="72"/>
                </a:moveTo>
                <a:cubicBezTo>
                  <a:pt x="67" y="53"/>
                  <a:pt x="67" y="53"/>
                  <a:pt x="67" y="53"/>
                </a:cubicBezTo>
                <a:cubicBezTo>
                  <a:pt x="67" y="50"/>
                  <a:pt x="68" y="48"/>
                  <a:pt x="68" y="46"/>
                </a:cubicBezTo>
                <a:cubicBezTo>
                  <a:pt x="68" y="45"/>
                  <a:pt x="69" y="43"/>
                  <a:pt x="70" y="42"/>
                </a:cubicBezTo>
                <a:cubicBezTo>
                  <a:pt x="71" y="40"/>
                  <a:pt x="72" y="39"/>
                  <a:pt x="74" y="39"/>
                </a:cubicBezTo>
                <a:cubicBezTo>
                  <a:pt x="76" y="38"/>
                  <a:pt x="79" y="38"/>
                  <a:pt x="82" y="38"/>
                </a:cubicBezTo>
                <a:cubicBezTo>
                  <a:pt x="101" y="38"/>
                  <a:pt x="101" y="38"/>
                  <a:pt x="101" y="38"/>
                </a:cubicBezTo>
                <a:cubicBezTo>
                  <a:pt x="101" y="0"/>
                  <a:pt x="101" y="0"/>
                  <a:pt x="101" y="0"/>
                </a:cubicBezTo>
                <a:cubicBezTo>
                  <a:pt x="71" y="0"/>
                  <a:pt x="71" y="0"/>
                  <a:pt x="71" y="0"/>
                </a:cubicBezTo>
                <a:cubicBezTo>
                  <a:pt x="54" y="0"/>
                  <a:pt x="41" y="4"/>
                  <a:pt x="34" y="12"/>
                </a:cubicBezTo>
                <a:cubicBezTo>
                  <a:pt x="26" y="21"/>
                  <a:pt x="22" y="33"/>
                  <a:pt x="22" y="49"/>
                </a:cubicBezTo>
                <a:cubicBezTo>
                  <a:pt x="22" y="72"/>
                  <a:pt x="22" y="72"/>
                  <a:pt x="22" y="72"/>
                </a:cubicBezTo>
                <a:cubicBezTo>
                  <a:pt x="0" y="72"/>
                  <a:pt x="0" y="72"/>
                  <a:pt x="0" y="72"/>
                </a:cubicBezTo>
                <a:cubicBezTo>
                  <a:pt x="0" y="109"/>
                  <a:pt x="0" y="109"/>
                  <a:pt x="0" y="109"/>
                </a:cubicBezTo>
                <a:cubicBezTo>
                  <a:pt x="22" y="109"/>
                  <a:pt x="22" y="109"/>
                  <a:pt x="22" y="109"/>
                </a:cubicBezTo>
                <a:cubicBezTo>
                  <a:pt x="22" y="218"/>
                  <a:pt x="22" y="218"/>
                  <a:pt x="22" y="218"/>
                </a:cubicBezTo>
                <a:cubicBezTo>
                  <a:pt x="67" y="218"/>
                  <a:pt x="67" y="218"/>
                  <a:pt x="67" y="218"/>
                </a:cubicBezTo>
                <a:cubicBezTo>
                  <a:pt x="67" y="109"/>
                  <a:pt x="67" y="109"/>
                  <a:pt x="67" y="109"/>
                </a:cubicBezTo>
                <a:cubicBezTo>
                  <a:pt x="97" y="109"/>
                  <a:pt x="97" y="109"/>
                  <a:pt x="97" y="109"/>
                </a:cubicBezTo>
                <a:cubicBezTo>
                  <a:pt x="101" y="72"/>
                  <a:pt x="101" y="72"/>
                  <a:pt x="101" y="72"/>
                </a:cubicBezTo>
                <a:lnTo>
                  <a:pt x="67" y="72"/>
                </a:lnTo>
                <a:close/>
                <a:moveTo>
                  <a:pt x="67" y="72"/>
                </a:moveTo>
                <a:cubicBezTo>
                  <a:pt x="67" y="72"/>
                  <a:pt x="67" y="72"/>
                  <a:pt x="67" y="7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55" name="Freeform 96"/>
          <p:cNvSpPr>
            <a:spLocks noEditPoints="1"/>
          </p:cNvSpPr>
          <p:nvPr/>
        </p:nvSpPr>
        <p:spPr bwMode="auto">
          <a:xfrm>
            <a:off x="6362702" y="4210050"/>
            <a:ext cx="200025" cy="198438"/>
          </a:xfrm>
          <a:custGeom>
            <a:avLst/>
            <a:gdLst>
              <a:gd name="T0" fmla="*/ 192 w 203"/>
              <a:gd name="T1" fmla="*/ 11 h 203"/>
              <a:gd name="T2" fmla="*/ 165 w 203"/>
              <a:gd name="T3" fmla="*/ 0 h 203"/>
              <a:gd name="T4" fmla="*/ 38 w 203"/>
              <a:gd name="T5" fmla="*/ 0 h 203"/>
              <a:gd name="T6" fmla="*/ 11 w 203"/>
              <a:gd name="T7" fmla="*/ 11 h 203"/>
              <a:gd name="T8" fmla="*/ 0 w 203"/>
              <a:gd name="T9" fmla="*/ 38 h 203"/>
              <a:gd name="T10" fmla="*/ 0 w 203"/>
              <a:gd name="T11" fmla="*/ 165 h 203"/>
              <a:gd name="T12" fmla="*/ 11 w 203"/>
              <a:gd name="T13" fmla="*/ 192 h 203"/>
              <a:gd name="T14" fmla="*/ 38 w 203"/>
              <a:gd name="T15" fmla="*/ 203 h 203"/>
              <a:gd name="T16" fmla="*/ 165 w 203"/>
              <a:gd name="T17" fmla="*/ 203 h 203"/>
              <a:gd name="T18" fmla="*/ 192 w 203"/>
              <a:gd name="T19" fmla="*/ 192 h 203"/>
              <a:gd name="T20" fmla="*/ 203 w 203"/>
              <a:gd name="T21" fmla="*/ 165 h 203"/>
              <a:gd name="T22" fmla="*/ 203 w 203"/>
              <a:gd name="T23" fmla="*/ 38 h 203"/>
              <a:gd name="T24" fmla="*/ 192 w 203"/>
              <a:gd name="T25" fmla="*/ 11 h 203"/>
              <a:gd name="T26" fmla="*/ 173 w 203"/>
              <a:gd name="T27" fmla="*/ 105 h 203"/>
              <a:gd name="T28" fmla="*/ 150 w 203"/>
              <a:gd name="T29" fmla="*/ 105 h 203"/>
              <a:gd name="T30" fmla="*/ 150 w 203"/>
              <a:gd name="T31" fmla="*/ 189 h 203"/>
              <a:gd name="T32" fmla="*/ 115 w 203"/>
              <a:gd name="T33" fmla="*/ 189 h 203"/>
              <a:gd name="T34" fmla="*/ 115 w 203"/>
              <a:gd name="T35" fmla="*/ 105 h 203"/>
              <a:gd name="T36" fmla="*/ 98 w 203"/>
              <a:gd name="T37" fmla="*/ 105 h 203"/>
              <a:gd name="T38" fmla="*/ 98 w 203"/>
              <a:gd name="T39" fmla="*/ 75 h 203"/>
              <a:gd name="T40" fmla="*/ 115 w 203"/>
              <a:gd name="T41" fmla="*/ 75 h 203"/>
              <a:gd name="T42" fmla="*/ 115 w 203"/>
              <a:gd name="T43" fmla="*/ 58 h 203"/>
              <a:gd name="T44" fmla="*/ 124 w 203"/>
              <a:gd name="T45" fmla="*/ 30 h 203"/>
              <a:gd name="T46" fmla="*/ 153 w 203"/>
              <a:gd name="T47" fmla="*/ 20 h 203"/>
              <a:gd name="T48" fmla="*/ 176 w 203"/>
              <a:gd name="T49" fmla="*/ 20 h 203"/>
              <a:gd name="T50" fmla="*/ 176 w 203"/>
              <a:gd name="T51" fmla="*/ 49 h 203"/>
              <a:gd name="T52" fmla="*/ 161 w 203"/>
              <a:gd name="T53" fmla="*/ 49 h 203"/>
              <a:gd name="T54" fmla="*/ 152 w 203"/>
              <a:gd name="T55" fmla="*/ 52 h 203"/>
              <a:gd name="T56" fmla="*/ 150 w 203"/>
              <a:gd name="T57" fmla="*/ 61 h 203"/>
              <a:gd name="T58" fmla="*/ 150 w 203"/>
              <a:gd name="T59" fmla="*/ 75 h 203"/>
              <a:gd name="T60" fmla="*/ 176 w 203"/>
              <a:gd name="T61" fmla="*/ 75 h 203"/>
              <a:gd name="T62" fmla="*/ 173 w 203"/>
              <a:gd name="T63" fmla="*/ 105 h 203"/>
              <a:gd name="T64" fmla="*/ 173 w 203"/>
              <a:gd name="T65" fmla="*/ 105 h 203"/>
              <a:gd name="T66" fmla="*/ 173 w 203"/>
              <a:gd name="T67" fmla="*/ 10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203">
                <a:moveTo>
                  <a:pt x="192" y="11"/>
                </a:moveTo>
                <a:cubicBezTo>
                  <a:pt x="184" y="4"/>
                  <a:pt x="175" y="0"/>
                  <a:pt x="165" y="0"/>
                </a:cubicBezTo>
                <a:cubicBezTo>
                  <a:pt x="38" y="0"/>
                  <a:pt x="38" y="0"/>
                  <a:pt x="38" y="0"/>
                </a:cubicBezTo>
                <a:cubicBezTo>
                  <a:pt x="27" y="0"/>
                  <a:pt x="18" y="4"/>
                  <a:pt x="11" y="11"/>
                </a:cubicBezTo>
                <a:cubicBezTo>
                  <a:pt x="3" y="19"/>
                  <a:pt x="0" y="28"/>
                  <a:pt x="0" y="38"/>
                </a:cubicBezTo>
                <a:cubicBezTo>
                  <a:pt x="0" y="165"/>
                  <a:pt x="0" y="165"/>
                  <a:pt x="0" y="165"/>
                </a:cubicBezTo>
                <a:cubicBezTo>
                  <a:pt x="0" y="176"/>
                  <a:pt x="3" y="185"/>
                  <a:pt x="11" y="192"/>
                </a:cubicBezTo>
                <a:cubicBezTo>
                  <a:pt x="18" y="200"/>
                  <a:pt x="27" y="203"/>
                  <a:pt x="38" y="203"/>
                </a:cubicBezTo>
                <a:cubicBezTo>
                  <a:pt x="165" y="203"/>
                  <a:pt x="165" y="203"/>
                  <a:pt x="165" y="203"/>
                </a:cubicBezTo>
                <a:cubicBezTo>
                  <a:pt x="175" y="203"/>
                  <a:pt x="184" y="200"/>
                  <a:pt x="192" y="192"/>
                </a:cubicBezTo>
                <a:cubicBezTo>
                  <a:pt x="199" y="185"/>
                  <a:pt x="203" y="176"/>
                  <a:pt x="203" y="165"/>
                </a:cubicBezTo>
                <a:cubicBezTo>
                  <a:pt x="203" y="38"/>
                  <a:pt x="203" y="38"/>
                  <a:pt x="203" y="38"/>
                </a:cubicBezTo>
                <a:cubicBezTo>
                  <a:pt x="203" y="28"/>
                  <a:pt x="199" y="19"/>
                  <a:pt x="192" y="11"/>
                </a:cubicBezTo>
                <a:close/>
                <a:moveTo>
                  <a:pt x="173" y="105"/>
                </a:moveTo>
                <a:cubicBezTo>
                  <a:pt x="150" y="105"/>
                  <a:pt x="150" y="105"/>
                  <a:pt x="150" y="105"/>
                </a:cubicBezTo>
                <a:cubicBezTo>
                  <a:pt x="150" y="189"/>
                  <a:pt x="150" y="189"/>
                  <a:pt x="150" y="189"/>
                </a:cubicBezTo>
                <a:cubicBezTo>
                  <a:pt x="115" y="189"/>
                  <a:pt x="115" y="189"/>
                  <a:pt x="115" y="189"/>
                </a:cubicBezTo>
                <a:cubicBezTo>
                  <a:pt x="115" y="105"/>
                  <a:pt x="115" y="105"/>
                  <a:pt x="115" y="105"/>
                </a:cubicBezTo>
                <a:cubicBezTo>
                  <a:pt x="98" y="105"/>
                  <a:pt x="98" y="105"/>
                  <a:pt x="98" y="105"/>
                </a:cubicBezTo>
                <a:cubicBezTo>
                  <a:pt x="98" y="75"/>
                  <a:pt x="98" y="75"/>
                  <a:pt x="98" y="75"/>
                </a:cubicBezTo>
                <a:cubicBezTo>
                  <a:pt x="115" y="75"/>
                  <a:pt x="115" y="75"/>
                  <a:pt x="115" y="75"/>
                </a:cubicBezTo>
                <a:cubicBezTo>
                  <a:pt x="115" y="58"/>
                  <a:pt x="115" y="58"/>
                  <a:pt x="115" y="58"/>
                </a:cubicBezTo>
                <a:cubicBezTo>
                  <a:pt x="115" y="46"/>
                  <a:pt x="118" y="36"/>
                  <a:pt x="124" y="30"/>
                </a:cubicBezTo>
                <a:cubicBezTo>
                  <a:pt x="130" y="24"/>
                  <a:pt x="139" y="20"/>
                  <a:pt x="153" y="20"/>
                </a:cubicBezTo>
                <a:cubicBezTo>
                  <a:pt x="176" y="20"/>
                  <a:pt x="176" y="20"/>
                  <a:pt x="176" y="20"/>
                </a:cubicBezTo>
                <a:cubicBezTo>
                  <a:pt x="176" y="49"/>
                  <a:pt x="176" y="49"/>
                  <a:pt x="176" y="49"/>
                </a:cubicBezTo>
                <a:cubicBezTo>
                  <a:pt x="161" y="49"/>
                  <a:pt x="161" y="49"/>
                  <a:pt x="161" y="49"/>
                </a:cubicBezTo>
                <a:cubicBezTo>
                  <a:pt x="156" y="49"/>
                  <a:pt x="153" y="50"/>
                  <a:pt x="152" y="52"/>
                </a:cubicBezTo>
                <a:cubicBezTo>
                  <a:pt x="150" y="54"/>
                  <a:pt x="150" y="57"/>
                  <a:pt x="150" y="61"/>
                </a:cubicBezTo>
                <a:cubicBezTo>
                  <a:pt x="150" y="75"/>
                  <a:pt x="150" y="75"/>
                  <a:pt x="150" y="75"/>
                </a:cubicBezTo>
                <a:cubicBezTo>
                  <a:pt x="176" y="75"/>
                  <a:pt x="176" y="75"/>
                  <a:pt x="176" y="75"/>
                </a:cubicBezTo>
                <a:lnTo>
                  <a:pt x="173" y="105"/>
                </a:lnTo>
                <a:close/>
                <a:moveTo>
                  <a:pt x="173" y="105"/>
                </a:moveTo>
                <a:cubicBezTo>
                  <a:pt x="173" y="105"/>
                  <a:pt x="173" y="105"/>
                  <a:pt x="173" y="10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56" name="Freeform 97"/>
          <p:cNvSpPr>
            <a:spLocks noEditPoints="1"/>
          </p:cNvSpPr>
          <p:nvPr/>
        </p:nvSpPr>
        <p:spPr bwMode="auto">
          <a:xfrm>
            <a:off x="5786438" y="4210050"/>
            <a:ext cx="200025" cy="198438"/>
          </a:xfrm>
          <a:custGeom>
            <a:avLst/>
            <a:gdLst>
              <a:gd name="T0" fmla="*/ 192 w 203"/>
              <a:gd name="T1" fmla="*/ 11 h 203"/>
              <a:gd name="T2" fmla="*/ 165 w 203"/>
              <a:gd name="T3" fmla="*/ 0 h 203"/>
              <a:gd name="T4" fmla="*/ 38 w 203"/>
              <a:gd name="T5" fmla="*/ 0 h 203"/>
              <a:gd name="T6" fmla="*/ 11 w 203"/>
              <a:gd name="T7" fmla="*/ 11 h 203"/>
              <a:gd name="T8" fmla="*/ 0 w 203"/>
              <a:gd name="T9" fmla="*/ 38 h 203"/>
              <a:gd name="T10" fmla="*/ 0 w 203"/>
              <a:gd name="T11" fmla="*/ 165 h 203"/>
              <a:gd name="T12" fmla="*/ 11 w 203"/>
              <a:gd name="T13" fmla="*/ 192 h 203"/>
              <a:gd name="T14" fmla="*/ 38 w 203"/>
              <a:gd name="T15" fmla="*/ 203 h 203"/>
              <a:gd name="T16" fmla="*/ 165 w 203"/>
              <a:gd name="T17" fmla="*/ 203 h 203"/>
              <a:gd name="T18" fmla="*/ 192 w 203"/>
              <a:gd name="T19" fmla="*/ 192 h 203"/>
              <a:gd name="T20" fmla="*/ 203 w 203"/>
              <a:gd name="T21" fmla="*/ 165 h 203"/>
              <a:gd name="T22" fmla="*/ 203 w 203"/>
              <a:gd name="T23" fmla="*/ 38 h 203"/>
              <a:gd name="T24" fmla="*/ 192 w 203"/>
              <a:gd name="T25" fmla="*/ 11 h 203"/>
              <a:gd name="T26" fmla="*/ 84 w 203"/>
              <a:gd name="T27" fmla="*/ 121 h 203"/>
              <a:gd name="T28" fmla="*/ 64 w 203"/>
              <a:gd name="T29" fmla="*/ 130 h 203"/>
              <a:gd name="T30" fmla="*/ 44 w 203"/>
              <a:gd name="T31" fmla="*/ 121 h 203"/>
              <a:gd name="T32" fmla="*/ 36 w 203"/>
              <a:gd name="T33" fmla="*/ 102 h 203"/>
              <a:gd name="T34" fmla="*/ 44 w 203"/>
              <a:gd name="T35" fmla="*/ 82 h 203"/>
              <a:gd name="T36" fmla="*/ 64 w 203"/>
              <a:gd name="T37" fmla="*/ 74 h 203"/>
              <a:gd name="T38" fmla="*/ 84 w 203"/>
              <a:gd name="T39" fmla="*/ 82 h 203"/>
              <a:gd name="T40" fmla="*/ 92 w 203"/>
              <a:gd name="T41" fmla="*/ 102 h 203"/>
              <a:gd name="T42" fmla="*/ 84 w 203"/>
              <a:gd name="T43" fmla="*/ 121 h 203"/>
              <a:gd name="T44" fmla="*/ 159 w 203"/>
              <a:gd name="T45" fmla="*/ 121 h 203"/>
              <a:gd name="T46" fmla="*/ 139 w 203"/>
              <a:gd name="T47" fmla="*/ 130 h 203"/>
              <a:gd name="T48" fmla="*/ 119 w 203"/>
              <a:gd name="T49" fmla="*/ 121 h 203"/>
              <a:gd name="T50" fmla="*/ 111 w 203"/>
              <a:gd name="T51" fmla="*/ 102 h 203"/>
              <a:gd name="T52" fmla="*/ 119 w 203"/>
              <a:gd name="T53" fmla="*/ 82 h 203"/>
              <a:gd name="T54" fmla="*/ 139 w 203"/>
              <a:gd name="T55" fmla="*/ 74 h 203"/>
              <a:gd name="T56" fmla="*/ 159 w 203"/>
              <a:gd name="T57" fmla="*/ 82 h 203"/>
              <a:gd name="T58" fmla="*/ 167 w 203"/>
              <a:gd name="T59" fmla="*/ 102 h 203"/>
              <a:gd name="T60" fmla="*/ 159 w 203"/>
              <a:gd name="T61" fmla="*/ 121 h 203"/>
              <a:gd name="T62" fmla="*/ 159 w 203"/>
              <a:gd name="T63" fmla="*/ 121 h 203"/>
              <a:gd name="T64" fmla="*/ 159 w 203"/>
              <a:gd name="T65"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3">
                <a:moveTo>
                  <a:pt x="192" y="11"/>
                </a:moveTo>
                <a:cubicBezTo>
                  <a:pt x="185" y="4"/>
                  <a:pt x="176" y="0"/>
                  <a:pt x="165" y="0"/>
                </a:cubicBezTo>
                <a:cubicBezTo>
                  <a:pt x="38" y="0"/>
                  <a:pt x="38" y="0"/>
                  <a:pt x="38" y="0"/>
                </a:cubicBezTo>
                <a:cubicBezTo>
                  <a:pt x="27" y="0"/>
                  <a:pt x="18" y="4"/>
                  <a:pt x="11" y="11"/>
                </a:cubicBezTo>
                <a:cubicBezTo>
                  <a:pt x="4" y="19"/>
                  <a:pt x="0" y="28"/>
                  <a:pt x="0" y="38"/>
                </a:cubicBezTo>
                <a:cubicBezTo>
                  <a:pt x="0" y="165"/>
                  <a:pt x="0" y="165"/>
                  <a:pt x="0" y="165"/>
                </a:cubicBezTo>
                <a:cubicBezTo>
                  <a:pt x="0" y="176"/>
                  <a:pt x="4" y="185"/>
                  <a:pt x="11" y="192"/>
                </a:cubicBezTo>
                <a:cubicBezTo>
                  <a:pt x="18" y="200"/>
                  <a:pt x="27" y="203"/>
                  <a:pt x="38" y="203"/>
                </a:cubicBezTo>
                <a:cubicBezTo>
                  <a:pt x="165" y="203"/>
                  <a:pt x="165" y="203"/>
                  <a:pt x="165" y="203"/>
                </a:cubicBezTo>
                <a:cubicBezTo>
                  <a:pt x="176" y="203"/>
                  <a:pt x="185" y="200"/>
                  <a:pt x="192" y="192"/>
                </a:cubicBezTo>
                <a:cubicBezTo>
                  <a:pt x="199" y="185"/>
                  <a:pt x="203" y="176"/>
                  <a:pt x="203" y="165"/>
                </a:cubicBezTo>
                <a:cubicBezTo>
                  <a:pt x="203" y="38"/>
                  <a:pt x="203" y="38"/>
                  <a:pt x="203" y="38"/>
                </a:cubicBezTo>
                <a:cubicBezTo>
                  <a:pt x="203" y="28"/>
                  <a:pt x="199" y="19"/>
                  <a:pt x="192" y="11"/>
                </a:cubicBezTo>
                <a:close/>
                <a:moveTo>
                  <a:pt x="84" y="121"/>
                </a:moveTo>
                <a:cubicBezTo>
                  <a:pt x="79" y="127"/>
                  <a:pt x="72" y="130"/>
                  <a:pt x="64" y="130"/>
                </a:cubicBezTo>
                <a:cubicBezTo>
                  <a:pt x="56" y="130"/>
                  <a:pt x="50" y="127"/>
                  <a:pt x="44" y="121"/>
                </a:cubicBezTo>
                <a:cubicBezTo>
                  <a:pt x="39" y="116"/>
                  <a:pt x="36" y="109"/>
                  <a:pt x="36" y="102"/>
                </a:cubicBezTo>
                <a:cubicBezTo>
                  <a:pt x="36" y="94"/>
                  <a:pt x="39" y="87"/>
                  <a:pt x="44" y="82"/>
                </a:cubicBezTo>
                <a:cubicBezTo>
                  <a:pt x="50" y="76"/>
                  <a:pt x="56" y="74"/>
                  <a:pt x="64" y="74"/>
                </a:cubicBezTo>
                <a:cubicBezTo>
                  <a:pt x="72" y="74"/>
                  <a:pt x="79" y="76"/>
                  <a:pt x="84" y="82"/>
                </a:cubicBezTo>
                <a:cubicBezTo>
                  <a:pt x="89" y="87"/>
                  <a:pt x="92" y="94"/>
                  <a:pt x="92" y="102"/>
                </a:cubicBezTo>
                <a:cubicBezTo>
                  <a:pt x="92" y="109"/>
                  <a:pt x="89" y="116"/>
                  <a:pt x="84" y="121"/>
                </a:cubicBezTo>
                <a:close/>
                <a:moveTo>
                  <a:pt x="159" y="121"/>
                </a:moveTo>
                <a:cubicBezTo>
                  <a:pt x="153" y="127"/>
                  <a:pt x="147" y="130"/>
                  <a:pt x="139" y="130"/>
                </a:cubicBezTo>
                <a:cubicBezTo>
                  <a:pt x="131" y="130"/>
                  <a:pt x="124" y="127"/>
                  <a:pt x="119" y="121"/>
                </a:cubicBezTo>
                <a:cubicBezTo>
                  <a:pt x="113" y="116"/>
                  <a:pt x="111" y="109"/>
                  <a:pt x="111" y="102"/>
                </a:cubicBezTo>
                <a:cubicBezTo>
                  <a:pt x="111" y="94"/>
                  <a:pt x="113" y="87"/>
                  <a:pt x="119" y="82"/>
                </a:cubicBezTo>
                <a:cubicBezTo>
                  <a:pt x="124" y="76"/>
                  <a:pt x="131" y="74"/>
                  <a:pt x="139" y="74"/>
                </a:cubicBezTo>
                <a:cubicBezTo>
                  <a:pt x="147" y="74"/>
                  <a:pt x="153" y="76"/>
                  <a:pt x="159" y="82"/>
                </a:cubicBezTo>
                <a:cubicBezTo>
                  <a:pt x="164" y="87"/>
                  <a:pt x="167" y="94"/>
                  <a:pt x="167" y="102"/>
                </a:cubicBezTo>
                <a:cubicBezTo>
                  <a:pt x="167" y="109"/>
                  <a:pt x="164" y="116"/>
                  <a:pt x="159" y="121"/>
                </a:cubicBezTo>
                <a:close/>
                <a:moveTo>
                  <a:pt x="159" y="121"/>
                </a:moveTo>
                <a:cubicBezTo>
                  <a:pt x="159" y="121"/>
                  <a:pt x="159" y="121"/>
                  <a:pt x="159" y="12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57" name="Freeform 98"/>
          <p:cNvSpPr>
            <a:spLocks noEditPoints="1"/>
          </p:cNvSpPr>
          <p:nvPr/>
        </p:nvSpPr>
        <p:spPr bwMode="auto">
          <a:xfrm>
            <a:off x="5576889" y="4370389"/>
            <a:ext cx="6350" cy="3175"/>
          </a:xfrm>
          <a:custGeom>
            <a:avLst/>
            <a:gdLst>
              <a:gd name="T0" fmla="*/ 2 w 5"/>
              <a:gd name="T1" fmla="*/ 0 h 4"/>
              <a:gd name="T2" fmla="*/ 1 w 5"/>
              <a:gd name="T3" fmla="*/ 2 h 4"/>
              <a:gd name="T4" fmla="*/ 3 w 5"/>
              <a:gd name="T5" fmla="*/ 3 h 4"/>
              <a:gd name="T6" fmla="*/ 5 w 5"/>
              <a:gd name="T7" fmla="*/ 2 h 4"/>
              <a:gd name="T8" fmla="*/ 2 w 5"/>
              <a:gd name="T9" fmla="*/ 0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cubicBezTo>
                  <a:pt x="1" y="1"/>
                  <a:pt x="0" y="1"/>
                  <a:pt x="1" y="2"/>
                </a:cubicBezTo>
                <a:cubicBezTo>
                  <a:pt x="1" y="3"/>
                  <a:pt x="2" y="4"/>
                  <a:pt x="3" y="3"/>
                </a:cubicBezTo>
                <a:cubicBezTo>
                  <a:pt x="4" y="3"/>
                  <a:pt x="5" y="3"/>
                  <a:pt x="5" y="2"/>
                </a:cubicBezTo>
                <a:cubicBezTo>
                  <a:pt x="5" y="1"/>
                  <a:pt x="4" y="0"/>
                  <a:pt x="2" y="0"/>
                </a:cubicBezTo>
                <a:close/>
                <a:moveTo>
                  <a:pt x="2" y="0"/>
                </a:moveTo>
                <a:cubicBezTo>
                  <a:pt x="2" y="0"/>
                  <a:pt x="2" y="0"/>
                  <a:pt x="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58" name="Freeform 99"/>
          <p:cNvSpPr>
            <a:spLocks noEditPoints="1"/>
          </p:cNvSpPr>
          <p:nvPr/>
        </p:nvSpPr>
        <p:spPr bwMode="auto">
          <a:xfrm>
            <a:off x="5570538" y="4370389"/>
            <a:ext cx="4762" cy="4763"/>
          </a:xfrm>
          <a:custGeom>
            <a:avLst/>
            <a:gdLst>
              <a:gd name="T0" fmla="*/ 2 w 4"/>
              <a:gd name="T1" fmla="*/ 0 h 4"/>
              <a:gd name="T2" fmla="*/ 0 w 4"/>
              <a:gd name="T3" fmla="*/ 2 h 4"/>
              <a:gd name="T4" fmla="*/ 2 w 4"/>
              <a:gd name="T5" fmla="*/ 3 h 4"/>
              <a:gd name="T6" fmla="*/ 4 w 4"/>
              <a:gd name="T7" fmla="*/ 2 h 4"/>
              <a:gd name="T8" fmla="*/ 2 w 4"/>
              <a:gd name="T9" fmla="*/ 0 h 4"/>
              <a:gd name="T10" fmla="*/ 2 w 4"/>
              <a:gd name="T11" fmla="*/ 0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1" y="0"/>
                  <a:pt x="0" y="1"/>
                  <a:pt x="0" y="2"/>
                </a:cubicBezTo>
                <a:cubicBezTo>
                  <a:pt x="0" y="3"/>
                  <a:pt x="1" y="4"/>
                  <a:pt x="2" y="3"/>
                </a:cubicBezTo>
                <a:cubicBezTo>
                  <a:pt x="3" y="3"/>
                  <a:pt x="4" y="3"/>
                  <a:pt x="4" y="2"/>
                </a:cubicBezTo>
                <a:cubicBezTo>
                  <a:pt x="4" y="1"/>
                  <a:pt x="3" y="0"/>
                  <a:pt x="2" y="0"/>
                </a:cubicBezTo>
                <a:close/>
                <a:moveTo>
                  <a:pt x="2" y="0"/>
                </a:moveTo>
                <a:cubicBezTo>
                  <a:pt x="2" y="0"/>
                  <a:pt x="2" y="0"/>
                  <a:pt x="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59" name="Freeform 100"/>
          <p:cNvSpPr>
            <a:spLocks noEditPoints="1"/>
          </p:cNvSpPr>
          <p:nvPr/>
        </p:nvSpPr>
        <p:spPr bwMode="auto">
          <a:xfrm>
            <a:off x="5562602" y="4370389"/>
            <a:ext cx="4762" cy="3175"/>
          </a:xfrm>
          <a:custGeom>
            <a:avLst/>
            <a:gdLst>
              <a:gd name="T0" fmla="*/ 1 w 5"/>
              <a:gd name="T1" fmla="*/ 1 h 4"/>
              <a:gd name="T2" fmla="*/ 2 w 5"/>
              <a:gd name="T3" fmla="*/ 3 h 4"/>
              <a:gd name="T4" fmla="*/ 5 w 5"/>
              <a:gd name="T5" fmla="*/ 2 h 4"/>
              <a:gd name="T6" fmla="*/ 3 w 5"/>
              <a:gd name="T7" fmla="*/ 0 h 4"/>
              <a:gd name="T8" fmla="*/ 1 w 5"/>
              <a:gd name="T9" fmla="*/ 1 h 4"/>
              <a:gd name="T10" fmla="*/ 1 w 5"/>
              <a:gd name="T11" fmla="*/ 1 h 4"/>
              <a:gd name="T12" fmla="*/ 1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1"/>
                </a:moveTo>
                <a:cubicBezTo>
                  <a:pt x="0" y="2"/>
                  <a:pt x="1" y="3"/>
                  <a:pt x="2" y="3"/>
                </a:cubicBezTo>
                <a:cubicBezTo>
                  <a:pt x="4" y="4"/>
                  <a:pt x="4" y="3"/>
                  <a:pt x="5" y="2"/>
                </a:cubicBezTo>
                <a:cubicBezTo>
                  <a:pt x="5" y="1"/>
                  <a:pt x="5" y="1"/>
                  <a:pt x="3" y="0"/>
                </a:cubicBezTo>
                <a:cubicBezTo>
                  <a:pt x="2" y="0"/>
                  <a:pt x="1" y="0"/>
                  <a:pt x="1" y="1"/>
                </a:cubicBezTo>
                <a:close/>
                <a:moveTo>
                  <a:pt x="1" y="1"/>
                </a:moveTo>
                <a:cubicBezTo>
                  <a:pt x="1" y="1"/>
                  <a:pt x="1" y="1"/>
                  <a:pt x="1"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60" name="Freeform 101"/>
          <p:cNvSpPr>
            <a:spLocks noEditPoints="1"/>
          </p:cNvSpPr>
          <p:nvPr/>
        </p:nvSpPr>
        <p:spPr bwMode="auto">
          <a:xfrm>
            <a:off x="5507038" y="4210050"/>
            <a:ext cx="201612" cy="198438"/>
          </a:xfrm>
          <a:custGeom>
            <a:avLst/>
            <a:gdLst>
              <a:gd name="T0" fmla="*/ 165 w 204"/>
              <a:gd name="T1" fmla="*/ 0 h 203"/>
              <a:gd name="T2" fmla="*/ 11 w 204"/>
              <a:gd name="T3" fmla="*/ 11 h 203"/>
              <a:gd name="T4" fmla="*/ 0 w 204"/>
              <a:gd name="T5" fmla="*/ 165 h 203"/>
              <a:gd name="T6" fmla="*/ 38 w 204"/>
              <a:gd name="T7" fmla="*/ 203 h 203"/>
              <a:gd name="T8" fmla="*/ 72 w 204"/>
              <a:gd name="T9" fmla="*/ 203 h 203"/>
              <a:gd name="T10" fmla="*/ 77 w 204"/>
              <a:gd name="T11" fmla="*/ 197 h 203"/>
              <a:gd name="T12" fmla="*/ 77 w 204"/>
              <a:gd name="T13" fmla="*/ 174 h 203"/>
              <a:gd name="T14" fmla="*/ 66 w 204"/>
              <a:gd name="T15" fmla="*/ 175 h 203"/>
              <a:gd name="T16" fmla="*/ 48 w 204"/>
              <a:gd name="T17" fmla="*/ 170 h 203"/>
              <a:gd name="T18" fmla="*/ 41 w 204"/>
              <a:gd name="T19" fmla="*/ 159 h 203"/>
              <a:gd name="T20" fmla="*/ 31 w 204"/>
              <a:gd name="T21" fmla="*/ 147 h 203"/>
              <a:gd name="T22" fmla="*/ 28 w 204"/>
              <a:gd name="T23" fmla="*/ 145 h 203"/>
              <a:gd name="T24" fmla="*/ 28 w 204"/>
              <a:gd name="T25" fmla="*/ 142 h 203"/>
              <a:gd name="T26" fmla="*/ 34 w 204"/>
              <a:gd name="T27" fmla="*/ 142 h 203"/>
              <a:gd name="T28" fmla="*/ 47 w 204"/>
              <a:gd name="T29" fmla="*/ 152 h 203"/>
              <a:gd name="T30" fmla="*/ 63 w 204"/>
              <a:gd name="T31" fmla="*/ 163 h 203"/>
              <a:gd name="T32" fmla="*/ 77 w 204"/>
              <a:gd name="T33" fmla="*/ 160 h 203"/>
              <a:gd name="T34" fmla="*/ 70 w 204"/>
              <a:gd name="T35" fmla="*/ 144 h 203"/>
              <a:gd name="T36" fmla="*/ 47 w 204"/>
              <a:gd name="T37" fmla="*/ 130 h 203"/>
              <a:gd name="T38" fmla="*/ 37 w 204"/>
              <a:gd name="T39" fmla="*/ 96 h 203"/>
              <a:gd name="T40" fmla="*/ 48 w 204"/>
              <a:gd name="T41" fmla="*/ 42 h 203"/>
              <a:gd name="T42" fmla="*/ 71 w 204"/>
              <a:gd name="T43" fmla="*/ 49 h 203"/>
              <a:gd name="T44" fmla="*/ 102 w 204"/>
              <a:gd name="T45" fmla="*/ 49 h 203"/>
              <a:gd name="T46" fmla="*/ 132 w 204"/>
              <a:gd name="T47" fmla="*/ 49 h 203"/>
              <a:gd name="T48" fmla="*/ 155 w 204"/>
              <a:gd name="T49" fmla="*/ 42 h 203"/>
              <a:gd name="T50" fmla="*/ 167 w 204"/>
              <a:gd name="T51" fmla="*/ 96 h 203"/>
              <a:gd name="T52" fmla="*/ 157 w 204"/>
              <a:gd name="T53" fmla="*/ 130 h 203"/>
              <a:gd name="T54" fmla="*/ 134 w 204"/>
              <a:gd name="T55" fmla="*/ 144 h 203"/>
              <a:gd name="T56" fmla="*/ 127 w 204"/>
              <a:gd name="T57" fmla="*/ 165 h 203"/>
              <a:gd name="T58" fmla="*/ 128 w 204"/>
              <a:gd name="T59" fmla="*/ 201 h 203"/>
              <a:gd name="T60" fmla="*/ 132 w 204"/>
              <a:gd name="T61" fmla="*/ 203 h 203"/>
              <a:gd name="T62" fmla="*/ 165 w 204"/>
              <a:gd name="T63" fmla="*/ 203 h 203"/>
              <a:gd name="T64" fmla="*/ 204 w 204"/>
              <a:gd name="T65" fmla="*/ 165 h 203"/>
              <a:gd name="T66" fmla="*/ 192 w 204"/>
              <a:gd name="T67" fmla="*/ 11 h 203"/>
              <a:gd name="T68" fmla="*/ 192 w 204"/>
              <a:gd name="T69" fmla="*/ 1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192" y="11"/>
                </a:moveTo>
                <a:cubicBezTo>
                  <a:pt x="185" y="4"/>
                  <a:pt x="176" y="0"/>
                  <a:pt x="165" y="0"/>
                </a:cubicBezTo>
                <a:cubicBezTo>
                  <a:pt x="38" y="0"/>
                  <a:pt x="38" y="0"/>
                  <a:pt x="38" y="0"/>
                </a:cubicBezTo>
                <a:cubicBezTo>
                  <a:pt x="28" y="0"/>
                  <a:pt x="19" y="4"/>
                  <a:pt x="11" y="11"/>
                </a:cubicBezTo>
                <a:cubicBezTo>
                  <a:pt x="4" y="19"/>
                  <a:pt x="0" y="28"/>
                  <a:pt x="0" y="38"/>
                </a:cubicBezTo>
                <a:cubicBezTo>
                  <a:pt x="0" y="165"/>
                  <a:pt x="0" y="165"/>
                  <a:pt x="0" y="165"/>
                </a:cubicBezTo>
                <a:cubicBezTo>
                  <a:pt x="0" y="176"/>
                  <a:pt x="4" y="185"/>
                  <a:pt x="11" y="192"/>
                </a:cubicBezTo>
                <a:cubicBezTo>
                  <a:pt x="19" y="200"/>
                  <a:pt x="28" y="203"/>
                  <a:pt x="38" y="203"/>
                </a:cubicBezTo>
                <a:cubicBezTo>
                  <a:pt x="68" y="203"/>
                  <a:pt x="68" y="203"/>
                  <a:pt x="68" y="203"/>
                </a:cubicBezTo>
                <a:cubicBezTo>
                  <a:pt x="70" y="203"/>
                  <a:pt x="71" y="203"/>
                  <a:pt x="72" y="203"/>
                </a:cubicBezTo>
                <a:cubicBezTo>
                  <a:pt x="73" y="203"/>
                  <a:pt x="74" y="202"/>
                  <a:pt x="75" y="201"/>
                </a:cubicBezTo>
                <a:cubicBezTo>
                  <a:pt x="76" y="200"/>
                  <a:pt x="77" y="199"/>
                  <a:pt x="77" y="197"/>
                </a:cubicBezTo>
                <a:cubicBezTo>
                  <a:pt x="77" y="197"/>
                  <a:pt x="77" y="194"/>
                  <a:pt x="77" y="188"/>
                </a:cubicBezTo>
                <a:cubicBezTo>
                  <a:pt x="77" y="182"/>
                  <a:pt x="77" y="178"/>
                  <a:pt x="77" y="174"/>
                </a:cubicBezTo>
                <a:cubicBezTo>
                  <a:pt x="73" y="175"/>
                  <a:pt x="73" y="175"/>
                  <a:pt x="73" y="175"/>
                </a:cubicBezTo>
                <a:cubicBezTo>
                  <a:pt x="72" y="175"/>
                  <a:pt x="69" y="175"/>
                  <a:pt x="66" y="175"/>
                </a:cubicBezTo>
                <a:cubicBezTo>
                  <a:pt x="63" y="175"/>
                  <a:pt x="60" y="175"/>
                  <a:pt x="57" y="174"/>
                </a:cubicBezTo>
                <a:cubicBezTo>
                  <a:pt x="54" y="174"/>
                  <a:pt x="51" y="172"/>
                  <a:pt x="48" y="170"/>
                </a:cubicBezTo>
                <a:cubicBezTo>
                  <a:pt x="45" y="168"/>
                  <a:pt x="43" y="166"/>
                  <a:pt x="42" y="162"/>
                </a:cubicBezTo>
                <a:cubicBezTo>
                  <a:pt x="41" y="159"/>
                  <a:pt x="41" y="159"/>
                  <a:pt x="41" y="159"/>
                </a:cubicBezTo>
                <a:cubicBezTo>
                  <a:pt x="40" y="157"/>
                  <a:pt x="39" y="155"/>
                  <a:pt x="37" y="152"/>
                </a:cubicBezTo>
                <a:cubicBezTo>
                  <a:pt x="35" y="150"/>
                  <a:pt x="33" y="148"/>
                  <a:pt x="31" y="147"/>
                </a:cubicBezTo>
                <a:cubicBezTo>
                  <a:pt x="30" y="147"/>
                  <a:pt x="30" y="147"/>
                  <a:pt x="30" y="147"/>
                </a:cubicBezTo>
                <a:cubicBezTo>
                  <a:pt x="29" y="146"/>
                  <a:pt x="29" y="146"/>
                  <a:pt x="28" y="145"/>
                </a:cubicBezTo>
                <a:cubicBezTo>
                  <a:pt x="28" y="145"/>
                  <a:pt x="27" y="144"/>
                  <a:pt x="27" y="143"/>
                </a:cubicBezTo>
                <a:cubicBezTo>
                  <a:pt x="27" y="143"/>
                  <a:pt x="27" y="142"/>
                  <a:pt x="28" y="142"/>
                </a:cubicBezTo>
                <a:cubicBezTo>
                  <a:pt x="28" y="141"/>
                  <a:pt x="30" y="141"/>
                  <a:pt x="32" y="141"/>
                </a:cubicBezTo>
                <a:cubicBezTo>
                  <a:pt x="34" y="142"/>
                  <a:pt x="34" y="142"/>
                  <a:pt x="34" y="142"/>
                </a:cubicBezTo>
                <a:cubicBezTo>
                  <a:pt x="36" y="142"/>
                  <a:pt x="38" y="143"/>
                  <a:pt x="41" y="145"/>
                </a:cubicBezTo>
                <a:cubicBezTo>
                  <a:pt x="43" y="147"/>
                  <a:pt x="46" y="149"/>
                  <a:pt x="47" y="152"/>
                </a:cubicBezTo>
                <a:cubicBezTo>
                  <a:pt x="49" y="155"/>
                  <a:pt x="52" y="158"/>
                  <a:pt x="55" y="160"/>
                </a:cubicBezTo>
                <a:cubicBezTo>
                  <a:pt x="57" y="162"/>
                  <a:pt x="60" y="163"/>
                  <a:pt x="63" y="163"/>
                </a:cubicBezTo>
                <a:cubicBezTo>
                  <a:pt x="66" y="163"/>
                  <a:pt x="69" y="163"/>
                  <a:pt x="71" y="162"/>
                </a:cubicBezTo>
                <a:cubicBezTo>
                  <a:pt x="73" y="162"/>
                  <a:pt x="75" y="161"/>
                  <a:pt x="77" y="160"/>
                </a:cubicBezTo>
                <a:cubicBezTo>
                  <a:pt x="78" y="154"/>
                  <a:pt x="80" y="150"/>
                  <a:pt x="83" y="146"/>
                </a:cubicBezTo>
                <a:cubicBezTo>
                  <a:pt x="78" y="146"/>
                  <a:pt x="74" y="145"/>
                  <a:pt x="70" y="144"/>
                </a:cubicBezTo>
                <a:cubicBezTo>
                  <a:pt x="66" y="143"/>
                  <a:pt x="62" y="141"/>
                  <a:pt x="57" y="139"/>
                </a:cubicBezTo>
                <a:cubicBezTo>
                  <a:pt x="53" y="137"/>
                  <a:pt x="49" y="134"/>
                  <a:pt x="47" y="130"/>
                </a:cubicBezTo>
                <a:cubicBezTo>
                  <a:pt x="44" y="127"/>
                  <a:pt x="41" y="122"/>
                  <a:pt x="40" y="116"/>
                </a:cubicBezTo>
                <a:cubicBezTo>
                  <a:pt x="38" y="110"/>
                  <a:pt x="37" y="104"/>
                  <a:pt x="37" y="96"/>
                </a:cubicBezTo>
                <a:cubicBezTo>
                  <a:pt x="37" y="86"/>
                  <a:pt x="40" y="76"/>
                  <a:pt x="47" y="69"/>
                </a:cubicBezTo>
                <a:cubicBezTo>
                  <a:pt x="44" y="61"/>
                  <a:pt x="44" y="52"/>
                  <a:pt x="48" y="42"/>
                </a:cubicBezTo>
                <a:cubicBezTo>
                  <a:pt x="51" y="41"/>
                  <a:pt x="55" y="42"/>
                  <a:pt x="60" y="44"/>
                </a:cubicBezTo>
                <a:cubicBezTo>
                  <a:pt x="65" y="46"/>
                  <a:pt x="68" y="47"/>
                  <a:pt x="71" y="49"/>
                </a:cubicBezTo>
                <a:cubicBezTo>
                  <a:pt x="73" y="50"/>
                  <a:pt x="75" y="51"/>
                  <a:pt x="76" y="52"/>
                </a:cubicBezTo>
                <a:cubicBezTo>
                  <a:pt x="85" y="50"/>
                  <a:pt x="93" y="49"/>
                  <a:pt x="102" y="49"/>
                </a:cubicBezTo>
                <a:cubicBezTo>
                  <a:pt x="111" y="49"/>
                  <a:pt x="119" y="50"/>
                  <a:pt x="127" y="52"/>
                </a:cubicBezTo>
                <a:cubicBezTo>
                  <a:pt x="132" y="49"/>
                  <a:pt x="132" y="49"/>
                  <a:pt x="132" y="49"/>
                </a:cubicBezTo>
                <a:cubicBezTo>
                  <a:pt x="136" y="47"/>
                  <a:pt x="140" y="45"/>
                  <a:pt x="144" y="43"/>
                </a:cubicBezTo>
                <a:cubicBezTo>
                  <a:pt x="149" y="42"/>
                  <a:pt x="153" y="41"/>
                  <a:pt x="155" y="42"/>
                </a:cubicBezTo>
                <a:cubicBezTo>
                  <a:pt x="159" y="52"/>
                  <a:pt x="159" y="61"/>
                  <a:pt x="156" y="69"/>
                </a:cubicBezTo>
                <a:cubicBezTo>
                  <a:pt x="163" y="77"/>
                  <a:pt x="167" y="86"/>
                  <a:pt x="167" y="96"/>
                </a:cubicBezTo>
                <a:cubicBezTo>
                  <a:pt x="167" y="104"/>
                  <a:pt x="166" y="110"/>
                  <a:pt x="164" y="116"/>
                </a:cubicBezTo>
                <a:cubicBezTo>
                  <a:pt x="162" y="122"/>
                  <a:pt x="160" y="127"/>
                  <a:pt x="157" y="130"/>
                </a:cubicBezTo>
                <a:cubicBezTo>
                  <a:pt x="154" y="134"/>
                  <a:pt x="151" y="137"/>
                  <a:pt x="146" y="139"/>
                </a:cubicBezTo>
                <a:cubicBezTo>
                  <a:pt x="142" y="141"/>
                  <a:pt x="138" y="143"/>
                  <a:pt x="134" y="144"/>
                </a:cubicBezTo>
                <a:cubicBezTo>
                  <a:pt x="130" y="145"/>
                  <a:pt x="125" y="146"/>
                  <a:pt x="120" y="146"/>
                </a:cubicBezTo>
                <a:cubicBezTo>
                  <a:pt x="125" y="150"/>
                  <a:pt x="127" y="157"/>
                  <a:pt x="127" y="165"/>
                </a:cubicBezTo>
                <a:cubicBezTo>
                  <a:pt x="127" y="197"/>
                  <a:pt x="127" y="197"/>
                  <a:pt x="127" y="197"/>
                </a:cubicBezTo>
                <a:cubicBezTo>
                  <a:pt x="127" y="198"/>
                  <a:pt x="127" y="200"/>
                  <a:pt x="128" y="201"/>
                </a:cubicBezTo>
                <a:cubicBezTo>
                  <a:pt x="128" y="202"/>
                  <a:pt x="129" y="202"/>
                  <a:pt x="130" y="202"/>
                </a:cubicBezTo>
                <a:cubicBezTo>
                  <a:pt x="131" y="203"/>
                  <a:pt x="132" y="203"/>
                  <a:pt x="132" y="203"/>
                </a:cubicBezTo>
                <a:cubicBezTo>
                  <a:pt x="133" y="203"/>
                  <a:pt x="134" y="203"/>
                  <a:pt x="136" y="203"/>
                </a:cubicBezTo>
                <a:cubicBezTo>
                  <a:pt x="165" y="203"/>
                  <a:pt x="165" y="203"/>
                  <a:pt x="165" y="203"/>
                </a:cubicBezTo>
                <a:cubicBezTo>
                  <a:pt x="176" y="203"/>
                  <a:pt x="185" y="200"/>
                  <a:pt x="192" y="192"/>
                </a:cubicBezTo>
                <a:cubicBezTo>
                  <a:pt x="200" y="185"/>
                  <a:pt x="204" y="176"/>
                  <a:pt x="204" y="165"/>
                </a:cubicBezTo>
                <a:cubicBezTo>
                  <a:pt x="204" y="38"/>
                  <a:pt x="204" y="38"/>
                  <a:pt x="204" y="38"/>
                </a:cubicBezTo>
                <a:cubicBezTo>
                  <a:pt x="204" y="28"/>
                  <a:pt x="200" y="19"/>
                  <a:pt x="192" y="11"/>
                </a:cubicBezTo>
                <a:close/>
                <a:moveTo>
                  <a:pt x="192" y="11"/>
                </a:moveTo>
                <a:cubicBezTo>
                  <a:pt x="192" y="11"/>
                  <a:pt x="192" y="11"/>
                  <a:pt x="192" y="1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61" name="Freeform 102"/>
          <p:cNvSpPr>
            <a:spLocks noEditPoints="1"/>
          </p:cNvSpPr>
          <p:nvPr/>
        </p:nvSpPr>
        <p:spPr bwMode="auto">
          <a:xfrm>
            <a:off x="5546727" y="4354514"/>
            <a:ext cx="3175" cy="3175"/>
          </a:xfrm>
          <a:custGeom>
            <a:avLst/>
            <a:gdLst>
              <a:gd name="T0" fmla="*/ 0 w 3"/>
              <a:gd name="T1" fmla="*/ 1 h 4"/>
              <a:gd name="T2" fmla="*/ 1 w 3"/>
              <a:gd name="T3" fmla="*/ 3 h 4"/>
              <a:gd name="T4" fmla="*/ 3 w 3"/>
              <a:gd name="T5" fmla="*/ 3 h 4"/>
              <a:gd name="T6" fmla="*/ 2 w 3"/>
              <a:gd name="T7" fmla="*/ 1 h 4"/>
              <a:gd name="T8" fmla="*/ 0 w 3"/>
              <a:gd name="T9" fmla="*/ 1 h 4"/>
              <a:gd name="T10" fmla="*/ 0 w 3"/>
              <a:gd name="T11" fmla="*/ 1 h 4"/>
              <a:gd name="T12" fmla="*/ 0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1"/>
                </a:moveTo>
                <a:cubicBezTo>
                  <a:pt x="0" y="1"/>
                  <a:pt x="0" y="2"/>
                  <a:pt x="1" y="3"/>
                </a:cubicBezTo>
                <a:cubicBezTo>
                  <a:pt x="2" y="4"/>
                  <a:pt x="2" y="4"/>
                  <a:pt x="3" y="3"/>
                </a:cubicBezTo>
                <a:cubicBezTo>
                  <a:pt x="3" y="3"/>
                  <a:pt x="3" y="2"/>
                  <a:pt x="2" y="1"/>
                </a:cubicBezTo>
                <a:cubicBezTo>
                  <a:pt x="2" y="1"/>
                  <a:pt x="1" y="0"/>
                  <a:pt x="0" y="1"/>
                </a:cubicBezTo>
                <a:close/>
                <a:moveTo>
                  <a:pt x="0" y="1"/>
                </a:moveTo>
                <a:cubicBezTo>
                  <a:pt x="0" y="1"/>
                  <a:pt x="0" y="1"/>
                  <a:pt x="0"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62" name="Freeform 103"/>
          <p:cNvSpPr>
            <a:spLocks noEditPoints="1"/>
          </p:cNvSpPr>
          <p:nvPr/>
        </p:nvSpPr>
        <p:spPr bwMode="auto">
          <a:xfrm>
            <a:off x="5543552" y="4351339"/>
            <a:ext cx="3175" cy="3175"/>
          </a:xfrm>
          <a:custGeom>
            <a:avLst/>
            <a:gdLst>
              <a:gd name="T0" fmla="*/ 0 w 3"/>
              <a:gd name="T1" fmla="*/ 1 h 3"/>
              <a:gd name="T2" fmla="*/ 1 w 3"/>
              <a:gd name="T3" fmla="*/ 2 h 3"/>
              <a:gd name="T4" fmla="*/ 3 w 3"/>
              <a:gd name="T5" fmla="*/ 2 h 3"/>
              <a:gd name="T6" fmla="*/ 2 w 3"/>
              <a:gd name="T7" fmla="*/ 0 h 3"/>
              <a:gd name="T8" fmla="*/ 0 w 3"/>
              <a:gd name="T9" fmla="*/ 1 h 3"/>
              <a:gd name="T10" fmla="*/ 0 w 3"/>
              <a:gd name="T11" fmla="*/ 1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0" y="1"/>
                  <a:pt x="0" y="2"/>
                  <a:pt x="1" y="2"/>
                </a:cubicBezTo>
                <a:cubicBezTo>
                  <a:pt x="2" y="3"/>
                  <a:pt x="2" y="3"/>
                  <a:pt x="3" y="2"/>
                </a:cubicBezTo>
                <a:cubicBezTo>
                  <a:pt x="3" y="1"/>
                  <a:pt x="3" y="1"/>
                  <a:pt x="2" y="0"/>
                </a:cubicBezTo>
                <a:cubicBezTo>
                  <a:pt x="1" y="0"/>
                  <a:pt x="0" y="0"/>
                  <a:pt x="0" y="1"/>
                </a:cubicBezTo>
                <a:close/>
                <a:moveTo>
                  <a:pt x="0" y="1"/>
                </a:moveTo>
                <a:cubicBezTo>
                  <a:pt x="0" y="1"/>
                  <a:pt x="0" y="1"/>
                  <a:pt x="0"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63" name="Freeform 104"/>
          <p:cNvSpPr>
            <a:spLocks noEditPoints="1"/>
          </p:cNvSpPr>
          <p:nvPr/>
        </p:nvSpPr>
        <p:spPr bwMode="auto">
          <a:xfrm>
            <a:off x="5551489" y="4359276"/>
            <a:ext cx="3175" cy="4763"/>
          </a:xfrm>
          <a:custGeom>
            <a:avLst/>
            <a:gdLst>
              <a:gd name="T0" fmla="*/ 0 w 4"/>
              <a:gd name="T1" fmla="*/ 1 h 5"/>
              <a:gd name="T2" fmla="*/ 0 w 4"/>
              <a:gd name="T3" fmla="*/ 3 h 5"/>
              <a:gd name="T4" fmla="*/ 3 w 4"/>
              <a:gd name="T5" fmla="*/ 4 h 5"/>
              <a:gd name="T6" fmla="*/ 3 w 4"/>
              <a:gd name="T7" fmla="*/ 2 h 5"/>
              <a:gd name="T8" fmla="*/ 0 w 4"/>
              <a:gd name="T9" fmla="*/ 1 h 5"/>
              <a:gd name="T10" fmla="*/ 0 w 4"/>
              <a:gd name="T11" fmla="*/ 1 h 5"/>
              <a:gd name="T12" fmla="*/ 0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1"/>
                </a:moveTo>
                <a:cubicBezTo>
                  <a:pt x="0" y="2"/>
                  <a:pt x="0" y="2"/>
                  <a:pt x="0" y="3"/>
                </a:cubicBezTo>
                <a:cubicBezTo>
                  <a:pt x="1" y="5"/>
                  <a:pt x="2" y="5"/>
                  <a:pt x="3" y="4"/>
                </a:cubicBezTo>
                <a:cubicBezTo>
                  <a:pt x="4" y="4"/>
                  <a:pt x="4" y="3"/>
                  <a:pt x="3" y="2"/>
                </a:cubicBezTo>
                <a:cubicBezTo>
                  <a:pt x="2" y="1"/>
                  <a:pt x="1" y="0"/>
                  <a:pt x="0" y="1"/>
                </a:cubicBezTo>
                <a:close/>
                <a:moveTo>
                  <a:pt x="0" y="1"/>
                </a:moveTo>
                <a:cubicBezTo>
                  <a:pt x="0" y="1"/>
                  <a:pt x="0" y="1"/>
                  <a:pt x="0"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64" name="Freeform 105"/>
          <p:cNvSpPr>
            <a:spLocks noEditPoints="1"/>
          </p:cNvSpPr>
          <p:nvPr/>
        </p:nvSpPr>
        <p:spPr bwMode="auto">
          <a:xfrm>
            <a:off x="5554664" y="4365626"/>
            <a:ext cx="4762" cy="4763"/>
          </a:xfrm>
          <a:custGeom>
            <a:avLst/>
            <a:gdLst>
              <a:gd name="T0" fmla="*/ 1 w 5"/>
              <a:gd name="T1" fmla="*/ 1 h 5"/>
              <a:gd name="T2" fmla="*/ 2 w 5"/>
              <a:gd name="T3" fmla="*/ 4 h 5"/>
              <a:gd name="T4" fmla="*/ 4 w 5"/>
              <a:gd name="T5" fmla="*/ 4 h 5"/>
              <a:gd name="T6" fmla="*/ 4 w 5"/>
              <a:gd name="T7" fmla="*/ 1 h 5"/>
              <a:gd name="T8" fmla="*/ 1 w 5"/>
              <a:gd name="T9" fmla="*/ 1 h 5"/>
              <a:gd name="T10" fmla="*/ 1 w 5"/>
              <a:gd name="T11" fmla="*/ 1 h 5"/>
              <a:gd name="T12" fmla="*/ 1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1"/>
                </a:moveTo>
                <a:cubicBezTo>
                  <a:pt x="0" y="2"/>
                  <a:pt x="0" y="3"/>
                  <a:pt x="2" y="4"/>
                </a:cubicBezTo>
                <a:cubicBezTo>
                  <a:pt x="3" y="5"/>
                  <a:pt x="4" y="5"/>
                  <a:pt x="4" y="4"/>
                </a:cubicBezTo>
                <a:cubicBezTo>
                  <a:pt x="5" y="3"/>
                  <a:pt x="5" y="2"/>
                  <a:pt x="4" y="1"/>
                </a:cubicBezTo>
                <a:cubicBezTo>
                  <a:pt x="3" y="0"/>
                  <a:pt x="2" y="0"/>
                  <a:pt x="1" y="1"/>
                </a:cubicBezTo>
                <a:close/>
                <a:moveTo>
                  <a:pt x="1" y="1"/>
                </a:moveTo>
                <a:cubicBezTo>
                  <a:pt x="1" y="1"/>
                  <a:pt x="1" y="1"/>
                  <a:pt x="1"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65" name="Freeform 106"/>
          <p:cNvSpPr>
            <a:spLocks noEditPoints="1"/>
          </p:cNvSpPr>
          <p:nvPr/>
        </p:nvSpPr>
        <p:spPr bwMode="auto">
          <a:xfrm>
            <a:off x="3833813" y="4243388"/>
            <a:ext cx="161925" cy="123825"/>
          </a:xfrm>
          <a:custGeom>
            <a:avLst/>
            <a:gdLst>
              <a:gd name="T0" fmla="*/ 27 w 164"/>
              <a:gd name="T1" fmla="*/ 45 h 126"/>
              <a:gd name="T2" fmla="*/ 22 w 164"/>
              <a:gd name="T3" fmla="*/ 43 h 126"/>
              <a:gd name="T4" fmla="*/ 18 w 164"/>
              <a:gd name="T5" fmla="*/ 45 h 126"/>
              <a:gd name="T6" fmla="*/ 2 w 164"/>
              <a:gd name="T7" fmla="*/ 61 h 126"/>
              <a:gd name="T8" fmla="*/ 0 w 164"/>
              <a:gd name="T9" fmla="*/ 66 h 126"/>
              <a:gd name="T10" fmla="*/ 2 w 164"/>
              <a:gd name="T11" fmla="*/ 70 h 126"/>
              <a:gd name="T12" fmla="*/ 56 w 164"/>
              <a:gd name="T13" fmla="*/ 125 h 126"/>
              <a:gd name="T14" fmla="*/ 60 w 164"/>
              <a:gd name="T15" fmla="*/ 126 h 126"/>
              <a:gd name="T16" fmla="*/ 60 w 164"/>
              <a:gd name="T17" fmla="*/ 126 h 126"/>
              <a:gd name="T18" fmla="*/ 65 w 164"/>
              <a:gd name="T19" fmla="*/ 125 h 126"/>
              <a:gd name="T20" fmla="*/ 162 w 164"/>
              <a:gd name="T21" fmla="*/ 28 h 126"/>
              <a:gd name="T22" fmla="*/ 164 w 164"/>
              <a:gd name="T23" fmla="*/ 23 h 126"/>
              <a:gd name="T24" fmla="*/ 162 w 164"/>
              <a:gd name="T25" fmla="*/ 18 h 126"/>
              <a:gd name="T26" fmla="*/ 146 w 164"/>
              <a:gd name="T27" fmla="*/ 2 h 126"/>
              <a:gd name="T28" fmla="*/ 141 w 164"/>
              <a:gd name="T29" fmla="*/ 0 h 126"/>
              <a:gd name="T30" fmla="*/ 137 w 164"/>
              <a:gd name="T31" fmla="*/ 2 h 126"/>
              <a:gd name="T32" fmla="*/ 61 w 164"/>
              <a:gd name="T33" fmla="*/ 79 h 126"/>
              <a:gd name="T34" fmla="*/ 27 w 164"/>
              <a:gd name="T35" fmla="*/ 45 h 126"/>
              <a:gd name="T36" fmla="*/ 27 w 164"/>
              <a:gd name="T37" fmla="*/ 45 h 126"/>
              <a:gd name="T38" fmla="*/ 27 w 164"/>
              <a:gd name="T39" fmla="*/ 4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126">
                <a:moveTo>
                  <a:pt x="27" y="45"/>
                </a:moveTo>
                <a:cubicBezTo>
                  <a:pt x="26" y="44"/>
                  <a:pt x="24" y="43"/>
                  <a:pt x="22" y="43"/>
                </a:cubicBezTo>
                <a:cubicBezTo>
                  <a:pt x="20" y="43"/>
                  <a:pt x="19" y="44"/>
                  <a:pt x="18" y="45"/>
                </a:cubicBezTo>
                <a:cubicBezTo>
                  <a:pt x="2" y="61"/>
                  <a:pt x="2" y="61"/>
                  <a:pt x="2" y="61"/>
                </a:cubicBezTo>
                <a:cubicBezTo>
                  <a:pt x="0" y="62"/>
                  <a:pt x="0" y="64"/>
                  <a:pt x="0" y="66"/>
                </a:cubicBezTo>
                <a:cubicBezTo>
                  <a:pt x="0" y="68"/>
                  <a:pt x="0" y="69"/>
                  <a:pt x="2" y="70"/>
                </a:cubicBezTo>
                <a:cubicBezTo>
                  <a:pt x="56" y="125"/>
                  <a:pt x="56" y="125"/>
                  <a:pt x="56" y="125"/>
                </a:cubicBezTo>
                <a:cubicBezTo>
                  <a:pt x="57" y="126"/>
                  <a:pt x="58" y="126"/>
                  <a:pt x="60" y="126"/>
                </a:cubicBezTo>
                <a:cubicBezTo>
                  <a:pt x="60" y="126"/>
                  <a:pt x="60" y="126"/>
                  <a:pt x="60" y="126"/>
                </a:cubicBezTo>
                <a:cubicBezTo>
                  <a:pt x="62" y="126"/>
                  <a:pt x="64" y="126"/>
                  <a:pt x="65" y="125"/>
                </a:cubicBezTo>
                <a:cubicBezTo>
                  <a:pt x="162" y="28"/>
                  <a:pt x="162" y="28"/>
                  <a:pt x="162" y="28"/>
                </a:cubicBezTo>
                <a:cubicBezTo>
                  <a:pt x="163" y="27"/>
                  <a:pt x="164" y="25"/>
                  <a:pt x="164" y="23"/>
                </a:cubicBezTo>
                <a:cubicBezTo>
                  <a:pt x="164" y="21"/>
                  <a:pt x="163" y="20"/>
                  <a:pt x="162" y="18"/>
                </a:cubicBezTo>
                <a:cubicBezTo>
                  <a:pt x="146" y="2"/>
                  <a:pt x="146" y="2"/>
                  <a:pt x="146" y="2"/>
                </a:cubicBezTo>
                <a:cubicBezTo>
                  <a:pt x="145" y="1"/>
                  <a:pt x="143" y="0"/>
                  <a:pt x="141" y="0"/>
                </a:cubicBezTo>
                <a:cubicBezTo>
                  <a:pt x="139" y="0"/>
                  <a:pt x="138" y="1"/>
                  <a:pt x="137" y="2"/>
                </a:cubicBezTo>
                <a:cubicBezTo>
                  <a:pt x="61" y="79"/>
                  <a:pt x="61" y="79"/>
                  <a:pt x="61" y="79"/>
                </a:cubicBezTo>
                <a:lnTo>
                  <a:pt x="27" y="45"/>
                </a:lnTo>
                <a:close/>
                <a:moveTo>
                  <a:pt x="27" y="45"/>
                </a:moveTo>
                <a:cubicBezTo>
                  <a:pt x="27" y="45"/>
                  <a:pt x="27" y="45"/>
                  <a:pt x="27" y="4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66" name="Freeform 107"/>
          <p:cNvSpPr>
            <a:spLocks noEditPoints="1"/>
          </p:cNvSpPr>
          <p:nvPr/>
        </p:nvSpPr>
        <p:spPr bwMode="auto">
          <a:xfrm>
            <a:off x="3794126" y="4211639"/>
            <a:ext cx="200025" cy="200025"/>
          </a:xfrm>
          <a:custGeom>
            <a:avLst/>
            <a:gdLst>
              <a:gd name="T0" fmla="*/ 196 w 203"/>
              <a:gd name="T1" fmla="*/ 84 h 203"/>
              <a:gd name="T2" fmla="*/ 114 w 203"/>
              <a:gd name="T3" fmla="*/ 166 h 203"/>
              <a:gd name="T4" fmla="*/ 101 w 203"/>
              <a:gd name="T5" fmla="*/ 171 h 203"/>
              <a:gd name="T6" fmla="*/ 97 w 203"/>
              <a:gd name="T7" fmla="*/ 171 h 203"/>
              <a:gd name="T8" fmla="*/ 96 w 203"/>
              <a:gd name="T9" fmla="*/ 171 h 203"/>
              <a:gd name="T10" fmla="*/ 88 w 203"/>
              <a:gd name="T11" fmla="*/ 166 h 203"/>
              <a:gd name="T12" fmla="*/ 34 w 203"/>
              <a:gd name="T13" fmla="*/ 112 h 203"/>
              <a:gd name="T14" fmla="*/ 28 w 203"/>
              <a:gd name="T15" fmla="*/ 99 h 203"/>
              <a:gd name="T16" fmla="*/ 34 w 203"/>
              <a:gd name="T17" fmla="*/ 86 h 203"/>
              <a:gd name="T18" fmla="*/ 50 w 203"/>
              <a:gd name="T19" fmla="*/ 70 h 203"/>
              <a:gd name="T20" fmla="*/ 63 w 203"/>
              <a:gd name="T21" fmla="*/ 64 h 203"/>
              <a:gd name="T22" fmla="*/ 76 w 203"/>
              <a:gd name="T23" fmla="*/ 70 h 203"/>
              <a:gd name="T24" fmla="*/ 101 w 203"/>
              <a:gd name="T25" fmla="*/ 95 h 203"/>
              <a:gd name="T26" fmla="*/ 154 w 203"/>
              <a:gd name="T27" fmla="*/ 42 h 203"/>
              <a:gd name="T28" fmla="*/ 119 w 203"/>
              <a:gd name="T29" fmla="*/ 7 h 203"/>
              <a:gd name="T30" fmla="*/ 102 w 203"/>
              <a:gd name="T31" fmla="*/ 0 h 203"/>
              <a:gd name="T32" fmla="*/ 85 w 203"/>
              <a:gd name="T33" fmla="*/ 7 h 203"/>
              <a:gd name="T34" fmla="*/ 7 w 203"/>
              <a:gd name="T35" fmla="*/ 84 h 203"/>
              <a:gd name="T36" fmla="*/ 0 w 203"/>
              <a:gd name="T37" fmla="*/ 101 h 203"/>
              <a:gd name="T38" fmla="*/ 7 w 203"/>
              <a:gd name="T39" fmla="*/ 118 h 203"/>
              <a:gd name="T40" fmla="*/ 85 w 203"/>
              <a:gd name="T41" fmla="*/ 196 h 203"/>
              <a:gd name="T42" fmla="*/ 102 w 203"/>
              <a:gd name="T43" fmla="*/ 203 h 203"/>
              <a:gd name="T44" fmla="*/ 119 w 203"/>
              <a:gd name="T45" fmla="*/ 196 h 203"/>
              <a:gd name="T46" fmla="*/ 196 w 203"/>
              <a:gd name="T47" fmla="*/ 118 h 203"/>
              <a:gd name="T48" fmla="*/ 203 w 203"/>
              <a:gd name="T49" fmla="*/ 101 h 203"/>
              <a:gd name="T50" fmla="*/ 196 w 203"/>
              <a:gd name="T51" fmla="*/ 84 h 203"/>
              <a:gd name="T52" fmla="*/ 196 w 203"/>
              <a:gd name="T53" fmla="*/ 84 h 203"/>
              <a:gd name="T54" fmla="*/ 196 w 203"/>
              <a:gd name="T55" fmla="*/ 8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3" h="203">
                <a:moveTo>
                  <a:pt x="196" y="84"/>
                </a:moveTo>
                <a:cubicBezTo>
                  <a:pt x="114" y="166"/>
                  <a:pt x="114" y="166"/>
                  <a:pt x="114" y="166"/>
                </a:cubicBezTo>
                <a:cubicBezTo>
                  <a:pt x="111" y="170"/>
                  <a:pt x="106" y="171"/>
                  <a:pt x="101" y="171"/>
                </a:cubicBezTo>
                <a:cubicBezTo>
                  <a:pt x="97" y="171"/>
                  <a:pt x="97" y="171"/>
                  <a:pt x="97" y="171"/>
                </a:cubicBezTo>
                <a:cubicBezTo>
                  <a:pt x="96" y="171"/>
                  <a:pt x="96" y="171"/>
                  <a:pt x="96" y="171"/>
                </a:cubicBezTo>
                <a:cubicBezTo>
                  <a:pt x="93" y="170"/>
                  <a:pt x="90" y="168"/>
                  <a:pt x="88" y="166"/>
                </a:cubicBezTo>
                <a:cubicBezTo>
                  <a:pt x="34" y="112"/>
                  <a:pt x="34" y="112"/>
                  <a:pt x="34" y="112"/>
                </a:cubicBezTo>
                <a:cubicBezTo>
                  <a:pt x="30" y="108"/>
                  <a:pt x="28" y="104"/>
                  <a:pt x="28" y="99"/>
                </a:cubicBezTo>
                <a:cubicBezTo>
                  <a:pt x="28" y="94"/>
                  <a:pt x="30" y="89"/>
                  <a:pt x="34" y="86"/>
                </a:cubicBezTo>
                <a:cubicBezTo>
                  <a:pt x="50" y="70"/>
                  <a:pt x="50" y="70"/>
                  <a:pt x="50" y="70"/>
                </a:cubicBezTo>
                <a:cubicBezTo>
                  <a:pt x="53" y="66"/>
                  <a:pt x="58" y="64"/>
                  <a:pt x="63" y="64"/>
                </a:cubicBezTo>
                <a:cubicBezTo>
                  <a:pt x="68" y="64"/>
                  <a:pt x="72" y="66"/>
                  <a:pt x="76" y="70"/>
                </a:cubicBezTo>
                <a:cubicBezTo>
                  <a:pt x="101" y="95"/>
                  <a:pt x="101" y="95"/>
                  <a:pt x="101" y="95"/>
                </a:cubicBezTo>
                <a:cubicBezTo>
                  <a:pt x="154" y="42"/>
                  <a:pt x="154" y="42"/>
                  <a:pt x="154" y="42"/>
                </a:cubicBezTo>
                <a:cubicBezTo>
                  <a:pt x="119" y="7"/>
                  <a:pt x="119" y="7"/>
                  <a:pt x="119" y="7"/>
                </a:cubicBezTo>
                <a:cubicBezTo>
                  <a:pt x="114" y="2"/>
                  <a:pt x="108" y="0"/>
                  <a:pt x="102" y="0"/>
                </a:cubicBezTo>
                <a:cubicBezTo>
                  <a:pt x="95" y="0"/>
                  <a:pt x="89" y="2"/>
                  <a:pt x="85" y="7"/>
                </a:cubicBezTo>
                <a:cubicBezTo>
                  <a:pt x="7" y="84"/>
                  <a:pt x="7" y="84"/>
                  <a:pt x="7" y="84"/>
                </a:cubicBezTo>
                <a:cubicBezTo>
                  <a:pt x="2" y="89"/>
                  <a:pt x="0" y="95"/>
                  <a:pt x="0" y="101"/>
                </a:cubicBezTo>
                <a:cubicBezTo>
                  <a:pt x="0" y="108"/>
                  <a:pt x="2" y="114"/>
                  <a:pt x="7" y="118"/>
                </a:cubicBezTo>
                <a:cubicBezTo>
                  <a:pt x="85" y="196"/>
                  <a:pt x="85" y="196"/>
                  <a:pt x="85" y="196"/>
                </a:cubicBezTo>
                <a:cubicBezTo>
                  <a:pt x="89" y="201"/>
                  <a:pt x="95" y="203"/>
                  <a:pt x="102" y="203"/>
                </a:cubicBezTo>
                <a:cubicBezTo>
                  <a:pt x="108" y="203"/>
                  <a:pt x="114" y="201"/>
                  <a:pt x="119" y="196"/>
                </a:cubicBezTo>
                <a:cubicBezTo>
                  <a:pt x="196" y="118"/>
                  <a:pt x="196" y="118"/>
                  <a:pt x="196" y="118"/>
                </a:cubicBezTo>
                <a:cubicBezTo>
                  <a:pt x="201" y="114"/>
                  <a:pt x="203" y="108"/>
                  <a:pt x="203" y="101"/>
                </a:cubicBezTo>
                <a:cubicBezTo>
                  <a:pt x="203" y="95"/>
                  <a:pt x="201" y="89"/>
                  <a:pt x="196" y="84"/>
                </a:cubicBezTo>
                <a:close/>
                <a:moveTo>
                  <a:pt x="196" y="84"/>
                </a:moveTo>
                <a:cubicBezTo>
                  <a:pt x="196" y="84"/>
                  <a:pt x="196" y="84"/>
                  <a:pt x="196" y="8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67" name="Freeform 108"/>
          <p:cNvSpPr>
            <a:spLocks noEditPoints="1"/>
          </p:cNvSpPr>
          <p:nvPr/>
        </p:nvSpPr>
        <p:spPr bwMode="auto">
          <a:xfrm>
            <a:off x="4922839" y="4225926"/>
            <a:ext cx="215900" cy="182563"/>
          </a:xfrm>
          <a:custGeom>
            <a:avLst/>
            <a:gdLst>
              <a:gd name="T0" fmla="*/ 202 w 220"/>
              <a:gd name="T1" fmla="*/ 51 h 186"/>
              <a:gd name="T2" fmla="*/ 206 w 220"/>
              <a:gd name="T3" fmla="*/ 29 h 186"/>
              <a:gd name="T4" fmla="*/ 199 w 220"/>
              <a:gd name="T5" fmla="*/ 0 h 186"/>
              <a:gd name="T6" fmla="*/ 174 w 220"/>
              <a:gd name="T7" fmla="*/ 5 h 186"/>
              <a:gd name="T8" fmla="*/ 149 w 220"/>
              <a:gd name="T9" fmla="*/ 21 h 186"/>
              <a:gd name="T10" fmla="*/ 112 w 220"/>
              <a:gd name="T11" fmla="*/ 17 h 186"/>
              <a:gd name="T12" fmla="*/ 71 w 220"/>
              <a:gd name="T13" fmla="*/ 21 h 186"/>
              <a:gd name="T14" fmla="*/ 46 w 220"/>
              <a:gd name="T15" fmla="*/ 5 h 186"/>
              <a:gd name="T16" fmla="*/ 21 w 220"/>
              <a:gd name="T17" fmla="*/ 0 h 186"/>
              <a:gd name="T18" fmla="*/ 14 w 220"/>
              <a:gd name="T19" fmla="*/ 29 h 186"/>
              <a:gd name="T20" fmla="*/ 18 w 220"/>
              <a:gd name="T21" fmla="*/ 51 h 186"/>
              <a:gd name="T22" fmla="*/ 0 w 220"/>
              <a:gd name="T23" fmla="*/ 104 h 186"/>
              <a:gd name="T24" fmla="*/ 8 w 220"/>
              <a:gd name="T25" fmla="*/ 147 h 186"/>
              <a:gd name="T26" fmla="*/ 20 w 220"/>
              <a:gd name="T27" fmla="*/ 163 h 186"/>
              <a:gd name="T28" fmla="*/ 36 w 220"/>
              <a:gd name="T29" fmla="*/ 173 h 186"/>
              <a:gd name="T30" fmla="*/ 54 w 220"/>
              <a:gd name="T31" fmla="*/ 180 h 186"/>
              <a:gd name="T32" fmla="*/ 74 w 220"/>
              <a:gd name="T33" fmla="*/ 184 h 186"/>
              <a:gd name="T34" fmla="*/ 93 w 220"/>
              <a:gd name="T35" fmla="*/ 186 h 186"/>
              <a:gd name="T36" fmla="*/ 112 w 220"/>
              <a:gd name="T37" fmla="*/ 186 h 186"/>
              <a:gd name="T38" fmla="*/ 134 w 220"/>
              <a:gd name="T39" fmla="*/ 186 h 186"/>
              <a:gd name="T40" fmla="*/ 157 w 220"/>
              <a:gd name="T41" fmla="*/ 183 h 186"/>
              <a:gd name="T42" fmla="*/ 180 w 220"/>
              <a:gd name="T43" fmla="*/ 176 h 186"/>
              <a:gd name="T44" fmla="*/ 198 w 220"/>
              <a:gd name="T45" fmla="*/ 165 h 186"/>
              <a:gd name="T46" fmla="*/ 212 w 220"/>
              <a:gd name="T47" fmla="*/ 147 h 186"/>
              <a:gd name="T48" fmla="*/ 220 w 220"/>
              <a:gd name="T49" fmla="*/ 104 h 186"/>
              <a:gd name="T50" fmla="*/ 202 w 220"/>
              <a:gd name="T51" fmla="*/ 51 h 186"/>
              <a:gd name="T52" fmla="*/ 186 w 220"/>
              <a:gd name="T53" fmla="*/ 147 h 186"/>
              <a:gd name="T54" fmla="*/ 176 w 220"/>
              <a:gd name="T55" fmla="*/ 161 h 186"/>
              <a:gd name="T56" fmla="*/ 159 w 220"/>
              <a:gd name="T57" fmla="*/ 169 h 186"/>
              <a:gd name="T58" fmla="*/ 141 w 220"/>
              <a:gd name="T59" fmla="*/ 173 h 186"/>
              <a:gd name="T60" fmla="*/ 121 w 220"/>
              <a:gd name="T61" fmla="*/ 174 h 186"/>
              <a:gd name="T62" fmla="*/ 99 w 220"/>
              <a:gd name="T63" fmla="*/ 174 h 186"/>
              <a:gd name="T64" fmla="*/ 79 w 220"/>
              <a:gd name="T65" fmla="*/ 173 h 186"/>
              <a:gd name="T66" fmla="*/ 61 w 220"/>
              <a:gd name="T67" fmla="*/ 169 h 186"/>
              <a:gd name="T68" fmla="*/ 45 w 220"/>
              <a:gd name="T69" fmla="*/ 161 h 186"/>
              <a:gd name="T70" fmla="*/ 34 w 220"/>
              <a:gd name="T71" fmla="*/ 147 h 186"/>
              <a:gd name="T72" fmla="*/ 30 w 220"/>
              <a:gd name="T73" fmla="*/ 127 h 186"/>
              <a:gd name="T74" fmla="*/ 39 w 220"/>
              <a:gd name="T75" fmla="*/ 100 h 186"/>
              <a:gd name="T76" fmla="*/ 63 w 220"/>
              <a:gd name="T77" fmla="*/ 89 h 186"/>
              <a:gd name="T78" fmla="*/ 89 w 220"/>
              <a:gd name="T79" fmla="*/ 92 h 186"/>
              <a:gd name="T80" fmla="*/ 110 w 220"/>
              <a:gd name="T81" fmla="*/ 93 h 186"/>
              <a:gd name="T82" fmla="*/ 131 w 220"/>
              <a:gd name="T83" fmla="*/ 92 h 186"/>
              <a:gd name="T84" fmla="*/ 157 w 220"/>
              <a:gd name="T85" fmla="*/ 89 h 186"/>
              <a:gd name="T86" fmla="*/ 181 w 220"/>
              <a:gd name="T87" fmla="*/ 100 h 186"/>
              <a:gd name="T88" fmla="*/ 191 w 220"/>
              <a:gd name="T89" fmla="*/ 127 h 186"/>
              <a:gd name="T90" fmla="*/ 186 w 220"/>
              <a:gd name="T91" fmla="*/ 147 h 186"/>
              <a:gd name="T92" fmla="*/ 186 w 220"/>
              <a:gd name="T93" fmla="*/ 147 h 186"/>
              <a:gd name="T94" fmla="*/ 186 w 220"/>
              <a:gd name="T95" fmla="*/ 14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 h="186">
                <a:moveTo>
                  <a:pt x="202" y="51"/>
                </a:moveTo>
                <a:cubicBezTo>
                  <a:pt x="205" y="44"/>
                  <a:pt x="206" y="36"/>
                  <a:pt x="206" y="29"/>
                </a:cubicBezTo>
                <a:cubicBezTo>
                  <a:pt x="206" y="18"/>
                  <a:pt x="204" y="9"/>
                  <a:pt x="199" y="0"/>
                </a:cubicBezTo>
                <a:cubicBezTo>
                  <a:pt x="190" y="0"/>
                  <a:pt x="181" y="2"/>
                  <a:pt x="174" y="5"/>
                </a:cubicBezTo>
                <a:cubicBezTo>
                  <a:pt x="167" y="8"/>
                  <a:pt x="159" y="14"/>
                  <a:pt x="149" y="21"/>
                </a:cubicBezTo>
                <a:cubicBezTo>
                  <a:pt x="138" y="18"/>
                  <a:pt x="125" y="17"/>
                  <a:pt x="112" y="17"/>
                </a:cubicBezTo>
                <a:cubicBezTo>
                  <a:pt x="98" y="17"/>
                  <a:pt x="84" y="18"/>
                  <a:pt x="71" y="21"/>
                </a:cubicBezTo>
                <a:cubicBezTo>
                  <a:pt x="62" y="14"/>
                  <a:pt x="53" y="9"/>
                  <a:pt x="46" y="5"/>
                </a:cubicBezTo>
                <a:cubicBezTo>
                  <a:pt x="39" y="2"/>
                  <a:pt x="31" y="0"/>
                  <a:pt x="21" y="0"/>
                </a:cubicBezTo>
                <a:cubicBezTo>
                  <a:pt x="17" y="9"/>
                  <a:pt x="14" y="18"/>
                  <a:pt x="14" y="29"/>
                </a:cubicBezTo>
                <a:cubicBezTo>
                  <a:pt x="14" y="36"/>
                  <a:pt x="16" y="44"/>
                  <a:pt x="18" y="51"/>
                </a:cubicBezTo>
                <a:cubicBezTo>
                  <a:pt x="6" y="65"/>
                  <a:pt x="0" y="83"/>
                  <a:pt x="0" y="104"/>
                </a:cubicBezTo>
                <a:cubicBezTo>
                  <a:pt x="0" y="122"/>
                  <a:pt x="3" y="137"/>
                  <a:pt x="8" y="147"/>
                </a:cubicBezTo>
                <a:cubicBezTo>
                  <a:pt x="11" y="153"/>
                  <a:pt x="15" y="158"/>
                  <a:pt x="20" y="163"/>
                </a:cubicBezTo>
                <a:cubicBezTo>
                  <a:pt x="24" y="167"/>
                  <a:pt x="30" y="171"/>
                  <a:pt x="36" y="173"/>
                </a:cubicBezTo>
                <a:cubicBezTo>
                  <a:pt x="42" y="176"/>
                  <a:pt x="48" y="178"/>
                  <a:pt x="54" y="180"/>
                </a:cubicBezTo>
                <a:cubicBezTo>
                  <a:pt x="60" y="182"/>
                  <a:pt x="66" y="183"/>
                  <a:pt x="74" y="184"/>
                </a:cubicBezTo>
                <a:cubicBezTo>
                  <a:pt x="81" y="185"/>
                  <a:pt x="88" y="186"/>
                  <a:pt x="93" y="186"/>
                </a:cubicBezTo>
                <a:cubicBezTo>
                  <a:pt x="99" y="186"/>
                  <a:pt x="105" y="186"/>
                  <a:pt x="112" y="186"/>
                </a:cubicBezTo>
                <a:cubicBezTo>
                  <a:pt x="120" y="186"/>
                  <a:pt x="128" y="186"/>
                  <a:pt x="134" y="186"/>
                </a:cubicBezTo>
                <a:cubicBezTo>
                  <a:pt x="141" y="185"/>
                  <a:pt x="149" y="184"/>
                  <a:pt x="157" y="183"/>
                </a:cubicBezTo>
                <a:cubicBezTo>
                  <a:pt x="166" y="181"/>
                  <a:pt x="173" y="179"/>
                  <a:pt x="180" y="176"/>
                </a:cubicBezTo>
                <a:cubicBezTo>
                  <a:pt x="186" y="174"/>
                  <a:pt x="192" y="170"/>
                  <a:pt x="198" y="165"/>
                </a:cubicBezTo>
                <a:cubicBezTo>
                  <a:pt x="204" y="160"/>
                  <a:pt x="209" y="154"/>
                  <a:pt x="212" y="147"/>
                </a:cubicBezTo>
                <a:cubicBezTo>
                  <a:pt x="218" y="137"/>
                  <a:pt x="220" y="122"/>
                  <a:pt x="220" y="104"/>
                </a:cubicBezTo>
                <a:cubicBezTo>
                  <a:pt x="220" y="83"/>
                  <a:pt x="214" y="65"/>
                  <a:pt x="202" y="51"/>
                </a:cubicBezTo>
                <a:close/>
                <a:moveTo>
                  <a:pt x="186" y="147"/>
                </a:moveTo>
                <a:cubicBezTo>
                  <a:pt x="184" y="153"/>
                  <a:pt x="180" y="158"/>
                  <a:pt x="176" y="161"/>
                </a:cubicBezTo>
                <a:cubicBezTo>
                  <a:pt x="171" y="164"/>
                  <a:pt x="166" y="167"/>
                  <a:pt x="159" y="169"/>
                </a:cubicBezTo>
                <a:cubicBezTo>
                  <a:pt x="153" y="171"/>
                  <a:pt x="147" y="172"/>
                  <a:pt x="141" y="173"/>
                </a:cubicBezTo>
                <a:cubicBezTo>
                  <a:pt x="135" y="173"/>
                  <a:pt x="128" y="174"/>
                  <a:pt x="121" y="174"/>
                </a:cubicBezTo>
                <a:cubicBezTo>
                  <a:pt x="99" y="174"/>
                  <a:pt x="99" y="174"/>
                  <a:pt x="99" y="174"/>
                </a:cubicBezTo>
                <a:cubicBezTo>
                  <a:pt x="92" y="174"/>
                  <a:pt x="85" y="173"/>
                  <a:pt x="79" y="173"/>
                </a:cubicBezTo>
                <a:cubicBezTo>
                  <a:pt x="73" y="172"/>
                  <a:pt x="67" y="171"/>
                  <a:pt x="61" y="169"/>
                </a:cubicBezTo>
                <a:cubicBezTo>
                  <a:pt x="54" y="167"/>
                  <a:pt x="49" y="164"/>
                  <a:pt x="45" y="161"/>
                </a:cubicBezTo>
                <a:cubicBezTo>
                  <a:pt x="40" y="158"/>
                  <a:pt x="37" y="153"/>
                  <a:pt x="34" y="147"/>
                </a:cubicBezTo>
                <a:cubicBezTo>
                  <a:pt x="31" y="142"/>
                  <a:pt x="30" y="135"/>
                  <a:pt x="30" y="127"/>
                </a:cubicBezTo>
                <a:cubicBezTo>
                  <a:pt x="30" y="116"/>
                  <a:pt x="33" y="107"/>
                  <a:pt x="39" y="100"/>
                </a:cubicBezTo>
                <a:cubicBezTo>
                  <a:pt x="45" y="93"/>
                  <a:pt x="53" y="89"/>
                  <a:pt x="63" y="89"/>
                </a:cubicBezTo>
                <a:cubicBezTo>
                  <a:pt x="67" y="89"/>
                  <a:pt x="76" y="90"/>
                  <a:pt x="89" y="92"/>
                </a:cubicBezTo>
                <a:cubicBezTo>
                  <a:pt x="96" y="93"/>
                  <a:pt x="102" y="93"/>
                  <a:pt x="110" y="93"/>
                </a:cubicBezTo>
                <a:cubicBezTo>
                  <a:pt x="118" y="93"/>
                  <a:pt x="125" y="93"/>
                  <a:pt x="131" y="92"/>
                </a:cubicBezTo>
                <a:cubicBezTo>
                  <a:pt x="144" y="90"/>
                  <a:pt x="153" y="89"/>
                  <a:pt x="157" y="89"/>
                </a:cubicBezTo>
                <a:cubicBezTo>
                  <a:pt x="167" y="89"/>
                  <a:pt x="175" y="93"/>
                  <a:pt x="181" y="100"/>
                </a:cubicBezTo>
                <a:cubicBezTo>
                  <a:pt x="188" y="107"/>
                  <a:pt x="191" y="116"/>
                  <a:pt x="191" y="127"/>
                </a:cubicBezTo>
                <a:cubicBezTo>
                  <a:pt x="191" y="135"/>
                  <a:pt x="189" y="142"/>
                  <a:pt x="186" y="147"/>
                </a:cubicBezTo>
                <a:close/>
                <a:moveTo>
                  <a:pt x="186" y="147"/>
                </a:moveTo>
                <a:cubicBezTo>
                  <a:pt x="186" y="147"/>
                  <a:pt x="186" y="147"/>
                  <a:pt x="186" y="14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68" name="Freeform 109"/>
          <p:cNvSpPr>
            <a:spLocks noEditPoints="1"/>
          </p:cNvSpPr>
          <p:nvPr/>
        </p:nvSpPr>
        <p:spPr bwMode="auto">
          <a:xfrm>
            <a:off x="4972052" y="4325939"/>
            <a:ext cx="33337" cy="49213"/>
          </a:xfrm>
          <a:custGeom>
            <a:avLst/>
            <a:gdLst>
              <a:gd name="T0" fmla="*/ 26 w 34"/>
              <a:gd name="T1" fmla="*/ 4 h 50"/>
              <a:gd name="T2" fmla="*/ 17 w 34"/>
              <a:gd name="T3" fmla="*/ 0 h 50"/>
              <a:gd name="T4" fmla="*/ 7 w 34"/>
              <a:gd name="T5" fmla="*/ 4 h 50"/>
              <a:gd name="T6" fmla="*/ 1 w 34"/>
              <a:gd name="T7" fmla="*/ 14 h 50"/>
              <a:gd name="T8" fmla="*/ 0 w 34"/>
              <a:gd name="T9" fmla="*/ 25 h 50"/>
              <a:gd name="T10" fmla="*/ 1 w 34"/>
              <a:gd name="T11" fmla="*/ 36 h 50"/>
              <a:gd name="T12" fmla="*/ 7 w 34"/>
              <a:gd name="T13" fmla="*/ 46 h 50"/>
              <a:gd name="T14" fmla="*/ 17 w 34"/>
              <a:gd name="T15" fmla="*/ 50 h 50"/>
              <a:gd name="T16" fmla="*/ 26 w 34"/>
              <a:gd name="T17" fmla="*/ 46 h 50"/>
              <a:gd name="T18" fmla="*/ 32 w 34"/>
              <a:gd name="T19" fmla="*/ 36 h 50"/>
              <a:gd name="T20" fmla="*/ 34 w 34"/>
              <a:gd name="T21" fmla="*/ 25 h 50"/>
              <a:gd name="T22" fmla="*/ 32 w 34"/>
              <a:gd name="T23" fmla="*/ 14 h 50"/>
              <a:gd name="T24" fmla="*/ 26 w 34"/>
              <a:gd name="T25" fmla="*/ 4 h 50"/>
              <a:gd name="T26" fmla="*/ 26 w 34"/>
              <a:gd name="T27" fmla="*/ 4 h 50"/>
              <a:gd name="T28" fmla="*/ 26 w 34"/>
              <a:gd name="T2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50">
                <a:moveTo>
                  <a:pt x="26" y="4"/>
                </a:moveTo>
                <a:cubicBezTo>
                  <a:pt x="24" y="1"/>
                  <a:pt x="20" y="0"/>
                  <a:pt x="17" y="0"/>
                </a:cubicBezTo>
                <a:cubicBezTo>
                  <a:pt x="13" y="0"/>
                  <a:pt x="10" y="1"/>
                  <a:pt x="7" y="4"/>
                </a:cubicBezTo>
                <a:cubicBezTo>
                  <a:pt x="4" y="7"/>
                  <a:pt x="3" y="10"/>
                  <a:pt x="1" y="14"/>
                </a:cubicBezTo>
                <a:cubicBezTo>
                  <a:pt x="0" y="18"/>
                  <a:pt x="0" y="21"/>
                  <a:pt x="0" y="25"/>
                </a:cubicBezTo>
                <a:cubicBezTo>
                  <a:pt x="0" y="28"/>
                  <a:pt x="0" y="32"/>
                  <a:pt x="1" y="36"/>
                </a:cubicBezTo>
                <a:cubicBezTo>
                  <a:pt x="3" y="40"/>
                  <a:pt x="4" y="43"/>
                  <a:pt x="7" y="46"/>
                </a:cubicBezTo>
                <a:cubicBezTo>
                  <a:pt x="10" y="49"/>
                  <a:pt x="13" y="50"/>
                  <a:pt x="17" y="50"/>
                </a:cubicBezTo>
                <a:cubicBezTo>
                  <a:pt x="20" y="50"/>
                  <a:pt x="24" y="49"/>
                  <a:pt x="26" y="46"/>
                </a:cubicBezTo>
                <a:cubicBezTo>
                  <a:pt x="29" y="43"/>
                  <a:pt x="31" y="40"/>
                  <a:pt x="32" y="36"/>
                </a:cubicBezTo>
                <a:cubicBezTo>
                  <a:pt x="33" y="32"/>
                  <a:pt x="34" y="28"/>
                  <a:pt x="34" y="25"/>
                </a:cubicBezTo>
                <a:cubicBezTo>
                  <a:pt x="34" y="21"/>
                  <a:pt x="33" y="18"/>
                  <a:pt x="32" y="14"/>
                </a:cubicBezTo>
                <a:cubicBezTo>
                  <a:pt x="31" y="10"/>
                  <a:pt x="29" y="7"/>
                  <a:pt x="26" y="4"/>
                </a:cubicBezTo>
                <a:close/>
                <a:moveTo>
                  <a:pt x="26" y="4"/>
                </a:moveTo>
                <a:cubicBezTo>
                  <a:pt x="26" y="4"/>
                  <a:pt x="26" y="4"/>
                  <a:pt x="26" y="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69" name="Freeform 110"/>
          <p:cNvSpPr>
            <a:spLocks noEditPoints="1"/>
          </p:cNvSpPr>
          <p:nvPr/>
        </p:nvSpPr>
        <p:spPr bwMode="auto">
          <a:xfrm>
            <a:off x="5056189" y="4325939"/>
            <a:ext cx="33337" cy="49213"/>
          </a:xfrm>
          <a:custGeom>
            <a:avLst/>
            <a:gdLst>
              <a:gd name="T0" fmla="*/ 26 w 33"/>
              <a:gd name="T1" fmla="*/ 4 h 50"/>
              <a:gd name="T2" fmla="*/ 16 w 33"/>
              <a:gd name="T3" fmla="*/ 0 h 50"/>
              <a:gd name="T4" fmla="*/ 7 w 33"/>
              <a:gd name="T5" fmla="*/ 4 h 50"/>
              <a:gd name="T6" fmla="*/ 1 w 33"/>
              <a:gd name="T7" fmla="*/ 14 h 50"/>
              <a:gd name="T8" fmla="*/ 0 w 33"/>
              <a:gd name="T9" fmla="*/ 25 h 50"/>
              <a:gd name="T10" fmla="*/ 1 w 33"/>
              <a:gd name="T11" fmla="*/ 36 h 50"/>
              <a:gd name="T12" fmla="*/ 7 w 33"/>
              <a:gd name="T13" fmla="*/ 46 h 50"/>
              <a:gd name="T14" fmla="*/ 16 w 33"/>
              <a:gd name="T15" fmla="*/ 50 h 50"/>
              <a:gd name="T16" fmla="*/ 26 w 33"/>
              <a:gd name="T17" fmla="*/ 46 h 50"/>
              <a:gd name="T18" fmla="*/ 32 w 33"/>
              <a:gd name="T19" fmla="*/ 36 h 50"/>
              <a:gd name="T20" fmla="*/ 33 w 33"/>
              <a:gd name="T21" fmla="*/ 25 h 50"/>
              <a:gd name="T22" fmla="*/ 32 w 33"/>
              <a:gd name="T23" fmla="*/ 14 h 50"/>
              <a:gd name="T24" fmla="*/ 26 w 33"/>
              <a:gd name="T25" fmla="*/ 4 h 50"/>
              <a:gd name="T26" fmla="*/ 26 w 33"/>
              <a:gd name="T27" fmla="*/ 4 h 50"/>
              <a:gd name="T28" fmla="*/ 26 w 33"/>
              <a:gd name="T2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0">
                <a:moveTo>
                  <a:pt x="26" y="4"/>
                </a:moveTo>
                <a:cubicBezTo>
                  <a:pt x="23" y="1"/>
                  <a:pt x="20" y="0"/>
                  <a:pt x="16" y="0"/>
                </a:cubicBezTo>
                <a:cubicBezTo>
                  <a:pt x="13" y="0"/>
                  <a:pt x="10" y="1"/>
                  <a:pt x="7" y="4"/>
                </a:cubicBezTo>
                <a:cubicBezTo>
                  <a:pt x="4" y="7"/>
                  <a:pt x="2" y="10"/>
                  <a:pt x="1" y="14"/>
                </a:cubicBezTo>
                <a:cubicBezTo>
                  <a:pt x="0" y="18"/>
                  <a:pt x="0" y="21"/>
                  <a:pt x="0" y="25"/>
                </a:cubicBezTo>
                <a:cubicBezTo>
                  <a:pt x="0" y="28"/>
                  <a:pt x="0" y="32"/>
                  <a:pt x="1" y="36"/>
                </a:cubicBezTo>
                <a:cubicBezTo>
                  <a:pt x="2" y="40"/>
                  <a:pt x="4" y="43"/>
                  <a:pt x="7" y="46"/>
                </a:cubicBezTo>
                <a:cubicBezTo>
                  <a:pt x="10" y="49"/>
                  <a:pt x="13" y="50"/>
                  <a:pt x="16" y="50"/>
                </a:cubicBezTo>
                <a:cubicBezTo>
                  <a:pt x="20" y="50"/>
                  <a:pt x="23" y="49"/>
                  <a:pt x="26" y="46"/>
                </a:cubicBezTo>
                <a:cubicBezTo>
                  <a:pt x="29" y="43"/>
                  <a:pt x="31" y="40"/>
                  <a:pt x="32" y="36"/>
                </a:cubicBezTo>
                <a:cubicBezTo>
                  <a:pt x="33" y="32"/>
                  <a:pt x="33" y="28"/>
                  <a:pt x="33" y="25"/>
                </a:cubicBezTo>
                <a:cubicBezTo>
                  <a:pt x="33" y="21"/>
                  <a:pt x="33" y="18"/>
                  <a:pt x="32" y="14"/>
                </a:cubicBezTo>
                <a:cubicBezTo>
                  <a:pt x="31" y="10"/>
                  <a:pt x="29" y="7"/>
                  <a:pt x="26" y="4"/>
                </a:cubicBezTo>
                <a:close/>
                <a:moveTo>
                  <a:pt x="26" y="4"/>
                </a:moveTo>
                <a:cubicBezTo>
                  <a:pt x="26" y="4"/>
                  <a:pt x="26" y="4"/>
                  <a:pt x="26" y="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70" name="Freeform 111"/>
          <p:cNvSpPr>
            <a:spLocks noEditPoints="1"/>
          </p:cNvSpPr>
          <p:nvPr/>
        </p:nvSpPr>
        <p:spPr bwMode="auto">
          <a:xfrm>
            <a:off x="5203826" y="4214814"/>
            <a:ext cx="200025" cy="195263"/>
          </a:xfrm>
          <a:custGeom>
            <a:avLst/>
            <a:gdLst>
              <a:gd name="T0" fmla="*/ 153 w 204"/>
              <a:gd name="T1" fmla="*/ 13 h 199"/>
              <a:gd name="T2" fmla="*/ 51 w 204"/>
              <a:gd name="T3" fmla="*/ 13 h 199"/>
              <a:gd name="T4" fmla="*/ 0 w 204"/>
              <a:gd name="T5" fmla="*/ 102 h 199"/>
              <a:gd name="T6" fmla="*/ 70 w 204"/>
              <a:gd name="T7" fmla="*/ 198 h 199"/>
              <a:gd name="T8" fmla="*/ 77 w 204"/>
              <a:gd name="T9" fmla="*/ 193 h 199"/>
              <a:gd name="T10" fmla="*/ 77 w 204"/>
              <a:gd name="T11" fmla="*/ 174 h 199"/>
              <a:gd name="T12" fmla="*/ 66 w 204"/>
              <a:gd name="T13" fmla="*/ 175 h 199"/>
              <a:gd name="T14" fmla="*/ 48 w 204"/>
              <a:gd name="T15" fmla="*/ 170 h 199"/>
              <a:gd name="T16" fmla="*/ 41 w 204"/>
              <a:gd name="T17" fmla="*/ 159 h 199"/>
              <a:gd name="T18" fmla="*/ 31 w 204"/>
              <a:gd name="T19" fmla="*/ 147 h 199"/>
              <a:gd name="T20" fmla="*/ 29 w 204"/>
              <a:gd name="T21" fmla="*/ 145 h 199"/>
              <a:gd name="T22" fmla="*/ 28 w 204"/>
              <a:gd name="T23" fmla="*/ 142 h 199"/>
              <a:gd name="T24" fmla="*/ 35 w 204"/>
              <a:gd name="T25" fmla="*/ 142 h 199"/>
              <a:gd name="T26" fmla="*/ 48 w 204"/>
              <a:gd name="T27" fmla="*/ 152 h 199"/>
              <a:gd name="T28" fmla="*/ 64 w 204"/>
              <a:gd name="T29" fmla="*/ 163 h 199"/>
              <a:gd name="T30" fmla="*/ 77 w 204"/>
              <a:gd name="T31" fmla="*/ 160 h 199"/>
              <a:gd name="T32" fmla="*/ 70 w 204"/>
              <a:gd name="T33" fmla="*/ 144 h 199"/>
              <a:gd name="T34" fmla="*/ 47 w 204"/>
              <a:gd name="T35" fmla="*/ 130 h 199"/>
              <a:gd name="T36" fmla="*/ 37 w 204"/>
              <a:gd name="T37" fmla="*/ 96 h 199"/>
              <a:gd name="T38" fmla="*/ 49 w 204"/>
              <a:gd name="T39" fmla="*/ 42 h 199"/>
              <a:gd name="T40" fmla="*/ 71 w 204"/>
              <a:gd name="T41" fmla="*/ 49 h 199"/>
              <a:gd name="T42" fmla="*/ 102 w 204"/>
              <a:gd name="T43" fmla="*/ 49 h 199"/>
              <a:gd name="T44" fmla="*/ 133 w 204"/>
              <a:gd name="T45" fmla="*/ 49 h 199"/>
              <a:gd name="T46" fmla="*/ 155 w 204"/>
              <a:gd name="T47" fmla="*/ 42 h 199"/>
              <a:gd name="T48" fmla="*/ 167 w 204"/>
              <a:gd name="T49" fmla="*/ 96 h 199"/>
              <a:gd name="T50" fmla="*/ 157 w 204"/>
              <a:gd name="T51" fmla="*/ 130 h 199"/>
              <a:gd name="T52" fmla="*/ 134 w 204"/>
              <a:gd name="T53" fmla="*/ 144 h 199"/>
              <a:gd name="T54" fmla="*/ 127 w 204"/>
              <a:gd name="T55" fmla="*/ 165 h 199"/>
              <a:gd name="T56" fmla="*/ 129 w 204"/>
              <a:gd name="T57" fmla="*/ 197 h 199"/>
              <a:gd name="T58" fmla="*/ 184 w 204"/>
              <a:gd name="T59" fmla="*/ 161 h 199"/>
              <a:gd name="T60" fmla="*/ 190 w 204"/>
              <a:gd name="T61" fmla="*/ 50 h 199"/>
              <a:gd name="T62" fmla="*/ 190 w 204"/>
              <a:gd name="T63" fmla="*/ 5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199">
                <a:moveTo>
                  <a:pt x="190" y="50"/>
                </a:moveTo>
                <a:cubicBezTo>
                  <a:pt x="181" y="35"/>
                  <a:pt x="169" y="23"/>
                  <a:pt x="153" y="13"/>
                </a:cubicBezTo>
                <a:cubicBezTo>
                  <a:pt x="138" y="4"/>
                  <a:pt x="121" y="0"/>
                  <a:pt x="102" y="0"/>
                </a:cubicBezTo>
                <a:cubicBezTo>
                  <a:pt x="84" y="0"/>
                  <a:pt x="67" y="4"/>
                  <a:pt x="51" y="13"/>
                </a:cubicBezTo>
                <a:cubicBezTo>
                  <a:pt x="35" y="23"/>
                  <a:pt x="23" y="35"/>
                  <a:pt x="14" y="50"/>
                </a:cubicBezTo>
                <a:cubicBezTo>
                  <a:pt x="5" y="66"/>
                  <a:pt x="0" y="83"/>
                  <a:pt x="0" y="102"/>
                </a:cubicBezTo>
                <a:cubicBezTo>
                  <a:pt x="0" y="124"/>
                  <a:pt x="7" y="144"/>
                  <a:pt x="20" y="161"/>
                </a:cubicBezTo>
                <a:cubicBezTo>
                  <a:pt x="33" y="179"/>
                  <a:pt x="49" y="191"/>
                  <a:pt x="70" y="198"/>
                </a:cubicBezTo>
                <a:cubicBezTo>
                  <a:pt x="72" y="199"/>
                  <a:pt x="74" y="198"/>
                  <a:pt x="75" y="197"/>
                </a:cubicBezTo>
                <a:cubicBezTo>
                  <a:pt x="76" y="196"/>
                  <a:pt x="77" y="195"/>
                  <a:pt x="77" y="193"/>
                </a:cubicBezTo>
                <a:cubicBezTo>
                  <a:pt x="77" y="193"/>
                  <a:pt x="77" y="191"/>
                  <a:pt x="77" y="186"/>
                </a:cubicBezTo>
                <a:cubicBezTo>
                  <a:pt x="77" y="182"/>
                  <a:pt x="77" y="178"/>
                  <a:pt x="77" y="174"/>
                </a:cubicBezTo>
                <a:cubicBezTo>
                  <a:pt x="74" y="175"/>
                  <a:pt x="74" y="175"/>
                  <a:pt x="74" y="175"/>
                </a:cubicBezTo>
                <a:cubicBezTo>
                  <a:pt x="72" y="175"/>
                  <a:pt x="69" y="175"/>
                  <a:pt x="66" y="175"/>
                </a:cubicBezTo>
                <a:cubicBezTo>
                  <a:pt x="63" y="175"/>
                  <a:pt x="60" y="175"/>
                  <a:pt x="57" y="174"/>
                </a:cubicBezTo>
                <a:cubicBezTo>
                  <a:pt x="54" y="174"/>
                  <a:pt x="51" y="172"/>
                  <a:pt x="48" y="170"/>
                </a:cubicBezTo>
                <a:cubicBezTo>
                  <a:pt x="46" y="168"/>
                  <a:pt x="44" y="166"/>
                  <a:pt x="43" y="162"/>
                </a:cubicBezTo>
                <a:cubicBezTo>
                  <a:pt x="41" y="159"/>
                  <a:pt x="41" y="159"/>
                  <a:pt x="41" y="159"/>
                </a:cubicBezTo>
                <a:cubicBezTo>
                  <a:pt x="40" y="157"/>
                  <a:pt x="39" y="155"/>
                  <a:pt x="37" y="152"/>
                </a:cubicBezTo>
                <a:cubicBezTo>
                  <a:pt x="35" y="150"/>
                  <a:pt x="33" y="148"/>
                  <a:pt x="31" y="147"/>
                </a:cubicBezTo>
                <a:cubicBezTo>
                  <a:pt x="30" y="147"/>
                  <a:pt x="30" y="147"/>
                  <a:pt x="30" y="147"/>
                </a:cubicBezTo>
                <a:cubicBezTo>
                  <a:pt x="30" y="146"/>
                  <a:pt x="29" y="146"/>
                  <a:pt x="29" y="145"/>
                </a:cubicBezTo>
                <a:cubicBezTo>
                  <a:pt x="28" y="145"/>
                  <a:pt x="28" y="144"/>
                  <a:pt x="27" y="143"/>
                </a:cubicBezTo>
                <a:cubicBezTo>
                  <a:pt x="27" y="143"/>
                  <a:pt x="27" y="142"/>
                  <a:pt x="28" y="142"/>
                </a:cubicBezTo>
                <a:cubicBezTo>
                  <a:pt x="29" y="141"/>
                  <a:pt x="30" y="141"/>
                  <a:pt x="32" y="141"/>
                </a:cubicBezTo>
                <a:cubicBezTo>
                  <a:pt x="35" y="142"/>
                  <a:pt x="35" y="142"/>
                  <a:pt x="35" y="142"/>
                </a:cubicBezTo>
                <a:cubicBezTo>
                  <a:pt x="36" y="142"/>
                  <a:pt x="39" y="143"/>
                  <a:pt x="41" y="145"/>
                </a:cubicBezTo>
                <a:cubicBezTo>
                  <a:pt x="44" y="146"/>
                  <a:pt x="46" y="149"/>
                  <a:pt x="48" y="152"/>
                </a:cubicBezTo>
                <a:cubicBezTo>
                  <a:pt x="50" y="155"/>
                  <a:pt x="52" y="158"/>
                  <a:pt x="55" y="160"/>
                </a:cubicBezTo>
                <a:cubicBezTo>
                  <a:pt x="58" y="162"/>
                  <a:pt x="61" y="163"/>
                  <a:pt x="64" y="163"/>
                </a:cubicBezTo>
                <a:cubicBezTo>
                  <a:pt x="66" y="163"/>
                  <a:pt x="69" y="163"/>
                  <a:pt x="71" y="162"/>
                </a:cubicBezTo>
                <a:cubicBezTo>
                  <a:pt x="73" y="162"/>
                  <a:pt x="75" y="161"/>
                  <a:pt x="77" y="160"/>
                </a:cubicBezTo>
                <a:cubicBezTo>
                  <a:pt x="78" y="154"/>
                  <a:pt x="80" y="150"/>
                  <a:pt x="84" y="146"/>
                </a:cubicBezTo>
                <a:cubicBezTo>
                  <a:pt x="79" y="146"/>
                  <a:pt x="74" y="145"/>
                  <a:pt x="70" y="144"/>
                </a:cubicBezTo>
                <a:cubicBezTo>
                  <a:pt x="66" y="143"/>
                  <a:pt x="62" y="141"/>
                  <a:pt x="58" y="139"/>
                </a:cubicBezTo>
                <a:cubicBezTo>
                  <a:pt x="53" y="137"/>
                  <a:pt x="50" y="134"/>
                  <a:pt x="47" y="130"/>
                </a:cubicBezTo>
                <a:cubicBezTo>
                  <a:pt x="44" y="126"/>
                  <a:pt x="42" y="122"/>
                  <a:pt x="40" y="116"/>
                </a:cubicBezTo>
                <a:cubicBezTo>
                  <a:pt x="38" y="110"/>
                  <a:pt x="37" y="104"/>
                  <a:pt x="37" y="96"/>
                </a:cubicBezTo>
                <a:cubicBezTo>
                  <a:pt x="37" y="86"/>
                  <a:pt x="41" y="76"/>
                  <a:pt x="48" y="69"/>
                </a:cubicBezTo>
                <a:cubicBezTo>
                  <a:pt x="44" y="61"/>
                  <a:pt x="45" y="52"/>
                  <a:pt x="49" y="42"/>
                </a:cubicBezTo>
                <a:cubicBezTo>
                  <a:pt x="51" y="41"/>
                  <a:pt x="55" y="42"/>
                  <a:pt x="60" y="44"/>
                </a:cubicBezTo>
                <a:cubicBezTo>
                  <a:pt x="65" y="46"/>
                  <a:pt x="69" y="47"/>
                  <a:pt x="71" y="49"/>
                </a:cubicBezTo>
                <a:cubicBezTo>
                  <a:pt x="73" y="50"/>
                  <a:pt x="75" y="51"/>
                  <a:pt x="77" y="52"/>
                </a:cubicBezTo>
                <a:cubicBezTo>
                  <a:pt x="85" y="50"/>
                  <a:pt x="93" y="49"/>
                  <a:pt x="102" y="49"/>
                </a:cubicBezTo>
                <a:cubicBezTo>
                  <a:pt x="111" y="49"/>
                  <a:pt x="119" y="50"/>
                  <a:pt x="128" y="52"/>
                </a:cubicBezTo>
                <a:cubicBezTo>
                  <a:pt x="133" y="49"/>
                  <a:pt x="133" y="49"/>
                  <a:pt x="133" y="49"/>
                </a:cubicBezTo>
                <a:cubicBezTo>
                  <a:pt x="136" y="47"/>
                  <a:pt x="140" y="45"/>
                  <a:pt x="145" y="43"/>
                </a:cubicBezTo>
                <a:cubicBezTo>
                  <a:pt x="149" y="42"/>
                  <a:pt x="153" y="41"/>
                  <a:pt x="155" y="42"/>
                </a:cubicBezTo>
                <a:cubicBezTo>
                  <a:pt x="159" y="52"/>
                  <a:pt x="160" y="61"/>
                  <a:pt x="157" y="69"/>
                </a:cubicBezTo>
                <a:cubicBezTo>
                  <a:pt x="164" y="76"/>
                  <a:pt x="167" y="86"/>
                  <a:pt x="167" y="96"/>
                </a:cubicBezTo>
                <a:cubicBezTo>
                  <a:pt x="167" y="104"/>
                  <a:pt x="166" y="110"/>
                  <a:pt x="164" y="116"/>
                </a:cubicBezTo>
                <a:cubicBezTo>
                  <a:pt x="162" y="122"/>
                  <a:pt x="160" y="127"/>
                  <a:pt x="157" y="130"/>
                </a:cubicBezTo>
                <a:cubicBezTo>
                  <a:pt x="154" y="134"/>
                  <a:pt x="151" y="137"/>
                  <a:pt x="147" y="139"/>
                </a:cubicBezTo>
                <a:cubicBezTo>
                  <a:pt x="142" y="141"/>
                  <a:pt x="138" y="143"/>
                  <a:pt x="134" y="144"/>
                </a:cubicBezTo>
                <a:cubicBezTo>
                  <a:pt x="130" y="145"/>
                  <a:pt x="126" y="146"/>
                  <a:pt x="121" y="146"/>
                </a:cubicBezTo>
                <a:cubicBezTo>
                  <a:pt x="125" y="150"/>
                  <a:pt x="127" y="157"/>
                  <a:pt x="127" y="165"/>
                </a:cubicBezTo>
                <a:cubicBezTo>
                  <a:pt x="127" y="193"/>
                  <a:pt x="127" y="193"/>
                  <a:pt x="127" y="193"/>
                </a:cubicBezTo>
                <a:cubicBezTo>
                  <a:pt x="127" y="195"/>
                  <a:pt x="128" y="196"/>
                  <a:pt x="129" y="197"/>
                </a:cubicBezTo>
                <a:cubicBezTo>
                  <a:pt x="130" y="198"/>
                  <a:pt x="132" y="199"/>
                  <a:pt x="134" y="198"/>
                </a:cubicBezTo>
                <a:cubicBezTo>
                  <a:pt x="155" y="191"/>
                  <a:pt x="171" y="179"/>
                  <a:pt x="184" y="161"/>
                </a:cubicBezTo>
                <a:cubicBezTo>
                  <a:pt x="197" y="144"/>
                  <a:pt x="204" y="124"/>
                  <a:pt x="204" y="102"/>
                </a:cubicBezTo>
                <a:cubicBezTo>
                  <a:pt x="204" y="83"/>
                  <a:pt x="199" y="66"/>
                  <a:pt x="190" y="50"/>
                </a:cubicBezTo>
                <a:close/>
                <a:moveTo>
                  <a:pt x="190" y="50"/>
                </a:moveTo>
                <a:cubicBezTo>
                  <a:pt x="190" y="50"/>
                  <a:pt x="190" y="50"/>
                  <a:pt x="190" y="5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71" name="Freeform 112"/>
          <p:cNvSpPr>
            <a:spLocks noEditPoints="1"/>
          </p:cNvSpPr>
          <p:nvPr/>
        </p:nvSpPr>
        <p:spPr bwMode="auto">
          <a:xfrm>
            <a:off x="5756277" y="3919539"/>
            <a:ext cx="176212" cy="176213"/>
          </a:xfrm>
          <a:custGeom>
            <a:avLst/>
            <a:gdLst>
              <a:gd name="T0" fmla="*/ 149 w 179"/>
              <a:gd name="T1" fmla="*/ 15 h 179"/>
              <a:gd name="T2" fmla="*/ 134 w 179"/>
              <a:gd name="T3" fmla="*/ 45 h 179"/>
              <a:gd name="T4" fmla="*/ 104 w 179"/>
              <a:gd name="T5" fmla="*/ 60 h 179"/>
              <a:gd name="T6" fmla="*/ 134 w 179"/>
              <a:gd name="T7" fmla="*/ 90 h 179"/>
              <a:gd name="T8" fmla="*/ 149 w 179"/>
              <a:gd name="T9" fmla="*/ 60 h 179"/>
              <a:gd name="T10" fmla="*/ 179 w 179"/>
              <a:gd name="T11" fmla="*/ 146 h 179"/>
              <a:gd name="T12" fmla="*/ 145 w 179"/>
              <a:gd name="T13" fmla="*/ 179 h 179"/>
              <a:gd name="T14" fmla="*/ 95 w 179"/>
              <a:gd name="T15" fmla="*/ 161 h 179"/>
              <a:gd name="T16" fmla="*/ 86 w 179"/>
              <a:gd name="T17" fmla="*/ 136 h 179"/>
              <a:gd name="T18" fmla="*/ 69 w 179"/>
              <a:gd name="T19" fmla="*/ 121 h 179"/>
              <a:gd name="T20" fmla="*/ 60 w 179"/>
              <a:gd name="T21" fmla="*/ 107 h 179"/>
              <a:gd name="T22" fmla="*/ 70 w 179"/>
              <a:gd name="T23" fmla="*/ 92 h 179"/>
              <a:gd name="T24" fmla="*/ 84 w 179"/>
              <a:gd name="T25" fmla="*/ 74 h 179"/>
              <a:gd name="T26" fmla="*/ 83 w 179"/>
              <a:gd name="T27" fmla="*/ 42 h 179"/>
              <a:gd name="T28" fmla="*/ 73 w 179"/>
              <a:gd name="T29" fmla="*/ 26 h 179"/>
              <a:gd name="T30" fmla="*/ 70 w 179"/>
              <a:gd name="T31" fmla="*/ 24 h 179"/>
              <a:gd name="T32" fmla="*/ 85 w 179"/>
              <a:gd name="T33" fmla="*/ 22 h 179"/>
              <a:gd name="T34" fmla="*/ 50 w 179"/>
              <a:gd name="T35" fmla="*/ 15 h 179"/>
              <a:gd name="T36" fmla="*/ 0 w 179"/>
              <a:gd name="T37" fmla="*/ 35 h 179"/>
              <a:gd name="T38" fmla="*/ 33 w 179"/>
              <a:gd name="T39" fmla="*/ 0 h 179"/>
              <a:gd name="T40" fmla="*/ 169 w 179"/>
              <a:gd name="T41" fmla="*/ 10 h 179"/>
              <a:gd name="T42" fmla="*/ 179 w 179"/>
              <a:gd name="T43" fmla="*/ 45 h 179"/>
              <a:gd name="T44" fmla="*/ 23 w 179"/>
              <a:gd name="T45" fmla="*/ 85 h 179"/>
              <a:gd name="T46" fmla="*/ 43 w 179"/>
              <a:gd name="T47" fmla="*/ 96 h 179"/>
              <a:gd name="T48" fmla="*/ 65 w 179"/>
              <a:gd name="T49" fmla="*/ 70 h 179"/>
              <a:gd name="T50" fmla="*/ 58 w 179"/>
              <a:gd name="T51" fmla="*/ 40 h 179"/>
              <a:gd name="T52" fmla="*/ 34 w 179"/>
              <a:gd name="T53" fmla="*/ 23 h 179"/>
              <a:gd name="T54" fmla="*/ 11 w 179"/>
              <a:gd name="T55" fmla="*/ 51 h 179"/>
              <a:gd name="T56" fmla="*/ 16 w 179"/>
              <a:gd name="T57" fmla="*/ 74 h 179"/>
              <a:gd name="T58" fmla="*/ 37 w 179"/>
              <a:gd name="T59" fmla="*/ 113 h 179"/>
              <a:gd name="T60" fmla="*/ 32 w 179"/>
              <a:gd name="T61" fmla="*/ 103 h 179"/>
              <a:gd name="T62" fmla="*/ 0 w 179"/>
              <a:gd name="T63" fmla="*/ 140 h 179"/>
              <a:gd name="T64" fmla="*/ 37 w 179"/>
              <a:gd name="T65" fmla="*/ 113 h 179"/>
              <a:gd name="T66" fmla="*/ 75 w 179"/>
              <a:gd name="T67" fmla="*/ 158 h 179"/>
              <a:gd name="T68" fmla="*/ 70 w 179"/>
              <a:gd name="T69" fmla="*/ 151 h 179"/>
              <a:gd name="T70" fmla="*/ 63 w 179"/>
              <a:gd name="T71" fmla="*/ 145 h 179"/>
              <a:gd name="T72" fmla="*/ 55 w 179"/>
              <a:gd name="T73" fmla="*/ 140 h 179"/>
              <a:gd name="T74" fmla="*/ 46 w 179"/>
              <a:gd name="T75" fmla="*/ 137 h 179"/>
              <a:gd name="T76" fmla="*/ 21 w 179"/>
              <a:gd name="T77" fmla="*/ 141 h 179"/>
              <a:gd name="T78" fmla="*/ 1 w 179"/>
              <a:gd name="T79" fmla="*/ 156 h 179"/>
              <a:gd name="T80" fmla="*/ 33 w 179"/>
              <a:gd name="T81" fmla="*/ 179 h 179"/>
              <a:gd name="T82" fmla="*/ 79 w 179"/>
              <a:gd name="T83" fmla="*/ 171 h 179"/>
              <a:gd name="T84" fmla="*/ 77 w 179"/>
              <a:gd name="T85" fmla="*/ 162 h 179"/>
              <a:gd name="T86" fmla="*/ 77 w 179"/>
              <a:gd name="T87" fmla="*/ 1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179">
                <a:moveTo>
                  <a:pt x="149" y="45"/>
                </a:moveTo>
                <a:cubicBezTo>
                  <a:pt x="149" y="15"/>
                  <a:pt x="149" y="15"/>
                  <a:pt x="149" y="15"/>
                </a:cubicBezTo>
                <a:cubicBezTo>
                  <a:pt x="134" y="15"/>
                  <a:pt x="134" y="15"/>
                  <a:pt x="134" y="15"/>
                </a:cubicBezTo>
                <a:cubicBezTo>
                  <a:pt x="134" y="45"/>
                  <a:pt x="134" y="45"/>
                  <a:pt x="134" y="45"/>
                </a:cubicBezTo>
                <a:cubicBezTo>
                  <a:pt x="104" y="45"/>
                  <a:pt x="104" y="45"/>
                  <a:pt x="104" y="45"/>
                </a:cubicBezTo>
                <a:cubicBezTo>
                  <a:pt x="104" y="60"/>
                  <a:pt x="104" y="60"/>
                  <a:pt x="104" y="60"/>
                </a:cubicBezTo>
                <a:cubicBezTo>
                  <a:pt x="134" y="60"/>
                  <a:pt x="134" y="60"/>
                  <a:pt x="134" y="60"/>
                </a:cubicBezTo>
                <a:cubicBezTo>
                  <a:pt x="134" y="90"/>
                  <a:pt x="134" y="90"/>
                  <a:pt x="134" y="90"/>
                </a:cubicBezTo>
                <a:cubicBezTo>
                  <a:pt x="149" y="90"/>
                  <a:pt x="149" y="90"/>
                  <a:pt x="149" y="90"/>
                </a:cubicBezTo>
                <a:cubicBezTo>
                  <a:pt x="149" y="60"/>
                  <a:pt x="149" y="60"/>
                  <a:pt x="149" y="60"/>
                </a:cubicBezTo>
                <a:cubicBezTo>
                  <a:pt x="179" y="60"/>
                  <a:pt x="179" y="60"/>
                  <a:pt x="179" y="60"/>
                </a:cubicBezTo>
                <a:cubicBezTo>
                  <a:pt x="179" y="146"/>
                  <a:pt x="179" y="146"/>
                  <a:pt x="179" y="146"/>
                </a:cubicBezTo>
                <a:cubicBezTo>
                  <a:pt x="179" y="155"/>
                  <a:pt x="176" y="163"/>
                  <a:pt x="169" y="169"/>
                </a:cubicBezTo>
                <a:cubicBezTo>
                  <a:pt x="163" y="176"/>
                  <a:pt x="155" y="179"/>
                  <a:pt x="145" y="179"/>
                </a:cubicBezTo>
                <a:cubicBezTo>
                  <a:pt x="91" y="179"/>
                  <a:pt x="91" y="179"/>
                  <a:pt x="91" y="179"/>
                </a:cubicBezTo>
                <a:cubicBezTo>
                  <a:pt x="94" y="174"/>
                  <a:pt x="95" y="168"/>
                  <a:pt x="95" y="161"/>
                </a:cubicBezTo>
                <a:cubicBezTo>
                  <a:pt x="95" y="156"/>
                  <a:pt x="94" y="151"/>
                  <a:pt x="93" y="147"/>
                </a:cubicBezTo>
                <a:cubicBezTo>
                  <a:pt x="91" y="142"/>
                  <a:pt x="89" y="139"/>
                  <a:pt x="86" y="136"/>
                </a:cubicBezTo>
                <a:cubicBezTo>
                  <a:pt x="84" y="133"/>
                  <a:pt x="81" y="130"/>
                  <a:pt x="78" y="128"/>
                </a:cubicBezTo>
                <a:cubicBezTo>
                  <a:pt x="75" y="125"/>
                  <a:pt x="72" y="123"/>
                  <a:pt x="69" y="121"/>
                </a:cubicBezTo>
                <a:cubicBezTo>
                  <a:pt x="67" y="119"/>
                  <a:pt x="65" y="117"/>
                  <a:pt x="63" y="114"/>
                </a:cubicBezTo>
                <a:cubicBezTo>
                  <a:pt x="61" y="112"/>
                  <a:pt x="60" y="110"/>
                  <a:pt x="60" y="107"/>
                </a:cubicBezTo>
                <a:cubicBezTo>
                  <a:pt x="60" y="104"/>
                  <a:pt x="61" y="102"/>
                  <a:pt x="63" y="99"/>
                </a:cubicBezTo>
                <a:cubicBezTo>
                  <a:pt x="65" y="97"/>
                  <a:pt x="67" y="94"/>
                  <a:pt x="70" y="92"/>
                </a:cubicBezTo>
                <a:cubicBezTo>
                  <a:pt x="72" y="90"/>
                  <a:pt x="75" y="87"/>
                  <a:pt x="77" y="85"/>
                </a:cubicBezTo>
                <a:cubicBezTo>
                  <a:pt x="80" y="82"/>
                  <a:pt x="82" y="78"/>
                  <a:pt x="84" y="74"/>
                </a:cubicBezTo>
                <a:cubicBezTo>
                  <a:pt x="86" y="69"/>
                  <a:pt x="86" y="64"/>
                  <a:pt x="86" y="58"/>
                </a:cubicBezTo>
                <a:cubicBezTo>
                  <a:pt x="86" y="53"/>
                  <a:pt x="85" y="47"/>
                  <a:pt x="83" y="42"/>
                </a:cubicBezTo>
                <a:cubicBezTo>
                  <a:pt x="81" y="36"/>
                  <a:pt x="78" y="31"/>
                  <a:pt x="75" y="28"/>
                </a:cubicBezTo>
                <a:cubicBezTo>
                  <a:pt x="74" y="27"/>
                  <a:pt x="74" y="27"/>
                  <a:pt x="73" y="26"/>
                </a:cubicBezTo>
                <a:cubicBezTo>
                  <a:pt x="72" y="26"/>
                  <a:pt x="72" y="26"/>
                  <a:pt x="71" y="26"/>
                </a:cubicBezTo>
                <a:cubicBezTo>
                  <a:pt x="71" y="25"/>
                  <a:pt x="71" y="25"/>
                  <a:pt x="70" y="24"/>
                </a:cubicBezTo>
                <a:cubicBezTo>
                  <a:pt x="70" y="24"/>
                  <a:pt x="69" y="23"/>
                  <a:pt x="69" y="22"/>
                </a:cubicBezTo>
                <a:cubicBezTo>
                  <a:pt x="85" y="22"/>
                  <a:pt x="85" y="22"/>
                  <a:pt x="85" y="22"/>
                </a:cubicBezTo>
                <a:cubicBezTo>
                  <a:pt x="101" y="15"/>
                  <a:pt x="101" y="15"/>
                  <a:pt x="101" y="15"/>
                </a:cubicBezTo>
                <a:cubicBezTo>
                  <a:pt x="50" y="15"/>
                  <a:pt x="50" y="15"/>
                  <a:pt x="50" y="15"/>
                </a:cubicBezTo>
                <a:cubicBezTo>
                  <a:pt x="39" y="15"/>
                  <a:pt x="29" y="16"/>
                  <a:pt x="21" y="19"/>
                </a:cubicBezTo>
                <a:cubicBezTo>
                  <a:pt x="13" y="22"/>
                  <a:pt x="6" y="28"/>
                  <a:pt x="0" y="35"/>
                </a:cubicBezTo>
                <a:cubicBezTo>
                  <a:pt x="0" y="25"/>
                  <a:pt x="3" y="17"/>
                  <a:pt x="9" y="10"/>
                </a:cubicBezTo>
                <a:cubicBezTo>
                  <a:pt x="15" y="3"/>
                  <a:pt x="24" y="0"/>
                  <a:pt x="33" y="0"/>
                </a:cubicBezTo>
                <a:cubicBezTo>
                  <a:pt x="145" y="0"/>
                  <a:pt x="145" y="0"/>
                  <a:pt x="145" y="0"/>
                </a:cubicBezTo>
                <a:cubicBezTo>
                  <a:pt x="155" y="0"/>
                  <a:pt x="163" y="3"/>
                  <a:pt x="169" y="10"/>
                </a:cubicBezTo>
                <a:cubicBezTo>
                  <a:pt x="176" y="16"/>
                  <a:pt x="179" y="24"/>
                  <a:pt x="179" y="34"/>
                </a:cubicBezTo>
                <a:cubicBezTo>
                  <a:pt x="179" y="45"/>
                  <a:pt x="179" y="45"/>
                  <a:pt x="179" y="45"/>
                </a:cubicBezTo>
                <a:lnTo>
                  <a:pt x="149" y="45"/>
                </a:lnTo>
                <a:close/>
                <a:moveTo>
                  <a:pt x="23" y="85"/>
                </a:moveTo>
                <a:cubicBezTo>
                  <a:pt x="25" y="89"/>
                  <a:pt x="28" y="91"/>
                  <a:pt x="32" y="93"/>
                </a:cubicBezTo>
                <a:cubicBezTo>
                  <a:pt x="36" y="95"/>
                  <a:pt x="39" y="96"/>
                  <a:pt x="43" y="96"/>
                </a:cubicBezTo>
                <a:cubicBezTo>
                  <a:pt x="51" y="96"/>
                  <a:pt x="56" y="94"/>
                  <a:pt x="60" y="89"/>
                </a:cubicBezTo>
                <a:cubicBezTo>
                  <a:pt x="63" y="84"/>
                  <a:pt x="65" y="78"/>
                  <a:pt x="65" y="70"/>
                </a:cubicBezTo>
                <a:cubicBezTo>
                  <a:pt x="65" y="66"/>
                  <a:pt x="64" y="61"/>
                  <a:pt x="63" y="55"/>
                </a:cubicBezTo>
                <a:cubicBezTo>
                  <a:pt x="62" y="50"/>
                  <a:pt x="60" y="45"/>
                  <a:pt x="58" y="40"/>
                </a:cubicBezTo>
                <a:cubicBezTo>
                  <a:pt x="55" y="35"/>
                  <a:pt x="52" y="31"/>
                  <a:pt x="48" y="28"/>
                </a:cubicBezTo>
                <a:cubicBezTo>
                  <a:pt x="44" y="25"/>
                  <a:pt x="39" y="23"/>
                  <a:pt x="34" y="23"/>
                </a:cubicBezTo>
                <a:cubicBezTo>
                  <a:pt x="27" y="23"/>
                  <a:pt x="21" y="26"/>
                  <a:pt x="17" y="31"/>
                </a:cubicBezTo>
                <a:cubicBezTo>
                  <a:pt x="13" y="37"/>
                  <a:pt x="11" y="43"/>
                  <a:pt x="11" y="51"/>
                </a:cubicBezTo>
                <a:cubicBezTo>
                  <a:pt x="11" y="54"/>
                  <a:pt x="11" y="58"/>
                  <a:pt x="12" y="62"/>
                </a:cubicBezTo>
                <a:cubicBezTo>
                  <a:pt x="13" y="66"/>
                  <a:pt x="15" y="70"/>
                  <a:pt x="16" y="74"/>
                </a:cubicBezTo>
                <a:cubicBezTo>
                  <a:pt x="18" y="78"/>
                  <a:pt x="20" y="82"/>
                  <a:pt x="23" y="85"/>
                </a:cubicBezTo>
                <a:close/>
                <a:moveTo>
                  <a:pt x="37" y="113"/>
                </a:moveTo>
                <a:cubicBezTo>
                  <a:pt x="37" y="111"/>
                  <a:pt x="38" y="107"/>
                  <a:pt x="40" y="103"/>
                </a:cubicBezTo>
                <a:cubicBezTo>
                  <a:pt x="37" y="103"/>
                  <a:pt x="34" y="103"/>
                  <a:pt x="32" y="103"/>
                </a:cubicBezTo>
                <a:cubicBezTo>
                  <a:pt x="18" y="103"/>
                  <a:pt x="8" y="99"/>
                  <a:pt x="0" y="89"/>
                </a:cubicBezTo>
                <a:cubicBezTo>
                  <a:pt x="0" y="140"/>
                  <a:pt x="0" y="140"/>
                  <a:pt x="0" y="140"/>
                </a:cubicBezTo>
                <a:cubicBezTo>
                  <a:pt x="11" y="134"/>
                  <a:pt x="26" y="131"/>
                  <a:pt x="45" y="130"/>
                </a:cubicBezTo>
                <a:cubicBezTo>
                  <a:pt x="40" y="124"/>
                  <a:pt x="37" y="118"/>
                  <a:pt x="37" y="113"/>
                </a:cubicBezTo>
                <a:close/>
                <a:moveTo>
                  <a:pt x="77" y="162"/>
                </a:moveTo>
                <a:cubicBezTo>
                  <a:pt x="77" y="161"/>
                  <a:pt x="76" y="159"/>
                  <a:pt x="75" y="158"/>
                </a:cubicBezTo>
                <a:cubicBezTo>
                  <a:pt x="74" y="157"/>
                  <a:pt x="73" y="155"/>
                  <a:pt x="73" y="155"/>
                </a:cubicBezTo>
                <a:cubicBezTo>
                  <a:pt x="72" y="154"/>
                  <a:pt x="71" y="152"/>
                  <a:pt x="70" y="151"/>
                </a:cubicBezTo>
                <a:cubicBezTo>
                  <a:pt x="68" y="150"/>
                  <a:pt x="67" y="149"/>
                  <a:pt x="66" y="148"/>
                </a:cubicBezTo>
                <a:cubicBezTo>
                  <a:pt x="66" y="147"/>
                  <a:pt x="64" y="146"/>
                  <a:pt x="63" y="145"/>
                </a:cubicBezTo>
                <a:cubicBezTo>
                  <a:pt x="61" y="144"/>
                  <a:pt x="60" y="143"/>
                  <a:pt x="59" y="142"/>
                </a:cubicBezTo>
                <a:cubicBezTo>
                  <a:pt x="58" y="142"/>
                  <a:pt x="57" y="141"/>
                  <a:pt x="55" y="140"/>
                </a:cubicBezTo>
                <a:cubicBezTo>
                  <a:pt x="53" y="138"/>
                  <a:pt x="52" y="138"/>
                  <a:pt x="52" y="137"/>
                </a:cubicBezTo>
                <a:cubicBezTo>
                  <a:pt x="50" y="137"/>
                  <a:pt x="48" y="137"/>
                  <a:pt x="46" y="137"/>
                </a:cubicBezTo>
                <a:cubicBezTo>
                  <a:pt x="42" y="137"/>
                  <a:pt x="38" y="137"/>
                  <a:pt x="33" y="138"/>
                </a:cubicBezTo>
                <a:cubicBezTo>
                  <a:pt x="29" y="138"/>
                  <a:pt x="25" y="139"/>
                  <a:pt x="21" y="141"/>
                </a:cubicBezTo>
                <a:cubicBezTo>
                  <a:pt x="17" y="142"/>
                  <a:pt x="13" y="144"/>
                  <a:pt x="9" y="146"/>
                </a:cubicBezTo>
                <a:cubicBezTo>
                  <a:pt x="6" y="149"/>
                  <a:pt x="3" y="152"/>
                  <a:pt x="1" y="156"/>
                </a:cubicBezTo>
                <a:cubicBezTo>
                  <a:pt x="3" y="163"/>
                  <a:pt x="7" y="168"/>
                  <a:pt x="13" y="173"/>
                </a:cubicBezTo>
                <a:cubicBezTo>
                  <a:pt x="19" y="177"/>
                  <a:pt x="26" y="179"/>
                  <a:pt x="33" y="179"/>
                </a:cubicBezTo>
                <a:cubicBezTo>
                  <a:pt x="78" y="179"/>
                  <a:pt x="78" y="179"/>
                  <a:pt x="78" y="179"/>
                </a:cubicBezTo>
                <a:cubicBezTo>
                  <a:pt x="78" y="177"/>
                  <a:pt x="79" y="174"/>
                  <a:pt x="79" y="171"/>
                </a:cubicBezTo>
                <a:cubicBezTo>
                  <a:pt x="79" y="169"/>
                  <a:pt x="79" y="168"/>
                  <a:pt x="78" y="166"/>
                </a:cubicBezTo>
                <a:cubicBezTo>
                  <a:pt x="78" y="165"/>
                  <a:pt x="78" y="163"/>
                  <a:pt x="77" y="162"/>
                </a:cubicBezTo>
                <a:close/>
                <a:moveTo>
                  <a:pt x="77" y="162"/>
                </a:moveTo>
                <a:cubicBezTo>
                  <a:pt x="77" y="162"/>
                  <a:pt x="77" y="162"/>
                  <a:pt x="77" y="16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72" name="Freeform 113"/>
          <p:cNvSpPr>
            <a:spLocks noEditPoints="1"/>
          </p:cNvSpPr>
          <p:nvPr/>
        </p:nvSpPr>
        <p:spPr bwMode="auto">
          <a:xfrm>
            <a:off x="6043614" y="3925889"/>
            <a:ext cx="112712" cy="176213"/>
          </a:xfrm>
          <a:custGeom>
            <a:avLst/>
            <a:gdLst>
              <a:gd name="T0" fmla="*/ 96 w 114"/>
              <a:gd name="T1" fmla="*/ 106 h 178"/>
              <a:gd name="T2" fmla="*/ 83 w 114"/>
              <a:gd name="T3" fmla="*/ 95 h 178"/>
              <a:gd name="T4" fmla="*/ 77 w 114"/>
              <a:gd name="T5" fmla="*/ 85 h 178"/>
              <a:gd name="T6" fmla="*/ 85 w 114"/>
              <a:gd name="T7" fmla="*/ 71 h 178"/>
              <a:gd name="T8" fmla="*/ 98 w 114"/>
              <a:gd name="T9" fmla="*/ 54 h 178"/>
              <a:gd name="T10" fmla="*/ 96 w 114"/>
              <a:gd name="T11" fmla="*/ 22 h 178"/>
              <a:gd name="T12" fmla="*/ 99 w 114"/>
              <a:gd name="T13" fmla="*/ 9 h 178"/>
              <a:gd name="T14" fmla="*/ 67 w 114"/>
              <a:gd name="T15" fmla="*/ 0 h 178"/>
              <a:gd name="T16" fmla="*/ 22 w 114"/>
              <a:gd name="T17" fmla="*/ 17 h 178"/>
              <a:gd name="T18" fmla="*/ 23 w 114"/>
              <a:gd name="T19" fmla="*/ 71 h 178"/>
              <a:gd name="T20" fmla="*/ 58 w 114"/>
              <a:gd name="T21" fmla="*/ 80 h 178"/>
              <a:gd name="T22" fmla="*/ 56 w 114"/>
              <a:gd name="T23" fmla="*/ 85 h 178"/>
              <a:gd name="T24" fmla="*/ 55 w 114"/>
              <a:gd name="T25" fmla="*/ 90 h 178"/>
              <a:gd name="T26" fmla="*/ 46 w 114"/>
              <a:gd name="T27" fmla="*/ 107 h 178"/>
              <a:gd name="T28" fmla="*/ 14 w 114"/>
              <a:gd name="T29" fmla="*/ 119 h 178"/>
              <a:gd name="T30" fmla="*/ 0 w 114"/>
              <a:gd name="T31" fmla="*/ 145 h 178"/>
              <a:gd name="T32" fmla="*/ 11 w 114"/>
              <a:gd name="T33" fmla="*/ 167 h 178"/>
              <a:gd name="T34" fmla="*/ 36 w 114"/>
              <a:gd name="T35" fmla="*/ 177 h 178"/>
              <a:gd name="T36" fmla="*/ 94 w 114"/>
              <a:gd name="T37" fmla="*/ 164 h 178"/>
              <a:gd name="T38" fmla="*/ 107 w 114"/>
              <a:gd name="T39" fmla="*/ 123 h 178"/>
              <a:gd name="T40" fmla="*/ 61 w 114"/>
              <a:gd name="T41" fmla="*/ 75 h 178"/>
              <a:gd name="T42" fmla="*/ 42 w 114"/>
              <a:gd name="T43" fmla="*/ 65 h 178"/>
              <a:gd name="T44" fmla="*/ 33 w 114"/>
              <a:gd name="T45" fmla="*/ 43 h 178"/>
              <a:gd name="T46" fmla="*/ 37 w 114"/>
              <a:gd name="T47" fmla="*/ 15 h 178"/>
              <a:gd name="T48" fmla="*/ 65 w 114"/>
              <a:gd name="T49" fmla="*/ 12 h 178"/>
              <a:gd name="T50" fmla="*/ 79 w 114"/>
              <a:gd name="T51" fmla="*/ 37 h 178"/>
              <a:gd name="T52" fmla="*/ 76 w 114"/>
              <a:gd name="T53" fmla="*/ 68 h 178"/>
              <a:gd name="T54" fmla="*/ 91 w 114"/>
              <a:gd name="T55" fmla="*/ 155 h 178"/>
              <a:gd name="T56" fmla="*/ 72 w 114"/>
              <a:gd name="T57" fmla="*/ 167 h 178"/>
              <a:gd name="T58" fmla="*/ 46 w 114"/>
              <a:gd name="T59" fmla="*/ 167 h 178"/>
              <a:gd name="T60" fmla="*/ 23 w 114"/>
              <a:gd name="T61" fmla="*/ 153 h 178"/>
              <a:gd name="T62" fmla="*/ 23 w 114"/>
              <a:gd name="T63" fmla="*/ 128 h 178"/>
              <a:gd name="T64" fmla="*/ 40 w 114"/>
              <a:gd name="T65" fmla="*/ 116 h 178"/>
              <a:gd name="T66" fmla="*/ 63 w 114"/>
              <a:gd name="T67" fmla="*/ 112 h 178"/>
              <a:gd name="T68" fmla="*/ 72 w 114"/>
              <a:gd name="T69" fmla="*/ 115 h 178"/>
              <a:gd name="T70" fmla="*/ 79 w 114"/>
              <a:gd name="T71" fmla="*/ 119 h 178"/>
              <a:gd name="T72" fmla="*/ 85 w 114"/>
              <a:gd name="T73" fmla="*/ 125 h 178"/>
              <a:gd name="T74" fmla="*/ 90 w 114"/>
              <a:gd name="T75" fmla="*/ 131 h 178"/>
              <a:gd name="T76" fmla="*/ 93 w 114"/>
              <a:gd name="T77" fmla="*/ 139 h 178"/>
              <a:gd name="T78" fmla="*/ 91 w 114"/>
              <a:gd name="T79" fmla="*/ 155 h 178"/>
              <a:gd name="T80" fmla="*/ 91 w 114"/>
              <a:gd name="T81"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 h="178">
                <a:moveTo>
                  <a:pt x="102" y="114"/>
                </a:moveTo>
                <a:cubicBezTo>
                  <a:pt x="100" y="111"/>
                  <a:pt x="98" y="109"/>
                  <a:pt x="96" y="106"/>
                </a:cubicBezTo>
                <a:cubicBezTo>
                  <a:pt x="94" y="104"/>
                  <a:pt x="92" y="102"/>
                  <a:pt x="89" y="101"/>
                </a:cubicBezTo>
                <a:cubicBezTo>
                  <a:pt x="87" y="99"/>
                  <a:pt x="85" y="97"/>
                  <a:pt x="83" y="95"/>
                </a:cubicBezTo>
                <a:cubicBezTo>
                  <a:pt x="81" y="94"/>
                  <a:pt x="80" y="92"/>
                  <a:pt x="78" y="90"/>
                </a:cubicBezTo>
                <a:cubicBezTo>
                  <a:pt x="77" y="88"/>
                  <a:pt x="77" y="87"/>
                  <a:pt x="77" y="85"/>
                </a:cubicBezTo>
                <a:cubicBezTo>
                  <a:pt x="77" y="82"/>
                  <a:pt x="77" y="80"/>
                  <a:pt x="79" y="78"/>
                </a:cubicBezTo>
                <a:cubicBezTo>
                  <a:pt x="81" y="75"/>
                  <a:pt x="83" y="73"/>
                  <a:pt x="85" y="71"/>
                </a:cubicBezTo>
                <a:cubicBezTo>
                  <a:pt x="87" y="69"/>
                  <a:pt x="90" y="67"/>
                  <a:pt x="92" y="64"/>
                </a:cubicBezTo>
                <a:cubicBezTo>
                  <a:pt x="94" y="62"/>
                  <a:pt x="96" y="58"/>
                  <a:pt x="98" y="54"/>
                </a:cubicBezTo>
                <a:cubicBezTo>
                  <a:pt x="100" y="50"/>
                  <a:pt x="101" y="45"/>
                  <a:pt x="101" y="40"/>
                </a:cubicBezTo>
                <a:cubicBezTo>
                  <a:pt x="101" y="34"/>
                  <a:pt x="99" y="28"/>
                  <a:pt x="96" y="22"/>
                </a:cubicBezTo>
                <a:cubicBezTo>
                  <a:pt x="94" y="16"/>
                  <a:pt x="90" y="12"/>
                  <a:pt x="85" y="9"/>
                </a:cubicBezTo>
                <a:cubicBezTo>
                  <a:pt x="99" y="9"/>
                  <a:pt x="99" y="9"/>
                  <a:pt x="99" y="9"/>
                </a:cubicBezTo>
                <a:cubicBezTo>
                  <a:pt x="114" y="0"/>
                  <a:pt x="114" y="0"/>
                  <a:pt x="114" y="0"/>
                </a:cubicBezTo>
                <a:cubicBezTo>
                  <a:pt x="67" y="0"/>
                  <a:pt x="67" y="0"/>
                  <a:pt x="67" y="0"/>
                </a:cubicBezTo>
                <a:cubicBezTo>
                  <a:pt x="60" y="0"/>
                  <a:pt x="53" y="1"/>
                  <a:pt x="47" y="2"/>
                </a:cubicBezTo>
                <a:cubicBezTo>
                  <a:pt x="37" y="4"/>
                  <a:pt x="28" y="9"/>
                  <a:pt x="22" y="17"/>
                </a:cubicBezTo>
                <a:cubicBezTo>
                  <a:pt x="15" y="25"/>
                  <a:pt x="11" y="34"/>
                  <a:pt x="11" y="44"/>
                </a:cubicBezTo>
                <a:cubicBezTo>
                  <a:pt x="11" y="55"/>
                  <a:pt x="15" y="64"/>
                  <a:pt x="23" y="71"/>
                </a:cubicBezTo>
                <a:cubicBezTo>
                  <a:pt x="31" y="78"/>
                  <a:pt x="40" y="81"/>
                  <a:pt x="50" y="81"/>
                </a:cubicBezTo>
                <a:cubicBezTo>
                  <a:pt x="52" y="81"/>
                  <a:pt x="55" y="81"/>
                  <a:pt x="58" y="80"/>
                </a:cubicBezTo>
                <a:cubicBezTo>
                  <a:pt x="58" y="81"/>
                  <a:pt x="57" y="82"/>
                  <a:pt x="57" y="83"/>
                </a:cubicBezTo>
                <a:cubicBezTo>
                  <a:pt x="57" y="84"/>
                  <a:pt x="56" y="85"/>
                  <a:pt x="56" y="85"/>
                </a:cubicBezTo>
                <a:cubicBezTo>
                  <a:pt x="56" y="86"/>
                  <a:pt x="56" y="86"/>
                  <a:pt x="56" y="87"/>
                </a:cubicBezTo>
                <a:cubicBezTo>
                  <a:pt x="55" y="88"/>
                  <a:pt x="55" y="89"/>
                  <a:pt x="55" y="90"/>
                </a:cubicBezTo>
                <a:cubicBezTo>
                  <a:pt x="55" y="94"/>
                  <a:pt x="58" y="100"/>
                  <a:pt x="62" y="106"/>
                </a:cubicBezTo>
                <a:cubicBezTo>
                  <a:pt x="57" y="106"/>
                  <a:pt x="51" y="106"/>
                  <a:pt x="46" y="107"/>
                </a:cubicBezTo>
                <a:cubicBezTo>
                  <a:pt x="41" y="108"/>
                  <a:pt x="35" y="109"/>
                  <a:pt x="30" y="111"/>
                </a:cubicBezTo>
                <a:cubicBezTo>
                  <a:pt x="24" y="113"/>
                  <a:pt x="19" y="115"/>
                  <a:pt x="14" y="119"/>
                </a:cubicBezTo>
                <a:cubicBezTo>
                  <a:pt x="9" y="122"/>
                  <a:pt x="6" y="126"/>
                  <a:pt x="4" y="130"/>
                </a:cubicBezTo>
                <a:cubicBezTo>
                  <a:pt x="1" y="136"/>
                  <a:pt x="0" y="140"/>
                  <a:pt x="0" y="145"/>
                </a:cubicBezTo>
                <a:cubicBezTo>
                  <a:pt x="0" y="150"/>
                  <a:pt x="1" y="154"/>
                  <a:pt x="3" y="158"/>
                </a:cubicBezTo>
                <a:cubicBezTo>
                  <a:pt x="5" y="162"/>
                  <a:pt x="8" y="165"/>
                  <a:pt x="11" y="167"/>
                </a:cubicBezTo>
                <a:cubicBezTo>
                  <a:pt x="15" y="170"/>
                  <a:pt x="19" y="172"/>
                  <a:pt x="23" y="174"/>
                </a:cubicBezTo>
                <a:cubicBezTo>
                  <a:pt x="27" y="175"/>
                  <a:pt x="32" y="176"/>
                  <a:pt x="36" y="177"/>
                </a:cubicBezTo>
                <a:cubicBezTo>
                  <a:pt x="40" y="178"/>
                  <a:pt x="45" y="178"/>
                  <a:pt x="49" y="178"/>
                </a:cubicBezTo>
                <a:cubicBezTo>
                  <a:pt x="68" y="178"/>
                  <a:pt x="83" y="174"/>
                  <a:pt x="94" y="164"/>
                </a:cubicBezTo>
                <a:cubicBezTo>
                  <a:pt x="104" y="156"/>
                  <a:pt x="109" y="145"/>
                  <a:pt x="109" y="134"/>
                </a:cubicBezTo>
                <a:cubicBezTo>
                  <a:pt x="109" y="130"/>
                  <a:pt x="108" y="126"/>
                  <a:pt x="107" y="123"/>
                </a:cubicBezTo>
                <a:cubicBezTo>
                  <a:pt x="106" y="119"/>
                  <a:pt x="104" y="116"/>
                  <a:pt x="102" y="114"/>
                </a:cubicBezTo>
                <a:close/>
                <a:moveTo>
                  <a:pt x="61" y="75"/>
                </a:moveTo>
                <a:cubicBezTo>
                  <a:pt x="57" y="75"/>
                  <a:pt x="54" y="74"/>
                  <a:pt x="51" y="72"/>
                </a:cubicBezTo>
                <a:cubicBezTo>
                  <a:pt x="47" y="70"/>
                  <a:pt x="45" y="68"/>
                  <a:pt x="42" y="65"/>
                </a:cubicBezTo>
                <a:cubicBezTo>
                  <a:pt x="40" y="62"/>
                  <a:pt x="38" y="58"/>
                  <a:pt x="36" y="55"/>
                </a:cubicBezTo>
                <a:cubicBezTo>
                  <a:pt x="35" y="51"/>
                  <a:pt x="33" y="47"/>
                  <a:pt x="33" y="43"/>
                </a:cubicBezTo>
                <a:cubicBezTo>
                  <a:pt x="32" y="40"/>
                  <a:pt x="31" y="36"/>
                  <a:pt x="31" y="33"/>
                </a:cubicBezTo>
                <a:cubicBezTo>
                  <a:pt x="31" y="26"/>
                  <a:pt x="33" y="20"/>
                  <a:pt x="37" y="15"/>
                </a:cubicBezTo>
                <a:cubicBezTo>
                  <a:pt x="40" y="10"/>
                  <a:pt x="46" y="8"/>
                  <a:pt x="52" y="8"/>
                </a:cubicBezTo>
                <a:cubicBezTo>
                  <a:pt x="57" y="8"/>
                  <a:pt x="61" y="9"/>
                  <a:pt x="65" y="12"/>
                </a:cubicBezTo>
                <a:cubicBezTo>
                  <a:pt x="69" y="15"/>
                  <a:pt x="72" y="19"/>
                  <a:pt x="74" y="23"/>
                </a:cubicBezTo>
                <a:cubicBezTo>
                  <a:pt x="76" y="28"/>
                  <a:pt x="78" y="32"/>
                  <a:pt x="79" y="37"/>
                </a:cubicBezTo>
                <a:cubicBezTo>
                  <a:pt x="80" y="42"/>
                  <a:pt x="81" y="47"/>
                  <a:pt x="81" y="51"/>
                </a:cubicBezTo>
                <a:cubicBezTo>
                  <a:pt x="81" y="58"/>
                  <a:pt x="79" y="64"/>
                  <a:pt x="76" y="68"/>
                </a:cubicBezTo>
                <a:cubicBezTo>
                  <a:pt x="73" y="72"/>
                  <a:pt x="68" y="75"/>
                  <a:pt x="61" y="75"/>
                </a:cubicBezTo>
                <a:close/>
                <a:moveTo>
                  <a:pt x="91" y="155"/>
                </a:moveTo>
                <a:cubicBezTo>
                  <a:pt x="89" y="158"/>
                  <a:pt x="86" y="161"/>
                  <a:pt x="83" y="163"/>
                </a:cubicBezTo>
                <a:cubicBezTo>
                  <a:pt x="79" y="165"/>
                  <a:pt x="76" y="166"/>
                  <a:pt x="72" y="167"/>
                </a:cubicBezTo>
                <a:cubicBezTo>
                  <a:pt x="68" y="168"/>
                  <a:pt x="64" y="168"/>
                  <a:pt x="60" y="168"/>
                </a:cubicBezTo>
                <a:cubicBezTo>
                  <a:pt x="55" y="168"/>
                  <a:pt x="51" y="168"/>
                  <a:pt x="46" y="167"/>
                </a:cubicBezTo>
                <a:cubicBezTo>
                  <a:pt x="42" y="166"/>
                  <a:pt x="38" y="164"/>
                  <a:pt x="33" y="162"/>
                </a:cubicBezTo>
                <a:cubicBezTo>
                  <a:pt x="29" y="160"/>
                  <a:pt x="26" y="157"/>
                  <a:pt x="23" y="153"/>
                </a:cubicBezTo>
                <a:cubicBezTo>
                  <a:pt x="21" y="149"/>
                  <a:pt x="20" y="145"/>
                  <a:pt x="20" y="140"/>
                </a:cubicBezTo>
                <a:cubicBezTo>
                  <a:pt x="20" y="136"/>
                  <a:pt x="21" y="132"/>
                  <a:pt x="23" y="128"/>
                </a:cubicBezTo>
                <a:cubicBezTo>
                  <a:pt x="24" y="125"/>
                  <a:pt x="27" y="122"/>
                  <a:pt x="30" y="120"/>
                </a:cubicBezTo>
                <a:cubicBezTo>
                  <a:pt x="33" y="118"/>
                  <a:pt x="36" y="117"/>
                  <a:pt x="40" y="116"/>
                </a:cubicBezTo>
                <a:cubicBezTo>
                  <a:pt x="44" y="114"/>
                  <a:pt x="48" y="113"/>
                  <a:pt x="52" y="113"/>
                </a:cubicBezTo>
                <a:cubicBezTo>
                  <a:pt x="56" y="112"/>
                  <a:pt x="59" y="112"/>
                  <a:pt x="63" y="112"/>
                </a:cubicBezTo>
                <a:cubicBezTo>
                  <a:pt x="66" y="112"/>
                  <a:pt x="67" y="112"/>
                  <a:pt x="69" y="112"/>
                </a:cubicBezTo>
                <a:cubicBezTo>
                  <a:pt x="69" y="113"/>
                  <a:pt x="70" y="113"/>
                  <a:pt x="72" y="115"/>
                </a:cubicBezTo>
                <a:cubicBezTo>
                  <a:pt x="74" y="116"/>
                  <a:pt x="75" y="117"/>
                  <a:pt x="75" y="117"/>
                </a:cubicBezTo>
                <a:cubicBezTo>
                  <a:pt x="76" y="117"/>
                  <a:pt x="77" y="118"/>
                  <a:pt x="79" y="119"/>
                </a:cubicBezTo>
                <a:cubicBezTo>
                  <a:pt x="80" y="121"/>
                  <a:pt x="82" y="122"/>
                  <a:pt x="82" y="122"/>
                </a:cubicBezTo>
                <a:cubicBezTo>
                  <a:pt x="83" y="123"/>
                  <a:pt x="84" y="124"/>
                  <a:pt x="85" y="125"/>
                </a:cubicBezTo>
                <a:cubicBezTo>
                  <a:pt x="86" y="126"/>
                  <a:pt x="87" y="127"/>
                  <a:pt x="88" y="128"/>
                </a:cubicBezTo>
                <a:cubicBezTo>
                  <a:pt x="89" y="129"/>
                  <a:pt x="89" y="130"/>
                  <a:pt x="90" y="131"/>
                </a:cubicBezTo>
                <a:cubicBezTo>
                  <a:pt x="91" y="133"/>
                  <a:pt x="92" y="134"/>
                  <a:pt x="92" y="135"/>
                </a:cubicBezTo>
                <a:cubicBezTo>
                  <a:pt x="92" y="136"/>
                  <a:pt x="93" y="138"/>
                  <a:pt x="93" y="139"/>
                </a:cubicBezTo>
                <a:cubicBezTo>
                  <a:pt x="93" y="140"/>
                  <a:pt x="94" y="142"/>
                  <a:pt x="94" y="143"/>
                </a:cubicBezTo>
                <a:cubicBezTo>
                  <a:pt x="94" y="148"/>
                  <a:pt x="93" y="152"/>
                  <a:pt x="91" y="155"/>
                </a:cubicBezTo>
                <a:close/>
                <a:moveTo>
                  <a:pt x="91" y="155"/>
                </a:moveTo>
                <a:cubicBezTo>
                  <a:pt x="91" y="155"/>
                  <a:pt x="91" y="155"/>
                  <a:pt x="91" y="15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73" name="Freeform 114"/>
          <p:cNvSpPr>
            <a:spLocks noEditPoints="1"/>
          </p:cNvSpPr>
          <p:nvPr/>
        </p:nvSpPr>
        <p:spPr bwMode="auto">
          <a:xfrm>
            <a:off x="6151564" y="3925889"/>
            <a:ext cx="66675" cy="68263"/>
          </a:xfrm>
          <a:custGeom>
            <a:avLst/>
            <a:gdLst>
              <a:gd name="T0" fmla="*/ 26 w 42"/>
              <a:gd name="T1" fmla="*/ 17 h 43"/>
              <a:gd name="T2" fmla="*/ 26 w 42"/>
              <a:gd name="T3" fmla="*/ 0 h 43"/>
              <a:gd name="T4" fmla="*/ 17 w 42"/>
              <a:gd name="T5" fmla="*/ 0 h 43"/>
              <a:gd name="T6" fmla="*/ 17 w 42"/>
              <a:gd name="T7" fmla="*/ 17 h 43"/>
              <a:gd name="T8" fmla="*/ 0 w 42"/>
              <a:gd name="T9" fmla="*/ 17 h 43"/>
              <a:gd name="T10" fmla="*/ 0 w 42"/>
              <a:gd name="T11" fmla="*/ 26 h 43"/>
              <a:gd name="T12" fmla="*/ 17 w 42"/>
              <a:gd name="T13" fmla="*/ 26 h 43"/>
              <a:gd name="T14" fmla="*/ 17 w 42"/>
              <a:gd name="T15" fmla="*/ 43 h 43"/>
              <a:gd name="T16" fmla="*/ 26 w 42"/>
              <a:gd name="T17" fmla="*/ 43 h 43"/>
              <a:gd name="T18" fmla="*/ 26 w 42"/>
              <a:gd name="T19" fmla="*/ 26 h 43"/>
              <a:gd name="T20" fmla="*/ 42 w 42"/>
              <a:gd name="T21" fmla="*/ 26 h 43"/>
              <a:gd name="T22" fmla="*/ 42 w 42"/>
              <a:gd name="T23" fmla="*/ 17 h 43"/>
              <a:gd name="T24" fmla="*/ 26 w 42"/>
              <a:gd name="T25" fmla="*/ 17 h 43"/>
              <a:gd name="T26" fmla="*/ 26 w 42"/>
              <a:gd name="T27" fmla="*/ 17 h 43"/>
              <a:gd name="T28" fmla="*/ 26 w 42"/>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26" y="17"/>
                </a:moveTo>
                <a:lnTo>
                  <a:pt x="26" y="0"/>
                </a:lnTo>
                <a:lnTo>
                  <a:pt x="17" y="0"/>
                </a:lnTo>
                <a:lnTo>
                  <a:pt x="17" y="17"/>
                </a:lnTo>
                <a:lnTo>
                  <a:pt x="0" y="17"/>
                </a:lnTo>
                <a:lnTo>
                  <a:pt x="0" y="26"/>
                </a:lnTo>
                <a:lnTo>
                  <a:pt x="17" y="26"/>
                </a:lnTo>
                <a:lnTo>
                  <a:pt x="17" y="43"/>
                </a:lnTo>
                <a:lnTo>
                  <a:pt x="26" y="43"/>
                </a:lnTo>
                <a:lnTo>
                  <a:pt x="26" y="26"/>
                </a:lnTo>
                <a:lnTo>
                  <a:pt x="42" y="26"/>
                </a:lnTo>
                <a:lnTo>
                  <a:pt x="42" y="17"/>
                </a:lnTo>
                <a:lnTo>
                  <a:pt x="26" y="17"/>
                </a:lnTo>
                <a:close/>
                <a:moveTo>
                  <a:pt x="26" y="17"/>
                </a:moveTo>
                <a:lnTo>
                  <a:pt x="26" y="1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74" name="Freeform 115"/>
          <p:cNvSpPr>
            <a:spLocks noEditPoints="1"/>
          </p:cNvSpPr>
          <p:nvPr/>
        </p:nvSpPr>
        <p:spPr bwMode="auto">
          <a:xfrm>
            <a:off x="6151564" y="3925889"/>
            <a:ext cx="66675" cy="68263"/>
          </a:xfrm>
          <a:custGeom>
            <a:avLst/>
            <a:gdLst>
              <a:gd name="T0" fmla="*/ 26 w 42"/>
              <a:gd name="T1" fmla="*/ 17 h 43"/>
              <a:gd name="T2" fmla="*/ 26 w 42"/>
              <a:gd name="T3" fmla="*/ 0 h 43"/>
              <a:gd name="T4" fmla="*/ 17 w 42"/>
              <a:gd name="T5" fmla="*/ 0 h 43"/>
              <a:gd name="T6" fmla="*/ 17 w 42"/>
              <a:gd name="T7" fmla="*/ 17 h 43"/>
              <a:gd name="T8" fmla="*/ 0 w 42"/>
              <a:gd name="T9" fmla="*/ 17 h 43"/>
              <a:gd name="T10" fmla="*/ 0 w 42"/>
              <a:gd name="T11" fmla="*/ 26 h 43"/>
              <a:gd name="T12" fmla="*/ 17 w 42"/>
              <a:gd name="T13" fmla="*/ 26 h 43"/>
              <a:gd name="T14" fmla="*/ 17 w 42"/>
              <a:gd name="T15" fmla="*/ 43 h 43"/>
              <a:gd name="T16" fmla="*/ 26 w 42"/>
              <a:gd name="T17" fmla="*/ 43 h 43"/>
              <a:gd name="T18" fmla="*/ 26 w 42"/>
              <a:gd name="T19" fmla="*/ 26 h 43"/>
              <a:gd name="T20" fmla="*/ 42 w 42"/>
              <a:gd name="T21" fmla="*/ 26 h 43"/>
              <a:gd name="T22" fmla="*/ 42 w 42"/>
              <a:gd name="T23" fmla="*/ 17 h 43"/>
              <a:gd name="T24" fmla="*/ 26 w 42"/>
              <a:gd name="T25" fmla="*/ 17 h 43"/>
              <a:gd name="T26" fmla="*/ 26 w 42"/>
              <a:gd name="T27" fmla="*/ 17 h 43"/>
              <a:gd name="T28" fmla="*/ 26 w 42"/>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26" y="17"/>
                </a:moveTo>
                <a:lnTo>
                  <a:pt x="26" y="0"/>
                </a:lnTo>
                <a:lnTo>
                  <a:pt x="17" y="0"/>
                </a:lnTo>
                <a:lnTo>
                  <a:pt x="17" y="17"/>
                </a:lnTo>
                <a:lnTo>
                  <a:pt x="0" y="17"/>
                </a:lnTo>
                <a:lnTo>
                  <a:pt x="0" y="26"/>
                </a:lnTo>
                <a:lnTo>
                  <a:pt x="17" y="26"/>
                </a:lnTo>
                <a:lnTo>
                  <a:pt x="17" y="43"/>
                </a:lnTo>
                <a:lnTo>
                  <a:pt x="26" y="43"/>
                </a:lnTo>
                <a:lnTo>
                  <a:pt x="26" y="26"/>
                </a:lnTo>
                <a:lnTo>
                  <a:pt x="42" y="26"/>
                </a:lnTo>
                <a:lnTo>
                  <a:pt x="42" y="17"/>
                </a:lnTo>
                <a:lnTo>
                  <a:pt x="26" y="17"/>
                </a:lnTo>
                <a:moveTo>
                  <a:pt x="26" y="17"/>
                </a:moveTo>
                <a:lnTo>
                  <a:pt x="26" y="17"/>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75" name="Freeform 116"/>
          <p:cNvSpPr>
            <a:spLocks noEditPoints="1"/>
          </p:cNvSpPr>
          <p:nvPr/>
        </p:nvSpPr>
        <p:spPr bwMode="auto">
          <a:xfrm>
            <a:off x="4672014" y="4230688"/>
            <a:ext cx="158750" cy="177800"/>
          </a:xfrm>
          <a:custGeom>
            <a:avLst/>
            <a:gdLst>
              <a:gd name="T0" fmla="*/ 0 w 100"/>
              <a:gd name="T1" fmla="*/ 0 h 112"/>
              <a:gd name="T2" fmla="*/ 10 w 100"/>
              <a:gd name="T3" fmla="*/ 101 h 112"/>
              <a:gd name="T4" fmla="*/ 50 w 100"/>
              <a:gd name="T5" fmla="*/ 112 h 112"/>
              <a:gd name="T6" fmla="*/ 91 w 100"/>
              <a:gd name="T7" fmla="*/ 101 h 112"/>
              <a:gd name="T8" fmla="*/ 100 w 100"/>
              <a:gd name="T9" fmla="*/ 0 h 112"/>
              <a:gd name="T10" fmla="*/ 0 w 100"/>
              <a:gd name="T11" fmla="*/ 0 h 112"/>
              <a:gd name="T12" fmla="*/ 80 w 100"/>
              <a:gd name="T13" fmla="*/ 33 h 112"/>
              <a:gd name="T14" fmla="*/ 33 w 100"/>
              <a:gd name="T15" fmla="*/ 33 h 112"/>
              <a:gd name="T16" fmla="*/ 34 w 100"/>
              <a:gd name="T17" fmla="*/ 46 h 112"/>
              <a:gd name="T18" fmla="*/ 79 w 100"/>
              <a:gd name="T19" fmla="*/ 46 h 112"/>
              <a:gd name="T20" fmla="*/ 75 w 100"/>
              <a:gd name="T21" fmla="*/ 84 h 112"/>
              <a:gd name="T22" fmla="*/ 51 w 100"/>
              <a:gd name="T23" fmla="*/ 91 h 112"/>
              <a:gd name="T24" fmla="*/ 51 w 100"/>
              <a:gd name="T25" fmla="*/ 91 h 112"/>
              <a:gd name="T26" fmla="*/ 50 w 100"/>
              <a:gd name="T27" fmla="*/ 91 h 112"/>
              <a:gd name="T28" fmla="*/ 25 w 100"/>
              <a:gd name="T29" fmla="*/ 84 h 112"/>
              <a:gd name="T30" fmla="*/ 23 w 100"/>
              <a:gd name="T31" fmla="*/ 65 h 112"/>
              <a:gd name="T32" fmla="*/ 35 w 100"/>
              <a:gd name="T33" fmla="*/ 65 h 112"/>
              <a:gd name="T34" fmla="*/ 36 w 100"/>
              <a:gd name="T35" fmla="*/ 74 h 112"/>
              <a:gd name="T36" fmla="*/ 50 w 100"/>
              <a:gd name="T37" fmla="*/ 78 h 112"/>
              <a:gd name="T38" fmla="*/ 64 w 100"/>
              <a:gd name="T39" fmla="*/ 74 h 112"/>
              <a:gd name="T40" fmla="*/ 66 w 100"/>
              <a:gd name="T41" fmla="*/ 59 h 112"/>
              <a:gd name="T42" fmla="*/ 22 w 100"/>
              <a:gd name="T43" fmla="*/ 59 h 112"/>
              <a:gd name="T44" fmla="*/ 19 w 100"/>
              <a:gd name="T45" fmla="*/ 21 h 112"/>
              <a:gd name="T46" fmla="*/ 82 w 100"/>
              <a:gd name="T47" fmla="*/ 21 h 112"/>
              <a:gd name="T48" fmla="*/ 80 w 100"/>
              <a:gd name="T49" fmla="*/ 33 h 112"/>
              <a:gd name="T50" fmla="*/ 80 w 100"/>
              <a:gd name="T51" fmla="*/ 33 h 112"/>
              <a:gd name="T52" fmla="*/ 80 w 100"/>
              <a:gd name="T53"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12">
                <a:moveTo>
                  <a:pt x="0" y="0"/>
                </a:moveTo>
                <a:lnTo>
                  <a:pt x="10" y="101"/>
                </a:lnTo>
                <a:lnTo>
                  <a:pt x="50" y="112"/>
                </a:lnTo>
                <a:lnTo>
                  <a:pt x="91" y="101"/>
                </a:lnTo>
                <a:lnTo>
                  <a:pt x="100" y="0"/>
                </a:lnTo>
                <a:lnTo>
                  <a:pt x="0" y="0"/>
                </a:lnTo>
                <a:close/>
                <a:moveTo>
                  <a:pt x="80" y="33"/>
                </a:moveTo>
                <a:lnTo>
                  <a:pt x="33" y="33"/>
                </a:lnTo>
                <a:lnTo>
                  <a:pt x="34" y="46"/>
                </a:lnTo>
                <a:lnTo>
                  <a:pt x="79" y="46"/>
                </a:lnTo>
                <a:lnTo>
                  <a:pt x="75" y="84"/>
                </a:lnTo>
                <a:lnTo>
                  <a:pt x="51" y="91"/>
                </a:lnTo>
                <a:lnTo>
                  <a:pt x="51" y="91"/>
                </a:lnTo>
                <a:lnTo>
                  <a:pt x="50" y="91"/>
                </a:lnTo>
                <a:lnTo>
                  <a:pt x="25" y="84"/>
                </a:lnTo>
                <a:lnTo>
                  <a:pt x="23" y="65"/>
                </a:lnTo>
                <a:lnTo>
                  <a:pt x="35" y="65"/>
                </a:lnTo>
                <a:lnTo>
                  <a:pt x="36" y="74"/>
                </a:lnTo>
                <a:lnTo>
                  <a:pt x="50" y="78"/>
                </a:lnTo>
                <a:lnTo>
                  <a:pt x="64" y="74"/>
                </a:lnTo>
                <a:lnTo>
                  <a:pt x="66" y="59"/>
                </a:lnTo>
                <a:lnTo>
                  <a:pt x="22" y="59"/>
                </a:lnTo>
                <a:lnTo>
                  <a:pt x="19" y="21"/>
                </a:lnTo>
                <a:lnTo>
                  <a:pt x="82" y="21"/>
                </a:lnTo>
                <a:lnTo>
                  <a:pt x="80" y="33"/>
                </a:lnTo>
                <a:close/>
                <a:moveTo>
                  <a:pt x="80" y="33"/>
                </a:moveTo>
                <a:lnTo>
                  <a:pt x="80" y="3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76" name="Freeform 117"/>
          <p:cNvSpPr>
            <a:spLocks noEditPoints="1"/>
          </p:cNvSpPr>
          <p:nvPr/>
        </p:nvSpPr>
        <p:spPr bwMode="auto">
          <a:xfrm>
            <a:off x="4672014" y="4230688"/>
            <a:ext cx="158750" cy="177800"/>
          </a:xfrm>
          <a:custGeom>
            <a:avLst/>
            <a:gdLst>
              <a:gd name="T0" fmla="*/ 0 w 100"/>
              <a:gd name="T1" fmla="*/ 0 h 112"/>
              <a:gd name="T2" fmla="*/ 10 w 100"/>
              <a:gd name="T3" fmla="*/ 101 h 112"/>
              <a:gd name="T4" fmla="*/ 50 w 100"/>
              <a:gd name="T5" fmla="*/ 112 h 112"/>
              <a:gd name="T6" fmla="*/ 91 w 100"/>
              <a:gd name="T7" fmla="*/ 101 h 112"/>
              <a:gd name="T8" fmla="*/ 100 w 100"/>
              <a:gd name="T9" fmla="*/ 0 h 112"/>
              <a:gd name="T10" fmla="*/ 0 w 100"/>
              <a:gd name="T11" fmla="*/ 0 h 112"/>
              <a:gd name="T12" fmla="*/ 80 w 100"/>
              <a:gd name="T13" fmla="*/ 33 h 112"/>
              <a:gd name="T14" fmla="*/ 33 w 100"/>
              <a:gd name="T15" fmla="*/ 33 h 112"/>
              <a:gd name="T16" fmla="*/ 34 w 100"/>
              <a:gd name="T17" fmla="*/ 46 h 112"/>
              <a:gd name="T18" fmla="*/ 79 w 100"/>
              <a:gd name="T19" fmla="*/ 46 h 112"/>
              <a:gd name="T20" fmla="*/ 75 w 100"/>
              <a:gd name="T21" fmla="*/ 84 h 112"/>
              <a:gd name="T22" fmla="*/ 51 w 100"/>
              <a:gd name="T23" fmla="*/ 91 h 112"/>
              <a:gd name="T24" fmla="*/ 51 w 100"/>
              <a:gd name="T25" fmla="*/ 91 h 112"/>
              <a:gd name="T26" fmla="*/ 50 w 100"/>
              <a:gd name="T27" fmla="*/ 91 h 112"/>
              <a:gd name="T28" fmla="*/ 25 w 100"/>
              <a:gd name="T29" fmla="*/ 84 h 112"/>
              <a:gd name="T30" fmla="*/ 23 w 100"/>
              <a:gd name="T31" fmla="*/ 65 h 112"/>
              <a:gd name="T32" fmla="*/ 35 w 100"/>
              <a:gd name="T33" fmla="*/ 65 h 112"/>
              <a:gd name="T34" fmla="*/ 36 w 100"/>
              <a:gd name="T35" fmla="*/ 74 h 112"/>
              <a:gd name="T36" fmla="*/ 50 w 100"/>
              <a:gd name="T37" fmla="*/ 78 h 112"/>
              <a:gd name="T38" fmla="*/ 64 w 100"/>
              <a:gd name="T39" fmla="*/ 74 h 112"/>
              <a:gd name="T40" fmla="*/ 66 w 100"/>
              <a:gd name="T41" fmla="*/ 59 h 112"/>
              <a:gd name="T42" fmla="*/ 22 w 100"/>
              <a:gd name="T43" fmla="*/ 59 h 112"/>
              <a:gd name="T44" fmla="*/ 19 w 100"/>
              <a:gd name="T45" fmla="*/ 21 h 112"/>
              <a:gd name="T46" fmla="*/ 82 w 100"/>
              <a:gd name="T47" fmla="*/ 21 h 112"/>
              <a:gd name="T48" fmla="*/ 80 w 100"/>
              <a:gd name="T49" fmla="*/ 33 h 112"/>
              <a:gd name="T50" fmla="*/ 80 w 100"/>
              <a:gd name="T51" fmla="*/ 33 h 112"/>
              <a:gd name="T52" fmla="*/ 80 w 100"/>
              <a:gd name="T53"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12">
                <a:moveTo>
                  <a:pt x="0" y="0"/>
                </a:moveTo>
                <a:lnTo>
                  <a:pt x="10" y="101"/>
                </a:lnTo>
                <a:lnTo>
                  <a:pt x="50" y="112"/>
                </a:lnTo>
                <a:lnTo>
                  <a:pt x="91" y="101"/>
                </a:lnTo>
                <a:lnTo>
                  <a:pt x="100" y="0"/>
                </a:lnTo>
                <a:lnTo>
                  <a:pt x="0" y="0"/>
                </a:lnTo>
                <a:moveTo>
                  <a:pt x="80" y="33"/>
                </a:moveTo>
                <a:lnTo>
                  <a:pt x="33" y="33"/>
                </a:lnTo>
                <a:lnTo>
                  <a:pt x="34" y="46"/>
                </a:lnTo>
                <a:lnTo>
                  <a:pt x="79" y="46"/>
                </a:lnTo>
                <a:lnTo>
                  <a:pt x="75" y="84"/>
                </a:lnTo>
                <a:lnTo>
                  <a:pt x="51" y="91"/>
                </a:lnTo>
                <a:lnTo>
                  <a:pt x="51" y="91"/>
                </a:lnTo>
                <a:lnTo>
                  <a:pt x="50" y="91"/>
                </a:lnTo>
                <a:lnTo>
                  <a:pt x="25" y="84"/>
                </a:lnTo>
                <a:lnTo>
                  <a:pt x="23" y="65"/>
                </a:lnTo>
                <a:lnTo>
                  <a:pt x="35" y="65"/>
                </a:lnTo>
                <a:lnTo>
                  <a:pt x="36" y="74"/>
                </a:lnTo>
                <a:lnTo>
                  <a:pt x="50" y="78"/>
                </a:lnTo>
                <a:lnTo>
                  <a:pt x="64" y="74"/>
                </a:lnTo>
                <a:lnTo>
                  <a:pt x="66" y="59"/>
                </a:lnTo>
                <a:lnTo>
                  <a:pt x="22" y="59"/>
                </a:lnTo>
                <a:lnTo>
                  <a:pt x="19" y="21"/>
                </a:lnTo>
                <a:lnTo>
                  <a:pt x="82" y="21"/>
                </a:lnTo>
                <a:lnTo>
                  <a:pt x="80" y="33"/>
                </a:lnTo>
                <a:moveTo>
                  <a:pt x="80" y="33"/>
                </a:moveTo>
                <a:lnTo>
                  <a:pt x="80" y="33"/>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77" name="Rectangle 118"/>
          <p:cNvSpPr>
            <a:spLocks noChangeArrowheads="1"/>
          </p:cNvSpPr>
          <p:nvPr/>
        </p:nvSpPr>
        <p:spPr bwMode="auto">
          <a:xfrm>
            <a:off x="6975477" y="4271964"/>
            <a:ext cx="36512" cy="111125"/>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78" name="Freeform 119"/>
          <p:cNvSpPr>
            <a:spLocks noEditPoints="1"/>
          </p:cNvSpPr>
          <p:nvPr/>
        </p:nvSpPr>
        <p:spPr bwMode="auto">
          <a:xfrm>
            <a:off x="7032627" y="4270376"/>
            <a:ext cx="112712" cy="112713"/>
          </a:xfrm>
          <a:custGeom>
            <a:avLst/>
            <a:gdLst>
              <a:gd name="T0" fmla="*/ 102 w 114"/>
              <a:gd name="T1" fmla="*/ 13 h 115"/>
              <a:gd name="T2" fmla="*/ 71 w 114"/>
              <a:gd name="T3" fmla="*/ 0 h 115"/>
              <a:gd name="T4" fmla="*/ 58 w 114"/>
              <a:gd name="T5" fmla="*/ 1 h 115"/>
              <a:gd name="T6" fmla="*/ 48 w 114"/>
              <a:gd name="T7" fmla="*/ 6 h 115"/>
              <a:gd name="T8" fmla="*/ 42 w 114"/>
              <a:gd name="T9" fmla="*/ 12 h 115"/>
              <a:gd name="T10" fmla="*/ 37 w 114"/>
              <a:gd name="T11" fmla="*/ 18 h 115"/>
              <a:gd name="T12" fmla="*/ 37 w 114"/>
              <a:gd name="T13" fmla="*/ 2 h 115"/>
              <a:gd name="T14" fmla="*/ 0 w 114"/>
              <a:gd name="T15" fmla="*/ 2 h 115"/>
              <a:gd name="T16" fmla="*/ 0 w 114"/>
              <a:gd name="T17" fmla="*/ 8 h 115"/>
              <a:gd name="T18" fmla="*/ 0 w 114"/>
              <a:gd name="T19" fmla="*/ 41 h 115"/>
              <a:gd name="T20" fmla="*/ 0 w 114"/>
              <a:gd name="T21" fmla="*/ 115 h 115"/>
              <a:gd name="T22" fmla="*/ 37 w 114"/>
              <a:gd name="T23" fmla="*/ 115 h 115"/>
              <a:gd name="T24" fmla="*/ 37 w 114"/>
              <a:gd name="T25" fmla="*/ 52 h 115"/>
              <a:gd name="T26" fmla="*/ 39 w 114"/>
              <a:gd name="T27" fmla="*/ 43 h 115"/>
              <a:gd name="T28" fmla="*/ 46 w 114"/>
              <a:gd name="T29" fmla="*/ 33 h 115"/>
              <a:gd name="T30" fmla="*/ 58 w 114"/>
              <a:gd name="T31" fmla="*/ 29 h 115"/>
              <a:gd name="T32" fmla="*/ 72 w 114"/>
              <a:gd name="T33" fmla="*/ 36 h 115"/>
              <a:gd name="T34" fmla="*/ 77 w 114"/>
              <a:gd name="T35" fmla="*/ 55 h 115"/>
              <a:gd name="T36" fmla="*/ 77 w 114"/>
              <a:gd name="T37" fmla="*/ 115 h 115"/>
              <a:gd name="T38" fmla="*/ 114 w 114"/>
              <a:gd name="T39" fmla="*/ 115 h 115"/>
              <a:gd name="T40" fmla="*/ 114 w 114"/>
              <a:gd name="T41" fmla="*/ 50 h 115"/>
              <a:gd name="T42" fmla="*/ 102 w 114"/>
              <a:gd name="T43" fmla="*/ 13 h 115"/>
              <a:gd name="T44" fmla="*/ 102 w 114"/>
              <a:gd name="T45" fmla="*/ 13 h 115"/>
              <a:gd name="T46" fmla="*/ 102 w 114"/>
              <a:gd name="T47" fmla="*/ 1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15">
                <a:moveTo>
                  <a:pt x="102" y="13"/>
                </a:moveTo>
                <a:cubicBezTo>
                  <a:pt x="95" y="4"/>
                  <a:pt x="84" y="0"/>
                  <a:pt x="71" y="0"/>
                </a:cubicBezTo>
                <a:cubicBezTo>
                  <a:pt x="66" y="0"/>
                  <a:pt x="62" y="0"/>
                  <a:pt x="58" y="1"/>
                </a:cubicBezTo>
                <a:cubicBezTo>
                  <a:pt x="54" y="3"/>
                  <a:pt x="51" y="4"/>
                  <a:pt x="48" y="6"/>
                </a:cubicBezTo>
                <a:cubicBezTo>
                  <a:pt x="46" y="9"/>
                  <a:pt x="43" y="11"/>
                  <a:pt x="42" y="12"/>
                </a:cubicBezTo>
                <a:cubicBezTo>
                  <a:pt x="40" y="14"/>
                  <a:pt x="39" y="16"/>
                  <a:pt x="37" y="18"/>
                </a:cubicBezTo>
                <a:cubicBezTo>
                  <a:pt x="37" y="2"/>
                  <a:pt x="37" y="2"/>
                  <a:pt x="37" y="2"/>
                </a:cubicBezTo>
                <a:cubicBezTo>
                  <a:pt x="0" y="2"/>
                  <a:pt x="0" y="2"/>
                  <a:pt x="0" y="2"/>
                </a:cubicBezTo>
                <a:cubicBezTo>
                  <a:pt x="0" y="8"/>
                  <a:pt x="0" y="8"/>
                  <a:pt x="0" y="8"/>
                </a:cubicBezTo>
                <a:cubicBezTo>
                  <a:pt x="0" y="11"/>
                  <a:pt x="0" y="23"/>
                  <a:pt x="0" y="41"/>
                </a:cubicBezTo>
                <a:cubicBezTo>
                  <a:pt x="0" y="60"/>
                  <a:pt x="0" y="85"/>
                  <a:pt x="0" y="115"/>
                </a:cubicBezTo>
                <a:cubicBezTo>
                  <a:pt x="37" y="115"/>
                  <a:pt x="37" y="115"/>
                  <a:pt x="37" y="115"/>
                </a:cubicBezTo>
                <a:cubicBezTo>
                  <a:pt x="37" y="52"/>
                  <a:pt x="37" y="52"/>
                  <a:pt x="37" y="52"/>
                </a:cubicBezTo>
                <a:cubicBezTo>
                  <a:pt x="37" y="48"/>
                  <a:pt x="38" y="45"/>
                  <a:pt x="39" y="43"/>
                </a:cubicBezTo>
                <a:cubicBezTo>
                  <a:pt x="40" y="39"/>
                  <a:pt x="43" y="36"/>
                  <a:pt x="46" y="33"/>
                </a:cubicBezTo>
                <a:cubicBezTo>
                  <a:pt x="49" y="31"/>
                  <a:pt x="53" y="29"/>
                  <a:pt x="58" y="29"/>
                </a:cubicBezTo>
                <a:cubicBezTo>
                  <a:pt x="64" y="29"/>
                  <a:pt x="69" y="32"/>
                  <a:pt x="72" y="36"/>
                </a:cubicBezTo>
                <a:cubicBezTo>
                  <a:pt x="75" y="41"/>
                  <a:pt x="77" y="47"/>
                  <a:pt x="77" y="55"/>
                </a:cubicBezTo>
                <a:cubicBezTo>
                  <a:pt x="77" y="115"/>
                  <a:pt x="77" y="115"/>
                  <a:pt x="77" y="115"/>
                </a:cubicBezTo>
                <a:cubicBezTo>
                  <a:pt x="114" y="115"/>
                  <a:pt x="114" y="115"/>
                  <a:pt x="114" y="115"/>
                </a:cubicBezTo>
                <a:cubicBezTo>
                  <a:pt x="114" y="50"/>
                  <a:pt x="114" y="50"/>
                  <a:pt x="114" y="50"/>
                </a:cubicBezTo>
                <a:cubicBezTo>
                  <a:pt x="114" y="34"/>
                  <a:pt x="110" y="21"/>
                  <a:pt x="102" y="13"/>
                </a:cubicBezTo>
                <a:close/>
                <a:moveTo>
                  <a:pt x="102" y="13"/>
                </a:moveTo>
                <a:cubicBezTo>
                  <a:pt x="102" y="13"/>
                  <a:pt x="102" y="13"/>
                  <a:pt x="102" y="1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79" name="Freeform 120"/>
          <p:cNvSpPr>
            <a:spLocks noEditPoints="1"/>
          </p:cNvSpPr>
          <p:nvPr/>
        </p:nvSpPr>
        <p:spPr bwMode="auto">
          <a:xfrm>
            <a:off x="6973889" y="4219575"/>
            <a:ext cx="41275" cy="38100"/>
          </a:xfrm>
          <a:custGeom>
            <a:avLst/>
            <a:gdLst>
              <a:gd name="T0" fmla="*/ 21 w 42"/>
              <a:gd name="T1" fmla="*/ 0 h 39"/>
              <a:gd name="T2" fmla="*/ 6 w 42"/>
              <a:gd name="T3" fmla="*/ 6 h 39"/>
              <a:gd name="T4" fmla="*/ 0 w 42"/>
              <a:gd name="T5" fmla="*/ 20 h 39"/>
              <a:gd name="T6" fmla="*/ 5 w 42"/>
              <a:gd name="T7" fmla="*/ 33 h 39"/>
              <a:gd name="T8" fmla="*/ 20 w 42"/>
              <a:gd name="T9" fmla="*/ 39 h 39"/>
              <a:gd name="T10" fmla="*/ 21 w 42"/>
              <a:gd name="T11" fmla="*/ 39 h 39"/>
              <a:gd name="T12" fmla="*/ 36 w 42"/>
              <a:gd name="T13" fmla="*/ 33 h 39"/>
              <a:gd name="T14" fmla="*/ 42 w 42"/>
              <a:gd name="T15" fmla="*/ 20 h 39"/>
              <a:gd name="T16" fmla="*/ 36 w 42"/>
              <a:gd name="T17" fmla="*/ 6 h 39"/>
              <a:gd name="T18" fmla="*/ 21 w 42"/>
              <a:gd name="T19" fmla="*/ 0 h 39"/>
              <a:gd name="T20" fmla="*/ 21 w 42"/>
              <a:gd name="T21" fmla="*/ 0 h 39"/>
              <a:gd name="T22" fmla="*/ 21 w 42"/>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9">
                <a:moveTo>
                  <a:pt x="21" y="0"/>
                </a:moveTo>
                <a:cubicBezTo>
                  <a:pt x="15" y="0"/>
                  <a:pt x="9" y="2"/>
                  <a:pt x="6" y="6"/>
                </a:cubicBezTo>
                <a:cubicBezTo>
                  <a:pt x="2" y="9"/>
                  <a:pt x="0" y="14"/>
                  <a:pt x="0" y="20"/>
                </a:cubicBezTo>
                <a:cubicBezTo>
                  <a:pt x="0" y="25"/>
                  <a:pt x="2" y="30"/>
                  <a:pt x="5" y="33"/>
                </a:cubicBezTo>
                <a:cubicBezTo>
                  <a:pt x="9" y="37"/>
                  <a:pt x="14" y="39"/>
                  <a:pt x="20" y="39"/>
                </a:cubicBezTo>
                <a:cubicBezTo>
                  <a:pt x="21" y="39"/>
                  <a:pt x="21" y="39"/>
                  <a:pt x="21" y="39"/>
                </a:cubicBezTo>
                <a:cubicBezTo>
                  <a:pt x="27" y="39"/>
                  <a:pt x="32" y="37"/>
                  <a:pt x="36" y="33"/>
                </a:cubicBezTo>
                <a:cubicBezTo>
                  <a:pt x="40" y="30"/>
                  <a:pt x="42" y="25"/>
                  <a:pt x="42" y="20"/>
                </a:cubicBezTo>
                <a:cubicBezTo>
                  <a:pt x="42" y="14"/>
                  <a:pt x="40" y="9"/>
                  <a:pt x="36" y="6"/>
                </a:cubicBezTo>
                <a:cubicBezTo>
                  <a:pt x="32" y="2"/>
                  <a:pt x="27" y="0"/>
                  <a:pt x="21" y="0"/>
                </a:cubicBezTo>
                <a:close/>
                <a:moveTo>
                  <a:pt x="21" y="0"/>
                </a:moveTo>
                <a:cubicBezTo>
                  <a:pt x="21" y="0"/>
                  <a:pt x="21" y="0"/>
                  <a:pt x="2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80" name="Freeform 121"/>
          <p:cNvSpPr>
            <a:spLocks noEditPoints="1"/>
          </p:cNvSpPr>
          <p:nvPr/>
        </p:nvSpPr>
        <p:spPr bwMode="auto">
          <a:xfrm>
            <a:off x="7254876" y="4211638"/>
            <a:ext cx="171450" cy="171450"/>
          </a:xfrm>
          <a:custGeom>
            <a:avLst/>
            <a:gdLst>
              <a:gd name="T0" fmla="*/ 165 w 174"/>
              <a:gd name="T1" fmla="*/ 10 h 175"/>
              <a:gd name="T2" fmla="*/ 142 w 174"/>
              <a:gd name="T3" fmla="*/ 0 h 175"/>
              <a:gd name="T4" fmla="*/ 33 w 174"/>
              <a:gd name="T5" fmla="*/ 0 h 175"/>
              <a:gd name="T6" fmla="*/ 9 w 174"/>
              <a:gd name="T7" fmla="*/ 10 h 175"/>
              <a:gd name="T8" fmla="*/ 0 w 174"/>
              <a:gd name="T9" fmla="*/ 33 h 175"/>
              <a:gd name="T10" fmla="*/ 0 w 174"/>
              <a:gd name="T11" fmla="*/ 142 h 175"/>
              <a:gd name="T12" fmla="*/ 9 w 174"/>
              <a:gd name="T13" fmla="*/ 165 h 175"/>
              <a:gd name="T14" fmla="*/ 33 w 174"/>
              <a:gd name="T15" fmla="*/ 175 h 175"/>
              <a:gd name="T16" fmla="*/ 142 w 174"/>
              <a:gd name="T17" fmla="*/ 175 h 175"/>
              <a:gd name="T18" fmla="*/ 165 w 174"/>
              <a:gd name="T19" fmla="*/ 165 h 175"/>
              <a:gd name="T20" fmla="*/ 174 w 174"/>
              <a:gd name="T21" fmla="*/ 142 h 175"/>
              <a:gd name="T22" fmla="*/ 174 w 174"/>
              <a:gd name="T23" fmla="*/ 33 h 175"/>
              <a:gd name="T24" fmla="*/ 165 w 174"/>
              <a:gd name="T25" fmla="*/ 10 h 175"/>
              <a:gd name="T26" fmla="*/ 53 w 174"/>
              <a:gd name="T27" fmla="*/ 147 h 175"/>
              <a:gd name="T28" fmla="*/ 27 w 174"/>
              <a:gd name="T29" fmla="*/ 147 h 175"/>
              <a:gd name="T30" fmla="*/ 27 w 174"/>
              <a:gd name="T31" fmla="*/ 68 h 175"/>
              <a:gd name="T32" fmla="*/ 53 w 174"/>
              <a:gd name="T33" fmla="*/ 68 h 175"/>
              <a:gd name="T34" fmla="*/ 53 w 174"/>
              <a:gd name="T35" fmla="*/ 147 h 175"/>
              <a:gd name="T36" fmla="*/ 51 w 174"/>
              <a:gd name="T37" fmla="*/ 53 h 175"/>
              <a:gd name="T38" fmla="*/ 40 w 174"/>
              <a:gd name="T39" fmla="*/ 57 h 175"/>
              <a:gd name="T40" fmla="*/ 40 w 174"/>
              <a:gd name="T41" fmla="*/ 57 h 175"/>
              <a:gd name="T42" fmla="*/ 29 w 174"/>
              <a:gd name="T43" fmla="*/ 53 h 175"/>
              <a:gd name="T44" fmla="*/ 25 w 174"/>
              <a:gd name="T45" fmla="*/ 43 h 175"/>
              <a:gd name="T46" fmla="*/ 29 w 174"/>
              <a:gd name="T47" fmla="*/ 34 h 175"/>
              <a:gd name="T48" fmla="*/ 40 w 174"/>
              <a:gd name="T49" fmla="*/ 30 h 175"/>
              <a:gd name="T50" fmla="*/ 51 w 174"/>
              <a:gd name="T51" fmla="*/ 34 h 175"/>
              <a:gd name="T52" fmla="*/ 55 w 174"/>
              <a:gd name="T53" fmla="*/ 43 h 175"/>
              <a:gd name="T54" fmla="*/ 51 w 174"/>
              <a:gd name="T55" fmla="*/ 53 h 175"/>
              <a:gd name="T56" fmla="*/ 147 w 174"/>
              <a:gd name="T57" fmla="*/ 147 h 175"/>
              <a:gd name="T58" fmla="*/ 121 w 174"/>
              <a:gd name="T59" fmla="*/ 147 h 175"/>
              <a:gd name="T60" fmla="*/ 121 w 174"/>
              <a:gd name="T61" fmla="*/ 104 h 175"/>
              <a:gd name="T62" fmla="*/ 108 w 174"/>
              <a:gd name="T63" fmla="*/ 87 h 175"/>
              <a:gd name="T64" fmla="*/ 100 w 174"/>
              <a:gd name="T65" fmla="*/ 89 h 175"/>
              <a:gd name="T66" fmla="*/ 95 w 174"/>
              <a:gd name="T67" fmla="*/ 96 h 175"/>
              <a:gd name="T68" fmla="*/ 94 w 174"/>
              <a:gd name="T69" fmla="*/ 102 h 175"/>
              <a:gd name="T70" fmla="*/ 94 w 174"/>
              <a:gd name="T71" fmla="*/ 147 h 175"/>
              <a:gd name="T72" fmla="*/ 67 w 174"/>
              <a:gd name="T73" fmla="*/ 147 h 175"/>
              <a:gd name="T74" fmla="*/ 67 w 174"/>
              <a:gd name="T75" fmla="*/ 68 h 175"/>
              <a:gd name="T76" fmla="*/ 94 w 174"/>
              <a:gd name="T77" fmla="*/ 68 h 175"/>
              <a:gd name="T78" fmla="*/ 94 w 174"/>
              <a:gd name="T79" fmla="*/ 79 h 175"/>
              <a:gd name="T80" fmla="*/ 117 w 174"/>
              <a:gd name="T81" fmla="*/ 66 h 175"/>
              <a:gd name="T82" fmla="*/ 139 w 174"/>
              <a:gd name="T83" fmla="*/ 75 h 175"/>
              <a:gd name="T84" fmla="*/ 147 w 174"/>
              <a:gd name="T85" fmla="*/ 101 h 175"/>
              <a:gd name="T86" fmla="*/ 147 w 174"/>
              <a:gd name="T87" fmla="*/ 147 h 175"/>
              <a:gd name="T88" fmla="*/ 147 w 174"/>
              <a:gd name="T89" fmla="*/ 147 h 175"/>
              <a:gd name="T90" fmla="*/ 147 w 174"/>
              <a:gd name="T91" fmla="*/ 14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4" h="175">
                <a:moveTo>
                  <a:pt x="165" y="10"/>
                </a:moveTo>
                <a:cubicBezTo>
                  <a:pt x="158" y="4"/>
                  <a:pt x="151" y="0"/>
                  <a:pt x="142" y="0"/>
                </a:cubicBezTo>
                <a:cubicBezTo>
                  <a:pt x="33" y="0"/>
                  <a:pt x="33" y="0"/>
                  <a:pt x="33" y="0"/>
                </a:cubicBezTo>
                <a:cubicBezTo>
                  <a:pt x="24" y="0"/>
                  <a:pt x="16" y="4"/>
                  <a:pt x="9" y="10"/>
                </a:cubicBezTo>
                <a:cubicBezTo>
                  <a:pt x="3" y="16"/>
                  <a:pt x="0" y="24"/>
                  <a:pt x="0" y="33"/>
                </a:cubicBezTo>
                <a:cubicBezTo>
                  <a:pt x="0" y="142"/>
                  <a:pt x="0" y="142"/>
                  <a:pt x="0" y="142"/>
                </a:cubicBezTo>
                <a:cubicBezTo>
                  <a:pt x="0" y="151"/>
                  <a:pt x="3" y="159"/>
                  <a:pt x="9" y="165"/>
                </a:cubicBezTo>
                <a:cubicBezTo>
                  <a:pt x="16" y="172"/>
                  <a:pt x="24" y="175"/>
                  <a:pt x="33" y="175"/>
                </a:cubicBezTo>
                <a:cubicBezTo>
                  <a:pt x="142" y="175"/>
                  <a:pt x="142" y="175"/>
                  <a:pt x="142" y="175"/>
                </a:cubicBezTo>
                <a:cubicBezTo>
                  <a:pt x="151" y="175"/>
                  <a:pt x="158" y="172"/>
                  <a:pt x="165" y="165"/>
                </a:cubicBezTo>
                <a:cubicBezTo>
                  <a:pt x="171" y="159"/>
                  <a:pt x="174" y="151"/>
                  <a:pt x="174" y="142"/>
                </a:cubicBezTo>
                <a:cubicBezTo>
                  <a:pt x="174" y="33"/>
                  <a:pt x="174" y="33"/>
                  <a:pt x="174" y="33"/>
                </a:cubicBezTo>
                <a:cubicBezTo>
                  <a:pt x="174" y="24"/>
                  <a:pt x="171" y="16"/>
                  <a:pt x="165" y="10"/>
                </a:cubicBezTo>
                <a:close/>
                <a:moveTo>
                  <a:pt x="53" y="147"/>
                </a:moveTo>
                <a:cubicBezTo>
                  <a:pt x="27" y="147"/>
                  <a:pt x="27" y="147"/>
                  <a:pt x="27" y="147"/>
                </a:cubicBezTo>
                <a:cubicBezTo>
                  <a:pt x="27" y="68"/>
                  <a:pt x="27" y="68"/>
                  <a:pt x="27" y="68"/>
                </a:cubicBezTo>
                <a:cubicBezTo>
                  <a:pt x="53" y="68"/>
                  <a:pt x="53" y="68"/>
                  <a:pt x="53" y="68"/>
                </a:cubicBezTo>
                <a:lnTo>
                  <a:pt x="53" y="147"/>
                </a:lnTo>
                <a:close/>
                <a:moveTo>
                  <a:pt x="51" y="53"/>
                </a:moveTo>
                <a:cubicBezTo>
                  <a:pt x="48" y="56"/>
                  <a:pt x="44" y="57"/>
                  <a:pt x="40" y="57"/>
                </a:cubicBezTo>
                <a:cubicBezTo>
                  <a:pt x="40" y="57"/>
                  <a:pt x="40" y="57"/>
                  <a:pt x="40" y="57"/>
                </a:cubicBezTo>
                <a:cubicBezTo>
                  <a:pt x="35" y="57"/>
                  <a:pt x="32" y="56"/>
                  <a:pt x="29" y="53"/>
                </a:cubicBezTo>
                <a:cubicBezTo>
                  <a:pt x="27" y="50"/>
                  <a:pt x="25" y="47"/>
                  <a:pt x="25" y="43"/>
                </a:cubicBezTo>
                <a:cubicBezTo>
                  <a:pt x="25" y="39"/>
                  <a:pt x="27" y="36"/>
                  <a:pt x="29" y="34"/>
                </a:cubicBezTo>
                <a:cubicBezTo>
                  <a:pt x="32" y="31"/>
                  <a:pt x="36" y="30"/>
                  <a:pt x="40" y="30"/>
                </a:cubicBezTo>
                <a:cubicBezTo>
                  <a:pt x="44" y="30"/>
                  <a:pt x="48" y="31"/>
                  <a:pt x="51" y="34"/>
                </a:cubicBezTo>
                <a:cubicBezTo>
                  <a:pt x="53" y="36"/>
                  <a:pt x="55" y="39"/>
                  <a:pt x="55" y="43"/>
                </a:cubicBezTo>
                <a:cubicBezTo>
                  <a:pt x="55" y="47"/>
                  <a:pt x="53" y="50"/>
                  <a:pt x="51" y="53"/>
                </a:cubicBezTo>
                <a:close/>
                <a:moveTo>
                  <a:pt x="147" y="147"/>
                </a:moveTo>
                <a:cubicBezTo>
                  <a:pt x="121" y="147"/>
                  <a:pt x="121" y="147"/>
                  <a:pt x="121" y="147"/>
                </a:cubicBezTo>
                <a:cubicBezTo>
                  <a:pt x="121" y="104"/>
                  <a:pt x="121" y="104"/>
                  <a:pt x="121" y="104"/>
                </a:cubicBezTo>
                <a:cubicBezTo>
                  <a:pt x="121" y="92"/>
                  <a:pt x="117" y="87"/>
                  <a:pt x="108" y="87"/>
                </a:cubicBezTo>
                <a:cubicBezTo>
                  <a:pt x="105" y="87"/>
                  <a:pt x="102" y="87"/>
                  <a:pt x="100" y="89"/>
                </a:cubicBezTo>
                <a:cubicBezTo>
                  <a:pt x="97" y="91"/>
                  <a:pt x="96" y="93"/>
                  <a:pt x="95" y="96"/>
                </a:cubicBezTo>
                <a:cubicBezTo>
                  <a:pt x="94" y="97"/>
                  <a:pt x="94" y="100"/>
                  <a:pt x="94" y="102"/>
                </a:cubicBezTo>
                <a:cubicBezTo>
                  <a:pt x="94" y="147"/>
                  <a:pt x="94" y="147"/>
                  <a:pt x="94" y="147"/>
                </a:cubicBezTo>
                <a:cubicBezTo>
                  <a:pt x="67" y="147"/>
                  <a:pt x="67" y="147"/>
                  <a:pt x="67" y="147"/>
                </a:cubicBezTo>
                <a:cubicBezTo>
                  <a:pt x="68" y="99"/>
                  <a:pt x="68" y="73"/>
                  <a:pt x="67" y="68"/>
                </a:cubicBezTo>
                <a:cubicBezTo>
                  <a:pt x="94" y="68"/>
                  <a:pt x="94" y="68"/>
                  <a:pt x="94" y="68"/>
                </a:cubicBezTo>
                <a:cubicBezTo>
                  <a:pt x="94" y="79"/>
                  <a:pt x="94" y="79"/>
                  <a:pt x="94" y="79"/>
                </a:cubicBezTo>
                <a:cubicBezTo>
                  <a:pt x="99" y="70"/>
                  <a:pt x="107" y="66"/>
                  <a:pt x="117" y="66"/>
                </a:cubicBezTo>
                <a:cubicBezTo>
                  <a:pt x="126" y="66"/>
                  <a:pt x="134" y="69"/>
                  <a:pt x="139" y="75"/>
                </a:cubicBezTo>
                <a:cubicBezTo>
                  <a:pt x="145" y="81"/>
                  <a:pt x="147" y="90"/>
                  <a:pt x="147" y="101"/>
                </a:cubicBezTo>
                <a:lnTo>
                  <a:pt x="147" y="147"/>
                </a:lnTo>
                <a:close/>
                <a:moveTo>
                  <a:pt x="147" y="147"/>
                </a:moveTo>
                <a:cubicBezTo>
                  <a:pt x="147" y="147"/>
                  <a:pt x="147" y="147"/>
                  <a:pt x="147" y="14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81" name="Freeform 122"/>
          <p:cNvSpPr>
            <a:spLocks noEditPoints="1"/>
          </p:cNvSpPr>
          <p:nvPr/>
        </p:nvSpPr>
        <p:spPr bwMode="auto">
          <a:xfrm>
            <a:off x="4111627" y="4208464"/>
            <a:ext cx="169862" cy="200025"/>
          </a:xfrm>
          <a:custGeom>
            <a:avLst/>
            <a:gdLst>
              <a:gd name="T0" fmla="*/ 159 w 173"/>
              <a:gd name="T1" fmla="*/ 160 h 204"/>
              <a:gd name="T2" fmla="*/ 168 w 173"/>
              <a:gd name="T3" fmla="*/ 171 h 204"/>
              <a:gd name="T4" fmla="*/ 128 w 173"/>
              <a:gd name="T5" fmla="*/ 199 h 204"/>
              <a:gd name="T6" fmla="*/ 125 w 173"/>
              <a:gd name="T7" fmla="*/ 148 h 204"/>
              <a:gd name="T8" fmla="*/ 142 w 173"/>
              <a:gd name="T9" fmla="*/ 155 h 204"/>
              <a:gd name="T10" fmla="*/ 155 w 173"/>
              <a:gd name="T11" fmla="*/ 126 h 204"/>
              <a:gd name="T12" fmla="*/ 105 w 173"/>
              <a:gd name="T13" fmla="*/ 7 h 204"/>
              <a:gd name="T14" fmla="*/ 58 w 173"/>
              <a:gd name="T15" fmla="*/ 67 h 204"/>
              <a:gd name="T16" fmla="*/ 27 w 173"/>
              <a:gd name="T17" fmla="*/ 124 h 204"/>
              <a:gd name="T18" fmla="*/ 57 w 173"/>
              <a:gd name="T19" fmla="*/ 173 h 204"/>
              <a:gd name="T20" fmla="*/ 46 w 173"/>
              <a:gd name="T21" fmla="*/ 198 h 204"/>
              <a:gd name="T22" fmla="*/ 5 w 173"/>
              <a:gd name="T23" fmla="*/ 180 h 204"/>
              <a:gd name="T24" fmla="*/ 4 w 173"/>
              <a:gd name="T25" fmla="*/ 160 h 204"/>
              <a:gd name="T26" fmla="*/ 9 w 173"/>
              <a:gd name="T27" fmla="*/ 156 h 204"/>
              <a:gd name="T28" fmla="*/ 1 w 173"/>
              <a:gd name="T29" fmla="*/ 180 h 204"/>
              <a:gd name="T30" fmla="*/ 22 w 173"/>
              <a:gd name="T31" fmla="*/ 195 h 204"/>
              <a:gd name="T32" fmla="*/ 78 w 173"/>
              <a:gd name="T33" fmla="*/ 194 h 204"/>
              <a:gd name="T34" fmla="*/ 115 w 173"/>
              <a:gd name="T35" fmla="*/ 200 h 204"/>
              <a:gd name="T36" fmla="*/ 158 w 173"/>
              <a:gd name="T37" fmla="*/ 187 h 204"/>
              <a:gd name="T38" fmla="*/ 173 w 173"/>
              <a:gd name="T39" fmla="*/ 174 h 204"/>
              <a:gd name="T40" fmla="*/ 113 w 173"/>
              <a:gd name="T41" fmla="*/ 63 h 204"/>
              <a:gd name="T42" fmla="*/ 116 w 173"/>
              <a:gd name="T43" fmla="*/ 70 h 204"/>
              <a:gd name="T44" fmla="*/ 98 w 173"/>
              <a:gd name="T45" fmla="*/ 13 h 204"/>
              <a:gd name="T46" fmla="*/ 103 w 173"/>
              <a:gd name="T47" fmla="*/ 16 h 204"/>
              <a:gd name="T48" fmla="*/ 96 w 173"/>
              <a:gd name="T49" fmla="*/ 18 h 204"/>
              <a:gd name="T50" fmla="*/ 45 w 173"/>
              <a:gd name="T51" fmla="*/ 97 h 204"/>
              <a:gd name="T52" fmla="*/ 45 w 173"/>
              <a:gd name="T53" fmla="*/ 100 h 204"/>
              <a:gd name="T54" fmla="*/ 114 w 173"/>
              <a:gd name="T55" fmla="*/ 182 h 204"/>
              <a:gd name="T56" fmla="*/ 108 w 173"/>
              <a:gd name="T57" fmla="*/ 172 h 204"/>
              <a:gd name="T58" fmla="*/ 67 w 173"/>
              <a:gd name="T59" fmla="*/ 181 h 204"/>
              <a:gd name="T60" fmla="*/ 65 w 173"/>
              <a:gd name="T61" fmla="*/ 171 h 204"/>
              <a:gd name="T62" fmla="*/ 37 w 173"/>
              <a:gd name="T63" fmla="*/ 137 h 204"/>
              <a:gd name="T64" fmla="*/ 43 w 173"/>
              <a:gd name="T65" fmla="*/ 137 h 204"/>
              <a:gd name="T66" fmla="*/ 58 w 173"/>
              <a:gd name="T67" fmla="*/ 82 h 204"/>
              <a:gd name="T68" fmla="*/ 78 w 173"/>
              <a:gd name="T69" fmla="*/ 79 h 204"/>
              <a:gd name="T70" fmla="*/ 98 w 173"/>
              <a:gd name="T71" fmla="*/ 67 h 204"/>
              <a:gd name="T72" fmla="*/ 93 w 173"/>
              <a:gd name="T73" fmla="*/ 66 h 204"/>
              <a:gd name="T74" fmla="*/ 68 w 173"/>
              <a:gd name="T75" fmla="*/ 67 h 204"/>
              <a:gd name="T76" fmla="*/ 100 w 173"/>
              <a:gd name="T77" fmla="*/ 59 h 204"/>
              <a:gd name="T78" fmla="*/ 87 w 173"/>
              <a:gd name="T79" fmla="*/ 62 h 204"/>
              <a:gd name="T80" fmla="*/ 62 w 173"/>
              <a:gd name="T81" fmla="*/ 58 h 204"/>
              <a:gd name="T82" fmla="*/ 73 w 173"/>
              <a:gd name="T83" fmla="*/ 43 h 204"/>
              <a:gd name="T84" fmla="*/ 66 w 173"/>
              <a:gd name="T85" fmla="*/ 48 h 204"/>
              <a:gd name="T86" fmla="*/ 64 w 173"/>
              <a:gd name="T87" fmla="*/ 33 h 204"/>
              <a:gd name="T88" fmla="*/ 84 w 173"/>
              <a:gd name="T89" fmla="*/ 46 h 204"/>
              <a:gd name="T90" fmla="*/ 104 w 173"/>
              <a:gd name="T91" fmla="*/ 41 h 204"/>
              <a:gd name="T92" fmla="*/ 93 w 173"/>
              <a:gd name="T93" fmla="*/ 36 h 204"/>
              <a:gd name="T94" fmla="*/ 103 w 173"/>
              <a:gd name="T95" fmla="*/ 55 h 204"/>
              <a:gd name="T96" fmla="*/ 113 w 173"/>
              <a:gd name="T97" fmla="*/ 93 h 204"/>
              <a:gd name="T98" fmla="*/ 123 w 173"/>
              <a:gd name="T99" fmla="*/ 123 h 204"/>
              <a:gd name="T100" fmla="*/ 130 w 173"/>
              <a:gd name="T101" fmla="*/ 97 h 204"/>
              <a:gd name="T102" fmla="*/ 137 w 173"/>
              <a:gd name="T103" fmla="*/ 122 h 204"/>
              <a:gd name="T104" fmla="*/ 135 w 173"/>
              <a:gd name="T105" fmla="*/ 135 h 204"/>
              <a:gd name="T106" fmla="*/ 116 w 173"/>
              <a:gd name="T107" fmla="*/ 172 h 204"/>
              <a:gd name="T108" fmla="*/ 70 w 173"/>
              <a:gd name="T109" fmla="*/ 44 h 204"/>
              <a:gd name="T110" fmla="*/ 95 w 173"/>
              <a:gd name="T111" fmla="*/ 39 h 204"/>
              <a:gd name="T112" fmla="*/ 98 w 173"/>
              <a:gd name="T113" fmla="*/ 4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 h="204">
                <a:moveTo>
                  <a:pt x="172" y="171"/>
                </a:moveTo>
                <a:cubicBezTo>
                  <a:pt x="171" y="170"/>
                  <a:pt x="170" y="169"/>
                  <a:pt x="168" y="168"/>
                </a:cubicBezTo>
                <a:cubicBezTo>
                  <a:pt x="168" y="168"/>
                  <a:pt x="167" y="168"/>
                  <a:pt x="166" y="167"/>
                </a:cubicBezTo>
                <a:cubicBezTo>
                  <a:pt x="165" y="166"/>
                  <a:pt x="164" y="166"/>
                  <a:pt x="164" y="165"/>
                </a:cubicBezTo>
                <a:cubicBezTo>
                  <a:pt x="163" y="165"/>
                  <a:pt x="162" y="164"/>
                  <a:pt x="161" y="163"/>
                </a:cubicBezTo>
                <a:cubicBezTo>
                  <a:pt x="160" y="162"/>
                  <a:pt x="160" y="161"/>
                  <a:pt x="159" y="160"/>
                </a:cubicBezTo>
                <a:cubicBezTo>
                  <a:pt x="159" y="159"/>
                  <a:pt x="158" y="157"/>
                  <a:pt x="157" y="155"/>
                </a:cubicBezTo>
                <a:cubicBezTo>
                  <a:pt x="157" y="154"/>
                  <a:pt x="157" y="151"/>
                  <a:pt x="157" y="149"/>
                </a:cubicBezTo>
                <a:cubicBezTo>
                  <a:pt x="155" y="150"/>
                  <a:pt x="155" y="152"/>
                  <a:pt x="155" y="154"/>
                </a:cubicBezTo>
                <a:cubicBezTo>
                  <a:pt x="155" y="157"/>
                  <a:pt x="155" y="160"/>
                  <a:pt x="156" y="163"/>
                </a:cubicBezTo>
                <a:cubicBezTo>
                  <a:pt x="158" y="166"/>
                  <a:pt x="160" y="167"/>
                  <a:pt x="162" y="168"/>
                </a:cubicBezTo>
                <a:cubicBezTo>
                  <a:pt x="165" y="169"/>
                  <a:pt x="166" y="170"/>
                  <a:pt x="168" y="171"/>
                </a:cubicBezTo>
                <a:cubicBezTo>
                  <a:pt x="169" y="172"/>
                  <a:pt x="170" y="173"/>
                  <a:pt x="171" y="174"/>
                </a:cubicBezTo>
                <a:cubicBezTo>
                  <a:pt x="171" y="175"/>
                  <a:pt x="171" y="177"/>
                  <a:pt x="169" y="178"/>
                </a:cubicBezTo>
                <a:cubicBezTo>
                  <a:pt x="167" y="179"/>
                  <a:pt x="164" y="181"/>
                  <a:pt x="160" y="182"/>
                </a:cubicBezTo>
                <a:cubicBezTo>
                  <a:pt x="154" y="184"/>
                  <a:pt x="151" y="186"/>
                  <a:pt x="148" y="187"/>
                </a:cubicBezTo>
                <a:cubicBezTo>
                  <a:pt x="146" y="188"/>
                  <a:pt x="142" y="191"/>
                  <a:pt x="138" y="195"/>
                </a:cubicBezTo>
                <a:cubicBezTo>
                  <a:pt x="135" y="197"/>
                  <a:pt x="132" y="198"/>
                  <a:pt x="128" y="199"/>
                </a:cubicBezTo>
                <a:cubicBezTo>
                  <a:pt x="125" y="199"/>
                  <a:pt x="122" y="197"/>
                  <a:pt x="120" y="195"/>
                </a:cubicBezTo>
                <a:cubicBezTo>
                  <a:pt x="118" y="192"/>
                  <a:pt x="117" y="188"/>
                  <a:pt x="118" y="183"/>
                </a:cubicBezTo>
                <a:cubicBezTo>
                  <a:pt x="119" y="174"/>
                  <a:pt x="119" y="167"/>
                  <a:pt x="118" y="161"/>
                </a:cubicBezTo>
                <a:cubicBezTo>
                  <a:pt x="117" y="157"/>
                  <a:pt x="116" y="153"/>
                  <a:pt x="117" y="150"/>
                </a:cubicBezTo>
                <a:cubicBezTo>
                  <a:pt x="118" y="147"/>
                  <a:pt x="119" y="145"/>
                  <a:pt x="120" y="145"/>
                </a:cubicBezTo>
                <a:cubicBezTo>
                  <a:pt x="122" y="144"/>
                  <a:pt x="123" y="145"/>
                  <a:pt x="125" y="148"/>
                </a:cubicBezTo>
                <a:cubicBezTo>
                  <a:pt x="125" y="148"/>
                  <a:pt x="125" y="149"/>
                  <a:pt x="126" y="150"/>
                </a:cubicBezTo>
                <a:cubicBezTo>
                  <a:pt x="127" y="151"/>
                  <a:pt x="127" y="152"/>
                  <a:pt x="127" y="153"/>
                </a:cubicBezTo>
                <a:cubicBezTo>
                  <a:pt x="128" y="153"/>
                  <a:pt x="128" y="154"/>
                  <a:pt x="129" y="154"/>
                </a:cubicBezTo>
                <a:cubicBezTo>
                  <a:pt x="129" y="155"/>
                  <a:pt x="130" y="156"/>
                  <a:pt x="131" y="156"/>
                </a:cubicBezTo>
                <a:cubicBezTo>
                  <a:pt x="132" y="156"/>
                  <a:pt x="134" y="156"/>
                  <a:pt x="135" y="156"/>
                </a:cubicBezTo>
                <a:cubicBezTo>
                  <a:pt x="138" y="157"/>
                  <a:pt x="140" y="156"/>
                  <a:pt x="142" y="155"/>
                </a:cubicBezTo>
                <a:cubicBezTo>
                  <a:pt x="144" y="154"/>
                  <a:pt x="145" y="152"/>
                  <a:pt x="146" y="151"/>
                </a:cubicBezTo>
                <a:cubicBezTo>
                  <a:pt x="148" y="150"/>
                  <a:pt x="149" y="148"/>
                  <a:pt x="150" y="147"/>
                </a:cubicBezTo>
                <a:cubicBezTo>
                  <a:pt x="151" y="146"/>
                  <a:pt x="151" y="145"/>
                  <a:pt x="152" y="145"/>
                </a:cubicBezTo>
                <a:cubicBezTo>
                  <a:pt x="153" y="145"/>
                  <a:pt x="154" y="144"/>
                  <a:pt x="154" y="142"/>
                </a:cubicBezTo>
                <a:cubicBezTo>
                  <a:pt x="155" y="141"/>
                  <a:pt x="156" y="139"/>
                  <a:pt x="156" y="136"/>
                </a:cubicBezTo>
                <a:cubicBezTo>
                  <a:pt x="156" y="133"/>
                  <a:pt x="156" y="130"/>
                  <a:pt x="155" y="126"/>
                </a:cubicBezTo>
                <a:cubicBezTo>
                  <a:pt x="154" y="120"/>
                  <a:pt x="152" y="113"/>
                  <a:pt x="149" y="105"/>
                </a:cubicBezTo>
                <a:cubicBezTo>
                  <a:pt x="145" y="97"/>
                  <a:pt x="141" y="91"/>
                  <a:pt x="137" y="86"/>
                </a:cubicBezTo>
                <a:cubicBezTo>
                  <a:pt x="130" y="78"/>
                  <a:pt x="125" y="70"/>
                  <a:pt x="122" y="61"/>
                </a:cubicBezTo>
                <a:cubicBezTo>
                  <a:pt x="119" y="52"/>
                  <a:pt x="118" y="44"/>
                  <a:pt x="119" y="37"/>
                </a:cubicBezTo>
                <a:cubicBezTo>
                  <a:pt x="119" y="32"/>
                  <a:pt x="118" y="26"/>
                  <a:pt x="115" y="20"/>
                </a:cubicBezTo>
                <a:cubicBezTo>
                  <a:pt x="113" y="14"/>
                  <a:pt x="109" y="10"/>
                  <a:pt x="105" y="7"/>
                </a:cubicBezTo>
                <a:cubicBezTo>
                  <a:pt x="102" y="5"/>
                  <a:pt x="99" y="3"/>
                  <a:pt x="95" y="2"/>
                </a:cubicBezTo>
                <a:cubicBezTo>
                  <a:pt x="91" y="1"/>
                  <a:pt x="87" y="0"/>
                  <a:pt x="83" y="0"/>
                </a:cubicBezTo>
                <a:cubicBezTo>
                  <a:pt x="78" y="0"/>
                  <a:pt x="74" y="1"/>
                  <a:pt x="71" y="3"/>
                </a:cubicBezTo>
                <a:cubicBezTo>
                  <a:pt x="65" y="6"/>
                  <a:pt x="61" y="10"/>
                  <a:pt x="59" y="15"/>
                </a:cubicBezTo>
                <a:cubicBezTo>
                  <a:pt x="57" y="19"/>
                  <a:pt x="56" y="25"/>
                  <a:pt x="56" y="32"/>
                </a:cubicBezTo>
                <a:cubicBezTo>
                  <a:pt x="57" y="47"/>
                  <a:pt x="57" y="59"/>
                  <a:pt x="58" y="67"/>
                </a:cubicBezTo>
                <a:cubicBezTo>
                  <a:pt x="57" y="71"/>
                  <a:pt x="52" y="78"/>
                  <a:pt x="44" y="89"/>
                </a:cubicBezTo>
                <a:cubicBezTo>
                  <a:pt x="42" y="91"/>
                  <a:pt x="41" y="93"/>
                  <a:pt x="40" y="95"/>
                </a:cubicBezTo>
                <a:cubicBezTo>
                  <a:pt x="38" y="98"/>
                  <a:pt x="37" y="100"/>
                  <a:pt x="36" y="102"/>
                </a:cubicBezTo>
                <a:cubicBezTo>
                  <a:pt x="35" y="104"/>
                  <a:pt x="34" y="107"/>
                  <a:pt x="33" y="111"/>
                </a:cubicBezTo>
                <a:cubicBezTo>
                  <a:pt x="31" y="115"/>
                  <a:pt x="30" y="118"/>
                  <a:pt x="30" y="119"/>
                </a:cubicBezTo>
                <a:cubicBezTo>
                  <a:pt x="29" y="121"/>
                  <a:pt x="28" y="122"/>
                  <a:pt x="27" y="124"/>
                </a:cubicBezTo>
                <a:cubicBezTo>
                  <a:pt x="26" y="126"/>
                  <a:pt x="25" y="128"/>
                  <a:pt x="25" y="129"/>
                </a:cubicBezTo>
                <a:cubicBezTo>
                  <a:pt x="24" y="131"/>
                  <a:pt x="23" y="133"/>
                  <a:pt x="23" y="135"/>
                </a:cubicBezTo>
                <a:cubicBezTo>
                  <a:pt x="23" y="137"/>
                  <a:pt x="23" y="138"/>
                  <a:pt x="24" y="140"/>
                </a:cubicBezTo>
                <a:cubicBezTo>
                  <a:pt x="24" y="141"/>
                  <a:pt x="24" y="142"/>
                  <a:pt x="25" y="141"/>
                </a:cubicBezTo>
                <a:cubicBezTo>
                  <a:pt x="29" y="139"/>
                  <a:pt x="33" y="140"/>
                  <a:pt x="38" y="146"/>
                </a:cubicBezTo>
                <a:cubicBezTo>
                  <a:pt x="42" y="150"/>
                  <a:pt x="48" y="159"/>
                  <a:pt x="57" y="173"/>
                </a:cubicBezTo>
                <a:cubicBezTo>
                  <a:pt x="58" y="175"/>
                  <a:pt x="59" y="176"/>
                  <a:pt x="60" y="178"/>
                </a:cubicBezTo>
                <a:cubicBezTo>
                  <a:pt x="60" y="179"/>
                  <a:pt x="61" y="181"/>
                  <a:pt x="62" y="183"/>
                </a:cubicBezTo>
                <a:cubicBezTo>
                  <a:pt x="62" y="186"/>
                  <a:pt x="63" y="188"/>
                  <a:pt x="63" y="190"/>
                </a:cubicBezTo>
                <a:cubicBezTo>
                  <a:pt x="63" y="192"/>
                  <a:pt x="62" y="194"/>
                  <a:pt x="60" y="196"/>
                </a:cubicBezTo>
                <a:cubicBezTo>
                  <a:pt x="58" y="197"/>
                  <a:pt x="56" y="198"/>
                  <a:pt x="53" y="199"/>
                </a:cubicBezTo>
                <a:cubicBezTo>
                  <a:pt x="51" y="199"/>
                  <a:pt x="49" y="199"/>
                  <a:pt x="46" y="198"/>
                </a:cubicBezTo>
                <a:cubicBezTo>
                  <a:pt x="44" y="198"/>
                  <a:pt x="41" y="197"/>
                  <a:pt x="37" y="196"/>
                </a:cubicBezTo>
                <a:cubicBezTo>
                  <a:pt x="33" y="194"/>
                  <a:pt x="30" y="194"/>
                  <a:pt x="29" y="193"/>
                </a:cubicBezTo>
                <a:cubicBezTo>
                  <a:pt x="26" y="193"/>
                  <a:pt x="22" y="192"/>
                  <a:pt x="17" y="191"/>
                </a:cubicBezTo>
                <a:cubicBezTo>
                  <a:pt x="12" y="190"/>
                  <a:pt x="9" y="189"/>
                  <a:pt x="8" y="189"/>
                </a:cubicBezTo>
                <a:cubicBezTo>
                  <a:pt x="5" y="188"/>
                  <a:pt x="4" y="187"/>
                  <a:pt x="4" y="186"/>
                </a:cubicBezTo>
                <a:cubicBezTo>
                  <a:pt x="3" y="185"/>
                  <a:pt x="4" y="183"/>
                  <a:pt x="5" y="180"/>
                </a:cubicBezTo>
                <a:cubicBezTo>
                  <a:pt x="6" y="178"/>
                  <a:pt x="7" y="176"/>
                  <a:pt x="7" y="175"/>
                </a:cubicBezTo>
                <a:cubicBezTo>
                  <a:pt x="7" y="174"/>
                  <a:pt x="7" y="173"/>
                  <a:pt x="7" y="172"/>
                </a:cubicBezTo>
                <a:cubicBezTo>
                  <a:pt x="7" y="171"/>
                  <a:pt x="7" y="171"/>
                  <a:pt x="6" y="170"/>
                </a:cubicBezTo>
                <a:cubicBezTo>
                  <a:pt x="6" y="170"/>
                  <a:pt x="6" y="169"/>
                  <a:pt x="5" y="168"/>
                </a:cubicBezTo>
                <a:cubicBezTo>
                  <a:pt x="5" y="167"/>
                  <a:pt x="5" y="167"/>
                  <a:pt x="5" y="166"/>
                </a:cubicBezTo>
                <a:cubicBezTo>
                  <a:pt x="3" y="163"/>
                  <a:pt x="3" y="161"/>
                  <a:pt x="4" y="160"/>
                </a:cubicBezTo>
                <a:cubicBezTo>
                  <a:pt x="5" y="159"/>
                  <a:pt x="6" y="158"/>
                  <a:pt x="9" y="159"/>
                </a:cubicBezTo>
                <a:cubicBezTo>
                  <a:pt x="13" y="159"/>
                  <a:pt x="16" y="158"/>
                  <a:pt x="18" y="157"/>
                </a:cubicBezTo>
                <a:cubicBezTo>
                  <a:pt x="22" y="154"/>
                  <a:pt x="23" y="150"/>
                  <a:pt x="22" y="145"/>
                </a:cubicBezTo>
                <a:cubicBezTo>
                  <a:pt x="22" y="147"/>
                  <a:pt x="21" y="149"/>
                  <a:pt x="21" y="151"/>
                </a:cubicBezTo>
                <a:cubicBezTo>
                  <a:pt x="20" y="152"/>
                  <a:pt x="18" y="153"/>
                  <a:pt x="16" y="155"/>
                </a:cubicBezTo>
                <a:cubicBezTo>
                  <a:pt x="14" y="155"/>
                  <a:pt x="12" y="156"/>
                  <a:pt x="9" y="156"/>
                </a:cubicBezTo>
                <a:cubicBezTo>
                  <a:pt x="6" y="156"/>
                  <a:pt x="4" y="157"/>
                  <a:pt x="2" y="158"/>
                </a:cubicBezTo>
                <a:cubicBezTo>
                  <a:pt x="2" y="158"/>
                  <a:pt x="1" y="159"/>
                  <a:pt x="1" y="161"/>
                </a:cubicBezTo>
                <a:cubicBezTo>
                  <a:pt x="1" y="162"/>
                  <a:pt x="1" y="163"/>
                  <a:pt x="2" y="165"/>
                </a:cubicBezTo>
                <a:cubicBezTo>
                  <a:pt x="2" y="166"/>
                  <a:pt x="3" y="168"/>
                  <a:pt x="3" y="170"/>
                </a:cubicBezTo>
                <a:cubicBezTo>
                  <a:pt x="3" y="171"/>
                  <a:pt x="3" y="173"/>
                  <a:pt x="3" y="174"/>
                </a:cubicBezTo>
                <a:cubicBezTo>
                  <a:pt x="3" y="175"/>
                  <a:pt x="3" y="177"/>
                  <a:pt x="1" y="180"/>
                </a:cubicBezTo>
                <a:cubicBezTo>
                  <a:pt x="0" y="184"/>
                  <a:pt x="0" y="186"/>
                  <a:pt x="1" y="188"/>
                </a:cubicBezTo>
                <a:cubicBezTo>
                  <a:pt x="1" y="189"/>
                  <a:pt x="2" y="189"/>
                  <a:pt x="2" y="190"/>
                </a:cubicBezTo>
                <a:cubicBezTo>
                  <a:pt x="3" y="191"/>
                  <a:pt x="5" y="191"/>
                  <a:pt x="6" y="192"/>
                </a:cubicBezTo>
                <a:cubicBezTo>
                  <a:pt x="8" y="192"/>
                  <a:pt x="9" y="193"/>
                  <a:pt x="11" y="193"/>
                </a:cubicBezTo>
                <a:cubicBezTo>
                  <a:pt x="12" y="193"/>
                  <a:pt x="14" y="193"/>
                  <a:pt x="16" y="194"/>
                </a:cubicBezTo>
                <a:cubicBezTo>
                  <a:pt x="19" y="194"/>
                  <a:pt x="21" y="195"/>
                  <a:pt x="22" y="195"/>
                </a:cubicBezTo>
                <a:cubicBezTo>
                  <a:pt x="27" y="196"/>
                  <a:pt x="33" y="198"/>
                  <a:pt x="39" y="200"/>
                </a:cubicBezTo>
                <a:cubicBezTo>
                  <a:pt x="45" y="202"/>
                  <a:pt x="49" y="203"/>
                  <a:pt x="51" y="203"/>
                </a:cubicBezTo>
                <a:cubicBezTo>
                  <a:pt x="54" y="203"/>
                  <a:pt x="56" y="203"/>
                  <a:pt x="58" y="202"/>
                </a:cubicBezTo>
                <a:cubicBezTo>
                  <a:pt x="59" y="201"/>
                  <a:pt x="61" y="200"/>
                  <a:pt x="62" y="199"/>
                </a:cubicBezTo>
                <a:cubicBezTo>
                  <a:pt x="64" y="198"/>
                  <a:pt x="66" y="196"/>
                  <a:pt x="69" y="195"/>
                </a:cubicBezTo>
                <a:cubicBezTo>
                  <a:pt x="71" y="194"/>
                  <a:pt x="74" y="194"/>
                  <a:pt x="78" y="194"/>
                </a:cubicBezTo>
                <a:cubicBezTo>
                  <a:pt x="79" y="194"/>
                  <a:pt x="81" y="194"/>
                  <a:pt x="84" y="193"/>
                </a:cubicBezTo>
                <a:cubicBezTo>
                  <a:pt x="87" y="193"/>
                  <a:pt x="89" y="193"/>
                  <a:pt x="91" y="193"/>
                </a:cubicBezTo>
                <a:cubicBezTo>
                  <a:pt x="97" y="193"/>
                  <a:pt x="102" y="193"/>
                  <a:pt x="105" y="193"/>
                </a:cubicBezTo>
                <a:cubicBezTo>
                  <a:pt x="108" y="193"/>
                  <a:pt x="109" y="194"/>
                  <a:pt x="111" y="194"/>
                </a:cubicBezTo>
                <a:cubicBezTo>
                  <a:pt x="112" y="195"/>
                  <a:pt x="113" y="196"/>
                  <a:pt x="113" y="197"/>
                </a:cubicBezTo>
                <a:cubicBezTo>
                  <a:pt x="114" y="198"/>
                  <a:pt x="114" y="198"/>
                  <a:pt x="115" y="200"/>
                </a:cubicBezTo>
                <a:cubicBezTo>
                  <a:pt x="116" y="201"/>
                  <a:pt x="117" y="202"/>
                  <a:pt x="118" y="202"/>
                </a:cubicBezTo>
                <a:cubicBezTo>
                  <a:pt x="121" y="204"/>
                  <a:pt x="125" y="204"/>
                  <a:pt x="129" y="204"/>
                </a:cubicBezTo>
                <a:cubicBezTo>
                  <a:pt x="132" y="204"/>
                  <a:pt x="135" y="203"/>
                  <a:pt x="136" y="202"/>
                </a:cubicBezTo>
                <a:cubicBezTo>
                  <a:pt x="138" y="200"/>
                  <a:pt x="141" y="197"/>
                  <a:pt x="145" y="194"/>
                </a:cubicBezTo>
                <a:cubicBezTo>
                  <a:pt x="148" y="192"/>
                  <a:pt x="152" y="189"/>
                  <a:pt x="155" y="188"/>
                </a:cubicBezTo>
                <a:cubicBezTo>
                  <a:pt x="155" y="188"/>
                  <a:pt x="156" y="187"/>
                  <a:pt x="158" y="187"/>
                </a:cubicBezTo>
                <a:cubicBezTo>
                  <a:pt x="159" y="186"/>
                  <a:pt x="160" y="185"/>
                  <a:pt x="161" y="185"/>
                </a:cubicBezTo>
                <a:cubicBezTo>
                  <a:pt x="162" y="184"/>
                  <a:pt x="163" y="184"/>
                  <a:pt x="165" y="183"/>
                </a:cubicBezTo>
                <a:cubicBezTo>
                  <a:pt x="166" y="182"/>
                  <a:pt x="167" y="181"/>
                  <a:pt x="168" y="181"/>
                </a:cubicBezTo>
                <a:cubicBezTo>
                  <a:pt x="169" y="180"/>
                  <a:pt x="170" y="179"/>
                  <a:pt x="171" y="179"/>
                </a:cubicBezTo>
                <a:cubicBezTo>
                  <a:pt x="172" y="178"/>
                  <a:pt x="172" y="177"/>
                  <a:pt x="173" y="176"/>
                </a:cubicBezTo>
                <a:cubicBezTo>
                  <a:pt x="173" y="175"/>
                  <a:pt x="173" y="174"/>
                  <a:pt x="173" y="174"/>
                </a:cubicBezTo>
                <a:cubicBezTo>
                  <a:pt x="173" y="173"/>
                  <a:pt x="172" y="172"/>
                  <a:pt x="172" y="171"/>
                </a:cubicBezTo>
                <a:close/>
                <a:moveTo>
                  <a:pt x="111" y="61"/>
                </a:moveTo>
                <a:cubicBezTo>
                  <a:pt x="111" y="61"/>
                  <a:pt x="111" y="61"/>
                  <a:pt x="111" y="61"/>
                </a:cubicBezTo>
                <a:cubicBezTo>
                  <a:pt x="111" y="61"/>
                  <a:pt x="111" y="61"/>
                  <a:pt x="112" y="61"/>
                </a:cubicBezTo>
                <a:cubicBezTo>
                  <a:pt x="112" y="62"/>
                  <a:pt x="112" y="62"/>
                  <a:pt x="112" y="62"/>
                </a:cubicBezTo>
                <a:cubicBezTo>
                  <a:pt x="112" y="62"/>
                  <a:pt x="113" y="63"/>
                  <a:pt x="113" y="63"/>
                </a:cubicBezTo>
                <a:cubicBezTo>
                  <a:pt x="113" y="63"/>
                  <a:pt x="114" y="64"/>
                  <a:pt x="114" y="64"/>
                </a:cubicBezTo>
                <a:cubicBezTo>
                  <a:pt x="115" y="64"/>
                  <a:pt x="115" y="64"/>
                  <a:pt x="116" y="64"/>
                </a:cubicBezTo>
                <a:cubicBezTo>
                  <a:pt x="116" y="65"/>
                  <a:pt x="117" y="65"/>
                  <a:pt x="117" y="65"/>
                </a:cubicBezTo>
                <a:cubicBezTo>
                  <a:pt x="118" y="65"/>
                  <a:pt x="118" y="66"/>
                  <a:pt x="118" y="66"/>
                </a:cubicBezTo>
                <a:cubicBezTo>
                  <a:pt x="118" y="67"/>
                  <a:pt x="118" y="68"/>
                  <a:pt x="118" y="69"/>
                </a:cubicBezTo>
                <a:cubicBezTo>
                  <a:pt x="117" y="69"/>
                  <a:pt x="117" y="70"/>
                  <a:pt x="116" y="70"/>
                </a:cubicBezTo>
                <a:cubicBezTo>
                  <a:pt x="115" y="69"/>
                  <a:pt x="113" y="68"/>
                  <a:pt x="112" y="66"/>
                </a:cubicBezTo>
                <a:cubicBezTo>
                  <a:pt x="110" y="64"/>
                  <a:pt x="110" y="62"/>
                  <a:pt x="111" y="61"/>
                </a:cubicBezTo>
                <a:close/>
                <a:moveTo>
                  <a:pt x="97" y="17"/>
                </a:moveTo>
                <a:cubicBezTo>
                  <a:pt x="97" y="16"/>
                  <a:pt x="97" y="16"/>
                  <a:pt x="97" y="16"/>
                </a:cubicBezTo>
                <a:cubicBezTo>
                  <a:pt x="97" y="15"/>
                  <a:pt x="98" y="15"/>
                  <a:pt x="97" y="14"/>
                </a:cubicBezTo>
                <a:cubicBezTo>
                  <a:pt x="97" y="14"/>
                  <a:pt x="97" y="13"/>
                  <a:pt x="98" y="13"/>
                </a:cubicBezTo>
                <a:cubicBezTo>
                  <a:pt x="98" y="12"/>
                  <a:pt x="98" y="12"/>
                  <a:pt x="99" y="12"/>
                </a:cubicBezTo>
                <a:cubicBezTo>
                  <a:pt x="100" y="12"/>
                  <a:pt x="100" y="13"/>
                  <a:pt x="102" y="14"/>
                </a:cubicBezTo>
                <a:cubicBezTo>
                  <a:pt x="102" y="14"/>
                  <a:pt x="102" y="14"/>
                  <a:pt x="103" y="14"/>
                </a:cubicBezTo>
                <a:cubicBezTo>
                  <a:pt x="103" y="15"/>
                  <a:pt x="103" y="15"/>
                  <a:pt x="104" y="15"/>
                </a:cubicBezTo>
                <a:cubicBezTo>
                  <a:pt x="104" y="15"/>
                  <a:pt x="104" y="16"/>
                  <a:pt x="104" y="16"/>
                </a:cubicBezTo>
                <a:cubicBezTo>
                  <a:pt x="104" y="16"/>
                  <a:pt x="103" y="16"/>
                  <a:pt x="103" y="16"/>
                </a:cubicBezTo>
                <a:cubicBezTo>
                  <a:pt x="102" y="17"/>
                  <a:pt x="102" y="17"/>
                  <a:pt x="101" y="17"/>
                </a:cubicBezTo>
                <a:cubicBezTo>
                  <a:pt x="101" y="17"/>
                  <a:pt x="100" y="17"/>
                  <a:pt x="100" y="17"/>
                </a:cubicBezTo>
                <a:cubicBezTo>
                  <a:pt x="100" y="17"/>
                  <a:pt x="99" y="17"/>
                  <a:pt x="98" y="18"/>
                </a:cubicBezTo>
                <a:cubicBezTo>
                  <a:pt x="98" y="18"/>
                  <a:pt x="98" y="19"/>
                  <a:pt x="97" y="19"/>
                </a:cubicBezTo>
                <a:cubicBezTo>
                  <a:pt x="97" y="19"/>
                  <a:pt x="97" y="19"/>
                  <a:pt x="96" y="19"/>
                </a:cubicBezTo>
                <a:cubicBezTo>
                  <a:pt x="96" y="18"/>
                  <a:pt x="96" y="18"/>
                  <a:pt x="96" y="18"/>
                </a:cubicBezTo>
                <a:cubicBezTo>
                  <a:pt x="96" y="18"/>
                  <a:pt x="96" y="17"/>
                  <a:pt x="97" y="17"/>
                </a:cubicBezTo>
                <a:close/>
                <a:moveTo>
                  <a:pt x="42" y="102"/>
                </a:moveTo>
                <a:cubicBezTo>
                  <a:pt x="42" y="101"/>
                  <a:pt x="43" y="101"/>
                  <a:pt x="43" y="100"/>
                </a:cubicBezTo>
                <a:cubicBezTo>
                  <a:pt x="43" y="100"/>
                  <a:pt x="43" y="100"/>
                  <a:pt x="43" y="99"/>
                </a:cubicBezTo>
                <a:cubicBezTo>
                  <a:pt x="44" y="98"/>
                  <a:pt x="44" y="98"/>
                  <a:pt x="44" y="97"/>
                </a:cubicBezTo>
                <a:cubicBezTo>
                  <a:pt x="44" y="97"/>
                  <a:pt x="44" y="97"/>
                  <a:pt x="45" y="97"/>
                </a:cubicBezTo>
                <a:cubicBezTo>
                  <a:pt x="45" y="97"/>
                  <a:pt x="45" y="97"/>
                  <a:pt x="45" y="97"/>
                </a:cubicBezTo>
                <a:cubicBezTo>
                  <a:pt x="45" y="98"/>
                  <a:pt x="45" y="98"/>
                  <a:pt x="45" y="98"/>
                </a:cubicBezTo>
                <a:cubicBezTo>
                  <a:pt x="45" y="98"/>
                  <a:pt x="45" y="98"/>
                  <a:pt x="45" y="98"/>
                </a:cubicBezTo>
                <a:cubicBezTo>
                  <a:pt x="45" y="98"/>
                  <a:pt x="45" y="98"/>
                  <a:pt x="45" y="98"/>
                </a:cubicBezTo>
                <a:cubicBezTo>
                  <a:pt x="45" y="99"/>
                  <a:pt x="45" y="99"/>
                  <a:pt x="45" y="99"/>
                </a:cubicBezTo>
                <a:cubicBezTo>
                  <a:pt x="45" y="99"/>
                  <a:pt x="45" y="99"/>
                  <a:pt x="45" y="100"/>
                </a:cubicBezTo>
                <a:cubicBezTo>
                  <a:pt x="45" y="100"/>
                  <a:pt x="44" y="100"/>
                  <a:pt x="44" y="100"/>
                </a:cubicBezTo>
                <a:cubicBezTo>
                  <a:pt x="44" y="101"/>
                  <a:pt x="44" y="102"/>
                  <a:pt x="43" y="102"/>
                </a:cubicBezTo>
                <a:cubicBezTo>
                  <a:pt x="42" y="103"/>
                  <a:pt x="42" y="103"/>
                  <a:pt x="42" y="103"/>
                </a:cubicBezTo>
                <a:cubicBezTo>
                  <a:pt x="41" y="103"/>
                  <a:pt x="41" y="103"/>
                  <a:pt x="42" y="102"/>
                </a:cubicBezTo>
                <a:close/>
                <a:moveTo>
                  <a:pt x="116" y="172"/>
                </a:moveTo>
                <a:cubicBezTo>
                  <a:pt x="116" y="174"/>
                  <a:pt x="115" y="178"/>
                  <a:pt x="114" y="182"/>
                </a:cubicBezTo>
                <a:cubicBezTo>
                  <a:pt x="114" y="187"/>
                  <a:pt x="113" y="190"/>
                  <a:pt x="113" y="191"/>
                </a:cubicBezTo>
                <a:cubicBezTo>
                  <a:pt x="111" y="191"/>
                  <a:pt x="110" y="190"/>
                  <a:pt x="110" y="189"/>
                </a:cubicBezTo>
                <a:cubicBezTo>
                  <a:pt x="110" y="188"/>
                  <a:pt x="110" y="187"/>
                  <a:pt x="111" y="185"/>
                </a:cubicBezTo>
                <a:cubicBezTo>
                  <a:pt x="112" y="180"/>
                  <a:pt x="113" y="176"/>
                  <a:pt x="113" y="175"/>
                </a:cubicBezTo>
                <a:cubicBezTo>
                  <a:pt x="114" y="171"/>
                  <a:pt x="113" y="169"/>
                  <a:pt x="112" y="169"/>
                </a:cubicBezTo>
                <a:cubicBezTo>
                  <a:pt x="111" y="168"/>
                  <a:pt x="110" y="169"/>
                  <a:pt x="108" y="172"/>
                </a:cubicBezTo>
                <a:cubicBezTo>
                  <a:pt x="105" y="177"/>
                  <a:pt x="98" y="181"/>
                  <a:pt x="88" y="182"/>
                </a:cubicBezTo>
                <a:cubicBezTo>
                  <a:pt x="79" y="183"/>
                  <a:pt x="73" y="182"/>
                  <a:pt x="69" y="178"/>
                </a:cubicBezTo>
                <a:cubicBezTo>
                  <a:pt x="69" y="177"/>
                  <a:pt x="68" y="177"/>
                  <a:pt x="67" y="178"/>
                </a:cubicBezTo>
                <a:cubicBezTo>
                  <a:pt x="66" y="178"/>
                  <a:pt x="66" y="178"/>
                  <a:pt x="66" y="179"/>
                </a:cubicBezTo>
                <a:cubicBezTo>
                  <a:pt x="66" y="179"/>
                  <a:pt x="66" y="179"/>
                  <a:pt x="66" y="179"/>
                </a:cubicBezTo>
                <a:cubicBezTo>
                  <a:pt x="66" y="180"/>
                  <a:pt x="66" y="180"/>
                  <a:pt x="67" y="181"/>
                </a:cubicBezTo>
                <a:cubicBezTo>
                  <a:pt x="67" y="181"/>
                  <a:pt x="68" y="182"/>
                  <a:pt x="68" y="182"/>
                </a:cubicBezTo>
                <a:cubicBezTo>
                  <a:pt x="71" y="188"/>
                  <a:pt x="71" y="191"/>
                  <a:pt x="67" y="193"/>
                </a:cubicBezTo>
                <a:cubicBezTo>
                  <a:pt x="67" y="189"/>
                  <a:pt x="67" y="187"/>
                  <a:pt x="67" y="185"/>
                </a:cubicBezTo>
                <a:cubicBezTo>
                  <a:pt x="66" y="183"/>
                  <a:pt x="65" y="181"/>
                  <a:pt x="63" y="179"/>
                </a:cubicBezTo>
                <a:cubicBezTo>
                  <a:pt x="62" y="177"/>
                  <a:pt x="61" y="175"/>
                  <a:pt x="60" y="174"/>
                </a:cubicBezTo>
                <a:cubicBezTo>
                  <a:pt x="62" y="173"/>
                  <a:pt x="64" y="173"/>
                  <a:pt x="65" y="171"/>
                </a:cubicBezTo>
                <a:cubicBezTo>
                  <a:pt x="66" y="170"/>
                  <a:pt x="67" y="168"/>
                  <a:pt x="67" y="166"/>
                </a:cubicBezTo>
                <a:cubicBezTo>
                  <a:pt x="67" y="164"/>
                  <a:pt x="66" y="163"/>
                  <a:pt x="65" y="162"/>
                </a:cubicBezTo>
                <a:cubicBezTo>
                  <a:pt x="64" y="161"/>
                  <a:pt x="61" y="158"/>
                  <a:pt x="54" y="153"/>
                </a:cubicBezTo>
                <a:cubicBezTo>
                  <a:pt x="48" y="148"/>
                  <a:pt x="44" y="145"/>
                  <a:pt x="42" y="143"/>
                </a:cubicBezTo>
                <a:cubicBezTo>
                  <a:pt x="42" y="143"/>
                  <a:pt x="41" y="142"/>
                  <a:pt x="40" y="141"/>
                </a:cubicBezTo>
                <a:cubicBezTo>
                  <a:pt x="38" y="139"/>
                  <a:pt x="37" y="138"/>
                  <a:pt x="37" y="137"/>
                </a:cubicBezTo>
                <a:cubicBezTo>
                  <a:pt x="33" y="130"/>
                  <a:pt x="33" y="124"/>
                  <a:pt x="36" y="119"/>
                </a:cubicBezTo>
                <a:cubicBezTo>
                  <a:pt x="36" y="118"/>
                  <a:pt x="36" y="118"/>
                  <a:pt x="36" y="118"/>
                </a:cubicBezTo>
                <a:cubicBezTo>
                  <a:pt x="37" y="118"/>
                  <a:pt x="37" y="119"/>
                  <a:pt x="36" y="120"/>
                </a:cubicBezTo>
                <a:cubicBezTo>
                  <a:pt x="36" y="122"/>
                  <a:pt x="36" y="124"/>
                  <a:pt x="36" y="126"/>
                </a:cubicBezTo>
                <a:cubicBezTo>
                  <a:pt x="36" y="131"/>
                  <a:pt x="38" y="135"/>
                  <a:pt x="40" y="137"/>
                </a:cubicBezTo>
                <a:cubicBezTo>
                  <a:pt x="42" y="139"/>
                  <a:pt x="43" y="139"/>
                  <a:pt x="43" y="137"/>
                </a:cubicBezTo>
                <a:cubicBezTo>
                  <a:pt x="44" y="136"/>
                  <a:pt x="44" y="134"/>
                  <a:pt x="44" y="130"/>
                </a:cubicBezTo>
                <a:cubicBezTo>
                  <a:pt x="44" y="126"/>
                  <a:pt x="44" y="124"/>
                  <a:pt x="44" y="122"/>
                </a:cubicBezTo>
                <a:cubicBezTo>
                  <a:pt x="45" y="118"/>
                  <a:pt x="46" y="113"/>
                  <a:pt x="49" y="106"/>
                </a:cubicBezTo>
                <a:cubicBezTo>
                  <a:pt x="52" y="100"/>
                  <a:pt x="55" y="96"/>
                  <a:pt x="57" y="96"/>
                </a:cubicBezTo>
                <a:cubicBezTo>
                  <a:pt x="55" y="94"/>
                  <a:pt x="55" y="91"/>
                  <a:pt x="55" y="89"/>
                </a:cubicBezTo>
                <a:cubicBezTo>
                  <a:pt x="56" y="86"/>
                  <a:pt x="57" y="84"/>
                  <a:pt x="58" y="82"/>
                </a:cubicBezTo>
                <a:cubicBezTo>
                  <a:pt x="59" y="80"/>
                  <a:pt x="60" y="78"/>
                  <a:pt x="61" y="76"/>
                </a:cubicBezTo>
                <a:cubicBezTo>
                  <a:pt x="62" y="74"/>
                  <a:pt x="63" y="71"/>
                  <a:pt x="63" y="70"/>
                </a:cubicBezTo>
                <a:cubicBezTo>
                  <a:pt x="63" y="69"/>
                  <a:pt x="63" y="69"/>
                  <a:pt x="63" y="68"/>
                </a:cubicBezTo>
                <a:cubicBezTo>
                  <a:pt x="63" y="68"/>
                  <a:pt x="64" y="69"/>
                  <a:pt x="66" y="71"/>
                </a:cubicBezTo>
                <a:cubicBezTo>
                  <a:pt x="69" y="76"/>
                  <a:pt x="71" y="78"/>
                  <a:pt x="73" y="79"/>
                </a:cubicBezTo>
                <a:cubicBezTo>
                  <a:pt x="74" y="80"/>
                  <a:pt x="76" y="80"/>
                  <a:pt x="78" y="79"/>
                </a:cubicBezTo>
                <a:cubicBezTo>
                  <a:pt x="80" y="78"/>
                  <a:pt x="83" y="76"/>
                  <a:pt x="86" y="74"/>
                </a:cubicBezTo>
                <a:cubicBezTo>
                  <a:pt x="89" y="72"/>
                  <a:pt x="91" y="70"/>
                  <a:pt x="94" y="69"/>
                </a:cubicBezTo>
                <a:cubicBezTo>
                  <a:pt x="94" y="69"/>
                  <a:pt x="94" y="69"/>
                  <a:pt x="95" y="69"/>
                </a:cubicBezTo>
                <a:cubicBezTo>
                  <a:pt x="95" y="68"/>
                  <a:pt x="96" y="68"/>
                  <a:pt x="96" y="68"/>
                </a:cubicBezTo>
                <a:cubicBezTo>
                  <a:pt x="96" y="68"/>
                  <a:pt x="96" y="68"/>
                  <a:pt x="97" y="68"/>
                </a:cubicBezTo>
                <a:cubicBezTo>
                  <a:pt x="97" y="67"/>
                  <a:pt x="98" y="67"/>
                  <a:pt x="98" y="67"/>
                </a:cubicBezTo>
                <a:cubicBezTo>
                  <a:pt x="98" y="67"/>
                  <a:pt x="98" y="67"/>
                  <a:pt x="98" y="67"/>
                </a:cubicBezTo>
                <a:cubicBezTo>
                  <a:pt x="99" y="66"/>
                  <a:pt x="99" y="66"/>
                  <a:pt x="99" y="66"/>
                </a:cubicBezTo>
                <a:cubicBezTo>
                  <a:pt x="99" y="66"/>
                  <a:pt x="99" y="66"/>
                  <a:pt x="99" y="65"/>
                </a:cubicBezTo>
                <a:cubicBezTo>
                  <a:pt x="99" y="65"/>
                  <a:pt x="99" y="64"/>
                  <a:pt x="98" y="64"/>
                </a:cubicBezTo>
                <a:cubicBezTo>
                  <a:pt x="98" y="64"/>
                  <a:pt x="97" y="64"/>
                  <a:pt x="96" y="64"/>
                </a:cubicBezTo>
                <a:cubicBezTo>
                  <a:pt x="95" y="65"/>
                  <a:pt x="94" y="65"/>
                  <a:pt x="93" y="66"/>
                </a:cubicBezTo>
                <a:cubicBezTo>
                  <a:pt x="92" y="66"/>
                  <a:pt x="91" y="67"/>
                  <a:pt x="90" y="68"/>
                </a:cubicBezTo>
                <a:cubicBezTo>
                  <a:pt x="89" y="68"/>
                  <a:pt x="87" y="69"/>
                  <a:pt x="86" y="70"/>
                </a:cubicBezTo>
                <a:cubicBezTo>
                  <a:pt x="85" y="70"/>
                  <a:pt x="83" y="71"/>
                  <a:pt x="82" y="71"/>
                </a:cubicBezTo>
                <a:cubicBezTo>
                  <a:pt x="81" y="72"/>
                  <a:pt x="79" y="72"/>
                  <a:pt x="78" y="72"/>
                </a:cubicBezTo>
                <a:cubicBezTo>
                  <a:pt x="75" y="72"/>
                  <a:pt x="72" y="71"/>
                  <a:pt x="70" y="70"/>
                </a:cubicBezTo>
                <a:cubicBezTo>
                  <a:pt x="69" y="69"/>
                  <a:pt x="68" y="68"/>
                  <a:pt x="68" y="67"/>
                </a:cubicBezTo>
                <a:cubicBezTo>
                  <a:pt x="68" y="67"/>
                  <a:pt x="69" y="67"/>
                  <a:pt x="69" y="67"/>
                </a:cubicBezTo>
                <a:cubicBezTo>
                  <a:pt x="73" y="68"/>
                  <a:pt x="76" y="68"/>
                  <a:pt x="78" y="67"/>
                </a:cubicBezTo>
                <a:cubicBezTo>
                  <a:pt x="80" y="67"/>
                  <a:pt x="83" y="66"/>
                  <a:pt x="86" y="65"/>
                </a:cubicBezTo>
                <a:cubicBezTo>
                  <a:pt x="87" y="65"/>
                  <a:pt x="89" y="64"/>
                  <a:pt x="91" y="63"/>
                </a:cubicBezTo>
                <a:cubicBezTo>
                  <a:pt x="94" y="61"/>
                  <a:pt x="96" y="61"/>
                  <a:pt x="98" y="60"/>
                </a:cubicBezTo>
                <a:cubicBezTo>
                  <a:pt x="99" y="60"/>
                  <a:pt x="99" y="60"/>
                  <a:pt x="100" y="59"/>
                </a:cubicBezTo>
                <a:cubicBezTo>
                  <a:pt x="100" y="59"/>
                  <a:pt x="100" y="58"/>
                  <a:pt x="100" y="58"/>
                </a:cubicBezTo>
                <a:cubicBezTo>
                  <a:pt x="100" y="57"/>
                  <a:pt x="100" y="57"/>
                  <a:pt x="99" y="57"/>
                </a:cubicBezTo>
                <a:cubicBezTo>
                  <a:pt x="99" y="56"/>
                  <a:pt x="98" y="57"/>
                  <a:pt x="97" y="58"/>
                </a:cubicBezTo>
                <a:cubicBezTo>
                  <a:pt x="97" y="58"/>
                  <a:pt x="96" y="59"/>
                  <a:pt x="95" y="60"/>
                </a:cubicBezTo>
                <a:cubicBezTo>
                  <a:pt x="94" y="60"/>
                  <a:pt x="92" y="61"/>
                  <a:pt x="91" y="61"/>
                </a:cubicBezTo>
                <a:cubicBezTo>
                  <a:pt x="90" y="62"/>
                  <a:pt x="89" y="62"/>
                  <a:pt x="87" y="62"/>
                </a:cubicBezTo>
                <a:cubicBezTo>
                  <a:pt x="86" y="63"/>
                  <a:pt x="85" y="63"/>
                  <a:pt x="85" y="63"/>
                </a:cubicBezTo>
                <a:cubicBezTo>
                  <a:pt x="81" y="64"/>
                  <a:pt x="77" y="65"/>
                  <a:pt x="73" y="65"/>
                </a:cubicBezTo>
                <a:cubicBezTo>
                  <a:pt x="72" y="65"/>
                  <a:pt x="70" y="65"/>
                  <a:pt x="69" y="64"/>
                </a:cubicBezTo>
                <a:cubicBezTo>
                  <a:pt x="68" y="64"/>
                  <a:pt x="68" y="63"/>
                  <a:pt x="67" y="63"/>
                </a:cubicBezTo>
                <a:cubicBezTo>
                  <a:pt x="67" y="62"/>
                  <a:pt x="66" y="61"/>
                  <a:pt x="65" y="61"/>
                </a:cubicBezTo>
                <a:cubicBezTo>
                  <a:pt x="64" y="60"/>
                  <a:pt x="64" y="59"/>
                  <a:pt x="62" y="58"/>
                </a:cubicBezTo>
                <a:cubicBezTo>
                  <a:pt x="62" y="58"/>
                  <a:pt x="61" y="57"/>
                  <a:pt x="62" y="56"/>
                </a:cubicBezTo>
                <a:cubicBezTo>
                  <a:pt x="62" y="55"/>
                  <a:pt x="62" y="54"/>
                  <a:pt x="63" y="53"/>
                </a:cubicBezTo>
                <a:cubicBezTo>
                  <a:pt x="63" y="53"/>
                  <a:pt x="64" y="53"/>
                  <a:pt x="66" y="52"/>
                </a:cubicBezTo>
                <a:cubicBezTo>
                  <a:pt x="67" y="51"/>
                  <a:pt x="68" y="50"/>
                  <a:pt x="69" y="49"/>
                </a:cubicBezTo>
                <a:cubicBezTo>
                  <a:pt x="70" y="48"/>
                  <a:pt x="71" y="47"/>
                  <a:pt x="72" y="46"/>
                </a:cubicBezTo>
                <a:cubicBezTo>
                  <a:pt x="72" y="45"/>
                  <a:pt x="72" y="45"/>
                  <a:pt x="73" y="43"/>
                </a:cubicBezTo>
                <a:cubicBezTo>
                  <a:pt x="73" y="42"/>
                  <a:pt x="72" y="40"/>
                  <a:pt x="71" y="39"/>
                </a:cubicBezTo>
                <a:cubicBezTo>
                  <a:pt x="71" y="37"/>
                  <a:pt x="70" y="36"/>
                  <a:pt x="68" y="36"/>
                </a:cubicBezTo>
                <a:cubicBezTo>
                  <a:pt x="67" y="36"/>
                  <a:pt x="65" y="37"/>
                  <a:pt x="65" y="38"/>
                </a:cubicBezTo>
                <a:cubicBezTo>
                  <a:pt x="64" y="39"/>
                  <a:pt x="63" y="41"/>
                  <a:pt x="63" y="42"/>
                </a:cubicBezTo>
                <a:cubicBezTo>
                  <a:pt x="64" y="44"/>
                  <a:pt x="64" y="45"/>
                  <a:pt x="65" y="46"/>
                </a:cubicBezTo>
                <a:cubicBezTo>
                  <a:pt x="65" y="47"/>
                  <a:pt x="66" y="48"/>
                  <a:pt x="66" y="48"/>
                </a:cubicBezTo>
                <a:cubicBezTo>
                  <a:pt x="67" y="48"/>
                  <a:pt x="67" y="48"/>
                  <a:pt x="67" y="49"/>
                </a:cubicBezTo>
                <a:cubicBezTo>
                  <a:pt x="67" y="49"/>
                  <a:pt x="66" y="50"/>
                  <a:pt x="65" y="50"/>
                </a:cubicBezTo>
                <a:cubicBezTo>
                  <a:pt x="65" y="50"/>
                  <a:pt x="64" y="50"/>
                  <a:pt x="64" y="49"/>
                </a:cubicBezTo>
                <a:cubicBezTo>
                  <a:pt x="63" y="48"/>
                  <a:pt x="62" y="46"/>
                  <a:pt x="62" y="44"/>
                </a:cubicBezTo>
                <a:cubicBezTo>
                  <a:pt x="62" y="43"/>
                  <a:pt x="62" y="41"/>
                  <a:pt x="62" y="40"/>
                </a:cubicBezTo>
                <a:cubicBezTo>
                  <a:pt x="62" y="38"/>
                  <a:pt x="62" y="36"/>
                  <a:pt x="64" y="33"/>
                </a:cubicBezTo>
                <a:cubicBezTo>
                  <a:pt x="65" y="31"/>
                  <a:pt x="66" y="30"/>
                  <a:pt x="68" y="30"/>
                </a:cubicBezTo>
                <a:cubicBezTo>
                  <a:pt x="70" y="30"/>
                  <a:pt x="72" y="32"/>
                  <a:pt x="73" y="34"/>
                </a:cubicBezTo>
                <a:cubicBezTo>
                  <a:pt x="75" y="37"/>
                  <a:pt x="75" y="40"/>
                  <a:pt x="75" y="44"/>
                </a:cubicBezTo>
                <a:cubicBezTo>
                  <a:pt x="75" y="45"/>
                  <a:pt x="76" y="45"/>
                  <a:pt x="77" y="45"/>
                </a:cubicBezTo>
                <a:cubicBezTo>
                  <a:pt x="78" y="45"/>
                  <a:pt x="79" y="45"/>
                  <a:pt x="81" y="45"/>
                </a:cubicBezTo>
                <a:cubicBezTo>
                  <a:pt x="82" y="45"/>
                  <a:pt x="83" y="45"/>
                  <a:pt x="84" y="46"/>
                </a:cubicBezTo>
                <a:cubicBezTo>
                  <a:pt x="84" y="46"/>
                  <a:pt x="84" y="46"/>
                  <a:pt x="84" y="44"/>
                </a:cubicBezTo>
                <a:cubicBezTo>
                  <a:pt x="83" y="35"/>
                  <a:pt x="86" y="30"/>
                  <a:pt x="94" y="29"/>
                </a:cubicBezTo>
                <a:cubicBezTo>
                  <a:pt x="95" y="29"/>
                  <a:pt x="97" y="30"/>
                  <a:pt x="97" y="30"/>
                </a:cubicBezTo>
                <a:cubicBezTo>
                  <a:pt x="98" y="30"/>
                  <a:pt x="99" y="31"/>
                  <a:pt x="100" y="32"/>
                </a:cubicBezTo>
                <a:cubicBezTo>
                  <a:pt x="101" y="33"/>
                  <a:pt x="102" y="34"/>
                  <a:pt x="102" y="35"/>
                </a:cubicBezTo>
                <a:cubicBezTo>
                  <a:pt x="103" y="37"/>
                  <a:pt x="104" y="39"/>
                  <a:pt x="104" y="41"/>
                </a:cubicBezTo>
                <a:cubicBezTo>
                  <a:pt x="104" y="45"/>
                  <a:pt x="104" y="45"/>
                  <a:pt x="104" y="45"/>
                </a:cubicBezTo>
                <a:cubicBezTo>
                  <a:pt x="104" y="48"/>
                  <a:pt x="103" y="49"/>
                  <a:pt x="102" y="49"/>
                </a:cubicBezTo>
                <a:cubicBezTo>
                  <a:pt x="101" y="50"/>
                  <a:pt x="100" y="50"/>
                  <a:pt x="99" y="49"/>
                </a:cubicBezTo>
                <a:cubicBezTo>
                  <a:pt x="98" y="49"/>
                  <a:pt x="98" y="48"/>
                  <a:pt x="99" y="46"/>
                </a:cubicBezTo>
                <a:cubicBezTo>
                  <a:pt x="100" y="44"/>
                  <a:pt x="100" y="42"/>
                  <a:pt x="99" y="40"/>
                </a:cubicBezTo>
                <a:cubicBezTo>
                  <a:pt x="98" y="37"/>
                  <a:pt x="96" y="36"/>
                  <a:pt x="93" y="36"/>
                </a:cubicBezTo>
                <a:cubicBezTo>
                  <a:pt x="91" y="36"/>
                  <a:pt x="90" y="37"/>
                  <a:pt x="89" y="39"/>
                </a:cubicBezTo>
                <a:cubicBezTo>
                  <a:pt x="88" y="41"/>
                  <a:pt x="88" y="43"/>
                  <a:pt x="88" y="45"/>
                </a:cubicBezTo>
                <a:cubicBezTo>
                  <a:pt x="88" y="47"/>
                  <a:pt x="89" y="48"/>
                  <a:pt x="89" y="48"/>
                </a:cubicBezTo>
                <a:cubicBezTo>
                  <a:pt x="90" y="48"/>
                  <a:pt x="91" y="49"/>
                  <a:pt x="93" y="50"/>
                </a:cubicBezTo>
                <a:cubicBezTo>
                  <a:pt x="96" y="51"/>
                  <a:pt x="97" y="52"/>
                  <a:pt x="98" y="52"/>
                </a:cubicBezTo>
                <a:cubicBezTo>
                  <a:pt x="101" y="52"/>
                  <a:pt x="103" y="53"/>
                  <a:pt x="103" y="55"/>
                </a:cubicBezTo>
                <a:cubicBezTo>
                  <a:pt x="104" y="56"/>
                  <a:pt x="104" y="58"/>
                  <a:pt x="103" y="60"/>
                </a:cubicBezTo>
                <a:cubicBezTo>
                  <a:pt x="102" y="63"/>
                  <a:pt x="102" y="65"/>
                  <a:pt x="102" y="66"/>
                </a:cubicBezTo>
                <a:cubicBezTo>
                  <a:pt x="103" y="68"/>
                  <a:pt x="103" y="70"/>
                  <a:pt x="104" y="71"/>
                </a:cubicBezTo>
                <a:cubicBezTo>
                  <a:pt x="105" y="72"/>
                  <a:pt x="106" y="74"/>
                  <a:pt x="107" y="75"/>
                </a:cubicBezTo>
                <a:cubicBezTo>
                  <a:pt x="108" y="76"/>
                  <a:pt x="109" y="78"/>
                  <a:pt x="110" y="81"/>
                </a:cubicBezTo>
                <a:cubicBezTo>
                  <a:pt x="111" y="84"/>
                  <a:pt x="112" y="88"/>
                  <a:pt x="113" y="93"/>
                </a:cubicBezTo>
                <a:cubicBezTo>
                  <a:pt x="114" y="93"/>
                  <a:pt x="114" y="93"/>
                  <a:pt x="114" y="94"/>
                </a:cubicBezTo>
                <a:cubicBezTo>
                  <a:pt x="115" y="94"/>
                  <a:pt x="115" y="95"/>
                  <a:pt x="116" y="95"/>
                </a:cubicBezTo>
                <a:cubicBezTo>
                  <a:pt x="116" y="96"/>
                  <a:pt x="117" y="97"/>
                  <a:pt x="118" y="98"/>
                </a:cubicBezTo>
                <a:cubicBezTo>
                  <a:pt x="118" y="99"/>
                  <a:pt x="119" y="101"/>
                  <a:pt x="120" y="103"/>
                </a:cubicBezTo>
                <a:cubicBezTo>
                  <a:pt x="121" y="105"/>
                  <a:pt x="121" y="108"/>
                  <a:pt x="122" y="111"/>
                </a:cubicBezTo>
                <a:cubicBezTo>
                  <a:pt x="123" y="114"/>
                  <a:pt x="123" y="119"/>
                  <a:pt x="123" y="123"/>
                </a:cubicBezTo>
                <a:cubicBezTo>
                  <a:pt x="123" y="128"/>
                  <a:pt x="124" y="131"/>
                  <a:pt x="124" y="133"/>
                </a:cubicBezTo>
                <a:cubicBezTo>
                  <a:pt x="125" y="134"/>
                  <a:pt x="126" y="135"/>
                  <a:pt x="129" y="135"/>
                </a:cubicBezTo>
                <a:cubicBezTo>
                  <a:pt x="132" y="135"/>
                  <a:pt x="133" y="133"/>
                  <a:pt x="134" y="130"/>
                </a:cubicBezTo>
                <a:cubicBezTo>
                  <a:pt x="137" y="121"/>
                  <a:pt x="135" y="111"/>
                  <a:pt x="128" y="98"/>
                </a:cubicBezTo>
                <a:cubicBezTo>
                  <a:pt x="126" y="94"/>
                  <a:pt x="123" y="90"/>
                  <a:pt x="122" y="89"/>
                </a:cubicBezTo>
                <a:cubicBezTo>
                  <a:pt x="124" y="90"/>
                  <a:pt x="127" y="93"/>
                  <a:pt x="130" y="97"/>
                </a:cubicBezTo>
                <a:cubicBezTo>
                  <a:pt x="133" y="102"/>
                  <a:pt x="134" y="106"/>
                  <a:pt x="135" y="109"/>
                </a:cubicBezTo>
                <a:cubicBezTo>
                  <a:pt x="135" y="110"/>
                  <a:pt x="135" y="111"/>
                  <a:pt x="136" y="112"/>
                </a:cubicBezTo>
                <a:cubicBezTo>
                  <a:pt x="136" y="114"/>
                  <a:pt x="136" y="115"/>
                  <a:pt x="136" y="115"/>
                </a:cubicBezTo>
                <a:cubicBezTo>
                  <a:pt x="136" y="115"/>
                  <a:pt x="137" y="116"/>
                  <a:pt x="137" y="117"/>
                </a:cubicBezTo>
                <a:cubicBezTo>
                  <a:pt x="137" y="119"/>
                  <a:pt x="137" y="119"/>
                  <a:pt x="137" y="120"/>
                </a:cubicBezTo>
                <a:cubicBezTo>
                  <a:pt x="137" y="120"/>
                  <a:pt x="137" y="121"/>
                  <a:pt x="137" y="122"/>
                </a:cubicBezTo>
                <a:cubicBezTo>
                  <a:pt x="137" y="123"/>
                  <a:pt x="137" y="124"/>
                  <a:pt x="137" y="125"/>
                </a:cubicBezTo>
                <a:cubicBezTo>
                  <a:pt x="137" y="125"/>
                  <a:pt x="137" y="126"/>
                  <a:pt x="137" y="127"/>
                </a:cubicBezTo>
                <a:cubicBezTo>
                  <a:pt x="137" y="128"/>
                  <a:pt x="137" y="129"/>
                  <a:pt x="136" y="130"/>
                </a:cubicBezTo>
                <a:cubicBezTo>
                  <a:pt x="136" y="131"/>
                  <a:pt x="136" y="132"/>
                  <a:pt x="136" y="133"/>
                </a:cubicBezTo>
                <a:cubicBezTo>
                  <a:pt x="140" y="135"/>
                  <a:pt x="142" y="137"/>
                  <a:pt x="142" y="138"/>
                </a:cubicBezTo>
                <a:cubicBezTo>
                  <a:pt x="140" y="137"/>
                  <a:pt x="138" y="136"/>
                  <a:pt x="135" y="135"/>
                </a:cubicBezTo>
                <a:cubicBezTo>
                  <a:pt x="132" y="135"/>
                  <a:pt x="129" y="135"/>
                  <a:pt x="127" y="137"/>
                </a:cubicBezTo>
                <a:cubicBezTo>
                  <a:pt x="124" y="138"/>
                  <a:pt x="123" y="140"/>
                  <a:pt x="123" y="143"/>
                </a:cubicBezTo>
                <a:cubicBezTo>
                  <a:pt x="120" y="143"/>
                  <a:pt x="118" y="143"/>
                  <a:pt x="117" y="145"/>
                </a:cubicBezTo>
                <a:cubicBezTo>
                  <a:pt x="115" y="147"/>
                  <a:pt x="114" y="149"/>
                  <a:pt x="114" y="153"/>
                </a:cubicBezTo>
                <a:cubicBezTo>
                  <a:pt x="114" y="156"/>
                  <a:pt x="115" y="160"/>
                  <a:pt x="115" y="164"/>
                </a:cubicBezTo>
                <a:cubicBezTo>
                  <a:pt x="116" y="168"/>
                  <a:pt x="116" y="170"/>
                  <a:pt x="116" y="172"/>
                </a:cubicBezTo>
                <a:close/>
                <a:moveTo>
                  <a:pt x="68" y="40"/>
                </a:moveTo>
                <a:cubicBezTo>
                  <a:pt x="68" y="40"/>
                  <a:pt x="68" y="40"/>
                  <a:pt x="68" y="40"/>
                </a:cubicBezTo>
                <a:cubicBezTo>
                  <a:pt x="68" y="39"/>
                  <a:pt x="68" y="39"/>
                  <a:pt x="69" y="39"/>
                </a:cubicBezTo>
                <a:cubicBezTo>
                  <a:pt x="69" y="39"/>
                  <a:pt x="70" y="40"/>
                  <a:pt x="70" y="41"/>
                </a:cubicBezTo>
                <a:cubicBezTo>
                  <a:pt x="71" y="42"/>
                  <a:pt x="71" y="43"/>
                  <a:pt x="70" y="44"/>
                </a:cubicBezTo>
                <a:cubicBezTo>
                  <a:pt x="70" y="44"/>
                  <a:pt x="70" y="44"/>
                  <a:pt x="70" y="44"/>
                </a:cubicBezTo>
                <a:cubicBezTo>
                  <a:pt x="69" y="44"/>
                  <a:pt x="69" y="44"/>
                  <a:pt x="69" y="42"/>
                </a:cubicBezTo>
                <a:cubicBezTo>
                  <a:pt x="69" y="41"/>
                  <a:pt x="69" y="40"/>
                  <a:pt x="68" y="40"/>
                </a:cubicBezTo>
                <a:close/>
                <a:moveTo>
                  <a:pt x="98" y="42"/>
                </a:moveTo>
                <a:cubicBezTo>
                  <a:pt x="98" y="42"/>
                  <a:pt x="98" y="42"/>
                  <a:pt x="98" y="42"/>
                </a:cubicBezTo>
                <a:cubicBezTo>
                  <a:pt x="97" y="43"/>
                  <a:pt x="97" y="43"/>
                  <a:pt x="97" y="43"/>
                </a:cubicBezTo>
                <a:cubicBezTo>
                  <a:pt x="96" y="41"/>
                  <a:pt x="96" y="39"/>
                  <a:pt x="95" y="39"/>
                </a:cubicBezTo>
                <a:cubicBezTo>
                  <a:pt x="94" y="39"/>
                  <a:pt x="94" y="39"/>
                  <a:pt x="94" y="39"/>
                </a:cubicBezTo>
                <a:cubicBezTo>
                  <a:pt x="94" y="39"/>
                  <a:pt x="94" y="38"/>
                  <a:pt x="95" y="38"/>
                </a:cubicBezTo>
                <a:cubicBezTo>
                  <a:pt x="95" y="38"/>
                  <a:pt x="96" y="38"/>
                  <a:pt x="96" y="39"/>
                </a:cubicBezTo>
                <a:cubicBezTo>
                  <a:pt x="96" y="39"/>
                  <a:pt x="97" y="39"/>
                  <a:pt x="97" y="40"/>
                </a:cubicBezTo>
                <a:cubicBezTo>
                  <a:pt x="98" y="41"/>
                  <a:pt x="98" y="41"/>
                  <a:pt x="98" y="42"/>
                </a:cubicBezTo>
                <a:close/>
                <a:moveTo>
                  <a:pt x="98" y="42"/>
                </a:moveTo>
                <a:cubicBezTo>
                  <a:pt x="98" y="42"/>
                  <a:pt x="98" y="42"/>
                  <a:pt x="98" y="4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82" name="Freeform 123"/>
          <p:cNvSpPr>
            <a:spLocks noEditPoints="1"/>
          </p:cNvSpPr>
          <p:nvPr/>
        </p:nvSpPr>
        <p:spPr bwMode="auto">
          <a:xfrm>
            <a:off x="4181477" y="4254501"/>
            <a:ext cx="3175" cy="1588"/>
          </a:xfrm>
          <a:custGeom>
            <a:avLst/>
            <a:gdLst>
              <a:gd name="T0" fmla="*/ 0 w 4"/>
              <a:gd name="T1" fmla="*/ 2 h 2"/>
              <a:gd name="T2" fmla="*/ 1 w 4"/>
              <a:gd name="T3" fmla="*/ 2 h 2"/>
              <a:gd name="T4" fmla="*/ 2 w 4"/>
              <a:gd name="T5" fmla="*/ 1 h 2"/>
              <a:gd name="T6" fmla="*/ 4 w 4"/>
              <a:gd name="T7" fmla="*/ 0 h 2"/>
              <a:gd name="T8" fmla="*/ 2 w 4"/>
              <a:gd name="T9" fmla="*/ 0 h 2"/>
              <a:gd name="T10" fmla="*/ 0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1" y="2"/>
                  <a:pt x="1" y="2"/>
                </a:cubicBezTo>
                <a:cubicBezTo>
                  <a:pt x="1" y="2"/>
                  <a:pt x="2" y="2"/>
                  <a:pt x="2" y="1"/>
                </a:cubicBezTo>
                <a:cubicBezTo>
                  <a:pt x="2" y="1"/>
                  <a:pt x="3" y="0"/>
                  <a:pt x="4" y="0"/>
                </a:cubicBezTo>
                <a:cubicBezTo>
                  <a:pt x="2" y="0"/>
                  <a:pt x="2" y="0"/>
                  <a:pt x="2" y="0"/>
                </a:cubicBezTo>
                <a:cubicBezTo>
                  <a:pt x="1" y="0"/>
                  <a:pt x="0" y="1"/>
                  <a:pt x="0" y="2"/>
                </a:cubicBezTo>
                <a:close/>
                <a:moveTo>
                  <a:pt x="0" y="2"/>
                </a:moveTo>
                <a:cubicBezTo>
                  <a:pt x="0" y="2"/>
                  <a:pt x="0" y="2"/>
                  <a:pt x="0"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83" name="Freeform 124"/>
          <p:cNvSpPr>
            <a:spLocks noEditPoints="1"/>
          </p:cNvSpPr>
          <p:nvPr/>
        </p:nvSpPr>
        <p:spPr bwMode="auto">
          <a:xfrm>
            <a:off x="4191002" y="4254501"/>
            <a:ext cx="3175" cy="1588"/>
          </a:xfrm>
          <a:custGeom>
            <a:avLst/>
            <a:gdLst>
              <a:gd name="T0" fmla="*/ 0 w 4"/>
              <a:gd name="T1" fmla="*/ 0 h 2"/>
              <a:gd name="T2" fmla="*/ 2 w 4"/>
              <a:gd name="T3" fmla="*/ 1 h 2"/>
              <a:gd name="T4" fmla="*/ 4 w 4"/>
              <a:gd name="T5" fmla="*/ 2 h 2"/>
              <a:gd name="T6" fmla="*/ 4 w 4"/>
              <a:gd name="T7" fmla="*/ 1 h 2"/>
              <a:gd name="T8" fmla="*/ 0 w 4"/>
              <a:gd name="T9" fmla="*/ 0 h 2"/>
              <a:gd name="T10" fmla="*/ 0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cubicBezTo>
                  <a:pt x="1" y="0"/>
                  <a:pt x="2" y="0"/>
                  <a:pt x="2" y="1"/>
                </a:cubicBezTo>
                <a:cubicBezTo>
                  <a:pt x="3" y="1"/>
                  <a:pt x="3" y="2"/>
                  <a:pt x="4" y="2"/>
                </a:cubicBezTo>
                <a:cubicBezTo>
                  <a:pt x="4" y="1"/>
                  <a:pt x="4" y="1"/>
                  <a:pt x="4" y="1"/>
                </a:cubicBezTo>
                <a:cubicBezTo>
                  <a:pt x="3" y="0"/>
                  <a:pt x="2" y="0"/>
                  <a:pt x="0" y="0"/>
                </a:cubicBezTo>
                <a:close/>
                <a:moveTo>
                  <a:pt x="0" y="0"/>
                </a:moveTo>
                <a:cubicBezTo>
                  <a:pt x="0" y="0"/>
                  <a:pt x="0" y="0"/>
                  <a:pt x="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84" name="Freeform 125"/>
          <p:cNvSpPr>
            <a:spLocks noEditPoints="1"/>
          </p:cNvSpPr>
          <p:nvPr/>
        </p:nvSpPr>
        <p:spPr bwMode="auto">
          <a:xfrm>
            <a:off x="4395788" y="4238626"/>
            <a:ext cx="171450" cy="169863"/>
          </a:xfrm>
          <a:custGeom>
            <a:avLst/>
            <a:gdLst>
              <a:gd name="T0" fmla="*/ 168 w 175"/>
              <a:gd name="T1" fmla="*/ 6 h 174"/>
              <a:gd name="T2" fmla="*/ 152 w 175"/>
              <a:gd name="T3" fmla="*/ 0 h 174"/>
              <a:gd name="T4" fmla="*/ 22 w 175"/>
              <a:gd name="T5" fmla="*/ 0 h 174"/>
              <a:gd name="T6" fmla="*/ 7 w 175"/>
              <a:gd name="T7" fmla="*/ 6 h 174"/>
              <a:gd name="T8" fmla="*/ 0 w 175"/>
              <a:gd name="T9" fmla="*/ 22 h 174"/>
              <a:gd name="T10" fmla="*/ 0 w 175"/>
              <a:gd name="T11" fmla="*/ 152 h 174"/>
              <a:gd name="T12" fmla="*/ 7 w 175"/>
              <a:gd name="T13" fmla="*/ 168 h 174"/>
              <a:gd name="T14" fmla="*/ 22 w 175"/>
              <a:gd name="T15" fmla="*/ 174 h 174"/>
              <a:gd name="T16" fmla="*/ 152 w 175"/>
              <a:gd name="T17" fmla="*/ 174 h 174"/>
              <a:gd name="T18" fmla="*/ 168 w 175"/>
              <a:gd name="T19" fmla="*/ 168 h 174"/>
              <a:gd name="T20" fmla="*/ 175 w 175"/>
              <a:gd name="T21" fmla="*/ 152 h 174"/>
              <a:gd name="T22" fmla="*/ 175 w 175"/>
              <a:gd name="T23" fmla="*/ 22 h 174"/>
              <a:gd name="T24" fmla="*/ 168 w 175"/>
              <a:gd name="T25" fmla="*/ 6 h 174"/>
              <a:gd name="T26" fmla="*/ 63 w 175"/>
              <a:gd name="T27" fmla="*/ 63 h 174"/>
              <a:gd name="T28" fmla="*/ 87 w 175"/>
              <a:gd name="T29" fmla="*/ 53 h 174"/>
              <a:gd name="T30" fmla="*/ 112 w 175"/>
              <a:gd name="T31" fmla="*/ 63 h 174"/>
              <a:gd name="T32" fmla="*/ 122 w 175"/>
              <a:gd name="T33" fmla="*/ 87 h 174"/>
              <a:gd name="T34" fmla="*/ 112 w 175"/>
              <a:gd name="T35" fmla="*/ 111 h 174"/>
              <a:gd name="T36" fmla="*/ 87 w 175"/>
              <a:gd name="T37" fmla="*/ 121 h 174"/>
              <a:gd name="T38" fmla="*/ 63 w 175"/>
              <a:gd name="T39" fmla="*/ 111 h 174"/>
              <a:gd name="T40" fmla="*/ 52 w 175"/>
              <a:gd name="T41" fmla="*/ 87 h 174"/>
              <a:gd name="T42" fmla="*/ 63 w 175"/>
              <a:gd name="T43" fmla="*/ 63 h 174"/>
              <a:gd name="T44" fmla="*/ 155 w 175"/>
              <a:gd name="T45" fmla="*/ 147 h 174"/>
              <a:gd name="T46" fmla="*/ 153 w 175"/>
              <a:gd name="T47" fmla="*/ 152 h 174"/>
              <a:gd name="T48" fmla="*/ 148 w 175"/>
              <a:gd name="T49" fmla="*/ 154 h 174"/>
              <a:gd name="T50" fmla="*/ 26 w 175"/>
              <a:gd name="T51" fmla="*/ 154 h 174"/>
              <a:gd name="T52" fmla="*/ 21 w 175"/>
              <a:gd name="T53" fmla="*/ 152 h 174"/>
              <a:gd name="T54" fmla="*/ 19 w 175"/>
              <a:gd name="T55" fmla="*/ 147 h 174"/>
              <a:gd name="T56" fmla="*/ 19 w 175"/>
              <a:gd name="T57" fmla="*/ 74 h 174"/>
              <a:gd name="T58" fmla="*/ 35 w 175"/>
              <a:gd name="T59" fmla="*/ 74 h 174"/>
              <a:gd name="T60" fmla="*/ 33 w 175"/>
              <a:gd name="T61" fmla="*/ 89 h 174"/>
              <a:gd name="T62" fmla="*/ 49 w 175"/>
              <a:gd name="T63" fmla="*/ 126 h 174"/>
              <a:gd name="T64" fmla="*/ 87 w 175"/>
              <a:gd name="T65" fmla="*/ 141 h 174"/>
              <a:gd name="T66" fmla="*/ 115 w 175"/>
              <a:gd name="T67" fmla="*/ 134 h 174"/>
              <a:gd name="T68" fmla="*/ 134 w 175"/>
              <a:gd name="T69" fmla="*/ 115 h 174"/>
              <a:gd name="T70" fmla="*/ 142 w 175"/>
              <a:gd name="T71" fmla="*/ 89 h 174"/>
              <a:gd name="T72" fmla="*/ 139 w 175"/>
              <a:gd name="T73" fmla="*/ 74 h 174"/>
              <a:gd name="T74" fmla="*/ 155 w 175"/>
              <a:gd name="T75" fmla="*/ 74 h 174"/>
              <a:gd name="T76" fmla="*/ 155 w 175"/>
              <a:gd name="T77" fmla="*/ 147 h 174"/>
              <a:gd name="T78" fmla="*/ 155 w 175"/>
              <a:gd name="T79" fmla="*/ 46 h 174"/>
              <a:gd name="T80" fmla="*/ 152 w 175"/>
              <a:gd name="T81" fmla="*/ 51 h 174"/>
              <a:gd name="T82" fmla="*/ 147 w 175"/>
              <a:gd name="T83" fmla="*/ 54 h 174"/>
              <a:gd name="T84" fmla="*/ 127 w 175"/>
              <a:gd name="T85" fmla="*/ 54 h 174"/>
              <a:gd name="T86" fmla="*/ 122 w 175"/>
              <a:gd name="T87" fmla="*/ 51 h 174"/>
              <a:gd name="T88" fmla="*/ 119 w 175"/>
              <a:gd name="T89" fmla="*/ 46 h 174"/>
              <a:gd name="T90" fmla="*/ 119 w 175"/>
              <a:gd name="T91" fmla="*/ 27 h 174"/>
              <a:gd name="T92" fmla="*/ 122 w 175"/>
              <a:gd name="T93" fmla="*/ 22 h 174"/>
              <a:gd name="T94" fmla="*/ 127 w 175"/>
              <a:gd name="T95" fmla="*/ 19 h 174"/>
              <a:gd name="T96" fmla="*/ 147 w 175"/>
              <a:gd name="T97" fmla="*/ 19 h 174"/>
              <a:gd name="T98" fmla="*/ 152 w 175"/>
              <a:gd name="T99" fmla="*/ 22 h 174"/>
              <a:gd name="T100" fmla="*/ 155 w 175"/>
              <a:gd name="T101" fmla="*/ 27 h 174"/>
              <a:gd name="T102" fmla="*/ 155 w 175"/>
              <a:gd name="T103" fmla="*/ 46 h 174"/>
              <a:gd name="T104" fmla="*/ 155 w 175"/>
              <a:gd name="T105" fmla="*/ 46 h 174"/>
              <a:gd name="T106" fmla="*/ 155 w 175"/>
              <a:gd name="T107"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5" h="174">
                <a:moveTo>
                  <a:pt x="168" y="6"/>
                </a:moveTo>
                <a:cubicBezTo>
                  <a:pt x="164" y="2"/>
                  <a:pt x="158" y="0"/>
                  <a:pt x="152" y="0"/>
                </a:cubicBezTo>
                <a:cubicBezTo>
                  <a:pt x="22" y="0"/>
                  <a:pt x="22" y="0"/>
                  <a:pt x="22" y="0"/>
                </a:cubicBezTo>
                <a:cubicBezTo>
                  <a:pt x="16" y="0"/>
                  <a:pt x="11" y="2"/>
                  <a:pt x="7" y="6"/>
                </a:cubicBezTo>
                <a:cubicBezTo>
                  <a:pt x="2" y="11"/>
                  <a:pt x="0" y="16"/>
                  <a:pt x="0" y="22"/>
                </a:cubicBezTo>
                <a:cubicBezTo>
                  <a:pt x="0" y="152"/>
                  <a:pt x="0" y="152"/>
                  <a:pt x="0" y="152"/>
                </a:cubicBezTo>
                <a:cubicBezTo>
                  <a:pt x="0" y="158"/>
                  <a:pt x="2" y="163"/>
                  <a:pt x="7" y="168"/>
                </a:cubicBezTo>
                <a:cubicBezTo>
                  <a:pt x="11" y="172"/>
                  <a:pt x="16" y="174"/>
                  <a:pt x="22" y="174"/>
                </a:cubicBezTo>
                <a:cubicBezTo>
                  <a:pt x="152" y="174"/>
                  <a:pt x="152" y="174"/>
                  <a:pt x="152" y="174"/>
                </a:cubicBezTo>
                <a:cubicBezTo>
                  <a:pt x="158" y="174"/>
                  <a:pt x="164" y="172"/>
                  <a:pt x="168" y="168"/>
                </a:cubicBezTo>
                <a:cubicBezTo>
                  <a:pt x="172" y="163"/>
                  <a:pt x="175" y="158"/>
                  <a:pt x="175" y="152"/>
                </a:cubicBezTo>
                <a:cubicBezTo>
                  <a:pt x="175" y="22"/>
                  <a:pt x="175" y="22"/>
                  <a:pt x="175" y="22"/>
                </a:cubicBezTo>
                <a:cubicBezTo>
                  <a:pt x="175" y="16"/>
                  <a:pt x="172" y="11"/>
                  <a:pt x="168" y="6"/>
                </a:cubicBezTo>
                <a:close/>
                <a:moveTo>
                  <a:pt x="63" y="63"/>
                </a:moveTo>
                <a:cubicBezTo>
                  <a:pt x="70" y="56"/>
                  <a:pt x="78" y="53"/>
                  <a:pt x="87" y="53"/>
                </a:cubicBezTo>
                <a:cubicBezTo>
                  <a:pt x="97" y="53"/>
                  <a:pt x="105" y="56"/>
                  <a:pt x="112" y="63"/>
                </a:cubicBezTo>
                <a:cubicBezTo>
                  <a:pt x="119" y="69"/>
                  <a:pt x="122" y="77"/>
                  <a:pt x="122" y="87"/>
                </a:cubicBezTo>
                <a:cubicBezTo>
                  <a:pt x="122" y="96"/>
                  <a:pt x="119" y="104"/>
                  <a:pt x="112" y="111"/>
                </a:cubicBezTo>
                <a:cubicBezTo>
                  <a:pt x="105" y="117"/>
                  <a:pt x="97" y="121"/>
                  <a:pt x="87" y="121"/>
                </a:cubicBezTo>
                <a:cubicBezTo>
                  <a:pt x="78" y="121"/>
                  <a:pt x="70" y="117"/>
                  <a:pt x="63" y="111"/>
                </a:cubicBezTo>
                <a:cubicBezTo>
                  <a:pt x="56" y="104"/>
                  <a:pt x="52" y="96"/>
                  <a:pt x="52" y="87"/>
                </a:cubicBezTo>
                <a:cubicBezTo>
                  <a:pt x="52" y="77"/>
                  <a:pt x="56" y="69"/>
                  <a:pt x="63" y="63"/>
                </a:cubicBezTo>
                <a:close/>
                <a:moveTo>
                  <a:pt x="155" y="147"/>
                </a:moveTo>
                <a:cubicBezTo>
                  <a:pt x="155" y="149"/>
                  <a:pt x="154" y="151"/>
                  <a:pt x="153" y="152"/>
                </a:cubicBezTo>
                <a:cubicBezTo>
                  <a:pt x="151" y="154"/>
                  <a:pt x="150" y="154"/>
                  <a:pt x="148" y="154"/>
                </a:cubicBezTo>
                <a:cubicBezTo>
                  <a:pt x="26" y="154"/>
                  <a:pt x="26" y="154"/>
                  <a:pt x="26" y="154"/>
                </a:cubicBezTo>
                <a:cubicBezTo>
                  <a:pt x="24" y="154"/>
                  <a:pt x="23" y="154"/>
                  <a:pt x="21" y="152"/>
                </a:cubicBezTo>
                <a:cubicBezTo>
                  <a:pt x="20" y="151"/>
                  <a:pt x="19" y="149"/>
                  <a:pt x="19" y="147"/>
                </a:cubicBezTo>
                <a:cubicBezTo>
                  <a:pt x="19" y="74"/>
                  <a:pt x="19" y="74"/>
                  <a:pt x="19" y="74"/>
                </a:cubicBezTo>
                <a:cubicBezTo>
                  <a:pt x="35" y="74"/>
                  <a:pt x="35" y="74"/>
                  <a:pt x="35" y="74"/>
                </a:cubicBezTo>
                <a:cubicBezTo>
                  <a:pt x="34" y="78"/>
                  <a:pt x="33" y="83"/>
                  <a:pt x="33" y="89"/>
                </a:cubicBezTo>
                <a:cubicBezTo>
                  <a:pt x="33" y="103"/>
                  <a:pt x="38" y="115"/>
                  <a:pt x="49" y="126"/>
                </a:cubicBezTo>
                <a:cubicBezTo>
                  <a:pt x="60" y="136"/>
                  <a:pt x="72" y="141"/>
                  <a:pt x="87" y="141"/>
                </a:cubicBezTo>
                <a:cubicBezTo>
                  <a:pt x="97" y="141"/>
                  <a:pt x="106" y="139"/>
                  <a:pt x="115" y="134"/>
                </a:cubicBezTo>
                <a:cubicBezTo>
                  <a:pt x="123" y="129"/>
                  <a:pt x="130" y="123"/>
                  <a:pt x="134" y="115"/>
                </a:cubicBezTo>
                <a:cubicBezTo>
                  <a:pt x="139" y="107"/>
                  <a:pt x="142" y="98"/>
                  <a:pt x="142" y="89"/>
                </a:cubicBezTo>
                <a:cubicBezTo>
                  <a:pt x="142" y="83"/>
                  <a:pt x="141" y="78"/>
                  <a:pt x="139" y="74"/>
                </a:cubicBezTo>
                <a:cubicBezTo>
                  <a:pt x="155" y="74"/>
                  <a:pt x="155" y="74"/>
                  <a:pt x="155" y="74"/>
                </a:cubicBezTo>
                <a:lnTo>
                  <a:pt x="155" y="147"/>
                </a:lnTo>
                <a:close/>
                <a:moveTo>
                  <a:pt x="155" y="46"/>
                </a:moveTo>
                <a:cubicBezTo>
                  <a:pt x="155" y="48"/>
                  <a:pt x="154" y="50"/>
                  <a:pt x="152" y="51"/>
                </a:cubicBezTo>
                <a:cubicBezTo>
                  <a:pt x="151" y="53"/>
                  <a:pt x="149" y="54"/>
                  <a:pt x="147" y="54"/>
                </a:cubicBezTo>
                <a:cubicBezTo>
                  <a:pt x="127" y="54"/>
                  <a:pt x="127" y="54"/>
                  <a:pt x="127" y="54"/>
                </a:cubicBezTo>
                <a:cubicBezTo>
                  <a:pt x="125" y="54"/>
                  <a:pt x="123" y="53"/>
                  <a:pt x="122" y="51"/>
                </a:cubicBezTo>
                <a:cubicBezTo>
                  <a:pt x="120" y="50"/>
                  <a:pt x="119" y="48"/>
                  <a:pt x="119" y="46"/>
                </a:cubicBezTo>
                <a:cubicBezTo>
                  <a:pt x="119" y="27"/>
                  <a:pt x="119" y="27"/>
                  <a:pt x="119" y="27"/>
                </a:cubicBezTo>
                <a:cubicBezTo>
                  <a:pt x="119" y="25"/>
                  <a:pt x="120" y="23"/>
                  <a:pt x="122" y="22"/>
                </a:cubicBezTo>
                <a:cubicBezTo>
                  <a:pt x="123" y="20"/>
                  <a:pt x="125" y="19"/>
                  <a:pt x="127" y="19"/>
                </a:cubicBezTo>
                <a:cubicBezTo>
                  <a:pt x="147" y="19"/>
                  <a:pt x="147" y="19"/>
                  <a:pt x="147" y="19"/>
                </a:cubicBezTo>
                <a:cubicBezTo>
                  <a:pt x="149" y="19"/>
                  <a:pt x="151" y="20"/>
                  <a:pt x="152" y="22"/>
                </a:cubicBezTo>
                <a:cubicBezTo>
                  <a:pt x="154" y="23"/>
                  <a:pt x="155" y="25"/>
                  <a:pt x="155" y="27"/>
                </a:cubicBezTo>
                <a:lnTo>
                  <a:pt x="155" y="46"/>
                </a:lnTo>
                <a:close/>
                <a:moveTo>
                  <a:pt x="155" y="46"/>
                </a:moveTo>
                <a:cubicBezTo>
                  <a:pt x="155" y="46"/>
                  <a:pt x="155" y="46"/>
                  <a:pt x="155" y="4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85" name="Freeform 126"/>
          <p:cNvSpPr>
            <a:spLocks noEditPoints="1"/>
          </p:cNvSpPr>
          <p:nvPr/>
        </p:nvSpPr>
        <p:spPr bwMode="auto">
          <a:xfrm>
            <a:off x="7791452" y="4213225"/>
            <a:ext cx="185737" cy="185738"/>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4 h 189"/>
              <a:gd name="T12" fmla="*/ 16 w 189"/>
              <a:gd name="T13" fmla="*/ 147 h 189"/>
              <a:gd name="T14" fmla="*/ 57 w 189"/>
              <a:gd name="T15" fmla="*/ 181 h 189"/>
              <a:gd name="T16" fmla="*/ 58 w 189"/>
              <a:gd name="T17" fmla="*/ 159 h 189"/>
              <a:gd name="T18" fmla="*/ 70 w 189"/>
              <a:gd name="T19" fmla="*/ 108 h 189"/>
              <a:gd name="T20" fmla="*/ 67 w 189"/>
              <a:gd name="T21" fmla="*/ 93 h 189"/>
              <a:gd name="T22" fmla="*/ 73 w 189"/>
              <a:gd name="T23" fmla="*/ 75 h 189"/>
              <a:gd name="T24" fmla="*/ 86 w 189"/>
              <a:gd name="T25" fmla="*/ 68 h 189"/>
              <a:gd name="T26" fmla="*/ 95 w 189"/>
              <a:gd name="T27" fmla="*/ 72 h 189"/>
              <a:gd name="T28" fmla="*/ 98 w 189"/>
              <a:gd name="T29" fmla="*/ 83 h 189"/>
              <a:gd name="T30" fmla="*/ 97 w 189"/>
              <a:gd name="T31" fmla="*/ 92 h 189"/>
              <a:gd name="T32" fmla="*/ 93 w 189"/>
              <a:gd name="T33" fmla="*/ 105 h 189"/>
              <a:gd name="T34" fmla="*/ 90 w 189"/>
              <a:gd name="T35" fmla="*/ 116 h 189"/>
              <a:gd name="T36" fmla="*/ 93 w 189"/>
              <a:gd name="T37" fmla="*/ 129 h 189"/>
              <a:gd name="T38" fmla="*/ 105 w 189"/>
              <a:gd name="T39" fmla="*/ 134 h 189"/>
              <a:gd name="T40" fmla="*/ 127 w 189"/>
              <a:gd name="T41" fmla="*/ 120 h 189"/>
              <a:gd name="T42" fmla="*/ 135 w 189"/>
              <a:gd name="T43" fmla="*/ 84 h 189"/>
              <a:gd name="T44" fmla="*/ 125 w 189"/>
              <a:gd name="T45" fmla="*/ 58 h 189"/>
              <a:gd name="T46" fmla="*/ 96 w 189"/>
              <a:gd name="T47" fmla="*/ 48 h 189"/>
              <a:gd name="T48" fmla="*/ 62 w 189"/>
              <a:gd name="T49" fmla="*/ 61 h 189"/>
              <a:gd name="T50" fmla="*/ 49 w 189"/>
              <a:gd name="T51" fmla="*/ 93 h 189"/>
              <a:gd name="T52" fmla="*/ 55 w 189"/>
              <a:gd name="T53" fmla="*/ 112 h 189"/>
              <a:gd name="T54" fmla="*/ 57 w 189"/>
              <a:gd name="T55" fmla="*/ 117 h 189"/>
              <a:gd name="T56" fmla="*/ 56 w 189"/>
              <a:gd name="T57" fmla="*/ 121 h 189"/>
              <a:gd name="T58" fmla="*/ 55 w 189"/>
              <a:gd name="T59" fmla="*/ 125 h 189"/>
              <a:gd name="T60" fmla="*/ 50 w 189"/>
              <a:gd name="T61" fmla="*/ 127 h 189"/>
              <a:gd name="T62" fmla="*/ 36 w 189"/>
              <a:gd name="T63" fmla="*/ 113 h 189"/>
              <a:gd name="T64" fmla="*/ 31 w 189"/>
              <a:gd name="T65" fmla="*/ 91 h 189"/>
              <a:gd name="T66" fmla="*/ 33 w 189"/>
              <a:gd name="T67" fmla="*/ 74 h 189"/>
              <a:gd name="T68" fmla="*/ 42 w 189"/>
              <a:gd name="T69" fmla="*/ 58 h 189"/>
              <a:gd name="T70" fmla="*/ 55 w 189"/>
              <a:gd name="T71" fmla="*/ 45 h 189"/>
              <a:gd name="T72" fmla="*/ 74 w 189"/>
              <a:gd name="T73" fmla="*/ 35 h 189"/>
              <a:gd name="T74" fmla="*/ 98 w 189"/>
              <a:gd name="T75" fmla="*/ 32 h 189"/>
              <a:gd name="T76" fmla="*/ 130 w 189"/>
              <a:gd name="T77" fmla="*/ 39 h 189"/>
              <a:gd name="T78" fmla="*/ 151 w 189"/>
              <a:gd name="T79" fmla="*/ 59 h 189"/>
              <a:gd name="T80" fmla="*/ 158 w 189"/>
              <a:gd name="T81" fmla="*/ 86 h 189"/>
              <a:gd name="T82" fmla="*/ 152 w 189"/>
              <a:gd name="T83" fmla="*/ 119 h 189"/>
              <a:gd name="T84" fmla="*/ 134 w 189"/>
              <a:gd name="T85" fmla="*/ 142 h 189"/>
              <a:gd name="T86" fmla="*/ 107 w 189"/>
              <a:gd name="T87" fmla="*/ 151 h 189"/>
              <a:gd name="T88" fmla="*/ 93 w 189"/>
              <a:gd name="T89" fmla="*/ 147 h 189"/>
              <a:gd name="T90" fmla="*/ 84 w 189"/>
              <a:gd name="T91" fmla="*/ 139 h 189"/>
              <a:gd name="T92" fmla="*/ 77 w 189"/>
              <a:gd name="T93" fmla="*/ 165 h 189"/>
              <a:gd name="T94" fmla="*/ 68 w 189"/>
              <a:gd name="T95" fmla="*/ 185 h 189"/>
              <a:gd name="T96" fmla="*/ 95 w 189"/>
              <a:gd name="T97" fmla="*/ 189 h 189"/>
              <a:gd name="T98" fmla="*/ 142 w 189"/>
              <a:gd name="T99" fmla="*/ 176 h 189"/>
              <a:gd name="T100" fmla="*/ 177 w 189"/>
              <a:gd name="T101" fmla="*/ 142 h 189"/>
              <a:gd name="T102" fmla="*/ 189 w 189"/>
              <a:gd name="T103" fmla="*/ 94 h 189"/>
              <a:gd name="T104" fmla="*/ 177 w 189"/>
              <a:gd name="T105" fmla="*/ 47 h 189"/>
              <a:gd name="T106" fmla="*/ 177 w 189"/>
              <a:gd name="T107" fmla="*/ 47 h 189"/>
              <a:gd name="T108" fmla="*/ 177 w 189"/>
              <a:gd name="T109" fmla="*/ 4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9" h="189">
                <a:moveTo>
                  <a:pt x="177" y="47"/>
                </a:moveTo>
                <a:cubicBezTo>
                  <a:pt x="168" y="32"/>
                  <a:pt x="157" y="21"/>
                  <a:pt x="142" y="13"/>
                </a:cubicBezTo>
                <a:cubicBezTo>
                  <a:pt x="128" y="4"/>
                  <a:pt x="112" y="0"/>
                  <a:pt x="95" y="0"/>
                </a:cubicBezTo>
                <a:cubicBezTo>
                  <a:pt x="77" y="0"/>
                  <a:pt x="62" y="4"/>
                  <a:pt x="47" y="13"/>
                </a:cubicBezTo>
                <a:cubicBezTo>
                  <a:pt x="33" y="21"/>
                  <a:pt x="21" y="32"/>
                  <a:pt x="13" y="47"/>
                </a:cubicBezTo>
                <a:cubicBezTo>
                  <a:pt x="4" y="61"/>
                  <a:pt x="0" y="77"/>
                  <a:pt x="0" y="94"/>
                </a:cubicBezTo>
                <a:cubicBezTo>
                  <a:pt x="0" y="114"/>
                  <a:pt x="5" y="131"/>
                  <a:pt x="16" y="147"/>
                </a:cubicBezTo>
                <a:cubicBezTo>
                  <a:pt x="26" y="162"/>
                  <a:pt x="40" y="174"/>
                  <a:pt x="57" y="181"/>
                </a:cubicBezTo>
                <a:cubicBezTo>
                  <a:pt x="56" y="172"/>
                  <a:pt x="57" y="165"/>
                  <a:pt x="58" y="159"/>
                </a:cubicBezTo>
                <a:cubicBezTo>
                  <a:pt x="70" y="108"/>
                  <a:pt x="70" y="108"/>
                  <a:pt x="70" y="108"/>
                </a:cubicBezTo>
                <a:cubicBezTo>
                  <a:pt x="68" y="104"/>
                  <a:pt x="67" y="99"/>
                  <a:pt x="67" y="93"/>
                </a:cubicBezTo>
                <a:cubicBezTo>
                  <a:pt x="67" y="86"/>
                  <a:pt x="69" y="80"/>
                  <a:pt x="73" y="75"/>
                </a:cubicBezTo>
                <a:cubicBezTo>
                  <a:pt x="76" y="71"/>
                  <a:pt x="81" y="68"/>
                  <a:pt x="86" y="68"/>
                </a:cubicBezTo>
                <a:cubicBezTo>
                  <a:pt x="90" y="68"/>
                  <a:pt x="93" y="70"/>
                  <a:pt x="95" y="72"/>
                </a:cubicBezTo>
                <a:cubicBezTo>
                  <a:pt x="97" y="75"/>
                  <a:pt x="98" y="79"/>
                  <a:pt x="98" y="83"/>
                </a:cubicBezTo>
                <a:cubicBezTo>
                  <a:pt x="98" y="85"/>
                  <a:pt x="98" y="88"/>
                  <a:pt x="97" y="92"/>
                </a:cubicBezTo>
                <a:cubicBezTo>
                  <a:pt x="96" y="96"/>
                  <a:pt x="95" y="100"/>
                  <a:pt x="93" y="105"/>
                </a:cubicBezTo>
                <a:cubicBezTo>
                  <a:pt x="92" y="109"/>
                  <a:pt x="91" y="113"/>
                  <a:pt x="90" y="116"/>
                </a:cubicBezTo>
                <a:cubicBezTo>
                  <a:pt x="89" y="121"/>
                  <a:pt x="90" y="125"/>
                  <a:pt x="93" y="129"/>
                </a:cubicBezTo>
                <a:cubicBezTo>
                  <a:pt x="96" y="133"/>
                  <a:pt x="100" y="134"/>
                  <a:pt x="105" y="134"/>
                </a:cubicBezTo>
                <a:cubicBezTo>
                  <a:pt x="114" y="134"/>
                  <a:pt x="121" y="130"/>
                  <a:pt x="127" y="120"/>
                </a:cubicBezTo>
                <a:cubicBezTo>
                  <a:pt x="132" y="110"/>
                  <a:pt x="135" y="98"/>
                  <a:pt x="135" y="84"/>
                </a:cubicBezTo>
                <a:cubicBezTo>
                  <a:pt x="135" y="73"/>
                  <a:pt x="132" y="65"/>
                  <a:pt x="125" y="58"/>
                </a:cubicBezTo>
                <a:cubicBezTo>
                  <a:pt x="118" y="51"/>
                  <a:pt x="108" y="48"/>
                  <a:pt x="96" y="48"/>
                </a:cubicBezTo>
                <a:cubicBezTo>
                  <a:pt x="82" y="48"/>
                  <a:pt x="70" y="52"/>
                  <a:pt x="62" y="61"/>
                </a:cubicBezTo>
                <a:cubicBezTo>
                  <a:pt x="53" y="70"/>
                  <a:pt x="49" y="81"/>
                  <a:pt x="49" y="93"/>
                </a:cubicBezTo>
                <a:cubicBezTo>
                  <a:pt x="49" y="101"/>
                  <a:pt x="51" y="107"/>
                  <a:pt x="55" y="112"/>
                </a:cubicBezTo>
                <a:cubicBezTo>
                  <a:pt x="57" y="113"/>
                  <a:pt x="57" y="115"/>
                  <a:pt x="57" y="117"/>
                </a:cubicBezTo>
                <a:cubicBezTo>
                  <a:pt x="56" y="118"/>
                  <a:pt x="56" y="119"/>
                  <a:pt x="56" y="121"/>
                </a:cubicBezTo>
                <a:cubicBezTo>
                  <a:pt x="55" y="123"/>
                  <a:pt x="55" y="124"/>
                  <a:pt x="55" y="125"/>
                </a:cubicBezTo>
                <a:cubicBezTo>
                  <a:pt x="54" y="127"/>
                  <a:pt x="52" y="128"/>
                  <a:pt x="50" y="127"/>
                </a:cubicBezTo>
                <a:cubicBezTo>
                  <a:pt x="44" y="124"/>
                  <a:pt x="39" y="120"/>
                  <a:pt x="36" y="113"/>
                </a:cubicBezTo>
                <a:cubicBezTo>
                  <a:pt x="32" y="107"/>
                  <a:pt x="31" y="99"/>
                  <a:pt x="31" y="91"/>
                </a:cubicBezTo>
                <a:cubicBezTo>
                  <a:pt x="31" y="85"/>
                  <a:pt x="32" y="80"/>
                  <a:pt x="33" y="74"/>
                </a:cubicBezTo>
                <a:cubicBezTo>
                  <a:pt x="35" y="69"/>
                  <a:pt x="38" y="63"/>
                  <a:pt x="42" y="58"/>
                </a:cubicBezTo>
                <a:cubicBezTo>
                  <a:pt x="45" y="53"/>
                  <a:pt x="50" y="49"/>
                  <a:pt x="55" y="45"/>
                </a:cubicBezTo>
                <a:cubicBezTo>
                  <a:pt x="60" y="41"/>
                  <a:pt x="67" y="38"/>
                  <a:pt x="74" y="35"/>
                </a:cubicBezTo>
                <a:cubicBezTo>
                  <a:pt x="81" y="33"/>
                  <a:pt x="90" y="32"/>
                  <a:pt x="98" y="32"/>
                </a:cubicBezTo>
                <a:cubicBezTo>
                  <a:pt x="110" y="32"/>
                  <a:pt x="120" y="34"/>
                  <a:pt x="130" y="39"/>
                </a:cubicBezTo>
                <a:cubicBezTo>
                  <a:pt x="139" y="45"/>
                  <a:pt x="146" y="51"/>
                  <a:pt x="151" y="59"/>
                </a:cubicBezTo>
                <a:cubicBezTo>
                  <a:pt x="156" y="68"/>
                  <a:pt x="158" y="77"/>
                  <a:pt x="158" y="86"/>
                </a:cubicBezTo>
                <a:cubicBezTo>
                  <a:pt x="158" y="98"/>
                  <a:pt x="156" y="109"/>
                  <a:pt x="152" y="119"/>
                </a:cubicBezTo>
                <a:cubicBezTo>
                  <a:pt x="148" y="129"/>
                  <a:pt x="141" y="137"/>
                  <a:pt x="134" y="142"/>
                </a:cubicBezTo>
                <a:cubicBezTo>
                  <a:pt x="126" y="148"/>
                  <a:pt x="117" y="151"/>
                  <a:pt x="107" y="151"/>
                </a:cubicBezTo>
                <a:cubicBezTo>
                  <a:pt x="102" y="151"/>
                  <a:pt x="97" y="150"/>
                  <a:pt x="93" y="147"/>
                </a:cubicBezTo>
                <a:cubicBezTo>
                  <a:pt x="89" y="145"/>
                  <a:pt x="86" y="142"/>
                  <a:pt x="84" y="139"/>
                </a:cubicBezTo>
                <a:cubicBezTo>
                  <a:pt x="80" y="154"/>
                  <a:pt x="78" y="162"/>
                  <a:pt x="77" y="165"/>
                </a:cubicBezTo>
                <a:cubicBezTo>
                  <a:pt x="76" y="171"/>
                  <a:pt x="73" y="178"/>
                  <a:pt x="68" y="185"/>
                </a:cubicBezTo>
                <a:cubicBezTo>
                  <a:pt x="77" y="188"/>
                  <a:pt x="85" y="189"/>
                  <a:pt x="95" y="189"/>
                </a:cubicBezTo>
                <a:cubicBezTo>
                  <a:pt x="112" y="189"/>
                  <a:pt x="128" y="185"/>
                  <a:pt x="142" y="176"/>
                </a:cubicBezTo>
                <a:cubicBezTo>
                  <a:pt x="157" y="168"/>
                  <a:pt x="168" y="157"/>
                  <a:pt x="177" y="142"/>
                </a:cubicBezTo>
                <a:cubicBezTo>
                  <a:pt x="185" y="128"/>
                  <a:pt x="189" y="112"/>
                  <a:pt x="189" y="94"/>
                </a:cubicBezTo>
                <a:cubicBezTo>
                  <a:pt x="189" y="77"/>
                  <a:pt x="185" y="61"/>
                  <a:pt x="177" y="47"/>
                </a:cubicBezTo>
                <a:close/>
                <a:moveTo>
                  <a:pt x="177" y="47"/>
                </a:moveTo>
                <a:cubicBezTo>
                  <a:pt x="177" y="47"/>
                  <a:pt x="177" y="47"/>
                  <a:pt x="177" y="4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86" name="Freeform 127"/>
          <p:cNvSpPr>
            <a:spLocks noEditPoints="1"/>
          </p:cNvSpPr>
          <p:nvPr/>
        </p:nvSpPr>
        <p:spPr bwMode="auto">
          <a:xfrm>
            <a:off x="684213" y="4533901"/>
            <a:ext cx="195262" cy="139700"/>
          </a:xfrm>
          <a:custGeom>
            <a:avLst/>
            <a:gdLst>
              <a:gd name="T0" fmla="*/ 199 w 199"/>
              <a:gd name="T1" fmla="*/ 55 h 142"/>
              <a:gd name="T2" fmla="*/ 198 w 199"/>
              <a:gd name="T3" fmla="*/ 39 h 142"/>
              <a:gd name="T4" fmla="*/ 196 w 199"/>
              <a:gd name="T5" fmla="*/ 23 h 142"/>
              <a:gd name="T6" fmla="*/ 188 w 199"/>
              <a:gd name="T7" fmla="*/ 9 h 142"/>
              <a:gd name="T8" fmla="*/ 174 w 199"/>
              <a:gd name="T9" fmla="*/ 3 h 142"/>
              <a:gd name="T10" fmla="*/ 100 w 199"/>
              <a:gd name="T11" fmla="*/ 0 h 142"/>
              <a:gd name="T12" fmla="*/ 25 w 199"/>
              <a:gd name="T13" fmla="*/ 3 h 142"/>
              <a:gd name="T14" fmla="*/ 11 w 199"/>
              <a:gd name="T15" fmla="*/ 9 h 142"/>
              <a:gd name="T16" fmla="*/ 4 w 199"/>
              <a:gd name="T17" fmla="*/ 23 h 142"/>
              <a:gd name="T18" fmla="*/ 1 w 199"/>
              <a:gd name="T19" fmla="*/ 39 h 142"/>
              <a:gd name="T20" fmla="*/ 0 w 199"/>
              <a:gd name="T21" fmla="*/ 55 h 142"/>
              <a:gd name="T22" fmla="*/ 0 w 199"/>
              <a:gd name="T23" fmla="*/ 71 h 142"/>
              <a:gd name="T24" fmla="*/ 0 w 199"/>
              <a:gd name="T25" fmla="*/ 88 h 142"/>
              <a:gd name="T26" fmla="*/ 1 w 199"/>
              <a:gd name="T27" fmla="*/ 103 h 142"/>
              <a:gd name="T28" fmla="*/ 4 w 199"/>
              <a:gd name="T29" fmla="*/ 120 h 142"/>
              <a:gd name="T30" fmla="*/ 11 w 199"/>
              <a:gd name="T31" fmla="*/ 133 h 142"/>
              <a:gd name="T32" fmla="*/ 25 w 199"/>
              <a:gd name="T33" fmla="*/ 140 h 142"/>
              <a:gd name="T34" fmla="*/ 100 w 199"/>
              <a:gd name="T35" fmla="*/ 142 h 142"/>
              <a:gd name="T36" fmla="*/ 174 w 199"/>
              <a:gd name="T37" fmla="*/ 140 h 142"/>
              <a:gd name="T38" fmla="*/ 188 w 199"/>
              <a:gd name="T39" fmla="*/ 133 h 142"/>
              <a:gd name="T40" fmla="*/ 196 w 199"/>
              <a:gd name="T41" fmla="*/ 120 h 142"/>
              <a:gd name="T42" fmla="*/ 198 w 199"/>
              <a:gd name="T43" fmla="*/ 103 h 142"/>
              <a:gd name="T44" fmla="*/ 199 w 199"/>
              <a:gd name="T45" fmla="*/ 88 h 142"/>
              <a:gd name="T46" fmla="*/ 199 w 199"/>
              <a:gd name="T47" fmla="*/ 71 h 142"/>
              <a:gd name="T48" fmla="*/ 199 w 199"/>
              <a:gd name="T49" fmla="*/ 55 h 142"/>
              <a:gd name="T50" fmla="*/ 139 w 199"/>
              <a:gd name="T51" fmla="*/ 77 h 142"/>
              <a:gd name="T52" fmla="*/ 82 w 199"/>
              <a:gd name="T53" fmla="*/ 113 h 142"/>
              <a:gd name="T54" fmla="*/ 78 w 199"/>
              <a:gd name="T55" fmla="*/ 114 h 142"/>
              <a:gd name="T56" fmla="*/ 75 w 199"/>
              <a:gd name="T57" fmla="*/ 113 h 142"/>
              <a:gd name="T58" fmla="*/ 71 w 199"/>
              <a:gd name="T59" fmla="*/ 107 h 142"/>
              <a:gd name="T60" fmla="*/ 71 w 199"/>
              <a:gd name="T61" fmla="*/ 36 h 142"/>
              <a:gd name="T62" fmla="*/ 75 w 199"/>
              <a:gd name="T63" fmla="*/ 30 h 142"/>
              <a:gd name="T64" fmla="*/ 82 w 199"/>
              <a:gd name="T65" fmla="*/ 30 h 142"/>
              <a:gd name="T66" fmla="*/ 139 w 199"/>
              <a:gd name="T67" fmla="*/ 65 h 142"/>
              <a:gd name="T68" fmla="*/ 142 w 199"/>
              <a:gd name="T69" fmla="*/ 71 h 142"/>
              <a:gd name="T70" fmla="*/ 139 w 199"/>
              <a:gd name="T71" fmla="*/ 77 h 142"/>
              <a:gd name="T72" fmla="*/ 139 w 199"/>
              <a:gd name="T73" fmla="*/ 77 h 142"/>
              <a:gd name="T74" fmla="*/ 139 w 199"/>
              <a:gd name="T75"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9" h="142">
                <a:moveTo>
                  <a:pt x="199" y="55"/>
                </a:moveTo>
                <a:cubicBezTo>
                  <a:pt x="199" y="51"/>
                  <a:pt x="199" y="46"/>
                  <a:pt x="198" y="39"/>
                </a:cubicBezTo>
                <a:cubicBezTo>
                  <a:pt x="198" y="33"/>
                  <a:pt x="197" y="28"/>
                  <a:pt x="196" y="23"/>
                </a:cubicBezTo>
                <a:cubicBezTo>
                  <a:pt x="195" y="18"/>
                  <a:pt x="192" y="13"/>
                  <a:pt x="188" y="9"/>
                </a:cubicBezTo>
                <a:cubicBezTo>
                  <a:pt x="184" y="6"/>
                  <a:pt x="179" y="4"/>
                  <a:pt x="174" y="3"/>
                </a:cubicBezTo>
                <a:cubicBezTo>
                  <a:pt x="158" y="1"/>
                  <a:pt x="133" y="0"/>
                  <a:pt x="100" y="0"/>
                </a:cubicBezTo>
                <a:cubicBezTo>
                  <a:pt x="66" y="0"/>
                  <a:pt x="42" y="1"/>
                  <a:pt x="25" y="3"/>
                </a:cubicBezTo>
                <a:cubicBezTo>
                  <a:pt x="20" y="4"/>
                  <a:pt x="15" y="6"/>
                  <a:pt x="11" y="9"/>
                </a:cubicBezTo>
                <a:cubicBezTo>
                  <a:pt x="7" y="13"/>
                  <a:pt x="5" y="18"/>
                  <a:pt x="4" y="23"/>
                </a:cubicBezTo>
                <a:cubicBezTo>
                  <a:pt x="3" y="28"/>
                  <a:pt x="2" y="33"/>
                  <a:pt x="1" y="39"/>
                </a:cubicBezTo>
                <a:cubicBezTo>
                  <a:pt x="1" y="46"/>
                  <a:pt x="0" y="51"/>
                  <a:pt x="0" y="55"/>
                </a:cubicBezTo>
                <a:cubicBezTo>
                  <a:pt x="0" y="59"/>
                  <a:pt x="0" y="64"/>
                  <a:pt x="0" y="71"/>
                </a:cubicBezTo>
                <a:cubicBezTo>
                  <a:pt x="0" y="78"/>
                  <a:pt x="0" y="84"/>
                  <a:pt x="0" y="88"/>
                </a:cubicBezTo>
                <a:cubicBezTo>
                  <a:pt x="0" y="92"/>
                  <a:pt x="1" y="97"/>
                  <a:pt x="1" y="103"/>
                </a:cubicBezTo>
                <a:cubicBezTo>
                  <a:pt x="2" y="109"/>
                  <a:pt x="2" y="115"/>
                  <a:pt x="4" y="120"/>
                </a:cubicBezTo>
                <a:cubicBezTo>
                  <a:pt x="5" y="125"/>
                  <a:pt x="7" y="129"/>
                  <a:pt x="11" y="133"/>
                </a:cubicBezTo>
                <a:cubicBezTo>
                  <a:pt x="15" y="137"/>
                  <a:pt x="20" y="139"/>
                  <a:pt x="25" y="140"/>
                </a:cubicBezTo>
                <a:cubicBezTo>
                  <a:pt x="42" y="141"/>
                  <a:pt x="66" y="142"/>
                  <a:pt x="100" y="142"/>
                </a:cubicBezTo>
                <a:cubicBezTo>
                  <a:pt x="133" y="142"/>
                  <a:pt x="158" y="141"/>
                  <a:pt x="174" y="140"/>
                </a:cubicBezTo>
                <a:cubicBezTo>
                  <a:pt x="179" y="139"/>
                  <a:pt x="184" y="137"/>
                  <a:pt x="188" y="133"/>
                </a:cubicBezTo>
                <a:cubicBezTo>
                  <a:pt x="192" y="129"/>
                  <a:pt x="194" y="125"/>
                  <a:pt x="196" y="120"/>
                </a:cubicBezTo>
                <a:cubicBezTo>
                  <a:pt x="197" y="115"/>
                  <a:pt x="198" y="109"/>
                  <a:pt x="198" y="103"/>
                </a:cubicBezTo>
                <a:cubicBezTo>
                  <a:pt x="199" y="97"/>
                  <a:pt x="199" y="92"/>
                  <a:pt x="199" y="88"/>
                </a:cubicBezTo>
                <a:cubicBezTo>
                  <a:pt x="199" y="84"/>
                  <a:pt x="199" y="78"/>
                  <a:pt x="199" y="71"/>
                </a:cubicBezTo>
                <a:cubicBezTo>
                  <a:pt x="199" y="64"/>
                  <a:pt x="199" y="59"/>
                  <a:pt x="199" y="55"/>
                </a:cubicBezTo>
                <a:close/>
                <a:moveTo>
                  <a:pt x="139" y="77"/>
                </a:moveTo>
                <a:cubicBezTo>
                  <a:pt x="82" y="113"/>
                  <a:pt x="82" y="113"/>
                  <a:pt x="82" y="113"/>
                </a:cubicBezTo>
                <a:cubicBezTo>
                  <a:pt x="81" y="114"/>
                  <a:pt x="80" y="114"/>
                  <a:pt x="78" y="114"/>
                </a:cubicBezTo>
                <a:cubicBezTo>
                  <a:pt x="77" y="114"/>
                  <a:pt x="76" y="114"/>
                  <a:pt x="75" y="113"/>
                </a:cubicBezTo>
                <a:cubicBezTo>
                  <a:pt x="72" y="112"/>
                  <a:pt x="71" y="110"/>
                  <a:pt x="71" y="107"/>
                </a:cubicBezTo>
                <a:cubicBezTo>
                  <a:pt x="71" y="36"/>
                  <a:pt x="71" y="36"/>
                  <a:pt x="71" y="36"/>
                </a:cubicBezTo>
                <a:cubicBezTo>
                  <a:pt x="71" y="33"/>
                  <a:pt x="72" y="31"/>
                  <a:pt x="75" y="30"/>
                </a:cubicBezTo>
                <a:cubicBezTo>
                  <a:pt x="77" y="28"/>
                  <a:pt x="80" y="28"/>
                  <a:pt x="82" y="30"/>
                </a:cubicBezTo>
                <a:cubicBezTo>
                  <a:pt x="139" y="65"/>
                  <a:pt x="139" y="65"/>
                  <a:pt x="139" y="65"/>
                </a:cubicBezTo>
                <a:cubicBezTo>
                  <a:pt x="141" y="67"/>
                  <a:pt x="142" y="69"/>
                  <a:pt x="142" y="71"/>
                </a:cubicBezTo>
                <a:cubicBezTo>
                  <a:pt x="142" y="74"/>
                  <a:pt x="141" y="76"/>
                  <a:pt x="139" y="77"/>
                </a:cubicBezTo>
                <a:close/>
                <a:moveTo>
                  <a:pt x="139" y="77"/>
                </a:moveTo>
                <a:cubicBezTo>
                  <a:pt x="139" y="77"/>
                  <a:pt x="139" y="77"/>
                  <a:pt x="139" y="7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87" name="Freeform 128"/>
          <p:cNvSpPr>
            <a:spLocks noEditPoints="1"/>
          </p:cNvSpPr>
          <p:nvPr/>
        </p:nvSpPr>
        <p:spPr bwMode="auto">
          <a:xfrm>
            <a:off x="976314" y="4514851"/>
            <a:ext cx="168275" cy="166688"/>
          </a:xfrm>
          <a:custGeom>
            <a:avLst/>
            <a:gdLst>
              <a:gd name="T0" fmla="*/ 138 w 170"/>
              <a:gd name="T1" fmla="*/ 0 h 170"/>
              <a:gd name="T2" fmla="*/ 9 w 170"/>
              <a:gd name="T3" fmla="*/ 9 h 170"/>
              <a:gd name="T4" fmla="*/ 0 w 170"/>
              <a:gd name="T5" fmla="*/ 138 h 170"/>
              <a:gd name="T6" fmla="*/ 32 w 170"/>
              <a:gd name="T7" fmla="*/ 170 h 170"/>
              <a:gd name="T8" fmla="*/ 161 w 170"/>
              <a:gd name="T9" fmla="*/ 161 h 170"/>
              <a:gd name="T10" fmla="*/ 170 w 170"/>
              <a:gd name="T11" fmla="*/ 32 h 170"/>
              <a:gd name="T12" fmla="*/ 101 w 170"/>
              <a:gd name="T13" fmla="*/ 24 h 170"/>
              <a:gd name="T14" fmla="*/ 108 w 170"/>
              <a:gd name="T15" fmla="*/ 55 h 170"/>
              <a:gd name="T16" fmla="*/ 110 w 170"/>
              <a:gd name="T17" fmla="*/ 59 h 170"/>
              <a:gd name="T18" fmla="*/ 115 w 170"/>
              <a:gd name="T19" fmla="*/ 24 h 170"/>
              <a:gd name="T20" fmla="*/ 122 w 170"/>
              <a:gd name="T21" fmla="*/ 66 h 170"/>
              <a:gd name="T22" fmla="*/ 115 w 170"/>
              <a:gd name="T23" fmla="*/ 61 h 170"/>
              <a:gd name="T24" fmla="*/ 101 w 170"/>
              <a:gd name="T25" fmla="*/ 63 h 170"/>
              <a:gd name="T26" fmla="*/ 101 w 170"/>
              <a:gd name="T27" fmla="*/ 24 h 170"/>
              <a:gd name="T28" fmla="*/ 75 w 170"/>
              <a:gd name="T29" fmla="*/ 28 h 170"/>
              <a:gd name="T30" fmla="*/ 92 w 170"/>
              <a:gd name="T31" fmla="*/ 28 h 170"/>
              <a:gd name="T32" fmla="*/ 94 w 170"/>
              <a:gd name="T33" fmla="*/ 52 h 170"/>
              <a:gd name="T34" fmla="*/ 83 w 170"/>
              <a:gd name="T35" fmla="*/ 66 h 170"/>
              <a:gd name="T36" fmla="*/ 72 w 170"/>
              <a:gd name="T37" fmla="*/ 52 h 170"/>
              <a:gd name="T38" fmla="*/ 52 w 170"/>
              <a:gd name="T39" fmla="*/ 10 h 170"/>
              <a:gd name="T40" fmla="*/ 64 w 170"/>
              <a:gd name="T41" fmla="*/ 10 h 170"/>
              <a:gd name="T42" fmla="*/ 62 w 170"/>
              <a:gd name="T43" fmla="*/ 43 h 170"/>
              <a:gd name="T44" fmla="*/ 54 w 170"/>
              <a:gd name="T45" fmla="*/ 66 h 170"/>
              <a:gd name="T46" fmla="*/ 49 w 170"/>
              <a:gd name="T47" fmla="*/ 26 h 170"/>
              <a:gd name="T48" fmla="*/ 44 w 170"/>
              <a:gd name="T49" fmla="*/ 10 h 170"/>
              <a:gd name="T50" fmla="*/ 144 w 170"/>
              <a:gd name="T51" fmla="*/ 144 h 170"/>
              <a:gd name="T52" fmla="*/ 131 w 170"/>
              <a:gd name="T53" fmla="*/ 156 h 170"/>
              <a:gd name="T54" fmla="*/ 39 w 170"/>
              <a:gd name="T55" fmla="*/ 156 h 170"/>
              <a:gd name="T56" fmla="*/ 26 w 170"/>
              <a:gd name="T57" fmla="*/ 144 h 170"/>
              <a:gd name="T58" fmla="*/ 26 w 170"/>
              <a:gd name="T59" fmla="*/ 87 h 170"/>
              <a:gd name="T60" fmla="*/ 39 w 170"/>
              <a:gd name="T61" fmla="*/ 75 h 170"/>
              <a:gd name="T62" fmla="*/ 131 w 170"/>
              <a:gd name="T63" fmla="*/ 75 h 170"/>
              <a:gd name="T64" fmla="*/ 144 w 170"/>
              <a:gd name="T65" fmla="*/ 87 h 170"/>
              <a:gd name="T66" fmla="*/ 144 w 170"/>
              <a:gd name="T67" fmla="*/ 144 h 170"/>
              <a:gd name="T68" fmla="*/ 144 w 170"/>
              <a:gd name="T69" fmla="*/ 14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161" y="9"/>
                </a:moveTo>
                <a:cubicBezTo>
                  <a:pt x="155" y="3"/>
                  <a:pt x="147" y="0"/>
                  <a:pt x="138" y="0"/>
                </a:cubicBezTo>
                <a:cubicBezTo>
                  <a:pt x="32" y="0"/>
                  <a:pt x="32" y="0"/>
                  <a:pt x="32" y="0"/>
                </a:cubicBezTo>
                <a:cubicBezTo>
                  <a:pt x="23" y="0"/>
                  <a:pt x="15" y="3"/>
                  <a:pt x="9" y="9"/>
                </a:cubicBezTo>
                <a:cubicBezTo>
                  <a:pt x="3" y="15"/>
                  <a:pt x="0" y="23"/>
                  <a:pt x="0" y="32"/>
                </a:cubicBezTo>
                <a:cubicBezTo>
                  <a:pt x="0" y="138"/>
                  <a:pt x="0" y="138"/>
                  <a:pt x="0" y="138"/>
                </a:cubicBezTo>
                <a:cubicBezTo>
                  <a:pt x="0" y="147"/>
                  <a:pt x="3" y="155"/>
                  <a:pt x="9" y="161"/>
                </a:cubicBezTo>
                <a:cubicBezTo>
                  <a:pt x="15" y="167"/>
                  <a:pt x="23" y="170"/>
                  <a:pt x="32" y="170"/>
                </a:cubicBezTo>
                <a:cubicBezTo>
                  <a:pt x="138" y="170"/>
                  <a:pt x="138" y="170"/>
                  <a:pt x="138" y="170"/>
                </a:cubicBezTo>
                <a:cubicBezTo>
                  <a:pt x="147" y="170"/>
                  <a:pt x="155" y="167"/>
                  <a:pt x="161" y="161"/>
                </a:cubicBezTo>
                <a:cubicBezTo>
                  <a:pt x="167" y="155"/>
                  <a:pt x="170" y="147"/>
                  <a:pt x="170" y="138"/>
                </a:cubicBezTo>
                <a:cubicBezTo>
                  <a:pt x="170" y="32"/>
                  <a:pt x="170" y="32"/>
                  <a:pt x="170" y="32"/>
                </a:cubicBezTo>
                <a:cubicBezTo>
                  <a:pt x="170" y="23"/>
                  <a:pt x="167" y="15"/>
                  <a:pt x="161" y="9"/>
                </a:cubicBezTo>
                <a:close/>
                <a:moveTo>
                  <a:pt x="101" y="24"/>
                </a:moveTo>
                <a:cubicBezTo>
                  <a:pt x="108" y="24"/>
                  <a:pt x="108" y="24"/>
                  <a:pt x="108" y="24"/>
                </a:cubicBezTo>
                <a:cubicBezTo>
                  <a:pt x="108" y="55"/>
                  <a:pt x="108" y="55"/>
                  <a:pt x="108" y="55"/>
                </a:cubicBezTo>
                <a:cubicBezTo>
                  <a:pt x="108" y="56"/>
                  <a:pt x="108" y="57"/>
                  <a:pt x="108" y="58"/>
                </a:cubicBezTo>
                <a:cubicBezTo>
                  <a:pt x="108" y="59"/>
                  <a:pt x="109" y="59"/>
                  <a:pt x="110" y="59"/>
                </a:cubicBezTo>
                <a:cubicBezTo>
                  <a:pt x="111" y="59"/>
                  <a:pt x="113" y="58"/>
                  <a:pt x="115" y="56"/>
                </a:cubicBezTo>
                <a:cubicBezTo>
                  <a:pt x="115" y="24"/>
                  <a:pt x="115" y="24"/>
                  <a:pt x="115" y="24"/>
                </a:cubicBezTo>
                <a:cubicBezTo>
                  <a:pt x="122" y="24"/>
                  <a:pt x="122" y="24"/>
                  <a:pt x="122" y="24"/>
                </a:cubicBezTo>
                <a:cubicBezTo>
                  <a:pt x="122" y="66"/>
                  <a:pt x="122" y="66"/>
                  <a:pt x="122" y="66"/>
                </a:cubicBezTo>
                <a:cubicBezTo>
                  <a:pt x="115" y="66"/>
                  <a:pt x="115" y="66"/>
                  <a:pt x="115" y="66"/>
                </a:cubicBezTo>
                <a:cubicBezTo>
                  <a:pt x="115" y="61"/>
                  <a:pt x="115" y="61"/>
                  <a:pt x="115" y="61"/>
                </a:cubicBezTo>
                <a:cubicBezTo>
                  <a:pt x="112" y="64"/>
                  <a:pt x="109" y="66"/>
                  <a:pt x="106" y="66"/>
                </a:cubicBezTo>
                <a:cubicBezTo>
                  <a:pt x="104" y="66"/>
                  <a:pt x="102" y="65"/>
                  <a:pt x="101" y="63"/>
                </a:cubicBezTo>
                <a:cubicBezTo>
                  <a:pt x="101" y="62"/>
                  <a:pt x="101" y="60"/>
                  <a:pt x="101" y="57"/>
                </a:cubicBezTo>
                <a:lnTo>
                  <a:pt x="101" y="24"/>
                </a:lnTo>
                <a:close/>
                <a:moveTo>
                  <a:pt x="72" y="38"/>
                </a:moveTo>
                <a:cubicBezTo>
                  <a:pt x="72" y="33"/>
                  <a:pt x="73" y="30"/>
                  <a:pt x="75" y="28"/>
                </a:cubicBezTo>
                <a:cubicBezTo>
                  <a:pt x="77" y="25"/>
                  <a:pt x="80" y="24"/>
                  <a:pt x="83" y="24"/>
                </a:cubicBezTo>
                <a:cubicBezTo>
                  <a:pt x="87" y="24"/>
                  <a:pt x="90" y="25"/>
                  <a:pt x="92" y="28"/>
                </a:cubicBezTo>
                <a:cubicBezTo>
                  <a:pt x="94" y="30"/>
                  <a:pt x="94" y="33"/>
                  <a:pt x="94" y="38"/>
                </a:cubicBezTo>
                <a:cubicBezTo>
                  <a:pt x="94" y="52"/>
                  <a:pt x="94" y="52"/>
                  <a:pt x="94" y="52"/>
                </a:cubicBezTo>
                <a:cubicBezTo>
                  <a:pt x="94" y="57"/>
                  <a:pt x="94" y="60"/>
                  <a:pt x="92" y="62"/>
                </a:cubicBezTo>
                <a:cubicBezTo>
                  <a:pt x="90" y="65"/>
                  <a:pt x="87" y="66"/>
                  <a:pt x="83" y="66"/>
                </a:cubicBezTo>
                <a:cubicBezTo>
                  <a:pt x="80" y="66"/>
                  <a:pt x="77" y="65"/>
                  <a:pt x="75" y="62"/>
                </a:cubicBezTo>
                <a:cubicBezTo>
                  <a:pt x="73" y="60"/>
                  <a:pt x="72" y="56"/>
                  <a:pt x="72" y="52"/>
                </a:cubicBezTo>
                <a:lnTo>
                  <a:pt x="72" y="38"/>
                </a:lnTo>
                <a:close/>
                <a:moveTo>
                  <a:pt x="52" y="10"/>
                </a:moveTo>
                <a:cubicBezTo>
                  <a:pt x="58" y="32"/>
                  <a:pt x="58" y="32"/>
                  <a:pt x="58" y="32"/>
                </a:cubicBezTo>
                <a:cubicBezTo>
                  <a:pt x="64" y="10"/>
                  <a:pt x="64" y="10"/>
                  <a:pt x="64" y="10"/>
                </a:cubicBezTo>
                <a:cubicBezTo>
                  <a:pt x="72" y="10"/>
                  <a:pt x="72" y="10"/>
                  <a:pt x="72" y="10"/>
                </a:cubicBezTo>
                <a:cubicBezTo>
                  <a:pt x="62" y="43"/>
                  <a:pt x="62" y="43"/>
                  <a:pt x="62" y="43"/>
                </a:cubicBezTo>
                <a:cubicBezTo>
                  <a:pt x="62" y="66"/>
                  <a:pt x="62" y="66"/>
                  <a:pt x="62" y="66"/>
                </a:cubicBezTo>
                <a:cubicBezTo>
                  <a:pt x="54" y="66"/>
                  <a:pt x="54" y="66"/>
                  <a:pt x="54" y="66"/>
                </a:cubicBezTo>
                <a:cubicBezTo>
                  <a:pt x="54" y="43"/>
                  <a:pt x="54" y="43"/>
                  <a:pt x="54" y="43"/>
                </a:cubicBezTo>
                <a:cubicBezTo>
                  <a:pt x="53" y="39"/>
                  <a:pt x="52" y="33"/>
                  <a:pt x="49" y="26"/>
                </a:cubicBezTo>
                <a:cubicBezTo>
                  <a:pt x="47" y="21"/>
                  <a:pt x="46" y="18"/>
                  <a:pt x="46" y="18"/>
                </a:cubicBezTo>
                <a:cubicBezTo>
                  <a:pt x="44" y="10"/>
                  <a:pt x="44" y="10"/>
                  <a:pt x="44" y="10"/>
                </a:cubicBezTo>
                <a:lnTo>
                  <a:pt x="52" y="10"/>
                </a:lnTo>
                <a:close/>
                <a:moveTo>
                  <a:pt x="144" y="144"/>
                </a:moveTo>
                <a:cubicBezTo>
                  <a:pt x="143" y="148"/>
                  <a:pt x="142" y="150"/>
                  <a:pt x="139" y="153"/>
                </a:cubicBezTo>
                <a:cubicBezTo>
                  <a:pt x="137" y="155"/>
                  <a:pt x="134" y="156"/>
                  <a:pt x="131" y="156"/>
                </a:cubicBezTo>
                <a:cubicBezTo>
                  <a:pt x="121" y="158"/>
                  <a:pt x="106" y="158"/>
                  <a:pt x="85" y="158"/>
                </a:cubicBezTo>
                <a:cubicBezTo>
                  <a:pt x="65" y="158"/>
                  <a:pt x="49" y="158"/>
                  <a:pt x="39" y="156"/>
                </a:cubicBezTo>
                <a:cubicBezTo>
                  <a:pt x="36" y="156"/>
                  <a:pt x="33" y="155"/>
                  <a:pt x="31" y="153"/>
                </a:cubicBezTo>
                <a:cubicBezTo>
                  <a:pt x="29" y="150"/>
                  <a:pt x="27" y="148"/>
                  <a:pt x="26" y="144"/>
                </a:cubicBezTo>
                <a:cubicBezTo>
                  <a:pt x="25" y="138"/>
                  <a:pt x="24" y="129"/>
                  <a:pt x="24" y="116"/>
                </a:cubicBezTo>
                <a:cubicBezTo>
                  <a:pt x="24" y="103"/>
                  <a:pt x="25" y="93"/>
                  <a:pt x="26" y="87"/>
                </a:cubicBezTo>
                <a:cubicBezTo>
                  <a:pt x="27" y="83"/>
                  <a:pt x="29" y="81"/>
                  <a:pt x="31" y="78"/>
                </a:cubicBezTo>
                <a:cubicBezTo>
                  <a:pt x="33" y="76"/>
                  <a:pt x="36" y="75"/>
                  <a:pt x="39" y="75"/>
                </a:cubicBezTo>
                <a:cubicBezTo>
                  <a:pt x="50" y="74"/>
                  <a:pt x="65" y="73"/>
                  <a:pt x="85" y="73"/>
                </a:cubicBezTo>
                <a:cubicBezTo>
                  <a:pt x="106" y="73"/>
                  <a:pt x="121" y="74"/>
                  <a:pt x="131" y="75"/>
                </a:cubicBezTo>
                <a:cubicBezTo>
                  <a:pt x="134" y="75"/>
                  <a:pt x="137" y="76"/>
                  <a:pt x="139" y="78"/>
                </a:cubicBezTo>
                <a:cubicBezTo>
                  <a:pt x="142" y="81"/>
                  <a:pt x="143" y="83"/>
                  <a:pt x="144" y="87"/>
                </a:cubicBezTo>
                <a:cubicBezTo>
                  <a:pt x="146" y="93"/>
                  <a:pt x="146" y="102"/>
                  <a:pt x="146" y="116"/>
                </a:cubicBezTo>
                <a:cubicBezTo>
                  <a:pt x="146" y="129"/>
                  <a:pt x="146" y="138"/>
                  <a:pt x="144" y="144"/>
                </a:cubicBezTo>
                <a:close/>
                <a:moveTo>
                  <a:pt x="144" y="144"/>
                </a:moveTo>
                <a:cubicBezTo>
                  <a:pt x="144" y="144"/>
                  <a:pt x="144" y="144"/>
                  <a:pt x="144" y="14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88" name="Freeform 129"/>
          <p:cNvSpPr>
            <a:spLocks noEditPoints="1"/>
          </p:cNvSpPr>
          <p:nvPr/>
        </p:nvSpPr>
        <p:spPr bwMode="auto">
          <a:xfrm>
            <a:off x="1009651" y="4600576"/>
            <a:ext cx="25400" cy="53975"/>
          </a:xfrm>
          <a:custGeom>
            <a:avLst/>
            <a:gdLst>
              <a:gd name="T0" fmla="*/ 0 w 16"/>
              <a:gd name="T1" fmla="*/ 5 h 34"/>
              <a:gd name="T2" fmla="*/ 5 w 16"/>
              <a:gd name="T3" fmla="*/ 5 h 34"/>
              <a:gd name="T4" fmla="*/ 5 w 16"/>
              <a:gd name="T5" fmla="*/ 34 h 34"/>
              <a:gd name="T6" fmla="*/ 10 w 16"/>
              <a:gd name="T7" fmla="*/ 34 h 34"/>
              <a:gd name="T8" fmla="*/ 10 w 16"/>
              <a:gd name="T9" fmla="*/ 5 h 34"/>
              <a:gd name="T10" fmla="*/ 16 w 16"/>
              <a:gd name="T11" fmla="*/ 5 h 34"/>
              <a:gd name="T12" fmla="*/ 16 w 16"/>
              <a:gd name="T13" fmla="*/ 0 h 34"/>
              <a:gd name="T14" fmla="*/ 0 w 16"/>
              <a:gd name="T15" fmla="*/ 0 h 34"/>
              <a:gd name="T16" fmla="*/ 0 w 16"/>
              <a:gd name="T17" fmla="*/ 5 h 34"/>
              <a:gd name="T18" fmla="*/ 0 w 16"/>
              <a:gd name="T19" fmla="*/ 5 h 34"/>
              <a:gd name="T20" fmla="*/ 0 w 16"/>
              <a:gd name="T2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4">
                <a:moveTo>
                  <a:pt x="0" y="5"/>
                </a:moveTo>
                <a:lnTo>
                  <a:pt x="5" y="5"/>
                </a:lnTo>
                <a:lnTo>
                  <a:pt x="5" y="34"/>
                </a:lnTo>
                <a:lnTo>
                  <a:pt x="10" y="34"/>
                </a:lnTo>
                <a:lnTo>
                  <a:pt x="10" y="5"/>
                </a:lnTo>
                <a:lnTo>
                  <a:pt x="16" y="5"/>
                </a:lnTo>
                <a:lnTo>
                  <a:pt x="16" y="0"/>
                </a:lnTo>
                <a:lnTo>
                  <a:pt x="0" y="0"/>
                </a:lnTo>
                <a:lnTo>
                  <a:pt x="0" y="5"/>
                </a:lnTo>
                <a:close/>
                <a:moveTo>
                  <a:pt x="0" y="5"/>
                </a:move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89" name="Freeform 130"/>
          <p:cNvSpPr>
            <a:spLocks noEditPoints="1"/>
          </p:cNvSpPr>
          <p:nvPr/>
        </p:nvSpPr>
        <p:spPr bwMode="auto">
          <a:xfrm>
            <a:off x="1009651" y="4600576"/>
            <a:ext cx="25400" cy="53975"/>
          </a:xfrm>
          <a:custGeom>
            <a:avLst/>
            <a:gdLst>
              <a:gd name="T0" fmla="*/ 0 w 16"/>
              <a:gd name="T1" fmla="*/ 5 h 34"/>
              <a:gd name="T2" fmla="*/ 5 w 16"/>
              <a:gd name="T3" fmla="*/ 5 h 34"/>
              <a:gd name="T4" fmla="*/ 5 w 16"/>
              <a:gd name="T5" fmla="*/ 34 h 34"/>
              <a:gd name="T6" fmla="*/ 10 w 16"/>
              <a:gd name="T7" fmla="*/ 34 h 34"/>
              <a:gd name="T8" fmla="*/ 10 w 16"/>
              <a:gd name="T9" fmla="*/ 5 h 34"/>
              <a:gd name="T10" fmla="*/ 16 w 16"/>
              <a:gd name="T11" fmla="*/ 5 h 34"/>
              <a:gd name="T12" fmla="*/ 16 w 16"/>
              <a:gd name="T13" fmla="*/ 0 h 34"/>
              <a:gd name="T14" fmla="*/ 0 w 16"/>
              <a:gd name="T15" fmla="*/ 0 h 34"/>
              <a:gd name="T16" fmla="*/ 0 w 16"/>
              <a:gd name="T17" fmla="*/ 5 h 34"/>
              <a:gd name="T18" fmla="*/ 0 w 16"/>
              <a:gd name="T19" fmla="*/ 5 h 34"/>
              <a:gd name="T20" fmla="*/ 0 w 16"/>
              <a:gd name="T2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4">
                <a:moveTo>
                  <a:pt x="0" y="5"/>
                </a:moveTo>
                <a:lnTo>
                  <a:pt x="5" y="5"/>
                </a:lnTo>
                <a:lnTo>
                  <a:pt x="5" y="34"/>
                </a:lnTo>
                <a:lnTo>
                  <a:pt x="10" y="34"/>
                </a:lnTo>
                <a:lnTo>
                  <a:pt x="10" y="5"/>
                </a:lnTo>
                <a:lnTo>
                  <a:pt x="16" y="5"/>
                </a:lnTo>
                <a:lnTo>
                  <a:pt x="16" y="0"/>
                </a:lnTo>
                <a:lnTo>
                  <a:pt x="0" y="0"/>
                </a:lnTo>
                <a:lnTo>
                  <a:pt x="0" y="5"/>
                </a:lnTo>
                <a:moveTo>
                  <a:pt x="0" y="5"/>
                </a:moveTo>
                <a:lnTo>
                  <a:pt x="0" y="5"/>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90" name="Freeform 131"/>
          <p:cNvSpPr>
            <a:spLocks noEditPoints="1"/>
          </p:cNvSpPr>
          <p:nvPr/>
        </p:nvSpPr>
        <p:spPr bwMode="auto">
          <a:xfrm>
            <a:off x="1035052" y="4613276"/>
            <a:ext cx="20637" cy="41275"/>
          </a:xfrm>
          <a:custGeom>
            <a:avLst/>
            <a:gdLst>
              <a:gd name="T0" fmla="*/ 14 w 21"/>
              <a:gd name="T1" fmla="*/ 31 h 42"/>
              <a:gd name="T2" fmla="*/ 9 w 21"/>
              <a:gd name="T3" fmla="*/ 35 h 42"/>
              <a:gd name="T4" fmla="*/ 7 w 21"/>
              <a:gd name="T5" fmla="*/ 33 h 42"/>
              <a:gd name="T6" fmla="*/ 7 w 21"/>
              <a:gd name="T7" fmla="*/ 30 h 42"/>
              <a:gd name="T8" fmla="*/ 7 w 21"/>
              <a:gd name="T9" fmla="*/ 0 h 42"/>
              <a:gd name="T10" fmla="*/ 0 w 21"/>
              <a:gd name="T11" fmla="*/ 0 h 42"/>
              <a:gd name="T12" fmla="*/ 0 w 21"/>
              <a:gd name="T13" fmla="*/ 32 h 42"/>
              <a:gd name="T14" fmla="*/ 1 w 21"/>
              <a:gd name="T15" fmla="*/ 38 h 42"/>
              <a:gd name="T16" fmla="*/ 5 w 21"/>
              <a:gd name="T17" fmla="*/ 42 h 42"/>
              <a:gd name="T18" fmla="*/ 14 w 21"/>
              <a:gd name="T19" fmla="*/ 37 h 42"/>
              <a:gd name="T20" fmla="*/ 14 w 21"/>
              <a:gd name="T21" fmla="*/ 41 h 42"/>
              <a:gd name="T22" fmla="*/ 21 w 21"/>
              <a:gd name="T23" fmla="*/ 41 h 42"/>
              <a:gd name="T24" fmla="*/ 21 w 21"/>
              <a:gd name="T25" fmla="*/ 0 h 42"/>
              <a:gd name="T26" fmla="*/ 14 w 21"/>
              <a:gd name="T27" fmla="*/ 0 h 42"/>
              <a:gd name="T28" fmla="*/ 14 w 21"/>
              <a:gd name="T29" fmla="*/ 31 h 42"/>
              <a:gd name="T30" fmla="*/ 14 w 21"/>
              <a:gd name="T31" fmla="*/ 31 h 42"/>
              <a:gd name="T32" fmla="*/ 14 w 21"/>
              <a:gd name="T33"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42">
                <a:moveTo>
                  <a:pt x="14" y="31"/>
                </a:moveTo>
                <a:cubicBezTo>
                  <a:pt x="12" y="34"/>
                  <a:pt x="11" y="35"/>
                  <a:pt x="9" y="35"/>
                </a:cubicBezTo>
                <a:cubicBezTo>
                  <a:pt x="8" y="35"/>
                  <a:pt x="8" y="34"/>
                  <a:pt x="7" y="33"/>
                </a:cubicBezTo>
                <a:cubicBezTo>
                  <a:pt x="7" y="33"/>
                  <a:pt x="7" y="32"/>
                  <a:pt x="7" y="30"/>
                </a:cubicBezTo>
                <a:cubicBezTo>
                  <a:pt x="7" y="0"/>
                  <a:pt x="7" y="0"/>
                  <a:pt x="7" y="0"/>
                </a:cubicBezTo>
                <a:cubicBezTo>
                  <a:pt x="0" y="0"/>
                  <a:pt x="0" y="0"/>
                  <a:pt x="0" y="0"/>
                </a:cubicBezTo>
                <a:cubicBezTo>
                  <a:pt x="0" y="32"/>
                  <a:pt x="0" y="32"/>
                  <a:pt x="0" y="32"/>
                </a:cubicBezTo>
                <a:cubicBezTo>
                  <a:pt x="0" y="35"/>
                  <a:pt x="0" y="37"/>
                  <a:pt x="1" y="38"/>
                </a:cubicBezTo>
                <a:cubicBezTo>
                  <a:pt x="1" y="40"/>
                  <a:pt x="3" y="42"/>
                  <a:pt x="5" y="42"/>
                </a:cubicBezTo>
                <a:cubicBezTo>
                  <a:pt x="8" y="42"/>
                  <a:pt x="11" y="40"/>
                  <a:pt x="14" y="37"/>
                </a:cubicBezTo>
                <a:cubicBezTo>
                  <a:pt x="14" y="41"/>
                  <a:pt x="14" y="41"/>
                  <a:pt x="14" y="41"/>
                </a:cubicBezTo>
                <a:cubicBezTo>
                  <a:pt x="21" y="41"/>
                  <a:pt x="21" y="41"/>
                  <a:pt x="21" y="41"/>
                </a:cubicBezTo>
                <a:cubicBezTo>
                  <a:pt x="21" y="0"/>
                  <a:pt x="21" y="0"/>
                  <a:pt x="21" y="0"/>
                </a:cubicBezTo>
                <a:cubicBezTo>
                  <a:pt x="14" y="0"/>
                  <a:pt x="14" y="0"/>
                  <a:pt x="14" y="0"/>
                </a:cubicBezTo>
                <a:lnTo>
                  <a:pt x="14" y="31"/>
                </a:lnTo>
                <a:close/>
                <a:moveTo>
                  <a:pt x="14" y="31"/>
                </a:moveTo>
                <a:cubicBezTo>
                  <a:pt x="14" y="31"/>
                  <a:pt x="14" y="31"/>
                  <a:pt x="14" y="3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91" name="Freeform 132"/>
          <p:cNvSpPr>
            <a:spLocks noEditPoints="1"/>
          </p:cNvSpPr>
          <p:nvPr/>
        </p:nvSpPr>
        <p:spPr bwMode="auto">
          <a:xfrm>
            <a:off x="1063627" y="4600576"/>
            <a:ext cx="20637" cy="53975"/>
          </a:xfrm>
          <a:custGeom>
            <a:avLst/>
            <a:gdLst>
              <a:gd name="T0" fmla="*/ 15 w 21"/>
              <a:gd name="T1" fmla="*/ 14 h 56"/>
              <a:gd name="T2" fmla="*/ 7 w 21"/>
              <a:gd name="T3" fmla="*/ 18 h 56"/>
              <a:gd name="T4" fmla="*/ 7 w 21"/>
              <a:gd name="T5" fmla="*/ 0 h 56"/>
              <a:gd name="T6" fmla="*/ 0 w 21"/>
              <a:gd name="T7" fmla="*/ 0 h 56"/>
              <a:gd name="T8" fmla="*/ 0 w 21"/>
              <a:gd name="T9" fmla="*/ 55 h 56"/>
              <a:gd name="T10" fmla="*/ 7 w 21"/>
              <a:gd name="T11" fmla="*/ 55 h 56"/>
              <a:gd name="T12" fmla="*/ 7 w 21"/>
              <a:gd name="T13" fmla="*/ 51 h 56"/>
              <a:gd name="T14" fmla="*/ 15 w 21"/>
              <a:gd name="T15" fmla="*/ 56 h 56"/>
              <a:gd name="T16" fmla="*/ 20 w 21"/>
              <a:gd name="T17" fmla="*/ 51 h 56"/>
              <a:gd name="T18" fmla="*/ 21 w 21"/>
              <a:gd name="T19" fmla="*/ 43 h 56"/>
              <a:gd name="T20" fmla="*/ 21 w 21"/>
              <a:gd name="T21" fmla="*/ 27 h 56"/>
              <a:gd name="T22" fmla="*/ 20 w 21"/>
              <a:gd name="T23" fmla="*/ 18 h 56"/>
              <a:gd name="T24" fmla="*/ 15 w 21"/>
              <a:gd name="T25" fmla="*/ 14 h 56"/>
              <a:gd name="T26" fmla="*/ 14 w 21"/>
              <a:gd name="T27" fmla="*/ 43 h 56"/>
              <a:gd name="T28" fmla="*/ 11 w 21"/>
              <a:gd name="T29" fmla="*/ 49 h 56"/>
              <a:gd name="T30" fmla="*/ 7 w 21"/>
              <a:gd name="T31" fmla="*/ 47 h 56"/>
              <a:gd name="T32" fmla="*/ 7 w 21"/>
              <a:gd name="T33" fmla="*/ 22 h 56"/>
              <a:gd name="T34" fmla="*/ 11 w 21"/>
              <a:gd name="T35" fmla="*/ 20 h 56"/>
              <a:gd name="T36" fmla="*/ 14 w 21"/>
              <a:gd name="T37" fmla="*/ 26 h 56"/>
              <a:gd name="T38" fmla="*/ 14 w 21"/>
              <a:gd name="T39" fmla="*/ 43 h 56"/>
              <a:gd name="T40" fmla="*/ 14 w 21"/>
              <a:gd name="T41" fmla="*/ 43 h 56"/>
              <a:gd name="T42" fmla="*/ 14 w 21"/>
              <a:gd name="T43"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56">
                <a:moveTo>
                  <a:pt x="15" y="14"/>
                </a:moveTo>
                <a:cubicBezTo>
                  <a:pt x="12" y="14"/>
                  <a:pt x="9" y="15"/>
                  <a:pt x="7" y="18"/>
                </a:cubicBezTo>
                <a:cubicBezTo>
                  <a:pt x="7" y="0"/>
                  <a:pt x="7" y="0"/>
                  <a:pt x="7" y="0"/>
                </a:cubicBezTo>
                <a:cubicBezTo>
                  <a:pt x="0" y="0"/>
                  <a:pt x="0" y="0"/>
                  <a:pt x="0" y="0"/>
                </a:cubicBezTo>
                <a:cubicBezTo>
                  <a:pt x="0" y="55"/>
                  <a:pt x="0" y="55"/>
                  <a:pt x="0" y="55"/>
                </a:cubicBezTo>
                <a:cubicBezTo>
                  <a:pt x="7" y="55"/>
                  <a:pt x="7" y="55"/>
                  <a:pt x="7" y="55"/>
                </a:cubicBezTo>
                <a:cubicBezTo>
                  <a:pt x="7" y="51"/>
                  <a:pt x="7" y="51"/>
                  <a:pt x="7" y="51"/>
                </a:cubicBezTo>
                <a:cubicBezTo>
                  <a:pt x="9" y="54"/>
                  <a:pt x="12" y="56"/>
                  <a:pt x="15" y="56"/>
                </a:cubicBezTo>
                <a:cubicBezTo>
                  <a:pt x="18" y="56"/>
                  <a:pt x="20" y="54"/>
                  <a:pt x="20" y="51"/>
                </a:cubicBezTo>
                <a:cubicBezTo>
                  <a:pt x="21" y="49"/>
                  <a:pt x="21" y="47"/>
                  <a:pt x="21" y="43"/>
                </a:cubicBezTo>
                <a:cubicBezTo>
                  <a:pt x="21" y="27"/>
                  <a:pt x="21" y="27"/>
                  <a:pt x="21" y="27"/>
                </a:cubicBezTo>
                <a:cubicBezTo>
                  <a:pt x="21" y="23"/>
                  <a:pt x="21" y="20"/>
                  <a:pt x="20" y="18"/>
                </a:cubicBezTo>
                <a:cubicBezTo>
                  <a:pt x="20" y="15"/>
                  <a:pt x="18" y="14"/>
                  <a:pt x="15" y="14"/>
                </a:cubicBezTo>
                <a:close/>
                <a:moveTo>
                  <a:pt x="14" y="43"/>
                </a:moveTo>
                <a:cubicBezTo>
                  <a:pt x="14" y="47"/>
                  <a:pt x="13" y="49"/>
                  <a:pt x="11" y="49"/>
                </a:cubicBezTo>
                <a:cubicBezTo>
                  <a:pt x="9" y="49"/>
                  <a:pt x="8" y="48"/>
                  <a:pt x="7" y="47"/>
                </a:cubicBezTo>
                <a:cubicBezTo>
                  <a:pt x="7" y="22"/>
                  <a:pt x="7" y="22"/>
                  <a:pt x="7" y="22"/>
                </a:cubicBezTo>
                <a:cubicBezTo>
                  <a:pt x="8" y="21"/>
                  <a:pt x="9" y="20"/>
                  <a:pt x="11" y="20"/>
                </a:cubicBezTo>
                <a:cubicBezTo>
                  <a:pt x="13" y="20"/>
                  <a:pt x="14" y="22"/>
                  <a:pt x="14" y="26"/>
                </a:cubicBezTo>
                <a:lnTo>
                  <a:pt x="14" y="43"/>
                </a:lnTo>
                <a:close/>
                <a:moveTo>
                  <a:pt x="14" y="43"/>
                </a:moveTo>
                <a:cubicBezTo>
                  <a:pt x="14" y="43"/>
                  <a:pt x="14" y="43"/>
                  <a:pt x="14" y="4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92" name="Freeform 133"/>
          <p:cNvSpPr>
            <a:spLocks noEditPoints="1"/>
          </p:cNvSpPr>
          <p:nvPr/>
        </p:nvSpPr>
        <p:spPr bwMode="auto">
          <a:xfrm>
            <a:off x="1089027" y="4613276"/>
            <a:ext cx="22225" cy="41275"/>
          </a:xfrm>
          <a:custGeom>
            <a:avLst/>
            <a:gdLst>
              <a:gd name="T0" fmla="*/ 15 w 22"/>
              <a:gd name="T1" fmla="*/ 29 h 42"/>
              <a:gd name="T2" fmla="*/ 15 w 22"/>
              <a:gd name="T3" fmla="*/ 31 h 42"/>
              <a:gd name="T4" fmla="*/ 14 w 22"/>
              <a:gd name="T5" fmla="*/ 32 h 42"/>
              <a:gd name="T6" fmla="*/ 11 w 22"/>
              <a:gd name="T7" fmla="*/ 35 h 42"/>
              <a:gd name="T8" fmla="*/ 7 w 22"/>
              <a:gd name="T9" fmla="*/ 29 h 42"/>
              <a:gd name="T10" fmla="*/ 7 w 22"/>
              <a:gd name="T11" fmla="*/ 22 h 42"/>
              <a:gd name="T12" fmla="*/ 22 w 22"/>
              <a:gd name="T13" fmla="*/ 22 h 42"/>
              <a:gd name="T14" fmla="*/ 22 w 22"/>
              <a:gd name="T15" fmla="*/ 13 h 42"/>
              <a:gd name="T16" fmla="*/ 20 w 22"/>
              <a:gd name="T17" fmla="*/ 4 h 42"/>
              <a:gd name="T18" fmla="*/ 11 w 22"/>
              <a:gd name="T19" fmla="*/ 0 h 42"/>
              <a:gd name="T20" fmla="*/ 2 w 22"/>
              <a:gd name="T21" fmla="*/ 4 h 42"/>
              <a:gd name="T22" fmla="*/ 0 w 22"/>
              <a:gd name="T23" fmla="*/ 13 h 42"/>
              <a:gd name="T24" fmla="*/ 0 w 22"/>
              <a:gd name="T25" fmla="*/ 28 h 42"/>
              <a:gd name="T26" fmla="*/ 2 w 22"/>
              <a:gd name="T27" fmla="*/ 37 h 42"/>
              <a:gd name="T28" fmla="*/ 11 w 22"/>
              <a:gd name="T29" fmla="*/ 42 h 42"/>
              <a:gd name="T30" fmla="*/ 20 w 22"/>
              <a:gd name="T31" fmla="*/ 37 h 42"/>
              <a:gd name="T32" fmla="*/ 22 w 22"/>
              <a:gd name="T33" fmla="*/ 33 h 42"/>
              <a:gd name="T34" fmla="*/ 22 w 22"/>
              <a:gd name="T35" fmla="*/ 28 h 42"/>
              <a:gd name="T36" fmla="*/ 22 w 22"/>
              <a:gd name="T37" fmla="*/ 27 h 42"/>
              <a:gd name="T38" fmla="*/ 15 w 22"/>
              <a:gd name="T39" fmla="*/ 27 h 42"/>
              <a:gd name="T40" fmla="*/ 15 w 22"/>
              <a:gd name="T41" fmla="*/ 29 h 42"/>
              <a:gd name="T42" fmla="*/ 7 w 22"/>
              <a:gd name="T43" fmla="*/ 12 h 42"/>
              <a:gd name="T44" fmla="*/ 11 w 22"/>
              <a:gd name="T45" fmla="*/ 6 h 42"/>
              <a:gd name="T46" fmla="*/ 15 w 22"/>
              <a:gd name="T47" fmla="*/ 12 h 42"/>
              <a:gd name="T48" fmla="*/ 15 w 22"/>
              <a:gd name="T49" fmla="*/ 16 h 42"/>
              <a:gd name="T50" fmla="*/ 7 w 22"/>
              <a:gd name="T51" fmla="*/ 16 h 42"/>
              <a:gd name="T52" fmla="*/ 7 w 22"/>
              <a:gd name="T53" fmla="*/ 12 h 42"/>
              <a:gd name="T54" fmla="*/ 7 w 22"/>
              <a:gd name="T55" fmla="*/ 12 h 42"/>
              <a:gd name="T56" fmla="*/ 7 w 22"/>
              <a:gd name="T57"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42">
                <a:moveTo>
                  <a:pt x="15" y="29"/>
                </a:moveTo>
                <a:cubicBezTo>
                  <a:pt x="15" y="30"/>
                  <a:pt x="15" y="31"/>
                  <a:pt x="15" y="31"/>
                </a:cubicBezTo>
                <a:cubicBezTo>
                  <a:pt x="14" y="32"/>
                  <a:pt x="14" y="32"/>
                  <a:pt x="14" y="32"/>
                </a:cubicBezTo>
                <a:cubicBezTo>
                  <a:pt x="14" y="34"/>
                  <a:pt x="13" y="35"/>
                  <a:pt x="11" y="35"/>
                </a:cubicBezTo>
                <a:cubicBezTo>
                  <a:pt x="9" y="35"/>
                  <a:pt x="7" y="33"/>
                  <a:pt x="7" y="29"/>
                </a:cubicBezTo>
                <a:cubicBezTo>
                  <a:pt x="7" y="22"/>
                  <a:pt x="7" y="22"/>
                  <a:pt x="7" y="22"/>
                </a:cubicBezTo>
                <a:cubicBezTo>
                  <a:pt x="22" y="22"/>
                  <a:pt x="22" y="22"/>
                  <a:pt x="22" y="22"/>
                </a:cubicBezTo>
                <a:cubicBezTo>
                  <a:pt x="22" y="13"/>
                  <a:pt x="22" y="13"/>
                  <a:pt x="22" y="13"/>
                </a:cubicBezTo>
                <a:cubicBezTo>
                  <a:pt x="22" y="9"/>
                  <a:pt x="21" y="6"/>
                  <a:pt x="20" y="4"/>
                </a:cubicBezTo>
                <a:cubicBezTo>
                  <a:pt x="18" y="1"/>
                  <a:pt x="15" y="0"/>
                  <a:pt x="11" y="0"/>
                </a:cubicBezTo>
                <a:cubicBezTo>
                  <a:pt x="7" y="0"/>
                  <a:pt x="4" y="1"/>
                  <a:pt x="2" y="4"/>
                </a:cubicBezTo>
                <a:cubicBezTo>
                  <a:pt x="1" y="6"/>
                  <a:pt x="0" y="9"/>
                  <a:pt x="0" y="13"/>
                </a:cubicBezTo>
                <a:cubicBezTo>
                  <a:pt x="0" y="28"/>
                  <a:pt x="0" y="28"/>
                  <a:pt x="0" y="28"/>
                </a:cubicBezTo>
                <a:cubicBezTo>
                  <a:pt x="0" y="32"/>
                  <a:pt x="1" y="35"/>
                  <a:pt x="2" y="37"/>
                </a:cubicBezTo>
                <a:cubicBezTo>
                  <a:pt x="5" y="40"/>
                  <a:pt x="8" y="42"/>
                  <a:pt x="11" y="42"/>
                </a:cubicBezTo>
                <a:cubicBezTo>
                  <a:pt x="15" y="42"/>
                  <a:pt x="18" y="40"/>
                  <a:pt x="20" y="37"/>
                </a:cubicBezTo>
                <a:cubicBezTo>
                  <a:pt x="21" y="36"/>
                  <a:pt x="22" y="34"/>
                  <a:pt x="22" y="33"/>
                </a:cubicBezTo>
                <a:cubicBezTo>
                  <a:pt x="22" y="32"/>
                  <a:pt x="22" y="30"/>
                  <a:pt x="22" y="28"/>
                </a:cubicBezTo>
                <a:cubicBezTo>
                  <a:pt x="22" y="27"/>
                  <a:pt x="22" y="27"/>
                  <a:pt x="22" y="27"/>
                </a:cubicBezTo>
                <a:cubicBezTo>
                  <a:pt x="15" y="27"/>
                  <a:pt x="15" y="27"/>
                  <a:pt x="15" y="27"/>
                </a:cubicBezTo>
                <a:lnTo>
                  <a:pt x="15" y="29"/>
                </a:lnTo>
                <a:close/>
                <a:moveTo>
                  <a:pt x="7" y="12"/>
                </a:moveTo>
                <a:cubicBezTo>
                  <a:pt x="7" y="8"/>
                  <a:pt x="9" y="6"/>
                  <a:pt x="11" y="6"/>
                </a:cubicBezTo>
                <a:cubicBezTo>
                  <a:pt x="13" y="6"/>
                  <a:pt x="15" y="8"/>
                  <a:pt x="15" y="12"/>
                </a:cubicBezTo>
                <a:cubicBezTo>
                  <a:pt x="15" y="16"/>
                  <a:pt x="15" y="16"/>
                  <a:pt x="15" y="16"/>
                </a:cubicBezTo>
                <a:cubicBezTo>
                  <a:pt x="7" y="16"/>
                  <a:pt x="7" y="16"/>
                  <a:pt x="7" y="16"/>
                </a:cubicBezTo>
                <a:lnTo>
                  <a:pt x="7" y="12"/>
                </a:lnTo>
                <a:close/>
                <a:moveTo>
                  <a:pt x="7" y="12"/>
                </a:moveTo>
                <a:cubicBezTo>
                  <a:pt x="7" y="12"/>
                  <a:pt x="7" y="12"/>
                  <a:pt x="7" y="1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93" name="Freeform 134"/>
          <p:cNvSpPr>
            <a:spLocks noEditPoints="1"/>
          </p:cNvSpPr>
          <p:nvPr/>
        </p:nvSpPr>
        <p:spPr bwMode="auto">
          <a:xfrm>
            <a:off x="1055689" y="4545013"/>
            <a:ext cx="6350" cy="26988"/>
          </a:xfrm>
          <a:custGeom>
            <a:avLst/>
            <a:gdLst>
              <a:gd name="T0" fmla="*/ 3 w 7"/>
              <a:gd name="T1" fmla="*/ 28 h 28"/>
              <a:gd name="T2" fmla="*/ 7 w 7"/>
              <a:gd name="T3" fmla="*/ 23 h 28"/>
              <a:gd name="T4" fmla="*/ 7 w 7"/>
              <a:gd name="T5" fmla="*/ 5 h 28"/>
              <a:gd name="T6" fmla="*/ 3 w 7"/>
              <a:gd name="T7" fmla="*/ 0 h 28"/>
              <a:gd name="T8" fmla="*/ 0 w 7"/>
              <a:gd name="T9" fmla="*/ 5 h 28"/>
              <a:gd name="T10" fmla="*/ 0 w 7"/>
              <a:gd name="T11" fmla="*/ 23 h 28"/>
              <a:gd name="T12" fmla="*/ 3 w 7"/>
              <a:gd name="T13" fmla="*/ 28 h 28"/>
              <a:gd name="T14" fmla="*/ 3 w 7"/>
              <a:gd name="T15" fmla="*/ 28 h 28"/>
              <a:gd name="T16" fmla="*/ 3 w 7"/>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8">
                <a:moveTo>
                  <a:pt x="3" y="28"/>
                </a:moveTo>
                <a:cubicBezTo>
                  <a:pt x="6" y="28"/>
                  <a:pt x="7" y="26"/>
                  <a:pt x="7" y="23"/>
                </a:cubicBezTo>
                <a:cubicBezTo>
                  <a:pt x="7" y="5"/>
                  <a:pt x="7" y="5"/>
                  <a:pt x="7" y="5"/>
                </a:cubicBezTo>
                <a:cubicBezTo>
                  <a:pt x="7" y="1"/>
                  <a:pt x="6" y="0"/>
                  <a:pt x="3" y="0"/>
                </a:cubicBezTo>
                <a:cubicBezTo>
                  <a:pt x="1" y="0"/>
                  <a:pt x="0" y="1"/>
                  <a:pt x="0" y="5"/>
                </a:cubicBezTo>
                <a:cubicBezTo>
                  <a:pt x="0" y="23"/>
                  <a:pt x="0" y="23"/>
                  <a:pt x="0" y="23"/>
                </a:cubicBezTo>
                <a:cubicBezTo>
                  <a:pt x="0" y="26"/>
                  <a:pt x="1" y="28"/>
                  <a:pt x="3" y="28"/>
                </a:cubicBezTo>
                <a:close/>
                <a:moveTo>
                  <a:pt x="3" y="28"/>
                </a:moveTo>
                <a:cubicBezTo>
                  <a:pt x="3" y="28"/>
                  <a:pt x="3" y="28"/>
                  <a:pt x="3" y="2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94" name="Freeform 135"/>
          <p:cNvSpPr>
            <a:spLocks noEditPoints="1"/>
          </p:cNvSpPr>
          <p:nvPr/>
        </p:nvSpPr>
        <p:spPr bwMode="auto">
          <a:xfrm>
            <a:off x="1246189" y="4568825"/>
            <a:ext cx="161925" cy="112713"/>
          </a:xfrm>
          <a:custGeom>
            <a:avLst/>
            <a:gdLst>
              <a:gd name="T0" fmla="*/ 156 w 165"/>
              <a:gd name="T1" fmla="*/ 7 h 114"/>
              <a:gd name="T2" fmla="*/ 83 w 165"/>
              <a:gd name="T3" fmla="*/ 0 h 114"/>
              <a:gd name="T4" fmla="*/ 10 w 165"/>
              <a:gd name="T5" fmla="*/ 7 h 114"/>
              <a:gd name="T6" fmla="*/ 0 w 165"/>
              <a:gd name="T7" fmla="*/ 57 h 114"/>
              <a:gd name="T8" fmla="*/ 10 w 165"/>
              <a:gd name="T9" fmla="*/ 107 h 114"/>
              <a:gd name="T10" fmla="*/ 83 w 165"/>
              <a:gd name="T11" fmla="*/ 114 h 114"/>
              <a:gd name="T12" fmla="*/ 156 w 165"/>
              <a:gd name="T13" fmla="*/ 107 h 114"/>
              <a:gd name="T14" fmla="*/ 165 w 165"/>
              <a:gd name="T15" fmla="*/ 57 h 114"/>
              <a:gd name="T16" fmla="*/ 47 w 165"/>
              <a:gd name="T17" fmla="*/ 29 h 114"/>
              <a:gd name="T18" fmla="*/ 36 w 165"/>
              <a:gd name="T19" fmla="*/ 93 h 114"/>
              <a:gd name="T20" fmla="*/ 24 w 165"/>
              <a:gd name="T21" fmla="*/ 29 h 114"/>
              <a:gd name="T22" fmla="*/ 13 w 165"/>
              <a:gd name="T23" fmla="*/ 19 h 114"/>
              <a:gd name="T24" fmla="*/ 47 w 165"/>
              <a:gd name="T25" fmla="*/ 29 h 114"/>
              <a:gd name="T26" fmla="*/ 68 w 165"/>
              <a:gd name="T27" fmla="*/ 93 h 114"/>
              <a:gd name="T28" fmla="*/ 56 w 165"/>
              <a:gd name="T29" fmla="*/ 93 h 114"/>
              <a:gd name="T30" fmla="*/ 49 w 165"/>
              <a:gd name="T31" fmla="*/ 81 h 114"/>
              <a:gd name="T32" fmla="*/ 59 w 165"/>
              <a:gd name="T33" fmla="*/ 38 h 114"/>
              <a:gd name="T34" fmla="*/ 59 w 165"/>
              <a:gd name="T35" fmla="*/ 82 h 114"/>
              <a:gd name="T36" fmla="*/ 68 w 165"/>
              <a:gd name="T37" fmla="*/ 80 h 114"/>
              <a:gd name="T38" fmla="*/ 77 w 165"/>
              <a:gd name="T39" fmla="*/ 38 h 114"/>
              <a:gd name="T40" fmla="*/ 115 w 165"/>
              <a:gd name="T41" fmla="*/ 76 h 114"/>
              <a:gd name="T42" fmla="*/ 106 w 165"/>
              <a:gd name="T43" fmla="*/ 93 h 114"/>
              <a:gd name="T44" fmla="*/ 96 w 165"/>
              <a:gd name="T45" fmla="*/ 93 h 114"/>
              <a:gd name="T46" fmla="*/ 86 w 165"/>
              <a:gd name="T47" fmla="*/ 19 h 114"/>
              <a:gd name="T48" fmla="*/ 96 w 165"/>
              <a:gd name="T49" fmla="*/ 43 h 114"/>
              <a:gd name="T50" fmla="*/ 114 w 165"/>
              <a:gd name="T51" fmla="*/ 43 h 114"/>
              <a:gd name="T52" fmla="*/ 115 w 165"/>
              <a:gd name="T53" fmla="*/ 76 h 114"/>
              <a:gd name="T54" fmla="*/ 133 w 165"/>
              <a:gd name="T55" fmla="*/ 67 h 114"/>
              <a:gd name="T56" fmla="*/ 138 w 165"/>
              <a:gd name="T57" fmla="*/ 84 h 114"/>
              <a:gd name="T58" fmla="*/ 143 w 165"/>
              <a:gd name="T59" fmla="*/ 74 h 114"/>
              <a:gd name="T60" fmla="*/ 153 w 165"/>
              <a:gd name="T61" fmla="*/ 75 h 114"/>
              <a:gd name="T62" fmla="*/ 150 w 165"/>
              <a:gd name="T63" fmla="*/ 88 h 114"/>
              <a:gd name="T64" fmla="*/ 126 w 165"/>
              <a:gd name="T65" fmla="*/ 88 h 114"/>
              <a:gd name="T66" fmla="*/ 123 w 165"/>
              <a:gd name="T67" fmla="*/ 56 h 114"/>
              <a:gd name="T68" fmla="*/ 138 w 165"/>
              <a:gd name="T69" fmla="*/ 37 h 114"/>
              <a:gd name="T70" fmla="*/ 153 w 165"/>
              <a:gd name="T71" fmla="*/ 56 h 114"/>
              <a:gd name="T72" fmla="*/ 153 w 165"/>
              <a:gd name="T73" fmla="*/ 6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114">
                <a:moveTo>
                  <a:pt x="162" y="18"/>
                </a:moveTo>
                <a:cubicBezTo>
                  <a:pt x="161" y="14"/>
                  <a:pt x="159" y="10"/>
                  <a:pt x="156" y="7"/>
                </a:cubicBezTo>
                <a:cubicBezTo>
                  <a:pt x="153" y="4"/>
                  <a:pt x="149" y="2"/>
                  <a:pt x="144" y="2"/>
                </a:cubicBezTo>
                <a:cubicBezTo>
                  <a:pt x="131" y="0"/>
                  <a:pt x="110" y="0"/>
                  <a:pt x="83" y="0"/>
                </a:cubicBezTo>
                <a:cubicBezTo>
                  <a:pt x="55" y="0"/>
                  <a:pt x="35" y="0"/>
                  <a:pt x="21" y="2"/>
                </a:cubicBezTo>
                <a:cubicBezTo>
                  <a:pt x="17" y="2"/>
                  <a:pt x="13" y="4"/>
                  <a:pt x="10" y="7"/>
                </a:cubicBezTo>
                <a:cubicBezTo>
                  <a:pt x="7" y="10"/>
                  <a:pt x="4" y="14"/>
                  <a:pt x="3" y="18"/>
                </a:cubicBezTo>
                <a:cubicBezTo>
                  <a:pt x="1" y="27"/>
                  <a:pt x="0" y="40"/>
                  <a:pt x="0" y="57"/>
                </a:cubicBezTo>
                <a:cubicBezTo>
                  <a:pt x="0" y="75"/>
                  <a:pt x="1" y="88"/>
                  <a:pt x="3" y="96"/>
                </a:cubicBezTo>
                <a:cubicBezTo>
                  <a:pt x="4" y="100"/>
                  <a:pt x="6" y="104"/>
                  <a:pt x="10" y="107"/>
                </a:cubicBezTo>
                <a:cubicBezTo>
                  <a:pt x="13" y="110"/>
                  <a:pt x="17" y="112"/>
                  <a:pt x="21" y="112"/>
                </a:cubicBezTo>
                <a:cubicBezTo>
                  <a:pt x="35" y="114"/>
                  <a:pt x="55" y="114"/>
                  <a:pt x="83" y="114"/>
                </a:cubicBezTo>
                <a:cubicBezTo>
                  <a:pt x="110" y="114"/>
                  <a:pt x="131" y="114"/>
                  <a:pt x="144" y="112"/>
                </a:cubicBezTo>
                <a:cubicBezTo>
                  <a:pt x="149" y="112"/>
                  <a:pt x="153" y="110"/>
                  <a:pt x="156" y="107"/>
                </a:cubicBezTo>
                <a:cubicBezTo>
                  <a:pt x="159" y="104"/>
                  <a:pt x="161" y="100"/>
                  <a:pt x="162" y="96"/>
                </a:cubicBezTo>
                <a:cubicBezTo>
                  <a:pt x="164" y="87"/>
                  <a:pt x="165" y="74"/>
                  <a:pt x="165" y="57"/>
                </a:cubicBezTo>
                <a:cubicBezTo>
                  <a:pt x="165" y="39"/>
                  <a:pt x="164" y="26"/>
                  <a:pt x="162" y="18"/>
                </a:cubicBezTo>
                <a:close/>
                <a:moveTo>
                  <a:pt x="47" y="29"/>
                </a:moveTo>
                <a:cubicBezTo>
                  <a:pt x="36" y="29"/>
                  <a:pt x="36" y="29"/>
                  <a:pt x="36" y="29"/>
                </a:cubicBezTo>
                <a:cubicBezTo>
                  <a:pt x="36" y="93"/>
                  <a:pt x="36" y="93"/>
                  <a:pt x="36" y="93"/>
                </a:cubicBezTo>
                <a:cubicBezTo>
                  <a:pt x="24" y="93"/>
                  <a:pt x="24" y="93"/>
                  <a:pt x="24" y="93"/>
                </a:cubicBezTo>
                <a:cubicBezTo>
                  <a:pt x="24" y="29"/>
                  <a:pt x="24" y="29"/>
                  <a:pt x="24" y="29"/>
                </a:cubicBezTo>
                <a:cubicBezTo>
                  <a:pt x="13" y="29"/>
                  <a:pt x="13" y="29"/>
                  <a:pt x="13" y="29"/>
                </a:cubicBezTo>
                <a:cubicBezTo>
                  <a:pt x="13" y="19"/>
                  <a:pt x="13" y="19"/>
                  <a:pt x="13" y="19"/>
                </a:cubicBezTo>
                <a:cubicBezTo>
                  <a:pt x="47" y="19"/>
                  <a:pt x="47" y="19"/>
                  <a:pt x="47" y="19"/>
                </a:cubicBezTo>
                <a:lnTo>
                  <a:pt x="47" y="29"/>
                </a:lnTo>
                <a:close/>
                <a:moveTo>
                  <a:pt x="77" y="93"/>
                </a:moveTo>
                <a:cubicBezTo>
                  <a:pt x="68" y="93"/>
                  <a:pt x="68" y="93"/>
                  <a:pt x="68" y="93"/>
                </a:cubicBezTo>
                <a:cubicBezTo>
                  <a:pt x="68" y="87"/>
                  <a:pt x="68" y="87"/>
                  <a:pt x="68" y="87"/>
                </a:cubicBezTo>
                <a:cubicBezTo>
                  <a:pt x="64" y="91"/>
                  <a:pt x="60" y="93"/>
                  <a:pt x="56" y="93"/>
                </a:cubicBezTo>
                <a:cubicBezTo>
                  <a:pt x="53" y="93"/>
                  <a:pt x="51" y="92"/>
                  <a:pt x="50" y="89"/>
                </a:cubicBezTo>
                <a:cubicBezTo>
                  <a:pt x="49" y="88"/>
                  <a:pt x="49" y="85"/>
                  <a:pt x="49" y="81"/>
                </a:cubicBezTo>
                <a:cubicBezTo>
                  <a:pt x="49" y="38"/>
                  <a:pt x="49" y="38"/>
                  <a:pt x="49" y="38"/>
                </a:cubicBezTo>
                <a:cubicBezTo>
                  <a:pt x="59" y="38"/>
                  <a:pt x="59" y="38"/>
                  <a:pt x="59" y="38"/>
                </a:cubicBezTo>
                <a:cubicBezTo>
                  <a:pt x="59" y="78"/>
                  <a:pt x="59" y="78"/>
                  <a:pt x="59" y="78"/>
                </a:cubicBezTo>
                <a:cubicBezTo>
                  <a:pt x="59" y="81"/>
                  <a:pt x="59" y="82"/>
                  <a:pt x="59" y="82"/>
                </a:cubicBezTo>
                <a:cubicBezTo>
                  <a:pt x="59" y="84"/>
                  <a:pt x="60" y="84"/>
                  <a:pt x="61" y="84"/>
                </a:cubicBezTo>
                <a:cubicBezTo>
                  <a:pt x="63" y="84"/>
                  <a:pt x="65" y="83"/>
                  <a:pt x="68" y="80"/>
                </a:cubicBezTo>
                <a:cubicBezTo>
                  <a:pt x="68" y="38"/>
                  <a:pt x="68" y="38"/>
                  <a:pt x="68" y="38"/>
                </a:cubicBezTo>
                <a:cubicBezTo>
                  <a:pt x="77" y="38"/>
                  <a:pt x="77" y="38"/>
                  <a:pt x="77" y="38"/>
                </a:cubicBezTo>
                <a:lnTo>
                  <a:pt x="77" y="93"/>
                </a:lnTo>
                <a:close/>
                <a:moveTo>
                  <a:pt x="115" y="76"/>
                </a:moveTo>
                <a:cubicBezTo>
                  <a:pt x="115" y="82"/>
                  <a:pt x="115" y="85"/>
                  <a:pt x="114" y="87"/>
                </a:cubicBezTo>
                <a:cubicBezTo>
                  <a:pt x="113" y="91"/>
                  <a:pt x="110" y="93"/>
                  <a:pt x="106" y="93"/>
                </a:cubicBezTo>
                <a:cubicBezTo>
                  <a:pt x="103" y="93"/>
                  <a:pt x="99" y="91"/>
                  <a:pt x="96" y="87"/>
                </a:cubicBezTo>
                <a:cubicBezTo>
                  <a:pt x="96" y="93"/>
                  <a:pt x="96" y="93"/>
                  <a:pt x="96" y="93"/>
                </a:cubicBezTo>
                <a:cubicBezTo>
                  <a:pt x="86" y="93"/>
                  <a:pt x="86" y="93"/>
                  <a:pt x="86" y="93"/>
                </a:cubicBezTo>
                <a:cubicBezTo>
                  <a:pt x="86" y="19"/>
                  <a:pt x="86" y="19"/>
                  <a:pt x="86" y="19"/>
                </a:cubicBezTo>
                <a:cubicBezTo>
                  <a:pt x="96" y="19"/>
                  <a:pt x="96" y="19"/>
                  <a:pt x="96" y="19"/>
                </a:cubicBezTo>
                <a:cubicBezTo>
                  <a:pt x="96" y="43"/>
                  <a:pt x="96" y="43"/>
                  <a:pt x="96" y="43"/>
                </a:cubicBezTo>
                <a:cubicBezTo>
                  <a:pt x="99" y="39"/>
                  <a:pt x="103" y="37"/>
                  <a:pt x="106" y="37"/>
                </a:cubicBezTo>
                <a:cubicBezTo>
                  <a:pt x="110" y="37"/>
                  <a:pt x="113" y="39"/>
                  <a:pt x="114" y="43"/>
                </a:cubicBezTo>
                <a:cubicBezTo>
                  <a:pt x="115" y="45"/>
                  <a:pt x="115" y="49"/>
                  <a:pt x="115" y="54"/>
                </a:cubicBezTo>
                <a:lnTo>
                  <a:pt x="115" y="76"/>
                </a:lnTo>
                <a:close/>
                <a:moveTo>
                  <a:pt x="153" y="67"/>
                </a:moveTo>
                <a:cubicBezTo>
                  <a:pt x="133" y="67"/>
                  <a:pt x="133" y="67"/>
                  <a:pt x="133" y="67"/>
                </a:cubicBezTo>
                <a:cubicBezTo>
                  <a:pt x="133" y="77"/>
                  <a:pt x="133" y="77"/>
                  <a:pt x="133" y="77"/>
                </a:cubicBezTo>
                <a:cubicBezTo>
                  <a:pt x="133" y="82"/>
                  <a:pt x="135" y="84"/>
                  <a:pt x="138" y="84"/>
                </a:cubicBezTo>
                <a:cubicBezTo>
                  <a:pt x="140" y="84"/>
                  <a:pt x="142" y="83"/>
                  <a:pt x="142" y="80"/>
                </a:cubicBezTo>
                <a:cubicBezTo>
                  <a:pt x="143" y="80"/>
                  <a:pt x="143" y="77"/>
                  <a:pt x="143" y="74"/>
                </a:cubicBezTo>
                <a:cubicBezTo>
                  <a:pt x="153" y="74"/>
                  <a:pt x="153" y="74"/>
                  <a:pt x="153" y="74"/>
                </a:cubicBezTo>
                <a:cubicBezTo>
                  <a:pt x="153" y="75"/>
                  <a:pt x="153" y="75"/>
                  <a:pt x="153" y="75"/>
                </a:cubicBezTo>
                <a:cubicBezTo>
                  <a:pt x="153" y="79"/>
                  <a:pt x="153" y="81"/>
                  <a:pt x="153" y="82"/>
                </a:cubicBezTo>
                <a:cubicBezTo>
                  <a:pt x="152" y="84"/>
                  <a:pt x="152" y="86"/>
                  <a:pt x="150" y="88"/>
                </a:cubicBezTo>
                <a:cubicBezTo>
                  <a:pt x="148" y="91"/>
                  <a:pt x="144" y="93"/>
                  <a:pt x="138" y="93"/>
                </a:cubicBezTo>
                <a:cubicBezTo>
                  <a:pt x="133" y="93"/>
                  <a:pt x="129" y="92"/>
                  <a:pt x="126" y="88"/>
                </a:cubicBezTo>
                <a:cubicBezTo>
                  <a:pt x="124" y="85"/>
                  <a:pt x="123" y="81"/>
                  <a:pt x="123" y="75"/>
                </a:cubicBezTo>
                <a:cubicBezTo>
                  <a:pt x="123" y="56"/>
                  <a:pt x="123" y="56"/>
                  <a:pt x="123" y="56"/>
                </a:cubicBezTo>
                <a:cubicBezTo>
                  <a:pt x="123" y="50"/>
                  <a:pt x="124" y="45"/>
                  <a:pt x="126" y="43"/>
                </a:cubicBezTo>
                <a:cubicBezTo>
                  <a:pt x="129" y="39"/>
                  <a:pt x="133" y="37"/>
                  <a:pt x="138" y="37"/>
                </a:cubicBezTo>
                <a:cubicBezTo>
                  <a:pt x="143" y="37"/>
                  <a:pt x="147" y="39"/>
                  <a:pt x="150" y="43"/>
                </a:cubicBezTo>
                <a:cubicBezTo>
                  <a:pt x="152" y="45"/>
                  <a:pt x="153" y="50"/>
                  <a:pt x="153" y="56"/>
                </a:cubicBezTo>
                <a:lnTo>
                  <a:pt x="153" y="67"/>
                </a:lnTo>
                <a:close/>
                <a:moveTo>
                  <a:pt x="153" y="67"/>
                </a:moveTo>
                <a:cubicBezTo>
                  <a:pt x="153" y="67"/>
                  <a:pt x="153" y="67"/>
                  <a:pt x="153" y="6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95" name="Freeform 136"/>
          <p:cNvSpPr>
            <a:spLocks noEditPoints="1"/>
          </p:cNvSpPr>
          <p:nvPr/>
        </p:nvSpPr>
        <p:spPr bwMode="auto">
          <a:xfrm>
            <a:off x="1339852" y="4614863"/>
            <a:ext cx="9525" cy="36513"/>
          </a:xfrm>
          <a:custGeom>
            <a:avLst/>
            <a:gdLst>
              <a:gd name="T0" fmla="*/ 5 w 9"/>
              <a:gd name="T1" fmla="*/ 0 h 38"/>
              <a:gd name="T2" fmla="*/ 0 w 9"/>
              <a:gd name="T3" fmla="*/ 3 h 38"/>
              <a:gd name="T4" fmla="*/ 0 w 9"/>
              <a:gd name="T5" fmla="*/ 36 h 38"/>
              <a:gd name="T6" fmla="*/ 5 w 9"/>
              <a:gd name="T7" fmla="*/ 38 h 38"/>
              <a:gd name="T8" fmla="*/ 9 w 9"/>
              <a:gd name="T9" fmla="*/ 31 h 38"/>
              <a:gd name="T10" fmla="*/ 9 w 9"/>
              <a:gd name="T11" fmla="*/ 8 h 38"/>
              <a:gd name="T12" fmla="*/ 5 w 9"/>
              <a:gd name="T13" fmla="*/ 0 h 38"/>
              <a:gd name="T14" fmla="*/ 5 w 9"/>
              <a:gd name="T15" fmla="*/ 0 h 38"/>
              <a:gd name="T16" fmla="*/ 5 w 9"/>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8">
                <a:moveTo>
                  <a:pt x="5" y="0"/>
                </a:moveTo>
                <a:cubicBezTo>
                  <a:pt x="3" y="0"/>
                  <a:pt x="2" y="1"/>
                  <a:pt x="0" y="3"/>
                </a:cubicBezTo>
                <a:cubicBezTo>
                  <a:pt x="0" y="36"/>
                  <a:pt x="0" y="36"/>
                  <a:pt x="0" y="36"/>
                </a:cubicBezTo>
                <a:cubicBezTo>
                  <a:pt x="2" y="38"/>
                  <a:pt x="3" y="38"/>
                  <a:pt x="5" y="38"/>
                </a:cubicBezTo>
                <a:cubicBezTo>
                  <a:pt x="8" y="38"/>
                  <a:pt x="9" y="36"/>
                  <a:pt x="9" y="31"/>
                </a:cubicBezTo>
                <a:cubicBezTo>
                  <a:pt x="9" y="8"/>
                  <a:pt x="9" y="8"/>
                  <a:pt x="9" y="8"/>
                </a:cubicBezTo>
                <a:cubicBezTo>
                  <a:pt x="9" y="3"/>
                  <a:pt x="8" y="0"/>
                  <a:pt x="5" y="0"/>
                </a:cubicBezTo>
                <a:close/>
                <a:moveTo>
                  <a:pt x="5" y="0"/>
                </a:moveTo>
                <a:cubicBezTo>
                  <a:pt x="5" y="0"/>
                  <a:pt x="5" y="0"/>
                  <a:pt x="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96" name="Freeform 137"/>
          <p:cNvSpPr>
            <a:spLocks noEditPoints="1"/>
          </p:cNvSpPr>
          <p:nvPr/>
        </p:nvSpPr>
        <p:spPr bwMode="auto">
          <a:xfrm>
            <a:off x="1376363" y="4614864"/>
            <a:ext cx="11112" cy="12700"/>
          </a:xfrm>
          <a:custGeom>
            <a:avLst/>
            <a:gdLst>
              <a:gd name="T0" fmla="*/ 5 w 10"/>
              <a:gd name="T1" fmla="*/ 0 h 13"/>
              <a:gd name="T2" fmla="*/ 0 w 10"/>
              <a:gd name="T3" fmla="*/ 8 h 13"/>
              <a:gd name="T4" fmla="*/ 0 w 10"/>
              <a:gd name="T5" fmla="*/ 13 h 13"/>
              <a:gd name="T6" fmla="*/ 10 w 10"/>
              <a:gd name="T7" fmla="*/ 13 h 13"/>
              <a:gd name="T8" fmla="*/ 10 w 10"/>
              <a:gd name="T9" fmla="*/ 8 h 13"/>
              <a:gd name="T10" fmla="*/ 5 w 10"/>
              <a:gd name="T11" fmla="*/ 0 h 13"/>
              <a:gd name="T12" fmla="*/ 5 w 10"/>
              <a:gd name="T13" fmla="*/ 0 h 13"/>
              <a:gd name="T14" fmla="*/ 5 w 1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5" y="0"/>
                </a:moveTo>
                <a:cubicBezTo>
                  <a:pt x="2" y="0"/>
                  <a:pt x="0" y="3"/>
                  <a:pt x="0" y="8"/>
                </a:cubicBezTo>
                <a:cubicBezTo>
                  <a:pt x="0" y="13"/>
                  <a:pt x="0" y="13"/>
                  <a:pt x="0" y="13"/>
                </a:cubicBezTo>
                <a:cubicBezTo>
                  <a:pt x="10" y="13"/>
                  <a:pt x="10" y="13"/>
                  <a:pt x="10" y="13"/>
                </a:cubicBezTo>
                <a:cubicBezTo>
                  <a:pt x="10" y="8"/>
                  <a:pt x="10" y="8"/>
                  <a:pt x="10" y="8"/>
                </a:cubicBezTo>
                <a:cubicBezTo>
                  <a:pt x="10" y="3"/>
                  <a:pt x="8" y="0"/>
                  <a:pt x="5" y="0"/>
                </a:cubicBezTo>
                <a:close/>
                <a:moveTo>
                  <a:pt x="5" y="0"/>
                </a:moveTo>
                <a:cubicBezTo>
                  <a:pt x="5" y="0"/>
                  <a:pt x="5" y="0"/>
                  <a:pt x="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97" name="Freeform 138"/>
          <p:cNvSpPr>
            <a:spLocks noEditPoints="1"/>
          </p:cNvSpPr>
          <p:nvPr/>
        </p:nvSpPr>
        <p:spPr bwMode="auto">
          <a:xfrm>
            <a:off x="1273176" y="4486276"/>
            <a:ext cx="38100" cy="73025"/>
          </a:xfrm>
          <a:custGeom>
            <a:avLst/>
            <a:gdLst>
              <a:gd name="T0" fmla="*/ 14 w 39"/>
              <a:gd name="T1" fmla="*/ 45 h 75"/>
              <a:gd name="T2" fmla="*/ 14 w 39"/>
              <a:gd name="T3" fmla="*/ 75 h 75"/>
              <a:gd name="T4" fmla="*/ 25 w 39"/>
              <a:gd name="T5" fmla="*/ 75 h 75"/>
              <a:gd name="T6" fmla="*/ 25 w 39"/>
              <a:gd name="T7" fmla="*/ 45 h 75"/>
              <a:gd name="T8" fmla="*/ 39 w 39"/>
              <a:gd name="T9" fmla="*/ 0 h 75"/>
              <a:gd name="T10" fmla="*/ 27 w 39"/>
              <a:gd name="T11" fmla="*/ 0 h 75"/>
              <a:gd name="T12" fmla="*/ 20 w 39"/>
              <a:gd name="T13" fmla="*/ 30 h 75"/>
              <a:gd name="T14" fmla="*/ 12 w 39"/>
              <a:gd name="T15" fmla="*/ 0 h 75"/>
              <a:gd name="T16" fmla="*/ 0 w 39"/>
              <a:gd name="T17" fmla="*/ 0 h 75"/>
              <a:gd name="T18" fmla="*/ 7 w 39"/>
              <a:gd name="T19" fmla="*/ 21 h 75"/>
              <a:gd name="T20" fmla="*/ 14 w 39"/>
              <a:gd name="T21" fmla="*/ 45 h 75"/>
              <a:gd name="T22" fmla="*/ 14 w 39"/>
              <a:gd name="T23" fmla="*/ 45 h 75"/>
              <a:gd name="T24" fmla="*/ 14 w 39"/>
              <a:gd name="T25"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75">
                <a:moveTo>
                  <a:pt x="14" y="45"/>
                </a:moveTo>
                <a:cubicBezTo>
                  <a:pt x="14" y="75"/>
                  <a:pt x="14" y="75"/>
                  <a:pt x="14" y="75"/>
                </a:cubicBezTo>
                <a:cubicBezTo>
                  <a:pt x="25" y="75"/>
                  <a:pt x="25" y="75"/>
                  <a:pt x="25" y="75"/>
                </a:cubicBezTo>
                <a:cubicBezTo>
                  <a:pt x="25" y="45"/>
                  <a:pt x="25" y="45"/>
                  <a:pt x="25" y="45"/>
                </a:cubicBezTo>
                <a:cubicBezTo>
                  <a:pt x="39" y="0"/>
                  <a:pt x="39" y="0"/>
                  <a:pt x="39" y="0"/>
                </a:cubicBezTo>
                <a:cubicBezTo>
                  <a:pt x="27" y="0"/>
                  <a:pt x="27" y="0"/>
                  <a:pt x="27" y="0"/>
                </a:cubicBezTo>
                <a:cubicBezTo>
                  <a:pt x="20" y="30"/>
                  <a:pt x="20" y="30"/>
                  <a:pt x="20" y="30"/>
                </a:cubicBezTo>
                <a:cubicBezTo>
                  <a:pt x="12" y="0"/>
                  <a:pt x="12" y="0"/>
                  <a:pt x="12" y="0"/>
                </a:cubicBezTo>
                <a:cubicBezTo>
                  <a:pt x="0" y="0"/>
                  <a:pt x="0" y="0"/>
                  <a:pt x="0" y="0"/>
                </a:cubicBezTo>
                <a:cubicBezTo>
                  <a:pt x="2" y="7"/>
                  <a:pt x="5" y="13"/>
                  <a:pt x="7" y="21"/>
                </a:cubicBezTo>
                <a:cubicBezTo>
                  <a:pt x="11" y="31"/>
                  <a:pt x="13" y="39"/>
                  <a:pt x="14" y="45"/>
                </a:cubicBezTo>
                <a:close/>
                <a:moveTo>
                  <a:pt x="14" y="45"/>
                </a:moveTo>
                <a:cubicBezTo>
                  <a:pt x="14" y="45"/>
                  <a:pt x="14" y="45"/>
                  <a:pt x="14" y="4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98" name="Freeform 139"/>
          <p:cNvSpPr>
            <a:spLocks noEditPoints="1"/>
          </p:cNvSpPr>
          <p:nvPr/>
        </p:nvSpPr>
        <p:spPr bwMode="auto">
          <a:xfrm>
            <a:off x="1311277" y="4505326"/>
            <a:ext cx="28575" cy="55563"/>
          </a:xfrm>
          <a:custGeom>
            <a:avLst/>
            <a:gdLst>
              <a:gd name="T0" fmla="*/ 14 w 29"/>
              <a:gd name="T1" fmla="*/ 57 h 57"/>
              <a:gd name="T2" fmla="*/ 26 w 29"/>
              <a:gd name="T3" fmla="*/ 51 h 57"/>
              <a:gd name="T4" fmla="*/ 29 w 29"/>
              <a:gd name="T5" fmla="*/ 38 h 57"/>
              <a:gd name="T6" fmla="*/ 29 w 29"/>
              <a:gd name="T7" fmla="*/ 18 h 57"/>
              <a:gd name="T8" fmla="*/ 26 w 29"/>
              <a:gd name="T9" fmla="*/ 5 h 57"/>
              <a:gd name="T10" fmla="*/ 14 w 29"/>
              <a:gd name="T11" fmla="*/ 0 h 57"/>
              <a:gd name="T12" fmla="*/ 3 w 29"/>
              <a:gd name="T13" fmla="*/ 5 h 57"/>
              <a:gd name="T14" fmla="*/ 0 w 29"/>
              <a:gd name="T15" fmla="*/ 18 h 57"/>
              <a:gd name="T16" fmla="*/ 0 w 29"/>
              <a:gd name="T17" fmla="*/ 38 h 57"/>
              <a:gd name="T18" fmla="*/ 3 w 29"/>
              <a:gd name="T19" fmla="*/ 51 h 57"/>
              <a:gd name="T20" fmla="*/ 14 w 29"/>
              <a:gd name="T21" fmla="*/ 57 h 57"/>
              <a:gd name="T22" fmla="*/ 10 w 29"/>
              <a:gd name="T23" fmla="*/ 16 h 57"/>
              <a:gd name="T24" fmla="*/ 14 w 29"/>
              <a:gd name="T25" fmla="*/ 9 h 57"/>
              <a:gd name="T26" fmla="*/ 19 w 29"/>
              <a:gd name="T27" fmla="*/ 16 h 57"/>
              <a:gd name="T28" fmla="*/ 19 w 29"/>
              <a:gd name="T29" fmla="*/ 40 h 57"/>
              <a:gd name="T30" fmla="*/ 14 w 29"/>
              <a:gd name="T31" fmla="*/ 47 h 57"/>
              <a:gd name="T32" fmla="*/ 10 w 29"/>
              <a:gd name="T33" fmla="*/ 40 h 57"/>
              <a:gd name="T34" fmla="*/ 10 w 29"/>
              <a:gd name="T35" fmla="*/ 16 h 57"/>
              <a:gd name="T36" fmla="*/ 10 w 29"/>
              <a:gd name="T37" fmla="*/ 16 h 57"/>
              <a:gd name="T38" fmla="*/ 10 w 29"/>
              <a:gd name="T3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57">
                <a:moveTo>
                  <a:pt x="14" y="57"/>
                </a:moveTo>
                <a:cubicBezTo>
                  <a:pt x="20" y="57"/>
                  <a:pt x="24" y="55"/>
                  <a:pt x="26" y="51"/>
                </a:cubicBezTo>
                <a:cubicBezTo>
                  <a:pt x="28" y="48"/>
                  <a:pt x="29" y="44"/>
                  <a:pt x="29" y="38"/>
                </a:cubicBezTo>
                <a:cubicBezTo>
                  <a:pt x="29" y="18"/>
                  <a:pt x="29" y="18"/>
                  <a:pt x="29" y="18"/>
                </a:cubicBezTo>
                <a:cubicBezTo>
                  <a:pt x="29" y="12"/>
                  <a:pt x="28" y="8"/>
                  <a:pt x="26" y="5"/>
                </a:cubicBezTo>
                <a:cubicBezTo>
                  <a:pt x="24" y="2"/>
                  <a:pt x="20" y="0"/>
                  <a:pt x="14" y="0"/>
                </a:cubicBezTo>
                <a:cubicBezTo>
                  <a:pt x="10" y="0"/>
                  <a:pt x="6" y="2"/>
                  <a:pt x="3" y="5"/>
                </a:cubicBezTo>
                <a:cubicBezTo>
                  <a:pt x="1" y="8"/>
                  <a:pt x="0" y="12"/>
                  <a:pt x="0" y="18"/>
                </a:cubicBezTo>
                <a:cubicBezTo>
                  <a:pt x="0" y="38"/>
                  <a:pt x="0" y="38"/>
                  <a:pt x="0" y="38"/>
                </a:cubicBezTo>
                <a:cubicBezTo>
                  <a:pt x="0" y="44"/>
                  <a:pt x="1" y="48"/>
                  <a:pt x="3" y="51"/>
                </a:cubicBezTo>
                <a:cubicBezTo>
                  <a:pt x="6" y="55"/>
                  <a:pt x="10" y="57"/>
                  <a:pt x="14" y="57"/>
                </a:cubicBezTo>
                <a:close/>
                <a:moveTo>
                  <a:pt x="10" y="16"/>
                </a:moveTo>
                <a:cubicBezTo>
                  <a:pt x="10" y="11"/>
                  <a:pt x="11" y="9"/>
                  <a:pt x="14" y="9"/>
                </a:cubicBezTo>
                <a:cubicBezTo>
                  <a:pt x="18" y="9"/>
                  <a:pt x="19" y="11"/>
                  <a:pt x="19" y="16"/>
                </a:cubicBezTo>
                <a:cubicBezTo>
                  <a:pt x="19" y="40"/>
                  <a:pt x="19" y="40"/>
                  <a:pt x="19" y="40"/>
                </a:cubicBezTo>
                <a:cubicBezTo>
                  <a:pt x="19" y="45"/>
                  <a:pt x="18" y="47"/>
                  <a:pt x="14" y="47"/>
                </a:cubicBezTo>
                <a:cubicBezTo>
                  <a:pt x="11" y="47"/>
                  <a:pt x="10" y="45"/>
                  <a:pt x="10" y="40"/>
                </a:cubicBezTo>
                <a:lnTo>
                  <a:pt x="10" y="16"/>
                </a:lnTo>
                <a:close/>
                <a:moveTo>
                  <a:pt x="10" y="16"/>
                </a:moveTo>
                <a:cubicBezTo>
                  <a:pt x="10" y="16"/>
                  <a:pt x="10" y="16"/>
                  <a:pt x="10" y="1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799" name="Freeform 140"/>
          <p:cNvSpPr>
            <a:spLocks noEditPoints="1"/>
          </p:cNvSpPr>
          <p:nvPr/>
        </p:nvSpPr>
        <p:spPr bwMode="auto">
          <a:xfrm>
            <a:off x="1347788" y="4505326"/>
            <a:ext cx="28575" cy="55563"/>
          </a:xfrm>
          <a:custGeom>
            <a:avLst/>
            <a:gdLst>
              <a:gd name="T0" fmla="*/ 7 w 29"/>
              <a:gd name="T1" fmla="*/ 57 h 57"/>
              <a:gd name="T2" fmla="*/ 18 w 29"/>
              <a:gd name="T3" fmla="*/ 50 h 57"/>
              <a:gd name="T4" fmla="*/ 18 w 29"/>
              <a:gd name="T5" fmla="*/ 56 h 57"/>
              <a:gd name="T6" fmla="*/ 29 w 29"/>
              <a:gd name="T7" fmla="*/ 56 h 57"/>
              <a:gd name="T8" fmla="*/ 29 w 29"/>
              <a:gd name="T9" fmla="*/ 0 h 57"/>
              <a:gd name="T10" fmla="*/ 18 w 29"/>
              <a:gd name="T11" fmla="*/ 0 h 57"/>
              <a:gd name="T12" fmla="*/ 18 w 29"/>
              <a:gd name="T13" fmla="*/ 43 h 57"/>
              <a:gd name="T14" fmla="*/ 12 w 29"/>
              <a:gd name="T15" fmla="*/ 47 h 57"/>
              <a:gd name="T16" fmla="*/ 10 w 29"/>
              <a:gd name="T17" fmla="*/ 45 h 57"/>
              <a:gd name="T18" fmla="*/ 10 w 29"/>
              <a:gd name="T19" fmla="*/ 41 h 57"/>
              <a:gd name="T20" fmla="*/ 10 w 29"/>
              <a:gd name="T21" fmla="*/ 0 h 57"/>
              <a:gd name="T22" fmla="*/ 0 w 29"/>
              <a:gd name="T23" fmla="*/ 0 h 57"/>
              <a:gd name="T24" fmla="*/ 0 w 29"/>
              <a:gd name="T25" fmla="*/ 44 h 57"/>
              <a:gd name="T26" fmla="*/ 0 w 29"/>
              <a:gd name="T27" fmla="*/ 52 h 57"/>
              <a:gd name="T28" fmla="*/ 7 w 29"/>
              <a:gd name="T29" fmla="*/ 57 h 57"/>
              <a:gd name="T30" fmla="*/ 7 w 29"/>
              <a:gd name="T31" fmla="*/ 57 h 57"/>
              <a:gd name="T32" fmla="*/ 7 w 29"/>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57">
                <a:moveTo>
                  <a:pt x="7" y="57"/>
                </a:moveTo>
                <a:cubicBezTo>
                  <a:pt x="11" y="57"/>
                  <a:pt x="15" y="54"/>
                  <a:pt x="18" y="50"/>
                </a:cubicBezTo>
                <a:cubicBezTo>
                  <a:pt x="18" y="56"/>
                  <a:pt x="18" y="56"/>
                  <a:pt x="18" y="56"/>
                </a:cubicBezTo>
                <a:cubicBezTo>
                  <a:pt x="29" y="56"/>
                  <a:pt x="29" y="56"/>
                  <a:pt x="29" y="56"/>
                </a:cubicBezTo>
                <a:cubicBezTo>
                  <a:pt x="29" y="0"/>
                  <a:pt x="29" y="0"/>
                  <a:pt x="29" y="0"/>
                </a:cubicBezTo>
                <a:cubicBezTo>
                  <a:pt x="18" y="0"/>
                  <a:pt x="18" y="0"/>
                  <a:pt x="18" y="0"/>
                </a:cubicBezTo>
                <a:cubicBezTo>
                  <a:pt x="18" y="43"/>
                  <a:pt x="18" y="43"/>
                  <a:pt x="18" y="43"/>
                </a:cubicBezTo>
                <a:cubicBezTo>
                  <a:pt x="16" y="46"/>
                  <a:pt x="14" y="47"/>
                  <a:pt x="12" y="47"/>
                </a:cubicBezTo>
                <a:cubicBezTo>
                  <a:pt x="11" y="47"/>
                  <a:pt x="10" y="47"/>
                  <a:pt x="10" y="45"/>
                </a:cubicBezTo>
                <a:cubicBezTo>
                  <a:pt x="10" y="45"/>
                  <a:pt x="10" y="44"/>
                  <a:pt x="10" y="41"/>
                </a:cubicBezTo>
                <a:cubicBezTo>
                  <a:pt x="10" y="0"/>
                  <a:pt x="10" y="0"/>
                  <a:pt x="10" y="0"/>
                </a:cubicBezTo>
                <a:cubicBezTo>
                  <a:pt x="0" y="0"/>
                  <a:pt x="0" y="0"/>
                  <a:pt x="0" y="0"/>
                </a:cubicBezTo>
                <a:cubicBezTo>
                  <a:pt x="0" y="44"/>
                  <a:pt x="0" y="44"/>
                  <a:pt x="0" y="44"/>
                </a:cubicBezTo>
                <a:cubicBezTo>
                  <a:pt x="0" y="48"/>
                  <a:pt x="0" y="51"/>
                  <a:pt x="0" y="52"/>
                </a:cubicBezTo>
                <a:cubicBezTo>
                  <a:pt x="1" y="55"/>
                  <a:pt x="4" y="57"/>
                  <a:pt x="7" y="57"/>
                </a:cubicBezTo>
                <a:close/>
                <a:moveTo>
                  <a:pt x="7" y="57"/>
                </a:moveTo>
                <a:cubicBezTo>
                  <a:pt x="7" y="57"/>
                  <a:pt x="7" y="57"/>
                  <a:pt x="7" y="5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00" name="Freeform 141"/>
          <p:cNvSpPr>
            <a:spLocks noEditPoints="1"/>
          </p:cNvSpPr>
          <p:nvPr/>
        </p:nvSpPr>
        <p:spPr bwMode="auto">
          <a:xfrm>
            <a:off x="7485064" y="4222751"/>
            <a:ext cx="168275" cy="168275"/>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0 h 170"/>
              <a:gd name="T14" fmla="*/ 32 w 170"/>
              <a:gd name="T15" fmla="*/ 170 h 170"/>
              <a:gd name="T16" fmla="*/ 138 w 170"/>
              <a:gd name="T17" fmla="*/ 170 h 170"/>
              <a:gd name="T18" fmla="*/ 161 w 170"/>
              <a:gd name="T19" fmla="*/ 160 h 170"/>
              <a:gd name="T20" fmla="*/ 170 w 170"/>
              <a:gd name="T21" fmla="*/ 138 h 170"/>
              <a:gd name="T22" fmla="*/ 170 w 170"/>
              <a:gd name="T23" fmla="*/ 32 h 170"/>
              <a:gd name="T24" fmla="*/ 161 w 170"/>
              <a:gd name="T25" fmla="*/ 9 h 170"/>
              <a:gd name="T26" fmla="*/ 139 w 170"/>
              <a:gd name="T27" fmla="*/ 56 h 170"/>
              <a:gd name="T28" fmla="*/ 130 w 170"/>
              <a:gd name="T29" fmla="*/ 81 h 170"/>
              <a:gd name="T30" fmla="*/ 111 w 170"/>
              <a:gd name="T31" fmla="*/ 113 h 170"/>
              <a:gd name="T32" fmla="*/ 83 w 170"/>
              <a:gd name="T33" fmla="*/ 140 h 170"/>
              <a:gd name="T34" fmla="*/ 75 w 170"/>
              <a:gd name="T35" fmla="*/ 143 h 170"/>
              <a:gd name="T36" fmla="*/ 65 w 170"/>
              <a:gd name="T37" fmla="*/ 143 h 170"/>
              <a:gd name="T38" fmla="*/ 54 w 170"/>
              <a:gd name="T39" fmla="*/ 129 h 170"/>
              <a:gd name="T40" fmla="*/ 48 w 170"/>
              <a:gd name="T41" fmla="*/ 107 h 170"/>
              <a:gd name="T42" fmla="*/ 42 w 170"/>
              <a:gd name="T43" fmla="*/ 87 h 170"/>
              <a:gd name="T44" fmla="*/ 40 w 170"/>
              <a:gd name="T45" fmla="*/ 82 h 170"/>
              <a:gd name="T46" fmla="*/ 39 w 170"/>
              <a:gd name="T47" fmla="*/ 77 h 170"/>
              <a:gd name="T48" fmla="*/ 37 w 170"/>
              <a:gd name="T49" fmla="*/ 73 h 170"/>
              <a:gd name="T50" fmla="*/ 32 w 170"/>
              <a:gd name="T51" fmla="*/ 69 h 170"/>
              <a:gd name="T52" fmla="*/ 26 w 170"/>
              <a:gd name="T53" fmla="*/ 70 h 170"/>
              <a:gd name="T54" fmla="*/ 20 w 170"/>
              <a:gd name="T55" fmla="*/ 71 h 170"/>
              <a:gd name="T56" fmla="*/ 17 w 170"/>
              <a:gd name="T57" fmla="*/ 69 h 170"/>
              <a:gd name="T58" fmla="*/ 14 w 170"/>
              <a:gd name="T59" fmla="*/ 66 h 170"/>
              <a:gd name="T60" fmla="*/ 14 w 170"/>
              <a:gd name="T61" fmla="*/ 66 h 170"/>
              <a:gd name="T62" fmla="*/ 28 w 170"/>
              <a:gd name="T63" fmla="*/ 54 h 170"/>
              <a:gd name="T64" fmla="*/ 43 w 170"/>
              <a:gd name="T65" fmla="*/ 42 h 170"/>
              <a:gd name="T66" fmla="*/ 57 w 170"/>
              <a:gd name="T67" fmla="*/ 40 h 170"/>
              <a:gd name="T68" fmla="*/ 63 w 170"/>
              <a:gd name="T69" fmla="*/ 44 h 170"/>
              <a:gd name="T70" fmla="*/ 67 w 170"/>
              <a:gd name="T71" fmla="*/ 52 h 170"/>
              <a:gd name="T72" fmla="*/ 70 w 170"/>
              <a:gd name="T73" fmla="*/ 70 h 170"/>
              <a:gd name="T74" fmla="*/ 71 w 170"/>
              <a:gd name="T75" fmla="*/ 78 h 170"/>
              <a:gd name="T76" fmla="*/ 72 w 170"/>
              <a:gd name="T77" fmla="*/ 87 h 170"/>
              <a:gd name="T78" fmla="*/ 75 w 170"/>
              <a:gd name="T79" fmla="*/ 95 h 170"/>
              <a:gd name="T80" fmla="*/ 79 w 170"/>
              <a:gd name="T81" fmla="*/ 102 h 170"/>
              <a:gd name="T82" fmla="*/ 88 w 170"/>
              <a:gd name="T83" fmla="*/ 104 h 170"/>
              <a:gd name="T84" fmla="*/ 96 w 170"/>
              <a:gd name="T85" fmla="*/ 93 h 170"/>
              <a:gd name="T86" fmla="*/ 102 w 170"/>
              <a:gd name="T87" fmla="*/ 77 h 170"/>
              <a:gd name="T88" fmla="*/ 99 w 170"/>
              <a:gd name="T89" fmla="*/ 66 h 170"/>
              <a:gd name="T90" fmla="*/ 86 w 170"/>
              <a:gd name="T91" fmla="*/ 64 h 170"/>
              <a:gd name="T92" fmla="*/ 91 w 170"/>
              <a:gd name="T93" fmla="*/ 54 h 170"/>
              <a:gd name="T94" fmla="*/ 98 w 170"/>
              <a:gd name="T95" fmla="*/ 47 h 170"/>
              <a:gd name="T96" fmla="*/ 105 w 170"/>
              <a:gd name="T97" fmla="*/ 41 h 170"/>
              <a:gd name="T98" fmla="*/ 111 w 170"/>
              <a:gd name="T99" fmla="*/ 38 h 170"/>
              <a:gd name="T100" fmla="*/ 116 w 170"/>
              <a:gd name="T101" fmla="*/ 36 h 170"/>
              <a:gd name="T102" fmla="*/ 137 w 170"/>
              <a:gd name="T103" fmla="*/ 41 h 170"/>
              <a:gd name="T104" fmla="*/ 139 w 170"/>
              <a:gd name="T105" fmla="*/ 56 h 170"/>
              <a:gd name="T106" fmla="*/ 139 w 170"/>
              <a:gd name="T107" fmla="*/ 56 h 170"/>
              <a:gd name="T108" fmla="*/ 139 w 170"/>
              <a:gd name="T109" fmla="*/ 5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5"/>
                  <a:pt x="0" y="23"/>
                  <a:pt x="0" y="32"/>
                </a:cubicBezTo>
                <a:cubicBezTo>
                  <a:pt x="0" y="138"/>
                  <a:pt x="0" y="138"/>
                  <a:pt x="0" y="138"/>
                </a:cubicBezTo>
                <a:cubicBezTo>
                  <a:pt x="0" y="147"/>
                  <a:pt x="3" y="154"/>
                  <a:pt x="10" y="160"/>
                </a:cubicBezTo>
                <a:cubicBezTo>
                  <a:pt x="16" y="167"/>
                  <a:pt x="23" y="170"/>
                  <a:pt x="32" y="170"/>
                </a:cubicBezTo>
                <a:cubicBezTo>
                  <a:pt x="138" y="170"/>
                  <a:pt x="138" y="170"/>
                  <a:pt x="138" y="170"/>
                </a:cubicBezTo>
                <a:cubicBezTo>
                  <a:pt x="147" y="170"/>
                  <a:pt x="155" y="167"/>
                  <a:pt x="161" y="160"/>
                </a:cubicBezTo>
                <a:cubicBezTo>
                  <a:pt x="167" y="154"/>
                  <a:pt x="170" y="147"/>
                  <a:pt x="170" y="138"/>
                </a:cubicBezTo>
                <a:cubicBezTo>
                  <a:pt x="170" y="32"/>
                  <a:pt x="170" y="32"/>
                  <a:pt x="170" y="32"/>
                </a:cubicBezTo>
                <a:cubicBezTo>
                  <a:pt x="170" y="23"/>
                  <a:pt x="167" y="15"/>
                  <a:pt x="161" y="9"/>
                </a:cubicBezTo>
                <a:close/>
                <a:moveTo>
                  <a:pt x="139" y="56"/>
                </a:moveTo>
                <a:cubicBezTo>
                  <a:pt x="138" y="61"/>
                  <a:pt x="135" y="70"/>
                  <a:pt x="130" y="81"/>
                </a:cubicBezTo>
                <a:cubicBezTo>
                  <a:pt x="125" y="92"/>
                  <a:pt x="118" y="103"/>
                  <a:pt x="111" y="113"/>
                </a:cubicBezTo>
                <a:cubicBezTo>
                  <a:pt x="102" y="125"/>
                  <a:pt x="93" y="134"/>
                  <a:pt x="83" y="140"/>
                </a:cubicBezTo>
                <a:cubicBezTo>
                  <a:pt x="81" y="141"/>
                  <a:pt x="78" y="142"/>
                  <a:pt x="75" y="143"/>
                </a:cubicBezTo>
                <a:cubicBezTo>
                  <a:pt x="72" y="144"/>
                  <a:pt x="68" y="144"/>
                  <a:pt x="65" y="143"/>
                </a:cubicBezTo>
                <a:cubicBezTo>
                  <a:pt x="61" y="141"/>
                  <a:pt x="57" y="136"/>
                  <a:pt x="54" y="129"/>
                </a:cubicBezTo>
                <a:cubicBezTo>
                  <a:pt x="52" y="125"/>
                  <a:pt x="50" y="118"/>
                  <a:pt x="48" y="107"/>
                </a:cubicBezTo>
                <a:cubicBezTo>
                  <a:pt x="45" y="97"/>
                  <a:pt x="43" y="90"/>
                  <a:pt x="42" y="87"/>
                </a:cubicBezTo>
                <a:cubicBezTo>
                  <a:pt x="41" y="86"/>
                  <a:pt x="41" y="84"/>
                  <a:pt x="40" y="82"/>
                </a:cubicBezTo>
                <a:cubicBezTo>
                  <a:pt x="40" y="80"/>
                  <a:pt x="39" y="78"/>
                  <a:pt x="39" y="77"/>
                </a:cubicBezTo>
                <a:cubicBezTo>
                  <a:pt x="38" y="75"/>
                  <a:pt x="37" y="74"/>
                  <a:pt x="37" y="73"/>
                </a:cubicBezTo>
                <a:cubicBezTo>
                  <a:pt x="35" y="70"/>
                  <a:pt x="34" y="69"/>
                  <a:pt x="32" y="69"/>
                </a:cubicBezTo>
                <a:cubicBezTo>
                  <a:pt x="30" y="69"/>
                  <a:pt x="28" y="70"/>
                  <a:pt x="26" y="70"/>
                </a:cubicBezTo>
                <a:cubicBezTo>
                  <a:pt x="23" y="71"/>
                  <a:pt x="21" y="72"/>
                  <a:pt x="20" y="71"/>
                </a:cubicBezTo>
                <a:cubicBezTo>
                  <a:pt x="19" y="71"/>
                  <a:pt x="18" y="71"/>
                  <a:pt x="17" y="69"/>
                </a:cubicBezTo>
                <a:cubicBezTo>
                  <a:pt x="16" y="68"/>
                  <a:pt x="16" y="67"/>
                  <a:pt x="14" y="66"/>
                </a:cubicBezTo>
                <a:cubicBezTo>
                  <a:pt x="14" y="66"/>
                  <a:pt x="14" y="66"/>
                  <a:pt x="14" y="66"/>
                </a:cubicBezTo>
                <a:cubicBezTo>
                  <a:pt x="17" y="63"/>
                  <a:pt x="22" y="60"/>
                  <a:pt x="28" y="54"/>
                </a:cubicBezTo>
                <a:cubicBezTo>
                  <a:pt x="34" y="49"/>
                  <a:pt x="39" y="45"/>
                  <a:pt x="43" y="42"/>
                </a:cubicBezTo>
                <a:cubicBezTo>
                  <a:pt x="48" y="39"/>
                  <a:pt x="53" y="39"/>
                  <a:pt x="57" y="40"/>
                </a:cubicBezTo>
                <a:cubicBezTo>
                  <a:pt x="59" y="40"/>
                  <a:pt x="61" y="42"/>
                  <a:pt x="63" y="44"/>
                </a:cubicBezTo>
                <a:cubicBezTo>
                  <a:pt x="64" y="47"/>
                  <a:pt x="66" y="49"/>
                  <a:pt x="67" y="52"/>
                </a:cubicBezTo>
                <a:cubicBezTo>
                  <a:pt x="67" y="54"/>
                  <a:pt x="69" y="60"/>
                  <a:pt x="70" y="70"/>
                </a:cubicBezTo>
                <a:cubicBezTo>
                  <a:pt x="71" y="71"/>
                  <a:pt x="71" y="74"/>
                  <a:pt x="71" y="78"/>
                </a:cubicBezTo>
                <a:cubicBezTo>
                  <a:pt x="72" y="82"/>
                  <a:pt x="72" y="85"/>
                  <a:pt x="72" y="87"/>
                </a:cubicBezTo>
                <a:cubicBezTo>
                  <a:pt x="73" y="90"/>
                  <a:pt x="73" y="92"/>
                  <a:pt x="75" y="95"/>
                </a:cubicBezTo>
                <a:cubicBezTo>
                  <a:pt x="76" y="98"/>
                  <a:pt x="77" y="101"/>
                  <a:pt x="79" y="102"/>
                </a:cubicBezTo>
                <a:cubicBezTo>
                  <a:pt x="82" y="106"/>
                  <a:pt x="85" y="106"/>
                  <a:pt x="88" y="104"/>
                </a:cubicBezTo>
                <a:cubicBezTo>
                  <a:pt x="90" y="102"/>
                  <a:pt x="93" y="99"/>
                  <a:pt x="96" y="93"/>
                </a:cubicBezTo>
                <a:cubicBezTo>
                  <a:pt x="100" y="86"/>
                  <a:pt x="102" y="81"/>
                  <a:pt x="102" y="77"/>
                </a:cubicBezTo>
                <a:cubicBezTo>
                  <a:pt x="102" y="72"/>
                  <a:pt x="101" y="68"/>
                  <a:pt x="99" y="66"/>
                </a:cubicBezTo>
                <a:cubicBezTo>
                  <a:pt x="97" y="64"/>
                  <a:pt x="92" y="64"/>
                  <a:pt x="86" y="64"/>
                </a:cubicBezTo>
                <a:cubicBezTo>
                  <a:pt x="88" y="61"/>
                  <a:pt x="89" y="57"/>
                  <a:pt x="91" y="54"/>
                </a:cubicBezTo>
                <a:cubicBezTo>
                  <a:pt x="93" y="51"/>
                  <a:pt x="96" y="49"/>
                  <a:pt x="98" y="47"/>
                </a:cubicBezTo>
                <a:cubicBezTo>
                  <a:pt x="100" y="45"/>
                  <a:pt x="103" y="43"/>
                  <a:pt x="105" y="41"/>
                </a:cubicBezTo>
                <a:cubicBezTo>
                  <a:pt x="108" y="40"/>
                  <a:pt x="110" y="38"/>
                  <a:pt x="111" y="38"/>
                </a:cubicBezTo>
                <a:cubicBezTo>
                  <a:pt x="113" y="37"/>
                  <a:pt x="115" y="37"/>
                  <a:pt x="116" y="36"/>
                </a:cubicBezTo>
                <a:cubicBezTo>
                  <a:pt x="126" y="35"/>
                  <a:pt x="133" y="37"/>
                  <a:pt x="137" y="41"/>
                </a:cubicBezTo>
                <a:cubicBezTo>
                  <a:pt x="139" y="45"/>
                  <a:pt x="140" y="50"/>
                  <a:pt x="139" y="56"/>
                </a:cubicBezTo>
                <a:close/>
                <a:moveTo>
                  <a:pt x="139" y="56"/>
                </a:moveTo>
                <a:cubicBezTo>
                  <a:pt x="139" y="56"/>
                  <a:pt x="139" y="56"/>
                  <a:pt x="139" y="5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01" name="Freeform 142"/>
          <p:cNvSpPr>
            <a:spLocks noEditPoints="1"/>
          </p:cNvSpPr>
          <p:nvPr/>
        </p:nvSpPr>
        <p:spPr bwMode="auto">
          <a:xfrm>
            <a:off x="6661152" y="4222750"/>
            <a:ext cx="198437" cy="160338"/>
          </a:xfrm>
          <a:custGeom>
            <a:avLst/>
            <a:gdLst>
              <a:gd name="T0" fmla="*/ 187 w 202"/>
              <a:gd name="T1" fmla="*/ 72 h 163"/>
              <a:gd name="T2" fmla="*/ 174 w 202"/>
              <a:gd name="T3" fmla="*/ 66 h 163"/>
              <a:gd name="T4" fmla="*/ 172 w 202"/>
              <a:gd name="T5" fmla="*/ 65 h 163"/>
              <a:gd name="T6" fmla="*/ 170 w 202"/>
              <a:gd name="T7" fmla="*/ 64 h 163"/>
              <a:gd name="T8" fmla="*/ 169 w 202"/>
              <a:gd name="T9" fmla="*/ 62 h 163"/>
              <a:gd name="T10" fmla="*/ 170 w 202"/>
              <a:gd name="T11" fmla="*/ 60 h 163"/>
              <a:gd name="T12" fmla="*/ 170 w 202"/>
              <a:gd name="T13" fmla="*/ 37 h 163"/>
              <a:gd name="T14" fmla="*/ 150 w 202"/>
              <a:gd name="T15" fmla="*/ 29 h 163"/>
              <a:gd name="T16" fmla="*/ 118 w 202"/>
              <a:gd name="T17" fmla="*/ 37 h 163"/>
              <a:gd name="T18" fmla="*/ 118 w 202"/>
              <a:gd name="T19" fmla="*/ 37 h 163"/>
              <a:gd name="T20" fmla="*/ 116 w 202"/>
              <a:gd name="T21" fmla="*/ 37 h 163"/>
              <a:gd name="T22" fmla="*/ 114 w 202"/>
              <a:gd name="T23" fmla="*/ 37 h 163"/>
              <a:gd name="T24" fmla="*/ 113 w 202"/>
              <a:gd name="T25" fmla="*/ 37 h 163"/>
              <a:gd name="T26" fmla="*/ 113 w 202"/>
              <a:gd name="T27" fmla="*/ 34 h 163"/>
              <a:gd name="T28" fmla="*/ 110 w 202"/>
              <a:gd name="T29" fmla="*/ 7 h 163"/>
              <a:gd name="T30" fmla="*/ 78 w 202"/>
              <a:gd name="T31" fmla="*/ 6 h 163"/>
              <a:gd name="T32" fmla="*/ 34 w 202"/>
              <a:gd name="T33" fmla="*/ 37 h 163"/>
              <a:gd name="T34" fmla="*/ 9 w 202"/>
              <a:gd name="T35" fmla="*/ 70 h 163"/>
              <a:gd name="T36" fmla="*/ 0 w 202"/>
              <a:gd name="T37" fmla="*/ 102 h 163"/>
              <a:gd name="T38" fmla="*/ 8 w 202"/>
              <a:gd name="T39" fmla="*/ 127 h 163"/>
              <a:gd name="T40" fmla="*/ 30 w 202"/>
              <a:gd name="T41" fmla="*/ 147 h 163"/>
              <a:gd name="T42" fmla="*/ 61 w 202"/>
              <a:gd name="T43" fmla="*/ 159 h 163"/>
              <a:gd name="T44" fmla="*/ 97 w 202"/>
              <a:gd name="T45" fmla="*/ 163 h 163"/>
              <a:gd name="T46" fmla="*/ 132 w 202"/>
              <a:gd name="T47" fmla="*/ 159 h 163"/>
              <a:gd name="T48" fmla="*/ 161 w 202"/>
              <a:gd name="T49" fmla="*/ 148 h 163"/>
              <a:gd name="T50" fmla="*/ 183 w 202"/>
              <a:gd name="T51" fmla="*/ 133 h 163"/>
              <a:gd name="T52" fmla="*/ 197 w 202"/>
              <a:gd name="T53" fmla="*/ 116 h 163"/>
              <a:gd name="T54" fmla="*/ 202 w 202"/>
              <a:gd name="T55" fmla="*/ 98 h 163"/>
              <a:gd name="T56" fmla="*/ 197 w 202"/>
              <a:gd name="T57" fmla="*/ 82 h 163"/>
              <a:gd name="T58" fmla="*/ 187 w 202"/>
              <a:gd name="T59" fmla="*/ 72 h 163"/>
              <a:gd name="T60" fmla="*/ 145 w 202"/>
              <a:gd name="T61" fmla="*/ 131 h 163"/>
              <a:gd name="T62" fmla="*/ 97 w 202"/>
              <a:gd name="T63" fmla="*/ 149 h 163"/>
              <a:gd name="T64" fmla="*/ 62 w 202"/>
              <a:gd name="T65" fmla="*/ 147 h 163"/>
              <a:gd name="T66" fmla="*/ 35 w 202"/>
              <a:gd name="T67" fmla="*/ 133 h 163"/>
              <a:gd name="T68" fmla="*/ 23 w 202"/>
              <a:gd name="T69" fmla="*/ 111 h 163"/>
              <a:gd name="T70" fmla="*/ 40 w 202"/>
              <a:gd name="T71" fmla="*/ 77 h 163"/>
              <a:gd name="T72" fmla="*/ 88 w 202"/>
              <a:gd name="T73" fmla="*/ 58 h 163"/>
              <a:gd name="T74" fmla="*/ 124 w 202"/>
              <a:gd name="T75" fmla="*/ 61 h 163"/>
              <a:gd name="T76" fmla="*/ 151 w 202"/>
              <a:gd name="T77" fmla="*/ 75 h 163"/>
              <a:gd name="T78" fmla="*/ 162 w 202"/>
              <a:gd name="T79" fmla="*/ 97 h 163"/>
              <a:gd name="T80" fmla="*/ 145 w 202"/>
              <a:gd name="T81" fmla="*/ 131 h 163"/>
              <a:gd name="T82" fmla="*/ 145 w 202"/>
              <a:gd name="T83" fmla="*/ 131 h 163"/>
              <a:gd name="T84" fmla="*/ 145 w 202"/>
              <a:gd name="T85"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 h="163">
                <a:moveTo>
                  <a:pt x="187" y="72"/>
                </a:moveTo>
                <a:cubicBezTo>
                  <a:pt x="183" y="69"/>
                  <a:pt x="179" y="67"/>
                  <a:pt x="174" y="66"/>
                </a:cubicBezTo>
                <a:cubicBezTo>
                  <a:pt x="173" y="66"/>
                  <a:pt x="172" y="65"/>
                  <a:pt x="172" y="65"/>
                </a:cubicBezTo>
                <a:cubicBezTo>
                  <a:pt x="171" y="65"/>
                  <a:pt x="171" y="65"/>
                  <a:pt x="170" y="64"/>
                </a:cubicBezTo>
                <a:cubicBezTo>
                  <a:pt x="169" y="64"/>
                  <a:pt x="169" y="63"/>
                  <a:pt x="169" y="62"/>
                </a:cubicBezTo>
                <a:cubicBezTo>
                  <a:pt x="170" y="62"/>
                  <a:pt x="170" y="61"/>
                  <a:pt x="170" y="60"/>
                </a:cubicBezTo>
                <a:cubicBezTo>
                  <a:pt x="174" y="50"/>
                  <a:pt x="174" y="42"/>
                  <a:pt x="170" y="37"/>
                </a:cubicBezTo>
                <a:cubicBezTo>
                  <a:pt x="166" y="32"/>
                  <a:pt x="159" y="29"/>
                  <a:pt x="150" y="29"/>
                </a:cubicBezTo>
                <a:cubicBezTo>
                  <a:pt x="141" y="29"/>
                  <a:pt x="130" y="32"/>
                  <a:pt x="118" y="37"/>
                </a:cubicBezTo>
                <a:cubicBezTo>
                  <a:pt x="118" y="37"/>
                  <a:pt x="118" y="37"/>
                  <a:pt x="118" y="37"/>
                </a:cubicBezTo>
                <a:cubicBezTo>
                  <a:pt x="117" y="37"/>
                  <a:pt x="117" y="37"/>
                  <a:pt x="116" y="37"/>
                </a:cubicBezTo>
                <a:cubicBezTo>
                  <a:pt x="115" y="37"/>
                  <a:pt x="115" y="38"/>
                  <a:pt x="114" y="37"/>
                </a:cubicBezTo>
                <a:cubicBezTo>
                  <a:pt x="113" y="37"/>
                  <a:pt x="113" y="37"/>
                  <a:pt x="113" y="37"/>
                </a:cubicBezTo>
                <a:cubicBezTo>
                  <a:pt x="113" y="36"/>
                  <a:pt x="113" y="35"/>
                  <a:pt x="113" y="34"/>
                </a:cubicBezTo>
                <a:cubicBezTo>
                  <a:pt x="117" y="21"/>
                  <a:pt x="116" y="12"/>
                  <a:pt x="110" y="7"/>
                </a:cubicBezTo>
                <a:cubicBezTo>
                  <a:pt x="104" y="1"/>
                  <a:pt x="93" y="0"/>
                  <a:pt x="78" y="6"/>
                </a:cubicBezTo>
                <a:cubicBezTo>
                  <a:pt x="64" y="12"/>
                  <a:pt x="49" y="22"/>
                  <a:pt x="34" y="37"/>
                </a:cubicBezTo>
                <a:cubicBezTo>
                  <a:pt x="23" y="48"/>
                  <a:pt x="15" y="59"/>
                  <a:pt x="9" y="70"/>
                </a:cubicBezTo>
                <a:cubicBezTo>
                  <a:pt x="3" y="81"/>
                  <a:pt x="0" y="92"/>
                  <a:pt x="0" y="102"/>
                </a:cubicBezTo>
                <a:cubicBezTo>
                  <a:pt x="0" y="111"/>
                  <a:pt x="3" y="119"/>
                  <a:pt x="8" y="127"/>
                </a:cubicBezTo>
                <a:cubicBezTo>
                  <a:pt x="14" y="135"/>
                  <a:pt x="21" y="142"/>
                  <a:pt x="30" y="147"/>
                </a:cubicBezTo>
                <a:cubicBezTo>
                  <a:pt x="40" y="152"/>
                  <a:pt x="50" y="156"/>
                  <a:pt x="61" y="159"/>
                </a:cubicBezTo>
                <a:cubicBezTo>
                  <a:pt x="73" y="162"/>
                  <a:pt x="85" y="163"/>
                  <a:pt x="97" y="163"/>
                </a:cubicBezTo>
                <a:cubicBezTo>
                  <a:pt x="109" y="163"/>
                  <a:pt x="121" y="162"/>
                  <a:pt x="132" y="159"/>
                </a:cubicBezTo>
                <a:cubicBezTo>
                  <a:pt x="143" y="156"/>
                  <a:pt x="153" y="153"/>
                  <a:pt x="161" y="148"/>
                </a:cubicBezTo>
                <a:cubicBezTo>
                  <a:pt x="169" y="144"/>
                  <a:pt x="177" y="139"/>
                  <a:pt x="183" y="133"/>
                </a:cubicBezTo>
                <a:cubicBezTo>
                  <a:pt x="189" y="128"/>
                  <a:pt x="194" y="122"/>
                  <a:pt x="197" y="116"/>
                </a:cubicBezTo>
                <a:cubicBezTo>
                  <a:pt x="200" y="109"/>
                  <a:pt x="202" y="103"/>
                  <a:pt x="202" y="98"/>
                </a:cubicBezTo>
                <a:cubicBezTo>
                  <a:pt x="202" y="92"/>
                  <a:pt x="200" y="87"/>
                  <a:pt x="197" y="82"/>
                </a:cubicBezTo>
                <a:cubicBezTo>
                  <a:pt x="194" y="78"/>
                  <a:pt x="191" y="74"/>
                  <a:pt x="187" y="72"/>
                </a:cubicBezTo>
                <a:close/>
                <a:moveTo>
                  <a:pt x="145" y="131"/>
                </a:moveTo>
                <a:cubicBezTo>
                  <a:pt x="132" y="141"/>
                  <a:pt x="116" y="147"/>
                  <a:pt x="97" y="149"/>
                </a:cubicBezTo>
                <a:cubicBezTo>
                  <a:pt x="85" y="151"/>
                  <a:pt x="73" y="150"/>
                  <a:pt x="62" y="147"/>
                </a:cubicBezTo>
                <a:cubicBezTo>
                  <a:pt x="51" y="144"/>
                  <a:pt x="42" y="139"/>
                  <a:pt x="35" y="133"/>
                </a:cubicBezTo>
                <a:cubicBezTo>
                  <a:pt x="28" y="126"/>
                  <a:pt x="24" y="119"/>
                  <a:pt x="23" y="111"/>
                </a:cubicBezTo>
                <a:cubicBezTo>
                  <a:pt x="22" y="98"/>
                  <a:pt x="28" y="87"/>
                  <a:pt x="40" y="77"/>
                </a:cubicBezTo>
                <a:cubicBezTo>
                  <a:pt x="53" y="66"/>
                  <a:pt x="69" y="60"/>
                  <a:pt x="88" y="58"/>
                </a:cubicBezTo>
                <a:cubicBezTo>
                  <a:pt x="101" y="57"/>
                  <a:pt x="112" y="58"/>
                  <a:pt x="124" y="61"/>
                </a:cubicBezTo>
                <a:cubicBezTo>
                  <a:pt x="135" y="64"/>
                  <a:pt x="144" y="69"/>
                  <a:pt x="151" y="75"/>
                </a:cubicBezTo>
                <a:cubicBezTo>
                  <a:pt x="157" y="81"/>
                  <a:pt x="161" y="89"/>
                  <a:pt x="162" y="97"/>
                </a:cubicBezTo>
                <a:cubicBezTo>
                  <a:pt x="163" y="110"/>
                  <a:pt x="158" y="121"/>
                  <a:pt x="145" y="131"/>
                </a:cubicBezTo>
                <a:close/>
                <a:moveTo>
                  <a:pt x="145" y="131"/>
                </a:moveTo>
                <a:cubicBezTo>
                  <a:pt x="145" y="131"/>
                  <a:pt x="145" y="131"/>
                  <a:pt x="145" y="13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02" name="Freeform 143"/>
          <p:cNvSpPr>
            <a:spLocks noEditPoints="1"/>
          </p:cNvSpPr>
          <p:nvPr/>
        </p:nvSpPr>
        <p:spPr bwMode="auto">
          <a:xfrm>
            <a:off x="6710364" y="4295776"/>
            <a:ext cx="74612" cy="66675"/>
          </a:xfrm>
          <a:custGeom>
            <a:avLst/>
            <a:gdLst>
              <a:gd name="T0" fmla="*/ 51 w 76"/>
              <a:gd name="T1" fmla="*/ 3 h 67"/>
              <a:gd name="T2" fmla="*/ 24 w 76"/>
              <a:gd name="T3" fmla="*/ 5 h 67"/>
              <a:gd name="T4" fmla="*/ 4 w 76"/>
              <a:gd name="T5" fmla="*/ 23 h 67"/>
              <a:gd name="T6" fmla="*/ 3 w 76"/>
              <a:gd name="T7" fmla="*/ 47 h 67"/>
              <a:gd name="T8" fmla="*/ 22 w 76"/>
              <a:gd name="T9" fmla="*/ 64 h 67"/>
              <a:gd name="T10" fmla="*/ 51 w 76"/>
              <a:gd name="T11" fmla="*/ 62 h 67"/>
              <a:gd name="T12" fmla="*/ 72 w 76"/>
              <a:gd name="T13" fmla="*/ 43 h 67"/>
              <a:gd name="T14" fmla="*/ 71 w 76"/>
              <a:gd name="T15" fmla="*/ 18 h 67"/>
              <a:gd name="T16" fmla="*/ 51 w 76"/>
              <a:gd name="T17" fmla="*/ 3 h 67"/>
              <a:gd name="T18" fmla="*/ 37 w 76"/>
              <a:gd name="T19" fmla="*/ 44 h 67"/>
              <a:gd name="T20" fmla="*/ 29 w 76"/>
              <a:gd name="T21" fmla="*/ 51 h 67"/>
              <a:gd name="T22" fmla="*/ 19 w 76"/>
              <a:gd name="T23" fmla="*/ 50 h 67"/>
              <a:gd name="T24" fmla="*/ 14 w 76"/>
              <a:gd name="T25" fmla="*/ 44 h 67"/>
              <a:gd name="T26" fmla="*/ 15 w 76"/>
              <a:gd name="T27" fmla="*/ 35 h 67"/>
              <a:gd name="T28" fmla="*/ 23 w 76"/>
              <a:gd name="T29" fmla="*/ 29 h 67"/>
              <a:gd name="T30" fmla="*/ 33 w 76"/>
              <a:gd name="T31" fmla="*/ 29 h 67"/>
              <a:gd name="T32" fmla="*/ 38 w 76"/>
              <a:gd name="T33" fmla="*/ 36 h 67"/>
              <a:gd name="T34" fmla="*/ 37 w 76"/>
              <a:gd name="T35" fmla="*/ 44 h 67"/>
              <a:gd name="T36" fmla="*/ 49 w 76"/>
              <a:gd name="T37" fmla="*/ 29 h 67"/>
              <a:gd name="T38" fmla="*/ 46 w 76"/>
              <a:gd name="T39" fmla="*/ 31 h 67"/>
              <a:gd name="T40" fmla="*/ 43 w 76"/>
              <a:gd name="T41" fmla="*/ 31 h 67"/>
              <a:gd name="T42" fmla="*/ 41 w 76"/>
              <a:gd name="T43" fmla="*/ 25 h 67"/>
              <a:gd name="T44" fmla="*/ 44 w 76"/>
              <a:gd name="T45" fmla="*/ 23 h 67"/>
              <a:gd name="T46" fmla="*/ 47 w 76"/>
              <a:gd name="T47" fmla="*/ 23 h 67"/>
              <a:gd name="T48" fmla="*/ 50 w 76"/>
              <a:gd name="T49" fmla="*/ 25 h 67"/>
              <a:gd name="T50" fmla="*/ 49 w 76"/>
              <a:gd name="T51" fmla="*/ 29 h 67"/>
              <a:gd name="T52" fmla="*/ 49 w 76"/>
              <a:gd name="T53" fmla="*/ 29 h 67"/>
              <a:gd name="T54" fmla="*/ 49 w 76"/>
              <a:gd name="T5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6" h="67">
                <a:moveTo>
                  <a:pt x="51" y="3"/>
                </a:moveTo>
                <a:cubicBezTo>
                  <a:pt x="42" y="0"/>
                  <a:pt x="33" y="1"/>
                  <a:pt x="24" y="5"/>
                </a:cubicBezTo>
                <a:cubicBezTo>
                  <a:pt x="15" y="9"/>
                  <a:pt x="8" y="15"/>
                  <a:pt x="4" y="23"/>
                </a:cubicBezTo>
                <a:cubicBezTo>
                  <a:pt x="0" y="31"/>
                  <a:pt x="0" y="39"/>
                  <a:pt x="3" y="47"/>
                </a:cubicBezTo>
                <a:cubicBezTo>
                  <a:pt x="7" y="55"/>
                  <a:pt x="13" y="61"/>
                  <a:pt x="22" y="64"/>
                </a:cubicBezTo>
                <a:cubicBezTo>
                  <a:pt x="32" y="67"/>
                  <a:pt x="42" y="66"/>
                  <a:pt x="51" y="62"/>
                </a:cubicBezTo>
                <a:cubicBezTo>
                  <a:pt x="61" y="58"/>
                  <a:pt x="68" y="51"/>
                  <a:pt x="72" y="43"/>
                </a:cubicBezTo>
                <a:cubicBezTo>
                  <a:pt x="76" y="34"/>
                  <a:pt x="75" y="26"/>
                  <a:pt x="71" y="18"/>
                </a:cubicBezTo>
                <a:cubicBezTo>
                  <a:pt x="67" y="10"/>
                  <a:pt x="60" y="5"/>
                  <a:pt x="51" y="3"/>
                </a:cubicBezTo>
                <a:close/>
                <a:moveTo>
                  <a:pt x="37" y="44"/>
                </a:moveTo>
                <a:cubicBezTo>
                  <a:pt x="35" y="47"/>
                  <a:pt x="32" y="49"/>
                  <a:pt x="29" y="51"/>
                </a:cubicBezTo>
                <a:cubicBezTo>
                  <a:pt x="25" y="52"/>
                  <a:pt x="22" y="52"/>
                  <a:pt x="19" y="50"/>
                </a:cubicBezTo>
                <a:cubicBezTo>
                  <a:pt x="16" y="49"/>
                  <a:pt x="15" y="47"/>
                  <a:pt x="14" y="44"/>
                </a:cubicBezTo>
                <a:cubicBezTo>
                  <a:pt x="13" y="41"/>
                  <a:pt x="14" y="38"/>
                  <a:pt x="15" y="35"/>
                </a:cubicBezTo>
                <a:cubicBezTo>
                  <a:pt x="17" y="32"/>
                  <a:pt x="20" y="30"/>
                  <a:pt x="23" y="29"/>
                </a:cubicBezTo>
                <a:cubicBezTo>
                  <a:pt x="27" y="28"/>
                  <a:pt x="30" y="28"/>
                  <a:pt x="33" y="29"/>
                </a:cubicBezTo>
                <a:cubicBezTo>
                  <a:pt x="36" y="30"/>
                  <a:pt x="38" y="33"/>
                  <a:pt x="38" y="36"/>
                </a:cubicBezTo>
                <a:cubicBezTo>
                  <a:pt x="39" y="39"/>
                  <a:pt x="39" y="42"/>
                  <a:pt x="37" y="44"/>
                </a:cubicBezTo>
                <a:close/>
                <a:moveTo>
                  <a:pt x="49" y="29"/>
                </a:moveTo>
                <a:cubicBezTo>
                  <a:pt x="49" y="30"/>
                  <a:pt x="48" y="31"/>
                  <a:pt x="46" y="31"/>
                </a:cubicBezTo>
                <a:cubicBezTo>
                  <a:pt x="45" y="32"/>
                  <a:pt x="44" y="32"/>
                  <a:pt x="43" y="31"/>
                </a:cubicBezTo>
                <a:cubicBezTo>
                  <a:pt x="40" y="30"/>
                  <a:pt x="39" y="28"/>
                  <a:pt x="41" y="25"/>
                </a:cubicBezTo>
                <a:cubicBezTo>
                  <a:pt x="42" y="24"/>
                  <a:pt x="42" y="24"/>
                  <a:pt x="44" y="23"/>
                </a:cubicBezTo>
                <a:cubicBezTo>
                  <a:pt x="45" y="23"/>
                  <a:pt x="46" y="23"/>
                  <a:pt x="47" y="23"/>
                </a:cubicBezTo>
                <a:cubicBezTo>
                  <a:pt x="49" y="23"/>
                  <a:pt x="49" y="24"/>
                  <a:pt x="50" y="25"/>
                </a:cubicBezTo>
                <a:cubicBezTo>
                  <a:pt x="50" y="27"/>
                  <a:pt x="50" y="28"/>
                  <a:pt x="49" y="29"/>
                </a:cubicBezTo>
                <a:close/>
                <a:moveTo>
                  <a:pt x="49" y="29"/>
                </a:moveTo>
                <a:cubicBezTo>
                  <a:pt x="49" y="29"/>
                  <a:pt x="49" y="29"/>
                  <a:pt x="49" y="2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03" name="Freeform 144"/>
          <p:cNvSpPr>
            <a:spLocks noEditPoints="1"/>
          </p:cNvSpPr>
          <p:nvPr/>
        </p:nvSpPr>
        <p:spPr bwMode="auto">
          <a:xfrm>
            <a:off x="6815139" y="4229101"/>
            <a:ext cx="41275" cy="44450"/>
          </a:xfrm>
          <a:custGeom>
            <a:avLst/>
            <a:gdLst>
              <a:gd name="T0" fmla="*/ 26 w 42"/>
              <a:gd name="T1" fmla="*/ 40 h 45"/>
              <a:gd name="T2" fmla="*/ 31 w 42"/>
              <a:gd name="T3" fmla="*/ 44 h 45"/>
              <a:gd name="T4" fmla="*/ 37 w 42"/>
              <a:gd name="T5" fmla="*/ 43 h 45"/>
              <a:gd name="T6" fmla="*/ 40 w 42"/>
              <a:gd name="T7" fmla="*/ 39 h 45"/>
              <a:gd name="T8" fmla="*/ 41 w 42"/>
              <a:gd name="T9" fmla="*/ 24 h 45"/>
              <a:gd name="T10" fmla="*/ 34 w 42"/>
              <a:gd name="T11" fmla="*/ 10 h 45"/>
              <a:gd name="T12" fmla="*/ 21 w 42"/>
              <a:gd name="T13" fmla="*/ 1 h 45"/>
              <a:gd name="T14" fmla="*/ 6 w 42"/>
              <a:gd name="T15" fmla="*/ 1 h 45"/>
              <a:gd name="T16" fmla="*/ 1 w 42"/>
              <a:gd name="T17" fmla="*/ 4 h 45"/>
              <a:gd name="T18" fmla="*/ 0 w 42"/>
              <a:gd name="T19" fmla="*/ 10 h 45"/>
              <a:gd name="T20" fmla="*/ 3 w 42"/>
              <a:gd name="T21" fmla="*/ 15 h 45"/>
              <a:gd name="T22" fmla="*/ 9 w 42"/>
              <a:gd name="T23" fmla="*/ 16 h 45"/>
              <a:gd name="T24" fmla="*/ 23 w 42"/>
              <a:gd name="T25" fmla="*/ 20 h 45"/>
              <a:gd name="T26" fmla="*/ 26 w 42"/>
              <a:gd name="T27" fmla="*/ 34 h 45"/>
              <a:gd name="T28" fmla="*/ 26 w 42"/>
              <a:gd name="T29" fmla="*/ 40 h 45"/>
              <a:gd name="T30" fmla="*/ 26 w 42"/>
              <a:gd name="T31" fmla="*/ 40 h 45"/>
              <a:gd name="T32" fmla="*/ 26 w 42"/>
              <a:gd name="T33"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5">
                <a:moveTo>
                  <a:pt x="26" y="40"/>
                </a:moveTo>
                <a:cubicBezTo>
                  <a:pt x="27" y="42"/>
                  <a:pt x="29" y="43"/>
                  <a:pt x="31" y="44"/>
                </a:cubicBezTo>
                <a:cubicBezTo>
                  <a:pt x="33" y="45"/>
                  <a:pt x="35" y="44"/>
                  <a:pt x="37" y="43"/>
                </a:cubicBezTo>
                <a:cubicBezTo>
                  <a:pt x="38" y="43"/>
                  <a:pt x="40" y="41"/>
                  <a:pt x="40" y="39"/>
                </a:cubicBezTo>
                <a:cubicBezTo>
                  <a:pt x="42" y="34"/>
                  <a:pt x="42" y="29"/>
                  <a:pt x="41" y="24"/>
                </a:cubicBezTo>
                <a:cubicBezTo>
                  <a:pt x="40" y="19"/>
                  <a:pt x="38" y="14"/>
                  <a:pt x="34" y="10"/>
                </a:cubicBezTo>
                <a:cubicBezTo>
                  <a:pt x="31" y="6"/>
                  <a:pt x="26" y="3"/>
                  <a:pt x="21" y="1"/>
                </a:cubicBezTo>
                <a:cubicBezTo>
                  <a:pt x="16" y="0"/>
                  <a:pt x="11" y="0"/>
                  <a:pt x="6" y="1"/>
                </a:cubicBezTo>
                <a:cubicBezTo>
                  <a:pt x="4" y="1"/>
                  <a:pt x="2" y="2"/>
                  <a:pt x="1" y="4"/>
                </a:cubicBezTo>
                <a:cubicBezTo>
                  <a:pt x="0" y="6"/>
                  <a:pt x="0" y="8"/>
                  <a:pt x="0" y="10"/>
                </a:cubicBezTo>
                <a:cubicBezTo>
                  <a:pt x="0" y="12"/>
                  <a:pt x="1" y="13"/>
                  <a:pt x="3" y="15"/>
                </a:cubicBezTo>
                <a:cubicBezTo>
                  <a:pt x="5" y="16"/>
                  <a:pt x="7" y="16"/>
                  <a:pt x="9" y="16"/>
                </a:cubicBezTo>
                <a:cubicBezTo>
                  <a:pt x="14" y="14"/>
                  <a:pt x="19" y="16"/>
                  <a:pt x="23" y="20"/>
                </a:cubicBezTo>
                <a:cubicBezTo>
                  <a:pt x="27" y="24"/>
                  <a:pt x="28" y="29"/>
                  <a:pt x="26" y="34"/>
                </a:cubicBezTo>
                <a:cubicBezTo>
                  <a:pt x="25" y="36"/>
                  <a:pt x="26" y="38"/>
                  <a:pt x="26" y="40"/>
                </a:cubicBezTo>
                <a:close/>
                <a:moveTo>
                  <a:pt x="26" y="40"/>
                </a:moveTo>
                <a:cubicBezTo>
                  <a:pt x="26" y="40"/>
                  <a:pt x="26" y="40"/>
                  <a:pt x="26" y="4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04" name="Freeform 145"/>
          <p:cNvSpPr>
            <a:spLocks noEditPoints="1"/>
          </p:cNvSpPr>
          <p:nvPr/>
        </p:nvSpPr>
        <p:spPr bwMode="auto">
          <a:xfrm>
            <a:off x="6808789" y="4197350"/>
            <a:ext cx="79375" cy="85725"/>
          </a:xfrm>
          <a:custGeom>
            <a:avLst/>
            <a:gdLst>
              <a:gd name="T0" fmla="*/ 80 w 82"/>
              <a:gd name="T1" fmla="*/ 50 h 87"/>
              <a:gd name="T2" fmla="*/ 66 w 82"/>
              <a:gd name="T3" fmla="*/ 21 h 87"/>
              <a:gd name="T4" fmla="*/ 39 w 82"/>
              <a:gd name="T5" fmla="*/ 3 h 87"/>
              <a:gd name="T6" fmla="*/ 7 w 82"/>
              <a:gd name="T7" fmla="*/ 2 h 87"/>
              <a:gd name="T8" fmla="*/ 2 w 82"/>
              <a:gd name="T9" fmla="*/ 6 h 87"/>
              <a:gd name="T10" fmla="*/ 0 w 82"/>
              <a:gd name="T11" fmla="*/ 12 h 87"/>
              <a:gd name="T12" fmla="*/ 4 w 82"/>
              <a:gd name="T13" fmla="*/ 18 h 87"/>
              <a:gd name="T14" fmla="*/ 11 w 82"/>
              <a:gd name="T15" fmla="*/ 19 h 87"/>
              <a:gd name="T16" fmla="*/ 33 w 82"/>
              <a:gd name="T17" fmla="*/ 20 h 87"/>
              <a:gd name="T18" fmla="*/ 52 w 82"/>
              <a:gd name="T19" fmla="*/ 33 h 87"/>
              <a:gd name="T20" fmla="*/ 63 w 82"/>
              <a:gd name="T21" fmla="*/ 53 h 87"/>
              <a:gd name="T22" fmla="*/ 61 w 82"/>
              <a:gd name="T23" fmla="*/ 75 h 87"/>
              <a:gd name="T24" fmla="*/ 62 w 82"/>
              <a:gd name="T25" fmla="*/ 82 h 87"/>
              <a:gd name="T26" fmla="*/ 67 w 82"/>
              <a:gd name="T27" fmla="*/ 86 h 87"/>
              <a:gd name="T28" fmla="*/ 74 w 82"/>
              <a:gd name="T29" fmla="*/ 86 h 87"/>
              <a:gd name="T30" fmla="*/ 78 w 82"/>
              <a:gd name="T31" fmla="*/ 81 h 87"/>
              <a:gd name="T32" fmla="*/ 80 w 82"/>
              <a:gd name="T33" fmla="*/ 50 h 87"/>
              <a:gd name="T34" fmla="*/ 80 w 82"/>
              <a:gd name="T35" fmla="*/ 50 h 87"/>
              <a:gd name="T36" fmla="*/ 80 w 82"/>
              <a:gd name="T37" fmla="*/ 5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87">
                <a:moveTo>
                  <a:pt x="80" y="50"/>
                </a:moveTo>
                <a:cubicBezTo>
                  <a:pt x="78" y="39"/>
                  <a:pt x="73" y="29"/>
                  <a:pt x="66" y="21"/>
                </a:cubicBezTo>
                <a:cubicBezTo>
                  <a:pt x="58" y="12"/>
                  <a:pt x="49" y="7"/>
                  <a:pt x="39" y="3"/>
                </a:cubicBezTo>
                <a:cubicBezTo>
                  <a:pt x="28" y="0"/>
                  <a:pt x="18" y="0"/>
                  <a:pt x="7" y="2"/>
                </a:cubicBezTo>
                <a:cubicBezTo>
                  <a:pt x="5" y="2"/>
                  <a:pt x="3" y="4"/>
                  <a:pt x="2" y="6"/>
                </a:cubicBezTo>
                <a:cubicBezTo>
                  <a:pt x="0" y="8"/>
                  <a:pt x="0" y="10"/>
                  <a:pt x="0" y="12"/>
                </a:cubicBezTo>
                <a:cubicBezTo>
                  <a:pt x="1" y="15"/>
                  <a:pt x="2" y="17"/>
                  <a:pt x="4" y="18"/>
                </a:cubicBezTo>
                <a:cubicBezTo>
                  <a:pt x="6" y="19"/>
                  <a:pt x="9" y="20"/>
                  <a:pt x="11" y="19"/>
                </a:cubicBezTo>
                <a:cubicBezTo>
                  <a:pt x="18" y="18"/>
                  <a:pt x="26" y="18"/>
                  <a:pt x="33" y="20"/>
                </a:cubicBezTo>
                <a:cubicBezTo>
                  <a:pt x="41" y="23"/>
                  <a:pt x="47" y="27"/>
                  <a:pt x="52" y="33"/>
                </a:cubicBezTo>
                <a:cubicBezTo>
                  <a:pt x="58" y="39"/>
                  <a:pt x="61" y="45"/>
                  <a:pt x="63" y="53"/>
                </a:cubicBezTo>
                <a:cubicBezTo>
                  <a:pt x="64" y="61"/>
                  <a:pt x="64" y="68"/>
                  <a:pt x="61" y="75"/>
                </a:cubicBezTo>
                <a:cubicBezTo>
                  <a:pt x="61" y="78"/>
                  <a:pt x="61" y="80"/>
                  <a:pt x="62" y="82"/>
                </a:cubicBezTo>
                <a:cubicBezTo>
                  <a:pt x="63" y="84"/>
                  <a:pt x="65" y="86"/>
                  <a:pt x="67" y="86"/>
                </a:cubicBezTo>
                <a:cubicBezTo>
                  <a:pt x="70" y="87"/>
                  <a:pt x="72" y="87"/>
                  <a:pt x="74" y="86"/>
                </a:cubicBezTo>
                <a:cubicBezTo>
                  <a:pt x="76" y="85"/>
                  <a:pt x="78" y="83"/>
                  <a:pt x="78" y="81"/>
                </a:cubicBezTo>
                <a:cubicBezTo>
                  <a:pt x="82" y="71"/>
                  <a:pt x="82" y="60"/>
                  <a:pt x="80" y="50"/>
                </a:cubicBezTo>
                <a:close/>
                <a:moveTo>
                  <a:pt x="80" y="50"/>
                </a:moveTo>
                <a:cubicBezTo>
                  <a:pt x="80" y="50"/>
                  <a:pt x="80" y="50"/>
                  <a:pt x="80" y="5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05" name="Freeform 146"/>
          <p:cNvSpPr>
            <a:spLocks noEditPoints="1"/>
          </p:cNvSpPr>
          <p:nvPr/>
        </p:nvSpPr>
        <p:spPr bwMode="auto">
          <a:xfrm>
            <a:off x="1250951" y="4219575"/>
            <a:ext cx="171450" cy="171450"/>
          </a:xfrm>
          <a:custGeom>
            <a:avLst/>
            <a:gdLst>
              <a:gd name="T0" fmla="*/ 165 w 175"/>
              <a:gd name="T1" fmla="*/ 10 h 175"/>
              <a:gd name="T2" fmla="*/ 142 w 175"/>
              <a:gd name="T3" fmla="*/ 0 h 175"/>
              <a:gd name="T4" fmla="*/ 33 w 175"/>
              <a:gd name="T5" fmla="*/ 0 h 175"/>
              <a:gd name="T6" fmla="*/ 10 w 175"/>
              <a:gd name="T7" fmla="*/ 10 h 175"/>
              <a:gd name="T8" fmla="*/ 0 w 175"/>
              <a:gd name="T9" fmla="*/ 33 h 175"/>
              <a:gd name="T10" fmla="*/ 0 w 175"/>
              <a:gd name="T11" fmla="*/ 142 h 175"/>
              <a:gd name="T12" fmla="*/ 10 w 175"/>
              <a:gd name="T13" fmla="*/ 165 h 175"/>
              <a:gd name="T14" fmla="*/ 33 w 175"/>
              <a:gd name="T15" fmla="*/ 175 h 175"/>
              <a:gd name="T16" fmla="*/ 142 w 175"/>
              <a:gd name="T17" fmla="*/ 175 h 175"/>
              <a:gd name="T18" fmla="*/ 165 w 175"/>
              <a:gd name="T19" fmla="*/ 165 h 175"/>
              <a:gd name="T20" fmla="*/ 175 w 175"/>
              <a:gd name="T21" fmla="*/ 142 h 175"/>
              <a:gd name="T22" fmla="*/ 175 w 175"/>
              <a:gd name="T23" fmla="*/ 33 h 175"/>
              <a:gd name="T24" fmla="*/ 165 w 175"/>
              <a:gd name="T25" fmla="*/ 10 h 175"/>
              <a:gd name="T26" fmla="*/ 146 w 175"/>
              <a:gd name="T27" fmla="*/ 139 h 175"/>
              <a:gd name="T28" fmla="*/ 143 w 175"/>
              <a:gd name="T29" fmla="*/ 144 h 175"/>
              <a:gd name="T30" fmla="*/ 138 w 175"/>
              <a:gd name="T31" fmla="*/ 146 h 175"/>
              <a:gd name="T32" fmla="*/ 124 w 175"/>
              <a:gd name="T33" fmla="*/ 146 h 175"/>
              <a:gd name="T34" fmla="*/ 119 w 175"/>
              <a:gd name="T35" fmla="*/ 144 h 175"/>
              <a:gd name="T36" fmla="*/ 117 w 175"/>
              <a:gd name="T37" fmla="*/ 139 h 175"/>
              <a:gd name="T38" fmla="*/ 117 w 175"/>
              <a:gd name="T39" fmla="*/ 102 h 175"/>
              <a:gd name="T40" fmla="*/ 58 w 175"/>
              <a:gd name="T41" fmla="*/ 102 h 175"/>
              <a:gd name="T42" fmla="*/ 58 w 175"/>
              <a:gd name="T43" fmla="*/ 139 h 175"/>
              <a:gd name="T44" fmla="*/ 56 w 175"/>
              <a:gd name="T45" fmla="*/ 144 h 175"/>
              <a:gd name="T46" fmla="*/ 51 w 175"/>
              <a:gd name="T47" fmla="*/ 146 h 175"/>
              <a:gd name="T48" fmla="*/ 37 w 175"/>
              <a:gd name="T49" fmla="*/ 146 h 175"/>
              <a:gd name="T50" fmla="*/ 31 w 175"/>
              <a:gd name="T51" fmla="*/ 144 h 175"/>
              <a:gd name="T52" fmla="*/ 29 w 175"/>
              <a:gd name="T53" fmla="*/ 139 h 175"/>
              <a:gd name="T54" fmla="*/ 29 w 175"/>
              <a:gd name="T55" fmla="*/ 37 h 175"/>
              <a:gd name="T56" fmla="*/ 31 w 175"/>
              <a:gd name="T57" fmla="*/ 32 h 175"/>
              <a:gd name="T58" fmla="*/ 37 w 175"/>
              <a:gd name="T59" fmla="*/ 30 h 175"/>
              <a:gd name="T60" fmla="*/ 51 w 175"/>
              <a:gd name="T61" fmla="*/ 30 h 175"/>
              <a:gd name="T62" fmla="*/ 56 w 175"/>
              <a:gd name="T63" fmla="*/ 32 h 175"/>
              <a:gd name="T64" fmla="*/ 58 w 175"/>
              <a:gd name="T65" fmla="*/ 37 h 175"/>
              <a:gd name="T66" fmla="*/ 58 w 175"/>
              <a:gd name="T67" fmla="*/ 73 h 175"/>
              <a:gd name="T68" fmla="*/ 117 w 175"/>
              <a:gd name="T69" fmla="*/ 73 h 175"/>
              <a:gd name="T70" fmla="*/ 117 w 175"/>
              <a:gd name="T71" fmla="*/ 37 h 175"/>
              <a:gd name="T72" fmla="*/ 119 w 175"/>
              <a:gd name="T73" fmla="*/ 32 h 175"/>
              <a:gd name="T74" fmla="*/ 124 w 175"/>
              <a:gd name="T75" fmla="*/ 30 h 175"/>
              <a:gd name="T76" fmla="*/ 138 w 175"/>
              <a:gd name="T77" fmla="*/ 30 h 175"/>
              <a:gd name="T78" fmla="*/ 143 w 175"/>
              <a:gd name="T79" fmla="*/ 32 h 175"/>
              <a:gd name="T80" fmla="*/ 146 w 175"/>
              <a:gd name="T81" fmla="*/ 37 h 175"/>
              <a:gd name="T82" fmla="*/ 146 w 175"/>
              <a:gd name="T83" fmla="*/ 139 h 175"/>
              <a:gd name="T84" fmla="*/ 146 w 175"/>
              <a:gd name="T85" fmla="*/ 139 h 175"/>
              <a:gd name="T86" fmla="*/ 146 w 175"/>
              <a:gd name="T87"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75">
                <a:moveTo>
                  <a:pt x="165" y="10"/>
                </a:moveTo>
                <a:cubicBezTo>
                  <a:pt x="159" y="4"/>
                  <a:pt x="151" y="0"/>
                  <a:pt x="142" y="0"/>
                </a:cubicBezTo>
                <a:cubicBezTo>
                  <a:pt x="33" y="0"/>
                  <a:pt x="33" y="0"/>
                  <a:pt x="33" y="0"/>
                </a:cubicBezTo>
                <a:cubicBezTo>
                  <a:pt x="24" y="0"/>
                  <a:pt x="16" y="4"/>
                  <a:pt x="10" y="10"/>
                </a:cubicBezTo>
                <a:cubicBezTo>
                  <a:pt x="3" y="16"/>
                  <a:pt x="0" y="24"/>
                  <a:pt x="0" y="33"/>
                </a:cubicBezTo>
                <a:cubicBezTo>
                  <a:pt x="0" y="142"/>
                  <a:pt x="0" y="142"/>
                  <a:pt x="0" y="142"/>
                </a:cubicBezTo>
                <a:cubicBezTo>
                  <a:pt x="0" y="151"/>
                  <a:pt x="3" y="159"/>
                  <a:pt x="10" y="165"/>
                </a:cubicBezTo>
                <a:cubicBezTo>
                  <a:pt x="16" y="172"/>
                  <a:pt x="24" y="175"/>
                  <a:pt x="33" y="175"/>
                </a:cubicBezTo>
                <a:cubicBezTo>
                  <a:pt x="142" y="175"/>
                  <a:pt x="142" y="175"/>
                  <a:pt x="142" y="175"/>
                </a:cubicBezTo>
                <a:cubicBezTo>
                  <a:pt x="151" y="175"/>
                  <a:pt x="159" y="172"/>
                  <a:pt x="165" y="165"/>
                </a:cubicBezTo>
                <a:cubicBezTo>
                  <a:pt x="172" y="159"/>
                  <a:pt x="175" y="151"/>
                  <a:pt x="175" y="142"/>
                </a:cubicBezTo>
                <a:cubicBezTo>
                  <a:pt x="175" y="33"/>
                  <a:pt x="175" y="33"/>
                  <a:pt x="175" y="33"/>
                </a:cubicBezTo>
                <a:cubicBezTo>
                  <a:pt x="175" y="24"/>
                  <a:pt x="172" y="16"/>
                  <a:pt x="165" y="10"/>
                </a:cubicBezTo>
                <a:close/>
                <a:moveTo>
                  <a:pt x="146" y="139"/>
                </a:moveTo>
                <a:cubicBezTo>
                  <a:pt x="146" y="141"/>
                  <a:pt x="145" y="142"/>
                  <a:pt x="143" y="144"/>
                </a:cubicBezTo>
                <a:cubicBezTo>
                  <a:pt x="142" y="145"/>
                  <a:pt x="140" y="146"/>
                  <a:pt x="138" y="146"/>
                </a:cubicBezTo>
                <a:cubicBezTo>
                  <a:pt x="124" y="146"/>
                  <a:pt x="124" y="146"/>
                  <a:pt x="124" y="146"/>
                </a:cubicBezTo>
                <a:cubicBezTo>
                  <a:pt x="122" y="146"/>
                  <a:pt x="120" y="145"/>
                  <a:pt x="119" y="144"/>
                </a:cubicBezTo>
                <a:cubicBezTo>
                  <a:pt x="117" y="142"/>
                  <a:pt x="117" y="141"/>
                  <a:pt x="117" y="139"/>
                </a:cubicBezTo>
                <a:cubicBezTo>
                  <a:pt x="117" y="102"/>
                  <a:pt x="117" y="102"/>
                  <a:pt x="117" y="102"/>
                </a:cubicBezTo>
                <a:cubicBezTo>
                  <a:pt x="58" y="102"/>
                  <a:pt x="58" y="102"/>
                  <a:pt x="58" y="102"/>
                </a:cubicBezTo>
                <a:cubicBezTo>
                  <a:pt x="58" y="139"/>
                  <a:pt x="58" y="139"/>
                  <a:pt x="58" y="139"/>
                </a:cubicBezTo>
                <a:cubicBezTo>
                  <a:pt x="58" y="141"/>
                  <a:pt x="58" y="142"/>
                  <a:pt x="56" y="144"/>
                </a:cubicBezTo>
                <a:cubicBezTo>
                  <a:pt x="55" y="145"/>
                  <a:pt x="53" y="146"/>
                  <a:pt x="51" y="146"/>
                </a:cubicBezTo>
                <a:cubicBezTo>
                  <a:pt x="37" y="146"/>
                  <a:pt x="37" y="146"/>
                  <a:pt x="37" y="146"/>
                </a:cubicBezTo>
                <a:cubicBezTo>
                  <a:pt x="35" y="146"/>
                  <a:pt x="33" y="145"/>
                  <a:pt x="31" y="144"/>
                </a:cubicBezTo>
                <a:cubicBezTo>
                  <a:pt x="30" y="142"/>
                  <a:pt x="29" y="141"/>
                  <a:pt x="29" y="139"/>
                </a:cubicBezTo>
                <a:cubicBezTo>
                  <a:pt x="29" y="37"/>
                  <a:pt x="29" y="37"/>
                  <a:pt x="29" y="37"/>
                </a:cubicBezTo>
                <a:cubicBezTo>
                  <a:pt x="29" y="35"/>
                  <a:pt x="30" y="33"/>
                  <a:pt x="31" y="32"/>
                </a:cubicBezTo>
                <a:cubicBezTo>
                  <a:pt x="33" y="30"/>
                  <a:pt x="35" y="30"/>
                  <a:pt x="37" y="30"/>
                </a:cubicBezTo>
                <a:cubicBezTo>
                  <a:pt x="51" y="30"/>
                  <a:pt x="51" y="30"/>
                  <a:pt x="51" y="30"/>
                </a:cubicBezTo>
                <a:cubicBezTo>
                  <a:pt x="53" y="30"/>
                  <a:pt x="55" y="30"/>
                  <a:pt x="56" y="32"/>
                </a:cubicBezTo>
                <a:cubicBezTo>
                  <a:pt x="58" y="33"/>
                  <a:pt x="58" y="35"/>
                  <a:pt x="58" y="37"/>
                </a:cubicBezTo>
                <a:cubicBezTo>
                  <a:pt x="58" y="73"/>
                  <a:pt x="58" y="73"/>
                  <a:pt x="58" y="73"/>
                </a:cubicBezTo>
                <a:cubicBezTo>
                  <a:pt x="117" y="73"/>
                  <a:pt x="117" y="73"/>
                  <a:pt x="117" y="73"/>
                </a:cubicBezTo>
                <a:cubicBezTo>
                  <a:pt x="117" y="37"/>
                  <a:pt x="117" y="37"/>
                  <a:pt x="117" y="37"/>
                </a:cubicBezTo>
                <a:cubicBezTo>
                  <a:pt x="117" y="35"/>
                  <a:pt x="117" y="33"/>
                  <a:pt x="119" y="32"/>
                </a:cubicBezTo>
                <a:cubicBezTo>
                  <a:pt x="120" y="30"/>
                  <a:pt x="122" y="30"/>
                  <a:pt x="124" y="30"/>
                </a:cubicBezTo>
                <a:cubicBezTo>
                  <a:pt x="138" y="30"/>
                  <a:pt x="138" y="30"/>
                  <a:pt x="138" y="30"/>
                </a:cubicBezTo>
                <a:cubicBezTo>
                  <a:pt x="140" y="30"/>
                  <a:pt x="142" y="30"/>
                  <a:pt x="143" y="32"/>
                </a:cubicBezTo>
                <a:cubicBezTo>
                  <a:pt x="145" y="33"/>
                  <a:pt x="146" y="35"/>
                  <a:pt x="146" y="37"/>
                </a:cubicBezTo>
                <a:lnTo>
                  <a:pt x="146" y="139"/>
                </a:lnTo>
                <a:close/>
                <a:moveTo>
                  <a:pt x="146" y="139"/>
                </a:moveTo>
                <a:cubicBezTo>
                  <a:pt x="146" y="139"/>
                  <a:pt x="146" y="139"/>
                  <a:pt x="146" y="13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06" name="Freeform 147"/>
          <p:cNvSpPr>
            <a:spLocks noEditPoints="1"/>
          </p:cNvSpPr>
          <p:nvPr/>
        </p:nvSpPr>
        <p:spPr bwMode="auto">
          <a:xfrm>
            <a:off x="977901" y="4189414"/>
            <a:ext cx="171450" cy="169863"/>
          </a:xfrm>
          <a:custGeom>
            <a:avLst/>
            <a:gdLst>
              <a:gd name="T0" fmla="*/ 170 w 174"/>
              <a:gd name="T1" fmla="*/ 50 h 174"/>
              <a:gd name="T2" fmla="*/ 169 w 174"/>
              <a:gd name="T3" fmla="*/ 46 h 174"/>
              <a:gd name="T4" fmla="*/ 168 w 174"/>
              <a:gd name="T5" fmla="*/ 43 h 174"/>
              <a:gd name="T6" fmla="*/ 168 w 174"/>
              <a:gd name="T7" fmla="*/ 33 h 174"/>
              <a:gd name="T8" fmla="*/ 165 w 174"/>
              <a:gd name="T9" fmla="*/ 10 h 174"/>
              <a:gd name="T10" fmla="*/ 145 w 174"/>
              <a:gd name="T11" fmla="*/ 5 h 174"/>
              <a:gd name="T12" fmla="*/ 119 w 174"/>
              <a:gd name="T13" fmla="*/ 3 h 174"/>
              <a:gd name="T14" fmla="*/ 63 w 174"/>
              <a:gd name="T15" fmla="*/ 9 h 174"/>
              <a:gd name="T16" fmla="*/ 19 w 174"/>
              <a:gd name="T17" fmla="*/ 40 h 174"/>
              <a:gd name="T18" fmla="*/ 2 w 174"/>
              <a:gd name="T19" fmla="*/ 86 h 174"/>
              <a:gd name="T20" fmla="*/ 1 w 174"/>
              <a:gd name="T21" fmla="*/ 125 h 174"/>
              <a:gd name="T22" fmla="*/ 1 w 174"/>
              <a:gd name="T23" fmla="*/ 146 h 174"/>
              <a:gd name="T24" fmla="*/ 6 w 174"/>
              <a:gd name="T25" fmla="*/ 168 h 174"/>
              <a:gd name="T26" fmla="*/ 28 w 174"/>
              <a:gd name="T27" fmla="*/ 173 h 174"/>
              <a:gd name="T28" fmla="*/ 56 w 174"/>
              <a:gd name="T29" fmla="*/ 173 h 174"/>
              <a:gd name="T30" fmla="*/ 112 w 174"/>
              <a:gd name="T31" fmla="*/ 169 h 174"/>
              <a:gd name="T32" fmla="*/ 166 w 174"/>
              <a:gd name="T33" fmla="*/ 116 h 174"/>
              <a:gd name="T34" fmla="*/ 173 w 174"/>
              <a:gd name="T35" fmla="*/ 64 h 174"/>
              <a:gd name="T36" fmla="*/ 134 w 174"/>
              <a:gd name="T37" fmla="*/ 138 h 174"/>
              <a:gd name="T38" fmla="*/ 75 w 174"/>
              <a:gd name="T39" fmla="*/ 160 h 174"/>
              <a:gd name="T40" fmla="*/ 36 w 174"/>
              <a:gd name="T41" fmla="*/ 156 h 174"/>
              <a:gd name="T42" fmla="*/ 20 w 174"/>
              <a:gd name="T43" fmla="*/ 159 h 174"/>
              <a:gd name="T44" fmla="*/ 15 w 174"/>
              <a:gd name="T45" fmla="*/ 153 h 174"/>
              <a:gd name="T46" fmla="*/ 17 w 174"/>
              <a:gd name="T47" fmla="*/ 138 h 174"/>
              <a:gd name="T48" fmla="*/ 14 w 174"/>
              <a:gd name="T49" fmla="*/ 111 h 174"/>
              <a:gd name="T50" fmla="*/ 27 w 174"/>
              <a:gd name="T51" fmla="*/ 56 h 174"/>
              <a:gd name="T52" fmla="*/ 68 w 174"/>
              <a:gd name="T53" fmla="*/ 22 h 174"/>
              <a:gd name="T54" fmla="*/ 88 w 174"/>
              <a:gd name="T55" fmla="*/ 16 h 174"/>
              <a:gd name="T56" fmla="*/ 119 w 174"/>
              <a:gd name="T57" fmla="*/ 17 h 174"/>
              <a:gd name="T58" fmla="*/ 145 w 174"/>
              <a:gd name="T59" fmla="*/ 19 h 174"/>
              <a:gd name="T60" fmla="*/ 153 w 174"/>
              <a:gd name="T61" fmla="*/ 19 h 174"/>
              <a:gd name="T62" fmla="*/ 154 w 174"/>
              <a:gd name="T63" fmla="*/ 33 h 174"/>
              <a:gd name="T64" fmla="*/ 154 w 174"/>
              <a:gd name="T65" fmla="*/ 46 h 174"/>
              <a:gd name="T66" fmla="*/ 157 w 174"/>
              <a:gd name="T67" fmla="*/ 55 h 174"/>
              <a:gd name="T68" fmla="*/ 160 w 174"/>
              <a:gd name="T69" fmla="*/ 79 h 174"/>
              <a:gd name="T70" fmla="*/ 153 w 174"/>
              <a:gd name="T71" fmla="*/ 1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4" h="174">
                <a:moveTo>
                  <a:pt x="173" y="64"/>
                </a:moveTo>
                <a:cubicBezTo>
                  <a:pt x="172" y="58"/>
                  <a:pt x="171" y="53"/>
                  <a:pt x="170" y="50"/>
                </a:cubicBezTo>
                <a:cubicBezTo>
                  <a:pt x="170" y="50"/>
                  <a:pt x="170" y="49"/>
                  <a:pt x="169" y="48"/>
                </a:cubicBezTo>
                <a:cubicBezTo>
                  <a:pt x="169" y="47"/>
                  <a:pt x="169" y="47"/>
                  <a:pt x="169" y="46"/>
                </a:cubicBezTo>
                <a:cubicBezTo>
                  <a:pt x="169" y="46"/>
                  <a:pt x="168" y="45"/>
                  <a:pt x="168" y="45"/>
                </a:cubicBezTo>
                <a:cubicBezTo>
                  <a:pt x="168" y="44"/>
                  <a:pt x="168" y="44"/>
                  <a:pt x="168" y="43"/>
                </a:cubicBezTo>
                <a:cubicBezTo>
                  <a:pt x="168" y="42"/>
                  <a:pt x="168" y="42"/>
                  <a:pt x="168" y="41"/>
                </a:cubicBezTo>
                <a:cubicBezTo>
                  <a:pt x="168" y="39"/>
                  <a:pt x="168" y="36"/>
                  <a:pt x="168" y="33"/>
                </a:cubicBezTo>
                <a:cubicBezTo>
                  <a:pt x="169" y="30"/>
                  <a:pt x="169" y="27"/>
                  <a:pt x="169" y="25"/>
                </a:cubicBezTo>
                <a:cubicBezTo>
                  <a:pt x="169" y="19"/>
                  <a:pt x="168" y="14"/>
                  <a:pt x="165" y="10"/>
                </a:cubicBezTo>
                <a:cubicBezTo>
                  <a:pt x="162" y="6"/>
                  <a:pt x="158" y="4"/>
                  <a:pt x="151" y="4"/>
                </a:cubicBezTo>
                <a:cubicBezTo>
                  <a:pt x="150" y="4"/>
                  <a:pt x="148" y="4"/>
                  <a:pt x="145" y="5"/>
                </a:cubicBezTo>
                <a:cubicBezTo>
                  <a:pt x="142" y="5"/>
                  <a:pt x="140" y="5"/>
                  <a:pt x="138" y="5"/>
                </a:cubicBezTo>
                <a:cubicBezTo>
                  <a:pt x="134" y="5"/>
                  <a:pt x="127" y="5"/>
                  <a:pt x="119" y="3"/>
                </a:cubicBezTo>
                <a:cubicBezTo>
                  <a:pt x="110" y="1"/>
                  <a:pt x="103" y="0"/>
                  <a:pt x="99" y="0"/>
                </a:cubicBezTo>
                <a:cubicBezTo>
                  <a:pt x="89" y="0"/>
                  <a:pt x="77" y="3"/>
                  <a:pt x="63" y="9"/>
                </a:cubicBezTo>
                <a:cubicBezTo>
                  <a:pt x="51" y="13"/>
                  <a:pt x="42" y="18"/>
                  <a:pt x="36" y="22"/>
                </a:cubicBezTo>
                <a:cubicBezTo>
                  <a:pt x="30" y="27"/>
                  <a:pt x="24" y="33"/>
                  <a:pt x="19" y="40"/>
                </a:cubicBezTo>
                <a:cubicBezTo>
                  <a:pt x="15" y="47"/>
                  <a:pt x="11" y="54"/>
                  <a:pt x="8" y="62"/>
                </a:cubicBezTo>
                <a:cubicBezTo>
                  <a:pt x="5" y="70"/>
                  <a:pt x="3" y="78"/>
                  <a:pt x="2" y="86"/>
                </a:cubicBezTo>
                <a:cubicBezTo>
                  <a:pt x="0" y="94"/>
                  <a:pt x="0" y="102"/>
                  <a:pt x="0" y="111"/>
                </a:cubicBezTo>
                <a:cubicBezTo>
                  <a:pt x="0" y="114"/>
                  <a:pt x="0" y="118"/>
                  <a:pt x="1" y="125"/>
                </a:cubicBezTo>
                <a:cubicBezTo>
                  <a:pt x="2" y="131"/>
                  <a:pt x="3" y="135"/>
                  <a:pt x="3" y="138"/>
                </a:cubicBezTo>
                <a:cubicBezTo>
                  <a:pt x="3" y="140"/>
                  <a:pt x="2" y="143"/>
                  <a:pt x="1" y="146"/>
                </a:cubicBezTo>
                <a:cubicBezTo>
                  <a:pt x="0" y="149"/>
                  <a:pt x="0" y="152"/>
                  <a:pt x="0" y="154"/>
                </a:cubicBezTo>
                <a:cubicBezTo>
                  <a:pt x="0" y="159"/>
                  <a:pt x="2" y="164"/>
                  <a:pt x="6" y="168"/>
                </a:cubicBezTo>
                <a:cubicBezTo>
                  <a:pt x="10" y="172"/>
                  <a:pt x="14" y="174"/>
                  <a:pt x="20" y="174"/>
                </a:cubicBezTo>
                <a:cubicBezTo>
                  <a:pt x="22" y="174"/>
                  <a:pt x="24" y="174"/>
                  <a:pt x="28" y="173"/>
                </a:cubicBezTo>
                <a:cubicBezTo>
                  <a:pt x="32" y="172"/>
                  <a:pt x="35" y="171"/>
                  <a:pt x="36" y="171"/>
                </a:cubicBezTo>
                <a:cubicBezTo>
                  <a:pt x="41" y="171"/>
                  <a:pt x="47" y="172"/>
                  <a:pt x="56" y="173"/>
                </a:cubicBezTo>
                <a:cubicBezTo>
                  <a:pt x="64" y="174"/>
                  <a:pt x="71" y="174"/>
                  <a:pt x="75" y="174"/>
                </a:cubicBezTo>
                <a:cubicBezTo>
                  <a:pt x="90" y="174"/>
                  <a:pt x="103" y="173"/>
                  <a:pt x="112" y="169"/>
                </a:cubicBezTo>
                <a:cubicBezTo>
                  <a:pt x="124" y="165"/>
                  <a:pt x="134" y="158"/>
                  <a:pt x="144" y="149"/>
                </a:cubicBezTo>
                <a:cubicBezTo>
                  <a:pt x="153" y="139"/>
                  <a:pt x="161" y="129"/>
                  <a:pt x="166" y="116"/>
                </a:cubicBezTo>
                <a:cubicBezTo>
                  <a:pt x="171" y="104"/>
                  <a:pt x="174" y="92"/>
                  <a:pt x="174" y="79"/>
                </a:cubicBezTo>
                <a:cubicBezTo>
                  <a:pt x="174" y="75"/>
                  <a:pt x="174" y="69"/>
                  <a:pt x="173" y="64"/>
                </a:cubicBezTo>
                <a:close/>
                <a:moveTo>
                  <a:pt x="153" y="111"/>
                </a:moveTo>
                <a:cubicBezTo>
                  <a:pt x="148" y="121"/>
                  <a:pt x="142" y="130"/>
                  <a:pt x="134" y="138"/>
                </a:cubicBezTo>
                <a:cubicBezTo>
                  <a:pt x="126" y="147"/>
                  <a:pt x="117" y="152"/>
                  <a:pt x="107" y="156"/>
                </a:cubicBezTo>
                <a:cubicBezTo>
                  <a:pt x="99" y="158"/>
                  <a:pt x="89" y="160"/>
                  <a:pt x="75" y="160"/>
                </a:cubicBezTo>
                <a:cubicBezTo>
                  <a:pt x="71" y="160"/>
                  <a:pt x="64" y="159"/>
                  <a:pt x="56" y="158"/>
                </a:cubicBezTo>
                <a:cubicBezTo>
                  <a:pt x="47" y="157"/>
                  <a:pt x="41" y="156"/>
                  <a:pt x="36" y="156"/>
                </a:cubicBezTo>
                <a:cubicBezTo>
                  <a:pt x="35" y="156"/>
                  <a:pt x="32" y="157"/>
                  <a:pt x="28" y="158"/>
                </a:cubicBezTo>
                <a:cubicBezTo>
                  <a:pt x="24" y="158"/>
                  <a:pt x="22" y="159"/>
                  <a:pt x="20" y="159"/>
                </a:cubicBezTo>
                <a:cubicBezTo>
                  <a:pt x="18" y="159"/>
                  <a:pt x="17" y="158"/>
                  <a:pt x="16" y="157"/>
                </a:cubicBezTo>
                <a:cubicBezTo>
                  <a:pt x="15" y="156"/>
                  <a:pt x="15" y="155"/>
                  <a:pt x="15" y="153"/>
                </a:cubicBezTo>
                <a:cubicBezTo>
                  <a:pt x="15" y="151"/>
                  <a:pt x="15" y="149"/>
                  <a:pt x="16" y="146"/>
                </a:cubicBezTo>
                <a:cubicBezTo>
                  <a:pt x="17" y="142"/>
                  <a:pt x="17" y="140"/>
                  <a:pt x="17" y="138"/>
                </a:cubicBezTo>
                <a:cubicBezTo>
                  <a:pt x="17" y="135"/>
                  <a:pt x="17" y="130"/>
                  <a:pt x="16" y="124"/>
                </a:cubicBezTo>
                <a:cubicBezTo>
                  <a:pt x="15" y="118"/>
                  <a:pt x="14" y="114"/>
                  <a:pt x="14" y="111"/>
                </a:cubicBezTo>
                <a:cubicBezTo>
                  <a:pt x="14" y="101"/>
                  <a:pt x="15" y="91"/>
                  <a:pt x="17" y="82"/>
                </a:cubicBezTo>
                <a:cubicBezTo>
                  <a:pt x="19" y="73"/>
                  <a:pt x="22" y="64"/>
                  <a:pt x="27" y="56"/>
                </a:cubicBezTo>
                <a:cubicBezTo>
                  <a:pt x="32" y="47"/>
                  <a:pt x="38" y="40"/>
                  <a:pt x="45" y="34"/>
                </a:cubicBezTo>
                <a:cubicBezTo>
                  <a:pt x="50" y="30"/>
                  <a:pt x="58" y="26"/>
                  <a:pt x="68" y="22"/>
                </a:cubicBezTo>
                <a:cubicBezTo>
                  <a:pt x="72" y="21"/>
                  <a:pt x="76" y="19"/>
                  <a:pt x="78" y="19"/>
                </a:cubicBezTo>
                <a:cubicBezTo>
                  <a:pt x="81" y="18"/>
                  <a:pt x="84" y="17"/>
                  <a:pt x="88" y="16"/>
                </a:cubicBezTo>
                <a:cubicBezTo>
                  <a:pt x="92" y="15"/>
                  <a:pt x="95" y="15"/>
                  <a:pt x="99" y="15"/>
                </a:cubicBezTo>
                <a:cubicBezTo>
                  <a:pt x="103" y="15"/>
                  <a:pt x="110" y="15"/>
                  <a:pt x="119" y="17"/>
                </a:cubicBezTo>
                <a:cubicBezTo>
                  <a:pt x="127" y="19"/>
                  <a:pt x="134" y="20"/>
                  <a:pt x="139" y="20"/>
                </a:cubicBezTo>
                <a:cubicBezTo>
                  <a:pt x="140" y="20"/>
                  <a:pt x="142" y="20"/>
                  <a:pt x="145" y="19"/>
                </a:cubicBezTo>
                <a:cubicBezTo>
                  <a:pt x="148" y="19"/>
                  <a:pt x="150" y="19"/>
                  <a:pt x="152" y="19"/>
                </a:cubicBezTo>
                <a:cubicBezTo>
                  <a:pt x="153" y="19"/>
                  <a:pt x="153" y="19"/>
                  <a:pt x="153" y="19"/>
                </a:cubicBezTo>
                <a:cubicBezTo>
                  <a:pt x="154" y="20"/>
                  <a:pt x="154" y="23"/>
                  <a:pt x="154" y="25"/>
                </a:cubicBezTo>
                <a:cubicBezTo>
                  <a:pt x="154" y="27"/>
                  <a:pt x="154" y="30"/>
                  <a:pt x="154" y="33"/>
                </a:cubicBezTo>
                <a:cubicBezTo>
                  <a:pt x="153" y="36"/>
                  <a:pt x="153" y="39"/>
                  <a:pt x="153" y="41"/>
                </a:cubicBezTo>
                <a:cubicBezTo>
                  <a:pt x="153" y="43"/>
                  <a:pt x="153" y="45"/>
                  <a:pt x="154" y="46"/>
                </a:cubicBezTo>
                <a:cubicBezTo>
                  <a:pt x="154" y="48"/>
                  <a:pt x="154" y="49"/>
                  <a:pt x="155" y="50"/>
                </a:cubicBezTo>
                <a:cubicBezTo>
                  <a:pt x="155" y="51"/>
                  <a:pt x="156" y="53"/>
                  <a:pt x="157" y="55"/>
                </a:cubicBezTo>
                <a:cubicBezTo>
                  <a:pt x="158" y="57"/>
                  <a:pt x="158" y="61"/>
                  <a:pt x="159" y="66"/>
                </a:cubicBezTo>
                <a:cubicBezTo>
                  <a:pt x="159" y="72"/>
                  <a:pt x="160" y="76"/>
                  <a:pt x="160" y="79"/>
                </a:cubicBezTo>
                <a:cubicBezTo>
                  <a:pt x="160" y="90"/>
                  <a:pt x="157" y="100"/>
                  <a:pt x="153" y="111"/>
                </a:cubicBezTo>
                <a:close/>
                <a:moveTo>
                  <a:pt x="153" y="111"/>
                </a:moveTo>
                <a:cubicBezTo>
                  <a:pt x="153" y="111"/>
                  <a:pt x="153" y="111"/>
                  <a:pt x="153" y="11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07" name="Freeform 148"/>
          <p:cNvSpPr>
            <a:spLocks noEditPoints="1"/>
          </p:cNvSpPr>
          <p:nvPr/>
        </p:nvSpPr>
        <p:spPr bwMode="auto">
          <a:xfrm>
            <a:off x="1528764" y="4224339"/>
            <a:ext cx="193675" cy="192088"/>
          </a:xfrm>
          <a:custGeom>
            <a:avLst/>
            <a:gdLst>
              <a:gd name="T0" fmla="*/ 187 w 196"/>
              <a:gd name="T1" fmla="*/ 98 h 196"/>
              <a:gd name="T2" fmla="*/ 161 w 196"/>
              <a:gd name="T3" fmla="*/ 34 h 196"/>
              <a:gd name="T4" fmla="*/ 98 w 196"/>
              <a:gd name="T5" fmla="*/ 8 h 196"/>
              <a:gd name="T6" fmla="*/ 49 w 196"/>
              <a:gd name="T7" fmla="*/ 0 h 196"/>
              <a:gd name="T8" fmla="*/ 0 w 196"/>
              <a:gd name="T9" fmla="*/ 49 h 196"/>
              <a:gd name="T10" fmla="*/ 8 w 196"/>
              <a:gd name="T11" fmla="*/ 98 h 196"/>
              <a:gd name="T12" fmla="*/ 34 w 196"/>
              <a:gd name="T13" fmla="*/ 162 h 196"/>
              <a:gd name="T14" fmla="*/ 98 w 196"/>
              <a:gd name="T15" fmla="*/ 188 h 196"/>
              <a:gd name="T16" fmla="*/ 147 w 196"/>
              <a:gd name="T17" fmla="*/ 196 h 196"/>
              <a:gd name="T18" fmla="*/ 196 w 196"/>
              <a:gd name="T19" fmla="*/ 147 h 196"/>
              <a:gd name="T20" fmla="*/ 145 w 196"/>
              <a:gd name="T21" fmla="*/ 136 h 196"/>
              <a:gd name="T22" fmla="*/ 118 w 196"/>
              <a:gd name="T23" fmla="*/ 155 h 196"/>
              <a:gd name="T24" fmla="*/ 63 w 196"/>
              <a:gd name="T25" fmla="*/ 149 h 196"/>
              <a:gd name="T26" fmla="*/ 51 w 196"/>
              <a:gd name="T27" fmla="*/ 119 h 196"/>
              <a:gd name="T28" fmla="*/ 67 w 196"/>
              <a:gd name="T29" fmla="*/ 117 h 196"/>
              <a:gd name="T30" fmla="*/ 79 w 196"/>
              <a:gd name="T31" fmla="*/ 128 h 196"/>
              <a:gd name="T32" fmla="*/ 99 w 196"/>
              <a:gd name="T33" fmla="*/ 135 h 196"/>
              <a:gd name="T34" fmla="*/ 117 w 196"/>
              <a:gd name="T35" fmla="*/ 123 h 196"/>
              <a:gd name="T36" fmla="*/ 99 w 196"/>
              <a:gd name="T37" fmla="*/ 111 h 196"/>
              <a:gd name="T38" fmla="*/ 67 w 196"/>
              <a:gd name="T39" fmla="*/ 102 h 196"/>
              <a:gd name="T40" fmla="*/ 50 w 196"/>
              <a:gd name="T41" fmla="*/ 87 h 196"/>
              <a:gd name="T42" fmla="*/ 52 w 196"/>
              <a:gd name="T43" fmla="*/ 57 h 196"/>
              <a:gd name="T44" fmla="*/ 78 w 196"/>
              <a:gd name="T45" fmla="*/ 40 h 196"/>
              <a:gd name="T46" fmla="*/ 118 w 196"/>
              <a:gd name="T47" fmla="*/ 40 h 196"/>
              <a:gd name="T48" fmla="*/ 144 w 196"/>
              <a:gd name="T49" fmla="*/ 62 h 196"/>
              <a:gd name="T50" fmla="*/ 130 w 196"/>
              <a:gd name="T51" fmla="*/ 76 h 196"/>
              <a:gd name="T52" fmla="*/ 119 w 196"/>
              <a:gd name="T53" fmla="*/ 70 h 196"/>
              <a:gd name="T54" fmla="*/ 107 w 196"/>
              <a:gd name="T55" fmla="*/ 63 h 196"/>
              <a:gd name="T56" fmla="*/ 79 w 196"/>
              <a:gd name="T57" fmla="*/ 71 h 196"/>
              <a:gd name="T58" fmla="*/ 82 w 196"/>
              <a:gd name="T59" fmla="*/ 77 h 196"/>
              <a:gd name="T60" fmla="*/ 91 w 196"/>
              <a:gd name="T61" fmla="*/ 81 h 196"/>
              <a:gd name="T62" fmla="*/ 110 w 196"/>
              <a:gd name="T63" fmla="*/ 85 h 196"/>
              <a:gd name="T64" fmla="*/ 131 w 196"/>
              <a:gd name="T65" fmla="*/ 93 h 196"/>
              <a:gd name="T66" fmla="*/ 147 w 196"/>
              <a:gd name="T67" fmla="*/ 108 h 196"/>
              <a:gd name="T68" fmla="*/ 145 w 196"/>
              <a:gd name="T69" fmla="*/ 136 h 196"/>
              <a:gd name="T70" fmla="*/ 145 w 196"/>
              <a:gd name="T71" fmla="*/ 13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6" h="196">
                <a:moveTo>
                  <a:pt x="185" y="117"/>
                </a:moveTo>
                <a:cubicBezTo>
                  <a:pt x="187" y="111"/>
                  <a:pt x="187" y="104"/>
                  <a:pt x="187" y="98"/>
                </a:cubicBezTo>
                <a:cubicBezTo>
                  <a:pt x="187" y="86"/>
                  <a:pt x="185" y="74"/>
                  <a:pt x="180" y="63"/>
                </a:cubicBezTo>
                <a:cubicBezTo>
                  <a:pt x="176" y="52"/>
                  <a:pt x="169" y="42"/>
                  <a:pt x="161" y="34"/>
                </a:cubicBezTo>
                <a:cubicBezTo>
                  <a:pt x="153" y="26"/>
                  <a:pt x="144" y="20"/>
                  <a:pt x="132" y="15"/>
                </a:cubicBezTo>
                <a:cubicBezTo>
                  <a:pt x="121" y="10"/>
                  <a:pt x="110" y="8"/>
                  <a:pt x="98" y="8"/>
                </a:cubicBezTo>
                <a:cubicBezTo>
                  <a:pt x="91" y="8"/>
                  <a:pt x="85" y="9"/>
                  <a:pt x="78" y="10"/>
                </a:cubicBezTo>
                <a:cubicBezTo>
                  <a:pt x="70" y="3"/>
                  <a:pt x="60" y="0"/>
                  <a:pt x="49" y="0"/>
                </a:cubicBezTo>
                <a:cubicBezTo>
                  <a:pt x="35" y="0"/>
                  <a:pt x="23" y="5"/>
                  <a:pt x="14" y="14"/>
                </a:cubicBezTo>
                <a:cubicBezTo>
                  <a:pt x="4" y="24"/>
                  <a:pt x="0" y="35"/>
                  <a:pt x="0" y="49"/>
                </a:cubicBezTo>
                <a:cubicBezTo>
                  <a:pt x="0" y="60"/>
                  <a:pt x="3" y="70"/>
                  <a:pt x="10" y="79"/>
                </a:cubicBezTo>
                <a:cubicBezTo>
                  <a:pt x="8" y="85"/>
                  <a:pt x="8" y="92"/>
                  <a:pt x="8" y="98"/>
                </a:cubicBezTo>
                <a:cubicBezTo>
                  <a:pt x="8" y="110"/>
                  <a:pt x="10" y="122"/>
                  <a:pt x="15" y="133"/>
                </a:cubicBezTo>
                <a:cubicBezTo>
                  <a:pt x="19" y="144"/>
                  <a:pt x="26" y="153"/>
                  <a:pt x="34" y="162"/>
                </a:cubicBezTo>
                <a:cubicBezTo>
                  <a:pt x="42" y="170"/>
                  <a:pt x="52" y="176"/>
                  <a:pt x="63" y="181"/>
                </a:cubicBezTo>
                <a:cubicBezTo>
                  <a:pt x="74" y="185"/>
                  <a:pt x="85" y="188"/>
                  <a:pt x="98" y="188"/>
                </a:cubicBezTo>
                <a:cubicBezTo>
                  <a:pt x="104" y="188"/>
                  <a:pt x="110" y="187"/>
                  <a:pt x="117" y="186"/>
                </a:cubicBezTo>
                <a:cubicBezTo>
                  <a:pt x="126" y="193"/>
                  <a:pt x="135" y="196"/>
                  <a:pt x="147" y="196"/>
                </a:cubicBezTo>
                <a:cubicBezTo>
                  <a:pt x="160" y="196"/>
                  <a:pt x="172" y="191"/>
                  <a:pt x="181" y="182"/>
                </a:cubicBezTo>
                <a:cubicBezTo>
                  <a:pt x="191" y="172"/>
                  <a:pt x="196" y="160"/>
                  <a:pt x="196" y="147"/>
                </a:cubicBezTo>
                <a:cubicBezTo>
                  <a:pt x="196" y="136"/>
                  <a:pt x="192" y="126"/>
                  <a:pt x="185" y="117"/>
                </a:cubicBezTo>
                <a:close/>
                <a:moveTo>
                  <a:pt x="145" y="136"/>
                </a:moveTo>
                <a:cubicBezTo>
                  <a:pt x="142" y="141"/>
                  <a:pt x="138" y="145"/>
                  <a:pt x="134" y="148"/>
                </a:cubicBezTo>
                <a:cubicBezTo>
                  <a:pt x="129" y="151"/>
                  <a:pt x="124" y="153"/>
                  <a:pt x="118" y="155"/>
                </a:cubicBezTo>
                <a:cubicBezTo>
                  <a:pt x="112" y="156"/>
                  <a:pt x="106" y="157"/>
                  <a:pt x="100" y="157"/>
                </a:cubicBezTo>
                <a:cubicBezTo>
                  <a:pt x="86" y="157"/>
                  <a:pt x="73" y="154"/>
                  <a:pt x="63" y="149"/>
                </a:cubicBezTo>
                <a:cubicBezTo>
                  <a:pt x="53" y="143"/>
                  <a:pt x="48" y="136"/>
                  <a:pt x="48" y="129"/>
                </a:cubicBezTo>
                <a:cubicBezTo>
                  <a:pt x="48" y="125"/>
                  <a:pt x="49" y="122"/>
                  <a:pt x="51" y="119"/>
                </a:cubicBezTo>
                <a:cubicBezTo>
                  <a:pt x="53" y="117"/>
                  <a:pt x="56" y="115"/>
                  <a:pt x="60" y="115"/>
                </a:cubicBezTo>
                <a:cubicBezTo>
                  <a:pt x="63" y="115"/>
                  <a:pt x="65" y="116"/>
                  <a:pt x="67" y="117"/>
                </a:cubicBezTo>
                <a:cubicBezTo>
                  <a:pt x="69" y="119"/>
                  <a:pt x="71" y="120"/>
                  <a:pt x="73" y="122"/>
                </a:cubicBezTo>
                <a:cubicBezTo>
                  <a:pt x="75" y="124"/>
                  <a:pt x="77" y="126"/>
                  <a:pt x="79" y="128"/>
                </a:cubicBezTo>
                <a:cubicBezTo>
                  <a:pt x="81" y="130"/>
                  <a:pt x="84" y="132"/>
                  <a:pt x="87" y="133"/>
                </a:cubicBezTo>
                <a:cubicBezTo>
                  <a:pt x="91" y="134"/>
                  <a:pt x="95" y="135"/>
                  <a:pt x="99" y="135"/>
                </a:cubicBezTo>
                <a:cubicBezTo>
                  <a:pt x="104" y="135"/>
                  <a:pt x="109" y="134"/>
                  <a:pt x="112" y="132"/>
                </a:cubicBezTo>
                <a:cubicBezTo>
                  <a:pt x="116" y="130"/>
                  <a:pt x="117" y="127"/>
                  <a:pt x="117" y="123"/>
                </a:cubicBezTo>
                <a:cubicBezTo>
                  <a:pt x="117" y="120"/>
                  <a:pt x="116" y="117"/>
                  <a:pt x="113" y="116"/>
                </a:cubicBezTo>
                <a:cubicBezTo>
                  <a:pt x="112" y="115"/>
                  <a:pt x="107" y="113"/>
                  <a:pt x="99" y="111"/>
                </a:cubicBezTo>
                <a:cubicBezTo>
                  <a:pt x="80" y="107"/>
                  <a:pt x="80" y="107"/>
                  <a:pt x="80" y="107"/>
                </a:cubicBezTo>
                <a:cubicBezTo>
                  <a:pt x="75" y="105"/>
                  <a:pt x="71" y="104"/>
                  <a:pt x="67" y="102"/>
                </a:cubicBezTo>
                <a:cubicBezTo>
                  <a:pt x="64" y="101"/>
                  <a:pt x="60" y="99"/>
                  <a:pt x="57" y="96"/>
                </a:cubicBezTo>
                <a:cubicBezTo>
                  <a:pt x="54" y="94"/>
                  <a:pt x="52" y="90"/>
                  <a:pt x="50" y="87"/>
                </a:cubicBezTo>
                <a:cubicBezTo>
                  <a:pt x="48" y="83"/>
                  <a:pt x="48" y="78"/>
                  <a:pt x="48" y="73"/>
                </a:cubicBezTo>
                <a:cubicBezTo>
                  <a:pt x="48" y="67"/>
                  <a:pt x="49" y="61"/>
                  <a:pt x="52" y="57"/>
                </a:cubicBezTo>
                <a:cubicBezTo>
                  <a:pt x="55" y="52"/>
                  <a:pt x="58" y="48"/>
                  <a:pt x="63" y="46"/>
                </a:cubicBezTo>
                <a:cubicBezTo>
                  <a:pt x="68" y="43"/>
                  <a:pt x="73" y="41"/>
                  <a:pt x="78" y="40"/>
                </a:cubicBezTo>
                <a:cubicBezTo>
                  <a:pt x="84" y="38"/>
                  <a:pt x="89" y="38"/>
                  <a:pt x="95" y="38"/>
                </a:cubicBezTo>
                <a:cubicBezTo>
                  <a:pt x="103" y="38"/>
                  <a:pt x="111" y="39"/>
                  <a:pt x="118" y="40"/>
                </a:cubicBezTo>
                <a:cubicBezTo>
                  <a:pt x="126" y="42"/>
                  <a:pt x="132" y="45"/>
                  <a:pt x="137" y="49"/>
                </a:cubicBezTo>
                <a:cubicBezTo>
                  <a:pt x="141" y="53"/>
                  <a:pt x="144" y="57"/>
                  <a:pt x="144" y="62"/>
                </a:cubicBezTo>
                <a:cubicBezTo>
                  <a:pt x="144" y="66"/>
                  <a:pt x="143" y="69"/>
                  <a:pt x="140" y="72"/>
                </a:cubicBezTo>
                <a:cubicBezTo>
                  <a:pt x="138" y="74"/>
                  <a:pt x="134" y="76"/>
                  <a:pt x="130" y="76"/>
                </a:cubicBezTo>
                <a:cubicBezTo>
                  <a:pt x="128" y="76"/>
                  <a:pt x="126" y="75"/>
                  <a:pt x="124" y="74"/>
                </a:cubicBezTo>
                <a:cubicBezTo>
                  <a:pt x="122" y="73"/>
                  <a:pt x="121" y="72"/>
                  <a:pt x="119" y="70"/>
                </a:cubicBezTo>
                <a:cubicBezTo>
                  <a:pt x="118" y="69"/>
                  <a:pt x="116" y="68"/>
                  <a:pt x="114" y="66"/>
                </a:cubicBezTo>
                <a:cubicBezTo>
                  <a:pt x="113" y="65"/>
                  <a:pt x="110" y="64"/>
                  <a:pt x="107" y="63"/>
                </a:cubicBezTo>
                <a:cubicBezTo>
                  <a:pt x="105" y="62"/>
                  <a:pt x="101" y="61"/>
                  <a:pt x="98" y="61"/>
                </a:cubicBezTo>
                <a:cubicBezTo>
                  <a:pt x="85" y="61"/>
                  <a:pt x="79" y="64"/>
                  <a:pt x="79" y="71"/>
                </a:cubicBezTo>
                <a:cubicBezTo>
                  <a:pt x="79" y="72"/>
                  <a:pt x="80" y="74"/>
                  <a:pt x="80" y="75"/>
                </a:cubicBezTo>
                <a:cubicBezTo>
                  <a:pt x="81" y="76"/>
                  <a:pt x="82" y="77"/>
                  <a:pt x="82" y="77"/>
                </a:cubicBezTo>
                <a:cubicBezTo>
                  <a:pt x="83" y="78"/>
                  <a:pt x="84" y="79"/>
                  <a:pt x="86" y="79"/>
                </a:cubicBezTo>
                <a:cubicBezTo>
                  <a:pt x="88" y="80"/>
                  <a:pt x="89" y="81"/>
                  <a:pt x="91" y="81"/>
                </a:cubicBezTo>
                <a:cubicBezTo>
                  <a:pt x="92" y="81"/>
                  <a:pt x="94" y="82"/>
                  <a:pt x="96" y="82"/>
                </a:cubicBezTo>
                <a:cubicBezTo>
                  <a:pt x="110" y="85"/>
                  <a:pt x="110" y="85"/>
                  <a:pt x="110" y="85"/>
                </a:cubicBezTo>
                <a:cubicBezTo>
                  <a:pt x="114" y="86"/>
                  <a:pt x="117" y="87"/>
                  <a:pt x="121" y="88"/>
                </a:cubicBezTo>
                <a:cubicBezTo>
                  <a:pt x="124" y="89"/>
                  <a:pt x="127" y="91"/>
                  <a:pt x="131" y="93"/>
                </a:cubicBezTo>
                <a:cubicBezTo>
                  <a:pt x="135" y="94"/>
                  <a:pt x="138" y="97"/>
                  <a:pt x="141" y="99"/>
                </a:cubicBezTo>
                <a:cubicBezTo>
                  <a:pt x="143" y="101"/>
                  <a:pt x="145" y="104"/>
                  <a:pt x="147" y="108"/>
                </a:cubicBezTo>
                <a:cubicBezTo>
                  <a:pt x="148" y="111"/>
                  <a:pt x="149" y="115"/>
                  <a:pt x="149" y="119"/>
                </a:cubicBezTo>
                <a:cubicBezTo>
                  <a:pt x="149" y="125"/>
                  <a:pt x="148" y="131"/>
                  <a:pt x="145" y="136"/>
                </a:cubicBezTo>
                <a:close/>
                <a:moveTo>
                  <a:pt x="145" y="136"/>
                </a:moveTo>
                <a:cubicBezTo>
                  <a:pt x="145" y="136"/>
                  <a:pt x="145" y="136"/>
                  <a:pt x="145" y="13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08" name="Freeform 149"/>
          <p:cNvSpPr>
            <a:spLocks noEditPoints="1"/>
          </p:cNvSpPr>
          <p:nvPr/>
        </p:nvSpPr>
        <p:spPr bwMode="auto">
          <a:xfrm>
            <a:off x="1790702" y="4241800"/>
            <a:ext cx="244475" cy="139700"/>
          </a:xfrm>
          <a:custGeom>
            <a:avLst/>
            <a:gdLst>
              <a:gd name="T0" fmla="*/ 246 w 250"/>
              <a:gd name="T1" fmla="*/ 126 h 142"/>
              <a:gd name="T2" fmla="*/ 221 w 250"/>
              <a:gd name="T3" fmla="*/ 97 h 142"/>
              <a:gd name="T4" fmla="*/ 221 w 250"/>
              <a:gd name="T5" fmla="*/ 97 h 142"/>
              <a:gd name="T6" fmla="*/ 210 w 250"/>
              <a:gd name="T7" fmla="*/ 87 h 142"/>
              <a:gd name="T8" fmla="*/ 220 w 250"/>
              <a:gd name="T9" fmla="*/ 59 h 142"/>
              <a:gd name="T10" fmla="*/ 248 w 250"/>
              <a:gd name="T11" fmla="*/ 10 h 142"/>
              <a:gd name="T12" fmla="*/ 243 w 250"/>
              <a:gd name="T13" fmla="*/ 7 h 142"/>
              <a:gd name="T14" fmla="*/ 197 w 250"/>
              <a:gd name="T15" fmla="*/ 7 h 142"/>
              <a:gd name="T16" fmla="*/ 193 w 250"/>
              <a:gd name="T17" fmla="*/ 7 h 142"/>
              <a:gd name="T18" fmla="*/ 192 w 250"/>
              <a:gd name="T19" fmla="*/ 8 h 142"/>
              <a:gd name="T20" fmla="*/ 189 w 250"/>
              <a:gd name="T21" fmla="*/ 12 h 142"/>
              <a:gd name="T22" fmla="*/ 167 w 250"/>
              <a:gd name="T23" fmla="*/ 54 h 142"/>
              <a:gd name="T24" fmla="*/ 155 w 250"/>
              <a:gd name="T25" fmla="*/ 68 h 142"/>
              <a:gd name="T26" fmla="*/ 149 w 250"/>
              <a:gd name="T27" fmla="*/ 69 h 142"/>
              <a:gd name="T28" fmla="*/ 145 w 250"/>
              <a:gd name="T29" fmla="*/ 60 h 142"/>
              <a:gd name="T30" fmla="*/ 145 w 250"/>
              <a:gd name="T31" fmla="*/ 49 h 142"/>
              <a:gd name="T32" fmla="*/ 145 w 250"/>
              <a:gd name="T33" fmla="*/ 33 h 142"/>
              <a:gd name="T34" fmla="*/ 145 w 250"/>
              <a:gd name="T35" fmla="*/ 17 h 142"/>
              <a:gd name="T36" fmla="*/ 144 w 250"/>
              <a:gd name="T37" fmla="*/ 7 h 142"/>
              <a:gd name="T38" fmla="*/ 137 w 250"/>
              <a:gd name="T39" fmla="*/ 2 h 142"/>
              <a:gd name="T40" fmla="*/ 88 w 250"/>
              <a:gd name="T41" fmla="*/ 3 h 142"/>
              <a:gd name="T42" fmla="*/ 83 w 250"/>
              <a:gd name="T43" fmla="*/ 10 h 142"/>
              <a:gd name="T44" fmla="*/ 95 w 250"/>
              <a:gd name="T45" fmla="*/ 17 h 142"/>
              <a:gd name="T46" fmla="*/ 98 w 250"/>
              <a:gd name="T47" fmla="*/ 33 h 142"/>
              <a:gd name="T48" fmla="*/ 96 w 250"/>
              <a:gd name="T49" fmla="*/ 59 h 142"/>
              <a:gd name="T50" fmla="*/ 93 w 250"/>
              <a:gd name="T51" fmla="*/ 68 h 142"/>
              <a:gd name="T52" fmla="*/ 89 w 250"/>
              <a:gd name="T53" fmla="*/ 69 h 142"/>
              <a:gd name="T54" fmla="*/ 79 w 250"/>
              <a:gd name="T55" fmla="*/ 63 h 142"/>
              <a:gd name="T56" fmla="*/ 66 w 250"/>
              <a:gd name="T57" fmla="*/ 40 h 142"/>
              <a:gd name="T58" fmla="*/ 58 w 250"/>
              <a:gd name="T59" fmla="*/ 26 h 142"/>
              <a:gd name="T60" fmla="*/ 49 w 250"/>
              <a:gd name="T61" fmla="*/ 9 h 142"/>
              <a:gd name="T62" fmla="*/ 46 w 250"/>
              <a:gd name="T63" fmla="*/ 7 h 142"/>
              <a:gd name="T64" fmla="*/ 8 w 250"/>
              <a:gd name="T65" fmla="*/ 6 h 142"/>
              <a:gd name="T66" fmla="*/ 0 w 250"/>
              <a:gd name="T67" fmla="*/ 10 h 142"/>
              <a:gd name="T68" fmla="*/ 1 w 250"/>
              <a:gd name="T69" fmla="*/ 15 h 142"/>
              <a:gd name="T70" fmla="*/ 33 w 250"/>
              <a:gd name="T71" fmla="*/ 78 h 142"/>
              <a:gd name="T72" fmla="*/ 56 w 250"/>
              <a:gd name="T73" fmla="*/ 109 h 142"/>
              <a:gd name="T74" fmla="*/ 63 w 250"/>
              <a:gd name="T75" fmla="*/ 116 h 142"/>
              <a:gd name="T76" fmla="*/ 85 w 250"/>
              <a:gd name="T77" fmla="*/ 132 h 142"/>
              <a:gd name="T78" fmla="*/ 121 w 250"/>
              <a:gd name="T79" fmla="*/ 141 h 142"/>
              <a:gd name="T80" fmla="*/ 143 w 250"/>
              <a:gd name="T81" fmla="*/ 138 h 142"/>
              <a:gd name="T82" fmla="*/ 144 w 250"/>
              <a:gd name="T83" fmla="*/ 135 h 142"/>
              <a:gd name="T84" fmla="*/ 146 w 250"/>
              <a:gd name="T85" fmla="*/ 121 h 142"/>
              <a:gd name="T86" fmla="*/ 151 w 250"/>
              <a:gd name="T87" fmla="*/ 111 h 142"/>
              <a:gd name="T88" fmla="*/ 154 w 250"/>
              <a:gd name="T89" fmla="*/ 109 h 142"/>
              <a:gd name="T90" fmla="*/ 169 w 250"/>
              <a:gd name="T91" fmla="*/ 118 h 142"/>
              <a:gd name="T92" fmla="*/ 187 w 250"/>
              <a:gd name="T93" fmla="*/ 136 h 142"/>
              <a:gd name="T94" fmla="*/ 196 w 250"/>
              <a:gd name="T95" fmla="*/ 141 h 142"/>
              <a:gd name="T96" fmla="*/ 237 w 250"/>
              <a:gd name="T97" fmla="*/ 141 h 142"/>
              <a:gd name="T98" fmla="*/ 248 w 250"/>
              <a:gd name="T99" fmla="*/ 136 h 142"/>
              <a:gd name="T100" fmla="*/ 247 w 250"/>
              <a:gd name="T101" fmla="*/ 128 h 142"/>
              <a:gd name="T102" fmla="*/ 247 w 250"/>
              <a:gd name="T103" fmla="*/ 1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0" h="142">
                <a:moveTo>
                  <a:pt x="247" y="128"/>
                </a:moveTo>
                <a:cubicBezTo>
                  <a:pt x="246" y="127"/>
                  <a:pt x="246" y="127"/>
                  <a:pt x="246" y="126"/>
                </a:cubicBezTo>
                <a:cubicBezTo>
                  <a:pt x="242" y="119"/>
                  <a:pt x="233" y="109"/>
                  <a:pt x="221" y="98"/>
                </a:cubicBezTo>
                <a:cubicBezTo>
                  <a:pt x="221" y="97"/>
                  <a:pt x="221" y="97"/>
                  <a:pt x="221" y="97"/>
                </a:cubicBezTo>
                <a:cubicBezTo>
                  <a:pt x="221" y="97"/>
                  <a:pt x="221" y="97"/>
                  <a:pt x="221" y="97"/>
                </a:cubicBezTo>
                <a:cubicBezTo>
                  <a:pt x="221" y="97"/>
                  <a:pt x="221" y="97"/>
                  <a:pt x="221" y="97"/>
                </a:cubicBezTo>
                <a:cubicBezTo>
                  <a:pt x="221" y="97"/>
                  <a:pt x="221" y="97"/>
                  <a:pt x="221" y="97"/>
                </a:cubicBezTo>
                <a:cubicBezTo>
                  <a:pt x="215" y="92"/>
                  <a:pt x="212" y="88"/>
                  <a:pt x="210" y="87"/>
                </a:cubicBezTo>
                <a:cubicBezTo>
                  <a:pt x="207" y="83"/>
                  <a:pt x="207" y="80"/>
                  <a:pt x="208" y="76"/>
                </a:cubicBezTo>
                <a:cubicBezTo>
                  <a:pt x="209" y="73"/>
                  <a:pt x="213" y="68"/>
                  <a:pt x="220" y="59"/>
                </a:cubicBezTo>
                <a:cubicBezTo>
                  <a:pt x="223" y="55"/>
                  <a:pt x="226" y="51"/>
                  <a:pt x="228" y="48"/>
                </a:cubicBezTo>
                <a:cubicBezTo>
                  <a:pt x="243" y="28"/>
                  <a:pt x="250" y="16"/>
                  <a:pt x="248" y="10"/>
                </a:cubicBezTo>
                <a:cubicBezTo>
                  <a:pt x="247" y="9"/>
                  <a:pt x="247" y="9"/>
                  <a:pt x="247" y="9"/>
                </a:cubicBezTo>
                <a:cubicBezTo>
                  <a:pt x="246" y="8"/>
                  <a:pt x="245" y="7"/>
                  <a:pt x="243" y="7"/>
                </a:cubicBezTo>
                <a:cubicBezTo>
                  <a:pt x="241" y="6"/>
                  <a:pt x="238" y="6"/>
                  <a:pt x="235" y="6"/>
                </a:cubicBezTo>
                <a:cubicBezTo>
                  <a:pt x="197" y="7"/>
                  <a:pt x="197" y="7"/>
                  <a:pt x="197" y="7"/>
                </a:cubicBezTo>
                <a:cubicBezTo>
                  <a:pt x="197" y="7"/>
                  <a:pt x="196" y="7"/>
                  <a:pt x="195" y="7"/>
                </a:cubicBezTo>
                <a:cubicBezTo>
                  <a:pt x="194" y="7"/>
                  <a:pt x="193" y="7"/>
                  <a:pt x="193" y="7"/>
                </a:cubicBezTo>
                <a:cubicBezTo>
                  <a:pt x="193" y="8"/>
                  <a:pt x="193" y="8"/>
                  <a:pt x="193" y="8"/>
                </a:cubicBezTo>
                <a:cubicBezTo>
                  <a:pt x="192" y="8"/>
                  <a:pt x="192" y="8"/>
                  <a:pt x="192" y="8"/>
                </a:cubicBezTo>
                <a:cubicBezTo>
                  <a:pt x="192" y="8"/>
                  <a:pt x="191" y="9"/>
                  <a:pt x="191" y="9"/>
                </a:cubicBezTo>
                <a:cubicBezTo>
                  <a:pt x="190" y="10"/>
                  <a:pt x="190" y="11"/>
                  <a:pt x="189" y="12"/>
                </a:cubicBezTo>
                <a:cubicBezTo>
                  <a:pt x="185" y="22"/>
                  <a:pt x="181" y="32"/>
                  <a:pt x="175" y="41"/>
                </a:cubicBezTo>
                <a:cubicBezTo>
                  <a:pt x="172" y="46"/>
                  <a:pt x="169" y="51"/>
                  <a:pt x="167" y="54"/>
                </a:cubicBezTo>
                <a:cubicBezTo>
                  <a:pt x="164" y="58"/>
                  <a:pt x="162" y="61"/>
                  <a:pt x="160" y="63"/>
                </a:cubicBezTo>
                <a:cubicBezTo>
                  <a:pt x="158" y="65"/>
                  <a:pt x="157" y="66"/>
                  <a:pt x="155" y="68"/>
                </a:cubicBezTo>
                <a:cubicBezTo>
                  <a:pt x="154" y="69"/>
                  <a:pt x="152" y="69"/>
                  <a:pt x="152" y="69"/>
                </a:cubicBezTo>
                <a:cubicBezTo>
                  <a:pt x="151" y="69"/>
                  <a:pt x="150" y="69"/>
                  <a:pt x="149" y="69"/>
                </a:cubicBezTo>
                <a:cubicBezTo>
                  <a:pt x="148" y="68"/>
                  <a:pt x="147" y="67"/>
                  <a:pt x="147" y="65"/>
                </a:cubicBezTo>
                <a:cubicBezTo>
                  <a:pt x="146" y="64"/>
                  <a:pt x="145" y="62"/>
                  <a:pt x="145" y="60"/>
                </a:cubicBezTo>
                <a:cubicBezTo>
                  <a:pt x="145" y="58"/>
                  <a:pt x="145" y="57"/>
                  <a:pt x="145" y="55"/>
                </a:cubicBezTo>
                <a:cubicBezTo>
                  <a:pt x="145" y="54"/>
                  <a:pt x="145" y="52"/>
                  <a:pt x="145" y="49"/>
                </a:cubicBezTo>
                <a:cubicBezTo>
                  <a:pt x="145" y="46"/>
                  <a:pt x="145" y="44"/>
                  <a:pt x="145" y="43"/>
                </a:cubicBezTo>
                <a:cubicBezTo>
                  <a:pt x="145" y="40"/>
                  <a:pt x="145" y="37"/>
                  <a:pt x="145" y="33"/>
                </a:cubicBezTo>
                <a:cubicBezTo>
                  <a:pt x="145" y="29"/>
                  <a:pt x="145" y="26"/>
                  <a:pt x="145" y="24"/>
                </a:cubicBezTo>
                <a:cubicBezTo>
                  <a:pt x="145" y="21"/>
                  <a:pt x="145" y="19"/>
                  <a:pt x="145" y="17"/>
                </a:cubicBezTo>
                <a:cubicBezTo>
                  <a:pt x="145" y="14"/>
                  <a:pt x="145" y="12"/>
                  <a:pt x="145" y="11"/>
                </a:cubicBezTo>
                <a:cubicBezTo>
                  <a:pt x="145" y="9"/>
                  <a:pt x="144" y="8"/>
                  <a:pt x="144" y="7"/>
                </a:cubicBezTo>
                <a:cubicBezTo>
                  <a:pt x="143" y="5"/>
                  <a:pt x="142" y="4"/>
                  <a:pt x="141" y="3"/>
                </a:cubicBezTo>
                <a:cubicBezTo>
                  <a:pt x="140" y="3"/>
                  <a:pt x="138" y="2"/>
                  <a:pt x="137" y="2"/>
                </a:cubicBezTo>
                <a:cubicBezTo>
                  <a:pt x="132" y="1"/>
                  <a:pt x="126" y="0"/>
                  <a:pt x="119" y="0"/>
                </a:cubicBezTo>
                <a:cubicBezTo>
                  <a:pt x="103" y="0"/>
                  <a:pt x="93" y="1"/>
                  <a:pt x="88" y="3"/>
                </a:cubicBezTo>
                <a:cubicBezTo>
                  <a:pt x="87" y="4"/>
                  <a:pt x="85" y="5"/>
                  <a:pt x="83" y="7"/>
                </a:cubicBezTo>
                <a:cubicBezTo>
                  <a:pt x="82" y="9"/>
                  <a:pt x="82" y="10"/>
                  <a:pt x="83" y="10"/>
                </a:cubicBezTo>
                <a:cubicBezTo>
                  <a:pt x="88" y="11"/>
                  <a:pt x="92" y="13"/>
                  <a:pt x="94" y="16"/>
                </a:cubicBezTo>
                <a:cubicBezTo>
                  <a:pt x="95" y="17"/>
                  <a:pt x="95" y="17"/>
                  <a:pt x="95" y="17"/>
                </a:cubicBezTo>
                <a:cubicBezTo>
                  <a:pt x="95" y="18"/>
                  <a:pt x="96" y="20"/>
                  <a:pt x="96" y="23"/>
                </a:cubicBezTo>
                <a:cubicBezTo>
                  <a:pt x="97" y="26"/>
                  <a:pt x="97" y="29"/>
                  <a:pt x="98" y="33"/>
                </a:cubicBezTo>
                <a:cubicBezTo>
                  <a:pt x="98" y="39"/>
                  <a:pt x="98" y="44"/>
                  <a:pt x="98" y="49"/>
                </a:cubicBezTo>
                <a:cubicBezTo>
                  <a:pt x="97" y="53"/>
                  <a:pt x="97" y="57"/>
                  <a:pt x="96" y="59"/>
                </a:cubicBezTo>
                <a:cubicBezTo>
                  <a:pt x="96" y="62"/>
                  <a:pt x="95" y="64"/>
                  <a:pt x="95" y="65"/>
                </a:cubicBezTo>
                <a:cubicBezTo>
                  <a:pt x="94" y="67"/>
                  <a:pt x="93" y="68"/>
                  <a:pt x="93" y="68"/>
                </a:cubicBezTo>
                <a:cubicBezTo>
                  <a:pt x="93" y="68"/>
                  <a:pt x="93" y="69"/>
                  <a:pt x="92" y="69"/>
                </a:cubicBezTo>
                <a:cubicBezTo>
                  <a:pt x="91" y="69"/>
                  <a:pt x="90" y="69"/>
                  <a:pt x="89" y="69"/>
                </a:cubicBezTo>
                <a:cubicBezTo>
                  <a:pt x="88" y="69"/>
                  <a:pt x="86" y="69"/>
                  <a:pt x="84" y="68"/>
                </a:cubicBezTo>
                <a:cubicBezTo>
                  <a:pt x="83" y="66"/>
                  <a:pt x="81" y="65"/>
                  <a:pt x="79" y="63"/>
                </a:cubicBezTo>
                <a:cubicBezTo>
                  <a:pt x="77" y="61"/>
                  <a:pt x="75" y="58"/>
                  <a:pt x="73" y="54"/>
                </a:cubicBezTo>
                <a:cubicBezTo>
                  <a:pt x="71" y="50"/>
                  <a:pt x="68" y="46"/>
                  <a:pt x="66" y="40"/>
                </a:cubicBezTo>
                <a:cubicBezTo>
                  <a:pt x="64" y="37"/>
                  <a:pt x="64" y="37"/>
                  <a:pt x="64" y="37"/>
                </a:cubicBezTo>
                <a:cubicBezTo>
                  <a:pt x="62" y="34"/>
                  <a:pt x="60" y="31"/>
                  <a:pt x="58" y="26"/>
                </a:cubicBezTo>
                <a:cubicBezTo>
                  <a:pt x="56" y="21"/>
                  <a:pt x="54" y="17"/>
                  <a:pt x="52" y="13"/>
                </a:cubicBezTo>
                <a:cubicBezTo>
                  <a:pt x="52" y="11"/>
                  <a:pt x="51" y="9"/>
                  <a:pt x="49" y="9"/>
                </a:cubicBezTo>
                <a:cubicBezTo>
                  <a:pt x="49" y="8"/>
                  <a:pt x="49" y="8"/>
                  <a:pt x="49" y="8"/>
                </a:cubicBezTo>
                <a:cubicBezTo>
                  <a:pt x="48" y="8"/>
                  <a:pt x="47" y="7"/>
                  <a:pt x="46" y="7"/>
                </a:cubicBezTo>
                <a:cubicBezTo>
                  <a:pt x="46" y="7"/>
                  <a:pt x="45" y="6"/>
                  <a:pt x="44" y="6"/>
                </a:cubicBezTo>
                <a:cubicBezTo>
                  <a:pt x="8" y="6"/>
                  <a:pt x="8" y="6"/>
                  <a:pt x="8" y="6"/>
                </a:cubicBezTo>
                <a:cubicBezTo>
                  <a:pt x="4" y="6"/>
                  <a:pt x="2" y="7"/>
                  <a:pt x="1" y="9"/>
                </a:cubicBezTo>
                <a:cubicBezTo>
                  <a:pt x="0" y="10"/>
                  <a:pt x="0" y="10"/>
                  <a:pt x="0" y="10"/>
                </a:cubicBezTo>
                <a:cubicBezTo>
                  <a:pt x="0" y="10"/>
                  <a:pt x="0" y="11"/>
                  <a:pt x="0" y="12"/>
                </a:cubicBezTo>
                <a:cubicBezTo>
                  <a:pt x="0" y="13"/>
                  <a:pt x="0" y="14"/>
                  <a:pt x="1" y="15"/>
                </a:cubicBezTo>
                <a:cubicBezTo>
                  <a:pt x="6" y="27"/>
                  <a:pt x="11" y="39"/>
                  <a:pt x="17" y="50"/>
                </a:cubicBezTo>
                <a:cubicBezTo>
                  <a:pt x="24" y="62"/>
                  <a:pt x="29" y="71"/>
                  <a:pt x="33" y="78"/>
                </a:cubicBezTo>
                <a:cubicBezTo>
                  <a:pt x="38" y="85"/>
                  <a:pt x="42" y="91"/>
                  <a:pt x="47" y="97"/>
                </a:cubicBezTo>
                <a:cubicBezTo>
                  <a:pt x="52" y="103"/>
                  <a:pt x="55" y="107"/>
                  <a:pt x="56" y="109"/>
                </a:cubicBezTo>
                <a:cubicBezTo>
                  <a:pt x="58" y="111"/>
                  <a:pt x="59" y="112"/>
                  <a:pt x="60" y="113"/>
                </a:cubicBezTo>
                <a:cubicBezTo>
                  <a:pt x="63" y="116"/>
                  <a:pt x="63" y="116"/>
                  <a:pt x="63" y="116"/>
                </a:cubicBezTo>
                <a:cubicBezTo>
                  <a:pt x="65" y="118"/>
                  <a:pt x="68" y="120"/>
                  <a:pt x="72" y="123"/>
                </a:cubicBezTo>
                <a:cubicBezTo>
                  <a:pt x="76" y="126"/>
                  <a:pt x="81" y="129"/>
                  <a:pt x="85" y="132"/>
                </a:cubicBezTo>
                <a:cubicBezTo>
                  <a:pt x="90" y="135"/>
                  <a:pt x="96" y="137"/>
                  <a:pt x="102" y="139"/>
                </a:cubicBezTo>
                <a:cubicBezTo>
                  <a:pt x="109" y="140"/>
                  <a:pt x="115" y="141"/>
                  <a:pt x="121" y="141"/>
                </a:cubicBezTo>
                <a:cubicBezTo>
                  <a:pt x="136" y="141"/>
                  <a:pt x="136" y="141"/>
                  <a:pt x="136" y="141"/>
                </a:cubicBezTo>
                <a:cubicBezTo>
                  <a:pt x="139" y="141"/>
                  <a:pt x="141" y="140"/>
                  <a:pt x="143" y="138"/>
                </a:cubicBezTo>
                <a:cubicBezTo>
                  <a:pt x="144" y="137"/>
                  <a:pt x="144" y="137"/>
                  <a:pt x="144" y="137"/>
                </a:cubicBezTo>
                <a:cubicBezTo>
                  <a:pt x="144" y="137"/>
                  <a:pt x="144" y="136"/>
                  <a:pt x="144" y="135"/>
                </a:cubicBezTo>
                <a:cubicBezTo>
                  <a:pt x="145" y="134"/>
                  <a:pt x="145" y="133"/>
                  <a:pt x="145" y="131"/>
                </a:cubicBezTo>
                <a:cubicBezTo>
                  <a:pt x="145" y="128"/>
                  <a:pt x="145" y="124"/>
                  <a:pt x="146" y="121"/>
                </a:cubicBezTo>
                <a:cubicBezTo>
                  <a:pt x="146" y="118"/>
                  <a:pt x="147" y="116"/>
                  <a:pt x="148" y="115"/>
                </a:cubicBezTo>
                <a:cubicBezTo>
                  <a:pt x="149" y="113"/>
                  <a:pt x="150" y="112"/>
                  <a:pt x="151" y="111"/>
                </a:cubicBezTo>
                <a:cubicBezTo>
                  <a:pt x="152" y="110"/>
                  <a:pt x="153" y="109"/>
                  <a:pt x="153" y="109"/>
                </a:cubicBezTo>
                <a:cubicBezTo>
                  <a:pt x="153" y="109"/>
                  <a:pt x="154" y="109"/>
                  <a:pt x="154" y="109"/>
                </a:cubicBezTo>
                <a:cubicBezTo>
                  <a:pt x="156" y="108"/>
                  <a:pt x="159" y="109"/>
                  <a:pt x="161" y="111"/>
                </a:cubicBezTo>
                <a:cubicBezTo>
                  <a:pt x="164" y="113"/>
                  <a:pt x="167" y="115"/>
                  <a:pt x="169" y="118"/>
                </a:cubicBezTo>
                <a:cubicBezTo>
                  <a:pt x="172" y="121"/>
                  <a:pt x="175" y="124"/>
                  <a:pt x="178" y="128"/>
                </a:cubicBezTo>
                <a:cubicBezTo>
                  <a:pt x="181" y="132"/>
                  <a:pt x="184" y="135"/>
                  <a:pt x="187" y="136"/>
                </a:cubicBezTo>
                <a:cubicBezTo>
                  <a:pt x="190" y="138"/>
                  <a:pt x="190" y="138"/>
                  <a:pt x="190" y="138"/>
                </a:cubicBezTo>
                <a:cubicBezTo>
                  <a:pt x="191" y="139"/>
                  <a:pt x="194" y="140"/>
                  <a:pt x="196" y="141"/>
                </a:cubicBezTo>
                <a:cubicBezTo>
                  <a:pt x="199" y="142"/>
                  <a:pt x="202" y="142"/>
                  <a:pt x="204" y="141"/>
                </a:cubicBezTo>
                <a:cubicBezTo>
                  <a:pt x="237" y="141"/>
                  <a:pt x="237" y="141"/>
                  <a:pt x="237" y="141"/>
                </a:cubicBezTo>
                <a:cubicBezTo>
                  <a:pt x="240" y="141"/>
                  <a:pt x="243" y="140"/>
                  <a:pt x="244" y="139"/>
                </a:cubicBezTo>
                <a:cubicBezTo>
                  <a:pt x="246" y="138"/>
                  <a:pt x="247" y="137"/>
                  <a:pt x="248" y="136"/>
                </a:cubicBezTo>
                <a:cubicBezTo>
                  <a:pt x="248" y="134"/>
                  <a:pt x="248" y="133"/>
                  <a:pt x="248" y="131"/>
                </a:cubicBezTo>
                <a:cubicBezTo>
                  <a:pt x="247" y="130"/>
                  <a:pt x="247" y="129"/>
                  <a:pt x="247" y="128"/>
                </a:cubicBezTo>
                <a:close/>
                <a:moveTo>
                  <a:pt x="247" y="128"/>
                </a:moveTo>
                <a:cubicBezTo>
                  <a:pt x="247" y="128"/>
                  <a:pt x="247" y="128"/>
                  <a:pt x="247" y="12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09" name="Freeform 150"/>
          <p:cNvSpPr>
            <a:spLocks noEditPoints="1"/>
          </p:cNvSpPr>
          <p:nvPr/>
        </p:nvSpPr>
        <p:spPr bwMode="auto">
          <a:xfrm>
            <a:off x="701677" y="4286251"/>
            <a:ext cx="65087" cy="63500"/>
          </a:xfrm>
          <a:custGeom>
            <a:avLst/>
            <a:gdLst>
              <a:gd name="T0" fmla="*/ 0 w 41"/>
              <a:gd name="T1" fmla="*/ 34 h 40"/>
              <a:gd name="T2" fmla="*/ 41 w 41"/>
              <a:gd name="T3" fmla="*/ 40 h 40"/>
              <a:gd name="T4" fmla="*/ 41 w 41"/>
              <a:gd name="T5" fmla="*/ 0 h 40"/>
              <a:gd name="T6" fmla="*/ 0 w 41"/>
              <a:gd name="T7" fmla="*/ 0 h 40"/>
              <a:gd name="T8" fmla="*/ 0 w 41"/>
              <a:gd name="T9" fmla="*/ 34 h 40"/>
              <a:gd name="T10" fmla="*/ 0 w 41"/>
              <a:gd name="T11" fmla="*/ 34 h 40"/>
              <a:gd name="T12" fmla="*/ 0 w 41"/>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34"/>
                </a:moveTo>
                <a:lnTo>
                  <a:pt x="41" y="40"/>
                </a:lnTo>
                <a:lnTo>
                  <a:pt x="41" y="0"/>
                </a:lnTo>
                <a:lnTo>
                  <a:pt x="0" y="0"/>
                </a:lnTo>
                <a:lnTo>
                  <a:pt x="0" y="34"/>
                </a:lnTo>
                <a:close/>
                <a:moveTo>
                  <a:pt x="0" y="34"/>
                </a:moveTo>
                <a:lnTo>
                  <a:pt x="0"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10" name="Freeform 151"/>
          <p:cNvSpPr>
            <a:spLocks noEditPoints="1"/>
          </p:cNvSpPr>
          <p:nvPr/>
        </p:nvSpPr>
        <p:spPr bwMode="auto">
          <a:xfrm>
            <a:off x="701677" y="4286251"/>
            <a:ext cx="65087" cy="63500"/>
          </a:xfrm>
          <a:custGeom>
            <a:avLst/>
            <a:gdLst>
              <a:gd name="T0" fmla="*/ 0 w 41"/>
              <a:gd name="T1" fmla="*/ 34 h 40"/>
              <a:gd name="T2" fmla="*/ 41 w 41"/>
              <a:gd name="T3" fmla="*/ 40 h 40"/>
              <a:gd name="T4" fmla="*/ 41 w 41"/>
              <a:gd name="T5" fmla="*/ 0 h 40"/>
              <a:gd name="T6" fmla="*/ 0 w 41"/>
              <a:gd name="T7" fmla="*/ 0 h 40"/>
              <a:gd name="T8" fmla="*/ 0 w 41"/>
              <a:gd name="T9" fmla="*/ 34 h 40"/>
              <a:gd name="T10" fmla="*/ 0 w 41"/>
              <a:gd name="T11" fmla="*/ 34 h 40"/>
              <a:gd name="T12" fmla="*/ 0 w 41"/>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34"/>
                </a:moveTo>
                <a:lnTo>
                  <a:pt x="41" y="40"/>
                </a:lnTo>
                <a:lnTo>
                  <a:pt x="41" y="0"/>
                </a:lnTo>
                <a:lnTo>
                  <a:pt x="0" y="0"/>
                </a:lnTo>
                <a:lnTo>
                  <a:pt x="0" y="34"/>
                </a:lnTo>
                <a:moveTo>
                  <a:pt x="0" y="34"/>
                </a:moveTo>
                <a:lnTo>
                  <a:pt x="0" y="34"/>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11" name="Freeform 152"/>
          <p:cNvSpPr>
            <a:spLocks noEditPoints="1"/>
          </p:cNvSpPr>
          <p:nvPr/>
        </p:nvSpPr>
        <p:spPr bwMode="auto">
          <a:xfrm>
            <a:off x="701677" y="4213225"/>
            <a:ext cx="65087" cy="63500"/>
          </a:xfrm>
          <a:custGeom>
            <a:avLst/>
            <a:gdLst>
              <a:gd name="T0" fmla="*/ 0 w 41"/>
              <a:gd name="T1" fmla="*/ 40 h 40"/>
              <a:gd name="T2" fmla="*/ 41 w 41"/>
              <a:gd name="T3" fmla="*/ 40 h 40"/>
              <a:gd name="T4" fmla="*/ 41 w 41"/>
              <a:gd name="T5" fmla="*/ 0 h 40"/>
              <a:gd name="T6" fmla="*/ 0 w 41"/>
              <a:gd name="T7" fmla="*/ 6 h 40"/>
              <a:gd name="T8" fmla="*/ 0 w 41"/>
              <a:gd name="T9" fmla="*/ 40 h 40"/>
              <a:gd name="T10" fmla="*/ 0 w 41"/>
              <a:gd name="T11" fmla="*/ 40 h 40"/>
              <a:gd name="T12" fmla="*/ 0 w 41"/>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40"/>
                </a:moveTo>
                <a:lnTo>
                  <a:pt x="41" y="40"/>
                </a:lnTo>
                <a:lnTo>
                  <a:pt x="41" y="0"/>
                </a:lnTo>
                <a:lnTo>
                  <a:pt x="0" y="6"/>
                </a:lnTo>
                <a:lnTo>
                  <a:pt x="0" y="40"/>
                </a:lnTo>
                <a:close/>
                <a:moveTo>
                  <a:pt x="0" y="40"/>
                </a:moveTo>
                <a:lnTo>
                  <a:pt x="0"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12" name="Freeform 153"/>
          <p:cNvSpPr>
            <a:spLocks noEditPoints="1"/>
          </p:cNvSpPr>
          <p:nvPr/>
        </p:nvSpPr>
        <p:spPr bwMode="auto">
          <a:xfrm>
            <a:off x="701677" y="4213225"/>
            <a:ext cx="65087" cy="63500"/>
          </a:xfrm>
          <a:custGeom>
            <a:avLst/>
            <a:gdLst>
              <a:gd name="T0" fmla="*/ 0 w 41"/>
              <a:gd name="T1" fmla="*/ 40 h 40"/>
              <a:gd name="T2" fmla="*/ 41 w 41"/>
              <a:gd name="T3" fmla="*/ 40 h 40"/>
              <a:gd name="T4" fmla="*/ 41 w 41"/>
              <a:gd name="T5" fmla="*/ 0 h 40"/>
              <a:gd name="T6" fmla="*/ 0 w 41"/>
              <a:gd name="T7" fmla="*/ 6 h 40"/>
              <a:gd name="T8" fmla="*/ 0 w 41"/>
              <a:gd name="T9" fmla="*/ 40 h 40"/>
              <a:gd name="T10" fmla="*/ 0 w 41"/>
              <a:gd name="T11" fmla="*/ 40 h 40"/>
              <a:gd name="T12" fmla="*/ 0 w 41"/>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40"/>
                </a:moveTo>
                <a:lnTo>
                  <a:pt x="41" y="40"/>
                </a:lnTo>
                <a:lnTo>
                  <a:pt x="41" y="0"/>
                </a:lnTo>
                <a:lnTo>
                  <a:pt x="0" y="6"/>
                </a:lnTo>
                <a:lnTo>
                  <a:pt x="0" y="40"/>
                </a:lnTo>
                <a:moveTo>
                  <a:pt x="0" y="40"/>
                </a:moveTo>
                <a:lnTo>
                  <a:pt x="0" y="40"/>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13" name="Freeform 154"/>
          <p:cNvSpPr>
            <a:spLocks noEditPoints="1"/>
          </p:cNvSpPr>
          <p:nvPr/>
        </p:nvSpPr>
        <p:spPr bwMode="auto">
          <a:xfrm>
            <a:off x="774701" y="4286250"/>
            <a:ext cx="87312" cy="76200"/>
          </a:xfrm>
          <a:custGeom>
            <a:avLst/>
            <a:gdLst>
              <a:gd name="T0" fmla="*/ 0 w 55"/>
              <a:gd name="T1" fmla="*/ 40 h 48"/>
              <a:gd name="T2" fmla="*/ 55 w 55"/>
              <a:gd name="T3" fmla="*/ 48 h 48"/>
              <a:gd name="T4" fmla="*/ 55 w 55"/>
              <a:gd name="T5" fmla="*/ 0 h 48"/>
              <a:gd name="T6" fmla="*/ 0 w 55"/>
              <a:gd name="T7" fmla="*/ 0 h 48"/>
              <a:gd name="T8" fmla="*/ 0 w 55"/>
              <a:gd name="T9" fmla="*/ 40 h 48"/>
              <a:gd name="T10" fmla="*/ 0 w 55"/>
              <a:gd name="T11" fmla="*/ 40 h 48"/>
              <a:gd name="T12" fmla="*/ 0 w 55"/>
              <a:gd name="T13" fmla="*/ 40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40"/>
                </a:moveTo>
                <a:lnTo>
                  <a:pt x="55" y="48"/>
                </a:lnTo>
                <a:lnTo>
                  <a:pt x="55" y="0"/>
                </a:lnTo>
                <a:lnTo>
                  <a:pt x="0" y="0"/>
                </a:lnTo>
                <a:lnTo>
                  <a:pt x="0" y="40"/>
                </a:lnTo>
                <a:close/>
                <a:moveTo>
                  <a:pt x="0" y="40"/>
                </a:moveTo>
                <a:lnTo>
                  <a:pt x="0"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14" name="Freeform 155"/>
          <p:cNvSpPr>
            <a:spLocks noEditPoints="1"/>
          </p:cNvSpPr>
          <p:nvPr/>
        </p:nvSpPr>
        <p:spPr bwMode="auto">
          <a:xfrm>
            <a:off x="774701" y="4286250"/>
            <a:ext cx="87312" cy="76200"/>
          </a:xfrm>
          <a:custGeom>
            <a:avLst/>
            <a:gdLst>
              <a:gd name="T0" fmla="*/ 0 w 55"/>
              <a:gd name="T1" fmla="*/ 40 h 48"/>
              <a:gd name="T2" fmla="*/ 55 w 55"/>
              <a:gd name="T3" fmla="*/ 48 h 48"/>
              <a:gd name="T4" fmla="*/ 55 w 55"/>
              <a:gd name="T5" fmla="*/ 0 h 48"/>
              <a:gd name="T6" fmla="*/ 0 w 55"/>
              <a:gd name="T7" fmla="*/ 0 h 48"/>
              <a:gd name="T8" fmla="*/ 0 w 55"/>
              <a:gd name="T9" fmla="*/ 40 h 48"/>
              <a:gd name="T10" fmla="*/ 0 w 55"/>
              <a:gd name="T11" fmla="*/ 40 h 48"/>
              <a:gd name="T12" fmla="*/ 0 w 55"/>
              <a:gd name="T13" fmla="*/ 40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40"/>
                </a:moveTo>
                <a:lnTo>
                  <a:pt x="55" y="48"/>
                </a:lnTo>
                <a:lnTo>
                  <a:pt x="55" y="0"/>
                </a:lnTo>
                <a:lnTo>
                  <a:pt x="0" y="0"/>
                </a:lnTo>
                <a:lnTo>
                  <a:pt x="0" y="40"/>
                </a:lnTo>
                <a:moveTo>
                  <a:pt x="0" y="40"/>
                </a:moveTo>
                <a:lnTo>
                  <a:pt x="0" y="40"/>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15" name="Freeform 156"/>
          <p:cNvSpPr>
            <a:spLocks noEditPoints="1"/>
          </p:cNvSpPr>
          <p:nvPr/>
        </p:nvSpPr>
        <p:spPr bwMode="auto">
          <a:xfrm>
            <a:off x="774701" y="4200525"/>
            <a:ext cx="87312" cy="76200"/>
          </a:xfrm>
          <a:custGeom>
            <a:avLst/>
            <a:gdLst>
              <a:gd name="T0" fmla="*/ 0 w 55"/>
              <a:gd name="T1" fmla="*/ 8 h 48"/>
              <a:gd name="T2" fmla="*/ 0 w 55"/>
              <a:gd name="T3" fmla="*/ 48 h 48"/>
              <a:gd name="T4" fmla="*/ 55 w 55"/>
              <a:gd name="T5" fmla="*/ 48 h 48"/>
              <a:gd name="T6" fmla="*/ 55 w 55"/>
              <a:gd name="T7" fmla="*/ 0 h 48"/>
              <a:gd name="T8" fmla="*/ 0 w 55"/>
              <a:gd name="T9" fmla="*/ 8 h 48"/>
              <a:gd name="T10" fmla="*/ 0 w 55"/>
              <a:gd name="T11" fmla="*/ 8 h 48"/>
              <a:gd name="T12" fmla="*/ 0 w 55"/>
              <a:gd name="T13" fmla="*/ 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8"/>
                </a:moveTo>
                <a:lnTo>
                  <a:pt x="0" y="48"/>
                </a:lnTo>
                <a:lnTo>
                  <a:pt x="55" y="48"/>
                </a:lnTo>
                <a:lnTo>
                  <a:pt x="55" y="0"/>
                </a:lnTo>
                <a:lnTo>
                  <a:pt x="0" y="8"/>
                </a:lnTo>
                <a:close/>
                <a:moveTo>
                  <a:pt x="0" y="8"/>
                </a:moveTo>
                <a:lnTo>
                  <a:pt x="0"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16" name="Freeform 157"/>
          <p:cNvSpPr>
            <a:spLocks noEditPoints="1"/>
          </p:cNvSpPr>
          <p:nvPr/>
        </p:nvSpPr>
        <p:spPr bwMode="auto">
          <a:xfrm>
            <a:off x="774701" y="4200525"/>
            <a:ext cx="87312" cy="76200"/>
          </a:xfrm>
          <a:custGeom>
            <a:avLst/>
            <a:gdLst>
              <a:gd name="T0" fmla="*/ 0 w 55"/>
              <a:gd name="T1" fmla="*/ 8 h 48"/>
              <a:gd name="T2" fmla="*/ 0 w 55"/>
              <a:gd name="T3" fmla="*/ 48 h 48"/>
              <a:gd name="T4" fmla="*/ 55 w 55"/>
              <a:gd name="T5" fmla="*/ 48 h 48"/>
              <a:gd name="T6" fmla="*/ 55 w 55"/>
              <a:gd name="T7" fmla="*/ 0 h 48"/>
              <a:gd name="T8" fmla="*/ 0 w 55"/>
              <a:gd name="T9" fmla="*/ 8 h 48"/>
              <a:gd name="T10" fmla="*/ 0 w 55"/>
              <a:gd name="T11" fmla="*/ 8 h 48"/>
              <a:gd name="T12" fmla="*/ 0 w 55"/>
              <a:gd name="T13" fmla="*/ 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8"/>
                </a:moveTo>
                <a:lnTo>
                  <a:pt x="0" y="48"/>
                </a:lnTo>
                <a:lnTo>
                  <a:pt x="55" y="48"/>
                </a:lnTo>
                <a:lnTo>
                  <a:pt x="55" y="0"/>
                </a:lnTo>
                <a:lnTo>
                  <a:pt x="0" y="8"/>
                </a:lnTo>
                <a:moveTo>
                  <a:pt x="0" y="8"/>
                </a:moveTo>
                <a:lnTo>
                  <a:pt x="0" y="8"/>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17" name="Freeform 158"/>
          <p:cNvSpPr>
            <a:spLocks noEditPoints="1"/>
          </p:cNvSpPr>
          <p:nvPr/>
        </p:nvSpPr>
        <p:spPr bwMode="auto">
          <a:xfrm>
            <a:off x="7750176" y="1079501"/>
            <a:ext cx="80962" cy="201613"/>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7 w 82"/>
              <a:gd name="T13" fmla="*/ 1 h 206"/>
              <a:gd name="T14" fmla="*/ 26 w 82"/>
              <a:gd name="T15" fmla="*/ 4 h 206"/>
              <a:gd name="T16" fmla="*/ 26 w 82"/>
              <a:gd name="T17" fmla="*/ 162 h 206"/>
              <a:gd name="T18" fmla="*/ 4 w 82"/>
              <a:gd name="T19" fmla="*/ 162 h 206"/>
              <a:gd name="T20" fmla="*/ 1 w 82"/>
              <a:gd name="T21" fmla="*/ 164 h 206"/>
              <a:gd name="T22" fmla="*/ 2 w 82"/>
              <a:gd name="T23" fmla="*/ 168 h 206"/>
              <a:gd name="T24" fmla="*/ 38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2"/>
                  <a:pt x="56" y="2"/>
                  <a:pt x="55" y="1"/>
                </a:cubicBezTo>
                <a:cubicBezTo>
                  <a:pt x="54" y="0"/>
                  <a:pt x="53" y="0"/>
                  <a:pt x="52" y="0"/>
                </a:cubicBezTo>
                <a:cubicBezTo>
                  <a:pt x="30" y="0"/>
                  <a:pt x="30" y="0"/>
                  <a:pt x="30" y="0"/>
                </a:cubicBezTo>
                <a:cubicBezTo>
                  <a:pt x="29" y="0"/>
                  <a:pt x="28" y="0"/>
                  <a:pt x="27" y="1"/>
                </a:cubicBezTo>
                <a:cubicBezTo>
                  <a:pt x="27" y="2"/>
                  <a:pt x="26" y="2"/>
                  <a:pt x="26" y="4"/>
                </a:cubicBezTo>
                <a:cubicBezTo>
                  <a:pt x="26" y="162"/>
                  <a:pt x="26" y="162"/>
                  <a:pt x="26" y="162"/>
                </a:cubicBezTo>
                <a:cubicBezTo>
                  <a:pt x="4" y="162"/>
                  <a:pt x="4" y="162"/>
                  <a:pt x="4" y="162"/>
                </a:cubicBezTo>
                <a:cubicBezTo>
                  <a:pt x="3" y="162"/>
                  <a:pt x="1" y="163"/>
                  <a:pt x="1" y="164"/>
                </a:cubicBezTo>
                <a:cubicBezTo>
                  <a:pt x="0" y="166"/>
                  <a:pt x="0" y="167"/>
                  <a:pt x="2" y="168"/>
                </a:cubicBezTo>
                <a:cubicBezTo>
                  <a:pt x="38" y="205"/>
                  <a:pt x="38" y="205"/>
                  <a:pt x="38" y="205"/>
                </a:cubicBezTo>
                <a:cubicBezTo>
                  <a:pt x="39" y="206"/>
                  <a:pt x="40" y="206"/>
                  <a:pt x="41" y="206"/>
                </a:cubicBezTo>
                <a:cubicBezTo>
                  <a:pt x="42" y="206"/>
                  <a:pt x="43" y="206"/>
                  <a:pt x="44" y="205"/>
                </a:cubicBezTo>
                <a:cubicBezTo>
                  <a:pt x="81" y="168"/>
                  <a:pt x="81" y="168"/>
                  <a:pt x="81" y="168"/>
                </a:cubicBezTo>
                <a:cubicBezTo>
                  <a:pt x="81" y="168"/>
                  <a:pt x="82" y="167"/>
                  <a:pt x="82" y="166"/>
                </a:cubicBezTo>
                <a:cubicBezTo>
                  <a:pt x="82" y="165"/>
                  <a:pt x="81" y="164"/>
                  <a:pt x="81" y="163"/>
                </a:cubicBezTo>
                <a:cubicBezTo>
                  <a:pt x="80" y="162"/>
                  <a:pt x="79" y="162"/>
                  <a:pt x="78" y="162"/>
                </a:cubicBezTo>
                <a:close/>
                <a:moveTo>
                  <a:pt x="78" y="162"/>
                </a:moveTo>
                <a:cubicBezTo>
                  <a:pt x="78" y="162"/>
                  <a:pt x="78" y="162"/>
                  <a:pt x="78" y="16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18" name="Freeform 159"/>
          <p:cNvSpPr>
            <a:spLocks noEditPoints="1"/>
          </p:cNvSpPr>
          <p:nvPr/>
        </p:nvSpPr>
        <p:spPr bwMode="auto">
          <a:xfrm>
            <a:off x="7859714" y="1195388"/>
            <a:ext cx="65087" cy="85725"/>
          </a:xfrm>
          <a:custGeom>
            <a:avLst/>
            <a:gdLst>
              <a:gd name="T0" fmla="*/ 53 w 67"/>
              <a:gd name="T1" fmla="*/ 75 h 88"/>
              <a:gd name="T2" fmla="*/ 24 w 67"/>
              <a:gd name="T3" fmla="*/ 75 h 88"/>
              <a:gd name="T4" fmla="*/ 21 w 67"/>
              <a:gd name="T5" fmla="*/ 75 h 88"/>
              <a:gd name="T6" fmla="*/ 19 w 67"/>
              <a:gd name="T7" fmla="*/ 76 h 88"/>
              <a:gd name="T8" fmla="*/ 19 w 67"/>
              <a:gd name="T9" fmla="*/ 75 h 88"/>
              <a:gd name="T10" fmla="*/ 21 w 67"/>
              <a:gd name="T11" fmla="*/ 74 h 88"/>
              <a:gd name="T12" fmla="*/ 23 w 67"/>
              <a:gd name="T13" fmla="*/ 71 h 88"/>
              <a:gd name="T14" fmla="*/ 66 w 67"/>
              <a:gd name="T15" fmla="*/ 10 h 88"/>
              <a:gd name="T16" fmla="*/ 66 w 67"/>
              <a:gd name="T17" fmla="*/ 0 h 88"/>
              <a:gd name="T18" fmla="*/ 0 w 67"/>
              <a:gd name="T19" fmla="*/ 0 h 88"/>
              <a:gd name="T20" fmla="*/ 0 w 67"/>
              <a:gd name="T21" fmla="*/ 26 h 88"/>
              <a:gd name="T22" fmla="*/ 14 w 67"/>
              <a:gd name="T23" fmla="*/ 26 h 88"/>
              <a:gd name="T24" fmla="*/ 14 w 67"/>
              <a:gd name="T25" fmla="*/ 13 h 88"/>
              <a:gd name="T26" fmla="*/ 41 w 67"/>
              <a:gd name="T27" fmla="*/ 13 h 88"/>
              <a:gd name="T28" fmla="*/ 44 w 67"/>
              <a:gd name="T29" fmla="*/ 13 h 88"/>
              <a:gd name="T30" fmla="*/ 45 w 67"/>
              <a:gd name="T31" fmla="*/ 13 h 88"/>
              <a:gd name="T32" fmla="*/ 46 w 67"/>
              <a:gd name="T33" fmla="*/ 12 h 88"/>
              <a:gd name="T34" fmla="*/ 46 w 67"/>
              <a:gd name="T35" fmla="*/ 13 h 88"/>
              <a:gd name="T36" fmla="*/ 45 w 67"/>
              <a:gd name="T37" fmla="*/ 14 h 88"/>
              <a:gd name="T38" fmla="*/ 42 w 67"/>
              <a:gd name="T39" fmla="*/ 17 h 88"/>
              <a:gd name="T40" fmla="*/ 0 w 67"/>
              <a:gd name="T41" fmla="*/ 78 h 88"/>
              <a:gd name="T42" fmla="*/ 0 w 67"/>
              <a:gd name="T43" fmla="*/ 88 h 88"/>
              <a:gd name="T44" fmla="*/ 67 w 67"/>
              <a:gd name="T45" fmla="*/ 88 h 88"/>
              <a:gd name="T46" fmla="*/ 67 w 67"/>
              <a:gd name="T47" fmla="*/ 61 h 88"/>
              <a:gd name="T48" fmla="*/ 53 w 67"/>
              <a:gd name="T49" fmla="*/ 61 h 88"/>
              <a:gd name="T50" fmla="*/ 53 w 67"/>
              <a:gd name="T51" fmla="*/ 75 h 88"/>
              <a:gd name="T52" fmla="*/ 53 w 67"/>
              <a:gd name="T53" fmla="*/ 75 h 88"/>
              <a:gd name="T54" fmla="*/ 53 w 67"/>
              <a:gd name="T55"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88">
                <a:moveTo>
                  <a:pt x="53" y="75"/>
                </a:moveTo>
                <a:cubicBezTo>
                  <a:pt x="24" y="75"/>
                  <a:pt x="24" y="75"/>
                  <a:pt x="24" y="75"/>
                </a:cubicBezTo>
                <a:cubicBezTo>
                  <a:pt x="23" y="75"/>
                  <a:pt x="22" y="75"/>
                  <a:pt x="21" y="75"/>
                </a:cubicBezTo>
                <a:cubicBezTo>
                  <a:pt x="19" y="76"/>
                  <a:pt x="19" y="76"/>
                  <a:pt x="19" y="76"/>
                </a:cubicBezTo>
                <a:cubicBezTo>
                  <a:pt x="19" y="75"/>
                  <a:pt x="19" y="75"/>
                  <a:pt x="19" y="75"/>
                </a:cubicBezTo>
                <a:cubicBezTo>
                  <a:pt x="21" y="74"/>
                  <a:pt x="21" y="74"/>
                  <a:pt x="21" y="74"/>
                </a:cubicBezTo>
                <a:cubicBezTo>
                  <a:pt x="22" y="73"/>
                  <a:pt x="23" y="72"/>
                  <a:pt x="23" y="71"/>
                </a:cubicBezTo>
                <a:cubicBezTo>
                  <a:pt x="66" y="10"/>
                  <a:pt x="66" y="10"/>
                  <a:pt x="66" y="10"/>
                </a:cubicBezTo>
                <a:cubicBezTo>
                  <a:pt x="66" y="0"/>
                  <a:pt x="66" y="0"/>
                  <a:pt x="66" y="0"/>
                </a:cubicBezTo>
                <a:cubicBezTo>
                  <a:pt x="0" y="0"/>
                  <a:pt x="0" y="0"/>
                  <a:pt x="0" y="0"/>
                </a:cubicBezTo>
                <a:cubicBezTo>
                  <a:pt x="0" y="26"/>
                  <a:pt x="0" y="26"/>
                  <a:pt x="0" y="26"/>
                </a:cubicBezTo>
                <a:cubicBezTo>
                  <a:pt x="14" y="26"/>
                  <a:pt x="14" y="26"/>
                  <a:pt x="14" y="26"/>
                </a:cubicBezTo>
                <a:cubicBezTo>
                  <a:pt x="14" y="13"/>
                  <a:pt x="14" y="13"/>
                  <a:pt x="14" y="13"/>
                </a:cubicBezTo>
                <a:cubicBezTo>
                  <a:pt x="41" y="13"/>
                  <a:pt x="41" y="13"/>
                  <a:pt x="41" y="13"/>
                </a:cubicBezTo>
                <a:cubicBezTo>
                  <a:pt x="42" y="13"/>
                  <a:pt x="43" y="13"/>
                  <a:pt x="44" y="13"/>
                </a:cubicBezTo>
                <a:cubicBezTo>
                  <a:pt x="45" y="13"/>
                  <a:pt x="45" y="13"/>
                  <a:pt x="45" y="13"/>
                </a:cubicBezTo>
                <a:cubicBezTo>
                  <a:pt x="45" y="12"/>
                  <a:pt x="46" y="12"/>
                  <a:pt x="46" y="12"/>
                </a:cubicBezTo>
                <a:cubicBezTo>
                  <a:pt x="46" y="13"/>
                  <a:pt x="46" y="13"/>
                  <a:pt x="46" y="13"/>
                </a:cubicBezTo>
                <a:cubicBezTo>
                  <a:pt x="45" y="14"/>
                  <a:pt x="45" y="14"/>
                  <a:pt x="45" y="14"/>
                </a:cubicBezTo>
                <a:cubicBezTo>
                  <a:pt x="44" y="15"/>
                  <a:pt x="43" y="16"/>
                  <a:pt x="42" y="17"/>
                </a:cubicBezTo>
                <a:cubicBezTo>
                  <a:pt x="0" y="78"/>
                  <a:pt x="0" y="78"/>
                  <a:pt x="0" y="78"/>
                </a:cubicBezTo>
                <a:cubicBezTo>
                  <a:pt x="0" y="88"/>
                  <a:pt x="0" y="88"/>
                  <a:pt x="0" y="88"/>
                </a:cubicBezTo>
                <a:cubicBezTo>
                  <a:pt x="67" y="88"/>
                  <a:pt x="67" y="88"/>
                  <a:pt x="67" y="88"/>
                </a:cubicBezTo>
                <a:cubicBezTo>
                  <a:pt x="67" y="61"/>
                  <a:pt x="67" y="61"/>
                  <a:pt x="67" y="61"/>
                </a:cubicBezTo>
                <a:cubicBezTo>
                  <a:pt x="53" y="61"/>
                  <a:pt x="53" y="61"/>
                  <a:pt x="53" y="61"/>
                </a:cubicBezTo>
                <a:lnTo>
                  <a:pt x="53" y="75"/>
                </a:lnTo>
                <a:close/>
                <a:moveTo>
                  <a:pt x="53" y="75"/>
                </a:moveTo>
                <a:cubicBezTo>
                  <a:pt x="53" y="75"/>
                  <a:pt x="53" y="75"/>
                  <a:pt x="53" y="7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19" name="Freeform 160"/>
          <p:cNvSpPr>
            <a:spLocks noEditPoints="1"/>
          </p:cNvSpPr>
          <p:nvPr/>
        </p:nvSpPr>
        <p:spPr bwMode="auto">
          <a:xfrm>
            <a:off x="7848601" y="1079501"/>
            <a:ext cx="87312" cy="85725"/>
          </a:xfrm>
          <a:custGeom>
            <a:avLst/>
            <a:gdLst>
              <a:gd name="T0" fmla="*/ 80 w 88"/>
              <a:gd name="T1" fmla="*/ 76 h 88"/>
              <a:gd name="T2" fmla="*/ 54 w 88"/>
              <a:gd name="T3" fmla="*/ 0 h 88"/>
              <a:gd name="T4" fmla="*/ 35 w 88"/>
              <a:gd name="T5" fmla="*/ 0 h 88"/>
              <a:gd name="T6" fmla="*/ 9 w 88"/>
              <a:gd name="T7" fmla="*/ 76 h 88"/>
              <a:gd name="T8" fmla="*/ 0 w 88"/>
              <a:gd name="T9" fmla="*/ 76 h 88"/>
              <a:gd name="T10" fmla="*/ 0 w 88"/>
              <a:gd name="T11" fmla="*/ 88 h 88"/>
              <a:gd name="T12" fmla="*/ 34 w 88"/>
              <a:gd name="T13" fmla="*/ 88 h 88"/>
              <a:gd name="T14" fmla="*/ 34 w 88"/>
              <a:gd name="T15" fmla="*/ 76 h 88"/>
              <a:gd name="T16" fmla="*/ 25 w 88"/>
              <a:gd name="T17" fmla="*/ 76 h 88"/>
              <a:gd name="T18" fmla="*/ 30 w 88"/>
              <a:gd name="T19" fmla="*/ 60 h 88"/>
              <a:gd name="T20" fmla="*/ 58 w 88"/>
              <a:gd name="T21" fmla="*/ 60 h 88"/>
              <a:gd name="T22" fmla="*/ 64 w 88"/>
              <a:gd name="T23" fmla="*/ 76 h 88"/>
              <a:gd name="T24" fmla="*/ 55 w 88"/>
              <a:gd name="T25" fmla="*/ 76 h 88"/>
              <a:gd name="T26" fmla="*/ 55 w 88"/>
              <a:gd name="T27" fmla="*/ 88 h 88"/>
              <a:gd name="T28" fmla="*/ 88 w 88"/>
              <a:gd name="T29" fmla="*/ 88 h 88"/>
              <a:gd name="T30" fmla="*/ 88 w 88"/>
              <a:gd name="T31" fmla="*/ 76 h 88"/>
              <a:gd name="T32" fmla="*/ 80 w 88"/>
              <a:gd name="T33" fmla="*/ 76 h 88"/>
              <a:gd name="T34" fmla="*/ 34 w 88"/>
              <a:gd name="T35" fmla="*/ 47 h 88"/>
              <a:gd name="T36" fmla="*/ 42 w 88"/>
              <a:gd name="T37" fmla="*/ 22 h 88"/>
              <a:gd name="T38" fmla="*/ 43 w 88"/>
              <a:gd name="T39" fmla="*/ 18 h 88"/>
              <a:gd name="T40" fmla="*/ 44 w 88"/>
              <a:gd name="T41" fmla="*/ 16 h 88"/>
              <a:gd name="T42" fmla="*/ 44 w 88"/>
              <a:gd name="T43" fmla="*/ 14 h 88"/>
              <a:gd name="T44" fmla="*/ 45 w 88"/>
              <a:gd name="T45" fmla="*/ 14 h 88"/>
              <a:gd name="T46" fmla="*/ 45 w 88"/>
              <a:gd name="T47" fmla="*/ 16 h 88"/>
              <a:gd name="T48" fmla="*/ 46 w 88"/>
              <a:gd name="T49" fmla="*/ 22 h 88"/>
              <a:gd name="T50" fmla="*/ 54 w 88"/>
              <a:gd name="T51" fmla="*/ 47 h 88"/>
              <a:gd name="T52" fmla="*/ 34 w 88"/>
              <a:gd name="T53" fmla="*/ 47 h 88"/>
              <a:gd name="T54" fmla="*/ 34 w 88"/>
              <a:gd name="T55" fmla="*/ 47 h 88"/>
              <a:gd name="T56" fmla="*/ 34 w 88"/>
              <a:gd name="T57" fmla="*/ 4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 h="88">
                <a:moveTo>
                  <a:pt x="80" y="76"/>
                </a:moveTo>
                <a:cubicBezTo>
                  <a:pt x="54" y="0"/>
                  <a:pt x="54" y="0"/>
                  <a:pt x="54" y="0"/>
                </a:cubicBezTo>
                <a:cubicBezTo>
                  <a:pt x="35" y="0"/>
                  <a:pt x="35" y="0"/>
                  <a:pt x="35" y="0"/>
                </a:cubicBezTo>
                <a:cubicBezTo>
                  <a:pt x="9" y="76"/>
                  <a:pt x="9" y="76"/>
                  <a:pt x="9" y="76"/>
                </a:cubicBezTo>
                <a:cubicBezTo>
                  <a:pt x="0" y="76"/>
                  <a:pt x="0" y="76"/>
                  <a:pt x="0" y="76"/>
                </a:cubicBezTo>
                <a:cubicBezTo>
                  <a:pt x="0" y="88"/>
                  <a:pt x="0" y="88"/>
                  <a:pt x="0" y="88"/>
                </a:cubicBezTo>
                <a:cubicBezTo>
                  <a:pt x="34" y="88"/>
                  <a:pt x="34" y="88"/>
                  <a:pt x="34" y="88"/>
                </a:cubicBezTo>
                <a:cubicBezTo>
                  <a:pt x="34" y="76"/>
                  <a:pt x="34" y="76"/>
                  <a:pt x="34" y="76"/>
                </a:cubicBezTo>
                <a:cubicBezTo>
                  <a:pt x="25" y="76"/>
                  <a:pt x="25" y="76"/>
                  <a:pt x="25" y="76"/>
                </a:cubicBezTo>
                <a:cubicBezTo>
                  <a:pt x="30" y="60"/>
                  <a:pt x="30" y="60"/>
                  <a:pt x="30" y="60"/>
                </a:cubicBezTo>
                <a:cubicBezTo>
                  <a:pt x="58" y="60"/>
                  <a:pt x="58" y="60"/>
                  <a:pt x="58" y="60"/>
                </a:cubicBezTo>
                <a:cubicBezTo>
                  <a:pt x="64" y="76"/>
                  <a:pt x="64" y="76"/>
                  <a:pt x="64" y="76"/>
                </a:cubicBezTo>
                <a:cubicBezTo>
                  <a:pt x="55" y="76"/>
                  <a:pt x="55" y="76"/>
                  <a:pt x="55" y="76"/>
                </a:cubicBezTo>
                <a:cubicBezTo>
                  <a:pt x="55" y="88"/>
                  <a:pt x="55" y="88"/>
                  <a:pt x="55" y="88"/>
                </a:cubicBezTo>
                <a:cubicBezTo>
                  <a:pt x="88" y="88"/>
                  <a:pt x="88" y="88"/>
                  <a:pt x="88" y="88"/>
                </a:cubicBezTo>
                <a:cubicBezTo>
                  <a:pt x="88" y="76"/>
                  <a:pt x="88" y="76"/>
                  <a:pt x="88" y="76"/>
                </a:cubicBezTo>
                <a:lnTo>
                  <a:pt x="80" y="76"/>
                </a:lnTo>
                <a:close/>
                <a:moveTo>
                  <a:pt x="34" y="47"/>
                </a:moveTo>
                <a:cubicBezTo>
                  <a:pt x="42" y="22"/>
                  <a:pt x="42" y="22"/>
                  <a:pt x="42" y="22"/>
                </a:cubicBezTo>
                <a:cubicBezTo>
                  <a:pt x="43" y="21"/>
                  <a:pt x="43" y="20"/>
                  <a:pt x="43" y="18"/>
                </a:cubicBezTo>
                <a:cubicBezTo>
                  <a:pt x="44" y="17"/>
                  <a:pt x="44" y="16"/>
                  <a:pt x="44" y="16"/>
                </a:cubicBezTo>
                <a:cubicBezTo>
                  <a:pt x="44" y="14"/>
                  <a:pt x="44" y="14"/>
                  <a:pt x="44" y="14"/>
                </a:cubicBezTo>
                <a:cubicBezTo>
                  <a:pt x="45" y="14"/>
                  <a:pt x="45" y="14"/>
                  <a:pt x="45" y="14"/>
                </a:cubicBezTo>
                <a:cubicBezTo>
                  <a:pt x="45" y="14"/>
                  <a:pt x="45" y="15"/>
                  <a:pt x="45" y="16"/>
                </a:cubicBezTo>
                <a:cubicBezTo>
                  <a:pt x="46" y="22"/>
                  <a:pt x="46" y="22"/>
                  <a:pt x="46" y="22"/>
                </a:cubicBezTo>
                <a:cubicBezTo>
                  <a:pt x="54" y="47"/>
                  <a:pt x="54" y="47"/>
                  <a:pt x="54" y="47"/>
                </a:cubicBezTo>
                <a:lnTo>
                  <a:pt x="34" y="47"/>
                </a:lnTo>
                <a:close/>
                <a:moveTo>
                  <a:pt x="34" y="47"/>
                </a:moveTo>
                <a:cubicBezTo>
                  <a:pt x="34" y="47"/>
                  <a:pt x="34" y="47"/>
                  <a:pt x="34" y="4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20" name="Freeform 161"/>
          <p:cNvSpPr>
            <a:spLocks noEditPoints="1"/>
          </p:cNvSpPr>
          <p:nvPr/>
        </p:nvSpPr>
        <p:spPr bwMode="auto">
          <a:xfrm>
            <a:off x="7861302" y="1538288"/>
            <a:ext cx="36512" cy="28575"/>
          </a:xfrm>
          <a:custGeom>
            <a:avLst/>
            <a:gdLst>
              <a:gd name="T0" fmla="*/ 33 w 37"/>
              <a:gd name="T1" fmla="*/ 0 h 29"/>
              <a:gd name="T2" fmla="*/ 4 w 37"/>
              <a:gd name="T3" fmla="*/ 0 h 29"/>
              <a:gd name="T4" fmla="*/ 1 w 37"/>
              <a:gd name="T5" fmla="*/ 1 h 29"/>
              <a:gd name="T6" fmla="*/ 0 w 37"/>
              <a:gd name="T7" fmla="*/ 3 h 29"/>
              <a:gd name="T8" fmla="*/ 0 w 37"/>
              <a:gd name="T9" fmla="*/ 25 h 29"/>
              <a:gd name="T10" fmla="*/ 1 w 37"/>
              <a:gd name="T11" fmla="*/ 28 h 29"/>
              <a:gd name="T12" fmla="*/ 4 w 37"/>
              <a:gd name="T13" fmla="*/ 29 h 29"/>
              <a:gd name="T14" fmla="*/ 33 w 37"/>
              <a:gd name="T15" fmla="*/ 29 h 29"/>
              <a:gd name="T16" fmla="*/ 36 w 37"/>
              <a:gd name="T17" fmla="*/ 28 h 29"/>
              <a:gd name="T18" fmla="*/ 37 w 37"/>
              <a:gd name="T19" fmla="*/ 25 h 29"/>
              <a:gd name="T20" fmla="*/ 37 w 37"/>
              <a:gd name="T21" fmla="*/ 3 h 29"/>
              <a:gd name="T22" fmla="*/ 36 w 37"/>
              <a:gd name="T23" fmla="*/ 1 h 29"/>
              <a:gd name="T24" fmla="*/ 33 w 37"/>
              <a:gd name="T25" fmla="*/ 0 h 29"/>
              <a:gd name="T26" fmla="*/ 33 w 37"/>
              <a:gd name="T27" fmla="*/ 0 h 29"/>
              <a:gd name="T28" fmla="*/ 33 w 3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9">
                <a:moveTo>
                  <a:pt x="33" y="0"/>
                </a:move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9"/>
                  <a:pt x="3" y="29"/>
                  <a:pt x="4" y="29"/>
                </a:cubicBezTo>
                <a:cubicBezTo>
                  <a:pt x="33" y="29"/>
                  <a:pt x="33" y="29"/>
                  <a:pt x="33" y="29"/>
                </a:cubicBezTo>
                <a:cubicBezTo>
                  <a:pt x="34" y="29"/>
                  <a:pt x="35" y="29"/>
                  <a:pt x="36" y="28"/>
                </a:cubicBezTo>
                <a:cubicBezTo>
                  <a:pt x="37" y="27"/>
                  <a:pt x="37" y="26"/>
                  <a:pt x="37" y="25"/>
                </a:cubicBezTo>
                <a:cubicBezTo>
                  <a:pt x="37" y="3"/>
                  <a:pt x="37" y="3"/>
                  <a:pt x="37" y="3"/>
                </a:cubicBezTo>
                <a:cubicBezTo>
                  <a:pt x="37" y="2"/>
                  <a:pt x="37" y="1"/>
                  <a:pt x="36" y="1"/>
                </a:cubicBezTo>
                <a:cubicBezTo>
                  <a:pt x="35" y="0"/>
                  <a:pt x="34" y="0"/>
                  <a:pt x="33" y="0"/>
                </a:cubicBezTo>
                <a:close/>
                <a:moveTo>
                  <a:pt x="33" y="0"/>
                </a:moveTo>
                <a:cubicBezTo>
                  <a:pt x="33" y="0"/>
                  <a:pt x="33" y="0"/>
                  <a:pt x="33"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21" name="Freeform 162"/>
          <p:cNvSpPr>
            <a:spLocks noEditPoints="1"/>
          </p:cNvSpPr>
          <p:nvPr/>
        </p:nvSpPr>
        <p:spPr bwMode="auto">
          <a:xfrm>
            <a:off x="7762877" y="1365251"/>
            <a:ext cx="80962" cy="201613"/>
          </a:xfrm>
          <a:custGeom>
            <a:avLst/>
            <a:gdLst>
              <a:gd name="T0" fmla="*/ 78 w 82"/>
              <a:gd name="T1" fmla="*/ 162 h 206"/>
              <a:gd name="T2" fmla="*/ 56 w 82"/>
              <a:gd name="T3" fmla="*/ 162 h 206"/>
              <a:gd name="T4" fmla="*/ 56 w 82"/>
              <a:gd name="T5" fmla="*/ 3 h 206"/>
              <a:gd name="T6" fmla="*/ 55 w 82"/>
              <a:gd name="T7" fmla="*/ 1 h 206"/>
              <a:gd name="T8" fmla="*/ 52 w 82"/>
              <a:gd name="T9" fmla="*/ 0 h 206"/>
              <a:gd name="T10" fmla="*/ 30 w 82"/>
              <a:gd name="T11" fmla="*/ 0 h 206"/>
              <a:gd name="T12" fmla="*/ 27 w 82"/>
              <a:gd name="T13" fmla="*/ 1 h 206"/>
              <a:gd name="T14" fmla="*/ 26 w 82"/>
              <a:gd name="T15" fmla="*/ 3 h 206"/>
              <a:gd name="T16" fmla="*/ 26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3"/>
                  <a:pt x="56" y="3"/>
                  <a:pt x="56" y="3"/>
                </a:cubicBezTo>
                <a:cubicBezTo>
                  <a:pt x="56" y="2"/>
                  <a:pt x="56" y="1"/>
                  <a:pt x="55" y="1"/>
                </a:cubicBezTo>
                <a:cubicBezTo>
                  <a:pt x="54" y="0"/>
                  <a:pt x="53" y="0"/>
                  <a:pt x="52" y="0"/>
                </a:cubicBezTo>
                <a:cubicBezTo>
                  <a:pt x="30" y="0"/>
                  <a:pt x="30" y="0"/>
                  <a:pt x="30" y="0"/>
                </a:cubicBezTo>
                <a:cubicBezTo>
                  <a:pt x="29" y="0"/>
                  <a:pt x="28" y="0"/>
                  <a:pt x="27" y="1"/>
                </a:cubicBezTo>
                <a:cubicBezTo>
                  <a:pt x="27" y="1"/>
                  <a:pt x="26" y="2"/>
                  <a:pt x="26" y="3"/>
                </a:cubicBezTo>
                <a:cubicBezTo>
                  <a:pt x="26" y="162"/>
                  <a:pt x="26" y="162"/>
                  <a:pt x="26" y="162"/>
                </a:cubicBezTo>
                <a:cubicBezTo>
                  <a:pt x="4" y="162"/>
                  <a:pt x="4" y="162"/>
                  <a:pt x="4" y="162"/>
                </a:cubicBezTo>
                <a:cubicBezTo>
                  <a:pt x="3" y="162"/>
                  <a:pt x="1"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7"/>
                  <a:pt x="82" y="166"/>
                  <a:pt x="82" y="166"/>
                </a:cubicBezTo>
                <a:cubicBezTo>
                  <a:pt x="82" y="164"/>
                  <a:pt x="81" y="164"/>
                  <a:pt x="81" y="163"/>
                </a:cubicBezTo>
                <a:cubicBezTo>
                  <a:pt x="80" y="162"/>
                  <a:pt x="79" y="162"/>
                  <a:pt x="78" y="162"/>
                </a:cubicBezTo>
                <a:close/>
                <a:moveTo>
                  <a:pt x="78" y="162"/>
                </a:moveTo>
                <a:cubicBezTo>
                  <a:pt x="78" y="162"/>
                  <a:pt x="78" y="162"/>
                  <a:pt x="78" y="16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22" name="Freeform 163"/>
          <p:cNvSpPr>
            <a:spLocks noEditPoints="1"/>
          </p:cNvSpPr>
          <p:nvPr/>
        </p:nvSpPr>
        <p:spPr bwMode="auto">
          <a:xfrm>
            <a:off x="7861301" y="1481138"/>
            <a:ext cx="58737" cy="28575"/>
          </a:xfrm>
          <a:custGeom>
            <a:avLst/>
            <a:gdLst>
              <a:gd name="T0" fmla="*/ 55 w 59"/>
              <a:gd name="T1" fmla="*/ 0 h 29"/>
              <a:gd name="T2" fmla="*/ 4 w 59"/>
              <a:gd name="T3" fmla="*/ 0 h 29"/>
              <a:gd name="T4" fmla="*/ 1 w 59"/>
              <a:gd name="T5" fmla="*/ 1 h 29"/>
              <a:gd name="T6" fmla="*/ 0 w 59"/>
              <a:gd name="T7" fmla="*/ 3 h 29"/>
              <a:gd name="T8" fmla="*/ 0 w 59"/>
              <a:gd name="T9" fmla="*/ 25 h 29"/>
              <a:gd name="T10" fmla="*/ 1 w 59"/>
              <a:gd name="T11" fmla="*/ 28 h 29"/>
              <a:gd name="T12" fmla="*/ 4 w 59"/>
              <a:gd name="T13" fmla="*/ 29 h 29"/>
              <a:gd name="T14" fmla="*/ 55 w 59"/>
              <a:gd name="T15" fmla="*/ 29 h 29"/>
              <a:gd name="T16" fmla="*/ 58 w 59"/>
              <a:gd name="T17" fmla="*/ 28 h 29"/>
              <a:gd name="T18" fmla="*/ 59 w 59"/>
              <a:gd name="T19" fmla="*/ 25 h 29"/>
              <a:gd name="T20" fmla="*/ 59 w 59"/>
              <a:gd name="T21" fmla="*/ 3 h 29"/>
              <a:gd name="T22" fmla="*/ 58 w 59"/>
              <a:gd name="T23" fmla="*/ 1 h 29"/>
              <a:gd name="T24" fmla="*/ 55 w 59"/>
              <a:gd name="T25" fmla="*/ 0 h 29"/>
              <a:gd name="T26" fmla="*/ 55 w 59"/>
              <a:gd name="T27" fmla="*/ 0 h 29"/>
              <a:gd name="T28" fmla="*/ 55 w 5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9">
                <a:moveTo>
                  <a:pt x="55" y="0"/>
                </a:moveTo>
                <a:cubicBezTo>
                  <a:pt x="4" y="0"/>
                  <a:pt x="4" y="0"/>
                  <a:pt x="4" y="0"/>
                </a:cubicBezTo>
                <a:cubicBezTo>
                  <a:pt x="3" y="0"/>
                  <a:pt x="2" y="0"/>
                  <a:pt x="1" y="1"/>
                </a:cubicBezTo>
                <a:cubicBezTo>
                  <a:pt x="0" y="1"/>
                  <a:pt x="0" y="2"/>
                  <a:pt x="0" y="3"/>
                </a:cubicBezTo>
                <a:cubicBezTo>
                  <a:pt x="0" y="25"/>
                  <a:pt x="0" y="25"/>
                  <a:pt x="0" y="25"/>
                </a:cubicBezTo>
                <a:cubicBezTo>
                  <a:pt x="0" y="27"/>
                  <a:pt x="0" y="27"/>
                  <a:pt x="1" y="28"/>
                </a:cubicBezTo>
                <a:cubicBezTo>
                  <a:pt x="2" y="29"/>
                  <a:pt x="3" y="29"/>
                  <a:pt x="4" y="29"/>
                </a:cubicBezTo>
                <a:cubicBezTo>
                  <a:pt x="55" y="29"/>
                  <a:pt x="55" y="29"/>
                  <a:pt x="55" y="29"/>
                </a:cubicBezTo>
                <a:cubicBezTo>
                  <a:pt x="56" y="29"/>
                  <a:pt x="57" y="29"/>
                  <a:pt x="58" y="28"/>
                </a:cubicBezTo>
                <a:cubicBezTo>
                  <a:pt x="59" y="27"/>
                  <a:pt x="59" y="27"/>
                  <a:pt x="59" y="25"/>
                </a:cubicBezTo>
                <a:cubicBezTo>
                  <a:pt x="59" y="3"/>
                  <a:pt x="59" y="3"/>
                  <a:pt x="59" y="3"/>
                </a:cubicBezTo>
                <a:cubicBezTo>
                  <a:pt x="59" y="2"/>
                  <a:pt x="59" y="1"/>
                  <a:pt x="58" y="1"/>
                </a:cubicBezTo>
                <a:cubicBezTo>
                  <a:pt x="57" y="0"/>
                  <a:pt x="56" y="0"/>
                  <a:pt x="55" y="0"/>
                </a:cubicBezTo>
                <a:close/>
                <a:moveTo>
                  <a:pt x="55" y="0"/>
                </a:moveTo>
                <a:cubicBezTo>
                  <a:pt x="55" y="0"/>
                  <a:pt x="55" y="0"/>
                  <a:pt x="5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23" name="Freeform 164"/>
          <p:cNvSpPr>
            <a:spLocks noEditPoints="1"/>
          </p:cNvSpPr>
          <p:nvPr/>
        </p:nvSpPr>
        <p:spPr bwMode="auto">
          <a:xfrm>
            <a:off x="7861302" y="1365251"/>
            <a:ext cx="101600" cy="28575"/>
          </a:xfrm>
          <a:custGeom>
            <a:avLst/>
            <a:gdLst>
              <a:gd name="T0" fmla="*/ 102 w 103"/>
              <a:gd name="T1" fmla="*/ 1 h 29"/>
              <a:gd name="T2" fmla="*/ 100 w 103"/>
              <a:gd name="T3" fmla="*/ 0 h 29"/>
              <a:gd name="T4" fmla="*/ 4 w 103"/>
              <a:gd name="T5" fmla="*/ 0 h 29"/>
              <a:gd name="T6" fmla="*/ 1 w 103"/>
              <a:gd name="T7" fmla="*/ 1 h 29"/>
              <a:gd name="T8" fmla="*/ 0 w 103"/>
              <a:gd name="T9" fmla="*/ 3 h 29"/>
              <a:gd name="T10" fmla="*/ 0 w 103"/>
              <a:gd name="T11" fmla="*/ 26 h 29"/>
              <a:gd name="T12" fmla="*/ 1 w 103"/>
              <a:gd name="T13" fmla="*/ 28 h 29"/>
              <a:gd name="T14" fmla="*/ 4 w 103"/>
              <a:gd name="T15" fmla="*/ 29 h 29"/>
              <a:gd name="T16" fmla="*/ 100 w 103"/>
              <a:gd name="T17" fmla="*/ 29 h 29"/>
              <a:gd name="T18" fmla="*/ 102 w 103"/>
              <a:gd name="T19" fmla="*/ 28 h 29"/>
              <a:gd name="T20" fmla="*/ 103 w 103"/>
              <a:gd name="T21" fmla="*/ 26 h 29"/>
              <a:gd name="T22" fmla="*/ 103 w 103"/>
              <a:gd name="T23" fmla="*/ 3 h 29"/>
              <a:gd name="T24" fmla="*/ 102 w 103"/>
              <a:gd name="T25" fmla="*/ 1 h 29"/>
              <a:gd name="T26" fmla="*/ 102 w 103"/>
              <a:gd name="T27" fmla="*/ 1 h 29"/>
              <a:gd name="T28" fmla="*/ 102 w 103"/>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29">
                <a:moveTo>
                  <a:pt x="102" y="1"/>
                </a:moveTo>
                <a:cubicBezTo>
                  <a:pt x="102" y="0"/>
                  <a:pt x="101" y="0"/>
                  <a:pt x="100" y="0"/>
                </a:cubicBezTo>
                <a:cubicBezTo>
                  <a:pt x="4" y="0"/>
                  <a:pt x="4" y="0"/>
                  <a:pt x="4" y="0"/>
                </a:cubicBezTo>
                <a:cubicBezTo>
                  <a:pt x="3" y="0"/>
                  <a:pt x="2" y="0"/>
                  <a:pt x="1" y="1"/>
                </a:cubicBezTo>
                <a:cubicBezTo>
                  <a:pt x="0" y="1"/>
                  <a:pt x="0" y="2"/>
                  <a:pt x="0" y="3"/>
                </a:cubicBezTo>
                <a:cubicBezTo>
                  <a:pt x="0" y="26"/>
                  <a:pt x="0" y="26"/>
                  <a:pt x="0" y="26"/>
                </a:cubicBezTo>
                <a:cubicBezTo>
                  <a:pt x="0" y="27"/>
                  <a:pt x="0" y="27"/>
                  <a:pt x="1" y="28"/>
                </a:cubicBezTo>
                <a:cubicBezTo>
                  <a:pt x="2" y="29"/>
                  <a:pt x="3" y="29"/>
                  <a:pt x="4" y="29"/>
                </a:cubicBezTo>
                <a:cubicBezTo>
                  <a:pt x="100" y="29"/>
                  <a:pt x="100" y="29"/>
                  <a:pt x="100" y="29"/>
                </a:cubicBezTo>
                <a:cubicBezTo>
                  <a:pt x="101" y="29"/>
                  <a:pt x="102" y="29"/>
                  <a:pt x="102" y="28"/>
                </a:cubicBezTo>
                <a:cubicBezTo>
                  <a:pt x="103" y="27"/>
                  <a:pt x="103" y="27"/>
                  <a:pt x="103" y="26"/>
                </a:cubicBezTo>
                <a:cubicBezTo>
                  <a:pt x="103" y="3"/>
                  <a:pt x="103" y="3"/>
                  <a:pt x="103" y="3"/>
                </a:cubicBezTo>
                <a:cubicBezTo>
                  <a:pt x="103" y="2"/>
                  <a:pt x="103" y="1"/>
                  <a:pt x="102" y="1"/>
                </a:cubicBezTo>
                <a:close/>
                <a:moveTo>
                  <a:pt x="102" y="1"/>
                </a:moveTo>
                <a:cubicBezTo>
                  <a:pt x="102" y="1"/>
                  <a:pt x="102" y="1"/>
                  <a:pt x="102"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24" name="Freeform 165"/>
          <p:cNvSpPr>
            <a:spLocks noEditPoints="1"/>
          </p:cNvSpPr>
          <p:nvPr/>
        </p:nvSpPr>
        <p:spPr bwMode="auto">
          <a:xfrm>
            <a:off x="7861302" y="1422401"/>
            <a:ext cx="79375" cy="28575"/>
          </a:xfrm>
          <a:custGeom>
            <a:avLst/>
            <a:gdLst>
              <a:gd name="T0" fmla="*/ 78 w 81"/>
              <a:gd name="T1" fmla="*/ 0 h 29"/>
              <a:gd name="T2" fmla="*/ 4 w 81"/>
              <a:gd name="T3" fmla="*/ 0 h 29"/>
              <a:gd name="T4" fmla="*/ 1 w 81"/>
              <a:gd name="T5" fmla="*/ 1 h 29"/>
              <a:gd name="T6" fmla="*/ 0 w 81"/>
              <a:gd name="T7" fmla="*/ 3 h 29"/>
              <a:gd name="T8" fmla="*/ 0 w 81"/>
              <a:gd name="T9" fmla="*/ 25 h 29"/>
              <a:gd name="T10" fmla="*/ 1 w 81"/>
              <a:gd name="T11" fmla="*/ 28 h 29"/>
              <a:gd name="T12" fmla="*/ 4 w 81"/>
              <a:gd name="T13" fmla="*/ 29 h 29"/>
              <a:gd name="T14" fmla="*/ 78 w 81"/>
              <a:gd name="T15" fmla="*/ 29 h 29"/>
              <a:gd name="T16" fmla="*/ 80 w 81"/>
              <a:gd name="T17" fmla="*/ 28 h 29"/>
              <a:gd name="T18" fmla="*/ 81 w 81"/>
              <a:gd name="T19" fmla="*/ 25 h 29"/>
              <a:gd name="T20" fmla="*/ 81 w 81"/>
              <a:gd name="T21" fmla="*/ 3 h 29"/>
              <a:gd name="T22" fmla="*/ 80 w 81"/>
              <a:gd name="T23" fmla="*/ 1 h 29"/>
              <a:gd name="T24" fmla="*/ 78 w 81"/>
              <a:gd name="T25" fmla="*/ 0 h 29"/>
              <a:gd name="T26" fmla="*/ 78 w 81"/>
              <a:gd name="T27" fmla="*/ 0 h 29"/>
              <a:gd name="T28" fmla="*/ 78 w 8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29">
                <a:moveTo>
                  <a:pt x="78" y="0"/>
                </a:moveTo>
                <a:cubicBezTo>
                  <a:pt x="4" y="0"/>
                  <a:pt x="4" y="0"/>
                  <a:pt x="4" y="0"/>
                </a:cubicBezTo>
                <a:cubicBezTo>
                  <a:pt x="3" y="0"/>
                  <a:pt x="2" y="0"/>
                  <a:pt x="1" y="1"/>
                </a:cubicBezTo>
                <a:cubicBezTo>
                  <a:pt x="0" y="1"/>
                  <a:pt x="0" y="2"/>
                  <a:pt x="0" y="3"/>
                </a:cubicBezTo>
                <a:cubicBezTo>
                  <a:pt x="0" y="25"/>
                  <a:pt x="0" y="25"/>
                  <a:pt x="0" y="25"/>
                </a:cubicBezTo>
                <a:cubicBezTo>
                  <a:pt x="0" y="27"/>
                  <a:pt x="0" y="27"/>
                  <a:pt x="1" y="28"/>
                </a:cubicBezTo>
                <a:cubicBezTo>
                  <a:pt x="2" y="29"/>
                  <a:pt x="3" y="29"/>
                  <a:pt x="4" y="29"/>
                </a:cubicBezTo>
                <a:cubicBezTo>
                  <a:pt x="78" y="29"/>
                  <a:pt x="78" y="29"/>
                  <a:pt x="78" y="29"/>
                </a:cubicBezTo>
                <a:cubicBezTo>
                  <a:pt x="79" y="29"/>
                  <a:pt x="79" y="29"/>
                  <a:pt x="80" y="28"/>
                </a:cubicBezTo>
                <a:cubicBezTo>
                  <a:pt x="81" y="27"/>
                  <a:pt x="81" y="27"/>
                  <a:pt x="81" y="25"/>
                </a:cubicBezTo>
                <a:cubicBezTo>
                  <a:pt x="81" y="3"/>
                  <a:pt x="81" y="3"/>
                  <a:pt x="81" y="3"/>
                </a:cubicBezTo>
                <a:cubicBezTo>
                  <a:pt x="81" y="2"/>
                  <a:pt x="81" y="1"/>
                  <a:pt x="80" y="1"/>
                </a:cubicBezTo>
                <a:cubicBezTo>
                  <a:pt x="79" y="0"/>
                  <a:pt x="79" y="0"/>
                  <a:pt x="78" y="0"/>
                </a:cubicBezTo>
                <a:close/>
                <a:moveTo>
                  <a:pt x="78" y="0"/>
                </a:moveTo>
                <a:cubicBezTo>
                  <a:pt x="78" y="0"/>
                  <a:pt x="78" y="0"/>
                  <a:pt x="78"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25" name="Freeform 166"/>
          <p:cNvSpPr>
            <a:spLocks noEditPoints="1"/>
          </p:cNvSpPr>
          <p:nvPr/>
        </p:nvSpPr>
        <p:spPr bwMode="auto">
          <a:xfrm>
            <a:off x="7562851" y="1425575"/>
            <a:ext cx="57150" cy="28575"/>
          </a:xfrm>
          <a:custGeom>
            <a:avLst/>
            <a:gdLst>
              <a:gd name="T0" fmla="*/ 4 w 59"/>
              <a:gd name="T1" fmla="*/ 29 h 29"/>
              <a:gd name="T2" fmla="*/ 55 w 59"/>
              <a:gd name="T3" fmla="*/ 29 h 29"/>
              <a:gd name="T4" fmla="*/ 58 w 59"/>
              <a:gd name="T5" fmla="*/ 28 h 29"/>
              <a:gd name="T6" fmla="*/ 59 w 59"/>
              <a:gd name="T7" fmla="*/ 25 h 29"/>
              <a:gd name="T8" fmla="*/ 59 w 59"/>
              <a:gd name="T9" fmla="*/ 3 h 29"/>
              <a:gd name="T10" fmla="*/ 58 w 59"/>
              <a:gd name="T11" fmla="*/ 1 h 29"/>
              <a:gd name="T12" fmla="*/ 55 w 59"/>
              <a:gd name="T13" fmla="*/ 0 h 29"/>
              <a:gd name="T14" fmla="*/ 4 w 59"/>
              <a:gd name="T15" fmla="*/ 0 h 29"/>
              <a:gd name="T16" fmla="*/ 1 w 59"/>
              <a:gd name="T17" fmla="*/ 1 h 29"/>
              <a:gd name="T18" fmla="*/ 0 w 59"/>
              <a:gd name="T19" fmla="*/ 3 h 29"/>
              <a:gd name="T20" fmla="*/ 0 w 59"/>
              <a:gd name="T21" fmla="*/ 25 h 29"/>
              <a:gd name="T22" fmla="*/ 1 w 59"/>
              <a:gd name="T23" fmla="*/ 28 h 29"/>
              <a:gd name="T24" fmla="*/ 4 w 59"/>
              <a:gd name="T25" fmla="*/ 29 h 29"/>
              <a:gd name="T26" fmla="*/ 4 w 59"/>
              <a:gd name="T27" fmla="*/ 29 h 29"/>
              <a:gd name="T28" fmla="*/ 4 w 59"/>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9">
                <a:moveTo>
                  <a:pt x="4" y="29"/>
                </a:moveTo>
                <a:cubicBezTo>
                  <a:pt x="55" y="29"/>
                  <a:pt x="55" y="29"/>
                  <a:pt x="55" y="29"/>
                </a:cubicBezTo>
                <a:cubicBezTo>
                  <a:pt x="57" y="29"/>
                  <a:pt x="57" y="29"/>
                  <a:pt x="58" y="28"/>
                </a:cubicBezTo>
                <a:cubicBezTo>
                  <a:pt x="59" y="27"/>
                  <a:pt x="59" y="27"/>
                  <a:pt x="59" y="25"/>
                </a:cubicBezTo>
                <a:cubicBezTo>
                  <a:pt x="59" y="3"/>
                  <a:pt x="59" y="3"/>
                  <a:pt x="59" y="3"/>
                </a:cubicBezTo>
                <a:cubicBezTo>
                  <a:pt x="59" y="2"/>
                  <a:pt x="59" y="1"/>
                  <a:pt x="58" y="1"/>
                </a:cubicBezTo>
                <a:cubicBezTo>
                  <a:pt x="57" y="0"/>
                  <a:pt x="57" y="0"/>
                  <a:pt x="55" y="0"/>
                </a:cubicBezTo>
                <a:cubicBezTo>
                  <a:pt x="4" y="0"/>
                  <a:pt x="4" y="0"/>
                  <a:pt x="4" y="0"/>
                </a:cubicBezTo>
                <a:cubicBezTo>
                  <a:pt x="3" y="0"/>
                  <a:pt x="2" y="0"/>
                  <a:pt x="1" y="1"/>
                </a:cubicBezTo>
                <a:cubicBezTo>
                  <a:pt x="1" y="1"/>
                  <a:pt x="0" y="2"/>
                  <a:pt x="0" y="3"/>
                </a:cubicBezTo>
                <a:cubicBezTo>
                  <a:pt x="0" y="25"/>
                  <a:pt x="0" y="25"/>
                  <a:pt x="0" y="25"/>
                </a:cubicBezTo>
                <a:cubicBezTo>
                  <a:pt x="0" y="27"/>
                  <a:pt x="1" y="27"/>
                  <a:pt x="1" y="28"/>
                </a:cubicBezTo>
                <a:cubicBezTo>
                  <a:pt x="2" y="29"/>
                  <a:pt x="3" y="29"/>
                  <a:pt x="4" y="29"/>
                </a:cubicBezTo>
                <a:close/>
                <a:moveTo>
                  <a:pt x="4" y="29"/>
                </a:moveTo>
                <a:cubicBezTo>
                  <a:pt x="4" y="29"/>
                  <a:pt x="4" y="29"/>
                  <a:pt x="4" y="2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26" name="Freeform 167"/>
          <p:cNvSpPr>
            <a:spLocks noEditPoints="1"/>
          </p:cNvSpPr>
          <p:nvPr/>
        </p:nvSpPr>
        <p:spPr bwMode="auto">
          <a:xfrm>
            <a:off x="7562851" y="1366838"/>
            <a:ext cx="36512" cy="28575"/>
          </a:xfrm>
          <a:custGeom>
            <a:avLst/>
            <a:gdLst>
              <a:gd name="T0" fmla="*/ 4 w 37"/>
              <a:gd name="T1" fmla="*/ 29 h 29"/>
              <a:gd name="T2" fmla="*/ 33 w 37"/>
              <a:gd name="T3" fmla="*/ 29 h 29"/>
              <a:gd name="T4" fmla="*/ 36 w 37"/>
              <a:gd name="T5" fmla="*/ 28 h 29"/>
              <a:gd name="T6" fmla="*/ 37 w 37"/>
              <a:gd name="T7" fmla="*/ 26 h 29"/>
              <a:gd name="T8" fmla="*/ 37 w 37"/>
              <a:gd name="T9" fmla="*/ 3 h 29"/>
              <a:gd name="T10" fmla="*/ 36 w 37"/>
              <a:gd name="T11" fmla="*/ 1 h 29"/>
              <a:gd name="T12" fmla="*/ 33 w 37"/>
              <a:gd name="T13" fmla="*/ 0 h 29"/>
              <a:gd name="T14" fmla="*/ 4 w 37"/>
              <a:gd name="T15" fmla="*/ 0 h 29"/>
              <a:gd name="T16" fmla="*/ 1 w 37"/>
              <a:gd name="T17" fmla="*/ 1 h 29"/>
              <a:gd name="T18" fmla="*/ 0 w 37"/>
              <a:gd name="T19" fmla="*/ 3 h 29"/>
              <a:gd name="T20" fmla="*/ 0 w 37"/>
              <a:gd name="T21" fmla="*/ 26 h 29"/>
              <a:gd name="T22" fmla="*/ 1 w 37"/>
              <a:gd name="T23" fmla="*/ 28 h 29"/>
              <a:gd name="T24" fmla="*/ 4 w 37"/>
              <a:gd name="T25" fmla="*/ 29 h 29"/>
              <a:gd name="T26" fmla="*/ 4 w 37"/>
              <a:gd name="T27" fmla="*/ 29 h 29"/>
              <a:gd name="T28" fmla="*/ 4 w 37"/>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9">
                <a:moveTo>
                  <a:pt x="4" y="29"/>
                </a:moveTo>
                <a:cubicBezTo>
                  <a:pt x="33" y="29"/>
                  <a:pt x="33" y="29"/>
                  <a:pt x="33" y="29"/>
                </a:cubicBezTo>
                <a:cubicBezTo>
                  <a:pt x="34" y="29"/>
                  <a:pt x="35" y="29"/>
                  <a:pt x="36" y="28"/>
                </a:cubicBezTo>
                <a:cubicBezTo>
                  <a:pt x="37" y="27"/>
                  <a:pt x="37" y="27"/>
                  <a:pt x="37" y="26"/>
                </a:cubicBezTo>
                <a:cubicBezTo>
                  <a:pt x="37" y="3"/>
                  <a:pt x="37" y="3"/>
                  <a:pt x="37" y="3"/>
                </a:cubicBezTo>
                <a:cubicBezTo>
                  <a:pt x="37" y="2"/>
                  <a:pt x="37" y="1"/>
                  <a:pt x="36" y="1"/>
                </a:cubicBezTo>
                <a:cubicBezTo>
                  <a:pt x="35" y="0"/>
                  <a:pt x="34" y="0"/>
                  <a:pt x="33" y="0"/>
                </a:cubicBezTo>
                <a:cubicBezTo>
                  <a:pt x="4" y="0"/>
                  <a:pt x="4" y="0"/>
                  <a:pt x="4" y="0"/>
                </a:cubicBezTo>
                <a:cubicBezTo>
                  <a:pt x="3" y="0"/>
                  <a:pt x="2" y="0"/>
                  <a:pt x="1" y="1"/>
                </a:cubicBezTo>
                <a:cubicBezTo>
                  <a:pt x="1" y="1"/>
                  <a:pt x="0" y="2"/>
                  <a:pt x="0" y="3"/>
                </a:cubicBezTo>
                <a:cubicBezTo>
                  <a:pt x="0" y="26"/>
                  <a:pt x="0" y="26"/>
                  <a:pt x="0" y="26"/>
                </a:cubicBezTo>
                <a:cubicBezTo>
                  <a:pt x="0" y="27"/>
                  <a:pt x="1" y="27"/>
                  <a:pt x="1" y="28"/>
                </a:cubicBezTo>
                <a:cubicBezTo>
                  <a:pt x="2" y="29"/>
                  <a:pt x="3" y="29"/>
                  <a:pt x="4" y="29"/>
                </a:cubicBezTo>
                <a:close/>
                <a:moveTo>
                  <a:pt x="4" y="29"/>
                </a:moveTo>
                <a:cubicBezTo>
                  <a:pt x="4" y="29"/>
                  <a:pt x="4" y="29"/>
                  <a:pt x="4" y="2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27" name="Freeform 168"/>
          <p:cNvSpPr>
            <a:spLocks noEditPoints="1"/>
          </p:cNvSpPr>
          <p:nvPr/>
        </p:nvSpPr>
        <p:spPr bwMode="auto">
          <a:xfrm>
            <a:off x="7464426" y="1366839"/>
            <a:ext cx="80962" cy="203200"/>
          </a:xfrm>
          <a:custGeom>
            <a:avLst/>
            <a:gdLst>
              <a:gd name="T0" fmla="*/ 78 w 82"/>
              <a:gd name="T1" fmla="*/ 162 h 206"/>
              <a:gd name="T2" fmla="*/ 56 w 82"/>
              <a:gd name="T3" fmla="*/ 162 h 206"/>
              <a:gd name="T4" fmla="*/ 56 w 82"/>
              <a:gd name="T5" fmla="*/ 3 h 206"/>
              <a:gd name="T6" fmla="*/ 55 w 82"/>
              <a:gd name="T7" fmla="*/ 1 h 206"/>
              <a:gd name="T8" fmla="*/ 52 w 82"/>
              <a:gd name="T9" fmla="*/ 0 h 206"/>
              <a:gd name="T10" fmla="*/ 30 w 82"/>
              <a:gd name="T11" fmla="*/ 0 h 206"/>
              <a:gd name="T12" fmla="*/ 28 w 82"/>
              <a:gd name="T13" fmla="*/ 1 h 206"/>
              <a:gd name="T14" fmla="*/ 26 w 82"/>
              <a:gd name="T15" fmla="*/ 3 h 206"/>
              <a:gd name="T16" fmla="*/ 26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3"/>
                  <a:pt x="56" y="3"/>
                  <a:pt x="56" y="3"/>
                </a:cubicBezTo>
                <a:cubicBezTo>
                  <a:pt x="56" y="2"/>
                  <a:pt x="56" y="1"/>
                  <a:pt x="55" y="1"/>
                </a:cubicBezTo>
                <a:cubicBezTo>
                  <a:pt x="54" y="0"/>
                  <a:pt x="53" y="0"/>
                  <a:pt x="52" y="0"/>
                </a:cubicBezTo>
                <a:cubicBezTo>
                  <a:pt x="30" y="0"/>
                  <a:pt x="30" y="0"/>
                  <a:pt x="30" y="0"/>
                </a:cubicBezTo>
                <a:cubicBezTo>
                  <a:pt x="29" y="0"/>
                  <a:pt x="28" y="0"/>
                  <a:pt x="28" y="1"/>
                </a:cubicBezTo>
                <a:cubicBezTo>
                  <a:pt x="27" y="1"/>
                  <a:pt x="26" y="2"/>
                  <a:pt x="26" y="3"/>
                </a:cubicBezTo>
                <a:cubicBezTo>
                  <a:pt x="26" y="162"/>
                  <a:pt x="26" y="162"/>
                  <a:pt x="26" y="162"/>
                </a:cubicBezTo>
                <a:cubicBezTo>
                  <a:pt x="4" y="162"/>
                  <a:pt x="4" y="162"/>
                  <a:pt x="4" y="162"/>
                </a:cubicBezTo>
                <a:cubicBezTo>
                  <a:pt x="3" y="162"/>
                  <a:pt x="2"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7"/>
                  <a:pt x="82" y="166"/>
                  <a:pt x="82" y="166"/>
                </a:cubicBezTo>
                <a:cubicBezTo>
                  <a:pt x="82" y="164"/>
                  <a:pt x="81" y="164"/>
                  <a:pt x="81" y="163"/>
                </a:cubicBezTo>
                <a:cubicBezTo>
                  <a:pt x="80" y="162"/>
                  <a:pt x="79" y="162"/>
                  <a:pt x="78" y="162"/>
                </a:cubicBezTo>
                <a:close/>
                <a:moveTo>
                  <a:pt x="78" y="162"/>
                </a:moveTo>
                <a:cubicBezTo>
                  <a:pt x="78" y="162"/>
                  <a:pt x="78" y="162"/>
                  <a:pt x="78" y="16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28" name="Freeform 169"/>
          <p:cNvSpPr>
            <a:spLocks noEditPoints="1"/>
          </p:cNvSpPr>
          <p:nvPr/>
        </p:nvSpPr>
        <p:spPr bwMode="auto">
          <a:xfrm>
            <a:off x="7562851" y="1541464"/>
            <a:ext cx="101600" cy="28575"/>
          </a:xfrm>
          <a:custGeom>
            <a:avLst/>
            <a:gdLst>
              <a:gd name="T0" fmla="*/ 102 w 103"/>
              <a:gd name="T1" fmla="*/ 1 h 29"/>
              <a:gd name="T2" fmla="*/ 100 w 103"/>
              <a:gd name="T3" fmla="*/ 0 h 29"/>
              <a:gd name="T4" fmla="*/ 4 w 103"/>
              <a:gd name="T5" fmla="*/ 0 h 29"/>
              <a:gd name="T6" fmla="*/ 1 w 103"/>
              <a:gd name="T7" fmla="*/ 1 h 29"/>
              <a:gd name="T8" fmla="*/ 0 w 103"/>
              <a:gd name="T9" fmla="*/ 3 h 29"/>
              <a:gd name="T10" fmla="*/ 0 w 103"/>
              <a:gd name="T11" fmla="*/ 25 h 29"/>
              <a:gd name="T12" fmla="*/ 1 w 103"/>
              <a:gd name="T13" fmla="*/ 28 h 29"/>
              <a:gd name="T14" fmla="*/ 4 w 103"/>
              <a:gd name="T15" fmla="*/ 29 h 29"/>
              <a:gd name="T16" fmla="*/ 100 w 103"/>
              <a:gd name="T17" fmla="*/ 29 h 29"/>
              <a:gd name="T18" fmla="*/ 102 w 103"/>
              <a:gd name="T19" fmla="*/ 28 h 29"/>
              <a:gd name="T20" fmla="*/ 103 w 103"/>
              <a:gd name="T21" fmla="*/ 25 h 29"/>
              <a:gd name="T22" fmla="*/ 103 w 103"/>
              <a:gd name="T23" fmla="*/ 3 h 29"/>
              <a:gd name="T24" fmla="*/ 102 w 103"/>
              <a:gd name="T25" fmla="*/ 1 h 29"/>
              <a:gd name="T26" fmla="*/ 102 w 103"/>
              <a:gd name="T27" fmla="*/ 1 h 29"/>
              <a:gd name="T28" fmla="*/ 102 w 103"/>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29">
                <a:moveTo>
                  <a:pt x="102" y="1"/>
                </a:moveTo>
                <a:cubicBezTo>
                  <a:pt x="102" y="0"/>
                  <a:pt x="101" y="0"/>
                  <a:pt x="100" y="0"/>
                </a:cubicBezTo>
                <a:cubicBezTo>
                  <a:pt x="4" y="0"/>
                  <a:pt x="4" y="0"/>
                  <a:pt x="4" y="0"/>
                </a:cubicBezTo>
                <a:cubicBezTo>
                  <a:pt x="3" y="0"/>
                  <a:pt x="2" y="0"/>
                  <a:pt x="1" y="1"/>
                </a:cubicBezTo>
                <a:cubicBezTo>
                  <a:pt x="1" y="1"/>
                  <a:pt x="0" y="2"/>
                  <a:pt x="0" y="3"/>
                </a:cubicBezTo>
                <a:cubicBezTo>
                  <a:pt x="0" y="25"/>
                  <a:pt x="0" y="25"/>
                  <a:pt x="0" y="25"/>
                </a:cubicBezTo>
                <a:cubicBezTo>
                  <a:pt x="0" y="26"/>
                  <a:pt x="1" y="27"/>
                  <a:pt x="1" y="28"/>
                </a:cubicBezTo>
                <a:cubicBezTo>
                  <a:pt x="2" y="29"/>
                  <a:pt x="3" y="29"/>
                  <a:pt x="4" y="29"/>
                </a:cubicBezTo>
                <a:cubicBezTo>
                  <a:pt x="100" y="29"/>
                  <a:pt x="100" y="29"/>
                  <a:pt x="100" y="29"/>
                </a:cubicBezTo>
                <a:cubicBezTo>
                  <a:pt x="101" y="29"/>
                  <a:pt x="102" y="29"/>
                  <a:pt x="102" y="28"/>
                </a:cubicBezTo>
                <a:cubicBezTo>
                  <a:pt x="103" y="27"/>
                  <a:pt x="103" y="26"/>
                  <a:pt x="103" y="25"/>
                </a:cubicBezTo>
                <a:cubicBezTo>
                  <a:pt x="103" y="3"/>
                  <a:pt x="103" y="3"/>
                  <a:pt x="103" y="3"/>
                </a:cubicBezTo>
                <a:cubicBezTo>
                  <a:pt x="103" y="2"/>
                  <a:pt x="103" y="1"/>
                  <a:pt x="102" y="1"/>
                </a:cubicBezTo>
                <a:close/>
                <a:moveTo>
                  <a:pt x="102" y="1"/>
                </a:moveTo>
                <a:cubicBezTo>
                  <a:pt x="102" y="1"/>
                  <a:pt x="102" y="1"/>
                  <a:pt x="102"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29" name="Freeform 170"/>
          <p:cNvSpPr>
            <a:spLocks noEditPoints="1"/>
          </p:cNvSpPr>
          <p:nvPr/>
        </p:nvSpPr>
        <p:spPr bwMode="auto">
          <a:xfrm>
            <a:off x="7562852" y="1482725"/>
            <a:ext cx="79375" cy="28575"/>
          </a:xfrm>
          <a:custGeom>
            <a:avLst/>
            <a:gdLst>
              <a:gd name="T0" fmla="*/ 4 w 81"/>
              <a:gd name="T1" fmla="*/ 29 h 29"/>
              <a:gd name="T2" fmla="*/ 78 w 81"/>
              <a:gd name="T3" fmla="*/ 29 h 29"/>
              <a:gd name="T4" fmla="*/ 80 w 81"/>
              <a:gd name="T5" fmla="*/ 28 h 29"/>
              <a:gd name="T6" fmla="*/ 81 w 81"/>
              <a:gd name="T7" fmla="*/ 25 h 29"/>
              <a:gd name="T8" fmla="*/ 81 w 81"/>
              <a:gd name="T9" fmla="*/ 3 h 29"/>
              <a:gd name="T10" fmla="*/ 80 w 81"/>
              <a:gd name="T11" fmla="*/ 1 h 29"/>
              <a:gd name="T12" fmla="*/ 78 w 81"/>
              <a:gd name="T13" fmla="*/ 0 h 29"/>
              <a:gd name="T14" fmla="*/ 4 w 81"/>
              <a:gd name="T15" fmla="*/ 0 h 29"/>
              <a:gd name="T16" fmla="*/ 1 w 81"/>
              <a:gd name="T17" fmla="*/ 1 h 29"/>
              <a:gd name="T18" fmla="*/ 0 w 81"/>
              <a:gd name="T19" fmla="*/ 3 h 29"/>
              <a:gd name="T20" fmla="*/ 0 w 81"/>
              <a:gd name="T21" fmla="*/ 25 h 29"/>
              <a:gd name="T22" fmla="*/ 1 w 81"/>
              <a:gd name="T23" fmla="*/ 28 h 29"/>
              <a:gd name="T24" fmla="*/ 4 w 81"/>
              <a:gd name="T25" fmla="*/ 29 h 29"/>
              <a:gd name="T26" fmla="*/ 4 w 81"/>
              <a:gd name="T27" fmla="*/ 29 h 29"/>
              <a:gd name="T28" fmla="*/ 4 w 81"/>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29">
                <a:moveTo>
                  <a:pt x="4" y="29"/>
                </a:moveTo>
                <a:cubicBezTo>
                  <a:pt x="78" y="29"/>
                  <a:pt x="78" y="29"/>
                  <a:pt x="78" y="29"/>
                </a:cubicBezTo>
                <a:cubicBezTo>
                  <a:pt x="79" y="29"/>
                  <a:pt x="80" y="29"/>
                  <a:pt x="80" y="28"/>
                </a:cubicBezTo>
                <a:cubicBezTo>
                  <a:pt x="81" y="27"/>
                  <a:pt x="81" y="27"/>
                  <a:pt x="81" y="25"/>
                </a:cubicBezTo>
                <a:cubicBezTo>
                  <a:pt x="81" y="3"/>
                  <a:pt x="81" y="3"/>
                  <a:pt x="81" y="3"/>
                </a:cubicBezTo>
                <a:cubicBezTo>
                  <a:pt x="81" y="2"/>
                  <a:pt x="81" y="1"/>
                  <a:pt x="80" y="1"/>
                </a:cubicBezTo>
                <a:cubicBezTo>
                  <a:pt x="80" y="0"/>
                  <a:pt x="79" y="0"/>
                  <a:pt x="78" y="0"/>
                </a:cubicBezTo>
                <a:cubicBezTo>
                  <a:pt x="4" y="0"/>
                  <a:pt x="4" y="0"/>
                  <a:pt x="4" y="0"/>
                </a:cubicBezTo>
                <a:cubicBezTo>
                  <a:pt x="3" y="0"/>
                  <a:pt x="2" y="0"/>
                  <a:pt x="1" y="1"/>
                </a:cubicBezTo>
                <a:cubicBezTo>
                  <a:pt x="1" y="1"/>
                  <a:pt x="0" y="2"/>
                  <a:pt x="0" y="3"/>
                </a:cubicBezTo>
                <a:cubicBezTo>
                  <a:pt x="0" y="25"/>
                  <a:pt x="0" y="25"/>
                  <a:pt x="0" y="25"/>
                </a:cubicBezTo>
                <a:cubicBezTo>
                  <a:pt x="0" y="27"/>
                  <a:pt x="1" y="27"/>
                  <a:pt x="1" y="28"/>
                </a:cubicBezTo>
                <a:cubicBezTo>
                  <a:pt x="2" y="29"/>
                  <a:pt x="3" y="29"/>
                  <a:pt x="4" y="29"/>
                </a:cubicBezTo>
                <a:close/>
                <a:moveTo>
                  <a:pt x="4" y="29"/>
                </a:moveTo>
                <a:cubicBezTo>
                  <a:pt x="4" y="29"/>
                  <a:pt x="4" y="29"/>
                  <a:pt x="4" y="2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30" name="Freeform 171"/>
          <p:cNvSpPr>
            <a:spLocks noEditPoints="1"/>
          </p:cNvSpPr>
          <p:nvPr/>
        </p:nvSpPr>
        <p:spPr bwMode="auto">
          <a:xfrm>
            <a:off x="7204077" y="1365251"/>
            <a:ext cx="79375" cy="201613"/>
          </a:xfrm>
          <a:custGeom>
            <a:avLst/>
            <a:gdLst>
              <a:gd name="T0" fmla="*/ 77 w 81"/>
              <a:gd name="T1" fmla="*/ 162 h 206"/>
              <a:gd name="T2" fmla="*/ 55 w 81"/>
              <a:gd name="T3" fmla="*/ 162 h 206"/>
              <a:gd name="T4" fmla="*/ 55 w 81"/>
              <a:gd name="T5" fmla="*/ 4 h 206"/>
              <a:gd name="T6" fmla="*/ 54 w 81"/>
              <a:gd name="T7" fmla="*/ 1 h 206"/>
              <a:gd name="T8" fmla="*/ 51 w 81"/>
              <a:gd name="T9" fmla="*/ 0 h 206"/>
              <a:gd name="T10" fmla="*/ 29 w 81"/>
              <a:gd name="T11" fmla="*/ 0 h 206"/>
              <a:gd name="T12" fmla="*/ 27 w 81"/>
              <a:gd name="T13" fmla="*/ 1 h 206"/>
              <a:gd name="T14" fmla="*/ 26 w 81"/>
              <a:gd name="T15" fmla="*/ 4 h 206"/>
              <a:gd name="T16" fmla="*/ 26 w 81"/>
              <a:gd name="T17" fmla="*/ 162 h 206"/>
              <a:gd name="T18" fmla="*/ 4 w 81"/>
              <a:gd name="T19" fmla="*/ 162 h 206"/>
              <a:gd name="T20" fmla="*/ 0 w 81"/>
              <a:gd name="T21" fmla="*/ 164 h 206"/>
              <a:gd name="T22" fmla="*/ 1 w 81"/>
              <a:gd name="T23" fmla="*/ 168 h 206"/>
              <a:gd name="T24" fmla="*/ 38 w 81"/>
              <a:gd name="T25" fmla="*/ 205 h 206"/>
              <a:gd name="T26" fmla="*/ 40 w 81"/>
              <a:gd name="T27" fmla="*/ 206 h 206"/>
              <a:gd name="T28" fmla="*/ 43 w 81"/>
              <a:gd name="T29" fmla="*/ 205 h 206"/>
              <a:gd name="T30" fmla="*/ 80 w 81"/>
              <a:gd name="T31" fmla="*/ 168 h 206"/>
              <a:gd name="T32" fmla="*/ 81 w 81"/>
              <a:gd name="T33" fmla="*/ 166 h 206"/>
              <a:gd name="T34" fmla="*/ 80 w 81"/>
              <a:gd name="T35" fmla="*/ 163 h 206"/>
              <a:gd name="T36" fmla="*/ 77 w 81"/>
              <a:gd name="T37" fmla="*/ 162 h 206"/>
              <a:gd name="T38" fmla="*/ 77 w 81"/>
              <a:gd name="T39" fmla="*/ 162 h 206"/>
              <a:gd name="T40" fmla="*/ 77 w 81"/>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206">
                <a:moveTo>
                  <a:pt x="77" y="162"/>
                </a:moveTo>
                <a:cubicBezTo>
                  <a:pt x="55" y="162"/>
                  <a:pt x="55" y="162"/>
                  <a:pt x="55" y="162"/>
                </a:cubicBezTo>
                <a:cubicBezTo>
                  <a:pt x="55" y="4"/>
                  <a:pt x="55" y="4"/>
                  <a:pt x="55" y="4"/>
                </a:cubicBezTo>
                <a:cubicBezTo>
                  <a:pt x="55" y="3"/>
                  <a:pt x="55" y="2"/>
                  <a:pt x="54" y="1"/>
                </a:cubicBezTo>
                <a:cubicBezTo>
                  <a:pt x="53" y="0"/>
                  <a:pt x="53" y="0"/>
                  <a:pt x="51" y="0"/>
                </a:cubicBezTo>
                <a:cubicBezTo>
                  <a:pt x="29" y="0"/>
                  <a:pt x="29" y="0"/>
                  <a:pt x="29" y="0"/>
                </a:cubicBezTo>
                <a:cubicBezTo>
                  <a:pt x="28" y="0"/>
                  <a:pt x="27" y="0"/>
                  <a:pt x="27" y="1"/>
                </a:cubicBezTo>
                <a:cubicBezTo>
                  <a:pt x="26" y="2"/>
                  <a:pt x="26" y="3"/>
                  <a:pt x="26" y="4"/>
                </a:cubicBezTo>
                <a:cubicBezTo>
                  <a:pt x="26" y="162"/>
                  <a:pt x="26" y="162"/>
                  <a:pt x="26" y="162"/>
                </a:cubicBezTo>
                <a:cubicBezTo>
                  <a:pt x="4" y="162"/>
                  <a:pt x="4" y="162"/>
                  <a:pt x="4" y="162"/>
                </a:cubicBezTo>
                <a:cubicBezTo>
                  <a:pt x="2" y="162"/>
                  <a:pt x="1" y="163"/>
                  <a:pt x="0" y="164"/>
                </a:cubicBezTo>
                <a:cubicBezTo>
                  <a:pt x="0" y="166"/>
                  <a:pt x="0" y="167"/>
                  <a:pt x="1" y="168"/>
                </a:cubicBezTo>
                <a:cubicBezTo>
                  <a:pt x="38" y="205"/>
                  <a:pt x="38" y="205"/>
                  <a:pt x="38" y="205"/>
                </a:cubicBezTo>
                <a:cubicBezTo>
                  <a:pt x="39" y="206"/>
                  <a:pt x="40" y="206"/>
                  <a:pt x="40" y="206"/>
                </a:cubicBezTo>
                <a:cubicBezTo>
                  <a:pt x="41" y="206"/>
                  <a:pt x="42" y="206"/>
                  <a:pt x="43" y="205"/>
                </a:cubicBezTo>
                <a:cubicBezTo>
                  <a:pt x="80" y="168"/>
                  <a:pt x="80" y="168"/>
                  <a:pt x="80" y="168"/>
                </a:cubicBezTo>
                <a:cubicBezTo>
                  <a:pt x="81" y="168"/>
                  <a:pt x="81" y="167"/>
                  <a:pt x="81" y="166"/>
                </a:cubicBezTo>
                <a:cubicBezTo>
                  <a:pt x="81" y="165"/>
                  <a:pt x="81" y="164"/>
                  <a:pt x="80" y="163"/>
                </a:cubicBezTo>
                <a:cubicBezTo>
                  <a:pt x="79" y="162"/>
                  <a:pt x="78" y="162"/>
                  <a:pt x="77" y="162"/>
                </a:cubicBezTo>
                <a:close/>
                <a:moveTo>
                  <a:pt x="77" y="162"/>
                </a:moveTo>
                <a:cubicBezTo>
                  <a:pt x="77" y="162"/>
                  <a:pt x="77" y="162"/>
                  <a:pt x="77" y="16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31" name="Freeform 172"/>
          <p:cNvSpPr>
            <a:spLocks noEditPoints="1"/>
          </p:cNvSpPr>
          <p:nvPr/>
        </p:nvSpPr>
        <p:spPr bwMode="auto">
          <a:xfrm>
            <a:off x="7307264" y="1481138"/>
            <a:ext cx="61912" cy="85725"/>
          </a:xfrm>
          <a:custGeom>
            <a:avLst/>
            <a:gdLst>
              <a:gd name="T0" fmla="*/ 53 w 62"/>
              <a:gd name="T1" fmla="*/ 11 h 88"/>
              <a:gd name="T2" fmla="*/ 29 w 62"/>
              <a:gd name="T3" fmla="*/ 0 h 88"/>
              <a:gd name="T4" fmla="*/ 8 w 62"/>
              <a:gd name="T5" fmla="*/ 8 h 88"/>
              <a:gd name="T6" fmla="*/ 0 w 62"/>
              <a:gd name="T7" fmla="*/ 29 h 88"/>
              <a:gd name="T8" fmla="*/ 8 w 62"/>
              <a:gd name="T9" fmla="*/ 49 h 88"/>
              <a:gd name="T10" fmla="*/ 28 w 62"/>
              <a:gd name="T11" fmla="*/ 57 h 88"/>
              <a:gd name="T12" fmla="*/ 38 w 62"/>
              <a:gd name="T13" fmla="*/ 55 h 88"/>
              <a:gd name="T14" fmla="*/ 45 w 62"/>
              <a:gd name="T15" fmla="*/ 51 h 88"/>
              <a:gd name="T16" fmla="*/ 45 w 62"/>
              <a:gd name="T17" fmla="*/ 51 h 88"/>
              <a:gd name="T18" fmla="*/ 37 w 62"/>
              <a:gd name="T19" fmla="*/ 68 h 88"/>
              <a:gd name="T20" fmla="*/ 22 w 62"/>
              <a:gd name="T21" fmla="*/ 74 h 88"/>
              <a:gd name="T22" fmla="*/ 13 w 62"/>
              <a:gd name="T23" fmla="*/ 73 h 88"/>
              <a:gd name="T24" fmla="*/ 9 w 62"/>
              <a:gd name="T25" fmla="*/ 72 h 88"/>
              <a:gd name="T26" fmla="*/ 5 w 62"/>
              <a:gd name="T27" fmla="*/ 85 h 88"/>
              <a:gd name="T28" fmla="*/ 10 w 62"/>
              <a:gd name="T29" fmla="*/ 86 h 88"/>
              <a:gd name="T30" fmla="*/ 22 w 62"/>
              <a:gd name="T31" fmla="*/ 88 h 88"/>
              <a:gd name="T32" fmla="*/ 37 w 62"/>
              <a:gd name="T33" fmla="*/ 85 h 88"/>
              <a:gd name="T34" fmla="*/ 48 w 62"/>
              <a:gd name="T35" fmla="*/ 78 h 88"/>
              <a:gd name="T36" fmla="*/ 56 w 62"/>
              <a:gd name="T37" fmla="*/ 67 h 88"/>
              <a:gd name="T38" fmla="*/ 61 w 62"/>
              <a:gd name="T39" fmla="*/ 54 h 88"/>
              <a:gd name="T40" fmla="*/ 62 w 62"/>
              <a:gd name="T41" fmla="*/ 40 h 88"/>
              <a:gd name="T42" fmla="*/ 53 w 62"/>
              <a:gd name="T43" fmla="*/ 11 h 88"/>
              <a:gd name="T44" fmla="*/ 42 w 62"/>
              <a:gd name="T45" fmla="*/ 41 h 88"/>
              <a:gd name="T46" fmla="*/ 32 w 62"/>
              <a:gd name="T47" fmla="*/ 44 h 88"/>
              <a:gd name="T48" fmla="*/ 20 w 62"/>
              <a:gd name="T49" fmla="*/ 40 h 88"/>
              <a:gd name="T50" fmla="*/ 16 w 62"/>
              <a:gd name="T51" fmla="*/ 29 h 88"/>
              <a:gd name="T52" fmla="*/ 20 w 62"/>
              <a:gd name="T53" fmla="*/ 18 h 88"/>
              <a:gd name="T54" fmla="*/ 29 w 62"/>
              <a:gd name="T55" fmla="*/ 14 h 88"/>
              <a:gd name="T56" fmla="*/ 41 w 62"/>
              <a:gd name="T57" fmla="*/ 20 h 88"/>
              <a:gd name="T58" fmla="*/ 46 w 62"/>
              <a:gd name="T59" fmla="*/ 33 h 88"/>
              <a:gd name="T60" fmla="*/ 42 w 62"/>
              <a:gd name="T61" fmla="*/ 41 h 88"/>
              <a:gd name="T62" fmla="*/ 42 w 62"/>
              <a:gd name="T63" fmla="*/ 41 h 88"/>
              <a:gd name="T64" fmla="*/ 42 w 62"/>
              <a:gd name="T65"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88">
                <a:moveTo>
                  <a:pt x="53" y="11"/>
                </a:moveTo>
                <a:cubicBezTo>
                  <a:pt x="47" y="3"/>
                  <a:pt x="39" y="0"/>
                  <a:pt x="29" y="0"/>
                </a:cubicBezTo>
                <a:cubicBezTo>
                  <a:pt x="21" y="0"/>
                  <a:pt x="14" y="3"/>
                  <a:pt x="8" y="8"/>
                </a:cubicBezTo>
                <a:cubicBezTo>
                  <a:pt x="3" y="14"/>
                  <a:pt x="0" y="21"/>
                  <a:pt x="0" y="29"/>
                </a:cubicBezTo>
                <a:cubicBezTo>
                  <a:pt x="0" y="36"/>
                  <a:pt x="3" y="43"/>
                  <a:pt x="8" y="49"/>
                </a:cubicBezTo>
                <a:cubicBezTo>
                  <a:pt x="13" y="54"/>
                  <a:pt x="20" y="57"/>
                  <a:pt x="28" y="57"/>
                </a:cubicBezTo>
                <a:cubicBezTo>
                  <a:pt x="31" y="57"/>
                  <a:pt x="34" y="56"/>
                  <a:pt x="38" y="55"/>
                </a:cubicBezTo>
                <a:cubicBezTo>
                  <a:pt x="41" y="54"/>
                  <a:pt x="43" y="53"/>
                  <a:pt x="45" y="51"/>
                </a:cubicBezTo>
                <a:cubicBezTo>
                  <a:pt x="45" y="51"/>
                  <a:pt x="45" y="51"/>
                  <a:pt x="45" y="51"/>
                </a:cubicBezTo>
                <a:cubicBezTo>
                  <a:pt x="44" y="58"/>
                  <a:pt x="41" y="63"/>
                  <a:pt x="37" y="68"/>
                </a:cubicBezTo>
                <a:cubicBezTo>
                  <a:pt x="33" y="72"/>
                  <a:pt x="28" y="74"/>
                  <a:pt x="22" y="74"/>
                </a:cubicBezTo>
                <a:cubicBezTo>
                  <a:pt x="19" y="74"/>
                  <a:pt x="16" y="74"/>
                  <a:pt x="13" y="73"/>
                </a:cubicBezTo>
                <a:cubicBezTo>
                  <a:pt x="12" y="73"/>
                  <a:pt x="11" y="72"/>
                  <a:pt x="9" y="72"/>
                </a:cubicBezTo>
                <a:cubicBezTo>
                  <a:pt x="5" y="85"/>
                  <a:pt x="5" y="85"/>
                  <a:pt x="5" y="85"/>
                </a:cubicBezTo>
                <a:cubicBezTo>
                  <a:pt x="6" y="85"/>
                  <a:pt x="8" y="86"/>
                  <a:pt x="10" y="86"/>
                </a:cubicBezTo>
                <a:cubicBezTo>
                  <a:pt x="13" y="88"/>
                  <a:pt x="18" y="88"/>
                  <a:pt x="22" y="88"/>
                </a:cubicBezTo>
                <a:cubicBezTo>
                  <a:pt x="28" y="88"/>
                  <a:pt x="32" y="87"/>
                  <a:pt x="37" y="85"/>
                </a:cubicBezTo>
                <a:cubicBezTo>
                  <a:pt x="41" y="84"/>
                  <a:pt x="45" y="81"/>
                  <a:pt x="48" y="78"/>
                </a:cubicBezTo>
                <a:cubicBezTo>
                  <a:pt x="51" y="75"/>
                  <a:pt x="54" y="71"/>
                  <a:pt x="56" y="67"/>
                </a:cubicBezTo>
                <a:cubicBezTo>
                  <a:pt x="58" y="63"/>
                  <a:pt x="60" y="58"/>
                  <a:pt x="61" y="54"/>
                </a:cubicBezTo>
                <a:cubicBezTo>
                  <a:pt x="62" y="49"/>
                  <a:pt x="62" y="45"/>
                  <a:pt x="62" y="40"/>
                </a:cubicBezTo>
                <a:cubicBezTo>
                  <a:pt x="62" y="28"/>
                  <a:pt x="59" y="18"/>
                  <a:pt x="53" y="11"/>
                </a:cubicBezTo>
                <a:close/>
                <a:moveTo>
                  <a:pt x="42" y="41"/>
                </a:moveTo>
                <a:cubicBezTo>
                  <a:pt x="40" y="43"/>
                  <a:pt x="36" y="44"/>
                  <a:pt x="32" y="44"/>
                </a:cubicBezTo>
                <a:cubicBezTo>
                  <a:pt x="27" y="44"/>
                  <a:pt x="23" y="43"/>
                  <a:pt x="20" y="40"/>
                </a:cubicBezTo>
                <a:cubicBezTo>
                  <a:pt x="18" y="37"/>
                  <a:pt x="16" y="33"/>
                  <a:pt x="16" y="29"/>
                </a:cubicBezTo>
                <a:cubicBezTo>
                  <a:pt x="16" y="24"/>
                  <a:pt x="17" y="21"/>
                  <a:pt x="20" y="18"/>
                </a:cubicBezTo>
                <a:cubicBezTo>
                  <a:pt x="22" y="15"/>
                  <a:pt x="25" y="14"/>
                  <a:pt x="29" y="14"/>
                </a:cubicBezTo>
                <a:cubicBezTo>
                  <a:pt x="34" y="14"/>
                  <a:pt x="38" y="16"/>
                  <a:pt x="41" y="20"/>
                </a:cubicBezTo>
                <a:cubicBezTo>
                  <a:pt x="45" y="24"/>
                  <a:pt x="46" y="28"/>
                  <a:pt x="46" y="33"/>
                </a:cubicBezTo>
                <a:cubicBezTo>
                  <a:pt x="46" y="36"/>
                  <a:pt x="45" y="39"/>
                  <a:pt x="42" y="41"/>
                </a:cubicBezTo>
                <a:close/>
                <a:moveTo>
                  <a:pt x="42" y="41"/>
                </a:moveTo>
                <a:cubicBezTo>
                  <a:pt x="42" y="41"/>
                  <a:pt x="42" y="41"/>
                  <a:pt x="42" y="4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32" name="Freeform 173"/>
          <p:cNvSpPr>
            <a:spLocks noEditPoints="1"/>
          </p:cNvSpPr>
          <p:nvPr/>
        </p:nvSpPr>
        <p:spPr bwMode="auto">
          <a:xfrm>
            <a:off x="7312027" y="1365251"/>
            <a:ext cx="53975" cy="85725"/>
          </a:xfrm>
          <a:custGeom>
            <a:avLst/>
            <a:gdLst>
              <a:gd name="T0" fmla="*/ 16 w 55"/>
              <a:gd name="T1" fmla="*/ 24 h 88"/>
              <a:gd name="T2" fmla="*/ 19 w 55"/>
              <a:gd name="T3" fmla="*/ 21 h 88"/>
              <a:gd name="T4" fmla="*/ 20 w 55"/>
              <a:gd name="T5" fmla="*/ 19 h 88"/>
              <a:gd name="T6" fmla="*/ 20 w 55"/>
              <a:gd name="T7" fmla="*/ 19 h 88"/>
              <a:gd name="T8" fmla="*/ 20 w 55"/>
              <a:gd name="T9" fmla="*/ 21 h 88"/>
              <a:gd name="T10" fmla="*/ 20 w 55"/>
              <a:gd name="T11" fmla="*/ 23 h 88"/>
              <a:gd name="T12" fmla="*/ 20 w 55"/>
              <a:gd name="T13" fmla="*/ 25 h 88"/>
              <a:gd name="T14" fmla="*/ 20 w 55"/>
              <a:gd name="T15" fmla="*/ 75 h 88"/>
              <a:gd name="T16" fmla="*/ 1 w 55"/>
              <a:gd name="T17" fmla="*/ 75 h 88"/>
              <a:gd name="T18" fmla="*/ 1 w 55"/>
              <a:gd name="T19" fmla="*/ 88 h 88"/>
              <a:gd name="T20" fmla="*/ 55 w 55"/>
              <a:gd name="T21" fmla="*/ 88 h 88"/>
              <a:gd name="T22" fmla="*/ 55 w 55"/>
              <a:gd name="T23" fmla="*/ 75 h 88"/>
              <a:gd name="T24" fmla="*/ 36 w 55"/>
              <a:gd name="T25" fmla="*/ 75 h 88"/>
              <a:gd name="T26" fmla="*/ 36 w 55"/>
              <a:gd name="T27" fmla="*/ 0 h 88"/>
              <a:gd name="T28" fmla="*/ 22 w 55"/>
              <a:gd name="T29" fmla="*/ 0 h 88"/>
              <a:gd name="T30" fmla="*/ 0 w 55"/>
              <a:gd name="T31" fmla="*/ 21 h 88"/>
              <a:gd name="T32" fmla="*/ 9 w 55"/>
              <a:gd name="T33" fmla="*/ 31 h 88"/>
              <a:gd name="T34" fmla="*/ 16 w 55"/>
              <a:gd name="T35" fmla="*/ 24 h 88"/>
              <a:gd name="T36" fmla="*/ 16 w 55"/>
              <a:gd name="T37" fmla="*/ 24 h 88"/>
              <a:gd name="T38" fmla="*/ 16 w 55"/>
              <a:gd name="T39"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88">
                <a:moveTo>
                  <a:pt x="16" y="24"/>
                </a:moveTo>
                <a:cubicBezTo>
                  <a:pt x="18" y="23"/>
                  <a:pt x="19" y="22"/>
                  <a:pt x="19" y="21"/>
                </a:cubicBezTo>
                <a:cubicBezTo>
                  <a:pt x="20" y="19"/>
                  <a:pt x="20" y="19"/>
                  <a:pt x="20" y="19"/>
                </a:cubicBezTo>
                <a:cubicBezTo>
                  <a:pt x="20" y="19"/>
                  <a:pt x="20" y="19"/>
                  <a:pt x="20" y="19"/>
                </a:cubicBezTo>
                <a:cubicBezTo>
                  <a:pt x="20" y="21"/>
                  <a:pt x="20" y="21"/>
                  <a:pt x="20" y="21"/>
                </a:cubicBezTo>
                <a:cubicBezTo>
                  <a:pt x="20" y="22"/>
                  <a:pt x="20" y="22"/>
                  <a:pt x="20" y="23"/>
                </a:cubicBezTo>
                <a:cubicBezTo>
                  <a:pt x="20" y="24"/>
                  <a:pt x="20" y="25"/>
                  <a:pt x="20" y="25"/>
                </a:cubicBezTo>
                <a:cubicBezTo>
                  <a:pt x="20" y="75"/>
                  <a:pt x="20" y="75"/>
                  <a:pt x="20" y="75"/>
                </a:cubicBezTo>
                <a:cubicBezTo>
                  <a:pt x="1" y="75"/>
                  <a:pt x="1" y="75"/>
                  <a:pt x="1" y="75"/>
                </a:cubicBezTo>
                <a:cubicBezTo>
                  <a:pt x="1" y="88"/>
                  <a:pt x="1" y="88"/>
                  <a:pt x="1" y="88"/>
                </a:cubicBezTo>
                <a:cubicBezTo>
                  <a:pt x="55" y="88"/>
                  <a:pt x="55" y="88"/>
                  <a:pt x="55" y="88"/>
                </a:cubicBezTo>
                <a:cubicBezTo>
                  <a:pt x="55" y="75"/>
                  <a:pt x="55" y="75"/>
                  <a:pt x="55" y="75"/>
                </a:cubicBezTo>
                <a:cubicBezTo>
                  <a:pt x="36" y="75"/>
                  <a:pt x="36" y="75"/>
                  <a:pt x="36" y="75"/>
                </a:cubicBezTo>
                <a:cubicBezTo>
                  <a:pt x="36" y="0"/>
                  <a:pt x="36" y="0"/>
                  <a:pt x="36" y="0"/>
                </a:cubicBezTo>
                <a:cubicBezTo>
                  <a:pt x="22" y="0"/>
                  <a:pt x="22" y="0"/>
                  <a:pt x="22" y="0"/>
                </a:cubicBezTo>
                <a:cubicBezTo>
                  <a:pt x="0" y="21"/>
                  <a:pt x="0" y="21"/>
                  <a:pt x="0" y="21"/>
                </a:cubicBezTo>
                <a:cubicBezTo>
                  <a:pt x="9" y="31"/>
                  <a:pt x="9" y="31"/>
                  <a:pt x="9" y="31"/>
                </a:cubicBezTo>
                <a:lnTo>
                  <a:pt x="16" y="24"/>
                </a:lnTo>
                <a:close/>
                <a:moveTo>
                  <a:pt x="16" y="24"/>
                </a:moveTo>
                <a:cubicBezTo>
                  <a:pt x="16" y="24"/>
                  <a:pt x="16" y="24"/>
                  <a:pt x="16" y="2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33" name="Freeform 174"/>
          <p:cNvSpPr>
            <a:spLocks noEditPoints="1"/>
          </p:cNvSpPr>
          <p:nvPr/>
        </p:nvSpPr>
        <p:spPr bwMode="auto">
          <a:xfrm>
            <a:off x="6934202" y="1354139"/>
            <a:ext cx="80962" cy="203200"/>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7 w 82"/>
              <a:gd name="T13" fmla="*/ 1 h 206"/>
              <a:gd name="T14" fmla="*/ 26 w 82"/>
              <a:gd name="T15" fmla="*/ 4 h 206"/>
              <a:gd name="T16" fmla="*/ 26 w 82"/>
              <a:gd name="T17" fmla="*/ 162 h 206"/>
              <a:gd name="T18" fmla="*/ 4 w 82"/>
              <a:gd name="T19" fmla="*/ 162 h 206"/>
              <a:gd name="T20" fmla="*/ 1 w 82"/>
              <a:gd name="T21" fmla="*/ 164 h 206"/>
              <a:gd name="T22" fmla="*/ 2 w 82"/>
              <a:gd name="T23" fmla="*/ 168 h 206"/>
              <a:gd name="T24" fmla="*/ 38 w 82"/>
              <a:gd name="T25" fmla="*/ 205 h 206"/>
              <a:gd name="T26" fmla="*/ 41 w 82"/>
              <a:gd name="T27" fmla="*/ 206 h 206"/>
              <a:gd name="T28" fmla="*/ 44 w 82"/>
              <a:gd name="T29" fmla="*/ 205 h 206"/>
              <a:gd name="T30" fmla="*/ 81 w 82"/>
              <a:gd name="T31" fmla="*/ 169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3"/>
                  <a:pt x="56" y="2"/>
                  <a:pt x="55" y="1"/>
                </a:cubicBezTo>
                <a:cubicBezTo>
                  <a:pt x="54" y="0"/>
                  <a:pt x="53" y="0"/>
                  <a:pt x="52" y="0"/>
                </a:cubicBezTo>
                <a:cubicBezTo>
                  <a:pt x="30" y="0"/>
                  <a:pt x="30" y="0"/>
                  <a:pt x="30" y="0"/>
                </a:cubicBezTo>
                <a:cubicBezTo>
                  <a:pt x="29" y="0"/>
                  <a:pt x="28" y="0"/>
                  <a:pt x="27" y="1"/>
                </a:cubicBezTo>
                <a:cubicBezTo>
                  <a:pt x="27" y="2"/>
                  <a:pt x="26" y="3"/>
                  <a:pt x="26" y="4"/>
                </a:cubicBezTo>
                <a:cubicBezTo>
                  <a:pt x="26" y="162"/>
                  <a:pt x="26" y="162"/>
                  <a:pt x="26" y="162"/>
                </a:cubicBezTo>
                <a:cubicBezTo>
                  <a:pt x="4" y="162"/>
                  <a:pt x="4" y="162"/>
                  <a:pt x="4" y="162"/>
                </a:cubicBezTo>
                <a:cubicBezTo>
                  <a:pt x="3" y="162"/>
                  <a:pt x="1" y="163"/>
                  <a:pt x="1" y="164"/>
                </a:cubicBezTo>
                <a:cubicBezTo>
                  <a:pt x="0" y="166"/>
                  <a:pt x="0" y="167"/>
                  <a:pt x="2" y="168"/>
                </a:cubicBezTo>
                <a:cubicBezTo>
                  <a:pt x="38" y="205"/>
                  <a:pt x="38" y="205"/>
                  <a:pt x="38" y="205"/>
                </a:cubicBezTo>
                <a:cubicBezTo>
                  <a:pt x="39" y="206"/>
                  <a:pt x="40" y="206"/>
                  <a:pt x="41" y="206"/>
                </a:cubicBezTo>
                <a:cubicBezTo>
                  <a:pt x="42" y="206"/>
                  <a:pt x="43" y="206"/>
                  <a:pt x="44" y="205"/>
                </a:cubicBezTo>
                <a:cubicBezTo>
                  <a:pt x="81" y="169"/>
                  <a:pt x="81" y="169"/>
                  <a:pt x="81" y="169"/>
                </a:cubicBezTo>
                <a:cubicBezTo>
                  <a:pt x="81" y="168"/>
                  <a:pt x="82" y="167"/>
                  <a:pt x="82" y="166"/>
                </a:cubicBezTo>
                <a:cubicBezTo>
                  <a:pt x="82" y="165"/>
                  <a:pt x="81" y="164"/>
                  <a:pt x="81" y="163"/>
                </a:cubicBezTo>
                <a:cubicBezTo>
                  <a:pt x="80" y="163"/>
                  <a:pt x="79" y="162"/>
                  <a:pt x="78" y="162"/>
                </a:cubicBezTo>
                <a:close/>
                <a:moveTo>
                  <a:pt x="78" y="162"/>
                </a:moveTo>
                <a:cubicBezTo>
                  <a:pt x="78" y="162"/>
                  <a:pt x="78" y="162"/>
                  <a:pt x="78" y="16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34" name="Freeform 175"/>
          <p:cNvSpPr>
            <a:spLocks noEditPoints="1"/>
          </p:cNvSpPr>
          <p:nvPr/>
        </p:nvSpPr>
        <p:spPr bwMode="auto">
          <a:xfrm>
            <a:off x="7040563" y="1470026"/>
            <a:ext cx="55562" cy="87313"/>
          </a:xfrm>
          <a:custGeom>
            <a:avLst/>
            <a:gdLst>
              <a:gd name="T0" fmla="*/ 37 w 56"/>
              <a:gd name="T1" fmla="*/ 0 h 88"/>
              <a:gd name="T2" fmla="*/ 22 w 56"/>
              <a:gd name="T3" fmla="*/ 0 h 88"/>
              <a:gd name="T4" fmla="*/ 0 w 56"/>
              <a:gd name="T5" fmla="*/ 21 h 88"/>
              <a:gd name="T6" fmla="*/ 10 w 56"/>
              <a:gd name="T7" fmla="*/ 31 h 88"/>
              <a:gd name="T8" fmla="*/ 17 w 56"/>
              <a:gd name="T9" fmla="*/ 24 h 88"/>
              <a:gd name="T10" fmla="*/ 20 w 56"/>
              <a:gd name="T11" fmla="*/ 21 h 88"/>
              <a:gd name="T12" fmla="*/ 21 w 56"/>
              <a:gd name="T13" fmla="*/ 20 h 88"/>
              <a:gd name="T14" fmla="*/ 21 w 56"/>
              <a:gd name="T15" fmla="*/ 20 h 88"/>
              <a:gd name="T16" fmla="*/ 21 w 56"/>
              <a:gd name="T17" fmla="*/ 21 h 88"/>
              <a:gd name="T18" fmla="*/ 21 w 56"/>
              <a:gd name="T19" fmla="*/ 23 h 88"/>
              <a:gd name="T20" fmla="*/ 21 w 56"/>
              <a:gd name="T21" fmla="*/ 26 h 88"/>
              <a:gd name="T22" fmla="*/ 21 w 56"/>
              <a:gd name="T23" fmla="*/ 75 h 88"/>
              <a:gd name="T24" fmla="*/ 2 w 56"/>
              <a:gd name="T25" fmla="*/ 75 h 88"/>
              <a:gd name="T26" fmla="*/ 2 w 56"/>
              <a:gd name="T27" fmla="*/ 88 h 88"/>
              <a:gd name="T28" fmla="*/ 56 w 56"/>
              <a:gd name="T29" fmla="*/ 88 h 88"/>
              <a:gd name="T30" fmla="*/ 56 w 56"/>
              <a:gd name="T31" fmla="*/ 75 h 88"/>
              <a:gd name="T32" fmla="*/ 37 w 56"/>
              <a:gd name="T33" fmla="*/ 75 h 88"/>
              <a:gd name="T34" fmla="*/ 37 w 56"/>
              <a:gd name="T35" fmla="*/ 0 h 88"/>
              <a:gd name="T36" fmla="*/ 37 w 56"/>
              <a:gd name="T37" fmla="*/ 0 h 88"/>
              <a:gd name="T38" fmla="*/ 37 w 56"/>
              <a:gd name="T3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88">
                <a:moveTo>
                  <a:pt x="37" y="0"/>
                </a:moveTo>
                <a:cubicBezTo>
                  <a:pt x="22" y="0"/>
                  <a:pt x="22" y="0"/>
                  <a:pt x="22" y="0"/>
                </a:cubicBezTo>
                <a:cubicBezTo>
                  <a:pt x="0" y="21"/>
                  <a:pt x="0" y="21"/>
                  <a:pt x="0" y="21"/>
                </a:cubicBezTo>
                <a:cubicBezTo>
                  <a:pt x="10" y="31"/>
                  <a:pt x="10" y="31"/>
                  <a:pt x="10" y="31"/>
                </a:cubicBezTo>
                <a:cubicBezTo>
                  <a:pt x="17" y="24"/>
                  <a:pt x="17" y="24"/>
                  <a:pt x="17" y="24"/>
                </a:cubicBezTo>
                <a:cubicBezTo>
                  <a:pt x="18" y="23"/>
                  <a:pt x="19" y="22"/>
                  <a:pt x="20" y="21"/>
                </a:cubicBezTo>
                <a:cubicBezTo>
                  <a:pt x="21" y="20"/>
                  <a:pt x="21" y="20"/>
                  <a:pt x="21" y="20"/>
                </a:cubicBezTo>
                <a:cubicBezTo>
                  <a:pt x="21" y="20"/>
                  <a:pt x="21" y="20"/>
                  <a:pt x="21" y="20"/>
                </a:cubicBezTo>
                <a:cubicBezTo>
                  <a:pt x="21" y="21"/>
                  <a:pt x="21" y="21"/>
                  <a:pt x="21" y="21"/>
                </a:cubicBezTo>
                <a:cubicBezTo>
                  <a:pt x="21" y="22"/>
                  <a:pt x="21" y="22"/>
                  <a:pt x="21" y="23"/>
                </a:cubicBezTo>
                <a:cubicBezTo>
                  <a:pt x="21" y="24"/>
                  <a:pt x="21" y="25"/>
                  <a:pt x="21" y="26"/>
                </a:cubicBezTo>
                <a:cubicBezTo>
                  <a:pt x="21" y="75"/>
                  <a:pt x="21" y="75"/>
                  <a:pt x="21" y="75"/>
                </a:cubicBezTo>
                <a:cubicBezTo>
                  <a:pt x="2" y="75"/>
                  <a:pt x="2" y="75"/>
                  <a:pt x="2" y="75"/>
                </a:cubicBezTo>
                <a:cubicBezTo>
                  <a:pt x="2" y="88"/>
                  <a:pt x="2" y="88"/>
                  <a:pt x="2" y="88"/>
                </a:cubicBezTo>
                <a:cubicBezTo>
                  <a:pt x="56" y="88"/>
                  <a:pt x="56" y="88"/>
                  <a:pt x="56" y="88"/>
                </a:cubicBezTo>
                <a:cubicBezTo>
                  <a:pt x="56" y="75"/>
                  <a:pt x="56" y="75"/>
                  <a:pt x="56" y="75"/>
                </a:cubicBezTo>
                <a:cubicBezTo>
                  <a:pt x="37" y="75"/>
                  <a:pt x="37" y="75"/>
                  <a:pt x="37" y="75"/>
                </a:cubicBezTo>
                <a:lnTo>
                  <a:pt x="37" y="0"/>
                </a:lnTo>
                <a:close/>
                <a:moveTo>
                  <a:pt x="37" y="0"/>
                </a:moveTo>
                <a:cubicBezTo>
                  <a:pt x="37" y="0"/>
                  <a:pt x="37" y="0"/>
                  <a:pt x="3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35" name="Freeform 176"/>
          <p:cNvSpPr>
            <a:spLocks noEditPoints="1"/>
          </p:cNvSpPr>
          <p:nvPr/>
        </p:nvSpPr>
        <p:spPr bwMode="auto">
          <a:xfrm>
            <a:off x="7037388" y="1354139"/>
            <a:ext cx="61912" cy="87313"/>
          </a:xfrm>
          <a:custGeom>
            <a:avLst/>
            <a:gdLst>
              <a:gd name="T0" fmla="*/ 53 w 62"/>
              <a:gd name="T1" fmla="*/ 11 h 88"/>
              <a:gd name="T2" fmla="*/ 29 w 62"/>
              <a:gd name="T3" fmla="*/ 0 h 88"/>
              <a:gd name="T4" fmla="*/ 8 w 62"/>
              <a:gd name="T5" fmla="*/ 8 h 88"/>
              <a:gd name="T6" fmla="*/ 0 w 62"/>
              <a:gd name="T7" fmla="*/ 29 h 88"/>
              <a:gd name="T8" fmla="*/ 8 w 62"/>
              <a:gd name="T9" fmla="*/ 49 h 88"/>
              <a:gd name="T10" fmla="*/ 27 w 62"/>
              <a:gd name="T11" fmla="*/ 57 h 88"/>
              <a:gd name="T12" fmla="*/ 37 w 62"/>
              <a:gd name="T13" fmla="*/ 55 h 88"/>
              <a:gd name="T14" fmla="*/ 44 w 62"/>
              <a:gd name="T15" fmla="*/ 51 h 88"/>
              <a:gd name="T16" fmla="*/ 45 w 62"/>
              <a:gd name="T17" fmla="*/ 51 h 88"/>
              <a:gd name="T18" fmla="*/ 37 w 62"/>
              <a:gd name="T19" fmla="*/ 68 h 88"/>
              <a:gd name="T20" fmla="*/ 21 w 62"/>
              <a:gd name="T21" fmla="*/ 75 h 88"/>
              <a:gd name="T22" fmla="*/ 13 w 62"/>
              <a:gd name="T23" fmla="*/ 73 h 88"/>
              <a:gd name="T24" fmla="*/ 9 w 62"/>
              <a:gd name="T25" fmla="*/ 72 h 88"/>
              <a:gd name="T26" fmla="*/ 5 w 62"/>
              <a:gd name="T27" fmla="*/ 85 h 88"/>
              <a:gd name="T28" fmla="*/ 10 w 62"/>
              <a:gd name="T29" fmla="*/ 87 h 88"/>
              <a:gd name="T30" fmla="*/ 22 w 62"/>
              <a:gd name="T31" fmla="*/ 88 h 88"/>
              <a:gd name="T32" fmla="*/ 37 w 62"/>
              <a:gd name="T33" fmla="*/ 86 h 88"/>
              <a:gd name="T34" fmla="*/ 48 w 62"/>
              <a:gd name="T35" fmla="*/ 78 h 88"/>
              <a:gd name="T36" fmla="*/ 56 w 62"/>
              <a:gd name="T37" fmla="*/ 67 h 88"/>
              <a:gd name="T38" fmla="*/ 61 w 62"/>
              <a:gd name="T39" fmla="*/ 54 h 88"/>
              <a:gd name="T40" fmla="*/ 62 w 62"/>
              <a:gd name="T41" fmla="*/ 40 h 88"/>
              <a:gd name="T42" fmla="*/ 53 w 62"/>
              <a:gd name="T43" fmla="*/ 11 h 88"/>
              <a:gd name="T44" fmla="*/ 42 w 62"/>
              <a:gd name="T45" fmla="*/ 41 h 88"/>
              <a:gd name="T46" fmla="*/ 32 w 62"/>
              <a:gd name="T47" fmla="*/ 44 h 88"/>
              <a:gd name="T48" fmla="*/ 20 w 62"/>
              <a:gd name="T49" fmla="*/ 40 h 88"/>
              <a:gd name="T50" fmla="*/ 16 w 62"/>
              <a:gd name="T51" fmla="*/ 29 h 88"/>
              <a:gd name="T52" fmla="*/ 19 w 62"/>
              <a:gd name="T53" fmla="*/ 18 h 88"/>
              <a:gd name="T54" fmla="*/ 29 w 62"/>
              <a:gd name="T55" fmla="*/ 14 h 88"/>
              <a:gd name="T56" fmla="*/ 41 w 62"/>
              <a:gd name="T57" fmla="*/ 20 h 88"/>
              <a:gd name="T58" fmla="*/ 46 w 62"/>
              <a:gd name="T59" fmla="*/ 33 h 88"/>
              <a:gd name="T60" fmla="*/ 42 w 62"/>
              <a:gd name="T61" fmla="*/ 41 h 88"/>
              <a:gd name="T62" fmla="*/ 42 w 62"/>
              <a:gd name="T63" fmla="*/ 41 h 88"/>
              <a:gd name="T64" fmla="*/ 42 w 62"/>
              <a:gd name="T65"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88">
                <a:moveTo>
                  <a:pt x="53" y="11"/>
                </a:moveTo>
                <a:cubicBezTo>
                  <a:pt x="46" y="4"/>
                  <a:pt x="38" y="0"/>
                  <a:pt x="29" y="0"/>
                </a:cubicBezTo>
                <a:cubicBezTo>
                  <a:pt x="21" y="0"/>
                  <a:pt x="14" y="3"/>
                  <a:pt x="8" y="8"/>
                </a:cubicBezTo>
                <a:cubicBezTo>
                  <a:pt x="3" y="14"/>
                  <a:pt x="0" y="21"/>
                  <a:pt x="0" y="29"/>
                </a:cubicBezTo>
                <a:cubicBezTo>
                  <a:pt x="0" y="37"/>
                  <a:pt x="2" y="43"/>
                  <a:pt x="8" y="49"/>
                </a:cubicBezTo>
                <a:cubicBezTo>
                  <a:pt x="13" y="54"/>
                  <a:pt x="19" y="57"/>
                  <a:pt x="27" y="57"/>
                </a:cubicBezTo>
                <a:cubicBezTo>
                  <a:pt x="31" y="57"/>
                  <a:pt x="34" y="56"/>
                  <a:pt x="37" y="55"/>
                </a:cubicBezTo>
                <a:cubicBezTo>
                  <a:pt x="40" y="54"/>
                  <a:pt x="43" y="53"/>
                  <a:pt x="44" y="51"/>
                </a:cubicBezTo>
                <a:cubicBezTo>
                  <a:pt x="45" y="51"/>
                  <a:pt x="45" y="51"/>
                  <a:pt x="45" y="51"/>
                </a:cubicBezTo>
                <a:cubicBezTo>
                  <a:pt x="43" y="58"/>
                  <a:pt x="41" y="63"/>
                  <a:pt x="37" y="68"/>
                </a:cubicBezTo>
                <a:cubicBezTo>
                  <a:pt x="33" y="72"/>
                  <a:pt x="28" y="75"/>
                  <a:pt x="21" y="75"/>
                </a:cubicBezTo>
                <a:cubicBezTo>
                  <a:pt x="18" y="75"/>
                  <a:pt x="16" y="74"/>
                  <a:pt x="13" y="73"/>
                </a:cubicBezTo>
                <a:cubicBezTo>
                  <a:pt x="12" y="73"/>
                  <a:pt x="10" y="72"/>
                  <a:pt x="9" y="72"/>
                </a:cubicBezTo>
                <a:cubicBezTo>
                  <a:pt x="5" y="85"/>
                  <a:pt x="5" y="85"/>
                  <a:pt x="5" y="85"/>
                </a:cubicBezTo>
                <a:cubicBezTo>
                  <a:pt x="6" y="85"/>
                  <a:pt x="8" y="86"/>
                  <a:pt x="10" y="87"/>
                </a:cubicBezTo>
                <a:cubicBezTo>
                  <a:pt x="13" y="88"/>
                  <a:pt x="17" y="88"/>
                  <a:pt x="22" y="88"/>
                </a:cubicBezTo>
                <a:cubicBezTo>
                  <a:pt x="27" y="88"/>
                  <a:pt x="32" y="88"/>
                  <a:pt x="37" y="86"/>
                </a:cubicBezTo>
                <a:cubicBezTo>
                  <a:pt x="41" y="84"/>
                  <a:pt x="45" y="81"/>
                  <a:pt x="48" y="78"/>
                </a:cubicBezTo>
                <a:cubicBezTo>
                  <a:pt x="51" y="75"/>
                  <a:pt x="54" y="71"/>
                  <a:pt x="56" y="67"/>
                </a:cubicBezTo>
                <a:cubicBezTo>
                  <a:pt x="58" y="63"/>
                  <a:pt x="60" y="59"/>
                  <a:pt x="61" y="54"/>
                </a:cubicBezTo>
                <a:cubicBezTo>
                  <a:pt x="62" y="49"/>
                  <a:pt x="62" y="45"/>
                  <a:pt x="62" y="40"/>
                </a:cubicBezTo>
                <a:cubicBezTo>
                  <a:pt x="62" y="28"/>
                  <a:pt x="59" y="18"/>
                  <a:pt x="53" y="11"/>
                </a:cubicBezTo>
                <a:close/>
                <a:moveTo>
                  <a:pt x="42" y="41"/>
                </a:moveTo>
                <a:cubicBezTo>
                  <a:pt x="39" y="43"/>
                  <a:pt x="36" y="44"/>
                  <a:pt x="32" y="44"/>
                </a:cubicBezTo>
                <a:cubicBezTo>
                  <a:pt x="27" y="44"/>
                  <a:pt x="23" y="43"/>
                  <a:pt x="20" y="40"/>
                </a:cubicBezTo>
                <a:cubicBezTo>
                  <a:pt x="17" y="37"/>
                  <a:pt x="16" y="33"/>
                  <a:pt x="16" y="29"/>
                </a:cubicBezTo>
                <a:cubicBezTo>
                  <a:pt x="16" y="25"/>
                  <a:pt x="17" y="21"/>
                  <a:pt x="19" y="18"/>
                </a:cubicBezTo>
                <a:cubicBezTo>
                  <a:pt x="22" y="15"/>
                  <a:pt x="25" y="14"/>
                  <a:pt x="29" y="14"/>
                </a:cubicBezTo>
                <a:cubicBezTo>
                  <a:pt x="34" y="14"/>
                  <a:pt x="37" y="16"/>
                  <a:pt x="41" y="20"/>
                </a:cubicBezTo>
                <a:cubicBezTo>
                  <a:pt x="44" y="24"/>
                  <a:pt x="46" y="28"/>
                  <a:pt x="46" y="33"/>
                </a:cubicBezTo>
                <a:cubicBezTo>
                  <a:pt x="46" y="36"/>
                  <a:pt x="45" y="39"/>
                  <a:pt x="42" y="41"/>
                </a:cubicBezTo>
                <a:close/>
                <a:moveTo>
                  <a:pt x="42" y="41"/>
                </a:moveTo>
                <a:cubicBezTo>
                  <a:pt x="42" y="41"/>
                  <a:pt x="42" y="41"/>
                  <a:pt x="42" y="4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36" name="Freeform 177"/>
          <p:cNvSpPr>
            <a:spLocks noEditPoints="1"/>
          </p:cNvSpPr>
          <p:nvPr/>
        </p:nvSpPr>
        <p:spPr bwMode="auto">
          <a:xfrm>
            <a:off x="6629402" y="1355726"/>
            <a:ext cx="80962" cy="203200"/>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8 w 82"/>
              <a:gd name="T13" fmla="*/ 1 h 206"/>
              <a:gd name="T14" fmla="*/ 27 w 82"/>
              <a:gd name="T15" fmla="*/ 4 h 206"/>
              <a:gd name="T16" fmla="*/ 27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2"/>
                  <a:pt x="56" y="2"/>
                  <a:pt x="55" y="1"/>
                </a:cubicBezTo>
                <a:cubicBezTo>
                  <a:pt x="54" y="0"/>
                  <a:pt x="53" y="0"/>
                  <a:pt x="52" y="0"/>
                </a:cubicBezTo>
                <a:cubicBezTo>
                  <a:pt x="30" y="0"/>
                  <a:pt x="30" y="0"/>
                  <a:pt x="30" y="0"/>
                </a:cubicBezTo>
                <a:cubicBezTo>
                  <a:pt x="29" y="0"/>
                  <a:pt x="28" y="0"/>
                  <a:pt x="28" y="1"/>
                </a:cubicBezTo>
                <a:cubicBezTo>
                  <a:pt x="27" y="2"/>
                  <a:pt x="27" y="2"/>
                  <a:pt x="27" y="4"/>
                </a:cubicBezTo>
                <a:cubicBezTo>
                  <a:pt x="27" y="162"/>
                  <a:pt x="27" y="162"/>
                  <a:pt x="27" y="162"/>
                </a:cubicBezTo>
                <a:cubicBezTo>
                  <a:pt x="4" y="162"/>
                  <a:pt x="4" y="162"/>
                  <a:pt x="4" y="162"/>
                </a:cubicBezTo>
                <a:cubicBezTo>
                  <a:pt x="3" y="162"/>
                  <a:pt x="2"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8"/>
                  <a:pt x="82" y="167"/>
                  <a:pt x="82" y="166"/>
                </a:cubicBezTo>
                <a:cubicBezTo>
                  <a:pt x="82" y="165"/>
                  <a:pt x="81" y="164"/>
                  <a:pt x="81" y="163"/>
                </a:cubicBezTo>
                <a:cubicBezTo>
                  <a:pt x="80" y="162"/>
                  <a:pt x="79" y="162"/>
                  <a:pt x="78" y="162"/>
                </a:cubicBezTo>
                <a:close/>
                <a:moveTo>
                  <a:pt x="78" y="162"/>
                </a:moveTo>
                <a:cubicBezTo>
                  <a:pt x="78" y="162"/>
                  <a:pt x="78" y="162"/>
                  <a:pt x="78" y="16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37" name="Freeform 178"/>
          <p:cNvSpPr>
            <a:spLocks noEditPoints="1"/>
          </p:cNvSpPr>
          <p:nvPr/>
        </p:nvSpPr>
        <p:spPr bwMode="auto">
          <a:xfrm>
            <a:off x="6727826" y="1471614"/>
            <a:ext cx="85725" cy="87313"/>
          </a:xfrm>
          <a:custGeom>
            <a:avLst/>
            <a:gdLst>
              <a:gd name="T0" fmla="*/ 79 w 87"/>
              <a:gd name="T1" fmla="*/ 76 h 88"/>
              <a:gd name="T2" fmla="*/ 53 w 87"/>
              <a:gd name="T3" fmla="*/ 0 h 88"/>
              <a:gd name="T4" fmla="*/ 34 w 87"/>
              <a:gd name="T5" fmla="*/ 0 h 88"/>
              <a:gd name="T6" fmla="*/ 8 w 87"/>
              <a:gd name="T7" fmla="*/ 76 h 88"/>
              <a:gd name="T8" fmla="*/ 0 w 87"/>
              <a:gd name="T9" fmla="*/ 76 h 88"/>
              <a:gd name="T10" fmla="*/ 0 w 87"/>
              <a:gd name="T11" fmla="*/ 88 h 88"/>
              <a:gd name="T12" fmla="*/ 33 w 87"/>
              <a:gd name="T13" fmla="*/ 88 h 88"/>
              <a:gd name="T14" fmla="*/ 33 w 87"/>
              <a:gd name="T15" fmla="*/ 76 h 88"/>
              <a:gd name="T16" fmla="*/ 24 w 87"/>
              <a:gd name="T17" fmla="*/ 76 h 88"/>
              <a:gd name="T18" fmla="*/ 29 w 87"/>
              <a:gd name="T19" fmla="*/ 59 h 88"/>
              <a:gd name="T20" fmla="*/ 57 w 87"/>
              <a:gd name="T21" fmla="*/ 59 h 88"/>
              <a:gd name="T22" fmla="*/ 63 w 87"/>
              <a:gd name="T23" fmla="*/ 76 h 88"/>
              <a:gd name="T24" fmla="*/ 54 w 87"/>
              <a:gd name="T25" fmla="*/ 76 h 88"/>
              <a:gd name="T26" fmla="*/ 54 w 87"/>
              <a:gd name="T27" fmla="*/ 88 h 88"/>
              <a:gd name="T28" fmla="*/ 87 w 87"/>
              <a:gd name="T29" fmla="*/ 88 h 88"/>
              <a:gd name="T30" fmla="*/ 87 w 87"/>
              <a:gd name="T31" fmla="*/ 76 h 88"/>
              <a:gd name="T32" fmla="*/ 79 w 87"/>
              <a:gd name="T33" fmla="*/ 76 h 88"/>
              <a:gd name="T34" fmla="*/ 33 w 87"/>
              <a:gd name="T35" fmla="*/ 47 h 88"/>
              <a:gd name="T36" fmla="*/ 42 w 87"/>
              <a:gd name="T37" fmla="*/ 22 h 88"/>
              <a:gd name="T38" fmla="*/ 42 w 87"/>
              <a:gd name="T39" fmla="*/ 18 h 88"/>
              <a:gd name="T40" fmla="*/ 43 w 87"/>
              <a:gd name="T41" fmla="*/ 16 h 88"/>
              <a:gd name="T42" fmla="*/ 43 w 87"/>
              <a:gd name="T43" fmla="*/ 14 h 88"/>
              <a:gd name="T44" fmla="*/ 44 w 87"/>
              <a:gd name="T45" fmla="*/ 14 h 88"/>
              <a:gd name="T46" fmla="*/ 44 w 87"/>
              <a:gd name="T47" fmla="*/ 16 h 88"/>
              <a:gd name="T48" fmla="*/ 45 w 87"/>
              <a:gd name="T49" fmla="*/ 22 h 88"/>
              <a:gd name="T50" fmla="*/ 54 w 87"/>
              <a:gd name="T51" fmla="*/ 47 h 88"/>
              <a:gd name="T52" fmla="*/ 33 w 87"/>
              <a:gd name="T53" fmla="*/ 47 h 88"/>
              <a:gd name="T54" fmla="*/ 33 w 87"/>
              <a:gd name="T55" fmla="*/ 47 h 88"/>
              <a:gd name="T56" fmla="*/ 33 w 87"/>
              <a:gd name="T57" fmla="*/ 4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8">
                <a:moveTo>
                  <a:pt x="79" y="76"/>
                </a:moveTo>
                <a:cubicBezTo>
                  <a:pt x="53" y="0"/>
                  <a:pt x="53" y="0"/>
                  <a:pt x="53" y="0"/>
                </a:cubicBezTo>
                <a:cubicBezTo>
                  <a:pt x="34" y="0"/>
                  <a:pt x="34" y="0"/>
                  <a:pt x="34" y="0"/>
                </a:cubicBezTo>
                <a:cubicBezTo>
                  <a:pt x="8" y="76"/>
                  <a:pt x="8" y="76"/>
                  <a:pt x="8" y="76"/>
                </a:cubicBezTo>
                <a:cubicBezTo>
                  <a:pt x="0" y="76"/>
                  <a:pt x="0" y="76"/>
                  <a:pt x="0" y="76"/>
                </a:cubicBezTo>
                <a:cubicBezTo>
                  <a:pt x="0" y="88"/>
                  <a:pt x="0" y="88"/>
                  <a:pt x="0" y="88"/>
                </a:cubicBezTo>
                <a:cubicBezTo>
                  <a:pt x="33" y="88"/>
                  <a:pt x="33" y="88"/>
                  <a:pt x="33" y="88"/>
                </a:cubicBezTo>
                <a:cubicBezTo>
                  <a:pt x="33" y="76"/>
                  <a:pt x="33" y="76"/>
                  <a:pt x="33" y="76"/>
                </a:cubicBezTo>
                <a:cubicBezTo>
                  <a:pt x="24" y="76"/>
                  <a:pt x="24" y="76"/>
                  <a:pt x="24" y="76"/>
                </a:cubicBezTo>
                <a:cubicBezTo>
                  <a:pt x="29" y="59"/>
                  <a:pt x="29" y="59"/>
                  <a:pt x="29" y="59"/>
                </a:cubicBezTo>
                <a:cubicBezTo>
                  <a:pt x="57" y="59"/>
                  <a:pt x="57" y="59"/>
                  <a:pt x="57" y="59"/>
                </a:cubicBezTo>
                <a:cubicBezTo>
                  <a:pt x="63" y="76"/>
                  <a:pt x="63" y="76"/>
                  <a:pt x="63" y="76"/>
                </a:cubicBezTo>
                <a:cubicBezTo>
                  <a:pt x="54" y="76"/>
                  <a:pt x="54" y="76"/>
                  <a:pt x="54" y="76"/>
                </a:cubicBezTo>
                <a:cubicBezTo>
                  <a:pt x="54" y="88"/>
                  <a:pt x="54" y="88"/>
                  <a:pt x="54" y="88"/>
                </a:cubicBezTo>
                <a:cubicBezTo>
                  <a:pt x="87" y="88"/>
                  <a:pt x="87" y="88"/>
                  <a:pt x="87" y="88"/>
                </a:cubicBezTo>
                <a:cubicBezTo>
                  <a:pt x="87" y="76"/>
                  <a:pt x="87" y="76"/>
                  <a:pt x="87" y="76"/>
                </a:cubicBezTo>
                <a:lnTo>
                  <a:pt x="79" y="76"/>
                </a:lnTo>
                <a:close/>
                <a:moveTo>
                  <a:pt x="33" y="47"/>
                </a:moveTo>
                <a:cubicBezTo>
                  <a:pt x="42" y="22"/>
                  <a:pt x="42" y="22"/>
                  <a:pt x="42" y="22"/>
                </a:cubicBezTo>
                <a:cubicBezTo>
                  <a:pt x="42" y="21"/>
                  <a:pt x="42" y="20"/>
                  <a:pt x="42" y="18"/>
                </a:cubicBezTo>
                <a:cubicBezTo>
                  <a:pt x="43" y="17"/>
                  <a:pt x="43" y="16"/>
                  <a:pt x="43" y="16"/>
                </a:cubicBezTo>
                <a:cubicBezTo>
                  <a:pt x="43" y="14"/>
                  <a:pt x="43" y="14"/>
                  <a:pt x="43" y="14"/>
                </a:cubicBezTo>
                <a:cubicBezTo>
                  <a:pt x="44" y="14"/>
                  <a:pt x="44" y="14"/>
                  <a:pt x="44" y="14"/>
                </a:cubicBezTo>
                <a:cubicBezTo>
                  <a:pt x="44" y="14"/>
                  <a:pt x="44" y="15"/>
                  <a:pt x="44" y="16"/>
                </a:cubicBezTo>
                <a:cubicBezTo>
                  <a:pt x="45" y="22"/>
                  <a:pt x="45" y="22"/>
                  <a:pt x="45" y="22"/>
                </a:cubicBezTo>
                <a:cubicBezTo>
                  <a:pt x="54" y="47"/>
                  <a:pt x="54" y="47"/>
                  <a:pt x="54" y="47"/>
                </a:cubicBezTo>
                <a:lnTo>
                  <a:pt x="33" y="47"/>
                </a:lnTo>
                <a:close/>
                <a:moveTo>
                  <a:pt x="33" y="47"/>
                </a:moveTo>
                <a:cubicBezTo>
                  <a:pt x="33" y="47"/>
                  <a:pt x="33" y="47"/>
                  <a:pt x="33" y="4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38" name="Freeform 179"/>
          <p:cNvSpPr>
            <a:spLocks noEditPoints="1"/>
          </p:cNvSpPr>
          <p:nvPr/>
        </p:nvSpPr>
        <p:spPr bwMode="auto">
          <a:xfrm>
            <a:off x="6738939" y="1355726"/>
            <a:ext cx="65087" cy="87313"/>
          </a:xfrm>
          <a:custGeom>
            <a:avLst/>
            <a:gdLst>
              <a:gd name="T0" fmla="*/ 67 w 67"/>
              <a:gd name="T1" fmla="*/ 61 h 88"/>
              <a:gd name="T2" fmla="*/ 53 w 67"/>
              <a:gd name="T3" fmla="*/ 61 h 88"/>
              <a:gd name="T4" fmla="*/ 53 w 67"/>
              <a:gd name="T5" fmla="*/ 75 h 88"/>
              <a:gd name="T6" fmla="*/ 25 w 67"/>
              <a:gd name="T7" fmla="*/ 75 h 88"/>
              <a:gd name="T8" fmla="*/ 21 w 67"/>
              <a:gd name="T9" fmla="*/ 75 h 88"/>
              <a:gd name="T10" fmla="*/ 20 w 67"/>
              <a:gd name="T11" fmla="*/ 76 h 88"/>
              <a:gd name="T12" fmla="*/ 20 w 67"/>
              <a:gd name="T13" fmla="*/ 75 h 88"/>
              <a:gd name="T14" fmla="*/ 21 w 67"/>
              <a:gd name="T15" fmla="*/ 74 h 88"/>
              <a:gd name="T16" fmla="*/ 23 w 67"/>
              <a:gd name="T17" fmla="*/ 71 h 88"/>
              <a:gd name="T18" fmla="*/ 66 w 67"/>
              <a:gd name="T19" fmla="*/ 10 h 88"/>
              <a:gd name="T20" fmla="*/ 66 w 67"/>
              <a:gd name="T21" fmla="*/ 0 h 88"/>
              <a:gd name="T22" fmla="*/ 0 w 67"/>
              <a:gd name="T23" fmla="*/ 0 h 88"/>
              <a:gd name="T24" fmla="*/ 0 w 67"/>
              <a:gd name="T25" fmla="*/ 26 h 88"/>
              <a:gd name="T26" fmla="*/ 14 w 67"/>
              <a:gd name="T27" fmla="*/ 26 h 88"/>
              <a:gd name="T28" fmla="*/ 14 w 67"/>
              <a:gd name="T29" fmla="*/ 13 h 88"/>
              <a:gd name="T30" fmla="*/ 41 w 67"/>
              <a:gd name="T31" fmla="*/ 13 h 88"/>
              <a:gd name="T32" fmla="*/ 44 w 67"/>
              <a:gd name="T33" fmla="*/ 13 h 88"/>
              <a:gd name="T34" fmla="*/ 45 w 67"/>
              <a:gd name="T35" fmla="*/ 13 h 88"/>
              <a:gd name="T36" fmla="*/ 46 w 67"/>
              <a:gd name="T37" fmla="*/ 13 h 88"/>
              <a:gd name="T38" fmla="*/ 46 w 67"/>
              <a:gd name="T39" fmla="*/ 13 h 88"/>
              <a:gd name="T40" fmla="*/ 45 w 67"/>
              <a:gd name="T41" fmla="*/ 14 h 88"/>
              <a:gd name="T42" fmla="*/ 42 w 67"/>
              <a:gd name="T43" fmla="*/ 17 h 88"/>
              <a:gd name="T44" fmla="*/ 0 w 67"/>
              <a:gd name="T45" fmla="*/ 78 h 88"/>
              <a:gd name="T46" fmla="*/ 0 w 67"/>
              <a:gd name="T47" fmla="*/ 88 h 88"/>
              <a:gd name="T48" fmla="*/ 67 w 67"/>
              <a:gd name="T49" fmla="*/ 88 h 88"/>
              <a:gd name="T50" fmla="*/ 67 w 67"/>
              <a:gd name="T51" fmla="*/ 61 h 88"/>
              <a:gd name="T52" fmla="*/ 67 w 67"/>
              <a:gd name="T53" fmla="*/ 61 h 88"/>
              <a:gd name="T54" fmla="*/ 67 w 67"/>
              <a:gd name="T55"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88">
                <a:moveTo>
                  <a:pt x="67" y="61"/>
                </a:moveTo>
                <a:cubicBezTo>
                  <a:pt x="53" y="61"/>
                  <a:pt x="53" y="61"/>
                  <a:pt x="53" y="61"/>
                </a:cubicBezTo>
                <a:cubicBezTo>
                  <a:pt x="53" y="75"/>
                  <a:pt x="53" y="75"/>
                  <a:pt x="53" y="75"/>
                </a:cubicBezTo>
                <a:cubicBezTo>
                  <a:pt x="25" y="75"/>
                  <a:pt x="25" y="75"/>
                  <a:pt x="25" y="75"/>
                </a:cubicBezTo>
                <a:cubicBezTo>
                  <a:pt x="23" y="75"/>
                  <a:pt x="22" y="75"/>
                  <a:pt x="21" y="75"/>
                </a:cubicBezTo>
                <a:cubicBezTo>
                  <a:pt x="20" y="76"/>
                  <a:pt x="20" y="76"/>
                  <a:pt x="20" y="76"/>
                </a:cubicBezTo>
                <a:cubicBezTo>
                  <a:pt x="20" y="75"/>
                  <a:pt x="20" y="75"/>
                  <a:pt x="20" y="75"/>
                </a:cubicBezTo>
                <a:cubicBezTo>
                  <a:pt x="21" y="74"/>
                  <a:pt x="21" y="74"/>
                  <a:pt x="21" y="74"/>
                </a:cubicBezTo>
                <a:cubicBezTo>
                  <a:pt x="22" y="73"/>
                  <a:pt x="23" y="72"/>
                  <a:pt x="23" y="71"/>
                </a:cubicBezTo>
                <a:cubicBezTo>
                  <a:pt x="66" y="10"/>
                  <a:pt x="66" y="10"/>
                  <a:pt x="66" y="10"/>
                </a:cubicBezTo>
                <a:cubicBezTo>
                  <a:pt x="66" y="0"/>
                  <a:pt x="66" y="0"/>
                  <a:pt x="66" y="0"/>
                </a:cubicBezTo>
                <a:cubicBezTo>
                  <a:pt x="0" y="0"/>
                  <a:pt x="0" y="0"/>
                  <a:pt x="0" y="0"/>
                </a:cubicBezTo>
                <a:cubicBezTo>
                  <a:pt x="0" y="26"/>
                  <a:pt x="0" y="26"/>
                  <a:pt x="0" y="26"/>
                </a:cubicBezTo>
                <a:cubicBezTo>
                  <a:pt x="14" y="26"/>
                  <a:pt x="14" y="26"/>
                  <a:pt x="14" y="26"/>
                </a:cubicBezTo>
                <a:cubicBezTo>
                  <a:pt x="14" y="13"/>
                  <a:pt x="14" y="13"/>
                  <a:pt x="14" y="13"/>
                </a:cubicBezTo>
                <a:cubicBezTo>
                  <a:pt x="41" y="13"/>
                  <a:pt x="41" y="13"/>
                  <a:pt x="41" y="13"/>
                </a:cubicBezTo>
                <a:cubicBezTo>
                  <a:pt x="42" y="13"/>
                  <a:pt x="43" y="13"/>
                  <a:pt x="44" y="13"/>
                </a:cubicBezTo>
                <a:cubicBezTo>
                  <a:pt x="45" y="13"/>
                  <a:pt x="45" y="13"/>
                  <a:pt x="45" y="13"/>
                </a:cubicBezTo>
                <a:cubicBezTo>
                  <a:pt x="46" y="13"/>
                  <a:pt x="46" y="13"/>
                  <a:pt x="46" y="13"/>
                </a:cubicBezTo>
                <a:cubicBezTo>
                  <a:pt x="46" y="13"/>
                  <a:pt x="46" y="13"/>
                  <a:pt x="46" y="13"/>
                </a:cubicBezTo>
                <a:cubicBezTo>
                  <a:pt x="45" y="14"/>
                  <a:pt x="45" y="14"/>
                  <a:pt x="45" y="14"/>
                </a:cubicBezTo>
                <a:cubicBezTo>
                  <a:pt x="44" y="15"/>
                  <a:pt x="43" y="16"/>
                  <a:pt x="42" y="17"/>
                </a:cubicBezTo>
                <a:cubicBezTo>
                  <a:pt x="0" y="78"/>
                  <a:pt x="0" y="78"/>
                  <a:pt x="0" y="78"/>
                </a:cubicBezTo>
                <a:cubicBezTo>
                  <a:pt x="0" y="88"/>
                  <a:pt x="0" y="88"/>
                  <a:pt x="0" y="88"/>
                </a:cubicBezTo>
                <a:cubicBezTo>
                  <a:pt x="67" y="88"/>
                  <a:pt x="67" y="88"/>
                  <a:pt x="67" y="88"/>
                </a:cubicBezTo>
                <a:lnTo>
                  <a:pt x="67" y="61"/>
                </a:lnTo>
                <a:close/>
                <a:moveTo>
                  <a:pt x="67" y="61"/>
                </a:moveTo>
                <a:cubicBezTo>
                  <a:pt x="67" y="61"/>
                  <a:pt x="67" y="61"/>
                  <a:pt x="67" y="6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39" name="Freeform 180"/>
          <p:cNvSpPr>
            <a:spLocks noEditPoints="1"/>
          </p:cNvSpPr>
          <p:nvPr/>
        </p:nvSpPr>
        <p:spPr bwMode="auto">
          <a:xfrm>
            <a:off x="5830888" y="1358901"/>
            <a:ext cx="93662" cy="73025"/>
          </a:xfrm>
          <a:custGeom>
            <a:avLst/>
            <a:gdLst>
              <a:gd name="T0" fmla="*/ 10 w 95"/>
              <a:gd name="T1" fmla="*/ 74 h 74"/>
              <a:gd name="T2" fmla="*/ 88 w 95"/>
              <a:gd name="T3" fmla="*/ 74 h 74"/>
              <a:gd name="T4" fmla="*/ 78 w 95"/>
              <a:gd name="T5" fmla="*/ 68 h 74"/>
              <a:gd name="T6" fmla="*/ 60 w 95"/>
              <a:gd name="T7" fmla="*/ 61 h 74"/>
              <a:gd name="T8" fmla="*/ 31 w 95"/>
              <a:gd name="T9" fmla="*/ 48 h 74"/>
              <a:gd name="T10" fmla="*/ 24 w 95"/>
              <a:gd name="T11" fmla="*/ 33 h 74"/>
              <a:gd name="T12" fmla="*/ 31 w 95"/>
              <a:gd name="T13" fmla="*/ 18 h 74"/>
              <a:gd name="T14" fmla="*/ 50 w 95"/>
              <a:gd name="T15" fmla="*/ 12 h 74"/>
              <a:gd name="T16" fmla="*/ 72 w 95"/>
              <a:gd name="T17" fmla="*/ 21 h 74"/>
              <a:gd name="T18" fmla="*/ 83 w 95"/>
              <a:gd name="T19" fmla="*/ 43 h 74"/>
              <a:gd name="T20" fmla="*/ 84 w 95"/>
              <a:gd name="T21" fmla="*/ 43 h 74"/>
              <a:gd name="T22" fmla="*/ 93 w 95"/>
              <a:gd name="T23" fmla="*/ 44 h 74"/>
              <a:gd name="T24" fmla="*/ 94 w 95"/>
              <a:gd name="T25" fmla="*/ 43 h 74"/>
              <a:gd name="T26" fmla="*/ 95 w 95"/>
              <a:gd name="T27" fmla="*/ 39 h 74"/>
              <a:gd name="T28" fmla="*/ 93 w 95"/>
              <a:gd name="T29" fmla="*/ 19 h 74"/>
              <a:gd name="T30" fmla="*/ 91 w 95"/>
              <a:gd name="T31" fmla="*/ 7 h 74"/>
              <a:gd name="T32" fmla="*/ 73 w 95"/>
              <a:gd name="T33" fmla="*/ 2 h 74"/>
              <a:gd name="T34" fmla="*/ 55 w 95"/>
              <a:gd name="T35" fmla="*/ 0 h 74"/>
              <a:gd name="T36" fmla="*/ 14 w 95"/>
              <a:gd name="T37" fmla="*/ 13 h 74"/>
              <a:gd name="T38" fmla="*/ 0 w 95"/>
              <a:gd name="T39" fmla="*/ 46 h 74"/>
              <a:gd name="T40" fmla="*/ 5 w 95"/>
              <a:gd name="T41" fmla="*/ 65 h 74"/>
              <a:gd name="T42" fmla="*/ 10 w 95"/>
              <a:gd name="T43" fmla="*/ 74 h 74"/>
              <a:gd name="T44" fmla="*/ 10 w 95"/>
              <a:gd name="T45" fmla="*/ 74 h 74"/>
              <a:gd name="T46" fmla="*/ 10 w 95"/>
              <a:gd name="T4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4">
                <a:moveTo>
                  <a:pt x="10" y="74"/>
                </a:moveTo>
                <a:cubicBezTo>
                  <a:pt x="88" y="74"/>
                  <a:pt x="88" y="74"/>
                  <a:pt x="88" y="74"/>
                </a:cubicBezTo>
                <a:cubicBezTo>
                  <a:pt x="85" y="72"/>
                  <a:pt x="82" y="70"/>
                  <a:pt x="78" y="68"/>
                </a:cubicBezTo>
                <a:cubicBezTo>
                  <a:pt x="71" y="65"/>
                  <a:pt x="65" y="63"/>
                  <a:pt x="60" y="61"/>
                </a:cubicBezTo>
                <a:cubicBezTo>
                  <a:pt x="45" y="57"/>
                  <a:pt x="35" y="53"/>
                  <a:pt x="31" y="48"/>
                </a:cubicBezTo>
                <a:cubicBezTo>
                  <a:pt x="26" y="43"/>
                  <a:pt x="24" y="38"/>
                  <a:pt x="24" y="33"/>
                </a:cubicBezTo>
                <a:cubicBezTo>
                  <a:pt x="24" y="27"/>
                  <a:pt x="26" y="22"/>
                  <a:pt x="31" y="18"/>
                </a:cubicBezTo>
                <a:cubicBezTo>
                  <a:pt x="36" y="14"/>
                  <a:pt x="42" y="12"/>
                  <a:pt x="50" y="12"/>
                </a:cubicBezTo>
                <a:cubicBezTo>
                  <a:pt x="58" y="12"/>
                  <a:pt x="66" y="15"/>
                  <a:pt x="72" y="21"/>
                </a:cubicBezTo>
                <a:cubicBezTo>
                  <a:pt x="76" y="25"/>
                  <a:pt x="79" y="32"/>
                  <a:pt x="83" y="43"/>
                </a:cubicBezTo>
                <a:cubicBezTo>
                  <a:pt x="84" y="43"/>
                  <a:pt x="84" y="43"/>
                  <a:pt x="84" y="43"/>
                </a:cubicBezTo>
                <a:cubicBezTo>
                  <a:pt x="93" y="44"/>
                  <a:pt x="93" y="44"/>
                  <a:pt x="93" y="44"/>
                </a:cubicBezTo>
                <a:cubicBezTo>
                  <a:pt x="94" y="43"/>
                  <a:pt x="94" y="43"/>
                  <a:pt x="94" y="43"/>
                </a:cubicBezTo>
                <a:cubicBezTo>
                  <a:pt x="95" y="41"/>
                  <a:pt x="95" y="40"/>
                  <a:pt x="95" y="39"/>
                </a:cubicBezTo>
                <a:cubicBezTo>
                  <a:pt x="95" y="34"/>
                  <a:pt x="94" y="28"/>
                  <a:pt x="93" y="19"/>
                </a:cubicBezTo>
                <a:cubicBezTo>
                  <a:pt x="92" y="14"/>
                  <a:pt x="92" y="10"/>
                  <a:pt x="91" y="7"/>
                </a:cubicBezTo>
                <a:cubicBezTo>
                  <a:pt x="83" y="5"/>
                  <a:pt x="77" y="3"/>
                  <a:pt x="73" y="2"/>
                </a:cubicBezTo>
                <a:cubicBezTo>
                  <a:pt x="64" y="1"/>
                  <a:pt x="59" y="0"/>
                  <a:pt x="55" y="0"/>
                </a:cubicBezTo>
                <a:cubicBezTo>
                  <a:pt x="37" y="0"/>
                  <a:pt x="23" y="5"/>
                  <a:pt x="14" y="13"/>
                </a:cubicBezTo>
                <a:cubicBezTo>
                  <a:pt x="5" y="22"/>
                  <a:pt x="0" y="33"/>
                  <a:pt x="0" y="46"/>
                </a:cubicBezTo>
                <a:cubicBezTo>
                  <a:pt x="0" y="52"/>
                  <a:pt x="2" y="59"/>
                  <a:pt x="5" y="65"/>
                </a:cubicBezTo>
                <a:cubicBezTo>
                  <a:pt x="6" y="69"/>
                  <a:pt x="8" y="71"/>
                  <a:pt x="10" y="74"/>
                </a:cubicBezTo>
                <a:close/>
                <a:moveTo>
                  <a:pt x="10" y="74"/>
                </a:moveTo>
                <a:cubicBezTo>
                  <a:pt x="10" y="74"/>
                  <a:pt x="10" y="74"/>
                  <a:pt x="10" y="7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40" name="Freeform 181"/>
          <p:cNvSpPr>
            <a:spLocks noEditPoints="1"/>
          </p:cNvSpPr>
          <p:nvPr/>
        </p:nvSpPr>
        <p:spPr bwMode="auto">
          <a:xfrm>
            <a:off x="5834064" y="1458914"/>
            <a:ext cx="101600" cy="58738"/>
          </a:xfrm>
          <a:custGeom>
            <a:avLst/>
            <a:gdLst>
              <a:gd name="T0" fmla="*/ 60 w 104"/>
              <a:gd name="T1" fmla="*/ 0 h 60"/>
              <a:gd name="T2" fmla="*/ 75 w 104"/>
              <a:gd name="T3" fmla="*/ 7 h 60"/>
              <a:gd name="T4" fmla="*/ 83 w 104"/>
              <a:gd name="T5" fmla="*/ 24 h 60"/>
              <a:gd name="T6" fmla="*/ 78 w 104"/>
              <a:gd name="T7" fmla="*/ 37 h 60"/>
              <a:gd name="T8" fmla="*/ 65 w 104"/>
              <a:gd name="T9" fmla="*/ 46 h 60"/>
              <a:gd name="T10" fmla="*/ 51 w 104"/>
              <a:gd name="T11" fmla="*/ 49 h 60"/>
              <a:gd name="T12" fmla="*/ 37 w 104"/>
              <a:gd name="T13" fmla="*/ 47 h 60"/>
              <a:gd name="T14" fmla="*/ 26 w 104"/>
              <a:gd name="T15" fmla="*/ 41 h 60"/>
              <a:gd name="T16" fmla="*/ 18 w 104"/>
              <a:gd name="T17" fmla="*/ 31 h 60"/>
              <a:gd name="T18" fmla="*/ 16 w 104"/>
              <a:gd name="T19" fmla="*/ 28 h 60"/>
              <a:gd name="T20" fmla="*/ 14 w 104"/>
              <a:gd name="T21" fmla="*/ 22 h 60"/>
              <a:gd name="T22" fmla="*/ 11 w 104"/>
              <a:gd name="T23" fmla="*/ 15 h 60"/>
              <a:gd name="T24" fmla="*/ 0 w 104"/>
              <a:gd name="T25" fmla="*/ 15 h 60"/>
              <a:gd name="T26" fmla="*/ 0 w 104"/>
              <a:gd name="T27" fmla="*/ 19 h 60"/>
              <a:gd name="T28" fmla="*/ 0 w 104"/>
              <a:gd name="T29" fmla="*/ 23 h 60"/>
              <a:gd name="T30" fmla="*/ 0 w 104"/>
              <a:gd name="T31" fmla="*/ 30 h 60"/>
              <a:gd name="T32" fmla="*/ 0 w 104"/>
              <a:gd name="T33" fmla="*/ 47 h 60"/>
              <a:gd name="T34" fmla="*/ 0 w 104"/>
              <a:gd name="T35" fmla="*/ 48 h 60"/>
              <a:gd name="T36" fmla="*/ 1 w 104"/>
              <a:gd name="T37" fmla="*/ 50 h 60"/>
              <a:gd name="T38" fmla="*/ 9 w 104"/>
              <a:gd name="T39" fmla="*/ 53 h 60"/>
              <a:gd name="T40" fmla="*/ 23 w 104"/>
              <a:gd name="T41" fmla="*/ 58 h 60"/>
              <a:gd name="T42" fmla="*/ 44 w 104"/>
              <a:gd name="T43" fmla="*/ 60 h 60"/>
              <a:gd name="T44" fmla="*/ 65 w 104"/>
              <a:gd name="T45" fmla="*/ 58 h 60"/>
              <a:gd name="T46" fmla="*/ 81 w 104"/>
              <a:gd name="T47" fmla="*/ 51 h 60"/>
              <a:gd name="T48" fmla="*/ 92 w 104"/>
              <a:gd name="T49" fmla="*/ 42 h 60"/>
              <a:gd name="T50" fmla="*/ 100 w 104"/>
              <a:gd name="T51" fmla="*/ 31 h 60"/>
              <a:gd name="T52" fmla="*/ 104 w 104"/>
              <a:gd name="T53" fmla="*/ 9 h 60"/>
              <a:gd name="T54" fmla="*/ 103 w 104"/>
              <a:gd name="T55" fmla="*/ 0 h 60"/>
              <a:gd name="T56" fmla="*/ 60 w 104"/>
              <a:gd name="T57" fmla="*/ 0 h 60"/>
              <a:gd name="T58" fmla="*/ 60 w 104"/>
              <a:gd name="T59" fmla="*/ 0 h 60"/>
              <a:gd name="T60" fmla="*/ 60 w 104"/>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0">
                <a:moveTo>
                  <a:pt x="60" y="0"/>
                </a:moveTo>
                <a:cubicBezTo>
                  <a:pt x="67" y="3"/>
                  <a:pt x="72" y="5"/>
                  <a:pt x="75" y="7"/>
                </a:cubicBezTo>
                <a:cubicBezTo>
                  <a:pt x="80" y="12"/>
                  <a:pt x="83" y="18"/>
                  <a:pt x="83" y="24"/>
                </a:cubicBezTo>
                <a:cubicBezTo>
                  <a:pt x="83" y="28"/>
                  <a:pt x="81" y="33"/>
                  <a:pt x="78" y="37"/>
                </a:cubicBezTo>
                <a:cubicBezTo>
                  <a:pt x="75" y="41"/>
                  <a:pt x="71" y="44"/>
                  <a:pt x="65" y="46"/>
                </a:cubicBezTo>
                <a:cubicBezTo>
                  <a:pt x="60" y="48"/>
                  <a:pt x="55" y="49"/>
                  <a:pt x="51" y="49"/>
                </a:cubicBezTo>
                <a:cubicBezTo>
                  <a:pt x="46" y="49"/>
                  <a:pt x="41" y="48"/>
                  <a:pt x="37" y="47"/>
                </a:cubicBezTo>
                <a:cubicBezTo>
                  <a:pt x="33" y="45"/>
                  <a:pt x="29" y="43"/>
                  <a:pt x="26" y="41"/>
                </a:cubicBezTo>
                <a:cubicBezTo>
                  <a:pt x="23" y="38"/>
                  <a:pt x="20" y="35"/>
                  <a:pt x="18" y="31"/>
                </a:cubicBezTo>
                <a:cubicBezTo>
                  <a:pt x="17" y="30"/>
                  <a:pt x="17" y="29"/>
                  <a:pt x="16" y="28"/>
                </a:cubicBezTo>
                <a:cubicBezTo>
                  <a:pt x="16" y="27"/>
                  <a:pt x="15" y="25"/>
                  <a:pt x="14" y="22"/>
                </a:cubicBezTo>
                <a:cubicBezTo>
                  <a:pt x="13" y="19"/>
                  <a:pt x="12" y="17"/>
                  <a:pt x="11" y="15"/>
                </a:cubicBezTo>
                <a:cubicBezTo>
                  <a:pt x="0" y="15"/>
                  <a:pt x="0" y="15"/>
                  <a:pt x="0" y="15"/>
                </a:cubicBezTo>
                <a:cubicBezTo>
                  <a:pt x="0" y="19"/>
                  <a:pt x="0" y="19"/>
                  <a:pt x="0" y="19"/>
                </a:cubicBezTo>
                <a:cubicBezTo>
                  <a:pt x="0" y="23"/>
                  <a:pt x="0" y="23"/>
                  <a:pt x="0" y="23"/>
                </a:cubicBezTo>
                <a:cubicBezTo>
                  <a:pt x="0" y="26"/>
                  <a:pt x="0" y="28"/>
                  <a:pt x="0" y="30"/>
                </a:cubicBezTo>
                <a:cubicBezTo>
                  <a:pt x="0" y="34"/>
                  <a:pt x="0" y="39"/>
                  <a:pt x="0" y="47"/>
                </a:cubicBezTo>
                <a:cubicBezTo>
                  <a:pt x="0" y="48"/>
                  <a:pt x="0" y="48"/>
                  <a:pt x="0" y="48"/>
                </a:cubicBezTo>
                <a:cubicBezTo>
                  <a:pt x="0" y="49"/>
                  <a:pt x="0" y="50"/>
                  <a:pt x="1" y="50"/>
                </a:cubicBezTo>
                <a:cubicBezTo>
                  <a:pt x="2" y="51"/>
                  <a:pt x="5" y="52"/>
                  <a:pt x="9" y="53"/>
                </a:cubicBezTo>
                <a:cubicBezTo>
                  <a:pt x="23" y="58"/>
                  <a:pt x="23" y="58"/>
                  <a:pt x="23" y="58"/>
                </a:cubicBezTo>
                <a:cubicBezTo>
                  <a:pt x="29" y="59"/>
                  <a:pt x="36" y="60"/>
                  <a:pt x="44" y="60"/>
                </a:cubicBezTo>
                <a:cubicBezTo>
                  <a:pt x="52" y="60"/>
                  <a:pt x="59" y="59"/>
                  <a:pt x="65" y="58"/>
                </a:cubicBezTo>
                <a:cubicBezTo>
                  <a:pt x="70" y="56"/>
                  <a:pt x="75" y="54"/>
                  <a:pt x="81" y="51"/>
                </a:cubicBezTo>
                <a:cubicBezTo>
                  <a:pt x="86" y="48"/>
                  <a:pt x="90" y="45"/>
                  <a:pt x="92" y="42"/>
                </a:cubicBezTo>
                <a:cubicBezTo>
                  <a:pt x="96" y="39"/>
                  <a:pt x="98" y="35"/>
                  <a:pt x="100" y="31"/>
                </a:cubicBezTo>
                <a:cubicBezTo>
                  <a:pt x="103" y="24"/>
                  <a:pt x="104" y="17"/>
                  <a:pt x="104" y="9"/>
                </a:cubicBezTo>
                <a:cubicBezTo>
                  <a:pt x="104" y="6"/>
                  <a:pt x="104" y="2"/>
                  <a:pt x="103" y="0"/>
                </a:cubicBezTo>
                <a:cubicBezTo>
                  <a:pt x="60" y="0"/>
                  <a:pt x="60" y="0"/>
                  <a:pt x="60" y="0"/>
                </a:cubicBezTo>
                <a:close/>
                <a:moveTo>
                  <a:pt x="60" y="0"/>
                </a:moveTo>
                <a:cubicBezTo>
                  <a:pt x="60" y="0"/>
                  <a:pt x="60" y="0"/>
                  <a:pt x="6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41" name="Freeform 182"/>
          <p:cNvSpPr>
            <a:spLocks noEditPoints="1"/>
          </p:cNvSpPr>
          <p:nvPr/>
        </p:nvSpPr>
        <p:spPr bwMode="auto">
          <a:xfrm>
            <a:off x="5791202" y="1438275"/>
            <a:ext cx="184150" cy="12700"/>
          </a:xfrm>
          <a:custGeom>
            <a:avLst/>
            <a:gdLst>
              <a:gd name="T0" fmla="*/ 186 w 187"/>
              <a:gd name="T1" fmla="*/ 0 h 13"/>
              <a:gd name="T2" fmla="*/ 184 w 187"/>
              <a:gd name="T3" fmla="*/ 0 h 13"/>
              <a:gd name="T4" fmla="*/ 3 w 187"/>
              <a:gd name="T5" fmla="*/ 0 h 13"/>
              <a:gd name="T6" fmla="*/ 1 w 187"/>
              <a:gd name="T7" fmla="*/ 0 h 13"/>
              <a:gd name="T8" fmla="*/ 0 w 187"/>
              <a:gd name="T9" fmla="*/ 3 h 13"/>
              <a:gd name="T10" fmla="*/ 0 w 187"/>
              <a:gd name="T11" fmla="*/ 10 h 13"/>
              <a:gd name="T12" fmla="*/ 1 w 187"/>
              <a:gd name="T13" fmla="*/ 12 h 13"/>
              <a:gd name="T14" fmla="*/ 3 w 187"/>
              <a:gd name="T15" fmla="*/ 13 h 13"/>
              <a:gd name="T16" fmla="*/ 184 w 187"/>
              <a:gd name="T17" fmla="*/ 13 h 13"/>
              <a:gd name="T18" fmla="*/ 186 w 187"/>
              <a:gd name="T19" fmla="*/ 12 h 13"/>
              <a:gd name="T20" fmla="*/ 187 w 187"/>
              <a:gd name="T21" fmla="*/ 10 h 13"/>
              <a:gd name="T22" fmla="*/ 187 w 187"/>
              <a:gd name="T23" fmla="*/ 3 h 13"/>
              <a:gd name="T24" fmla="*/ 186 w 187"/>
              <a:gd name="T25" fmla="*/ 0 h 13"/>
              <a:gd name="T26" fmla="*/ 186 w 187"/>
              <a:gd name="T27" fmla="*/ 0 h 13"/>
              <a:gd name="T28" fmla="*/ 186 w 18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3">
                <a:moveTo>
                  <a:pt x="186" y="0"/>
                </a:moveTo>
                <a:cubicBezTo>
                  <a:pt x="186" y="0"/>
                  <a:pt x="185" y="0"/>
                  <a:pt x="184" y="0"/>
                </a:cubicBezTo>
                <a:cubicBezTo>
                  <a:pt x="3" y="0"/>
                  <a:pt x="3" y="0"/>
                  <a:pt x="3" y="0"/>
                </a:cubicBezTo>
                <a:cubicBezTo>
                  <a:pt x="2" y="0"/>
                  <a:pt x="1" y="0"/>
                  <a:pt x="1" y="0"/>
                </a:cubicBezTo>
                <a:cubicBezTo>
                  <a:pt x="0" y="1"/>
                  <a:pt x="0" y="2"/>
                  <a:pt x="0" y="3"/>
                </a:cubicBezTo>
                <a:cubicBezTo>
                  <a:pt x="0" y="10"/>
                  <a:pt x="0" y="10"/>
                  <a:pt x="0" y="10"/>
                </a:cubicBezTo>
                <a:cubicBezTo>
                  <a:pt x="0" y="11"/>
                  <a:pt x="0" y="11"/>
                  <a:pt x="1" y="12"/>
                </a:cubicBezTo>
                <a:cubicBezTo>
                  <a:pt x="1" y="13"/>
                  <a:pt x="2" y="13"/>
                  <a:pt x="3" y="13"/>
                </a:cubicBezTo>
                <a:cubicBezTo>
                  <a:pt x="184" y="13"/>
                  <a:pt x="184" y="13"/>
                  <a:pt x="184" y="13"/>
                </a:cubicBezTo>
                <a:cubicBezTo>
                  <a:pt x="185" y="13"/>
                  <a:pt x="186" y="13"/>
                  <a:pt x="186" y="12"/>
                </a:cubicBezTo>
                <a:cubicBezTo>
                  <a:pt x="187" y="11"/>
                  <a:pt x="187" y="11"/>
                  <a:pt x="187" y="10"/>
                </a:cubicBezTo>
                <a:cubicBezTo>
                  <a:pt x="187" y="3"/>
                  <a:pt x="187" y="3"/>
                  <a:pt x="187" y="3"/>
                </a:cubicBezTo>
                <a:cubicBezTo>
                  <a:pt x="187" y="2"/>
                  <a:pt x="187" y="1"/>
                  <a:pt x="186" y="0"/>
                </a:cubicBezTo>
                <a:close/>
                <a:moveTo>
                  <a:pt x="186" y="0"/>
                </a:moveTo>
                <a:cubicBezTo>
                  <a:pt x="186" y="0"/>
                  <a:pt x="186" y="0"/>
                  <a:pt x="186"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42" name="Freeform 183"/>
          <p:cNvSpPr>
            <a:spLocks noEditPoints="1"/>
          </p:cNvSpPr>
          <p:nvPr/>
        </p:nvSpPr>
        <p:spPr bwMode="auto">
          <a:xfrm>
            <a:off x="6094413" y="1397000"/>
            <a:ext cx="127000" cy="152400"/>
          </a:xfrm>
          <a:custGeom>
            <a:avLst/>
            <a:gdLst>
              <a:gd name="T0" fmla="*/ 129 w 129"/>
              <a:gd name="T1" fmla="*/ 0 h 155"/>
              <a:gd name="T2" fmla="*/ 122 w 129"/>
              <a:gd name="T3" fmla="*/ 0 h 155"/>
              <a:gd name="T4" fmla="*/ 119 w 129"/>
              <a:gd name="T5" fmla="*/ 2 h 155"/>
              <a:gd name="T6" fmla="*/ 113 w 129"/>
              <a:gd name="T7" fmla="*/ 3 h 155"/>
              <a:gd name="T8" fmla="*/ 61 w 129"/>
              <a:gd name="T9" fmla="*/ 2 h 155"/>
              <a:gd name="T10" fmla="*/ 48 w 129"/>
              <a:gd name="T11" fmla="*/ 3 h 155"/>
              <a:gd name="T12" fmla="*/ 13 w 129"/>
              <a:gd name="T13" fmla="*/ 2 h 155"/>
              <a:gd name="T14" fmla="*/ 0 w 129"/>
              <a:gd name="T15" fmla="*/ 0 h 155"/>
              <a:gd name="T16" fmla="*/ 5 w 129"/>
              <a:gd name="T17" fmla="*/ 43 h 155"/>
              <a:gd name="T18" fmla="*/ 9 w 129"/>
              <a:gd name="T19" fmla="*/ 38 h 155"/>
              <a:gd name="T20" fmla="*/ 14 w 129"/>
              <a:gd name="T21" fmla="*/ 22 h 155"/>
              <a:gd name="T22" fmla="*/ 24 w 129"/>
              <a:gd name="T23" fmla="*/ 17 h 155"/>
              <a:gd name="T24" fmla="*/ 49 w 129"/>
              <a:gd name="T25" fmla="*/ 16 h 155"/>
              <a:gd name="T26" fmla="*/ 51 w 129"/>
              <a:gd name="T27" fmla="*/ 18 h 155"/>
              <a:gd name="T28" fmla="*/ 51 w 129"/>
              <a:gd name="T29" fmla="*/ 34 h 155"/>
              <a:gd name="T30" fmla="*/ 52 w 129"/>
              <a:gd name="T31" fmla="*/ 89 h 155"/>
              <a:gd name="T32" fmla="*/ 50 w 129"/>
              <a:gd name="T33" fmla="*/ 139 h 155"/>
              <a:gd name="T34" fmla="*/ 26 w 129"/>
              <a:gd name="T35" fmla="*/ 149 h 155"/>
              <a:gd name="T36" fmla="*/ 26 w 129"/>
              <a:gd name="T37" fmla="*/ 152 h 155"/>
              <a:gd name="T38" fmla="*/ 33 w 129"/>
              <a:gd name="T39" fmla="*/ 155 h 155"/>
              <a:gd name="T40" fmla="*/ 81 w 129"/>
              <a:gd name="T41" fmla="*/ 154 h 155"/>
              <a:gd name="T42" fmla="*/ 103 w 129"/>
              <a:gd name="T43" fmla="*/ 155 h 155"/>
              <a:gd name="T44" fmla="*/ 103 w 129"/>
              <a:gd name="T45" fmla="*/ 147 h 155"/>
              <a:gd name="T46" fmla="*/ 93 w 129"/>
              <a:gd name="T47" fmla="*/ 144 h 155"/>
              <a:gd name="T48" fmla="*/ 87 w 129"/>
              <a:gd name="T49" fmla="*/ 142 h 155"/>
              <a:gd name="T50" fmla="*/ 77 w 129"/>
              <a:gd name="T51" fmla="*/ 130 h 155"/>
              <a:gd name="T52" fmla="*/ 77 w 129"/>
              <a:gd name="T53" fmla="*/ 79 h 155"/>
              <a:gd name="T54" fmla="*/ 77 w 129"/>
              <a:gd name="T55" fmla="*/ 30 h 155"/>
              <a:gd name="T56" fmla="*/ 84 w 129"/>
              <a:gd name="T57" fmla="*/ 16 h 155"/>
              <a:gd name="T58" fmla="*/ 106 w 129"/>
              <a:gd name="T59" fmla="*/ 16 h 155"/>
              <a:gd name="T60" fmla="*/ 113 w 129"/>
              <a:gd name="T61" fmla="*/ 18 h 155"/>
              <a:gd name="T62" fmla="*/ 115 w 129"/>
              <a:gd name="T63" fmla="*/ 27 h 155"/>
              <a:gd name="T64" fmla="*/ 122 w 129"/>
              <a:gd name="T65" fmla="*/ 46 h 155"/>
              <a:gd name="T66" fmla="*/ 129 w 129"/>
              <a:gd name="T67" fmla="*/ 40 h 155"/>
              <a:gd name="T68" fmla="*/ 129 w 129"/>
              <a:gd name="T69" fmla="*/ 24 h 155"/>
              <a:gd name="T70" fmla="*/ 129 w 129"/>
              <a:gd name="T71" fmla="*/ 1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55">
                <a:moveTo>
                  <a:pt x="129" y="10"/>
                </a:moveTo>
                <a:cubicBezTo>
                  <a:pt x="129" y="0"/>
                  <a:pt x="129" y="0"/>
                  <a:pt x="129" y="0"/>
                </a:cubicBezTo>
                <a:cubicBezTo>
                  <a:pt x="128" y="0"/>
                  <a:pt x="127" y="0"/>
                  <a:pt x="126" y="0"/>
                </a:cubicBezTo>
                <a:cubicBezTo>
                  <a:pt x="122" y="0"/>
                  <a:pt x="122" y="0"/>
                  <a:pt x="122" y="0"/>
                </a:cubicBezTo>
                <a:cubicBezTo>
                  <a:pt x="121" y="0"/>
                  <a:pt x="121" y="0"/>
                  <a:pt x="121" y="0"/>
                </a:cubicBezTo>
                <a:cubicBezTo>
                  <a:pt x="121" y="1"/>
                  <a:pt x="120" y="2"/>
                  <a:pt x="119" y="2"/>
                </a:cubicBezTo>
                <a:cubicBezTo>
                  <a:pt x="118" y="3"/>
                  <a:pt x="117" y="3"/>
                  <a:pt x="116" y="3"/>
                </a:cubicBezTo>
                <a:cubicBezTo>
                  <a:pt x="113" y="3"/>
                  <a:pt x="113" y="3"/>
                  <a:pt x="113" y="3"/>
                </a:cubicBezTo>
                <a:cubicBezTo>
                  <a:pt x="83" y="3"/>
                  <a:pt x="83" y="3"/>
                  <a:pt x="83" y="3"/>
                </a:cubicBezTo>
                <a:cubicBezTo>
                  <a:pt x="61" y="2"/>
                  <a:pt x="61" y="2"/>
                  <a:pt x="61" y="2"/>
                </a:cubicBezTo>
                <a:cubicBezTo>
                  <a:pt x="50" y="3"/>
                  <a:pt x="50" y="3"/>
                  <a:pt x="50" y="3"/>
                </a:cubicBezTo>
                <a:cubicBezTo>
                  <a:pt x="48" y="3"/>
                  <a:pt x="48" y="3"/>
                  <a:pt x="48" y="3"/>
                </a:cubicBezTo>
                <a:cubicBezTo>
                  <a:pt x="35" y="3"/>
                  <a:pt x="35" y="3"/>
                  <a:pt x="35" y="3"/>
                </a:cubicBezTo>
                <a:cubicBezTo>
                  <a:pt x="22" y="3"/>
                  <a:pt x="15" y="3"/>
                  <a:pt x="13" y="2"/>
                </a:cubicBezTo>
                <a:cubicBezTo>
                  <a:pt x="8" y="0"/>
                  <a:pt x="8" y="0"/>
                  <a:pt x="8" y="0"/>
                </a:cubicBezTo>
                <a:cubicBezTo>
                  <a:pt x="0" y="0"/>
                  <a:pt x="0" y="0"/>
                  <a:pt x="0" y="0"/>
                </a:cubicBezTo>
                <a:cubicBezTo>
                  <a:pt x="0" y="39"/>
                  <a:pt x="0" y="39"/>
                  <a:pt x="0" y="39"/>
                </a:cubicBezTo>
                <a:cubicBezTo>
                  <a:pt x="1" y="40"/>
                  <a:pt x="2" y="41"/>
                  <a:pt x="5" y="43"/>
                </a:cubicBezTo>
                <a:cubicBezTo>
                  <a:pt x="6" y="43"/>
                  <a:pt x="7" y="43"/>
                  <a:pt x="8" y="42"/>
                </a:cubicBezTo>
                <a:cubicBezTo>
                  <a:pt x="8" y="41"/>
                  <a:pt x="9" y="40"/>
                  <a:pt x="9" y="38"/>
                </a:cubicBezTo>
                <a:cubicBezTo>
                  <a:pt x="10" y="36"/>
                  <a:pt x="11" y="33"/>
                  <a:pt x="12" y="30"/>
                </a:cubicBezTo>
                <a:cubicBezTo>
                  <a:pt x="13" y="26"/>
                  <a:pt x="14" y="24"/>
                  <a:pt x="14" y="22"/>
                </a:cubicBezTo>
                <a:cubicBezTo>
                  <a:pt x="15" y="21"/>
                  <a:pt x="15" y="20"/>
                  <a:pt x="16" y="19"/>
                </a:cubicBezTo>
                <a:cubicBezTo>
                  <a:pt x="17" y="18"/>
                  <a:pt x="20" y="17"/>
                  <a:pt x="24" y="17"/>
                </a:cubicBezTo>
                <a:cubicBezTo>
                  <a:pt x="28" y="16"/>
                  <a:pt x="31" y="15"/>
                  <a:pt x="34" y="15"/>
                </a:cubicBezTo>
                <a:cubicBezTo>
                  <a:pt x="41" y="15"/>
                  <a:pt x="46" y="15"/>
                  <a:pt x="49" y="16"/>
                </a:cubicBezTo>
                <a:cubicBezTo>
                  <a:pt x="49" y="16"/>
                  <a:pt x="50" y="16"/>
                  <a:pt x="50" y="16"/>
                </a:cubicBezTo>
                <a:cubicBezTo>
                  <a:pt x="51" y="17"/>
                  <a:pt x="51" y="17"/>
                  <a:pt x="51" y="18"/>
                </a:cubicBezTo>
                <a:cubicBezTo>
                  <a:pt x="51" y="19"/>
                  <a:pt x="51" y="21"/>
                  <a:pt x="51" y="24"/>
                </a:cubicBezTo>
                <a:cubicBezTo>
                  <a:pt x="51" y="27"/>
                  <a:pt x="51" y="30"/>
                  <a:pt x="51" y="34"/>
                </a:cubicBezTo>
                <a:cubicBezTo>
                  <a:pt x="51" y="38"/>
                  <a:pt x="51" y="42"/>
                  <a:pt x="51" y="46"/>
                </a:cubicBezTo>
                <a:cubicBezTo>
                  <a:pt x="52" y="89"/>
                  <a:pt x="52" y="89"/>
                  <a:pt x="52" y="89"/>
                </a:cubicBezTo>
                <a:cubicBezTo>
                  <a:pt x="52" y="106"/>
                  <a:pt x="51" y="120"/>
                  <a:pt x="51" y="133"/>
                </a:cubicBezTo>
                <a:cubicBezTo>
                  <a:pt x="51" y="135"/>
                  <a:pt x="50" y="137"/>
                  <a:pt x="50" y="139"/>
                </a:cubicBezTo>
                <a:cubicBezTo>
                  <a:pt x="48" y="140"/>
                  <a:pt x="43" y="141"/>
                  <a:pt x="34" y="144"/>
                </a:cubicBezTo>
                <a:cubicBezTo>
                  <a:pt x="30" y="145"/>
                  <a:pt x="27" y="147"/>
                  <a:pt x="26" y="149"/>
                </a:cubicBezTo>
                <a:cubicBezTo>
                  <a:pt x="26" y="150"/>
                  <a:pt x="26" y="150"/>
                  <a:pt x="26" y="150"/>
                </a:cubicBezTo>
                <a:cubicBezTo>
                  <a:pt x="26" y="152"/>
                  <a:pt x="26" y="152"/>
                  <a:pt x="26" y="152"/>
                </a:cubicBezTo>
                <a:cubicBezTo>
                  <a:pt x="26" y="153"/>
                  <a:pt x="26" y="153"/>
                  <a:pt x="26" y="155"/>
                </a:cubicBezTo>
                <a:cubicBezTo>
                  <a:pt x="27" y="155"/>
                  <a:pt x="30" y="155"/>
                  <a:pt x="33" y="155"/>
                </a:cubicBezTo>
                <a:cubicBezTo>
                  <a:pt x="43" y="154"/>
                  <a:pt x="51" y="153"/>
                  <a:pt x="57" y="153"/>
                </a:cubicBezTo>
                <a:cubicBezTo>
                  <a:pt x="68" y="153"/>
                  <a:pt x="76" y="153"/>
                  <a:pt x="81" y="154"/>
                </a:cubicBezTo>
                <a:cubicBezTo>
                  <a:pt x="86" y="155"/>
                  <a:pt x="92" y="155"/>
                  <a:pt x="100" y="155"/>
                </a:cubicBezTo>
                <a:cubicBezTo>
                  <a:pt x="101" y="155"/>
                  <a:pt x="102" y="155"/>
                  <a:pt x="103" y="155"/>
                </a:cubicBezTo>
                <a:cubicBezTo>
                  <a:pt x="103" y="154"/>
                  <a:pt x="103" y="153"/>
                  <a:pt x="103" y="152"/>
                </a:cubicBezTo>
                <a:cubicBezTo>
                  <a:pt x="103" y="152"/>
                  <a:pt x="103" y="150"/>
                  <a:pt x="103" y="147"/>
                </a:cubicBezTo>
                <a:cubicBezTo>
                  <a:pt x="101" y="146"/>
                  <a:pt x="100" y="146"/>
                  <a:pt x="98" y="145"/>
                </a:cubicBezTo>
                <a:cubicBezTo>
                  <a:pt x="97" y="145"/>
                  <a:pt x="95" y="144"/>
                  <a:pt x="93" y="144"/>
                </a:cubicBezTo>
                <a:cubicBezTo>
                  <a:pt x="92" y="143"/>
                  <a:pt x="90" y="143"/>
                  <a:pt x="89" y="142"/>
                </a:cubicBezTo>
                <a:cubicBezTo>
                  <a:pt x="88" y="142"/>
                  <a:pt x="87" y="142"/>
                  <a:pt x="87" y="142"/>
                </a:cubicBezTo>
                <a:cubicBezTo>
                  <a:pt x="84" y="142"/>
                  <a:pt x="81" y="140"/>
                  <a:pt x="78" y="139"/>
                </a:cubicBezTo>
                <a:cubicBezTo>
                  <a:pt x="77" y="136"/>
                  <a:pt x="77" y="133"/>
                  <a:pt x="77" y="130"/>
                </a:cubicBezTo>
                <a:cubicBezTo>
                  <a:pt x="77" y="115"/>
                  <a:pt x="77" y="115"/>
                  <a:pt x="77" y="115"/>
                </a:cubicBezTo>
                <a:cubicBezTo>
                  <a:pt x="77" y="79"/>
                  <a:pt x="77" y="79"/>
                  <a:pt x="77" y="79"/>
                </a:cubicBezTo>
                <a:cubicBezTo>
                  <a:pt x="77" y="45"/>
                  <a:pt x="77" y="45"/>
                  <a:pt x="77" y="45"/>
                </a:cubicBezTo>
                <a:cubicBezTo>
                  <a:pt x="77" y="30"/>
                  <a:pt x="77" y="30"/>
                  <a:pt x="77" y="30"/>
                </a:cubicBezTo>
                <a:cubicBezTo>
                  <a:pt x="77" y="27"/>
                  <a:pt x="77" y="23"/>
                  <a:pt x="78" y="16"/>
                </a:cubicBezTo>
                <a:cubicBezTo>
                  <a:pt x="80" y="16"/>
                  <a:pt x="82" y="16"/>
                  <a:pt x="84" y="16"/>
                </a:cubicBezTo>
                <a:cubicBezTo>
                  <a:pt x="87" y="16"/>
                  <a:pt x="91" y="16"/>
                  <a:pt x="96" y="16"/>
                </a:cubicBezTo>
                <a:cubicBezTo>
                  <a:pt x="100" y="16"/>
                  <a:pt x="104" y="16"/>
                  <a:pt x="106" y="16"/>
                </a:cubicBezTo>
                <a:cubicBezTo>
                  <a:pt x="108" y="16"/>
                  <a:pt x="110" y="16"/>
                  <a:pt x="110" y="16"/>
                </a:cubicBezTo>
                <a:cubicBezTo>
                  <a:pt x="111" y="16"/>
                  <a:pt x="112" y="17"/>
                  <a:pt x="113" y="18"/>
                </a:cubicBezTo>
                <a:cubicBezTo>
                  <a:pt x="113" y="18"/>
                  <a:pt x="113" y="19"/>
                  <a:pt x="114" y="21"/>
                </a:cubicBezTo>
                <a:cubicBezTo>
                  <a:pt x="114" y="22"/>
                  <a:pt x="114" y="25"/>
                  <a:pt x="115" y="27"/>
                </a:cubicBezTo>
                <a:cubicBezTo>
                  <a:pt x="115" y="30"/>
                  <a:pt x="116" y="32"/>
                  <a:pt x="116" y="34"/>
                </a:cubicBezTo>
                <a:cubicBezTo>
                  <a:pt x="118" y="39"/>
                  <a:pt x="120" y="44"/>
                  <a:pt x="122" y="46"/>
                </a:cubicBezTo>
                <a:cubicBezTo>
                  <a:pt x="124" y="46"/>
                  <a:pt x="126" y="46"/>
                  <a:pt x="129" y="45"/>
                </a:cubicBezTo>
                <a:cubicBezTo>
                  <a:pt x="129" y="43"/>
                  <a:pt x="129" y="42"/>
                  <a:pt x="129" y="40"/>
                </a:cubicBezTo>
                <a:cubicBezTo>
                  <a:pt x="129" y="34"/>
                  <a:pt x="129" y="34"/>
                  <a:pt x="129" y="34"/>
                </a:cubicBezTo>
                <a:cubicBezTo>
                  <a:pt x="129" y="24"/>
                  <a:pt x="129" y="24"/>
                  <a:pt x="129" y="24"/>
                </a:cubicBezTo>
                <a:cubicBezTo>
                  <a:pt x="129" y="15"/>
                  <a:pt x="129" y="10"/>
                  <a:pt x="129" y="10"/>
                </a:cubicBezTo>
                <a:close/>
                <a:moveTo>
                  <a:pt x="129" y="10"/>
                </a:moveTo>
                <a:cubicBezTo>
                  <a:pt x="129" y="10"/>
                  <a:pt x="129" y="10"/>
                  <a:pt x="129" y="1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43" name="Freeform 184"/>
          <p:cNvSpPr>
            <a:spLocks noEditPoints="1"/>
          </p:cNvSpPr>
          <p:nvPr/>
        </p:nvSpPr>
        <p:spPr bwMode="auto">
          <a:xfrm>
            <a:off x="6234113" y="1397000"/>
            <a:ext cx="38100" cy="152400"/>
          </a:xfrm>
          <a:custGeom>
            <a:avLst/>
            <a:gdLst>
              <a:gd name="T0" fmla="*/ 34 w 39"/>
              <a:gd name="T1" fmla="*/ 129 h 154"/>
              <a:gd name="T2" fmla="*/ 26 w 39"/>
              <a:gd name="T3" fmla="*/ 129 h 154"/>
              <a:gd name="T4" fmla="*/ 26 w 39"/>
              <a:gd name="T5" fmla="*/ 25 h 154"/>
              <a:gd name="T6" fmla="*/ 34 w 39"/>
              <a:gd name="T7" fmla="*/ 25 h 154"/>
              <a:gd name="T8" fmla="*/ 38 w 39"/>
              <a:gd name="T9" fmla="*/ 24 h 154"/>
              <a:gd name="T10" fmla="*/ 37 w 39"/>
              <a:gd name="T11" fmla="*/ 19 h 154"/>
              <a:gd name="T12" fmla="*/ 25 w 39"/>
              <a:gd name="T13" fmla="*/ 3 h 154"/>
              <a:gd name="T14" fmla="*/ 20 w 39"/>
              <a:gd name="T15" fmla="*/ 0 h 154"/>
              <a:gd name="T16" fmla="*/ 15 w 39"/>
              <a:gd name="T17" fmla="*/ 3 h 154"/>
              <a:gd name="T18" fmla="*/ 2 w 39"/>
              <a:gd name="T19" fmla="*/ 19 h 154"/>
              <a:gd name="T20" fmla="*/ 1 w 39"/>
              <a:gd name="T21" fmla="*/ 24 h 154"/>
              <a:gd name="T22" fmla="*/ 5 w 39"/>
              <a:gd name="T23" fmla="*/ 25 h 154"/>
              <a:gd name="T24" fmla="*/ 13 w 39"/>
              <a:gd name="T25" fmla="*/ 25 h 154"/>
              <a:gd name="T26" fmla="*/ 13 w 39"/>
              <a:gd name="T27" fmla="*/ 129 h 154"/>
              <a:gd name="T28" fmla="*/ 5 w 39"/>
              <a:gd name="T29" fmla="*/ 129 h 154"/>
              <a:gd name="T30" fmla="*/ 1 w 39"/>
              <a:gd name="T31" fmla="*/ 131 h 154"/>
              <a:gd name="T32" fmla="*/ 2 w 39"/>
              <a:gd name="T33" fmla="*/ 135 h 154"/>
              <a:gd name="T34" fmla="*/ 15 w 39"/>
              <a:gd name="T35" fmla="*/ 152 h 154"/>
              <a:gd name="T36" fmla="*/ 20 w 39"/>
              <a:gd name="T37" fmla="*/ 154 h 154"/>
              <a:gd name="T38" fmla="*/ 25 w 39"/>
              <a:gd name="T39" fmla="*/ 152 h 154"/>
              <a:gd name="T40" fmla="*/ 37 w 39"/>
              <a:gd name="T41" fmla="*/ 135 h 154"/>
              <a:gd name="T42" fmla="*/ 38 w 39"/>
              <a:gd name="T43" fmla="*/ 131 h 154"/>
              <a:gd name="T44" fmla="*/ 34 w 39"/>
              <a:gd name="T45" fmla="*/ 129 h 154"/>
              <a:gd name="T46" fmla="*/ 34 w 39"/>
              <a:gd name="T47" fmla="*/ 129 h 154"/>
              <a:gd name="T48" fmla="*/ 34 w 39"/>
              <a:gd name="T49"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154">
                <a:moveTo>
                  <a:pt x="34" y="129"/>
                </a:moveTo>
                <a:cubicBezTo>
                  <a:pt x="26" y="129"/>
                  <a:pt x="26" y="129"/>
                  <a:pt x="26" y="129"/>
                </a:cubicBezTo>
                <a:cubicBezTo>
                  <a:pt x="26" y="25"/>
                  <a:pt x="26" y="25"/>
                  <a:pt x="26" y="25"/>
                </a:cubicBezTo>
                <a:cubicBezTo>
                  <a:pt x="34" y="25"/>
                  <a:pt x="34" y="25"/>
                  <a:pt x="34" y="25"/>
                </a:cubicBezTo>
                <a:cubicBezTo>
                  <a:pt x="36" y="25"/>
                  <a:pt x="38" y="25"/>
                  <a:pt x="38" y="24"/>
                </a:cubicBezTo>
                <a:cubicBezTo>
                  <a:pt x="39" y="22"/>
                  <a:pt x="39" y="21"/>
                  <a:pt x="37" y="19"/>
                </a:cubicBezTo>
                <a:cubicBezTo>
                  <a:pt x="25" y="3"/>
                  <a:pt x="25" y="3"/>
                  <a:pt x="25" y="3"/>
                </a:cubicBezTo>
                <a:cubicBezTo>
                  <a:pt x="23" y="1"/>
                  <a:pt x="22" y="0"/>
                  <a:pt x="20" y="0"/>
                </a:cubicBezTo>
                <a:cubicBezTo>
                  <a:pt x="18" y="0"/>
                  <a:pt x="16" y="1"/>
                  <a:pt x="15" y="3"/>
                </a:cubicBezTo>
                <a:cubicBezTo>
                  <a:pt x="2" y="19"/>
                  <a:pt x="2" y="19"/>
                  <a:pt x="2" y="19"/>
                </a:cubicBezTo>
                <a:cubicBezTo>
                  <a:pt x="1" y="21"/>
                  <a:pt x="0" y="22"/>
                  <a:pt x="1" y="24"/>
                </a:cubicBezTo>
                <a:cubicBezTo>
                  <a:pt x="1" y="25"/>
                  <a:pt x="3" y="25"/>
                  <a:pt x="5" y="25"/>
                </a:cubicBezTo>
                <a:cubicBezTo>
                  <a:pt x="13" y="25"/>
                  <a:pt x="13" y="25"/>
                  <a:pt x="13" y="25"/>
                </a:cubicBezTo>
                <a:cubicBezTo>
                  <a:pt x="13" y="129"/>
                  <a:pt x="13" y="129"/>
                  <a:pt x="13" y="129"/>
                </a:cubicBezTo>
                <a:cubicBezTo>
                  <a:pt x="5" y="129"/>
                  <a:pt x="5" y="129"/>
                  <a:pt x="5" y="129"/>
                </a:cubicBezTo>
                <a:cubicBezTo>
                  <a:pt x="3" y="129"/>
                  <a:pt x="1" y="130"/>
                  <a:pt x="1" y="131"/>
                </a:cubicBezTo>
                <a:cubicBezTo>
                  <a:pt x="0" y="132"/>
                  <a:pt x="1" y="134"/>
                  <a:pt x="2" y="135"/>
                </a:cubicBezTo>
                <a:cubicBezTo>
                  <a:pt x="15" y="152"/>
                  <a:pt x="15" y="152"/>
                  <a:pt x="15" y="152"/>
                </a:cubicBezTo>
                <a:cubicBezTo>
                  <a:pt x="16" y="154"/>
                  <a:pt x="18" y="154"/>
                  <a:pt x="20" y="154"/>
                </a:cubicBezTo>
                <a:cubicBezTo>
                  <a:pt x="22" y="154"/>
                  <a:pt x="23" y="154"/>
                  <a:pt x="25" y="152"/>
                </a:cubicBezTo>
                <a:cubicBezTo>
                  <a:pt x="37" y="135"/>
                  <a:pt x="37" y="135"/>
                  <a:pt x="37" y="135"/>
                </a:cubicBezTo>
                <a:cubicBezTo>
                  <a:pt x="39" y="134"/>
                  <a:pt x="39" y="132"/>
                  <a:pt x="38" y="131"/>
                </a:cubicBezTo>
                <a:cubicBezTo>
                  <a:pt x="38" y="130"/>
                  <a:pt x="36" y="129"/>
                  <a:pt x="34" y="129"/>
                </a:cubicBezTo>
                <a:close/>
                <a:moveTo>
                  <a:pt x="34" y="129"/>
                </a:moveTo>
                <a:cubicBezTo>
                  <a:pt x="34" y="129"/>
                  <a:pt x="34" y="129"/>
                  <a:pt x="34" y="12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44" name="Freeform 185"/>
          <p:cNvSpPr>
            <a:spLocks noEditPoints="1"/>
          </p:cNvSpPr>
          <p:nvPr/>
        </p:nvSpPr>
        <p:spPr bwMode="auto">
          <a:xfrm>
            <a:off x="6378577" y="1504950"/>
            <a:ext cx="150812" cy="39688"/>
          </a:xfrm>
          <a:custGeom>
            <a:avLst/>
            <a:gdLst>
              <a:gd name="T0" fmla="*/ 151 w 154"/>
              <a:gd name="T1" fmla="*/ 15 h 39"/>
              <a:gd name="T2" fmla="*/ 135 w 154"/>
              <a:gd name="T3" fmla="*/ 2 h 39"/>
              <a:gd name="T4" fmla="*/ 130 w 154"/>
              <a:gd name="T5" fmla="*/ 1 h 39"/>
              <a:gd name="T6" fmla="*/ 128 w 154"/>
              <a:gd name="T7" fmla="*/ 5 h 39"/>
              <a:gd name="T8" fmla="*/ 128 w 154"/>
              <a:gd name="T9" fmla="*/ 13 h 39"/>
              <a:gd name="T10" fmla="*/ 25 w 154"/>
              <a:gd name="T11" fmla="*/ 13 h 39"/>
              <a:gd name="T12" fmla="*/ 25 w 154"/>
              <a:gd name="T13" fmla="*/ 5 h 39"/>
              <a:gd name="T14" fmla="*/ 23 w 154"/>
              <a:gd name="T15" fmla="*/ 1 h 39"/>
              <a:gd name="T16" fmla="*/ 19 w 154"/>
              <a:gd name="T17" fmla="*/ 2 h 39"/>
              <a:gd name="T18" fmla="*/ 2 w 154"/>
              <a:gd name="T19" fmla="*/ 15 h 39"/>
              <a:gd name="T20" fmla="*/ 0 w 154"/>
              <a:gd name="T21" fmla="*/ 20 h 39"/>
              <a:gd name="T22" fmla="*/ 2 w 154"/>
              <a:gd name="T23" fmla="*/ 25 h 39"/>
              <a:gd name="T24" fmla="*/ 19 w 154"/>
              <a:gd name="T25" fmla="*/ 38 h 39"/>
              <a:gd name="T26" fmla="*/ 23 w 154"/>
              <a:gd name="T27" fmla="*/ 39 h 39"/>
              <a:gd name="T28" fmla="*/ 25 w 154"/>
              <a:gd name="T29" fmla="*/ 34 h 39"/>
              <a:gd name="T30" fmla="*/ 25 w 154"/>
              <a:gd name="T31" fmla="*/ 26 h 39"/>
              <a:gd name="T32" fmla="*/ 128 w 154"/>
              <a:gd name="T33" fmla="*/ 26 h 39"/>
              <a:gd name="T34" fmla="*/ 128 w 154"/>
              <a:gd name="T35" fmla="*/ 34 h 39"/>
              <a:gd name="T36" fmla="*/ 130 w 154"/>
              <a:gd name="T37" fmla="*/ 39 h 39"/>
              <a:gd name="T38" fmla="*/ 135 w 154"/>
              <a:gd name="T39" fmla="*/ 38 h 39"/>
              <a:gd name="T40" fmla="*/ 151 w 154"/>
              <a:gd name="T41" fmla="*/ 25 h 39"/>
              <a:gd name="T42" fmla="*/ 154 w 154"/>
              <a:gd name="T43" fmla="*/ 20 h 39"/>
              <a:gd name="T44" fmla="*/ 151 w 154"/>
              <a:gd name="T45" fmla="*/ 15 h 39"/>
              <a:gd name="T46" fmla="*/ 151 w 154"/>
              <a:gd name="T47" fmla="*/ 15 h 39"/>
              <a:gd name="T48" fmla="*/ 151 w 154"/>
              <a:gd name="T4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39">
                <a:moveTo>
                  <a:pt x="151" y="15"/>
                </a:moveTo>
                <a:cubicBezTo>
                  <a:pt x="135" y="2"/>
                  <a:pt x="135" y="2"/>
                  <a:pt x="135" y="2"/>
                </a:cubicBezTo>
                <a:cubicBezTo>
                  <a:pt x="133" y="1"/>
                  <a:pt x="132" y="0"/>
                  <a:pt x="130" y="1"/>
                </a:cubicBezTo>
                <a:cubicBezTo>
                  <a:pt x="129" y="2"/>
                  <a:pt x="128" y="3"/>
                  <a:pt x="128" y="5"/>
                </a:cubicBezTo>
                <a:cubicBezTo>
                  <a:pt x="128" y="13"/>
                  <a:pt x="128" y="13"/>
                  <a:pt x="128" y="13"/>
                </a:cubicBezTo>
                <a:cubicBezTo>
                  <a:pt x="25" y="13"/>
                  <a:pt x="25" y="13"/>
                  <a:pt x="25" y="13"/>
                </a:cubicBezTo>
                <a:cubicBezTo>
                  <a:pt x="25" y="5"/>
                  <a:pt x="25" y="5"/>
                  <a:pt x="25" y="5"/>
                </a:cubicBezTo>
                <a:cubicBezTo>
                  <a:pt x="25" y="3"/>
                  <a:pt x="24" y="2"/>
                  <a:pt x="23" y="1"/>
                </a:cubicBezTo>
                <a:cubicBezTo>
                  <a:pt x="22" y="0"/>
                  <a:pt x="20" y="1"/>
                  <a:pt x="19" y="2"/>
                </a:cubicBezTo>
                <a:cubicBezTo>
                  <a:pt x="2" y="15"/>
                  <a:pt x="2" y="15"/>
                  <a:pt x="2" y="15"/>
                </a:cubicBezTo>
                <a:cubicBezTo>
                  <a:pt x="0" y="16"/>
                  <a:pt x="0" y="18"/>
                  <a:pt x="0" y="20"/>
                </a:cubicBezTo>
                <a:cubicBezTo>
                  <a:pt x="0" y="22"/>
                  <a:pt x="0" y="23"/>
                  <a:pt x="2" y="25"/>
                </a:cubicBezTo>
                <a:cubicBezTo>
                  <a:pt x="19" y="38"/>
                  <a:pt x="19" y="38"/>
                  <a:pt x="19" y="38"/>
                </a:cubicBezTo>
                <a:cubicBezTo>
                  <a:pt x="20" y="39"/>
                  <a:pt x="22" y="39"/>
                  <a:pt x="23" y="39"/>
                </a:cubicBezTo>
                <a:cubicBezTo>
                  <a:pt x="24" y="38"/>
                  <a:pt x="25" y="37"/>
                  <a:pt x="25" y="34"/>
                </a:cubicBezTo>
                <a:cubicBezTo>
                  <a:pt x="25" y="26"/>
                  <a:pt x="25" y="26"/>
                  <a:pt x="25" y="26"/>
                </a:cubicBezTo>
                <a:cubicBezTo>
                  <a:pt x="128" y="26"/>
                  <a:pt x="128" y="26"/>
                  <a:pt x="128" y="26"/>
                </a:cubicBezTo>
                <a:cubicBezTo>
                  <a:pt x="128" y="34"/>
                  <a:pt x="128" y="34"/>
                  <a:pt x="128" y="34"/>
                </a:cubicBezTo>
                <a:cubicBezTo>
                  <a:pt x="128" y="37"/>
                  <a:pt x="129" y="38"/>
                  <a:pt x="130" y="39"/>
                </a:cubicBezTo>
                <a:cubicBezTo>
                  <a:pt x="132" y="39"/>
                  <a:pt x="133" y="39"/>
                  <a:pt x="135" y="38"/>
                </a:cubicBezTo>
                <a:cubicBezTo>
                  <a:pt x="151" y="25"/>
                  <a:pt x="151" y="25"/>
                  <a:pt x="151" y="25"/>
                </a:cubicBezTo>
                <a:cubicBezTo>
                  <a:pt x="153" y="23"/>
                  <a:pt x="154" y="22"/>
                  <a:pt x="154" y="20"/>
                </a:cubicBezTo>
                <a:cubicBezTo>
                  <a:pt x="154" y="18"/>
                  <a:pt x="153" y="16"/>
                  <a:pt x="151" y="15"/>
                </a:cubicBezTo>
                <a:close/>
                <a:moveTo>
                  <a:pt x="151" y="15"/>
                </a:moveTo>
                <a:cubicBezTo>
                  <a:pt x="151" y="15"/>
                  <a:pt x="151" y="15"/>
                  <a:pt x="151" y="1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45" name="Freeform 186"/>
          <p:cNvSpPr>
            <a:spLocks noEditPoints="1"/>
          </p:cNvSpPr>
          <p:nvPr/>
        </p:nvSpPr>
        <p:spPr bwMode="auto">
          <a:xfrm>
            <a:off x="6376988" y="1392239"/>
            <a:ext cx="152400" cy="112713"/>
          </a:xfrm>
          <a:custGeom>
            <a:avLst/>
            <a:gdLst>
              <a:gd name="T0" fmla="*/ 155 w 155"/>
              <a:gd name="T1" fmla="*/ 11 h 116"/>
              <a:gd name="T2" fmla="*/ 152 w 155"/>
              <a:gd name="T3" fmla="*/ 0 h 116"/>
              <a:gd name="T4" fmla="*/ 147 w 155"/>
              <a:gd name="T5" fmla="*/ 1 h 116"/>
              <a:gd name="T6" fmla="*/ 142 w 155"/>
              <a:gd name="T7" fmla="*/ 3 h 116"/>
              <a:gd name="T8" fmla="*/ 107 w 155"/>
              <a:gd name="T9" fmla="*/ 3 h 116"/>
              <a:gd name="T10" fmla="*/ 50 w 155"/>
              <a:gd name="T11" fmla="*/ 3 h 116"/>
              <a:gd name="T12" fmla="*/ 35 w 155"/>
              <a:gd name="T13" fmla="*/ 3 h 116"/>
              <a:gd name="T14" fmla="*/ 8 w 155"/>
              <a:gd name="T15" fmla="*/ 0 h 116"/>
              <a:gd name="T16" fmla="*/ 0 w 155"/>
              <a:gd name="T17" fmla="*/ 39 h 116"/>
              <a:gd name="T18" fmla="*/ 8 w 155"/>
              <a:gd name="T19" fmla="*/ 42 h 116"/>
              <a:gd name="T20" fmla="*/ 12 w 155"/>
              <a:gd name="T21" fmla="*/ 30 h 116"/>
              <a:gd name="T22" fmla="*/ 17 w 155"/>
              <a:gd name="T23" fmla="*/ 19 h 116"/>
              <a:gd name="T24" fmla="*/ 47 w 155"/>
              <a:gd name="T25" fmla="*/ 15 h 116"/>
              <a:gd name="T26" fmla="*/ 63 w 155"/>
              <a:gd name="T27" fmla="*/ 17 h 116"/>
              <a:gd name="T28" fmla="*/ 64 w 155"/>
              <a:gd name="T29" fmla="*/ 46 h 116"/>
              <a:gd name="T30" fmla="*/ 64 w 155"/>
              <a:gd name="T31" fmla="*/ 95 h 116"/>
              <a:gd name="T32" fmla="*/ 47 w 155"/>
              <a:gd name="T33" fmla="*/ 105 h 116"/>
              <a:gd name="T34" fmla="*/ 39 w 155"/>
              <a:gd name="T35" fmla="*/ 111 h 116"/>
              <a:gd name="T36" fmla="*/ 39 w 155"/>
              <a:gd name="T37" fmla="*/ 116 h 116"/>
              <a:gd name="T38" fmla="*/ 70 w 155"/>
              <a:gd name="T39" fmla="*/ 115 h 116"/>
              <a:gd name="T40" fmla="*/ 113 w 155"/>
              <a:gd name="T41" fmla="*/ 116 h 116"/>
              <a:gd name="T42" fmla="*/ 117 w 155"/>
              <a:gd name="T43" fmla="*/ 113 h 116"/>
              <a:gd name="T44" fmla="*/ 111 w 155"/>
              <a:gd name="T45" fmla="*/ 107 h 116"/>
              <a:gd name="T46" fmla="*/ 102 w 155"/>
              <a:gd name="T47" fmla="*/ 104 h 116"/>
              <a:gd name="T48" fmla="*/ 91 w 155"/>
              <a:gd name="T49" fmla="*/ 100 h 116"/>
              <a:gd name="T50" fmla="*/ 90 w 155"/>
              <a:gd name="T51" fmla="*/ 77 h 116"/>
              <a:gd name="T52" fmla="*/ 90 w 155"/>
              <a:gd name="T53" fmla="*/ 46 h 116"/>
              <a:gd name="T54" fmla="*/ 91 w 155"/>
              <a:gd name="T55" fmla="*/ 17 h 116"/>
              <a:gd name="T56" fmla="*/ 117 w 155"/>
              <a:gd name="T57" fmla="*/ 16 h 116"/>
              <a:gd name="T58" fmla="*/ 136 w 155"/>
              <a:gd name="T59" fmla="*/ 16 h 116"/>
              <a:gd name="T60" fmla="*/ 140 w 155"/>
              <a:gd name="T61" fmla="*/ 21 h 116"/>
              <a:gd name="T62" fmla="*/ 143 w 155"/>
              <a:gd name="T63" fmla="*/ 34 h 116"/>
              <a:gd name="T64" fmla="*/ 155 w 155"/>
              <a:gd name="T65" fmla="*/ 45 h 116"/>
              <a:gd name="T66" fmla="*/ 155 w 155"/>
              <a:gd name="T67" fmla="*/ 34 h 116"/>
              <a:gd name="T68" fmla="*/ 155 w 155"/>
              <a:gd name="T69" fmla="*/ 2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16">
                <a:moveTo>
                  <a:pt x="155" y="24"/>
                </a:moveTo>
                <a:cubicBezTo>
                  <a:pt x="155" y="15"/>
                  <a:pt x="155" y="11"/>
                  <a:pt x="155" y="11"/>
                </a:cubicBezTo>
                <a:cubicBezTo>
                  <a:pt x="155" y="0"/>
                  <a:pt x="155" y="0"/>
                  <a:pt x="155" y="0"/>
                </a:cubicBezTo>
                <a:cubicBezTo>
                  <a:pt x="154" y="0"/>
                  <a:pt x="153" y="0"/>
                  <a:pt x="152" y="0"/>
                </a:cubicBezTo>
                <a:cubicBezTo>
                  <a:pt x="148" y="0"/>
                  <a:pt x="148" y="0"/>
                  <a:pt x="148" y="0"/>
                </a:cubicBezTo>
                <a:cubicBezTo>
                  <a:pt x="147" y="1"/>
                  <a:pt x="147" y="1"/>
                  <a:pt x="147" y="1"/>
                </a:cubicBezTo>
                <a:cubicBezTo>
                  <a:pt x="147" y="1"/>
                  <a:pt x="146" y="2"/>
                  <a:pt x="145" y="2"/>
                </a:cubicBezTo>
                <a:cubicBezTo>
                  <a:pt x="144" y="3"/>
                  <a:pt x="143" y="3"/>
                  <a:pt x="142" y="3"/>
                </a:cubicBezTo>
                <a:cubicBezTo>
                  <a:pt x="139" y="3"/>
                  <a:pt x="139" y="3"/>
                  <a:pt x="139" y="3"/>
                </a:cubicBezTo>
                <a:cubicBezTo>
                  <a:pt x="107" y="3"/>
                  <a:pt x="107" y="3"/>
                  <a:pt x="107" y="3"/>
                </a:cubicBezTo>
                <a:cubicBezTo>
                  <a:pt x="62" y="3"/>
                  <a:pt x="62" y="3"/>
                  <a:pt x="62" y="3"/>
                </a:cubicBezTo>
                <a:cubicBezTo>
                  <a:pt x="50" y="3"/>
                  <a:pt x="50" y="3"/>
                  <a:pt x="50" y="3"/>
                </a:cubicBezTo>
                <a:cubicBezTo>
                  <a:pt x="48" y="3"/>
                  <a:pt x="48" y="3"/>
                  <a:pt x="48" y="3"/>
                </a:cubicBezTo>
                <a:cubicBezTo>
                  <a:pt x="35" y="3"/>
                  <a:pt x="35" y="3"/>
                  <a:pt x="35" y="3"/>
                </a:cubicBezTo>
                <a:cubicBezTo>
                  <a:pt x="22" y="3"/>
                  <a:pt x="15" y="3"/>
                  <a:pt x="14" y="3"/>
                </a:cubicBezTo>
                <a:cubicBezTo>
                  <a:pt x="8" y="0"/>
                  <a:pt x="8" y="0"/>
                  <a:pt x="8" y="0"/>
                </a:cubicBezTo>
                <a:cubicBezTo>
                  <a:pt x="0" y="0"/>
                  <a:pt x="0" y="0"/>
                  <a:pt x="0" y="0"/>
                </a:cubicBezTo>
                <a:cubicBezTo>
                  <a:pt x="0" y="39"/>
                  <a:pt x="0" y="39"/>
                  <a:pt x="0" y="39"/>
                </a:cubicBezTo>
                <a:cubicBezTo>
                  <a:pt x="1" y="40"/>
                  <a:pt x="3" y="41"/>
                  <a:pt x="6" y="43"/>
                </a:cubicBezTo>
                <a:cubicBezTo>
                  <a:pt x="6" y="43"/>
                  <a:pt x="7" y="43"/>
                  <a:pt x="8" y="42"/>
                </a:cubicBezTo>
                <a:cubicBezTo>
                  <a:pt x="9" y="41"/>
                  <a:pt x="9" y="40"/>
                  <a:pt x="10" y="39"/>
                </a:cubicBezTo>
                <a:cubicBezTo>
                  <a:pt x="10" y="37"/>
                  <a:pt x="11" y="34"/>
                  <a:pt x="12" y="30"/>
                </a:cubicBezTo>
                <a:cubicBezTo>
                  <a:pt x="13" y="27"/>
                  <a:pt x="14" y="24"/>
                  <a:pt x="14" y="23"/>
                </a:cubicBezTo>
                <a:cubicBezTo>
                  <a:pt x="15" y="21"/>
                  <a:pt x="16" y="20"/>
                  <a:pt x="17" y="19"/>
                </a:cubicBezTo>
                <a:cubicBezTo>
                  <a:pt x="18" y="19"/>
                  <a:pt x="22" y="18"/>
                  <a:pt x="30" y="17"/>
                </a:cubicBezTo>
                <a:cubicBezTo>
                  <a:pt x="38" y="16"/>
                  <a:pt x="44" y="15"/>
                  <a:pt x="47" y="15"/>
                </a:cubicBezTo>
                <a:cubicBezTo>
                  <a:pt x="54" y="15"/>
                  <a:pt x="59" y="16"/>
                  <a:pt x="62" y="16"/>
                </a:cubicBezTo>
                <a:cubicBezTo>
                  <a:pt x="63" y="16"/>
                  <a:pt x="63" y="16"/>
                  <a:pt x="63" y="17"/>
                </a:cubicBezTo>
                <a:cubicBezTo>
                  <a:pt x="64" y="17"/>
                  <a:pt x="64" y="17"/>
                  <a:pt x="64" y="18"/>
                </a:cubicBezTo>
                <a:cubicBezTo>
                  <a:pt x="64" y="19"/>
                  <a:pt x="64" y="28"/>
                  <a:pt x="64" y="46"/>
                </a:cubicBezTo>
                <a:cubicBezTo>
                  <a:pt x="65" y="51"/>
                  <a:pt x="65" y="51"/>
                  <a:pt x="65" y="51"/>
                </a:cubicBezTo>
                <a:cubicBezTo>
                  <a:pt x="65" y="71"/>
                  <a:pt x="65" y="85"/>
                  <a:pt x="64" y="95"/>
                </a:cubicBezTo>
                <a:cubicBezTo>
                  <a:pt x="64" y="97"/>
                  <a:pt x="64" y="99"/>
                  <a:pt x="63" y="100"/>
                </a:cubicBezTo>
                <a:cubicBezTo>
                  <a:pt x="62" y="101"/>
                  <a:pt x="56" y="103"/>
                  <a:pt x="47" y="105"/>
                </a:cubicBezTo>
                <a:cubicBezTo>
                  <a:pt x="43" y="106"/>
                  <a:pt x="40" y="108"/>
                  <a:pt x="39" y="110"/>
                </a:cubicBezTo>
                <a:cubicBezTo>
                  <a:pt x="39" y="111"/>
                  <a:pt x="39" y="111"/>
                  <a:pt x="39" y="111"/>
                </a:cubicBezTo>
                <a:cubicBezTo>
                  <a:pt x="39" y="114"/>
                  <a:pt x="39" y="114"/>
                  <a:pt x="39" y="114"/>
                </a:cubicBezTo>
                <a:cubicBezTo>
                  <a:pt x="39" y="114"/>
                  <a:pt x="39" y="115"/>
                  <a:pt x="39" y="116"/>
                </a:cubicBezTo>
                <a:cubicBezTo>
                  <a:pt x="41" y="116"/>
                  <a:pt x="43" y="116"/>
                  <a:pt x="46" y="116"/>
                </a:cubicBezTo>
                <a:cubicBezTo>
                  <a:pt x="56" y="115"/>
                  <a:pt x="64" y="115"/>
                  <a:pt x="70" y="115"/>
                </a:cubicBezTo>
                <a:cubicBezTo>
                  <a:pt x="81" y="115"/>
                  <a:pt x="89" y="115"/>
                  <a:pt x="94" y="115"/>
                </a:cubicBezTo>
                <a:cubicBezTo>
                  <a:pt x="99" y="116"/>
                  <a:pt x="105" y="116"/>
                  <a:pt x="113" y="116"/>
                </a:cubicBezTo>
                <a:cubicBezTo>
                  <a:pt x="114" y="116"/>
                  <a:pt x="115" y="116"/>
                  <a:pt x="116" y="116"/>
                </a:cubicBezTo>
                <a:cubicBezTo>
                  <a:pt x="116" y="115"/>
                  <a:pt x="117" y="114"/>
                  <a:pt x="117" y="113"/>
                </a:cubicBezTo>
                <a:cubicBezTo>
                  <a:pt x="117" y="113"/>
                  <a:pt x="116" y="111"/>
                  <a:pt x="116" y="108"/>
                </a:cubicBezTo>
                <a:cubicBezTo>
                  <a:pt x="115" y="108"/>
                  <a:pt x="113" y="107"/>
                  <a:pt x="111" y="107"/>
                </a:cubicBezTo>
                <a:cubicBezTo>
                  <a:pt x="110" y="106"/>
                  <a:pt x="109" y="106"/>
                  <a:pt x="107" y="105"/>
                </a:cubicBezTo>
                <a:cubicBezTo>
                  <a:pt x="105" y="105"/>
                  <a:pt x="103" y="104"/>
                  <a:pt x="102" y="104"/>
                </a:cubicBezTo>
                <a:cubicBezTo>
                  <a:pt x="101" y="104"/>
                  <a:pt x="100" y="103"/>
                  <a:pt x="100" y="103"/>
                </a:cubicBezTo>
                <a:cubicBezTo>
                  <a:pt x="98" y="103"/>
                  <a:pt x="95" y="102"/>
                  <a:pt x="91" y="100"/>
                </a:cubicBezTo>
                <a:cubicBezTo>
                  <a:pt x="91" y="98"/>
                  <a:pt x="90" y="95"/>
                  <a:pt x="90" y="92"/>
                </a:cubicBezTo>
                <a:cubicBezTo>
                  <a:pt x="90" y="77"/>
                  <a:pt x="90" y="77"/>
                  <a:pt x="90" y="77"/>
                </a:cubicBezTo>
                <a:cubicBezTo>
                  <a:pt x="90" y="40"/>
                  <a:pt x="90" y="40"/>
                  <a:pt x="90" y="40"/>
                </a:cubicBezTo>
                <a:cubicBezTo>
                  <a:pt x="90" y="46"/>
                  <a:pt x="90" y="46"/>
                  <a:pt x="90" y="46"/>
                </a:cubicBezTo>
                <a:cubicBezTo>
                  <a:pt x="90" y="30"/>
                  <a:pt x="90" y="30"/>
                  <a:pt x="90" y="30"/>
                </a:cubicBezTo>
                <a:cubicBezTo>
                  <a:pt x="90" y="28"/>
                  <a:pt x="90" y="23"/>
                  <a:pt x="91" y="17"/>
                </a:cubicBezTo>
                <a:cubicBezTo>
                  <a:pt x="93" y="16"/>
                  <a:pt x="97" y="16"/>
                  <a:pt x="104" y="16"/>
                </a:cubicBezTo>
                <a:cubicBezTo>
                  <a:pt x="106" y="16"/>
                  <a:pt x="111" y="16"/>
                  <a:pt x="117" y="16"/>
                </a:cubicBezTo>
                <a:cubicBezTo>
                  <a:pt x="122" y="16"/>
                  <a:pt x="127" y="16"/>
                  <a:pt x="131" y="16"/>
                </a:cubicBezTo>
                <a:cubicBezTo>
                  <a:pt x="134" y="16"/>
                  <a:pt x="136" y="16"/>
                  <a:pt x="136" y="16"/>
                </a:cubicBezTo>
                <a:cubicBezTo>
                  <a:pt x="137" y="16"/>
                  <a:pt x="138" y="17"/>
                  <a:pt x="139" y="18"/>
                </a:cubicBezTo>
                <a:cubicBezTo>
                  <a:pt x="139" y="18"/>
                  <a:pt x="140" y="19"/>
                  <a:pt x="140" y="21"/>
                </a:cubicBezTo>
                <a:cubicBezTo>
                  <a:pt x="140" y="23"/>
                  <a:pt x="140" y="25"/>
                  <a:pt x="141" y="28"/>
                </a:cubicBezTo>
                <a:cubicBezTo>
                  <a:pt x="141" y="30"/>
                  <a:pt x="142" y="32"/>
                  <a:pt x="143" y="34"/>
                </a:cubicBezTo>
                <a:cubicBezTo>
                  <a:pt x="144" y="40"/>
                  <a:pt x="146" y="44"/>
                  <a:pt x="148" y="47"/>
                </a:cubicBezTo>
                <a:cubicBezTo>
                  <a:pt x="150" y="47"/>
                  <a:pt x="152" y="46"/>
                  <a:pt x="155" y="45"/>
                </a:cubicBezTo>
                <a:cubicBezTo>
                  <a:pt x="155" y="44"/>
                  <a:pt x="155" y="42"/>
                  <a:pt x="155" y="40"/>
                </a:cubicBezTo>
                <a:cubicBezTo>
                  <a:pt x="155" y="34"/>
                  <a:pt x="155" y="34"/>
                  <a:pt x="155" y="34"/>
                </a:cubicBezTo>
                <a:lnTo>
                  <a:pt x="155" y="24"/>
                </a:lnTo>
                <a:close/>
                <a:moveTo>
                  <a:pt x="155" y="24"/>
                </a:moveTo>
                <a:cubicBezTo>
                  <a:pt x="155" y="24"/>
                  <a:pt x="155" y="24"/>
                  <a:pt x="155" y="2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46" name="Freeform 187"/>
          <p:cNvSpPr>
            <a:spLocks noEditPoints="1"/>
          </p:cNvSpPr>
          <p:nvPr/>
        </p:nvSpPr>
        <p:spPr bwMode="auto">
          <a:xfrm>
            <a:off x="977901" y="1730376"/>
            <a:ext cx="88900" cy="87313"/>
          </a:xfrm>
          <a:custGeom>
            <a:avLst/>
            <a:gdLst>
              <a:gd name="T0" fmla="*/ 58 w 89"/>
              <a:gd name="T1" fmla="*/ 43 h 89"/>
              <a:gd name="T2" fmla="*/ 76 w 89"/>
              <a:gd name="T3" fmla="*/ 17 h 89"/>
              <a:gd name="T4" fmla="*/ 88 w 89"/>
              <a:gd name="T5" fmla="*/ 17 h 89"/>
              <a:gd name="T6" fmla="*/ 88 w 89"/>
              <a:gd name="T7" fmla="*/ 0 h 89"/>
              <a:gd name="T8" fmla="*/ 63 w 89"/>
              <a:gd name="T9" fmla="*/ 0 h 89"/>
              <a:gd name="T10" fmla="*/ 49 w 89"/>
              <a:gd name="T11" fmla="*/ 23 h 89"/>
              <a:gd name="T12" fmla="*/ 46 w 89"/>
              <a:gd name="T13" fmla="*/ 27 h 89"/>
              <a:gd name="T14" fmla="*/ 45 w 89"/>
              <a:gd name="T15" fmla="*/ 29 h 89"/>
              <a:gd name="T16" fmla="*/ 45 w 89"/>
              <a:gd name="T17" fmla="*/ 29 h 89"/>
              <a:gd name="T18" fmla="*/ 44 w 89"/>
              <a:gd name="T19" fmla="*/ 27 h 89"/>
              <a:gd name="T20" fmla="*/ 42 w 89"/>
              <a:gd name="T21" fmla="*/ 23 h 89"/>
              <a:gd name="T22" fmla="*/ 28 w 89"/>
              <a:gd name="T23" fmla="*/ 0 h 89"/>
              <a:gd name="T24" fmla="*/ 1 w 89"/>
              <a:gd name="T25" fmla="*/ 0 h 89"/>
              <a:gd name="T26" fmla="*/ 1 w 89"/>
              <a:gd name="T27" fmla="*/ 17 h 89"/>
              <a:gd name="T28" fmla="*/ 14 w 89"/>
              <a:gd name="T29" fmla="*/ 17 h 89"/>
              <a:gd name="T30" fmla="*/ 32 w 89"/>
              <a:gd name="T31" fmla="*/ 44 h 89"/>
              <a:gd name="T32" fmla="*/ 13 w 89"/>
              <a:gd name="T33" fmla="*/ 72 h 89"/>
              <a:gd name="T34" fmla="*/ 0 w 89"/>
              <a:gd name="T35" fmla="*/ 72 h 89"/>
              <a:gd name="T36" fmla="*/ 0 w 89"/>
              <a:gd name="T37" fmla="*/ 89 h 89"/>
              <a:gd name="T38" fmla="*/ 26 w 89"/>
              <a:gd name="T39" fmla="*/ 89 h 89"/>
              <a:gd name="T40" fmla="*/ 41 w 89"/>
              <a:gd name="T41" fmla="*/ 64 h 89"/>
              <a:gd name="T42" fmla="*/ 44 w 89"/>
              <a:gd name="T43" fmla="*/ 60 h 89"/>
              <a:gd name="T44" fmla="*/ 44 w 89"/>
              <a:gd name="T45" fmla="*/ 58 h 89"/>
              <a:gd name="T46" fmla="*/ 45 w 89"/>
              <a:gd name="T47" fmla="*/ 58 h 89"/>
              <a:gd name="T48" fmla="*/ 46 w 89"/>
              <a:gd name="T49" fmla="*/ 60 h 89"/>
              <a:gd name="T50" fmla="*/ 48 w 89"/>
              <a:gd name="T51" fmla="*/ 64 h 89"/>
              <a:gd name="T52" fmla="*/ 64 w 89"/>
              <a:gd name="T53" fmla="*/ 89 h 89"/>
              <a:gd name="T54" fmla="*/ 89 w 89"/>
              <a:gd name="T55" fmla="*/ 89 h 89"/>
              <a:gd name="T56" fmla="*/ 89 w 89"/>
              <a:gd name="T57" fmla="*/ 72 h 89"/>
              <a:gd name="T58" fmla="*/ 78 w 89"/>
              <a:gd name="T59" fmla="*/ 72 h 89"/>
              <a:gd name="T60" fmla="*/ 58 w 89"/>
              <a:gd name="T61" fmla="*/ 43 h 89"/>
              <a:gd name="T62" fmla="*/ 58 w 89"/>
              <a:gd name="T63" fmla="*/ 43 h 89"/>
              <a:gd name="T64" fmla="*/ 58 w 89"/>
              <a:gd name="T65" fmla="*/ 4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9">
                <a:moveTo>
                  <a:pt x="58" y="43"/>
                </a:moveTo>
                <a:cubicBezTo>
                  <a:pt x="76" y="17"/>
                  <a:pt x="76" y="17"/>
                  <a:pt x="76" y="17"/>
                </a:cubicBezTo>
                <a:cubicBezTo>
                  <a:pt x="88" y="17"/>
                  <a:pt x="88" y="17"/>
                  <a:pt x="88" y="17"/>
                </a:cubicBezTo>
                <a:cubicBezTo>
                  <a:pt x="88" y="0"/>
                  <a:pt x="88" y="0"/>
                  <a:pt x="88" y="0"/>
                </a:cubicBezTo>
                <a:cubicBezTo>
                  <a:pt x="63" y="0"/>
                  <a:pt x="63" y="0"/>
                  <a:pt x="63" y="0"/>
                </a:cubicBezTo>
                <a:cubicBezTo>
                  <a:pt x="49" y="23"/>
                  <a:pt x="49" y="23"/>
                  <a:pt x="49" y="23"/>
                </a:cubicBezTo>
                <a:cubicBezTo>
                  <a:pt x="46" y="27"/>
                  <a:pt x="46" y="27"/>
                  <a:pt x="46" y="27"/>
                </a:cubicBezTo>
                <a:cubicBezTo>
                  <a:pt x="46" y="27"/>
                  <a:pt x="45" y="28"/>
                  <a:pt x="45" y="29"/>
                </a:cubicBezTo>
                <a:cubicBezTo>
                  <a:pt x="45" y="29"/>
                  <a:pt x="45" y="29"/>
                  <a:pt x="45" y="29"/>
                </a:cubicBezTo>
                <a:cubicBezTo>
                  <a:pt x="45" y="28"/>
                  <a:pt x="44" y="27"/>
                  <a:pt x="44" y="27"/>
                </a:cubicBezTo>
                <a:cubicBezTo>
                  <a:pt x="42" y="24"/>
                  <a:pt x="42" y="23"/>
                  <a:pt x="42" y="23"/>
                </a:cubicBezTo>
                <a:cubicBezTo>
                  <a:pt x="28" y="0"/>
                  <a:pt x="28" y="0"/>
                  <a:pt x="28" y="0"/>
                </a:cubicBezTo>
                <a:cubicBezTo>
                  <a:pt x="1" y="0"/>
                  <a:pt x="1" y="0"/>
                  <a:pt x="1" y="0"/>
                </a:cubicBezTo>
                <a:cubicBezTo>
                  <a:pt x="1" y="17"/>
                  <a:pt x="1" y="17"/>
                  <a:pt x="1" y="17"/>
                </a:cubicBezTo>
                <a:cubicBezTo>
                  <a:pt x="14" y="17"/>
                  <a:pt x="14" y="17"/>
                  <a:pt x="14" y="17"/>
                </a:cubicBezTo>
                <a:cubicBezTo>
                  <a:pt x="32" y="44"/>
                  <a:pt x="32" y="44"/>
                  <a:pt x="32" y="44"/>
                </a:cubicBezTo>
                <a:cubicBezTo>
                  <a:pt x="13" y="72"/>
                  <a:pt x="13" y="72"/>
                  <a:pt x="13" y="72"/>
                </a:cubicBezTo>
                <a:cubicBezTo>
                  <a:pt x="0" y="72"/>
                  <a:pt x="0" y="72"/>
                  <a:pt x="0" y="72"/>
                </a:cubicBezTo>
                <a:cubicBezTo>
                  <a:pt x="0" y="89"/>
                  <a:pt x="0" y="89"/>
                  <a:pt x="0" y="89"/>
                </a:cubicBezTo>
                <a:cubicBezTo>
                  <a:pt x="26" y="89"/>
                  <a:pt x="26" y="89"/>
                  <a:pt x="26" y="89"/>
                </a:cubicBezTo>
                <a:cubicBezTo>
                  <a:pt x="41" y="64"/>
                  <a:pt x="41" y="64"/>
                  <a:pt x="41" y="64"/>
                </a:cubicBezTo>
                <a:cubicBezTo>
                  <a:pt x="42" y="62"/>
                  <a:pt x="43" y="61"/>
                  <a:pt x="44" y="60"/>
                </a:cubicBezTo>
                <a:cubicBezTo>
                  <a:pt x="44" y="58"/>
                  <a:pt x="44" y="58"/>
                  <a:pt x="44" y="58"/>
                </a:cubicBezTo>
                <a:cubicBezTo>
                  <a:pt x="45" y="58"/>
                  <a:pt x="45" y="58"/>
                  <a:pt x="45" y="58"/>
                </a:cubicBezTo>
                <a:cubicBezTo>
                  <a:pt x="45" y="58"/>
                  <a:pt x="45" y="59"/>
                  <a:pt x="46" y="60"/>
                </a:cubicBezTo>
                <a:cubicBezTo>
                  <a:pt x="48" y="64"/>
                  <a:pt x="48" y="64"/>
                  <a:pt x="48" y="64"/>
                </a:cubicBezTo>
                <a:cubicBezTo>
                  <a:pt x="64" y="89"/>
                  <a:pt x="64" y="89"/>
                  <a:pt x="64" y="89"/>
                </a:cubicBezTo>
                <a:cubicBezTo>
                  <a:pt x="89" y="89"/>
                  <a:pt x="89" y="89"/>
                  <a:pt x="89" y="89"/>
                </a:cubicBezTo>
                <a:cubicBezTo>
                  <a:pt x="89" y="72"/>
                  <a:pt x="89" y="72"/>
                  <a:pt x="89" y="72"/>
                </a:cubicBezTo>
                <a:cubicBezTo>
                  <a:pt x="78" y="72"/>
                  <a:pt x="78" y="72"/>
                  <a:pt x="78" y="72"/>
                </a:cubicBezTo>
                <a:lnTo>
                  <a:pt x="58" y="43"/>
                </a:lnTo>
                <a:close/>
                <a:moveTo>
                  <a:pt x="58" y="43"/>
                </a:moveTo>
                <a:cubicBezTo>
                  <a:pt x="58" y="43"/>
                  <a:pt x="58" y="43"/>
                  <a:pt x="58" y="4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47" name="Freeform 188"/>
          <p:cNvSpPr>
            <a:spLocks noEditPoints="1"/>
          </p:cNvSpPr>
          <p:nvPr/>
        </p:nvSpPr>
        <p:spPr bwMode="auto">
          <a:xfrm>
            <a:off x="1076327" y="1770064"/>
            <a:ext cx="52387" cy="73025"/>
          </a:xfrm>
          <a:custGeom>
            <a:avLst/>
            <a:gdLst>
              <a:gd name="T0" fmla="*/ 39 w 52"/>
              <a:gd name="T1" fmla="*/ 54 h 74"/>
              <a:gd name="T2" fmla="*/ 39 w 52"/>
              <a:gd name="T3" fmla="*/ 62 h 74"/>
              <a:gd name="T4" fmla="*/ 16 w 52"/>
              <a:gd name="T5" fmla="*/ 62 h 74"/>
              <a:gd name="T6" fmla="*/ 20 w 52"/>
              <a:gd name="T7" fmla="*/ 54 h 74"/>
              <a:gd name="T8" fmla="*/ 29 w 52"/>
              <a:gd name="T9" fmla="*/ 48 h 74"/>
              <a:gd name="T10" fmla="*/ 39 w 52"/>
              <a:gd name="T11" fmla="*/ 42 h 74"/>
              <a:gd name="T12" fmla="*/ 47 w 52"/>
              <a:gd name="T13" fmla="*/ 34 h 74"/>
              <a:gd name="T14" fmla="*/ 51 w 52"/>
              <a:gd name="T15" fmla="*/ 22 h 74"/>
              <a:gd name="T16" fmla="*/ 44 w 52"/>
              <a:gd name="T17" fmla="*/ 6 h 74"/>
              <a:gd name="T18" fmla="*/ 26 w 52"/>
              <a:gd name="T19" fmla="*/ 0 h 74"/>
              <a:gd name="T20" fmla="*/ 8 w 52"/>
              <a:gd name="T21" fmla="*/ 7 h 74"/>
              <a:gd name="T22" fmla="*/ 1 w 52"/>
              <a:gd name="T23" fmla="*/ 13 h 74"/>
              <a:gd name="T24" fmla="*/ 12 w 52"/>
              <a:gd name="T25" fmla="*/ 22 h 74"/>
              <a:gd name="T26" fmla="*/ 15 w 52"/>
              <a:gd name="T27" fmla="*/ 19 h 74"/>
              <a:gd name="T28" fmla="*/ 25 w 52"/>
              <a:gd name="T29" fmla="*/ 15 h 74"/>
              <a:gd name="T30" fmla="*/ 32 w 52"/>
              <a:gd name="T31" fmla="*/ 17 h 74"/>
              <a:gd name="T32" fmla="*/ 35 w 52"/>
              <a:gd name="T33" fmla="*/ 23 h 74"/>
              <a:gd name="T34" fmla="*/ 32 w 52"/>
              <a:gd name="T35" fmla="*/ 30 h 74"/>
              <a:gd name="T36" fmla="*/ 26 w 52"/>
              <a:gd name="T37" fmla="*/ 35 h 74"/>
              <a:gd name="T38" fmla="*/ 17 w 52"/>
              <a:gd name="T39" fmla="*/ 40 h 74"/>
              <a:gd name="T40" fmla="*/ 9 w 52"/>
              <a:gd name="T41" fmla="*/ 47 h 74"/>
              <a:gd name="T42" fmla="*/ 3 w 52"/>
              <a:gd name="T43" fmla="*/ 55 h 74"/>
              <a:gd name="T44" fmla="*/ 0 w 52"/>
              <a:gd name="T45" fmla="*/ 67 h 74"/>
              <a:gd name="T46" fmla="*/ 0 w 52"/>
              <a:gd name="T47" fmla="*/ 71 h 74"/>
              <a:gd name="T48" fmla="*/ 1 w 52"/>
              <a:gd name="T49" fmla="*/ 74 h 74"/>
              <a:gd name="T50" fmla="*/ 52 w 52"/>
              <a:gd name="T51" fmla="*/ 74 h 74"/>
              <a:gd name="T52" fmla="*/ 52 w 52"/>
              <a:gd name="T53" fmla="*/ 54 h 74"/>
              <a:gd name="T54" fmla="*/ 39 w 52"/>
              <a:gd name="T55" fmla="*/ 54 h 74"/>
              <a:gd name="T56" fmla="*/ 39 w 52"/>
              <a:gd name="T57" fmla="*/ 54 h 74"/>
              <a:gd name="T58" fmla="*/ 39 w 52"/>
              <a:gd name="T59"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74">
                <a:moveTo>
                  <a:pt x="39" y="54"/>
                </a:moveTo>
                <a:cubicBezTo>
                  <a:pt x="39" y="62"/>
                  <a:pt x="39" y="62"/>
                  <a:pt x="39" y="62"/>
                </a:cubicBezTo>
                <a:cubicBezTo>
                  <a:pt x="16" y="62"/>
                  <a:pt x="16" y="62"/>
                  <a:pt x="16" y="62"/>
                </a:cubicBezTo>
                <a:cubicBezTo>
                  <a:pt x="17" y="59"/>
                  <a:pt x="18" y="57"/>
                  <a:pt x="20" y="54"/>
                </a:cubicBezTo>
                <a:cubicBezTo>
                  <a:pt x="23" y="52"/>
                  <a:pt x="26" y="50"/>
                  <a:pt x="29" y="48"/>
                </a:cubicBezTo>
                <a:cubicBezTo>
                  <a:pt x="32" y="46"/>
                  <a:pt x="36" y="44"/>
                  <a:pt x="39" y="42"/>
                </a:cubicBezTo>
                <a:cubicBezTo>
                  <a:pt x="42" y="40"/>
                  <a:pt x="45" y="37"/>
                  <a:pt x="47" y="34"/>
                </a:cubicBezTo>
                <a:cubicBezTo>
                  <a:pt x="49" y="30"/>
                  <a:pt x="51" y="26"/>
                  <a:pt x="51" y="22"/>
                </a:cubicBezTo>
                <a:cubicBezTo>
                  <a:pt x="51" y="15"/>
                  <a:pt x="48" y="10"/>
                  <a:pt x="44" y="6"/>
                </a:cubicBezTo>
                <a:cubicBezTo>
                  <a:pt x="39" y="2"/>
                  <a:pt x="33" y="0"/>
                  <a:pt x="26" y="0"/>
                </a:cubicBezTo>
                <a:cubicBezTo>
                  <a:pt x="19" y="0"/>
                  <a:pt x="13" y="2"/>
                  <a:pt x="8" y="7"/>
                </a:cubicBezTo>
                <a:cubicBezTo>
                  <a:pt x="5" y="9"/>
                  <a:pt x="3" y="11"/>
                  <a:pt x="1" y="13"/>
                </a:cubicBezTo>
                <a:cubicBezTo>
                  <a:pt x="12" y="22"/>
                  <a:pt x="12" y="22"/>
                  <a:pt x="12" y="22"/>
                </a:cubicBezTo>
                <a:cubicBezTo>
                  <a:pt x="13" y="21"/>
                  <a:pt x="14" y="19"/>
                  <a:pt x="15" y="19"/>
                </a:cubicBezTo>
                <a:cubicBezTo>
                  <a:pt x="18" y="16"/>
                  <a:pt x="22" y="15"/>
                  <a:pt x="25" y="15"/>
                </a:cubicBezTo>
                <a:cubicBezTo>
                  <a:pt x="28" y="15"/>
                  <a:pt x="30" y="15"/>
                  <a:pt x="32" y="17"/>
                </a:cubicBezTo>
                <a:cubicBezTo>
                  <a:pt x="34" y="19"/>
                  <a:pt x="35" y="21"/>
                  <a:pt x="35" y="23"/>
                </a:cubicBezTo>
                <a:cubicBezTo>
                  <a:pt x="35" y="25"/>
                  <a:pt x="34" y="28"/>
                  <a:pt x="32" y="30"/>
                </a:cubicBezTo>
                <a:cubicBezTo>
                  <a:pt x="31" y="32"/>
                  <a:pt x="28" y="33"/>
                  <a:pt x="26" y="35"/>
                </a:cubicBezTo>
                <a:cubicBezTo>
                  <a:pt x="23" y="36"/>
                  <a:pt x="20" y="38"/>
                  <a:pt x="17" y="40"/>
                </a:cubicBezTo>
                <a:cubicBezTo>
                  <a:pt x="15" y="42"/>
                  <a:pt x="12" y="45"/>
                  <a:pt x="9" y="47"/>
                </a:cubicBezTo>
                <a:cubicBezTo>
                  <a:pt x="7" y="49"/>
                  <a:pt x="4" y="52"/>
                  <a:pt x="3" y="55"/>
                </a:cubicBezTo>
                <a:cubicBezTo>
                  <a:pt x="1" y="59"/>
                  <a:pt x="0" y="63"/>
                  <a:pt x="0" y="67"/>
                </a:cubicBezTo>
                <a:cubicBezTo>
                  <a:pt x="0" y="67"/>
                  <a:pt x="0" y="68"/>
                  <a:pt x="0" y="71"/>
                </a:cubicBezTo>
                <a:cubicBezTo>
                  <a:pt x="1" y="74"/>
                  <a:pt x="1" y="74"/>
                  <a:pt x="1" y="74"/>
                </a:cubicBezTo>
                <a:cubicBezTo>
                  <a:pt x="52" y="74"/>
                  <a:pt x="52" y="74"/>
                  <a:pt x="52" y="74"/>
                </a:cubicBezTo>
                <a:cubicBezTo>
                  <a:pt x="52" y="54"/>
                  <a:pt x="52" y="54"/>
                  <a:pt x="52" y="54"/>
                </a:cubicBezTo>
                <a:lnTo>
                  <a:pt x="39" y="54"/>
                </a:lnTo>
                <a:close/>
                <a:moveTo>
                  <a:pt x="39" y="54"/>
                </a:moveTo>
                <a:cubicBezTo>
                  <a:pt x="39" y="54"/>
                  <a:pt x="39" y="54"/>
                  <a:pt x="39" y="5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48" name="Freeform 189"/>
          <p:cNvSpPr>
            <a:spLocks noEditPoints="1"/>
          </p:cNvSpPr>
          <p:nvPr/>
        </p:nvSpPr>
        <p:spPr bwMode="auto">
          <a:xfrm>
            <a:off x="1277938" y="1681164"/>
            <a:ext cx="36512" cy="53975"/>
          </a:xfrm>
          <a:custGeom>
            <a:avLst/>
            <a:gdLst>
              <a:gd name="T0" fmla="*/ 26 w 38"/>
              <a:gd name="T1" fmla="*/ 0 h 55"/>
              <a:gd name="T2" fmla="*/ 15 w 38"/>
              <a:gd name="T3" fmla="*/ 0 h 55"/>
              <a:gd name="T4" fmla="*/ 0 w 38"/>
              <a:gd name="T5" fmla="*/ 14 h 55"/>
              <a:gd name="T6" fmla="*/ 8 w 38"/>
              <a:gd name="T7" fmla="*/ 22 h 55"/>
              <a:gd name="T8" fmla="*/ 13 w 38"/>
              <a:gd name="T9" fmla="*/ 17 h 55"/>
              <a:gd name="T10" fmla="*/ 13 w 38"/>
              <a:gd name="T11" fmla="*/ 17 h 55"/>
              <a:gd name="T12" fmla="*/ 13 w 38"/>
              <a:gd name="T13" fmla="*/ 18 h 55"/>
              <a:gd name="T14" fmla="*/ 13 w 38"/>
              <a:gd name="T15" fmla="*/ 31 h 55"/>
              <a:gd name="T16" fmla="*/ 13 w 38"/>
              <a:gd name="T17" fmla="*/ 44 h 55"/>
              <a:gd name="T18" fmla="*/ 2 w 38"/>
              <a:gd name="T19" fmla="*/ 44 h 55"/>
              <a:gd name="T20" fmla="*/ 2 w 38"/>
              <a:gd name="T21" fmla="*/ 55 h 55"/>
              <a:gd name="T22" fmla="*/ 38 w 38"/>
              <a:gd name="T23" fmla="*/ 55 h 55"/>
              <a:gd name="T24" fmla="*/ 38 w 38"/>
              <a:gd name="T25" fmla="*/ 44 h 55"/>
              <a:gd name="T26" fmla="*/ 26 w 38"/>
              <a:gd name="T27" fmla="*/ 44 h 55"/>
              <a:gd name="T28" fmla="*/ 26 w 38"/>
              <a:gd name="T29" fmla="*/ 0 h 55"/>
              <a:gd name="T30" fmla="*/ 26 w 38"/>
              <a:gd name="T31" fmla="*/ 0 h 55"/>
              <a:gd name="T32" fmla="*/ 26 w 38"/>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55">
                <a:moveTo>
                  <a:pt x="26" y="0"/>
                </a:moveTo>
                <a:cubicBezTo>
                  <a:pt x="15" y="0"/>
                  <a:pt x="15" y="0"/>
                  <a:pt x="15" y="0"/>
                </a:cubicBezTo>
                <a:cubicBezTo>
                  <a:pt x="0" y="14"/>
                  <a:pt x="0" y="14"/>
                  <a:pt x="0" y="14"/>
                </a:cubicBezTo>
                <a:cubicBezTo>
                  <a:pt x="8" y="22"/>
                  <a:pt x="8" y="22"/>
                  <a:pt x="8" y="22"/>
                </a:cubicBezTo>
                <a:cubicBezTo>
                  <a:pt x="11" y="20"/>
                  <a:pt x="13" y="18"/>
                  <a:pt x="13" y="17"/>
                </a:cubicBezTo>
                <a:cubicBezTo>
                  <a:pt x="13" y="17"/>
                  <a:pt x="13" y="17"/>
                  <a:pt x="13" y="17"/>
                </a:cubicBezTo>
                <a:cubicBezTo>
                  <a:pt x="13" y="18"/>
                  <a:pt x="13" y="18"/>
                  <a:pt x="13" y="18"/>
                </a:cubicBezTo>
                <a:cubicBezTo>
                  <a:pt x="13" y="21"/>
                  <a:pt x="13" y="25"/>
                  <a:pt x="13" y="31"/>
                </a:cubicBezTo>
                <a:cubicBezTo>
                  <a:pt x="13" y="37"/>
                  <a:pt x="13" y="41"/>
                  <a:pt x="13" y="44"/>
                </a:cubicBezTo>
                <a:cubicBezTo>
                  <a:pt x="2" y="44"/>
                  <a:pt x="2" y="44"/>
                  <a:pt x="2" y="44"/>
                </a:cubicBezTo>
                <a:cubicBezTo>
                  <a:pt x="2" y="55"/>
                  <a:pt x="2" y="55"/>
                  <a:pt x="2" y="55"/>
                </a:cubicBezTo>
                <a:cubicBezTo>
                  <a:pt x="38" y="55"/>
                  <a:pt x="38" y="55"/>
                  <a:pt x="38" y="55"/>
                </a:cubicBezTo>
                <a:cubicBezTo>
                  <a:pt x="38" y="44"/>
                  <a:pt x="38" y="44"/>
                  <a:pt x="38" y="44"/>
                </a:cubicBezTo>
                <a:cubicBezTo>
                  <a:pt x="26" y="44"/>
                  <a:pt x="26" y="44"/>
                  <a:pt x="26" y="44"/>
                </a:cubicBezTo>
                <a:lnTo>
                  <a:pt x="26" y="0"/>
                </a:lnTo>
                <a:close/>
                <a:moveTo>
                  <a:pt x="26" y="0"/>
                </a:moveTo>
                <a:cubicBezTo>
                  <a:pt x="26" y="0"/>
                  <a:pt x="26" y="0"/>
                  <a:pt x="26"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49" name="Freeform 190"/>
          <p:cNvSpPr>
            <a:spLocks noEditPoints="1"/>
          </p:cNvSpPr>
          <p:nvPr/>
        </p:nvSpPr>
        <p:spPr bwMode="auto">
          <a:xfrm>
            <a:off x="1328738" y="1706564"/>
            <a:ext cx="134937" cy="28575"/>
          </a:xfrm>
          <a:custGeom>
            <a:avLst/>
            <a:gdLst>
              <a:gd name="T0" fmla="*/ 137 w 138"/>
              <a:gd name="T1" fmla="*/ 1 h 28"/>
              <a:gd name="T2" fmla="*/ 134 w 138"/>
              <a:gd name="T3" fmla="*/ 0 h 28"/>
              <a:gd name="T4" fmla="*/ 3 w 138"/>
              <a:gd name="T5" fmla="*/ 0 h 28"/>
              <a:gd name="T6" fmla="*/ 1 w 138"/>
              <a:gd name="T7" fmla="*/ 1 h 28"/>
              <a:gd name="T8" fmla="*/ 0 w 138"/>
              <a:gd name="T9" fmla="*/ 4 h 28"/>
              <a:gd name="T10" fmla="*/ 0 w 138"/>
              <a:gd name="T11" fmla="*/ 24 h 28"/>
              <a:gd name="T12" fmla="*/ 1 w 138"/>
              <a:gd name="T13" fmla="*/ 27 h 28"/>
              <a:gd name="T14" fmla="*/ 3 w 138"/>
              <a:gd name="T15" fmla="*/ 28 h 28"/>
              <a:gd name="T16" fmla="*/ 134 w 138"/>
              <a:gd name="T17" fmla="*/ 28 h 28"/>
              <a:gd name="T18" fmla="*/ 137 w 138"/>
              <a:gd name="T19" fmla="*/ 27 h 28"/>
              <a:gd name="T20" fmla="*/ 138 w 138"/>
              <a:gd name="T21" fmla="*/ 24 h 28"/>
              <a:gd name="T22" fmla="*/ 138 w 138"/>
              <a:gd name="T23" fmla="*/ 4 h 28"/>
              <a:gd name="T24" fmla="*/ 137 w 138"/>
              <a:gd name="T25" fmla="*/ 1 h 28"/>
              <a:gd name="T26" fmla="*/ 137 w 138"/>
              <a:gd name="T27" fmla="*/ 1 h 28"/>
              <a:gd name="T28" fmla="*/ 137 w 138"/>
              <a:gd name="T2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8">
                <a:moveTo>
                  <a:pt x="137" y="1"/>
                </a:moveTo>
                <a:cubicBezTo>
                  <a:pt x="136" y="0"/>
                  <a:pt x="135" y="0"/>
                  <a:pt x="134" y="0"/>
                </a:cubicBezTo>
                <a:cubicBezTo>
                  <a:pt x="3" y="0"/>
                  <a:pt x="3" y="0"/>
                  <a:pt x="3" y="0"/>
                </a:cubicBezTo>
                <a:cubicBezTo>
                  <a:pt x="2" y="0"/>
                  <a:pt x="1" y="0"/>
                  <a:pt x="1" y="1"/>
                </a:cubicBezTo>
                <a:cubicBezTo>
                  <a:pt x="0" y="2"/>
                  <a:pt x="0" y="3"/>
                  <a:pt x="0" y="4"/>
                </a:cubicBezTo>
                <a:cubicBezTo>
                  <a:pt x="0" y="24"/>
                  <a:pt x="0" y="24"/>
                  <a:pt x="0" y="24"/>
                </a:cubicBezTo>
                <a:cubicBezTo>
                  <a:pt x="0" y="25"/>
                  <a:pt x="0" y="26"/>
                  <a:pt x="1" y="27"/>
                </a:cubicBezTo>
                <a:cubicBezTo>
                  <a:pt x="1" y="27"/>
                  <a:pt x="2" y="28"/>
                  <a:pt x="3" y="28"/>
                </a:cubicBezTo>
                <a:cubicBezTo>
                  <a:pt x="134" y="28"/>
                  <a:pt x="134" y="28"/>
                  <a:pt x="134" y="28"/>
                </a:cubicBezTo>
                <a:cubicBezTo>
                  <a:pt x="135" y="28"/>
                  <a:pt x="136" y="27"/>
                  <a:pt x="137" y="27"/>
                </a:cubicBezTo>
                <a:cubicBezTo>
                  <a:pt x="138" y="26"/>
                  <a:pt x="138" y="25"/>
                  <a:pt x="138" y="24"/>
                </a:cubicBezTo>
                <a:cubicBezTo>
                  <a:pt x="138" y="4"/>
                  <a:pt x="138" y="4"/>
                  <a:pt x="138" y="4"/>
                </a:cubicBezTo>
                <a:cubicBezTo>
                  <a:pt x="138" y="3"/>
                  <a:pt x="138" y="2"/>
                  <a:pt x="137" y="1"/>
                </a:cubicBezTo>
                <a:close/>
                <a:moveTo>
                  <a:pt x="137" y="1"/>
                </a:moveTo>
                <a:cubicBezTo>
                  <a:pt x="137" y="1"/>
                  <a:pt x="137" y="1"/>
                  <a:pt x="137"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50" name="Freeform 191"/>
          <p:cNvSpPr>
            <a:spLocks noEditPoints="1"/>
          </p:cNvSpPr>
          <p:nvPr/>
        </p:nvSpPr>
        <p:spPr bwMode="auto">
          <a:xfrm>
            <a:off x="1276351" y="1816101"/>
            <a:ext cx="38100" cy="53975"/>
          </a:xfrm>
          <a:custGeom>
            <a:avLst/>
            <a:gdLst>
              <a:gd name="T0" fmla="*/ 27 w 39"/>
              <a:gd name="T1" fmla="*/ 22 h 55"/>
              <a:gd name="T2" fmla="*/ 37 w 39"/>
              <a:gd name="T3" fmla="*/ 9 h 55"/>
              <a:gd name="T4" fmla="*/ 37 w 39"/>
              <a:gd name="T5" fmla="*/ 0 h 55"/>
              <a:gd name="T6" fmla="*/ 1 w 39"/>
              <a:gd name="T7" fmla="*/ 0 h 55"/>
              <a:gd name="T8" fmla="*/ 1 w 39"/>
              <a:gd name="T9" fmla="*/ 16 h 55"/>
              <a:gd name="T10" fmla="*/ 12 w 39"/>
              <a:gd name="T11" fmla="*/ 16 h 55"/>
              <a:gd name="T12" fmla="*/ 12 w 39"/>
              <a:gd name="T13" fmla="*/ 10 h 55"/>
              <a:gd name="T14" fmla="*/ 18 w 39"/>
              <a:gd name="T15" fmla="*/ 10 h 55"/>
              <a:gd name="T16" fmla="*/ 23 w 39"/>
              <a:gd name="T17" fmla="*/ 10 h 55"/>
              <a:gd name="T18" fmla="*/ 23 w 39"/>
              <a:gd name="T19" fmla="*/ 10 h 55"/>
              <a:gd name="T20" fmla="*/ 19 w 39"/>
              <a:gd name="T21" fmla="*/ 14 h 55"/>
              <a:gd name="T22" fmla="*/ 14 w 39"/>
              <a:gd name="T23" fmla="*/ 20 h 55"/>
              <a:gd name="T24" fmla="*/ 11 w 39"/>
              <a:gd name="T25" fmla="*/ 25 h 55"/>
              <a:gd name="T26" fmla="*/ 14 w 39"/>
              <a:gd name="T27" fmla="*/ 31 h 55"/>
              <a:gd name="T28" fmla="*/ 25 w 39"/>
              <a:gd name="T29" fmla="*/ 37 h 55"/>
              <a:gd name="T30" fmla="*/ 23 w 39"/>
              <a:gd name="T31" fmla="*/ 42 h 55"/>
              <a:gd name="T32" fmla="*/ 17 w 39"/>
              <a:gd name="T33" fmla="*/ 43 h 55"/>
              <a:gd name="T34" fmla="*/ 6 w 39"/>
              <a:gd name="T35" fmla="*/ 38 h 55"/>
              <a:gd name="T36" fmla="*/ 0 w 39"/>
              <a:gd name="T37" fmla="*/ 48 h 55"/>
              <a:gd name="T38" fmla="*/ 18 w 39"/>
              <a:gd name="T39" fmla="*/ 55 h 55"/>
              <a:gd name="T40" fmla="*/ 33 w 39"/>
              <a:gd name="T41" fmla="*/ 50 h 55"/>
              <a:gd name="T42" fmla="*/ 39 w 39"/>
              <a:gd name="T43" fmla="*/ 36 h 55"/>
              <a:gd name="T44" fmla="*/ 35 w 39"/>
              <a:gd name="T45" fmla="*/ 27 h 55"/>
              <a:gd name="T46" fmla="*/ 27 w 39"/>
              <a:gd name="T47" fmla="*/ 22 h 55"/>
              <a:gd name="T48" fmla="*/ 27 w 39"/>
              <a:gd name="T49" fmla="*/ 22 h 55"/>
              <a:gd name="T50" fmla="*/ 27 w 39"/>
              <a:gd name="T51"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55">
                <a:moveTo>
                  <a:pt x="27" y="22"/>
                </a:moveTo>
                <a:cubicBezTo>
                  <a:pt x="37" y="9"/>
                  <a:pt x="37" y="9"/>
                  <a:pt x="37" y="9"/>
                </a:cubicBezTo>
                <a:cubicBezTo>
                  <a:pt x="37" y="0"/>
                  <a:pt x="37" y="0"/>
                  <a:pt x="37" y="0"/>
                </a:cubicBezTo>
                <a:cubicBezTo>
                  <a:pt x="1" y="0"/>
                  <a:pt x="1" y="0"/>
                  <a:pt x="1" y="0"/>
                </a:cubicBezTo>
                <a:cubicBezTo>
                  <a:pt x="1" y="16"/>
                  <a:pt x="1" y="16"/>
                  <a:pt x="1" y="16"/>
                </a:cubicBezTo>
                <a:cubicBezTo>
                  <a:pt x="12" y="16"/>
                  <a:pt x="12" y="16"/>
                  <a:pt x="12" y="16"/>
                </a:cubicBezTo>
                <a:cubicBezTo>
                  <a:pt x="12" y="10"/>
                  <a:pt x="12" y="10"/>
                  <a:pt x="12" y="10"/>
                </a:cubicBezTo>
                <a:cubicBezTo>
                  <a:pt x="14" y="10"/>
                  <a:pt x="15" y="10"/>
                  <a:pt x="18" y="10"/>
                </a:cubicBezTo>
                <a:cubicBezTo>
                  <a:pt x="20" y="10"/>
                  <a:pt x="22" y="10"/>
                  <a:pt x="23" y="10"/>
                </a:cubicBezTo>
                <a:cubicBezTo>
                  <a:pt x="23" y="10"/>
                  <a:pt x="23" y="10"/>
                  <a:pt x="23" y="10"/>
                </a:cubicBezTo>
                <a:cubicBezTo>
                  <a:pt x="22" y="11"/>
                  <a:pt x="20" y="13"/>
                  <a:pt x="19" y="14"/>
                </a:cubicBezTo>
                <a:cubicBezTo>
                  <a:pt x="18" y="16"/>
                  <a:pt x="16" y="18"/>
                  <a:pt x="14" y="20"/>
                </a:cubicBezTo>
                <a:cubicBezTo>
                  <a:pt x="13" y="23"/>
                  <a:pt x="11" y="24"/>
                  <a:pt x="11" y="25"/>
                </a:cubicBezTo>
                <a:cubicBezTo>
                  <a:pt x="14" y="31"/>
                  <a:pt x="14" y="31"/>
                  <a:pt x="14" y="31"/>
                </a:cubicBezTo>
                <a:cubicBezTo>
                  <a:pt x="21" y="30"/>
                  <a:pt x="25" y="32"/>
                  <a:pt x="25" y="37"/>
                </a:cubicBezTo>
                <a:cubicBezTo>
                  <a:pt x="25" y="39"/>
                  <a:pt x="24" y="41"/>
                  <a:pt x="23" y="42"/>
                </a:cubicBezTo>
                <a:cubicBezTo>
                  <a:pt x="21" y="43"/>
                  <a:pt x="19" y="43"/>
                  <a:pt x="17" y="43"/>
                </a:cubicBezTo>
                <a:cubicBezTo>
                  <a:pt x="13" y="43"/>
                  <a:pt x="9" y="41"/>
                  <a:pt x="6" y="38"/>
                </a:cubicBezTo>
                <a:cubicBezTo>
                  <a:pt x="0" y="48"/>
                  <a:pt x="0" y="48"/>
                  <a:pt x="0" y="48"/>
                </a:cubicBezTo>
                <a:cubicBezTo>
                  <a:pt x="4" y="52"/>
                  <a:pt x="11" y="55"/>
                  <a:pt x="18" y="55"/>
                </a:cubicBezTo>
                <a:cubicBezTo>
                  <a:pt x="24" y="55"/>
                  <a:pt x="29" y="53"/>
                  <a:pt x="33" y="50"/>
                </a:cubicBezTo>
                <a:cubicBezTo>
                  <a:pt x="37" y="47"/>
                  <a:pt x="39" y="42"/>
                  <a:pt x="39" y="36"/>
                </a:cubicBezTo>
                <a:cubicBezTo>
                  <a:pt x="39" y="33"/>
                  <a:pt x="38" y="29"/>
                  <a:pt x="35" y="27"/>
                </a:cubicBezTo>
                <a:cubicBezTo>
                  <a:pt x="33" y="24"/>
                  <a:pt x="30" y="22"/>
                  <a:pt x="27" y="22"/>
                </a:cubicBezTo>
                <a:close/>
                <a:moveTo>
                  <a:pt x="27" y="22"/>
                </a:moveTo>
                <a:cubicBezTo>
                  <a:pt x="27" y="22"/>
                  <a:pt x="27" y="22"/>
                  <a:pt x="27" y="2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51" name="Freeform 192"/>
          <p:cNvSpPr>
            <a:spLocks noEditPoints="1"/>
          </p:cNvSpPr>
          <p:nvPr/>
        </p:nvSpPr>
        <p:spPr bwMode="auto">
          <a:xfrm>
            <a:off x="1276351" y="1747839"/>
            <a:ext cx="38100" cy="53975"/>
          </a:xfrm>
          <a:custGeom>
            <a:avLst/>
            <a:gdLst>
              <a:gd name="T0" fmla="*/ 29 w 40"/>
              <a:gd name="T1" fmla="*/ 44 h 55"/>
              <a:gd name="T2" fmla="*/ 15 w 40"/>
              <a:gd name="T3" fmla="*/ 44 h 55"/>
              <a:gd name="T4" fmla="*/ 19 w 40"/>
              <a:gd name="T5" fmla="*/ 38 h 55"/>
              <a:gd name="T6" fmla="*/ 27 w 40"/>
              <a:gd name="T7" fmla="*/ 33 h 55"/>
              <a:gd name="T8" fmla="*/ 35 w 40"/>
              <a:gd name="T9" fmla="*/ 26 h 55"/>
              <a:gd name="T10" fmla="*/ 39 w 40"/>
              <a:gd name="T11" fmla="*/ 16 h 55"/>
              <a:gd name="T12" fmla="*/ 33 w 40"/>
              <a:gd name="T13" fmla="*/ 4 h 55"/>
              <a:gd name="T14" fmla="*/ 20 w 40"/>
              <a:gd name="T15" fmla="*/ 0 h 55"/>
              <a:gd name="T16" fmla="*/ 9 w 40"/>
              <a:gd name="T17" fmla="*/ 3 h 55"/>
              <a:gd name="T18" fmla="*/ 1 w 40"/>
              <a:gd name="T19" fmla="*/ 11 h 55"/>
              <a:gd name="T20" fmla="*/ 10 w 40"/>
              <a:gd name="T21" fmla="*/ 18 h 55"/>
              <a:gd name="T22" fmla="*/ 19 w 40"/>
              <a:gd name="T23" fmla="*/ 11 h 55"/>
              <a:gd name="T24" fmla="*/ 23 w 40"/>
              <a:gd name="T25" fmla="*/ 13 h 55"/>
              <a:gd name="T26" fmla="*/ 25 w 40"/>
              <a:gd name="T27" fmla="*/ 17 h 55"/>
              <a:gd name="T28" fmla="*/ 22 w 40"/>
              <a:gd name="T29" fmla="*/ 22 h 55"/>
              <a:gd name="T30" fmla="*/ 16 w 40"/>
              <a:gd name="T31" fmla="*/ 26 h 55"/>
              <a:gd name="T32" fmla="*/ 9 w 40"/>
              <a:gd name="T33" fmla="*/ 32 h 55"/>
              <a:gd name="T34" fmla="*/ 3 w 40"/>
              <a:gd name="T35" fmla="*/ 39 h 55"/>
              <a:gd name="T36" fmla="*/ 0 w 40"/>
              <a:gd name="T37" fmla="*/ 49 h 55"/>
              <a:gd name="T38" fmla="*/ 1 w 40"/>
              <a:gd name="T39" fmla="*/ 55 h 55"/>
              <a:gd name="T40" fmla="*/ 40 w 40"/>
              <a:gd name="T41" fmla="*/ 55 h 55"/>
              <a:gd name="T42" fmla="*/ 40 w 40"/>
              <a:gd name="T43" fmla="*/ 38 h 55"/>
              <a:gd name="T44" fmla="*/ 29 w 40"/>
              <a:gd name="T45" fmla="*/ 38 h 55"/>
              <a:gd name="T46" fmla="*/ 29 w 40"/>
              <a:gd name="T47" fmla="*/ 44 h 55"/>
              <a:gd name="T48" fmla="*/ 29 w 40"/>
              <a:gd name="T49" fmla="*/ 44 h 55"/>
              <a:gd name="T50" fmla="*/ 29 w 40"/>
              <a:gd name="T51"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55">
                <a:moveTo>
                  <a:pt x="29" y="44"/>
                </a:moveTo>
                <a:cubicBezTo>
                  <a:pt x="15" y="44"/>
                  <a:pt x="15" y="44"/>
                  <a:pt x="15" y="44"/>
                </a:cubicBezTo>
                <a:cubicBezTo>
                  <a:pt x="15" y="42"/>
                  <a:pt x="16" y="40"/>
                  <a:pt x="19" y="38"/>
                </a:cubicBezTo>
                <a:cubicBezTo>
                  <a:pt x="21" y="36"/>
                  <a:pt x="24" y="35"/>
                  <a:pt x="27" y="33"/>
                </a:cubicBezTo>
                <a:cubicBezTo>
                  <a:pt x="30" y="31"/>
                  <a:pt x="32" y="29"/>
                  <a:pt x="35" y="26"/>
                </a:cubicBezTo>
                <a:cubicBezTo>
                  <a:pt x="37" y="23"/>
                  <a:pt x="39" y="20"/>
                  <a:pt x="39" y="16"/>
                </a:cubicBezTo>
                <a:cubicBezTo>
                  <a:pt x="39" y="11"/>
                  <a:pt x="37" y="7"/>
                  <a:pt x="33" y="4"/>
                </a:cubicBezTo>
                <a:cubicBezTo>
                  <a:pt x="30" y="1"/>
                  <a:pt x="25" y="0"/>
                  <a:pt x="20" y="0"/>
                </a:cubicBezTo>
                <a:cubicBezTo>
                  <a:pt x="16" y="0"/>
                  <a:pt x="12" y="1"/>
                  <a:pt x="9" y="3"/>
                </a:cubicBezTo>
                <a:cubicBezTo>
                  <a:pt x="5" y="5"/>
                  <a:pt x="3" y="8"/>
                  <a:pt x="1" y="11"/>
                </a:cubicBezTo>
                <a:cubicBezTo>
                  <a:pt x="10" y="18"/>
                  <a:pt x="10" y="18"/>
                  <a:pt x="10" y="18"/>
                </a:cubicBezTo>
                <a:cubicBezTo>
                  <a:pt x="12" y="13"/>
                  <a:pt x="15" y="11"/>
                  <a:pt x="19" y="11"/>
                </a:cubicBezTo>
                <a:cubicBezTo>
                  <a:pt x="20" y="11"/>
                  <a:pt x="22" y="12"/>
                  <a:pt x="23" y="13"/>
                </a:cubicBezTo>
                <a:cubicBezTo>
                  <a:pt x="24" y="14"/>
                  <a:pt x="25" y="15"/>
                  <a:pt x="25" y="17"/>
                </a:cubicBezTo>
                <a:cubicBezTo>
                  <a:pt x="25" y="19"/>
                  <a:pt x="24" y="20"/>
                  <a:pt x="22" y="22"/>
                </a:cubicBezTo>
                <a:cubicBezTo>
                  <a:pt x="20" y="23"/>
                  <a:pt x="18" y="25"/>
                  <a:pt x="16" y="26"/>
                </a:cubicBezTo>
                <a:cubicBezTo>
                  <a:pt x="14" y="28"/>
                  <a:pt x="11" y="30"/>
                  <a:pt x="9" y="32"/>
                </a:cubicBezTo>
                <a:cubicBezTo>
                  <a:pt x="6" y="33"/>
                  <a:pt x="4" y="36"/>
                  <a:pt x="3" y="39"/>
                </a:cubicBezTo>
                <a:cubicBezTo>
                  <a:pt x="1" y="42"/>
                  <a:pt x="0" y="45"/>
                  <a:pt x="0" y="49"/>
                </a:cubicBezTo>
                <a:cubicBezTo>
                  <a:pt x="0" y="50"/>
                  <a:pt x="0" y="52"/>
                  <a:pt x="1" y="55"/>
                </a:cubicBezTo>
                <a:cubicBezTo>
                  <a:pt x="40" y="55"/>
                  <a:pt x="40" y="55"/>
                  <a:pt x="40" y="55"/>
                </a:cubicBezTo>
                <a:cubicBezTo>
                  <a:pt x="40" y="38"/>
                  <a:pt x="40" y="38"/>
                  <a:pt x="40" y="38"/>
                </a:cubicBezTo>
                <a:cubicBezTo>
                  <a:pt x="29" y="38"/>
                  <a:pt x="29" y="38"/>
                  <a:pt x="29" y="38"/>
                </a:cubicBezTo>
                <a:lnTo>
                  <a:pt x="29" y="44"/>
                </a:lnTo>
                <a:close/>
                <a:moveTo>
                  <a:pt x="29" y="44"/>
                </a:moveTo>
                <a:cubicBezTo>
                  <a:pt x="29" y="44"/>
                  <a:pt x="29" y="44"/>
                  <a:pt x="29" y="4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52" name="Freeform 193"/>
          <p:cNvSpPr>
            <a:spLocks noEditPoints="1"/>
          </p:cNvSpPr>
          <p:nvPr/>
        </p:nvSpPr>
        <p:spPr bwMode="auto">
          <a:xfrm>
            <a:off x="1328738" y="1816100"/>
            <a:ext cx="134937" cy="26988"/>
          </a:xfrm>
          <a:custGeom>
            <a:avLst/>
            <a:gdLst>
              <a:gd name="T0" fmla="*/ 134 w 138"/>
              <a:gd name="T1" fmla="*/ 0 h 27"/>
              <a:gd name="T2" fmla="*/ 3 w 138"/>
              <a:gd name="T3" fmla="*/ 0 h 27"/>
              <a:gd name="T4" fmla="*/ 1 w 138"/>
              <a:gd name="T5" fmla="*/ 1 h 27"/>
              <a:gd name="T6" fmla="*/ 0 w 138"/>
              <a:gd name="T7" fmla="*/ 3 h 27"/>
              <a:gd name="T8" fmla="*/ 0 w 138"/>
              <a:gd name="T9" fmla="*/ 24 h 27"/>
              <a:gd name="T10" fmla="*/ 1 w 138"/>
              <a:gd name="T11" fmla="*/ 26 h 27"/>
              <a:gd name="T12" fmla="*/ 3 w 138"/>
              <a:gd name="T13" fmla="*/ 27 h 27"/>
              <a:gd name="T14" fmla="*/ 134 w 138"/>
              <a:gd name="T15" fmla="*/ 27 h 27"/>
              <a:gd name="T16" fmla="*/ 137 w 138"/>
              <a:gd name="T17" fmla="*/ 26 h 27"/>
              <a:gd name="T18" fmla="*/ 138 w 138"/>
              <a:gd name="T19" fmla="*/ 24 h 27"/>
              <a:gd name="T20" fmla="*/ 138 w 138"/>
              <a:gd name="T21" fmla="*/ 3 h 27"/>
              <a:gd name="T22" fmla="*/ 137 w 138"/>
              <a:gd name="T23" fmla="*/ 1 h 27"/>
              <a:gd name="T24" fmla="*/ 134 w 138"/>
              <a:gd name="T25" fmla="*/ 0 h 27"/>
              <a:gd name="T26" fmla="*/ 134 w 138"/>
              <a:gd name="T27" fmla="*/ 0 h 27"/>
              <a:gd name="T28" fmla="*/ 134 w 138"/>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7">
                <a:moveTo>
                  <a:pt x="134" y="0"/>
                </a:moveTo>
                <a:cubicBezTo>
                  <a:pt x="3" y="0"/>
                  <a:pt x="3" y="0"/>
                  <a:pt x="3" y="0"/>
                </a:cubicBezTo>
                <a:cubicBezTo>
                  <a:pt x="2" y="0"/>
                  <a:pt x="1" y="0"/>
                  <a:pt x="1" y="1"/>
                </a:cubicBezTo>
                <a:cubicBezTo>
                  <a:pt x="0" y="1"/>
                  <a:pt x="0" y="2"/>
                  <a:pt x="0" y="3"/>
                </a:cubicBezTo>
                <a:cubicBezTo>
                  <a:pt x="0" y="24"/>
                  <a:pt x="0" y="24"/>
                  <a:pt x="0" y="24"/>
                </a:cubicBezTo>
                <a:cubicBezTo>
                  <a:pt x="0" y="25"/>
                  <a:pt x="0" y="26"/>
                  <a:pt x="1" y="26"/>
                </a:cubicBezTo>
                <a:cubicBezTo>
                  <a:pt x="1" y="27"/>
                  <a:pt x="2" y="27"/>
                  <a:pt x="3" y="27"/>
                </a:cubicBezTo>
                <a:cubicBezTo>
                  <a:pt x="134" y="27"/>
                  <a:pt x="134" y="27"/>
                  <a:pt x="134" y="27"/>
                </a:cubicBezTo>
                <a:cubicBezTo>
                  <a:pt x="135" y="27"/>
                  <a:pt x="136" y="27"/>
                  <a:pt x="137" y="26"/>
                </a:cubicBezTo>
                <a:cubicBezTo>
                  <a:pt x="138" y="26"/>
                  <a:pt x="138" y="25"/>
                  <a:pt x="138" y="24"/>
                </a:cubicBezTo>
                <a:cubicBezTo>
                  <a:pt x="138" y="3"/>
                  <a:pt x="138" y="3"/>
                  <a:pt x="138" y="3"/>
                </a:cubicBezTo>
                <a:cubicBezTo>
                  <a:pt x="138" y="2"/>
                  <a:pt x="138" y="1"/>
                  <a:pt x="137" y="1"/>
                </a:cubicBezTo>
                <a:cubicBezTo>
                  <a:pt x="136" y="0"/>
                  <a:pt x="135" y="0"/>
                  <a:pt x="134" y="0"/>
                </a:cubicBezTo>
                <a:close/>
                <a:moveTo>
                  <a:pt x="134" y="0"/>
                </a:moveTo>
                <a:cubicBezTo>
                  <a:pt x="134" y="0"/>
                  <a:pt x="134" y="0"/>
                  <a:pt x="134"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53" name="Freeform 194"/>
          <p:cNvSpPr>
            <a:spLocks noEditPoints="1"/>
          </p:cNvSpPr>
          <p:nvPr/>
        </p:nvSpPr>
        <p:spPr bwMode="auto">
          <a:xfrm>
            <a:off x="1328738" y="1760539"/>
            <a:ext cx="134937" cy="28575"/>
          </a:xfrm>
          <a:custGeom>
            <a:avLst/>
            <a:gdLst>
              <a:gd name="T0" fmla="*/ 134 w 138"/>
              <a:gd name="T1" fmla="*/ 0 h 28"/>
              <a:gd name="T2" fmla="*/ 3 w 138"/>
              <a:gd name="T3" fmla="*/ 0 h 28"/>
              <a:gd name="T4" fmla="*/ 1 w 138"/>
              <a:gd name="T5" fmla="*/ 1 h 28"/>
              <a:gd name="T6" fmla="*/ 0 w 138"/>
              <a:gd name="T7" fmla="*/ 4 h 28"/>
              <a:gd name="T8" fmla="*/ 0 w 138"/>
              <a:gd name="T9" fmla="*/ 25 h 28"/>
              <a:gd name="T10" fmla="*/ 1 w 138"/>
              <a:gd name="T11" fmla="*/ 27 h 28"/>
              <a:gd name="T12" fmla="*/ 3 w 138"/>
              <a:gd name="T13" fmla="*/ 28 h 28"/>
              <a:gd name="T14" fmla="*/ 134 w 138"/>
              <a:gd name="T15" fmla="*/ 28 h 28"/>
              <a:gd name="T16" fmla="*/ 137 w 138"/>
              <a:gd name="T17" fmla="*/ 27 h 28"/>
              <a:gd name="T18" fmla="*/ 138 w 138"/>
              <a:gd name="T19" fmla="*/ 25 h 28"/>
              <a:gd name="T20" fmla="*/ 138 w 138"/>
              <a:gd name="T21" fmla="*/ 4 h 28"/>
              <a:gd name="T22" fmla="*/ 137 w 138"/>
              <a:gd name="T23" fmla="*/ 1 h 28"/>
              <a:gd name="T24" fmla="*/ 134 w 138"/>
              <a:gd name="T25" fmla="*/ 0 h 28"/>
              <a:gd name="T26" fmla="*/ 134 w 138"/>
              <a:gd name="T27" fmla="*/ 0 h 28"/>
              <a:gd name="T28" fmla="*/ 134 w 138"/>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8">
                <a:moveTo>
                  <a:pt x="134" y="0"/>
                </a:moveTo>
                <a:cubicBezTo>
                  <a:pt x="3" y="0"/>
                  <a:pt x="3" y="0"/>
                  <a:pt x="3" y="0"/>
                </a:cubicBezTo>
                <a:cubicBezTo>
                  <a:pt x="2" y="0"/>
                  <a:pt x="1" y="1"/>
                  <a:pt x="1" y="1"/>
                </a:cubicBezTo>
                <a:cubicBezTo>
                  <a:pt x="0" y="2"/>
                  <a:pt x="0" y="3"/>
                  <a:pt x="0" y="4"/>
                </a:cubicBezTo>
                <a:cubicBezTo>
                  <a:pt x="0" y="25"/>
                  <a:pt x="0" y="25"/>
                  <a:pt x="0" y="25"/>
                </a:cubicBezTo>
                <a:cubicBezTo>
                  <a:pt x="0" y="25"/>
                  <a:pt x="0" y="26"/>
                  <a:pt x="1" y="27"/>
                </a:cubicBezTo>
                <a:cubicBezTo>
                  <a:pt x="1" y="28"/>
                  <a:pt x="2" y="28"/>
                  <a:pt x="3" y="28"/>
                </a:cubicBezTo>
                <a:cubicBezTo>
                  <a:pt x="134" y="28"/>
                  <a:pt x="134" y="28"/>
                  <a:pt x="134" y="28"/>
                </a:cubicBezTo>
                <a:cubicBezTo>
                  <a:pt x="135" y="28"/>
                  <a:pt x="136" y="28"/>
                  <a:pt x="137" y="27"/>
                </a:cubicBezTo>
                <a:cubicBezTo>
                  <a:pt x="138" y="26"/>
                  <a:pt x="138" y="25"/>
                  <a:pt x="138" y="25"/>
                </a:cubicBezTo>
                <a:cubicBezTo>
                  <a:pt x="138" y="4"/>
                  <a:pt x="138" y="4"/>
                  <a:pt x="138" y="4"/>
                </a:cubicBezTo>
                <a:cubicBezTo>
                  <a:pt x="138" y="3"/>
                  <a:pt x="138" y="2"/>
                  <a:pt x="137" y="1"/>
                </a:cubicBezTo>
                <a:cubicBezTo>
                  <a:pt x="136" y="1"/>
                  <a:pt x="135" y="0"/>
                  <a:pt x="134" y="0"/>
                </a:cubicBezTo>
                <a:close/>
                <a:moveTo>
                  <a:pt x="134" y="0"/>
                </a:moveTo>
                <a:cubicBezTo>
                  <a:pt x="134" y="0"/>
                  <a:pt x="134" y="0"/>
                  <a:pt x="134"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54" name="Freeform 195"/>
          <p:cNvSpPr>
            <a:spLocks noEditPoints="1"/>
          </p:cNvSpPr>
          <p:nvPr/>
        </p:nvSpPr>
        <p:spPr bwMode="auto">
          <a:xfrm>
            <a:off x="701677" y="1716089"/>
            <a:ext cx="111125" cy="112713"/>
          </a:xfrm>
          <a:custGeom>
            <a:avLst/>
            <a:gdLst>
              <a:gd name="T0" fmla="*/ 74 w 114"/>
              <a:gd name="T1" fmla="*/ 56 h 115"/>
              <a:gd name="T2" fmla="*/ 97 w 114"/>
              <a:gd name="T3" fmla="*/ 21 h 115"/>
              <a:gd name="T4" fmla="*/ 113 w 114"/>
              <a:gd name="T5" fmla="*/ 21 h 115"/>
              <a:gd name="T6" fmla="*/ 113 w 114"/>
              <a:gd name="T7" fmla="*/ 0 h 115"/>
              <a:gd name="T8" fmla="*/ 81 w 114"/>
              <a:gd name="T9" fmla="*/ 0 h 115"/>
              <a:gd name="T10" fmla="*/ 63 w 114"/>
              <a:gd name="T11" fmla="*/ 29 h 115"/>
              <a:gd name="T12" fmla="*/ 60 w 114"/>
              <a:gd name="T13" fmla="*/ 34 h 115"/>
              <a:gd name="T14" fmla="*/ 58 w 114"/>
              <a:gd name="T15" fmla="*/ 37 h 115"/>
              <a:gd name="T16" fmla="*/ 58 w 114"/>
              <a:gd name="T17" fmla="*/ 37 h 115"/>
              <a:gd name="T18" fmla="*/ 56 w 114"/>
              <a:gd name="T19" fmla="*/ 34 h 115"/>
              <a:gd name="T20" fmla="*/ 53 w 114"/>
              <a:gd name="T21" fmla="*/ 29 h 115"/>
              <a:gd name="T22" fmla="*/ 36 w 114"/>
              <a:gd name="T23" fmla="*/ 0 h 115"/>
              <a:gd name="T24" fmla="*/ 0 w 114"/>
              <a:gd name="T25" fmla="*/ 0 h 115"/>
              <a:gd name="T26" fmla="*/ 0 w 114"/>
              <a:gd name="T27" fmla="*/ 21 h 115"/>
              <a:gd name="T28" fmla="*/ 18 w 114"/>
              <a:gd name="T29" fmla="*/ 21 h 115"/>
              <a:gd name="T30" fmla="*/ 42 w 114"/>
              <a:gd name="T31" fmla="*/ 56 h 115"/>
              <a:gd name="T32" fmla="*/ 16 w 114"/>
              <a:gd name="T33" fmla="*/ 93 h 115"/>
              <a:gd name="T34" fmla="*/ 0 w 114"/>
              <a:gd name="T35" fmla="*/ 93 h 115"/>
              <a:gd name="T36" fmla="*/ 0 w 114"/>
              <a:gd name="T37" fmla="*/ 115 h 115"/>
              <a:gd name="T38" fmla="*/ 33 w 114"/>
              <a:gd name="T39" fmla="*/ 115 h 115"/>
              <a:gd name="T40" fmla="*/ 53 w 114"/>
              <a:gd name="T41" fmla="*/ 83 h 115"/>
              <a:gd name="T42" fmla="*/ 56 w 114"/>
              <a:gd name="T43" fmla="*/ 77 h 115"/>
              <a:gd name="T44" fmla="*/ 57 w 114"/>
              <a:gd name="T45" fmla="*/ 74 h 115"/>
              <a:gd name="T46" fmla="*/ 58 w 114"/>
              <a:gd name="T47" fmla="*/ 74 h 115"/>
              <a:gd name="T48" fmla="*/ 59 w 114"/>
              <a:gd name="T49" fmla="*/ 77 h 115"/>
              <a:gd name="T50" fmla="*/ 62 w 114"/>
              <a:gd name="T51" fmla="*/ 82 h 115"/>
              <a:gd name="T52" fmla="*/ 82 w 114"/>
              <a:gd name="T53" fmla="*/ 115 h 115"/>
              <a:gd name="T54" fmla="*/ 114 w 114"/>
              <a:gd name="T55" fmla="*/ 115 h 115"/>
              <a:gd name="T56" fmla="*/ 114 w 114"/>
              <a:gd name="T57" fmla="*/ 93 h 115"/>
              <a:gd name="T58" fmla="*/ 100 w 114"/>
              <a:gd name="T59" fmla="*/ 93 h 115"/>
              <a:gd name="T60" fmla="*/ 74 w 114"/>
              <a:gd name="T61" fmla="*/ 56 h 115"/>
              <a:gd name="T62" fmla="*/ 74 w 114"/>
              <a:gd name="T63" fmla="*/ 56 h 115"/>
              <a:gd name="T64" fmla="*/ 74 w 114"/>
              <a:gd name="T6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115">
                <a:moveTo>
                  <a:pt x="74" y="56"/>
                </a:moveTo>
                <a:cubicBezTo>
                  <a:pt x="97" y="21"/>
                  <a:pt x="97" y="21"/>
                  <a:pt x="97" y="21"/>
                </a:cubicBezTo>
                <a:cubicBezTo>
                  <a:pt x="113" y="21"/>
                  <a:pt x="113" y="21"/>
                  <a:pt x="113" y="21"/>
                </a:cubicBezTo>
                <a:cubicBezTo>
                  <a:pt x="113" y="0"/>
                  <a:pt x="113" y="0"/>
                  <a:pt x="113" y="0"/>
                </a:cubicBezTo>
                <a:cubicBezTo>
                  <a:pt x="81" y="0"/>
                  <a:pt x="81" y="0"/>
                  <a:pt x="81" y="0"/>
                </a:cubicBezTo>
                <a:cubicBezTo>
                  <a:pt x="63" y="29"/>
                  <a:pt x="63" y="29"/>
                  <a:pt x="63" y="29"/>
                </a:cubicBezTo>
                <a:cubicBezTo>
                  <a:pt x="60" y="34"/>
                  <a:pt x="60" y="34"/>
                  <a:pt x="60" y="34"/>
                </a:cubicBezTo>
                <a:cubicBezTo>
                  <a:pt x="59" y="35"/>
                  <a:pt x="58" y="36"/>
                  <a:pt x="58" y="37"/>
                </a:cubicBezTo>
                <a:cubicBezTo>
                  <a:pt x="58" y="37"/>
                  <a:pt x="58" y="37"/>
                  <a:pt x="58" y="37"/>
                </a:cubicBezTo>
                <a:cubicBezTo>
                  <a:pt x="58" y="36"/>
                  <a:pt x="57" y="35"/>
                  <a:pt x="56" y="34"/>
                </a:cubicBezTo>
                <a:cubicBezTo>
                  <a:pt x="55" y="31"/>
                  <a:pt x="54" y="29"/>
                  <a:pt x="53" y="29"/>
                </a:cubicBezTo>
                <a:cubicBezTo>
                  <a:pt x="36" y="0"/>
                  <a:pt x="36" y="0"/>
                  <a:pt x="36" y="0"/>
                </a:cubicBezTo>
                <a:cubicBezTo>
                  <a:pt x="0" y="0"/>
                  <a:pt x="0" y="0"/>
                  <a:pt x="0" y="0"/>
                </a:cubicBezTo>
                <a:cubicBezTo>
                  <a:pt x="0" y="21"/>
                  <a:pt x="0" y="21"/>
                  <a:pt x="0" y="21"/>
                </a:cubicBezTo>
                <a:cubicBezTo>
                  <a:pt x="18" y="21"/>
                  <a:pt x="18" y="21"/>
                  <a:pt x="18" y="21"/>
                </a:cubicBezTo>
                <a:cubicBezTo>
                  <a:pt x="42" y="56"/>
                  <a:pt x="42" y="56"/>
                  <a:pt x="42" y="56"/>
                </a:cubicBezTo>
                <a:cubicBezTo>
                  <a:pt x="16" y="93"/>
                  <a:pt x="16" y="93"/>
                  <a:pt x="16" y="93"/>
                </a:cubicBezTo>
                <a:cubicBezTo>
                  <a:pt x="0" y="93"/>
                  <a:pt x="0" y="93"/>
                  <a:pt x="0" y="93"/>
                </a:cubicBezTo>
                <a:cubicBezTo>
                  <a:pt x="0" y="115"/>
                  <a:pt x="0" y="115"/>
                  <a:pt x="0" y="115"/>
                </a:cubicBezTo>
                <a:cubicBezTo>
                  <a:pt x="33" y="115"/>
                  <a:pt x="33" y="115"/>
                  <a:pt x="33" y="115"/>
                </a:cubicBezTo>
                <a:cubicBezTo>
                  <a:pt x="53" y="83"/>
                  <a:pt x="53" y="83"/>
                  <a:pt x="53" y="83"/>
                </a:cubicBezTo>
                <a:cubicBezTo>
                  <a:pt x="54" y="81"/>
                  <a:pt x="55" y="79"/>
                  <a:pt x="56" y="77"/>
                </a:cubicBezTo>
                <a:cubicBezTo>
                  <a:pt x="57" y="74"/>
                  <a:pt x="57" y="74"/>
                  <a:pt x="57" y="74"/>
                </a:cubicBezTo>
                <a:cubicBezTo>
                  <a:pt x="58" y="74"/>
                  <a:pt x="58" y="74"/>
                  <a:pt x="58" y="74"/>
                </a:cubicBezTo>
                <a:cubicBezTo>
                  <a:pt x="58" y="75"/>
                  <a:pt x="58" y="76"/>
                  <a:pt x="59" y="77"/>
                </a:cubicBezTo>
                <a:cubicBezTo>
                  <a:pt x="62" y="82"/>
                  <a:pt x="62" y="82"/>
                  <a:pt x="62" y="82"/>
                </a:cubicBezTo>
                <a:cubicBezTo>
                  <a:pt x="82" y="115"/>
                  <a:pt x="82" y="115"/>
                  <a:pt x="82" y="115"/>
                </a:cubicBezTo>
                <a:cubicBezTo>
                  <a:pt x="114" y="115"/>
                  <a:pt x="114" y="115"/>
                  <a:pt x="114" y="115"/>
                </a:cubicBezTo>
                <a:cubicBezTo>
                  <a:pt x="114" y="93"/>
                  <a:pt x="114" y="93"/>
                  <a:pt x="114" y="93"/>
                </a:cubicBezTo>
                <a:cubicBezTo>
                  <a:pt x="100" y="93"/>
                  <a:pt x="100" y="93"/>
                  <a:pt x="100" y="93"/>
                </a:cubicBezTo>
                <a:lnTo>
                  <a:pt x="74" y="56"/>
                </a:lnTo>
                <a:close/>
                <a:moveTo>
                  <a:pt x="74" y="56"/>
                </a:moveTo>
                <a:cubicBezTo>
                  <a:pt x="74" y="56"/>
                  <a:pt x="74" y="56"/>
                  <a:pt x="74" y="5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55" name="Freeform 196"/>
          <p:cNvSpPr>
            <a:spLocks noEditPoints="1"/>
          </p:cNvSpPr>
          <p:nvPr/>
        </p:nvSpPr>
        <p:spPr bwMode="auto">
          <a:xfrm>
            <a:off x="828677" y="1655764"/>
            <a:ext cx="65087" cy="92075"/>
          </a:xfrm>
          <a:custGeom>
            <a:avLst/>
            <a:gdLst>
              <a:gd name="T0" fmla="*/ 50 w 66"/>
              <a:gd name="T1" fmla="*/ 69 h 95"/>
              <a:gd name="T2" fmla="*/ 50 w 66"/>
              <a:gd name="T3" fmla="*/ 79 h 95"/>
              <a:gd name="T4" fmla="*/ 21 w 66"/>
              <a:gd name="T5" fmla="*/ 79 h 95"/>
              <a:gd name="T6" fmla="*/ 24 w 66"/>
              <a:gd name="T7" fmla="*/ 71 h 95"/>
              <a:gd name="T8" fmla="*/ 33 w 66"/>
              <a:gd name="T9" fmla="*/ 64 h 95"/>
              <a:gd name="T10" fmla="*/ 43 w 66"/>
              <a:gd name="T11" fmla="*/ 58 h 95"/>
              <a:gd name="T12" fmla="*/ 54 w 66"/>
              <a:gd name="T13" fmla="*/ 50 h 95"/>
              <a:gd name="T14" fmla="*/ 62 w 66"/>
              <a:gd name="T15" fmla="*/ 41 h 95"/>
              <a:gd name="T16" fmla="*/ 65 w 66"/>
              <a:gd name="T17" fmla="*/ 27 h 95"/>
              <a:gd name="T18" fmla="*/ 56 w 66"/>
              <a:gd name="T19" fmla="*/ 7 h 95"/>
              <a:gd name="T20" fmla="*/ 33 w 66"/>
              <a:gd name="T21" fmla="*/ 0 h 95"/>
              <a:gd name="T22" fmla="*/ 9 w 66"/>
              <a:gd name="T23" fmla="*/ 8 h 95"/>
              <a:gd name="T24" fmla="*/ 1 w 66"/>
              <a:gd name="T25" fmla="*/ 16 h 95"/>
              <a:gd name="T26" fmla="*/ 15 w 66"/>
              <a:gd name="T27" fmla="*/ 28 h 95"/>
              <a:gd name="T28" fmla="*/ 19 w 66"/>
              <a:gd name="T29" fmla="*/ 23 h 95"/>
              <a:gd name="T30" fmla="*/ 32 w 66"/>
              <a:gd name="T31" fmla="*/ 18 h 95"/>
              <a:gd name="T32" fmla="*/ 41 w 66"/>
              <a:gd name="T33" fmla="*/ 21 h 95"/>
              <a:gd name="T34" fmla="*/ 44 w 66"/>
              <a:gd name="T35" fmla="*/ 29 h 95"/>
              <a:gd name="T36" fmla="*/ 41 w 66"/>
              <a:gd name="T37" fmla="*/ 37 h 95"/>
              <a:gd name="T38" fmla="*/ 33 w 66"/>
              <a:gd name="T39" fmla="*/ 44 h 95"/>
              <a:gd name="T40" fmla="*/ 22 w 66"/>
              <a:gd name="T41" fmla="*/ 51 h 95"/>
              <a:gd name="T42" fmla="*/ 11 w 66"/>
              <a:gd name="T43" fmla="*/ 60 h 95"/>
              <a:gd name="T44" fmla="*/ 3 w 66"/>
              <a:gd name="T45" fmla="*/ 71 h 95"/>
              <a:gd name="T46" fmla="*/ 0 w 66"/>
              <a:gd name="T47" fmla="*/ 86 h 95"/>
              <a:gd name="T48" fmla="*/ 0 w 66"/>
              <a:gd name="T49" fmla="*/ 91 h 95"/>
              <a:gd name="T50" fmla="*/ 1 w 66"/>
              <a:gd name="T51" fmla="*/ 95 h 95"/>
              <a:gd name="T52" fmla="*/ 66 w 66"/>
              <a:gd name="T53" fmla="*/ 95 h 95"/>
              <a:gd name="T54" fmla="*/ 66 w 66"/>
              <a:gd name="T55" fmla="*/ 69 h 95"/>
              <a:gd name="T56" fmla="*/ 50 w 66"/>
              <a:gd name="T57" fmla="*/ 69 h 95"/>
              <a:gd name="T58" fmla="*/ 50 w 66"/>
              <a:gd name="T59" fmla="*/ 69 h 95"/>
              <a:gd name="T60" fmla="*/ 50 w 66"/>
              <a:gd name="T61" fmla="*/ 6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 h="95">
                <a:moveTo>
                  <a:pt x="50" y="69"/>
                </a:moveTo>
                <a:cubicBezTo>
                  <a:pt x="50" y="79"/>
                  <a:pt x="50" y="79"/>
                  <a:pt x="50" y="79"/>
                </a:cubicBezTo>
                <a:cubicBezTo>
                  <a:pt x="21" y="79"/>
                  <a:pt x="21" y="79"/>
                  <a:pt x="21" y="79"/>
                </a:cubicBezTo>
                <a:cubicBezTo>
                  <a:pt x="21" y="76"/>
                  <a:pt x="22" y="73"/>
                  <a:pt x="24" y="71"/>
                </a:cubicBezTo>
                <a:cubicBezTo>
                  <a:pt x="27" y="68"/>
                  <a:pt x="30" y="66"/>
                  <a:pt x="33" y="64"/>
                </a:cubicBezTo>
                <a:cubicBezTo>
                  <a:pt x="36" y="62"/>
                  <a:pt x="40" y="60"/>
                  <a:pt x="43" y="58"/>
                </a:cubicBezTo>
                <a:cubicBezTo>
                  <a:pt x="47" y="55"/>
                  <a:pt x="50" y="53"/>
                  <a:pt x="54" y="50"/>
                </a:cubicBezTo>
                <a:cubicBezTo>
                  <a:pt x="57" y="48"/>
                  <a:pt x="60" y="45"/>
                  <a:pt x="62" y="41"/>
                </a:cubicBezTo>
                <a:cubicBezTo>
                  <a:pt x="64" y="37"/>
                  <a:pt x="65" y="32"/>
                  <a:pt x="65" y="27"/>
                </a:cubicBezTo>
                <a:cubicBezTo>
                  <a:pt x="65" y="19"/>
                  <a:pt x="62" y="12"/>
                  <a:pt x="56" y="7"/>
                </a:cubicBezTo>
                <a:cubicBezTo>
                  <a:pt x="50" y="2"/>
                  <a:pt x="43" y="0"/>
                  <a:pt x="33" y="0"/>
                </a:cubicBezTo>
                <a:cubicBezTo>
                  <a:pt x="24" y="0"/>
                  <a:pt x="16" y="2"/>
                  <a:pt x="9" y="8"/>
                </a:cubicBezTo>
                <a:cubicBezTo>
                  <a:pt x="6" y="10"/>
                  <a:pt x="4" y="13"/>
                  <a:pt x="1" y="16"/>
                </a:cubicBezTo>
                <a:cubicBezTo>
                  <a:pt x="15" y="28"/>
                  <a:pt x="15" y="28"/>
                  <a:pt x="15" y="28"/>
                </a:cubicBezTo>
                <a:cubicBezTo>
                  <a:pt x="17" y="26"/>
                  <a:pt x="18" y="24"/>
                  <a:pt x="19" y="23"/>
                </a:cubicBezTo>
                <a:cubicBezTo>
                  <a:pt x="23" y="20"/>
                  <a:pt x="27" y="18"/>
                  <a:pt x="32" y="18"/>
                </a:cubicBezTo>
                <a:cubicBezTo>
                  <a:pt x="35" y="18"/>
                  <a:pt x="38" y="19"/>
                  <a:pt x="41" y="21"/>
                </a:cubicBezTo>
                <a:cubicBezTo>
                  <a:pt x="43" y="23"/>
                  <a:pt x="44" y="26"/>
                  <a:pt x="44" y="29"/>
                </a:cubicBezTo>
                <a:cubicBezTo>
                  <a:pt x="44" y="32"/>
                  <a:pt x="43" y="35"/>
                  <a:pt x="41" y="37"/>
                </a:cubicBezTo>
                <a:cubicBezTo>
                  <a:pt x="39" y="40"/>
                  <a:pt x="36" y="42"/>
                  <a:pt x="33" y="44"/>
                </a:cubicBezTo>
                <a:cubicBezTo>
                  <a:pt x="30" y="46"/>
                  <a:pt x="26" y="49"/>
                  <a:pt x="22" y="51"/>
                </a:cubicBezTo>
                <a:cubicBezTo>
                  <a:pt x="18" y="54"/>
                  <a:pt x="15" y="57"/>
                  <a:pt x="11" y="60"/>
                </a:cubicBezTo>
                <a:cubicBezTo>
                  <a:pt x="8" y="62"/>
                  <a:pt x="5" y="66"/>
                  <a:pt x="3" y="71"/>
                </a:cubicBezTo>
                <a:cubicBezTo>
                  <a:pt x="1" y="75"/>
                  <a:pt x="0" y="80"/>
                  <a:pt x="0" y="86"/>
                </a:cubicBezTo>
                <a:cubicBezTo>
                  <a:pt x="0" y="87"/>
                  <a:pt x="0" y="89"/>
                  <a:pt x="0" y="91"/>
                </a:cubicBezTo>
                <a:cubicBezTo>
                  <a:pt x="1" y="95"/>
                  <a:pt x="1" y="95"/>
                  <a:pt x="1" y="95"/>
                </a:cubicBezTo>
                <a:cubicBezTo>
                  <a:pt x="66" y="95"/>
                  <a:pt x="66" y="95"/>
                  <a:pt x="66" y="95"/>
                </a:cubicBezTo>
                <a:cubicBezTo>
                  <a:pt x="66" y="69"/>
                  <a:pt x="66" y="69"/>
                  <a:pt x="66" y="69"/>
                </a:cubicBezTo>
                <a:lnTo>
                  <a:pt x="50" y="69"/>
                </a:lnTo>
                <a:close/>
                <a:moveTo>
                  <a:pt x="50" y="69"/>
                </a:moveTo>
                <a:cubicBezTo>
                  <a:pt x="50" y="69"/>
                  <a:pt x="50" y="69"/>
                  <a:pt x="50" y="6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56" name="Freeform 197"/>
          <p:cNvSpPr>
            <a:spLocks noEditPoints="1"/>
          </p:cNvSpPr>
          <p:nvPr/>
        </p:nvSpPr>
        <p:spPr bwMode="auto">
          <a:xfrm>
            <a:off x="2387602" y="4240213"/>
            <a:ext cx="177800" cy="166688"/>
          </a:xfrm>
          <a:custGeom>
            <a:avLst/>
            <a:gdLst>
              <a:gd name="T0" fmla="*/ 161 w 182"/>
              <a:gd name="T1" fmla="*/ 94 h 169"/>
              <a:gd name="T2" fmla="*/ 152 w 182"/>
              <a:gd name="T3" fmla="*/ 64 h 169"/>
              <a:gd name="T4" fmla="*/ 161 w 182"/>
              <a:gd name="T5" fmla="*/ 37 h 169"/>
              <a:gd name="T6" fmla="*/ 176 w 182"/>
              <a:gd name="T7" fmla="*/ 22 h 169"/>
              <a:gd name="T8" fmla="*/ 162 w 182"/>
              <a:gd name="T9" fmla="*/ 9 h 169"/>
              <a:gd name="T10" fmla="*/ 134 w 182"/>
              <a:gd name="T11" fmla="*/ 0 h 169"/>
              <a:gd name="T12" fmla="*/ 112 w 182"/>
              <a:gd name="T13" fmla="*/ 5 h 169"/>
              <a:gd name="T14" fmla="*/ 93 w 182"/>
              <a:gd name="T15" fmla="*/ 9 h 169"/>
              <a:gd name="T16" fmla="*/ 75 w 182"/>
              <a:gd name="T17" fmla="*/ 5 h 169"/>
              <a:gd name="T18" fmla="*/ 52 w 182"/>
              <a:gd name="T19" fmla="*/ 1 h 169"/>
              <a:gd name="T20" fmla="*/ 15 w 182"/>
              <a:gd name="T21" fmla="*/ 20 h 169"/>
              <a:gd name="T22" fmla="*/ 0 w 182"/>
              <a:gd name="T23" fmla="*/ 69 h 169"/>
              <a:gd name="T24" fmla="*/ 19 w 182"/>
              <a:gd name="T25" fmla="*/ 135 h 169"/>
              <a:gd name="T26" fmla="*/ 58 w 182"/>
              <a:gd name="T27" fmla="*/ 169 h 169"/>
              <a:gd name="T28" fmla="*/ 76 w 182"/>
              <a:gd name="T29" fmla="*/ 164 h 169"/>
              <a:gd name="T30" fmla="*/ 94 w 182"/>
              <a:gd name="T31" fmla="*/ 160 h 169"/>
              <a:gd name="T32" fmla="*/ 114 w 182"/>
              <a:gd name="T33" fmla="*/ 164 h 169"/>
              <a:gd name="T34" fmla="*/ 132 w 182"/>
              <a:gd name="T35" fmla="*/ 169 h 169"/>
              <a:gd name="T36" fmla="*/ 166 w 182"/>
              <a:gd name="T37" fmla="*/ 143 h 169"/>
              <a:gd name="T38" fmla="*/ 182 w 182"/>
              <a:gd name="T39" fmla="*/ 110 h 169"/>
              <a:gd name="T40" fmla="*/ 161 w 182"/>
              <a:gd name="T41" fmla="*/ 94 h 169"/>
              <a:gd name="T42" fmla="*/ 161 w 182"/>
              <a:gd name="T43" fmla="*/ 94 h 169"/>
              <a:gd name="T44" fmla="*/ 161 w 182"/>
              <a:gd name="T45" fmla="*/ 9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2" h="169">
                <a:moveTo>
                  <a:pt x="161" y="94"/>
                </a:moveTo>
                <a:cubicBezTo>
                  <a:pt x="155" y="85"/>
                  <a:pt x="152" y="75"/>
                  <a:pt x="152" y="64"/>
                </a:cubicBezTo>
                <a:cubicBezTo>
                  <a:pt x="152" y="55"/>
                  <a:pt x="155" y="46"/>
                  <a:pt x="161" y="37"/>
                </a:cubicBezTo>
                <a:cubicBezTo>
                  <a:pt x="164" y="33"/>
                  <a:pt x="169" y="28"/>
                  <a:pt x="176" y="22"/>
                </a:cubicBezTo>
                <a:cubicBezTo>
                  <a:pt x="171" y="16"/>
                  <a:pt x="167" y="12"/>
                  <a:pt x="162" y="9"/>
                </a:cubicBezTo>
                <a:cubicBezTo>
                  <a:pt x="154" y="3"/>
                  <a:pt x="145" y="0"/>
                  <a:pt x="134" y="0"/>
                </a:cubicBezTo>
                <a:cubicBezTo>
                  <a:pt x="128" y="0"/>
                  <a:pt x="121" y="2"/>
                  <a:pt x="112" y="5"/>
                </a:cubicBezTo>
                <a:cubicBezTo>
                  <a:pt x="103" y="8"/>
                  <a:pt x="97" y="9"/>
                  <a:pt x="93" y="9"/>
                </a:cubicBezTo>
                <a:cubicBezTo>
                  <a:pt x="90" y="9"/>
                  <a:pt x="84" y="8"/>
                  <a:pt x="75" y="5"/>
                </a:cubicBezTo>
                <a:cubicBezTo>
                  <a:pt x="66" y="3"/>
                  <a:pt x="58" y="1"/>
                  <a:pt x="52" y="1"/>
                </a:cubicBezTo>
                <a:cubicBezTo>
                  <a:pt x="37" y="1"/>
                  <a:pt x="24" y="8"/>
                  <a:pt x="15" y="20"/>
                </a:cubicBezTo>
                <a:cubicBezTo>
                  <a:pt x="5" y="33"/>
                  <a:pt x="0" y="49"/>
                  <a:pt x="0" y="69"/>
                </a:cubicBezTo>
                <a:cubicBezTo>
                  <a:pt x="0" y="90"/>
                  <a:pt x="6" y="112"/>
                  <a:pt x="19" y="135"/>
                </a:cubicBezTo>
                <a:cubicBezTo>
                  <a:pt x="32" y="158"/>
                  <a:pt x="45" y="169"/>
                  <a:pt x="58" y="169"/>
                </a:cubicBezTo>
                <a:cubicBezTo>
                  <a:pt x="63" y="169"/>
                  <a:pt x="69" y="167"/>
                  <a:pt x="76" y="164"/>
                </a:cubicBezTo>
                <a:cubicBezTo>
                  <a:pt x="83" y="162"/>
                  <a:pt x="89" y="160"/>
                  <a:pt x="94" y="160"/>
                </a:cubicBezTo>
                <a:cubicBezTo>
                  <a:pt x="100" y="160"/>
                  <a:pt x="107" y="162"/>
                  <a:pt x="114" y="164"/>
                </a:cubicBezTo>
                <a:cubicBezTo>
                  <a:pt x="122" y="167"/>
                  <a:pt x="128" y="169"/>
                  <a:pt x="132" y="169"/>
                </a:cubicBezTo>
                <a:cubicBezTo>
                  <a:pt x="144" y="169"/>
                  <a:pt x="155" y="160"/>
                  <a:pt x="166" y="143"/>
                </a:cubicBezTo>
                <a:cubicBezTo>
                  <a:pt x="173" y="132"/>
                  <a:pt x="179" y="121"/>
                  <a:pt x="182" y="110"/>
                </a:cubicBezTo>
                <a:cubicBezTo>
                  <a:pt x="174" y="108"/>
                  <a:pt x="167" y="102"/>
                  <a:pt x="161" y="94"/>
                </a:cubicBezTo>
                <a:close/>
                <a:moveTo>
                  <a:pt x="161" y="94"/>
                </a:moveTo>
                <a:cubicBezTo>
                  <a:pt x="161" y="94"/>
                  <a:pt x="161" y="94"/>
                  <a:pt x="161" y="9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57" name="Freeform 198"/>
          <p:cNvSpPr>
            <a:spLocks noEditPoints="1"/>
          </p:cNvSpPr>
          <p:nvPr/>
        </p:nvSpPr>
        <p:spPr bwMode="auto">
          <a:xfrm>
            <a:off x="2474913" y="4192589"/>
            <a:ext cx="42862" cy="50800"/>
          </a:xfrm>
          <a:custGeom>
            <a:avLst/>
            <a:gdLst>
              <a:gd name="T0" fmla="*/ 28 w 44"/>
              <a:gd name="T1" fmla="*/ 41 h 53"/>
              <a:gd name="T2" fmla="*/ 40 w 44"/>
              <a:gd name="T3" fmla="*/ 23 h 53"/>
              <a:gd name="T4" fmla="*/ 44 w 44"/>
              <a:gd name="T5" fmla="*/ 6 h 53"/>
              <a:gd name="T6" fmla="*/ 44 w 44"/>
              <a:gd name="T7" fmla="*/ 4 h 53"/>
              <a:gd name="T8" fmla="*/ 44 w 44"/>
              <a:gd name="T9" fmla="*/ 3 h 53"/>
              <a:gd name="T10" fmla="*/ 43 w 44"/>
              <a:gd name="T11" fmla="*/ 2 h 53"/>
              <a:gd name="T12" fmla="*/ 43 w 44"/>
              <a:gd name="T13" fmla="*/ 0 h 53"/>
              <a:gd name="T14" fmla="*/ 10 w 44"/>
              <a:gd name="T15" fmla="*/ 19 h 53"/>
              <a:gd name="T16" fmla="*/ 0 w 44"/>
              <a:gd name="T17" fmla="*/ 53 h 53"/>
              <a:gd name="T18" fmla="*/ 14 w 44"/>
              <a:gd name="T19" fmla="*/ 51 h 53"/>
              <a:gd name="T20" fmla="*/ 28 w 44"/>
              <a:gd name="T21" fmla="*/ 41 h 53"/>
              <a:gd name="T22" fmla="*/ 28 w 44"/>
              <a:gd name="T23" fmla="*/ 41 h 53"/>
              <a:gd name="T24" fmla="*/ 28 w 44"/>
              <a:gd name="T25"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53">
                <a:moveTo>
                  <a:pt x="28" y="41"/>
                </a:moveTo>
                <a:cubicBezTo>
                  <a:pt x="33" y="36"/>
                  <a:pt x="37" y="30"/>
                  <a:pt x="40" y="23"/>
                </a:cubicBezTo>
                <a:cubicBezTo>
                  <a:pt x="43" y="17"/>
                  <a:pt x="44" y="11"/>
                  <a:pt x="44" y="6"/>
                </a:cubicBezTo>
                <a:cubicBezTo>
                  <a:pt x="44" y="5"/>
                  <a:pt x="44" y="5"/>
                  <a:pt x="44" y="4"/>
                </a:cubicBezTo>
                <a:cubicBezTo>
                  <a:pt x="44" y="4"/>
                  <a:pt x="44" y="3"/>
                  <a:pt x="44" y="3"/>
                </a:cubicBezTo>
                <a:cubicBezTo>
                  <a:pt x="44" y="3"/>
                  <a:pt x="44" y="2"/>
                  <a:pt x="43" y="2"/>
                </a:cubicBezTo>
                <a:cubicBezTo>
                  <a:pt x="43" y="1"/>
                  <a:pt x="43" y="0"/>
                  <a:pt x="43" y="0"/>
                </a:cubicBezTo>
                <a:cubicBezTo>
                  <a:pt x="28" y="4"/>
                  <a:pt x="17" y="10"/>
                  <a:pt x="10" y="19"/>
                </a:cubicBezTo>
                <a:cubicBezTo>
                  <a:pt x="4" y="29"/>
                  <a:pt x="0" y="40"/>
                  <a:pt x="0" y="53"/>
                </a:cubicBezTo>
                <a:cubicBezTo>
                  <a:pt x="6" y="53"/>
                  <a:pt x="11" y="52"/>
                  <a:pt x="14" y="51"/>
                </a:cubicBezTo>
                <a:cubicBezTo>
                  <a:pt x="18" y="49"/>
                  <a:pt x="23" y="46"/>
                  <a:pt x="28" y="41"/>
                </a:cubicBezTo>
                <a:close/>
                <a:moveTo>
                  <a:pt x="28" y="41"/>
                </a:moveTo>
                <a:cubicBezTo>
                  <a:pt x="28" y="41"/>
                  <a:pt x="28" y="41"/>
                  <a:pt x="28" y="4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58" name="Freeform 199"/>
          <p:cNvSpPr>
            <a:spLocks noEditPoints="1"/>
          </p:cNvSpPr>
          <p:nvPr/>
        </p:nvSpPr>
        <p:spPr bwMode="auto">
          <a:xfrm>
            <a:off x="2111377" y="4217989"/>
            <a:ext cx="185737" cy="185738"/>
          </a:xfrm>
          <a:custGeom>
            <a:avLst/>
            <a:gdLst>
              <a:gd name="T0" fmla="*/ 179 w 190"/>
              <a:gd name="T1" fmla="*/ 10 h 189"/>
              <a:gd name="T2" fmla="*/ 154 w 190"/>
              <a:gd name="T3" fmla="*/ 0 h 189"/>
              <a:gd name="T4" fmla="*/ 36 w 190"/>
              <a:gd name="T5" fmla="*/ 0 h 189"/>
              <a:gd name="T6" fmla="*/ 11 w 190"/>
              <a:gd name="T7" fmla="*/ 10 h 189"/>
              <a:gd name="T8" fmla="*/ 0 w 190"/>
              <a:gd name="T9" fmla="*/ 35 h 189"/>
              <a:gd name="T10" fmla="*/ 0 w 190"/>
              <a:gd name="T11" fmla="*/ 153 h 189"/>
              <a:gd name="T12" fmla="*/ 11 w 190"/>
              <a:gd name="T13" fmla="*/ 179 h 189"/>
              <a:gd name="T14" fmla="*/ 36 w 190"/>
              <a:gd name="T15" fmla="*/ 189 h 189"/>
              <a:gd name="T16" fmla="*/ 58 w 190"/>
              <a:gd name="T17" fmla="*/ 189 h 189"/>
              <a:gd name="T18" fmla="*/ 59 w 190"/>
              <a:gd name="T19" fmla="*/ 158 h 189"/>
              <a:gd name="T20" fmla="*/ 71 w 190"/>
              <a:gd name="T21" fmla="*/ 107 h 189"/>
              <a:gd name="T22" fmla="*/ 68 w 190"/>
              <a:gd name="T23" fmla="*/ 92 h 189"/>
              <a:gd name="T24" fmla="*/ 74 w 190"/>
              <a:gd name="T25" fmla="*/ 74 h 189"/>
              <a:gd name="T26" fmla="*/ 86 w 190"/>
              <a:gd name="T27" fmla="*/ 68 h 189"/>
              <a:gd name="T28" fmla="*/ 96 w 190"/>
              <a:gd name="T29" fmla="*/ 72 h 189"/>
              <a:gd name="T30" fmla="*/ 99 w 190"/>
              <a:gd name="T31" fmla="*/ 82 h 189"/>
              <a:gd name="T32" fmla="*/ 98 w 190"/>
              <a:gd name="T33" fmla="*/ 91 h 189"/>
              <a:gd name="T34" fmla="*/ 94 w 190"/>
              <a:gd name="T35" fmla="*/ 103 h 189"/>
              <a:gd name="T36" fmla="*/ 91 w 190"/>
              <a:gd name="T37" fmla="*/ 115 h 189"/>
              <a:gd name="T38" fmla="*/ 93 w 190"/>
              <a:gd name="T39" fmla="*/ 127 h 189"/>
              <a:gd name="T40" fmla="*/ 105 w 190"/>
              <a:gd name="T41" fmla="*/ 133 h 189"/>
              <a:gd name="T42" fmla="*/ 127 w 190"/>
              <a:gd name="T43" fmla="*/ 118 h 189"/>
              <a:gd name="T44" fmla="*/ 135 w 190"/>
              <a:gd name="T45" fmla="*/ 83 h 189"/>
              <a:gd name="T46" fmla="*/ 125 w 190"/>
              <a:gd name="T47" fmla="*/ 57 h 189"/>
              <a:gd name="T48" fmla="*/ 96 w 190"/>
              <a:gd name="T49" fmla="*/ 47 h 189"/>
              <a:gd name="T50" fmla="*/ 63 w 190"/>
              <a:gd name="T51" fmla="*/ 60 h 189"/>
              <a:gd name="T52" fmla="*/ 50 w 190"/>
              <a:gd name="T53" fmla="*/ 92 h 189"/>
              <a:gd name="T54" fmla="*/ 56 w 190"/>
              <a:gd name="T55" fmla="*/ 110 h 189"/>
              <a:gd name="T56" fmla="*/ 58 w 190"/>
              <a:gd name="T57" fmla="*/ 116 h 189"/>
              <a:gd name="T58" fmla="*/ 56 w 190"/>
              <a:gd name="T59" fmla="*/ 123 h 189"/>
              <a:gd name="T60" fmla="*/ 54 w 190"/>
              <a:gd name="T61" fmla="*/ 125 h 189"/>
              <a:gd name="T62" fmla="*/ 51 w 190"/>
              <a:gd name="T63" fmla="*/ 125 h 189"/>
              <a:gd name="T64" fmla="*/ 37 w 190"/>
              <a:gd name="T65" fmla="*/ 112 h 189"/>
              <a:gd name="T66" fmla="*/ 32 w 190"/>
              <a:gd name="T67" fmla="*/ 90 h 189"/>
              <a:gd name="T68" fmla="*/ 34 w 190"/>
              <a:gd name="T69" fmla="*/ 73 h 189"/>
              <a:gd name="T70" fmla="*/ 43 w 190"/>
              <a:gd name="T71" fmla="*/ 58 h 189"/>
              <a:gd name="T72" fmla="*/ 56 w 190"/>
              <a:gd name="T73" fmla="*/ 44 h 189"/>
              <a:gd name="T74" fmla="*/ 75 w 190"/>
              <a:gd name="T75" fmla="*/ 35 h 189"/>
              <a:gd name="T76" fmla="*/ 99 w 190"/>
              <a:gd name="T77" fmla="*/ 31 h 189"/>
              <a:gd name="T78" fmla="*/ 123 w 190"/>
              <a:gd name="T79" fmla="*/ 36 h 189"/>
              <a:gd name="T80" fmla="*/ 142 w 190"/>
              <a:gd name="T81" fmla="*/ 48 h 189"/>
              <a:gd name="T82" fmla="*/ 154 w 190"/>
              <a:gd name="T83" fmla="*/ 65 h 189"/>
              <a:gd name="T84" fmla="*/ 158 w 190"/>
              <a:gd name="T85" fmla="*/ 85 h 189"/>
              <a:gd name="T86" fmla="*/ 144 w 190"/>
              <a:gd name="T87" fmla="*/ 131 h 189"/>
              <a:gd name="T88" fmla="*/ 108 w 190"/>
              <a:gd name="T89" fmla="*/ 149 h 189"/>
              <a:gd name="T90" fmla="*/ 94 w 190"/>
              <a:gd name="T91" fmla="*/ 146 h 189"/>
              <a:gd name="T92" fmla="*/ 85 w 190"/>
              <a:gd name="T93" fmla="*/ 137 h 189"/>
              <a:gd name="T94" fmla="*/ 78 w 190"/>
              <a:gd name="T95" fmla="*/ 163 h 189"/>
              <a:gd name="T96" fmla="*/ 65 w 190"/>
              <a:gd name="T97" fmla="*/ 189 h 189"/>
              <a:gd name="T98" fmla="*/ 154 w 190"/>
              <a:gd name="T99" fmla="*/ 189 h 189"/>
              <a:gd name="T100" fmla="*/ 179 w 190"/>
              <a:gd name="T101" fmla="*/ 179 h 189"/>
              <a:gd name="T102" fmla="*/ 190 w 190"/>
              <a:gd name="T103" fmla="*/ 153 h 189"/>
              <a:gd name="T104" fmla="*/ 190 w 190"/>
              <a:gd name="T105" fmla="*/ 35 h 189"/>
              <a:gd name="T106" fmla="*/ 179 w 190"/>
              <a:gd name="T107" fmla="*/ 10 h 189"/>
              <a:gd name="T108" fmla="*/ 179 w 190"/>
              <a:gd name="T109" fmla="*/ 10 h 189"/>
              <a:gd name="T110" fmla="*/ 179 w 190"/>
              <a:gd name="T111" fmla="*/ 1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89">
                <a:moveTo>
                  <a:pt x="179" y="10"/>
                </a:moveTo>
                <a:cubicBezTo>
                  <a:pt x="172" y="3"/>
                  <a:pt x="164" y="0"/>
                  <a:pt x="154" y="0"/>
                </a:cubicBezTo>
                <a:cubicBezTo>
                  <a:pt x="36" y="0"/>
                  <a:pt x="36" y="0"/>
                  <a:pt x="36" y="0"/>
                </a:cubicBezTo>
                <a:cubicBezTo>
                  <a:pt x="26" y="0"/>
                  <a:pt x="18" y="3"/>
                  <a:pt x="11" y="10"/>
                </a:cubicBezTo>
                <a:cubicBezTo>
                  <a:pt x="4" y="17"/>
                  <a:pt x="0" y="25"/>
                  <a:pt x="0" y="35"/>
                </a:cubicBezTo>
                <a:cubicBezTo>
                  <a:pt x="0" y="153"/>
                  <a:pt x="0" y="153"/>
                  <a:pt x="0" y="153"/>
                </a:cubicBezTo>
                <a:cubicBezTo>
                  <a:pt x="0" y="163"/>
                  <a:pt x="4" y="172"/>
                  <a:pt x="11" y="179"/>
                </a:cubicBezTo>
                <a:cubicBezTo>
                  <a:pt x="18" y="185"/>
                  <a:pt x="26" y="189"/>
                  <a:pt x="36" y="189"/>
                </a:cubicBezTo>
                <a:cubicBezTo>
                  <a:pt x="58" y="189"/>
                  <a:pt x="58" y="189"/>
                  <a:pt x="58" y="189"/>
                </a:cubicBezTo>
                <a:cubicBezTo>
                  <a:pt x="57" y="176"/>
                  <a:pt x="57" y="166"/>
                  <a:pt x="59" y="158"/>
                </a:cubicBezTo>
                <a:cubicBezTo>
                  <a:pt x="71" y="107"/>
                  <a:pt x="71" y="107"/>
                  <a:pt x="71" y="107"/>
                </a:cubicBezTo>
                <a:cubicBezTo>
                  <a:pt x="69" y="103"/>
                  <a:pt x="68" y="98"/>
                  <a:pt x="68" y="92"/>
                </a:cubicBezTo>
                <a:cubicBezTo>
                  <a:pt x="68" y="85"/>
                  <a:pt x="70" y="79"/>
                  <a:pt x="74" y="74"/>
                </a:cubicBezTo>
                <a:cubicBezTo>
                  <a:pt x="77" y="70"/>
                  <a:pt x="81" y="68"/>
                  <a:pt x="86" y="68"/>
                </a:cubicBezTo>
                <a:cubicBezTo>
                  <a:pt x="90" y="68"/>
                  <a:pt x="93" y="69"/>
                  <a:pt x="96" y="72"/>
                </a:cubicBezTo>
                <a:cubicBezTo>
                  <a:pt x="98" y="74"/>
                  <a:pt x="99" y="78"/>
                  <a:pt x="99" y="82"/>
                </a:cubicBezTo>
                <a:cubicBezTo>
                  <a:pt x="99" y="84"/>
                  <a:pt x="98" y="87"/>
                  <a:pt x="98" y="91"/>
                </a:cubicBezTo>
                <a:cubicBezTo>
                  <a:pt x="97" y="94"/>
                  <a:pt x="95" y="99"/>
                  <a:pt x="94" y="103"/>
                </a:cubicBezTo>
                <a:cubicBezTo>
                  <a:pt x="92" y="108"/>
                  <a:pt x="91" y="112"/>
                  <a:pt x="91" y="115"/>
                </a:cubicBezTo>
                <a:cubicBezTo>
                  <a:pt x="89" y="120"/>
                  <a:pt x="90" y="124"/>
                  <a:pt x="93" y="127"/>
                </a:cubicBezTo>
                <a:cubicBezTo>
                  <a:pt x="97" y="131"/>
                  <a:pt x="100" y="133"/>
                  <a:pt x="105" y="133"/>
                </a:cubicBezTo>
                <a:cubicBezTo>
                  <a:pt x="114" y="133"/>
                  <a:pt x="121" y="128"/>
                  <a:pt x="127" y="118"/>
                </a:cubicBezTo>
                <a:cubicBezTo>
                  <a:pt x="132" y="109"/>
                  <a:pt x="135" y="97"/>
                  <a:pt x="135" y="83"/>
                </a:cubicBezTo>
                <a:cubicBezTo>
                  <a:pt x="135" y="72"/>
                  <a:pt x="132" y="64"/>
                  <a:pt x="125" y="57"/>
                </a:cubicBezTo>
                <a:cubicBezTo>
                  <a:pt x="118" y="51"/>
                  <a:pt x="108" y="47"/>
                  <a:pt x="96" y="47"/>
                </a:cubicBezTo>
                <a:cubicBezTo>
                  <a:pt x="82" y="47"/>
                  <a:pt x="71" y="52"/>
                  <a:pt x="63" y="60"/>
                </a:cubicBezTo>
                <a:cubicBezTo>
                  <a:pt x="54" y="69"/>
                  <a:pt x="50" y="80"/>
                  <a:pt x="50" y="92"/>
                </a:cubicBezTo>
                <a:cubicBezTo>
                  <a:pt x="50" y="99"/>
                  <a:pt x="52" y="105"/>
                  <a:pt x="56" y="110"/>
                </a:cubicBezTo>
                <a:cubicBezTo>
                  <a:pt x="58" y="112"/>
                  <a:pt x="58" y="114"/>
                  <a:pt x="58" y="116"/>
                </a:cubicBezTo>
                <a:cubicBezTo>
                  <a:pt x="57" y="117"/>
                  <a:pt x="57" y="120"/>
                  <a:pt x="56" y="123"/>
                </a:cubicBezTo>
                <a:cubicBezTo>
                  <a:pt x="55" y="124"/>
                  <a:pt x="55" y="125"/>
                  <a:pt x="54" y="125"/>
                </a:cubicBezTo>
                <a:cubicBezTo>
                  <a:pt x="53" y="126"/>
                  <a:pt x="52" y="126"/>
                  <a:pt x="51" y="125"/>
                </a:cubicBezTo>
                <a:cubicBezTo>
                  <a:pt x="45" y="123"/>
                  <a:pt x="40" y="118"/>
                  <a:pt x="37" y="112"/>
                </a:cubicBezTo>
                <a:cubicBezTo>
                  <a:pt x="33" y="105"/>
                  <a:pt x="32" y="98"/>
                  <a:pt x="32" y="90"/>
                </a:cubicBezTo>
                <a:cubicBezTo>
                  <a:pt x="32" y="84"/>
                  <a:pt x="33" y="79"/>
                  <a:pt x="34" y="73"/>
                </a:cubicBezTo>
                <a:cubicBezTo>
                  <a:pt x="36" y="68"/>
                  <a:pt x="39" y="63"/>
                  <a:pt x="43" y="58"/>
                </a:cubicBezTo>
                <a:cubicBezTo>
                  <a:pt x="46" y="53"/>
                  <a:pt x="51" y="48"/>
                  <a:pt x="56" y="44"/>
                </a:cubicBezTo>
                <a:cubicBezTo>
                  <a:pt x="61" y="40"/>
                  <a:pt x="67" y="37"/>
                  <a:pt x="75" y="35"/>
                </a:cubicBezTo>
                <a:cubicBezTo>
                  <a:pt x="82" y="32"/>
                  <a:pt x="90" y="31"/>
                  <a:pt x="99" y="31"/>
                </a:cubicBezTo>
                <a:cubicBezTo>
                  <a:pt x="107" y="31"/>
                  <a:pt x="116" y="33"/>
                  <a:pt x="123" y="36"/>
                </a:cubicBezTo>
                <a:cubicBezTo>
                  <a:pt x="131" y="39"/>
                  <a:pt x="137" y="43"/>
                  <a:pt x="142" y="48"/>
                </a:cubicBezTo>
                <a:cubicBezTo>
                  <a:pt x="147" y="53"/>
                  <a:pt x="151" y="58"/>
                  <a:pt x="154" y="65"/>
                </a:cubicBezTo>
                <a:cubicBezTo>
                  <a:pt x="157" y="71"/>
                  <a:pt x="158" y="78"/>
                  <a:pt x="158" y="85"/>
                </a:cubicBezTo>
                <a:cubicBezTo>
                  <a:pt x="158" y="103"/>
                  <a:pt x="153" y="119"/>
                  <a:pt x="144" y="131"/>
                </a:cubicBezTo>
                <a:cubicBezTo>
                  <a:pt x="135" y="143"/>
                  <a:pt x="122" y="149"/>
                  <a:pt x="108" y="149"/>
                </a:cubicBezTo>
                <a:cubicBezTo>
                  <a:pt x="103" y="149"/>
                  <a:pt x="98" y="148"/>
                  <a:pt x="94" y="146"/>
                </a:cubicBezTo>
                <a:cubicBezTo>
                  <a:pt x="89" y="143"/>
                  <a:pt x="86" y="141"/>
                  <a:pt x="85" y="137"/>
                </a:cubicBezTo>
                <a:cubicBezTo>
                  <a:pt x="81" y="152"/>
                  <a:pt x="79" y="160"/>
                  <a:pt x="78" y="163"/>
                </a:cubicBezTo>
                <a:cubicBezTo>
                  <a:pt x="76" y="170"/>
                  <a:pt x="72" y="179"/>
                  <a:pt x="65" y="189"/>
                </a:cubicBezTo>
                <a:cubicBezTo>
                  <a:pt x="154" y="189"/>
                  <a:pt x="154" y="189"/>
                  <a:pt x="154" y="189"/>
                </a:cubicBezTo>
                <a:cubicBezTo>
                  <a:pt x="164" y="189"/>
                  <a:pt x="172" y="185"/>
                  <a:pt x="179" y="179"/>
                </a:cubicBezTo>
                <a:cubicBezTo>
                  <a:pt x="186" y="172"/>
                  <a:pt x="190" y="163"/>
                  <a:pt x="190" y="153"/>
                </a:cubicBezTo>
                <a:cubicBezTo>
                  <a:pt x="190" y="35"/>
                  <a:pt x="190" y="35"/>
                  <a:pt x="190" y="35"/>
                </a:cubicBezTo>
                <a:cubicBezTo>
                  <a:pt x="190" y="25"/>
                  <a:pt x="186" y="17"/>
                  <a:pt x="179" y="10"/>
                </a:cubicBezTo>
                <a:close/>
                <a:moveTo>
                  <a:pt x="179" y="10"/>
                </a:moveTo>
                <a:cubicBezTo>
                  <a:pt x="179" y="10"/>
                  <a:pt x="179" y="10"/>
                  <a:pt x="179" y="1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59" name="Freeform 200"/>
          <p:cNvSpPr>
            <a:spLocks noEditPoints="1"/>
          </p:cNvSpPr>
          <p:nvPr/>
        </p:nvSpPr>
        <p:spPr bwMode="auto">
          <a:xfrm>
            <a:off x="6627814" y="1633538"/>
            <a:ext cx="234950" cy="200025"/>
          </a:xfrm>
          <a:custGeom>
            <a:avLst/>
            <a:gdLst>
              <a:gd name="T0" fmla="*/ 204 w 238"/>
              <a:gd name="T1" fmla="*/ 51 h 203"/>
              <a:gd name="T2" fmla="*/ 157 w 238"/>
              <a:gd name="T3" fmla="*/ 34 h 203"/>
              <a:gd name="T4" fmla="*/ 119 w 238"/>
              <a:gd name="T5" fmla="*/ 0 h 203"/>
              <a:gd name="T6" fmla="*/ 102 w 238"/>
              <a:gd name="T7" fmla="*/ 9 h 203"/>
              <a:gd name="T8" fmla="*/ 92 w 238"/>
              <a:gd name="T9" fmla="*/ 27 h 203"/>
              <a:gd name="T10" fmla="*/ 74 w 238"/>
              <a:gd name="T11" fmla="*/ 52 h 203"/>
              <a:gd name="T12" fmla="*/ 70 w 238"/>
              <a:gd name="T13" fmla="*/ 57 h 203"/>
              <a:gd name="T14" fmla="*/ 64 w 238"/>
              <a:gd name="T15" fmla="*/ 63 h 203"/>
              <a:gd name="T16" fmla="*/ 58 w 238"/>
              <a:gd name="T17" fmla="*/ 67 h 203"/>
              <a:gd name="T18" fmla="*/ 17 w 238"/>
              <a:gd name="T19" fmla="*/ 68 h 203"/>
              <a:gd name="T20" fmla="*/ 0 w 238"/>
              <a:gd name="T21" fmla="*/ 85 h 203"/>
              <a:gd name="T22" fmla="*/ 5 w 238"/>
              <a:gd name="T23" fmla="*/ 181 h 203"/>
              <a:gd name="T24" fmla="*/ 55 w 238"/>
              <a:gd name="T25" fmla="*/ 186 h 203"/>
              <a:gd name="T26" fmla="*/ 127 w 238"/>
              <a:gd name="T27" fmla="*/ 203 h 203"/>
              <a:gd name="T28" fmla="*/ 169 w 238"/>
              <a:gd name="T29" fmla="*/ 164 h 203"/>
              <a:gd name="T30" fmla="*/ 176 w 238"/>
              <a:gd name="T31" fmla="*/ 134 h 203"/>
              <a:gd name="T32" fmla="*/ 204 w 238"/>
              <a:gd name="T33" fmla="*/ 118 h 203"/>
              <a:gd name="T34" fmla="*/ 238 w 238"/>
              <a:gd name="T35" fmla="*/ 84 h 203"/>
              <a:gd name="T36" fmla="*/ 32 w 238"/>
              <a:gd name="T37" fmla="*/ 167 h 203"/>
              <a:gd name="T38" fmla="*/ 20 w 238"/>
              <a:gd name="T39" fmla="*/ 167 h 203"/>
              <a:gd name="T40" fmla="*/ 20 w 238"/>
              <a:gd name="T41" fmla="*/ 155 h 203"/>
              <a:gd name="T42" fmla="*/ 32 w 238"/>
              <a:gd name="T43" fmla="*/ 155 h 203"/>
              <a:gd name="T44" fmla="*/ 32 w 238"/>
              <a:gd name="T45" fmla="*/ 167 h 203"/>
              <a:gd name="T46" fmla="*/ 204 w 238"/>
              <a:gd name="T47" fmla="*/ 102 h 203"/>
              <a:gd name="T48" fmla="*/ 163 w 238"/>
              <a:gd name="T49" fmla="*/ 108 h 203"/>
              <a:gd name="T50" fmla="*/ 157 w 238"/>
              <a:gd name="T51" fmla="*/ 131 h 203"/>
              <a:gd name="T52" fmla="*/ 157 w 238"/>
              <a:gd name="T53" fmla="*/ 150 h 203"/>
              <a:gd name="T54" fmla="*/ 152 w 238"/>
              <a:gd name="T55" fmla="*/ 164 h 203"/>
              <a:gd name="T56" fmla="*/ 103 w 238"/>
              <a:gd name="T57" fmla="*/ 182 h 203"/>
              <a:gd name="T58" fmla="*/ 55 w 238"/>
              <a:gd name="T59" fmla="*/ 169 h 203"/>
              <a:gd name="T60" fmla="*/ 51 w 238"/>
              <a:gd name="T61" fmla="*/ 85 h 203"/>
              <a:gd name="T62" fmla="*/ 74 w 238"/>
              <a:gd name="T63" fmla="*/ 77 h 203"/>
              <a:gd name="T64" fmla="*/ 102 w 238"/>
              <a:gd name="T65" fmla="*/ 44 h 203"/>
              <a:gd name="T66" fmla="*/ 119 w 238"/>
              <a:gd name="T67" fmla="*/ 17 h 203"/>
              <a:gd name="T68" fmla="*/ 140 w 238"/>
              <a:gd name="T69" fmla="*/ 34 h 203"/>
              <a:gd name="T70" fmla="*/ 134 w 238"/>
              <a:gd name="T71" fmla="*/ 54 h 203"/>
              <a:gd name="T72" fmla="*/ 127 w 238"/>
              <a:gd name="T73" fmla="*/ 68 h 203"/>
              <a:gd name="T74" fmla="*/ 215 w 238"/>
              <a:gd name="T75" fmla="*/ 73 h 203"/>
              <a:gd name="T76" fmla="*/ 216 w 238"/>
              <a:gd name="T77" fmla="*/ 97 h 203"/>
              <a:gd name="T78" fmla="*/ 216 w 238"/>
              <a:gd name="T79" fmla="*/ 9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8" h="203">
                <a:moveTo>
                  <a:pt x="227" y="61"/>
                </a:moveTo>
                <a:cubicBezTo>
                  <a:pt x="221" y="54"/>
                  <a:pt x="213" y="51"/>
                  <a:pt x="204" y="51"/>
                </a:cubicBezTo>
                <a:cubicBezTo>
                  <a:pt x="154" y="51"/>
                  <a:pt x="154" y="51"/>
                  <a:pt x="154" y="51"/>
                </a:cubicBezTo>
                <a:cubicBezTo>
                  <a:pt x="156" y="45"/>
                  <a:pt x="157" y="40"/>
                  <a:pt x="157" y="34"/>
                </a:cubicBezTo>
                <a:cubicBezTo>
                  <a:pt x="157" y="23"/>
                  <a:pt x="153" y="15"/>
                  <a:pt x="146" y="9"/>
                </a:cubicBezTo>
                <a:cubicBezTo>
                  <a:pt x="139" y="3"/>
                  <a:pt x="130" y="0"/>
                  <a:pt x="119" y="0"/>
                </a:cubicBezTo>
                <a:cubicBezTo>
                  <a:pt x="116" y="0"/>
                  <a:pt x="112" y="1"/>
                  <a:pt x="110" y="2"/>
                </a:cubicBezTo>
                <a:cubicBezTo>
                  <a:pt x="107" y="4"/>
                  <a:pt x="104" y="6"/>
                  <a:pt x="102" y="9"/>
                </a:cubicBezTo>
                <a:cubicBezTo>
                  <a:pt x="100" y="12"/>
                  <a:pt x="99" y="14"/>
                  <a:pt x="97" y="17"/>
                </a:cubicBezTo>
                <a:cubicBezTo>
                  <a:pt x="96" y="20"/>
                  <a:pt x="94" y="23"/>
                  <a:pt x="92" y="27"/>
                </a:cubicBezTo>
                <a:cubicBezTo>
                  <a:pt x="90" y="30"/>
                  <a:pt x="89" y="33"/>
                  <a:pt x="88" y="35"/>
                </a:cubicBezTo>
                <a:cubicBezTo>
                  <a:pt x="85" y="40"/>
                  <a:pt x="80" y="45"/>
                  <a:pt x="74" y="52"/>
                </a:cubicBezTo>
                <a:cubicBezTo>
                  <a:pt x="74" y="52"/>
                  <a:pt x="74" y="53"/>
                  <a:pt x="73" y="54"/>
                </a:cubicBezTo>
                <a:cubicBezTo>
                  <a:pt x="72" y="55"/>
                  <a:pt x="71" y="56"/>
                  <a:pt x="70" y="57"/>
                </a:cubicBezTo>
                <a:cubicBezTo>
                  <a:pt x="70" y="58"/>
                  <a:pt x="69" y="59"/>
                  <a:pt x="67" y="60"/>
                </a:cubicBezTo>
                <a:cubicBezTo>
                  <a:pt x="66" y="61"/>
                  <a:pt x="65" y="62"/>
                  <a:pt x="64" y="63"/>
                </a:cubicBezTo>
                <a:cubicBezTo>
                  <a:pt x="63" y="64"/>
                  <a:pt x="62" y="64"/>
                  <a:pt x="61" y="65"/>
                </a:cubicBezTo>
                <a:cubicBezTo>
                  <a:pt x="60" y="66"/>
                  <a:pt x="59" y="67"/>
                  <a:pt x="58" y="67"/>
                </a:cubicBezTo>
                <a:cubicBezTo>
                  <a:pt x="57" y="67"/>
                  <a:pt x="56" y="68"/>
                  <a:pt x="55" y="68"/>
                </a:cubicBezTo>
                <a:cubicBezTo>
                  <a:pt x="17" y="68"/>
                  <a:pt x="17" y="68"/>
                  <a:pt x="17" y="68"/>
                </a:cubicBezTo>
                <a:cubicBezTo>
                  <a:pt x="12" y="68"/>
                  <a:pt x="8" y="69"/>
                  <a:pt x="5" y="73"/>
                </a:cubicBezTo>
                <a:cubicBezTo>
                  <a:pt x="2" y="76"/>
                  <a:pt x="0" y="80"/>
                  <a:pt x="0" y="85"/>
                </a:cubicBezTo>
                <a:cubicBezTo>
                  <a:pt x="0" y="169"/>
                  <a:pt x="0" y="169"/>
                  <a:pt x="0" y="169"/>
                </a:cubicBezTo>
                <a:cubicBezTo>
                  <a:pt x="0" y="174"/>
                  <a:pt x="2" y="178"/>
                  <a:pt x="5" y="181"/>
                </a:cubicBezTo>
                <a:cubicBezTo>
                  <a:pt x="8" y="185"/>
                  <a:pt x="12" y="186"/>
                  <a:pt x="17" y="186"/>
                </a:cubicBezTo>
                <a:cubicBezTo>
                  <a:pt x="55" y="186"/>
                  <a:pt x="55" y="186"/>
                  <a:pt x="55" y="186"/>
                </a:cubicBezTo>
                <a:cubicBezTo>
                  <a:pt x="60" y="186"/>
                  <a:pt x="70" y="189"/>
                  <a:pt x="85" y="194"/>
                </a:cubicBezTo>
                <a:cubicBezTo>
                  <a:pt x="102" y="200"/>
                  <a:pt x="116" y="203"/>
                  <a:pt x="127" y="203"/>
                </a:cubicBezTo>
                <a:cubicBezTo>
                  <a:pt x="140" y="203"/>
                  <a:pt x="150" y="200"/>
                  <a:pt x="158" y="193"/>
                </a:cubicBezTo>
                <a:cubicBezTo>
                  <a:pt x="165" y="185"/>
                  <a:pt x="169" y="176"/>
                  <a:pt x="169" y="164"/>
                </a:cubicBezTo>
                <a:cubicBezTo>
                  <a:pt x="174" y="157"/>
                  <a:pt x="177" y="149"/>
                  <a:pt x="177" y="140"/>
                </a:cubicBezTo>
                <a:cubicBezTo>
                  <a:pt x="177" y="138"/>
                  <a:pt x="177" y="136"/>
                  <a:pt x="176" y="134"/>
                </a:cubicBezTo>
                <a:cubicBezTo>
                  <a:pt x="179" y="129"/>
                  <a:pt x="181" y="124"/>
                  <a:pt x="181" y="118"/>
                </a:cubicBezTo>
                <a:cubicBezTo>
                  <a:pt x="204" y="118"/>
                  <a:pt x="204" y="118"/>
                  <a:pt x="204" y="118"/>
                </a:cubicBezTo>
                <a:cubicBezTo>
                  <a:pt x="213" y="118"/>
                  <a:pt x="221" y="115"/>
                  <a:pt x="228" y="108"/>
                </a:cubicBezTo>
                <a:cubicBezTo>
                  <a:pt x="234" y="102"/>
                  <a:pt x="238" y="94"/>
                  <a:pt x="238" y="84"/>
                </a:cubicBezTo>
                <a:cubicBezTo>
                  <a:pt x="238" y="75"/>
                  <a:pt x="234" y="67"/>
                  <a:pt x="227" y="61"/>
                </a:cubicBezTo>
                <a:close/>
                <a:moveTo>
                  <a:pt x="32" y="167"/>
                </a:moveTo>
                <a:cubicBezTo>
                  <a:pt x="30" y="169"/>
                  <a:pt x="28" y="169"/>
                  <a:pt x="26" y="169"/>
                </a:cubicBezTo>
                <a:cubicBezTo>
                  <a:pt x="23" y="169"/>
                  <a:pt x="21" y="169"/>
                  <a:pt x="20" y="167"/>
                </a:cubicBezTo>
                <a:cubicBezTo>
                  <a:pt x="18" y="165"/>
                  <a:pt x="17" y="163"/>
                  <a:pt x="17" y="161"/>
                </a:cubicBezTo>
                <a:cubicBezTo>
                  <a:pt x="17" y="159"/>
                  <a:pt x="18" y="157"/>
                  <a:pt x="20" y="155"/>
                </a:cubicBezTo>
                <a:cubicBezTo>
                  <a:pt x="21" y="153"/>
                  <a:pt x="23" y="152"/>
                  <a:pt x="26" y="152"/>
                </a:cubicBezTo>
                <a:cubicBezTo>
                  <a:pt x="28" y="152"/>
                  <a:pt x="30" y="153"/>
                  <a:pt x="32" y="155"/>
                </a:cubicBezTo>
                <a:cubicBezTo>
                  <a:pt x="33" y="157"/>
                  <a:pt x="34" y="159"/>
                  <a:pt x="34" y="161"/>
                </a:cubicBezTo>
                <a:cubicBezTo>
                  <a:pt x="34" y="163"/>
                  <a:pt x="33" y="165"/>
                  <a:pt x="32" y="167"/>
                </a:cubicBezTo>
                <a:close/>
                <a:moveTo>
                  <a:pt x="216" y="97"/>
                </a:moveTo>
                <a:cubicBezTo>
                  <a:pt x="212" y="100"/>
                  <a:pt x="208" y="102"/>
                  <a:pt x="204" y="102"/>
                </a:cubicBezTo>
                <a:cubicBezTo>
                  <a:pt x="160" y="102"/>
                  <a:pt x="160" y="102"/>
                  <a:pt x="160" y="102"/>
                </a:cubicBezTo>
                <a:cubicBezTo>
                  <a:pt x="161" y="103"/>
                  <a:pt x="162" y="105"/>
                  <a:pt x="163" y="108"/>
                </a:cubicBezTo>
                <a:cubicBezTo>
                  <a:pt x="164" y="111"/>
                  <a:pt x="164" y="113"/>
                  <a:pt x="164" y="115"/>
                </a:cubicBezTo>
                <a:cubicBezTo>
                  <a:pt x="164" y="121"/>
                  <a:pt x="162" y="127"/>
                  <a:pt x="157" y="131"/>
                </a:cubicBezTo>
                <a:cubicBezTo>
                  <a:pt x="159" y="134"/>
                  <a:pt x="160" y="137"/>
                  <a:pt x="160" y="140"/>
                </a:cubicBezTo>
                <a:cubicBezTo>
                  <a:pt x="160" y="143"/>
                  <a:pt x="159" y="147"/>
                  <a:pt x="157" y="150"/>
                </a:cubicBezTo>
                <a:cubicBezTo>
                  <a:pt x="156" y="153"/>
                  <a:pt x="154" y="155"/>
                  <a:pt x="151" y="157"/>
                </a:cubicBezTo>
                <a:cubicBezTo>
                  <a:pt x="152" y="159"/>
                  <a:pt x="152" y="162"/>
                  <a:pt x="152" y="164"/>
                </a:cubicBezTo>
                <a:cubicBezTo>
                  <a:pt x="152" y="179"/>
                  <a:pt x="143" y="186"/>
                  <a:pt x="127" y="186"/>
                </a:cubicBezTo>
                <a:cubicBezTo>
                  <a:pt x="120" y="186"/>
                  <a:pt x="112" y="185"/>
                  <a:pt x="103" y="182"/>
                </a:cubicBezTo>
                <a:cubicBezTo>
                  <a:pt x="94" y="179"/>
                  <a:pt x="86" y="176"/>
                  <a:pt x="77" y="174"/>
                </a:cubicBezTo>
                <a:cubicBezTo>
                  <a:pt x="69" y="171"/>
                  <a:pt x="62" y="169"/>
                  <a:pt x="55" y="169"/>
                </a:cubicBezTo>
                <a:cubicBezTo>
                  <a:pt x="51" y="169"/>
                  <a:pt x="51" y="169"/>
                  <a:pt x="51" y="169"/>
                </a:cubicBezTo>
                <a:cubicBezTo>
                  <a:pt x="51" y="85"/>
                  <a:pt x="51" y="85"/>
                  <a:pt x="51" y="85"/>
                </a:cubicBezTo>
                <a:cubicBezTo>
                  <a:pt x="55" y="85"/>
                  <a:pt x="55" y="85"/>
                  <a:pt x="55" y="85"/>
                </a:cubicBezTo>
                <a:cubicBezTo>
                  <a:pt x="62" y="85"/>
                  <a:pt x="68" y="82"/>
                  <a:pt x="74" y="77"/>
                </a:cubicBezTo>
                <a:cubicBezTo>
                  <a:pt x="76" y="75"/>
                  <a:pt x="81" y="70"/>
                  <a:pt x="87" y="63"/>
                </a:cubicBezTo>
                <a:cubicBezTo>
                  <a:pt x="94" y="56"/>
                  <a:pt x="99" y="49"/>
                  <a:pt x="102" y="44"/>
                </a:cubicBezTo>
                <a:cubicBezTo>
                  <a:pt x="103" y="42"/>
                  <a:pt x="105" y="39"/>
                  <a:pt x="107" y="35"/>
                </a:cubicBezTo>
                <a:cubicBezTo>
                  <a:pt x="113" y="23"/>
                  <a:pt x="117" y="17"/>
                  <a:pt x="119" y="17"/>
                </a:cubicBezTo>
                <a:cubicBezTo>
                  <a:pt x="125" y="17"/>
                  <a:pt x="130" y="18"/>
                  <a:pt x="134" y="21"/>
                </a:cubicBezTo>
                <a:cubicBezTo>
                  <a:pt x="138" y="24"/>
                  <a:pt x="140" y="28"/>
                  <a:pt x="140" y="34"/>
                </a:cubicBezTo>
                <a:cubicBezTo>
                  <a:pt x="140" y="38"/>
                  <a:pt x="139" y="41"/>
                  <a:pt x="138" y="45"/>
                </a:cubicBezTo>
                <a:cubicBezTo>
                  <a:pt x="137" y="49"/>
                  <a:pt x="135" y="52"/>
                  <a:pt x="134" y="54"/>
                </a:cubicBezTo>
                <a:cubicBezTo>
                  <a:pt x="132" y="56"/>
                  <a:pt x="131" y="59"/>
                  <a:pt x="129" y="61"/>
                </a:cubicBezTo>
                <a:cubicBezTo>
                  <a:pt x="128" y="64"/>
                  <a:pt x="127" y="66"/>
                  <a:pt x="127" y="68"/>
                </a:cubicBezTo>
                <a:cubicBezTo>
                  <a:pt x="204" y="68"/>
                  <a:pt x="204" y="68"/>
                  <a:pt x="204" y="68"/>
                </a:cubicBezTo>
                <a:cubicBezTo>
                  <a:pt x="208" y="68"/>
                  <a:pt x="212" y="69"/>
                  <a:pt x="215" y="73"/>
                </a:cubicBezTo>
                <a:cubicBezTo>
                  <a:pt x="219" y="76"/>
                  <a:pt x="221" y="80"/>
                  <a:pt x="221" y="85"/>
                </a:cubicBezTo>
                <a:cubicBezTo>
                  <a:pt x="221" y="89"/>
                  <a:pt x="219" y="93"/>
                  <a:pt x="216" y="97"/>
                </a:cubicBezTo>
                <a:close/>
                <a:moveTo>
                  <a:pt x="216" y="97"/>
                </a:moveTo>
                <a:cubicBezTo>
                  <a:pt x="216" y="97"/>
                  <a:pt x="216" y="97"/>
                  <a:pt x="216" y="9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60" name="Freeform 201"/>
          <p:cNvSpPr>
            <a:spLocks noEditPoints="1"/>
          </p:cNvSpPr>
          <p:nvPr/>
        </p:nvSpPr>
        <p:spPr bwMode="auto">
          <a:xfrm>
            <a:off x="6042026" y="1631951"/>
            <a:ext cx="200025" cy="233363"/>
          </a:xfrm>
          <a:custGeom>
            <a:avLst/>
            <a:gdLst>
              <a:gd name="T0" fmla="*/ 186 w 203"/>
              <a:gd name="T1" fmla="*/ 55 h 237"/>
              <a:gd name="T2" fmla="*/ 182 w 203"/>
              <a:gd name="T3" fmla="*/ 5 h 237"/>
              <a:gd name="T4" fmla="*/ 85 w 203"/>
              <a:gd name="T5" fmla="*/ 0 h 237"/>
              <a:gd name="T6" fmla="*/ 68 w 203"/>
              <a:gd name="T7" fmla="*/ 17 h 237"/>
              <a:gd name="T8" fmla="*/ 67 w 203"/>
              <a:gd name="T9" fmla="*/ 58 h 237"/>
              <a:gd name="T10" fmla="*/ 63 w 203"/>
              <a:gd name="T11" fmla="*/ 64 h 237"/>
              <a:gd name="T12" fmla="*/ 57 w 203"/>
              <a:gd name="T13" fmla="*/ 70 h 237"/>
              <a:gd name="T14" fmla="*/ 52 w 203"/>
              <a:gd name="T15" fmla="*/ 74 h 237"/>
              <a:gd name="T16" fmla="*/ 27 w 203"/>
              <a:gd name="T17" fmla="*/ 92 h 237"/>
              <a:gd name="T18" fmla="*/ 9 w 203"/>
              <a:gd name="T19" fmla="*/ 102 h 237"/>
              <a:gd name="T20" fmla="*/ 0 w 203"/>
              <a:gd name="T21" fmla="*/ 118 h 237"/>
              <a:gd name="T22" fmla="*/ 34 w 203"/>
              <a:gd name="T23" fmla="*/ 157 h 237"/>
              <a:gd name="T24" fmla="*/ 51 w 203"/>
              <a:gd name="T25" fmla="*/ 203 h 237"/>
              <a:gd name="T26" fmla="*/ 85 w 203"/>
              <a:gd name="T27" fmla="*/ 237 h 237"/>
              <a:gd name="T28" fmla="*/ 119 w 203"/>
              <a:gd name="T29" fmla="*/ 203 h 237"/>
              <a:gd name="T30" fmla="*/ 134 w 203"/>
              <a:gd name="T31" fmla="*/ 176 h 237"/>
              <a:gd name="T32" fmla="*/ 164 w 203"/>
              <a:gd name="T33" fmla="*/ 168 h 237"/>
              <a:gd name="T34" fmla="*/ 193 w 203"/>
              <a:gd name="T35" fmla="*/ 157 h 237"/>
              <a:gd name="T36" fmla="*/ 194 w 203"/>
              <a:gd name="T37" fmla="*/ 84 h 237"/>
              <a:gd name="T38" fmla="*/ 161 w 203"/>
              <a:gd name="T39" fmla="*/ 17 h 237"/>
              <a:gd name="T40" fmla="*/ 170 w 203"/>
              <a:gd name="T41" fmla="*/ 25 h 237"/>
              <a:gd name="T42" fmla="*/ 161 w 203"/>
              <a:gd name="T43" fmla="*/ 34 h 237"/>
              <a:gd name="T44" fmla="*/ 153 w 203"/>
              <a:gd name="T45" fmla="*/ 25 h 237"/>
              <a:gd name="T46" fmla="*/ 181 w 203"/>
              <a:gd name="T47" fmla="*/ 145 h 237"/>
              <a:gd name="T48" fmla="*/ 157 w 203"/>
              <a:gd name="T49" fmla="*/ 151 h 237"/>
              <a:gd name="T50" fmla="*/ 140 w 203"/>
              <a:gd name="T51" fmla="*/ 159 h 237"/>
              <a:gd name="T52" fmla="*/ 115 w 203"/>
              <a:gd name="T53" fmla="*/ 164 h 237"/>
              <a:gd name="T54" fmla="*/ 102 w 203"/>
              <a:gd name="T55" fmla="*/ 203 h 237"/>
              <a:gd name="T56" fmla="*/ 85 w 203"/>
              <a:gd name="T57" fmla="*/ 220 h 237"/>
              <a:gd name="T58" fmla="*/ 68 w 203"/>
              <a:gd name="T59" fmla="*/ 203 h 237"/>
              <a:gd name="T60" fmla="*/ 61 w 203"/>
              <a:gd name="T61" fmla="*/ 129 h 237"/>
              <a:gd name="T62" fmla="*/ 45 w 203"/>
              <a:gd name="T63" fmla="*/ 138 h 237"/>
              <a:gd name="T64" fmla="*/ 21 w 203"/>
              <a:gd name="T65" fmla="*/ 134 h 237"/>
              <a:gd name="T66" fmla="*/ 18 w 203"/>
              <a:gd name="T67" fmla="*/ 116 h 237"/>
              <a:gd name="T68" fmla="*/ 27 w 203"/>
              <a:gd name="T69" fmla="*/ 110 h 237"/>
              <a:gd name="T70" fmla="*/ 35 w 203"/>
              <a:gd name="T71" fmla="*/ 107 h 237"/>
              <a:gd name="T72" fmla="*/ 63 w 203"/>
              <a:gd name="T73" fmla="*/ 87 h 237"/>
              <a:gd name="T74" fmla="*/ 72 w 203"/>
              <a:gd name="T75" fmla="*/ 79 h 237"/>
              <a:gd name="T76" fmla="*/ 83 w 203"/>
              <a:gd name="T77" fmla="*/ 64 h 237"/>
              <a:gd name="T78" fmla="*/ 85 w 203"/>
              <a:gd name="T79" fmla="*/ 51 h 237"/>
              <a:gd name="T80" fmla="*/ 170 w 203"/>
              <a:gd name="T81" fmla="*/ 55 h 237"/>
              <a:gd name="T82" fmla="*/ 182 w 203"/>
              <a:gd name="T83" fmla="*/ 103 h 237"/>
              <a:gd name="T84" fmla="*/ 181 w 203"/>
              <a:gd name="T85" fmla="*/ 145 h 237"/>
              <a:gd name="T86" fmla="*/ 181 w 203"/>
              <a:gd name="T87" fmla="*/ 14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237">
                <a:moveTo>
                  <a:pt x="194" y="84"/>
                </a:moveTo>
                <a:cubicBezTo>
                  <a:pt x="189" y="70"/>
                  <a:pt x="186" y="60"/>
                  <a:pt x="186" y="55"/>
                </a:cubicBezTo>
                <a:cubicBezTo>
                  <a:pt x="186" y="17"/>
                  <a:pt x="186" y="17"/>
                  <a:pt x="186" y="17"/>
                </a:cubicBezTo>
                <a:cubicBezTo>
                  <a:pt x="186" y="12"/>
                  <a:pt x="185" y="8"/>
                  <a:pt x="182" y="5"/>
                </a:cubicBezTo>
                <a:cubicBezTo>
                  <a:pt x="178" y="1"/>
                  <a:pt x="174" y="0"/>
                  <a:pt x="170" y="0"/>
                </a:cubicBezTo>
                <a:cubicBezTo>
                  <a:pt x="85" y="0"/>
                  <a:pt x="85" y="0"/>
                  <a:pt x="85" y="0"/>
                </a:cubicBezTo>
                <a:cubicBezTo>
                  <a:pt x="80" y="0"/>
                  <a:pt x="76" y="1"/>
                  <a:pt x="73" y="5"/>
                </a:cubicBezTo>
                <a:cubicBezTo>
                  <a:pt x="69" y="8"/>
                  <a:pt x="68" y="12"/>
                  <a:pt x="68" y="17"/>
                </a:cubicBezTo>
                <a:cubicBezTo>
                  <a:pt x="68" y="55"/>
                  <a:pt x="68" y="55"/>
                  <a:pt x="68" y="55"/>
                </a:cubicBezTo>
                <a:cubicBezTo>
                  <a:pt x="68" y="56"/>
                  <a:pt x="68" y="57"/>
                  <a:pt x="67" y="58"/>
                </a:cubicBezTo>
                <a:cubicBezTo>
                  <a:pt x="67" y="59"/>
                  <a:pt x="66" y="60"/>
                  <a:pt x="65" y="61"/>
                </a:cubicBezTo>
                <a:cubicBezTo>
                  <a:pt x="65" y="62"/>
                  <a:pt x="64" y="63"/>
                  <a:pt x="63" y="64"/>
                </a:cubicBezTo>
                <a:cubicBezTo>
                  <a:pt x="62" y="65"/>
                  <a:pt x="61" y="66"/>
                  <a:pt x="60" y="67"/>
                </a:cubicBezTo>
                <a:cubicBezTo>
                  <a:pt x="59" y="68"/>
                  <a:pt x="58" y="69"/>
                  <a:pt x="57" y="70"/>
                </a:cubicBezTo>
                <a:cubicBezTo>
                  <a:pt x="56" y="70"/>
                  <a:pt x="56" y="71"/>
                  <a:pt x="54" y="72"/>
                </a:cubicBezTo>
                <a:cubicBezTo>
                  <a:pt x="53" y="73"/>
                  <a:pt x="52" y="74"/>
                  <a:pt x="52" y="74"/>
                </a:cubicBezTo>
                <a:cubicBezTo>
                  <a:pt x="46" y="80"/>
                  <a:pt x="40" y="84"/>
                  <a:pt x="35" y="87"/>
                </a:cubicBezTo>
                <a:cubicBezTo>
                  <a:pt x="33" y="88"/>
                  <a:pt x="30" y="90"/>
                  <a:pt x="27" y="92"/>
                </a:cubicBezTo>
                <a:cubicBezTo>
                  <a:pt x="23" y="93"/>
                  <a:pt x="20" y="95"/>
                  <a:pt x="17" y="97"/>
                </a:cubicBezTo>
                <a:cubicBezTo>
                  <a:pt x="14" y="98"/>
                  <a:pt x="12" y="100"/>
                  <a:pt x="9" y="102"/>
                </a:cubicBezTo>
                <a:cubicBezTo>
                  <a:pt x="6" y="104"/>
                  <a:pt x="4" y="106"/>
                  <a:pt x="2" y="109"/>
                </a:cubicBezTo>
                <a:cubicBezTo>
                  <a:pt x="1" y="112"/>
                  <a:pt x="0" y="115"/>
                  <a:pt x="0" y="118"/>
                </a:cubicBezTo>
                <a:cubicBezTo>
                  <a:pt x="0" y="129"/>
                  <a:pt x="3" y="139"/>
                  <a:pt x="9" y="146"/>
                </a:cubicBezTo>
                <a:cubicBezTo>
                  <a:pt x="15" y="153"/>
                  <a:pt x="23" y="157"/>
                  <a:pt x="34" y="157"/>
                </a:cubicBezTo>
                <a:cubicBezTo>
                  <a:pt x="40" y="157"/>
                  <a:pt x="46" y="156"/>
                  <a:pt x="51" y="154"/>
                </a:cubicBezTo>
                <a:cubicBezTo>
                  <a:pt x="51" y="203"/>
                  <a:pt x="51" y="203"/>
                  <a:pt x="51" y="203"/>
                </a:cubicBezTo>
                <a:cubicBezTo>
                  <a:pt x="51" y="212"/>
                  <a:pt x="54" y="220"/>
                  <a:pt x="61" y="227"/>
                </a:cubicBezTo>
                <a:cubicBezTo>
                  <a:pt x="68" y="234"/>
                  <a:pt x="76" y="237"/>
                  <a:pt x="85" y="237"/>
                </a:cubicBezTo>
                <a:cubicBezTo>
                  <a:pt x="94" y="237"/>
                  <a:pt x="102" y="234"/>
                  <a:pt x="109" y="227"/>
                </a:cubicBezTo>
                <a:cubicBezTo>
                  <a:pt x="115" y="220"/>
                  <a:pt x="119" y="212"/>
                  <a:pt x="119" y="203"/>
                </a:cubicBezTo>
                <a:cubicBezTo>
                  <a:pt x="119" y="181"/>
                  <a:pt x="119" y="181"/>
                  <a:pt x="119" y="181"/>
                </a:cubicBezTo>
                <a:cubicBezTo>
                  <a:pt x="124" y="180"/>
                  <a:pt x="130" y="179"/>
                  <a:pt x="134" y="176"/>
                </a:cubicBezTo>
                <a:cubicBezTo>
                  <a:pt x="136" y="176"/>
                  <a:pt x="138" y="176"/>
                  <a:pt x="140" y="176"/>
                </a:cubicBezTo>
                <a:cubicBezTo>
                  <a:pt x="149" y="176"/>
                  <a:pt x="157" y="174"/>
                  <a:pt x="164" y="168"/>
                </a:cubicBezTo>
                <a:cubicBezTo>
                  <a:pt x="164" y="168"/>
                  <a:pt x="164" y="168"/>
                  <a:pt x="164" y="168"/>
                </a:cubicBezTo>
                <a:cubicBezTo>
                  <a:pt x="177" y="168"/>
                  <a:pt x="186" y="165"/>
                  <a:pt x="193" y="157"/>
                </a:cubicBezTo>
                <a:cubicBezTo>
                  <a:pt x="200" y="149"/>
                  <a:pt x="203" y="139"/>
                  <a:pt x="203" y="126"/>
                </a:cubicBezTo>
                <a:cubicBezTo>
                  <a:pt x="203" y="115"/>
                  <a:pt x="200" y="101"/>
                  <a:pt x="194" y="84"/>
                </a:cubicBezTo>
                <a:close/>
                <a:moveTo>
                  <a:pt x="155" y="19"/>
                </a:moveTo>
                <a:cubicBezTo>
                  <a:pt x="157" y="18"/>
                  <a:pt x="159" y="17"/>
                  <a:pt x="161" y="17"/>
                </a:cubicBezTo>
                <a:cubicBezTo>
                  <a:pt x="163" y="17"/>
                  <a:pt x="165" y="18"/>
                  <a:pt x="167" y="19"/>
                </a:cubicBezTo>
                <a:cubicBezTo>
                  <a:pt x="169" y="21"/>
                  <a:pt x="170" y="23"/>
                  <a:pt x="170" y="25"/>
                </a:cubicBezTo>
                <a:cubicBezTo>
                  <a:pt x="170" y="27"/>
                  <a:pt x="169" y="29"/>
                  <a:pt x="167" y="31"/>
                </a:cubicBezTo>
                <a:cubicBezTo>
                  <a:pt x="165" y="33"/>
                  <a:pt x="163" y="34"/>
                  <a:pt x="161" y="34"/>
                </a:cubicBezTo>
                <a:cubicBezTo>
                  <a:pt x="159" y="34"/>
                  <a:pt x="157" y="33"/>
                  <a:pt x="155" y="31"/>
                </a:cubicBezTo>
                <a:cubicBezTo>
                  <a:pt x="153" y="29"/>
                  <a:pt x="153" y="27"/>
                  <a:pt x="153" y="25"/>
                </a:cubicBezTo>
                <a:cubicBezTo>
                  <a:pt x="153" y="23"/>
                  <a:pt x="153" y="21"/>
                  <a:pt x="155" y="19"/>
                </a:cubicBezTo>
                <a:close/>
                <a:moveTo>
                  <a:pt x="181" y="145"/>
                </a:moveTo>
                <a:cubicBezTo>
                  <a:pt x="177" y="149"/>
                  <a:pt x="172" y="151"/>
                  <a:pt x="164" y="151"/>
                </a:cubicBezTo>
                <a:cubicBezTo>
                  <a:pt x="162" y="151"/>
                  <a:pt x="159" y="151"/>
                  <a:pt x="157" y="151"/>
                </a:cubicBezTo>
                <a:cubicBezTo>
                  <a:pt x="156" y="153"/>
                  <a:pt x="153" y="155"/>
                  <a:pt x="150" y="157"/>
                </a:cubicBezTo>
                <a:cubicBezTo>
                  <a:pt x="147" y="159"/>
                  <a:pt x="144" y="159"/>
                  <a:pt x="140" y="159"/>
                </a:cubicBezTo>
                <a:cubicBezTo>
                  <a:pt x="137" y="159"/>
                  <a:pt x="134" y="159"/>
                  <a:pt x="131" y="157"/>
                </a:cubicBezTo>
                <a:cubicBezTo>
                  <a:pt x="127" y="162"/>
                  <a:pt x="121" y="164"/>
                  <a:pt x="115" y="164"/>
                </a:cubicBezTo>
                <a:cubicBezTo>
                  <a:pt x="110" y="164"/>
                  <a:pt x="106" y="162"/>
                  <a:pt x="102" y="159"/>
                </a:cubicBezTo>
                <a:cubicBezTo>
                  <a:pt x="102" y="203"/>
                  <a:pt x="102" y="203"/>
                  <a:pt x="102" y="203"/>
                </a:cubicBezTo>
                <a:cubicBezTo>
                  <a:pt x="102" y="208"/>
                  <a:pt x="100" y="212"/>
                  <a:pt x="97" y="215"/>
                </a:cubicBezTo>
                <a:cubicBezTo>
                  <a:pt x="93" y="218"/>
                  <a:pt x="89" y="220"/>
                  <a:pt x="85" y="220"/>
                </a:cubicBezTo>
                <a:cubicBezTo>
                  <a:pt x="80" y="220"/>
                  <a:pt x="76" y="218"/>
                  <a:pt x="73" y="215"/>
                </a:cubicBezTo>
                <a:cubicBezTo>
                  <a:pt x="70" y="211"/>
                  <a:pt x="68" y="208"/>
                  <a:pt x="68" y="203"/>
                </a:cubicBezTo>
                <a:cubicBezTo>
                  <a:pt x="68" y="127"/>
                  <a:pt x="68" y="127"/>
                  <a:pt x="68" y="127"/>
                </a:cubicBezTo>
                <a:cubicBezTo>
                  <a:pt x="66" y="127"/>
                  <a:pt x="64" y="128"/>
                  <a:pt x="61" y="129"/>
                </a:cubicBezTo>
                <a:cubicBezTo>
                  <a:pt x="59" y="130"/>
                  <a:pt x="56" y="132"/>
                  <a:pt x="54" y="133"/>
                </a:cubicBezTo>
                <a:cubicBezTo>
                  <a:pt x="52" y="135"/>
                  <a:pt x="49" y="136"/>
                  <a:pt x="45" y="138"/>
                </a:cubicBezTo>
                <a:cubicBezTo>
                  <a:pt x="41" y="139"/>
                  <a:pt x="38" y="140"/>
                  <a:pt x="34" y="140"/>
                </a:cubicBezTo>
                <a:cubicBezTo>
                  <a:pt x="28" y="140"/>
                  <a:pt x="24" y="138"/>
                  <a:pt x="21" y="134"/>
                </a:cubicBezTo>
                <a:cubicBezTo>
                  <a:pt x="18" y="130"/>
                  <a:pt x="17" y="125"/>
                  <a:pt x="17" y="118"/>
                </a:cubicBezTo>
                <a:cubicBezTo>
                  <a:pt x="17" y="118"/>
                  <a:pt x="17" y="117"/>
                  <a:pt x="18" y="116"/>
                </a:cubicBezTo>
                <a:cubicBezTo>
                  <a:pt x="20" y="115"/>
                  <a:pt x="21" y="114"/>
                  <a:pt x="23" y="113"/>
                </a:cubicBezTo>
                <a:cubicBezTo>
                  <a:pt x="24" y="112"/>
                  <a:pt x="26" y="111"/>
                  <a:pt x="27" y="110"/>
                </a:cubicBezTo>
                <a:cubicBezTo>
                  <a:pt x="29" y="110"/>
                  <a:pt x="30" y="109"/>
                  <a:pt x="32" y="108"/>
                </a:cubicBezTo>
                <a:cubicBezTo>
                  <a:pt x="34" y="107"/>
                  <a:pt x="35" y="107"/>
                  <a:pt x="35" y="107"/>
                </a:cubicBezTo>
                <a:cubicBezTo>
                  <a:pt x="39" y="104"/>
                  <a:pt x="42" y="103"/>
                  <a:pt x="44" y="102"/>
                </a:cubicBezTo>
                <a:cubicBezTo>
                  <a:pt x="50" y="98"/>
                  <a:pt x="56" y="93"/>
                  <a:pt x="63" y="87"/>
                </a:cubicBezTo>
                <a:cubicBezTo>
                  <a:pt x="64" y="86"/>
                  <a:pt x="64" y="86"/>
                  <a:pt x="65" y="85"/>
                </a:cubicBezTo>
                <a:cubicBezTo>
                  <a:pt x="68" y="83"/>
                  <a:pt x="70" y="80"/>
                  <a:pt x="72" y="79"/>
                </a:cubicBezTo>
                <a:cubicBezTo>
                  <a:pt x="74" y="77"/>
                  <a:pt x="76" y="75"/>
                  <a:pt x="78" y="72"/>
                </a:cubicBezTo>
                <a:cubicBezTo>
                  <a:pt x="80" y="69"/>
                  <a:pt x="82" y="67"/>
                  <a:pt x="83" y="64"/>
                </a:cubicBezTo>
                <a:cubicBezTo>
                  <a:pt x="84" y="61"/>
                  <a:pt x="85" y="58"/>
                  <a:pt x="85" y="55"/>
                </a:cubicBezTo>
                <a:cubicBezTo>
                  <a:pt x="85" y="51"/>
                  <a:pt x="85" y="51"/>
                  <a:pt x="85" y="51"/>
                </a:cubicBezTo>
                <a:cubicBezTo>
                  <a:pt x="170" y="51"/>
                  <a:pt x="170" y="51"/>
                  <a:pt x="170" y="51"/>
                </a:cubicBezTo>
                <a:cubicBezTo>
                  <a:pt x="170" y="55"/>
                  <a:pt x="170" y="55"/>
                  <a:pt x="170" y="55"/>
                </a:cubicBezTo>
                <a:cubicBezTo>
                  <a:pt x="170" y="61"/>
                  <a:pt x="171" y="69"/>
                  <a:pt x="174" y="77"/>
                </a:cubicBezTo>
                <a:cubicBezTo>
                  <a:pt x="177" y="85"/>
                  <a:pt x="179" y="94"/>
                  <a:pt x="182" y="103"/>
                </a:cubicBezTo>
                <a:cubicBezTo>
                  <a:pt x="185" y="111"/>
                  <a:pt x="186" y="119"/>
                  <a:pt x="186" y="127"/>
                </a:cubicBezTo>
                <a:cubicBezTo>
                  <a:pt x="186" y="135"/>
                  <a:pt x="185" y="141"/>
                  <a:pt x="181" y="145"/>
                </a:cubicBezTo>
                <a:close/>
                <a:moveTo>
                  <a:pt x="181" y="145"/>
                </a:moveTo>
                <a:cubicBezTo>
                  <a:pt x="181" y="145"/>
                  <a:pt x="181" y="145"/>
                  <a:pt x="181" y="14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61" name="Freeform 202"/>
          <p:cNvSpPr>
            <a:spLocks noEditPoints="1"/>
          </p:cNvSpPr>
          <p:nvPr/>
        </p:nvSpPr>
        <p:spPr bwMode="auto">
          <a:xfrm>
            <a:off x="6307138" y="1638301"/>
            <a:ext cx="234950" cy="200025"/>
          </a:xfrm>
          <a:custGeom>
            <a:avLst/>
            <a:gdLst>
              <a:gd name="T0" fmla="*/ 221 w 238"/>
              <a:gd name="T1" fmla="*/ 67 h 203"/>
              <a:gd name="T2" fmla="*/ 180 w 238"/>
              <a:gd name="T3" fmla="*/ 67 h 203"/>
              <a:gd name="T4" fmla="*/ 174 w 238"/>
              <a:gd name="T5" fmla="*/ 63 h 203"/>
              <a:gd name="T6" fmla="*/ 168 w 238"/>
              <a:gd name="T7" fmla="*/ 57 h 203"/>
              <a:gd name="T8" fmla="*/ 163 w 238"/>
              <a:gd name="T9" fmla="*/ 52 h 203"/>
              <a:gd name="T10" fmla="*/ 146 w 238"/>
              <a:gd name="T11" fmla="*/ 26 h 203"/>
              <a:gd name="T12" fmla="*/ 136 w 238"/>
              <a:gd name="T13" fmla="*/ 8 h 203"/>
              <a:gd name="T14" fmla="*/ 119 w 238"/>
              <a:gd name="T15" fmla="*/ 0 h 203"/>
              <a:gd name="T16" fmla="*/ 81 w 238"/>
              <a:gd name="T17" fmla="*/ 33 h 203"/>
              <a:gd name="T18" fmla="*/ 34 w 238"/>
              <a:gd name="T19" fmla="*/ 50 h 203"/>
              <a:gd name="T20" fmla="*/ 0 w 238"/>
              <a:gd name="T21" fmla="*/ 84 h 203"/>
              <a:gd name="T22" fmla="*/ 34 w 238"/>
              <a:gd name="T23" fmla="*/ 118 h 203"/>
              <a:gd name="T24" fmla="*/ 62 w 238"/>
              <a:gd name="T25" fmla="*/ 134 h 203"/>
              <a:gd name="T26" fmla="*/ 69 w 238"/>
              <a:gd name="T27" fmla="*/ 163 h 203"/>
              <a:gd name="T28" fmla="*/ 81 w 238"/>
              <a:gd name="T29" fmla="*/ 193 h 203"/>
              <a:gd name="T30" fmla="*/ 153 w 238"/>
              <a:gd name="T31" fmla="*/ 194 h 203"/>
              <a:gd name="T32" fmla="*/ 221 w 238"/>
              <a:gd name="T33" fmla="*/ 186 h 203"/>
              <a:gd name="T34" fmla="*/ 238 w 238"/>
              <a:gd name="T35" fmla="*/ 169 h 203"/>
              <a:gd name="T36" fmla="*/ 233 w 238"/>
              <a:gd name="T37" fmla="*/ 72 h 203"/>
              <a:gd name="T38" fmla="*/ 183 w 238"/>
              <a:gd name="T39" fmla="*/ 169 h 203"/>
              <a:gd name="T40" fmla="*/ 135 w 238"/>
              <a:gd name="T41" fmla="*/ 182 h 203"/>
              <a:gd name="T42" fmla="*/ 93 w 238"/>
              <a:gd name="T43" fmla="*/ 181 h 203"/>
              <a:gd name="T44" fmla="*/ 87 w 238"/>
              <a:gd name="T45" fmla="*/ 157 h 203"/>
              <a:gd name="T46" fmla="*/ 78 w 238"/>
              <a:gd name="T47" fmla="*/ 140 h 203"/>
              <a:gd name="T48" fmla="*/ 74 w 238"/>
              <a:gd name="T49" fmla="*/ 115 h 203"/>
              <a:gd name="T50" fmla="*/ 78 w 238"/>
              <a:gd name="T51" fmla="*/ 101 h 203"/>
              <a:gd name="T52" fmla="*/ 22 w 238"/>
              <a:gd name="T53" fmla="*/ 96 h 203"/>
              <a:gd name="T54" fmla="*/ 23 w 238"/>
              <a:gd name="T55" fmla="*/ 72 h 203"/>
              <a:gd name="T56" fmla="*/ 111 w 238"/>
              <a:gd name="T57" fmla="*/ 67 h 203"/>
              <a:gd name="T58" fmla="*/ 104 w 238"/>
              <a:gd name="T59" fmla="*/ 54 h 203"/>
              <a:gd name="T60" fmla="*/ 98 w 238"/>
              <a:gd name="T61" fmla="*/ 33 h 203"/>
              <a:gd name="T62" fmla="*/ 119 w 238"/>
              <a:gd name="T63" fmla="*/ 17 h 203"/>
              <a:gd name="T64" fmla="*/ 124 w 238"/>
              <a:gd name="T65" fmla="*/ 22 h 203"/>
              <a:gd name="T66" fmla="*/ 130 w 238"/>
              <a:gd name="T67" fmla="*/ 32 h 203"/>
              <a:gd name="T68" fmla="*/ 136 w 238"/>
              <a:gd name="T69" fmla="*/ 44 h 203"/>
              <a:gd name="T70" fmla="*/ 151 w 238"/>
              <a:gd name="T71" fmla="*/ 63 h 203"/>
              <a:gd name="T72" fmla="*/ 152 w 238"/>
              <a:gd name="T73" fmla="*/ 65 h 203"/>
              <a:gd name="T74" fmla="*/ 165 w 238"/>
              <a:gd name="T75" fmla="*/ 78 h 203"/>
              <a:gd name="T76" fmla="*/ 183 w 238"/>
              <a:gd name="T77" fmla="*/ 84 h 203"/>
              <a:gd name="T78" fmla="*/ 187 w 238"/>
              <a:gd name="T79" fmla="*/ 169 h 203"/>
              <a:gd name="T80" fmla="*/ 212 w 238"/>
              <a:gd name="T81" fmla="*/ 169 h 203"/>
              <a:gd name="T82" fmla="*/ 204 w 238"/>
              <a:gd name="T83" fmla="*/ 161 h 203"/>
              <a:gd name="T84" fmla="*/ 212 w 238"/>
              <a:gd name="T85" fmla="*/ 152 h 203"/>
              <a:gd name="T86" fmla="*/ 221 w 238"/>
              <a:gd name="T87" fmla="*/ 161 h 203"/>
              <a:gd name="T88" fmla="*/ 218 w 238"/>
              <a:gd name="T89" fmla="*/ 16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8" h="203">
                <a:moveTo>
                  <a:pt x="233" y="72"/>
                </a:moveTo>
                <a:cubicBezTo>
                  <a:pt x="230" y="69"/>
                  <a:pt x="226" y="67"/>
                  <a:pt x="221" y="67"/>
                </a:cubicBezTo>
                <a:cubicBezTo>
                  <a:pt x="183" y="67"/>
                  <a:pt x="183" y="67"/>
                  <a:pt x="183" y="67"/>
                </a:cubicBezTo>
                <a:cubicBezTo>
                  <a:pt x="182" y="67"/>
                  <a:pt x="181" y="67"/>
                  <a:pt x="180" y="67"/>
                </a:cubicBezTo>
                <a:cubicBezTo>
                  <a:pt x="179" y="66"/>
                  <a:pt x="178" y="66"/>
                  <a:pt x="177" y="65"/>
                </a:cubicBezTo>
                <a:cubicBezTo>
                  <a:pt x="176" y="64"/>
                  <a:pt x="175" y="63"/>
                  <a:pt x="174" y="63"/>
                </a:cubicBezTo>
                <a:cubicBezTo>
                  <a:pt x="173" y="62"/>
                  <a:pt x="172" y="61"/>
                  <a:pt x="171" y="60"/>
                </a:cubicBezTo>
                <a:cubicBezTo>
                  <a:pt x="169" y="58"/>
                  <a:pt x="168" y="57"/>
                  <a:pt x="168" y="57"/>
                </a:cubicBezTo>
                <a:cubicBezTo>
                  <a:pt x="167" y="56"/>
                  <a:pt x="166" y="55"/>
                  <a:pt x="165" y="54"/>
                </a:cubicBezTo>
                <a:cubicBezTo>
                  <a:pt x="164" y="53"/>
                  <a:pt x="164" y="52"/>
                  <a:pt x="163" y="52"/>
                </a:cubicBezTo>
                <a:cubicBezTo>
                  <a:pt x="158" y="45"/>
                  <a:pt x="153" y="39"/>
                  <a:pt x="150" y="35"/>
                </a:cubicBezTo>
                <a:cubicBezTo>
                  <a:pt x="149" y="33"/>
                  <a:pt x="148" y="30"/>
                  <a:pt x="146" y="26"/>
                </a:cubicBezTo>
                <a:cubicBezTo>
                  <a:pt x="144" y="23"/>
                  <a:pt x="142" y="20"/>
                  <a:pt x="141" y="17"/>
                </a:cubicBezTo>
                <a:cubicBezTo>
                  <a:pt x="139" y="14"/>
                  <a:pt x="138" y="11"/>
                  <a:pt x="136" y="8"/>
                </a:cubicBezTo>
                <a:cubicBezTo>
                  <a:pt x="134" y="6"/>
                  <a:pt x="131" y="3"/>
                  <a:pt x="128" y="2"/>
                </a:cubicBezTo>
                <a:cubicBezTo>
                  <a:pt x="126" y="0"/>
                  <a:pt x="122" y="0"/>
                  <a:pt x="119" y="0"/>
                </a:cubicBezTo>
                <a:cubicBezTo>
                  <a:pt x="108" y="0"/>
                  <a:pt x="99" y="3"/>
                  <a:pt x="92" y="8"/>
                </a:cubicBezTo>
                <a:cubicBezTo>
                  <a:pt x="85" y="14"/>
                  <a:pt x="81" y="23"/>
                  <a:pt x="81" y="33"/>
                </a:cubicBezTo>
                <a:cubicBezTo>
                  <a:pt x="81" y="40"/>
                  <a:pt x="82" y="45"/>
                  <a:pt x="84" y="50"/>
                </a:cubicBezTo>
                <a:cubicBezTo>
                  <a:pt x="34" y="50"/>
                  <a:pt x="34" y="50"/>
                  <a:pt x="34" y="50"/>
                </a:cubicBezTo>
                <a:cubicBezTo>
                  <a:pt x="25" y="50"/>
                  <a:pt x="17" y="54"/>
                  <a:pt x="11" y="61"/>
                </a:cubicBezTo>
                <a:cubicBezTo>
                  <a:pt x="4" y="67"/>
                  <a:pt x="0" y="75"/>
                  <a:pt x="0" y="84"/>
                </a:cubicBezTo>
                <a:cubicBezTo>
                  <a:pt x="0" y="93"/>
                  <a:pt x="4" y="101"/>
                  <a:pt x="10" y="108"/>
                </a:cubicBezTo>
                <a:cubicBezTo>
                  <a:pt x="17" y="115"/>
                  <a:pt x="25" y="118"/>
                  <a:pt x="34" y="118"/>
                </a:cubicBezTo>
                <a:cubicBezTo>
                  <a:pt x="57" y="118"/>
                  <a:pt x="57" y="118"/>
                  <a:pt x="57" y="118"/>
                </a:cubicBezTo>
                <a:cubicBezTo>
                  <a:pt x="57" y="124"/>
                  <a:pt x="59" y="129"/>
                  <a:pt x="62" y="134"/>
                </a:cubicBezTo>
                <a:cubicBezTo>
                  <a:pt x="61" y="136"/>
                  <a:pt x="61" y="138"/>
                  <a:pt x="61" y="140"/>
                </a:cubicBezTo>
                <a:cubicBezTo>
                  <a:pt x="61" y="149"/>
                  <a:pt x="64" y="157"/>
                  <a:pt x="69" y="163"/>
                </a:cubicBezTo>
                <a:cubicBezTo>
                  <a:pt x="69" y="164"/>
                  <a:pt x="69" y="164"/>
                  <a:pt x="69" y="164"/>
                </a:cubicBezTo>
                <a:cubicBezTo>
                  <a:pt x="69" y="176"/>
                  <a:pt x="73" y="186"/>
                  <a:pt x="81" y="193"/>
                </a:cubicBezTo>
                <a:cubicBezTo>
                  <a:pt x="88" y="200"/>
                  <a:pt x="99" y="203"/>
                  <a:pt x="111" y="203"/>
                </a:cubicBezTo>
                <a:cubicBezTo>
                  <a:pt x="122" y="203"/>
                  <a:pt x="136" y="200"/>
                  <a:pt x="153" y="194"/>
                </a:cubicBezTo>
                <a:cubicBezTo>
                  <a:pt x="168" y="189"/>
                  <a:pt x="177" y="186"/>
                  <a:pt x="183" y="186"/>
                </a:cubicBezTo>
                <a:cubicBezTo>
                  <a:pt x="221" y="186"/>
                  <a:pt x="221" y="186"/>
                  <a:pt x="221" y="186"/>
                </a:cubicBezTo>
                <a:cubicBezTo>
                  <a:pt x="226" y="186"/>
                  <a:pt x="230" y="184"/>
                  <a:pt x="233" y="181"/>
                </a:cubicBezTo>
                <a:cubicBezTo>
                  <a:pt x="236" y="178"/>
                  <a:pt x="238" y="174"/>
                  <a:pt x="238" y="169"/>
                </a:cubicBezTo>
                <a:cubicBezTo>
                  <a:pt x="238" y="84"/>
                  <a:pt x="238" y="84"/>
                  <a:pt x="238" y="84"/>
                </a:cubicBezTo>
                <a:cubicBezTo>
                  <a:pt x="238" y="80"/>
                  <a:pt x="236" y="76"/>
                  <a:pt x="233" y="72"/>
                </a:cubicBezTo>
                <a:close/>
                <a:moveTo>
                  <a:pt x="187" y="169"/>
                </a:moveTo>
                <a:cubicBezTo>
                  <a:pt x="183" y="169"/>
                  <a:pt x="183" y="169"/>
                  <a:pt x="183" y="169"/>
                </a:cubicBezTo>
                <a:cubicBezTo>
                  <a:pt x="176" y="169"/>
                  <a:pt x="169" y="171"/>
                  <a:pt x="161" y="173"/>
                </a:cubicBezTo>
                <a:cubicBezTo>
                  <a:pt x="152" y="176"/>
                  <a:pt x="144" y="179"/>
                  <a:pt x="135" y="182"/>
                </a:cubicBezTo>
                <a:cubicBezTo>
                  <a:pt x="126" y="185"/>
                  <a:pt x="118" y="186"/>
                  <a:pt x="111" y="186"/>
                </a:cubicBezTo>
                <a:cubicBezTo>
                  <a:pt x="103" y="186"/>
                  <a:pt x="97" y="184"/>
                  <a:pt x="93" y="181"/>
                </a:cubicBezTo>
                <a:cubicBezTo>
                  <a:pt x="88" y="177"/>
                  <a:pt x="86" y="171"/>
                  <a:pt x="86" y="164"/>
                </a:cubicBezTo>
                <a:cubicBezTo>
                  <a:pt x="86" y="161"/>
                  <a:pt x="86" y="159"/>
                  <a:pt x="87" y="157"/>
                </a:cubicBezTo>
                <a:cubicBezTo>
                  <a:pt x="84" y="155"/>
                  <a:pt x="82" y="153"/>
                  <a:pt x="81" y="150"/>
                </a:cubicBezTo>
                <a:cubicBezTo>
                  <a:pt x="79" y="146"/>
                  <a:pt x="78" y="143"/>
                  <a:pt x="78" y="140"/>
                </a:cubicBezTo>
                <a:cubicBezTo>
                  <a:pt x="78" y="137"/>
                  <a:pt x="79" y="134"/>
                  <a:pt x="81" y="131"/>
                </a:cubicBezTo>
                <a:cubicBezTo>
                  <a:pt x="76" y="126"/>
                  <a:pt x="74" y="121"/>
                  <a:pt x="74" y="115"/>
                </a:cubicBezTo>
                <a:cubicBezTo>
                  <a:pt x="74" y="113"/>
                  <a:pt x="74" y="110"/>
                  <a:pt x="75" y="108"/>
                </a:cubicBezTo>
                <a:cubicBezTo>
                  <a:pt x="76" y="105"/>
                  <a:pt x="77" y="103"/>
                  <a:pt x="78" y="101"/>
                </a:cubicBezTo>
                <a:cubicBezTo>
                  <a:pt x="34" y="101"/>
                  <a:pt x="34" y="101"/>
                  <a:pt x="34" y="101"/>
                </a:cubicBezTo>
                <a:cubicBezTo>
                  <a:pt x="30" y="101"/>
                  <a:pt x="26" y="100"/>
                  <a:pt x="22" y="96"/>
                </a:cubicBezTo>
                <a:cubicBezTo>
                  <a:pt x="19" y="93"/>
                  <a:pt x="17" y="89"/>
                  <a:pt x="17" y="84"/>
                </a:cubicBezTo>
                <a:cubicBezTo>
                  <a:pt x="17" y="80"/>
                  <a:pt x="19" y="76"/>
                  <a:pt x="23" y="72"/>
                </a:cubicBezTo>
                <a:cubicBezTo>
                  <a:pt x="26" y="69"/>
                  <a:pt x="30" y="67"/>
                  <a:pt x="34" y="67"/>
                </a:cubicBezTo>
                <a:cubicBezTo>
                  <a:pt x="111" y="67"/>
                  <a:pt x="111" y="67"/>
                  <a:pt x="111" y="67"/>
                </a:cubicBezTo>
                <a:cubicBezTo>
                  <a:pt x="111" y="66"/>
                  <a:pt x="110" y="63"/>
                  <a:pt x="109" y="61"/>
                </a:cubicBezTo>
                <a:cubicBezTo>
                  <a:pt x="107" y="58"/>
                  <a:pt x="106" y="56"/>
                  <a:pt x="104" y="54"/>
                </a:cubicBezTo>
                <a:cubicBezTo>
                  <a:pt x="103" y="51"/>
                  <a:pt x="101" y="48"/>
                  <a:pt x="100" y="45"/>
                </a:cubicBezTo>
                <a:cubicBezTo>
                  <a:pt x="99" y="41"/>
                  <a:pt x="98" y="37"/>
                  <a:pt x="98" y="33"/>
                </a:cubicBezTo>
                <a:cubicBezTo>
                  <a:pt x="98" y="28"/>
                  <a:pt x="100" y="23"/>
                  <a:pt x="104" y="21"/>
                </a:cubicBezTo>
                <a:cubicBezTo>
                  <a:pt x="108" y="18"/>
                  <a:pt x="113" y="17"/>
                  <a:pt x="119" y="17"/>
                </a:cubicBezTo>
                <a:cubicBezTo>
                  <a:pt x="120" y="17"/>
                  <a:pt x="121" y="17"/>
                  <a:pt x="122" y="18"/>
                </a:cubicBezTo>
                <a:cubicBezTo>
                  <a:pt x="123" y="19"/>
                  <a:pt x="123" y="20"/>
                  <a:pt x="124" y="22"/>
                </a:cubicBezTo>
                <a:cubicBezTo>
                  <a:pt x="125" y="24"/>
                  <a:pt x="126" y="25"/>
                  <a:pt x="127" y="27"/>
                </a:cubicBezTo>
                <a:cubicBezTo>
                  <a:pt x="128" y="28"/>
                  <a:pt x="129" y="30"/>
                  <a:pt x="130" y="32"/>
                </a:cubicBezTo>
                <a:cubicBezTo>
                  <a:pt x="130" y="33"/>
                  <a:pt x="131" y="34"/>
                  <a:pt x="131" y="35"/>
                </a:cubicBezTo>
                <a:cubicBezTo>
                  <a:pt x="133" y="39"/>
                  <a:pt x="135" y="42"/>
                  <a:pt x="136" y="44"/>
                </a:cubicBezTo>
                <a:cubicBezTo>
                  <a:pt x="139" y="49"/>
                  <a:pt x="144" y="56"/>
                  <a:pt x="151" y="63"/>
                </a:cubicBezTo>
                <a:cubicBezTo>
                  <a:pt x="151" y="63"/>
                  <a:pt x="151" y="63"/>
                  <a:pt x="151" y="63"/>
                </a:cubicBezTo>
                <a:cubicBezTo>
                  <a:pt x="152" y="64"/>
                  <a:pt x="152" y="64"/>
                  <a:pt x="152" y="64"/>
                </a:cubicBezTo>
                <a:cubicBezTo>
                  <a:pt x="152" y="64"/>
                  <a:pt x="152" y="64"/>
                  <a:pt x="152" y="65"/>
                </a:cubicBezTo>
                <a:cubicBezTo>
                  <a:pt x="155" y="68"/>
                  <a:pt x="157" y="70"/>
                  <a:pt x="159" y="72"/>
                </a:cubicBezTo>
                <a:cubicBezTo>
                  <a:pt x="161" y="74"/>
                  <a:pt x="163" y="76"/>
                  <a:pt x="165" y="78"/>
                </a:cubicBezTo>
                <a:cubicBezTo>
                  <a:pt x="168" y="80"/>
                  <a:pt x="171" y="82"/>
                  <a:pt x="174" y="83"/>
                </a:cubicBezTo>
                <a:cubicBezTo>
                  <a:pt x="177" y="84"/>
                  <a:pt x="180" y="84"/>
                  <a:pt x="183" y="84"/>
                </a:cubicBezTo>
                <a:cubicBezTo>
                  <a:pt x="187" y="84"/>
                  <a:pt x="187" y="84"/>
                  <a:pt x="187" y="84"/>
                </a:cubicBezTo>
                <a:lnTo>
                  <a:pt x="187" y="169"/>
                </a:lnTo>
                <a:close/>
                <a:moveTo>
                  <a:pt x="218" y="167"/>
                </a:moveTo>
                <a:cubicBezTo>
                  <a:pt x="217" y="168"/>
                  <a:pt x="215" y="169"/>
                  <a:pt x="212" y="169"/>
                </a:cubicBezTo>
                <a:cubicBezTo>
                  <a:pt x="210" y="169"/>
                  <a:pt x="208" y="168"/>
                  <a:pt x="206" y="167"/>
                </a:cubicBezTo>
                <a:cubicBezTo>
                  <a:pt x="205" y="165"/>
                  <a:pt x="204" y="163"/>
                  <a:pt x="204" y="161"/>
                </a:cubicBezTo>
                <a:cubicBezTo>
                  <a:pt x="204" y="158"/>
                  <a:pt x="205" y="156"/>
                  <a:pt x="206" y="155"/>
                </a:cubicBezTo>
                <a:cubicBezTo>
                  <a:pt x="208" y="153"/>
                  <a:pt x="210" y="152"/>
                  <a:pt x="212" y="152"/>
                </a:cubicBezTo>
                <a:cubicBezTo>
                  <a:pt x="215" y="152"/>
                  <a:pt x="217" y="153"/>
                  <a:pt x="218" y="155"/>
                </a:cubicBezTo>
                <a:cubicBezTo>
                  <a:pt x="220" y="156"/>
                  <a:pt x="221" y="158"/>
                  <a:pt x="221" y="161"/>
                </a:cubicBezTo>
                <a:cubicBezTo>
                  <a:pt x="221" y="163"/>
                  <a:pt x="220" y="165"/>
                  <a:pt x="218" y="167"/>
                </a:cubicBezTo>
                <a:close/>
                <a:moveTo>
                  <a:pt x="218" y="167"/>
                </a:moveTo>
                <a:cubicBezTo>
                  <a:pt x="218" y="167"/>
                  <a:pt x="218" y="167"/>
                  <a:pt x="218" y="16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62" name="Freeform 203"/>
          <p:cNvSpPr>
            <a:spLocks noEditPoints="1"/>
          </p:cNvSpPr>
          <p:nvPr/>
        </p:nvSpPr>
        <p:spPr bwMode="auto">
          <a:xfrm>
            <a:off x="5786438" y="1627189"/>
            <a:ext cx="200025" cy="231775"/>
          </a:xfrm>
          <a:custGeom>
            <a:avLst/>
            <a:gdLst>
              <a:gd name="T0" fmla="*/ 164 w 203"/>
              <a:gd name="T1" fmla="*/ 68 h 237"/>
              <a:gd name="T2" fmla="*/ 134 w 203"/>
              <a:gd name="T3" fmla="*/ 61 h 237"/>
              <a:gd name="T4" fmla="*/ 119 w 203"/>
              <a:gd name="T5" fmla="*/ 34 h 237"/>
              <a:gd name="T6" fmla="*/ 85 w 203"/>
              <a:gd name="T7" fmla="*/ 0 h 237"/>
              <a:gd name="T8" fmla="*/ 51 w 203"/>
              <a:gd name="T9" fmla="*/ 34 h 237"/>
              <a:gd name="T10" fmla="*/ 34 w 203"/>
              <a:gd name="T11" fmla="*/ 80 h 237"/>
              <a:gd name="T12" fmla="*/ 0 w 203"/>
              <a:gd name="T13" fmla="*/ 118 h 237"/>
              <a:gd name="T14" fmla="*/ 9 w 203"/>
              <a:gd name="T15" fmla="*/ 135 h 237"/>
              <a:gd name="T16" fmla="*/ 27 w 203"/>
              <a:gd name="T17" fmla="*/ 145 h 237"/>
              <a:gd name="T18" fmla="*/ 52 w 203"/>
              <a:gd name="T19" fmla="*/ 163 h 237"/>
              <a:gd name="T20" fmla="*/ 57 w 203"/>
              <a:gd name="T21" fmla="*/ 167 h 237"/>
              <a:gd name="T22" fmla="*/ 63 w 203"/>
              <a:gd name="T23" fmla="*/ 173 h 237"/>
              <a:gd name="T24" fmla="*/ 67 w 203"/>
              <a:gd name="T25" fmla="*/ 179 h 237"/>
              <a:gd name="T26" fmla="*/ 68 w 203"/>
              <a:gd name="T27" fmla="*/ 220 h 237"/>
              <a:gd name="T28" fmla="*/ 85 w 203"/>
              <a:gd name="T29" fmla="*/ 237 h 237"/>
              <a:gd name="T30" fmla="*/ 182 w 203"/>
              <a:gd name="T31" fmla="*/ 232 h 237"/>
              <a:gd name="T32" fmla="*/ 186 w 203"/>
              <a:gd name="T33" fmla="*/ 182 h 237"/>
              <a:gd name="T34" fmla="*/ 203 w 203"/>
              <a:gd name="T35" fmla="*/ 110 h 237"/>
              <a:gd name="T36" fmla="*/ 167 w 203"/>
              <a:gd name="T37" fmla="*/ 218 h 237"/>
              <a:gd name="T38" fmla="*/ 155 w 203"/>
              <a:gd name="T39" fmla="*/ 218 h 237"/>
              <a:gd name="T40" fmla="*/ 155 w 203"/>
              <a:gd name="T41" fmla="*/ 206 h 237"/>
              <a:gd name="T42" fmla="*/ 167 w 203"/>
              <a:gd name="T43" fmla="*/ 206 h 237"/>
              <a:gd name="T44" fmla="*/ 167 w 203"/>
              <a:gd name="T45" fmla="*/ 218 h 237"/>
              <a:gd name="T46" fmla="*/ 174 w 203"/>
              <a:gd name="T47" fmla="*/ 160 h 237"/>
              <a:gd name="T48" fmla="*/ 170 w 203"/>
              <a:gd name="T49" fmla="*/ 186 h 237"/>
              <a:gd name="T50" fmla="*/ 85 w 203"/>
              <a:gd name="T51" fmla="*/ 182 h 237"/>
              <a:gd name="T52" fmla="*/ 63 w 203"/>
              <a:gd name="T53" fmla="*/ 150 h 237"/>
              <a:gd name="T54" fmla="*/ 35 w 203"/>
              <a:gd name="T55" fmla="*/ 130 h 237"/>
              <a:gd name="T56" fmla="*/ 21 w 203"/>
              <a:gd name="T57" fmla="*/ 103 h 237"/>
              <a:gd name="T58" fmla="*/ 45 w 203"/>
              <a:gd name="T59" fmla="*/ 99 h 237"/>
              <a:gd name="T60" fmla="*/ 61 w 203"/>
              <a:gd name="T61" fmla="*/ 108 h 237"/>
              <a:gd name="T62" fmla="*/ 68 w 203"/>
              <a:gd name="T63" fmla="*/ 34 h 237"/>
              <a:gd name="T64" fmla="*/ 85 w 203"/>
              <a:gd name="T65" fmla="*/ 17 h 237"/>
              <a:gd name="T66" fmla="*/ 102 w 203"/>
              <a:gd name="T67" fmla="*/ 34 h 237"/>
              <a:gd name="T68" fmla="*/ 108 w 203"/>
              <a:gd name="T69" fmla="*/ 74 h 237"/>
              <a:gd name="T70" fmla="*/ 131 w 203"/>
              <a:gd name="T71" fmla="*/ 80 h 237"/>
              <a:gd name="T72" fmla="*/ 150 w 203"/>
              <a:gd name="T73" fmla="*/ 80 h 237"/>
              <a:gd name="T74" fmla="*/ 164 w 203"/>
              <a:gd name="T75" fmla="*/ 85 h 237"/>
              <a:gd name="T76" fmla="*/ 182 w 203"/>
              <a:gd name="T77" fmla="*/ 134 h 237"/>
              <a:gd name="T78" fmla="*/ 182 w 203"/>
              <a:gd name="T79" fmla="*/ 1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3" h="237">
                <a:moveTo>
                  <a:pt x="193" y="80"/>
                </a:moveTo>
                <a:cubicBezTo>
                  <a:pt x="186" y="72"/>
                  <a:pt x="176" y="68"/>
                  <a:pt x="164" y="68"/>
                </a:cubicBezTo>
                <a:cubicBezTo>
                  <a:pt x="157" y="63"/>
                  <a:pt x="149" y="60"/>
                  <a:pt x="140" y="60"/>
                </a:cubicBezTo>
                <a:cubicBezTo>
                  <a:pt x="138" y="60"/>
                  <a:pt x="136" y="61"/>
                  <a:pt x="134" y="61"/>
                </a:cubicBezTo>
                <a:cubicBezTo>
                  <a:pt x="129" y="58"/>
                  <a:pt x="124" y="56"/>
                  <a:pt x="119" y="56"/>
                </a:cubicBezTo>
                <a:cubicBezTo>
                  <a:pt x="119" y="34"/>
                  <a:pt x="119" y="34"/>
                  <a:pt x="119" y="34"/>
                </a:cubicBezTo>
                <a:cubicBezTo>
                  <a:pt x="119" y="24"/>
                  <a:pt x="115" y="16"/>
                  <a:pt x="109" y="10"/>
                </a:cubicBezTo>
                <a:cubicBezTo>
                  <a:pt x="102" y="3"/>
                  <a:pt x="94" y="0"/>
                  <a:pt x="85" y="0"/>
                </a:cubicBezTo>
                <a:cubicBezTo>
                  <a:pt x="76" y="0"/>
                  <a:pt x="68" y="3"/>
                  <a:pt x="61" y="10"/>
                </a:cubicBezTo>
                <a:cubicBezTo>
                  <a:pt x="54" y="16"/>
                  <a:pt x="51" y="24"/>
                  <a:pt x="51" y="34"/>
                </a:cubicBezTo>
                <a:cubicBezTo>
                  <a:pt x="51" y="83"/>
                  <a:pt x="51" y="83"/>
                  <a:pt x="51" y="83"/>
                </a:cubicBezTo>
                <a:cubicBezTo>
                  <a:pt x="46" y="81"/>
                  <a:pt x="40" y="80"/>
                  <a:pt x="34" y="80"/>
                </a:cubicBezTo>
                <a:cubicBezTo>
                  <a:pt x="23" y="80"/>
                  <a:pt x="15" y="84"/>
                  <a:pt x="9" y="91"/>
                </a:cubicBezTo>
                <a:cubicBezTo>
                  <a:pt x="3" y="98"/>
                  <a:pt x="0" y="107"/>
                  <a:pt x="0" y="118"/>
                </a:cubicBezTo>
                <a:cubicBezTo>
                  <a:pt x="0" y="122"/>
                  <a:pt x="1" y="125"/>
                  <a:pt x="2" y="128"/>
                </a:cubicBezTo>
                <a:cubicBezTo>
                  <a:pt x="4" y="130"/>
                  <a:pt x="6" y="133"/>
                  <a:pt x="9" y="135"/>
                </a:cubicBezTo>
                <a:cubicBezTo>
                  <a:pt x="12" y="137"/>
                  <a:pt x="14" y="139"/>
                  <a:pt x="17" y="140"/>
                </a:cubicBezTo>
                <a:cubicBezTo>
                  <a:pt x="20" y="142"/>
                  <a:pt x="23" y="143"/>
                  <a:pt x="27" y="145"/>
                </a:cubicBezTo>
                <a:cubicBezTo>
                  <a:pt x="30" y="147"/>
                  <a:pt x="33" y="148"/>
                  <a:pt x="35" y="149"/>
                </a:cubicBezTo>
                <a:cubicBezTo>
                  <a:pt x="40" y="153"/>
                  <a:pt x="46" y="157"/>
                  <a:pt x="52" y="163"/>
                </a:cubicBezTo>
                <a:cubicBezTo>
                  <a:pt x="52" y="163"/>
                  <a:pt x="53" y="164"/>
                  <a:pt x="54" y="165"/>
                </a:cubicBezTo>
                <a:cubicBezTo>
                  <a:pt x="56" y="166"/>
                  <a:pt x="56" y="166"/>
                  <a:pt x="57" y="167"/>
                </a:cubicBezTo>
                <a:cubicBezTo>
                  <a:pt x="58" y="168"/>
                  <a:pt x="59" y="169"/>
                  <a:pt x="60" y="170"/>
                </a:cubicBezTo>
                <a:cubicBezTo>
                  <a:pt x="61" y="171"/>
                  <a:pt x="62" y="172"/>
                  <a:pt x="63" y="173"/>
                </a:cubicBezTo>
                <a:cubicBezTo>
                  <a:pt x="64" y="174"/>
                  <a:pt x="65" y="175"/>
                  <a:pt x="65" y="176"/>
                </a:cubicBezTo>
                <a:cubicBezTo>
                  <a:pt x="66" y="177"/>
                  <a:pt x="67" y="178"/>
                  <a:pt x="67" y="179"/>
                </a:cubicBezTo>
                <a:cubicBezTo>
                  <a:pt x="68" y="180"/>
                  <a:pt x="68" y="181"/>
                  <a:pt x="68" y="182"/>
                </a:cubicBezTo>
                <a:cubicBezTo>
                  <a:pt x="68" y="220"/>
                  <a:pt x="68" y="220"/>
                  <a:pt x="68" y="220"/>
                </a:cubicBezTo>
                <a:cubicBezTo>
                  <a:pt x="68" y="225"/>
                  <a:pt x="69" y="229"/>
                  <a:pt x="73" y="232"/>
                </a:cubicBezTo>
                <a:cubicBezTo>
                  <a:pt x="76" y="235"/>
                  <a:pt x="80" y="237"/>
                  <a:pt x="85" y="237"/>
                </a:cubicBezTo>
                <a:cubicBezTo>
                  <a:pt x="170" y="237"/>
                  <a:pt x="170" y="237"/>
                  <a:pt x="170" y="237"/>
                </a:cubicBezTo>
                <a:cubicBezTo>
                  <a:pt x="174" y="237"/>
                  <a:pt x="178" y="235"/>
                  <a:pt x="182" y="232"/>
                </a:cubicBezTo>
                <a:cubicBezTo>
                  <a:pt x="185" y="229"/>
                  <a:pt x="186" y="225"/>
                  <a:pt x="186" y="220"/>
                </a:cubicBezTo>
                <a:cubicBezTo>
                  <a:pt x="186" y="182"/>
                  <a:pt x="186" y="182"/>
                  <a:pt x="186" y="182"/>
                </a:cubicBezTo>
                <a:cubicBezTo>
                  <a:pt x="186" y="177"/>
                  <a:pt x="189" y="167"/>
                  <a:pt x="194" y="152"/>
                </a:cubicBezTo>
                <a:cubicBezTo>
                  <a:pt x="200" y="136"/>
                  <a:pt x="203" y="121"/>
                  <a:pt x="203" y="110"/>
                </a:cubicBezTo>
                <a:cubicBezTo>
                  <a:pt x="203" y="97"/>
                  <a:pt x="200" y="87"/>
                  <a:pt x="193" y="80"/>
                </a:cubicBezTo>
                <a:close/>
                <a:moveTo>
                  <a:pt x="167" y="218"/>
                </a:moveTo>
                <a:cubicBezTo>
                  <a:pt x="165" y="219"/>
                  <a:pt x="163" y="220"/>
                  <a:pt x="161" y="220"/>
                </a:cubicBezTo>
                <a:cubicBezTo>
                  <a:pt x="159" y="220"/>
                  <a:pt x="157" y="219"/>
                  <a:pt x="155" y="218"/>
                </a:cubicBezTo>
                <a:cubicBezTo>
                  <a:pt x="153" y="216"/>
                  <a:pt x="153" y="214"/>
                  <a:pt x="153" y="212"/>
                </a:cubicBezTo>
                <a:cubicBezTo>
                  <a:pt x="153" y="209"/>
                  <a:pt x="153" y="207"/>
                  <a:pt x="155" y="206"/>
                </a:cubicBezTo>
                <a:cubicBezTo>
                  <a:pt x="157" y="204"/>
                  <a:pt x="159" y="203"/>
                  <a:pt x="161" y="203"/>
                </a:cubicBezTo>
                <a:cubicBezTo>
                  <a:pt x="163" y="203"/>
                  <a:pt x="165" y="204"/>
                  <a:pt x="167" y="206"/>
                </a:cubicBezTo>
                <a:cubicBezTo>
                  <a:pt x="169" y="207"/>
                  <a:pt x="170" y="209"/>
                  <a:pt x="170" y="212"/>
                </a:cubicBezTo>
                <a:cubicBezTo>
                  <a:pt x="170" y="214"/>
                  <a:pt x="169" y="216"/>
                  <a:pt x="167" y="218"/>
                </a:cubicBezTo>
                <a:close/>
                <a:moveTo>
                  <a:pt x="182" y="134"/>
                </a:moveTo>
                <a:cubicBezTo>
                  <a:pt x="179" y="143"/>
                  <a:pt x="177" y="151"/>
                  <a:pt x="174" y="160"/>
                </a:cubicBezTo>
                <a:cubicBezTo>
                  <a:pt x="171" y="168"/>
                  <a:pt x="170" y="176"/>
                  <a:pt x="170" y="182"/>
                </a:cubicBezTo>
                <a:cubicBezTo>
                  <a:pt x="170" y="186"/>
                  <a:pt x="170" y="186"/>
                  <a:pt x="170" y="186"/>
                </a:cubicBezTo>
                <a:cubicBezTo>
                  <a:pt x="85" y="186"/>
                  <a:pt x="85" y="186"/>
                  <a:pt x="85" y="186"/>
                </a:cubicBezTo>
                <a:cubicBezTo>
                  <a:pt x="85" y="182"/>
                  <a:pt x="85" y="182"/>
                  <a:pt x="85" y="182"/>
                </a:cubicBezTo>
                <a:cubicBezTo>
                  <a:pt x="85" y="176"/>
                  <a:pt x="82" y="169"/>
                  <a:pt x="77" y="163"/>
                </a:cubicBezTo>
                <a:cubicBezTo>
                  <a:pt x="75" y="161"/>
                  <a:pt x="70" y="156"/>
                  <a:pt x="63" y="150"/>
                </a:cubicBezTo>
                <a:cubicBezTo>
                  <a:pt x="56" y="144"/>
                  <a:pt x="50" y="139"/>
                  <a:pt x="44" y="135"/>
                </a:cubicBezTo>
                <a:cubicBezTo>
                  <a:pt x="42" y="134"/>
                  <a:pt x="39" y="132"/>
                  <a:pt x="35" y="130"/>
                </a:cubicBezTo>
                <a:cubicBezTo>
                  <a:pt x="23" y="124"/>
                  <a:pt x="17" y="120"/>
                  <a:pt x="17" y="118"/>
                </a:cubicBezTo>
                <a:cubicBezTo>
                  <a:pt x="17" y="112"/>
                  <a:pt x="18" y="107"/>
                  <a:pt x="21" y="103"/>
                </a:cubicBezTo>
                <a:cubicBezTo>
                  <a:pt x="24" y="99"/>
                  <a:pt x="28" y="97"/>
                  <a:pt x="34" y="97"/>
                </a:cubicBezTo>
                <a:cubicBezTo>
                  <a:pt x="38" y="97"/>
                  <a:pt x="41" y="98"/>
                  <a:pt x="45" y="99"/>
                </a:cubicBezTo>
                <a:cubicBezTo>
                  <a:pt x="49" y="100"/>
                  <a:pt x="52" y="102"/>
                  <a:pt x="54" y="104"/>
                </a:cubicBezTo>
                <a:cubicBezTo>
                  <a:pt x="56" y="105"/>
                  <a:pt x="59" y="107"/>
                  <a:pt x="61" y="108"/>
                </a:cubicBezTo>
                <a:cubicBezTo>
                  <a:pt x="64" y="109"/>
                  <a:pt x="66" y="110"/>
                  <a:pt x="68" y="110"/>
                </a:cubicBezTo>
                <a:cubicBezTo>
                  <a:pt x="68" y="34"/>
                  <a:pt x="68" y="34"/>
                  <a:pt x="68" y="34"/>
                </a:cubicBezTo>
                <a:cubicBezTo>
                  <a:pt x="68" y="29"/>
                  <a:pt x="70" y="25"/>
                  <a:pt x="73" y="22"/>
                </a:cubicBezTo>
                <a:cubicBezTo>
                  <a:pt x="76" y="18"/>
                  <a:pt x="80" y="17"/>
                  <a:pt x="85" y="17"/>
                </a:cubicBezTo>
                <a:cubicBezTo>
                  <a:pt x="89" y="17"/>
                  <a:pt x="93" y="18"/>
                  <a:pt x="97" y="22"/>
                </a:cubicBezTo>
                <a:cubicBezTo>
                  <a:pt x="100" y="25"/>
                  <a:pt x="102" y="29"/>
                  <a:pt x="102" y="34"/>
                </a:cubicBezTo>
                <a:cubicBezTo>
                  <a:pt x="102" y="77"/>
                  <a:pt x="102" y="77"/>
                  <a:pt x="102" y="77"/>
                </a:cubicBezTo>
                <a:cubicBezTo>
                  <a:pt x="103" y="76"/>
                  <a:pt x="105" y="75"/>
                  <a:pt x="108" y="74"/>
                </a:cubicBezTo>
                <a:cubicBezTo>
                  <a:pt x="111" y="73"/>
                  <a:pt x="113" y="73"/>
                  <a:pt x="115" y="73"/>
                </a:cubicBezTo>
                <a:cubicBezTo>
                  <a:pt x="121" y="73"/>
                  <a:pt x="127" y="75"/>
                  <a:pt x="131" y="80"/>
                </a:cubicBezTo>
                <a:cubicBezTo>
                  <a:pt x="134" y="78"/>
                  <a:pt x="137" y="77"/>
                  <a:pt x="140" y="77"/>
                </a:cubicBezTo>
                <a:cubicBezTo>
                  <a:pt x="144" y="77"/>
                  <a:pt x="147" y="78"/>
                  <a:pt x="150" y="80"/>
                </a:cubicBezTo>
                <a:cubicBezTo>
                  <a:pt x="153" y="81"/>
                  <a:pt x="156" y="83"/>
                  <a:pt x="157" y="86"/>
                </a:cubicBezTo>
                <a:cubicBezTo>
                  <a:pt x="160" y="86"/>
                  <a:pt x="162" y="85"/>
                  <a:pt x="164" y="85"/>
                </a:cubicBezTo>
                <a:cubicBezTo>
                  <a:pt x="179" y="85"/>
                  <a:pt x="186" y="94"/>
                  <a:pt x="186" y="110"/>
                </a:cubicBezTo>
                <a:cubicBezTo>
                  <a:pt x="186" y="118"/>
                  <a:pt x="185" y="125"/>
                  <a:pt x="182" y="134"/>
                </a:cubicBezTo>
                <a:close/>
                <a:moveTo>
                  <a:pt x="182" y="134"/>
                </a:moveTo>
                <a:cubicBezTo>
                  <a:pt x="182" y="134"/>
                  <a:pt x="182" y="134"/>
                  <a:pt x="182" y="13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63" name="Freeform 204"/>
          <p:cNvSpPr>
            <a:spLocks noEditPoints="1"/>
          </p:cNvSpPr>
          <p:nvPr/>
        </p:nvSpPr>
        <p:spPr bwMode="auto">
          <a:xfrm>
            <a:off x="5481639" y="1655763"/>
            <a:ext cx="187325" cy="203200"/>
          </a:xfrm>
          <a:custGeom>
            <a:avLst/>
            <a:gdLst>
              <a:gd name="T0" fmla="*/ 186 w 191"/>
              <a:gd name="T1" fmla="*/ 83 h 207"/>
              <a:gd name="T2" fmla="*/ 181 w 191"/>
              <a:gd name="T3" fmla="*/ 59 h 207"/>
              <a:gd name="T4" fmla="*/ 174 w 191"/>
              <a:gd name="T5" fmla="*/ 37 h 207"/>
              <a:gd name="T6" fmla="*/ 135 w 191"/>
              <a:gd name="T7" fmla="*/ 0 h 207"/>
              <a:gd name="T8" fmla="*/ 96 w 191"/>
              <a:gd name="T9" fmla="*/ 3 h 207"/>
              <a:gd name="T10" fmla="*/ 51 w 191"/>
              <a:gd name="T11" fmla="*/ 16 h 207"/>
              <a:gd name="T12" fmla="*/ 4 w 191"/>
              <a:gd name="T13" fmla="*/ 21 h 207"/>
              <a:gd name="T14" fmla="*/ 0 w 191"/>
              <a:gd name="T15" fmla="*/ 111 h 207"/>
              <a:gd name="T16" fmla="*/ 16 w 191"/>
              <a:gd name="T17" fmla="*/ 127 h 207"/>
              <a:gd name="T18" fmla="*/ 67 w 191"/>
              <a:gd name="T19" fmla="*/ 146 h 207"/>
              <a:gd name="T20" fmla="*/ 84 w 191"/>
              <a:gd name="T21" fmla="*/ 170 h 207"/>
              <a:gd name="T22" fmla="*/ 89 w 191"/>
              <a:gd name="T23" fmla="*/ 192 h 207"/>
              <a:gd name="T24" fmla="*/ 107 w 191"/>
              <a:gd name="T25" fmla="*/ 207 h 207"/>
              <a:gd name="T26" fmla="*/ 139 w 191"/>
              <a:gd name="T27" fmla="*/ 190 h 207"/>
              <a:gd name="T28" fmla="*/ 137 w 191"/>
              <a:gd name="T29" fmla="*/ 143 h 207"/>
              <a:gd name="T30" fmla="*/ 181 w 191"/>
              <a:gd name="T31" fmla="*/ 134 h 207"/>
              <a:gd name="T32" fmla="*/ 185 w 191"/>
              <a:gd name="T33" fmla="*/ 91 h 207"/>
              <a:gd name="T34" fmla="*/ 24 w 191"/>
              <a:gd name="T35" fmla="*/ 48 h 207"/>
              <a:gd name="T36" fmla="*/ 16 w 191"/>
              <a:gd name="T37" fmla="*/ 40 h 207"/>
              <a:gd name="T38" fmla="*/ 24 w 191"/>
              <a:gd name="T39" fmla="*/ 32 h 207"/>
              <a:gd name="T40" fmla="*/ 32 w 191"/>
              <a:gd name="T41" fmla="*/ 40 h 207"/>
              <a:gd name="T42" fmla="*/ 170 w 191"/>
              <a:gd name="T43" fmla="*/ 122 h 207"/>
              <a:gd name="T44" fmla="*/ 115 w 191"/>
              <a:gd name="T45" fmla="*/ 127 h 207"/>
              <a:gd name="T46" fmla="*/ 127 w 191"/>
              <a:gd name="T47" fmla="*/ 167 h 207"/>
              <a:gd name="T48" fmla="*/ 107 w 191"/>
              <a:gd name="T49" fmla="*/ 191 h 207"/>
              <a:gd name="T50" fmla="*/ 99 w 191"/>
              <a:gd name="T51" fmla="*/ 165 h 207"/>
              <a:gd name="T52" fmla="*/ 82 w 191"/>
              <a:gd name="T53" fmla="*/ 140 h 207"/>
              <a:gd name="T54" fmla="*/ 75 w 191"/>
              <a:gd name="T55" fmla="*/ 131 h 207"/>
              <a:gd name="T56" fmla="*/ 66 w 191"/>
              <a:gd name="T57" fmla="*/ 120 h 207"/>
              <a:gd name="T58" fmla="*/ 56 w 191"/>
              <a:gd name="T59" fmla="*/ 112 h 207"/>
              <a:gd name="T60" fmla="*/ 48 w 191"/>
              <a:gd name="T61" fmla="*/ 111 h 207"/>
              <a:gd name="T62" fmla="*/ 51 w 191"/>
              <a:gd name="T63" fmla="*/ 32 h 207"/>
              <a:gd name="T64" fmla="*/ 59 w 191"/>
              <a:gd name="T65" fmla="*/ 31 h 207"/>
              <a:gd name="T66" fmla="*/ 69 w 191"/>
              <a:gd name="T67" fmla="*/ 28 h 207"/>
              <a:gd name="T68" fmla="*/ 77 w 191"/>
              <a:gd name="T69" fmla="*/ 25 h 207"/>
              <a:gd name="T70" fmla="*/ 135 w 191"/>
              <a:gd name="T71" fmla="*/ 16 h 207"/>
              <a:gd name="T72" fmla="*/ 158 w 191"/>
              <a:gd name="T73" fmla="*/ 37 h 207"/>
              <a:gd name="T74" fmla="*/ 163 w 191"/>
              <a:gd name="T75" fmla="*/ 50 h 207"/>
              <a:gd name="T76" fmla="*/ 163 w 191"/>
              <a:gd name="T77" fmla="*/ 68 h 207"/>
              <a:gd name="T78" fmla="*/ 168 w 191"/>
              <a:gd name="T79" fmla="*/ 90 h 207"/>
              <a:gd name="T80" fmla="*/ 172 w 191"/>
              <a:gd name="T81" fmla="*/ 101 h 207"/>
              <a:gd name="T82" fmla="*/ 170 w 191"/>
              <a:gd name="T83" fmla="*/ 122 h 207"/>
              <a:gd name="T84" fmla="*/ 170 w 191"/>
              <a:gd name="T85" fmla="*/ 12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1" h="207">
                <a:moveTo>
                  <a:pt x="185" y="91"/>
                </a:moveTo>
                <a:cubicBezTo>
                  <a:pt x="185" y="88"/>
                  <a:pt x="186" y="86"/>
                  <a:pt x="186" y="83"/>
                </a:cubicBezTo>
                <a:cubicBezTo>
                  <a:pt x="186" y="76"/>
                  <a:pt x="184" y="70"/>
                  <a:pt x="181" y="65"/>
                </a:cubicBezTo>
                <a:cubicBezTo>
                  <a:pt x="181" y="63"/>
                  <a:pt x="181" y="61"/>
                  <a:pt x="181" y="59"/>
                </a:cubicBezTo>
                <a:cubicBezTo>
                  <a:pt x="181" y="51"/>
                  <a:pt x="179" y="44"/>
                  <a:pt x="174" y="37"/>
                </a:cubicBezTo>
                <a:cubicBezTo>
                  <a:pt x="174" y="37"/>
                  <a:pt x="174" y="37"/>
                  <a:pt x="174" y="37"/>
                </a:cubicBezTo>
                <a:cubicBezTo>
                  <a:pt x="174" y="25"/>
                  <a:pt x="170" y="16"/>
                  <a:pt x="163" y="10"/>
                </a:cubicBezTo>
                <a:cubicBezTo>
                  <a:pt x="156" y="3"/>
                  <a:pt x="147" y="0"/>
                  <a:pt x="135" y="0"/>
                </a:cubicBezTo>
                <a:cubicBezTo>
                  <a:pt x="121" y="0"/>
                  <a:pt x="121" y="0"/>
                  <a:pt x="121" y="0"/>
                </a:cubicBezTo>
                <a:cubicBezTo>
                  <a:pt x="112" y="0"/>
                  <a:pt x="104" y="1"/>
                  <a:pt x="96" y="3"/>
                </a:cubicBezTo>
                <a:cubicBezTo>
                  <a:pt x="88" y="5"/>
                  <a:pt x="79" y="7"/>
                  <a:pt x="69" y="11"/>
                </a:cubicBezTo>
                <a:cubicBezTo>
                  <a:pt x="59" y="14"/>
                  <a:pt x="53" y="16"/>
                  <a:pt x="51" y="16"/>
                </a:cubicBezTo>
                <a:cubicBezTo>
                  <a:pt x="16" y="16"/>
                  <a:pt x="16" y="16"/>
                  <a:pt x="16" y="16"/>
                </a:cubicBezTo>
                <a:cubicBezTo>
                  <a:pt x="11" y="16"/>
                  <a:pt x="8" y="18"/>
                  <a:pt x="4" y="21"/>
                </a:cubicBezTo>
                <a:cubicBezTo>
                  <a:pt x="1" y="24"/>
                  <a:pt x="0" y="27"/>
                  <a:pt x="0" y="32"/>
                </a:cubicBezTo>
                <a:cubicBezTo>
                  <a:pt x="0" y="111"/>
                  <a:pt x="0" y="111"/>
                  <a:pt x="0" y="111"/>
                </a:cubicBezTo>
                <a:cubicBezTo>
                  <a:pt x="0" y="116"/>
                  <a:pt x="1" y="119"/>
                  <a:pt x="4" y="123"/>
                </a:cubicBezTo>
                <a:cubicBezTo>
                  <a:pt x="8" y="126"/>
                  <a:pt x="11" y="127"/>
                  <a:pt x="16" y="127"/>
                </a:cubicBezTo>
                <a:cubicBezTo>
                  <a:pt x="50" y="127"/>
                  <a:pt x="50" y="127"/>
                  <a:pt x="50" y="127"/>
                </a:cubicBezTo>
                <a:cubicBezTo>
                  <a:pt x="53" y="129"/>
                  <a:pt x="58" y="136"/>
                  <a:pt x="67" y="146"/>
                </a:cubicBezTo>
                <a:cubicBezTo>
                  <a:pt x="72" y="153"/>
                  <a:pt x="76" y="158"/>
                  <a:pt x="80" y="162"/>
                </a:cubicBezTo>
                <a:cubicBezTo>
                  <a:pt x="82" y="164"/>
                  <a:pt x="83" y="167"/>
                  <a:pt x="84" y="170"/>
                </a:cubicBezTo>
                <a:cubicBezTo>
                  <a:pt x="85" y="174"/>
                  <a:pt x="86" y="177"/>
                  <a:pt x="86" y="181"/>
                </a:cubicBezTo>
                <a:cubicBezTo>
                  <a:pt x="87" y="184"/>
                  <a:pt x="88" y="188"/>
                  <a:pt x="89" y="192"/>
                </a:cubicBezTo>
                <a:cubicBezTo>
                  <a:pt x="91" y="196"/>
                  <a:pt x="93" y="199"/>
                  <a:pt x="96" y="202"/>
                </a:cubicBezTo>
                <a:cubicBezTo>
                  <a:pt x="99" y="205"/>
                  <a:pt x="103" y="207"/>
                  <a:pt x="107" y="207"/>
                </a:cubicBezTo>
                <a:cubicBezTo>
                  <a:pt x="114" y="207"/>
                  <a:pt x="120" y="205"/>
                  <a:pt x="126" y="203"/>
                </a:cubicBezTo>
                <a:cubicBezTo>
                  <a:pt x="131" y="200"/>
                  <a:pt x="136" y="196"/>
                  <a:pt x="139" y="190"/>
                </a:cubicBezTo>
                <a:cubicBezTo>
                  <a:pt x="141" y="184"/>
                  <a:pt x="143" y="177"/>
                  <a:pt x="143" y="167"/>
                </a:cubicBezTo>
                <a:cubicBezTo>
                  <a:pt x="143" y="159"/>
                  <a:pt x="141" y="151"/>
                  <a:pt x="137" y="143"/>
                </a:cubicBezTo>
                <a:cubicBezTo>
                  <a:pt x="159" y="143"/>
                  <a:pt x="159" y="143"/>
                  <a:pt x="159" y="143"/>
                </a:cubicBezTo>
                <a:cubicBezTo>
                  <a:pt x="167" y="143"/>
                  <a:pt x="175" y="140"/>
                  <a:pt x="181" y="134"/>
                </a:cubicBezTo>
                <a:cubicBezTo>
                  <a:pt x="187" y="127"/>
                  <a:pt x="191" y="120"/>
                  <a:pt x="191" y="111"/>
                </a:cubicBezTo>
                <a:cubicBezTo>
                  <a:pt x="191" y="104"/>
                  <a:pt x="189" y="97"/>
                  <a:pt x="185" y="91"/>
                </a:cubicBezTo>
                <a:close/>
                <a:moveTo>
                  <a:pt x="29" y="45"/>
                </a:moveTo>
                <a:cubicBezTo>
                  <a:pt x="28" y="47"/>
                  <a:pt x="26" y="48"/>
                  <a:pt x="24" y="48"/>
                </a:cubicBezTo>
                <a:cubicBezTo>
                  <a:pt x="22" y="48"/>
                  <a:pt x="20" y="47"/>
                  <a:pt x="18" y="45"/>
                </a:cubicBezTo>
                <a:cubicBezTo>
                  <a:pt x="17" y="44"/>
                  <a:pt x="16" y="42"/>
                  <a:pt x="16" y="40"/>
                </a:cubicBezTo>
                <a:cubicBezTo>
                  <a:pt x="16" y="38"/>
                  <a:pt x="17" y="36"/>
                  <a:pt x="18" y="34"/>
                </a:cubicBezTo>
                <a:cubicBezTo>
                  <a:pt x="20" y="33"/>
                  <a:pt x="22" y="32"/>
                  <a:pt x="24" y="32"/>
                </a:cubicBezTo>
                <a:cubicBezTo>
                  <a:pt x="26" y="32"/>
                  <a:pt x="28" y="33"/>
                  <a:pt x="29" y="34"/>
                </a:cubicBezTo>
                <a:cubicBezTo>
                  <a:pt x="31" y="36"/>
                  <a:pt x="32" y="38"/>
                  <a:pt x="32" y="40"/>
                </a:cubicBezTo>
                <a:cubicBezTo>
                  <a:pt x="32" y="42"/>
                  <a:pt x="31" y="44"/>
                  <a:pt x="29" y="45"/>
                </a:cubicBezTo>
                <a:close/>
                <a:moveTo>
                  <a:pt x="170" y="122"/>
                </a:moveTo>
                <a:cubicBezTo>
                  <a:pt x="167" y="126"/>
                  <a:pt x="163" y="127"/>
                  <a:pt x="159" y="127"/>
                </a:cubicBezTo>
                <a:cubicBezTo>
                  <a:pt x="115" y="127"/>
                  <a:pt x="115" y="127"/>
                  <a:pt x="115" y="127"/>
                </a:cubicBezTo>
                <a:cubicBezTo>
                  <a:pt x="115" y="132"/>
                  <a:pt x="117" y="139"/>
                  <a:pt x="121" y="147"/>
                </a:cubicBezTo>
                <a:cubicBezTo>
                  <a:pt x="125" y="155"/>
                  <a:pt x="127" y="162"/>
                  <a:pt x="127" y="167"/>
                </a:cubicBezTo>
                <a:cubicBezTo>
                  <a:pt x="127" y="175"/>
                  <a:pt x="126" y="181"/>
                  <a:pt x="123" y="185"/>
                </a:cubicBezTo>
                <a:cubicBezTo>
                  <a:pt x="120" y="189"/>
                  <a:pt x="115" y="191"/>
                  <a:pt x="107" y="191"/>
                </a:cubicBezTo>
                <a:cubicBezTo>
                  <a:pt x="105" y="189"/>
                  <a:pt x="103" y="185"/>
                  <a:pt x="102" y="180"/>
                </a:cubicBezTo>
                <a:cubicBezTo>
                  <a:pt x="101" y="175"/>
                  <a:pt x="100" y="170"/>
                  <a:pt x="99" y="165"/>
                </a:cubicBezTo>
                <a:cubicBezTo>
                  <a:pt x="97" y="159"/>
                  <a:pt x="95" y="155"/>
                  <a:pt x="91" y="151"/>
                </a:cubicBezTo>
                <a:cubicBezTo>
                  <a:pt x="89" y="149"/>
                  <a:pt x="86" y="145"/>
                  <a:pt x="82" y="140"/>
                </a:cubicBezTo>
                <a:cubicBezTo>
                  <a:pt x="81" y="139"/>
                  <a:pt x="80" y="138"/>
                  <a:pt x="79" y="136"/>
                </a:cubicBezTo>
                <a:cubicBezTo>
                  <a:pt x="77" y="134"/>
                  <a:pt x="76" y="132"/>
                  <a:pt x="75" y="131"/>
                </a:cubicBezTo>
                <a:cubicBezTo>
                  <a:pt x="74" y="130"/>
                  <a:pt x="72" y="128"/>
                  <a:pt x="71" y="126"/>
                </a:cubicBezTo>
                <a:cubicBezTo>
                  <a:pt x="69" y="123"/>
                  <a:pt x="67" y="122"/>
                  <a:pt x="66" y="120"/>
                </a:cubicBezTo>
                <a:cubicBezTo>
                  <a:pt x="64" y="119"/>
                  <a:pt x="63" y="117"/>
                  <a:pt x="61" y="116"/>
                </a:cubicBezTo>
                <a:cubicBezTo>
                  <a:pt x="59" y="114"/>
                  <a:pt x="58" y="113"/>
                  <a:pt x="56" y="112"/>
                </a:cubicBezTo>
                <a:cubicBezTo>
                  <a:pt x="54" y="112"/>
                  <a:pt x="53" y="111"/>
                  <a:pt x="51" y="111"/>
                </a:cubicBezTo>
                <a:cubicBezTo>
                  <a:pt x="48" y="111"/>
                  <a:pt x="48" y="111"/>
                  <a:pt x="48" y="111"/>
                </a:cubicBezTo>
                <a:cubicBezTo>
                  <a:pt x="48" y="32"/>
                  <a:pt x="48" y="32"/>
                  <a:pt x="48" y="32"/>
                </a:cubicBezTo>
                <a:cubicBezTo>
                  <a:pt x="51" y="32"/>
                  <a:pt x="51" y="32"/>
                  <a:pt x="51" y="32"/>
                </a:cubicBezTo>
                <a:cubicBezTo>
                  <a:pt x="53" y="32"/>
                  <a:pt x="54" y="32"/>
                  <a:pt x="55" y="31"/>
                </a:cubicBezTo>
                <a:cubicBezTo>
                  <a:pt x="57" y="31"/>
                  <a:pt x="58" y="31"/>
                  <a:pt x="59" y="31"/>
                </a:cubicBezTo>
                <a:cubicBezTo>
                  <a:pt x="61" y="30"/>
                  <a:pt x="62" y="30"/>
                  <a:pt x="64" y="29"/>
                </a:cubicBezTo>
                <a:cubicBezTo>
                  <a:pt x="66" y="29"/>
                  <a:pt x="68" y="28"/>
                  <a:pt x="69" y="28"/>
                </a:cubicBezTo>
                <a:cubicBezTo>
                  <a:pt x="70" y="28"/>
                  <a:pt x="71" y="27"/>
                  <a:pt x="73" y="26"/>
                </a:cubicBezTo>
                <a:cubicBezTo>
                  <a:pt x="75" y="26"/>
                  <a:pt x="76" y="25"/>
                  <a:pt x="77" y="25"/>
                </a:cubicBezTo>
                <a:cubicBezTo>
                  <a:pt x="94" y="19"/>
                  <a:pt x="108" y="16"/>
                  <a:pt x="119" y="16"/>
                </a:cubicBezTo>
                <a:cubicBezTo>
                  <a:pt x="135" y="16"/>
                  <a:pt x="135" y="16"/>
                  <a:pt x="135" y="16"/>
                </a:cubicBezTo>
                <a:cubicBezTo>
                  <a:pt x="142" y="16"/>
                  <a:pt x="148" y="18"/>
                  <a:pt x="152" y="21"/>
                </a:cubicBezTo>
                <a:cubicBezTo>
                  <a:pt x="156" y="24"/>
                  <a:pt x="158" y="30"/>
                  <a:pt x="158" y="37"/>
                </a:cubicBezTo>
                <a:cubicBezTo>
                  <a:pt x="158" y="39"/>
                  <a:pt x="158" y="41"/>
                  <a:pt x="157" y="44"/>
                </a:cubicBezTo>
                <a:cubicBezTo>
                  <a:pt x="160" y="45"/>
                  <a:pt x="162" y="47"/>
                  <a:pt x="163" y="50"/>
                </a:cubicBezTo>
                <a:cubicBezTo>
                  <a:pt x="165" y="53"/>
                  <a:pt x="165" y="56"/>
                  <a:pt x="165" y="59"/>
                </a:cubicBezTo>
                <a:cubicBezTo>
                  <a:pt x="165" y="62"/>
                  <a:pt x="165" y="65"/>
                  <a:pt x="163" y="68"/>
                </a:cubicBezTo>
                <a:cubicBezTo>
                  <a:pt x="168" y="72"/>
                  <a:pt x="170" y="77"/>
                  <a:pt x="170" y="83"/>
                </a:cubicBezTo>
                <a:cubicBezTo>
                  <a:pt x="170" y="85"/>
                  <a:pt x="169" y="87"/>
                  <a:pt x="168" y="90"/>
                </a:cubicBezTo>
                <a:cubicBezTo>
                  <a:pt x="168" y="92"/>
                  <a:pt x="167" y="94"/>
                  <a:pt x="165" y="95"/>
                </a:cubicBezTo>
                <a:cubicBezTo>
                  <a:pt x="168" y="96"/>
                  <a:pt x="170" y="97"/>
                  <a:pt x="172" y="101"/>
                </a:cubicBezTo>
                <a:cubicBezTo>
                  <a:pt x="174" y="105"/>
                  <a:pt x="175" y="108"/>
                  <a:pt x="175" y="111"/>
                </a:cubicBezTo>
                <a:cubicBezTo>
                  <a:pt x="175" y="116"/>
                  <a:pt x="173" y="119"/>
                  <a:pt x="170" y="122"/>
                </a:cubicBezTo>
                <a:close/>
                <a:moveTo>
                  <a:pt x="170" y="122"/>
                </a:moveTo>
                <a:cubicBezTo>
                  <a:pt x="170" y="122"/>
                  <a:pt x="170" y="122"/>
                  <a:pt x="170" y="12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864" name="Freeform 205"/>
          <p:cNvSpPr>
            <a:spLocks noEditPoints="1"/>
          </p:cNvSpPr>
          <p:nvPr/>
        </p:nvSpPr>
        <p:spPr bwMode="auto">
          <a:xfrm>
            <a:off x="4918077" y="1676401"/>
            <a:ext cx="50800" cy="92075"/>
          </a:xfrm>
          <a:custGeom>
            <a:avLst/>
            <a:gdLst>
              <a:gd name="T0" fmla="*/ 43 w 51"/>
              <a:gd name="T1" fmla="*/ 0 h 93"/>
              <a:gd name="T2" fmla="*/ 8 w 51"/>
              <a:gd name="T3" fmla="*/ 0 h 93"/>
              <a:gd name="T4" fmla="*/ 3 w 51"/>
              <a:gd name="T5" fmla="*/ 2 h 93"/>
              <a:gd name="T6" fmla="*/ 0 w 51"/>
              <a:gd name="T7" fmla="*/ 7 h 93"/>
              <a:gd name="T8" fmla="*/ 0 w 51"/>
              <a:gd name="T9" fmla="*/ 86 h 93"/>
              <a:gd name="T10" fmla="*/ 3 w 51"/>
              <a:gd name="T11" fmla="*/ 91 h 93"/>
              <a:gd name="T12" fmla="*/ 8 w 51"/>
              <a:gd name="T13" fmla="*/ 93 h 93"/>
              <a:gd name="T14" fmla="*/ 43 w 51"/>
              <a:gd name="T15" fmla="*/ 93 h 93"/>
              <a:gd name="T16" fmla="*/ 49 w 51"/>
              <a:gd name="T17" fmla="*/ 91 h 93"/>
              <a:gd name="T18" fmla="*/ 51 w 51"/>
              <a:gd name="T19" fmla="*/ 86 h 93"/>
              <a:gd name="T20" fmla="*/ 51 w 51"/>
              <a:gd name="T21" fmla="*/ 7 h 93"/>
              <a:gd name="T22" fmla="*/ 49 w 51"/>
              <a:gd name="T23" fmla="*/ 2 h 93"/>
              <a:gd name="T24" fmla="*/ 43 w 51"/>
              <a:gd name="T25" fmla="*/ 0 h 93"/>
              <a:gd name="T26" fmla="*/ 29 w 51"/>
              <a:gd name="T27" fmla="*/ 29 h 93"/>
              <a:gd name="T28" fmla="*/ 24 w 51"/>
              <a:gd name="T29" fmla="*/ 31 h 93"/>
              <a:gd name="T30" fmla="*/ 18 w 51"/>
              <a:gd name="T31" fmla="*/ 29 h 93"/>
              <a:gd name="T32" fmla="*/ 16 w 51"/>
              <a:gd name="T33" fmla="*/ 23 h 93"/>
              <a:gd name="T34" fmla="*/ 18 w 51"/>
              <a:gd name="T35" fmla="*/ 18 h 93"/>
              <a:gd name="T36" fmla="*/ 24 w 51"/>
              <a:gd name="T37" fmla="*/ 15 h 93"/>
              <a:gd name="T38" fmla="*/ 29 w 51"/>
              <a:gd name="T39" fmla="*/ 18 h 93"/>
              <a:gd name="T40" fmla="*/ 32 w 51"/>
              <a:gd name="T41" fmla="*/ 23 h 93"/>
              <a:gd name="T42" fmla="*/ 29 w 51"/>
              <a:gd name="T43" fmla="*/ 29 h 93"/>
              <a:gd name="T44" fmla="*/ 29 w 51"/>
              <a:gd name="T45" fmla="*/ 29 h 93"/>
              <a:gd name="T46" fmla="*/ 29 w 51"/>
              <a:gd name="T4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3">
                <a:moveTo>
                  <a:pt x="43" y="0"/>
                </a:moveTo>
                <a:cubicBezTo>
                  <a:pt x="8" y="0"/>
                  <a:pt x="8" y="0"/>
                  <a:pt x="8" y="0"/>
                </a:cubicBezTo>
                <a:cubicBezTo>
                  <a:pt x="6" y="0"/>
                  <a:pt x="4" y="0"/>
                  <a:pt x="3" y="2"/>
                </a:cubicBezTo>
                <a:cubicBezTo>
                  <a:pt x="1" y="4"/>
                  <a:pt x="0" y="5"/>
                  <a:pt x="0" y="7"/>
                </a:cubicBezTo>
                <a:cubicBezTo>
                  <a:pt x="0" y="86"/>
                  <a:pt x="0" y="86"/>
                  <a:pt x="0" y="86"/>
                </a:cubicBezTo>
                <a:cubicBezTo>
                  <a:pt x="0" y="88"/>
                  <a:pt x="1" y="89"/>
                  <a:pt x="3" y="91"/>
                </a:cubicBezTo>
                <a:cubicBezTo>
                  <a:pt x="4" y="93"/>
                  <a:pt x="6" y="93"/>
                  <a:pt x="8" y="93"/>
                </a:cubicBezTo>
                <a:cubicBezTo>
                  <a:pt x="43" y="93"/>
                  <a:pt x="43" y="93"/>
                  <a:pt x="43" y="93"/>
                </a:cubicBezTo>
                <a:cubicBezTo>
                  <a:pt x="45" y="93"/>
                  <a:pt x="47" y="93"/>
                  <a:pt x="49" y="91"/>
                </a:cubicBezTo>
                <a:cubicBezTo>
                  <a:pt x="50" y="89"/>
                  <a:pt x="51" y="88"/>
                  <a:pt x="51" y="86"/>
                </a:cubicBezTo>
                <a:cubicBezTo>
                  <a:pt x="51" y="7"/>
                  <a:pt x="51" y="7"/>
                  <a:pt x="51" y="7"/>
                </a:cubicBezTo>
                <a:cubicBezTo>
                  <a:pt x="51" y="5"/>
                  <a:pt x="50" y="4"/>
                  <a:pt x="49" y="2"/>
                </a:cubicBezTo>
                <a:cubicBezTo>
                  <a:pt x="47" y="0"/>
                  <a:pt x="45" y="0"/>
                  <a:pt x="43" y="0"/>
                </a:cubicBezTo>
                <a:close/>
                <a:moveTo>
                  <a:pt x="29" y="29"/>
                </a:moveTo>
                <a:cubicBezTo>
                  <a:pt x="28" y="30"/>
                  <a:pt x="26" y="31"/>
                  <a:pt x="24" y="31"/>
                </a:cubicBezTo>
                <a:cubicBezTo>
                  <a:pt x="22" y="31"/>
                  <a:pt x="20" y="30"/>
                  <a:pt x="18" y="29"/>
                </a:cubicBezTo>
                <a:cubicBezTo>
                  <a:pt x="17" y="27"/>
                  <a:pt x="16" y="25"/>
                  <a:pt x="16" y="23"/>
                </a:cubicBezTo>
                <a:cubicBezTo>
                  <a:pt x="16" y="21"/>
                  <a:pt x="17" y="19"/>
                  <a:pt x="18" y="18"/>
                </a:cubicBezTo>
                <a:cubicBezTo>
                  <a:pt x="20" y="16"/>
                  <a:pt x="22" y="15"/>
                  <a:pt x="24" y="15"/>
                </a:cubicBezTo>
                <a:cubicBezTo>
                  <a:pt x="26" y="15"/>
                  <a:pt x="28" y="16"/>
                  <a:pt x="29" y="18"/>
                </a:cubicBezTo>
                <a:cubicBezTo>
                  <a:pt x="31" y="19"/>
                  <a:pt x="32" y="21"/>
                  <a:pt x="32" y="23"/>
                </a:cubicBezTo>
                <a:cubicBezTo>
                  <a:pt x="32" y="25"/>
                  <a:pt x="31" y="27"/>
                  <a:pt x="29" y="29"/>
                </a:cubicBezTo>
                <a:close/>
                <a:moveTo>
                  <a:pt x="29" y="29"/>
                </a:moveTo>
                <a:cubicBezTo>
                  <a:pt x="29" y="29"/>
                  <a:pt x="29" y="29"/>
                  <a:pt x="29" y="2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65" name="Freeform 207"/>
          <p:cNvSpPr>
            <a:spLocks noEditPoints="1"/>
          </p:cNvSpPr>
          <p:nvPr/>
        </p:nvSpPr>
        <p:spPr bwMode="auto">
          <a:xfrm>
            <a:off x="4976813" y="1660527"/>
            <a:ext cx="133350" cy="184150"/>
          </a:xfrm>
          <a:custGeom>
            <a:avLst/>
            <a:gdLst>
              <a:gd name="T0" fmla="*/ 130 w 136"/>
              <a:gd name="T1" fmla="*/ 83 h 187"/>
              <a:gd name="T2" fmla="*/ 132 w 136"/>
              <a:gd name="T3" fmla="*/ 74 h 187"/>
              <a:gd name="T4" fmla="*/ 126 w 136"/>
              <a:gd name="T5" fmla="*/ 57 h 187"/>
              <a:gd name="T6" fmla="*/ 126 w 136"/>
              <a:gd name="T7" fmla="*/ 43 h 187"/>
              <a:gd name="T8" fmla="*/ 120 w 136"/>
              <a:gd name="T9" fmla="*/ 32 h 187"/>
              <a:gd name="T10" fmla="*/ 114 w 136"/>
              <a:gd name="T11" fmla="*/ 10 h 187"/>
              <a:gd name="T12" fmla="*/ 90 w 136"/>
              <a:gd name="T13" fmla="*/ 0 h 187"/>
              <a:gd name="T14" fmla="*/ 74 w 136"/>
              <a:gd name="T15" fmla="*/ 0 h 187"/>
              <a:gd name="T16" fmla="*/ 56 w 136"/>
              <a:gd name="T17" fmla="*/ 2 h 187"/>
              <a:gd name="T18" fmla="*/ 42 w 136"/>
              <a:gd name="T19" fmla="*/ 6 h 187"/>
              <a:gd name="T20" fmla="*/ 27 w 136"/>
              <a:gd name="T21" fmla="*/ 10 h 187"/>
              <a:gd name="T22" fmla="*/ 8 w 136"/>
              <a:gd name="T23" fmla="*/ 16 h 187"/>
              <a:gd name="T24" fmla="*/ 2 w 136"/>
              <a:gd name="T25" fmla="*/ 18 h 187"/>
              <a:gd name="T26" fmla="*/ 0 w 136"/>
              <a:gd name="T27" fmla="*/ 23 h 187"/>
              <a:gd name="T28" fmla="*/ 0 w 136"/>
              <a:gd name="T29" fmla="*/ 102 h 187"/>
              <a:gd name="T30" fmla="*/ 2 w 136"/>
              <a:gd name="T31" fmla="*/ 107 h 187"/>
              <a:gd name="T32" fmla="*/ 7 w 136"/>
              <a:gd name="T33" fmla="*/ 109 h 187"/>
              <a:gd name="T34" fmla="*/ 17 w 136"/>
              <a:gd name="T35" fmla="*/ 117 h 187"/>
              <a:gd name="T36" fmla="*/ 29 w 136"/>
              <a:gd name="T37" fmla="*/ 131 h 187"/>
              <a:gd name="T38" fmla="*/ 41 w 136"/>
              <a:gd name="T39" fmla="*/ 146 h 187"/>
              <a:gd name="T40" fmla="*/ 45 w 136"/>
              <a:gd name="T41" fmla="*/ 152 h 187"/>
              <a:gd name="T42" fmla="*/ 47 w 136"/>
              <a:gd name="T43" fmla="*/ 158 h 187"/>
              <a:gd name="T44" fmla="*/ 49 w 136"/>
              <a:gd name="T45" fmla="*/ 165 h 187"/>
              <a:gd name="T46" fmla="*/ 50 w 136"/>
              <a:gd name="T47" fmla="*/ 173 h 187"/>
              <a:gd name="T48" fmla="*/ 53 w 136"/>
              <a:gd name="T49" fmla="*/ 179 h 187"/>
              <a:gd name="T50" fmla="*/ 57 w 136"/>
              <a:gd name="T51" fmla="*/ 185 h 187"/>
              <a:gd name="T52" fmla="*/ 62 w 136"/>
              <a:gd name="T53" fmla="*/ 187 h 187"/>
              <a:gd name="T54" fmla="*/ 72 w 136"/>
              <a:gd name="T55" fmla="*/ 186 h 187"/>
              <a:gd name="T56" fmla="*/ 80 w 136"/>
              <a:gd name="T57" fmla="*/ 183 h 187"/>
              <a:gd name="T58" fmla="*/ 85 w 136"/>
              <a:gd name="T59" fmla="*/ 178 h 187"/>
              <a:gd name="T60" fmla="*/ 87 w 136"/>
              <a:gd name="T61" fmla="*/ 172 h 187"/>
              <a:gd name="T62" fmla="*/ 89 w 136"/>
              <a:gd name="T63" fmla="*/ 166 h 187"/>
              <a:gd name="T64" fmla="*/ 90 w 136"/>
              <a:gd name="T65" fmla="*/ 161 h 187"/>
              <a:gd name="T66" fmla="*/ 90 w 136"/>
              <a:gd name="T67" fmla="*/ 156 h 187"/>
              <a:gd name="T68" fmla="*/ 88 w 136"/>
              <a:gd name="T69" fmla="*/ 147 h 187"/>
              <a:gd name="T70" fmla="*/ 86 w 136"/>
              <a:gd name="T71" fmla="*/ 140 h 187"/>
              <a:gd name="T72" fmla="*/ 83 w 136"/>
              <a:gd name="T73" fmla="*/ 133 h 187"/>
              <a:gd name="T74" fmla="*/ 82 w 136"/>
              <a:gd name="T75" fmla="*/ 131 h 187"/>
              <a:gd name="T76" fmla="*/ 80 w 136"/>
              <a:gd name="T77" fmla="*/ 128 h 187"/>
              <a:gd name="T78" fmla="*/ 79 w 136"/>
              <a:gd name="T79" fmla="*/ 125 h 187"/>
              <a:gd name="T80" fmla="*/ 113 w 136"/>
              <a:gd name="T81" fmla="*/ 125 h 187"/>
              <a:gd name="T82" fmla="*/ 129 w 136"/>
              <a:gd name="T83" fmla="*/ 118 h 187"/>
              <a:gd name="T84" fmla="*/ 136 w 136"/>
              <a:gd name="T85" fmla="*/ 102 h 187"/>
              <a:gd name="T86" fmla="*/ 130 w 136"/>
              <a:gd name="T87" fmla="*/ 83 h 187"/>
              <a:gd name="T88" fmla="*/ 130 w 136"/>
              <a:gd name="T89" fmla="*/ 83 h 187"/>
              <a:gd name="T90" fmla="*/ 130 w 136"/>
              <a:gd name="T91" fmla="*/ 8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87">
                <a:moveTo>
                  <a:pt x="130" y="83"/>
                </a:moveTo>
                <a:cubicBezTo>
                  <a:pt x="131" y="80"/>
                  <a:pt x="132" y="77"/>
                  <a:pt x="132" y="74"/>
                </a:cubicBezTo>
                <a:cubicBezTo>
                  <a:pt x="132" y="68"/>
                  <a:pt x="130" y="62"/>
                  <a:pt x="126" y="57"/>
                </a:cubicBezTo>
                <a:cubicBezTo>
                  <a:pt x="128" y="53"/>
                  <a:pt x="128" y="48"/>
                  <a:pt x="126" y="43"/>
                </a:cubicBezTo>
                <a:cubicBezTo>
                  <a:pt x="125" y="38"/>
                  <a:pt x="123" y="35"/>
                  <a:pt x="120" y="32"/>
                </a:cubicBezTo>
                <a:cubicBezTo>
                  <a:pt x="120" y="23"/>
                  <a:pt x="118" y="15"/>
                  <a:pt x="114" y="10"/>
                </a:cubicBezTo>
                <a:cubicBezTo>
                  <a:pt x="109" y="3"/>
                  <a:pt x="101" y="0"/>
                  <a:pt x="90" y="0"/>
                </a:cubicBezTo>
                <a:cubicBezTo>
                  <a:pt x="74" y="0"/>
                  <a:pt x="74" y="0"/>
                  <a:pt x="74" y="0"/>
                </a:cubicBezTo>
                <a:cubicBezTo>
                  <a:pt x="69" y="0"/>
                  <a:pt x="63" y="1"/>
                  <a:pt x="56" y="2"/>
                </a:cubicBezTo>
                <a:cubicBezTo>
                  <a:pt x="50" y="3"/>
                  <a:pt x="45" y="4"/>
                  <a:pt x="42" y="6"/>
                </a:cubicBezTo>
                <a:cubicBezTo>
                  <a:pt x="38" y="7"/>
                  <a:pt x="33" y="8"/>
                  <a:pt x="27" y="10"/>
                </a:cubicBezTo>
                <a:cubicBezTo>
                  <a:pt x="17" y="14"/>
                  <a:pt x="11" y="16"/>
                  <a:pt x="8" y="16"/>
                </a:cubicBezTo>
                <a:cubicBezTo>
                  <a:pt x="6" y="16"/>
                  <a:pt x="4" y="17"/>
                  <a:pt x="2" y="18"/>
                </a:cubicBezTo>
                <a:cubicBezTo>
                  <a:pt x="1" y="20"/>
                  <a:pt x="0" y="21"/>
                  <a:pt x="0" y="23"/>
                </a:cubicBezTo>
                <a:cubicBezTo>
                  <a:pt x="0" y="102"/>
                  <a:pt x="0" y="102"/>
                  <a:pt x="0" y="102"/>
                </a:cubicBezTo>
                <a:cubicBezTo>
                  <a:pt x="0" y="104"/>
                  <a:pt x="1" y="105"/>
                  <a:pt x="2" y="107"/>
                </a:cubicBezTo>
                <a:cubicBezTo>
                  <a:pt x="4" y="108"/>
                  <a:pt x="5" y="109"/>
                  <a:pt x="7" y="109"/>
                </a:cubicBezTo>
                <a:cubicBezTo>
                  <a:pt x="9" y="110"/>
                  <a:pt x="12" y="112"/>
                  <a:pt x="17" y="117"/>
                </a:cubicBezTo>
                <a:cubicBezTo>
                  <a:pt x="21" y="121"/>
                  <a:pt x="25" y="126"/>
                  <a:pt x="29" y="131"/>
                </a:cubicBezTo>
                <a:cubicBezTo>
                  <a:pt x="34" y="138"/>
                  <a:pt x="39" y="143"/>
                  <a:pt x="41" y="146"/>
                </a:cubicBezTo>
                <a:cubicBezTo>
                  <a:pt x="43" y="147"/>
                  <a:pt x="44" y="149"/>
                  <a:pt x="45" y="152"/>
                </a:cubicBezTo>
                <a:cubicBezTo>
                  <a:pt x="46" y="154"/>
                  <a:pt x="47" y="156"/>
                  <a:pt x="47" y="158"/>
                </a:cubicBezTo>
                <a:cubicBezTo>
                  <a:pt x="48" y="159"/>
                  <a:pt x="48" y="162"/>
                  <a:pt x="49" y="165"/>
                </a:cubicBezTo>
                <a:cubicBezTo>
                  <a:pt x="49" y="168"/>
                  <a:pt x="50" y="171"/>
                  <a:pt x="50" y="173"/>
                </a:cubicBezTo>
                <a:cubicBezTo>
                  <a:pt x="51" y="174"/>
                  <a:pt x="52" y="176"/>
                  <a:pt x="53" y="179"/>
                </a:cubicBezTo>
                <a:cubicBezTo>
                  <a:pt x="54" y="181"/>
                  <a:pt x="55" y="183"/>
                  <a:pt x="57" y="185"/>
                </a:cubicBezTo>
                <a:cubicBezTo>
                  <a:pt x="58" y="187"/>
                  <a:pt x="60" y="187"/>
                  <a:pt x="62" y="187"/>
                </a:cubicBezTo>
                <a:cubicBezTo>
                  <a:pt x="66" y="187"/>
                  <a:pt x="69" y="187"/>
                  <a:pt x="72" y="186"/>
                </a:cubicBezTo>
                <a:cubicBezTo>
                  <a:pt x="75" y="185"/>
                  <a:pt x="78" y="184"/>
                  <a:pt x="80" y="183"/>
                </a:cubicBezTo>
                <a:cubicBezTo>
                  <a:pt x="82" y="182"/>
                  <a:pt x="83" y="180"/>
                  <a:pt x="85" y="178"/>
                </a:cubicBezTo>
                <a:cubicBezTo>
                  <a:pt x="86" y="176"/>
                  <a:pt x="87" y="174"/>
                  <a:pt x="87" y="172"/>
                </a:cubicBezTo>
                <a:cubicBezTo>
                  <a:pt x="88" y="171"/>
                  <a:pt x="89" y="169"/>
                  <a:pt x="89" y="166"/>
                </a:cubicBezTo>
                <a:cubicBezTo>
                  <a:pt x="89" y="164"/>
                  <a:pt x="90" y="162"/>
                  <a:pt x="90" y="161"/>
                </a:cubicBezTo>
                <a:cubicBezTo>
                  <a:pt x="90" y="160"/>
                  <a:pt x="90" y="158"/>
                  <a:pt x="90" y="156"/>
                </a:cubicBezTo>
                <a:cubicBezTo>
                  <a:pt x="90" y="153"/>
                  <a:pt x="89" y="150"/>
                  <a:pt x="88" y="147"/>
                </a:cubicBezTo>
                <a:cubicBezTo>
                  <a:pt x="88" y="144"/>
                  <a:pt x="87" y="141"/>
                  <a:pt x="86" y="140"/>
                </a:cubicBezTo>
                <a:cubicBezTo>
                  <a:pt x="85" y="138"/>
                  <a:pt x="84" y="136"/>
                  <a:pt x="83" y="133"/>
                </a:cubicBezTo>
                <a:cubicBezTo>
                  <a:pt x="83" y="132"/>
                  <a:pt x="82" y="131"/>
                  <a:pt x="82" y="131"/>
                </a:cubicBezTo>
                <a:cubicBezTo>
                  <a:pt x="81" y="130"/>
                  <a:pt x="81" y="129"/>
                  <a:pt x="80" y="128"/>
                </a:cubicBezTo>
                <a:cubicBezTo>
                  <a:pt x="80" y="127"/>
                  <a:pt x="80" y="126"/>
                  <a:pt x="79" y="125"/>
                </a:cubicBezTo>
                <a:cubicBezTo>
                  <a:pt x="113" y="125"/>
                  <a:pt x="113" y="125"/>
                  <a:pt x="113" y="125"/>
                </a:cubicBezTo>
                <a:cubicBezTo>
                  <a:pt x="119" y="125"/>
                  <a:pt x="125" y="123"/>
                  <a:pt x="129" y="118"/>
                </a:cubicBezTo>
                <a:cubicBezTo>
                  <a:pt x="134" y="113"/>
                  <a:pt x="136" y="108"/>
                  <a:pt x="136" y="102"/>
                </a:cubicBezTo>
                <a:cubicBezTo>
                  <a:pt x="136" y="94"/>
                  <a:pt x="134" y="88"/>
                  <a:pt x="130" y="83"/>
                </a:cubicBezTo>
                <a:close/>
                <a:moveTo>
                  <a:pt x="130" y="83"/>
                </a:moveTo>
                <a:cubicBezTo>
                  <a:pt x="130" y="83"/>
                  <a:pt x="130" y="83"/>
                  <a:pt x="130" y="8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66" name="Freeform 208"/>
          <p:cNvSpPr>
            <a:spLocks noEditPoints="1"/>
          </p:cNvSpPr>
          <p:nvPr/>
        </p:nvSpPr>
        <p:spPr bwMode="auto">
          <a:xfrm>
            <a:off x="5197476" y="1635126"/>
            <a:ext cx="184150" cy="198438"/>
          </a:xfrm>
          <a:custGeom>
            <a:avLst/>
            <a:gdLst>
              <a:gd name="T0" fmla="*/ 187 w 187"/>
              <a:gd name="T1" fmla="*/ 94 h 203"/>
              <a:gd name="T2" fmla="*/ 156 w 187"/>
              <a:gd name="T3" fmla="*/ 63 h 203"/>
              <a:gd name="T4" fmla="*/ 141 w 187"/>
              <a:gd name="T5" fmla="*/ 39 h 203"/>
              <a:gd name="T6" fmla="*/ 124 w 187"/>
              <a:gd name="T7" fmla="*/ 4 h 203"/>
              <a:gd name="T8" fmla="*/ 94 w 187"/>
              <a:gd name="T9" fmla="*/ 5 h 203"/>
              <a:gd name="T10" fmla="*/ 83 w 187"/>
              <a:gd name="T11" fmla="*/ 33 h 203"/>
              <a:gd name="T12" fmla="*/ 66 w 187"/>
              <a:gd name="T13" fmla="*/ 59 h 203"/>
              <a:gd name="T14" fmla="*/ 16 w 187"/>
              <a:gd name="T15" fmla="*/ 78 h 203"/>
              <a:gd name="T16" fmla="*/ 0 w 187"/>
              <a:gd name="T17" fmla="*/ 94 h 203"/>
              <a:gd name="T18" fmla="*/ 5 w 187"/>
              <a:gd name="T19" fmla="*/ 183 h 203"/>
              <a:gd name="T20" fmla="*/ 51 w 187"/>
              <a:gd name="T21" fmla="*/ 187 h 203"/>
              <a:gd name="T22" fmla="*/ 94 w 187"/>
              <a:gd name="T23" fmla="*/ 200 h 203"/>
              <a:gd name="T24" fmla="*/ 133 w 187"/>
              <a:gd name="T25" fmla="*/ 203 h 203"/>
              <a:gd name="T26" fmla="*/ 171 w 187"/>
              <a:gd name="T27" fmla="*/ 166 h 203"/>
              <a:gd name="T28" fmla="*/ 178 w 187"/>
              <a:gd name="T29" fmla="*/ 140 h 203"/>
              <a:gd name="T30" fmla="*/ 181 w 187"/>
              <a:gd name="T31" fmla="*/ 114 h 203"/>
              <a:gd name="T32" fmla="*/ 24 w 187"/>
              <a:gd name="T33" fmla="*/ 172 h 203"/>
              <a:gd name="T34" fmla="*/ 16 w 187"/>
              <a:gd name="T35" fmla="*/ 164 h 203"/>
              <a:gd name="T36" fmla="*/ 24 w 187"/>
              <a:gd name="T37" fmla="*/ 156 h 203"/>
              <a:gd name="T38" fmla="*/ 31 w 187"/>
              <a:gd name="T39" fmla="*/ 164 h 203"/>
              <a:gd name="T40" fmla="*/ 169 w 187"/>
              <a:gd name="T41" fmla="*/ 104 h 203"/>
              <a:gd name="T42" fmla="*/ 166 w 187"/>
              <a:gd name="T43" fmla="*/ 115 h 203"/>
              <a:gd name="T44" fmla="*/ 160 w 187"/>
              <a:gd name="T45" fmla="*/ 137 h 203"/>
              <a:gd name="T46" fmla="*/ 160 w 187"/>
              <a:gd name="T47" fmla="*/ 154 h 203"/>
              <a:gd name="T48" fmla="*/ 155 w 187"/>
              <a:gd name="T49" fmla="*/ 167 h 203"/>
              <a:gd name="T50" fmla="*/ 117 w 187"/>
              <a:gd name="T51" fmla="*/ 187 h 203"/>
              <a:gd name="T52" fmla="*/ 72 w 187"/>
              <a:gd name="T53" fmla="*/ 177 h 203"/>
              <a:gd name="T54" fmla="*/ 63 w 187"/>
              <a:gd name="T55" fmla="*/ 174 h 203"/>
              <a:gd name="T56" fmla="*/ 55 w 187"/>
              <a:gd name="T57" fmla="*/ 172 h 203"/>
              <a:gd name="T58" fmla="*/ 47 w 187"/>
              <a:gd name="T59" fmla="*/ 172 h 203"/>
              <a:gd name="T60" fmla="*/ 51 w 187"/>
              <a:gd name="T61" fmla="*/ 94 h 203"/>
              <a:gd name="T62" fmla="*/ 60 w 187"/>
              <a:gd name="T63" fmla="*/ 89 h 203"/>
              <a:gd name="T64" fmla="*/ 70 w 187"/>
              <a:gd name="T65" fmla="*/ 80 h 203"/>
              <a:gd name="T66" fmla="*/ 78 w 187"/>
              <a:gd name="T67" fmla="*/ 70 h 203"/>
              <a:gd name="T68" fmla="*/ 90 w 187"/>
              <a:gd name="T69" fmla="*/ 55 h 203"/>
              <a:gd name="T70" fmla="*/ 101 w 187"/>
              <a:gd name="T71" fmla="*/ 26 h 203"/>
              <a:gd name="T72" fmla="*/ 121 w 187"/>
              <a:gd name="T73" fmla="*/ 22 h 203"/>
              <a:gd name="T74" fmla="*/ 119 w 187"/>
              <a:gd name="T75" fmla="*/ 59 h 203"/>
              <a:gd name="T76" fmla="*/ 156 w 187"/>
              <a:gd name="T77" fmla="*/ 78 h 203"/>
              <a:gd name="T78" fmla="*/ 172 w 187"/>
              <a:gd name="T79" fmla="*/ 94 h 203"/>
              <a:gd name="T80" fmla="*/ 169 w 187"/>
              <a:gd name="T81" fmla="*/ 10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7" h="203">
                <a:moveTo>
                  <a:pt x="181" y="114"/>
                </a:moveTo>
                <a:cubicBezTo>
                  <a:pt x="185" y="108"/>
                  <a:pt x="187" y="101"/>
                  <a:pt x="187" y="94"/>
                </a:cubicBezTo>
                <a:cubicBezTo>
                  <a:pt x="187" y="85"/>
                  <a:pt x="184" y="78"/>
                  <a:pt x="178" y="72"/>
                </a:cubicBezTo>
                <a:cubicBezTo>
                  <a:pt x="172" y="66"/>
                  <a:pt x="165" y="63"/>
                  <a:pt x="156" y="63"/>
                </a:cubicBezTo>
                <a:cubicBezTo>
                  <a:pt x="135" y="63"/>
                  <a:pt x="135" y="63"/>
                  <a:pt x="135" y="63"/>
                </a:cubicBezTo>
                <a:cubicBezTo>
                  <a:pt x="139" y="55"/>
                  <a:pt x="141" y="47"/>
                  <a:pt x="141" y="39"/>
                </a:cubicBezTo>
                <a:cubicBezTo>
                  <a:pt x="141" y="30"/>
                  <a:pt x="139" y="22"/>
                  <a:pt x="136" y="17"/>
                </a:cubicBezTo>
                <a:cubicBezTo>
                  <a:pt x="133" y="11"/>
                  <a:pt x="129" y="7"/>
                  <a:pt x="124" y="4"/>
                </a:cubicBezTo>
                <a:cubicBezTo>
                  <a:pt x="118" y="2"/>
                  <a:pt x="112" y="0"/>
                  <a:pt x="105" y="0"/>
                </a:cubicBezTo>
                <a:cubicBezTo>
                  <a:pt x="101" y="0"/>
                  <a:pt x="98" y="2"/>
                  <a:pt x="94" y="5"/>
                </a:cubicBezTo>
                <a:cubicBezTo>
                  <a:pt x="91" y="8"/>
                  <a:pt x="88" y="13"/>
                  <a:pt x="87" y="18"/>
                </a:cubicBezTo>
                <a:cubicBezTo>
                  <a:pt x="85" y="23"/>
                  <a:pt x="84" y="28"/>
                  <a:pt x="83" y="33"/>
                </a:cubicBezTo>
                <a:cubicBezTo>
                  <a:pt x="82" y="38"/>
                  <a:pt x="81" y="42"/>
                  <a:pt x="79" y="44"/>
                </a:cubicBezTo>
                <a:cubicBezTo>
                  <a:pt x="75" y="48"/>
                  <a:pt x="71" y="53"/>
                  <a:pt x="66" y="59"/>
                </a:cubicBezTo>
                <a:cubicBezTo>
                  <a:pt x="58" y="70"/>
                  <a:pt x="52" y="76"/>
                  <a:pt x="49" y="78"/>
                </a:cubicBezTo>
                <a:cubicBezTo>
                  <a:pt x="16" y="78"/>
                  <a:pt x="16" y="78"/>
                  <a:pt x="16" y="78"/>
                </a:cubicBezTo>
                <a:cubicBezTo>
                  <a:pt x="11" y="78"/>
                  <a:pt x="8" y="80"/>
                  <a:pt x="5" y="83"/>
                </a:cubicBezTo>
                <a:cubicBezTo>
                  <a:pt x="2" y="86"/>
                  <a:pt x="0" y="90"/>
                  <a:pt x="0" y="94"/>
                </a:cubicBezTo>
                <a:cubicBezTo>
                  <a:pt x="0" y="172"/>
                  <a:pt x="0" y="172"/>
                  <a:pt x="0" y="172"/>
                </a:cubicBezTo>
                <a:cubicBezTo>
                  <a:pt x="0" y="176"/>
                  <a:pt x="2" y="180"/>
                  <a:pt x="5" y="183"/>
                </a:cubicBezTo>
                <a:cubicBezTo>
                  <a:pt x="8" y="186"/>
                  <a:pt x="11" y="187"/>
                  <a:pt x="16" y="187"/>
                </a:cubicBezTo>
                <a:cubicBezTo>
                  <a:pt x="51" y="187"/>
                  <a:pt x="51" y="187"/>
                  <a:pt x="51" y="187"/>
                </a:cubicBezTo>
                <a:cubicBezTo>
                  <a:pt x="53" y="187"/>
                  <a:pt x="58" y="189"/>
                  <a:pt x="68" y="192"/>
                </a:cubicBezTo>
                <a:cubicBezTo>
                  <a:pt x="78" y="196"/>
                  <a:pt x="86" y="198"/>
                  <a:pt x="94" y="200"/>
                </a:cubicBezTo>
                <a:cubicBezTo>
                  <a:pt x="102" y="202"/>
                  <a:pt x="109" y="203"/>
                  <a:pt x="117" y="203"/>
                </a:cubicBezTo>
                <a:cubicBezTo>
                  <a:pt x="133" y="203"/>
                  <a:pt x="133" y="203"/>
                  <a:pt x="133" y="203"/>
                </a:cubicBezTo>
                <a:cubicBezTo>
                  <a:pt x="144" y="203"/>
                  <a:pt x="154" y="200"/>
                  <a:pt x="161" y="193"/>
                </a:cubicBezTo>
                <a:cubicBezTo>
                  <a:pt x="168" y="187"/>
                  <a:pt x="171" y="178"/>
                  <a:pt x="171" y="166"/>
                </a:cubicBezTo>
                <a:cubicBezTo>
                  <a:pt x="176" y="160"/>
                  <a:pt x="178" y="153"/>
                  <a:pt x="178" y="145"/>
                </a:cubicBezTo>
                <a:cubicBezTo>
                  <a:pt x="178" y="143"/>
                  <a:pt x="178" y="141"/>
                  <a:pt x="178" y="140"/>
                </a:cubicBezTo>
                <a:cubicBezTo>
                  <a:pt x="181" y="134"/>
                  <a:pt x="182" y="128"/>
                  <a:pt x="182" y="122"/>
                </a:cubicBezTo>
                <a:cubicBezTo>
                  <a:pt x="182" y="119"/>
                  <a:pt x="182" y="116"/>
                  <a:pt x="181" y="114"/>
                </a:cubicBezTo>
                <a:close/>
                <a:moveTo>
                  <a:pt x="29" y="170"/>
                </a:moveTo>
                <a:cubicBezTo>
                  <a:pt x="27" y="171"/>
                  <a:pt x="26" y="172"/>
                  <a:pt x="24" y="172"/>
                </a:cubicBezTo>
                <a:cubicBezTo>
                  <a:pt x="21" y="172"/>
                  <a:pt x="20" y="171"/>
                  <a:pt x="18" y="170"/>
                </a:cubicBezTo>
                <a:cubicBezTo>
                  <a:pt x="17" y="168"/>
                  <a:pt x="16" y="166"/>
                  <a:pt x="16" y="164"/>
                </a:cubicBezTo>
                <a:cubicBezTo>
                  <a:pt x="16" y="162"/>
                  <a:pt x="17" y="160"/>
                  <a:pt x="18" y="159"/>
                </a:cubicBezTo>
                <a:cubicBezTo>
                  <a:pt x="20" y="157"/>
                  <a:pt x="21" y="156"/>
                  <a:pt x="24" y="156"/>
                </a:cubicBezTo>
                <a:cubicBezTo>
                  <a:pt x="26" y="156"/>
                  <a:pt x="27" y="157"/>
                  <a:pt x="29" y="159"/>
                </a:cubicBezTo>
                <a:cubicBezTo>
                  <a:pt x="31" y="160"/>
                  <a:pt x="31" y="162"/>
                  <a:pt x="31" y="164"/>
                </a:cubicBezTo>
                <a:cubicBezTo>
                  <a:pt x="31" y="166"/>
                  <a:pt x="31" y="168"/>
                  <a:pt x="29" y="170"/>
                </a:cubicBezTo>
                <a:close/>
                <a:moveTo>
                  <a:pt x="169" y="104"/>
                </a:moveTo>
                <a:cubicBezTo>
                  <a:pt x="167" y="107"/>
                  <a:pt x="165" y="109"/>
                  <a:pt x="163" y="109"/>
                </a:cubicBezTo>
                <a:cubicBezTo>
                  <a:pt x="164" y="111"/>
                  <a:pt x="165" y="113"/>
                  <a:pt x="166" y="115"/>
                </a:cubicBezTo>
                <a:cubicBezTo>
                  <a:pt x="166" y="118"/>
                  <a:pt x="167" y="120"/>
                  <a:pt x="167" y="122"/>
                </a:cubicBezTo>
                <a:cubicBezTo>
                  <a:pt x="167" y="128"/>
                  <a:pt x="165" y="132"/>
                  <a:pt x="160" y="137"/>
                </a:cubicBezTo>
                <a:cubicBezTo>
                  <a:pt x="162" y="139"/>
                  <a:pt x="163" y="142"/>
                  <a:pt x="163" y="145"/>
                </a:cubicBezTo>
                <a:cubicBezTo>
                  <a:pt x="163" y="148"/>
                  <a:pt x="162" y="151"/>
                  <a:pt x="160" y="154"/>
                </a:cubicBezTo>
                <a:cubicBezTo>
                  <a:pt x="159" y="157"/>
                  <a:pt x="157" y="159"/>
                  <a:pt x="155" y="160"/>
                </a:cubicBezTo>
                <a:cubicBezTo>
                  <a:pt x="155" y="163"/>
                  <a:pt x="155" y="165"/>
                  <a:pt x="155" y="167"/>
                </a:cubicBezTo>
                <a:cubicBezTo>
                  <a:pt x="155" y="181"/>
                  <a:pt x="148" y="187"/>
                  <a:pt x="132" y="187"/>
                </a:cubicBezTo>
                <a:cubicBezTo>
                  <a:pt x="117" y="187"/>
                  <a:pt x="117" y="187"/>
                  <a:pt x="117" y="187"/>
                </a:cubicBezTo>
                <a:cubicBezTo>
                  <a:pt x="107" y="187"/>
                  <a:pt x="93" y="184"/>
                  <a:pt x="75" y="179"/>
                </a:cubicBezTo>
                <a:cubicBezTo>
                  <a:pt x="75" y="178"/>
                  <a:pt x="74" y="178"/>
                  <a:pt x="72" y="177"/>
                </a:cubicBezTo>
                <a:cubicBezTo>
                  <a:pt x="70" y="177"/>
                  <a:pt x="69" y="176"/>
                  <a:pt x="68" y="176"/>
                </a:cubicBezTo>
                <a:cubicBezTo>
                  <a:pt x="67" y="175"/>
                  <a:pt x="65" y="175"/>
                  <a:pt x="63" y="174"/>
                </a:cubicBezTo>
                <a:cubicBezTo>
                  <a:pt x="61" y="174"/>
                  <a:pt x="60" y="173"/>
                  <a:pt x="59" y="173"/>
                </a:cubicBezTo>
                <a:cubicBezTo>
                  <a:pt x="58" y="173"/>
                  <a:pt x="56" y="172"/>
                  <a:pt x="55" y="172"/>
                </a:cubicBezTo>
                <a:cubicBezTo>
                  <a:pt x="53" y="172"/>
                  <a:pt x="52" y="172"/>
                  <a:pt x="51" y="172"/>
                </a:cubicBezTo>
                <a:cubicBezTo>
                  <a:pt x="47" y="172"/>
                  <a:pt x="47" y="172"/>
                  <a:pt x="47" y="172"/>
                </a:cubicBezTo>
                <a:cubicBezTo>
                  <a:pt x="47" y="94"/>
                  <a:pt x="47" y="94"/>
                  <a:pt x="47" y="94"/>
                </a:cubicBezTo>
                <a:cubicBezTo>
                  <a:pt x="51" y="94"/>
                  <a:pt x="51" y="94"/>
                  <a:pt x="51" y="94"/>
                </a:cubicBezTo>
                <a:cubicBezTo>
                  <a:pt x="52" y="94"/>
                  <a:pt x="54" y="93"/>
                  <a:pt x="55" y="93"/>
                </a:cubicBezTo>
                <a:cubicBezTo>
                  <a:pt x="57" y="92"/>
                  <a:pt x="58" y="91"/>
                  <a:pt x="60" y="89"/>
                </a:cubicBezTo>
                <a:cubicBezTo>
                  <a:pt x="62" y="88"/>
                  <a:pt x="63" y="87"/>
                  <a:pt x="65" y="85"/>
                </a:cubicBezTo>
                <a:cubicBezTo>
                  <a:pt x="66" y="84"/>
                  <a:pt x="68" y="82"/>
                  <a:pt x="70" y="80"/>
                </a:cubicBezTo>
                <a:cubicBezTo>
                  <a:pt x="71" y="78"/>
                  <a:pt x="73" y="76"/>
                  <a:pt x="74" y="75"/>
                </a:cubicBezTo>
                <a:cubicBezTo>
                  <a:pt x="75" y="73"/>
                  <a:pt x="76" y="72"/>
                  <a:pt x="78" y="70"/>
                </a:cubicBezTo>
                <a:cubicBezTo>
                  <a:pt x="79" y="68"/>
                  <a:pt x="80" y="66"/>
                  <a:pt x="80" y="66"/>
                </a:cubicBezTo>
                <a:cubicBezTo>
                  <a:pt x="85" y="60"/>
                  <a:pt x="88" y="57"/>
                  <a:pt x="90" y="55"/>
                </a:cubicBezTo>
                <a:cubicBezTo>
                  <a:pt x="93" y="51"/>
                  <a:pt x="96" y="47"/>
                  <a:pt x="97" y="41"/>
                </a:cubicBezTo>
                <a:cubicBezTo>
                  <a:pt x="99" y="36"/>
                  <a:pt x="100" y="31"/>
                  <a:pt x="101" y="26"/>
                </a:cubicBezTo>
                <a:cubicBezTo>
                  <a:pt x="102" y="21"/>
                  <a:pt x="103" y="18"/>
                  <a:pt x="105" y="16"/>
                </a:cubicBezTo>
                <a:cubicBezTo>
                  <a:pt x="113" y="16"/>
                  <a:pt x="118" y="18"/>
                  <a:pt x="121" y="22"/>
                </a:cubicBezTo>
                <a:cubicBezTo>
                  <a:pt x="124" y="25"/>
                  <a:pt x="125" y="31"/>
                  <a:pt x="125" y="39"/>
                </a:cubicBezTo>
                <a:cubicBezTo>
                  <a:pt x="125" y="44"/>
                  <a:pt x="123" y="51"/>
                  <a:pt x="119" y="59"/>
                </a:cubicBezTo>
                <a:cubicBezTo>
                  <a:pt x="115" y="67"/>
                  <a:pt x="113" y="74"/>
                  <a:pt x="113" y="78"/>
                </a:cubicBezTo>
                <a:cubicBezTo>
                  <a:pt x="156" y="78"/>
                  <a:pt x="156" y="78"/>
                  <a:pt x="156" y="78"/>
                </a:cubicBezTo>
                <a:cubicBezTo>
                  <a:pt x="160" y="78"/>
                  <a:pt x="164" y="80"/>
                  <a:pt x="167" y="83"/>
                </a:cubicBezTo>
                <a:cubicBezTo>
                  <a:pt x="170" y="86"/>
                  <a:pt x="172" y="90"/>
                  <a:pt x="172" y="94"/>
                </a:cubicBezTo>
                <a:cubicBezTo>
                  <a:pt x="172" y="97"/>
                  <a:pt x="171" y="100"/>
                  <a:pt x="169" y="104"/>
                </a:cubicBezTo>
                <a:close/>
                <a:moveTo>
                  <a:pt x="169" y="104"/>
                </a:moveTo>
                <a:cubicBezTo>
                  <a:pt x="169" y="104"/>
                  <a:pt x="169" y="104"/>
                  <a:pt x="169" y="10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77" name="Group 5876"/>
          <p:cNvGrpSpPr/>
          <p:nvPr/>
        </p:nvGrpSpPr>
        <p:grpSpPr>
          <a:xfrm>
            <a:off x="4646613" y="1636713"/>
            <a:ext cx="192088" cy="184150"/>
            <a:chOff x="4646613" y="1636713"/>
            <a:chExt cx="192088" cy="184150"/>
          </a:xfrm>
          <a:solidFill>
            <a:schemeClr val="tx1">
              <a:lumMod val="75000"/>
              <a:lumOff val="25000"/>
            </a:schemeClr>
          </a:solidFill>
        </p:grpSpPr>
        <p:sp>
          <p:nvSpPr>
            <p:cNvPr id="5467"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68"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469" name="Freeform 211"/>
          <p:cNvSpPr>
            <a:spLocks noEditPoints="1"/>
          </p:cNvSpPr>
          <p:nvPr/>
        </p:nvSpPr>
        <p:spPr bwMode="auto">
          <a:xfrm>
            <a:off x="4984751" y="592139"/>
            <a:ext cx="131763" cy="73025"/>
          </a:xfrm>
          <a:custGeom>
            <a:avLst/>
            <a:gdLst>
              <a:gd name="T0" fmla="*/ 132 w 134"/>
              <a:gd name="T1" fmla="*/ 61 h 75"/>
              <a:gd name="T2" fmla="*/ 73 w 134"/>
              <a:gd name="T3" fmla="*/ 3 h 75"/>
              <a:gd name="T4" fmla="*/ 67 w 134"/>
              <a:gd name="T5" fmla="*/ 0 h 75"/>
              <a:gd name="T6" fmla="*/ 61 w 134"/>
              <a:gd name="T7" fmla="*/ 3 h 75"/>
              <a:gd name="T8" fmla="*/ 3 w 134"/>
              <a:gd name="T9" fmla="*/ 61 h 75"/>
              <a:gd name="T10" fmla="*/ 0 w 134"/>
              <a:gd name="T11" fmla="*/ 67 h 75"/>
              <a:gd name="T12" fmla="*/ 3 w 134"/>
              <a:gd name="T13" fmla="*/ 73 h 75"/>
              <a:gd name="T14" fmla="*/ 9 w 134"/>
              <a:gd name="T15" fmla="*/ 75 h 75"/>
              <a:gd name="T16" fmla="*/ 126 w 134"/>
              <a:gd name="T17" fmla="*/ 75 h 75"/>
              <a:gd name="T18" fmla="*/ 132 w 134"/>
              <a:gd name="T19" fmla="*/ 73 h 75"/>
              <a:gd name="T20" fmla="*/ 134 w 134"/>
              <a:gd name="T21" fmla="*/ 67 h 75"/>
              <a:gd name="T22" fmla="*/ 132 w 134"/>
              <a:gd name="T23" fmla="*/ 61 h 75"/>
              <a:gd name="T24" fmla="*/ 132 w 134"/>
              <a:gd name="T25" fmla="*/ 61 h 75"/>
              <a:gd name="T26" fmla="*/ 132 w 134"/>
              <a:gd name="T27" fmla="*/ 6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75">
                <a:moveTo>
                  <a:pt x="132" y="61"/>
                </a:moveTo>
                <a:cubicBezTo>
                  <a:pt x="73" y="3"/>
                  <a:pt x="73" y="3"/>
                  <a:pt x="73" y="3"/>
                </a:cubicBezTo>
                <a:cubicBezTo>
                  <a:pt x="71" y="1"/>
                  <a:pt x="69" y="0"/>
                  <a:pt x="67" y="0"/>
                </a:cubicBezTo>
                <a:cubicBezTo>
                  <a:pt x="65" y="0"/>
                  <a:pt x="63" y="1"/>
                  <a:pt x="61" y="3"/>
                </a:cubicBezTo>
                <a:cubicBezTo>
                  <a:pt x="3" y="61"/>
                  <a:pt x="3" y="61"/>
                  <a:pt x="3" y="61"/>
                </a:cubicBezTo>
                <a:cubicBezTo>
                  <a:pt x="1" y="63"/>
                  <a:pt x="0" y="65"/>
                  <a:pt x="0" y="67"/>
                </a:cubicBezTo>
                <a:cubicBezTo>
                  <a:pt x="0" y="69"/>
                  <a:pt x="1" y="71"/>
                  <a:pt x="3" y="73"/>
                </a:cubicBezTo>
                <a:cubicBezTo>
                  <a:pt x="4" y="75"/>
                  <a:pt x="6" y="75"/>
                  <a:pt x="9" y="75"/>
                </a:cubicBezTo>
                <a:cubicBezTo>
                  <a:pt x="126" y="75"/>
                  <a:pt x="126" y="75"/>
                  <a:pt x="126" y="75"/>
                </a:cubicBezTo>
                <a:cubicBezTo>
                  <a:pt x="128" y="75"/>
                  <a:pt x="130" y="75"/>
                  <a:pt x="132" y="73"/>
                </a:cubicBezTo>
                <a:cubicBezTo>
                  <a:pt x="133" y="71"/>
                  <a:pt x="134" y="69"/>
                  <a:pt x="134" y="67"/>
                </a:cubicBezTo>
                <a:cubicBezTo>
                  <a:pt x="134" y="65"/>
                  <a:pt x="133" y="63"/>
                  <a:pt x="132" y="61"/>
                </a:cubicBezTo>
                <a:close/>
                <a:moveTo>
                  <a:pt x="132" y="61"/>
                </a:moveTo>
                <a:cubicBezTo>
                  <a:pt x="132" y="61"/>
                  <a:pt x="132" y="61"/>
                  <a:pt x="132" y="6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70" name="Freeform 212"/>
          <p:cNvSpPr>
            <a:spLocks noEditPoints="1"/>
          </p:cNvSpPr>
          <p:nvPr/>
        </p:nvSpPr>
        <p:spPr bwMode="auto">
          <a:xfrm>
            <a:off x="5240339" y="611189"/>
            <a:ext cx="131763" cy="74613"/>
          </a:xfrm>
          <a:custGeom>
            <a:avLst/>
            <a:gdLst>
              <a:gd name="T0" fmla="*/ 132 w 134"/>
              <a:gd name="T1" fmla="*/ 3 h 75"/>
              <a:gd name="T2" fmla="*/ 126 w 134"/>
              <a:gd name="T3" fmla="*/ 0 h 75"/>
              <a:gd name="T4" fmla="*/ 8 w 134"/>
              <a:gd name="T5" fmla="*/ 0 h 75"/>
              <a:gd name="T6" fmla="*/ 2 w 134"/>
              <a:gd name="T7" fmla="*/ 3 h 75"/>
              <a:gd name="T8" fmla="*/ 0 w 134"/>
              <a:gd name="T9" fmla="*/ 8 h 75"/>
              <a:gd name="T10" fmla="*/ 2 w 134"/>
              <a:gd name="T11" fmla="*/ 14 h 75"/>
              <a:gd name="T12" fmla="*/ 61 w 134"/>
              <a:gd name="T13" fmla="*/ 73 h 75"/>
              <a:gd name="T14" fmla="*/ 67 w 134"/>
              <a:gd name="T15" fmla="*/ 75 h 75"/>
              <a:gd name="T16" fmla="*/ 73 w 134"/>
              <a:gd name="T17" fmla="*/ 73 h 75"/>
              <a:gd name="T18" fmla="*/ 132 w 134"/>
              <a:gd name="T19" fmla="*/ 14 h 75"/>
              <a:gd name="T20" fmla="*/ 134 w 134"/>
              <a:gd name="T21" fmla="*/ 8 h 75"/>
              <a:gd name="T22" fmla="*/ 132 w 134"/>
              <a:gd name="T23" fmla="*/ 3 h 75"/>
              <a:gd name="T24" fmla="*/ 132 w 134"/>
              <a:gd name="T25" fmla="*/ 3 h 75"/>
              <a:gd name="T26" fmla="*/ 132 w 134"/>
              <a:gd name="T2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75">
                <a:moveTo>
                  <a:pt x="132" y="3"/>
                </a:moveTo>
                <a:cubicBezTo>
                  <a:pt x="130" y="1"/>
                  <a:pt x="128" y="0"/>
                  <a:pt x="126" y="0"/>
                </a:cubicBezTo>
                <a:cubicBezTo>
                  <a:pt x="8" y="0"/>
                  <a:pt x="8" y="0"/>
                  <a:pt x="8" y="0"/>
                </a:cubicBezTo>
                <a:cubicBezTo>
                  <a:pt x="6" y="0"/>
                  <a:pt x="4" y="1"/>
                  <a:pt x="2" y="3"/>
                </a:cubicBezTo>
                <a:cubicBezTo>
                  <a:pt x="1" y="4"/>
                  <a:pt x="0" y="6"/>
                  <a:pt x="0" y="8"/>
                </a:cubicBezTo>
                <a:cubicBezTo>
                  <a:pt x="0" y="11"/>
                  <a:pt x="1" y="13"/>
                  <a:pt x="2" y="14"/>
                </a:cubicBezTo>
                <a:cubicBezTo>
                  <a:pt x="61" y="73"/>
                  <a:pt x="61" y="73"/>
                  <a:pt x="61" y="73"/>
                </a:cubicBezTo>
                <a:cubicBezTo>
                  <a:pt x="63" y="75"/>
                  <a:pt x="65" y="75"/>
                  <a:pt x="67" y="75"/>
                </a:cubicBezTo>
                <a:cubicBezTo>
                  <a:pt x="69" y="75"/>
                  <a:pt x="71" y="75"/>
                  <a:pt x="73" y="73"/>
                </a:cubicBezTo>
                <a:cubicBezTo>
                  <a:pt x="132" y="14"/>
                  <a:pt x="132" y="14"/>
                  <a:pt x="132" y="14"/>
                </a:cubicBezTo>
                <a:cubicBezTo>
                  <a:pt x="133" y="13"/>
                  <a:pt x="134" y="11"/>
                  <a:pt x="134" y="8"/>
                </a:cubicBezTo>
                <a:cubicBezTo>
                  <a:pt x="134" y="6"/>
                  <a:pt x="133" y="4"/>
                  <a:pt x="132" y="3"/>
                </a:cubicBezTo>
                <a:close/>
                <a:moveTo>
                  <a:pt x="132" y="3"/>
                </a:moveTo>
                <a:cubicBezTo>
                  <a:pt x="132" y="3"/>
                  <a:pt x="132" y="3"/>
                  <a:pt x="132" y="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71" name="Freeform 213"/>
          <p:cNvSpPr>
            <a:spLocks noEditPoints="1"/>
          </p:cNvSpPr>
          <p:nvPr/>
        </p:nvSpPr>
        <p:spPr bwMode="auto">
          <a:xfrm>
            <a:off x="3816352" y="1427164"/>
            <a:ext cx="188913" cy="28575"/>
          </a:xfrm>
          <a:custGeom>
            <a:avLst/>
            <a:gdLst>
              <a:gd name="T0" fmla="*/ 7 w 192"/>
              <a:gd name="T1" fmla="*/ 30 h 30"/>
              <a:gd name="T2" fmla="*/ 184 w 192"/>
              <a:gd name="T3" fmla="*/ 30 h 30"/>
              <a:gd name="T4" fmla="*/ 190 w 192"/>
              <a:gd name="T5" fmla="*/ 28 h 30"/>
              <a:gd name="T6" fmla="*/ 192 w 192"/>
              <a:gd name="T7" fmla="*/ 22 h 30"/>
              <a:gd name="T8" fmla="*/ 192 w 192"/>
              <a:gd name="T9" fmla="*/ 8 h 30"/>
              <a:gd name="T10" fmla="*/ 190 w 192"/>
              <a:gd name="T11" fmla="*/ 3 h 30"/>
              <a:gd name="T12" fmla="*/ 184 w 192"/>
              <a:gd name="T13" fmla="*/ 0 h 30"/>
              <a:gd name="T14" fmla="*/ 7 w 192"/>
              <a:gd name="T15" fmla="*/ 0 h 30"/>
              <a:gd name="T16" fmla="*/ 2 w 192"/>
              <a:gd name="T17" fmla="*/ 3 h 30"/>
              <a:gd name="T18" fmla="*/ 0 w 192"/>
              <a:gd name="T19" fmla="*/ 8 h 30"/>
              <a:gd name="T20" fmla="*/ 0 w 192"/>
              <a:gd name="T21" fmla="*/ 22 h 30"/>
              <a:gd name="T22" fmla="*/ 2 w 192"/>
              <a:gd name="T23" fmla="*/ 28 h 30"/>
              <a:gd name="T24" fmla="*/ 7 w 192"/>
              <a:gd name="T25" fmla="*/ 30 h 30"/>
              <a:gd name="T26" fmla="*/ 7 w 192"/>
              <a:gd name="T27" fmla="*/ 30 h 30"/>
              <a:gd name="T28" fmla="*/ 7 w 192"/>
              <a:gd name="T2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 h="30">
                <a:moveTo>
                  <a:pt x="7" y="30"/>
                </a:moveTo>
                <a:cubicBezTo>
                  <a:pt x="184" y="30"/>
                  <a:pt x="184" y="30"/>
                  <a:pt x="184" y="30"/>
                </a:cubicBezTo>
                <a:cubicBezTo>
                  <a:pt x="186" y="30"/>
                  <a:pt x="188" y="29"/>
                  <a:pt x="190" y="28"/>
                </a:cubicBezTo>
                <a:cubicBezTo>
                  <a:pt x="191" y="26"/>
                  <a:pt x="192" y="24"/>
                  <a:pt x="192" y="22"/>
                </a:cubicBezTo>
                <a:cubicBezTo>
                  <a:pt x="192" y="8"/>
                  <a:pt x="192" y="8"/>
                  <a:pt x="192" y="8"/>
                </a:cubicBezTo>
                <a:cubicBezTo>
                  <a:pt x="192" y="6"/>
                  <a:pt x="191" y="4"/>
                  <a:pt x="190" y="3"/>
                </a:cubicBezTo>
                <a:cubicBezTo>
                  <a:pt x="188" y="1"/>
                  <a:pt x="186" y="0"/>
                  <a:pt x="184" y="0"/>
                </a:cubicBezTo>
                <a:cubicBezTo>
                  <a:pt x="7" y="0"/>
                  <a:pt x="7" y="0"/>
                  <a:pt x="7" y="0"/>
                </a:cubicBezTo>
                <a:cubicBezTo>
                  <a:pt x="5" y="0"/>
                  <a:pt x="3" y="1"/>
                  <a:pt x="2" y="3"/>
                </a:cubicBezTo>
                <a:cubicBezTo>
                  <a:pt x="1" y="4"/>
                  <a:pt x="0" y="6"/>
                  <a:pt x="0" y="8"/>
                </a:cubicBezTo>
                <a:cubicBezTo>
                  <a:pt x="0" y="22"/>
                  <a:pt x="0" y="22"/>
                  <a:pt x="0" y="22"/>
                </a:cubicBezTo>
                <a:cubicBezTo>
                  <a:pt x="0" y="24"/>
                  <a:pt x="1" y="26"/>
                  <a:pt x="2" y="28"/>
                </a:cubicBezTo>
                <a:cubicBezTo>
                  <a:pt x="3" y="29"/>
                  <a:pt x="5" y="30"/>
                  <a:pt x="7" y="30"/>
                </a:cubicBezTo>
                <a:close/>
                <a:moveTo>
                  <a:pt x="7" y="30"/>
                </a:moveTo>
                <a:cubicBezTo>
                  <a:pt x="7" y="30"/>
                  <a:pt x="7" y="30"/>
                  <a:pt x="7" y="3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72" name="Freeform 214"/>
          <p:cNvSpPr>
            <a:spLocks noEditPoints="1"/>
          </p:cNvSpPr>
          <p:nvPr/>
        </p:nvSpPr>
        <p:spPr bwMode="auto">
          <a:xfrm>
            <a:off x="3816352" y="1384301"/>
            <a:ext cx="144463" cy="28575"/>
          </a:xfrm>
          <a:custGeom>
            <a:avLst/>
            <a:gdLst>
              <a:gd name="T0" fmla="*/ 7 w 147"/>
              <a:gd name="T1" fmla="*/ 30 h 30"/>
              <a:gd name="T2" fmla="*/ 140 w 147"/>
              <a:gd name="T3" fmla="*/ 30 h 30"/>
              <a:gd name="T4" fmla="*/ 145 w 147"/>
              <a:gd name="T5" fmla="*/ 27 h 30"/>
              <a:gd name="T6" fmla="*/ 147 w 147"/>
              <a:gd name="T7" fmla="*/ 22 h 30"/>
              <a:gd name="T8" fmla="*/ 147 w 147"/>
              <a:gd name="T9" fmla="*/ 7 h 30"/>
              <a:gd name="T10" fmla="*/ 145 w 147"/>
              <a:gd name="T11" fmla="*/ 2 h 30"/>
              <a:gd name="T12" fmla="*/ 140 w 147"/>
              <a:gd name="T13" fmla="*/ 0 h 30"/>
              <a:gd name="T14" fmla="*/ 7 w 147"/>
              <a:gd name="T15" fmla="*/ 0 h 30"/>
              <a:gd name="T16" fmla="*/ 2 w 147"/>
              <a:gd name="T17" fmla="*/ 2 h 30"/>
              <a:gd name="T18" fmla="*/ 0 w 147"/>
              <a:gd name="T19" fmla="*/ 7 h 30"/>
              <a:gd name="T20" fmla="*/ 0 w 147"/>
              <a:gd name="T21" fmla="*/ 22 h 30"/>
              <a:gd name="T22" fmla="*/ 2 w 147"/>
              <a:gd name="T23" fmla="*/ 27 h 30"/>
              <a:gd name="T24" fmla="*/ 7 w 147"/>
              <a:gd name="T25" fmla="*/ 30 h 30"/>
              <a:gd name="T26" fmla="*/ 7 w 147"/>
              <a:gd name="T27" fmla="*/ 30 h 30"/>
              <a:gd name="T28" fmla="*/ 7 w 147"/>
              <a:gd name="T2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30">
                <a:moveTo>
                  <a:pt x="7" y="30"/>
                </a:moveTo>
                <a:cubicBezTo>
                  <a:pt x="140" y="30"/>
                  <a:pt x="140" y="30"/>
                  <a:pt x="140" y="30"/>
                </a:cubicBezTo>
                <a:cubicBezTo>
                  <a:pt x="142" y="30"/>
                  <a:pt x="144" y="29"/>
                  <a:pt x="145" y="27"/>
                </a:cubicBezTo>
                <a:cubicBezTo>
                  <a:pt x="147" y="26"/>
                  <a:pt x="147" y="24"/>
                  <a:pt x="147" y="22"/>
                </a:cubicBezTo>
                <a:cubicBezTo>
                  <a:pt x="147" y="7"/>
                  <a:pt x="147" y="7"/>
                  <a:pt x="147" y="7"/>
                </a:cubicBezTo>
                <a:cubicBezTo>
                  <a:pt x="147" y="5"/>
                  <a:pt x="147" y="4"/>
                  <a:pt x="145" y="2"/>
                </a:cubicBezTo>
                <a:cubicBezTo>
                  <a:pt x="144" y="1"/>
                  <a:pt x="142" y="0"/>
                  <a:pt x="140" y="0"/>
                </a:cubicBezTo>
                <a:cubicBezTo>
                  <a:pt x="7" y="0"/>
                  <a:pt x="7" y="0"/>
                  <a:pt x="7" y="0"/>
                </a:cubicBezTo>
                <a:cubicBezTo>
                  <a:pt x="5" y="0"/>
                  <a:pt x="3" y="1"/>
                  <a:pt x="2" y="2"/>
                </a:cubicBezTo>
                <a:cubicBezTo>
                  <a:pt x="1" y="4"/>
                  <a:pt x="0" y="5"/>
                  <a:pt x="0" y="7"/>
                </a:cubicBezTo>
                <a:cubicBezTo>
                  <a:pt x="0" y="22"/>
                  <a:pt x="0" y="22"/>
                  <a:pt x="0" y="22"/>
                </a:cubicBezTo>
                <a:cubicBezTo>
                  <a:pt x="0" y="24"/>
                  <a:pt x="1" y="26"/>
                  <a:pt x="2" y="27"/>
                </a:cubicBezTo>
                <a:cubicBezTo>
                  <a:pt x="3" y="29"/>
                  <a:pt x="5" y="30"/>
                  <a:pt x="7" y="30"/>
                </a:cubicBezTo>
                <a:close/>
                <a:moveTo>
                  <a:pt x="7" y="30"/>
                </a:moveTo>
                <a:cubicBezTo>
                  <a:pt x="7" y="30"/>
                  <a:pt x="7" y="30"/>
                  <a:pt x="7" y="3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73" name="Freeform 215"/>
          <p:cNvSpPr>
            <a:spLocks noEditPoints="1"/>
          </p:cNvSpPr>
          <p:nvPr/>
        </p:nvSpPr>
        <p:spPr bwMode="auto">
          <a:xfrm>
            <a:off x="3816351" y="1514477"/>
            <a:ext cx="203200" cy="28575"/>
          </a:xfrm>
          <a:custGeom>
            <a:avLst/>
            <a:gdLst>
              <a:gd name="T0" fmla="*/ 204 w 207"/>
              <a:gd name="T1" fmla="*/ 2 h 29"/>
              <a:gd name="T2" fmla="*/ 199 w 207"/>
              <a:gd name="T3" fmla="*/ 0 h 29"/>
              <a:gd name="T4" fmla="*/ 7 w 207"/>
              <a:gd name="T5" fmla="*/ 0 h 29"/>
              <a:gd name="T6" fmla="*/ 2 w 207"/>
              <a:gd name="T7" fmla="*/ 2 h 29"/>
              <a:gd name="T8" fmla="*/ 0 w 207"/>
              <a:gd name="T9" fmla="*/ 7 h 29"/>
              <a:gd name="T10" fmla="*/ 0 w 207"/>
              <a:gd name="T11" fmla="*/ 22 h 29"/>
              <a:gd name="T12" fmla="*/ 2 w 207"/>
              <a:gd name="T13" fmla="*/ 27 h 29"/>
              <a:gd name="T14" fmla="*/ 7 w 207"/>
              <a:gd name="T15" fmla="*/ 29 h 29"/>
              <a:gd name="T16" fmla="*/ 199 w 207"/>
              <a:gd name="T17" fmla="*/ 29 h 29"/>
              <a:gd name="T18" fmla="*/ 204 w 207"/>
              <a:gd name="T19" fmla="*/ 27 h 29"/>
              <a:gd name="T20" fmla="*/ 207 w 207"/>
              <a:gd name="T21" fmla="*/ 22 h 29"/>
              <a:gd name="T22" fmla="*/ 207 w 207"/>
              <a:gd name="T23" fmla="*/ 7 h 29"/>
              <a:gd name="T24" fmla="*/ 204 w 207"/>
              <a:gd name="T25" fmla="*/ 2 h 29"/>
              <a:gd name="T26" fmla="*/ 204 w 207"/>
              <a:gd name="T27" fmla="*/ 2 h 29"/>
              <a:gd name="T28" fmla="*/ 204 w 207"/>
              <a:gd name="T2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4" y="2"/>
                </a:moveTo>
                <a:cubicBezTo>
                  <a:pt x="203" y="1"/>
                  <a:pt x="201" y="0"/>
                  <a:pt x="199" y="0"/>
                </a:cubicBezTo>
                <a:cubicBezTo>
                  <a:pt x="7" y="0"/>
                  <a:pt x="7" y="0"/>
                  <a:pt x="7" y="0"/>
                </a:cubicBezTo>
                <a:cubicBezTo>
                  <a:pt x="5" y="0"/>
                  <a:pt x="3" y="1"/>
                  <a:pt x="2" y="2"/>
                </a:cubicBezTo>
                <a:cubicBezTo>
                  <a:pt x="1" y="4"/>
                  <a:pt x="0" y="5"/>
                  <a:pt x="0" y="7"/>
                </a:cubicBezTo>
                <a:cubicBezTo>
                  <a:pt x="0" y="22"/>
                  <a:pt x="0" y="22"/>
                  <a:pt x="0" y="22"/>
                </a:cubicBezTo>
                <a:cubicBezTo>
                  <a:pt x="0" y="24"/>
                  <a:pt x="1" y="26"/>
                  <a:pt x="2" y="27"/>
                </a:cubicBezTo>
                <a:cubicBezTo>
                  <a:pt x="3" y="29"/>
                  <a:pt x="5" y="29"/>
                  <a:pt x="7" y="29"/>
                </a:cubicBezTo>
                <a:cubicBezTo>
                  <a:pt x="199" y="29"/>
                  <a:pt x="199" y="29"/>
                  <a:pt x="199" y="29"/>
                </a:cubicBezTo>
                <a:cubicBezTo>
                  <a:pt x="201" y="29"/>
                  <a:pt x="203" y="29"/>
                  <a:pt x="204" y="27"/>
                </a:cubicBezTo>
                <a:cubicBezTo>
                  <a:pt x="206" y="26"/>
                  <a:pt x="207" y="24"/>
                  <a:pt x="207" y="22"/>
                </a:cubicBezTo>
                <a:cubicBezTo>
                  <a:pt x="207" y="7"/>
                  <a:pt x="207" y="7"/>
                  <a:pt x="207" y="7"/>
                </a:cubicBezTo>
                <a:cubicBezTo>
                  <a:pt x="207" y="5"/>
                  <a:pt x="206" y="4"/>
                  <a:pt x="204" y="2"/>
                </a:cubicBezTo>
                <a:close/>
                <a:moveTo>
                  <a:pt x="204" y="2"/>
                </a:moveTo>
                <a:cubicBezTo>
                  <a:pt x="204" y="2"/>
                  <a:pt x="204" y="2"/>
                  <a:pt x="204"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74" name="Freeform 216"/>
          <p:cNvSpPr>
            <a:spLocks noEditPoints="1"/>
          </p:cNvSpPr>
          <p:nvPr/>
        </p:nvSpPr>
        <p:spPr bwMode="auto">
          <a:xfrm>
            <a:off x="3816352" y="1471613"/>
            <a:ext cx="158750" cy="28575"/>
          </a:xfrm>
          <a:custGeom>
            <a:avLst/>
            <a:gdLst>
              <a:gd name="T0" fmla="*/ 7 w 162"/>
              <a:gd name="T1" fmla="*/ 29 h 29"/>
              <a:gd name="T2" fmla="*/ 155 w 162"/>
              <a:gd name="T3" fmla="*/ 29 h 29"/>
              <a:gd name="T4" fmla="*/ 160 w 162"/>
              <a:gd name="T5" fmla="*/ 27 h 29"/>
              <a:gd name="T6" fmla="*/ 162 w 162"/>
              <a:gd name="T7" fmla="*/ 22 h 29"/>
              <a:gd name="T8" fmla="*/ 162 w 162"/>
              <a:gd name="T9" fmla="*/ 7 h 29"/>
              <a:gd name="T10" fmla="*/ 160 w 162"/>
              <a:gd name="T11" fmla="*/ 2 h 29"/>
              <a:gd name="T12" fmla="*/ 155 w 162"/>
              <a:gd name="T13" fmla="*/ 0 h 29"/>
              <a:gd name="T14" fmla="*/ 7 w 162"/>
              <a:gd name="T15" fmla="*/ 0 h 29"/>
              <a:gd name="T16" fmla="*/ 2 w 162"/>
              <a:gd name="T17" fmla="*/ 2 h 29"/>
              <a:gd name="T18" fmla="*/ 0 w 162"/>
              <a:gd name="T19" fmla="*/ 7 h 29"/>
              <a:gd name="T20" fmla="*/ 0 w 162"/>
              <a:gd name="T21" fmla="*/ 22 h 29"/>
              <a:gd name="T22" fmla="*/ 2 w 162"/>
              <a:gd name="T23" fmla="*/ 27 h 29"/>
              <a:gd name="T24" fmla="*/ 7 w 162"/>
              <a:gd name="T25" fmla="*/ 29 h 29"/>
              <a:gd name="T26" fmla="*/ 7 w 162"/>
              <a:gd name="T27" fmla="*/ 29 h 29"/>
              <a:gd name="T28" fmla="*/ 7 w 162"/>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9">
                <a:moveTo>
                  <a:pt x="7" y="29"/>
                </a:moveTo>
                <a:cubicBezTo>
                  <a:pt x="155" y="29"/>
                  <a:pt x="155" y="29"/>
                  <a:pt x="155" y="29"/>
                </a:cubicBezTo>
                <a:cubicBezTo>
                  <a:pt x="157" y="29"/>
                  <a:pt x="159" y="28"/>
                  <a:pt x="160" y="27"/>
                </a:cubicBezTo>
                <a:cubicBezTo>
                  <a:pt x="161" y="26"/>
                  <a:pt x="162" y="24"/>
                  <a:pt x="162" y="22"/>
                </a:cubicBezTo>
                <a:cubicBezTo>
                  <a:pt x="162" y="7"/>
                  <a:pt x="162" y="7"/>
                  <a:pt x="162" y="7"/>
                </a:cubicBezTo>
                <a:cubicBezTo>
                  <a:pt x="162" y="5"/>
                  <a:pt x="161" y="3"/>
                  <a:pt x="160" y="2"/>
                </a:cubicBezTo>
                <a:cubicBezTo>
                  <a:pt x="159" y="0"/>
                  <a:pt x="157" y="0"/>
                  <a:pt x="155" y="0"/>
                </a:cubicBezTo>
                <a:cubicBezTo>
                  <a:pt x="7" y="0"/>
                  <a:pt x="7" y="0"/>
                  <a:pt x="7" y="0"/>
                </a:cubicBezTo>
                <a:cubicBezTo>
                  <a:pt x="5" y="0"/>
                  <a:pt x="3" y="0"/>
                  <a:pt x="2" y="2"/>
                </a:cubicBezTo>
                <a:cubicBezTo>
                  <a:pt x="1" y="3"/>
                  <a:pt x="0" y="5"/>
                  <a:pt x="0" y="7"/>
                </a:cubicBezTo>
                <a:cubicBezTo>
                  <a:pt x="0" y="22"/>
                  <a:pt x="0" y="22"/>
                  <a:pt x="0" y="22"/>
                </a:cubicBezTo>
                <a:cubicBezTo>
                  <a:pt x="0" y="24"/>
                  <a:pt x="1" y="26"/>
                  <a:pt x="2" y="27"/>
                </a:cubicBezTo>
                <a:cubicBezTo>
                  <a:pt x="3" y="28"/>
                  <a:pt x="5" y="29"/>
                  <a:pt x="7" y="29"/>
                </a:cubicBezTo>
                <a:close/>
                <a:moveTo>
                  <a:pt x="7" y="29"/>
                </a:moveTo>
                <a:cubicBezTo>
                  <a:pt x="7" y="29"/>
                  <a:pt x="7" y="29"/>
                  <a:pt x="7" y="2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75" name="Freeform 217"/>
          <p:cNvSpPr>
            <a:spLocks noEditPoints="1"/>
          </p:cNvSpPr>
          <p:nvPr/>
        </p:nvSpPr>
        <p:spPr bwMode="auto">
          <a:xfrm>
            <a:off x="4078289" y="1471613"/>
            <a:ext cx="203200" cy="28575"/>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0"/>
                  <a:pt x="3" y="2"/>
                </a:cubicBezTo>
                <a:cubicBezTo>
                  <a:pt x="1" y="3"/>
                  <a:pt x="0" y="5"/>
                  <a:pt x="0" y="7"/>
                </a:cubicBezTo>
                <a:cubicBezTo>
                  <a:pt x="0" y="22"/>
                  <a:pt x="0" y="22"/>
                  <a:pt x="0" y="22"/>
                </a:cubicBezTo>
                <a:cubicBezTo>
                  <a:pt x="0" y="24"/>
                  <a:pt x="1" y="26"/>
                  <a:pt x="3" y="27"/>
                </a:cubicBezTo>
                <a:cubicBezTo>
                  <a:pt x="4" y="28"/>
                  <a:pt x="6" y="29"/>
                  <a:pt x="8" y="29"/>
                </a:cubicBezTo>
                <a:cubicBezTo>
                  <a:pt x="200" y="29"/>
                  <a:pt x="200" y="29"/>
                  <a:pt x="200" y="29"/>
                </a:cubicBezTo>
                <a:cubicBezTo>
                  <a:pt x="202" y="29"/>
                  <a:pt x="204" y="28"/>
                  <a:pt x="205" y="27"/>
                </a:cubicBezTo>
                <a:cubicBezTo>
                  <a:pt x="206" y="26"/>
                  <a:pt x="207" y="24"/>
                  <a:pt x="207" y="22"/>
                </a:cubicBezTo>
                <a:cubicBezTo>
                  <a:pt x="207" y="7"/>
                  <a:pt x="207" y="7"/>
                  <a:pt x="207" y="7"/>
                </a:cubicBezTo>
                <a:cubicBezTo>
                  <a:pt x="207" y="5"/>
                  <a:pt x="206" y="3"/>
                  <a:pt x="205" y="2"/>
                </a:cubicBezTo>
                <a:cubicBezTo>
                  <a:pt x="204" y="0"/>
                  <a:pt x="202"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76" name="Freeform 218"/>
          <p:cNvSpPr>
            <a:spLocks noEditPoints="1"/>
          </p:cNvSpPr>
          <p:nvPr/>
        </p:nvSpPr>
        <p:spPr bwMode="auto">
          <a:xfrm>
            <a:off x="4078289" y="1514477"/>
            <a:ext cx="203200" cy="28575"/>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29"/>
                  <a:pt x="8" y="29"/>
                </a:cubicBezTo>
                <a:cubicBezTo>
                  <a:pt x="200" y="29"/>
                  <a:pt x="200" y="29"/>
                  <a:pt x="200" y="29"/>
                </a:cubicBezTo>
                <a:cubicBezTo>
                  <a:pt x="202" y="29"/>
                  <a:pt x="204" y="29"/>
                  <a:pt x="205" y="27"/>
                </a:cubicBezTo>
                <a:cubicBezTo>
                  <a:pt x="206" y="26"/>
                  <a:pt x="207" y="24"/>
                  <a:pt x="207" y="22"/>
                </a:cubicBezTo>
                <a:cubicBezTo>
                  <a:pt x="207" y="7"/>
                  <a:pt x="207" y="7"/>
                  <a:pt x="207" y="7"/>
                </a:cubicBezTo>
                <a:cubicBezTo>
                  <a:pt x="207" y="5"/>
                  <a:pt x="206" y="4"/>
                  <a:pt x="205" y="2"/>
                </a:cubicBezTo>
                <a:cubicBezTo>
                  <a:pt x="204" y="1"/>
                  <a:pt x="202"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77" name="Freeform 219"/>
          <p:cNvSpPr>
            <a:spLocks noEditPoints="1"/>
          </p:cNvSpPr>
          <p:nvPr/>
        </p:nvSpPr>
        <p:spPr bwMode="auto">
          <a:xfrm>
            <a:off x="4078289" y="1384301"/>
            <a:ext cx="203200" cy="28575"/>
          </a:xfrm>
          <a:custGeom>
            <a:avLst/>
            <a:gdLst>
              <a:gd name="T0" fmla="*/ 205 w 207"/>
              <a:gd name="T1" fmla="*/ 2 h 30"/>
              <a:gd name="T2" fmla="*/ 200 w 207"/>
              <a:gd name="T3" fmla="*/ 0 h 30"/>
              <a:gd name="T4" fmla="*/ 8 w 207"/>
              <a:gd name="T5" fmla="*/ 0 h 30"/>
              <a:gd name="T6" fmla="*/ 3 w 207"/>
              <a:gd name="T7" fmla="*/ 2 h 30"/>
              <a:gd name="T8" fmla="*/ 0 w 207"/>
              <a:gd name="T9" fmla="*/ 7 h 30"/>
              <a:gd name="T10" fmla="*/ 0 w 207"/>
              <a:gd name="T11" fmla="*/ 22 h 30"/>
              <a:gd name="T12" fmla="*/ 3 w 207"/>
              <a:gd name="T13" fmla="*/ 27 h 30"/>
              <a:gd name="T14" fmla="*/ 8 w 207"/>
              <a:gd name="T15" fmla="*/ 30 h 30"/>
              <a:gd name="T16" fmla="*/ 200 w 207"/>
              <a:gd name="T17" fmla="*/ 30 h 30"/>
              <a:gd name="T18" fmla="*/ 205 w 207"/>
              <a:gd name="T19" fmla="*/ 27 h 30"/>
              <a:gd name="T20" fmla="*/ 207 w 207"/>
              <a:gd name="T21" fmla="*/ 22 h 30"/>
              <a:gd name="T22" fmla="*/ 207 w 207"/>
              <a:gd name="T23" fmla="*/ 7 h 30"/>
              <a:gd name="T24" fmla="*/ 205 w 207"/>
              <a:gd name="T25" fmla="*/ 2 h 30"/>
              <a:gd name="T26" fmla="*/ 205 w 207"/>
              <a:gd name="T27" fmla="*/ 2 h 30"/>
              <a:gd name="T28" fmla="*/ 205 w 207"/>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0">
                <a:moveTo>
                  <a:pt x="205" y="2"/>
                </a:moveTo>
                <a:cubicBezTo>
                  <a:pt x="204" y="1"/>
                  <a:pt x="202" y="0"/>
                  <a:pt x="200" y="0"/>
                </a:cubicBez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30"/>
                  <a:pt x="8" y="30"/>
                </a:cubicBezTo>
                <a:cubicBezTo>
                  <a:pt x="200" y="30"/>
                  <a:pt x="200" y="30"/>
                  <a:pt x="200" y="30"/>
                </a:cubicBezTo>
                <a:cubicBezTo>
                  <a:pt x="202" y="30"/>
                  <a:pt x="204" y="29"/>
                  <a:pt x="205" y="27"/>
                </a:cubicBezTo>
                <a:cubicBezTo>
                  <a:pt x="206" y="26"/>
                  <a:pt x="207" y="24"/>
                  <a:pt x="207" y="22"/>
                </a:cubicBezTo>
                <a:cubicBezTo>
                  <a:pt x="207" y="7"/>
                  <a:pt x="207" y="7"/>
                  <a:pt x="207" y="7"/>
                </a:cubicBezTo>
                <a:cubicBezTo>
                  <a:pt x="207" y="5"/>
                  <a:pt x="206" y="4"/>
                  <a:pt x="205" y="2"/>
                </a:cubicBezTo>
                <a:close/>
                <a:moveTo>
                  <a:pt x="205" y="2"/>
                </a:moveTo>
                <a:cubicBezTo>
                  <a:pt x="205" y="2"/>
                  <a:pt x="205" y="2"/>
                  <a:pt x="205"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78" name="Freeform 220"/>
          <p:cNvSpPr>
            <a:spLocks noEditPoints="1"/>
          </p:cNvSpPr>
          <p:nvPr/>
        </p:nvSpPr>
        <p:spPr bwMode="auto">
          <a:xfrm>
            <a:off x="4078289" y="1427164"/>
            <a:ext cx="203200" cy="28575"/>
          </a:xfrm>
          <a:custGeom>
            <a:avLst/>
            <a:gdLst>
              <a:gd name="T0" fmla="*/ 200 w 207"/>
              <a:gd name="T1" fmla="*/ 0 h 30"/>
              <a:gd name="T2" fmla="*/ 8 w 207"/>
              <a:gd name="T3" fmla="*/ 0 h 30"/>
              <a:gd name="T4" fmla="*/ 3 w 207"/>
              <a:gd name="T5" fmla="*/ 3 h 30"/>
              <a:gd name="T6" fmla="*/ 0 w 207"/>
              <a:gd name="T7" fmla="*/ 8 h 30"/>
              <a:gd name="T8" fmla="*/ 0 w 207"/>
              <a:gd name="T9" fmla="*/ 22 h 30"/>
              <a:gd name="T10" fmla="*/ 3 w 207"/>
              <a:gd name="T11" fmla="*/ 28 h 30"/>
              <a:gd name="T12" fmla="*/ 8 w 207"/>
              <a:gd name="T13" fmla="*/ 30 h 30"/>
              <a:gd name="T14" fmla="*/ 200 w 207"/>
              <a:gd name="T15" fmla="*/ 30 h 30"/>
              <a:gd name="T16" fmla="*/ 205 w 207"/>
              <a:gd name="T17" fmla="*/ 28 h 30"/>
              <a:gd name="T18" fmla="*/ 207 w 207"/>
              <a:gd name="T19" fmla="*/ 22 h 30"/>
              <a:gd name="T20" fmla="*/ 207 w 207"/>
              <a:gd name="T21" fmla="*/ 8 h 30"/>
              <a:gd name="T22" fmla="*/ 205 w 207"/>
              <a:gd name="T23" fmla="*/ 3 h 30"/>
              <a:gd name="T24" fmla="*/ 200 w 207"/>
              <a:gd name="T25" fmla="*/ 0 h 30"/>
              <a:gd name="T26" fmla="*/ 200 w 207"/>
              <a:gd name="T27" fmla="*/ 0 h 30"/>
              <a:gd name="T28" fmla="*/ 200 w 20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0">
                <a:moveTo>
                  <a:pt x="200" y="0"/>
                </a:moveTo>
                <a:cubicBezTo>
                  <a:pt x="8" y="0"/>
                  <a:pt x="8" y="0"/>
                  <a:pt x="8" y="0"/>
                </a:cubicBezTo>
                <a:cubicBezTo>
                  <a:pt x="6" y="0"/>
                  <a:pt x="4" y="1"/>
                  <a:pt x="3" y="3"/>
                </a:cubicBezTo>
                <a:cubicBezTo>
                  <a:pt x="1" y="4"/>
                  <a:pt x="0" y="6"/>
                  <a:pt x="0" y="8"/>
                </a:cubicBezTo>
                <a:cubicBezTo>
                  <a:pt x="0" y="22"/>
                  <a:pt x="0" y="22"/>
                  <a:pt x="0" y="22"/>
                </a:cubicBezTo>
                <a:cubicBezTo>
                  <a:pt x="0" y="24"/>
                  <a:pt x="1" y="26"/>
                  <a:pt x="3" y="28"/>
                </a:cubicBezTo>
                <a:cubicBezTo>
                  <a:pt x="4" y="29"/>
                  <a:pt x="6" y="30"/>
                  <a:pt x="8" y="30"/>
                </a:cubicBezTo>
                <a:cubicBezTo>
                  <a:pt x="200" y="30"/>
                  <a:pt x="200" y="30"/>
                  <a:pt x="200" y="30"/>
                </a:cubicBezTo>
                <a:cubicBezTo>
                  <a:pt x="202" y="30"/>
                  <a:pt x="204" y="29"/>
                  <a:pt x="205" y="28"/>
                </a:cubicBezTo>
                <a:cubicBezTo>
                  <a:pt x="206" y="26"/>
                  <a:pt x="207" y="24"/>
                  <a:pt x="207" y="22"/>
                </a:cubicBezTo>
                <a:cubicBezTo>
                  <a:pt x="207" y="8"/>
                  <a:pt x="207" y="8"/>
                  <a:pt x="207" y="8"/>
                </a:cubicBezTo>
                <a:cubicBezTo>
                  <a:pt x="207" y="6"/>
                  <a:pt x="206" y="4"/>
                  <a:pt x="205" y="3"/>
                </a:cubicBezTo>
                <a:cubicBezTo>
                  <a:pt x="204" y="1"/>
                  <a:pt x="202"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79" name="Freeform 221"/>
          <p:cNvSpPr>
            <a:spLocks noEditPoints="1"/>
          </p:cNvSpPr>
          <p:nvPr/>
        </p:nvSpPr>
        <p:spPr bwMode="auto">
          <a:xfrm>
            <a:off x="4356102" y="1514477"/>
            <a:ext cx="203200" cy="28575"/>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29"/>
                  <a:pt x="8" y="29"/>
                </a:cubicBezTo>
                <a:cubicBezTo>
                  <a:pt x="200" y="29"/>
                  <a:pt x="200" y="29"/>
                  <a:pt x="200" y="29"/>
                </a:cubicBezTo>
                <a:cubicBezTo>
                  <a:pt x="202" y="29"/>
                  <a:pt x="203" y="29"/>
                  <a:pt x="205" y="27"/>
                </a:cubicBezTo>
                <a:cubicBezTo>
                  <a:pt x="206" y="26"/>
                  <a:pt x="207" y="24"/>
                  <a:pt x="207" y="22"/>
                </a:cubicBezTo>
                <a:cubicBezTo>
                  <a:pt x="207" y="7"/>
                  <a:pt x="207" y="7"/>
                  <a:pt x="207" y="7"/>
                </a:cubicBezTo>
                <a:cubicBezTo>
                  <a:pt x="207" y="5"/>
                  <a:pt x="206" y="4"/>
                  <a:pt x="205" y="2"/>
                </a:cubicBezTo>
                <a:cubicBezTo>
                  <a:pt x="203" y="1"/>
                  <a:pt x="202"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80" name="Freeform 222"/>
          <p:cNvSpPr>
            <a:spLocks noEditPoints="1"/>
          </p:cNvSpPr>
          <p:nvPr/>
        </p:nvSpPr>
        <p:spPr bwMode="auto">
          <a:xfrm>
            <a:off x="4400551" y="1471613"/>
            <a:ext cx="158750" cy="28575"/>
          </a:xfrm>
          <a:custGeom>
            <a:avLst/>
            <a:gdLst>
              <a:gd name="T0" fmla="*/ 155 w 162"/>
              <a:gd name="T1" fmla="*/ 0 h 29"/>
              <a:gd name="T2" fmla="*/ 7 w 162"/>
              <a:gd name="T3" fmla="*/ 0 h 29"/>
              <a:gd name="T4" fmla="*/ 2 w 162"/>
              <a:gd name="T5" fmla="*/ 2 h 29"/>
              <a:gd name="T6" fmla="*/ 0 w 162"/>
              <a:gd name="T7" fmla="*/ 7 h 29"/>
              <a:gd name="T8" fmla="*/ 0 w 162"/>
              <a:gd name="T9" fmla="*/ 22 h 29"/>
              <a:gd name="T10" fmla="*/ 2 w 162"/>
              <a:gd name="T11" fmla="*/ 27 h 29"/>
              <a:gd name="T12" fmla="*/ 7 w 162"/>
              <a:gd name="T13" fmla="*/ 29 h 29"/>
              <a:gd name="T14" fmla="*/ 155 w 162"/>
              <a:gd name="T15" fmla="*/ 29 h 29"/>
              <a:gd name="T16" fmla="*/ 160 w 162"/>
              <a:gd name="T17" fmla="*/ 27 h 29"/>
              <a:gd name="T18" fmla="*/ 162 w 162"/>
              <a:gd name="T19" fmla="*/ 22 h 29"/>
              <a:gd name="T20" fmla="*/ 162 w 162"/>
              <a:gd name="T21" fmla="*/ 7 h 29"/>
              <a:gd name="T22" fmla="*/ 160 w 162"/>
              <a:gd name="T23" fmla="*/ 2 h 29"/>
              <a:gd name="T24" fmla="*/ 155 w 162"/>
              <a:gd name="T25" fmla="*/ 0 h 29"/>
              <a:gd name="T26" fmla="*/ 155 w 162"/>
              <a:gd name="T27" fmla="*/ 0 h 29"/>
              <a:gd name="T28" fmla="*/ 155 w 162"/>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9">
                <a:moveTo>
                  <a:pt x="155" y="0"/>
                </a:moveTo>
                <a:cubicBezTo>
                  <a:pt x="7" y="0"/>
                  <a:pt x="7" y="0"/>
                  <a:pt x="7" y="0"/>
                </a:cubicBezTo>
                <a:cubicBezTo>
                  <a:pt x="5" y="0"/>
                  <a:pt x="3" y="0"/>
                  <a:pt x="2" y="2"/>
                </a:cubicBezTo>
                <a:cubicBezTo>
                  <a:pt x="0" y="3"/>
                  <a:pt x="0" y="5"/>
                  <a:pt x="0" y="7"/>
                </a:cubicBezTo>
                <a:cubicBezTo>
                  <a:pt x="0" y="22"/>
                  <a:pt x="0" y="22"/>
                  <a:pt x="0" y="22"/>
                </a:cubicBezTo>
                <a:cubicBezTo>
                  <a:pt x="0" y="24"/>
                  <a:pt x="0" y="26"/>
                  <a:pt x="2" y="27"/>
                </a:cubicBezTo>
                <a:cubicBezTo>
                  <a:pt x="3" y="28"/>
                  <a:pt x="5" y="29"/>
                  <a:pt x="7" y="29"/>
                </a:cubicBezTo>
                <a:cubicBezTo>
                  <a:pt x="155" y="29"/>
                  <a:pt x="155" y="29"/>
                  <a:pt x="155" y="29"/>
                </a:cubicBezTo>
                <a:cubicBezTo>
                  <a:pt x="157" y="29"/>
                  <a:pt x="158" y="28"/>
                  <a:pt x="160" y="27"/>
                </a:cubicBezTo>
                <a:cubicBezTo>
                  <a:pt x="161" y="26"/>
                  <a:pt x="162" y="24"/>
                  <a:pt x="162" y="22"/>
                </a:cubicBezTo>
                <a:cubicBezTo>
                  <a:pt x="162" y="7"/>
                  <a:pt x="162" y="7"/>
                  <a:pt x="162" y="7"/>
                </a:cubicBezTo>
                <a:cubicBezTo>
                  <a:pt x="162" y="5"/>
                  <a:pt x="161" y="3"/>
                  <a:pt x="160" y="2"/>
                </a:cubicBezTo>
                <a:cubicBezTo>
                  <a:pt x="158" y="0"/>
                  <a:pt x="157" y="0"/>
                  <a:pt x="155" y="0"/>
                </a:cubicBezTo>
                <a:close/>
                <a:moveTo>
                  <a:pt x="155" y="0"/>
                </a:moveTo>
                <a:cubicBezTo>
                  <a:pt x="155" y="0"/>
                  <a:pt x="155" y="0"/>
                  <a:pt x="15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81" name="Freeform 223"/>
          <p:cNvSpPr>
            <a:spLocks noEditPoints="1"/>
          </p:cNvSpPr>
          <p:nvPr/>
        </p:nvSpPr>
        <p:spPr bwMode="auto">
          <a:xfrm>
            <a:off x="4370389" y="1427164"/>
            <a:ext cx="188913" cy="28575"/>
          </a:xfrm>
          <a:custGeom>
            <a:avLst/>
            <a:gdLst>
              <a:gd name="T0" fmla="*/ 185 w 192"/>
              <a:gd name="T1" fmla="*/ 0 h 30"/>
              <a:gd name="T2" fmla="*/ 7 w 192"/>
              <a:gd name="T3" fmla="*/ 0 h 30"/>
              <a:gd name="T4" fmla="*/ 2 w 192"/>
              <a:gd name="T5" fmla="*/ 3 h 30"/>
              <a:gd name="T6" fmla="*/ 0 w 192"/>
              <a:gd name="T7" fmla="*/ 8 h 30"/>
              <a:gd name="T8" fmla="*/ 0 w 192"/>
              <a:gd name="T9" fmla="*/ 22 h 30"/>
              <a:gd name="T10" fmla="*/ 2 w 192"/>
              <a:gd name="T11" fmla="*/ 28 h 30"/>
              <a:gd name="T12" fmla="*/ 7 w 192"/>
              <a:gd name="T13" fmla="*/ 30 h 30"/>
              <a:gd name="T14" fmla="*/ 185 w 192"/>
              <a:gd name="T15" fmla="*/ 30 h 30"/>
              <a:gd name="T16" fmla="*/ 190 w 192"/>
              <a:gd name="T17" fmla="*/ 28 h 30"/>
              <a:gd name="T18" fmla="*/ 192 w 192"/>
              <a:gd name="T19" fmla="*/ 22 h 30"/>
              <a:gd name="T20" fmla="*/ 192 w 192"/>
              <a:gd name="T21" fmla="*/ 8 h 30"/>
              <a:gd name="T22" fmla="*/ 190 w 192"/>
              <a:gd name="T23" fmla="*/ 3 h 30"/>
              <a:gd name="T24" fmla="*/ 185 w 192"/>
              <a:gd name="T25" fmla="*/ 0 h 30"/>
              <a:gd name="T26" fmla="*/ 185 w 192"/>
              <a:gd name="T27" fmla="*/ 0 h 30"/>
              <a:gd name="T28" fmla="*/ 185 w 192"/>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 h="30">
                <a:moveTo>
                  <a:pt x="185" y="0"/>
                </a:moveTo>
                <a:cubicBezTo>
                  <a:pt x="7" y="0"/>
                  <a:pt x="7" y="0"/>
                  <a:pt x="7" y="0"/>
                </a:cubicBezTo>
                <a:cubicBezTo>
                  <a:pt x="5" y="0"/>
                  <a:pt x="4" y="1"/>
                  <a:pt x="2" y="3"/>
                </a:cubicBezTo>
                <a:cubicBezTo>
                  <a:pt x="1" y="4"/>
                  <a:pt x="0" y="6"/>
                  <a:pt x="0" y="8"/>
                </a:cubicBezTo>
                <a:cubicBezTo>
                  <a:pt x="0" y="22"/>
                  <a:pt x="0" y="22"/>
                  <a:pt x="0" y="22"/>
                </a:cubicBezTo>
                <a:cubicBezTo>
                  <a:pt x="0" y="24"/>
                  <a:pt x="1" y="26"/>
                  <a:pt x="2" y="28"/>
                </a:cubicBezTo>
                <a:cubicBezTo>
                  <a:pt x="4" y="29"/>
                  <a:pt x="5" y="30"/>
                  <a:pt x="7" y="30"/>
                </a:cubicBezTo>
                <a:cubicBezTo>
                  <a:pt x="185" y="30"/>
                  <a:pt x="185" y="30"/>
                  <a:pt x="185" y="30"/>
                </a:cubicBezTo>
                <a:cubicBezTo>
                  <a:pt x="187" y="30"/>
                  <a:pt x="188" y="29"/>
                  <a:pt x="190" y="28"/>
                </a:cubicBezTo>
                <a:cubicBezTo>
                  <a:pt x="191" y="26"/>
                  <a:pt x="192" y="24"/>
                  <a:pt x="192" y="22"/>
                </a:cubicBezTo>
                <a:cubicBezTo>
                  <a:pt x="192" y="8"/>
                  <a:pt x="192" y="8"/>
                  <a:pt x="192" y="8"/>
                </a:cubicBezTo>
                <a:cubicBezTo>
                  <a:pt x="192" y="6"/>
                  <a:pt x="191" y="4"/>
                  <a:pt x="190" y="3"/>
                </a:cubicBezTo>
                <a:cubicBezTo>
                  <a:pt x="188" y="1"/>
                  <a:pt x="187" y="0"/>
                  <a:pt x="185" y="0"/>
                </a:cubicBezTo>
                <a:close/>
                <a:moveTo>
                  <a:pt x="185" y="0"/>
                </a:moveTo>
                <a:cubicBezTo>
                  <a:pt x="185" y="0"/>
                  <a:pt x="185" y="0"/>
                  <a:pt x="18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82" name="Freeform 224"/>
          <p:cNvSpPr>
            <a:spLocks noEditPoints="1"/>
          </p:cNvSpPr>
          <p:nvPr/>
        </p:nvSpPr>
        <p:spPr bwMode="auto">
          <a:xfrm>
            <a:off x="4414839" y="1384301"/>
            <a:ext cx="144463" cy="28575"/>
          </a:xfrm>
          <a:custGeom>
            <a:avLst/>
            <a:gdLst>
              <a:gd name="T0" fmla="*/ 146 w 148"/>
              <a:gd name="T1" fmla="*/ 2 h 30"/>
              <a:gd name="T2" fmla="*/ 141 w 148"/>
              <a:gd name="T3" fmla="*/ 0 h 30"/>
              <a:gd name="T4" fmla="*/ 8 w 148"/>
              <a:gd name="T5" fmla="*/ 0 h 30"/>
              <a:gd name="T6" fmla="*/ 3 w 148"/>
              <a:gd name="T7" fmla="*/ 2 h 30"/>
              <a:gd name="T8" fmla="*/ 0 w 148"/>
              <a:gd name="T9" fmla="*/ 7 h 30"/>
              <a:gd name="T10" fmla="*/ 0 w 148"/>
              <a:gd name="T11" fmla="*/ 22 h 30"/>
              <a:gd name="T12" fmla="*/ 3 w 148"/>
              <a:gd name="T13" fmla="*/ 27 h 30"/>
              <a:gd name="T14" fmla="*/ 8 w 148"/>
              <a:gd name="T15" fmla="*/ 30 h 30"/>
              <a:gd name="T16" fmla="*/ 141 w 148"/>
              <a:gd name="T17" fmla="*/ 30 h 30"/>
              <a:gd name="T18" fmla="*/ 146 w 148"/>
              <a:gd name="T19" fmla="*/ 27 h 30"/>
              <a:gd name="T20" fmla="*/ 148 w 148"/>
              <a:gd name="T21" fmla="*/ 22 h 30"/>
              <a:gd name="T22" fmla="*/ 148 w 148"/>
              <a:gd name="T23" fmla="*/ 7 h 30"/>
              <a:gd name="T24" fmla="*/ 146 w 148"/>
              <a:gd name="T25" fmla="*/ 2 h 30"/>
              <a:gd name="T26" fmla="*/ 146 w 148"/>
              <a:gd name="T27" fmla="*/ 2 h 30"/>
              <a:gd name="T28" fmla="*/ 146 w 148"/>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30">
                <a:moveTo>
                  <a:pt x="146" y="2"/>
                </a:moveTo>
                <a:cubicBezTo>
                  <a:pt x="144" y="1"/>
                  <a:pt x="143" y="0"/>
                  <a:pt x="141" y="0"/>
                </a:cubicBez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30"/>
                  <a:pt x="8" y="30"/>
                </a:cubicBezTo>
                <a:cubicBezTo>
                  <a:pt x="141" y="30"/>
                  <a:pt x="141" y="30"/>
                  <a:pt x="141" y="30"/>
                </a:cubicBezTo>
                <a:cubicBezTo>
                  <a:pt x="143" y="30"/>
                  <a:pt x="144" y="29"/>
                  <a:pt x="146" y="27"/>
                </a:cubicBezTo>
                <a:cubicBezTo>
                  <a:pt x="147" y="26"/>
                  <a:pt x="148" y="24"/>
                  <a:pt x="148" y="22"/>
                </a:cubicBezTo>
                <a:cubicBezTo>
                  <a:pt x="148" y="7"/>
                  <a:pt x="148" y="7"/>
                  <a:pt x="148" y="7"/>
                </a:cubicBezTo>
                <a:cubicBezTo>
                  <a:pt x="148" y="5"/>
                  <a:pt x="147" y="4"/>
                  <a:pt x="146" y="2"/>
                </a:cubicBezTo>
                <a:close/>
                <a:moveTo>
                  <a:pt x="146" y="2"/>
                </a:moveTo>
                <a:cubicBezTo>
                  <a:pt x="146" y="2"/>
                  <a:pt x="146" y="2"/>
                  <a:pt x="146"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83" name="Freeform 225"/>
          <p:cNvSpPr>
            <a:spLocks noEditPoints="1"/>
          </p:cNvSpPr>
          <p:nvPr/>
        </p:nvSpPr>
        <p:spPr bwMode="auto">
          <a:xfrm>
            <a:off x="3232152" y="1379539"/>
            <a:ext cx="82550" cy="66675"/>
          </a:xfrm>
          <a:custGeom>
            <a:avLst/>
            <a:gdLst>
              <a:gd name="T0" fmla="*/ 69 w 83"/>
              <a:gd name="T1" fmla="*/ 0 h 68"/>
              <a:gd name="T2" fmla="*/ 14 w 83"/>
              <a:gd name="T3" fmla="*/ 0 h 68"/>
              <a:gd name="T4" fmla="*/ 5 w 83"/>
              <a:gd name="T5" fmla="*/ 4 h 68"/>
              <a:gd name="T6" fmla="*/ 0 w 83"/>
              <a:gd name="T7" fmla="*/ 14 h 68"/>
              <a:gd name="T8" fmla="*/ 0 w 83"/>
              <a:gd name="T9" fmla="*/ 55 h 68"/>
              <a:gd name="T10" fmla="*/ 5 w 83"/>
              <a:gd name="T11" fmla="*/ 64 h 68"/>
              <a:gd name="T12" fmla="*/ 14 w 83"/>
              <a:gd name="T13" fmla="*/ 68 h 68"/>
              <a:gd name="T14" fmla="*/ 69 w 83"/>
              <a:gd name="T15" fmla="*/ 68 h 68"/>
              <a:gd name="T16" fmla="*/ 79 w 83"/>
              <a:gd name="T17" fmla="*/ 64 h 68"/>
              <a:gd name="T18" fmla="*/ 83 w 83"/>
              <a:gd name="T19" fmla="*/ 55 h 68"/>
              <a:gd name="T20" fmla="*/ 83 w 83"/>
              <a:gd name="T21" fmla="*/ 14 h 68"/>
              <a:gd name="T22" fmla="*/ 79 w 83"/>
              <a:gd name="T23" fmla="*/ 4 h 68"/>
              <a:gd name="T24" fmla="*/ 69 w 83"/>
              <a:gd name="T25" fmla="*/ 0 h 68"/>
              <a:gd name="T26" fmla="*/ 69 w 83"/>
              <a:gd name="T27" fmla="*/ 0 h 68"/>
              <a:gd name="T28" fmla="*/ 69 w 83"/>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68">
                <a:moveTo>
                  <a:pt x="69" y="0"/>
                </a:moveTo>
                <a:cubicBezTo>
                  <a:pt x="14" y="0"/>
                  <a:pt x="14" y="0"/>
                  <a:pt x="14" y="0"/>
                </a:cubicBezTo>
                <a:cubicBezTo>
                  <a:pt x="10" y="0"/>
                  <a:pt x="7" y="1"/>
                  <a:pt x="5" y="4"/>
                </a:cubicBezTo>
                <a:cubicBezTo>
                  <a:pt x="2" y="7"/>
                  <a:pt x="0" y="10"/>
                  <a:pt x="0" y="14"/>
                </a:cubicBezTo>
                <a:cubicBezTo>
                  <a:pt x="0" y="55"/>
                  <a:pt x="0" y="55"/>
                  <a:pt x="0" y="55"/>
                </a:cubicBezTo>
                <a:cubicBezTo>
                  <a:pt x="0" y="58"/>
                  <a:pt x="2" y="62"/>
                  <a:pt x="5" y="64"/>
                </a:cubicBezTo>
                <a:cubicBezTo>
                  <a:pt x="7" y="67"/>
                  <a:pt x="10" y="68"/>
                  <a:pt x="14" y="68"/>
                </a:cubicBezTo>
                <a:cubicBezTo>
                  <a:pt x="69" y="68"/>
                  <a:pt x="69" y="68"/>
                  <a:pt x="69" y="68"/>
                </a:cubicBezTo>
                <a:cubicBezTo>
                  <a:pt x="73" y="68"/>
                  <a:pt x="76" y="67"/>
                  <a:pt x="79" y="64"/>
                </a:cubicBezTo>
                <a:cubicBezTo>
                  <a:pt x="81" y="62"/>
                  <a:pt x="83" y="58"/>
                  <a:pt x="83" y="55"/>
                </a:cubicBezTo>
                <a:cubicBezTo>
                  <a:pt x="83" y="14"/>
                  <a:pt x="83" y="14"/>
                  <a:pt x="83" y="14"/>
                </a:cubicBezTo>
                <a:cubicBezTo>
                  <a:pt x="83" y="10"/>
                  <a:pt x="81" y="7"/>
                  <a:pt x="79" y="4"/>
                </a:cubicBezTo>
                <a:cubicBezTo>
                  <a:pt x="76" y="1"/>
                  <a:pt x="73" y="0"/>
                  <a:pt x="69" y="0"/>
                </a:cubicBezTo>
                <a:close/>
                <a:moveTo>
                  <a:pt x="69" y="0"/>
                </a:moveTo>
                <a:cubicBezTo>
                  <a:pt x="69" y="0"/>
                  <a:pt x="69" y="0"/>
                  <a:pt x="69"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84" name="Freeform 226"/>
          <p:cNvSpPr>
            <a:spLocks noEditPoints="1"/>
          </p:cNvSpPr>
          <p:nvPr/>
        </p:nvSpPr>
        <p:spPr bwMode="auto">
          <a:xfrm>
            <a:off x="3232152" y="1460501"/>
            <a:ext cx="82550" cy="66675"/>
          </a:xfrm>
          <a:custGeom>
            <a:avLst/>
            <a:gdLst>
              <a:gd name="T0" fmla="*/ 69 w 83"/>
              <a:gd name="T1" fmla="*/ 0 h 68"/>
              <a:gd name="T2" fmla="*/ 14 w 83"/>
              <a:gd name="T3" fmla="*/ 0 h 68"/>
              <a:gd name="T4" fmla="*/ 5 w 83"/>
              <a:gd name="T5" fmla="*/ 4 h 68"/>
              <a:gd name="T6" fmla="*/ 0 w 83"/>
              <a:gd name="T7" fmla="*/ 14 h 68"/>
              <a:gd name="T8" fmla="*/ 0 w 83"/>
              <a:gd name="T9" fmla="*/ 55 h 68"/>
              <a:gd name="T10" fmla="*/ 5 w 83"/>
              <a:gd name="T11" fmla="*/ 64 h 68"/>
              <a:gd name="T12" fmla="*/ 14 w 83"/>
              <a:gd name="T13" fmla="*/ 68 h 68"/>
              <a:gd name="T14" fmla="*/ 69 w 83"/>
              <a:gd name="T15" fmla="*/ 68 h 68"/>
              <a:gd name="T16" fmla="*/ 79 w 83"/>
              <a:gd name="T17" fmla="*/ 64 h 68"/>
              <a:gd name="T18" fmla="*/ 83 w 83"/>
              <a:gd name="T19" fmla="*/ 55 h 68"/>
              <a:gd name="T20" fmla="*/ 83 w 83"/>
              <a:gd name="T21" fmla="*/ 14 h 68"/>
              <a:gd name="T22" fmla="*/ 79 w 83"/>
              <a:gd name="T23" fmla="*/ 4 h 68"/>
              <a:gd name="T24" fmla="*/ 69 w 83"/>
              <a:gd name="T25" fmla="*/ 0 h 68"/>
              <a:gd name="T26" fmla="*/ 69 w 83"/>
              <a:gd name="T27" fmla="*/ 0 h 68"/>
              <a:gd name="T28" fmla="*/ 69 w 83"/>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68">
                <a:moveTo>
                  <a:pt x="69" y="0"/>
                </a:moveTo>
                <a:cubicBezTo>
                  <a:pt x="14" y="0"/>
                  <a:pt x="14" y="0"/>
                  <a:pt x="14" y="0"/>
                </a:cubicBezTo>
                <a:cubicBezTo>
                  <a:pt x="10" y="0"/>
                  <a:pt x="7" y="1"/>
                  <a:pt x="5" y="4"/>
                </a:cubicBezTo>
                <a:cubicBezTo>
                  <a:pt x="2" y="7"/>
                  <a:pt x="0" y="10"/>
                  <a:pt x="0" y="14"/>
                </a:cubicBezTo>
                <a:cubicBezTo>
                  <a:pt x="0" y="55"/>
                  <a:pt x="0" y="55"/>
                  <a:pt x="0" y="55"/>
                </a:cubicBezTo>
                <a:cubicBezTo>
                  <a:pt x="0" y="59"/>
                  <a:pt x="2" y="62"/>
                  <a:pt x="5" y="64"/>
                </a:cubicBezTo>
                <a:cubicBezTo>
                  <a:pt x="7" y="67"/>
                  <a:pt x="10" y="68"/>
                  <a:pt x="14" y="68"/>
                </a:cubicBezTo>
                <a:cubicBezTo>
                  <a:pt x="69" y="68"/>
                  <a:pt x="69" y="68"/>
                  <a:pt x="69" y="68"/>
                </a:cubicBezTo>
                <a:cubicBezTo>
                  <a:pt x="73" y="68"/>
                  <a:pt x="76" y="67"/>
                  <a:pt x="79" y="64"/>
                </a:cubicBezTo>
                <a:cubicBezTo>
                  <a:pt x="81" y="62"/>
                  <a:pt x="83" y="59"/>
                  <a:pt x="83" y="55"/>
                </a:cubicBezTo>
                <a:cubicBezTo>
                  <a:pt x="83" y="14"/>
                  <a:pt x="83" y="14"/>
                  <a:pt x="83" y="14"/>
                </a:cubicBezTo>
                <a:cubicBezTo>
                  <a:pt x="83" y="10"/>
                  <a:pt x="81" y="7"/>
                  <a:pt x="79" y="4"/>
                </a:cubicBezTo>
                <a:cubicBezTo>
                  <a:pt x="76" y="1"/>
                  <a:pt x="73" y="0"/>
                  <a:pt x="69" y="0"/>
                </a:cubicBezTo>
                <a:close/>
                <a:moveTo>
                  <a:pt x="69" y="0"/>
                </a:moveTo>
                <a:cubicBezTo>
                  <a:pt x="69" y="0"/>
                  <a:pt x="69" y="0"/>
                  <a:pt x="69"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85" name="Freeform 227"/>
          <p:cNvSpPr>
            <a:spLocks noEditPoints="1"/>
          </p:cNvSpPr>
          <p:nvPr/>
        </p:nvSpPr>
        <p:spPr bwMode="auto">
          <a:xfrm>
            <a:off x="3327402" y="1379539"/>
            <a:ext cx="80963" cy="66675"/>
          </a:xfrm>
          <a:custGeom>
            <a:avLst/>
            <a:gdLst>
              <a:gd name="T0" fmla="*/ 78 w 82"/>
              <a:gd name="T1" fmla="*/ 4 h 68"/>
              <a:gd name="T2" fmla="*/ 69 w 82"/>
              <a:gd name="T3" fmla="*/ 0 h 68"/>
              <a:gd name="T4" fmla="*/ 14 w 82"/>
              <a:gd name="T5" fmla="*/ 0 h 68"/>
              <a:gd name="T6" fmla="*/ 4 w 82"/>
              <a:gd name="T7" fmla="*/ 4 h 68"/>
              <a:gd name="T8" fmla="*/ 0 w 82"/>
              <a:gd name="T9" fmla="*/ 14 h 68"/>
              <a:gd name="T10" fmla="*/ 0 w 82"/>
              <a:gd name="T11" fmla="*/ 55 h 68"/>
              <a:gd name="T12" fmla="*/ 4 w 82"/>
              <a:gd name="T13" fmla="*/ 64 h 68"/>
              <a:gd name="T14" fmla="*/ 14 w 82"/>
              <a:gd name="T15" fmla="*/ 68 h 68"/>
              <a:gd name="T16" fmla="*/ 69 w 82"/>
              <a:gd name="T17" fmla="*/ 68 h 68"/>
              <a:gd name="T18" fmla="*/ 78 w 82"/>
              <a:gd name="T19" fmla="*/ 64 h 68"/>
              <a:gd name="T20" fmla="*/ 82 w 82"/>
              <a:gd name="T21" fmla="*/ 55 h 68"/>
              <a:gd name="T22" fmla="*/ 82 w 82"/>
              <a:gd name="T23" fmla="*/ 14 h 68"/>
              <a:gd name="T24" fmla="*/ 78 w 82"/>
              <a:gd name="T25" fmla="*/ 4 h 68"/>
              <a:gd name="T26" fmla="*/ 78 w 82"/>
              <a:gd name="T27" fmla="*/ 4 h 68"/>
              <a:gd name="T28" fmla="*/ 78 w 82"/>
              <a:gd name="T2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68">
                <a:moveTo>
                  <a:pt x="78" y="4"/>
                </a:moveTo>
                <a:cubicBezTo>
                  <a:pt x="76" y="1"/>
                  <a:pt x="72" y="0"/>
                  <a:pt x="69" y="0"/>
                </a:cubicBezTo>
                <a:cubicBezTo>
                  <a:pt x="14" y="0"/>
                  <a:pt x="14" y="0"/>
                  <a:pt x="14" y="0"/>
                </a:cubicBezTo>
                <a:cubicBezTo>
                  <a:pt x="10" y="0"/>
                  <a:pt x="7" y="1"/>
                  <a:pt x="4" y="4"/>
                </a:cubicBezTo>
                <a:cubicBezTo>
                  <a:pt x="2" y="7"/>
                  <a:pt x="0" y="10"/>
                  <a:pt x="0" y="14"/>
                </a:cubicBezTo>
                <a:cubicBezTo>
                  <a:pt x="0" y="55"/>
                  <a:pt x="0" y="55"/>
                  <a:pt x="0" y="55"/>
                </a:cubicBezTo>
                <a:cubicBezTo>
                  <a:pt x="0" y="58"/>
                  <a:pt x="2" y="62"/>
                  <a:pt x="4" y="64"/>
                </a:cubicBezTo>
                <a:cubicBezTo>
                  <a:pt x="7" y="67"/>
                  <a:pt x="10" y="68"/>
                  <a:pt x="14" y="68"/>
                </a:cubicBezTo>
                <a:cubicBezTo>
                  <a:pt x="69" y="68"/>
                  <a:pt x="69" y="68"/>
                  <a:pt x="69" y="68"/>
                </a:cubicBezTo>
                <a:cubicBezTo>
                  <a:pt x="72" y="68"/>
                  <a:pt x="76" y="67"/>
                  <a:pt x="78" y="64"/>
                </a:cubicBezTo>
                <a:cubicBezTo>
                  <a:pt x="81" y="62"/>
                  <a:pt x="82" y="58"/>
                  <a:pt x="82" y="55"/>
                </a:cubicBezTo>
                <a:cubicBezTo>
                  <a:pt x="82" y="14"/>
                  <a:pt x="82" y="14"/>
                  <a:pt x="82" y="14"/>
                </a:cubicBezTo>
                <a:cubicBezTo>
                  <a:pt x="82" y="10"/>
                  <a:pt x="81" y="7"/>
                  <a:pt x="78" y="4"/>
                </a:cubicBezTo>
                <a:close/>
                <a:moveTo>
                  <a:pt x="78" y="4"/>
                </a:moveTo>
                <a:cubicBezTo>
                  <a:pt x="78" y="4"/>
                  <a:pt x="78" y="4"/>
                  <a:pt x="78" y="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86" name="Freeform 228"/>
          <p:cNvSpPr>
            <a:spLocks noEditPoints="1"/>
          </p:cNvSpPr>
          <p:nvPr/>
        </p:nvSpPr>
        <p:spPr bwMode="auto">
          <a:xfrm>
            <a:off x="3327402" y="1460501"/>
            <a:ext cx="80963" cy="66675"/>
          </a:xfrm>
          <a:custGeom>
            <a:avLst/>
            <a:gdLst>
              <a:gd name="T0" fmla="*/ 69 w 82"/>
              <a:gd name="T1" fmla="*/ 0 h 68"/>
              <a:gd name="T2" fmla="*/ 14 w 82"/>
              <a:gd name="T3" fmla="*/ 0 h 68"/>
              <a:gd name="T4" fmla="*/ 4 w 82"/>
              <a:gd name="T5" fmla="*/ 4 h 68"/>
              <a:gd name="T6" fmla="*/ 0 w 82"/>
              <a:gd name="T7" fmla="*/ 14 h 68"/>
              <a:gd name="T8" fmla="*/ 0 w 82"/>
              <a:gd name="T9" fmla="*/ 55 h 68"/>
              <a:gd name="T10" fmla="*/ 4 w 82"/>
              <a:gd name="T11" fmla="*/ 64 h 68"/>
              <a:gd name="T12" fmla="*/ 14 w 82"/>
              <a:gd name="T13" fmla="*/ 68 h 68"/>
              <a:gd name="T14" fmla="*/ 69 w 82"/>
              <a:gd name="T15" fmla="*/ 68 h 68"/>
              <a:gd name="T16" fmla="*/ 78 w 82"/>
              <a:gd name="T17" fmla="*/ 64 h 68"/>
              <a:gd name="T18" fmla="*/ 82 w 82"/>
              <a:gd name="T19" fmla="*/ 55 h 68"/>
              <a:gd name="T20" fmla="*/ 82 w 82"/>
              <a:gd name="T21" fmla="*/ 14 h 68"/>
              <a:gd name="T22" fmla="*/ 78 w 82"/>
              <a:gd name="T23" fmla="*/ 4 h 68"/>
              <a:gd name="T24" fmla="*/ 69 w 82"/>
              <a:gd name="T25" fmla="*/ 0 h 68"/>
              <a:gd name="T26" fmla="*/ 69 w 82"/>
              <a:gd name="T27" fmla="*/ 0 h 68"/>
              <a:gd name="T28" fmla="*/ 69 w 82"/>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68">
                <a:moveTo>
                  <a:pt x="69" y="0"/>
                </a:moveTo>
                <a:cubicBezTo>
                  <a:pt x="14" y="0"/>
                  <a:pt x="14" y="0"/>
                  <a:pt x="14" y="0"/>
                </a:cubicBezTo>
                <a:cubicBezTo>
                  <a:pt x="10" y="0"/>
                  <a:pt x="7" y="1"/>
                  <a:pt x="4" y="4"/>
                </a:cubicBezTo>
                <a:cubicBezTo>
                  <a:pt x="2" y="7"/>
                  <a:pt x="0" y="10"/>
                  <a:pt x="0" y="14"/>
                </a:cubicBezTo>
                <a:cubicBezTo>
                  <a:pt x="0" y="55"/>
                  <a:pt x="0" y="55"/>
                  <a:pt x="0" y="55"/>
                </a:cubicBezTo>
                <a:cubicBezTo>
                  <a:pt x="0" y="59"/>
                  <a:pt x="2" y="62"/>
                  <a:pt x="4" y="64"/>
                </a:cubicBezTo>
                <a:cubicBezTo>
                  <a:pt x="7" y="67"/>
                  <a:pt x="10" y="68"/>
                  <a:pt x="14" y="68"/>
                </a:cubicBezTo>
                <a:cubicBezTo>
                  <a:pt x="69" y="68"/>
                  <a:pt x="69" y="68"/>
                  <a:pt x="69" y="68"/>
                </a:cubicBezTo>
                <a:cubicBezTo>
                  <a:pt x="72" y="68"/>
                  <a:pt x="76" y="67"/>
                  <a:pt x="78" y="64"/>
                </a:cubicBezTo>
                <a:cubicBezTo>
                  <a:pt x="81" y="62"/>
                  <a:pt x="82" y="59"/>
                  <a:pt x="82" y="55"/>
                </a:cubicBezTo>
                <a:cubicBezTo>
                  <a:pt x="82" y="14"/>
                  <a:pt x="82" y="14"/>
                  <a:pt x="82" y="14"/>
                </a:cubicBezTo>
                <a:cubicBezTo>
                  <a:pt x="82" y="10"/>
                  <a:pt x="81" y="7"/>
                  <a:pt x="78" y="4"/>
                </a:cubicBezTo>
                <a:cubicBezTo>
                  <a:pt x="76" y="1"/>
                  <a:pt x="72" y="0"/>
                  <a:pt x="69" y="0"/>
                </a:cubicBezTo>
                <a:close/>
                <a:moveTo>
                  <a:pt x="69" y="0"/>
                </a:moveTo>
                <a:cubicBezTo>
                  <a:pt x="69" y="0"/>
                  <a:pt x="69" y="0"/>
                  <a:pt x="69"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87" name="Freeform 229"/>
          <p:cNvSpPr>
            <a:spLocks noEditPoints="1"/>
          </p:cNvSpPr>
          <p:nvPr/>
        </p:nvSpPr>
        <p:spPr bwMode="auto">
          <a:xfrm>
            <a:off x="2366963" y="1457326"/>
            <a:ext cx="38100" cy="71438"/>
          </a:xfrm>
          <a:custGeom>
            <a:avLst/>
            <a:gdLst>
              <a:gd name="T0" fmla="*/ 4 w 40"/>
              <a:gd name="T1" fmla="*/ 73 h 73"/>
              <a:gd name="T2" fmla="*/ 6 w 40"/>
              <a:gd name="T3" fmla="*/ 72 h 73"/>
              <a:gd name="T4" fmla="*/ 39 w 40"/>
              <a:gd name="T5" fmla="*/ 39 h 73"/>
              <a:gd name="T6" fmla="*/ 40 w 40"/>
              <a:gd name="T7" fmla="*/ 36 h 73"/>
              <a:gd name="T8" fmla="*/ 39 w 40"/>
              <a:gd name="T9" fmla="*/ 34 h 73"/>
              <a:gd name="T10" fmla="*/ 6 w 40"/>
              <a:gd name="T11" fmla="*/ 1 h 73"/>
              <a:gd name="T12" fmla="*/ 4 w 40"/>
              <a:gd name="T13" fmla="*/ 0 h 73"/>
              <a:gd name="T14" fmla="*/ 1 w 40"/>
              <a:gd name="T15" fmla="*/ 1 h 73"/>
              <a:gd name="T16" fmla="*/ 0 w 40"/>
              <a:gd name="T17" fmla="*/ 4 h 73"/>
              <a:gd name="T18" fmla="*/ 0 w 40"/>
              <a:gd name="T19" fmla="*/ 69 h 73"/>
              <a:gd name="T20" fmla="*/ 1 w 40"/>
              <a:gd name="T21" fmla="*/ 72 h 73"/>
              <a:gd name="T22" fmla="*/ 4 w 40"/>
              <a:gd name="T23" fmla="*/ 73 h 73"/>
              <a:gd name="T24" fmla="*/ 4 w 40"/>
              <a:gd name="T25" fmla="*/ 73 h 73"/>
              <a:gd name="T26" fmla="*/ 4 w 40"/>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73">
                <a:moveTo>
                  <a:pt x="4" y="73"/>
                </a:moveTo>
                <a:cubicBezTo>
                  <a:pt x="5" y="73"/>
                  <a:pt x="6" y="72"/>
                  <a:pt x="6" y="72"/>
                </a:cubicBezTo>
                <a:cubicBezTo>
                  <a:pt x="39" y="39"/>
                  <a:pt x="39" y="39"/>
                  <a:pt x="39" y="39"/>
                </a:cubicBezTo>
                <a:cubicBezTo>
                  <a:pt x="40" y="38"/>
                  <a:pt x="40" y="37"/>
                  <a:pt x="40" y="36"/>
                </a:cubicBezTo>
                <a:cubicBezTo>
                  <a:pt x="40" y="35"/>
                  <a:pt x="40" y="34"/>
                  <a:pt x="39" y="34"/>
                </a:cubicBezTo>
                <a:cubicBezTo>
                  <a:pt x="6" y="1"/>
                  <a:pt x="6" y="1"/>
                  <a:pt x="6" y="1"/>
                </a:cubicBezTo>
                <a:cubicBezTo>
                  <a:pt x="6" y="0"/>
                  <a:pt x="5" y="0"/>
                  <a:pt x="4" y="0"/>
                </a:cubicBezTo>
                <a:cubicBezTo>
                  <a:pt x="3" y="0"/>
                  <a:pt x="2" y="0"/>
                  <a:pt x="1" y="1"/>
                </a:cubicBezTo>
                <a:cubicBezTo>
                  <a:pt x="0" y="2"/>
                  <a:pt x="0" y="3"/>
                  <a:pt x="0" y="4"/>
                </a:cubicBezTo>
                <a:cubicBezTo>
                  <a:pt x="0" y="69"/>
                  <a:pt x="0" y="69"/>
                  <a:pt x="0" y="69"/>
                </a:cubicBezTo>
                <a:cubicBezTo>
                  <a:pt x="0" y="70"/>
                  <a:pt x="0" y="71"/>
                  <a:pt x="1" y="72"/>
                </a:cubicBezTo>
                <a:cubicBezTo>
                  <a:pt x="2" y="72"/>
                  <a:pt x="3" y="73"/>
                  <a:pt x="4" y="73"/>
                </a:cubicBezTo>
                <a:close/>
                <a:moveTo>
                  <a:pt x="4" y="73"/>
                </a:moveTo>
                <a:cubicBezTo>
                  <a:pt x="4" y="73"/>
                  <a:pt x="4" y="73"/>
                  <a:pt x="4" y="7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88" name="Freeform 230"/>
          <p:cNvSpPr>
            <a:spLocks noEditPoints="1"/>
          </p:cNvSpPr>
          <p:nvPr/>
        </p:nvSpPr>
        <p:spPr bwMode="auto">
          <a:xfrm>
            <a:off x="2366963" y="1543052"/>
            <a:ext cx="200025" cy="28575"/>
          </a:xfrm>
          <a:custGeom>
            <a:avLst/>
            <a:gdLst>
              <a:gd name="T0" fmla="*/ 200 w 204"/>
              <a:gd name="T1" fmla="*/ 0 h 29"/>
              <a:gd name="T2" fmla="*/ 4 w 204"/>
              <a:gd name="T3" fmla="*/ 0 h 29"/>
              <a:gd name="T4" fmla="*/ 1 w 204"/>
              <a:gd name="T5" fmla="*/ 1 h 29"/>
              <a:gd name="T6" fmla="*/ 0 w 204"/>
              <a:gd name="T7" fmla="*/ 4 h 29"/>
              <a:gd name="T8" fmla="*/ 0 w 204"/>
              <a:gd name="T9" fmla="*/ 26 h 29"/>
              <a:gd name="T10" fmla="*/ 1 w 204"/>
              <a:gd name="T11" fmla="*/ 28 h 29"/>
              <a:gd name="T12" fmla="*/ 4 w 204"/>
              <a:gd name="T13" fmla="*/ 29 h 29"/>
              <a:gd name="T14" fmla="*/ 200 w 204"/>
              <a:gd name="T15" fmla="*/ 29 h 29"/>
              <a:gd name="T16" fmla="*/ 203 w 204"/>
              <a:gd name="T17" fmla="*/ 28 h 29"/>
              <a:gd name="T18" fmla="*/ 204 w 204"/>
              <a:gd name="T19" fmla="*/ 26 h 29"/>
              <a:gd name="T20" fmla="*/ 204 w 204"/>
              <a:gd name="T21" fmla="*/ 4 h 29"/>
              <a:gd name="T22" fmla="*/ 203 w 204"/>
              <a:gd name="T23" fmla="*/ 1 h 29"/>
              <a:gd name="T24" fmla="*/ 200 w 204"/>
              <a:gd name="T25" fmla="*/ 0 h 29"/>
              <a:gd name="T26" fmla="*/ 200 w 204"/>
              <a:gd name="T27" fmla="*/ 0 h 29"/>
              <a:gd name="T28" fmla="*/ 200 w 20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0" y="0"/>
                </a:moveTo>
                <a:cubicBezTo>
                  <a:pt x="4" y="0"/>
                  <a:pt x="4" y="0"/>
                  <a:pt x="4" y="0"/>
                </a:cubicBezTo>
                <a:cubicBezTo>
                  <a:pt x="3" y="0"/>
                  <a:pt x="2" y="1"/>
                  <a:pt x="1" y="1"/>
                </a:cubicBezTo>
                <a:cubicBezTo>
                  <a:pt x="0" y="2"/>
                  <a:pt x="0" y="3"/>
                  <a:pt x="0" y="4"/>
                </a:cubicBezTo>
                <a:cubicBezTo>
                  <a:pt x="0" y="26"/>
                  <a:pt x="0" y="26"/>
                  <a:pt x="0" y="26"/>
                </a:cubicBezTo>
                <a:cubicBezTo>
                  <a:pt x="0" y="27"/>
                  <a:pt x="0" y="27"/>
                  <a:pt x="1" y="28"/>
                </a:cubicBezTo>
                <a:cubicBezTo>
                  <a:pt x="2" y="29"/>
                  <a:pt x="3" y="29"/>
                  <a:pt x="4" y="29"/>
                </a:cubicBezTo>
                <a:cubicBezTo>
                  <a:pt x="200" y="29"/>
                  <a:pt x="200" y="29"/>
                  <a:pt x="200" y="29"/>
                </a:cubicBezTo>
                <a:cubicBezTo>
                  <a:pt x="201" y="29"/>
                  <a:pt x="202" y="29"/>
                  <a:pt x="203" y="28"/>
                </a:cubicBezTo>
                <a:cubicBezTo>
                  <a:pt x="203" y="27"/>
                  <a:pt x="204" y="27"/>
                  <a:pt x="204" y="26"/>
                </a:cubicBezTo>
                <a:cubicBezTo>
                  <a:pt x="204" y="4"/>
                  <a:pt x="204" y="4"/>
                  <a:pt x="204" y="4"/>
                </a:cubicBezTo>
                <a:cubicBezTo>
                  <a:pt x="204" y="3"/>
                  <a:pt x="203" y="2"/>
                  <a:pt x="203" y="1"/>
                </a:cubicBezTo>
                <a:cubicBezTo>
                  <a:pt x="202" y="1"/>
                  <a:pt x="201"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89" name="Freeform 231"/>
          <p:cNvSpPr>
            <a:spLocks noEditPoints="1"/>
          </p:cNvSpPr>
          <p:nvPr/>
        </p:nvSpPr>
        <p:spPr bwMode="auto">
          <a:xfrm>
            <a:off x="2438401" y="1500188"/>
            <a:ext cx="128588" cy="28575"/>
          </a:xfrm>
          <a:custGeom>
            <a:avLst/>
            <a:gdLst>
              <a:gd name="T0" fmla="*/ 127 w 131"/>
              <a:gd name="T1" fmla="*/ 0 h 29"/>
              <a:gd name="T2" fmla="*/ 3 w 131"/>
              <a:gd name="T3" fmla="*/ 0 h 29"/>
              <a:gd name="T4" fmla="*/ 1 w 131"/>
              <a:gd name="T5" fmla="*/ 1 h 29"/>
              <a:gd name="T6" fmla="*/ 0 w 131"/>
              <a:gd name="T7" fmla="*/ 3 h 29"/>
              <a:gd name="T8" fmla="*/ 0 w 131"/>
              <a:gd name="T9" fmla="*/ 25 h 29"/>
              <a:gd name="T10" fmla="*/ 1 w 131"/>
              <a:gd name="T11" fmla="*/ 28 h 29"/>
              <a:gd name="T12" fmla="*/ 3 w 131"/>
              <a:gd name="T13" fmla="*/ 29 h 29"/>
              <a:gd name="T14" fmla="*/ 127 w 131"/>
              <a:gd name="T15" fmla="*/ 29 h 29"/>
              <a:gd name="T16" fmla="*/ 130 w 131"/>
              <a:gd name="T17" fmla="*/ 28 h 29"/>
              <a:gd name="T18" fmla="*/ 131 w 131"/>
              <a:gd name="T19" fmla="*/ 25 h 29"/>
              <a:gd name="T20" fmla="*/ 131 w 131"/>
              <a:gd name="T21" fmla="*/ 3 h 29"/>
              <a:gd name="T22" fmla="*/ 130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2" y="0"/>
                  <a:pt x="1" y="1"/>
                </a:cubicBezTo>
                <a:cubicBezTo>
                  <a:pt x="0" y="1"/>
                  <a:pt x="0" y="2"/>
                  <a:pt x="0" y="3"/>
                </a:cubicBezTo>
                <a:cubicBezTo>
                  <a:pt x="0" y="25"/>
                  <a:pt x="0" y="25"/>
                  <a:pt x="0" y="25"/>
                </a:cubicBezTo>
                <a:cubicBezTo>
                  <a:pt x="0" y="26"/>
                  <a:pt x="0" y="27"/>
                  <a:pt x="1" y="28"/>
                </a:cubicBezTo>
                <a:cubicBezTo>
                  <a:pt x="2" y="28"/>
                  <a:pt x="2" y="29"/>
                  <a:pt x="3" y="29"/>
                </a:cubicBezTo>
                <a:cubicBezTo>
                  <a:pt x="127" y="29"/>
                  <a:pt x="127" y="29"/>
                  <a:pt x="127" y="29"/>
                </a:cubicBezTo>
                <a:cubicBezTo>
                  <a:pt x="128" y="29"/>
                  <a:pt x="129" y="28"/>
                  <a:pt x="130" y="28"/>
                </a:cubicBezTo>
                <a:cubicBezTo>
                  <a:pt x="130" y="27"/>
                  <a:pt x="131" y="26"/>
                  <a:pt x="131" y="25"/>
                </a:cubicBezTo>
                <a:cubicBezTo>
                  <a:pt x="131" y="3"/>
                  <a:pt x="131" y="3"/>
                  <a:pt x="131" y="3"/>
                </a:cubicBezTo>
                <a:cubicBezTo>
                  <a:pt x="131" y="2"/>
                  <a:pt x="130" y="1"/>
                  <a:pt x="130" y="1"/>
                </a:cubicBezTo>
                <a:cubicBezTo>
                  <a:pt x="129" y="0"/>
                  <a:pt x="128" y="0"/>
                  <a:pt x="127" y="0"/>
                </a:cubicBezTo>
                <a:close/>
                <a:moveTo>
                  <a:pt x="127" y="0"/>
                </a:moveTo>
                <a:cubicBezTo>
                  <a:pt x="127" y="0"/>
                  <a:pt x="127" y="0"/>
                  <a:pt x="12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90" name="Freeform 232"/>
          <p:cNvSpPr>
            <a:spLocks noEditPoints="1"/>
          </p:cNvSpPr>
          <p:nvPr/>
        </p:nvSpPr>
        <p:spPr bwMode="auto">
          <a:xfrm>
            <a:off x="2438401" y="1457327"/>
            <a:ext cx="128588" cy="28575"/>
          </a:xfrm>
          <a:custGeom>
            <a:avLst/>
            <a:gdLst>
              <a:gd name="T0" fmla="*/ 127 w 131"/>
              <a:gd name="T1" fmla="*/ 0 h 29"/>
              <a:gd name="T2" fmla="*/ 3 w 131"/>
              <a:gd name="T3" fmla="*/ 0 h 29"/>
              <a:gd name="T4" fmla="*/ 1 w 131"/>
              <a:gd name="T5" fmla="*/ 1 h 29"/>
              <a:gd name="T6" fmla="*/ 0 w 131"/>
              <a:gd name="T7" fmla="*/ 4 h 29"/>
              <a:gd name="T8" fmla="*/ 0 w 131"/>
              <a:gd name="T9" fmla="*/ 25 h 29"/>
              <a:gd name="T10" fmla="*/ 1 w 131"/>
              <a:gd name="T11" fmla="*/ 28 h 29"/>
              <a:gd name="T12" fmla="*/ 3 w 131"/>
              <a:gd name="T13" fmla="*/ 29 h 29"/>
              <a:gd name="T14" fmla="*/ 127 w 131"/>
              <a:gd name="T15" fmla="*/ 29 h 29"/>
              <a:gd name="T16" fmla="*/ 130 w 131"/>
              <a:gd name="T17" fmla="*/ 28 h 29"/>
              <a:gd name="T18" fmla="*/ 131 w 131"/>
              <a:gd name="T19" fmla="*/ 25 h 29"/>
              <a:gd name="T20" fmla="*/ 131 w 131"/>
              <a:gd name="T21" fmla="*/ 4 h 29"/>
              <a:gd name="T22" fmla="*/ 130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127" y="29"/>
                  <a:pt x="127" y="29"/>
                  <a:pt x="127" y="29"/>
                </a:cubicBezTo>
                <a:cubicBezTo>
                  <a:pt x="128" y="29"/>
                  <a:pt x="129" y="29"/>
                  <a:pt x="130" y="28"/>
                </a:cubicBezTo>
                <a:cubicBezTo>
                  <a:pt x="130" y="27"/>
                  <a:pt x="131" y="26"/>
                  <a:pt x="131" y="25"/>
                </a:cubicBezTo>
                <a:cubicBezTo>
                  <a:pt x="131" y="4"/>
                  <a:pt x="131" y="4"/>
                  <a:pt x="131" y="4"/>
                </a:cubicBezTo>
                <a:cubicBezTo>
                  <a:pt x="131" y="3"/>
                  <a:pt x="130" y="2"/>
                  <a:pt x="130" y="1"/>
                </a:cubicBezTo>
                <a:cubicBezTo>
                  <a:pt x="129" y="0"/>
                  <a:pt x="128" y="0"/>
                  <a:pt x="127" y="0"/>
                </a:cubicBezTo>
                <a:close/>
                <a:moveTo>
                  <a:pt x="127" y="0"/>
                </a:moveTo>
                <a:cubicBezTo>
                  <a:pt x="127" y="0"/>
                  <a:pt x="127" y="0"/>
                  <a:pt x="12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91" name="Freeform 233"/>
          <p:cNvSpPr>
            <a:spLocks noEditPoints="1"/>
          </p:cNvSpPr>
          <p:nvPr/>
        </p:nvSpPr>
        <p:spPr bwMode="auto">
          <a:xfrm>
            <a:off x="2366963" y="1414463"/>
            <a:ext cx="200025" cy="28575"/>
          </a:xfrm>
          <a:custGeom>
            <a:avLst/>
            <a:gdLst>
              <a:gd name="T0" fmla="*/ 203 w 204"/>
              <a:gd name="T1" fmla="*/ 1 h 29"/>
              <a:gd name="T2" fmla="*/ 200 w 204"/>
              <a:gd name="T3" fmla="*/ 0 h 29"/>
              <a:gd name="T4" fmla="*/ 4 w 204"/>
              <a:gd name="T5" fmla="*/ 0 h 29"/>
              <a:gd name="T6" fmla="*/ 1 w 204"/>
              <a:gd name="T7" fmla="*/ 1 h 29"/>
              <a:gd name="T8" fmla="*/ 0 w 204"/>
              <a:gd name="T9" fmla="*/ 4 h 29"/>
              <a:gd name="T10" fmla="*/ 0 w 204"/>
              <a:gd name="T11" fmla="*/ 26 h 29"/>
              <a:gd name="T12" fmla="*/ 1 w 204"/>
              <a:gd name="T13" fmla="*/ 28 h 29"/>
              <a:gd name="T14" fmla="*/ 4 w 204"/>
              <a:gd name="T15" fmla="*/ 29 h 29"/>
              <a:gd name="T16" fmla="*/ 200 w 204"/>
              <a:gd name="T17" fmla="*/ 29 h 29"/>
              <a:gd name="T18" fmla="*/ 203 w 204"/>
              <a:gd name="T19" fmla="*/ 28 h 29"/>
              <a:gd name="T20" fmla="*/ 204 w 204"/>
              <a:gd name="T21" fmla="*/ 26 h 29"/>
              <a:gd name="T22" fmla="*/ 204 w 204"/>
              <a:gd name="T23" fmla="*/ 4 h 29"/>
              <a:gd name="T24" fmla="*/ 203 w 204"/>
              <a:gd name="T25" fmla="*/ 1 h 29"/>
              <a:gd name="T26" fmla="*/ 203 w 204"/>
              <a:gd name="T27" fmla="*/ 1 h 29"/>
              <a:gd name="T28" fmla="*/ 203 w 204"/>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3" y="1"/>
                </a:moveTo>
                <a:cubicBezTo>
                  <a:pt x="202" y="1"/>
                  <a:pt x="201" y="0"/>
                  <a:pt x="200" y="0"/>
                </a:cubicBezTo>
                <a:cubicBezTo>
                  <a:pt x="4" y="0"/>
                  <a:pt x="4" y="0"/>
                  <a:pt x="4" y="0"/>
                </a:cubicBezTo>
                <a:cubicBezTo>
                  <a:pt x="3" y="0"/>
                  <a:pt x="2" y="1"/>
                  <a:pt x="1" y="1"/>
                </a:cubicBezTo>
                <a:cubicBezTo>
                  <a:pt x="0" y="2"/>
                  <a:pt x="0" y="3"/>
                  <a:pt x="0" y="4"/>
                </a:cubicBezTo>
                <a:cubicBezTo>
                  <a:pt x="0" y="26"/>
                  <a:pt x="0" y="26"/>
                  <a:pt x="0" y="26"/>
                </a:cubicBezTo>
                <a:cubicBezTo>
                  <a:pt x="0" y="27"/>
                  <a:pt x="0" y="28"/>
                  <a:pt x="1" y="28"/>
                </a:cubicBezTo>
                <a:cubicBezTo>
                  <a:pt x="2" y="29"/>
                  <a:pt x="3" y="29"/>
                  <a:pt x="4" y="29"/>
                </a:cubicBezTo>
                <a:cubicBezTo>
                  <a:pt x="200" y="29"/>
                  <a:pt x="200" y="29"/>
                  <a:pt x="200" y="29"/>
                </a:cubicBezTo>
                <a:cubicBezTo>
                  <a:pt x="201" y="29"/>
                  <a:pt x="202" y="29"/>
                  <a:pt x="203" y="28"/>
                </a:cubicBezTo>
                <a:cubicBezTo>
                  <a:pt x="203" y="28"/>
                  <a:pt x="204" y="27"/>
                  <a:pt x="204" y="26"/>
                </a:cubicBezTo>
                <a:cubicBezTo>
                  <a:pt x="204" y="4"/>
                  <a:pt x="204" y="4"/>
                  <a:pt x="204" y="4"/>
                </a:cubicBezTo>
                <a:cubicBezTo>
                  <a:pt x="204" y="3"/>
                  <a:pt x="203" y="2"/>
                  <a:pt x="203" y="1"/>
                </a:cubicBezTo>
                <a:close/>
                <a:moveTo>
                  <a:pt x="203" y="1"/>
                </a:moveTo>
                <a:cubicBezTo>
                  <a:pt x="203" y="1"/>
                  <a:pt x="203" y="1"/>
                  <a:pt x="203"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92" name="Freeform 234"/>
          <p:cNvSpPr>
            <a:spLocks noEditPoints="1"/>
          </p:cNvSpPr>
          <p:nvPr/>
        </p:nvSpPr>
        <p:spPr bwMode="auto">
          <a:xfrm>
            <a:off x="2095502" y="1558927"/>
            <a:ext cx="200025" cy="28575"/>
          </a:xfrm>
          <a:custGeom>
            <a:avLst/>
            <a:gdLst>
              <a:gd name="T0" fmla="*/ 200 w 204"/>
              <a:gd name="T1" fmla="*/ 0 h 29"/>
              <a:gd name="T2" fmla="*/ 4 w 204"/>
              <a:gd name="T3" fmla="*/ 0 h 29"/>
              <a:gd name="T4" fmla="*/ 1 w 204"/>
              <a:gd name="T5" fmla="*/ 1 h 29"/>
              <a:gd name="T6" fmla="*/ 0 w 204"/>
              <a:gd name="T7" fmla="*/ 3 h 29"/>
              <a:gd name="T8" fmla="*/ 0 w 204"/>
              <a:gd name="T9" fmla="*/ 25 h 29"/>
              <a:gd name="T10" fmla="*/ 1 w 204"/>
              <a:gd name="T11" fmla="*/ 28 h 29"/>
              <a:gd name="T12" fmla="*/ 4 w 204"/>
              <a:gd name="T13" fmla="*/ 29 h 29"/>
              <a:gd name="T14" fmla="*/ 200 w 204"/>
              <a:gd name="T15" fmla="*/ 29 h 29"/>
              <a:gd name="T16" fmla="*/ 202 w 204"/>
              <a:gd name="T17" fmla="*/ 28 h 29"/>
              <a:gd name="T18" fmla="*/ 204 w 204"/>
              <a:gd name="T19" fmla="*/ 25 h 29"/>
              <a:gd name="T20" fmla="*/ 204 w 204"/>
              <a:gd name="T21" fmla="*/ 3 h 29"/>
              <a:gd name="T22" fmla="*/ 202 w 204"/>
              <a:gd name="T23" fmla="*/ 1 h 29"/>
              <a:gd name="T24" fmla="*/ 200 w 204"/>
              <a:gd name="T25" fmla="*/ 0 h 29"/>
              <a:gd name="T26" fmla="*/ 200 w 204"/>
              <a:gd name="T27" fmla="*/ 0 h 29"/>
              <a:gd name="T28" fmla="*/ 200 w 20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0" y="0"/>
                </a:move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8"/>
                  <a:pt x="3" y="29"/>
                  <a:pt x="4" y="29"/>
                </a:cubicBezTo>
                <a:cubicBezTo>
                  <a:pt x="200" y="29"/>
                  <a:pt x="200" y="29"/>
                  <a:pt x="200" y="29"/>
                </a:cubicBezTo>
                <a:cubicBezTo>
                  <a:pt x="201" y="29"/>
                  <a:pt x="202" y="28"/>
                  <a:pt x="202" y="28"/>
                </a:cubicBezTo>
                <a:cubicBezTo>
                  <a:pt x="203" y="27"/>
                  <a:pt x="204" y="26"/>
                  <a:pt x="204" y="25"/>
                </a:cubicBezTo>
                <a:cubicBezTo>
                  <a:pt x="204" y="3"/>
                  <a:pt x="204" y="3"/>
                  <a:pt x="204" y="3"/>
                </a:cubicBezTo>
                <a:cubicBezTo>
                  <a:pt x="204" y="2"/>
                  <a:pt x="203" y="1"/>
                  <a:pt x="202" y="1"/>
                </a:cubicBezTo>
                <a:cubicBezTo>
                  <a:pt x="202" y="0"/>
                  <a:pt x="201" y="0"/>
                  <a:pt x="200" y="0"/>
                </a:cubicBezTo>
                <a:close/>
                <a:moveTo>
                  <a:pt x="200" y="0"/>
                </a:moveTo>
                <a:cubicBezTo>
                  <a:pt x="200" y="0"/>
                  <a:pt x="200" y="0"/>
                  <a:pt x="20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93" name="Freeform 235"/>
          <p:cNvSpPr>
            <a:spLocks noEditPoints="1"/>
          </p:cNvSpPr>
          <p:nvPr/>
        </p:nvSpPr>
        <p:spPr bwMode="auto">
          <a:xfrm>
            <a:off x="2098677" y="1473202"/>
            <a:ext cx="39688" cy="71438"/>
          </a:xfrm>
          <a:custGeom>
            <a:avLst/>
            <a:gdLst>
              <a:gd name="T0" fmla="*/ 36 w 40"/>
              <a:gd name="T1" fmla="*/ 73 h 73"/>
              <a:gd name="T2" fmla="*/ 39 w 40"/>
              <a:gd name="T3" fmla="*/ 72 h 73"/>
              <a:gd name="T4" fmla="*/ 40 w 40"/>
              <a:gd name="T5" fmla="*/ 69 h 73"/>
              <a:gd name="T6" fmla="*/ 40 w 40"/>
              <a:gd name="T7" fmla="*/ 4 h 73"/>
              <a:gd name="T8" fmla="*/ 39 w 40"/>
              <a:gd name="T9" fmla="*/ 1 h 73"/>
              <a:gd name="T10" fmla="*/ 36 w 40"/>
              <a:gd name="T11" fmla="*/ 0 h 73"/>
              <a:gd name="T12" fmla="*/ 33 w 40"/>
              <a:gd name="T13" fmla="*/ 1 h 73"/>
              <a:gd name="T14" fmla="*/ 1 w 40"/>
              <a:gd name="T15" fmla="*/ 34 h 73"/>
              <a:gd name="T16" fmla="*/ 0 w 40"/>
              <a:gd name="T17" fmla="*/ 37 h 73"/>
              <a:gd name="T18" fmla="*/ 1 w 40"/>
              <a:gd name="T19" fmla="*/ 39 h 73"/>
              <a:gd name="T20" fmla="*/ 33 w 40"/>
              <a:gd name="T21" fmla="*/ 72 h 73"/>
              <a:gd name="T22" fmla="*/ 36 w 40"/>
              <a:gd name="T23" fmla="*/ 73 h 73"/>
              <a:gd name="T24" fmla="*/ 36 w 40"/>
              <a:gd name="T25" fmla="*/ 73 h 73"/>
              <a:gd name="T26" fmla="*/ 36 w 40"/>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73">
                <a:moveTo>
                  <a:pt x="36" y="73"/>
                </a:moveTo>
                <a:cubicBezTo>
                  <a:pt x="37" y="73"/>
                  <a:pt x="38" y="73"/>
                  <a:pt x="39" y="72"/>
                </a:cubicBezTo>
                <a:cubicBezTo>
                  <a:pt x="39" y="71"/>
                  <a:pt x="40" y="70"/>
                  <a:pt x="40" y="69"/>
                </a:cubicBezTo>
                <a:cubicBezTo>
                  <a:pt x="40" y="4"/>
                  <a:pt x="40" y="4"/>
                  <a:pt x="40" y="4"/>
                </a:cubicBezTo>
                <a:cubicBezTo>
                  <a:pt x="40" y="3"/>
                  <a:pt x="39" y="2"/>
                  <a:pt x="39" y="1"/>
                </a:cubicBezTo>
                <a:cubicBezTo>
                  <a:pt x="38" y="1"/>
                  <a:pt x="37" y="0"/>
                  <a:pt x="36" y="0"/>
                </a:cubicBezTo>
                <a:cubicBezTo>
                  <a:pt x="35" y="0"/>
                  <a:pt x="34" y="1"/>
                  <a:pt x="33" y="1"/>
                </a:cubicBezTo>
                <a:cubicBezTo>
                  <a:pt x="1" y="34"/>
                  <a:pt x="1" y="34"/>
                  <a:pt x="1" y="34"/>
                </a:cubicBezTo>
                <a:cubicBezTo>
                  <a:pt x="0" y="35"/>
                  <a:pt x="0" y="36"/>
                  <a:pt x="0" y="37"/>
                </a:cubicBezTo>
                <a:cubicBezTo>
                  <a:pt x="0" y="38"/>
                  <a:pt x="0" y="39"/>
                  <a:pt x="1" y="39"/>
                </a:cubicBezTo>
                <a:cubicBezTo>
                  <a:pt x="33" y="72"/>
                  <a:pt x="33" y="72"/>
                  <a:pt x="33" y="72"/>
                </a:cubicBezTo>
                <a:cubicBezTo>
                  <a:pt x="34" y="73"/>
                  <a:pt x="35" y="73"/>
                  <a:pt x="36" y="73"/>
                </a:cubicBezTo>
                <a:close/>
                <a:moveTo>
                  <a:pt x="36" y="73"/>
                </a:moveTo>
                <a:cubicBezTo>
                  <a:pt x="36" y="73"/>
                  <a:pt x="36" y="73"/>
                  <a:pt x="36" y="7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94" name="Freeform 236"/>
          <p:cNvSpPr>
            <a:spLocks noEditPoints="1"/>
          </p:cNvSpPr>
          <p:nvPr/>
        </p:nvSpPr>
        <p:spPr bwMode="auto">
          <a:xfrm>
            <a:off x="2166939" y="1473202"/>
            <a:ext cx="128588" cy="28575"/>
          </a:xfrm>
          <a:custGeom>
            <a:avLst/>
            <a:gdLst>
              <a:gd name="T0" fmla="*/ 127 w 131"/>
              <a:gd name="T1" fmla="*/ 0 h 29"/>
              <a:gd name="T2" fmla="*/ 3 w 131"/>
              <a:gd name="T3" fmla="*/ 0 h 29"/>
              <a:gd name="T4" fmla="*/ 1 w 131"/>
              <a:gd name="T5" fmla="*/ 1 h 29"/>
              <a:gd name="T6" fmla="*/ 0 w 131"/>
              <a:gd name="T7" fmla="*/ 4 h 29"/>
              <a:gd name="T8" fmla="*/ 0 w 131"/>
              <a:gd name="T9" fmla="*/ 26 h 29"/>
              <a:gd name="T10" fmla="*/ 1 w 131"/>
              <a:gd name="T11" fmla="*/ 28 h 29"/>
              <a:gd name="T12" fmla="*/ 3 w 131"/>
              <a:gd name="T13" fmla="*/ 29 h 29"/>
              <a:gd name="T14" fmla="*/ 127 w 131"/>
              <a:gd name="T15" fmla="*/ 29 h 29"/>
              <a:gd name="T16" fmla="*/ 129 w 131"/>
              <a:gd name="T17" fmla="*/ 28 h 29"/>
              <a:gd name="T18" fmla="*/ 131 w 131"/>
              <a:gd name="T19" fmla="*/ 26 h 29"/>
              <a:gd name="T20" fmla="*/ 131 w 131"/>
              <a:gd name="T21" fmla="*/ 4 h 29"/>
              <a:gd name="T22" fmla="*/ 129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1" y="1"/>
                  <a:pt x="1" y="1"/>
                </a:cubicBezTo>
                <a:cubicBezTo>
                  <a:pt x="0" y="2"/>
                  <a:pt x="0" y="3"/>
                  <a:pt x="0" y="4"/>
                </a:cubicBezTo>
                <a:cubicBezTo>
                  <a:pt x="0" y="26"/>
                  <a:pt x="0" y="26"/>
                  <a:pt x="0" y="26"/>
                </a:cubicBezTo>
                <a:cubicBezTo>
                  <a:pt x="0" y="27"/>
                  <a:pt x="0" y="28"/>
                  <a:pt x="1" y="28"/>
                </a:cubicBezTo>
                <a:cubicBezTo>
                  <a:pt x="1" y="29"/>
                  <a:pt x="2" y="29"/>
                  <a:pt x="3" y="29"/>
                </a:cubicBezTo>
                <a:cubicBezTo>
                  <a:pt x="127" y="29"/>
                  <a:pt x="127" y="29"/>
                  <a:pt x="127" y="29"/>
                </a:cubicBezTo>
                <a:cubicBezTo>
                  <a:pt x="128" y="29"/>
                  <a:pt x="129" y="29"/>
                  <a:pt x="129" y="28"/>
                </a:cubicBezTo>
                <a:cubicBezTo>
                  <a:pt x="130" y="28"/>
                  <a:pt x="131" y="27"/>
                  <a:pt x="131" y="26"/>
                </a:cubicBezTo>
                <a:cubicBezTo>
                  <a:pt x="131" y="4"/>
                  <a:pt x="131" y="4"/>
                  <a:pt x="131" y="4"/>
                </a:cubicBezTo>
                <a:cubicBezTo>
                  <a:pt x="131" y="3"/>
                  <a:pt x="130" y="2"/>
                  <a:pt x="129" y="1"/>
                </a:cubicBezTo>
                <a:cubicBezTo>
                  <a:pt x="129" y="1"/>
                  <a:pt x="128" y="0"/>
                  <a:pt x="127" y="0"/>
                </a:cubicBezTo>
                <a:close/>
                <a:moveTo>
                  <a:pt x="127" y="0"/>
                </a:moveTo>
                <a:cubicBezTo>
                  <a:pt x="127" y="0"/>
                  <a:pt x="127" y="0"/>
                  <a:pt x="12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95" name="Freeform 237"/>
          <p:cNvSpPr>
            <a:spLocks noEditPoints="1"/>
          </p:cNvSpPr>
          <p:nvPr/>
        </p:nvSpPr>
        <p:spPr bwMode="auto">
          <a:xfrm>
            <a:off x="2166939" y="1516064"/>
            <a:ext cx="128588" cy="28575"/>
          </a:xfrm>
          <a:custGeom>
            <a:avLst/>
            <a:gdLst>
              <a:gd name="T0" fmla="*/ 127 w 131"/>
              <a:gd name="T1" fmla="*/ 0 h 29"/>
              <a:gd name="T2" fmla="*/ 3 w 131"/>
              <a:gd name="T3" fmla="*/ 0 h 29"/>
              <a:gd name="T4" fmla="*/ 1 w 131"/>
              <a:gd name="T5" fmla="*/ 1 h 29"/>
              <a:gd name="T6" fmla="*/ 0 w 131"/>
              <a:gd name="T7" fmla="*/ 4 h 29"/>
              <a:gd name="T8" fmla="*/ 0 w 131"/>
              <a:gd name="T9" fmla="*/ 25 h 29"/>
              <a:gd name="T10" fmla="*/ 1 w 131"/>
              <a:gd name="T11" fmla="*/ 28 h 29"/>
              <a:gd name="T12" fmla="*/ 3 w 131"/>
              <a:gd name="T13" fmla="*/ 29 h 29"/>
              <a:gd name="T14" fmla="*/ 127 w 131"/>
              <a:gd name="T15" fmla="*/ 29 h 29"/>
              <a:gd name="T16" fmla="*/ 129 w 131"/>
              <a:gd name="T17" fmla="*/ 28 h 29"/>
              <a:gd name="T18" fmla="*/ 131 w 131"/>
              <a:gd name="T19" fmla="*/ 25 h 29"/>
              <a:gd name="T20" fmla="*/ 131 w 131"/>
              <a:gd name="T21" fmla="*/ 4 h 29"/>
              <a:gd name="T22" fmla="*/ 129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1" y="0"/>
                  <a:pt x="1" y="1"/>
                </a:cubicBezTo>
                <a:cubicBezTo>
                  <a:pt x="0" y="2"/>
                  <a:pt x="0" y="3"/>
                  <a:pt x="0" y="4"/>
                </a:cubicBezTo>
                <a:cubicBezTo>
                  <a:pt x="0" y="25"/>
                  <a:pt x="0" y="25"/>
                  <a:pt x="0" y="25"/>
                </a:cubicBezTo>
                <a:cubicBezTo>
                  <a:pt x="0" y="26"/>
                  <a:pt x="0" y="27"/>
                  <a:pt x="1" y="28"/>
                </a:cubicBezTo>
                <a:cubicBezTo>
                  <a:pt x="1" y="29"/>
                  <a:pt x="2" y="29"/>
                  <a:pt x="3" y="29"/>
                </a:cubicBezTo>
                <a:cubicBezTo>
                  <a:pt x="127" y="29"/>
                  <a:pt x="127" y="29"/>
                  <a:pt x="127" y="29"/>
                </a:cubicBezTo>
                <a:cubicBezTo>
                  <a:pt x="128" y="29"/>
                  <a:pt x="129" y="29"/>
                  <a:pt x="129" y="28"/>
                </a:cubicBezTo>
                <a:cubicBezTo>
                  <a:pt x="130" y="27"/>
                  <a:pt x="131" y="26"/>
                  <a:pt x="131" y="25"/>
                </a:cubicBezTo>
                <a:cubicBezTo>
                  <a:pt x="131" y="4"/>
                  <a:pt x="131" y="4"/>
                  <a:pt x="131" y="4"/>
                </a:cubicBezTo>
                <a:cubicBezTo>
                  <a:pt x="131" y="3"/>
                  <a:pt x="130" y="2"/>
                  <a:pt x="129" y="1"/>
                </a:cubicBezTo>
                <a:cubicBezTo>
                  <a:pt x="129" y="0"/>
                  <a:pt x="128" y="0"/>
                  <a:pt x="127" y="0"/>
                </a:cubicBezTo>
                <a:close/>
                <a:moveTo>
                  <a:pt x="127" y="0"/>
                </a:moveTo>
                <a:cubicBezTo>
                  <a:pt x="127" y="0"/>
                  <a:pt x="127" y="0"/>
                  <a:pt x="12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96" name="Freeform 238"/>
          <p:cNvSpPr>
            <a:spLocks noEditPoints="1"/>
          </p:cNvSpPr>
          <p:nvPr/>
        </p:nvSpPr>
        <p:spPr bwMode="auto">
          <a:xfrm>
            <a:off x="2095502" y="1430339"/>
            <a:ext cx="200025" cy="28575"/>
          </a:xfrm>
          <a:custGeom>
            <a:avLst/>
            <a:gdLst>
              <a:gd name="T0" fmla="*/ 202 w 204"/>
              <a:gd name="T1" fmla="*/ 1 h 29"/>
              <a:gd name="T2" fmla="*/ 200 w 204"/>
              <a:gd name="T3" fmla="*/ 0 h 29"/>
              <a:gd name="T4" fmla="*/ 4 w 204"/>
              <a:gd name="T5" fmla="*/ 0 h 29"/>
              <a:gd name="T6" fmla="*/ 1 w 204"/>
              <a:gd name="T7" fmla="*/ 1 h 29"/>
              <a:gd name="T8" fmla="*/ 0 w 204"/>
              <a:gd name="T9" fmla="*/ 3 h 29"/>
              <a:gd name="T10" fmla="*/ 0 w 204"/>
              <a:gd name="T11" fmla="*/ 25 h 29"/>
              <a:gd name="T12" fmla="*/ 1 w 204"/>
              <a:gd name="T13" fmla="*/ 28 h 29"/>
              <a:gd name="T14" fmla="*/ 4 w 204"/>
              <a:gd name="T15" fmla="*/ 29 h 29"/>
              <a:gd name="T16" fmla="*/ 200 w 204"/>
              <a:gd name="T17" fmla="*/ 29 h 29"/>
              <a:gd name="T18" fmla="*/ 202 w 204"/>
              <a:gd name="T19" fmla="*/ 28 h 29"/>
              <a:gd name="T20" fmla="*/ 204 w 204"/>
              <a:gd name="T21" fmla="*/ 25 h 29"/>
              <a:gd name="T22" fmla="*/ 204 w 204"/>
              <a:gd name="T23" fmla="*/ 3 h 29"/>
              <a:gd name="T24" fmla="*/ 202 w 204"/>
              <a:gd name="T25" fmla="*/ 1 h 29"/>
              <a:gd name="T26" fmla="*/ 202 w 204"/>
              <a:gd name="T27" fmla="*/ 1 h 29"/>
              <a:gd name="T28" fmla="*/ 202 w 204"/>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2" y="1"/>
                </a:moveTo>
                <a:cubicBezTo>
                  <a:pt x="202" y="0"/>
                  <a:pt x="201" y="0"/>
                  <a:pt x="200" y="0"/>
                </a:cubicBez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8"/>
                  <a:pt x="3" y="29"/>
                  <a:pt x="4" y="29"/>
                </a:cubicBezTo>
                <a:cubicBezTo>
                  <a:pt x="200" y="29"/>
                  <a:pt x="200" y="29"/>
                  <a:pt x="200" y="29"/>
                </a:cubicBezTo>
                <a:cubicBezTo>
                  <a:pt x="201" y="29"/>
                  <a:pt x="202" y="28"/>
                  <a:pt x="202" y="28"/>
                </a:cubicBezTo>
                <a:cubicBezTo>
                  <a:pt x="203" y="27"/>
                  <a:pt x="204" y="26"/>
                  <a:pt x="204" y="25"/>
                </a:cubicBezTo>
                <a:cubicBezTo>
                  <a:pt x="204" y="3"/>
                  <a:pt x="204" y="3"/>
                  <a:pt x="204" y="3"/>
                </a:cubicBezTo>
                <a:cubicBezTo>
                  <a:pt x="204" y="2"/>
                  <a:pt x="203" y="1"/>
                  <a:pt x="202" y="1"/>
                </a:cubicBezTo>
                <a:close/>
                <a:moveTo>
                  <a:pt x="202" y="1"/>
                </a:moveTo>
                <a:cubicBezTo>
                  <a:pt x="202" y="1"/>
                  <a:pt x="202" y="1"/>
                  <a:pt x="202"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97" name="Freeform 239"/>
          <p:cNvSpPr>
            <a:spLocks noEditPoints="1"/>
          </p:cNvSpPr>
          <p:nvPr/>
        </p:nvSpPr>
        <p:spPr bwMode="auto">
          <a:xfrm>
            <a:off x="1252538" y="1454152"/>
            <a:ext cx="57150" cy="42863"/>
          </a:xfrm>
          <a:custGeom>
            <a:avLst/>
            <a:gdLst>
              <a:gd name="T0" fmla="*/ 48 w 59"/>
              <a:gd name="T1" fmla="*/ 0 h 43"/>
              <a:gd name="T2" fmla="*/ 11 w 59"/>
              <a:gd name="T3" fmla="*/ 0 h 43"/>
              <a:gd name="T4" fmla="*/ 4 w 59"/>
              <a:gd name="T5" fmla="*/ 3 h 43"/>
              <a:gd name="T6" fmla="*/ 0 w 59"/>
              <a:gd name="T7" fmla="*/ 10 h 43"/>
              <a:gd name="T8" fmla="*/ 0 w 59"/>
              <a:gd name="T9" fmla="*/ 32 h 43"/>
              <a:gd name="T10" fmla="*/ 4 w 59"/>
              <a:gd name="T11" fmla="*/ 40 h 43"/>
              <a:gd name="T12" fmla="*/ 11 w 59"/>
              <a:gd name="T13" fmla="*/ 43 h 43"/>
              <a:gd name="T14" fmla="*/ 48 w 59"/>
              <a:gd name="T15" fmla="*/ 43 h 43"/>
              <a:gd name="T16" fmla="*/ 55 w 59"/>
              <a:gd name="T17" fmla="*/ 40 h 43"/>
              <a:gd name="T18" fmla="*/ 59 w 59"/>
              <a:gd name="T19" fmla="*/ 32 h 43"/>
              <a:gd name="T20" fmla="*/ 59 w 59"/>
              <a:gd name="T21" fmla="*/ 10 h 43"/>
              <a:gd name="T22" fmla="*/ 55 w 59"/>
              <a:gd name="T23" fmla="*/ 3 h 43"/>
              <a:gd name="T24" fmla="*/ 48 w 59"/>
              <a:gd name="T25" fmla="*/ 0 h 43"/>
              <a:gd name="T26" fmla="*/ 48 w 59"/>
              <a:gd name="T27" fmla="*/ 0 h 43"/>
              <a:gd name="T28" fmla="*/ 48 w 5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3">
                <a:moveTo>
                  <a:pt x="48" y="0"/>
                </a:moveTo>
                <a:cubicBezTo>
                  <a:pt x="11" y="0"/>
                  <a:pt x="11" y="0"/>
                  <a:pt x="11" y="0"/>
                </a:cubicBezTo>
                <a:cubicBezTo>
                  <a:pt x="8" y="0"/>
                  <a:pt x="6" y="1"/>
                  <a:pt x="4" y="3"/>
                </a:cubicBezTo>
                <a:cubicBezTo>
                  <a:pt x="2" y="5"/>
                  <a:pt x="0" y="7"/>
                  <a:pt x="0" y="10"/>
                </a:cubicBezTo>
                <a:cubicBezTo>
                  <a:pt x="0" y="32"/>
                  <a:pt x="0" y="32"/>
                  <a:pt x="0" y="32"/>
                </a:cubicBezTo>
                <a:cubicBezTo>
                  <a:pt x="0" y="35"/>
                  <a:pt x="2" y="38"/>
                  <a:pt x="4" y="40"/>
                </a:cubicBezTo>
                <a:cubicBezTo>
                  <a:pt x="6" y="42"/>
                  <a:pt x="8" y="43"/>
                  <a:pt x="11" y="43"/>
                </a:cubicBezTo>
                <a:cubicBezTo>
                  <a:pt x="48" y="43"/>
                  <a:pt x="48" y="43"/>
                  <a:pt x="48" y="43"/>
                </a:cubicBezTo>
                <a:cubicBezTo>
                  <a:pt x="51" y="43"/>
                  <a:pt x="53" y="42"/>
                  <a:pt x="55" y="40"/>
                </a:cubicBezTo>
                <a:cubicBezTo>
                  <a:pt x="58" y="38"/>
                  <a:pt x="59" y="35"/>
                  <a:pt x="59" y="32"/>
                </a:cubicBezTo>
                <a:cubicBezTo>
                  <a:pt x="59" y="10"/>
                  <a:pt x="59" y="10"/>
                  <a:pt x="59" y="10"/>
                </a:cubicBezTo>
                <a:cubicBezTo>
                  <a:pt x="59" y="7"/>
                  <a:pt x="58" y="5"/>
                  <a:pt x="55" y="3"/>
                </a:cubicBezTo>
                <a:cubicBezTo>
                  <a:pt x="53" y="1"/>
                  <a:pt x="51" y="0"/>
                  <a:pt x="48" y="0"/>
                </a:cubicBezTo>
                <a:close/>
                <a:moveTo>
                  <a:pt x="48" y="0"/>
                </a:moveTo>
                <a:cubicBezTo>
                  <a:pt x="48" y="0"/>
                  <a:pt x="48" y="0"/>
                  <a:pt x="48"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98" name="Freeform 240"/>
          <p:cNvSpPr>
            <a:spLocks noEditPoints="1"/>
          </p:cNvSpPr>
          <p:nvPr/>
        </p:nvSpPr>
        <p:spPr bwMode="auto">
          <a:xfrm>
            <a:off x="1252538" y="1397002"/>
            <a:ext cx="57150" cy="42863"/>
          </a:xfrm>
          <a:custGeom>
            <a:avLst/>
            <a:gdLst>
              <a:gd name="T0" fmla="*/ 48 w 59"/>
              <a:gd name="T1" fmla="*/ 0 h 44"/>
              <a:gd name="T2" fmla="*/ 11 w 59"/>
              <a:gd name="T3" fmla="*/ 0 h 44"/>
              <a:gd name="T4" fmla="*/ 4 w 59"/>
              <a:gd name="T5" fmla="*/ 4 h 44"/>
              <a:gd name="T6" fmla="*/ 0 w 59"/>
              <a:gd name="T7" fmla="*/ 11 h 44"/>
              <a:gd name="T8" fmla="*/ 0 w 59"/>
              <a:gd name="T9" fmla="*/ 33 h 44"/>
              <a:gd name="T10" fmla="*/ 4 w 59"/>
              <a:gd name="T11" fmla="*/ 41 h 44"/>
              <a:gd name="T12" fmla="*/ 11 w 59"/>
              <a:gd name="T13" fmla="*/ 44 h 44"/>
              <a:gd name="T14" fmla="*/ 48 w 59"/>
              <a:gd name="T15" fmla="*/ 44 h 44"/>
              <a:gd name="T16" fmla="*/ 55 w 59"/>
              <a:gd name="T17" fmla="*/ 41 h 44"/>
              <a:gd name="T18" fmla="*/ 59 w 59"/>
              <a:gd name="T19" fmla="*/ 33 h 44"/>
              <a:gd name="T20" fmla="*/ 59 w 59"/>
              <a:gd name="T21" fmla="*/ 11 h 44"/>
              <a:gd name="T22" fmla="*/ 55 w 59"/>
              <a:gd name="T23" fmla="*/ 4 h 44"/>
              <a:gd name="T24" fmla="*/ 48 w 59"/>
              <a:gd name="T25" fmla="*/ 0 h 44"/>
              <a:gd name="T26" fmla="*/ 48 w 59"/>
              <a:gd name="T27" fmla="*/ 0 h 44"/>
              <a:gd name="T28" fmla="*/ 48 w 59"/>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4">
                <a:moveTo>
                  <a:pt x="48" y="0"/>
                </a:moveTo>
                <a:cubicBezTo>
                  <a:pt x="11" y="0"/>
                  <a:pt x="11" y="0"/>
                  <a:pt x="11" y="0"/>
                </a:cubicBezTo>
                <a:cubicBezTo>
                  <a:pt x="8" y="0"/>
                  <a:pt x="6" y="1"/>
                  <a:pt x="4" y="4"/>
                </a:cubicBezTo>
                <a:cubicBezTo>
                  <a:pt x="2" y="6"/>
                  <a:pt x="0" y="8"/>
                  <a:pt x="0" y="11"/>
                </a:cubicBezTo>
                <a:cubicBezTo>
                  <a:pt x="0" y="33"/>
                  <a:pt x="0" y="33"/>
                  <a:pt x="0" y="33"/>
                </a:cubicBezTo>
                <a:cubicBezTo>
                  <a:pt x="0" y="36"/>
                  <a:pt x="2" y="39"/>
                  <a:pt x="4" y="41"/>
                </a:cubicBezTo>
                <a:cubicBezTo>
                  <a:pt x="6" y="43"/>
                  <a:pt x="8" y="44"/>
                  <a:pt x="11" y="44"/>
                </a:cubicBezTo>
                <a:cubicBezTo>
                  <a:pt x="48" y="44"/>
                  <a:pt x="48" y="44"/>
                  <a:pt x="48" y="44"/>
                </a:cubicBezTo>
                <a:cubicBezTo>
                  <a:pt x="51" y="44"/>
                  <a:pt x="53" y="43"/>
                  <a:pt x="55" y="41"/>
                </a:cubicBezTo>
                <a:cubicBezTo>
                  <a:pt x="58" y="39"/>
                  <a:pt x="59" y="36"/>
                  <a:pt x="59" y="33"/>
                </a:cubicBezTo>
                <a:cubicBezTo>
                  <a:pt x="59" y="11"/>
                  <a:pt x="59" y="11"/>
                  <a:pt x="59" y="11"/>
                </a:cubicBezTo>
                <a:cubicBezTo>
                  <a:pt x="59" y="8"/>
                  <a:pt x="58" y="6"/>
                  <a:pt x="55" y="4"/>
                </a:cubicBezTo>
                <a:cubicBezTo>
                  <a:pt x="53" y="1"/>
                  <a:pt x="51" y="0"/>
                  <a:pt x="48" y="0"/>
                </a:cubicBezTo>
                <a:close/>
                <a:moveTo>
                  <a:pt x="48" y="0"/>
                </a:moveTo>
                <a:cubicBezTo>
                  <a:pt x="48" y="0"/>
                  <a:pt x="48" y="0"/>
                  <a:pt x="48"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99" name="Freeform 241"/>
          <p:cNvSpPr>
            <a:spLocks noEditPoints="1"/>
          </p:cNvSpPr>
          <p:nvPr/>
        </p:nvSpPr>
        <p:spPr bwMode="auto">
          <a:xfrm>
            <a:off x="1252538" y="1511302"/>
            <a:ext cx="57150" cy="42863"/>
          </a:xfrm>
          <a:custGeom>
            <a:avLst/>
            <a:gdLst>
              <a:gd name="T0" fmla="*/ 48 w 59"/>
              <a:gd name="T1" fmla="*/ 0 h 43"/>
              <a:gd name="T2" fmla="*/ 11 w 59"/>
              <a:gd name="T3" fmla="*/ 0 h 43"/>
              <a:gd name="T4" fmla="*/ 4 w 59"/>
              <a:gd name="T5" fmla="*/ 3 h 43"/>
              <a:gd name="T6" fmla="*/ 0 w 59"/>
              <a:gd name="T7" fmla="*/ 11 h 43"/>
              <a:gd name="T8" fmla="*/ 0 w 59"/>
              <a:gd name="T9" fmla="*/ 32 h 43"/>
              <a:gd name="T10" fmla="*/ 4 w 59"/>
              <a:gd name="T11" fmla="*/ 40 h 43"/>
              <a:gd name="T12" fmla="*/ 11 w 59"/>
              <a:gd name="T13" fmla="*/ 43 h 43"/>
              <a:gd name="T14" fmla="*/ 48 w 59"/>
              <a:gd name="T15" fmla="*/ 43 h 43"/>
              <a:gd name="T16" fmla="*/ 55 w 59"/>
              <a:gd name="T17" fmla="*/ 40 h 43"/>
              <a:gd name="T18" fmla="*/ 59 w 59"/>
              <a:gd name="T19" fmla="*/ 32 h 43"/>
              <a:gd name="T20" fmla="*/ 59 w 59"/>
              <a:gd name="T21" fmla="*/ 11 h 43"/>
              <a:gd name="T22" fmla="*/ 55 w 59"/>
              <a:gd name="T23" fmla="*/ 3 h 43"/>
              <a:gd name="T24" fmla="*/ 48 w 59"/>
              <a:gd name="T25" fmla="*/ 0 h 43"/>
              <a:gd name="T26" fmla="*/ 48 w 59"/>
              <a:gd name="T27" fmla="*/ 0 h 43"/>
              <a:gd name="T28" fmla="*/ 48 w 5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3">
                <a:moveTo>
                  <a:pt x="48" y="0"/>
                </a:moveTo>
                <a:cubicBezTo>
                  <a:pt x="11" y="0"/>
                  <a:pt x="11" y="0"/>
                  <a:pt x="11" y="0"/>
                </a:cubicBezTo>
                <a:cubicBezTo>
                  <a:pt x="8" y="0"/>
                  <a:pt x="6" y="1"/>
                  <a:pt x="4" y="3"/>
                </a:cubicBezTo>
                <a:cubicBezTo>
                  <a:pt x="2" y="5"/>
                  <a:pt x="0" y="8"/>
                  <a:pt x="0" y="11"/>
                </a:cubicBezTo>
                <a:cubicBezTo>
                  <a:pt x="0" y="32"/>
                  <a:pt x="0" y="32"/>
                  <a:pt x="0" y="32"/>
                </a:cubicBezTo>
                <a:cubicBezTo>
                  <a:pt x="0" y="36"/>
                  <a:pt x="2" y="38"/>
                  <a:pt x="4" y="40"/>
                </a:cubicBezTo>
                <a:cubicBezTo>
                  <a:pt x="6" y="42"/>
                  <a:pt x="8" y="43"/>
                  <a:pt x="11" y="43"/>
                </a:cubicBezTo>
                <a:cubicBezTo>
                  <a:pt x="48" y="43"/>
                  <a:pt x="48" y="43"/>
                  <a:pt x="48" y="43"/>
                </a:cubicBezTo>
                <a:cubicBezTo>
                  <a:pt x="51" y="43"/>
                  <a:pt x="53" y="42"/>
                  <a:pt x="55" y="40"/>
                </a:cubicBezTo>
                <a:cubicBezTo>
                  <a:pt x="58" y="38"/>
                  <a:pt x="59" y="36"/>
                  <a:pt x="59" y="32"/>
                </a:cubicBezTo>
                <a:cubicBezTo>
                  <a:pt x="59" y="11"/>
                  <a:pt x="59" y="11"/>
                  <a:pt x="59" y="11"/>
                </a:cubicBezTo>
                <a:cubicBezTo>
                  <a:pt x="59" y="8"/>
                  <a:pt x="58" y="5"/>
                  <a:pt x="55" y="3"/>
                </a:cubicBezTo>
                <a:cubicBezTo>
                  <a:pt x="53" y="1"/>
                  <a:pt x="51" y="0"/>
                  <a:pt x="48" y="0"/>
                </a:cubicBezTo>
                <a:close/>
                <a:moveTo>
                  <a:pt x="48" y="0"/>
                </a:moveTo>
                <a:cubicBezTo>
                  <a:pt x="48" y="0"/>
                  <a:pt x="48" y="0"/>
                  <a:pt x="48"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00" name="Freeform 242"/>
          <p:cNvSpPr>
            <a:spLocks noEditPoints="1"/>
          </p:cNvSpPr>
          <p:nvPr/>
        </p:nvSpPr>
        <p:spPr bwMode="auto">
          <a:xfrm>
            <a:off x="1323976" y="1454152"/>
            <a:ext cx="128588" cy="42863"/>
          </a:xfrm>
          <a:custGeom>
            <a:avLst/>
            <a:gdLst>
              <a:gd name="T0" fmla="*/ 120 w 131"/>
              <a:gd name="T1" fmla="*/ 0 h 43"/>
              <a:gd name="T2" fmla="*/ 11 w 131"/>
              <a:gd name="T3" fmla="*/ 0 h 43"/>
              <a:gd name="T4" fmla="*/ 3 w 131"/>
              <a:gd name="T5" fmla="*/ 3 h 43"/>
              <a:gd name="T6" fmla="*/ 0 w 131"/>
              <a:gd name="T7" fmla="*/ 10 h 43"/>
              <a:gd name="T8" fmla="*/ 0 w 131"/>
              <a:gd name="T9" fmla="*/ 32 h 43"/>
              <a:gd name="T10" fmla="*/ 3 w 131"/>
              <a:gd name="T11" fmla="*/ 40 h 43"/>
              <a:gd name="T12" fmla="*/ 11 w 131"/>
              <a:gd name="T13" fmla="*/ 43 h 43"/>
              <a:gd name="T14" fmla="*/ 120 w 131"/>
              <a:gd name="T15" fmla="*/ 43 h 43"/>
              <a:gd name="T16" fmla="*/ 128 w 131"/>
              <a:gd name="T17" fmla="*/ 40 h 43"/>
              <a:gd name="T18" fmla="*/ 131 w 131"/>
              <a:gd name="T19" fmla="*/ 32 h 43"/>
              <a:gd name="T20" fmla="*/ 131 w 131"/>
              <a:gd name="T21" fmla="*/ 10 h 43"/>
              <a:gd name="T22" fmla="*/ 128 w 131"/>
              <a:gd name="T23" fmla="*/ 3 h 43"/>
              <a:gd name="T24" fmla="*/ 120 w 131"/>
              <a:gd name="T25" fmla="*/ 0 h 43"/>
              <a:gd name="T26" fmla="*/ 120 w 131"/>
              <a:gd name="T27" fmla="*/ 0 h 43"/>
              <a:gd name="T28" fmla="*/ 120 w 131"/>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3">
                <a:moveTo>
                  <a:pt x="120" y="0"/>
                </a:moveTo>
                <a:cubicBezTo>
                  <a:pt x="11" y="0"/>
                  <a:pt x="11" y="0"/>
                  <a:pt x="11" y="0"/>
                </a:cubicBezTo>
                <a:cubicBezTo>
                  <a:pt x="8" y="0"/>
                  <a:pt x="5" y="1"/>
                  <a:pt x="3" y="3"/>
                </a:cubicBezTo>
                <a:cubicBezTo>
                  <a:pt x="1" y="5"/>
                  <a:pt x="0" y="7"/>
                  <a:pt x="0" y="10"/>
                </a:cubicBezTo>
                <a:cubicBezTo>
                  <a:pt x="0" y="32"/>
                  <a:pt x="0" y="32"/>
                  <a:pt x="0" y="32"/>
                </a:cubicBezTo>
                <a:cubicBezTo>
                  <a:pt x="0" y="35"/>
                  <a:pt x="1" y="38"/>
                  <a:pt x="3" y="40"/>
                </a:cubicBezTo>
                <a:cubicBezTo>
                  <a:pt x="5" y="42"/>
                  <a:pt x="8" y="43"/>
                  <a:pt x="11" y="43"/>
                </a:cubicBezTo>
                <a:cubicBezTo>
                  <a:pt x="120" y="43"/>
                  <a:pt x="120" y="43"/>
                  <a:pt x="120" y="43"/>
                </a:cubicBezTo>
                <a:cubicBezTo>
                  <a:pt x="123" y="43"/>
                  <a:pt x="126" y="42"/>
                  <a:pt x="128" y="40"/>
                </a:cubicBezTo>
                <a:cubicBezTo>
                  <a:pt x="130" y="38"/>
                  <a:pt x="131" y="35"/>
                  <a:pt x="131" y="32"/>
                </a:cubicBezTo>
                <a:cubicBezTo>
                  <a:pt x="131" y="10"/>
                  <a:pt x="131" y="10"/>
                  <a:pt x="131" y="10"/>
                </a:cubicBezTo>
                <a:cubicBezTo>
                  <a:pt x="131" y="7"/>
                  <a:pt x="130" y="5"/>
                  <a:pt x="128" y="3"/>
                </a:cubicBezTo>
                <a:cubicBezTo>
                  <a:pt x="126" y="1"/>
                  <a:pt x="123" y="0"/>
                  <a:pt x="120" y="0"/>
                </a:cubicBezTo>
                <a:close/>
                <a:moveTo>
                  <a:pt x="120" y="0"/>
                </a:moveTo>
                <a:cubicBezTo>
                  <a:pt x="120" y="0"/>
                  <a:pt x="120" y="0"/>
                  <a:pt x="12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01" name="Freeform 243"/>
          <p:cNvSpPr>
            <a:spLocks noEditPoints="1"/>
          </p:cNvSpPr>
          <p:nvPr/>
        </p:nvSpPr>
        <p:spPr bwMode="auto">
          <a:xfrm>
            <a:off x="1323976" y="1511302"/>
            <a:ext cx="128588" cy="42863"/>
          </a:xfrm>
          <a:custGeom>
            <a:avLst/>
            <a:gdLst>
              <a:gd name="T0" fmla="*/ 120 w 131"/>
              <a:gd name="T1" fmla="*/ 0 h 43"/>
              <a:gd name="T2" fmla="*/ 11 w 131"/>
              <a:gd name="T3" fmla="*/ 0 h 43"/>
              <a:gd name="T4" fmla="*/ 3 w 131"/>
              <a:gd name="T5" fmla="*/ 3 h 43"/>
              <a:gd name="T6" fmla="*/ 0 w 131"/>
              <a:gd name="T7" fmla="*/ 11 h 43"/>
              <a:gd name="T8" fmla="*/ 0 w 131"/>
              <a:gd name="T9" fmla="*/ 32 h 43"/>
              <a:gd name="T10" fmla="*/ 3 w 131"/>
              <a:gd name="T11" fmla="*/ 40 h 43"/>
              <a:gd name="T12" fmla="*/ 11 w 131"/>
              <a:gd name="T13" fmla="*/ 43 h 43"/>
              <a:gd name="T14" fmla="*/ 120 w 131"/>
              <a:gd name="T15" fmla="*/ 43 h 43"/>
              <a:gd name="T16" fmla="*/ 128 w 131"/>
              <a:gd name="T17" fmla="*/ 40 h 43"/>
              <a:gd name="T18" fmla="*/ 131 w 131"/>
              <a:gd name="T19" fmla="*/ 32 h 43"/>
              <a:gd name="T20" fmla="*/ 131 w 131"/>
              <a:gd name="T21" fmla="*/ 11 h 43"/>
              <a:gd name="T22" fmla="*/ 128 w 131"/>
              <a:gd name="T23" fmla="*/ 3 h 43"/>
              <a:gd name="T24" fmla="*/ 120 w 131"/>
              <a:gd name="T25" fmla="*/ 0 h 43"/>
              <a:gd name="T26" fmla="*/ 120 w 131"/>
              <a:gd name="T27" fmla="*/ 0 h 43"/>
              <a:gd name="T28" fmla="*/ 120 w 131"/>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3">
                <a:moveTo>
                  <a:pt x="120" y="0"/>
                </a:moveTo>
                <a:cubicBezTo>
                  <a:pt x="11" y="0"/>
                  <a:pt x="11" y="0"/>
                  <a:pt x="11" y="0"/>
                </a:cubicBezTo>
                <a:cubicBezTo>
                  <a:pt x="8" y="0"/>
                  <a:pt x="5" y="1"/>
                  <a:pt x="3" y="3"/>
                </a:cubicBezTo>
                <a:cubicBezTo>
                  <a:pt x="1" y="5"/>
                  <a:pt x="0" y="8"/>
                  <a:pt x="0" y="11"/>
                </a:cubicBezTo>
                <a:cubicBezTo>
                  <a:pt x="0" y="32"/>
                  <a:pt x="0" y="32"/>
                  <a:pt x="0" y="32"/>
                </a:cubicBezTo>
                <a:cubicBezTo>
                  <a:pt x="0" y="36"/>
                  <a:pt x="1" y="38"/>
                  <a:pt x="3" y="40"/>
                </a:cubicBezTo>
                <a:cubicBezTo>
                  <a:pt x="5" y="42"/>
                  <a:pt x="8" y="43"/>
                  <a:pt x="11" y="43"/>
                </a:cubicBezTo>
                <a:cubicBezTo>
                  <a:pt x="120" y="43"/>
                  <a:pt x="120" y="43"/>
                  <a:pt x="120" y="43"/>
                </a:cubicBezTo>
                <a:cubicBezTo>
                  <a:pt x="123" y="43"/>
                  <a:pt x="126" y="42"/>
                  <a:pt x="128" y="40"/>
                </a:cubicBezTo>
                <a:cubicBezTo>
                  <a:pt x="130" y="38"/>
                  <a:pt x="131" y="36"/>
                  <a:pt x="131" y="32"/>
                </a:cubicBezTo>
                <a:cubicBezTo>
                  <a:pt x="131" y="11"/>
                  <a:pt x="131" y="11"/>
                  <a:pt x="131" y="11"/>
                </a:cubicBezTo>
                <a:cubicBezTo>
                  <a:pt x="131" y="8"/>
                  <a:pt x="130" y="5"/>
                  <a:pt x="128" y="3"/>
                </a:cubicBezTo>
                <a:cubicBezTo>
                  <a:pt x="126" y="1"/>
                  <a:pt x="123" y="0"/>
                  <a:pt x="120" y="0"/>
                </a:cubicBezTo>
                <a:close/>
                <a:moveTo>
                  <a:pt x="120" y="0"/>
                </a:moveTo>
                <a:cubicBezTo>
                  <a:pt x="120" y="0"/>
                  <a:pt x="120" y="0"/>
                  <a:pt x="12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02" name="Freeform 244"/>
          <p:cNvSpPr>
            <a:spLocks noEditPoints="1"/>
          </p:cNvSpPr>
          <p:nvPr/>
        </p:nvSpPr>
        <p:spPr bwMode="auto">
          <a:xfrm>
            <a:off x="1323976" y="1397002"/>
            <a:ext cx="128588" cy="42863"/>
          </a:xfrm>
          <a:custGeom>
            <a:avLst/>
            <a:gdLst>
              <a:gd name="T0" fmla="*/ 128 w 131"/>
              <a:gd name="T1" fmla="*/ 4 h 44"/>
              <a:gd name="T2" fmla="*/ 120 w 131"/>
              <a:gd name="T3" fmla="*/ 0 h 44"/>
              <a:gd name="T4" fmla="*/ 11 w 131"/>
              <a:gd name="T5" fmla="*/ 0 h 44"/>
              <a:gd name="T6" fmla="*/ 3 w 131"/>
              <a:gd name="T7" fmla="*/ 4 h 44"/>
              <a:gd name="T8" fmla="*/ 0 w 131"/>
              <a:gd name="T9" fmla="*/ 11 h 44"/>
              <a:gd name="T10" fmla="*/ 0 w 131"/>
              <a:gd name="T11" fmla="*/ 33 h 44"/>
              <a:gd name="T12" fmla="*/ 3 w 131"/>
              <a:gd name="T13" fmla="*/ 41 h 44"/>
              <a:gd name="T14" fmla="*/ 11 w 131"/>
              <a:gd name="T15" fmla="*/ 44 h 44"/>
              <a:gd name="T16" fmla="*/ 120 w 131"/>
              <a:gd name="T17" fmla="*/ 44 h 44"/>
              <a:gd name="T18" fmla="*/ 128 w 131"/>
              <a:gd name="T19" fmla="*/ 41 h 44"/>
              <a:gd name="T20" fmla="*/ 131 w 131"/>
              <a:gd name="T21" fmla="*/ 33 h 44"/>
              <a:gd name="T22" fmla="*/ 131 w 131"/>
              <a:gd name="T23" fmla="*/ 11 h 44"/>
              <a:gd name="T24" fmla="*/ 128 w 131"/>
              <a:gd name="T25" fmla="*/ 4 h 44"/>
              <a:gd name="T26" fmla="*/ 128 w 131"/>
              <a:gd name="T27" fmla="*/ 4 h 44"/>
              <a:gd name="T28" fmla="*/ 128 w 131"/>
              <a:gd name="T2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4">
                <a:moveTo>
                  <a:pt x="128" y="4"/>
                </a:moveTo>
                <a:cubicBezTo>
                  <a:pt x="126" y="1"/>
                  <a:pt x="123" y="0"/>
                  <a:pt x="120" y="0"/>
                </a:cubicBezTo>
                <a:cubicBezTo>
                  <a:pt x="11" y="0"/>
                  <a:pt x="11" y="0"/>
                  <a:pt x="11" y="0"/>
                </a:cubicBezTo>
                <a:cubicBezTo>
                  <a:pt x="8" y="0"/>
                  <a:pt x="5" y="1"/>
                  <a:pt x="3" y="4"/>
                </a:cubicBezTo>
                <a:cubicBezTo>
                  <a:pt x="1" y="6"/>
                  <a:pt x="0" y="8"/>
                  <a:pt x="0" y="11"/>
                </a:cubicBezTo>
                <a:cubicBezTo>
                  <a:pt x="0" y="33"/>
                  <a:pt x="0" y="33"/>
                  <a:pt x="0" y="33"/>
                </a:cubicBezTo>
                <a:cubicBezTo>
                  <a:pt x="0" y="36"/>
                  <a:pt x="1" y="39"/>
                  <a:pt x="3" y="41"/>
                </a:cubicBezTo>
                <a:cubicBezTo>
                  <a:pt x="5" y="43"/>
                  <a:pt x="8" y="44"/>
                  <a:pt x="11" y="44"/>
                </a:cubicBezTo>
                <a:cubicBezTo>
                  <a:pt x="120" y="44"/>
                  <a:pt x="120" y="44"/>
                  <a:pt x="120" y="44"/>
                </a:cubicBezTo>
                <a:cubicBezTo>
                  <a:pt x="123" y="44"/>
                  <a:pt x="126" y="43"/>
                  <a:pt x="128" y="41"/>
                </a:cubicBezTo>
                <a:cubicBezTo>
                  <a:pt x="130" y="39"/>
                  <a:pt x="131" y="36"/>
                  <a:pt x="131" y="33"/>
                </a:cubicBezTo>
                <a:cubicBezTo>
                  <a:pt x="131" y="11"/>
                  <a:pt x="131" y="11"/>
                  <a:pt x="131" y="11"/>
                </a:cubicBezTo>
                <a:cubicBezTo>
                  <a:pt x="131" y="8"/>
                  <a:pt x="130" y="6"/>
                  <a:pt x="128" y="4"/>
                </a:cubicBezTo>
                <a:close/>
                <a:moveTo>
                  <a:pt x="128" y="4"/>
                </a:moveTo>
                <a:cubicBezTo>
                  <a:pt x="128" y="4"/>
                  <a:pt x="128" y="4"/>
                  <a:pt x="128" y="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03" name="Freeform 245"/>
          <p:cNvSpPr>
            <a:spLocks noEditPoints="1"/>
          </p:cNvSpPr>
          <p:nvPr/>
        </p:nvSpPr>
        <p:spPr bwMode="auto">
          <a:xfrm>
            <a:off x="1824038" y="1462088"/>
            <a:ext cx="28575" cy="28575"/>
          </a:xfrm>
          <a:custGeom>
            <a:avLst/>
            <a:gdLst>
              <a:gd name="T0" fmla="*/ 25 w 29"/>
              <a:gd name="T1" fmla="*/ 0 h 29"/>
              <a:gd name="T2" fmla="*/ 3 w 29"/>
              <a:gd name="T3" fmla="*/ 0 h 29"/>
              <a:gd name="T4" fmla="*/ 1 w 29"/>
              <a:gd name="T5" fmla="*/ 1 h 29"/>
              <a:gd name="T6" fmla="*/ 0 w 29"/>
              <a:gd name="T7" fmla="*/ 3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3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1"/>
                  <a:pt x="0" y="2"/>
                  <a:pt x="0" y="3"/>
                </a:cubicBezTo>
                <a:cubicBezTo>
                  <a:pt x="0" y="25"/>
                  <a:pt x="0" y="25"/>
                  <a:pt x="0" y="25"/>
                </a:cubicBezTo>
                <a:cubicBezTo>
                  <a:pt x="0" y="26"/>
                  <a:pt x="0" y="27"/>
                  <a:pt x="1" y="28"/>
                </a:cubicBezTo>
                <a:cubicBezTo>
                  <a:pt x="2" y="28"/>
                  <a:pt x="2" y="29"/>
                  <a:pt x="3" y="29"/>
                </a:cubicBezTo>
                <a:cubicBezTo>
                  <a:pt x="25" y="29"/>
                  <a:pt x="25" y="29"/>
                  <a:pt x="25" y="29"/>
                </a:cubicBezTo>
                <a:cubicBezTo>
                  <a:pt x="26" y="29"/>
                  <a:pt x="27" y="28"/>
                  <a:pt x="28" y="28"/>
                </a:cubicBezTo>
                <a:cubicBezTo>
                  <a:pt x="28" y="27"/>
                  <a:pt x="29" y="26"/>
                  <a:pt x="29" y="25"/>
                </a:cubicBezTo>
                <a:cubicBezTo>
                  <a:pt x="29" y="3"/>
                  <a:pt x="29" y="3"/>
                  <a:pt x="29" y="3"/>
                </a:cubicBezTo>
                <a:cubicBezTo>
                  <a:pt x="29" y="2"/>
                  <a:pt x="28" y="1"/>
                  <a:pt x="28" y="1"/>
                </a:cubicBezTo>
                <a:cubicBezTo>
                  <a:pt x="27" y="0"/>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04" name="Freeform 246"/>
          <p:cNvSpPr>
            <a:spLocks noEditPoints="1"/>
          </p:cNvSpPr>
          <p:nvPr/>
        </p:nvSpPr>
        <p:spPr bwMode="auto">
          <a:xfrm>
            <a:off x="1824038" y="1546226"/>
            <a:ext cx="28575" cy="28575"/>
          </a:xfrm>
          <a:custGeom>
            <a:avLst/>
            <a:gdLst>
              <a:gd name="T0" fmla="*/ 25 w 29"/>
              <a:gd name="T1" fmla="*/ 0 h 29"/>
              <a:gd name="T2" fmla="*/ 3 w 29"/>
              <a:gd name="T3" fmla="*/ 0 h 29"/>
              <a:gd name="T4" fmla="*/ 1 w 29"/>
              <a:gd name="T5" fmla="*/ 1 h 29"/>
              <a:gd name="T6" fmla="*/ 0 w 29"/>
              <a:gd name="T7" fmla="*/ 4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25" y="29"/>
                  <a:pt x="25" y="29"/>
                  <a:pt x="25" y="29"/>
                </a:cubicBezTo>
                <a:cubicBezTo>
                  <a:pt x="26" y="29"/>
                  <a:pt x="27" y="29"/>
                  <a:pt x="28" y="28"/>
                </a:cubicBezTo>
                <a:cubicBezTo>
                  <a:pt x="28" y="27"/>
                  <a:pt x="29" y="26"/>
                  <a:pt x="29" y="25"/>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05" name="Freeform 247"/>
          <p:cNvSpPr>
            <a:spLocks noEditPoints="1"/>
          </p:cNvSpPr>
          <p:nvPr/>
        </p:nvSpPr>
        <p:spPr bwMode="auto">
          <a:xfrm>
            <a:off x="1824038" y="1503364"/>
            <a:ext cx="28575" cy="28575"/>
          </a:xfrm>
          <a:custGeom>
            <a:avLst/>
            <a:gdLst>
              <a:gd name="T0" fmla="*/ 25 w 29"/>
              <a:gd name="T1" fmla="*/ 0 h 29"/>
              <a:gd name="T2" fmla="*/ 3 w 29"/>
              <a:gd name="T3" fmla="*/ 0 h 29"/>
              <a:gd name="T4" fmla="*/ 1 w 29"/>
              <a:gd name="T5" fmla="*/ 1 h 29"/>
              <a:gd name="T6" fmla="*/ 0 w 29"/>
              <a:gd name="T7" fmla="*/ 4 h 29"/>
              <a:gd name="T8" fmla="*/ 0 w 29"/>
              <a:gd name="T9" fmla="*/ 26 h 29"/>
              <a:gd name="T10" fmla="*/ 1 w 29"/>
              <a:gd name="T11" fmla="*/ 28 h 29"/>
              <a:gd name="T12" fmla="*/ 3 w 29"/>
              <a:gd name="T13" fmla="*/ 29 h 29"/>
              <a:gd name="T14" fmla="*/ 25 w 29"/>
              <a:gd name="T15" fmla="*/ 29 h 29"/>
              <a:gd name="T16" fmla="*/ 28 w 29"/>
              <a:gd name="T17" fmla="*/ 28 h 29"/>
              <a:gd name="T18" fmla="*/ 29 w 29"/>
              <a:gd name="T19" fmla="*/ 26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1"/>
                  <a:pt x="1" y="1"/>
                </a:cubicBezTo>
                <a:cubicBezTo>
                  <a:pt x="0" y="2"/>
                  <a:pt x="0" y="3"/>
                  <a:pt x="0" y="4"/>
                </a:cubicBezTo>
                <a:cubicBezTo>
                  <a:pt x="0" y="26"/>
                  <a:pt x="0" y="26"/>
                  <a:pt x="0" y="26"/>
                </a:cubicBezTo>
                <a:cubicBezTo>
                  <a:pt x="0" y="27"/>
                  <a:pt x="0" y="28"/>
                  <a:pt x="1" y="28"/>
                </a:cubicBezTo>
                <a:cubicBezTo>
                  <a:pt x="2" y="29"/>
                  <a:pt x="2" y="29"/>
                  <a:pt x="3" y="29"/>
                </a:cubicBezTo>
                <a:cubicBezTo>
                  <a:pt x="25" y="29"/>
                  <a:pt x="25" y="29"/>
                  <a:pt x="25" y="29"/>
                </a:cubicBezTo>
                <a:cubicBezTo>
                  <a:pt x="26" y="29"/>
                  <a:pt x="27" y="29"/>
                  <a:pt x="28" y="28"/>
                </a:cubicBezTo>
                <a:cubicBezTo>
                  <a:pt x="28" y="28"/>
                  <a:pt x="29" y="27"/>
                  <a:pt x="29" y="26"/>
                </a:cubicBezTo>
                <a:cubicBezTo>
                  <a:pt x="29" y="4"/>
                  <a:pt x="29" y="4"/>
                  <a:pt x="29" y="4"/>
                </a:cubicBezTo>
                <a:cubicBezTo>
                  <a:pt x="29" y="3"/>
                  <a:pt x="28" y="2"/>
                  <a:pt x="28" y="1"/>
                </a:cubicBezTo>
                <a:cubicBezTo>
                  <a:pt x="27" y="1"/>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06" name="Freeform 248"/>
          <p:cNvSpPr>
            <a:spLocks noEditPoints="1"/>
          </p:cNvSpPr>
          <p:nvPr/>
        </p:nvSpPr>
        <p:spPr bwMode="auto">
          <a:xfrm>
            <a:off x="1824038" y="1417639"/>
            <a:ext cx="28575" cy="28575"/>
          </a:xfrm>
          <a:custGeom>
            <a:avLst/>
            <a:gdLst>
              <a:gd name="T0" fmla="*/ 25 w 29"/>
              <a:gd name="T1" fmla="*/ 0 h 29"/>
              <a:gd name="T2" fmla="*/ 3 w 29"/>
              <a:gd name="T3" fmla="*/ 0 h 29"/>
              <a:gd name="T4" fmla="*/ 1 w 29"/>
              <a:gd name="T5" fmla="*/ 1 h 29"/>
              <a:gd name="T6" fmla="*/ 0 w 29"/>
              <a:gd name="T7" fmla="*/ 4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25" y="29"/>
                  <a:pt x="25" y="29"/>
                  <a:pt x="25" y="29"/>
                </a:cubicBezTo>
                <a:cubicBezTo>
                  <a:pt x="26" y="29"/>
                  <a:pt x="27" y="29"/>
                  <a:pt x="28" y="28"/>
                </a:cubicBezTo>
                <a:cubicBezTo>
                  <a:pt x="28" y="27"/>
                  <a:pt x="29" y="26"/>
                  <a:pt x="29" y="25"/>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07" name="Freeform 249"/>
          <p:cNvSpPr>
            <a:spLocks noEditPoints="1"/>
          </p:cNvSpPr>
          <p:nvPr/>
        </p:nvSpPr>
        <p:spPr bwMode="auto">
          <a:xfrm>
            <a:off x="1866902" y="1546226"/>
            <a:ext cx="157163" cy="28575"/>
          </a:xfrm>
          <a:custGeom>
            <a:avLst/>
            <a:gdLst>
              <a:gd name="T0" fmla="*/ 157 w 160"/>
              <a:gd name="T1" fmla="*/ 0 h 29"/>
              <a:gd name="T2" fmla="*/ 4 w 160"/>
              <a:gd name="T3" fmla="*/ 0 h 29"/>
              <a:gd name="T4" fmla="*/ 1 w 160"/>
              <a:gd name="T5" fmla="*/ 1 h 29"/>
              <a:gd name="T6" fmla="*/ 0 w 160"/>
              <a:gd name="T7" fmla="*/ 4 h 29"/>
              <a:gd name="T8" fmla="*/ 0 w 160"/>
              <a:gd name="T9" fmla="*/ 25 h 29"/>
              <a:gd name="T10" fmla="*/ 1 w 160"/>
              <a:gd name="T11" fmla="*/ 28 h 29"/>
              <a:gd name="T12" fmla="*/ 4 w 160"/>
              <a:gd name="T13" fmla="*/ 29 h 29"/>
              <a:gd name="T14" fmla="*/ 157 w 160"/>
              <a:gd name="T15" fmla="*/ 29 h 29"/>
              <a:gd name="T16" fmla="*/ 159 w 160"/>
              <a:gd name="T17" fmla="*/ 28 h 29"/>
              <a:gd name="T18" fmla="*/ 160 w 160"/>
              <a:gd name="T19" fmla="*/ 25 h 29"/>
              <a:gd name="T20" fmla="*/ 160 w 160"/>
              <a:gd name="T21" fmla="*/ 4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0"/>
                  <a:pt x="1" y="1"/>
                </a:cubicBezTo>
                <a:cubicBezTo>
                  <a:pt x="1" y="2"/>
                  <a:pt x="0" y="3"/>
                  <a:pt x="0" y="4"/>
                </a:cubicBezTo>
                <a:cubicBezTo>
                  <a:pt x="0" y="25"/>
                  <a:pt x="0" y="25"/>
                  <a:pt x="0" y="25"/>
                </a:cubicBezTo>
                <a:cubicBezTo>
                  <a:pt x="0" y="26"/>
                  <a:pt x="1" y="27"/>
                  <a:pt x="1" y="28"/>
                </a:cubicBezTo>
                <a:cubicBezTo>
                  <a:pt x="2" y="29"/>
                  <a:pt x="3" y="29"/>
                  <a:pt x="4" y="29"/>
                </a:cubicBezTo>
                <a:cubicBezTo>
                  <a:pt x="157" y="29"/>
                  <a:pt x="157" y="29"/>
                  <a:pt x="157" y="29"/>
                </a:cubicBezTo>
                <a:cubicBezTo>
                  <a:pt x="158" y="29"/>
                  <a:pt x="159" y="29"/>
                  <a:pt x="159" y="28"/>
                </a:cubicBezTo>
                <a:cubicBezTo>
                  <a:pt x="160" y="27"/>
                  <a:pt x="160" y="26"/>
                  <a:pt x="160" y="25"/>
                </a:cubicBezTo>
                <a:cubicBezTo>
                  <a:pt x="160" y="4"/>
                  <a:pt x="160" y="4"/>
                  <a:pt x="160" y="4"/>
                </a:cubicBezTo>
                <a:cubicBezTo>
                  <a:pt x="160" y="3"/>
                  <a:pt x="160" y="2"/>
                  <a:pt x="159" y="1"/>
                </a:cubicBezTo>
                <a:cubicBezTo>
                  <a:pt x="159" y="0"/>
                  <a:pt x="158" y="0"/>
                  <a:pt x="157" y="0"/>
                </a:cubicBezTo>
                <a:close/>
                <a:moveTo>
                  <a:pt x="157" y="0"/>
                </a:moveTo>
                <a:cubicBezTo>
                  <a:pt x="157" y="0"/>
                  <a:pt x="157" y="0"/>
                  <a:pt x="15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08" name="Freeform 250"/>
          <p:cNvSpPr>
            <a:spLocks noEditPoints="1"/>
          </p:cNvSpPr>
          <p:nvPr/>
        </p:nvSpPr>
        <p:spPr bwMode="auto">
          <a:xfrm>
            <a:off x="1866902" y="1503364"/>
            <a:ext cx="157163" cy="28575"/>
          </a:xfrm>
          <a:custGeom>
            <a:avLst/>
            <a:gdLst>
              <a:gd name="T0" fmla="*/ 157 w 160"/>
              <a:gd name="T1" fmla="*/ 0 h 29"/>
              <a:gd name="T2" fmla="*/ 4 w 160"/>
              <a:gd name="T3" fmla="*/ 0 h 29"/>
              <a:gd name="T4" fmla="*/ 1 w 160"/>
              <a:gd name="T5" fmla="*/ 1 h 29"/>
              <a:gd name="T6" fmla="*/ 0 w 160"/>
              <a:gd name="T7" fmla="*/ 4 h 29"/>
              <a:gd name="T8" fmla="*/ 0 w 160"/>
              <a:gd name="T9" fmla="*/ 26 h 29"/>
              <a:gd name="T10" fmla="*/ 1 w 160"/>
              <a:gd name="T11" fmla="*/ 28 h 29"/>
              <a:gd name="T12" fmla="*/ 4 w 160"/>
              <a:gd name="T13" fmla="*/ 29 h 29"/>
              <a:gd name="T14" fmla="*/ 157 w 160"/>
              <a:gd name="T15" fmla="*/ 29 h 29"/>
              <a:gd name="T16" fmla="*/ 159 w 160"/>
              <a:gd name="T17" fmla="*/ 28 h 29"/>
              <a:gd name="T18" fmla="*/ 160 w 160"/>
              <a:gd name="T19" fmla="*/ 26 h 29"/>
              <a:gd name="T20" fmla="*/ 160 w 160"/>
              <a:gd name="T21" fmla="*/ 4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1"/>
                  <a:pt x="1" y="1"/>
                </a:cubicBezTo>
                <a:cubicBezTo>
                  <a:pt x="1" y="2"/>
                  <a:pt x="0" y="3"/>
                  <a:pt x="0" y="4"/>
                </a:cubicBezTo>
                <a:cubicBezTo>
                  <a:pt x="0" y="26"/>
                  <a:pt x="0" y="26"/>
                  <a:pt x="0" y="26"/>
                </a:cubicBezTo>
                <a:cubicBezTo>
                  <a:pt x="0" y="27"/>
                  <a:pt x="1" y="28"/>
                  <a:pt x="1" y="28"/>
                </a:cubicBezTo>
                <a:cubicBezTo>
                  <a:pt x="2" y="29"/>
                  <a:pt x="3" y="29"/>
                  <a:pt x="4" y="29"/>
                </a:cubicBezTo>
                <a:cubicBezTo>
                  <a:pt x="157" y="29"/>
                  <a:pt x="157" y="29"/>
                  <a:pt x="157" y="29"/>
                </a:cubicBezTo>
                <a:cubicBezTo>
                  <a:pt x="158" y="29"/>
                  <a:pt x="159" y="29"/>
                  <a:pt x="159" y="28"/>
                </a:cubicBezTo>
                <a:cubicBezTo>
                  <a:pt x="160" y="28"/>
                  <a:pt x="160" y="27"/>
                  <a:pt x="160" y="26"/>
                </a:cubicBezTo>
                <a:cubicBezTo>
                  <a:pt x="160" y="4"/>
                  <a:pt x="160" y="4"/>
                  <a:pt x="160" y="4"/>
                </a:cubicBezTo>
                <a:cubicBezTo>
                  <a:pt x="160" y="3"/>
                  <a:pt x="160" y="2"/>
                  <a:pt x="159" y="1"/>
                </a:cubicBezTo>
                <a:cubicBezTo>
                  <a:pt x="159" y="1"/>
                  <a:pt x="158" y="0"/>
                  <a:pt x="157" y="0"/>
                </a:cubicBezTo>
                <a:close/>
                <a:moveTo>
                  <a:pt x="157" y="0"/>
                </a:moveTo>
                <a:cubicBezTo>
                  <a:pt x="157" y="0"/>
                  <a:pt x="157" y="0"/>
                  <a:pt x="15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09" name="Freeform 251"/>
          <p:cNvSpPr>
            <a:spLocks noEditPoints="1"/>
          </p:cNvSpPr>
          <p:nvPr/>
        </p:nvSpPr>
        <p:spPr bwMode="auto">
          <a:xfrm>
            <a:off x="1866902" y="1417639"/>
            <a:ext cx="157163" cy="28575"/>
          </a:xfrm>
          <a:custGeom>
            <a:avLst/>
            <a:gdLst>
              <a:gd name="T0" fmla="*/ 159 w 160"/>
              <a:gd name="T1" fmla="*/ 1 h 29"/>
              <a:gd name="T2" fmla="*/ 157 w 160"/>
              <a:gd name="T3" fmla="*/ 0 h 29"/>
              <a:gd name="T4" fmla="*/ 4 w 160"/>
              <a:gd name="T5" fmla="*/ 0 h 29"/>
              <a:gd name="T6" fmla="*/ 1 w 160"/>
              <a:gd name="T7" fmla="*/ 1 h 29"/>
              <a:gd name="T8" fmla="*/ 0 w 160"/>
              <a:gd name="T9" fmla="*/ 4 h 29"/>
              <a:gd name="T10" fmla="*/ 0 w 160"/>
              <a:gd name="T11" fmla="*/ 25 h 29"/>
              <a:gd name="T12" fmla="*/ 1 w 160"/>
              <a:gd name="T13" fmla="*/ 28 h 29"/>
              <a:gd name="T14" fmla="*/ 4 w 160"/>
              <a:gd name="T15" fmla="*/ 29 h 29"/>
              <a:gd name="T16" fmla="*/ 157 w 160"/>
              <a:gd name="T17" fmla="*/ 29 h 29"/>
              <a:gd name="T18" fmla="*/ 159 w 160"/>
              <a:gd name="T19" fmla="*/ 28 h 29"/>
              <a:gd name="T20" fmla="*/ 160 w 160"/>
              <a:gd name="T21" fmla="*/ 25 h 29"/>
              <a:gd name="T22" fmla="*/ 160 w 160"/>
              <a:gd name="T23" fmla="*/ 4 h 29"/>
              <a:gd name="T24" fmla="*/ 159 w 160"/>
              <a:gd name="T25" fmla="*/ 1 h 29"/>
              <a:gd name="T26" fmla="*/ 159 w 160"/>
              <a:gd name="T27" fmla="*/ 1 h 29"/>
              <a:gd name="T28" fmla="*/ 159 w 160"/>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9" y="1"/>
                </a:moveTo>
                <a:cubicBezTo>
                  <a:pt x="159" y="0"/>
                  <a:pt x="158" y="0"/>
                  <a:pt x="157" y="0"/>
                </a:cubicBezTo>
                <a:cubicBezTo>
                  <a:pt x="4" y="0"/>
                  <a:pt x="4" y="0"/>
                  <a:pt x="4" y="0"/>
                </a:cubicBezTo>
                <a:cubicBezTo>
                  <a:pt x="3" y="0"/>
                  <a:pt x="2" y="0"/>
                  <a:pt x="1" y="1"/>
                </a:cubicBezTo>
                <a:cubicBezTo>
                  <a:pt x="1" y="2"/>
                  <a:pt x="0" y="3"/>
                  <a:pt x="0" y="4"/>
                </a:cubicBezTo>
                <a:cubicBezTo>
                  <a:pt x="0" y="25"/>
                  <a:pt x="0" y="25"/>
                  <a:pt x="0" y="25"/>
                </a:cubicBezTo>
                <a:cubicBezTo>
                  <a:pt x="0" y="26"/>
                  <a:pt x="1" y="27"/>
                  <a:pt x="1" y="28"/>
                </a:cubicBezTo>
                <a:cubicBezTo>
                  <a:pt x="2" y="29"/>
                  <a:pt x="3" y="29"/>
                  <a:pt x="4" y="29"/>
                </a:cubicBezTo>
                <a:cubicBezTo>
                  <a:pt x="157" y="29"/>
                  <a:pt x="157" y="29"/>
                  <a:pt x="157" y="29"/>
                </a:cubicBezTo>
                <a:cubicBezTo>
                  <a:pt x="158" y="29"/>
                  <a:pt x="159" y="29"/>
                  <a:pt x="159" y="28"/>
                </a:cubicBezTo>
                <a:cubicBezTo>
                  <a:pt x="160" y="27"/>
                  <a:pt x="160" y="26"/>
                  <a:pt x="160" y="25"/>
                </a:cubicBezTo>
                <a:cubicBezTo>
                  <a:pt x="160" y="4"/>
                  <a:pt x="160" y="4"/>
                  <a:pt x="160" y="4"/>
                </a:cubicBezTo>
                <a:cubicBezTo>
                  <a:pt x="160" y="3"/>
                  <a:pt x="160" y="2"/>
                  <a:pt x="159" y="1"/>
                </a:cubicBezTo>
                <a:close/>
                <a:moveTo>
                  <a:pt x="159" y="1"/>
                </a:moveTo>
                <a:cubicBezTo>
                  <a:pt x="159" y="1"/>
                  <a:pt x="159" y="1"/>
                  <a:pt x="159"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10" name="Freeform 252"/>
          <p:cNvSpPr>
            <a:spLocks noEditPoints="1"/>
          </p:cNvSpPr>
          <p:nvPr/>
        </p:nvSpPr>
        <p:spPr bwMode="auto">
          <a:xfrm>
            <a:off x="1866902" y="1462088"/>
            <a:ext cx="157163" cy="28575"/>
          </a:xfrm>
          <a:custGeom>
            <a:avLst/>
            <a:gdLst>
              <a:gd name="T0" fmla="*/ 157 w 160"/>
              <a:gd name="T1" fmla="*/ 0 h 29"/>
              <a:gd name="T2" fmla="*/ 4 w 160"/>
              <a:gd name="T3" fmla="*/ 0 h 29"/>
              <a:gd name="T4" fmla="*/ 1 w 160"/>
              <a:gd name="T5" fmla="*/ 1 h 29"/>
              <a:gd name="T6" fmla="*/ 0 w 160"/>
              <a:gd name="T7" fmla="*/ 3 h 29"/>
              <a:gd name="T8" fmla="*/ 0 w 160"/>
              <a:gd name="T9" fmla="*/ 25 h 29"/>
              <a:gd name="T10" fmla="*/ 1 w 160"/>
              <a:gd name="T11" fmla="*/ 28 h 29"/>
              <a:gd name="T12" fmla="*/ 4 w 160"/>
              <a:gd name="T13" fmla="*/ 29 h 29"/>
              <a:gd name="T14" fmla="*/ 157 w 160"/>
              <a:gd name="T15" fmla="*/ 29 h 29"/>
              <a:gd name="T16" fmla="*/ 159 w 160"/>
              <a:gd name="T17" fmla="*/ 28 h 29"/>
              <a:gd name="T18" fmla="*/ 160 w 160"/>
              <a:gd name="T19" fmla="*/ 25 h 29"/>
              <a:gd name="T20" fmla="*/ 160 w 160"/>
              <a:gd name="T21" fmla="*/ 3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0"/>
                  <a:pt x="1" y="1"/>
                </a:cubicBezTo>
                <a:cubicBezTo>
                  <a:pt x="1" y="1"/>
                  <a:pt x="0" y="2"/>
                  <a:pt x="0" y="3"/>
                </a:cubicBezTo>
                <a:cubicBezTo>
                  <a:pt x="0" y="25"/>
                  <a:pt x="0" y="25"/>
                  <a:pt x="0" y="25"/>
                </a:cubicBezTo>
                <a:cubicBezTo>
                  <a:pt x="0" y="26"/>
                  <a:pt x="1" y="27"/>
                  <a:pt x="1" y="28"/>
                </a:cubicBezTo>
                <a:cubicBezTo>
                  <a:pt x="2" y="28"/>
                  <a:pt x="3" y="29"/>
                  <a:pt x="4" y="29"/>
                </a:cubicBezTo>
                <a:cubicBezTo>
                  <a:pt x="157" y="29"/>
                  <a:pt x="157" y="29"/>
                  <a:pt x="157" y="29"/>
                </a:cubicBezTo>
                <a:cubicBezTo>
                  <a:pt x="158" y="29"/>
                  <a:pt x="159" y="28"/>
                  <a:pt x="159" y="28"/>
                </a:cubicBezTo>
                <a:cubicBezTo>
                  <a:pt x="160" y="27"/>
                  <a:pt x="160" y="26"/>
                  <a:pt x="160" y="25"/>
                </a:cubicBezTo>
                <a:cubicBezTo>
                  <a:pt x="160" y="3"/>
                  <a:pt x="160" y="3"/>
                  <a:pt x="160" y="3"/>
                </a:cubicBezTo>
                <a:cubicBezTo>
                  <a:pt x="160" y="2"/>
                  <a:pt x="160" y="1"/>
                  <a:pt x="159" y="1"/>
                </a:cubicBezTo>
                <a:cubicBezTo>
                  <a:pt x="159" y="0"/>
                  <a:pt x="158" y="0"/>
                  <a:pt x="157" y="0"/>
                </a:cubicBezTo>
                <a:close/>
                <a:moveTo>
                  <a:pt x="157" y="0"/>
                </a:moveTo>
                <a:cubicBezTo>
                  <a:pt x="157" y="0"/>
                  <a:pt x="157" y="0"/>
                  <a:pt x="15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11" name="Freeform 253"/>
          <p:cNvSpPr>
            <a:spLocks noEditPoints="1"/>
          </p:cNvSpPr>
          <p:nvPr/>
        </p:nvSpPr>
        <p:spPr bwMode="auto">
          <a:xfrm>
            <a:off x="1550989" y="1471614"/>
            <a:ext cx="42863" cy="44450"/>
          </a:xfrm>
          <a:custGeom>
            <a:avLst/>
            <a:gdLst>
              <a:gd name="T0" fmla="*/ 22 w 44"/>
              <a:gd name="T1" fmla="*/ 0 h 44"/>
              <a:gd name="T2" fmla="*/ 7 w 44"/>
              <a:gd name="T3" fmla="*/ 7 h 44"/>
              <a:gd name="T4" fmla="*/ 0 w 44"/>
              <a:gd name="T5" fmla="*/ 22 h 44"/>
              <a:gd name="T6" fmla="*/ 7 w 44"/>
              <a:gd name="T7" fmla="*/ 38 h 44"/>
              <a:gd name="T8" fmla="*/ 22 w 44"/>
              <a:gd name="T9" fmla="*/ 44 h 44"/>
              <a:gd name="T10" fmla="*/ 38 w 44"/>
              <a:gd name="T11" fmla="*/ 38 h 44"/>
              <a:gd name="T12" fmla="*/ 44 w 44"/>
              <a:gd name="T13" fmla="*/ 22 h 44"/>
              <a:gd name="T14" fmla="*/ 38 w 44"/>
              <a:gd name="T15" fmla="*/ 7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2"/>
                  <a:pt x="7" y="7"/>
                </a:cubicBezTo>
                <a:cubicBezTo>
                  <a:pt x="3" y="11"/>
                  <a:pt x="0" y="16"/>
                  <a:pt x="0" y="22"/>
                </a:cubicBezTo>
                <a:cubicBezTo>
                  <a:pt x="0" y="28"/>
                  <a:pt x="3" y="33"/>
                  <a:pt x="7" y="38"/>
                </a:cubicBezTo>
                <a:cubicBezTo>
                  <a:pt x="11" y="42"/>
                  <a:pt x="16" y="44"/>
                  <a:pt x="22" y="44"/>
                </a:cubicBezTo>
                <a:cubicBezTo>
                  <a:pt x="28" y="44"/>
                  <a:pt x="33" y="42"/>
                  <a:pt x="38" y="38"/>
                </a:cubicBezTo>
                <a:cubicBezTo>
                  <a:pt x="42" y="33"/>
                  <a:pt x="44" y="28"/>
                  <a:pt x="44" y="22"/>
                </a:cubicBezTo>
                <a:cubicBezTo>
                  <a:pt x="44" y="16"/>
                  <a:pt x="42" y="11"/>
                  <a:pt x="38" y="7"/>
                </a:cubicBezTo>
                <a:cubicBezTo>
                  <a:pt x="33" y="2"/>
                  <a:pt x="28" y="0"/>
                  <a:pt x="22" y="0"/>
                </a:cubicBezTo>
                <a:close/>
                <a:moveTo>
                  <a:pt x="22" y="0"/>
                </a:moveTo>
                <a:cubicBezTo>
                  <a:pt x="22" y="0"/>
                  <a:pt x="22" y="0"/>
                  <a:pt x="2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12" name="Freeform 254"/>
          <p:cNvSpPr>
            <a:spLocks noEditPoints="1"/>
          </p:cNvSpPr>
          <p:nvPr/>
        </p:nvSpPr>
        <p:spPr bwMode="auto">
          <a:xfrm>
            <a:off x="1550989" y="1414464"/>
            <a:ext cx="42863" cy="44450"/>
          </a:xfrm>
          <a:custGeom>
            <a:avLst/>
            <a:gdLst>
              <a:gd name="T0" fmla="*/ 22 w 44"/>
              <a:gd name="T1" fmla="*/ 0 h 44"/>
              <a:gd name="T2" fmla="*/ 7 w 44"/>
              <a:gd name="T3" fmla="*/ 6 h 44"/>
              <a:gd name="T4" fmla="*/ 0 w 44"/>
              <a:gd name="T5" fmla="*/ 22 h 44"/>
              <a:gd name="T6" fmla="*/ 7 w 44"/>
              <a:gd name="T7" fmla="*/ 37 h 44"/>
              <a:gd name="T8" fmla="*/ 22 w 44"/>
              <a:gd name="T9" fmla="*/ 44 h 44"/>
              <a:gd name="T10" fmla="*/ 38 w 44"/>
              <a:gd name="T11" fmla="*/ 37 h 44"/>
              <a:gd name="T12" fmla="*/ 44 w 44"/>
              <a:gd name="T13" fmla="*/ 22 h 44"/>
              <a:gd name="T14" fmla="*/ 38 w 44"/>
              <a:gd name="T15" fmla="*/ 6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2"/>
                  <a:pt x="7" y="6"/>
                </a:cubicBezTo>
                <a:cubicBezTo>
                  <a:pt x="3" y="11"/>
                  <a:pt x="0" y="16"/>
                  <a:pt x="0" y="22"/>
                </a:cubicBezTo>
                <a:cubicBezTo>
                  <a:pt x="0" y="28"/>
                  <a:pt x="3" y="33"/>
                  <a:pt x="7" y="37"/>
                </a:cubicBezTo>
                <a:cubicBezTo>
                  <a:pt x="11" y="42"/>
                  <a:pt x="16" y="44"/>
                  <a:pt x="22" y="44"/>
                </a:cubicBezTo>
                <a:cubicBezTo>
                  <a:pt x="28" y="44"/>
                  <a:pt x="33" y="42"/>
                  <a:pt x="38" y="37"/>
                </a:cubicBezTo>
                <a:cubicBezTo>
                  <a:pt x="42" y="33"/>
                  <a:pt x="44" y="28"/>
                  <a:pt x="44" y="22"/>
                </a:cubicBezTo>
                <a:cubicBezTo>
                  <a:pt x="44" y="16"/>
                  <a:pt x="42" y="11"/>
                  <a:pt x="38" y="6"/>
                </a:cubicBezTo>
                <a:cubicBezTo>
                  <a:pt x="33" y="2"/>
                  <a:pt x="28" y="0"/>
                  <a:pt x="22" y="0"/>
                </a:cubicBezTo>
                <a:close/>
                <a:moveTo>
                  <a:pt x="22" y="0"/>
                </a:moveTo>
                <a:cubicBezTo>
                  <a:pt x="22" y="0"/>
                  <a:pt x="22" y="0"/>
                  <a:pt x="2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13" name="Freeform 255"/>
          <p:cNvSpPr>
            <a:spLocks noEditPoints="1"/>
          </p:cNvSpPr>
          <p:nvPr/>
        </p:nvSpPr>
        <p:spPr bwMode="auto">
          <a:xfrm>
            <a:off x="1550989" y="1528764"/>
            <a:ext cx="42863" cy="44450"/>
          </a:xfrm>
          <a:custGeom>
            <a:avLst/>
            <a:gdLst>
              <a:gd name="T0" fmla="*/ 22 w 44"/>
              <a:gd name="T1" fmla="*/ 0 h 44"/>
              <a:gd name="T2" fmla="*/ 7 w 44"/>
              <a:gd name="T3" fmla="*/ 7 h 44"/>
              <a:gd name="T4" fmla="*/ 0 w 44"/>
              <a:gd name="T5" fmla="*/ 22 h 44"/>
              <a:gd name="T6" fmla="*/ 7 w 44"/>
              <a:gd name="T7" fmla="*/ 38 h 44"/>
              <a:gd name="T8" fmla="*/ 22 w 44"/>
              <a:gd name="T9" fmla="*/ 44 h 44"/>
              <a:gd name="T10" fmla="*/ 38 w 44"/>
              <a:gd name="T11" fmla="*/ 38 h 44"/>
              <a:gd name="T12" fmla="*/ 44 w 44"/>
              <a:gd name="T13" fmla="*/ 22 h 44"/>
              <a:gd name="T14" fmla="*/ 38 w 44"/>
              <a:gd name="T15" fmla="*/ 7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3"/>
                  <a:pt x="7" y="7"/>
                </a:cubicBezTo>
                <a:cubicBezTo>
                  <a:pt x="3" y="11"/>
                  <a:pt x="0" y="16"/>
                  <a:pt x="0" y="22"/>
                </a:cubicBezTo>
                <a:cubicBezTo>
                  <a:pt x="0" y="28"/>
                  <a:pt x="3" y="33"/>
                  <a:pt x="7" y="38"/>
                </a:cubicBezTo>
                <a:cubicBezTo>
                  <a:pt x="11" y="42"/>
                  <a:pt x="16" y="44"/>
                  <a:pt x="22" y="44"/>
                </a:cubicBezTo>
                <a:cubicBezTo>
                  <a:pt x="28" y="44"/>
                  <a:pt x="33" y="42"/>
                  <a:pt x="38" y="38"/>
                </a:cubicBezTo>
                <a:cubicBezTo>
                  <a:pt x="42" y="33"/>
                  <a:pt x="44" y="28"/>
                  <a:pt x="44" y="22"/>
                </a:cubicBezTo>
                <a:cubicBezTo>
                  <a:pt x="44" y="16"/>
                  <a:pt x="42" y="11"/>
                  <a:pt x="38" y="7"/>
                </a:cubicBezTo>
                <a:cubicBezTo>
                  <a:pt x="33" y="3"/>
                  <a:pt x="28" y="0"/>
                  <a:pt x="22" y="0"/>
                </a:cubicBezTo>
                <a:close/>
                <a:moveTo>
                  <a:pt x="22" y="0"/>
                </a:moveTo>
                <a:cubicBezTo>
                  <a:pt x="22" y="0"/>
                  <a:pt x="22" y="0"/>
                  <a:pt x="2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14" name="Freeform 256"/>
          <p:cNvSpPr>
            <a:spLocks noEditPoints="1"/>
          </p:cNvSpPr>
          <p:nvPr/>
        </p:nvSpPr>
        <p:spPr bwMode="auto">
          <a:xfrm>
            <a:off x="1609726" y="1422401"/>
            <a:ext cx="141288" cy="28575"/>
          </a:xfrm>
          <a:custGeom>
            <a:avLst/>
            <a:gdLst>
              <a:gd name="T0" fmla="*/ 144 w 145"/>
              <a:gd name="T1" fmla="*/ 1 h 29"/>
              <a:gd name="T2" fmla="*/ 141 w 145"/>
              <a:gd name="T3" fmla="*/ 0 h 29"/>
              <a:gd name="T4" fmla="*/ 3 w 145"/>
              <a:gd name="T5" fmla="*/ 0 h 29"/>
              <a:gd name="T6" fmla="*/ 1 w 145"/>
              <a:gd name="T7" fmla="*/ 1 h 29"/>
              <a:gd name="T8" fmla="*/ 0 w 145"/>
              <a:gd name="T9" fmla="*/ 4 h 29"/>
              <a:gd name="T10" fmla="*/ 0 w 145"/>
              <a:gd name="T11" fmla="*/ 26 h 29"/>
              <a:gd name="T12" fmla="*/ 1 w 145"/>
              <a:gd name="T13" fmla="*/ 28 h 29"/>
              <a:gd name="T14" fmla="*/ 3 w 145"/>
              <a:gd name="T15" fmla="*/ 29 h 29"/>
              <a:gd name="T16" fmla="*/ 141 w 145"/>
              <a:gd name="T17" fmla="*/ 29 h 29"/>
              <a:gd name="T18" fmla="*/ 144 w 145"/>
              <a:gd name="T19" fmla="*/ 28 h 29"/>
              <a:gd name="T20" fmla="*/ 145 w 145"/>
              <a:gd name="T21" fmla="*/ 26 h 29"/>
              <a:gd name="T22" fmla="*/ 145 w 145"/>
              <a:gd name="T23" fmla="*/ 4 h 29"/>
              <a:gd name="T24" fmla="*/ 144 w 145"/>
              <a:gd name="T25" fmla="*/ 1 h 29"/>
              <a:gd name="T26" fmla="*/ 144 w 145"/>
              <a:gd name="T27" fmla="*/ 1 h 29"/>
              <a:gd name="T28" fmla="*/ 144 w 145"/>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4" y="1"/>
                </a:moveTo>
                <a:cubicBezTo>
                  <a:pt x="143" y="1"/>
                  <a:pt x="142" y="0"/>
                  <a:pt x="141" y="0"/>
                </a:cubicBezTo>
                <a:cubicBezTo>
                  <a:pt x="3" y="0"/>
                  <a:pt x="3" y="0"/>
                  <a:pt x="3" y="0"/>
                </a:cubicBezTo>
                <a:cubicBezTo>
                  <a:pt x="2" y="0"/>
                  <a:pt x="1" y="1"/>
                  <a:pt x="1" y="1"/>
                </a:cubicBezTo>
                <a:cubicBezTo>
                  <a:pt x="0" y="2"/>
                  <a:pt x="0" y="3"/>
                  <a:pt x="0" y="4"/>
                </a:cubicBezTo>
                <a:cubicBezTo>
                  <a:pt x="0" y="26"/>
                  <a:pt x="0" y="26"/>
                  <a:pt x="0" y="26"/>
                </a:cubicBezTo>
                <a:cubicBezTo>
                  <a:pt x="0" y="27"/>
                  <a:pt x="0" y="28"/>
                  <a:pt x="1" y="28"/>
                </a:cubicBezTo>
                <a:cubicBezTo>
                  <a:pt x="1" y="29"/>
                  <a:pt x="2" y="29"/>
                  <a:pt x="3" y="29"/>
                </a:cubicBezTo>
                <a:cubicBezTo>
                  <a:pt x="141" y="29"/>
                  <a:pt x="141" y="29"/>
                  <a:pt x="141" y="29"/>
                </a:cubicBezTo>
                <a:cubicBezTo>
                  <a:pt x="142" y="29"/>
                  <a:pt x="143" y="29"/>
                  <a:pt x="144" y="28"/>
                </a:cubicBezTo>
                <a:cubicBezTo>
                  <a:pt x="145" y="28"/>
                  <a:pt x="145" y="27"/>
                  <a:pt x="145" y="26"/>
                </a:cubicBezTo>
                <a:cubicBezTo>
                  <a:pt x="145" y="4"/>
                  <a:pt x="145" y="4"/>
                  <a:pt x="145" y="4"/>
                </a:cubicBezTo>
                <a:cubicBezTo>
                  <a:pt x="145" y="3"/>
                  <a:pt x="145" y="2"/>
                  <a:pt x="144" y="1"/>
                </a:cubicBezTo>
                <a:close/>
                <a:moveTo>
                  <a:pt x="144" y="1"/>
                </a:moveTo>
                <a:cubicBezTo>
                  <a:pt x="144" y="1"/>
                  <a:pt x="144" y="1"/>
                  <a:pt x="144"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15" name="Freeform 257"/>
          <p:cNvSpPr>
            <a:spLocks noEditPoints="1"/>
          </p:cNvSpPr>
          <p:nvPr/>
        </p:nvSpPr>
        <p:spPr bwMode="auto">
          <a:xfrm>
            <a:off x="1609726" y="1479551"/>
            <a:ext cx="141288" cy="28575"/>
          </a:xfrm>
          <a:custGeom>
            <a:avLst/>
            <a:gdLst>
              <a:gd name="T0" fmla="*/ 141 w 145"/>
              <a:gd name="T1" fmla="*/ 0 h 29"/>
              <a:gd name="T2" fmla="*/ 3 w 145"/>
              <a:gd name="T3" fmla="*/ 0 h 29"/>
              <a:gd name="T4" fmla="*/ 1 w 145"/>
              <a:gd name="T5" fmla="*/ 1 h 29"/>
              <a:gd name="T6" fmla="*/ 0 w 145"/>
              <a:gd name="T7" fmla="*/ 3 h 29"/>
              <a:gd name="T8" fmla="*/ 0 w 145"/>
              <a:gd name="T9" fmla="*/ 25 h 29"/>
              <a:gd name="T10" fmla="*/ 1 w 145"/>
              <a:gd name="T11" fmla="*/ 28 h 29"/>
              <a:gd name="T12" fmla="*/ 3 w 145"/>
              <a:gd name="T13" fmla="*/ 29 h 29"/>
              <a:gd name="T14" fmla="*/ 141 w 145"/>
              <a:gd name="T15" fmla="*/ 29 h 29"/>
              <a:gd name="T16" fmla="*/ 144 w 145"/>
              <a:gd name="T17" fmla="*/ 28 h 29"/>
              <a:gd name="T18" fmla="*/ 145 w 145"/>
              <a:gd name="T19" fmla="*/ 25 h 29"/>
              <a:gd name="T20" fmla="*/ 145 w 145"/>
              <a:gd name="T21" fmla="*/ 3 h 29"/>
              <a:gd name="T22" fmla="*/ 144 w 145"/>
              <a:gd name="T23" fmla="*/ 1 h 29"/>
              <a:gd name="T24" fmla="*/ 141 w 145"/>
              <a:gd name="T25" fmla="*/ 0 h 29"/>
              <a:gd name="T26" fmla="*/ 141 w 145"/>
              <a:gd name="T27" fmla="*/ 0 h 29"/>
              <a:gd name="T28" fmla="*/ 141 w 145"/>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1" y="0"/>
                </a:moveTo>
                <a:cubicBezTo>
                  <a:pt x="3" y="0"/>
                  <a:pt x="3" y="0"/>
                  <a:pt x="3" y="0"/>
                </a:cubicBezTo>
                <a:cubicBezTo>
                  <a:pt x="2" y="0"/>
                  <a:pt x="1" y="0"/>
                  <a:pt x="1" y="1"/>
                </a:cubicBezTo>
                <a:cubicBezTo>
                  <a:pt x="0" y="1"/>
                  <a:pt x="0" y="2"/>
                  <a:pt x="0" y="3"/>
                </a:cubicBezTo>
                <a:cubicBezTo>
                  <a:pt x="0" y="25"/>
                  <a:pt x="0" y="25"/>
                  <a:pt x="0" y="25"/>
                </a:cubicBezTo>
                <a:cubicBezTo>
                  <a:pt x="0" y="26"/>
                  <a:pt x="0" y="27"/>
                  <a:pt x="1" y="28"/>
                </a:cubicBezTo>
                <a:cubicBezTo>
                  <a:pt x="1" y="28"/>
                  <a:pt x="2" y="29"/>
                  <a:pt x="3" y="29"/>
                </a:cubicBezTo>
                <a:cubicBezTo>
                  <a:pt x="141" y="29"/>
                  <a:pt x="141" y="29"/>
                  <a:pt x="141" y="29"/>
                </a:cubicBezTo>
                <a:cubicBezTo>
                  <a:pt x="142" y="29"/>
                  <a:pt x="143" y="28"/>
                  <a:pt x="144" y="28"/>
                </a:cubicBezTo>
                <a:cubicBezTo>
                  <a:pt x="145" y="27"/>
                  <a:pt x="145" y="26"/>
                  <a:pt x="145" y="25"/>
                </a:cubicBezTo>
                <a:cubicBezTo>
                  <a:pt x="145" y="3"/>
                  <a:pt x="145" y="3"/>
                  <a:pt x="145" y="3"/>
                </a:cubicBezTo>
                <a:cubicBezTo>
                  <a:pt x="145" y="2"/>
                  <a:pt x="145" y="1"/>
                  <a:pt x="144" y="1"/>
                </a:cubicBezTo>
                <a:cubicBezTo>
                  <a:pt x="143" y="0"/>
                  <a:pt x="142" y="0"/>
                  <a:pt x="141" y="0"/>
                </a:cubicBezTo>
                <a:close/>
                <a:moveTo>
                  <a:pt x="141" y="0"/>
                </a:moveTo>
                <a:cubicBezTo>
                  <a:pt x="141" y="0"/>
                  <a:pt x="141" y="0"/>
                  <a:pt x="14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16" name="Freeform 258"/>
          <p:cNvSpPr>
            <a:spLocks noEditPoints="1"/>
          </p:cNvSpPr>
          <p:nvPr/>
        </p:nvSpPr>
        <p:spPr bwMode="auto">
          <a:xfrm>
            <a:off x="1609726" y="1536701"/>
            <a:ext cx="141288" cy="28575"/>
          </a:xfrm>
          <a:custGeom>
            <a:avLst/>
            <a:gdLst>
              <a:gd name="T0" fmla="*/ 141 w 145"/>
              <a:gd name="T1" fmla="*/ 0 h 29"/>
              <a:gd name="T2" fmla="*/ 3 w 145"/>
              <a:gd name="T3" fmla="*/ 0 h 29"/>
              <a:gd name="T4" fmla="*/ 1 w 145"/>
              <a:gd name="T5" fmla="*/ 1 h 29"/>
              <a:gd name="T6" fmla="*/ 0 w 145"/>
              <a:gd name="T7" fmla="*/ 3 h 29"/>
              <a:gd name="T8" fmla="*/ 0 w 145"/>
              <a:gd name="T9" fmla="*/ 25 h 29"/>
              <a:gd name="T10" fmla="*/ 1 w 145"/>
              <a:gd name="T11" fmla="*/ 28 h 29"/>
              <a:gd name="T12" fmla="*/ 3 w 145"/>
              <a:gd name="T13" fmla="*/ 29 h 29"/>
              <a:gd name="T14" fmla="*/ 141 w 145"/>
              <a:gd name="T15" fmla="*/ 29 h 29"/>
              <a:gd name="T16" fmla="*/ 144 w 145"/>
              <a:gd name="T17" fmla="*/ 28 h 29"/>
              <a:gd name="T18" fmla="*/ 145 w 145"/>
              <a:gd name="T19" fmla="*/ 25 h 29"/>
              <a:gd name="T20" fmla="*/ 145 w 145"/>
              <a:gd name="T21" fmla="*/ 3 h 29"/>
              <a:gd name="T22" fmla="*/ 144 w 145"/>
              <a:gd name="T23" fmla="*/ 1 h 29"/>
              <a:gd name="T24" fmla="*/ 141 w 145"/>
              <a:gd name="T25" fmla="*/ 0 h 29"/>
              <a:gd name="T26" fmla="*/ 141 w 145"/>
              <a:gd name="T27" fmla="*/ 0 h 29"/>
              <a:gd name="T28" fmla="*/ 141 w 145"/>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1" y="0"/>
                </a:moveTo>
                <a:cubicBezTo>
                  <a:pt x="3" y="0"/>
                  <a:pt x="3" y="0"/>
                  <a:pt x="3" y="0"/>
                </a:cubicBezTo>
                <a:cubicBezTo>
                  <a:pt x="2" y="0"/>
                  <a:pt x="1" y="0"/>
                  <a:pt x="1" y="1"/>
                </a:cubicBezTo>
                <a:cubicBezTo>
                  <a:pt x="0" y="2"/>
                  <a:pt x="0" y="2"/>
                  <a:pt x="0" y="3"/>
                </a:cubicBezTo>
                <a:cubicBezTo>
                  <a:pt x="0" y="25"/>
                  <a:pt x="0" y="25"/>
                  <a:pt x="0" y="25"/>
                </a:cubicBezTo>
                <a:cubicBezTo>
                  <a:pt x="0" y="26"/>
                  <a:pt x="0" y="27"/>
                  <a:pt x="1" y="28"/>
                </a:cubicBezTo>
                <a:cubicBezTo>
                  <a:pt x="1" y="28"/>
                  <a:pt x="2" y="29"/>
                  <a:pt x="3" y="29"/>
                </a:cubicBezTo>
                <a:cubicBezTo>
                  <a:pt x="141" y="29"/>
                  <a:pt x="141" y="29"/>
                  <a:pt x="141" y="29"/>
                </a:cubicBezTo>
                <a:cubicBezTo>
                  <a:pt x="142" y="29"/>
                  <a:pt x="143" y="28"/>
                  <a:pt x="144" y="28"/>
                </a:cubicBezTo>
                <a:cubicBezTo>
                  <a:pt x="145" y="27"/>
                  <a:pt x="145" y="26"/>
                  <a:pt x="145" y="25"/>
                </a:cubicBezTo>
                <a:cubicBezTo>
                  <a:pt x="145" y="3"/>
                  <a:pt x="145" y="3"/>
                  <a:pt x="145" y="3"/>
                </a:cubicBezTo>
                <a:cubicBezTo>
                  <a:pt x="145" y="2"/>
                  <a:pt x="145" y="2"/>
                  <a:pt x="144" y="1"/>
                </a:cubicBezTo>
                <a:cubicBezTo>
                  <a:pt x="143" y="0"/>
                  <a:pt x="142" y="0"/>
                  <a:pt x="141" y="0"/>
                </a:cubicBezTo>
                <a:close/>
                <a:moveTo>
                  <a:pt x="141" y="0"/>
                </a:moveTo>
                <a:cubicBezTo>
                  <a:pt x="141" y="0"/>
                  <a:pt x="141" y="0"/>
                  <a:pt x="14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17" name="Freeform 259"/>
          <p:cNvSpPr>
            <a:spLocks noEditPoints="1"/>
          </p:cNvSpPr>
          <p:nvPr/>
        </p:nvSpPr>
        <p:spPr bwMode="auto">
          <a:xfrm>
            <a:off x="763589" y="1516064"/>
            <a:ext cx="53975" cy="41275"/>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18" name="Freeform 260"/>
          <p:cNvSpPr>
            <a:spLocks noEditPoints="1"/>
          </p:cNvSpPr>
          <p:nvPr/>
        </p:nvSpPr>
        <p:spPr bwMode="auto">
          <a:xfrm>
            <a:off x="696914" y="1516064"/>
            <a:ext cx="53975" cy="41275"/>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19" name="Freeform 261"/>
          <p:cNvSpPr>
            <a:spLocks noEditPoints="1"/>
          </p:cNvSpPr>
          <p:nvPr/>
        </p:nvSpPr>
        <p:spPr bwMode="auto">
          <a:xfrm>
            <a:off x="696914" y="1406527"/>
            <a:ext cx="53975" cy="42863"/>
          </a:xfrm>
          <a:custGeom>
            <a:avLst/>
            <a:gdLst>
              <a:gd name="T0" fmla="*/ 45 w 55"/>
              <a:gd name="T1" fmla="*/ 0 h 42"/>
              <a:gd name="T2" fmla="*/ 10 w 55"/>
              <a:gd name="T3" fmla="*/ 0 h 42"/>
              <a:gd name="T4" fmla="*/ 3 w 55"/>
              <a:gd name="T5" fmla="*/ 3 h 42"/>
              <a:gd name="T6" fmla="*/ 0 w 55"/>
              <a:gd name="T7" fmla="*/ 10 h 42"/>
              <a:gd name="T8" fmla="*/ 0 w 55"/>
              <a:gd name="T9" fmla="*/ 31 h 42"/>
              <a:gd name="T10" fmla="*/ 3 w 55"/>
              <a:gd name="T11" fmla="*/ 38 h 42"/>
              <a:gd name="T12" fmla="*/ 10 w 55"/>
              <a:gd name="T13" fmla="*/ 42 h 42"/>
              <a:gd name="T14" fmla="*/ 45 w 55"/>
              <a:gd name="T15" fmla="*/ 42 h 42"/>
              <a:gd name="T16" fmla="*/ 52 w 55"/>
              <a:gd name="T17" fmla="*/ 38 h 42"/>
              <a:gd name="T18" fmla="*/ 55 w 55"/>
              <a:gd name="T19" fmla="*/ 31 h 42"/>
              <a:gd name="T20" fmla="*/ 55 w 55"/>
              <a:gd name="T21" fmla="*/ 10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20" name="Freeform 262"/>
          <p:cNvSpPr>
            <a:spLocks noEditPoints="1"/>
          </p:cNvSpPr>
          <p:nvPr/>
        </p:nvSpPr>
        <p:spPr bwMode="auto">
          <a:xfrm>
            <a:off x="763589" y="1462089"/>
            <a:ext cx="53975" cy="41275"/>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21" name="Freeform 263"/>
          <p:cNvSpPr>
            <a:spLocks noEditPoints="1"/>
          </p:cNvSpPr>
          <p:nvPr/>
        </p:nvSpPr>
        <p:spPr bwMode="auto">
          <a:xfrm>
            <a:off x="696914" y="1462089"/>
            <a:ext cx="53975" cy="41275"/>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22" name="Freeform 264"/>
          <p:cNvSpPr>
            <a:spLocks noEditPoints="1"/>
          </p:cNvSpPr>
          <p:nvPr/>
        </p:nvSpPr>
        <p:spPr bwMode="auto">
          <a:xfrm>
            <a:off x="831852" y="1406527"/>
            <a:ext cx="53975" cy="42863"/>
          </a:xfrm>
          <a:custGeom>
            <a:avLst/>
            <a:gdLst>
              <a:gd name="T0" fmla="*/ 52 w 55"/>
              <a:gd name="T1" fmla="*/ 3 h 42"/>
              <a:gd name="T2" fmla="*/ 45 w 55"/>
              <a:gd name="T3" fmla="*/ 0 h 42"/>
              <a:gd name="T4" fmla="*/ 10 w 55"/>
              <a:gd name="T5" fmla="*/ 0 h 42"/>
              <a:gd name="T6" fmla="*/ 3 w 55"/>
              <a:gd name="T7" fmla="*/ 3 h 42"/>
              <a:gd name="T8" fmla="*/ 0 w 55"/>
              <a:gd name="T9" fmla="*/ 10 h 42"/>
              <a:gd name="T10" fmla="*/ 0 w 55"/>
              <a:gd name="T11" fmla="*/ 31 h 42"/>
              <a:gd name="T12" fmla="*/ 3 w 55"/>
              <a:gd name="T13" fmla="*/ 38 h 42"/>
              <a:gd name="T14" fmla="*/ 10 w 55"/>
              <a:gd name="T15" fmla="*/ 42 h 42"/>
              <a:gd name="T16" fmla="*/ 45 w 55"/>
              <a:gd name="T17" fmla="*/ 42 h 42"/>
              <a:gd name="T18" fmla="*/ 52 w 55"/>
              <a:gd name="T19" fmla="*/ 38 h 42"/>
              <a:gd name="T20" fmla="*/ 55 w 55"/>
              <a:gd name="T21" fmla="*/ 31 h 42"/>
              <a:gd name="T22" fmla="*/ 55 w 55"/>
              <a:gd name="T23" fmla="*/ 10 h 42"/>
              <a:gd name="T24" fmla="*/ 52 w 55"/>
              <a:gd name="T25" fmla="*/ 3 h 42"/>
              <a:gd name="T26" fmla="*/ 52 w 55"/>
              <a:gd name="T27" fmla="*/ 3 h 42"/>
              <a:gd name="T28" fmla="*/ 52 w 55"/>
              <a:gd name="T2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52" y="3"/>
                </a:moveTo>
                <a:cubicBezTo>
                  <a:pt x="50" y="1"/>
                  <a:pt x="48" y="0"/>
                  <a:pt x="45" y="0"/>
                </a:cubicBez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lose/>
                <a:moveTo>
                  <a:pt x="52" y="3"/>
                </a:moveTo>
                <a:cubicBezTo>
                  <a:pt x="52" y="3"/>
                  <a:pt x="52" y="3"/>
                  <a:pt x="52" y="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23" name="Freeform 265"/>
          <p:cNvSpPr>
            <a:spLocks noEditPoints="1"/>
          </p:cNvSpPr>
          <p:nvPr/>
        </p:nvSpPr>
        <p:spPr bwMode="auto">
          <a:xfrm>
            <a:off x="763589" y="1406527"/>
            <a:ext cx="53975" cy="42863"/>
          </a:xfrm>
          <a:custGeom>
            <a:avLst/>
            <a:gdLst>
              <a:gd name="T0" fmla="*/ 45 w 55"/>
              <a:gd name="T1" fmla="*/ 0 h 42"/>
              <a:gd name="T2" fmla="*/ 10 w 55"/>
              <a:gd name="T3" fmla="*/ 0 h 42"/>
              <a:gd name="T4" fmla="*/ 3 w 55"/>
              <a:gd name="T5" fmla="*/ 3 h 42"/>
              <a:gd name="T6" fmla="*/ 0 w 55"/>
              <a:gd name="T7" fmla="*/ 10 h 42"/>
              <a:gd name="T8" fmla="*/ 0 w 55"/>
              <a:gd name="T9" fmla="*/ 31 h 42"/>
              <a:gd name="T10" fmla="*/ 3 w 55"/>
              <a:gd name="T11" fmla="*/ 38 h 42"/>
              <a:gd name="T12" fmla="*/ 10 w 55"/>
              <a:gd name="T13" fmla="*/ 42 h 42"/>
              <a:gd name="T14" fmla="*/ 45 w 55"/>
              <a:gd name="T15" fmla="*/ 42 h 42"/>
              <a:gd name="T16" fmla="*/ 52 w 55"/>
              <a:gd name="T17" fmla="*/ 38 h 42"/>
              <a:gd name="T18" fmla="*/ 55 w 55"/>
              <a:gd name="T19" fmla="*/ 31 h 42"/>
              <a:gd name="T20" fmla="*/ 55 w 55"/>
              <a:gd name="T21" fmla="*/ 10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24" name="Freeform 266"/>
          <p:cNvSpPr>
            <a:spLocks noEditPoints="1"/>
          </p:cNvSpPr>
          <p:nvPr/>
        </p:nvSpPr>
        <p:spPr bwMode="auto">
          <a:xfrm>
            <a:off x="831852" y="1462089"/>
            <a:ext cx="53975" cy="41275"/>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25" name="Freeform 267"/>
          <p:cNvSpPr>
            <a:spLocks noEditPoints="1"/>
          </p:cNvSpPr>
          <p:nvPr/>
        </p:nvSpPr>
        <p:spPr bwMode="auto">
          <a:xfrm>
            <a:off x="831852" y="1516064"/>
            <a:ext cx="53975" cy="41275"/>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26" name="Freeform 268"/>
          <p:cNvSpPr>
            <a:spLocks noEditPoints="1"/>
          </p:cNvSpPr>
          <p:nvPr/>
        </p:nvSpPr>
        <p:spPr bwMode="auto">
          <a:xfrm>
            <a:off x="2132014" y="1751013"/>
            <a:ext cx="142875" cy="38100"/>
          </a:xfrm>
          <a:custGeom>
            <a:avLst/>
            <a:gdLst>
              <a:gd name="T0" fmla="*/ 143 w 146"/>
              <a:gd name="T1" fmla="*/ 3 h 40"/>
              <a:gd name="T2" fmla="*/ 136 w 146"/>
              <a:gd name="T3" fmla="*/ 0 h 40"/>
              <a:gd name="T4" fmla="*/ 10 w 146"/>
              <a:gd name="T5" fmla="*/ 0 h 40"/>
              <a:gd name="T6" fmla="*/ 3 w 146"/>
              <a:gd name="T7" fmla="*/ 3 h 40"/>
              <a:gd name="T8" fmla="*/ 0 w 146"/>
              <a:gd name="T9" fmla="*/ 10 h 40"/>
              <a:gd name="T10" fmla="*/ 0 w 146"/>
              <a:gd name="T11" fmla="*/ 30 h 40"/>
              <a:gd name="T12" fmla="*/ 3 w 146"/>
              <a:gd name="T13" fmla="*/ 37 h 40"/>
              <a:gd name="T14" fmla="*/ 10 w 146"/>
              <a:gd name="T15" fmla="*/ 40 h 40"/>
              <a:gd name="T16" fmla="*/ 136 w 146"/>
              <a:gd name="T17" fmla="*/ 40 h 40"/>
              <a:gd name="T18" fmla="*/ 143 w 146"/>
              <a:gd name="T19" fmla="*/ 37 h 40"/>
              <a:gd name="T20" fmla="*/ 146 w 146"/>
              <a:gd name="T21" fmla="*/ 30 h 40"/>
              <a:gd name="T22" fmla="*/ 146 w 146"/>
              <a:gd name="T23" fmla="*/ 10 h 40"/>
              <a:gd name="T24" fmla="*/ 143 w 146"/>
              <a:gd name="T25" fmla="*/ 3 h 40"/>
              <a:gd name="T26" fmla="*/ 143 w 146"/>
              <a:gd name="T27" fmla="*/ 3 h 40"/>
              <a:gd name="T28" fmla="*/ 143 w 146"/>
              <a:gd name="T2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40">
                <a:moveTo>
                  <a:pt x="143" y="3"/>
                </a:moveTo>
                <a:cubicBezTo>
                  <a:pt x="141" y="1"/>
                  <a:pt x="139" y="0"/>
                  <a:pt x="136" y="0"/>
                </a:cubicBezTo>
                <a:cubicBezTo>
                  <a:pt x="10" y="0"/>
                  <a:pt x="10" y="0"/>
                  <a:pt x="10" y="0"/>
                </a:cubicBezTo>
                <a:cubicBezTo>
                  <a:pt x="7" y="0"/>
                  <a:pt x="5" y="1"/>
                  <a:pt x="3" y="3"/>
                </a:cubicBezTo>
                <a:cubicBezTo>
                  <a:pt x="1" y="5"/>
                  <a:pt x="0" y="7"/>
                  <a:pt x="0" y="10"/>
                </a:cubicBezTo>
                <a:cubicBezTo>
                  <a:pt x="0" y="30"/>
                  <a:pt x="0" y="30"/>
                  <a:pt x="0" y="30"/>
                </a:cubicBezTo>
                <a:cubicBezTo>
                  <a:pt x="0" y="33"/>
                  <a:pt x="1" y="35"/>
                  <a:pt x="3" y="37"/>
                </a:cubicBezTo>
                <a:cubicBezTo>
                  <a:pt x="5" y="39"/>
                  <a:pt x="7" y="40"/>
                  <a:pt x="10" y="40"/>
                </a:cubicBezTo>
                <a:cubicBezTo>
                  <a:pt x="136" y="40"/>
                  <a:pt x="136" y="40"/>
                  <a:pt x="136" y="40"/>
                </a:cubicBezTo>
                <a:cubicBezTo>
                  <a:pt x="139" y="40"/>
                  <a:pt x="141" y="39"/>
                  <a:pt x="143" y="37"/>
                </a:cubicBezTo>
                <a:cubicBezTo>
                  <a:pt x="145" y="35"/>
                  <a:pt x="146" y="33"/>
                  <a:pt x="146" y="30"/>
                </a:cubicBezTo>
                <a:cubicBezTo>
                  <a:pt x="146" y="10"/>
                  <a:pt x="146" y="10"/>
                  <a:pt x="146" y="10"/>
                </a:cubicBezTo>
                <a:cubicBezTo>
                  <a:pt x="146" y="7"/>
                  <a:pt x="145" y="5"/>
                  <a:pt x="143" y="3"/>
                </a:cubicBezTo>
                <a:close/>
                <a:moveTo>
                  <a:pt x="143" y="3"/>
                </a:moveTo>
                <a:cubicBezTo>
                  <a:pt x="143" y="3"/>
                  <a:pt x="143" y="3"/>
                  <a:pt x="143" y="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27" name="Freeform 269"/>
          <p:cNvSpPr>
            <a:spLocks noEditPoints="1"/>
          </p:cNvSpPr>
          <p:nvPr/>
        </p:nvSpPr>
        <p:spPr bwMode="auto">
          <a:xfrm>
            <a:off x="1544639" y="1765302"/>
            <a:ext cx="77788" cy="77788"/>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close/>
                <a:moveTo>
                  <a:pt x="10" y="10"/>
                </a:moveTo>
                <a:lnTo>
                  <a:pt x="39" y="10"/>
                </a:lnTo>
                <a:lnTo>
                  <a:pt x="39" y="39"/>
                </a:lnTo>
                <a:lnTo>
                  <a:pt x="10" y="39"/>
                </a:lnTo>
                <a:lnTo>
                  <a:pt x="10" y="10"/>
                </a:lnTo>
                <a:close/>
                <a:moveTo>
                  <a:pt x="10" y="10"/>
                </a:move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28" name="Freeform 270"/>
          <p:cNvSpPr>
            <a:spLocks noEditPoints="1"/>
          </p:cNvSpPr>
          <p:nvPr/>
        </p:nvSpPr>
        <p:spPr bwMode="auto">
          <a:xfrm>
            <a:off x="1544639" y="1765302"/>
            <a:ext cx="77788" cy="77788"/>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moveTo>
                  <a:pt x="10" y="10"/>
                </a:moveTo>
                <a:lnTo>
                  <a:pt x="39" y="10"/>
                </a:lnTo>
                <a:lnTo>
                  <a:pt x="39" y="39"/>
                </a:lnTo>
                <a:lnTo>
                  <a:pt x="10" y="39"/>
                </a:lnTo>
                <a:lnTo>
                  <a:pt x="10" y="10"/>
                </a:lnTo>
                <a:moveTo>
                  <a:pt x="10" y="10"/>
                </a:moveTo>
                <a:lnTo>
                  <a:pt x="10" y="10"/>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29" name="Rectangle 271"/>
          <p:cNvSpPr>
            <a:spLocks noChangeArrowheads="1"/>
          </p:cNvSpPr>
          <p:nvPr/>
        </p:nvSpPr>
        <p:spPr bwMode="auto">
          <a:xfrm>
            <a:off x="1574802" y="1797052"/>
            <a:ext cx="15875" cy="15875"/>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30" name="Rectangle 272"/>
          <p:cNvSpPr>
            <a:spLocks noChangeArrowheads="1"/>
          </p:cNvSpPr>
          <p:nvPr/>
        </p:nvSpPr>
        <p:spPr bwMode="auto">
          <a:xfrm>
            <a:off x="1668464" y="1828801"/>
            <a:ext cx="15875" cy="14288"/>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31" name="Rectangle 273"/>
          <p:cNvSpPr>
            <a:spLocks noChangeArrowheads="1"/>
          </p:cNvSpPr>
          <p:nvPr/>
        </p:nvSpPr>
        <p:spPr bwMode="auto">
          <a:xfrm>
            <a:off x="1700214" y="1828801"/>
            <a:ext cx="14288" cy="14288"/>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32" name="Freeform 274"/>
          <p:cNvSpPr>
            <a:spLocks noEditPoints="1"/>
          </p:cNvSpPr>
          <p:nvPr/>
        </p:nvSpPr>
        <p:spPr bwMode="auto">
          <a:xfrm>
            <a:off x="1638301" y="1765302"/>
            <a:ext cx="76200" cy="77788"/>
          </a:xfrm>
          <a:custGeom>
            <a:avLst/>
            <a:gdLst>
              <a:gd name="T0" fmla="*/ 39 w 48"/>
              <a:gd name="T1" fmla="*/ 10 h 49"/>
              <a:gd name="T2" fmla="*/ 29 w 48"/>
              <a:gd name="T3" fmla="*/ 10 h 49"/>
              <a:gd name="T4" fmla="*/ 29 w 48"/>
              <a:gd name="T5" fmla="*/ 0 h 49"/>
              <a:gd name="T6" fmla="*/ 0 w 48"/>
              <a:gd name="T7" fmla="*/ 0 h 49"/>
              <a:gd name="T8" fmla="*/ 0 w 48"/>
              <a:gd name="T9" fmla="*/ 49 h 49"/>
              <a:gd name="T10" fmla="*/ 9 w 48"/>
              <a:gd name="T11" fmla="*/ 49 h 49"/>
              <a:gd name="T12" fmla="*/ 9 w 48"/>
              <a:gd name="T13" fmla="*/ 20 h 49"/>
              <a:gd name="T14" fmla="*/ 19 w 48"/>
              <a:gd name="T15" fmla="*/ 20 h 49"/>
              <a:gd name="T16" fmla="*/ 19 w 48"/>
              <a:gd name="T17" fmla="*/ 30 h 49"/>
              <a:gd name="T18" fmla="*/ 48 w 48"/>
              <a:gd name="T19" fmla="*/ 30 h 49"/>
              <a:gd name="T20" fmla="*/ 48 w 48"/>
              <a:gd name="T21" fmla="*/ 0 h 49"/>
              <a:gd name="T22" fmla="*/ 39 w 48"/>
              <a:gd name="T23" fmla="*/ 0 h 49"/>
              <a:gd name="T24" fmla="*/ 39 w 48"/>
              <a:gd name="T25" fmla="*/ 10 h 49"/>
              <a:gd name="T26" fmla="*/ 39 w 48"/>
              <a:gd name="T27" fmla="*/ 10 h 49"/>
              <a:gd name="T28" fmla="*/ 39 w 48"/>
              <a:gd name="T2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39" y="10"/>
                </a:moveTo>
                <a:lnTo>
                  <a:pt x="29" y="10"/>
                </a:lnTo>
                <a:lnTo>
                  <a:pt x="29" y="0"/>
                </a:lnTo>
                <a:lnTo>
                  <a:pt x="0" y="0"/>
                </a:lnTo>
                <a:lnTo>
                  <a:pt x="0" y="49"/>
                </a:lnTo>
                <a:lnTo>
                  <a:pt x="9" y="49"/>
                </a:lnTo>
                <a:lnTo>
                  <a:pt x="9" y="20"/>
                </a:lnTo>
                <a:lnTo>
                  <a:pt x="19" y="20"/>
                </a:lnTo>
                <a:lnTo>
                  <a:pt x="19" y="30"/>
                </a:lnTo>
                <a:lnTo>
                  <a:pt x="48" y="30"/>
                </a:lnTo>
                <a:lnTo>
                  <a:pt x="48" y="0"/>
                </a:lnTo>
                <a:lnTo>
                  <a:pt x="39" y="0"/>
                </a:lnTo>
                <a:lnTo>
                  <a:pt x="39" y="10"/>
                </a:lnTo>
                <a:close/>
                <a:moveTo>
                  <a:pt x="39" y="10"/>
                </a:moveTo>
                <a:lnTo>
                  <a:pt x="3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33" name="Freeform 275"/>
          <p:cNvSpPr>
            <a:spLocks noEditPoints="1"/>
          </p:cNvSpPr>
          <p:nvPr/>
        </p:nvSpPr>
        <p:spPr bwMode="auto">
          <a:xfrm>
            <a:off x="1638301" y="1765302"/>
            <a:ext cx="76200" cy="77788"/>
          </a:xfrm>
          <a:custGeom>
            <a:avLst/>
            <a:gdLst>
              <a:gd name="T0" fmla="*/ 39 w 48"/>
              <a:gd name="T1" fmla="*/ 10 h 49"/>
              <a:gd name="T2" fmla="*/ 29 w 48"/>
              <a:gd name="T3" fmla="*/ 10 h 49"/>
              <a:gd name="T4" fmla="*/ 29 w 48"/>
              <a:gd name="T5" fmla="*/ 0 h 49"/>
              <a:gd name="T6" fmla="*/ 0 w 48"/>
              <a:gd name="T7" fmla="*/ 0 h 49"/>
              <a:gd name="T8" fmla="*/ 0 w 48"/>
              <a:gd name="T9" fmla="*/ 49 h 49"/>
              <a:gd name="T10" fmla="*/ 9 w 48"/>
              <a:gd name="T11" fmla="*/ 49 h 49"/>
              <a:gd name="T12" fmla="*/ 9 w 48"/>
              <a:gd name="T13" fmla="*/ 20 h 49"/>
              <a:gd name="T14" fmla="*/ 19 w 48"/>
              <a:gd name="T15" fmla="*/ 20 h 49"/>
              <a:gd name="T16" fmla="*/ 19 w 48"/>
              <a:gd name="T17" fmla="*/ 30 h 49"/>
              <a:gd name="T18" fmla="*/ 48 w 48"/>
              <a:gd name="T19" fmla="*/ 30 h 49"/>
              <a:gd name="T20" fmla="*/ 48 w 48"/>
              <a:gd name="T21" fmla="*/ 0 h 49"/>
              <a:gd name="T22" fmla="*/ 39 w 48"/>
              <a:gd name="T23" fmla="*/ 0 h 49"/>
              <a:gd name="T24" fmla="*/ 39 w 48"/>
              <a:gd name="T25" fmla="*/ 10 h 49"/>
              <a:gd name="T26" fmla="*/ 39 w 48"/>
              <a:gd name="T27" fmla="*/ 10 h 49"/>
              <a:gd name="T28" fmla="*/ 39 w 48"/>
              <a:gd name="T2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39" y="10"/>
                </a:moveTo>
                <a:lnTo>
                  <a:pt x="29" y="10"/>
                </a:lnTo>
                <a:lnTo>
                  <a:pt x="29" y="0"/>
                </a:lnTo>
                <a:lnTo>
                  <a:pt x="0" y="0"/>
                </a:lnTo>
                <a:lnTo>
                  <a:pt x="0" y="49"/>
                </a:lnTo>
                <a:lnTo>
                  <a:pt x="9" y="49"/>
                </a:lnTo>
                <a:lnTo>
                  <a:pt x="9" y="20"/>
                </a:lnTo>
                <a:lnTo>
                  <a:pt x="19" y="20"/>
                </a:lnTo>
                <a:lnTo>
                  <a:pt x="19" y="30"/>
                </a:lnTo>
                <a:lnTo>
                  <a:pt x="48" y="30"/>
                </a:lnTo>
                <a:lnTo>
                  <a:pt x="48" y="0"/>
                </a:lnTo>
                <a:lnTo>
                  <a:pt x="39" y="0"/>
                </a:lnTo>
                <a:lnTo>
                  <a:pt x="39" y="10"/>
                </a:lnTo>
                <a:moveTo>
                  <a:pt x="39" y="10"/>
                </a:moveTo>
                <a:lnTo>
                  <a:pt x="39" y="10"/>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34" name="Freeform 276"/>
          <p:cNvSpPr>
            <a:spLocks noEditPoints="1"/>
          </p:cNvSpPr>
          <p:nvPr/>
        </p:nvSpPr>
        <p:spPr bwMode="auto">
          <a:xfrm>
            <a:off x="1544639" y="1673226"/>
            <a:ext cx="77788" cy="77788"/>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close/>
                <a:moveTo>
                  <a:pt x="10" y="10"/>
                </a:moveTo>
                <a:lnTo>
                  <a:pt x="39" y="10"/>
                </a:lnTo>
                <a:lnTo>
                  <a:pt x="39" y="39"/>
                </a:lnTo>
                <a:lnTo>
                  <a:pt x="10" y="39"/>
                </a:lnTo>
                <a:lnTo>
                  <a:pt x="10" y="10"/>
                </a:lnTo>
                <a:close/>
                <a:moveTo>
                  <a:pt x="10" y="10"/>
                </a:move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35" name="Freeform 277"/>
          <p:cNvSpPr>
            <a:spLocks noEditPoints="1"/>
          </p:cNvSpPr>
          <p:nvPr/>
        </p:nvSpPr>
        <p:spPr bwMode="auto">
          <a:xfrm>
            <a:off x="1544639" y="1673226"/>
            <a:ext cx="77788" cy="77788"/>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moveTo>
                  <a:pt x="10" y="10"/>
                </a:moveTo>
                <a:lnTo>
                  <a:pt x="39" y="10"/>
                </a:lnTo>
                <a:lnTo>
                  <a:pt x="39" y="39"/>
                </a:lnTo>
                <a:lnTo>
                  <a:pt x="10" y="39"/>
                </a:lnTo>
                <a:lnTo>
                  <a:pt x="10" y="10"/>
                </a:lnTo>
                <a:moveTo>
                  <a:pt x="10" y="10"/>
                </a:moveTo>
                <a:lnTo>
                  <a:pt x="10" y="10"/>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36" name="Rectangle 278"/>
          <p:cNvSpPr>
            <a:spLocks noChangeArrowheads="1"/>
          </p:cNvSpPr>
          <p:nvPr/>
        </p:nvSpPr>
        <p:spPr bwMode="auto">
          <a:xfrm>
            <a:off x="1574802" y="1703389"/>
            <a:ext cx="15875" cy="15875"/>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37" name="Freeform 279"/>
          <p:cNvSpPr>
            <a:spLocks noEditPoints="1"/>
          </p:cNvSpPr>
          <p:nvPr/>
        </p:nvSpPr>
        <p:spPr bwMode="auto">
          <a:xfrm>
            <a:off x="1638301" y="1673226"/>
            <a:ext cx="76200" cy="77788"/>
          </a:xfrm>
          <a:custGeom>
            <a:avLst/>
            <a:gdLst>
              <a:gd name="T0" fmla="*/ 0 w 48"/>
              <a:gd name="T1" fmla="*/ 0 h 49"/>
              <a:gd name="T2" fmla="*/ 0 w 48"/>
              <a:gd name="T3" fmla="*/ 49 h 49"/>
              <a:gd name="T4" fmla="*/ 48 w 48"/>
              <a:gd name="T5" fmla="*/ 49 h 49"/>
              <a:gd name="T6" fmla="*/ 48 w 48"/>
              <a:gd name="T7" fmla="*/ 0 h 49"/>
              <a:gd name="T8" fmla="*/ 0 w 48"/>
              <a:gd name="T9" fmla="*/ 0 h 49"/>
              <a:gd name="T10" fmla="*/ 39 w 48"/>
              <a:gd name="T11" fmla="*/ 39 h 49"/>
              <a:gd name="T12" fmla="*/ 9 w 48"/>
              <a:gd name="T13" fmla="*/ 39 h 49"/>
              <a:gd name="T14" fmla="*/ 9 w 48"/>
              <a:gd name="T15" fmla="*/ 10 h 49"/>
              <a:gd name="T16" fmla="*/ 39 w 48"/>
              <a:gd name="T17" fmla="*/ 10 h 49"/>
              <a:gd name="T18" fmla="*/ 39 w 48"/>
              <a:gd name="T19" fmla="*/ 39 h 49"/>
              <a:gd name="T20" fmla="*/ 39 w 48"/>
              <a:gd name="T21" fmla="*/ 39 h 49"/>
              <a:gd name="T22" fmla="*/ 39 w 48"/>
              <a:gd name="T2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9">
                <a:moveTo>
                  <a:pt x="0" y="0"/>
                </a:moveTo>
                <a:lnTo>
                  <a:pt x="0" y="49"/>
                </a:lnTo>
                <a:lnTo>
                  <a:pt x="48" y="49"/>
                </a:lnTo>
                <a:lnTo>
                  <a:pt x="48" y="0"/>
                </a:lnTo>
                <a:lnTo>
                  <a:pt x="0" y="0"/>
                </a:lnTo>
                <a:close/>
                <a:moveTo>
                  <a:pt x="39" y="39"/>
                </a:moveTo>
                <a:lnTo>
                  <a:pt x="9" y="39"/>
                </a:lnTo>
                <a:lnTo>
                  <a:pt x="9" y="10"/>
                </a:lnTo>
                <a:lnTo>
                  <a:pt x="39" y="10"/>
                </a:lnTo>
                <a:lnTo>
                  <a:pt x="39" y="39"/>
                </a:lnTo>
                <a:close/>
                <a:moveTo>
                  <a:pt x="39" y="39"/>
                </a:moveTo>
                <a:lnTo>
                  <a:pt x="39"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38" name="Freeform 280"/>
          <p:cNvSpPr>
            <a:spLocks noEditPoints="1"/>
          </p:cNvSpPr>
          <p:nvPr/>
        </p:nvSpPr>
        <p:spPr bwMode="auto">
          <a:xfrm>
            <a:off x="1638301" y="1673226"/>
            <a:ext cx="76200" cy="77788"/>
          </a:xfrm>
          <a:custGeom>
            <a:avLst/>
            <a:gdLst>
              <a:gd name="T0" fmla="*/ 0 w 48"/>
              <a:gd name="T1" fmla="*/ 0 h 49"/>
              <a:gd name="T2" fmla="*/ 0 w 48"/>
              <a:gd name="T3" fmla="*/ 49 h 49"/>
              <a:gd name="T4" fmla="*/ 48 w 48"/>
              <a:gd name="T5" fmla="*/ 49 h 49"/>
              <a:gd name="T6" fmla="*/ 48 w 48"/>
              <a:gd name="T7" fmla="*/ 0 h 49"/>
              <a:gd name="T8" fmla="*/ 0 w 48"/>
              <a:gd name="T9" fmla="*/ 0 h 49"/>
              <a:gd name="T10" fmla="*/ 39 w 48"/>
              <a:gd name="T11" fmla="*/ 39 h 49"/>
              <a:gd name="T12" fmla="*/ 9 w 48"/>
              <a:gd name="T13" fmla="*/ 39 h 49"/>
              <a:gd name="T14" fmla="*/ 9 w 48"/>
              <a:gd name="T15" fmla="*/ 10 h 49"/>
              <a:gd name="T16" fmla="*/ 39 w 48"/>
              <a:gd name="T17" fmla="*/ 10 h 49"/>
              <a:gd name="T18" fmla="*/ 39 w 48"/>
              <a:gd name="T19" fmla="*/ 39 h 49"/>
              <a:gd name="T20" fmla="*/ 39 w 48"/>
              <a:gd name="T21" fmla="*/ 39 h 49"/>
              <a:gd name="T22" fmla="*/ 39 w 48"/>
              <a:gd name="T2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9">
                <a:moveTo>
                  <a:pt x="0" y="0"/>
                </a:moveTo>
                <a:lnTo>
                  <a:pt x="0" y="49"/>
                </a:lnTo>
                <a:lnTo>
                  <a:pt x="48" y="49"/>
                </a:lnTo>
                <a:lnTo>
                  <a:pt x="48" y="0"/>
                </a:lnTo>
                <a:lnTo>
                  <a:pt x="0" y="0"/>
                </a:lnTo>
                <a:moveTo>
                  <a:pt x="39" y="39"/>
                </a:moveTo>
                <a:lnTo>
                  <a:pt x="9" y="39"/>
                </a:lnTo>
                <a:lnTo>
                  <a:pt x="9" y="10"/>
                </a:lnTo>
                <a:lnTo>
                  <a:pt x="39" y="10"/>
                </a:lnTo>
                <a:lnTo>
                  <a:pt x="39" y="39"/>
                </a:lnTo>
                <a:moveTo>
                  <a:pt x="39" y="39"/>
                </a:moveTo>
                <a:lnTo>
                  <a:pt x="39" y="39"/>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39" name="Rectangle 281"/>
          <p:cNvSpPr>
            <a:spLocks noChangeArrowheads="1"/>
          </p:cNvSpPr>
          <p:nvPr/>
        </p:nvSpPr>
        <p:spPr bwMode="auto">
          <a:xfrm>
            <a:off x="1668464" y="1703389"/>
            <a:ext cx="15875" cy="15875"/>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40" name="Freeform 282"/>
          <p:cNvSpPr>
            <a:spLocks noEditPoints="1"/>
          </p:cNvSpPr>
          <p:nvPr/>
        </p:nvSpPr>
        <p:spPr bwMode="auto">
          <a:xfrm>
            <a:off x="969964" y="1511302"/>
            <a:ext cx="176213" cy="28575"/>
          </a:xfrm>
          <a:custGeom>
            <a:avLst/>
            <a:gdLst>
              <a:gd name="T0" fmla="*/ 172 w 180"/>
              <a:gd name="T1" fmla="*/ 0 h 30"/>
              <a:gd name="T2" fmla="*/ 7 w 180"/>
              <a:gd name="T3" fmla="*/ 0 h 30"/>
              <a:gd name="T4" fmla="*/ 2 w 180"/>
              <a:gd name="T5" fmla="*/ 2 h 30"/>
              <a:gd name="T6" fmla="*/ 0 w 180"/>
              <a:gd name="T7" fmla="*/ 7 h 30"/>
              <a:gd name="T8" fmla="*/ 0 w 180"/>
              <a:gd name="T9" fmla="*/ 22 h 30"/>
              <a:gd name="T10" fmla="*/ 2 w 180"/>
              <a:gd name="T11" fmla="*/ 27 h 30"/>
              <a:gd name="T12" fmla="*/ 7 w 180"/>
              <a:gd name="T13" fmla="*/ 30 h 30"/>
              <a:gd name="T14" fmla="*/ 172 w 180"/>
              <a:gd name="T15" fmla="*/ 30 h 30"/>
              <a:gd name="T16" fmla="*/ 178 w 180"/>
              <a:gd name="T17" fmla="*/ 27 h 30"/>
              <a:gd name="T18" fmla="*/ 180 w 180"/>
              <a:gd name="T19" fmla="*/ 22 h 30"/>
              <a:gd name="T20" fmla="*/ 180 w 180"/>
              <a:gd name="T21" fmla="*/ 7 h 30"/>
              <a:gd name="T22" fmla="*/ 178 w 180"/>
              <a:gd name="T23" fmla="*/ 2 h 30"/>
              <a:gd name="T24" fmla="*/ 172 w 180"/>
              <a:gd name="T25" fmla="*/ 0 h 30"/>
              <a:gd name="T26" fmla="*/ 172 w 180"/>
              <a:gd name="T27" fmla="*/ 0 h 30"/>
              <a:gd name="T28" fmla="*/ 172 w 180"/>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2" y="0"/>
                </a:move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ubicBezTo>
                  <a:pt x="176" y="0"/>
                  <a:pt x="175" y="0"/>
                  <a:pt x="172" y="0"/>
                </a:cubicBezTo>
                <a:close/>
                <a:moveTo>
                  <a:pt x="172" y="0"/>
                </a:moveTo>
                <a:cubicBezTo>
                  <a:pt x="172" y="0"/>
                  <a:pt x="172" y="0"/>
                  <a:pt x="17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41" name="Freeform 283"/>
          <p:cNvSpPr>
            <a:spLocks noEditPoints="1"/>
          </p:cNvSpPr>
          <p:nvPr/>
        </p:nvSpPr>
        <p:spPr bwMode="auto">
          <a:xfrm>
            <a:off x="969964" y="1392239"/>
            <a:ext cx="176213" cy="30163"/>
          </a:xfrm>
          <a:custGeom>
            <a:avLst/>
            <a:gdLst>
              <a:gd name="T0" fmla="*/ 178 w 180"/>
              <a:gd name="T1" fmla="*/ 2 h 30"/>
              <a:gd name="T2" fmla="*/ 172 w 180"/>
              <a:gd name="T3" fmla="*/ 0 h 30"/>
              <a:gd name="T4" fmla="*/ 7 w 180"/>
              <a:gd name="T5" fmla="*/ 0 h 30"/>
              <a:gd name="T6" fmla="*/ 2 w 180"/>
              <a:gd name="T7" fmla="*/ 2 h 30"/>
              <a:gd name="T8" fmla="*/ 0 w 180"/>
              <a:gd name="T9" fmla="*/ 7 h 30"/>
              <a:gd name="T10" fmla="*/ 0 w 180"/>
              <a:gd name="T11" fmla="*/ 22 h 30"/>
              <a:gd name="T12" fmla="*/ 2 w 180"/>
              <a:gd name="T13" fmla="*/ 27 h 30"/>
              <a:gd name="T14" fmla="*/ 7 w 180"/>
              <a:gd name="T15" fmla="*/ 30 h 30"/>
              <a:gd name="T16" fmla="*/ 172 w 180"/>
              <a:gd name="T17" fmla="*/ 30 h 30"/>
              <a:gd name="T18" fmla="*/ 178 w 180"/>
              <a:gd name="T19" fmla="*/ 27 h 30"/>
              <a:gd name="T20" fmla="*/ 180 w 180"/>
              <a:gd name="T21" fmla="*/ 22 h 30"/>
              <a:gd name="T22" fmla="*/ 180 w 180"/>
              <a:gd name="T23" fmla="*/ 7 h 30"/>
              <a:gd name="T24" fmla="*/ 178 w 180"/>
              <a:gd name="T25" fmla="*/ 2 h 30"/>
              <a:gd name="T26" fmla="*/ 178 w 180"/>
              <a:gd name="T27" fmla="*/ 2 h 30"/>
              <a:gd name="T28" fmla="*/ 178 w 180"/>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8" y="2"/>
                </a:moveTo>
                <a:cubicBezTo>
                  <a:pt x="176" y="0"/>
                  <a:pt x="175" y="0"/>
                  <a:pt x="172" y="0"/>
                </a:cubicBez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lose/>
                <a:moveTo>
                  <a:pt x="178" y="2"/>
                </a:moveTo>
                <a:cubicBezTo>
                  <a:pt x="178" y="2"/>
                  <a:pt x="178" y="2"/>
                  <a:pt x="178"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42" name="Freeform 284"/>
          <p:cNvSpPr>
            <a:spLocks noEditPoints="1"/>
          </p:cNvSpPr>
          <p:nvPr/>
        </p:nvSpPr>
        <p:spPr bwMode="auto">
          <a:xfrm>
            <a:off x="969964" y="1450977"/>
            <a:ext cx="176213" cy="30163"/>
          </a:xfrm>
          <a:custGeom>
            <a:avLst/>
            <a:gdLst>
              <a:gd name="T0" fmla="*/ 172 w 180"/>
              <a:gd name="T1" fmla="*/ 0 h 30"/>
              <a:gd name="T2" fmla="*/ 7 w 180"/>
              <a:gd name="T3" fmla="*/ 0 h 30"/>
              <a:gd name="T4" fmla="*/ 2 w 180"/>
              <a:gd name="T5" fmla="*/ 2 h 30"/>
              <a:gd name="T6" fmla="*/ 0 w 180"/>
              <a:gd name="T7" fmla="*/ 7 h 30"/>
              <a:gd name="T8" fmla="*/ 0 w 180"/>
              <a:gd name="T9" fmla="*/ 22 h 30"/>
              <a:gd name="T10" fmla="*/ 2 w 180"/>
              <a:gd name="T11" fmla="*/ 27 h 30"/>
              <a:gd name="T12" fmla="*/ 7 w 180"/>
              <a:gd name="T13" fmla="*/ 30 h 30"/>
              <a:gd name="T14" fmla="*/ 172 w 180"/>
              <a:gd name="T15" fmla="*/ 30 h 30"/>
              <a:gd name="T16" fmla="*/ 178 w 180"/>
              <a:gd name="T17" fmla="*/ 27 h 30"/>
              <a:gd name="T18" fmla="*/ 180 w 180"/>
              <a:gd name="T19" fmla="*/ 22 h 30"/>
              <a:gd name="T20" fmla="*/ 180 w 180"/>
              <a:gd name="T21" fmla="*/ 7 h 30"/>
              <a:gd name="T22" fmla="*/ 178 w 180"/>
              <a:gd name="T23" fmla="*/ 2 h 30"/>
              <a:gd name="T24" fmla="*/ 172 w 180"/>
              <a:gd name="T25" fmla="*/ 0 h 30"/>
              <a:gd name="T26" fmla="*/ 172 w 180"/>
              <a:gd name="T27" fmla="*/ 0 h 30"/>
              <a:gd name="T28" fmla="*/ 172 w 180"/>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2" y="0"/>
                </a:move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ubicBezTo>
                  <a:pt x="176" y="0"/>
                  <a:pt x="175" y="0"/>
                  <a:pt x="172" y="0"/>
                </a:cubicBezTo>
                <a:close/>
                <a:moveTo>
                  <a:pt x="172" y="0"/>
                </a:moveTo>
                <a:cubicBezTo>
                  <a:pt x="172" y="0"/>
                  <a:pt x="172" y="0"/>
                  <a:pt x="17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43" name="Freeform 285"/>
          <p:cNvSpPr>
            <a:spLocks noEditPoints="1"/>
          </p:cNvSpPr>
          <p:nvPr/>
        </p:nvSpPr>
        <p:spPr bwMode="auto">
          <a:xfrm>
            <a:off x="2732088" y="1473201"/>
            <a:ext cx="38100" cy="38100"/>
          </a:xfrm>
          <a:custGeom>
            <a:avLst/>
            <a:gdLst>
              <a:gd name="T0" fmla="*/ 29 w 39"/>
              <a:gd name="T1" fmla="*/ 0 h 39"/>
              <a:gd name="T2" fmla="*/ 10 w 39"/>
              <a:gd name="T3" fmla="*/ 0 h 39"/>
              <a:gd name="T4" fmla="*/ 3 w 39"/>
              <a:gd name="T5" fmla="*/ 3 h 39"/>
              <a:gd name="T6" fmla="*/ 0 w 39"/>
              <a:gd name="T7" fmla="*/ 10 h 39"/>
              <a:gd name="T8" fmla="*/ 0 w 39"/>
              <a:gd name="T9" fmla="*/ 29 h 39"/>
              <a:gd name="T10" fmla="*/ 3 w 39"/>
              <a:gd name="T11" fmla="*/ 36 h 39"/>
              <a:gd name="T12" fmla="*/ 10 w 39"/>
              <a:gd name="T13" fmla="*/ 39 h 39"/>
              <a:gd name="T14" fmla="*/ 29 w 39"/>
              <a:gd name="T15" fmla="*/ 39 h 39"/>
              <a:gd name="T16" fmla="*/ 36 w 39"/>
              <a:gd name="T17" fmla="*/ 36 h 39"/>
              <a:gd name="T18" fmla="*/ 39 w 39"/>
              <a:gd name="T19" fmla="*/ 29 h 39"/>
              <a:gd name="T20" fmla="*/ 39 w 39"/>
              <a:gd name="T21" fmla="*/ 10 h 39"/>
              <a:gd name="T22" fmla="*/ 36 w 39"/>
              <a:gd name="T23" fmla="*/ 3 h 39"/>
              <a:gd name="T24" fmla="*/ 29 w 39"/>
              <a:gd name="T25" fmla="*/ 0 h 39"/>
              <a:gd name="T26" fmla="*/ 29 w 39"/>
              <a:gd name="T27" fmla="*/ 0 h 39"/>
              <a:gd name="T28" fmla="*/ 29 w 39"/>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29" y="0"/>
                </a:move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29" y="39"/>
                  <a:pt x="29" y="39"/>
                  <a:pt x="29" y="39"/>
                </a:cubicBezTo>
                <a:cubicBezTo>
                  <a:pt x="32" y="39"/>
                  <a:pt x="34" y="38"/>
                  <a:pt x="36" y="36"/>
                </a:cubicBezTo>
                <a:cubicBezTo>
                  <a:pt x="38" y="34"/>
                  <a:pt x="39" y="32"/>
                  <a:pt x="39" y="29"/>
                </a:cubicBezTo>
                <a:cubicBezTo>
                  <a:pt x="39" y="10"/>
                  <a:pt x="39" y="10"/>
                  <a:pt x="39" y="10"/>
                </a:cubicBezTo>
                <a:cubicBezTo>
                  <a:pt x="39" y="7"/>
                  <a:pt x="38" y="5"/>
                  <a:pt x="36" y="3"/>
                </a:cubicBezTo>
                <a:cubicBezTo>
                  <a:pt x="34" y="1"/>
                  <a:pt x="32" y="0"/>
                  <a:pt x="29" y="0"/>
                </a:cubicBezTo>
                <a:close/>
                <a:moveTo>
                  <a:pt x="29" y="0"/>
                </a:moveTo>
                <a:cubicBezTo>
                  <a:pt x="29" y="0"/>
                  <a:pt x="29" y="0"/>
                  <a:pt x="29"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44" name="Freeform 286"/>
          <p:cNvSpPr>
            <a:spLocks noEditPoints="1"/>
          </p:cNvSpPr>
          <p:nvPr/>
        </p:nvSpPr>
        <p:spPr bwMode="auto">
          <a:xfrm>
            <a:off x="2681288" y="1473201"/>
            <a:ext cx="38100" cy="38100"/>
          </a:xfrm>
          <a:custGeom>
            <a:avLst/>
            <a:gdLst>
              <a:gd name="T0" fmla="*/ 30 w 39"/>
              <a:gd name="T1" fmla="*/ 0 h 39"/>
              <a:gd name="T2" fmla="*/ 10 w 39"/>
              <a:gd name="T3" fmla="*/ 0 h 39"/>
              <a:gd name="T4" fmla="*/ 3 w 39"/>
              <a:gd name="T5" fmla="*/ 3 h 39"/>
              <a:gd name="T6" fmla="*/ 0 w 39"/>
              <a:gd name="T7" fmla="*/ 10 h 39"/>
              <a:gd name="T8" fmla="*/ 0 w 39"/>
              <a:gd name="T9" fmla="*/ 29 h 39"/>
              <a:gd name="T10" fmla="*/ 3 w 39"/>
              <a:gd name="T11" fmla="*/ 36 h 39"/>
              <a:gd name="T12" fmla="*/ 10 w 39"/>
              <a:gd name="T13" fmla="*/ 39 h 39"/>
              <a:gd name="T14" fmla="*/ 30 w 39"/>
              <a:gd name="T15" fmla="*/ 39 h 39"/>
              <a:gd name="T16" fmla="*/ 36 w 39"/>
              <a:gd name="T17" fmla="*/ 36 h 39"/>
              <a:gd name="T18" fmla="*/ 39 w 39"/>
              <a:gd name="T19" fmla="*/ 29 h 39"/>
              <a:gd name="T20" fmla="*/ 39 w 39"/>
              <a:gd name="T21" fmla="*/ 10 h 39"/>
              <a:gd name="T22" fmla="*/ 36 w 39"/>
              <a:gd name="T23" fmla="*/ 3 h 39"/>
              <a:gd name="T24" fmla="*/ 30 w 39"/>
              <a:gd name="T25" fmla="*/ 0 h 39"/>
              <a:gd name="T26" fmla="*/ 30 w 39"/>
              <a:gd name="T27" fmla="*/ 0 h 39"/>
              <a:gd name="T28" fmla="*/ 30 w 39"/>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30" y="0"/>
                </a:move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30" y="39"/>
                  <a:pt x="30" y="39"/>
                  <a:pt x="30" y="39"/>
                </a:cubicBezTo>
                <a:cubicBezTo>
                  <a:pt x="32" y="39"/>
                  <a:pt x="35" y="38"/>
                  <a:pt x="36" y="36"/>
                </a:cubicBezTo>
                <a:cubicBezTo>
                  <a:pt x="38" y="34"/>
                  <a:pt x="39" y="32"/>
                  <a:pt x="39" y="29"/>
                </a:cubicBezTo>
                <a:cubicBezTo>
                  <a:pt x="39" y="10"/>
                  <a:pt x="39" y="10"/>
                  <a:pt x="39" y="10"/>
                </a:cubicBezTo>
                <a:cubicBezTo>
                  <a:pt x="39" y="7"/>
                  <a:pt x="38" y="5"/>
                  <a:pt x="36" y="3"/>
                </a:cubicBezTo>
                <a:cubicBezTo>
                  <a:pt x="35" y="1"/>
                  <a:pt x="32" y="0"/>
                  <a:pt x="30" y="0"/>
                </a:cubicBezTo>
                <a:close/>
                <a:moveTo>
                  <a:pt x="30" y="0"/>
                </a:moveTo>
                <a:cubicBezTo>
                  <a:pt x="30" y="0"/>
                  <a:pt x="30" y="0"/>
                  <a:pt x="3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45" name="Freeform 287"/>
          <p:cNvSpPr>
            <a:spLocks noEditPoints="1"/>
          </p:cNvSpPr>
          <p:nvPr/>
        </p:nvSpPr>
        <p:spPr bwMode="auto">
          <a:xfrm>
            <a:off x="2782888" y="1473201"/>
            <a:ext cx="38100" cy="38100"/>
          </a:xfrm>
          <a:custGeom>
            <a:avLst/>
            <a:gdLst>
              <a:gd name="T0" fmla="*/ 36 w 39"/>
              <a:gd name="T1" fmla="*/ 3 h 39"/>
              <a:gd name="T2" fmla="*/ 29 w 39"/>
              <a:gd name="T3" fmla="*/ 0 h 39"/>
              <a:gd name="T4" fmla="*/ 10 w 39"/>
              <a:gd name="T5" fmla="*/ 0 h 39"/>
              <a:gd name="T6" fmla="*/ 3 w 39"/>
              <a:gd name="T7" fmla="*/ 3 h 39"/>
              <a:gd name="T8" fmla="*/ 0 w 39"/>
              <a:gd name="T9" fmla="*/ 10 h 39"/>
              <a:gd name="T10" fmla="*/ 0 w 39"/>
              <a:gd name="T11" fmla="*/ 29 h 39"/>
              <a:gd name="T12" fmla="*/ 3 w 39"/>
              <a:gd name="T13" fmla="*/ 36 h 39"/>
              <a:gd name="T14" fmla="*/ 10 w 39"/>
              <a:gd name="T15" fmla="*/ 39 h 39"/>
              <a:gd name="T16" fmla="*/ 29 w 39"/>
              <a:gd name="T17" fmla="*/ 39 h 39"/>
              <a:gd name="T18" fmla="*/ 36 w 39"/>
              <a:gd name="T19" fmla="*/ 36 h 39"/>
              <a:gd name="T20" fmla="*/ 39 w 39"/>
              <a:gd name="T21" fmla="*/ 29 h 39"/>
              <a:gd name="T22" fmla="*/ 39 w 39"/>
              <a:gd name="T23" fmla="*/ 10 h 39"/>
              <a:gd name="T24" fmla="*/ 36 w 39"/>
              <a:gd name="T25" fmla="*/ 3 h 39"/>
              <a:gd name="T26" fmla="*/ 36 w 39"/>
              <a:gd name="T27" fmla="*/ 3 h 39"/>
              <a:gd name="T28" fmla="*/ 36 w 39"/>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36" y="3"/>
                </a:moveTo>
                <a:cubicBezTo>
                  <a:pt x="34" y="1"/>
                  <a:pt x="32" y="0"/>
                  <a:pt x="29" y="0"/>
                </a:cubicBez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29" y="39"/>
                  <a:pt x="29" y="39"/>
                  <a:pt x="29" y="39"/>
                </a:cubicBezTo>
                <a:cubicBezTo>
                  <a:pt x="32" y="39"/>
                  <a:pt x="34" y="38"/>
                  <a:pt x="36" y="36"/>
                </a:cubicBezTo>
                <a:cubicBezTo>
                  <a:pt x="38" y="34"/>
                  <a:pt x="39" y="32"/>
                  <a:pt x="39" y="29"/>
                </a:cubicBezTo>
                <a:cubicBezTo>
                  <a:pt x="39" y="10"/>
                  <a:pt x="39" y="10"/>
                  <a:pt x="39" y="10"/>
                </a:cubicBezTo>
                <a:cubicBezTo>
                  <a:pt x="39" y="7"/>
                  <a:pt x="38" y="5"/>
                  <a:pt x="36" y="3"/>
                </a:cubicBezTo>
                <a:close/>
                <a:moveTo>
                  <a:pt x="36" y="3"/>
                </a:moveTo>
                <a:cubicBezTo>
                  <a:pt x="36" y="3"/>
                  <a:pt x="36" y="3"/>
                  <a:pt x="36" y="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46" name="Freeform 288"/>
          <p:cNvSpPr>
            <a:spLocks noEditPoints="1"/>
          </p:cNvSpPr>
          <p:nvPr/>
        </p:nvSpPr>
        <p:spPr bwMode="auto">
          <a:xfrm>
            <a:off x="1836739" y="1093789"/>
            <a:ext cx="157163" cy="157163"/>
          </a:xfrm>
          <a:custGeom>
            <a:avLst/>
            <a:gdLst>
              <a:gd name="T0" fmla="*/ 157 w 159"/>
              <a:gd name="T1" fmla="*/ 1 h 160"/>
              <a:gd name="T2" fmla="*/ 154 w 159"/>
              <a:gd name="T3" fmla="*/ 2 h 160"/>
              <a:gd name="T4" fmla="*/ 81 w 159"/>
              <a:gd name="T5" fmla="*/ 75 h 160"/>
              <a:gd name="T6" fmla="*/ 79 w 159"/>
              <a:gd name="T7" fmla="*/ 77 h 160"/>
              <a:gd name="T8" fmla="*/ 79 w 159"/>
              <a:gd name="T9" fmla="*/ 4 h 160"/>
              <a:gd name="T10" fmla="*/ 78 w 159"/>
              <a:gd name="T11" fmla="*/ 1 h 160"/>
              <a:gd name="T12" fmla="*/ 75 w 159"/>
              <a:gd name="T13" fmla="*/ 2 h 160"/>
              <a:gd name="T14" fmla="*/ 2 w 159"/>
              <a:gd name="T15" fmla="*/ 75 h 160"/>
              <a:gd name="T16" fmla="*/ 0 w 159"/>
              <a:gd name="T17" fmla="*/ 80 h 160"/>
              <a:gd name="T18" fmla="*/ 2 w 159"/>
              <a:gd name="T19" fmla="*/ 85 h 160"/>
              <a:gd name="T20" fmla="*/ 75 w 159"/>
              <a:gd name="T21" fmla="*/ 158 h 160"/>
              <a:gd name="T22" fmla="*/ 78 w 159"/>
              <a:gd name="T23" fmla="*/ 159 h 160"/>
              <a:gd name="T24" fmla="*/ 79 w 159"/>
              <a:gd name="T25" fmla="*/ 156 h 160"/>
              <a:gd name="T26" fmla="*/ 79 w 159"/>
              <a:gd name="T27" fmla="*/ 83 h 160"/>
              <a:gd name="T28" fmla="*/ 81 w 159"/>
              <a:gd name="T29" fmla="*/ 85 h 160"/>
              <a:gd name="T30" fmla="*/ 154 w 159"/>
              <a:gd name="T31" fmla="*/ 158 h 160"/>
              <a:gd name="T32" fmla="*/ 157 w 159"/>
              <a:gd name="T33" fmla="*/ 159 h 160"/>
              <a:gd name="T34" fmla="*/ 159 w 159"/>
              <a:gd name="T35" fmla="*/ 156 h 160"/>
              <a:gd name="T36" fmla="*/ 159 w 159"/>
              <a:gd name="T37" fmla="*/ 4 h 160"/>
              <a:gd name="T38" fmla="*/ 157 w 159"/>
              <a:gd name="T39" fmla="*/ 1 h 160"/>
              <a:gd name="T40" fmla="*/ 157 w 159"/>
              <a:gd name="T41" fmla="*/ 1 h 160"/>
              <a:gd name="T42" fmla="*/ 157 w 159"/>
              <a:gd name="T4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60">
                <a:moveTo>
                  <a:pt x="157" y="1"/>
                </a:moveTo>
                <a:cubicBezTo>
                  <a:pt x="157" y="0"/>
                  <a:pt x="155" y="1"/>
                  <a:pt x="154" y="2"/>
                </a:cubicBezTo>
                <a:cubicBezTo>
                  <a:pt x="81" y="75"/>
                  <a:pt x="81" y="75"/>
                  <a:pt x="81" y="75"/>
                </a:cubicBezTo>
                <a:cubicBezTo>
                  <a:pt x="80" y="76"/>
                  <a:pt x="80" y="76"/>
                  <a:pt x="79" y="77"/>
                </a:cubicBezTo>
                <a:cubicBezTo>
                  <a:pt x="79" y="4"/>
                  <a:pt x="79" y="4"/>
                  <a:pt x="79" y="4"/>
                </a:cubicBezTo>
                <a:cubicBezTo>
                  <a:pt x="79" y="2"/>
                  <a:pt x="79" y="1"/>
                  <a:pt x="78" y="1"/>
                </a:cubicBezTo>
                <a:cubicBezTo>
                  <a:pt x="77" y="0"/>
                  <a:pt x="76" y="1"/>
                  <a:pt x="75" y="2"/>
                </a:cubicBezTo>
                <a:cubicBezTo>
                  <a:pt x="2" y="75"/>
                  <a:pt x="2" y="75"/>
                  <a:pt x="2" y="75"/>
                </a:cubicBezTo>
                <a:cubicBezTo>
                  <a:pt x="0" y="77"/>
                  <a:pt x="0" y="78"/>
                  <a:pt x="0" y="80"/>
                </a:cubicBezTo>
                <a:cubicBezTo>
                  <a:pt x="0" y="82"/>
                  <a:pt x="0" y="83"/>
                  <a:pt x="2" y="85"/>
                </a:cubicBezTo>
                <a:cubicBezTo>
                  <a:pt x="75" y="158"/>
                  <a:pt x="75" y="158"/>
                  <a:pt x="75" y="158"/>
                </a:cubicBezTo>
                <a:cubicBezTo>
                  <a:pt x="76" y="159"/>
                  <a:pt x="77" y="160"/>
                  <a:pt x="78" y="159"/>
                </a:cubicBezTo>
                <a:cubicBezTo>
                  <a:pt x="79" y="159"/>
                  <a:pt x="79" y="158"/>
                  <a:pt x="79" y="156"/>
                </a:cubicBezTo>
                <a:cubicBezTo>
                  <a:pt x="79" y="83"/>
                  <a:pt x="79" y="83"/>
                  <a:pt x="79" y="83"/>
                </a:cubicBezTo>
                <a:cubicBezTo>
                  <a:pt x="80" y="83"/>
                  <a:pt x="80" y="84"/>
                  <a:pt x="81" y="85"/>
                </a:cubicBezTo>
                <a:cubicBezTo>
                  <a:pt x="154" y="158"/>
                  <a:pt x="154" y="158"/>
                  <a:pt x="154" y="158"/>
                </a:cubicBezTo>
                <a:cubicBezTo>
                  <a:pt x="155" y="159"/>
                  <a:pt x="157" y="160"/>
                  <a:pt x="157" y="159"/>
                </a:cubicBezTo>
                <a:cubicBezTo>
                  <a:pt x="158" y="159"/>
                  <a:pt x="159" y="158"/>
                  <a:pt x="159" y="156"/>
                </a:cubicBezTo>
                <a:cubicBezTo>
                  <a:pt x="159" y="4"/>
                  <a:pt x="159" y="4"/>
                  <a:pt x="159" y="4"/>
                </a:cubicBezTo>
                <a:cubicBezTo>
                  <a:pt x="159" y="2"/>
                  <a:pt x="158" y="1"/>
                  <a:pt x="157" y="1"/>
                </a:cubicBezTo>
                <a:close/>
                <a:moveTo>
                  <a:pt x="157" y="1"/>
                </a:moveTo>
                <a:cubicBezTo>
                  <a:pt x="157" y="1"/>
                  <a:pt x="157" y="1"/>
                  <a:pt x="157"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47" name="Freeform 289"/>
          <p:cNvSpPr>
            <a:spLocks noEditPoints="1"/>
          </p:cNvSpPr>
          <p:nvPr/>
        </p:nvSpPr>
        <p:spPr bwMode="auto">
          <a:xfrm>
            <a:off x="6657976" y="828677"/>
            <a:ext cx="133350" cy="180975"/>
          </a:xfrm>
          <a:custGeom>
            <a:avLst/>
            <a:gdLst>
              <a:gd name="T0" fmla="*/ 134 w 136"/>
              <a:gd name="T1" fmla="*/ 122 h 184"/>
              <a:gd name="T2" fmla="*/ 126 w 136"/>
              <a:gd name="T3" fmla="*/ 117 h 184"/>
              <a:gd name="T4" fmla="*/ 101 w 136"/>
              <a:gd name="T5" fmla="*/ 117 h 184"/>
              <a:gd name="T6" fmla="*/ 101 w 136"/>
              <a:gd name="T7" fmla="*/ 4 h 184"/>
              <a:gd name="T8" fmla="*/ 100 w 136"/>
              <a:gd name="T9" fmla="*/ 1 h 184"/>
              <a:gd name="T10" fmla="*/ 97 w 136"/>
              <a:gd name="T11" fmla="*/ 0 h 184"/>
              <a:gd name="T12" fmla="*/ 5 w 136"/>
              <a:gd name="T13" fmla="*/ 0 h 184"/>
              <a:gd name="T14" fmla="*/ 1 w 136"/>
              <a:gd name="T15" fmla="*/ 2 h 184"/>
              <a:gd name="T16" fmla="*/ 2 w 136"/>
              <a:gd name="T17" fmla="*/ 7 h 184"/>
              <a:gd name="T18" fmla="*/ 23 w 136"/>
              <a:gd name="T19" fmla="*/ 32 h 184"/>
              <a:gd name="T20" fmla="*/ 26 w 136"/>
              <a:gd name="T21" fmla="*/ 33 h 184"/>
              <a:gd name="T22" fmla="*/ 68 w 136"/>
              <a:gd name="T23" fmla="*/ 33 h 184"/>
              <a:gd name="T24" fmla="*/ 68 w 136"/>
              <a:gd name="T25" fmla="*/ 117 h 184"/>
              <a:gd name="T26" fmla="*/ 43 w 136"/>
              <a:gd name="T27" fmla="*/ 117 h 184"/>
              <a:gd name="T28" fmla="*/ 35 w 136"/>
              <a:gd name="T29" fmla="*/ 122 h 184"/>
              <a:gd name="T30" fmla="*/ 36 w 136"/>
              <a:gd name="T31" fmla="*/ 131 h 184"/>
              <a:gd name="T32" fmla="*/ 78 w 136"/>
              <a:gd name="T33" fmla="*/ 181 h 184"/>
              <a:gd name="T34" fmla="*/ 85 w 136"/>
              <a:gd name="T35" fmla="*/ 184 h 184"/>
              <a:gd name="T36" fmla="*/ 91 w 136"/>
              <a:gd name="T37" fmla="*/ 181 h 184"/>
              <a:gd name="T38" fmla="*/ 133 w 136"/>
              <a:gd name="T39" fmla="*/ 131 h 184"/>
              <a:gd name="T40" fmla="*/ 134 w 136"/>
              <a:gd name="T41" fmla="*/ 122 h 184"/>
              <a:gd name="T42" fmla="*/ 134 w 136"/>
              <a:gd name="T43" fmla="*/ 122 h 184"/>
              <a:gd name="T44" fmla="*/ 134 w 136"/>
              <a:gd name="T45" fmla="*/ 12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184">
                <a:moveTo>
                  <a:pt x="134" y="122"/>
                </a:moveTo>
                <a:cubicBezTo>
                  <a:pt x="132" y="119"/>
                  <a:pt x="130" y="117"/>
                  <a:pt x="126" y="117"/>
                </a:cubicBezTo>
                <a:cubicBezTo>
                  <a:pt x="101" y="117"/>
                  <a:pt x="101" y="117"/>
                  <a:pt x="101" y="117"/>
                </a:cubicBezTo>
                <a:cubicBezTo>
                  <a:pt x="101" y="4"/>
                  <a:pt x="101" y="4"/>
                  <a:pt x="101" y="4"/>
                </a:cubicBezTo>
                <a:cubicBezTo>
                  <a:pt x="101" y="3"/>
                  <a:pt x="101" y="2"/>
                  <a:pt x="100" y="1"/>
                </a:cubicBezTo>
                <a:cubicBezTo>
                  <a:pt x="99" y="0"/>
                  <a:pt x="98" y="0"/>
                  <a:pt x="97" y="0"/>
                </a:cubicBezTo>
                <a:cubicBezTo>
                  <a:pt x="5" y="0"/>
                  <a:pt x="5" y="0"/>
                  <a:pt x="5" y="0"/>
                </a:cubicBezTo>
                <a:cubicBezTo>
                  <a:pt x="3" y="0"/>
                  <a:pt x="2" y="1"/>
                  <a:pt x="1" y="2"/>
                </a:cubicBezTo>
                <a:cubicBezTo>
                  <a:pt x="0" y="4"/>
                  <a:pt x="1" y="5"/>
                  <a:pt x="2" y="7"/>
                </a:cubicBezTo>
                <a:cubicBezTo>
                  <a:pt x="23" y="32"/>
                  <a:pt x="23" y="32"/>
                  <a:pt x="23" y="32"/>
                </a:cubicBezTo>
                <a:cubicBezTo>
                  <a:pt x="24" y="33"/>
                  <a:pt x="25" y="33"/>
                  <a:pt x="26" y="33"/>
                </a:cubicBezTo>
                <a:cubicBezTo>
                  <a:pt x="68" y="33"/>
                  <a:pt x="68" y="33"/>
                  <a:pt x="68" y="33"/>
                </a:cubicBezTo>
                <a:cubicBezTo>
                  <a:pt x="68" y="117"/>
                  <a:pt x="68" y="117"/>
                  <a:pt x="68" y="117"/>
                </a:cubicBezTo>
                <a:cubicBezTo>
                  <a:pt x="43" y="117"/>
                  <a:pt x="43" y="117"/>
                  <a:pt x="43" y="117"/>
                </a:cubicBezTo>
                <a:cubicBezTo>
                  <a:pt x="39" y="117"/>
                  <a:pt x="37" y="119"/>
                  <a:pt x="35" y="122"/>
                </a:cubicBezTo>
                <a:cubicBezTo>
                  <a:pt x="34" y="125"/>
                  <a:pt x="34" y="128"/>
                  <a:pt x="36" y="131"/>
                </a:cubicBezTo>
                <a:cubicBezTo>
                  <a:pt x="78" y="181"/>
                  <a:pt x="78" y="181"/>
                  <a:pt x="78" y="181"/>
                </a:cubicBezTo>
                <a:cubicBezTo>
                  <a:pt x="80" y="183"/>
                  <a:pt x="82" y="184"/>
                  <a:pt x="85" y="184"/>
                </a:cubicBezTo>
                <a:cubicBezTo>
                  <a:pt x="87" y="184"/>
                  <a:pt x="89" y="183"/>
                  <a:pt x="91" y="181"/>
                </a:cubicBezTo>
                <a:cubicBezTo>
                  <a:pt x="133" y="131"/>
                  <a:pt x="133" y="131"/>
                  <a:pt x="133" y="131"/>
                </a:cubicBezTo>
                <a:cubicBezTo>
                  <a:pt x="135" y="128"/>
                  <a:pt x="136" y="125"/>
                  <a:pt x="134" y="122"/>
                </a:cubicBezTo>
                <a:close/>
                <a:moveTo>
                  <a:pt x="134" y="122"/>
                </a:moveTo>
                <a:cubicBezTo>
                  <a:pt x="134" y="122"/>
                  <a:pt x="134" y="122"/>
                  <a:pt x="134" y="12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48" name="Freeform 290"/>
          <p:cNvSpPr>
            <a:spLocks noEditPoints="1"/>
          </p:cNvSpPr>
          <p:nvPr/>
        </p:nvSpPr>
        <p:spPr bwMode="auto">
          <a:xfrm>
            <a:off x="3511552" y="1384302"/>
            <a:ext cx="204788" cy="158750"/>
          </a:xfrm>
          <a:custGeom>
            <a:avLst/>
            <a:gdLst>
              <a:gd name="T0" fmla="*/ 207 w 207"/>
              <a:gd name="T1" fmla="*/ 140 h 162"/>
              <a:gd name="T2" fmla="*/ 207 w 207"/>
              <a:gd name="T3" fmla="*/ 155 h 162"/>
              <a:gd name="T4" fmla="*/ 204 w 207"/>
              <a:gd name="T5" fmla="*/ 160 h 162"/>
              <a:gd name="T6" fmla="*/ 199 w 207"/>
              <a:gd name="T7" fmla="*/ 162 h 162"/>
              <a:gd name="T8" fmla="*/ 7 w 207"/>
              <a:gd name="T9" fmla="*/ 162 h 162"/>
              <a:gd name="T10" fmla="*/ 2 w 207"/>
              <a:gd name="T11" fmla="*/ 160 h 162"/>
              <a:gd name="T12" fmla="*/ 0 w 207"/>
              <a:gd name="T13" fmla="*/ 155 h 162"/>
              <a:gd name="T14" fmla="*/ 0 w 207"/>
              <a:gd name="T15" fmla="*/ 140 h 162"/>
              <a:gd name="T16" fmla="*/ 2 w 207"/>
              <a:gd name="T17" fmla="*/ 135 h 162"/>
              <a:gd name="T18" fmla="*/ 7 w 207"/>
              <a:gd name="T19" fmla="*/ 133 h 162"/>
              <a:gd name="T20" fmla="*/ 199 w 207"/>
              <a:gd name="T21" fmla="*/ 133 h 162"/>
              <a:gd name="T22" fmla="*/ 204 w 207"/>
              <a:gd name="T23" fmla="*/ 135 h 162"/>
              <a:gd name="T24" fmla="*/ 207 w 207"/>
              <a:gd name="T25" fmla="*/ 140 h 162"/>
              <a:gd name="T26" fmla="*/ 52 w 207"/>
              <a:gd name="T27" fmla="*/ 89 h 162"/>
              <a:gd name="T28" fmla="*/ 46 w 207"/>
              <a:gd name="T29" fmla="*/ 91 h 162"/>
              <a:gd name="T30" fmla="*/ 44 w 207"/>
              <a:gd name="T31" fmla="*/ 96 h 162"/>
              <a:gd name="T32" fmla="*/ 44 w 207"/>
              <a:gd name="T33" fmla="*/ 111 h 162"/>
              <a:gd name="T34" fmla="*/ 46 w 207"/>
              <a:gd name="T35" fmla="*/ 116 h 162"/>
              <a:gd name="T36" fmla="*/ 52 w 207"/>
              <a:gd name="T37" fmla="*/ 118 h 162"/>
              <a:gd name="T38" fmla="*/ 155 w 207"/>
              <a:gd name="T39" fmla="*/ 118 h 162"/>
              <a:gd name="T40" fmla="*/ 160 w 207"/>
              <a:gd name="T41" fmla="*/ 116 h 162"/>
              <a:gd name="T42" fmla="*/ 162 w 207"/>
              <a:gd name="T43" fmla="*/ 111 h 162"/>
              <a:gd name="T44" fmla="*/ 162 w 207"/>
              <a:gd name="T45" fmla="*/ 96 h 162"/>
              <a:gd name="T46" fmla="*/ 160 w 207"/>
              <a:gd name="T47" fmla="*/ 91 h 162"/>
              <a:gd name="T48" fmla="*/ 155 w 207"/>
              <a:gd name="T49" fmla="*/ 89 h 162"/>
              <a:gd name="T50" fmla="*/ 52 w 207"/>
              <a:gd name="T51" fmla="*/ 89 h 162"/>
              <a:gd name="T52" fmla="*/ 22 w 207"/>
              <a:gd name="T53" fmla="*/ 74 h 162"/>
              <a:gd name="T54" fmla="*/ 185 w 207"/>
              <a:gd name="T55" fmla="*/ 74 h 162"/>
              <a:gd name="T56" fmla="*/ 190 w 207"/>
              <a:gd name="T57" fmla="*/ 72 h 162"/>
              <a:gd name="T58" fmla="*/ 192 w 207"/>
              <a:gd name="T59" fmla="*/ 66 h 162"/>
              <a:gd name="T60" fmla="*/ 192 w 207"/>
              <a:gd name="T61" fmla="*/ 52 h 162"/>
              <a:gd name="T62" fmla="*/ 190 w 207"/>
              <a:gd name="T63" fmla="*/ 47 h 162"/>
              <a:gd name="T64" fmla="*/ 185 w 207"/>
              <a:gd name="T65" fmla="*/ 44 h 162"/>
              <a:gd name="T66" fmla="*/ 22 w 207"/>
              <a:gd name="T67" fmla="*/ 44 h 162"/>
              <a:gd name="T68" fmla="*/ 17 w 207"/>
              <a:gd name="T69" fmla="*/ 47 h 162"/>
              <a:gd name="T70" fmla="*/ 15 w 207"/>
              <a:gd name="T71" fmla="*/ 52 h 162"/>
              <a:gd name="T72" fmla="*/ 15 w 207"/>
              <a:gd name="T73" fmla="*/ 66 h 162"/>
              <a:gd name="T74" fmla="*/ 17 w 207"/>
              <a:gd name="T75" fmla="*/ 72 h 162"/>
              <a:gd name="T76" fmla="*/ 22 w 207"/>
              <a:gd name="T77" fmla="*/ 74 h 162"/>
              <a:gd name="T78" fmla="*/ 66 w 207"/>
              <a:gd name="T79" fmla="*/ 30 h 162"/>
              <a:gd name="T80" fmla="*/ 140 w 207"/>
              <a:gd name="T81" fmla="*/ 30 h 162"/>
              <a:gd name="T82" fmla="*/ 145 w 207"/>
              <a:gd name="T83" fmla="*/ 27 h 162"/>
              <a:gd name="T84" fmla="*/ 148 w 207"/>
              <a:gd name="T85" fmla="*/ 22 h 162"/>
              <a:gd name="T86" fmla="*/ 148 w 207"/>
              <a:gd name="T87" fmla="*/ 7 h 162"/>
              <a:gd name="T88" fmla="*/ 145 w 207"/>
              <a:gd name="T89" fmla="*/ 2 h 162"/>
              <a:gd name="T90" fmla="*/ 140 w 207"/>
              <a:gd name="T91" fmla="*/ 0 h 162"/>
              <a:gd name="T92" fmla="*/ 66 w 207"/>
              <a:gd name="T93" fmla="*/ 0 h 162"/>
              <a:gd name="T94" fmla="*/ 61 w 207"/>
              <a:gd name="T95" fmla="*/ 2 h 162"/>
              <a:gd name="T96" fmla="*/ 59 w 207"/>
              <a:gd name="T97" fmla="*/ 7 h 162"/>
              <a:gd name="T98" fmla="*/ 59 w 207"/>
              <a:gd name="T99" fmla="*/ 22 h 162"/>
              <a:gd name="T100" fmla="*/ 61 w 207"/>
              <a:gd name="T101" fmla="*/ 27 h 162"/>
              <a:gd name="T102" fmla="*/ 66 w 207"/>
              <a:gd name="T103" fmla="*/ 30 h 162"/>
              <a:gd name="T104" fmla="*/ 66 w 207"/>
              <a:gd name="T105" fmla="*/ 30 h 162"/>
              <a:gd name="T106" fmla="*/ 66 w 207"/>
              <a:gd name="T107" fmla="*/ 3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62">
                <a:moveTo>
                  <a:pt x="207" y="140"/>
                </a:moveTo>
                <a:cubicBezTo>
                  <a:pt x="207" y="155"/>
                  <a:pt x="207" y="155"/>
                  <a:pt x="207" y="155"/>
                </a:cubicBezTo>
                <a:cubicBezTo>
                  <a:pt x="207" y="157"/>
                  <a:pt x="206" y="159"/>
                  <a:pt x="204" y="160"/>
                </a:cubicBezTo>
                <a:cubicBezTo>
                  <a:pt x="203" y="162"/>
                  <a:pt x="201" y="162"/>
                  <a:pt x="199" y="162"/>
                </a:cubicBezTo>
                <a:cubicBezTo>
                  <a:pt x="7" y="162"/>
                  <a:pt x="7" y="162"/>
                  <a:pt x="7" y="162"/>
                </a:cubicBezTo>
                <a:cubicBezTo>
                  <a:pt x="5" y="162"/>
                  <a:pt x="4" y="162"/>
                  <a:pt x="2" y="160"/>
                </a:cubicBezTo>
                <a:cubicBezTo>
                  <a:pt x="1" y="159"/>
                  <a:pt x="0" y="157"/>
                  <a:pt x="0" y="155"/>
                </a:cubicBezTo>
                <a:cubicBezTo>
                  <a:pt x="0" y="140"/>
                  <a:pt x="0" y="140"/>
                  <a:pt x="0" y="140"/>
                </a:cubicBezTo>
                <a:cubicBezTo>
                  <a:pt x="0" y="138"/>
                  <a:pt x="1" y="137"/>
                  <a:pt x="2" y="135"/>
                </a:cubicBezTo>
                <a:cubicBezTo>
                  <a:pt x="4" y="134"/>
                  <a:pt x="5" y="133"/>
                  <a:pt x="7" y="133"/>
                </a:cubicBezTo>
                <a:cubicBezTo>
                  <a:pt x="199" y="133"/>
                  <a:pt x="199" y="133"/>
                  <a:pt x="199" y="133"/>
                </a:cubicBezTo>
                <a:cubicBezTo>
                  <a:pt x="201" y="133"/>
                  <a:pt x="203" y="134"/>
                  <a:pt x="204" y="135"/>
                </a:cubicBezTo>
                <a:cubicBezTo>
                  <a:pt x="206" y="137"/>
                  <a:pt x="207" y="138"/>
                  <a:pt x="207" y="140"/>
                </a:cubicBezTo>
                <a:close/>
                <a:moveTo>
                  <a:pt x="52" y="89"/>
                </a:moveTo>
                <a:cubicBezTo>
                  <a:pt x="50" y="89"/>
                  <a:pt x="48" y="89"/>
                  <a:pt x="46" y="91"/>
                </a:cubicBezTo>
                <a:cubicBezTo>
                  <a:pt x="45" y="92"/>
                  <a:pt x="44" y="94"/>
                  <a:pt x="44" y="96"/>
                </a:cubicBezTo>
                <a:cubicBezTo>
                  <a:pt x="44" y="111"/>
                  <a:pt x="44" y="111"/>
                  <a:pt x="44" y="111"/>
                </a:cubicBezTo>
                <a:cubicBezTo>
                  <a:pt x="44" y="113"/>
                  <a:pt x="45" y="115"/>
                  <a:pt x="46" y="116"/>
                </a:cubicBezTo>
                <a:cubicBezTo>
                  <a:pt x="48" y="117"/>
                  <a:pt x="50" y="118"/>
                  <a:pt x="52" y="118"/>
                </a:cubicBezTo>
                <a:cubicBezTo>
                  <a:pt x="155" y="118"/>
                  <a:pt x="155" y="118"/>
                  <a:pt x="155" y="118"/>
                </a:cubicBezTo>
                <a:cubicBezTo>
                  <a:pt x="157" y="118"/>
                  <a:pt x="159" y="117"/>
                  <a:pt x="160" y="116"/>
                </a:cubicBezTo>
                <a:cubicBezTo>
                  <a:pt x="162" y="115"/>
                  <a:pt x="162" y="113"/>
                  <a:pt x="162" y="111"/>
                </a:cubicBezTo>
                <a:cubicBezTo>
                  <a:pt x="162" y="96"/>
                  <a:pt x="162" y="96"/>
                  <a:pt x="162" y="96"/>
                </a:cubicBezTo>
                <a:cubicBezTo>
                  <a:pt x="162" y="94"/>
                  <a:pt x="162" y="92"/>
                  <a:pt x="160" y="91"/>
                </a:cubicBezTo>
                <a:cubicBezTo>
                  <a:pt x="159" y="89"/>
                  <a:pt x="157" y="89"/>
                  <a:pt x="155" y="89"/>
                </a:cubicBezTo>
                <a:lnTo>
                  <a:pt x="52" y="89"/>
                </a:lnTo>
                <a:close/>
                <a:moveTo>
                  <a:pt x="22" y="74"/>
                </a:moveTo>
                <a:cubicBezTo>
                  <a:pt x="185" y="74"/>
                  <a:pt x="185" y="74"/>
                  <a:pt x="185" y="74"/>
                </a:cubicBezTo>
                <a:cubicBezTo>
                  <a:pt x="187" y="74"/>
                  <a:pt x="188" y="73"/>
                  <a:pt x="190" y="72"/>
                </a:cubicBezTo>
                <a:cubicBezTo>
                  <a:pt x="191" y="70"/>
                  <a:pt x="192" y="68"/>
                  <a:pt x="192" y="66"/>
                </a:cubicBezTo>
                <a:cubicBezTo>
                  <a:pt x="192" y="52"/>
                  <a:pt x="192" y="52"/>
                  <a:pt x="192" y="52"/>
                </a:cubicBezTo>
                <a:cubicBezTo>
                  <a:pt x="192" y="50"/>
                  <a:pt x="191" y="48"/>
                  <a:pt x="190" y="47"/>
                </a:cubicBezTo>
                <a:cubicBezTo>
                  <a:pt x="188" y="45"/>
                  <a:pt x="187" y="44"/>
                  <a:pt x="185" y="44"/>
                </a:cubicBezTo>
                <a:cubicBezTo>
                  <a:pt x="22" y="44"/>
                  <a:pt x="22" y="44"/>
                  <a:pt x="22" y="44"/>
                </a:cubicBezTo>
                <a:cubicBezTo>
                  <a:pt x="20" y="44"/>
                  <a:pt x="18" y="45"/>
                  <a:pt x="17" y="47"/>
                </a:cubicBezTo>
                <a:cubicBezTo>
                  <a:pt x="15" y="48"/>
                  <a:pt x="15" y="50"/>
                  <a:pt x="15" y="52"/>
                </a:cubicBezTo>
                <a:cubicBezTo>
                  <a:pt x="15" y="66"/>
                  <a:pt x="15" y="66"/>
                  <a:pt x="15" y="66"/>
                </a:cubicBezTo>
                <a:cubicBezTo>
                  <a:pt x="15" y="68"/>
                  <a:pt x="15" y="70"/>
                  <a:pt x="17" y="72"/>
                </a:cubicBezTo>
                <a:cubicBezTo>
                  <a:pt x="18" y="73"/>
                  <a:pt x="20" y="74"/>
                  <a:pt x="22" y="74"/>
                </a:cubicBezTo>
                <a:close/>
                <a:moveTo>
                  <a:pt x="66" y="30"/>
                </a:moveTo>
                <a:cubicBezTo>
                  <a:pt x="140" y="30"/>
                  <a:pt x="140" y="30"/>
                  <a:pt x="140" y="30"/>
                </a:cubicBezTo>
                <a:cubicBezTo>
                  <a:pt x="142" y="30"/>
                  <a:pt x="144" y="29"/>
                  <a:pt x="145" y="27"/>
                </a:cubicBezTo>
                <a:cubicBezTo>
                  <a:pt x="147" y="26"/>
                  <a:pt x="148" y="24"/>
                  <a:pt x="148" y="22"/>
                </a:cubicBezTo>
                <a:cubicBezTo>
                  <a:pt x="148" y="7"/>
                  <a:pt x="148" y="7"/>
                  <a:pt x="148" y="7"/>
                </a:cubicBezTo>
                <a:cubicBezTo>
                  <a:pt x="148" y="5"/>
                  <a:pt x="147" y="4"/>
                  <a:pt x="145" y="2"/>
                </a:cubicBezTo>
                <a:cubicBezTo>
                  <a:pt x="144" y="1"/>
                  <a:pt x="142" y="0"/>
                  <a:pt x="140" y="0"/>
                </a:cubicBezTo>
                <a:cubicBezTo>
                  <a:pt x="66" y="0"/>
                  <a:pt x="66" y="0"/>
                  <a:pt x="66" y="0"/>
                </a:cubicBezTo>
                <a:cubicBezTo>
                  <a:pt x="64" y="0"/>
                  <a:pt x="63" y="1"/>
                  <a:pt x="61" y="2"/>
                </a:cubicBezTo>
                <a:cubicBezTo>
                  <a:pt x="60" y="4"/>
                  <a:pt x="59" y="5"/>
                  <a:pt x="59" y="7"/>
                </a:cubicBezTo>
                <a:cubicBezTo>
                  <a:pt x="59" y="22"/>
                  <a:pt x="59" y="22"/>
                  <a:pt x="59" y="22"/>
                </a:cubicBezTo>
                <a:cubicBezTo>
                  <a:pt x="59" y="24"/>
                  <a:pt x="60" y="26"/>
                  <a:pt x="61" y="27"/>
                </a:cubicBezTo>
                <a:cubicBezTo>
                  <a:pt x="63" y="29"/>
                  <a:pt x="64" y="30"/>
                  <a:pt x="66" y="30"/>
                </a:cubicBezTo>
                <a:close/>
                <a:moveTo>
                  <a:pt x="66" y="30"/>
                </a:moveTo>
                <a:cubicBezTo>
                  <a:pt x="66" y="30"/>
                  <a:pt x="66" y="30"/>
                  <a:pt x="66" y="3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49" name="Freeform 291"/>
          <p:cNvSpPr>
            <a:spLocks noEditPoints="1"/>
          </p:cNvSpPr>
          <p:nvPr/>
        </p:nvSpPr>
        <p:spPr bwMode="auto">
          <a:xfrm>
            <a:off x="1301752" y="1120777"/>
            <a:ext cx="128588" cy="74613"/>
          </a:xfrm>
          <a:custGeom>
            <a:avLst/>
            <a:gdLst>
              <a:gd name="T0" fmla="*/ 8 w 131"/>
              <a:gd name="T1" fmla="*/ 75 h 76"/>
              <a:gd name="T2" fmla="*/ 11 w 131"/>
              <a:gd name="T3" fmla="*/ 76 h 76"/>
              <a:gd name="T4" fmla="*/ 14 w 131"/>
              <a:gd name="T5" fmla="*/ 75 h 76"/>
              <a:gd name="T6" fmla="*/ 66 w 131"/>
              <a:gd name="T7" fmla="*/ 23 h 76"/>
              <a:gd name="T8" fmla="*/ 117 w 131"/>
              <a:gd name="T9" fmla="*/ 75 h 76"/>
              <a:gd name="T10" fmla="*/ 120 w 131"/>
              <a:gd name="T11" fmla="*/ 76 h 76"/>
              <a:gd name="T12" fmla="*/ 123 w 131"/>
              <a:gd name="T13" fmla="*/ 75 h 76"/>
              <a:gd name="T14" fmla="*/ 130 w 131"/>
              <a:gd name="T15" fmla="*/ 68 h 76"/>
              <a:gd name="T16" fmla="*/ 131 w 131"/>
              <a:gd name="T17" fmla="*/ 65 h 76"/>
              <a:gd name="T18" fmla="*/ 130 w 131"/>
              <a:gd name="T19" fmla="*/ 62 h 76"/>
              <a:gd name="T20" fmla="*/ 69 w 131"/>
              <a:gd name="T21" fmla="*/ 1 h 76"/>
              <a:gd name="T22" fmla="*/ 66 w 131"/>
              <a:gd name="T23" fmla="*/ 0 h 76"/>
              <a:gd name="T24" fmla="*/ 63 w 131"/>
              <a:gd name="T25" fmla="*/ 1 h 76"/>
              <a:gd name="T26" fmla="*/ 2 w 131"/>
              <a:gd name="T27" fmla="*/ 62 h 76"/>
              <a:gd name="T28" fmla="*/ 0 w 131"/>
              <a:gd name="T29" fmla="*/ 65 h 76"/>
              <a:gd name="T30" fmla="*/ 2 w 131"/>
              <a:gd name="T31" fmla="*/ 68 h 76"/>
              <a:gd name="T32" fmla="*/ 8 w 131"/>
              <a:gd name="T33" fmla="*/ 75 h 76"/>
              <a:gd name="T34" fmla="*/ 8 w 131"/>
              <a:gd name="T35" fmla="*/ 75 h 76"/>
              <a:gd name="T36" fmla="*/ 8 w 131"/>
              <a:gd name="T37" fmla="*/ 7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8" y="75"/>
                </a:moveTo>
                <a:cubicBezTo>
                  <a:pt x="9" y="76"/>
                  <a:pt x="10" y="76"/>
                  <a:pt x="11" y="76"/>
                </a:cubicBezTo>
                <a:cubicBezTo>
                  <a:pt x="12" y="76"/>
                  <a:pt x="13" y="76"/>
                  <a:pt x="14" y="75"/>
                </a:cubicBezTo>
                <a:cubicBezTo>
                  <a:pt x="66" y="23"/>
                  <a:pt x="66" y="23"/>
                  <a:pt x="66" y="23"/>
                </a:cubicBezTo>
                <a:cubicBezTo>
                  <a:pt x="117" y="75"/>
                  <a:pt x="117" y="75"/>
                  <a:pt x="117" y="75"/>
                </a:cubicBezTo>
                <a:cubicBezTo>
                  <a:pt x="118" y="76"/>
                  <a:pt x="119" y="76"/>
                  <a:pt x="120" y="76"/>
                </a:cubicBezTo>
                <a:cubicBezTo>
                  <a:pt x="121" y="76"/>
                  <a:pt x="122" y="76"/>
                  <a:pt x="123" y="75"/>
                </a:cubicBezTo>
                <a:cubicBezTo>
                  <a:pt x="130" y="68"/>
                  <a:pt x="130" y="68"/>
                  <a:pt x="130" y="68"/>
                </a:cubicBezTo>
                <a:cubicBezTo>
                  <a:pt x="131" y="67"/>
                  <a:pt x="131" y="66"/>
                  <a:pt x="131" y="65"/>
                </a:cubicBezTo>
                <a:cubicBezTo>
                  <a:pt x="131" y="64"/>
                  <a:pt x="131" y="63"/>
                  <a:pt x="130" y="62"/>
                </a:cubicBezTo>
                <a:cubicBezTo>
                  <a:pt x="69" y="1"/>
                  <a:pt x="69" y="1"/>
                  <a:pt x="69" y="1"/>
                </a:cubicBezTo>
                <a:cubicBezTo>
                  <a:pt x="68" y="0"/>
                  <a:pt x="67" y="0"/>
                  <a:pt x="66" y="0"/>
                </a:cubicBezTo>
                <a:cubicBezTo>
                  <a:pt x="64" y="0"/>
                  <a:pt x="63" y="0"/>
                  <a:pt x="63" y="1"/>
                </a:cubicBezTo>
                <a:cubicBezTo>
                  <a:pt x="2" y="62"/>
                  <a:pt x="2" y="62"/>
                  <a:pt x="2" y="62"/>
                </a:cubicBezTo>
                <a:cubicBezTo>
                  <a:pt x="1" y="63"/>
                  <a:pt x="0" y="64"/>
                  <a:pt x="0" y="65"/>
                </a:cubicBezTo>
                <a:cubicBezTo>
                  <a:pt x="0" y="66"/>
                  <a:pt x="1" y="67"/>
                  <a:pt x="2" y="68"/>
                </a:cubicBezTo>
                <a:lnTo>
                  <a:pt x="8" y="75"/>
                </a:lnTo>
                <a:close/>
                <a:moveTo>
                  <a:pt x="8" y="75"/>
                </a:moveTo>
                <a:cubicBezTo>
                  <a:pt x="8" y="75"/>
                  <a:pt x="8" y="75"/>
                  <a:pt x="8" y="7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50" name="Freeform 292"/>
          <p:cNvSpPr>
            <a:spLocks noEditPoints="1"/>
          </p:cNvSpPr>
          <p:nvPr/>
        </p:nvSpPr>
        <p:spPr bwMode="auto">
          <a:xfrm>
            <a:off x="1301752" y="1169989"/>
            <a:ext cx="128588" cy="74613"/>
          </a:xfrm>
          <a:custGeom>
            <a:avLst/>
            <a:gdLst>
              <a:gd name="T0" fmla="*/ 69 w 131"/>
              <a:gd name="T1" fmla="*/ 1 h 76"/>
              <a:gd name="T2" fmla="*/ 66 w 131"/>
              <a:gd name="T3" fmla="*/ 0 h 76"/>
              <a:gd name="T4" fmla="*/ 63 w 131"/>
              <a:gd name="T5" fmla="*/ 1 h 76"/>
              <a:gd name="T6" fmla="*/ 2 w 131"/>
              <a:gd name="T7" fmla="*/ 62 h 76"/>
              <a:gd name="T8" fmla="*/ 0 w 131"/>
              <a:gd name="T9" fmla="*/ 65 h 76"/>
              <a:gd name="T10" fmla="*/ 2 w 131"/>
              <a:gd name="T11" fmla="*/ 68 h 76"/>
              <a:gd name="T12" fmla="*/ 8 w 131"/>
              <a:gd name="T13" fmla="*/ 75 h 76"/>
              <a:gd name="T14" fmla="*/ 11 w 131"/>
              <a:gd name="T15" fmla="*/ 76 h 76"/>
              <a:gd name="T16" fmla="*/ 14 w 131"/>
              <a:gd name="T17" fmla="*/ 75 h 76"/>
              <a:gd name="T18" fmla="*/ 66 w 131"/>
              <a:gd name="T19" fmla="*/ 24 h 76"/>
              <a:gd name="T20" fmla="*/ 117 w 131"/>
              <a:gd name="T21" fmla="*/ 75 h 76"/>
              <a:gd name="T22" fmla="*/ 120 w 131"/>
              <a:gd name="T23" fmla="*/ 76 h 76"/>
              <a:gd name="T24" fmla="*/ 123 w 131"/>
              <a:gd name="T25" fmla="*/ 75 h 76"/>
              <a:gd name="T26" fmla="*/ 130 w 131"/>
              <a:gd name="T27" fmla="*/ 68 h 76"/>
              <a:gd name="T28" fmla="*/ 131 w 131"/>
              <a:gd name="T29" fmla="*/ 65 h 76"/>
              <a:gd name="T30" fmla="*/ 130 w 131"/>
              <a:gd name="T31" fmla="*/ 62 h 76"/>
              <a:gd name="T32" fmla="*/ 69 w 131"/>
              <a:gd name="T33" fmla="*/ 1 h 76"/>
              <a:gd name="T34" fmla="*/ 69 w 131"/>
              <a:gd name="T35" fmla="*/ 1 h 76"/>
              <a:gd name="T36" fmla="*/ 69 w 131"/>
              <a:gd name="T37"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69" y="1"/>
                </a:moveTo>
                <a:cubicBezTo>
                  <a:pt x="68" y="1"/>
                  <a:pt x="67" y="0"/>
                  <a:pt x="66" y="0"/>
                </a:cubicBezTo>
                <a:cubicBezTo>
                  <a:pt x="64" y="0"/>
                  <a:pt x="63" y="1"/>
                  <a:pt x="63" y="1"/>
                </a:cubicBezTo>
                <a:cubicBezTo>
                  <a:pt x="2" y="62"/>
                  <a:pt x="2" y="62"/>
                  <a:pt x="2" y="62"/>
                </a:cubicBezTo>
                <a:cubicBezTo>
                  <a:pt x="1" y="63"/>
                  <a:pt x="0" y="64"/>
                  <a:pt x="0" y="65"/>
                </a:cubicBezTo>
                <a:cubicBezTo>
                  <a:pt x="0" y="67"/>
                  <a:pt x="1" y="68"/>
                  <a:pt x="2" y="68"/>
                </a:cubicBezTo>
                <a:cubicBezTo>
                  <a:pt x="8" y="75"/>
                  <a:pt x="8" y="75"/>
                  <a:pt x="8" y="75"/>
                </a:cubicBezTo>
                <a:cubicBezTo>
                  <a:pt x="9" y="76"/>
                  <a:pt x="10" y="76"/>
                  <a:pt x="11" y="76"/>
                </a:cubicBezTo>
                <a:cubicBezTo>
                  <a:pt x="12" y="76"/>
                  <a:pt x="13" y="76"/>
                  <a:pt x="14" y="75"/>
                </a:cubicBezTo>
                <a:cubicBezTo>
                  <a:pt x="66" y="24"/>
                  <a:pt x="66" y="24"/>
                  <a:pt x="66" y="24"/>
                </a:cubicBezTo>
                <a:cubicBezTo>
                  <a:pt x="117" y="75"/>
                  <a:pt x="117" y="75"/>
                  <a:pt x="117" y="75"/>
                </a:cubicBezTo>
                <a:cubicBezTo>
                  <a:pt x="118" y="76"/>
                  <a:pt x="119" y="76"/>
                  <a:pt x="120" y="76"/>
                </a:cubicBezTo>
                <a:cubicBezTo>
                  <a:pt x="121" y="76"/>
                  <a:pt x="122" y="76"/>
                  <a:pt x="123" y="75"/>
                </a:cubicBezTo>
                <a:cubicBezTo>
                  <a:pt x="130" y="68"/>
                  <a:pt x="130" y="68"/>
                  <a:pt x="130" y="68"/>
                </a:cubicBezTo>
                <a:cubicBezTo>
                  <a:pt x="131" y="68"/>
                  <a:pt x="131" y="67"/>
                  <a:pt x="131" y="65"/>
                </a:cubicBezTo>
                <a:cubicBezTo>
                  <a:pt x="131" y="64"/>
                  <a:pt x="131" y="63"/>
                  <a:pt x="130" y="62"/>
                </a:cubicBezTo>
                <a:lnTo>
                  <a:pt x="69" y="1"/>
                </a:lnTo>
                <a:close/>
                <a:moveTo>
                  <a:pt x="69" y="1"/>
                </a:moveTo>
                <a:cubicBezTo>
                  <a:pt x="69" y="1"/>
                  <a:pt x="69" y="1"/>
                  <a:pt x="69"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51" name="Freeform 293"/>
          <p:cNvSpPr>
            <a:spLocks noEditPoints="1"/>
          </p:cNvSpPr>
          <p:nvPr/>
        </p:nvSpPr>
        <p:spPr bwMode="auto">
          <a:xfrm>
            <a:off x="1030289" y="1131888"/>
            <a:ext cx="61913" cy="107950"/>
          </a:xfrm>
          <a:custGeom>
            <a:avLst/>
            <a:gdLst>
              <a:gd name="T0" fmla="*/ 63 w 64"/>
              <a:gd name="T1" fmla="*/ 53 h 110"/>
              <a:gd name="T2" fmla="*/ 12 w 64"/>
              <a:gd name="T3" fmla="*/ 1 h 110"/>
              <a:gd name="T4" fmla="*/ 9 w 64"/>
              <a:gd name="T5" fmla="*/ 0 h 110"/>
              <a:gd name="T6" fmla="*/ 7 w 64"/>
              <a:gd name="T7" fmla="*/ 1 h 110"/>
              <a:gd name="T8" fmla="*/ 1 w 64"/>
              <a:gd name="T9" fmla="*/ 7 h 110"/>
              <a:gd name="T10" fmla="*/ 0 w 64"/>
              <a:gd name="T11" fmla="*/ 9 h 110"/>
              <a:gd name="T12" fmla="*/ 1 w 64"/>
              <a:gd name="T13" fmla="*/ 12 h 110"/>
              <a:gd name="T14" fmla="*/ 45 w 64"/>
              <a:gd name="T15" fmla="*/ 55 h 110"/>
              <a:gd name="T16" fmla="*/ 1 w 64"/>
              <a:gd name="T17" fmla="*/ 99 h 110"/>
              <a:gd name="T18" fmla="*/ 0 w 64"/>
              <a:gd name="T19" fmla="*/ 101 h 110"/>
              <a:gd name="T20" fmla="*/ 1 w 64"/>
              <a:gd name="T21" fmla="*/ 104 h 110"/>
              <a:gd name="T22" fmla="*/ 7 w 64"/>
              <a:gd name="T23" fmla="*/ 109 h 110"/>
              <a:gd name="T24" fmla="*/ 9 w 64"/>
              <a:gd name="T25" fmla="*/ 110 h 110"/>
              <a:gd name="T26" fmla="*/ 12 w 64"/>
              <a:gd name="T27" fmla="*/ 109 h 110"/>
              <a:gd name="T28" fmla="*/ 63 w 64"/>
              <a:gd name="T29" fmla="*/ 58 h 110"/>
              <a:gd name="T30" fmla="*/ 64 w 64"/>
              <a:gd name="T31" fmla="*/ 55 h 110"/>
              <a:gd name="T32" fmla="*/ 63 w 64"/>
              <a:gd name="T33" fmla="*/ 53 h 110"/>
              <a:gd name="T34" fmla="*/ 63 w 64"/>
              <a:gd name="T35" fmla="*/ 53 h 110"/>
              <a:gd name="T36" fmla="*/ 63 w 64"/>
              <a:gd name="T3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0">
                <a:moveTo>
                  <a:pt x="63" y="53"/>
                </a:moveTo>
                <a:cubicBezTo>
                  <a:pt x="12" y="1"/>
                  <a:pt x="12" y="1"/>
                  <a:pt x="12" y="1"/>
                </a:cubicBezTo>
                <a:cubicBezTo>
                  <a:pt x="11" y="0"/>
                  <a:pt x="10" y="0"/>
                  <a:pt x="9" y="0"/>
                </a:cubicBezTo>
                <a:cubicBezTo>
                  <a:pt x="8" y="0"/>
                  <a:pt x="7" y="0"/>
                  <a:pt x="7" y="1"/>
                </a:cubicBezTo>
                <a:cubicBezTo>
                  <a:pt x="1" y="7"/>
                  <a:pt x="1" y="7"/>
                  <a:pt x="1" y="7"/>
                </a:cubicBezTo>
                <a:cubicBezTo>
                  <a:pt x="0" y="7"/>
                  <a:pt x="0" y="8"/>
                  <a:pt x="0" y="9"/>
                </a:cubicBezTo>
                <a:cubicBezTo>
                  <a:pt x="0" y="10"/>
                  <a:pt x="0" y="11"/>
                  <a:pt x="1" y="12"/>
                </a:cubicBezTo>
                <a:cubicBezTo>
                  <a:pt x="45" y="55"/>
                  <a:pt x="45" y="55"/>
                  <a:pt x="45" y="55"/>
                </a:cubicBezTo>
                <a:cubicBezTo>
                  <a:pt x="1" y="99"/>
                  <a:pt x="1" y="99"/>
                  <a:pt x="1" y="99"/>
                </a:cubicBezTo>
                <a:cubicBezTo>
                  <a:pt x="0" y="99"/>
                  <a:pt x="0" y="100"/>
                  <a:pt x="0" y="101"/>
                </a:cubicBezTo>
                <a:cubicBezTo>
                  <a:pt x="0" y="102"/>
                  <a:pt x="0" y="103"/>
                  <a:pt x="1" y="104"/>
                </a:cubicBezTo>
                <a:cubicBezTo>
                  <a:pt x="7" y="109"/>
                  <a:pt x="7" y="109"/>
                  <a:pt x="7" y="109"/>
                </a:cubicBezTo>
                <a:cubicBezTo>
                  <a:pt x="7" y="110"/>
                  <a:pt x="8" y="110"/>
                  <a:pt x="9" y="110"/>
                </a:cubicBezTo>
                <a:cubicBezTo>
                  <a:pt x="10" y="110"/>
                  <a:pt x="11" y="110"/>
                  <a:pt x="12" y="109"/>
                </a:cubicBezTo>
                <a:cubicBezTo>
                  <a:pt x="63" y="58"/>
                  <a:pt x="63" y="58"/>
                  <a:pt x="63" y="58"/>
                </a:cubicBezTo>
                <a:cubicBezTo>
                  <a:pt x="64" y="57"/>
                  <a:pt x="64" y="56"/>
                  <a:pt x="64" y="55"/>
                </a:cubicBezTo>
                <a:cubicBezTo>
                  <a:pt x="64" y="54"/>
                  <a:pt x="64" y="53"/>
                  <a:pt x="63" y="53"/>
                </a:cubicBezTo>
                <a:close/>
                <a:moveTo>
                  <a:pt x="63" y="53"/>
                </a:moveTo>
                <a:cubicBezTo>
                  <a:pt x="63" y="53"/>
                  <a:pt x="63" y="53"/>
                  <a:pt x="63" y="5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52" name="Freeform 294"/>
          <p:cNvSpPr>
            <a:spLocks noEditPoints="1"/>
          </p:cNvSpPr>
          <p:nvPr/>
        </p:nvSpPr>
        <p:spPr bwMode="auto">
          <a:xfrm>
            <a:off x="989014" y="1131888"/>
            <a:ext cx="61913" cy="107950"/>
          </a:xfrm>
          <a:custGeom>
            <a:avLst/>
            <a:gdLst>
              <a:gd name="T0" fmla="*/ 64 w 64"/>
              <a:gd name="T1" fmla="*/ 55 h 110"/>
              <a:gd name="T2" fmla="*/ 63 w 64"/>
              <a:gd name="T3" fmla="*/ 53 h 110"/>
              <a:gd name="T4" fmla="*/ 11 w 64"/>
              <a:gd name="T5" fmla="*/ 1 h 110"/>
              <a:gd name="T6" fmla="*/ 9 w 64"/>
              <a:gd name="T7" fmla="*/ 0 h 110"/>
              <a:gd name="T8" fmla="*/ 6 w 64"/>
              <a:gd name="T9" fmla="*/ 1 h 110"/>
              <a:gd name="T10" fmla="*/ 1 w 64"/>
              <a:gd name="T11" fmla="*/ 7 h 110"/>
              <a:gd name="T12" fmla="*/ 0 w 64"/>
              <a:gd name="T13" fmla="*/ 9 h 110"/>
              <a:gd name="T14" fmla="*/ 1 w 64"/>
              <a:gd name="T15" fmla="*/ 12 h 110"/>
              <a:gd name="T16" fmla="*/ 44 w 64"/>
              <a:gd name="T17" fmla="*/ 55 h 110"/>
              <a:gd name="T18" fmla="*/ 1 w 64"/>
              <a:gd name="T19" fmla="*/ 99 h 110"/>
              <a:gd name="T20" fmla="*/ 0 w 64"/>
              <a:gd name="T21" fmla="*/ 101 h 110"/>
              <a:gd name="T22" fmla="*/ 1 w 64"/>
              <a:gd name="T23" fmla="*/ 104 h 110"/>
              <a:gd name="T24" fmla="*/ 6 w 64"/>
              <a:gd name="T25" fmla="*/ 109 h 110"/>
              <a:gd name="T26" fmla="*/ 9 w 64"/>
              <a:gd name="T27" fmla="*/ 110 h 110"/>
              <a:gd name="T28" fmla="*/ 11 w 64"/>
              <a:gd name="T29" fmla="*/ 109 h 110"/>
              <a:gd name="T30" fmla="*/ 63 w 64"/>
              <a:gd name="T31" fmla="*/ 58 h 110"/>
              <a:gd name="T32" fmla="*/ 64 w 64"/>
              <a:gd name="T33" fmla="*/ 55 h 110"/>
              <a:gd name="T34" fmla="*/ 64 w 64"/>
              <a:gd name="T35" fmla="*/ 55 h 110"/>
              <a:gd name="T36" fmla="*/ 64 w 64"/>
              <a:gd name="T37"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0">
                <a:moveTo>
                  <a:pt x="64" y="55"/>
                </a:moveTo>
                <a:cubicBezTo>
                  <a:pt x="64" y="54"/>
                  <a:pt x="64" y="53"/>
                  <a:pt x="63" y="53"/>
                </a:cubicBezTo>
                <a:cubicBezTo>
                  <a:pt x="11" y="1"/>
                  <a:pt x="11" y="1"/>
                  <a:pt x="11" y="1"/>
                </a:cubicBezTo>
                <a:cubicBezTo>
                  <a:pt x="11" y="0"/>
                  <a:pt x="10" y="0"/>
                  <a:pt x="9" y="0"/>
                </a:cubicBezTo>
                <a:cubicBezTo>
                  <a:pt x="8" y="0"/>
                  <a:pt x="7" y="0"/>
                  <a:pt x="6" y="1"/>
                </a:cubicBezTo>
                <a:cubicBezTo>
                  <a:pt x="1" y="7"/>
                  <a:pt x="1" y="7"/>
                  <a:pt x="1" y="7"/>
                </a:cubicBezTo>
                <a:cubicBezTo>
                  <a:pt x="0" y="7"/>
                  <a:pt x="0" y="8"/>
                  <a:pt x="0" y="9"/>
                </a:cubicBezTo>
                <a:cubicBezTo>
                  <a:pt x="0" y="10"/>
                  <a:pt x="0" y="11"/>
                  <a:pt x="1" y="12"/>
                </a:cubicBezTo>
                <a:cubicBezTo>
                  <a:pt x="44" y="55"/>
                  <a:pt x="44" y="55"/>
                  <a:pt x="44" y="55"/>
                </a:cubicBezTo>
                <a:cubicBezTo>
                  <a:pt x="1" y="99"/>
                  <a:pt x="1" y="99"/>
                  <a:pt x="1" y="99"/>
                </a:cubicBezTo>
                <a:cubicBezTo>
                  <a:pt x="0" y="99"/>
                  <a:pt x="0" y="100"/>
                  <a:pt x="0" y="101"/>
                </a:cubicBezTo>
                <a:cubicBezTo>
                  <a:pt x="0" y="102"/>
                  <a:pt x="0" y="103"/>
                  <a:pt x="1" y="104"/>
                </a:cubicBezTo>
                <a:cubicBezTo>
                  <a:pt x="6" y="109"/>
                  <a:pt x="6" y="109"/>
                  <a:pt x="6" y="109"/>
                </a:cubicBezTo>
                <a:cubicBezTo>
                  <a:pt x="7" y="110"/>
                  <a:pt x="8" y="110"/>
                  <a:pt x="9" y="110"/>
                </a:cubicBezTo>
                <a:cubicBezTo>
                  <a:pt x="10" y="110"/>
                  <a:pt x="11" y="110"/>
                  <a:pt x="11" y="109"/>
                </a:cubicBezTo>
                <a:cubicBezTo>
                  <a:pt x="63" y="58"/>
                  <a:pt x="63" y="58"/>
                  <a:pt x="63" y="58"/>
                </a:cubicBezTo>
                <a:cubicBezTo>
                  <a:pt x="64" y="57"/>
                  <a:pt x="64" y="56"/>
                  <a:pt x="64" y="55"/>
                </a:cubicBezTo>
                <a:close/>
                <a:moveTo>
                  <a:pt x="64" y="55"/>
                </a:moveTo>
                <a:cubicBezTo>
                  <a:pt x="64" y="55"/>
                  <a:pt x="64" y="55"/>
                  <a:pt x="64" y="5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53" name="Freeform 295"/>
          <p:cNvSpPr>
            <a:spLocks noEditPoints="1"/>
          </p:cNvSpPr>
          <p:nvPr/>
        </p:nvSpPr>
        <p:spPr bwMode="auto">
          <a:xfrm>
            <a:off x="763588" y="1160464"/>
            <a:ext cx="65088" cy="109538"/>
          </a:xfrm>
          <a:custGeom>
            <a:avLst/>
            <a:gdLst>
              <a:gd name="T0" fmla="*/ 20 w 65"/>
              <a:gd name="T1" fmla="*/ 56 h 111"/>
              <a:gd name="T2" fmla="*/ 63 w 65"/>
              <a:gd name="T3" fmla="*/ 12 h 111"/>
              <a:gd name="T4" fmla="*/ 65 w 65"/>
              <a:gd name="T5" fmla="*/ 9 h 111"/>
              <a:gd name="T6" fmla="*/ 63 w 65"/>
              <a:gd name="T7" fmla="*/ 7 h 111"/>
              <a:gd name="T8" fmla="*/ 58 w 65"/>
              <a:gd name="T9" fmla="*/ 1 h 111"/>
              <a:gd name="T10" fmla="*/ 55 w 65"/>
              <a:gd name="T11" fmla="*/ 0 h 111"/>
              <a:gd name="T12" fmla="*/ 53 w 65"/>
              <a:gd name="T13" fmla="*/ 1 h 111"/>
              <a:gd name="T14" fmla="*/ 1 w 65"/>
              <a:gd name="T15" fmla="*/ 53 h 111"/>
              <a:gd name="T16" fmla="*/ 0 w 65"/>
              <a:gd name="T17" fmla="*/ 56 h 111"/>
              <a:gd name="T18" fmla="*/ 1 w 65"/>
              <a:gd name="T19" fmla="*/ 58 h 111"/>
              <a:gd name="T20" fmla="*/ 53 w 65"/>
              <a:gd name="T21" fmla="*/ 110 h 111"/>
              <a:gd name="T22" fmla="*/ 55 w 65"/>
              <a:gd name="T23" fmla="*/ 111 h 111"/>
              <a:gd name="T24" fmla="*/ 58 w 65"/>
              <a:gd name="T25" fmla="*/ 110 h 111"/>
              <a:gd name="T26" fmla="*/ 63 w 65"/>
              <a:gd name="T27" fmla="*/ 104 h 111"/>
              <a:gd name="T28" fmla="*/ 65 w 65"/>
              <a:gd name="T29" fmla="*/ 102 h 111"/>
              <a:gd name="T30" fmla="*/ 63 w 65"/>
              <a:gd name="T31" fmla="*/ 99 h 111"/>
              <a:gd name="T32" fmla="*/ 20 w 65"/>
              <a:gd name="T33" fmla="*/ 56 h 111"/>
              <a:gd name="T34" fmla="*/ 20 w 65"/>
              <a:gd name="T35" fmla="*/ 56 h 111"/>
              <a:gd name="T36" fmla="*/ 20 w 65"/>
              <a:gd name="T37" fmla="*/ 5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11">
                <a:moveTo>
                  <a:pt x="20" y="56"/>
                </a:moveTo>
                <a:cubicBezTo>
                  <a:pt x="63" y="12"/>
                  <a:pt x="63" y="12"/>
                  <a:pt x="63" y="12"/>
                </a:cubicBezTo>
                <a:cubicBezTo>
                  <a:pt x="64" y="11"/>
                  <a:pt x="65" y="10"/>
                  <a:pt x="65" y="9"/>
                </a:cubicBezTo>
                <a:cubicBezTo>
                  <a:pt x="65" y="9"/>
                  <a:pt x="64" y="8"/>
                  <a:pt x="63" y="7"/>
                </a:cubicBezTo>
                <a:cubicBezTo>
                  <a:pt x="58" y="1"/>
                  <a:pt x="58" y="1"/>
                  <a:pt x="58" y="1"/>
                </a:cubicBezTo>
                <a:cubicBezTo>
                  <a:pt x="57" y="1"/>
                  <a:pt x="56" y="0"/>
                  <a:pt x="55" y="0"/>
                </a:cubicBezTo>
                <a:cubicBezTo>
                  <a:pt x="54" y="0"/>
                  <a:pt x="54" y="1"/>
                  <a:pt x="53" y="1"/>
                </a:cubicBezTo>
                <a:cubicBezTo>
                  <a:pt x="1" y="53"/>
                  <a:pt x="1" y="53"/>
                  <a:pt x="1" y="53"/>
                </a:cubicBezTo>
                <a:cubicBezTo>
                  <a:pt x="1" y="54"/>
                  <a:pt x="0" y="55"/>
                  <a:pt x="0" y="56"/>
                </a:cubicBezTo>
                <a:cubicBezTo>
                  <a:pt x="0" y="56"/>
                  <a:pt x="1" y="57"/>
                  <a:pt x="1" y="58"/>
                </a:cubicBezTo>
                <a:cubicBezTo>
                  <a:pt x="53" y="110"/>
                  <a:pt x="53" y="110"/>
                  <a:pt x="53" y="110"/>
                </a:cubicBezTo>
                <a:cubicBezTo>
                  <a:pt x="54" y="110"/>
                  <a:pt x="54" y="111"/>
                  <a:pt x="55" y="111"/>
                </a:cubicBezTo>
                <a:cubicBezTo>
                  <a:pt x="56" y="111"/>
                  <a:pt x="57" y="110"/>
                  <a:pt x="58" y="110"/>
                </a:cubicBezTo>
                <a:cubicBezTo>
                  <a:pt x="63" y="104"/>
                  <a:pt x="63" y="104"/>
                  <a:pt x="63" y="104"/>
                </a:cubicBezTo>
                <a:cubicBezTo>
                  <a:pt x="64" y="103"/>
                  <a:pt x="65" y="103"/>
                  <a:pt x="65" y="102"/>
                </a:cubicBezTo>
                <a:cubicBezTo>
                  <a:pt x="65" y="101"/>
                  <a:pt x="64" y="100"/>
                  <a:pt x="63" y="99"/>
                </a:cubicBezTo>
                <a:lnTo>
                  <a:pt x="20" y="56"/>
                </a:lnTo>
                <a:close/>
                <a:moveTo>
                  <a:pt x="20" y="56"/>
                </a:moveTo>
                <a:cubicBezTo>
                  <a:pt x="20" y="56"/>
                  <a:pt x="20" y="56"/>
                  <a:pt x="20" y="5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54" name="Freeform 296"/>
          <p:cNvSpPr>
            <a:spLocks noEditPoints="1"/>
          </p:cNvSpPr>
          <p:nvPr/>
        </p:nvSpPr>
        <p:spPr bwMode="auto">
          <a:xfrm>
            <a:off x="722314" y="1160464"/>
            <a:ext cx="63500" cy="109538"/>
          </a:xfrm>
          <a:custGeom>
            <a:avLst/>
            <a:gdLst>
              <a:gd name="T0" fmla="*/ 20 w 64"/>
              <a:gd name="T1" fmla="*/ 56 h 111"/>
              <a:gd name="T2" fmla="*/ 63 w 64"/>
              <a:gd name="T3" fmla="*/ 12 h 111"/>
              <a:gd name="T4" fmla="*/ 64 w 64"/>
              <a:gd name="T5" fmla="*/ 9 h 111"/>
              <a:gd name="T6" fmla="*/ 63 w 64"/>
              <a:gd name="T7" fmla="*/ 7 h 111"/>
              <a:gd name="T8" fmla="*/ 57 w 64"/>
              <a:gd name="T9" fmla="*/ 1 h 111"/>
              <a:gd name="T10" fmla="*/ 55 w 64"/>
              <a:gd name="T11" fmla="*/ 0 h 111"/>
              <a:gd name="T12" fmla="*/ 52 w 64"/>
              <a:gd name="T13" fmla="*/ 1 h 111"/>
              <a:gd name="T14" fmla="*/ 1 w 64"/>
              <a:gd name="T15" fmla="*/ 53 h 111"/>
              <a:gd name="T16" fmla="*/ 0 w 64"/>
              <a:gd name="T17" fmla="*/ 56 h 111"/>
              <a:gd name="T18" fmla="*/ 1 w 64"/>
              <a:gd name="T19" fmla="*/ 58 h 111"/>
              <a:gd name="T20" fmla="*/ 52 w 64"/>
              <a:gd name="T21" fmla="*/ 110 h 111"/>
              <a:gd name="T22" fmla="*/ 55 w 64"/>
              <a:gd name="T23" fmla="*/ 111 h 111"/>
              <a:gd name="T24" fmla="*/ 57 w 64"/>
              <a:gd name="T25" fmla="*/ 110 h 111"/>
              <a:gd name="T26" fmla="*/ 63 w 64"/>
              <a:gd name="T27" fmla="*/ 104 h 111"/>
              <a:gd name="T28" fmla="*/ 64 w 64"/>
              <a:gd name="T29" fmla="*/ 102 h 111"/>
              <a:gd name="T30" fmla="*/ 63 w 64"/>
              <a:gd name="T31" fmla="*/ 99 h 111"/>
              <a:gd name="T32" fmla="*/ 20 w 64"/>
              <a:gd name="T33" fmla="*/ 56 h 111"/>
              <a:gd name="T34" fmla="*/ 20 w 64"/>
              <a:gd name="T35" fmla="*/ 56 h 111"/>
              <a:gd name="T36" fmla="*/ 20 w 64"/>
              <a:gd name="T37" fmla="*/ 5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1">
                <a:moveTo>
                  <a:pt x="20" y="56"/>
                </a:moveTo>
                <a:cubicBezTo>
                  <a:pt x="63" y="12"/>
                  <a:pt x="63" y="12"/>
                  <a:pt x="63" y="12"/>
                </a:cubicBezTo>
                <a:cubicBezTo>
                  <a:pt x="64" y="11"/>
                  <a:pt x="64" y="10"/>
                  <a:pt x="64" y="9"/>
                </a:cubicBezTo>
                <a:cubicBezTo>
                  <a:pt x="64" y="9"/>
                  <a:pt x="64" y="8"/>
                  <a:pt x="63" y="7"/>
                </a:cubicBezTo>
                <a:cubicBezTo>
                  <a:pt x="57" y="1"/>
                  <a:pt x="57" y="1"/>
                  <a:pt x="57" y="1"/>
                </a:cubicBezTo>
                <a:cubicBezTo>
                  <a:pt x="57" y="1"/>
                  <a:pt x="56" y="0"/>
                  <a:pt x="55" y="0"/>
                </a:cubicBezTo>
                <a:cubicBezTo>
                  <a:pt x="54" y="0"/>
                  <a:pt x="53" y="1"/>
                  <a:pt x="52" y="1"/>
                </a:cubicBezTo>
                <a:cubicBezTo>
                  <a:pt x="1" y="53"/>
                  <a:pt x="1" y="53"/>
                  <a:pt x="1" y="53"/>
                </a:cubicBezTo>
                <a:cubicBezTo>
                  <a:pt x="0" y="54"/>
                  <a:pt x="0" y="55"/>
                  <a:pt x="0" y="56"/>
                </a:cubicBezTo>
                <a:cubicBezTo>
                  <a:pt x="0" y="56"/>
                  <a:pt x="0" y="57"/>
                  <a:pt x="1" y="58"/>
                </a:cubicBezTo>
                <a:cubicBezTo>
                  <a:pt x="52" y="110"/>
                  <a:pt x="52" y="110"/>
                  <a:pt x="52" y="110"/>
                </a:cubicBezTo>
                <a:cubicBezTo>
                  <a:pt x="53" y="110"/>
                  <a:pt x="54" y="111"/>
                  <a:pt x="55" y="111"/>
                </a:cubicBezTo>
                <a:cubicBezTo>
                  <a:pt x="56" y="111"/>
                  <a:pt x="57" y="110"/>
                  <a:pt x="57" y="110"/>
                </a:cubicBezTo>
                <a:cubicBezTo>
                  <a:pt x="63" y="104"/>
                  <a:pt x="63" y="104"/>
                  <a:pt x="63" y="104"/>
                </a:cubicBezTo>
                <a:cubicBezTo>
                  <a:pt x="64" y="103"/>
                  <a:pt x="64" y="103"/>
                  <a:pt x="64" y="102"/>
                </a:cubicBezTo>
                <a:cubicBezTo>
                  <a:pt x="64" y="101"/>
                  <a:pt x="64" y="100"/>
                  <a:pt x="63" y="99"/>
                </a:cubicBezTo>
                <a:lnTo>
                  <a:pt x="20" y="56"/>
                </a:lnTo>
                <a:close/>
                <a:moveTo>
                  <a:pt x="20" y="56"/>
                </a:moveTo>
                <a:cubicBezTo>
                  <a:pt x="20" y="56"/>
                  <a:pt x="20" y="56"/>
                  <a:pt x="20" y="5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55" name="Freeform 297"/>
          <p:cNvSpPr>
            <a:spLocks noEditPoints="1"/>
          </p:cNvSpPr>
          <p:nvPr/>
        </p:nvSpPr>
        <p:spPr bwMode="auto">
          <a:xfrm>
            <a:off x="2667001" y="1092201"/>
            <a:ext cx="177800" cy="152400"/>
          </a:xfrm>
          <a:custGeom>
            <a:avLst/>
            <a:gdLst>
              <a:gd name="T0" fmla="*/ 178 w 180"/>
              <a:gd name="T1" fmla="*/ 2 h 155"/>
              <a:gd name="T2" fmla="*/ 174 w 180"/>
              <a:gd name="T3" fmla="*/ 1 h 155"/>
              <a:gd name="T4" fmla="*/ 161 w 180"/>
              <a:gd name="T5" fmla="*/ 1 h 155"/>
              <a:gd name="T6" fmla="*/ 156 w 180"/>
              <a:gd name="T7" fmla="*/ 2 h 155"/>
              <a:gd name="T8" fmla="*/ 155 w 180"/>
              <a:gd name="T9" fmla="*/ 7 h 155"/>
              <a:gd name="T10" fmla="*/ 155 w 180"/>
              <a:gd name="T11" fmla="*/ 75 h 155"/>
              <a:gd name="T12" fmla="*/ 153 w 180"/>
              <a:gd name="T13" fmla="*/ 73 h 155"/>
              <a:gd name="T14" fmla="*/ 82 w 180"/>
              <a:gd name="T15" fmla="*/ 2 h 155"/>
              <a:gd name="T16" fmla="*/ 79 w 180"/>
              <a:gd name="T17" fmla="*/ 1 h 155"/>
              <a:gd name="T18" fmla="*/ 77 w 180"/>
              <a:gd name="T19" fmla="*/ 4 h 155"/>
              <a:gd name="T20" fmla="*/ 77 w 180"/>
              <a:gd name="T21" fmla="*/ 75 h 155"/>
              <a:gd name="T22" fmla="*/ 76 w 180"/>
              <a:gd name="T23" fmla="*/ 73 h 155"/>
              <a:gd name="T24" fmla="*/ 5 w 180"/>
              <a:gd name="T25" fmla="*/ 2 h 155"/>
              <a:gd name="T26" fmla="*/ 1 w 180"/>
              <a:gd name="T27" fmla="*/ 1 h 155"/>
              <a:gd name="T28" fmla="*/ 0 w 180"/>
              <a:gd name="T29" fmla="*/ 4 h 155"/>
              <a:gd name="T30" fmla="*/ 0 w 180"/>
              <a:gd name="T31" fmla="*/ 152 h 155"/>
              <a:gd name="T32" fmla="*/ 1 w 180"/>
              <a:gd name="T33" fmla="*/ 155 h 155"/>
              <a:gd name="T34" fmla="*/ 5 w 180"/>
              <a:gd name="T35" fmla="*/ 154 h 155"/>
              <a:gd name="T36" fmla="*/ 76 w 180"/>
              <a:gd name="T37" fmla="*/ 82 h 155"/>
              <a:gd name="T38" fmla="*/ 77 w 180"/>
              <a:gd name="T39" fmla="*/ 80 h 155"/>
              <a:gd name="T40" fmla="*/ 77 w 180"/>
              <a:gd name="T41" fmla="*/ 152 h 155"/>
              <a:gd name="T42" fmla="*/ 79 w 180"/>
              <a:gd name="T43" fmla="*/ 155 h 155"/>
              <a:gd name="T44" fmla="*/ 82 w 180"/>
              <a:gd name="T45" fmla="*/ 154 h 155"/>
              <a:gd name="T46" fmla="*/ 153 w 180"/>
              <a:gd name="T47" fmla="*/ 82 h 155"/>
              <a:gd name="T48" fmla="*/ 155 w 180"/>
              <a:gd name="T49" fmla="*/ 80 h 155"/>
              <a:gd name="T50" fmla="*/ 155 w 180"/>
              <a:gd name="T51" fmla="*/ 149 h 155"/>
              <a:gd name="T52" fmla="*/ 156 w 180"/>
              <a:gd name="T53" fmla="*/ 153 h 155"/>
              <a:gd name="T54" fmla="*/ 161 w 180"/>
              <a:gd name="T55" fmla="*/ 155 h 155"/>
              <a:gd name="T56" fmla="*/ 174 w 180"/>
              <a:gd name="T57" fmla="*/ 155 h 155"/>
              <a:gd name="T58" fmla="*/ 178 w 180"/>
              <a:gd name="T59" fmla="*/ 153 h 155"/>
              <a:gd name="T60" fmla="*/ 180 w 180"/>
              <a:gd name="T61" fmla="*/ 149 h 155"/>
              <a:gd name="T62" fmla="*/ 180 w 180"/>
              <a:gd name="T63" fmla="*/ 7 h 155"/>
              <a:gd name="T64" fmla="*/ 178 w 180"/>
              <a:gd name="T65" fmla="*/ 2 h 155"/>
              <a:gd name="T66" fmla="*/ 178 w 180"/>
              <a:gd name="T67" fmla="*/ 2 h 155"/>
              <a:gd name="T68" fmla="*/ 178 w 180"/>
              <a:gd name="T69" fmla="*/ 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155">
                <a:moveTo>
                  <a:pt x="178" y="2"/>
                </a:moveTo>
                <a:cubicBezTo>
                  <a:pt x="177" y="1"/>
                  <a:pt x="176" y="1"/>
                  <a:pt x="174" y="1"/>
                </a:cubicBezTo>
                <a:cubicBezTo>
                  <a:pt x="161" y="1"/>
                  <a:pt x="161" y="1"/>
                  <a:pt x="161" y="1"/>
                </a:cubicBezTo>
                <a:cubicBezTo>
                  <a:pt x="159" y="1"/>
                  <a:pt x="158" y="1"/>
                  <a:pt x="156" y="2"/>
                </a:cubicBezTo>
                <a:cubicBezTo>
                  <a:pt x="155" y="4"/>
                  <a:pt x="155" y="5"/>
                  <a:pt x="155" y="7"/>
                </a:cubicBezTo>
                <a:cubicBezTo>
                  <a:pt x="155" y="75"/>
                  <a:pt x="155" y="75"/>
                  <a:pt x="155" y="75"/>
                </a:cubicBezTo>
                <a:cubicBezTo>
                  <a:pt x="154" y="74"/>
                  <a:pt x="154" y="74"/>
                  <a:pt x="153" y="73"/>
                </a:cubicBezTo>
                <a:cubicBezTo>
                  <a:pt x="82" y="2"/>
                  <a:pt x="82" y="2"/>
                  <a:pt x="82" y="2"/>
                </a:cubicBezTo>
                <a:cubicBezTo>
                  <a:pt x="81" y="1"/>
                  <a:pt x="80" y="0"/>
                  <a:pt x="79" y="1"/>
                </a:cubicBezTo>
                <a:cubicBezTo>
                  <a:pt x="78" y="1"/>
                  <a:pt x="77" y="2"/>
                  <a:pt x="77" y="4"/>
                </a:cubicBezTo>
                <a:cubicBezTo>
                  <a:pt x="77" y="75"/>
                  <a:pt x="77" y="75"/>
                  <a:pt x="77" y="75"/>
                </a:cubicBezTo>
                <a:cubicBezTo>
                  <a:pt x="77" y="74"/>
                  <a:pt x="77" y="74"/>
                  <a:pt x="76" y="73"/>
                </a:cubicBezTo>
                <a:cubicBezTo>
                  <a:pt x="5" y="2"/>
                  <a:pt x="5" y="2"/>
                  <a:pt x="5" y="2"/>
                </a:cubicBezTo>
                <a:cubicBezTo>
                  <a:pt x="3" y="1"/>
                  <a:pt x="2" y="0"/>
                  <a:pt x="1" y="1"/>
                </a:cubicBezTo>
                <a:cubicBezTo>
                  <a:pt x="1" y="1"/>
                  <a:pt x="0" y="2"/>
                  <a:pt x="0" y="4"/>
                </a:cubicBezTo>
                <a:cubicBezTo>
                  <a:pt x="0" y="152"/>
                  <a:pt x="0" y="152"/>
                  <a:pt x="0" y="152"/>
                </a:cubicBezTo>
                <a:cubicBezTo>
                  <a:pt x="0" y="154"/>
                  <a:pt x="1" y="155"/>
                  <a:pt x="1" y="155"/>
                </a:cubicBezTo>
                <a:cubicBezTo>
                  <a:pt x="2" y="155"/>
                  <a:pt x="3" y="155"/>
                  <a:pt x="5" y="154"/>
                </a:cubicBezTo>
                <a:cubicBezTo>
                  <a:pt x="76" y="82"/>
                  <a:pt x="76" y="82"/>
                  <a:pt x="76" y="82"/>
                </a:cubicBezTo>
                <a:cubicBezTo>
                  <a:pt x="77" y="82"/>
                  <a:pt x="77" y="81"/>
                  <a:pt x="77" y="80"/>
                </a:cubicBezTo>
                <a:cubicBezTo>
                  <a:pt x="77" y="152"/>
                  <a:pt x="77" y="152"/>
                  <a:pt x="77" y="152"/>
                </a:cubicBezTo>
                <a:cubicBezTo>
                  <a:pt x="77" y="154"/>
                  <a:pt x="78" y="155"/>
                  <a:pt x="79" y="155"/>
                </a:cubicBezTo>
                <a:cubicBezTo>
                  <a:pt x="80" y="155"/>
                  <a:pt x="81" y="155"/>
                  <a:pt x="82" y="154"/>
                </a:cubicBezTo>
                <a:cubicBezTo>
                  <a:pt x="153" y="82"/>
                  <a:pt x="153" y="82"/>
                  <a:pt x="153" y="82"/>
                </a:cubicBezTo>
                <a:cubicBezTo>
                  <a:pt x="154" y="82"/>
                  <a:pt x="154" y="81"/>
                  <a:pt x="155" y="80"/>
                </a:cubicBezTo>
                <a:cubicBezTo>
                  <a:pt x="155" y="149"/>
                  <a:pt x="155" y="149"/>
                  <a:pt x="155" y="149"/>
                </a:cubicBezTo>
                <a:cubicBezTo>
                  <a:pt x="155" y="150"/>
                  <a:pt x="155" y="152"/>
                  <a:pt x="156" y="153"/>
                </a:cubicBezTo>
                <a:cubicBezTo>
                  <a:pt x="158" y="154"/>
                  <a:pt x="159" y="155"/>
                  <a:pt x="161" y="155"/>
                </a:cubicBezTo>
                <a:cubicBezTo>
                  <a:pt x="174" y="155"/>
                  <a:pt x="174" y="155"/>
                  <a:pt x="174" y="155"/>
                </a:cubicBezTo>
                <a:cubicBezTo>
                  <a:pt x="176" y="155"/>
                  <a:pt x="177" y="154"/>
                  <a:pt x="178" y="153"/>
                </a:cubicBezTo>
                <a:cubicBezTo>
                  <a:pt x="180" y="152"/>
                  <a:pt x="180" y="150"/>
                  <a:pt x="180" y="149"/>
                </a:cubicBezTo>
                <a:cubicBezTo>
                  <a:pt x="180" y="7"/>
                  <a:pt x="180" y="7"/>
                  <a:pt x="180" y="7"/>
                </a:cubicBezTo>
                <a:cubicBezTo>
                  <a:pt x="180" y="5"/>
                  <a:pt x="180" y="4"/>
                  <a:pt x="178" y="2"/>
                </a:cubicBezTo>
                <a:close/>
                <a:moveTo>
                  <a:pt x="178" y="2"/>
                </a:moveTo>
                <a:cubicBezTo>
                  <a:pt x="178" y="2"/>
                  <a:pt x="178" y="2"/>
                  <a:pt x="178"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56" name="Freeform 298"/>
          <p:cNvSpPr>
            <a:spLocks noEditPoints="1"/>
          </p:cNvSpPr>
          <p:nvPr/>
        </p:nvSpPr>
        <p:spPr bwMode="auto">
          <a:xfrm>
            <a:off x="2132014" y="1092201"/>
            <a:ext cx="158750" cy="160338"/>
          </a:xfrm>
          <a:custGeom>
            <a:avLst/>
            <a:gdLst>
              <a:gd name="T0" fmla="*/ 159 w 161"/>
              <a:gd name="T1" fmla="*/ 76 h 162"/>
              <a:gd name="T2" fmla="*/ 85 w 161"/>
              <a:gd name="T3" fmla="*/ 2 h 162"/>
              <a:gd name="T4" fmla="*/ 81 w 161"/>
              <a:gd name="T5" fmla="*/ 1 h 162"/>
              <a:gd name="T6" fmla="*/ 80 w 161"/>
              <a:gd name="T7" fmla="*/ 4 h 162"/>
              <a:gd name="T8" fmla="*/ 80 w 161"/>
              <a:gd name="T9" fmla="*/ 78 h 162"/>
              <a:gd name="T10" fmla="*/ 79 w 161"/>
              <a:gd name="T11" fmla="*/ 76 h 162"/>
              <a:gd name="T12" fmla="*/ 4 w 161"/>
              <a:gd name="T13" fmla="*/ 2 h 162"/>
              <a:gd name="T14" fmla="*/ 1 w 161"/>
              <a:gd name="T15" fmla="*/ 1 h 162"/>
              <a:gd name="T16" fmla="*/ 0 w 161"/>
              <a:gd name="T17" fmla="*/ 4 h 162"/>
              <a:gd name="T18" fmla="*/ 0 w 161"/>
              <a:gd name="T19" fmla="*/ 158 h 162"/>
              <a:gd name="T20" fmla="*/ 1 w 161"/>
              <a:gd name="T21" fmla="*/ 161 h 162"/>
              <a:gd name="T22" fmla="*/ 4 w 161"/>
              <a:gd name="T23" fmla="*/ 160 h 162"/>
              <a:gd name="T24" fmla="*/ 79 w 161"/>
              <a:gd name="T25" fmla="*/ 86 h 162"/>
              <a:gd name="T26" fmla="*/ 80 w 161"/>
              <a:gd name="T27" fmla="*/ 84 h 162"/>
              <a:gd name="T28" fmla="*/ 80 w 161"/>
              <a:gd name="T29" fmla="*/ 158 h 162"/>
              <a:gd name="T30" fmla="*/ 81 w 161"/>
              <a:gd name="T31" fmla="*/ 161 h 162"/>
              <a:gd name="T32" fmla="*/ 85 w 161"/>
              <a:gd name="T33" fmla="*/ 160 h 162"/>
              <a:gd name="T34" fmla="*/ 159 w 161"/>
              <a:gd name="T35" fmla="*/ 86 h 162"/>
              <a:gd name="T36" fmla="*/ 161 w 161"/>
              <a:gd name="T37" fmla="*/ 81 h 162"/>
              <a:gd name="T38" fmla="*/ 159 w 161"/>
              <a:gd name="T39" fmla="*/ 76 h 162"/>
              <a:gd name="T40" fmla="*/ 159 w 161"/>
              <a:gd name="T41" fmla="*/ 76 h 162"/>
              <a:gd name="T42" fmla="*/ 159 w 161"/>
              <a:gd name="T43"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162">
                <a:moveTo>
                  <a:pt x="159" y="76"/>
                </a:moveTo>
                <a:cubicBezTo>
                  <a:pt x="85" y="2"/>
                  <a:pt x="85" y="2"/>
                  <a:pt x="85" y="2"/>
                </a:cubicBezTo>
                <a:cubicBezTo>
                  <a:pt x="83" y="1"/>
                  <a:pt x="82" y="0"/>
                  <a:pt x="81" y="1"/>
                </a:cubicBezTo>
                <a:cubicBezTo>
                  <a:pt x="80" y="1"/>
                  <a:pt x="80" y="2"/>
                  <a:pt x="80" y="4"/>
                </a:cubicBezTo>
                <a:cubicBezTo>
                  <a:pt x="80" y="78"/>
                  <a:pt x="80" y="78"/>
                  <a:pt x="80" y="78"/>
                </a:cubicBezTo>
                <a:cubicBezTo>
                  <a:pt x="80" y="77"/>
                  <a:pt x="79" y="77"/>
                  <a:pt x="79" y="76"/>
                </a:cubicBezTo>
                <a:cubicBezTo>
                  <a:pt x="4" y="2"/>
                  <a:pt x="4" y="2"/>
                  <a:pt x="4" y="2"/>
                </a:cubicBezTo>
                <a:cubicBezTo>
                  <a:pt x="3" y="1"/>
                  <a:pt x="2" y="0"/>
                  <a:pt x="1" y="1"/>
                </a:cubicBezTo>
                <a:cubicBezTo>
                  <a:pt x="0" y="1"/>
                  <a:pt x="0" y="2"/>
                  <a:pt x="0" y="4"/>
                </a:cubicBezTo>
                <a:cubicBezTo>
                  <a:pt x="0" y="158"/>
                  <a:pt x="0" y="158"/>
                  <a:pt x="0" y="158"/>
                </a:cubicBezTo>
                <a:cubicBezTo>
                  <a:pt x="0" y="160"/>
                  <a:pt x="0" y="161"/>
                  <a:pt x="1" y="161"/>
                </a:cubicBezTo>
                <a:cubicBezTo>
                  <a:pt x="2" y="162"/>
                  <a:pt x="3" y="161"/>
                  <a:pt x="4" y="160"/>
                </a:cubicBezTo>
                <a:cubicBezTo>
                  <a:pt x="79" y="86"/>
                  <a:pt x="79" y="86"/>
                  <a:pt x="79" y="86"/>
                </a:cubicBezTo>
                <a:cubicBezTo>
                  <a:pt x="79" y="85"/>
                  <a:pt x="80" y="84"/>
                  <a:pt x="80" y="84"/>
                </a:cubicBezTo>
                <a:cubicBezTo>
                  <a:pt x="80" y="158"/>
                  <a:pt x="80" y="158"/>
                  <a:pt x="80" y="158"/>
                </a:cubicBezTo>
                <a:cubicBezTo>
                  <a:pt x="80" y="160"/>
                  <a:pt x="80" y="161"/>
                  <a:pt x="81" y="161"/>
                </a:cubicBezTo>
                <a:cubicBezTo>
                  <a:pt x="82" y="162"/>
                  <a:pt x="83" y="161"/>
                  <a:pt x="85" y="160"/>
                </a:cubicBezTo>
                <a:cubicBezTo>
                  <a:pt x="159" y="86"/>
                  <a:pt x="159" y="86"/>
                  <a:pt x="159" y="86"/>
                </a:cubicBezTo>
                <a:cubicBezTo>
                  <a:pt x="160" y="84"/>
                  <a:pt x="161" y="83"/>
                  <a:pt x="161" y="81"/>
                </a:cubicBezTo>
                <a:cubicBezTo>
                  <a:pt x="161" y="79"/>
                  <a:pt x="160" y="78"/>
                  <a:pt x="159" y="76"/>
                </a:cubicBezTo>
                <a:close/>
                <a:moveTo>
                  <a:pt x="159" y="76"/>
                </a:moveTo>
                <a:cubicBezTo>
                  <a:pt x="159" y="76"/>
                  <a:pt x="159" y="76"/>
                  <a:pt x="159" y="7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57" name="Freeform 299"/>
          <p:cNvSpPr>
            <a:spLocks noEditPoints="1"/>
          </p:cNvSpPr>
          <p:nvPr/>
        </p:nvSpPr>
        <p:spPr bwMode="auto">
          <a:xfrm>
            <a:off x="4978401" y="1376363"/>
            <a:ext cx="95250" cy="141288"/>
          </a:xfrm>
          <a:custGeom>
            <a:avLst/>
            <a:gdLst>
              <a:gd name="T0" fmla="*/ 92 w 96"/>
              <a:gd name="T1" fmla="*/ 0 h 143"/>
              <a:gd name="T2" fmla="*/ 86 w 96"/>
              <a:gd name="T3" fmla="*/ 1 h 143"/>
              <a:gd name="T4" fmla="*/ 66 w 96"/>
              <a:gd name="T5" fmla="*/ 1 h 143"/>
              <a:gd name="T6" fmla="*/ 59 w 96"/>
              <a:gd name="T7" fmla="*/ 1 h 143"/>
              <a:gd name="T8" fmla="*/ 30 w 96"/>
              <a:gd name="T9" fmla="*/ 0 h 143"/>
              <a:gd name="T10" fmla="*/ 28 w 96"/>
              <a:gd name="T11" fmla="*/ 10 h 143"/>
              <a:gd name="T12" fmla="*/ 32 w 96"/>
              <a:gd name="T13" fmla="*/ 10 h 143"/>
              <a:gd name="T14" fmla="*/ 45 w 96"/>
              <a:gd name="T15" fmla="*/ 13 h 143"/>
              <a:gd name="T16" fmla="*/ 45 w 96"/>
              <a:gd name="T17" fmla="*/ 16 h 143"/>
              <a:gd name="T18" fmla="*/ 44 w 96"/>
              <a:gd name="T19" fmla="*/ 21 h 143"/>
              <a:gd name="T20" fmla="*/ 42 w 96"/>
              <a:gd name="T21" fmla="*/ 33 h 143"/>
              <a:gd name="T22" fmla="*/ 41 w 96"/>
              <a:gd name="T23" fmla="*/ 39 h 143"/>
              <a:gd name="T24" fmla="*/ 38 w 96"/>
              <a:gd name="T25" fmla="*/ 54 h 143"/>
              <a:gd name="T26" fmla="*/ 38 w 96"/>
              <a:gd name="T27" fmla="*/ 55 h 143"/>
              <a:gd name="T28" fmla="*/ 37 w 96"/>
              <a:gd name="T29" fmla="*/ 58 h 143"/>
              <a:gd name="T30" fmla="*/ 36 w 96"/>
              <a:gd name="T31" fmla="*/ 62 h 143"/>
              <a:gd name="T32" fmla="*/ 34 w 96"/>
              <a:gd name="T33" fmla="*/ 68 h 143"/>
              <a:gd name="T34" fmla="*/ 33 w 96"/>
              <a:gd name="T35" fmla="*/ 76 h 143"/>
              <a:gd name="T36" fmla="*/ 32 w 96"/>
              <a:gd name="T37" fmla="*/ 82 h 143"/>
              <a:gd name="T38" fmla="*/ 26 w 96"/>
              <a:gd name="T39" fmla="*/ 107 h 143"/>
              <a:gd name="T40" fmla="*/ 24 w 96"/>
              <a:gd name="T41" fmla="*/ 120 h 143"/>
              <a:gd name="T42" fmla="*/ 20 w 96"/>
              <a:gd name="T43" fmla="*/ 129 h 143"/>
              <a:gd name="T44" fmla="*/ 9 w 96"/>
              <a:gd name="T45" fmla="*/ 133 h 143"/>
              <a:gd name="T46" fmla="*/ 2 w 96"/>
              <a:gd name="T47" fmla="*/ 135 h 143"/>
              <a:gd name="T48" fmla="*/ 0 w 96"/>
              <a:gd name="T49" fmla="*/ 143 h 143"/>
              <a:gd name="T50" fmla="*/ 10 w 96"/>
              <a:gd name="T51" fmla="*/ 142 h 143"/>
              <a:gd name="T52" fmla="*/ 26 w 96"/>
              <a:gd name="T53" fmla="*/ 141 h 143"/>
              <a:gd name="T54" fmla="*/ 44 w 96"/>
              <a:gd name="T55" fmla="*/ 141 h 143"/>
              <a:gd name="T56" fmla="*/ 58 w 96"/>
              <a:gd name="T57" fmla="*/ 143 h 143"/>
              <a:gd name="T58" fmla="*/ 60 w 96"/>
              <a:gd name="T59" fmla="*/ 143 h 143"/>
              <a:gd name="T60" fmla="*/ 64 w 96"/>
              <a:gd name="T61" fmla="*/ 143 h 143"/>
              <a:gd name="T62" fmla="*/ 66 w 96"/>
              <a:gd name="T63" fmla="*/ 143 h 143"/>
              <a:gd name="T64" fmla="*/ 67 w 96"/>
              <a:gd name="T65" fmla="*/ 139 h 143"/>
              <a:gd name="T66" fmla="*/ 68 w 96"/>
              <a:gd name="T67" fmla="*/ 133 h 143"/>
              <a:gd name="T68" fmla="*/ 62 w 96"/>
              <a:gd name="T69" fmla="*/ 133 h 143"/>
              <a:gd name="T70" fmla="*/ 51 w 96"/>
              <a:gd name="T71" fmla="*/ 131 h 143"/>
              <a:gd name="T72" fmla="*/ 51 w 96"/>
              <a:gd name="T73" fmla="*/ 128 h 143"/>
              <a:gd name="T74" fmla="*/ 52 w 96"/>
              <a:gd name="T75" fmla="*/ 124 h 143"/>
              <a:gd name="T76" fmla="*/ 56 w 96"/>
              <a:gd name="T77" fmla="*/ 102 h 143"/>
              <a:gd name="T78" fmla="*/ 59 w 96"/>
              <a:gd name="T79" fmla="*/ 87 h 143"/>
              <a:gd name="T80" fmla="*/ 65 w 96"/>
              <a:gd name="T81" fmla="*/ 58 h 143"/>
              <a:gd name="T82" fmla="*/ 71 w 96"/>
              <a:gd name="T83" fmla="*/ 30 h 143"/>
              <a:gd name="T84" fmla="*/ 72 w 96"/>
              <a:gd name="T85" fmla="*/ 22 h 143"/>
              <a:gd name="T86" fmla="*/ 74 w 96"/>
              <a:gd name="T87" fmla="*/ 14 h 143"/>
              <a:gd name="T88" fmla="*/ 84 w 96"/>
              <a:gd name="T89" fmla="*/ 11 h 143"/>
              <a:gd name="T90" fmla="*/ 94 w 96"/>
              <a:gd name="T91" fmla="*/ 8 h 143"/>
              <a:gd name="T92" fmla="*/ 95 w 96"/>
              <a:gd name="T93" fmla="*/ 4 h 143"/>
              <a:gd name="T94" fmla="*/ 96 w 96"/>
              <a:gd name="T95" fmla="*/ 0 h 143"/>
              <a:gd name="T96" fmla="*/ 92 w 96"/>
              <a:gd name="T97" fmla="*/ 0 h 143"/>
              <a:gd name="T98" fmla="*/ 92 w 96"/>
              <a:gd name="T99" fmla="*/ 0 h 143"/>
              <a:gd name="T100" fmla="*/ 92 w 96"/>
              <a:gd name="T10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43">
                <a:moveTo>
                  <a:pt x="92" y="0"/>
                </a:moveTo>
                <a:cubicBezTo>
                  <a:pt x="90" y="0"/>
                  <a:pt x="88" y="0"/>
                  <a:pt x="86" y="1"/>
                </a:cubicBezTo>
                <a:cubicBezTo>
                  <a:pt x="77" y="1"/>
                  <a:pt x="70" y="1"/>
                  <a:pt x="66" y="1"/>
                </a:cubicBezTo>
                <a:cubicBezTo>
                  <a:pt x="64" y="1"/>
                  <a:pt x="62" y="1"/>
                  <a:pt x="59" y="1"/>
                </a:cubicBezTo>
                <a:cubicBezTo>
                  <a:pt x="30" y="0"/>
                  <a:pt x="30" y="0"/>
                  <a:pt x="30" y="0"/>
                </a:cubicBezTo>
                <a:cubicBezTo>
                  <a:pt x="28" y="10"/>
                  <a:pt x="28" y="10"/>
                  <a:pt x="28" y="10"/>
                </a:cubicBezTo>
                <a:cubicBezTo>
                  <a:pt x="29" y="10"/>
                  <a:pt x="30" y="10"/>
                  <a:pt x="32" y="10"/>
                </a:cubicBezTo>
                <a:cubicBezTo>
                  <a:pt x="38" y="10"/>
                  <a:pt x="42" y="11"/>
                  <a:pt x="45" y="13"/>
                </a:cubicBezTo>
                <a:cubicBezTo>
                  <a:pt x="45" y="16"/>
                  <a:pt x="45" y="16"/>
                  <a:pt x="45" y="16"/>
                </a:cubicBezTo>
                <a:cubicBezTo>
                  <a:pt x="44" y="21"/>
                  <a:pt x="44" y="21"/>
                  <a:pt x="44" y="21"/>
                </a:cubicBezTo>
                <a:cubicBezTo>
                  <a:pt x="42" y="33"/>
                  <a:pt x="42" y="33"/>
                  <a:pt x="42" y="33"/>
                </a:cubicBezTo>
                <a:cubicBezTo>
                  <a:pt x="41" y="39"/>
                  <a:pt x="41" y="39"/>
                  <a:pt x="41" y="39"/>
                </a:cubicBezTo>
                <a:cubicBezTo>
                  <a:pt x="38" y="54"/>
                  <a:pt x="38" y="54"/>
                  <a:pt x="38" y="54"/>
                </a:cubicBezTo>
                <a:cubicBezTo>
                  <a:pt x="38" y="54"/>
                  <a:pt x="38" y="54"/>
                  <a:pt x="38" y="55"/>
                </a:cubicBezTo>
                <a:cubicBezTo>
                  <a:pt x="38" y="55"/>
                  <a:pt x="37" y="56"/>
                  <a:pt x="37" y="58"/>
                </a:cubicBezTo>
                <a:cubicBezTo>
                  <a:pt x="37" y="59"/>
                  <a:pt x="36" y="60"/>
                  <a:pt x="36" y="62"/>
                </a:cubicBezTo>
                <a:cubicBezTo>
                  <a:pt x="35" y="64"/>
                  <a:pt x="35" y="66"/>
                  <a:pt x="34" y="68"/>
                </a:cubicBezTo>
                <a:cubicBezTo>
                  <a:pt x="34" y="71"/>
                  <a:pt x="33" y="73"/>
                  <a:pt x="33" y="76"/>
                </a:cubicBezTo>
                <a:cubicBezTo>
                  <a:pt x="32" y="82"/>
                  <a:pt x="32" y="82"/>
                  <a:pt x="32" y="82"/>
                </a:cubicBezTo>
                <a:cubicBezTo>
                  <a:pt x="26" y="107"/>
                  <a:pt x="26" y="107"/>
                  <a:pt x="26" y="107"/>
                </a:cubicBezTo>
                <a:cubicBezTo>
                  <a:pt x="24" y="120"/>
                  <a:pt x="24" y="120"/>
                  <a:pt x="24" y="120"/>
                </a:cubicBezTo>
                <a:cubicBezTo>
                  <a:pt x="23" y="124"/>
                  <a:pt x="22" y="127"/>
                  <a:pt x="20" y="129"/>
                </a:cubicBezTo>
                <a:cubicBezTo>
                  <a:pt x="18" y="131"/>
                  <a:pt x="14" y="132"/>
                  <a:pt x="9" y="133"/>
                </a:cubicBezTo>
                <a:cubicBezTo>
                  <a:pt x="5" y="134"/>
                  <a:pt x="2" y="135"/>
                  <a:pt x="2" y="135"/>
                </a:cubicBezTo>
                <a:cubicBezTo>
                  <a:pt x="0" y="143"/>
                  <a:pt x="0" y="143"/>
                  <a:pt x="0" y="143"/>
                </a:cubicBezTo>
                <a:cubicBezTo>
                  <a:pt x="2" y="143"/>
                  <a:pt x="5" y="142"/>
                  <a:pt x="10" y="142"/>
                </a:cubicBezTo>
                <a:cubicBezTo>
                  <a:pt x="18" y="141"/>
                  <a:pt x="23" y="141"/>
                  <a:pt x="26" y="141"/>
                </a:cubicBezTo>
                <a:cubicBezTo>
                  <a:pt x="44" y="141"/>
                  <a:pt x="44" y="141"/>
                  <a:pt x="44" y="141"/>
                </a:cubicBezTo>
                <a:cubicBezTo>
                  <a:pt x="52" y="142"/>
                  <a:pt x="57" y="142"/>
                  <a:pt x="58" y="143"/>
                </a:cubicBezTo>
                <a:cubicBezTo>
                  <a:pt x="59" y="143"/>
                  <a:pt x="60" y="143"/>
                  <a:pt x="60" y="143"/>
                </a:cubicBezTo>
                <a:cubicBezTo>
                  <a:pt x="61" y="143"/>
                  <a:pt x="63" y="143"/>
                  <a:pt x="64" y="143"/>
                </a:cubicBezTo>
                <a:cubicBezTo>
                  <a:pt x="65" y="143"/>
                  <a:pt x="65" y="143"/>
                  <a:pt x="66" y="143"/>
                </a:cubicBezTo>
                <a:cubicBezTo>
                  <a:pt x="66" y="142"/>
                  <a:pt x="67" y="141"/>
                  <a:pt x="67" y="139"/>
                </a:cubicBezTo>
                <a:cubicBezTo>
                  <a:pt x="68" y="137"/>
                  <a:pt x="68" y="135"/>
                  <a:pt x="68" y="133"/>
                </a:cubicBezTo>
                <a:cubicBezTo>
                  <a:pt x="66" y="133"/>
                  <a:pt x="64" y="133"/>
                  <a:pt x="62" y="133"/>
                </a:cubicBezTo>
                <a:cubicBezTo>
                  <a:pt x="58" y="132"/>
                  <a:pt x="55" y="132"/>
                  <a:pt x="51" y="131"/>
                </a:cubicBezTo>
                <a:cubicBezTo>
                  <a:pt x="50" y="129"/>
                  <a:pt x="50" y="128"/>
                  <a:pt x="51" y="128"/>
                </a:cubicBezTo>
                <a:cubicBezTo>
                  <a:pt x="52" y="124"/>
                  <a:pt x="52" y="124"/>
                  <a:pt x="52" y="124"/>
                </a:cubicBezTo>
                <a:cubicBezTo>
                  <a:pt x="56" y="102"/>
                  <a:pt x="56" y="102"/>
                  <a:pt x="56" y="102"/>
                </a:cubicBezTo>
                <a:cubicBezTo>
                  <a:pt x="59" y="87"/>
                  <a:pt x="59" y="87"/>
                  <a:pt x="59" y="87"/>
                </a:cubicBezTo>
                <a:cubicBezTo>
                  <a:pt x="65" y="58"/>
                  <a:pt x="65" y="58"/>
                  <a:pt x="65" y="58"/>
                </a:cubicBezTo>
                <a:cubicBezTo>
                  <a:pt x="66" y="52"/>
                  <a:pt x="68" y="42"/>
                  <a:pt x="71" y="30"/>
                </a:cubicBezTo>
                <a:cubicBezTo>
                  <a:pt x="71" y="27"/>
                  <a:pt x="72" y="25"/>
                  <a:pt x="72" y="22"/>
                </a:cubicBezTo>
                <a:cubicBezTo>
                  <a:pt x="73" y="19"/>
                  <a:pt x="74" y="16"/>
                  <a:pt x="74" y="14"/>
                </a:cubicBezTo>
                <a:cubicBezTo>
                  <a:pt x="77" y="13"/>
                  <a:pt x="80" y="12"/>
                  <a:pt x="84" y="11"/>
                </a:cubicBezTo>
                <a:cubicBezTo>
                  <a:pt x="87" y="10"/>
                  <a:pt x="91" y="9"/>
                  <a:pt x="94" y="8"/>
                </a:cubicBezTo>
                <a:cubicBezTo>
                  <a:pt x="94" y="7"/>
                  <a:pt x="95" y="5"/>
                  <a:pt x="95" y="4"/>
                </a:cubicBezTo>
                <a:cubicBezTo>
                  <a:pt x="95" y="2"/>
                  <a:pt x="96" y="1"/>
                  <a:pt x="96" y="0"/>
                </a:cubicBezTo>
                <a:cubicBezTo>
                  <a:pt x="96" y="0"/>
                  <a:pt x="95" y="0"/>
                  <a:pt x="92" y="0"/>
                </a:cubicBezTo>
                <a:close/>
                <a:moveTo>
                  <a:pt x="92" y="0"/>
                </a:moveTo>
                <a:cubicBezTo>
                  <a:pt x="92" y="0"/>
                  <a:pt x="92" y="0"/>
                  <a:pt x="9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58" name="Freeform 300"/>
          <p:cNvSpPr>
            <a:spLocks noEditPoints="1"/>
          </p:cNvSpPr>
          <p:nvPr/>
        </p:nvSpPr>
        <p:spPr bwMode="auto">
          <a:xfrm>
            <a:off x="3843339" y="604838"/>
            <a:ext cx="128588" cy="76200"/>
          </a:xfrm>
          <a:custGeom>
            <a:avLst/>
            <a:gdLst>
              <a:gd name="T0" fmla="*/ 130 w 131"/>
              <a:gd name="T1" fmla="*/ 63 h 77"/>
              <a:gd name="T2" fmla="*/ 68 w 131"/>
              <a:gd name="T3" fmla="*/ 1 h 77"/>
              <a:gd name="T4" fmla="*/ 65 w 131"/>
              <a:gd name="T5" fmla="*/ 0 h 77"/>
              <a:gd name="T6" fmla="*/ 62 w 131"/>
              <a:gd name="T7" fmla="*/ 1 h 77"/>
              <a:gd name="T8" fmla="*/ 1 w 131"/>
              <a:gd name="T9" fmla="*/ 63 h 77"/>
              <a:gd name="T10" fmla="*/ 0 w 131"/>
              <a:gd name="T11" fmla="*/ 66 h 77"/>
              <a:gd name="T12" fmla="*/ 1 w 131"/>
              <a:gd name="T13" fmla="*/ 69 h 77"/>
              <a:gd name="T14" fmla="*/ 7 w 131"/>
              <a:gd name="T15" fmla="*/ 75 h 77"/>
              <a:gd name="T16" fmla="*/ 10 w 131"/>
              <a:gd name="T17" fmla="*/ 77 h 77"/>
              <a:gd name="T18" fmla="*/ 13 w 131"/>
              <a:gd name="T19" fmla="*/ 75 h 77"/>
              <a:gd name="T20" fmla="*/ 65 w 131"/>
              <a:gd name="T21" fmla="*/ 23 h 77"/>
              <a:gd name="T22" fmla="*/ 117 w 131"/>
              <a:gd name="T23" fmla="*/ 75 h 77"/>
              <a:gd name="T24" fmla="*/ 120 w 131"/>
              <a:gd name="T25" fmla="*/ 77 h 77"/>
              <a:gd name="T26" fmla="*/ 123 w 131"/>
              <a:gd name="T27" fmla="*/ 75 h 77"/>
              <a:gd name="T28" fmla="*/ 130 w 131"/>
              <a:gd name="T29" fmla="*/ 69 h 77"/>
              <a:gd name="T30" fmla="*/ 131 w 131"/>
              <a:gd name="T31" fmla="*/ 66 h 77"/>
              <a:gd name="T32" fmla="*/ 130 w 131"/>
              <a:gd name="T33" fmla="*/ 63 h 77"/>
              <a:gd name="T34" fmla="*/ 130 w 131"/>
              <a:gd name="T35" fmla="*/ 63 h 77"/>
              <a:gd name="T36" fmla="*/ 130 w 131"/>
              <a:gd name="T37" fmla="*/ 6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7">
                <a:moveTo>
                  <a:pt x="130" y="63"/>
                </a:moveTo>
                <a:cubicBezTo>
                  <a:pt x="68" y="1"/>
                  <a:pt x="68" y="1"/>
                  <a:pt x="68" y="1"/>
                </a:cubicBezTo>
                <a:cubicBezTo>
                  <a:pt x="68" y="0"/>
                  <a:pt x="66" y="0"/>
                  <a:pt x="65" y="0"/>
                </a:cubicBezTo>
                <a:cubicBezTo>
                  <a:pt x="64" y="0"/>
                  <a:pt x="63" y="0"/>
                  <a:pt x="62" y="1"/>
                </a:cubicBezTo>
                <a:cubicBezTo>
                  <a:pt x="1" y="63"/>
                  <a:pt x="1" y="63"/>
                  <a:pt x="1" y="63"/>
                </a:cubicBezTo>
                <a:cubicBezTo>
                  <a:pt x="0" y="63"/>
                  <a:pt x="0" y="64"/>
                  <a:pt x="0" y="66"/>
                </a:cubicBezTo>
                <a:cubicBezTo>
                  <a:pt x="0" y="67"/>
                  <a:pt x="0" y="68"/>
                  <a:pt x="1" y="69"/>
                </a:cubicBezTo>
                <a:cubicBezTo>
                  <a:pt x="7" y="75"/>
                  <a:pt x="7" y="75"/>
                  <a:pt x="7" y="75"/>
                </a:cubicBezTo>
                <a:cubicBezTo>
                  <a:pt x="8" y="76"/>
                  <a:pt x="9" y="77"/>
                  <a:pt x="10" y="77"/>
                </a:cubicBezTo>
                <a:cubicBezTo>
                  <a:pt x="12" y="77"/>
                  <a:pt x="13" y="76"/>
                  <a:pt x="13" y="75"/>
                </a:cubicBezTo>
                <a:cubicBezTo>
                  <a:pt x="65" y="23"/>
                  <a:pt x="65" y="23"/>
                  <a:pt x="65" y="23"/>
                </a:cubicBezTo>
                <a:cubicBezTo>
                  <a:pt x="117" y="75"/>
                  <a:pt x="117" y="75"/>
                  <a:pt x="117" y="75"/>
                </a:cubicBezTo>
                <a:cubicBezTo>
                  <a:pt x="118" y="76"/>
                  <a:pt x="119" y="77"/>
                  <a:pt x="120" y="77"/>
                </a:cubicBezTo>
                <a:cubicBezTo>
                  <a:pt x="121" y="77"/>
                  <a:pt x="122" y="76"/>
                  <a:pt x="123" y="75"/>
                </a:cubicBezTo>
                <a:cubicBezTo>
                  <a:pt x="130" y="69"/>
                  <a:pt x="130" y="69"/>
                  <a:pt x="130" y="69"/>
                </a:cubicBezTo>
                <a:cubicBezTo>
                  <a:pt x="131" y="68"/>
                  <a:pt x="131" y="67"/>
                  <a:pt x="131" y="66"/>
                </a:cubicBezTo>
                <a:cubicBezTo>
                  <a:pt x="131" y="64"/>
                  <a:pt x="131" y="63"/>
                  <a:pt x="130" y="63"/>
                </a:cubicBezTo>
                <a:close/>
                <a:moveTo>
                  <a:pt x="130" y="63"/>
                </a:moveTo>
                <a:cubicBezTo>
                  <a:pt x="130" y="63"/>
                  <a:pt x="130" y="63"/>
                  <a:pt x="130" y="6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59" name="Freeform 301"/>
          <p:cNvSpPr>
            <a:spLocks noEditPoints="1"/>
          </p:cNvSpPr>
          <p:nvPr/>
        </p:nvSpPr>
        <p:spPr bwMode="auto">
          <a:xfrm>
            <a:off x="3040064" y="1531939"/>
            <a:ext cx="42863" cy="41275"/>
          </a:xfrm>
          <a:custGeom>
            <a:avLst/>
            <a:gdLst>
              <a:gd name="T0" fmla="*/ 32 w 43"/>
              <a:gd name="T1" fmla="*/ 0 h 43"/>
              <a:gd name="T2" fmla="*/ 11 w 43"/>
              <a:gd name="T3" fmla="*/ 0 h 43"/>
              <a:gd name="T4" fmla="*/ 3 w 43"/>
              <a:gd name="T5" fmla="*/ 3 h 43"/>
              <a:gd name="T6" fmla="*/ 0 w 43"/>
              <a:gd name="T7" fmla="*/ 11 h 43"/>
              <a:gd name="T8" fmla="*/ 0 w 43"/>
              <a:gd name="T9" fmla="*/ 32 h 43"/>
              <a:gd name="T10" fmla="*/ 3 w 43"/>
              <a:gd name="T11" fmla="*/ 40 h 43"/>
              <a:gd name="T12" fmla="*/ 11 w 43"/>
              <a:gd name="T13" fmla="*/ 43 h 43"/>
              <a:gd name="T14" fmla="*/ 32 w 43"/>
              <a:gd name="T15" fmla="*/ 43 h 43"/>
              <a:gd name="T16" fmla="*/ 40 w 43"/>
              <a:gd name="T17" fmla="*/ 40 h 43"/>
              <a:gd name="T18" fmla="*/ 43 w 43"/>
              <a:gd name="T19" fmla="*/ 32 h 43"/>
              <a:gd name="T20" fmla="*/ 43 w 43"/>
              <a:gd name="T21" fmla="*/ 11 h 43"/>
              <a:gd name="T22" fmla="*/ 40 w 43"/>
              <a:gd name="T23" fmla="*/ 3 h 43"/>
              <a:gd name="T24" fmla="*/ 32 w 43"/>
              <a:gd name="T25" fmla="*/ 0 h 43"/>
              <a:gd name="T26" fmla="*/ 32 w 43"/>
              <a:gd name="T27" fmla="*/ 0 h 43"/>
              <a:gd name="T28" fmla="*/ 32 w 43"/>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3">
                <a:moveTo>
                  <a:pt x="32" y="0"/>
                </a:moveTo>
                <a:cubicBezTo>
                  <a:pt x="11" y="0"/>
                  <a:pt x="11" y="0"/>
                  <a:pt x="11" y="0"/>
                </a:cubicBezTo>
                <a:cubicBezTo>
                  <a:pt x="8" y="0"/>
                  <a:pt x="6" y="1"/>
                  <a:pt x="3" y="3"/>
                </a:cubicBezTo>
                <a:cubicBezTo>
                  <a:pt x="1" y="5"/>
                  <a:pt x="0" y="8"/>
                  <a:pt x="0" y="11"/>
                </a:cubicBezTo>
                <a:cubicBezTo>
                  <a:pt x="0" y="32"/>
                  <a:pt x="0" y="32"/>
                  <a:pt x="0" y="32"/>
                </a:cubicBezTo>
                <a:cubicBezTo>
                  <a:pt x="0" y="35"/>
                  <a:pt x="1" y="38"/>
                  <a:pt x="3" y="40"/>
                </a:cubicBezTo>
                <a:cubicBezTo>
                  <a:pt x="6" y="42"/>
                  <a:pt x="8" y="43"/>
                  <a:pt x="11" y="43"/>
                </a:cubicBezTo>
                <a:cubicBezTo>
                  <a:pt x="32" y="43"/>
                  <a:pt x="32" y="43"/>
                  <a:pt x="32" y="43"/>
                </a:cubicBezTo>
                <a:cubicBezTo>
                  <a:pt x="35" y="43"/>
                  <a:pt x="38" y="42"/>
                  <a:pt x="40" y="40"/>
                </a:cubicBezTo>
                <a:cubicBezTo>
                  <a:pt x="42" y="38"/>
                  <a:pt x="43" y="35"/>
                  <a:pt x="43" y="32"/>
                </a:cubicBezTo>
                <a:cubicBezTo>
                  <a:pt x="43" y="11"/>
                  <a:pt x="43" y="11"/>
                  <a:pt x="43" y="11"/>
                </a:cubicBezTo>
                <a:cubicBezTo>
                  <a:pt x="43" y="8"/>
                  <a:pt x="42" y="5"/>
                  <a:pt x="40" y="3"/>
                </a:cubicBezTo>
                <a:cubicBezTo>
                  <a:pt x="38" y="1"/>
                  <a:pt x="35" y="0"/>
                  <a:pt x="32" y="0"/>
                </a:cubicBezTo>
                <a:close/>
                <a:moveTo>
                  <a:pt x="32" y="0"/>
                </a:moveTo>
                <a:cubicBezTo>
                  <a:pt x="32" y="0"/>
                  <a:pt x="32" y="0"/>
                  <a:pt x="3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60" name="Freeform 302"/>
          <p:cNvSpPr>
            <a:spLocks noEditPoints="1"/>
          </p:cNvSpPr>
          <p:nvPr/>
        </p:nvSpPr>
        <p:spPr bwMode="auto">
          <a:xfrm>
            <a:off x="3040064" y="1474789"/>
            <a:ext cx="42863" cy="42863"/>
          </a:xfrm>
          <a:custGeom>
            <a:avLst/>
            <a:gdLst>
              <a:gd name="T0" fmla="*/ 32 w 43"/>
              <a:gd name="T1" fmla="*/ 0 h 43"/>
              <a:gd name="T2" fmla="*/ 11 w 43"/>
              <a:gd name="T3" fmla="*/ 0 h 43"/>
              <a:gd name="T4" fmla="*/ 3 w 43"/>
              <a:gd name="T5" fmla="*/ 4 h 43"/>
              <a:gd name="T6" fmla="*/ 0 w 43"/>
              <a:gd name="T7" fmla="*/ 11 h 43"/>
              <a:gd name="T8" fmla="*/ 0 w 43"/>
              <a:gd name="T9" fmla="*/ 32 h 43"/>
              <a:gd name="T10" fmla="*/ 3 w 43"/>
              <a:gd name="T11" fmla="*/ 40 h 43"/>
              <a:gd name="T12" fmla="*/ 11 w 43"/>
              <a:gd name="T13" fmla="*/ 43 h 43"/>
              <a:gd name="T14" fmla="*/ 32 w 43"/>
              <a:gd name="T15" fmla="*/ 43 h 43"/>
              <a:gd name="T16" fmla="*/ 40 w 43"/>
              <a:gd name="T17" fmla="*/ 40 h 43"/>
              <a:gd name="T18" fmla="*/ 43 w 43"/>
              <a:gd name="T19" fmla="*/ 32 h 43"/>
              <a:gd name="T20" fmla="*/ 43 w 43"/>
              <a:gd name="T21" fmla="*/ 11 h 43"/>
              <a:gd name="T22" fmla="*/ 40 w 43"/>
              <a:gd name="T23" fmla="*/ 4 h 43"/>
              <a:gd name="T24" fmla="*/ 32 w 43"/>
              <a:gd name="T25" fmla="*/ 0 h 43"/>
              <a:gd name="T26" fmla="*/ 32 w 43"/>
              <a:gd name="T27" fmla="*/ 0 h 43"/>
              <a:gd name="T28" fmla="*/ 32 w 43"/>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3">
                <a:moveTo>
                  <a:pt x="32" y="0"/>
                </a:moveTo>
                <a:cubicBezTo>
                  <a:pt x="11" y="0"/>
                  <a:pt x="11" y="0"/>
                  <a:pt x="11" y="0"/>
                </a:cubicBezTo>
                <a:cubicBezTo>
                  <a:pt x="8" y="0"/>
                  <a:pt x="6" y="2"/>
                  <a:pt x="3" y="4"/>
                </a:cubicBezTo>
                <a:cubicBezTo>
                  <a:pt x="1" y="6"/>
                  <a:pt x="0" y="8"/>
                  <a:pt x="0" y="11"/>
                </a:cubicBezTo>
                <a:cubicBezTo>
                  <a:pt x="0" y="32"/>
                  <a:pt x="0" y="32"/>
                  <a:pt x="0" y="32"/>
                </a:cubicBezTo>
                <a:cubicBezTo>
                  <a:pt x="0" y="35"/>
                  <a:pt x="1" y="38"/>
                  <a:pt x="3" y="40"/>
                </a:cubicBezTo>
                <a:cubicBezTo>
                  <a:pt x="6" y="42"/>
                  <a:pt x="8" y="43"/>
                  <a:pt x="11" y="43"/>
                </a:cubicBezTo>
                <a:cubicBezTo>
                  <a:pt x="32" y="43"/>
                  <a:pt x="32" y="43"/>
                  <a:pt x="32" y="43"/>
                </a:cubicBezTo>
                <a:cubicBezTo>
                  <a:pt x="35" y="43"/>
                  <a:pt x="38" y="42"/>
                  <a:pt x="40" y="40"/>
                </a:cubicBezTo>
                <a:cubicBezTo>
                  <a:pt x="42" y="38"/>
                  <a:pt x="43" y="35"/>
                  <a:pt x="43" y="32"/>
                </a:cubicBezTo>
                <a:cubicBezTo>
                  <a:pt x="43" y="11"/>
                  <a:pt x="43" y="11"/>
                  <a:pt x="43" y="11"/>
                </a:cubicBezTo>
                <a:cubicBezTo>
                  <a:pt x="43" y="8"/>
                  <a:pt x="42" y="6"/>
                  <a:pt x="40" y="4"/>
                </a:cubicBezTo>
                <a:cubicBezTo>
                  <a:pt x="38" y="2"/>
                  <a:pt x="35" y="0"/>
                  <a:pt x="32" y="0"/>
                </a:cubicBezTo>
                <a:close/>
                <a:moveTo>
                  <a:pt x="32" y="0"/>
                </a:moveTo>
                <a:cubicBezTo>
                  <a:pt x="32" y="0"/>
                  <a:pt x="32" y="0"/>
                  <a:pt x="3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61" name="Freeform 303"/>
          <p:cNvSpPr>
            <a:spLocks noEditPoints="1"/>
          </p:cNvSpPr>
          <p:nvPr/>
        </p:nvSpPr>
        <p:spPr bwMode="auto">
          <a:xfrm>
            <a:off x="3040064" y="1420814"/>
            <a:ext cx="42863" cy="41275"/>
          </a:xfrm>
          <a:custGeom>
            <a:avLst/>
            <a:gdLst>
              <a:gd name="T0" fmla="*/ 40 w 43"/>
              <a:gd name="T1" fmla="*/ 3 h 42"/>
              <a:gd name="T2" fmla="*/ 32 w 43"/>
              <a:gd name="T3" fmla="*/ 0 h 42"/>
              <a:gd name="T4" fmla="*/ 11 w 43"/>
              <a:gd name="T5" fmla="*/ 0 h 42"/>
              <a:gd name="T6" fmla="*/ 3 w 43"/>
              <a:gd name="T7" fmla="*/ 3 h 42"/>
              <a:gd name="T8" fmla="*/ 0 w 43"/>
              <a:gd name="T9" fmla="*/ 10 h 42"/>
              <a:gd name="T10" fmla="*/ 0 w 43"/>
              <a:gd name="T11" fmla="*/ 32 h 42"/>
              <a:gd name="T12" fmla="*/ 3 w 43"/>
              <a:gd name="T13" fmla="*/ 39 h 42"/>
              <a:gd name="T14" fmla="*/ 11 w 43"/>
              <a:gd name="T15" fmla="*/ 42 h 42"/>
              <a:gd name="T16" fmla="*/ 32 w 43"/>
              <a:gd name="T17" fmla="*/ 42 h 42"/>
              <a:gd name="T18" fmla="*/ 40 w 43"/>
              <a:gd name="T19" fmla="*/ 39 h 42"/>
              <a:gd name="T20" fmla="*/ 43 w 43"/>
              <a:gd name="T21" fmla="*/ 32 h 42"/>
              <a:gd name="T22" fmla="*/ 43 w 43"/>
              <a:gd name="T23" fmla="*/ 10 h 42"/>
              <a:gd name="T24" fmla="*/ 40 w 43"/>
              <a:gd name="T25" fmla="*/ 3 h 42"/>
              <a:gd name="T26" fmla="*/ 40 w 43"/>
              <a:gd name="T27" fmla="*/ 3 h 42"/>
              <a:gd name="T28" fmla="*/ 40 w 43"/>
              <a:gd name="T2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2">
                <a:moveTo>
                  <a:pt x="40" y="3"/>
                </a:moveTo>
                <a:cubicBezTo>
                  <a:pt x="38" y="1"/>
                  <a:pt x="35" y="0"/>
                  <a:pt x="32" y="0"/>
                </a:cubicBezTo>
                <a:cubicBezTo>
                  <a:pt x="11" y="0"/>
                  <a:pt x="11" y="0"/>
                  <a:pt x="11" y="0"/>
                </a:cubicBezTo>
                <a:cubicBezTo>
                  <a:pt x="8" y="0"/>
                  <a:pt x="6" y="1"/>
                  <a:pt x="3" y="3"/>
                </a:cubicBezTo>
                <a:cubicBezTo>
                  <a:pt x="1" y="5"/>
                  <a:pt x="0" y="7"/>
                  <a:pt x="0" y="10"/>
                </a:cubicBezTo>
                <a:cubicBezTo>
                  <a:pt x="0" y="32"/>
                  <a:pt x="0" y="32"/>
                  <a:pt x="0" y="32"/>
                </a:cubicBezTo>
                <a:cubicBezTo>
                  <a:pt x="0" y="35"/>
                  <a:pt x="1" y="37"/>
                  <a:pt x="3" y="39"/>
                </a:cubicBezTo>
                <a:cubicBezTo>
                  <a:pt x="6" y="41"/>
                  <a:pt x="8" y="42"/>
                  <a:pt x="11" y="42"/>
                </a:cubicBezTo>
                <a:cubicBezTo>
                  <a:pt x="32" y="42"/>
                  <a:pt x="32" y="42"/>
                  <a:pt x="32" y="42"/>
                </a:cubicBezTo>
                <a:cubicBezTo>
                  <a:pt x="35" y="42"/>
                  <a:pt x="38" y="41"/>
                  <a:pt x="40" y="39"/>
                </a:cubicBezTo>
                <a:cubicBezTo>
                  <a:pt x="42" y="37"/>
                  <a:pt x="43" y="35"/>
                  <a:pt x="43" y="32"/>
                </a:cubicBezTo>
                <a:cubicBezTo>
                  <a:pt x="43" y="10"/>
                  <a:pt x="43" y="10"/>
                  <a:pt x="43" y="10"/>
                </a:cubicBezTo>
                <a:cubicBezTo>
                  <a:pt x="43" y="7"/>
                  <a:pt x="42" y="5"/>
                  <a:pt x="40" y="3"/>
                </a:cubicBezTo>
                <a:close/>
                <a:moveTo>
                  <a:pt x="40" y="3"/>
                </a:moveTo>
                <a:cubicBezTo>
                  <a:pt x="40" y="3"/>
                  <a:pt x="40" y="3"/>
                  <a:pt x="40" y="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62" name="Freeform 304"/>
          <p:cNvSpPr>
            <a:spLocks noEditPoints="1"/>
          </p:cNvSpPr>
          <p:nvPr/>
        </p:nvSpPr>
        <p:spPr bwMode="auto">
          <a:xfrm>
            <a:off x="3221038" y="815976"/>
            <a:ext cx="198438" cy="198438"/>
          </a:xfrm>
          <a:custGeom>
            <a:avLst/>
            <a:gdLst>
              <a:gd name="T0" fmla="*/ 190 w 201"/>
              <a:gd name="T1" fmla="*/ 12 h 202"/>
              <a:gd name="T2" fmla="*/ 163 w 201"/>
              <a:gd name="T3" fmla="*/ 0 h 202"/>
              <a:gd name="T4" fmla="*/ 38 w 201"/>
              <a:gd name="T5" fmla="*/ 0 h 202"/>
              <a:gd name="T6" fmla="*/ 11 w 201"/>
              <a:gd name="T7" fmla="*/ 12 h 202"/>
              <a:gd name="T8" fmla="*/ 0 w 201"/>
              <a:gd name="T9" fmla="*/ 38 h 202"/>
              <a:gd name="T10" fmla="*/ 0 w 201"/>
              <a:gd name="T11" fmla="*/ 164 h 202"/>
              <a:gd name="T12" fmla="*/ 11 w 201"/>
              <a:gd name="T13" fmla="*/ 191 h 202"/>
              <a:gd name="T14" fmla="*/ 38 w 201"/>
              <a:gd name="T15" fmla="*/ 202 h 202"/>
              <a:gd name="T16" fmla="*/ 163 w 201"/>
              <a:gd name="T17" fmla="*/ 202 h 202"/>
              <a:gd name="T18" fmla="*/ 190 w 201"/>
              <a:gd name="T19" fmla="*/ 191 h 202"/>
              <a:gd name="T20" fmla="*/ 201 w 201"/>
              <a:gd name="T21" fmla="*/ 164 h 202"/>
              <a:gd name="T22" fmla="*/ 201 w 201"/>
              <a:gd name="T23" fmla="*/ 38 h 202"/>
              <a:gd name="T24" fmla="*/ 190 w 201"/>
              <a:gd name="T25" fmla="*/ 12 h 202"/>
              <a:gd name="T26" fmla="*/ 168 w 201"/>
              <a:gd name="T27" fmla="*/ 164 h 202"/>
              <a:gd name="T28" fmla="*/ 166 w 201"/>
              <a:gd name="T29" fmla="*/ 167 h 202"/>
              <a:gd name="T30" fmla="*/ 163 w 201"/>
              <a:gd name="T31" fmla="*/ 168 h 202"/>
              <a:gd name="T32" fmla="*/ 38 w 201"/>
              <a:gd name="T33" fmla="*/ 168 h 202"/>
              <a:gd name="T34" fmla="*/ 35 w 201"/>
              <a:gd name="T35" fmla="*/ 167 h 202"/>
              <a:gd name="T36" fmla="*/ 33 w 201"/>
              <a:gd name="T37" fmla="*/ 164 h 202"/>
              <a:gd name="T38" fmla="*/ 33 w 201"/>
              <a:gd name="T39" fmla="*/ 38 h 202"/>
              <a:gd name="T40" fmla="*/ 35 w 201"/>
              <a:gd name="T41" fmla="*/ 35 h 202"/>
              <a:gd name="T42" fmla="*/ 38 w 201"/>
              <a:gd name="T43" fmla="*/ 34 h 202"/>
              <a:gd name="T44" fmla="*/ 163 w 201"/>
              <a:gd name="T45" fmla="*/ 34 h 202"/>
              <a:gd name="T46" fmla="*/ 166 w 201"/>
              <a:gd name="T47" fmla="*/ 35 h 202"/>
              <a:gd name="T48" fmla="*/ 168 w 201"/>
              <a:gd name="T49" fmla="*/ 38 h 202"/>
              <a:gd name="T50" fmla="*/ 168 w 201"/>
              <a:gd name="T51" fmla="*/ 164 h 202"/>
              <a:gd name="T52" fmla="*/ 168 w 201"/>
              <a:gd name="T53" fmla="*/ 164 h 202"/>
              <a:gd name="T54" fmla="*/ 168 w 201"/>
              <a:gd name="T55" fmla="*/ 16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2">
                <a:moveTo>
                  <a:pt x="190" y="12"/>
                </a:moveTo>
                <a:cubicBezTo>
                  <a:pt x="183" y="4"/>
                  <a:pt x="174" y="0"/>
                  <a:pt x="163" y="0"/>
                </a:cubicBezTo>
                <a:cubicBezTo>
                  <a:pt x="38" y="0"/>
                  <a:pt x="38" y="0"/>
                  <a:pt x="38" y="0"/>
                </a:cubicBezTo>
                <a:cubicBezTo>
                  <a:pt x="27" y="0"/>
                  <a:pt x="18" y="4"/>
                  <a:pt x="11" y="12"/>
                </a:cubicBezTo>
                <a:cubicBezTo>
                  <a:pt x="4" y="19"/>
                  <a:pt x="0" y="28"/>
                  <a:pt x="0" y="38"/>
                </a:cubicBezTo>
                <a:cubicBezTo>
                  <a:pt x="0" y="164"/>
                  <a:pt x="0" y="164"/>
                  <a:pt x="0" y="164"/>
                </a:cubicBezTo>
                <a:cubicBezTo>
                  <a:pt x="0" y="174"/>
                  <a:pt x="4" y="183"/>
                  <a:pt x="11" y="191"/>
                </a:cubicBezTo>
                <a:cubicBezTo>
                  <a:pt x="18" y="198"/>
                  <a:pt x="27" y="202"/>
                  <a:pt x="38" y="202"/>
                </a:cubicBezTo>
                <a:cubicBezTo>
                  <a:pt x="163" y="202"/>
                  <a:pt x="163" y="202"/>
                  <a:pt x="163" y="202"/>
                </a:cubicBezTo>
                <a:cubicBezTo>
                  <a:pt x="174" y="202"/>
                  <a:pt x="183" y="198"/>
                  <a:pt x="190" y="191"/>
                </a:cubicBezTo>
                <a:cubicBezTo>
                  <a:pt x="197" y="183"/>
                  <a:pt x="201" y="174"/>
                  <a:pt x="201" y="164"/>
                </a:cubicBezTo>
                <a:cubicBezTo>
                  <a:pt x="201" y="38"/>
                  <a:pt x="201" y="38"/>
                  <a:pt x="201" y="38"/>
                </a:cubicBezTo>
                <a:cubicBezTo>
                  <a:pt x="201" y="28"/>
                  <a:pt x="197" y="19"/>
                  <a:pt x="190" y="12"/>
                </a:cubicBezTo>
                <a:close/>
                <a:moveTo>
                  <a:pt x="168" y="164"/>
                </a:moveTo>
                <a:cubicBezTo>
                  <a:pt x="168" y="165"/>
                  <a:pt x="167" y="166"/>
                  <a:pt x="166" y="167"/>
                </a:cubicBezTo>
                <a:cubicBezTo>
                  <a:pt x="165" y="168"/>
                  <a:pt x="164" y="168"/>
                  <a:pt x="163" y="168"/>
                </a:cubicBezTo>
                <a:cubicBezTo>
                  <a:pt x="38" y="168"/>
                  <a:pt x="38" y="168"/>
                  <a:pt x="38" y="168"/>
                </a:cubicBezTo>
                <a:cubicBezTo>
                  <a:pt x="37" y="168"/>
                  <a:pt x="36" y="168"/>
                  <a:pt x="35" y="167"/>
                </a:cubicBezTo>
                <a:cubicBezTo>
                  <a:pt x="34" y="166"/>
                  <a:pt x="33" y="165"/>
                  <a:pt x="33" y="164"/>
                </a:cubicBezTo>
                <a:cubicBezTo>
                  <a:pt x="33" y="38"/>
                  <a:pt x="33" y="38"/>
                  <a:pt x="33" y="38"/>
                </a:cubicBezTo>
                <a:cubicBezTo>
                  <a:pt x="33" y="37"/>
                  <a:pt x="34" y="36"/>
                  <a:pt x="35" y="35"/>
                </a:cubicBezTo>
                <a:cubicBezTo>
                  <a:pt x="36" y="34"/>
                  <a:pt x="37" y="34"/>
                  <a:pt x="38" y="34"/>
                </a:cubicBezTo>
                <a:cubicBezTo>
                  <a:pt x="163" y="34"/>
                  <a:pt x="163" y="34"/>
                  <a:pt x="163" y="34"/>
                </a:cubicBezTo>
                <a:cubicBezTo>
                  <a:pt x="164" y="34"/>
                  <a:pt x="165" y="34"/>
                  <a:pt x="166" y="35"/>
                </a:cubicBezTo>
                <a:cubicBezTo>
                  <a:pt x="167" y="36"/>
                  <a:pt x="168" y="37"/>
                  <a:pt x="168" y="38"/>
                </a:cubicBezTo>
                <a:cubicBezTo>
                  <a:pt x="168" y="164"/>
                  <a:pt x="168" y="164"/>
                  <a:pt x="168" y="164"/>
                </a:cubicBezTo>
                <a:close/>
                <a:moveTo>
                  <a:pt x="168" y="164"/>
                </a:moveTo>
                <a:cubicBezTo>
                  <a:pt x="168" y="164"/>
                  <a:pt x="168" y="164"/>
                  <a:pt x="168" y="16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63" name="Freeform 305"/>
          <p:cNvSpPr>
            <a:spLocks noEditPoints="1"/>
          </p:cNvSpPr>
          <p:nvPr/>
        </p:nvSpPr>
        <p:spPr bwMode="auto">
          <a:xfrm>
            <a:off x="3270252" y="873127"/>
            <a:ext cx="100013" cy="74613"/>
          </a:xfrm>
          <a:custGeom>
            <a:avLst/>
            <a:gdLst>
              <a:gd name="T0" fmla="*/ 57 w 101"/>
              <a:gd name="T1" fmla="*/ 4 h 76"/>
              <a:gd name="T2" fmla="*/ 51 w 101"/>
              <a:gd name="T3" fmla="*/ 0 h 76"/>
              <a:gd name="T4" fmla="*/ 44 w 101"/>
              <a:gd name="T5" fmla="*/ 4 h 76"/>
              <a:gd name="T6" fmla="*/ 2 w 101"/>
              <a:gd name="T7" fmla="*/ 62 h 76"/>
              <a:gd name="T8" fmla="*/ 1 w 101"/>
              <a:gd name="T9" fmla="*/ 71 h 76"/>
              <a:gd name="T10" fmla="*/ 9 w 101"/>
              <a:gd name="T11" fmla="*/ 76 h 76"/>
              <a:gd name="T12" fmla="*/ 92 w 101"/>
              <a:gd name="T13" fmla="*/ 76 h 76"/>
              <a:gd name="T14" fmla="*/ 100 w 101"/>
              <a:gd name="T15" fmla="*/ 71 h 76"/>
              <a:gd name="T16" fmla="*/ 99 w 101"/>
              <a:gd name="T17" fmla="*/ 62 h 76"/>
              <a:gd name="T18" fmla="*/ 57 w 101"/>
              <a:gd name="T19" fmla="*/ 4 h 76"/>
              <a:gd name="T20" fmla="*/ 57 w 101"/>
              <a:gd name="T21" fmla="*/ 4 h 76"/>
              <a:gd name="T22" fmla="*/ 57 w 101"/>
              <a:gd name="T23"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76">
                <a:moveTo>
                  <a:pt x="57" y="4"/>
                </a:moveTo>
                <a:cubicBezTo>
                  <a:pt x="56" y="1"/>
                  <a:pt x="53" y="0"/>
                  <a:pt x="51" y="0"/>
                </a:cubicBezTo>
                <a:cubicBezTo>
                  <a:pt x="48" y="0"/>
                  <a:pt x="45" y="1"/>
                  <a:pt x="44" y="4"/>
                </a:cubicBezTo>
                <a:cubicBezTo>
                  <a:pt x="2" y="62"/>
                  <a:pt x="2" y="62"/>
                  <a:pt x="2" y="62"/>
                </a:cubicBezTo>
                <a:cubicBezTo>
                  <a:pt x="0" y="65"/>
                  <a:pt x="0" y="68"/>
                  <a:pt x="1" y="71"/>
                </a:cubicBezTo>
                <a:cubicBezTo>
                  <a:pt x="3" y="74"/>
                  <a:pt x="5" y="76"/>
                  <a:pt x="9" y="76"/>
                </a:cubicBezTo>
                <a:cubicBezTo>
                  <a:pt x="92" y="76"/>
                  <a:pt x="92" y="76"/>
                  <a:pt x="92" y="76"/>
                </a:cubicBezTo>
                <a:cubicBezTo>
                  <a:pt x="96" y="76"/>
                  <a:pt x="98" y="74"/>
                  <a:pt x="100" y="71"/>
                </a:cubicBezTo>
                <a:cubicBezTo>
                  <a:pt x="101" y="68"/>
                  <a:pt x="101" y="65"/>
                  <a:pt x="99" y="62"/>
                </a:cubicBezTo>
                <a:lnTo>
                  <a:pt x="57" y="4"/>
                </a:lnTo>
                <a:close/>
                <a:moveTo>
                  <a:pt x="57" y="4"/>
                </a:moveTo>
                <a:cubicBezTo>
                  <a:pt x="57" y="4"/>
                  <a:pt x="57" y="4"/>
                  <a:pt x="57" y="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64" name="Freeform 306"/>
          <p:cNvSpPr>
            <a:spLocks noEditPoints="1"/>
          </p:cNvSpPr>
          <p:nvPr/>
        </p:nvSpPr>
        <p:spPr bwMode="auto">
          <a:xfrm>
            <a:off x="3522663" y="812801"/>
            <a:ext cx="198438" cy="198438"/>
          </a:xfrm>
          <a:custGeom>
            <a:avLst/>
            <a:gdLst>
              <a:gd name="T0" fmla="*/ 190 w 201"/>
              <a:gd name="T1" fmla="*/ 11 h 201"/>
              <a:gd name="T2" fmla="*/ 163 w 201"/>
              <a:gd name="T3" fmla="*/ 0 h 201"/>
              <a:gd name="T4" fmla="*/ 38 w 201"/>
              <a:gd name="T5" fmla="*/ 0 h 201"/>
              <a:gd name="T6" fmla="*/ 11 w 201"/>
              <a:gd name="T7" fmla="*/ 11 h 201"/>
              <a:gd name="T8" fmla="*/ 0 w 201"/>
              <a:gd name="T9" fmla="*/ 37 h 201"/>
              <a:gd name="T10" fmla="*/ 0 w 201"/>
              <a:gd name="T11" fmla="*/ 163 h 201"/>
              <a:gd name="T12" fmla="*/ 11 w 201"/>
              <a:gd name="T13" fmla="*/ 190 h 201"/>
              <a:gd name="T14" fmla="*/ 38 w 201"/>
              <a:gd name="T15" fmla="*/ 201 h 201"/>
              <a:gd name="T16" fmla="*/ 163 w 201"/>
              <a:gd name="T17" fmla="*/ 201 h 201"/>
              <a:gd name="T18" fmla="*/ 190 w 201"/>
              <a:gd name="T19" fmla="*/ 190 h 201"/>
              <a:gd name="T20" fmla="*/ 201 w 201"/>
              <a:gd name="T21" fmla="*/ 163 h 201"/>
              <a:gd name="T22" fmla="*/ 201 w 201"/>
              <a:gd name="T23" fmla="*/ 37 h 201"/>
              <a:gd name="T24" fmla="*/ 190 w 201"/>
              <a:gd name="T25" fmla="*/ 11 h 201"/>
              <a:gd name="T26" fmla="*/ 168 w 201"/>
              <a:gd name="T27" fmla="*/ 163 h 201"/>
              <a:gd name="T28" fmla="*/ 166 w 201"/>
              <a:gd name="T29" fmla="*/ 166 h 201"/>
              <a:gd name="T30" fmla="*/ 163 w 201"/>
              <a:gd name="T31" fmla="*/ 167 h 201"/>
              <a:gd name="T32" fmla="*/ 38 w 201"/>
              <a:gd name="T33" fmla="*/ 167 h 201"/>
              <a:gd name="T34" fmla="*/ 35 w 201"/>
              <a:gd name="T35" fmla="*/ 166 h 201"/>
              <a:gd name="T36" fmla="*/ 34 w 201"/>
              <a:gd name="T37" fmla="*/ 163 h 201"/>
              <a:gd name="T38" fmla="*/ 34 w 201"/>
              <a:gd name="T39" fmla="*/ 37 h 201"/>
              <a:gd name="T40" fmla="*/ 35 w 201"/>
              <a:gd name="T41" fmla="*/ 35 h 201"/>
              <a:gd name="T42" fmla="*/ 38 w 201"/>
              <a:gd name="T43" fmla="*/ 33 h 201"/>
              <a:gd name="T44" fmla="*/ 163 w 201"/>
              <a:gd name="T45" fmla="*/ 33 h 201"/>
              <a:gd name="T46" fmla="*/ 166 w 201"/>
              <a:gd name="T47" fmla="*/ 35 h 201"/>
              <a:gd name="T48" fmla="*/ 168 w 201"/>
              <a:gd name="T49" fmla="*/ 37 h 201"/>
              <a:gd name="T50" fmla="*/ 168 w 201"/>
              <a:gd name="T51" fmla="*/ 163 h 201"/>
              <a:gd name="T52" fmla="*/ 168 w 201"/>
              <a:gd name="T53" fmla="*/ 163 h 201"/>
              <a:gd name="T54" fmla="*/ 168 w 201"/>
              <a:gd name="T55" fmla="*/ 16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90" y="11"/>
                </a:moveTo>
                <a:cubicBezTo>
                  <a:pt x="183" y="3"/>
                  <a:pt x="174" y="0"/>
                  <a:pt x="163" y="0"/>
                </a:cubicBezTo>
                <a:cubicBezTo>
                  <a:pt x="38" y="0"/>
                  <a:pt x="38" y="0"/>
                  <a:pt x="38" y="0"/>
                </a:cubicBezTo>
                <a:cubicBezTo>
                  <a:pt x="27" y="0"/>
                  <a:pt x="19" y="3"/>
                  <a:pt x="11" y="11"/>
                </a:cubicBezTo>
                <a:cubicBezTo>
                  <a:pt x="4" y="18"/>
                  <a:pt x="0" y="27"/>
                  <a:pt x="0" y="37"/>
                </a:cubicBezTo>
                <a:cubicBezTo>
                  <a:pt x="0" y="163"/>
                  <a:pt x="0" y="163"/>
                  <a:pt x="0" y="163"/>
                </a:cubicBezTo>
                <a:cubicBezTo>
                  <a:pt x="0" y="174"/>
                  <a:pt x="4" y="182"/>
                  <a:pt x="11" y="190"/>
                </a:cubicBezTo>
                <a:cubicBezTo>
                  <a:pt x="19" y="197"/>
                  <a:pt x="27" y="201"/>
                  <a:pt x="38" y="201"/>
                </a:cubicBezTo>
                <a:cubicBezTo>
                  <a:pt x="163" y="201"/>
                  <a:pt x="163" y="201"/>
                  <a:pt x="163" y="201"/>
                </a:cubicBezTo>
                <a:cubicBezTo>
                  <a:pt x="174" y="201"/>
                  <a:pt x="183" y="197"/>
                  <a:pt x="190" y="190"/>
                </a:cubicBezTo>
                <a:cubicBezTo>
                  <a:pt x="197" y="182"/>
                  <a:pt x="201" y="174"/>
                  <a:pt x="201" y="163"/>
                </a:cubicBezTo>
                <a:cubicBezTo>
                  <a:pt x="201" y="37"/>
                  <a:pt x="201" y="37"/>
                  <a:pt x="201" y="37"/>
                </a:cubicBezTo>
                <a:cubicBezTo>
                  <a:pt x="201" y="27"/>
                  <a:pt x="197" y="18"/>
                  <a:pt x="190" y="11"/>
                </a:cubicBezTo>
                <a:close/>
                <a:moveTo>
                  <a:pt x="168" y="163"/>
                </a:moveTo>
                <a:cubicBezTo>
                  <a:pt x="168" y="164"/>
                  <a:pt x="167" y="165"/>
                  <a:pt x="166" y="166"/>
                </a:cubicBezTo>
                <a:cubicBezTo>
                  <a:pt x="166" y="167"/>
                  <a:pt x="165" y="167"/>
                  <a:pt x="163" y="167"/>
                </a:cubicBezTo>
                <a:cubicBezTo>
                  <a:pt x="38" y="167"/>
                  <a:pt x="38" y="167"/>
                  <a:pt x="38" y="167"/>
                </a:cubicBezTo>
                <a:cubicBezTo>
                  <a:pt x="37" y="167"/>
                  <a:pt x="36" y="167"/>
                  <a:pt x="35" y="166"/>
                </a:cubicBezTo>
                <a:cubicBezTo>
                  <a:pt x="34" y="165"/>
                  <a:pt x="34" y="164"/>
                  <a:pt x="34" y="163"/>
                </a:cubicBezTo>
                <a:cubicBezTo>
                  <a:pt x="34" y="37"/>
                  <a:pt x="34" y="37"/>
                  <a:pt x="34" y="37"/>
                </a:cubicBezTo>
                <a:cubicBezTo>
                  <a:pt x="34" y="36"/>
                  <a:pt x="34" y="35"/>
                  <a:pt x="35" y="35"/>
                </a:cubicBezTo>
                <a:cubicBezTo>
                  <a:pt x="36" y="34"/>
                  <a:pt x="37" y="33"/>
                  <a:pt x="38" y="33"/>
                </a:cubicBezTo>
                <a:cubicBezTo>
                  <a:pt x="163" y="33"/>
                  <a:pt x="163" y="33"/>
                  <a:pt x="163" y="33"/>
                </a:cubicBezTo>
                <a:cubicBezTo>
                  <a:pt x="165" y="33"/>
                  <a:pt x="166" y="34"/>
                  <a:pt x="166" y="35"/>
                </a:cubicBezTo>
                <a:cubicBezTo>
                  <a:pt x="167" y="35"/>
                  <a:pt x="168" y="36"/>
                  <a:pt x="168" y="37"/>
                </a:cubicBezTo>
                <a:cubicBezTo>
                  <a:pt x="168" y="163"/>
                  <a:pt x="168" y="163"/>
                  <a:pt x="168" y="163"/>
                </a:cubicBezTo>
                <a:close/>
                <a:moveTo>
                  <a:pt x="168" y="163"/>
                </a:moveTo>
                <a:cubicBezTo>
                  <a:pt x="168" y="163"/>
                  <a:pt x="168" y="163"/>
                  <a:pt x="168" y="16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65" name="Freeform 307"/>
          <p:cNvSpPr>
            <a:spLocks noEditPoints="1"/>
          </p:cNvSpPr>
          <p:nvPr/>
        </p:nvSpPr>
        <p:spPr bwMode="auto">
          <a:xfrm>
            <a:off x="3571877" y="879477"/>
            <a:ext cx="100013" cy="73025"/>
          </a:xfrm>
          <a:custGeom>
            <a:avLst/>
            <a:gdLst>
              <a:gd name="T0" fmla="*/ 93 w 102"/>
              <a:gd name="T1" fmla="*/ 0 h 75"/>
              <a:gd name="T2" fmla="*/ 9 w 102"/>
              <a:gd name="T3" fmla="*/ 0 h 75"/>
              <a:gd name="T4" fmla="*/ 1 w 102"/>
              <a:gd name="T5" fmla="*/ 4 h 75"/>
              <a:gd name="T6" fmla="*/ 2 w 102"/>
              <a:gd name="T7" fmla="*/ 13 h 75"/>
              <a:gd name="T8" fmla="*/ 44 w 102"/>
              <a:gd name="T9" fmla="*/ 72 h 75"/>
              <a:gd name="T10" fmla="*/ 51 w 102"/>
              <a:gd name="T11" fmla="*/ 75 h 75"/>
              <a:gd name="T12" fmla="*/ 57 w 102"/>
              <a:gd name="T13" fmla="*/ 72 h 75"/>
              <a:gd name="T14" fmla="*/ 99 w 102"/>
              <a:gd name="T15" fmla="*/ 13 h 75"/>
              <a:gd name="T16" fmla="*/ 100 w 102"/>
              <a:gd name="T17" fmla="*/ 4 h 75"/>
              <a:gd name="T18" fmla="*/ 93 w 102"/>
              <a:gd name="T19" fmla="*/ 0 h 75"/>
              <a:gd name="T20" fmla="*/ 93 w 102"/>
              <a:gd name="T21" fmla="*/ 0 h 75"/>
              <a:gd name="T22" fmla="*/ 93 w 102"/>
              <a:gd name="T2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75">
                <a:moveTo>
                  <a:pt x="93" y="0"/>
                </a:moveTo>
                <a:cubicBezTo>
                  <a:pt x="9" y="0"/>
                  <a:pt x="9" y="0"/>
                  <a:pt x="9" y="0"/>
                </a:cubicBezTo>
                <a:cubicBezTo>
                  <a:pt x="5" y="0"/>
                  <a:pt x="3" y="1"/>
                  <a:pt x="1" y="4"/>
                </a:cubicBezTo>
                <a:cubicBezTo>
                  <a:pt x="0" y="7"/>
                  <a:pt x="0" y="10"/>
                  <a:pt x="2" y="13"/>
                </a:cubicBezTo>
                <a:cubicBezTo>
                  <a:pt x="44" y="72"/>
                  <a:pt x="44" y="72"/>
                  <a:pt x="44" y="72"/>
                </a:cubicBezTo>
                <a:cubicBezTo>
                  <a:pt x="45" y="74"/>
                  <a:pt x="48" y="75"/>
                  <a:pt x="51" y="75"/>
                </a:cubicBezTo>
                <a:cubicBezTo>
                  <a:pt x="54" y="75"/>
                  <a:pt x="56" y="74"/>
                  <a:pt x="57" y="72"/>
                </a:cubicBezTo>
                <a:cubicBezTo>
                  <a:pt x="99" y="13"/>
                  <a:pt x="99" y="13"/>
                  <a:pt x="99" y="13"/>
                </a:cubicBezTo>
                <a:cubicBezTo>
                  <a:pt x="101" y="10"/>
                  <a:pt x="102" y="7"/>
                  <a:pt x="100" y="4"/>
                </a:cubicBezTo>
                <a:cubicBezTo>
                  <a:pt x="99" y="1"/>
                  <a:pt x="96" y="0"/>
                  <a:pt x="93" y="0"/>
                </a:cubicBezTo>
                <a:close/>
                <a:moveTo>
                  <a:pt x="93" y="0"/>
                </a:moveTo>
                <a:cubicBezTo>
                  <a:pt x="93" y="0"/>
                  <a:pt x="93" y="0"/>
                  <a:pt x="93"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66" name="Freeform 308"/>
          <p:cNvSpPr>
            <a:spLocks noEditPoints="1"/>
          </p:cNvSpPr>
          <p:nvPr/>
        </p:nvSpPr>
        <p:spPr bwMode="auto">
          <a:xfrm>
            <a:off x="5211764" y="1355727"/>
            <a:ext cx="161925" cy="134938"/>
          </a:xfrm>
          <a:custGeom>
            <a:avLst/>
            <a:gdLst>
              <a:gd name="T0" fmla="*/ 5 w 164"/>
              <a:gd name="T1" fmla="*/ 10 h 137"/>
              <a:gd name="T2" fmla="*/ 21 w 164"/>
              <a:gd name="T3" fmla="*/ 14 h 137"/>
              <a:gd name="T4" fmla="*/ 23 w 164"/>
              <a:gd name="T5" fmla="*/ 37 h 137"/>
              <a:gd name="T6" fmla="*/ 23 w 164"/>
              <a:gd name="T7" fmla="*/ 72 h 137"/>
              <a:gd name="T8" fmla="*/ 24 w 164"/>
              <a:gd name="T9" fmla="*/ 98 h 137"/>
              <a:gd name="T10" fmla="*/ 33 w 164"/>
              <a:gd name="T11" fmla="*/ 119 h 137"/>
              <a:gd name="T12" fmla="*/ 52 w 164"/>
              <a:gd name="T13" fmla="*/ 132 h 137"/>
              <a:gd name="T14" fmla="*/ 83 w 164"/>
              <a:gd name="T15" fmla="*/ 137 h 137"/>
              <a:gd name="T16" fmla="*/ 110 w 164"/>
              <a:gd name="T17" fmla="*/ 133 h 137"/>
              <a:gd name="T18" fmla="*/ 130 w 164"/>
              <a:gd name="T19" fmla="*/ 123 h 137"/>
              <a:gd name="T20" fmla="*/ 142 w 164"/>
              <a:gd name="T21" fmla="*/ 110 h 137"/>
              <a:gd name="T22" fmla="*/ 146 w 164"/>
              <a:gd name="T23" fmla="*/ 97 h 137"/>
              <a:gd name="T24" fmla="*/ 148 w 164"/>
              <a:gd name="T25" fmla="*/ 65 h 137"/>
              <a:gd name="T26" fmla="*/ 145 w 164"/>
              <a:gd name="T27" fmla="*/ 22 h 137"/>
              <a:gd name="T28" fmla="*/ 145 w 164"/>
              <a:gd name="T29" fmla="*/ 19 h 137"/>
              <a:gd name="T30" fmla="*/ 145 w 164"/>
              <a:gd name="T31" fmla="*/ 16 h 137"/>
              <a:gd name="T32" fmla="*/ 147 w 164"/>
              <a:gd name="T33" fmla="*/ 12 h 137"/>
              <a:gd name="T34" fmla="*/ 155 w 164"/>
              <a:gd name="T35" fmla="*/ 10 h 137"/>
              <a:gd name="T36" fmla="*/ 164 w 164"/>
              <a:gd name="T37" fmla="*/ 9 h 137"/>
              <a:gd name="T38" fmla="*/ 164 w 164"/>
              <a:gd name="T39" fmla="*/ 5 h 137"/>
              <a:gd name="T40" fmla="*/ 164 w 164"/>
              <a:gd name="T41" fmla="*/ 0 h 137"/>
              <a:gd name="T42" fmla="*/ 162 w 164"/>
              <a:gd name="T43" fmla="*/ 0 h 137"/>
              <a:gd name="T44" fmla="*/ 141 w 164"/>
              <a:gd name="T45" fmla="*/ 1 h 137"/>
              <a:gd name="T46" fmla="*/ 119 w 164"/>
              <a:gd name="T47" fmla="*/ 0 h 137"/>
              <a:gd name="T48" fmla="*/ 110 w 164"/>
              <a:gd name="T49" fmla="*/ 0 h 137"/>
              <a:gd name="T50" fmla="*/ 110 w 164"/>
              <a:gd name="T51" fmla="*/ 9 h 137"/>
              <a:gd name="T52" fmla="*/ 111 w 164"/>
              <a:gd name="T53" fmla="*/ 9 h 137"/>
              <a:gd name="T54" fmla="*/ 122 w 164"/>
              <a:gd name="T55" fmla="*/ 9 h 137"/>
              <a:gd name="T56" fmla="*/ 130 w 164"/>
              <a:gd name="T57" fmla="*/ 12 h 137"/>
              <a:gd name="T58" fmla="*/ 133 w 164"/>
              <a:gd name="T59" fmla="*/ 22 h 137"/>
              <a:gd name="T60" fmla="*/ 133 w 164"/>
              <a:gd name="T61" fmla="*/ 28 h 137"/>
              <a:gd name="T62" fmla="*/ 135 w 164"/>
              <a:gd name="T63" fmla="*/ 45 h 137"/>
              <a:gd name="T64" fmla="*/ 136 w 164"/>
              <a:gd name="T65" fmla="*/ 58 h 137"/>
              <a:gd name="T66" fmla="*/ 136 w 164"/>
              <a:gd name="T67" fmla="*/ 72 h 137"/>
              <a:gd name="T68" fmla="*/ 134 w 164"/>
              <a:gd name="T69" fmla="*/ 97 h 137"/>
              <a:gd name="T70" fmla="*/ 128 w 164"/>
              <a:gd name="T71" fmla="*/ 109 h 137"/>
              <a:gd name="T72" fmla="*/ 121 w 164"/>
              <a:gd name="T73" fmla="*/ 116 h 137"/>
              <a:gd name="T74" fmla="*/ 111 w 164"/>
              <a:gd name="T75" fmla="*/ 121 h 137"/>
              <a:gd name="T76" fmla="*/ 90 w 164"/>
              <a:gd name="T77" fmla="*/ 124 h 137"/>
              <a:gd name="T78" fmla="*/ 71 w 164"/>
              <a:gd name="T79" fmla="*/ 119 h 137"/>
              <a:gd name="T80" fmla="*/ 61 w 164"/>
              <a:gd name="T81" fmla="*/ 109 h 137"/>
              <a:gd name="T82" fmla="*/ 56 w 164"/>
              <a:gd name="T83" fmla="*/ 88 h 137"/>
              <a:gd name="T84" fmla="*/ 54 w 164"/>
              <a:gd name="T85" fmla="*/ 58 h 137"/>
              <a:gd name="T86" fmla="*/ 54 w 164"/>
              <a:gd name="T87" fmla="*/ 33 h 137"/>
              <a:gd name="T88" fmla="*/ 54 w 164"/>
              <a:gd name="T89" fmla="*/ 30 h 137"/>
              <a:gd name="T90" fmla="*/ 54 w 164"/>
              <a:gd name="T91" fmla="*/ 27 h 137"/>
              <a:gd name="T92" fmla="*/ 55 w 164"/>
              <a:gd name="T93" fmla="*/ 13 h 137"/>
              <a:gd name="T94" fmla="*/ 64 w 164"/>
              <a:gd name="T95" fmla="*/ 10 h 137"/>
              <a:gd name="T96" fmla="*/ 77 w 164"/>
              <a:gd name="T97" fmla="*/ 9 h 137"/>
              <a:gd name="T98" fmla="*/ 77 w 164"/>
              <a:gd name="T99" fmla="*/ 8 h 137"/>
              <a:gd name="T100" fmla="*/ 77 w 164"/>
              <a:gd name="T101" fmla="*/ 1 h 137"/>
              <a:gd name="T102" fmla="*/ 77 w 164"/>
              <a:gd name="T103" fmla="*/ 0 h 137"/>
              <a:gd name="T104" fmla="*/ 68 w 164"/>
              <a:gd name="T105" fmla="*/ 0 h 137"/>
              <a:gd name="T106" fmla="*/ 52 w 164"/>
              <a:gd name="T107" fmla="*/ 1 h 137"/>
              <a:gd name="T108" fmla="*/ 34 w 164"/>
              <a:gd name="T109" fmla="*/ 1 h 137"/>
              <a:gd name="T110" fmla="*/ 16 w 164"/>
              <a:gd name="T111" fmla="*/ 0 h 137"/>
              <a:gd name="T112" fmla="*/ 4 w 164"/>
              <a:gd name="T113" fmla="*/ 0 h 137"/>
              <a:gd name="T114" fmla="*/ 0 w 164"/>
              <a:gd name="T115" fmla="*/ 0 h 137"/>
              <a:gd name="T116" fmla="*/ 0 w 164"/>
              <a:gd name="T117" fmla="*/ 9 h 137"/>
              <a:gd name="T118" fmla="*/ 5 w 164"/>
              <a:gd name="T119" fmla="*/ 10 h 137"/>
              <a:gd name="T120" fmla="*/ 5 w 164"/>
              <a:gd name="T121" fmla="*/ 10 h 137"/>
              <a:gd name="T122" fmla="*/ 5 w 164"/>
              <a:gd name="T123" fmla="*/ 1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 h="137">
                <a:moveTo>
                  <a:pt x="5" y="10"/>
                </a:moveTo>
                <a:cubicBezTo>
                  <a:pt x="14" y="10"/>
                  <a:pt x="19" y="11"/>
                  <a:pt x="21" y="14"/>
                </a:cubicBezTo>
                <a:cubicBezTo>
                  <a:pt x="22" y="16"/>
                  <a:pt x="23" y="23"/>
                  <a:pt x="23" y="37"/>
                </a:cubicBezTo>
                <a:cubicBezTo>
                  <a:pt x="23" y="72"/>
                  <a:pt x="23" y="72"/>
                  <a:pt x="23" y="72"/>
                </a:cubicBezTo>
                <a:cubicBezTo>
                  <a:pt x="23" y="84"/>
                  <a:pt x="23" y="92"/>
                  <a:pt x="24" y="98"/>
                </a:cubicBezTo>
                <a:cubicBezTo>
                  <a:pt x="26" y="106"/>
                  <a:pt x="29" y="113"/>
                  <a:pt x="33" y="119"/>
                </a:cubicBezTo>
                <a:cubicBezTo>
                  <a:pt x="38" y="124"/>
                  <a:pt x="44" y="128"/>
                  <a:pt x="52" y="132"/>
                </a:cubicBezTo>
                <a:cubicBezTo>
                  <a:pt x="61" y="135"/>
                  <a:pt x="71" y="137"/>
                  <a:pt x="83" y="137"/>
                </a:cubicBezTo>
                <a:cubicBezTo>
                  <a:pt x="93" y="137"/>
                  <a:pt x="102" y="135"/>
                  <a:pt x="110" y="133"/>
                </a:cubicBezTo>
                <a:cubicBezTo>
                  <a:pt x="118" y="131"/>
                  <a:pt x="124" y="128"/>
                  <a:pt x="130" y="123"/>
                </a:cubicBezTo>
                <a:cubicBezTo>
                  <a:pt x="135" y="119"/>
                  <a:pt x="139" y="115"/>
                  <a:pt x="142" y="110"/>
                </a:cubicBezTo>
                <a:cubicBezTo>
                  <a:pt x="143" y="107"/>
                  <a:pt x="145" y="103"/>
                  <a:pt x="146" y="97"/>
                </a:cubicBezTo>
                <a:cubicBezTo>
                  <a:pt x="147" y="89"/>
                  <a:pt x="148" y="79"/>
                  <a:pt x="148" y="65"/>
                </a:cubicBezTo>
                <a:cubicBezTo>
                  <a:pt x="147" y="38"/>
                  <a:pt x="146" y="24"/>
                  <a:pt x="145" y="22"/>
                </a:cubicBezTo>
                <a:cubicBezTo>
                  <a:pt x="145" y="22"/>
                  <a:pt x="145" y="20"/>
                  <a:pt x="145" y="19"/>
                </a:cubicBezTo>
                <a:cubicBezTo>
                  <a:pt x="145" y="18"/>
                  <a:pt x="145" y="17"/>
                  <a:pt x="145" y="16"/>
                </a:cubicBezTo>
                <a:cubicBezTo>
                  <a:pt x="145" y="14"/>
                  <a:pt x="145" y="13"/>
                  <a:pt x="147" y="12"/>
                </a:cubicBezTo>
                <a:cubicBezTo>
                  <a:pt x="147" y="11"/>
                  <a:pt x="150" y="11"/>
                  <a:pt x="155" y="10"/>
                </a:cubicBezTo>
                <a:cubicBezTo>
                  <a:pt x="158" y="10"/>
                  <a:pt x="161" y="9"/>
                  <a:pt x="164" y="9"/>
                </a:cubicBezTo>
                <a:cubicBezTo>
                  <a:pt x="164" y="7"/>
                  <a:pt x="164" y="6"/>
                  <a:pt x="164" y="5"/>
                </a:cubicBezTo>
                <a:cubicBezTo>
                  <a:pt x="164" y="4"/>
                  <a:pt x="164" y="2"/>
                  <a:pt x="164" y="0"/>
                </a:cubicBezTo>
                <a:cubicBezTo>
                  <a:pt x="162" y="0"/>
                  <a:pt x="162" y="0"/>
                  <a:pt x="162" y="0"/>
                </a:cubicBezTo>
                <a:cubicBezTo>
                  <a:pt x="153" y="0"/>
                  <a:pt x="146" y="1"/>
                  <a:pt x="141" y="1"/>
                </a:cubicBezTo>
                <a:cubicBezTo>
                  <a:pt x="119" y="0"/>
                  <a:pt x="119" y="0"/>
                  <a:pt x="119" y="0"/>
                </a:cubicBezTo>
                <a:cubicBezTo>
                  <a:pt x="110" y="0"/>
                  <a:pt x="110" y="0"/>
                  <a:pt x="110" y="0"/>
                </a:cubicBezTo>
                <a:cubicBezTo>
                  <a:pt x="110" y="9"/>
                  <a:pt x="110" y="9"/>
                  <a:pt x="110" y="9"/>
                </a:cubicBezTo>
                <a:cubicBezTo>
                  <a:pt x="111" y="9"/>
                  <a:pt x="111" y="9"/>
                  <a:pt x="111" y="9"/>
                </a:cubicBezTo>
                <a:cubicBezTo>
                  <a:pt x="122" y="9"/>
                  <a:pt x="122" y="9"/>
                  <a:pt x="122" y="9"/>
                </a:cubicBezTo>
                <a:cubicBezTo>
                  <a:pt x="125" y="9"/>
                  <a:pt x="128" y="10"/>
                  <a:pt x="130" y="12"/>
                </a:cubicBezTo>
                <a:cubicBezTo>
                  <a:pt x="131" y="14"/>
                  <a:pt x="132" y="17"/>
                  <a:pt x="133" y="22"/>
                </a:cubicBezTo>
                <a:cubicBezTo>
                  <a:pt x="133" y="28"/>
                  <a:pt x="133" y="28"/>
                  <a:pt x="133" y="28"/>
                </a:cubicBezTo>
                <a:cubicBezTo>
                  <a:pt x="134" y="34"/>
                  <a:pt x="134" y="40"/>
                  <a:pt x="135" y="45"/>
                </a:cubicBezTo>
                <a:cubicBezTo>
                  <a:pt x="135" y="51"/>
                  <a:pt x="136" y="55"/>
                  <a:pt x="136" y="58"/>
                </a:cubicBezTo>
                <a:cubicBezTo>
                  <a:pt x="136" y="62"/>
                  <a:pt x="136" y="66"/>
                  <a:pt x="136" y="72"/>
                </a:cubicBezTo>
                <a:cubicBezTo>
                  <a:pt x="136" y="83"/>
                  <a:pt x="135" y="91"/>
                  <a:pt x="134" y="97"/>
                </a:cubicBezTo>
                <a:cubicBezTo>
                  <a:pt x="133" y="101"/>
                  <a:pt x="131" y="105"/>
                  <a:pt x="128" y="109"/>
                </a:cubicBezTo>
                <a:cubicBezTo>
                  <a:pt x="127" y="111"/>
                  <a:pt x="125" y="113"/>
                  <a:pt x="121" y="116"/>
                </a:cubicBezTo>
                <a:cubicBezTo>
                  <a:pt x="118" y="118"/>
                  <a:pt x="115" y="120"/>
                  <a:pt x="111" y="121"/>
                </a:cubicBezTo>
                <a:cubicBezTo>
                  <a:pt x="104" y="123"/>
                  <a:pt x="98" y="124"/>
                  <a:pt x="90" y="124"/>
                </a:cubicBezTo>
                <a:cubicBezTo>
                  <a:pt x="84" y="124"/>
                  <a:pt x="78" y="122"/>
                  <a:pt x="71" y="119"/>
                </a:cubicBezTo>
                <a:cubicBezTo>
                  <a:pt x="67" y="117"/>
                  <a:pt x="63" y="113"/>
                  <a:pt x="61" y="109"/>
                </a:cubicBezTo>
                <a:cubicBezTo>
                  <a:pt x="58" y="104"/>
                  <a:pt x="56" y="96"/>
                  <a:pt x="56" y="88"/>
                </a:cubicBezTo>
                <a:cubicBezTo>
                  <a:pt x="54" y="58"/>
                  <a:pt x="54" y="58"/>
                  <a:pt x="54" y="58"/>
                </a:cubicBezTo>
                <a:cubicBezTo>
                  <a:pt x="54" y="33"/>
                  <a:pt x="54" y="33"/>
                  <a:pt x="54" y="33"/>
                </a:cubicBezTo>
                <a:cubicBezTo>
                  <a:pt x="54" y="33"/>
                  <a:pt x="54" y="32"/>
                  <a:pt x="54" y="30"/>
                </a:cubicBezTo>
                <a:cubicBezTo>
                  <a:pt x="54" y="29"/>
                  <a:pt x="54" y="28"/>
                  <a:pt x="54" y="27"/>
                </a:cubicBezTo>
                <a:cubicBezTo>
                  <a:pt x="54" y="19"/>
                  <a:pt x="54" y="14"/>
                  <a:pt x="55" y="13"/>
                </a:cubicBezTo>
                <a:cubicBezTo>
                  <a:pt x="57" y="11"/>
                  <a:pt x="59" y="10"/>
                  <a:pt x="64" y="10"/>
                </a:cubicBezTo>
                <a:cubicBezTo>
                  <a:pt x="68" y="10"/>
                  <a:pt x="73" y="10"/>
                  <a:pt x="77" y="9"/>
                </a:cubicBezTo>
                <a:cubicBezTo>
                  <a:pt x="77" y="8"/>
                  <a:pt x="77" y="8"/>
                  <a:pt x="77" y="8"/>
                </a:cubicBezTo>
                <a:cubicBezTo>
                  <a:pt x="77" y="1"/>
                  <a:pt x="77" y="1"/>
                  <a:pt x="77" y="1"/>
                </a:cubicBezTo>
                <a:cubicBezTo>
                  <a:pt x="77" y="0"/>
                  <a:pt x="77" y="0"/>
                  <a:pt x="77" y="0"/>
                </a:cubicBezTo>
                <a:cubicBezTo>
                  <a:pt x="75" y="0"/>
                  <a:pt x="72" y="0"/>
                  <a:pt x="68" y="0"/>
                </a:cubicBezTo>
                <a:cubicBezTo>
                  <a:pt x="65" y="0"/>
                  <a:pt x="60" y="0"/>
                  <a:pt x="52" y="1"/>
                </a:cubicBezTo>
                <a:cubicBezTo>
                  <a:pt x="46" y="1"/>
                  <a:pt x="40" y="1"/>
                  <a:pt x="34" y="1"/>
                </a:cubicBezTo>
                <a:cubicBezTo>
                  <a:pt x="32" y="1"/>
                  <a:pt x="26" y="1"/>
                  <a:pt x="16" y="0"/>
                </a:cubicBezTo>
                <a:cubicBezTo>
                  <a:pt x="13" y="0"/>
                  <a:pt x="9" y="0"/>
                  <a:pt x="4" y="0"/>
                </a:cubicBezTo>
                <a:cubicBezTo>
                  <a:pt x="2" y="0"/>
                  <a:pt x="1" y="0"/>
                  <a:pt x="0" y="0"/>
                </a:cubicBezTo>
                <a:cubicBezTo>
                  <a:pt x="0" y="9"/>
                  <a:pt x="0" y="9"/>
                  <a:pt x="0" y="9"/>
                </a:cubicBezTo>
                <a:cubicBezTo>
                  <a:pt x="1" y="9"/>
                  <a:pt x="2" y="10"/>
                  <a:pt x="5" y="10"/>
                </a:cubicBezTo>
                <a:close/>
                <a:moveTo>
                  <a:pt x="5" y="10"/>
                </a:moveTo>
                <a:cubicBezTo>
                  <a:pt x="5" y="10"/>
                  <a:pt x="5" y="10"/>
                  <a:pt x="5" y="1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67" name="Freeform 309"/>
          <p:cNvSpPr>
            <a:spLocks noEditPoints="1"/>
          </p:cNvSpPr>
          <p:nvPr/>
        </p:nvSpPr>
        <p:spPr bwMode="auto">
          <a:xfrm>
            <a:off x="5211764" y="1503364"/>
            <a:ext cx="161925" cy="14288"/>
          </a:xfrm>
          <a:custGeom>
            <a:avLst/>
            <a:gdLst>
              <a:gd name="T0" fmla="*/ 161 w 164"/>
              <a:gd name="T1" fmla="*/ 0 h 14"/>
              <a:gd name="T2" fmla="*/ 3 w 164"/>
              <a:gd name="T3" fmla="*/ 0 h 14"/>
              <a:gd name="T4" fmla="*/ 1 w 164"/>
              <a:gd name="T5" fmla="*/ 1 h 14"/>
              <a:gd name="T6" fmla="*/ 0 w 164"/>
              <a:gd name="T7" fmla="*/ 4 h 14"/>
              <a:gd name="T8" fmla="*/ 0 w 164"/>
              <a:gd name="T9" fmla="*/ 11 h 14"/>
              <a:gd name="T10" fmla="*/ 1 w 164"/>
              <a:gd name="T11" fmla="*/ 13 h 14"/>
              <a:gd name="T12" fmla="*/ 3 w 164"/>
              <a:gd name="T13" fmla="*/ 14 h 14"/>
              <a:gd name="T14" fmla="*/ 161 w 164"/>
              <a:gd name="T15" fmla="*/ 14 h 14"/>
              <a:gd name="T16" fmla="*/ 163 w 164"/>
              <a:gd name="T17" fmla="*/ 13 h 14"/>
              <a:gd name="T18" fmla="*/ 164 w 164"/>
              <a:gd name="T19" fmla="*/ 11 h 14"/>
              <a:gd name="T20" fmla="*/ 164 w 164"/>
              <a:gd name="T21" fmla="*/ 4 h 14"/>
              <a:gd name="T22" fmla="*/ 163 w 164"/>
              <a:gd name="T23" fmla="*/ 1 h 14"/>
              <a:gd name="T24" fmla="*/ 161 w 164"/>
              <a:gd name="T25" fmla="*/ 0 h 14"/>
              <a:gd name="T26" fmla="*/ 161 w 164"/>
              <a:gd name="T27" fmla="*/ 0 h 14"/>
              <a:gd name="T28" fmla="*/ 161 w 16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14">
                <a:moveTo>
                  <a:pt x="161" y="0"/>
                </a:moveTo>
                <a:cubicBezTo>
                  <a:pt x="3" y="0"/>
                  <a:pt x="3" y="0"/>
                  <a:pt x="3" y="0"/>
                </a:cubicBezTo>
                <a:cubicBezTo>
                  <a:pt x="2" y="0"/>
                  <a:pt x="2" y="1"/>
                  <a:pt x="1" y="1"/>
                </a:cubicBezTo>
                <a:cubicBezTo>
                  <a:pt x="0" y="2"/>
                  <a:pt x="0" y="3"/>
                  <a:pt x="0" y="4"/>
                </a:cubicBezTo>
                <a:cubicBezTo>
                  <a:pt x="0" y="11"/>
                  <a:pt x="0" y="11"/>
                  <a:pt x="0" y="11"/>
                </a:cubicBezTo>
                <a:cubicBezTo>
                  <a:pt x="0" y="12"/>
                  <a:pt x="0" y="12"/>
                  <a:pt x="1" y="13"/>
                </a:cubicBezTo>
                <a:cubicBezTo>
                  <a:pt x="2" y="14"/>
                  <a:pt x="2" y="14"/>
                  <a:pt x="3" y="14"/>
                </a:cubicBezTo>
                <a:cubicBezTo>
                  <a:pt x="161" y="14"/>
                  <a:pt x="161" y="14"/>
                  <a:pt x="161" y="14"/>
                </a:cubicBezTo>
                <a:cubicBezTo>
                  <a:pt x="162" y="14"/>
                  <a:pt x="163" y="14"/>
                  <a:pt x="163" y="13"/>
                </a:cubicBezTo>
                <a:cubicBezTo>
                  <a:pt x="164" y="12"/>
                  <a:pt x="164" y="12"/>
                  <a:pt x="164" y="11"/>
                </a:cubicBezTo>
                <a:cubicBezTo>
                  <a:pt x="164" y="4"/>
                  <a:pt x="164" y="4"/>
                  <a:pt x="164" y="4"/>
                </a:cubicBezTo>
                <a:cubicBezTo>
                  <a:pt x="164" y="3"/>
                  <a:pt x="164" y="2"/>
                  <a:pt x="163" y="1"/>
                </a:cubicBezTo>
                <a:cubicBezTo>
                  <a:pt x="163" y="1"/>
                  <a:pt x="162" y="0"/>
                  <a:pt x="161" y="0"/>
                </a:cubicBezTo>
                <a:close/>
                <a:moveTo>
                  <a:pt x="161" y="0"/>
                </a:moveTo>
                <a:cubicBezTo>
                  <a:pt x="161" y="0"/>
                  <a:pt x="161" y="0"/>
                  <a:pt x="16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68" name="Freeform 310"/>
          <p:cNvSpPr>
            <a:spLocks noEditPoints="1"/>
          </p:cNvSpPr>
          <p:nvPr/>
        </p:nvSpPr>
        <p:spPr bwMode="auto">
          <a:xfrm>
            <a:off x="7218364" y="1108077"/>
            <a:ext cx="168275" cy="166688"/>
          </a:xfrm>
          <a:custGeom>
            <a:avLst/>
            <a:gdLst>
              <a:gd name="T0" fmla="*/ 160 w 170"/>
              <a:gd name="T1" fmla="*/ 10 h 170"/>
              <a:gd name="T2" fmla="*/ 138 w 170"/>
              <a:gd name="T3" fmla="*/ 0 h 170"/>
              <a:gd name="T4" fmla="*/ 32 w 170"/>
              <a:gd name="T5" fmla="*/ 0 h 170"/>
              <a:gd name="T6" fmla="*/ 9 w 170"/>
              <a:gd name="T7" fmla="*/ 10 h 170"/>
              <a:gd name="T8" fmla="*/ 0 w 170"/>
              <a:gd name="T9" fmla="*/ 32 h 170"/>
              <a:gd name="T10" fmla="*/ 0 w 170"/>
              <a:gd name="T11" fmla="*/ 139 h 170"/>
              <a:gd name="T12" fmla="*/ 9 w 170"/>
              <a:gd name="T13" fmla="*/ 161 h 170"/>
              <a:gd name="T14" fmla="*/ 32 w 170"/>
              <a:gd name="T15" fmla="*/ 170 h 170"/>
              <a:gd name="T16" fmla="*/ 138 w 170"/>
              <a:gd name="T17" fmla="*/ 170 h 170"/>
              <a:gd name="T18" fmla="*/ 160 w 170"/>
              <a:gd name="T19" fmla="*/ 161 h 170"/>
              <a:gd name="T20" fmla="*/ 170 w 170"/>
              <a:gd name="T21" fmla="*/ 139 h 170"/>
              <a:gd name="T22" fmla="*/ 170 w 170"/>
              <a:gd name="T23" fmla="*/ 32 h 170"/>
              <a:gd name="T24" fmla="*/ 160 w 170"/>
              <a:gd name="T25" fmla="*/ 10 h 170"/>
              <a:gd name="T26" fmla="*/ 141 w 170"/>
              <a:gd name="T27" fmla="*/ 89 h 170"/>
              <a:gd name="T28" fmla="*/ 137 w 170"/>
              <a:gd name="T29" fmla="*/ 96 h 170"/>
              <a:gd name="T30" fmla="*/ 134 w 170"/>
              <a:gd name="T31" fmla="*/ 96 h 170"/>
              <a:gd name="T32" fmla="*/ 129 w 170"/>
              <a:gd name="T33" fmla="*/ 94 h 170"/>
              <a:gd name="T34" fmla="*/ 113 w 170"/>
              <a:gd name="T35" fmla="*/ 78 h 170"/>
              <a:gd name="T36" fmla="*/ 54 w 170"/>
              <a:gd name="T37" fmla="*/ 137 h 170"/>
              <a:gd name="T38" fmla="*/ 49 w 170"/>
              <a:gd name="T39" fmla="*/ 139 h 170"/>
              <a:gd name="T40" fmla="*/ 44 w 170"/>
              <a:gd name="T41" fmla="*/ 137 h 170"/>
              <a:gd name="T42" fmla="*/ 33 w 170"/>
              <a:gd name="T43" fmla="*/ 126 h 170"/>
              <a:gd name="T44" fmla="*/ 31 w 170"/>
              <a:gd name="T45" fmla="*/ 121 h 170"/>
              <a:gd name="T46" fmla="*/ 33 w 170"/>
              <a:gd name="T47" fmla="*/ 116 h 170"/>
              <a:gd name="T48" fmla="*/ 92 w 170"/>
              <a:gd name="T49" fmla="*/ 57 h 170"/>
              <a:gd name="T50" fmla="*/ 76 w 170"/>
              <a:gd name="T51" fmla="*/ 41 h 170"/>
              <a:gd name="T52" fmla="*/ 75 w 170"/>
              <a:gd name="T53" fmla="*/ 33 h 170"/>
              <a:gd name="T54" fmla="*/ 81 w 170"/>
              <a:gd name="T55" fmla="*/ 29 h 170"/>
              <a:gd name="T56" fmla="*/ 134 w 170"/>
              <a:gd name="T57" fmla="*/ 29 h 170"/>
              <a:gd name="T58" fmla="*/ 139 w 170"/>
              <a:gd name="T59" fmla="*/ 31 h 170"/>
              <a:gd name="T60" fmla="*/ 141 w 170"/>
              <a:gd name="T61" fmla="*/ 36 h 170"/>
              <a:gd name="T62" fmla="*/ 141 w 170"/>
              <a:gd name="T63" fmla="*/ 89 h 170"/>
              <a:gd name="T64" fmla="*/ 141 w 170"/>
              <a:gd name="T65" fmla="*/ 89 h 170"/>
              <a:gd name="T66" fmla="*/ 141 w 170"/>
              <a:gd name="T67" fmla="*/ 8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70">
                <a:moveTo>
                  <a:pt x="160" y="10"/>
                </a:moveTo>
                <a:cubicBezTo>
                  <a:pt x="154" y="4"/>
                  <a:pt x="147" y="0"/>
                  <a:pt x="138" y="0"/>
                </a:cubicBezTo>
                <a:cubicBezTo>
                  <a:pt x="32" y="0"/>
                  <a:pt x="32" y="0"/>
                  <a:pt x="32" y="0"/>
                </a:cubicBezTo>
                <a:cubicBezTo>
                  <a:pt x="23" y="0"/>
                  <a:pt x="15" y="4"/>
                  <a:pt x="9" y="10"/>
                </a:cubicBezTo>
                <a:cubicBezTo>
                  <a:pt x="3" y="16"/>
                  <a:pt x="0" y="24"/>
                  <a:pt x="0" y="32"/>
                </a:cubicBezTo>
                <a:cubicBezTo>
                  <a:pt x="0" y="139"/>
                  <a:pt x="0" y="139"/>
                  <a:pt x="0" y="139"/>
                </a:cubicBezTo>
                <a:cubicBezTo>
                  <a:pt x="0" y="147"/>
                  <a:pt x="3" y="155"/>
                  <a:pt x="9" y="161"/>
                </a:cubicBezTo>
                <a:cubicBezTo>
                  <a:pt x="15" y="167"/>
                  <a:pt x="23" y="170"/>
                  <a:pt x="32" y="170"/>
                </a:cubicBezTo>
                <a:cubicBezTo>
                  <a:pt x="138" y="170"/>
                  <a:pt x="138" y="170"/>
                  <a:pt x="138" y="170"/>
                </a:cubicBezTo>
                <a:cubicBezTo>
                  <a:pt x="147" y="170"/>
                  <a:pt x="154" y="167"/>
                  <a:pt x="160" y="161"/>
                </a:cubicBezTo>
                <a:cubicBezTo>
                  <a:pt x="167" y="155"/>
                  <a:pt x="170" y="147"/>
                  <a:pt x="170" y="139"/>
                </a:cubicBezTo>
                <a:cubicBezTo>
                  <a:pt x="170" y="32"/>
                  <a:pt x="170" y="32"/>
                  <a:pt x="170" y="32"/>
                </a:cubicBezTo>
                <a:cubicBezTo>
                  <a:pt x="170" y="24"/>
                  <a:pt x="167" y="16"/>
                  <a:pt x="160" y="10"/>
                </a:cubicBezTo>
                <a:close/>
                <a:moveTo>
                  <a:pt x="141" y="89"/>
                </a:moveTo>
                <a:cubicBezTo>
                  <a:pt x="141" y="92"/>
                  <a:pt x="140" y="94"/>
                  <a:pt x="137" y="96"/>
                </a:cubicBezTo>
                <a:cubicBezTo>
                  <a:pt x="136" y="96"/>
                  <a:pt x="135" y="96"/>
                  <a:pt x="134" y="96"/>
                </a:cubicBezTo>
                <a:cubicBezTo>
                  <a:pt x="132" y="96"/>
                  <a:pt x="131" y="95"/>
                  <a:pt x="129" y="94"/>
                </a:cubicBezTo>
                <a:cubicBezTo>
                  <a:pt x="113" y="78"/>
                  <a:pt x="113" y="78"/>
                  <a:pt x="113" y="78"/>
                </a:cubicBezTo>
                <a:cubicBezTo>
                  <a:pt x="54" y="137"/>
                  <a:pt x="54" y="137"/>
                  <a:pt x="54" y="137"/>
                </a:cubicBezTo>
                <a:cubicBezTo>
                  <a:pt x="53" y="139"/>
                  <a:pt x="51" y="139"/>
                  <a:pt x="49" y="139"/>
                </a:cubicBezTo>
                <a:cubicBezTo>
                  <a:pt x="47" y="139"/>
                  <a:pt x="46" y="139"/>
                  <a:pt x="44" y="137"/>
                </a:cubicBezTo>
                <a:cubicBezTo>
                  <a:pt x="33" y="126"/>
                  <a:pt x="33" y="126"/>
                  <a:pt x="33" y="126"/>
                </a:cubicBezTo>
                <a:cubicBezTo>
                  <a:pt x="32" y="124"/>
                  <a:pt x="31" y="123"/>
                  <a:pt x="31" y="121"/>
                </a:cubicBezTo>
                <a:cubicBezTo>
                  <a:pt x="31" y="119"/>
                  <a:pt x="32" y="117"/>
                  <a:pt x="33" y="116"/>
                </a:cubicBezTo>
                <a:cubicBezTo>
                  <a:pt x="92" y="57"/>
                  <a:pt x="92" y="57"/>
                  <a:pt x="92" y="57"/>
                </a:cubicBezTo>
                <a:cubicBezTo>
                  <a:pt x="76" y="41"/>
                  <a:pt x="76" y="41"/>
                  <a:pt x="76" y="41"/>
                </a:cubicBezTo>
                <a:cubicBezTo>
                  <a:pt x="74" y="39"/>
                  <a:pt x="73" y="36"/>
                  <a:pt x="75" y="33"/>
                </a:cubicBezTo>
                <a:cubicBezTo>
                  <a:pt x="76" y="30"/>
                  <a:pt x="78" y="29"/>
                  <a:pt x="81" y="29"/>
                </a:cubicBezTo>
                <a:cubicBezTo>
                  <a:pt x="134" y="29"/>
                  <a:pt x="134" y="29"/>
                  <a:pt x="134" y="29"/>
                </a:cubicBezTo>
                <a:cubicBezTo>
                  <a:pt x="136" y="29"/>
                  <a:pt x="138" y="30"/>
                  <a:pt x="139" y="31"/>
                </a:cubicBezTo>
                <a:cubicBezTo>
                  <a:pt x="141" y="32"/>
                  <a:pt x="141" y="34"/>
                  <a:pt x="141" y="36"/>
                </a:cubicBezTo>
                <a:lnTo>
                  <a:pt x="141" y="89"/>
                </a:lnTo>
                <a:close/>
                <a:moveTo>
                  <a:pt x="141" y="89"/>
                </a:moveTo>
                <a:cubicBezTo>
                  <a:pt x="141" y="89"/>
                  <a:pt x="141" y="89"/>
                  <a:pt x="141" y="8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69" name="Freeform 311"/>
          <p:cNvSpPr>
            <a:spLocks noEditPoints="1"/>
          </p:cNvSpPr>
          <p:nvPr/>
        </p:nvSpPr>
        <p:spPr bwMode="auto">
          <a:xfrm>
            <a:off x="7502526" y="1130301"/>
            <a:ext cx="153988" cy="153988"/>
          </a:xfrm>
          <a:custGeom>
            <a:avLst/>
            <a:gdLst>
              <a:gd name="T0" fmla="*/ 152 w 156"/>
              <a:gd name="T1" fmla="*/ 85 h 156"/>
              <a:gd name="T2" fmla="*/ 145 w 156"/>
              <a:gd name="T3" fmla="*/ 85 h 156"/>
              <a:gd name="T4" fmla="*/ 142 w 156"/>
              <a:gd name="T5" fmla="*/ 86 h 156"/>
              <a:gd name="T6" fmla="*/ 141 w 156"/>
              <a:gd name="T7" fmla="*/ 89 h 156"/>
              <a:gd name="T8" fmla="*/ 141 w 156"/>
              <a:gd name="T9" fmla="*/ 124 h 156"/>
              <a:gd name="T10" fmla="*/ 136 w 156"/>
              <a:gd name="T11" fmla="*/ 137 h 156"/>
              <a:gd name="T12" fmla="*/ 124 w 156"/>
              <a:gd name="T13" fmla="*/ 142 h 156"/>
              <a:gd name="T14" fmla="*/ 32 w 156"/>
              <a:gd name="T15" fmla="*/ 142 h 156"/>
              <a:gd name="T16" fmla="*/ 19 w 156"/>
              <a:gd name="T17" fmla="*/ 137 h 156"/>
              <a:gd name="T18" fmla="*/ 14 w 156"/>
              <a:gd name="T19" fmla="*/ 124 h 156"/>
              <a:gd name="T20" fmla="*/ 14 w 156"/>
              <a:gd name="T21" fmla="*/ 32 h 156"/>
              <a:gd name="T22" fmla="*/ 19 w 156"/>
              <a:gd name="T23" fmla="*/ 20 h 156"/>
              <a:gd name="T24" fmla="*/ 32 w 156"/>
              <a:gd name="T25" fmla="*/ 15 h 156"/>
              <a:gd name="T26" fmla="*/ 109 w 156"/>
              <a:gd name="T27" fmla="*/ 15 h 156"/>
              <a:gd name="T28" fmla="*/ 112 w 156"/>
              <a:gd name="T29" fmla="*/ 14 h 156"/>
              <a:gd name="T30" fmla="*/ 113 w 156"/>
              <a:gd name="T31" fmla="*/ 11 h 156"/>
              <a:gd name="T32" fmla="*/ 113 w 156"/>
              <a:gd name="T33" fmla="*/ 4 h 156"/>
              <a:gd name="T34" fmla="*/ 112 w 156"/>
              <a:gd name="T35" fmla="*/ 1 h 156"/>
              <a:gd name="T36" fmla="*/ 109 w 156"/>
              <a:gd name="T37" fmla="*/ 0 h 156"/>
              <a:gd name="T38" fmla="*/ 32 w 156"/>
              <a:gd name="T39" fmla="*/ 0 h 156"/>
              <a:gd name="T40" fmla="*/ 9 w 156"/>
              <a:gd name="T41" fmla="*/ 10 h 156"/>
              <a:gd name="T42" fmla="*/ 0 w 156"/>
              <a:gd name="T43" fmla="*/ 32 h 156"/>
              <a:gd name="T44" fmla="*/ 0 w 156"/>
              <a:gd name="T45" fmla="*/ 124 h 156"/>
              <a:gd name="T46" fmla="*/ 9 w 156"/>
              <a:gd name="T47" fmla="*/ 147 h 156"/>
              <a:gd name="T48" fmla="*/ 32 w 156"/>
              <a:gd name="T49" fmla="*/ 156 h 156"/>
              <a:gd name="T50" fmla="*/ 124 w 156"/>
              <a:gd name="T51" fmla="*/ 156 h 156"/>
              <a:gd name="T52" fmla="*/ 146 w 156"/>
              <a:gd name="T53" fmla="*/ 147 h 156"/>
              <a:gd name="T54" fmla="*/ 156 w 156"/>
              <a:gd name="T55" fmla="*/ 124 h 156"/>
              <a:gd name="T56" fmla="*/ 156 w 156"/>
              <a:gd name="T57" fmla="*/ 89 h 156"/>
              <a:gd name="T58" fmla="*/ 155 w 156"/>
              <a:gd name="T59" fmla="*/ 86 h 156"/>
              <a:gd name="T60" fmla="*/ 152 w 156"/>
              <a:gd name="T61" fmla="*/ 85 h 156"/>
              <a:gd name="T62" fmla="*/ 152 w 156"/>
              <a:gd name="T63" fmla="*/ 85 h 156"/>
              <a:gd name="T64" fmla="*/ 152 w 156"/>
              <a:gd name="T65" fmla="*/ 8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56">
                <a:moveTo>
                  <a:pt x="152" y="85"/>
                </a:moveTo>
                <a:cubicBezTo>
                  <a:pt x="145" y="85"/>
                  <a:pt x="145" y="85"/>
                  <a:pt x="145" y="85"/>
                </a:cubicBezTo>
                <a:cubicBezTo>
                  <a:pt x="144" y="85"/>
                  <a:pt x="143" y="86"/>
                  <a:pt x="142" y="86"/>
                </a:cubicBezTo>
                <a:cubicBezTo>
                  <a:pt x="142" y="87"/>
                  <a:pt x="141" y="88"/>
                  <a:pt x="141" y="89"/>
                </a:cubicBezTo>
                <a:cubicBezTo>
                  <a:pt x="141" y="124"/>
                  <a:pt x="141" y="124"/>
                  <a:pt x="141" y="124"/>
                </a:cubicBezTo>
                <a:cubicBezTo>
                  <a:pt x="141" y="129"/>
                  <a:pt x="140" y="133"/>
                  <a:pt x="136" y="137"/>
                </a:cubicBezTo>
                <a:cubicBezTo>
                  <a:pt x="133" y="140"/>
                  <a:pt x="129" y="142"/>
                  <a:pt x="124" y="142"/>
                </a:cubicBezTo>
                <a:cubicBezTo>
                  <a:pt x="32" y="142"/>
                  <a:pt x="32" y="142"/>
                  <a:pt x="32" y="142"/>
                </a:cubicBezTo>
                <a:cubicBezTo>
                  <a:pt x="27" y="142"/>
                  <a:pt x="23" y="140"/>
                  <a:pt x="19" y="137"/>
                </a:cubicBezTo>
                <a:cubicBezTo>
                  <a:pt x="16" y="133"/>
                  <a:pt x="14" y="129"/>
                  <a:pt x="14" y="124"/>
                </a:cubicBezTo>
                <a:cubicBezTo>
                  <a:pt x="14" y="32"/>
                  <a:pt x="14" y="32"/>
                  <a:pt x="14" y="32"/>
                </a:cubicBezTo>
                <a:cubicBezTo>
                  <a:pt x="14" y="27"/>
                  <a:pt x="16" y="23"/>
                  <a:pt x="19" y="20"/>
                </a:cubicBezTo>
                <a:cubicBezTo>
                  <a:pt x="23" y="16"/>
                  <a:pt x="27" y="15"/>
                  <a:pt x="32" y="15"/>
                </a:cubicBezTo>
                <a:cubicBezTo>
                  <a:pt x="109" y="15"/>
                  <a:pt x="109" y="15"/>
                  <a:pt x="109" y="15"/>
                </a:cubicBezTo>
                <a:cubicBezTo>
                  <a:pt x="111" y="15"/>
                  <a:pt x="111" y="14"/>
                  <a:pt x="112" y="14"/>
                </a:cubicBezTo>
                <a:cubicBezTo>
                  <a:pt x="113" y="13"/>
                  <a:pt x="113" y="12"/>
                  <a:pt x="113" y="11"/>
                </a:cubicBezTo>
                <a:cubicBezTo>
                  <a:pt x="113" y="4"/>
                  <a:pt x="113" y="4"/>
                  <a:pt x="113" y="4"/>
                </a:cubicBezTo>
                <a:cubicBezTo>
                  <a:pt x="113" y="3"/>
                  <a:pt x="113" y="2"/>
                  <a:pt x="112" y="1"/>
                </a:cubicBezTo>
                <a:cubicBezTo>
                  <a:pt x="111" y="1"/>
                  <a:pt x="111" y="0"/>
                  <a:pt x="109" y="0"/>
                </a:cubicBezTo>
                <a:cubicBezTo>
                  <a:pt x="32" y="0"/>
                  <a:pt x="32" y="0"/>
                  <a:pt x="32" y="0"/>
                </a:cubicBezTo>
                <a:cubicBezTo>
                  <a:pt x="23" y="0"/>
                  <a:pt x="15" y="4"/>
                  <a:pt x="9" y="10"/>
                </a:cubicBezTo>
                <a:cubicBezTo>
                  <a:pt x="3" y="16"/>
                  <a:pt x="0" y="24"/>
                  <a:pt x="0" y="32"/>
                </a:cubicBezTo>
                <a:cubicBezTo>
                  <a:pt x="0" y="124"/>
                  <a:pt x="0" y="124"/>
                  <a:pt x="0" y="124"/>
                </a:cubicBezTo>
                <a:cubicBezTo>
                  <a:pt x="0" y="133"/>
                  <a:pt x="3" y="141"/>
                  <a:pt x="9" y="147"/>
                </a:cubicBezTo>
                <a:cubicBezTo>
                  <a:pt x="15" y="153"/>
                  <a:pt x="23" y="156"/>
                  <a:pt x="32" y="156"/>
                </a:cubicBezTo>
                <a:cubicBezTo>
                  <a:pt x="124" y="156"/>
                  <a:pt x="124" y="156"/>
                  <a:pt x="124" y="156"/>
                </a:cubicBezTo>
                <a:cubicBezTo>
                  <a:pt x="132" y="156"/>
                  <a:pt x="140" y="153"/>
                  <a:pt x="146" y="147"/>
                </a:cubicBezTo>
                <a:cubicBezTo>
                  <a:pt x="152" y="141"/>
                  <a:pt x="156" y="133"/>
                  <a:pt x="156" y="124"/>
                </a:cubicBezTo>
                <a:cubicBezTo>
                  <a:pt x="156" y="89"/>
                  <a:pt x="156" y="89"/>
                  <a:pt x="156" y="89"/>
                </a:cubicBezTo>
                <a:cubicBezTo>
                  <a:pt x="156" y="88"/>
                  <a:pt x="155" y="87"/>
                  <a:pt x="155" y="86"/>
                </a:cubicBezTo>
                <a:cubicBezTo>
                  <a:pt x="154" y="86"/>
                  <a:pt x="153" y="85"/>
                  <a:pt x="152" y="85"/>
                </a:cubicBezTo>
                <a:close/>
                <a:moveTo>
                  <a:pt x="152" y="85"/>
                </a:moveTo>
                <a:cubicBezTo>
                  <a:pt x="152" y="85"/>
                  <a:pt x="152" y="85"/>
                  <a:pt x="152" y="8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70" name="Freeform 312"/>
          <p:cNvSpPr>
            <a:spLocks noEditPoints="1"/>
          </p:cNvSpPr>
          <p:nvPr/>
        </p:nvSpPr>
        <p:spPr bwMode="auto">
          <a:xfrm>
            <a:off x="7577139" y="1117602"/>
            <a:ext cx="120650" cy="120650"/>
          </a:xfrm>
          <a:custGeom>
            <a:avLst/>
            <a:gdLst>
              <a:gd name="T0" fmla="*/ 120 w 122"/>
              <a:gd name="T1" fmla="*/ 2 h 123"/>
              <a:gd name="T2" fmla="*/ 115 w 122"/>
              <a:gd name="T3" fmla="*/ 0 h 123"/>
              <a:gd name="T4" fmla="*/ 58 w 122"/>
              <a:gd name="T5" fmla="*/ 0 h 123"/>
              <a:gd name="T6" fmla="*/ 53 w 122"/>
              <a:gd name="T7" fmla="*/ 2 h 123"/>
              <a:gd name="T8" fmla="*/ 51 w 122"/>
              <a:gd name="T9" fmla="*/ 7 h 123"/>
              <a:gd name="T10" fmla="*/ 53 w 122"/>
              <a:gd name="T11" fmla="*/ 12 h 123"/>
              <a:gd name="T12" fmla="*/ 73 w 122"/>
              <a:gd name="T13" fmla="*/ 32 h 123"/>
              <a:gd name="T14" fmla="*/ 1 w 122"/>
              <a:gd name="T15" fmla="*/ 104 h 123"/>
              <a:gd name="T16" fmla="*/ 0 w 122"/>
              <a:gd name="T17" fmla="*/ 107 h 123"/>
              <a:gd name="T18" fmla="*/ 1 w 122"/>
              <a:gd name="T19" fmla="*/ 109 h 123"/>
              <a:gd name="T20" fmla="*/ 13 w 122"/>
              <a:gd name="T21" fmla="*/ 122 h 123"/>
              <a:gd name="T22" fmla="*/ 16 w 122"/>
              <a:gd name="T23" fmla="*/ 123 h 123"/>
              <a:gd name="T24" fmla="*/ 18 w 122"/>
              <a:gd name="T25" fmla="*/ 122 h 123"/>
              <a:gd name="T26" fmla="*/ 90 w 122"/>
              <a:gd name="T27" fmla="*/ 50 h 123"/>
              <a:gd name="T28" fmla="*/ 110 w 122"/>
              <a:gd name="T29" fmla="*/ 69 h 123"/>
              <a:gd name="T30" fmla="*/ 115 w 122"/>
              <a:gd name="T31" fmla="*/ 71 h 123"/>
              <a:gd name="T32" fmla="*/ 120 w 122"/>
              <a:gd name="T33" fmla="*/ 69 h 123"/>
              <a:gd name="T34" fmla="*/ 122 w 122"/>
              <a:gd name="T35" fmla="*/ 64 h 123"/>
              <a:gd name="T36" fmla="*/ 122 w 122"/>
              <a:gd name="T37" fmla="*/ 7 h 123"/>
              <a:gd name="T38" fmla="*/ 120 w 122"/>
              <a:gd name="T39" fmla="*/ 2 h 123"/>
              <a:gd name="T40" fmla="*/ 120 w 122"/>
              <a:gd name="T41" fmla="*/ 2 h 123"/>
              <a:gd name="T42" fmla="*/ 120 w 122"/>
              <a:gd name="T43"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2" h="123">
                <a:moveTo>
                  <a:pt x="120" y="2"/>
                </a:moveTo>
                <a:cubicBezTo>
                  <a:pt x="118" y="1"/>
                  <a:pt x="117" y="0"/>
                  <a:pt x="115" y="0"/>
                </a:cubicBezTo>
                <a:cubicBezTo>
                  <a:pt x="58" y="0"/>
                  <a:pt x="58" y="0"/>
                  <a:pt x="58" y="0"/>
                </a:cubicBezTo>
                <a:cubicBezTo>
                  <a:pt x="56" y="0"/>
                  <a:pt x="55" y="1"/>
                  <a:pt x="53" y="2"/>
                </a:cubicBezTo>
                <a:cubicBezTo>
                  <a:pt x="52" y="4"/>
                  <a:pt x="51" y="5"/>
                  <a:pt x="51" y="7"/>
                </a:cubicBezTo>
                <a:cubicBezTo>
                  <a:pt x="51" y="9"/>
                  <a:pt x="52" y="11"/>
                  <a:pt x="53" y="12"/>
                </a:cubicBezTo>
                <a:cubicBezTo>
                  <a:pt x="73" y="32"/>
                  <a:pt x="73" y="32"/>
                  <a:pt x="73" y="32"/>
                </a:cubicBezTo>
                <a:cubicBezTo>
                  <a:pt x="1" y="104"/>
                  <a:pt x="1" y="104"/>
                  <a:pt x="1" y="104"/>
                </a:cubicBezTo>
                <a:cubicBezTo>
                  <a:pt x="0" y="105"/>
                  <a:pt x="0" y="106"/>
                  <a:pt x="0" y="107"/>
                </a:cubicBezTo>
                <a:cubicBezTo>
                  <a:pt x="0" y="108"/>
                  <a:pt x="0" y="108"/>
                  <a:pt x="1" y="109"/>
                </a:cubicBezTo>
                <a:cubicBezTo>
                  <a:pt x="13" y="122"/>
                  <a:pt x="13" y="122"/>
                  <a:pt x="13" y="122"/>
                </a:cubicBezTo>
                <a:cubicBezTo>
                  <a:pt x="14" y="122"/>
                  <a:pt x="15" y="123"/>
                  <a:pt x="16" y="123"/>
                </a:cubicBezTo>
                <a:cubicBezTo>
                  <a:pt x="17" y="123"/>
                  <a:pt x="18" y="122"/>
                  <a:pt x="18" y="122"/>
                </a:cubicBezTo>
                <a:cubicBezTo>
                  <a:pt x="90" y="50"/>
                  <a:pt x="90" y="50"/>
                  <a:pt x="90" y="50"/>
                </a:cubicBezTo>
                <a:cubicBezTo>
                  <a:pt x="110" y="69"/>
                  <a:pt x="110" y="69"/>
                  <a:pt x="110" y="69"/>
                </a:cubicBezTo>
                <a:cubicBezTo>
                  <a:pt x="111" y="70"/>
                  <a:pt x="113" y="71"/>
                  <a:pt x="115" y="71"/>
                </a:cubicBezTo>
                <a:cubicBezTo>
                  <a:pt x="117" y="71"/>
                  <a:pt x="118" y="70"/>
                  <a:pt x="120" y="69"/>
                </a:cubicBezTo>
                <a:cubicBezTo>
                  <a:pt x="121" y="68"/>
                  <a:pt x="122" y="66"/>
                  <a:pt x="122" y="64"/>
                </a:cubicBezTo>
                <a:cubicBezTo>
                  <a:pt x="122" y="7"/>
                  <a:pt x="122" y="7"/>
                  <a:pt x="122" y="7"/>
                </a:cubicBezTo>
                <a:cubicBezTo>
                  <a:pt x="122" y="5"/>
                  <a:pt x="121" y="4"/>
                  <a:pt x="120" y="2"/>
                </a:cubicBezTo>
                <a:close/>
                <a:moveTo>
                  <a:pt x="120" y="2"/>
                </a:moveTo>
                <a:cubicBezTo>
                  <a:pt x="120" y="2"/>
                  <a:pt x="120" y="2"/>
                  <a:pt x="120"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71" name="Freeform 313"/>
          <p:cNvSpPr>
            <a:spLocks noEditPoints="1"/>
          </p:cNvSpPr>
          <p:nvPr/>
        </p:nvSpPr>
        <p:spPr bwMode="auto">
          <a:xfrm>
            <a:off x="4089402" y="1096963"/>
            <a:ext cx="185738" cy="185738"/>
          </a:xfrm>
          <a:custGeom>
            <a:avLst/>
            <a:gdLst>
              <a:gd name="T0" fmla="*/ 176 w 189"/>
              <a:gd name="T1" fmla="*/ 47 h 190"/>
              <a:gd name="T2" fmla="*/ 142 w 189"/>
              <a:gd name="T3" fmla="*/ 13 h 190"/>
              <a:gd name="T4" fmla="*/ 94 w 189"/>
              <a:gd name="T5" fmla="*/ 0 h 190"/>
              <a:gd name="T6" fmla="*/ 47 w 189"/>
              <a:gd name="T7" fmla="*/ 13 h 190"/>
              <a:gd name="T8" fmla="*/ 12 w 189"/>
              <a:gd name="T9" fmla="*/ 47 h 190"/>
              <a:gd name="T10" fmla="*/ 0 w 189"/>
              <a:gd name="T11" fmla="*/ 95 h 190"/>
              <a:gd name="T12" fmla="*/ 12 w 189"/>
              <a:gd name="T13" fmla="*/ 142 h 190"/>
              <a:gd name="T14" fmla="*/ 47 w 189"/>
              <a:gd name="T15" fmla="*/ 177 h 190"/>
              <a:gd name="T16" fmla="*/ 94 w 189"/>
              <a:gd name="T17" fmla="*/ 190 h 190"/>
              <a:gd name="T18" fmla="*/ 142 w 189"/>
              <a:gd name="T19" fmla="*/ 177 h 190"/>
              <a:gd name="T20" fmla="*/ 176 w 189"/>
              <a:gd name="T21" fmla="*/ 142 h 190"/>
              <a:gd name="T22" fmla="*/ 189 w 189"/>
              <a:gd name="T23" fmla="*/ 95 h 190"/>
              <a:gd name="T24" fmla="*/ 176 w 189"/>
              <a:gd name="T25" fmla="*/ 47 h 190"/>
              <a:gd name="T26" fmla="*/ 150 w 189"/>
              <a:gd name="T27" fmla="*/ 103 h 190"/>
              <a:gd name="T28" fmla="*/ 147 w 189"/>
              <a:gd name="T29" fmla="*/ 108 h 190"/>
              <a:gd name="T30" fmla="*/ 142 w 189"/>
              <a:gd name="T31" fmla="*/ 111 h 190"/>
              <a:gd name="T32" fmla="*/ 47 w 189"/>
              <a:gd name="T33" fmla="*/ 111 h 190"/>
              <a:gd name="T34" fmla="*/ 41 w 189"/>
              <a:gd name="T35" fmla="*/ 108 h 190"/>
              <a:gd name="T36" fmla="*/ 39 w 189"/>
              <a:gd name="T37" fmla="*/ 103 h 190"/>
              <a:gd name="T38" fmla="*/ 39 w 189"/>
              <a:gd name="T39" fmla="*/ 87 h 190"/>
              <a:gd name="T40" fmla="*/ 41 w 189"/>
              <a:gd name="T41" fmla="*/ 81 h 190"/>
              <a:gd name="T42" fmla="*/ 47 w 189"/>
              <a:gd name="T43" fmla="*/ 79 h 190"/>
              <a:gd name="T44" fmla="*/ 142 w 189"/>
              <a:gd name="T45" fmla="*/ 79 h 190"/>
              <a:gd name="T46" fmla="*/ 147 w 189"/>
              <a:gd name="T47" fmla="*/ 81 h 190"/>
              <a:gd name="T48" fmla="*/ 150 w 189"/>
              <a:gd name="T49" fmla="*/ 87 h 190"/>
              <a:gd name="T50" fmla="*/ 150 w 189"/>
              <a:gd name="T51" fmla="*/ 103 h 190"/>
              <a:gd name="T52" fmla="*/ 150 w 189"/>
              <a:gd name="T53" fmla="*/ 103 h 190"/>
              <a:gd name="T54" fmla="*/ 150 w 189"/>
              <a:gd name="T55" fmla="*/ 10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90">
                <a:moveTo>
                  <a:pt x="176" y="47"/>
                </a:moveTo>
                <a:cubicBezTo>
                  <a:pt x="168" y="33"/>
                  <a:pt x="156" y="21"/>
                  <a:pt x="142" y="13"/>
                </a:cubicBezTo>
                <a:cubicBezTo>
                  <a:pt x="127" y="4"/>
                  <a:pt x="112" y="0"/>
                  <a:pt x="94" y="0"/>
                </a:cubicBezTo>
                <a:cubicBezTo>
                  <a:pt x="77" y="0"/>
                  <a:pt x="61" y="4"/>
                  <a:pt x="47" y="13"/>
                </a:cubicBezTo>
                <a:cubicBezTo>
                  <a:pt x="32" y="21"/>
                  <a:pt x="21" y="33"/>
                  <a:pt x="12" y="47"/>
                </a:cubicBezTo>
                <a:cubicBezTo>
                  <a:pt x="4" y="62"/>
                  <a:pt x="0" y="78"/>
                  <a:pt x="0" y="95"/>
                </a:cubicBezTo>
                <a:cubicBezTo>
                  <a:pt x="0" y="112"/>
                  <a:pt x="4" y="128"/>
                  <a:pt x="12" y="142"/>
                </a:cubicBezTo>
                <a:cubicBezTo>
                  <a:pt x="21" y="157"/>
                  <a:pt x="32" y="168"/>
                  <a:pt x="47" y="177"/>
                </a:cubicBezTo>
                <a:cubicBezTo>
                  <a:pt x="61" y="185"/>
                  <a:pt x="77" y="190"/>
                  <a:pt x="94" y="190"/>
                </a:cubicBezTo>
                <a:cubicBezTo>
                  <a:pt x="112" y="190"/>
                  <a:pt x="127" y="185"/>
                  <a:pt x="142" y="177"/>
                </a:cubicBezTo>
                <a:cubicBezTo>
                  <a:pt x="156" y="168"/>
                  <a:pt x="168" y="157"/>
                  <a:pt x="176" y="142"/>
                </a:cubicBezTo>
                <a:cubicBezTo>
                  <a:pt x="185" y="128"/>
                  <a:pt x="189" y="112"/>
                  <a:pt x="189" y="95"/>
                </a:cubicBezTo>
                <a:cubicBezTo>
                  <a:pt x="189" y="78"/>
                  <a:pt x="185" y="62"/>
                  <a:pt x="176" y="47"/>
                </a:cubicBezTo>
                <a:close/>
                <a:moveTo>
                  <a:pt x="150" y="103"/>
                </a:moveTo>
                <a:cubicBezTo>
                  <a:pt x="150" y="105"/>
                  <a:pt x="149" y="107"/>
                  <a:pt x="147" y="108"/>
                </a:cubicBezTo>
                <a:cubicBezTo>
                  <a:pt x="146" y="110"/>
                  <a:pt x="144" y="111"/>
                  <a:pt x="142" y="111"/>
                </a:cubicBezTo>
                <a:cubicBezTo>
                  <a:pt x="47" y="111"/>
                  <a:pt x="47" y="111"/>
                  <a:pt x="47" y="111"/>
                </a:cubicBezTo>
                <a:cubicBezTo>
                  <a:pt x="45" y="111"/>
                  <a:pt x="43" y="110"/>
                  <a:pt x="41" y="108"/>
                </a:cubicBezTo>
                <a:cubicBezTo>
                  <a:pt x="40" y="107"/>
                  <a:pt x="39" y="105"/>
                  <a:pt x="39" y="103"/>
                </a:cubicBezTo>
                <a:cubicBezTo>
                  <a:pt x="39" y="87"/>
                  <a:pt x="39" y="87"/>
                  <a:pt x="39" y="87"/>
                </a:cubicBezTo>
                <a:cubicBezTo>
                  <a:pt x="39" y="85"/>
                  <a:pt x="40" y="83"/>
                  <a:pt x="41" y="81"/>
                </a:cubicBezTo>
                <a:cubicBezTo>
                  <a:pt x="43" y="80"/>
                  <a:pt x="45" y="79"/>
                  <a:pt x="47" y="79"/>
                </a:cubicBezTo>
                <a:cubicBezTo>
                  <a:pt x="142" y="79"/>
                  <a:pt x="142" y="79"/>
                  <a:pt x="142" y="79"/>
                </a:cubicBezTo>
                <a:cubicBezTo>
                  <a:pt x="144" y="79"/>
                  <a:pt x="146" y="80"/>
                  <a:pt x="147" y="81"/>
                </a:cubicBezTo>
                <a:cubicBezTo>
                  <a:pt x="149" y="83"/>
                  <a:pt x="150" y="85"/>
                  <a:pt x="150" y="87"/>
                </a:cubicBezTo>
                <a:lnTo>
                  <a:pt x="150" y="103"/>
                </a:lnTo>
                <a:close/>
                <a:moveTo>
                  <a:pt x="150" y="103"/>
                </a:moveTo>
                <a:cubicBezTo>
                  <a:pt x="150" y="103"/>
                  <a:pt x="150" y="103"/>
                  <a:pt x="150" y="10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72" name="Freeform 314"/>
          <p:cNvSpPr>
            <a:spLocks noEditPoints="1"/>
          </p:cNvSpPr>
          <p:nvPr/>
        </p:nvSpPr>
        <p:spPr bwMode="auto">
          <a:xfrm>
            <a:off x="4368802" y="1104902"/>
            <a:ext cx="168275" cy="168275"/>
          </a:xfrm>
          <a:custGeom>
            <a:avLst/>
            <a:gdLst>
              <a:gd name="T0" fmla="*/ 161 w 171"/>
              <a:gd name="T1" fmla="*/ 9 h 171"/>
              <a:gd name="T2" fmla="*/ 139 w 171"/>
              <a:gd name="T3" fmla="*/ 0 h 171"/>
              <a:gd name="T4" fmla="*/ 32 w 171"/>
              <a:gd name="T5" fmla="*/ 0 h 171"/>
              <a:gd name="T6" fmla="*/ 9 w 171"/>
              <a:gd name="T7" fmla="*/ 9 h 171"/>
              <a:gd name="T8" fmla="*/ 0 w 171"/>
              <a:gd name="T9" fmla="*/ 32 h 171"/>
              <a:gd name="T10" fmla="*/ 0 w 171"/>
              <a:gd name="T11" fmla="*/ 139 h 171"/>
              <a:gd name="T12" fmla="*/ 9 w 171"/>
              <a:gd name="T13" fmla="*/ 162 h 171"/>
              <a:gd name="T14" fmla="*/ 32 w 171"/>
              <a:gd name="T15" fmla="*/ 171 h 171"/>
              <a:gd name="T16" fmla="*/ 139 w 171"/>
              <a:gd name="T17" fmla="*/ 171 h 171"/>
              <a:gd name="T18" fmla="*/ 161 w 171"/>
              <a:gd name="T19" fmla="*/ 162 h 171"/>
              <a:gd name="T20" fmla="*/ 171 w 171"/>
              <a:gd name="T21" fmla="*/ 139 h 171"/>
              <a:gd name="T22" fmla="*/ 171 w 171"/>
              <a:gd name="T23" fmla="*/ 32 h 171"/>
              <a:gd name="T24" fmla="*/ 161 w 171"/>
              <a:gd name="T25" fmla="*/ 9 h 171"/>
              <a:gd name="T26" fmla="*/ 142 w 171"/>
              <a:gd name="T27" fmla="*/ 93 h 171"/>
              <a:gd name="T28" fmla="*/ 140 w 171"/>
              <a:gd name="T29" fmla="*/ 98 h 171"/>
              <a:gd name="T30" fmla="*/ 135 w 171"/>
              <a:gd name="T31" fmla="*/ 100 h 171"/>
              <a:gd name="T32" fmla="*/ 35 w 171"/>
              <a:gd name="T33" fmla="*/ 100 h 171"/>
              <a:gd name="T34" fmla="*/ 30 w 171"/>
              <a:gd name="T35" fmla="*/ 98 h 171"/>
              <a:gd name="T36" fmla="*/ 28 w 171"/>
              <a:gd name="T37" fmla="*/ 93 h 171"/>
              <a:gd name="T38" fmla="*/ 28 w 171"/>
              <a:gd name="T39" fmla="*/ 78 h 171"/>
              <a:gd name="T40" fmla="*/ 30 w 171"/>
              <a:gd name="T41" fmla="*/ 73 h 171"/>
              <a:gd name="T42" fmla="*/ 35 w 171"/>
              <a:gd name="T43" fmla="*/ 71 h 171"/>
              <a:gd name="T44" fmla="*/ 135 w 171"/>
              <a:gd name="T45" fmla="*/ 71 h 171"/>
              <a:gd name="T46" fmla="*/ 140 w 171"/>
              <a:gd name="T47" fmla="*/ 73 h 171"/>
              <a:gd name="T48" fmla="*/ 142 w 171"/>
              <a:gd name="T49" fmla="*/ 78 h 171"/>
              <a:gd name="T50" fmla="*/ 142 w 171"/>
              <a:gd name="T51" fmla="*/ 93 h 171"/>
              <a:gd name="T52" fmla="*/ 142 w 171"/>
              <a:gd name="T53" fmla="*/ 93 h 171"/>
              <a:gd name="T54" fmla="*/ 142 w 171"/>
              <a:gd name="T55" fmla="*/ 9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1" h="171">
                <a:moveTo>
                  <a:pt x="161" y="9"/>
                </a:moveTo>
                <a:cubicBezTo>
                  <a:pt x="155" y="3"/>
                  <a:pt x="148" y="0"/>
                  <a:pt x="139" y="0"/>
                </a:cubicBezTo>
                <a:cubicBezTo>
                  <a:pt x="32" y="0"/>
                  <a:pt x="32" y="0"/>
                  <a:pt x="32" y="0"/>
                </a:cubicBezTo>
                <a:cubicBezTo>
                  <a:pt x="23" y="0"/>
                  <a:pt x="15" y="3"/>
                  <a:pt x="9" y="9"/>
                </a:cubicBezTo>
                <a:cubicBezTo>
                  <a:pt x="3" y="16"/>
                  <a:pt x="0" y="23"/>
                  <a:pt x="0" y="32"/>
                </a:cubicBezTo>
                <a:cubicBezTo>
                  <a:pt x="0" y="139"/>
                  <a:pt x="0" y="139"/>
                  <a:pt x="0" y="139"/>
                </a:cubicBezTo>
                <a:cubicBezTo>
                  <a:pt x="0" y="148"/>
                  <a:pt x="3" y="155"/>
                  <a:pt x="9" y="162"/>
                </a:cubicBezTo>
                <a:cubicBezTo>
                  <a:pt x="15" y="168"/>
                  <a:pt x="23" y="171"/>
                  <a:pt x="32" y="171"/>
                </a:cubicBezTo>
                <a:cubicBezTo>
                  <a:pt x="139" y="171"/>
                  <a:pt x="139" y="171"/>
                  <a:pt x="139" y="171"/>
                </a:cubicBezTo>
                <a:cubicBezTo>
                  <a:pt x="148" y="171"/>
                  <a:pt x="155" y="168"/>
                  <a:pt x="161" y="162"/>
                </a:cubicBezTo>
                <a:cubicBezTo>
                  <a:pt x="168" y="155"/>
                  <a:pt x="171" y="148"/>
                  <a:pt x="171" y="139"/>
                </a:cubicBezTo>
                <a:cubicBezTo>
                  <a:pt x="171" y="32"/>
                  <a:pt x="171" y="32"/>
                  <a:pt x="171" y="32"/>
                </a:cubicBezTo>
                <a:cubicBezTo>
                  <a:pt x="171" y="23"/>
                  <a:pt x="168" y="16"/>
                  <a:pt x="161" y="9"/>
                </a:cubicBezTo>
                <a:close/>
                <a:moveTo>
                  <a:pt x="142" y="93"/>
                </a:moveTo>
                <a:cubicBezTo>
                  <a:pt x="142" y="95"/>
                  <a:pt x="142" y="96"/>
                  <a:pt x="140" y="98"/>
                </a:cubicBezTo>
                <a:cubicBezTo>
                  <a:pt x="139" y="99"/>
                  <a:pt x="137" y="100"/>
                  <a:pt x="135" y="100"/>
                </a:cubicBezTo>
                <a:cubicBezTo>
                  <a:pt x="35" y="100"/>
                  <a:pt x="35" y="100"/>
                  <a:pt x="35" y="100"/>
                </a:cubicBezTo>
                <a:cubicBezTo>
                  <a:pt x="33" y="100"/>
                  <a:pt x="32" y="99"/>
                  <a:pt x="30" y="98"/>
                </a:cubicBezTo>
                <a:cubicBezTo>
                  <a:pt x="29" y="96"/>
                  <a:pt x="28" y="95"/>
                  <a:pt x="28" y="93"/>
                </a:cubicBezTo>
                <a:cubicBezTo>
                  <a:pt x="28" y="78"/>
                  <a:pt x="28" y="78"/>
                  <a:pt x="28" y="78"/>
                </a:cubicBezTo>
                <a:cubicBezTo>
                  <a:pt x="28" y="76"/>
                  <a:pt x="29" y="75"/>
                  <a:pt x="30" y="73"/>
                </a:cubicBezTo>
                <a:cubicBezTo>
                  <a:pt x="32" y="72"/>
                  <a:pt x="33" y="71"/>
                  <a:pt x="35" y="71"/>
                </a:cubicBezTo>
                <a:cubicBezTo>
                  <a:pt x="135" y="71"/>
                  <a:pt x="135" y="71"/>
                  <a:pt x="135" y="71"/>
                </a:cubicBezTo>
                <a:cubicBezTo>
                  <a:pt x="137" y="71"/>
                  <a:pt x="139" y="72"/>
                  <a:pt x="140" y="73"/>
                </a:cubicBezTo>
                <a:cubicBezTo>
                  <a:pt x="142" y="75"/>
                  <a:pt x="142" y="76"/>
                  <a:pt x="142" y="78"/>
                </a:cubicBezTo>
                <a:lnTo>
                  <a:pt x="142" y="93"/>
                </a:lnTo>
                <a:close/>
                <a:moveTo>
                  <a:pt x="142" y="93"/>
                </a:moveTo>
                <a:cubicBezTo>
                  <a:pt x="142" y="93"/>
                  <a:pt x="142" y="93"/>
                  <a:pt x="142" y="9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73" name="Freeform 315"/>
          <p:cNvSpPr>
            <a:spLocks noEditPoints="1"/>
          </p:cNvSpPr>
          <p:nvPr/>
        </p:nvSpPr>
        <p:spPr bwMode="auto">
          <a:xfrm>
            <a:off x="4662489" y="1103313"/>
            <a:ext cx="173038" cy="173038"/>
          </a:xfrm>
          <a:custGeom>
            <a:avLst/>
            <a:gdLst>
              <a:gd name="T0" fmla="*/ 165 w 175"/>
              <a:gd name="T1" fmla="*/ 10 h 175"/>
              <a:gd name="T2" fmla="*/ 141 w 175"/>
              <a:gd name="T3" fmla="*/ 0 h 175"/>
              <a:gd name="T4" fmla="*/ 34 w 175"/>
              <a:gd name="T5" fmla="*/ 0 h 175"/>
              <a:gd name="T6" fmla="*/ 10 w 175"/>
              <a:gd name="T7" fmla="*/ 10 h 175"/>
              <a:gd name="T8" fmla="*/ 0 w 175"/>
              <a:gd name="T9" fmla="*/ 34 h 175"/>
              <a:gd name="T10" fmla="*/ 0 w 175"/>
              <a:gd name="T11" fmla="*/ 141 h 175"/>
              <a:gd name="T12" fmla="*/ 10 w 175"/>
              <a:gd name="T13" fmla="*/ 165 h 175"/>
              <a:gd name="T14" fmla="*/ 34 w 175"/>
              <a:gd name="T15" fmla="*/ 175 h 175"/>
              <a:gd name="T16" fmla="*/ 141 w 175"/>
              <a:gd name="T17" fmla="*/ 175 h 175"/>
              <a:gd name="T18" fmla="*/ 165 w 175"/>
              <a:gd name="T19" fmla="*/ 165 h 175"/>
              <a:gd name="T20" fmla="*/ 175 w 175"/>
              <a:gd name="T21" fmla="*/ 141 h 175"/>
              <a:gd name="T22" fmla="*/ 175 w 175"/>
              <a:gd name="T23" fmla="*/ 34 h 175"/>
              <a:gd name="T24" fmla="*/ 165 w 175"/>
              <a:gd name="T25" fmla="*/ 10 h 175"/>
              <a:gd name="T26" fmla="*/ 156 w 175"/>
              <a:gd name="T27" fmla="*/ 141 h 175"/>
              <a:gd name="T28" fmla="*/ 151 w 175"/>
              <a:gd name="T29" fmla="*/ 151 h 175"/>
              <a:gd name="T30" fmla="*/ 141 w 175"/>
              <a:gd name="T31" fmla="*/ 156 h 175"/>
              <a:gd name="T32" fmla="*/ 34 w 175"/>
              <a:gd name="T33" fmla="*/ 156 h 175"/>
              <a:gd name="T34" fmla="*/ 24 w 175"/>
              <a:gd name="T35" fmla="*/ 151 h 175"/>
              <a:gd name="T36" fmla="*/ 20 w 175"/>
              <a:gd name="T37" fmla="*/ 141 h 175"/>
              <a:gd name="T38" fmla="*/ 20 w 175"/>
              <a:gd name="T39" fmla="*/ 34 h 175"/>
              <a:gd name="T40" fmla="*/ 24 w 175"/>
              <a:gd name="T41" fmla="*/ 24 h 175"/>
              <a:gd name="T42" fmla="*/ 34 w 175"/>
              <a:gd name="T43" fmla="*/ 20 h 175"/>
              <a:gd name="T44" fmla="*/ 141 w 175"/>
              <a:gd name="T45" fmla="*/ 20 h 175"/>
              <a:gd name="T46" fmla="*/ 151 w 175"/>
              <a:gd name="T47" fmla="*/ 24 h 175"/>
              <a:gd name="T48" fmla="*/ 156 w 175"/>
              <a:gd name="T49" fmla="*/ 34 h 175"/>
              <a:gd name="T50" fmla="*/ 156 w 175"/>
              <a:gd name="T51" fmla="*/ 141 h 175"/>
              <a:gd name="T52" fmla="*/ 156 w 175"/>
              <a:gd name="T53" fmla="*/ 141 h 175"/>
              <a:gd name="T54" fmla="*/ 156 w 175"/>
              <a:gd name="T55" fmla="*/ 14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5" h="175">
                <a:moveTo>
                  <a:pt x="165" y="10"/>
                </a:moveTo>
                <a:cubicBezTo>
                  <a:pt x="159" y="4"/>
                  <a:pt x="151" y="0"/>
                  <a:pt x="141" y="0"/>
                </a:cubicBezTo>
                <a:cubicBezTo>
                  <a:pt x="34" y="0"/>
                  <a:pt x="34" y="0"/>
                  <a:pt x="34" y="0"/>
                </a:cubicBezTo>
                <a:cubicBezTo>
                  <a:pt x="25" y="0"/>
                  <a:pt x="17" y="4"/>
                  <a:pt x="10" y="10"/>
                </a:cubicBezTo>
                <a:cubicBezTo>
                  <a:pt x="4" y="17"/>
                  <a:pt x="0" y="25"/>
                  <a:pt x="0" y="34"/>
                </a:cubicBezTo>
                <a:cubicBezTo>
                  <a:pt x="0" y="141"/>
                  <a:pt x="0" y="141"/>
                  <a:pt x="0" y="141"/>
                </a:cubicBezTo>
                <a:cubicBezTo>
                  <a:pt x="0" y="150"/>
                  <a:pt x="4" y="158"/>
                  <a:pt x="10" y="165"/>
                </a:cubicBezTo>
                <a:cubicBezTo>
                  <a:pt x="17" y="172"/>
                  <a:pt x="25" y="175"/>
                  <a:pt x="34" y="175"/>
                </a:cubicBezTo>
                <a:cubicBezTo>
                  <a:pt x="141" y="175"/>
                  <a:pt x="141" y="175"/>
                  <a:pt x="141" y="175"/>
                </a:cubicBezTo>
                <a:cubicBezTo>
                  <a:pt x="151" y="175"/>
                  <a:pt x="159" y="172"/>
                  <a:pt x="165" y="165"/>
                </a:cubicBezTo>
                <a:cubicBezTo>
                  <a:pt x="172" y="158"/>
                  <a:pt x="175" y="150"/>
                  <a:pt x="175" y="141"/>
                </a:cubicBezTo>
                <a:cubicBezTo>
                  <a:pt x="175" y="34"/>
                  <a:pt x="175" y="34"/>
                  <a:pt x="175" y="34"/>
                </a:cubicBezTo>
                <a:cubicBezTo>
                  <a:pt x="175" y="25"/>
                  <a:pt x="172" y="17"/>
                  <a:pt x="165" y="10"/>
                </a:cubicBezTo>
                <a:close/>
                <a:moveTo>
                  <a:pt x="156" y="141"/>
                </a:moveTo>
                <a:cubicBezTo>
                  <a:pt x="156" y="145"/>
                  <a:pt x="154" y="149"/>
                  <a:pt x="151" y="151"/>
                </a:cubicBezTo>
                <a:cubicBezTo>
                  <a:pt x="149" y="154"/>
                  <a:pt x="145" y="156"/>
                  <a:pt x="141" y="156"/>
                </a:cubicBezTo>
                <a:cubicBezTo>
                  <a:pt x="34" y="156"/>
                  <a:pt x="34" y="156"/>
                  <a:pt x="34" y="156"/>
                </a:cubicBezTo>
                <a:cubicBezTo>
                  <a:pt x="30" y="156"/>
                  <a:pt x="27" y="154"/>
                  <a:pt x="24" y="151"/>
                </a:cubicBezTo>
                <a:cubicBezTo>
                  <a:pt x="21" y="149"/>
                  <a:pt x="20" y="145"/>
                  <a:pt x="20" y="141"/>
                </a:cubicBezTo>
                <a:cubicBezTo>
                  <a:pt x="20" y="34"/>
                  <a:pt x="20" y="34"/>
                  <a:pt x="20" y="34"/>
                </a:cubicBezTo>
                <a:cubicBezTo>
                  <a:pt x="20" y="30"/>
                  <a:pt x="21" y="27"/>
                  <a:pt x="24" y="24"/>
                </a:cubicBezTo>
                <a:cubicBezTo>
                  <a:pt x="27" y="21"/>
                  <a:pt x="30" y="20"/>
                  <a:pt x="34" y="20"/>
                </a:cubicBezTo>
                <a:cubicBezTo>
                  <a:pt x="141" y="20"/>
                  <a:pt x="141" y="20"/>
                  <a:pt x="141" y="20"/>
                </a:cubicBezTo>
                <a:cubicBezTo>
                  <a:pt x="145" y="20"/>
                  <a:pt x="149" y="21"/>
                  <a:pt x="151" y="24"/>
                </a:cubicBezTo>
                <a:cubicBezTo>
                  <a:pt x="154" y="27"/>
                  <a:pt x="156" y="30"/>
                  <a:pt x="156" y="34"/>
                </a:cubicBezTo>
                <a:lnTo>
                  <a:pt x="156" y="141"/>
                </a:lnTo>
                <a:close/>
                <a:moveTo>
                  <a:pt x="156" y="141"/>
                </a:moveTo>
                <a:cubicBezTo>
                  <a:pt x="156" y="141"/>
                  <a:pt x="156" y="141"/>
                  <a:pt x="156" y="14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74" name="Freeform 316"/>
          <p:cNvSpPr>
            <a:spLocks noEditPoints="1"/>
          </p:cNvSpPr>
          <p:nvPr/>
        </p:nvSpPr>
        <p:spPr bwMode="auto">
          <a:xfrm>
            <a:off x="4700589" y="1179513"/>
            <a:ext cx="96838" cy="19050"/>
          </a:xfrm>
          <a:custGeom>
            <a:avLst/>
            <a:gdLst>
              <a:gd name="T0" fmla="*/ 92 w 97"/>
              <a:gd name="T1" fmla="*/ 0 h 19"/>
              <a:gd name="T2" fmla="*/ 5 w 97"/>
              <a:gd name="T3" fmla="*/ 0 h 19"/>
              <a:gd name="T4" fmla="*/ 1 w 97"/>
              <a:gd name="T5" fmla="*/ 1 h 19"/>
              <a:gd name="T6" fmla="*/ 0 w 97"/>
              <a:gd name="T7" fmla="*/ 5 h 19"/>
              <a:gd name="T8" fmla="*/ 0 w 97"/>
              <a:gd name="T9" fmla="*/ 15 h 19"/>
              <a:gd name="T10" fmla="*/ 1 w 97"/>
              <a:gd name="T11" fmla="*/ 18 h 19"/>
              <a:gd name="T12" fmla="*/ 5 w 97"/>
              <a:gd name="T13" fmla="*/ 19 h 19"/>
              <a:gd name="T14" fmla="*/ 92 w 97"/>
              <a:gd name="T15" fmla="*/ 19 h 19"/>
              <a:gd name="T16" fmla="*/ 96 w 97"/>
              <a:gd name="T17" fmla="*/ 18 h 19"/>
              <a:gd name="T18" fmla="*/ 97 w 97"/>
              <a:gd name="T19" fmla="*/ 15 h 19"/>
              <a:gd name="T20" fmla="*/ 97 w 97"/>
              <a:gd name="T21" fmla="*/ 5 h 19"/>
              <a:gd name="T22" fmla="*/ 96 w 97"/>
              <a:gd name="T23" fmla="*/ 1 h 19"/>
              <a:gd name="T24" fmla="*/ 92 w 97"/>
              <a:gd name="T25" fmla="*/ 0 h 19"/>
              <a:gd name="T26" fmla="*/ 92 w 97"/>
              <a:gd name="T27" fmla="*/ 0 h 19"/>
              <a:gd name="T28" fmla="*/ 92 w 97"/>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19">
                <a:moveTo>
                  <a:pt x="92" y="0"/>
                </a:moveTo>
                <a:cubicBezTo>
                  <a:pt x="5" y="0"/>
                  <a:pt x="5" y="0"/>
                  <a:pt x="5" y="0"/>
                </a:cubicBezTo>
                <a:cubicBezTo>
                  <a:pt x="4" y="0"/>
                  <a:pt x="2" y="0"/>
                  <a:pt x="1" y="1"/>
                </a:cubicBezTo>
                <a:cubicBezTo>
                  <a:pt x="1" y="2"/>
                  <a:pt x="0" y="3"/>
                  <a:pt x="0" y="5"/>
                </a:cubicBezTo>
                <a:cubicBezTo>
                  <a:pt x="0" y="15"/>
                  <a:pt x="0" y="15"/>
                  <a:pt x="0" y="15"/>
                </a:cubicBezTo>
                <a:cubicBezTo>
                  <a:pt x="0" y="16"/>
                  <a:pt x="1" y="17"/>
                  <a:pt x="1" y="18"/>
                </a:cubicBezTo>
                <a:cubicBezTo>
                  <a:pt x="2" y="19"/>
                  <a:pt x="4" y="19"/>
                  <a:pt x="5" y="19"/>
                </a:cubicBezTo>
                <a:cubicBezTo>
                  <a:pt x="92" y="19"/>
                  <a:pt x="92" y="19"/>
                  <a:pt x="92" y="19"/>
                </a:cubicBezTo>
                <a:cubicBezTo>
                  <a:pt x="94" y="19"/>
                  <a:pt x="95" y="19"/>
                  <a:pt x="96" y="18"/>
                </a:cubicBezTo>
                <a:cubicBezTo>
                  <a:pt x="97" y="17"/>
                  <a:pt x="97" y="16"/>
                  <a:pt x="97" y="15"/>
                </a:cubicBezTo>
                <a:cubicBezTo>
                  <a:pt x="97" y="5"/>
                  <a:pt x="97" y="5"/>
                  <a:pt x="97" y="5"/>
                </a:cubicBezTo>
                <a:cubicBezTo>
                  <a:pt x="97" y="3"/>
                  <a:pt x="97" y="2"/>
                  <a:pt x="96" y="1"/>
                </a:cubicBezTo>
                <a:cubicBezTo>
                  <a:pt x="95" y="0"/>
                  <a:pt x="94" y="0"/>
                  <a:pt x="92" y="0"/>
                </a:cubicBezTo>
                <a:close/>
                <a:moveTo>
                  <a:pt x="92" y="0"/>
                </a:moveTo>
                <a:cubicBezTo>
                  <a:pt x="92" y="0"/>
                  <a:pt x="92" y="0"/>
                  <a:pt x="9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75" name="Freeform 317"/>
          <p:cNvSpPr>
            <a:spLocks noEditPoints="1"/>
          </p:cNvSpPr>
          <p:nvPr/>
        </p:nvSpPr>
        <p:spPr bwMode="auto">
          <a:xfrm>
            <a:off x="2944814" y="3937002"/>
            <a:ext cx="165100" cy="163513"/>
          </a:xfrm>
          <a:custGeom>
            <a:avLst/>
            <a:gdLst>
              <a:gd name="T0" fmla="*/ 164 w 168"/>
              <a:gd name="T1" fmla="*/ 64 h 167"/>
              <a:gd name="T2" fmla="*/ 156 w 168"/>
              <a:gd name="T3" fmla="*/ 61 h 167"/>
              <a:gd name="T4" fmla="*/ 107 w 168"/>
              <a:gd name="T5" fmla="*/ 61 h 167"/>
              <a:gd name="T6" fmla="*/ 107 w 168"/>
              <a:gd name="T7" fmla="*/ 11 h 167"/>
              <a:gd name="T8" fmla="*/ 104 w 168"/>
              <a:gd name="T9" fmla="*/ 3 h 167"/>
              <a:gd name="T10" fmla="*/ 95 w 168"/>
              <a:gd name="T11" fmla="*/ 0 h 167"/>
              <a:gd name="T12" fmla="*/ 73 w 168"/>
              <a:gd name="T13" fmla="*/ 0 h 167"/>
              <a:gd name="T14" fmla="*/ 64 w 168"/>
              <a:gd name="T15" fmla="*/ 3 h 167"/>
              <a:gd name="T16" fmla="*/ 61 w 168"/>
              <a:gd name="T17" fmla="*/ 11 h 167"/>
              <a:gd name="T18" fmla="*/ 61 w 168"/>
              <a:gd name="T19" fmla="*/ 61 h 167"/>
              <a:gd name="T20" fmla="*/ 12 w 168"/>
              <a:gd name="T21" fmla="*/ 61 h 167"/>
              <a:gd name="T22" fmla="*/ 4 w 168"/>
              <a:gd name="T23" fmla="*/ 64 h 167"/>
              <a:gd name="T24" fmla="*/ 0 w 168"/>
              <a:gd name="T25" fmla="*/ 72 h 167"/>
              <a:gd name="T26" fmla="*/ 0 w 168"/>
              <a:gd name="T27" fmla="*/ 95 h 167"/>
              <a:gd name="T28" fmla="*/ 4 w 168"/>
              <a:gd name="T29" fmla="*/ 103 h 167"/>
              <a:gd name="T30" fmla="*/ 12 w 168"/>
              <a:gd name="T31" fmla="*/ 106 h 167"/>
              <a:gd name="T32" fmla="*/ 61 w 168"/>
              <a:gd name="T33" fmla="*/ 106 h 167"/>
              <a:gd name="T34" fmla="*/ 61 w 168"/>
              <a:gd name="T35" fmla="*/ 156 h 167"/>
              <a:gd name="T36" fmla="*/ 64 w 168"/>
              <a:gd name="T37" fmla="*/ 164 h 167"/>
              <a:gd name="T38" fmla="*/ 73 w 168"/>
              <a:gd name="T39" fmla="*/ 167 h 167"/>
              <a:gd name="T40" fmla="*/ 95 w 168"/>
              <a:gd name="T41" fmla="*/ 167 h 167"/>
              <a:gd name="T42" fmla="*/ 104 w 168"/>
              <a:gd name="T43" fmla="*/ 164 h 167"/>
              <a:gd name="T44" fmla="*/ 107 w 168"/>
              <a:gd name="T45" fmla="*/ 156 h 167"/>
              <a:gd name="T46" fmla="*/ 107 w 168"/>
              <a:gd name="T47" fmla="*/ 106 h 167"/>
              <a:gd name="T48" fmla="*/ 156 w 168"/>
              <a:gd name="T49" fmla="*/ 106 h 167"/>
              <a:gd name="T50" fmla="*/ 164 w 168"/>
              <a:gd name="T51" fmla="*/ 103 h 167"/>
              <a:gd name="T52" fmla="*/ 168 w 168"/>
              <a:gd name="T53" fmla="*/ 95 h 167"/>
              <a:gd name="T54" fmla="*/ 168 w 168"/>
              <a:gd name="T55" fmla="*/ 72 h 167"/>
              <a:gd name="T56" fmla="*/ 164 w 168"/>
              <a:gd name="T57" fmla="*/ 64 h 167"/>
              <a:gd name="T58" fmla="*/ 164 w 168"/>
              <a:gd name="T59" fmla="*/ 64 h 167"/>
              <a:gd name="T60" fmla="*/ 164 w 168"/>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167">
                <a:moveTo>
                  <a:pt x="164" y="64"/>
                </a:moveTo>
                <a:cubicBezTo>
                  <a:pt x="162" y="62"/>
                  <a:pt x="160" y="61"/>
                  <a:pt x="156" y="61"/>
                </a:cubicBezTo>
                <a:cubicBezTo>
                  <a:pt x="107" y="61"/>
                  <a:pt x="107" y="61"/>
                  <a:pt x="107" y="61"/>
                </a:cubicBezTo>
                <a:cubicBezTo>
                  <a:pt x="107" y="11"/>
                  <a:pt x="107" y="11"/>
                  <a:pt x="107" y="11"/>
                </a:cubicBezTo>
                <a:cubicBezTo>
                  <a:pt x="107" y="8"/>
                  <a:pt x="106" y="5"/>
                  <a:pt x="104" y="3"/>
                </a:cubicBezTo>
                <a:cubicBezTo>
                  <a:pt x="101" y="1"/>
                  <a:pt x="99" y="0"/>
                  <a:pt x="95" y="0"/>
                </a:cubicBezTo>
                <a:cubicBezTo>
                  <a:pt x="73" y="0"/>
                  <a:pt x="73" y="0"/>
                  <a:pt x="73" y="0"/>
                </a:cubicBezTo>
                <a:cubicBezTo>
                  <a:pt x="69" y="0"/>
                  <a:pt x="67" y="1"/>
                  <a:pt x="64" y="3"/>
                </a:cubicBezTo>
                <a:cubicBezTo>
                  <a:pt x="62" y="5"/>
                  <a:pt x="61" y="8"/>
                  <a:pt x="61" y="11"/>
                </a:cubicBezTo>
                <a:cubicBezTo>
                  <a:pt x="61" y="61"/>
                  <a:pt x="61" y="61"/>
                  <a:pt x="61" y="61"/>
                </a:cubicBezTo>
                <a:cubicBezTo>
                  <a:pt x="12" y="61"/>
                  <a:pt x="12" y="61"/>
                  <a:pt x="12" y="61"/>
                </a:cubicBezTo>
                <a:cubicBezTo>
                  <a:pt x="8" y="61"/>
                  <a:pt x="6" y="62"/>
                  <a:pt x="4" y="64"/>
                </a:cubicBezTo>
                <a:cubicBezTo>
                  <a:pt x="1" y="66"/>
                  <a:pt x="0" y="69"/>
                  <a:pt x="0" y="72"/>
                </a:cubicBezTo>
                <a:cubicBezTo>
                  <a:pt x="0" y="95"/>
                  <a:pt x="0" y="95"/>
                  <a:pt x="0" y="95"/>
                </a:cubicBezTo>
                <a:cubicBezTo>
                  <a:pt x="0" y="98"/>
                  <a:pt x="1" y="101"/>
                  <a:pt x="4" y="103"/>
                </a:cubicBezTo>
                <a:cubicBezTo>
                  <a:pt x="6" y="105"/>
                  <a:pt x="8" y="106"/>
                  <a:pt x="12" y="106"/>
                </a:cubicBezTo>
                <a:cubicBezTo>
                  <a:pt x="61" y="106"/>
                  <a:pt x="61" y="106"/>
                  <a:pt x="61" y="106"/>
                </a:cubicBezTo>
                <a:cubicBezTo>
                  <a:pt x="61" y="156"/>
                  <a:pt x="61" y="156"/>
                  <a:pt x="61" y="156"/>
                </a:cubicBezTo>
                <a:cubicBezTo>
                  <a:pt x="61" y="159"/>
                  <a:pt x="62" y="162"/>
                  <a:pt x="64" y="164"/>
                </a:cubicBezTo>
                <a:cubicBezTo>
                  <a:pt x="67" y="166"/>
                  <a:pt x="69" y="167"/>
                  <a:pt x="73" y="167"/>
                </a:cubicBezTo>
                <a:cubicBezTo>
                  <a:pt x="95" y="167"/>
                  <a:pt x="95" y="167"/>
                  <a:pt x="95" y="167"/>
                </a:cubicBezTo>
                <a:cubicBezTo>
                  <a:pt x="99" y="167"/>
                  <a:pt x="101" y="166"/>
                  <a:pt x="104" y="164"/>
                </a:cubicBezTo>
                <a:cubicBezTo>
                  <a:pt x="106" y="162"/>
                  <a:pt x="107" y="159"/>
                  <a:pt x="107" y="156"/>
                </a:cubicBezTo>
                <a:cubicBezTo>
                  <a:pt x="107" y="106"/>
                  <a:pt x="107" y="106"/>
                  <a:pt x="107" y="106"/>
                </a:cubicBezTo>
                <a:cubicBezTo>
                  <a:pt x="156" y="106"/>
                  <a:pt x="156" y="106"/>
                  <a:pt x="156" y="106"/>
                </a:cubicBezTo>
                <a:cubicBezTo>
                  <a:pt x="160" y="106"/>
                  <a:pt x="162" y="105"/>
                  <a:pt x="164" y="103"/>
                </a:cubicBezTo>
                <a:cubicBezTo>
                  <a:pt x="167" y="101"/>
                  <a:pt x="168" y="98"/>
                  <a:pt x="168" y="95"/>
                </a:cubicBezTo>
                <a:cubicBezTo>
                  <a:pt x="168" y="72"/>
                  <a:pt x="168" y="72"/>
                  <a:pt x="168" y="72"/>
                </a:cubicBezTo>
                <a:cubicBezTo>
                  <a:pt x="168" y="69"/>
                  <a:pt x="167" y="66"/>
                  <a:pt x="164" y="64"/>
                </a:cubicBezTo>
                <a:close/>
                <a:moveTo>
                  <a:pt x="164" y="64"/>
                </a:moveTo>
                <a:cubicBezTo>
                  <a:pt x="164" y="64"/>
                  <a:pt x="164" y="64"/>
                  <a:pt x="164" y="6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76" name="Freeform 318"/>
          <p:cNvSpPr>
            <a:spLocks noEditPoints="1"/>
          </p:cNvSpPr>
          <p:nvPr/>
        </p:nvSpPr>
        <p:spPr bwMode="auto">
          <a:xfrm>
            <a:off x="3233739" y="3921127"/>
            <a:ext cx="185738" cy="185738"/>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5 h 189"/>
              <a:gd name="T12" fmla="*/ 13 w 189"/>
              <a:gd name="T13" fmla="*/ 142 h 189"/>
              <a:gd name="T14" fmla="*/ 47 w 189"/>
              <a:gd name="T15" fmla="*/ 176 h 189"/>
              <a:gd name="T16" fmla="*/ 95 w 189"/>
              <a:gd name="T17" fmla="*/ 189 h 189"/>
              <a:gd name="T18" fmla="*/ 142 w 189"/>
              <a:gd name="T19" fmla="*/ 176 h 189"/>
              <a:gd name="T20" fmla="*/ 177 w 189"/>
              <a:gd name="T21" fmla="*/ 142 h 189"/>
              <a:gd name="T22" fmla="*/ 189 w 189"/>
              <a:gd name="T23" fmla="*/ 95 h 189"/>
              <a:gd name="T24" fmla="*/ 177 w 189"/>
              <a:gd name="T25" fmla="*/ 47 h 189"/>
              <a:gd name="T26" fmla="*/ 150 w 189"/>
              <a:gd name="T27" fmla="*/ 102 h 189"/>
              <a:gd name="T28" fmla="*/ 148 w 189"/>
              <a:gd name="T29" fmla="*/ 108 h 189"/>
              <a:gd name="T30" fmla="*/ 142 w 189"/>
              <a:gd name="T31" fmla="*/ 110 h 189"/>
              <a:gd name="T32" fmla="*/ 111 w 189"/>
              <a:gd name="T33" fmla="*/ 110 h 189"/>
              <a:gd name="T34" fmla="*/ 111 w 189"/>
              <a:gd name="T35" fmla="*/ 142 h 189"/>
              <a:gd name="T36" fmla="*/ 108 w 189"/>
              <a:gd name="T37" fmla="*/ 147 h 189"/>
              <a:gd name="T38" fmla="*/ 103 w 189"/>
              <a:gd name="T39" fmla="*/ 150 h 189"/>
              <a:gd name="T40" fmla="*/ 87 w 189"/>
              <a:gd name="T41" fmla="*/ 150 h 189"/>
              <a:gd name="T42" fmla="*/ 81 w 189"/>
              <a:gd name="T43" fmla="*/ 147 h 189"/>
              <a:gd name="T44" fmla="*/ 79 w 189"/>
              <a:gd name="T45" fmla="*/ 142 h 189"/>
              <a:gd name="T46" fmla="*/ 79 w 189"/>
              <a:gd name="T47" fmla="*/ 110 h 189"/>
              <a:gd name="T48" fmla="*/ 47 w 189"/>
              <a:gd name="T49" fmla="*/ 110 h 189"/>
              <a:gd name="T50" fmla="*/ 42 w 189"/>
              <a:gd name="T51" fmla="*/ 108 h 189"/>
              <a:gd name="T52" fmla="*/ 40 w 189"/>
              <a:gd name="T53" fmla="*/ 102 h 189"/>
              <a:gd name="T54" fmla="*/ 40 w 189"/>
              <a:gd name="T55" fmla="*/ 87 h 189"/>
              <a:gd name="T56" fmla="*/ 42 w 189"/>
              <a:gd name="T57" fmla="*/ 81 h 189"/>
              <a:gd name="T58" fmla="*/ 47 w 189"/>
              <a:gd name="T59" fmla="*/ 79 h 189"/>
              <a:gd name="T60" fmla="*/ 79 w 189"/>
              <a:gd name="T61" fmla="*/ 79 h 189"/>
              <a:gd name="T62" fmla="*/ 79 w 189"/>
              <a:gd name="T63" fmla="*/ 47 h 189"/>
              <a:gd name="T64" fmla="*/ 81 w 189"/>
              <a:gd name="T65" fmla="*/ 42 h 189"/>
              <a:gd name="T66" fmla="*/ 87 w 189"/>
              <a:gd name="T67" fmla="*/ 39 h 189"/>
              <a:gd name="T68" fmla="*/ 103 w 189"/>
              <a:gd name="T69" fmla="*/ 39 h 189"/>
              <a:gd name="T70" fmla="*/ 108 w 189"/>
              <a:gd name="T71" fmla="*/ 42 h 189"/>
              <a:gd name="T72" fmla="*/ 111 w 189"/>
              <a:gd name="T73" fmla="*/ 47 h 189"/>
              <a:gd name="T74" fmla="*/ 111 w 189"/>
              <a:gd name="T75" fmla="*/ 79 h 189"/>
              <a:gd name="T76" fmla="*/ 142 w 189"/>
              <a:gd name="T77" fmla="*/ 79 h 189"/>
              <a:gd name="T78" fmla="*/ 148 w 189"/>
              <a:gd name="T79" fmla="*/ 81 h 189"/>
              <a:gd name="T80" fmla="*/ 150 w 189"/>
              <a:gd name="T81" fmla="*/ 87 h 189"/>
              <a:gd name="T82" fmla="*/ 150 w 189"/>
              <a:gd name="T83" fmla="*/ 102 h 189"/>
              <a:gd name="T84" fmla="*/ 150 w 189"/>
              <a:gd name="T85" fmla="*/ 102 h 189"/>
              <a:gd name="T86" fmla="*/ 150 w 189"/>
              <a:gd name="T8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89">
                <a:moveTo>
                  <a:pt x="177" y="47"/>
                </a:moveTo>
                <a:cubicBezTo>
                  <a:pt x="168" y="32"/>
                  <a:pt x="157" y="21"/>
                  <a:pt x="142" y="13"/>
                </a:cubicBezTo>
                <a:cubicBezTo>
                  <a:pt x="128" y="4"/>
                  <a:pt x="112" y="0"/>
                  <a:pt x="95" y="0"/>
                </a:cubicBezTo>
                <a:cubicBezTo>
                  <a:pt x="78" y="0"/>
                  <a:pt x="62" y="4"/>
                  <a:pt x="47" y="13"/>
                </a:cubicBezTo>
                <a:cubicBezTo>
                  <a:pt x="33" y="21"/>
                  <a:pt x="21" y="32"/>
                  <a:pt x="13" y="47"/>
                </a:cubicBezTo>
                <a:cubicBezTo>
                  <a:pt x="4" y="61"/>
                  <a:pt x="0" y="77"/>
                  <a:pt x="0" y="95"/>
                </a:cubicBezTo>
                <a:cubicBezTo>
                  <a:pt x="0" y="112"/>
                  <a:pt x="4" y="128"/>
                  <a:pt x="13" y="142"/>
                </a:cubicBezTo>
                <a:cubicBezTo>
                  <a:pt x="21" y="157"/>
                  <a:pt x="33" y="168"/>
                  <a:pt x="47" y="176"/>
                </a:cubicBezTo>
                <a:cubicBezTo>
                  <a:pt x="62" y="185"/>
                  <a:pt x="78" y="189"/>
                  <a:pt x="95" y="189"/>
                </a:cubicBezTo>
                <a:cubicBezTo>
                  <a:pt x="112" y="189"/>
                  <a:pt x="128" y="185"/>
                  <a:pt x="142" y="176"/>
                </a:cubicBezTo>
                <a:cubicBezTo>
                  <a:pt x="157" y="168"/>
                  <a:pt x="168" y="157"/>
                  <a:pt x="177" y="142"/>
                </a:cubicBezTo>
                <a:cubicBezTo>
                  <a:pt x="185" y="128"/>
                  <a:pt x="189" y="112"/>
                  <a:pt x="189" y="95"/>
                </a:cubicBezTo>
                <a:cubicBezTo>
                  <a:pt x="189" y="77"/>
                  <a:pt x="185" y="61"/>
                  <a:pt x="177" y="47"/>
                </a:cubicBezTo>
                <a:close/>
                <a:moveTo>
                  <a:pt x="150" y="102"/>
                </a:moveTo>
                <a:cubicBezTo>
                  <a:pt x="150" y="105"/>
                  <a:pt x="149" y="106"/>
                  <a:pt x="148" y="108"/>
                </a:cubicBezTo>
                <a:cubicBezTo>
                  <a:pt x="146" y="110"/>
                  <a:pt x="144" y="110"/>
                  <a:pt x="142" y="110"/>
                </a:cubicBezTo>
                <a:cubicBezTo>
                  <a:pt x="111" y="110"/>
                  <a:pt x="111" y="110"/>
                  <a:pt x="111" y="110"/>
                </a:cubicBezTo>
                <a:cubicBezTo>
                  <a:pt x="111" y="142"/>
                  <a:pt x="111" y="142"/>
                  <a:pt x="111" y="142"/>
                </a:cubicBezTo>
                <a:cubicBezTo>
                  <a:pt x="111" y="144"/>
                  <a:pt x="110" y="146"/>
                  <a:pt x="108" y="147"/>
                </a:cubicBezTo>
                <a:cubicBezTo>
                  <a:pt x="107" y="149"/>
                  <a:pt x="105" y="150"/>
                  <a:pt x="103" y="150"/>
                </a:cubicBezTo>
                <a:cubicBezTo>
                  <a:pt x="87" y="150"/>
                  <a:pt x="87" y="150"/>
                  <a:pt x="87" y="150"/>
                </a:cubicBezTo>
                <a:cubicBezTo>
                  <a:pt x="85" y="150"/>
                  <a:pt x="83" y="149"/>
                  <a:pt x="81" y="147"/>
                </a:cubicBezTo>
                <a:cubicBezTo>
                  <a:pt x="80" y="146"/>
                  <a:pt x="79" y="144"/>
                  <a:pt x="79" y="142"/>
                </a:cubicBezTo>
                <a:cubicBezTo>
                  <a:pt x="79" y="110"/>
                  <a:pt x="79" y="110"/>
                  <a:pt x="79" y="110"/>
                </a:cubicBezTo>
                <a:cubicBezTo>
                  <a:pt x="47" y="110"/>
                  <a:pt x="47" y="110"/>
                  <a:pt x="47" y="110"/>
                </a:cubicBezTo>
                <a:cubicBezTo>
                  <a:pt x="45" y="110"/>
                  <a:pt x="43" y="110"/>
                  <a:pt x="42" y="108"/>
                </a:cubicBezTo>
                <a:cubicBezTo>
                  <a:pt x="40" y="106"/>
                  <a:pt x="40" y="105"/>
                  <a:pt x="40" y="102"/>
                </a:cubicBezTo>
                <a:cubicBezTo>
                  <a:pt x="40" y="87"/>
                  <a:pt x="40" y="87"/>
                  <a:pt x="40" y="87"/>
                </a:cubicBezTo>
                <a:cubicBezTo>
                  <a:pt x="40" y="84"/>
                  <a:pt x="40" y="83"/>
                  <a:pt x="42" y="81"/>
                </a:cubicBezTo>
                <a:cubicBezTo>
                  <a:pt x="43" y="80"/>
                  <a:pt x="45" y="79"/>
                  <a:pt x="47" y="79"/>
                </a:cubicBezTo>
                <a:cubicBezTo>
                  <a:pt x="79" y="79"/>
                  <a:pt x="79" y="79"/>
                  <a:pt x="79" y="79"/>
                </a:cubicBezTo>
                <a:cubicBezTo>
                  <a:pt x="79" y="47"/>
                  <a:pt x="79" y="47"/>
                  <a:pt x="79" y="47"/>
                </a:cubicBezTo>
                <a:cubicBezTo>
                  <a:pt x="79" y="45"/>
                  <a:pt x="80" y="43"/>
                  <a:pt x="81" y="42"/>
                </a:cubicBezTo>
                <a:cubicBezTo>
                  <a:pt x="83" y="40"/>
                  <a:pt x="85" y="39"/>
                  <a:pt x="87" y="39"/>
                </a:cubicBezTo>
                <a:cubicBezTo>
                  <a:pt x="103" y="39"/>
                  <a:pt x="103" y="39"/>
                  <a:pt x="103" y="39"/>
                </a:cubicBezTo>
                <a:cubicBezTo>
                  <a:pt x="105" y="39"/>
                  <a:pt x="107" y="40"/>
                  <a:pt x="108" y="42"/>
                </a:cubicBezTo>
                <a:cubicBezTo>
                  <a:pt x="110" y="43"/>
                  <a:pt x="111" y="45"/>
                  <a:pt x="111" y="47"/>
                </a:cubicBezTo>
                <a:cubicBezTo>
                  <a:pt x="111" y="79"/>
                  <a:pt x="111" y="79"/>
                  <a:pt x="111" y="79"/>
                </a:cubicBezTo>
                <a:cubicBezTo>
                  <a:pt x="142" y="79"/>
                  <a:pt x="142" y="79"/>
                  <a:pt x="142" y="79"/>
                </a:cubicBezTo>
                <a:cubicBezTo>
                  <a:pt x="144" y="79"/>
                  <a:pt x="146" y="80"/>
                  <a:pt x="148" y="81"/>
                </a:cubicBezTo>
                <a:cubicBezTo>
                  <a:pt x="149" y="83"/>
                  <a:pt x="150" y="84"/>
                  <a:pt x="150" y="87"/>
                </a:cubicBezTo>
                <a:lnTo>
                  <a:pt x="150" y="102"/>
                </a:lnTo>
                <a:close/>
                <a:moveTo>
                  <a:pt x="150" y="102"/>
                </a:moveTo>
                <a:cubicBezTo>
                  <a:pt x="150" y="102"/>
                  <a:pt x="150" y="102"/>
                  <a:pt x="150" y="10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77" name="Freeform 319"/>
          <p:cNvSpPr>
            <a:spLocks noEditPoints="1"/>
          </p:cNvSpPr>
          <p:nvPr/>
        </p:nvSpPr>
        <p:spPr bwMode="auto">
          <a:xfrm>
            <a:off x="3511552" y="3917952"/>
            <a:ext cx="185738" cy="185738"/>
          </a:xfrm>
          <a:custGeom>
            <a:avLst/>
            <a:gdLst>
              <a:gd name="T0" fmla="*/ 179 w 189"/>
              <a:gd name="T1" fmla="*/ 11 h 190"/>
              <a:gd name="T2" fmla="*/ 154 w 189"/>
              <a:gd name="T3" fmla="*/ 0 h 190"/>
              <a:gd name="T4" fmla="*/ 35 w 189"/>
              <a:gd name="T5" fmla="*/ 0 h 190"/>
              <a:gd name="T6" fmla="*/ 10 w 189"/>
              <a:gd name="T7" fmla="*/ 11 h 190"/>
              <a:gd name="T8" fmla="*/ 0 w 189"/>
              <a:gd name="T9" fmla="*/ 36 h 190"/>
              <a:gd name="T10" fmla="*/ 0 w 189"/>
              <a:gd name="T11" fmla="*/ 154 h 190"/>
              <a:gd name="T12" fmla="*/ 10 w 189"/>
              <a:gd name="T13" fmla="*/ 179 h 190"/>
              <a:gd name="T14" fmla="*/ 35 w 189"/>
              <a:gd name="T15" fmla="*/ 190 h 190"/>
              <a:gd name="T16" fmla="*/ 154 w 189"/>
              <a:gd name="T17" fmla="*/ 190 h 190"/>
              <a:gd name="T18" fmla="*/ 179 w 189"/>
              <a:gd name="T19" fmla="*/ 179 h 190"/>
              <a:gd name="T20" fmla="*/ 189 w 189"/>
              <a:gd name="T21" fmla="*/ 154 h 190"/>
              <a:gd name="T22" fmla="*/ 189 w 189"/>
              <a:gd name="T23" fmla="*/ 36 h 190"/>
              <a:gd name="T24" fmla="*/ 179 w 189"/>
              <a:gd name="T25" fmla="*/ 11 h 190"/>
              <a:gd name="T26" fmla="*/ 158 w 189"/>
              <a:gd name="T27" fmla="*/ 103 h 190"/>
              <a:gd name="T28" fmla="*/ 155 w 189"/>
              <a:gd name="T29" fmla="*/ 109 h 190"/>
              <a:gd name="T30" fmla="*/ 150 w 189"/>
              <a:gd name="T31" fmla="*/ 111 h 190"/>
              <a:gd name="T32" fmla="*/ 110 w 189"/>
              <a:gd name="T33" fmla="*/ 111 h 190"/>
              <a:gd name="T34" fmla="*/ 110 w 189"/>
              <a:gd name="T35" fmla="*/ 150 h 190"/>
              <a:gd name="T36" fmla="*/ 108 w 189"/>
              <a:gd name="T37" fmla="*/ 156 h 190"/>
              <a:gd name="T38" fmla="*/ 103 w 189"/>
              <a:gd name="T39" fmla="*/ 158 h 190"/>
              <a:gd name="T40" fmla="*/ 87 w 189"/>
              <a:gd name="T41" fmla="*/ 158 h 190"/>
              <a:gd name="T42" fmla="*/ 81 w 189"/>
              <a:gd name="T43" fmla="*/ 156 h 190"/>
              <a:gd name="T44" fmla="*/ 79 w 189"/>
              <a:gd name="T45" fmla="*/ 150 h 190"/>
              <a:gd name="T46" fmla="*/ 79 w 189"/>
              <a:gd name="T47" fmla="*/ 111 h 190"/>
              <a:gd name="T48" fmla="*/ 39 w 189"/>
              <a:gd name="T49" fmla="*/ 111 h 190"/>
              <a:gd name="T50" fmla="*/ 34 w 189"/>
              <a:gd name="T51" fmla="*/ 109 h 190"/>
              <a:gd name="T52" fmla="*/ 32 w 189"/>
              <a:gd name="T53" fmla="*/ 103 h 190"/>
              <a:gd name="T54" fmla="*/ 32 w 189"/>
              <a:gd name="T55" fmla="*/ 87 h 190"/>
              <a:gd name="T56" fmla="*/ 34 w 189"/>
              <a:gd name="T57" fmla="*/ 82 h 190"/>
              <a:gd name="T58" fmla="*/ 39 w 189"/>
              <a:gd name="T59" fmla="*/ 79 h 190"/>
              <a:gd name="T60" fmla="*/ 79 w 189"/>
              <a:gd name="T61" fmla="*/ 79 h 190"/>
              <a:gd name="T62" fmla="*/ 79 w 189"/>
              <a:gd name="T63" fmla="*/ 40 h 190"/>
              <a:gd name="T64" fmla="*/ 81 w 189"/>
              <a:gd name="T65" fmla="*/ 34 h 190"/>
              <a:gd name="T66" fmla="*/ 87 w 189"/>
              <a:gd name="T67" fmla="*/ 32 h 190"/>
              <a:gd name="T68" fmla="*/ 103 w 189"/>
              <a:gd name="T69" fmla="*/ 32 h 190"/>
              <a:gd name="T70" fmla="*/ 108 w 189"/>
              <a:gd name="T71" fmla="*/ 34 h 190"/>
              <a:gd name="T72" fmla="*/ 110 w 189"/>
              <a:gd name="T73" fmla="*/ 40 h 190"/>
              <a:gd name="T74" fmla="*/ 110 w 189"/>
              <a:gd name="T75" fmla="*/ 79 h 190"/>
              <a:gd name="T76" fmla="*/ 150 w 189"/>
              <a:gd name="T77" fmla="*/ 79 h 190"/>
              <a:gd name="T78" fmla="*/ 155 w 189"/>
              <a:gd name="T79" fmla="*/ 82 h 190"/>
              <a:gd name="T80" fmla="*/ 158 w 189"/>
              <a:gd name="T81" fmla="*/ 87 h 190"/>
              <a:gd name="T82" fmla="*/ 158 w 189"/>
              <a:gd name="T83" fmla="*/ 103 h 190"/>
              <a:gd name="T84" fmla="*/ 158 w 189"/>
              <a:gd name="T85" fmla="*/ 103 h 190"/>
              <a:gd name="T86" fmla="*/ 158 w 189"/>
              <a:gd name="T87" fmla="*/ 10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90">
                <a:moveTo>
                  <a:pt x="179" y="11"/>
                </a:moveTo>
                <a:cubicBezTo>
                  <a:pt x="172" y="4"/>
                  <a:pt x="164" y="0"/>
                  <a:pt x="154" y="0"/>
                </a:cubicBezTo>
                <a:cubicBezTo>
                  <a:pt x="35" y="0"/>
                  <a:pt x="35" y="0"/>
                  <a:pt x="35" y="0"/>
                </a:cubicBezTo>
                <a:cubicBezTo>
                  <a:pt x="26" y="0"/>
                  <a:pt x="17" y="4"/>
                  <a:pt x="10" y="11"/>
                </a:cubicBezTo>
                <a:cubicBezTo>
                  <a:pt x="3" y="18"/>
                  <a:pt x="0" y="26"/>
                  <a:pt x="0" y="36"/>
                </a:cubicBezTo>
                <a:cubicBezTo>
                  <a:pt x="0" y="154"/>
                  <a:pt x="0" y="154"/>
                  <a:pt x="0" y="154"/>
                </a:cubicBezTo>
                <a:cubicBezTo>
                  <a:pt x="0" y="164"/>
                  <a:pt x="3" y="172"/>
                  <a:pt x="10" y="179"/>
                </a:cubicBezTo>
                <a:cubicBezTo>
                  <a:pt x="17" y="186"/>
                  <a:pt x="26" y="190"/>
                  <a:pt x="35" y="190"/>
                </a:cubicBezTo>
                <a:cubicBezTo>
                  <a:pt x="154" y="190"/>
                  <a:pt x="154" y="190"/>
                  <a:pt x="154" y="190"/>
                </a:cubicBezTo>
                <a:cubicBezTo>
                  <a:pt x="164" y="190"/>
                  <a:pt x="172" y="186"/>
                  <a:pt x="179" y="179"/>
                </a:cubicBezTo>
                <a:cubicBezTo>
                  <a:pt x="186" y="172"/>
                  <a:pt x="189" y="164"/>
                  <a:pt x="189" y="154"/>
                </a:cubicBezTo>
                <a:cubicBezTo>
                  <a:pt x="189" y="36"/>
                  <a:pt x="189" y="36"/>
                  <a:pt x="189" y="36"/>
                </a:cubicBezTo>
                <a:cubicBezTo>
                  <a:pt x="189" y="26"/>
                  <a:pt x="186" y="18"/>
                  <a:pt x="179" y="11"/>
                </a:cubicBezTo>
                <a:close/>
                <a:moveTo>
                  <a:pt x="158" y="103"/>
                </a:moveTo>
                <a:cubicBezTo>
                  <a:pt x="158" y="105"/>
                  <a:pt x="157" y="107"/>
                  <a:pt x="155" y="109"/>
                </a:cubicBezTo>
                <a:cubicBezTo>
                  <a:pt x="154" y="110"/>
                  <a:pt x="152" y="111"/>
                  <a:pt x="150" y="111"/>
                </a:cubicBezTo>
                <a:cubicBezTo>
                  <a:pt x="110" y="111"/>
                  <a:pt x="110" y="111"/>
                  <a:pt x="110" y="111"/>
                </a:cubicBezTo>
                <a:cubicBezTo>
                  <a:pt x="110" y="150"/>
                  <a:pt x="110" y="150"/>
                  <a:pt x="110" y="150"/>
                </a:cubicBezTo>
                <a:cubicBezTo>
                  <a:pt x="110" y="152"/>
                  <a:pt x="110" y="154"/>
                  <a:pt x="108" y="156"/>
                </a:cubicBezTo>
                <a:cubicBezTo>
                  <a:pt x="107" y="157"/>
                  <a:pt x="105" y="158"/>
                  <a:pt x="103" y="158"/>
                </a:cubicBezTo>
                <a:cubicBezTo>
                  <a:pt x="87" y="158"/>
                  <a:pt x="87" y="158"/>
                  <a:pt x="87" y="158"/>
                </a:cubicBezTo>
                <a:cubicBezTo>
                  <a:pt x="85" y="158"/>
                  <a:pt x="83" y="157"/>
                  <a:pt x="81" y="156"/>
                </a:cubicBezTo>
                <a:cubicBezTo>
                  <a:pt x="80" y="154"/>
                  <a:pt x="79" y="152"/>
                  <a:pt x="79" y="150"/>
                </a:cubicBezTo>
                <a:cubicBezTo>
                  <a:pt x="79" y="111"/>
                  <a:pt x="79" y="111"/>
                  <a:pt x="79" y="111"/>
                </a:cubicBezTo>
                <a:cubicBezTo>
                  <a:pt x="39" y="111"/>
                  <a:pt x="39" y="111"/>
                  <a:pt x="39" y="111"/>
                </a:cubicBezTo>
                <a:cubicBezTo>
                  <a:pt x="37" y="111"/>
                  <a:pt x="35" y="110"/>
                  <a:pt x="34" y="109"/>
                </a:cubicBezTo>
                <a:cubicBezTo>
                  <a:pt x="32" y="107"/>
                  <a:pt x="32" y="105"/>
                  <a:pt x="32" y="103"/>
                </a:cubicBezTo>
                <a:cubicBezTo>
                  <a:pt x="32" y="87"/>
                  <a:pt x="32" y="87"/>
                  <a:pt x="32" y="87"/>
                </a:cubicBezTo>
                <a:cubicBezTo>
                  <a:pt x="32" y="85"/>
                  <a:pt x="32" y="83"/>
                  <a:pt x="34" y="82"/>
                </a:cubicBezTo>
                <a:cubicBezTo>
                  <a:pt x="35" y="80"/>
                  <a:pt x="37" y="79"/>
                  <a:pt x="39" y="79"/>
                </a:cubicBezTo>
                <a:cubicBezTo>
                  <a:pt x="79" y="79"/>
                  <a:pt x="79" y="79"/>
                  <a:pt x="79" y="79"/>
                </a:cubicBezTo>
                <a:cubicBezTo>
                  <a:pt x="79" y="40"/>
                  <a:pt x="79" y="40"/>
                  <a:pt x="79" y="40"/>
                </a:cubicBezTo>
                <a:cubicBezTo>
                  <a:pt x="79" y="38"/>
                  <a:pt x="80" y="36"/>
                  <a:pt x="81" y="34"/>
                </a:cubicBezTo>
                <a:cubicBezTo>
                  <a:pt x="83" y="33"/>
                  <a:pt x="85" y="32"/>
                  <a:pt x="87" y="32"/>
                </a:cubicBezTo>
                <a:cubicBezTo>
                  <a:pt x="103" y="32"/>
                  <a:pt x="103" y="32"/>
                  <a:pt x="103" y="32"/>
                </a:cubicBezTo>
                <a:cubicBezTo>
                  <a:pt x="105" y="32"/>
                  <a:pt x="107" y="33"/>
                  <a:pt x="108" y="34"/>
                </a:cubicBezTo>
                <a:cubicBezTo>
                  <a:pt x="110" y="36"/>
                  <a:pt x="110" y="38"/>
                  <a:pt x="110" y="40"/>
                </a:cubicBezTo>
                <a:cubicBezTo>
                  <a:pt x="110" y="79"/>
                  <a:pt x="110" y="79"/>
                  <a:pt x="110" y="79"/>
                </a:cubicBezTo>
                <a:cubicBezTo>
                  <a:pt x="150" y="79"/>
                  <a:pt x="150" y="79"/>
                  <a:pt x="150" y="79"/>
                </a:cubicBezTo>
                <a:cubicBezTo>
                  <a:pt x="152" y="79"/>
                  <a:pt x="154" y="80"/>
                  <a:pt x="155" y="82"/>
                </a:cubicBezTo>
                <a:cubicBezTo>
                  <a:pt x="157" y="83"/>
                  <a:pt x="158" y="85"/>
                  <a:pt x="158" y="87"/>
                </a:cubicBezTo>
                <a:lnTo>
                  <a:pt x="158" y="103"/>
                </a:lnTo>
                <a:close/>
                <a:moveTo>
                  <a:pt x="158" y="103"/>
                </a:moveTo>
                <a:cubicBezTo>
                  <a:pt x="158" y="103"/>
                  <a:pt x="158" y="103"/>
                  <a:pt x="158" y="10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78" name="Freeform 320"/>
          <p:cNvSpPr>
            <a:spLocks noEditPoints="1"/>
          </p:cNvSpPr>
          <p:nvPr/>
        </p:nvSpPr>
        <p:spPr bwMode="auto">
          <a:xfrm>
            <a:off x="2374902" y="3921127"/>
            <a:ext cx="203200" cy="204788"/>
          </a:xfrm>
          <a:custGeom>
            <a:avLst/>
            <a:gdLst>
              <a:gd name="T0" fmla="*/ 194 w 208"/>
              <a:gd name="T1" fmla="*/ 52 h 208"/>
              <a:gd name="T2" fmla="*/ 156 w 208"/>
              <a:gd name="T3" fmla="*/ 14 h 208"/>
              <a:gd name="T4" fmla="*/ 104 w 208"/>
              <a:gd name="T5" fmla="*/ 0 h 208"/>
              <a:gd name="T6" fmla="*/ 51 w 208"/>
              <a:gd name="T7" fmla="*/ 14 h 208"/>
              <a:gd name="T8" fmla="*/ 14 w 208"/>
              <a:gd name="T9" fmla="*/ 52 h 208"/>
              <a:gd name="T10" fmla="*/ 0 w 208"/>
              <a:gd name="T11" fmla="*/ 104 h 208"/>
              <a:gd name="T12" fmla="*/ 14 w 208"/>
              <a:gd name="T13" fmla="*/ 156 h 208"/>
              <a:gd name="T14" fmla="*/ 51 w 208"/>
              <a:gd name="T15" fmla="*/ 194 h 208"/>
              <a:gd name="T16" fmla="*/ 104 w 208"/>
              <a:gd name="T17" fmla="*/ 208 h 208"/>
              <a:gd name="T18" fmla="*/ 156 w 208"/>
              <a:gd name="T19" fmla="*/ 194 h 208"/>
              <a:gd name="T20" fmla="*/ 194 w 208"/>
              <a:gd name="T21" fmla="*/ 156 h 208"/>
              <a:gd name="T22" fmla="*/ 208 w 208"/>
              <a:gd name="T23" fmla="*/ 104 h 208"/>
              <a:gd name="T24" fmla="*/ 194 w 208"/>
              <a:gd name="T25" fmla="*/ 52 h 208"/>
              <a:gd name="T26" fmla="*/ 168 w 208"/>
              <a:gd name="T27" fmla="*/ 141 h 208"/>
              <a:gd name="T28" fmla="*/ 141 w 208"/>
              <a:gd name="T29" fmla="*/ 168 h 208"/>
              <a:gd name="T30" fmla="*/ 104 w 208"/>
              <a:gd name="T31" fmla="*/ 178 h 208"/>
              <a:gd name="T32" fmla="*/ 67 w 208"/>
              <a:gd name="T33" fmla="*/ 168 h 208"/>
              <a:gd name="T34" fmla="*/ 40 w 208"/>
              <a:gd name="T35" fmla="*/ 141 h 208"/>
              <a:gd name="T36" fmla="*/ 30 w 208"/>
              <a:gd name="T37" fmla="*/ 104 h 208"/>
              <a:gd name="T38" fmla="*/ 40 w 208"/>
              <a:gd name="T39" fmla="*/ 67 h 208"/>
              <a:gd name="T40" fmla="*/ 67 w 208"/>
              <a:gd name="T41" fmla="*/ 40 h 208"/>
              <a:gd name="T42" fmla="*/ 104 w 208"/>
              <a:gd name="T43" fmla="*/ 30 h 208"/>
              <a:gd name="T44" fmla="*/ 141 w 208"/>
              <a:gd name="T45" fmla="*/ 40 h 208"/>
              <a:gd name="T46" fmla="*/ 168 w 208"/>
              <a:gd name="T47" fmla="*/ 67 h 208"/>
              <a:gd name="T48" fmla="*/ 178 w 208"/>
              <a:gd name="T49" fmla="*/ 104 h 208"/>
              <a:gd name="T50" fmla="*/ 168 w 208"/>
              <a:gd name="T51" fmla="*/ 141 h 208"/>
              <a:gd name="T52" fmla="*/ 168 w 208"/>
              <a:gd name="T53" fmla="*/ 141 h 208"/>
              <a:gd name="T54" fmla="*/ 168 w 208"/>
              <a:gd name="T55" fmla="*/ 14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8" h="208">
                <a:moveTo>
                  <a:pt x="194" y="52"/>
                </a:moveTo>
                <a:cubicBezTo>
                  <a:pt x="185" y="36"/>
                  <a:pt x="172" y="23"/>
                  <a:pt x="156" y="14"/>
                </a:cubicBezTo>
                <a:cubicBezTo>
                  <a:pt x="140" y="4"/>
                  <a:pt x="123" y="0"/>
                  <a:pt x="104" y="0"/>
                </a:cubicBezTo>
                <a:cubicBezTo>
                  <a:pt x="85" y="0"/>
                  <a:pt x="67" y="4"/>
                  <a:pt x="51" y="14"/>
                </a:cubicBezTo>
                <a:cubicBezTo>
                  <a:pt x="35" y="23"/>
                  <a:pt x="23" y="36"/>
                  <a:pt x="14" y="52"/>
                </a:cubicBezTo>
                <a:cubicBezTo>
                  <a:pt x="4" y="68"/>
                  <a:pt x="0" y="85"/>
                  <a:pt x="0" y="104"/>
                </a:cubicBezTo>
                <a:cubicBezTo>
                  <a:pt x="0" y="123"/>
                  <a:pt x="4" y="140"/>
                  <a:pt x="14" y="156"/>
                </a:cubicBezTo>
                <a:cubicBezTo>
                  <a:pt x="23" y="172"/>
                  <a:pt x="35" y="185"/>
                  <a:pt x="51" y="194"/>
                </a:cubicBezTo>
                <a:cubicBezTo>
                  <a:pt x="67" y="204"/>
                  <a:pt x="85" y="208"/>
                  <a:pt x="104" y="208"/>
                </a:cubicBezTo>
                <a:cubicBezTo>
                  <a:pt x="123" y="208"/>
                  <a:pt x="140" y="204"/>
                  <a:pt x="156" y="194"/>
                </a:cubicBezTo>
                <a:cubicBezTo>
                  <a:pt x="172" y="185"/>
                  <a:pt x="185" y="172"/>
                  <a:pt x="194" y="156"/>
                </a:cubicBezTo>
                <a:cubicBezTo>
                  <a:pt x="203" y="140"/>
                  <a:pt x="208" y="123"/>
                  <a:pt x="208" y="104"/>
                </a:cubicBezTo>
                <a:cubicBezTo>
                  <a:pt x="208" y="85"/>
                  <a:pt x="203" y="68"/>
                  <a:pt x="194" y="52"/>
                </a:cubicBezTo>
                <a:close/>
                <a:moveTo>
                  <a:pt x="168" y="141"/>
                </a:moveTo>
                <a:cubicBezTo>
                  <a:pt x="161" y="152"/>
                  <a:pt x="152" y="161"/>
                  <a:pt x="141" y="168"/>
                </a:cubicBezTo>
                <a:cubicBezTo>
                  <a:pt x="129" y="174"/>
                  <a:pt x="117" y="178"/>
                  <a:pt x="104" y="178"/>
                </a:cubicBezTo>
                <a:cubicBezTo>
                  <a:pt x="90" y="178"/>
                  <a:pt x="78" y="174"/>
                  <a:pt x="67" y="168"/>
                </a:cubicBezTo>
                <a:cubicBezTo>
                  <a:pt x="55" y="161"/>
                  <a:pt x="46" y="152"/>
                  <a:pt x="40" y="141"/>
                </a:cubicBezTo>
                <a:cubicBezTo>
                  <a:pt x="33" y="130"/>
                  <a:pt x="30" y="117"/>
                  <a:pt x="30" y="104"/>
                </a:cubicBezTo>
                <a:cubicBezTo>
                  <a:pt x="30" y="91"/>
                  <a:pt x="33" y="78"/>
                  <a:pt x="40" y="67"/>
                </a:cubicBezTo>
                <a:cubicBezTo>
                  <a:pt x="46" y="56"/>
                  <a:pt x="55" y="47"/>
                  <a:pt x="67" y="40"/>
                </a:cubicBezTo>
                <a:cubicBezTo>
                  <a:pt x="78" y="34"/>
                  <a:pt x="90" y="30"/>
                  <a:pt x="104" y="30"/>
                </a:cubicBezTo>
                <a:cubicBezTo>
                  <a:pt x="117" y="30"/>
                  <a:pt x="129" y="34"/>
                  <a:pt x="141" y="40"/>
                </a:cubicBezTo>
                <a:cubicBezTo>
                  <a:pt x="152" y="47"/>
                  <a:pt x="161" y="56"/>
                  <a:pt x="168" y="67"/>
                </a:cubicBezTo>
                <a:cubicBezTo>
                  <a:pt x="174" y="78"/>
                  <a:pt x="178" y="91"/>
                  <a:pt x="178" y="104"/>
                </a:cubicBezTo>
                <a:cubicBezTo>
                  <a:pt x="178" y="117"/>
                  <a:pt x="174" y="130"/>
                  <a:pt x="168" y="141"/>
                </a:cubicBezTo>
                <a:close/>
                <a:moveTo>
                  <a:pt x="168" y="141"/>
                </a:moveTo>
                <a:cubicBezTo>
                  <a:pt x="168" y="141"/>
                  <a:pt x="168" y="141"/>
                  <a:pt x="168" y="14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79" name="Freeform 321"/>
          <p:cNvSpPr>
            <a:spLocks noEditPoints="1"/>
          </p:cNvSpPr>
          <p:nvPr/>
        </p:nvSpPr>
        <p:spPr bwMode="auto">
          <a:xfrm>
            <a:off x="2432052" y="3978277"/>
            <a:ext cx="90488" cy="90488"/>
          </a:xfrm>
          <a:custGeom>
            <a:avLst/>
            <a:gdLst>
              <a:gd name="T0" fmla="*/ 92 w 92"/>
              <a:gd name="T1" fmla="*/ 24 h 92"/>
              <a:gd name="T2" fmla="*/ 90 w 92"/>
              <a:gd name="T3" fmla="*/ 21 h 92"/>
              <a:gd name="T4" fmla="*/ 71 w 92"/>
              <a:gd name="T5" fmla="*/ 1 h 92"/>
              <a:gd name="T6" fmla="*/ 67 w 92"/>
              <a:gd name="T7" fmla="*/ 0 h 92"/>
              <a:gd name="T8" fmla="*/ 64 w 92"/>
              <a:gd name="T9" fmla="*/ 1 h 92"/>
              <a:gd name="T10" fmla="*/ 46 w 92"/>
              <a:gd name="T11" fmla="*/ 20 h 92"/>
              <a:gd name="T12" fmla="*/ 27 w 92"/>
              <a:gd name="T13" fmla="*/ 1 h 92"/>
              <a:gd name="T14" fmla="*/ 24 w 92"/>
              <a:gd name="T15" fmla="*/ 0 h 92"/>
              <a:gd name="T16" fmla="*/ 21 w 92"/>
              <a:gd name="T17" fmla="*/ 1 h 92"/>
              <a:gd name="T18" fmla="*/ 1 w 92"/>
              <a:gd name="T19" fmla="*/ 21 h 92"/>
              <a:gd name="T20" fmla="*/ 0 w 92"/>
              <a:gd name="T21" fmla="*/ 24 h 92"/>
              <a:gd name="T22" fmla="*/ 1 w 92"/>
              <a:gd name="T23" fmla="*/ 27 h 92"/>
              <a:gd name="T24" fmla="*/ 20 w 92"/>
              <a:gd name="T25" fmla="*/ 46 h 92"/>
              <a:gd name="T26" fmla="*/ 1 w 92"/>
              <a:gd name="T27" fmla="*/ 65 h 92"/>
              <a:gd name="T28" fmla="*/ 0 w 92"/>
              <a:gd name="T29" fmla="*/ 68 h 92"/>
              <a:gd name="T30" fmla="*/ 1 w 92"/>
              <a:gd name="T31" fmla="*/ 71 h 92"/>
              <a:gd name="T32" fmla="*/ 21 w 92"/>
              <a:gd name="T33" fmla="*/ 91 h 92"/>
              <a:gd name="T34" fmla="*/ 24 w 92"/>
              <a:gd name="T35" fmla="*/ 92 h 92"/>
              <a:gd name="T36" fmla="*/ 27 w 92"/>
              <a:gd name="T37" fmla="*/ 91 h 92"/>
              <a:gd name="T38" fmla="*/ 46 w 92"/>
              <a:gd name="T39" fmla="*/ 72 h 92"/>
              <a:gd name="T40" fmla="*/ 64 w 92"/>
              <a:gd name="T41" fmla="*/ 91 h 92"/>
              <a:gd name="T42" fmla="*/ 67 w 92"/>
              <a:gd name="T43" fmla="*/ 92 h 92"/>
              <a:gd name="T44" fmla="*/ 71 w 92"/>
              <a:gd name="T45" fmla="*/ 91 h 92"/>
              <a:gd name="T46" fmla="*/ 90 w 92"/>
              <a:gd name="T47" fmla="*/ 71 h 92"/>
              <a:gd name="T48" fmla="*/ 92 w 92"/>
              <a:gd name="T49" fmla="*/ 68 h 92"/>
              <a:gd name="T50" fmla="*/ 90 w 92"/>
              <a:gd name="T51" fmla="*/ 65 h 92"/>
              <a:gd name="T52" fmla="*/ 72 w 92"/>
              <a:gd name="T53" fmla="*/ 46 h 92"/>
              <a:gd name="T54" fmla="*/ 90 w 92"/>
              <a:gd name="T55" fmla="*/ 27 h 92"/>
              <a:gd name="T56" fmla="*/ 92 w 92"/>
              <a:gd name="T57" fmla="*/ 24 h 92"/>
              <a:gd name="T58" fmla="*/ 92 w 92"/>
              <a:gd name="T59" fmla="*/ 24 h 92"/>
              <a:gd name="T60" fmla="*/ 92 w 92"/>
              <a:gd name="T61" fmla="*/ 2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92">
                <a:moveTo>
                  <a:pt x="92" y="24"/>
                </a:moveTo>
                <a:cubicBezTo>
                  <a:pt x="92" y="23"/>
                  <a:pt x="91" y="22"/>
                  <a:pt x="90" y="21"/>
                </a:cubicBezTo>
                <a:cubicBezTo>
                  <a:pt x="71" y="1"/>
                  <a:pt x="71" y="1"/>
                  <a:pt x="71" y="1"/>
                </a:cubicBezTo>
                <a:cubicBezTo>
                  <a:pt x="70" y="0"/>
                  <a:pt x="69" y="0"/>
                  <a:pt x="67" y="0"/>
                </a:cubicBezTo>
                <a:cubicBezTo>
                  <a:pt x="66" y="0"/>
                  <a:pt x="65" y="0"/>
                  <a:pt x="64" y="1"/>
                </a:cubicBezTo>
                <a:cubicBezTo>
                  <a:pt x="46" y="20"/>
                  <a:pt x="46" y="20"/>
                  <a:pt x="46" y="20"/>
                </a:cubicBezTo>
                <a:cubicBezTo>
                  <a:pt x="27" y="1"/>
                  <a:pt x="27" y="1"/>
                  <a:pt x="27" y="1"/>
                </a:cubicBezTo>
                <a:cubicBezTo>
                  <a:pt x="26" y="0"/>
                  <a:pt x="25" y="0"/>
                  <a:pt x="24" y="0"/>
                </a:cubicBezTo>
                <a:cubicBezTo>
                  <a:pt x="23" y="0"/>
                  <a:pt x="22" y="0"/>
                  <a:pt x="21" y="1"/>
                </a:cubicBezTo>
                <a:cubicBezTo>
                  <a:pt x="1" y="21"/>
                  <a:pt x="1" y="21"/>
                  <a:pt x="1" y="21"/>
                </a:cubicBezTo>
                <a:cubicBezTo>
                  <a:pt x="0" y="22"/>
                  <a:pt x="0" y="23"/>
                  <a:pt x="0" y="24"/>
                </a:cubicBezTo>
                <a:cubicBezTo>
                  <a:pt x="0" y="25"/>
                  <a:pt x="0" y="27"/>
                  <a:pt x="1" y="27"/>
                </a:cubicBezTo>
                <a:cubicBezTo>
                  <a:pt x="20" y="46"/>
                  <a:pt x="20" y="46"/>
                  <a:pt x="20" y="46"/>
                </a:cubicBezTo>
                <a:cubicBezTo>
                  <a:pt x="1" y="65"/>
                  <a:pt x="1" y="65"/>
                  <a:pt x="1" y="65"/>
                </a:cubicBezTo>
                <a:cubicBezTo>
                  <a:pt x="0" y="65"/>
                  <a:pt x="0" y="67"/>
                  <a:pt x="0" y="68"/>
                </a:cubicBezTo>
                <a:cubicBezTo>
                  <a:pt x="0" y="69"/>
                  <a:pt x="0" y="70"/>
                  <a:pt x="1" y="71"/>
                </a:cubicBezTo>
                <a:cubicBezTo>
                  <a:pt x="21" y="91"/>
                  <a:pt x="21" y="91"/>
                  <a:pt x="21" y="91"/>
                </a:cubicBezTo>
                <a:cubicBezTo>
                  <a:pt x="22" y="92"/>
                  <a:pt x="23" y="92"/>
                  <a:pt x="24" y="92"/>
                </a:cubicBezTo>
                <a:cubicBezTo>
                  <a:pt x="25" y="92"/>
                  <a:pt x="26" y="92"/>
                  <a:pt x="27" y="91"/>
                </a:cubicBezTo>
                <a:cubicBezTo>
                  <a:pt x="46" y="72"/>
                  <a:pt x="46" y="72"/>
                  <a:pt x="46" y="72"/>
                </a:cubicBezTo>
                <a:cubicBezTo>
                  <a:pt x="64" y="91"/>
                  <a:pt x="64" y="91"/>
                  <a:pt x="64" y="91"/>
                </a:cubicBezTo>
                <a:cubicBezTo>
                  <a:pt x="65" y="92"/>
                  <a:pt x="66" y="92"/>
                  <a:pt x="67" y="92"/>
                </a:cubicBezTo>
                <a:cubicBezTo>
                  <a:pt x="69" y="92"/>
                  <a:pt x="70" y="92"/>
                  <a:pt x="71" y="91"/>
                </a:cubicBezTo>
                <a:cubicBezTo>
                  <a:pt x="90" y="71"/>
                  <a:pt x="90" y="71"/>
                  <a:pt x="90" y="71"/>
                </a:cubicBezTo>
                <a:cubicBezTo>
                  <a:pt x="91" y="70"/>
                  <a:pt x="92" y="69"/>
                  <a:pt x="92" y="68"/>
                </a:cubicBezTo>
                <a:cubicBezTo>
                  <a:pt x="92" y="67"/>
                  <a:pt x="91" y="65"/>
                  <a:pt x="90" y="65"/>
                </a:cubicBezTo>
                <a:cubicBezTo>
                  <a:pt x="72" y="46"/>
                  <a:pt x="72" y="46"/>
                  <a:pt x="72" y="46"/>
                </a:cubicBezTo>
                <a:cubicBezTo>
                  <a:pt x="90" y="27"/>
                  <a:pt x="90" y="27"/>
                  <a:pt x="90" y="27"/>
                </a:cubicBezTo>
                <a:cubicBezTo>
                  <a:pt x="91" y="27"/>
                  <a:pt x="92" y="25"/>
                  <a:pt x="92" y="24"/>
                </a:cubicBezTo>
                <a:close/>
                <a:moveTo>
                  <a:pt x="92" y="24"/>
                </a:moveTo>
                <a:cubicBezTo>
                  <a:pt x="92" y="24"/>
                  <a:pt x="92" y="24"/>
                  <a:pt x="92" y="2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80" name="Freeform 322"/>
          <p:cNvSpPr>
            <a:spLocks noEditPoints="1"/>
          </p:cNvSpPr>
          <p:nvPr/>
        </p:nvSpPr>
        <p:spPr bwMode="auto">
          <a:xfrm>
            <a:off x="2678114" y="3967164"/>
            <a:ext cx="136525" cy="136525"/>
          </a:xfrm>
          <a:custGeom>
            <a:avLst/>
            <a:gdLst>
              <a:gd name="T0" fmla="*/ 101 w 139"/>
              <a:gd name="T1" fmla="*/ 70 h 139"/>
              <a:gd name="T2" fmla="*/ 136 w 139"/>
              <a:gd name="T3" fmla="*/ 35 h 139"/>
              <a:gd name="T4" fmla="*/ 139 w 139"/>
              <a:gd name="T5" fmla="*/ 27 h 139"/>
              <a:gd name="T6" fmla="*/ 136 w 139"/>
              <a:gd name="T7" fmla="*/ 19 h 139"/>
              <a:gd name="T8" fmla="*/ 120 w 139"/>
              <a:gd name="T9" fmla="*/ 3 h 139"/>
              <a:gd name="T10" fmla="*/ 112 w 139"/>
              <a:gd name="T11" fmla="*/ 0 h 139"/>
              <a:gd name="T12" fmla="*/ 104 w 139"/>
              <a:gd name="T13" fmla="*/ 3 h 139"/>
              <a:gd name="T14" fmla="*/ 69 w 139"/>
              <a:gd name="T15" fmla="*/ 38 h 139"/>
              <a:gd name="T16" fmla="*/ 35 w 139"/>
              <a:gd name="T17" fmla="*/ 3 h 139"/>
              <a:gd name="T18" fmla="*/ 27 w 139"/>
              <a:gd name="T19" fmla="*/ 0 h 139"/>
              <a:gd name="T20" fmla="*/ 19 w 139"/>
              <a:gd name="T21" fmla="*/ 3 h 139"/>
              <a:gd name="T22" fmla="*/ 3 w 139"/>
              <a:gd name="T23" fmla="*/ 19 h 139"/>
              <a:gd name="T24" fmla="*/ 0 w 139"/>
              <a:gd name="T25" fmla="*/ 27 h 139"/>
              <a:gd name="T26" fmla="*/ 3 w 139"/>
              <a:gd name="T27" fmla="*/ 35 h 139"/>
              <a:gd name="T28" fmla="*/ 37 w 139"/>
              <a:gd name="T29" fmla="*/ 70 h 139"/>
              <a:gd name="T30" fmla="*/ 3 w 139"/>
              <a:gd name="T31" fmla="*/ 104 h 139"/>
              <a:gd name="T32" fmla="*/ 0 w 139"/>
              <a:gd name="T33" fmla="*/ 112 h 139"/>
              <a:gd name="T34" fmla="*/ 3 w 139"/>
              <a:gd name="T35" fmla="*/ 120 h 139"/>
              <a:gd name="T36" fmla="*/ 19 w 139"/>
              <a:gd name="T37" fmla="*/ 136 h 139"/>
              <a:gd name="T38" fmla="*/ 27 w 139"/>
              <a:gd name="T39" fmla="*/ 139 h 139"/>
              <a:gd name="T40" fmla="*/ 35 w 139"/>
              <a:gd name="T41" fmla="*/ 136 h 139"/>
              <a:gd name="T42" fmla="*/ 69 w 139"/>
              <a:gd name="T43" fmla="*/ 102 h 139"/>
              <a:gd name="T44" fmla="*/ 104 w 139"/>
              <a:gd name="T45" fmla="*/ 136 h 139"/>
              <a:gd name="T46" fmla="*/ 112 w 139"/>
              <a:gd name="T47" fmla="*/ 139 h 139"/>
              <a:gd name="T48" fmla="*/ 120 w 139"/>
              <a:gd name="T49" fmla="*/ 136 h 139"/>
              <a:gd name="T50" fmla="*/ 136 w 139"/>
              <a:gd name="T51" fmla="*/ 120 h 139"/>
              <a:gd name="T52" fmla="*/ 139 w 139"/>
              <a:gd name="T53" fmla="*/ 112 h 139"/>
              <a:gd name="T54" fmla="*/ 136 w 139"/>
              <a:gd name="T55" fmla="*/ 104 h 139"/>
              <a:gd name="T56" fmla="*/ 101 w 139"/>
              <a:gd name="T57" fmla="*/ 70 h 139"/>
              <a:gd name="T58" fmla="*/ 101 w 139"/>
              <a:gd name="T59" fmla="*/ 70 h 139"/>
              <a:gd name="T60" fmla="*/ 101 w 139"/>
              <a:gd name="T6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9" h="139">
                <a:moveTo>
                  <a:pt x="101" y="70"/>
                </a:moveTo>
                <a:cubicBezTo>
                  <a:pt x="136" y="35"/>
                  <a:pt x="136" y="35"/>
                  <a:pt x="136" y="35"/>
                </a:cubicBezTo>
                <a:cubicBezTo>
                  <a:pt x="138" y="33"/>
                  <a:pt x="139" y="30"/>
                  <a:pt x="139" y="27"/>
                </a:cubicBezTo>
                <a:cubicBezTo>
                  <a:pt x="139" y="24"/>
                  <a:pt x="138" y="21"/>
                  <a:pt x="136" y="19"/>
                </a:cubicBezTo>
                <a:cubicBezTo>
                  <a:pt x="120" y="3"/>
                  <a:pt x="120" y="3"/>
                  <a:pt x="120" y="3"/>
                </a:cubicBezTo>
                <a:cubicBezTo>
                  <a:pt x="118" y="1"/>
                  <a:pt x="115" y="0"/>
                  <a:pt x="112" y="0"/>
                </a:cubicBezTo>
                <a:cubicBezTo>
                  <a:pt x="109" y="0"/>
                  <a:pt x="106" y="1"/>
                  <a:pt x="104" y="3"/>
                </a:cubicBezTo>
                <a:cubicBezTo>
                  <a:pt x="69" y="38"/>
                  <a:pt x="69" y="38"/>
                  <a:pt x="69" y="38"/>
                </a:cubicBezTo>
                <a:cubicBezTo>
                  <a:pt x="35" y="3"/>
                  <a:pt x="35" y="3"/>
                  <a:pt x="35" y="3"/>
                </a:cubicBezTo>
                <a:cubicBezTo>
                  <a:pt x="33" y="1"/>
                  <a:pt x="30" y="0"/>
                  <a:pt x="27" y="0"/>
                </a:cubicBezTo>
                <a:cubicBezTo>
                  <a:pt x="24" y="0"/>
                  <a:pt x="21" y="1"/>
                  <a:pt x="19" y="3"/>
                </a:cubicBezTo>
                <a:cubicBezTo>
                  <a:pt x="3" y="19"/>
                  <a:pt x="3" y="19"/>
                  <a:pt x="3" y="19"/>
                </a:cubicBezTo>
                <a:cubicBezTo>
                  <a:pt x="1" y="21"/>
                  <a:pt x="0" y="24"/>
                  <a:pt x="0" y="27"/>
                </a:cubicBezTo>
                <a:cubicBezTo>
                  <a:pt x="0" y="30"/>
                  <a:pt x="1" y="33"/>
                  <a:pt x="3" y="35"/>
                </a:cubicBezTo>
                <a:cubicBezTo>
                  <a:pt x="37" y="70"/>
                  <a:pt x="37" y="70"/>
                  <a:pt x="37" y="70"/>
                </a:cubicBezTo>
                <a:cubicBezTo>
                  <a:pt x="3" y="104"/>
                  <a:pt x="3" y="104"/>
                  <a:pt x="3" y="104"/>
                </a:cubicBezTo>
                <a:cubicBezTo>
                  <a:pt x="1" y="106"/>
                  <a:pt x="0" y="109"/>
                  <a:pt x="0" y="112"/>
                </a:cubicBezTo>
                <a:cubicBezTo>
                  <a:pt x="0" y="115"/>
                  <a:pt x="1" y="118"/>
                  <a:pt x="3" y="120"/>
                </a:cubicBezTo>
                <a:cubicBezTo>
                  <a:pt x="19" y="136"/>
                  <a:pt x="19" y="136"/>
                  <a:pt x="19" y="136"/>
                </a:cubicBezTo>
                <a:cubicBezTo>
                  <a:pt x="21" y="138"/>
                  <a:pt x="24" y="139"/>
                  <a:pt x="27" y="139"/>
                </a:cubicBezTo>
                <a:cubicBezTo>
                  <a:pt x="30" y="139"/>
                  <a:pt x="33" y="138"/>
                  <a:pt x="35" y="136"/>
                </a:cubicBezTo>
                <a:cubicBezTo>
                  <a:pt x="69" y="102"/>
                  <a:pt x="69" y="102"/>
                  <a:pt x="69" y="102"/>
                </a:cubicBezTo>
                <a:cubicBezTo>
                  <a:pt x="104" y="136"/>
                  <a:pt x="104" y="136"/>
                  <a:pt x="104" y="136"/>
                </a:cubicBezTo>
                <a:cubicBezTo>
                  <a:pt x="106" y="138"/>
                  <a:pt x="109" y="139"/>
                  <a:pt x="112" y="139"/>
                </a:cubicBezTo>
                <a:cubicBezTo>
                  <a:pt x="115" y="139"/>
                  <a:pt x="118" y="138"/>
                  <a:pt x="120" y="136"/>
                </a:cubicBezTo>
                <a:cubicBezTo>
                  <a:pt x="136" y="120"/>
                  <a:pt x="136" y="120"/>
                  <a:pt x="136" y="120"/>
                </a:cubicBezTo>
                <a:cubicBezTo>
                  <a:pt x="138" y="118"/>
                  <a:pt x="139" y="115"/>
                  <a:pt x="139" y="112"/>
                </a:cubicBezTo>
                <a:cubicBezTo>
                  <a:pt x="139" y="109"/>
                  <a:pt x="138" y="106"/>
                  <a:pt x="136" y="104"/>
                </a:cubicBezTo>
                <a:lnTo>
                  <a:pt x="101" y="70"/>
                </a:lnTo>
                <a:close/>
                <a:moveTo>
                  <a:pt x="101" y="70"/>
                </a:moveTo>
                <a:cubicBezTo>
                  <a:pt x="101" y="70"/>
                  <a:pt x="101" y="70"/>
                  <a:pt x="101" y="7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81" name="Freeform 323"/>
          <p:cNvSpPr>
            <a:spLocks noEditPoints="1"/>
          </p:cNvSpPr>
          <p:nvPr/>
        </p:nvSpPr>
        <p:spPr bwMode="auto">
          <a:xfrm>
            <a:off x="2401889" y="1651002"/>
            <a:ext cx="174625" cy="174625"/>
          </a:xfrm>
          <a:custGeom>
            <a:avLst/>
            <a:gdLst>
              <a:gd name="T0" fmla="*/ 174 w 177"/>
              <a:gd name="T1" fmla="*/ 2 h 177"/>
              <a:gd name="T2" fmla="*/ 169 w 177"/>
              <a:gd name="T3" fmla="*/ 0 h 177"/>
              <a:gd name="T4" fmla="*/ 7 w 177"/>
              <a:gd name="T5" fmla="*/ 0 h 177"/>
              <a:gd name="T6" fmla="*/ 2 w 177"/>
              <a:gd name="T7" fmla="*/ 2 h 177"/>
              <a:gd name="T8" fmla="*/ 0 w 177"/>
              <a:gd name="T9" fmla="*/ 7 h 177"/>
              <a:gd name="T10" fmla="*/ 0 w 177"/>
              <a:gd name="T11" fmla="*/ 170 h 177"/>
              <a:gd name="T12" fmla="*/ 2 w 177"/>
              <a:gd name="T13" fmla="*/ 175 h 177"/>
              <a:gd name="T14" fmla="*/ 7 w 177"/>
              <a:gd name="T15" fmla="*/ 177 h 177"/>
              <a:gd name="T16" fmla="*/ 169 w 177"/>
              <a:gd name="T17" fmla="*/ 177 h 177"/>
              <a:gd name="T18" fmla="*/ 174 w 177"/>
              <a:gd name="T19" fmla="*/ 175 h 177"/>
              <a:gd name="T20" fmla="*/ 177 w 177"/>
              <a:gd name="T21" fmla="*/ 170 h 177"/>
              <a:gd name="T22" fmla="*/ 177 w 177"/>
              <a:gd name="T23" fmla="*/ 7 h 177"/>
              <a:gd name="T24" fmla="*/ 174 w 177"/>
              <a:gd name="T25" fmla="*/ 2 h 177"/>
              <a:gd name="T26" fmla="*/ 174 w 177"/>
              <a:gd name="T27" fmla="*/ 2 h 177"/>
              <a:gd name="T28" fmla="*/ 174 w 177"/>
              <a:gd name="T2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177">
                <a:moveTo>
                  <a:pt x="174" y="2"/>
                </a:moveTo>
                <a:cubicBezTo>
                  <a:pt x="173" y="1"/>
                  <a:pt x="171" y="0"/>
                  <a:pt x="169" y="0"/>
                </a:cubicBezTo>
                <a:cubicBezTo>
                  <a:pt x="7" y="0"/>
                  <a:pt x="7" y="0"/>
                  <a:pt x="7" y="0"/>
                </a:cubicBezTo>
                <a:cubicBezTo>
                  <a:pt x="5" y="0"/>
                  <a:pt x="3" y="1"/>
                  <a:pt x="2" y="2"/>
                </a:cubicBezTo>
                <a:cubicBezTo>
                  <a:pt x="1" y="4"/>
                  <a:pt x="0" y="5"/>
                  <a:pt x="0" y="7"/>
                </a:cubicBezTo>
                <a:cubicBezTo>
                  <a:pt x="0" y="170"/>
                  <a:pt x="0" y="170"/>
                  <a:pt x="0" y="170"/>
                </a:cubicBezTo>
                <a:cubicBezTo>
                  <a:pt x="0" y="172"/>
                  <a:pt x="1" y="173"/>
                  <a:pt x="2" y="175"/>
                </a:cubicBezTo>
                <a:cubicBezTo>
                  <a:pt x="3" y="176"/>
                  <a:pt x="5" y="177"/>
                  <a:pt x="7" y="177"/>
                </a:cubicBezTo>
                <a:cubicBezTo>
                  <a:pt x="169" y="177"/>
                  <a:pt x="169" y="177"/>
                  <a:pt x="169" y="177"/>
                </a:cubicBezTo>
                <a:cubicBezTo>
                  <a:pt x="171" y="177"/>
                  <a:pt x="173" y="176"/>
                  <a:pt x="174" y="175"/>
                </a:cubicBezTo>
                <a:cubicBezTo>
                  <a:pt x="176" y="173"/>
                  <a:pt x="177" y="172"/>
                  <a:pt x="177" y="170"/>
                </a:cubicBezTo>
                <a:cubicBezTo>
                  <a:pt x="177" y="7"/>
                  <a:pt x="177" y="7"/>
                  <a:pt x="177" y="7"/>
                </a:cubicBezTo>
                <a:cubicBezTo>
                  <a:pt x="177" y="5"/>
                  <a:pt x="176" y="4"/>
                  <a:pt x="174" y="2"/>
                </a:cubicBezTo>
                <a:close/>
                <a:moveTo>
                  <a:pt x="174" y="2"/>
                </a:moveTo>
                <a:cubicBezTo>
                  <a:pt x="174" y="2"/>
                  <a:pt x="174" y="2"/>
                  <a:pt x="174"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82" name="Freeform 324"/>
          <p:cNvSpPr>
            <a:spLocks noEditPoints="1"/>
          </p:cNvSpPr>
          <p:nvPr/>
        </p:nvSpPr>
        <p:spPr bwMode="auto">
          <a:xfrm>
            <a:off x="2382839" y="1100139"/>
            <a:ext cx="168275" cy="146050"/>
          </a:xfrm>
          <a:custGeom>
            <a:avLst/>
            <a:gdLst>
              <a:gd name="T0" fmla="*/ 170 w 171"/>
              <a:gd name="T1" fmla="*/ 1 h 149"/>
              <a:gd name="T2" fmla="*/ 167 w 171"/>
              <a:gd name="T3" fmla="*/ 2 h 149"/>
              <a:gd name="T4" fmla="*/ 99 w 171"/>
              <a:gd name="T5" fmla="*/ 70 h 149"/>
              <a:gd name="T6" fmla="*/ 98 w 171"/>
              <a:gd name="T7" fmla="*/ 72 h 149"/>
              <a:gd name="T8" fmla="*/ 98 w 171"/>
              <a:gd name="T9" fmla="*/ 4 h 149"/>
              <a:gd name="T10" fmla="*/ 96 w 171"/>
              <a:gd name="T11" fmla="*/ 1 h 149"/>
              <a:gd name="T12" fmla="*/ 93 w 171"/>
              <a:gd name="T13" fmla="*/ 2 h 149"/>
              <a:gd name="T14" fmla="*/ 25 w 171"/>
              <a:gd name="T15" fmla="*/ 70 h 149"/>
              <a:gd name="T16" fmla="*/ 24 w 171"/>
              <a:gd name="T17" fmla="*/ 72 h 149"/>
              <a:gd name="T18" fmla="*/ 24 w 171"/>
              <a:gd name="T19" fmla="*/ 7 h 149"/>
              <a:gd name="T20" fmla="*/ 22 w 171"/>
              <a:gd name="T21" fmla="*/ 3 h 149"/>
              <a:gd name="T22" fmla="*/ 18 w 171"/>
              <a:gd name="T23" fmla="*/ 1 h 149"/>
              <a:gd name="T24" fmla="*/ 6 w 171"/>
              <a:gd name="T25" fmla="*/ 1 h 149"/>
              <a:gd name="T26" fmla="*/ 1 w 171"/>
              <a:gd name="T27" fmla="*/ 3 h 149"/>
              <a:gd name="T28" fmla="*/ 0 w 171"/>
              <a:gd name="T29" fmla="*/ 7 h 149"/>
              <a:gd name="T30" fmla="*/ 0 w 171"/>
              <a:gd name="T31" fmla="*/ 142 h 149"/>
              <a:gd name="T32" fmla="*/ 1 w 171"/>
              <a:gd name="T33" fmla="*/ 146 h 149"/>
              <a:gd name="T34" fmla="*/ 6 w 171"/>
              <a:gd name="T35" fmla="*/ 148 h 149"/>
              <a:gd name="T36" fmla="*/ 18 w 171"/>
              <a:gd name="T37" fmla="*/ 148 h 149"/>
              <a:gd name="T38" fmla="*/ 22 w 171"/>
              <a:gd name="T39" fmla="*/ 146 h 149"/>
              <a:gd name="T40" fmla="*/ 24 w 171"/>
              <a:gd name="T41" fmla="*/ 142 h 149"/>
              <a:gd name="T42" fmla="*/ 24 w 171"/>
              <a:gd name="T43" fmla="*/ 77 h 149"/>
              <a:gd name="T44" fmla="*/ 25 w 171"/>
              <a:gd name="T45" fmla="*/ 79 h 149"/>
              <a:gd name="T46" fmla="*/ 93 w 171"/>
              <a:gd name="T47" fmla="*/ 147 h 149"/>
              <a:gd name="T48" fmla="*/ 96 w 171"/>
              <a:gd name="T49" fmla="*/ 148 h 149"/>
              <a:gd name="T50" fmla="*/ 98 w 171"/>
              <a:gd name="T51" fmla="*/ 145 h 149"/>
              <a:gd name="T52" fmla="*/ 98 w 171"/>
              <a:gd name="T53" fmla="*/ 77 h 149"/>
              <a:gd name="T54" fmla="*/ 99 w 171"/>
              <a:gd name="T55" fmla="*/ 79 h 149"/>
              <a:gd name="T56" fmla="*/ 167 w 171"/>
              <a:gd name="T57" fmla="*/ 147 h 149"/>
              <a:gd name="T58" fmla="*/ 170 w 171"/>
              <a:gd name="T59" fmla="*/ 148 h 149"/>
              <a:gd name="T60" fmla="*/ 171 w 171"/>
              <a:gd name="T61" fmla="*/ 145 h 149"/>
              <a:gd name="T62" fmla="*/ 171 w 171"/>
              <a:gd name="T63" fmla="*/ 4 h 149"/>
              <a:gd name="T64" fmla="*/ 170 w 171"/>
              <a:gd name="T65" fmla="*/ 1 h 149"/>
              <a:gd name="T66" fmla="*/ 170 w 171"/>
              <a:gd name="T67" fmla="*/ 1 h 149"/>
              <a:gd name="T68" fmla="*/ 170 w 171"/>
              <a:gd name="T69"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49">
                <a:moveTo>
                  <a:pt x="170" y="1"/>
                </a:moveTo>
                <a:cubicBezTo>
                  <a:pt x="169" y="1"/>
                  <a:pt x="168" y="1"/>
                  <a:pt x="167" y="2"/>
                </a:cubicBezTo>
                <a:cubicBezTo>
                  <a:pt x="99" y="70"/>
                  <a:pt x="99" y="70"/>
                  <a:pt x="99" y="70"/>
                </a:cubicBezTo>
                <a:cubicBezTo>
                  <a:pt x="98" y="71"/>
                  <a:pt x="98" y="71"/>
                  <a:pt x="98" y="72"/>
                </a:cubicBezTo>
                <a:cubicBezTo>
                  <a:pt x="98" y="4"/>
                  <a:pt x="98" y="4"/>
                  <a:pt x="98" y="4"/>
                </a:cubicBezTo>
                <a:cubicBezTo>
                  <a:pt x="98" y="2"/>
                  <a:pt x="97" y="1"/>
                  <a:pt x="96" y="1"/>
                </a:cubicBezTo>
                <a:cubicBezTo>
                  <a:pt x="96" y="0"/>
                  <a:pt x="95" y="1"/>
                  <a:pt x="93" y="2"/>
                </a:cubicBezTo>
                <a:cubicBezTo>
                  <a:pt x="25" y="70"/>
                  <a:pt x="25" y="70"/>
                  <a:pt x="25" y="70"/>
                </a:cubicBezTo>
                <a:cubicBezTo>
                  <a:pt x="25" y="71"/>
                  <a:pt x="24" y="71"/>
                  <a:pt x="24" y="72"/>
                </a:cubicBezTo>
                <a:cubicBezTo>
                  <a:pt x="24" y="7"/>
                  <a:pt x="24" y="7"/>
                  <a:pt x="24" y="7"/>
                </a:cubicBezTo>
                <a:cubicBezTo>
                  <a:pt x="24" y="5"/>
                  <a:pt x="23" y="4"/>
                  <a:pt x="22" y="3"/>
                </a:cubicBezTo>
                <a:cubicBezTo>
                  <a:pt x="21" y="1"/>
                  <a:pt x="20" y="1"/>
                  <a:pt x="18" y="1"/>
                </a:cubicBezTo>
                <a:cubicBezTo>
                  <a:pt x="6" y="1"/>
                  <a:pt x="6" y="1"/>
                  <a:pt x="6" y="1"/>
                </a:cubicBezTo>
                <a:cubicBezTo>
                  <a:pt x="4" y="1"/>
                  <a:pt x="3" y="1"/>
                  <a:pt x="1" y="3"/>
                </a:cubicBezTo>
                <a:cubicBezTo>
                  <a:pt x="0" y="4"/>
                  <a:pt x="0" y="5"/>
                  <a:pt x="0" y="7"/>
                </a:cubicBezTo>
                <a:cubicBezTo>
                  <a:pt x="0" y="142"/>
                  <a:pt x="0" y="142"/>
                  <a:pt x="0" y="142"/>
                </a:cubicBezTo>
                <a:cubicBezTo>
                  <a:pt x="0" y="144"/>
                  <a:pt x="0" y="145"/>
                  <a:pt x="1" y="146"/>
                </a:cubicBezTo>
                <a:cubicBezTo>
                  <a:pt x="3" y="148"/>
                  <a:pt x="4" y="148"/>
                  <a:pt x="6" y="148"/>
                </a:cubicBezTo>
                <a:cubicBezTo>
                  <a:pt x="18" y="148"/>
                  <a:pt x="18" y="148"/>
                  <a:pt x="18" y="148"/>
                </a:cubicBezTo>
                <a:cubicBezTo>
                  <a:pt x="20" y="148"/>
                  <a:pt x="21" y="148"/>
                  <a:pt x="22" y="146"/>
                </a:cubicBezTo>
                <a:cubicBezTo>
                  <a:pt x="23" y="145"/>
                  <a:pt x="24" y="144"/>
                  <a:pt x="24" y="142"/>
                </a:cubicBezTo>
                <a:cubicBezTo>
                  <a:pt x="24" y="77"/>
                  <a:pt x="24" y="77"/>
                  <a:pt x="24" y="77"/>
                </a:cubicBezTo>
                <a:cubicBezTo>
                  <a:pt x="24" y="78"/>
                  <a:pt x="25" y="78"/>
                  <a:pt x="25" y="79"/>
                </a:cubicBezTo>
                <a:cubicBezTo>
                  <a:pt x="93" y="147"/>
                  <a:pt x="93" y="147"/>
                  <a:pt x="93" y="147"/>
                </a:cubicBezTo>
                <a:cubicBezTo>
                  <a:pt x="95" y="148"/>
                  <a:pt x="96" y="149"/>
                  <a:pt x="96" y="148"/>
                </a:cubicBezTo>
                <a:cubicBezTo>
                  <a:pt x="97" y="148"/>
                  <a:pt x="98" y="147"/>
                  <a:pt x="98" y="145"/>
                </a:cubicBezTo>
                <a:cubicBezTo>
                  <a:pt x="98" y="77"/>
                  <a:pt x="98" y="77"/>
                  <a:pt x="98" y="77"/>
                </a:cubicBezTo>
                <a:cubicBezTo>
                  <a:pt x="98" y="78"/>
                  <a:pt x="98" y="78"/>
                  <a:pt x="99" y="79"/>
                </a:cubicBezTo>
                <a:cubicBezTo>
                  <a:pt x="167" y="147"/>
                  <a:pt x="167" y="147"/>
                  <a:pt x="167" y="147"/>
                </a:cubicBezTo>
                <a:cubicBezTo>
                  <a:pt x="168" y="148"/>
                  <a:pt x="169" y="149"/>
                  <a:pt x="170" y="148"/>
                </a:cubicBezTo>
                <a:cubicBezTo>
                  <a:pt x="171" y="148"/>
                  <a:pt x="171" y="147"/>
                  <a:pt x="171" y="145"/>
                </a:cubicBezTo>
                <a:cubicBezTo>
                  <a:pt x="171" y="4"/>
                  <a:pt x="171" y="4"/>
                  <a:pt x="171" y="4"/>
                </a:cubicBezTo>
                <a:cubicBezTo>
                  <a:pt x="171" y="2"/>
                  <a:pt x="171" y="1"/>
                  <a:pt x="170" y="1"/>
                </a:cubicBezTo>
                <a:close/>
                <a:moveTo>
                  <a:pt x="170" y="1"/>
                </a:moveTo>
                <a:cubicBezTo>
                  <a:pt x="170" y="1"/>
                  <a:pt x="170" y="1"/>
                  <a:pt x="170"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83" name="Freeform 325"/>
          <p:cNvSpPr>
            <a:spLocks noEditPoints="1"/>
          </p:cNvSpPr>
          <p:nvPr/>
        </p:nvSpPr>
        <p:spPr bwMode="auto">
          <a:xfrm>
            <a:off x="3278189" y="1085852"/>
            <a:ext cx="115888" cy="173038"/>
          </a:xfrm>
          <a:custGeom>
            <a:avLst/>
            <a:gdLst>
              <a:gd name="T0" fmla="*/ 116 w 118"/>
              <a:gd name="T1" fmla="*/ 0 h 176"/>
              <a:gd name="T2" fmla="*/ 113 w 118"/>
              <a:gd name="T3" fmla="*/ 1 h 176"/>
              <a:gd name="T4" fmla="*/ 31 w 118"/>
              <a:gd name="T5" fmla="*/ 83 h 176"/>
              <a:gd name="T6" fmla="*/ 30 w 118"/>
              <a:gd name="T7" fmla="*/ 85 h 176"/>
              <a:gd name="T8" fmla="*/ 30 w 118"/>
              <a:gd name="T9" fmla="*/ 7 h 176"/>
              <a:gd name="T10" fmla="*/ 28 w 118"/>
              <a:gd name="T11" fmla="*/ 2 h 176"/>
              <a:gd name="T12" fmla="*/ 22 w 118"/>
              <a:gd name="T13" fmla="*/ 0 h 176"/>
              <a:gd name="T14" fmla="*/ 8 w 118"/>
              <a:gd name="T15" fmla="*/ 0 h 176"/>
              <a:gd name="T16" fmla="*/ 3 w 118"/>
              <a:gd name="T17" fmla="*/ 2 h 176"/>
              <a:gd name="T18" fmla="*/ 0 w 118"/>
              <a:gd name="T19" fmla="*/ 7 h 176"/>
              <a:gd name="T20" fmla="*/ 0 w 118"/>
              <a:gd name="T21" fmla="*/ 169 h 176"/>
              <a:gd name="T22" fmla="*/ 3 w 118"/>
              <a:gd name="T23" fmla="*/ 174 h 176"/>
              <a:gd name="T24" fmla="*/ 8 w 118"/>
              <a:gd name="T25" fmla="*/ 176 h 176"/>
              <a:gd name="T26" fmla="*/ 22 w 118"/>
              <a:gd name="T27" fmla="*/ 176 h 176"/>
              <a:gd name="T28" fmla="*/ 28 w 118"/>
              <a:gd name="T29" fmla="*/ 174 h 176"/>
              <a:gd name="T30" fmla="*/ 30 w 118"/>
              <a:gd name="T31" fmla="*/ 169 h 176"/>
              <a:gd name="T32" fmla="*/ 30 w 118"/>
              <a:gd name="T33" fmla="*/ 91 h 176"/>
              <a:gd name="T34" fmla="*/ 31 w 118"/>
              <a:gd name="T35" fmla="*/ 93 h 176"/>
              <a:gd name="T36" fmla="*/ 113 w 118"/>
              <a:gd name="T37" fmla="*/ 175 h 176"/>
              <a:gd name="T38" fmla="*/ 116 w 118"/>
              <a:gd name="T39" fmla="*/ 176 h 176"/>
              <a:gd name="T40" fmla="*/ 118 w 118"/>
              <a:gd name="T41" fmla="*/ 172 h 176"/>
              <a:gd name="T42" fmla="*/ 118 w 118"/>
              <a:gd name="T43" fmla="*/ 4 h 176"/>
              <a:gd name="T44" fmla="*/ 116 w 118"/>
              <a:gd name="T45" fmla="*/ 0 h 176"/>
              <a:gd name="T46" fmla="*/ 116 w 118"/>
              <a:gd name="T47" fmla="*/ 0 h 176"/>
              <a:gd name="T48" fmla="*/ 116 w 118"/>
              <a:gd name="T4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76">
                <a:moveTo>
                  <a:pt x="116" y="0"/>
                </a:moveTo>
                <a:cubicBezTo>
                  <a:pt x="115" y="0"/>
                  <a:pt x="114" y="0"/>
                  <a:pt x="113" y="1"/>
                </a:cubicBezTo>
                <a:cubicBezTo>
                  <a:pt x="31" y="83"/>
                  <a:pt x="31" y="83"/>
                  <a:pt x="31" y="83"/>
                </a:cubicBezTo>
                <a:cubicBezTo>
                  <a:pt x="31" y="83"/>
                  <a:pt x="30" y="84"/>
                  <a:pt x="30" y="85"/>
                </a:cubicBezTo>
                <a:cubicBezTo>
                  <a:pt x="30" y="7"/>
                  <a:pt x="30" y="7"/>
                  <a:pt x="30" y="7"/>
                </a:cubicBezTo>
                <a:cubicBezTo>
                  <a:pt x="30" y="5"/>
                  <a:pt x="29" y="4"/>
                  <a:pt x="28" y="2"/>
                </a:cubicBezTo>
                <a:cubicBezTo>
                  <a:pt x="26" y="1"/>
                  <a:pt x="24" y="0"/>
                  <a:pt x="22" y="0"/>
                </a:cubicBezTo>
                <a:cubicBezTo>
                  <a:pt x="8" y="0"/>
                  <a:pt x="8" y="0"/>
                  <a:pt x="8" y="0"/>
                </a:cubicBezTo>
                <a:cubicBezTo>
                  <a:pt x="6" y="0"/>
                  <a:pt x="4" y="1"/>
                  <a:pt x="3" y="2"/>
                </a:cubicBezTo>
                <a:cubicBezTo>
                  <a:pt x="1" y="4"/>
                  <a:pt x="0" y="5"/>
                  <a:pt x="0" y="7"/>
                </a:cubicBezTo>
                <a:cubicBezTo>
                  <a:pt x="0" y="169"/>
                  <a:pt x="0" y="169"/>
                  <a:pt x="0" y="169"/>
                </a:cubicBezTo>
                <a:cubicBezTo>
                  <a:pt x="0" y="171"/>
                  <a:pt x="1" y="172"/>
                  <a:pt x="3" y="174"/>
                </a:cubicBezTo>
                <a:cubicBezTo>
                  <a:pt x="4" y="175"/>
                  <a:pt x="6" y="176"/>
                  <a:pt x="8" y="176"/>
                </a:cubicBezTo>
                <a:cubicBezTo>
                  <a:pt x="22" y="176"/>
                  <a:pt x="22" y="176"/>
                  <a:pt x="22" y="176"/>
                </a:cubicBezTo>
                <a:cubicBezTo>
                  <a:pt x="24" y="176"/>
                  <a:pt x="26" y="175"/>
                  <a:pt x="28" y="174"/>
                </a:cubicBezTo>
                <a:cubicBezTo>
                  <a:pt x="29" y="172"/>
                  <a:pt x="30" y="171"/>
                  <a:pt x="30" y="169"/>
                </a:cubicBezTo>
                <a:cubicBezTo>
                  <a:pt x="30" y="91"/>
                  <a:pt x="30" y="91"/>
                  <a:pt x="30" y="91"/>
                </a:cubicBezTo>
                <a:cubicBezTo>
                  <a:pt x="30" y="92"/>
                  <a:pt x="31" y="92"/>
                  <a:pt x="31" y="93"/>
                </a:cubicBezTo>
                <a:cubicBezTo>
                  <a:pt x="113" y="175"/>
                  <a:pt x="113" y="175"/>
                  <a:pt x="113" y="175"/>
                </a:cubicBezTo>
                <a:cubicBezTo>
                  <a:pt x="114" y="176"/>
                  <a:pt x="115" y="176"/>
                  <a:pt x="116" y="176"/>
                </a:cubicBezTo>
                <a:cubicBezTo>
                  <a:pt x="117" y="176"/>
                  <a:pt x="118" y="174"/>
                  <a:pt x="118" y="172"/>
                </a:cubicBezTo>
                <a:cubicBezTo>
                  <a:pt x="118" y="4"/>
                  <a:pt x="118" y="4"/>
                  <a:pt x="118" y="4"/>
                </a:cubicBezTo>
                <a:cubicBezTo>
                  <a:pt x="118" y="2"/>
                  <a:pt x="117" y="0"/>
                  <a:pt x="116" y="0"/>
                </a:cubicBezTo>
                <a:close/>
                <a:moveTo>
                  <a:pt x="116" y="0"/>
                </a:moveTo>
                <a:cubicBezTo>
                  <a:pt x="116" y="0"/>
                  <a:pt x="116" y="0"/>
                  <a:pt x="116"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84" name="Freeform 326"/>
          <p:cNvSpPr>
            <a:spLocks noEditPoints="1"/>
          </p:cNvSpPr>
          <p:nvPr/>
        </p:nvSpPr>
        <p:spPr bwMode="auto">
          <a:xfrm>
            <a:off x="3533777" y="1085852"/>
            <a:ext cx="115888" cy="173038"/>
          </a:xfrm>
          <a:custGeom>
            <a:avLst/>
            <a:gdLst>
              <a:gd name="T0" fmla="*/ 115 w 117"/>
              <a:gd name="T1" fmla="*/ 2 h 176"/>
              <a:gd name="T2" fmla="*/ 110 w 117"/>
              <a:gd name="T3" fmla="*/ 0 h 176"/>
              <a:gd name="T4" fmla="*/ 95 w 117"/>
              <a:gd name="T5" fmla="*/ 0 h 176"/>
              <a:gd name="T6" fmla="*/ 90 w 117"/>
              <a:gd name="T7" fmla="*/ 2 h 176"/>
              <a:gd name="T8" fmla="*/ 88 w 117"/>
              <a:gd name="T9" fmla="*/ 7 h 176"/>
              <a:gd name="T10" fmla="*/ 88 w 117"/>
              <a:gd name="T11" fmla="*/ 85 h 176"/>
              <a:gd name="T12" fmla="*/ 86 w 117"/>
              <a:gd name="T13" fmla="*/ 83 h 176"/>
              <a:gd name="T14" fmla="*/ 5 w 117"/>
              <a:gd name="T15" fmla="*/ 1 h 176"/>
              <a:gd name="T16" fmla="*/ 1 w 117"/>
              <a:gd name="T17" fmla="*/ 0 h 176"/>
              <a:gd name="T18" fmla="*/ 0 w 117"/>
              <a:gd name="T19" fmla="*/ 4 h 176"/>
              <a:gd name="T20" fmla="*/ 0 w 117"/>
              <a:gd name="T21" fmla="*/ 172 h 176"/>
              <a:gd name="T22" fmla="*/ 1 w 117"/>
              <a:gd name="T23" fmla="*/ 176 h 176"/>
              <a:gd name="T24" fmla="*/ 5 w 117"/>
              <a:gd name="T25" fmla="*/ 175 h 176"/>
              <a:gd name="T26" fmla="*/ 86 w 117"/>
              <a:gd name="T27" fmla="*/ 93 h 176"/>
              <a:gd name="T28" fmla="*/ 88 w 117"/>
              <a:gd name="T29" fmla="*/ 91 h 176"/>
              <a:gd name="T30" fmla="*/ 88 w 117"/>
              <a:gd name="T31" fmla="*/ 169 h 176"/>
              <a:gd name="T32" fmla="*/ 90 w 117"/>
              <a:gd name="T33" fmla="*/ 174 h 176"/>
              <a:gd name="T34" fmla="*/ 95 w 117"/>
              <a:gd name="T35" fmla="*/ 176 h 176"/>
              <a:gd name="T36" fmla="*/ 110 w 117"/>
              <a:gd name="T37" fmla="*/ 176 h 176"/>
              <a:gd name="T38" fmla="*/ 115 w 117"/>
              <a:gd name="T39" fmla="*/ 174 h 176"/>
              <a:gd name="T40" fmla="*/ 117 w 117"/>
              <a:gd name="T41" fmla="*/ 169 h 176"/>
              <a:gd name="T42" fmla="*/ 117 w 117"/>
              <a:gd name="T43" fmla="*/ 7 h 176"/>
              <a:gd name="T44" fmla="*/ 115 w 117"/>
              <a:gd name="T45" fmla="*/ 2 h 176"/>
              <a:gd name="T46" fmla="*/ 115 w 117"/>
              <a:gd name="T47" fmla="*/ 2 h 176"/>
              <a:gd name="T48" fmla="*/ 115 w 117"/>
              <a:gd name="T49" fmla="*/ 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76">
                <a:moveTo>
                  <a:pt x="115" y="2"/>
                </a:moveTo>
                <a:cubicBezTo>
                  <a:pt x="114" y="1"/>
                  <a:pt x="112" y="0"/>
                  <a:pt x="110" y="0"/>
                </a:cubicBezTo>
                <a:cubicBezTo>
                  <a:pt x="95" y="0"/>
                  <a:pt x="95" y="0"/>
                  <a:pt x="95" y="0"/>
                </a:cubicBezTo>
                <a:cubicBezTo>
                  <a:pt x="93" y="0"/>
                  <a:pt x="92" y="1"/>
                  <a:pt x="90" y="2"/>
                </a:cubicBezTo>
                <a:cubicBezTo>
                  <a:pt x="89" y="4"/>
                  <a:pt x="88" y="5"/>
                  <a:pt x="88" y="7"/>
                </a:cubicBezTo>
                <a:cubicBezTo>
                  <a:pt x="88" y="85"/>
                  <a:pt x="88" y="85"/>
                  <a:pt x="88" y="85"/>
                </a:cubicBezTo>
                <a:cubicBezTo>
                  <a:pt x="88" y="84"/>
                  <a:pt x="87" y="83"/>
                  <a:pt x="86" y="83"/>
                </a:cubicBezTo>
                <a:cubicBezTo>
                  <a:pt x="5" y="1"/>
                  <a:pt x="5" y="1"/>
                  <a:pt x="5" y="1"/>
                </a:cubicBezTo>
                <a:cubicBezTo>
                  <a:pt x="4" y="0"/>
                  <a:pt x="2" y="0"/>
                  <a:pt x="1" y="0"/>
                </a:cubicBezTo>
                <a:cubicBezTo>
                  <a:pt x="0" y="0"/>
                  <a:pt x="0" y="2"/>
                  <a:pt x="0" y="4"/>
                </a:cubicBezTo>
                <a:cubicBezTo>
                  <a:pt x="0" y="172"/>
                  <a:pt x="0" y="172"/>
                  <a:pt x="0" y="172"/>
                </a:cubicBezTo>
                <a:cubicBezTo>
                  <a:pt x="0" y="174"/>
                  <a:pt x="0" y="176"/>
                  <a:pt x="1" y="176"/>
                </a:cubicBezTo>
                <a:cubicBezTo>
                  <a:pt x="2" y="176"/>
                  <a:pt x="4" y="176"/>
                  <a:pt x="5" y="175"/>
                </a:cubicBezTo>
                <a:cubicBezTo>
                  <a:pt x="86" y="93"/>
                  <a:pt x="86" y="93"/>
                  <a:pt x="86" y="93"/>
                </a:cubicBezTo>
                <a:cubicBezTo>
                  <a:pt x="87" y="92"/>
                  <a:pt x="88" y="92"/>
                  <a:pt x="88" y="91"/>
                </a:cubicBezTo>
                <a:cubicBezTo>
                  <a:pt x="88" y="169"/>
                  <a:pt x="88" y="169"/>
                  <a:pt x="88" y="169"/>
                </a:cubicBezTo>
                <a:cubicBezTo>
                  <a:pt x="88" y="171"/>
                  <a:pt x="89" y="172"/>
                  <a:pt x="90" y="174"/>
                </a:cubicBezTo>
                <a:cubicBezTo>
                  <a:pt x="92" y="175"/>
                  <a:pt x="93" y="176"/>
                  <a:pt x="95" y="176"/>
                </a:cubicBezTo>
                <a:cubicBezTo>
                  <a:pt x="110" y="176"/>
                  <a:pt x="110" y="176"/>
                  <a:pt x="110" y="176"/>
                </a:cubicBezTo>
                <a:cubicBezTo>
                  <a:pt x="112" y="176"/>
                  <a:pt x="114" y="175"/>
                  <a:pt x="115" y="174"/>
                </a:cubicBezTo>
                <a:cubicBezTo>
                  <a:pt x="117" y="172"/>
                  <a:pt x="117" y="171"/>
                  <a:pt x="117" y="169"/>
                </a:cubicBezTo>
                <a:cubicBezTo>
                  <a:pt x="117" y="7"/>
                  <a:pt x="117" y="7"/>
                  <a:pt x="117" y="7"/>
                </a:cubicBezTo>
                <a:cubicBezTo>
                  <a:pt x="117" y="5"/>
                  <a:pt x="117" y="4"/>
                  <a:pt x="115" y="2"/>
                </a:cubicBezTo>
                <a:close/>
                <a:moveTo>
                  <a:pt x="115" y="2"/>
                </a:moveTo>
                <a:cubicBezTo>
                  <a:pt x="115" y="2"/>
                  <a:pt x="115" y="2"/>
                  <a:pt x="115"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85" name="Freeform 327"/>
          <p:cNvSpPr>
            <a:spLocks noEditPoints="1"/>
          </p:cNvSpPr>
          <p:nvPr/>
        </p:nvSpPr>
        <p:spPr bwMode="auto">
          <a:xfrm>
            <a:off x="5481639" y="1355726"/>
            <a:ext cx="174625" cy="161925"/>
          </a:xfrm>
          <a:custGeom>
            <a:avLst/>
            <a:gdLst>
              <a:gd name="T0" fmla="*/ 178 w 178"/>
              <a:gd name="T1" fmla="*/ 156 h 165"/>
              <a:gd name="T2" fmla="*/ 167 w 178"/>
              <a:gd name="T3" fmla="*/ 153 h 165"/>
              <a:gd name="T4" fmla="*/ 159 w 178"/>
              <a:gd name="T5" fmla="*/ 151 h 165"/>
              <a:gd name="T6" fmla="*/ 155 w 178"/>
              <a:gd name="T7" fmla="*/ 145 h 165"/>
              <a:gd name="T8" fmla="*/ 148 w 178"/>
              <a:gd name="T9" fmla="*/ 129 h 165"/>
              <a:gd name="T10" fmla="*/ 141 w 178"/>
              <a:gd name="T11" fmla="*/ 111 h 165"/>
              <a:gd name="T12" fmla="*/ 131 w 178"/>
              <a:gd name="T13" fmla="*/ 86 h 165"/>
              <a:gd name="T14" fmla="*/ 118 w 178"/>
              <a:gd name="T15" fmla="*/ 54 h 165"/>
              <a:gd name="T16" fmla="*/ 96 w 178"/>
              <a:gd name="T17" fmla="*/ 2 h 165"/>
              <a:gd name="T18" fmla="*/ 95 w 178"/>
              <a:gd name="T19" fmla="*/ 0 h 165"/>
              <a:gd name="T20" fmla="*/ 81 w 178"/>
              <a:gd name="T21" fmla="*/ 0 h 165"/>
              <a:gd name="T22" fmla="*/ 51 w 178"/>
              <a:gd name="T23" fmla="*/ 78 h 165"/>
              <a:gd name="T24" fmla="*/ 25 w 178"/>
              <a:gd name="T25" fmla="*/ 144 h 165"/>
              <a:gd name="T26" fmla="*/ 20 w 178"/>
              <a:gd name="T27" fmla="*/ 151 h 165"/>
              <a:gd name="T28" fmla="*/ 8 w 178"/>
              <a:gd name="T29" fmla="*/ 155 h 165"/>
              <a:gd name="T30" fmla="*/ 0 w 178"/>
              <a:gd name="T31" fmla="*/ 156 h 165"/>
              <a:gd name="T32" fmla="*/ 0 w 178"/>
              <a:gd name="T33" fmla="*/ 165 h 165"/>
              <a:gd name="T34" fmla="*/ 2 w 178"/>
              <a:gd name="T35" fmla="*/ 165 h 165"/>
              <a:gd name="T36" fmla="*/ 20 w 178"/>
              <a:gd name="T37" fmla="*/ 163 h 165"/>
              <a:gd name="T38" fmla="*/ 25 w 178"/>
              <a:gd name="T39" fmla="*/ 163 h 165"/>
              <a:gd name="T40" fmla="*/ 62 w 178"/>
              <a:gd name="T41" fmla="*/ 165 h 165"/>
              <a:gd name="T42" fmla="*/ 63 w 178"/>
              <a:gd name="T43" fmla="*/ 162 h 165"/>
              <a:gd name="T44" fmla="*/ 63 w 178"/>
              <a:gd name="T45" fmla="*/ 156 h 165"/>
              <a:gd name="T46" fmla="*/ 58 w 178"/>
              <a:gd name="T47" fmla="*/ 155 h 165"/>
              <a:gd name="T48" fmla="*/ 55 w 178"/>
              <a:gd name="T49" fmla="*/ 154 h 165"/>
              <a:gd name="T50" fmla="*/ 53 w 178"/>
              <a:gd name="T51" fmla="*/ 154 h 165"/>
              <a:gd name="T52" fmla="*/ 42 w 178"/>
              <a:gd name="T53" fmla="*/ 151 h 165"/>
              <a:gd name="T54" fmla="*/ 41 w 178"/>
              <a:gd name="T55" fmla="*/ 146 h 165"/>
              <a:gd name="T56" fmla="*/ 43 w 178"/>
              <a:gd name="T57" fmla="*/ 137 h 165"/>
              <a:gd name="T58" fmla="*/ 54 w 178"/>
              <a:gd name="T59" fmla="*/ 108 h 165"/>
              <a:gd name="T60" fmla="*/ 103 w 178"/>
              <a:gd name="T61" fmla="*/ 108 h 165"/>
              <a:gd name="T62" fmla="*/ 112 w 178"/>
              <a:gd name="T63" fmla="*/ 132 h 165"/>
              <a:gd name="T64" fmla="*/ 118 w 178"/>
              <a:gd name="T65" fmla="*/ 145 h 165"/>
              <a:gd name="T66" fmla="*/ 118 w 178"/>
              <a:gd name="T67" fmla="*/ 148 h 165"/>
              <a:gd name="T68" fmla="*/ 117 w 178"/>
              <a:gd name="T69" fmla="*/ 151 h 165"/>
              <a:gd name="T70" fmla="*/ 110 w 178"/>
              <a:gd name="T71" fmla="*/ 153 h 165"/>
              <a:gd name="T72" fmla="*/ 95 w 178"/>
              <a:gd name="T73" fmla="*/ 156 h 165"/>
              <a:gd name="T74" fmla="*/ 95 w 178"/>
              <a:gd name="T75" fmla="*/ 165 h 165"/>
              <a:gd name="T76" fmla="*/ 101 w 178"/>
              <a:gd name="T77" fmla="*/ 165 h 165"/>
              <a:gd name="T78" fmla="*/ 123 w 178"/>
              <a:gd name="T79" fmla="*/ 163 h 165"/>
              <a:gd name="T80" fmla="*/ 137 w 178"/>
              <a:gd name="T81" fmla="*/ 163 h 165"/>
              <a:gd name="T82" fmla="*/ 158 w 178"/>
              <a:gd name="T83" fmla="*/ 164 h 165"/>
              <a:gd name="T84" fmla="*/ 178 w 178"/>
              <a:gd name="T85" fmla="*/ 165 h 165"/>
              <a:gd name="T86" fmla="*/ 178 w 178"/>
              <a:gd name="T87" fmla="*/ 162 h 165"/>
              <a:gd name="T88" fmla="*/ 178 w 178"/>
              <a:gd name="T89" fmla="*/ 156 h 165"/>
              <a:gd name="T90" fmla="*/ 94 w 178"/>
              <a:gd name="T91" fmla="*/ 95 h 165"/>
              <a:gd name="T92" fmla="*/ 88 w 178"/>
              <a:gd name="T93" fmla="*/ 95 h 165"/>
              <a:gd name="T94" fmla="*/ 76 w 178"/>
              <a:gd name="T95" fmla="*/ 95 h 165"/>
              <a:gd name="T96" fmla="*/ 59 w 178"/>
              <a:gd name="T97" fmla="*/ 95 h 165"/>
              <a:gd name="T98" fmla="*/ 77 w 178"/>
              <a:gd name="T99" fmla="*/ 46 h 165"/>
              <a:gd name="T100" fmla="*/ 87 w 178"/>
              <a:gd name="T101" fmla="*/ 69 h 165"/>
              <a:gd name="T102" fmla="*/ 97 w 178"/>
              <a:gd name="T103" fmla="*/ 95 h 165"/>
              <a:gd name="T104" fmla="*/ 94 w 178"/>
              <a:gd name="T105" fmla="*/ 95 h 165"/>
              <a:gd name="T106" fmla="*/ 94 w 178"/>
              <a:gd name="T107" fmla="*/ 95 h 165"/>
              <a:gd name="T108" fmla="*/ 94 w 178"/>
              <a:gd name="T109" fmla="*/ 9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 h="165">
                <a:moveTo>
                  <a:pt x="178" y="156"/>
                </a:moveTo>
                <a:cubicBezTo>
                  <a:pt x="174" y="155"/>
                  <a:pt x="170" y="154"/>
                  <a:pt x="167" y="153"/>
                </a:cubicBezTo>
                <a:cubicBezTo>
                  <a:pt x="163" y="153"/>
                  <a:pt x="161" y="152"/>
                  <a:pt x="159" y="151"/>
                </a:cubicBezTo>
                <a:cubicBezTo>
                  <a:pt x="158" y="150"/>
                  <a:pt x="157" y="148"/>
                  <a:pt x="155" y="145"/>
                </a:cubicBezTo>
                <a:cubicBezTo>
                  <a:pt x="153" y="139"/>
                  <a:pt x="150" y="133"/>
                  <a:pt x="148" y="129"/>
                </a:cubicBezTo>
                <a:cubicBezTo>
                  <a:pt x="146" y="121"/>
                  <a:pt x="143" y="115"/>
                  <a:pt x="141" y="111"/>
                </a:cubicBezTo>
                <a:cubicBezTo>
                  <a:pt x="137" y="101"/>
                  <a:pt x="134" y="93"/>
                  <a:pt x="131" y="86"/>
                </a:cubicBezTo>
                <a:cubicBezTo>
                  <a:pt x="130" y="82"/>
                  <a:pt x="125" y="71"/>
                  <a:pt x="118" y="54"/>
                </a:cubicBezTo>
                <a:cubicBezTo>
                  <a:pt x="96" y="2"/>
                  <a:pt x="96" y="2"/>
                  <a:pt x="96" y="2"/>
                </a:cubicBezTo>
                <a:cubicBezTo>
                  <a:pt x="95" y="0"/>
                  <a:pt x="95" y="0"/>
                  <a:pt x="95" y="0"/>
                </a:cubicBezTo>
                <a:cubicBezTo>
                  <a:pt x="81" y="0"/>
                  <a:pt x="81" y="0"/>
                  <a:pt x="81" y="0"/>
                </a:cubicBezTo>
                <a:cubicBezTo>
                  <a:pt x="51" y="78"/>
                  <a:pt x="51" y="78"/>
                  <a:pt x="51" y="78"/>
                </a:cubicBezTo>
                <a:cubicBezTo>
                  <a:pt x="25" y="144"/>
                  <a:pt x="25" y="144"/>
                  <a:pt x="25" y="144"/>
                </a:cubicBezTo>
                <a:cubicBezTo>
                  <a:pt x="23" y="148"/>
                  <a:pt x="22" y="150"/>
                  <a:pt x="20" y="151"/>
                </a:cubicBezTo>
                <a:cubicBezTo>
                  <a:pt x="19" y="152"/>
                  <a:pt x="15" y="153"/>
                  <a:pt x="8" y="155"/>
                </a:cubicBezTo>
                <a:cubicBezTo>
                  <a:pt x="4" y="155"/>
                  <a:pt x="1" y="156"/>
                  <a:pt x="0" y="156"/>
                </a:cubicBezTo>
                <a:cubicBezTo>
                  <a:pt x="0" y="165"/>
                  <a:pt x="0" y="165"/>
                  <a:pt x="0" y="165"/>
                </a:cubicBezTo>
                <a:cubicBezTo>
                  <a:pt x="2" y="165"/>
                  <a:pt x="2" y="165"/>
                  <a:pt x="2" y="165"/>
                </a:cubicBezTo>
                <a:cubicBezTo>
                  <a:pt x="8" y="165"/>
                  <a:pt x="14" y="164"/>
                  <a:pt x="20" y="163"/>
                </a:cubicBezTo>
                <a:cubicBezTo>
                  <a:pt x="25" y="163"/>
                  <a:pt x="25" y="163"/>
                  <a:pt x="25" y="163"/>
                </a:cubicBezTo>
                <a:cubicBezTo>
                  <a:pt x="45" y="164"/>
                  <a:pt x="58" y="165"/>
                  <a:pt x="62" y="165"/>
                </a:cubicBezTo>
                <a:cubicBezTo>
                  <a:pt x="63" y="164"/>
                  <a:pt x="63" y="163"/>
                  <a:pt x="63" y="162"/>
                </a:cubicBezTo>
                <a:cubicBezTo>
                  <a:pt x="63" y="160"/>
                  <a:pt x="63" y="158"/>
                  <a:pt x="63" y="156"/>
                </a:cubicBezTo>
                <a:cubicBezTo>
                  <a:pt x="61" y="155"/>
                  <a:pt x="60" y="155"/>
                  <a:pt x="58" y="155"/>
                </a:cubicBezTo>
                <a:cubicBezTo>
                  <a:pt x="57" y="155"/>
                  <a:pt x="56" y="155"/>
                  <a:pt x="55" y="154"/>
                </a:cubicBezTo>
                <a:cubicBezTo>
                  <a:pt x="54" y="154"/>
                  <a:pt x="54" y="154"/>
                  <a:pt x="53" y="154"/>
                </a:cubicBezTo>
                <a:cubicBezTo>
                  <a:pt x="48" y="153"/>
                  <a:pt x="44" y="152"/>
                  <a:pt x="42" y="151"/>
                </a:cubicBezTo>
                <a:cubicBezTo>
                  <a:pt x="41" y="150"/>
                  <a:pt x="41" y="148"/>
                  <a:pt x="41" y="146"/>
                </a:cubicBezTo>
                <a:cubicBezTo>
                  <a:pt x="41" y="145"/>
                  <a:pt x="41" y="142"/>
                  <a:pt x="43" y="137"/>
                </a:cubicBezTo>
                <a:cubicBezTo>
                  <a:pt x="48" y="122"/>
                  <a:pt x="52" y="112"/>
                  <a:pt x="54" y="108"/>
                </a:cubicBezTo>
                <a:cubicBezTo>
                  <a:pt x="103" y="108"/>
                  <a:pt x="103" y="108"/>
                  <a:pt x="103" y="108"/>
                </a:cubicBezTo>
                <a:cubicBezTo>
                  <a:pt x="112" y="132"/>
                  <a:pt x="112" y="132"/>
                  <a:pt x="112" y="132"/>
                </a:cubicBezTo>
                <a:cubicBezTo>
                  <a:pt x="118" y="145"/>
                  <a:pt x="118" y="145"/>
                  <a:pt x="118" y="145"/>
                </a:cubicBezTo>
                <a:cubicBezTo>
                  <a:pt x="118" y="146"/>
                  <a:pt x="118" y="147"/>
                  <a:pt x="118" y="148"/>
                </a:cubicBezTo>
                <a:cubicBezTo>
                  <a:pt x="118" y="149"/>
                  <a:pt x="118" y="150"/>
                  <a:pt x="117" y="151"/>
                </a:cubicBezTo>
                <a:cubicBezTo>
                  <a:pt x="116" y="152"/>
                  <a:pt x="114" y="153"/>
                  <a:pt x="110" y="153"/>
                </a:cubicBezTo>
                <a:cubicBezTo>
                  <a:pt x="95" y="156"/>
                  <a:pt x="95" y="156"/>
                  <a:pt x="95" y="156"/>
                </a:cubicBezTo>
                <a:cubicBezTo>
                  <a:pt x="95" y="159"/>
                  <a:pt x="95" y="162"/>
                  <a:pt x="95" y="165"/>
                </a:cubicBezTo>
                <a:cubicBezTo>
                  <a:pt x="101" y="165"/>
                  <a:pt x="101" y="165"/>
                  <a:pt x="101" y="165"/>
                </a:cubicBezTo>
                <a:cubicBezTo>
                  <a:pt x="123" y="163"/>
                  <a:pt x="123" y="163"/>
                  <a:pt x="123" y="163"/>
                </a:cubicBezTo>
                <a:cubicBezTo>
                  <a:pt x="127" y="163"/>
                  <a:pt x="132" y="163"/>
                  <a:pt x="137" y="163"/>
                </a:cubicBezTo>
                <a:cubicBezTo>
                  <a:pt x="144" y="163"/>
                  <a:pt x="151" y="164"/>
                  <a:pt x="158" y="164"/>
                </a:cubicBezTo>
                <a:cubicBezTo>
                  <a:pt x="166" y="165"/>
                  <a:pt x="172" y="165"/>
                  <a:pt x="178" y="165"/>
                </a:cubicBezTo>
                <a:cubicBezTo>
                  <a:pt x="178" y="164"/>
                  <a:pt x="178" y="163"/>
                  <a:pt x="178" y="162"/>
                </a:cubicBezTo>
                <a:cubicBezTo>
                  <a:pt x="178" y="161"/>
                  <a:pt x="178" y="159"/>
                  <a:pt x="178" y="156"/>
                </a:cubicBezTo>
                <a:close/>
                <a:moveTo>
                  <a:pt x="94" y="95"/>
                </a:moveTo>
                <a:cubicBezTo>
                  <a:pt x="93" y="95"/>
                  <a:pt x="91" y="95"/>
                  <a:pt x="88" y="95"/>
                </a:cubicBezTo>
                <a:cubicBezTo>
                  <a:pt x="86" y="95"/>
                  <a:pt x="81" y="95"/>
                  <a:pt x="76" y="95"/>
                </a:cubicBezTo>
                <a:cubicBezTo>
                  <a:pt x="70" y="95"/>
                  <a:pt x="64" y="95"/>
                  <a:pt x="59" y="95"/>
                </a:cubicBezTo>
                <a:cubicBezTo>
                  <a:pt x="77" y="46"/>
                  <a:pt x="77" y="46"/>
                  <a:pt x="77" y="46"/>
                </a:cubicBezTo>
                <a:cubicBezTo>
                  <a:pt x="80" y="52"/>
                  <a:pt x="84" y="59"/>
                  <a:pt x="87" y="69"/>
                </a:cubicBezTo>
                <a:cubicBezTo>
                  <a:pt x="92" y="79"/>
                  <a:pt x="95" y="88"/>
                  <a:pt x="97" y="95"/>
                </a:cubicBezTo>
                <a:lnTo>
                  <a:pt x="94" y="95"/>
                </a:lnTo>
                <a:close/>
                <a:moveTo>
                  <a:pt x="94" y="95"/>
                </a:moveTo>
                <a:cubicBezTo>
                  <a:pt x="94" y="95"/>
                  <a:pt x="94" y="95"/>
                  <a:pt x="94" y="9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86" name="Freeform 328"/>
          <p:cNvSpPr>
            <a:spLocks noEditPoints="1"/>
          </p:cNvSpPr>
          <p:nvPr/>
        </p:nvSpPr>
        <p:spPr bwMode="auto">
          <a:xfrm>
            <a:off x="3798888" y="1655764"/>
            <a:ext cx="152400" cy="125413"/>
          </a:xfrm>
          <a:custGeom>
            <a:avLst/>
            <a:gdLst>
              <a:gd name="T0" fmla="*/ 118 w 156"/>
              <a:gd name="T1" fmla="*/ 106 h 128"/>
              <a:gd name="T2" fmla="*/ 146 w 156"/>
              <a:gd name="T3" fmla="*/ 85 h 128"/>
              <a:gd name="T4" fmla="*/ 156 w 156"/>
              <a:gd name="T5" fmla="*/ 57 h 128"/>
              <a:gd name="T6" fmla="*/ 146 w 156"/>
              <a:gd name="T7" fmla="*/ 28 h 128"/>
              <a:gd name="T8" fmla="*/ 118 w 156"/>
              <a:gd name="T9" fmla="*/ 8 h 128"/>
              <a:gd name="T10" fmla="*/ 78 w 156"/>
              <a:gd name="T11" fmla="*/ 0 h 128"/>
              <a:gd name="T12" fmla="*/ 39 w 156"/>
              <a:gd name="T13" fmla="*/ 8 h 128"/>
              <a:gd name="T14" fmla="*/ 11 w 156"/>
              <a:gd name="T15" fmla="*/ 28 h 128"/>
              <a:gd name="T16" fmla="*/ 0 w 156"/>
              <a:gd name="T17" fmla="*/ 57 h 128"/>
              <a:gd name="T18" fmla="*/ 8 w 156"/>
              <a:gd name="T19" fmla="*/ 82 h 128"/>
              <a:gd name="T20" fmla="*/ 30 w 156"/>
              <a:gd name="T21" fmla="*/ 101 h 128"/>
              <a:gd name="T22" fmla="*/ 28 w 156"/>
              <a:gd name="T23" fmla="*/ 106 h 128"/>
              <a:gd name="T24" fmla="*/ 25 w 156"/>
              <a:gd name="T25" fmla="*/ 110 h 128"/>
              <a:gd name="T26" fmla="*/ 22 w 156"/>
              <a:gd name="T27" fmla="*/ 114 h 128"/>
              <a:gd name="T28" fmla="*/ 20 w 156"/>
              <a:gd name="T29" fmla="*/ 117 h 128"/>
              <a:gd name="T30" fmla="*/ 17 w 156"/>
              <a:gd name="T31" fmla="*/ 120 h 128"/>
              <a:gd name="T32" fmla="*/ 17 w 156"/>
              <a:gd name="T33" fmla="*/ 120 h 128"/>
              <a:gd name="T34" fmla="*/ 16 w 156"/>
              <a:gd name="T35" fmla="*/ 121 h 128"/>
              <a:gd name="T36" fmla="*/ 16 w 156"/>
              <a:gd name="T37" fmla="*/ 121 h 128"/>
              <a:gd name="T38" fmla="*/ 15 w 156"/>
              <a:gd name="T39" fmla="*/ 122 h 128"/>
              <a:gd name="T40" fmla="*/ 15 w 156"/>
              <a:gd name="T41" fmla="*/ 122 h 128"/>
              <a:gd name="T42" fmla="*/ 15 w 156"/>
              <a:gd name="T43" fmla="*/ 123 h 128"/>
              <a:gd name="T44" fmla="*/ 15 w 156"/>
              <a:gd name="T45" fmla="*/ 124 h 128"/>
              <a:gd name="T46" fmla="*/ 15 w 156"/>
              <a:gd name="T47" fmla="*/ 124 h 128"/>
              <a:gd name="T48" fmla="*/ 16 w 156"/>
              <a:gd name="T49" fmla="*/ 127 h 128"/>
              <a:gd name="T50" fmla="*/ 18 w 156"/>
              <a:gd name="T51" fmla="*/ 128 h 128"/>
              <a:gd name="T52" fmla="*/ 19 w 156"/>
              <a:gd name="T53" fmla="*/ 128 h 128"/>
              <a:gd name="T54" fmla="*/ 28 w 156"/>
              <a:gd name="T55" fmla="*/ 126 h 128"/>
              <a:gd name="T56" fmla="*/ 59 w 156"/>
              <a:gd name="T57" fmla="*/ 112 h 128"/>
              <a:gd name="T58" fmla="*/ 78 w 156"/>
              <a:gd name="T59" fmla="*/ 113 h 128"/>
              <a:gd name="T60" fmla="*/ 118 w 156"/>
              <a:gd name="T61" fmla="*/ 106 h 128"/>
              <a:gd name="T62" fmla="*/ 56 w 156"/>
              <a:gd name="T63" fmla="*/ 97 h 128"/>
              <a:gd name="T64" fmla="*/ 51 w 156"/>
              <a:gd name="T65" fmla="*/ 100 h 128"/>
              <a:gd name="T66" fmla="*/ 44 w 156"/>
              <a:gd name="T67" fmla="*/ 104 h 128"/>
              <a:gd name="T68" fmla="*/ 48 w 156"/>
              <a:gd name="T69" fmla="*/ 95 h 128"/>
              <a:gd name="T70" fmla="*/ 37 w 156"/>
              <a:gd name="T71" fmla="*/ 89 h 128"/>
              <a:gd name="T72" fmla="*/ 21 w 156"/>
              <a:gd name="T73" fmla="*/ 74 h 128"/>
              <a:gd name="T74" fmla="*/ 15 w 156"/>
              <a:gd name="T75" fmla="*/ 57 h 128"/>
              <a:gd name="T76" fmla="*/ 23 w 156"/>
              <a:gd name="T77" fmla="*/ 36 h 128"/>
              <a:gd name="T78" fmla="*/ 47 w 156"/>
              <a:gd name="T79" fmla="*/ 20 h 128"/>
              <a:gd name="T80" fmla="*/ 78 w 156"/>
              <a:gd name="T81" fmla="*/ 14 h 128"/>
              <a:gd name="T82" fmla="*/ 110 w 156"/>
              <a:gd name="T83" fmla="*/ 20 h 128"/>
              <a:gd name="T84" fmla="*/ 134 w 156"/>
              <a:gd name="T85" fmla="*/ 36 h 128"/>
              <a:gd name="T86" fmla="*/ 142 w 156"/>
              <a:gd name="T87" fmla="*/ 57 h 128"/>
              <a:gd name="T88" fmla="*/ 134 w 156"/>
              <a:gd name="T89" fmla="*/ 78 h 128"/>
              <a:gd name="T90" fmla="*/ 110 w 156"/>
              <a:gd name="T91" fmla="*/ 94 h 128"/>
              <a:gd name="T92" fmla="*/ 78 w 156"/>
              <a:gd name="T93" fmla="*/ 99 h 128"/>
              <a:gd name="T94" fmla="*/ 62 w 156"/>
              <a:gd name="T95" fmla="*/ 98 h 128"/>
              <a:gd name="T96" fmla="*/ 56 w 156"/>
              <a:gd name="T97" fmla="*/ 97 h 128"/>
              <a:gd name="T98" fmla="*/ 56 w 156"/>
              <a:gd name="T99" fmla="*/ 97 h 128"/>
              <a:gd name="T100" fmla="*/ 56 w 156"/>
              <a:gd name="T101" fmla="*/ 9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 h="128">
                <a:moveTo>
                  <a:pt x="118" y="106"/>
                </a:moveTo>
                <a:cubicBezTo>
                  <a:pt x="130" y="101"/>
                  <a:pt x="139" y="94"/>
                  <a:pt x="146" y="85"/>
                </a:cubicBezTo>
                <a:cubicBezTo>
                  <a:pt x="153" y="77"/>
                  <a:pt x="156" y="67"/>
                  <a:pt x="156" y="57"/>
                </a:cubicBezTo>
                <a:cubicBezTo>
                  <a:pt x="156" y="47"/>
                  <a:pt x="153" y="37"/>
                  <a:pt x="146" y="28"/>
                </a:cubicBezTo>
                <a:cubicBezTo>
                  <a:pt x="139" y="20"/>
                  <a:pt x="130" y="13"/>
                  <a:pt x="118" y="8"/>
                </a:cubicBezTo>
                <a:cubicBezTo>
                  <a:pt x="106" y="3"/>
                  <a:pt x="93" y="0"/>
                  <a:pt x="78" y="0"/>
                </a:cubicBezTo>
                <a:cubicBezTo>
                  <a:pt x="64" y="0"/>
                  <a:pt x="51" y="3"/>
                  <a:pt x="39" y="8"/>
                </a:cubicBezTo>
                <a:cubicBezTo>
                  <a:pt x="27" y="13"/>
                  <a:pt x="18" y="20"/>
                  <a:pt x="11" y="28"/>
                </a:cubicBezTo>
                <a:cubicBezTo>
                  <a:pt x="4" y="37"/>
                  <a:pt x="0" y="47"/>
                  <a:pt x="0" y="57"/>
                </a:cubicBezTo>
                <a:cubicBezTo>
                  <a:pt x="0" y="66"/>
                  <a:pt x="3" y="74"/>
                  <a:pt x="8" y="82"/>
                </a:cubicBezTo>
                <a:cubicBezTo>
                  <a:pt x="14" y="89"/>
                  <a:pt x="21" y="96"/>
                  <a:pt x="30" y="101"/>
                </a:cubicBezTo>
                <a:cubicBezTo>
                  <a:pt x="29" y="103"/>
                  <a:pt x="28" y="105"/>
                  <a:pt x="28" y="106"/>
                </a:cubicBezTo>
                <a:cubicBezTo>
                  <a:pt x="27" y="108"/>
                  <a:pt x="26" y="109"/>
                  <a:pt x="25" y="110"/>
                </a:cubicBezTo>
                <a:cubicBezTo>
                  <a:pt x="24" y="112"/>
                  <a:pt x="23" y="113"/>
                  <a:pt x="22" y="114"/>
                </a:cubicBezTo>
                <a:cubicBezTo>
                  <a:pt x="22" y="114"/>
                  <a:pt x="21" y="115"/>
                  <a:pt x="20" y="117"/>
                </a:cubicBezTo>
                <a:cubicBezTo>
                  <a:pt x="18" y="118"/>
                  <a:pt x="17" y="119"/>
                  <a:pt x="17" y="120"/>
                </a:cubicBezTo>
                <a:cubicBezTo>
                  <a:pt x="17" y="120"/>
                  <a:pt x="17" y="120"/>
                  <a:pt x="17" y="120"/>
                </a:cubicBezTo>
                <a:cubicBezTo>
                  <a:pt x="16" y="121"/>
                  <a:pt x="16" y="121"/>
                  <a:pt x="16" y="121"/>
                </a:cubicBezTo>
                <a:cubicBezTo>
                  <a:pt x="16" y="121"/>
                  <a:pt x="16" y="121"/>
                  <a:pt x="16" y="121"/>
                </a:cubicBezTo>
                <a:cubicBezTo>
                  <a:pt x="15" y="122"/>
                  <a:pt x="15" y="122"/>
                  <a:pt x="15" y="122"/>
                </a:cubicBezTo>
                <a:cubicBezTo>
                  <a:pt x="15" y="122"/>
                  <a:pt x="15" y="122"/>
                  <a:pt x="15" y="122"/>
                </a:cubicBezTo>
                <a:cubicBezTo>
                  <a:pt x="15" y="123"/>
                  <a:pt x="15" y="123"/>
                  <a:pt x="15" y="123"/>
                </a:cubicBezTo>
                <a:cubicBezTo>
                  <a:pt x="15" y="123"/>
                  <a:pt x="15" y="124"/>
                  <a:pt x="15" y="124"/>
                </a:cubicBezTo>
                <a:cubicBezTo>
                  <a:pt x="15" y="124"/>
                  <a:pt x="15" y="124"/>
                  <a:pt x="15" y="124"/>
                </a:cubicBezTo>
                <a:cubicBezTo>
                  <a:pt x="15" y="125"/>
                  <a:pt x="15" y="126"/>
                  <a:pt x="16" y="127"/>
                </a:cubicBezTo>
                <a:cubicBezTo>
                  <a:pt x="17" y="127"/>
                  <a:pt x="17" y="128"/>
                  <a:pt x="18" y="128"/>
                </a:cubicBezTo>
                <a:cubicBezTo>
                  <a:pt x="19" y="128"/>
                  <a:pt x="19" y="128"/>
                  <a:pt x="19" y="128"/>
                </a:cubicBezTo>
                <a:cubicBezTo>
                  <a:pt x="22" y="127"/>
                  <a:pt x="26" y="127"/>
                  <a:pt x="28" y="126"/>
                </a:cubicBezTo>
                <a:cubicBezTo>
                  <a:pt x="40" y="123"/>
                  <a:pt x="50" y="118"/>
                  <a:pt x="59" y="112"/>
                </a:cubicBezTo>
                <a:cubicBezTo>
                  <a:pt x="66" y="113"/>
                  <a:pt x="72" y="113"/>
                  <a:pt x="78" y="113"/>
                </a:cubicBezTo>
                <a:cubicBezTo>
                  <a:pt x="93" y="114"/>
                  <a:pt x="106" y="111"/>
                  <a:pt x="118" y="106"/>
                </a:cubicBezTo>
                <a:close/>
                <a:moveTo>
                  <a:pt x="56" y="97"/>
                </a:moveTo>
                <a:cubicBezTo>
                  <a:pt x="51" y="100"/>
                  <a:pt x="51" y="100"/>
                  <a:pt x="51" y="100"/>
                </a:cubicBezTo>
                <a:cubicBezTo>
                  <a:pt x="49" y="102"/>
                  <a:pt x="46" y="103"/>
                  <a:pt x="44" y="104"/>
                </a:cubicBezTo>
                <a:cubicBezTo>
                  <a:pt x="48" y="95"/>
                  <a:pt x="48" y="95"/>
                  <a:pt x="48" y="95"/>
                </a:cubicBezTo>
                <a:cubicBezTo>
                  <a:pt x="37" y="89"/>
                  <a:pt x="37" y="89"/>
                  <a:pt x="37" y="89"/>
                </a:cubicBezTo>
                <a:cubicBezTo>
                  <a:pt x="30" y="85"/>
                  <a:pt x="24" y="80"/>
                  <a:pt x="21" y="74"/>
                </a:cubicBezTo>
                <a:cubicBezTo>
                  <a:pt x="17" y="69"/>
                  <a:pt x="15" y="63"/>
                  <a:pt x="15" y="57"/>
                </a:cubicBezTo>
                <a:cubicBezTo>
                  <a:pt x="15" y="49"/>
                  <a:pt x="18" y="42"/>
                  <a:pt x="23" y="36"/>
                </a:cubicBezTo>
                <a:cubicBezTo>
                  <a:pt x="29" y="29"/>
                  <a:pt x="37" y="24"/>
                  <a:pt x="47" y="20"/>
                </a:cubicBezTo>
                <a:cubicBezTo>
                  <a:pt x="57" y="16"/>
                  <a:pt x="67" y="14"/>
                  <a:pt x="78" y="14"/>
                </a:cubicBezTo>
                <a:cubicBezTo>
                  <a:pt x="90" y="14"/>
                  <a:pt x="100" y="16"/>
                  <a:pt x="110" y="20"/>
                </a:cubicBezTo>
                <a:cubicBezTo>
                  <a:pt x="120" y="24"/>
                  <a:pt x="128" y="29"/>
                  <a:pt x="134" y="36"/>
                </a:cubicBezTo>
                <a:cubicBezTo>
                  <a:pt x="139" y="42"/>
                  <a:pt x="142" y="49"/>
                  <a:pt x="142" y="57"/>
                </a:cubicBezTo>
                <a:cubicBezTo>
                  <a:pt x="142" y="64"/>
                  <a:pt x="139" y="71"/>
                  <a:pt x="134" y="78"/>
                </a:cubicBezTo>
                <a:cubicBezTo>
                  <a:pt x="128" y="85"/>
                  <a:pt x="120" y="90"/>
                  <a:pt x="110" y="94"/>
                </a:cubicBezTo>
                <a:cubicBezTo>
                  <a:pt x="100" y="97"/>
                  <a:pt x="90" y="99"/>
                  <a:pt x="78" y="99"/>
                </a:cubicBezTo>
                <a:cubicBezTo>
                  <a:pt x="73" y="99"/>
                  <a:pt x="67" y="99"/>
                  <a:pt x="62" y="98"/>
                </a:cubicBezTo>
                <a:lnTo>
                  <a:pt x="56" y="97"/>
                </a:lnTo>
                <a:close/>
                <a:moveTo>
                  <a:pt x="56" y="97"/>
                </a:moveTo>
                <a:cubicBezTo>
                  <a:pt x="56" y="97"/>
                  <a:pt x="56" y="97"/>
                  <a:pt x="56" y="9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87" name="Freeform 329"/>
          <p:cNvSpPr>
            <a:spLocks noEditPoints="1"/>
          </p:cNvSpPr>
          <p:nvPr/>
        </p:nvSpPr>
        <p:spPr bwMode="auto">
          <a:xfrm>
            <a:off x="3865564" y="1695451"/>
            <a:ext cx="128588" cy="114300"/>
          </a:xfrm>
          <a:custGeom>
            <a:avLst/>
            <a:gdLst>
              <a:gd name="T0" fmla="*/ 122 w 130"/>
              <a:gd name="T1" fmla="*/ 70 h 116"/>
              <a:gd name="T2" fmla="*/ 130 w 130"/>
              <a:gd name="T3" fmla="*/ 45 h 116"/>
              <a:gd name="T4" fmla="*/ 122 w 130"/>
              <a:gd name="T5" fmla="*/ 20 h 116"/>
              <a:gd name="T6" fmla="*/ 99 w 130"/>
              <a:gd name="T7" fmla="*/ 0 h 116"/>
              <a:gd name="T8" fmla="*/ 102 w 130"/>
              <a:gd name="T9" fmla="*/ 17 h 116"/>
              <a:gd name="T10" fmla="*/ 94 w 130"/>
              <a:gd name="T11" fmla="*/ 45 h 116"/>
              <a:gd name="T12" fmla="*/ 73 w 130"/>
              <a:gd name="T13" fmla="*/ 68 h 116"/>
              <a:gd name="T14" fmla="*/ 44 w 130"/>
              <a:gd name="T15" fmla="*/ 83 h 116"/>
              <a:gd name="T16" fmla="*/ 9 w 130"/>
              <a:gd name="T17" fmla="*/ 88 h 116"/>
              <a:gd name="T18" fmla="*/ 0 w 130"/>
              <a:gd name="T19" fmla="*/ 87 h 116"/>
              <a:gd name="T20" fmla="*/ 52 w 130"/>
              <a:gd name="T21" fmla="*/ 102 h 116"/>
              <a:gd name="T22" fmla="*/ 72 w 130"/>
              <a:gd name="T23" fmla="*/ 100 h 116"/>
              <a:gd name="T24" fmla="*/ 102 w 130"/>
              <a:gd name="T25" fmla="*/ 114 h 116"/>
              <a:gd name="T26" fmla="*/ 112 w 130"/>
              <a:gd name="T27" fmla="*/ 116 h 116"/>
              <a:gd name="T28" fmla="*/ 114 w 130"/>
              <a:gd name="T29" fmla="*/ 115 h 116"/>
              <a:gd name="T30" fmla="*/ 116 w 130"/>
              <a:gd name="T31" fmla="*/ 113 h 116"/>
              <a:gd name="T32" fmla="*/ 116 w 130"/>
              <a:gd name="T33" fmla="*/ 112 h 116"/>
              <a:gd name="T34" fmla="*/ 116 w 130"/>
              <a:gd name="T35" fmla="*/ 111 h 116"/>
              <a:gd name="T36" fmla="*/ 116 w 130"/>
              <a:gd name="T37" fmla="*/ 111 h 116"/>
              <a:gd name="T38" fmla="*/ 115 w 130"/>
              <a:gd name="T39" fmla="*/ 110 h 116"/>
              <a:gd name="T40" fmla="*/ 115 w 130"/>
              <a:gd name="T41" fmla="*/ 110 h 116"/>
              <a:gd name="T42" fmla="*/ 114 w 130"/>
              <a:gd name="T43" fmla="*/ 109 h 116"/>
              <a:gd name="T44" fmla="*/ 114 w 130"/>
              <a:gd name="T45" fmla="*/ 108 h 116"/>
              <a:gd name="T46" fmla="*/ 114 w 130"/>
              <a:gd name="T47" fmla="*/ 108 h 116"/>
              <a:gd name="T48" fmla="*/ 111 w 130"/>
              <a:gd name="T49" fmla="*/ 105 h 116"/>
              <a:gd name="T50" fmla="*/ 108 w 130"/>
              <a:gd name="T51" fmla="*/ 102 h 116"/>
              <a:gd name="T52" fmla="*/ 106 w 130"/>
              <a:gd name="T53" fmla="*/ 99 h 116"/>
              <a:gd name="T54" fmla="*/ 103 w 130"/>
              <a:gd name="T55" fmla="*/ 94 h 116"/>
              <a:gd name="T56" fmla="*/ 101 w 130"/>
              <a:gd name="T57" fmla="*/ 90 h 116"/>
              <a:gd name="T58" fmla="*/ 122 w 130"/>
              <a:gd name="T59" fmla="*/ 70 h 116"/>
              <a:gd name="T60" fmla="*/ 122 w 130"/>
              <a:gd name="T61" fmla="*/ 70 h 116"/>
              <a:gd name="T62" fmla="*/ 122 w 130"/>
              <a:gd name="T63" fmla="*/ 7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16">
                <a:moveTo>
                  <a:pt x="122" y="70"/>
                </a:moveTo>
                <a:cubicBezTo>
                  <a:pt x="127" y="62"/>
                  <a:pt x="130" y="54"/>
                  <a:pt x="130" y="45"/>
                </a:cubicBezTo>
                <a:cubicBezTo>
                  <a:pt x="130" y="36"/>
                  <a:pt x="127" y="28"/>
                  <a:pt x="122" y="20"/>
                </a:cubicBezTo>
                <a:cubicBezTo>
                  <a:pt x="116" y="12"/>
                  <a:pt x="109" y="5"/>
                  <a:pt x="99" y="0"/>
                </a:cubicBezTo>
                <a:cubicBezTo>
                  <a:pt x="101" y="5"/>
                  <a:pt x="102" y="11"/>
                  <a:pt x="102" y="17"/>
                </a:cubicBezTo>
                <a:cubicBezTo>
                  <a:pt x="102" y="27"/>
                  <a:pt x="99" y="36"/>
                  <a:pt x="94" y="45"/>
                </a:cubicBezTo>
                <a:cubicBezTo>
                  <a:pt x="89" y="54"/>
                  <a:pt x="82" y="62"/>
                  <a:pt x="73" y="68"/>
                </a:cubicBezTo>
                <a:cubicBezTo>
                  <a:pt x="64" y="75"/>
                  <a:pt x="55" y="79"/>
                  <a:pt x="44" y="83"/>
                </a:cubicBezTo>
                <a:cubicBezTo>
                  <a:pt x="33" y="86"/>
                  <a:pt x="21" y="88"/>
                  <a:pt x="9" y="88"/>
                </a:cubicBezTo>
                <a:cubicBezTo>
                  <a:pt x="7" y="88"/>
                  <a:pt x="4" y="88"/>
                  <a:pt x="0" y="87"/>
                </a:cubicBezTo>
                <a:cubicBezTo>
                  <a:pt x="15" y="97"/>
                  <a:pt x="32" y="102"/>
                  <a:pt x="52" y="102"/>
                </a:cubicBezTo>
                <a:cubicBezTo>
                  <a:pt x="58" y="102"/>
                  <a:pt x="65" y="101"/>
                  <a:pt x="72" y="100"/>
                </a:cubicBezTo>
                <a:cubicBezTo>
                  <a:pt x="81" y="107"/>
                  <a:pt x="91" y="111"/>
                  <a:pt x="102" y="114"/>
                </a:cubicBezTo>
                <a:cubicBezTo>
                  <a:pt x="105" y="115"/>
                  <a:pt x="108" y="116"/>
                  <a:pt x="112" y="116"/>
                </a:cubicBezTo>
                <a:cubicBezTo>
                  <a:pt x="113" y="116"/>
                  <a:pt x="114" y="116"/>
                  <a:pt x="114" y="115"/>
                </a:cubicBezTo>
                <a:cubicBezTo>
                  <a:pt x="115" y="115"/>
                  <a:pt x="116" y="114"/>
                  <a:pt x="116" y="113"/>
                </a:cubicBezTo>
                <a:cubicBezTo>
                  <a:pt x="116" y="112"/>
                  <a:pt x="116" y="112"/>
                  <a:pt x="116" y="112"/>
                </a:cubicBezTo>
                <a:cubicBezTo>
                  <a:pt x="116" y="112"/>
                  <a:pt x="116" y="112"/>
                  <a:pt x="116" y="111"/>
                </a:cubicBezTo>
                <a:cubicBezTo>
                  <a:pt x="116" y="111"/>
                  <a:pt x="116" y="111"/>
                  <a:pt x="116" y="111"/>
                </a:cubicBezTo>
                <a:cubicBezTo>
                  <a:pt x="115" y="110"/>
                  <a:pt x="115" y="110"/>
                  <a:pt x="115" y="110"/>
                </a:cubicBezTo>
                <a:cubicBezTo>
                  <a:pt x="115" y="110"/>
                  <a:pt x="115" y="110"/>
                  <a:pt x="115" y="110"/>
                </a:cubicBezTo>
                <a:cubicBezTo>
                  <a:pt x="115" y="109"/>
                  <a:pt x="115" y="109"/>
                  <a:pt x="114" y="109"/>
                </a:cubicBezTo>
                <a:cubicBezTo>
                  <a:pt x="114" y="109"/>
                  <a:pt x="114" y="109"/>
                  <a:pt x="114" y="108"/>
                </a:cubicBezTo>
                <a:cubicBezTo>
                  <a:pt x="114" y="108"/>
                  <a:pt x="114" y="108"/>
                  <a:pt x="114" y="108"/>
                </a:cubicBezTo>
                <a:cubicBezTo>
                  <a:pt x="113" y="108"/>
                  <a:pt x="112" y="107"/>
                  <a:pt x="111" y="105"/>
                </a:cubicBezTo>
                <a:cubicBezTo>
                  <a:pt x="110" y="104"/>
                  <a:pt x="109" y="103"/>
                  <a:pt x="108" y="102"/>
                </a:cubicBezTo>
                <a:cubicBezTo>
                  <a:pt x="108" y="101"/>
                  <a:pt x="107" y="100"/>
                  <a:pt x="106" y="99"/>
                </a:cubicBezTo>
                <a:cubicBezTo>
                  <a:pt x="105" y="97"/>
                  <a:pt x="104" y="96"/>
                  <a:pt x="103" y="94"/>
                </a:cubicBezTo>
                <a:cubicBezTo>
                  <a:pt x="102" y="93"/>
                  <a:pt x="101" y="91"/>
                  <a:pt x="101" y="90"/>
                </a:cubicBezTo>
                <a:cubicBezTo>
                  <a:pt x="110" y="84"/>
                  <a:pt x="117" y="78"/>
                  <a:pt x="122" y="70"/>
                </a:cubicBezTo>
                <a:close/>
                <a:moveTo>
                  <a:pt x="122" y="70"/>
                </a:moveTo>
                <a:cubicBezTo>
                  <a:pt x="122" y="70"/>
                  <a:pt x="122" y="70"/>
                  <a:pt x="122" y="7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88" name="Freeform 330"/>
          <p:cNvSpPr>
            <a:spLocks noEditPoints="1"/>
          </p:cNvSpPr>
          <p:nvPr/>
        </p:nvSpPr>
        <p:spPr bwMode="auto">
          <a:xfrm>
            <a:off x="4073527" y="1646239"/>
            <a:ext cx="195263" cy="166688"/>
          </a:xfrm>
          <a:custGeom>
            <a:avLst/>
            <a:gdLst>
              <a:gd name="T0" fmla="*/ 185 w 198"/>
              <a:gd name="T1" fmla="*/ 35 h 170"/>
              <a:gd name="T2" fmla="*/ 149 w 198"/>
              <a:gd name="T3" fmla="*/ 9 h 170"/>
              <a:gd name="T4" fmla="*/ 99 w 198"/>
              <a:gd name="T5" fmla="*/ 0 h 170"/>
              <a:gd name="T6" fmla="*/ 49 w 198"/>
              <a:gd name="T7" fmla="*/ 9 h 170"/>
              <a:gd name="T8" fmla="*/ 13 w 198"/>
              <a:gd name="T9" fmla="*/ 35 h 170"/>
              <a:gd name="T10" fmla="*/ 0 w 198"/>
              <a:gd name="T11" fmla="*/ 71 h 170"/>
              <a:gd name="T12" fmla="*/ 10 w 198"/>
              <a:gd name="T13" fmla="*/ 102 h 170"/>
              <a:gd name="T14" fmla="*/ 37 w 198"/>
              <a:gd name="T15" fmla="*/ 126 h 170"/>
              <a:gd name="T16" fmla="*/ 34 w 198"/>
              <a:gd name="T17" fmla="*/ 135 h 170"/>
              <a:gd name="T18" fmla="*/ 31 w 198"/>
              <a:gd name="T19" fmla="*/ 141 h 170"/>
              <a:gd name="T20" fmla="*/ 28 w 198"/>
              <a:gd name="T21" fmla="*/ 147 h 170"/>
              <a:gd name="T22" fmla="*/ 24 w 198"/>
              <a:gd name="T23" fmla="*/ 151 h 170"/>
              <a:gd name="T24" fmla="*/ 21 w 198"/>
              <a:gd name="T25" fmla="*/ 156 h 170"/>
              <a:gd name="T26" fmla="*/ 17 w 198"/>
              <a:gd name="T27" fmla="*/ 159 h 170"/>
              <a:gd name="T28" fmla="*/ 16 w 198"/>
              <a:gd name="T29" fmla="*/ 160 h 170"/>
              <a:gd name="T30" fmla="*/ 16 w 198"/>
              <a:gd name="T31" fmla="*/ 161 h 170"/>
              <a:gd name="T32" fmla="*/ 15 w 198"/>
              <a:gd name="T33" fmla="*/ 162 h 170"/>
              <a:gd name="T34" fmla="*/ 14 w 198"/>
              <a:gd name="T35" fmla="*/ 163 h 170"/>
              <a:gd name="T36" fmla="*/ 14 w 198"/>
              <a:gd name="T37" fmla="*/ 164 h 170"/>
              <a:gd name="T38" fmla="*/ 14 w 198"/>
              <a:gd name="T39" fmla="*/ 166 h 170"/>
              <a:gd name="T40" fmla="*/ 14 w 198"/>
              <a:gd name="T41" fmla="*/ 166 h 170"/>
              <a:gd name="T42" fmla="*/ 16 w 198"/>
              <a:gd name="T43" fmla="*/ 169 h 170"/>
              <a:gd name="T44" fmla="*/ 19 w 198"/>
              <a:gd name="T45" fmla="*/ 170 h 170"/>
              <a:gd name="T46" fmla="*/ 19 w 198"/>
              <a:gd name="T47" fmla="*/ 170 h 170"/>
              <a:gd name="T48" fmla="*/ 32 w 198"/>
              <a:gd name="T49" fmla="*/ 168 h 170"/>
              <a:gd name="T50" fmla="*/ 83 w 198"/>
              <a:gd name="T51" fmla="*/ 141 h 170"/>
              <a:gd name="T52" fmla="*/ 99 w 198"/>
              <a:gd name="T53" fmla="*/ 142 h 170"/>
              <a:gd name="T54" fmla="*/ 149 w 198"/>
              <a:gd name="T55" fmla="*/ 132 h 170"/>
              <a:gd name="T56" fmla="*/ 185 w 198"/>
              <a:gd name="T57" fmla="*/ 106 h 170"/>
              <a:gd name="T58" fmla="*/ 198 w 198"/>
              <a:gd name="T59" fmla="*/ 71 h 170"/>
              <a:gd name="T60" fmla="*/ 185 w 198"/>
              <a:gd name="T61" fmla="*/ 35 h 170"/>
              <a:gd name="T62" fmla="*/ 173 w 198"/>
              <a:gd name="T63" fmla="*/ 99 h 170"/>
              <a:gd name="T64" fmla="*/ 141 w 198"/>
              <a:gd name="T65" fmla="*/ 120 h 170"/>
              <a:gd name="T66" fmla="*/ 99 w 198"/>
              <a:gd name="T67" fmla="*/ 128 h 170"/>
              <a:gd name="T68" fmla="*/ 85 w 198"/>
              <a:gd name="T69" fmla="*/ 127 h 170"/>
              <a:gd name="T70" fmla="*/ 78 w 198"/>
              <a:gd name="T71" fmla="*/ 126 h 170"/>
              <a:gd name="T72" fmla="*/ 74 w 198"/>
              <a:gd name="T73" fmla="*/ 130 h 170"/>
              <a:gd name="T74" fmla="*/ 43 w 198"/>
              <a:gd name="T75" fmla="*/ 149 h 170"/>
              <a:gd name="T76" fmla="*/ 51 w 198"/>
              <a:gd name="T77" fmla="*/ 130 h 170"/>
              <a:gd name="T78" fmla="*/ 54 w 198"/>
              <a:gd name="T79" fmla="*/ 119 h 170"/>
              <a:gd name="T80" fmla="*/ 44 w 198"/>
              <a:gd name="T81" fmla="*/ 114 h 170"/>
              <a:gd name="T82" fmla="*/ 22 w 198"/>
              <a:gd name="T83" fmla="*/ 94 h 170"/>
              <a:gd name="T84" fmla="*/ 14 w 198"/>
              <a:gd name="T85" fmla="*/ 71 h 170"/>
              <a:gd name="T86" fmla="*/ 26 w 198"/>
              <a:gd name="T87" fmla="*/ 43 h 170"/>
              <a:gd name="T88" fmla="*/ 57 w 198"/>
              <a:gd name="T89" fmla="*/ 22 h 170"/>
              <a:gd name="T90" fmla="*/ 99 w 198"/>
              <a:gd name="T91" fmla="*/ 14 h 170"/>
              <a:gd name="T92" fmla="*/ 141 w 198"/>
              <a:gd name="T93" fmla="*/ 22 h 170"/>
              <a:gd name="T94" fmla="*/ 173 w 198"/>
              <a:gd name="T95" fmla="*/ 43 h 170"/>
              <a:gd name="T96" fmla="*/ 184 w 198"/>
              <a:gd name="T97" fmla="*/ 71 h 170"/>
              <a:gd name="T98" fmla="*/ 173 w 198"/>
              <a:gd name="T99" fmla="*/ 99 h 170"/>
              <a:gd name="T100" fmla="*/ 173 w 198"/>
              <a:gd name="T101" fmla="*/ 99 h 170"/>
              <a:gd name="T102" fmla="*/ 173 w 198"/>
              <a:gd name="T103" fmla="*/ 9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8" h="170">
                <a:moveTo>
                  <a:pt x="185" y="35"/>
                </a:moveTo>
                <a:cubicBezTo>
                  <a:pt x="176" y="24"/>
                  <a:pt x="164" y="16"/>
                  <a:pt x="149" y="9"/>
                </a:cubicBezTo>
                <a:cubicBezTo>
                  <a:pt x="134" y="3"/>
                  <a:pt x="117" y="0"/>
                  <a:pt x="99" y="0"/>
                </a:cubicBezTo>
                <a:cubicBezTo>
                  <a:pt x="81" y="0"/>
                  <a:pt x="65" y="3"/>
                  <a:pt x="49" y="9"/>
                </a:cubicBezTo>
                <a:cubicBezTo>
                  <a:pt x="34" y="16"/>
                  <a:pt x="22" y="24"/>
                  <a:pt x="13" y="35"/>
                </a:cubicBezTo>
                <a:cubicBezTo>
                  <a:pt x="4" y="46"/>
                  <a:pt x="0" y="58"/>
                  <a:pt x="0" y="71"/>
                </a:cubicBezTo>
                <a:cubicBezTo>
                  <a:pt x="0" y="82"/>
                  <a:pt x="3" y="92"/>
                  <a:pt x="10" y="102"/>
                </a:cubicBezTo>
                <a:cubicBezTo>
                  <a:pt x="17" y="112"/>
                  <a:pt x="26" y="120"/>
                  <a:pt x="37" y="126"/>
                </a:cubicBezTo>
                <a:cubicBezTo>
                  <a:pt x="37" y="129"/>
                  <a:pt x="36" y="132"/>
                  <a:pt x="34" y="135"/>
                </a:cubicBezTo>
                <a:cubicBezTo>
                  <a:pt x="33" y="137"/>
                  <a:pt x="32" y="140"/>
                  <a:pt x="31" y="141"/>
                </a:cubicBezTo>
                <a:cubicBezTo>
                  <a:pt x="31" y="143"/>
                  <a:pt x="29" y="145"/>
                  <a:pt x="28" y="147"/>
                </a:cubicBezTo>
                <a:cubicBezTo>
                  <a:pt x="26" y="149"/>
                  <a:pt x="25" y="150"/>
                  <a:pt x="24" y="151"/>
                </a:cubicBezTo>
                <a:cubicBezTo>
                  <a:pt x="24" y="152"/>
                  <a:pt x="22" y="154"/>
                  <a:pt x="21" y="156"/>
                </a:cubicBezTo>
                <a:cubicBezTo>
                  <a:pt x="19" y="157"/>
                  <a:pt x="18" y="159"/>
                  <a:pt x="17" y="159"/>
                </a:cubicBezTo>
                <a:cubicBezTo>
                  <a:pt x="17" y="159"/>
                  <a:pt x="17" y="160"/>
                  <a:pt x="16" y="160"/>
                </a:cubicBezTo>
                <a:cubicBezTo>
                  <a:pt x="16" y="161"/>
                  <a:pt x="16" y="161"/>
                  <a:pt x="16" y="161"/>
                </a:cubicBezTo>
                <a:cubicBezTo>
                  <a:pt x="15" y="162"/>
                  <a:pt x="15" y="162"/>
                  <a:pt x="15" y="162"/>
                </a:cubicBezTo>
                <a:cubicBezTo>
                  <a:pt x="14" y="163"/>
                  <a:pt x="14" y="163"/>
                  <a:pt x="14" y="163"/>
                </a:cubicBezTo>
                <a:cubicBezTo>
                  <a:pt x="14" y="163"/>
                  <a:pt x="14" y="164"/>
                  <a:pt x="14" y="164"/>
                </a:cubicBezTo>
                <a:cubicBezTo>
                  <a:pt x="14" y="165"/>
                  <a:pt x="14" y="165"/>
                  <a:pt x="14" y="166"/>
                </a:cubicBezTo>
                <a:cubicBezTo>
                  <a:pt x="14" y="166"/>
                  <a:pt x="14" y="166"/>
                  <a:pt x="14" y="166"/>
                </a:cubicBezTo>
                <a:cubicBezTo>
                  <a:pt x="14" y="167"/>
                  <a:pt x="15" y="168"/>
                  <a:pt x="16" y="169"/>
                </a:cubicBezTo>
                <a:cubicBezTo>
                  <a:pt x="17" y="170"/>
                  <a:pt x="18" y="170"/>
                  <a:pt x="19" y="170"/>
                </a:cubicBezTo>
                <a:cubicBezTo>
                  <a:pt x="19" y="170"/>
                  <a:pt x="19" y="170"/>
                  <a:pt x="19" y="170"/>
                </a:cubicBezTo>
                <a:cubicBezTo>
                  <a:pt x="24" y="170"/>
                  <a:pt x="29" y="169"/>
                  <a:pt x="32" y="168"/>
                </a:cubicBezTo>
                <a:cubicBezTo>
                  <a:pt x="51" y="163"/>
                  <a:pt x="68" y="154"/>
                  <a:pt x="83" y="141"/>
                </a:cubicBezTo>
                <a:cubicBezTo>
                  <a:pt x="89" y="141"/>
                  <a:pt x="94" y="142"/>
                  <a:pt x="99" y="142"/>
                </a:cubicBezTo>
                <a:cubicBezTo>
                  <a:pt x="117" y="142"/>
                  <a:pt x="134" y="139"/>
                  <a:pt x="149" y="132"/>
                </a:cubicBezTo>
                <a:cubicBezTo>
                  <a:pt x="164" y="126"/>
                  <a:pt x="176" y="117"/>
                  <a:pt x="185" y="106"/>
                </a:cubicBezTo>
                <a:cubicBezTo>
                  <a:pt x="194" y="96"/>
                  <a:pt x="198" y="84"/>
                  <a:pt x="198" y="71"/>
                </a:cubicBezTo>
                <a:cubicBezTo>
                  <a:pt x="198" y="58"/>
                  <a:pt x="194" y="46"/>
                  <a:pt x="185" y="35"/>
                </a:cubicBezTo>
                <a:close/>
                <a:moveTo>
                  <a:pt x="173" y="99"/>
                </a:moveTo>
                <a:cubicBezTo>
                  <a:pt x="165" y="108"/>
                  <a:pt x="155" y="115"/>
                  <a:pt x="141" y="120"/>
                </a:cubicBezTo>
                <a:cubicBezTo>
                  <a:pt x="128" y="125"/>
                  <a:pt x="114" y="128"/>
                  <a:pt x="99" y="128"/>
                </a:cubicBezTo>
                <a:cubicBezTo>
                  <a:pt x="95" y="128"/>
                  <a:pt x="90" y="127"/>
                  <a:pt x="85" y="127"/>
                </a:cubicBezTo>
                <a:cubicBezTo>
                  <a:pt x="78" y="126"/>
                  <a:pt x="78" y="126"/>
                  <a:pt x="78" y="126"/>
                </a:cubicBezTo>
                <a:cubicBezTo>
                  <a:pt x="74" y="130"/>
                  <a:pt x="74" y="130"/>
                  <a:pt x="74" y="130"/>
                </a:cubicBezTo>
                <a:cubicBezTo>
                  <a:pt x="65" y="138"/>
                  <a:pt x="54" y="145"/>
                  <a:pt x="43" y="149"/>
                </a:cubicBezTo>
                <a:cubicBezTo>
                  <a:pt x="47" y="143"/>
                  <a:pt x="49" y="137"/>
                  <a:pt x="51" y="130"/>
                </a:cubicBezTo>
                <a:cubicBezTo>
                  <a:pt x="54" y="119"/>
                  <a:pt x="54" y="119"/>
                  <a:pt x="54" y="119"/>
                </a:cubicBezTo>
                <a:cubicBezTo>
                  <a:pt x="44" y="114"/>
                  <a:pt x="44" y="114"/>
                  <a:pt x="44" y="114"/>
                </a:cubicBezTo>
                <a:cubicBezTo>
                  <a:pt x="35" y="108"/>
                  <a:pt x="27" y="102"/>
                  <a:pt x="22" y="94"/>
                </a:cubicBezTo>
                <a:cubicBezTo>
                  <a:pt x="17" y="87"/>
                  <a:pt x="14" y="79"/>
                  <a:pt x="14" y="71"/>
                </a:cubicBezTo>
                <a:cubicBezTo>
                  <a:pt x="14" y="61"/>
                  <a:pt x="18" y="51"/>
                  <a:pt x="26" y="43"/>
                </a:cubicBezTo>
                <a:cubicBezTo>
                  <a:pt x="33" y="34"/>
                  <a:pt x="44" y="27"/>
                  <a:pt x="57" y="22"/>
                </a:cubicBezTo>
                <a:cubicBezTo>
                  <a:pt x="70" y="17"/>
                  <a:pt x="84" y="14"/>
                  <a:pt x="99" y="14"/>
                </a:cubicBezTo>
                <a:cubicBezTo>
                  <a:pt x="114" y="14"/>
                  <a:pt x="128" y="17"/>
                  <a:pt x="141" y="22"/>
                </a:cubicBezTo>
                <a:cubicBezTo>
                  <a:pt x="155" y="27"/>
                  <a:pt x="165" y="34"/>
                  <a:pt x="173" y="43"/>
                </a:cubicBezTo>
                <a:cubicBezTo>
                  <a:pt x="180" y="51"/>
                  <a:pt x="184" y="61"/>
                  <a:pt x="184" y="71"/>
                </a:cubicBezTo>
                <a:cubicBezTo>
                  <a:pt x="184" y="81"/>
                  <a:pt x="180" y="90"/>
                  <a:pt x="173" y="99"/>
                </a:cubicBezTo>
                <a:close/>
                <a:moveTo>
                  <a:pt x="173" y="99"/>
                </a:moveTo>
                <a:cubicBezTo>
                  <a:pt x="173" y="99"/>
                  <a:pt x="173" y="99"/>
                  <a:pt x="173" y="9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89" name="Freeform 331"/>
          <p:cNvSpPr>
            <a:spLocks noEditPoints="1"/>
          </p:cNvSpPr>
          <p:nvPr/>
        </p:nvSpPr>
        <p:spPr bwMode="auto">
          <a:xfrm>
            <a:off x="4379914" y="1652588"/>
            <a:ext cx="187325" cy="160338"/>
          </a:xfrm>
          <a:custGeom>
            <a:avLst/>
            <a:gdLst>
              <a:gd name="T0" fmla="*/ 178 w 191"/>
              <a:gd name="T1" fmla="*/ 34 h 164"/>
              <a:gd name="T2" fmla="*/ 143 w 191"/>
              <a:gd name="T3" fmla="*/ 9 h 164"/>
              <a:gd name="T4" fmla="*/ 95 w 191"/>
              <a:gd name="T5" fmla="*/ 0 h 164"/>
              <a:gd name="T6" fmla="*/ 58 w 191"/>
              <a:gd name="T7" fmla="*/ 6 h 164"/>
              <a:gd name="T8" fmla="*/ 28 w 191"/>
              <a:gd name="T9" fmla="*/ 20 h 164"/>
              <a:gd name="T10" fmla="*/ 7 w 191"/>
              <a:gd name="T11" fmla="*/ 42 h 164"/>
              <a:gd name="T12" fmla="*/ 0 w 191"/>
              <a:gd name="T13" fmla="*/ 68 h 164"/>
              <a:gd name="T14" fmla="*/ 9 w 191"/>
              <a:gd name="T15" fmla="*/ 98 h 164"/>
              <a:gd name="T16" fmla="*/ 36 w 191"/>
              <a:gd name="T17" fmla="*/ 122 h 164"/>
              <a:gd name="T18" fmla="*/ 33 w 191"/>
              <a:gd name="T19" fmla="*/ 130 h 164"/>
              <a:gd name="T20" fmla="*/ 30 w 191"/>
              <a:gd name="T21" fmla="*/ 136 h 164"/>
              <a:gd name="T22" fmla="*/ 27 w 191"/>
              <a:gd name="T23" fmla="*/ 142 h 164"/>
              <a:gd name="T24" fmla="*/ 23 w 191"/>
              <a:gd name="T25" fmla="*/ 146 h 164"/>
              <a:gd name="T26" fmla="*/ 20 w 191"/>
              <a:gd name="T27" fmla="*/ 150 h 164"/>
              <a:gd name="T28" fmla="*/ 16 w 191"/>
              <a:gd name="T29" fmla="*/ 154 h 164"/>
              <a:gd name="T30" fmla="*/ 15 w 191"/>
              <a:gd name="T31" fmla="*/ 155 h 164"/>
              <a:gd name="T32" fmla="*/ 15 w 191"/>
              <a:gd name="T33" fmla="*/ 155 h 164"/>
              <a:gd name="T34" fmla="*/ 14 w 191"/>
              <a:gd name="T35" fmla="*/ 156 h 164"/>
              <a:gd name="T36" fmla="*/ 14 w 191"/>
              <a:gd name="T37" fmla="*/ 157 h 164"/>
              <a:gd name="T38" fmla="*/ 13 w 191"/>
              <a:gd name="T39" fmla="*/ 159 h 164"/>
              <a:gd name="T40" fmla="*/ 13 w 191"/>
              <a:gd name="T41" fmla="*/ 160 h 164"/>
              <a:gd name="T42" fmla="*/ 13 w 191"/>
              <a:gd name="T43" fmla="*/ 160 h 164"/>
              <a:gd name="T44" fmla="*/ 15 w 191"/>
              <a:gd name="T45" fmla="*/ 163 h 164"/>
              <a:gd name="T46" fmla="*/ 19 w 191"/>
              <a:gd name="T47" fmla="*/ 164 h 164"/>
              <a:gd name="T48" fmla="*/ 31 w 191"/>
              <a:gd name="T49" fmla="*/ 162 h 164"/>
              <a:gd name="T50" fmla="*/ 80 w 191"/>
              <a:gd name="T51" fmla="*/ 136 h 164"/>
              <a:gd name="T52" fmla="*/ 95 w 191"/>
              <a:gd name="T53" fmla="*/ 137 h 164"/>
              <a:gd name="T54" fmla="*/ 143 w 191"/>
              <a:gd name="T55" fmla="*/ 128 h 164"/>
              <a:gd name="T56" fmla="*/ 178 w 191"/>
              <a:gd name="T57" fmla="*/ 103 h 164"/>
              <a:gd name="T58" fmla="*/ 191 w 191"/>
              <a:gd name="T59" fmla="*/ 68 h 164"/>
              <a:gd name="T60" fmla="*/ 178 w 191"/>
              <a:gd name="T61" fmla="*/ 34 h 164"/>
              <a:gd name="T62" fmla="*/ 178 w 191"/>
              <a:gd name="T63" fmla="*/ 34 h 164"/>
              <a:gd name="T64" fmla="*/ 178 w 191"/>
              <a:gd name="T65" fmla="*/ 3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1" h="164">
                <a:moveTo>
                  <a:pt x="178" y="34"/>
                </a:moveTo>
                <a:cubicBezTo>
                  <a:pt x="169" y="24"/>
                  <a:pt x="158" y="15"/>
                  <a:pt x="143" y="9"/>
                </a:cubicBezTo>
                <a:cubicBezTo>
                  <a:pt x="129" y="3"/>
                  <a:pt x="113" y="0"/>
                  <a:pt x="95" y="0"/>
                </a:cubicBezTo>
                <a:cubicBezTo>
                  <a:pt x="82" y="0"/>
                  <a:pt x="70" y="2"/>
                  <a:pt x="58" y="6"/>
                </a:cubicBezTo>
                <a:cubicBezTo>
                  <a:pt x="46" y="9"/>
                  <a:pt x="36" y="14"/>
                  <a:pt x="28" y="20"/>
                </a:cubicBezTo>
                <a:cubicBezTo>
                  <a:pt x="19" y="26"/>
                  <a:pt x="12" y="34"/>
                  <a:pt x="7" y="42"/>
                </a:cubicBezTo>
                <a:cubicBezTo>
                  <a:pt x="2" y="50"/>
                  <a:pt x="0" y="59"/>
                  <a:pt x="0" y="68"/>
                </a:cubicBezTo>
                <a:cubicBezTo>
                  <a:pt x="0" y="79"/>
                  <a:pt x="3" y="89"/>
                  <a:pt x="9" y="98"/>
                </a:cubicBezTo>
                <a:cubicBezTo>
                  <a:pt x="16" y="108"/>
                  <a:pt x="25" y="116"/>
                  <a:pt x="36" y="122"/>
                </a:cubicBezTo>
                <a:cubicBezTo>
                  <a:pt x="35" y="125"/>
                  <a:pt x="34" y="127"/>
                  <a:pt x="33" y="130"/>
                </a:cubicBezTo>
                <a:cubicBezTo>
                  <a:pt x="32" y="133"/>
                  <a:pt x="31" y="135"/>
                  <a:pt x="30" y="136"/>
                </a:cubicBezTo>
                <a:cubicBezTo>
                  <a:pt x="29" y="138"/>
                  <a:pt x="28" y="140"/>
                  <a:pt x="27" y="142"/>
                </a:cubicBezTo>
                <a:cubicBezTo>
                  <a:pt x="25" y="144"/>
                  <a:pt x="24" y="145"/>
                  <a:pt x="23" y="146"/>
                </a:cubicBezTo>
                <a:cubicBezTo>
                  <a:pt x="23" y="147"/>
                  <a:pt x="21" y="148"/>
                  <a:pt x="20" y="150"/>
                </a:cubicBezTo>
                <a:cubicBezTo>
                  <a:pt x="18" y="152"/>
                  <a:pt x="17" y="153"/>
                  <a:pt x="16" y="154"/>
                </a:cubicBezTo>
                <a:cubicBezTo>
                  <a:pt x="16" y="154"/>
                  <a:pt x="16" y="154"/>
                  <a:pt x="15" y="155"/>
                </a:cubicBezTo>
                <a:cubicBezTo>
                  <a:pt x="15" y="155"/>
                  <a:pt x="15" y="155"/>
                  <a:pt x="15" y="155"/>
                </a:cubicBezTo>
                <a:cubicBezTo>
                  <a:pt x="14" y="156"/>
                  <a:pt x="14" y="156"/>
                  <a:pt x="14" y="156"/>
                </a:cubicBezTo>
                <a:cubicBezTo>
                  <a:pt x="14" y="157"/>
                  <a:pt x="14" y="157"/>
                  <a:pt x="14" y="157"/>
                </a:cubicBezTo>
                <a:cubicBezTo>
                  <a:pt x="14" y="158"/>
                  <a:pt x="14" y="158"/>
                  <a:pt x="13" y="159"/>
                </a:cubicBezTo>
                <a:cubicBezTo>
                  <a:pt x="13" y="159"/>
                  <a:pt x="13" y="159"/>
                  <a:pt x="13" y="160"/>
                </a:cubicBezTo>
                <a:cubicBezTo>
                  <a:pt x="13" y="160"/>
                  <a:pt x="13" y="160"/>
                  <a:pt x="13" y="160"/>
                </a:cubicBezTo>
                <a:cubicBezTo>
                  <a:pt x="14" y="161"/>
                  <a:pt x="14" y="162"/>
                  <a:pt x="15" y="163"/>
                </a:cubicBezTo>
                <a:cubicBezTo>
                  <a:pt x="16" y="164"/>
                  <a:pt x="17" y="164"/>
                  <a:pt x="19" y="164"/>
                </a:cubicBezTo>
                <a:cubicBezTo>
                  <a:pt x="23" y="163"/>
                  <a:pt x="27" y="163"/>
                  <a:pt x="31" y="162"/>
                </a:cubicBezTo>
                <a:cubicBezTo>
                  <a:pt x="49" y="157"/>
                  <a:pt x="66" y="148"/>
                  <a:pt x="80" y="136"/>
                </a:cubicBezTo>
                <a:cubicBezTo>
                  <a:pt x="85" y="136"/>
                  <a:pt x="90" y="137"/>
                  <a:pt x="95" y="137"/>
                </a:cubicBezTo>
                <a:cubicBezTo>
                  <a:pt x="113" y="137"/>
                  <a:pt x="129" y="134"/>
                  <a:pt x="143" y="128"/>
                </a:cubicBezTo>
                <a:cubicBezTo>
                  <a:pt x="158" y="121"/>
                  <a:pt x="169" y="113"/>
                  <a:pt x="178" y="103"/>
                </a:cubicBezTo>
                <a:cubicBezTo>
                  <a:pt x="186" y="92"/>
                  <a:pt x="191" y="81"/>
                  <a:pt x="191" y="68"/>
                </a:cubicBezTo>
                <a:cubicBezTo>
                  <a:pt x="191" y="56"/>
                  <a:pt x="186" y="45"/>
                  <a:pt x="178" y="34"/>
                </a:cubicBezTo>
                <a:close/>
                <a:moveTo>
                  <a:pt x="178" y="34"/>
                </a:moveTo>
                <a:cubicBezTo>
                  <a:pt x="178" y="34"/>
                  <a:pt x="178" y="34"/>
                  <a:pt x="178" y="3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72" name="Group 5871"/>
          <p:cNvGrpSpPr/>
          <p:nvPr/>
        </p:nvGrpSpPr>
        <p:grpSpPr>
          <a:xfrm>
            <a:off x="3503614" y="1670052"/>
            <a:ext cx="196851" cy="155575"/>
            <a:chOff x="3503613" y="1670051"/>
            <a:chExt cx="196851" cy="155575"/>
          </a:xfrm>
          <a:solidFill>
            <a:schemeClr val="tx1">
              <a:lumMod val="75000"/>
              <a:lumOff val="25000"/>
            </a:schemeClr>
          </a:solidFill>
        </p:grpSpPr>
        <p:sp>
          <p:nvSpPr>
            <p:cNvPr id="5590" name="Freeform 332"/>
            <p:cNvSpPr>
              <a:spLocks noEditPoints="1"/>
            </p:cNvSpPr>
            <p:nvPr/>
          </p:nvSpPr>
          <p:spPr bwMode="auto">
            <a:xfrm>
              <a:off x="3503613" y="1670051"/>
              <a:ext cx="153988" cy="127000"/>
            </a:xfrm>
            <a:custGeom>
              <a:avLst/>
              <a:gdLst>
                <a:gd name="T0" fmla="*/ 118 w 157"/>
                <a:gd name="T1" fmla="*/ 106 h 128"/>
                <a:gd name="T2" fmla="*/ 146 w 157"/>
                <a:gd name="T3" fmla="*/ 86 h 128"/>
                <a:gd name="T4" fmla="*/ 157 w 157"/>
                <a:gd name="T5" fmla="*/ 57 h 128"/>
                <a:gd name="T6" fmla="*/ 146 w 157"/>
                <a:gd name="T7" fmla="*/ 28 h 128"/>
                <a:gd name="T8" fmla="*/ 118 w 157"/>
                <a:gd name="T9" fmla="*/ 8 h 128"/>
                <a:gd name="T10" fmla="*/ 78 w 157"/>
                <a:gd name="T11" fmla="*/ 0 h 128"/>
                <a:gd name="T12" fmla="*/ 39 w 157"/>
                <a:gd name="T13" fmla="*/ 8 h 128"/>
                <a:gd name="T14" fmla="*/ 10 w 157"/>
                <a:gd name="T15" fmla="*/ 28 h 128"/>
                <a:gd name="T16" fmla="*/ 0 w 157"/>
                <a:gd name="T17" fmla="*/ 57 h 128"/>
                <a:gd name="T18" fmla="*/ 8 w 157"/>
                <a:gd name="T19" fmla="*/ 82 h 128"/>
                <a:gd name="T20" fmla="*/ 30 w 157"/>
                <a:gd name="T21" fmla="*/ 102 h 128"/>
                <a:gd name="T22" fmla="*/ 27 w 157"/>
                <a:gd name="T23" fmla="*/ 107 h 128"/>
                <a:gd name="T24" fmla="*/ 24 w 157"/>
                <a:gd name="T25" fmla="*/ 111 h 128"/>
                <a:gd name="T26" fmla="*/ 22 w 157"/>
                <a:gd name="T27" fmla="*/ 114 h 128"/>
                <a:gd name="T28" fmla="*/ 19 w 157"/>
                <a:gd name="T29" fmla="*/ 117 h 128"/>
                <a:gd name="T30" fmla="*/ 16 w 157"/>
                <a:gd name="T31" fmla="*/ 120 h 128"/>
                <a:gd name="T32" fmla="*/ 16 w 157"/>
                <a:gd name="T33" fmla="*/ 121 h 128"/>
                <a:gd name="T34" fmla="*/ 16 w 157"/>
                <a:gd name="T35" fmla="*/ 121 h 128"/>
                <a:gd name="T36" fmla="*/ 15 w 157"/>
                <a:gd name="T37" fmla="*/ 122 h 128"/>
                <a:gd name="T38" fmla="*/ 15 w 157"/>
                <a:gd name="T39" fmla="*/ 122 h 128"/>
                <a:gd name="T40" fmla="*/ 14 w 157"/>
                <a:gd name="T41" fmla="*/ 123 h 128"/>
                <a:gd name="T42" fmla="*/ 14 w 157"/>
                <a:gd name="T43" fmla="*/ 124 h 128"/>
                <a:gd name="T44" fmla="*/ 14 w 157"/>
                <a:gd name="T45" fmla="*/ 124 h 128"/>
                <a:gd name="T46" fmla="*/ 14 w 157"/>
                <a:gd name="T47" fmla="*/ 125 h 128"/>
                <a:gd name="T48" fmla="*/ 16 w 157"/>
                <a:gd name="T49" fmla="*/ 128 h 128"/>
                <a:gd name="T50" fmla="*/ 18 w 157"/>
                <a:gd name="T51" fmla="*/ 128 h 128"/>
                <a:gd name="T52" fmla="*/ 18 w 157"/>
                <a:gd name="T53" fmla="*/ 128 h 128"/>
                <a:gd name="T54" fmla="*/ 28 w 157"/>
                <a:gd name="T55" fmla="*/ 127 h 128"/>
                <a:gd name="T56" fmla="*/ 59 w 157"/>
                <a:gd name="T57" fmla="*/ 112 h 128"/>
                <a:gd name="T58" fmla="*/ 78 w 157"/>
                <a:gd name="T59" fmla="*/ 114 h 128"/>
                <a:gd name="T60" fmla="*/ 118 w 157"/>
                <a:gd name="T61" fmla="*/ 106 h 128"/>
                <a:gd name="T62" fmla="*/ 118 w 157"/>
                <a:gd name="T63" fmla="*/ 106 h 128"/>
                <a:gd name="T64" fmla="*/ 118 w 157"/>
                <a:gd name="T6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128">
                  <a:moveTo>
                    <a:pt x="118" y="106"/>
                  </a:moveTo>
                  <a:cubicBezTo>
                    <a:pt x="130" y="101"/>
                    <a:pt x="139" y="94"/>
                    <a:pt x="146" y="86"/>
                  </a:cubicBezTo>
                  <a:cubicBezTo>
                    <a:pt x="153" y="77"/>
                    <a:pt x="157" y="67"/>
                    <a:pt x="157" y="57"/>
                  </a:cubicBezTo>
                  <a:cubicBezTo>
                    <a:pt x="157" y="47"/>
                    <a:pt x="153" y="37"/>
                    <a:pt x="146" y="28"/>
                  </a:cubicBezTo>
                  <a:cubicBezTo>
                    <a:pt x="139" y="20"/>
                    <a:pt x="130" y="13"/>
                    <a:pt x="118" y="8"/>
                  </a:cubicBezTo>
                  <a:cubicBezTo>
                    <a:pt x="106" y="2"/>
                    <a:pt x="93" y="0"/>
                    <a:pt x="78" y="0"/>
                  </a:cubicBezTo>
                  <a:cubicBezTo>
                    <a:pt x="64" y="0"/>
                    <a:pt x="51" y="2"/>
                    <a:pt x="39" y="8"/>
                  </a:cubicBezTo>
                  <a:cubicBezTo>
                    <a:pt x="27" y="13"/>
                    <a:pt x="17" y="20"/>
                    <a:pt x="10" y="28"/>
                  </a:cubicBezTo>
                  <a:cubicBezTo>
                    <a:pt x="3" y="37"/>
                    <a:pt x="0" y="47"/>
                    <a:pt x="0" y="57"/>
                  </a:cubicBezTo>
                  <a:cubicBezTo>
                    <a:pt x="0" y="66"/>
                    <a:pt x="3" y="74"/>
                    <a:pt x="8" y="82"/>
                  </a:cubicBezTo>
                  <a:cubicBezTo>
                    <a:pt x="13" y="90"/>
                    <a:pt x="20" y="96"/>
                    <a:pt x="30" y="102"/>
                  </a:cubicBezTo>
                  <a:cubicBezTo>
                    <a:pt x="29" y="104"/>
                    <a:pt x="28" y="105"/>
                    <a:pt x="27" y="107"/>
                  </a:cubicBezTo>
                  <a:cubicBezTo>
                    <a:pt x="26" y="108"/>
                    <a:pt x="26" y="110"/>
                    <a:pt x="24" y="111"/>
                  </a:cubicBezTo>
                  <a:cubicBezTo>
                    <a:pt x="23" y="112"/>
                    <a:pt x="23" y="113"/>
                    <a:pt x="22" y="114"/>
                  </a:cubicBezTo>
                  <a:cubicBezTo>
                    <a:pt x="21" y="115"/>
                    <a:pt x="20" y="116"/>
                    <a:pt x="19" y="117"/>
                  </a:cubicBezTo>
                  <a:cubicBezTo>
                    <a:pt x="18" y="119"/>
                    <a:pt x="17" y="120"/>
                    <a:pt x="16" y="120"/>
                  </a:cubicBezTo>
                  <a:cubicBezTo>
                    <a:pt x="16" y="120"/>
                    <a:pt x="16" y="120"/>
                    <a:pt x="16" y="121"/>
                  </a:cubicBezTo>
                  <a:cubicBezTo>
                    <a:pt x="16" y="121"/>
                    <a:pt x="16" y="121"/>
                    <a:pt x="16" y="121"/>
                  </a:cubicBezTo>
                  <a:cubicBezTo>
                    <a:pt x="16" y="121"/>
                    <a:pt x="15" y="121"/>
                    <a:pt x="15" y="122"/>
                  </a:cubicBezTo>
                  <a:cubicBezTo>
                    <a:pt x="15" y="122"/>
                    <a:pt x="15" y="122"/>
                    <a:pt x="15" y="122"/>
                  </a:cubicBezTo>
                  <a:cubicBezTo>
                    <a:pt x="14" y="123"/>
                    <a:pt x="14" y="123"/>
                    <a:pt x="14" y="123"/>
                  </a:cubicBezTo>
                  <a:cubicBezTo>
                    <a:pt x="14" y="123"/>
                    <a:pt x="14" y="123"/>
                    <a:pt x="14" y="124"/>
                  </a:cubicBezTo>
                  <a:cubicBezTo>
                    <a:pt x="14" y="124"/>
                    <a:pt x="14" y="124"/>
                    <a:pt x="14" y="124"/>
                  </a:cubicBezTo>
                  <a:cubicBezTo>
                    <a:pt x="14" y="125"/>
                    <a:pt x="14" y="125"/>
                    <a:pt x="14" y="125"/>
                  </a:cubicBezTo>
                  <a:cubicBezTo>
                    <a:pt x="14" y="126"/>
                    <a:pt x="15" y="127"/>
                    <a:pt x="16" y="128"/>
                  </a:cubicBezTo>
                  <a:cubicBezTo>
                    <a:pt x="16" y="128"/>
                    <a:pt x="17" y="128"/>
                    <a:pt x="18" y="128"/>
                  </a:cubicBezTo>
                  <a:cubicBezTo>
                    <a:pt x="18" y="128"/>
                    <a:pt x="18" y="128"/>
                    <a:pt x="18" y="128"/>
                  </a:cubicBezTo>
                  <a:cubicBezTo>
                    <a:pt x="22" y="128"/>
                    <a:pt x="25" y="127"/>
                    <a:pt x="28" y="127"/>
                  </a:cubicBezTo>
                  <a:cubicBezTo>
                    <a:pt x="39" y="124"/>
                    <a:pt x="50" y="119"/>
                    <a:pt x="59" y="112"/>
                  </a:cubicBezTo>
                  <a:cubicBezTo>
                    <a:pt x="65" y="114"/>
                    <a:pt x="72" y="114"/>
                    <a:pt x="78" y="114"/>
                  </a:cubicBezTo>
                  <a:cubicBezTo>
                    <a:pt x="93" y="114"/>
                    <a:pt x="106" y="112"/>
                    <a:pt x="118" y="106"/>
                  </a:cubicBezTo>
                  <a:close/>
                  <a:moveTo>
                    <a:pt x="118" y="106"/>
                  </a:moveTo>
                  <a:cubicBezTo>
                    <a:pt x="118" y="106"/>
                    <a:pt x="118" y="106"/>
                    <a:pt x="118" y="10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91" name="Freeform 333"/>
            <p:cNvSpPr>
              <a:spLocks noEditPoints="1"/>
            </p:cNvSpPr>
            <p:nvPr/>
          </p:nvSpPr>
          <p:spPr bwMode="auto">
            <a:xfrm>
              <a:off x="3571876" y="1709738"/>
              <a:ext cx="128588" cy="115888"/>
            </a:xfrm>
            <a:custGeom>
              <a:avLst/>
              <a:gdLst>
                <a:gd name="T0" fmla="*/ 123 w 131"/>
                <a:gd name="T1" fmla="*/ 71 h 117"/>
                <a:gd name="T2" fmla="*/ 131 w 131"/>
                <a:gd name="T3" fmla="*/ 46 h 117"/>
                <a:gd name="T4" fmla="*/ 122 w 131"/>
                <a:gd name="T5" fmla="*/ 20 h 117"/>
                <a:gd name="T6" fmla="*/ 100 w 131"/>
                <a:gd name="T7" fmla="*/ 0 h 117"/>
                <a:gd name="T8" fmla="*/ 102 w 131"/>
                <a:gd name="T9" fmla="*/ 17 h 117"/>
                <a:gd name="T10" fmla="*/ 95 w 131"/>
                <a:gd name="T11" fmla="*/ 45 h 117"/>
                <a:gd name="T12" fmla="*/ 73 w 131"/>
                <a:gd name="T13" fmla="*/ 69 h 117"/>
                <a:gd name="T14" fmla="*/ 44 w 131"/>
                <a:gd name="T15" fmla="*/ 83 h 117"/>
                <a:gd name="T16" fmla="*/ 9 w 131"/>
                <a:gd name="T17" fmla="*/ 88 h 117"/>
                <a:gd name="T18" fmla="*/ 0 w 131"/>
                <a:gd name="T19" fmla="*/ 88 h 117"/>
                <a:gd name="T20" fmla="*/ 52 w 131"/>
                <a:gd name="T21" fmla="*/ 103 h 117"/>
                <a:gd name="T22" fmla="*/ 72 w 131"/>
                <a:gd name="T23" fmla="*/ 101 h 117"/>
                <a:gd name="T24" fmla="*/ 103 w 131"/>
                <a:gd name="T25" fmla="*/ 115 h 117"/>
                <a:gd name="T26" fmla="*/ 113 w 131"/>
                <a:gd name="T27" fmla="*/ 117 h 117"/>
                <a:gd name="T28" fmla="*/ 115 w 131"/>
                <a:gd name="T29" fmla="*/ 116 h 117"/>
                <a:gd name="T30" fmla="*/ 116 w 131"/>
                <a:gd name="T31" fmla="*/ 114 h 117"/>
                <a:gd name="T32" fmla="*/ 117 w 131"/>
                <a:gd name="T33" fmla="*/ 113 h 117"/>
                <a:gd name="T34" fmla="*/ 116 w 131"/>
                <a:gd name="T35" fmla="*/ 112 h 117"/>
                <a:gd name="T36" fmla="*/ 116 w 131"/>
                <a:gd name="T37" fmla="*/ 112 h 117"/>
                <a:gd name="T38" fmla="*/ 116 w 131"/>
                <a:gd name="T39" fmla="*/ 111 h 117"/>
                <a:gd name="T40" fmla="*/ 116 w 131"/>
                <a:gd name="T41" fmla="*/ 110 h 117"/>
                <a:gd name="T42" fmla="*/ 115 w 131"/>
                <a:gd name="T43" fmla="*/ 110 h 117"/>
                <a:gd name="T44" fmla="*/ 115 w 131"/>
                <a:gd name="T45" fmla="*/ 109 h 117"/>
                <a:gd name="T46" fmla="*/ 114 w 131"/>
                <a:gd name="T47" fmla="*/ 109 h 117"/>
                <a:gd name="T48" fmla="*/ 112 w 131"/>
                <a:gd name="T49" fmla="*/ 106 h 117"/>
                <a:gd name="T50" fmla="*/ 109 w 131"/>
                <a:gd name="T51" fmla="*/ 103 h 117"/>
                <a:gd name="T52" fmla="*/ 106 w 131"/>
                <a:gd name="T53" fmla="*/ 100 h 117"/>
                <a:gd name="T54" fmla="*/ 103 w 131"/>
                <a:gd name="T55" fmla="*/ 95 h 117"/>
                <a:gd name="T56" fmla="*/ 101 w 131"/>
                <a:gd name="T57" fmla="*/ 90 h 117"/>
                <a:gd name="T58" fmla="*/ 123 w 131"/>
                <a:gd name="T59" fmla="*/ 71 h 117"/>
                <a:gd name="T60" fmla="*/ 123 w 131"/>
                <a:gd name="T61" fmla="*/ 71 h 117"/>
                <a:gd name="T62" fmla="*/ 123 w 131"/>
                <a:gd name="T63" fmla="*/ 7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17">
                  <a:moveTo>
                    <a:pt x="123" y="71"/>
                  </a:moveTo>
                  <a:cubicBezTo>
                    <a:pt x="128" y="63"/>
                    <a:pt x="131" y="54"/>
                    <a:pt x="131" y="46"/>
                  </a:cubicBezTo>
                  <a:cubicBezTo>
                    <a:pt x="131" y="36"/>
                    <a:pt x="128" y="28"/>
                    <a:pt x="122" y="20"/>
                  </a:cubicBezTo>
                  <a:cubicBezTo>
                    <a:pt x="117" y="12"/>
                    <a:pt x="109" y="5"/>
                    <a:pt x="100" y="0"/>
                  </a:cubicBezTo>
                  <a:cubicBezTo>
                    <a:pt x="101" y="6"/>
                    <a:pt x="102" y="11"/>
                    <a:pt x="102" y="17"/>
                  </a:cubicBezTo>
                  <a:cubicBezTo>
                    <a:pt x="102" y="27"/>
                    <a:pt x="100" y="36"/>
                    <a:pt x="95" y="45"/>
                  </a:cubicBezTo>
                  <a:cubicBezTo>
                    <a:pt x="90" y="54"/>
                    <a:pt x="83" y="62"/>
                    <a:pt x="73" y="69"/>
                  </a:cubicBezTo>
                  <a:cubicBezTo>
                    <a:pt x="65" y="75"/>
                    <a:pt x="55" y="80"/>
                    <a:pt x="44" y="83"/>
                  </a:cubicBezTo>
                  <a:cubicBezTo>
                    <a:pt x="33" y="87"/>
                    <a:pt x="21" y="88"/>
                    <a:pt x="9" y="88"/>
                  </a:cubicBezTo>
                  <a:cubicBezTo>
                    <a:pt x="7" y="88"/>
                    <a:pt x="4" y="88"/>
                    <a:pt x="0" y="88"/>
                  </a:cubicBezTo>
                  <a:cubicBezTo>
                    <a:pt x="15" y="98"/>
                    <a:pt x="32" y="103"/>
                    <a:pt x="52" y="103"/>
                  </a:cubicBezTo>
                  <a:cubicBezTo>
                    <a:pt x="59" y="103"/>
                    <a:pt x="65" y="102"/>
                    <a:pt x="72" y="101"/>
                  </a:cubicBezTo>
                  <a:cubicBezTo>
                    <a:pt x="81" y="107"/>
                    <a:pt x="91" y="112"/>
                    <a:pt x="103" y="115"/>
                  </a:cubicBezTo>
                  <a:cubicBezTo>
                    <a:pt x="106" y="116"/>
                    <a:pt x="109" y="116"/>
                    <a:pt x="113" y="117"/>
                  </a:cubicBezTo>
                  <a:cubicBezTo>
                    <a:pt x="113" y="117"/>
                    <a:pt x="114" y="117"/>
                    <a:pt x="115" y="116"/>
                  </a:cubicBezTo>
                  <a:cubicBezTo>
                    <a:pt x="116" y="116"/>
                    <a:pt x="116" y="115"/>
                    <a:pt x="116" y="114"/>
                  </a:cubicBezTo>
                  <a:cubicBezTo>
                    <a:pt x="116" y="113"/>
                    <a:pt x="116" y="113"/>
                    <a:pt x="117" y="113"/>
                  </a:cubicBezTo>
                  <a:cubicBezTo>
                    <a:pt x="117" y="113"/>
                    <a:pt x="117" y="113"/>
                    <a:pt x="116" y="112"/>
                  </a:cubicBezTo>
                  <a:cubicBezTo>
                    <a:pt x="116" y="112"/>
                    <a:pt x="116" y="112"/>
                    <a:pt x="116" y="112"/>
                  </a:cubicBezTo>
                  <a:cubicBezTo>
                    <a:pt x="116" y="111"/>
                    <a:pt x="116" y="111"/>
                    <a:pt x="116" y="111"/>
                  </a:cubicBezTo>
                  <a:cubicBezTo>
                    <a:pt x="116" y="111"/>
                    <a:pt x="116" y="111"/>
                    <a:pt x="116" y="110"/>
                  </a:cubicBezTo>
                  <a:cubicBezTo>
                    <a:pt x="115" y="110"/>
                    <a:pt x="115" y="110"/>
                    <a:pt x="115" y="110"/>
                  </a:cubicBezTo>
                  <a:cubicBezTo>
                    <a:pt x="115" y="110"/>
                    <a:pt x="115" y="110"/>
                    <a:pt x="115" y="109"/>
                  </a:cubicBezTo>
                  <a:cubicBezTo>
                    <a:pt x="114" y="109"/>
                    <a:pt x="114" y="109"/>
                    <a:pt x="114" y="109"/>
                  </a:cubicBezTo>
                  <a:cubicBezTo>
                    <a:pt x="114" y="108"/>
                    <a:pt x="113" y="107"/>
                    <a:pt x="112" y="106"/>
                  </a:cubicBezTo>
                  <a:cubicBezTo>
                    <a:pt x="110" y="105"/>
                    <a:pt x="109" y="104"/>
                    <a:pt x="109" y="103"/>
                  </a:cubicBezTo>
                  <a:cubicBezTo>
                    <a:pt x="108" y="102"/>
                    <a:pt x="107" y="101"/>
                    <a:pt x="106" y="100"/>
                  </a:cubicBezTo>
                  <a:cubicBezTo>
                    <a:pt x="105" y="98"/>
                    <a:pt x="104" y="97"/>
                    <a:pt x="103" y="95"/>
                  </a:cubicBezTo>
                  <a:cubicBezTo>
                    <a:pt x="103" y="94"/>
                    <a:pt x="102" y="92"/>
                    <a:pt x="101" y="90"/>
                  </a:cubicBezTo>
                  <a:cubicBezTo>
                    <a:pt x="110" y="85"/>
                    <a:pt x="118" y="78"/>
                    <a:pt x="123" y="71"/>
                  </a:cubicBezTo>
                  <a:close/>
                  <a:moveTo>
                    <a:pt x="123" y="71"/>
                  </a:moveTo>
                  <a:cubicBezTo>
                    <a:pt x="123" y="71"/>
                    <a:pt x="123" y="71"/>
                    <a:pt x="123"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grpSp>
        <p:nvGrpSpPr>
          <p:cNvPr id="3" name="Group 2"/>
          <p:cNvGrpSpPr/>
          <p:nvPr/>
        </p:nvGrpSpPr>
        <p:grpSpPr>
          <a:xfrm>
            <a:off x="1266827" y="3044827"/>
            <a:ext cx="153988" cy="212725"/>
            <a:chOff x="1266826" y="3044826"/>
            <a:chExt cx="153988" cy="212725"/>
          </a:xfrm>
          <a:solidFill>
            <a:schemeClr val="tx1">
              <a:lumMod val="75000"/>
              <a:lumOff val="25000"/>
            </a:schemeClr>
          </a:solidFill>
        </p:grpSpPr>
        <p:sp>
          <p:nvSpPr>
            <p:cNvPr id="5592" name="Freeform 334"/>
            <p:cNvSpPr>
              <a:spLocks noEditPoints="1"/>
            </p:cNvSpPr>
            <p:nvPr/>
          </p:nvSpPr>
          <p:spPr bwMode="auto">
            <a:xfrm>
              <a:off x="1317626" y="3044826"/>
              <a:ext cx="52388" cy="53975"/>
            </a:xfrm>
            <a:custGeom>
              <a:avLst/>
              <a:gdLst>
                <a:gd name="T0" fmla="*/ 27 w 54"/>
                <a:gd name="T1" fmla="*/ 55 h 55"/>
                <a:gd name="T2" fmla="*/ 46 w 54"/>
                <a:gd name="T3" fmla="*/ 47 h 55"/>
                <a:gd name="T4" fmla="*/ 54 w 54"/>
                <a:gd name="T5" fmla="*/ 27 h 55"/>
                <a:gd name="T6" fmla="*/ 46 w 54"/>
                <a:gd name="T7" fmla="*/ 8 h 55"/>
                <a:gd name="T8" fmla="*/ 27 w 54"/>
                <a:gd name="T9" fmla="*/ 0 h 55"/>
                <a:gd name="T10" fmla="*/ 8 w 54"/>
                <a:gd name="T11" fmla="*/ 8 h 55"/>
                <a:gd name="T12" fmla="*/ 0 w 54"/>
                <a:gd name="T13" fmla="*/ 27 h 55"/>
                <a:gd name="T14" fmla="*/ 8 w 54"/>
                <a:gd name="T15" fmla="*/ 47 h 55"/>
                <a:gd name="T16" fmla="*/ 27 w 54"/>
                <a:gd name="T17" fmla="*/ 55 h 55"/>
                <a:gd name="T18" fmla="*/ 27 w 54"/>
                <a:gd name="T19" fmla="*/ 55 h 55"/>
                <a:gd name="T20" fmla="*/ 27 w 54"/>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5">
                  <a:moveTo>
                    <a:pt x="27" y="55"/>
                  </a:moveTo>
                  <a:cubicBezTo>
                    <a:pt x="35" y="55"/>
                    <a:pt x="41" y="52"/>
                    <a:pt x="46" y="47"/>
                  </a:cubicBezTo>
                  <a:cubicBezTo>
                    <a:pt x="52" y="41"/>
                    <a:pt x="54" y="35"/>
                    <a:pt x="54" y="27"/>
                  </a:cubicBezTo>
                  <a:cubicBezTo>
                    <a:pt x="54" y="20"/>
                    <a:pt x="52" y="13"/>
                    <a:pt x="46" y="8"/>
                  </a:cubicBezTo>
                  <a:cubicBezTo>
                    <a:pt x="41" y="2"/>
                    <a:pt x="35" y="0"/>
                    <a:pt x="27" y="0"/>
                  </a:cubicBezTo>
                  <a:cubicBezTo>
                    <a:pt x="19" y="0"/>
                    <a:pt x="13" y="2"/>
                    <a:pt x="8" y="8"/>
                  </a:cubicBezTo>
                  <a:cubicBezTo>
                    <a:pt x="2" y="13"/>
                    <a:pt x="0" y="20"/>
                    <a:pt x="0" y="27"/>
                  </a:cubicBezTo>
                  <a:cubicBezTo>
                    <a:pt x="0" y="35"/>
                    <a:pt x="2" y="41"/>
                    <a:pt x="8" y="47"/>
                  </a:cubicBezTo>
                  <a:cubicBezTo>
                    <a:pt x="13" y="52"/>
                    <a:pt x="19" y="55"/>
                    <a:pt x="27" y="55"/>
                  </a:cubicBezTo>
                  <a:close/>
                  <a:moveTo>
                    <a:pt x="27" y="55"/>
                  </a:moveTo>
                  <a:cubicBezTo>
                    <a:pt x="27" y="55"/>
                    <a:pt x="27" y="55"/>
                    <a:pt x="27"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93" name="Freeform 335"/>
            <p:cNvSpPr>
              <a:spLocks noEditPoints="1"/>
            </p:cNvSpPr>
            <p:nvPr/>
          </p:nvSpPr>
          <p:spPr bwMode="auto">
            <a:xfrm>
              <a:off x="1266826" y="3101976"/>
              <a:ext cx="153988" cy="155575"/>
            </a:xfrm>
            <a:custGeom>
              <a:avLst/>
              <a:gdLst>
                <a:gd name="T0" fmla="*/ 154 w 156"/>
                <a:gd name="T1" fmla="*/ 60 h 157"/>
                <a:gd name="T2" fmla="*/ 123 w 156"/>
                <a:gd name="T3" fmla="*/ 14 h 157"/>
                <a:gd name="T4" fmla="*/ 101 w 156"/>
                <a:gd name="T5" fmla="*/ 0 h 157"/>
                <a:gd name="T6" fmla="*/ 55 w 156"/>
                <a:gd name="T7" fmla="*/ 0 h 157"/>
                <a:gd name="T8" fmla="*/ 33 w 156"/>
                <a:gd name="T9" fmla="*/ 14 h 157"/>
                <a:gd name="T10" fmla="*/ 2 w 156"/>
                <a:gd name="T11" fmla="*/ 60 h 157"/>
                <a:gd name="T12" fmla="*/ 0 w 156"/>
                <a:gd name="T13" fmla="*/ 67 h 157"/>
                <a:gd name="T14" fmla="*/ 3 w 156"/>
                <a:gd name="T15" fmla="*/ 75 h 157"/>
                <a:gd name="T16" fmla="*/ 12 w 156"/>
                <a:gd name="T17" fmla="*/ 79 h 157"/>
                <a:gd name="T18" fmla="*/ 21 w 156"/>
                <a:gd name="T19" fmla="*/ 73 h 157"/>
                <a:gd name="T20" fmla="*/ 49 w 156"/>
                <a:gd name="T21" fmla="*/ 32 h 157"/>
                <a:gd name="T22" fmla="*/ 55 w 156"/>
                <a:gd name="T23" fmla="*/ 32 h 157"/>
                <a:gd name="T24" fmla="*/ 55 w 156"/>
                <a:gd name="T25" fmla="*/ 48 h 157"/>
                <a:gd name="T26" fmla="*/ 24 w 156"/>
                <a:gd name="T27" fmla="*/ 98 h 157"/>
                <a:gd name="T28" fmla="*/ 23 w 156"/>
                <a:gd name="T29" fmla="*/ 102 h 157"/>
                <a:gd name="T30" fmla="*/ 26 w 156"/>
                <a:gd name="T31" fmla="*/ 108 h 157"/>
                <a:gd name="T32" fmla="*/ 31 w 156"/>
                <a:gd name="T33" fmla="*/ 110 h 157"/>
                <a:gd name="T34" fmla="*/ 55 w 156"/>
                <a:gd name="T35" fmla="*/ 110 h 157"/>
                <a:gd name="T36" fmla="*/ 55 w 156"/>
                <a:gd name="T37" fmla="*/ 143 h 157"/>
                <a:gd name="T38" fmla="*/ 59 w 156"/>
                <a:gd name="T39" fmla="*/ 153 h 157"/>
                <a:gd name="T40" fmla="*/ 68 w 156"/>
                <a:gd name="T41" fmla="*/ 157 h 157"/>
                <a:gd name="T42" fmla="*/ 88 w 156"/>
                <a:gd name="T43" fmla="*/ 157 h 157"/>
                <a:gd name="T44" fmla="*/ 97 w 156"/>
                <a:gd name="T45" fmla="*/ 153 h 157"/>
                <a:gd name="T46" fmla="*/ 101 w 156"/>
                <a:gd name="T47" fmla="*/ 143 h 157"/>
                <a:gd name="T48" fmla="*/ 101 w 156"/>
                <a:gd name="T49" fmla="*/ 110 h 157"/>
                <a:gd name="T50" fmla="*/ 125 w 156"/>
                <a:gd name="T51" fmla="*/ 110 h 157"/>
                <a:gd name="T52" fmla="*/ 130 w 156"/>
                <a:gd name="T53" fmla="*/ 108 h 157"/>
                <a:gd name="T54" fmla="*/ 133 w 156"/>
                <a:gd name="T55" fmla="*/ 102 h 157"/>
                <a:gd name="T56" fmla="*/ 132 w 156"/>
                <a:gd name="T57" fmla="*/ 98 h 157"/>
                <a:gd name="T58" fmla="*/ 101 w 156"/>
                <a:gd name="T59" fmla="*/ 48 h 157"/>
                <a:gd name="T60" fmla="*/ 101 w 156"/>
                <a:gd name="T61" fmla="*/ 32 h 157"/>
                <a:gd name="T62" fmla="*/ 107 w 156"/>
                <a:gd name="T63" fmla="*/ 32 h 157"/>
                <a:gd name="T64" fmla="*/ 135 w 156"/>
                <a:gd name="T65" fmla="*/ 73 h 157"/>
                <a:gd name="T66" fmla="*/ 145 w 156"/>
                <a:gd name="T67" fmla="*/ 79 h 157"/>
                <a:gd name="T68" fmla="*/ 153 w 156"/>
                <a:gd name="T69" fmla="*/ 75 h 157"/>
                <a:gd name="T70" fmla="*/ 156 w 156"/>
                <a:gd name="T71" fmla="*/ 67 h 157"/>
                <a:gd name="T72" fmla="*/ 154 w 156"/>
                <a:gd name="T73" fmla="*/ 60 h 157"/>
                <a:gd name="T74" fmla="*/ 154 w 156"/>
                <a:gd name="T75" fmla="*/ 60 h 157"/>
                <a:gd name="T76" fmla="*/ 154 w 156"/>
                <a:gd name="T77" fmla="*/ 6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57">
                  <a:moveTo>
                    <a:pt x="154" y="60"/>
                  </a:moveTo>
                  <a:cubicBezTo>
                    <a:pt x="123" y="14"/>
                    <a:pt x="123" y="14"/>
                    <a:pt x="123" y="14"/>
                  </a:cubicBezTo>
                  <a:cubicBezTo>
                    <a:pt x="117" y="5"/>
                    <a:pt x="110" y="0"/>
                    <a:pt x="101" y="0"/>
                  </a:cubicBezTo>
                  <a:cubicBezTo>
                    <a:pt x="55" y="0"/>
                    <a:pt x="55" y="0"/>
                    <a:pt x="55" y="0"/>
                  </a:cubicBezTo>
                  <a:cubicBezTo>
                    <a:pt x="46" y="0"/>
                    <a:pt x="39" y="5"/>
                    <a:pt x="33" y="14"/>
                  </a:cubicBezTo>
                  <a:cubicBezTo>
                    <a:pt x="2" y="60"/>
                    <a:pt x="2" y="60"/>
                    <a:pt x="2" y="60"/>
                  </a:cubicBezTo>
                  <a:cubicBezTo>
                    <a:pt x="0" y="62"/>
                    <a:pt x="0" y="65"/>
                    <a:pt x="0" y="67"/>
                  </a:cubicBezTo>
                  <a:cubicBezTo>
                    <a:pt x="0" y="70"/>
                    <a:pt x="1" y="73"/>
                    <a:pt x="3" y="75"/>
                  </a:cubicBezTo>
                  <a:cubicBezTo>
                    <a:pt x="6" y="78"/>
                    <a:pt x="8" y="79"/>
                    <a:pt x="12" y="79"/>
                  </a:cubicBezTo>
                  <a:cubicBezTo>
                    <a:pt x="16" y="79"/>
                    <a:pt x="19" y="77"/>
                    <a:pt x="21" y="73"/>
                  </a:cubicBezTo>
                  <a:cubicBezTo>
                    <a:pt x="49" y="32"/>
                    <a:pt x="49" y="32"/>
                    <a:pt x="49" y="32"/>
                  </a:cubicBezTo>
                  <a:cubicBezTo>
                    <a:pt x="55" y="32"/>
                    <a:pt x="55" y="32"/>
                    <a:pt x="55" y="32"/>
                  </a:cubicBezTo>
                  <a:cubicBezTo>
                    <a:pt x="55" y="48"/>
                    <a:pt x="55" y="48"/>
                    <a:pt x="55" y="48"/>
                  </a:cubicBezTo>
                  <a:cubicBezTo>
                    <a:pt x="24" y="98"/>
                    <a:pt x="24" y="98"/>
                    <a:pt x="24" y="98"/>
                  </a:cubicBezTo>
                  <a:cubicBezTo>
                    <a:pt x="24" y="99"/>
                    <a:pt x="23" y="101"/>
                    <a:pt x="23" y="102"/>
                  </a:cubicBezTo>
                  <a:cubicBezTo>
                    <a:pt x="23" y="104"/>
                    <a:pt x="24" y="106"/>
                    <a:pt x="26" y="108"/>
                  </a:cubicBezTo>
                  <a:cubicBezTo>
                    <a:pt x="27" y="109"/>
                    <a:pt x="29" y="110"/>
                    <a:pt x="31" y="110"/>
                  </a:cubicBezTo>
                  <a:cubicBezTo>
                    <a:pt x="55" y="110"/>
                    <a:pt x="55" y="110"/>
                    <a:pt x="55" y="110"/>
                  </a:cubicBezTo>
                  <a:cubicBezTo>
                    <a:pt x="55" y="143"/>
                    <a:pt x="55" y="143"/>
                    <a:pt x="55" y="143"/>
                  </a:cubicBezTo>
                  <a:cubicBezTo>
                    <a:pt x="55" y="147"/>
                    <a:pt x="56" y="150"/>
                    <a:pt x="59" y="153"/>
                  </a:cubicBezTo>
                  <a:cubicBezTo>
                    <a:pt x="61" y="156"/>
                    <a:pt x="65" y="157"/>
                    <a:pt x="68" y="157"/>
                  </a:cubicBezTo>
                  <a:cubicBezTo>
                    <a:pt x="88" y="157"/>
                    <a:pt x="88" y="157"/>
                    <a:pt x="88" y="157"/>
                  </a:cubicBezTo>
                  <a:cubicBezTo>
                    <a:pt x="92" y="157"/>
                    <a:pt x="95" y="156"/>
                    <a:pt x="97" y="153"/>
                  </a:cubicBezTo>
                  <a:cubicBezTo>
                    <a:pt x="100" y="150"/>
                    <a:pt x="101" y="147"/>
                    <a:pt x="101" y="143"/>
                  </a:cubicBezTo>
                  <a:cubicBezTo>
                    <a:pt x="101" y="110"/>
                    <a:pt x="101" y="110"/>
                    <a:pt x="101" y="110"/>
                  </a:cubicBezTo>
                  <a:cubicBezTo>
                    <a:pt x="125" y="110"/>
                    <a:pt x="125" y="110"/>
                    <a:pt x="125" y="110"/>
                  </a:cubicBezTo>
                  <a:cubicBezTo>
                    <a:pt x="127" y="110"/>
                    <a:pt x="129" y="109"/>
                    <a:pt x="130" y="108"/>
                  </a:cubicBezTo>
                  <a:cubicBezTo>
                    <a:pt x="132" y="106"/>
                    <a:pt x="133" y="104"/>
                    <a:pt x="133" y="102"/>
                  </a:cubicBezTo>
                  <a:cubicBezTo>
                    <a:pt x="133" y="101"/>
                    <a:pt x="132" y="99"/>
                    <a:pt x="132" y="98"/>
                  </a:cubicBezTo>
                  <a:cubicBezTo>
                    <a:pt x="101" y="48"/>
                    <a:pt x="101" y="48"/>
                    <a:pt x="101" y="48"/>
                  </a:cubicBezTo>
                  <a:cubicBezTo>
                    <a:pt x="101" y="32"/>
                    <a:pt x="101" y="32"/>
                    <a:pt x="101" y="32"/>
                  </a:cubicBezTo>
                  <a:cubicBezTo>
                    <a:pt x="107" y="32"/>
                    <a:pt x="107" y="32"/>
                    <a:pt x="107" y="32"/>
                  </a:cubicBezTo>
                  <a:cubicBezTo>
                    <a:pt x="135" y="73"/>
                    <a:pt x="135" y="73"/>
                    <a:pt x="135" y="73"/>
                  </a:cubicBezTo>
                  <a:cubicBezTo>
                    <a:pt x="137" y="77"/>
                    <a:pt x="140" y="79"/>
                    <a:pt x="145" y="79"/>
                  </a:cubicBezTo>
                  <a:cubicBezTo>
                    <a:pt x="148" y="79"/>
                    <a:pt x="151" y="78"/>
                    <a:pt x="153" y="75"/>
                  </a:cubicBezTo>
                  <a:cubicBezTo>
                    <a:pt x="155" y="73"/>
                    <a:pt x="156" y="70"/>
                    <a:pt x="156" y="67"/>
                  </a:cubicBezTo>
                  <a:cubicBezTo>
                    <a:pt x="156" y="65"/>
                    <a:pt x="156" y="62"/>
                    <a:pt x="154" y="60"/>
                  </a:cubicBezTo>
                  <a:close/>
                  <a:moveTo>
                    <a:pt x="154" y="60"/>
                  </a:moveTo>
                  <a:cubicBezTo>
                    <a:pt x="154" y="60"/>
                    <a:pt x="154" y="60"/>
                    <a:pt x="154"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grpSp>
        <p:nvGrpSpPr>
          <p:cNvPr id="4" name="Group 3"/>
          <p:cNvGrpSpPr/>
          <p:nvPr/>
        </p:nvGrpSpPr>
        <p:grpSpPr>
          <a:xfrm>
            <a:off x="1549402" y="3063877"/>
            <a:ext cx="174625" cy="161925"/>
            <a:chOff x="1549401" y="3063876"/>
            <a:chExt cx="174625" cy="161925"/>
          </a:xfrm>
          <a:solidFill>
            <a:schemeClr val="tx1">
              <a:lumMod val="75000"/>
              <a:lumOff val="25000"/>
            </a:schemeClr>
          </a:solidFill>
        </p:grpSpPr>
        <p:sp>
          <p:nvSpPr>
            <p:cNvPr id="559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9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9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9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98"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599"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grpSp>
        <p:nvGrpSpPr>
          <p:cNvPr id="2" name="Group 1"/>
          <p:cNvGrpSpPr/>
          <p:nvPr/>
        </p:nvGrpSpPr>
        <p:grpSpPr>
          <a:xfrm>
            <a:off x="990602" y="3048002"/>
            <a:ext cx="125413" cy="214312"/>
            <a:chOff x="990601" y="3048001"/>
            <a:chExt cx="125413" cy="214312"/>
          </a:xfrm>
          <a:solidFill>
            <a:schemeClr val="tx1">
              <a:lumMod val="75000"/>
              <a:lumOff val="25000"/>
            </a:schemeClr>
          </a:solidFill>
        </p:grpSpPr>
        <p:sp>
          <p:nvSpPr>
            <p:cNvPr id="5600" name="Freeform 342"/>
            <p:cNvSpPr>
              <a:spLocks noEditPoints="1"/>
            </p:cNvSpPr>
            <p:nvPr/>
          </p:nvSpPr>
          <p:spPr bwMode="auto">
            <a:xfrm>
              <a:off x="1025526" y="3048001"/>
              <a:ext cx="53975" cy="53975"/>
            </a:xfrm>
            <a:custGeom>
              <a:avLst/>
              <a:gdLst>
                <a:gd name="T0" fmla="*/ 28 w 56"/>
                <a:gd name="T1" fmla="*/ 56 h 56"/>
                <a:gd name="T2" fmla="*/ 48 w 56"/>
                <a:gd name="T3" fmla="*/ 48 h 56"/>
                <a:gd name="T4" fmla="*/ 56 w 56"/>
                <a:gd name="T5" fmla="*/ 28 h 56"/>
                <a:gd name="T6" fmla="*/ 48 w 56"/>
                <a:gd name="T7" fmla="*/ 8 h 56"/>
                <a:gd name="T8" fmla="*/ 28 w 56"/>
                <a:gd name="T9" fmla="*/ 0 h 56"/>
                <a:gd name="T10" fmla="*/ 9 w 56"/>
                <a:gd name="T11" fmla="*/ 8 h 56"/>
                <a:gd name="T12" fmla="*/ 0 w 56"/>
                <a:gd name="T13" fmla="*/ 28 h 56"/>
                <a:gd name="T14" fmla="*/ 9 w 56"/>
                <a:gd name="T15" fmla="*/ 48 h 56"/>
                <a:gd name="T16" fmla="*/ 28 w 56"/>
                <a:gd name="T17" fmla="*/ 56 h 56"/>
                <a:gd name="T18" fmla="*/ 28 w 56"/>
                <a:gd name="T19" fmla="*/ 56 h 56"/>
                <a:gd name="T20" fmla="*/ 28 w 56"/>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8" y="56"/>
                  </a:moveTo>
                  <a:cubicBezTo>
                    <a:pt x="36" y="56"/>
                    <a:pt x="42" y="53"/>
                    <a:pt x="48" y="48"/>
                  </a:cubicBezTo>
                  <a:cubicBezTo>
                    <a:pt x="53" y="42"/>
                    <a:pt x="56" y="36"/>
                    <a:pt x="56" y="28"/>
                  </a:cubicBezTo>
                  <a:cubicBezTo>
                    <a:pt x="56" y="20"/>
                    <a:pt x="53" y="14"/>
                    <a:pt x="48" y="8"/>
                  </a:cubicBezTo>
                  <a:cubicBezTo>
                    <a:pt x="42" y="3"/>
                    <a:pt x="36" y="0"/>
                    <a:pt x="28" y="0"/>
                  </a:cubicBezTo>
                  <a:cubicBezTo>
                    <a:pt x="20" y="0"/>
                    <a:pt x="14" y="3"/>
                    <a:pt x="9" y="8"/>
                  </a:cubicBezTo>
                  <a:cubicBezTo>
                    <a:pt x="3" y="14"/>
                    <a:pt x="0" y="20"/>
                    <a:pt x="0" y="28"/>
                  </a:cubicBezTo>
                  <a:cubicBezTo>
                    <a:pt x="0" y="36"/>
                    <a:pt x="3" y="42"/>
                    <a:pt x="9" y="48"/>
                  </a:cubicBezTo>
                  <a:cubicBezTo>
                    <a:pt x="14" y="53"/>
                    <a:pt x="20" y="56"/>
                    <a:pt x="28" y="56"/>
                  </a:cubicBezTo>
                  <a:close/>
                  <a:moveTo>
                    <a:pt x="28" y="56"/>
                  </a:moveTo>
                  <a:cubicBezTo>
                    <a:pt x="28" y="56"/>
                    <a:pt x="28" y="56"/>
                    <a:pt x="28" y="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01" name="Freeform 343"/>
            <p:cNvSpPr>
              <a:spLocks noEditPoints="1"/>
            </p:cNvSpPr>
            <p:nvPr/>
          </p:nvSpPr>
          <p:spPr bwMode="auto">
            <a:xfrm>
              <a:off x="990601" y="3106738"/>
              <a:ext cx="125413" cy="155575"/>
            </a:xfrm>
            <a:custGeom>
              <a:avLst/>
              <a:gdLst>
                <a:gd name="T0" fmla="*/ 120 w 127"/>
                <a:gd name="T1" fmla="*/ 7 h 158"/>
                <a:gd name="T2" fmla="*/ 103 w 127"/>
                <a:gd name="T3" fmla="*/ 0 h 158"/>
                <a:gd name="T4" fmla="*/ 24 w 127"/>
                <a:gd name="T5" fmla="*/ 0 h 158"/>
                <a:gd name="T6" fmla="*/ 7 w 127"/>
                <a:gd name="T7" fmla="*/ 7 h 158"/>
                <a:gd name="T8" fmla="*/ 0 w 127"/>
                <a:gd name="T9" fmla="*/ 24 h 158"/>
                <a:gd name="T10" fmla="*/ 0 w 127"/>
                <a:gd name="T11" fmla="*/ 75 h 158"/>
                <a:gd name="T12" fmla="*/ 3 w 127"/>
                <a:gd name="T13" fmla="*/ 84 h 158"/>
                <a:gd name="T14" fmla="*/ 12 w 127"/>
                <a:gd name="T15" fmla="*/ 87 h 158"/>
                <a:gd name="T16" fmla="*/ 20 w 127"/>
                <a:gd name="T17" fmla="*/ 84 h 158"/>
                <a:gd name="T18" fmla="*/ 24 w 127"/>
                <a:gd name="T19" fmla="*/ 75 h 158"/>
                <a:gd name="T20" fmla="*/ 24 w 127"/>
                <a:gd name="T21" fmla="*/ 32 h 158"/>
                <a:gd name="T22" fmla="*/ 31 w 127"/>
                <a:gd name="T23" fmla="*/ 32 h 158"/>
                <a:gd name="T24" fmla="*/ 31 w 127"/>
                <a:gd name="T25" fmla="*/ 144 h 158"/>
                <a:gd name="T26" fmla="*/ 36 w 127"/>
                <a:gd name="T27" fmla="*/ 154 h 158"/>
                <a:gd name="T28" fmla="*/ 45 w 127"/>
                <a:gd name="T29" fmla="*/ 158 h 158"/>
                <a:gd name="T30" fmla="*/ 55 w 127"/>
                <a:gd name="T31" fmla="*/ 154 h 158"/>
                <a:gd name="T32" fmla="*/ 59 w 127"/>
                <a:gd name="T33" fmla="*/ 144 h 158"/>
                <a:gd name="T34" fmla="*/ 59 w 127"/>
                <a:gd name="T35" fmla="*/ 87 h 158"/>
                <a:gd name="T36" fmla="*/ 67 w 127"/>
                <a:gd name="T37" fmla="*/ 87 h 158"/>
                <a:gd name="T38" fmla="*/ 67 w 127"/>
                <a:gd name="T39" fmla="*/ 144 h 158"/>
                <a:gd name="T40" fmla="*/ 71 w 127"/>
                <a:gd name="T41" fmla="*/ 154 h 158"/>
                <a:gd name="T42" fmla="*/ 81 w 127"/>
                <a:gd name="T43" fmla="*/ 158 h 158"/>
                <a:gd name="T44" fmla="*/ 91 w 127"/>
                <a:gd name="T45" fmla="*/ 154 h 158"/>
                <a:gd name="T46" fmla="*/ 95 w 127"/>
                <a:gd name="T47" fmla="*/ 144 h 158"/>
                <a:gd name="T48" fmla="*/ 95 w 127"/>
                <a:gd name="T49" fmla="*/ 32 h 158"/>
                <a:gd name="T50" fmla="*/ 103 w 127"/>
                <a:gd name="T51" fmla="*/ 32 h 158"/>
                <a:gd name="T52" fmla="*/ 103 w 127"/>
                <a:gd name="T53" fmla="*/ 75 h 158"/>
                <a:gd name="T54" fmla="*/ 106 w 127"/>
                <a:gd name="T55" fmla="*/ 84 h 158"/>
                <a:gd name="T56" fmla="*/ 115 w 127"/>
                <a:gd name="T57" fmla="*/ 87 h 158"/>
                <a:gd name="T58" fmla="*/ 123 w 127"/>
                <a:gd name="T59" fmla="*/ 84 h 158"/>
                <a:gd name="T60" fmla="*/ 127 w 127"/>
                <a:gd name="T61" fmla="*/ 75 h 158"/>
                <a:gd name="T62" fmla="*/ 127 w 127"/>
                <a:gd name="T63" fmla="*/ 24 h 158"/>
                <a:gd name="T64" fmla="*/ 120 w 127"/>
                <a:gd name="T65" fmla="*/ 7 h 158"/>
                <a:gd name="T66" fmla="*/ 120 w 127"/>
                <a:gd name="T67" fmla="*/ 7 h 158"/>
                <a:gd name="T68" fmla="*/ 120 w 127"/>
                <a:gd name="T69" fmla="*/ 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58">
                  <a:moveTo>
                    <a:pt x="120" y="7"/>
                  </a:moveTo>
                  <a:cubicBezTo>
                    <a:pt x="115" y="2"/>
                    <a:pt x="109" y="0"/>
                    <a:pt x="103" y="0"/>
                  </a:cubicBezTo>
                  <a:cubicBezTo>
                    <a:pt x="24" y="0"/>
                    <a:pt x="24" y="0"/>
                    <a:pt x="24" y="0"/>
                  </a:cubicBezTo>
                  <a:cubicBezTo>
                    <a:pt x="17" y="0"/>
                    <a:pt x="11" y="2"/>
                    <a:pt x="7" y="7"/>
                  </a:cubicBezTo>
                  <a:cubicBezTo>
                    <a:pt x="2" y="11"/>
                    <a:pt x="0" y="17"/>
                    <a:pt x="0" y="24"/>
                  </a:cubicBezTo>
                  <a:cubicBezTo>
                    <a:pt x="0" y="75"/>
                    <a:pt x="0" y="75"/>
                    <a:pt x="0" y="75"/>
                  </a:cubicBezTo>
                  <a:cubicBezTo>
                    <a:pt x="0" y="78"/>
                    <a:pt x="1" y="81"/>
                    <a:pt x="3" y="84"/>
                  </a:cubicBezTo>
                  <a:cubicBezTo>
                    <a:pt x="6" y="86"/>
                    <a:pt x="8" y="87"/>
                    <a:pt x="12" y="87"/>
                  </a:cubicBezTo>
                  <a:cubicBezTo>
                    <a:pt x="15" y="87"/>
                    <a:pt x="18" y="86"/>
                    <a:pt x="20" y="84"/>
                  </a:cubicBezTo>
                  <a:cubicBezTo>
                    <a:pt x="22" y="81"/>
                    <a:pt x="24" y="78"/>
                    <a:pt x="24" y="75"/>
                  </a:cubicBezTo>
                  <a:cubicBezTo>
                    <a:pt x="24" y="32"/>
                    <a:pt x="24" y="32"/>
                    <a:pt x="24" y="32"/>
                  </a:cubicBezTo>
                  <a:cubicBezTo>
                    <a:pt x="31" y="32"/>
                    <a:pt x="31" y="32"/>
                    <a:pt x="31" y="32"/>
                  </a:cubicBezTo>
                  <a:cubicBezTo>
                    <a:pt x="31" y="144"/>
                    <a:pt x="31" y="144"/>
                    <a:pt x="31" y="144"/>
                  </a:cubicBezTo>
                  <a:cubicBezTo>
                    <a:pt x="31" y="148"/>
                    <a:pt x="33" y="152"/>
                    <a:pt x="36" y="154"/>
                  </a:cubicBezTo>
                  <a:cubicBezTo>
                    <a:pt x="38" y="157"/>
                    <a:pt x="42" y="158"/>
                    <a:pt x="45" y="158"/>
                  </a:cubicBezTo>
                  <a:cubicBezTo>
                    <a:pt x="49" y="158"/>
                    <a:pt x="52" y="157"/>
                    <a:pt x="55" y="154"/>
                  </a:cubicBezTo>
                  <a:cubicBezTo>
                    <a:pt x="58" y="152"/>
                    <a:pt x="59" y="148"/>
                    <a:pt x="59" y="144"/>
                  </a:cubicBezTo>
                  <a:cubicBezTo>
                    <a:pt x="59" y="87"/>
                    <a:pt x="59" y="87"/>
                    <a:pt x="59" y="87"/>
                  </a:cubicBezTo>
                  <a:cubicBezTo>
                    <a:pt x="67" y="87"/>
                    <a:pt x="67" y="87"/>
                    <a:pt x="67" y="87"/>
                  </a:cubicBezTo>
                  <a:cubicBezTo>
                    <a:pt x="67" y="144"/>
                    <a:pt x="67" y="144"/>
                    <a:pt x="67" y="144"/>
                  </a:cubicBezTo>
                  <a:cubicBezTo>
                    <a:pt x="67" y="148"/>
                    <a:pt x="68" y="152"/>
                    <a:pt x="71" y="154"/>
                  </a:cubicBezTo>
                  <a:cubicBezTo>
                    <a:pt x="74" y="157"/>
                    <a:pt x="77" y="158"/>
                    <a:pt x="81" y="158"/>
                  </a:cubicBezTo>
                  <a:cubicBezTo>
                    <a:pt x="85" y="158"/>
                    <a:pt x="88" y="157"/>
                    <a:pt x="91" y="154"/>
                  </a:cubicBezTo>
                  <a:cubicBezTo>
                    <a:pt x="93" y="152"/>
                    <a:pt x="95" y="148"/>
                    <a:pt x="95" y="144"/>
                  </a:cubicBezTo>
                  <a:cubicBezTo>
                    <a:pt x="95" y="32"/>
                    <a:pt x="95" y="32"/>
                    <a:pt x="95" y="32"/>
                  </a:cubicBezTo>
                  <a:cubicBezTo>
                    <a:pt x="103" y="32"/>
                    <a:pt x="103" y="32"/>
                    <a:pt x="103" y="32"/>
                  </a:cubicBezTo>
                  <a:cubicBezTo>
                    <a:pt x="103" y="75"/>
                    <a:pt x="103" y="75"/>
                    <a:pt x="103" y="75"/>
                  </a:cubicBezTo>
                  <a:cubicBezTo>
                    <a:pt x="103" y="78"/>
                    <a:pt x="104" y="81"/>
                    <a:pt x="106" y="84"/>
                  </a:cubicBezTo>
                  <a:cubicBezTo>
                    <a:pt x="109" y="86"/>
                    <a:pt x="111" y="87"/>
                    <a:pt x="115" y="87"/>
                  </a:cubicBezTo>
                  <a:cubicBezTo>
                    <a:pt x="118" y="87"/>
                    <a:pt x="121" y="86"/>
                    <a:pt x="123" y="84"/>
                  </a:cubicBezTo>
                  <a:cubicBezTo>
                    <a:pt x="125" y="81"/>
                    <a:pt x="127" y="78"/>
                    <a:pt x="127" y="75"/>
                  </a:cubicBezTo>
                  <a:cubicBezTo>
                    <a:pt x="127" y="24"/>
                    <a:pt x="127" y="24"/>
                    <a:pt x="127" y="24"/>
                  </a:cubicBezTo>
                  <a:cubicBezTo>
                    <a:pt x="127" y="17"/>
                    <a:pt x="124" y="11"/>
                    <a:pt x="120" y="7"/>
                  </a:cubicBezTo>
                  <a:close/>
                  <a:moveTo>
                    <a:pt x="120" y="7"/>
                  </a:moveTo>
                  <a:cubicBezTo>
                    <a:pt x="120" y="7"/>
                    <a:pt x="120" y="7"/>
                    <a:pt x="120"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602" name="Freeform 344"/>
          <p:cNvSpPr>
            <a:spLocks noEditPoints="1"/>
          </p:cNvSpPr>
          <p:nvPr/>
        </p:nvSpPr>
        <p:spPr bwMode="auto">
          <a:xfrm>
            <a:off x="2151063" y="3078163"/>
            <a:ext cx="84138" cy="82550"/>
          </a:xfrm>
          <a:custGeom>
            <a:avLst/>
            <a:gdLst>
              <a:gd name="T0" fmla="*/ 43 w 86"/>
              <a:gd name="T1" fmla="*/ 85 h 85"/>
              <a:gd name="T2" fmla="*/ 73 w 86"/>
              <a:gd name="T3" fmla="*/ 72 h 85"/>
              <a:gd name="T4" fmla="*/ 86 w 86"/>
              <a:gd name="T5" fmla="*/ 42 h 85"/>
              <a:gd name="T6" fmla="*/ 73 w 86"/>
              <a:gd name="T7" fmla="*/ 12 h 85"/>
              <a:gd name="T8" fmla="*/ 43 w 86"/>
              <a:gd name="T9" fmla="*/ 0 h 85"/>
              <a:gd name="T10" fmla="*/ 13 w 86"/>
              <a:gd name="T11" fmla="*/ 12 h 85"/>
              <a:gd name="T12" fmla="*/ 0 w 86"/>
              <a:gd name="T13" fmla="*/ 42 h 85"/>
              <a:gd name="T14" fmla="*/ 13 w 86"/>
              <a:gd name="T15" fmla="*/ 72 h 85"/>
              <a:gd name="T16" fmla="*/ 43 w 86"/>
              <a:gd name="T17" fmla="*/ 85 h 85"/>
              <a:gd name="T18" fmla="*/ 43 w 86"/>
              <a:gd name="T19" fmla="*/ 85 h 85"/>
              <a:gd name="T20" fmla="*/ 43 w 86"/>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5">
                <a:moveTo>
                  <a:pt x="43" y="85"/>
                </a:moveTo>
                <a:cubicBezTo>
                  <a:pt x="55" y="85"/>
                  <a:pt x="65" y="81"/>
                  <a:pt x="73" y="72"/>
                </a:cubicBezTo>
                <a:cubicBezTo>
                  <a:pt x="81" y="64"/>
                  <a:pt x="86" y="54"/>
                  <a:pt x="86" y="42"/>
                </a:cubicBezTo>
                <a:cubicBezTo>
                  <a:pt x="86" y="30"/>
                  <a:pt x="81" y="20"/>
                  <a:pt x="73" y="12"/>
                </a:cubicBezTo>
                <a:cubicBezTo>
                  <a:pt x="65" y="4"/>
                  <a:pt x="55" y="0"/>
                  <a:pt x="43" y="0"/>
                </a:cubicBezTo>
                <a:cubicBezTo>
                  <a:pt x="31" y="0"/>
                  <a:pt x="21" y="4"/>
                  <a:pt x="13" y="12"/>
                </a:cubicBezTo>
                <a:cubicBezTo>
                  <a:pt x="5" y="20"/>
                  <a:pt x="0" y="30"/>
                  <a:pt x="0" y="42"/>
                </a:cubicBezTo>
                <a:cubicBezTo>
                  <a:pt x="0" y="54"/>
                  <a:pt x="5" y="64"/>
                  <a:pt x="13" y="72"/>
                </a:cubicBezTo>
                <a:cubicBezTo>
                  <a:pt x="21" y="81"/>
                  <a:pt x="31" y="85"/>
                  <a:pt x="43" y="85"/>
                </a:cubicBezTo>
                <a:close/>
                <a:moveTo>
                  <a:pt x="43" y="85"/>
                </a:moveTo>
                <a:cubicBezTo>
                  <a:pt x="43" y="85"/>
                  <a:pt x="43" y="85"/>
                  <a:pt x="43" y="8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03" name="Freeform 345"/>
          <p:cNvSpPr>
            <a:spLocks noEditPoints="1"/>
          </p:cNvSpPr>
          <p:nvPr/>
        </p:nvSpPr>
        <p:spPr bwMode="auto">
          <a:xfrm>
            <a:off x="2116139" y="3154363"/>
            <a:ext cx="153988" cy="90488"/>
          </a:xfrm>
          <a:custGeom>
            <a:avLst/>
            <a:gdLst>
              <a:gd name="T0" fmla="*/ 155 w 156"/>
              <a:gd name="T1" fmla="*/ 49 h 92"/>
              <a:gd name="T2" fmla="*/ 153 w 156"/>
              <a:gd name="T3" fmla="*/ 33 h 92"/>
              <a:gd name="T4" fmla="*/ 147 w 156"/>
              <a:gd name="T5" fmla="*/ 19 h 92"/>
              <a:gd name="T6" fmla="*/ 138 w 156"/>
              <a:gd name="T7" fmla="*/ 7 h 92"/>
              <a:gd name="T8" fmla="*/ 125 w 156"/>
              <a:gd name="T9" fmla="*/ 0 h 92"/>
              <a:gd name="T10" fmla="*/ 127 w 156"/>
              <a:gd name="T11" fmla="*/ 5 h 92"/>
              <a:gd name="T12" fmla="*/ 127 w 156"/>
              <a:gd name="T13" fmla="*/ 10 h 92"/>
              <a:gd name="T14" fmla="*/ 128 w 156"/>
              <a:gd name="T15" fmla="*/ 15 h 92"/>
              <a:gd name="T16" fmla="*/ 128 w 156"/>
              <a:gd name="T17" fmla="*/ 20 h 92"/>
              <a:gd name="T18" fmla="*/ 128 w 156"/>
              <a:gd name="T19" fmla="*/ 25 h 92"/>
              <a:gd name="T20" fmla="*/ 138 w 156"/>
              <a:gd name="T21" fmla="*/ 35 h 92"/>
              <a:gd name="T22" fmla="*/ 142 w 156"/>
              <a:gd name="T23" fmla="*/ 49 h 92"/>
              <a:gd name="T24" fmla="*/ 142 w 156"/>
              <a:gd name="T25" fmla="*/ 59 h 92"/>
              <a:gd name="T26" fmla="*/ 145 w 156"/>
              <a:gd name="T27" fmla="*/ 67 h 92"/>
              <a:gd name="T28" fmla="*/ 142 w 156"/>
              <a:gd name="T29" fmla="*/ 74 h 92"/>
              <a:gd name="T30" fmla="*/ 135 w 156"/>
              <a:gd name="T31" fmla="*/ 78 h 92"/>
              <a:gd name="T32" fmla="*/ 127 w 156"/>
              <a:gd name="T33" fmla="*/ 74 h 92"/>
              <a:gd name="T34" fmla="*/ 124 w 156"/>
              <a:gd name="T35" fmla="*/ 67 h 92"/>
              <a:gd name="T36" fmla="*/ 128 w 156"/>
              <a:gd name="T37" fmla="*/ 59 h 92"/>
              <a:gd name="T38" fmla="*/ 128 w 156"/>
              <a:gd name="T39" fmla="*/ 49 h 92"/>
              <a:gd name="T40" fmla="*/ 123 w 156"/>
              <a:gd name="T41" fmla="*/ 39 h 92"/>
              <a:gd name="T42" fmla="*/ 113 w 156"/>
              <a:gd name="T43" fmla="*/ 35 h 92"/>
              <a:gd name="T44" fmla="*/ 103 w 156"/>
              <a:gd name="T45" fmla="*/ 39 h 92"/>
              <a:gd name="T46" fmla="*/ 99 w 156"/>
              <a:gd name="T47" fmla="*/ 49 h 92"/>
              <a:gd name="T48" fmla="*/ 99 w 156"/>
              <a:gd name="T49" fmla="*/ 59 h 92"/>
              <a:gd name="T50" fmla="*/ 103 w 156"/>
              <a:gd name="T51" fmla="*/ 67 h 92"/>
              <a:gd name="T52" fmla="*/ 100 w 156"/>
              <a:gd name="T53" fmla="*/ 74 h 92"/>
              <a:gd name="T54" fmla="*/ 92 w 156"/>
              <a:gd name="T55" fmla="*/ 78 h 92"/>
              <a:gd name="T56" fmla="*/ 85 w 156"/>
              <a:gd name="T57" fmla="*/ 74 h 92"/>
              <a:gd name="T58" fmla="*/ 82 w 156"/>
              <a:gd name="T59" fmla="*/ 67 h 92"/>
              <a:gd name="T60" fmla="*/ 85 w 156"/>
              <a:gd name="T61" fmla="*/ 59 h 92"/>
              <a:gd name="T62" fmla="*/ 85 w 156"/>
              <a:gd name="T63" fmla="*/ 49 h 92"/>
              <a:gd name="T64" fmla="*/ 93 w 156"/>
              <a:gd name="T65" fmla="*/ 29 h 92"/>
              <a:gd name="T66" fmla="*/ 113 w 156"/>
              <a:gd name="T67" fmla="*/ 21 h 92"/>
              <a:gd name="T68" fmla="*/ 113 w 156"/>
              <a:gd name="T69" fmla="*/ 14 h 92"/>
              <a:gd name="T70" fmla="*/ 111 w 156"/>
              <a:gd name="T71" fmla="*/ 3 h 92"/>
              <a:gd name="T72" fmla="*/ 78 w 156"/>
              <a:gd name="T73" fmla="*/ 15 h 92"/>
              <a:gd name="T74" fmla="*/ 45 w 156"/>
              <a:gd name="T75" fmla="*/ 3 h 92"/>
              <a:gd name="T76" fmla="*/ 43 w 156"/>
              <a:gd name="T77" fmla="*/ 14 h 92"/>
              <a:gd name="T78" fmla="*/ 43 w 156"/>
              <a:gd name="T79" fmla="*/ 36 h 92"/>
              <a:gd name="T80" fmla="*/ 53 w 156"/>
              <a:gd name="T81" fmla="*/ 44 h 92"/>
              <a:gd name="T82" fmla="*/ 57 w 156"/>
              <a:gd name="T83" fmla="*/ 56 h 92"/>
              <a:gd name="T84" fmla="*/ 51 w 156"/>
              <a:gd name="T85" fmla="*/ 71 h 92"/>
              <a:gd name="T86" fmla="*/ 35 w 156"/>
              <a:gd name="T87" fmla="*/ 78 h 92"/>
              <a:gd name="T88" fmla="*/ 20 w 156"/>
              <a:gd name="T89" fmla="*/ 71 h 92"/>
              <a:gd name="T90" fmla="*/ 14 w 156"/>
              <a:gd name="T91" fmla="*/ 56 h 92"/>
              <a:gd name="T92" fmla="*/ 18 w 156"/>
              <a:gd name="T93" fmla="*/ 44 h 92"/>
              <a:gd name="T94" fmla="*/ 28 w 156"/>
              <a:gd name="T95" fmla="*/ 36 h 92"/>
              <a:gd name="T96" fmla="*/ 28 w 156"/>
              <a:gd name="T97" fmla="*/ 14 h 92"/>
              <a:gd name="T98" fmla="*/ 31 w 156"/>
              <a:gd name="T99" fmla="*/ 0 h 92"/>
              <a:gd name="T100" fmla="*/ 18 w 156"/>
              <a:gd name="T101" fmla="*/ 7 h 92"/>
              <a:gd name="T102" fmla="*/ 9 w 156"/>
              <a:gd name="T103" fmla="*/ 19 h 92"/>
              <a:gd name="T104" fmla="*/ 3 w 156"/>
              <a:gd name="T105" fmla="*/ 33 h 92"/>
              <a:gd name="T106" fmla="*/ 1 w 156"/>
              <a:gd name="T107" fmla="*/ 49 h 92"/>
              <a:gd name="T108" fmla="*/ 0 w 156"/>
              <a:gd name="T109" fmla="*/ 63 h 92"/>
              <a:gd name="T110" fmla="*/ 8 w 156"/>
              <a:gd name="T111" fmla="*/ 84 h 92"/>
              <a:gd name="T112" fmla="*/ 30 w 156"/>
              <a:gd name="T113" fmla="*/ 92 h 92"/>
              <a:gd name="T114" fmla="*/ 126 w 156"/>
              <a:gd name="T115" fmla="*/ 92 h 92"/>
              <a:gd name="T116" fmla="*/ 148 w 156"/>
              <a:gd name="T117" fmla="*/ 84 h 92"/>
              <a:gd name="T118" fmla="*/ 156 w 156"/>
              <a:gd name="T119" fmla="*/ 63 h 92"/>
              <a:gd name="T120" fmla="*/ 155 w 156"/>
              <a:gd name="T121" fmla="*/ 49 h 92"/>
              <a:gd name="T122" fmla="*/ 155 w 156"/>
              <a:gd name="T123" fmla="*/ 49 h 92"/>
              <a:gd name="T124" fmla="*/ 155 w 156"/>
              <a:gd name="T125" fmla="*/ 4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92">
                <a:moveTo>
                  <a:pt x="155" y="49"/>
                </a:moveTo>
                <a:cubicBezTo>
                  <a:pt x="155" y="44"/>
                  <a:pt x="154" y="39"/>
                  <a:pt x="153" y="33"/>
                </a:cubicBezTo>
                <a:cubicBezTo>
                  <a:pt x="151" y="28"/>
                  <a:pt x="150" y="23"/>
                  <a:pt x="147" y="19"/>
                </a:cubicBezTo>
                <a:cubicBezTo>
                  <a:pt x="145" y="14"/>
                  <a:pt x="142" y="11"/>
                  <a:pt x="138" y="7"/>
                </a:cubicBezTo>
                <a:cubicBezTo>
                  <a:pt x="135" y="4"/>
                  <a:pt x="130" y="2"/>
                  <a:pt x="125" y="0"/>
                </a:cubicBezTo>
                <a:cubicBezTo>
                  <a:pt x="126" y="2"/>
                  <a:pt x="126" y="3"/>
                  <a:pt x="127" y="5"/>
                </a:cubicBezTo>
                <a:cubicBezTo>
                  <a:pt x="127" y="6"/>
                  <a:pt x="127" y="8"/>
                  <a:pt x="127" y="10"/>
                </a:cubicBezTo>
                <a:cubicBezTo>
                  <a:pt x="128" y="12"/>
                  <a:pt x="128" y="14"/>
                  <a:pt x="128" y="15"/>
                </a:cubicBezTo>
                <a:cubicBezTo>
                  <a:pt x="128" y="16"/>
                  <a:pt x="128" y="18"/>
                  <a:pt x="128" y="20"/>
                </a:cubicBezTo>
                <a:cubicBezTo>
                  <a:pt x="128" y="22"/>
                  <a:pt x="128" y="24"/>
                  <a:pt x="128" y="25"/>
                </a:cubicBezTo>
                <a:cubicBezTo>
                  <a:pt x="132" y="27"/>
                  <a:pt x="135" y="31"/>
                  <a:pt x="138" y="35"/>
                </a:cubicBezTo>
                <a:cubicBezTo>
                  <a:pt x="141" y="39"/>
                  <a:pt x="142" y="44"/>
                  <a:pt x="142" y="49"/>
                </a:cubicBezTo>
                <a:cubicBezTo>
                  <a:pt x="142" y="59"/>
                  <a:pt x="142" y="59"/>
                  <a:pt x="142" y="59"/>
                </a:cubicBezTo>
                <a:cubicBezTo>
                  <a:pt x="144" y="61"/>
                  <a:pt x="145" y="64"/>
                  <a:pt x="145" y="67"/>
                </a:cubicBezTo>
                <a:cubicBezTo>
                  <a:pt x="145" y="70"/>
                  <a:pt x="144" y="72"/>
                  <a:pt x="142" y="74"/>
                </a:cubicBezTo>
                <a:cubicBezTo>
                  <a:pt x="140" y="77"/>
                  <a:pt x="138" y="78"/>
                  <a:pt x="135" y="78"/>
                </a:cubicBezTo>
                <a:cubicBezTo>
                  <a:pt x="132" y="78"/>
                  <a:pt x="129" y="77"/>
                  <a:pt x="127" y="74"/>
                </a:cubicBezTo>
                <a:cubicBezTo>
                  <a:pt x="125" y="72"/>
                  <a:pt x="124" y="70"/>
                  <a:pt x="124" y="67"/>
                </a:cubicBezTo>
                <a:cubicBezTo>
                  <a:pt x="124" y="64"/>
                  <a:pt x="125" y="61"/>
                  <a:pt x="128" y="59"/>
                </a:cubicBezTo>
                <a:cubicBezTo>
                  <a:pt x="128" y="49"/>
                  <a:pt x="128" y="49"/>
                  <a:pt x="128" y="49"/>
                </a:cubicBezTo>
                <a:cubicBezTo>
                  <a:pt x="128" y="45"/>
                  <a:pt x="126" y="42"/>
                  <a:pt x="123" y="39"/>
                </a:cubicBezTo>
                <a:cubicBezTo>
                  <a:pt x="121" y="36"/>
                  <a:pt x="117" y="35"/>
                  <a:pt x="113" y="35"/>
                </a:cubicBezTo>
                <a:cubicBezTo>
                  <a:pt x="110" y="35"/>
                  <a:pt x="106" y="36"/>
                  <a:pt x="103" y="39"/>
                </a:cubicBezTo>
                <a:cubicBezTo>
                  <a:pt x="101" y="42"/>
                  <a:pt x="99" y="45"/>
                  <a:pt x="99" y="49"/>
                </a:cubicBezTo>
                <a:cubicBezTo>
                  <a:pt x="99" y="59"/>
                  <a:pt x="99" y="59"/>
                  <a:pt x="99" y="59"/>
                </a:cubicBezTo>
                <a:cubicBezTo>
                  <a:pt x="102" y="61"/>
                  <a:pt x="103" y="64"/>
                  <a:pt x="103" y="67"/>
                </a:cubicBezTo>
                <a:cubicBezTo>
                  <a:pt x="103" y="70"/>
                  <a:pt x="102" y="72"/>
                  <a:pt x="100" y="74"/>
                </a:cubicBezTo>
                <a:cubicBezTo>
                  <a:pt x="98" y="77"/>
                  <a:pt x="95" y="78"/>
                  <a:pt x="92" y="78"/>
                </a:cubicBezTo>
                <a:cubicBezTo>
                  <a:pt x="89" y="78"/>
                  <a:pt x="87" y="77"/>
                  <a:pt x="85" y="74"/>
                </a:cubicBezTo>
                <a:cubicBezTo>
                  <a:pt x="83" y="72"/>
                  <a:pt x="82" y="70"/>
                  <a:pt x="82" y="67"/>
                </a:cubicBezTo>
                <a:cubicBezTo>
                  <a:pt x="82" y="64"/>
                  <a:pt x="83" y="61"/>
                  <a:pt x="85" y="59"/>
                </a:cubicBezTo>
                <a:cubicBezTo>
                  <a:pt x="85" y="49"/>
                  <a:pt x="85" y="49"/>
                  <a:pt x="85" y="49"/>
                </a:cubicBezTo>
                <a:cubicBezTo>
                  <a:pt x="85" y="41"/>
                  <a:pt x="88" y="35"/>
                  <a:pt x="93" y="29"/>
                </a:cubicBezTo>
                <a:cubicBezTo>
                  <a:pt x="99" y="24"/>
                  <a:pt x="106" y="21"/>
                  <a:pt x="113" y="21"/>
                </a:cubicBezTo>
                <a:cubicBezTo>
                  <a:pt x="113" y="14"/>
                  <a:pt x="113" y="14"/>
                  <a:pt x="113" y="14"/>
                </a:cubicBezTo>
                <a:cubicBezTo>
                  <a:pt x="113" y="9"/>
                  <a:pt x="113" y="6"/>
                  <a:pt x="111" y="3"/>
                </a:cubicBezTo>
                <a:cubicBezTo>
                  <a:pt x="101" y="11"/>
                  <a:pt x="90" y="15"/>
                  <a:pt x="78" y="15"/>
                </a:cubicBezTo>
                <a:cubicBezTo>
                  <a:pt x="66" y="15"/>
                  <a:pt x="55" y="11"/>
                  <a:pt x="45" y="3"/>
                </a:cubicBezTo>
                <a:cubicBezTo>
                  <a:pt x="43" y="6"/>
                  <a:pt x="43" y="9"/>
                  <a:pt x="43" y="14"/>
                </a:cubicBezTo>
                <a:cubicBezTo>
                  <a:pt x="43" y="36"/>
                  <a:pt x="43" y="36"/>
                  <a:pt x="43" y="36"/>
                </a:cubicBezTo>
                <a:cubicBezTo>
                  <a:pt x="47" y="38"/>
                  <a:pt x="50" y="40"/>
                  <a:pt x="53" y="44"/>
                </a:cubicBezTo>
                <a:cubicBezTo>
                  <a:pt x="55" y="48"/>
                  <a:pt x="57" y="52"/>
                  <a:pt x="57" y="56"/>
                </a:cubicBezTo>
                <a:cubicBezTo>
                  <a:pt x="57" y="62"/>
                  <a:pt x="55" y="67"/>
                  <a:pt x="51" y="71"/>
                </a:cubicBezTo>
                <a:cubicBezTo>
                  <a:pt x="46" y="75"/>
                  <a:pt x="41" y="78"/>
                  <a:pt x="35" y="78"/>
                </a:cubicBezTo>
                <a:cubicBezTo>
                  <a:pt x="30" y="78"/>
                  <a:pt x="25" y="75"/>
                  <a:pt x="20" y="71"/>
                </a:cubicBezTo>
                <a:cubicBezTo>
                  <a:pt x="16" y="67"/>
                  <a:pt x="14" y="62"/>
                  <a:pt x="14" y="56"/>
                </a:cubicBezTo>
                <a:cubicBezTo>
                  <a:pt x="14" y="52"/>
                  <a:pt x="16" y="48"/>
                  <a:pt x="18" y="44"/>
                </a:cubicBezTo>
                <a:cubicBezTo>
                  <a:pt x="21" y="40"/>
                  <a:pt x="24" y="38"/>
                  <a:pt x="28" y="36"/>
                </a:cubicBezTo>
                <a:cubicBezTo>
                  <a:pt x="28" y="14"/>
                  <a:pt x="28" y="14"/>
                  <a:pt x="28" y="14"/>
                </a:cubicBezTo>
                <a:cubicBezTo>
                  <a:pt x="28" y="9"/>
                  <a:pt x="29" y="4"/>
                  <a:pt x="31" y="0"/>
                </a:cubicBezTo>
                <a:cubicBezTo>
                  <a:pt x="26" y="2"/>
                  <a:pt x="21" y="4"/>
                  <a:pt x="18" y="7"/>
                </a:cubicBezTo>
                <a:cubicBezTo>
                  <a:pt x="14" y="11"/>
                  <a:pt x="11" y="14"/>
                  <a:pt x="9" y="19"/>
                </a:cubicBezTo>
                <a:cubicBezTo>
                  <a:pt x="6" y="23"/>
                  <a:pt x="5" y="28"/>
                  <a:pt x="3" y="33"/>
                </a:cubicBezTo>
                <a:cubicBezTo>
                  <a:pt x="2" y="39"/>
                  <a:pt x="1" y="44"/>
                  <a:pt x="1" y="49"/>
                </a:cubicBezTo>
                <a:cubicBezTo>
                  <a:pt x="0" y="53"/>
                  <a:pt x="0" y="58"/>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8"/>
                  <a:pt x="156" y="53"/>
                  <a:pt x="155" y="49"/>
                </a:cubicBezTo>
                <a:close/>
                <a:moveTo>
                  <a:pt x="155" y="49"/>
                </a:moveTo>
                <a:cubicBezTo>
                  <a:pt x="155" y="49"/>
                  <a:pt x="155" y="49"/>
                  <a:pt x="155" y="4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04" name="Freeform 346"/>
          <p:cNvSpPr>
            <a:spLocks noEditPoints="1"/>
          </p:cNvSpPr>
          <p:nvPr/>
        </p:nvSpPr>
        <p:spPr bwMode="auto">
          <a:xfrm>
            <a:off x="2144713" y="3201988"/>
            <a:ext cx="14288" cy="14288"/>
          </a:xfrm>
          <a:custGeom>
            <a:avLst/>
            <a:gdLst>
              <a:gd name="T0" fmla="*/ 0 w 15"/>
              <a:gd name="T1" fmla="*/ 7 h 14"/>
              <a:gd name="T2" fmla="*/ 3 w 15"/>
              <a:gd name="T3" fmla="*/ 12 h 14"/>
              <a:gd name="T4" fmla="*/ 7 w 15"/>
              <a:gd name="T5" fmla="*/ 14 h 14"/>
              <a:gd name="T6" fmla="*/ 12 w 15"/>
              <a:gd name="T7" fmla="*/ 12 h 14"/>
              <a:gd name="T8" fmla="*/ 15 w 15"/>
              <a:gd name="T9" fmla="*/ 7 h 14"/>
              <a:gd name="T10" fmla="*/ 12 w 15"/>
              <a:gd name="T11" fmla="*/ 2 h 14"/>
              <a:gd name="T12" fmla="*/ 7 w 15"/>
              <a:gd name="T13" fmla="*/ 0 h 14"/>
              <a:gd name="T14" fmla="*/ 3 w 15"/>
              <a:gd name="T15" fmla="*/ 2 h 14"/>
              <a:gd name="T16" fmla="*/ 0 w 15"/>
              <a:gd name="T17" fmla="*/ 7 h 14"/>
              <a:gd name="T18" fmla="*/ 0 w 15"/>
              <a:gd name="T19" fmla="*/ 7 h 14"/>
              <a:gd name="T20" fmla="*/ 0 w 15"/>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4">
                <a:moveTo>
                  <a:pt x="0" y="7"/>
                </a:moveTo>
                <a:cubicBezTo>
                  <a:pt x="0" y="9"/>
                  <a:pt x="1" y="11"/>
                  <a:pt x="3" y="12"/>
                </a:cubicBezTo>
                <a:cubicBezTo>
                  <a:pt x="4" y="14"/>
                  <a:pt x="6" y="14"/>
                  <a:pt x="7" y="14"/>
                </a:cubicBezTo>
                <a:cubicBezTo>
                  <a:pt x="9" y="14"/>
                  <a:pt x="11" y="14"/>
                  <a:pt x="12" y="12"/>
                </a:cubicBezTo>
                <a:cubicBezTo>
                  <a:pt x="14" y="11"/>
                  <a:pt x="15" y="9"/>
                  <a:pt x="15" y="7"/>
                </a:cubicBezTo>
                <a:cubicBezTo>
                  <a:pt x="15" y="5"/>
                  <a:pt x="14" y="4"/>
                  <a:pt x="12" y="2"/>
                </a:cubicBezTo>
                <a:cubicBezTo>
                  <a:pt x="11" y="1"/>
                  <a:pt x="9" y="0"/>
                  <a:pt x="7" y="0"/>
                </a:cubicBezTo>
                <a:cubicBezTo>
                  <a:pt x="6" y="0"/>
                  <a:pt x="4" y="1"/>
                  <a:pt x="3" y="2"/>
                </a:cubicBezTo>
                <a:cubicBezTo>
                  <a:pt x="1" y="4"/>
                  <a:pt x="0" y="5"/>
                  <a:pt x="0" y="7"/>
                </a:cubicBezTo>
                <a:close/>
                <a:moveTo>
                  <a:pt x="0" y="7"/>
                </a:moveTo>
                <a:cubicBezTo>
                  <a:pt x="0" y="7"/>
                  <a:pt x="0" y="7"/>
                  <a:pt x="0" y="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78" name="Group 5877"/>
          <p:cNvGrpSpPr/>
          <p:nvPr/>
        </p:nvGrpSpPr>
        <p:grpSpPr>
          <a:xfrm>
            <a:off x="1862138" y="3098802"/>
            <a:ext cx="152400" cy="166688"/>
            <a:chOff x="1862138" y="3098801"/>
            <a:chExt cx="152400" cy="166688"/>
          </a:xfrm>
          <a:solidFill>
            <a:schemeClr val="tx1">
              <a:lumMod val="75000"/>
              <a:lumOff val="25000"/>
            </a:schemeClr>
          </a:solidFill>
        </p:grpSpPr>
        <p:sp>
          <p:nvSpPr>
            <p:cNvPr id="5605"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06"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607" name="Freeform 349"/>
          <p:cNvSpPr>
            <a:spLocks noEditPoints="1"/>
          </p:cNvSpPr>
          <p:nvPr/>
        </p:nvSpPr>
        <p:spPr bwMode="auto">
          <a:xfrm>
            <a:off x="2374902" y="3063877"/>
            <a:ext cx="201613" cy="200025"/>
          </a:xfrm>
          <a:custGeom>
            <a:avLst/>
            <a:gdLst>
              <a:gd name="T0" fmla="*/ 190 w 204"/>
              <a:gd name="T1" fmla="*/ 51 h 204"/>
              <a:gd name="T2" fmla="*/ 153 w 204"/>
              <a:gd name="T3" fmla="*/ 14 h 204"/>
              <a:gd name="T4" fmla="*/ 102 w 204"/>
              <a:gd name="T5" fmla="*/ 0 h 204"/>
              <a:gd name="T6" fmla="*/ 51 w 204"/>
              <a:gd name="T7" fmla="*/ 14 h 204"/>
              <a:gd name="T8" fmla="*/ 14 w 204"/>
              <a:gd name="T9" fmla="*/ 51 h 204"/>
              <a:gd name="T10" fmla="*/ 0 w 204"/>
              <a:gd name="T11" fmla="*/ 102 h 204"/>
              <a:gd name="T12" fmla="*/ 14 w 204"/>
              <a:gd name="T13" fmla="*/ 153 h 204"/>
              <a:gd name="T14" fmla="*/ 51 w 204"/>
              <a:gd name="T15" fmla="*/ 190 h 204"/>
              <a:gd name="T16" fmla="*/ 102 w 204"/>
              <a:gd name="T17" fmla="*/ 204 h 204"/>
              <a:gd name="T18" fmla="*/ 153 w 204"/>
              <a:gd name="T19" fmla="*/ 190 h 204"/>
              <a:gd name="T20" fmla="*/ 190 w 204"/>
              <a:gd name="T21" fmla="*/ 153 h 204"/>
              <a:gd name="T22" fmla="*/ 204 w 204"/>
              <a:gd name="T23" fmla="*/ 102 h 204"/>
              <a:gd name="T24" fmla="*/ 190 w 204"/>
              <a:gd name="T25" fmla="*/ 51 h 204"/>
              <a:gd name="T26" fmla="*/ 180 w 204"/>
              <a:gd name="T27" fmla="*/ 135 h 204"/>
              <a:gd name="T28" fmla="*/ 162 w 204"/>
              <a:gd name="T29" fmla="*/ 162 h 204"/>
              <a:gd name="T30" fmla="*/ 135 w 204"/>
              <a:gd name="T31" fmla="*/ 180 h 204"/>
              <a:gd name="T32" fmla="*/ 102 w 204"/>
              <a:gd name="T33" fmla="*/ 187 h 204"/>
              <a:gd name="T34" fmla="*/ 69 w 204"/>
              <a:gd name="T35" fmla="*/ 180 h 204"/>
              <a:gd name="T36" fmla="*/ 42 w 204"/>
              <a:gd name="T37" fmla="*/ 162 h 204"/>
              <a:gd name="T38" fmla="*/ 24 w 204"/>
              <a:gd name="T39" fmla="*/ 135 h 204"/>
              <a:gd name="T40" fmla="*/ 17 w 204"/>
              <a:gd name="T41" fmla="*/ 102 h 204"/>
              <a:gd name="T42" fmla="*/ 24 w 204"/>
              <a:gd name="T43" fmla="*/ 69 h 204"/>
              <a:gd name="T44" fmla="*/ 42 w 204"/>
              <a:gd name="T45" fmla="*/ 42 h 204"/>
              <a:gd name="T46" fmla="*/ 69 w 204"/>
              <a:gd name="T47" fmla="*/ 24 h 204"/>
              <a:gd name="T48" fmla="*/ 102 w 204"/>
              <a:gd name="T49" fmla="*/ 17 h 204"/>
              <a:gd name="T50" fmla="*/ 135 w 204"/>
              <a:gd name="T51" fmla="*/ 24 h 204"/>
              <a:gd name="T52" fmla="*/ 162 w 204"/>
              <a:gd name="T53" fmla="*/ 42 h 204"/>
              <a:gd name="T54" fmla="*/ 180 w 204"/>
              <a:gd name="T55" fmla="*/ 69 h 204"/>
              <a:gd name="T56" fmla="*/ 187 w 204"/>
              <a:gd name="T57" fmla="*/ 102 h 204"/>
              <a:gd name="T58" fmla="*/ 180 w 204"/>
              <a:gd name="T59" fmla="*/ 135 h 204"/>
              <a:gd name="T60" fmla="*/ 180 w 204"/>
              <a:gd name="T61" fmla="*/ 135 h 204"/>
              <a:gd name="T62" fmla="*/ 180 w 204"/>
              <a:gd name="T63" fmla="*/ 13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04">
                <a:moveTo>
                  <a:pt x="190" y="51"/>
                </a:moveTo>
                <a:cubicBezTo>
                  <a:pt x="181" y="35"/>
                  <a:pt x="169" y="23"/>
                  <a:pt x="153" y="14"/>
                </a:cubicBezTo>
                <a:cubicBezTo>
                  <a:pt x="138" y="5"/>
                  <a:pt x="121" y="0"/>
                  <a:pt x="102" y="0"/>
                </a:cubicBezTo>
                <a:cubicBezTo>
                  <a:pt x="84" y="0"/>
                  <a:pt x="67" y="5"/>
                  <a:pt x="51" y="14"/>
                </a:cubicBezTo>
                <a:cubicBezTo>
                  <a:pt x="35" y="23"/>
                  <a:pt x="23" y="35"/>
                  <a:pt x="14" y="51"/>
                </a:cubicBezTo>
                <a:cubicBezTo>
                  <a:pt x="5" y="66"/>
                  <a:pt x="0" y="83"/>
                  <a:pt x="0" y="102"/>
                </a:cubicBezTo>
                <a:cubicBezTo>
                  <a:pt x="0" y="120"/>
                  <a:pt x="5" y="137"/>
                  <a:pt x="14" y="153"/>
                </a:cubicBezTo>
                <a:cubicBezTo>
                  <a:pt x="23" y="169"/>
                  <a:pt x="35" y="181"/>
                  <a:pt x="51" y="190"/>
                </a:cubicBezTo>
                <a:cubicBezTo>
                  <a:pt x="67" y="199"/>
                  <a:pt x="84" y="204"/>
                  <a:pt x="102" y="204"/>
                </a:cubicBezTo>
                <a:cubicBezTo>
                  <a:pt x="121" y="204"/>
                  <a:pt x="138" y="199"/>
                  <a:pt x="153" y="190"/>
                </a:cubicBezTo>
                <a:cubicBezTo>
                  <a:pt x="169" y="181"/>
                  <a:pt x="181" y="169"/>
                  <a:pt x="190" y="153"/>
                </a:cubicBezTo>
                <a:cubicBezTo>
                  <a:pt x="199" y="137"/>
                  <a:pt x="204" y="120"/>
                  <a:pt x="204" y="102"/>
                </a:cubicBezTo>
                <a:cubicBezTo>
                  <a:pt x="204" y="83"/>
                  <a:pt x="199" y="66"/>
                  <a:pt x="190" y="51"/>
                </a:cubicBezTo>
                <a:close/>
                <a:moveTo>
                  <a:pt x="180" y="135"/>
                </a:moveTo>
                <a:cubicBezTo>
                  <a:pt x="176" y="145"/>
                  <a:pt x="170" y="154"/>
                  <a:pt x="162" y="162"/>
                </a:cubicBezTo>
                <a:cubicBezTo>
                  <a:pt x="154" y="169"/>
                  <a:pt x="145" y="175"/>
                  <a:pt x="135" y="180"/>
                </a:cubicBezTo>
                <a:cubicBezTo>
                  <a:pt x="125" y="184"/>
                  <a:pt x="114" y="187"/>
                  <a:pt x="102" y="187"/>
                </a:cubicBezTo>
                <a:cubicBezTo>
                  <a:pt x="91" y="187"/>
                  <a:pt x="80" y="184"/>
                  <a:pt x="69" y="180"/>
                </a:cubicBezTo>
                <a:cubicBezTo>
                  <a:pt x="59" y="175"/>
                  <a:pt x="50" y="169"/>
                  <a:pt x="42" y="162"/>
                </a:cubicBezTo>
                <a:cubicBezTo>
                  <a:pt x="35" y="154"/>
                  <a:pt x="29" y="145"/>
                  <a:pt x="24" y="135"/>
                </a:cubicBezTo>
                <a:cubicBezTo>
                  <a:pt x="20" y="124"/>
                  <a:pt x="17" y="113"/>
                  <a:pt x="17" y="102"/>
                </a:cubicBezTo>
                <a:cubicBezTo>
                  <a:pt x="17" y="90"/>
                  <a:pt x="20" y="79"/>
                  <a:pt x="24" y="69"/>
                </a:cubicBezTo>
                <a:cubicBezTo>
                  <a:pt x="29" y="59"/>
                  <a:pt x="35" y="50"/>
                  <a:pt x="42" y="42"/>
                </a:cubicBezTo>
                <a:cubicBezTo>
                  <a:pt x="50" y="34"/>
                  <a:pt x="59" y="28"/>
                  <a:pt x="69" y="24"/>
                </a:cubicBezTo>
                <a:cubicBezTo>
                  <a:pt x="80" y="19"/>
                  <a:pt x="91" y="17"/>
                  <a:pt x="102" y="17"/>
                </a:cubicBezTo>
                <a:cubicBezTo>
                  <a:pt x="114" y="17"/>
                  <a:pt x="125" y="19"/>
                  <a:pt x="135" y="24"/>
                </a:cubicBezTo>
                <a:cubicBezTo>
                  <a:pt x="145" y="28"/>
                  <a:pt x="154" y="34"/>
                  <a:pt x="162" y="42"/>
                </a:cubicBezTo>
                <a:cubicBezTo>
                  <a:pt x="170" y="50"/>
                  <a:pt x="176" y="59"/>
                  <a:pt x="180" y="69"/>
                </a:cubicBezTo>
                <a:cubicBezTo>
                  <a:pt x="185" y="79"/>
                  <a:pt x="187" y="90"/>
                  <a:pt x="187" y="102"/>
                </a:cubicBezTo>
                <a:cubicBezTo>
                  <a:pt x="187" y="113"/>
                  <a:pt x="185" y="124"/>
                  <a:pt x="180" y="135"/>
                </a:cubicBezTo>
                <a:close/>
                <a:moveTo>
                  <a:pt x="180" y="135"/>
                </a:moveTo>
                <a:cubicBezTo>
                  <a:pt x="180" y="135"/>
                  <a:pt x="180" y="135"/>
                  <a:pt x="180" y="13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08" name="Freeform 350"/>
          <p:cNvSpPr>
            <a:spLocks noEditPoints="1"/>
          </p:cNvSpPr>
          <p:nvPr/>
        </p:nvSpPr>
        <p:spPr bwMode="auto">
          <a:xfrm>
            <a:off x="2427288" y="3171826"/>
            <a:ext cx="96838" cy="46038"/>
          </a:xfrm>
          <a:custGeom>
            <a:avLst/>
            <a:gdLst>
              <a:gd name="T0" fmla="*/ 79 w 98"/>
              <a:gd name="T1" fmla="*/ 10 h 47"/>
              <a:gd name="T2" fmla="*/ 49 w 98"/>
              <a:gd name="T3" fmla="*/ 0 h 47"/>
              <a:gd name="T4" fmla="*/ 19 w 98"/>
              <a:gd name="T5" fmla="*/ 10 h 47"/>
              <a:gd name="T6" fmla="*/ 1 w 98"/>
              <a:gd name="T7" fmla="*/ 36 h 47"/>
              <a:gd name="T8" fmla="*/ 1 w 98"/>
              <a:gd name="T9" fmla="*/ 42 h 47"/>
              <a:gd name="T10" fmla="*/ 6 w 98"/>
              <a:gd name="T11" fmla="*/ 47 h 47"/>
              <a:gd name="T12" fmla="*/ 13 w 98"/>
              <a:gd name="T13" fmla="*/ 46 h 47"/>
              <a:gd name="T14" fmla="*/ 17 w 98"/>
              <a:gd name="T15" fmla="*/ 41 h 47"/>
              <a:gd name="T16" fmla="*/ 29 w 98"/>
              <a:gd name="T17" fmla="*/ 24 h 47"/>
              <a:gd name="T18" fmla="*/ 49 w 98"/>
              <a:gd name="T19" fmla="*/ 17 h 47"/>
              <a:gd name="T20" fmla="*/ 69 w 98"/>
              <a:gd name="T21" fmla="*/ 24 h 47"/>
              <a:gd name="T22" fmla="*/ 81 w 98"/>
              <a:gd name="T23" fmla="*/ 41 h 47"/>
              <a:gd name="T24" fmla="*/ 86 w 98"/>
              <a:gd name="T25" fmla="*/ 46 h 47"/>
              <a:gd name="T26" fmla="*/ 92 w 98"/>
              <a:gd name="T27" fmla="*/ 47 h 47"/>
              <a:gd name="T28" fmla="*/ 97 w 98"/>
              <a:gd name="T29" fmla="*/ 42 h 47"/>
              <a:gd name="T30" fmla="*/ 98 w 98"/>
              <a:gd name="T31" fmla="*/ 36 h 47"/>
              <a:gd name="T32" fmla="*/ 79 w 98"/>
              <a:gd name="T33" fmla="*/ 10 h 47"/>
              <a:gd name="T34" fmla="*/ 79 w 98"/>
              <a:gd name="T35" fmla="*/ 10 h 47"/>
              <a:gd name="T36" fmla="*/ 79 w 98"/>
              <a:gd name="T3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47">
                <a:moveTo>
                  <a:pt x="79" y="10"/>
                </a:moveTo>
                <a:cubicBezTo>
                  <a:pt x="70" y="4"/>
                  <a:pt x="60" y="0"/>
                  <a:pt x="49" y="0"/>
                </a:cubicBezTo>
                <a:cubicBezTo>
                  <a:pt x="38" y="0"/>
                  <a:pt x="28" y="4"/>
                  <a:pt x="19" y="10"/>
                </a:cubicBezTo>
                <a:cubicBezTo>
                  <a:pt x="10" y="17"/>
                  <a:pt x="4" y="25"/>
                  <a:pt x="1" y="36"/>
                </a:cubicBezTo>
                <a:cubicBezTo>
                  <a:pt x="0" y="38"/>
                  <a:pt x="0" y="40"/>
                  <a:pt x="1" y="42"/>
                </a:cubicBezTo>
                <a:cubicBezTo>
                  <a:pt x="2" y="44"/>
                  <a:pt x="4" y="46"/>
                  <a:pt x="6" y="47"/>
                </a:cubicBezTo>
                <a:cubicBezTo>
                  <a:pt x="8" y="47"/>
                  <a:pt x="10" y="47"/>
                  <a:pt x="13" y="46"/>
                </a:cubicBezTo>
                <a:cubicBezTo>
                  <a:pt x="15" y="45"/>
                  <a:pt x="16" y="43"/>
                  <a:pt x="17" y="41"/>
                </a:cubicBezTo>
                <a:cubicBezTo>
                  <a:pt x="19" y="34"/>
                  <a:pt x="23" y="28"/>
                  <a:pt x="29" y="24"/>
                </a:cubicBezTo>
                <a:cubicBezTo>
                  <a:pt x="35" y="20"/>
                  <a:pt x="42" y="17"/>
                  <a:pt x="49" y="17"/>
                </a:cubicBezTo>
                <a:cubicBezTo>
                  <a:pt x="56" y="17"/>
                  <a:pt x="63" y="20"/>
                  <a:pt x="69" y="24"/>
                </a:cubicBezTo>
                <a:cubicBezTo>
                  <a:pt x="75" y="28"/>
                  <a:pt x="79" y="34"/>
                  <a:pt x="81" y="41"/>
                </a:cubicBezTo>
                <a:cubicBezTo>
                  <a:pt x="82" y="43"/>
                  <a:pt x="83" y="45"/>
                  <a:pt x="86" y="46"/>
                </a:cubicBezTo>
                <a:cubicBezTo>
                  <a:pt x="88" y="47"/>
                  <a:pt x="90" y="47"/>
                  <a:pt x="92" y="47"/>
                </a:cubicBezTo>
                <a:cubicBezTo>
                  <a:pt x="94" y="46"/>
                  <a:pt x="96" y="44"/>
                  <a:pt x="97" y="42"/>
                </a:cubicBezTo>
                <a:cubicBezTo>
                  <a:pt x="98" y="40"/>
                  <a:pt x="98" y="38"/>
                  <a:pt x="98" y="36"/>
                </a:cubicBezTo>
                <a:cubicBezTo>
                  <a:pt x="94" y="25"/>
                  <a:pt x="88" y="17"/>
                  <a:pt x="79" y="10"/>
                </a:cubicBezTo>
                <a:close/>
                <a:moveTo>
                  <a:pt x="79" y="10"/>
                </a:moveTo>
                <a:cubicBezTo>
                  <a:pt x="79" y="10"/>
                  <a:pt x="79" y="10"/>
                  <a:pt x="79" y="1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09" name="Freeform 351"/>
          <p:cNvSpPr>
            <a:spLocks noEditPoints="1"/>
          </p:cNvSpPr>
          <p:nvPr/>
        </p:nvSpPr>
        <p:spPr bwMode="auto">
          <a:xfrm>
            <a:off x="2425702" y="3113089"/>
            <a:ext cx="33338" cy="33338"/>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 name="T18" fmla="*/ 17 w 34"/>
              <a:gd name="T19" fmla="*/ 34 h 34"/>
              <a:gd name="T20" fmla="*/ 17 w 34"/>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17" y="34"/>
                </a:moveTo>
                <a:cubicBezTo>
                  <a:pt x="22" y="34"/>
                  <a:pt x="26" y="32"/>
                  <a:pt x="29" y="29"/>
                </a:cubicBezTo>
                <a:cubicBezTo>
                  <a:pt x="32" y="26"/>
                  <a:pt x="34" y="22"/>
                  <a:pt x="34" y="17"/>
                </a:cubicBezTo>
                <a:cubicBezTo>
                  <a:pt x="34" y="12"/>
                  <a:pt x="32" y="8"/>
                  <a:pt x="29" y="5"/>
                </a:cubicBezTo>
                <a:cubicBezTo>
                  <a:pt x="26" y="2"/>
                  <a:pt x="22" y="0"/>
                  <a:pt x="17" y="0"/>
                </a:cubicBezTo>
                <a:cubicBezTo>
                  <a:pt x="12" y="0"/>
                  <a:pt x="8" y="2"/>
                  <a:pt x="5" y="5"/>
                </a:cubicBezTo>
                <a:cubicBezTo>
                  <a:pt x="2" y="8"/>
                  <a:pt x="0" y="12"/>
                  <a:pt x="0" y="17"/>
                </a:cubicBezTo>
                <a:cubicBezTo>
                  <a:pt x="0" y="22"/>
                  <a:pt x="2" y="26"/>
                  <a:pt x="5" y="29"/>
                </a:cubicBezTo>
                <a:cubicBezTo>
                  <a:pt x="8" y="32"/>
                  <a:pt x="12" y="34"/>
                  <a:pt x="17" y="34"/>
                </a:cubicBezTo>
                <a:close/>
                <a:moveTo>
                  <a:pt x="17" y="34"/>
                </a:moveTo>
                <a:cubicBezTo>
                  <a:pt x="17" y="34"/>
                  <a:pt x="17" y="34"/>
                  <a:pt x="17" y="3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10" name="Freeform 352"/>
          <p:cNvSpPr>
            <a:spLocks noEditPoints="1"/>
          </p:cNvSpPr>
          <p:nvPr/>
        </p:nvSpPr>
        <p:spPr bwMode="auto">
          <a:xfrm>
            <a:off x="2492377" y="3113089"/>
            <a:ext cx="33338" cy="33338"/>
          </a:xfrm>
          <a:custGeom>
            <a:avLst/>
            <a:gdLst>
              <a:gd name="T0" fmla="*/ 17 w 34"/>
              <a:gd name="T1" fmla="*/ 0 h 34"/>
              <a:gd name="T2" fmla="*/ 5 w 34"/>
              <a:gd name="T3" fmla="*/ 5 h 34"/>
              <a:gd name="T4" fmla="*/ 0 w 34"/>
              <a:gd name="T5" fmla="*/ 17 h 34"/>
              <a:gd name="T6" fmla="*/ 5 w 34"/>
              <a:gd name="T7" fmla="*/ 29 h 34"/>
              <a:gd name="T8" fmla="*/ 17 w 34"/>
              <a:gd name="T9" fmla="*/ 34 h 34"/>
              <a:gd name="T10" fmla="*/ 29 w 34"/>
              <a:gd name="T11" fmla="*/ 29 h 34"/>
              <a:gd name="T12" fmla="*/ 34 w 34"/>
              <a:gd name="T13" fmla="*/ 17 h 34"/>
              <a:gd name="T14" fmla="*/ 29 w 34"/>
              <a:gd name="T15" fmla="*/ 5 h 34"/>
              <a:gd name="T16" fmla="*/ 17 w 34"/>
              <a:gd name="T17" fmla="*/ 0 h 34"/>
              <a:gd name="T18" fmla="*/ 17 w 34"/>
              <a:gd name="T19" fmla="*/ 0 h 34"/>
              <a:gd name="T20" fmla="*/ 17 w 3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17" y="0"/>
                </a:moveTo>
                <a:cubicBezTo>
                  <a:pt x="12" y="0"/>
                  <a:pt x="8" y="2"/>
                  <a:pt x="5" y="5"/>
                </a:cubicBezTo>
                <a:cubicBezTo>
                  <a:pt x="2" y="8"/>
                  <a:pt x="0" y="12"/>
                  <a:pt x="0" y="17"/>
                </a:cubicBezTo>
                <a:cubicBezTo>
                  <a:pt x="0" y="22"/>
                  <a:pt x="2" y="26"/>
                  <a:pt x="5" y="29"/>
                </a:cubicBezTo>
                <a:cubicBezTo>
                  <a:pt x="8" y="32"/>
                  <a:pt x="12" y="34"/>
                  <a:pt x="17" y="34"/>
                </a:cubicBezTo>
                <a:cubicBezTo>
                  <a:pt x="22" y="34"/>
                  <a:pt x="26" y="32"/>
                  <a:pt x="29" y="29"/>
                </a:cubicBezTo>
                <a:cubicBezTo>
                  <a:pt x="32" y="26"/>
                  <a:pt x="34" y="22"/>
                  <a:pt x="34" y="17"/>
                </a:cubicBezTo>
                <a:cubicBezTo>
                  <a:pt x="34" y="12"/>
                  <a:pt x="32" y="8"/>
                  <a:pt x="29" y="5"/>
                </a:cubicBezTo>
                <a:cubicBezTo>
                  <a:pt x="26" y="2"/>
                  <a:pt x="22" y="0"/>
                  <a:pt x="17" y="0"/>
                </a:cubicBezTo>
                <a:close/>
                <a:moveTo>
                  <a:pt x="17" y="0"/>
                </a:moveTo>
                <a:cubicBezTo>
                  <a:pt x="17" y="0"/>
                  <a:pt x="17" y="0"/>
                  <a:pt x="1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11" name="Freeform 353"/>
          <p:cNvSpPr>
            <a:spLocks noEditPoints="1"/>
          </p:cNvSpPr>
          <p:nvPr/>
        </p:nvSpPr>
        <p:spPr bwMode="auto">
          <a:xfrm>
            <a:off x="2674939" y="3065464"/>
            <a:ext cx="174625" cy="176213"/>
          </a:xfrm>
          <a:custGeom>
            <a:avLst/>
            <a:gdLst>
              <a:gd name="T0" fmla="*/ 167 w 179"/>
              <a:gd name="T1" fmla="*/ 45 h 179"/>
              <a:gd name="T2" fmla="*/ 134 w 179"/>
              <a:gd name="T3" fmla="*/ 12 h 179"/>
              <a:gd name="T4" fmla="*/ 90 w 179"/>
              <a:gd name="T5" fmla="*/ 0 h 179"/>
              <a:gd name="T6" fmla="*/ 45 w 179"/>
              <a:gd name="T7" fmla="*/ 12 h 179"/>
              <a:gd name="T8" fmla="*/ 12 w 179"/>
              <a:gd name="T9" fmla="*/ 45 h 179"/>
              <a:gd name="T10" fmla="*/ 0 w 179"/>
              <a:gd name="T11" fmla="*/ 89 h 179"/>
              <a:gd name="T12" fmla="*/ 12 w 179"/>
              <a:gd name="T13" fmla="*/ 134 h 179"/>
              <a:gd name="T14" fmla="*/ 45 w 179"/>
              <a:gd name="T15" fmla="*/ 167 h 179"/>
              <a:gd name="T16" fmla="*/ 90 w 179"/>
              <a:gd name="T17" fmla="*/ 179 h 179"/>
              <a:gd name="T18" fmla="*/ 134 w 179"/>
              <a:gd name="T19" fmla="*/ 167 h 179"/>
              <a:gd name="T20" fmla="*/ 167 w 179"/>
              <a:gd name="T21" fmla="*/ 134 h 179"/>
              <a:gd name="T22" fmla="*/ 179 w 179"/>
              <a:gd name="T23" fmla="*/ 89 h 179"/>
              <a:gd name="T24" fmla="*/ 167 w 179"/>
              <a:gd name="T25" fmla="*/ 45 h 179"/>
              <a:gd name="T26" fmla="*/ 158 w 179"/>
              <a:gd name="T27" fmla="*/ 118 h 179"/>
              <a:gd name="T28" fmla="*/ 142 w 179"/>
              <a:gd name="T29" fmla="*/ 142 h 179"/>
              <a:gd name="T30" fmla="*/ 118 w 179"/>
              <a:gd name="T31" fmla="*/ 158 h 179"/>
              <a:gd name="T32" fmla="*/ 90 w 179"/>
              <a:gd name="T33" fmla="*/ 164 h 179"/>
              <a:gd name="T34" fmla="*/ 61 w 179"/>
              <a:gd name="T35" fmla="*/ 158 h 179"/>
              <a:gd name="T36" fmla="*/ 37 w 179"/>
              <a:gd name="T37" fmla="*/ 142 h 179"/>
              <a:gd name="T38" fmla="*/ 21 w 179"/>
              <a:gd name="T39" fmla="*/ 118 h 179"/>
              <a:gd name="T40" fmla="*/ 15 w 179"/>
              <a:gd name="T41" fmla="*/ 89 h 179"/>
              <a:gd name="T42" fmla="*/ 21 w 179"/>
              <a:gd name="T43" fmla="*/ 61 h 179"/>
              <a:gd name="T44" fmla="*/ 37 w 179"/>
              <a:gd name="T45" fmla="*/ 37 h 179"/>
              <a:gd name="T46" fmla="*/ 61 w 179"/>
              <a:gd name="T47" fmla="*/ 21 h 179"/>
              <a:gd name="T48" fmla="*/ 90 w 179"/>
              <a:gd name="T49" fmla="*/ 15 h 179"/>
              <a:gd name="T50" fmla="*/ 118 w 179"/>
              <a:gd name="T51" fmla="*/ 21 h 179"/>
              <a:gd name="T52" fmla="*/ 142 w 179"/>
              <a:gd name="T53" fmla="*/ 37 h 179"/>
              <a:gd name="T54" fmla="*/ 158 w 179"/>
              <a:gd name="T55" fmla="*/ 61 h 179"/>
              <a:gd name="T56" fmla="*/ 164 w 179"/>
              <a:gd name="T57" fmla="*/ 89 h 179"/>
              <a:gd name="T58" fmla="*/ 158 w 179"/>
              <a:gd name="T59" fmla="*/ 118 h 179"/>
              <a:gd name="T60" fmla="*/ 158 w 179"/>
              <a:gd name="T61" fmla="*/ 118 h 179"/>
              <a:gd name="T62" fmla="*/ 158 w 179"/>
              <a:gd name="T63" fmla="*/ 1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9" h="179">
                <a:moveTo>
                  <a:pt x="167" y="45"/>
                </a:moveTo>
                <a:cubicBezTo>
                  <a:pt x="159" y="31"/>
                  <a:pt x="148" y="20"/>
                  <a:pt x="134" y="12"/>
                </a:cubicBezTo>
                <a:cubicBezTo>
                  <a:pt x="121" y="4"/>
                  <a:pt x="106" y="0"/>
                  <a:pt x="90" y="0"/>
                </a:cubicBezTo>
                <a:cubicBezTo>
                  <a:pt x="73" y="0"/>
                  <a:pt x="58" y="4"/>
                  <a:pt x="45" y="12"/>
                </a:cubicBezTo>
                <a:cubicBezTo>
                  <a:pt x="31" y="20"/>
                  <a:pt x="20" y="31"/>
                  <a:pt x="12" y="45"/>
                </a:cubicBezTo>
                <a:cubicBezTo>
                  <a:pt x="4" y="58"/>
                  <a:pt x="0" y="73"/>
                  <a:pt x="0" y="89"/>
                </a:cubicBezTo>
                <a:cubicBezTo>
                  <a:pt x="0" y="106"/>
                  <a:pt x="4" y="121"/>
                  <a:pt x="12" y="134"/>
                </a:cubicBezTo>
                <a:cubicBezTo>
                  <a:pt x="20" y="148"/>
                  <a:pt x="31" y="159"/>
                  <a:pt x="45" y="167"/>
                </a:cubicBezTo>
                <a:cubicBezTo>
                  <a:pt x="58" y="175"/>
                  <a:pt x="73" y="179"/>
                  <a:pt x="90" y="179"/>
                </a:cubicBezTo>
                <a:cubicBezTo>
                  <a:pt x="106" y="179"/>
                  <a:pt x="121" y="175"/>
                  <a:pt x="134" y="167"/>
                </a:cubicBezTo>
                <a:cubicBezTo>
                  <a:pt x="148" y="159"/>
                  <a:pt x="159" y="148"/>
                  <a:pt x="167" y="134"/>
                </a:cubicBezTo>
                <a:cubicBezTo>
                  <a:pt x="175" y="121"/>
                  <a:pt x="179" y="106"/>
                  <a:pt x="179" y="89"/>
                </a:cubicBezTo>
                <a:cubicBezTo>
                  <a:pt x="179" y="73"/>
                  <a:pt x="175" y="58"/>
                  <a:pt x="167" y="45"/>
                </a:cubicBezTo>
                <a:close/>
                <a:moveTo>
                  <a:pt x="158" y="118"/>
                </a:moveTo>
                <a:cubicBezTo>
                  <a:pt x="154" y="127"/>
                  <a:pt x="149" y="135"/>
                  <a:pt x="142" y="142"/>
                </a:cubicBezTo>
                <a:cubicBezTo>
                  <a:pt x="135" y="149"/>
                  <a:pt x="128" y="154"/>
                  <a:pt x="118" y="158"/>
                </a:cubicBezTo>
                <a:cubicBezTo>
                  <a:pt x="109" y="162"/>
                  <a:pt x="100" y="164"/>
                  <a:pt x="90" y="164"/>
                </a:cubicBezTo>
                <a:cubicBezTo>
                  <a:pt x="79" y="164"/>
                  <a:pt x="70" y="162"/>
                  <a:pt x="61" y="158"/>
                </a:cubicBezTo>
                <a:cubicBezTo>
                  <a:pt x="52" y="154"/>
                  <a:pt x="44" y="149"/>
                  <a:pt x="37" y="142"/>
                </a:cubicBezTo>
                <a:cubicBezTo>
                  <a:pt x="30" y="135"/>
                  <a:pt x="25" y="127"/>
                  <a:pt x="21" y="118"/>
                </a:cubicBezTo>
                <a:cubicBezTo>
                  <a:pt x="17" y="109"/>
                  <a:pt x="15" y="100"/>
                  <a:pt x="15" y="89"/>
                </a:cubicBezTo>
                <a:cubicBezTo>
                  <a:pt x="15" y="79"/>
                  <a:pt x="17" y="70"/>
                  <a:pt x="21" y="61"/>
                </a:cubicBezTo>
                <a:cubicBezTo>
                  <a:pt x="25" y="51"/>
                  <a:pt x="30" y="44"/>
                  <a:pt x="37" y="37"/>
                </a:cubicBezTo>
                <a:cubicBezTo>
                  <a:pt x="44" y="30"/>
                  <a:pt x="52" y="25"/>
                  <a:pt x="61" y="21"/>
                </a:cubicBezTo>
                <a:cubicBezTo>
                  <a:pt x="70" y="17"/>
                  <a:pt x="79" y="15"/>
                  <a:pt x="90" y="15"/>
                </a:cubicBezTo>
                <a:cubicBezTo>
                  <a:pt x="100" y="15"/>
                  <a:pt x="109" y="17"/>
                  <a:pt x="118" y="21"/>
                </a:cubicBezTo>
                <a:cubicBezTo>
                  <a:pt x="128" y="25"/>
                  <a:pt x="135" y="30"/>
                  <a:pt x="142" y="37"/>
                </a:cubicBezTo>
                <a:cubicBezTo>
                  <a:pt x="149" y="44"/>
                  <a:pt x="154" y="51"/>
                  <a:pt x="158" y="61"/>
                </a:cubicBezTo>
                <a:cubicBezTo>
                  <a:pt x="162" y="70"/>
                  <a:pt x="164" y="79"/>
                  <a:pt x="164" y="89"/>
                </a:cubicBezTo>
                <a:cubicBezTo>
                  <a:pt x="164" y="100"/>
                  <a:pt x="162" y="109"/>
                  <a:pt x="158" y="118"/>
                </a:cubicBezTo>
                <a:close/>
                <a:moveTo>
                  <a:pt x="158" y="118"/>
                </a:moveTo>
                <a:cubicBezTo>
                  <a:pt x="158" y="118"/>
                  <a:pt x="158" y="118"/>
                  <a:pt x="158" y="11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12" name="Freeform 354"/>
          <p:cNvSpPr>
            <a:spLocks noEditPoints="1"/>
          </p:cNvSpPr>
          <p:nvPr/>
        </p:nvSpPr>
        <p:spPr bwMode="auto">
          <a:xfrm>
            <a:off x="2719388" y="3163889"/>
            <a:ext cx="85725" cy="39688"/>
          </a:xfrm>
          <a:custGeom>
            <a:avLst/>
            <a:gdLst>
              <a:gd name="T0" fmla="*/ 81 w 87"/>
              <a:gd name="T1" fmla="*/ 1 h 41"/>
              <a:gd name="T2" fmla="*/ 76 w 87"/>
              <a:gd name="T3" fmla="*/ 1 h 41"/>
              <a:gd name="T4" fmla="*/ 72 w 87"/>
              <a:gd name="T5" fmla="*/ 6 h 41"/>
              <a:gd name="T6" fmla="*/ 61 w 87"/>
              <a:gd name="T7" fmla="*/ 21 h 41"/>
              <a:gd name="T8" fmla="*/ 44 w 87"/>
              <a:gd name="T9" fmla="*/ 27 h 41"/>
              <a:gd name="T10" fmla="*/ 26 w 87"/>
              <a:gd name="T11" fmla="*/ 21 h 41"/>
              <a:gd name="T12" fmla="*/ 15 w 87"/>
              <a:gd name="T13" fmla="*/ 6 h 41"/>
              <a:gd name="T14" fmla="*/ 12 w 87"/>
              <a:gd name="T15" fmla="*/ 1 h 41"/>
              <a:gd name="T16" fmla="*/ 6 w 87"/>
              <a:gd name="T17" fmla="*/ 1 h 41"/>
              <a:gd name="T18" fmla="*/ 2 w 87"/>
              <a:gd name="T19" fmla="*/ 5 h 41"/>
              <a:gd name="T20" fmla="*/ 1 w 87"/>
              <a:gd name="T21" fmla="*/ 10 h 41"/>
              <a:gd name="T22" fmla="*/ 17 w 87"/>
              <a:gd name="T23" fmla="*/ 33 h 41"/>
              <a:gd name="T24" fmla="*/ 44 w 87"/>
              <a:gd name="T25" fmla="*/ 41 h 41"/>
              <a:gd name="T26" fmla="*/ 70 w 87"/>
              <a:gd name="T27" fmla="*/ 33 h 41"/>
              <a:gd name="T28" fmla="*/ 86 w 87"/>
              <a:gd name="T29" fmla="*/ 10 h 41"/>
              <a:gd name="T30" fmla="*/ 86 w 87"/>
              <a:gd name="T31" fmla="*/ 5 h 41"/>
              <a:gd name="T32" fmla="*/ 81 w 87"/>
              <a:gd name="T33" fmla="*/ 1 h 41"/>
              <a:gd name="T34" fmla="*/ 81 w 87"/>
              <a:gd name="T35" fmla="*/ 1 h 41"/>
              <a:gd name="T36" fmla="*/ 81 w 87"/>
              <a:gd name="T37"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41">
                <a:moveTo>
                  <a:pt x="81" y="1"/>
                </a:moveTo>
                <a:cubicBezTo>
                  <a:pt x="79" y="0"/>
                  <a:pt x="77" y="0"/>
                  <a:pt x="76" y="1"/>
                </a:cubicBezTo>
                <a:cubicBezTo>
                  <a:pt x="74" y="2"/>
                  <a:pt x="73" y="4"/>
                  <a:pt x="72" y="6"/>
                </a:cubicBezTo>
                <a:cubicBezTo>
                  <a:pt x="70" y="12"/>
                  <a:pt x="66" y="17"/>
                  <a:pt x="61" y="21"/>
                </a:cubicBezTo>
                <a:cubicBezTo>
                  <a:pt x="56" y="25"/>
                  <a:pt x="50" y="27"/>
                  <a:pt x="44" y="27"/>
                </a:cubicBezTo>
                <a:cubicBezTo>
                  <a:pt x="37" y="27"/>
                  <a:pt x="31" y="25"/>
                  <a:pt x="26" y="21"/>
                </a:cubicBezTo>
                <a:cubicBezTo>
                  <a:pt x="21" y="17"/>
                  <a:pt x="17" y="12"/>
                  <a:pt x="15" y="6"/>
                </a:cubicBezTo>
                <a:cubicBezTo>
                  <a:pt x="15" y="4"/>
                  <a:pt x="13" y="2"/>
                  <a:pt x="12" y="1"/>
                </a:cubicBezTo>
                <a:cubicBezTo>
                  <a:pt x="10" y="0"/>
                  <a:pt x="8" y="0"/>
                  <a:pt x="6" y="1"/>
                </a:cubicBezTo>
                <a:cubicBezTo>
                  <a:pt x="4" y="2"/>
                  <a:pt x="2" y="3"/>
                  <a:pt x="2" y="5"/>
                </a:cubicBezTo>
                <a:cubicBezTo>
                  <a:pt x="1" y="6"/>
                  <a:pt x="0" y="8"/>
                  <a:pt x="1" y="10"/>
                </a:cubicBezTo>
                <a:cubicBezTo>
                  <a:pt x="4" y="20"/>
                  <a:pt x="9" y="27"/>
                  <a:pt x="17" y="33"/>
                </a:cubicBezTo>
                <a:cubicBezTo>
                  <a:pt x="25" y="39"/>
                  <a:pt x="34" y="41"/>
                  <a:pt x="44" y="41"/>
                </a:cubicBezTo>
                <a:cubicBezTo>
                  <a:pt x="53" y="41"/>
                  <a:pt x="62" y="39"/>
                  <a:pt x="70" y="33"/>
                </a:cubicBezTo>
                <a:cubicBezTo>
                  <a:pt x="78" y="27"/>
                  <a:pt x="83" y="20"/>
                  <a:pt x="86" y="10"/>
                </a:cubicBezTo>
                <a:cubicBezTo>
                  <a:pt x="87" y="8"/>
                  <a:pt x="87" y="6"/>
                  <a:pt x="86" y="5"/>
                </a:cubicBezTo>
                <a:cubicBezTo>
                  <a:pt x="85" y="3"/>
                  <a:pt x="83" y="2"/>
                  <a:pt x="81" y="1"/>
                </a:cubicBezTo>
                <a:close/>
                <a:moveTo>
                  <a:pt x="81" y="1"/>
                </a:moveTo>
                <a:cubicBezTo>
                  <a:pt x="81" y="1"/>
                  <a:pt x="81" y="1"/>
                  <a:pt x="81"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13" name="Freeform 355"/>
          <p:cNvSpPr>
            <a:spLocks noEditPoints="1"/>
          </p:cNvSpPr>
          <p:nvPr/>
        </p:nvSpPr>
        <p:spPr bwMode="auto">
          <a:xfrm>
            <a:off x="2717802" y="3109913"/>
            <a:ext cx="30163" cy="28575"/>
          </a:xfrm>
          <a:custGeom>
            <a:avLst/>
            <a:gdLst>
              <a:gd name="T0" fmla="*/ 15 w 30"/>
              <a:gd name="T1" fmla="*/ 30 h 30"/>
              <a:gd name="T2" fmla="*/ 25 w 30"/>
              <a:gd name="T3" fmla="*/ 25 h 30"/>
              <a:gd name="T4" fmla="*/ 30 w 30"/>
              <a:gd name="T5" fmla="*/ 15 h 30"/>
              <a:gd name="T6" fmla="*/ 25 w 30"/>
              <a:gd name="T7" fmla="*/ 4 h 30"/>
              <a:gd name="T8" fmla="*/ 15 w 30"/>
              <a:gd name="T9" fmla="*/ 0 h 30"/>
              <a:gd name="T10" fmla="*/ 4 w 30"/>
              <a:gd name="T11" fmla="*/ 4 h 30"/>
              <a:gd name="T12" fmla="*/ 0 w 30"/>
              <a:gd name="T13" fmla="*/ 15 h 30"/>
              <a:gd name="T14" fmla="*/ 4 w 30"/>
              <a:gd name="T15" fmla="*/ 25 h 30"/>
              <a:gd name="T16" fmla="*/ 15 w 30"/>
              <a:gd name="T17" fmla="*/ 30 h 30"/>
              <a:gd name="T18" fmla="*/ 15 w 30"/>
              <a:gd name="T19" fmla="*/ 30 h 30"/>
              <a:gd name="T20" fmla="*/ 15 w 30"/>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0">
                <a:moveTo>
                  <a:pt x="15" y="30"/>
                </a:moveTo>
                <a:cubicBezTo>
                  <a:pt x="19" y="30"/>
                  <a:pt x="22" y="28"/>
                  <a:pt x="25" y="25"/>
                </a:cubicBezTo>
                <a:cubicBezTo>
                  <a:pt x="28" y="22"/>
                  <a:pt x="30" y="19"/>
                  <a:pt x="30" y="15"/>
                </a:cubicBezTo>
                <a:cubicBezTo>
                  <a:pt x="30" y="11"/>
                  <a:pt x="28" y="7"/>
                  <a:pt x="25" y="4"/>
                </a:cubicBezTo>
                <a:cubicBezTo>
                  <a:pt x="22" y="1"/>
                  <a:pt x="19" y="0"/>
                  <a:pt x="15" y="0"/>
                </a:cubicBezTo>
                <a:cubicBezTo>
                  <a:pt x="11" y="0"/>
                  <a:pt x="7" y="1"/>
                  <a:pt x="4" y="4"/>
                </a:cubicBezTo>
                <a:cubicBezTo>
                  <a:pt x="1" y="7"/>
                  <a:pt x="0" y="11"/>
                  <a:pt x="0" y="15"/>
                </a:cubicBezTo>
                <a:cubicBezTo>
                  <a:pt x="0" y="19"/>
                  <a:pt x="1" y="22"/>
                  <a:pt x="4" y="25"/>
                </a:cubicBezTo>
                <a:cubicBezTo>
                  <a:pt x="7" y="28"/>
                  <a:pt x="11" y="30"/>
                  <a:pt x="15" y="30"/>
                </a:cubicBezTo>
                <a:close/>
                <a:moveTo>
                  <a:pt x="15" y="30"/>
                </a:moveTo>
                <a:cubicBezTo>
                  <a:pt x="15" y="30"/>
                  <a:pt x="15" y="30"/>
                  <a:pt x="15" y="3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14" name="Freeform 356"/>
          <p:cNvSpPr>
            <a:spLocks noEditPoints="1"/>
          </p:cNvSpPr>
          <p:nvPr/>
        </p:nvSpPr>
        <p:spPr bwMode="auto">
          <a:xfrm>
            <a:off x="2776539" y="3109913"/>
            <a:ext cx="30163" cy="28575"/>
          </a:xfrm>
          <a:custGeom>
            <a:avLst/>
            <a:gdLst>
              <a:gd name="T0" fmla="*/ 15 w 30"/>
              <a:gd name="T1" fmla="*/ 0 h 30"/>
              <a:gd name="T2" fmla="*/ 5 w 30"/>
              <a:gd name="T3" fmla="*/ 4 h 30"/>
              <a:gd name="T4" fmla="*/ 0 w 30"/>
              <a:gd name="T5" fmla="*/ 15 h 30"/>
              <a:gd name="T6" fmla="*/ 5 w 30"/>
              <a:gd name="T7" fmla="*/ 25 h 30"/>
              <a:gd name="T8" fmla="*/ 15 w 30"/>
              <a:gd name="T9" fmla="*/ 30 h 30"/>
              <a:gd name="T10" fmla="*/ 26 w 30"/>
              <a:gd name="T11" fmla="*/ 25 h 30"/>
              <a:gd name="T12" fmla="*/ 30 w 30"/>
              <a:gd name="T13" fmla="*/ 15 h 30"/>
              <a:gd name="T14" fmla="*/ 26 w 30"/>
              <a:gd name="T15" fmla="*/ 4 h 30"/>
              <a:gd name="T16" fmla="*/ 15 w 30"/>
              <a:gd name="T17" fmla="*/ 0 h 30"/>
              <a:gd name="T18" fmla="*/ 15 w 30"/>
              <a:gd name="T19" fmla="*/ 0 h 30"/>
              <a:gd name="T20" fmla="*/ 15 w 30"/>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0">
                <a:moveTo>
                  <a:pt x="15" y="0"/>
                </a:moveTo>
                <a:cubicBezTo>
                  <a:pt x="11" y="0"/>
                  <a:pt x="8" y="1"/>
                  <a:pt x="5" y="4"/>
                </a:cubicBezTo>
                <a:cubicBezTo>
                  <a:pt x="2" y="7"/>
                  <a:pt x="0" y="11"/>
                  <a:pt x="0" y="15"/>
                </a:cubicBezTo>
                <a:cubicBezTo>
                  <a:pt x="0" y="19"/>
                  <a:pt x="2" y="22"/>
                  <a:pt x="5" y="25"/>
                </a:cubicBezTo>
                <a:cubicBezTo>
                  <a:pt x="8" y="28"/>
                  <a:pt x="11" y="30"/>
                  <a:pt x="15" y="30"/>
                </a:cubicBezTo>
                <a:cubicBezTo>
                  <a:pt x="19" y="30"/>
                  <a:pt x="23" y="28"/>
                  <a:pt x="26" y="25"/>
                </a:cubicBezTo>
                <a:cubicBezTo>
                  <a:pt x="29" y="22"/>
                  <a:pt x="30" y="19"/>
                  <a:pt x="30" y="15"/>
                </a:cubicBezTo>
                <a:cubicBezTo>
                  <a:pt x="30" y="11"/>
                  <a:pt x="29" y="7"/>
                  <a:pt x="26" y="4"/>
                </a:cubicBezTo>
                <a:cubicBezTo>
                  <a:pt x="23" y="1"/>
                  <a:pt x="19" y="0"/>
                  <a:pt x="15" y="0"/>
                </a:cubicBezTo>
                <a:close/>
                <a:moveTo>
                  <a:pt x="15" y="0"/>
                </a:moveTo>
                <a:cubicBezTo>
                  <a:pt x="15" y="0"/>
                  <a:pt x="15" y="0"/>
                  <a:pt x="1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15" name="Freeform 357"/>
          <p:cNvSpPr>
            <a:spLocks noEditPoints="1"/>
          </p:cNvSpPr>
          <p:nvPr/>
        </p:nvSpPr>
        <p:spPr bwMode="auto">
          <a:xfrm>
            <a:off x="2944814" y="3067052"/>
            <a:ext cx="182563" cy="184150"/>
          </a:xfrm>
          <a:custGeom>
            <a:avLst/>
            <a:gdLst>
              <a:gd name="T0" fmla="*/ 174 w 186"/>
              <a:gd name="T1" fmla="*/ 47 h 187"/>
              <a:gd name="T2" fmla="*/ 140 w 186"/>
              <a:gd name="T3" fmla="*/ 13 h 187"/>
              <a:gd name="T4" fmla="*/ 93 w 186"/>
              <a:gd name="T5" fmla="*/ 0 h 187"/>
              <a:gd name="T6" fmla="*/ 46 w 186"/>
              <a:gd name="T7" fmla="*/ 13 h 187"/>
              <a:gd name="T8" fmla="*/ 12 w 186"/>
              <a:gd name="T9" fmla="*/ 47 h 187"/>
              <a:gd name="T10" fmla="*/ 0 w 186"/>
              <a:gd name="T11" fmla="*/ 94 h 187"/>
              <a:gd name="T12" fmla="*/ 12 w 186"/>
              <a:gd name="T13" fmla="*/ 140 h 187"/>
              <a:gd name="T14" fmla="*/ 46 w 186"/>
              <a:gd name="T15" fmla="*/ 174 h 187"/>
              <a:gd name="T16" fmla="*/ 93 w 186"/>
              <a:gd name="T17" fmla="*/ 187 h 187"/>
              <a:gd name="T18" fmla="*/ 140 w 186"/>
              <a:gd name="T19" fmla="*/ 174 h 187"/>
              <a:gd name="T20" fmla="*/ 174 w 186"/>
              <a:gd name="T21" fmla="*/ 140 h 187"/>
              <a:gd name="T22" fmla="*/ 186 w 186"/>
              <a:gd name="T23" fmla="*/ 94 h 187"/>
              <a:gd name="T24" fmla="*/ 174 w 186"/>
              <a:gd name="T25" fmla="*/ 47 h 187"/>
              <a:gd name="T26" fmla="*/ 164 w 186"/>
              <a:gd name="T27" fmla="*/ 124 h 187"/>
              <a:gd name="T28" fmla="*/ 148 w 186"/>
              <a:gd name="T29" fmla="*/ 149 h 187"/>
              <a:gd name="T30" fmla="*/ 123 w 186"/>
              <a:gd name="T31" fmla="*/ 165 h 187"/>
              <a:gd name="T32" fmla="*/ 93 w 186"/>
              <a:gd name="T33" fmla="*/ 171 h 187"/>
              <a:gd name="T34" fmla="*/ 63 w 186"/>
              <a:gd name="T35" fmla="*/ 165 h 187"/>
              <a:gd name="T36" fmla="*/ 38 w 186"/>
              <a:gd name="T37" fmla="*/ 149 h 187"/>
              <a:gd name="T38" fmla="*/ 21 w 186"/>
              <a:gd name="T39" fmla="*/ 124 h 187"/>
              <a:gd name="T40" fmla="*/ 15 w 186"/>
              <a:gd name="T41" fmla="*/ 94 h 187"/>
              <a:gd name="T42" fmla="*/ 21 w 186"/>
              <a:gd name="T43" fmla="*/ 63 h 187"/>
              <a:gd name="T44" fmla="*/ 38 w 186"/>
              <a:gd name="T45" fmla="*/ 39 h 187"/>
              <a:gd name="T46" fmla="*/ 63 w 186"/>
              <a:gd name="T47" fmla="*/ 22 h 187"/>
              <a:gd name="T48" fmla="*/ 93 w 186"/>
              <a:gd name="T49" fmla="*/ 16 h 187"/>
              <a:gd name="T50" fmla="*/ 123 w 186"/>
              <a:gd name="T51" fmla="*/ 22 h 187"/>
              <a:gd name="T52" fmla="*/ 148 w 186"/>
              <a:gd name="T53" fmla="*/ 39 h 187"/>
              <a:gd name="T54" fmla="*/ 164 w 186"/>
              <a:gd name="T55" fmla="*/ 63 h 187"/>
              <a:gd name="T56" fmla="*/ 171 w 186"/>
              <a:gd name="T57" fmla="*/ 94 h 187"/>
              <a:gd name="T58" fmla="*/ 164 w 186"/>
              <a:gd name="T59" fmla="*/ 124 h 187"/>
              <a:gd name="T60" fmla="*/ 164 w 186"/>
              <a:gd name="T61" fmla="*/ 124 h 187"/>
              <a:gd name="T62" fmla="*/ 164 w 186"/>
              <a:gd name="T63" fmla="*/ 12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 h="187">
                <a:moveTo>
                  <a:pt x="174" y="47"/>
                </a:moveTo>
                <a:cubicBezTo>
                  <a:pt x="165" y="33"/>
                  <a:pt x="154" y="21"/>
                  <a:pt x="140" y="13"/>
                </a:cubicBezTo>
                <a:cubicBezTo>
                  <a:pt x="125" y="5"/>
                  <a:pt x="110" y="0"/>
                  <a:pt x="93" y="0"/>
                </a:cubicBezTo>
                <a:cubicBezTo>
                  <a:pt x="76" y="0"/>
                  <a:pt x="60" y="5"/>
                  <a:pt x="46" y="13"/>
                </a:cubicBezTo>
                <a:cubicBezTo>
                  <a:pt x="32" y="21"/>
                  <a:pt x="21" y="33"/>
                  <a:pt x="12" y="47"/>
                </a:cubicBezTo>
                <a:cubicBezTo>
                  <a:pt x="4" y="61"/>
                  <a:pt x="0" y="77"/>
                  <a:pt x="0" y="94"/>
                </a:cubicBezTo>
                <a:cubicBezTo>
                  <a:pt x="0" y="111"/>
                  <a:pt x="4" y="126"/>
                  <a:pt x="12" y="140"/>
                </a:cubicBezTo>
                <a:cubicBezTo>
                  <a:pt x="21" y="155"/>
                  <a:pt x="32" y="166"/>
                  <a:pt x="46" y="174"/>
                </a:cubicBezTo>
                <a:cubicBezTo>
                  <a:pt x="60" y="183"/>
                  <a:pt x="76" y="187"/>
                  <a:pt x="93" y="187"/>
                </a:cubicBezTo>
                <a:cubicBezTo>
                  <a:pt x="110" y="187"/>
                  <a:pt x="125" y="183"/>
                  <a:pt x="140" y="174"/>
                </a:cubicBezTo>
                <a:cubicBezTo>
                  <a:pt x="154" y="166"/>
                  <a:pt x="165" y="155"/>
                  <a:pt x="174" y="140"/>
                </a:cubicBezTo>
                <a:cubicBezTo>
                  <a:pt x="182" y="126"/>
                  <a:pt x="186" y="111"/>
                  <a:pt x="186" y="94"/>
                </a:cubicBezTo>
                <a:cubicBezTo>
                  <a:pt x="186" y="77"/>
                  <a:pt x="182" y="61"/>
                  <a:pt x="174" y="47"/>
                </a:cubicBezTo>
                <a:close/>
                <a:moveTo>
                  <a:pt x="164" y="124"/>
                </a:moveTo>
                <a:cubicBezTo>
                  <a:pt x="160" y="133"/>
                  <a:pt x="155" y="142"/>
                  <a:pt x="148" y="149"/>
                </a:cubicBezTo>
                <a:cubicBezTo>
                  <a:pt x="141" y="156"/>
                  <a:pt x="133" y="161"/>
                  <a:pt x="123" y="165"/>
                </a:cubicBezTo>
                <a:cubicBezTo>
                  <a:pt x="114" y="169"/>
                  <a:pt x="103" y="171"/>
                  <a:pt x="93" y="171"/>
                </a:cubicBezTo>
                <a:cubicBezTo>
                  <a:pt x="82" y="171"/>
                  <a:pt x="72" y="169"/>
                  <a:pt x="63" y="165"/>
                </a:cubicBezTo>
                <a:cubicBezTo>
                  <a:pt x="53" y="161"/>
                  <a:pt x="45" y="156"/>
                  <a:pt x="38" y="149"/>
                </a:cubicBezTo>
                <a:cubicBezTo>
                  <a:pt x="31" y="142"/>
                  <a:pt x="26" y="133"/>
                  <a:pt x="21" y="124"/>
                </a:cubicBezTo>
                <a:cubicBezTo>
                  <a:pt x="17" y="114"/>
                  <a:pt x="15" y="104"/>
                  <a:pt x="15" y="94"/>
                </a:cubicBezTo>
                <a:cubicBezTo>
                  <a:pt x="15" y="83"/>
                  <a:pt x="17" y="73"/>
                  <a:pt x="21" y="63"/>
                </a:cubicBezTo>
                <a:cubicBezTo>
                  <a:pt x="26" y="54"/>
                  <a:pt x="31" y="46"/>
                  <a:pt x="38" y="39"/>
                </a:cubicBezTo>
                <a:cubicBezTo>
                  <a:pt x="45" y="32"/>
                  <a:pt x="53" y="26"/>
                  <a:pt x="63" y="22"/>
                </a:cubicBezTo>
                <a:cubicBezTo>
                  <a:pt x="72" y="18"/>
                  <a:pt x="82" y="16"/>
                  <a:pt x="93" y="16"/>
                </a:cubicBezTo>
                <a:cubicBezTo>
                  <a:pt x="103" y="16"/>
                  <a:pt x="114" y="18"/>
                  <a:pt x="123" y="22"/>
                </a:cubicBezTo>
                <a:cubicBezTo>
                  <a:pt x="133" y="26"/>
                  <a:pt x="141" y="32"/>
                  <a:pt x="148" y="39"/>
                </a:cubicBezTo>
                <a:cubicBezTo>
                  <a:pt x="155" y="46"/>
                  <a:pt x="160" y="54"/>
                  <a:pt x="164" y="63"/>
                </a:cubicBezTo>
                <a:cubicBezTo>
                  <a:pt x="169" y="73"/>
                  <a:pt x="171" y="83"/>
                  <a:pt x="171" y="94"/>
                </a:cubicBezTo>
                <a:cubicBezTo>
                  <a:pt x="171" y="104"/>
                  <a:pt x="169" y="114"/>
                  <a:pt x="164" y="124"/>
                </a:cubicBezTo>
                <a:close/>
                <a:moveTo>
                  <a:pt x="164" y="124"/>
                </a:moveTo>
                <a:cubicBezTo>
                  <a:pt x="164" y="124"/>
                  <a:pt x="164" y="124"/>
                  <a:pt x="164" y="12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16" name="Freeform 358"/>
          <p:cNvSpPr>
            <a:spLocks noEditPoints="1"/>
          </p:cNvSpPr>
          <p:nvPr/>
        </p:nvSpPr>
        <p:spPr bwMode="auto">
          <a:xfrm>
            <a:off x="2989264" y="3175002"/>
            <a:ext cx="93663" cy="14288"/>
          </a:xfrm>
          <a:custGeom>
            <a:avLst/>
            <a:gdLst>
              <a:gd name="T0" fmla="*/ 86 w 94"/>
              <a:gd name="T1" fmla="*/ 0 h 16"/>
              <a:gd name="T2" fmla="*/ 8 w 94"/>
              <a:gd name="T3" fmla="*/ 0 h 16"/>
              <a:gd name="T4" fmla="*/ 3 w 94"/>
              <a:gd name="T5" fmla="*/ 2 h 16"/>
              <a:gd name="T6" fmla="*/ 0 w 94"/>
              <a:gd name="T7" fmla="*/ 8 h 16"/>
              <a:gd name="T8" fmla="*/ 3 w 94"/>
              <a:gd name="T9" fmla="*/ 13 h 16"/>
              <a:gd name="T10" fmla="*/ 8 w 94"/>
              <a:gd name="T11" fmla="*/ 16 h 16"/>
              <a:gd name="T12" fmla="*/ 86 w 94"/>
              <a:gd name="T13" fmla="*/ 16 h 16"/>
              <a:gd name="T14" fmla="*/ 91 w 94"/>
              <a:gd name="T15" fmla="*/ 13 h 16"/>
              <a:gd name="T16" fmla="*/ 94 w 94"/>
              <a:gd name="T17" fmla="*/ 8 h 16"/>
              <a:gd name="T18" fmla="*/ 91 w 94"/>
              <a:gd name="T19" fmla="*/ 2 h 16"/>
              <a:gd name="T20" fmla="*/ 86 w 94"/>
              <a:gd name="T21" fmla="*/ 0 h 16"/>
              <a:gd name="T22" fmla="*/ 86 w 94"/>
              <a:gd name="T23" fmla="*/ 0 h 16"/>
              <a:gd name="T24" fmla="*/ 86 w 94"/>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6">
                <a:moveTo>
                  <a:pt x="86" y="0"/>
                </a:moveTo>
                <a:cubicBezTo>
                  <a:pt x="8" y="0"/>
                  <a:pt x="8" y="0"/>
                  <a:pt x="8" y="0"/>
                </a:cubicBezTo>
                <a:cubicBezTo>
                  <a:pt x="6" y="0"/>
                  <a:pt x="4" y="1"/>
                  <a:pt x="3" y="2"/>
                </a:cubicBezTo>
                <a:cubicBezTo>
                  <a:pt x="1" y="4"/>
                  <a:pt x="0" y="6"/>
                  <a:pt x="0" y="8"/>
                </a:cubicBezTo>
                <a:cubicBezTo>
                  <a:pt x="0" y="10"/>
                  <a:pt x="1" y="12"/>
                  <a:pt x="3" y="13"/>
                </a:cubicBezTo>
                <a:cubicBezTo>
                  <a:pt x="4" y="15"/>
                  <a:pt x="6" y="16"/>
                  <a:pt x="8" y="16"/>
                </a:cubicBezTo>
                <a:cubicBezTo>
                  <a:pt x="86" y="16"/>
                  <a:pt x="86" y="16"/>
                  <a:pt x="86" y="16"/>
                </a:cubicBezTo>
                <a:cubicBezTo>
                  <a:pt x="88" y="16"/>
                  <a:pt x="90" y="15"/>
                  <a:pt x="91" y="13"/>
                </a:cubicBezTo>
                <a:cubicBezTo>
                  <a:pt x="93" y="12"/>
                  <a:pt x="94" y="10"/>
                  <a:pt x="94" y="8"/>
                </a:cubicBezTo>
                <a:cubicBezTo>
                  <a:pt x="94" y="6"/>
                  <a:pt x="93" y="4"/>
                  <a:pt x="91" y="2"/>
                </a:cubicBezTo>
                <a:cubicBezTo>
                  <a:pt x="90" y="1"/>
                  <a:pt x="88" y="0"/>
                  <a:pt x="86" y="0"/>
                </a:cubicBezTo>
                <a:close/>
                <a:moveTo>
                  <a:pt x="86" y="0"/>
                </a:moveTo>
                <a:cubicBezTo>
                  <a:pt x="86" y="0"/>
                  <a:pt x="86" y="0"/>
                  <a:pt x="86"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17" name="Freeform 359"/>
          <p:cNvSpPr>
            <a:spLocks noEditPoints="1"/>
          </p:cNvSpPr>
          <p:nvPr/>
        </p:nvSpPr>
        <p:spPr bwMode="auto">
          <a:xfrm>
            <a:off x="2989263" y="3113089"/>
            <a:ext cx="31750" cy="30163"/>
          </a:xfrm>
          <a:custGeom>
            <a:avLst/>
            <a:gdLst>
              <a:gd name="T0" fmla="*/ 16 w 31"/>
              <a:gd name="T1" fmla="*/ 31 h 31"/>
              <a:gd name="T2" fmla="*/ 27 w 31"/>
              <a:gd name="T3" fmla="*/ 27 h 31"/>
              <a:gd name="T4" fmla="*/ 31 w 31"/>
              <a:gd name="T5" fmla="*/ 16 h 31"/>
              <a:gd name="T6" fmla="*/ 27 w 31"/>
              <a:gd name="T7" fmla="*/ 5 h 31"/>
              <a:gd name="T8" fmla="*/ 16 w 31"/>
              <a:gd name="T9" fmla="*/ 0 h 31"/>
              <a:gd name="T10" fmla="*/ 5 w 31"/>
              <a:gd name="T11" fmla="*/ 5 h 31"/>
              <a:gd name="T12" fmla="*/ 0 w 31"/>
              <a:gd name="T13" fmla="*/ 16 h 31"/>
              <a:gd name="T14" fmla="*/ 5 w 31"/>
              <a:gd name="T15" fmla="*/ 27 h 31"/>
              <a:gd name="T16" fmla="*/ 16 w 31"/>
              <a:gd name="T17" fmla="*/ 31 h 31"/>
              <a:gd name="T18" fmla="*/ 16 w 31"/>
              <a:gd name="T19" fmla="*/ 31 h 31"/>
              <a:gd name="T20" fmla="*/ 16 w 31"/>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1">
                <a:moveTo>
                  <a:pt x="16" y="31"/>
                </a:moveTo>
                <a:cubicBezTo>
                  <a:pt x="20" y="31"/>
                  <a:pt x="24" y="30"/>
                  <a:pt x="27" y="27"/>
                </a:cubicBezTo>
                <a:cubicBezTo>
                  <a:pt x="30" y="24"/>
                  <a:pt x="31" y="20"/>
                  <a:pt x="31" y="16"/>
                </a:cubicBezTo>
                <a:cubicBezTo>
                  <a:pt x="31" y="11"/>
                  <a:pt x="30" y="8"/>
                  <a:pt x="27" y="5"/>
                </a:cubicBezTo>
                <a:cubicBezTo>
                  <a:pt x="24" y="2"/>
                  <a:pt x="20" y="0"/>
                  <a:pt x="16" y="0"/>
                </a:cubicBezTo>
                <a:cubicBezTo>
                  <a:pt x="12" y="0"/>
                  <a:pt x="8" y="2"/>
                  <a:pt x="5" y="5"/>
                </a:cubicBezTo>
                <a:cubicBezTo>
                  <a:pt x="2" y="8"/>
                  <a:pt x="0" y="11"/>
                  <a:pt x="0" y="16"/>
                </a:cubicBezTo>
                <a:cubicBezTo>
                  <a:pt x="0" y="20"/>
                  <a:pt x="2" y="24"/>
                  <a:pt x="5" y="27"/>
                </a:cubicBezTo>
                <a:cubicBezTo>
                  <a:pt x="8" y="30"/>
                  <a:pt x="12" y="31"/>
                  <a:pt x="16" y="31"/>
                </a:cubicBezTo>
                <a:close/>
                <a:moveTo>
                  <a:pt x="16" y="31"/>
                </a:moveTo>
                <a:cubicBezTo>
                  <a:pt x="16" y="31"/>
                  <a:pt x="16" y="31"/>
                  <a:pt x="16" y="3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18" name="Freeform 360"/>
          <p:cNvSpPr>
            <a:spLocks noEditPoints="1"/>
          </p:cNvSpPr>
          <p:nvPr/>
        </p:nvSpPr>
        <p:spPr bwMode="auto">
          <a:xfrm>
            <a:off x="3051177" y="3113089"/>
            <a:ext cx="31750" cy="30163"/>
          </a:xfrm>
          <a:custGeom>
            <a:avLst/>
            <a:gdLst>
              <a:gd name="T0" fmla="*/ 16 w 32"/>
              <a:gd name="T1" fmla="*/ 0 h 31"/>
              <a:gd name="T2" fmla="*/ 5 w 32"/>
              <a:gd name="T3" fmla="*/ 5 h 31"/>
              <a:gd name="T4" fmla="*/ 0 w 32"/>
              <a:gd name="T5" fmla="*/ 16 h 31"/>
              <a:gd name="T6" fmla="*/ 5 w 32"/>
              <a:gd name="T7" fmla="*/ 27 h 31"/>
              <a:gd name="T8" fmla="*/ 16 w 32"/>
              <a:gd name="T9" fmla="*/ 31 h 31"/>
              <a:gd name="T10" fmla="*/ 27 w 32"/>
              <a:gd name="T11" fmla="*/ 27 h 31"/>
              <a:gd name="T12" fmla="*/ 32 w 32"/>
              <a:gd name="T13" fmla="*/ 16 h 31"/>
              <a:gd name="T14" fmla="*/ 27 w 32"/>
              <a:gd name="T15" fmla="*/ 5 h 31"/>
              <a:gd name="T16" fmla="*/ 16 w 32"/>
              <a:gd name="T17" fmla="*/ 0 h 31"/>
              <a:gd name="T18" fmla="*/ 16 w 32"/>
              <a:gd name="T19" fmla="*/ 0 h 31"/>
              <a:gd name="T20" fmla="*/ 16 w 32"/>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1">
                <a:moveTo>
                  <a:pt x="16" y="0"/>
                </a:moveTo>
                <a:cubicBezTo>
                  <a:pt x="12" y="0"/>
                  <a:pt x="8" y="2"/>
                  <a:pt x="5" y="5"/>
                </a:cubicBezTo>
                <a:cubicBezTo>
                  <a:pt x="2" y="8"/>
                  <a:pt x="0" y="11"/>
                  <a:pt x="0" y="16"/>
                </a:cubicBezTo>
                <a:cubicBezTo>
                  <a:pt x="0" y="20"/>
                  <a:pt x="2" y="24"/>
                  <a:pt x="5" y="27"/>
                </a:cubicBezTo>
                <a:cubicBezTo>
                  <a:pt x="8" y="30"/>
                  <a:pt x="12" y="31"/>
                  <a:pt x="16" y="31"/>
                </a:cubicBezTo>
                <a:cubicBezTo>
                  <a:pt x="20" y="31"/>
                  <a:pt x="24" y="30"/>
                  <a:pt x="27" y="27"/>
                </a:cubicBezTo>
                <a:cubicBezTo>
                  <a:pt x="30" y="24"/>
                  <a:pt x="32" y="20"/>
                  <a:pt x="32" y="16"/>
                </a:cubicBezTo>
                <a:cubicBezTo>
                  <a:pt x="32" y="11"/>
                  <a:pt x="30" y="8"/>
                  <a:pt x="27" y="5"/>
                </a:cubicBezTo>
                <a:cubicBezTo>
                  <a:pt x="24" y="2"/>
                  <a:pt x="20" y="0"/>
                  <a:pt x="16" y="0"/>
                </a:cubicBezTo>
                <a:close/>
                <a:moveTo>
                  <a:pt x="16" y="0"/>
                </a:moveTo>
                <a:cubicBezTo>
                  <a:pt x="16" y="0"/>
                  <a:pt x="16" y="0"/>
                  <a:pt x="16"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19" name="Freeform 361"/>
          <p:cNvSpPr>
            <a:spLocks noEditPoints="1"/>
          </p:cNvSpPr>
          <p:nvPr/>
        </p:nvSpPr>
        <p:spPr bwMode="auto">
          <a:xfrm>
            <a:off x="4668838" y="1363664"/>
            <a:ext cx="141288" cy="153988"/>
          </a:xfrm>
          <a:custGeom>
            <a:avLst/>
            <a:gdLst>
              <a:gd name="T0" fmla="*/ 106 w 143"/>
              <a:gd name="T1" fmla="*/ 69 h 156"/>
              <a:gd name="T2" fmla="*/ 131 w 143"/>
              <a:gd name="T3" fmla="*/ 51 h 156"/>
              <a:gd name="T4" fmla="*/ 132 w 143"/>
              <a:gd name="T5" fmla="*/ 25 h 156"/>
              <a:gd name="T6" fmla="*/ 115 w 143"/>
              <a:gd name="T7" fmla="*/ 7 h 156"/>
              <a:gd name="T8" fmla="*/ 86 w 143"/>
              <a:gd name="T9" fmla="*/ 0 h 156"/>
              <a:gd name="T10" fmla="*/ 75 w 143"/>
              <a:gd name="T11" fmla="*/ 0 h 156"/>
              <a:gd name="T12" fmla="*/ 71 w 143"/>
              <a:gd name="T13" fmla="*/ 0 h 156"/>
              <a:gd name="T14" fmla="*/ 65 w 143"/>
              <a:gd name="T15" fmla="*/ 1 h 156"/>
              <a:gd name="T16" fmla="*/ 0 w 143"/>
              <a:gd name="T17" fmla="*/ 3 h 156"/>
              <a:gd name="T18" fmla="*/ 12 w 143"/>
              <a:gd name="T19" fmla="*/ 12 h 156"/>
              <a:gd name="T20" fmla="*/ 21 w 143"/>
              <a:gd name="T21" fmla="*/ 15 h 156"/>
              <a:gd name="T22" fmla="*/ 23 w 143"/>
              <a:gd name="T23" fmla="*/ 67 h 156"/>
              <a:gd name="T24" fmla="*/ 22 w 143"/>
              <a:gd name="T25" fmla="*/ 137 h 156"/>
              <a:gd name="T26" fmla="*/ 7 w 143"/>
              <a:gd name="T27" fmla="*/ 145 h 156"/>
              <a:gd name="T28" fmla="*/ 0 w 143"/>
              <a:gd name="T29" fmla="*/ 156 h 156"/>
              <a:gd name="T30" fmla="*/ 58 w 143"/>
              <a:gd name="T31" fmla="*/ 154 h 156"/>
              <a:gd name="T32" fmla="*/ 98 w 143"/>
              <a:gd name="T33" fmla="*/ 153 h 156"/>
              <a:gd name="T34" fmla="*/ 133 w 143"/>
              <a:gd name="T35" fmla="*/ 136 h 156"/>
              <a:gd name="T36" fmla="*/ 143 w 143"/>
              <a:gd name="T37" fmla="*/ 108 h 156"/>
              <a:gd name="T38" fmla="*/ 54 w 143"/>
              <a:gd name="T39" fmla="*/ 12 h 156"/>
              <a:gd name="T40" fmla="*/ 93 w 143"/>
              <a:gd name="T41" fmla="*/ 18 h 156"/>
              <a:gd name="T42" fmla="*/ 93 w 143"/>
              <a:gd name="T43" fmla="*/ 60 h 156"/>
              <a:gd name="T44" fmla="*/ 55 w 143"/>
              <a:gd name="T45" fmla="*/ 66 h 156"/>
              <a:gd name="T46" fmla="*/ 55 w 143"/>
              <a:gd name="T47" fmla="*/ 48 h 156"/>
              <a:gd name="T48" fmla="*/ 54 w 143"/>
              <a:gd name="T49" fmla="*/ 12 h 156"/>
              <a:gd name="T50" fmla="*/ 92 w 143"/>
              <a:gd name="T51" fmla="*/ 141 h 156"/>
              <a:gd name="T52" fmla="*/ 56 w 143"/>
              <a:gd name="T53" fmla="*/ 141 h 156"/>
              <a:gd name="T54" fmla="*/ 55 w 143"/>
              <a:gd name="T55" fmla="*/ 110 h 156"/>
              <a:gd name="T56" fmla="*/ 55 w 143"/>
              <a:gd name="T57" fmla="*/ 78 h 156"/>
              <a:gd name="T58" fmla="*/ 90 w 143"/>
              <a:gd name="T59" fmla="*/ 80 h 156"/>
              <a:gd name="T60" fmla="*/ 109 w 143"/>
              <a:gd name="T61" fmla="*/ 111 h 156"/>
              <a:gd name="T62" fmla="*/ 105 w 143"/>
              <a:gd name="T63" fmla="*/ 12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6">
                <a:moveTo>
                  <a:pt x="133" y="84"/>
                </a:moveTo>
                <a:cubicBezTo>
                  <a:pt x="127" y="77"/>
                  <a:pt x="118" y="72"/>
                  <a:pt x="106" y="69"/>
                </a:cubicBezTo>
                <a:cubicBezTo>
                  <a:pt x="115" y="65"/>
                  <a:pt x="120" y="63"/>
                  <a:pt x="122" y="61"/>
                </a:cubicBezTo>
                <a:cubicBezTo>
                  <a:pt x="126" y="58"/>
                  <a:pt x="129" y="55"/>
                  <a:pt x="131" y="51"/>
                </a:cubicBezTo>
                <a:cubicBezTo>
                  <a:pt x="133" y="47"/>
                  <a:pt x="134" y="42"/>
                  <a:pt x="134" y="38"/>
                </a:cubicBezTo>
                <a:cubicBezTo>
                  <a:pt x="134" y="33"/>
                  <a:pt x="134" y="29"/>
                  <a:pt x="132" y="25"/>
                </a:cubicBezTo>
                <a:cubicBezTo>
                  <a:pt x="131" y="22"/>
                  <a:pt x="129" y="18"/>
                  <a:pt x="126" y="15"/>
                </a:cubicBezTo>
                <a:cubicBezTo>
                  <a:pt x="123" y="12"/>
                  <a:pt x="119" y="9"/>
                  <a:pt x="115" y="7"/>
                </a:cubicBezTo>
                <a:cubicBezTo>
                  <a:pt x="112" y="5"/>
                  <a:pt x="109" y="4"/>
                  <a:pt x="106" y="3"/>
                </a:cubicBezTo>
                <a:cubicBezTo>
                  <a:pt x="99" y="1"/>
                  <a:pt x="92" y="0"/>
                  <a:pt x="86" y="0"/>
                </a:cubicBezTo>
                <a:cubicBezTo>
                  <a:pt x="79" y="0"/>
                  <a:pt x="79" y="0"/>
                  <a:pt x="79" y="0"/>
                </a:cubicBezTo>
                <a:cubicBezTo>
                  <a:pt x="78" y="0"/>
                  <a:pt x="76" y="0"/>
                  <a:pt x="75" y="0"/>
                </a:cubicBezTo>
                <a:cubicBezTo>
                  <a:pt x="73" y="0"/>
                  <a:pt x="73" y="0"/>
                  <a:pt x="73" y="0"/>
                </a:cubicBezTo>
                <a:cubicBezTo>
                  <a:pt x="72" y="0"/>
                  <a:pt x="72" y="0"/>
                  <a:pt x="71" y="0"/>
                </a:cubicBezTo>
                <a:cubicBezTo>
                  <a:pt x="71" y="0"/>
                  <a:pt x="70" y="0"/>
                  <a:pt x="70" y="0"/>
                </a:cubicBezTo>
                <a:cubicBezTo>
                  <a:pt x="65" y="1"/>
                  <a:pt x="65" y="1"/>
                  <a:pt x="65" y="1"/>
                </a:cubicBezTo>
                <a:cubicBezTo>
                  <a:pt x="27" y="2"/>
                  <a:pt x="27" y="2"/>
                  <a:pt x="27" y="2"/>
                </a:cubicBezTo>
                <a:cubicBezTo>
                  <a:pt x="0" y="3"/>
                  <a:pt x="0" y="3"/>
                  <a:pt x="0" y="3"/>
                </a:cubicBezTo>
                <a:cubicBezTo>
                  <a:pt x="1" y="11"/>
                  <a:pt x="1" y="11"/>
                  <a:pt x="1" y="11"/>
                </a:cubicBezTo>
                <a:cubicBezTo>
                  <a:pt x="6" y="12"/>
                  <a:pt x="10" y="12"/>
                  <a:pt x="12" y="12"/>
                </a:cubicBezTo>
                <a:cubicBezTo>
                  <a:pt x="16" y="12"/>
                  <a:pt x="18" y="13"/>
                  <a:pt x="19" y="14"/>
                </a:cubicBezTo>
                <a:cubicBezTo>
                  <a:pt x="20" y="14"/>
                  <a:pt x="20" y="15"/>
                  <a:pt x="21" y="15"/>
                </a:cubicBezTo>
                <a:cubicBezTo>
                  <a:pt x="21" y="16"/>
                  <a:pt x="22" y="20"/>
                  <a:pt x="22" y="26"/>
                </a:cubicBezTo>
                <a:cubicBezTo>
                  <a:pt x="22" y="36"/>
                  <a:pt x="22" y="50"/>
                  <a:pt x="23" y="67"/>
                </a:cubicBezTo>
                <a:cubicBezTo>
                  <a:pt x="23" y="117"/>
                  <a:pt x="23" y="117"/>
                  <a:pt x="23" y="117"/>
                </a:cubicBezTo>
                <a:cubicBezTo>
                  <a:pt x="23" y="126"/>
                  <a:pt x="22" y="132"/>
                  <a:pt x="22" y="137"/>
                </a:cubicBezTo>
                <a:cubicBezTo>
                  <a:pt x="22" y="139"/>
                  <a:pt x="21" y="140"/>
                  <a:pt x="20" y="142"/>
                </a:cubicBezTo>
                <a:cubicBezTo>
                  <a:pt x="17" y="143"/>
                  <a:pt x="12" y="144"/>
                  <a:pt x="7" y="145"/>
                </a:cubicBezTo>
                <a:cubicBezTo>
                  <a:pt x="6" y="145"/>
                  <a:pt x="3" y="146"/>
                  <a:pt x="0" y="146"/>
                </a:cubicBezTo>
                <a:cubicBezTo>
                  <a:pt x="0" y="156"/>
                  <a:pt x="0" y="156"/>
                  <a:pt x="0" y="156"/>
                </a:cubicBezTo>
                <a:cubicBezTo>
                  <a:pt x="16" y="155"/>
                  <a:pt x="26" y="155"/>
                  <a:pt x="28" y="155"/>
                </a:cubicBezTo>
                <a:cubicBezTo>
                  <a:pt x="42" y="154"/>
                  <a:pt x="52" y="154"/>
                  <a:pt x="58" y="154"/>
                </a:cubicBezTo>
                <a:cubicBezTo>
                  <a:pt x="78" y="154"/>
                  <a:pt x="78" y="154"/>
                  <a:pt x="78" y="154"/>
                </a:cubicBezTo>
                <a:cubicBezTo>
                  <a:pt x="86" y="154"/>
                  <a:pt x="92" y="154"/>
                  <a:pt x="98" y="153"/>
                </a:cubicBezTo>
                <a:cubicBezTo>
                  <a:pt x="107" y="151"/>
                  <a:pt x="114" y="149"/>
                  <a:pt x="118" y="147"/>
                </a:cubicBezTo>
                <a:cubicBezTo>
                  <a:pt x="123" y="145"/>
                  <a:pt x="128" y="141"/>
                  <a:pt x="133" y="136"/>
                </a:cubicBezTo>
                <a:cubicBezTo>
                  <a:pt x="136" y="132"/>
                  <a:pt x="138" y="128"/>
                  <a:pt x="140" y="124"/>
                </a:cubicBezTo>
                <a:cubicBezTo>
                  <a:pt x="142" y="118"/>
                  <a:pt x="143" y="113"/>
                  <a:pt x="143" y="108"/>
                </a:cubicBezTo>
                <a:cubicBezTo>
                  <a:pt x="143" y="99"/>
                  <a:pt x="140" y="91"/>
                  <a:pt x="133" y="84"/>
                </a:cubicBezTo>
                <a:close/>
                <a:moveTo>
                  <a:pt x="54" y="12"/>
                </a:moveTo>
                <a:cubicBezTo>
                  <a:pt x="59" y="11"/>
                  <a:pt x="64" y="11"/>
                  <a:pt x="67" y="11"/>
                </a:cubicBezTo>
                <a:cubicBezTo>
                  <a:pt x="79" y="11"/>
                  <a:pt x="87" y="13"/>
                  <a:pt x="93" y="18"/>
                </a:cubicBezTo>
                <a:cubicBezTo>
                  <a:pt x="99" y="23"/>
                  <a:pt x="102" y="30"/>
                  <a:pt x="102" y="37"/>
                </a:cubicBezTo>
                <a:cubicBezTo>
                  <a:pt x="102" y="48"/>
                  <a:pt x="99" y="56"/>
                  <a:pt x="93" y="60"/>
                </a:cubicBezTo>
                <a:cubicBezTo>
                  <a:pt x="87" y="64"/>
                  <a:pt x="78" y="67"/>
                  <a:pt x="66" y="67"/>
                </a:cubicBezTo>
                <a:cubicBezTo>
                  <a:pt x="62" y="67"/>
                  <a:pt x="58" y="66"/>
                  <a:pt x="55" y="66"/>
                </a:cubicBezTo>
                <a:cubicBezTo>
                  <a:pt x="55" y="64"/>
                  <a:pt x="55" y="61"/>
                  <a:pt x="55" y="58"/>
                </a:cubicBezTo>
                <a:cubicBezTo>
                  <a:pt x="55" y="48"/>
                  <a:pt x="55" y="48"/>
                  <a:pt x="55" y="48"/>
                </a:cubicBezTo>
                <a:cubicBezTo>
                  <a:pt x="55" y="38"/>
                  <a:pt x="55" y="28"/>
                  <a:pt x="54" y="20"/>
                </a:cubicBezTo>
                <a:cubicBezTo>
                  <a:pt x="54" y="18"/>
                  <a:pt x="54" y="15"/>
                  <a:pt x="54" y="12"/>
                </a:cubicBezTo>
                <a:close/>
                <a:moveTo>
                  <a:pt x="105" y="129"/>
                </a:moveTo>
                <a:cubicBezTo>
                  <a:pt x="102" y="134"/>
                  <a:pt x="98" y="138"/>
                  <a:pt x="92" y="141"/>
                </a:cubicBezTo>
                <a:cubicBezTo>
                  <a:pt x="87" y="143"/>
                  <a:pt x="79" y="145"/>
                  <a:pt x="71" y="145"/>
                </a:cubicBezTo>
                <a:cubicBezTo>
                  <a:pt x="66" y="145"/>
                  <a:pt x="62" y="144"/>
                  <a:pt x="56" y="141"/>
                </a:cubicBezTo>
                <a:cubicBezTo>
                  <a:pt x="56" y="140"/>
                  <a:pt x="55" y="138"/>
                  <a:pt x="55" y="137"/>
                </a:cubicBezTo>
                <a:cubicBezTo>
                  <a:pt x="55" y="110"/>
                  <a:pt x="55" y="110"/>
                  <a:pt x="55" y="110"/>
                </a:cubicBezTo>
                <a:cubicBezTo>
                  <a:pt x="55" y="92"/>
                  <a:pt x="55" y="92"/>
                  <a:pt x="55" y="92"/>
                </a:cubicBezTo>
                <a:cubicBezTo>
                  <a:pt x="55" y="78"/>
                  <a:pt x="55" y="78"/>
                  <a:pt x="55" y="78"/>
                </a:cubicBezTo>
                <a:cubicBezTo>
                  <a:pt x="57" y="77"/>
                  <a:pt x="60" y="77"/>
                  <a:pt x="65" y="77"/>
                </a:cubicBezTo>
                <a:cubicBezTo>
                  <a:pt x="76" y="77"/>
                  <a:pt x="85" y="78"/>
                  <a:pt x="90" y="80"/>
                </a:cubicBezTo>
                <a:cubicBezTo>
                  <a:pt x="96" y="82"/>
                  <a:pt x="101" y="86"/>
                  <a:pt x="105" y="93"/>
                </a:cubicBezTo>
                <a:cubicBezTo>
                  <a:pt x="107" y="97"/>
                  <a:pt x="109" y="103"/>
                  <a:pt x="109" y="111"/>
                </a:cubicBezTo>
                <a:cubicBezTo>
                  <a:pt x="109" y="118"/>
                  <a:pt x="107" y="124"/>
                  <a:pt x="105" y="129"/>
                </a:cubicBezTo>
                <a:close/>
                <a:moveTo>
                  <a:pt x="105" y="129"/>
                </a:moveTo>
                <a:cubicBezTo>
                  <a:pt x="105" y="129"/>
                  <a:pt x="105" y="129"/>
                  <a:pt x="105" y="12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20" name="Freeform 362"/>
          <p:cNvSpPr>
            <a:spLocks noEditPoints="1"/>
          </p:cNvSpPr>
          <p:nvPr/>
        </p:nvSpPr>
        <p:spPr bwMode="auto">
          <a:xfrm>
            <a:off x="4933952" y="1120777"/>
            <a:ext cx="169863" cy="169863"/>
          </a:xfrm>
          <a:custGeom>
            <a:avLst/>
            <a:gdLst>
              <a:gd name="T0" fmla="*/ 162 w 172"/>
              <a:gd name="T1" fmla="*/ 10 h 172"/>
              <a:gd name="T2" fmla="*/ 139 w 172"/>
              <a:gd name="T3" fmla="*/ 0 h 172"/>
              <a:gd name="T4" fmla="*/ 33 w 172"/>
              <a:gd name="T5" fmla="*/ 0 h 172"/>
              <a:gd name="T6" fmla="*/ 10 w 172"/>
              <a:gd name="T7" fmla="*/ 10 h 172"/>
              <a:gd name="T8" fmla="*/ 0 w 172"/>
              <a:gd name="T9" fmla="*/ 33 h 172"/>
              <a:gd name="T10" fmla="*/ 0 w 172"/>
              <a:gd name="T11" fmla="*/ 139 h 172"/>
              <a:gd name="T12" fmla="*/ 10 w 172"/>
              <a:gd name="T13" fmla="*/ 162 h 172"/>
              <a:gd name="T14" fmla="*/ 33 w 172"/>
              <a:gd name="T15" fmla="*/ 172 h 172"/>
              <a:gd name="T16" fmla="*/ 139 w 172"/>
              <a:gd name="T17" fmla="*/ 172 h 172"/>
              <a:gd name="T18" fmla="*/ 162 w 172"/>
              <a:gd name="T19" fmla="*/ 162 h 172"/>
              <a:gd name="T20" fmla="*/ 172 w 172"/>
              <a:gd name="T21" fmla="*/ 139 h 172"/>
              <a:gd name="T22" fmla="*/ 172 w 172"/>
              <a:gd name="T23" fmla="*/ 33 h 172"/>
              <a:gd name="T24" fmla="*/ 162 w 172"/>
              <a:gd name="T25" fmla="*/ 10 h 172"/>
              <a:gd name="T26" fmla="*/ 153 w 172"/>
              <a:gd name="T27" fmla="*/ 139 h 172"/>
              <a:gd name="T28" fmla="*/ 149 w 172"/>
              <a:gd name="T29" fmla="*/ 149 h 172"/>
              <a:gd name="T30" fmla="*/ 139 w 172"/>
              <a:gd name="T31" fmla="*/ 153 h 172"/>
              <a:gd name="T32" fmla="*/ 33 w 172"/>
              <a:gd name="T33" fmla="*/ 153 h 172"/>
              <a:gd name="T34" fmla="*/ 23 w 172"/>
              <a:gd name="T35" fmla="*/ 149 h 172"/>
              <a:gd name="T36" fmla="*/ 19 w 172"/>
              <a:gd name="T37" fmla="*/ 139 h 172"/>
              <a:gd name="T38" fmla="*/ 19 w 172"/>
              <a:gd name="T39" fmla="*/ 33 h 172"/>
              <a:gd name="T40" fmla="*/ 23 w 172"/>
              <a:gd name="T41" fmla="*/ 23 h 172"/>
              <a:gd name="T42" fmla="*/ 33 w 172"/>
              <a:gd name="T43" fmla="*/ 19 h 172"/>
              <a:gd name="T44" fmla="*/ 139 w 172"/>
              <a:gd name="T45" fmla="*/ 19 h 172"/>
              <a:gd name="T46" fmla="*/ 149 w 172"/>
              <a:gd name="T47" fmla="*/ 23 h 172"/>
              <a:gd name="T48" fmla="*/ 153 w 172"/>
              <a:gd name="T49" fmla="*/ 33 h 172"/>
              <a:gd name="T50" fmla="*/ 153 w 172"/>
              <a:gd name="T51" fmla="*/ 139 h 172"/>
              <a:gd name="T52" fmla="*/ 153 w 172"/>
              <a:gd name="T53" fmla="*/ 139 h 172"/>
              <a:gd name="T54" fmla="*/ 153 w 172"/>
              <a:gd name="T55" fmla="*/ 13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 h="172">
                <a:moveTo>
                  <a:pt x="162" y="10"/>
                </a:moveTo>
                <a:cubicBezTo>
                  <a:pt x="156" y="3"/>
                  <a:pt x="148" y="0"/>
                  <a:pt x="139" y="0"/>
                </a:cubicBezTo>
                <a:cubicBezTo>
                  <a:pt x="33" y="0"/>
                  <a:pt x="33" y="0"/>
                  <a:pt x="33" y="0"/>
                </a:cubicBezTo>
                <a:cubicBezTo>
                  <a:pt x="24" y="0"/>
                  <a:pt x="16" y="3"/>
                  <a:pt x="10" y="10"/>
                </a:cubicBezTo>
                <a:cubicBezTo>
                  <a:pt x="3" y="16"/>
                  <a:pt x="0" y="24"/>
                  <a:pt x="0" y="33"/>
                </a:cubicBezTo>
                <a:cubicBezTo>
                  <a:pt x="0" y="139"/>
                  <a:pt x="0" y="139"/>
                  <a:pt x="0" y="139"/>
                </a:cubicBezTo>
                <a:cubicBezTo>
                  <a:pt x="0" y="148"/>
                  <a:pt x="3" y="156"/>
                  <a:pt x="10" y="162"/>
                </a:cubicBezTo>
                <a:cubicBezTo>
                  <a:pt x="16" y="169"/>
                  <a:pt x="24" y="172"/>
                  <a:pt x="33" y="172"/>
                </a:cubicBezTo>
                <a:cubicBezTo>
                  <a:pt x="139" y="172"/>
                  <a:pt x="139" y="172"/>
                  <a:pt x="139" y="172"/>
                </a:cubicBezTo>
                <a:cubicBezTo>
                  <a:pt x="148" y="172"/>
                  <a:pt x="156" y="169"/>
                  <a:pt x="162" y="162"/>
                </a:cubicBezTo>
                <a:cubicBezTo>
                  <a:pt x="169" y="156"/>
                  <a:pt x="172" y="148"/>
                  <a:pt x="172" y="139"/>
                </a:cubicBezTo>
                <a:cubicBezTo>
                  <a:pt x="172" y="33"/>
                  <a:pt x="172" y="33"/>
                  <a:pt x="172" y="33"/>
                </a:cubicBezTo>
                <a:cubicBezTo>
                  <a:pt x="172" y="24"/>
                  <a:pt x="169" y="16"/>
                  <a:pt x="162" y="10"/>
                </a:cubicBezTo>
                <a:close/>
                <a:moveTo>
                  <a:pt x="153" y="139"/>
                </a:moveTo>
                <a:cubicBezTo>
                  <a:pt x="153" y="143"/>
                  <a:pt x="151" y="146"/>
                  <a:pt x="149" y="149"/>
                </a:cubicBezTo>
                <a:cubicBezTo>
                  <a:pt x="146" y="152"/>
                  <a:pt x="143" y="153"/>
                  <a:pt x="139" y="153"/>
                </a:cubicBezTo>
                <a:cubicBezTo>
                  <a:pt x="33" y="153"/>
                  <a:pt x="33" y="153"/>
                  <a:pt x="33" y="153"/>
                </a:cubicBezTo>
                <a:cubicBezTo>
                  <a:pt x="29" y="153"/>
                  <a:pt x="26" y="152"/>
                  <a:pt x="23" y="149"/>
                </a:cubicBezTo>
                <a:cubicBezTo>
                  <a:pt x="20" y="146"/>
                  <a:pt x="19" y="143"/>
                  <a:pt x="19" y="139"/>
                </a:cubicBezTo>
                <a:cubicBezTo>
                  <a:pt x="19" y="33"/>
                  <a:pt x="19" y="33"/>
                  <a:pt x="19" y="33"/>
                </a:cubicBezTo>
                <a:cubicBezTo>
                  <a:pt x="19" y="29"/>
                  <a:pt x="20" y="26"/>
                  <a:pt x="23" y="23"/>
                </a:cubicBezTo>
                <a:cubicBezTo>
                  <a:pt x="26" y="21"/>
                  <a:pt x="29" y="19"/>
                  <a:pt x="33" y="19"/>
                </a:cubicBezTo>
                <a:cubicBezTo>
                  <a:pt x="139" y="19"/>
                  <a:pt x="139" y="19"/>
                  <a:pt x="139" y="19"/>
                </a:cubicBezTo>
                <a:cubicBezTo>
                  <a:pt x="143" y="19"/>
                  <a:pt x="146" y="21"/>
                  <a:pt x="149" y="23"/>
                </a:cubicBezTo>
                <a:cubicBezTo>
                  <a:pt x="151" y="26"/>
                  <a:pt x="153" y="29"/>
                  <a:pt x="153" y="33"/>
                </a:cubicBezTo>
                <a:lnTo>
                  <a:pt x="153" y="139"/>
                </a:lnTo>
                <a:close/>
                <a:moveTo>
                  <a:pt x="153" y="139"/>
                </a:moveTo>
                <a:cubicBezTo>
                  <a:pt x="153" y="139"/>
                  <a:pt x="153" y="139"/>
                  <a:pt x="153" y="13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21" name="Freeform 363"/>
          <p:cNvSpPr>
            <a:spLocks noEditPoints="1"/>
          </p:cNvSpPr>
          <p:nvPr/>
        </p:nvSpPr>
        <p:spPr bwMode="auto">
          <a:xfrm>
            <a:off x="4972052" y="1158877"/>
            <a:ext cx="93663" cy="93663"/>
          </a:xfrm>
          <a:custGeom>
            <a:avLst/>
            <a:gdLst>
              <a:gd name="T0" fmla="*/ 91 w 96"/>
              <a:gd name="T1" fmla="*/ 38 h 96"/>
              <a:gd name="T2" fmla="*/ 58 w 96"/>
              <a:gd name="T3" fmla="*/ 38 h 96"/>
              <a:gd name="T4" fmla="*/ 58 w 96"/>
              <a:gd name="T5" fmla="*/ 5 h 96"/>
              <a:gd name="T6" fmla="*/ 56 w 96"/>
              <a:gd name="T7" fmla="*/ 2 h 96"/>
              <a:gd name="T8" fmla="*/ 53 w 96"/>
              <a:gd name="T9" fmla="*/ 0 h 96"/>
              <a:gd name="T10" fmla="*/ 43 w 96"/>
              <a:gd name="T11" fmla="*/ 0 h 96"/>
              <a:gd name="T12" fmla="*/ 40 w 96"/>
              <a:gd name="T13" fmla="*/ 2 h 96"/>
              <a:gd name="T14" fmla="*/ 38 w 96"/>
              <a:gd name="T15" fmla="*/ 5 h 96"/>
              <a:gd name="T16" fmla="*/ 38 w 96"/>
              <a:gd name="T17" fmla="*/ 38 h 96"/>
              <a:gd name="T18" fmla="*/ 5 w 96"/>
              <a:gd name="T19" fmla="*/ 38 h 96"/>
              <a:gd name="T20" fmla="*/ 2 w 96"/>
              <a:gd name="T21" fmla="*/ 40 h 96"/>
              <a:gd name="T22" fmla="*/ 0 w 96"/>
              <a:gd name="T23" fmla="*/ 43 h 96"/>
              <a:gd name="T24" fmla="*/ 0 w 96"/>
              <a:gd name="T25" fmla="*/ 53 h 96"/>
              <a:gd name="T26" fmla="*/ 2 w 96"/>
              <a:gd name="T27" fmla="*/ 56 h 96"/>
              <a:gd name="T28" fmla="*/ 5 w 96"/>
              <a:gd name="T29" fmla="*/ 58 h 96"/>
              <a:gd name="T30" fmla="*/ 38 w 96"/>
              <a:gd name="T31" fmla="*/ 58 h 96"/>
              <a:gd name="T32" fmla="*/ 38 w 96"/>
              <a:gd name="T33" fmla="*/ 91 h 96"/>
              <a:gd name="T34" fmla="*/ 40 w 96"/>
              <a:gd name="T35" fmla="*/ 94 h 96"/>
              <a:gd name="T36" fmla="*/ 43 w 96"/>
              <a:gd name="T37" fmla="*/ 96 h 96"/>
              <a:gd name="T38" fmla="*/ 53 w 96"/>
              <a:gd name="T39" fmla="*/ 96 h 96"/>
              <a:gd name="T40" fmla="*/ 56 w 96"/>
              <a:gd name="T41" fmla="*/ 94 h 96"/>
              <a:gd name="T42" fmla="*/ 58 w 96"/>
              <a:gd name="T43" fmla="*/ 91 h 96"/>
              <a:gd name="T44" fmla="*/ 58 w 96"/>
              <a:gd name="T45" fmla="*/ 58 h 96"/>
              <a:gd name="T46" fmla="*/ 91 w 96"/>
              <a:gd name="T47" fmla="*/ 58 h 96"/>
              <a:gd name="T48" fmla="*/ 94 w 96"/>
              <a:gd name="T49" fmla="*/ 56 h 96"/>
              <a:gd name="T50" fmla="*/ 96 w 96"/>
              <a:gd name="T51" fmla="*/ 53 h 96"/>
              <a:gd name="T52" fmla="*/ 96 w 96"/>
              <a:gd name="T53" fmla="*/ 43 h 96"/>
              <a:gd name="T54" fmla="*/ 94 w 96"/>
              <a:gd name="T55" fmla="*/ 40 h 96"/>
              <a:gd name="T56" fmla="*/ 91 w 96"/>
              <a:gd name="T57" fmla="*/ 38 h 96"/>
              <a:gd name="T58" fmla="*/ 91 w 96"/>
              <a:gd name="T59" fmla="*/ 38 h 96"/>
              <a:gd name="T60" fmla="*/ 91 w 96"/>
              <a:gd name="T61"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96">
                <a:moveTo>
                  <a:pt x="91" y="38"/>
                </a:moveTo>
                <a:cubicBezTo>
                  <a:pt x="58" y="38"/>
                  <a:pt x="58" y="38"/>
                  <a:pt x="58" y="38"/>
                </a:cubicBezTo>
                <a:cubicBezTo>
                  <a:pt x="58" y="5"/>
                  <a:pt x="58" y="5"/>
                  <a:pt x="58" y="5"/>
                </a:cubicBezTo>
                <a:cubicBezTo>
                  <a:pt x="58" y="4"/>
                  <a:pt x="57" y="2"/>
                  <a:pt x="56" y="2"/>
                </a:cubicBezTo>
                <a:cubicBezTo>
                  <a:pt x="55" y="1"/>
                  <a:pt x="54" y="0"/>
                  <a:pt x="53" y="0"/>
                </a:cubicBezTo>
                <a:cubicBezTo>
                  <a:pt x="43" y="0"/>
                  <a:pt x="43" y="0"/>
                  <a:pt x="43" y="0"/>
                </a:cubicBezTo>
                <a:cubicBezTo>
                  <a:pt x="42" y="0"/>
                  <a:pt x="41" y="1"/>
                  <a:pt x="40" y="2"/>
                </a:cubicBezTo>
                <a:cubicBezTo>
                  <a:pt x="39" y="2"/>
                  <a:pt x="38" y="4"/>
                  <a:pt x="38" y="5"/>
                </a:cubicBezTo>
                <a:cubicBezTo>
                  <a:pt x="38" y="38"/>
                  <a:pt x="38" y="38"/>
                  <a:pt x="38" y="38"/>
                </a:cubicBezTo>
                <a:cubicBezTo>
                  <a:pt x="5" y="38"/>
                  <a:pt x="5" y="38"/>
                  <a:pt x="5" y="38"/>
                </a:cubicBezTo>
                <a:cubicBezTo>
                  <a:pt x="4" y="38"/>
                  <a:pt x="2" y="39"/>
                  <a:pt x="2" y="40"/>
                </a:cubicBezTo>
                <a:cubicBezTo>
                  <a:pt x="1" y="41"/>
                  <a:pt x="0" y="42"/>
                  <a:pt x="0" y="43"/>
                </a:cubicBezTo>
                <a:cubicBezTo>
                  <a:pt x="0" y="53"/>
                  <a:pt x="0" y="53"/>
                  <a:pt x="0" y="53"/>
                </a:cubicBezTo>
                <a:cubicBezTo>
                  <a:pt x="0" y="54"/>
                  <a:pt x="1" y="55"/>
                  <a:pt x="2" y="56"/>
                </a:cubicBezTo>
                <a:cubicBezTo>
                  <a:pt x="2" y="57"/>
                  <a:pt x="4" y="58"/>
                  <a:pt x="5" y="58"/>
                </a:cubicBezTo>
                <a:cubicBezTo>
                  <a:pt x="38" y="58"/>
                  <a:pt x="38" y="58"/>
                  <a:pt x="38" y="58"/>
                </a:cubicBezTo>
                <a:cubicBezTo>
                  <a:pt x="38" y="91"/>
                  <a:pt x="38" y="91"/>
                  <a:pt x="38" y="91"/>
                </a:cubicBezTo>
                <a:cubicBezTo>
                  <a:pt x="38" y="92"/>
                  <a:pt x="39" y="94"/>
                  <a:pt x="40" y="94"/>
                </a:cubicBezTo>
                <a:cubicBezTo>
                  <a:pt x="41" y="95"/>
                  <a:pt x="42" y="96"/>
                  <a:pt x="43" y="96"/>
                </a:cubicBezTo>
                <a:cubicBezTo>
                  <a:pt x="53" y="96"/>
                  <a:pt x="53" y="96"/>
                  <a:pt x="53" y="96"/>
                </a:cubicBezTo>
                <a:cubicBezTo>
                  <a:pt x="54" y="96"/>
                  <a:pt x="55" y="95"/>
                  <a:pt x="56" y="94"/>
                </a:cubicBezTo>
                <a:cubicBezTo>
                  <a:pt x="57" y="94"/>
                  <a:pt x="58" y="92"/>
                  <a:pt x="58" y="91"/>
                </a:cubicBezTo>
                <a:cubicBezTo>
                  <a:pt x="58" y="58"/>
                  <a:pt x="58" y="58"/>
                  <a:pt x="58" y="58"/>
                </a:cubicBezTo>
                <a:cubicBezTo>
                  <a:pt x="91" y="58"/>
                  <a:pt x="91" y="58"/>
                  <a:pt x="91" y="58"/>
                </a:cubicBezTo>
                <a:cubicBezTo>
                  <a:pt x="92" y="58"/>
                  <a:pt x="94" y="57"/>
                  <a:pt x="94" y="56"/>
                </a:cubicBezTo>
                <a:cubicBezTo>
                  <a:pt x="95" y="55"/>
                  <a:pt x="96" y="54"/>
                  <a:pt x="96" y="53"/>
                </a:cubicBezTo>
                <a:cubicBezTo>
                  <a:pt x="96" y="43"/>
                  <a:pt x="96" y="43"/>
                  <a:pt x="96" y="43"/>
                </a:cubicBezTo>
                <a:cubicBezTo>
                  <a:pt x="96" y="42"/>
                  <a:pt x="95" y="41"/>
                  <a:pt x="94" y="40"/>
                </a:cubicBezTo>
                <a:cubicBezTo>
                  <a:pt x="94" y="39"/>
                  <a:pt x="92" y="38"/>
                  <a:pt x="91" y="38"/>
                </a:cubicBezTo>
                <a:close/>
                <a:moveTo>
                  <a:pt x="91" y="38"/>
                </a:moveTo>
                <a:cubicBezTo>
                  <a:pt x="91" y="38"/>
                  <a:pt x="91" y="38"/>
                  <a:pt x="91" y="3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22" name="Freeform 364"/>
          <p:cNvSpPr>
            <a:spLocks noEditPoints="1"/>
          </p:cNvSpPr>
          <p:nvPr/>
        </p:nvSpPr>
        <p:spPr bwMode="auto">
          <a:xfrm>
            <a:off x="3219451" y="2768601"/>
            <a:ext cx="198438" cy="198438"/>
          </a:xfrm>
          <a:custGeom>
            <a:avLst/>
            <a:gdLst>
              <a:gd name="T0" fmla="*/ 188 w 201"/>
              <a:gd name="T1" fmla="*/ 50 h 201"/>
              <a:gd name="T2" fmla="*/ 151 w 201"/>
              <a:gd name="T3" fmla="*/ 13 h 201"/>
              <a:gd name="T4" fmla="*/ 101 w 201"/>
              <a:gd name="T5" fmla="*/ 0 h 201"/>
              <a:gd name="T6" fmla="*/ 50 w 201"/>
              <a:gd name="T7" fmla="*/ 13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01 w 201"/>
              <a:gd name="T27" fmla="*/ 172 h 201"/>
              <a:gd name="T28" fmla="*/ 65 w 201"/>
              <a:gd name="T29" fmla="*/ 162 h 201"/>
              <a:gd name="T30" fmla="*/ 39 w 201"/>
              <a:gd name="T31" fmla="*/ 136 h 201"/>
              <a:gd name="T32" fmla="*/ 30 w 201"/>
              <a:gd name="T33" fmla="*/ 101 h 201"/>
              <a:gd name="T34" fmla="*/ 39 w 201"/>
              <a:gd name="T35" fmla="*/ 65 h 201"/>
              <a:gd name="T36" fmla="*/ 65 w 201"/>
              <a:gd name="T37" fmla="*/ 39 h 201"/>
              <a:gd name="T38" fmla="*/ 101 w 201"/>
              <a:gd name="T39" fmla="*/ 29 h 201"/>
              <a:gd name="T40" fmla="*/ 101 w 201"/>
              <a:gd name="T41" fmla="*/ 172 h 201"/>
              <a:gd name="T42" fmla="*/ 101 w 201"/>
              <a:gd name="T43" fmla="*/ 172 h 201"/>
              <a:gd name="T44" fmla="*/ 101 w 201"/>
              <a:gd name="T45" fmla="*/ 17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1" h="201">
                <a:moveTo>
                  <a:pt x="188" y="50"/>
                </a:moveTo>
                <a:cubicBezTo>
                  <a:pt x="179" y="35"/>
                  <a:pt x="167" y="22"/>
                  <a:pt x="151" y="13"/>
                </a:cubicBezTo>
                <a:cubicBezTo>
                  <a:pt x="136" y="5"/>
                  <a:pt x="119" y="0"/>
                  <a:pt x="101" y="0"/>
                </a:cubicBezTo>
                <a:cubicBezTo>
                  <a:pt x="83" y="0"/>
                  <a:pt x="66" y="5"/>
                  <a:pt x="50" y="13"/>
                </a:cubicBezTo>
                <a:cubicBezTo>
                  <a:pt x="35" y="22"/>
                  <a:pt x="23" y="35"/>
                  <a:pt x="14" y="50"/>
                </a:cubicBezTo>
                <a:cubicBezTo>
                  <a:pt x="5" y="65"/>
                  <a:pt x="0" y="82"/>
                  <a:pt x="0" y="101"/>
                </a:cubicBezTo>
                <a:cubicBezTo>
                  <a:pt x="0" y="119"/>
                  <a:pt x="5" y="136"/>
                  <a:pt x="14" y="151"/>
                </a:cubicBezTo>
                <a:cubicBezTo>
                  <a:pt x="23" y="166"/>
                  <a:pt x="35" y="179"/>
                  <a:pt x="50" y="188"/>
                </a:cubicBezTo>
                <a:cubicBezTo>
                  <a:pt x="66" y="197"/>
                  <a:pt x="83" y="201"/>
                  <a:pt x="101" y="201"/>
                </a:cubicBezTo>
                <a:cubicBezTo>
                  <a:pt x="119" y="201"/>
                  <a:pt x="136" y="197"/>
                  <a:pt x="151" y="188"/>
                </a:cubicBezTo>
                <a:cubicBezTo>
                  <a:pt x="167" y="179"/>
                  <a:pt x="179" y="166"/>
                  <a:pt x="188" y="151"/>
                </a:cubicBezTo>
                <a:cubicBezTo>
                  <a:pt x="197" y="136"/>
                  <a:pt x="201" y="119"/>
                  <a:pt x="201" y="101"/>
                </a:cubicBezTo>
                <a:cubicBezTo>
                  <a:pt x="201" y="82"/>
                  <a:pt x="197" y="65"/>
                  <a:pt x="188" y="50"/>
                </a:cubicBezTo>
                <a:close/>
                <a:moveTo>
                  <a:pt x="101" y="172"/>
                </a:moveTo>
                <a:cubicBezTo>
                  <a:pt x="88" y="172"/>
                  <a:pt x="76" y="169"/>
                  <a:pt x="65" y="162"/>
                </a:cubicBezTo>
                <a:cubicBezTo>
                  <a:pt x="54" y="156"/>
                  <a:pt x="46" y="147"/>
                  <a:pt x="39" y="136"/>
                </a:cubicBezTo>
                <a:cubicBezTo>
                  <a:pt x="33" y="125"/>
                  <a:pt x="30" y="113"/>
                  <a:pt x="30" y="101"/>
                </a:cubicBezTo>
                <a:cubicBezTo>
                  <a:pt x="30" y="88"/>
                  <a:pt x="33" y="76"/>
                  <a:pt x="39" y="65"/>
                </a:cubicBezTo>
                <a:cubicBezTo>
                  <a:pt x="46" y="54"/>
                  <a:pt x="54" y="45"/>
                  <a:pt x="65" y="39"/>
                </a:cubicBezTo>
                <a:cubicBezTo>
                  <a:pt x="76" y="33"/>
                  <a:pt x="88" y="29"/>
                  <a:pt x="101" y="29"/>
                </a:cubicBezTo>
                <a:lnTo>
                  <a:pt x="101" y="172"/>
                </a:lnTo>
                <a:close/>
                <a:moveTo>
                  <a:pt x="101" y="172"/>
                </a:moveTo>
                <a:cubicBezTo>
                  <a:pt x="101" y="172"/>
                  <a:pt x="101" y="172"/>
                  <a:pt x="101" y="17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23" name="Freeform 365"/>
          <p:cNvSpPr>
            <a:spLocks noEditPoints="1"/>
          </p:cNvSpPr>
          <p:nvPr/>
        </p:nvSpPr>
        <p:spPr bwMode="auto">
          <a:xfrm>
            <a:off x="6051552" y="2825751"/>
            <a:ext cx="185738" cy="153988"/>
          </a:xfrm>
          <a:custGeom>
            <a:avLst/>
            <a:gdLst>
              <a:gd name="T0" fmla="*/ 182 w 189"/>
              <a:gd name="T1" fmla="*/ 0 h 156"/>
              <a:gd name="T2" fmla="*/ 60 w 189"/>
              <a:gd name="T3" fmla="*/ 2 h 156"/>
              <a:gd name="T4" fmla="*/ 58 w 189"/>
              <a:gd name="T5" fmla="*/ 39 h 156"/>
              <a:gd name="T6" fmla="*/ 36 w 189"/>
              <a:gd name="T7" fmla="*/ 40 h 156"/>
              <a:gd name="T8" fmla="*/ 11 w 189"/>
              <a:gd name="T9" fmla="*/ 64 h 156"/>
              <a:gd name="T10" fmla="*/ 6 w 189"/>
              <a:gd name="T11" fmla="*/ 75 h 156"/>
              <a:gd name="T12" fmla="*/ 2 w 189"/>
              <a:gd name="T13" fmla="*/ 119 h 156"/>
              <a:gd name="T14" fmla="*/ 2 w 189"/>
              <a:gd name="T15" fmla="*/ 128 h 156"/>
              <a:gd name="T16" fmla="*/ 19 w 189"/>
              <a:gd name="T17" fmla="*/ 130 h 156"/>
              <a:gd name="T18" fmla="*/ 45 w 189"/>
              <a:gd name="T19" fmla="*/ 156 h 156"/>
              <a:gd name="T20" fmla="*/ 71 w 189"/>
              <a:gd name="T21" fmla="*/ 130 h 156"/>
              <a:gd name="T22" fmla="*/ 118 w 189"/>
              <a:gd name="T23" fmla="*/ 148 h 156"/>
              <a:gd name="T24" fmla="*/ 155 w 189"/>
              <a:gd name="T25" fmla="*/ 148 h 156"/>
              <a:gd name="T26" fmla="*/ 182 w 189"/>
              <a:gd name="T27" fmla="*/ 130 h 156"/>
              <a:gd name="T28" fmla="*/ 189 w 189"/>
              <a:gd name="T29" fmla="*/ 123 h 156"/>
              <a:gd name="T30" fmla="*/ 187 w 189"/>
              <a:gd name="T31" fmla="*/ 2 h 156"/>
              <a:gd name="T32" fmla="*/ 45 w 189"/>
              <a:gd name="T33" fmla="*/ 143 h 156"/>
              <a:gd name="T34" fmla="*/ 32 w 189"/>
              <a:gd name="T35" fmla="*/ 130 h 156"/>
              <a:gd name="T36" fmla="*/ 45 w 189"/>
              <a:gd name="T37" fmla="*/ 117 h 156"/>
              <a:gd name="T38" fmla="*/ 58 w 189"/>
              <a:gd name="T39" fmla="*/ 130 h 156"/>
              <a:gd name="T40" fmla="*/ 58 w 189"/>
              <a:gd name="T41" fmla="*/ 78 h 156"/>
              <a:gd name="T42" fmla="*/ 19 w 189"/>
              <a:gd name="T43" fmla="*/ 75 h 156"/>
              <a:gd name="T44" fmla="*/ 40 w 189"/>
              <a:gd name="T45" fmla="*/ 53 h 156"/>
              <a:gd name="T46" fmla="*/ 58 w 189"/>
              <a:gd name="T47" fmla="*/ 52 h 156"/>
              <a:gd name="T48" fmla="*/ 146 w 189"/>
              <a:gd name="T49" fmla="*/ 139 h 156"/>
              <a:gd name="T50" fmla="*/ 127 w 189"/>
              <a:gd name="T51" fmla="*/ 139 h 156"/>
              <a:gd name="T52" fmla="*/ 127 w 189"/>
              <a:gd name="T53" fmla="*/ 121 h 156"/>
              <a:gd name="T54" fmla="*/ 146 w 189"/>
              <a:gd name="T55" fmla="*/ 121 h 156"/>
              <a:gd name="T56" fmla="*/ 146 w 189"/>
              <a:gd name="T57" fmla="*/ 139 h 156"/>
              <a:gd name="T58" fmla="*/ 162 w 189"/>
              <a:gd name="T59" fmla="*/ 64 h 156"/>
              <a:gd name="T60" fmla="*/ 137 w 189"/>
              <a:gd name="T61" fmla="*/ 65 h 156"/>
              <a:gd name="T62" fmla="*/ 136 w 189"/>
              <a:gd name="T63" fmla="*/ 90 h 156"/>
              <a:gd name="T64" fmla="*/ 114 w 189"/>
              <a:gd name="T65" fmla="*/ 91 h 156"/>
              <a:gd name="T66" fmla="*/ 111 w 189"/>
              <a:gd name="T67" fmla="*/ 88 h 156"/>
              <a:gd name="T68" fmla="*/ 88 w 189"/>
              <a:gd name="T69" fmla="*/ 65 h 156"/>
              <a:gd name="T70" fmla="*/ 84 w 189"/>
              <a:gd name="T71" fmla="*/ 62 h 156"/>
              <a:gd name="T72" fmla="*/ 85 w 189"/>
              <a:gd name="T73" fmla="*/ 40 h 156"/>
              <a:gd name="T74" fmla="*/ 111 w 189"/>
              <a:gd name="T75" fmla="*/ 39 h 156"/>
              <a:gd name="T76" fmla="*/ 111 w 189"/>
              <a:gd name="T77" fmla="*/ 14 h 156"/>
              <a:gd name="T78" fmla="*/ 133 w 189"/>
              <a:gd name="T79" fmla="*/ 13 h 156"/>
              <a:gd name="T80" fmla="*/ 137 w 189"/>
              <a:gd name="T81" fmla="*/ 16 h 156"/>
              <a:gd name="T82" fmla="*/ 159 w 189"/>
              <a:gd name="T83" fmla="*/ 39 h 156"/>
              <a:gd name="T84" fmla="*/ 163 w 189"/>
              <a:gd name="T85" fmla="*/ 42 h 156"/>
              <a:gd name="T86" fmla="*/ 163 w 189"/>
              <a:gd name="T87" fmla="*/ 6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56">
                <a:moveTo>
                  <a:pt x="187" y="2"/>
                </a:moveTo>
                <a:cubicBezTo>
                  <a:pt x="185" y="0"/>
                  <a:pt x="184" y="0"/>
                  <a:pt x="182" y="0"/>
                </a:cubicBezTo>
                <a:cubicBezTo>
                  <a:pt x="65" y="0"/>
                  <a:pt x="65" y="0"/>
                  <a:pt x="65" y="0"/>
                </a:cubicBezTo>
                <a:cubicBezTo>
                  <a:pt x="63" y="0"/>
                  <a:pt x="62" y="0"/>
                  <a:pt x="60" y="2"/>
                </a:cubicBezTo>
                <a:cubicBezTo>
                  <a:pt x="59" y="3"/>
                  <a:pt x="58" y="5"/>
                  <a:pt x="58" y="6"/>
                </a:cubicBezTo>
                <a:cubicBezTo>
                  <a:pt x="58" y="39"/>
                  <a:pt x="58" y="39"/>
                  <a:pt x="58" y="39"/>
                </a:cubicBezTo>
                <a:cubicBezTo>
                  <a:pt x="42" y="39"/>
                  <a:pt x="42" y="39"/>
                  <a:pt x="42" y="39"/>
                </a:cubicBezTo>
                <a:cubicBezTo>
                  <a:pt x="40" y="39"/>
                  <a:pt x="38" y="39"/>
                  <a:pt x="36" y="40"/>
                </a:cubicBezTo>
                <a:cubicBezTo>
                  <a:pt x="34" y="41"/>
                  <a:pt x="32" y="42"/>
                  <a:pt x="31" y="43"/>
                </a:cubicBezTo>
                <a:cubicBezTo>
                  <a:pt x="11" y="64"/>
                  <a:pt x="11" y="64"/>
                  <a:pt x="11" y="64"/>
                </a:cubicBezTo>
                <a:cubicBezTo>
                  <a:pt x="10" y="65"/>
                  <a:pt x="9" y="67"/>
                  <a:pt x="8" y="69"/>
                </a:cubicBezTo>
                <a:cubicBezTo>
                  <a:pt x="7" y="71"/>
                  <a:pt x="6" y="73"/>
                  <a:pt x="6" y="75"/>
                </a:cubicBezTo>
                <a:cubicBezTo>
                  <a:pt x="6" y="117"/>
                  <a:pt x="6" y="117"/>
                  <a:pt x="6" y="117"/>
                </a:cubicBezTo>
                <a:cubicBezTo>
                  <a:pt x="5" y="117"/>
                  <a:pt x="3" y="118"/>
                  <a:pt x="2" y="119"/>
                </a:cubicBezTo>
                <a:cubicBezTo>
                  <a:pt x="1" y="120"/>
                  <a:pt x="0" y="122"/>
                  <a:pt x="0" y="123"/>
                </a:cubicBezTo>
                <a:cubicBezTo>
                  <a:pt x="0" y="125"/>
                  <a:pt x="1" y="127"/>
                  <a:pt x="2" y="128"/>
                </a:cubicBezTo>
                <a:cubicBezTo>
                  <a:pt x="3" y="129"/>
                  <a:pt x="5" y="130"/>
                  <a:pt x="6" y="130"/>
                </a:cubicBezTo>
                <a:cubicBezTo>
                  <a:pt x="19" y="130"/>
                  <a:pt x="19" y="130"/>
                  <a:pt x="19" y="130"/>
                </a:cubicBezTo>
                <a:cubicBezTo>
                  <a:pt x="19" y="137"/>
                  <a:pt x="22" y="143"/>
                  <a:pt x="27" y="148"/>
                </a:cubicBezTo>
                <a:cubicBezTo>
                  <a:pt x="32" y="153"/>
                  <a:pt x="38" y="156"/>
                  <a:pt x="45" y="156"/>
                </a:cubicBezTo>
                <a:cubicBezTo>
                  <a:pt x="53" y="156"/>
                  <a:pt x="59" y="153"/>
                  <a:pt x="64" y="148"/>
                </a:cubicBezTo>
                <a:cubicBezTo>
                  <a:pt x="69" y="143"/>
                  <a:pt x="71" y="137"/>
                  <a:pt x="71" y="130"/>
                </a:cubicBezTo>
                <a:cubicBezTo>
                  <a:pt x="111" y="130"/>
                  <a:pt x="111" y="130"/>
                  <a:pt x="111" y="130"/>
                </a:cubicBezTo>
                <a:cubicBezTo>
                  <a:pt x="111" y="137"/>
                  <a:pt x="113" y="143"/>
                  <a:pt x="118" y="148"/>
                </a:cubicBezTo>
                <a:cubicBezTo>
                  <a:pt x="123" y="153"/>
                  <a:pt x="129" y="156"/>
                  <a:pt x="137" y="156"/>
                </a:cubicBezTo>
                <a:cubicBezTo>
                  <a:pt x="144" y="156"/>
                  <a:pt x="150" y="153"/>
                  <a:pt x="155" y="148"/>
                </a:cubicBezTo>
                <a:cubicBezTo>
                  <a:pt x="160" y="143"/>
                  <a:pt x="163" y="137"/>
                  <a:pt x="163" y="130"/>
                </a:cubicBezTo>
                <a:cubicBezTo>
                  <a:pt x="182" y="130"/>
                  <a:pt x="182" y="130"/>
                  <a:pt x="182" y="130"/>
                </a:cubicBezTo>
                <a:cubicBezTo>
                  <a:pt x="184" y="130"/>
                  <a:pt x="185" y="129"/>
                  <a:pt x="187" y="128"/>
                </a:cubicBezTo>
                <a:cubicBezTo>
                  <a:pt x="188" y="127"/>
                  <a:pt x="189" y="125"/>
                  <a:pt x="189" y="123"/>
                </a:cubicBezTo>
                <a:cubicBezTo>
                  <a:pt x="189" y="6"/>
                  <a:pt x="189" y="6"/>
                  <a:pt x="189" y="6"/>
                </a:cubicBezTo>
                <a:cubicBezTo>
                  <a:pt x="189" y="5"/>
                  <a:pt x="188" y="3"/>
                  <a:pt x="187" y="2"/>
                </a:cubicBezTo>
                <a:close/>
                <a:moveTo>
                  <a:pt x="55" y="139"/>
                </a:moveTo>
                <a:cubicBezTo>
                  <a:pt x="52" y="142"/>
                  <a:pt x="49" y="143"/>
                  <a:pt x="45" y="143"/>
                </a:cubicBezTo>
                <a:cubicBezTo>
                  <a:pt x="42" y="143"/>
                  <a:pt x="39" y="142"/>
                  <a:pt x="36" y="139"/>
                </a:cubicBezTo>
                <a:cubicBezTo>
                  <a:pt x="34" y="137"/>
                  <a:pt x="32" y="134"/>
                  <a:pt x="32" y="130"/>
                </a:cubicBezTo>
                <a:cubicBezTo>
                  <a:pt x="32" y="126"/>
                  <a:pt x="34" y="123"/>
                  <a:pt x="36" y="121"/>
                </a:cubicBezTo>
                <a:cubicBezTo>
                  <a:pt x="39" y="118"/>
                  <a:pt x="42" y="117"/>
                  <a:pt x="45" y="117"/>
                </a:cubicBezTo>
                <a:cubicBezTo>
                  <a:pt x="49" y="117"/>
                  <a:pt x="52" y="118"/>
                  <a:pt x="55" y="121"/>
                </a:cubicBezTo>
                <a:cubicBezTo>
                  <a:pt x="57" y="123"/>
                  <a:pt x="58" y="126"/>
                  <a:pt x="58" y="130"/>
                </a:cubicBezTo>
                <a:cubicBezTo>
                  <a:pt x="58" y="134"/>
                  <a:pt x="57" y="137"/>
                  <a:pt x="55" y="139"/>
                </a:cubicBezTo>
                <a:close/>
                <a:moveTo>
                  <a:pt x="58" y="78"/>
                </a:moveTo>
                <a:cubicBezTo>
                  <a:pt x="19" y="78"/>
                  <a:pt x="19" y="78"/>
                  <a:pt x="19" y="78"/>
                </a:cubicBezTo>
                <a:cubicBezTo>
                  <a:pt x="19" y="75"/>
                  <a:pt x="19" y="75"/>
                  <a:pt x="19" y="75"/>
                </a:cubicBezTo>
                <a:cubicBezTo>
                  <a:pt x="20" y="74"/>
                  <a:pt x="20" y="73"/>
                  <a:pt x="20" y="73"/>
                </a:cubicBezTo>
                <a:cubicBezTo>
                  <a:pt x="40" y="53"/>
                  <a:pt x="40" y="53"/>
                  <a:pt x="40" y="53"/>
                </a:cubicBezTo>
                <a:cubicBezTo>
                  <a:pt x="41" y="52"/>
                  <a:pt x="41" y="52"/>
                  <a:pt x="42" y="52"/>
                </a:cubicBezTo>
                <a:cubicBezTo>
                  <a:pt x="58" y="52"/>
                  <a:pt x="58" y="52"/>
                  <a:pt x="58" y="52"/>
                </a:cubicBezTo>
                <a:lnTo>
                  <a:pt x="58" y="78"/>
                </a:lnTo>
                <a:close/>
                <a:moveTo>
                  <a:pt x="146" y="139"/>
                </a:moveTo>
                <a:cubicBezTo>
                  <a:pt x="143" y="142"/>
                  <a:pt x="140" y="143"/>
                  <a:pt x="137" y="143"/>
                </a:cubicBezTo>
                <a:cubicBezTo>
                  <a:pt x="133" y="143"/>
                  <a:pt x="130" y="142"/>
                  <a:pt x="127" y="139"/>
                </a:cubicBezTo>
                <a:cubicBezTo>
                  <a:pt x="125" y="137"/>
                  <a:pt x="124" y="134"/>
                  <a:pt x="124" y="130"/>
                </a:cubicBezTo>
                <a:cubicBezTo>
                  <a:pt x="124" y="126"/>
                  <a:pt x="125" y="123"/>
                  <a:pt x="127" y="121"/>
                </a:cubicBezTo>
                <a:cubicBezTo>
                  <a:pt x="130" y="118"/>
                  <a:pt x="133" y="117"/>
                  <a:pt x="137" y="117"/>
                </a:cubicBezTo>
                <a:cubicBezTo>
                  <a:pt x="140" y="117"/>
                  <a:pt x="143" y="118"/>
                  <a:pt x="146" y="121"/>
                </a:cubicBezTo>
                <a:cubicBezTo>
                  <a:pt x="148" y="123"/>
                  <a:pt x="150" y="126"/>
                  <a:pt x="150" y="130"/>
                </a:cubicBezTo>
                <a:cubicBezTo>
                  <a:pt x="150" y="134"/>
                  <a:pt x="148" y="137"/>
                  <a:pt x="146" y="139"/>
                </a:cubicBezTo>
                <a:close/>
                <a:moveTo>
                  <a:pt x="163" y="62"/>
                </a:moveTo>
                <a:cubicBezTo>
                  <a:pt x="163" y="63"/>
                  <a:pt x="162" y="63"/>
                  <a:pt x="162" y="64"/>
                </a:cubicBezTo>
                <a:cubicBezTo>
                  <a:pt x="161" y="65"/>
                  <a:pt x="160" y="65"/>
                  <a:pt x="159" y="65"/>
                </a:cubicBezTo>
                <a:cubicBezTo>
                  <a:pt x="137" y="65"/>
                  <a:pt x="137" y="65"/>
                  <a:pt x="137" y="65"/>
                </a:cubicBezTo>
                <a:cubicBezTo>
                  <a:pt x="137" y="88"/>
                  <a:pt x="137" y="88"/>
                  <a:pt x="137" y="88"/>
                </a:cubicBezTo>
                <a:cubicBezTo>
                  <a:pt x="137" y="89"/>
                  <a:pt x="136" y="89"/>
                  <a:pt x="136" y="90"/>
                </a:cubicBezTo>
                <a:cubicBezTo>
                  <a:pt x="135" y="91"/>
                  <a:pt x="134" y="91"/>
                  <a:pt x="133" y="91"/>
                </a:cubicBezTo>
                <a:cubicBezTo>
                  <a:pt x="114" y="91"/>
                  <a:pt x="114" y="91"/>
                  <a:pt x="114" y="91"/>
                </a:cubicBezTo>
                <a:cubicBezTo>
                  <a:pt x="113" y="91"/>
                  <a:pt x="112" y="91"/>
                  <a:pt x="111" y="90"/>
                </a:cubicBezTo>
                <a:cubicBezTo>
                  <a:pt x="111" y="89"/>
                  <a:pt x="111" y="89"/>
                  <a:pt x="111" y="88"/>
                </a:cubicBezTo>
                <a:cubicBezTo>
                  <a:pt x="111" y="65"/>
                  <a:pt x="111" y="65"/>
                  <a:pt x="111" y="65"/>
                </a:cubicBezTo>
                <a:cubicBezTo>
                  <a:pt x="88" y="65"/>
                  <a:pt x="88" y="65"/>
                  <a:pt x="88" y="65"/>
                </a:cubicBezTo>
                <a:cubicBezTo>
                  <a:pt x="87" y="65"/>
                  <a:pt x="86" y="65"/>
                  <a:pt x="85" y="64"/>
                </a:cubicBezTo>
                <a:cubicBezTo>
                  <a:pt x="85" y="63"/>
                  <a:pt x="84" y="63"/>
                  <a:pt x="84" y="62"/>
                </a:cubicBezTo>
                <a:cubicBezTo>
                  <a:pt x="84" y="42"/>
                  <a:pt x="84" y="42"/>
                  <a:pt x="84" y="42"/>
                </a:cubicBezTo>
                <a:cubicBezTo>
                  <a:pt x="84" y="41"/>
                  <a:pt x="85" y="40"/>
                  <a:pt x="85" y="40"/>
                </a:cubicBezTo>
                <a:cubicBezTo>
                  <a:pt x="86" y="39"/>
                  <a:pt x="87" y="39"/>
                  <a:pt x="88" y="39"/>
                </a:cubicBezTo>
                <a:cubicBezTo>
                  <a:pt x="111" y="39"/>
                  <a:pt x="111" y="39"/>
                  <a:pt x="111" y="39"/>
                </a:cubicBezTo>
                <a:cubicBezTo>
                  <a:pt x="111" y="16"/>
                  <a:pt x="111" y="16"/>
                  <a:pt x="111" y="16"/>
                </a:cubicBezTo>
                <a:cubicBezTo>
                  <a:pt x="111" y="15"/>
                  <a:pt x="111" y="14"/>
                  <a:pt x="111" y="14"/>
                </a:cubicBezTo>
                <a:cubicBezTo>
                  <a:pt x="112" y="13"/>
                  <a:pt x="113" y="13"/>
                  <a:pt x="114" y="13"/>
                </a:cubicBezTo>
                <a:cubicBezTo>
                  <a:pt x="133" y="13"/>
                  <a:pt x="133" y="13"/>
                  <a:pt x="133" y="13"/>
                </a:cubicBezTo>
                <a:cubicBezTo>
                  <a:pt x="134" y="13"/>
                  <a:pt x="135" y="13"/>
                  <a:pt x="136" y="14"/>
                </a:cubicBezTo>
                <a:cubicBezTo>
                  <a:pt x="136" y="14"/>
                  <a:pt x="137" y="15"/>
                  <a:pt x="137" y="16"/>
                </a:cubicBezTo>
                <a:cubicBezTo>
                  <a:pt x="137" y="39"/>
                  <a:pt x="137" y="39"/>
                  <a:pt x="137" y="39"/>
                </a:cubicBezTo>
                <a:cubicBezTo>
                  <a:pt x="159" y="39"/>
                  <a:pt x="159" y="39"/>
                  <a:pt x="159" y="39"/>
                </a:cubicBezTo>
                <a:cubicBezTo>
                  <a:pt x="160" y="39"/>
                  <a:pt x="161" y="39"/>
                  <a:pt x="162" y="40"/>
                </a:cubicBezTo>
                <a:cubicBezTo>
                  <a:pt x="162" y="40"/>
                  <a:pt x="163" y="41"/>
                  <a:pt x="163" y="42"/>
                </a:cubicBezTo>
                <a:lnTo>
                  <a:pt x="163" y="62"/>
                </a:lnTo>
                <a:close/>
                <a:moveTo>
                  <a:pt x="163" y="62"/>
                </a:moveTo>
                <a:cubicBezTo>
                  <a:pt x="163" y="62"/>
                  <a:pt x="163" y="62"/>
                  <a:pt x="163" y="6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24" name="Freeform 366"/>
          <p:cNvSpPr>
            <a:spLocks noEditPoints="1"/>
          </p:cNvSpPr>
          <p:nvPr/>
        </p:nvSpPr>
        <p:spPr bwMode="auto">
          <a:xfrm>
            <a:off x="4648202" y="3086102"/>
            <a:ext cx="184150" cy="180975"/>
          </a:xfrm>
          <a:custGeom>
            <a:avLst/>
            <a:gdLst>
              <a:gd name="T0" fmla="*/ 183 w 187"/>
              <a:gd name="T1" fmla="*/ 120 h 185"/>
              <a:gd name="T2" fmla="*/ 144 w 187"/>
              <a:gd name="T3" fmla="*/ 122 h 185"/>
              <a:gd name="T4" fmla="*/ 155 w 187"/>
              <a:gd name="T5" fmla="*/ 136 h 185"/>
              <a:gd name="T6" fmla="*/ 107 w 187"/>
              <a:gd name="T7" fmla="*/ 160 h 185"/>
              <a:gd name="T8" fmla="*/ 127 w 187"/>
              <a:gd name="T9" fmla="*/ 93 h 185"/>
              <a:gd name="T10" fmla="*/ 133 w 187"/>
              <a:gd name="T11" fmla="*/ 86 h 185"/>
              <a:gd name="T12" fmla="*/ 131 w 187"/>
              <a:gd name="T13" fmla="*/ 68 h 185"/>
              <a:gd name="T14" fmla="*/ 107 w 187"/>
              <a:gd name="T15" fmla="*/ 66 h 185"/>
              <a:gd name="T16" fmla="*/ 116 w 187"/>
              <a:gd name="T17" fmla="*/ 40 h 185"/>
              <a:gd name="T18" fmla="*/ 112 w 187"/>
              <a:gd name="T19" fmla="*/ 8 h 185"/>
              <a:gd name="T20" fmla="*/ 74 w 187"/>
              <a:gd name="T21" fmla="*/ 8 h 185"/>
              <a:gd name="T22" fmla="*/ 70 w 187"/>
              <a:gd name="T23" fmla="*/ 40 h 185"/>
              <a:gd name="T24" fmla="*/ 80 w 187"/>
              <a:gd name="T25" fmla="*/ 66 h 185"/>
              <a:gd name="T26" fmla="*/ 55 w 187"/>
              <a:gd name="T27" fmla="*/ 68 h 185"/>
              <a:gd name="T28" fmla="*/ 53 w 187"/>
              <a:gd name="T29" fmla="*/ 86 h 185"/>
              <a:gd name="T30" fmla="*/ 60 w 187"/>
              <a:gd name="T31" fmla="*/ 93 h 185"/>
              <a:gd name="T32" fmla="*/ 80 w 187"/>
              <a:gd name="T33" fmla="*/ 160 h 185"/>
              <a:gd name="T34" fmla="*/ 32 w 187"/>
              <a:gd name="T35" fmla="*/ 136 h 185"/>
              <a:gd name="T36" fmla="*/ 43 w 187"/>
              <a:gd name="T37" fmla="*/ 122 h 185"/>
              <a:gd name="T38" fmla="*/ 3 w 187"/>
              <a:gd name="T39" fmla="*/ 120 h 185"/>
              <a:gd name="T40" fmla="*/ 0 w 187"/>
              <a:gd name="T41" fmla="*/ 123 h 185"/>
              <a:gd name="T42" fmla="*/ 2 w 187"/>
              <a:gd name="T43" fmla="*/ 163 h 185"/>
              <a:gd name="T44" fmla="*/ 6 w 187"/>
              <a:gd name="T45" fmla="*/ 162 h 185"/>
              <a:gd name="T46" fmla="*/ 49 w 187"/>
              <a:gd name="T47" fmla="*/ 176 h 185"/>
              <a:gd name="T48" fmla="*/ 138 w 187"/>
              <a:gd name="T49" fmla="*/ 176 h 185"/>
              <a:gd name="T50" fmla="*/ 181 w 187"/>
              <a:gd name="T51" fmla="*/ 162 h 185"/>
              <a:gd name="T52" fmla="*/ 185 w 187"/>
              <a:gd name="T53" fmla="*/ 163 h 185"/>
              <a:gd name="T54" fmla="*/ 187 w 187"/>
              <a:gd name="T55" fmla="*/ 123 h 185"/>
              <a:gd name="T56" fmla="*/ 98 w 187"/>
              <a:gd name="T57" fmla="*/ 31 h 185"/>
              <a:gd name="T58" fmla="*/ 89 w 187"/>
              <a:gd name="T59" fmla="*/ 31 h 185"/>
              <a:gd name="T60" fmla="*/ 89 w 187"/>
              <a:gd name="T61" fmla="*/ 22 h 185"/>
              <a:gd name="T62" fmla="*/ 98 w 187"/>
              <a:gd name="T63" fmla="*/ 22 h 185"/>
              <a:gd name="T64" fmla="*/ 98 w 187"/>
              <a:gd name="T65" fmla="*/ 31 h 185"/>
              <a:gd name="T66" fmla="*/ 98 w 187"/>
              <a:gd name="T67" fmla="*/ 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7" h="185">
                <a:moveTo>
                  <a:pt x="186" y="121"/>
                </a:moveTo>
                <a:cubicBezTo>
                  <a:pt x="185" y="120"/>
                  <a:pt x="184" y="120"/>
                  <a:pt x="183" y="120"/>
                </a:cubicBezTo>
                <a:cubicBezTo>
                  <a:pt x="147" y="120"/>
                  <a:pt x="147" y="120"/>
                  <a:pt x="147" y="120"/>
                </a:cubicBezTo>
                <a:cubicBezTo>
                  <a:pt x="145" y="120"/>
                  <a:pt x="144" y="120"/>
                  <a:pt x="144" y="122"/>
                </a:cubicBezTo>
                <a:cubicBezTo>
                  <a:pt x="143" y="123"/>
                  <a:pt x="143" y="124"/>
                  <a:pt x="144" y="125"/>
                </a:cubicBezTo>
                <a:cubicBezTo>
                  <a:pt x="155" y="136"/>
                  <a:pt x="155" y="136"/>
                  <a:pt x="155" y="136"/>
                </a:cubicBezTo>
                <a:cubicBezTo>
                  <a:pt x="150" y="142"/>
                  <a:pt x="143" y="147"/>
                  <a:pt x="135" y="152"/>
                </a:cubicBezTo>
                <a:cubicBezTo>
                  <a:pt x="126" y="156"/>
                  <a:pt x="117" y="159"/>
                  <a:pt x="107" y="160"/>
                </a:cubicBezTo>
                <a:cubicBezTo>
                  <a:pt x="107" y="93"/>
                  <a:pt x="107" y="93"/>
                  <a:pt x="107" y="93"/>
                </a:cubicBezTo>
                <a:cubicBezTo>
                  <a:pt x="127" y="93"/>
                  <a:pt x="127" y="93"/>
                  <a:pt x="127" y="93"/>
                </a:cubicBezTo>
                <a:cubicBezTo>
                  <a:pt x="128" y="93"/>
                  <a:pt x="130" y="92"/>
                  <a:pt x="131" y="91"/>
                </a:cubicBezTo>
                <a:cubicBezTo>
                  <a:pt x="133" y="90"/>
                  <a:pt x="133" y="88"/>
                  <a:pt x="133" y="86"/>
                </a:cubicBezTo>
                <a:cubicBezTo>
                  <a:pt x="133" y="73"/>
                  <a:pt x="133" y="73"/>
                  <a:pt x="133" y="73"/>
                </a:cubicBezTo>
                <a:cubicBezTo>
                  <a:pt x="133" y="71"/>
                  <a:pt x="133" y="70"/>
                  <a:pt x="131" y="68"/>
                </a:cubicBezTo>
                <a:cubicBezTo>
                  <a:pt x="130" y="67"/>
                  <a:pt x="128" y="66"/>
                  <a:pt x="127" y="66"/>
                </a:cubicBezTo>
                <a:cubicBezTo>
                  <a:pt x="107" y="66"/>
                  <a:pt x="107" y="66"/>
                  <a:pt x="107" y="66"/>
                </a:cubicBezTo>
                <a:cubicBezTo>
                  <a:pt x="107" y="49"/>
                  <a:pt x="107" y="49"/>
                  <a:pt x="107" y="49"/>
                </a:cubicBezTo>
                <a:cubicBezTo>
                  <a:pt x="111" y="47"/>
                  <a:pt x="114" y="44"/>
                  <a:pt x="116" y="40"/>
                </a:cubicBezTo>
                <a:cubicBezTo>
                  <a:pt x="119" y="36"/>
                  <a:pt x="120" y="31"/>
                  <a:pt x="120" y="26"/>
                </a:cubicBezTo>
                <a:cubicBezTo>
                  <a:pt x="120" y="19"/>
                  <a:pt x="117" y="13"/>
                  <a:pt x="112" y="8"/>
                </a:cubicBezTo>
                <a:cubicBezTo>
                  <a:pt x="107" y="2"/>
                  <a:pt x="101" y="0"/>
                  <a:pt x="93" y="0"/>
                </a:cubicBezTo>
                <a:cubicBezTo>
                  <a:pt x="86" y="0"/>
                  <a:pt x="80" y="2"/>
                  <a:pt x="74" y="8"/>
                </a:cubicBezTo>
                <a:cubicBezTo>
                  <a:pt x="69" y="13"/>
                  <a:pt x="67" y="19"/>
                  <a:pt x="67" y="26"/>
                </a:cubicBezTo>
                <a:cubicBezTo>
                  <a:pt x="67" y="31"/>
                  <a:pt x="68" y="36"/>
                  <a:pt x="70" y="40"/>
                </a:cubicBezTo>
                <a:cubicBezTo>
                  <a:pt x="73" y="44"/>
                  <a:pt x="76" y="47"/>
                  <a:pt x="80" y="49"/>
                </a:cubicBezTo>
                <a:cubicBezTo>
                  <a:pt x="80" y="66"/>
                  <a:pt x="80" y="66"/>
                  <a:pt x="80" y="66"/>
                </a:cubicBezTo>
                <a:cubicBezTo>
                  <a:pt x="60" y="66"/>
                  <a:pt x="60" y="66"/>
                  <a:pt x="60" y="66"/>
                </a:cubicBezTo>
                <a:cubicBezTo>
                  <a:pt x="58" y="66"/>
                  <a:pt x="57" y="67"/>
                  <a:pt x="55" y="68"/>
                </a:cubicBezTo>
                <a:cubicBezTo>
                  <a:pt x="54" y="70"/>
                  <a:pt x="53" y="71"/>
                  <a:pt x="53" y="73"/>
                </a:cubicBezTo>
                <a:cubicBezTo>
                  <a:pt x="53" y="86"/>
                  <a:pt x="53" y="86"/>
                  <a:pt x="53" y="86"/>
                </a:cubicBezTo>
                <a:cubicBezTo>
                  <a:pt x="53" y="88"/>
                  <a:pt x="54" y="90"/>
                  <a:pt x="55" y="91"/>
                </a:cubicBezTo>
                <a:cubicBezTo>
                  <a:pt x="57" y="92"/>
                  <a:pt x="58" y="93"/>
                  <a:pt x="60" y="93"/>
                </a:cubicBezTo>
                <a:cubicBezTo>
                  <a:pt x="80" y="93"/>
                  <a:pt x="80" y="93"/>
                  <a:pt x="80" y="93"/>
                </a:cubicBezTo>
                <a:cubicBezTo>
                  <a:pt x="80" y="160"/>
                  <a:pt x="80" y="160"/>
                  <a:pt x="80" y="160"/>
                </a:cubicBezTo>
                <a:cubicBezTo>
                  <a:pt x="70" y="159"/>
                  <a:pt x="60" y="156"/>
                  <a:pt x="52" y="152"/>
                </a:cubicBezTo>
                <a:cubicBezTo>
                  <a:pt x="43" y="147"/>
                  <a:pt x="37" y="142"/>
                  <a:pt x="32" y="136"/>
                </a:cubicBezTo>
                <a:cubicBezTo>
                  <a:pt x="42" y="125"/>
                  <a:pt x="42" y="125"/>
                  <a:pt x="42" y="125"/>
                </a:cubicBezTo>
                <a:cubicBezTo>
                  <a:pt x="43" y="124"/>
                  <a:pt x="44" y="123"/>
                  <a:pt x="43" y="122"/>
                </a:cubicBezTo>
                <a:cubicBezTo>
                  <a:pt x="43" y="120"/>
                  <a:pt x="42" y="120"/>
                  <a:pt x="40" y="120"/>
                </a:cubicBezTo>
                <a:cubicBezTo>
                  <a:pt x="3" y="120"/>
                  <a:pt x="3" y="120"/>
                  <a:pt x="3" y="120"/>
                </a:cubicBezTo>
                <a:cubicBezTo>
                  <a:pt x="2" y="120"/>
                  <a:pt x="2" y="120"/>
                  <a:pt x="1" y="121"/>
                </a:cubicBezTo>
                <a:cubicBezTo>
                  <a:pt x="0" y="121"/>
                  <a:pt x="0" y="122"/>
                  <a:pt x="0" y="123"/>
                </a:cubicBezTo>
                <a:cubicBezTo>
                  <a:pt x="0" y="160"/>
                  <a:pt x="0" y="160"/>
                  <a:pt x="0" y="160"/>
                </a:cubicBezTo>
                <a:cubicBezTo>
                  <a:pt x="0" y="161"/>
                  <a:pt x="1" y="162"/>
                  <a:pt x="2" y="163"/>
                </a:cubicBezTo>
                <a:cubicBezTo>
                  <a:pt x="3" y="163"/>
                  <a:pt x="3" y="163"/>
                  <a:pt x="3" y="163"/>
                </a:cubicBezTo>
                <a:cubicBezTo>
                  <a:pt x="4" y="163"/>
                  <a:pt x="5" y="163"/>
                  <a:pt x="6" y="162"/>
                </a:cubicBezTo>
                <a:cubicBezTo>
                  <a:pt x="15" y="152"/>
                  <a:pt x="15" y="152"/>
                  <a:pt x="15" y="152"/>
                </a:cubicBezTo>
                <a:cubicBezTo>
                  <a:pt x="24" y="162"/>
                  <a:pt x="35" y="170"/>
                  <a:pt x="49" y="176"/>
                </a:cubicBezTo>
                <a:cubicBezTo>
                  <a:pt x="62" y="182"/>
                  <a:pt x="77" y="185"/>
                  <a:pt x="93" y="185"/>
                </a:cubicBezTo>
                <a:cubicBezTo>
                  <a:pt x="109" y="185"/>
                  <a:pt x="124" y="182"/>
                  <a:pt x="138" y="176"/>
                </a:cubicBezTo>
                <a:cubicBezTo>
                  <a:pt x="152" y="170"/>
                  <a:pt x="163" y="162"/>
                  <a:pt x="171" y="152"/>
                </a:cubicBezTo>
                <a:cubicBezTo>
                  <a:pt x="181" y="162"/>
                  <a:pt x="181" y="162"/>
                  <a:pt x="181" y="162"/>
                </a:cubicBezTo>
                <a:cubicBezTo>
                  <a:pt x="182" y="163"/>
                  <a:pt x="182" y="163"/>
                  <a:pt x="183" y="163"/>
                </a:cubicBezTo>
                <a:cubicBezTo>
                  <a:pt x="184" y="163"/>
                  <a:pt x="184" y="163"/>
                  <a:pt x="185" y="163"/>
                </a:cubicBezTo>
                <a:cubicBezTo>
                  <a:pt x="186" y="162"/>
                  <a:pt x="187" y="161"/>
                  <a:pt x="187" y="160"/>
                </a:cubicBezTo>
                <a:cubicBezTo>
                  <a:pt x="187" y="123"/>
                  <a:pt x="187" y="123"/>
                  <a:pt x="187" y="123"/>
                </a:cubicBezTo>
                <a:cubicBezTo>
                  <a:pt x="187" y="122"/>
                  <a:pt x="186" y="121"/>
                  <a:pt x="186" y="121"/>
                </a:cubicBezTo>
                <a:close/>
                <a:moveTo>
                  <a:pt x="98" y="31"/>
                </a:moveTo>
                <a:cubicBezTo>
                  <a:pt x="97" y="32"/>
                  <a:pt x="95" y="33"/>
                  <a:pt x="93" y="33"/>
                </a:cubicBezTo>
                <a:cubicBezTo>
                  <a:pt x="92" y="33"/>
                  <a:pt x="90" y="32"/>
                  <a:pt x="89" y="31"/>
                </a:cubicBezTo>
                <a:cubicBezTo>
                  <a:pt x="87" y="30"/>
                  <a:pt x="87" y="28"/>
                  <a:pt x="87" y="26"/>
                </a:cubicBezTo>
                <a:cubicBezTo>
                  <a:pt x="87" y="25"/>
                  <a:pt x="87" y="23"/>
                  <a:pt x="89" y="22"/>
                </a:cubicBezTo>
                <a:cubicBezTo>
                  <a:pt x="90" y="20"/>
                  <a:pt x="92" y="20"/>
                  <a:pt x="93" y="20"/>
                </a:cubicBezTo>
                <a:cubicBezTo>
                  <a:pt x="95" y="20"/>
                  <a:pt x="97" y="20"/>
                  <a:pt x="98" y="22"/>
                </a:cubicBezTo>
                <a:cubicBezTo>
                  <a:pt x="99" y="23"/>
                  <a:pt x="100" y="25"/>
                  <a:pt x="100" y="26"/>
                </a:cubicBezTo>
                <a:cubicBezTo>
                  <a:pt x="100" y="28"/>
                  <a:pt x="99" y="30"/>
                  <a:pt x="98" y="31"/>
                </a:cubicBezTo>
                <a:close/>
                <a:moveTo>
                  <a:pt x="98" y="31"/>
                </a:moveTo>
                <a:cubicBezTo>
                  <a:pt x="98" y="31"/>
                  <a:pt x="98" y="31"/>
                  <a:pt x="98" y="3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25" name="Freeform 367"/>
          <p:cNvSpPr>
            <a:spLocks noEditPoints="1"/>
          </p:cNvSpPr>
          <p:nvPr/>
        </p:nvSpPr>
        <p:spPr bwMode="auto">
          <a:xfrm>
            <a:off x="2117726" y="2265364"/>
            <a:ext cx="26988" cy="82550"/>
          </a:xfrm>
          <a:custGeom>
            <a:avLst/>
            <a:gdLst>
              <a:gd name="T0" fmla="*/ 14 w 27"/>
              <a:gd name="T1" fmla="*/ 0 h 83"/>
              <a:gd name="T2" fmla="*/ 4 w 27"/>
              <a:gd name="T3" fmla="*/ 4 h 83"/>
              <a:gd name="T4" fmla="*/ 0 w 27"/>
              <a:gd name="T5" fmla="*/ 13 h 83"/>
              <a:gd name="T6" fmla="*/ 0 w 27"/>
              <a:gd name="T7" fmla="*/ 69 h 83"/>
              <a:gd name="T8" fmla="*/ 4 w 27"/>
              <a:gd name="T9" fmla="*/ 79 h 83"/>
              <a:gd name="T10" fmla="*/ 14 w 27"/>
              <a:gd name="T11" fmla="*/ 83 h 83"/>
              <a:gd name="T12" fmla="*/ 23 w 27"/>
              <a:gd name="T13" fmla="*/ 79 h 83"/>
              <a:gd name="T14" fmla="*/ 27 w 27"/>
              <a:gd name="T15" fmla="*/ 69 h 83"/>
              <a:gd name="T16" fmla="*/ 27 w 27"/>
              <a:gd name="T17" fmla="*/ 13 h 83"/>
              <a:gd name="T18" fmla="*/ 23 w 27"/>
              <a:gd name="T19" fmla="*/ 4 h 83"/>
              <a:gd name="T20" fmla="*/ 14 w 27"/>
              <a:gd name="T21" fmla="*/ 0 h 83"/>
              <a:gd name="T22" fmla="*/ 14 w 27"/>
              <a:gd name="T23" fmla="*/ 0 h 83"/>
              <a:gd name="T24" fmla="*/ 14 w 27"/>
              <a:gd name="T2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83">
                <a:moveTo>
                  <a:pt x="14" y="0"/>
                </a:moveTo>
                <a:cubicBezTo>
                  <a:pt x="10" y="0"/>
                  <a:pt x="7" y="1"/>
                  <a:pt x="4" y="4"/>
                </a:cubicBezTo>
                <a:cubicBezTo>
                  <a:pt x="2" y="6"/>
                  <a:pt x="0" y="9"/>
                  <a:pt x="0" y="13"/>
                </a:cubicBezTo>
                <a:cubicBezTo>
                  <a:pt x="0" y="69"/>
                  <a:pt x="0" y="69"/>
                  <a:pt x="0" y="69"/>
                </a:cubicBezTo>
                <a:cubicBezTo>
                  <a:pt x="0" y="73"/>
                  <a:pt x="2" y="76"/>
                  <a:pt x="4" y="79"/>
                </a:cubicBezTo>
                <a:cubicBezTo>
                  <a:pt x="7" y="81"/>
                  <a:pt x="10" y="83"/>
                  <a:pt x="14" y="83"/>
                </a:cubicBezTo>
                <a:cubicBezTo>
                  <a:pt x="17" y="83"/>
                  <a:pt x="21" y="81"/>
                  <a:pt x="23" y="79"/>
                </a:cubicBezTo>
                <a:cubicBezTo>
                  <a:pt x="26" y="76"/>
                  <a:pt x="27" y="73"/>
                  <a:pt x="27" y="69"/>
                </a:cubicBezTo>
                <a:cubicBezTo>
                  <a:pt x="27" y="13"/>
                  <a:pt x="27" y="13"/>
                  <a:pt x="27" y="13"/>
                </a:cubicBezTo>
                <a:cubicBezTo>
                  <a:pt x="27" y="9"/>
                  <a:pt x="26" y="6"/>
                  <a:pt x="23" y="4"/>
                </a:cubicBezTo>
                <a:cubicBezTo>
                  <a:pt x="21" y="1"/>
                  <a:pt x="17" y="0"/>
                  <a:pt x="14" y="0"/>
                </a:cubicBezTo>
                <a:close/>
                <a:moveTo>
                  <a:pt x="14" y="0"/>
                </a:moveTo>
                <a:cubicBezTo>
                  <a:pt x="14" y="0"/>
                  <a:pt x="14" y="0"/>
                  <a:pt x="14"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26" name="Freeform 368"/>
          <p:cNvSpPr>
            <a:spLocks noEditPoints="1"/>
          </p:cNvSpPr>
          <p:nvPr/>
        </p:nvSpPr>
        <p:spPr bwMode="auto">
          <a:xfrm>
            <a:off x="2149477" y="2266952"/>
            <a:ext cx="119063" cy="142875"/>
          </a:xfrm>
          <a:custGeom>
            <a:avLst/>
            <a:gdLst>
              <a:gd name="T0" fmla="*/ 0 w 120"/>
              <a:gd name="T1" fmla="*/ 87 h 145"/>
              <a:gd name="T2" fmla="*/ 5 w 120"/>
              <a:gd name="T3" fmla="*/ 98 h 145"/>
              <a:gd name="T4" fmla="*/ 15 w 120"/>
              <a:gd name="T5" fmla="*/ 102 h 145"/>
              <a:gd name="T6" fmla="*/ 24 w 120"/>
              <a:gd name="T7" fmla="*/ 102 h 145"/>
              <a:gd name="T8" fmla="*/ 25 w 120"/>
              <a:gd name="T9" fmla="*/ 131 h 145"/>
              <a:gd name="T10" fmla="*/ 28 w 120"/>
              <a:gd name="T11" fmla="*/ 141 h 145"/>
              <a:gd name="T12" fmla="*/ 38 w 120"/>
              <a:gd name="T13" fmla="*/ 145 h 145"/>
              <a:gd name="T14" fmla="*/ 47 w 120"/>
              <a:gd name="T15" fmla="*/ 141 h 145"/>
              <a:gd name="T16" fmla="*/ 51 w 120"/>
              <a:gd name="T17" fmla="*/ 131 h 145"/>
              <a:gd name="T18" fmla="*/ 51 w 120"/>
              <a:gd name="T19" fmla="*/ 102 h 145"/>
              <a:gd name="T20" fmla="*/ 69 w 120"/>
              <a:gd name="T21" fmla="*/ 102 h 145"/>
              <a:gd name="T22" fmla="*/ 69 w 120"/>
              <a:gd name="T23" fmla="*/ 131 h 145"/>
              <a:gd name="T24" fmla="*/ 73 w 120"/>
              <a:gd name="T25" fmla="*/ 141 h 145"/>
              <a:gd name="T26" fmla="*/ 83 w 120"/>
              <a:gd name="T27" fmla="*/ 145 h 145"/>
              <a:gd name="T28" fmla="*/ 92 w 120"/>
              <a:gd name="T29" fmla="*/ 141 h 145"/>
              <a:gd name="T30" fmla="*/ 96 w 120"/>
              <a:gd name="T31" fmla="*/ 131 h 145"/>
              <a:gd name="T32" fmla="*/ 96 w 120"/>
              <a:gd name="T33" fmla="*/ 102 h 145"/>
              <a:gd name="T34" fmla="*/ 106 w 120"/>
              <a:gd name="T35" fmla="*/ 102 h 145"/>
              <a:gd name="T36" fmla="*/ 116 w 120"/>
              <a:gd name="T37" fmla="*/ 98 h 145"/>
              <a:gd name="T38" fmla="*/ 120 w 120"/>
              <a:gd name="T39" fmla="*/ 87 h 145"/>
              <a:gd name="T40" fmla="*/ 120 w 120"/>
              <a:gd name="T41" fmla="*/ 0 h 145"/>
              <a:gd name="T42" fmla="*/ 0 w 120"/>
              <a:gd name="T43" fmla="*/ 0 h 145"/>
              <a:gd name="T44" fmla="*/ 0 w 120"/>
              <a:gd name="T45" fmla="*/ 87 h 145"/>
              <a:gd name="T46" fmla="*/ 0 w 120"/>
              <a:gd name="T47" fmla="*/ 87 h 145"/>
              <a:gd name="T48" fmla="*/ 0 w 120"/>
              <a:gd name="T49" fmla="*/ 8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 h="145">
                <a:moveTo>
                  <a:pt x="0" y="87"/>
                </a:moveTo>
                <a:cubicBezTo>
                  <a:pt x="0" y="91"/>
                  <a:pt x="2" y="95"/>
                  <a:pt x="5" y="98"/>
                </a:cubicBezTo>
                <a:cubicBezTo>
                  <a:pt x="7" y="100"/>
                  <a:pt x="11" y="102"/>
                  <a:pt x="15" y="102"/>
                </a:cubicBezTo>
                <a:cubicBezTo>
                  <a:pt x="24" y="102"/>
                  <a:pt x="24" y="102"/>
                  <a:pt x="24" y="102"/>
                </a:cubicBezTo>
                <a:cubicBezTo>
                  <a:pt x="25" y="131"/>
                  <a:pt x="25" y="131"/>
                  <a:pt x="25" y="131"/>
                </a:cubicBezTo>
                <a:cubicBezTo>
                  <a:pt x="25" y="135"/>
                  <a:pt x="26" y="138"/>
                  <a:pt x="28" y="141"/>
                </a:cubicBezTo>
                <a:cubicBezTo>
                  <a:pt x="31" y="144"/>
                  <a:pt x="34" y="145"/>
                  <a:pt x="38" y="145"/>
                </a:cubicBezTo>
                <a:cubicBezTo>
                  <a:pt x="42" y="145"/>
                  <a:pt x="45" y="144"/>
                  <a:pt x="47" y="141"/>
                </a:cubicBezTo>
                <a:cubicBezTo>
                  <a:pt x="50" y="138"/>
                  <a:pt x="51" y="135"/>
                  <a:pt x="51" y="131"/>
                </a:cubicBezTo>
                <a:cubicBezTo>
                  <a:pt x="51" y="102"/>
                  <a:pt x="51" y="102"/>
                  <a:pt x="51" y="102"/>
                </a:cubicBezTo>
                <a:cubicBezTo>
                  <a:pt x="69" y="102"/>
                  <a:pt x="69" y="102"/>
                  <a:pt x="69" y="102"/>
                </a:cubicBezTo>
                <a:cubicBezTo>
                  <a:pt x="69" y="131"/>
                  <a:pt x="69" y="131"/>
                  <a:pt x="69" y="131"/>
                </a:cubicBezTo>
                <a:cubicBezTo>
                  <a:pt x="69" y="135"/>
                  <a:pt x="71" y="138"/>
                  <a:pt x="73" y="141"/>
                </a:cubicBezTo>
                <a:cubicBezTo>
                  <a:pt x="76" y="144"/>
                  <a:pt x="79" y="145"/>
                  <a:pt x="83" y="145"/>
                </a:cubicBezTo>
                <a:cubicBezTo>
                  <a:pt x="87" y="145"/>
                  <a:pt x="90" y="144"/>
                  <a:pt x="92" y="141"/>
                </a:cubicBezTo>
                <a:cubicBezTo>
                  <a:pt x="95" y="138"/>
                  <a:pt x="96" y="135"/>
                  <a:pt x="96" y="131"/>
                </a:cubicBezTo>
                <a:cubicBezTo>
                  <a:pt x="96" y="102"/>
                  <a:pt x="96" y="102"/>
                  <a:pt x="96" y="102"/>
                </a:cubicBezTo>
                <a:cubicBezTo>
                  <a:pt x="106" y="102"/>
                  <a:pt x="106" y="102"/>
                  <a:pt x="106" y="102"/>
                </a:cubicBezTo>
                <a:cubicBezTo>
                  <a:pt x="110" y="102"/>
                  <a:pt x="114" y="100"/>
                  <a:pt x="116" y="98"/>
                </a:cubicBezTo>
                <a:cubicBezTo>
                  <a:pt x="119" y="95"/>
                  <a:pt x="120" y="91"/>
                  <a:pt x="120" y="87"/>
                </a:cubicBezTo>
                <a:cubicBezTo>
                  <a:pt x="120" y="0"/>
                  <a:pt x="120" y="0"/>
                  <a:pt x="120" y="0"/>
                </a:cubicBezTo>
                <a:cubicBezTo>
                  <a:pt x="0" y="0"/>
                  <a:pt x="0" y="0"/>
                  <a:pt x="0" y="0"/>
                </a:cubicBezTo>
                <a:lnTo>
                  <a:pt x="0" y="87"/>
                </a:lnTo>
                <a:close/>
                <a:moveTo>
                  <a:pt x="0" y="87"/>
                </a:moveTo>
                <a:cubicBezTo>
                  <a:pt x="0" y="87"/>
                  <a:pt x="0" y="87"/>
                  <a:pt x="0" y="8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27" name="Freeform 369"/>
          <p:cNvSpPr>
            <a:spLocks noEditPoints="1"/>
          </p:cNvSpPr>
          <p:nvPr/>
        </p:nvSpPr>
        <p:spPr bwMode="auto">
          <a:xfrm>
            <a:off x="2149477" y="2195513"/>
            <a:ext cx="119063" cy="66675"/>
          </a:xfrm>
          <a:custGeom>
            <a:avLst/>
            <a:gdLst>
              <a:gd name="T0" fmla="*/ 90 w 121"/>
              <a:gd name="T1" fmla="*/ 20 h 68"/>
              <a:gd name="T2" fmla="*/ 99 w 121"/>
              <a:gd name="T3" fmla="*/ 3 h 68"/>
              <a:gd name="T4" fmla="*/ 99 w 121"/>
              <a:gd name="T5" fmla="*/ 0 h 68"/>
              <a:gd name="T6" fmla="*/ 96 w 121"/>
              <a:gd name="T7" fmla="*/ 1 h 68"/>
              <a:gd name="T8" fmla="*/ 87 w 121"/>
              <a:gd name="T9" fmla="*/ 18 h 68"/>
              <a:gd name="T10" fmla="*/ 60 w 121"/>
              <a:gd name="T11" fmla="*/ 13 h 68"/>
              <a:gd name="T12" fmla="*/ 34 w 121"/>
              <a:gd name="T13" fmla="*/ 18 h 68"/>
              <a:gd name="T14" fmla="*/ 25 w 121"/>
              <a:gd name="T15" fmla="*/ 1 h 68"/>
              <a:gd name="T16" fmla="*/ 22 w 121"/>
              <a:gd name="T17" fmla="*/ 0 h 68"/>
              <a:gd name="T18" fmla="*/ 21 w 121"/>
              <a:gd name="T19" fmla="*/ 3 h 68"/>
              <a:gd name="T20" fmla="*/ 31 w 121"/>
              <a:gd name="T21" fmla="*/ 20 h 68"/>
              <a:gd name="T22" fmla="*/ 8 w 121"/>
              <a:gd name="T23" fmla="*/ 40 h 68"/>
              <a:gd name="T24" fmla="*/ 0 w 121"/>
              <a:gd name="T25" fmla="*/ 68 h 68"/>
              <a:gd name="T26" fmla="*/ 121 w 121"/>
              <a:gd name="T27" fmla="*/ 68 h 68"/>
              <a:gd name="T28" fmla="*/ 113 w 121"/>
              <a:gd name="T29" fmla="*/ 40 h 68"/>
              <a:gd name="T30" fmla="*/ 90 w 121"/>
              <a:gd name="T31" fmla="*/ 20 h 68"/>
              <a:gd name="T32" fmla="*/ 36 w 121"/>
              <a:gd name="T33" fmla="*/ 45 h 68"/>
              <a:gd name="T34" fmla="*/ 33 w 121"/>
              <a:gd name="T35" fmla="*/ 47 h 68"/>
              <a:gd name="T36" fmla="*/ 29 w 121"/>
              <a:gd name="T37" fmla="*/ 45 h 68"/>
              <a:gd name="T38" fmla="*/ 28 w 121"/>
              <a:gd name="T39" fmla="*/ 41 h 68"/>
              <a:gd name="T40" fmla="*/ 29 w 121"/>
              <a:gd name="T41" fmla="*/ 38 h 68"/>
              <a:gd name="T42" fmla="*/ 33 w 121"/>
              <a:gd name="T43" fmla="*/ 36 h 68"/>
              <a:gd name="T44" fmla="*/ 36 w 121"/>
              <a:gd name="T45" fmla="*/ 38 h 68"/>
              <a:gd name="T46" fmla="*/ 38 w 121"/>
              <a:gd name="T47" fmla="*/ 41 h 68"/>
              <a:gd name="T48" fmla="*/ 36 w 121"/>
              <a:gd name="T49" fmla="*/ 45 h 68"/>
              <a:gd name="T50" fmla="*/ 92 w 121"/>
              <a:gd name="T51" fmla="*/ 45 h 68"/>
              <a:gd name="T52" fmla="*/ 88 w 121"/>
              <a:gd name="T53" fmla="*/ 47 h 68"/>
              <a:gd name="T54" fmla="*/ 84 w 121"/>
              <a:gd name="T55" fmla="*/ 45 h 68"/>
              <a:gd name="T56" fmla="*/ 83 w 121"/>
              <a:gd name="T57" fmla="*/ 41 h 68"/>
              <a:gd name="T58" fmla="*/ 84 w 121"/>
              <a:gd name="T59" fmla="*/ 38 h 68"/>
              <a:gd name="T60" fmla="*/ 88 w 121"/>
              <a:gd name="T61" fmla="*/ 36 h 68"/>
              <a:gd name="T62" fmla="*/ 92 w 121"/>
              <a:gd name="T63" fmla="*/ 38 h 68"/>
              <a:gd name="T64" fmla="*/ 93 w 121"/>
              <a:gd name="T65" fmla="*/ 41 h 68"/>
              <a:gd name="T66" fmla="*/ 92 w 121"/>
              <a:gd name="T67" fmla="*/ 45 h 68"/>
              <a:gd name="T68" fmla="*/ 92 w 121"/>
              <a:gd name="T69" fmla="*/ 45 h 68"/>
              <a:gd name="T70" fmla="*/ 92 w 121"/>
              <a:gd name="T71" fmla="*/ 4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68">
                <a:moveTo>
                  <a:pt x="90" y="20"/>
                </a:moveTo>
                <a:cubicBezTo>
                  <a:pt x="99" y="3"/>
                  <a:pt x="99" y="3"/>
                  <a:pt x="99" y="3"/>
                </a:cubicBezTo>
                <a:cubicBezTo>
                  <a:pt x="100" y="2"/>
                  <a:pt x="100" y="1"/>
                  <a:pt x="99" y="0"/>
                </a:cubicBezTo>
                <a:cubicBezTo>
                  <a:pt x="98" y="0"/>
                  <a:pt x="97" y="0"/>
                  <a:pt x="96" y="1"/>
                </a:cubicBezTo>
                <a:cubicBezTo>
                  <a:pt x="87" y="18"/>
                  <a:pt x="87" y="18"/>
                  <a:pt x="87" y="18"/>
                </a:cubicBezTo>
                <a:cubicBezTo>
                  <a:pt x="78" y="15"/>
                  <a:pt x="70" y="13"/>
                  <a:pt x="60" y="13"/>
                </a:cubicBezTo>
                <a:cubicBezTo>
                  <a:pt x="51" y="13"/>
                  <a:pt x="42" y="15"/>
                  <a:pt x="34" y="18"/>
                </a:cubicBezTo>
                <a:cubicBezTo>
                  <a:pt x="25" y="1"/>
                  <a:pt x="25" y="1"/>
                  <a:pt x="25" y="1"/>
                </a:cubicBezTo>
                <a:cubicBezTo>
                  <a:pt x="24" y="0"/>
                  <a:pt x="23" y="0"/>
                  <a:pt x="22" y="0"/>
                </a:cubicBezTo>
                <a:cubicBezTo>
                  <a:pt x="21" y="1"/>
                  <a:pt x="21" y="2"/>
                  <a:pt x="21" y="3"/>
                </a:cubicBezTo>
                <a:cubicBezTo>
                  <a:pt x="31" y="20"/>
                  <a:pt x="31" y="20"/>
                  <a:pt x="31" y="20"/>
                </a:cubicBezTo>
                <a:cubicBezTo>
                  <a:pt x="21" y="25"/>
                  <a:pt x="14" y="32"/>
                  <a:pt x="8" y="40"/>
                </a:cubicBezTo>
                <a:cubicBezTo>
                  <a:pt x="3" y="49"/>
                  <a:pt x="0" y="58"/>
                  <a:pt x="0" y="68"/>
                </a:cubicBezTo>
                <a:cubicBezTo>
                  <a:pt x="121" y="68"/>
                  <a:pt x="121" y="68"/>
                  <a:pt x="121" y="68"/>
                </a:cubicBezTo>
                <a:cubicBezTo>
                  <a:pt x="121" y="58"/>
                  <a:pt x="118" y="49"/>
                  <a:pt x="113" y="40"/>
                </a:cubicBezTo>
                <a:cubicBezTo>
                  <a:pt x="107" y="32"/>
                  <a:pt x="99" y="25"/>
                  <a:pt x="90" y="20"/>
                </a:cubicBezTo>
                <a:close/>
                <a:moveTo>
                  <a:pt x="36" y="45"/>
                </a:moveTo>
                <a:cubicBezTo>
                  <a:pt x="35" y="46"/>
                  <a:pt x="34" y="47"/>
                  <a:pt x="33" y="47"/>
                </a:cubicBezTo>
                <a:cubicBezTo>
                  <a:pt x="31" y="47"/>
                  <a:pt x="30" y="46"/>
                  <a:pt x="29" y="45"/>
                </a:cubicBezTo>
                <a:cubicBezTo>
                  <a:pt x="28" y="44"/>
                  <a:pt x="28" y="43"/>
                  <a:pt x="28" y="41"/>
                </a:cubicBezTo>
                <a:cubicBezTo>
                  <a:pt x="28" y="40"/>
                  <a:pt x="28" y="39"/>
                  <a:pt x="29" y="38"/>
                </a:cubicBezTo>
                <a:cubicBezTo>
                  <a:pt x="30" y="37"/>
                  <a:pt x="31" y="36"/>
                  <a:pt x="33" y="36"/>
                </a:cubicBezTo>
                <a:cubicBezTo>
                  <a:pt x="34" y="36"/>
                  <a:pt x="35" y="37"/>
                  <a:pt x="36" y="38"/>
                </a:cubicBezTo>
                <a:cubicBezTo>
                  <a:pt x="37" y="39"/>
                  <a:pt x="38" y="40"/>
                  <a:pt x="38" y="41"/>
                </a:cubicBezTo>
                <a:cubicBezTo>
                  <a:pt x="38" y="43"/>
                  <a:pt x="37" y="44"/>
                  <a:pt x="36" y="45"/>
                </a:cubicBezTo>
                <a:close/>
                <a:moveTo>
                  <a:pt x="92" y="45"/>
                </a:moveTo>
                <a:cubicBezTo>
                  <a:pt x="91" y="46"/>
                  <a:pt x="89" y="47"/>
                  <a:pt x="88" y="47"/>
                </a:cubicBezTo>
                <a:cubicBezTo>
                  <a:pt x="87" y="47"/>
                  <a:pt x="85" y="46"/>
                  <a:pt x="84" y="45"/>
                </a:cubicBezTo>
                <a:cubicBezTo>
                  <a:pt x="83" y="44"/>
                  <a:pt x="83" y="43"/>
                  <a:pt x="83" y="41"/>
                </a:cubicBezTo>
                <a:cubicBezTo>
                  <a:pt x="83" y="40"/>
                  <a:pt x="83" y="39"/>
                  <a:pt x="84" y="38"/>
                </a:cubicBezTo>
                <a:cubicBezTo>
                  <a:pt x="85" y="37"/>
                  <a:pt x="87" y="36"/>
                  <a:pt x="88" y="36"/>
                </a:cubicBezTo>
                <a:cubicBezTo>
                  <a:pt x="89" y="36"/>
                  <a:pt x="91" y="37"/>
                  <a:pt x="92" y="38"/>
                </a:cubicBezTo>
                <a:cubicBezTo>
                  <a:pt x="93" y="39"/>
                  <a:pt x="93" y="40"/>
                  <a:pt x="93" y="41"/>
                </a:cubicBezTo>
                <a:cubicBezTo>
                  <a:pt x="93" y="43"/>
                  <a:pt x="93" y="44"/>
                  <a:pt x="92" y="45"/>
                </a:cubicBezTo>
                <a:close/>
                <a:moveTo>
                  <a:pt x="92" y="45"/>
                </a:moveTo>
                <a:cubicBezTo>
                  <a:pt x="92" y="45"/>
                  <a:pt x="92" y="45"/>
                  <a:pt x="92" y="4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28" name="Freeform 370"/>
          <p:cNvSpPr>
            <a:spLocks noEditPoints="1"/>
          </p:cNvSpPr>
          <p:nvPr/>
        </p:nvSpPr>
        <p:spPr bwMode="auto">
          <a:xfrm>
            <a:off x="2273301" y="2265364"/>
            <a:ext cx="26988" cy="82550"/>
          </a:xfrm>
          <a:custGeom>
            <a:avLst/>
            <a:gdLst>
              <a:gd name="T0" fmla="*/ 23 w 27"/>
              <a:gd name="T1" fmla="*/ 4 h 83"/>
              <a:gd name="T2" fmla="*/ 13 w 27"/>
              <a:gd name="T3" fmla="*/ 0 h 83"/>
              <a:gd name="T4" fmla="*/ 4 w 27"/>
              <a:gd name="T5" fmla="*/ 4 h 83"/>
              <a:gd name="T6" fmla="*/ 0 w 27"/>
              <a:gd name="T7" fmla="*/ 13 h 83"/>
              <a:gd name="T8" fmla="*/ 0 w 27"/>
              <a:gd name="T9" fmla="*/ 69 h 83"/>
              <a:gd name="T10" fmla="*/ 4 w 27"/>
              <a:gd name="T11" fmla="*/ 79 h 83"/>
              <a:gd name="T12" fmla="*/ 13 w 27"/>
              <a:gd name="T13" fmla="*/ 83 h 83"/>
              <a:gd name="T14" fmla="*/ 23 w 27"/>
              <a:gd name="T15" fmla="*/ 79 h 83"/>
              <a:gd name="T16" fmla="*/ 27 w 27"/>
              <a:gd name="T17" fmla="*/ 69 h 83"/>
              <a:gd name="T18" fmla="*/ 27 w 27"/>
              <a:gd name="T19" fmla="*/ 13 h 83"/>
              <a:gd name="T20" fmla="*/ 23 w 27"/>
              <a:gd name="T21" fmla="*/ 4 h 83"/>
              <a:gd name="T22" fmla="*/ 23 w 27"/>
              <a:gd name="T23" fmla="*/ 4 h 83"/>
              <a:gd name="T24" fmla="*/ 23 w 27"/>
              <a:gd name="T25"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83">
                <a:moveTo>
                  <a:pt x="23" y="4"/>
                </a:moveTo>
                <a:cubicBezTo>
                  <a:pt x="20" y="1"/>
                  <a:pt x="17" y="0"/>
                  <a:pt x="13" y="0"/>
                </a:cubicBezTo>
                <a:cubicBezTo>
                  <a:pt x="9" y="0"/>
                  <a:pt x="6" y="1"/>
                  <a:pt x="4" y="4"/>
                </a:cubicBezTo>
                <a:cubicBezTo>
                  <a:pt x="1" y="6"/>
                  <a:pt x="0" y="9"/>
                  <a:pt x="0" y="13"/>
                </a:cubicBezTo>
                <a:cubicBezTo>
                  <a:pt x="0" y="69"/>
                  <a:pt x="0" y="69"/>
                  <a:pt x="0" y="69"/>
                </a:cubicBezTo>
                <a:cubicBezTo>
                  <a:pt x="0" y="73"/>
                  <a:pt x="1" y="76"/>
                  <a:pt x="4" y="79"/>
                </a:cubicBezTo>
                <a:cubicBezTo>
                  <a:pt x="6" y="81"/>
                  <a:pt x="9" y="83"/>
                  <a:pt x="13" y="83"/>
                </a:cubicBezTo>
                <a:cubicBezTo>
                  <a:pt x="17" y="83"/>
                  <a:pt x="20" y="81"/>
                  <a:pt x="23" y="79"/>
                </a:cubicBezTo>
                <a:cubicBezTo>
                  <a:pt x="25" y="76"/>
                  <a:pt x="27" y="73"/>
                  <a:pt x="27" y="69"/>
                </a:cubicBezTo>
                <a:cubicBezTo>
                  <a:pt x="27" y="13"/>
                  <a:pt x="27" y="13"/>
                  <a:pt x="27" y="13"/>
                </a:cubicBezTo>
                <a:cubicBezTo>
                  <a:pt x="27" y="9"/>
                  <a:pt x="25" y="6"/>
                  <a:pt x="23" y="4"/>
                </a:cubicBezTo>
                <a:close/>
                <a:moveTo>
                  <a:pt x="23" y="4"/>
                </a:moveTo>
                <a:cubicBezTo>
                  <a:pt x="23" y="4"/>
                  <a:pt x="23" y="4"/>
                  <a:pt x="23" y="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29" name="Freeform 371"/>
          <p:cNvSpPr>
            <a:spLocks noEditPoints="1"/>
          </p:cNvSpPr>
          <p:nvPr/>
        </p:nvSpPr>
        <p:spPr bwMode="auto">
          <a:xfrm>
            <a:off x="3548064" y="1903413"/>
            <a:ext cx="182563" cy="211138"/>
          </a:xfrm>
          <a:custGeom>
            <a:avLst/>
            <a:gdLst>
              <a:gd name="T0" fmla="*/ 185 w 186"/>
              <a:gd name="T1" fmla="*/ 13 h 216"/>
              <a:gd name="T2" fmla="*/ 182 w 186"/>
              <a:gd name="T3" fmla="*/ 12 h 216"/>
              <a:gd name="T4" fmla="*/ 181 w 186"/>
              <a:gd name="T5" fmla="*/ 12 h 216"/>
              <a:gd name="T6" fmla="*/ 122 w 186"/>
              <a:gd name="T7" fmla="*/ 25 h 216"/>
              <a:gd name="T8" fmla="*/ 120 w 186"/>
              <a:gd name="T9" fmla="*/ 27 h 216"/>
              <a:gd name="T10" fmla="*/ 119 w 186"/>
              <a:gd name="T11" fmla="*/ 29 h 216"/>
              <a:gd name="T12" fmla="*/ 79 w 186"/>
              <a:gd name="T13" fmla="*/ 29 h 216"/>
              <a:gd name="T14" fmla="*/ 80 w 186"/>
              <a:gd name="T15" fmla="*/ 21 h 216"/>
              <a:gd name="T16" fmla="*/ 74 w 186"/>
              <a:gd name="T17" fmla="*/ 6 h 216"/>
              <a:gd name="T18" fmla="*/ 59 w 186"/>
              <a:gd name="T19" fmla="*/ 0 h 216"/>
              <a:gd name="T20" fmla="*/ 44 w 186"/>
              <a:gd name="T21" fmla="*/ 6 h 216"/>
              <a:gd name="T22" fmla="*/ 38 w 186"/>
              <a:gd name="T23" fmla="*/ 21 h 216"/>
              <a:gd name="T24" fmla="*/ 41 w 186"/>
              <a:gd name="T25" fmla="*/ 32 h 216"/>
              <a:gd name="T26" fmla="*/ 27 w 186"/>
              <a:gd name="T27" fmla="*/ 39 h 216"/>
              <a:gd name="T28" fmla="*/ 16 w 186"/>
              <a:gd name="T29" fmla="*/ 48 h 216"/>
              <a:gd name="T30" fmla="*/ 8 w 186"/>
              <a:gd name="T31" fmla="*/ 57 h 216"/>
              <a:gd name="T32" fmla="*/ 3 w 186"/>
              <a:gd name="T33" fmla="*/ 64 h 216"/>
              <a:gd name="T34" fmla="*/ 1 w 186"/>
              <a:gd name="T35" fmla="*/ 68 h 216"/>
              <a:gd name="T36" fmla="*/ 0 w 186"/>
              <a:gd name="T37" fmla="*/ 74 h 216"/>
              <a:gd name="T38" fmla="*/ 5 w 186"/>
              <a:gd name="T39" fmla="*/ 79 h 216"/>
              <a:gd name="T40" fmla="*/ 8 w 186"/>
              <a:gd name="T41" fmla="*/ 80 h 216"/>
              <a:gd name="T42" fmla="*/ 16 w 186"/>
              <a:gd name="T43" fmla="*/ 76 h 216"/>
              <a:gd name="T44" fmla="*/ 18 w 186"/>
              <a:gd name="T45" fmla="*/ 72 h 216"/>
              <a:gd name="T46" fmla="*/ 23 w 186"/>
              <a:gd name="T47" fmla="*/ 65 h 216"/>
              <a:gd name="T48" fmla="*/ 32 w 186"/>
              <a:gd name="T49" fmla="*/ 56 h 216"/>
              <a:gd name="T50" fmla="*/ 44 w 186"/>
              <a:gd name="T51" fmla="*/ 49 h 216"/>
              <a:gd name="T52" fmla="*/ 59 w 186"/>
              <a:gd name="T53" fmla="*/ 46 h 216"/>
              <a:gd name="T54" fmla="*/ 64 w 186"/>
              <a:gd name="T55" fmla="*/ 46 h 216"/>
              <a:gd name="T56" fmla="*/ 64 w 186"/>
              <a:gd name="T57" fmla="*/ 61 h 216"/>
              <a:gd name="T58" fmla="*/ 42 w 186"/>
              <a:gd name="T59" fmla="*/ 76 h 216"/>
              <a:gd name="T60" fmla="*/ 34 w 186"/>
              <a:gd name="T61" fmla="*/ 101 h 216"/>
              <a:gd name="T62" fmla="*/ 34 w 186"/>
              <a:gd name="T63" fmla="*/ 207 h 216"/>
              <a:gd name="T64" fmla="*/ 36 w 186"/>
              <a:gd name="T65" fmla="*/ 213 h 216"/>
              <a:gd name="T66" fmla="*/ 42 w 186"/>
              <a:gd name="T67" fmla="*/ 216 h 216"/>
              <a:gd name="T68" fmla="*/ 110 w 186"/>
              <a:gd name="T69" fmla="*/ 216 h 216"/>
              <a:gd name="T70" fmla="*/ 116 w 186"/>
              <a:gd name="T71" fmla="*/ 213 h 216"/>
              <a:gd name="T72" fmla="*/ 119 w 186"/>
              <a:gd name="T73" fmla="*/ 207 h 216"/>
              <a:gd name="T74" fmla="*/ 119 w 186"/>
              <a:gd name="T75" fmla="*/ 101 h 216"/>
              <a:gd name="T76" fmla="*/ 109 w 186"/>
              <a:gd name="T77" fmla="*/ 74 h 216"/>
              <a:gd name="T78" fmla="*/ 85 w 186"/>
              <a:gd name="T79" fmla="*/ 60 h 216"/>
              <a:gd name="T80" fmla="*/ 85 w 186"/>
              <a:gd name="T81" fmla="*/ 46 h 216"/>
              <a:gd name="T82" fmla="*/ 119 w 186"/>
              <a:gd name="T83" fmla="*/ 46 h 216"/>
              <a:gd name="T84" fmla="*/ 120 w 186"/>
              <a:gd name="T85" fmla="*/ 49 h 216"/>
              <a:gd name="T86" fmla="*/ 122 w 186"/>
              <a:gd name="T87" fmla="*/ 50 h 216"/>
              <a:gd name="T88" fmla="*/ 181 w 186"/>
              <a:gd name="T89" fmla="*/ 63 h 216"/>
              <a:gd name="T90" fmla="*/ 182 w 186"/>
              <a:gd name="T91" fmla="*/ 63 h 216"/>
              <a:gd name="T92" fmla="*/ 185 w 186"/>
              <a:gd name="T93" fmla="*/ 62 h 216"/>
              <a:gd name="T94" fmla="*/ 186 w 186"/>
              <a:gd name="T95" fmla="*/ 59 h 216"/>
              <a:gd name="T96" fmla="*/ 186 w 186"/>
              <a:gd name="T97" fmla="*/ 17 h 216"/>
              <a:gd name="T98" fmla="*/ 185 w 186"/>
              <a:gd name="T99" fmla="*/ 13 h 216"/>
              <a:gd name="T100" fmla="*/ 65 w 186"/>
              <a:gd name="T101" fmla="*/ 27 h 216"/>
              <a:gd name="T102" fmla="*/ 59 w 186"/>
              <a:gd name="T103" fmla="*/ 29 h 216"/>
              <a:gd name="T104" fmla="*/ 53 w 186"/>
              <a:gd name="T105" fmla="*/ 27 h 216"/>
              <a:gd name="T106" fmla="*/ 51 w 186"/>
              <a:gd name="T107" fmla="*/ 21 h 216"/>
              <a:gd name="T108" fmla="*/ 53 w 186"/>
              <a:gd name="T109" fmla="*/ 15 h 216"/>
              <a:gd name="T110" fmla="*/ 59 w 186"/>
              <a:gd name="T111" fmla="*/ 12 h 216"/>
              <a:gd name="T112" fmla="*/ 65 w 186"/>
              <a:gd name="T113" fmla="*/ 15 h 216"/>
              <a:gd name="T114" fmla="*/ 68 w 186"/>
              <a:gd name="T115" fmla="*/ 21 h 216"/>
              <a:gd name="T116" fmla="*/ 65 w 186"/>
              <a:gd name="T117" fmla="*/ 27 h 216"/>
              <a:gd name="T118" fmla="*/ 65 w 186"/>
              <a:gd name="T119" fmla="*/ 27 h 216"/>
              <a:gd name="T120" fmla="*/ 65 w 186"/>
              <a:gd name="T121" fmla="*/ 2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216">
                <a:moveTo>
                  <a:pt x="185" y="13"/>
                </a:moveTo>
                <a:cubicBezTo>
                  <a:pt x="184" y="13"/>
                  <a:pt x="183" y="12"/>
                  <a:pt x="182" y="12"/>
                </a:cubicBezTo>
                <a:cubicBezTo>
                  <a:pt x="182" y="12"/>
                  <a:pt x="182" y="12"/>
                  <a:pt x="181" y="12"/>
                </a:cubicBezTo>
                <a:cubicBezTo>
                  <a:pt x="122" y="25"/>
                  <a:pt x="122" y="25"/>
                  <a:pt x="122" y="25"/>
                </a:cubicBezTo>
                <a:cubicBezTo>
                  <a:pt x="121" y="25"/>
                  <a:pt x="120" y="26"/>
                  <a:pt x="120" y="27"/>
                </a:cubicBezTo>
                <a:cubicBezTo>
                  <a:pt x="119" y="27"/>
                  <a:pt x="119" y="28"/>
                  <a:pt x="119" y="29"/>
                </a:cubicBezTo>
                <a:cubicBezTo>
                  <a:pt x="79" y="29"/>
                  <a:pt x="79" y="29"/>
                  <a:pt x="79" y="29"/>
                </a:cubicBezTo>
                <a:cubicBezTo>
                  <a:pt x="80" y="27"/>
                  <a:pt x="80" y="24"/>
                  <a:pt x="80" y="21"/>
                </a:cubicBezTo>
                <a:cubicBezTo>
                  <a:pt x="80" y="15"/>
                  <a:pt x="78" y="10"/>
                  <a:pt x="74" y="6"/>
                </a:cubicBezTo>
                <a:cubicBezTo>
                  <a:pt x="70" y="2"/>
                  <a:pt x="65" y="0"/>
                  <a:pt x="59" y="0"/>
                </a:cubicBezTo>
                <a:cubicBezTo>
                  <a:pt x="53" y="0"/>
                  <a:pt x="48" y="2"/>
                  <a:pt x="44" y="6"/>
                </a:cubicBezTo>
                <a:cubicBezTo>
                  <a:pt x="40" y="10"/>
                  <a:pt x="38" y="15"/>
                  <a:pt x="38" y="21"/>
                </a:cubicBezTo>
                <a:cubicBezTo>
                  <a:pt x="38" y="25"/>
                  <a:pt x="39" y="28"/>
                  <a:pt x="41" y="32"/>
                </a:cubicBezTo>
                <a:cubicBezTo>
                  <a:pt x="36" y="34"/>
                  <a:pt x="32" y="36"/>
                  <a:pt x="27" y="39"/>
                </a:cubicBezTo>
                <a:cubicBezTo>
                  <a:pt x="22" y="42"/>
                  <a:pt x="19" y="45"/>
                  <a:pt x="16" y="48"/>
                </a:cubicBezTo>
                <a:cubicBezTo>
                  <a:pt x="13" y="51"/>
                  <a:pt x="10" y="54"/>
                  <a:pt x="8" y="57"/>
                </a:cubicBezTo>
                <a:cubicBezTo>
                  <a:pt x="5" y="61"/>
                  <a:pt x="4" y="63"/>
                  <a:pt x="3" y="64"/>
                </a:cubicBezTo>
                <a:cubicBezTo>
                  <a:pt x="2" y="66"/>
                  <a:pt x="1" y="67"/>
                  <a:pt x="1" y="68"/>
                </a:cubicBezTo>
                <a:cubicBezTo>
                  <a:pt x="0" y="70"/>
                  <a:pt x="0" y="72"/>
                  <a:pt x="0" y="74"/>
                </a:cubicBezTo>
                <a:cubicBezTo>
                  <a:pt x="1" y="77"/>
                  <a:pt x="3" y="78"/>
                  <a:pt x="5" y="79"/>
                </a:cubicBezTo>
                <a:cubicBezTo>
                  <a:pt x="6" y="80"/>
                  <a:pt x="7" y="80"/>
                  <a:pt x="8" y="80"/>
                </a:cubicBezTo>
                <a:cubicBezTo>
                  <a:pt x="12" y="80"/>
                  <a:pt x="15" y="79"/>
                  <a:pt x="16" y="76"/>
                </a:cubicBezTo>
                <a:cubicBezTo>
                  <a:pt x="16" y="75"/>
                  <a:pt x="17" y="74"/>
                  <a:pt x="18" y="72"/>
                </a:cubicBezTo>
                <a:cubicBezTo>
                  <a:pt x="19" y="71"/>
                  <a:pt x="21" y="68"/>
                  <a:pt x="23" y="65"/>
                </a:cubicBezTo>
                <a:cubicBezTo>
                  <a:pt x="26" y="62"/>
                  <a:pt x="29" y="59"/>
                  <a:pt x="32" y="56"/>
                </a:cubicBezTo>
                <a:cubicBezTo>
                  <a:pt x="35" y="54"/>
                  <a:pt x="39" y="51"/>
                  <a:pt x="44" y="49"/>
                </a:cubicBezTo>
                <a:cubicBezTo>
                  <a:pt x="49" y="47"/>
                  <a:pt x="54" y="46"/>
                  <a:pt x="59" y="46"/>
                </a:cubicBezTo>
                <a:cubicBezTo>
                  <a:pt x="64" y="46"/>
                  <a:pt x="64" y="46"/>
                  <a:pt x="64" y="46"/>
                </a:cubicBezTo>
                <a:cubicBezTo>
                  <a:pt x="64" y="61"/>
                  <a:pt x="64" y="61"/>
                  <a:pt x="64" y="61"/>
                </a:cubicBezTo>
                <a:cubicBezTo>
                  <a:pt x="55" y="64"/>
                  <a:pt x="48" y="69"/>
                  <a:pt x="42" y="76"/>
                </a:cubicBezTo>
                <a:cubicBezTo>
                  <a:pt x="37" y="84"/>
                  <a:pt x="34" y="92"/>
                  <a:pt x="34" y="101"/>
                </a:cubicBezTo>
                <a:cubicBezTo>
                  <a:pt x="34" y="207"/>
                  <a:pt x="34" y="207"/>
                  <a:pt x="34" y="207"/>
                </a:cubicBezTo>
                <a:cubicBezTo>
                  <a:pt x="34" y="210"/>
                  <a:pt x="35" y="212"/>
                  <a:pt x="36" y="213"/>
                </a:cubicBezTo>
                <a:cubicBezTo>
                  <a:pt x="38" y="215"/>
                  <a:pt x="40" y="216"/>
                  <a:pt x="42" y="216"/>
                </a:cubicBezTo>
                <a:cubicBezTo>
                  <a:pt x="110" y="216"/>
                  <a:pt x="110" y="216"/>
                  <a:pt x="110" y="216"/>
                </a:cubicBezTo>
                <a:cubicBezTo>
                  <a:pt x="112" y="216"/>
                  <a:pt x="114" y="215"/>
                  <a:pt x="116" y="213"/>
                </a:cubicBezTo>
                <a:cubicBezTo>
                  <a:pt x="118" y="212"/>
                  <a:pt x="119" y="210"/>
                  <a:pt x="119" y="207"/>
                </a:cubicBezTo>
                <a:cubicBezTo>
                  <a:pt x="119" y="101"/>
                  <a:pt x="119" y="101"/>
                  <a:pt x="119" y="101"/>
                </a:cubicBezTo>
                <a:cubicBezTo>
                  <a:pt x="119" y="91"/>
                  <a:pt x="115" y="82"/>
                  <a:pt x="109" y="74"/>
                </a:cubicBezTo>
                <a:cubicBezTo>
                  <a:pt x="103" y="67"/>
                  <a:pt x="95" y="62"/>
                  <a:pt x="85" y="60"/>
                </a:cubicBezTo>
                <a:cubicBezTo>
                  <a:pt x="85" y="46"/>
                  <a:pt x="85" y="46"/>
                  <a:pt x="85" y="46"/>
                </a:cubicBezTo>
                <a:cubicBezTo>
                  <a:pt x="119" y="46"/>
                  <a:pt x="119" y="46"/>
                  <a:pt x="119" y="46"/>
                </a:cubicBezTo>
                <a:cubicBezTo>
                  <a:pt x="119" y="47"/>
                  <a:pt x="119" y="48"/>
                  <a:pt x="120" y="49"/>
                </a:cubicBezTo>
                <a:cubicBezTo>
                  <a:pt x="120" y="50"/>
                  <a:pt x="121" y="50"/>
                  <a:pt x="122" y="50"/>
                </a:cubicBezTo>
                <a:cubicBezTo>
                  <a:pt x="181" y="63"/>
                  <a:pt x="181" y="63"/>
                  <a:pt x="181" y="63"/>
                </a:cubicBezTo>
                <a:cubicBezTo>
                  <a:pt x="182" y="63"/>
                  <a:pt x="182" y="63"/>
                  <a:pt x="182" y="63"/>
                </a:cubicBezTo>
                <a:cubicBezTo>
                  <a:pt x="183" y="63"/>
                  <a:pt x="184" y="63"/>
                  <a:pt x="185" y="62"/>
                </a:cubicBezTo>
                <a:cubicBezTo>
                  <a:pt x="186" y="61"/>
                  <a:pt x="186" y="60"/>
                  <a:pt x="186" y="59"/>
                </a:cubicBezTo>
                <a:cubicBezTo>
                  <a:pt x="186" y="17"/>
                  <a:pt x="186" y="17"/>
                  <a:pt x="186" y="17"/>
                </a:cubicBezTo>
                <a:cubicBezTo>
                  <a:pt x="186" y="15"/>
                  <a:pt x="186" y="14"/>
                  <a:pt x="185" y="13"/>
                </a:cubicBezTo>
                <a:close/>
                <a:moveTo>
                  <a:pt x="65" y="27"/>
                </a:moveTo>
                <a:cubicBezTo>
                  <a:pt x="64" y="28"/>
                  <a:pt x="62" y="29"/>
                  <a:pt x="59" y="29"/>
                </a:cubicBezTo>
                <a:cubicBezTo>
                  <a:pt x="57" y="29"/>
                  <a:pt x="55" y="28"/>
                  <a:pt x="53" y="27"/>
                </a:cubicBezTo>
                <a:cubicBezTo>
                  <a:pt x="52" y="25"/>
                  <a:pt x="51" y="23"/>
                  <a:pt x="51" y="21"/>
                </a:cubicBezTo>
                <a:cubicBezTo>
                  <a:pt x="51" y="19"/>
                  <a:pt x="52" y="17"/>
                  <a:pt x="53" y="15"/>
                </a:cubicBezTo>
                <a:cubicBezTo>
                  <a:pt x="55" y="13"/>
                  <a:pt x="57" y="12"/>
                  <a:pt x="59" y="12"/>
                </a:cubicBezTo>
                <a:cubicBezTo>
                  <a:pt x="62" y="12"/>
                  <a:pt x="64" y="13"/>
                  <a:pt x="65" y="15"/>
                </a:cubicBezTo>
                <a:cubicBezTo>
                  <a:pt x="67" y="17"/>
                  <a:pt x="68" y="19"/>
                  <a:pt x="68" y="21"/>
                </a:cubicBezTo>
                <a:cubicBezTo>
                  <a:pt x="68" y="23"/>
                  <a:pt x="67" y="25"/>
                  <a:pt x="65" y="27"/>
                </a:cubicBezTo>
                <a:close/>
                <a:moveTo>
                  <a:pt x="65" y="27"/>
                </a:moveTo>
                <a:cubicBezTo>
                  <a:pt x="65" y="27"/>
                  <a:pt x="65" y="27"/>
                  <a:pt x="65" y="2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30" name="Freeform 372"/>
          <p:cNvSpPr>
            <a:spLocks noEditPoints="1"/>
          </p:cNvSpPr>
          <p:nvPr/>
        </p:nvSpPr>
        <p:spPr bwMode="auto">
          <a:xfrm>
            <a:off x="5805489" y="2225676"/>
            <a:ext cx="187325" cy="133350"/>
          </a:xfrm>
          <a:custGeom>
            <a:avLst/>
            <a:gdLst>
              <a:gd name="T0" fmla="*/ 187 w 191"/>
              <a:gd name="T1" fmla="*/ 4 h 136"/>
              <a:gd name="T2" fmla="*/ 184 w 191"/>
              <a:gd name="T3" fmla="*/ 3 h 136"/>
              <a:gd name="T4" fmla="*/ 179 w 191"/>
              <a:gd name="T5" fmla="*/ 5 h 136"/>
              <a:gd name="T6" fmla="*/ 136 w 191"/>
              <a:gd name="T7" fmla="*/ 48 h 136"/>
              <a:gd name="T8" fmla="*/ 136 w 191"/>
              <a:gd name="T9" fmla="*/ 30 h 136"/>
              <a:gd name="T10" fmla="*/ 127 w 191"/>
              <a:gd name="T11" fmla="*/ 9 h 136"/>
              <a:gd name="T12" fmla="*/ 105 w 191"/>
              <a:gd name="T13" fmla="*/ 0 h 136"/>
              <a:gd name="T14" fmla="*/ 30 w 191"/>
              <a:gd name="T15" fmla="*/ 0 h 136"/>
              <a:gd name="T16" fmla="*/ 9 w 191"/>
              <a:gd name="T17" fmla="*/ 9 h 136"/>
              <a:gd name="T18" fmla="*/ 0 w 191"/>
              <a:gd name="T19" fmla="*/ 30 h 136"/>
              <a:gd name="T20" fmla="*/ 0 w 191"/>
              <a:gd name="T21" fmla="*/ 105 h 136"/>
              <a:gd name="T22" fmla="*/ 9 w 191"/>
              <a:gd name="T23" fmla="*/ 127 h 136"/>
              <a:gd name="T24" fmla="*/ 30 w 191"/>
              <a:gd name="T25" fmla="*/ 136 h 136"/>
              <a:gd name="T26" fmla="*/ 105 w 191"/>
              <a:gd name="T27" fmla="*/ 136 h 136"/>
              <a:gd name="T28" fmla="*/ 127 w 191"/>
              <a:gd name="T29" fmla="*/ 127 h 136"/>
              <a:gd name="T30" fmla="*/ 136 w 191"/>
              <a:gd name="T31" fmla="*/ 105 h 136"/>
              <a:gd name="T32" fmla="*/ 136 w 191"/>
              <a:gd name="T33" fmla="*/ 88 h 136"/>
              <a:gd name="T34" fmla="*/ 179 w 191"/>
              <a:gd name="T35" fmla="*/ 131 h 136"/>
              <a:gd name="T36" fmla="*/ 184 w 191"/>
              <a:gd name="T37" fmla="*/ 133 h 136"/>
              <a:gd name="T38" fmla="*/ 187 w 191"/>
              <a:gd name="T39" fmla="*/ 132 h 136"/>
              <a:gd name="T40" fmla="*/ 191 w 191"/>
              <a:gd name="T41" fmla="*/ 126 h 136"/>
              <a:gd name="T42" fmla="*/ 191 w 191"/>
              <a:gd name="T43" fmla="*/ 10 h 136"/>
              <a:gd name="T44" fmla="*/ 187 w 191"/>
              <a:gd name="T45" fmla="*/ 4 h 136"/>
              <a:gd name="T46" fmla="*/ 187 w 191"/>
              <a:gd name="T47" fmla="*/ 4 h 136"/>
              <a:gd name="T48" fmla="*/ 187 w 191"/>
              <a:gd name="T49" fmla="*/ 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 h="136">
                <a:moveTo>
                  <a:pt x="187" y="4"/>
                </a:moveTo>
                <a:cubicBezTo>
                  <a:pt x="186" y="3"/>
                  <a:pt x="185" y="3"/>
                  <a:pt x="184" y="3"/>
                </a:cubicBezTo>
                <a:cubicBezTo>
                  <a:pt x="182" y="3"/>
                  <a:pt x="180" y="4"/>
                  <a:pt x="179" y="5"/>
                </a:cubicBezTo>
                <a:cubicBezTo>
                  <a:pt x="136" y="48"/>
                  <a:pt x="136" y="48"/>
                  <a:pt x="136" y="48"/>
                </a:cubicBezTo>
                <a:cubicBezTo>
                  <a:pt x="136" y="30"/>
                  <a:pt x="136" y="30"/>
                  <a:pt x="136" y="30"/>
                </a:cubicBezTo>
                <a:cubicBezTo>
                  <a:pt x="136" y="22"/>
                  <a:pt x="133" y="15"/>
                  <a:pt x="127" y="9"/>
                </a:cubicBezTo>
                <a:cubicBezTo>
                  <a:pt x="121" y="3"/>
                  <a:pt x="114" y="0"/>
                  <a:pt x="105" y="0"/>
                </a:cubicBezTo>
                <a:cubicBezTo>
                  <a:pt x="30" y="0"/>
                  <a:pt x="30" y="0"/>
                  <a:pt x="30" y="0"/>
                </a:cubicBezTo>
                <a:cubicBezTo>
                  <a:pt x="22" y="0"/>
                  <a:pt x="15" y="3"/>
                  <a:pt x="9" y="9"/>
                </a:cubicBezTo>
                <a:cubicBezTo>
                  <a:pt x="3" y="15"/>
                  <a:pt x="0" y="22"/>
                  <a:pt x="0" y="30"/>
                </a:cubicBezTo>
                <a:cubicBezTo>
                  <a:pt x="0" y="105"/>
                  <a:pt x="0" y="105"/>
                  <a:pt x="0" y="105"/>
                </a:cubicBezTo>
                <a:cubicBezTo>
                  <a:pt x="0" y="114"/>
                  <a:pt x="3" y="121"/>
                  <a:pt x="9" y="127"/>
                </a:cubicBezTo>
                <a:cubicBezTo>
                  <a:pt x="15" y="133"/>
                  <a:pt x="22" y="136"/>
                  <a:pt x="30" y="136"/>
                </a:cubicBezTo>
                <a:cubicBezTo>
                  <a:pt x="105" y="136"/>
                  <a:pt x="105" y="136"/>
                  <a:pt x="105" y="136"/>
                </a:cubicBezTo>
                <a:cubicBezTo>
                  <a:pt x="114" y="136"/>
                  <a:pt x="121" y="133"/>
                  <a:pt x="127" y="127"/>
                </a:cubicBezTo>
                <a:cubicBezTo>
                  <a:pt x="133" y="121"/>
                  <a:pt x="136" y="114"/>
                  <a:pt x="136" y="105"/>
                </a:cubicBezTo>
                <a:cubicBezTo>
                  <a:pt x="136" y="88"/>
                  <a:pt x="136" y="88"/>
                  <a:pt x="136" y="88"/>
                </a:cubicBezTo>
                <a:cubicBezTo>
                  <a:pt x="179" y="131"/>
                  <a:pt x="179" y="131"/>
                  <a:pt x="179" y="131"/>
                </a:cubicBezTo>
                <a:cubicBezTo>
                  <a:pt x="180" y="132"/>
                  <a:pt x="182" y="133"/>
                  <a:pt x="184" y="133"/>
                </a:cubicBezTo>
                <a:cubicBezTo>
                  <a:pt x="185" y="133"/>
                  <a:pt x="186" y="132"/>
                  <a:pt x="187" y="132"/>
                </a:cubicBezTo>
                <a:cubicBezTo>
                  <a:pt x="189" y="131"/>
                  <a:pt x="191" y="129"/>
                  <a:pt x="191" y="126"/>
                </a:cubicBezTo>
                <a:cubicBezTo>
                  <a:pt x="191" y="10"/>
                  <a:pt x="191" y="10"/>
                  <a:pt x="191" y="10"/>
                </a:cubicBezTo>
                <a:cubicBezTo>
                  <a:pt x="191" y="7"/>
                  <a:pt x="189" y="5"/>
                  <a:pt x="187" y="4"/>
                </a:cubicBezTo>
                <a:close/>
                <a:moveTo>
                  <a:pt x="187" y="4"/>
                </a:moveTo>
                <a:cubicBezTo>
                  <a:pt x="187" y="4"/>
                  <a:pt x="187" y="4"/>
                  <a:pt x="187" y="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31" name="Freeform 373"/>
          <p:cNvSpPr>
            <a:spLocks noEditPoints="1"/>
          </p:cNvSpPr>
          <p:nvPr/>
        </p:nvSpPr>
        <p:spPr bwMode="auto">
          <a:xfrm>
            <a:off x="3779838" y="1965326"/>
            <a:ext cx="249238" cy="150813"/>
          </a:xfrm>
          <a:custGeom>
            <a:avLst/>
            <a:gdLst>
              <a:gd name="T0" fmla="*/ 254 w 254"/>
              <a:gd name="T1" fmla="*/ 76 h 153"/>
              <a:gd name="T2" fmla="*/ 216 w 254"/>
              <a:gd name="T3" fmla="*/ 64 h 153"/>
              <a:gd name="T4" fmla="*/ 169 w 254"/>
              <a:gd name="T5" fmla="*/ 60 h 153"/>
              <a:gd name="T6" fmla="*/ 140 w 254"/>
              <a:gd name="T7" fmla="*/ 51 h 153"/>
              <a:gd name="T8" fmla="*/ 131 w 254"/>
              <a:gd name="T9" fmla="*/ 51 h 153"/>
              <a:gd name="T10" fmla="*/ 92 w 254"/>
              <a:gd name="T11" fmla="*/ 5 h 153"/>
              <a:gd name="T12" fmla="*/ 102 w 254"/>
              <a:gd name="T13" fmla="*/ 5 h 153"/>
              <a:gd name="T14" fmla="*/ 108 w 254"/>
              <a:gd name="T15" fmla="*/ 4 h 153"/>
              <a:gd name="T16" fmla="*/ 110 w 254"/>
              <a:gd name="T17" fmla="*/ 3 h 153"/>
              <a:gd name="T18" fmla="*/ 108 w 254"/>
              <a:gd name="T19" fmla="*/ 1 h 153"/>
              <a:gd name="T20" fmla="*/ 102 w 254"/>
              <a:gd name="T21" fmla="*/ 0 h 153"/>
              <a:gd name="T22" fmla="*/ 59 w 254"/>
              <a:gd name="T23" fmla="*/ 0 h 153"/>
              <a:gd name="T24" fmla="*/ 59 w 254"/>
              <a:gd name="T25" fmla="*/ 5 h 153"/>
              <a:gd name="T26" fmla="*/ 68 w 254"/>
              <a:gd name="T27" fmla="*/ 5 h 153"/>
              <a:gd name="T28" fmla="*/ 68 w 254"/>
              <a:gd name="T29" fmla="*/ 60 h 153"/>
              <a:gd name="T30" fmla="*/ 47 w 254"/>
              <a:gd name="T31" fmla="*/ 60 h 153"/>
              <a:gd name="T32" fmla="*/ 21 w 254"/>
              <a:gd name="T33" fmla="*/ 30 h 153"/>
              <a:gd name="T34" fmla="*/ 8 w 254"/>
              <a:gd name="T35" fmla="*/ 30 h 153"/>
              <a:gd name="T36" fmla="*/ 4 w 254"/>
              <a:gd name="T37" fmla="*/ 34 h 153"/>
              <a:gd name="T38" fmla="*/ 4 w 254"/>
              <a:gd name="T39" fmla="*/ 60 h 153"/>
              <a:gd name="T40" fmla="*/ 8 w 254"/>
              <a:gd name="T41" fmla="*/ 60 h 153"/>
              <a:gd name="T42" fmla="*/ 8 w 254"/>
              <a:gd name="T43" fmla="*/ 64 h 153"/>
              <a:gd name="T44" fmla="*/ 25 w 254"/>
              <a:gd name="T45" fmla="*/ 64 h 153"/>
              <a:gd name="T46" fmla="*/ 25 w 254"/>
              <a:gd name="T47" fmla="*/ 65 h 153"/>
              <a:gd name="T48" fmla="*/ 0 w 254"/>
              <a:gd name="T49" fmla="*/ 68 h 153"/>
              <a:gd name="T50" fmla="*/ 0 w 254"/>
              <a:gd name="T51" fmla="*/ 85 h 153"/>
              <a:gd name="T52" fmla="*/ 25 w 254"/>
              <a:gd name="T53" fmla="*/ 88 h 153"/>
              <a:gd name="T54" fmla="*/ 25 w 254"/>
              <a:gd name="T55" fmla="*/ 89 h 153"/>
              <a:gd name="T56" fmla="*/ 8 w 254"/>
              <a:gd name="T57" fmla="*/ 89 h 153"/>
              <a:gd name="T58" fmla="*/ 8 w 254"/>
              <a:gd name="T59" fmla="*/ 94 h 153"/>
              <a:gd name="T60" fmla="*/ 4 w 254"/>
              <a:gd name="T61" fmla="*/ 94 h 153"/>
              <a:gd name="T62" fmla="*/ 4 w 254"/>
              <a:gd name="T63" fmla="*/ 119 h 153"/>
              <a:gd name="T64" fmla="*/ 8 w 254"/>
              <a:gd name="T65" fmla="*/ 123 h 153"/>
              <a:gd name="T66" fmla="*/ 21 w 254"/>
              <a:gd name="T67" fmla="*/ 123 h 153"/>
              <a:gd name="T68" fmla="*/ 47 w 254"/>
              <a:gd name="T69" fmla="*/ 94 h 153"/>
              <a:gd name="T70" fmla="*/ 68 w 254"/>
              <a:gd name="T71" fmla="*/ 94 h 153"/>
              <a:gd name="T72" fmla="*/ 68 w 254"/>
              <a:gd name="T73" fmla="*/ 149 h 153"/>
              <a:gd name="T74" fmla="*/ 59 w 254"/>
              <a:gd name="T75" fmla="*/ 149 h 153"/>
              <a:gd name="T76" fmla="*/ 59 w 254"/>
              <a:gd name="T77" fmla="*/ 153 h 153"/>
              <a:gd name="T78" fmla="*/ 102 w 254"/>
              <a:gd name="T79" fmla="*/ 153 h 153"/>
              <a:gd name="T80" fmla="*/ 108 w 254"/>
              <a:gd name="T81" fmla="*/ 152 h 153"/>
              <a:gd name="T82" fmla="*/ 110 w 254"/>
              <a:gd name="T83" fmla="*/ 151 h 153"/>
              <a:gd name="T84" fmla="*/ 108 w 254"/>
              <a:gd name="T85" fmla="*/ 149 h 153"/>
              <a:gd name="T86" fmla="*/ 102 w 254"/>
              <a:gd name="T87" fmla="*/ 149 h 153"/>
              <a:gd name="T88" fmla="*/ 92 w 254"/>
              <a:gd name="T89" fmla="*/ 149 h 153"/>
              <a:gd name="T90" fmla="*/ 131 w 254"/>
              <a:gd name="T91" fmla="*/ 102 h 153"/>
              <a:gd name="T92" fmla="*/ 140 w 254"/>
              <a:gd name="T93" fmla="*/ 102 h 153"/>
              <a:gd name="T94" fmla="*/ 169 w 254"/>
              <a:gd name="T95" fmla="*/ 94 h 153"/>
              <a:gd name="T96" fmla="*/ 216 w 254"/>
              <a:gd name="T97" fmla="*/ 89 h 153"/>
              <a:gd name="T98" fmla="*/ 254 w 254"/>
              <a:gd name="T99" fmla="*/ 77 h 153"/>
              <a:gd name="T100" fmla="*/ 254 w 254"/>
              <a:gd name="T101" fmla="*/ 76 h 153"/>
              <a:gd name="T102" fmla="*/ 254 w 254"/>
              <a:gd name="T103" fmla="*/ 76 h 153"/>
              <a:gd name="T104" fmla="*/ 254 w 254"/>
              <a:gd name="T105"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4" h="153">
                <a:moveTo>
                  <a:pt x="254" y="76"/>
                </a:moveTo>
                <a:cubicBezTo>
                  <a:pt x="252" y="73"/>
                  <a:pt x="239" y="69"/>
                  <a:pt x="216" y="64"/>
                </a:cubicBezTo>
                <a:cubicBezTo>
                  <a:pt x="169" y="60"/>
                  <a:pt x="169" y="60"/>
                  <a:pt x="169" y="60"/>
                </a:cubicBezTo>
                <a:cubicBezTo>
                  <a:pt x="140" y="51"/>
                  <a:pt x="140" y="51"/>
                  <a:pt x="140" y="51"/>
                </a:cubicBezTo>
                <a:cubicBezTo>
                  <a:pt x="131" y="51"/>
                  <a:pt x="131" y="51"/>
                  <a:pt x="131" y="51"/>
                </a:cubicBezTo>
                <a:cubicBezTo>
                  <a:pt x="92" y="5"/>
                  <a:pt x="92" y="5"/>
                  <a:pt x="92" y="5"/>
                </a:cubicBezTo>
                <a:cubicBezTo>
                  <a:pt x="102" y="5"/>
                  <a:pt x="102" y="5"/>
                  <a:pt x="102" y="5"/>
                </a:cubicBezTo>
                <a:cubicBezTo>
                  <a:pt x="104" y="5"/>
                  <a:pt x="106" y="5"/>
                  <a:pt x="108" y="4"/>
                </a:cubicBezTo>
                <a:cubicBezTo>
                  <a:pt x="109" y="4"/>
                  <a:pt x="110" y="3"/>
                  <a:pt x="110" y="3"/>
                </a:cubicBezTo>
                <a:cubicBezTo>
                  <a:pt x="110" y="2"/>
                  <a:pt x="109" y="1"/>
                  <a:pt x="108" y="1"/>
                </a:cubicBezTo>
                <a:cubicBezTo>
                  <a:pt x="106" y="1"/>
                  <a:pt x="104" y="0"/>
                  <a:pt x="102" y="0"/>
                </a:cubicBezTo>
                <a:cubicBezTo>
                  <a:pt x="59" y="0"/>
                  <a:pt x="59" y="0"/>
                  <a:pt x="59" y="0"/>
                </a:cubicBezTo>
                <a:cubicBezTo>
                  <a:pt x="59" y="5"/>
                  <a:pt x="59" y="5"/>
                  <a:pt x="59" y="5"/>
                </a:cubicBezTo>
                <a:cubicBezTo>
                  <a:pt x="68" y="5"/>
                  <a:pt x="68" y="5"/>
                  <a:pt x="68" y="5"/>
                </a:cubicBezTo>
                <a:cubicBezTo>
                  <a:pt x="68" y="60"/>
                  <a:pt x="68" y="60"/>
                  <a:pt x="68" y="60"/>
                </a:cubicBezTo>
                <a:cubicBezTo>
                  <a:pt x="47" y="60"/>
                  <a:pt x="47" y="60"/>
                  <a:pt x="47" y="60"/>
                </a:cubicBezTo>
                <a:cubicBezTo>
                  <a:pt x="21" y="30"/>
                  <a:pt x="21" y="30"/>
                  <a:pt x="21" y="30"/>
                </a:cubicBezTo>
                <a:cubicBezTo>
                  <a:pt x="8" y="30"/>
                  <a:pt x="8" y="30"/>
                  <a:pt x="8" y="30"/>
                </a:cubicBezTo>
                <a:cubicBezTo>
                  <a:pt x="4" y="34"/>
                  <a:pt x="4" y="34"/>
                  <a:pt x="4" y="34"/>
                </a:cubicBezTo>
                <a:cubicBezTo>
                  <a:pt x="4" y="60"/>
                  <a:pt x="4" y="60"/>
                  <a:pt x="4" y="60"/>
                </a:cubicBezTo>
                <a:cubicBezTo>
                  <a:pt x="8" y="60"/>
                  <a:pt x="8" y="60"/>
                  <a:pt x="8" y="60"/>
                </a:cubicBezTo>
                <a:cubicBezTo>
                  <a:pt x="8" y="64"/>
                  <a:pt x="8" y="64"/>
                  <a:pt x="8" y="64"/>
                </a:cubicBezTo>
                <a:cubicBezTo>
                  <a:pt x="25" y="64"/>
                  <a:pt x="25" y="64"/>
                  <a:pt x="25" y="64"/>
                </a:cubicBezTo>
                <a:cubicBezTo>
                  <a:pt x="25" y="65"/>
                  <a:pt x="25" y="65"/>
                  <a:pt x="25" y="65"/>
                </a:cubicBezTo>
                <a:cubicBezTo>
                  <a:pt x="0" y="68"/>
                  <a:pt x="0" y="68"/>
                  <a:pt x="0" y="68"/>
                </a:cubicBezTo>
                <a:cubicBezTo>
                  <a:pt x="0" y="85"/>
                  <a:pt x="0" y="85"/>
                  <a:pt x="0" y="85"/>
                </a:cubicBezTo>
                <a:cubicBezTo>
                  <a:pt x="25" y="88"/>
                  <a:pt x="25" y="88"/>
                  <a:pt x="25" y="88"/>
                </a:cubicBezTo>
                <a:cubicBezTo>
                  <a:pt x="25" y="89"/>
                  <a:pt x="25" y="89"/>
                  <a:pt x="25" y="89"/>
                </a:cubicBezTo>
                <a:cubicBezTo>
                  <a:pt x="8" y="89"/>
                  <a:pt x="8" y="89"/>
                  <a:pt x="8" y="89"/>
                </a:cubicBezTo>
                <a:cubicBezTo>
                  <a:pt x="8" y="94"/>
                  <a:pt x="8" y="94"/>
                  <a:pt x="8" y="94"/>
                </a:cubicBezTo>
                <a:cubicBezTo>
                  <a:pt x="4" y="94"/>
                  <a:pt x="4" y="94"/>
                  <a:pt x="4" y="94"/>
                </a:cubicBezTo>
                <a:cubicBezTo>
                  <a:pt x="4" y="119"/>
                  <a:pt x="4" y="119"/>
                  <a:pt x="4" y="119"/>
                </a:cubicBezTo>
                <a:cubicBezTo>
                  <a:pt x="8" y="123"/>
                  <a:pt x="8" y="123"/>
                  <a:pt x="8" y="123"/>
                </a:cubicBezTo>
                <a:cubicBezTo>
                  <a:pt x="21" y="123"/>
                  <a:pt x="21" y="123"/>
                  <a:pt x="21" y="123"/>
                </a:cubicBezTo>
                <a:cubicBezTo>
                  <a:pt x="47" y="94"/>
                  <a:pt x="47" y="94"/>
                  <a:pt x="47" y="94"/>
                </a:cubicBezTo>
                <a:cubicBezTo>
                  <a:pt x="68" y="94"/>
                  <a:pt x="68" y="94"/>
                  <a:pt x="68" y="94"/>
                </a:cubicBezTo>
                <a:cubicBezTo>
                  <a:pt x="68" y="149"/>
                  <a:pt x="68" y="149"/>
                  <a:pt x="68" y="149"/>
                </a:cubicBezTo>
                <a:cubicBezTo>
                  <a:pt x="59" y="149"/>
                  <a:pt x="59" y="149"/>
                  <a:pt x="59" y="149"/>
                </a:cubicBezTo>
                <a:cubicBezTo>
                  <a:pt x="59" y="153"/>
                  <a:pt x="59" y="153"/>
                  <a:pt x="59" y="153"/>
                </a:cubicBezTo>
                <a:cubicBezTo>
                  <a:pt x="102" y="153"/>
                  <a:pt x="102" y="153"/>
                  <a:pt x="102" y="153"/>
                </a:cubicBezTo>
                <a:cubicBezTo>
                  <a:pt x="104" y="153"/>
                  <a:pt x="106" y="153"/>
                  <a:pt x="108" y="152"/>
                </a:cubicBezTo>
                <a:cubicBezTo>
                  <a:pt x="109" y="152"/>
                  <a:pt x="110" y="152"/>
                  <a:pt x="110" y="151"/>
                </a:cubicBezTo>
                <a:cubicBezTo>
                  <a:pt x="110" y="150"/>
                  <a:pt x="109" y="150"/>
                  <a:pt x="108" y="149"/>
                </a:cubicBezTo>
                <a:cubicBezTo>
                  <a:pt x="106" y="149"/>
                  <a:pt x="104" y="149"/>
                  <a:pt x="102" y="149"/>
                </a:cubicBezTo>
                <a:cubicBezTo>
                  <a:pt x="92" y="149"/>
                  <a:pt x="92" y="149"/>
                  <a:pt x="92" y="149"/>
                </a:cubicBezTo>
                <a:cubicBezTo>
                  <a:pt x="131" y="102"/>
                  <a:pt x="131" y="102"/>
                  <a:pt x="131" y="102"/>
                </a:cubicBezTo>
                <a:cubicBezTo>
                  <a:pt x="140" y="102"/>
                  <a:pt x="140" y="102"/>
                  <a:pt x="140" y="102"/>
                </a:cubicBezTo>
                <a:cubicBezTo>
                  <a:pt x="169" y="94"/>
                  <a:pt x="169" y="94"/>
                  <a:pt x="169" y="94"/>
                </a:cubicBezTo>
                <a:cubicBezTo>
                  <a:pt x="216" y="89"/>
                  <a:pt x="216" y="89"/>
                  <a:pt x="216" y="89"/>
                </a:cubicBezTo>
                <a:cubicBezTo>
                  <a:pt x="241" y="84"/>
                  <a:pt x="254" y="80"/>
                  <a:pt x="254" y="77"/>
                </a:cubicBezTo>
                <a:lnTo>
                  <a:pt x="254" y="76"/>
                </a:lnTo>
                <a:close/>
                <a:moveTo>
                  <a:pt x="254" y="76"/>
                </a:moveTo>
                <a:cubicBezTo>
                  <a:pt x="254" y="76"/>
                  <a:pt x="254" y="76"/>
                  <a:pt x="254" y="7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32" name="Freeform 374"/>
          <p:cNvSpPr>
            <a:spLocks noEditPoints="1"/>
          </p:cNvSpPr>
          <p:nvPr/>
        </p:nvSpPr>
        <p:spPr bwMode="auto">
          <a:xfrm>
            <a:off x="5883277" y="3341689"/>
            <a:ext cx="63500" cy="63500"/>
          </a:xfrm>
          <a:custGeom>
            <a:avLst/>
            <a:gdLst>
              <a:gd name="T0" fmla="*/ 56 w 65"/>
              <a:gd name="T1" fmla="*/ 48 h 64"/>
              <a:gd name="T2" fmla="*/ 17 w 65"/>
              <a:gd name="T3" fmla="*/ 8 h 64"/>
              <a:gd name="T4" fmla="*/ 0 w 65"/>
              <a:gd name="T5" fmla="*/ 0 h 64"/>
              <a:gd name="T6" fmla="*/ 0 w 65"/>
              <a:gd name="T7" fmla="*/ 64 h 64"/>
              <a:gd name="T8" fmla="*/ 65 w 65"/>
              <a:gd name="T9" fmla="*/ 64 h 64"/>
              <a:gd name="T10" fmla="*/ 56 w 65"/>
              <a:gd name="T11" fmla="*/ 48 h 64"/>
              <a:gd name="T12" fmla="*/ 56 w 65"/>
              <a:gd name="T13" fmla="*/ 48 h 64"/>
              <a:gd name="T14" fmla="*/ 56 w 65"/>
              <a:gd name="T15" fmla="*/ 48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4">
                <a:moveTo>
                  <a:pt x="56" y="48"/>
                </a:moveTo>
                <a:cubicBezTo>
                  <a:pt x="17" y="8"/>
                  <a:pt x="17" y="8"/>
                  <a:pt x="17" y="8"/>
                </a:cubicBezTo>
                <a:cubicBezTo>
                  <a:pt x="13" y="4"/>
                  <a:pt x="7" y="1"/>
                  <a:pt x="0" y="0"/>
                </a:cubicBezTo>
                <a:cubicBezTo>
                  <a:pt x="0" y="64"/>
                  <a:pt x="0" y="64"/>
                  <a:pt x="0" y="64"/>
                </a:cubicBezTo>
                <a:cubicBezTo>
                  <a:pt x="65" y="64"/>
                  <a:pt x="65" y="64"/>
                  <a:pt x="65" y="64"/>
                </a:cubicBezTo>
                <a:cubicBezTo>
                  <a:pt x="63" y="57"/>
                  <a:pt x="60" y="52"/>
                  <a:pt x="56" y="48"/>
                </a:cubicBezTo>
                <a:close/>
                <a:moveTo>
                  <a:pt x="56" y="48"/>
                </a:moveTo>
                <a:cubicBezTo>
                  <a:pt x="56" y="48"/>
                  <a:pt x="56" y="48"/>
                  <a:pt x="56" y="4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33" name="Freeform 375"/>
          <p:cNvSpPr>
            <a:spLocks noEditPoints="1"/>
          </p:cNvSpPr>
          <p:nvPr/>
        </p:nvSpPr>
        <p:spPr bwMode="auto">
          <a:xfrm>
            <a:off x="5786438" y="3341688"/>
            <a:ext cx="160338" cy="192088"/>
          </a:xfrm>
          <a:custGeom>
            <a:avLst/>
            <a:gdLst>
              <a:gd name="T0" fmla="*/ 93 w 162"/>
              <a:gd name="T1" fmla="*/ 81 h 194"/>
              <a:gd name="T2" fmla="*/ 84 w 162"/>
              <a:gd name="T3" fmla="*/ 77 h 194"/>
              <a:gd name="T4" fmla="*/ 81 w 162"/>
              <a:gd name="T5" fmla="*/ 68 h 194"/>
              <a:gd name="T6" fmla="*/ 81 w 162"/>
              <a:gd name="T7" fmla="*/ 0 h 194"/>
              <a:gd name="T8" fmla="*/ 12 w 162"/>
              <a:gd name="T9" fmla="*/ 0 h 194"/>
              <a:gd name="T10" fmla="*/ 3 w 162"/>
              <a:gd name="T11" fmla="*/ 3 h 194"/>
              <a:gd name="T12" fmla="*/ 0 w 162"/>
              <a:gd name="T13" fmla="*/ 12 h 194"/>
              <a:gd name="T14" fmla="*/ 0 w 162"/>
              <a:gd name="T15" fmla="*/ 182 h 194"/>
              <a:gd name="T16" fmla="*/ 3 w 162"/>
              <a:gd name="T17" fmla="*/ 190 h 194"/>
              <a:gd name="T18" fmla="*/ 12 w 162"/>
              <a:gd name="T19" fmla="*/ 194 h 194"/>
              <a:gd name="T20" fmla="*/ 150 w 162"/>
              <a:gd name="T21" fmla="*/ 194 h 194"/>
              <a:gd name="T22" fmla="*/ 158 w 162"/>
              <a:gd name="T23" fmla="*/ 190 h 194"/>
              <a:gd name="T24" fmla="*/ 162 w 162"/>
              <a:gd name="T25" fmla="*/ 182 h 194"/>
              <a:gd name="T26" fmla="*/ 162 w 162"/>
              <a:gd name="T27" fmla="*/ 81 h 194"/>
              <a:gd name="T28" fmla="*/ 93 w 162"/>
              <a:gd name="T29" fmla="*/ 81 h 194"/>
              <a:gd name="T30" fmla="*/ 93 w 162"/>
              <a:gd name="T31" fmla="*/ 81 h 194"/>
              <a:gd name="T32" fmla="*/ 93 w 162"/>
              <a:gd name="T33" fmla="*/ 8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194">
                <a:moveTo>
                  <a:pt x="93" y="81"/>
                </a:moveTo>
                <a:cubicBezTo>
                  <a:pt x="90" y="81"/>
                  <a:pt x="87" y="79"/>
                  <a:pt x="84" y="77"/>
                </a:cubicBezTo>
                <a:cubicBezTo>
                  <a:pt x="82" y="75"/>
                  <a:pt x="81" y="72"/>
                  <a:pt x="81" y="68"/>
                </a:cubicBezTo>
                <a:cubicBezTo>
                  <a:pt x="81" y="0"/>
                  <a:pt x="81" y="0"/>
                  <a:pt x="81" y="0"/>
                </a:cubicBezTo>
                <a:cubicBezTo>
                  <a:pt x="12" y="0"/>
                  <a:pt x="12" y="0"/>
                  <a:pt x="12" y="0"/>
                </a:cubicBezTo>
                <a:cubicBezTo>
                  <a:pt x="9" y="0"/>
                  <a:pt x="6" y="1"/>
                  <a:pt x="3" y="3"/>
                </a:cubicBezTo>
                <a:cubicBezTo>
                  <a:pt x="1" y="5"/>
                  <a:pt x="0" y="8"/>
                  <a:pt x="0" y="12"/>
                </a:cubicBezTo>
                <a:cubicBezTo>
                  <a:pt x="0" y="182"/>
                  <a:pt x="0" y="182"/>
                  <a:pt x="0" y="182"/>
                </a:cubicBezTo>
                <a:cubicBezTo>
                  <a:pt x="0" y="185"/>
                  <a:pt x="1" y="188"/>
                  <a:pt x="3" y="190"/>
                </a:cubicBezTo>
                <a:cubicBezTo>
                  <a:pt x="6" y="193"/>
                  <a:pt x="9" y="194"/>
                  <a:pt x="12" y="194"/>
                </a:cubicBezTo>
                <a:cubicBezTo>
                  <a:pt x="150" y="194"/>
                  <a:pt x="150" y="194"/>
                  <a:pt x="150" y="194"/>
                </a:cubicBezTo>
                <a:cubicBezTo>
                  <a:pt x="153" y="194"/>
                  <a:pt x="156" y="193"/>
                  <a:pt x="158" y="190"/>
                </a:cubicBezTo>
                <a:cubicBezTo>
                  <a:pt x="161" y="188"/>
                  <a:pt x="162" y="185"/>
                  <a:pt x="162" y="182"/>
                </a:cubicBezTo>
                <a:cubicBezTo>
                  <a:pt x="162" y="81"/>
                  <a:pt x="162" y="81"/>
                  <a:pt x="162" y="81"/>
                </a:cubicBezTo>
                <a:lnTo>
                  <a:pt x="93" y="81"/>
                </a:lnTo>
                <a:close/>
                <a:moveTo>
                  <a:pt x="93" y="81"/>
                </a:moveTo>
                <a:cubicBezTo>
                  <a:pt x="93" y="81"/>
                  <a:pt x="93" y="81"/>
                  <a:pt x="93" y="8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34" name="Freeform 376"/>
          <p:cNvSpPr>
            <a:spLocks noEditPoints="1"/>
          </p:cNvSpPr>
          <p:nvPr/>
        </p:nvSpPr>
        <p:spPr bwMode="auto">
          <a:xfrm>
            <a:off x="6078538" y="2220914"/>
            <a:ext cx="196850" cy="169863"/>
          </a:xfrm>
          <a:custGeom>
            <a:avLst/>
            <a:gdLst>
              <a:gd name="T0" fmla="*/ 17 w 200"/>
              <a:gd name="T1" fmla="*/ 0 h 173"/>
              <a:gd name="T2" fmla="*/ 0 w 200"/>
              <a:gd name="T3" fmla="*/ 157 h 173"/>
              <a:gd name="T4" fmla="*/ 184 w 200"/>
              <a:gd name="T5" fmla="*/ 173 h 173"/>
              <a:gd name="T6" fmla="*/ 200 w 200"/>
              <a:gd name="T7" fmla="*/ 16 h 173"/>
              <a:gd name="T8" fmla="*/ 38 w 200"/>
              <a:gd name="T9" fmla="*/ 158 h 173"/>
              <a:gd name="T10" fmla="*/ 15 w 200"/>
              <a:gd name="T11" fmla="*/ 158 h 173"/>
              <a:gd name="T12" fmla="*/ 15 w 200"/>
              <a:gd name="T13" fmla="*/ 135 h 173"/>
              <a:gd name="T14" fmla="*/ 38 w 200"/>
              <a:gd name="T15" fmla="*/ 135 h 173"/>
              <a:gd name="T16" fmla="*/ 40 w 200"/>
              <a:gd name="T17" fmla="*/ 113 h 173"/>
              <a:gd name="T18" fmla="*/ 20 w 200"/>
              <a:gd name="T19" fmla="*/ 120 h 173"/>
              <a:gd name="T20" fmla="*/ 13 w 200"/>
              <a:gd name="T21" fmla="*/ 100 h 173"/>
              <a:gd name="T22" fmla="*/ 33 w 200"/>
              <a:gd name="T23" fmla="*/ 93 h 173"/>
              <a:gd name="T24" fmla="*/ 40 w 200"/>
              <a:gd name="T25" fmla="*/ 113 h 173"/>
              <a:gd name="T26" fmla="*/ 33 w 200"/>
              <a:gd name="T27" fmla="*/ 80 h 173"/>
              <a:gd name="T28" fmla="*/ 13 w 200"/>
              <a:gd name="T29" fmla="*/ 73 h 173"/>
              <a:gd name="T30" fmla="*/ 20 w 200"/>
              <a:gd name="T31" fmla="*/ 53 h 173"/>
              <a:gd name="T32" fmla="*/ 40 w 200"/>
              <a:gd name="T33" fmla="*/ 60 h 173"/>
              <a:gd name="T34" fmla="*/ 38 w 200"/>
              <a:gd name="T35" fmla="*/ 38 h 173"/>
              <a:gd name="T36" fmla="*/ 15 w 200"/>
              <a:gd name="T37" fmla="*/ 38 h 173"/>
              <a:gd name="T38" fmla="*/ 15 w 200"/>
              <a:gd name="T39" fmla="*/ 15 h 173"/>
              <a:gd name="T40" fmla="*/ 38 w 200"/>
              <a:gd name="T41" fmla="*/ 15 h 173"/>
              <a:gd name="T42" fmla="*/ 147 w 200"/>
              <a:gd name="T43" fmla="*/ 153 h 173"/>
              <a:gd name="T44" fmla="*/ 60 w 200"/>
              <a:gd name="T45" fmla="*/ 160 h 173"/>
              <a:gd name="T46" fmla="*/ 53 w 200"/>
              <a:gd name="T47" fmla="*/ 100 h 173"/>
              <a:gd name="T48" fmla="*/ 140 w 200"/>
              <a:gd name="T49" fmla="*/ 93 h 173"/>
              <a:gd name="T50" fmla="*/ 147 w 200"/>
              <a:gd name="T51" fmla="*/ 153 h 173"/>
              <a:gd name="T52" fmla="*/ 140 w 200"/>
              <a:gd name="T53" fmla="*/ 80 h 173"/>
              <a:gd name="T54" fmla="*/ 53 w 200"/>
              <a:gd name="T55" fmla="*/ 73 h 173"/>
              <a:gd name="T56" fmla="*/ 60 w 200"/>
              <a:gd name="T57" fmla="*/ 13 h 173"/>
              <a:gd name="T58" fmla="*/ 147 w 200"/>
              <a:gd name="T59" fmla="*/ 20 h 173"/>
              <a:gd name="T60" fmla="*/ 185 w 200"/>
              <a:gd name="T61" fmla="*/ 158 h 173"/>
              <a:gd name="T62" fmla="*/ 162 w 200"/>
              <a:gd name="T63" fmla="*/ 158 h 173"/>
              <a:gd name="T64" fmla="*/ 162 w 200"/>
              <a:gd name="T65" fmla="*/ 135 h 173"/>
              <a:gd name="T66" fmla="*/ 185 w 200"/>
              <a:gd name="T67" fmla="*/ 135 h 173"/>
              <a:gd name="T68" fmla="*/ 187 w 200"/>
              <a:gd name="T69" fmla="*/ 113 h 173"/>
              <a:gd name="T70" fmla="*/ 167 w 200"/>
              <a:gd name="T71" fmla="*/ 120 h 173"/>
              <a:gd name="T72" fmla="*/ 160 w 200"/>
              <a:gd name="T73" fmla="*/ 100 h 173"/>
              <a:gd name="T74" fmla="*/ 180 w 200"/>
              <a:gd name="T75" fmla="*/ 93 h 173"/>
              <a:gd name="T76" fmla="*/ 187 w 200"/>
              <a:gd name="T77" fmla="*/ 113 h 173"/>
              <a:gd name="T78" fmla="*/ 180 w 200"/>
              <a:gd name="T79" fmla="*/ 80 h 173"/>
              <a:gd name="T80" fmla="*/ 160 w 200"/>
              <a:gd name="T81" fmla="*/ 73 h 173"/>
              <a:gd name="T82" fmla="*/ 167 w 200"/>
              <a:gd name="T83" fmla="*/ 53 h 173"/>
              <a:gd name="T84" fmla="*/ 187 w 200"/>
              <a:gd name="T85" fmla="*/ 60 h 173"/>
              <a:gd name="T86" fmla="*/ 185 w 200"/>
              <a:gd name="T87" fmla="*/ 38 h 173"/>
              <a:gd name="T88" fmla="*/ 162 w 200"/>
              <a:gd name="T89" fmla="*/ 38 h 173"/>
              <a:gd name="T90" fmla="*/ 162 w 200"/>
              <a:gd name="T91" fmla="*/ 15 h 173"/>
              <a:gd name="T92" fmla="*/ 185 w 200"/>
              <a:gd name="T93" fmla="*/ 15 h 173"/>
              <a:gd name="T94" fmla="*/ 187 w 200"/>
              <a:gd name="T95" fmla="*/ 3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0" h="173">
                <a:moveTo>
                  <a:pt x="195" y="5"/>
                </a:moveTo>
                <a:cubicBezTo>
                  <a:pt x="192" y="1"/>
                  <a:pt x="188" y="0"/>
                  <a:pt x="184" y="0"/>
                </a:cubicBezTo>
                <a:cubicBezTo>
                  <a:pt x="17" y="0"/>
                  <a:pt x="17" y="0"/>
                  <a:pt x="17" y="0"/>
                </a:cubicBezTo>
                <a:cubicBezTo>
                  <a:pt x="12" y="0"/>
                  <a:pt x="8" y="1"/>
                  <a:pt x="5" y="5"/>
                </a:cubicBezTo>
                <a:cubicBezTo>
                  <a:pt x="2" y="8"/>
                  <a:pt x="0" y="12"/>
                  <a:pt x="0" y="16"/>
                </a:cubicBezTo>
                <a:cubicBezTo>
                  <a:pt x="0" y="157"/>
                  <a:pt x="0" y="157"/>
                  <a:pt x="0" y="157"/>
                </a:cubicBezTo>
                <a:cubicBezTo>
                  <a:pt x="0" y="161"/>
                  <a:pt x="2" y="165"/>
                  <a:pt x="5" y="168"/>
                </a:cubicBezTo>
                <a:cubicBezTo>
                  <a:pt x="8" y="172"/>
                  <a:pt x="12" y="173"/>
                  <a:pt x="17" y="173"/>
                </a:cubicBezTo>
                <a:cubicBezTo>
                  <a:pt x="184" y="173"/>
                  <a:pt x="184" y="173"/>
                  <a:pt x="184" y="173"/>
                </a:cubicBezTo>
                <a:cubicBezTo>
                  <a:pt x="188" y="173"/>
                  <a:pt x="192" y="172"/>
                  <a:pt x="195" y="168"/>
                </a:cubicBezTo>
                <a:cubicBezTo>
                  <a:pt x="199" y="165"/>
                  <a:pt x="200" y="161"/>
                  <a:pt x="200" y="157"/>
                </a:cubicBezTo>
                <a:cubicBezTo>
                  <a:pt x="200" y="16"/>
                  <a:pt x="200" y="16"/>
                  <a:pt x="200" y="16"/>
                </a:cubicBezTo>
                <a:cubicBezTo>
                  <a:pt x="200" y="12"/>
                  <a:pt x="199" y="8"/>
                  <a:pt x="195" y="5"/>
                </a:cubicBezTo>
                <a:close/>
                <a:moveTo>
                  <a:pt x="40" y="153"/>
                </a:moveTo>
                <a:cubicBezTo>
                  <a:pt x="40" y="155"/>
                  <a:pt x="39" y="157"/>
                  <a:pt x="38" y="158"/>
                </a:cubicBezTo>
                <a:cubicBezTo>
                  <a:pt x="37" y="159"/>
                  <a:pt x="35" y="160"/>
                  <a:pt x="33" y="160"/>
                </a:cubicBezTo>
                <a:cubicBezTo>
                  <a:pt x="20" y="160"/>
                  <a:pt x="20" y="160"/>
                  <a:pt x="20" y="160"/>
                </a:cubicBezTo>
                <a:cubicBezTo>
                  <a:pt x="18" y="160"/>
                  <a:pt x="17" y="159"/>
                  <a:pt x="15" y="158"/>
                </a:cubicBezTo>
                <a:cubicBezTo>
                  <a:pt x="14" y="157"/>
                  <a:pt x="13" y="155"/>
                  <a:pt x="13" y="153"/>
                </a:cubicBezTo>
                <a:cubicBezTo>
                  <a:pt x="13" y="140"/>
                  <a:pt x="13" y="140"/>
                  <a:pt x="13" y="140"/>
                </a:cubicBezTo>
                <a:cubicBezTo>
                  <a:pt x="13" y="138"/>
                  <a:pt x="14" y="137"/>
                  <a:pt x="15" y="135"/>
                </a:cubicBezTo>
                <a:cubicBezTo>
                  <a:pt x="17" y="134"/>
                  <a:pt x="18" y="133"/>
                  <a:pt x="20" y="133"/>
                </a:cubicBezTo>
                <a:cubicBezTo>
                  <a:pt x="33" y="133"/>
                  <a:pt x="33" y="133"/>
                  <a:pt x="33" y="133"/>
                </a:cubicBezTo>
                <a:cubicBezTo>
                  <a:pt x="35" y="133"/>
                  <a:pt x="37" y="134"/>
                  <a:pt x="38" y="135"/>
                </a:cubicBezTo>
                <a:cubicBezTo>
                  <a:pt x="39" y="137"/>
                  <a:pt x="40" y="138"/>
                  <a:pt x="40" y="140"/>
                </a:cubicBezTo>
                <a:lnTo>
                  <a:pt x="40" y="153"/>
                </a:lnTo>
                <a:close/>
                <a:moveTo>
                  <a:pt x="40" y="113"/>
                </a:moveTo>
                <a:cubicBezTo>
                  <a:pt x="40" y="115"/>
                  <a:pt x="39" y="117"/>
                  <a:pt x="38" y="118"/>
                </a:cubicBezTo>
                <a:cubicBezTo>
                  <a:pt x="37" y="119"/>
                  <a:pt x="35" y="120"/>
                  <a:pt x="33" y="120"/>
                </a:cubicBezTo>
                <a:cubicBezTo>
                  <a:pt x="20" y="120"/>
                  <a:pt x="20" y="120"/>
                  <a:pt x="20" y="120"/>
                </a:cubicBezTo>
                <a:cubicBezTo>
                  <a:pt x="18" y="120"/>
                  <a:pt x="17" y="119"/>
                  <a:pt x="15" y="118"/>
                </a:cubicBezTo>
                <a:cubicBezTo>
                  <a:pt x="14" y="117"/>
                  <a:pt x="13" y="115"/>
                  <a:pt x="13" y="113"/>
                </a:cubicBezTo>
                <a:cubicBezTo>
                  <a:pt x="13" y="100"/>
                  <a:pt x="13" y="100"/>
                  <a:pt x="13" y="100"/>
                </a:cubicBezTo>
                <a:cubicBezTo>
                  <a:pt x="13" y="98"/>
                  <a:pt x="14" y="96"/>
                  <a:pt x="15" y="95"/>
                </a:cubicBezTo>
                <a:cubicBezTo>
                  <a:pt x="17" y="94"/>
                  <a:pt x="18" y="93"/>
                  <a:pt x="20" y="93"/>
                </a:cubicBezTo>
                <a:cubicBezTo>
                  <a:pt x="33" y="93"/>
                  <a:pt x="33" y="93"/>
                  <a:pt x="33" y="93"/>
                </a:cubicBezTo>
                <a:cubicBezTo>
                  <a:pt x="35" y="93"/>
                  <a:pt x="37" y="94"/>
                  <a:pt x="38" y="95"/>
                </a:cubicBezTo>
                <a:cubicBezTo>
                  <a:pt x="39" y="96"/>
                  <a:pt x="40" y="98"/>
                  <a:pt x="40" y="100"/>
                </a:cubicBezTo>
                <a:lnTo>
                  <a:pt x="40" y="113"/>
                </a:lnTo>
                <a:close/>
                <a:moveTo>
                  <a:pt x="40" y="73"/>
                </a:moveTo>
                <a:cubicBezTo>
                  <a:pt x="40" y="75"/>
                  <a:pt x="39" y="77"/>
                  <a:pt x="38" y="78"/>
                </a:cubicBezTo>
                <a:cubicBezTo>
                  <a:pt x="37" y="79"/>
                  <a:pt x="35" y="80"/>
                  <a:pt x="33" y="80"/>
                </a:cubicBezTo>
                <a:cubicBezTo>
                  <a:pt x="20" y="80"/>
                  <a:pt x="20" y="80"/>
                  <a:pt x="20" y="80"/>
                </a:cubicBezTo>
                <a:cubicBezTo>
                  <a:pt x="18" y="80"/>
                  <a:pt x="17" y="79"/>
                  <a:pt x="15" y="78"/>
                </a:cubicBezTo>
                <a:cubicBezTo>
                  <a:pt x="14" y="77"/>
                  <a:pt x="13" y="75"/>
                  <a:pt x="13" y="73"/>
                </a:cubicBezTo>
                <a:cubicBezTo>
                  <a:pt x="13" y="60"/>
                  <a:pt x="13" y="60"/>
                  <a:pt x="13" y="60"/>
                </a:cubicBezTo>
                <a:cubicBezTo>
                  <a:pt x="13" y="58"/>
                  <a:pt x="14" y="56"/>
                  <a:pt x="15" y="55"/>
                </a:cubicBezTo>
                <a:cubicBezTo>
                  <a:pt x="17" y="54"/>
                  <a:pt x="18" y="53"/>
                  <a:pt x="20" y="53"/>
                </a:cubicBezTo>
                <a:cubicBezTo>
                  <a:pt x="33" y="53"/>
                  <a:pt x="33" y="53"/>
                  <a:pt x="33" y="53"/>
                </a:cubicBezTo>
                <a:cubicBezTo>
                  <a:pt x="35" y="53"/>
                  <a:pt x="37" y="54"/>
                  <a:pt x="38" y="55"/>
                </a:cubicBezTo>
                <a:cubicBezTo>
                  <a:pt x="39" y="56"/>
                  <a:pt x="40" y="58"/>
                  <a:pt x="40" y="60"/>
                </a:cubicBezTo>
                <a:lnTo>
                  <a:pt x="40" y="73"/>
                </a:lnTo>
                <a:close/>
                <a:moveTo>
                  <a:pt x="40" y="33"/>
                </a:moveTo>
                <a:cubicBezTo>
                  <a:pt x="40" y="35"/>
                  <a:pt x="39" y="36"/>
                  <a:pt x="38" y="38"/>
                </a:cubicBezTo>
                <a:cubicBezTo>
                  <a:pt x="37" y="39"/>
                  <a:pt x="35" y="40"/>
                  <a:pt x="33" y="40"/>
                </a:cubicBezTo>
                <a:cubicBezTo>
                  <a:pt x="20" y="40"/>
                  <a:pt x="20" y="40"/>
                  <a:pt x="20" y="40"/>
                </a:cubicBezTo>
                <a:cubicBezTo>
                  <a:pt x="18" y="40"/>
                  <a:pt x="17" y="39"/>
                  <a:pt x="15" y="38"/>
                </a:cubicBezTo>
                <a:cubicBezTo>
                  <a:pt x="14" y="36"/>
                  <a:pt x="13" y="35"/>
                  <a:pt x="13" y="33"/>
                </a:cubicBezTo>
                <a:cubicBezTo>
                  <a:pt x="13" y="20"/>
                  <a:pt x="13" y="20"/>
                  <a:pt x="13" y="20"/>
                </a:cubicBezTo>
                <a:cubicBezTo>
                  <a:pt x="13" y="18"/>
                  <a:pt x="14" y="16"/>
                  <a:pt x="15" y="15"/>
                </a:cubicBezTo>
                <a:cubicBezTo>
                  <a:pt x="17" y="14"/>
                  <a:pt x="18" y="13"/>
                  <a:pt x="20" y="13"/>
                </a:cubicBezTo>
                <a:cubicBezTo>
                  <a:pt x="33" y="13"/>
                  <a:pt x="33" y="13"/>
                  <a:pt x="33" y="13"/>
                </a:cubicBezTo>
                <a:cubicBezTo>
                  <a:pt x="35" y="13"/>
                  <a:pt x="37" y="14"/>
                  <a:pt x="38" y="15"/>
                </a:cubicBezTo>
                <a:cubicBezTo>
                  <a:pt x="39" y="16"/>
                  <a:pt x="40" y="18"/>
                  <a:pt x="40" y="20"/>
                </a:cubicBezTo>
                <a:lnTo>
                  <a:pt x="40" y="33"/>
                </a:lnTo>
                <a:close/>
                <a:moveTo>
                  <a:pt x="147" y="153"/>
                </a:moveTo>
                <a:cubicBezTo>
                  <a:pt x="147" y="155"/>
                  <a:pt x="146" y="157"/>
                  <a:pt x="145" y="158"/>
                </a:cubicBezTo>
                <a:cubicBezTo>
                  <a:pt x="143" y="159"/>
                  <a:pt x="142" y="160"/>
                  <a:pt x="140" y="160"/>
                </a:cubicBezTo>
                <a:cubicBezTo>
                  <a:pt x="60" y="160"/>
                  <a:pt x="60" y="160"/>
                  <a:pt x="60" y="160"/>
                </a:cubicBezTo>
                <a:cubicBezTo>
                  <a:pt x="58" y="160"/>
                  <a:pt x="57" y="159"/>
                  <a:pt x="55" y="158"/>
                </a:cubicBezTo>
                <a:cubicBezTo>
                  <a:pt x="54" y="157"/>
                  <a:pt x="53" y="155"/>
                  <a:pt x="53" y="153"/>
                </a:cubicBezTo>
                <a:cubicBezTo>
                  <a:pt x="53" y="100"/>
                  <a:pt x="53" y="100"/>
                  <a:pt x="53" y="100"/>
                </a:cubicBezTo>
                <a:cubicBezTo>
                  <a:pt x="53" y="98"/>
                  <a:pt x="54" y="96"/>
                  <a:pt x="55" y="95"/>
                </a:cubicBezTo>
                <a:cubicBezTo>
                  <a:pt x="57" y="94"/>
                  <a:pt x="58" y="93"/>
                  <a:pt x="60" y="93"/>
                </a:cubicBezTo>
                <a:cubicBezTo>
                  <a:pt x="140" y="93"/>
                  <a:pt x="140" y="93"/>
                  <a:pt x="140" y="93"/>
                </a:cubicBezTo>
                <a:cubicBezTo>
                  <a:pt x="142" y="93"/>
                  <a:pt x="143" y="94"/>
                  <a:pt x="145" y="95"/>
                </a:cubicBezTo>
                <a:cubicBezTo>
                  <a:pt x="146" y="96"/>
                  <a:pt x="147" y="98"/>
                  <a:pt x="147" y="100"/>
                </a:cubicBezTo>
                <a:lnTo>
                  <a:pt x="147" y="153"/>
                </a:lnTo>
                <a:close/>
                <a:moveTo>
                  <a:pt x="147" y="73"/>
                </a:moveTo>
                <a:cubicBezTo>
                  <a:pt x="147" y="75"/>
                  <a:pt x="146" y="77"/>
                  <a:pt x="145" y="78"/>
                </a:cubicBezTo>
                <a:cubicBezTo>
                  <a:pt x="143" y="79"/>
                  <a:pt x="142" y="80"/>
                  <a:pt x="140" y="80"/>
                </a:cubicBezTo>
                <a:cubicBezTo>
                  <a:pt x="60" y="80"/>
                  <a:pt x="60" y="80"/>
                  <a:pt x="60" y="80"/>
                </a:cubicBezTo>
                <a:cubicBezTo>
                  <a:pt x="58" y="80"/>
                  <a:pt x="57" y="79"/>
                  <a:pt x="55" y="78"/>
                </a:cubicBezTo>
                <a:cubicBezTo>
                  <a:pt x="54" y="77"/>
                  <a:pt x="53" y="75"/>
                  <a:pt x="53" y="73"/>
                </a:cubicBezTo>
                <a:cubicBezTo>
                  <a:pt x="53" y="20"/>
                  <a:pt x="53" y="20"/>
                  <a:pt x="53" y="20"/>
                </a:cubicBezTo>
                <a:cubicBezTo>
                  <a:pt x="53" y="18"/>
                  <a:pt x="54" y="16"/>
                  <a:pt x="55" y="15"/>
                </a:cubicBezTo>
                <a:cubicBezTo>
                  <a:pt x="57" y="14"/>
                  <a:pt x="58" y="13"/>
                  <a:pt x="60" y="13"/>
                </a:cubicBezTo>
                <a:cubicBezTo>
                  <a:pt x="140" y="13"/>
                  <a:pt x="140" y="13"/>
                  <a:pt x="140" y="13"/>
                </a:cubicBezTo>
                <a:cubicBezTo>
                  <a:pt x="142" y="13"/>
                  <a:pt x="143" y="14"/>
                  <a:pt x="145" y="15"/>
                </a:cubicBezTo>
                <a:cubicBezTo>
                  <a:pt x="146" y="16"/>
                  <a:pt x="147" y="18"/>
                  <a:pt x="147" y="20"/>
                </a:cubicBezTo>
                <a:lnTo>
                  <a:pt x="147" y="73"/>
                </a:lnTo>
                <a:close/>
                <a:moveTo>
                  <a:pt x="187" y="153"/>
                </a:moveTo>
                <a:cubicBezTo>
                  <a:pt x="187" y="155"/>
                  <a:pt x="186" y="157"/>
                  <a:pt x="185" y="158"/>
                </a:cubicBezTo>
                <a:cubicBezTo>
                  <a:pt x="184" y="159"/>
                  <a:pt x="182" y="160"/>
                  <a:pt x="180" y="160"/>
                </a:cubicBezTo>
                <a:cubicBezTo>
                  <a:pt x="167" y="160"/>
                  <a:pt x="167" y="160"/>
                  <a:pt x="167" y="160"/>
                </a:cubicBezTo>
                <a:cubicBezTo>
                  <a:pt x="165" y="160"/>
                  <a:pt x="163" y="159"/>
                  <a:pt x="162" y="158"/>
                </a:cubicBezTo>
                <a:cubicBezTo>
                  <a:pt x="161" y="157"/>
                  <a:pt x="160" y="155"/>
                  <a:pt x="160" y="153"/>
                </a:cubicBezTo>
                <a:cubicBezTo>
                  <a:pt x="160" y="140"/>
                  <a:pt x="160" y="140"/>
                  <a:pt x="160" y="140"/>
                </a:cubicBezTo>
                <a:cubicBezTo>
                  <a:pt x="160" y="138"/>
                  <a:pt x="161" y="137"/>
                  <a:pt x="162" y="135"/>
                </a:cubicBezTo>
                <a:cubicBezTo>
                  <a:pt x="163" y="134"/>
                  <a:pt x="165" y="133"/>
                  <a:pt x="167" y="133"/>
                </a:cubicBezTo>
                <a:cubicBezTo>
                  <a:pt x="180" y="133"/>
                  <a:pt x="180" y="133"/>
                  <a:pt x="180" y="133"/>
                </a:cubicBezTo>
                <a:cubicBezTo>
                  <a:pt x="182" y="133"/>
                  <a:pt x="184" y="134"/>
                  <a:pt x="185" y="135"/>
                </a:cubicBezTo>
                <a:cubicBezTo>
                  <a:pt x="186" y="137"/>
                  <a:pt x="187" y="138"/>
                  <a:pt x="187" y="140"/>
                </a:cubicBezTo>
                <a:lnTo>
                  <a:pt x="187" y="153"/>
                </a:lnTo>
                <a:close/>
                <a:moveTo>
                  <a:pt x="187" y="113"/>
                </a:moveTo>
                <a:cubicBezTo>
                  <a:pt x="187" y="115"/>
                  <a:pt x="186" y="117"/>
                  <a:pt x="185" y="118"/>
                </a:cubicBezTo>
                <a:cubicBezTo>
                  <a:pt x="184" y="119"/>
                  <a:pt x="182" y="120"/>
                  <a:pt x="180" y="120"/>
                </a:cubicBezTo>
                <a:cubicBezTo>
                  <a:pt x="167" y="120"/>
                  <a:pt x="167" y="120"/>
                  <a:pt x="167" y="120"/>
                </a:cubicBezTo>
                <a:cubicBezTo>
                  <a:pt x="165" y="120"/>
                  <a:pt x="163" y="119"/>
                  <a:pt x="162" y="118"/>
                </a:cubicBezTo>
                <a:cubicBezTo>
                  <a:pt x="161" y="117"/>
                  <a:pt x="160" y="115"/>
                  <a:pt x="160" y="113"/>
                </a:cubicBezTo>
                <a:cubicBezTo>
                  <a:pt x="160" y="100"/>
                  <a:pt x="160" y="100"/>
                  <a:pt x="160" y="100"/>
                </a:cubicBezTo>
                <a:cubicBezTo>
                  <a:pt x="160" y="98"/>
                  <a:pt x="161" y="96"/>
                  <a:pt x="162" y="95"/>
                </a:cubicBezTo>
                <a:cubicBezTo>
                  <a:pt x="163" y="94"/>
                  <a:pt x="165" y="93"/>
                  <a:pt x="167" y="93"/>
                </a:cubicBezTo>
                <a:cubicBezTo>
                  <a:pt x="180" y="93"/>
                  <a:pt x="180" y="93"/>
                  <a:pt x="180" y="93"/>
                </a:cubicBezTo>
                <a:cubicBezTo>
                  <a:pt x="182" y="93"/>
                  <a:pt x="184" y="94"/>
                  <a:pt x="185" y="95"/>
                </a:cubicBezTo>
                <a:cubicBezTo>
                  <a:pt x="186" y="96"/>
                  <a:pt x="187" y="98"/>
                  <a:pt x="187" y="100"/>
                </a:cubicBezTo>
                <a:lnTo>
                  <a:pt x="187" y="113"/>
                </a:lnTo>
                <a:close/>
                <a:moveTo>
                  <a:pt x="187" y="73"/>
                </a:moveTo>
                <a:cubicBezTo>
                  <a:pt x="187" y="75"/>
                  <a:pt x="186" y="77"/>
                  <a:pt x="185" y="78"/>
                </a:cubicBezTo>
                <a:cubicBezTo>
                  <a:pt x="184" y="79"/>
                  <a:pt x="182" y="80"/>
                  <a:pt x="180" y="80"/>
                </a:cubicBezTo>
                <a:cubicBezTo>
                  <a:pt x="167" y="80"/>
                  <a:pt x="167" y="80"/>
                  <a:pt x="167" y="80"/>
                </a:cubicBezTo>
                <a:cubicBezTo>
                  <a:pt x="165" y="80"/>
                  <a:pt x="163" y="79"/>
                  <a:pt x="162" y="78"/>
                </a:cubicBezTo>
                <a:cubicBezTo>
                  <a:pt x="161" y="77"/>
                  <a:pt x="160" y="75"/>
                  <a:pt x="160" y="73"/>
                </a:cubicBezTo>
                <a:cubicBezTo>
                  <a:pt x="160" y="60"/>
                  <a:pt x="160" y="60"/>
                  <a:pt x="160" y="60"/>
                </a:cubicBezTo>
                <a:cubicBezTo>
                  <a:pt x="160" y="58"/>
                  <a:pt x="161" y="56"/>
                  <a:pt x="162" y="55"/>
                </a:cubicBezTo>
                <a:cubicBezTo>
                  <a:pt x="163" y="54"/>
                  <a:pt x="165" y="53"/>
                  <a:pt x="167" y="53"/>
                </a:cubicBezTo>
                <a:cubicBezTo>
                  <a:pt x="180" y="53"/>
                  <a:pt x="180" y="53"/>
                  <a:pt x="180" y="53"/>
                </a:cubicBezTo>
                <a:cubicBezTo>
                  <a:pt x="182" y="53"/>
                  <a:pt x="184" y="54"/>
                  <a:pt x="185" y="55"/>
                </a:cubicBezTo>
                <a:cubicBezTo>
                  <a:pt x="186" y="56"/>
                  <a:pt x="187" y="58"/>
                  <a:pt x="187" y="60"/>
                </a:cubicBezTo>
                <a:lnTo>
                  <a:pt x="187" y="73"/>
                </a:lnTo>
                <a:close/>
                <a:moveTo>
                  <a:pt x="187" y="33"/>
                </a:moveTo>
                <a:cubicBezTo>
                  <a:pt x="187" y="35"/>
                  <a:pt x="186" y="36"/>
                  <a:pt x="185" y="38"/>
                </a:cubicBezTo>
                <a:cubicBezTo>
                  <a:pt x="184" y="39"/>
                  <a:pt x="182" y="40"/>
                  <a:pt x="180" y="40"/>
                </a:cubicBezTo>
                <a:cubicBezTo>
                  <a:pt x="167" y="40"/>
                  <a:pt x="167" y="40"/>
                  <a:pt x="167" y="40"/>
                </a:cubicBezTo>
                <a:cubicBezTo>
                  <a:pt x="165" y="40"/>
                  <a:pt x="163" y="39"/>
                  <a:pt x="162" y="38"/>
                </a:cubicBezTo>
                <a:cubicBezTo>
                  <a:pt x="161" y="36"/>
                  <a:pt x="160" y="35"/>
                  <a:pt x="160" y="33"/>
                </a:cubicBezTo>
                <a:cubicBezTo>
                  <a:pt x="160" y="20"/>
                  <a:pt x="160" y="20"/>
                  <a:pt x="160" y="20"/>
                </a:cubicBezTo>
                <a:cubicBezTo>
                  <a:pt x="160" y="18"/>
                  <a:pt x="161" y="16"/>
                  <a:pt x="162" y="15"/>
                </a:cubicBezTo>
                <a:cubicBezTo>
                  <a:pt x="163" y="14"/>
                  <a:pt x="165" y="13"/>
                  <a:pt x="167" y="13"/>
                </a:cubicBezTo>
                <a:cubicBezTo>
                  <a:pt x="180" y="13"/>
                  <a:pt x="180" y="13"/>
                  <a:pt x="180" y="13"/>
                </a:cubicBezTo>
                <a:cubicBezTo>
                  <a:pt x="182" y="13"/>
                  <a:pt x="184" y="14"/>
                  <a:pt x="185" y="15"/>
                </a:cubicBezTo>
                <a:cubicBezTo>
                  <a:pt x="186" y="16"/>
                  <a:pt x="187" y="18"/>
                  <a:pt x="187" y="20"/>
                </a:cubicBezTo>
                <a:lnTo>
                  <a:pt x="187" y="33"/>
                </a:lnTo>
                <a:close/>
                <a:moveTo>
                  <a:pt x="187" y="33"/>
                </a:moveTo>
                <a:cubicBezTo>
                  <a:pt x="187" y="33"/>
                  <a:pt x="187" y="33"/>
                  <a:pt x="187" y="3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35" name="Freeform 377"/>
          <p:cNvSpPr>
            <a:spLocks noEditPoints="1"/>
          </p:cNvSpPr>
          <p:nvPr/>
        </p:nvSpPr>
        <p:spPr bwMode="auto">
          <a:xfrm>
            <a:off x="7488239" y="3349626"/>
            <a:ext cx="184150" cy="184150"/>
          </a:xfrm>
          <a:custGeom>
            <a:avLst/>
            <a:gdLst>
              <a:gd name="T0" fmla="*/ 187 w 188"/>
              <a:gd name="T1" fmla="*/ 5 h 186"/>
              <a:gd name="T2" fmla="*/ 179 w 188"/>
              <a:gd name="T3" fmla="*/ 0 h 186"/>
              <a:gd name="T4" fmla="*/ 9 w 188"/>
              <a:gd name="T5" fmla="*/ 0 h 186"/>
              <a:gd name="T6" fmla="*/ 2 w 188"/>
              <a:gd name="T7" fmla="*/ 5 h 186"/>
              <a:gd name="T8" fmla="*/ 4 w 188"/>
              <a:gd name="T9" fmla="*/ 14 h 186"/>
              <a:gd name="T10" fmla="*/ 69 w 188"/>
              <a:gd name="T11" fmla="*/ 80 h 186"/>
              <a:gd name="T12" fmla="*/ 69 w 188"/>
              <a:gd name="T13" fmla="*/ 144 h 186"/>
              <a:gd name="T14" fmla="*/ 71 w 188"/>
              <a:gd name="T15" fmla="*/ 150 h 186"/>
              <a:gd name="T16" fmla="*/ 105 w 188"/>
              <a:gd name="T17" fmla="*/ 184 h 186"/>
              <a:gd name="T18" fmla="*/ 111 w 188"/>
              <a:gd name="T19" fmla="*/ 186 h 186"/>
              <a:gd name="T20" fmla="*/ 114 w 188"/>
              <a:gd name="T21" fmla="*/ 186 h 186"/>
              <a:gd name="T22" fmla="*/ 120 w 188"/>
              <a:gd name="T23" fmla="*/ 178 h 186"/>
              <a:gd name="T24" fmla="*/ 120 w 188"/>
              <a:gd name="T25" fmla="*/ 80 h 186"/>
              <a:gd name="T26" fmla="*/ 185 w 188"/>
              <a:gd name="T27" fmla="*/ 14 h 186"/>
              <a:gd name="T28" fmla="*/ 187 w 188"/>
              <a:gd name="T29" fmla="*/ 5 h 186"/>
              <a:gd name="T30" fmla="*/ 187 w 188"/>
              <a:gd name="T31" fmla="*/ 5 h 186"/>
              <a:gd name="T32" fmla="*/ 187 w 188"/>
              <a:gd name="T33"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86">
                <a:moveTo>
                  <a:pt x="187" y="5"/>
                </a:moveTo>
                <a:cubicBezTo>
                  <a:pt x="185" y="2"/>
                  <a:pt x="183" y="0"/>
                  <a:pt x="179" y="0"/>
                </a:cubicBezTo>
                <a:cubicBezTo>
                  <a:pt x="9" y="0"/>
                  <a:pt x="9" y="0"/>
                  <a:pt x="9" y="0"/>
                </a:cubicBezTo>
                <a:cubicBezTo>
                  <a:pt x="6" y="0"/>
                  <a:pt x="3" y="2"/>
                  <a:pt x="2" y="5"/>
                </a:cubicBezTo>
                <a:cubicBezTo>
                  <a:pt x="0" y="9"/>
                  <a:pt x="1" y="12"/>
                  <a:pt x="4" y="14"/>
                </a:cubicBezTo>
                <a:cubicBezTo>
                  <a:pt x="69" y="80"/>
                  <a:pt x="69" y="80"/>
                  <a:pt x="69" y="80"/>
                </a:cubicBezTo>
                <a:cubicBezTo>
                  <a:pt x="69" y="144"/>
                  <a:pt x="69" y="144"/>
                  <a:pt x="69" y="144"/>
                </a:cubicBezTo>
                <a:cubicBezTo>
                  <a:pt x="69" y="146"/>
                  <a:pt x="70" y="148"/>
                  <a:pt x="71" y="150"/>
                </a:cubicBezTo>
                <a:cubicBezTo>
                  <a:pt x="105" y="184"/>
                  <a:pt x="105" y="184"/>
                  <a:pt x="105" y="184"/>
                </a:cubicBezTo>
                <a:cubicBezTo>
                  <a:pt x="107" y="186"/>
                  <a:pt x="109" y="186"/>
                  <a:pt x="111" y="186"/>
                </a:cubicBezTo>
                <a:cubicBezTo>
                  <a:pt x="112" y="186"/>
                  <a:pt x="113" y="186"/>
                  <a:pt x="114" y="186"/>
                </a:cubicBezTo>
                <a:cubicBezTo>
                  <a:pt x="118" y="184"/>
                  <a:pt x="120" y="182"/>
                  <a:pt x="120" y="178"/>
                </a:cubicBezTo>
                <a:cubicBezTo>
                  <a:pt x="120" y="80"/>
                  <a:pt x="120" y="80"/>
                  <a:pt x="120" y="80"/>
                </a:cubicBezTo>
                <a:cubicBezTo>
                  <a:pt x="185" y="14"/>
                  <a:pt x="185" y="14"/>
                  <a:pt x="185" y="14"/>
                </a:cubicBezTo>
                <a:cubicBezTo>
                  <a:pt x="188" y="12"/>
                  <a:pt x="188" y="9"/>
                  <a:pt x="187" y="5"/>
                </a:cubicBezTo>
                <a:close/>
                <a:moveTo>
                  <a:pt x="187" y="5"/>
                </a:moveTo>
                <a:cubicBezTo>
                  <a:pt x="187" y="5"/>
                  <a:pt x="187" y="5"/>
                  <a:pt x="187" y="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36" name="Freeform 378"/>
          <p:cNvSpPr>
            <a:spLocks noEditPoints="1"/>
          </p:cNvSpPr>
          <p:nvPr/>
        </p:nvSpPr>
        <p:spPr bwMode="auto">
          <a:xfrm>
            <a:off x="6072189" y="3349627"/>
            <a:ext cx="182563" cy="155575"/>
          </a:xfrm>
          <a:custGeom>
            <a:avLst/>
            <a:gdLst>
              <a:gd name="T0" fmla="*/ 178 w 185"/>
              <a:gd name="T1" fmla="*/ 36 h 157"/>
              <a:gd name="T2" fmla="*/ 160 w 185"/>
              <a:gd name="T3" fmla="*/ 29 h 157"/>
              <a:gd name="T4" fmla="*/ 85 w 185"/>
              <a:gd name="T5" fmla="*/ 29 h 157"/>
              <a:gd name="T6" fmla="*/ 85 w 185"/>
              <a:gd name="T7" fmla="*/ 25 h 157"/>
              <a:gd name="T8" fmla="*/ 78 w 185"/>
              <a:gd name="T9" fmla="*/ 8 h 157"/>
              <a:gd name="T10" fmla="*/ 60 w 185"/>
              <a:gd name="T11" fmla="*/ 0 h 157"/>
              <a:gd name="T12" fmla="*/ 25 w 185"/>
              <a:gd name="T13" fmla="*/ 0 h 157"/>
              <a:gd name="T14" fmla="*/ 7 w 185"/>
              <a:gd name="T15" fmla="*/ 8 h 157"/>
              <a:gd name="T16" fmla="*/ 0 w 185"/>
              <a:gd name="T17" fmla="*/ 25 h 157"/>
              <a:gd name="T18" fmla="*/ 0 w 185"/>
              <a:gd name="T19" fmla="*/ 132 h 157"/>
              <a:gd name="T20" fmla="*/ 7 w 185"/>
              <a:gd name="T21" fmla="*/ 150 h 157"/>
              <a:gd name="T22" fmla="*/ 25 w 185"/>
              <a:gd name="T23" fmla="*/ 157 h 157"/>
              <a:gd name="T24" fmla="*/ 160 w 185"/>
              <a:gd name="T25" fmla="*/ 157 h 157"/>
              <a:gd name="T26" fmla="*/ 178 w 185"/>
              <a:gd name="T27" fmla="*/ 150 h 157"/>
              <a:gd name="T28" fmla="*/ 185 w 185"/>
              <a:gd name="T29" fmla="*/ 132 h 157"/>
              <a:gd name="T30" fmla="*/ 185 w 185"/>
              <a:gd name="T31" fmla="*/ 54 h 157"/>
              <a:gd name="T32" fmla="*/ 178 w 185"/>
              <a:gd name="T33" fmla="*/ 36 h 157"/>
              <a:gd name="T34" fmla="*/ 178 w 185"/>
              <a:gd name="T35" fmla="*/ 36 h 157"/>
              <a:gd name="T36" fmla="*/ 178 w 185"/>
              <a:gd name="T37" fmla="*/ 3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157">
                <a:moveTo>
                  <a:pt x="178" y="36"/>
                </a:moveTo>
                <a:cubicBezTo>
                  <a:pt x="173" y="31"/>
                  <a:pt x="167" y="29"/>
                  <a:pt x="160" y="29"/>
                </a:cubicBezTo>
                <a:cubicBezTo>
                  <a:pt x="85" y="29"/>
                  <a:pt x="85" y="29"/>
                  <a:pt x="85" y="29"/>
                </a:cubicBezTo>
                <a:cubicBezTo>
                  <a:pt x="85" y="25"/>
                  <a:pt x="85" y="25"/>
                  <a:pt x="85" y="25"/>
                </a:cubicBezTo>
                <a:cubicBezTo>
                  <a:pt x="85" y="19"/>
                  <a:pt x="83" y="13"/>
                  <a:pt x="78" y="8"/>
                </a:cubicBezTo>
                <a:cubicBezTo>
                  <a:pt x="73" y="3"/>
                  <a:pt x="67" y="0"/>
                  <a:pt x="60" y="0"/>
                </a:cubicBezTo>
                <a:cubicBezTo>
                  <a:pt x="25" y="0"/>
                  <a:pt x="25" y="0"/>
                  <a:pt x="25" y="0"/>
                </a:cubicBezTo>
                <a:cubicBezTo>
                  <a:pt x="18" y="0"/>
                  <a:pt x="12" y="3"/>
                  <a:pt x="7" y="8"/>
                </a:cubicBezTo>
                <a:cubicBezTo>
                  <a:pt x="2" y="13"/>
                  <a:pt x="0" y="19"/>
                  <a:pt x="0" y="25"/>
                </a:cubicBezTo>
                <a:cubicBezTo>
                  <a:pt x="0" y="132"/>
                  <a:pt x="0" y="132"/>
                  <a:pt x="0" y="132"/>
                </a:cubicBezTo>
                <a:cubicBezTo>
                  <a:pt x="0" y="139"/>
                  <a:pt x="2" y="145"/>
                  <a:pt x="7" y="150"/>
                </a:cubicBezTo>
                <a:cubicBezTo>
                  <a:pt x="12" y="155"/>
                  <a:pt x="18" y="157"/>
                  <a:pt x="25" y="157"/>
                </a:cubicBezTo>
                <a:cubicBezTo>
                  <a:pt x="160" y="157"/>
                  <a:pt x="160" y="157"/>
                  <a:pt x="160" y="157"/>
                </a:cubicBezTo>
                <a:cubicBezTo>
                  <a:pt x="167" y="157"/>
                  <a:pt x="173" y="155"/>
                  <a:pt x="178" y="150"/>
                </a:cubicBezTo>
                <a:cubicBezTo>
                  <a:pt x="183" y="145"/>
                  <a:pt x="185" y="139"/>
                  <a:pt x="185" y="132"/>
                </a:cubicBezTo>
                <a:cubicBezTo>
                  <a:pt x="185" y="54"/>
                  <a:pt x="185" y="54"/>
                  <a:pt x="185" y="54"/>
                </a:cubicBezTo>
                <a:cubicBezTo>
                  <a:pt x="185" y="47"/>
                  <a:pt x="183" y="41"/>
                  <a:pt x="178" y="36"/>
                </a:cubicBezTo>
                <a:close/>
                <a:moveTo>
                  <a:pt x="178" y="36"/>
                </a:moveTo>
                <a:cubicBezTo>
                  <a:pt x="178" y="36"/>
                  <a:pt x="178" y="36"/>
                  <a:pt x="178" y="3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37" name="Freeform 379"/>
          <p:cNvSpPr>
            <a:spLocks noEditPoints="1"/>
          </p:cNvSpPr>
          <p:nvPr/>
        </p:nvSpPr>
        <p:spPr bwMode="auto">
          <a:xfrm>
            <a:off x="6369052" y="3371852"/>
            <a:ext cx="169863" cy="144463"/>
          </a:xfrm>
          <a:custGeom>
            <a:avLst/>
            <a:gdLst>
              <a:gd name="T0" fmla="*/ 166 w 173"/>
              <a:gd name="T1" fmla="*/ 34 h 147"/>
              <a:gd name="T2" fmla="*/ 150 w 173"/>
              <a:gd name="T3" fmla="*/ 27 h 147"/>
              <a:gd name="T4" fmla="*/ 80 w 173"/>
              <a:gd name="T5" fmla="*/ 27 h 147"/>
              <a:gd name="T6" fmla="*/ 80 w 173"/>
              <a:gd name="T7" fmla="*/ 24 h 147"/>
              <a:gd name="T8" fmla="*/ 73 w 173"/>
              <a:gd name="T9" fmla="*/ 7 h 147"/>
              <a:gd name="T10" fmla="*/ 57 w 173"/>
              <a:gd name="T11" fmla="*/ 0 h 147"/>
              <a:gd name="T12" fmla="*/ 23 w 173"/>
              <a:gd name="T13" fmla="*/ 0 h 147"/>
              <a:gd name="T14" fmla="*/ 7 w 173"/>
              <a:gd name="T15" fmla="*/ 7 h 147"/>
              <a:gd name="T16" fmla="*/ 0 w 173"/>
              <a:gd name="T17" fmla="*/ 24 h 147"/>
              <a:gd name="T18" fmla="*/ 0 w 173"/>
              <a:gd name="T19" fmla="*/ 124 h 147"/>
              <a:gd name="T20" fmla="*/ 7 w 173"/>
              <a:gd name="T21" fmla="*/ 140 h 147"/>
              <a:gd name="T22" fmla="*/ 23 w 173"/>
              <a:gd name="T23" fmla="*/ 147 h 147"/>
              <a:gd name="T24" fmla="*/ 150 w 173"/>
              <a:gd name="T25" fmla="*/ 147 h 147"/>
              <a:gd name="T26" fmla="*/ 166 w 173"/>
              <a:gd name="T27" fmla="*/ 140 h 147"/>
              <a:gd name="T28" fmla="*/ 173 w 173"/>
              <a:gd name="T29" fmla="*/ 124 h 147"/>
              <a:gd name="T30" fmla="*/ 173 w 173"/>
              <a:gd name="T31" fmla="*/ 50 h 147"/>
              <a:gd name="T32" fmla="*/ 166 w 173"/>
              <a:gd name="T33" fmla="*/ 34 h 147"/>
              <a:gd name="T34" fmla="*/ 160 w 173"/>
              <a:gd name="T35" fmla="*/ 124 h 147"/>
              <a:gd name="T36" fmla="*/ 157 w 173"/>
              <a:gd name="T37" fmla="*/ 131 h 147"/>
              <a:gd name="T38" fmla="*/ 150 w 173"/>
              <a:gd name="T39" fmla="*/ 134 h 147"/>
              <a:gd name="T40" fmla="*/ 23 w 173"/>
              <a:gd name="T41" fmla="*/ 134 h 147"/>
              <a:gd name="T42" fmla="*/ 16 w 173"/>
              <a:gd name="T43" fmla="*/ 131 h 147"/>
              <a:gd name="T44" fmla="*/ 13 w 173"/>
              <a:gd name="T45" fmla="*/ 124 h 147"/>
              <a:gd name="T46" fmla="*/ 13 w 173"/>
              <a:gd name="T47" fmla="*/ 24 h 147"/>
              <a:gd name="T48" fmla="*/ 16 w 173"/>
              <a:gd name="T49" fmla="*/ 17 h 147"/>
              <a:gd name="T50" fmla="*/ 23 w 173"/>
              <a:gd name="T51" fmla="*/ 14 h 147"/>
              <a:gd name="T52" fmla="*/ 57 w 173"/>
              <a:gd name="T53" fmla="*/ 14 h 147"/>
              <a:gd name="T54" fmla="*/ 64 w 173"/>
              <a:gd name="T55" fmla="*/ 17 h 147"/>
              <a:gd name="T56" fmla="*/ 67 w 173"/>
              <a:gd name="T57" fmla="*/ 24 h 147"/>
              <a:gd name="T58" fmla="*/ 67 w 173"/>
              <a:gd name="T59" fmla="*/ 30 h 147"/>
              <a:gd name="T60" fmla="*/ 70 w 173"/>
              <a:gd name="T61" fmla="*/ 38 h 147"/>
              <a:gd name="T62" fmla="*/ 77 w 173"/>
              <a:gd name="T63" fmla="*/ 40 h 147"/>
              <a:gd name="T64" fmla="*/ 150 w 173"/>
              <a:gd name="T65" fmla="*/ 40 h 147"/>
              <a:gd name="T66" fmla="*/ 157 w 173"/>
              <a:gd name="T67" fmla="*/ 43 h 147"/>
              <a:gd name="T68" fmla="*/ 160 w 173"/>
              <a:gd name="T69" fmla="*/ 50 h 147"/>
              <a:gd name="T70" fmla="*/ 160 w 173"/>
              <a:gd name="T71" fmla="*/ 124 h 147"/>
              <a:gd name="T72" fmla="*/ 160 w 173"/>
              <a:gd name="T73" fmla="*/ 124 h 147"/>
              <a:gd name="T74" fmla="*/ 160 w 173"/>
              <a:gd name="T75" fmla="*/ 12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47">
                <a:moveTo>
                  <a:pt x="166" y="34"/>
                </a:moveTo>
                <a:cubicBezTo>
                  <a:pt x="162" y="29"/>
                  <a:pt x="156" y="27"/>
                  <a:pt x="150" y="27"/>
                </a:cubicBezTo>
                <a:cubicBezTo>
                  <a:pt x="80" y="27"/>
                  <a:pt x="80" y="27"/>
                  <a:pt x="80" y="27"/>
                </a:cubicBezTo>
                <a:cubicBezTo>
                  <a:pt x="80" y="24"/>
                  <a:pt x="80" y="24"/>
                  <a:pt x="80" y="24"/>
                </a:cubicBezTo>
                <a:cubicBezTo>
                  <a:pt x="80" y="17"/>
                  <a:pt x="78" y="12"/>
                  <a:pt x="73" y="7"/>
                </a:cubicBezTo>
                <a:cubicBezTo>
                  <a:pt x="69" y="3"/>
                  <a:pt x="63" y="0"/>
                  <a:pt x="57" y="0"/>
                </a:cubicBezTo>
                <a:cubicBezTo>
                  <a:pt x="23" y="0"/>
                  <a:pt x="23" y="0"/>
                  <a:pt x="23" y="0"/>
                </a:cubicBezTo>
                <a:cubicBezTo>
                  <a:pt x="17" y="0"/>
                  <a:pt x="12" y="3"/>
                  <a:pt x="7" y="7"/>
                </a:cubicBezTo>
                <a:cubicBezTo>
                  <a:pt x="2" y="12"/>
                  <a:pt x="0" y="17"/>
                  <a:pt x="0" y="24"/>
                </a:cubicBezTo>
                <a:cubicBezTo>
                  <a:pt x="0" y="124"/>
                  <a:pt x="0" y="124"/>
                  <a:pt x="0" y="124"/>
                </a:cubicBezTo>
                <a:cubicBezTo>
                  <a:pt x="0" y="130"/>
                  <a:pt x="2" y="136"/>
                  <a:pt x="7" y="140"/>
                </a:cubicBezTo>
                <a:cubicBezTo>
                  <a:pt x="12" y="145"/>
                  <a:pt x="17" y="147"/>
                  <a:pt x="23" y="147"/>
                </a:cubicBezTo>
                <a:cubicBezTo>
                  <a:pt x="150" y="147"/>
                  <a:pt x="150" y="147"/>
                  <a:pt x="150" y="147"/>
                </a:cubicBezTo>
                <a:cubicBezTo>
                  <a:pt x="156" y="147"/>
                  <a:pt x="162" y="145"/>
                  <a:pt x="166" y="140"/>
                </a:cubicBezTo>
                <a:cubicBezTo>
                  <a:pt x="171" y="136"/>
                  <a:pt x="173" y="130"/>
                  <a:pt x="173" y="124"/>
                </a:cubicBezTo>
                <a:cubicBezTo>
                  <a:pt x="173" y="50"/>
                  <a:pt x="173" y="50"/>
                  <a:pt x="173" y="50"/>
                </a:cubicBezTo>
                <a:cubicBezTo>
                  <a:pt x="173" y="44"/>
                  <a:pt x="171" y="39"/>
                  <a:pt x="166" y="34"/>
                </a:cubicBezTo>
                <a:close/>
                <a:moveTo>
                  <a:pt x="160" y="124"/>
                </a:moveTo>
                <a:cubicBezTo>
                  <a:pt x="160" y="127"/>
                  <a:pt x="159" y="129"/>
                  <a:pt x="157" y="131"/>
                </a:cubicBezTo>
                <a:cubicBezTo>
                  <a:pt x="155" y="133"/>
                  <a:pt x="153" y="134"/>
                  <a:pt x="150" y="134"/>
                </a:cubicBezTo>
                <a:cubicBezTo>
                  <a:pt x="23" y="134"/>
                  <a:pt x="23" y="134"/>
                  <a:pt x="23" y="134"/>
                </a:cubicBezTo>
                <a:cubicBezTo>
                  <a:pt x="21" y="134"/>
                  <a:pt x="18" y="133"/>
                  <a:pt x="16" y="131"/>
                </a:cubicBezTo>
                <a:cubicBezTo>
                  <a:pt x="14" y="129"/>
                  <a:pt x="13" y="127"/>
                  <a:pt x="13" y="124"/>
                </a:cubicBezTo>
                <a:cubicBezTo>
                  <a:pt x="13" y="24"/>
                  <a:pt x="13" y="24"/>
                  <a:pt x="13" y="24"/>
                </a:cubicBezTo>
                <a:cubicBezTo>
                  <a:pt x="13" y="21"/>
                  <a:pt x="14" y="19"/>
                  <a:pt x="16" y="17"/>
                </a:cubicBezTo>
                <a:cubicBezTo>
                  <a:pt x="18" y="15"/>
                  <a:pt x="21" y="14"/>
                  <a:pt x="23" y="14"/>
                </a:cubicBezTo>
                <a:cubicBezTo>
                  <a:pt x="57" y="14"/>
                  <a:pt x="57" y="14"/>
                  <a:pt x="57" y="14"/>
                </a:cubicBezTo>
                <a:cubicBezTo>
                  <a:pt x="60" y="14"/>
                  <a:pt x="62" y="15"/>
                  <a:pt x="64" y="17"/>
                </a:cubicBezTo>
                <a:cubicBezTo>
                  <a:pt x="66" y="19"/>
                  <a:pt x="67" y="21"/>
                  <a:pt x="67" y="24"/>
                </a:cubicBezTo>
                <a:cubicBezTo>
                  <a:pt x="67" y="30"/>
                  <a:pt x="67" y="30"/>
                  <a:pt x="67" y="30"/>
                </a:cubicBezTo>
                <a:cubicBezTo>
                  <a:pt x="67" y="33"/>
                  <a:pt x="68" y="36"/>
                  <a:pt x="70" y="38"/>
                </a:cubicBezTo>
                <a:cubicBezTo>
                  <a:pt x="72" y="40"/>
                  <a:pt x="74" y="40"/>
                  <a:pt x="77" y="40"/>
                </a:cubicBezTo>
                <a:cubicBezTo>
                  <a:pt x="150" y="40"/>
                  <a:pt x="150" y="40"/>
                  <a:pt x="150" y="40"/>
                </a:cubicBezTo>
                <a:cubicBezTo>
                  <a:pt x="153" y="40"/>
                  <a:pt x="155" y="41"/>
                  <a:pt x="157" y="43"/>
                </a:cubicBezTo>
                <a:cubicBezTo>
                  <a:pt x="159" y="45"/>
                  <a:pt x="160" y="48"/>
                  <a:pt x="160" y="50"/>
                </a:cubicBezTo>
                <a:lnTo>
                  <a:pt x="160" y="124"/>
                </a:lnTo>
                <a:close/>
                <a:moveTo>
                  <a:pt x="160" y="124"/>
                </a:moveTo>
                <a:cubicBezTo>
                  <a:pt x="160" y="124"/>
                  <a:pt x="160" y="124"/>
                  <a:pt x="160" y="12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38" name="Freeform 380"/>
          <p:cNvSpPr>
            <a:spLocks noEditPoints="1"/>
          </p:cNvSpPr>
          <p:nvPr/>
        </p:nvSpPr>
        <p:spPr bwMode="auto">
          <a:xfrm>
            <a:off x="7807327" y="3292477"/>
            <a:ext cx="117475" cy="200025"/>
          </a:xfrm>
          <a:custGeom>
            <a:avLst/>
            <a:gdLst>
              <a:gd name="T0" fmla="*/ 13 w 119"/>
              <a:gd name="T1" fmla="*/ 163 h 203"/>
              <a:gd name="T2" fmla="*/ 28 w 119"/>
              <a:gd name="T3" fmla="*/ 179 h 203"/>
              <a:gd name="T4" fmla="*/ 47 w 119"/>
              <a:gd name="T5" fmla="*/ 192 h 203"/>
              <a:gd name="T6" fmla="*/ 68 w 119"/>
              <a:gd name="T7" fmla="*/ 203 h 203"/>
              <a:gd name="T8" fmla="*/ 68 w 119"/>
              <a:gd name="T9" fmla="*/ 203 h 203"/>
              <a:gd name="T10" fmla="*/ 68 w 119"/>
              <a:gd name="T11" fmla="*/ 203 h 203"/>
              <a:gd name="T12" fmla="*/ 60 w 119"/>
              <a:gd name="T13" fmla="*/ 173 h 203"/>
              <a:gd name="T14" fmla="*/ 63 w 119"/>
              <a:gd name="T15" fmla="*/ 161 h 203"/>
              <a:gd name="T16" fmla="*/ 71 w 119"/>
              <a:gd name="T17" fmla="*/ 150 h 203"/>
              <a:gd name="T18" fmla="*/ 83 w 119"/>
              <a:gd name="T19" fmla="*/ 140 h 203"/>
              <a:gd name="T20" fmla="*/ 96 w 119"/>
              <a:gd name="T21" fmla="*/ 130 h 203"/>
              <a:gd name="T22" fmla="*/ 107 w 119"/>
              <a:gd name="T23" fmla="*/ 118 h 203"/>
              <a:gd name="T24" fmla="*/ 116 w 119"/>
              <a:gd name="T25" fmla="*/ 103 h 203"/>
              <a:gd name="T26" fmla="*/ 119 w 119"/>
              <a:gd name="T27" fmla="*/ 84 h 203"/>
              <a:gd name="T28" fmla="*/ 115 w 119"/>
              <a:gd name="T29" fmla="*/ 60 h 203"/>
              <a:gd name="T30" fmla="*/ 106 w 119"/>
              <a:gd name="T31" fmla="*/ 40 h 203"/>
              <a:gd name="T32" fmla="*/ 91 w 119"/>
              <a:gd name="T33" fmla="*/ 24 h 203"/>
              <a:gd name="T34" fmla="*/ 72 w 119"/>
              <a:gd name="T35" fmla="*/ 11 h 203"/>
              <a:gd name="T36" fmla="*/ 51 w 119"/>
              <a:gd name="T37" fmla="*/ 0 h 203"/>
              <a:gd name="T38" fmla="*/ 51 w 119"/>
              <a:gd name="T39" fmla="*/ 0 h 203"/>
              <a:gd name="T40" fmla="*/ 51 w 119"/>
              <a:gd name="T41" fmla="*/ 0 h 203"/>
              <a:gd name="T42" fmla="*/ 60 w 119"/>
              <a:gd name="T43" fmla="*/ 29 h 203"/>
              <a:gd name="T44" fmla="*/ 56 w 119"/>
              <a:gd name="T45" fmla="*/ 42 h 203"/>
              <a:gd name="T46" fmla="*/ 48 w 119"/>
              <a:gd name="T47" fmla="*/ 53 h 203"/>
              <a:gd name="T48" fmla="*/ 36 w 119"/>
              <a:gd name="T49" fmla="*/ 62 h 203"/>
              <a:gd name="T50" fmla="*/ 23 w 119"/>
              <a:gd name="T51" fmla="*/ 73 h 203"/>
              <a:gd name="T52" fmla="*/ 12 w 119"/>
              <a:gd name="T53" fmla="*/ 84 h 203"/>
              <a:gd name="T54" fmla="*/ 3 w 119"/>
              <a:gd name="T55" fmla="*/ 99 h 203"/>
              <a:gd name="T56" fmla="*/ 0 w 119"/>
              <a:gd name="T57" fmla="*/ 118 h 203"/>
              <a:gd name="T58" fmla="*/ 4 w 119"/>
              <a:gd name="T59" fmla="*/ 143 h 203"/>
              <a:gd name="T60" fmla="*/ 13 w 119"/>
              <a:gd name="T61" fmla="*/ 163 h 203"/>
              <a:gd name="T62" fmla="*/ 13 w 119"/>
              <a:gd name="T63" fmla="*/ 163 h 203"/>
              <a:gd name="T64" fmla="*/ 13 w 119"/>
              <a:gd name="T65"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203">
                <a:moveTo>
                  <a:pt x="13" y="163"/>
                </a:moveTo>
                <a:cubicBezTo>
                  <a:pt x="17" y="168"/>
                  <a:pt x="22" y="174"/>
                  <a:pt x="28" y="179"/>
                </a:cubicBezTo>
                <a:cubicBezTo>
                  <a:pt x="34" y="184"/>
                  <a:pt x="41" y="188"/>
                  <a:pt x="47" y="192"/>
                </a:cubicBezTo>
                <a:cubicBezTo>
                  <a:pt x="53" y="196"/>
                  <a:pt x="60" y="199"/>
                  <a:pt x="68" y="203"/>
                </a:cubicBezTo>
                <a:cubicBezTo>
                  <a:pt x="68" y="203"/>
                  <a:pt x="68" y="203"/>
                  <a:pt x="68" y="203"/>
                </a:cubicBezTo>
                <a:cubicBezTo>
                  <a:pt x="68" y="203"/>
                  <a:pt x="68" y="203"/>
                  <a:pt x="68" y="203"/>
                </a:cubicBezTo>
                <a:cubicBezTo>
                  <a:pt x="62" y="192"/>
                  <a:pt x="60" y="182"/>
                  <a:pt x="60" y="173"/>
                </a:cubicBezTo>
                <a:cubicBezTo>
                  <a:pt x="60" y="169"/>
                  <a:pt x="61" y="165"/>
                  <a:pt x="63" y="161"/>
                </a:cubicBezTo>
                <a:cubicBezTo>
                  <a:pt x="65" y="157"/>
                  <a:pt x="68" y="153"/>
                  <a:pt x="71" y="150"/>
                </a:cubicBezTo>
                <a:cubicBezTo>
                  <a:pt x="75" y="147"/>
                  <a:pt x="79" y="143"/>
                  <a:pt x="83" y="140"/>
                </a:cubicBezTo>
                <a:cubicBezTo>
                  <a:pt x="87" y="137"/>
                  <a:pt x="91" y="134"/>
                  <a:pt x="96" y="130"/>
                </a:cubicBezTo>
                <a:cubicBezTo>
                  <a:pt x="100" y="126"/>
                  <a:pt x="104" y="122"/>
                  <a:pt x="107" y="118"/>
                </a:cubicBezTo>
                <a:cubicBezTo>
                  <a:pt x="111" y="114"/>
                  <a:pt x="113" y="109"/>
                  <a:pt x="116" y="103"/>
                </a:cubicBezTo>
                <a:cubicBezTo>
                  <a:pt x="118" y="98"/>
                  <a:pt x="119" y="91"/>
                  <a:pt x="119" y="84"/>
                </a:cubicBezTo>
                <a:cubicBezTo>
                  <a:pt x="119" y="76"/>
                  <a:pt x="118" y="68"/>
                  <a:pt x="115" y="60"/>
                </a:cubicBezTo>
                <a:cubicBezTo>
                  <a:pt x="113" y="52"/>
                  <a:pt x="110" y="46"/>
                  <a:pt x="106" y="40"/>
                </a:cubicBezTo>
                <a:cubicBezTo>
                  <a:pt x="102" y="34"/>
                  <a:pt x="97" y="29"/>
                  <a:pt x="91" y="24"/>
                </a:cubicBezTo>
                <a:cubicBezTo>
                  <a:pt x="85" y="19"/>
                  <a:pt x="78" y="14"/>
                  <a:pt x="72" y="11"/>
                </a:cubicBezTo>
                <a:cubicBezTo>
                  <a:pt x="66" y="7"/>
                  <a:pt x="59" y="3"/>
                  <a:pt x="51" y="0"/>
                </a:cubicBezTo>
                <a:cubicBezTo>
                  <a:pt x="51" y="0"/>
                  <a:pt x="51" y="0"/>
                  <a:pt x="51" y="0"/>
                </a:cubicBezTo>
                <a:cubicBezTo>
                  <a:pt x="51" y="0"/>
                  <a:pt x="51" y="0"/>
                  <a:pt x="51" y="0"/>
                </a:cubicBezTo>
                <a:cubicBezTo>
                  <a:pt x="57" y="11"/>
                  <a:pt x="60" y="21"/>
                  <a:pt x="60" y="29"/>
                </a:cubicBezTo>
                <a:cubicBezTo>
                  <a:pt x="60" y="34"/>
                  <a:pt x="58" y="38"/>
                  <a:pt x="56" y="42"/>
                </a:cubicBezTo>
                <a:cubicBezTo>
                  <a:pt x="54" y="46"/>
                  <a:pt x="51" y="50"/>
                  <a:pt x="48" y="53"/>
                </a:cubicBezTo>
                <a:cubicBezTo>
                  <a:pt x="44" y="56"/>
                  <a:pt x="40" y="59"/>
                  <a:pt x="36" y="62"/>
                </a:cubicBezTo>
                <a:cubicBezTo>
                  <a:pt x="32" y="66"/>
                  <a:pt x="28" y="69"/>
                  <a:pt x="23" y="73"/>
                </a:cubicBezTo>
                <a:cubicBezTo>
                  <a:pt x="19" y="76"/>
                  <a:pt x="15" y="80"/>
                  <a:pt x="12" y="84"/>
                </a:cubicBezTo>
                <a:cubicBezTo>
                  <a:pt x="8" y="88"/>
                  <a:pt x="6" y="93"/>
                  <a:pt x="3" y="99"/>
                </a:cubicBezTo>
                <a:cubicBezTo>
                  <a:pt x="1" y="105"/>
                  <a:pt x="0" y="111"/>
                  <a:pt x="0" y="118"/>
                </a:cubicBezTo>
                <a:cubicBezTo>
                  <a:pt x="0" y="127"/>
                  <a:pt x="1" y="135"/>
                  <a:pt x="4" y="143"/>
                </a:cubicBezTo>
                <a:cubicBezTo>
                  <a:pt x="6" y="150"/>
                  <a:pt x="9" y="157"/>
                  <a:pt x="13" y="163"/>
                </a:cubicBezTo>
                <a:close/>
                <a:moveTo>
                  <a:pt x="13" y="163"/>
                </a:moveTo>
                <a:cubicBezTo>
                  <a:pt x="13" y="163"/>
                  <a:pt x="13" y="163"/>
                  <a:pt x="13" y="16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39" name="Freeform 381"/>
          <p:cNvSpPr>
            <a:spLocks noEditPoints="1"/>
          </p:cNvSpPr>
          <p:nvPr/>
        </p:nvSpPr>
        <p:spPr bwMode="auto">
          <a:xfrm>
            <a:off x="7773989" y="3509964"/>
            <a:ext cx="184150" cy="15875"/>
          </a:xfrm>
          <a:custGeom>
            <a:avLst/>
            <a:gdLst>
              <a:gd name="T0" fmla="*/ 185 w 187"/>
              <a:gd name="T1" fmla="*/ 1 h 17"/>
              <a:gd name="T2" fmla="*/ 183 w 187"/>
              <a:gd name="T3" fmla="*/ 0 h 17"/>
              <a:gd name="T4" fmla="*/ 5 w 187"/>
              <a:gd name="T5" fmla="*/ 0 h 17"/>
              <a:gd name="T6" fmla="*/ 2 w 187"/>
              <a:gd name="T7" fmla="*/ 1 h 17"/>
              <a:gd name="T8" fmla="*/ 0 w 187"/>
              <a:gd name="T9" fmla="*/ 4 h 17"/>
              <a:gd name="T10" fmla="*/ 0 w 187"/>
              <a:gd name="T11" fmla="*/ 13 h 17"/>
              <a:gd name="T12" fmla="*/ 2 w 187"/>
              <a:gd name="T13" fmla="*/ 16 h 17"/>
              <a:gd name="T14" fmla="*/ 5 w 187"/>
              <a:gd name="T15" fmla="*/ 17 h 17"/>
              <a:gd name="T16" fmla="*/ 183 w 187"/>
              <a:gd name="T17" fmla="*/ 17 h 17"/>
              <a:gd name="T18" fmla="*/ 185 w 187"/>
              <a:gd name="T19" fmla="*/ 16 h 17"/>
              <a:gd name="T20" fmla="*/ 187 w 187"/>
              <a:gd name="T21" fmla="*/ 13 h 17"/>
              <a:gd name="T22" fmla="*/ 187 w 187"/>
              <a:gd name="T23" fmla="*/ 4 h 17"/>
              <a:gd name="T24" fmla="*/ 185 w 187"/>
              <a:gd name="T25" fmla="*/ 1 h 17"/>
              <a:gd name="T26" fmla="*/ 185 w 187"/>
              <a:gd name="T27" fmla="*/ 1 h 17"/>
              <a:gd name="T28" fmla="*/ 185 w 187"/>
              <a:gd name="T2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7">
                <a:moveTo>
                  <a:pt x="185" y="1"/>
                </a:moveTo>
                <a:cubicBezTo>
                  <a:pt x="185" y="0"/>
                  <a:pt x="184" y="0"/>
                  <a:pt x="183" y="0"/>
                </a:cubicBezTo>
                <a:cubicBezTo>
                  <a:pt x="5" y="0"/>
                  <a:pt x="5" y="0"/>
                  <a:pt x="5" y="0"/>
                </a:cubicBezTo>
                <a:cubicBezTo>
                  <a:pt x="3" y="0"/>
                  <a:pt x="2" y="0"/>
                  <a:pt x="2" y="1"/>
                </a:cubicBezTo>
                <a:cubicBezTo>
                  <a:pt x="1" y="2"/>
                  <a:pt x="0" y="3"/>
                  <a:pt x="0" y="4"/>
                </a:cubicBezTo>
                <a:cubicBezTo>
                  <a:pt x="0" y="13"/>
                  <a:pt x="0" y="13"/>
                  <a:pt x="0" y="13"/>
                </a:cubicBezTo>
                <a:cubicBezTo>
                  <a:pt x="0" y="14"/>
                  <a:pt x="1" y="15"/>
                  <a:pt x="2" y="16"/>
                </a:cubicBezTo>
                <a:cubicBezTo>
                  <a:pt x="2" y="17"/>
                  <a:pt x="3" y="17"/>
                  <a:pt x="5" y="17"/>
                </a:cubicBezTo>
                <a:cubicBezTo>
                  <a:pt x="183" y="17"/>
                  <a:pt x="183" y="17"/>
                  <a:pt x="183" y="17"/>
                </a:cubicBezTo>
                <a:cubicBezTo>
                  <a:pt x="184" y="17"/>
                  <a:pt x="185" y="17"/>
                  <a:pt x="185" y="16"/>
                </a:cubicBezTo>
                <a:cubicBezTo>
                  <a:pt x="186" y="15"/>
                  <a:pt x="187" y="14"/>
                  <a:pt x="187" y="13"/>
                </a:cubicBezTo>
                <a:cubicBezTo>
                  <a:pt x="187" y="4"/>
                  <a:pt x="187" y="4"/>
                  <a:pt x="187" y="4"/>
                </a:cubicBezTo>
                <a:cubicBezTo>
                  <a:pt x="187" y="3"/>
                  <a:pt x="186" y="2"/>
                  <a:pt x="185" y="1"/>
                </a:cubicBezTo>
                <a:close/>
                <a:moveTo>
                  <a:pt x="185" y="1"/>
                </a:moveTo>
                <a:cubicBezTo>
                  <a:pt x="185" y="1"/>
                  <a:pt x="185" y="1"/>
                  <a:pt x="185"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40" name="Freeform 382"/>
          <p:cNvSpPr>
            <a:spLocks noEditPoints="1"/>
          </p:cNvSpPr>
          <p:nvPr/>
        </p:nvSpPr>
        <p:spPr bwMode="auto">
          <a:xfrm>
            <a:off x="5522914" y="2225676"/>
            <a:ext cx="201613" cy="173038"/>
          </a:xfrm>
          <a:custGeom>
            <a:avLst/>
            <a:gdLst>
              <a:gd name="T0" fmla="*/ 200 w 205"/>
              <a:gd name="T1" fmla="*/ 5 h 176"/>
              <a:gd name="T2" fmla="*/ 190 w 205"/>
              <a:gd name="T3" fmla="*/ 0 h 176"/>
              <a:gd name="T4" fmla="*/ 15 w 205"/>
              <a:gd name="T5" fmla="*/ 0 h 176"/>
              <a:gd name="T6" fmla="*/ 4 w 205"/>
              <a:gd name="T7" fmla="*/ 5 h 176"/>
              <a:gd name="T8" fmla="*/ 0 w 205"/>
              <a:gd name="T9" fmla="*/ 15 h 176"/>
              <a:gd name="T10" fmla="*/ 0 w 205"/>
              <a:gd name="T11" fmla="*/ 161 h 176"/>
              <a:gd name="T12" fmla="*/ 4 w 205"/>
              <a:gd name="T13" fmla="*/ 171 h 176"/>
              <a:gd name="T14" fmla="*/ 15 w 205"/>
              <a:gd name="T15" fmla="*/ 176 h 176"/>
              <a:gd name="T16" fmla="*/ 190 w 205"/>
              <a:gd name="T17" fmla="*/ 176 h 176"/>
              <a:gd name="T18" fmla="*/ 200 w 205"/>
              <a:gd name="T19" fmla="*/ 171 h 176"/>
              <a:gd name="T20" fmla="*/ 205 w 205"/>
              <a:gd name="T21" fmla="*/ 161 h 176"/>
              <a:gd name="T22" fmla="*/ 205 w 205"/>
              <a:gd name="T23" fmla="*/ 15 h 176"/>
              <a:gd name="T24" fmla="*/ 200 w 205"/>
              <a:gd name="T25" fmla="*/ 5 h 176"/>
              <a:gd name="T26" fmla="*/ 29 w 205"/>
              <a:gd name="T27" fmla="*/ 8 h 176"/>
              <a:gd name="T28" fmla="*/ 73 w 205"/>
              <a:gd name="T29" fmla="*/ 8 h 176"/>
              <a:gd name="T30" fmla="*/ 73 w 205"/>
              <a:gd name="T31" fmla="*/ 22 h 176"/>
              <a:gd name="T32" fmla="*/ 29 w 205"/>
              <a:gd name="T33" fmla="*/ 22 h 176"/>
              <a:gd name="T34" fmla="*/ 29 w 205"/>
              <a:gd name="T35" fmla="*/ 8 h 176"/>
              <a:gd name="T36" fmla="*/ 190 w 205"/>
              <a:gd name="T37" fmla="*/ 161 h 176"/>
              <a:gd name="T38" fmla="*/ 15 w 205"/>
              <a:gd name="T39" fmla="*/ 161 h 176"/>
              <a:gd name="T40" fmla="*/ 15 w 205"/>
              <a:gd name="T41" fmla="*/ 146 h 176"/>
              <a:gd name="T42" fmla="*/ 190 w 205"/>
              <a:gd name="T43" fmla="*/ 146 h 176"/>
              <a:gd name="T44" fmla="*/ 190 w 205"/>
              <a:gd name="T45" fmla="*/ 161 h 176"/>
              <a:gd name="T46" fmla="*/ 59 w 205"/>
              <a:gd name="T47" fmla="*/ 95 h 176"/>
              <a:gd name="T48" fmla="*/ 71 w 205"/>
              <a:gd name="T49" fmla="*/ 64 h 176"/>
              <a:gd name="T50" fmla="*/ 102 w 205"/>
              <a:gd name="T51" fmla="*/ 52 h 176"/>
              <a:gd name="T52" fmla="*/ 133 w 205"/>
              <a:gd name="T53" fmla="*/ 64 h 176"/>
              <a:gd name="T54" fmla="*/ 146 w 205"/>
              <a:gd name="T55" fmla="*/ 95 h 176"/>
              <a:gd name="T56" fmla="*/ 133 w 205"/>
              <a:gd name="T57" fmla="*/ 126 h 176"/>
              <a:gd name="T58" fmla="*/ 102 w 205"/>
              <a:gd name="T59" fmla="*/ 139 h 176"/>
              <a:gd name="T60" fmla="*/ 71 w 205"/>
              <a:gd name="T61" fmla="*/ 126 h 176"/>
              <a:gd name="T62" fmla="*/ 59 w 205"/>
              <a:gd name="T63" fmla="*/ 95 h 176"/>
              <a:gd name="T64" fmla="*/ 190 w 205"/>
              <a:gd name="T65" fmla="*/ 31 h 176"/>
              <a:gd name="T66" fmla="*/ 190 w 205"/>
              <a:gd name="T67" fmla="*/ 44 h 176"/>
              <a:gd name="T68" fmla="*/ 15 w 205"/>
              <a:gd name="T69" fmla="*/ 44 h 176"/>
              <a:gd name="T70" fmla="*/ 15 w 205"/>
              <a:gd name="T71" fmla="*/ 29 h 176"/>
              <a:gd name="T72" fmla="*/ 88 w 205"/>
              <a:gd name="T73" fmla="*/ 29 h 176"/>
              <a:gd name="T74" fmla="*/ 96 w 205"/>
              <a:gd name="T75" fmla="*/ 15 h 176"/>
              <a:gd name="T76" fmla="*/ 190 w 205"/>
              <a:gd name="T77" fmla="*/ 15 h 176"/>
              <a:gd name="T78" fmla="*/ 190 w 205"/>
              <a:gd name="T79" fmla="*/ 31 h 176"/>
              <a:gd name="T80" fmla="*/ 190 w 205"/>
              <a:gd name="T81" fmla="*/ 31 h 176"/>
              <a:gd name="T82" fmla="*/ 190 w 205"/>
              <a:gd name="T83" fmla="*/ 3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5" h="176">
                <a:moveTo>
                  <a:pt x="200" y="5"/>
                </a:moveTo>
                <a:cubicBezTo>
                  <a:pt x="198" y="2"/>
                  <a:pt x="194" y="0"/>
                  <a:pt x="190" y="0"/>
                </a:cubicBezTo>
                <a:cubicBezTo>
                  <a:pt x="15" y="0"/>
                  <a:pt x="15" y="0"/>
                  <a:pt x="15" y="0"/>
                </a:cubicBezTo>
                <a:cubicBezTo>
                  <a:pt x="11" y="0"/>
                  <a:pt x="7" y="2"/>
                  <a:pt x="4" y="5"/>
                </a:cubicBezTo>
                <a:cubicBezTo>
                  <a:pt x="2" y="7"/>
                  <a:pt x="0" y="11"/>
                  <a:pt x="0" y="15"/>
                </a:cubicBezTo>
                <a:cubicBezTo>
                  <a:pt x="0" y="161"/>
                  <a:pt x="0" y="161"/>
                  <a:pt x="0" y="161"/>
                </a:cubicBezTo>
                <a:cubicBezTo>
                  <a:pt x="0" y="165"/>
                  <a:pt x="2" y="168"/>
                  <a:pt x="4" y="171"/>
                </a:cubicBezTo>
                <a:cubicBezTo>
                  <a:pt x="7" y="174"/>
                  <a:pt x="11" y="176"/>
                  <a:pt x="15" y="176"/>
                </a:cubicBezTo>
                <a:cubicBezTo>
                  <a:pt x="190" y="176"/>
                  <a:pt x="190" y="176"/>
                  <a:pt x="190" y="176"/>
                </a:cubicBezTo>
                <a:cubicBezTo>
                  <a:pt x="194" y="176"/>
                  <a:pt x="198" y="174"/>
                  <a:pt x="200" y="171"/>
                </a:cubicBezTo>
                <a:cubicBezTo>
                  <a:pt x="203" y="168"/>
                  <a:pt x="205" y="165"/>
                  <a:pt x="205" y="161"/>
                </a:cubicBezTo>
                <a:cubicBezTo>
                  <a:pt x="205" y="15"/>
                  <a:pt x="205" y="15"/>
                  <a:pt x="205" y="15"/>
                </a:cubicBezTo>
                <a:cubicBezTo>
                  <a:pt x="205" y="11"/>
                  <a:pt x="203" y="7"/>
                  <a:pt x="200" y="5"/>
                </a:cubicBezTo>
                <a:close/>
                <a:moveTo>
                  <a:pt x="29" y="8"/>
                </a:moveTo>
                <a:cubicBezTo>
                  <a:pt x="73" y="8"/>
                  <a:pt x="73" y="8"/>
                  <a:pt x="73" y="8"/>
                </a:cubicBezTo>
                <a:cubicBezTo>
                  <a:pt x="73" y="22"/>
                  <a:pt x="73" y="22"/>
                  <a:pt x="73" y="22"/>
                </a:cubicBezTo>
                <a:cubicBezTo>
                  <a:pt x="29" y="22"/>
                  <a:pt x="29" y="22"/>
                  <a:pt x="29" y="22"/>
                </a:cubicBezTo>
                <a:lnTo>
                  <a:pt x="29" y="8"/>
                </a:lnTo>
                <a:close/>
                <a:moveTo>
                  <a:pt x="190" y="161"/>
                </a:moveTo>
                <a:cubicBezTo>
                  <a:pt x="15" y="161"/>
                  <a:pt x="15" y="161"/>
                  <a:pt x="15" y="161"/>
                </a:cubicBezTo>
                <a:cubicBezTo>
                  <a:pt x="15" y="146"/>
                  <a:pt x="15" y="146"/>
                  <a:pt x="15" y="146"/>
                </a:cubicBezTo>
                <a:cubicBezTo>
                  <a:pt x="190" y="146"/>
                  <a:pt x="190" y="146"/>
                  <a:pt x="190" y="146"/>
                </a:cubicBezTo>
                <a:lnTo>
                  <a:pt x="190" y="161"/>
                </a:lnTo>
                <a:close/>
                <a:moveTo>
                  <a:pt x="59" y="95"/>
                </a:moveTo>
                <a:cubicBezTo>
                  <a:pt x="59" y="83"/>
                  <a:pt x="63" y="73"/>
                  <a:pt x="71" y="64"/>
                </a:cubicBezTo>
                <a:cubicBezTo>
                  <a:pt x="80" y="56"/>
                  <a:pt x="90" y="52"/>
                  <a:pt x="102" y="52"/>
                </a:cubicBezTo>
                <a:cubicBezTo>
                  <a:pt x="114" y="52"/>
                  <a:pt x="125" y="56"/>
                  <a:pt x="133" y="64"/>
                </a:cubicBezTo>
                <a:cubicBezTo>
                  <a:pt x="142" y="73"/>
                  <a:pt x="146" y="83"/>
                  <a:pt x="146" y="95"/>
                </a:cubicBezTo>
                <a:cubicBezTo>
                  <a:pt x="146" y="108"/>
                  <a:pt x="142" y="118"/>
                  <a:pt x="133" y="126"/>
                </a:cubicBezTo>
                <a:cubicBezTo>
                  <a:pt x="125" y="135"/>
                  <a:pt x="114" y="139"/>
                  <a:pt x="102" y="139"/>
                </a:cubicBezTo>
                <a:cubicBezTo>
                  <a:pt x="90" y="139"/>
                  <a:pt x="80" y="135"/>
                  <a:pt x="71" y="126"/>
                </a:cubicBezTo>
                <a:cubicBezTo>
                  <a:pt x="63" y="118"/>
                  <a:pt x="59" y="108"/>
                  <a:pt x="59" y="95"/>
                </a:cubicBezTo>
                <a:close/>
                <a:moveTo>
                  <a:pt x="190" y="31"/>
                </a:moveTo>
                <a:cubicBezTo>
                  <a:pt x="190" y="44"/>
                  <a:pt x="190" y="44"/>
                  <a:pt x="190" y="44"/>
                </a:cubicBezTo>
                <a:cubicBezTo>
                  <a:pt x="15" y="44"/>
                  <a:pt x="15" y="44"/>
                  <a:pt x="15" y="44"/>
                </a:cubicBezTo>
                <a:cubicBezTo>
                  <a:pt x="15" y="29"/>
                  <a:pt x="15" y="29"/>
                  <a:pt x="15" y="29"/>
                </a:cubicBezTo>
                <a:cubicBezTo>
                  <a:pt x="88" y="29"/>
                  <a:pt x="88" y="29"/>
                  <a:pt x="88" y="29"/>
                </a:cubicBezTo>
                <a:cubicBezTo>
                  <a:pt x="96" y="15"/>
                  <a:pt x="96" y="15"/>
                  <a:pt x="96" y="15"/>
                </a:cubicBezTo>
                <a:cubicBezTo>
                  <a:pt x="190" y="15"/>
                  <a:pt x="190" y="15"/>
                  <a:pt x="190" y="15"/>
                </a:cubicBezTo>
                <a:lnTo>
                  <a:pt x="190" y="31"/>
                </a:lnTo>
                <a:close/>
                <a:moveTo>
                  <a:pt x="190" y="31"/>
                </a:moveTo>
                <a:cubicBezTo>
                  <a:pt x="190" y="31"/>
                  <a:pt x="190" y="31"/>
                  <a:pt x="190" y="3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41" name="Freeform 383"/>
          <p:cNvSpPr>
            <a:spLocks noEditPoints="1"/>
          </p:cNvSpPr>
          <p:nvPr/>
        </p:nvSpPr>
        <p:spPr bwMode="auto">
          <a:xfrm>
            <a:off x="5594352" y="2290764"/>
            <a:ext cx="58738" cy="58738"/>
          </a:xfrm>
          <a:custGeom>
            <a:avLst/>
            <a:gdLst>
              <a:gd name="T0" fmla="*/ 50 w 59"/>
              <a:gd name="T1" fmla="*/ 50 h 59"/>
              <a:gd name="T2" fmla="*/ 59 w 59"/>
              <a:gd name="T3" fmla="*/ 29 h 59"/>
              <a:gd name="T4" fmla="*/ 50 w 59"/>
              <a:gd name="T5" fmla="*/ 9 h 59"/>
              <a:gd name="T6" fmla="*/ 29 w 59"/>
              <a:gd name="T7" fmla="*/ 0 h 59"/>
              <a:gd name="T8" fmla="*/ 9 w 59"/>
              <a:gd name="T9" fmla="*/ 9 h 59"/>
              <a:gd name="T10" fmla="*/ 0 w 59"/>
              <a:gd name="T11" fmla="*/ 29 h 59"/>
              <a:gd name="T12" fmla="*/ 9 w 59"/>
              <a:gd name="T13" fmla="*/ 50 h 59"/>
              <a:gd name="T14" fmla="*/ 29 w 59"/>
              <a:gd name="T15" fmla="*/ 59 h 59"/>
              <a:gd name="T16" fmla="*/ 50 w 59"/>
              <a:gd name="T17" fmla="*/ 50 h 59"/>
              <a:gd name="T18" fmla="*/ 22 w 59"/>
              <a:gd name="T19" fmla="*/ 21 h 59"/>
              <a:gd name="T20" fmla="*/ 18 w 59"/>
              <a:gd name="T21" fmla="*/ 29 h 59"/>
              <a:gd name="T22" fmla="*/ 17 w 59"/>
              <a:gd name="T23" fmla="*/ 32 h 59"/>
              <a:gd name="T24" fmla="*/ 15 w 59"/>
              <a:gd name="T25" fmla="*/ 33 h 59"/>
              <a:gd name="T26" fmla="*/ 12 w 59"/>
              <a:gd name="T27" fmla="*/ 32 h 59"/>
              <a:gd name="T28" fmla="*/ 11 w 59"/>
              <a:gd name="T29" fmla="*/ 29 h 59"/>
              <a:gd name="T30" fmla="*/ 16 w 59"/>
              <a:gd name="T31" fmla="*/ 16 h 59"/>
              <a:gd name="T32" fmla="*/ 29 w 59"/>
              <a:gd name="T33" fmla="*/ 11 h 59"/>
              <a:gd name="T34" fmla="*/ 32 w 59"/>
              <a:gd name="T35" fmla="*/ 12 h 59"/>
              <a:gd name="T36" fmla="*/ 33 w 59"/>
              <a:gd name="T37" fmla="*/ 15 h 59"/>
              <a:gd name="T38" fmla="*/ 32 w 59"/>
              <a:gd name="T39" fmla="*/ 17 h 59"/>
              <a:gd name="T40" fmla="*/ 29 w 59"/>
              <a:gd name="T41" fmla="*/ 18 h 59"/>
              <a:gd name="T42" fmla="*/ 22 w 59"/>
              <a:gd name="T43" fmla="*/ 21 h 59"/>
              <a:gd name="T44" fmla="*/ 22 w 59"/>
              <a:gd name="T45" fmla="*/ 21 h 59"/>
              <a:gd name="T46" fmla="*/ 22 w 59"/>
              <a:gd name="T47" fmla="*/ 2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59">
                <a:moveTo>
                  <a:pt x="50" y="50"/>
                </a:moveTo>
                <a:cubicBezTo>
                  <a:pt x="56" y="44"/>
                  <a:pt x="59" y="38"/>
                  <a:pt x="59" y="29"/>
                </a:cubicBezTo>
                <a:cubicBezTo>
                  <a:pt x="59" y="21"/>
                  <a:pt x="56" y="15"/>
                  <a:pt x="50" y="9"/>
                </a:cubicBezTo>
                <a:cubicBezTo>
                  <a:pt x="44" y="3"/>
                  <a:pt x="37" y="0"/>
                  <a:pt x="29" y="0"/>
                </a:cubicBezTo>
                <a:cubicBezTo>
                  <a:pt x="21" y="0"/>
                  <a:pt x="14" y="3"/>
                  <a:pt x="9" y="9"/>
                </a:cubicBezTo>
                <a:cubicBezTo>
                  <a:pt x="3" y="15"/>
                  <a:pt x="0" y="21"/>
                  <a:pt x="0" y="29"/>
                </a:cubicBezTo>
                <a:cubicBezTo>
                  <a:pt x="0" y="38"/>
                  <a:pt x="3" y="44"/>
                  <a:pt x="9" y="50"/>
                </a:cubicBezTo>
                <a:cubicBezTo>
                  <a:pt x="14" y="56"/>
                  <a:pt x="21" y="59"/>
                  <a:pt x="29" y="59"/>
                </a:cubicBezTo>
                <a:cubicBezTo>
                  <a:pt x="37" y="59"/>
                  <a:pt x="44" y="56"/>
                  <a:pt x="50" y="50"/>
                </a:cubicBezTo>
                <a:close/>
                <a:moveTo>
                  <a:pt x="22" y="21"/>
                </a:moveTo>
                <a:cubicBezTo>
                  <a:pt x="19" y="24"/>
                  <a:pt x="18" y="26"/>
                  <a:pt x="18" y="29"/>
                </a:cubicBezTo>
                <a:cubicBezTo>
                  <a:pt x="18" y="30"/>
                  <a:pt x="18" y="31"/>
                  <a:pt x="17" y="32"/>
                </a:cubicBezTo>
                <a:cubicBezTo>
                  <a:pt x="17" y="33"/>
                  <a:pt x="16" y="33"/>
                  <a:pt x="15" y="33"/>
                </a:cubicBezTo>
                <a:cubicBezTo>
                  <a:pt x="14" y="33"/>
                  <a:pt x="13" y="33"/>
                  <a:pt x="12" y="32"/>
                </a:cubicBezTo>
                <a:cubicBezTo>
                  <a:pt x="11" y="31"/>
                  <a:pt x="11" y="30"/>
                  <a:pt x="11" y="29"/>
                </a:cubicBezTo>
                <a:cubicBezTo>
                  <a:pt x="11" y="24"/>
                  <a:pt x="13" y="20"/>
                  <a:pt x="16" y="16"/>
                </a:cubicBezTo>
                <a:cubicBezTo>
                  <a:pt x="20" y="13"/>
                  <a:pt x="24" y="11"/>
                  <a:pt x="29" y="11"/>
                </a:cubicBezTo>
                <a:cubicBezTo>
                  <a:pt x="30" y="11"/>
                  <a:pt x="31" y="11"/>
                  <a:pt x="32" y="12"/>
                </a:cubicBezTo>
                <a:cubicBezTo>
                  <a:pt x="33" y="13"/>
                  <a:pt x="33" y="14"/>
                  <a:pt x="33" y="15"/>
                </a:cubicBezTo>
                <a:cubicBezTo>
                  <a:pt x="33" y="16"/>
                  <a:pt x="33" y="17"/>
                  <a:pt x="32" y="17"/>
                </a:cubicBezTo>
                <a:cubicBezTo>
                  <a:pt x="31" y="18"/>
                  <a:pt x="30" y="18"/>
                  <a:pt x="29" y="18"/>
                </a:cubicBezTo>
                <a:cubicBezTo>
                  <a:pt x="26" y="18"/>
                  <a:pt x="24" y="19"/>
                  <a:pt x="22" y="21"/>
                </a:cubicBezTo>
                <a:close/>
                <a:moveTo>
                  <a:pt x="22" y="21"/>
                </a:moveTo>
                <a:cubicBezTo>
                  <a:pt x="22" y="21"/>
                  <a:pt x="22" y="21"/>
                  <a:pt x="22" y="2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42" name="Freeform 384"/>
          <p:cNvSpPr>
            <a:spLocks noEditPoints="1"/>
          </p:cNvSpPr>
          <p:nvPr/>
        </p:nvSpPr>
        <p:spPr bwMode="auto">
          <a:xfrm>
            <a:off x="4086227" y="2225676"/>
            <a:ext cx="206375" cy="165100"/>
          </a:xfrm>
          <a:custGeom>
            <a:avLst/>
            <a:gdLst>
              <a:gd name="T0" fmla="*/ 205 w 210"/>
              <a:gd name="T1" fmla="*/ 5 h 168"/>
              <a:gd name="T2" fmla="*/ 192 w 210"/>
              <a:gd name="T3" fmla="*/ 0 h 168"/>
              <a:gd name="T4" fmla="*/ 18 w 210"/>
              <a:gd name="T5" fmla="*/ 0 h 168"/>
              <a:gd name="T6" fmla="*/ 6 w 210"/>
              <a:gd name="T7" fmla="*/ 5 h 168"/>
              <a:gd name="T8" fmla="*/ 0 w 210"/>
              <a:gd name="T9" fmla="*/ 18 h 168"/>
              <a:gd name="T10" fmla="*/ 0 w 210"/>
              <a:gd name="T11" fmla="*/ 150 h 168"/>
              <a:gd name="T12" fmla="*/ 6 w 210"/>
              <a:gd name="T13" fmla="*/ 163 h 168"/>
              <a:gd name="T14" fmla="*/ 18 w 210"/>
              <a:gd name="T15" fmla="*/ 168 h 168"/>
              <a:gd name="T16" fmla="*/ 192 w 210"/>
              <a:gd name="T17" fmla="*/ 168 h 168"/>
              <a:gd name="T18" fmla="*/ 205 w 210"/>
              <a:gd name="T19" fmla="*/ 163 h 168"/>
              <a:gd name="T20" fmla="*/ 210 w 210"/>
              <a:gd name="T21" fmla="*/ 150 h 168"/>
              <a:gd name="T22" fmla="*/ 210 w 210"/>
              <a:gd name="T23" fmla="*/ 18 h 168"/>
              <a:gd name="T24" fmla="*/ 205 w 210"/>
              <a:gd name="T25" fmla="*/ 5 h 168"/>
              <a:gd name="T26" fmla="*/ 196 w 210"/>
              <a:gd name="T27" fmla="*/ 150 h 168"/>
              <a:gd name="T28" fmla="*/ 195 w 210"/>
              <a:gd name="T29" fmla="*/ 153 h 168"/>
              <a:gd name="T30" fmla="*/ 192 w 210"/>
              <a:gd name="T31" fmla="*/ 154 h 168"/>
              <a:gd name="T32" fmla="*/ 18 w 210"/>
              <a:gd name="T33" fmla="*/ 154 h 168"/>
              <a:gd name="T34" fmla="*/ 15 w 210"/>
              <a:gd name="T35" fmla="*/ 153 h 168"/>
              <a:gd name="T36" fmla="*/ 14 w 210"/>
              <a:gd name="T37" fmla="*/ 150 h 168"/>
              <a:gd name="T38" fmla="*/ 14 w 210"/>
              <a:gd name="T39" fmla="*/ 84 h 168"/>
              <a:gd name="T40" fmla="*/ 196 w 210"/>
              <a:gd name="T41" fmla="*/ 84 h 168"/>
              <a:gd name="T42" fmla="*/ 196 w 210"/>
              <a:gd name="T43" fmla="*/ 150 h 168"/>
              <a:gd name="T44" fmla="*/ 196 w 210"/>
              <a:gd name="T45" fmla="*/ 42 h 168"/>
              <a:gd name="T46" fmla="*/ 14 w 210"/>
              <a:gd name="T47" fmla="*/ 42 h 168"/>
              <a:gd name="T48" fmla="*/ 14 w 210"/>
              <a:gd name="T49" fmla="*/ 18 h 168"/>
              <a:gd name="T50" fmla="*/ 15 w 210"/>
              <a:gd name="T51" fmla="*/ 15 h 168"/>
              <a:gd name="T52" fmla="*/ 18 w 210"/>
              <a:gd name="T53" fmla="*/ 14 h 168"/>
              <a:gd name="T54" fmla="*/ 192 w 210"/>
              <a:gd name="T55" fmla="*/ 14 h 168"/>
              <a:gd name="T56" fmla="*/ 195 w 210"/>
              <a:gd name="T57" fmla="*/ 15 h 168"/>
              <a:gd name="T58" fmla="*/ 196 w 210"/>
              <a:gd name="T59" fmla="*/ 18 h 168"/>
              <a:gd name="T60" fmla="*/ 196 w 210"/>
              <a:gd name="T61" fmla="*/ 42 h 168"/>
              <a:gd name="T62" fmla="*/ 196 w 210"/>
              <a:gd name="T63" fmla="*/ 42 h 168"/>
              <a:gd name="T64" fmla="*/ 196 w 210"/>
              <a:gd name="T65" fmla="*/ 4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168">
                <a:moveTo>
                  <a:pt x="205" y="5"/>
                </a:moveTo>
                <a:cubicBezTo>
                  <a:pt x="201" y="2"/>
                  <a:pt x="197" y="0"/>
                  <a:pt x="192" y="0"/>
                </a:cubicBezTo>
                <a:cubicBezTo>
                  <a:pt x="18" y="0"/>
                  <a:pt x="18" y="0"/>
                  <a:pt x="18" y="0"/>
                </a:cubicBezTo>
                <a:cubicBezTo>
                  <a:pt x="13" y="0"/>
                  <a:pt x="9" y="2"/>
                  <a:pt x="6" y="5"/>
                </a:cubicBezTo>
                <a:cubicBezTo>
                  <a:pt x="2" y="9"/>
                  <a:pt x="0" y="13"/>
                  <a:pt x="0" y="18"/>
                </a:cubicBezTo>
                <a:cubicBezTo>
                  <a:pt x="0" y="150"/>
                  <a:pt x="0" y="150"/>
                  <a:pt x="0" y="150"/>
                </a:cubicBezTo>
                <a:cubicBezTo>
                  <a:pt x="0" y="155"/>
                  <a:pt x="2" y="159"/>
                  <a:pt x="6" y="163"/>
                </a:cubicBezTo>
                <a:cubicBezTo>
                  <a:pt x="9" y="166"/>
                  <a:pt x="13" y="168"/>
                  <a:pt x="18" y="168"/>
                </a:cubicBezTo>
                <a:cubicBezTo>
                  <a:pt x="192" y="168"/>
                  <a:pt x="192" y="168"/>
                  <a:pt x="192" y="168"/>
                </a:cubicBezTo>
                <a:cubicBezTo>
                  <a:pt x="197" y="168"/>
                  <a:pt x="201" y="166"/>
                  <a:pt x="205" y="163"/>
                </a:cubicBezTo>
                <a:cubicBezTo>
                  <a:pt x="208" y="159"/>
                  <a:pt x="210" y="155"/>
                  <a:pt x="210" y="150"/>
                </a:cubicBezTo>
                <a:cubicBezTo>
                  <a:pt x="210" y="18"/>
                  <a:pt x="210" y="18"/>
                  <a:pt x="210" y="18"/>
                </a:cubicBezTo>
                <a:cubicBezTo>
                  <a:pt x="210" y="13"/>
                  <a:pt x="208" y="9"/>
                  <a:pt x="205" y="5"/>
                </a:cubicBezTo>
                <a:close/>
                <a:moveTo>
                  <a:pt x="196" y="150"/>
                </a:moveTo>
                <a:cubicBezTo>
                  <a:pt x="196" y="151"/>
                  <a:pt x="196" y="152"/>
                  <a:pt x="195" y="153"/>
                </a:cubicBezTo>
                <a:cubicBezTo>
                  <a:pt x="194" y="154"/>
                  <a:pt x="193" y="154"/>
                  <a:pt x="192" y="154"/>
                </a:cubicBezTo>
                <a:cubicBezTo>
                  <a:pt x="18" y="154"/>
                  <a:pt x="18" y="154"/>
                  <a:pt x="18" y="154"/>
                </a:cubicBezTo>
                <a:cubicBezTo>
                  <a:pt x="17" y="154"/>
                  <a:pt x="16" y="154"/>
                  <a:pt x="15" y="153"/>
                </a:cubicBezTo>
                <a:cubicBezTo>
                  <a:pt x="15" y="152"/>
                  <a:pt x="14" y="151"/>
                  <a:pt x="14" y="150"/>
                </a:cubicBezTo>
                <a:cubicBezTo>
                  <a:pt x="14" y="84"/>
                  <a:pt x="14" y="84"/>
                  <a:pt x="14" y="84"/>
                </a:cubicBezTo>
                <a:cubicBezTo>
                  <a:pt x="196" y="84"/>
                  <a:pt x="196" y="84"/>
                  <a:pt x="196" y="84"/>
                </a:cubicBezTo>
                <a:lnTo>
                  <a:pt x="196" y="150"/>
                </a:lnTo>
                <a:close/>
                <a:moveTo>
                  <a:pt x="196" y="42"/>
                </a:moveTo>
                <a:cubicBezTo>
                  <a:pt x="14" y="42"/>
                  <a:pt x="14" y="42"/>
                  <a:pt x="14" y="42"/>
                </a:cubicBezTo>
                <a:cubicBezTo>
                  <a:pt x="14" y="18"/>
                  <a:pt x="14" y="18"/>
                  <a:pt x="14" y="18"/>
                </a:cubicBezTo>
                <a:cubicBezTo>
                  <a:pt x="14" y="17"/>
                  <a:pt x="15" y="16"/>
                  <a:pt x="15" y="15"/>
                </a:cubicBezTo>
                <a:cubicBezTo>
                  <a:pt x="16" y="15"/>
                  <a:pt x="17" y="14"/>
                  <a:pt x="18" y="14"/>
                </a:cubicBezTo>
                <a:cubicBezTo>
                  <a:pt x="192" y="14"/>
                  <a:pt x="192" y="14"/>
                  <a:pt x="192" y="14"/>
                </a:cubicBezTo>
                <a:cubicBezTo>
                  <a:pt x="193" y="14"/>
                  <a:pt x="194" y="15"/>
                  <a:pt x="195" y="15"/>
                </a:cubicBezTo>
                <a:cubicBezTo>
                  <a:pt x="196" y="16"/>
                  <a:pt x="196" y="17"/>
                  <a:pt x="196" y="18"/>
                </a:cubicBezTo>
                <a:lnTo>
                  <a:pt x="196" y="42"/>
                </a:lnTo>
                <a:close/>
                <a:moveTo>
                  <a:pt x="196" y="42"/>
                </a:moveTo>
                <a:cubicBezTo>
                  <a:pt x="196" y="42"/>
                  <a:pt x="196" y="42"/>
                  <a:pt x="196" y="4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43" name="Rectangle 385"/>
          <p:cNvSpPr>
            <a:spLocks noChangeArrowheads="1"/>
          </p:cNvSpPr>
          <p:nvPr/>
        </p:nvSpPr>
        <p:spPr bwMode="auto">
          <a:xfrm>
            <a:off x="4114801" y="2349502"/>
            <a:ext cx="26988" cy="14288"/>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44" name="Rectangle 386"/>
          <p:cNvSpPr>
            <a:spLocks noChangeArrowheads="1"/>
          </p:cNvSpPr>
          <p:nvPr/>
        </p:nvSpPr>
        <p:spPr bwMode="auto">
          <a:xfrm>
            <a:off x="4156077" y="2349502"/>
            <a:ext cx="41275" cy="14288"/>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45" name="Freeform 387"/>
          <p:cNvSpPr>
            <a:spLocks noEditPoints="1"/>
          </p:cNvSpPr>
          <p:nvPr/>
        </p:nvSpPr>
        <p:spPr bwMode="auto">
          <a:xfrm>
            <a:off x="4657726" y="2212976"/>
            <a:ext cx="209550" cy="180975"/>
          </a:xfrm>
          <a:custGeom>
            <a:avLst/>
            <a:gdLst>
              <a:gd name="T0" fmla="*/ 207 w 213"/>
              <a:gd name="T1" fmla="*/ 5 h 184"/>
              <a:gd name="T2" fmla="*/ 195 w 213"/>
              <a:gd name="T3" fmla="*/ 0 h 184"/>
              <a:gd name="T4" fmla="*/ 18 w 213"/>
              <a:gd name="T5" fmla="*/ 0 h 184"/>
              <a:gd name="T6" fmla="*/ 5 w 213"/>
              <a:gd name="T7" fmla="*/ 5 h 184"/>
              <a:gd name="T8" fmla="*/ 0 w 213"/>
              <a:gd name="T9" fmla="*/ 18 h 184"/>
              <a:gd name="T10" fmla="*/ 0 w 213"/>
              <a:gd name="T11" fmla="*/ 138 h 184"/>
              <a:gd name="T12" fmla="*/ 5 w 213"/>
              <a:gd name="T13" fmla="*/ 151 h 184"/>
              <a:gd name="T14" fmla="*/ 18 w 213"/>
              <a:gd name="T15" fmla="*/ 156 h 184"/>
              <a:gd name="T16" fmla="*/ 78 w 213"/>
              <a:gd name="T17" fmla="*/ 156 h 184"/>
              <a:gd name="T18" fmla="*/ 76 w 213"/>
              <a:gd name="T19" fmla="*/ 165 h 184"/>
              <a:gd name="T20" fmla="*/ 73 w 213"/>
              <a:gd name="T21" fmla="*/ 172 h 184"/>
              <a:gd name="T22" fmla="*/ 71 w 213"/>
              <a:gd name="T23" fmla="*/ 177 h 184"/>
              <a:gd name="T24" fmla="*/ 73 w 213"/>
              <a:gd name="T25" fmla="*/ 182 h 184"/>
              <a:gd name="T26" fmla="*/ 78 w 213"/>
              <a:gd name="T27" fmla="*/ 184 h 184"/>
              <a:gd name="T28" fmla="*/ 135 w 213"/>
              <a:gd name="T29" fmla="*/ 184 h 184"/>
              <a:gd name="T30" fmla="*/ 140 w 213"/>
              <a:gd name="T31" fmla="*/ 182 h 184"/>
              <a:gd name="T32" fmla="*/ 142 w 213"/>
              <a:gd name="T33" fmla="*/ 177 h 184"/>
              <a:gd name="T34" fmla="*/ 140 w 213"/>
              <a:gd name="T35" fmla="*/ 172 h 184"/>
              <a:gd name="T36" fmla="*/ 136 w 213"/>
              <a:gd name="T37" fmla="*/ 165 h 184"/>
              <a:gd name="T38" fmla="*/ 135 w 213"/>
              <a:gd name="T39" fmla="*/ 156 h 184"/>
              <a:gd name="T40" fmla="*/ 195 w 213"/>
              <a:gd name="T41" fmla="*/ 156 h 184"/>
              <a:gd name="T42" fmla="*/ 207 w 213"/>
              <a:gd name="T43" fmla="*/ 151 h 184"/>
              <a:gd name="T44" fmla="*/ 213 w 213"/>
              <a:gd name="T45" fmla="*/ 138 h 184"/>
              <a:gd name="T46" fmla="*/ 213 w 213"/>
              <a:gd name="T47" fmla="*/ 18 h 184"/>
              <a:gd name="T48" fmla="*/ 207 w 213"/>
              <a:gd name="T49" fmla="*/ 5 h 184"/>
              <a:gd name="T50" fmla="*/ 198 w 213"/>
              <a:gd name="T51" fmla="*/ 110 h 184"/>
              <a:gd name="T52" fmla="*/ 197 w 213"/>
              <a:gd name="T53" fmla="*/ 112 h 184"/>
              <a:gd name="T54" fmla="*/ 195 w 213"/>
              <a:gd name="T55" fmla="*/ 114 h 184"/>
              <a:gd name="T56" fmla="*/ 18 w 213"/>
              <a:gd name="T57" fmla="*/ 114 h 184"/>
              <a:gd name="T58" fmla="*/ 15 w 213"/>
              <a:gd name="T59" fmla="*/ 112 h 184"/>
              <a:gd name="T60" fmla="*/ 14 w 213"/>
              <a:gd name="T61" fmla="*/ 110 h 184"/>
              <a:gd name="T62" fmla="*/ 14 w 213"/>
              <a:gd name="T63" fmla="*/ 18 h 184"/>
              <a:gd name="T64" fmla="*/ 15 w 213"/>
              <a:gd name="T65" fmla="*/ 15 h 184"/>
              <a:gd name="T66" fmla="*/ 18 w 213"/>
              <a:gd name="T67" fmla="*/ 14 h 184"/>
              <a:gd name="T68" fmla="*/ 195 w 213"/>
              <a:gd name="T69" fmla="*/ 14 h 184"/>
              <a:gd name="T70" fmla="*/ 197 w 213"/>
              <a:gd name="T71" fmla="*/ 15 h 184"/>
              <a:gd name="T72" fmla="*/ 198 w 213"/>
              <a:gd name="T73" fmla="*/ 18 h 184"/>
              <a:gd name="T74" fmla="*/ 198 w 213"/>
              <a:gd name="T75" fmla="*/ 110 h 184"/>
              <a:gd name="T76" fmla="*/ 198 w 213"/>
              <a:gd name="T77" fmla="*/ 110 h 184"/>
              <a:gd name="T78" fmla="*/ 198 w 213"/>
              <a:gd name="T79" fmla="*/ 11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 h="184">
                <a:moveTo>
                  <a:pt x="207" y="5"/>
                </a:moveTo>
                <a:cubicBezTo>
                  <a:pt x="204" y="2"/>
                  <a:pt x="200" y="0"/>
                  <a:pt x="195" y="0"/>
                </a:cubicBezTo>
                <a:cubicBezTo>
                  <a:pt x="18" y="0"/>
                  <a:pt x="18" y="0"/>
                  <a:pt x="18" y="0"/>
                </a:cubicBezTo>
                <a:cubicBezTo>
                  <a:pt x="13" y="0"/>
                  <a:pt x="9" y="2"/>
                  <a:pt x="5" y="5"/>
                </a:cubicBezTo>
                <a:cubicBezTo>
                  <a:pt x="2" y="9"/>
                  <a:pt x="0" y="13"/>
                  <a:pt x="0" y="18"/>
                </a:cubicBezTo>
                <a:cubicBezTo>
                  <a:pt x="0" y="138"/>
                  <a:pt x="0" y="138"/>
                  <a:pt x="0" y="138"/>
                </a:cubicBezTo>
                <a:cubicBezTo>
                  <a:pt x="0" y="143"/>
                  <a:pt x="2" y="147"/>
                  <a:pt x="5" y="151"/>
                </a:cubicBezTo>
                <a:cubicBezTo>
                  <a:pt x="9" y="154"/>
                  <a:pt x="13" y="156"/>
                  <a:pt x="18" y="156"/>
                </a:cubicBezTo>
                <a:cubicBezTo>
                  <a:pt x="78" y="156"/>
                  <a:pt x="78" y="156"/>
                  <a:pt x="78" y="156"/>
                </a:cubicBezTo>
                <a:cubicBezTo>
                  <a:pt x="78" y="159"/>
                  <a:pt x="77" y="162"/>
                  <a:pt x="76" y="165"/>
                </a:cubicBezTo>
                <a:cubicBezTo>
                  <a:pt x="75" y="168"/>
                  <a:pt x="74" y="170"/>
                  <a:pt x="73" y="172"/>
                </a:cubicBezTo>
                <a:cubicBezTo>
                  <a:pt x="71" y="175"/>
                  <a:pt x="71" y="176"/>
                  <a:pt x="71" y="177"/>
                </a:cubicBezTo>
                <a:cubicBezTo>
                  <a:pt x="71" y="179"/>
                  <a:pt x="72" y="181"/>
                  <a:pt x="73" y="182"/>
                </a:cubicBezTo>
                <a:cubicBezTo>
                  <a:pt x="74" y="184"/>
                  <a:pt x="76" y="184"/>
                  <a:pt x="78" y="184"/>
                </a:cubicBezTo>
                <a:cubicBezTo>
                  <a:pt x="135" y="184"/>
                  <a:pt x="135" y="184"/>
                  <a:pt x="135" y="184"/>
                </a:cubicBezTo>
                <a:cubicBezTo>
                  <a:pt x="137" y="184"/>
                  <a:pt x="138" y="184"/>
                  <a:pt x="140" y="182"/>
                </a:cubicBezTo>
                <a:cubicBezTo>
                  <a:pt x="141" y="181"/>
                  <a:pt x="142" y="179"/>
                  <a:pt x="142" y="177"/>
                </a:cubicBezTo>
                <a:cubicBezTo>
                  <a:pt x="142" y="176"/>
                  <a:pt x="141" y="175"/>
                  <a:pt x="140" y="172"/>
                </a:cubicBezTo>
                <a:cubicBezTo>
                  <a:pt x="139" y="170"/>
                  <a:pt x="138" y="168"/>
                  <a:pt x="136" y="165"/>
                </a:cubicBezTo>
                <a:cubicBezTo>
                  <a:pt x="135" y="162"/>
                  <a:pt x="135" y="159"/>
                  <a:pt x="135" y="156"/>
                </a:cubicBezTo>
                <a:cubicBezTo>
                  <a:pt x="195" y="156"/>
                  <a:pt x="195" y="156"/>
                  <a:pt x="195" y="156"/>
                </a:cubicBezTo>
                <a:cubicBezTo>
                  <a:pt x="200" y="156"/>
                  <a:pt x="204" y="154"/>
                  <a:pt x="207" y="151"/>
                </a:cubicBezTo>
                <a:cubicBezTo>
                  <a:pt x="211" y="147"/>
                  <a:pt x="213" y="143"/>
                  <a:pt x="213" y="138"/>
                </a:cubicBezTo>
                <a:cubicBezTo>
                  <a:pt x="213" y="18"/>
                  <a:pt x="213" y="18"/>
                  <a:pt x="213" y="18"/>
                </a:cubicBezTo>
                <a:cubicBezTo>
                  <a:pt x="213" y="13"/>
                  <a:pt x="211" y="9"/>
                  <a:pt x="207" y="5"/>
                </a:cubicBezTo>
                <a:close/>
                <a:moveTo>
                  <a:pt x="198" y="110"/>
                </a:moveTo>
                <a:cubicBezTo>
                  <a:pt x="198" y="111"/>
                  <a:pt x="198" y="112"/>
                  <a:pt x="197" y="112"/>
                </a:cubicBezTo>
                <a:cubicBezTo>
                  <a:pt x="197" y="113"/>
                  <a:pt x="196" y="114"/>
                  <a:pt x="195" y="114"/>
                </a:cubicBezTo>
                <a:cubicBezTo>
                  <a:pt x="18" y="114"/>
                  <a:pt x="18" y="114"/>
                  <a:pt x="18" y="114"/>
                </a:cubicBezTo>
                <a:cubicBezTo>
                  <a:pt x="17" y="114"/>
                  <a:pt x="16" y="113"/>
                  <a:pt x="15" y="112"/>
                </a:cubicBezTo>
                <a:cubicBezTo>
                  <a:pt x="15" y="112"/>
                  <a:pt x="14" y="111"/>
                  <a:pt x="14" y="110"/>
                </a:cubicBezTo>
                <a:cubicBezTo>
                  <a:pt x="14" y="18"/>
                  <a:pt x="14" y="18"/>
                  <a:pt x="14" y="18"/>
                </a:cubicBezTo>
                <a:cubicBezTo>
                  <a:pt x="14" y="17"/>
                  <a:pt x="15" y="16"/>
                  <a:pt x="15" y="15"/>
                </a:cubicBezTo>
                <a:cubicBezTo>
                  <a:pt x="16" y="15"/>
                  <a:pt x="17" y="14"/>
                  <a:pt x="18" y="14"/>
                </a:cubicBezTo>
                <a:cubicBezTo>
                  <a:pt x="195" y="14"/>
                  <a:pt x="195" y="14"/>
                  <a:pt x="195" y="14"/>
                </a:cubicBezTo>
                <a:cubicBezTo>
                  <a:pt x="196" y="14"/>
                  <a:pt x="197" y="15"/>
                  <a:pt x="197" y="15"/>
                </a:cubicBezTo>
                <a:cubicBezTo>
                  <a:pt x="198" y="16"/>
                  <a:pt x="198" y="17"/>
                  <a:pt x="198" y="18"/>
                </a:cubicBezTo>
                <a:lnTo>
                  <a:pt x="198" y="110"/>
                </a:lnTo>
                <a:close/>
                <a:moveTo>
                  <a:pt x="198" y="110"/>
                </a:moveTo>
                <a:cubicBezTo>
                  <a:pt x="198" y="110"/>
                  <a:pt x="198" y="110"/>
                  <a:pt x="198" y="11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46" name="Freeform 388"/>
          <p:cNvSpPr>
            <a:spLocks noEditPoints="1"/>
          </p:cNvSpPr>
          <p:nvPr/>
        </p:nvSpPr>
        <p:spPr bwMode="auto">
          <a:xfrm>
            <a:off x="4395788" y="2232026"/>
            <a:ext cx="171450" cy="123825"/>
          </a:xfrm>
          <a:custGeom>
            <a:avLst/>
            <a:gdLst>
              <a:gd name="T0" fmla="*/ 20 w 174"/>
              <a:gd name="T1" fmla="*/ 127 h 127"/>
              <a:gd name="T2" fmla="*/ 154 w 174"/>
              <a:gd name="T3" fmla="*/ 127 h 127"/>
              <a:gd name="T4" fmla="*/ 168 w 174"/>
              <a:gd name="T5" fmla="*/ 121 h 127"/>
              <a:gd name="T6" fmla="*/ 174 w 174"/>
              <a:gd name="T7" fmla="*/ 107 h 127"/>
              <a:gd name="T8" fmla="*/ 174 w 174"/>
              <a:gd name="T9" fmla="*/ 20 h 127"/>
              <a:gd name="T10" fmla="*/ 168 w 174"/>
              <a:gd name="T11" fmla="*/ 6 h 127"/>
              <a:gd name="T12" fmla="*/ 154 w 174"/>
              <a:gd name="T13" fmla="*/ 0 h 127"/>
              <a:gd name="T14" fmla="*/ 20 w 174"/>
              <a:gd name="T15" fmla="*/ 0 h 127"/>
              <a:gd name="T16" fmla="*/ 6 w 174"/>
              <a:gd name="T17" fmla="*/ 6 h 127"/>
              <a:gd name="T18" fmla="*/ 0 w 174"/>
              <a:gd name="T19" fmla="*/ 20 h 127"/>
              <a:gd name="T20" fmla="*/ 0 w 174"/>
              <a:gd name="T21" fmla="*/ 107 h 127"/>
              <a:gd name="T22" fmla="*/ 6 w 174"/>
              <a:gd name="T23" fmla="*/ 121 h 127"/>
              <a:gd name="T24" fmla="*/ 20 w 174"/>
              <a:gd name="T25" fmla="*/ 127 h 127"/>
              <a:gd name="T26" fmla="*/ 16 w 174"/>
              <a:gd name="T27" fmla="*/ 20 h 127"/>
              <a:gd name="T28" fmla="*/ 17 w 174"/>
              <a:gd name="T29" fmla="*/ 17 h 127"/>
              <a:gd name="T30" fmla="*/ 20 w 174"/>
              <a:gd name="T31" fmla="*/ 16 h 127"/>
              <a:gd name="T32" fmla="*/ 154 w 174"/>
              <a:gd name="T33" fmla="*/ 16 h 127"/>
              <a:gd name="T34" fmla="*/ 157 w 174"/>
              <a:gd name="T35" fmla="*/ 17 h 127"/>
              <a:gd name="T36" fmla="*/ 158 w 174"/>
              <a:gd name="T37" fmla="*/ 20 h 127"/>
              <a:gd name="T38" fmla="*/ 158 w 174"/>
              <a:gd name="T39" fmla="*/ 107 h 127"/>
              <a:gd name="T40" fmla="*/ 157 w 174"/>
              <a:gd name="T41" fmla="*/ 110 h 127"/>
              <a:gd name="T42" fmla="*/ 154 w 174"/>
              <a:gd name="T43" fmla="*/ 111 h 127"/>
              <a:gd name="T44" fmla="*/ 20 w 174"/>
              <a:gd name="T45" fmla="*/ 111 h 127"/>
              <a:gd name="T46" fmla="*/ 17 w 174"/>
              <a:gd name="T47" fmla="*/ 110 h 127"/>
              <a:gd name="T48" fmla="*/ 16 w 174"/>
              <a:gd name="T49" fmla="*/ 107 h 127"/>
              <a:gd name="T50" fmla="*/ 16 w 174"/>
              <a:gd name="T51" fmla="*/ 20 h 127"/>
              <a:gd name="T52" fmla="*/ 16 w 174"/>
              <a:gd name="T53" fmla="*/ 20 h 127"/>
              <a:gd name="T54" fmla="*/ 16 w 174"/>
              <a:gd name="T55"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 h="127">
                <a:moveTo>
                  <a:pt x="20" y="127"/>
                </a:moveTo>
                <a:cubicBezTo>
                  <a:pt x="154" y="127"/>
                  <a:pt x="154" y="127"/>
                  <a:pt x="154" y="127"/>
                </a:cubicBezTo>
                <a:cubicBezTo>
                  <a:pt x="160" y="127"/>
                  <a:pt x="164" y="125"/>
                  <a:pt x="168" y="121"/>
                </a:cubicBezTo>
                <a:cubicBezTo>
                  <a:pt x="172" y="117"/>
                  <a:pt x="174" y="112"/>
                  <a:pt x="174" y="107"/>
                </a:cubicBezTo>
                <a:cubicBezTo>
                  <a:pt x="174" y="20"/>
                  <a:pt x="174" y="20"/>
                  <a:pt x="174" y="20"/>
                </a:cubicBezTo>
                <a:cubicBezTo>
                  <a:pt x="174" y="15"/>
                  <a:pt x="172" y="10"/>
                  <a:pt x="168" y="6"/>
                </a:cubicBezTo>
                <a:cubicBezTo>
                  <a:pt x="164" y="2"/>
                  <a:pt x="160" y="0"/>
                  <a:pt x="154" y="0"/>
                </a:cubicBezTo>
                <a:cubicBezTo>
                  <a:pt x="20" y="0"/>
                  <a:pt x="20" y="0"/>
                  <a:pt x="20" y="0"/>
                </a:cubicBezTo>
                <a:cubicBezTo>
                  <a:pt x="15" y="0"/>
                  <a:pt x="10" y="2"/>
                  <a:pt x="6" y="6"/>
                </a:cubicBezTo>
                <a:cubicBezTo>
                  <a:pt x="2" y="10"/>
                  <a:pt x="0" y="15"/>
                  <a:pt x="0" y="20"/>
                </a:cubicBezTo>
                <a:cubicBezTo>
                  <a:pt x="0" y="107"/>
                  <a:pt x="0" y="107"/>
                  <a:pt x="0" y="107"/>
                </a:cubicBezTo>
                <a:cubicBezTo>
                  <a:pt x="0" y="112"/>
                  <a:pt x="2" y="117"/>
                  <a:pt x="6" y="121"/>
                </a:cubicBezTo>
                <a:cubicBezTo>
                  <a:pt x="10" y="125"/>
                  <a:pt x="15" y="127"/>
                  <a:pt x="20" y="127"/>
                </a:cubicBezTo>
                <a:close/>
                <a:moveTo>
                  <a:pt x="16" y="20"/>
                </a:moveTo>
                <a:cubicBezTo>
                  <a:pt x="16" y="19"/>
                  <a:pt x="17" y="18"/>
                  <a:pt x="17" y="17"/>
                </a:cubicBezTo>
                <a:cubicBezTo>
                  <a:pt x="18" y="17"/>
                  <a:pt x="19" y="16"/>
                  <a:pt x="20" y="16"/>
                </a:cubicBezTo>
                <a:cubicBezTo>
                  <a:pt x="154" y="16"/>
                  <a:pt x="154" y="16"/>
                  <a:pt x="154" y="16"/>
                </a:cubicBezTo>
                <a:cubicBezTo>
                  <a:pt x="155" y="16"/>
                  <a:pt x="156" y="17"/>
                  <a:pt x="157" y="17"/>
                </a:cubicBezTo>
                <a:cubicBezTo>
                  <a:pt x="158" y="18"/>
                  <a:pt x="158" y="19"/>
                  <a:pt x="158" y="20"/>
                </a:cubicBezTo>
                <a:cubicBezTo>
                  <a:pt x="158" y="107"/>
                  <a:pt x="158" y="107"/>
                  <a:pt x="158" y="107"/>
                </a:cubicBezTo>
                <a:cubicBezTo>
                  <a:pt x="158" y="108"/>
                  <a:pt x="158" y="109"/>
                  <a:pt x="157" y="110"/>
                </a:cubicBezTo>
                <a:cubicBezTo>
                  <a:pt x="156" y="110"/>
                  <a:pt x="155" y="111"/>
                  <a:pt x="154" y="111"/>
                </a:cubicBezTo>
                <a:cubicBezTo>
                  <a:pt x="20" y="111"/>
                  <a:pt x="20" y="111"/>
                  <a:pt x="20" y="111"/>
                </a:cubicBezTo>
                <a:cubicBezTo>
                  <a:pt x="19" y="111"/>
                  <a:pt x="18" y="110"/>
                  <a:pt x="17" y="110"/>
                </a:cubicBezTo>
                <a:cubicBezTo>
                  <a:pt x="17" y="109"/>
                  <a:pt x="16" y="108"/>
                  <a:pt x="16" y="107"/>
                </a:cubicBezTo>
                <a:lnTo>
                  <a:pt x="16" y="20"/>
                </a:lnTo>
                <a:close/>
                <a:moveTo>
                  <a:pt x="16" y="20"/>
                </a:moveTo>
                <a:cubicBezTo>
                  <a:pt x="16" y="20"/>
                  <a:pt x="16" y="20"/>
                  <a:pt x="16" y="2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47" name="Freeform 389"/>
          <p:cNvSpPr>
            <a:spLocks noEditPoints="1"/>
          </p:cNvSpPr>
          <p:nvPr/>
        </p:nvSpPr>
        <p:spPr bwMode="auto">
          <a:xfrm>
            <a:off x="4365627" y="2363789"/>
            <a:ext cx="231775" cy="22225"/>
          </a:xfrm>
          <a:custGeom>
            <a:avLst/>
            <a:gdLst>
              <a:gd name="T0" fmla="*/ 217 w 237"/>
              <a:gd name="T1" fmla="*/ 0 h 24"/>
              <a:gd name="T2" fmla="*/ 0 w 237"/>
              <a:gd name="T3" fmla="*/ 0 h 24"/>
              <a:gd name="T4" fmla="*/ 0 w 237"/>
              <a:gd name="T5" fmla="*/ 12 h 24"/>
              <a:gd name="T6" fmla="*/ 6 w 237"/>
              <a:gd name="T7" fmla="*/ 21 h 24"/>
              <a:gd name="T8" fmla="*/ 20 w 237"/>
              <a:gd name="T9" fmla="*/ 24 h 24"/>
              <a:gd name="T10" fmla="*/ 217 w 237"/>
              <a:gd name="T11" fmla="*/ 24 h 24"/>
              <a:gd name="T12" fmla="*/ 231 w 237"/>
              <a:gd name="T13" fmla="*/ 21 h 24"/>
              <a:gd name="T14" fmla="*/ 237 w 237"/>
              <a:gd name="T15" fmla="*/ 12 h 24"/>
              <a:gd name="T16" fmla="*/ 237 w 237"/>
              <a:gd name="T17" fmla="*/ 0 h 24"/>
              <a:gd name="T18" fmla="*/ 217 w 237"/>
              <a:gd name="T19" fmla="*/ 0 h 24"/>
              <a:gd name="T20" fmla="*/ 128 w 237"/>
              <a:gd name="T21" fmla="*/ 12 h 24"/>
              <a:gd name="T22" fmla="*/ 108 w 237"/>
              <a:gd name="T23" fmla="*/ 12 h 24"/>
              <a:gd name="T24" fmla="*/ 106 w 237"/>
              <a:gd name="T25" fmla="*/ 10 h 24"/>
              <a:gd name="T26" fmla="*/ 108 w 237"/>
              <a:gd name="T27" fmla="*/ 8 h 24"/>
              <a:gd name="T28" fmla="*/ 128 w 237"/>
              <a:gd name="T29" fmla="*/ 8 h 24"/>
              <a:gd name="T30" fmla="*/ 130 w 237"/>
              <a:gd name="T31" fmla="*/ 10 h 24"/>
              <a:gd name="T32" fmla="*/ 128 w 237"/>
              <a:gd name="T33" fmla="*/ 12 h 24"/>
              <a:gd name="T34" fmla="*/ 128 w 237"/>
              <a:gd name="T35" fmla="*/ 12 h 24"/>
              <a:gd name="T36" fmla="*/ 128 w 237"/>
              <a:gd name="T3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7" h="24">
                <a:moveTo>
                  <a:pt x="217" y="0"/>
                </a:moveTo>
                <a:cubicBezTo>
                  <a:pt x="0" y="0"/>
                  <a:pt x="0" y="0"/>
                  <a:pt x="0" y="0"/>
                </a:cubicBezTo>
                <a:cubicBezTo>
                  <a:pt x="0" y="12"/>
                  <a:pt x="0" y="12"/>
                  <a:pt x="0" y="12"/>
                </a:cubicBezTo>
                <a:cubicBezTo>
                  <a:pt x="0" y="16"/>
                  <a:pt x="2" y="18"/>
                  <a:pt x="6" y="21"/>
                </a:cubicBezTo>
                <a:cubicBezTo>
                  <a:pt x="10" y="23"/>
                  <a:pt x="14" y="24"/>
                  <a:pt x="20" y="24"/>
                </a:cubicBezTo>
                <a:cubicBezTo>
                  <a:pt x="217" y="24"/>
                  <a:pt x="217" y="24"/>
                  <a:pt x="217" y="24"/>
                </a:cubicBezTo>
                <a:cubicBezTo>
                  <a:pt x="222" y="24"/>
                  <a:pt x="227" y="23"/>
                  <a:pt x="231" y="21"/>
                </a:cubicBezTo>
                <a:cubicBezTo>
                  <a:pt x="235" y="18"/>
                  <a:pt x="237" y="16"/>
                  <a:pt x="237" y="12"/>
                </a:cubicBezTo>
                <a:cubicBezTo>
                  <a:pt x="237" y="0"/>
                  <a:pt x="237" y="0"/>
                  <a:pt x="237" y="0"/>
                </a:cubicBezTo>
                <a:lnTo>
                  <a:pt x="217" y="0"/>
                </a:lnTo>
                <a:close/>
                <a:moveTo>
                  <a:pt x="128" y="12"/>
                </a:moveTo>
                <a:cubicBezTo>
                  <a:pt x="108" y="12"/>
                  <a:pt x="108" y="12"/>
                  <a:pt x="108" y="12"/>
                </a:cubicBezTo>
                <a:cubicBezTo>
                  <a:pt x="107" y="12"/>
                  <a:pt x="106" y="12"/>
                  <a:pt x="106" y="10"/>
                </a:cubicBezTo>
                <a:cubicBezTo>
                  <a:pt x="106" y="9"/>
                  <a:pt x="107" y="8"/>
                  <a:pt x="108" y="8"/>
                </a:cubicBezTo>
                <a:cubicBezTo>
                  <a:pt x="128" y="8"/>
                  <a:pt x="128" y="8"/>
                  <a:pt x="128" y="8"/>
                </a:cubicBezTo>
                <a:cubicBezTo>
                  <a:pt x="129" y="8"/>
                  <a:pt x="130" y="9"/>
                  <a:pt x="130" y="10"/>
                </a:cubicBezTo>
                <a:cubicBezTo>
                  <a:pt x="130" y="12"/>
                  <a:pt x="129" y="12"/>
                  <a:pt x="128" y="12"/>
                </a:cubicBezTo>
                <a:close/>
                <a:moveTo>
                  <a:pt x="128" y="12"/>
                </a:moveTo>
                <a:cubicBezTo>
                  <a:pt x="128" y="12"/>
                  <a:pt x="128" y="12"/>
                  <a:pt x="128" y="1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48" name="Freeform 390"/>
          <p:cNvSpPr>
            <a:spLocks noEditPoints="1"/>
          </p:cNvSpPr>
          <p:nvPr/>
        </p:nvSpPr>
        <p:spPr bwMode="auto">
          <a:xfrm>
            <a:off x="5227638" y="2205039"/>
            <a:ext cx="211138" cy="184150"/>
          </a:xfrm>
          <a:custGeom>
            <a:avLst/>
            <a:gdLst>
              <a:gd name="T0" fmla="*/ 207 w 215"/>
              <a:gd name="T1" fmla="*/ 37 h 187"/>
              <a:gd name="T2" fmla="*/ 186 w 215"/>
              <a:gd name="T3" fmla="*/ 29 h 187"/>
              <a:gd name="T4" fmla="*/ 161 w 215"/>
              <a:gd name="T5" fmla="*/ 29 h 187"/>
              <a:gd name="T6" fmla="*/ 155 w 215"/>
              <a:gd name="T7" fmla="*/ 14 h 187"/>
              <a:gd name="T8" fmla="*/ 148 w 215"/>
              <a:gd name="T9" fmla="*/ 4 h 187"/>
              <a:gd name="T10" fmla="*/ 136 w 215"/>
              <a:gd name="T11" fmla="*/ 0 h 187"/>
              <a:gd name="T12" fmla="*/ 79 w 215"/>
              <a:gd name="T13" fmla="*/ 0 h 187"/>
              <a:gd name="T14" fmla="*/ 67 w 215"/>
              <a:gd name="T15" fmla="*/ 4 h 187"/>
              <a:gd name="T16" fmla="*/ 59 w 215"/>
              <a:gd name="T17" fmla="*/ 14 h 187"/>
              <a:gd name="T18" fmla="*/ 54 w 215"/>
              <a:gd name="T19" fmla="*/ 29 h 187"/>
              <a:gd name="T20" fmla="*/ 29 w 215"/>
              <a:gd name="T21" fmla="*/ 29 h 187"/>
              <a:gd name="T22" fmla="*/ 8 w 215"/>
              <a:gd name="T23" fmla="*/ 37 h 187"/>
              <a:gd name="T24" fmla="*/ 0 w 215"/>
              <a:gd name="T25" fmla="*/ 58 h 187"/>
              <a:gd name="T26" fmla="*/ 0 w 215"/>
              <a:gd name="T27" fmla="*/ 158 h 187"/>
              <a:gd name="T28" fmla="*/ 8 w 215"/>
              <a:gd name="T29" fmla="*/ 178 h 187"/>
              <a:gd name="T30" fmla="*/ 29 w 215"/>
              <a:gd name="T31" fmla="*/ 187 h 187"/>
              <a:gd name="T32" fmla="*/ 186 w 215"/>
              <a:gd name="T33" fmla="*/ 187 h 187"/>
              <a:gd name="T34" fmla="*/ 207 w 215"/>
              <a:gd name="T35" fmla="*/ 178 h 187"/>
              <a:gd name="T36" fmla="*/ 215 w 215"/>
              <a:gd name="T37" fmla="*/ 158 h 187"/>
              <a:gd name="T38" fmla="*/ 215 w 215"/>
              <a:gd name="T39" fmla="*/ 58 h 187"/>
              <a:gd name="T40" fmla="*/ 207 w 215"/>
              <a:gd name="T41" fmla="*/ 37 h 187"/>
              <a:gd name="T42" fmla="*/ 143 w 215"/>
              <a:gd name="T43" fmla="*/ 143 h 187"/>
              <a:gd name="T44" fmla="*/ 107 w 215"/>
              <a:gd name="T45" fmla="*/ 158 h 187"/>
              <a:gd name="T46" fmla="*/ 72 w 215"/>
              <a:gd name="T47" fmla="*/ 143 h 187"/>
              <a:gd name="T48" fmla="*/ 57 w 215"/>
              <a:gd name="T49" fmla="*/ 108 h 187"/>
              <a:gd name="T50" fmla="*/ 72 w 215"/>
              <a:gd name="T51" fmla="*/ 72 h 187"/>
              <a:gd name="T52" fmla="*/ 107 w 215"/>
              <a:gd name="T53" fmla="*/ 58 h 187"/>
              <a:gd name="T54" fmla="*/ 143 w 215"/>
              <a:gd name="T55" fmla="*/ 72 h 187"/>
              <a:gd name="T56" fmla="*/ 158 w 215"/>
              <a:gd name="T57" fmla="*/ 108 h 187"/>
              <a:gd name="T58" fmla="*/ 143 w 215"/>
              <a:gd name="T59" fmla="*/ 143 h 187"/>
              <a:gd name="T60" fmla="*/ 143 w 215"/>
              <a:gd name="T61" fmla="*/ 143 h 187"/>
              <a:gd name="T62" fmla="*/ 143 w 215"/>
              <a:gd name="T63" fmla="*/ 14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187">
                <a:moveTo>
                  <a:pt x="207" y="37"/>
                </a:moveTo>
                <a:cubicBezTo>
                  <a:pt x="201" y="32"/>
                  <a:pt x="194" y="29"/>
                  <a:pt x="186" y="29"/>
                </a:cubicBezTo>
                <a:cubicBezTo>
                  <a:pt x="161" y="29"/>
                  <a:pt x="161" y="29"/>
                  <a:pt x="161" y="29"/>
                </a:cubicBezTo>
                <a:cubicBezTo>
                  <a:pt x="155" y="14"/>
                  <a:pt x="155" y="14"/>
                  <a:pt x="155" y="14"/>
                </a:cubicBezTo>
                <a:cubicBezTo>
                  <a:pt x="154" y="10"/>
                  <a:pt x="151" y="7"/>
                  <a:pt x="148" y="4"/>
                </a:cubicBezTo>
                <a:cubicBezTo>
                  <a:pt x="144" y="2"/>
                  <a:pt x="140" y="0"/>
                  <a:pt x="136" y="0"/>
                </a:cubicBezTo>
                <a:cubicBezTo>
                  <a:pt x="79" y="0"/>
                  <a:pt x="79" y="0"/>
                  <a:pt x="79" y="0"/>
                </a:cubicBezTo>
                <a:cubicBezTo>
                  <a:pt x="75" y="0"/>
                  <a:pt x="71" y="2"/>
                  <a:pt x="67" y="4"/>
                </a:cubicBezTo>
                <a:cubicBezTo>
                  <a:pt x="63" y="7"/>
                  <a:pt x="61" y="10"/>
                  <a:pt x="59" y="14"/>
                </a:cubicBezTo>
                <a:cubicBezTo>
                  <a:pt x="54" y="29"/>
                  <a:pt x="54" y="29"/>
                  <a:pt x="54" y="29"/>
                </a:cubicBezTo>
                <a:cubicBezTo>
                  <a:pt x="29" y="29"/>
                  <a:pt x="29" y="29"/>
                  <a:pt x="29" y="29"/>
                </a:cubicBezTo>
                <a:cubicBezTo>
                  <a:pt x="21" y="29"/>
                  <a:pt x="14" y="32"/>
                  <a:pt x="8" y="37"/>
                </a:cubicBezTo>
                <a:cubicBezTo>
                  <a:pt x="3" y="43"/>
                  <a:pt x="0" y="50"/>
                  <a:pt x="0" y="58"/>
                </a:cubicBezTo>
                <a:cubicBezTo>
                  <a:pt x="0" y="158"/>
                  <a:pt x="0" y="158"/>
                  <a:pt x="0" y="158"/>
                </a:cubicBezTo>
                <a:cubicBezTo>
                  <a:pt x="0" y="166"/>
                  <a:pt x="3" y="173"/>
                  <a:pt x="8" y="178"/>
                </a:cubicBezTo>
                <a:cubicBezTo>
                  <a:pt x="14" y="184"/>
                  <a:pt x="21" y="187"/>
                  <a:pt x="29" y="187"/>
                </a:cubicBezTo>
                <a:cubicBezTo>
                  <a:pt x="186" y="187"/>
                  <a:pt x="186" y="187"/>
                  <a:pt x="186" y="187"/>
                </a:cubicBezTo>
                <a:cubicBezTo>
                  <a:pt x="194" y="187"/>
                  <a:pt x="201" y="184"/>
                  <a:pt x="207" y="178"/>
                </a:cubicBezTo>
                <a:cubicBezTo>
                  <a:pt x="212" y="173"/>
                  <a:pt x="215" y="166"/>
                  <a:pt x="215" y="158"/>
                </a:cubicBezTo>
                <a:cubicBezTo>
                  <a:pt x="215" y="58"/>
                  <a:pt x="215" y="58"/>
                  <a:pt x="215" y="58"/>
                </a:cubicBezTo>
                <a:cubicBezTo>
                  <a:pt x="215" y="50"/>
                  <a:pt x="212" y="43"/>
                  <a:pt x="207" y="37"/>
                </a:cubicBezTo>
                <a:close/>
                <a:moveTo>
                  <a:pt x="143" y="143"/>
                </a:moveTo>
                <a:cubicBezTo>
                  <a:pt x="133" y="153"/>
                  <a:pt x="121" y="158"/>
                  <a:pt x="107" y="158"/>
                </a:cubicBezTo>
                <a:cubicBezTo>
                  <a:pt x="94" y="158"/>
                  <a:pt x="82" y="153"/>
                  <a:pt x="72" y="143"/>
                </a:cubicBezTo>
                <a:cubicBezTo>
                  <a:pt x="62" y="133"/>
                  <a:pt x="57" y="122"/>
                  <a:pt x="57" y="108"/>
                </a:cubicBezTo>
                <a:cubicBezTo>
                  <a:pt x="57" y="94"/>
                  <a:pt x="62" y="82"/>
                  <a:pt x="72" y="72"/>
                </a:cubicBezTo>
                <a:cubicBezTo>
                  <a:pt x="82" y="62"/>
                  <a:pt x="94" y="58"/>
                  <a:pt x="107" y="58"/>
                </a:cubicBezTo>
                <a:cubicBezTo>
                  <a:pt x="121" y="58"/>
                  <a:pt x="133" y="62"/>
                  <a:pt x="143" y="72"/>
                </a:cubicBezTo>
                <a:cubicBezTo>
                  <a:pt x="153" y="82"/>
                  <a:pt x="158" y="94"/>
                  <a:pt x="158" y="108"/>
                </a:cubicBezTo>
                <a:cubicBezTo>
                  <a:pt x="158" y="122"/>
                  <a:pt x="153" y="133"/>
                  <a:pt x="143" y="143"/>
                </a:cubicBezTo>
                <a:close/>
                <a:moveTo>
                  <a:pt x="143" y="143"/>
                </a:moveTo>
                <a:cubicBezTo>
                  <a:pt x="143" y="143"/>
                  <a:pt x="143" y="143"/>
                  <a:pt x="143" y="14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49" name="Freeform 391"/>
          <p:cNvSpPr>
            <a:spLocks noEditPoints="1"/>
          </p:cNvSpPr>
          <p:nvPr/>
        </p:nvSpPr>
        <p:spPr bwMode="auto">
          <a:xfrm>
            <a:off x="5300663" y="2278063"/>
            <a:ext cx="65088" cy="65088"/>
          </a:xfrm>
          <a:custGeom>
            <a:avLst/>
            <a:gdLst>
              <a:gd name="T0" fmla="*/ 32 w 65"/>
              <a:gd name="T1" fmla="*/ 0 h 65"/>
              <a:gd name="T2" fmla="*/ 10 w 65"/>
              <a:gd name="T3" fmla="*/ 10 h 65"/>
              <a:gd name="T4" fmla="*/ 0 w 65"/>
              <a:gd name="T5" fmla="*/ 33 h 65"/>
              <a:gd name="T6" fmla="*/ 10 w 65"/>
              <a:gd name="T7" fmla="*/ 56 h 65"/>
              <a:gd name="T8" fmla="*/ 32 w 65"/>
              <a:gd name="T9" fmla="*/ 65 h 65"/>
              <a:gd name="T10" fmla="*/ 55 w 65"/>
              <a:gd name="T11" fmla="*/ 56 h 65"/>
              <a:gd name="T12" fmla="*/ 65 w 65"/>
              <a:gd name="T13" fmla="*/ 33 h 65"/>
              <a:gd name="T14" fmla="*/ 55 w 65"/>
              <a:gd name="T15" fmla="*/ 10 h 65"/>
              <a:gd name="T16" fmla="*/ 32 w 65"/>
              <a:gd name="T17" fmla="*/ 0 h 65"/>
              <a:gd name="T18" fmla="*/ 32 w 65"/>
              <a:gd name="T19" fmla="*/ 0 h 65"/>
              <a:gd name="T20" fmla="*/ 32 w 65"/>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5">
                <a:moveTo>
                  <a:pt x="32" y="0"/>
                </a:moveTo>
                <a:cubicBezTo>
                  <a:pt x="23" y="0"/>
                  <a:pt x="16" y="4"/>
                  <a:pt x="10" y="10"/>
                </a:cubicBezTo>
                <a:cubicBezTo>
                  <a:pt x="3" y="16"/>
                  <a:pt x="0" y="24"/>
                  <a:pt x="0" y="33"/>
                </a:cubicBezTo>
                <a:cubicBezTo>
                  <a:pt x="0" y="42"/>
                  <a:pt x="3" y="49"/>
                  <a:pt x="10" y="56"/>
                </a:cubicBezTo>
                <a:cubicBezTo>
                  <a:pt x="16" y="62"/>
                  <a:pt x="23" y="65"/>
                  <a:pt x="32" y="65"/>
                </a:cubicBezTo>
                <a:cubicBezTo>
                  <a:pt x="41" y="65"/>
                  <a:pt x="49" y="62"/>
                  <a:pt x="55" y="56"/>
                </a:cubicBezTo>
                <a:cubicBezTo>
                  <a:pt x="61" y="49"/>
                  <a:pt x="65" y="42"/>
                  <a:pt x="65" y="33"/>
                </a:cubicBezTo>
                <a:cubicBezTo>
                  <a:pt x="65" y="24"/>
                  <a:pt x="61" y="16"/>
                  <a:pt x="55" y="10"/>
                </a:cubicBezTo>
                <a:cubicBezTo>
                  <a:pt x="49" y="4"/>
                  <a:pt x="41" y="0"/>
                  <a:pt x="32" y="0"/>
                </a:cubicBezTo>
                <a:close/>
                <a:moveTo>
                  <a:pt x="32" y="0"/>
                </a:moveTo>
                <a:cubicBezTo>
                  <a:pt x="32" y="0"/>
                  <a:pt x="32" y="0"/>
                  <a:pt x="3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50" name="Freeform 392"/>
          <p:cNvSpPr>
            <a:spLocks noEditPoints="1"/>
          </p:cNvSpPr>
          <p:nvPr/>
        </p:nvSpPr>
        <p:spPr bwMode="auto">
          <a:xfrm>
            <a:off x="4922839" y="2216152"/>
            <a:ext cx="201613" cy="185738"/>
          </a:xfrm>
          <a:custGeom>
            <a:avLst/>
            <a:gdLst>
              <a:gd name="T0" fmla="*/ 198 w 205"/>
              <a:gd name="T1" fmla="*/ 86 h 190"/>
              <a:gd name="T2" fmla="*/ 181 w 205"/>
              <a:gd name="T3" fmla="*/ 79 h 190"/>
              <a:gd name="T4" fmla="*/ 173 w 205"/>
              <a:gd name="T5" fmla="*/ 79 h 190"/>
              <a:gd name="T6" fmla="*/ 173 w 205"/>
              <a:gd name="T7" fmla="*/ 48 h 190"/>
              <a:gd name="T8" fmla="*/ 171 w 205"/>
              <a:gd name="T9" fmla="*/ 37 h 190"/>
              <a:gd name="T10" fmla="*/ 165 w 205"/>
              <a:gd name="T11" fmla="*/ 27 h 190"/>
              <a:gd name="T12" fmla="*/ 146 w 205"/>
              <a:gd name="T13" fmla="*/ 9 h 190"/>
              <a:gd name="T14" fmla="*/ 137 w 205"/>
              <a:gd name="T15" fmla="*/ 3 h 190"/>
              <a:gd name="T16" fmla="*/ 126 w 205"/>
              <a:gd name="T17" fmla="*/ 0 h 190"/>
              <a:gd name="T18" fmla="*/ 43 w 205"/>
              <a:gd name="T19" fmla="*/ 0 h 190"/>
              <a:gd name="T20" fmla="*/ 35 w 205"/>
              <a:gd name="T21" fmla="*/ 4 h 190"/>
              <a:gd name="T22" fmla="*/ 31 w 205"/>
              <a:gd name="T23" fmla="*/ 12 h 190"/>
              <a:gd name="T24" fmla="*/ 31 w 205"/>
              <a:gd name="T25" fmla="*/ 79 h 190"/>
              <a:gd name="T26" fmla="*/ 23 w 205"/>
              <a:gd name="T27" fmla="*/ 79 h 190"/>
              <a:gd name="T28" fmla="*/ 7 w 205"/>
              <a:gd name="T29" fmla="*/ 86 h 190"/>
              <a:gd name="T30" fmla="*/ 0 w 205"/>
              <a:gd name="T31" fmla="*/ 103 h 190"/>
              <a:gd name="T32" fmla="*/ 0 w 205"/>
              <a:gd name="T33" fmla="*/ 154 h 190"/>
              <a:gd name="T34" fmla="*/ 1 w 205"/>
              <a:gd name="T35" fmla="*/ 157 h 190"/>
              <a:gd name="T36" fmla="*/ 3 w 205"/>
              <a:gd name="T37" fmla="*/ 158 h 190"/>
              <a:gd name="T38" fmla="*/ 31 w 205"/>
              <a:gd name="T39" fmla="*/ 158 h 190"/>
              <a:gd name="T40" fmla="*/ 31 w 205"/>
              <a:gd name="T41" fmla="*/ 178 h 190"/>
              <a:gd name="T42" fmla="*/ 35 w 205"/>
              <a:gd name="T43" fmla="*/ 186 h 190"/>
              <a:gd name="T44" fmla="*/ 43 w 205"/>
              <a:gd name="T45" fmla="*/ 190 h 190"/>
              <a:gd name="T46" fmla="*/ 161 w 205"/>
              <a:gd name="T47" fmla="*/ 190 h 190"/>
              <a:gd name="T48" fmla="*/ 170 w 205"/>
              <a:gd name="T49" fmla="*/ 186 h 190"/>
              <a:gd name="T50" fmla="*/ 173 w 205"/>
              <a:gd name="T51" fmla="*/ 178 h 190"/>
              <a:gd name="T52" fmla="*/ 173 w 205"/>
              <a:gd name="T53" fmla="*/ 158 h 190"/>
              <a:gd name="T54" fmla="*/ 201 w 205"/>
              <a:gd name="T55" fmla="*/ 158 h 190"/>
              <a:gd name="T56" fmla="*/ 203 w 205"/>
              <a:gd name="T57" fmla="*/ 157 h 190"/>
              <a:gd name="T58" fmla="*/ 205 w 205"/>
              <a:gd name="T59" fmla="*/ 154 h 190"/>
              <a:gd name="T60" fmla="*/ 205 w 205"/>
              <a:gd name="T61" fmla="*/ 103 h 190"/>
              <a:gd name="T62" fmla="*/ 198 w 205"/>
              <a:gd name="T63" fmla="*/ 86 h 190"/>
              <a:gd name="T64" fmla="*/ 157 w 205"/>
              <a:gd name="T65" fmla="*/ 174 h 190"/>
              <a:gd name="T66" fmla="*/ 47 w 205"/>
              <a:gd name="T67" fmla="*/ 174 h 190"/>
              <a:gd name="T68" fmla="*/ 47 w 205"/>
              <a:gd name="T69" fmla="*/ 142 h 190"/>
              <a:gd name="T70" fmla="*/ 157 w 205"/>
              <a:gd name="T71" fmla="*/ 142 h 190"/>
              <a:gd name="T72" fmla="*/ 157 w 205"/>
              <a:gd name="T73" fmla="*/ 174 h 190"/>
              <a:gd name="T74" fmla="*/ 157 w 205"/>
              <a:gd name="T75" fmla="*/ 95 h 190"/>
              <a:gd name="T76" fmla="*/ 47 w 205"/>
              <a:gd name="T77" fmla="*/ 95 h 190"/>
              <a:gd name="T78" fmla="*/ 47 w 205"/>
              <a:gd name="T79" fmla="*/ 16 h 190"/>
              <a:gd name="T80" fmla="*/ 126 w 205"/>
              <a:gd name="T81" fmla="*/ 16 h 190"/>
              <a:gd name="T82" fmla="*/ 126 w 205"/>
              <a:gd name="T83" fmla="*/ 36 h 190"/>
              <a:gd name="T84" fmla="*/ 129 w 205"/>
              <a:gd name="T85" fmla="*/ 44 h 190"/>
              <a:gd name="T86" fmla="*/ 138 w 205"/>
              <a:gd name="T87" fmla="*/ 48 h 190"/>
              <a:gd name="T88" fmla="*/ 157 w 205"/>
              <a:gd name="T89" fmla="*/ 48 h 190"/>
              <a:gd name="T90" fmla="*/ 157 w 205"/>
              <a:gd name="T91" fmla="*/ 95 h 190"/>
              <a:gd name="T92" fmla="*/ 187 w 205"/>
              <a:gd name="T93" fmla="*/ 108 h 190"/>
              <a:gd name="T94" fmla="*/ 181 w 205"/>
              <a:gd name="T95" fmla="*/ 111 h 190"/>
              <a:gd name="T96" fmla="*/ 175 w 205"/>
              <a:gd name="T97" fmla="*/ 108 h 190"/>
              <a:gd name="T98" fmla="*/ 173 w 205"/>
              <a:gd name="T99" fmla="*/ 103 h 190"/>
              <a:gd name="T100" fmla="*/ 175 w 205"/>
              <a:gd name="T101" fmla="*/ 97 h 190"/>
              <a:gd name="T102" fmla="*/ 181 w 205"/>
              <a:gd name="T103" fmla="*/ 95 h 190"/>
              <a:gd name="T104" fmla="*/ 187 w 205"/>
              <a:gd name="T105" fmla="*/ 97 h 190"/>
              <a:gd name="T106" fmla="*/ 189 w 205"/>
              <a:gd name="T107" fmla="*/ 103 h 190"/>
              <a:gd name="T108" fmla="*/ 187 w 205"/>
              <a:gd name="T109" fmla="*/ 108 h 190"/>
              <a:gd name="T110" fmla="*/ 187 w 205"/>
              <a:gd name="T111" fmla="*/ 108 h 190"/>
              <a:gd name="T112" fmla="*/ 187 w 205"/>
              <a:gd name="T113" fmla="*/ 10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5" h="190">
                <a:moveTo>
                  <a:pt x="198" y="86"/>
                </a:moveTo>
                <a:cubicBezTo>
                  <a:pt x="193" y="82"/>
                  <a:pt x="187" y="79"/>
                  <a:pt x="181" y="79"/>
                </a:cubicBezTo>
                <a:cubicBezTo>
                  <a:pt x="173" y="79"/>
                  <a:pt x="173" y="79"/>
                  <a:pt x="173" y="79"/>
                </a:cubicBezTo>
                <a:cubicBezTo>
                  <a:pt x="173" y="48"/>
                  <a:pt x="173" y="48"/>
                  <a:pt x="173" y="48"/>
                </a:cubicBezTo>
                <a:cubicBezTo>
                  <a:pt x="173" y="44"/>
                  <a:pt x="172" y="41"/>
                  <a:pt x="171" y="37"/>
                </a:cubicBezTo>
                <a:cubicBezTo>
                  <a:pt x="169" y="33"/>
                  <a:pt x="167" y="30"/>
                  <a:pt x="165" y="27"/>
                </a:cubicBezTo>
                <a:cubicBezTo>
                  <a:pt x="146" y="9"/>
                  <a:pt x="146" y="9"/>
                  <a:pt x="146" y="9"/>
                </a:cubicBezTo>
                <a:cubicBezTo>
                  <a:pt x="144" y="6"/>
                  <a:pt x="141" y="4"/>
                  <a:pt x="137" y="3"/>
                </a:cubicBezTo>
                <a:cubicBezTo>
                  <a:pt x="133" y="1"/>
                  <a:pt x="129" y="0"/>
                  <a:pt x="126" y="0"/>
                </a:cubicBezTo>
                <a:cubicBezTo>
                  <a:pt x="43" y="0"/>
                  <a:pt x="43" y="0"/>
                  <a:pt x="43" y="0"/>
                </a:cubicBezTo>
                <a:cubicBezTo>
                  <a:pt x="40" y="0"/>
                  <a:pt x="37" y="2"/>
                  <a:pt x="35" y="4"/>
                </a:cubicBezTo>
                <a:cubicBezTo>
                  <a:pt x="32" y="6"/>
                  <a:pt x="31" y="9"/>
                  <a:pt x="31" y="12"/>
                </a:cubicBezTo>
                <a:cubicBezTo>
                  <a:pt x="31" y="79"/>
                  <a:pt x="31" y="79"/>
                  <a:pt x="31" y="79"/>
                </a:cubicBezTo>
                <a:cubicBezTo>
                  <a:pt x="23" y="79"/>
                  <a:pt x="23" y="79"/>
                  <a:pt x="23" y="79"/>
                </a:cubicBezTo>
                <a:cubicBezTo>
                  <a:pt x="17" y="79"/>
                  <a:pt x="11" y="82"/>
                  <a:pt x="7" y="86"/>
                </a:cubicBezTo>
                <a:cubicBezTo>
                  <a:pt x="2" y="91"/>
                  <a:pt x="0" y="96"/>
                  <a:pt x="0" y="103"/>
                </a:cubicBezTo>
                <a:cubicBezTo>
                  <a:pt x="0" y="154"/>
                  <a:pt x="0" y="154"/>
                  <a:pt x="0" y="154"/>
                </a:cubicBezTo>
                <a:cubicBezTo>
                  <a:pt x="0" y="155"/>
                  <a:pt x="0" y="156"/>
                  <a:pt x="1" y="157"/>
                </a:cubicBezTo>
                <a:cubicBezTo>
                  <a:pt x="1" y="158"/>
                  <a:pt x="2" y="158"/>
                  <a:pt x="3" y="158"/>
                </a:cubicBezTo>
                <a:cubicBezTo>
                  <a:pt x="31" y="158"/>
                  <a:pt x="31" y="158"/>
                  <a:pt x="31" y="158"/>
                </a:cubicBezTo>
                <a:cubicBezTo>
                  <a:pt x="31" y="178"/>
                  <a:pt x="31" y="178"/>
                  <a:pt x="31" y="178"/>
                </a:cubicBezTo>
                <a:cubicBezTo>
                  <a:pt x="31" y="181"/>
                  <a:pt x="32" y="184"/>
                  <a:pt x="35" y="186"/>
                </a:cubicBezTo>
                <a:cubicBezTo>
                  <a:pt x="37" y="189"/>
                  <a:pt x="40" y="190"/>
                  <a:pt x="43" y="190"/>
                </a:cubicBezTo>
                <a:cubicBezTo>
                  <a:pt x="161" y="190"/>
                  <a:pt x="161" y="190"/>
                  <a:pt x="161" y="190"/>
                </a:cubicBezTo>
                <a:cubicBezTo>
                  <a:pt x="165" y="190"/>
                  <a:pt x="167" y="189"/>
                  <a:pt x="170" y="186"/>
                </a:cubicBezTo>
                <a:cubicBezTo>
                  <a:pt x="172" y="184"/>
                  <a:pt x="173" y="181"/>
                  <a:pt x="173" y="178"/>
                </a:cubicBezTo>
                <a:cubicBezTo>
                  <a:pt x="173" y="158"/>
                  <a:pt x="173" y="158"/>
                  <a:pt x="173" y="158"/>
                </a:cubicBezTo>
                <a:cubicBezTo>
                  <a:pt x="201" y="158"/>
                  <a:pt x="201" y="158"/>
                  <a:pt x="201" y="158"/>
                </a:cubicBezTo>
                <a:cubicBezTo>
                  <a:pt x="202" y="158"/>
                  <a:pt x="203" y="158"/>
                  <a:pt x="203" y="157"/>
                </a:cubicBezTo>
                <a:cubicBezTo>
                  <a:pt x="204" y="156"/>
                  <a:pt x="205" y="155"/>
                  <a:pt x="205" y="154"/>
                </a:cubicBezTo>
                <a:cubicBezTo>
                  <a:pt x="205" y="103"/>
                  <a:pt x="205" y="103"/>
                  <a:pt x="205" y="103"/>
                </a:cubicBezTo>
                <a:cubicBezTo>
                  <a:pt x="205" y="96"/>
                  <a:pt x="202" y="91"/>
                  <a:pt x="198" y="86"/>
                </a:cubicBezTo>
                <a:close/>
                <a:moveTo>
                  <a:pt x="157" y="174"/>
                </a:moveTo>
                <a:cubicBezTo>
                  <a:pt x="47" y="174"/>
                  <a:pt x="47" y="174"/>
                  <a:pt x="47" y="174"/>
                </a:cubicBezTo>
                <a:cubicBezTo>
                  <a:pt x="47" y="142"/>
                  <a:pt x="47" y="142"/>
                  <a:pt x="47" y="142"/>
                </a:cubicBezTo>
                <a:cubicBezTo>
                  <a:pt x="157" y="142"/>
                  <a:pt x="157" y="142"/>
                  <a:pt x="157" y="142"/>
                </a:cubicBezTo>
                <a:lnTo>
                  <a:pt x="157" y="174"/>
                </a:lnTo>
                <a:close/>
                <a:moveTo>
                  <a:pt x="157" y="95"/>
                </a:moveTo>
                <a:cubicBezTo>
                  <a:pt x="47" y="95"/>
                  <a:pt x="47" y="95"/>
                  <a:pt x="47" y="95"/>
                </a:cubicBezTo>
                <a:cubicBezTo>
                  <a:pt x="47" y="16"/>
                  <a:pt x="47" y="16"/>
                  <a:pt x="47" y="16"/>
                </a:cubicBezTo>
                <a:cubicBezTo>
                  <a:pt x="126" y="16"/>
                  <a:pt x="126" y="16"/>
                  <a:pt x="126" y="16"/>
                </a:cubicBezTo>
                <a:cubicBezTo>
                  <a:pt x="126" y="36"/>
                  <a:pt x="126" y="36"/>
                  <a:pt x="126" y="36"/>
                </a:cubicBezTo>
                <a:cubicBezTo>
                  <a:pt x="126" y="39"/>
                  <a:pt x="127" y="42"/>
                  <a:pt x="129" y="44"/>
                </a:cubicBezTo>
                <a:cubicBezTo>
                  <a:pt x="132" y="47"/>
                  <a:pt x="134" y="48"/>
                  <a:pt x="138" y="48"/>
                </a:cubicBezTo>
                <a:cubicBezTo>
                  <a:pt x="157" y="48"/>
                  <a:pt x="157" y="48"/>
                  <a:pt x="157" y="48"/>
                </a:cubicBezTo>
                <a:lnTo>
                  <a:pt x="157" y="95"/>
                </a:lnTo>
                <a:close/>
                <a:moveTo>
                  <a:pt x="187" y="108"/>
                </a:moveTo>
                <a:cubicBezTo>
                  <a:pt x="185" y="110"/>
                  <a:pt x="183" y="111"/>
                  <a:pt x="181" y="111"/>
                </a:cubicBezTo>
                <a:cubicBezTo>
                  <a:pt x="179" y="111"/>
                  <a:pt x="177" y="110"/>
                  <a:pt x="175" y="108"/>
                </a:cubicBezTo>
                <a:cubicBezTo>
                  <a:pt x="174" y="107"/>
                  <a:pt x="173" y="105"/>
                  <a:pt x="173" y="103"/>
                </a:cubicBezTo>
                <a:cubicBezTo>
                  <a:pt x="173" y="101"/>
                  <a:pt x="174" y="99"/>
                  <a:pt x="175" y="97"/>
                </a:cubicBezTo>
                <a:cubicBezTo>
                  <a:pt x="177" y="96"/>
                  <a:pt x="179" y="95"/>
                  <a:pt x="181" y="95"/>
                </a:cubicBezTo>
                <a:cubicBezTo>
                  <a:pt x="183" y="95"/>
                  <a:pt x="185" y="96"/>
                  <a:pt x="187" y="97"/>
                </a:cubicBezTo>
                <a:cubicBezTo>
                  <a:pt x="188" y="99"/>
                  <a:pt x="189" y="101"/>
                  <a:pt x="189" y="103"/>
                </a:cubicBezTo>
                <a:cubicBezTo>
                  <a:pt x="189" y="105"/>
                  <a:pt x="188" y="107"/>
                  <a:pt x="187" y="108"/>
                </a:cubicBezTo>
                <a:close/>
                <a:moveTo>
                  <a:pt x="187" y="108"/>
                </a:moveTo>
                <a:cubicBezTo>
                  <a:pt x="187" y="108"/>
                  <a:pt x="187" y="108"/>
                  <a:pt x="187" y="10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51" name="Freeform 393"/>
          <p:cNvSpPr>
            <a:spLocks noEditPoints="1"/>
          </p:cNvSpPr>
          <p:nvPr/>
        </p:nvSpPr>
        <p:spPr bwMode="auto">
          <a:xfrm>
            <a:off x="2389189" y="2212977"/>
            <a:ext cx="206375" cy="204788"/>
          </a:xfrm>
          <a:custGeom>
            <a:avLst/>
            <a:gdLst>
              <a:gd name="T0" fmla="*/ 197 w 209"/>
              <a:gd name="T1" fmla="*/ 11 h 208"/>
              <a:gd name="T2" fmla="*/ 169 w 209"/>
              <a:gd name="T3" fmla="*/ 0 h 208"/>
              <a:gd name="T4" fmla="*/ 39 w 209"/>
              <a:gd name="T5" fmla="*/ 0 h 208"/>
              <a:gd name="T6" fmla="*/ 12 w 209"/>
              <a:gd name="T7" fmla="*/ 11 h 208"/>
              <a:gd name="T8" fmla="*/ 0 w 209"/>
              <a:gd name="T9" fmla="*/ 39 h 208"/>
              <a:gd name="T10" fmla="*/ 0 w 209"/>
              <a:gd name="T11" fmla="*/ 169 h 208"/>
              <a:gd name="T12" fmla="*/ 12 w 209"/>
              <a:gd name="T13" fmla="*/ 197 h 208"/>
              <a:gd name="T14" fmla="*/ 39 w 209"/>
              <a:gd name="T15" fmla="*/ 208 h 208"/>
              <a:gd name="T16" fmla="*/ 169 w 209"/>
              <a:gd name="T17" fmla="*/ 208 h 208"/>
              <a:gd name="T18" fmla="*/ 197 w 209"/>
              <a:gd name="T19" fmla="*/ 197 h 208"/>
              <a:gd name="T20" fmla="*/ 209 w 209"/>
              <a:gd name="T21" fmla="*/ 169 h 208"/>
              <a:gd name="T22" fmla="*/ 209 w 209"/>
              <a:gd name="T23" fmla="*/ 39 h 208"/>
              <a:gd name="T24" fmla="*/ 197 w 209"/>
              <a:gd name="T25" fmla="*/ 11 h 208"/>
              <a:gd name="T26" fmla="*/ 65 w 209"/>
              <a:gd name="T27" fmla="*/ 169 h 208"/>
              <a:gd name="T28" fmla="*/ 52 w 209"/>
              <a:gd name="T29" fmla="*/ 174 h 208"/>
              <a:gd name="T30" fmla="*/ 40 w 209"/>
              <a:gd name="T31" fmla="*/ 169 h 208"/>
              <a:gd name="T32" fmla="*/ 35 w 209"/>
              <a:gd name="T33" fmla="*/ 156 h 208"/>
              <a:gd name="T34" fmla="*/ 40 w 209"/>
              <a:gd name="T35" fmla="*/ 144 h 208"/>
              <a:gd name="T36" fmla="*/ 52 w 209"/>
              <a:gd name="T37" fmla="*/ 139 h 208"/>
              <a:gd name="T38" fmla="*/ 65 w 209"/>
              <a:gd name="T39" fmla="*/ 144 h 208"/>
              <a:gd name="T40" fmla="*/ 70 w 209"/>
              <a:gd name="T41" fmla="*/ 156 h 208"/>
              <a:gd name="T42" fmla="*/ 65 w 209"/>
              <a:gd name="T43" fmla="*/ 169 h 208"/>
              <a:gd name="T44" fmla="*/ 116 w 209"/>
              <a:gd name="T45" fmla="*/ 172 h 208"/>
              <a:gd name="T46" fmla="*/ 113 w 209"/>
              <a:gd name="T47" fmla="*/ 174 h 208"/>
              <a:gd name="T48" fmla="*/ 96 w 209"/>
              <a:gd name="T49" fmla="*/ 174 h 208"/>
              <a:gd name="T50" fmla="*/ 93 w 209"/>
              <a:gd name="T51" fmla="*/ 172 h 208"/>
              <a:gd name="T52" fmla="*/ 91 w 209"/>
              <a:gd name="T53" fmla="*/ 170 h 208"/>
              <a:gd name="T54" fmla="*/ 75 w 209"/>
              <a:gd name="T55" fmla="*/ 134 h 208"/>
              <a:gd name="T56" fmla="*/ 39 w 209"/>
              <a:gd name="T57" fmla="*/ 117 h 208"/>
              <a:gd name="T58" fmla="*/ 36 w 209"/>
              <a:gd name="T59" fmla="*/ 116 h 208"/>
              <a:gd name="T60" fmla="*/ 35 w 209"/>
              <a:gd name="T61" fmla="*/ 113 h 208"/>
              <a:gd name="T62" fmla="*/ 35 w 209"/>
              <a:gd name="T63" fmla="*/ 96 h 208"/>
              <a:gd name="T64" fmla="*/ 36 w 209"/>
              <a:gd name="T65" fmla="*/ 92 h 208"/>
              <a:gd name="T66" fmla="*/ 40 w 209"/>
              <a:gd name="T67" fmla="*/ 91 h 208"/>
              <a:gd name="T68" fmla="*/ 93 w 209"/>
              <a:gd name="T69" fmla="*/ 115 h 208"/>
              <a:gd name="T70" fmla="*/ 117 w 209"/>
              <a:gd name="T71" fmla="*/ 169 h 208"/>
              <a:gd name="T72" fmla="*/ 116 w 209"/>
              <a:gd name="T73" fmla="*/ 172 h 208"/>
              <a:gd name="T74" fmla="*/ 168 w 209"/>
              <a:gd name="T75" fmla="*/ 172 h 208"/>
              <a:gd name="T76" fmla="*/ 165 w 209"/>
              <a:gd name="T77" fmla="*/ 174 h 208"/>
              <a:gd name="T78" fmla="*/ 148 w 209"/>
              <a:gd name="T79" fmla="*/ 174 h 208"/>
              <a:gd name="T80" fmla="*/ 145 w 209"/>
              <a:gd name="T81" fmla="*/ 172 h 208"/>
              <a:gd name="T82" fmla="*/ 143 w 209"/>
              <a:gd name="T83" fmla="*/ 169 h 208"/>
              <a:gd name="T84" fmla="*/ 128 w 209"/>
              <a:gd name="T85" fmla="*/ 118 h 208"/>
              <a:gd name="T86" fmla="*/ 90 w 209"/>
              <a:gd name="T87" fmla="*/ 80 h 208"/>
              <a:gd name="T88" fmla="*/ 39 w 209"/>
              <a:gd name="T89" fmla="*/ 65 h 208"/>
              <a:gd name="T90" fmla="*/ 36 w 209"/>
              <a:gd name="T91" fmla="*/ 64 h 208"/>
              <a:gd name="T92" fmla="*/ 35 w 209"/>
              <a:gd name="T93" fmla="*/ 61 h 208"/>
              <a:gd name="T94" fmla="*/ 35 w 209"/>
              <a:gd name="T95" fmla="*/ 44 h 208"/>
              <a:gd name="T96" fmla="*/ 36 w 209"/>
              <a:gd name="T97" fmla="*/ 40 h 208"/>
              <a:gd name="T98" fmla="*/ 39 w 209"/>
              <a:gd name="T99" fmla="*/ 39 h 208"/>
              <a:gd name="T100" fmla="*/ 80 w 209"/>
              <a:gd name="T101" fmla="*/ 47 h 208"/>
              <a:gd name="T102" fmla="*/ 115 w 209"/>
              <a:gd name="T103" fmla="*/ 66 h 208"/>
              <a:gd name="T104" fmla="*/ 143 w 209"/>
              <a:gd name="T105" fmla="*/ 93 h 208"/>
              <a:gd name="T106" fmla="*/ 162 w 209"/>
              <a:gd name="T107" fmla="*/ 129 h 208"/>
              <a:gd name="T108" fmla="*/ 169 w 209"/>
              <a:gd name="T109" fmla="*/ 169 h 208"/>
              <a:gd name="T110" fmla="*/ 168 w 209"/>
              <a:gd name="T111" fmla="*/ 172 h 208"/>
              <a:gd name="T112" fmla="*/ 168 w 209"/>
              <a:gd name="T113" fmla="*/ 172 h 208"/>
              <a:gd name="T114" fmla="*/ 168 w 209"/>
              <a:gd name="T115" fmla="*/ 17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208">
                <a:moveTo>
                  <a:pt x="197" y="11"/>
                </a:moveTo>
                <a:cubicBezTo>
                  <a:pt x="189" y="4"/>
                  <a:pt x="180" y="0"/>
                  <a:pt x="169" y="0"/>
                </a:cubicBezTo>
                <a:cubicBezTo>
                  <a:pt x="39" y="0"/>
                  <a:pt x="39" y="0"/>
                  <a:pt x="39" y="0"/>
                </a:cubicBezTo>
                <a:cubicBezTo>
                  <a:pt x="29" y="0"/>
                  <a:pt x="19" y="4"/>
                  <a:pt x="12" y="11"/>
                </a:cubicBezTo>
                <a:cubicBezTo>
                  <a:pt x="4" y="19"/>
                  <a:pt x="0" y="28"/>
                  <a:pt x="0" y="39"/>
                </a:cubicBezTo>
                <a:cubicBezTo>
                  <a:pt x="0" y="169"/>
                  <a:pt x="0" y="169"/>
                  <a:pt x="0" y="169"/>
                </a:cubicBezTo>
                <a:cubicBezTo>
                  <a:pt x="0" y="180"/>
                  <a:pt x="4" y="189"/>
                  <a:pt x="12" y="197"/>
                </a:cubicBezTo>
                <a:cubicBezTo>
                  <a:pt x="19" y="205"/>
                  <a:pt x="29" y="208"/>
                  <a:pt x="39" y="208"/>
                </a:cubicBezTo>
                <a:cubicBezTo>
                  <a:pt x="169" y="208"/>
                  <a:pt x="169" y="208"/>
                  <a:pt x="169" y="208"/>
                </a:cubicBezTo>
                <a:cubicBezTo>
                  <a:pt x="180" y="208"/>
                  <a:pt x="189" y="205"/>
                  <a:pt x="197" y="197"/>
                </a:cubicBezTo>
                <a:cubicBezTo>
                  <a:pt x="205" y="189"/>
                  <a:pt x="209" y="180"/>
                  <a:pt x="209" y="169"/>
                </a:cubicBezTo>
                <a:cubicBezTo>
                  <a:pt x="209" y="39"/>
                  <a:pt x="209" y="39"/>
                  <a:pt x="209" y="39"/>
                </a:cubicBezTo>
                <a:cubicBezTo>
                  <a:pt x="209" y="28"/>
                  <a:pt x="205" y="19"/>
                  <a:pt x="197" y="11"/>
                </a:cubicBezTo>
                <a:close/>
                <a:moveTo>
                  <a:pt x="65" y="169"/>
                </a:moveTo>
                <a:cubicBezTo>
                  <a:pt x="61" y="172"/>
                  <a:pt x="57" y="174"/>
                  <a:pt x="52" y="174"/>
                </a:cubicBezTo>
                <a:cubicBezTo>
                  <a:pt x="47" y="174"/>
                  <a:pt x="43" y="172"/>
                  <a:pt x="40" y="169"/>
                </a:cubicBezTo>
                <a:cubicBezTo>
                  <a:pt x="37" y="165"/>
                  <a:pt x="35" y="161"/>
                  <a:pt x="35" y="156"/>
                </a:cubicBezTo>
                <a:cubicBezTo>
                  <a:pt x="35" y="151"/>
                  <a:pt x="37" y="147"/>
                  <a:pt x="40" y="144"/>
                </a:cubicBezTo>
                <a:cubicBezTo>
                  <a:pt x="43" y="141"/>
                  <a:pt x="47" y="139"/>
                  <a:pt x="52" y="139"/>
                </a:cubicBezTo>
                <a:cubicBezTo>
                  <a:pt x="57" y="139"/>
                  <a:pt x="61" y="141"/>
                  <a:pt x="65" y="144"/>
                </a:cubicBezTo>
                <a:cubicBezTo>
                  <a:pt x="68" y="147"/>
                  <a:pt x="70" y="151"/>
                  <a:pt x="70" y="156"/>
                </a:cubicBezTo>
                <a:cubicBezTo>
                  <a:pt x="70" y="161"/>
                  <a:pt x="68" y="165"/>
                  <a:pt x="65" y="169"/>
                </a:cubicBezTo>
                <a:close/>
                <a:moveTo>
                  <a:pt x="116" y="172"/>
                </a:moveTo>
                <a:cubicBezTo>
                  <a:pt x="115" y="173"/>
                  <a:pt x="114" y="174"/>
                  <a:pt x="113" y="174"/>
                </a:cubicBezTo>
                <a:cubicBezTo>
                  <a:pt x="96" y="174"/>
                  <a:pt x="96" y="174"/>
                  <a:pt x="96" y="174"/>
                </a:cubicBezTo>
                <a:cubicBezTo>
                  <a:pt x="94" y="174"/>
                  <a:pt x="93" y="173"/>
                  <a:pt x="93" y="172"/>
                </a:cubicBezTo>
                <a:cubicBezTo>
                  <a:pt x="92" y="172"/>
                  <a:pt x="91" y="171"/>
                  <a:pt x="91" y="170"/>
                </a:cubicBezTo>
                <a:cubicBezTo>
                  <a:pt x="90" y="156"/>
                  <a:pt x="85" y="144"/>
                  <a:pt x="75" y="134"/>
                </a:cubicBezTo>
                <a:cubicBezTo>
                  <a:pt x="65" y="124"/>
                  <a:pt x="53" y="118"/>
                  <a:pt x="39" y="117"/>
                </a:cubicBezTo>
                <a:cubicBezTo>
                  <a:pt x="38" y="117"/>
                  <a:pt x="37" y="117"/>
                  <a:pt x="36" y="116"/>
                </a:cubicBezTo>
                <a:cubicBezTo>
                  <a:pt x="35" y="115"/>
                  <a:pt x="35" y="114"/>
                  <a:pt x="35" y="113"/>
                </a:cubicBezTo>
                <a:cubicBezTo>
                  <a:pt x="35" y="96"/>
                  <a:pt x="35" y="96"/>
                  <a:pt x="35" y="96"/>
                </a:cubicBezTo>
                <a:cubicBezTo>
                  <a:pt x="35" y="94"/>
                  <a:pt x="35" y="93"/>
                  <a:pt x="36" y="92"/>
                </a:cubicBezTo>
                <a:cubicBezTo>
                  <a:pt x="37" y="92"/>
                  <a:pt x="38" y="91"/>
                  <a:pt x="40" y="91"/>
                </a:cubicBezTo>
                <a:cubicBezTo>
                  <a:pt x="61" y="92"/>
                  <a:pt x="78" y="100"/>
                  <a:pt x="93" y="115"/>
                </a:cubicBezTo>
                <a:cubicBezTo>
                  <a:pt x="108" y="130"/>
                  <a:pt x="116" y="148"/>
                  <a:pt x="117" y="169"/>
                </a:cubicBezTo>
                <a:cubicBezTo>
                  <a:pt x="117" y="170"/>
                  <a:pt x="117" y="171"/>
                  <a:pt x="116" y="172"/>
                </a:cubicBezTo>
                <a:close/>
                <a:moveTo>
                  <a:pt x="168" y="172"/>
                </a:moveTo>
                <a:cubicBezTo>
                  <a:pt x="167" y="173"/>
                  <a:pt x="166" y="174"/>
                  <a:pt x="165" y="174"/>
                </a:cubicBezTo>
                <a:cubicBezTo>
                  <a:pt x="148" y="174"/>
                  <a:pt x="148" y="174"/>
                  <a:pt x="148" y="174"/>
                </a:cubicBezTo>
                <a:cubicBezTo>
                  <a:pt x="146" y="174"/>
                  <a:pt x="145" y="173"/>
                  <a:pt x="145" y="172"/>
                </a:cubicBezTo>
                <a:cubicBezTo>
                  <a:pt x="144" y="172"/>
                  <a:pt x="143" y="171"/>
                  <a:pt x="143" y="169"/>
                </a:cubicBezTo>
                <a:cubicBezTo>
                  <a:pt x="143" y="151"/>
                  <a:pt x="138" y="134"/>
                  <a:pt x="128" y="118"/>
                </a:cubicBezTo>
                <a:cubicBezTo>
                  <a:pt x="119" y="102"/>
                  <a:pt x="106" y="90"/>
                  <a:pt x="90" y="80"/>
                </a:cubicBezTo>
                <a:cubicBezTo>
                  <a:pt x="75" y="71"/>
                  <a:pt x="58" y="66"/>
                  <a:pt x="39" y="65"/>
                </a:cubicBezTo>
                <a:cubicBezTo>
                  <a:pt x="38" y="65"/>
                  <a:pt x="37" y="65"/>
                  <a:pt x="36" y="64"/>
                </a:cubicBezTo>
                <a:cubicBezTo>
                  <a:pt x="35" y="63"/>
                  <a:pt x="35" y="62"/>
                  <a:pt x="35" y="61"/>
                </a:cubicBezTo>
                <a:cubicBezTo>
                  <a:pt x="35" y="44"/>
                  <a:pt x="35" y="44"/>
                  <a:pt x="35" y="44"/>
                </a:cubicBezTo>
                <a:cubicBezTo>
                  <a:pt x="35" y="42"/>
                  <a:pt x="35" y="41"/>
                  <a:pt x="36" y="40"/>
                </a:cubicBezTo>
                <a:cubicBezTo>
                  <a:pt x="37" y="39"/>
                  <a:pt x="38" y="39"/>
                  <a:pt x="39" y="39"/>
                </a:cubicBezTo>
                <a:cubicBezTo>
                  <a:pt x="53" y="40"/>
                  <a:pt x="67" y="42"/>
                  <a:pt x="80" y="47"/>
                </a:cubicBezTo>
                <a:cubicBezTo>
                  <a:pt x="93" y="51"/>
                  <a:pt x="104" y="58"/>
                  <a:pt x="115" y="66"/>
                </a:cubicBezTo>
                <a:cubicBezTo>
                  <a:pt x="126" y="74"/>
                  <a:pt x="135" y="83"/>
                  <a:pt x="143" y="93"/>
                </a:cubicBezTo>
                <a:cubicBezTo>
                  <a:pt x="151" y="104"/>
                  <a:pt x="157" y="116"/>
                  <a:pt x="162" y="129"/>
                </a:cubicBezTo>
                <a:cubicBezTo>
                  <a:pt x="166" y="142"/>
                  <a:pt x="169" y="155"/>
                  <a:pt x="169" y="169"/>
                </a:cubicBezTo>
                <a:cubicBezTo>
                  <a:pt x="170" y="170"/>
                  <a:pt x="169" y="171"/>
                  <a:pt x="168" y="172"/>
                </a:cubicBezTo>
                <a:close/>
                <a:moveTo>
                  <a:pt x="168" y="172"/>
                </a:moveTo>
                <a:cubicBezTo>
                  <a:pt x="168" y="172"/>
                  <a:pt x="168" y="172"/>
                  <a:pt x="168" y="17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52" name="Freeform 394"/>
          <p:cNvSpPr>
            <a:spLocks noEditPoints="1"/>
          </p:cNvSpPr>
          <p:nvPr/>
        </p:nvSpPr>
        <p:spPr bwMode="auto">
          <a:xfrm>
            <a:off x="2717802" y="2355852"/>
            <a:ext cx="50800" cy="50800"/>
          </a:xfrm>
          <a:custGeom>
            <a:avLst/>
            <a:gdLst>
              <a:gd name="T0" fmla="*/ 26 w 52"/>
              <a:gd name="T1" fmla="*/ 0 h 52"/>
              <a:gd name="T2" fmla="*/ 8 w 52"/>
              <a:gd name="T3" fmla="*/ 8 h 52"/>
              <a:gd name="T4" fmla="*/ 0 w 52"/>
              <a:gd name="T5" fmla="*/ 26 h 52"/>
              <a:gd name="T6" fmla="*/ 8 w 52"/>
              <a:gd name="T7" fmla="*/ 45 h 52"/>
              <a:gd name="T8" fmla="*/ 26 w 52"/>
              <a:gd name="T9" fmla="*/ 52 h 52"/>
              <a:gd name="T10" fmla="*/ 45 w 52"/>
              <a:gd name="T11" fmla="*/ 45 h 52"/>
              <a:gd name="T12" fmla="*/ 52 w 52"/>
              <a:gd name="T13" fmla="*/ 26 h 52"/>
              <a:gd name="T14" fmla="*/ 45 w 52"/>
              <a:gd name="T15" fmla="*/ 8 h 52"/>
              <a:gd name="T16" fmla="*/ 26 w 52"/>
              <a:gd name="T17" fmla="*/ 0 h 52"/>
              <a:gd name="T18" fmla="*/ 26 w 52"/>
              <a:gd name="T19" fmla="*/ 0 h 52"/>
              <a:gd name="T20" fmla="*/ 26 w 52"/>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52">
                <a:moveTo>
                  <a:pt x="26" y="0"/>
                </a:moveTo>
                <a:cubicBezTo>
                  <a:pt x="19" y="0"/>
                  <a:pt x="13" y="3"/>
                  <a:pt x="8" y="8"/>
                </a:cubicBezTo>
                <a:cubicBezTo>
                  <a:pt x="3" y="13"/>
                  <a:pt x="0" y="19"/>
                  <a:pt x="0" y="26"/>
                </a:cubicBezTo>
                <a:cubicBezTo>
                  <a:pt x="0" y="34"/>
                  <a:pt x="3" y="40"/>
                  <a:pt x="8" y="45"/>
                </a:cubicBezTo>
                <a:cubicBezTo>
                  <a:pt x="13" y="50"/>
                  <a:pt x="19" y="52"/>
                  <a:pt x="26" y="52"/>
                </a:cubicBezTo>
                <a:cubicBezTo>
                  <a:pt x="33" y="52"/>
                  <a:pt x="39" y="50"/>
                  <a:pt x="45" y="45"/>
                </a:cubicBezTo>
                <a:cubicBezTo>
                  <a:pt x="50" y="40"/>
                  <a:pt x="52" y="34"/>
                  <a:pt x="52" y="26"/>
                </a:cubicBezTo>
                <a:cubicBezTo>
                  <a:pt x="52" y="19"/>
                  <a:pt x="50" y="13"/>
                  <a:pt x="45" y="8"/>
                </a:cubicBezTo>
                <a:cubicBezTo>
                  <a:pt x="39" y="3"/>
                  <a:pt x="33" y="0"/>
                  <a:pt x="26" y="0"/>
                </a:cubicBezTo>
                <a:close/>
                <a:moveTo>
                  <a:pt x="26" y="0"/>
                </a:moveTo>
                <a:cubicBezTo>
                  <a:pt x="26" y="0"/>
                  <a:pt x="26" y="0"/>
                  <a:pt x="26"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53" name="Freeform 395"/>
          <p:cNvSpPr>
            <a:spLocks noEditPoints="1"/>
          </p:cNvSpPr>
          <p:nvPr/>
        </p:nvSpPr>
        <p:spPr bwMode="auto">
          <a:xfrm>
            <a:off x="2717802" y="2287589"/>
            <a:ext cx="119063" cy="119063"/>
          </a:xfrm>
          <a:custGeom>
            <a:avLst/>
            <a:gdLst>
              <a:gd name="T0" fmla="*/ 86 w 122"/>
              <a:gd name="T1" fmla="*/ 35 h 121"/>
              <a:gd name="T2" fmla="*/ 51 w 122"/>
              <a:gd name="T3" fmla="*/ 11 h 121"/>
              <a:gd name="T4" fmla="*/ 9 w 122"/>
              <a:gd name="T5" fmla="*/ 0 h 121"/>
              <a:gd name="T6" fmla="*/ 9 w 122"/>
              <a:gd name="T7" fmla="*/ 0 h 121"/>
              <a:gd name="T8" fmla="*/ 3 w 122"/>
              <a:gd name="T9" fmla="*/ 2 h 121"/>
              <a:gd name="T10" fmla="*/ 0 w 122"/>
              <a:gd name="T11" fmla="*/ 8 h 121"/>
              <a:gd name="T12" fmla="*/ 0 w 122"/>
              <a:gd name="T13" fmla="*/ 27 h 121"/>
              <a:gd name="T14" fmla="*/ 2 w 122"/>
              <a:gd name="T15" fmla="*/ 33 h 121"/>
              <a:gd name="T16" fmla="*/ 8 w 122"/>
              <a:gd name="T17" fmla="*/ 35 h 121"/>
              <a:gd name="T18" fmla="*/ 61 w 122"/>
              <a:gd name="T19" fmla="*/ 60 h 121"/>
              <a:gd name="T20" fmla="*/ 86 w 122"/>
              <a:gd name="T21" fmla="*/ 113 h 121"/>
              <a:gd name="T22" fmla="*/ 89 w 122"/>
              <a:gd name="T23" fmla="*/ 119 h 121"/>
              <a:gd name="T24" fmla="*/ 95 w 122"/>
              <a:gd name="T25" fmla="*/ 121 h 121"/>
              <a:gd name="T26" fmla="*/ 113 w 122"/>
              <a:gd name="T27" fmla="*/ 121 h 121"/>
              <a:gd name="T28" fmla="*/ 119 w 122"/>
              <a:gd name="T29" fmla="*/ 118 h 121"/>
              <a:gd name="T30" fmla="*/ 122 w 122"/>
              <a:gd name="T31" fmla="*/ 112 h 121"/>
              <a:gd name="T32" fmla="*/ 111 w 122"/>
              <a:gd name="T33" fmla="*/ 70 h 121"/>
              <a:gd name="T34" fmla="*/ 86 w 122"/>
              <a:gd name="T35" fmla="*/ 35 h 121"/>
              <a:gd name="T36" fmla="*/ 86 w 122"/>
              <a:gd name="T37" fmla="*/ 35 h 121"/>
              <a:gd name="T38" fmla="*/ 86 w 122"/>
              <a:gd name="T39" fmla="*/ 3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2" h="121">
                <a:moveTo>
                  <a:pt x="86" y="35"/>
                </a:moveTo>
                <a:cubicBezTo>
                  <a:pt x="76" y="25"/>
                  <a:pt x="64" y="17"/>
                  <a:pt x="51" y="11"/>
                </a:cubicBezTo>
                <a:cubicBezTo>
                  <a:pt x="38" y="5"/>
                  <a:pt x="24" y="1"/>
                  <a:pt x="9" y="0"/>
                </a:cubicBezTo>
                <a:cubicBezTo>
                  <a:pt x="9" y="0"/>
                  <a:pt x="9" y="0"/>
                  <a:pt x="9" y="0"/>
                </a:cubicBezTo>
                <a:cubicBezTo>
                  <a:pt x="6" y="0"/>
                  <a:pt x="4" y="1"/>
                  <a:pt x="3" y="2"/>
                </a:cubicBezTo>
                <a:cubicBezTo>
                  <a:pt x="1" y="4"/>
                  <a:pt x="0" y="6"/>
                  <a:pt x="0" y="8"/>
                </a:cubicBezTo>
                <a:cubicBezTo>
                  <a:pt x="0" y="27"/>
                  <a:pt x="0" y="27"/>
                  <a:pt x="0" y="27"/>
                </a:cubicBezTo>
                <a:cubicBezTo>
                  <a:pt x="0" y="29"/>
                  <a:pt x="1" y="31"/>
                  <a:pt x="2" y="33"/>
                </a:cubicBezTo>
                <a:cubicBezTo>
                  <a:pt x="4" y="34"/>
                  <a:pt x="6" y="35"/>
                  <a:pt x="8" y="35"/>
                </a:cubicBezTo>
                <a:cubicBezTo>
                  <a:pt x="29" y="37"/>
                  <a:pt x="46" y="46"/>
                  <a:pt x="61" y="60"/>
                </a:cubicBezTo>
                <a:cubicBezTo>
                  <a:pt x="76" y="75"/>
                  <a:pt x="84" y="93"/>
                  <a:pt x="86" y="113"/>
                </a:cubicBezTo>
                <a:cubicBezTo>
                  <a:pt x="86" y="116"/>
                  <a:pt x="87" y="118"/>
                  <a:pt x="89" y="119"/>
                </a:cubicBezTo>
                <a:cubicBezTo>
                  <a:pt x="90" y="121"/>
                  <a:pt x="92" y="121"/>
                  <a:pt x="95" y="121"/>
                </a:cubicBezTo>
                <a:cubicBezTo>
                  <a:pt x="113" y="121"/>
                  <a:pt x="113" y="121"/>
                  <a:pt x="113" y="121"/>
                </a:cubicBezTo>
                <a:cubicBezTo>
                  <a:pt x="115" y="121"/>
                  <a:pt x="118" y="120"/>
                  <a:pt x="119" y="118"/>
                </a:cubicBezTo>
                <a:cubicBezTo>
                  <a:pt x="121" y="117"/>
                  <a:pt x="122" y="114"/>
                  <a:pt x="122" y="112"/>
                </a:cubicBezTo>
                <a:cubicBezTo>
                  <a:pt x="120" y="97"/>
                  <a:pt x="117" y="84"/>
                  <a:pt x="111" y="70"/>
                </a:cubicBezTo>
                <a:cubicBezTo>
                  <a:pt x="105" y="57"/>
                  <a:pt x="96" y="46"/>
                  <a:pt x="86" y="35"/>
                </a:cubicBezTo>
                <a:close/>
                <a:moveTo>
                  <a:pt x="86" y="35"/>
                </a:moveTo>
                <a:cubicBezTo>
                  <a:pt x="86" y="35"/>
                  <a:pt x="86" y="35"/>
                  <a:pt x="86" y="3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54" name="Freeform 396"/>
          <p:cNvSpPr>
            <a:spLocks noEditPoints="1"/>
          </p:cNvSpPr>
          <p:nvPr/>
        </p:nvSpPr>
        <p:spPr bwMode="auto">
          <a:xfrm>
            <a:off x="2717802" y="2217739"/>
            <a:ext cx="187325" cy="188913"/>
          </a:xfrm>
          <a:custGeom>
            <a:avLst/>
            <a:gdLst>
              <a:gd name="T0" fmla="*/ 175 w 191"/>
              <a:gd name="T1" fmla="*/ 114 h 191"/>
              <a:gd name="T2" fmla="*/ 135 w 191"/>
              <a:gd name="T3" fmla="*/ 56 h 191"/>
              <a:gd name="T4" fmla="*/ 77 w 191"/>
              <a:gd name="T5" fmla="*/ 17 h 191"/>
              <a:gd name="T6" fmla="*/ 9 w 191"/>
              <a:gd name="T7" fmla="*/ 0 h 191"/>
              <a:gd name="T8" fmla="*/ 9 w 191"/>
              <a:gd name="T9" fmla="*/ 0 h 191"/>
              <a:gd name="T10" fmla="*/ 3 w 191"/>
              <a:gd name="T11" fmla="*/ 3 h 191"/>
              <a:gd name="T12" fmla="*/ 0 w 191"/>
              <a:gd name="T13" fmla="*/ 9 h 191"/>
              <a:gd name="T14" fmla="*/ 0 w 191"/>
              <a:gd name="T15" fmla="*/ 28 h 191"/>
              <a:gd name="T16" fmla="*/ 2 w 191"/>
              <a:gd name="T17" fmla="*/ 34 h 191"/>
              <a:gd name="T18" fmla="*/ 8 w 191"/>
              <a:gd name="T19" fmla="*/ 37 h 191"/>
              <a:gd name="T20" fmla="*/ 64 w 191"/>
              <a:gd name="T21" fmla="*/ 51 h 191"/>
              <a:gd name="T22" fmla="*/ 109 w 191"/>
              <a:gd name="T23" fmla="*/ 82 h 191"/>
              <a:gd name="T24" fmla="*/ 141 w 191"/>
              <a:gd name="T25" fmla="*/ 128 h 191"/>
              <a:gd name="T26" fmla="*/ 154 w 191"/>
              <a:gd name="T27" fmla="*/ 183 h 191"/>
              <a:gd name="T28" fmla="*/ 157 w 191"/>
              <a:gd name="T29" fmla="*/ 189 h 191"/>
              <a:gd name="T30" fmla="*/ 163 w 191"/>
              <a:gd name="T31" fmla="*/ 191 h 191"/>
              <a:gd name="T32" fmla="*/ 182 w 191"/>
              <a:gd name="T33" fmla="*/ 191 h 191"/>
              <a:gd name="T34" fmla="*/ 189 w 191"/>
              <a:gd name="T35" fmla="*/ 189 h 191"/>
              <a:gd name="T36" fmla="*/ 191 w 191"/>
              <a:gd name="T37" fmla="*/ 182 h 191"/>
              <a:gd name="T38" fmla="*/ 175 w 191"/>
              <a:gd name="T39" fmla="*/ 114 h 191"/>
              <a:gd name="T40" fmla="*/ 175 w 191"/>
              <a:gd name="T41" fmla="*/ 114 h 191"/>
              <a:gd name="T42" fmla="*/ 175 w 191"/>
              <a:gd name="T43" fmla="*/ 11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91">
                <a:moveTo>
                  <a:pt x="175" y="114"/>
                </a:moveTo>
                <a:cubicBezTo>
                  <a:pt x="165" y="93"/>
                  <a:pt x="152" y="73"/>
                  <a:pt x="135" y="56"/>
                </a:cubicBezTo>
                <a:cubicBezTo>
                  <a:pt x="118" y="40"/>
                  <a:pt x="99" y="26"/>
                  <a:pt x="77" y="17"/>
                </a:cubicBezTo>
                <a:cubicBezTo>
                  <a:pt x="55" y="7"/>
                  <a:pt x="33" y="1"/>
                  <a:pt x="9" y="0"/>
                </a:cubicBezTo>
                <a:cubicBezTo>
                  <a:pt x="9" y="0"/>
                  <a:pt x="9" y="0"/>
                  <a:pt x="9" y="0"/>
                </a:cubicBezTo>
                <a:cubicBezTo>
                  <a:pt x="6" y="0"/>
                  <a:pt x="4" y="1"/>
                  <a:pt x="3" y="3"/>
                </a:cubicBezTo>
                <a:cubicBezTo>
                  <a:pt x="1" y="4"/>
                  <a:pt x="0" y="6"/>
                  <a:pt x="0" y="9"/>
                </a:cubicBezTo>
                <a:cubicBezTo>
                  <a:pt x="0" y="28"/>
                  <a:pt x="0" y="28"/>
                  <a:pt x="0" y="28"/>
                </a:cubicBezTo>
                <a:cubicBezTo>
                  <a:pt x="0" y="31"/>
                  <a:pt x="1" y="33"/>
                  <a:pt x="2" y="34"/>
                </a:cubicBezTo>
                <a:cubicBezTo>
                  <a:pt x="4" y="36"/>
                  <a:pt x="6" y="37"/>
                  <a:pt x="8" y="37"/>
                </a:cubicBezTo>
                <a:cubicBezTo>
                  <a:pt x="28" y="38"/>
                  <a:pt x="46" y="43"/>
                  <a:pt x="64" y="51"/>
                </a:cubicBezTo>
                <a:cubicBezTo>
                  <a:pt x="81" y="59"/>
                  <a:pt x="96" y="69"/>
                  <a:pt x="109" y="82"/>
                </a:cubicBezTo>
                <a:cubicBezTo>
                  <a:pt x="122" y="95"/>
                  <a:pt x="132" y="110"/>
                  <a:pt x="141" y="128"/>
                </a:cubicBezTo>
                <a:cubicBezTo>
                  <a:pt x="149" y="145"/>
                  <a:pt x="153" y="164"/>
                  <a:pt x="154" y="183"/>
                </a:cubicBezTo>
                <a:cubicBezTo>
                  <a:pt x="154" y="185"/>
                  <a:pt x="155" y="187"/>
                  <a:pt x="157" y="189"/>
                </a:cubicBezTo>
                <a:cubicBezTo>
                  <a:pt x="159" y="191"/>
                  <a:pt x="161" y="191"/>
                  <a:pt x="163" y="191"/>
                </a:cubicBezTo>
                <a:cubicBezTo>
                  <a:pt x="182" y="191"/>
                  <a:pt x="182" y="191"/>
                  <a:pt x="182" y="191"/>
                </a:cubicBezTo>
                <a:cubicBezTo>
                  <a:pt x="185" y="191"/>
                  <a:pt x="187" y="190"/>
                  <a:pt x="189" y="189"/>
                </a:cubicBezTo>
                <a:cubicBezTo>
                  <a:pt x="190" y="187"/>
                  <a:pt x="191" y="185"/>
                  <a:pt x="191" y="182"/>
                </a:cubicBezTo>
                <a:cubicBezTo>
                  <a:pt x="190" y="159"/>
                  <a:pt x="184" y="136"/>
                  <a:pt x="175" y="114"/>
                </a:cubicBezTo>
                <a:close/>
                <a:moveTo>
                  <a:pt x="175" y="114"/>
                </a:moveTo>
                <a:cubicBezTo>
                  <a:pt x="175" y="114"/>
                  <a:pt x="175" y="114"/>
                  <a:pt x="175" y="11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55" name="Freeform 397"/>
          <p:cNvSpPr>
            <a:spLocks noEditPoints="1"/>
          </p:cNvSpPr>
          <p:nvPr/>
        </p:nvSpPr>
        <p:spPr bwMode="auto">
          <a:xfrm>
            <a:off x="2963863" y="2203452"/>
            <a:ext cx="204788" cy="204788"/>
          </a:xfrm>
          <a:custGeom>
            <a:avLst/>
            <a:gdLst>
              <a:gd name="T0" fmla="*/ 206 w 208"/>
              <a:gd name="T1" fmla="*/ 58 h 208"/>
              <a:gd name="T2" fmla="*/ 199 w 208"/>
              <a:gd name="T3" fmla="*/ 47 h 208"/>
              <a:gd name="T4" fmla="*/ 161 w 208"/>
              <a:gd name="T5" fmla="*/ 9 h 208"/>
              <a:gd name="T6" fmla="*/ 151 w 208"/>
              <a:gd name="T7" fmla="*/ 3 h 208"/>
              <a:gd name="T8" fmla="*/ 139 w 208"/>
              <a:gd name="T9" fmla="*/ 0 h 208"/>
              <a:gd name="T10" fmla="*/ 13 w 208"/>
              <a:gd name="T11" fmla="*/ 0 h 208"/>
              <a:gd name="T12" fmla="*/ 4 w 208"/>
              <a:gd name="T13" fmla="*/ 4 h 208"/>
              <a:gd name="T14" fmla="*/ 0 w 208"/>
              <a:gd name="T15" fmla="*/ 13 h 208"/>
              <a:gd name="T16" fmla="*/ 0 w 208"/>
              <a:gd name="T17" fmla="*/ 195 h 208"/>
              <a:gd name="T18" fmla="*/ 4 w 208"/>
              <a:gd name="T19" fmla="*/ 205 h 208"/>
              <a:gd name="T20" fmla="*/ 13 w 208"/>
              <a:gd name="T21" fmla="*/ 208 h 208"/>
              <a:gd name="T22" fmla="*/ 195 w 208"/>
              <a:gd name="T23" fmla="*/ 208 h 208"/>
              <a:gd name="T24" fmla="*/ 204 w 208"/>
              <a:gd name="T25" fmla="*/ 205 h 208"/>
              <a:gd name="T26" fmla="*/ 208 w 208"/>
              <a:gd name="T27" fmla="*/ 195 h 208"/>
              <a:gd name="T28" fmla="*/ 208 w 208"/>
              <a:gd name="T29" fmla="*/ 70 h 208"/>
              <a:gd name="T30" fmla="*/ 206 w 208"/>
              <a:gd name="T31" fmla="*/ 58 h 208"/>
              <a:gd name="T32" fmla="*/ 87 w 208"/>
              <a:gd name="T33" fmla="*/ 22 h 208"/>
              <a:gd name="T34" fmla="*/ 88 w 208"/>
              <a:gd name="T35" fmla="*/ 19 h 208"/>
              <a:gd name="T36" fmla="*/ 91 w 208"/>
              <a:gd name="T37" fmla="*/ 17 h 208"/>
              <a:gd name="T38" fmla="*/ 117 w 208"/>
              <a:gd name="T39" fmla="*/ 17 h 208"/>
              <a:gd name="T40" fmla="*/ 120 w 208"/>
              <a:gd name="T41" fmla="*/ 19 h 208"/>
              <a:gd name="T42" fmla="*/ 121 w 208"/>
              <a:gd name="T43" fmla="*/ 22 h 208"/>
              <a:gd name="T44" fmla="*/ 121 w 208"/>
              <a:gd name="T45" fmla="*/ 65 h 208"/>
              <a:gd name="T46" fmla="*/ 120 w 208"/>
              <a:gd name="T47" fmla="*/ 68 h 208"/>
              <a:gd name="T48" fmla="*/ 117 w 208"/>
              <a:gd name="T49" fmla="*/ 70 h 208"/>
              <a:gd name="T50" fmla="*/ 91 w 208"/>
              <a:gd name="T51" fmla="*/ 70 h 208"/>
              <a:gd name="T52" fmla="*/ 88 w 208"/>
              <a:gd name="T53" fmla="*/ 68 h 208"/>
              <a:gd name="T54" fmla="*/ 87 w 208"/>
              <a:gd name="T55" fmla="*/ 65 h 208"/>
              <a:gd name="T56" fmla="*/ 87 w 208"/>
              <a:gd name="T57" fmla="*/ 22 h 208"/>
              <a:gd name="T58" fmla="*/ 156 w 208"/>
              <a:gd name="T59" fmla="*/ 191 h 208"/>
              <a:gd name="T60" fmla="*/ 52 w 208"/>
              <a:gd name="T61" fmla="*/ 191 h 208"/>
              <a:gd name="T62" fmla="*/ 52 w 208"/>
              <a:gd name="T63" fmla="*/ 139 h 208"/>
              <a:gd name="T64" fmla="*/ 156 w 208"/>
              <a:gd name="T65" fmla="*/ 139 h 208"/>
              <a:gd name="T66" fmla="*/ 156 w 208"/>
              <a:gd name="T67" fmla="*/ 191 h 208"/>
              <a:gd name="T68" fmla="*/ 191 w 208"/>
              <a:gd name="T69" fmla="*/ 191 h 208"/>
              <a:gd name="T70" fmla="*/ 174 w 208"/>
              <a:gd name="T71" fmla="*/ 191 h 208"/>
              <a:gd name="T72" fmla="*/ 174 w 208"/>
              <a:gd name="T73" fmla="*/ 135 h 208"/>
              <a:gd name="T74" fmla="*/ 170 w 208"/>
              <a:gd name="T75" fmla="*/ 125 h 208"/>
              <a:gd name="T76" fmla="*/ 160 w 208"/>
              <a:gd name="T77" fmla="*/ 122 h 208"/>
              <a:gd name="T78" fmla="*/ 48 w 208"/>
              <a:gd name="T79" fmla="*/ 122 h 208"/>
              <a:gd name="T80" fmla="*/ 38 w 208"/>
              <a:gd name="T81" fmla="*/ 125 h 208"/>
              <a:gd name="T82" fmla="*/ 35 w 208"/>
              <a:gd name="T83" fmla="*/ 135 h 208"/>
              <a:gd name="T84" fmla="*/ 35 w 208"/>
              <a:gd name="T85" fmla="*/ 191 h 208"/>
              <a:gd name="T86" fmla="*/ 17 w 208"/>
              <a:gd name="T87" fmla="*/ 191 h 208"/>
              <a:gd name="T88" fmla="*/ 17 w 208"/>
              <a:gd name="T89" fmla="*/ 17 h 208"/>
              <a:gd name="T90" fmla="*/ 35 w 208"/>
              <a:gd name="T91" fmla="*/ 17 h 208"/>
              <a:gd name="T92" fmla="*/ 35 w 208"/>
              <a:gd name="T93" fmla="*/ 74 h 208"/>
              <a:gd name="T94" fmla="*/ 38 w 208"/>
              <a:gd name="T95" fmla="*/ 83 h 208"/>
              <a:gd name="T96" fmla="*/ 48 w 208"/>
              <a:gd name="T97" fmla="*/ 87 h 208"/>
              <a:gd name="T98" fmla="*/ 126 w 208"/>
              <a:gd name="T99" fmla="*/ 87 h 208"/>
              <a:gd name="T100" fmla="*/ 135 w 208"/>
              <a:gd name="T101" fmla="*/ 83 h 208"/>
              <a:gd name="T102" fmla="*/ 139 w 208"/>
              <a:gd name="T103" fmla="*/ 74 h 208"/>
              <a:gd name="T104" fmla="*/ 139 w 208"/>
              <a:gd name="T105" fmla="*/ 17 h 208"/>
              <a:gd name="T106" fmla="*/ 144 w 208"/>
              <a:gd name="T107" fmla="*/ 19 h 208"/>
              <a:gd name="T108" fmla="*/ 149 w 208"/>
              <a:gd name="T109" fmla="*/ 22 h 208"/>
              <a:gd name="T110" fmla="*/ 187 w 208"/>
              <a:gd name="T111" fmla="*/ 60 h 208"/>
              <a:gd name="T112" fmla="*/ 190 w 208"/>
              <a:gd name="T113" fmla="*/ 64 h 208"/>
              <a:gd name="T114" fmla="*/ 191 w 208"/>
              <a:gd name="T115" fmla="*/ 70 h 208"/>
              <a:gd name="T116" fmla="*/ 191 w 208"/>
              <a:gd name="T117" fmla="*/ 191 h 208"/>
              <a:gd name="T118" fmla="*/ 191 w 208"/>
              <a:gd name="T119" fmla="*/ 191 h 208"/>
              <a:gd name="T120" fmla="*/ 191 w 208"/>
              <a:gd name="T121" fmla="*/ 19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08">
                <a:moveTo>
                  <a:pt x="206" y="58"/>
                </a:moveTo>
                <a:cubicBezTo>
                  <a:pt x="204" y="53"/>
                  <a:pt x="202" y="50"/>
                  <a:pt x="199" y="47"/>
                </a:cubicBezTo>
                <a:cubicBezTo>
                  <a:pt x="161" y="9"/>
                  <a:pt x="161" y="9"/>
                  <a:pt x="161" y="9"/>
                </a:cubicBezTo>
                <a:cubicBezTo>
                  <a:pt x="158" y="7"/>
                  <a:pt x="155" y="5"/>
                  <a:pt x="151" y="3"/>
                </a:cubicBezTo>
                <a:cubicBezTo>
                  <a:pt x="146" y="1"/>
                  <a:pt x="142" y="0"/>
                  <a:pt x="139" y="0"/>
                </a:cubicBezTo>
                <a:cubicBezTo>
                  <a:pt x="13" y="0"/>
                  <a:pt x="13" y="0"/>
                  <a:pt x="13" y="0"/>
                </a:cubicBezTo>
                <a:cubicBezTo>
                  <a:pt x="9" y="0"/>
                  <a:pt x="6" y="1"/>
                  <a:pt x="4" y="4"/>
                </a:cubicBezTo>
                <a:cubicBezTo>
                  <a:pt x="1" y="6"/>
                  <a:pt x="0" y="10"/>
                  <a:pt x="0" y="13"/>
                </a:cubicBezTo>
                <a:cubicBezTo>
                  <a:pt x="0" y="195"/>
                  <a:pt x="0" y="195"/>
                  <a:pt x="0" y="195"/>
                </a:cubicBezTo>
                <a:cubicBezTo>
                  <a:pt x="0" y="199"/>
                  <a:pt x="1" y="202"/>
                  <a:pt x="4" y="205"/>
                </a:cubicBezTo>
                <a:cubicBezTo>
                  <a:pt x="6" y="207"/>
                  <a:pt x="9" y="208"/>
                  <a:pt x="13" y="208"/>
                </a:cubicBezTo>
                <a:cubicBezTo>
                  <a:pt x="195" y="208"/>
                  <a:pt x="195" y="208"/>
                  <a:pt x="195" y="208"/>
                </a:cubicBezTo>
                <a:cubicBezTo>
                  <a:pt x="199" y="208"/>
                  <a:pt x="202" y="207"/>
                  <a:pt x="204" y="205"/>
                </a:cubicBezTo>
                <a:cubicBezTo>
                  <a:pt x="207" y="202"/>
                  <a:pt x="208" y="199"/>
                  <a:pt x="208" y="195"/>
                </a:cubicBezTo>
                <a:cubicBezTo>
                  <a:pt x="208" y="70"/>
                  <a:pt x="208" y="70"/>
                  <a:pt x="208" y="70"/>
                </a:cubicBezTo>
                <a:cubicBezTo>
                  <a:pt x="208" y="66"/>
                  <a:pt x="207" y="62"/>
                  <a:pt x="206" y="58"/>
                </a:cubicBezTo>
                <a:close/>
                <a:moveTo>
                  <a:pt x="87" y="22"/>
                </a:moveTo>
                <a:cubicBezTo>
                  <a:pt x="87" y="21"/>
                  <a:pt x="87" y="20"/>
                  <a:pt x="88" y="19"/>
                </a:cubicBezTo>
                <a:cubicBezTo>
                  <a:pt x="89" y="18"/>
                  <a:pt x="90" y="17"/>
                  <a:pt x="91" y="17"/>
                </a:cubicBezTo>
                <a:cubicBezTo>
                  <a:pt x="117" y="17"/>
                  <a:pt x="117" y="17"/>
                  <a:pt x="117" y="17"/>
                </a:cubicBezTo>
                <a:cubicBezTo>
                  <a:pt x="118" y="17"/>
                  <a:pt x="119" y="18"/>
                  <a:pt x="120" y="19"/>
                </a:cubicBezTo>
                <a:cubicBezTo>
                  <a:pt x="121" y="20"/>
                  <a:pt x="121" y="21"/>
                  <a:pt x="121" y="22"/>
                </a:cubicBezTo>
                <a:cubicBezTo>
                  <a:pt x="121" y="65"/>
                  <a:pt x="121" y="65"/>
                  <a:pt x="121" y="65"/>
                </a:cubicBezTo>
                <a:cubicBezTo>
                  <a:pt x="121" y="66"/>
                  <a:pt x="121" y="67"/>
                  <a:pt x="120" y="68"/>
                </a:cubicBezTo>
                <a:cubicBezTo>
                  <a:pt x="119" y="69"/>
                  <a:pt x="118" y="70"/>
                  <a:pt x="117" y="70"/>
                </a:cubicBezTo>
                <a:cubicBezTo>
                  <a:pt x="91" y="70"/>
                  <a:pt x="91" y="70"/>
                  <a:pt x="91" y="70"/>
                </a:cubicBezTo>
                <a:cubicBezTo>
                  <a:pt x="90" y="70"/>
                  <a:pt x="89" y="69"/>
                  <a:pt x="88" y="68"/>
                </a:cubicBezTo>
                <a:cubicBezTo>
                  <a:pt x="87" y="67"/>
                  <a:pt x="87" y="66"/>
                  <a:pt x="87" y="65"/>
                </a:cubicBezTo>
                <a:lnTo>
                  <a:pt x="87" y="22"/>
                </a:lnTo>
                <a:close/>
                <a:moveTo>
                  <a:pt x="156" y="191"/>
                </a:moveTo>
                <a:cubicBezTo>
                  <a:pt x="52" y="191"/>
                  <a:pt x="52" y="191"/>
                  <a:pt x="52" y="191"/>
                </a:cubicBezTo>
                <a:cubicBezTo>
                  <a:pt x="52" y="139"/>
                  <a:pt x="52" y="139"/>
                  <a:pt x="52" y="139"/>
                </a:cubicBezTo>
                <a:cubicBezTo>
                  <a:pt x="156" y="139"/>
                  <a:pt x="156" y="139"/>
                  <a:pt x="156" y="139"/>
                </a:cubicBezTo>
                <a:lnTo>
                  <a:pt x="156" y="191"/>
                </a:lnTo>
                <a:close/>
                <a:moveTo>
                  <a:pt x="191" y="191"/>
                </a:moveTo>
                <a:cubicBezTo>
                  <a:pt x="174" y="191"/>
                  <a:pt x="174" y="191"/>
                  <a:pt x="174" y="191"/>
                </a:cubicBezTo>
                <a:cubicBezTo>
                  <a:pt x="174" y="135"/>
                  <a:pt x="174" y="135"/>
                  <a:pt x="174" y="135"/>
                </a:cubicBezTo>
                <a:cubicBezTo>
                  <a:pt x="174" y="131"/>
                  <a:pt x="172" y="128"/>
                  <a:pt x="170" y="125"/>
                </a:cubicBezTo>
                <a:cubicBezTo>
                  <a:pt x="167" y="123"/>
                  <a:pt x="164" y="122"/>
                  <a:pt x="160" y="122"/>
                </a:cubicBezTo>
                <a:cubicBezTo>
                  <a:pt x="48" y="122"/>
                  <a:pt x="48" y="122"/>
                  <a:pt x="48" y="122"/>
                </a:cubicBezTo>
                <a:cubicBezTo>
                  <a:pt x="44" y="122"/>
                  <a:pt x="41" y="123"/>
                  <a:pt x="38" y="125"/>
                </a:cubicBezTo>
                <a:cubicBezTo>
                  <a:pt x="36" y="128"/>
                  <a:pt x="35" y="131"/>
                  <a:pt x="35" y="135"/>
                </a:cubicBezTo>
                <a:cubicBezTo>
                  <a:pt x="35" y="191"/>
                  <a:pt x="35" y="191"/>
                  <a:pt x="35" y="191"/>
                </a:cubicBezTo>
                <a:cubicBezTo>
                  <a:pt x="17" y="191"/>
                  <a:pt x="17" y="191"/>
                  <a:pt x="17" y="191"/>
                </a:cubicBezTo>
                <a:cubicBezTo>
                  <a:pt x="17" y="17"/>
                  <a:pt x="17" y="17"/>
                  <a:pt x="17" y="17"/>
                </a:cubicBezTo>
                <a:cubicBezTo>
                  <a:pt x="35" y="17"/>
                  <a:pt x="35" y="17"/>
                  <a:pt x="35" y="17"/>
                </a:cubicBezTo>
                <a:cubicBezTo>
                  <a:pt x="35" y="74"/>
                  <a:pt x="35" y="74"/>
                  <a:pt x="35" y="74"/>
                </a:cubicBezTo>
                <a:cubicBezTo>
                  <a:pt x="35" y="78"/>
                  <a:pt x="36" y="81"/>
                  <a:pt x="38" y="83"/>
                </a:cubicBezTo>
                <a:cubicBezTo>
                  <a:pt x="41" y="86"/>
                  <a:pt x="44" y="87"/>
                  <a:pt x="48" y="87"/>
                </a:cubicBezTo>
                <a:cubicBezTo>
                  <a:pt x="126" y="87"/>
                  <a:pt x="126" y="87"/>
                  <a:pt x="126" y="87"/>
                </a:cubicBezTo>
                <a:cubicBezTo>
                  <a:pt x="129" y="87"/>
                  <a:pt x="132" y="86"/>
                  <a:pt x="135" y="83"/>
                </a:cubicBezTo>
                <a:cubicBezTo>
                  <a:pt x="138" y="81"/>
                  <a:pt x="139" y="78"/>
                  <a:pt x="139" y="74"/>
                </a:cubicBezTo>
                <a:cubicBezTo>
                  <a:pt x="139" y="17"/>
                  <a:pt x="139" y="17"/>
                  <a:pt x="139" y="17"/>
                </a:cubicBezTo>
                <a:cubicBezTo>
                  <a:pt x="140" y="17"/>
                  <a:pt x="142" y="18"/>
                  <a:pt x="144" y="19"/>
                </a:cubicBezTo>
                <a:cubicBezTo>
                  <a:pt x="146" y="20"/>
                  <a:pt x="148" y="21"/>
                  <a:pt x="149" y="22"/>
                </a:cubicBezTo>
                <a:cubicBezTo>
                  <a:pt x="187" y="60"/>
                  <a:pt x="187" y="60"/>
                  <a:pt x="187" y="60"/>
                </a:cubicBezTo>
                <a:cubicBezTo>
                  <a:pt x="188" y="61"/>
                  <a:pt x="189" y="62"/>
                  <a:pt x="190" y="64"/>
                </a:cubicBezTo>
                <a:cubicBezTo>
                  <a:pt x="190" y="67"/>
                  <a:pt x="191" y="68"/>
                  <a:pt x="191" y="70"/>
                </a:cubicBezTo>
                <a:lnTo>
                  <a:pt x="191" y="191"/>
                </a:lnTo>
                <a:close/>
                <a:moveTo>
                  <a:pt x="191" y="191"/>
                </a:moveTo>
                <a:cubicBezTo>
                  <a:pt x="191" y="191"/>
                  <a:pt x="191" y="191"/>
                  <a:pt x="191" y="19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56" name="Freeform 398"/>
          <p:cNvSpPr>
            <a:spLocks noEditPoints="1"/>
          </p:cNvSpPr>
          <p:nvPr/>
        </p:nvSpPr>
        <p:spPr bwMode="auto">
          <a:xfrm>
            <a:off x="3217864" y="1997076"/>
            <a:ext cx="196850" cy="141288"/>
          </a:xfrm>
          <a:custGeom>
            <a:avLst/>
            <a:gdLst>
              <a:gd name="T0" fmla="*/ 192 w 201"/>
              <a:gd name="T1" fmla="*/ 0 h 143"/>
              <a:gd name="T2" fmla="*/ 8 w 201"/>
              <a:gd name="T3" fmla="*/ 0 h 143"/>
              <a:gd name="T4" fmla="*/ 2 w 201"/>
              <a:gd name="T5" fmla="*/ 3 h 143"/>
              <a:gd name="T6" fmla="*/ 0 w 201"/>
              <a:gd name="T7" fmla="*/ 9 h 143"/>
              <a:gd name="T8" fmla="*/ 0 w 201"/>
              <a:gd name="T9" fmla="*/ 134 h 143"/>
              <a:gd name="T10" fmla="*/ 2 w 201"/>
              <a:gd name="T11" fmla="*/ 140 h 143"/>
              <a:gd name="T12" fmla="*/ 8 w 201"/>
              <a:gd name="T13" fmla="*/ 143 h 143"/>
              <a:gd name="T14" fmla="*/ 192 w 201"/>
              <a:gd name="T15" fmla="*/ 143 h 143"/>
              <a:gd name="T16" fmla="*/ 198 w 201"/>
              <a:gd name="T17" fmla="*/ 140 h 143"/>
              <a:gd name="T18" fmla="*/ 201 w 201"/>
              <a:gd name="T19" fmla="*/ 134 h 143"/>
              <a:gd name="T20" fmla="*/ 201 w 201"/>
              <a:gd name="T21" fmla="*/ 9 h 143"/>
              <a:gd name="T22" fmla="*/ 198 w 201"/>
              <a:gd name="T23" fmla="*/ 3 h 143"/>
              <a:gd name="T24" fmla="*/ 192 w 201"/>
              <a:gd name="T25" fmla="*/ 0 h 143"/>
              <a:gd name="T26" fmla="*/ 123 w 201"/>
              <a:gd name="T27" fmla="*/ 40 h 143"/>
              <a:gd name="T28" fmla="*/ 117 w 201"/>
              <a:gd name="T29" fmla="*/ 42 h 143"/>
              <a:gd name="T30" fmla="*/ 83 w 201"/>
              <a:gd name="T31" fmla="*/ 42 h 143"/>
              <a:gd name="T32" fmla="*/ 78 w 201"/>
              <a:gd name="T33" fmla="*/ 40 h 143"/>
              <a:gd name="T34" fmla="*/ 75 w 201"/>
              <a:gd name="T35" fmla="*/ 34 h 143"/>
              <a:gd name="T36" fmla="*/ 78 w 201"/>
              <a:gd name="T37" fmla="*/ 28 h 143"/>
              <a:gd name="T38" fmla="*/ 83 w 201"/>
              <a:gd name="T39" fmla="*/ 25 h 143"/>
              <a:gd name="T40" fmla="*/ 117 w 201"/>
              <a:gd name="T41" fmla="*/ 25 h 143"/>
              <a:gd name="T42" fmla="*/ 123 w 201"/>
              <a:gd name="T43" fmla="*/ 28 h 143"/>
              <a:gd name="T44" fmla="*/ 125 w 201"/>
              <a:gd name="T45" fmla="*/ 34 h 143"/>
              <a:gd name="T46" fmla="*/ 123 w 201"/>
              <a:gd name="T47" fmla="*/ 40 h 143"/>
              <a:gd name="T48" fmla="*/ 123 w 201"/>
              <a:gd name="T49" fmla="*/ 40 h 143"/>
              <a:gd name="T50" fmla="*/ 123 w 201"/>
              <a:gd name="T5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143">
                <a:moveTo>
                  <a:pt x="192" y="0"/>
                </a:moveTo>
                <a:cubicBezTo>
                  <a:pt x="8" y="0"/>
                  <a:pt x="8" y="0"/>
                  <a:pt x="8" y="0"/>
                </a:cubicBezTo>
                <a:cubicBezTo>
                  <a:pt x="6" y="0"/>
                  <a:pt x="4" y="1"/>
                  <a:pt x="2" y="3"/>
                </a:cubicBezTo>
                <a:cubicBezTo>
                  <a:pt x="1" y="5"/>
                  <a:pt x="0" y="6"/>
                  <a:pt x="0" y="9"/>
                </a:cubicBezTo>
                <a:cubicBezTo>
                  <a:pt x="0" y="134"/>
                  <a:pt x="0" y="134"/>
                  <a:pt x="0" y="134"/>
                </a:cubicBezTo>
                <a:cubicBezTo>
                  <a:pt x="0" y="137"/>
                  <a:pt x="1" y="139"/>
                  <a:pt x="2" y="140"/>
                </a:cubicBezTo>
                <a:cubicBezTo>
                  <a:pt x="4" y="142"/>
                  <a:pt x="6" y="143"/>
                  <a:pt x="8" y="143"/>
                </a:cubicBezTo>
                <a:cubicBezTo>
                  <a:pt x="192" y="143"/>
                  <a:pt x="192" y="143"/>
                  <a:pt x="192" y="143"/>
                </a:cubicBezTo>
                <a:cubicBezTo>
                  <a:pt x="195" y="143"/>
                  <a:pt x="197" y="142"/>
                  <a:pt x="198" y="140"/>
                </a:cubicBezTo>
                <a:cubicBezTo>
                  <a:pt x="200" y="139"/>
                  <a:pt x="201" y="137"/>
                  <a:pt x="201" y="134"/>
                </a:cubicBezTo>
                <a:cubicBezTo>
                  <a:pt x="201" y="9"/>
                  <a:pt x="201" y="9"/>
                  <a:pt x="201" y="9"/>
                </a:cubicBezTo>
                <a:cubicBezTo>
                  <a:pt x="201" y="6"/>
                  <a:pt x="200" y="5"/>
                  <a:pt x="198" y="3"/>
                </a:cubicBezTo>
                <a:cubicBezTo>
                  <a:pt x="197" y="1"/>
                  <a:pt x="195" y="0"/>
                  <a:pt x="192" y="0"/>
                </a:cubicBezTo>
                <a:close/>
                <a:moveTo>
                  <a:pt x="123" y="40"/>
                </a:moveTo>
                <a:cubicBezTo>
                  <a:pt x="121" y="41"/>
                  <a:pt x="119" y="42"/>
                  <a:pt x="117" y="42"/>
                </a:cubicBezTo>
                <a:cubicBezTo>
                  <a:pt x="83" y="42"/>
                  <a:pt x="83" y="42"/>
                  <a:pt x="83" y="42"/>
                </a:cubicBezTo>
                <a:cubicBezTo>
                  <a:pt x="81" y="42"/>
                  <a:pt x="79" y="41"/>
                  <a:pt x="78" y="40"/>
                </a:cubicBezTo>
                <a:cubicBezTo>
                  <a:pt x="76" y="38"/>
                  <a:pt x="75" y="36"/>
                  <a:pt x="75" y="34"/>
                </a:cubicBezTo>
                <a:cubicBezTo>
                  <a:pt x="75" y="32"/>
                  <a:pt x="76" y="30"/>
                  <a:pt x="78" y="28"/>
                </a:cubicBezTo>
                <a:cubicBezTo>
                  <a:pt x="79" y="26"/>
                  <a:pt x="81" y="25"/>
                  <a:pt x="83" y="25"/>
                </a:cubicBezTo>
                <a:cubicBezTo>
                  <a:pt x="117" y="25"/>
                  <a:pt x="117" y="25"/>
                  <a:pt x="117" y="25"/>
                </a:cubicBezTo>
                <a:cubicBezTo>
                  <a:pt x="119" y="25"/>
                  <a:pt x="121" y="26"/>
                  <a:pt x="123" y="28"/>
                </a:cubicBezTo>
                <a:cubicBezTo>
                  <a:pt x="125" y="30"/>
                  <a:pt x="125" y="32"/>
                  <a:pt x="125" y="34"/>
                </a:cubicBezTo>
                <a:cubicBezTo>
                  <a:pt x="125" y="36"/>
                  <a:pt x="125" y="38"/>
                  <a:pt x="123" y="40"/>
                </a:cubicBezTo>
                <a:close/>
                <a:moveTo>
                  <a:pt x="123" y="40"/>
                </a:moveTo>
                <a:cubicBezTo>
                  <a:pt x="123" y="40"/>
                  <a:pt x="123" y="40"/>
                  <a:pt x="123" y="4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57" name="Freeform 399"/>
          <p:cNvSpPr>
            <a:spLocks noEditPoints="1"/>
          </p:cNvSpPr>
          <p:nvPr/>
        </p:nvSpPr>
        <p:spPr bwMode="auto">
          <a:xfrm>
            <a:off x="3208339" y="1939927"/>
            <a:ext cx="214313" cy="49213"/>
          </a:xfrm>
          <a:custGeom>
            <a:avLst/>
            <a:gdLst>
              <a:gd name="T0" fmla="*/ 216 w 218"/>
              <a:gd name="T1" fmla="*/ 2 h 50"/>
              <a:gd name="T2" fmla="*/ 210 w 218"/>
              <a:gd name="T3" fmla="*/ 0 h 50"/>
              <a:gd name="T4" fmla="*/ 9 w 218"/>
              <a:gd name="T5" fmla="*/ 0 h 50"/>
              <a:gd name="T6" fmla="*/ 3 w 218"/>
              <a:gd name="T7" fmla="*/ 2 h 50"/>
              <a:gd name="T8" fmla="*/ 0 w 218"/>
              <a:gd name="T9" fmla="*/ 8 h 50"/>
              <a:gd name="T10" fmla="*/ 0 w 218"/>
              <a:gd name="T11" fmla="*/ 42 h 50"/>
              <a:gd name="T12" fmla="*/ 3 w 218"/>
              <a:gd name="T13" fmla="*/ 47 h 50"/>
              <a:gd name="T14" fmla="*/ 9 w 218"/>
              <a:gd name="T15" fmla="*/ 50 h 50"/>
              <a:gd name="T16" fmla="*/ 210 w 218"/>
              <a:gd name="T17" fmla="*/ 50 h 50"/>
              <a:gd name="T18" fmla="*/ 216 w 218"/>
              <a:gd name="T19" fmla="*/ 47 h 50"/>
              <a:gd name="T20" fmla="*/ 218 w 218"/>
              <a:gd name="T21" fmla="*/ 42 h 50"/>
              <a:gd name="T22" fmla="*/ 218 w 218"/>
              <a:gd name="T23" fmla="*/ 8 h 50"/>
              <a:gd name="T24" fmla="*/ 216 w 218"/>
              <a:gd name="T25" fmla="*/ 2 h 50"/>
              <a:gd name="T26" fmla="*/ 216 w 218"/>
              <a:gd name="T27" fmla="*/ 2 h 50"/>
              <a:gd name="T28" fmla="*/ 216 w 218"/>
              <a:gd name="T29"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8" h="50">
                <a:moveTo>
                  <a:pt x="216" y="2"/>
                </a:moveTo>
                <a:cubicBezTo>
                  <a:pt x="214" y="1"/>
                  <a:pt x="212" y="0"/>
                  <a:pt x="210" y="0"/>
                </a:cubicBezTo>
                <a:cubicBezTo>
                  <a:pt x="9" y="0"/>
                  <a:pt x="9" y="0"/>
                  <a:pt x="9" y="0"/>
                </a:cubicBezTo>
                <a:cubicBezTo>
                  <a:pt x="6" y="0"/>
                  <a:pt x="4" y="1"/>
                  <a:pt x="3" y="2"/>
                </a:cubicBezTo>
                <a:cubicBezTo>
                  <a:pt x="1" y="4"/>
                  <a:pt x="0" y="6"/>
                  <a:pt x="0" y="8"/>
                </a:cubicBezTo>
                <a:cubicBezTo>
                  <a:pt x="0" y="42"/>
                  <a:pt x="0" y="42"/>
                  <a:pt x="0" y="42"/>
                </a:cubicBezTo>
                <a:cubicBezTo>
                  <a:pt x="0" y="44"/>
                  <a:pt x="1" y="46"/>
                  <a:pt x="3" y="47"/>
                </a:cubicBezTo>
                <a:cubicBezTo>
                  <a:pt x="4" y="49"/>
                  <a:pt x="6" y="50"/>
                  <a:pt x="9" y="50"/>
                </a:cubicBezTo>
                <a:cubicBezTo>
                  <a:pt x="210" y="50"/>
                  <a:pt x="210" y="50"/>
                  <a:pt x="210" y="50"/>
                </a:cubicBezTo>
                <a:cubicBezTo>
                  <a:pt x="212" y="50"/>
                  <a:pt x="214" y="49"/>
                  <a:pt x="216" y="47"/>
                </a:cubicBezTo>
                <a:cubicBezTo>
                  <a:pt x="217" y="46"/>
                  <a:pt x="218" y="44"/>
                  <a:pt x="218" y="42"/>
                </a:cubicBezTo>
                <a:cubicBezTo>
                  <a:pt x="218" y="8"/>
                  <a:pt x="218" y="8"/>
                  <a:pt x="218" y="8"/>
                </a:cubicBezTo>
                <a:cubicBezTo>
                  <a:pt x="218" y="6"/>
                  <a:pt x="217" y="4"/>
                  <a:pt x="216" y="2"/>
                </a:cubicBezTo>
                <a:close/>
                <a:moveTo>
                  <a:pt x="216" y="2"/>
                </a:moveTo>
                <a:cubicBezTo>
                  <a:pt x="216" y="2"/>
                  <a:pt x="216" y="2"/>
                  <a:pt x="216"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58" name="Freeform 400"/>
          <p:cNvSpPr>
            <a:spLocks noEditPoints="1"/>
          </p:cNvSpPr>
          <p:nvPr/>
        </p:nvSpPr>
        <p:spPr bwMode="auto">
          <a:xfrm>
            <a:off x="698501" y="1931989"/>
            <a:ext cx="161925" cy="174625"/>
          </a:xfrm>
          <a:custGeom>
            <a:avLst/>
            <a:gdLst>
              <a:gd name="T0" fmla="*/ 136 w 164"/>
              <a:gd name="T1" fmla="*/ 100 h 177"/>
              <a:gd name="T2" fmla="*/ 126 w 164"/>
              <a:gd name="T3" fmla="*/ 51 h 177"/>
              <a:gd name="T4" fmla="*/ 117 w 164"/>
              <a:gd name="T5" fmla="*/ 25 h 177"/>
              <a:gd name="T6" fmla="*/ 91 w 164"/>
              <a:gd name="T7" fmla="*/ 13 h 177"/>
              <a:gd name="T8" fmla="*/ 92 w 164"/>
              <a:gd name="T9" fmla="*/ 10 h 177"/>
              <a:gd name="T10" fmla="*/ 89 w 164"/>
              <a:gd name="T11" fmla="*/ 3 h 177"/>
              <a:gd name="T12" fmla="*/ 82 w 164"/>
              <a:gd name="T13" fmla="*/ 0 h 177"/>
              <a:gd name="T14" fmla="*/ 75 w 164"/>
              <a:gd name="T15" fmla="*/ 3 h 177"/>
              <a:gd name="T16" fmla="*/ 73 w 164"/>
              <a:gd name="T17" fmla="*/ 10 h 177"/>
              <a:gd name="T18" fmla="*/ 73 w 164"/>
              <a:gd name="T19" fmla="*/ 13 h 177"/>
              <a:gd name="T20" fmla="*/ 47 w 164"/>
              <a:gd name="T21" fmla="*/ 25 h 177"/>
              <a:gd name="T22" fmla="*/ 38 w 164"/>
              <a:gd name="T23" fmla="*/ 51 h 177"/>
              <a:gd name="T24" fmla="*/ 28 w 164"/>
              <a:gd name="T25" fmla="*/ 100 h 177"/>
              <a:gd name="T26" fmla="*/ 0 w 164"/>
              <a:gd name="T27" fmla="*/ 139 h 177"/>
              <a:gd name="T28" fmla="*/ 4 w 164"/>
              <a:gd name="T29" fmla="*/ 148 h 177"/>
              <a:gd name="T30" fmla="*/ 13 w 164"/>
              <a:gd name="T31" fmla="*/ 151 h 177"/>
              <a:gd name="T32" fmla="*/ 57 w 164"/>
              <a:gd name="T33" fmla="*/ 151 h 177"/>
              <a:gd name="T34" fmla="*/ 64 w 164"/>
              <a:gd name="T35" fmla="*/ 169 h 177"/>
              <a:gd name="T36" fmla="*/ 82 w 164"/>
              <a:gd name="T37" fmla="*/ 177 h 177"/>
              <a:gd name="T38" fmla="*/ 100 w 164"/>
              <a:gd name="T39" fmla="*/ 169 h 177"/>
              <a:gd name="T40" fmla="*/ 107 w 164"/>
              <a:gd name="T41" fmla="*/ 151 h 177"/>
              <a:gd name="T42" fmla="*/ 151 w 164"/>
              <a:gd name="T43" fmla="*/ 151 h 177"/>
              <a:gd name="T44" fmla="*/ 160 w 164"/>
              <a:gd name="T45" fmla="*/ 148 h 177"/>
              <a:gd name="T46" fmla="*/ 164 w 164"/>
              <a:gd name="T47" fmla="*/ 139 h 177"/>
              <a:gd name="T48" fmla="*/ 136 w 164"/>
              <a:gd name="T49" fmla="*/ 100 h 177"/>
              <a:gd name="T50" fmla="*/ 82 w 164"/>
              <a:gd name="T51" fmla="*/ 169 h 177"/>
              <a:gd name="T52" fmla="*/ 70 w 164"/>
              <a:gd name="T53" fmla="*/ 164 h 177"/>
              <a:gd name="T54" fmla="*/ 65 w 164"/>
              <a:gd name="T55" fmla="*/ 151 h 177"/>
              <a:gd name="T56" fmla="*/ 66 w 164"/>
              <a:gd name="T57" fmla="*/ 150 h 177"/>
              <a:gd name="T58" fmla="*/ 68 w 164"/>
              <a:gd name="T59" fmla="*/ 151 h 177"/>
              <a:gd name="T60" fmla="*/ 72 w 164"/>
              <a:gd name="T61" fmla="*/ 161 h 177"/>
              <a:gd name="T62" fmla="*/ 82 w 164"/>
              <a:gd name="T63" fmla="*/ 166 h 177"/>
              <a:gd name="T64" fmla="*/ 84 w 164"/>
              <a:gd name="T65" fmla="*/ 167 h 177"/>
              <a:gd name="T66" fmla="*/ 82 w 164"/>
              <a:gd name="T67" fmla="*/ 169 h 177"/>
              <a:gd name="T68" fmla="*/ 82 w 164"/>
              <a:gd name="T69" fmla="*/ 169 h 177"/>
              <a:gd name="T70" fmla="*/ 82 w 164"/>
              <a:gd name="T71" fmla="*/ 16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177">
                <a:moveTo>
                  <a:pt x="136" y="100"/>
                </a:moveTo>
                <a:cubicBezTo>
                  <a:pt x="129" y="84"/>
                  <a:pt x="126" y="68"/>
                  <a:pt x="126" y="51"/>
                </a:cubicBezTo>
                <a:cubicBezTo>
                  <a:pt x="126" y="40"/>
                  <a:pt x="123" y="31"/>
                  <a:pt x="117" y="25"/>
                </a:cubicBezTo>
                <a:cubicBezTo>
                  <a:pt x="110" y="18"/>
                  <a:pt x="102" y="15"/>
                  <a:pt x="91" y="13"/>
                </a:cubicBezTo>
                <a:cubicBezTo>
                  <a:pt x="91" y="12"/>
                  <a:pt x="92" y="11"/>
                  <a:pt x="92" y="10"/>
                </a:cubicBezTo>
                <a:cubicBezTo>
                  <a:pt x="92" y="7"/>
                  <a:pt x="91" y="5"/>
                  <a:pt x="89" y="3"/>
                </a:cubicBezTo>
                <a:cubicBezTo>
                  <a:pt x="87" y="1"/>
                  <a:pt x="85" y="0"/>
                  <a:pt x="82" y="0"/>
                </a:cubicBezTo>
                <a:cubicBezTo>
                  <a:pt x="79" y="0"/>
                  <a:pt x="77" y="1"/>
                  <a:pt x="75" y="3"/>
                </a:cubicBezTo>
                <a:cubicBezTo>
                  <a:pt x="74" y="5"/>
                  <a:pt x="73" y="7"/>
                  <a:pt x="73" y="10"/>
                </a:cubicBezTo>
                <a:cubicBezTo>
                  <a:pt x="73" y="11"/>
                  <a:pt x="73" y="12"/>
                  <a:pt x="73" y="13"/>
                </a:cubicBezTo>
                <a:cubicBezTo>
                  <a:pt x="62" y="15"/>
                  <a:pt x="54" y="18"/>
                  <a:pt x="47" y="25"/>
                </a:cubicBezTo>
                <a:cubicBezTo>
                  <a:pt x="41" y="31"/>
                  <a:pt x="38" y="40"/>
                  <a:pt x="38" y="51"/>
                </a:cubicBezTo>
                <a:cubicBezTo>
                  <a:pt x="38" y="68"/>
                  <a:pt x="35" y="84"/>
                  <a:pt x="28" y="100"/>
                </a:cubicBezTo>
                <a:cubicBezTo>
                  <a:pt x="22" y="115"/>
                  <a:pt x="13" y="128"/>
                  <a:pt x="0" y="139"/>
                </a:cubicBezTo>
                <a:cubicBezTo>
                  <a:pt x="0" y="142"/>
                  <a:pt x="1" y="145"/>
                  <a:pt x="4" y="148"/>
                </a:cubicBezTo>
                <a:cubicBezTo>
                  <a:pt x="6" y="150"/>
                  <a:pt x="9" y="151"/>
                  <a:pt x="13" y="151"/>
                </a:cubicBezTo>
                <a:cubicBezTo>
                  <a:pt x="57" y="151"/>
                  <a:pt x="57" y="151"/>
                  <a:pt x="57" y="151"/>
                </a:cubicBezTo>
                <a:cubicBezTo>
                  <a:pt x="57" y="158"/>
                  <a:pt x="59" y="164"/>
                  <a:pt x="64" y="169"/>
                </a:cubicBezTo>
                <a:cubicBezTo>
                  <a:pt x="69" y="174"/>
                  <a:pt x="75" y="177"/>
                  <a:pt x="82" y="177"/>
                </a:cubicBezTo>
                <a:cubicBezTo>
                  <a:pt x="89" y="177"/>
                  <a:pt x="95" y="174"/>
                  <a:pt x="100" y="169"/>
                </a:cubicBezTo>
                <a:cubicBezTo>
                  <a:pt x="105" y="164"/>
                  <a:pt x="107" y="158"/>
                  <a:pt x="107" y="151"/>
                </a:cubicBezTo>
                <a:cubicBezTo>
                  <a:pt x="151" y="151"/>
                  <a:pt x="151" y="151"/>
                  <a:pt x="151" y="151"/>
                </a:cubicBezTo>
                <a:cubicBezTo>
                  <a:pt x="155" y="151"/>
                  <a:pt x="158" y="150"/>
                  <a:pt x="160" y="148"/>
                </a:cubicBezTo>
                <a:cubicBezTo>
                  <a:pt x="163" y="145"/>
                  <a:pt x="164" y="142"/>
                  <a:pt x="164" y="139"/>
                </a:cubicBezTo>
                <a:cubicBezTo>
                  <a:pt x="152" y="128"/>
                  <a:pt x="142" y="115"/>
                  <a:pt x="136" y="100"/>
                </a:cubicBezTo>
                <a:close/>
                <a:moveTo>
                  <a:pt x="82" y="169"/>
                </a:moveTo>
                <a:cubicBezTo>
                  <a:pt x="77" y="169"/>
                  <a:pt x="73" y="167"/>
                  <a:pt x="70" y="164"/>
                </a:cubicBezTo>
                <a:cubicBezTo>
                  <a:pt x="66" y="160"/>
                  <a:pt x="65" y="156"/>
                  <a:pt x="65" y="151"/>
                </a:cubicBezTo>
                <a:cubicBezTo>
                  <a:pt x="65" y="150"/>
                  <a:pt x="65" y="150"/>
                  <a:pt x="66" y="150"/>
                </a:cubicBezTo>
                <a:cubicBezTo>
                  <a:pt x="67" y="150"/>
                  <a:pt x="68" y="150"/>
                  <a:pt x="68" y="151"/>
                </a:cubicBezTo>
                <a:cubicBezTo>
                  <a:pt x="68" y="155"/>
                  <a:pt x="69" y="159"/>
                  <a:pt x="72" y="161"/>
                </a:cubicBezTo>
                <a:cubicBezTo>
                  <a:pt x="75" y="164"/>
                  <a:pt x="78" y="166"/>
                  <a:pt x="82" y="166"/>
                </a:cubicBezTo>
                <a:cubicBezTo>
                  <a:pt x="83" y="166"/>
                  <a:pt x="84" y="166"/>
                  <a:pt x="84" y="167"/>
                </a:cubicBezTo>
                <a:cubicBezTo>
                  <a:pt x="84" y="168"/>
                  <a:pt x="83" y="169"/>
                  <a:pt x="82" y="169"/>
                </a:cubicBezTo>
                <a:close/>
                <a:moveTo>
                  <a:pt x="82" y="169"/>
                </a:moveTo>
                <a:cubicBezTo>
                  <a:pt x="82" y="169"/>
                  <a:pt x="82" y="169"/>
                  <a:pt x="82" y="16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59" name="Freeform 401"/>
          <p:cNvSpPr>
            <a:spLocks noEditPoints="1"/>
          </p:cNvSpPr>
          <p:nvPr/>
        </p:nvSpPr>
        <p:spPr bwMode="auto">
          <a:xfrm>
            <a:off x="1260477" y="1939926"/>
            <a:ext cx="185738" cy="198438"/>
          </a:xfrm>
          <a:custGeom>
            <a:avLst/>
            <a:gdLst>
              <a:gd name="T0" fmla="*/ 187 w 188"/>
              <a:gd name="T1" fmla="*/ 131 h 201"/>
              <a:gd name="T2" fmla="*/ 179 w 188"/>
              <a:gd name="T3" fmla="*/ 121 h 201"/>
              <a:gd name="T4" fmla="*/ 144 w 188"/>
              <a:gd name="T5" fmla="*/ 100 h 201"/>
              <a:gd name="T6" fmla="*/ 179 w 188"/>
              <a:gd name="T7" fmla="*/ 80 h 201"/>
              <a:gd name="T8" fmla="*/ 187 w 188"/>
              <a:gd name="T9" fmla="*/ 70 h 201"/>
              <a:gd name="T10" fmla="*/ 185 w 188"/>
              <a:gd name="T11" fmla="*/ 57 h 201"/>
              <a:gd name="T12" fmla="*/ 177 w 188"/>
              <a:gd name="T13" fmla="*/ 43 h 201"/>
              <a:gd name="T14" fmla="*/ 167 w 188"/>
              <a:gd name="T15" fmla="*/ 35 h 201"/>
              <a:gd name="T16" fmla="*/ 154 w 188"/>
              <a:gd name="T17" fmla="*/ 37 h 201"/>
              <a:gd name="T18" fmla="*/ 119 w 188"/>
              <a:gd name="T19" fmla="*/ 57 h 201"/>
              <a:gd name="T20" fmla="*/ 119 w 188"/>
              <a:gd name="T21" fmla="*/ 17 h 201"/>
              <a:gd name="T22" fmla="*/ 114 w 188"/>
              <a:gd name="T23" fmla="*/ 5 h 201"/>
              <a:gd name="T24" fmla="*/ 102 w 188"/>
              <a:gd name="T25" fmla="*/ 0 h 201"/>
              <a:gd name="T26" fmla="*/ 86 w 188"/>
              <a:gd name="T27" fmla="*/ 0 h 201"/>
              <a:gd name="T28" fmla="*/ 74 w 188"/>
              <a:gd name="T29" fmla="*/ 5 h 201"/>
              <a:gd name="T30" fmla="*/ 69 w 188"/>
              <a:gd name="T31" fmla="*/ 17 h 201"/>
              <a:gd name="T32" fmla="*/ 69 w 188"/>
              <a:gd name="T33" fmla="*/ 57 h 201"/>
              <a:gd name="T34" fmla="*/ 34 w 188"/>
              <a:gd name="T35" fmla="*/ 37 h 201"/>
              <a:gd name="T36" fmla="*/ 21 w 188"/>
              <a:gd name="T37" fmla="*/ 35 h 201"/>
              <a:gd name="T38" fmla="*/ 11 w 188"/>
              <a:gd name="T39" fmla="*/ 43 h 201"/>
              <a:gd name="T40" fmla="*/ 3 w 188"/>
              <a:gd name="T41" fmla="*/ 57 h 201"/>
              <a:gd name="T42" fmla="*/ 1 w 188"/>
              <a:gd name="T43" fmla="*/ 70 h 201"/>
              <a:gd name="T44" fmla="*/ 9 w 188"/>
              <a:gd name="T45" fmla="*/ 80 h 201"/>
              <a:gd name="T46" fmla="*/ 44 w 188"/>
              <a:gd name="T47" fmla="*/ 100 h 201"/>
              <a:gd name="T48" fmla="*/ 9 w 188"/>
              <a:gd name="T49" fmla="*/ 121 h 201"/>
              <a:gd name="T50" fmla="*/ 1 w 188"/>
              <a:gd name="T51" fmla="*/ 131 h 201"/>
              <a:gd name="T52" fmla="*/ 3 w 188"/>
              <a:gd name="T53" fmla="*/ 144 h 201"/>
              <a:gd name="T54" fmla="*/ 11 w 188"/>
              <a:gd name="T55" fmla="*/ 158 h 201"/>
              <a:gd name="T56" fmla="*/ 21 w 188"/>
              <a:gd name="T57" fmla="*/ 166 h 201"/>
              <a:gd name="T58" fmla="*/ 34 w 188"/>
              <a:gd name="T59" fmla="*/ 164 h 201"/>
              <a:gd name="T60" fmla="*/ 69 w 188"/>
              <a:gd name="T61" fmla="*/ 144 h 201"/>
              <a:gd name="T62" fmla="*/ 69 w 188"/>
              <a:gd name="T63" fmla="*/ 184 h 201"/>
              <a:gd name="T64" fmla="*/ 74 w 188"/>
              <a:gd name="T65" fmla="*/ 196 h 201"/>
              <a:gd name="T66" fmla="*/ 86 w 188"/>
              <a:gd name="T67" fmla="*/ 201 h 201"/>
              <a:gd name="T68" fmla="*/ 102 w 188"/>
              <a:gd name="T69" fmla="*/ 201 h 201"/>
              <a:gd name="T70" fmla="*/ 114 w 188"/>
              <a:gd name="T71" fmla="*/ 196 h 201"/>
              <a:gd name="T72" fmla="*/ 119 w 188"/>
              <a:gd name="T73" fmla="*/ 184 h 201"/>
              <a:gd name="T74" fmla="*/ 119 w 188"/>
              <a:gd name="T75" fmla="*/ 144 h 201"/>
              <a:gd name="T76" fmla="*/ 154 w 188"/>
              <a:gd name="T77" fmla="*/ 164 h 201"/>
              <a:gd name="T78" fmla="*/ 167 w 188"/>
              <a:gd name="T79" fmla="*/ 166 h 201"/>
              <a:gd name="T80" fmla="*/ 177 w 188"/>
              <a:gd name="T81" fmla="*/ 158 h 201"/>
              <a:gd name="T82" fmla="*/ 185 w 188"/>
              <a:gd name="T83" fmla="*/ 144 h 201"/>
              <a:gd name="T84" fmla="*/ 187 w 188"/>
              <a:gd name="T85" fmla="*/ 131 h 201"/>
              <a:gd name="T86" fmla="*/ 187 w 188"/>
              <a:gd name="T87" fmla="*/ 131 h 201"/>
              <a:gd name="T88" fmla="*/ 187 w 188"/>
              <a:gd name="T89" fmla="*/ 13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8" h="201">
                <a:moveTo>
                  <a:pt x="187" y="131"/>
                </a:moveTo>
                <a:cubicBezTo>
                  <a:pt x="186" y="126"/>
                  <a:pt x="183" y="123"/>
                  <a:pt x="179" y="121"/>
                </a:cubicBezTo>
                <a:cubicBezTo>
                  <a:pt x="144" y="100"/>
                  <a:pt x="144" y="100"/>
                  <a:pt x="144" y="100"/>
                </a:cubicBezTo>
                <a:cubicBezTo>
                  <a:pt x="179" y="80"/>
                  <a:pt x="179" y="80"/>
                  <a:pt x="179" y="80"/>
                </a:cubicBezTo>
                <a:cubicBezTo>
                  <a:pt x="183" y="78"/>
                  <a:pt x="186" y="75"/>
                  <a:pt x="187" y="70"/>
                </a:cubicBezTo>
                <a:cubicBezTo>
                  <a:pt x="188" y="66"/>
                  <a:pt x="188" y="61"/>
                  <a:pt x="185" y="57"/>
                </a:cubicBezTo>
                <a:cubicBezTo>
                  <a:pt x="177" y="43"/>
                  <a:pt x="177" y="43"/>
                  <a:pt x="177" y="43"/>
                </a:cubicBezTo>
                <a:cubicBezTo>
                  <a:pt x="175" y="39"/>
                  <a:pt x="171" y="36"/>
                  <a:pt x="167" y="35"/>
                </a:cubicBezTo>
                <a:cubicBezTo>
                  <a:pt x="162" y="34"/>
                  <a:pt x="158" y="35"/>
                  <a:pt x="154" y="37"/>
                </a:cubicBezTo>
                <a:cubicBezTo>
                  <a:pt x="119" y="57"/>
                  <a:pt x="119" y="57"/>
                  <a:pt x="119" y="57"/>
                </a:cubicBezTo>
                <a:cubicBezTo>
                  <a:pt x="119" y="17"/>
                  <a:pt x="119" y="17"/>
                  <a:pt x="119" y="17"/>
                </a:cubicBezTo>
                <a:cubicBezTo>
                  <a:pt x="119" y="12"/>
                  <a:pt x="118" y="8"/>
                  <a:pt x="114" y="5"/>
                </a:cubicBezTo>
                <a:cubicBezTo>
                  <a:pt x="111" y="2"/>
                  <a:pt x="107" y="0"/>
                  <a:pt x="102" y="0"/>
                </a:cubicBezTo>
                <a:cubicBezTo>
                  <a:pt x="86" y="0"/>
                  <a:pt x="86" y="0"/>
                  <a:pt x="86" y="0"/>
                </a:cubicBezTo>
                <a:cubicBezTo>
                  <a:pt x="81" y="0"/>
                  <a:pt x="77" y="2"/>
                  <a:pt x="74" y="5"/>
                </a:cubicBezTo>
                <a:cubicBezTo>
                  <a:pt x="71" y="8"/>
                  <a:pt x="69" y="12"/>
                  <a:pt x="69" y="17"/>
                </a:cubicBezTo>
                <a:cubicBezTo>
                  <a:pt x="69" y="57"/>
                  <a:pt x="69" y="57"/>
                  <a:pt x="69" y="57"/>
                </a:cubicBezTo>
                <a:cubicBezTo>
                  <a:pt x="34" y="37"/>
                  <a:pt x="34" y="37"/>
                  <a:pt x="34" y="37"/>
                </a:cubicBezTo>
                <a:cubicBezTo>
                  <a:pt x="30" y="35"/>
                  <a:pt x="26" y="34"/>
                  <a:pt x="21" y="35"/>
                </a:cubicBezTo>
                <a:cubicBezTo>
                  <a:pt x="17" y="36"/>
                  <a:pt x="13" y="39"/>
                  <a:pt x="11" y="43"/>
                </a:cubicBezTo>
                <a:cubicBezTo>
                  <a:pt x="3" y="57"/>
                  <a:pt x="3" y="57"/>
                  <a:pt x="3" y="57"/>
                </a:cubicBezTo>
                <a:cubicBezTo>
                  <a:pt x="1" y="61"/>
                  <a:pt x="0" y="66"/>
                  <a:pt x="1" y="70"/>
                </a:cubicBezTo>
                <a:cubicBezTo>
                  <a:pt x="2" y="75"/>
                  <a:pt x="5" y="78"/>
                  <a:pt x="9" y="80"/>
                </a:cubicBezTo>
                <a:cubicBezTo>
                  <a:pt x="44" y="100"/>
                  <a:pt x="44" y="100"/>
                  <a:pt x="44" y="100"/>
                </a:cubicBezTo>
                <a:cubicBezTo>
                  <a:pt x="9" y="121"/>
                  <a:pt x="9" y="121"/>
                  <a:pt x="9" y="121"/>
                </a:cubicBezTo>
                <a:cubicBezTo>
                  <a:pt x="5" y="123"/>
                  <a:pt x="2" y="126"/>
                  <a:pt x="1" y="131"/>
                </a:cubicBezTo>
                <a:cubicBezTo>
                  <a:pt x="0" y="135"/>
                  <a:pt x="1" y="140"/>
                  <a:pt x="3" y="144"/>
                </a:cubicBezTo>
                <a:cubicBezTo>
                  <a:pt x="11" y="158"/>
                  <a:pt x="11" y="158"/>
                  <a:pt x="11" y="158"/>
                </a:cubicBezTo>
                <a:cubicBezTo>
                  <a:pt x="13" y="162"/>
                  <a:pt x="17" y="165"/>
                  <a:pt x="21" y="166"/>
                </a:cubicBezTo>
                <a:cubicBezTo>
                  <a:pt x="26" y="167"/>
                  <a:pt x="30" y="166"/>
                  <a:pt x="34" y="164"/>
                </a:cubicBezTo>
                <a:cubicBezTo>
                  <a:pt x="69" y="144"/>
                  <a:pt x="69" y="144"/>
                  <a:pt x="69" y="144"/>
                </a:cubicBezTo>
                <a:cubicBezTo>
                  <a:pt x="69" y="184"/>
                  <a:pt x="69" y="184"/>
                  <a:pt x="69" y="184"/>
                </a:cubicBezTo>
                <a:cubicBezTo>
                  <a:pt x="69" y="189"/>
                  <a:pt x="71" y="193"/>
                  <a:pt x="74" y="196"/>
                </a:cubicBezTo>
                <a:cubicBezTo>
                  <a:pt x="77" y="199"/>
                  <a:pt x="81" y="201"/>
                  <a:pt x="86" y="201"/>
                </a:cubicBezTo>
                <a:cubicBezTo>
                  <a:pt x="102" y="201"/>
                  <a:pt x="102" y="201"/>
                  <a:pt x="102" y="201"/>
                </a:cubicBezTo>
                <a:cubicBezTo>
                  <a:pt x="107" y="201"/>
                  <a:pt x="111" y="199"/>
                  <a:pt x="114" y="196"/>
                </a:cubicBezTo>
                <a:cubicBezTo>
                  <a:pt x="118" y="193"/>
                  <a:pt x="119" y="189"/>
                  <a:pt x="119" y="184"/>
                </a:cubicBezTo>
                <a:cubicBezTo>
                  <a:pt x="119" y="144"/>
                  <a:pt x="119" y="144"/>
                  <a:pt x="119" y="144"/>
                </a:cubicBezTo>
                <a:cubicBezTo>
                  <a:pt x="154" y="164"/>
                  <a:pt x="154" y="164"/>
                  <a:pt x="154" y="164"/>
                </a:cubicBezTo>
                <a:cubicBezTo>
                  <a:pt x="158" y="166"/>
                  <a:pt x="162" y="167"/>
                  <a:pt x="167" y="166"/>
                </a:cubicBezTo>
                <a:cubicBezTo>
                  <a:pt x="171" y="165"/>
                  <a:pt x="175" y="162"/>
                  <a:pt x="177" y="158"/>
                </a:cubicBezTo>
                <a:cubicBezTo>
                  <a:pt x="185" y="144"/>
                  <a:pt x="185" y="144"/>
                  <a:pt x="185" y="144"/>
                </a:cubicBezTo>
                <a:cubicBezTo>
                  <a:pt x="188" y="140"/>
                  <a:pt x="188" y="135"/>
                  <a:pt x="187" y="131"/>
                </a:cubicBezTo>
                <a:close/>
                <a:moveTo>
                  <a:pt x="187" y="131"/>
                </a:moveTo>
                <a:cubicBezTo>
                  <a:pt x="187" y="131"/>
                  <a:pt x="187" y="131"/>
                  <a:pt x="187" y="13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60" name="Freeform 402"/>
          <p:cNvSpPr>
            <a:spLocks noEditPoints="1"/>
          </p:cNvSpPr>
          <p:nvPr/>
        </p:nvSpPr>
        <p:spPr bwMode="auto">
          <a:xfrm>
            <a:off x="1528764" y="1928813"/>
            <a:ext cx="196850" cy="198438"/>
          </a:xfrm>
          <a:custGeom>
            <a:avLst/>
            <a:gdLst>
              <a:gd name="T0" fmla="*/ 193 w 201"/>
              <a:gd name="T1" fmla="*/ 62 h 202"/>
              <a:gd name="T2" fmla="*/ 171 w 201"/>
              <a:gd name="T3" fmla="*/ 30 h 202"/>
              <a:gd name="T4" fmla="*/ 139 w 201"/>
              <a:gd name="T5" fmla="*/ 8 h 202"/>
              <a:gd name="T6" fmla="*/ 100 w 201"/>
              <a:gd name="T7" fmla="*/ 0 h 202"/>
              <a:gd name="T8" fmla="*/ 61 w 201"/>
              <a:gd name="T9" fmla="*/ 8 h 202"/>
              <a:gd name="T10" fmla="*/ 29 w 201"/>
              <a:gd name="T11" fmla="*/ 30 h 202"/>
              <a:gd name="T12" fmla="*/ 8 w 201"/>
              <a:gd name="T13" fmla="*/ 62 h 202"/>
              <a:gd name="T14" fmla="*/ 0 w 201"/>
              <a:gd name="T15" fmla="*/ 101 h 202"/>
              <a:gd name="T16" fmla="*/ 8 w 201"/>
              <a:gd name="T17" fmla="*/ 140 h 202"/>
              <a:gd name="T18" fmla="*/ 29 w 201"/>
              <a:gd name="T19" fmla="*/ 172 h 202"/>
              <a:gd name="T20" fmla="*/ 61 w 201"/>
              <a:gd name="T21" fmla="*/ 194 h 202"/>
              <a:gd name="T22" fmla="*/ 100 w 201"/>
              <a:gd name="T23" fmla="*/ 202 h 202"/>
              <a:gd name="T24" fmla="*/ 139 w 201"/>
              <a:gd name="T25" fmla="*/ 194 h 202"/>
              <a:gd name="T26" fmla="*/ 171 w 201"/>
              <a:gd name="T27" fmla="*/ 172 h 202"/>
              <a:gd name="T28" fmla="*/ 193 w 201"/>
              <a:gd name="T29" fmla="*/ 140 h 202"/>
              <a:gd name="T30" fmla="*/ 201 w 201"/>
              <a:gd name="T31" fmla="*/ 101 h 202"/>
              <a:gd name="T32" fmla="*/ 193 w 201"/>
              <a:gd name="T33" fmla="*/ 62 h 202"/>
              <a:gd name="T34" fmla="*/ 41 w 201"/>
              <a:gd name="T35" fmla="*/ 140 h 202"/>
              <a:gd name="T36" fmla="*/ 29 w 201"/>
              <a:gd name="T37" fmla="*/ 101 h 202"/>
              <a:gd name="T38" fmla="*/ 38 w 201"/>
              <a:gd name="T39" fmla="*/ 65 h 202"/>
              <a:gd name="T40" fmla="*/ 64 w 201"/>
              <a:gd name="T41" fmla="*/ 39 h 202"/>
              <a:gd name="T42" fmla="*/ 100 w 201"/>
              <a:gd name="T43" fmla="*/ 29 h 202"/>
              <a:gd name="T44" fmla="*/ 139 w 201"/>
              <a:gd name="T45" fmla="*/ 41 h 202"/>
              <a:gd name="T46" fmla="*/ 41 w 201"/>
              <a:gd name="T47" fmla="*/ 140 h 202"/>
              <a:gd name="T48" fmla="*/ 166 w 201"/>
              <a:gd name="T49" fmla="*/ 129 h 202"/>
              <a:gd name="T50" fmla="*/ 150 w 201"/>
              <a:gd name="T51" fmla="*/ 152 h 202"/>
              <a:gd name="T52" fmla="*/ 128 w 201"/>
              <a:gd name="T53" fmla="*/ 167 h 202"/>
              <a:gd name="T54" fmla="*/ 100 w 201"/>
              <a:gd name="T55" fmla="*/ 172 h 202"/>
              <a:gd name="T56" fmla="*/ 61 w 201"/>
              <a:gd name="T57" fmla="*/ 161 h 202"/>
              <a:gd name="T58" fmla="*/ 160 w 201"/>
              <a:gd name="T59" fmla="*/ 62 h 202"/>
              <a:gd name="T60" fmla="*/ 171 w 201"/>
              <a:gd name="T61" fmla="*/ 101 h 202"/>
              <a:gd name="T62" fmla="*/ 166 w 201"/>
              <a:gd name="T63" fmla="*/ 129 h 202"/>
              <a:gd name="T64" fmla="*/ 166 w 201"/>
              <a:gd name="T65" fmla="*/ 129 h 202"/>
              <a:gd name="T66" fmla="*/ 166 w 201"/>
              <a:gd name="T67" fmla="*/ 12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202">
                <a:moveTo>
                  <a:pt x="193" y="62"/>
                </a:moveTo>
                <a:cubicBezTo>
                  <a:pt x="187" y="49"/>
                  <a:pt x="180" y="39"/>
                  <a:pt x="171" y="30"/>
                </a:cubicBezTo>
                <a:cubicBezTo>
                  <a:pt x="162" y="21"/>
                  <a:pt x="152" y="13"/>
                  <a:pt x="139" y="8"/>
                </a:cubicBezTo>
                <a:cubicBezTo>
                  <a:pt x="127" y="3"/>
                  <a:pt x="114" y="0"/>
                  <a:pt x="100" y="0"/>
                </a:cubicBezTo>
                <a:cubicBezTo>
                  <a:pt x="86" y="0"/>
                  <a:pt x="73" y="3"/>
                  <a:pt x="61" y="8"/>
                </a:cubicBezTo>
                <a:cubicBezTo>
                  <a:pt x="49" y="13"/>
                  <a:pt x="38" y="21"/>
                  <a:pt x="29" y="30"/>
                </a:cubicBezTo>
                <a:cubicBezTo>
                  <a:pt x="20" y="39"/>
                  <a:pt x="13" y="49"/>
                  <a:pt x="8" y="62"/>
                </a:cubicBezTo>
                <a:cubicBezTo>
                  <a:pt x="2" y="74"/>
                  <a:pt x="0" y="87"/>
                  <a:pt x="0" y="101"/>
                </a:cubicBezTo>
                <a:cubicBezTo>
                  <a:pt x="0" y="115"/>
                  <a:pt x="2" y="128"/>
                  <a:pt x="8" y="140"/>
                </a:cubicBezTo>
                <a:cubicBezTo>
                  <a:pt x="13" y="153"/>
                  <a:pt x="20" y="163"/>
                  <a:pt x="29" y="172"/>
                </a:cubicBezTo>
                <a:cubicBezTo>
                  <a:pt x="38" y="181"/>
                  <a:pt x="49" y="188"/>
                  <a:pt x="61" y="194"/>
                </a:cubicBezTo>
                <a:cubicBezTo>
                  <a:pt x="73" y="199"/>
                  <a:pt x="86" y="202"/>
                  <a:pt x="100" y="202"/>
                </a:cubicBezTo>
                <a:cubicBezTo>
                  <a:pt x="114" y="202"/>
                  <a:pt x="127" y="199"/>
                  <a:pt x="139" y="194"/>
                </a:cubicBezTo>
                <a:cubicBezTo>
                  <a:pt x="152" y="188"/>
                  <a:pt x="162" y="181"/>
                  <a:pt x="171" y="172"/>
                </a:cubicBezTo>
                <a:cubicBezTo>
                  <a:pt x="180" y="163"/>
                  <a:pt x="187" y="153"/>
                  <a:pt x="193" y="140"/>
                </a:cubicBezTo>
                <a:cubicBezTo>
                  <a:pt x="198" y="128"/>
                  <a:pt x="201" y="115"/>
                  <a:pt x="201" y="101"/>
                </a:cubicBezTo>
                <a:cubicBezTo>
                  <a:pt x="201" y="87"/>
                  <a:pt x="198" y="74"/>
                  <a:pt x="193" y="62"/>
                </a:cubicBezTo>
                <a:close/>
                <a:moveTo>
                  <a:pt x="41" y="140"/>
                </a:moveTo>
                <a:cubicBezTo>
                  <a:pt x="33" y="128"/>
                  <a:pt x="29" y="115"/>
                  <a:pt x="29" y="101"/>
                </a:cubicBezTo>
                <a:cubicBezTo>
                  <a:pt x="29" y="88"/>
                  <a:pt x="32" y="76"/>
                  <a:pt x="38" y="65"/>
                </a:cubicBezTo>
                <a:cubicBezTo>
                  <a:pt x="45" y="54"/>
                  <a:pt x="53" y="45"/>
                  <a:pt x="64" y="39"/>
                </a:cubicBezTo>
                <a:cubicBezTo>
                  <a:pt x="75" y="33"/>
                  <a:pt x="87" y="29"/>
                  <a:pt x="100" y="29"/>
                </a:cubicBezTo>
                <a:cubicBezTo>
                  <a:pt x="115" y="29"/>
                  <a:pt x="128" y="33"/>
                  <a:pt x="139" y="41"/>
                </a:cubicBezTo>
                <a:lnTo>
                  <a:pt x="41" y="140"/>
                </a:lnTo>
                <a:close/>
                <a:moveTo>
                  <a:pt x="166" y="129"/>
                </a:moveTo>
                <a:cubicBezTo>
                  <a:pt x="162" y="138"/>
                  <a:pt x="157" y="145"/>
                  <a:pt x="150" y="152"/>
                </a:cubicBezTo>
                <a:cubicBezTo>
                  <a:pt x="144" y="158"/>
                  <a:pt x="137" y="163"/>
                  <a:pt x="128" y="167"/>
                </a:cubicBezTo>
                <a:cubicBezTo>
                  <a:pt x="119" y="171"/>
                  <a:pt x="110" y="172"/>
                  <a:pt x="100" y="172"/>
                </a:cubicBezTo>
                <a:cubicBezTo>
                  <a:pt x="86" y="172"/>
                  <a:pt x="73" y="169"/>
                  <a:pt x="61" y="161"/>
                </a:cubicBezTo>
                <a:cubicBezTo>
                  <a:pt x="160" y="62"/>
                  <a:pt x="160" y="62"/>
                  <a:pt x="160" y="62"/>
                </a:cubicBezTo>
                <a:cubicBezTo>
                  <a:pt x="168" y="74"/>
                  <a:pt x="171" y="87"/>
                  <a:pt x="171" y="101"/>
                </a:cubicBezTo>
                <a:cubicBezTo>
                  <a:pt x="171" y="111"/>
                  <a:pt x="169" y="120"/>
                  <a:pt x="166" y="129"/>
                </a:cubicBezTo>
                <a:close/>
                <a:moveTo>
                  <a:pt x="166" y="129"/>
                </a:moveTo>
                <a:cubicBezTo>
                  <a:pt x="166" y="129"/>
                  <a:pt x="166" y="129"/>
                  <a:pt x="166" y="12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61" name="Rectangle 403"/>
          <p:cNvSpPr>
            <a:spLocks noChangeArrowheads="1"/>
          </p:cNvSpPr>
          <p:nvPr/>
        </p:nvSpPr>
        <p:spPr bwMode="auto">
          <a:xfrm>
            <a:off x="1884364" y="1954214"/>
            <a:ext cx="6350"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62" name="Rectangle 404"/>
          <p:cNvSpPr>
            <a:spLocks noChangeArrowheads="1"/>
          </p:cNvSpPr>
          <p:nvPr/>
        </p:nvSpPr>
        <p:spPr bwMode="auto">
          <a:xfrm>
            <a:off x="1871664" y="1954214"/>
            <a:ext cx="3175"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63" name="Rectangle 405"/>
          <p:cNvSpPr>
            <a:spLocks noChangeArrowheads="1"/>
          </p:cNvSpPr>
          <p:nvPr/>
        </p:nvSpPr>
        <p:spPr bwMode="auto">
          <a:xfrm>
            <a:off x="1905002" y="1954214"/>
            <a:ext cx="3175"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664" name="Rectangle 406"/>
          <p:cNvSpPr>
            <a:spLocks noChangeArrowheads="1"/>
          </p:cNvSpPr>
          <p:nvPr/>
        </p:nvSpPr>
        <p:spPr bwMode="auto">
          <a:xfrm>
            <a:off x="1898652" y="1954214"/>
            <a:ext cx="3175"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65" name="Rectangle 408"/>
          <p:cNvSpPr>
            <a:spLocks noChangeArrowheads="1"/>
          </p:cNvSpPr>
          <p:nvPr/>
        </p:nvSpPr>
        <p:spPr bwMode="auto">
          <a:xfrm>
            <a:off x="1846264" y="1954214"/>
            <a:ext cx="3175"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66" name="Rectangle 409"/>
          <p:cNvSpPr>
            <a:spLocks noChangeArrowheads="1"/>
          </p:cNvSpPr>
          <p:nvPr/>
        </p:nvSpPr>
        <p:spPr bwMode="auto">
          <a:xfrm>
            <a:off x="1855789" y="1954214"/>
            <a:ext cx="4763"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67" name="Rectangle 410"/>
          <p:cNvSpPr>
            <a:spLocks noChangeArrowheads="1"/>
          </p:cNvSpPr>
          <p:nvPr/>
        </p:nvSpPr>
        <p:spPr bwMode="auto">
          <a:xfrm>
            <a:off x="1838326" y="1954214"/>
            <a:ext cx="6350"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68" name="Rectangle 411"/>
          <p:cNvSpPr>
            <a:spLocks noChangeArrowheads="1"/>
          </p:cNvSpPr>
          <p:nvPr/>
        </p:nvSpPr>
        <p:spPr bwMode="auto">
          <a:xfrm>
            <a:off x="1911351" y="1954214"/>
            <a:ext cx="3175"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69" name="Rectangle 412"/>
          <p:cNvSpPr>
            <a:spLocks noChangeArrowheads="1"/>
          </p:cNvSpPr>
          <p:nvPr/>
        </p:nvSpPr>
        <p:spPr bwMode="auto">
          <a:xfrm>
            <a:off x="1973263" y="1954214"/>
            <a:ext cx="6350"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70" name="Rectangle 413"/>
          <p:cNvSpPr>
            <a:spLocks noChangeArrowheads="1"/>
          </p:cNvSpPr>
          <p:nvPr/>
        </p:nvSpPr>
        <p:spPr bwMode="auto">
          <a:xfrm>
            <a:off x="1987550" y="1954214"/>
            <a:ext cx="9525"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71" name="Rectangle 414"/>
          <p:cNvSpPr>
            <a:spLocks noChangeArrowheads="1"/>
          </p:cNvSpPr>
          <p:nvPr/>
        </p:nvSpPr>
        <p:spPr bwMode="auto">
          <a:xfrm>
            <a:off x="2000251" y="1954214"/>
            <a:ext cx="3175"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72" name="Rectangle 415"/>
          <p:cNvSpPr>
            <a:spLocks noChangeArrowheads="1"/>
          </p:cNvSpPr>
          <p:nvPr/>
        </p:nvSpPr>
        <p:spPr bwMode="auto">
          <a:xfrm>
            <a:off x="2006601" y="1954214"/>
            <a:ext cx="6350"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73" name="Rectangle 416"/>
          <p:cNvSpPr>
            <a:spLocks noChangeArrowheads="1"/>
          </p:cNvSpPr>
          <p:nvPr/>
        </p:nvSpPr>
        <p:spPr bwMode="auto">
          <a:xfrm>
            <a:off x="1951039" y="1954214"/>
            <a:ext cx="6350"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74" name="Rectangle 417"/>
          <p:cNvSpPr>
            <a:spLocks noChangeArrowheads="1"/>
          </p:cNvSpPr>
          <p:nvPr/>
        </p:nvSpPr>
        <p:spPr bwMode="auto">
          <a:xfrm>
            <a:off x="1963738" y="1954214"/>
            <a:ext cx="6350"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75" name="Rectangle 418"/>
          <p:cNvSpPr>
            <a:spLocks noChangeArrowheads="1"/>
          </p:cNvSpPr>
          <p:nvPr/>
        </p:nvSpPr>
        <p:spPr bwMode="auto">
          <a:xfrm>
            <a:off x="1939926" y="1954214"/>
            <a:ext cx="4763"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76" name="Rectangle 419"/>
          <p:cNvSpPr>
            <a:spLocks noChangeArrowheads="1"/>
          </p:cNvSpPr>
          <p:nvPr/>
        </p:nvSpPr>
        <p:spPr bwMode="auto">
          <a:xfrm>
            <a:off x="1924051" y="1954214"/>
            <a:ext cx="6350" cy="1381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77" name="Freeform 420"/>
          <p:cNvSpPr>
            <a:spLocks noEditPoints="1"/>
          </p:cNvSpPr>
          <p:nvPr/>
        </p:nvSpPr>
        <p:spPr bwMode="auto">
          <a:xfrm>
            <a:off x="2103439" y="1946276"/>
            <a:ext cx="188913" cy="150813"/>
          </a:xfrm>
          <a:custGeom>
            <a:avLst/>
            <a:gdLst>
              <a:gd name="T0" fmla="*/ 187 w 192"/>
              <a:gd name="T1" fmla="*/ 4 h 153"/>
              <a:gd name="T2" fmla="*/ 176 w 192"/>
              <a:gd name="T3" fmla="*/ 0 h 153"/>
              <a:gd name="T4" fmla="*/ 16 w 192"/>
              <a:gd name="T5" fmla="*/ 0 h 153"/>
              <a:gd name="T6" fmla="*/ 5 w 192"/>
              <a:gd name="T7" fmla="*/ 4 h 153"/>
              <a:gd name="T8" fmla="*/ 0 w 192"/>
              <a:gd name="T9" fmla="*/ 16 h 153"/>
              <a:gd name="T10" fmla="*/ 0 w 192"/>
              <a:gd name="T11" fmla="*/ 137 h 153"/>
              <a:gd name="T12" fmla="*/ 5 w 192"/>
              <a:gd name="T13" fmla="*/ 149 h 153"/>
              <a:gd name="T14" fmla="*/ 16 w 192"/>
              <a:gd name="T15" fmla="*/ 153 h 153"/>
              <a:gd name="T16" fmla="*/ 176 w 192"/>
              <a:gd name="T17" fmla="*/ 153 h 153"/>
              <a:gd name="T18" fmla="*/ 187 w 192"/>
              <a:gd name="T19" fmla="*/ 149 h 153"/>
              <a:gd name="T20" fmla="*/ 192 w 192"/>
              <a:gd name="T21" fmla="*/ 137 h 153"/>
              <a:gd name="T22" fmla="*/ 192 w 192"/>
              <a:gd name="T23" fmla="*/ 16 h 153"/>
              <a:gd name="T24" fmla="*/ 187 w 192"/>
              <a:gd name="T25" fmla="*/ 4 h 153"/>
              <a:gd name="T26" fmla="*/ 179 w 192"/>
              <a:gd name="T27" fmla="*/ 137 h 153"/>
              <a:gd name="T28" fmla="*/ 178 w 192"/>
              <a:gd name="T29" fmla="*/ 140 h 153"/>
              <a:gd name="T30" fmla="*/ 176 w 192"/>
              <a:gd name="T31" fmla="*/ 140 h 153"/>
              <a:gd name="T32" fmla="*/ 16 w 192"/>
              <a:gd name="T33" fmla="*/ 140 h 153"/>
              <a:gd name="T34" fmla="*/ 14 w 192"/>
              <a:gd name="T35" fmla="*/ 140 h 153"/>
              <a:gd name="T36" fmla="*/ 13 w 192"/>
              <a:gd name="T37" fmla="*/ 137 h 153"/>
              <a:gd name="T38" fmla="*/ 13 w 192"/>
              <a:gd name="T39" fmla="*/ 16 h 153"/>
              <a:gd name="T40" fmla="*/ 14 w 192"/>
              <a:gd name="T41" fmla="*/ 13 h 153"/>
              <a:gd name="T42" fmla="*/ 16 w 192"/>
              <a:gd name="T43" fmla="*/ 13 h 153"/>
              <a:gd name="T44" fmla="*/ 176 w 192"/>
              <a:gd name="T45" fmla="*/ 13 h 153"/>
              <a:gd name="T46" fmla="*/ 178 w 192"/>
              <a:gd name="T47" fmla="*/ 13 h 153"/>
              <a:gd name="T48" fmla="*/ 179 w 192"/>
              <a:gd name="T49" fmla="*/ 16 h 153"/>
              <a:gd name="T50" fmla="*/ 179 w 192"/>
              <a:gd name="T51" fmla="*/ 137 h 153"/>
              <a:gd name="T52" fmla="*/ 179 w 192"/>
              <a:gd name="T53" fmla="*/ 137 h 153"/>
              <a:gd name="T54" fmla="*/ 179 w 192"/>
              <a:gd name="T55"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3">
                <a:moveTo>
                  <a:pt x="187" y="4"/>
                </a:moveTo>
                <a:cubicBezTo>
                  <a:pt x="184" y="1"/>
                  <a:pt x="180" y="0"/>
                  <a:pt x="176" y="0"/>
                </a:cubicBezTo>
                <a:cubicBezTo>
                  <a:pt x="16" y="0"/>
                  <a:pt x="16" y="0"/>
                  <a:pt x="16" y="0"/>
                </a:cubicBezTo>
                <a:cubicBezTo>
                  <a:pt x="12" y="0"/>
                  <a:pt x="8" y="1"/>
                  <a:pt x="5" y="4"/>
                </a:cubicBezTo>
                <a:cubicBezTo>
                  <a:pt x="2" y="8"/>
                  <a:pt x="0" y="11"/>
                  <a:pt x="0" y="16"/>
                </a:cubicBezTo>
                <a:cubicBezTo>
                  <a:pt x="0" y="137"/>
                  <a:pt x="0" y="137"/>
                  <a:pt x="0" y="137"/>
                </a:cubicBezTo>
                <a:cubicBezTo>
                  <a:pt x="0" y="142"/>
                  <a:pt x="2" y="145"/>
                  <a:pt x="5" y="149"/>
                </a:cubicBezTo>
                <a:cubicBezTo>
                  <a:pt x="8" y="152"/>
                  <a:pt x="12" y="153"/>
                  <a:pt x="16" y="153"/>
                </a:cubicBezTo>
                <a:cubicBezTo>
                  <a:pt x="176" y="153"/>
                  <a:pt x="176" y="153"/>
                  <a:pt x="176" y="153"/>
                </a:cubicBezTo>
                <a:cubicBezTo>
                  <a:pt x="180" y="153"/>
                  <a:pt x="184" y="152"/>
                  <a:pt x="187" y="149"/>
                </a:cubicBezTo>
                <a:cubicBezTo>
                  <a:pt x="190" y="145"/>
                  <a:pt x="192" y="142"/>
                  <a:pt x="192" y="137"/>
                </a:cubicBezTo>
                <a:cubicBezTo>
                  <a:pt x="192" y="16"/>
                  <a:pt x="192" y="16"/>
                  <a:pt x="192" y="16"/>
                </a:cubicBezTo>
                <a:cubicBezTo>
                  <a:pt x="192" y="11"/>
                  <a:pt x="190" y="8"/>
                  <a:pt x="187" y="4"/>
                </a:cubicBezTo>
                <a:close/>
                <a:moveTo>
                  <a:pt x="179" y="137"/>
                </a:moveTo>
                <a:cubicBezTo>
                  <a:pt x="179" y="138"/>
                  <a:pt x="179" y="139"/>
                  <a:pt x="178" y="140"/>
                </a:cubicBezTo>
                <a:cubicBezTo>
                  <a:pt x="178" y="140"/>
                  <a:pt x="177" y="140"/>
                  <a:pt x="176" y="140"/>
                </a:cubicBezTo>
                <a:cubicBezTo>
                  <a:pt x="16" y="140"/>
                  <a:pt x="16" y="140"/>
                  <a:pt x="16" y="140"/>
                </a:cubicBezTo>
                <a:cubicBezTo>
                  <a:pt x="15" y="140"/>
                  <a:pt x="14" y="140"/>
                  <a:pt x="14" y="140"/>
                </a:cubicBezTo>
                <a:cubicBezTo>
                  <a:pt x="13" y="139"/>
                  <a:pt x="13" y="138"/>
                  <a:pt x="13" y="137"/>
                </a:cubicBezTo>
                <a:cubicBezTo>
                  <a:pt x="13" y="16"/>
                  <a:pt x="13" y="16"/>
                  <a:pt x="13" y="16"/>
                </a:cubicBezTo>
                <a:cubicBezTo>
                  <a:pt x="13" y="15"/>
                  <a:pt x="13" y="14"/>
                  <a:pt x="14" y="13"/>
                </a:cubicBezTo>
                <a:cubicBezTo>
                  <a:pt x="14" y="13"/>
                  <a:pt x="15" y="13"/>
                  <a:pt x="16" y="13"/>
                </a:cubicBezTo>
                <a:cubicBezTo>
                  <a:pt x="176" y="13"/>
                  <a:pt x="176" y="13"/>
                  <a:pt x="176" y="13"/>
                </a:cubicBezTo>
                <a:cubicBezTo>
                  <a:pt x="177" y="13"/>
                  <a:pt x="178" y="13"/>
                  <a:pt x="178" y="13"/>
                </a:cubicBezTo>
                <a:cubicBezTo>
                  <a:pt x="179" y="14"/>
                  <a:pt x="179" y="15"/>
                  <a:pt x="179" y="16"/>
                </a:cubicBezTo>
                <a:lnTo>
                  <a:pt x="179" y="137"/>
                </a:lnTo>
                <a:close/>
                <a:moveTo>
                  <a:pt x="179" y="137"/>
                </a:moveTo>
                <a:cubicBezTo>
                  <a:pt x="179" y="137"/>
                  <a:pt x="179" y="137"/>
                  <a:pt x="179" y="13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78" name="Rectangle 421"/>
          <p:cNvSpPr>
            <a:spLocks noChangeArrowheads="1"/>
          </p:cNvSpPr>
          <p:nvPr/>
        </p:nvSpPr>
        <p:spPr bwMode="auto">
          <a:xfrm>
            <a:off x="2128839" y="2033588"/>
            <a:ext cx="23813" cy="3810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79" name="Rectangle 422"/>
          <p:cNvSpPr>
            <a:spLocks noChangeArrowheads="1"/>
          </p:cNvSpPr>
          <p:nvPr/>
        </p:nvSpPr>
        <p:spPr bwMode="auto">
          <a:xfrm>
            <a:off x="2165350" y="1982789"/>
            <a:ext cx="25400" cy="8890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80" name="Rectangle 423"/>
          <p:cNvSpPr>
            <a:spLocks noChangeArrowheads="1"/>
          </p:cNvSpPr>
          <p:nvPr/>
        </p:nvSpPr>
        <p:spPr bwMode="auto">
          <a:xfrm>
            <a:off x="2203450" y="2009777"/>
            <a:ext cx="25400" cy="6191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81" name="Rectangle 424"/>
          <p:cNvSpPr>
            <a:spLocks noChangeArrowheads="1"/>
          </p:cNvSpPr>
          <p:nvPr/>
        </p:nvSpPr>
        <p:spPr bwMode="auto">
          <a:xfrm>
            <a:off x="2241551" y="1970089"/>
            <a:ext cx="23813" cy="10160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82" name="Freeform 425"/>
          <p:cNvSpPr>
            <a:spLocks noEditPoints="1"/>
          </p:cNvSpPr>
          <p:nvPr/>
        </p:nvSpPr>
        <p:spPr bwMode="auto">
          <a:xfrm>
            <a:off x="2659063" y="1944688"/>
            <a:ext cx="190500" cy="196850"/>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665" name="Group 5664"/>
          <p:cNvGrpSpPr/>
          <p:nvPr/>
        </p:nvGrpSpPr>
        <p:grpSpPr>
          <a:xfrm>
            <a:off x="5783264" y="1943102"/>
            <a:ext cx="225425" cy="200025"/>
            <a:chOff x="5783263" y="1943101"/>
            <a:chExt cx="225425" cy="200025"/>
          </a:xfrm>
          <a:solidFill>
            <a:schemeClr val="tx1">
              <a:lumMod val="75000"/>
              <a:lumOff val="25000"/>
            </a:schemeClr>
          </a:solidFill>
        </p:grpSpPr>
        <p:sp>
          <p:nvSpPr>
            <p:cNvPr id="5283"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84"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285" name="Freeform 428"/>
          <p:cNvSpPr>
            <a:spLocks noEditPoints="1"/>
          </p:cNvSpPr>
          <p:nvPr/>
        </p:nvSpPr>
        <p:spPr bwMode="auto">
          <a:xfrm>
            <a:off x="4900614" y="1941513"/>
            <a:ext cx="250825" cy="184150"/>
          </a:xfrm>
          <a:custGeom>
            <a:avLst/>
            <a:gdLst>
              <a:gd name="T0" fmla="*/ 243 w 254"/>
              <a:gd name="T1" fmla="*/ 104 h 187"/>
              <a:gd name="T2" fmla="*/ 215 w 254"/>
              <a:gd name="T3" fmla="*/ 86 h 187"/>
              <a:gd name="T4" fmla="*/ 220 w 254"/>
              <a:gd name="T5" fmla="*/ 68 h 187"/>
              <a:gd name="T6" fmla="*/ 210 w 254"/>
              <a:gd name="T7" fmla="*/ 44 h 187"/>
              <a:gd name="T8" fmla="*/ 186 w 254"/>
              <a:gd name="T9" fmla="*/ 34 h 187"/>
              <a:gd name="T10" fmla="*/ 164 w 254"/>
              <a:gd name="T11" fmla="*/ 42 h 187"/>
              <a:gd name="T12" fmla="*/ 139 w 254"/>
              <a:gd name="T13" fmla="*/ 12 h 187"/>
              <a:gd name="T14" fmla="*/ 101 w 254"/>
              <a:gd name="T15" fmla="*/ 0 h 187"/>
              <a:gd name="T16" fmla="*/ 53 w 254"/>
              <a:gd name="T17" fmla="*/ 20 h 187"/>
              <a:gd name="T18" fmla="*/ 34 w 254"/>
              <a:gd name="T19" fmla="*/ 68 h 187"/>
              <a:gd name="T20" fmla="*/ 34 w 254"/>
              <a:gd name="T21" fmla="*/ 74 h 187"/>
              <a:gd name="T22" fmla="*/ 9 w 254"/>
              <a:gd name="T23" fmla="*/ 95 h 187"/>
              <a:gd name="T24" fmla="*/ 0 w 254"/>
              <a:gd name="T25" fmla="*/ 127 h 187"/>
              <a:gd name="T26" fmla="*/ 17 w 254"/>
              <a:gd name="T27" fmla="*/ 169 h 187"/>
              <a:gd name="T28" fmla="*/ 59 w 254"/>
              <a:gd name="T29" fmla="*/ 187 h 187"/>
              <a:gd name="T30" fmla="*/ 203 w 254"/>
              <a:gd name="T31" fmla="*/ 187 h 187"/>
              <a:gd name="T32" fmla="*/ 239 w 254"/>
              <a:gd name="T33" fmla="*/ 172 h 187"/>
              <a:gd name="T34" fmla="*/ 254 w 254"/>
              <a:gd name="T35" fmla="*/ 136 h 187"/>
              <a:gd name="T36" fmla="*/ 243 w 254"/>
              <a:gd name="T37" fmla="*/ 104 h 187"/>
              <a:gd name="T38" fmla="*/ 243 w 254"/>
              <a:gd name="T39" fmla="*/ 104 h 187"/>
              <a:gd name="T40" fmla="*/ 243 w 254"/>
              <a:gd name="T41"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4" h="187">
                <a:moveTo>
                  <a:pt x="243" y="104"/>
                </a:moveTo>
                <a:cubicBezTo>
                  <a:pt x="235" y="95"/>
                  <a:pt x="226" y="89"/>
                  <a:pt x="215" y="86"/>
                </a:cubicBezTo>
                <a:cubicBezTo>
                  <a:pt x="218" y="81"/>
                  <a:pt x="220" y="75"/>
                  <a:pt x="220" y="68"/>
                </a:cubicBezTo>
                <a:cubicBezTo>
                  <a:pt x="220" y="59"/>
                  <a:pt x="217" y="51"/>
                  <a:pt x="210" y="44"/>
                </a:cubicBezTo>
                <a:cubicBezTo>
                  <a:pt x="203" y="38"/>
                  <a:pt x="195" y="34"/>
                  <a:pt x="186" y="34"/>
                </a:cubicBezTo>
                <a:cubicBezTo>
                  <a:pt x="178" y="34"/>
                  <a:pt x="170" y="37"/>
                  <a:pt x="164" y="42"/>
                </a:cubicBezTo>
                <a:cubicBezTo>
                  <a:pt x="159" y="30"/>
                  <a:pt x="151" y="20"/>
                  <a:pt x="139" y="12"/>
                </a:cubicBezTo>
                <a:cubicBezTo>
                  <a:pt x="128" y="4"/>
                  <a:pt x="115" y="0"/>
                  <a:pt x="101" y="0"/>
                </a:cubicBezTo>
                <a:cubicBezTo>
                  <a:pt x="83" y="0"/>
                  <a:pt x="67" y="7"/>
                  <a:pt x="53" y="20"/>
                </a:cubicBezTo>
                <a:cubicBezTo>
                  <a:pt x="40" y="33"/>
                  <a:pt x="34" y="49"/>
                  <a:pt x="34" y="68"/>
                </a:cubicBezTo>
                <a:cubicBezTo>
                  <a:pt x="34" y="69"/>
                  <a:pt x="34" y="71"/>
                  <a:pt x="34" y="74"/>
                </a:cubicBezTo>
                <a:cubicBezTo>
                  <a:pt x="24" y="79"/>
                  <a:pt x="15" y="86"/>
                  <a:pt x="9" y="95"/>
                </a:cubicBezTo>
                <a:cubicBezTo>
                  <a:pt x="3" y="105"/>
                  <a:pt x="0" y="116"/>
                  <a:pt x="0" y="127"/>
                </a:cubicBezTo>
                <a:cubicBezTo>
                  <a:pt x="0" y="144"/>
                  <a:pt x="5" y="158"/>
                  <a:pt x="17" y="169"/>
                </a:cubicBezTo>
                <a:cubicBezTo>
                  <a:pt x="29" y="181"/>
                  <a:pt x="43" y="187"/>
                  <a:pt x="59" y="187"/>
                </a:cubicBezTo>
                <a:cubicBezTo>
                  <a:pt x="203" y="187"/>
                  <a:pt x="203" y="187"/>
                  <a:pt x="203" y="187"/>
                </a:cubicBezTo>
                <a:cubicBezTo>
                  <a:pt x="217" y="187"/>
                  <a:pt x="229" y="182"/>
                  <a:pt x="239" y="172"/>
                </a:cubicBezTo>
                <a:cubicBezTo>
                  <a:pt x="249" y="162"/>
                  <a:pt x="254" y="150"/>
                  <a:pt x="254" y="136"/>
                </a:cubicBezTo>
                <a:cubicBezTo>
                  <a:pt x="254" y="124"/>
                  <a:pt x="250" y="113"/>
                  <a:pt x="243" y="104"/>
                </a:cubicBezTo>
                <a:close/>
                <a:moveTo>
                  <a:pt x="243" y="104"/>
                </a:moveTo>
                <a:cubicBezTo>
                  <a:pt x="243" y="104"/>
                  <a:pt x="243" y="104"/>
                  <a:pt x="243" y="10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73" name="Group 5872"/>
          <p:cNvGrpSpPr/>
          <p:nvPr/>
        </p:nvGrpSpPr>
        <p:grpSpPr>
          <a:xfrm>
            <a:off x="5508625" y="2792414"/>
            <a:ext cx="231776" cy="182563"/>
            <a:chOff x="5508625" y="2792413"/>
            <a:chExt cx="231776" cy="182563"/>
          </a:xfrm>
          <a:solidFill>
            <a:schemeClr val="tx1">
              <a:lumMod val="75000"/>
              <a:lumOff val="25000"/>
            </a:schemeClr>
          </a:solidFill>
        </p:grpSpPr>
        <p:sp>
          <p:nvSpPr>
            <p:cNvPr id="5286"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87"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88"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289" name="Freeform 432"/>
          <p:cNvSpPr>
            <a:spLocks noEditPoints="1"/>
          </p:cNvSpPr>
          <p:nvPr/>
        </p:nvSpPr>
        <p:spPr bwMode="auto">
          <a:xfrm>
            <a:off x="6362700" y="1944688"/>
            <a:ext cx="69850" cy="198438"/>
          </a:xfrm>
          <a:custGeom>
            <a:avLst/>
            <a:gdLst>
              <a:gd name="T0" fmla="*/ 65 w 72"/>
              <a:gd name="T1" fmla="*/ 0 h 203"/>
              <a:gd name="T2" fmla="*/ 60 w 72"/>
              <a:gd name="T3" fmla="*/ 2 h 203"/>
              <a:gd name="T4" fmla="*/ 58 w 72"/>
              <a:gd name="T5" fmla="*/ 7 h 203"/>
              <a:gd name="T6" fmla="*/ 58 w 72"/>
              <a:gd name="T7" fmla="*/ 54 h 203"/>
              <a:gd name="T8" fmla="*/ 56 w 72"/>
              <a:gd name="T9" fmla="*/ 59 h 203"/>
              <a:gd name="T10" fmla="*/ 51 w 72"/>
              <a:gd name="T11" fmla="*/ 61 h 203"/>
              <a:gd name="T12" fmla="*/ 46 w 72"/>
              <a:gd name="T13" fmla="*/ 59 h 203"/>
              <a:gd name="T14" fmla="*/ 43 w 72"/>
              <a:gd name="T15" fmla="*/ 54 h 203"/>
              <a:gd name="T16" fmla="*/ 43 w 72"/>
              <a:gd name="T17" fmla="*/ 7 h 203"/>
              <a:gd name="T18" fmla="*/ 41 w 72"/>
              <a:gd name="T19" fmla="*/ 2 h 203"/>
              <a:gd name="T20" fmla="*/ 36 w 72"/>
              <a:gd name="T21" fmla="*/ 0 h 203"/>
              <a:gd name="T22" fmla="*/ 31 w 72"/>
              <a:gd name="T23" fmla="*/ 2 h 203"/>
              <a:gd name="T24" fmla="*/ 29 w 72"/>
              <a:gd name="T25" fmla="*/ 7 h 203"/>
              <a:gd name="T26" fmla="*/ 29 w 72"/>
              <a:gd name="T27" fmla="*/ 54 h 203"/>
              <a:gd name="T28" fmla="*/ 27 w 72"/>
              <a:gd name="T29" fmla="*/ 59 h 203"/>
              <a:gd name="T30" fmla="*/ 22 w 72"/>
              <a:gd name="T31" fmla="*/ 61 h 203"/>
              <a:gd name="T32" fmla="*/ 16 w 72"/>
              <a:gd name="T33" fmla="*/ 59 h 203"/>
              <a:gd name="T34" fmla="*/ 14 w 72"/>
              <a:gd name="T35" fmla="*/ 54 h 203"/>
              <a:gd name="T36" fmla="*/ 14 w 72"/>
              <a:gd name="T37" fmla="*/ 7 h 203"/>
              <a:gd name="T38" fmla="*/ 12 w 72"/>
              <a:gd name="T39" fmla="*/ 2 h 203"/>
              <a:gd name="T40" fmla="*/ 7 w 72"/>
              <a:gd name="T41" fmla="*/ 0 h 203"/>
              <a:gd name="T42" fmla="*/ 2 w 72"/>
              <a:gd name="T43" fmla="*/ 2 h 203"/>
              <a:gd name="T44" fmla="*/ 0 w 72"/>
              <a:gd name="T45" fmla="*/ 7 h 203"/>
              <a:gd name="T46" fmla="*/ 0 w 72"/>
              <a:gd name="T47" fmla="*/ 79 h 203"/>
              <a:gd name="T48" fmla="*/ 4 w 72"/>
              <a:gd name="T49" fmla="*/ 92 h 203"/>
              <a:gd name="T50" fmla="*/ 14 w 72"/>
              <a:gd name="T51" fmla="*/ 100 h 203"/>
              <a:gd name="T52" fmla="*/ 14 w 72"/>
              <a:gd name="T53" fmla="*/ 188 h 203"/>
              <a:gd name="T54" fmla="*/ 19 w 72"/>
              <a:gd name="T55" fmla="*/ 198 h 203"/>
              <a:gd name="T56" fmla="*/ 29 w 72"/>
              <a:gd name="T57" fmla="*/ 203 h 203"/>
              <a:gd name="T58" fmla="*/ 43 w 72"/>
              <a:gd name="T59" fmla="*/ 203 h 203"/>
              <a:gd name="T60" fmla="*/ 54 w 72"/>
              <a:gd name="T61" fmla="*/ 198 h 203"/>
              <a:gd name="T62" fmla="*/ 58 w 72"/>
              <a:gd name="T63" fmla="*/ 188 h 203"/>
              <a:gd name="T64" fmla="*/ 58 w 72"/>
              <a:gd name="T65" fmla="*/ 100 h 203"/>
              <a:gd name="T66" fmla="*/ 68 w 72"/>
              <a:gd name="T67" fmla="*/ 92 h 203"/>
              <a:gd name="T68" fmla="*/ 72 w 72"/>
              <a:gd name="T69" fmla="*/ 79 h 203"/>
              <a:gd name="T70" fmla="*/ 72 w 72"/>
              <a:gd name="T71" fmla="*/ 7 h 203"/>
              <a:gd name="T72" fmla="*/ 70 w 72"/>
              <a:gd name="T73" fmla="*/ 2 h 203"/>
              <a:gd name="T74" fmla="*/ 65 w 72"/>
              <a:gd name="T75" fmla="*/ 0 h 203"/>
              <a:gd name="T76" fmla="*/ 65 w 72"/>
              <a:gd name="T77" fmla="*/ 0 h 203"/>
              <a:gd name="T78" fmla="*/ 65 w 72"/>
              <a:gd name="T7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203">
                <a:moveTo>
                  <a:pt x="65" y="0"/>
                </a:moveTo>
                <a:cubicBezTo>
                  <a:pt x="63" y="0"/>
                  <a:pt x="61" y="0"/>
                  <a:pt x="60" y="2"/>
                </a:cubicBezTo>
                <a:cubicBezTo>
                  <a:pt x="59" y="3"/>
                  <a:pt x="58" y="5"/>
                  <a:pt x="58" y="7"/>
                </a:cubicBezTo>
                <a:cubicBezTo>
                  <a:pt x="58" y="54"/>
                  <a:pt x="58" y="54"/>
                  <a:pt x="58" y="54"/>
                </a:cubicBezTo>
                <a:cubicBezTo>
                  <a:pt x="58" y="56"/>
                  <a:pt x="57" y="58"/>
                  <a:pt x="56" y="59"/>
                </a:cubicBezTo>
                <a:cubicBezTo>
                  <a:pt x="54" y="61"/>
                  <a:pt x="53" y="61"/>
                  <a:pt x="51" y="61"/>
                </a:cubicBezTo>
                <a:cubicBezTo>
                  <a:pt x="49" y="61"/>
                  <a:pt x="47" y="61"/>
                  <a:pt x="46" y="59"/>
                </a:cubicBezTo>
                <a:cubicBezTo>
                  <a:pt x="44" y="58"/>
                  <a:pt x="43" y="56"/>
                  <a:pt x="43" y="54"/>
                </a:cubicBezTo>
                <a:cubicBezTo>
                  <a:pt x="43" y="7"/>
                  <a:pt x="43" y="7"/>
                  <a:pt x="43" y="7"/>
                </a:cubicBezTo>
                <a:cubicBezTo>
                  <a:pt x="43" y="5"/>
                  <a:pt x="43" y="3"/>
                  <a:pt x="41" y="2"/>
                </a:cubicBezTo>
                <a:cubicBezTo>
                  <a:pt x="40" y="0"/>
                  <a:pt x="38" y="0"/>
                  <a:pt x="36" y="0"/>
                </a:cubicBezTo>
                <a:cubicBezTo>
                  <a:pt x="34" y="0"/>
                  <a:pt x="32" y="0"/>
                  <a:pt x="31" y="2"/>
                </a:cubicBezTo>
                <a:cubicBezTo>
                  <a:pt x="30" y="3"/>
                  <a:pt x="29" y="5"/>
                  <a:pt x="29" y="7"/>
                </a:cubicBezTo>
                <a:cubicBezTo>
                  <a:pt x="29" y="54"/>
                  <a:pt x="29" y="54"/>
                  <a:pt x="29" y="54"/>
                </a:cubicBezTo>
                <a:cubicBezTo>
                  <a:pt x="29" y="56"/>
                  <a:pt x="28" y="58"/>
                  <a:pt x="27" y="59"/>
                </a:cubicBezTo>
                <a:cubicBezTo>
                  <a:pt x="25" y="61"/>
                  <a:pt x="24" y="61"/>
                  <a:pt x="22" y="61"/>
                </a:cubicBezTo>
                <a:cubicBezTo>
                  <a:pt x="20" y="61"/>
                  <a:pt x="18" y="61"/>
                  <a:pt x="16" y="59"/>
                </a:cubicBezTo>
                <a:cubicBezTo>
                  <a:pt x="15" y="58"/>
                  <a:pt x="14" y="56"/>
                  <a:pt x="14" y="54"/>
                </a:cubicBezTo>
                <a:cubicBezTo>
                  <a:pt x="14" y="7"/>
                  <a:pt x="14" y="7"/>
                  <a:pt x="14" y="7"/>
                </a:cubicBezTo>
                <a:cubicBezTo>
                  <a:pt x="14" y="5"/>
                  <a:pt x="14" y="3"/>
                  <a:pt x="12" y="2"/>
                </a:cubicBezTo>
                <a:cubicBezTo>
                  <a:pt x="11" y="0"/>
                  <a:pt x="9" y="0"/>
                  <a:pt x="7" y="0"/>
                </a:cubicBezTo>
                <a:cubicBezTo>
                  <a:pt x="5" y="0"/>
                  <a:pt x="3" y="0"/>
                  <a:pt x="2" y="2"/>
                </a:cubicBezTo>
                <a:cubicBezTo>
                  <a:pt x="1" y="3"/>
                  <a:pt x="0" y="5"/>
                  <a:pt x="0" y="7"/>
                </a:cubicBezTo>
                <a:cubicBezTo>
                  <a:pt x="0" y="79"/>
                  <a:pt x="0" y="79"/>
                  <a:pt x="0" y="79"/>
                </a:cubicBezTo>
                <a:cubicBezTo>
                  <a:pt x="0" y="84"/>
                  <a:pt x="1" y="88"/>
                  <a:pt x="4" y="92"/>
                </a:cubicBezTo>
                <a:cubicBezTo>
                  <a:pt x="7" y="96"/>
                  <a:pt x="10" y="98"/>
                  <a:pt x="14" y="100"/>
                </a:cubicBezTo>
                <a:cubicBezTo>
                  <a:pt x="14" y="188"/>
                  <a:pt x="14" y="188"/>
                  <a:pt x="14" y="188"/>
                </a:cubicBezTo>
                <a:cubicBezTo>
                  <a:pt x="14" y="192"/>
                  <a:pt x="16" y="196"/>
                  <a:pt x="19" y="198"/>
                </a:cubicBezTo>
                <a:cubicBezTo>
                  <a:pt x="22" y="201"/>
                  <a:pt x="25" y="203"/>
                  <a:pt x="29" y="203"/>
                </a:cubicBezTo>
                <a:cubicBezTo>
                  <a:pt x="43" y="203"/>
                  <a:pt x="43" y="203"/>
                  <a:pt x="43" y="203"/>
                </a:cubicBezTo>
                <a:cubicBezTo>
                  <a:pt x="47" y="203"/>
                  <a:pt x="51" y="201"/>
                  <a:pt x="54" y="198"/>
                </a:cubicBezTo>
                <a:cubicBezTo>
                  <a:pt x="56" y="196"/>
                  <a:pt x="58" y="192"/>
                  <a:pt x="58" y="188"/>
                </a:cubicBezTo>
                <a:cubicBezTo>
                  <a:pt x="58" y="100"/>
                  <a:pt x="58" y="100"/>
                  <a:pt x="58" y="100"/>
                </a:cubicBezTo>
                <a:cubicBezTo>
                  <a:pt x="62" y="98"/>
                  <a:pt x="66" y="96"/>
                  <a:pt x="68" y="92"/>
                </a:cubicBezTo>
                <a:cubicBezTo>
                  <a:pt x="71" y="88"/>
                  <a:pt x="72" y="84"/>
                  <a:pt x="72" y="79"/>
                </a:cubicBezTo>
                <a:cubicBezTo>
                  <a:pt x="72" y="7"/>
                  <a:pt x="72" y="7"/>
                  <a:pt x="72" y="7"/>
                </a:cubicBezTo>
                <a:cubicBezTo>
                  <a:pt x="72" y="5"/>
                  <a:pt x="72" y="3"/>
                  <a:pt x="70" y="2"/>
                </a:cubicBezTo>
                <a:cubicBezTo>
                  <a:pt x="69" y="0"/>
                  <a:pt x="67" y="0"/>
                  <a:pt x="65" y="0"/>
                </a:cubicBezTo>
                <a:close/>
                <a:moveTo>
                  <a:pt x="65" y="0"/>
                </a:moveTo>
                <a:cubicBezTo>
                  <a:pt x="65" y="0"/>
                  <a:pt x="65" y="0"/>
                  <a:pt x="6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90" name="Freeform 433"/>
          <p:cNvSpPr>
            <a:spLocks noEditPoints="1"/>
          </p:cNvSpPr>
          <p:nvPr/>
        </p:nvSpPr>
        <p:spPr bwMode="auto">
          <a:xfrm>
            <a:off x="6448426" y="1944688"/>
            <a:ext cx="71438" cy="198438"/>
          </a:xfrm>
          <a:custGeom>
            <a:avLst/>
            <a:gdLst>
              <a:gd name="T0" fmla="*/ 70 w 73"/>
              <a:gd name="T1" fmla="*/ 2 h 203"/>
              <a:gd name="T2" fmla="*/ 65 w 73"/>
              <a:gd name="T3" fmla="*/ 0 h 203"/>
              <a:gd name="T4" fmla="*/ 36 w 73"/>
              <a:gd name="T5" fmla="*/ 0 h 203"/>
              <a:gd name="T6" fmla="*/ 11 w 73"/>
              <a:gd name="T7" fmla="*/ 10 h 203"/>
              <a:gd name="T8" fmla="*/ 0 w 73"/>
              <a:gd name="T9" fmla="*/ 36 h 203"/>
              <a:gd name="T10" fmla="*/ 0 w 73"/>
              <a:gd name="T11" fmla="*/ 127 h 203"/>
              <a:gd name="T12" fmla="*/ 1 w 73"/>
              <a:gd name="T13" fmla="*/ 129 h 203"/>
              <a:gd name="T14" fmla="*/ 4 w 73"/>
              <a:gd name="T15" fmla="*/ 130 h 203"/>
              <a:gd name="T16" fmla="*/ 29 w 73"/>
              <a:gd name="T17" fmla="*/ 130 h 203"/>
              <a:gd name="T18" fmla="*/ 29 w 73"/>
              <a:gd name="T19" fmla="*/ 188 h 203"/>
              <a:gd name="T20" fmla="*/ 33 w 73"/>
              <a:gd name="T21" fmla="*/ 198 h 203"/>
              <a:gd name="T22" fmla="*/ 43 w 73"/>
              <a:gd name="T23" fmla="*/ 203 h 203"/>
              <a:gd name="T24" fmla="*/ 58 w 73"/>
              <a:gd name="T25" fmla="*/ 203 h 203"/>
              <a:gd name="T26" fmla="*/ 68 w 73"/>
              <a:gd name="T27" fmla="*/ 198 h 203"/>
              <a:gd name="T28" fmla="*/ 73 w 73"/>
              <a:gd name="T29" fmla="*/ 188 h 203"/>
              <a:gd name="T30" fmla="*/ 73 w 73"/>
              <a:gd name="T31" fmla="*/ 7 h 203"/>
              <a:gd name="T32" fmla="*/ 70 w 73"/>
              <a:gd name="T33" fmla="*/ 2 h 203"/>
              <a:gd name="T34" fmla="*/ 70 w 73"/>
              <a:gd name="T35" fmla="*/ 2 h 203"/>
              <a:gd name="T36" fmla="*/ 70 w 73"/>
              <a:gd name="T37" fmla="*/ 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03">
                <a:moveTo>
                  <a:pt x="70" y="2"/>
                </a:moveTo>
                <a:cubicBezTo>
                  <a:pt x="69" y="0"/>
                  <a:pt x="67" y="0"/>
                  <a:pt x="65" y="0"/>
                </a:cubicBezTo>
                <a:cubicBezTo>
                  <a:pt x="36" y="0"/>
                  <a:pt x="36" y="0"/>
                  <a:pt x="36" y="0"/>
                </a:cubicBezTo>
                <a:cubicBezTo>
                  <a:pt x="26" y="0"/>
                  <a:pt x="18" y="3"/>
                  <a:pt x="11" y="10"/>
                </a:cubicBezTo>
                <a:cubicBezTo>
                  <a:pt x="3" y="17"/>
                  <a:pt x="0" y="26"/>
                  <a:pt x="0" y="36"/>
                </a:cubicBezTo>
                <a:cubicBezTo>
                  <a:pt x="0" y="127"/>
                  <a:pt x="0" y="127"/>
                  <a:pt x="0" y="127"/>
                </a:cubicBezTo>
                <a:cubicBezTo>
                  <a:pt x="0" y="128"/>
                  <a:pt x="0" y="128"/>
                  <a:pt x="1" y="129"/>
                </a:cubicBezTo>
                <a:cubicBezTo>
                  <a:pt x="2" y="130"/>
                  <a:pt x="3" y="130"/>
                  <a:pt x="4" y="130"/>
                </a:cubicBezTo>
                <a:cubicBezTo>
                  <a:pt x="29" y="130"/>
                  <a:pt x="29" y="130"/>
                  <a:pt x="29" y="130"/>
                </a:cubicBezTo>
                <a:cubicBezTo>
                  <a:pt x="29" y="188"/>
                  <a:pt x="29" y="188"/>
                  <a:pt x="29" y="188"/>
                </a:cubicBezTo>
                <a:cubicBezTo>
                  <a:pt x="29" y="192"/>
                  <a:pt x="30" y="196"/>
                  <a:pt x="33" y="198"/>
                </a:cubicBezTo>
                <a:cubicBezTo>
                  <a:pt x="36" y="201"/>
                  <a:pt x="40" y="203"/>
                  <a:pt x="43" y="203"/>
                </a:cubicBezTo>
                <a:cubicBezTo>
                  <a:pt x="58" y="203"/>
                  <a:pt x="58" y="203"/>
                  <a:pt x="58" y="203"/>
                </a:cubicBezTo>
                <a:cubicBezTo>
                  <a:pt x="62" y="203"/>
                  <a:pt x="65" y="201"/>
                  <a:pt x="68" y="198"/>
                </a:cubicBezTo>
                <a:cubicBezTo>
                  <a:pt x="71" y="196"/>
                  <a:pt x="73" y="192"/>
                  <a:pt x="73" y="188"/>
                </a:cubicBezTo>
                <a:cubicBezTo>
                  <a:pt x="73" y="7"/>
                  <a:pt x="73" y="7"/>
                  <a:pt x="73" y="7"/>
                </a:cubicBezTo>
                <a:cubicBezTo>
                  <a:pt x="73" y="5"/>
                  <a:pt x="72" y="3"/>
                  <a:pt x="70" y="2"/>
                </a:cubicBezTo>
                <a:close/>
                <a:moveTo>
                  <a:pt x="70" y="2"/>
                </a:moveTo>
                <a:cubicBezTo>
                  <a:pt x="70" y="2"/>
                  <a:pt x="70" y="2"/>
                  <a:pt x="70"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91" name="Freeform 434"/>
          <p:cNvSpPr>
            <a:spLocks noEditPoints="1"/>
          </p:cNvSpPr>
          <p:nvPr/>
        </p:nvSpPr>
        <p:spPr bwMode="auto">
          <a:xfrm>
            <a:off x="7215189" y="2782888"/>
            <a:ext cx="158750" cy="160338"/>
          </a:xfrm>
          <a:custGeom>
            <a:avLst/>
            <a:gdLst>
              <a:gd name="T0" fmla="*/ 151 w 162"/>
              <a:gd name="T1" fmla="*/ 59 h 163"/>
              <a:gd name="T2" fmla="*/ 156 w 162"/>
              <a:gd name="T3" fmla="*/ 61 h 163"/>
              <a:gd name="T4" fmla="*/ 158 w 162"/>
              <a:gd name="T5" fmla="*/ 61 h 163"/>
              <a:gd name="T6" fmla="*/ 162 w 162"/>
              <a:gd name="T7" fmla="*/ 54 h 163"/>
              <a:gd name="T8" fmla="*/ 162 w 162"/>
              <a:gd name="T9" fmla="*/ 7 h 163"/>
              <a:gd name="T10" fmla="*/ 160 w 162"/>
              <a:gd name="T11" fmla="*/ 2 h 163"/>
              <a:gd name="T12" fmla="*/ 156 w 162"/>
              <a:gd name="T13" fmla="*/ 0 h 163"/>
              <a:gd name="T14" fmla="*/ 108 w 162"/>
              <a:gd name="T15" fmla="*/ 0 h 163"/>
              <a:gd name="T16" fmla="*/ 102 w 162"/>
              <a:gd name="T17" fmla="*/ 5 h 163"/>
              <a:gd name="T18" fmla="*/ 104 w 162"/>
              <a:gd name="T19" fmla="*/ 12 h 163"/>
              <a:gd name="T20" fmla="*/ 119 w 162"/>
              <a:gd name="T21" fmla="*/ 27 h 163"/>
              <a:gd name="T22" fmla="*/ 81 w 162"/>
              <a:gd name="T23" fmla="*/ 65 h 163"/>
              <a:gd name="T24" fmla="*/ 44 w 162"/>
              <a:gd name="T25" fmla="*/ 27 h 163"/>
              <a:gd name="T26" fmla="*/ 59 w 162"/>
              <a:gd name="T27" fmla="*/ 12 h 163"/>
              <a:gd name="T28" fmla="*/ 60 w 162"/>
              <a:gd name="T29" fmla="*/ 5 h 163"/>
              <a:gd name="T30" fmla="*/ 54 w 162"/>
              <a:gd name="T31" fmla="*/ 0 h 163"/>
              <a:gd name="T32" fmla="*/ 7 w 162"/>
              <a:gd name="T33" fmla="*/ 0 h 163"/>
              <a:gd name="T34" fmla="*/ 2 w 162"/>
              <a:gd name="T35" fmla="*/ 2 h 163"/>
              <a:gd name="T36" fmla="*/ 0 w 162"/>
              <a:gd name="T37" fmla="*/ 7 h 163"/>
              <a:gd name="T38" fmla="*/ 0 w 162"/>
              <a:gd name="T39" fmla="*/ 54 h 163"/>
              <a:gd name="T40" fmla="*/ 4 w 162"/>
              <a:gd name="T41" fmla="*/ 61 h 163"/>
              <a:gd name="T42" fmla="*/ 7 w 162"/>
              <a:gd name="T43" fmla="*/ 61 h 163"/>
              <a:gd name="T44" fmla="*/ 12 w 162"/>
              <a:gd name="T45" fmla="*/ 59 h 163"/>
              <a:gd name="T46" fmla="*/ 27 w 162"/>
              <a:gd name="T47" fmla="*/ 44 h 163"/>
              <a:gd name="T48" fmla="*/ 64 w 162"/>
              <a:gd name="T49" fmla="*/ 81 h 163"/>
              <a:gd name="T50" fmla="*/ 27 w 162"/>
              <a:gd name="T51" fmla="*/ 119 h 163"/>
              <a:gd name="T52" fmla="*/ 12 w 162"/>
              <a:gd name="T53" fmla="*/ 104 h 163"/>
              <a:gd name="T54" fmla="*/ 4 w 162"/>
              <a:gd name="T55" fmla="*/ 102 h 163"/>
              <a:gd name="T56" fmla="*/ 0 w 162"/>
              <a:gd name="T57" fmla="*/ 109 h 163"/>
              <a:gd name="T58" fmla="*/ 0 w 162"/>
              <a:gd name="T59" fmla="*/ 156 h 163"/>
              <a:gd name="T60" fmla="*/ 2 w 162"/>
              <a:gd name="T61" fmla="*/ 161 h 163"/>
              <a:gd name="T62" fmla="*/ 7 w 162"/>
              <a:gd name="T63" fmla="*/ 163 h 163"/>
              <a:gd name="T64" fmla="*/ 54 w 162"/>
              <a:gd name="T65" fmla="*/ 163 h 163"/>
              <a:gd name="T66" fmla="*/ 60 w 162"/>
              <a:gd name="T67" fmla="*/ 158 h 163"/>
              <a:gd name="T68" fmla="*/ 59 w 162"/>
              <a:gd name="T69" fmla="*/ 151 h 163"/>
              <a:gd name="T70" fmla="*/ 44 w 162"/>
              <a:gd name="T71" fmla="*/ 136 h 163"/>
              <a:gd name="T72" fmla="*/ 81 w 162"/>
              <a:gd name="T73" fmla="*/ 98 h 163"/>
              <a:gd name="T74" fmla="*/ 119 w 162"/>
              <a:gd name="T75" fmla="*/ 136 h 163"/>
              <a:gd name="T76" fmla="*/ 104 w 162"/>
              <a:gd name="T77" fmla="*/ 151 h 163"/>
              <a:gd name="T78" fmla="*/ 102 w 162"/>
              <a:gd name="T79" fmla="*/ 158 h 163"/>
              <a:gd name="T80" fmla="*/ 108 w 162"/>
              <a:gd name="T81" fmla="*/ 163 h 163"/>
              <a:gd name="T82" fmla="*/ 156 w 162"/>
              <a:gd name="T83" fmla="*/ 163 h 163"/>
              <a:gd name="T84" fmla="*/ 160 w 162"/>
              <a:gd name="T85" fmla="*/ 161 h 163"/>
              <a:gd name="T86" fmla="*/ 162 w 162"/>
              <a:gd name="T87" fmla="*/ 156 h 163"/>
              <a:gd name="T88" fmla="*/ 162 w 162"/>
              <a:gd name="T89" fmla="*/ 109 h 163"/>
              <a:gd name="T90" fmla="*/ 158 w 162"/>
              <a:gd name="T91" fmla="*/ 102 h 163"/>
              <a:gd name="T92" fmla="*/ 151 w 162"/>
              <a:gd name="T93" fmla="*/ 104 h 163"/>
              <a:gd name="T94" fmla="*/ 136 w 162"/>
              <a:gd name="T95" fmla="*/ 119 h 163"/>
              <a:gd name="T96" fmla="*/ 98 w 162"/>
              <a:gd name="T97" fmla="*/ 81 h 163"/>
              <a:gd name="T98" fmla="*/ 136 w 162"/>
              <a:gd name="T99" fmla="*/ 44 h 163"/>
              <a:gd name="T100" fmla="*/ 151 w 162"/>
              <a:gd name="T101" fmla="*/ 59 h 163"/>
              <a:gd name="T102" fmla="*/ 151 w 162"/>
              <a:gd name="T103" fmla="*/ 59 h 163"/>
              <a:gd name="T104" fmla="*/ 151 w 162"/>
              <a:gd name="T105" fmla="*/ 5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163">
                <a:moveTo>
                  <a:pt x="151" y="59"/>
                </a:moveTo>
                <a:cubicBezTo>
                  <a:pt x="152" y="61"/>
                  <a:pt x="154" y="61"/>
                  <a:pt x="156" y="61"/>
                </a:cubicBezTo>
                <a:cubicBezTo>
                  <a:pt x="157" y="61"/>
                  <a:pt x="157" y="61"/>
                  <a:pt x="158" y="61"/>
                </a:cubicBezTo>
                <a:cubicBezTo>
                  <a:pt x="161" y="59"/>
                  <a:pt x="162" y="57"/>
                  <a:pt x="162" y="54"/>
                </a:cubicBezTo>
                <a:cubicBezTo>
                  <a:pt x="162" y="7"/>
                  <a:pt x="162" y="7"/>
                  <a:pt x="162" y="7"/>
                </a:cubicBezTo>
                <a:cubicBezTo>
                  <a:pt x="162" y="5"/>
                  <a:pt x="162" y="4"/>
                  <a:pt x="160" y="2"/>
                </a:cubicBezTo>
                <a:cubicBezTo>
                  <a:pt x="159" y="1"/>
                  <a:pt x="158" y="0"/>
                  <a:pt x="156" y="0"/>
                </a:cubicBezTo>
                <a:cubicBezTo>
                  <a:pt x="108" y="0"/>
                  <a:pt x="108" y="0"/>
                  <a:pt x="108" y="0"/>
                </a:cubicBezTo>
                <a:cubicBezTo>
                  <a:pt x="105" y="0"/>
                  <a:pt x="103" y="2"/>
                  <a:pt x="102" y="5"/>
                </a:cubicBezTo>
                <a:cubicBezTo>
                  <a:pt x="101" y="7"/>
                  <a:pt x="101" y="10"/>
                  <a:pt x="104" y="12"/>
                </a:cubicBezTo>
                <a:cubicBezTo>
                  <a:pt x="119" y="27"/>
                  <a:pt x="119" y="27"/>
                  <a:pt x="119" y="27"/>
                </a:cubicBezTo>
                <a:cubicBezTo>
                  <a:pt x="81" y="65"/>
                  <a:pt x="81" y="65"/>
                  <a:pt x="81" y="65"/>
                </a:cubicBezTo>
                <a:cubicBezTo>
                  <a:pt x="44" y="27"/>
                  <a:pt x="44" y="27"/>
                  <a:pt x="44" y="27"/>
                </a:cubicBezTo>
                <a:cubicBezTo>
                  <a:pt x="59" y="12"/>
                  <a:pt x="59" y="12"/>
                  <a:pt x="59" y="12"/>
                </a:cubicBezTo>
                <a:cubicBezTo>
                  <a:pt x="61" y="10"/>
                  <a:pt x="62" y="7"/>
                  <a:pt x="60" y="5"/>
                </a:cubicBezTo>
                <a:cubicBezTo>
                  <a:pt x="59" y="2"/>
                  <a:pt x="57" y="0"/>
                  <a:pt x="54" y="0"/>
                </a:cubicBezTo>
                <a:cubicBezTo>
                  <a:pt x="7" y="0"/>
                  <a:pt x="7" y="0"/>
                  <a:pt x="7" y="0"/>
                </a:cubicBezTo>
                <a:cubicBezTo>
                  <a:pt x="5" y="0"/>
                  <a:pt x="3" y="1"/>
                  <a:pt x="2" y="2"/>
                </a:cubicBezTo>
                <a:cubicBezTo>
                  <a:pt x="1" y="4"/>
                  <a:pt x="0" y="5"/>
                  <a:pt x="0" y="7"/>
                </a:cubicBezTo>
                <a:cubicBezTo>
                  <a:pt x="0" y="54"/>
                  <a:pt x="0" y="54"/>
                  <a:pt x="0" y="54"/>
                </a:cubicBezTo>
                <a:cubicBezTo>
                  <a:pt x="0" y="57"/>
                  <a:pt x="2" y="59"/>
                  <a:pt x="4" y="61"/>
                </a:cubicBezTo>
                <a:cubicBezTo>
                  <a:pt x="5" y="61"/>
                  <a:pt x="6" y="61"/>
                  <a:pt x="7" y="61"/>
                </a:cubicBezTo>
                <a:cubicBezTo>
                  <a:pt x="9" y="61"/>
                  <a:pt x="10" y="61"/>
                  <a:pt x="12" y="59"/>
                </a:cubicBezTo>
                <a:cubicBezTo>
                  <a:pt x="27" y="44"/>
                  <a:pt x="27" y="44"/>
                  <a:pt x="27" y="44"/>
                </a:cubicBezTo>
                <a:cubicBezTo>
                  <a:pt x="64" y="81"/>
                  <a:pt x="64" y="81"/>
                  <a:pt x="64" y="81"/>
                </a:cubicBezTo>
                <a:cubicBezTo>
                  <a:pt x="27" y="119"/>
                  <a:pt x="27" y="119"/>
                  <a:pt x="27" y="119"/>
                </a:cubicBezTo>
                <a:cubicBezTo>
                  <a:pt x="12" y="104"/>
                  <a:pt x="12" y="104"/>
                  <a:pt x="12" y="104"/>
                </a:cubicBezTo>
                <a:cubicBezTo>
                  <a:pt x="10" y="102"/>
                  <a:pt x="7" y="101"/>
                  <a:pt x="4" y="102"/>
                </a:cubicBezTo>
                <a:cubicBezTo>
                  <a:pt x="2" y="103"/>
                  <a:pt x="0" y="106"/>
                  <a:pt x="0" y="109"/>
                </a:cubicBezTo>
                <a:cubicBezTo>
                  <a:pt x="0" y="156"/>
                  <a:pt x="0" y="156"/>
                  <a:pt x="0" y="156"/>
                </a:cubicBezTo>
                <a:cubicBezTo>
                  <a:pt x="0" y="158"/>
                  <a:pt x="1" y="159"/>
                  <a:pt x="2" y="161"/>
                </a:cubicBezTo>
                <a:cubicBezTo>
                  <a:pt x="3" y="162"/>
                  <a:pt x="5" y="163"/>
                  <a:pt x="7" y="163"/>
                </a:cubicBezTo>
                <a:cubicBezTo>
                  <a:pt x="54" y="163"/>
                  <a:pt x="54" y="163"/>
                  <a:pt x="54" y="163"/>
                </a:cubicBezTo>
                <a:cubicBezTo>
                  <a:pt x="57" y="163"/>
                  <a:pt x="59" y="161"/>
                  <a:pt x="60" y="158"/>
                </a:cubicBezTo>
                <a:cubicBezTo>
                  <a:pt x="62" y="156"/>
                  <a:pt x="61" y="153"/>
                  <a:pt x="59" y="151"/>
                </a:cubicBezTo>
                <a:cubicBezTo>
                  <a:pt x="44" y="136"/>
                  <a:pt x="44" y="136"/>
                  <a:pt x="44" y="136"/>
                </a:cubicBezTo>
                <a:cubicBezTo>
                  <a:pt x="81" y="98"/>
                  <a:pt x="81" y="98"/>
                  <a:pt x="81" y="98"/>
                </a:cubicBezTo>
                <a:cubicBezTo>
                  <a:pt x="119" y="136"/>
                  <a:pt x="119" y="136"/>
                  <a:pt x="119" y="136"/>
                </a:cubicBezTo>
                <a:cubicBezTo>
                  <a:pt x="104" y="151"/>
                  <a:pt x="104" y="151"/>
                  <a:pt x="104" y="151"/>
                </a:cubicBezTo>
                <a:cubicBezTo>
                  <a:pt x="101" y="153"/>
                  <a:pt x="101" y="156"/>
                  <a:pt x="102" y="158"/>
                </a:cubicBezTo>
                <a:cubicBezTo>
                  <a:pt x="103" y="161"/>
                  <a:pt x="105" y="163"/>
                  <a:pt x="108" y="163"/>
                </a:cubicBezTo>
                <a:cubicBezTo>
                  <a:pt x="156" y="163"/>
                  <a:pt x="156" y="163"/>
                  <a:pt x="156" y="163"/>
                </a:cubicBezTo>
                <a:cubicBezTo>
                  <a:pt x="158" y="163"/>
                  <a:pt x="159" y="162"/>
                  <a:pt x="160" y="161"/>
                </a:cubicBezTo>
                <a:cubicBezTo>
                  <a:pt x="162" y="159"/>
                  <a:pt x="162" y="158"/>
                  <a:pt x="162" y="156"/>
                </a:cubicBezTo>
                <a:cubicBezTo>
                  <a:pt x="162" y="109"/>
                  <a:pt x="162" y="109"/>
                  <a:pt x="162" y="109"/>
                </a:cubicBezTo>
                <a:cubicBezTo>
                  <a:pt x="162" y="106"/>
                  <a:pt x="161" y="103"/>
                  <a:pt x="158" y="102"/>
                </a:cubicBezTo>
                <a:cubicBezTo>
                  <a:pt x="155" y="101"/>
                  <a:pt x="153" y="102"/>
                  <a:pt x="151" y="104"/>
                </a:cubicBezTo>
                <a:cubicBezTo>
                  <a:pt x="136" y="119"/>
                  <a:pt x="136" y="119"/>
                  <a:pt x="136" y="119"/>
                </a:cubicBezTo>
                <a:cubicBezTo>
                  <a:pt x="98" y="81"/>
                  <a:pt x="98" y="81"/>
                  <a:pt x="98" y="81"/>
                </a:cubicBezTo>
                <a:cubicBezTo>
                  <a:pt x="136" y="44"/>
                  <a:pt x="136" y="44"/>
                  <a:pt x="136" y="44"/>
                </a:cubicBezTo>
                <a:lnTo>
                  <a:pt x="151" y="59"/>
                </a:lnTo>
                <a:close/>
                <a:moveTo>
                  <a:pt x="151" y="59"/>
                </a:moveTo>
                <a:cubicBezTo>
                  <a:pt x="151" y="59"/>
                  <a:pt x="151" y="59"/>
                  <a:pt x="151" y="5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92" name="Freeform 435"/>
          <p:cNvSpPr>
            <a:spLocks noEditPoints="1"/>
          </p:cNvSpPr>
          <p:nvPr/>
        </p:nvSpPr>
        <p:spPr bwMode="auto">
          <a:xfrm>
            <a:off x="3224214" y="2244727"/>
            <a:ext cx="249238" cy="131763"/>
          </a:xfrm>
          <a:custGeom>
            <a:avLst/>
            <a:gdLst>
              <a:gd name="T0" fmla="*/ 234 w 254"/>
              <a:gd name="T1" fmla="*/ 20 h 135"/>
              <a:gd name="T2" fmla="*/ 186 w 254"/>
              <a:gd name="T3" fmla="*/ 0 h 135"/>
              <a:gd name="T4" fmla="*/ 68 w 254"/>
              <a:gd name="T5" fmla="*/ 0 h 135"/>
              <a:gd name="T6" fmla="*/ 20 w 254"/>
              <a:gd name="T7" fmla="*/ 20 h 135"/>
              <a:gd name="T8" fmla="*/ 0 w 254"/>
              <a:gd name="T9" fmla="*/ 67 h 135"/>
              <a:gd name="T10" fmla="*/ 20 w 254"/>
              <a:gd name="T11" fmla="*/ 115 h 135"/>
              <a:gd name="T12" fmla="*/ 68 w 254"/>
              <a:gd name="T13" fmla="*/ 135 h 135"/>
              <a:gd name="T14" fmla="*/ 113 w 254"/>
              <a:gd name="T15" fmla="*/ 118 h 135"/>
              <a:gd name="T16" fmla="*/ 142 w 254"/>
              <a:gd name="T17" fmla="*/ 118 h 135"/>
              <a:gd name="T18" fmla="*/ 186 w 254"/>
              <a:gd name="T19" fmla="*/ 135 h 135"/>
              <a:gd name="T20" fmla="*/ 234 w 254"/>
              <a:gd name="T21" fmla="*/ 115 h 135"/>
              <a:gd name="T22" fmla="*/ 254 w 254"/>
              <a:gd name="T23" fmla="*/ 67 h 135"/>
              <a:gd name="T24" fmla="*/ 234 w 254"/>
              <a:gd name="T25" fmla="*/ 20 h 135"/>
              <a:gd name="T26" fmla="*/ 110 w 254"/>
              <a:gd name="T27" fmla="*/ 76 h 135"/>
              <a:gd name="T28" fmla="*/ 109 w 254"/>
              <a:gd name="T29" fmla="*/ 79 h 135"/>
              <a:gd name="T30" fmla="*/ 106 w 254"/>
              <a:gd name="T31" fmla="*/ 80 h 135"/>
              <a:gd name="T32" fmla="*/ 81 w 254"/>
              <a:gd name="T33" fmla="*/ 80 h 135"/>
              <a:gd name="T34" fmla="*/ 81 w 254"/>
              <a:gd name="T35" fmla="*/ 106 h 135"/>
              <a:gd name="T36" fmla="*/ 79 w 254"/>
              <a:gd name="T37" fmla="*/ 109 h 135"/>
              <a:gd name="T38" fmla="*/ 76 w 254"/>
              <a:gd name="T39" fmla="*/ 110 h 135"/>
              <a:gd name="T40" fmla="*/ 59 w 254"/>
              <a:gd name="T41" fmla="*/ 110 h 135"/>
              <a:gd name="T42" fmla="*/ 56 w 254"/>
              <a:gd name="T43" fmla="*/ 109 h 135"/>
              <a:gd name="T44" fmla="*/ 55 w 254"/>
              <a:gd name="T45" fmla="*/ 106 h 135"/>
              <a:gd name="T46" fmla="*/ 55 w 254"/>
              <a:gd name="T47" fmla="*/ 80 h 135"/>
              <a:gd name="T48" fmla="*/ 30 w 254"/>
              <a:gd name="T49" fmla="*/ 80 h 135"/>
              <a:gd name="T50" fmla="*/ 27 w 254"/>
              <a:gd name="T51" fmla="*/ 79 h 135"/>
              <a:gd name="T52" fmla="*/ 25 w 254"/>
              <a:gd name="T53" fmla="*/ 76 h 135"/>
              <a:gd name="T54" fmla="*/ 25 w 254"/>
              <a:gd name="T55" fmla="*/ 59 h 135"/>
              <a:gd name="T56" fmla="*/ 27 w 254"/>
              <a:gd name="T57" fmla="*/ 56 h 135"/>
              <a:gd name="T58" fmla="*/ 30 w 254"/>
              <a:gd name="T59" fmla="*/ 55 h 135"/>
              <a:gd name="T60" fmla="*/ 55 w 254"/>
              <a:gd name="T61" fmla="*/ 55 h 135"/>
              <a:gd name="T62" fmla="*/ 55 w 254"/>
              <a:gd name="T63" fmla="*/ 29 h 135"/>
              <a:gd name="T64" fmla="*/ 56 w 254"/>
              <a:gd name="T65" fmla="*/ 26 h 135"/>
              <a:gd name="T66" fmla="*/ 59 w 254"/>
              <a:gd name="T67" fmla="*/ 25 h 135"/>
              <a:gd name="T68" fmla="*/ 76 w 254"/>
              <a:gd name="T69" fmla="*/ 25 h 135"/>
              <a:gd name="T70" fmla="*/ 79 w 254"/>
              <a:gd name="T71" fmla="*/ 26 h 135"/>
              <a:gd name="T72" fmla="*/ 81 w 254"/>
              <a:gd name="T73" fmla="*/ 29 h 135"/>
              <a:gd name="T74" fmla="*/ 81 w 254"/>
              <a:gd name="T75" fmla="*/ 55 h 135"/>
              <a:gd name="T76" fmla="*/ 106 w 254"/>
              <a:gd name="T77" fmla="*/ 55 h 135"/>
              <a:gd name="T78" fmla="*/ 109 w 254"/>
              <a:gd name="T79" fmla="*/ 56 h 135"/>
              <a:gd name="T80" fmla="*/ 110 w 254"/>
              <a:gd name="T81" fmla="*/ 59 h 135"/>
              <a:gd name="T82" fmla="*/ 110 w 254"/>
              <a:gd name="T83" fmla="*/ 76 h 135"/>
              <a:gd name="T84" fmla="*/ 181 w 254"/>
              <a:gd name="T85" fmla="*/ 96 h 135"/>
              <a:gd name="T86" fmla="*/ 169 w 254"/>
              <a:gd name="T87" fmla="*/ 101 h 135"/>
              <a:gd name="T88" fmla="*/ 158 w 254"/>
              <a:gd name="T89" fmla="*/ 96 h 135"/>
              <a:gd name="T90" fmla="*/ 153 w 254"/>
              <a:gd name="T91" fmla="*/ 84 h 135"/>
              <a:gd name="T92" fmla="*/ 158 w 254"/>
              <a:gd name="T93" fmla="*/ 72 h 135"/>
              <a:gd name="T94" fmla="*/ 169 w 254"/>
              <a:gd name="T95" fmla="*/ 67 h 135"/>
              <a:gd name="T96" fmla="*/ 181 w 254"/>
              <a:gd name="T97" fmla="*/ 72 h 135"/>
              <a:gd name="T98" fmla="*/ 186 w 254"/>
              <a:gd name="T99" fmla="*/ 84 h 135"/>
              <a:gd name="T100" fmla="*/ 181 w 254"/>
              <a:gd name="T101" fmla="*/ 96 h 135"/>
              <a:gd name="T102" fmla="*/ 215 w 254"/>
              <a:gd name="T103" fmla="*/ 62 h 135"/>
              <a:gd name="T104" fmla="*/ 203 w 254"/>
              <a:gd name="T105" fmla="*/ 67 h 135"/>
              <a:gd name="T106" fmla="*/ 191 w 254"/>
              <a:gd name="T107" fmla="*/ 62 h 135"/>
              <a:gd name="T108" fmla="*/ 186 w 254"/>
              <a:gd name="T109" fmla="*/ 51 h 135"/>
              <a:gd name="T110" fmla="*/ 191 w 254"/>
              <a:gd name="T111" fmla="*/ 39 h 135"/>
              <a:gd name="T112" fmla="*/ 203 w 254"/>
              <a:gd name="T113" fmla="*/ 34 h 135"/>
              <a:gd name="T114" fmla="*/ 215 w 254"/>
              <a:gd name="T115" fmla="*/ 39 h 135"/>
              <a:gd name="T116" fmla="*/ 220 w 254"/>
              <a:gd name="T117" fmla="*/ 51 h 135"/>
              <a:gd name="T118" fmla="*/ 215 w 254"/>
              <a:gd name="T119" fmla="*/ 62 h 135"/>
              <a:gd name="T120" fmla="*/ 215 w 254"/>
              <a:gd name="T121" fmla="*/ 62 h 135"/>
              <a:gd name="T122" fmla="*/ 215 w 254"/>
              <a:gd name="T123" fmla="*/ 6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 h="135">
                <a:moveTo>
                  <a:pt x="234" y="20"/>
                </a:moveTo>
                <a:cubicBezTo>
                  <a:pt x="221" y="6"/>
                  <a:pt x="205" y="0"/>
                  <a:pt x="186" y="0"/>
                </a:cubicBezTo>
                <a:cubicBezTo>
                  <a:pt x="68" y="0"/>
                  <a:pt x="68" y="0"/>
                  <a:pt x="68" y="0"/>
                </a:cubicBezTo>
                <a:cubicBezTo>
                  <a:pt x="49" y="0"/>
                  <a:pt x="33" y="6"/>
                  <a:pt x="20" y="20"/>
                </a:cubicBezTo>
                <a:cubicBezTo>
                  <a:pt x="7" y="33"/>
                  <a:pt x="0" y="49"/>
                  <a:pt x="0" y="67"/>
                </a:cubicBezTo>
                <a:cubicBezTo>
                  <a:pt x="0" y="86"/>
                  <a:pt x="7" y="102"/>
                  <a:pt x="20" y="115"/>
                </a:cubicBezTo>
                <a:cubicBezTo>
                  <a:pt x="33" y="129"/>
                  <a:pt x="49" y="135"/>
                  <a:pt x="68" y="135"/>
                </a:cubicBezTo>
                <a:cubicBezTo>
                  <a:pt x="85" y="135"/>
                  <a:pt x="100" y="130"/>
                  <a:pt x="113" y="118"/>
                </a:cubicBezTo>
                <a:cubicBezTo>
                  <a:pt x="142" y="118"/>
                  <a:pt x="142" y="118"/>
                  <a:pt x="142" y="118"/>
                </a:cubicBezTo>
                <a:cubicBezTo>
                  <a:pt x="155" y="130"/>
                  <a:pt x="169" y="135"/>
                  <a:pt x="186" y="135"/>
                </a:cubicBezTo>
                <a:cubicBezTo>
                  <a:pt x="205" y="135"/>
                  <a:pt x="221" y="129"/>
                  <a:pt x="234" y="115"/>
                </a:cubicBezTo>
                <a:cubicBezTo>
                  <a:pt x="248" y="102"/>
                  <a:pt x="254" y="86"/>
                  <a:pt x="254" y="67"/>
                </a:cubicBezTo>
                <a:cubicBezTo>
                  <a:pt x="254" y="49"/>
                  <a:pt x="248" y="33"/>
                  <a:pt x="234" y="20"/>
                </a:cubicBezTo>
                <a:close/>
                <a:moveTo>
                  <a:pt x="110" y="76"/>
                </a:moveTo>
                <a:cubicBezTo>
                  <a:pt x="110" y="77"/>
                  <a:pt x="110" y="78"/>
                  <a:pt x="109" y="79"/>
                </a:cubicBezTo>
                <a:cubicBezTo>
                  <a:pt x="108" y="80"/>
                  <a:pt x="107" y="80"/>
                  <a:pt x="106" y="80"/>
                </a:cubicBezTo>
                <a:cubicBezTo>
                  <a:pt x="81" y="80"/>
                  <a:pt x="81" y="80"/>
                  <a:pt x="81" y="80"/>
                </a:cubicBezTo>
                <a:cubicBezTo>
                  <a:pt x="81" y="106"/>
                  <a:pt x="81" y="106"/>
                  <a:pt x="81" y="106"/>
                </a:cubicBezTo>
                <a:cubicBezTo>
                  <a:pt x="81" y="107"/>
                  <a:pt x="80" y="108"/>
                  <a:pt x="79" y="109"/>
                </a:cubicBezTo>
                <a:cubicBezTo>
                  <a:pt x="79" y="109"/>
                  <a:pt x="78" y="110"/>
                  <a:pt x="76" y="110"/>
                </a:cubicBezTo>
                <a:cubicBezTo>
                  <a:pt x="59" y="110"/>
                  <a:pt x="59" y="110"/>
                  <a:pt x="59" y="110"/>
                </a:cubicBezTo>
                <a:cubicBezTo>
                  <a:pt x="58" y="110"/>
                  <a:pt x="57" y="109"/>
                  <a:pt x="56" y="109"/>
                </a:cubicBezTo>
                <a:cubicBezTo>
                  <a:pt x="55" y="108"/>
                  <a:pt x="55" y="107"/>
                  <a:pt x="55" y="106"/>
                </a:cubicBezTo>
                <a:cubicBezTo>
                  <a:pt x="55" y="80"/>
                  <a:pt x="55" y="80"/>
                  <a:pt x="55" y="80"/>
                </a:cubicBezTo>
                <a:cubicBezTo>
                  <a:pt x="30" y="80"/>
                  <a:pt x="30" y="80"/>
                  <a:pt x="30" y="80"/>
                </a:cubicBezTo>
                <a:cubicBezTo>
                  <a:pt x="28" y="80"/>
                  <a:pt x="27" y="80"/>
                  <a:pt x="27" y="79"/>
                </a:cubicBezTo>
                <a:cubicBezTo>
                  <a:pt x="26" y="78"/>
                  <a:pt x="25" y="77"/>
                  <a:pt x="25" y="76"/>
                </a:cubicBezTo>
                <a:cubicBezTo>
                  <a:pt x="25" y="59"/>
                  <a:pt x="25" y="59"/>
                  <a:pt x="25" y="59"/>
                </a:cubicBezTo>
                <a:cubicBezTo>
                  <a:pt x="25" y="58"/>
                  <a:pt x="26" y="57"/>
                  <a:pt x="27" y="56"/>
                </a:cubicBezTo>
                <a:cubicBezTo>
                  <a:pt x="27" y="55"/>
                  <a:pt x="28" y="55"/>
                  <a:pt x="30" y="55"/>
                </a:cubicBezTo>
                <a:cubicBezTo>
                  <a:pt x="55" y="55"/>
                  <a:pt x="55" y="55"/>
                  <a:pt x="55" y="55"/>
                </a:cubicBezTo>
                <a:cubicBezTo>
                  <a:pt x="55" y="29"/>
                  <a:pt x="55" y="29"/>
                  <a:pt x="55" y="29"/>
                </a:cubicBezTo>
                <a:cubicBezTo>
                  <a:pt x="55" y="28"/>
                  <a:pt x="55" y="27"/>
                  <a:pt x="56" y="26"/>
                </a:cubicBezTo>
                <a:cubicBezTo>
                  <a:pt x="57" y="25"/>
                  <a:pt x="58" y="25"/>
                  <a:pt x="59" y="25"/>
                </a:cubicBezTo>
                <a:cubicBezTo>
                  <a:pt x="76" y="25"/>
                  <a:pt x="76" y="25"/>
                  <a:pt x="76" y="25"/>
                </a:cubicBezTo>
                <a:cubicBezTo>
                  <a:pt x="78" y="25"/>
                  <a:pt x="79" y="25"/>
                  <a:pt x="79" y="26"/>
                </a:cubicBezTo>
                <a:cubicBezTo>
                  <a:pt x="80" y="27"/>
                  <a:pt x="81" y="28"/>
                  <a:pt x="81" y="29"/>
                </a:cubicBezTo>
                <a:cubicBezTo>
                  <a:pt x="81" y="55"/>
                  <a:pt x="81" y="55"/>
                  <a:pt x="81" y="55"/>
                </a:cubicBezTo>
                <a:cubicBezTo>
                  <a:pt x="106" y="55"/>
                  <a:pt x="106" y="55"/>
                  <a:pt x="106" y="55"/>
                </a:cubicBezTo>
                <a:cubicBezTo>
                  <a:pt x="107" y="55"/>
                  <a:pt x="108" y="55"/>
                  <a:pt x="109" y="56"/>
                </a:cubicBezTo>
                <a:cubicBezTo>
                  <a:pt x="110" y="57"/>
                  <a:pt x="110" y="58"/>
                  <a:pt x="110" y="59"/>
                </a:cubicBezTo>
                <a:lnTo>
                  <a:pt x="110" y="76"/>
                </a:lnTo>
                <a:close/>
                <a:moveTo>
                  <a:pt x="181" y="96"/>
                </a:moveTo>
                <a:cubicBezTo>
                  <a:pt x="178" y="100"/>
                  <a:pt x="174" y="101"/>
                  <a:pt x="169" y="101"/>
                </a:cubicBezTo>
                <a:cubicBezTo>
                  <a:pt x="165" y="101"/>
                  <a:pt x="161" y="100"/>
                  <a:pt x="158" y="96"/>
                </a:cubicBezTo>
                <a:cubicBezTo>
                  <a:pt x="154" y="93"/>
                  <a:pt x="153" y="89"/>
                  <a:pt x="153" y="84"/>
                </a:cubicBezTo>
                <a:cubicBezTo>
                  <a:pt x="153" y="80"/>
                  <a:pt x="154" y="76"/>
                  <a:pt x="158" y="72"/>
                </a:cubicBezTo>
                <a:cubicBezTo>
                  <a:pt x="161" y="69"/>
                  <a:pt x="165" y="67"/>
                  <a:pt x="169" y="67"/>
                </a:cubicBezTo>
                <a:cubicBezTo>
                  <a:pt x="174" y="67"/>
                  <a:pt x="178" y="69"/>
                  <a:pt x="181" y="72"/>
                </a:cubicBezTo>
                <a:cubicBezTo>
                  <a:pt x="185" y="76"/>
                  <a:pt x="186" y="80"/>
                  <a:pt x="186" y="84"/>
                </a:cubicBezTo>
                <a:cubicBezTo>
                  <a:pt x="186" y="89"/>
                  <a:pt x="185" y="93"/>
                  <a:pt x="181" y="96"/>
                </a:cubicBezTo>
                <a:close/>
                <a:moveTo>
                  <a:pt x="215" y="62"/>
                </a:moveTo>
                <a:cubicBezTo>
                  <a:pt x="212" y="66"/>
                  <a:pt x="208" y="67"/>
                  <a:pt x="203" y="67"/>
                </a:cubicBezTo>
                <a:cubicBezTo>
                  <a:pt x="199" y="67"/>
                  <a:pt x="195" y="66"/>
                  <a:pt x="191" y="62"/>
                </a:cubicBezTo>
                <a:cubicBezTo>
                  <a:pt x="188" y="59"/>
                  <a:pt x="186" y="55"/>
                  <a:pt x="186" y="51"/>
                </a:cubicBezTo>
                <a:cubicBezTo>
                  <a:pt x="186" y="46"/>
                  <a:pt x="188" y="42"/>
                  <a:pt x="191" y="39"/>
                </a:cubicBezTo>
                <a:cubicBezTo>
                  <a:pt x="195" y="35"/>
                  <a:pt x="199" y="34"/>
                  <a:pt x="203" y="34"/>
                </a:cubicBezTo>
                <a:cubicBezTo>
                  <a:pt x="208" y="34"/>
                  <a:pt x="212" y="35"/>
                  <a:pt x="215" y="39"/>
                </a:cubicBezTo>
                <a:cubicBezTo>
                  <a:pt x="219" y="42"/>
                  <a:pt x="220" y="46"/>
                  <a:pt x="220" y="51"/>
                </a:cubicBezTo>
                <a:cubicBezTo>
                  <a:pt x="220" y="55"/>
                  <a:pt x="219" y="59"/>
                  <a:pt x="215" y="62"/>
                </a:cubicBezTo>
                <a:close/>
                <a:moveTo>
                  <a:pt x="215" y="62"/>
                </a:moveTo>
                <a:cubicBezTo>
                  <a:pt x="215" y="62"/>
                  <a:pt x="215" y="62"/>
                  <a:pt x="215" y="6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93" name="Freeform 436"/>
          <p:cNvSpPr>
            <a:spLocks noEditPoints="1"/>
          </p:cNvSpPr>
          <p:nvPr/>
        </p:nvSpPr>
        <p:spPr bwMode="auto">
          <a:xfrm>
            <a:off x="4926013" y="3355977"/>
            <a:ext cx="204788" cy="206375"/>
          </a:xfrm>
          <a:custGeom>
            <a:avLst/>
            <a:gdLst>
              <a:gd name="T0" fmla="*/ 197 w 208"/>
              <a:gd name="T1" fmla="*/ 12 h 209"/>
              <a:gd name="T2" fmla="*/ 169 w 208"/>
              <a:gd name="T3" fmla="*/ 0 h 209"/>
              <a:gd name="T4" fmla="*/ 39 w 208"/>
              <a:gd name="T5" fmla="*/ 0 h 209"/>
              <a:gd name="T6" fmla="*/ 11 w 208"/>
              <a:gd name="T7" fmla="*/ 12 h 209"/>
              <a:gd name="T8" fmla="*/ 0 w 208"/>
              <a:gd name="T9" fmla="*/ 40 h 209"/>
              <a:gd name="T10" fmla="*/ 0 w 208"/>
              <a:gd name="T11" fmla="*/ 170 h 209"/>
              <a:gd name="T12" fmla="*/ 11 w 208"/>
              <a:gd name="T13" fmla="*/ 197 h 209"/>
              <a:gd name="T14" fmla="*/ 39 w 208"/>
              <a:gd name="T15" fmla="*/ 209 h 209"/>
              <a:gd name="T16" fmla="*/ 169 w 208"/>
              <a:gd name="T17" fmla="*/ 209 h 209"/>
              <a:gd name="T18" fmla="*/ 197 w 208"/>
              <a:gd name="T19" fmla="*/ 197 h 209"/>
              <a:gd name="T20" fmla="*/ 208 w 208"/>
              <a:gd name="T21" fmla="*/ 170 h 209"/>
              <a:gd name="T22" fmla="*/ 208 w 208"/>
              <a:gd name="T23" fmla="*/ 40 h 209"/>
              <a:gd name="T24" fmla="*/ 197 w 208"/>
              <a:gd name="T25" fmla="*/ 12 h 209"/>
              <a:gd name="T26" fmla="*/ 197 w 208"/>
              <a:gd name="T27" fmla="*/ 12 h 209"/>
              <a:gd name="T28" fmla="*/ 197 w 208"/>
              <a:gd name="T29" fmla="*/ 1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09">
                <a:moveTo>
                  <a:pt x="197" y="12"/>
                </a:moveTo>
                <a:cubicBezTo>
                  <a:pt x="189" y="4"/>
                  <a:pt x="180" y="0"/>
                  <a:pt x="169" y="0"/>
                </a:cubicBezTo>
                <a:cubicBezTo>
                  <a:pt x="39" y="0"/>
                  <a:pt x="39" y="0"/>
                  <a:pt x="39" y="0"/>
                </a:cubicBezTo>
                <a:cubicBezTo>
                  <a:pt x="28" y="0"/>
                  <a:pt x="19" y="4"/>
                  <a:pt x="11" y="12"/>
                </a:cubicBezTo>
                <a:cubicBezTo>
                  <a:pt x="4" y="20"/>
                  <a:pt x="0" y="29"/>
                  <a:pt x="0" y="40"/>
                </a:cubicBezTo>
                <a:cubicBezTo>
                  <a:pt x="0" y="170"/>
                  <a:pt x="0" y="170"/>
                  <a:pt x="0" y="170"/>
                </a:cubicBezTo>
                <a:cubicBezTo>
                  <a:pt x="0" y="181"/>
                  <a:pt x="4" y="190"/>
                  <a:pt x="11" y="197"/>
                </a:cubicBezTo>
                <a:cubicBezTo>
                  <a:pt x="19" y="205"/>
                  <a:pt x="28" y="209"/>
                  <a:pt x="39" y="209"/>
                </a:cubicBezTo>
                <a:cubicBezTo>
                  <a:pt x="169" y="209"/>
                  <a:pt x="169" y="209"/>
                  <a:pt x="169" y="209"/>
                </a:cubicBezTo>
                <a:cubicBezTo>
                  <a:pt x="180" y="209"/>
                  <a:pt x="189" y="205"/>
                  <a:pt x="197" y="197"/>
                </a:cubicBezTo>
                <a:cubicBezTo>
                  <a:pt x="204" y="190"/>
                  <a:pt x="208" y="181"/>
                  <a:pt x="208" y="170"/>
                </a:cubicBezTo>
                <a:cubicBezTo>
                  <a:pt x="208" y="40"/>
                  <a:pt x="208" y="40"/>
                  <a:pt x="208" y="40"/>
                </a:cubicBezTo>
                <a:cubicBezTo>
                  <a:pt x="208" y="29"/>
                  <a:pt x="204" y="20"/>
                  <a:pt x="197" y="12"/>
                </a:cubicBezTo>
                <a:close/>
                <a:moveTo>
                  <a:pt x="197" y="12"/>
                </a:moveTo>
                <a:cubicBezTo>
                  <a:pt x="197" y="12"/>
                  <a:pt x="197" y="12"/>
                  <a:pt x="197" y="1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94" name="Freeform 437"/>
          <p:cNvSpPr>
            <a:spLocks noEditPoints="1"/>
          </p:cNvSpPr>
          <p:nvPr/>
        </p:nvSpPr>
        <p:spPr bwMode="auto">
          <a:xfrm>
            <a:off x="3563939" y="3390901"/>
            <a:ext cx="165100" cy="152400"/>
          </a:xfrm>
          <a:custGeom>
            <a:avLst/>
            <a:gdLst>
              <a:gd name="T0" fmla="*/ 164 w 169"/>
              <a:gd name="T1" fmla="*/ 5 h 156"/>
              <a:gd name="T2" fmla="*/ 152 w 169"/>
              <a:gd name="T3" fmla="*/ 0 h 156"/>
              <a:gd name="T4" fmla="*/ 17 w 169"/>
              <a:gd name="T5" fmla="*/ 0 h 156"/>
              <a:gd name="T6" fmla="*/ 5 w 169"/>
              <a:gd name="T7" fmla="*/ 5 h 156"/>
              <a:gd name="T8" fmla="*/ 0 w 169"/>
              <a:gd name="T9" fmla="*/ 16 h 156"/>
              <a:gd name="T10" fmla="*/ 0 w 169"/>
              <a:gd name="T11" fmla="*/ 139 h 156"/>
              <a:gd name="T12" fmla="*/ 5 w 169"/>
              <a:gd name="T13" fmla="*/ 151 h 156"/>
              <a:gd name="T14" fmla="*/ 17 w 169"/>
              <a:gd name="T15" fmla="*/ 156 h 156"/>
              <a:gd name="T16" fmla="*/ 152 w 169"/>
              <a:gd name="T17" fmla="*/ 156 h 156"/>
              <a:gd name="T18" fmla="*/ 164 w 169"/>
              <a:gd name="T19" fmla="*/ 151 h 156"/>
              <a:gd name="T20" fmla="*/ 169 w 169"/>
              <a:gd name="T21" fmla="*/ 139 h 156"/>
              <a:gd name="T22" fmla="*/ 169 w 169"/>
              <a:gd name="T23" fmla="*/ 16 h 156"/>
              <a:gd name="T24" fmla="*/ 164 w 169"/>
              <a:gd name="T25" fmla="*/ 5 h 156"/>
              <a:gd name="T26" fmla="*/ 78 w 169"/>
              <a:gd name="T27" fmla="*/ 143 h 156"/>
              <a:gd name="T28" fmla="*/ 17 w 169"/>
              <a:gd name="T29" fmla="*/ 143 h 156"/>
              <a:gd name="T30" fmla="*/ 14 w 169"/>
              <a:gd name="T31" fmla="*/ 142 h 156"/>
              <a:gd name="T32" fmla="*/ 13 w 169"/>
              <a:gd name="T33" fmla="*/ 139 h 156"/>
              <a:gd name="T34" fmla="*/ 13 w 169"/>
              <a:gd name="T35" fmla="*/ 26 h 156"/>
              <a:gd name="T36" fmla="*/ 78 w 169"/>
              <a:gd name="T37" fmla="*/ 26 h 156"/>
              <a:gd name="T38" fmla="*/ 78 w 169"/>
              <a:gd name="T39" fmla="*/ 143 h 156"/>
              <a:gd name="T40" fmla="*/ 156 w 169"/>
              <a:gd name="T41" fmla="*/ 139 h 156"/>
              <a:gd name="T42" fmla="*/ 155 w 169"/>
              <a:gd name="T43" fmla="*/ 142 h 156"/>
              <a:gd name="T44" fmla="*/ 152 w 169"/>
              <a:gd name="T45" fmla="*/ 143 h 156"/>
              <a:gd name="T46" fmla="*/ 91 w 169"/>
              <a:gd name="T47" fmla="*/ 143 h 156"/>
              <a:gd name="T48" fmla="*/ 91 w 169"/>
              <a:gd name="T49" fmla="*/ 26 h 156"/>
              <a:gd name="T50" fmla="*/ 156 w 169"/>
              <a:gd name="T51" fmla="*/ 26 h 156"/>
              <a:gd name="T52" fmla="*/ 156 w 169"/>
              <a:gd name="T53" fmla="*/ 139 h 156"/>
              <a:gd name="T54" fmla="*/ 156 w 169"/>
              <a:gd name="T55" fmla="*/ 139 h 156"/>
              <a:gd name="T56" fmla="*/ 156 w 169"/>
              <a:gd name="T57" fmla="*/ 13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9" h="156">
                <a:moveTo>
                  <a:pt x="164" y="5"/>
                </a:moveTo>
                <a:cubicBezTo>
                  <a:pt x="161" y="2"/>
                  <a:pt x="157" y="0"/>
                  <a:pt x="152" y="0"/>
                </a:cubicBezTo>
                <a:cubicBezTo>
                  <a:pt x="17" y="0"/>
                  <a:pt x="17" y="0"/>
                  <a:pt x="17" y="0"/>
                </a:cubicBezTo>
                <a:cubicBezTo>
                  <a:pt x="12" y="0"/>
                  <a:pt x="8" y="2"/>
                  <a:pt x="5" y="5"/>
                </a:cubicBezTo>
                <a:cubicBezTo>
                  <a:pt x="2" y="8"/>
                  <a:pt x="0" y="12"/>
                  <a:pt x="0" y="16"/>
                </a:cubicBezTo>
                <a:cubicBezTo>
                  <a:pt x="0" y="139"/>
                  <a:pt x="0" y="139"/>
                  <a:pt x="0" y="139"/>
                </a:cubicBezTo>
                <a:cubicBezTo>
                  <a:pt x="0" y="144"/>
                  <a:pt x="2" y="148"/>
                  <a:pt x="5" y="151"/>
                </a:cubicBezTo>
                <a:cubicBezTo>
                  <a:pt x="8" y="154"/>
                  <a:pt x="12" y="156"/>
                  <a:pt x="17" y="156"/>
                </a:cubicBezTo>
                <a:cubicBezTo>
                  <a:pt x="152" y="156"/>
                  <a:pt x="152" y="156"/>
                  <a:pt x="152" y="156"/>
                </a:cubicBezTo>
                <a:cubicBezTo>
                  <a:pt x="157" y="156"/>
                  <a:pt x="161" y="154"/>
                  <a:pt x="164" y="151"/>
                </a:cubicBezTo>
                <a:cubicBezTo>
                  <a:pt x="167" y="148"/>
                  <a:pt x="169" y="144"/>
                  <a:pt x="169" y="139"/>
                </a:cubicBezTo>
                <a:cubicBezTo>
                  <a:pt x="169" y="16"/>
                  <a:pt x="169" y="16"/>
                  <a:pt x="169" y="16"/>
                </a:cubicBezTo>
                <a:cubicBezTo>
                  <a:pt x="169" y="12"/>
                  <a:pt x="167" y="8"/>
                  <a:pt x="164" y="5"/>
                </a:cubicBezTo>
                <a:close/>
                <a:moveTo>
                  <a:pt x="78" y="143"/>
                </a:moveTo>
                <a:cubicBezTo>
                  <a:pt x="17" y="143"/>
                  <a:pt x="17" y="143"/>
                  <a:pt x="17" y="143"/>
                </a:cubicBezTo>
                <a:cubicBezTo>
                  <a:pt x="16" y="143"/>
                  <a:pt x="15" y="142"/>
                  <a:pt x="14" y="142"/>
                </a:cubicBezTo>
                <a:cubicBezTo>
                  <a:pt x="14" y="141"/>
                  <a:pt x="13" y="140"/>
                  <a:pt x="13" y="139"/>
                </a:cubicBezTo>
                <a:cubicBezTo>
                  <a:pt x="13" y="26"/>
                  <a:pt x="13" y="26"/>
                  <a:pt x="13" y="26"/>
                </a:cubicBezTo>
                <a:cubicBezTo>
                  <a:pt x="78" y="26"/>
                  <a:pt x="78" y="26"/>
                  <a:pt x="78" y="26"/>
                </a:cubicBezTo>
                <a:lnTo>
                  <a:pt x="78" y="143"/>
                </a:lnTo>
                <a:close/>
                <a:moveTo>
                  <a:pt x="156" y="139"/>
                </a:moveTo>
                <a:cubicBezTo>
                  <a:pt x="156" y="140"/>
                  <a:pt x="155" y="141"/>
                  <a:pt x="155" y="142"/>
                </a:cubicBezTo>
                <a:cubicBezTo>
                  <a:pt x="154" y="142"/>
                  <a:pt x="153" y="143"/>
                  <a:pt x="152" y="143"/>
                </a:cubicBezTo>
                <a:cubicBezTo>
                  <a:pt x="91" y="143"/>
                  <a:pt x="91" y="143"/>
                  <a:pt x="91" y="143"/>
                </a:cubicBezTo>
                <a:cubicBezTo>
                  <a:pt x="91" y="26"/>
                  <a:pt x="91" y="26"/>
                  <a:pt x="91" y="26"/>
                </a:cubicBezTo>
                <a:cubicBezTo>
                  <a:pt x="156" y="26"/>
                  <a:pt x="156" y="26"/>
                  <a:pt x="156" y="26"/>
                </a:cubicBezTo>
                <a:lnTo>
                  <a:pt x="156" y="139"/>
                </a:lnTo>
                <a:close/>
                <a:moveTo>
                  <a:pt x="156" y="139"/>
                </a:moveTo>
                <a:cubicBezTo>
                  <a:pt x="156" y="139"/>
                  <a:pt x="156" y="139"/>
                  <a:pt x="156" y="13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95" name="Freeform 438"/>
          <p:cNvSpPr>
            <a:spLocks noEditPoints="1"/>
          </p:cNvSpPr>
          <p:nvPr/>
        </p:nvSpPr>
        <p:spPr bwMode="auto">
          <a:xfrm>
            <a:off x="3832226" y="3395664"/>
            <a:ext cx="165100" cy="139700"/>
          </a:xfrm>
          <a:custGeom>
            <a:avLst/>
            <a:gdLst>
              <a:gd name="T0" fmla="*/ 16 w 168"/>
              <a:gd name="T1" fmla="*/ 0 h 142"/>
              <a:gd name="T2" fmla="*/ 0 w 168"/>
              <a:gd name="T3" fmla="*/ 126 h 142"/>
              <a:gd name="T4" fmla="*/ 152 w 168"/>
              <a:gd name="T5" fmla="*/ 142 h 142"/>
              <a:gd name="T6" fmla="*/ 168 w 168"/>
              <a:gd name="T7" fmla="*/ 16 h 142"/>
              <a:gd name="T8" fmla="*/ 51 w 168"/>
              <a:gd name="T9" fmla="*/ 128 h 142"/>
              <a:gd name="T10" fmla="*/ 14 w 168"/>
              <a:gd name="T11" fmla="*/ 128 h 142"/>
              <a:gd name="T12" fmla="*/ 14 w 168"/>
              <a:gd name="T13" fmla="*/ 104 h 142"/>
              <a:gd name="T14" fmla="*/ 51 w 168"/>
              <a:gd name="T15" fmla="*/ 104 h 142"/>
              <a:gd name="T16" fmla="*/ 52 w 168"/>
              <a:gd name="T17" fmla="*/ 87 h 142"/>
              <a:gd name="T18" fmla="*/ 16 w 168"/>
              <a:gd name="T19" fmla="*/ 91 h 142"/>
              <a:gd name="T20" fmla="*/ 13 w 168"/>
              <a:gd name="T21" fmla="*/ 68 h 142"/>
              <a:gd name="T22" fmla="*/ 49 w 168"/>
              <a:gd name="T23" fmla="*/ 65 h 142"/>
              <a:gd name="T24" fmla="*/ 52 w 168"/>
              <a:gd name="T25" fmla="*/ 87 h 142"/>
              <a:gd name="T26" fmla="*/ 49 w 168"/>
              <a:gd name="T27" fmla="*/ 52 h 142"/>
              <a:gd name="T28" fmla="*/ 13 w 168"/>
              <a:gd name="T29" fmla="*/ 48 h 142"/>
              <a:gd name="T30" fmla="*/ 16 w 168"/>
              <a:gd name="T31" fmla="*/ 26 h 142"/>
              <a:gd name="T32" fmla="*/ 52 w 168"/>
              <a:gd name="T33" fmla="*/ 29 h 142"/>
              <a:gd name="T34" fmla="*/ 103 w 168"/>
              <a:gd name="T35" fmla="*/ 128 h 142"/>
              <a:gd name="T36" fmla="*/ 66 w 168"/>
              <a:gd name="T37" fmla="*/ 128 h 142"/>
              <a:gd name="T38" fmla="*/ 66 w 168"/>
              <a:gd name="T39" fmla="*/ 104 h 142"/>
              <a:gd name="T40" fmla="*/ 103 w 168"/>
              <a:gd name="T41" fmla="*/ 104 h 142"/>
              <a:gd name="T42" fmla="*/ 104 w 168"/>
              <a:gd name="T43" fmla="*/ 87 h 142"/>
              <a:gd name="T44" fmla="*/ 68 w 168"/>
              <a:gd name="T45" fmla="*/ 91 h 142"/>
              <a:gd name="T46" fmla="*/ 65 w 168"/>
              <a:gd name="T47" fmla="*/ 68 h 142"/>
              <a:gd name="T48" fmla="*/ 100 w 168"/>
              <a:gd name="T49" fmla="*/ 65 h 142"/>
              <a:gd name="T50" fmla="*/ 104 w 168"/>
              <a:gd name="T51" fmla="*/ 87 h 142"/>
              <a:gd name="T52" fmla="*/ 100 w 168"/>
              <a:gd name="T53" fmla="*/ 52 h 142"/>
              <a:gd name="T54" fmla="*/ 65 w 168"/>
              <a:gd name="T55" fmla="*/ 48 h 142"/>
              <a:gd name="T56" fmla="*/ 68 w 168"/>
              <a:gd name="T57" fmla="*/ 26 h 142"/>
              <a:gd name="T58" fmla="*/ 104 w 168"/>
              <a:gd name="T59" fmla="*/ 29 h 142"/>
              <a:gd name="T60" fmla="*/ 154 w 168"/>
              <a:gd name="T61" fmla="*/ 128 h 142"/>
              <a:gd name="T62" fmla="*/ 117 w 168"/>
              <a:gd name="T63" fmla="*/ 128 h 142"/>
              <a:gd name="T64" fmla="*/ 117 w 168"/>
              <a:gd name="T65" fmla="*/ 104 h 142"/>
              <a:gd name="T66" fmla="*/ 154 w 168"/>
              <a:gd name="T67" fmla="*/ 104 h 142"/>
              <a:gd name="T68" fmla="*/ 155 w 168"/>
              <a:gd name="T69" fmla="*/ 87 h 142"/>
              <a:gd name="T70" fmla="*/ 120 w 168"/>
              <a:gd name="T71" fmla="*/ 91 h 142"/>
              <a:gd name="T72" fmla="*/ 117 w 168"/>
              <a:gd name="T73" fmla="*/ 68 h 142"/>
              <a:gd name="T74" fmla="*/ 152 w 168"/>
              <a:gd name="T75" fmla="*/ 65 h 142"/>
              <a:gd name="T76" fmla="*/ 155 w 168"/>
              <a:gd name="T77" fmla="*/ 87 h 142"/>
              <a:gd name="T78" fmla="*/ 152 w 168"/>
              <a:gd name="T79" fmla="*/ 52 h 142"/>
              <a:gd name="T80" fmla="*/ 117 w 168"/>
              <a:gd name="T81" fmla="*/ 48 h 142"/>
              <a:gd name="T82" fmla="*/ 120 w 168"/>
              <a:gd name="T83" fmla="*/ 26 h 142"/>
              <a:gd name="T84" fmla="*/ 155 w 168"/>
              <a:gd name="T85" fmla="*/ 29 h 142"/>
              <a:gd name="T86" fmla="*/ 155 w 168"/>
              <a:gd name="T87" fmla="*/ 4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8" h="142">
                <a:moveTo>
                  <a:pt x="164" y="5"/>
                </a:moveTo>
                <a:cubicBezTo>
                  <a:pt x="160" y="1"/>
                  <a:pt x="157" y="0"/>
                  <a:pt x="152" y="0"/>
                </a:cubicBezTo>
                <a:cubicBezTo>
                  <a:pt x="16" y="0"/>
                  <a:pt x="16" y="0"/>
                  <a:pt x="16" y="0"/>
                </a:cubicBezTo>
                <a:cubicBezTo>
                  <a:pt x="12" y="0"/>
                  <a:pt x="8" y="1"/>
                  <a:pt x="5" y="5"/>
                </a:cubicBezTo>
                <a:cubicBezTo>
                  <a:pt x="2" y="8"/>
                  <a:pt x="0" y="12"/>
                  <a:pt x="0" y="16"/>
                </a:cubicBezTo>
                <a:cubicBezTo>
                  <a:pt x="0" y="126"/>
                  <a:pt x="0" y="126"/>
                  <a:pt x="0" y="126"/>
                </a:cubicBezTo>
                <a:cubicBezTo>
                  <a:pt x="0" y="131"/>
                  <a:pt x="2" y="134"/>
                  <a:pt x="5" y="138"/>
                </a:cubicBezTo>
                <a:cubicBezTo>
                  <a:pt x="8" y="141"/>
                  <a:pt x="12" y="142"/>
                  <a:pt x="16" y="142"/>
                </a:cubicBezTo>
                <a:cubicBezTo>
                  <a:pt x="152" y="142"/>
                  <a:pt x="152" y="142"/>
                  <a:pt x="152" y="142"/>
                </a:cubicBezTo>
                <a:cubicBezTo>
                  <a:pt x="157" y="142"/>
                  <a:pt x="160" y="141"/>
                  <a:pt x="164" y="138"/>
                </a:cubicBezTo>
                <a:cubicBezTo>
                  <a:pt x="167" y="134"/>
                  <a:pt x="168" y="131"/>
                  <a:pt x="168" y="126"/>
                </a:cubicBezTo>
                <a:cubicBezTo>
                  <a:pt x="168" y="16"/>
                  <a:pt x="168" y="16"/>
                  <a:pt x="168" y="16"/>
                </a:cubicBezTo>
                <a:cubicBezTo>
                  <a:pt x="168" y="12"/>
                  <a:pt x="167" y="8"/>
                  <a:pt x="164" y="5"/>
                </a:cubicBezTo>
                <a:close/>
                <a:moveTo>
                  <a:pt x="52" y="126"/>
                </a:moveTo>
                <a:cubicBezTo>
                  <a:pt x="52" y="127"/>
                  <a:pt x="52" y="128"/>
                  <a:pt x="51" y="128"/>
                </a:cubicBezTo>
                <a:cubicBezTo>
                  <a:pt x="50" y="129"/>
                  <a:pt x="50" y="129"/>
                  <a:pt x="49" y="129"/>
                </a:cubicBezTo>
                <a:cubicBezTo>
                  <a:pt x="16" y="129"/>
                  <a:pt x="16" y="129"/>
                  <a:pt x="16" y="129"/>
                </a:cubicBezTo>
                <a:cubicBezTo>
                  <a:pt x="15" y="129"/>
                  <a:pt x="14" y="129"/>
                  <a:pt x="14" y="128"/>
                </a:cubicBezTo>
                <a:cubicBezTo>
                  <a:pt x="13" y="128"/>
                  <a:pt x="13" y="127"/>
                  <a:pt x="13" y="126"/>
                </a:cubicBezTo>
                <a:cubicBezTo>
                  <a:pt x="13" y="107"/>
                  <a:pt x="13" y="107"/>
                  <a:pt x="13" y="107"/>
                </a:cubicBezTo>
                <a:cubicBezTo>
                  <a:pt x="13" y="106"/>
                  <a:pt x="13" y="105"/>
                  <a:pt x="14" y="104"/>
                </a:cubicBezTo>
                <a:cubicBezTo>
                  <a:pt x="14" y="104"/>
                  <a:pt x="15" y="104"/>
                  <a:pt x="16" y="104"/>
                </a:cubicBezTo>
                <a:cubicBezTo>
                  <a:pt x="49" y="104"/>
                  <a:pt x="49" y="104"/>
                  <a:pt x="49" y="104"/>
                </a:cubicBezTo>
                <a:cubicBezTo>
                  <a:pt x="50" y="104"/>
                  <a:pt x="50" y="104"/>
                  <a:pt x="51" y="104"/>
                </a:cubicBezTo>
                <a:cubicBezTo>
                  <a:pt x="52" y="105"/>
                  <a:pt x="52" y="106"/>
                  <a:pt x="52" y="107"/>
                </a:cubicBezTo>
                <a:lnTo>
                  <a:pt x="52" y="126"/>
                </a:lnTo>
                <a:close/>
                <a:moveTo>
                  <a:pt x="52" y="87"/>
                </a:moveTo>
                <a:cubicBezTo>
                  <a:pt x="52" y="88"/>
                  <a:pt x="52" y="89"/>
                  <a:pt x="51" y="90"/>
                </a:cubicBezTo>
                <a:cubicBezTo>
                  <a:pt x="50" y="90"/>
                  <a:pt x="50" y="91"/>
                  <a:pt x="49" y="91"/>
                </a:cubicBezTo>
                <a:cubicBezTo>
                  <a:pt x="16" y="91"/>
                  <a:pt x="16" y="91"/>
                  <a:pt x="16" y="91"/>
                </a:cubicBezTo>
                <a:cubicBezTo>
                  <a:pt x="15" y="91"/>
                  <a:pt x="14" y="90"/>
                  <a:pt x="14" y="90"/>
                </a:cubicBezTo>
                <a:cubicBezTo>
                  <a:pt x="13" y="89"/>
                  <a:pt x="13" y="88"/>
                  <a:pt x="13" y="87"/>
                </a:cubicBezTo>
                <a:cubicBezTo>
                  <a:pt x="13" y="68"/>
                  <a:pt x="13" y="68"/>
                  <a:pt x="13" y="68"/>
                </a:cubicBezTo>
                <a:cubicBezTo>
                  <a:pt x="13" y="67"/>
                  <a:pt x="13" y="66"/>
                  <a:pt x="14" y="66"/>
                </a:cubicBezTo>
                <a:cubicBezTo>
                  <a:pt x="14" y="65"/>
                  <a:pt x="15" y="65"/>
                  <a:pt x="16" y="65"/>
                </a:cubicBezTo>
                <a:cubicBezTo>
                  <a:pt x="49" y="65"/>
                  <a:pt x="49" y="65"/>
                  <a:pt x="49" y="65"/>
                </a:cubicBezTo>
                <a:cubicBezTo>
                  <a:pt x="50" y="65"/>
                  <a:pt x="50" y="65"/>
                  <a:pt x="51" y="66"/>
                </a:cubicBezTo>
                <a:cubicBezTo>
                  <a:pt x="52" y="66"/>
                  <a:pt x="52" y="67"/>
                  <a:pt x="52" y="68"/>
                </a:cubicBezTo>
                <a:lnTo>
                  <a:pt x="52" y="87"/>
                </a:lnTo>
                <a:close/>
                <a:moveTo>
                  <a:pt x="52" y="48"/>
                </a:moveTo>
                <a:cubicBezTo>
                  <a:pt x="52" y="49"/>
                  <a:pt x="52" y="50"/>
                  <a:pt x="51" y="51"/>
                </a:cubicBezTo>
                <a:cubicBezTo>
                  <a:pt x="50" y="51"/>
                  <a:pt x="50" y="52"/>
                  <a:pt x="49" y="52"/>
                </a:cubicBezTo>
                <a:cubicBezTo>
                  <a:pt x="16" y="52"/>
                  <a:pt x="16" y="52"/>
                  <a:pt x="16" y="52"/>
                </a:cubicBezTo>
                <a:cubicBezTo>
                  <a:pt x="15" y="52"/>
                  <a:pt x="14" y="51"/>
                  <a:pt x="14" y="51"/>
                </a:cubicBezTo>
                <a:cubicBezTo>
                  <a:pt x="13" y="50"/>
                  <a:pt x="13" y="49"/>
                  <a:pt x="13" y="48"/>
                </a:cubicBezTo>
                <a:cubicBezTo>
                  <a:pt x="13" y="29"/>
                  <a:pt x="13" y="29"/>
                  <a:pt x="13" y="29"/>
                </a:cubicBezTo>
                <a:cubicBezTo>
                  <a:pt x="13" y="28"/>
                  <a:pt x="13" y="27"/>
                  <a:pt x="14" y="27"/>
                </a:cubicBezTo>
                <a:cubicBezTo>
                  <a:pt x="14" y="26"/>
                  <a:pt x="15" y="26"/>
                  <a:pt x="16" y="26"/>
                </a:cubicBezTo>
                <a:cubicBezTo>
                  <a:pt x="49" y="26"/>
                  <a:pt x="49" y="26"/>
                  <a:pt x="49" y="26"/>
                </a:cubicBezTo>
                <a:cubicBezTo>
                  <a:pt x="50" y="26"/>
                  <a:pt x="50" y="26"/>
                  <a:pt x="51" y="27"/>
                </a:cubicBezTo>
                <a:cubicBezTo>
                  <a:pt x="52" y="27"/>
                  <a:pt x="52" y="28"/>
                  <a:pt x="52" y="29"/>
                </a:cubicBezTo>
                <a:lnTo>
                  <a:pt x="52" y="48"/>
                </a:lnTo>
                <a:close/>
                <a:moveTo>
                  <a:pt x="104" y="126"/>
                </a:moveTo>
                <a:cubicBezTo>
                  <a:pt x="104" y="127"/>
                  <a:pt x="103" y="128"/>
                  <a:pt x="103" y="128"/>
                </a:cubicBezTo>
                <a:cubicBezTo>
                  <a:pt x="102" y="129"/>
                  <a:pt x="101" y="129"/>
                  <a:pt x="100" y="129"/>
                </a:cubicBezTo>
                <a:cubicBezTo>
                  <a:pt x="68" y="129"/>
                  <a:pt x="68" y="129"/>
                  <a:pt x="68" y="129"/>
                </a:cubicBezTo>
                <a:cubicBezTo>
                  <a:pt x="67" y="129"/>
                  <a:pt x="66" y="129"/>
                  <a:pt x="66" y="128"/>
                </a:cubicBezTo>
                <a:cubicBezTo>
                  <a:pt x="65" y="128"/>
                  <a:pt x="65" y="127"/>
                  <a:pt x="65" y="126"/>
                </a:cubicBezTo>
                <a:cubicBezTo>
                  <a:pt x="65" y="107"/>
                  <a:pt x="65" y="107"/>
                  <a:pt x="65" y="107"/>
                </a:cubicBezTo>
                <a:cubicBezTo>
                  <a:pt x="65" y="106"/>
                  <a:pt x="65" y="105"/>
                  <a:pt x="66" y="104"/>
                </a:cubicBezTo>
                <a:cubicBezTo>
                  <a:pt x="66" y="104"/>
                  <a:pt x="67" y="104"/>
                  <a:pt x="68" y="104"/>
                </a:cubicBezTo>
                <a:cubicBezTo>
                  <a:pt x="100" y="104"/>
                  <a:pt x="100" y="104"/>
                  <a:pt x="100" y="104"/>
                </a:cubicBezTo>
                <a:cubicBezTo>
                  <a:pt x="101" y="104"/>
                  <a:pt x="102" y="104"/>
                  <a:pt x="103" y="104"/>
                </a:cubicBezTo>
                <a:cubicBezTo>
                  <a:pt x="103" y="105"/>
                  <a:pt x="104" y="106"/>
                  <a:pt x="104" y="107"/>
                </a:cubicBezTo>
                <a:lnTo>
                  <a:pt x="104" y="126"/>
                </a:lnTo>
                <a:close/>
                <a:moveTo>
                  <a:pt x="104" y="87"/>
                </a:moveTo>
                <a:cubicBezTo>
                  <a:pt x="104" y="88"/>
                  <a:pt x="103" y="89"/>
                  <a:pt x="103" y="90"/>
                </a:cubicBezTo>
                <a:cubicBezTo>
                  <a:pt x="102" y="90"/>
                  <a:pt x="101" y="91"/>
                  <a:pt x="100" y="91"/>
                </a:cubicBezTo>
                <a:cubicBezTo>
                  <a:pt x="68" y="91"/>
                  <a:pt x="68" y="91"/>
                  <a:pt x="68" y="91"/>
                </a:cubicBezTo>
                <a:cubicBezTo>
                  <a:pt x="67" y="91"/>
                  <a:pt x="66" y="90"/>
                  <a:pt x="66" y="90"/>
                </a:cubicBezTo>
                <a:cubicBezTo>
                  <a:pt x="65" y="89"/>
                  <a:pt x="65" y="88"/>
                  <a:pt x="65" y="87"/>
                </a:cubicBezTo>
                <a:cubicBezTo>
                  <a:pt x="65" y="68"/>
                  <a:pt x="65" y="68"/>
                  <a:pt x="65" y="68"/>
                </a:cubicBezTo>
                <a:cubicBezTo>
                  <a:pt x="65" y="67"/>
                  <a:pt x="65" y="66"/>
                  <a:pt x="66" y="66"/>
                </a:cubicBezTo>
                <a:cubicBezTo>
                  <a:pt x="66" y="65"/>
                  <a:pt x="67" y="65"/>
                  <a:pt x="68" y="65"/>
                </a:cubicBezTo>
                <a:cubicBezTo>
                  <a:pt x="100" y="65"/>
                  <a:pt x="100" y="65"/>
                  <a:pt x="100" y="65"/>
                </a:cubicBezTo>
                <a:cubicBezTo>
                  <a:pt x="101" y="65"/>
                  <a:pt x="102" y="65"/>
                  <a:pt x="103" y="66"/>
                </a:cubicBezTo>
                <a:cubicBezTo>
                  <a:pt x="103" y="66"/>
                  <a:pt x="104" y="67"/>
                  <a:pt x="104" y="68"/>
                </a:cubicBezTo>
                <a:lnTo>
                  <a:pt x="104" y="87"/>
                </a:lnTo>
                <a:close/>
                <a:moveTo>
                  <a:pt x="104" y="48"/>
                </a:moveTo>
                <a:cubicBezTo>
                  <a:pt x="104" y="49"/>
                  <a:pt x="103" y="50"/>
                  <a:pt x="103" y="51"/>
                </a:cubicBezTo>
                <a:cubicBezTo>
                  <a:pt x="102" y="51"/>
                  <a:pt x="101" y="52"/>
                  <a:pt x="100" y="52"/>
                </a:cubicBezTo>
                <a:cubicBezTo>
                  <a:pt x="68" y="52"/>
                  <a:pt x="68" y="52"/>
                  <a:pt x="68" y="52"/>
                </a:cubicBezTo>
                <a:cubicBezTo>
                  <a:pt x="67" y="52"/>
                  <a:pt x="66" y="51"/>
                  <a:pt x="66" y="51"/>
                </a:cubicBezTo>
                <a:cubicBezTo>
                  <a:pt x="65" y="50"/>
                  <a:pt x="65" y="49"/>
                  <a:pt x="65" y="48"/>
                </a:cubicBezTo>
                <a:cubicBezTo>
                  <a:pt x="65" y="29"/>
                  <a:pt x="65" y="29"/>
                  <a:pt x="65" y="29"/>
                </a:cubicBezTo>
                <a:cubicBezTo>
                  <a:pt x="65" y="28"/>
                  <a:pt x="65" y="27"/>
                  <a:pt x="66" y="27"/>
                </a:cubicBezTo>
                <a:cubicBezTo>
                  <a:pt x="66" y="26"/>
                  <a:pt x="67" y="26"/>
                  <a:pt x="68" y="26"/>
                </a:cubicBezTo>
                <a:cubicBezTo>
                  <a:pt x="100" y="26"/>
                  <a:pt x="100" y="26"/>
                  <a:pt x="100" y="26"/>
                </a:cubicBezTo>
                <a:cubicBezTo>
                  <a:pt x="101" y="26"/>
                  <a:pt x="102" y="26"/>
                  <a:pt x="103" y="27"/>
                </a:cubicBezTo>
                <a:cubicBezTo>
                  <a:pt x="103" y="27"/>
                  <a:pt x="104" y="28"/>
                  <a:pt x="104" y="29"/>
                </a:cubicBezTo>
                <a:lnTo>
                  <a:pt x="104" y="48"/>
                </a:lnTo>
                <a:close/>
                <a:moveTo>
                  <a:pt x="155" y="126"/>
                </a:moveTo>
                <a:cubicBezTo>
                  <a:pt x="155" y="127"/>
                  <a:pt x="155" y="128"/>
                  <a:pt x="154" y="128"/>
                </a:cubicBezTo>
                <a:cubicBezTo>
                  <a:pt x="154" y="129"/>
                  <a:pt x="153" y="129"/>
                  <a:pt x="152" y="129"/>
                </a:cubicBezTo>
                <a:cubicBezTo>
                  <a:pt x="120" y="129"/>
                  <a:pt x="120" y="129"/>
                  <a:pt x="120" y="129"/>
                </a:cubicBezTo>
                <a:cubicBezTo>
                  <a:pt x="119" y="129"/>
                  <a:pt x="118" y="129"/>
                  <a:pt x="117" y="128"/>
                </a:cubicBezTo>
                <a:cubicBezTo>
                  <a:pt x="117" y="128"/>
                  <a:pt x="117" y="127"/>
                  <a:pt x="117" y="126"/>
                </a:cubicBezTo>
                <a:cubicBezTo>
                  <a:pt x="117" y="107"/>
                  <a:pt x="117" y="107"/>
                  <a:pt x="117" y="107"/>
                </a:cubicBezTo>
                <a:cubicBezTo>
                  <a:pt x="117" y="106"/>
                  <a:pt x="117" y="105"/>
                  <a:pt x="117" y="104"/>
                </a:cubicBezTo>
                <a:cubicBezTo>
                  <a:pt x="118" y="104"/>
                  <a:pt x="119" y="104"/>
                  <a:pt x="120" y="104"/>
                </a:cubicBezTo>
                <a:cubicBezTo>
                  <a:pt x="152" y="104"/>
                  <a:pt x="152" y="104"/>
                  <a:pt x="152" y="104"/>
                </a:cubicBezTo>
                <a:cubicBezTo>
                  <a:pt x="153" y="104"/>
                  <a:pt x="154" y="104"/>
                  <a:pt x="154" y="104"/>
                </a:cubicBezTo>
                <a:cubicBezTo>
                  <a:pt x="155" y="105"/>
                  <a:pt x="155" y="106"/>
                  <a:pt x="155" y="107"/>
                </a:cubicBezTo>
                <a:lnTo>
                  <a:pt x="155" y="126"/>
                </a:lnTo>
                <a:close/>
                <a:moveTo>
                  <a:pt x="155" y="87"/>
                </a:moveTo>
                <a:cubicBezTo>
                  <a:pt x="155" y="88"/>
                  <a:pt x="155" y="89"/>
                  <a:pt x="154" y="90"/>
                </a:cubicBezTo>
                <a:cubicBezTo>
                  <a:pt x="154" y="90"/>
                  <a:pt x="153" y="91"/>
                  <a:pt x="152" y="91"/>
                </a:cubicBezTo>
                <a:cubicBezTo>
                  <a:pt x="120" y="91"/>
                  <a:pt x="120" y="91"/>
                  <a:pt x="120" y="91"/>
                </a:cubicBezTo>
                <a:cubicBezTo>
                  <a:pt x="119" y="91"/>
                  <a:pt x="118" y="90"/>
                  <a:pt x="117" y="90"/>
                </a:cubicBezTo>
                <a:cubicBezTo>
                  <a:pt x="117" y="89"/>
                  <a:pt x="117" y="88"/>
                  <a:pt x="117" y="87"/>
                </a:cubicBezTo>
                <a:cubicBezTo>
                  <a:pt x="117" y="68"/>
                  <a:pt x="117" y="68"/>
                  <a:pt x="117" y="68"/>
                </a:cubicBezTo>
                <a:cubicBezTo>
                  <a:pt x="117" y="67"/>
                  <a:pt x="117" y="66"/>
                  <a:pt x="117" y="66"/>
                </a:cubicBezTo>
                <a:cubicBezTo>
                  <a:pt x="118" y="65"/>
                  <a:pt x="119" y="65"/>
                  <a:pt x="120" y="65"/>
                </a:cubicBezTo>
                <a:cubicBezTo>
                  <a:pt x="152" y="65"/>
                  <a:pt x="152" y="65"/>
                  <a:pt x="152" y="65"/>
                </a:cubicBezTo>
                <a:cubicBezTo>
                  <a:pt x="153" y="65"/>
                  <a:pt x="154" y="65"/>
                  <a:pt x="154" y="66"/>
                </a:cubicBezTo>
                <a:cubicBezTo>
                  <a:pt x="155" y="66"/>
                  <a:pt x="155" y="67"/>
                  <a:pt x="155" y="68"/>
                </a:cubicBezTo>
                <a:lnTo>
                  <a:pt x="155" y="87"/>
                </a:lnTo>
                <a:close/>
                <a:moveTo>
                  <a:pt x="155" y="48"/>
                </a:moveTo>
                <a:cubicBezTo>
                  <a:pt x="155" y="49"/>
                  <a:pt x="155" y="50"/>
                  <a:pt x="154" y="51"/>
                </a:cubicBezTo>
                <a:cubicBezTo>
                  <a:pt x="154" y="51"/>
                  <a:pt x="153" y="52"/>
                  <a:pt x="152" y="52"/>
                </a:cubicBezTo>
                <a:cubicBezTo>
                  <a:pt x="120" y="52"/>
                  <a:pt x="120" y="52"/>
                  <a:pt x="120" y="52"/>
                </a:cubicBezTo>
                <a:cubicBezTo>
                  <a:pt x="119" y="52"/>
                  <a:pt x="118" y="51"/>
                  <a:pt x="117" y="51"/>
                </a:cubicBezTo>
                <a:cubicBezTo>
                  <a:pt x="117" y="50"/>
                  <a:pt x="117" y="49"/>
                  <a:pt x="117" y="48"/>
                </a:cubicBezTo>
                <a:cubicBezTo>
                  <a:pt x="117" y="29"/>
                  <a:pt x="117" y="29"/>
                  <a:pt x="117" y="29"/>
                </a:cubicBezTo>
                <a:cubicBezTo>
                  <a:pt x="117" y="28"/>
                  <a:pt x="117" y="27"/>
                  <a:pt x="117" y="27"/>
                </a:cubicBezTo>
                <a:cubicBezTo>
                  <a:pt x="118" y="26"/>
                  <a:pt x="119" y="26"/>
                  <a:pt x="120" y="26"/>
                </a:cubicBezTo>
                <a:cubicBezTo>
                  <a:pt x="152" y="26"/>
                  <a:pt x="152" y="26"/>
                  <a:pt x="152" y="26"/>
                </a:cubicBezTo>
                <a:cubicBezTo>
                  <a:pt x="153" y="26"/>
                  <a:pt x="154" y="26"/>
                  <a:pt x="154" y="27"/>
                </a:cubicBezTo>
                <a:cubicBezTo>
                  <a:pt x="155" y="27"/>
                  <a:pt x="155" y="28"/>
                  <a:pt x="155" y="29"/>
                </a:cubicBezTo>
                <a:lnTo>
                  <a:pt x="155" y="48"/>
                </a:lnTo>
                <a:close/>
                <a:moveTo>
                  <a:pt x="155" y="48"/>
                </a:moveTo>
                <a:cubicBezTo>
                  <a:pt x="155" y="48"/>
                  <a:pt x="155" y="48"/>
                  <a:pt x="155" y="4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96" name="Freeform 439"/>
          <p:cNvSpPr>
            <a:spLocks noEditPoints="1"/>
          </p:cNvSpPr>
          <p:nvPr/>
        </p:nvSpPr>
        <p:spPr bwMode="auto">
          <a:xfrm>
            <a:off x="4129089" y="3370264"/>
            <a:ext cx="168275" cy="168275"/>
          </a:xfrm>
          <a:custGeom>
            <a:avLst/>
            <a:gdLst>
              <a:gd name="T0" fmla="*/ 167 w 171"/>
              <a:gd name="T1" fmla="*/ 91 h 171"/>
              <a:gd name="T2" fmla="*/ 86 w 171"/>
              <a:gd name="T3" fmla="*/ 10 h 171"/>
              <a:gd name="T4" fmla="*/ 74 w 171"/>
              <a:gd name="T5" fmla="*/ 3 h 171"/>
              <a:gd name="T6" fmla="*/ 61 w 171"/>
              <a:gd name="T7" fmla="*/ 0 h 171"/>
              <a:gd name="T8" fmla="*/ 14 w 171"/>
              <a:gd name="T9" fmla="*/ 0 h 171"/>
              <a:gd name="T10" fmla="*/ 4 w 171"/>
              <a:gd name="T11" fmla="*/ 4 h 171"/>
              <a:gd name="T12" fmla="*/ 0 w 171"/>
              <a:gd name="T13" fmla="*/ 15 h 171"/>
              <a:gd name="T14" fmla="*/ 0 w 171"/>
              <a:gd name="T15" fmla="*/ 62 h 171"/>
              <a:gd name="T16" fmla="*/ 3 w 171"/>
              <a:gd name="T17" fmla="*/ 75 h 171"/>
              <a:gd name="T18" fmla="*/ 10 w 171"/>
              <a:gd name="T19" fmla="*/ 86 h 171"/>
              <a:gd name="T20" fmla="*/ 91 w 171"/>
              <a:gd name="T21" fmla="*/ 167 h 171"/>
              <a:gd name="T22" fmla="*/ 101 w 171"/>
              <a:gd name="T23" fmla="*/ 171 h 171"/>
              <a:gd name="T24" fmla="*/ 111 w 171"/>
              <a:gd name="T25" fmla="*/ 167 h 171"/>
              <a:gd name="T26" fmla="*/ 167 w 171"/>
              <a:gd name="T27" fmla="*/ 112 h 171"/>
              <a:gd name="T28" fmla="*/ 171 w 171"/>
              <a:gd name="T29" fmla="*/ 101 h 171"/>
              <a:gd name="T30" fmla="*/ 167 w 171"/>
              <a:gd name="T31" fmla="*/ 91 h 171"/>
              <a:gd name="T32" fmla="*/ 46 w 171"/>
              <a:gd name="T33" fmla="*/ 47 h 171"/>
              <a:gd name="T34" fmla="*/ 36 w 171"/>
              <a:gd name="T35" fmla="*/ 51 h 171"/>
              <a:gd name="T36" fmla="*/ 26 w 171"/>
              <a:gd name="T37" fmla="*/ 47 h 171"/>
              <a:gd name="T38" fmla="*/ 21 w 171"/>
              <a:gd name="T39" fmla="*/ 36 h 171"/>
              <a:gd name="T40" fmla="*/ 26 w 171"/>
              <a:gd name="T41" fmla="*/ 26 h 171"/>
              <a:gd name="T42" fmla="*/ 36 w 171"/>
              <a:gd name="T43" fmla="*/ 22 h 171"/>
              <a:gd name="T44" fmla="*/ 46 w 171"/>
              <a:gd name="T45" fmla="*/ 26 h 171"/>
              <a:gd name="T46" fmla="*/ 50 w 171"/>
              <a:gd name="T47" fmla="*/ 36 h 171"/>
              <a:gd name="T48" fmla="*/ 46 w 171"/>
              <a:gd name="T49" fmla="*/ 47 h 171"/>
              <a:gd name="T50" fmla="*/ 46 w 171"/>
              <a:gd name="T51" fmla="*/ 47 h 171"/>
              <a:gd name="T52" fmla="*/ 46 w 171"/>
              <a:gd name="T53" fmla="*/ 4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171">
                <a:moveTo>
                  <a:pt x="167" y="91"/>
                </a:moveTo>
                <a:cubicBezTo>
                  <a:pt x="86" y="10"/>
                  <a:pt x="86" y="10"/>
                  <a:pt x="86" y="10"/>
                </a:cubicBezTo>
                <a:cubicBezTo>
                  <a:pt x="83" y="8"/>
                  <a:pt x="79" y="5"/>
                  <a:pt x="74" y="3"/>
                </a:cubicBezTo>
                <a:cubicBezTo>
                  <a:pt x="70" y="1"/>
                  <a:pt x="65" y="0"/>
                  <a:pt x="61" y="0"/>
                </a:cubicBezTo>
                <a:cubicBezTo>
                  <a:pt x="14" y="0"/>
                  <a:pt x="14" y="0"/>
                  <a:pt x="14" y="0"/>
                </a:cubicBezTo>
                <a:cubicBezTo>
                  <a:pt x="10" y="0"/>
                  <a:pt x="7" y="2"/>
                  <a:pt x="4" y="4"/>
                </a:cubicBezTo>
                <a:cubicBezTo>
                  <a:pt x="1" y="7"/>
                  <a:pt x="0" y="11"/>
                  <a:pt x="0" y="15"/>
                </a:cubicBezTo>
                <a:cubicBezTo>
                  <a:pt x="0" y="62"/>
                  <a:pt x="0" y="62"/>
                  <a:pt x="0" y="62"/>
                </a:cubicBezTo>
                <a:cubicBezTo>
                  <a:pt x="0" y="66"/>
                  <a:pt x="1" y="70"/>
                  <a:pt x="3" y="75"/>
                </a:cubicBezTo>
                <a:cubicBezTo>
                  <a:pt x="5" y="80"/>
                  <a:pt x="7" y="83"/>
                  <a:pt x="10" y="86"/>
                </a:cubicBezTo>
                <a:cubicBezTo>
                  <a:pt x="91" y="167"/>
                  <a:pt x="91" y="167"/>
                  <a:pt x="91" y="167"/>
                </a:cubicBezTo>
                <a:cubicBezTo>
                  <a:pt x="94" y="170"/>
                  <a:pt x="97" y="171"/>
                  <a:pt x="101" y="171"/>
                </a:cubicBezTo>
                <a:cubicBezTo>
                  <a:pt x="105" y="171"/>
                  <a:pt x="108" y="170"/>
                  <a:pt x="111" y="167"/>
                </a:cubicBezTo>
                <a:cubicBezTo>
                  <a:pt x="167" y="112"/>
                  <a:pt x="167" y="112"/>
                  <a:pt x="167" y="112"/>
                </a:cubicBezTo>
                <a:cubicBezTo>
                  <a:pt x="170" y="109"/>
                  <a:pt x="171" y="105"/>
                  <a:pt x="171" y="101"/>
                </a:cubicBezTo>
                <a:cubicBezTo>
                  <a:pt x="171" y="98"/>
                  <a:pt x="170" y="94"/>
                  <a:pt x="167" y="91"/>
                </a:cubicBezTo>
                <a:close/>
                <a:moveTo>
                  <a:pt x="46" y="47"/>
                </a:moveTo>
                <a:cubicBezTo>
                  <a:pt x="43" y="49"/>
                  <a:pt x="40" y="51"/>
                  <a:pt x="36" y="51"/>
                </a:cubicBezTo>
                <a:cubicBezTo>
                  <a:pt x="32" y="51"/>
                  <a:pt x="28" y="49"/>
                  <a:pt x="26" y="47"/>
                </a:cubicBezTo>
                <a:cubicBezTo>
                  <a:pt x="23" y="44"/>
                  <a:pt x="21" y="40"/>
                  <a:pt x="21" y="36"/>
                </a:cubicBezTo>
                <a:cubicBezTo>
                  <a:pt x="21" y="32"/>
                  <a:pt x="23" y="29"/>
                  <a:pt x="26" y="26"/>
                </a:cubicBezTo>
                <a:cubicBezTo>
                  <a:pt x="28" y="23"/>
                  <a:pt x="32" y="22"/>
                  <a:pt x="36" y="22"/>
                </a:cubicBezTo>
                <a:cubicBezTo>
                  <a:pt x="40" y="22"/>
                  <a:pt x="43" y="23"/>
                  <a:pt x="46" y="26"/>
                </a:cubicBezTo>
                <a:cubicBezTo>
                  <a:pt x="49" y="29"/>
                  <a:pt x="50" y="32"/>
                  <a:pt x="50" y="36"/>
                </a:cubicBezTo>
                <a:cubicBezTo>
                  <a:pt x="50" y="40"/>
                  <a:pt x="49" y="44"/>
                  <a:pt x="46" y="47"/>
                </a:cubicBezTo>
                <a:close/>
                <a:moveTo>
                  <a:pt x="46" y="47"/>
                </a:moveTo>
                <a:cubicBezTo>
                  <a:pt x="46" y="47"/>
                  <a:pt x="46" y="47"/>
                  <a:pt x="46" y="4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97" name="Freeform 440"/>
          <p:cNvSpPr>
            <a:spLocks noEditPoints="1"/>
          </p:cNvSpPr>
          <p:nvPr/>
        </p:nvSpPr>
        <p:spPr bwMode="auto">
          <a:xfrm>
            <a:off x="4394201" y="3389314"/>
            <a:ext cx="149225" cy="149225"/>
          </a:xfrm>
          <a:custGeom>
            <a:avLst/>
            <a:gdLst>
              <a:gd name="T0" fmla="*/ 153 w 153"/>
              <a:gd name="T1" fmla="*/ 91 h 153"/>
              <a:gd name="T2" fmla="*/ 149 w 153"/>
              <a:gd name="T3" fmla="*/ 82 h 153"/>
              <a:gd name="T4" fmla="*/ 77 w 153"/>
              <a:gd name="T5" fmla="*/ 9 h 153"/>
              <a:gd name="T6" fmla="*/ 67 w 153"/>
              <a:gd name="T7" fmla="*/ 3 h 153"/>
              <a:gd name="T8" fmla="*/ 55 w 153"/>
              <a:gd name="T9" fmla="*/ 0 h 153"/>
              <a:gd name="T10" fmla="*/ 13 w 153"/>
              <a:gd name="T11" fmla="*/ 0 h 153"/>
              <a:gd name="T12" fmla="*/ 4 w 153"/>
              <a:gd name="T13" fmla="*/ 4 h 153"/>
              <a:gd name="T14" fmla="*/ 0 w 153"/>
              <a:gd name="T15" fmla="*/ 13 h 153"/>
              <a:gd name="T16" fmla="*/ 0 w 153"/>
              <a:gd name="T17" fmla="*/ 55 h 153"/>
              <a:gd name="T18" fmla="*/ 3 w 153"/>
              <a:gd name="T19" fmla="*/ 67 h 153"/>
              <a:gd name="T20" fmla="*/ 9 w 153"/>
              <a:gd name="T21" fmla="*/ 77 h 153"/>
              <a:gd name="T22" fmla="*/ 81 w 153"/>
              <a:gd name="T23" fmla="*/ 150 h 153"/>
              <a:gd name="T24" fmla="*/ 91 w 153"/>
              <a:gd name="T25" fmla="*/ 153 h 153"/>
              <a:gd name="T26" fmla="*/ 100 w 153"/>
              <a:gd name="T27" fmla="*/ 150 h 153"/>
              <a:gd name="T28" fmla="*/ 149 w 153"/>
              <a:gd name="T29" fmla="*/ 100 h 153"/>
              <a:gd name="T30" fmla="*/ 153 w 153"/>
              <a:gd name="T31" fmla="*/ 91 h 153"/>
              <a:gd name="T32" fmla="*/ 41 w 153"/>
              <a:gd name="T33" fmla="*/ 42 h 153"/>
              <a:gd name="T34" fmla="*/ 32 w 153"/>
              <a:gd name="T35" fmla="*/ 45 h 153"/>
              <a:gd name="T36" fmla="*/ 23 w 153"/>
              <a:gd name="T37" fmla="*/ 42 h 153"/>
              <a:gd name="T38" fmla="*/ 19 w 153"/>
              <a:gd name="T39" fmla="*/ 33 h 153"/>
              <a:gd name="T40" fmla="*/ 23 w 153"/>
              <a:gd name="T41" fmla="*/ 23 h 153"/>
              <a:gd name="T42" fmla="*/ 32 w 153"/>
              <a:gd name="T43" fmla="*/ 20 h 153"/>
              <a:gd name="T44" fmla="*/ 41 w 153"/>
              <a:gd name="T45" fmla="*/ 23 h 153"/>
              <a:gd name="T46" fmla="*/ 45 w 153"/>
              <a:gd name="T47" fmla="*/ 33 h 153"/>
              <a:gd name="T48" fmla="*/ 41 w 153"/>
              <a:gd name="T49" fmla="*/ 42 h 153"/>
              <a:gd name="T50" fmla="*/ 41 w 153"/>
              <a:gd name="T51" fmla="*/ 42 h 153"/>
              <a:gd name="T52" fmla="*/ 41 w 153"/>
              <a:gd name="T53" fmla="*/ 4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3" h="153">
                <a:moveTo>
                  <a:pt x="153" y="91"/>
                </a:moveTo>
                <a:cubicBezTo>
                  <a:pt x="153" y="87"/>
                  <a:pt x="152" y="84"/>
                  <a:pt x="149" y="82"/>
                </a:cubicBezTo>
                <a:cubicBezTo>
                  <a:pt x="77" y="9"/>
                  <a:pt x="77" y="9"/>
                  <a:pt x="77" y="9"/>
                </a:cubicBezTo>
                <a:cubicBezTo>
                  <a:pt x="75" y="7"/>
                  <a:pt x="71" y="5"/>
                  <a:pt x="67" y="3"/>
                </a:cubicBezTo>
                <a:cubicBezTo>
                  <a:pt x="62" y="1"/>
                  <a:pt x="59" y="0"/>
                  <a:pt x="55" y="0"/>
                </a:cubicBezTo>
                <a:cubicBezTo>
                  <a:pt x="13" y="0"/>
                  <a:pt x="13" y="0"/>
                  <a:pt x="13" y="0"/>
                </a:cubicBezTo>
                <a:cubicBezTo>
                  <a:pt x="9" y="0"/>
                  <a:pt x="6" y="1"/>
                  <a:pt x="4" y="4"/>
                </a:cubicBezTo>
                <a:cubicBezTo>
                  <a:pt x="1" y="7"/>
                  <a:pt x="0" y="10"/>
                  <a:pt x="0" y="13"/>
                </a:cubicBezTo>
                <a:cubicBezTo>
                  <a:pt x="0" y="55"/>
                  <a:pt x="0" y="55"/>
                  <a:pt x="0" y="55"/>
                </a:cubicBezTo>
                <a:cubicBezTo>
                  <a:pt x="0" y="59"/>
                  <a:pt x="1" y="63"/>
                  <a:pt x="3" y="67"/>
                </a:cubicBezTo>
                <a:cubicBezTo>
                  <a:pt x="4" y="71"/>
                  <a:pt x="7" y="75"/>
                  <a:pt x="9" y="77"/>
                </a:cubicBezTo>
                <a:cubicBezTo>
                  <a:pt x="81" y="150"/>
                  <a:pt x="81" y="150"/>
                  <a:pt x="81" y="150"/>
                </a:cubicBezTo>
                <a:cubicBezTo>
                  <a:pt x="84" y="152"/>
                  <a:pt x="87" y="153"/>
                  <a:pt x="91" y="153"/>
                </a:cubicBezTo>
                <a:cubicBezTo>
                  <a:pt x="94" y="153"/>
                  <a:pt x="97" y="152"/>
                  <a:pt x="100" y="150"/>
                </a:cubicBezTo>
                <a:cubicBezTo>
                  <a:pt x="149" y="100"/>
                  <a:pt x="149" y="100"/>
                  <a:pt x="149" y="100"/>
                </a:cubicBezTo>
                <a:cubicBezTo>
                  <a:pt x="152" y="97"/>
                  <a:pt x="153" y="94"/>
                  <a:pt x="153" y="91"/>
                </a:cubicBezTo>
                <a:close/>
                <a:moveTo>
                  <a:pt x="41" y="42"/>
                </a:moveTo>
                <a:cubicBezTo>
                  <a:pt x="39" y="44"/>
                  <a:pt x="36" y="45"/>
                  <a:pt x="32" y="45"/>
                </a:cubicBezTo>
                <a:cubicBezTo>
                  <a:pt x="29" y="45"/>
                  <a:pt x="26" y="44"/>
                  <a:pt x="23" y="42"/>
                </a:cubicBezTo>
                <a:cubicBezTo>
                  <a:pt x="21" y="39"/>
                  <a:pt x="19" y="36"/>
                  <a:pt x="19" y="33"/>
                </a:cubicBezTo>
                <a:cubicBezTo>
                  <a:pt x="19" y="29"/>
                  <a:pt x="21" y="26"/>
                  <a:pt x="23" y="23"/>
                </a:cubicBezTo>
                <a:cubicBezTo>
                  <a:pt x="26" y="21"/>
                  <a:pt x="29" y="20"/>
                  <a:pt x="32" y="20"/>
                </a:cubicBezTo>
                <a:cubicBezTo>
                  <a:pt x="36" y="20"/>
                  <a:pt x="39" y="21"/>
                  <a:pt x="41" y="23"/>
                </a:cubicBezTo>
                <a:cubicBezTo>
                  <a:pt x="44" y="26"/>
                  <a:pt x="45" y="29"/>
                  <a:pt x="45" y="33"/>
                </a:cubicBezTo>
                <a:cubicBezTo>
                  <a:pt x="45" y="36"/>
                  <a:pt x="44" y="39"/>
                  <a:pt x="41" y="42"/>
                </a:cubicBezTo>
                <a:close/>
                <a:moveTo>
                  <a:pt x="41" y="42"/>
                </a:moveTo>
                <a:cubicBezTo>
                  <a:pt x="41" y="42"/>
                  <a:pt x="41" y="42"/>
                  <a:pt x="41" y="4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98" name="Freeform 441"/>
          <p:cNvSpPr>
            <a:spLocks noEditPoints="1"/>
          </p:cNvSpPr>
          <p:nvPr/>
        </p:nvSpPr>
        <p:spPr bwMode="auto">
          <a:xfrm>
            <a:off x="4462464" y="3389314"/>
            <a:ext cx="119063" cy="149225"/>
          </a:xfrm>
          <a:custGeom>
            <a:avLst/>
            <a:gdLst>
              <a:gd name="T0" fmla="*/ 117 w 121"/>
              <a:gd name="T1" fmla="*/ 82 h 153"/>
              <a:gd name="T2" fmla="*/ 45 w 121"/>
              <a:gd name="T3" fmla="*/ 9 h 153"/>
              <a:gd name="T4" fmla="*/ 35 w 121"/>
              <a:gd name="T5" fmla="*/ 3 h 153"/>
              <a:gd name="T6" fmla="*/ 23 w 121"/>
              <a:gd name="T7" fmla="*/ 0 h 153"/>
              <a:gd name="T8" fmla="*/ 0 w 121"/>
              <a:gd name="T9" fmla="*/ 0 h 153"/>
              <a:gd name="T10" fmla="*/ 12 w 121"/>
              <a:gd name="T11" fmla="*/ 3 h 153"/>
              <a:gd name="T12" fmla="*/ 22 w 121"/>
              <a:gd name="T13" fmla="*/ 9 h 153"/>
              <a:gd name="T14" fmla="*/ 95 w 121"/>
              <a:gd name="T15" fmla="*/ 82 h 153"/>
              <a:gd name="T16" fmla="*/ 98 w 121"/>
              <a:gd name="T17" fmla="*/ 91 h 153"/>
              <a:gd name="T18" fmla="*/ 95 w 121"/>
              <a:gd name="T19" fmla="*/ 100 h 153"/>
              <a:gd name="T20" fmla="*/ 47 w 121"/>
              <a:gd name="T21" fmla="*/ 147 h 153"/>
              <a:gd name="T22" fmla="*/ 52 w 121"/>
              <a:gd name="T23" fmla="*/ 152 h 153"/>
              <a:gd name="T24" fmla="*/ 58 w 121"/>
              <a:gd name="T25" fmla="*/ 153 h 153"/>
              <a:gd name="T26" fmla="*/ 68 w 121"/>
              <a:gd name="T27" fmla="*/ 150 h 153"/>
              <a:gd name="T28" fmla="*/ 117 w 121"/>
              <a:gd name="T29" fmla="*/ 100 h 153"/>
              <a:gd name="T30" fmla="*/ 121 w 121"/>
              <a:gd name="T31" fmla="*/ 91 h 153"/>
              <a:gd name="T32" fmla="*/ 117 w 121"/>
              <a:gd name="T33" fmla="*/ 82 h 153"/>
              <a:gd name="T34" fmla="*/ 117 w 121"/>
              <a:gd name="T35" fmla="*/ 82 h 153"/>
              <a:gd name="T36" fmla="*/ 117 w 121"/>
              <a:gd name="T37" fmla="*/ 8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3">
                <a:moveTo>
                  <a:pt x="117" y="82"/>
                </a:moveTo>
                <a:cubicBezTo>
                  <a:pt x="45" y="9"/>
                  <a:pt x="45" y="9"/>
                  <a:pt x="45" y="9"/>
                </a:cubicBezTo>
                <a:cubicBezTo>
                  <a:pt x="42" y="7"/>
                  <a:pt x="39" y="5"/>
                  <a:pt x="35" y="3"/>
                </a:cubicBezTo>
                <a:cubicBezTo>
                  <a:pt x="30" y="1"/>
                  <a:pt x="26" y="0"/>
                  <a:pt x="23" y="0"/>
                </a:cubicBezTo>
                <a:cubicBezTo>
                  <a:pt x="0" y="0"/>
                  <a:pt x="0" y="0"/>
                  <a:pt x="0" y="0"/>
                </a:cubicBezTo>
                <a:cubicBezTo>
                  <a:pt x="4" y="0"/>
                  <a:pt x="8" y="1"/>
                  <a:pt x="12" y="3"/>
                </a:cubicBezTo>
                <a:cubicBezTo>
                  <a:pt x="16" y="5"/>
                  <a:pt x="20" y="7"/>
                  <a:pt x="22" y="9"/>
                </a:cubicBezTo>
                <a:cubicBezTo>
                  <a:pt x="95" y="82"/>
                  <a:pt x="95" y="82"/>
                  <a:pt x="95" y="82"/>
                </a:cubicBezTo>
                <a:cubicBezTo>
                  <a:pt x="97" y="84"/>
                  <a:pt x="98" y="87"/>
                  <a:pt x="98" y="91"/>
                </a:cubicBezTo>
                <a:cubicBezTo>
                  <a:pt x="98" y="94"/>
                  <a:pt x="97" y="97"/>
                  <a:pt x="95" y="100"/>
                </a:cubicBezTo>
                <a:cubicBezTo>
                  <a:pt x="47" y="147"/>
                  <a:pt x="47" y="147"/>
                  <a:pt x="47" y="147"/>
                </a:cubicBezTo>
                <a:cubicBezTo>
                  <a:pt x="49" y="150"/>
                  <a:pt x="51" y="151"/>
                  <a:pt x="52" y="152"/>
                </a:cubicBezTo>
                <a:cubicBezTo>
                  <a:pt x="54" y="153"/>
                  <a:pt x="56" y="153"/>
                  <a:pt x="58" y="153"/>
                </a:cubicBezTo>
                <a:cubicBezTo>
                  <a:pt x="62" y="153"/>
                  <a:pt x="65" y="152"/>
                  <a:pt x="68" y="150"/>
                </a:cubicBezTo>
                <a:cubicBezTo>
                  <a:pt x="117" y="100"/>
                  <a:pt x="117" y="100"/>
                  <a:pt x="117" y="100"/>
                </a:cubicBezTo>
                <a:cubicBezTo>
                  <a:pt x="120" y="97"/>
                  <a:pt x="121" y="94"/>
                  <a:pt x="121" y="91"/>
                </a:cubicBezTo>
                <a:cubicBezTo>
                  <a:pt x="121" y="87"/>
                  <a:pt x="120" y="84"/>
                  <a:pt x="117" y="82"/>
                </a:cubicBezTo>
                <a:close/>
                <a:moveTo>
                  <a:pt x="117" y="82"/>
                </a:moveTo>
                <a:cubicBezTo>
                  <a:pt x="117" y="82"/>
                  <a:pt x="117" y="82"/>
                  <a:pt x="117" y="8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99" name="Freeform 442"/>
          <p:cNvSpPr>
            <a:spLocks noEditPoints="1"/>
          </p:cNvSpPr>
          <p:nvPr/>
        </p:nvSpPr>
        <p:spPr bwMode="auto">
          <a:xfrm>
            <a:off x="5264151" y="3382963"/>
            <a:ext cx="127000" cy="152400"/>
          </a:xfrm>
          <a:custGeom>
            <a:avLst/>
            <a:gdLst>
              <a:gd name="T0" fmla="*/ 127 w 129"/>
              <a:gd name="T1" fmla="*/ 46 h 155"/>
              <a:gd name="T2" fmla="*/ 122 w 129"/>
              <a:gd name="T3" fmla="*/ 38 h 155"/>
              <a:gd name="T4" fmla="*/ 91 w 129"/>
              <a:gd name="T5" fmla="*/ 6 h 155"/>
              <a:gd name="T6" fmla="*/ 83 w 129"/>
              <a:gd name="T7" fmla="*/ 2 h 155"/>
              <a:gd name="T8" fmla="*/ 74 w 129"/>
              <a:gd name="T9" fmla="*/ 0 h 155"/>
              <a:gd name="T10" fmla="*/ 10 w 129"/>
              <a:gd name="T11" fmla="*/ 0 h 155"/>
              <a:gd name="T12" fmla="*/ 3 w 129"/>
              <a:gd name="T13" fmla="*/ 2 h 155"/>
              <a:gd name="T14" fmla="*/ 0 w 129"/>
              <a:gd name="T15" fmla="*/ 9 h 155"/>
              <a:gd name="T16" fmla="*/ 0 w 129"/>
              <a:gd name="T17" fmla="*/ 145 h 155"/>
              <a:gd name="T18" fmla="*/ 3 w 129"/>
              <a:gd name="T19" fmla="*/ 152 h 155"/>
              <a:gd name="T20" fmla="*/ 10 w 129"/>
              <a:gd name="T21" fmla="*/ 155 h 155"/>
              <a:gd name="T22" fmla="*/ 120 w 129"/>
              <a:gd name="T23" fmla="*/ 155 h 155"/>
              <a:gd name="T24" fmla="*/ 126 w 129"/>
              <a:gd name="T25" fmla="*/ 152 h 155"/>
              <a:gd name="T26" fmla="*/ 129 w 129"/>
              <a:gd name="T27" fmla="*/ 145 h 155"/>
              <a:gd name="T28" fmla="*/ 129 w 129"/>
              <a:gd name="T29" fmla="*/ 55 h 155"/>
              <a:gd name="T30" fmla="*/ 127 w 129"/>
              <a:gd name="T31" fmla="*/ 46 h 155"/>
              <a:gd name="T32" fmla="*/ 77 w 129"/>
              <a:gd name="T33" fmla="*/ 13 h 155"/>
              <a:gd name="T34" fmla="*/ 82 w 129"/>
              <a:gd name="T35" fmla="*/ 16 h 155"/>
              <a:gd name="T36" fmla="*/ 113 w 129"/>
              <a:gd name="T37" fmla="*/ 47 h 155"/>
              <a:gd name="T38" fmla="*/ 116 w 129"/>
              <a:gd name="T39" fmla="*/ 51 h 155"/>
              <a:gd name="T40" fmla="*/ 77 w 129"/>
              <a:gd name="T41" fmla="*/ 51 h 155"/>
              <a:gd name="T42" fmla="*/ 77 w 129"/>
              <a:gd name="T43" fmla="*/ 13 h 155"/>
              <a:gd name="T44" fmla="*/ 116 w 129"/>
              <a:gd name="T45" fmla="*/ 142 h 155"/>
              <a:gd name="T46" fmla="*/ 13 w 129"/>
              <a:gd name="T47" fmla="*/ 142 h 155"/>
              <a:gd name="T48" fmla="*/ 13 w 129"/>
              <a:gd name="T49" fmla="*/ 13 h 155"/>
              <a:gd name="T50" fmla="*/ 65 w 129"/>
              <a:gd name="T51" fmla="*/ 13 h 155"/>
              <a:gd name="T52" fmla="*/ 65 w 129"/>
              <a:gd name="T53" fmla="*/ 55 h 155"/>
              <a:gd name="T54" fmla="*/ 67 w 129"/>
              <a:gd name="T55" fmla="*/ 61 h 155"/>
              <a:gd name="T56" fmla="*/ 74 w 129"/>
              <a:gd name="T57" fmla="*/ 64 h 155"/>
              <a:gd name="T58" fmla="*/ 116 w 129"/>
              <a:gd name="T59" fmla="*/ 64 h 155"/>
              <a:gd name="T60" fmla="*/ 116 w 129"/>
              <a:gd name="T61" fmla="*/ 142 h 155"/>
              <a:gd name="T62" fmla="*/ 116 w 129"/>
              <a:gd name="T63" fmla="*/ 142 h 155"/>
              <a:gd name="T64" fmla="*/ 116 w 129"/>
              <a:gd name="T65" fmla="*/ 1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55">
                <a:moveTo>
                  <a:pt x="127" y="46"/>
                </a:moveTo>
                <a:cubicBezTo>
                  <a:pt x="126" y="42"/>
                  <a:pt x="124" y="40"/>
                  <a:pt x="122" y="38"/>
                </a:cubicBezTo>
                <a:cubicBezTo>
                  <a:pt x="91" y="6"/>
                  <a:pt x="91" y="6"/>
                  <a:pt x="91" y="6"/>
                </a:cubicBezTo>
                <a:cubicBezTo>
                  <a:pt x="89" y="5"/>
                  <a:pt x="86" y="3"/>
                  <a:pt x="83" y="2"/>
                </a:cubicBezTo>
                <a:cubicBezTo>
                  <a:pt x="80" y="0"/>
                  <a:pt x="77" y="0"/>
                  <a:pt x="74" y="0"/>
                </a:cubicBezTo>
                <a:cubicBezTo>
                  <a:pt x="10" y="0"/>
                  <a:pt x="10" y="0"/>
                  <a:pt x="10" y="0"/>
                </a:cubicBezTo>
                <a:cubicBezTo>
                  <a:pt x="7" y="0"/>
                  <a:pt x="5" y="1"/>
                  <a:pt x="3" y="2"/>
                </a:cubicBezTo>
                <a:cubicBezTo>
                  <a:pt x="1" y="4"/>
                  <a:pt x="0" y="7"/>
                  <a:pt x="0" y="9"/>
                </a:cubicBezTo>
                <a:cubicBezTo>
                  <a:pt x="0" y="145"/>
                  <a:pt x="0" y="145"/>
                  <a:pt x="0" y="145"/>
                </a:cubicBezTo>
                <a:cubicBezTo>
                  <a:pt x="0" y="148"/>
                  <a:pt x="1" y="150"/>
                  <a:pt x="3" y="152"/>
                </a:cubicBezTo>
                <a:cubicBezTo>
                  <a:pt x="5" y="154"/>
                  <a:pt x="7" y="155"/>
                  <a:pt x="10" y="155"/>
                </a:cubicBezTo>
                <a:cubicBezTo>
                  <a:pt x="120" y="155"/>
                  <a:pt x="120" y="155"/>
                  <a:pt x="120" y="155"/>
                </a:cubicBezTo>
                <a:cubicBezTo>
                  <a:pt x="122" y="155"/>
                  <a:pt x="125" y="154"/>
                  <a:pt x="126" y="152"/>
                </a:cubicBezTo>
                <a:cubicBezTo>
                  <a:pt x="128" y="150"/>
                  <a:pt x="129" y="148"/>
                  <a:pt x="129" y="145"/>
                </a:cubicBezTo>
                <a:cubicBezTo>
                  <a:pt x="129" y="55"/>
                  <a:pt x="129" y="55"/>
                  <a:pt x="129" y="55"/>
                </a:cubicBezTo>
                <a:cubicBezTo>
                  <a:pt x="129" y="52"/>
                  <a:pt x="129" y="49"/>
                  <a:pt x="127" y="46"/>
                </a:cubicBezTo>
                <a:close/>
                <a:moveTo>
                  <a:pt x="77" y="13"/>
                </a:moveTo>
                <a:cubicBezTo>
                  <a:pt x="79" y="14"/>
                  <a:pt x="81" y="15"/>
                  <a:pt x="82" y="16"/>
                </a:cubicBezTo>
                <a:cubicBezTo>
                  <a:pt x="113" y="47"/>
                  <a:pt x="113" y="47"/>
                  <a:pt x="113" y="47"/>
                </a:cubicBezTo>
                <a:cubicBezTo>
                  <a:pt x="114" y="48"/>
                  <a:pt x="115" y="49"/>
                  <a:pt x="116" y="51"/>
                </a:cubicBezTo>
                <a:cubicBezTo>
                  <a:pt x="77" y="51"/>
                  <a:pt x="77" y="51"/>
                  <a:pt x="77" y="51"/>
                </a:cubicBezTo>
                <a:lnTo>
                  <a:pt x="77" y="13"/>
                </a:lnTo>
                <a:close/>
                <a:moveTo>
                  <a:pt x="116" y="142"/>
                </a:moveTo>
                <a:cubicBezTo>
                  <a:pt x="13" y="142"/>
                  <a:pt x="13" y="142"/>
                  <a:pt x="13" y="142"/>
                </a:cubicBezTo>
                <a:cubicBezTo>
                  <a:pt x="13" y="13"/>
                  <a:pt x="13" y="13"/>
                  <a:pt x="13" y="13"/>
                </a:cubicBezTo>
                <a:cubicBezTo>
                  <a:pt x="65" y="13"/>
                  <a:pt x="65" y="13"/>
                  <a:pt x="65" y="13"/>
                </a:cubicBezTo>
                <a:cubicBezTo>
                  <a:pt x="65" y="55"/>
                  <a:pt x="65" y="55"/>
                  <a:pt x="65" y="55"/>
                </a:cubicBezTo>
                <a:cubicBezTo>
                  <a:pt x="65" y="57"/>
                  <a:pt x="65" y="60"/>
                  <a:pt x="67" y="61"/>
                </a:cubicBezTo>
                <a:cubicBezTo>
                  <a:pt x="69" y="63"/>
                  <a:pt x="72" y="64"/>
                  <a:pt x="74" y="64"/>
                </a:cubicBezTo>
                <a:cubicBezTo>
                  <a:pt x="116" y="64"/>
                  <a:pt x="116" y="64"/>
                  <a:pt x="116" y="64"/>
                </a:cubicBezTo>
                <a:lnTo>
                  <a:pt x="116" y="142"/>
                </a:lnTo>
                <a:close/>
                <a:moveTo>
                  <a:pt x="116" y="142"/>
                </a:moveTo>
                <a:cubicBezTo>
                  <a:pt x="116" y="142"/>
                  <a:pt x="116" y="142"/>
                  <a:pt x="116" y="14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00" name="Freeform 443"/>
          <p:cNvSpPr>
            <a:spLocks noEditPoints="1"/>
          </p:cNvSpPr>
          <p:nvPr/>
        </p:nvSpPr>
        <p:spPr bwMode="auto">
          <a:xfrm>
            <a:off x="5289550" y="3484563"/>
            <a:ext cx="76200" cy="12700"/>
          </a:xfrm>
          <a:custGeom>
            <a:avLst/>
            <a:gdLst>
              <a:gd name="T0" fmla="*/ 74 w 77"/>
              <a:gd name="T1" fmla="*/ 0 h 13"/>
              <a:gd name="T2" fmla="*/ 3 w 77"/>
              <a:gd name="T3" fmla="*/ 0 h 13"/>
              <a:gd name="T4" fmla="*/ 1 w 77"/>
              <a:gd name="T5" fmla="*/ 1 h 13"/>
              <a:gd name="T6" fmla="*/ 0 w 77"/>
              <a:gd name="T7" fmla="*/ 3 h 13"/>
              <a:gd name="T8" fmla="*/ 0 w 77"/>
              <a:gd name="T9" fmla="*/ 10 h 13"/>
              <a:gd name="T10" fmla="*/ 1 w 77"/>
              <a:gd name="T11" fmla="*/ 12 h 13"/>
              <a:gd name="T12" fmla="*/ 3 w 77"/>
              <a:gd name="T13" fmla="*/ 13 h 13"/>
              <a:gd name="T14" fmla="*/ 74 w 77"/>
              <a:gd name="T15" fmla="*/ 13 h 13"/>
              <a:gd name="T16" fmla="*/ 76 w 77"/>
              <a:gd name="T17" fmla="*/ 12 h 13"/>
              <a:gd name="T18" fmla="*/ 77 w 77"/>
              <a:gd name="T19" fmla="*/ 10 h 13"/>
              <a:gd name="T20" fmla="*/ 77 w 77"/>
              <a:gd name="T21" fmla="*/ 3 h 13"/>
              <a:gd name="T22" fmla="*/ 76 w 77"/>
              <a:gd name="T23" fmla="*/ 1 h 13"/>
              <a:gd name="T24" fmla="*/ 74 w 77"/>
              <a:gd name="T25" fmla="*/ 0 h 13"/>
              <a:gd name="T26" fmla="*/ 74 w 77"/>
              <a:gd name="T27" fmla="*/ 0 h 13"/>
              <a:gd name="T28" fmla="*/ 74 w 7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
                <a:moveTo>
                  <a:pt x="74" y="0"/>
                </a:moveTo>
                <a:cubicBezTo>
                  <a:pt x="3" y="0"/>
                  <a:pt x="3" y="0"/>
                  <a:pt x="3" y="0"/>
                </a:cubicBezTo>
                <a:cubicBezTo>
                  <a:pt x="2" y="0"/>
                  <a:pt x="1" y="0"/>
                  <a:pt x="1" y="1"/>
                </a:cubicBezTo>
                <a:cubicBezTo>
                  <a:pt x="0" y="2"/>
                  <a:pt x="0" y="2"/>
                  <a:pt x="0" y="3"/>
                </a:cubicBezTo>
                <a:cubicBezTo>
                  <a:pt x="0" y="10"/>
                  <a:pt x="0" y="10"/>
                  <a:pt x="0" y="10"/>
                </a:cubicBezTo>
                <a:cubicBezTo>
                  <a:pt x="0" y="11"/>
                  <a:pt x="0" y="12"/>
                  <a:pt x="1" y="12"/>
                </a:cubicBezTo>
                <a:cubicBezTo>
                  <a:pt x="1" y="13"/>
                  <a:pt x="2" y="13"/>
                  <a:pt x="3" y="13"/>
                </a:cubicBezTo>
                <a:cubicBezTo>
                  <a:pt x="74" y="13"/>
                  <a:pt x="74" y="13"/>
                  <a:pt x="74" y="13"/>
                </a:cubicBezTo>
                <a:cubicBezTo>
                  <a:pt x="75" y="13"/>
                  <a:pt x="76" y="13"/>
                  <a:pt x="76" y="12"/>
                </a:cubicBezTo>
                <a:cubicBezTo>
                  <a:pt x="77" y="12"/>
                  <a:pt x="77" y="11"/>
                  <a:pt x="77" y="10"/>
                </a:cubicBezTo>
                <a:cubicBezTo>
                  <a:pt x="77" y="3"/>
                  <a:pt x="77" y="3"/>
                  <a:pt x="77" y="3"/>
                </a:cubicBezTo>
                <a:cubicBezTo>
                  <a:pt x="77" y="2"/>
                  <a:pt x="77" y="2"/>
                  <a:pt x="76" y="1"/>
                </a:cubicBezTo>
                <a:cubicBezTo>
                  <a:pt x="76" y="0"/>
                  <a:pt x="75" y="0"/>
                  <a:pt x="74" y="0"/>
                </a:cubicBezTo>
                <a:close/>
                <a:moveTo>
                  <a:pt x="74" y="0"/>
                </a:moveTo>
                <a:cubicBezTo>
                  <a:pt x="74" y="0"/>
                  <a:pt x="74" y="0"/>
                  <a:pt x="74"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01" name="Freeform 444"/>
          <p:cNvSpPr>
            <a:spLocks noEditPoints="1"/>
          </p:cNvSpPr>
          <p:nvPr/>
        </p:nvSpPr>
        <p:spPr bwMode="auto">
          <a:xfrm>
            <a:off x="5289550" y="3459164"/>
            <a:ext cx="76200" cy="12700"/>
          </a:xfrm>
          <a:custGeom>
            <a:avLst/>
            <a:gdLst>
              <a:gd name="T0" fmla="*/ 1 w 77"/>
              <a:gd name="T1" fmla="*/ 1 h 13"/>
              <a:gd name="T2" fmla="*/ 0 w 77"/>
              <a:gd name="T3" fmla="*/ 3 h 13"/>
              <a:gd name="T4" fmla="*/ 0 w 77"/>
              <a:gd name="T5" fmla="*/ 10 h 13"/>
              <a:gd name="T6" fmla="*/ 1 w 77"/>
              <a:gd name="T7" fmla="*/ 12 h 13"/>
              <a:gd name="T8" fmla="*/ 3 w 77"/>
              <a:gd name="T9" fmla="*/ 13 h 13"/>
              <a:gd name="T10" fmla="*/ 74 w 77"/>
              <a:gd name="T11" fmla="*/ 13 h 13"/>
              <a:gd name="T12" fmla="*/ 76 w 77"/>
              <a:gd name="T13" fmla="*/ 12 h 13"/>
              <a:gd name="T14" fmla="*/ 77 w 77"/>
              <a:gd name="T15" fmla="*/ 10 h 13"/>
              <a:gd name="T16" fmla="*/ 77 w 77"/>
              <a:gd name="T17" fmla="*/ 3 h 13"/>
              <a:gd name="T18" fmla="*/ 76 w 77"/>
              <a:gd name="T19" fmla="*/ 1 h 13"/>
              <a:gd name="T20" fmla="*/ 74 w 77"/>
              <a:gd name="T21" fmla="*/ 0 h 13"/>
              <a:gd name="T22" fmla="*/ 3 w 77"/>
              <a:gd name="T23" fmla="*/ 0 h 13"/>
              <a:gd name="T24" fmla="*/ 1 w 77"/>
              <a:gd name="T25" fmla="*/ 1 h 13"/>
              <a:gd name="T26" fmla="*/ 1 w 77"/>
              <a:gd name="T27" fmla="*/ 1 h 13"/>
              <a:gd name="T28" fmla="*/ 1 w 7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
                <a:moveTo>
                  <a:pt x="1" y="1"/>
                </a:moveTo>
                <a:cubicBezTo>
                  <a:pt x="0" y="2"/>
                  <a:pt x="0" y="3"/>
                  <a:pt x="0" y="3"/>
                </a:cubicBezTo>
                <a:cubicBezTo>
                  <a:pt x="0" y="10"/>
                  <a:pt x="0" y="10"/>
                  <a:pt x="0" y="10"/>
                </a:cubicBezTo>
                <a:cubicBezTo>
                  <a:pt x="0" y="11"/>
                  <a:pt x="0" y="12"/>
                  <a:pt x="1" y="12"/>
                </a:cubicBezTo>
                <a:cubicBezTo>
                  <a:pt x="1" y="13"/>
                  <a:pt x="2" y="13"/>
                  <a:pt x="3" y="13"/>
                </a:cubicBezTo>
                <a:cubicBezTo>
                  <a:pt x="74" y="13"/>
                  <a:pt x="74" y="13"/>
                  <a:pt x="74" y="13"/>
                </a:cubicBezTo>
                <a:cubicBezTo>
                  <a:pt x="75" y="13"/>
                  <a:pt x="76" y="13"/>
                  <a:pt x="76" y="12"/>
                </a:cubicBezTo>
                <a:cubicBezTo>
                  <a:pt x="77" y="12"/>
                  <a:pt x="77" y="11"/>
                  <a:pt x="77" y="10"/>
                </a:cubicBezTo>
                <a:cubicBezTo>
                  <a:pt x="77" y="3"/>
                  <a:pt x="77" y="3"/>
                  <a:pt x="77" y="3"/>
                </a:cubicBezTo>
                <a:cubicBezTo>
                  <a:pt x="77" y="3"/>
                  <a:pt x="77" y="2"/>
                  <a:pt x="76" y="1"/>
                </a:cubicBezTo>
                <a:cubicBezTo>
                  <a:pt x="76" y="1"/>
                  <a:pt x="75" y="0"/>
                  <a:pt x="74" y="0"/>
                </a:cubicBezTo>
                <a:cubicBezTo>
                  <a:pt x="3" y="0"/>
                  <a:pt x="3" y="0"/>
                  <a:pt x="3" y="0"/>
                </a:cubicBezTo>
                <a:cubicBezTo>
                  <a:pt x="2" y="0"/>
                  <a:pt x="1" y="1"/>
                  <a:pt x="1" y="1"/>
                </a:cubicBezTo>
                <a:close/>
                <a:moveTo>
                  <a:pt x="1" y="1"/>
                </a:moveTo>
                <a:cubicBezTo>
                  <a:pt x="1" y="1"/>
                  <a:pt x="1" y="1"/>
                  <a:pt x="1"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02" name="Freeform 445"/>
          <p:cNvSpPr>
            <a:spLocks noEditPoints="1"/>
          </p:cNvSpPr>
          <p:nvPr/>
        </p:nvSpPr>
        <p:spPr bwMode="auto">
          <a:xfrm>
            <a:off x="5518151" y="3395663"/>
            <a:ext cx="127000" cy="152400"/>
          </a:xfrm>
          <a:custGeom>
            <a:avLst/>
            <a:gdLst>
              <a:gd name="T0" fmla="*/ 74 w 129"/>
              <a:gd name="T1" fmla="*/ 64 h 155"/>
              <a:gd name="T2" fmla="*/ 67 w 129"/>
              <a:gd name="T3" fmla="*/ 61 h 155"/>
              <a:gd name="T4" fmla="*/ 65 w 129"/>
              <a:gd name="T5" fmla="*/ 55 h 155"/>
              <a:gd name="T6" fmla="*/ 65 w 129"/>
              <a:gd name="T7" fmla="*/ 0 h 155"/>
              <a:gd name="T8" fmla="*/ 10 w 129"/>
              <a:gd name="T9" fmla="*/ 0 h 155"/>
              <a:gd name="T10" fmla="*/ 3 w 129"/>
              <a:gd name="T11" fmla="*/ 2 h 155"/>
              <a:gd name="T12" fmla="*/ 0 w 129"/>
              <a:gd name="T13" fmla="*/ 9 h 155"/>
              <a:gd name="T14" fmla="*/ 0 w 129"/>
              <a:gd name="T15" fmla="*/ 145 h 155"/>
              <a:gd name="T16" fmla="*/ 3 w 129"/>
              <a:gd name="T17" fmla="*/ 152 h 155"/>
              <a:gd name="T18" fmla="*/ 10 w 129"/>
              <a:gd name="T19" fmla="*/ 155 h 155"/>
              <a:gd name="T20" fmla="*/ 120 w 129"/>
              <a:gd name="T21" fmla="*/ 155 h 155"/>
              <a:gd name="T22" fmla="*/ 127 w 129"/>
              <a:gd name="T23" fmla="*/ 152 h 155"/>
              <a:gd name="T24" fmla="*/ 129 w 129"/>
              <a:gd name="T25" fmla="*/ 145 h 155"/>
              <a:gd name="T26" fmla="*/ 129 w 129"/>
              <a:gd name="T27" fmla="*/ 64 h 155"/>
              <a:gd name="T28" fmla="*/ 74 w 129"/>
              <a:gd name="T29" fmla="*/ 64 h 155"/>
              <a:gd name="T30" fmla="*/ 103 w 129"/>
              <a:gd name="T31" fmla="*/ 126 h 155"/>
              <a:gd name="T32" fmla="*/ 103 w 129"/>
              <a:gd name="T33" fmla="*/ 128 h 155"/>
              <a:gd name="T34" fmla="*/ 100 w 129"/>
              <a:gd name="T35" fmla="*/ 129 h 155"/>
              <a:gd name="T36" fmla="*/ 29 w 129"/>
              <a:gd name="T37" fmla="*/ 129 h 155"/>
              <a:gd name="T38" fmla="*/ 27 w 129"/>
              <a:gd name="T39" fmla="*/ 128 h 155"/>
              <a:gd name="T40" fmla="*/ 26 w 129"/>
              <a:gd name="T41" fmla="*/ 126 h 155"/>
              <a:gd name="T42" fmla="*/ 26 w 129"/>
              <a:gd name="T43" fmla="*/ 119 h 155"/>
              <a:gd name="T44" fmla="*/ 27 w 129"/>
              <a:gd name="T45" fmla="*/ 117 h 155"/>
              <a:gd name="T46" fmla="*/ 29 w 129"/>
              <a:gd name="T47" fmla="*/ 116 h 155"/>
              <a:gd name="T48" fmla="*/ 100 w 129"/>
              <a:gd name="T49" fmla="*/ 116 h 155"/>
              <a:gd name="T50" fmla="*/ 103 w 129"/>
              <a:gd name="T51" fmla="*/ 117 h 155"/>
              <a:gd name="T52" fmla="*/ 103 w 129"/>
              <a:gd name="T53" fmla="*/ 119 h 155"/>
              <a:gd name="T54" fmla="*/ 103 w 129"/>
              <a:gd name="T55" fmla="*/ 126 h 155"/>
              <a:gd name="T56" fmla="*/ 103 w 129"/>
              <a:gd name="T57" fmla="*/ 100 h 155"/>
              <a:gd name="T58" fmla="*/ 103 w 129"/>
              <a:gd name="T59" fmla="*/ 102 h 155"/>
              <a:gd name="T60" fmla="*/ 100 w 129"/>
              <a:gd name="T61" fmla="*/ 103 h 155"/>
              <a:gd name="T62" fmla="*/ 29 w 129"/>
              <a:gd name="T63" fmla="*/ 103 h 155"/>
              <a:gd name="T64" fmla="*/ 27 w 129"/>
              <a:gd name="T65" fmla="*/ 102 h 155"/>
              <a:gd name="T66" fmla="*/ 26 w 129"/>
              <a:gd name="T67" fmla="*/ 100 h 155"/>
              <a:gd name="T68" fmla="*/ 26 w 129"/>
              <a:gd name="T69" fmla="*/ 93 h 155"/>
              <a:gd name="T70" fmla="*/ 27 w 129"/>
              <a:gd name="T71" fmla="*/ 91 h 155"/>
              <a:gd name="T72" fmla="*/ 29 w 129"/>
              <a:gd name="T73" fmla="*/ 90 h 155"/>
              <a:gd name="T74" fmla="*/ 100 w 129"/>
              <a:gd name="T75" fmla="*/ 90 h 155"/>
              <a:gd name="T76" fmla="*/ 103 w 129"/>
              <a:gd name="T77" fmla="*/ 91 h 155"/>
              <a:gd name="T78" fmla="*/ 103 w 129"/>
              <a:gd name="T79" fmla="*/ 93 h 155"/>
              <a:gd name="T80" fmla="*/ 103 w 129"/>
              <a:gd name="T81" fmla="*/ 100 h 155"/>
              <a:gd name="T82" fmla="*/ 103 w 129"/>
              <a:gd name="T83" fmla="*/ 100 h 155"/>
              <a:gd name="T84" fmla="*/ 103 w 129"/>
              <a:gd name="T85" fmla="*/ 10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155">
                <a:moveTo>
                  <a:pt x="74" y="64"/>
                </a:moveTo>
                <a:cubicBezTo>
                  <a:pt x="72" y="64"/>
                  <a:pt x="69" y="63"/>
                  <a:pt x="67" y="61"/>
                </a:cubicBezTo>
                <a:cubicBezTo>
                  <a:pt x="66" y="60"/>
                  <a:pt x="65" y="57"/>
                  <a:pt x="65" y="55"/>
                </a:cubicBezTo>
                <a:cubicBezTo>
                  <a:pt x="65" y="0"/>
                  <a:pt x="65" y="0"/>
                  <a:pt x="65" y="0"/>
                </a:cubicBezTo>
                <a:cubicBezTo>
                  <a:pt x="10" y="0"/>
                  <a:pt x="10" y="0"/>
                  <a:pt x="10" y="0"/>
                </a:cubicBezTo>
                <a:cubicBezTo>
                  <a:pt x="7" y="0"/>
                  <a:pt x="5" y="1"/>
                  <a:pt x="3" y="2"/>
                </a:cubicBezTo>
                <a:cubicBezTo>
                  <a:pt x="1" y="4"/>
                  <a:pt x="0" y="7"/>
                  <a:pt x="0" y="9"/>
                </a:cubicBezTo>
                <a:cubicBezTo>
                  <a:pt x="0" y="145"/>
                  <a:pt x="0" y="145"/>
                  <a:pt x="0" y="145"/>
                </a:cubicBezTo>
                <a:cubicBezTo>
                  <a:pt x="0" y="148"/>
                  <a:pt x="1" y="150"/>
                  <a:pt x="3" y="152"/>
                </a:cubicBezTo>
                <a:cubicBezTo>
                  <a:pt x="5" y="154"/>
                  <a:pt x="7" y="155"/>
                  <a:pt x="10" y="155"/>
                </a:cubicBezTo>
                <a:cubicBezTo>
                  <a:pt x="120" y="155"/>
                  <a:pt x="120" y="155"/>
                  <a:pt x="120" y="155"/>
                </a:cubicBezTo>
                <a:cubicBezTo>
                  <a:pt x="122" y="155"/>
                  <a:pt x="125" y="154"/>
                  <a:pt x="127" y="152"/>
                </a:cubicBezTo>
                <a:cubicBezTo>
                  <a:pt x="128" y="150"/>
                  <a:pt x="129" y="148"/>
                  <a:pt x="129" y="145"/>
                </a:cubicBezTo>
                <a:cubicBezTo>
                  <a:pt x="129" y="64"/>
                  <a:pt x="129" y="64"/>
                  <a:pt x="129" y="64"/>
                </a:cubicBezTo>
                <a:lnTo>
                  <a:pt x="74" y="64"/>
                </a:lnTo>
                <a:close/>
                <a:moveTo>
                  <a:pt x="103" y="126"/>
                </a:moveTo>
                <a:cubicBezTo>
                  <a:pt x="103" y="127"/>
                  <a:pt x="103" y="128"/>
                  <a:pt x="103" y="128"/>
                </a:cubicBezTo>
                <a:cubicBezTo>
                  <a:pt x="102" y="129"/>
                  <a:pt x="101" y="129"/>
                  <a:pt x="100" y="129"/>
                </a:cubicBezTo>
                <a:cubicBezTo>
                  <a:pt x="29" y="129"/>
                  <a:pt x="29" y="129"/>
                  <a:pt x="29" y="129"/>
                </a:cubicBezTo>
                <a:cubicBezTo>
                  <a:pt x="28" y="129"/>
                  <a:pt x="27" y="129"/>
                  <a:pt x="27" y="128"/>
                </a:cubicBezTo>
                <a:cubicBezTo>
                  <a:pt x="26" y="128"/>
                  <a:pt x="26" y="127"/>
                  <a:pt x="26" y="126"/>
                </a:cubicBezTo>
                <a:cubicBezTo>
                  <a:pt x="26" y="119"/>
                  <a:pt x="26" y="119"/>
                  <a:pt x="26" y="119"/>
                </a:cubicBezTo>
                <a:cubicBezTo>
                  <a:pt x="26" y="118"/>
                  <a:pt x="26" y="118"/>
                  <a:pt x="27" y="117"/>
                </a:cubicBezTo>
                <a:cubicBezTo>
                  <a:pt x="27" y="116"/>
                  <a:pt x="28" y="116"/>
                  <a:pt x="29" y="116"/>
                </a:cubicBezTo>
                <a:cubicBezTo>
                  <a:pt x="100" y="116"/>
                  <a:pt x="100" y="116"/>
                  <a:pt x="100" y="116"/>
                </a:cubicBezTo>
                <a:cubicBezTo>
                  <a:pt x="101" y="116"/>
                  <a:pt x="102" y="116"/>
                  <a:pt x="103" y="117"/>
                </a:cubicBezTo>
                <a:cubicBezTo>
                  <a:pt x="103" y="118"/>
                  <a:pt x="103" y="118"/>
                  <a:pt x="103" y="119"/>
                </a:cubicBezTo>
                <a:lnTo>
                  <a:pt x="103" y="126"/>
                </a:lnTo>
                <a:close/>
                <a:moveTo>
                  <a:pt x="103" y="100"/>
                </a:moveTo>
                <a:cubicBezTo>
                  <a:pt x="103" y="101"/>
                  <a:pt x="103" y="102"/>
                  <a:pt x="103" y="102"/>
                </a:cubicBezTo>
                <a:cubicBezTo>
                  <a:pt x="102" y="103"/>
                  <a:pt x="101" y="103"/>
                  <a:pt x="100" y="103"/>
                </a:cubicBezTo>
                <a:cubicBezTo>
                  <a:pt x="29" y="103"/>
                  <a:pt x="29" y="103"/>
                  <a:pt x="29" y="103"/>
                </a:cubicBezTo>
                <a:cubicBezTo>
                  <a:pt x="28" y="103"/>
                  <a:pt x="27" y="103"/>
                  <a:pt x="27" y="102"/>
                </a:cubicBezTo>
                <a:cubicBezTo>
                  <a:pt x="26" y="102"/>
                  <a:pt x="26" y="101"/>
                  <a:pt x="26" y="100"/>
                </a:cubicBezTo>
                <a:cubicBezTo>
                  <a:pt x="26" y="93"/>
                  <a:pt x="26" y="93"/>
                  <a:pt x="26" y="93"/>
                </a:cubicBezTo>
                <a:cubicBezTo>
                  <a:pt x="26" y="92"/>
                  <a:pt x="26" y="92"/>
                  <a:pt x="27" y="91"/>
                </a:cubicBezTo>
                <a:cubicBezTo>
                  <a:pt x="27" y="91"/>
                  <a:pt x="28" y="90"/>
                  <a:pt x="29" y="90"/>
                </a:cubicBezTo>
                <a:cubicBezTo>
                  <a:pt x="100" y="90"/>
                  <a:pt x="100" y="90"/>
                  <a:pt x="100" y="90"/>
                </a:cubicBezTo>
                <a:cubicBezTo>
                  <a:pt x="101" y="90"/>
                  <a:pt x="102" y="91"/>
                  <a:pt x="103" y="91"/>
                </a:cubicBezTo>
                <a:cubicBezTo>
                  <a:pt x="103" y="92"/>
                  <a:pt x="103" y="92"/>
                  <a:pt x="103" y="93"/>
                </a:cubicBezTo>
                <a:lnTo>
                  <a:pt x="103" y="100"/>
                </a:lnTo>
                <a:close/>
                <a:moveTo>
                  <a:pt x="103" y="100"/>
                </a:moveTo>
                <a:cubicBezTo>
                  <a:pt x="103" y="100"/>
                  <a:pt x="103" y="100"/>
                  <a:pt x="103" y="10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03" name="Freeform 446"/>
          <p:cNvSpPr>
            <a:spLocks noEditPoints="1"/>
          </p:cNvSpPr>
          <p:nvPr/>
        </p:nvSpPr>
        <p:spPr bwMode="auto">
          <a:xfrm>
            <a:off x="5594351" y="3395664"/>
            <a:ext cx="50800" cy="49213"/>
          </a:xfrm>
          <a:custGeom>
            <a:avLst/>
            <a:gdLst>
              <a:gd name="T0" fmla="*/ 44 w 51"/>
              <a:gd name="T1" fmla="*/ 38 h 51"/>
              <a:gd name="T2" fmla="*/ 13 w 51"/>
              <a:gd name="T3" fmla="*/ 6 h 51"/>
              <a:gd name="T4" fmla="*/ 0 w 51"/>
              <a:gd name="T5" fmla="*/ 0 h 51"/>
              <a:gd name="T6" fmla="*/ 0 w 51"/>
              <a:gd name="T7" fmla="*/ 51 h 51"/>
              <a:gd name="T8" fmla="*/ 51 w 51"/>
              <a:gd name="T9" fmla="*/ 51 h 51"/>
              <a:gd name="T10" fmla="*/ 44 w 51"/>
              <a:gd name="T11" fmla="*/ 38 h 51"/>
              <a:gd name="T12" fmla="*/ 44 w 51"/>
              <a:gd name="T13" fmla="*/ 38 h 51"/>
              <a:gd name="T14" fmla="*/ 44 w 51"/>
              <a:gd name="T15" fmla="*/ 38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1">
                <a:moveTo>
                  <a:pt x="44" y="38"/>
                </a:moveTo>
                <a:cubicBezTo>
                  <a:pt x="13" y="6"/>
                  <a:pt x="13" y="6"/>
                  <a:pt x="13" y="6"/>
                </a:cubicBezTo>
                <a:cubicBezTo>
                  <a:pt x="10" y="3"/>
                  <a:pt x="5" y="1"/>
                  <a:pt x="0" y="0"/>
                </a:cubicBezTo>
                <a:cubicBezTo>
                  <a:pt x="0" y="51"/>
                  <a:pt x="0" y="51"/>
                  <a:pt x="0" y="51"/>
                </a:cubicBezTo>
                <a:cubicBezTo>
                  <a:pt x="51" y="51"/>
                  <a:pt x="51" y="51"/>
                  <a:pt x="51" y="51"/>
                </a:cubicBezTo>
                <a:cubicBezTo>
                  <a:pt x="50" y="46"/>
                  <a:pt x="48" y="41"/>
                  <a:pt x="44" y="38"/>
                </a:cubicBezTo>
                <a:close/>
                <a:moveTo>
                  <a:pt x="44" y="38"/>
                </a:moveTo>
                <a:cubicBezTo>
                  <a:pt x="44" y="38"/>
                  <a:pt x="44" y="38"/>
                  <a:pt x="44" y="3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04" name="Freeform 447"/>
          <p:cNvSpPr>
            <a:spLocks noEditPoints="1"/>
          </p:cNvSpPr>
          <p:nvPr/>
        </p:nvSpPr>
        <p:spPr bwMode="auto">
          <a:xfrm>
            <a:off x="3268664" y="3373439"/>
            <a:ext cx="201613" cy="149225"/>
          </a:xfrm>
          <a:custGeom>
            <a:avLst/>
            <a:gdLst>
              <a:gd name="T0" fmla="*/ 205 w 206"/>
              <a:gd name="T1" fmla="*/ 79 h 152"/>
              <a:gd name="T2" fmla="*/ 198 w 206"/>
              <a:gd name="T3" fmla="*/ 72 h 152"/>
              <a:gd name="T4" fmla="*/ 187 w 206"/>
              <a:gd name="T5" fmla="*/ 69 h 152"/>
              <a:gd name="T6" fmla="*/ 166 w 206"/>
              <a:gd name="T7" fmla="*/ 69 h 152"/>
              <a:gd name="T8" fmla="*/ 166 w 206"/>
              <a:gd name="T9" fmla="*/ 52 h 152"/>
              <a:gd name="T10" fmla="*/ 159 w 206"/>
              <a:gd name="T11" fmla="*/ 35 h 152"/>
              <a:gd name="T12" fmla="*/ 142 w 206"/>
              <a:gd name="T13" fmla="*/ 28 h 152"/>
              <a:gd name="T14" fmla="*/ 83 w 206"/>
              <a:gd name="T15" fmla="*/ 28 h 152"/>
              <a:gd name="T16" fmla="*/ 83 w 206"/>
              <a:gd name="T17" fmla="*/ 24 h 152"/>
              <a:gd name="T18" fmla="*/ 76 w 206"/>
              <a:gd name="T19" fmla="*/ 7 h 152"/>
              <a:gd name="T20" fmla="*/ 59 w 206"/>
              <a:gd name="T21" fmla="*/ 0 h 152"/>
              <a:gd name="T22" fmla="*/ 25 w 206"/>
              <a:gd name="T23" fmla="*/ 0 h 152"/>
              <a:gd name="T24" fmla="*/ 8 w 206"/>
              <a:gd name="T25" fmla="*/ 7 h 152"/>
              <a:gd name="T26" fmla="*/ 0 w 206"/>
              <a:gd name="T27" fmla="*/ 24 h 152"/>
              <a:gd name="T28" fmla="*/ 0 w 206"/>
              <a:gd name="T29" fmla="*/ 128 h 152"/>
              <a:gd name="T30" fmla="*/ 8 w 206"/>
              <a:gd name="T31" fmla="*/ 145 h 152"/>
              <a:gd name="T32" fmla="*/ 25 w 206"/>
              <a:gd name="T33" fmla="*/ 152 h 152"/>
              <a:gd name="T34" fmla="*/ 142 w 206"/>
              <a:gd name="T35" fmla="*/ 152 h 152"/>
              <a:gd name="T36" fmla="*/ 157 w 206"/>
              <a:gd name="T37" fmla="*/ 148 h 152"/>
              <a:gd name="T38" fmla="*/ 170 w 206"/>
              <a:gd name="T39" fmla="*/ 139 h 152"/>
              <a:gd name="T40" fmla="*/ 201 w 206"/>
              <a:gd name="T41" fmla="*/ 100 h 152"/>
              <a:gd name="T42" fmla="*/ 206 w 206"/>
              <a:gd name="T43" fmla="*/ 87 h 152"/>
              <a:gd name="T44" fmla="*/ 205 w 206"/>
              <a:gd name="T45" fmla="*/ 79 h 152"/>
              <a:gd name="T46" fmla="*/ 14 w 206"/>
              <a:gd name="T47" fmla="*/ 24 h 152"/>
              <a:gd name="T48" fmla="*/ 17 w 206"/>
              <a:gd name="T49" fmla="*/ 17 h 152"/>
              <a:gd name="T50" fmla="*/ 25 w 206"/>
              <a:gd name="T51" fmla="*/ 14 h 152"/>
              <a:gd name="T52" fmla="*/ 59 w 206"/>
              <a:gd name="T53" fmla="*/ 14 h 152"/>
              <a:gd name="T54" fmla="*/ 66 w 206"/>
              <a:gd name="T55" fmla="*/ 17 h 152"/>
              <a:gd name="T56" fmla="*/ 69 w 206"/>
              <a:gd name="T57" fmla="*/ 24 h 152"/>
              <a:gd name="T58" fmla="*/ 69 w 206"/>
              <a:gd name="T59" fmla="*/ 31 h 152"/>
              <a:gd name="T60" fmla="*/ 73 w 206"/>
              <a:gd name="T61" fmla="*/ 38 h 152"/>
              <a:gd name="T62" fmla="*/ 80 w 206"/>
              <a:gd name="T63" fmla="*/ 42 h 152"/>
              <a:gd name="T64" fmla="*/ 142 w 206"/>
              <a:gd name="T65" fmla="*/ 42 h 152"/>
              <a:gd name="T66" fmla="*/ 149 w 206"/>
              <a:gd name="T67" fmla="*/ 45 h 152"/>
              <a:gd name="T68" fmla="*/ 152 w 206"/>
              <a:gd name="T69" fmla="*/ 52 h 152"/>
              <a:gd name="T70" fmla="*/ 152 w 206"/>
              <a:gd name="T71" fmla="*/ 69 h 152"/>
              <a:gd name="T72" fmla="*/ 69 w 206"/>
              <a:gd name="T73" fmla="*/ 69 h 152"/>
              <a:gd name="T74" fmla="*/ 54 w 206"/>
              <a:gd name="T75" fmla="*/ 73 h 152"/>
              <a:gd name="T76" fmla="*/ 42 w 206"/>
              <a:gd name="T77" fmla="*/ 82 h 152"/>
              <a:gd name="T78" fmla="*/ 14 w 206"/>
              <a:gd name="T79" fmla="*/ 116 h 152"/>
              <a:gd name="T80" fmla="*/ 14 w 206"/>
              <a:gd name="T81" fmla="*/ 24 h 152"/>
              <a:gd name="T82" fmla="*/ 191 w 206"/>
              <a:gd name="T83" fmla="*/ 91 h 152"/>
              <a:gd name="T84" fmla="*/ 159 w 206"/>
              <a:gd name="T85" fmla="*/ 130 h 152"/>
              <a:gd name="T86" fmla="*/ 151 w 206"/>
              <a:gd name="T87" fmla="*/ 136 h 152"/>
              <a:gd name="T88" fmla="*/ 142 w 206"/>
              <a:gd name="T89" fmla="*/ 138 h 152"/>
              <a:gd name="T90" fmla="*/ 25 w 206"/>
              <a:gd name="T91" fmla="*/ 138 h 152"/>
              <a:gd name="T92" fmla="*/ 19 w 206"/>
              <a:gd name="T93" fmla="*/ 134 h 152"/>
              <a:gd name="T94" fmla="*/ 21 w 206"/>
              <a:gd name="T95" fmla="*/ 130 h 152"/>
              <a:gd name="T96" fmla="*/ 53 w 206"/>
              <a:gd name="T97" fmla="*/ 91 h 152"/>
              <a:gd name="T98" fmla="*/ 60 w 206"/>
              <a:gd name="T99" fmla="*/ 85 h 152"/>
              <a:gd name="T100" fmla="*/ 69 w 206"/>
              <a:gd name="T101" fmla="*/ 83 h 152"/>
              <a:gd name="T102" fmla="*/ 187 w 206"/>
              <a:gd name="T103" fmla="*/ 83 h 152"/>
              <a:gd name="T104" fmla="*/ 193 w 206"/>
              <a:gd name="T105" fmla="*/ 87 h 152"/>
              <a:gd name="T106" fmla="*/ 191 w 206"/>
              <a:gd name="T107" fmla="*/ 91 h 152"/>
              <a:gd name="T108" fmla="*/ 191 w 206"/>
              <a:gd name="T109" fmla="*/ 91 h 152"/>
              <a:gd name="T110" fmla="*/ 191 w 206"/>
              <a:gd name="T111" fmla="*/ 9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6" h="152">
                <a:moveTo>
                  <a:pt x="205" y="79"/>
                </a:moveTo>
                <a:cubicBezTo>
                  <a:pt x="203" y="76"/>
                  <a:pt x="201" y="74"/>
                  <a:pt x="198" y="72"/>
                </a:cubicBezTo>
                <a:cubicBezTo>
                  <a:pt x="194" y="70"/>
                  <a:pt x="191" y="69"/>
                  <a:pt x="187" y="69"/>
                </a:cubicBezTo>
                <a:cubicBezTo>
                  <a:pt x="166" y="69"/>
                  <a:pt x="166" y="69"/>
                  <a:pt x="166" y="69"/>
                </a:cubicBezTo>
                <a:cubicBezTo>
                  <a:pt x="166" y="52"/>
                  <a:pt x="166" y="52"/>
                  <a:pt x="166" y="52"/>
                </a:cubicBezTo>
                <a:cubicBezTo>
                  <a:pt x="166" y="45"/>
                  <a:pt x="164" y="40"/>
                  <a:pt x="159" y="35"/>
                </a:cubicBezTo>
                <a:cubicBezTo>
                  <a:pt x="154" y="30"/>
                  <a:pt x="149" y="28"/>
                  <a:pt x="142" y="28"/>
                </a:cubicBezTo>
                <a:cubicBezTo>
                  <a:pt x="83" y="28"/>
                  <a:pt x="83" y="28"/>
                  <a:pt x="83" y="28"/>
                </a:cubicBezTo>
                <a:cubicBezTo>
                  <a:pt x="83" y="24"/>
                  <a:pt x="83" y="24"/>
                  <a:pt x="83" y="24"/>
                </a:cubicBezTo>
                <a:cubicBezTo>
                  <a:pt x="83" y="18"/>
                  <a:pt x="81" y="12"/>
                  <a:pt x="76" y="7"/>
                </a:cubicBezTo>
                <a:cubicBezTo>
                  <a:pt x="71" y="2"/>
                  <a:pt x="66" y="0"/>
                  <a:pt x="59" y="0"/>
                </a:cubicBezTo>
                <a:cubicBezTo>
                  <a:pt x="25" y="0"/>
                  <a:pt x="25" y="0"/>
                  <a:pt x="25" y="0"/>
                </a:cubicBezTo>
                <a:cubicBezTo>
                  <a:pt x="18" y="0"/>
                  <a:pt x="12" y="2"/>
                  <a:pt x="8" y="7"/>
                </a:cubicBezTo>
                <a:cubicBezTo>
                  <a:pt x="3" y="12"/>
                  <a:pt x="0" y="18"/>
                  <a:pt x="0" y="24"/>
                </a:cubicBezTo>
                <a:cubicBezTo>
                  <a:pt x="0" y="128"/>
                  <a:pt x="0" y="128"/>
                  <a:pt x="0" y="128"/>
                </a:cubicBezTo>
                <a:cubicBezTo>
                  <a:pt x="0" y="134"/>
                  <a:pt x="3" y="140"/>
                  <a:pt x="8" y="145"/>
                </a:cubicBezTo>
                <a:cubicBezTo>
                  <a:pt x="12" y="150"/>
                  <a:pt x="18" y="152"/>
                  <a:pt x="25" y="152"/>
                </a:cubicBezTo>
                <a:cubicBezTo>
                  <a:pt x="142" y="152"/>
                  <a:pt x="142" y="152"/>
                  <a:pt x="142" y="152"/>
                </a:cubicBezTo>
                <a:cubicBezTo>
                  <a:pt x="147" y="152"/>
                  <a:pt x="152" y="151"/>
                  <a:pt x="157" y="148"/>
                </a:cubicBezTo>
                <a:cubicBezTo>
                  <a:pt x="162" y="146"/>
                  <a:pt x="167" y="143"/>
                  <a:pt x="170" y="139"/>
                </a:cubicBezTo>
                <a:cubicBezTo>
                  <a:pt x="201" y="100"/>
                  <a:pt x="201" y="100"/>
                  <a:pt x="201" y="100"/>
                </a:cubicBezTo>
                <a:cubicBezTo>
                  <a:pt x="205" y="96"/>
                  <a:pt x="206" y="91"/>
                  <a:pt x="206" y="87"/>
                </a:cubicBezTo>
                <a:cubicBezTo>
                  <a:pt x="206" y="84"/>
                  <a:pt x="206" y="82"/>
                  <a:pt x="205" y="79"/>
                </a:cubicBezTo>
                <a:close/>
                <a:moveTo>
                  <a:pt x="14" y="24"/>
                </a:moveTo>
                <a:cubicBezTo>
                  <a:pt x="14" y="21"/>
                  <a:pt x="15" y="19"/>
                  <a:pt x="17" y="17"/>
                </a:cubicBezTo>
                <a:cubicBezTo>
                  <a:pt x="19" y="15"/>
                  <a:pt x="22" y="14"/>
                  <a:pt x="25" y="14"/>
                </a:cubicBezTo>
                <a:cubicBezTo>
                  <a:pt x="59" y="14"/>
                  <a:pt x="59" y="14"/>
                  <a:pt x="59" y="14"/>
                </a:cubicBezTo>
                <a:cubicBezTo>
                  <a:pt x="62" y="14"/>
                  <a:pt x="64" y="15"/>
                  <a:pt x="66" y="17"/>
                </a:cubicBezTo>
                <a:cubicBezTo>
                  <a:pt x="68" y="19"/>
                  <a:pt x="69" y="21"/>
                  <a:pt x="69" y="24"/>
                </a:cubicBezTo>
                <a:cubicBezTo>
                  <a:pt x="69" y="31"/>
                  <a:pt x="69" y="31"/>
                  <a:pt x="69" y="31"/>
                </a:cubicBezTo>
                <a:cubicBezTo>
                  <a:pt x="69" y="34"/>
                  <a:pt x="70" y="36"/>
                  <a:pt x="73" y="38"/>
                </a:cubicBezTo>
                <a:cubicBezTo>
                  <a:pt x="75" y="41"/>
                  <a:pt x="77" y="42"/>
                  <a:pt x="80" y="42"/>
                </a:cubicBezTo>
                <a:cubicBezTo>
                  <a:pt x="142" y="42"/>
                  <a:pt x="142" y="42"/>
                  <a:pt x="142" y="42"/>
                </a:cubicBezTo>
                <a:cubicBezTo>
                  <a:pt x="145" y="42"/>
                  <a:pt x="147" y="43"/>
                  <a:pt x="149" y="45"/>
                </a:cubicBezTo>
                <a:cubicBezTo>
                  <a:pt x="151" y="47"/>
                  <a:pt x="152" y="49"/>
                  <a:pt x="152" y="52"/>
                </a:cubicBezTo>
                <a:cubicBezTo>
                  <a:pt x="152" y="69"/>
                  <a:pt x="152" y="69"/>
                  <a:pt x="152" y="69"/>
                </a:cubicBezTo>
                <a:cubicBezTo>
                  <a:pt x="69" y="69"/>
                  <a:pt x="69" y="69"/>
                  <a:pt x="69" y="69"/>
                </a:cubicBezTo>
                <a:cubicBezTo>
                  <a:pt x="65" y="69"/>
                  <a:pt x="60" y="70"/>
                  <a:pt x="54" y="73"/>
                </a:cubicBezTo>
                <a:cubicBezTo>
                  <a:pt x="49" y="75"/>
                  <a:pt x="45" y="78"/>
                  <a:pt x="42" y="82"/>
                </a:cubicBezTo>
                <a:cubicBezTo>
                  <a:pt x="14" y="116"/>
                  <a:pt x="14" y="116"/>
                  <a:pt x="14" y="116"/>
                </a:cubicBezTo>
                <a:lnTo>
                  <a:pt x="14" y="24"/>
                </a:lnTo>
                <a:close/>
                <a:moveTo>
                  <a:pt x="191" y="91"/>
                </a:moveTo>
                <a:cubicBezTo>
                  <a:pt x="159" y="130"/>
                  <a:pt x="159" y="130"/>
                  <a:pt x="159" y="130"/>
                </a:cubicBezTo>
                <a:cubicBezTo>
                  <a:pt x="157" y="132"/>
                  <a:pt x="155" y="134"/>
                  <a:pt x="151" y="136"/>
                </a:cubicBezTo>
                <a:cubicBezTo>
                  <a:pt x="148" y="137"/>
                  <a:pt x="145" y="138"/>
                  <a:pt x="142" y="138"/>
                </a:cubicBezTo>
                <a:cubicBezTo>
                  <a:pt x="25" y="138"/>
                  <a:pt x="25" y="138"/>
                  <a:pt x="25" y="138"/>
                </a:cubicBezTo>
                <a:cubicBezTo>
                  <a:pt x="21" y="138"/>
                  <a:pt x="19" y="137"/>
                  <a:pt x="19" y="134"/>
                </a:cubicBezTo>
                <a:cubicBezTo>
                  <a:pt x="19" y="133"/>
                  <a:pt x="20" y="132"/>
                  <a:pt x="21" y="130"/>
                </a:cubicBezTo>
                <a:cubicBezTo>
                  <a:pt x="53" y="91"/>
                  <a:pt x="53" y="91"/>
                  <a:pt x="53" y="91"/>
                </a:cubicBezTo>
                <a:cubicBezTo>
                  <a:pt x="54" y="89"/>
                  <a:pt x="57" y="87"/>
                  <a:pt x="60" y="85"/>
                </a:cubicBezTo>
                <a:cubicBezTo>
                  <a:pt x="64" y="84"/>
                  <a:pt x="67" y="83"/>
                  <a:pt x="69" y="83"/>
                </a:cubicBezTo>
                <a:cubicBezTo>
                  <a:pt x="187" y="83"/>
                  <a:pt x="187" y="83"/>
                  <a:pt x="187" y="83"/>
                </a:cubicBezTo>
                <a:cubicBezTo>
                  <a:pt x="191" y="83"/>
                  <a:pt x="193" y="84"/>
                  <a:pt x="193" y="87"/>
                </a:cubicBezTo>
                <a:cubicBezTo>
                  <a:pt x="193" y="88"/>
                  <a:pt x="192" y="89"/>
                  <a:pt x="191" y="91"/>
                </a:cubicBezTo>
                <a:close/>
                <a:moveTo>
                  <a:pt x="191" y="91"/>
                </a:moveTo>
                <a:cubicBezTo>
                  <a:pt x="191" y="91"/>
                  <a:pt x="191" y="91"/>
                  <a:pt x="191" y="9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05" name="Freeform 448"/>
          <p:cNvSpPr>
            <a:spLocks noEditPoints="1"/>
          </p:cNvSpPr>
          <p:nvPr/>
        </p:nvSpPr>
        <p:spPr bwMode="auto">
          <a:xfrm>
            <a:off x="2976564" y="3386138"/>
            <a:ext cx="157163" cy="122238"/>
          </a:xfrm>
          <a:custGeom>
            <a:avLst/>
            <a:gdLst>
              <a:gd name="T0" fmla="*/ 53 w 160"/>
              <a:gd name="T1" fmla="*/ 71 h 125"/>
              <a:gd name="T2" fmla="*/ 73 w 160"/>
              <a:gd name="T3" fmla="*/ 66 h 125"/>
              <a:gd name="T4" fmla="*/ 160 w 160"/>
              <a:gd name="T5" fmla="*/ 66 h 125"/>
              <a:gd name="T6" fmla="*/ 160 w 160"/>
              <a:gd name="T7" fmla="*/ 49 h 125"/>
              <a:gd name="T8" fmla="*/ 153 w 160"/>
              <a:gd name="T9" fmla="*/ 33 h 125"/>
              <a:gd name="T10" fmla="*/ 137 w 160"/>
              <a:gd name="T11" fmla="*/ 26 h 125"/>
              <a:gd name="T12" fmla="*/ 80 w 160"/>
              <a:gd name="T13" fmla="*/ 26 h 125"/>
              <a:gd name="T14" fmla="*/ 80 w 160"/>
              <a:gd name="T15" fmla="*/ 23 h 125"/>
              <a:gd name="T16" fmla="*/ 73 w 160"/>
              <a:gd name="T17" fmla="*/ 6 h 125"/>
              <a:gd name="T18" fmla="*/ 57 w 160"/>
              <a:gd name="T19" fmla="*/ 0 h 125"/>
              <a:gd name="T20" fmla="*/ 24 w 160"/>
              <a:gd name="T21" fmla="*/ 0 h 125"/>
              <a:gd name="T22" fmla="*/ 7 w 160"/>
              <a:gd name="T23" fmla="*/ 6 h 125"/>
              <a:gd name="T24" fmla="*/ 0 w 160"/>
              <a:gd name="T25" fmla="*/ 23 h 125"/>
              <a:gd name="T26" fmla="*/ 0 w 160"/>
              <a:gd name="T27" fmla="*/ 123 h 125"/>
              <a:gd name="T28" fmla="*/ 0 w 160"/>
              <a:gd name="T29" fmla="*/ 124 h 125"/>
              <a:gd name="T30" fmla="*/ 0 w 160"/>
              <a:gd name="T31" fmla="*/ 125 h 125"/>
              <a:gd name="T32" fmla="*/ 1 w 160"/>
              <a:gd name="T33" fmla="*/ 125 h 125"/>
              <a:gd name="T34" fmla="*/ 36 w 160"/>
              <a:gd name="T35" fmla="*/ 83 h 125"/>
              <a:gd name="T36" fmla="*/ 53 w 160"/>
              <a:gd name="T37" fmla="*/ 71 h 125"/>
              <a:gd name="T38" fmla="*/ 53 w 160"/>
              <a:gd name="T39" fmla="*/ 71 h 125"/>
              <a:gd name="T40" fmla="*/ 53 w 160"/>
              <a:gd name="T41" fmla="*/ 7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25">
                <a:moveTo>
                  <a:pt x="53" y="71"/>
                </a:moveTo>
                <a:cubicBezTo>
                  <a:pt x="60" y="68"/>
                  <a:pt x="67" y="66"/>
                  <a:pt x="73" y="66"/>
                </a:cubicBezTo>
                <a:cubicBezTo>
                  <a:pt x="160" y="66"/>
                  <a:pt x="160" y="66"/>
                  <a:pt x="160" y="66"/>
                </a:cubicBezTo>
                <a:cubicBezTo>
                  <a:pt x="160" y="49"/>
                  <a:pt x="160" y="49"/>
                  <a:pt x="160" y="49"/>
                </a:cubicBezTo>
                <a:cubicBezTo>
                  <a:pt x="160" y="43"/>
                  <a:pt x="158" y="38"/>
                  <a:pt x="153" y="33"/>
                </a:cubicBezTo>
                <a:cubicBezTo>
                  <a:pt x="149" y="28"/>
                  <a:pt x="143" y="26"/>
                  <a:pt x="137" y="26"/>
                </a:cubicBezTo>
                <a:cubicBezTo>
                  <a:pt x="80" y="26"/>
                  <a:pt x="80" y="26"/>
                  <a:pt x="80" y="26"/>
                </a:cubicBezTo>
                <a:cubicBezTo>
                  <a:pt x="80" y="23"/>
                  <a:pt x="80" y="23"/>
                  <a:pt x="80" y="23"/>
                </a:cubicBezTo>
                <a:cubicBezTo>
                  <a:pt x="80" y="16"/>
                  <a:pt x="78" y="11"/>
                  <a:pt x="73" y="6"/>
                </a:cubicBezTo>
                <a:cubicBezTo>
                  <a:pt x="69" y="2"/>
                  <a:pt x="63" y="0"/>
                  <a:pt x="57" y="0"/>
                </a:cubicBezTo>
                <a:cubicBezTo>
                  <a:pt x="24" y="0"/>
                  <a:pt x="24" y="0"/>
                  <a:pt x="24" y="0"/>
                </a:cubicBezTo>
                <a:cubicBezTo>
                  <a:pt x="17" y="0"/>
                  <a:pt x="12" y="2"/>
                  <a:pt x="7" y="6"/>
                </a:cubicBezTo>
                <a:cubicBezTo>
                  <a:pt x="3" y="11"/>
                  <a:pt x="0" y="16"/>
                  <a:pt x="0" y="23"/>
                </a:cubicBezTo>
                <a:cubicBezTo>
                  <a:pt x="0" y="123"/>
                  <a:pt x="0" y="123"/>
                  <a:pt x="0" y="123"/>
                </a:cubicBezTo>
                <a:cubicBezTo>
                  <a:pt x="0" y="123"/>
                  <a:pt x="0" y="123"/>
                  <a:pt x="0" y="124"/>
                </a:cubicBezTo>
                <a:cubicBezTo>
                  <a:pt x="0" y="124"/>
                  <a:pt x="0" y="125"/>
                  <a:pt x="0" y="125"/>
                </a:cubicBezTo>
                <a:cubicBezTo>
                  <a:pt x="1" y="125"/>
                  <a:pt x="1" y="125"/>
                  <a:pt x="1" y="125"/>
                </a:cubicBezTo>
                <a:cubicBezTo>
                  <a:pt x="36" y="83"/>
                  <a:pt x="36" y="83"/>
                  <a:pt x="36" y="83"/>
                </a:cubicBezTo>
                <a:cubicBezTo>
                  <a:pt x="40" y="78"/>
                  <a:pt x="46" y="74"/>
                  <a:pt x="53" y="71"/>
                </a:cubicBezTo>
                <a:close/>
                <a:moveTo>
                  <a:pt x="53" y="71"/>
                </a:moveTo>
                <a:cubicBezTo>
                  <a:pt x="53" y="71"/>
                  <a:pt x="53" y="71"/>
                  <a:pt x="53" y="7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06" name="Freeform 449"/>
          <p:cNvSpPr>
            <a:spLocks noEditPoints="1"/>
          </p:cNvSpPr>
          <p:nvPr/>
        </p:nvSpPr>
        <p:spPr bwMode="auto">
          <a:xfrm>
            <a:off x="2984501" y="3463926"/>
            <a:ext cx="184150" cy="65088"/>
          </a:xfrm>
          <a:custGeom>
            <a:avLst/>
            <a:gdLst>
              <a:gd name="T0" fmla="*/ 185 w 188"/>
              <a:gd name="T1" fmla="*/ 2 h 67"/>
              <a:gd name="T2" fmla="*/ 179 w 188"/>
              <a:gd name="T3" fmla="*/ 0 h 67"/>
              <a:gd name="T4" fmla="*/ 65 w 188"/>
              <a:gd name="T5" fmla="*/ 0 h 67"/>
              <a:gd name="T6" fmla="*/ 51 w 188"/>
              <a:gd name="T7" fmla="*/ 4 h 67"/>
              <a:gd name="T8" fmla="*/ 38 w 188"/>
              <a:gd name="T9" fmla="*/ 13 h 67"/>
              <a:gd name="T10" fmla="*/ 3 w 188"/>
              <a:gd name="T11" fmla="*/ 54 h 67"/>
              <a:gd name="T12" fmla="*/ 0 w 188"/>
              <a:gd name="T13" fmla="*/ 61 h 67"/>
              <a:gd name="T14" fmla="*/ 3 w 188"/>
              <a:gd name="T15" fmla="*/ 65 h 67"/>
              <a:gd name="T16" fmla="*/ 9 w 188"/>
              <a:gd name="T17" fmla="*/ 67 h 67"/>
              <a:gd name="T18" fmla="*/ 122 w 188"/>
              <a:gd name="T19" fmla="*/ 67 h 67"/>
              <a:gd name="T20" fmla="*/ 137 w 188"/>
              <a:gd name="T21" fmla="*/ 63 h 67"/>
              <a:gd name="T22" fmla="*/ 149 w 188"/>
              <a:gd name="T23" fmla="*/ 54 h 67"/>
              <a:gd name="T24" fmla="*/ 184 w 188"/>
              <a:gd name="T25" fmla="*/ 13 h 67"/>
              <a:gd name="T26" fmla="*/ 188 w 188"/>
              <a:gd name="T27" fmla="*/ 6 h 67"/>
              <a:gd name="T28" fmla="*/ 185 w 188"/>
              <a:gd name="T29" fmla="*/ 2 h 67"/>
              <a:gd name="T30" fmla="*/ 185 w 188"/>
              <a:gd name="T31" fmla="*/ 2 h 67"/>
              <a:gd name="T32" fmla="*/ 185 w 188"/>
              <a:gd name="T33"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67">
                <a:moveTo>
                  <a:pt x="185" y="2"/>
                </a:moveTo>
                <a:cubicBezTo>
                  <a:pt x="183" y="1"/>
                  <a:pt x="181" y="0"/>
                  <a:pt x="179" y="0"/>
                </a:cubicBezTo>
                <a:cubicBezTo>
                  <a:pt x="65" y="0"/>
                  <a:pt x="65" y="0"/>
                  <a:pt x="65" y="0"/>
                </a:cubicBezTo>
                <a:cubicBezTo>
                  <a:pt x="61" y="0"/>
                  <a:pt x="56" y="2"/>
                  <a:pt x="51" y="4"/>
                </a:cubicBezTo>
                <a:cubicBezTo>
                  <a:pt x="45" y="6"/>
                  <a:pt x="41" y="9"/>
                  <a:pt x="38" y="13"/>
                </a:cubicBezTo>
                <a:cubicBezTo>
                  <a:pt x="3" y="54"/>
                  <a:pt x="3" y="54"/>
                  <a:pt x="3" y="54"/>
                </a:cubicBezTo>
                <a:cubicBezTo>
                  <a:pt x="1" y="57"/>
                  <a:pt x="0" y="59"/>
                  <a:pt x="0" y="61"/>
                </a:cubicBezTo>
                <a:cubicBezTo>
                  <a:pt x="0" y="63"/>
                  <a:pt x="1" y="65"/>
                  <a:pt x="3" y="65"/>
                </a:cubicBezTo>
                <a:cubicBezTo>
                  <a:pt x="5" y="66"/>
                  <a:pt x="7" y="67"/>
                  <a:pt x="9" y="67"/>
                </a:cubicBezTo>
                <a:cubicBezTo>
                  <a:pt x="122" y="67"/>
                  <a:pt x="122" y="67"/>
                  <a:pt x="122" y="67"/>
                </a:cubicBezTo>
                <a:cubicBezTo>
                  <a:pt x="127" y="67"/>
                  <a:pt x="132" y="66"/>
                  <a:pt x="137" y="63"/>
                </a:cubicBezTo>
                <a:cubicBezTo>
                  <a:pt x="142" y="61"/>
                  <a:pt x="146" y="58"/>
                  <a:pt x="149" y="54"/>
                </a:cubicBezTo>
                <a:cubicBezTo>
                  <a:pt x="184" y="13"/>
                  <a:pt x="184" y="13"/>
                  <a:pt x="184" y="13"/>
                </a:cubicBezTo>
                <a:cubicBezTo>
                  <a:pt x="187" y="11"/>
                  <a:pt x="188" y="8"/>
                  <a:pt x="188" y="6"/>
                </a:cubicBezTo>
                <a:cubicBezTo>
                  <a:pt x="188" y="4"/>
                  <a:pt x="187" y="3"/>
                  <a:pt x="185" y="2"/>
                </a:cubicBezTo>
                <a:close/>
                <a:moveTo>
                  <a:pt x="185" y="2"/>
                </a:moveTo>
                <a:cubicBezTo>
                  <a:pt x="185" y="2"/>
                  <a:pt x="185" y="2"/>
                  <a:pt x="185"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07" name="Freeform 450"/>
          <p:cNvSpPr>
            <a:spLocks noEditPoints="1"/>
          </p:cNvSpPr>
          <p:nvPr/>
        </p:nvSpPr>
        <p:spPr bwMode="auto">
          <a:xfrm>
            <a:off x="971551" y="1925639"/>
            <a:ext cx="177800" cy="188913"/>
          </a:xfrm>
          <a:custGeom>
            <a:avLst/>
            <a:gdLst>
              <a:gd name="T0" fmla="*/ 149 w 180"/>
              <a:gd name="T1" fmla="*/ 109 h 193"/>
              <a:gd name="T2" fmla="*/ 138 w 180"/>
              <a:gd name="T3" fmla="*/ 55 h 193"/>
              <a:gd name="T4" fmla="*/ 128 w 180"/>
              <a:gd name="T5" fmla="*/ 27 h 193"/>
              <a:gd name="T6" fmla="*/ 100 w 180"/>
              <a:gd name="T7" fmla="*/ 14 h 193"/>
              <a:gd name="T8" fmla="*/ 100 w 180"/>
              <a:gd name="T9" fmla="*/ 11 h 193"/>
              <a:gd name="T10" fmla="*/ 97 w 180"/>
              <a:gd name="T11" fmla="*/ 3 h 193"/>
              <a:gd name="T12" fmla="*/ 90 w 180"/>
              <a:gd name="T13" fmla="*/ 0 h 193"/>
              <a:gd name="T14" fmla="*/ 83 w 180"/>
              <a:gd name="T15" fmla="*/ 3 h 193"/>
              <a:gd name="T16" fmla="*/ 80 w 180"/>
              <a:gd name="T17" fmla="*/ 11 h 193"/>
              <a:gd name="T18" fmla="*/ 81 w 180"/>
              <a:gd name="T19" fmla="*/ 14 h 193"/>
              <a:gd name="T20" fmla="*/ 52 w 180"/>
              <a:gd name="T21" fmla="*/ 27 h 193"/>
              <a:gd name="T22" fmla="*/ 42 w 180"/>
              <a:gd name="T23" fmla="*/ 55 h 193"/>
              <a:gd name="T24" fmla="*/ 31 w 180"/>
              <a:gd name="T25" fmla="*/ 109 h 193"/>
              <a:gd name="T26" fmla="*/ 0 w 180"/>
              <a:gd name="T27" fmla="*/ 152 h 193"/>
              <a:gd name="T28" fmla="*/ 4 w 180"/>
              <a:gd name="T29" fmla="*/ 162 h 193"/>
              <a:gd name="T30" fmla="*/ 14 w 180"/>
              <a:gd name="T31" fmla="*/ 166 h 193"/>
              <a:gd name="T32" fmla="*/ 62 w 180"/>
              <a:gd name="T33" fmla="*/ 166 h 193"/>
              <a:gd name="T34" fmla="*/ 71 w 180"/>
              <a:gd name="T35" fmla="*/ 185 h 193"/>
              <a:gd name="T36" fmla="*/ 90 w 180"/>
              <a:gd name="T37" fmla="*/ 193 h 193"/>
              <a:gd name="T38" fmla="*/ 110 w 180"/>
              <a:gd name="T39" fmla="*/ 185 h 193"/>
              <a:gd name="T40" fmla="*/ 118 w 180"/>
              <a:gd name="T41" fmla="*/ 166 h 193"/>
              <a:gd name="T42" fmla="*/ 166 w 180"/>
              <a:gd name="T43" fmla="*/ 166 h 193"/>
              <a:gd name="T44" fmla="*/ 176 w 180"/>
              <a:gd name="T45" fmla="*/ 162 h 193"/>
              <a:gd name="T46" fmla="*/ 180 w 180"/>
              <a:gd name="T47" fmla="*/ 152 h 193"/>
              <a:gd name="T48" fmla="*/ 149 w 180"/>
              <a:gd name="T49" fmla="*/ 109 h 193"/>
              <a:gd name="T50" fmla="*/ 90 w 180"/>
              <a:gd name="T51" fmla="*/ 185 h 193"/>
              <a:gd name="T52" fmla="*/ 77 w 180"/>
              <a:gd name="T53" fmla="*/ 179 h 193"/>
              <a:gd name="T54" fmla="*/ 71 w 180"/>
              <a:gd name="T55" fmla="*/ 166 h 193"/>
              <a:gd name="T56" fmla="*/ 73 w 180"/>
              <a:gd name="T57" fmla="*/ 164 h 193"/>
              <a:gd name="T58" fmla="*/ 74 w 180"/>
              <a:gd name="T59" fmla="*/ 166 h 193"/>
              <a:gd name="T60" fmla="*/ 79 w 180"/>
              <a:gd name="T61" fmla="*/ 177 h 193"/>
              <a:gd name="T62" fmla="*/ 90 w 180"/>
              <a:gd name="T63" fmla="*/ 181 h 193"/>
              <a:gd name="T64" fmla="*/ 92 w 180"/>
              <a:gd name="T65" fmla="*/ 183 h 193"/>
              <a:gd name="T66" fmla="*/ 90 w 180"/>
              <a:gd name="T67" fmla="*/ 185 h 193"/>
              <a:gd name="T68" fmla="*/ 20 w 180"/>
              <a:gd name="T69" fmla="*/ 152 h 193"/>
              <a:gd name="T70" fmla="*/ 47 w 180"/>
              <a:gd name="T71" fmla="*/ 108 h 193"/>
              <a:gd name="T72" fmla="*/ 56 w 180"/>
              <a:gd name="T73" fmla="*/ 55 h 193"/>
              <a:gd name="T74" fmla="*/ 90 w 180"/>
              <a:gd name="T75" fmla="*/ 28 h 193"/>
              <a:gd name="T76" fmla="*/ 125 w 180"/>
              <a:gd name="T77" fmla="*/ 55 h 193"/>
              <a:gd name="T78" fmla="*/ 133 w 180"/>
              <a:gd name="T79" fmla="*/ 108 h 193"/>
              <a:gd name="T80" fmla="*/ 160 w 180"/>
              <a:gd name="T81" fmla="*/ 152 h 193"/>
              <a:gd name="T82" fmla="*/ 20 w 180"/>
              <a:gd name="T83" fmla="*/ 152 h 193"/>
              <a:gd name="T84" fmla="*/ 20 w 180"/>
              <a:gd name="T85" fmla="*/ 152 h 193"/>
              <a:gd name="T86" fmla="*/ 20 w 180"/>
              <a:gd name="T87" fmla="*/ 15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193">
                <a:moveTo>
                  <a:pt x="149" y="109"/>
                </a:moveTo>
                <a:cubicBezTo>
                  <a:pt x="142" y="92"/>
                  <a:pt x="138" y="74"/>
                  <a:pt x="138" y="55"/>
                </a:cubicBezTo>
                <a:cubicBezTo>
                  <a:pt x="138" y="44"/>
                  <a:pt x="135" y="34"/>
                  <a:pt x="128" y="27"/>
                </a:cubicBezTo>
                <a:cubicBezTo>
                  <a:pt x="121" y="20"/>
                  <a:pt x="112" y="16"/>
                  <a:pt x="100" y="14"/>
                </a:cubicBezTo>
                <a:cubicBezTo>
                  <a:pt x="100" y="13"/>
                  <a:pt x="100" y="12"/>
                  <a:pt x="100" y="11"/>
                </a:cubicBezTo>
                <a:cubicBezTo>
                  <a:pt x="100" y="8"/>
                  <a:pt x="99" y="5"/>
                  <a:pt x="97" y="3"/>
                </a:cubicBezTo>
                <a:cubicBezTo>
                  <a:pt x="95" y="1"/>
                  <a:pt x="93" y="0"/>
                  <a:pt x="90" y="0"/>
                </a:cubicBezTo>
                <a:cubicBezTo>
                  <a:pt x="87" y="0"/>
                  <a:pt x="85" y="1"/>
                  <a:pt x="83" y="3"/>
                </a:cubicBezTo>
                <a:cubicBezTo>
                  <a:pt x="81" y="5"/>
                  <a:pt x="80" y="8"/>
                  <a:pt x="80" y="11"/>
                </a:cubicBezTo>
                <a:cubicBezTo>
                  <a:pt x="80" y="12"/>
                  <a:pt x="80" y="13"/>
                  <a:pt x="81" y="14"/>
                </a:cubicBezTo>
                <a:cubicBezTo>
                  <a:pt x="68" y="16"/>
                  <a:pt x="59" y="20"/>
                  <a:pt x="52" y="27"/>
                </a:cubicBezTo>
                <a:cubicBezTo>
                  <a:pt x="45" y="34"/>
                  <a:pt x="42" y="44"/>
                  <a:pt x="42" y="55"/>
                </a:cubicBezTo>
                <a:cubicBezTo>
                  <a:pt x="42" y="74"/>
                  <a:pt x="38" y="92"/>
                  <a:pt x="31" y="109"/>
                </a:cubicBezTo>
                <a:cubicBezTo>
                  <a:pt x="24" y="126"/>
                  <a:pt x="14" y="140"/>
                  <a:pt x="0" y="152"/>
                </a:cubicBezTo>
                <a:cubicBezTo>
                  <a:pt x="0" y="156"/>
                  <a:pt x="2" y="159"/>
                  <a:pt x="4" y="162"/>
                </a:cubicBezTo>
                <a:cubicBezTo>
                  <a:pt x="7" y="165"/>
                  <a:pt x="10" y="166"/>
                  <a:pt x="14" y="166"/>
                </a:cubicBezTo>
                <a:cubicBezTo>
                  <a:pt x="62" y="166"/>
                  <a:pt x="62" y="166"/>
                  <a:pt x="62" y="166"/>
                </a:cubicBezTo>
                <a:cubicBezTo>
                  <a:pt x="62" y="173"/>
                  <a:pt x="65" y="180"/>
                  <a:pt x="71" y="185"/>
                </a:cubicBezTo>
                <a:cubicBezTo>
                  <a:pt x="76" y="191"/>
                  <a:pt x="82" y="193"/>
                  <a:pt x="90" y="193"/>
                </a:cubicBezTo>
                <a:cubicBezTo>
                  <a:pt x="98" y="193"/>
                  <a:pt x="104" y="191"/>
                  <a:pt x="110" y="185"/>
                </a:cubicBezTo>
                <a:cubicBezTo>
                  <a:pt x="115" y="180"/>
                  <a:pt x="118" y="173"/>
                  <a:pt x="118" y="166"/>
                </a:cubicBezTo>
                <a:cubicBezTo>
                  <a:pt x="166" y="166"/>
                  <a:pt x="166" y="166"/>
                  <a:pt x="166" y="166"/>
                </a:cubicBezTo>
                <a:cubicBezTo>
                  <a:pt x="170" y="166"/>
                  <a:pt x="173" y="165"/>
                  <a:pt x="176" y="162"/>
                </a:cubicBezTo>
                <a:cubicBezTo>
                  <a:pt x="178" y="159"/>
                  <a:pt x="180" y="156"/>
                  <a:pt x="180" y="152"/>
                </a:cubicBezTo>
                <a:cubicBezTo>
                  <a:pt x="166" y="140"/>
                  <a:pt x="156" y="126"/>
                  <a:pt x="149" y="109"/>
                </a:cubicBezTo>
                <a:close/>
                <a:moveTo>
                  <a:pt x="90" y="185"/>
                </a:moveTo>
                <a:cubicBezTo>
                  <a:pt x="85" y="185"/>
                  <a:pt x="80" y="183"/>
                  <a:pt x="77" y="179"/>
                </a:cubicBezTo>
                <a:cubicBezTo>
                  <a:pt x="73" y="176"/>
                  <a:pt x="71" y="171"/>
                  <a:pt x="71" y="166"/>
                </a:cubicBezTo>
                <a:cubicBezTo>
                  <a:pt x="71" y="165"/>
                  <a:pt x="72" y="164"/>
                  <a:pt x="73" y="164"/>
                </a:cubicBezTo>
                <a:cubicBezTo>
                  <a:pt x="74" y="164"/>
                  <a:pt x="74" y="165"/>
                  <a:pt x="74" y="166"/>
                </a:cubicBezTo>
                <a:cubicBezTo>
                  <a:pt x="74" y="170"/>
                  <a:pt x="76" y="174"/>
                  <a:pt x="79" y="177"/>
                </a:cubicBezTo>
                <a:cubicBezTo>
                  <a:pt x="82" y="180"/>
                  <a:pt x="86" y="181"/>
                  <a:pt x="90" y="181"/>
                </a:cubicBezTo>
                <a:cubicBezTo>
                  <a:pt x="91" y="181"/>
                  <a:pt x="92" y="182"/>
                  <a:pt x="92" y="183"/>
                </a:cubicBezTo>
                <a:cubicBezTo>
                  <a:pt x="92" y="184"/>
                  <a:pt x="91" y="185"/>
                  <a:pt x="90" y="185"/>
                </a:cubicBezTo>
                <a:close/>
                <a:moveTo>
                  <a:pt x="20" y="152"/>
                </a:moveTo>
                <a:cubicBezTo>
                  <a:pt x="32" y="139"/>
                  <a:pt x="41" y="124"/>
                  <a:pt x="47" y="108"/>
                </a:cubicBezTo>
                <a:cubicBezTo>
                  <a:pt x="53" y="91"/>
                  <a:pt x="56" y="74"/>
                  <a:pt x="56" y="55"/>
                </a:cubicBezTo>
                <a:cubicBezTo>
                  <a:pt x="56" y="37"/>
                  <a:pt x="67" y="28"/>
                  <a:pt x="90" y="28"/>
                </a:cubicBezTo>
                <a:cubicBezTo>
                  <a:pt x="113" y="28"/>
                  <a:pt x="125" y="37"/>
                  <a:pt x="125" y="55"/>
                </a:cubicBezTo>
                <a:cubicBezTo>
                  <a:pt x="125" y="74"/>
                  <a:pt x="128" y="91"/>
                  <a:pt x="133" y="108"/>
                </a:cubicBezTo>
                <a:cubicBezTo>
                  <a:pt x="139" y="124"/>
                  <a:pt x="148" y="139"/>
                  <a:pt x="160" y="152"/>
                </a:cubicBezTo>
                <a:lnTo>
                  <a:pt x="20" y="152"/>
                </a:lnTo>
                <a:close/>
                <a:moveTo>
                  <a:pt x="20" y="152"/>
                </a:moveTo>
                <a:cubicBezTo>
                  <a:pt x="20" y="152"/>
                  <a:pt x="20" y="152"/>
                  <a:pt x="20" y="15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08" name="Freeform 451"/>
          <p:cNvSpPr>
            <a:spLocks noEditPoints="1"/>
          </p:cNvSpPr>
          <p:nvPr/>
        </p:nvSpPr>
        <p:spPr bwMode="auto">
          <a:xfrm>
            <a:off x="6919914" y="3360738"/>
            <a:ext cx="144463" cy="173038"/>
          </a:xfrm>
          <a:custGeom>
            <a:avLst/>
            <a:gdLst>
              <a:gd name="T0" fmla="*/ 146 w 148"/>
              <a:gd name="T1" fmla="*/ 52 h 176"/>
              <a:gd name="T2" fmla="*/ 140 w 148"/>
              <a:gd name="T3" fmla="*/ 43 h 176"/>
              <a:gd name="T4" fmla="*/ 104 w 148"/>
              <a:gd name="T5" fmla="*/ 7 h 176"/>
              <a:gd name="T6" fmla="*/ 95 w 148"/>
              <a:gd name="T7" fmla="*/ 2 h 176"/>
              <a:gd name="T8" fmla="*/ 85 w 148"/>
              <a:gd name="T9" fmla="*/ 0 h 176"/>
              <a:gd name="T10" fmla="*/ 11 w 148"/>
              <a:gd name="T11" fmla="*/ 0 h 176"/>
              <a:gd name="T12" fmla="*/ 4 w 148"/>
              <a:gd name="T13" fmla="*/ 3 h 176"/>
              <a:gd name="T14" fmla="*/ 0 w 148"/>
              <a:gd name="T15" fmla="*/ 11 h 176"/>
              <a:gd name="T16" fmla="*/ 0 w 148"/>
              <a:gd name="T17" fmla="*/ 165 h 176"/>
              <a:gd name="T18" fmla="*/ 4 w 148"/>
              <a:gd name="T19" fmla="*/ 173 h 176"/>
              <a:gd name="T20" fmla="*/ 11 w 148"/>
              <a:gd name="T21" fmla="*/ 176 h 176"/>
              <a:gd name="T22" fmla="*/ 137 w 148"/>
              <a:gd name="T23" fmla="*/ 176 h 176"/>
              <a:gd name="T24" fmla="*/ 145 w 148"/>
              <a:gd name="T25" fmla="*/ 173 h 176"/>
              <a:gd name="T26" fmla="*/ 148 w 148"/>
              <a:gd name="T27" fmla="*/ 165 h 176"/>
              <a:gd name="T28" fmla="*/ 148 w 148"/>
              <a:gd name="T29" fmla="*/ 62 h 176"/>
              <a:gd name="T30" fmla="*/ 146 w 148"/>
              <a:gd name="T31" fmla="*/ 52 h 176"/>
              <a:gd name="T32" fmla="*/ 89 w 148"/>
              <a:gd name="T33" fmla="*/ 15 h 176"/>
              <a:gd name="T34" fmla="*/ 94 w 148"/>
              <a:gd name="T35" fmla="*/ 18 h 176"/>
              <a:gd name="T36" fmla="*/ 130 w 148"/>
              <a:gd name="T37" fmla="*/ 54 h 176"/>
              <a:gd name="T38" fmla="*/ 132 w 148"/>
              <a:gd name="T39" fmla="*/ 58 h 176"/>
              <a:gd name="T40" fmla="*/ 89 w 148"/>
              <a:gd name="T41" fmla="*/ 58 h 176"/>
              <a:gd name="T42" fmla="*/ 89 w 148"/>
              <a:gd name="T43" fmla="*/ 15 h 176"/>
              <a:gd name="T44" fmla="*/ 133 w 148"/>
              <a:gd name="T45" fmla="*/ 162 h 176"/>
              <a:gd name="T46" fmla="*/ 15 w 148"/>
              <a:gd name="T47" fmla="*/ 162 h 176"/>
              <a:gd name="T48" fmla="*/ 15 w 148"/>
              <a:gd name="T49" fmla="*/ 14 h 176"/>
              <a:gd name="T50" fmla="*/ 74 w 148"/>
              <a:gd name="T51" fmla="*/ 14 h 176"/>
              <a:gd name="T52" fmla="*/ 74 w 148"/>
              <a:gd name="T53" fmla="*/ 62 h 176"/>
              <a:gd name="T54" fmla="*/ 77 w 148"/>
              <a:gd name="T55" fmla="*/ 70 h 176"/>
              <a:gd name="T56" fmla="*/ 85 w 148"/>
              <a:gd name="T57" fmla="*/ 73 h 176"/>
              <a:gd name="T58" fmla="*/ 133 w 148"/>
              <a:gd name="T59" fmla="*/ 73 h 176"/>
              <a:gd name="T60" fmla="*/ 133 w 148"/>
              <a:gd name="T61" fmla="*/ 162 h 176"/>
              <a:gd name="T62" fmla="*/ 133 w 148"/>
              <a:gd name="T63" fmla="*/ 162 h 176"/>
              <a:gd name="T64" fmla="*/ 133 w 148"/>
              <a:gd name="T65" fmla="*/ 16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176">
                <a:moveTo>
                  <a:pt x="146" y="52"/>
                </a:moveTo>
                <a:cubicBezTo>
                  <a:pt x="144" y="48"/>
                  <a:pt x="142" y="45"/>
                  <a:pt x="140" y="43"/>
                </a:cubicBezTo>
                <a:cubicBezTo>
                  <a:pt x="104" y="7"/>
                  <a:pt x="104" y="7"/>
                  <a:pt x="104" y="7"/>
                </a:cubicBezTo>
                <a:cubicBezTo>
                  <a:pt x="102" y="5"/>
                  <a:pt x="99" y="3"/>
                  <a:pt x="95" y="2"/>
                </a:cubicBezTo>
                <a:cubicBezTo>
                  <a:pt x="92" y="0"/>
                  <a:pt x="88" y="0"/>
                  <a:pt x="85" y="0"/>
                </a:cubicBezTo>
                <a:cubicBezTo>
                  <a:pt x="11" y="0"/>
                  <a:pt x="11" y="0"/>
                  <a:pt x="11" y="0"/>
                </a:cubicBezTo>
                <a:cubicBezTo>
                  <a:pt x="8" y="0"/>
                  <a:pt x="6" y="1"/>
                  <a:pt x="4" y="3"/>
                </a:cubicBezTo>
                <a:cubicBezTo>
                  <a:pt x="1" y="5"/>
                  <a:pt x="0" y="7"/>
                  <a:pt x="0" y="11"/>
                </a:cubicBezTo>
                <a:cubicBezTo>
                  <a:pt x="0" y="165"/>
                  <a:pt x="0" y="165"/>
                  <a:pt x="0" y="165"/>
                </a:cubicBezTo>
                <a:cubicBezTo>
                  <a:pt x="0" y="168"/>
                  <a:pt x="1" y="171"/>
                  <a:pt x="4" y="173"/>
                </a:cubicBezTo>
                <a:cubicBezTo>
                  <a:pt x="6" y="175"/>
                  <a:pt x="8" y="176"/>
                  <a:pt x="11" y="176"/>
                </a:cubicBezTo>
                <a:cubicBezTo>
                  <a:pt x="137" y="176"/>
                  <a:pt x="137" y="176"/>
                  <a:pt x="137" y="176"/>
                </a:cubicBezTo>
                <a:cubicBezTo>
                  <a:pt x="140" y="176"/>
                  <a:pt x="142" y="175"/>
                  <a:pt x="145" y="173"/>
                </a:cubicBezTo>
                <a:cubicBezTo>
                  <a:pt x="147" y="171"/>
                  <a:pt x="148" y="168"/>
                  <a:pt x="148" y="165"/>
                </a:cubicBezTo>
                <a:cubicBezTo>
                  <a:pt x="148" y="62"/>
                  <a:pt x="148" y="62"/>
                  <a:pt x="148" y="62"/>
                </a:cubicBezTo>
                <a:cubicBezTo>
                  <a:pt x="148" y="59"/>
                  <a:pt x="147" y="56"/>
                  <a:pt x="146" y="52"/>
                </a:cubicBezTo>
                <a:close/>
                <a:moveTo>
                  <a:pt x="89" y="15"/>
                </a:moveTo>
                <a:cubicBezTo>
                  <a:pt x="91" y="16"/>
                  <a:pt x="93" y="17"/>
                  <a:pt x="94" y="18"/>
                </a:cubicBezTo>
                <a:cubicBezTo>
                  <a:pt x="130" y="54"/>
                  <a:pt x="130" y="54"/>
                  <a:pt x="130" y="54"/>
                </a:cubicBezTo>
                <a:cubicBezTo>
                  <a:pt x="131" y="55"/>
                  <a:pt x="131" y="56"/>
                  <a:pt x="132" y="58"/>
                </a:cubicBezTo>
                <a:cubicBezTo>
                  <a:pt x="89" y="58"/>
                  <a:pt x="89" y="58"/>
                  <a:pt x="89" y="58"/>
                </a:cubicBezTo>
                <a:lnTo>
                  <a:pt x="89" y="15"/>
                </a:lnTo>
                <a:close/>
                <a:moveTo>
                  <a:pt x="133" y="162"/>
                </a:moveTo>
                <a:cubicBezTo>
                  <a:pt x="15" y="162"/>
                  <a:pt x="15" y="162"/>
                  <a:pt x="15" y="162"/>
                </a:cubicBezTo>
                <a:cubicBezTo>
                  <a:pt x="15" y="14"/>
                  <a:pt x="15" y="14"/>
                  <a:pt x="15" y="14"/>
                </a:cubicBezTo>
                <a:cubicBezTo>
                  <a:pt x="74" y="14"/>
                  <a:pt x="74" y="14"/>
                  <a:pt x="74" y="14"/>
                </a:cubicBezTo>
                <a:cubicBezTo>
                  <a:pt x="74" y="62"/>
                  <a:pt x="74" y="62"/>
                  <a:pt x="74" y="62"/>
                </a:cubicBezTo>
                <a:cubicBezTo>
                  <a:pt x="74" y="65"/>
                  <a:pt x="75" y="68"/>
                  <a:pt x="77" y="70"/>
                </a:cubicBezTo>
                <a:cubicBezTo>
                  <a:pt x="79" y="72"/>
                  <a:pt x="82" y="73"/>
                  <a:pt x="85" y="73"/>
                </a:cubicBezTo>
                <a:cubicBezTo>
                  <a:pt x="133" y="73"/>
                  <a:pt x="133" y="73"/>
                  <a:pt x="133" y="73"/>
                </a:cubicBezTo>
                <a:lnTo>
                  <a:pt x="133" y="162"/>
                </a:lnTo>
                <a:close/>
                <a:moveTo>
                  <a:pt x="133" y="162"/>
                </a:moveTo>
                <a:cubicBezTo>
                  <a:pt x="133" y="162"/>
                  <a:pt x="133" y="162"/>
                  <a:pt x="133" y="16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09" name="Freeform 452"/>
          <p:cNvSpPr>
            <a:spLocks noEditPoints="1"/>
          </p:cNvSpPr>
          <p:nvPr/>
        </p:nvSpPr>
        <p:spPr bwMode="auto">
          <a:xfrm>
            <a:off x="2689225" y="3348039"/>
            <a:ext cx="215900" cy="196850"/>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10" name="Freeform 453"/>
          <p:cNvSpPr>
            <a:spLocks noEditPoints="1"/>
          </p:cNvSpPr>
          <p:nvPr/>
        </p:nvSpPr>
        <p:spPr bwMode="auto">
          <a:xfrm>
            <a:off x="6621464" y="3352802"/>
            <a:ext cx="193675" cy="193675"/>
          </a:xfrm>
          <a:custGeom>
            <a:avLst/>
            <a:gdLst>
              <a:gd name="T0" fmla="*/ 194 w 197"/>
              <a:gd name="T1" fmla="*/ 45 h 196"/>
              <a:gd name="T2" fmla="*/ 186 w 197"/>
              <a:gd name="T3" fmla="*/ 42 h 196"/>
              <a:gd name="T4" fmla="*/ 141 w 197"/>
              <a:gd name="T5" fmla="*/ 42 h 196"/>
              <a:gd name="T6" fmla="*/ 127 w 197"/>
              <a:gd name="T7" fmla="*/ 46 h 196"/>
              <a:gd name="T8" fmla="*/ 127 w 197"/>
              <a:gd name="T9" fmla="*/ 10 h 196"/>
              <a:gd name="T10" fmla="*/ 124 w 197"/>
              <a:gd name="T11" fmla="*/ 3 h 196"/>
              <a:gd name="T12" fmla="*/ 116 w 197"/>
              <a:gd name="T13" fmla="*/ 0 h 196"/>
              <a:gd name="T14" fmla="*/ 71 w 197"/>
              <a:gd name="T15" fmla="*/ 0 h 196"/>
              <a:gd name="T16" fmla="*/ 61 w 197"/>
              <a:gd name="T17" fmla="*/ 2 h 196"/>
              <a:gd name="T18" fmla="*/ 53 w 197"/>
              <a:gd name="T19" fmla="*/ 7 h 196"/>
              <a:gd name="T20" fmla="*/ 8 w 197"/>
              <a:gd name="T21" fmla="*/ 52 h 196"/>
              <a:gd name="T22" fmla="*/ 3 w 197"/>
              <a:gd name="T23" fmla="*/ 60 h 196"/>
              <a:gd name="T24" fmla="*/ 0 w 197"/>
              <a:gd name="T25" fmla="*/ 70 h 196"/>
              <a:gd name="T26" fmla="*/ 0 w 197"/>
              <a:gd name="T27" fmla="*/ 144 h 196"/>
              <a:gd name="T28" fmla="*/ 3 w 197"/>
              <a:gd name="T29" fmla="*/ 151 h 196"/>
              <a:gd name="T30" fmla="*/ 11 w 197"/>
              <a:gd name="T31" fmla="*/ 154 h 196"/>
              <a:gd name="T32" fmla="*/ 71 w 197"/>
              <a:gd name="T33" fmla="*/ 154 h 196"/>
              <a:gd name="T34" fmla="*/ 71 w 197"/>
              <a:gd name="T35" fmla="*/ 186 h 196"/>
              <a:gd name="T36" fmla="*/ 74 w 197"/>
              <a:gd name="T37" fmla="*/ 193 h 196"/>
              <a:gd name="T38" fmla="*/ 81 w 197"/>
              <a:gd name="T39" fmla="*/ 196 h 196"/>
              <a:gd name="T40" fmla="*/ 186 w 197"/>
              <a:gd name="T41" fmla="*/ 196 h 196"/>
              <a:gd name="T42" fmla="*/ 194 w 197"/>
              <a:gd name="T43" fmla="*/ 193 h 196"/>
              <a:gd name="T44" fmla="*/ 197 w 197"/>
              <a:gd name="T45" fmla="*/ 186 h 196"/>
              <a:gd name="T46" fmla="*/ 197 w 197"/>
              <a:gd name="T47" fmla="*/ 52 h 196"/>
              <a:gd name="T48" fmla="*/ 194 w 197"/>
              <a:gd name="T49" fmla="*/ 45 h 196"/>
              <a:gd name="T50" fmla="*/ 127 w 197"/>
              <a:gd name="T51" fmla="*/ 65 h 196"/>
              <a:gd name="T52" fmla="*/ 127 w 197"/>
              <a:gd name="T53" fmla="*/ 98 h 196"/>
              <a:gd name="T54" fmla="*/ 94 w 197"/>
              <a:gd name="T55" fmla="*/ 98 h 196"/>
              <a:gd name="T56" fmla="*/ 127 w 197"/>
              <a:gd name="T57" fmla="*/ 65 h 196"/>
              <a:gd name="T58" fmla="*/ 57 w 197"/>
              <a:gd name="T59" fmla="*/ 23 h 196"/>
              <a:gd name="T60" fmla="*/ 57 w 197"/>
              <a:gd name="T61" fmla="*/ 56 h 196"/>
              <a:gd name="T62" fmla="*/ 24 w 197"/>
              <a:gd name="T63" fmla="*/ 56 h 196"/>
              <a:gd name="T64" fmla="*/ 57 w 197"/>
              <a:gd name="T65" fmla="*/ 23 h 196"/>
              <a:gd name="T66" fmla="*/ 78 w 197"/>
              <a:gd name="T67" fmla="*/ 94 h 196"/>
              <a:gd name="T68" fmla="*/ 73 w 197"/>
              <a:gd name="T69" fmla="*/ 102 h 196"/>
              <a:gd name="T70" fmla="*/ 71 w 197"/>
              <a:gd name="T71" fmla="*/ 112 h 196"/>
              <a:gd name="T72" fmla="*/ 71 w 197"/>
              <a:gd name="T73" fmla="*/ 140 h 196"/>
              <a:gd name="T74" fmla="*/ 14 w 197"/>
              <a:gd name="T75" fmla="*/ 140 h 196"/>
              <a:gd name="T76" fmla="*/ 14 w 197"/>
              <a:gd name="T77" fmla="*/ 70 h 196"/>
              <a:gd name="T78" fmla="*/ 60 w 197"/>
              <a:gd name="T79" fmla="*/ 70 h 196"/>
              <a:gd name="T80" fmla="*/ 68 w 197"/>
              <a:gd name="T81" fmla="*/ 67 h 196"/>
              <a:gd name="T82" fmla="*/ 71 w 197"/>
              <a:gd name="T83" fmla="*/ 59 h 196"/>
              <a:gd name="T84" fmla="*/ 71 w 197"/>
              <a:gd name="T85" fmla="*/ 14 h 196"/>
              <a:gd name="T86" fmla="*/ 113 w 197"/>
              <a:gd name="T87" fmla="*/ 14 h 196"/>
              <a:gd name="T88" fmla="*/ 113 w 197"/>
              <a:gd name="T89" fmla="*/ 59 h 196"/>
              <a:gd name="T90" fmla="*/ 78 w 197"/>
              <a:gd name="T91" fmla="*/ 94 h 196"/>
              <a:gd name="T92" fmla="*/ 183 w 197"/>
              <a:gd name="T93" fmla="*/ 182 h 196"/>
              <a:gd name="T94" fmla="*/ 85 w 197"/>
              <a:gd name="T95" fmla="*/ 182 h 196"/>
              <a:gd name="T96" fmla="*/ 85 w 197"/>
              <a:gd name="T97" fmla="*/ 112 h 196"/>
              <a:gd name="T98" fmla="*/ 130 w 197"/>
              <a:gd name="T99" fmla="*/ 112 h 196"/>
              <a:gd name="T100" fmla="*/ 138 w 197"/>
              <a:gd name="T101" fmla="*/ 109 h 196"/>
              <a:gd name="T102" fmla="*/ 141 w 197"/>
              <a:gd name="T103" fmla="*/ 101 h 196"/>
              <a:gd name="T104" fmla="*/ 141 w 197"/>
              <a:gd name="T105" fmla="*/ 56 h 196"/>
              <a:gd name="T106" fmla="*/ 183 w 197"/>
              <a:gd name="T107" fmla="*/ 56 h 196"/>
              <a:gd name="T108" fmla="*/ 183 w 197"/>
              <a:gd name="T109" fmla="*/ 182 h 196"/>
              <a:gd name="T110" fmla="*/ 183 w 197"/>
              <a:gd name="T111" fmla="*/ 182 h 196"/>
              <a:gd name="T112" fmla="*/ 183 w 197"/>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96">
                <a:moveTo>
                  <a:pt x="194" y="45"/>
                </a:moveTo>
                <a:cubicBezTo>
                  <a:pt x="192" y="43"/>
                  <a:pt x="189" y="42"/>
                  <a:pt x="186" y="42"/>
                </a:cubicBezTo>
                <a:cubicBezTo>
                  <a:pt x="141" y="42"/>
                  <a:pt x="141" y="42"/>
                  <a:pt x="141" y="42"/>
                </a:cubicBezTo>
                <a:cubicBezTo>
                  <a:pt x="136" y="42"/>
                  <a:pt x="132" y="43"/>
                  <a:pt x="127" y="46"/>
                </a:cubicBezTo>
                <a:cubicBezTo>
                  <a:pt x="127" y="10"/>
                  <a:pt x="127" y="10"/>
                  <a:pt x="127" y="10"/>
                </a:cubicBezTo>
                <a:cubicBezTo>
                  <a:pt x="127" y="7"/>
                  <a:pt x="126" y="5"/>
                  <a:pt x="124" y="3"/>
                </a:cubicBezTo>
                <a:cubicBezTo>
                  <a:pt x="122" y="1"/>
                  <a:pt x="119" y="0"/>
                  <a:pt x="116" y="0"/>
                </a:cubicBezTo>
                <a:cubicBezTo>
                  <a:pt x="71" y="0"/>
                  <a:pt x="71" y="0"/>
                  <a:pt x="71" y="0"/>
                </a:cubicBezTo>
                <a:cubicBezTo>
                  <a:pt x="68" y="0"/>
                  <a:pt x="64" y="0"/>
                  <a:pt x="61" y="2"/>
                </a:cubicBezTo>
                <a:cubicBezTo>
                  <a:pt x="57" y="3"/>
                  <a:pt x="55" y="5"/>
                  <a:pt x="53" y="7"/>
                </a:cubicBezTo>
                <a:cubicBezTo>
                  <a:pt x="8" y="52"/>
                  <a:pt x="8" y="52"/>
                  <a:pt x="8" y="52"/>
                </a:cubicBezTo>
                <a:cubicBezTo>
                  <a:pt x="6" y="54"/>
                  <a:pt x="4" y="57"/>
                  <a:pt x="3" y="60"/>
                </a:cubicBezTo>
                <a:cubicBezTo>
                  <a:pt x="1" y="64"/>
                  <a:pt x="0" y="67"/>
                  <a:pt x="0" y="70"/>
                </a:cubicBezTo>
                <a:cubicBezTo>
                  <a:pt x="0" y="144"/>
                  <a:pt x="0" y="144"/>
                  <a:pt x="0" y="144"/>
                </a:cubicBezTo>
                <a:cubicBezTo>
                  <a:pt x="0" y="147"/>
                  <a:pt x="1" y="149"/>
                  <a:pt x="3" y="151"/>
                </a:cubicBezTo>
                <a:cubicBezTo>
                  <a:pt x="6" y="153"/>
                  <a:pt x="8" y="154"/>
                  <a:pt x="11" y="154"/>
                </a:cubicBezTo>
                <a:cubicBezTo>
                  <a:pt x="71" y="154"/>
                  <a:pt x="71" y="154"/>
                  <a:pt x="71" y="154"/>
                </a:cubicBezTo>
                <a:cubicBezTo>
                  <a:pt x="71" y="186"/>
                  <a:pt x="71" y="186"/>
                  <a:pt x="71" y="186"/>
                </a:cubicBezTo>
                <a:cubicBezTo>
                  <a:pt x="71" y="189"/>
                  <a:pt x="72" y="191"/>
                  <a:pt x="74" y="193"/>
                </a:cubicBezTo>
                <a:cubicBezTo>
                  <a:pt x="76" y="195"/>
                  <a:pt x="78" y="196"/>
                  <a:pt x="81" y="196"/>
                </a:cubicBezTo>
                <a:cubicBezTo>
                  <a:pt x="186" y="196"/>
                  <a:pt x="186" y="196"/>
                  <a:pt x="186" y="196"/>
                </a:cubicBezTo>
                <a:cubicBezTo>
                  <a:pt x="189" y="196"/>
                  <a:pt x="192" y="195"/>
                  <a:pt x="194" y="193"/>
                </a:cubicBezTo>
                <a:cubicBezTo>
                  <a:pt x="196" y="191"/>
                  <a:pt x="197" y="189"/>
                  <a:pt x="197" y="186"/>
                </a:cubicBezTo>
                <a:cubicBezTo>
                  <a:pt x="197" y="52"/>
                  <a:pt x="197" y="52"/>
                  <a:pt x="197" y="52"/>
                </a:cubicBezTo>
                <a:cubicBezTo>
                  <a:pt x="197" y="49"/>
                  <a:pt x="196" y="47"/>
                  <a:pt x="194" y="45"/>
                </a:cubicBezTo>
                <a:close/>
                <a:moveTo>
                  <a:pt x="127" y="65"/>
                </a:moveTo>
                <a:cubicBezTo>
                  <a:pt x="127" y="98"/>
                  <a:pt x="127" y="98"/>
                  <a:pt x="127" y="98"/>
                </a:cubicBezTo>
                <a:cubicBezTo>
                  <a:pt x="94" y="98"/>
                  <a:pt x="94" y="98"/>
                  <a:pt x="94" y="98"/>
                </a:cubicBezTo>
                <a:lnTo>
                  <a:pt x="127" y="65"/>
                </a:lnTo>
                <a:close/>
                <a:moveTo>
                  <a:pt x="57" y="23"/>
                </a:moveTo>
                <a:cubicBezTo>
                  <a:pt x="57" y="56"/>
                  <a:pt x="57" y="56"/>
                  <a:pt x="57" y="56"/>
                </a:cubicBezTo>
                <a:cubicBezTo>
                  <a:pt x="24" y="56"/>
                  <a:pt x="24" y="56"/>
                  <a:pt x="24" y="56"/>
                </a:cubicBezTo>
                <a:lnTo>
                  <a:pt x="57" y="23"/>
                </a:lnTo>
                <a:close/>
                <a:moveTo>
                  <a:pt x="78" y="94"/>
                </a:moveTo>
                <a:cubicBezTo>
                  <a:pt x="76" y="96"/>
                  <a:pt x="74" y="99"/>
                  <a:pt x="73" y="102"/>
                </a:cubicBezTo>
                <a:cubicBezTo>
                  <a:pt x="71" y="106"/>
                  <a:pt x="71" y="109"/>
                  <a:pt x="71" y="112"/>
                </a:cubicBezTo>
                <a:cubicBezTo>
                  <a:pt x="71" y="140"/>
                  <a:pt x="71" y="140"/>
                  <a:pt x="71" y="140"/>
                </a:cubicBezTo>
                <a:cubicBezTo>
                  <a:pt x="14" y="140"/>
                  <a:pt x="14" y="140"/>
                  <a:pt x="14" y="140"/>
                </a:cubicBezTo>
                <a:cubicBezTo>
                  <a:pt x="14" y="70"/>
                  <a:pt x="14" y="70"/>
                  <a:pt x="14" y="70"/>
                </a:cubicBezTo>
                <a:cubicBezTo>
                  <a:pt x="60" y="70"/>
                  <a:pt x="60" y="70"/>
                  <a:pt x="60" y="70"/>
                </a:cubicBezTo>
                <a:cubicBezTo>
                  <a:pt x="63" y="70"/>
                  <a:pt x="65" y="69"/>
                  <a:pt x="68" y="67"/>
                </a:cubicBezTo>
                <a:cubicBezTo>
                  <a:pt x="70" y="65"/>
                  <a:pt x="71" y="62"/>
                  <a:pt x="71" y="59"/>
                </a:cubicBezTo>
                <a:cubicBezTo>
                  <a:pt x="71" y="14"/>
                  <a:pt x="71" y="14"/>
                  <a:pt x="71" y="14"/>
                </a:cubicBezTo>
                <a:cubicBezTo>
                  <a:pt x="113" y="14"/>
                  <a:pt x="113" y="14"/>
                  <a:pt x="113" y="14"/>
                </a:cubicBezTo>
                <a:cubicBezTo>
                  <a:pt x="113" y="59"/>
                  <a:pt x="113" y="59"/>
                  <a:pt x="113" y="59"/>
                </a:cubicBezTo>
                <a:lnTo>
                  <a:pt x="78" y="94"/>
                </a:lnTo>
                <a:close/>
                <a:moveTo>
                  <a:pt x="183" y="182"/>
                </a:moveTo>
                <a:cubicBezTo>
                  <a:pt x="85" y="182"/>
                  <a:pt x="85" y="182"/>
                  <a:pt x="85" y="182"/>
                </a:cubicBezTo>
                <a:cubicBezTo>
                  <a:pt x="85" y="112"/>
                  <a:pt x="85" y="112"/>
                  <a:pt x="85" y="112"/>
                </a:cubicBezTo>
                <a:cubicBezTo>
                  <a:pt x="130" y="112"/>
                  <a:pt x="130" y="112"/>
                  <a:pt x="130" y="112"/>
                </a:cubicBezTo>
                <a:cubicBezTo>
                  <a:pt x="133" y="112"/>
                  <a:pt x="136" y="111"/>
                  <a:pt x="138" y="109"/>
                </a:cubicBezTo>
                <a:cubicBezTo>
                  <a:pt x="140" y="107"/>
                  <a:pt x="141" y="104"/>
                  <a:pt x="141" y="101"/>
                </a:cubicBezTo>
                <a:cubicBezTo>
                  <a:pt x="141" y="56"/>
                  <a:pt x="141" y="56"/>
                  <a:pt x="141" y="56"/>
                </a:cubicBezTo>
                <a:cubicBezTo>
                  <a:pt x="183" y="56"/>
                  <a:pt x="183" y="56"/>
                  <a:pt x="183" y="56"/>
                </a:cubicBezTo>
                <a:lnTo>
                  <a:pt x="183" y="182"/>
                </a:lnTo>
                <a:close/>
                <a:moveTo>
                  <a:pt x="183" y="182"/>
                </a:moveTo>
                <a:cubicBezTo>
                  <a:pt x="183" y="182"/>
                  <a:pt x="183" y="182"/>
                  <a:pt x="183" y="18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11" name="Freeform 454"/>
          <p:cNvSpPr>
            <a:spLocks noEditPoints="1"/>
          </p:cNvSpPr>
          <p:nvPr/>
        </p:nvSpPr>
        <p:spPr bwMode="auto">
          <a:xfrm>
            <a:off x="7196139" y="3362326"/>
            <a:ext cx="185738" cy="185738"/>
          </a:xfrm>
          <a:custGeom>
            <a:avLst/>
            <a:gdLst>
              <a:gd name="T0" fmla="*/ 187 w 189"/>
              <a:gd name="T1" fmla="*/ 99 h 189"/>
              <a:gd name="T2" fmla="*/ 182 w 189"/>
              <a:gd name="T3" fmla="*/ 91 h 189"/>
              <a:gd name="T4" fmla="*/ 139 w 189"/>
              <a:gd name="T5" fmla="*/ 48 h 189"/>
              <a:gd name="T6" fmla="*/ 135 w 189"/>
              <a:gd name="T7" fmla="*/ 45 h 189"/>
              <a:gd name="T8" fmla="*/ 135 w 189"/>
              <a:gd name="T9" fmla="*/ 11 h 189"/>
              <a:gd name="T10" fmla="*/ 132 w 189"/>
              <a:gd name="T11" fmla="*/ 3 h 189"/>
              <a:gd name="T12" fmla="*/ 125 w 189"/>
              <a:gd name="T13" fmla="*/ 0 h 189"/>
              <a:gd name="T14" fmla="*/ 10 w 189"/>
              <a:gd name="T15" fmla="*/ 0 h 189"/>
              <a:gd name="T16" fmla="*/ 3 w 189"/>
              <a:gd name="T17" fmla="*/ 3 h 189"/>
              <a:gd name="T18" fmla="*/ 0 w 189"/>
              <a:gd name="T19" fmla="*/ 11 h 189"/>
              <a:gd name="T20" fmla="*/ 0 w 189"/>
              <a:gd name="T21" fmla="*/ 152 h 189"/>
              <a:gd name="T22" fmla="*/ 3 w 189"/>
              <a:gd name="T23" fmla="*/ 159 h 189"/>
              <a:gd name="T24" fmla="*/ 10 w 189"/>
              <a:gd name="T25" fmla="*/ 162 h 189"/>
              <a:gd name="T26" fmla="*/ 67 w 189"/>
              <a:gd name="T27" fmla="*/ 162 h 189"/>
              <a:gd name="T28" fmla="*/ 67 w 189"/>
              <a:gd name="T29" fmla="*/ 179 h 189"/>
              <a:gd name="T30" fmla="*/ 70 w 189"/>
              <a:gd name="T31" fmla="*/ 186 h 189"/>
              <a:gd name="T32" fmla="*/ 78 w 189"/>
              <a:gd name="T33" fmla="*/ 189 h 189"/>
              <a:gd name="T34" fmla="*/ 179 w 189"/>
              <a:gd name="T35" fmla="*/ 189 h 189"/>
              <a:gd name="T36" fmla="*/ 186 w 189"/>
              <a:gd name="T37" fmla="*/ 186 h 189"/>
              <a:gd name="T38" fmla="*/ 189 w 189"/>
              <a:gd name="T39" fmla="*/ 179 h 189"/>
              <a:gd name="T40" fmla="*/ 189 w 189"/>
              <a:gd name="T41" fmla="*/ 108 h 189"/>
              <a:gd name="T42" fmla="*/ 187 w 189"/>
              <a:gd name="T43" fmla="*/ 99 h 189"/>
              <a:gd name="T44" fmla="*/ 135 w 189"/>
              <a:gd name="T45" fmla="*/ 63 h 189"/>
              <a:gd name="T46" fmla="*/ 166 w 189"/>
              <a:gd name="T47" fmla="*/ 95 h 189"/>
              <a:gd name="T48" fmla="*/ 135 w 189"/>
              <a:gd name="T49" fmla="*/ 95 h 189"/>
              <a:gd name="T50" fmla="*/ 135 w 189"/>
              <a:gd name="T51" fmla="*/ 63 h 189"/>
              <a:gd name="T52" fmla="*/ 30 w 189"/>
              <a:gd name="T53" fmla="*/ 27 h 189"/>
              <a:gd name="T54" fmla="*/ 28 w 189"/>
              <a:gd name="T55" fmla="*/ 26 h 189"/>
              <a:gd name="T56" fmla="*/ 27 w 189"/>
              <a:gd name="T57" fmla="*/ 24 h 189"/>
              <a:gd name="T58" fmla="*/ 27 w 189"/>
              <a:gd name="T59" fmla="*/ 17 h 189"/>
              <a:gd name="T60" fmla="*/ 28 w 189"/>
              <a:gd name="T61" fmla="*/ 15 h 189"/>
              <a:gd name="T62" fmla="*/ 30 w 189"/>
              <a:gd name="T63" fmla="*/ 14 h 189"/>
              <a:gd name="T64" fmla="*/ 104 w 189"/>
              <a:gd name="T65" fmla="*/ 14 h 189"/>
              <a:gd name="T66" fmla="*/ 107 w 189"/>
              <a:gd name="T67" fmla="*/ 15 h 189"/>
              <a:gd name="T68" fmla="*/ 108 w 189"/>
              <a:gd name="T69" fmla="*/ 17 h 189"/>
              <a:gd name="T70" fmla="*/ 108 w 189"/>
              <a:gd name="T71" fmla="*/ 24 h 189"/>
              <a:gd name="T72" fmla="*/ 107 w 189"/>
              <a:gd name="T73" fmla="*/ 26 h 189"/>
              <a:gd name="T74" fmla="*/ 104 w 189"/>
              <a:gd name="T75" fmla="*/ 27 h 189"/>
              <a:gd name="T76" fmla="*/ 30 w 189"/>
              <a:gd name="T77" fmla="*/ 27 h 189"/>
              <a:gd name="T78" fmla="*/ 175 w 189"/>
              <a:gd name="T79" fmla="*/ 176 h 189"/>
              <a:gd name="T80" fmla="*/ 81 w 189"/>
              <a:gd name="T81" fmla="*/ 176 h 189"/>
              <a:gd name="T82" fmla="*/ 81 w 189"/>
              <a:gd name="T83" fmla="*/ 54 h 189"/>
              <a:gd name="T84" fmla="*/ 121 w 189"/>
              <a:gd name="T85" fmla="*/ 54 h 189"/>
              <a:gd name="T86" fmla="*/ 121 w 189"/>
              <a:gd name="T87" fmla="*/ 98 h 189"/>
              <a:gd name="T88" fmla="*/ 124 w 189"/>
              <a:gd name="T89" fmla="*/ 105 h 189"/>
              <a:gd name="T90" fmla="*/ 131 w 189"/>
              <a:gd name="T91" fmla="*/ 108 h 189"/>
              <a:gd name="T92" fmla="*/ 175 w 189"/>
              <a:gd name="T93" fmla="*/ 108 h 189"/>
              <a:gd name="T94" fmla="*/ 175 w 189"/>
              <a:gd name="T95" fmla="*/ 176 h 189"/>
              <a:gd name="T96" fmla="*/ 175 w 189"/>
              <a:gd name="T97" fmla="*/ 176 h 189"/>
              <a:gd name="T98" fmla="*/ 175 w 189"/>
              <a:gd name="T99" fmla="*/ 17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 h="189">
                <a:moveTo>
                  <a:pt x="187" y="99"/>
                </a:moveTo>
                <a:cubicBezTo>
                  <a:pt x="185" y="96"/>
                  <a:pt x="184" y="93"/>
                  <a:pt x="182" y="91"/>
                </a:cubicBezTo>
                <a:cubicBezTo>
                  <a:pt x="139" y="48"/>
                  <a:pt x="139" y="48"/>
                  <a:pt x="139" y="48"/>
                </a:cubicBezTo>
                <a:cubicBezTo>
                  <a:pt x="138" y="47"/>
                  <a:pt x="136" y="46"/>
                  <a:pt x="135" y="45"/>
                </a:cubicBezTo>
                <a:cubicBezTo>
                  <a:pt x="135" y="11"/>
                  <a:pt x="135" y="11"/>
                  <a:pt x="135" y="11"/>
                </a:cubicBezTo>
                <a:cubicBezTo>
                  <a:pt x="135" y="8"/>
                  <a:pt x="134" y="5"/>
                  <a:pt x="132" y="3"/>
                </a:cubicBezTo>
                <a:cubicBezTo>
                  <a:pt x="130" y="1"/>
                  <a:pt x="127" y="0"/>
                  <a:pt x="125" y="0"/>
                </a:cubicBezTo>
                <a:cubicBezTo>
                  <a:pt x="10" y="0"/>
                  <a:pt x="10" y="0"/>
                  <a:pt x="10" y="0"/>
                </a:cubicBezTo>
                <a:cubicBezTo>
                  <a:pt x="7" y="0"/>
                  <a:pt x="5" y="1"/>
                  <a:pt x="3" y="3"/>
                </a:cubicBezTo>
                <a:cubicBezTo>
                  <a:pt x="1" y="5"/>
                  <a:pt x="0" y="8"/>
                  <a:pt x="0" y="11"/>
                </a:cubicBezTo>
                <a:cubicBezTo>
                  <a:pt x="0" y="152"/>
                  <a:pt x="0" y="152"/>
                  <a:pt x="0" y="152"/>
                </a:cubicBezTo>
                <a:cubicBezTo>
                  <a:pt x="0" y="155"/>
                  <a:pt x="1" y="157"/>
                  <a:pt x="3" y="159"/>
                </a:cubicBezTo>
                <a:cubicBezTo>
                  <a:pt x="5" y="161"/>
                  <a:pt x="7" y="162"/>
                  <a:pt x="10" y="162"/>
                </a:cubicBezTo>
                <a:cubicBezTo>
                  <a:pt x="67" y="162"/>
                  <a:pt x="67" y="162"/>
                  <a:pt x="67" y="162"/>
                </a:cubicBezTo>
                <a:cubicBezTo>
                  <a:pt x="67" y="179"/>
                  <a:pt x="67" y="179"/>
                  <a:pt x="67" y="179"/>
                </a:cubicBezTo>
                <a:cubicBezTo>
                  <a:pt x="67" y="182"/>
                  <a:pt x="68" y="184"/>
                  <a:pt x="70" y="186"/>
                </a:cubicBezTo>
                <a:cubicBezTo>
                  <a:pt x="72" y="188"/>
                  <a:pt x="75" y="189"/>
                  <a:pt x="78" y="189"/>
                </a:cubicBezTo>
                <a:cubicBezTo>
                  <a:pt x="179" y="189"/>
                  <a:pt x="179" y="189"/>
                  <a:pt x="179" y="189"/>
                </a:cubicBezTo>
                <a:cubicBezTo>
                  <a:pt x="181" y="189"/>
                  <a:pt x="184" y="188"/>
                  <a:pt x="186" y="186"/>
                </a:cubicBezTo>
                <a:cubicBezTo>
                  <a:pt x="188" y="184"/>
                  <a:pt x="189" y="182"/>
                  <a:pt x="189" y="179"/>
                </a:cubicBezTo>
                <a:cubicBezTo>
                  <a:pt x="189" y="108"/>
                  <a:pt x="189" y="108"/>
                  <a:pt x="189" y="108"/>
                </a:cubicBezTo>
                <a:cubicBezTo>
                  <a:pt x="189" y="105"/>
                  <a:pt x="188" y="102"/>
                  <a:pt x="187" y="99"/>
                </a:cubicBezTo>
                <a:close/>
                <a:moveTo>
                  <a:pt x="135" y="63"/>
                </a:moveTo>
                <a:cubicBezTo>
                  <a:pt x="166" y="95"/>
                  <a:pt x="166" y="95"/>
                  <a:pt x="166" y="95"/>
                </a:cubicBezTo>
                <a:cubicBezTo>
                  <a:pt x="135" y="95"/>
                  <a:pt x="135" y="95"/>
                  <a:pt x="135" y="95"/>
                </a:cubicBezTo>
                <a:lnTo>
                  <a:pt x="135" y="63"/>
                </a:lnTo>
                <a:close/>
                <a:moveTo>
                  <a:pt x="30" y="27"/>
                </a:moveTo>
                <a:cubicBezTo>
                  <a:pt x="29" y="27"/>
                  <a:pt x="29" y="27"/>
                  <a:pt x="28" y="26"/>
                </a:cubicBezTo>
                <a:cubicBezTo>
                  <a:pt x="27" y="26"/>
                  <a:pt x="27" y="25"/>
                  <a:pt x="27" y="24"/>
                </a:cubicBezTo>
                <a:cubicBezTo>
                  <a:pt x="27" y="17"/>
                  <a:pt x="27" y="17"/>
                  <a:pt x="27" y="17"/>
                </a:cubicBezTo>
                <a:cubicBezTo>
                  <a:pt x="27" y="16"/>
                  <a:pt x="27" y="16"/>
                  <a:pt x="28" y="15"/>
                </a:cubicBezTo>
                <a:cubicBezTo>
                  <a:pt x="29" y="14"/>
                  <a:pt x="29" y="14"/>
                  <a:pt x="30" y="14"/>
                </a:cubicBezTo>
                <a:cubicBezTo>
                  <a:pt x="104" y="14"/>
                  <a:pt x="104" y="14"/>
                  <a:pt x="104" y="14"/>
                </a:cubicBezTo>
                <a:cubicBezTo>
                  <a:pt x="105" y="14"/>
                  <a:pt x="106" y="14"/>
                  <a:pt x="107" y="15"/>
                </a:cubicBezTo>
                <a:cubicBezTo>
                  <a:pt x="108" y="16"/>
                  <a:pt x="108" y="16"/>
                  <a:pt x="108" y="17"/>
                </a:cubicBezTo>
                <a:cubicBezTo>
                  <a:pt x="108" y="24"/>
                  <a:pt x="108" y="24"/>
                  <a:pt x="108" y="24"/>
                </a:cubicBezTo>
                <a:cubicBezTo>
                  <a:pt x="108" y="25"/>
                  <a:pt x="108" y="26"/>
                  <a:pt x="107" y="26"/>
                </a:cubicBezTo>
                <a:cubicBezTo>
                  <a:pt x="106" y="27"/>
                  <a:pt x="105" y="27"/>
                  <a:pt x="104" y="27"/>
                </a:cubicBezTo>
                <a:lnTo>
                  <a:pt x="30" y="27"/>
                </a:lnTo>
                <a:close/>
                <a:moveTo>
                  <a:pt x="175" y="176"/>
                </a:moveTo>
                <a:cubicBezTo>
                  <a:pt x="81" y="176"/>
                  <a:pt x="81" y="176"/>
                  <a:pt x="81" y="176"/>
                </a:cubicBezTo>
                <a:cubicBezTo>
                  <a:pt x="81" y="54"/>
                  <a:pt x="81" y="54"/>
                  <a:pt x="81" y="54"/>
                </a:cubicBezTo>
                <a:cubicBezTo>
                  <a:pt x="121" y="54"/>
                  <a:pt x="121" y="54"/>
                  <a:pt x="121" y="54"/>
                </a:cubicBezTo>
                <a:cubicBezTo>
                  <a:pt x="121" y="98"/>
                  <a:pt x="121" y="98"/>
                  <a:pt x="121" y="98"/>
                </a:cubicBezTo>
                <a:cubicBezTo>
                  <a:pt x="121" y="101"/>
                  <a:pt x="122" y="103"/>
                  <a:pt x="124" y="105"/>
                </a:cubicBezTo>
                <a:cubicBezTo>
                  <a:pt x="126" y="107"/>
                  <a:pt x="129" y="108"/>
                  <a:pt x="131" y="108"/>
                </a:cubicBezTo>
                <a:cubicBezTo>
                  <a:pt x="175" y="108"/>
                  <a:pt x="175" y="108"/>
                  <a:pt x="175" y="108"/>
                </a:cubicBezTo>
                <a:lnTo>
                  <a:pt x="175" y="176"/>
                </a:lnTo>
                <a:close/>
                <a:moveTo>
                  <a:pt x="175" y="176"/>
                </a:moveTo>
                <a:cubicBezTo>
                  <a:pt x="175" y="176"/>
                  <a:pt x="175" y="176"/>
                  <a:pt x="175" y="17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12" name="Freeform 455"/>
          <p:cNvSpPr>
            <a:spLocks noEditPoints="1"/>
          </p:cNvSpPr>
          <p:nvPr/>
        </p:nvSpPr>
        <p:spPr bwMode="auto">
          <a:xfrm>
            <a:off x="4357688" y="1936751"/>
            <a:ext cx="169863" cy="171450"/>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13" name="Freeform 456"/>
          <p:cNvSpPr>
            <a:spLocks noEditPoints="1"/>
          </p:cNvSpPr>
          <p:nvPr/>
        </p:nvSpPr>
        <p:spPr bwMode="auto">
          <a:xfrm>
            <a:off x="4078289" y="1935164"/>
            <a:ext cx="188913" cy="188913"/>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75" name="Group 5874"/>
          <p:cNvGrpSpPr/>
          <p:nvPr/>
        </p:nvGrpSpPr>
        <p:grpSpPr>
          <a:xfrm>
            <a:off x="4633914" y="1941514"/>
            <a:ext cx="214313" cy="207963"/>
            <a:chOff x="4633913" y="1941513"/>
            <a:chExt cx="214313" cy="207963"/>
          </a:xfrm>
          <a:solidFill>
            <a:schemeClr val="tx1">
              <a:lumMod val="75000"/>
              <a:lumOff val="25000"/>
            </a:schemeClr>
          </a:solidFill>
        </p:grpSpPr>
        <p:sp>
          <p:nvSpPr>
            <p:cNvPr id="5314" name="Freeform 457"/>
            <p:cNvSpPr>
              <a:spLocks noEditPoints="1"/>
            </p:cNvSpPr>
            <p:nvPr/>
          </p:nvSpPr>
          <p:spPr bwMode="auto">
            <a:xfrm>
              <a:off x="4683125" y="2038351"/>
              <a:ext cx="66675" cy="111125"/>
            </a:xfrm>
            <a:custGeom>
              <a:avLst/>
              <a:gdLst>
                <a:gd name="T0" fmla="*/ 51 w 68"/>
                <a:gd name="T1" fmla="*/ 2 h 112"/>
                <a:gd name="T2" fmla="*/ 51 w 68"/>
                <a:gd name="T3" fmla="*/ 78 h 112"/>
                <a:gd name="T4" fmla="*/ 46 w 68"/>
                <a:gd name="T5" fmla="*/ 90 h 112"/>
                <a:gd name="T6" fmla="*/ 34 w 68"/>
                <a:gd name="T7" fmla="*/ 95 h 112"/>
                <a:gd name="T8" fmla="*/ 22 w 68"/>
                <a:gd name="T9" fmla="*/ 90 h 112"/>
                <a:gd name="T10" fmla="*/ 17 w 68"/>
                <a:gd name="T11" fmla="*/ 78 h 112"/>
                <a:gd name="T12" fmla="*/ 15 w 68"/>
                <a:gd name="T13" fmla="*/ 72 h 112"/>
                <a:gd name="T14" fmla="*/ 9 w 68"/>
                <a:gd name="T15" fmla="*/ 70 h 112"/>
                <a:gd name="T16" fmla="*/ 3 w 68"/>
                <a:gd name="T17" fmla="*/ 72 h 112"/>
                <a:gd name="T18" fmla="*/ 0 w 68"/>
                <a:gd name="T19" fmla="*/ 78 h 112"/>
                <a:gd name="T20" fmla="*/ 10 w 68"/>
                <a:gd name="T21" fmla="*/ 102 h 112"/>
                <a:gd name="T22" fmla="*/ 34 w 68"/>
                <a:gd name="T23" fmla="*/ 112 h 112"/>
                <a:gd name="T24" fmla="*/ 58 w 68"/>
                <a:gd name="T25" fmla="*/ 102 h 112"/>
                <a:gd name="T26" fmla="*/ 68 w 68"/>
                <a:gd name="T27" fmla="*/ 78 h 112"/>
                <a:gd name="T28" fmla="*/ 68 w 68"/>
                <a:gd name="T29" fmla="*/ 2 h 112"/>
                <a:gd name="T30" fmla="*/ 59 w 68"/>
                <a:gd name="T31" fmla="*/ 0 h 112"/>
                <a:gd name="T32" fmla="*/ 51 w 68"/>
                <a:gd name="T33" fmla="*/ 2 h 112"/>
                <a:gd name="T34" fmla="*/ 51 w 68"/>
                <a:gd name="T35" fmla="*/ 2 h 112"/>
                <a:gd name="T36" fmla="*/ 51 w 68"/>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2">
                  <a:moveTo>
                    <a:pt x="51" y="2"/>
                  </a:moveTo>
                  <a:cubicBezTo>
                    <a:pt x="51" y="78"/>
                    <a:pt x="51" y="78"/>
                    <a:pt x="51" y="78"/>
                  </a:cubicBezTo>
                  <a:cubicBezTo>
                    <a:pt x="51" y="83"/>
                    <a:pt x="49" y="87"/>
                    <a:pt x="46" y="90"/>
                  </a:cubicBezTo>
                  <a:cubicBezTo>
                    <a:pt x="42" y="94"/>
                    <a:pt x="38" y="95"/>
                    <a:pt x="34" y="95"/>
                  </a:cubicBezTo>
                  <a:cubicBezTo>
                    <a:pt x="30" y="95"/>
                    <a:pt x="26" y="94"/>
                    <a:pt x="22" y="90"/>
                  </a:cubicBezTo>
                  <a:cubicBezTo>
                    <a:pt x="19" y="87"/>
                    <a:pt x="17" y="83"/>
                    <a:pt x="17" y="78"/>
                  </a:cubicBezTo>
                  <a:cubicBezTo>
                    <a:pt x="17" y="76"/>
                    <a:pt x="16" y="74"/>
                    <a:pt x="15" y="72"/>
                  </a:cubicBezTo>
                  <a:cubicBezTo>
                    <a:pt x="13" y="71"/>
                    <a:pt x="11" y="70"/>
                    <a:pt x="9" y="70"/>
                  </a:cubicBezTo>
                  <a:cubicBezTo>
                    <a:pt x="6" y="70"/>
                    <a:pt x="4" y="71"/>
                    <a:pt x="3" y="72"/>
                  </a:cubicBezTo>
                  <a:cubicBezTo>
                    <a:pt x="1" y="74"/>
                    <a:pt x="0" y="76"/>
                    <a:pt x="0" y="78"/>
                  </a:cubicBezTo>
                  <a:cubicBezTo>
                    <a:pt x="0" y="88"/>
                    <a:pt x="4" y="95"/>
                    <a:pt x="10" y="102"/>
                  </a:cubicBezTo>
                  <a:cubicBezTo>
                    <a:pt x="17" y="109"/>
                    <a:pt x="25" y="112"/>
                    <a:pt x="34" y="112"/>
                  </a:cubicBezTo>
                  <a:cubicBezTo>
                    <a:pt x="43" y="112"/>
                    <a:pt x="51" y="109"/>
                    <a:pt x="58" y="102"/>
                  </a:cubicBezTo>
                  <a:cubicBezTo>
                    <a:pt x="64" y="95"/>
                    <a:pt x="68" y="88"/>
                    <a:pt x="68" y="78"/>
                  </a:cubicBezTo>
                  <a:cubicBezTo>
                    <a:pt x="68" y="2"/>
                    <a:pt x="68" y="2"/>
                    <a:pt x="68" y="2"/>
                  </a:cubicBezTo>
                  <a:cubicBezTo>
                    <a:pt x="65" y="1"/>
                    <a:pt x="62" y="0"/>
                    <a:pt x="59" y="0"/>
                  </a:cubicBezTo>
                  <a:cubicBezTo>
                    <a:pt x="57" y="0"/>
                    <a:pt x="54" y="1"/>
                    <a:pt x="51" y="2"/>
                  </a:cubicBezTo>
                  <a:close/>
                  <a:moveTo>
                    <a:pt x="51" y="2"/>
                  </a:moveTo>
                  <a:cubicBezTo>
                    <a:pt x="51" y="2"/>
                    <a:pt x="51" y="2"/>
                    <a:pt x="5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15" name="Freeform 458"/>
            <p:cNvSpPr>
              <a:spLocks noEditPoints="1"/>
            </p:cNvSpPr>
            <p:nvPr/>
          </p:nvSpPr>
          <p:spPr bwMode="auto">
            <a:xfrm>
              <a:off x="4732338" y="1941513"/>
              <a:ext cx="17463" cy="20638"/>
            </a:xfrm>
            <a:custGeom>
              <a:avLst/>
              <a:gdLst>
                <a:gd name="T0" fmla="*/ 17 w 17"/>
                <a:gd name="T1" fmla="*/ 21 h 21"/>
                <a:gd name="T2" fmla="*/ 17 w 17"/>
                <a:gd name="T3" fmla="*/ 8 h 21"/>
                <a:gd name="T4" fmla="*/ 14 w 17"/>
                <a:gd name="T5" fmla="*/ 3 h 21"/>
                <a:gd name="T6" fmla="*/ 8 w 17"/>
                <a:gd name="T7" fmla="*/ 0 h 21"/>
                <a:gd name="T8" fmla="*/ 2 w 17"/>
                <a:gd name="T9" fmla="*/ 3 h 21"/>
                <a:gd name="T10" fmla="*/ 0 w 17"/>
                <a:gd name="T11" fmla="*/ 8 h 21"/>
                <a:gd name="T12" fmla="*/ 0 w 17"/>
                <a:gd name="T13" fmla="*/ 21 h 21"/>
                <a:gd name="T14" fmla="*/ 8 w 17"/>
                <a:gd name="T15" fmla="*/ 21 h 21"/>
                <a:gd name="T16" fmla="*/ 17 w 17"/>
                <a:gd name="T17" fmla="*/ 21 h 21"/>
                <a:gd name="T18" fmla="*/ 17 w 17"/>
                <a:gd name="T19" fmla="*/ 21 h 21"/>
                <a:gd name="T20" fmla="*/ 17 w 17"/>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1">
                  <a:moveTo>
                    <a:pt x="17" y="21"/>
                  </a:moveTo>
                  <a:cubicBezTo>
                    <a:pt x="17" y="8"/>
                    <a:pt x="17" y="8"/>
                    <a:pt x="17" y="8"/>
                  </a:cubicBezTo>
                  <a:cubicBezTo>
                    <a:pt x="17" y="6"/>
                    <a:pt x="16" y="4"/>
                    <a:pt x="14" y="3"/>
                  </a:cubicBezTo>
                  <a:cubicBezTo>
                    <a:pt x="13" y="1"/>
                    <a:pt x="11" y="0"/>
                    <a:pt x="8" y="0"/>
                  </a:cubicBezTo>
                  <a:cubicBezTo>
                    <a:pt x="6" y="0"/>
                    <a:pt x="4" y="1"/>
                    <a:pt x="2" y="3"/>
                  </a:cubicBezTo>
                  <a:cubicBezTo>
                    <a:pt x="1" y="4"/>
                    <a:pt x="0" y="6"/>
                    <a:pt x="0" y="8"/>
                  </a:cubicBezTo>
                  <a:cubicBezTo>
                    <a:pt x="0" y="21"/>
                    <a:pt x="0" y="21"/>
                    <a:pt x="0" y="21"/>
                  </a:cubicBezTo>
                  <a:cubicBezTo>
                    <a:pt x="4" y="21"/>
                    <a:pt x="6" y="21"/>
                    <a:pt x="8" y="21"/>
                  </a:cubicBezTo>
                  <a:cubicBezTo>
                    <a:pt x="10" y="21"/>
                    <a:pt x="13" y="21"/>
                    <a:pt x="17" y="21"/>
                  </a:cubicBezTo>
                  <a:close/>
                  <a:moveTo>
                    <a:pt x="17" y="21"/>
                  </a:moveTo>
                  <a:cubicBezTo>
                    <a:pt x="17" y="21"/>
                    <a:pt x="17" y="21"/>
                    <a:pt x="17"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16" name="Freeform 459"/>
            <p:cNvSpPr>
              <a:spLocks noEditPoints="1"/>
            </p:cNvSpPr>
            <p:nvPr/>
          </p:nvSpPr>
          <p:spPr bwMode="auto">
            <a:xfrm>
              <a:off x="4633913" y="1965326"/>
              <a:ext cx="214313" cy="95250"/>
            </a:xfrm>
            <a:custGeom>
              <a:avLst/>
              <a:gdLst>
                <a:gd name="T0" fmla="*/ 219 w 219"/>
                <a:gd name="T1" fmla="*/ 78 h 97"/>
                <a:gd name="T2" fmla="*/ 204 w 219"/>
                <a:gd name="T3" fmla="*/ 45 h 97"/>
                <a:gd name="T4" fmla="*/ 178 w 219"/>
                <a:gd name="T5" fmla="*/ 21 h 97"/>
                <a:gd name="T6" fmla="*/ 146 w 219"/>
                <a:gd name="T7" fmla="*/ 6 h 97"/>
                <a:gd name="T8" fmla="*/ 109 w 219"/>
                <a:gd name="T9" fmla="*/ 0 h 97"/>
                <a:gd name="T10" fmla="*/ 62 w 219"/>
                <a:gd name="T11" fmla="*/ 9 h 97"/>
                <a:gd name="T12" fmla="*/ 23 w 219"/>
                <a:gd name="T13" fmla="*/ 36 h 97"/>
                <a:gd name="T14" fmla="*/ 0 w 219"/>
                <a:gd name="T15" fmla="*/ 78 h 97"/>
                <a:gd name="T16" fmla="*/ 0 w 219"/>
                <a:gd name="T17" fmla="*/ 79 h 97"/>
                <a:gd name="T18" fmla="*/ 1 w 219"/>
                <a:gd name="T19" fmla="*/ 82 h 97"/>
                <a:gd name="T20" fmla="*/ 4 w 219"/>
                <a:gd name="T21" fmla="*/ 84 h 97"/>
                <a:gd name="T22" fmla="*/ 7 w 219"/>
                <a:gd name="T23" fmla="*/ 82 h 97"/>
                <a:gd name="T24" fmla="*/ 19 w 219"/>
                <a:gd name="T25" fmla="*/ 73 h 97"/>
                <a:gd name="T26" fmla="*/ 33 w 219"/>
                <a:gd name="T27" fmla="*/ 70 h 97"/>
                <a:gd name="T28" fmla="*/ 49 w 219"/>
                <a:gd name="T29" fmla="*/ 75 h 97"/>
                <a:gd name="T30" fmla="*/ 63 w 219"/>
                <a:gd name="T31" fmla="*/ 88 h 97"/>
                <a:gd name="T32" fmla="*/ 65 w 219"/>
                <a:gd name="T33" fmla="*/ 92 h 97"/>
                <a:gd name="T34" fmla="*/ 67 w 219"/>
                <a:gd name="T35" fmla="*/ 95 h 97"/>
                <a:gd name="T36" fmla="*/ 71 w 219"/>
                <a:gd name="T37" fmla="*/ 97 h 97"/>
                <a:gd name="T38" fmla="*/ 75 w 219"/>
                <a:gd name="T39" fmla="*/ 95 h 97"/>
                <a:gd name="T40" fmla="*/ 77 w 219"/>
                <a:gd name="T41" fmla="*/ 92 h 97"/>
                <a:gd name="T42" fmla="*/ 79 w 219"/>
                <a:gd name="T43" fmla="*/ 88 h 97"/>
                <a:gd name="T44" fmla="*/ 93 w 219"/>
                <a:gd name="T45" fmla="*/ 75 h 97"/>
                <a:gd name="T46" fmla="*/ 109 w 219"/>
                <a:gd name="T47" fmla="*/ 70 h 97"/>
                <a:gd name="T48" fmla="*/ 126 w 219"/>
                <a:gd name="T49" fmla="*/ 75 h 97"/>
                <a:gd name="T50" fmla="*/ 140 w 219"/>
                <a:gd name="T51" fmla="*/ 88 h 97"/>
                <a:gd name="T52" fmla="*/ 142 w 219"/>
                <a:gd name="T53" fmla="*/ 92 h 97"/>
                <a:gd name="T54" fmla="*/ 144 w 219"/>
                <a:gd name="T55" fmla="*/ 95 h 97"/>
                <a:gd name="T56" fmla="*/ 148 w 219"/>
                <a:gd name="T57" fmla="*/ 97 h 97"/>
                <a:gd name="T58" fmla="*/ 151 w 219"/>
                <a:gd name="T59" fmla="*/ 95 h 97"/>
                <a:gd name="T60" fmla="*/ 153 w 219"/>
                <a:gd name="T61" fmla="*/ 92 h 97"/>
                <a:gd name="T62" fmla="*/ 156 w 219"/>
                <a:gd name="T63" fmla="*/ 88 h 97"/>
                <a:gd name="T64" fmla="*/ 169 w 219"/>
                <a:gd name="T65" fmla="*/ 75 h 97"/>
                <a:gd name="T66" fmla="*/ 186 w 219"/>
                <a:gd name="T67" fmla="*/ 70 h 97"/>
                <a:gd name="T68" fmla="*/ 200 w 219"/>
                <a:gd name="T69" fmla="*/ 73 h 97"/>
                <a:gd name="T70" fmla="*/ 212 w 219"/>
                <a:gd name="T71" fmla="*/ 82 h 97"/>
                <a:gd name="T72" fmla="*/ 215 w 219"/>
                <a:gd name="T73" fmla="*/ 84 h 97"/>
                <a:gd name="T74" fmla="*/ 218 w 219"/>
                <a:gd name="T75" fmla="*/ 82 h 97"/>
                <a:gd name="T76" fmla="*/ 219 w 219"/>
                <a:gd name="T77" fmla="*/ 79 h 97"/>
                <a:gd name="T78" fmla="*/ 219 w 219"/>
                <a:gd name="T79" fmla="*/ 78 h 97"/>
                <a:gd name="T80" fmla="*/ 219 w 219"/>
                <a:gd name="T81" fmla="*/ 78 h 97"/>
                <a:gd name="T82" fmla="*/ 219 w 219"/>
                <a:gd name="T83"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9" h="97">
                  <a:moveTo>
                    <a:pt x="219" y="78"/>
                  </a:moveTo>
                  <a:cubicBezTo>
                    <a:pt x="216" y="66"/>
                    <a:pt x="211" y="55"/>
                    <a:pt x="204" y="45"/>
                  </a:cubicBezTo>
                  <a:cubicBezTo>
                    <a:pt x="197" y="35"/>
                    <a:pt x="188" y="27"/>
                    <a:pt x="178" y="21"/>
                  </a:cubicBezTo>
                  <a:cubicBezTo>
                    <a:pt x="168" y="14"/>
                    <a:pt x="157" y="9"/>
                    <a:pt x="146" y="6"/>
                  </a:cubicBezTo>
                  <a:cubicBezTo>
                    <a:pt x="134" y="2"/>
                    <a:pt x="122" y="0"/>
                    <a:pt x="109" y="0"/>
                  </a:cubicBezTo>
                  <a:cubicBezTo>
                    <a:pt x="93" y="0"/>
                    <a:pt x="77" y="3"/>
                    <a:pt x="62" y="9"/>
                  </a:cubicBezTo>
                  <a:cubicBezTo>
                    <a:pt x="47" y="15"/>
                    <a:pt x="34" y="24"/>
                    <a:pt x="23" y="36"/>
                  </a:cubicBezTo>
                  <a:cubicBezTo>
                    <a:pt x="11" y="48"/>
                    <a:pt x="4" y="62"/>
                    <a:pt x="0" y="78"/>
                  </a:cubicBezTo>
                  <a:cubicBezTo>
                    <a:pt x="0" y="79"/>
                    <a:pt x="0" y="79"/>
                    <a:pt x="0" y="79"/>
                  </a:cubicBezTo>
                  <a:cubicBezTo>
                    <a:pt x="0" y="81"/>
                    <a:pt x="0" y="82"/>
                    <a:pt x="1" y="82"/>
                  </a:cubicBezTo>
                  <a:cubicBezTo>
                    <a:pt x="2" y="83"/>
                    <a:pt x="3" y="84"/>
                    <a:pt x="4" y="84"/>
                  </a:cubicBezTo>
                  <a:cubicBezTo>
                    <a:pt x="5" y="84"/>
                    <a:pt x="6" y="83"/>
                    <a:pt x="7" y="82"/>
                  </a:cubicBezTo>
                  <a:cubicBezTo>
                    <a:pt x="11" y="78"/>
                    <a:pt x="15" y="75"/>
                    <a:pt x="19" y="73"/>
                  </a:cubicBezTo>
                  <a:cubicBezTo>
                    <a:pt x="23" y="71"/>
                    <a:pt x="27" y="70"/>
                    <a:pt x="33" y="70"/>
                  </a:cubicBezTo>
                  <a:cubicBezTo>
                    <a:pt x="39" y="70"/>
                    <a:pt x="44" y="72"/>
                    <a:pt x="49" y="75"/>
                  </a:cubicBezTo>
                  <a:cubicBezTo>
                    <a:pt x="55" y="78"/>
                    <a:pt x="59" y="83"/>
                    <a:pt x="63" y="88"/>
                  </a:cubicBezTo>
                  <a:cubicBezTo>
                    <a:pt x="64" y="89"/>
                    <a:pt x="64" y="90"/>
                    <a:pt x="65" y="92"/>
                  </a:cubicBezTo>
                  <a:cubicBezTo>
                    <a:pt x="66" y="93"/>
                    <a:pt x="67" y="94"/>
                    <a:pt x="67" y="95"/>
                  </a:cubicBezTo>
                  <a:cubicBezTo>
                    <a:pt x="68" y="96"/>
                    <a:pt x="70" y="97"/>
                    <a:pt x="71" y="97"/>
                  </a:cubicBezTo>
                  <a:cubicBezTo>
                    <a:pt x="73" y="97"/>
                    <a:pt x="74" y="96"/>
                    <a:pt x="75" y="95"/>
                  </a:cubicBezTo>
                  <a:cubicBezTo>
                    <a:pt x="75" y="94"/>
                    <a:pt x="76" y="93"/>
                    <a:pt x="77" y="92"/>
                  </a:cubicBezTo>
                  <a:cubicBezTo>
                    <a:pt x="78" y="90"/>
                    <a:pt x="78" y="89"/>
                    <a:pt x="79" y="88"/>
                  </a:cubicBezTo>
                  <a:cubicBezTo>
                    <a:pt x="83" y="83"/>
                    <a:pt x="87" y="78"/>
                    <a:pt x="93" y="75"/>
                  </a:cubicBezTo>
                  <a:cubicBezTo>
                    <a:pt x="98" y="72"/>
                    <a:pt x="103" y="70"/>
                    <a:pt x="109" y="70"/>
                  </a:cubicBezTo>
                  <a:cubicBezTo>
                    <a:pt x="115" y="70"/>
                    <a:pt x="121" y="72"/>
                    <a:pt x="126" y="75"/>
                  </a:cubicBezTo>
                  <a:cubicBezTo>
                    <a:pt x="131" y="78"/>
                    <a:pt x="136" y="83"/>
                    <a:pt x="140" y="88"/>
                  </a:cubicBezTo>
                  <a:cubicBezTo>
                    <a:pt x="140" y="89"/>
                    <a:pt x="141" y="90"/>
                    <a:pt x="142" y="92"/>
                  </a:cubicBezTo>
                  <a:cubicBezTo>
                    <a:pt x="143" y="93"/>
                    <a:pt x="144" y="94"/>
                    <a:pt x="144" y="95"/>
                  </a:cubicBezTo>
                  <a:cubicBezTo>
                    <a:pt x="145" y="96"/>
                    <a:pt x="146" y="97"/>
                    <a:pt x="148" y="97"/>
                  </a:cubicBezTo>
                  <a:cubicBezTo>
                    <a:pt x="149" y="97"/>
                    <a:pt x="151" y="96"/>
                    <a:pt x="151" y="95"/>
                  </a:cubicBezTo>
                  <a:cubicBezTo>
                    <a:pt x="152" y="94"/>
                    <a:pt x="152" y="93"/>
                    <a:pt x="153" y="92"/>
                  </a:cubicBezTo>
                  <a:cubicBezTo>
                    <a:pt x="154" y="90"/>
                    <a:pt x="155" y="89"/>
                    <a:pt x="156" y="88"/>
                  </a:cubicBezTo>
                  <a:cubicBezTo>
                    <a:pt x="159" y="83"/>
                    <a:pt x="164" y="78"/>
                    <a:pt x="169" y="75"/>
                  </a:cubicBezTo>
                  <a:cubicBezTo>
                    <a:pt x="175" y="72"/>
                    <a:pt x="180" y="70"/>
                    <a:pt x="186" y="70"/>
                  </a:cubicBezTo>
                  <a:cubicBezTo>
                    <a:pt x="191" y="70"/>
                    <a:pt x="196" y="71"/>
                    <a:pt x="200" y="73"/>
                  </a:cubicBezTo>
                  <a:cubicBezTo>
                    <a:pt x="204" y="75"/>
                    <a:pt x="208" y="78"/>
                    <a:pt x="212" y="82"/>
                  </a:cubicBezTo>
                  <a:cubicBezTo>
                    <a:pt x="213" y="83"/>
                    <a:pt x="214" y="84"/>
                    <a:pt x="215" y="84"/>
                  </a:cubicBezTo>
                  <a:cubicBezTo>
                    <a:pt x="216" y="84"/>
                    <a:pt x="217" y="83"/>
                    <a:pt x="218" y="82"/>
                  </a:cubicBezTo>
                  <a:cubicBezTo>
                    <a:pt x="219" y="82"/>
                    <a:pt x="219" y="81"/>
                    <a:pt x="219" y="79"/>
                  </a:cubicBezTo>
                  <a:cubicBezTo>
                    <a:pt x="219" y="79"/>
                    <a:pt x="219" y="79"/>
                    <a:pt x="219" y="78"/>
                  </a:cubicBezTo>
                  <a:close/>
                  <a:moveTo>
                    <a:pt x="219" y="78"/>
                  </a:moveTo>
                  <a:cubicBezTo>
                    <a:pt x="219" y="78"/>
                    <a:pt x="219" y="78"/>
                    <a:pt x="219"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317" name="Freeform 460"/>
          <p:cNvSpPr>
            <a:spLocks noEditPoints="1"/>
          </p:cNvSpPr>
          <p:nvPr/>
        </p:nvSpPr>
        <p:spPr bwMode="auto">
          <a:xfrm>
            <a:off x="3565526" y="2217739"/>
            <a:ext cx="149225" cy="180975"/>
          </a:xfrm>
          <a:custGeom>
            <a:avLst/>
            <a:gdLst>
              <a:gd name="T0" fmla="*/ 145 w 151"/>
              <a:gd name="T1" fmla="*/ 6 h 184"/>
              <a:gd name="T2" fmla="*/ 130 w 151"/>
              <a:gd name="T3" fmla="*/ 0 h 184"/>
              <a:gd name="T4" fmla="*/ 21 w 151"/>
              <a:gd name="T5" fmla="*/ 0 h 184"/>
              <a:gd name="T6" fmla="*/ 7 w 151"/>
              <a:gd name="T7" fmla="*/ 6 h 184"/>
              <a:gd name="T8" fmla="*/ 0 w 151"/>
              <a:gd name="T9" fmla="*/ 21 h 184"/>
              <a:gd name="T10" fmla="*/ 0 w 151"/>
              <a:gd name="T11" fmla="*/ 163 h 184"/>
              <a:gd name="T12" fmla="*/ 7 w 151"/>
              <a:gd name="T13" fmla="*/ 178 h 184"/>
              <a:gd name="T14" fmla="*/ 21 w 151"/>
              <a:gd name="T15" fmla="*/ 184 h 184"/>
              <a:gd name="T16" fmla="*/ 130 w 151"/>
              <a:gd name="T17" fmla="*/ 184 h 184"/>
              <a:gd name="T18" fmla="*/ 145 w 151"/>
              <a:gd name="T19" fmla="*/ 178 h 184"/>
              <a:gd name="T20" fmla="*/ 151 w 151"/>
              <a:gd name="T21" fmla="*/ 163 h 184"/>
              <a:gd name="T22" fmla="*/ 151 w 151"/>
              <a:gd name="T23" fmla="*/ 21 h 184"/>
              <a:gd name="T24" fmla="*/ 145 w 151"/>
              <a:gd name="T25" fmla="*/ 6 h 184"/>
              <a:gd name="T26" fmla="*/ 82 w 151"/>
              <a:gd name="T27" fmla="*/ 173 h 184"/>
              <a:gd name="T28" fmla="*/ 76 w 151"/>
              <a:gd name="T29" fmla="*/ 176 h 184"/>
              <a:gd name="T30" fmla="*/ 70 w 151"/>
              <a:gd name="T31" fmla="*/ 173 h 184"/>
              <a:gd name="T32" fmla="*/ 67 w 151"/>
              <a:gd name="T33" fmla="*/ 167 h 184"/>
              <a:gd name="T34" fmla="*/ 70 w 151"/>
              <a:gd name="T35" fmla="*/ 161 h 184"/>
              <a:gd name="T36" fmla="*/ 76 w 151"/>
              <a:gd name="T37" fmla="*/ 159 h 184"/>
              <a:gd name="T38" fmla="*/ 82 w 151"/>
              <a:gd name="T39" fmla="*/ 161 h 184"/>
              <a:gd name="T40" fmla="*/ 84 w 151"/>
              <a:gd name="T41" fmla="*/ 167 h 184"/>
              <a:gd name="T42" fmla="*/ 82 w 151"/>
              <a:gd name="T43" fmla="*/ 173 h 184"/>
              <a:gd name="T44" fmla="*/ 134 w 151"/>
              <a:gd name="T45" fmla="*/ 146 h 184"/>
              <a:gd name="T46" fmla="*/ 133 w 151"/>
              <a:gd name="T47" fmla="*/ 149 h 184"/>
              <a:gd name="T48" fmla="*/ 130 w 151"/>
              <a:gd name="T49" fmla="*/ 151 h 184"/>
              <a:gd name="T50" fmla="*/ 21 w 151"/>
              <a:gd name="T51" fmla="*/ 151 h 184"/>
              <a:gd name="T52" fmla="*/ 18 w 151"/>
              <a:gd name="T53" fmla="*/ 149 h 184"/>
              <a:gd name="T54" fmla="*/ 17 w 151"/>
              <a:gd name="T55" fmla="*/ 146 h 184"/>
              <a:gd name="T56" fmla="*/ 17 w 151"/>
              <a:gd name="T57" fmla="*/ 21 h 184"/>
              <a:gd name="T58" fmla="*/ 18 w 151"/>
              <a:gd name="T59" fmla="*/ 18 h 184"/>
              <a:gd name="T60" fmla="*/ 21 w 151"/>
              <a:gd name="T61" fmla="*/ 17 h 184"/>
              <a:gd name="T62" fmla="*/ 130 w 151"/>
              <a:gd name="T63" fmla="*/ 17 h 184"/>
              <a:gd name="T64" fmla="*/ 133 w 151"/>
              <a:gd name="T65" fmla="*/ 18 h 184"/>
              <a:gd name="T66" fmla="*/ 134 w 151"/>
              <a:gd name="T67" fmla="*/ 21 h 184"/>
              <a:gd name="T68" fmla="*/ 134 w 151"/>
              <a:gd name="T69" fmla="*/ 146 h 184"/>
              <a:gd name="T70" fmla="*/ 134 w 151"/>
              <a:gd name="T71" fmla="*/ 146 h 184"/>
              <a:gd name="T72" fmla="*/ 134 w 151"/>
              <a:gd name="T73" fmla="*/ 14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184">
                <a:moveTo>
                  <a:pt x="145" y="6"/>
                </a:moveTo>
                <a:cubicBezTo>
                  <a:pt x="141" y="2"/>
                  <a:pt x="136" y="0"/>
                  <a:pt x="130" y="0"/>
                </a:cubicBezTo>
                <a:cubicBezTo>
                  <a:pt x="21" y="0"/>
                  <a:pt x="21" y="0"/>
                  <a:pt x="21" y="0"/>
                </a:cubicBezTo>
                <a:cubicBezTo>
                  <a:pt x="16" y="0"/>
                  <a:pt x="11" y="2"/>
                  <a:pt x="7" y="6"/>
                </a:cubicBezTo>
                <a:cubicBezTo>
                  <a:pt x="2" y="10"/>
                  <a:pt x="0" y="15"/>
                  <a:pt x="0" y="21"/>
                </a:cubicBezTo>
                <a:cubicBezTo>
                  <a:pt x="0" y="163"/>
                  <a:pt x="0" y="163"/>
                  <a:pt x="0" y="163"/>
                </a:cubicBezTo>
                <a:cubicBezTo>
                  <a:pt x="0" y="169"/>
                  <a:pt x="2" y="174"/>
                  <a:pt x="7" y="178"/>
                </a:cubicBezTo>
                <a:cubicBezTo>
                  <a:pt x="11" y="182"/>
                  <a:pt x="16" y="184"/>
                  <a:pt x="21" y="184"/>
                </a:cubicBezTo>
                <a:cubicBezTo>
                  <a:pt x="130" y="184"/>
                  <a:pt x="130" y="184"/>
                  <a:pt x="130" y="184"/>
                </a:cubicBezTo>
                <a:cubicBezTo>
                  <a:pt x="136" y="184"/>
                  <a:pt x="141" y="182"/>
                  <a:pt x="145" y="178"/>
                </a:cubicBezTo>
                <a:cubicBezTo>
                  <a:pt x="149" y="174"/>
                  <a:pt x="151" y="169"/>
                  <a:pt x="151" y="163"/>
                </a:cubicBezTo>
                <a:cubicBezTo>
                  <a:pt x="151" y="21"/>
                  <a:pt x="151" y="21"/>
                  <a:pt x="151" y="21"/>
                </a:cubicBezTo>
                <a:cubicBezTo>
                  <a:pt x="151" y="15"/>
                  <a:pt x="149" y="10"/>
                  <a:pt x="145" y="6"/>
                </a:cubicBezTo>
                <a:close/>
                <a:moveTo>
                  <a:pt x="82" y="173"/>
                </a:moveTo>
                <a:cubicBezTo>
                  <a:pt x="80" y="175"/>
                  <a:pt x="78" y="176"/>
                  <a:pt x="76" y="176"/>
                </a:cubicBezTo>
                <a:cubicBezTo>
                  <a:pt x="74" y="176"/>
                  <a:pt x="72" y="175"/>
                  <a:pt x="70" y="173"/>
                </a:cubicBezTo>
                <a:cubicBezTo>
                  <a:pt x="68" y="172"/>
                  <a:pt x="67" y="170"/>
                  <a:pt x="67" y="167"/>
                </a:cubicBezTo>
                <a:cubicBezTo>
                  <a:pt x="67" y="165"/>
                  <a:pt x="68" y="163"/>
                  <a:pt x="70" y="161"/>
                </a:cubicBezTo>
                <a:cubicBezTo>
                  <a:pt x="72" y="160"/>
                  <a:pt x="74" y="159"/>
                  <a:pt x="76" y="159"/>
                </a:cubicBezTo>
                <a:cubicBezTo>
                  <a:pt x="78" y="159"/>
                  <a:pt x="80" y="160"/>
                  <a:pt x="82" y="161"/>
                </a:cubicBezTo>
                <a:cubicBezTo>
                  <a:pt x="83" y="163"/>
                  <a:pt x="84" y="165"/>
                  <a:pt x="84" y="167"/>
                </a:cubicBezTo>
                <a:cubicBezTo>
                  <a:pt x="84" y="170"/>
                  <a:pt x="83" y="172"/>
                  <a:pt x="82" y="173"/>
                </a:cubicBezTo>
                <a:close/>
                <a:moveTo>
                  <a:pt x="134" y="146"/>
                </a:moveTo>
                <a:cubicBezTo>
                  <a:pt x="134" y="148"/>
                  <a:pt x="134" y="148"/>
                  <a:pt x="133" y="149"/>
                </a:cubicBezTo>
                <a:cubicBezTo>
                  <a:pt x="132" y="150"/>
                  <a:pt x="131" y="151"/>
                  <a:pt x="130" y="151"/>
                </a:cubicBezTo>
                <a:cubicBezTo>
                  <a:pt x="21" y="151"/>
                  <a:pt x="21" y="151"/>
                  <a:pt x="21" y="151"/>
                </a:cubicBezTo>
                <a:cubicBezTo>
                  <a:pt x="20" y="151"/>
                  <a:pt x="19" y="150"/>
                  <a:pt x="18" y="149"/>
                </a:cubicBezTo>
                <a:cubicBezTo>
                  <a:pt x="18" y="148"/>
                  <a:pt x="17" y="148"/>
                  <a:pt x="17" y="146"/>
                </a:cubicBezTo>
                <a:cubicBezTo>
                  <a:pt x="17" y="21"/>
                  <a:pt x="17" y="21"/>
                  <a:pt x="17" y="21"/>
                </a:cubicBezTo>
                <a:cubicBezTo>
                  <a:pt x="17" y="20"/>
                  <a:pt x="18" y="19"/>
                  <a:pt x="18" y="18"/>
                </a:cubicBezTo>
                <a:cubicBezTo>
                  <a:pt x="19" y="17"/>
                  <a:pt x="20" y="17"/>
                  <a:pt x="21" y="17"/>
                </a:cubicBezTo>
                <a:cubicBezTo>
                  <a:pt x="130" y="17"/>
                  <a:pt x="130" y="17"/>
                  <a:pt x="130" y="17"/>
                </a:cubicBezTo>
                <a:cubicBezTo>
                  <a:pt x="131" y="17"/>
                  <a:pt x="132" y="17"/>
                  <a:pt x="133" y="18"/>
                </a:cubicBezTo>
                <a:cubicBezTo>
                  <a:pt x="134" y="19"/>
                  <a:pt x="134" y="20"/>
                  <a:pt x="134" y="21"/>
                </a:cubicBezTo>
                <a:lnTo>
                  <a:pt x="134" y="146"/>
                </a:lnTo>
                <a:close/>
                <a:moveTo>
                  <a:pt x="134" y="146"/>
                </a:moveTo>
                <a:cubicBezTo>
                  <a:pt x="134" y="146"/>
                  <a:pt x="134" y="146"/>
                  <a:pt x="134" y="14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18" name="Freeform 461"/>
          <p:cNvSpPr>
            <a:spLocks noEditPoints="1"/>
          </p:cNvSpPr>
          <p:nvPr/>
        </p:nvSpPr>
        <p:spPr bwMode="auto">
          <a:xfrm>
            <a:off x="3865563" y="2222501"/>
            <a:ext cx="96838" cy="161925"/>
          </a:xfrm>
          <a:custGeom>
            <a:avLst/>
            <a:gdLst>
              <a:gd name="T0" fmla="*/ 94 w 99"/>
              <a:gd name="T1" fmla="*/ 5 h 165"/>
              <a:gd name="T2" fmla="*/ 83 w 99"/>
              <a:gd name="T3" fmla="*/ 0 h 165"/>
              <a:gd name="T4" fmla="*/ 16 w 99"/>
              <a:gd name="T5" fmla="*/ 0 h 165"/>
              <a:gd name="T6" fmla="*/ 5 w 99"/>
              <a:gd name="T7" fmla="*/ 5 h 165"/>
              <a:gd name="T8" fmla="*/ 0 w 99"/>
              <a:gd name="T9" fmla="*/ 16 h 165"/>
              <a:gd name="T10" fmla="*/ 0 w 99"/>
              <a:gd name="T11" fmla="*/ 149 h 165"/>
              <a:gd name="T12" fmla="*/ 5 w 99"/>
              <a:gd name="T13" fmla="*/ 160 h 165"/>
              <a:gd name="T14" fmla="*/ 16 w 99"/>
              <a:gd name="T15" fmla="*/ 165 h 165"/>
              <a:gd name="T16" fmla="*/ 83 w 99"/>
              <a:gd name="T17" fmla="*/ 165 h 165"/>
              <a:gd name="T18" fmla="*/ 94 w 99"/>
              <a:gd name="T19" fmla="*/ 160 h 165"/>
              <a:gd name="T20" fmla="*/ 99 w 99"/>
              <a:gd name="T21" fmla="*/ 149 h 165"/>
              <a:gd name="T22" fmla="*/ 99 w 99"/>
              <a:gd name="T23" fmla="*/ 16 h 165"/>
              <a:gd name="T24" fmla="*/ 94 w 99"/>
              <a:gd name="T25" fmla="*/ 5 h 165"/>
              <a:gd name="T26" fmla="*/ 39 w 99"/>
              <a:gd name="T27" fmla="*/ 16 h 165"/>
              <a:gd name="T28" fmla="*/ 60 w 99"/>
              <a:gd name="T29" fmla="*/ 16 h 165"/>
              <a:gd name="T30" fmla="*/ 62 w 99"/>
              <a:gd name="T31" fmla="*/ 18 h 165"/>
              <a:gd name="T32" fmla="*/ 60 w 99"/>
              <a:gd name="T33" fmla="*/ 20 h 165"/>
              <a:gd name="T34" fmla="*/ 39 w 99"/>
              <a:gd name="T35" fmla="*/ 20 h 165"/>
              <a:gd name="T36" fmla="*/ 37 w 99"/>
              <a:gd name="T37" fmla="*/ 18 h 165"/>
              <a:gd name="T38" fmla="*/ 39 w 99"/>
              <a:gd name="T39" fmla="*/ 16 h 165"/>
              <a:gd name="T40" fmla="*/ 57 w 99"/>
              <a:gd name="T41" fmla="*/ 156 h 165"/>
              <a:gd name="T42" fmla="*/ 50 w 99"/>
              <a:gd name="T43" fmla="*/ 159 h 165"/>
              <a:gd name="T44" fmla="*/ 42 w 99"/>
              <a:gd name="T45" fmla="*/ 156 h 165"/>
              <a:gd name="T46" fmla="*/ 39 w 99"/>
              <a:gd name="T47" fmla="*/ 149 h 165"/>
              <a:gd name="T48" fmla="*/ 42 w 99"/>
              <a:gd name="T49" fmla="*/ 141 h 165"/>
              <a:gd name="T50" fmla="*/ 50 w 99"/>
              <a:gd name="T51" fmla="*/ 138 h 165"/>
              <a:gd name="T52" fmla="*/ 57 w 99"/>
              <a:gd name="T53" fmla="*/ 141 h 165"/>
              <a:gd name="T54" fmla="*/ 60 w 99"/>
              <a:gd name="T55" fmla="*/ 149 h 165"/>
              <a:gd name="T56" fmla="*/ 57 w 99"/>
              <a:gd name="T57" fmla="*/ 156 h 165"/>
              <a:gd name="T58" fmla="*/ 87 w 99"/>
              <a:gd name="T59" fmla="*/ 128 h 165"/>
              <a:gd name="T60" fmla="*/ 86 w 99"/>
              <a:gd name="T61" fmla="*/ 131 h 165"/>
              <a:gd name="T62" fmla="*/ 83 w 99"/>
              <a:gd name="T63" fmla="*/ 132 h 165"/>
              <a:gd name="T64" fmla="*/ 16 w 99"/>
              <a:gd name="T65" fmla="*/ 132 h 165"/>
              <a:gd name="T66" fmla="*/ 14 w 99"/>
              <a:gd name="T67" fmla="*/ 131 h 165"/>
              <a:gd name="T68" fmla="*/ 12 w 99"/>
              <a:gd name="T69" fmla="*/ 128 h 165"/>
              <a:gd name="T70" fmla="*/ 12 w 99"/>
              <a:gd name="T71" fmla="*/ 37 h 165"/>
              <a:gd name="T72" fmla="*/ 14 w 99"/>
              <a:gd name="T73" fmla="*/ 34 h 165"/>
              <a:gd name="T74" fmla="*/ 16 w 99"/>
              <a:gd name="T75" fmla="*/ 33 h 165"/>
              <a:gd name="T76" fmla="*/ 83 w 99"/>
              <a:gd name="T77" fmla="*/ 33 h 165"/>
              <a:gd name="T78" fmla="*/ 86 w 99"/>
              <a:gd name="T79" fmla="*/ 34 h 165"/>
              <a:gd name="T80" fmla="*/ 87 w 99"/>
              <a:gd name="T81" fmla="*/ 37 h 165"/>
              <a:gd name="T82" fmla="*/ 87 w 99"/>
              <a:gd name="T83" fmla="*/ 128 h 165"/>
              <a:gd name="T84" fmla="*/ 87 w 99"/>
              <a:gd name="T85" fmla="*/ 128 h 165"/>
              <a:gd name="T86" fmla="*/ 87 w 99"/>
              <a:gd name="T87" fmla="*/ 12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165">
                <a:moveTo>
                  <a:pt x="94" y="5"/>
                </a:moveTo>
                <a:cubicBezTo>
                  <a:pt x="91" y="1"/>
                  <a:pt x="87" y="0"/>
                  <a:pt x="83" y="0"/>
                </a:cubicBezTo>
                <a:cubicBezTo>
                  <a:pt x="16" y="0"/>
                  <a:pt x="16" y="0"/>
                  <a:pt x="16" y="0"/>
                </a:cubicBezTo>
                <a:cubicBezTo>
                  <a:pt x="12" y="0"/>
                  <a:pt x="8" y="1"/>
                  <a:pt x="5" y="5"/>
                </a:cubicBezTo>
                <a:cubicBezTo>
                  <a:pt x="2" y="8"/>
                  <a:pt x="0" y="12"/>
                  <a:pt x="0" y="16"/>
                </a:cubicBezTo>
                <a:cubicBezTo>
                  <a:pt x="0" y="149"/>
                  <a:pt x="0" y="149"/>
                  <a:pt x="0" y="149"/>
                </a:cubicBezTo>
                <a:cubicBezTo>
                  <a:pt x="0" y="153"/>
                  <a:pt x="2" y="157"/>
                  <a:pt x="5" y="160"/>
                </a:cubicBezTo>
                <a:cubicBezTo>
                  <a:pt x="8" y="164"/>
                  <a:pt x="12" y="165"/>
                  <a:pt x="16" y="165"/>
                </a:cubicBezTo>
                <a:cubicBezTo>
                  <a:pt x="83" y="165"/>
                  <a:pt x="83" y="165"/>
                  <a:pt x="83" y="165"/>
                </a:cubicBezTo>
                <a:cubicBezTo>
                  <a:pt x="87" y="165"/>
                  <a:pt x="91" y="164"/>
                  <a:pt x="94" y="160"/>
                </a:cubicBezTo>
                <a:cubicBezTo>
                  <a:pt x="98" y="157"/>
                  <a:pt x="99" y="153"/>
                  <a:pt x="99" y="149"/>
                </a:cubicBezTo>
                <a:cubicBezTo>
                  <a:pt x="99" y="16"/>
                  <a:pt x="99" y="16"/>
                  <a:pt x="99" y="16"/>
                </a:cubicBezTo>
                <a:cubicBezTo>
                  <a:pt x="99" y="12"/>
                  <a:pt x="98" y="8"/>
                  <a:pt x="94" y="5"/>
                </a:cubicBezTo>
                <a:close/>
                <a:moveTo>
                  <a:pt x="39" y="16"/>
                </a:moveTo>
                <a:cubicBezTo>
                  <a:pt x="60" y="16"/>
                  <a:pt x="60" y="16"/>
                  <a:pt x="60" y="16"/>
                </a:cubicBezTo>
                <a:cubicBezTo>
                  <a:pt x="61" y="16"/>
                  <a:pt x="62" y="17"/>
                  <a:pt x="62" y="18"/>
                </a:cubicBezTo>
                <a:cubicBezTo>
                  <a:pt x="62" y="20"/>
                  <a:pt x="61" y="20"/>
                  <a:pt x="60" y="20"/>
                </a:cubicBezTo>
                <a:cubicBezTo>
                  <a:pt x="39" y="20"/>
                  <a:pt x="39" y="20"/>
                  <a:pt x="39" y="20"/>
                </a:cubicBezTo>
                <a:cubicBezTo>
                  <a:pt x="38" y="20"/>
                  <a:pt x="37" y="20"/>
                  <a:pt x="37" y="18"/>
                </a:cubicBezTo>
                <a:cubicBezTo>
                  <a:pt x="37" y="17"/>
                  <a:pt x="38" y="16"/>
                  <a:pt x="39" y="16"/>
                </a:cubicBezTo>
                <a:close/>
                <a:moveTo>
                  <a:pt x="57" y="156"/>
                </a:moveTo>
                <a:cubicBezTo>
                  <a:pt x="55" y="158"/>
                  <a:pt x="52" y="159"/>
                  <a:pt x="50" y="159"/>
                </a:cubicBezTo>
                <a:cubicBezTo>
                  <a:pt x="47" y="159"/>
                  <a:pt x="44" y="158"/>
                  <a:pt x="42" y="156"/>
                </a:cubicBezTo>
                <a:cubicBezTo>
                  <a:pt x="40" y="154"/>
                  <a:pt x="39" y="152"/>
                  <a:pt x="39" y="149"/>
                </a:cubicBezTo>
                <a:cubicBezTo>
                  <a:pt x="39" y="146"/>
                  <a:pt x="40" y="144"/>
                  <a:pt x="42" y="141"/>
                </a:cubicBezTo>
                <a:cubicBezTo>
                  <a:pt x="44" y="139"/>
                  <a:pt x="47" y="138"/>
                  <a:pt x="50" y="138"/>
                </a:cubicBezTo>
                <a:cubicBezTo>
                  <a:pt x="52" y="138"/>
                  <a:pt x="55" y="139"/>
                  <a:pt x="57" y="141"/>
                </a:cubicBezTo>
                <a:cubicBezTo>
                  <a:pt x="59" y="144"/>
                  <a:pt x="60" y="146"/>
                  <a:pt x="60" y="149"/>
                </a:cubicBezTo>
                <a:cubicBezTo>
                  <a:pt x="60" y="152"/>
                  <a:pt x="59" y="154"/>
                  <a:pt x="57" y="156"/>
                </a:cubicBezTo>
                <a:close/>
                <a:moveTo>
                  <a:pt x="87" y="128"/>
                </a:moveTo>
                <a:cubicBezTo>
                  <a:pt x="87" y="129"/>
                  <a:pt x="86" y="130"/>
                  <a:pt x="86" y="131"/>
                </a:cubicBezTo>
                <a:cubicBezTo>
                  <a:pt x="85" y="132"/>
                  <a:pt x="84" y="132"/>
                  <a:pt x="83" y="132"/>
                </a:cubicBezTo>
                <a:cubicBezTo>
                  <a:pt x="16" y="132"/>
                  <a:pt x="16" y="132"/>
                  <a:pt x="16" y="132"/>
                </a:cubicBezTo>
                <a:cubicBezTo>
                  <a:pt x="15" y="132"/>
                  <a:pt x="14" y="132"/>
                  <a:pt x="14" y="131"/>
                </a:cubicBezTo>
                <a:cubicBezTo>
                  <a:pt x="13" y="130"/>
                  <a:pt x="12" y="129"/>
                  <a:pt x="12" y="128"/>
                </a:cubicBezTo>
                <a:cubicBezTo>
                  <a:pt x="12" y="37"/>
                  <a:pt x="12" y="37"/>
                  <a:pt x="12" y="37"/>
                </a:cubicBezTo>
                <a:cubicBezTo>
                  <a:pt x="12" y="36"/>
                  <a:pt x="13" y="35"/>
                  <a:pt x="14" y="34"/>
                </a:cubicBezTo>
                <a:cubicBezTo>
                  <a:pt x="14" y="33"/>
                  <a:pt x="15" y="33"/>
                  <a:pt x="16" y="33"/>
                </a:cubicBezTo>
                <a:cubicBezTo>
                  <a:pt x="83" y="33"/>
                  <a:pt x="83" y="33"/>
                  <a:pt x="83" y="33"/>
                </a:cubicBezTo>
                <a:cubicBezTo>
                  <a:pt x="84" y="33"/>
                  <a:pt x="85" y="33"/>
                  <a:pt x="86" y="34"/>
                </a:cubicBezTo>
                <a:cubicBezTo>
                  <a:pt x="86" y="35"/>
                  <a:pt x="87" y="36"/>
                  <a:pt x="87" y="37"/>
                </a:cubicBezTo>
                <a:lnTo>
                  <a:pt x="87" y="128"/>
                </a:lnTo>
                <a:close/>
                <a:moveTo>
                  <a:pt x="87" y="128"/>
                </a:moveTo>
                <a:cubicBezTo>
                  <a:pt x="87" y="128"/>
                  <a:pt x="87" y="128"/>
                  <a:pt x="87" y="12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19" name="Freeform 462"/>
          <p:cNvSpPr>
            <a:spLocks noEditPoints="1"/>
          </p:cNvSpPr>
          <p:nvPr/>
        </p:nvSpPr>
        <p:spPr bwMode="auto">
          <a:xfrm>
            <a:off x="1803401" y="2373314"/>
            <a:ext cx="28575" cy="28575"/>
          </a:xfrm>
          <a:custGeom>
            <a:avLst/>
            <a:gdLst>
              <a:gd name="T0" fmla="*/ 25 w 29"/>
              <a:gd name="T1" fmla="*/ 0 h 29"/>
              <a:gd name="T2" fmla="*/ 4 w 29"/>
              <a:gd name="T3" fmla="*/ 0 h 29"/>
              <a:gd name="T4" fmla="*/ 1 w 29"/>
              <a:gd name="T5" fmla="*/ 1 h 29"/>
              <a:gd name="T6" fmla="*/ 0 w 29"/>
              <a:gd name="T7" fmla="*/ 4 h 29"/>
              <a:gd name="T8" fmla="*/ 0 w 29"/>
              <a:gd name="T9" fmla="*/ 25 h 29"/>
              <a:gd name="T10" fmla="*/ 1 w 29"/>
              <a:gd name="T11" fmla="*/ 28 h 29"/>
              <a:gd name="T12" fmla="*/ 4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4" y="0"/>
                  <a:pt x="4" y="0"/>
                  <a:pt x="4" y="0"/>
                </a:cubicBezTo>
                <a:cubicBezTo>
                  <a:pt x="3" y="0"/>
                  <a:pt x="2" y="1"/>
                  <a:pt x="1" y="1"/>
                </a:cubicBezTo>
                <a:cubicBezTo>
                  <a:pt x="0" y="2"/>
                  <a:pt x="0" y="3"/>
                  <a:pt x="0" y="4"/>
                </a:cubicBezTo>
                <a:cubicBezTo>
                  <a:pt x="0" y="25"/>
                  <a:pt x="0" y="25"/>
                  <a:pt x="0" y="25"/>
                </a:cubicBezTo>
                <a:cubicBezTo>
                  <a:pt x="0" y="27"/>
                  <a:pt x="0" y="27"/>
                  <a:pt x="1" y="28"/>
                </a:cubicBezTo>
                <a:cubicBezTo>
                  <a:pt x="2" y="29"/>
                  <a:pt x="3" y="29"/>
                  <a:pt x="4" y="29"/>
                </a:cubicBezTo>
                <a:cubicBezTo>
                  <a:pt x="25" y="29"/>
                  <a:pt x="25" y="29"/>
                  <a:pt x="25" y="29"/>
                </a:cubicBezTo>
                <a:cubicBezTo>
                  <a:pt x="26" y="29"/>
                  <a:pt x="27" y="29"/>
                  <a:pt x="28" y="28"/>
                </a:cubicBezTo>
                <a:cubicBezTo>
                  <a:pt x="28" y="27"/>
                  <a:pt x="29" y="27"/>
                  <a:pt x="29" y="25"/>
                </a:cubicBezTo>
                <a:cubicBezTo>
                  <a:pt x="29" y="4"/>
                  <a:pt x="29" y="4"/>
                  <a:pt x="29" y="4"/>
                </a:cubicBezTo>
                <a:cubicBezTo>
                  <a:pt x="29" y="3"/>
                  <a:pt x="28" y="2"/>
                  <a:pt x="28" y="1"/>
                </a:cubicBezTo>
                <a:cubicBezTo>
                  <a:pt x="27" y="1"/>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20" name="Freeform 463"/>
          <p:cNvSpPr>
            <a:spLocks noEditPoints="1"/>
          </p:cNvSpPr>
          <p:nvPr/>
        </p:nvSpPr>
        <p:spPr bwMode="auto">
          <a:xfrm>
            <a:off x="1889125" y="2332038"/>
            <a:ext cx="26988" cy="69850"/>
          </a:xfrm>
          <a:custGeom>
            <a:avLst/>
            <a:gdLst>
              <a:gd name="T0" fmla="*/ 25 w 29"/>
              <a:gd name="T1" fmla="*/ 0 h 72"/>
              <a:gd name="T2" fmla="*/ 4 w 29"/>
              <a:gd name="T3" fmla="*/ 0 h 72"/>
              <a:gd name="T4" fmla="*/ 1 w 29"/>
              <a:gd name="T5" fmla="*/ 1 h 72"/>
              <a:gd name="T6" fmla="*/ 0 w 29"/>
              <a:gd name="T7" fmla="*/ 4 h 72"/>
              <a:gd name="T8" fmla="*/ 0 w 29"/>
              <a:gd name="T9" fmla="*/ 68 h 72"/>
              <a:gd name="T10" fmla="*/ 1 w 29"/>
              <a:gd name="T11" fmla="*/ 71 h 72"/>
              <a:gd name="T12" fmla="*/ 4 w 29"/>
              <a:gd name="T13" fmla="*/ 72 h 72"/>
              <a:gd name="T14" fmla="*/ 25 w 29"/>
              <a:gd name="T15" fmla="*/ 72 h 72"/>
              <a:gd name="T16" fmla="*/ 28 w 29"/>
              <a:gd name="T17" fmla="*/ 71 h 72"/>
              <a:gd name="T18" fmla="*/ 29 w 29"/>
              <a:gd name="T19" fmla="*/ 68 h 72"/>
              <a:gd name="T20" fmla="*/ 29 w 29"/>
              <a:gd name="T21" fmla="*/ 4 h 72"/>
              <a:gd name="T22" fmla="*/ 28 w 29"/>
              <a:gd name="T23" fmla="*/ 1 h 72"/>
              <a:gd name="T24" fmla="*/ 25 w 29"/>
              <a:gd name="T25" fmla="*/ 0 h 72"/>
              <a:gd name="T26" fmla="*/ 25 w 29"/>
              <a:gd name="T27" fmla="*/ 0 h 72"/>
              <a:gd name="T28" fmla="*/ 25 w 29"/>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72">
                <a:moveTo>
                  <a:pt x="25" y="0"/>
                </a:moveTo>
                <a:cubicBezTo>
                  <a:pt x="4" y="0"/>
                  <a:pt x="4" y="0"/>
                  <a:pt x="4" y="0"/>
                </a:cubicBezTo>
                <a:cubicBezTo>
                  <a:pt x="3" y="0"/>
                  <a:pt x="2" y="1"/>
                  <a:pt x="1" y="1"/>
                </a:cubicBezTo>
                <a:cubicBezTo>
                  <a:pt x="1" y="2"/>
                  <a:pt x="0" y="3"/>
                  <a:pt x="0" y="4"/>
                </a:cubicBezTo>
                <a:cubicBezTo>
                  <a:pt x="0" y="68"/>
                  <a:pt x="0" y="68"/>
                  <a:pt x="0" y="68"/>
                </a:cubicBezTo>
                <a:cubicBezTo>
                  <a:pt x="0" y="70"/>
                  <a:pt x="1" y="70"/>
                  <a:pt x="1" y="71"/>
                </a:cubicBezTo>
                <a:cubicBezTo>
                  <a:pt x="2" y="72"/>
                  <a:pt x="3" y="72"/>
                  <a:pt x="4" y="72"/>
                </a:cubicBezTo>
                <a:cubicBezTo>
                  <a:pt x="25" y="72"/>
                  <a:pt x="25" y="72"/>
                  <a:pt x="25" y="72"/>
                </a:cubicBezTo>
                <a:cubicBezTo>
                  <a:pt x="26" y="72"/>
                  <a:pt x="27" y="72"/>
                  <a:pt x="28" y="71"/>
                </a:cubicBezTo>
                <a:cubicBezTo>
                  <a:pt x="29" y="70"/>
                  <a:pt x="29" y="70"/>
                  <a:pt x="29" y="68"/>
                </a:cubicBezTo>
                <a:cubicBezTo>
                  <a:pt x="29" y="4"/>
                  <a:pt x="29" y="4"/>
                  <a:pt x="29" y="4"/>
                </a:cubicBezTo>
                <a:cubicBezTo>
                  <a:pt x="29" y="3"/>
                  <a:pt x="29" y="2"/>
                  <a:pt x="28" y="1"/>
                </a:cubicBezTo>
                <a:cubicBezTo>
                  <a:pt x="27" y="1"/>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21" name="Freeform 464"/>
          <p:cNvSpPr>
            <a:spLocks noEditPoints="1"/>
          </p:cNvSpPr>
          <p:nvPr/>
        </p:nvSpPr>
        <p:spPr bwMode="auto">
          <a:xfrm>
            <a:off x="1846264" y="2360614"/>
            <a:ext cx="28575" cy="41275"/>
          </a:xfrm>
          <a:custGeom>
            <a:avLst/>
            <a:gdLst>
              <a:gd name="T0" fmla="*/ 25 w 29"/>
              <a:gd name="T1" fmla="*/ 0 h 43"/>
              <a:gd name="T2" fmla="*/ 4 w 29"/>
              <a:gd name="T3" fmla="*/ 0 h 43"/>
              <a:gd name="T4" fmla="*/ 1 w 29"/>
              <a:gd name="T5" fmla="*/ 1 h 43"/>
              <a:gd name="T6" fmla="*/ 0 w 29"/>
              <a:gd name="T7" fmla="*/ 4 h 43"/>
              <a:gd name="T8" fmla="*/ 0 w 29"/>
              <a:gd name="T9" fmla="*/ 39 h 43"/>
              <a:gd name="T10" fmla="*/ 1 w 29"/>
              <a:gd name="T11" fmla="*/ 42 h 43"/>
              <a:gd name="T12" fmla="*/ 4 w 29"/>
              <a:gd name="T13" fmla="*/ 43 h 43"/>
              <a:gd name="T14" fmla="*/ 25 w 29"/>
              <a:gd name="T15" fmla="*/ 43 h 43"/>
              <a:gd name="T16" fmla="*/ 28 w 29"/>
              <a:gd name="T17" fmla="*/ 42 h 43"/>
              <a:gd name="T18" fmla="*/ 29 w 29"/>
              <a:gd name="T19" fmla="*/ 39 h 43"/>
              <a:gd name="T20" fmla="*/ 29 w 29"/>
              <a:gd name="T21" fmla="*/ 4 h 43"/>
              <a:gd name="T22" fmla="*/ 28 w 29"/>
              <a:gd name="T23" fmla="*/ 1 h 43"/>
              <a:gd name="T24" fmla="*/ 25 w 29"/>
              <a:gd name="T25" fmla="*/ 0 h 43"/>
              <a:gd name="T26" fmla="*/ 25 w 29"/>
              <a:gd name="T27" fmla="*/ 0 h 43"/>
              <a:gd name="T28" fmla="*/ 25 w 2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43">
                <a:moveTo>
                  <a:pt x="25" y="0"/>
                </a:moveTo>
                <a:cubicBezTo>
                  <a:pt x="4" y="0"/>
                  <a:pt x="4" y="0"/>
                  <a:pt x="4" y="0"/>
                </a:cubicBezTo>
                <a:cubicBezTo>
                  <a:pt x="3" y="0"/>
                  <a:pt x="2" y="0"/>
                  <a:pt x="1" y="1"/>
                </a:cubicBezTo>
                <a:cubicBezTo>
                  <a:pt x="0" y="2"/>
                  <a:pt x="0" y="3"/>
                  <a:pt x="0" y="4"/>
                </a:cubicBezTo>
                <a:cubicBezTo>
                  <a:pt x="0" y="39"/>
                  <a:pt x="0" y="39"/>
                  <a:pt x="0" y="39"/>
                </a:cubicBezTo>
                <a:cubicBezTo>
                  <a:pt x="0" y="41"/>
                  <a:pt x="0" y="41"/>
                  <a:pt x="1" y="42"/>
                </a:cubicBezTo>
                <a:cubicBezTo>
                  <a:pt x="2" y="43"/>
                  <a:pt x="3" y="43"/>
                  <a:pt x="4" y="43"/>
                </a:cubicBezTo>
                <a:cubicBezTo>
                  <a:pt x="25" y="43"/>
                  <a:pt x="25" y="43"/>
                  <a:pt x="25" y="43"/>
                </a:cubicBezTo>
                <a:cubicBezTo>
                  <a:pt x="26" y="43"/>
                  <a:pt x="27" y="43"/>
                  <a:pt x="28" y="42"/>
                </a:cubicBezTo>
                <a:cubicBezTo>
                  <a:pt x="28" y="41"/>
                  <a:pt x="29" y="41"/>
                  <a:pt x="29" y="39"/>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22" name="Freeform 465"/>
          <p:cNvSpPr>
            <a:spLocks noEditPoints="1"/>
          </p:cNvSpPr>
          <p:nvPr/>
        </p:nvSpPr>
        <p:spPr bwMode="auto">
          <a:xfrm>
            <a:off x="1930400" y="2289176"/>
            <a:ext cx="28575" cy="112713"/>
          </a:xfrm>
          <a:custGeom>
            <a:avLst/>
            <a:gdLst>
              <a:gd name="T0" fmla="*/ 25 w 29"/>
              <a:gd name="T1" fmla="*/ 0 h 115"/>
              <a:gd name="T2" fmla="*/ 4 w 29"/>
              <a:gd name="T3" fmla="*/ 0 h 115"/>
              <a:gd name="T4" fmla="*/ 1 w 29"/>
              <a:gd name="T5" fmla="*/ 1 h 115"/>
              <a:gd name="T6" fmla="*/ 0 w 29"/>
              <a:gd name="T7" fmla="*/ 4 h 115"/>
              <a:gd name="T8" fmla="*/ 0 w 29"/>
              <a:gd name="T9" fmla="*/ 111 h 115"/>
              <a:gd name="T10" fmla="*/ 1 w 29"/>
              <a:gd name="T11" fmla="*/ 114 h 115"/>
              <a:gd name="T12" fmla="*/ 4 w 29"/>
              <a:gd name="T13" fmla="*/ 115 h 115"/>
              <a:gd name="T14" fmla="*/ 25 w 29"/>
              <a:gd name="T15" fmla="*/ 115 h 115"/>
              <a:gd name="T16" fmla="*/ 28 w 29"/>
              <a:gd name="T17" fmla="*/ 114 h 115"/>
              <a:gd name="T18" fmla="*/ 29 w 29"/>
              <a:gd name="T19" fmla="*/ 111 h 115"/>
              <a:gd name="T20" fmla="*/ 29 w 29"/>
              <a:gd name="T21" fmla="*/ 4 h 115"/>
              <a:gd name="T22" fmla="*/ 28 w 29"/>
              <a:gd name="T23" fmla="*/ 1 h 115"/>
              <a:gd name="T24" fmla="*/ 25 w 29"/>
              <a:gd name="T25" fmla="*/ 0 h 115"/>
              <a:gd name="T26" fmla="*/ 25 w 29"/>
              <a:gd name="T27" fmla="*/ 0 h 115"/>
              <a:gd name="T28" fmla="*/ 25 w 2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15">
                <a:moveTo>
                  <a:pt x="25" y="0"/>
                </a:moveTo>
                <a:cubicBezTo>
                  <a:pt x="4" y="0"/>
                  <a:pt x="4" y="0"/>
                  <a:pt x="4" y="0"/>
                </a:cubicBezTo>
                <a:cubicBezTo>
                  <a:pt x="3" y="0"/>
                  <a:pt x="2" y="1"/>
                  <a:pt x="1" y="1"/>
                </a:cubicBezTo>
                <a:cubicBezTo>
                  <a:pt x="1" y="2"/>
                  <a:pt x="0" y="3"/>
                  <a:pt x="0" y="4"/>
                </a:cubicBezTo>
                <a:cubicBezTo>
                  <a:pt x="0" y="111"/>
                  <a:pt x="0" y="111"/>
                  <a:pt x="0" y="111"/>
                </a:cubicBezTo>
                <a:cubicBezTo>
                  <a:pt x="0" y="113"/>
                  <a:pt x="1" y="113"/>
                  <a:pt x="1" y="114"/>
                </a:cubicBezTo>
                <a:cubicBezTo>
                  <a:pt x="2" y="115"/>
                  <a:pt x="3" y="115"/>
                  <a:pt x="4" y="115"/>
                </a:cubicBezTo>
                <a:cubicBezTo>
                  <a:pt x="25" y="115"/>
                  <a:pt x="25" y="115"/>
                  <a:pt x="25" y="115"/>
                </a:cubicBezTo>
                <a:cubicBezTo>
                  <a:pt x="26" y="115"/>
                  <a:pt x="27" y="115"/>
                  <a:pt x="28" y="114"/>
                </a:cubicBezTo>
                <a:cubicBezTo>
                  <a:pt x="29" y="113"/>
                  <a:pt x="29" y="113"/>
                  <a:pt x="29" y="111"/>
                </a:cubicBezTo>
                <a:cubicBezTo>
                  <a:pt x="29" y="4"/>
                  <a:pt x="29" y="4"/>
                  <a:pt x="29" y="4"/>
                </a:cubicBezTo>
                <a:cubicBezTo>
                  <a:pt x="29" y="3"/>
                  <a:pt x="29" y="2"/>
                  <a:pt x="28" y="1"/>
                </a:cubicBezTo>
                <a:cubicBezTo>
                  <a:pt x="27" y="1"/>
                  <a:pt x="26" y="0"/>
                  <a:pt x="25" y="0"/>
                </a:cubicBezTo>
                <a:close/>
                <a:moveTo>
                  <a:pt x="25" y="0"/>
                </a:moveTo>
                <a:cubicBezTo>
                  <a:pt x="25" y="0"/>
                  <a:pt x="25" y="0"/>
                  <a:pt x="2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23" name="Freeform 466"/>
          <p:cNvSpPr>
            <a:spLocks noEditPoints="1"/>
          </p:cNvSpPr>
          <p:nvPr/>
        </p:nvSpPr>
        <p:spPr bwMode="auto">
          <a:xfrm>
            <a:off x="1973264" y="2233614"/>
            <a:ext cx="28575" cy="168275"/>
          </a:xfrm>
          <a:custGeom>
            <a:avLst/>
            <a:gdLst>
              <a:gd name="T0" fmla="*/ 28 w 29"/>
              <a:gd name="T1" fmla="*/ 1 h 172"/>
              <a:gd name="T2" fmla="*/ 25 w 29"/>
              <a:gd name="T3" fmla="*/ 0 h 172"/>
              <a:gd name="T4" fmla="*/ 4 w 29"/>
              <a:gd name="T5" fmla="*/ 0 h 172"/>
              <a:gd name="T6" fmla="*/ 1 w 29"/>
              <a:gd name="T7" fmla="*/ 1 h 172"/>
              <a:gd name="T8" fmla="*/ 0 w 29"/>
              <a:gd name="T9" fmla="*/ 4 h 172"/>
              <a:gd name="T10" fmla="*/ 0 w 29"/>
              <a:gd name="T11" fmla="*/ 168 h 172"/>
              <a:gd name="T12" fmla="*/ 1 w 29"/>
              <a:gd name="T13" fmla="*/ 171 h 172"/>
              <a:gd name="T14" fmla="*/ 4 w 29"/>
              <a:gd name="T15" fmla="*/ 172 h 172"/>
              <a:gd name="T16" fmla="*/ 25 w 29"/>
              <a:gd name="T17" fmla="*/ 172 h 172"/>
              <a:gd name="T18" fmla="*/ 28 w 29"/>
              <a:gd name="T19" fmla="*/ 171 h 172"/>
              <a:gd name="T20" fmla="*/ 29 w 29"/>
              <a:gd name="T21" fmla="*/ 168 h 172"/>
              <a:gd name="T22" fmla="*/ 29 w 29"/>
              <a:gd name="T23" fmla="*/ 4 h 172"/>
              <a:gd name="T24" fmla="*/ 28 w 29"/>
              <a:gd name="T25" fmla="*/ 1 h 172"/>
              <a:gd name="T26" fmla="*/ 28 w 29"/>
              <a:gd name="T27" fmla="*/ 1 h 172"/>
              <a:gd name="T28" fmla="*/ 28 w 29"/>
              <a:gd name="T29"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2">
                <a:moveTo>
                  <a:pt x="28" y="1"/>
                </a:moveTo>
                <a:cubicBezTo>
                  <a:pt x="27" y="0"/>
                  <a:pt x="26" y="0"/>
                  <a:pt x="25" y="0"/>
                </a:cubicBezTo>
                <a:cubicBezTo>
                  <a:pt x="4" y="0"/>
                  <a:pt x="4" y="0"/>
                  <a:pt x="4" y="0"/>
                </a:cubicBezTo>
                <a:cubicBezTo>
                  <a:pt x="3" y="0"/>
                  <a:pt x="2" y="0"/>
                  <a:pt x="1" y="1"/>
                </a:cubicBezTo>
                <a:cubicBezTo>
                  <a:pt x="1" y="2"/>
                  <a:pt x="0" y="3"/>
                  <a:pt x="0" y="4"/>
                </a:cubicBezTo>
                <a:cubicBezTo>
                  <a:pt x="0" y="168"/>
                  <a:pt x="0" y="168"/>
                  <a:pt x="0" y="168"/>
                </a:cubicBezTo>
                <a:cubicBezTo>
                  <a:pt x="0" y="170"/>
                  <a:pt x="1" y="170"/>
                  <a:pt x="1" y="171"/>
                </a:cubicBezTo>
                <a:cubicBezTo>
                  <a:pt x="2" y="172"/>
                  <a:pt x="3" y="172"/>
                  <a:pt x="4" y="172"/>
                </a:cubicBezTo>
                <a:cubicBezTo>
                  <a:pt x="25" y="172"/>
                  <a:pt x="25" y="172"/>
                  <a:pt x="25" y="172"/>
                </a:cubicBezTo>
                <a:cubicBezTo>
                  <a:pt x="26" y="172"/>
                  <a:pt x="27" y="172"/>
                  <a:pt x="28" y="171"/>
                </a:cubicBezTo>
                <a:cubicBezTo>
                  <a:pt x="29" y="170"/>
                  <a:pt x="29" y="170"/>
                  <a:pt x="29" y="168"/>
                </a:cubicBezTo>
                <a:cubicBezTo>
                  <a:pt x="29" y="4"/>
                  <a:pt x="29" y="4"/>
                  <a:pt x="29" y="4"/>
                </a:cubicBezTo>
                <a:cubicBezTo>
                  <a:pt x="29" y="3"/>
                  <a:pt x="29" y="2"/>
                  <a:pt x="28" y="1"/>
                </a:cubicBezTo>
                <a:close/>
                <a:moveTo>
                  <a:pt x="28" y="1"/>
                </a:moveTo>
                <a:cubicBezTo>
                  <a:pt x="28" y="1"/>
                  <a:pt x="28" y="1"/>
                  <a:pt x="28"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24" name="Freeform 467"/>
          <p:cNvSpPr>
            <a:spLocks noEditPoints="1"/>
          </p:cNvSpPr>
          <p:nvPr/>
        </p:nvSpPr>
        <p:spPr bwMode="auto">
          <a:xfrm>
            <a:off x="7759701" y="1657352"/>
            <a:ext cx="107950" cy="206375"/>
          </a:xfrm>
          <a:custGeom>
            <a:avLst/>
            <a:gdLst>
              <a:gd name="T0" fmla="*/ 104 w 110"/>
              <a:gd name="T1" fmla="*/ 5 h 210"/>
              <a:gd name="T2" fmla="*/ 74 w 110"/>
              <a:gd name="T3" fmla="*/ 65 h 210"/>
              <a:gd name="T4" fmla="*/ 7 w 110"/>
              <a:gd name="T5" fmla="*/ 75 h 210"/>
              <a:gd name="T6" fmla="*/ 0 w 110"/>
              <a:gd name="T7" fmla="*/ 81 h 210"/>
              <a:gd name="T8" fmla="*/ 3 w 110"/>
              <a:gd name="T9" fmla="*/ 87 h 210"/>
              <a:gd name="T10" fmla="*/ 51 w 110"/>
              <a:gd name="T11" fmla="*/ 134 h 210"/>
              <a:gd name="T12" fmla="*/ 40 w 110"/>
              <a:gd name="T13" fmla="*/ 200 h 210"/>
              <a:gd name="T14" fmla="*/ 40 w 110"/>
              <a:gd name="T15" fmla="*/ 203 h 210"/>
              <a:gd name="T16" fmla="*/ 41 w 110"/>
              <a:gd name="T17" fmla="*/ 208 h 210"/>
              <a:gd name="T18" fmla="*/ 45 w 110"/>
              <a:gd name="T19" fmla="*/ 210 h 210"/>
              <a:gd name="T20" fmla="*/ 51 w 110"/>
              <a:gd name="T21" fmla="*/ 208 h 210"/>
              <a:gd name="T22" fmla="*/ 110 w 110"/>
              <a:gd name="T23" fmla="*/ 177 h 210"/>
              <a:gd name="T24" fmla="*/ 110 w 110"/>
              <a:gd name="T25" fmla="*/ 0 h 210"/>
              <a:gd name="T26" fmla="*/ 104 w 110"/>
              <a:gd name="T27" fmla="*/ 5 h 210"/>
              <a:gd name="T28" fmla="*/ 104 w 110"/>
              <a:gd name="T29" fmla="*/ 5 h 210"/>
              <a:gd name="T30" fmla="*/ 104 w 110"/>
              <a:gd name="T31" fmla="*/ 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210">
                <a:moveTo>
                  <a:pt x="104" y="5"/>
                </a:moveTo>
                <a:cubicBezTo>
                  <a:pt x="74" y="65"/>
                  <a:pt x="74" y="65"/>
                  <a:pt x="74" y="65"/>
                </a:cubicBezTo>
                <a:cubicBezTo>
                  <a:pt x="7" y="75"/>
                  <a:pt x="7" y="75"/>
                  <a:pt x="7" y="75"/>
                </a:cubicBezTo>
                <a:cubicBezTo>
                  <a:pt x="2" y="76"/>
                  <a:pt x="0" y="78"/>
                  <a:pt x="0" y="81"/>
                </a:cubicBezTo>
                <a:cubicBezTo>
                  <a:pt x="0" y="83"/>
                  <a:pt x="1" y="85"/>
                  <a:pt x="3" y="87"/>
                </a:cubicBezTo>
                <a:cubicBezTo>
                  <a:pt x="51" y="134"/>
                  <a:pt x="51" y="134"/>
                  <a:pt x="51" y="134"/>
                </a:cubicBezTo>
                <a:cubicBezTo>
                  <a:pt x="40" y="200"/>
                  <a:pt x="40" y="200"/>
                  <a:pt x="40" y="200"/>
                </a:cubicBezTo>
                <a:cubicBezTo>
                  <a:pt x="40" y="202"/>
                  <a:pt x="40" y="203"/>
                  <a:pt x="40" y="203"/>
                </a:cubicBezTo>
                <a:cubicBezTo>
                  <a:pt x="40" y="205"/>
                  <a:pt x="40" y="206"/>
                  <a:pt x="41" y="208"/>
                </a:cubicBezTo>
                <a:cubicBezTo>
                  <a:pt x="42" y="209"/>
                  <a:pt x="44" y="210"/>
                  <a:pt x="45" y="210"/>
                </a:cubicBezTo>
                <a:cubicBezTo>
                  <a:pt x="47" y="210"/>
                  <a:pt x="49" y="209"/>
                  <a:pt x="51" y="208"/>
                </a:cubicBezTo>
                <a:cubicBezTo>
                  <a:pt x="110" y="177"/>
                  <a:pt x="110" y="177"/>
                  <a:pt x="110" y="177"/>
                </a:cubicBezTo>
                <a:cubicBezTo>
                  <a:pt x="110" y="0"/>
                  <a:pt x="110" y="0"/>
                  <a:pt x="110" y="0"/>
                </a:cubicBezTo>
                <a:cubicBezTo>
                  <a:pt x="107" y="0"/>
                  <a:pt x="105" y="1"/>
                  <a:pt x="104" y="5"/>
                </a:cubicBezTo>
                <a:close/>
                <a:moveTo>
                  <a:pt x="104" y="5"/>
                </a:moveTo>
                <a:cubicBezTo>
                  <a:pt x="104" y="5"/>
                  <a:pt x="104" y="5"/>
                  <a:pt x="104" y="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25" name="Freeform 468"/>
          <p:cNvSpPr>
            <a:spLocks noEditPoints="1"/>
          </p:cNvSpPr>
          <p:nvPr/>
        </p:nvSpPr>
        <p:spPr bwMode="auto">
          <a:xfrm>
            <a:off x="6921500" y="1655764"/>
            <a:ext cx="188913" cy="180975"/>
          </a:xfrm>
          <a:custGeom>
            <a:avLst/>
            <a:gdLst>
              <a:gd name="T0" fmla="*/ 192 w 192"/>
              <a:gd name="T1" fmla="*/ 71 h 183"/>
              <a:gd name="T2" fmla="*/ 186 w 192"/>
              <a:gd name="T3" fmla="*/ 66 h 183"/>
              <a:gd name="T4" fmla="*/ 128 w 192"/>
              <a:gd name="T5" fmla="*/ 57 h 183"/>
              <a:gd name="T6" fmla="*/ 102 w 192"/>
              <a:gd name="T7" fmla="*/ 5 h 183"/>
              <a:gd name="T8" fmla="*/ 96 w 192"/>
              <a:gd name="T9" fmla="*/ 0 h 183"/>
              <a:gd name="T10" fmla="*/ 91 w 192"/>
              <a:gd name="T11" fmla="*/ 5 h 183"/>
              <a:gd name="T12" fmla="*/ 65 w 192"/>
              <a:gd name="T13" fmla="*/ 57 h 183"/>
              <a:gd name="T14" fmla="*/ 7 w 192"/>
              <a:gd name="T15" fmla="*/ 66 h 183"/>
              <a:gd name="T16" fmla="*/ 0 w 192"/>
              <a:gd name="T17" fmla="*/ 71 h 183"/>
              <a:gd name="T18" fmla="*/ 3 w 192"/>
              <a:gd name="T19" fmla="*/ 77 h 183"/>
              <a:gd name="T20" fmla="*/ 45 w 192"/>
              <a:gd name="T21" fmla="*/ 117 h 183"/>
              <a:gd name="T22" fmla="*/ 35 w 192"/>
              <a:gd name="T23" fmla="*/ 175 h 183"/>
              <a:gd name="T24" fmla="*/ 35 w 192"/>
              <a:gd name="T25" fmla="*/ 177 h 183"/>
              <a:gd name="T26" fmla="*/ 36 w 192"/>
              <a:gd name="T27" fmla="*/ 181 h 183"/>
              <a:gd name="T28" fmla="*/ 40 w 192"/>
              <a:gd name="T29" fmla="*/ 183 h 183"/>
              <a:gd name="T30" fmla="*/ 45 w 192"/>
              <a:gd name="T31" fmla="*/ 182 h 183"/>
              <a:gd name="T32" fmla="*/ 96 w 192"/>
              <a:gd name="T33" fmla="*/ 154 h 183"/>
              <a:gd name="T34" fmla="*/ 148 w 192"/>
              <a:gd name="T35" fmla="*/ 182 h 183"/>
              <a:gd name="T36" fmla="*/ 153 w 192"/>
              <a:gd name="T37" fmla="*/ 183 h 183"/>
              <a:gd name="T38" fmla="*/ 157 w 192"/>
              <a:gd name="T39" fmla="*/ 177 h 183"/>
              <a:gd name="T40" fmla="*/ 157 w 192"/>
              <a:gd name="T41" fmla="*/ 175 h 183"/>
              <a:gd name="T42" fmla="*/ 147 w 192"/>
              <a:gd name="T43" fmla="*/ 117 h 183"/>
              <a:gd name="T44" fmla="*/ 189 w 192"/>
              <a:gd name="T45" fmla="*/ 77 h 183"/>
              <a:gd name="T46" fmla="*/ 192 w 192"/>
              <a:gd name="T47" fmla="*/ 71 h 183"/>
              <a:gd name="T48" fmla="*/ 131 w 192"/>
              <a:gd name="T49" fmla="*/ 112 h 183"/>
              <a:gd name="T50" fmla="*/ 140 w 192"/>
              <a:gd name="T51" fmla="*/ 161 h 183"/>
              <a:gd name="T52" fmla="*/ 96 w 192"/>
              <a:gd name="T53" fmla="*/ 138 h 183"/>
              <a:gd name="T54" fmla="*/ 53 w 192"/>
              <a:gd name="T55" fmla="*/ 161 h 183"/>
              <a:gd name="T56" fmla="*/ 61 w 192"/>
              <a:gd name="T57" fmla="*/ 112 h 183"/>
              <a:gd name="T58" fmla="*/ 26 w 192"/>
              <a:gd name="T59" fmla="*/ 78 h 183"/>
              <a:gd name="T60" fmla="*/ 75 w 192"/>
              <a:gd name="T61" fmla="*/ 71 h 183"/>
              <a:gd name="T62" fmla="*/ 96 w 192"/>
              <a:gd name="T63" fmla="*/ 27 h 183"/>
              <a:gd name="T64" fmla="*/ 118 w 192"/>
              <a:gd name="T65" fmla="*/ 71 h 183"/>
              <a:gd name="T66" fmla="*/ 167 w 192"/>
              <a:gd name="T67" fmla="*/ 78 h 183"/>
              <a:gd name="T68" fmla="*/ 131 w 192"/>
              <a:gd name="T69" fmla="*/ 112 h 183"/>
              <a:gd name="T70" fmla="*/ 131 w 192"/>
              <a:gd name="T71" fmla="*/ 112 h 183"/>
              <a:gd name="T72" fmla="*/ 131 w 192"/>
              <a:gd name="T73" fmla="*/ 11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183">
                <a:moveTo>
                  <a:pt x="192" y="71"/>
                </a:moveTo>
                <a:cubicBezTo>
                  <a:pt x="192" y="68"/>
                  <a:pt x="190" y="66"/>
                  <a:pt x="186" y="66"/>
                </a:cubicBezTo>
                <a:cubicBezTo>
                  <a:pt x="128" y="57"/>
                  <a:pt x="128" y="57"/>
                  <a:pt x="128" y="57"/>
                </a:cubicBezTo>
                <a:cubicBezTo>
                  <a:pt x="102" y="5"/>
                  <a:pt x="102" y="5"/>
                  <a:pt x="102" y="5"/>
                </a:cubicBezTo>
                <a:cubicBezTo>
                  <a:pt x="100" y="2"/>
                  <a:pt x="99" y="0"/>
                  <a:pt x="96" y="0"/>
                </a:cubicBezTo>
                <a:cubicBezTo>
                  <a:pt x="94" y="0"/>
                  <a:pt x="92" y="2"/>
                  <a:pt x="91" y="5"/>
                </a:cubicBezTo>
                <a:cubicBezTo>
                  <a:pt x="65" y="57"/>
                  <a:pt x="65" y="57"/>
                  <a:pt x="65" y="57"/>
                </a:cubicBezTo>
                <a:cubicBezTo>
                  <a:pt x="7" y="66"/>
                  <a:pt x="7" y="66"/>
                  <a:pt x="7" y="66"/>
                </a:cubicBezTo>
                <a:cubicBezTo>
                  <a:pt x="3" y="66"/>
                  <a:pt x="0" y="68"/>
                  <a:pt x="0" y="71"/>
                </a:cubicBezTo>
                <a:cubicBezTo>
                  <a:pt x="0" y="73"/>
                  <a:pt x="1" y="75"/>
                  <a:pt x="3" y="77"/>
                </a:cubicBezTo>
                <a:cubicBezTo>
                  <a:pt x="45" y="117"/>
                  <a:pt x="45" y="117"/>
                  <a:pt x="45" y="117"/>
                </a:cubicBezTo>
                <a:cubicBezTo>
                  <a:pt x="35" y="175"/>
                  <a:pt x="35" y="175"/>
                  <a:pt x="35" y="175"/>
                </a:cubicBezTo>
                <a:cubicBezTo>
                  <a:pt x="35" y="176"/>
                  <a:pt x="35" y="177"/>
                  <a:pt x="35" y="177"/>
                </a:cubicBezTo>
                <a:cubicBezTo>
                  <a:pt x="35" y="179"/>
                  <a:pt x="36" y="180"/>
                  <a:pt x="36" y="181"/>
                </a:cubicBezTo>
                <a:cubicBezTo>
                  <a:pt x="37" y="182"/>
                  <a:pt x="38" y="183"/>
                  <a:pt x="40" y="183"/>
                </a:cubicBezTo>
                <a:cubicBezTo>
                  <a:pt x="41" y="183"/>
                  <a:pt x="43" y="183"/>
                  <a:pt x="45" y="182"/>
                </a:cubicBezTo>
                <a:cubicBezTo>
                  <a:pt x="96" y="154"/>
                  <a:pt x="96" y="154"/>
                  <a:pt x="96" y="154"/>
                </a:cubicBezTo>
                <a:cubicBezTo>
                  <a:pt x="148" y="182"/>
                  <a:pt x="148" y="182"/>
                  <a:pt x="148" y="182"/>
                </a:cubicBezTo>
                <a:cubicBezTo>
                  <a:pt x="150" y="183"/>
                  <a:pt x="151" y="183"/>
                  <a:pt x="153" y="183"/>
                </a:cubicBezTo>
                <a:cubicBezTo>
                  <a:pt x="156" y="183"/>
                  <a:pt x="157" y="181"/>
                  <a:pt x="157" y="177"/>
                </a:cubicBezTo>
                <a:cubicBezTo>
                  <a:pt x="157" y="176"/>
                  <a:pt x="157" y="176"/>
                  <a:pt x="157" y="175"/>
                </a:cubicBezTo>
                <a:cubicBezTo>
                  <a:pt x="147" y="117"/>
                  <a:pt x="147" y="117"/>
                  <a:pt x="147" y="117"/>
                </a:cubicBezTo>
                <a:cubicBezTo>
                  <a:pt x="189" y="77"/>
                  <a:pt x="189" y="77"/>
                  <a:pt x="189" y="77"/>
                </a:cubicBezTo>
                <a:cubicBezTo>
                  <a:pt x="191" y="75"/>
                  <a:pt x="192" y="73"/>
                  <a:pt x="192" y="71"/>
                </a:cubicBezTo>
                <a:close/>
                <a:moveTo>
                  <a:pt x="131" y="112"/>
                </a:moveTo>
                <a:cubicBezTo>
                  <a:pt x="140" y="161"/>
                  <a:pt x="140" y="161"/>
                  <a:pt x="140" y="161"/>
                </a:cubicBezTo>
                <a:cubicBezTo>
                  <a:pt x="96" y="138"/>
                  <a:pt x="96" y="138"/>
                  <a:pt x="96" y="138"/>
                </a:cubicBezTo>
                <a:cubicBezTo>
                  <a:pt x="53" y="161"/>
                  <a:pt x="53" y="161"/>
                  <a:pt x="53" y="161"/>
                </a:cubicBezTo>
                <a:cubicBezTo>
                  <a:pt x="61" y="112"/>
                  <a:pt x="61" y="112"/>
                  <a:pt x="61" y="112"/>
                </a:cubicBezTo>
                <a:cubicBezTo>
                  <a:pt x="26" y="78"/>
                  <a:pt x="26" y="78"/>
                  <a:pt x="26" y="78"/>
                </a:cubicBezTo>
                <a:cubicBezTo>
                  <a:pt x="75" y="71"/>
                  <a:pt x="75" y="71"/>
                  <a:pt x="75" y="71"/>
                </a:cubicBezTo>
                <a:cubicBezTo>
                  <a:pt x="96" y="27"/>
                  <a:pt x="96" y="27"/>
                  <a:pt x="96" y="27"/>
                </a:cubicBezTo>
                <a:cubicBezTo>
                  <a:pt x="118" y="71"/>
                  <a:pt x="118" y="71"/>
                  <a:pt x="118" y="71"/>
                </a:cubicBezTo>
                <a:cubicBezTo>
                  <a:pt x="167" y="78"/>
                  <a:pt x="167" y="78"/>
                  <a:pt x="167" y="78"/>
                </a:cubicBezTo>
                <a:lnTo>
                  <a:pt x="131" y="112"/>
                </a:lnTo>
                <a:close/>
                <a:moveTo>
                  <a:pt x="131" y="112"/>
                </a:moveTo>
                <a:cubicBezTo>
                  <a:pt x="131" y="112"/>
                  <a:pt x="131" y="112"/>
                  <a:pt x="131" y="11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26" name="Freeform 469"/>
          <p:cNvSpPr>
            <a:spLocks noEditPoints="1"/>
          </p:cNvSpPr>
          <p:nvPr/>
        </p:nvSpPr>
        <p:spPr bwMode="auto">
          <a:xfrm>
            <a:off x="7204076" y="1666876"/>
            <a:ext cx="188913" cy="179388"/>
          </a:xfrm>
          <a:custGeom>
            <a:avLst/>
            <a:gdLst>
              <a:gd name="T0" fmla="*/ 191 w 191"/>
              <a:gd name="T1" fmla="*/ 71 h 183"/>
              <a:gd name="T2" fmla="*/ 185 w 191"/>
              <a:gd name="T3" fmla="*/ 66 h 183"/>
              <a:gd name="T4" fmla="*/ 127 w 191"/>
              <a:gd name="T5" fmla="*/ 57 h 183"/>
              <a:gd name="T6" fmla="*/ 101 w 191"/>
              <a:gd name="T7" fmla="*/ 5 h 183"/>
              <a:gd name="T8" fmla="*/ 95 w 191"/>
              <a:gd name="T9" fmla="*/ 0 h 183"/>
              <a:gd name="T10" fmla="*/ 90 w 191"/>
              <a:gd name="T11" fmla="*/ 5 h 183"/>
              <a:gd name="T12" fmla="*/ 64 w 191"/>
              <a:gd name="T13" fmla="*/ 57 h 183"/>
              <a:gd name="T14" fmla="*/ 6 w 191"/>
              <a:gd name="T15" fmla="*/ 66 h 183"/>
              <a:gd name="T16" fmla="*/ 0 w 191"/>
              <a:gd name="T17" fmla="*/ 71 h 183"/>
              <a:gd name="T18" fmla="*/ 2 w 191"/>
              <a:gd name="T19" fmla="*/ 76 h 183"/>
              <a:gd name="T20" fmla="*/ 44 w 191"/>
              <a:gd name="T21" fmla="*/ 117 h 183"/>
              <a:gd name="T22" fmla="*/ 34 w 191"/>
              <a:gd name="T23" fmla="*/ 175 h 183"/>
              <a:gd name="T24" fmla="*/ 34 w 191"/>
              <a:gd name="T25" fmla="*/ 177 h 183"/>
              <a:gd name="T26" fmla="*/ 35 w 191"/>
              <a:gd name="T27" fmla="*/ 181 h 183"/>
              <a:gd name="T28" fmla="*/ 39 w 191"/>
              <a:gd name="T29" fmla="*/ 183 h 183"/>
              <a:gd name="T30" fmla="*/ 44 w 191"/>
              <a:gd name="T31" fmla="*/ 181 h 183"/>
              <a:gd name="T32" fmla="*/ 95 w 191"/>
              <a:gd name="T33" fmla="*/ 154 h 183"/>
              <a:gd name="T34" fmla="*/ 147 w 191"/>
              <a:gd name="T35" fmla="*/ 181 h 183"/>
              <a:gd name="T36" fmla="*/ 152 w 191"/>
              <a:gd name="T37" fmla="*/ 183 h 183"/>
              <a:gd name="T38" fmla="*/ 155 w 191"/>
              <a:gd name="T39" fmla="*/ 181 h 183"/>
              <a:gd name="T40" fmla="*/ 156 w 191"/>
              <a:gd name="T41" fmla="*/ 177 h 183"/>
              <a:gd name="T42" fmla="*/ 156 w 191"/>
              <a:gd name="T43" fmla="*/ 175 h 183"/>
              <a:gd name="T44" fmla="*/ 146 w 191"/>
              <a:gd name="T45" fmla="*/ 117 h 183"/>
              <a:gd name="T46" fmla="*/ 188 w 191"/>
              <a:gd name="T47" fmla="*/ 76 h 183"/>
              <a:gd name="T48" fmla="*/ 191 w 191"/>
              <a:gd name="T49" fmla="*/ 71 h 183"/>
              <a:gd name="T50" fmla="*/ 191 w 191"/>
              <a:gd name="T51" fmla="*/ 71 h 183"/>
              <a:gd name="T52" fmla="*/ 191 w 191"/>
              <a:gd name="T53"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1" h="183">
                <a:moveTo>
                  <a:pt x="191" y="71"/>
                </a:moveTo>
                <a:cubicBezTo>
                  <a:pt x="191" y="68"/>
                  <a:pt x="189" y="66"/>
                  <a:pt x="185" y="66"/>
                </a:cubicBezTo>
                <a:cubicBezTo>
                  <a:pt x="127" y="57"/>
                  <a:pt x="127" y="57"/>
                  <a:pt x="127" y="57"/>
                </a:cubicBezTo>
                <a:cubicBezTo>
                  <a:pt x="101" y="5"/>
                  <a:pt x="101" y="5"/>
                  <a:pt x="101" y="5"/>
                </a:cubicBezTo>
                <a:cubicBezTo>
                  <a:pt x="100" y="2"/>
                  <a:pt x="98" y="0"/>
                  <a:pt x="95" y="0"/>
                </a:cubicBezTo>
                <a:cubicBezTo>
                  <a:pt x="93" y="0"/>
                  <a:pt x="91" y="2"/>
                  <a:pt x="90" y="5"/>
                </a:cubicBezTo>
                <a:cubicBezTo>
                  <a:pt x="64" y="57"/>
                  <a:pt x="64" y="57"/>
                  <a:pt x="64" y="57"/>
                </a:cubicBezTo>
                <a:cubicBezTo>
                  <a:pt x="6" y="66"/>
                  <a:pt x="6" y="66"/>
                  <a:pt x="6" y="66"/>
                </a:cubicBezTo>
                <a:cubicBezTo>
                  <a:pt x="2" y="66"/>
                  <a:pt x="0" y="68"/>
                  <a:pt x="0" y="71"/>
                </a:cubicBezTo>
                <a:cubicBezTo>
                  <a:pt x="0" y="73"/>
                  <a:pt x="1" y="74"/>
                  <a:pt x="2" y="76"/>
                </a:cubicBezTo>
                <a:cubicBezTo>
                  <a:pt x="44" y="117"/>
                  <a:pt x="44" y="117"/>
                  <a:pt x="44" y="117"/>
                </a:cubicBezTo>
                <a:cubicBezTo>
                  <a:pt x="34" y="175"/>
                  <a:pt x="34" y="175"/>
                  <a:pt x="34" y="175"/>
                </a:cubicBezTo>
                <a:cubicBezTo>
                  <a:pt x="34" y="176"/>
                  <a:pt x="34" y="177"/>
                  <a:pt x="34" y="177"/>
                </a:cubicBezTo>
                <a:cubicBezTo>
                  <a:pt x="34" y="179"/>
                  <a:pt x="35" y="180"/>
                  <a:pt x="35" y="181"/>
                </a:cubicBezTo>
                <a:cubicBezTo>
                  <a:pt x="36" y="182"/>
                  <a:pt x="37" y="183"/>
                  <a:pt x="39" y="183"/>
                </a:cubicBezTo>
                <a:cubicBezTo>
                  <a:pt x="40" y="183"/>
                  <a:pt x="42" y="182"/>
                  <a:pt x="44" y="181"/>
                </a:cubicBezTo>
                <a:cubicBezTo>
                  <a:pt x="95" y="154"/>
                  <a:pt x="95" y="154"/>
                  <a:pt x="95" y="154"/>
                </a:cubicBezTo>
                <a:cubicBezTo>
                  <a:pt x="147" y="181"/>
                  <a:pt x="147" y="181"/>
                  <a:pt x="147" y="181"/>
                </a:cubicBezTo>
                <a:cubicBezTo>
                  <a:pt x="149" y="182"/>
                  <a:pt x="150" y="183"/>
                  <a:pt x="152" y="183"/>
                </a:cubicBezTo>
                <a:cubicBezTo>
                  <a:pt x="153" y="183"/>
                  <a:pt x="154" y="182"/>
                  <a:pt x="155" y="181"/>
                </a:cubicBezTo>
                <a:cubicBezTo>
                  <a:pt x="156" y="180"/>
                  <a:pt x="156" y="179"/>
                  <a:pt x="156" y="177"/>
                </a:cubicBezTo>
                <a:cubicBezTo>
                  <a:pt x="156" y="176"/>
                  <a:pt x="156" y="175"/>
                  <a:pt x="156" y="175"/>
                </a:cubicBezTo>
                <a:cubicBezTo>
                  <a:pt x="146" y="117"/>
                  <a:pt x="146" y="117"/>
                  <a:pt x="146" y="117"/>
                </a:cubicBezTo>
                <a:cubicBezTo>
                  <a:pt x="188" y="76"/>
                  <a:pt x="188" y="76"/>
                  <a:pt x="188" y="76"/>
                </a:cubicBezTo>
                <a:cubicBezTo>
                  <a:pt x="190" y="74"/>
                  <a:pt x="191" y="73"/>
                  <a:pt x="191" y="71"/>
                </a:cubicBezTo>
                <a:close/>
                <a:moveTo>
                  <a:pt x="191" y="71"/>
                </a:moveTo>
                <a:cubicBezTo>
                  <a:pt x="191" y="71"/>
                  <a:pt x="191" y="71"/>
                  <a:pt x="191" y="7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27" name="Freeform 470"/>
          <p:cNvSpPr>
            <a:spLocks noEditPoints="1"/>
          </p:cNvSpPr>
          <p:nvPr/>
        </p:nvSpPr>
        <p:spPr bwMode="auto">
          <a:xfrm>
            <a:off x="7466013" y="1660526"/>
            <a:ext cx="190500" cy="179388"/>
          </a:xfrm>
          <a:custGeom>
            <a:avLst/>
            <a:gdLst>
              <a:gd name="T0" fmla="*/ 192 w 193"/>
              <a:gd name="T1" fmla="*/ 69 h 183"/>
              <a:gd name="T2" fmla="*/ 186 w 193"/>
              <a:gd name="T3" fmla="*/ 65 h 183"/>
              <a:gd name="T4" fmla="*/ 128 w 193"/>
              <a:gd name="T5" fmla="*/ 57 h 183"/>
              <a:gd name="T6" fmla="*/ 102 w 193"/>
              <a:gd name="T7" fmla="*/ 5 h 183"/>
              <a:gd name="T8" fmla="*/ 97 w 193"/>
              <a:gd name="T9" fmla="*/ 0 h 183"/>
              <a:gd name="T10" fmla="*/ 91 w 193"/>
              <a:gd name="T11" fmla="*/ 5 h 183"/>
              <a:gd name="T12" fmla="*/ 65 w 193"/>
              <a:gd name="T13" fmla="*/ 57 h 183"/>
              <a:gd name="T14" fmla="*/ 7 w 193"/>
              <a:gd name="T15" fmla="*/ 65 h 183"/>
              <a:gd name="T16" fmla="*/ 1 w 193"/>
              <a:gd name="T17" fmla="*/ 69 h 183"/>
              <a:gd name="T18" fmla="*/ 4 w 193"/>
              <a:gd name="T19" fmla="*/ 76 h 183"/>
              <a:gd name="T20" fmla="*/ 46 w 193"/>
              <a:gd name="T21" fmla="*/ 117 h 183"/>
              <a:gd name="T22" fmla="*/ 36 w 193"/>
              <a:gd name="T23" fmla="*/ 175 h 183"/>
              <a:gd name="T24" fmla="*/ 37 w 193"/>
              <a:gd name="T25" fmla="*/ 180 h 183"/>
              <a:gd name="T26" fmla="*/ 40 w 193"/>
              <a:gd name="T27" fmla="*/ 183 h 183"/>
              <a:gd name="T28" fmla="*/ 45 w 193"/>
              <a:gd name="T29" fmla="*/ 181 h 183"/>
              <a:gd name="T30" fmla="*/ 97 w 193"/>
              <a:gd name="T31" fmla="*/ 154 h 183"/>
              <a:gd name="T32" fmla="*/ 148 w 193"/>
              <a:gd name="T33" fmla="*/ 181 h 183"/>
              <a:gd name="T34" fmla="*/ 153 w 193"/>
              <a:gd name="T35" fmla="*/ 183 h 183"/>
              <a:gd name="T36" fmla="*/ 157 w 193"/>
              <a:gd name="T37" fmla="*/ 180 h 183"/>
              <a:gd name="T38" fmla="*/ 158 w 193"/>
              <a:gd name="T39" fmla="*/ 175 h 183"/>
              <a:gd name="T40" fmla="*/ 148 w 193"/>
              <a:gd name="T41" fmla="*/ 117 h 183"/>
              <a:gd name="T42" fmla="*/ 190 w 193"/>
              <a:gd name="T43" fmla="*/ 76 h 183"/>
              <a:gd name="T44" fmla="*/ 192 w 193"/>
              <a:gd name="T45" fmla="*/ 69 h 183"/>
              <a:gd name="T46" fmla="*/ 138 w 193"/>
              <a:gd name="T47" fmla="*/ 106 h 183"/>
              <a:gd name="T48" fmla="*/ 132 w 193"/>
              <a:gd name="T49" fmla="*/ 112 h 183"/>
              <a:gd name="T50" fmla="*/ 133 w 193"/>
              <a:gd name="T51" fmla="*/ 119 h 183"/>
              <a:gd name="T52" fmla="*/ 140 w 193"/>
              <a:gd name="T53" fmla="*/ 160 h 183"/>
              <a:gd name="T54" fmla="*/ 104 w 193"/>
              <a:gd name="T55" fmla="*/ 141 h 183"/>
              <a:gd name="T56" fmla="*/ 97 w 193"/>
              <a:gd name="T57" fmla="*/ 137 h 183"/>
              <a:gd name="T58" fmla="*/ 97 w 193"/>
              <a:gd name="T59" fmla="*/ 26 h 183"/>
              <a:gd name="T60" fmla="*/ 115 w 193"/>
              <a:gd name="T61" fmla="*/ 64 h 183"/>
              <a:gd name="T62" fmla="*/ 119 w 193"/>
              <a:gd name="T63" fmla="*/ 70 h 183"/>
              <a:gd name="T64" fmla="*/ 126 w 193"/>
              <a:gd name="T65" fmla="*/ 72 h 183"/>
              <a:gd name="T66" fmla="*/ 167 w 193"/>
              <a:gd name="T67" fmla="*/ 78 h 183"/>
              <a:gd name="T68" fmla="*/ 138 w 193"/>
              <a:gd name="T69" fmla="*/ 106 h 183"/>
              <a:gd name="T70" fmla="*/ 138 w 193"/>
              <a:gd name="T71" fmla="*/ 106 h 183"/>
              <a:gd name="T72" fmla="*/ 138 w 193"/>
              <a:gd name="T73" fmla="*/ 10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83">
                <a:moveTo>
                  <a:pt x="192" y="69"/>
                </a:moveTo>
                <a:cubicBezTo>
                  <a:pt x="192" y="67"/>
                  <a:pt x="190" y="66"/>
                  <a:pt x="186" y="65"/>
                </a:cubicBezTo>
                <a:cubicBezTo>
                  <a:pt x="128" y="57"/>
                  <a:pt x="128" y="57"/>
                  <a:pt x="128" y="57"/>
                </a:cubicBezTo>
                <a:cubicBezTo>
                  <a:pt x="102" y="5"/>
                  <a:pt x="102" y="5"/>
                  <a:pt x="102" y="5"/>
                </a:cubicBezTo>
                <a:cubicBezTo>
                  <a:pt x="101" y="1"/>
                  <a:pt x="99" y="0"/>
                  <a:pt x="97" y="0"/>
                </a:cubicBezTo>
                <a:cubicBezTo>
                  <a:pt x="95" y="0"/>
                  <a:pt x="93" y="1"/>
                  <a:pt x="91" y="5"/>
                </a:cubicBezTo>
                <a:cubicBezTo>
                  <a:pt x="65" y="57"/>
                  <a:pt x="65" y="57"/>
                  <a:pt x="65" y="57"/>
                </a:cubicBezTo>
                <a:cubicBezTo>
                  <a:pt x="7" y="65"/>
                  <a:pt x="7" y="65"/>
                  <a:pt x="7" y="65"/>
                </a:cubicBezTo>
                <a:cubicBezTo>
                  <a:pt x="4" y="66"/>
                  <a:pt x="2" y="67"/>
                  <a:pt x="1" y="69"/>
                </a:cubicBezTo>
                <a:cubicBezTo>
                  <a:pt x="0" y="71"/>
                  <a:pt x="1" y="74"/>
                  <a:pt x="4" y="76"/>
                </a:cubicBezTo>
                <a:cubicBezTo>
                  <a:pt x="46" y="117"/>
                  <a:pt x="46" y="117"/>
                  <a:pt x="46" y="117"/>
                </a:cubicBezTo>
                <a:cubicBezTo>
                  <a:pt x="36" y="175"/>
                  <a:pt x="36" y="175"/>
                  <a:pt x="36" y="175"/>
                </a:cubicBezTo>
                <a:cubicBezTo>
                  <a:pt x="35" y="177"/>
                  <a:pt x="36" y="179"/>
                  <a:pt x="37" y="180"/>
                </a:cubicBezTo>
                <a:cubicBezTo>
                  <a:pt x="37" y="182"/>
                  <a:pt x="39" y="183"/>
                  <a:pt x="40" y="183"/>
                </a:cubicBezTo>
                <a:cubicBezTo>
                  <a:pt x="42" y="183"/>
                  <a:pt x="43" y="182"/>
                  <a:pt x="45" y="181"/>
                </a:cubicBezTo>
                <a:cubicBezTo>
                  <a:pt x="97" y="154"/>
                  <a:pt x="97" y="154"/>
                  <a:pt x="97" y="154"/>
                </a:cubicBezTo>
                <a:cubicBezTo>
                  <a:pt x="148" y="181"/>
                  <a:pt x="148" y="181"/>
                  <a:pt x="148" y="181"/>
                </a:cubicBezTo>
                <a:cubicBezTo>
                  <a:pt x="150" y="182"/>
                  <a:pt x="152" y="183"/>
                  <a:pt x="153" y="183"/>
                </a:cubicBezTo>
                <a:cubicBezTo>
                  <a:pt x="155" y="183"/>
                  <a:pt x="156" y="182"/>
                  <a:pt x="157" y="180"/>
                </a:cubicBezTo>
                <a:cubicBezTo>
                  <a:pt x="158" y="179"/>
                  <a:pt x="158" y="177"/>
                  <a:pt x="158" y="175"/>
                </a:cubicBezTo>
                <a:cubicBezTo>
                  <a:pt x="148" y="117"/>
                  <a:pt x="148" y="117"/>
                  <a:pt x="148" y="117"/>
                </a:cubicBezTo>
                <a:cubicBezTo>
                  <a:pt x="190" y="76"/>
                  <a:pt x="190" y="76"/>
                  <a:pt x="190" y="76"/>
                </a:cubicBezTo>
                <a:cubicBezTo>
                  <a:pt x="192" y="74"/>
                  <a:pt x="193" y="71"/>
                  <a:pt x="192" y="69"/>
                </a:cubicBezTo>
                <a:close/>
                <a:moveTo>
                  <a:pt x="138" y="106"/>
                </a:moveTo>
                <a:cubicBezTo>
                  <a:pt x="132" y="112"/>
                  <a:pt x="132" y="112"/>
                  <a:pt x="132" y="112"/>
                </a:cubicBezTo>
                <a:cubicBezTo>
                  <a:pt x="133" y="119"/>
                  <a:pt x="133" y="119"/>
                  <a:pt x="133" y="119"/>
                </a:cubicBezTo>
                <a:cubicBezTo>
                  <a:pt x="140" y="160"/>
                  <a:pt x="140" y="160"/>
                  <a:pt x="140" y="160"/>
                </a:cubicBezTo>
                <a:cubicBezTo>
                  <a:pt x="104" y="141"/>
                  <a:pt x="104" y="141"/>
                  <a:pt x="104" y="141"/>
                </a:cubicBezTo>
                <a:cubicBezTo>
                  <a:pt x="97" y="137"/>
                  <a:pt x="97" y="137"/>
                  <a:pt x="97" y="137"/>
                </a:cubicBezTo>
                <a:cubicBezTo>
                  <a:pt x="97" y="26"/>
                  <a:pt x="97" y="26"/>
                  <a:pt x="97" y="26"/>
                </a:cubicBezTo>
                <a:cubicBezTo>
                  <a:pt x="115" y="64"/>
                  <a:pt x="115" y="64"/>
                  <a:pt x="115" y="64"/>
                </a:cubicBezTo>
                <a:cubicBezTo>
                  <a:pt x="119" y="70"/>
                  <a:pt x="119" y="70"/>
                  <a:pt x="119" y="70"/>
                </a:cubicBezTo>
                <a:cubicBezTo>
                  <a:pt x="126" y="72"/>
                  <a:pt x="126" y="72"/>
                  <a:pt x="126" y="72"/>
                </a:cubicBezTo>
                <a:cubicBezTo>
                  <a:pt x="167" y="78"/>
                  <a:pt x="167" y="78"/>
                  <a:pt x="167" y="78"/>
                </a:cubicBezTo>
                <a:lnTo>
                  <a:pt x="138" y="106"/>
                </a:lnTo>
                <a:close/>
                <a:moveTo>
                  <a:pt x="138" y="106"/>
                </a:moveTo>
                <a:cubicBezTo>
                  <a:pt x="138" y="106"/>
                  <a:pt x="138" y="106"/>
                  <a:pt x="138" y="10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28" name="Freeform 471"/>
          <p:cNvSpPr>
            <a:spLocks noEditPoints="1"/>
          </p:cNvSpPr>
          <p:nvPr/>
        </p:nvSpPr>
        <p:spPr bwMode="auto">
          <a:xfrm>
            <a:off x="673101" y="2513014"/>
            <a:ext cx="206375" cy="180975"/>
          </a:xfrm>
          <a:custGeom>
            <a:avLst/>
            <a:gdLst>
              <a:gd name="T0" fmla="*/ 193 w 210"/>
              <a:gd name="T1" fmla="*/ 134 h 184"/>
              <a:gd name="T2" fmla="*/ 193 w 210"/>
              <a:gd name="T3" fmla="*/ 29 h 184"/>
              <a:gd name="T4" fmla="*/ 201 w 210"/>
              <a:gd name="T5" fmla="*/ 25 h 184"/>
              <a:gd name="T6" fmla="*/ 197 w 210"/>
              <a:gd name="T7" fmla="*/ 0 h 184"/>
              <a:gd name="T8" fmla="*/ 71 w 210"/>
              <a:gd name="T9" fmla="*/ 0 h 184"/>
              <a:gd name="T10" fmla="*/ 67 w 210"/>
              <a:gd name="T11" fmla="*/ 17 h 184"/>
              <a:gd name="T12" fmla="*/ 4 w 210"/>
              <a:gd name="T13" fmla="*/ 17 h 184"/>
              <a:gd name="T14" fmla="*/ 0 w 210"/>
              <a:gd name="T15" fmla="*/ 34 h 184"/>
              <a:gd name="T16" fmla="*/ 9 w 210"/>
              <a:gd name="T17" fmla="*/ 42 h 184"/>
              <a:gd name="T18" fmla="*/ 9 w 210"/>
              <a:gd name="T19" fmla="*/ 84 h 184"/>
              <a:gd name="T20" fmla="*/ 23 w 210"/>
              <a:gd name="T21" fmla="*/ 119 h 184"/>
              <a:gd name="T22" fmla="*/ 59 w 210"/>
              <a:gd name="T23" fmla="*/ 134 h 184"/>
              <a:gd name="T24" fmla="*/ 76 w 210"/>
              <a:gd name="T25" fmla="*/ 134 h 184"/>
              <a:gd name="T26" fmla="*/ 59 w 210"/>
              <a:gd name="T27" fmla="*/ 159 h 184"/>
              <a:gd name="T28" fmla="*/ 59 w 210"/>
              <a:gd name="T29" fmla="*/ 184 h 184"/>
              <a:gd name="T30" fmla="*/ 210 w 210"/>
              <a:gd name="T31" fmla="*/ 184 h 184"/>
              <a:gd name="T32" fmla="*/ 210 w 210"/>
              <a:gd name="T33" fmla="*/ 159 h 184"/>
              <a:gd name="T34" fmla="*/ 193 w 210"/>
              <a:gd name="T35" fmla="*/ 134 h 184"/>
              <a:gd name="T36" fmla="*/ 76 w 210"/>
              <a:gd name="T37" fmla="*/ 101 h 184"/>
              <a:gd name="T38" fmla="*/ 59 w 210"/>
              <a:gd name="T39" fmla="*/ 101 h 184"/>
              <a:gd name="T40" fmla="*/ 47 w 210"/>
              <a:gd name="T41" fmla="*/ 96 h 184"/>
              <a:gd name="T42" fmla="*/ 42 w 210"/>
              <a:gd name="T43" fmla="*/ 84 h 184"/>
              <a:gd name="T44" fmla="*/ 42 w 210"/>
              <a:gd name="T45" fmla="*/ 50 h 184"/>
              <a:gd name="T46" fmla="*/ 76 w 210"/>
              <a:gd name="T47" fmla="*/ 50 h 184"/>
              <a:gd name="T48" fmla="*/ 76 w 210"/>
              <a:gd name="T49" fmla="*/ 101 h 184"/>
              <a:gd name="T50" fmla="*/ 76 w 210"/>
              <a:gd name="T51" fmla="*/ 101 h 184"/>
              <a:gd name="T52" fmla="*/ 76 w 210"/>
              <a:gd name="T53"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0" h="184">
                <a:moveTo>
                  <a:pt x="193" y="134"/>
                </a:moveTo>
                <a:cubicBezTo>
                  <a:pt x="193" y="29"/>
                  <a:pt x="193" y="29"/>
                  <a:pt x="193" y="29"/>
                </a:cubicBezTo>
                <a:cubicBezTo>
                  <a:pt x="201" y="25"/>
                  <a:pt x="201" y="25"/>
                  <a:pt x="201" y="25"/>
                </a:cubicBezTo>
                <a:cubicBezTo>
                  <a:pt x="197" y="0"/>
                  <a:pt x="197" y="0"/>
                  <a:pt x="197" y="0"/>
                </a:cubicBezTo>
                <a:cubicBezTo>
                  <a:pt x="71" y="0"/>
                  <a:pt x="71" y="0"/>
                  <a:pt x="71" y="0"/>
                </a:cubicBezTo>
                <a:cubicBezTo>
                  <a:pt x="67" y="17"/>
                  <a:pt x="67" y="17"/>
                  <a:pt x="67" y="17"/>
                </a:cubicBezTo>
                <a:cubicBezTo>
                  <a:pt x="4" y="17"/>
                  <a:pt x="4" y="17"/>
                  <a:pt x="4" y="17"/>
                </a:cubicBezTo>
                <a:cubicBezTo>
                  <a:pt x="0" y="34"/>
                  <a:pt x="0" y="34"/>
                  <a:pt x="0" y="34"/>
                </a:cubicBezTo>
                <a:cubicBezTo>
                  <a:pt x="9" y="42"/>
                  <a:pt x="9" y="42"/>
                  <a:pt x="9" y="42"/>
                </a:cubicBezTo>
                <a:cubicBezTo>
                  <a:pt x="9" y="84"/>
                  <a:pt x="9" y="84"/>
                  <a:pt x="9" y="84"/>
                </a:cubicBezTo>
                <a:cubicBezTo>
                  <a:pt x="9" y="98"/>
                  <a:pt x="14" y="110"/>
                  <a:pt x="23" y="119"/>
                </a:cubicBezTo>
                <a:cubicBezTo>
                  <a:pt x="33" y="129"/>
                  <a:pt x="45" y="134"/>
                  <a:pt x="59" y="134"/>
                </a:cubicBezTo>
                <a:cubicBezTo>
                  <a:pt x="76" y="134"/>
                  <a:pt x="76" y="134"/>
                  <a:pt x="76" y="134"/>
                </a:cubicBezTo>
                <a:cubicBezTo>
                  <a:pt x="59" y="159"/>
                  <a:pt x="59" y="159"/>
                  <a:pt x="59" y="159"/>
                </a:cubicBezTo>
                <a:cubicBezTo>
                  <a:pt x="59" y="184"/>
                  <a:pt x="59" y="184"/>
                  <a:pt x="59" y="184"/>
                </a:cubicBezTo>
                <a:cubicBezTo>
                  <a:pt x="210" y="184"/>
                  <a:pt x="210" y="184"/>
                  <a:pt x="210" y="184"/>
                </a:cubicBezTo>
                <a:cubicBezTo>
                  <a:pt x="210" y="159"/>
                  <a:pt x="210" y="159"/>
                  <a:pt x="210" y="159"/>
                </a:cubicBezTo>
                <a:lnTo>
                  <a:pt x="193" y="134"/>
                </a:lnTo>
                <a:close/>
                <a:moveTo>
                  <a:pt x="76" y="101"/>
                </a:moveTo>
                <a:cubicBezTo>
                  <a:pt x="59" y="101"/>
                  <a:pt x="59" y="101"/>
                  <a:pt x="59" y="101"/>
                </a:cubicBezTo>
                <a:cubicBezTo>
                  <a:pt x="54" y="101"/>
                  <a:pt x="50" y="99"/>
                  <a:pt x="47" y="96"/>
                </a:cubicBezTo>
                <a:cubicBezTo>
                  <a:pt x="44" y="92"/>
                  <a:pt x="42" y="88"/>
                  <a:pt x="42" y="84"/>
                </a:cubicBezTo>
                <a:cubicBezTo>
                  <a:pt x="42" y="50"/>
                  <a:pt x="42" y="50"/>
                  <a:pt x="42" y="50"/>
                </a:cubicBezTo>
                <a:cubicBezTo>
                  <a:pt x="76" y="50"/>
                  <a:pt x="76" y="50"/>
                  <a:pt x="76" y="50"/>
                </a:cubicBezTo>
                <a:lnTo>
                  <a:pt x="76" y="101"/>
                </a:lnTo>
                <a:close/>
                <a:moveTo>
                  <a:pt x="76" y="101"/>
                </a:moveTo>
                <a:cubicBezTo>
                  <a:pt x="76" y="101"/>
                  <a:pt x="76" y="101"/>
                  <a:pt x="76" y="10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29" name="Freeform 472"/>
          <p:cNvSpPr>
            <a:spLocks noEditPoints="1"/>
          </p:cNvSpPr>
          <p:nvPr/>
        </p:nvSpPr>
        <p:spPr bwMode="auto">
          <a:xfrm>
            <a:off x="1525589" y="3454402"/>
            <a:ext cx="211138" cy="74613"/>
          </a:xfrm>
          <a:custGeom>
            <a:avLst/>
            <a:gdLst>
              <a:gd name="T0" fmla="*/ 134 w 215"/>
              <a:gd name="T1" fmla="*/ 19 h 76"/>
              <a:gd name="T2" fmla="*/ 132 w 215"/>
              <a:gd name="T3" fmla="*/ 24 h 76"/>
              <a:gd name="T4" fmla="*/ 127 w 215"/>
              <a:gd name="T5" fmla="*/ 26 h 76"/>
              <a:gd name="T6" fmla="*/ 88 w 215"/>
              <a:gd name="T7" fmla="*/ 26 h 76"/>
              <a:gd name="T8" fmla="*/ 83 w 215"/>
              <a:gd name="T9" fmla="*/ 24 h 76"/>
              <a:gd name="T10" fmla="*/ 81 w 215"/>
              <a:gd name="T11" fmla="*/ 19 h 76"/>
              <a:gd name="T12" fmla="*/ 81 w 215"/>
              <a:gd name="T13" fmla="*/ 0 h 76"/>
              <a:gd name="T14" fmla="*/ 0 w 215"/>
              <a:gd name="T15" fmla="*/ 0 h 76"/>
              <a:gd name="T16" fmla="*/ 0 w 215"/>
              <a:gd name="T17" fmla="*/ 57 h 76"/>
              <a:gd name="T18" fmla="*/ 6 w 215"/>
              <a:gd name="T19" fmla="*/ 71 h 76"/>
              <a:gd name="T20" fmla="*/ 19 w 215"/>
              <a:gd name="T21" fmla="*/ 76 h 76"/>
              <a:gd name="T22" fmla="*/ 195 w 215"/>
              <a:gd name="T23" fmla="*/ 76 h 76"/>
              <a:gd name="T24" fmla="*/ 209 w 215"/>
              <a:gd name="T25" fmla="*/ 71 h 76"/>
              <a:gd name="T26" fmla="*/ 215 w 215"/>
              <a:gd name="T27" fmla="*/ 57 h 76"/>
              <a:gd name="T28" fmla="*/ 215 w 215"/>
              <a:gd name="T29" fmla="*/ 0 h 76"/>
              <a:gd name="T30" fmla="*/ 134 w 215"/>
              <a:gd name="T31" fmla="*/ 0 h 76"/>
              <a:gd name="T32" fmla="*/ 134 w 215"/>
              <a:gd name="T33" fmla="*/ 19 h 76"/>
              <a:gd name="T34" fmla="*/ 134 w 215"/>
              <a:gd name="T35" fmla="*/ 19 h 76"/>
              <a:gd name="T36" fmla="*/ 134 w 215"/>
              <a:gd name="T37"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76">
                <a:moveTo>
                  <a:pt x="134" y="19"/>
                </a:moveTo>
                <a:cubicBezTo>
                  <a:pt x="134" y="21"/>
                  <a:pt x="133" y="23"/>
                  <a:pt x="132" y="24"/>
                </a:cubicBezTo>
                <a:cubicBezTo>
                  <a:pt x="130" y="26"/>
                  <a:pt x="129" y="26"/>
                  <a:pt x="127" y="26"/>
                </a:cubicBezTo>
                <a:cubicBezTo>
                  <a:pt x="88" y="26"/>
                  <a:pt x="88" y="26"/>
                  <a:pt x="88" y="26"/>
                </a:cubicBezTo>
                <a:cubicBezTo>
                  <a:pt x="86" y="26"/>
                  <a:pt x="84" y="26"/>
                  <a:pt x="83" y="24"/>
                </a:cubicBezTo>
                <a:cubicBezTo>
                  <a:pt x="81" y="23"/>
                  <a:pt x="81" y="21"/>
                  <a:pt x="81" y="19"/>
                </a:cubicBezTo>
                <a:cubicBezTo>
                  <a:pt x="81" y="0"/>
                  <a:pt x="81" y="0"/>
                  <a:pt x="81" y="0"/>
                </a:cubicBezTo>
                <a:cubicBezTo>
                  <a:pt x="0" y="0"/>
                  <a:pt x="0" y="0"/>
                  <a:pt x="0" y="0"/>
                </a:cubicBezTo>
                <a:cubicBezTo>
                  <a:pt x="0" y="57"/>
                  <a:pt x="0" y="57"/>
                  <a:pt x="0" y="57"/>
                </a:cubicBezTo>
                <a:cubicBezTo>
                  <a:pt x="0" y="62"/>
                  <a:pt x="2" y="67"/>
                  <a:pt x="6" y="71"/>
                </a:cubicBezTo>
                <a:cubicBezTo>
                  <a:pt x="10" y="74"/>
                  <a:pt x="14" y="76"/>
                  <a:pt x="19" y="76"/>
                </a:cubicBezTo>
                <a:cubicBezTo>
                  <a:pt x="195" y="76"/>
                  <a:pt x="195" y="76"/>
                  <a:pt x="195" y="76"/>
                </a:cubicBezTo>
                <a:cubicBezTo>
                  <a:pt x="201" y="76"/>
                  <a:pt x="205" y="74"/>
                  <a:pt x="209" y="71"/>
                </a:cubicBezTo>
                <a:cubicBezTo>
                  <a:pt x="213" y="67"/>
                  <a:pt x="215" y="62"/>
                  <a:pt x="215" y="57"/>
                </a:cubicBezTo>
                <a:cubicBezTo>
                  <a:pt x="215" y="0"/>
                  <a:pt x="215" y="0"/>
                  <a:pt x="215" y="0"/>
                </a:cubicBezTo>
                <a:cubicBezTo>
                  <a:pt x="134" y="0"/>
                  <a:pt x="134" y="0"/>
                  <a:pt x="134" y="0"/>
                </a:cubicBezTo>
                <a:lnTo>
                  <a:pt x="134" y="19"/>
                </a:lnTo>
                <a:close/>
                <a:moveTo>
                  <a:pt x="134" y="19"/>
                </a:moveTo>
                <a:cubicBezTo>
                  <a:pt x="134" y="19"/>
                  <a:pt x="134" y="19"/>
                  <a:pt x="134" y="1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30" name="Rectangle 473"/>
          <p:cNvSpPr>
            <a:spLocks noChangeArrowheads="1"/>
          </p:cNvSpPr>
          <p:nvPr/>
        </p:nvSpPr>
        <p:spPr bwMode="auto">
          <a:xfrm>
            <a:off x="1616076" y="3454402"/>
            <a:ext cx="30163" cy="14288"/>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31" name="Freeform 474"/>
          <p:cNvSpPr>
            <a:spLocks noEditPoints="1"/>
          </p:cNvSpPr>
          <p:nvPr/>
        </p:nvSpPr>
        <p:spPr bwMode="auto">
          <a:xfrm>
            <a:off x="1525589" y="3348038"/>
            <a:ext cx="211138" cy="95250"/>
          </a:xfrm>
          <a:custGeom>
            <a:avLst/>
            <a:gdLst>
              <a:gd name="T0" fmla="*/ 209 w 215"/>
              <a:gd name="T1" fmla="*/ 37 h 96"/>
              <a:gd name="T2" fmla="*/ 195 w 215"/>
              <a:gd name="T3" fmla="*/ 31 h 96"/>
              <a:gd name="T4" fmla="*/ 153 w 215"/>
              <a:gd name="T5" fmla="*/ 31 h 96"/>
              <a:gd name="T6" fmla="*/ 153 w 215"/>
              <a:gd name="T7" fmla="*/ 12 h 96"/>
              <a:gd name="T8" fmla="*/ 150 w 215"/>
              <a:gd name="T9" fmla="*/ 4 h 96"/>
              <a:gd name="T10" fmla="*/ 142 w 215"/>
              <a:gd name="T11" fmla="*/ 0 h 96"/>
              <a:gd name="T12" fmla="*/ 73 w 215"/>
              <a:gd name="T13" fmla="*/ 0 h 96"/>
              <a:gd name="T14" fmla="*/ 65 w 215"/>
              <a:gd name="T15" fmla="*/ 4 h 96"/>
              <a:gd name="T16" fmla="*/ 62 w 215"/>
              <a:gd name="T17" fmla="*/ 12 h 96"/>
              <a:gd name="T18" fmla="*/ 62 w 215"/>
              <a:gd name="T19" fmla="*/ 31 h 96"/>
              <a:gd name="T20" fmla="*/ 19 w 215"/>
              <a:gd name="T21" fmla="*/ 31 h 96"/>
              <a:gd name="T22" fmla="*/ 6 w 215"/>
              <a:gd name="T23" fmla="*/ 37 h 96"/>
              <a:gd name="T24" fmla="*/ 0 w 215"/>
              <a:gd name="T25" fmla="*/ 50 h 96"/>
              <a:gd name="T26" fmla="*/ 0 w 215"/>
              <a:gd name="T27" fmla="*/ 96 h 96"/>
              <a:gd name="T28" fmla="*/ 215 w 215"/>
              <a:gd name="T29" fmla="*/ 96 h 96"/>
              <a:gd name="T30" fmla="*/ 215 w 215"/>
              <a:gd name="T31" fmla="*/ 50 h 96"/>
              <a:gd name="T32" fmla="*/ 209 w 215"/>
              <a:gd name="T33" fmla="*/ 37 h 96"/>
              <a:gd name="T34" fmla="*/ 138 w 215"/>
              <a:gd name="T35" fmla="*/ 31 h 96"/>
              <a:gd name="T36" fmla="*/ 77 w 215"/>
              <a:gd name="T37" fmla="*/ 31 h 96"/>
              <a:gd name="T38" fmla="*/ 77 w 215"/>
              <a:gd name="T39" fmla="*/ 16 h 96"/>
              <a:gd name="T40" fmla="*/ 138 w 215"/>
              <a:gd name="T41" fmla="*/ 16 h 96"/>
              <a:gd name="T42" fmla="*/ 138 w 215"/>
              <a:gd name="T43" fmla="*/ 31 h 96"/>
              <a:gd name="T44" fmla="*/ 138 w 215"/>
              <a:gd name="T45" fmla="*/ 31 h 96"/>
              <a:gd name="T46" fmla="*/ 138 w 215"/>
              <a:gd name="T47" fmla="*/ 3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96">
                <a:moveTo>
                  <a:pt x="209" y="37"/>
                </a:moveTo>
                <a:cubicBezTo>
                  <a:pt x="205" y="33"/>
                  <a:pt x="201" y="31"/>
                  <a:pt x="195" y="31"/>
                </a:cubicBezTo>
                <a:cubicBezTo>
                  <a:pt x="153" y="31"/>
                  <a:pt x="153" y="31"/>
                  <a:pt x="153" y="31"/>
                </a:cubicBezTo>
                <a:cubicBezTo>
                  <a:pt x="153" y="12"/>
                  <a:pt x="153" y="12"/>
                  <a:pt x="153" y="12"/>
                </a:cubicBezTo>
                <a:cubicBezTo>
                  <a:pt x="153" y="9"/>
                  <a:pt x="152" y="6"/>
                  <a:pt x="150" y="4"/>
                </a:cubicBezTo>
                <a:cubicBezTo>
                  <a:pt x="148" y="2"/>
                  <a:pt x="145" y="0"/>
                  <a:pt x="142" y="0"/>
                </a:cubicBezTo>
                <a:cubicBezTo>
                  <a:pt x="73" y="0"/>
                  <a:pt x="73" y="0"/>
                  <a:pt x="73" y="0"/>
                </a:cubicBezTo>
                <a:cubicBezTo>
                  <a:pt x="70" y="0"/>
                  <a:pt x="67" y="2"/>
                  <a:pt x="65" y="4"/>
                </a:cubicBezTo>
                <a:cubicBezTo>
                  <a:pt x="63" y="6"/>
                  <a:pt x="62" y="9"/>
                  <a:pt x="62" y="12"/>
                </a:cubicBezTo>
                <a:cubicBezTo>
                  <a:pt x="62" y="31"/>
                  <a:pt x="62" y="31"/>
                  <a:pt x="62" y="31"/>
                </a:cubicBezTo>
                <a:cubicBezTo>
                  <a:pt x="19" y="31"/>
                  <a:pt x="19" y="31"/>
                  <a:pt x="19" y="31"/>
                </a:cubicBezTo>
                <a:cubicBezTo>
                  <a:pt x="14" y="31"/>
                  <a:pt x="10" y="33"/>
                  <a:pt x="6" y="37"/>
                </a:cubicBezTo>
                <a:cubicBezTo>
                  <a:pt x="2" y="40"/>
                  <a:pt x="0" y="45"/>
                  <a:pt x="0" y="50"/>
                </a:cubicBezTo>
                <a:cubicBezTo>
                  <a:pt x="0" y="96"/>
                  <a:pt x="0" y="96"/>
                  <a:pt x="0" y="96"/>
                </a:cubicBezTo>
                <a:cubicBezTo>
                  <a:pt x="215" y="96"/>
                  <a:pt x="215" y="96"/>
                  <a:pt x="215" y="96"/>
                </a:cubicBezTo>
                <a:cubicBezTo>
                  <a:pt x="215" y="50"/>
                  <a:pt x="215" y="50"/>
                  <a:pt x="215" y="50"/>
                </a:cubicBezTo>
                <a:cubicBezTo>
                  <a:pt x="215" y="45"/>
                  <a:pt x="213" y="40"/>
                  <a:pt x="209" y="37"/>
                </a:cubicBezTo>
                <a:close/>
                <a:moveTo>
                  <a:pt x="138" y="31"/>
                </a:moveTo>
                <a:cubicBezTo>
                  <a:pt x="77" y="31"/>
                  <a:pt x="77" y="31"/>
                  <a:pt x="77" y="31"/>
                </a:cubicBezTo>
                <a:cubicBezTo>
                  <a:pt x="77" y="16"/>
                  <a:pt x="77" y="16"/>
                  <a:pt x="77" y="16"/>
                </a:cubicBezTo>
                <a:cubicBezTo>
                  <a:pt x="138" y="16"/>
                  <a:pt x="138" y="16"/>
                  <a:pt x="138" y="16"/>
                </a:cubicBezTo>
                <a:lnTo>
                  <a:pt x="138" y="31"/>
                </a:lnTo>
                <a:close/>
                <a:moveTo>
                  <a:pt x="138" y="31"/>
                </a:moveTo>
                <a:cubicBezTo>
                  <a:pt x="138" y="31"/>
                  <a:pt x="138" y="31"/>
                  <a:pt x="138" y="3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32" name="Freeform 475"/>
          <p:cNvSpPr>
            <a:spLocks noEditPoints="1"/>
          </p:cNvSpPr>
          <p:nvPr/>
        </p:nvSpPr>
        <p:spPr bwMode="auto">
          <a:xfrm>
            <a:off x="1293814" y="2630488"/>
            <a:ext cx="136525" cy="63500"/>
          </a:xfrm>
          <a:custGeom>
            <a:avLst/>
            <a:gdLst>
              <a:gd name="T0" fmla="*/ 136 w 139"/>
              <a:gd name="T1" fmla="*/ 0 h 64"/>
              <a:gd name="T2" fmla="*/ 69 w 139"/>
              <a:gd name="T3" fmla="*/ 20 h 64"/>
              <a:gd name="T4" fmla="*/ 3 w 139"/>
              <a:gd name="T5" fmla="*/ 0 h 64"/>
              <a:gd name="T6" fmla="*/ 1 w 139"/>
              <a:gd name="T7" fmla="*/ 1 h 64"/>
              <a:gd name="T8" fmla="*/ 0 w 139"/>
              <a:gd name="T9" fmla="*/ 4 h 64"/>
              <a:gd name="T10" fmla="*/ 8 w 139"/>
              <a:gd name="T11" fmla="*/ 42 h 64"/>
              <a:gd name="T12" fmla="*/ 14 w 139"/>
              <a:gd name="T13" fmla="*/ 50 h 64"/>
              <a:gd name="T14" fmla="*/ 24 w 139"/>
              <a:gd name="T15" fmla="*/ 55 h 64"/>
              <a:gd name="T16" fmla="*/ 34 w 139"/>
              <a:gd name="T17" fmla="*/ 59 h 64"/>
              <a:gd name="T18" fmla="*/ 45 w 139"/>
              <a:gd name="T19" fmla="*/ 61 h 64"/>
              <a:gd name="T20" fmla="*/ 71 w 139"/>
              <a:gd name="T21" fmla="*/ 64 h 64"/>
              <a:gd name="T22" fmla="*/ 97 w 139"/>
              <a:gd name="T23" fmla="*/ 61 h 64"/>
              <a:gd name="T24" fmla="*/ 122 w 139"/>
              <a:gd name="T25" fmla="*/ 52 h 64"/>
              <a:gd name="T26" fmla="*/ 130 w 139"/>
              <a:gd name="T27" fmla="*/ 44 h 64"/>
              <a:gd name="T28" fmla="*/ 133 w 139"/>
              <a:gd name="T29" fmla="*/ 35 h 64"/>
              <a:gd name="T30" fmla="*/ 135 w 139"/>
              <a:gd name="T31" fmla="*/ 24 h 64"/>
              <a:gd name="T32" fmla="*/ 137 w 139"/>
              <a:gd name="T33" fmla="*/ 14 h 64"/>
              <a:gd name="T34" fmla="*/ 138 w 139"/>
              <a:gd name="T35" fmla="*/ 9 h 64"/>
              <a:gd name="T36" fmla="*/ 139 w 139"/>
              <a:gd name="T37" fmla="*/ 3 h 64"/>
              <a:gd name="T38" fmla="*/ 136 w 139"/>
              <a:gd name="T39" fmla="*/ 0 h 64"/>
              <a:gd name="T40" fmla="*/ 136 w 139"/>
              <a:gd name="T41" fmla="*/ 0 h 64"/>
              <a:gd name="T42" fmla="*/ 136 w 139"/>
              <a:gd name="T4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64">
                <a:moveTo>
                  <a:pt x="136" y="0"/>
                </a:moveTo>
                <a:cubicBezTo>
                  <a:pt x="116" y="13"/>
                  <a:pt x="94" y="20"/>
                  <a:pt x="69" y="20"/>
                </a:cubicBezTo>
                <a:cubicBezTo>
                  <a:pt x="45" y="20"/>
                  <a:pt x="23" y="13"/>
                  <a:pt x="3" y="0"/>
                </a:cubicBezTo>
                <a:cubicBezTo>
                  <a:pt x="1" y="1"/>
                  <a:pt x="1" y="1"/>
                  <a:pt x="1" y="1"/>
                </a:cubicBezTo>
                <a:cubicBezTo>
                  <a:pt x="0" y="4"/>
                  <a:pt x="0" y="4"/>
                  <a:pt x="0" y="4"/>
                </a:cubicBezTo>
                <a:cubicBezTo>
                  <a:pt x="3" y="21"/>
                  <a:pt x="5" y="33"/>
                  <a:pt x="8" y="42"/>
                </a:cubicBezTo>
                <a:cubicBezTo>
                  <a:pt x="9" y="45"/>
                  <a:pt x="12" y="47"/>
                  <a:pt x="14" y="50"/>
                </a:cubicBezTo>
                <a:cubicBezTo>
                  <a:pt x="17" y="52"/>
                  <a:pt x="20" y="54"/>
                  <a:pt x="24" y="55"/>
                </a:cubicBezTo>
                <a:cubicBezTo>
                  <a:pt x="27" y="57"/>
                  <a:pt x="31" y="58"/>
                  <a:pt x="34" y="59"/>
                </a:cubicBezTo>
                <a:cubicBezTo>
                  <a:pt x="37" y="60"/>
                  <a:pt x="41" y="61"/>
                  <a:pt x="45" y="61"/>
                </a:cubicBezTo>
                <a:cubicBezTo>
                  <a:pt x="54" y="63"/>
                  <a:pt x="62" y="64"/>
                  <a:pt x="71" y="64"/>
                </a:cubicBezTo>
                <a:cubicBezTo>
                  <a:pt x="80" y="64"/>
                  <a:pt x="88" y="63"/>
                  <a:pt x="97" y="61"/>
                </a:cubicBezTo>
                <a:cubicBezTo>
                  <a:pt x="106" y="59"/>
                  <a:pt x="115" y="56"/>
                  <a:pt x="122" y="52"/>
                </a:cubicBezTo>
                <a:cubicBezTo>
                  <a:pt x="125" y="50"/>
                  <a:pt x="128" y="47"/>
                  <a:pt x="130" y="44"/>
                </a:cubicBezTo>
                <a:cubicBezTo>
                  <a:pt x="132" y="41"/>
                  <a:pt x="133" y="38"/>
                  <a:pt x="133" y="35"/>
                </a:cubicBezTo>
                <a:cubicBezTo>
                  <a:pt x="134" y="32"/>
                  <a:pt x="135" y="28"/>
                  <a:pt x="135" y="24"/>
                </a:cubicBezTo>
                <a:cubicBezTo>
                  <a:pt x="136" y="20"/>
                  <a:pt x="137" y="16"/>
                  <a:pt x="137" y="14"/>
                </a:cubicBezTo>
                <a:cubicBezTo>
                  <a:pt x="137" y="13"/>
                  <a:pt x="138" y="12"/>
                  <a:pt x="138" y="9"/>
                </a:cubicBezTo>
                <a:cubicBezTo>
                  <a:pt x="139" y="7"/>
                  <a:pt x="139" y="5"/>
                  <a:pt x="139" y="3"/>
                </a:cubicBezTo>
                <a:cubicBezTo>
                  <a:pt x="139" y="2"/>
                  <a:pt x="138" y="1"/>
                  <a:pt x="136" y="0"/>
                </a:cubicBezTo>
                <a:close/>
                <a:moveTo>
                  <a:pt x="136" y="0"/>
                </a:moveTo>
                <a:cubicBezTo>
                  <a:pt x="136" y="0"/>
                  <a:pt x="136" y="0"/>
                  <a:pt x="136"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33" name="Freeform 476"/>
          <p:cNvSpPr>
            <a:spLocks noEditPoints="1"/>
          </p:cNvSpPr>
          <p:nvPr/>
        </p:nvSpPr>
        <p:spPr bwMode="auto">
          <a:xfrm>
            <a:off x="1271589" y="2481264"/>
            <a:ext cx="182563" cy="153988"/>
          </a:xfrm>
          <a:custGeom>
            <a:avLst/>
            <a:gdLst>
              <a:gd name="T0" fmla="*/ 183 w 185"/>
              <a:gd name="T1" fmla="*/ 25 h 156"/>
              <a:gd name="T2" fmla="*/ 154 w 185"/>
              <a:gd name="T3" fmla="*/ 9 h 156"/>
              <a:gd name="T4" fmla="*/ 66 w 185"/>
              <a:gd name="T5" fmla="*/ 3 h 156"/>
              <a:gd name="T6" fmla="*/ 25 w 185"/>
              <a:gd name="T7" fmla="*/ 11 h 156"/>
              <a:gd name="T8" fmla="*/ 19 w 185"/>
              <a:gd name="T9" fmla="*/ 14 h 156"/>
              <a:gd name="T10" fmla="*/ 13 w 185"/>
              <a:gd name="T11" fmla="*/ 17 h 156"/>
              <a:gd name="T12" fmla="*/ 7 w 185"/>
              <a:gd name="T13" fmla="*/ 21 h 156"/>
              <a:gd name="T14" fmla="*/ 3 w 185"/>
              <a:gd name="T15" fmla="*/ 26 h 156"/>
              <a:gd name="T16" fmla="*/ 0 w 185"/>
              <a:gd name="T17" fmla="*/ 32 h 156"/>
              <a:gd name="T18" fmla="*/ 3 w 185"/>
              <a:gd name="T19" fmla="*/ 53 h 156"/>
              <a:gd name="T20" fmla="*/ 6 w 185"/>
              <a:gd name="T21" fmla="*/ 72 h 156"/>
              <a:gd name="T22" fmla="*/ 10 w 185"/>
              <a:gd name="T23" fmla="*/ 93 h 156"/>
              <a:gd name="T24" fmla="*/ 13 w 185"/>
              <a:gd name="T25" fmla="*/ 113 h 156"/>
              <a:gd name="T26" fmla="*/ 14 w 185"/>
              <a:gd name="T27" fmla="*/ 117 h 156"/>
              <a:gd name="T28" fmla="*/ 15 w 185"/>
              <a:gd name="T29" fmla="*/ 122 h 156"/>
              <a:gd name="T30" fmla="*/ 16 w 185"/>
              <a:gd name="T31" fmla="*/ 127 h 156"/>
              <a:gd name="T32" fmla="*/ 18 w 185"/>
              <a:gd name="T33" fmla="*/ 131 h 156"/>
              <a:gd name="T34" fmla="*/ 22 w 185"/>
              <a:gd name="T35" fmla="*/ 135 h 156"/>
              <a:gd name="T36" fmla="*/ 73 w 185"/>
              <a:gd name="T37" fmla="*/ 153 h 156"/>
              <a:gd name="T38" fmla="*/ 153 w 185"/>
              <a:gd name="T39" fmla="*/ 142 h 156"/>
              <a:gd name="T40" fmla="*/ 160 w 185"/>
              <a:gd name="T41" fmla="*/ 138 h 156"/>
              <a:gd name="T42" fmla="*/ 166 w 185"/>
              <a:gd name="T43" fmla="*/ 132 h 156"/>
              <a:gd name="T44" fmla="*/ 170 w 185"/>
              <a:gd name="T45" fmla="*/ 125 h 156"/>
              <a:gd name="T46" fmla="*/ 184 w 185"/>
              <a:gd name="T47" fmla="*/ 39 h 156"/>
              <a:gd name="T48" fmla="*/ 185 w 185"/>
              <a:gd name="T49" fmla="*/ 32 h 156"/>
              <a:gd name="T50" fmla="*/ 183 w 185"/>
              <a:gd name="T51" fmla="*/ 25 h 156"/>
              <a:gd name="T52" fmla="*/ 115 w 185"/>
              <a:gd name="T53" fmla="*/ 122 h 156"/>
              <a:gd name="T54" fmla="*/ 95 w 185"/>
              <a:gd name="T55" fmla="*/ 133 h 156"/>
              <a:gd name="T56" fmla="*/ 73 w 185"/>
              <a:gd name="T57" fmla="*/ 126 h 156"/>
              <a:gd name="T58" fmla="*/ 63 w 185"/>
              <a:gd name="T59" fmla="*/ 106 h 156"/>
              <a:gd name="T60" fmla="*/ 68 w 185"/>
              <a:gd name="T61" fmla="*/ 89 h 156"/>
              <a:gd name="T62" fmla="*/ 81 w 185"/>
              <a:gd name="T63" fmla="*/ 77 h 156"/>
              <a:gd name="T64" fmla="*/ 107 w 185"/>
              <a:gd name="T65" fmla="*/ 79 h 156"/>
              <a:gd name="T66" fmla="*/ 122 w 185"/>
              <a:gd name="T67" fmla="*/ 100 h 156"/>
              <a:gd name="T68" fmla="*/ 115 w 185"/>
              <a:gd name="T69" fmla="*/ 122 h 156"/>
              <a:gd name="T70" fmla="*/ 143 w 185"/>
              <a:gd name="T71" fmla="*/ 36 h 156"/>
              <a:gd name="T72" fmla="*/ 134 w 185"/>
              <a:gd name="T73" fmla="*/ 38 h 156"/>
              <a:gd name="T74" fmla="*/ 122 w 185"/>
              <a:gd name="T75" fmla="*/ 40 h 156"/>
              <a:gd name="T76" fmla="*/ 63 w 185"/>
              <a:gd name="T77" fmla="*/ 40 h 156"/>
              <a:gd name="T78" fmla="*/ 52 w 185"/>
              <a:gd name="T79" fmla="*/ 38 h 156"/>
              <a:gd name="T80" fmla="*/ 42 w 185"/>
              <a:gd name="T81" fmla="*/ 35 h 156"/>
              <a:gd name="T82" fmla="*/ 32 w 185"/>
              <a:gd name="T83" fmla="*/ 29 h 156"/>
              <a:gd name="T84" fmla="*/ 39 w 185"/>
              <a:gd name="T85" fmla="*/ 24 h 156"/>
              <a:gd name="T86" fmla="*/ 46 w 185"/>
              <a:gd name="T87" fmla="*/ 21 h 156"/>
              <a:gd name="T88" fmla="*/ 55 w 185"/>
              <a:gd name="T89" fmla="*/ 19 h 156"/>
              <a:gd name="T90" fmla="*/ 129 w 185"/>
              <a:gd name="T91" fmla="*/ 19 h 156"/>
              <a:gd name="T92" fmla="*/ 138 w 185"/>
              <a:gd name="T93" fmla="*/ 21 h 156"/>
              <a:gd name="T94" fmla="*/ 146 w 185"/>
              <a:gd name="T95" fmla="*/ 24 h 156"/>
              <a:gd name="T96" fmla="*/ 153 w 185"/>
              <a:gd name="T97" fmla="*/ 29 h 156"/>
              <a:gd name="T98" fmla="*/ 143 w 185"/>
              <a:gd name="T99" fmla="*/ 36 h 156"/>
              <a:gd name="T100" fmla="*/ 143 w 185"/>
              <a:gd name="T101" fmla="*/ 36 h 156"/>
              <a:gd name="T102" fmla="*/ 143 w 185"/>
              <a:gd name="T103" fmla="*/ 3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 h="156">
                <a:moveTo>
                  <a:pt x="183" y="25"/>
                </a:moveTo>
                <a:cubicBezTo>
                  <a:pt x="177" y="19"/>
                  <a:pt x="168" y="13"/>
                  <a:pt x="154" y="9"/>
                </a:cubicBezTo>
                <a:cubicBezTo>
                  <a:pt x="129" y="2"/>
                  <a:pt x="99" y="0"/>
                  <a:pt x="66" y="3"/>
                </a:cubicBezTo>
                <a:cubicBezTo>
                  <a:pt x="50" y="4"/>
                  <a:pt x="36" y="7"/>
                  <a:pt x="25" y="11"/>
                </a:cubicBezTo>
                <a:cubicBezTo>
                  <a:pt x="22" y="12"/>
                  <a:pt x="20" y="13"/>
                  <a:pt x="19" y="14"/>
                </a:cubicBezTo>
                <a:cubicBezTo>
                  <a:pt x="17" y="14"/>
                  <a:pt x="15" y="15"/>
                  <a:pt x="13" y="17"/>
                </a:cubicBezTo>
                <a:cubicBezTo>
                  <a:pt x="10" y="18"/>
                  <a:pt x="8" y="19"/>
                  <a:pt x="7" y="21"/>
                </a:cubicBezTo>
                <a:cubicBezTo>
                  <a:pt x="5" y="22"/>
                  <a:pt x="4" y="24"/>
                  <a:pt x="3" y="26"/>
                </a:cubicBezTo>
                <a:cubicBezTo>
                  <a:pt x="1" y="27"/>
                  <a:pt x="1" y="30"/>
                  <a:pt x="0" y="32"/>
                </a:cubicBezTo>
                <a:cubicBezTo>
                  <a:pt x="1" y="38"/>
                  <a:pt x="2" y="45"/>
                  <a:pt x="3" y="53"/>
                </a:cubicBezTo>
                <a:cubicBezTo>
                  <a:pt x="4" y="60"/>
                  <a:pt x="5" y="66"/>
                  <a:pt x="6" y="72"/>
                </a:cubicBezTo>
                <a:cubicBezTo>
                  <a:pt x="7" y="77"/>
                  <a:pt x="8" y="84"/>
                  <a:pt x="10" y="93"/>
                </a:cubicBezTo>
                <a:cubicBezTo>
                  <a:pt x="12" y="102"/>
                  <a:pt x="13" y="108"/>
                  <a:pt x="13" y="113"/>
                </a:cubicBezTo>
                <a:cubicBezTo>
                  <a:pt x="14" y="113"/>
                  <a:pt x="14" y="115"/>
                  <a:pt x="14" y="117"/>
                </a:cubicBezTo>
                <a:cubicBezTo>
                  <a:pt x="15" y="119"/>
                  <a:pt x="15" y="121"/>
                  <a:pt x="15" y="122"/>
                </a:cubicBezTo>
                <a:cubicBezTo>
                  <a:pt x="15" y="124"/>
                  <a:pt x="16" y="125"/>
                  <a:pt x="16" y="127"/>
                </a:cubicBezTo>
                <a:cubicBezTo>
                  <a:pt x="17" y="129"/>
                  <a:pt x="17" y="130"/>
                  <a:pt x="18" y="131"/>
                </a:cubicBezTo>
                <a:cubicBezTo>
                  <a:pt x="19" y="133"/>
                  <a:pt x="20" y="134"/>
                  <a:pt x="22" y="135"/>
                </a:cubicBezTo>
                <a:cubicBezTo>
                  <a:pt x="34" y="145"/>
                  <a:pt x="52" y="151"/>
                  <a:pt x="73" y="153"/>
                </a:cubicBezTo>
                <a:cubicBezTo>
                  <a:pt x="105" y="156"/>
                  <a:pt x="131" y="153"/>
                  <a:pt x="153" y="142"/>
                </a:cubicBezTo>
                <a:cubicBezTo>
                  <a:pt x="156" y="140"/>
                  <a:pt x="158" y="139"/>
                  <a:pt x="160" y="138"/>
                </a:cubicBezTo>
                <a:cubicBezTo>
                  <a:pt x="162" y="136"/>
                  <a:pt x="164" y="135"/>
                  <a:pt x="166" y="132"/>
                </a:cubicBezTo>
                <a:cubicBezTo>
                  <a:pt x="168" y="130"/>
                  <a:pt x="169" y="128"/>
                  <a:pt x="170" y="125"/>
                </a:cubicBezTo>
                <a:cubicBezTo>
                  <a:pt x="177" y="82"/>
                  <a:pt x="182" y="54"/>
                  <a:pt x="184" y="39"/>
                </a:cubicBezTo>
                <a:cubicBezTo>
                  <a:pt x="185" y="37"/>
                  <a:pt x="185" y="35"/>
                  <a:pt x="185" y="32"/>
                </a:cubicBezTo>
                <a:cubicBezTo>
                  <a:pt x="185" y="29"/>
                  <a:pt x="184" y="27"/>
                  <a:pt x="183" y="25"/>
                </a:cubicBezTo>
                <a:close/>
                <a:moveTo>
                  <a:pt x="115" y="122"/>
                </a:moveTo>
                <a:cubicBezTo>
                  <a:pt x="110" y="129"/>
                  <a:pt x="103" y="133"/>
                  <a:pt x="95" y="133"/>
                </a:cubicBezTo>
                <a:cubicBezTo>
                  <a:pt x="87" y="134"/>
                  <a:pt x="80" y="132"/>
                  <a:pt x="73" y="126"/>
                </a:cubicBezTo>
                <a:cubicBezTo>
                  <a:pt x="67" y="121"/>
                  <a:pt x="64" y="114"/>
                  <a:pt x="63" y="106"/>
                </a:cubicBezTo>
                <a:cubicBezTo>
                  <a:pt x="63" y="100"/>
                  <a:pt x="65" y="94"/>
                  <a:pt x="68" y="89"/>
                </a:cubicBezTo>
                <a:cubicBezTo>
                  <a:pt x="71" y="84"/>
                  <a:pt x="76" y="80"/>
                  <a:pt x="81" y="77"/>
                </a:cubicBezTo>
                <a:cubicBezTo>
                  <a:pt x="90" y="73"/>
                  <a:pt x="98" y="74"/>
                  <a:pt x="107" y="79"/>
                </a:cubicBezTo>
                <a:cubicBezTo>
                  <a:pt x="115" y="84"/>
                  <a:pt x="120" y="91"/>
                  <a:pt x="122" y="100"/>
                </a:cubicBezTo>
                <a:cubicBezTo>
                  <a:pt x="123" y="108"/>
                  <a:pt x="120" y="116"/>
                  <a:pt x="115" y="122"/>
                </a:cubicBezTo>
                <a:close/>
                <a:moveTo>
                  <a:pt x="143" y="36"/>
                </a:moveTo>
                <a:cubicBezTo>
                  <a:pt x="139" y="37"/>
                  <a:pt x="136" y="38"/>
                  <a:pt x="134" y="38"/>
                </a:cubicBezTo>
                <a:cubicBezTo>
                  <a:pt x="131" y="39"/>
                  <a:pt x="127" y="39"/>
                  <a:pt x="122" y="40"/>
                </a:cubicBezTo>
                <a:cubicBezTo>
                  <a:pt x="103" y="42"/>
                  <a:pt x="83" y="42"/>
                  <a:pt x="63" y="40"/>
                </a:cubicBezTo>
                <a:cubicBezTo>
                  <a:pt x="58" y="39"/>
                  <a:pt x="54" y="39"/>
                  <a:pt x="52" y="38"/>
                </a:cubicBezTo>
                <a:cubicBezTo>
                  <a:pt x="49" y="38"/>
                  <a:pt x="46" y="37"/>
                  <a:pt x="42" y="35"/>
                </a:cubicBezTo>
                <a:cubicBezTo>
                  <a:pt x="38" y="34"/>
                  <a:pt x="35" y="32"/>
                  <a:pt x="32" y="29"/>
                </a:cubicBezTo>
                <a:cubicBezTo>
                  <a:pt x="34" y="27"/>
                  <a:pt x="36" y="25"/>
                  <a:pt x="39" y="24"/>
                </a:cubicBezTo>
                <a:cubicBezTo>
                  <a:pt x="42" y="22"/>
                  <a:pt x="44" y="21"/>
                  <a:pt x="46" y="21"/>
                </a:cubicBezTo>
                <a:cubicBezTo>
                  <a:pt x="48" y="21"/>
                  <a:pt x="51" y="20"/>
                  <a:pt x="55" y="19"/>
                </a:cubicBezTo>
                <a:cubicBezTo>
                  <a:pt x="79" y="15"/>
                  <a:pt x="103" y="15"/>
                  <a:pt x="129" y="19"/>
                </a:cubicBezTo>
                <a:cubicBezTo>
                  <a:pt x="133" y="20"/>
                  <a:pt x="136" y="20"/>
                  <a:pt x="138" y="21"/>
                </a:cubicBezTo>
                <a:cubicBezTo>
                  <a:pt x="140" y="21"/>
                  <a:pt x="142" y="22"/>
                  <a:pt x="146" y="24"/>
                </a:cubicBezTo>
                <a:cubicBezTo>
                  <a:pt x="149" y="25"/>
                  <a:pt x="151" y="27"/>
                  <a:pt x="153" y="29"/>
                </a:cubicBezTo>
                <a:cubicBezTo>
                  <a:pt x="150" y="32"/>
                  <a:pt x="147" y="34"/>
                  <a:pt x="143" y="36"/>
                </a:cubicBezTo>
                <a:close/>
                <a:moveTo>
                  <a:pt x="143" y="36"/>
                </a:moveTo>
                <a:cubicBezTo>
                  <a:pt x="143" y="36"/>
                  <a:pt x="143" y="36"/>
                  <a:pt x="143" y="3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34" name="Freeform 477"/>
          <p:cNvSpPr>
            <a:spLocks noEditPoints="1"/>
          </p:cNvSpPr>
          <p:nvPr/>
        </p:nvSpPr>
        <p:spPr bwMode="auto">
          <a:xfrm>
            <a:off x="1347789" y="2570164"/>
            <a:ext cx="30163" cy="30163"/>
          </a:xfrm>
          <a:custGeom>
            <a:avLst/>
            <a:gdLst>
              <a:gd name="T0" fmla="*/ 25 w 30"/>
              <a:gd name="T1" fmla="*/ 5 h 31"/>
              <a:gd name="T2" fmla="*/ 17 w 30"/>
              <a:gd name="T3" fmla="*/ 1 h 31"/>
              <a:gd name="T4" fmla="*/ 8 w 30"/>
              <a:gd name="T5" fmla="*/ 2 h 31"/>
              <a:gd name="T6" fmla="*/ 1 w 30"/>
              <a:gd name="T7" fmla="*/ 10 h 31"/>
              <a:gd name="T8" fmla="*/ 1 w 30"/>
              <a:gd name="T9" fmla="*/ 21 h 31"/>
              <a:gd name="T10" fmla="*/ 8 w 30"/>
              <a:gd name="T11" fmla="*/ 28 h 31"/>
              <a:gd name="T12" fmla="*/ 22 w 30"/>
              <a:gd name="T13" fmla="*/ 27 h 31"/>
              <a:gd name="T14" fmla="*/ 29 w 30"/>
              <a:gd name="T15" fmla="*/ 14 h 31"/>
              <a:gd name="T16" fmla="*/ 25 w 30"/>
              <a:gd name="T17" fmla="*/ 5 h 31"/>
              <a:gd name="T18" fmla="*/ 25 w 30"/>
              <a:gd name="T19" fmla="*/ 5 h 31"/>
              <a:gd name="T20" fmla="*/ 25 w 30"/>
              <a:gd name="T21"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5" y="5"/>
                </a:moveTo>
                <a:cubicBezTo>
                  <a:pt x="23" y="3"/>
                  <a:pt x="20" y="1"/>
                  <a:pt x="17" y="1"/>
                </a:cubicBezTo>
                <a:cubicBezTo>
                  <a:pt x="14" y="0"/>
                  <a:pt x="11" y="1"/>
                  <a:pt x="8" y="2"/>
                </a:cubicBezTo>
                <a:cubicBezTo>
                  <a:pt x="4" y="4"/>
                  <a:pt x="2" y="6"/>
                  <a:pt x="1" y="10"/>
                </a:cubicBezTo>
                <a:cubicBezTo>
                  <a:pt x="0" y="13"/>
                  <a:pt x="0" y="17"/>
                  <a:pt x="1" y="21"/>
                </a:cubicBezTo>
                <a:cubicBezTo>
                  <a:pt x="2" y="24"/>
                  <a:pt x="4" y="27"/>
                  <a:pt x="8" y="28"/>
                </a:cubicBezTo>
                <a:cubicBezTo>
                  <a:pt x="12" y="31"/>
                  <a:pt x="17" y="31"/>
                  <a:pt x="22" y="27"/>
                </a:cubicBezTo>
                <a:cubicBezTo>
                  <a:pt x="28" y="24"/>
                  <a:pt x="30" y="20"/>
                  <a:pt x="29" y="14"/>
                </a:cubicBezTo>
                <a:cubicBezTo>
                  <a:pt x="29" y="11"/>
                  <a:pt x="28" y="8"/>
                  <a:pt x="25" y="5"/>
                </a:cubicBezTo>
                <a:close/>
                <a:moveTo>
                  <a:pt x="25" y="5"/>
                </a:moveTo>
                <a:cubicBezTo>
                  <a:pt x="25" y="5"/>
                  <a:pt x="25" y="5"/>
                  <a:pt x="25" y="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35" name="Freeform 478"/>
          <p:cNvSpPr>
            <a:spLocks noEditPoints="1"/>
          </p:cNvSpPr>
          <p:nvPr/>
        </p:nvSpPr>
        <p:spPr bwMode="auto">
          <a:xfrm>
            <a:off x="1508125" y="2497138"/>
            <a:ext cx="196850" cy="196850"/>
          </a:xfrm>
          <a:custGeom>
            <a:avLst/>
            <a:gdLst>
              <a:gd name="T0" fmla="*/ 190 w 201"/>
              <a:gd name="T1" fmla="*/ 11 h 201"/>
              <a:gd name="T2" fmla="*/ 163 w 201"/>
              <a:gd name="T3" fmla="*/ 0 h 201"/>
              <a:gd name="T4" fmla="*/ 38 w 201"/>
              <a:gd name="T5" fmla="*/ 0 h 201"/>
              <a:gd name="T6" fmla="*/ 11 w 201"/>
              <a:gd name="T7" fmla="*/ 11 h 201"/>
              <a:gd name="T8" fmla="*/ 0 w 201"/>
              <a:gd name="T9" fmla="*/ 38 h 201"/>
              <a:gd name="T10" fmla="*/ 0 w 201"/>
              <a:gd name="T11" fmla="*/ 164 h 201"/>
              <a:gd name="T12" fmla="*/ 11 w 201"/>
              <a:gd name="T13" fmla="*/ 190 h 201"/>
              <a:gd name="T14" fmla="*/ 38 w 201"/>
              <a:gd name="T15" fmla="*/ 201 h 201"/>
              <a:gd name="T16" fmla="*/ 163 w 201"/>
              <a:gd name="T17" fmla="*/ 201 h 201"/>
              <a:gd name="T18" fmla="*/ 190 w 201"/>
              <a:gd name="T19" fmla="*/ 190 h 201"/>
              <a:gd name="T20" fmla="*/ 201 w 201"/>
              <a:gd name="T21" fmla="*/ 164 h 201"/>
              <a:gd name="T22" fmla="*/ 201 w 201"/>
              <a:gd name="T23" fmla="*/ 38 h 201"/>
              <a:gd name="T24" fmla="*/ 190 w 201"/>
              <a:gd name="T25" fmla="*/ 11 h 201"/>
              <a:gd name="T26" fmla="*/ 150 w 201"/>
              <a:gd name="T27" fmla="*/ 138 h 201"/>
              <a:gd name="T28" fmla="*/ 149 w 201"/>
              <a:gd name="T29" fmla="*/ 142 h 201"/>
              <a:gd name="T30" fmla="*/ 148 w 201"/>
              <a:gd name="T31" fmla="*/ 151 h 201"/>
              <a:gd name="T32" fmla="*/ 145 w 201"/>
              <a:gd name="T33" fmla="*/ 162 h 201"/>
              <a:gd name="T34" fmla="*/ 138 w 201"/>
              <a:gd name="T35" fmla="*/ 169 h 201"/>
              <a:gd name="T36" fmla="*/ 82 w 201"/>
              <a:gd name="T37" fmla="*/ 176 h 201"/>
              <a:gd name="T38" fmla="*/ 56 w 201"/>
              <a:gd name="T39" fmla="*/ 162 h 201"/>
              <a:gd name="T40" fmla="*/ 50 w 201"/>
              <a:gd name="T41" fmla="*/ 134 h 201"/>
              <a:gd name="T42" fmla="*/ 51 w 201"/>
              <a:gd name="T43" fmla="*/ 133 h 201"/>
              <a:gd name="T44" fmla="*/ 53 w 201"/>
              <a:gd name="T45" fmla="*/ 132 h 201"/>
              <a:gd name="T46" fmla="*/ 101 w 201"/>
              <a:gd name="T47" fmla="*/ 146 h 201"/>
              <a:gd name="T48" fmla="*/ 148 w 201"/>
              <a:gd name="T49" fmla="*/ 132 h 201"/>
              <a:gd name="T50" fmla="*/ 151 w 201"/>
              <a:gd name="T51" fmla="*/ 134 h 201"/>
              <a:gd name="T52" fmla="*/ 150 w 201"/>
              <a:gd name="T53" fmla="*/ 138 h 201"/>
              <a:gd name="T54" fmla="*/ 166 w 201"/>
              <a:gd name="T55" fmla="*/ 51 h 201"/>
              <a:gd name="T56" fmla="*/ 156 w 201"/>
              <a:gd name="T57" fmla="*/ 113 h 201"/>
              <a:gd name="T58" fmla="*/ 153 w 201"/>
              <a:gd name="T59" fmla="*/ 118 h 201"/>
              <a:gd name="T60" fmla="*/ 149 w 201"/>
              <a:gd name="T61" fmla="*/ 122 h 201"/>
              <a:gd name="T62" fmla="*/ 144 w 201"/>
              <a:gd name="T63" fmla="*/ 125 h 201"/>
              <a:gd name="T64" fmla="*/ 87 w 201"/>
              <a:gd name="T65" fmla="*/ 133 h 201"/>
              <a:gd name="T66" fmla="*/ 49 w 201"/>
              <a:gd name="T67" fmla="*/ 120 h 201"/>
              <a:gd name="T68" fmla="*/ 47 w 201"/>
              <a:gd name="T69" fmla="*/ 117 h 201"/>
              <a:gd name="T70" fmla="*/ 45 w 201"/>
              <a:gd name="T71" fmla="*/ 113 h 201"/>
              <a:gd name="T72" fmla="*/ 44 w 201"/>
              <a:gd name="T73" fmla="*/ 108 h 201"/>
              <a:gd name="T74" fmla="*/ 43 w 201"/>
              <a:gd name="T75" fmla="*/ 104 h 201"/>
              <a:gd name="T76" fmla="*/ 40 w 201"/>
              <a:gd name="T77" fmla="*/ 86 h 201"/>
              <a:gd name="T78" fmla="*/ 36 w 201"/>
              <a:gd name="T79" fmla="*/ 64 h 201"/>
              <a:gd name="T80" fmla="*/ 34 w 201"/>
              <a:gd name="T81" fmla="*/ 46 h 201"/>
              <a:gd name="T82" fmla="*/ 38 w 201"/>
              <a:gd name="T83" fmla="*/ 39 h 201"/>
              <a:gd name="T84" fmla="*/ 44 w 201"/>
              <a:gd name="T85" fmla="*/ 34 h 201"/>
              <a:gd name="T86" fmla="*/ 52 w 201"/>
              <a:gd name="T87" fmla="*/ 31 h 201"/>
              <a:gd name="T88" fmla="*/ 81 w 201"/>
              <a:gd name="T89" fmla="*/ 25 h 201"/>
              <a:gd name="T90" fmla="*/ 145 w 201"/>
              <a:gd name="T91" fmla="*/ 30 h 201"/>
              <a:gd name="T92" fmla="*/ 165 w 201"/>
              <a:gd name="T93" fmla="*/ 41 h 201"/>
              <a:gd name="T94" fmla="*/ 166 w 201"/>
              <a:gd name="T95" fmla="*/ 51 h 201"/>
              <a:gd name="T96" fmla="*/ 166 w 201"/>
              <a:gd name="T97" fmla="*/ 51 h 201"/>
              <a:gd name="T98" fmla="*/ 166 w 201"/>
              <a:gd name="T99" fmla="*/ 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 h="201">
                <a:moveTo>
                  <a:pt x="190" y="11"/>
                </a:moveTo>
                <a:cubicBezTo>
                  <a:pt x="183" y="4"/>
                  <a:pt x="174" y="0"/>
                  <a:pt x="163" y="0"/>
                </a:cubicBezTo>
                <a:cubicBezTo>
                  <a:pt x="38" y="0"/>
                  <a:pt x="38" y="0"/>
                  <a:pt x="38" y="0"/>
                </a:cubicBezTo>
                <a:cubicBezTo>
                  <a:pt x="27" y="0"/>
                  <a:pt x="18" y="4"/>
                  <a:pt x="11" y="11"/>
                </a:cubicBezTo>
                <a:cubicBezTo>
                  <a:pt x="4" y="19"/>
                  <a:pt x="0" y="28"/>
                  <a:pt x="0" y="38"/>
                </a:cubicBezTo>
                <a:cubicBezTo>
                  <a:pt x="0" y="164"/>
                  <a:pt x="0" y="164"/>
                  <a:pt x="0" y="164"/>
                </a:cubicBezTo>
                <a:cubicBezTo>
                  <a:pt x="0" y="174"/>
                  <a:pt x="4" y="183"/>
                  <a:pt x="11" y="190"/>
                </a:cubicBezTo>
                <a:cubicBezTo>
                  <a:pt x="18" y="198"/>
                  <a:pt x="27" y="201"/>
                  <a:pt x="38" y="201"/>
                </a:cubicBezTo>
                <a:cubicBezTo>
                  <a:pt x="163" y="201"/>
                  <a:pt x="163" y="201"/>
                  <a:pt x="163" y="201"/>
                </a:cubicBezTo>
                <a:cubicBezTo>
                  <a:pt x="174" y="201"/>
                  <a:pt x="183" y="198"/>
                  <a:pt x="190" y="190"/>
                </a:cubicBezTo>
                <a:cubicBezTo>
                  <a:pt x="197" y="183"/>
                  <a:pt x="201" y="174"/>
                  <a:pt x="201" y="164"/>
                </a:cubicBezTo>
                <a:cubicBezTo>
                  <a:pt x="201" y="38"/>
                  <a:pt x="201" y="38"/>
                  <a:pt x="201" y="38"/>
                </a:cubicBezTo>
                <a:cubicBezTo>
                  <a:pt x="201" y="28"/>
                  <a:pt x="197" y="19"/>
                  <a:pt x="190" y="11"/>
                </a:cubicBezTo>
                <a:close/>
                <a:moveTo>
                  <a:pt x="150" y="138"/>
                </a:moveTo>
                <a:cubicBezTo>
                  <a:pt x="150" y="140"/>
                  <a:pt x="149" y="141"/>
                  <a:pt x="149" y="142"/>
                </a:cubicBezTo>
                <a:cubicBezTo>
                  <a:pt x="149" y="143"/>
                  <a:pt x="148" y="146"/>
                  <a:pt x="148" y="151"/>
                </a:cubicBezTo>
                <a:cubicBezTo>
                  <a:pt x="147" y="156"/>
                  <a:pt x="146" y="159"/>
                  <a:pt x="145" y="162"/>
                </a:cubicBezTo>
                <a:cubicBezTo>
                  <a:pt x="144" y="165"/>
                  <a:pt x="141" y="167"/>
                  <a:pt x="138" y="169"/>
                </a:cubicBezTo>
                <a:cubicBezTo>
                  <a:pt x="123" y="178"/>
                  <a:pt x="104" y="180"/>
                  <a:pt x="82" y="176"/>
                </a:cubicBezTo>
                <a:cubicBezTo>
                  <a:pt x="69" y="174"/>
                  <a:pt x="60" y="169"/>
                  <a:pt x="56" y="162"/>
                </a:cubicBezTo>
                <a:cubicBezTo>
                  <a:pt x="54" y="157"/>
                  <a:pt x="53" y="148"/>
                  <a:pt x="50" y="134"/>
                </a:cubicBezTo>
                <a:cubicBezTo>
                  <a:pt x="51" y="133"/>
                  <a:pt x="51" y="133"/>
                  <a:pt x="51" y="133"/>
                </a:cubicBezTo>
                <a:cubicBezTo>
                  <a:pt x="53" y="132"/>
                  <a:pt x="53" y="132"/>
                  <a:pt x="53" y="132"/>
                </a:cubicBezTo>
                <a:cubicBezTo>
                  <a:pt x="67" y="141"/>
                  <a:pt x="83" y="146"/>
                  <a:pt x="101" y="146"/>
                </a:cubicBezTo>
                <a:cubicBezTo>
                  <a:pt x="118" y="146"/>
                  <a:pt x="134" y="141"/>
                  <a:pt x="148" y="132"/>
                </a:cubicBezTo>
                <a:cubicBezTo>
                  <a:pt x="150" y="132"/>
                  <a:pt x="150" y="133"/>
                  <a:pt x="151" y="134"/>
                </a:cubicBezTo>
                <a:cubicBezTo>
                  <a:pt x="151" y="135"/>
                  <a:pt x="151" y="137"/>
                  <a:pt x="150" y="138"/>
                </a:cubicBezTo>
                <a:close/>
                <a:moveTo>
                  <a:pt x="166" y="51"/>
                </a:moveTo>
                <a:cubicBezTo>
                  <a:pt x="164" y="69"/>
                  <a:pt x="160" y="90"/>
                  <a:pt x="156" y="113"/>
                </a:cubicBezTo>
                <a:cubicBezTo>
                  <a:pt x="156" y="115"/>
                  <a:pt x="155" y="117"/>
                  <a:pt x="153" y="118"/>
                </a:cubicBezTo>
                <a:cubicBezTo>
                  <a:pt x="152" y="120"/>
                  <a:pt x="151" y="121"/>
                  <a:pt x="149" y="122"/>
                </a:cubicBezTo>
                <a:cubicBezTo>
                  <a:pt x="148" y="123"/>
                  <a:pt x="146" y="124"/>
                  <a:pt x="144" y="125"/>
                </a:cubicBezTo>
                <a:cubicBezTo>
                  <a:pt x="128" y="133"/>
                  <a:pt x="109" y="136"/>
                  <a:pt x="87" y="133"/>
                </a:cubicBezTo>
                <a:cubicBezTo>
                  <a:pt x="71" y="132"/>
                  <a:pt x="59" y="127"/>
                  <a:pt x="49" y="120"/>
                </a:cubicBezTo>
                <a:cubicBezTo>
                  <a:pt x="48" y="119"/>
                  <a:pt x="47" y="118"/>
                  <a:pt x="47" y="117"/>
                </a:cubicBezTo>
                <a:cubicBezTo>
                  <a:pt x="46" y="115"/>
                  <a:pt x="45" y="114"/>
                  <a:pt x="45" y="113"/>
                </a:cubicBezTo>
                <a:cubicBezTo>
                  <a:pt x="45" y="112"/>
                  <a:pt x="44" y="111"/>
                  <a:pt x="44" y="108"/>
                </a:cubicBezTo>
                <a:cubicBezTo>
                  <a:pt x="44" y="106"/>
                  <a:pt x="44" y="105"/>
                  <a:pt x="43" y="104"/>
                </a:cubicBezTo>
                <a:cubicBezTo>
                  <a:pt x="43" y="101"/>
                  <a:pt x="42" y="95"/>
                  <a:pt x="40" y="86"/>
                </a:cubicBezTo>
                <a:cubicBezTo>
                  <a:pt x="39" y="77"/>
                  <a:pt x="37" y="70"/>
                  <a:pt x="36" y="64"/>
                </a:cubicBezTo>
                <a:cubicBezTo>
                  <a:pt x="36" y="58"/>
                  <a:pt x="35" y="52"/>
                  <a:pt x="34" y="46"/>
                </a:cubicBezTo>
                <a:cubicBezTo>
                  <a:pt x="34" y="43"/>
                  <a:pt x="36" y="41"/>
                  <a:pt x="38" y="39"/>
                </a:cubicBezTo>
                <a:cubicBezTo>
                  <a:pt x="40" y="37"/>
                  <a:pt x="42" y="35"/>
                  <a:pt x="44" y="34"/>
                </a:cubicBezTo>
                <a:cubicBezTo>
                  <a:pt x="46" y="33"/>
                  <a:pt x="49" y="32"/>
                  <a:pt x="52" y="31"/>
                </a:cubicBezTo>
                <a:cubicBezTo>
                  <a:pt x="60" y="28"/>
                  <a:pt x="70" y="26"/>
                  <a:pt x="81" y="25"/>
                </a:cubicBezTo>
                <a:cubicBezTo>
                  <a:pt x="105" y="23"/>
                  <a:pt x="126" y="24"/>
                  <a:pt x="145" y="30"/>
                </a:cubicBezTo>
                <a:cubicBezTo>
                  <a:pt x="155" y="33"/>
                  <a:pt x="162" y="36"/>
                  <a:pt x="165" y="41"/>
                </a:cubicBezTo>
                <a:cubicBezTo>
                  <a:pt x="167" y="43"/>
                  <a:pt x="167" y="46"/>
                  <a:pt x="166" y="51"/>
                </a:cubicBezTo>
                <a:close/>
                <a:moveTo>
                  <a:pt x="166" y="51"/>
                </a:moveTo>
                <a:cubicBezTo>
                  <a:pt x="166" y="51"/>
                  <a:pt x="166" y="51"/>
                  <a:pt x="166" y="5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36" name="Freeform 479"/>
          <p:cNvSpPr>
            <a:spLocks noEditPoints="1"/>
          </p:cNvSpPr>
          <p:nvPr/>
        </p:nvSpPr>
        <p:spPr bwMode="auto">
          <a:xfrm>
            <a:off x="1585914" y="2571752"/>
            <a:ext cx="41275" cy="42863"/>
          </a:xfrm>
          <a:custGeom>
            <a:avLst/>
            <a:gdLst>
              <a:gd name="T0" fmla="*/ 32 w 43"/>
              <a:gd name="T1" fmla="*/ 4 h 44"/>
              <a:gd name="T2" fmla="*/ 13 w 43"/>
              <a:gd name="T3" fmla="*/ 3 h 44"/>
              <a:gd name="T4" fmla="*/ 4 w 43"/>
              <a:gd name="T5" fmla="*/ 11 h 44"/>
              <a:gd name="T6" fmla="*/ 0 w 43"/>
              <a:gd name="T7" fmla="*/ 23 h 44"/>
              <a:gd name="T8" fmla="*/ 8 w 43"/>
              <a:gd name="T9" fmla="*/ 38 h 44"/>
              <a:gd name="T10" fmla="*/ 23 w 43"/>
              <a:gd name="T11" fmla="*/ 43 h 44"/>
              <a:gd name="T12" fmla="*/ 38 w 43"/>
              <a:gd name="T13" fmla="*/ 35 h 44"/>
              <a:gd name="T14" fmla="*/ 42 w 43"/>
              <a:gd name="T15" fmla="*/ 19 h 44"/>
              <a:gd name="T16" fmla="*/ 32 w 43"/>
              <a:gd name="T17" fmla="*/ 4 h 44"/>
              <a:gd name="T18" fmla="*/ 27 w 43"/>
              <a:gd name="T19" fmla="*/ 31 h 44"/>
              <a:gd name="T20" fmla="*/ 17 w 43"/>
              <a:gd name="T21" fmla="*/ 31 h 44"/>
              <a:gd name="T22" fmla="*/ 11 w 43"/>
              <a:gd name="T23" fmla="*/ 22 h 44"/>
              <a:gd name="T24" fmla="*/ 17 w 43"/>
              <a:gd name="T25" fmla="*/ 13 h 44"/>
              <a:gd name="T26" fmla="*/ 27 w 43"/>
              <a:gd name="T27" fmla="*/ 13 h 44"/>
              <a:gd name="T28" fmla="*/ 32 w 43"/>
              <a:gd name="T29" fmla="*/ 21 h 44"/>
              <a:gd name="T30" fmla="*/ 27 w 43"/>
              <a:gd name="T31" fmla="*/ 31 h 44"/>
              <a:gd name="T32" fmla="*/ 27 w 43"/>
              <a:gd name="T33" fmla="*/ 31 h 44"/>
              <a:gd name="T34" fmla="*/ 27 w 43"/>
              <a:gd name="T35"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44">
                <a:moveTo>
                  <a:pt x="32" y="4"/>
                </a:moveTo>
                <a:cubicBezTo>
                  <a:pt x="26" y="0"/>
                  <a:pt x="19" y="0"/>
                  <a:pt x="13" y="3"/>
                </a:cubicBezTo>
                <a:cubicBezTo>
                  <a:pt x="9" y="4"/>
                  <a:pt x="6" y="7"/>
                  <a:pt x="4" y="11"/>
                </a:cubicBezTo>
                <a:cubicBezTo>
                  <a:pt x="1" y="15"/>
                  <a:pt x="0" y="19"/>
                  <a:pt x="0" y="23"/>
                </a:cubicBezTo>
                <a:cubicBezTo>
                  <a:pt x="1" y="29"/>
                  <a:pt x="3" y="34"/>
                  <a:pt x="8" y="38"/>
                </a:cubicBezTo>
                <a:cubicBezTo>
                  <a:pt x="12" y="42"/>
                  <a:pt x="18" y="44"/>
                  <a:pt x="23" y="43"/>
                </a:cubicBezTo>
                <a:cubicBezTo>
                  <a:pt x="29" y="43"/>
                  <a:pt x="34" y="40"/>
                  <a:pt x="38" y="35"/>
                </a:cubicBezTo>
                <a:cubicBezTo>
                  <a:pt x="42" y="30"/>
                  <a:pt x="43" y="25"/>
                  <a:pt x="42" y="19"/>
                </a:cubicBezTo>
                <a:cubicBezTo>
                  <a:pt x="42" y="13"/>
                  <a:pt x="38" y="7"/>
                  <a:pt x="32" y="4"/>
                </a:cubicBezTo>
                <a:close/>
                <a:moveTo>
                  <a:pt x="27" y="31"/>
                </a:moveTo>
                <a:cubicBezTo>
                  <a:pt x="24" y="33"/>
                  <a:pt x="20" y="33"/>
                  <a:pt x="17" y="31"/>
                </a:cubicBezTo>
                <a:cubicBezTo>
                  <a:pt x="13" y="30"/>
                  <a:pt x="11" y="27"/>
                  <a:pt x="11" y="22"/>
                </a:cubicBezTo>
                <a:cubicBezTo>
                  <a:pt x="11" y="18"/>
                  <a:pt x="13" y="14"/>
                  <a:pt x="17" y="13"/>
                </a:cubicBezTo>
                <a:cubicBezTo>
                  <a:pt x="20" y="11"/>
                  <a:pt x="23" y="11"/>
                  <a:pt x="27" y="13"/>
                </a:cubicBezTo>
                <a:cubicBezTo>
                  <a:pt x="30" y="15"/>
                  <a:pt x="32" y="18"/>
                  <a:pt x="32" y="21"/>
                </a:cubicBezTo>
                <a:cubicBezTo>
                  <a:pt x="33" y="25"/>
                  <a:pt x="31" y="29"/>
                  <a:pt x="27" y="31"/>
                </a:cubicBezTo>
                <a:close/>
                <a:moveTo>
                  <a:pt x="27" y="31"/>
                </a:moveTo>
                <a:cubicBezTo>
                  <a:pt x="27" y="31"/>
                  <a:pt x="27" y="31"/>
                  <a:pt x="27" y="3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37" name="Freeform 480"/>
          <p:cNvSpPr>
            <a:spLocks noEditPoints="1"/>
          </p:cNvSpPr>
          <p:nvPr/>
        </p:nvSpPr>
        <p:spPr bwMode="auto">
          <a:xfrm>
            <a:off x="1563689" y="2530476"/>
            <a:ext cx="85725" cy="19050"/>
          </a:xfrm>
          <a:custGeom>
            <a:avLst/>
            <a:gdLst>
              <a:gd name="T0" fmla="*/ 82 w 87"/>
              <a:gd name="T1" fmla="*/ 6 h 19"/>
              <a:gd name="T2" fmla="*/ 76 w 87"/>
              <a:gd name="T3" fmla="*/ 4 h 19"/>
              <a:gd name="T4" fmla="*/ 70 w 87"/>
              <a:gd name="T5" fmla="*/ 3 h 19"/>
              <a:gd name="T6" fmla="*/ 16 w 87"/>
              <a:gd name="T7" fmla="*/ 3 h 19"/>
              <a:gd name="T8" fmla="*/ 10 w 87"/>
              <a:gd name="T9" fmla="*/ 4 h 19"/>
              <a:gd name="T10" fmla="*/ 5 w 87"/>
              <a:gd name="T11" fmla="*/ 6 h 19"/>
              <a:gd name="T12" fmla="*/ 0 w 87"/>
              <a:gd name="T13" fmla="*/ 10 h 19"/>
              <a:gd name="T14" fmla="*/ 7 w 87"/>
              <a:gd name="T15" fmla="*/ 14 h 19"/>
              <a:gd name="T16" fmla="*/ 14 w 87"/>
              <a:gd name="T17" fmla="*/ 17 h 19"/>
              <a:gd name="T18" fmla="*/ 22 w 87"/>
              <a:gd name="T19" fmla="*/ 18 h 19"/>
              <a:gd name="T20" fmla="*/ 65 w 87"/>
              <a:gd name="T21" fmla="*/ 18 h 19"/>
              <a:gd name="T22" fmla="*/ 73 w 87"/>
              <a:gd name="T23" fmla="*/ 17 h 19"/>
              <a:gd name="T24" fmla="*/ 80 w 87"/>
              <a:gd name="T25" fmla="*/ 15 h 19"/>
              <a:gd name="T26" fmla="*/ 87 w 87"/>
              <a:gd name="T27" fmla="*/ 10 h 19"/>
              <a:gd name="T28" fmla="*/ 82 w 87"/>
              <a:gd name="T29" fmla="*/ 6 h 19"/>
              <a:gd name="T30" fmla="*/ 82 w 87"/>
              <a:gd name="T31" fmla="*/ 6 h 19"/>
              <a:gd name="T32" fmla="*/ 82 w 87"/>
              <a:gd name="T3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9">
                <a:moveTo>
                  <a:pt x="82" y="6"/>
                </a:moveTo>
                <a:cubicBezTo>
                  <a:pt x="80" y="5"/>
                  <a:pt x="78" y="4"/>
                  <a:pt x="76" y="4"/>
                </a:cubicBezTo>
                <a:cubicBezTo>
                  <a:pt x="75" y="4"/>
                  <a:pt x="72" y="3"/>
                  <a:pt x="70" y="3"/>
                </a:cubicBezTo>
                <a:cubicBezTo>
                  <a:pt x="51" y="0"/>
                  <a:pt x="33" y="0"/>
                  <a:pt x="16" y="3"/>
                </a:cubicBezTo>
                <a:cubicBezTo>
                  <a:pt x="14" y="3"/>
                  <a:pt x="11" y="4"/>
                  <a:pt x="10" y="4"/>
                </a:cubicBezTo>
                <a:cubicBezTo>
                  <a:pt x="9" y="4"/>
                  <a:pt x="7" y="5"/>
                  <a:pt x="5" y="6"/>
                </a:cubicBezTo>
                <a:cubicBezTo>
                  <a:pt x="3" y="7"/>
                  <a:pt x="1" y="9"/>
                  <a:pt x="0" y="10"/>
                </a:cubicBezTo>
                <a:cubicBezTo>
                  <a:pt x="2" y="12"/>
                  <a:pt x="4" y="13"/>
                  <a:pt x="7" y="14"/>
                </a:cubicBezTo>
                <a:cubicBezTo>
                  <a:pt x="10" y="16"/>
                  <a:pt x="12" y="16"/>
                  <a:pt x="14" y="17"/>
                </a:cubicBezTo>
                <a:cubicBezTo>
                  <a:pt x="16" y="17"/>
                  <a:pt x="18" y="17"/>
                  <a:pt x="22" y="18"/>
                </a:cubicBezTo>
                <a:cubicBezTo>
                  <a:pt x="37" y="19"/>
                  <a:pt x="51" y="19"/>
                  <a:pt x="65" y="18"/>
                </a:cubicBezTo>
                <a:cubicBezTo>
                  <a:pt x="69" y="17"/>
                  <a:pt x="71" y="17"/>
                  <a:pt x="73" y="17"/>
                </a:cubicBezTo>
                <a:cubicBezTo>
                  <a:pt x="75" y="16"/>
                  <a:pt x="77" y="16"/>
                  <a:pt x="80" y="15"/>
                </a:cubicBezTo>
                <a:cubicBezTo>
                  <a:pt x="83" y="13"/>
                  <a:pt x="85" y="12"/>
                  <a:pt x="87" y="10"/>
                </a:cubicBezTo>
                <a:cubicBezTo>
                  <a:pt x="86" y="8"/>
                  <a:pt x="84" y="7"/>
                  <a:pt x="82" y="6"/>
                </a:cubicBezTo>
                <a:close/>
                <a:moveTo>
                  <a:pt x="82" y="6"/>
                </a:moveTo>
                <a:cubicBezTo>
                  <a:pt x="82" y="6"/>
                  <a:pt x="82" y="6"/>
                  <a:pt x="82" y="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38" name="Freeform 481"/>
          <p:cNvSpPr>
            <a:spLocks noEditPoints="1"/>
          </p:cNvSpPr>
          <p:nvPr/>
        </p:nvSpPr>
        <p:spPr bwMode="auto">
          <a:xfrm>
            <a:off x="1811339" y="2481264"/>
            <a:ext cx="155575" cy="212725"/>
          </a:xfrm>
          <a:custGeom>
            <a:avLst/>
            <a:gdLst>
              <a:gd name="T0" fmla="*/ 129 w 158"/>
              <a:gd name="T1" fmla="*/ 100 h 217"/>
              <a:gd name="T2" fmla="*/ 141 w 158"/>
              <a:gd name="T3" fmla="*/ 52 h 217"/>
              <a:gd name="T4" fmla="*/ 115 w 158"/>
              <a:gd name="T5" fmla="*/ 35 h 217"/>
              <a:gd name="T6" fmla="*/ 97 w 158"/>
              <a:gd name="T7" fmla="*/ 0 h 217"/>
              <a:gd name="T8" fmla="*/ 77 w 158"/>
              <a:gd name="T9" fmla="*/ 32 h 217"/>
              <a:gd name="T10" fmla="*/ 61 w 158"/>
              <a:gd name="T11" fmla="*/ 0 h 217"/>
              <a:gd name="T12" fmla="*/ 41 w 158"/>
              <a:gd name="T13" fmla="*/ 33 h 217"/>
              <a:gd name="T14" fmla="*/ 0 w 158"/>
              <a:gd name="T15" fmla="*/ 33 h 217"/>
              <a:gd name="T16" fmla="*/ 15 w 158"/>
              <a:gd name="T17" fmla="*/ 54 h 217"/>
              <a:gd name="T18" fmla="*/ 26 w 158"/>
              <a:gd name="T19" fmla="*/ 100 h 217"/>
              <a:gd name="T20" fmla="*/ 26 w 158"/>
              <a:gd name="T21" fmla="*/ 101 h 217"/>
              <a:gd name="T22" fmla="*/ 19 w 158"/>
              <a:gd name="T23" fmla="*/ 160 h 217"/>
              <a:gd name="T24" fmla="*/ 0 w 158"/>
              <a:gd name="T25" fmla="*/ 184 h 217"/>
              <a:gd name="T26" fmla="*/ 34 w 158"/>
              <a:gd name="T27" fmla="*/ 184 h 217"/>
              <a:gd name="T28" fmla="*/ 41 w 158"/>
              <a:gd name="T29" fmla="*/ 217 h 217"/>
              <a:gd name="T30" fmla="*/ 61 w 158"/>
              <a:gd name="T31" fmla="*/ 184 h 217"/>
              <a:gd name="T32" fmla="*/ 77 w 158"/>
              <a:gd name="T33" fmla="*/ 217 h 217"/>
              <a:gd name="T34" fmla="*/ 97 w 158"/>
              <a:gd name="T35" fmla="*/ 184 h 217"/>
              <a:gd name="T36" fmla="*/ 132 w 158"/>
              <a:gd name="T37" fmla="*/ 178 h 217"/>
              <a:gd name="T38" fmla="*/ 153 w 158"/>
              <a:gd name="T39" fmla="*/ 158 h 217"/>
              <a:gd name="T40" fmla="*/ 151 w 158"/>
              <a:gd name="T41" fmla="*/ 114 h 217"/>
              <a:gd name="T42" fmla="*/ 66 w 158"/>
              <a:gd name="T43" fmla="*/ 55 h 217"/>
              <a:gd name="T44" fmla="*/ 81 w 158"/>
              <a:gd name="T45" fmla="*/ 56 h 217"/>
              <a:gd name="T46" fmla="*/ 96 w 158"/>
              <a:gd name="T47" fmla="*/ 59 h 217"/>
              <a:gd name="T48" fmla="*/ 107 w 158"/>
              <a:gd name="T49" fmla="*/ 68 h 217"/>
              <a:gd name="T50" fmla="*/ 107 w 158"/>
              <a:gd name="T51" fmla="*/ 82 h 217"/>
              <a:gd name="T52" fmla="*/ 99 w 158"/>
              <a:gd name="T53" fmla="*/ 91 h 217"/>
              <a:gd name="T54" fmla="*/ 86 w 158"/>
              <a:gd name="T55" fmla="*/ 95 h 217"/>
              <a:gd name="T56" fmla="*/ 72 w 158"/>
              <a:gd name="T57" fmla="*/ 96 h 217"/>
              <a:gd name="T58" fmla="*/ 61 w 158"/>
              <a:gd name="T59" fmla="*/ 96 h 217"/>
              <a:gd name="T60" fmla="*/ 116 w 158"/>
              <a:gd name="T61" fmla="*/ 145 h 217"/>
              <a:gd name="T62" fmla="*/ 108 w 158"/>
              <a:gd name="T63" fmla="*/ 154 h 217"/>
              <a:gd name="T64" fmla="*/ 94 w 158"/>
              <a:gd name="T65" fmla="*/ 158 h 217"/>
              <a:gd name="T66" fmla="*/ 79 w 158"/>
              <a:gd name="T67" fmla="*/ 160 h 217"/>
              <a:gd name="T68" fmla="*/ 66 w 158"/>
              <a:gd name="T69" fmla="*/ 160 h 217"/>
              <a:gd name="T70" fmla="*/ 61 w 158"/>
              <a:gd name="T71" fmla="*/ 116 h 217"/>
              <a:gd name="T72" fmla="*/ 76 w 158"/>
              <a:gd name="T73" fmla="*/ 116 h 217"/>
              <a:gd name="T74" fmla="*/ 95 w 158"/>
              <a:gd name="T75" fmla="*/ 117 h 217"/>
              <a:gd name="T76" fmla="*/ 111 w 158"/>
              <a:gd name="T77" fmla="*/ 124 h 217"/>
              <a:gd name="T78" fmla="*/ 118 w 158"/>
              <a:gd name="T79" fmla="*/ 138 h 217"/>
              <a:gd name="T80" fmla="*/ 116 w 158"/>
              <a:gd name="T81" fmla="*/ 14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8" h="217">
                <a:moveTo>
                  <a:pt x="151" y="114"/>
                </a:moveTo>
                <a:cubicBezTo>
                  <a:pt x="146" y="107"/>
                  <a:pt x="139" y="103"/>
                  <a:pt x="129" y="100"/>
                </a:cubicBezTo>
                <a:cubicBezTo>
                  <a:pt x="142" y="94"/>
                  <a:pt x="147" y="82"/>
                  <a:pt x="146" y="67"/>
                </a:cubicBezTo>
                <a:cubicBezTo>
                  <a:pt x="145" y="61"/>
                  <a:pt x="144" y="56"/>
                  <a:pt x="141" y="52"/>
                </a:cubicBezTo>
                <a:cubicBezTo>
                  <a:pt x="138" y="47"/>
                  <a:pt x="135" y="44"/>
                  <a:pt x="130" y="41"/>
                </a:cubicBezTo>
                <a:cubicBezTo>
                  <a:pt x="126" y="39"/>
                  <a:pt x="121" y="37"/>
                  <a:pt x="115" y="35"/>
                </a:cubicBezTo>
                <a:cubicBezTo>
                  <a:pt x="110" y="34"/>
                  <a:pt x="104" y="33"/>
                  <a:pt x="97" y="33"/>
                </a:cubicBezTo>
                <a:cubicBezTo>
                  <a:pt x="97" y="0"/>
                  <a:pt x="97" y="0"/>
                  <a:pt x="97" y="0"/>
                </a:cubicBezTo>
                <a:cubicBezTo>
                  <a:pt x="77" y="0"/>
                  <a:pt x="77" y="0"/>
                  <a:pt x="77" y="0"/>
                </a:cubicBezTo>
                <a:cubicBezTo>
                  <a:pt x="77" y="32"/>
                  <a:pt x="77" y="32"/>
                  <a:pt x="77" y="32"/>
                </a:cubicBezTo>
                <a:cubicBezTo>
                  <a:pt x="73" y="32"/>
                  <a:pt x="68" y="32"/>
                  <a:pt x="61" y="32"/>
                </a:cubicBezTo>
                <a:cubicBezTo>
                  <a:pt x="61" y="0"/>
                  <a:pt x="61" y="0"/>
                  <a:pt x="61" y="0"/>
                </a:cubicBezTo>
                <a:cubicBezTo>
                  <a:pt x="41" y="0"/>
                  <a:pt x="41" y="0"/>
                  <a:pt x="41" y="0"/>
                </a:cubicBezTo>
                <a:cubicBezTo>
                  <a:pt x="41" y="33"/>
                  <a:pt x="41" y="33"/>
                  <a:pt x="41" y="33"/>
                </a:cubicBezTo>
                <a:cubicBezTo>
                  <a:pt x="38" y="33"/>
                  <a:pt x="34" y="33"/>
                  <a:pt x="28" y="33"/>
                </a:cubicBezTo>
                <a:cubicBezTo>
                  <a:pt x="0" y="33"/>
                  <a:pt x="0" y="33"/>
                  <a:pt x="0" y="33"/>
                </a:cubicBezTo>
                <a:cubicBezTo>
                  <a:pt x="0" y="54"/>
                  <a:pt x="0" y="54"/>
                  <a:pt x="0" y="54"/>
                </a:cubicBezTo>
                <a:cubicBezTo>
                  <a:pt x="15" y="54"/>
                  <a:pt x="15" y="54"/>
                  <a:pt x="15" y="54"/>
                </a:cubicBezTo>
                <a:cubicBezTo>
                  <a:pt x="21" y="54"/>
                  <a:pt x="25" y="57"/>
                  <a:pt x="26" y="63"/>
                </a:cubicBezTo>
                <a:cubicBezTo>
                  <a:pt x="26" y="100"/>
                  <a:pt x="26" y="100"/>
                  <a:pt x="26" y="100"/>
                </a:cubicBezTo>
                <a:cubicBezTo>
                  <a:pt x="27" y="100"/>
                  <a:pt x="28" y="101"/>
                  <a:pt x="29" y="101"/>
                </a:cubicBezTo>
                <a:cubicBezTo>
                  <a:pt x="26" y="101"/>
                  <a:pt x="26" y="101"/>
                  <a:pt x="26" y="101"/>
                </a:cubicBezTo>
                <a:cubicBezTo>
                  <a:pt x="26" y="153"/>
                  <a:pt x="26" y="153"/>
                  <a:pt x="26" y="153"/>
                </a:cubicBezTo>
                <a:cubicBezTo>
                  <a:pt x="26" y="158"/>
                  <a:pt x="23" y="160"/>
                  <a:pt x="19" y="160"/>
                </a:cubicBezTo>
                <a:cubicBezTo>
                  <a:pt x="4" y="160"/>
                  <a:pt x="4" y="160"/>
                  <a:pt x="4" y="160"/>
                </a:cubicBezTo>
                <a:cubicBezTo>
                  <a:pt x="0" y="184"/>
                  <a:pt x="0" y="184"/>
                  <a:pt x="0" y="184"/>
                </a:cubicBezTo>
                <a:cubicBezTo>
                  <a:pt x="26" y="184"/>
                  <a:pt x="26" y="184"/>
                  <a:pt x="26" y="184"/>
                </a:cubicBezTo>
                <a:cubicBezTo>
                  <a:pt x="28" y="184"/>
                  <a:pt x="31" y="184"/>
                  <a:pt x="34" y="184"/>
                </a:cubicBezTo>
                <a:cubicBezTo>
                  <a:pt x="37" y="184"/>
                  <a:pt x="39" y="184"/>
                  <a:pt x="41" y="184"/>
                </a:cubicBezTo>
                <a:cubicBezTo>
                  <a:pt x="41" y="217"/>
                  <a:pt x="41" y="217"/>
                  <a:pt x="41" y="217"/>
                </a:cubicBezTo>
                <a:cubicBezTo>
                  <a:pt x="61" y="217"/>
                  <a:pt x="61" y="217"/>
                  <a:pt x="61" y="217"/>
                </a:cubicBezTo>
                <a:cubicBezTo>
                  <a:pt x="61" y="184"/>
                  <a:pt x="61" y="184"/>
                  <a:pt x="61" y="184"/>
                </a:cubicBezTo>
                <a:cubicBezTo>
                  <a:pt x="65" y="184"/>
                  <a:pt x="70" y="185"/>
                  <a:pt x="77" y="185"/>
                </a:cubicBezTo>
                <a:cubicBezTo>
                  <a:pt x="77" y="217"/>
                  <a:pt x="77" y="217"/>
                  <a:pt x="77" y="217"/>
                </a:cubicBezTo>
                <a:cubicBezTo>
                  <a:pt x="97" y="217"/>
                  <a:pt x="97" y="217"/>
                  <a:pt x="97" y="217"/>
                </a:cubicBezTo>
                <a:cubicBezTo>
                  <a:pt x="97" y="184"/>
                  <a:pt x="97" y="184"/>
                  <a:pt x="97" y="184"/>
                </a:cubicBezTo>
                <a:cubicBezTo>
                  <a:pt x="104" y="184"/>
                  <a:pt x="111" y="183"/>
                  <a:pt x="116" y="182"/>
                </a:cubicBezTo>
                <a:cubicBezTo>
                  <a:pt x="122" y="181"/>
                  <a:pt x="127" y="180"/>
                  <a:pt x="132" y="178"/>
                </a:cubicBezTo>
                <a:cubicBezTo>
                  <a:pt x="137" y="175"/>
                  <a:pt x="141" y="173"/>
                  <a:pt x="145" y="170"/>
                </a:cubicBezTo>
                <a:cubicBezTo>
                  <a:pt x="148" y="167"/>
                  <a:pt x="151" y="163"/>
                  <a:pt x="153" y="158"/>
                </a:cubicBezTo>
                <a:cubicBezTo>
                  <a:pt x="155" y="153"/>
                  <a:pt x="157" y="148"/>
                  <a:pt x="157" y="142"/>
                </a:cubicBezTo>
                <a:cubicBezTo>
                  <a:pt x="158" y="130"/>
                  <a:pt x="157" y="120"/>
                  <a:pt x="151" y="114"/>
                </a:cubicBezTo>
                <a:close/>
                <a:moveTo>
                  <a:pt x="61" y="55"/>
                </a:moveTo>
                <a:cubicBezTo>
                  <a:pt x="62" y="55"/>
                  <a:pt x="64" y="55"/>
                  <a:pt x="66" y="55"/>
                </a:cubicBezTo>
                <a:cubicBezTo>
                  <a:pt x="69" y="55"/>
                  <a:pt x="72" y="55"/>
                  <a:pt x="74" y="55"/>
                </a:cubicBezTo>
                <a:cubicBezTo>
                  <a:pt x="75" y="55"/>
                  <a:pt x="78" y="55"/>
                  <a:pt x="81" y="56"/>
                </a:cubicBezTo>
                <a:cubicBezTo>
                  <a:pt x="84" y="56"/>
                  <a:pt x="87" y="56"/>
                  <a:pt x="89" y="57"/>
                </a:cubicBezTo>
                <a:cubicBezTo>
                  <a:pt x="91" y="57"/>
                  <a:pt x="94" y="58"/>
                  <a:pt x="96" y="59"/>
                </a:cubicBezTo>
                <a:cubicBezTo>
                  <a:pt x="99" y="60"/>
                  <a:pt x="101" y="61"/>
                  <a:pt x="103" y="62"/>
                </a:cubicBezTo>
                <a:cubicBezTo>
                  <a:pt x="104" y="64"/>
                  <a:pt x="106" y="66"/>
                  <a:pt x="107" y="68"/>
                </a:cubicBezTo>
                <a:cubicBezTo>
                  <a:pt x="108" y="70"/>
                  <a:pt x="108" y="73"/>
                  <a:pt x="108" y="76"/>
                </a:cubicBezTo>
                <a:cubicBezTo>
                  <a:pt x="108" y="78"/>
                  <a:pt x="108" y="80"/>
                  <a:pt x="107" y="82"/>
                </a:cubicBezTo>
                <a:cubicBezTo>
                  <a:pt x="106" y="84"/>
                  <a:pt x="105" y="86"/>
                  <a:pt x="104" y="87"/>
                </a:cubicBezTo>
                <a:cubicBezTo>
                  <a:pt x="102" y="89"/>
                  <a:pt x="100" y="90"/>
                  <a:pt x="99" y="91"/>
                </a:cubicBezTo>
                <a:cubicBezTo>
                  <a:pt x="97" y="92"/>
                  <a:pt x="95" y="93"/>
                  <a:pt x="92" y="93"/>
                </a:cubicBezTo>
                <a:cubicBezTo>
                  <a:pt x="90" y="94"/>
                  <a:pt x="88" y="94"/>
                  <a:pt x="86" y="95"/>
                </a:cubicBezTo>
                <a:cubicBezTo>
                  <a:pt x="84" y="95"/>
                  <a:pt x="81" y="95"/>
                  <a:pt x="78" y="95"/>
                </a:cubicBezTo>
                <a:cubicBezTo>
                  <a:pt x="76" y="96"/>
                  <a:pt x="73" y="96"/>
                  <a:pt x="72" y="96"/>
                </a:cubicBezTo>
                <a:cubicBezTo>
                  <a:pt x="70" y="96"/>
                  <a:pt x="68" y="96"/>
                  <a:pt x="66" y="96"/>
                </a:cubicBezTo>
                <a:cubicBezTo>
                  <a:pt x="63" y="96"/>
                  <a:pt x="62" y="96"/>
                  <a:pt x="61" y="96"/>
                </a:cubicBezTo>
                <a:cubicBezTo>
                  <a:pt x="61" y="55"/>
                  <a:pt x="61" y="55"/>
                  <a:pt x="61" y="55"/>
                </a:cubicBezTo>
                <a:close/>
                <a:moveTo>
                  <a:pt x="116" y="145"/>
                </a:moveTo>
                <a:cubicBezTo>
                  <a:pt x="115" y="147"/>
                  <a:pt x="114" y="148"/>
                  <a:pt x="113" y="150"/>
                </a:cubicBezTo>
                <a:cubicBezTo>
                  <a:pt x="112" y="151"/>
                  <a:pt x="110" y="153"/>
                  <a:pt x="108" y="154"/>
                </a:cubicBezTo>
                <a:cubicBezTo>
                  <a:pt x="106" y="155"/>
                  <a:pt x="104" y="156"/>
                  <a:pt x="102" y="157"/>
                </a:cubicBezTo>
                <a:cubicBezTo>
                  <a:pt x="100" y="157"/>
                  <a:pt x="97" y="158"/>
                  <a:pt x="94" y="158"/>
                </a:cubicBezTo>
                <a:cubicBezTo>
                  <a:pt x="92" y="159"/>
                  <a:pt x="89" y="159"/>
                  <a:pt x="87" y="159"/>
                </a:cubicBezTo>
                <a:cubicBezTo>
                  <a:pt x="85" y="160"/>
                  <a:pt x="82" y="160"/>
                  <a:pt x="79" y="160"/>
                </a:cubicBezTo>
                <a:cubicBezTo>
                  <a:pt x="76" y="160"/>
                  <a:pt x="74" y="160"/>
                  <a:pt x="72" y="160"/>
                </a:cubicBezTo>
                <a:cubicBezTo>
                  <a:pt x="71" y="160"/>
                  <a:pt x="69" y="160"/>
                  <a:pt x="66" y="160"/>
                </a:cubicBezTo>
                <a:cubicBezTo>
                  <a:pt x="64" y="160"/>
                  <a:pt x="62" y="160"/>
                  <a:pt x="61" y="160"/>
                </a:cubicBezTo>
                <a:cubicBezTo>
                  <a:pt x="61" y="116"/>
                  <a:pt x="61" y="116"/>
                  <a:pt x="61" y="116"/>
                </a:cubicBezTo>
                <a:cubicBezTo>
                  <a:pt x="62" y="116"/>
                  <a:pt x="64" y="116"/>
                  <a:pt x="67" y="116"/>
                </a:cubicBezTo>
                <a:cubicBezTo>
                  <a:pt x="71" y="116"/>
                  <a:pt x="74" y="116"/>
                  <a:pt x="76" y="116"/>
                </a:cubicBezTo>
                <a:cubicBezTo>
                  <a:pt x="78" y="116"/>
                  <a:pt x="81" y="116"/>
                  <a:pt x="85" y="116"/>
                </a:cubicBezTo>
                <a:cubicBezTo>
                  <a:pt x="89" y="116"/>
                  <a:pt x="92" y="117"/>
                  <a:pt x="95" y="117"/>
                </a:cubicBezTo>
                <a:cubicBezTo>
                  <a:pt x="97" y="118"/>
                  <a:pt x="100" y="118"/>
                  <a:pt x="103" y="120"/>
                </a:cubicBezTo>
                <a:cubicBezTo>
                  <a:pt x="106" y="121"/>
                  <a:pt x="109" y="122"/>
                  <a:pt x="111" y="124"/>
                </a:cubicBezTo>
                <a:cubicBezTo>
                  <a:pt x="113" y="125"/>
                  <a:pt x="114" y="127"/>
                  <a:pt x="116" y="130"/>
                </a:cubicBezTo>
                <a:cubicBezTo>
                  <a:pt x="117" y="132"/>
                  <a:pt x="118" y="135"/>
                  <a:pt x="118" y="138"/>
                </a:cubicBezTo>
                <a:cubicBezTo>
                  <a:pt x="118" y="140"/>
                  <a:pt x="117" y="143"/>
                  <a:pt x="116" y="145"/>
                </a:cubicBezTo>
                <a:close/>
                <a:moveTo>
                  <a:pt x="116" y="145"/>
                </a:moveTo>
                <a:cubicBezTo>
                  <a:pt x="116" y="145"/>
                  <a:pt x="116" y="145"/>
                  <a:pt x="116" y="14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39" name="Freeform 482"/>
          <p:cNvSpPr>
            <a:spLocks noEditPoints="1"/>
          </p:cNvSpPr>
          <p:nvPr/>
        </p:nvSpPr>
        <p:spPr bwMode="auto">
          <a:xfrm>
            <a:off x="2130426" y="2500314"/>
            <a:ext cx="165100" cy="193675"/>
          </a:xfrm>
          <a:custGeom>
            <a:avLst/>
            <a:gdLst>
              <a:gd name="T0" fmla="*/ 165 w 168"/>
              <a:gd name="T1" fmla="*/ 7 h 198"/>
              <a:gd name="T2" fmla="*/ 158 w 168"/>
              <a:gd name="T3" fmla="*/ 1 h 198"/>
              <a:gd name="T4" fmla="*/ 153 w 168"/>
              <a:gd name="T5" fmla="*/ 0 h 198"/>
              <a:gd name="T6" fmla="*/ 15 w 168"/>
              <a:gd name="T7" fmla="*/ 0 h 198"/>
              <a:gd name="T8" fmla="*/ 10 w 168"/>
              <a:gd name="T9" fmla="*/ 1 h 198"/>
              <a:gd name="T10" fmla="*/ 3 w 168"/>
              <a:gd name="T11" fmla="*/ 7 h 198"/>
              <a:gd name="T12" fmla="*/ 0 w 168"/>
              <a:gd name="T13" fmla="*/ 15 h 198"/>
              <a:gd name="T14" fmla="*/ 0 w 168"/>
              <a:gd name="T15" fmla="*/ 184 h 198"/>
              <a:gd name="T16" fmla="*/ 3 w 168"/>
              <a:gd name="T17" fmla="*/ 192 h 198"/>
              <a:gd name="T18" fmla="*/ 10 w 168"/>
              <a:gd name="T19" fmla="*/ 197 h 198"/>
              <a:gd name="T20" fmla="*/ 15 w 168"/>
              <a:gd name="T21" fmla="*/ 198 h 198"/>
              <a:gd name="T22" fmla="*/ 26 w 168"/>
              <a:gd name="T23" fmla="*/ 194 h 198"/>
              <a:gd name="T24" fmla="*/ 84 w 168"/>
              <a:gd name="T25" fmla="*/ 139 h 198"/>
              <a:gd name="T26" fmla="*/ 142 w 168"/>
              <a:gd name="T27" fmla="*/ 194 h 198"/>
              <a:gd name="T28" fmla="*/ 153 w 168"/>
              <a:gd name="T29" fmla="*/ 198 h 198"/>
              <a:gd name="T30" fmla="*/ 158 w 168"/>
              <a:gd name="T31" fmla="*/ 197 h 198"/>
              <a:gd name="T32" fmla="*/ 165 w 168"/>
              <a:gd name="T33" fmla="*/ 192 h 198"/>
              <a:gd name="T34" fmla="*/ 168 w 168"/>
              <a:gd name="T35" fmla="*/ 184 h 198"/>
              <a:gd name="T36" fmla="*/ 168 w 168"/>
              <a:gd name="T37" fmla="*/ 15 h 198"/>
              <a:gd name="T38" fmla="*/ 165 w 168"/>
              <a:gd name="T39" fmla="*/ 7 h 198"/>
              <a:gd name="T40" fmla="*/ 165 w 168"/>
              <a:gd name="T41" fmla="*/ 7 h 198"/>
              <a:gd name="T42" fmla="*/ 165 w 168"/>
              <a:gd name="T43" fmla="*/ 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8" h="198">
                <a:moveTo>
                  <a:pt x="165" y="7"/>
                </a:moveTo>
                <a:cubicBezTo>
                  <a:pt x="164" y="4"/>
                  <a:pt x="161" y="3"/>
                  <a:pt x="158" y="1"/>
                </a:cubicBezTo>
                <a:cubicBezTo>
                  <a:pt x="157" y="1"/>
                  <a:pt x="155" y="0"/>
                  <a:pt x="153" y="0"/>
                </a:cubicBezTo>
                <a:cubicBezTo>
                  <a:pt x="15" y="0"/>
                  <a:pt x="15" y="0"/>
                  <a:pt x="15" y="0"/>
                </a:cubicBezTo>
                <a:cubicBezTo>
                  <a:pt x="13" y="0"/>
                  <a:pt x="12" y="1"/>
                  <a:pt x="10" y="1"/>
                </a:cubicBezTo>
                <a:cubicBezTo>
                  <a:pt x="7" y="3"/>
                  <a:pt x="5" y="4"/>
                  <a:pt x="3" y="7"/>
                </a:cubicBezTo>
                <a:cubicBezTo>
                  <a:pt x="1" y="9"/>
                  <a:pt x="0" y="12"/>
                  <a:pt x="0" y="15"/>
                </a:cubicBezTo>
                <a:cubicBezTo>
                  <a:pt x="0" y="184"/>
                  <a:pt x="0" y="184"/>
                  <a:pt x="0" y="184"/>
                </a:cubicBezTo>
                <a:cubicBezTo>
                  <a:pt x="0" y="187"/>
                  <a:pt x="1" y="189"/>
                  <a:pt x="3" y="192"/>
                </a:cubicBezTo>
                <a:cubicBezTo>
                  <a:pt x="5" y="194"/>
                  <a:pt x="7" y="196"/>
                  <a:pt x="10" y="197"/>
                </a:cubicBezTo>
                <a:cubicBezTo>
                  <a:pt x="12" y="198"/>
                  <a:pt x="13" y="198"/>
                  <a:pt x="15" y="198"/>
                </a:cubicBezTo>
                <a:cubicBezTo>
                  <a:pt x="20" y="198"/>
                  <a:pt x="23" y="197"/>
                  <a:pt x="26" y="194"/>
                </a:cubicBezTo>
                <a:cubicBezTo>
                  <a:pt x="84" y="139"/>
                  <a:pt x="84" y="139"/>
                  <a:pt x="84" y="139"/>
                </a:cubicBezTo>
                <a:cubicBezTo>
                  <a:pt x="142" y="194"/>
                  <a:pt x="142" y="194"/>
                  <a:pt x="142" y="194"/>
                </a:cubicBezTo>
                <a:cubicBezTo>
                  <a:pt x="145" y="197"/>
                  <a:pt x="148" y="198"/>
                  <a:pt x="153" y="198"/>
                </a:cubicBezTo>
                <a:cubicBezTo>
                  <a:pt x="155" y="198"/>
                  <a:pt x="157" y="198"/>
                  <a:pt x="158" y="197"/>
                </a:cubicBezTo>
                <a:cubicBezTo>
                  <a:pt x="161" y="196"/>
                  <a:pt x="164" y="194"/>
                  <a:pt x="165" y="192"/>
                </a:cubicBezTo>
                <a:cubicBezTo>
                  <a:pt x="167" y="189"/>
                  <a:pt x="168" y="187"/>
                  <a:pt x="168" y="184"/>
                </a:cubicBezTo>
                <a:cubicBezTo>
                  <a:pt x="168" y="15"/>
                  <a:pt x="168" y="15"/>
                  <a:pt x="168" y="15"/>
                </a:cubicBezTo>
                <a:cubicBezTo>
                  <a:pt x="168" y="12"/>
                  <a:pt x="167" y="9"/>
                  <a:pt x="165" y="7"/>
                </a:cubicBezTo>
                <a:close/>
                <a:moveTo>
                  <a:pt x="165" y="7"/>
                </a:moveTo>
                <a:cubicBezTo>
                  <a:pt x="165" y="7"/>
                  <a:pt x="165" y="7"/>
                  <a:pt x="165" y="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40" name="Freeform 483"/>
          <p:cNvSpPr>
            <a:spLocks noEditPoints="1"/>
          </p:cNvSpPr>
          <p:nvPr/>
        </p:nvSpPr>
        <p:spPr bwMode="auto">
          <a:xfrm>
            <a:off x="2397126" y="2500314"/>
            <a:ext cx="165100" cy="193675"/>
          </a:xfrm>
          <a:custGeom>
            <a:avLst/>
            <a:gdLst>
              <a:gd name="T0" fmla="*/ 165 w 168"/>
              <a:gd name="T1" fmla="*/ 7 h 198"/>
              <a:gd name="T2" fmla="*/ 159 w 168"/>
              <a:gd name="T3" fmla="*/ 1 h 198"/>
              <a:gd name="T4" fmla="*/ 153 w 168"/>
              <a:gd name="T5" fmla="*/ 0 h 198"/>
              <a:gd name="T6" fmla="*/ 16 w 168"/>
              <a:gd name="T7" fmla="*/ 0 h 198"/>
              <a:gd name="T8" fmla="*/ 10 w 168"/>
              <a:gd name="T9" fmla="*/ 1 h 198"/>
              <a:gd name="T10" fmla="*/ 3 w 168"/>
              <a:gd name="T11" fmla="*/ 7 h 198"/>
              <a:gd name="T12" fmla="*/ 0 w 168"/>
              <a:gd name="T13" fmla="*/ 15 h 198"/>
              <a:gd name="T14" fmla="*/ 0 w 168"/>
              <a:gd name="T15" fmla="*/ 184 h 198"/>
              <a:gd name="T16" fmla="*/ 3 w 168"/>
              <a:gd name="T17" fmla="*/ 192 h 198"/>
              <a:gd name="T18" fmla="*/ 10 w 168"/>
              <a:gd name="T19" fmla="*/ 197 h 198"/>
              <a:gd name="T20" fmla="*/ 16 w 168"/>
              <a:gd name="T21" fmla="*/ 198 h 198"/>
              <a:gd name="T22" fmla="*/ 26 w 168"/>
              <a:gd name="T23" fmla="*/ 194 h 198"/>
              <a:gd name="T24" fmla="*/ 84 w 168"/>
              <a:gd name="T25" fmla="*/ 139 h 198"/>
              <a:gd name="T26" fmla="*/ 142 w 168"/>
              <a:gd name="T27" fmla="*/ 194 h 198"/>
              <a:gd name="T28" fmla="*/ 153 w 168"/>
              <a:gd name="T29" fmla="*/ 198 h 198"/>
              <a:gd name="T30" fmla="*/ 159 w 168"/>
              <a:gd name="T31" fmla="*/ 197 h 198"/>
              <a:gd name="T32" fmla="*/ 165 w 168"/>
              <a:gd name="T33" fmla="*/ 192 h 198"/>
              <a:gd name="T34" fmla="*/ 168 w 168"/>
              <a:gd name="T35" fmla="*/ 184 h 198"/>
              <a:gd name="T36" fmla="*/ 168 w 168"/>
              <a:gd name="T37" fmla="*/ 15 h 198"/>
              <a:gd name="T38" fmla="*/ 165 w 168"/>
              <a:gd name="T39" fmla="*/ 7 h 198"/>
              <a:gd name="T40" fmla="*/ 151 w 168"/>
              <a:gd name="T41" fmla="*/ 180 h 198"/>
              <a:gd name="T42" fmla="*/ 96 w 168"/>
              <a:gd name="T43" fmla="*/ 127 h 198"/>
              <a:gd name="T44" fmla="*/ 84 w 168"/>
              <a:gd name="T45" fmla="*/ 115 h 198"/>
              <a:gd name="T46" fmla="*/ 73 w 168"/>
              <a:gd name="T47" fmla="*/ 127 h 198"/>
              <a:gd name="T48" fmla="*/ 17 w 168"/>
              <a:gd name="T49" fmla="*/ 180 h 198"/>
              <a:gd name="T50" fmla="*/ 17 w 168"/>
              <a:gd name="T51" fmla="*/ 17 h 198"/>
              <a:gd name="T52" fmla="*/ 151 w 168"/>
              <a:gd name="T53" fmla="*/ 17 h 198"/>
              <a:gd name="T54" fmla="*/ 151 w 168"/>
              <a:gd name="T55" fmla="*/ 180 h 198"/>
              <a:gd name="T56" fmla="*/ 151 w 168"/>
              <a:gd name="T57" fmla="*/ 180 h 198"/>
              <a:gd name="T58" fmla="*/ 151 w 168"/>
              <a:gd name="T59" fmla="*/ 18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8" h="198">
                <a:moveTo>
                  <a:pt x="165" y="7"/>
                </a:moveTo>
                <a:cubicBezTo>
                  <a:pt x="164" y="4"/>
                  <a:pt x="161" y="3"/>
                  <a:pt x="159" y="1"/>
                </a:cubicBezTo>
                <a:cubicBezTo>
                  <a:pt x="157" y="1"/>
                  <a:pt x="155" y="0"/>
                  <a:pt x="153" y="0"/>
                </a:cubicBezTo>
                <a:cubicBezTo>
                  <a:pt x="16" y="0"/>
                  <a:pt x="16" y="0"/>
                  <a:pt x="16" y="0"/>
                </a:cubicBezTo>
                <a:cubicBezTo>
                  <a:pt x="14" y="0"/>
                  <a:pt x="12" y="1"/>
                  <a:pt x="10" y="1"/>
                </a:cubicBezTo>
                <a:cubicBezTo>
                  <a:pt x="7" y="3"/>
                  <a:pt x="5" y="4"/>
                  <a:pt x="3" y="7"/>
                </a:cubicBezTo>
                <a:cubicBezTo>
                  <a:pt x="1" y="9"/>
                  <a:pt x="0" y="12"/>
                  <a:pt x="0" y="15"/>
                </a:cubicBezTo>
                <a:cubicBezTo>
                  <a:pt x="0" y="184"/>
                  <a:pt x="0" y="184"/>
                  <a:pt x="0" y="184"/>
                </a:cubicBezTo>
                <a:cubicBezTo>
                  <a:pt x="0" y="187"/>
                  <a:pt x="1" y="189"/>
                  <a:pt x="3" y="192"/>
                </a:cubicBezTo>
                <a:cubicBezTo>
                  <a:pt x="5" y="194"/>
                  <a:pt x="7" y="196"/>
                  <a:pt x="10" y="197"/>
                </a:cubicBezTo>
                <a:cubicBezTo>
                  <a:pt x="12" y="198"/>
                  <a:pt x="14" y="198"/>
                  <a:pt x="16" y="198"/>
                </a:cubicBezTo>
                <a:cubicBezTo>
                  <a:pt x="20" y="198"/>
                  <a:pt x="23" y="197"/>
                  <a:pt x="26" y="194"/>
                </a:cubicBezTo>
                <a:cubicBezTo>
                  <a:pt x="84" y="139"/>
                  <a:pt x="84" y="139"/>
                  <a:pt x="84" y="139"/>
                </a:cubicBezTo>
                <a:cubicBezTo>
                  <a:pt x="142" y="194"/>
                  <a:pt x="142" y="194"/>
                  <a:pt x="142" y="194"/>
                </a:cubicBezTo>
                <a:cubicBezTo>
                  <a:pt x="145" y="197"/>
                  <a:pt x="149" y="198"/>
                  <a:pt x="153" y="198"/>
                </a:cubicBezTo>
                <a:cubicBezTo>
                  <a:pt x="155" y="198"/>
                  <a:pt x="157" y="198"/>
                  <a:pt x="159" y="197"/>
                </a:cubicBezTo>
                <a:cubicBezTo>
                  <a:pt x="161" y="196"/>
                  <a:pt x="164" y="194"/>
                  <a:pt x="165" y="192"/>
                </a:cubicBezTo>
                <a:cubicBezTo>
                  <a:pt x="167" y="189"/>
                  <a:pt x="168" y="187"/>
                  <a:pt x="168" y="184"/>
                </a:cubicBezTo>
                <a:cubicBezTo>
                  <a:pt x="168" y="15"/>
                  <a:pt x="168" y="15"/>
                  <a:pt x="168" y="15"/>
                </a:cubicBezTo>
                <a:cubicBezTo>
                  <a:pt x="168" y="12"/>
                  <a:pt x="167" y="9"/>
                  <a:pt x="165" y="7"/>
                </a:cubicBezTo>
                <a:close/>
                <a:moveTo>
                  <a:pt x="151" y="180"/>
                </a:moveTo>
                <a:cubicBezTo>
                  <a:pt x="96" y="127"/>
                  <a:pt x="96" y="127"/>
                  <a:pt x="96" y="127"/>
                </a:cubicBezTo>
                <a:cubicBezTo>
                  <a:pt x="84" y="115"/>
                  <a:pt x="84" y="115"/>
                  <a:pt x="84" y="115"/>
                </a:cubicBezTo>
                <a:cubicBezTo>
                  <a:pt x="73" y="127"/>
                  <a:pt x="73" y="127"/>
                  <a:pt x="73" y="127"/>
                </a:cubicBezTo>
                <a:cubicBezTo>
                  <a:pt x="17" y="180"/>
                  <a:pt x="17" y="180"/>
                  <a:pt x="17" y="180"/>
                </a:cubicBezTo>
                <a:cubicBezTo>
                  <a:pt x="17" y="17"/>
                  <a:pt x="17" y="17"/>
                  <a:pt x="17" y="17"/>
                </a:cubicBezTo>
                <a:cubicBezTo>
                  <a:pt x="151" y="17"/>
                  <a:pt x="151" y="17"/>
                  <a:pt x="151" y="17"/>
                </a:cubicBezTo>
                <a:lnTo>
                  <a:pt x="151" y="180"/>
                </a:lnTo>
                <a:close/>
                <a:moveTo>
                  <a:pt x="151" y="180"/>
                </a:moveTo>
                <a:cubicBezTo>
                  <a:pt x="151" y="180"/>
                  <a:pt x="151" y="180"/>
                  <a:pt x="151" y="18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41" name="Freeform 484"/>
          <p:cNvSpPr>
            <a:spLocks noEditPoints="1"/>
          </p:cNvSpPr>
          <p:nvPr/>
        </p:nvSpPr>
        <p:spPr bwMode="auto">
          <a:xfrm>
            <a:off x="2655889" y="2463801"/>
            <a:ext cx="180975" cy="230188"/>
          </a:xfrm>
          <a:custGeom>
            <a:avLst/>
            <a:gdLst>
              <a:gd name="T0" fmla="*/ 148 w 183"/>
              <a:gd name="T1" fmla="*/ 131 h 234"/>
              <a:gd name="T2" fmla="*/ 120 w 183"/>
              <a:gd name="T3" fmla="*/ 139 h 234"/>
              <a:gd name="T4" fmla="*/ 103 w 183"/>
              <a:gd name="T5" fmla="*/ 151 h 234"/>
              <a:gd name="T6" fmla="*/ 110 w 183"/>
              <a:gd name="T7" fmla="*/ 117 h 234"/>
              <a:gd name="T8" fmla="*/ 119 w 183"/>
              <a:gd name="T9" fmla="*/ 118 h 234"/>
              <a:gd name="T10" fmla="*/ 138 w 183"/>
              <a:gd name="T11" fmla="*/ 117 h 234"/>
              <a:gd name="T12" fmla="*/ 160 w 183"/>
              <a:gd name="T13" fmla="*/ 107 h 234"/>
              <a:gd name="T14" fmla="*/ 175 w 183"/>
              <a:gd name="T15" fmla="*/ 84 h 234"/>
              <a:gd name="T16" fmla="*/ 161 w 183"/>
              <a:gd name="T17" fmla="*/ 63 h 234"/>
              <a:gd name="T18" fmla="*/ 134 w 183"/>
              <a:gd name="T19" fmla="*/ 70 h 234"/>
              <a:gd name="T20" fmla="*/ 118 w 183"/>
              <a:gd name="T21" fmla="*/ 85 h 234"/>
              <a:gd name="T22" fmla="*/ 113 w 183"/>
              <a:gd name="T23" fmla="*/ 93 h 234"/>
              <a:gd name="T24" fmla="*/ 113 w 183"/>
              <a:gd name="T25" fmla="*/ 77 h 234"/>
              <a:gd name="T26" fmla="*/ 116 w 183"/>
              <a:gd name="T27" fmla="*/ 70 h 234"/>
              <a:gd name="T28" fmla="*/ 120 w 183"/>
              <a:gd name="T29" fmla="*/ 52 h 234"/>
              <a:gd name="T30" fmla="*/ 118 w 183"/>
              <a:gd name="T31" fmla="*/ 29 h 234"/>
              <a:gd name="T32" fmla="*/ 100 w 183"/>
              <a:gd name="T33" fmla="*/ 8 h 234"/>
              <a:gd name="T34" fmla="*/ 75 w 183"/>
              <a:gd name="T35" fmla="*/ 18 h 234"/>
              <a:gd name="T36" fmla="*/ 77 w 183"/>
              <a:gd name="T37" fmla="*/ 49 h 234"/>
              <a:gd name="T38" fmla="*/ 93 w 183"/>
              <a:gd name="T39" fmla="*/ 71 h 234"/>
              <a:gd name="T40" fmla="*/ 102 w 183"/>
              <a:gd name="T41" fmla="*/ 79 h 234"/>
              <a:gd name="T42" fmla="*/ 100 w 183"/>
              <a:gd name="T43" fmla="*/ 102 h 234"/>
              <a:gd name="T44" fmla="*/ 94 w 183"/>
              <a:gd name="T45" fmla="*/ 90 h 234"/>
              <a:gd name="T46" fmla="*/ 81 w 183"/>
              <a:gd name="T47" fmla="*/ 73 h 234"/>
              <a:gd name="T48" fmla="*/ 60 w 183"/>
              <a:gd name="T49" fmla="*/ 63 h 234"/>
              <a:gd name="T50" fmla="*/ 27 w 183"/>
              <a:gd name="T51" fmla="*/ 68 h 234"/>
              <a:gd name="T52" fmla="*/ 38 w 183"/>
              <a:gd name="T53" fmla="*/ 97 h 234"/>
              <a:gd name="T54" fmla="*/ 59 w 183"/>
              <a:gd name="T55" fmla="*/ 111 h 234"/>
              <a:gd name="T56" fmla="*/ 81 w 183"/>
              <a:gd name="T57" fmla="*/ 115 h 234"/>
              <a:gd name="T58" fmla="*/ 97 w 183"/>
              <a:gd name="T59" fmla="*/ 115 h 234"/>
              <a:gd name="T60" fmla="*/ 89 w 183"/>
              <a:gd name="T61" fmla="*/ 153 h 234"/>
              <a:gd name="T62" fmla="*/ 70 w 183"/>
              <a:gd name="T63" fmla="*/ 132 h 234"/>
              <a:gd name="T64" fmla="*/ 31 w 183"/>
              <a:gd name="T65" fmla="*/ 123 h 234"/>
              <a:gd name="T66" fmla="*/ 13 w 183"/>
              <a:gd name="T67" fmla="*/ 150 h 234"/>
              <a:gd name="T68" fmla="*/ 36 w 183"/>
              <a:gd name="T69" fmla="*/ 171 h 234"/>
              <a:gd name="T70" fmla="*/ 60 w 183"/>
              <a:gd name="T71" fmla="*/ 175 h 234"/>
              <a:gd name="T72" fmla="*/ 81 w 183"/>
              <a:gd name="T73" fmla="*/ 170 h 234"/>
              <a:gd name="T74" fmla="*/ 5 w 183"/>
              <a:gd name="T75" fmla="*/ 223 h 234"/>
              <a:gd name="T76" fmla="*/ 0 w 183"/>
              <a:gd name="T77" fmla="*/ 228 h 234"/>
              <a:gd name="T78" fmla="*/ 5 w 183"/>
              <a:gd name="T79" fmla="*/ 234 h 234"/>
              <a:gd name="T80" fmla="*/ 94 w 183"/>
              <a:gd name="T81" fmla="*/ 170 h 234"/>
              <a:gd name="T82" fmla="*/ 102 w 183"/>
              <a:gd name="T83" fmla="*/ 174 h 234"/>
              <a:gd name="T84" fmla="*/ 122 w 183"/>
              <a:gd name="T85" fmla="*/ 181 h 234"/>
              <a:gd name="T86" fmla="*/ 148 w 183"/>
              <a:gd name="T87" fmla="*/ 180 h 234"/>
              <a:gd name="T88" fmla="*/ 173 w 183"/>
              <a:gd name="T89" fmla="*/ 162 h 234"/>
              <a:gd name="T90" fmla="*/ 165 w 183"/>
              <a:gd name="T91" fmla="*/ 134 h 234"/>
              <a:gd name="T92" fmla="*/ 165 w 183"/>
              <a:gd name="T93" fmla="*/ 1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3" h="234">
                <a:moveTo>
                  <a:pt x="165" y="134"/>
                </a:moveTo>
                <a:cubicBezTo>
                  <a:pt x="159" y="132"/>
                  <a:pt x="153" y="131"/>
                  <a:pt x="148" y="131"/>
                </a:cubicBezTo>
                <a:cubicBezTo>
                  <a:pt x="143" y="131"/>
                  <a:pt x="138" y="132"/>
                  <a:pt x="133" y="134"/>
                </a:cubicBezTo>
                <a:cubicBezTo>
                  <a:pt x="128" y="135"/>
                  <a:pt x="123" y="137"/>
                  <a:pt x="120" y="139"/>
                </a:cubicBezTo>
                <a:cubicBezTo>
                  <a:pt x="116" y="141"/>
                  <a:pt x="113" y="143"/>
                  <a:pt x="110" y="146"/>
                </a:cubicBezTo>
                <a:cubicBezTo>
                  <a:pt x="106" y="149"/>
                  <a:pt x="104" y="150"/>
                  <a:pt x="103" y="151"/>
                </a:cubicBezTo>
                <a:cubicBezTo>
                  <a:pt x="102" y="152"/>
                  <a:pt x="101" y="153"/>
                  <a:pt x="101" y="154"/>
                </a:cubicBezTo>
                <a:cubicBezTo>
                  <a:pt x="105" y="142"/>
                  <a:pt x="108" y="130"/>
                  <a:pt x="110" y="117"/>
                </a:cubicBezTo>
                <a:cubicBezTo>
                  <a:pt x="113" y="117"/>
                  <a:pt x="113" y="117"/>
                  <a:pt x="113" y="117"/>
                </a:cubicBezTo>
                <a:cubicBezTo>
                  <a:pt x="114" y="117"/>
                  <a:pt x="116" y="118"/>
                  <a:pt x="119" y="118"/>
                </a:cubicBezTo>
                <a:cubicBezTo>
                  <a:pt x="121" y="118"/>
                  <a:pt x="124" y="118"/>
                  <a:pt x="128" y="118"/>
                </a:cubicBezTo>
                <a:cubicBezTo>
                  <a:pt x="131" y="118"/>
                  <a:pt x="134" y="117"/>
                  <a:pt x="138" y="117"/>
                </a:cubicBezTo>
                <a:cubicBezTo>
                  <a:pt x="142" y="116"/>
                  <a:pt x="145" y="115"/>
                  <a:pt x="149" y="113"/>
                </a:cubicBezTo>
                <a:cubicBezTo>
                  <a:pt x="153" y="112"/>
                  <a:pt x="156" y="110"/>
                  <a:pt x="160" y="107"/>
                </a:cubicBezTo>
                <a:cubicBezTo>
                  <a:pt x="163" y="105"/>
                  <a:pt x="166" y="102"/>
                  <a:pt x="169" y="98"/>
                </a:cubicBezTo>
                <a:cubicBezTo>
                  <a:pt x="172" y="95"/>
                  <a:pt x="174" y="90"/>
                  <a:pt x="175" y="84"/>
                </a:cubicBezTo>
                <a:cubicBezTo>
                  <a:pt x="177" y="79"/>
                  <a:pt x="178" y="73"/>
                  <a:pt x="178" y="66"/>
                </a:cubicBezTo>
                <a:cubicBezTo>
                  <a:pt x="172" y="64"/>
                  <a:pt x="166" y="63"/>
                  <a:pt x="161" y="63"/>
                </a:cubicBezTo>
                <a:cubicBezTo>
                  <a:pt x="155" y="63"/>
                  <a:pt x="150" y="63"/>
                  <a:pt x="146" y="65"/>
                </a:cubicBezTo>
                <a:cubicBezTo>
                  <a:pt x="142" y="66"/>
                  <a:pt x="138" y="68"/>
                  <a:pt x="134" y="70"/>
                </a:cubicBezTo>
                <a:cubicBezTo>
                  <a:pt x="130" y="73"/>
                  <a:pt x="127" y="75"/>
                  <a:pt x="125" y="78"/>
                </a:cubicBezTo>
                <a:cubicBezTo>
                  <a:pt x="123" y="80"/>
                  <a:pt x="120" y="83"/>
                  <a:pt x="118" y="85"/>
                </a:cubicBezTo>
                <a:cubicBezTo>
                  <a:pt x="116" y="88"/>
                  <a:pt x="115" y="90"/>
                  <a:pt x="114" y="91"/>
                </a:cubicBezTo>
                <a:cubicBezTo>
                  <a:pt x="114" y="92"/>
                  <a:pt x="113" y="93"/>
                  <a:pt x="113" y="93"/>
                </a:cubicBezTo>
                <a:cubicBezTo>
                  <a:pt x="113" y="91"/>
                  <a:pt x="113" y="88"/>
                  <a:pt x="113" y="84"/>
                </a:cubicBezTo>
                <a:cubicBezTo>
                  <a:pt x="113" y="80"/>
                  <a:pt x="113" y="78"/>
                  <a:pt x="113" y="77"/>
                </a:cubicBezTo>
                <a:cubicBezTo>
                  <a:pt x="114" y="75"/>
                  <a:pt x="114" y="75"/>
                  <a:pt x="114" y="75"/>
                </a:cubicBezTo>
                <a:cubicBezTo>
                  <a:pt x="115" y="74"/>
                  <a:pt x="115" y="72"/>
                  <a:pt x="116" y="70"/>
                </a:cubicBezTo>
                <a:cubicBezTo>
                  <a:pt x="117" y="68"/>
                  <a:pt x="118" y="65"/>
                  <a:pt x="119" y="62"/>
                </a:cubicBezTo>
                <a:cubicBezTo>
                  <a:pt x="120" y="59"/>
                  <a:pt x="120" y="55"/>
                  <a:pt x="120" y="52"/>
                </a:cubicBezTo>
                <a:cubicBezTo>
                  <a:pt x="121" y="48"/>
                  <a:pt x="121" y="44"/>
                  <a:pt x="120" y="41"/>
                </a:cubicBezTo>
                <a:cubicBezTo>
                  <a:pt x="120" y="37"/>
                  <a:pt x="119" y="33"/>
                  <a:pt x="118" y="29"/>
                </a:cubicBezTo>
                <a:cubicBezTo>
                  <a:pt x="116" y="25"/>
                  <a:pt x="114" y="21"/>
                  <a:pt x="111" y="18"/>
                </a:cubicBezTo>
                <a:cubicBezTo>
                  <a:pt x="109" y="14"/>
                  <a:pt x="105" y="11"/>
                  <a:pt x="100" y="8"/>
                </a:cubicBezTo>
                <a:cubicBezTo>
                  <a:pt x="96" y="5"/>
                  <a:pt x="90" y="2"/>
                  <a:pt x="84" y="0"/>
                </a:cubicBezTo>
                <a:cubicBezTo>
                  <a:pt x="79" y="6"/>
                  <a:pt x="76" y="12"/>
                  <a:pt x="75" y="18"/>
                </a:cubicBezTo>
                <a:cubicBezTo>
                  <a:pt x="73" y="24"/>
                  <a:pt x="72" y="30"/>
                  <a:pt x="73" y="35"/>
                </a:cubicBezTo>
                <a:cubicBezTo>
                  <a:pt x="74" y="39"/>
                  <a:pt x="75" y="44"/>
                  <a:pt x="77" y="49"/>
                </a:cubicBezTo>
                <a:cubicBezTo>
                  <a:pt x="80" y="54"/>
                  <a:pt x="82" y="58"/>
                  <a:pt x="84" y="61"/>
                </a:cubicBezTo>
                <a:cubicBezTo>
                  <a:pt x="87" y="65"/>
                  <a:pt x="90" y="68"/>
                  <a:pt x="93" y="71"/>
                </a:cubicBezTo>
                <a:cubicBezTo>
                  <a:pt x="96" y="74"/>
                  <a:pt x="98" y="76"/>
                  <a:pt x="99" y="77"/>
                </a:cubicBezTo>
                <a:cubicBezTo>
                  <a:pt x="100" y="78"/>
                  <a:pt x="101" y="78"/>
                  <a:pt x="102" y="79"/>
                </a:cubicBezTo>
                <a:cubicBezTo>
                  <a:pt x="102" y="85"/>
                  <a:pt x="101" y="94"/>
                  <a:pt x="100" y="104"/>
                </a:cubicBezTo>
                <a:cubicBezTo>
                  <a:pt x="100" y="102"/>
                  <a:pt x="100" y="102"/>
                  <a:pt x="100" y="102"/>
                </a:cubicBezTo>
                <a:cubicBezTo>
                  <a:pt x="99" y="101"/>
                  <a:pt x="99" y="99"/>
                  <a:pt x="98" y="97"/>
                </a:cubicBezTo>
                <a:cubicBezTo>
                  <a:pt x="97" y="95"/>
                  <a:pt x="96" y="92"/>
                  <a:pt x="94" y="90"/>
                </a:cubicBezTo>
                <a:cubicBezTo>
                  <a:pt x="93" y="87"/>
                  <a:pt x="91" y="84"/>
                  <a:pt x="89" y="81"/>
                </a:cubicBezTo>
                <a:cubicBezTo>
                  <a:pt x="86" y="79"/>
                  <a:pt x="84" y="76"/>
                  <a:pt x="81" y="73"/>
                </a:cubicBezTo>
                <a:cubicBezTo>
                  <a:pt x="79" y="71"/>
                  <a:pt x="75" y="69"/>
                  <a:pt x="72" y="67"/>
                </a:cubicBezTo>
                <a:cubicBezTo>
                  <a:pt x="68" y="65"/>
                  <a:pt x="64" y="64"/>
                  <a:pt x="60" y="63"/>
                </a:cubicBezTo>
                <a:cubicBezTo>
                  <a:pt x="55" y="62"/>
                  <a:pt x="50" y="62"/>
                  <a:pt x="45" y="63"/>
                </a:cubicBezTo>
                <a:cubicBezTo>
                  <a:pt x="39" y="64"/>
                  <a:pt x="34" y="65"/>
                  <a:pt x="27" y="68"/>
                </a:cubicBezTo>
                <a:cubicBezTo>
                  <a:pt x="28" y="74"/>
                  <a:pt x="29" y="79"/>
                  <a:pt x="31" y="84"/>
                </a:cubicBezTo>
                <a:cubicBezTo>
                  <a:pt x="33" y="89"/>
                  <a:pt x="35" y="93"/>
                  <a:pt x="38" y="97"/>
                </a:cubicBezTo>
                <a:cubicBezTo>
                  <a:pt x="41" y="100"/>
                  <a:pt x="44" y="103"/>
                  <a:pt x="48" y="105"/>
                </a:cubicBezTo>
                <a:cubicBezTo>
                  <a:pt x="52" y="108"/>
                  <a:pt x="56" y="109"/>
                  <a:pt x="59" y="111"/>
                </a:cubicBezTo>
                <a:cubicBezTo>
                  <a:pt x="63" y="112"/>
                  <a:pt x="67" y="113"/>
                  <a:pt x="71" y="114"/>
                </a:cubicBezTo>
                <a:cubicBezTo>
                  <a:pt x="75" y="114"/>
                  <a:pt x="78" y="115"/>
                  <a:pt x="81" y="115"/>
                </a:cubicBezTo>
                <a:cubicBezTo>
                  <a:pt x="84" y="115"/>
                  <a:pt x="87" y="115"/>
                  <a:pt x="90" y="115"/>
                </a:cubicBezTo>
                <a:cubicBezTo>
                  <a:pt x="94" y="115"/>
                  <a:pt x="96" y="115"/>
                  <a:pt x="97" y="115"/>
                </a:cubicBezTo>
                <a:cubicBezTo>
                  <a:pt x="97" y="115"/>
                  <a:pt x="98" y="115"/>
                  <a:pt x="99" y="114"/>
                </a:cubicBezTo>
                <a:cubicBezTo>
                  <a:pt x="97" y="128"/>
                  <a:pt x="93" y="141"/>
                  <a:pt x="89" y="153"/>
                </a:cubicBezTo>
                <a:cubicBezTo>
                  <a:pt x="86" y="149"/>
                  <a:pt x="84" y="145"/>
                  <a:pt x="81" y="142"/>
                </a:cubicBezTo>
                <a:cubicBezTo>
                  <a:pt x="78" y="139"/>
                  <a:pt x="75" y="135"/>
                  <a:pt x="70" y="132"/>
                </a:cubicBezTo>
                <a:cubicBezTo>
                  <a:pt x="65" y="128"/>
                  <a:pt x="59" y="126"/>
                  <a:pt x="53" y="124"/>
                </a:cubicBezTo>
                <a:cubicBezTo>
                  <a:pt x="47" y="123"/>
                  <a:pt x="40" y="122"/>
                  <a:pt x="31" y="123"/>
                </a:cubicBezTo>
                <a:cubicBezTo>
                  <a:pt x="23" y="124"/>
                  <a:pt x="13" y="127"/>
                  <a:pt x="3" y="131"/>
                </a:cubicBezTo>
                <a:cubicBezTo>
                  <a:pt x="6" y="138"/>
                  <a:pt x="9" y="144"/>
                  <a:pt x="13" y="150"/>
                </a:cubicBezTo>
                <a:cubicBezTo>
                  <a:pt x="17" y="155"/>
                  <a:pt x="20" y="160"/>
                  <a:pt x="24" y="163"/>
                </a:cubicBezTo>
                <a:cubicBezTo>
                  <a:pt x="28" y="166"/>
                  <a:pt x="32" y="169"/>
                  <a:pt x="36" y="171"/>
                </a:cubicBezTo>
                <a:cubicBezTo>
                  <a:pt x="40" y="173"/>
                  <a:pt x="45" y="174"/>
                  <a:pt x="48" y="174"/>
                </a:cubicBezTo>
                <a:cubicBezTo>
                  <a:pt x="52" y="175"/>
                  <a:pt x="56" y="175"/>
                  <a:pt x="60" y="175"/>
                </a:cubicBezTo>
                <a:cubicBezTo>
                  <a:pt x="64" y="174"/>
                  <a:pt x="68" y="174"/>
                  <a:pt x="71" y="173"/>
                </a:cubicBezTo>
                <a:cubicBezTo>
                  <a:pt x="74" y="172"/>
                  <a:pt x="77" y="171"/>
                  <a:pt x="81" y="170"/>
                </a:cubicBezTo>
                <a:cubicBezTo>
                  <a:pt x="72" y="187"/>
                  <a:pt x="61" y="199"/>
                  <a:pt x="48" y="209"/>
                </a:cubicBezTo>
                <a:cubicBezTo>
                  <a:pt x="35" y="218"/>
                  <a:pt x="21" y="223"/>
                  <a:pt x="5" y="223"/>
                </a:cubicBezTo>
                <a:cubicBezTo>
                  <a:pt x="4" y="223"/>
                  <a:pt x="2" y="223"/>
                  <a:pt x="1" y="224"/>
                </a:cubicBezTo>
                <a:cubicBezTo>
                  <a:pt x="0" y="225"/>
                  <a:pt x="0" y="227"/>
                  <a:pt x="0" y="228"/>
                </a:cubicBezTo>
                <a:cubicBezTo>
                  <a:pt x="0" y="230"/>
                  <a:pt x="0" y="232"/>
                  <a:pt x="1" y="233"/>
                </a:cubicBezTo>
                <a:cubicBezTo>
                  <a:pt x="2" y="234"/>
                  <a:pt x="4" y="234"/>
                  <a:pt x="5" y="234"/>
                </a:cubicBezTo>
                <a:cubicBezTo>
                  <a:pt x="24" y="234"/>
                  <a:pt x="40" y="229"/>
                  <a:pt x="56" y="217"/>
                </a:cubicBezTo>
                <a:cubicBezTo>
                  <a:pt x="71" y="206"/>
                  <a:pt x="84" y="190"/>
                  <a:pt x="94" y="170"/>
                </a:cubicBezTo>
                <a:cubicBezTo>
                  <a:pt x="96" y="171"/>
                  <a:pt x="96" y="171"/>
                  <a:pt x="96" y="171"/>
                </a:cubicBezTo>
                <a:cubicBezTo>
                  <a:pt x="97" y="172"/>
                  <a:pt x="99" y="173"/>
                  <a:pt x="102" y="174"/>
                </a:cubicBezTo>
                <a:cubicBezTo>
                  <a:pt x="105" y="175"/>
                  <a:pt x="108" y="177"/>
                  <a:pt x="111" y="178"/>
                </a:cubicBezTo>
                <a:cubicBezTo>
                  <a:pt x="114" y="179"/>
                  <a:pt x="118" y="180"/>
                  <a:pt x="122" y="181"/>
                </a:cubicBezTo>
                <a:cubicBezTo>
                  <a:pt x="126" y="181"/>
                  <a:pt x="131" y="182"/>
                  <a:pt x="135" y="182"/>
                </a:cubicBezTo>
                <a:cubicBezTo>
                  <a:pt x="139" y="182"/>
                  <a:pt x="144" y="181"/>
                  <a:pt x="148" y="180"/>
                </a:cubicBezTo>
                <a:cubicBezTo>
                  <a:pt x="153" y="179"/>
                  <a:pt x="157" y="176"/>
                  <a:pt x="161" y="174"/>
                </a:cubicBezTo>
                <a:cubicBezTo>
                  <a:pt x="165" y="171"/>
                  <a:pt x="169" y="167"/>
                  <a:pt x="173" y="162"/>
                </a:cubicBezTo>
                <a:cubicBezTo>
                  <a:pt x="177" y="157"/>
                  <a:pt x="180" y="151"/>
                  <a:pt x="183" y="144"/>
                </a:cubicBezTo>
                <a:cubicBezTo>
                  <a:pt x="177" y="140"/>
                  <a:pt x="171" y="136"/>
                  <a:pt x="165" y="134"/>
                </a:cubicBezTo>
                <a:close/>
                <a:moveTo>
                  <a:pt x="165" y="134"/>
                </a:moveTo>
                <a:cubicBezTo>
                  <a:pt x="165" y="134"/>
                  <a:pt x="165" y="134"/>
                  <a:pt x="165" y="13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42" name="Freeform 485"/>
          <p:cNvSpPr>
            <a:spLocks noEditPoints="1"/>
          </p:cNvSpPr>
          <p:nvPr/>
        </p:nvSpPr>
        <p:spPr bwMode="auto">
          <a:xfrm>
            <a:off x="2941639" y="2503489"/>
            <a:ext cx="200025" cy="174625"/>
          </a:xfrm>
          <a:custGeom>
            <a:avLst/>
            <a:gdLst>
              <a:gd name="T0" fmla="*/ 202 w 203"/>
              <a:gd name="T1" fmla="*/ 61 h 178"/>
              <a:gd name="T2" fmla="*/ 199 w 203"/>
              <a:gd name="T3" fmla="*/ 60 h 178"/>
              <a:gd name="T4" fmla="*/ 141 w 203"/>
              <a:gd name="T5" fmla="*/ 60 h 178"/>
              <a:gd name="T6" fmla="*/ 162 w 203"/>
              <a:gd name="T7" fmla="*/ 51 h 178"/>
              <a:gd name="T8" fmla="*/ 171 w 203"/>
              <a:gd name="T9" fmla="*/ 30 h 178"/>
              <a:gd name="T10" fmla="*/ 162 w 203"/>
              <a:gd name="T11" fmla="*/ 9 h 178"/>
              <a:gd name="T12" fmla="*/ 141 w 203"/>
              <a:gd name="T13" fmla="*/ 0 h 178"/>
              <a:gd name="T14" fmla="*/ 119 w 203"/>
              <a:gd name="T15" fmla="*/ 11 h 178"/>
              <a:gd name="T16" fmla="*/ 102 w 203"/>
              <a:gd name="T17" fmla="*/ 32 h 178"/>
              <a:gd name="T18" fmla="*/ 85 w 203"/>
              <a:gd name="T19" fmla="*/ 11 h 178"/>
              <a:gd name="T20" fmla="*/ 62 w 203"/>
              <a:gd name="T21" fmla="*/ 0 h 178"/>
              <a:gd name="T22" fmla="*/ 41 w 203"/>
              <a:gd name="T23" fmla="*/ 9 h 178"/>
              <a:gd name="T24" fmla="*/ 33 w 203"/>
              <a:gd name="T25" fmla="*/ 30 h 178"/>
              <a:gd name="T26" fmla="*/ 41 w 203"/>
              <a:gd name="T27" fmla="*/ 51 h 178"/>
              <a:gd name="T28" fmla="*/ 62 w 203"/>
              <a:gd name="T29" fmla="*/ 60 h 178"/>
              <a:gd name="T30" fmla="*/ 4 w 203"/>
              <a:gd name="T31" fmla="*/ 60 h 178"/>
              <a:gd name="T32" fmla="*/ 1 w 203"/>
              <a:gd name="T33" fmla="*/ 61 h 178"/>
              <a:gd name="T34" fmla="*/ 0 w 203"/>
              <a:gd name="T35" fmla="*/ 64 h 178"/>
              <a:gd name="T36" fmla="*/ 0 w 203"/>
              <a:gd name="T37" fmla="*/ 106 h 178"/>
              <a:gd name="T38" fmla="*/ 1 w 203"/>
              <a:gd name="T39" fmla="*/ 109 h 178"/>
              <a:gd name="T40" fmla="*/ 4 w 203"/>
              <a:gd name="T41" fmla="*/ 111 h 178"/>
              <a:gd name="T42" fmla="*/ 17 w 203"/>
              <a:gd name="T43" fmla="*/ 111 h 178"/>
              <a:gd name="T44" fmla="*/ 17 w 203"/>
              <a:gd name="T45" fmla="*/ 166 h 178"/>
              <a:gd name="T46" fmla="*/ 21 w 203"/>
              <a:gd name="T47" fmla="*/ 175 h 178"/>
              <a:gd name="T48" fmla="*/ 30 w 203"/>
              <a:gd name="T49" fmla="*/ 178 h 178"/>
              <a:gd name="T50" fmla="*/ 174 w 203"/>
              <a:gd name="T51" fmla="*/ 178 h 178"/>
              <a:gd name="T52" fmla="*/ 183 w 203"/>
              <a:gd name="T53" fmla="*/ 175 h 178"/>
              <a:gd name="T54" fmla="*/ 186 w 203"/>
              <a:gd name="T55" fmla="*/ 166 h 178"/>
              <a:gd name="T56" fmla="*/ 186 w 203"/>
              <a:gd name="T57" fmla="*/ 111 h 178"/>
              <a:gd name="T58" fmla="*/ 199 w 203"/>
              <a:gd name="T59" fmla="*/ 111 h 178"/>
              <a:gd name="T60" fmla="*/ 202 w 203"/>
              <a:gd name="T61" fmla="*/ 109 h 178"/>
              <a:gd name="T62" fmla="*/ 203 w 203"/>
              <a:gd name="T63" fmla="*/ 106 h 178"/>
              <a:gd name="T64" fmla="*/ 203 w 203"/>
              <a:gd name="T65" fmla="*/ 64 h 178"/>
              <a:gd name="T66" fmla="*/ 202 w 203"/>
              <a:gd name="T67" fmla="*/ 61 h 178"/>
              <a:gd name="T68" fmla="*/ 132 w 203"/>
              <a:gd name="T69" fmla="*/ 21 h 178"/>
              <a:gd name="T70" fmla="*/ 141 w 203"/>
              <a:gd name="T71" fmla="*/ 17 h 178"/>
              <a:gd name="T72" fmla="*/ 150 w 203"/>
              <a:gd name="T73" fmla="*/ 21 h 178"/>
              <a:gd name="T74" fmla="*/ 154 w 203"/>
              <a:gd name="T75" fmla="*/ 30 h 178"/>
              <a:gd name="T76" fmla="*/ 150 w 203"/>
              <a:gd name="T77" fmla="*/ 39 h 178"/>
              <a:gd name="T78" fmla="*/ 141 w 203"/>
              <a:gd name="T79" fmla="*/ 43 h 178"/>
              <a:gd name="T80" fmla="*/ 115 w 203"/>
              <a:gd name="T81" fmla="*/ 43 h 178"/>
              <a:gd name="T82" fmla="*/ 132 w 203"/>
              <a:gd name="T83" fmla="*/ 21 h 178"/>
              <a:gd name="T84" fmla="*/ 62 w 203"/>
              <a:gd name="T85" fmla="*/ 43 h 178"/>
              <a:gd name="T86" fmla="*/ 53 w 203"/>
              <a:gd name="T87" fmla="*/ 39 h 178"/>
              <a:gd name="T88" fmla="*/ 50 w 203"/>
              <a:gd name="T89" fmla="*/ 30 h 178"/>
              <a:gd name="T90" fmla="*/ 53 w 203"/>
              <a:gd name="T91" fmla="*/ 21 h 178"/>
              <a:gd name="T92" fmla="*/ 62 w 203"/>
              <a:gd name="T93" fmla="*/ 17 h 178"/>
              <a:gd name="T94" fmla="*/ 72 w 203"/>
              <a:gd name="T95" fmla="*/ 21 h 178"/>
              <a:gd name="T96" fmla="*/ 88 w 203"/>
              <a:gd name="T97" fmla="*/ 43 h 178"/>
              <a:gd name="T98" fmla="*/ 62 w 203"/>
              <a:gd name="T99" fmla="*/ 43 h 178"/>
              <a:gd name="T100" fmla="*/ 123 w 203"/>
              <a:gd name="T101" fmla="*/ 85 h 178"/>
              <a:gd name="T102" fmla="*/ 123 w 203"/>
              <a:gd name="T103" fmla="*/ 155 h 178"/>
              <a:gd name="T104" fmla="*/ 120 w 203"/>
              <a:gd name="T105" fmla="*/ 160 h 178"/>
              <a:gd name="T106" fmla="*/ 114 w 203"/>
              <a:gd name="T107" fmla="*/ 161 h 178"/>
              <a:gd name="T108" fmla="*/ 89 w 203"/>
              <a:gd name="T109" fmla="*/ 161 h 178"/>
              <a:gd name="T110" fmla="*/ 83 w 203"/>
              <a:gd name="T111" fmla="*/ 160 h 178"/>
              <a:gd name="T112" fmla="*/ 80 w 203"/>
              <a:gd name="T113" fmla="*/ 155 h 178"/>
              <a:gd name="T114" fmla="*/ 80 w 203"/>
              <a:gd name="T115" fmla="*/ 60 h 178"/>
              <a:gd name="T116" fmla="*/ 123 w 203"/>
              <a:gd name="T117" fmla="*/ 60 h 178"/>
              <a:gd name="T118" fmla="*/ 123 w 203"/>
              <a:gd name="T119" fmla="*/ 85 h 178"/>
              <a:gd name="T120" fmla="*/ 123 w 203"/>
              <a:gd name="T121" fmla="*/ 85 h 178"/>
              <a:gd name="T122" fmla="*/ 123 w 203"/>
              <a:gd name="T123" fmla="*/ 8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3" h="178">
                <a:moveTo>
                  <a:pt x="202" y="61"/>
                </a:moveTo>
                <a:cubicBezTo>
                  <a:pt x="201" y="60"/>
                  <a:pt x="200" y="60"/>
                  <a:pt x="199" y="60"/>
                </a:cubicBezTo>
                <a:cubicBezTo>
                  <a:pt x="141" y="60"/>
                  <a:pt x="141" y="60"/>
                  <a:pt x="141" y="60"/>
                </a:cubicBezTo>
                <a:cubicBezTo>
                  <a:pt x="149" y="60"/>
                  <a:pt x="156" y="57"/>
                  <a:pt x="162" y="51"/>
                </a:cubicBezTo>
                <a:cubicBezTo>
                  <a:pt x="168" y="45"/>
                  <a:pt x="171" y="38"/>
                  <a:pt x="171" y="30"/>
                </a:cubicBezTo>
                <a:cubicBezTo>
                  <a:pt x="171" y="22"/>
                  <a:pt x="168" y="15"/>
                  <a:pt x="162" y="9"/>
                </a:cubicBezTo>
                <a:cubicBezTo>
                  <a:pt x="156" y="3"/>
                  <a:pt x="149" y="0"/>
                  <a:pt x="141" y="0"/>
                </a:cubicBezTo>
                <a:cubicBezTo>
                  <a:pt x="131" y="0"/>
                  <a:pt x="124" y="4"/>
                  <a:pt x="119" y="11"/>
                </a:cubicBezTo>
                <a:cubicBezTo>
                  <a:pt x="102" y="32"/>
                  <a:pt x="102" y="32"/>
                  <a:pt x="102" y="32"/>
                </a:cubicBezTo>
                <a:cubicBezTo>
                  <a:pt x="85" y="11"/>
                  <a:pt x="85" y="11"/>
                  <a:pt x="85" y="11"/>
                </a:cubicBezTo>
                <a:cubicBezTo>
                  <a:pt x="79" y="4"/>
                  <a:pt x="72" y="0"/>
                  <a:pt x="62" y="0"/>
                </a:cubicBezTo>
                <a:cubicBezTo>
                  <a:pt x="54" y="0"/>
                  <a:pt x="47" y="3"/>
                  <a:pt x="41" y="9"/>
                </a:cubicBezTo>
                <a:cubicBezTo>
                  <a:pt x="36" y="15"/>
                  <a:pt x="33" y="22"/>
                  <a:pt x="33" y="30"/>
                </a:cubicBezTo>
                <a:cubicBezTo>
                  <a:pt x="33" y="38"/>
                  <a:pt x="36" y="45"/>
                  <a:pt x="41" y="51"/>
                </a:cubicBezTo>
                <a:cubicBezTo>
                  <a:pt x="47" y="57"/>
                  <a:pt x="54" y="60"/>
                  <a:pt x="62" y="60"/>
                </a:cubicBezTo>
                <a:cubicBezTo>
                  <a:pt x="4" y="60"/>
                  <a:pt x="4" y="60"/>
                  <a:pt x="4" y="60"/>
                </a:cubicBezTo>
                <a:cubicBezTo>
                  <a:pt x="3" y="60"/>
                  <a:pt x="2" y="60"/>
                  <a:pt x="1" y="61"/>
                </a:cubicBezTo>
                <a:cubicBezTo>
                  <a:pt x="0" y="62"/>
                  <a:pt x="0" y="63"/>
                  <a:pt x="0" y="64"/>
                </a:cubicBezTo>
                <a:cubicBezTo>
                  <a:pt x="0" y="106"/>
                  <a:pt x="0" y="106"/>
                  <a:pt x="0" y="106"/>
                </a:cubicBezTo>
                <a:cubicBezTo>
                  <a:pt x="0" y="108"/>
                  <a:pt x="0" y="109"/>
                  <a:pt x="1" y="109"/>
                </a:cubicBezTo>
                <a:cubicBezTo>
                  <a:pt x="2" y="110"/>
                  <a:pt x="3" y="111"/>
                  <a:pt x="4" y="111"/>
                </a:cubicBezTo>
                <a:cubicBezTo>
                  <a:pt x="17" y="111"/>
                  <a:pt x="17" y="111"/>
                  <a:pt x="17" y="111"/>
                </a:cubicBezTo>
                <a:cubicBezTo>
                  <a:pt x="17" y="166"/>
                  <a:pt x="17" y="166"/>
                  <a:pt x="17" y="166"/>
                </a:cubicBezTo>
                <a:cubicBezTo>
                  <a:pt x="17" y="169"/>
                  <a:pt x="18" y="172"/>
                  <a:pt x="21" y="175"/>
                </a:cubicBezTo>
                <a:cubicBezTo>
                  <a:pt x="23" y="177"/>
                  <a:pt x="26" y="178"/>
                  <a:pt x="30" y="178"/>
                </a:cubicBezTo>
                <a:cubicBezTo>
                  <a:pt x="174" y="178"/>
                  <a:pt x="174" y="178"/>
                  <a:pt x="174" y="178"/>
                </a:cubicBezTo>
                <a:cubicBezTo>
                  <a:pt x="177" y="178"/>
                  <a:pt x="180" y="177"/>
                  <a:pt x="183" y="175"/>
                </a:cubicBezTo>
                <a:cubicBezTo>
                  <a:pt x="185" y="172"/>
                  <a:pt x="186" y="169"/>
                  <a:pt x="186" y="166"/>
                </a:cubicBezTo>
                <a:cubicBezTo>
                  <a:pt x="186" y="111"/>
                  <a:pt x="186" y="111"/>
                  <a:pt x="186" y="111"/>
                </a:cubicBezTo>
                <a:cubicBezTo>
                  <a:pt x="199" y="111"/>
                  <a:pt x="199" y="111"/>
                  <a:pt x="199" y="111"/>
                </a:cubicBezTo>
                <a:cubicBezTo>
                  <a:pt x="200" y="111"/>
                  <a:pt x="201" y="110"/>
                  <a:pt x="202" y="109"/>
                </a:cubicBezTo>
                <a:cubicBezTo>
                  <a:pt x="203" y="109"/>
                  <a:pt x="203" y="108"/>
                  <a:pt x="203" y="106"/>
                </a:cubicBezTo>
                <a:cubicBezTo>
                  <a:pt x="203" y="64"/>
                  <a:pt x="203" y="64"/>
                  <a:pt x="203" y="64"/>
                </a:cubicBezTo>
                <a:cubicBezTo>
                  <a:pt x="203" y="63"/>
                  <a:pt x="203" y="62"/>
                  <a:pt x="202" y="61"/>
                </a:cubicBezTo>
                <a:close/>
                <a:moveTo>
                  <a:pt x="132" y="21"/>
                </a:moveTo>
                <a:cubicBezTo>
                  <a:pt x="134" y="19"/>
                  <a:pt x="137" y="17"/>
                  <a:pt x="141" y="17"/>
                </a:cubicBezTo>
                <a:cubicBezTo>
                  <a:pt x="144" y="17"/>
                  <a:pt x="147" y="19"/>
                  <a:pt x="150" y="21"/>
                </a:cubicBezTo>
                <a:cubicBezTo>
                  <a:pt x="152" y="24"/>
                  <a:pt x="154" y="27"/>
                  <a:pt x="154" y="30"/>
                </a:cubicBezTo>
                <a:cubicBezTo>
                  <a:pt x="154" y="34"/>
                  <a:pt x="152" y="37"/>
                  <a:pt x="150" y="39"/>
                </a:cubicBezTo>
                <a:cubicBezTo>
                  <a:pt x="147" y="42"/>
                  <a:pt x="144" y="43"/>
                  <a:pt x="141" y="43"/>
                </a:cubicBezTo>
                <a:cubicBezTo>
                  <a:pt x="115" y="43"/>
                  <a:pt x="115" y="43"/>
                  <a:pt x="115" y="43"/>
                </a:cubicBezTo>
                <a:lnTo>
                  <a:pt x="132" y="21"/>
                </a:lnTo>
                <a:close/>
                <a:moveTo>
                  <a:pt x="62" y="43"/>
                </a:moveTo>
                <a:cubicBezTo>
                  <a:pt x="59" y="43"/>
                  <a:pt x="56" y="42"/>
                  <a:pt x="53" y="39"/>
                </a:cubicBezTo>
                <a:cubicBezTo>
                  <a:pt x="51" y="37"/>
                  <a:pt x="50" y="34"/>
                  <a:pt x="50" y="30"/>
                </a:cubicBezTo>
                <a:cubicBezTo>
                  <a:pt x="50" y="27"/>
                  <a:pt x="51" y="24"/>
                  <a:pt x="53" y="21"/>
                </a:cubicBezTo>
                <a:cubicBezTo>
                  <a:pt x="56" y="19"/>
                  <a:pt x="59" y="17"/>
                  <a:pt x="62" y="17"/>
                </a:cubicBezTo>
                <a:cubicBezTo>
                  <a:pt x="66" y="17"/>
                  <a:pt x="69" y="19"/>
                  <a:pt x="72" y="21"/>
                </a:cubicBezTo>
                <a:cubicBezTo>
                  <a:pt x="88" y="43"/>
                  <a:pt x="88" y="43"/>
                  <a:pt x="88" y="43"/>
                </a:cubicBezTo>
                <a:lnTo>
                  <a:pt x="62" y="43"/>
                </a:lnTo>
                <a:close/>
                <a:moveTo>
                  <a:pt x="123" y="85"/>
                </a:moveTo>
                <a:cubicBezTo>
                  <a:pt x="123" y="155"/>
                  <a:pt x="123" y="155"/>
                  <a:pt x="123" y="155"/>
                </a:cubicBezTo>
                <a:cubicBezTo>
                  <a:pt x="123" y="157"/>
                  <a:pt x="122" y="158"/>
                  <a:pt x="120" y="160"/>
                </a:cubicBezTo>
                <a:cubicBezTo>
                  <a:pt x="119" y="161"/>
                  <a:pt x="117" y="161"/>
                  <a:pt x="114" y="161"/>
                </a:cubicBezTo>
                <a:cubicBezTo>
                  <a:pt x="89" y="161"/>
                  <a:pt x="89" y="161"/>
                  <a:pt x="89" y="161"/>
                </a:cubicBezTo>
                <a:cubicBezTo>
                  <a:pt x="86" y="161"/>
                  <a:pt x="84" y="161"/>
                  <a:pt x="83" y="160"/>
                </a:cubicBezTo>
                <a:cubicBezTo>
                  <a:pt x="81" y="158"/>
                  <a:pt x="80" y="157"/>
                  <a:pt x="80" y="155"/>
                </a:cubicBezTo>
                <a:cubicBezTo>
                  <a:pt x="80" y="60"/>
                  <a:pt x="80" y="60"/>
                  <a:pt x="80" y="60"/>
                </a:cubicBezTo>
                <a:cubicBezTo>
                  <a:pt x="123" y="60"/>
                  <a:pt x="123" y="60"/>
                  <a:pt x="123" y="60"/>
                </a:cubicBezTo>
                <a:lnTo>
                  <a:pt x="123" y="85"/>
                </a:lnTo>
                <a:close/>
                <a:moveTo>
                  <a:pt x="123" y="85"/>
                </a:moveTo>
                <a:cubicBezTo>
                  <a:pt x="123" y="85"/>
                  <a:pt x="123" y="85"/>
                  <a:pt x="123" y="8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43" name="Freeform 486"/>
          <p:cNvSpPr>
            <a:spLocks noEditPoints="1"/>
          </p:cNvSpPr>
          <p:nvPr/>
        </p:nvSpPr>
        <p:spPr bwMode="auto">
          <a:xfrm>
            <a:off x="3794125" y="2536827"/>
            <a:ext cx="185738" cy="157163"/>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44" name="Freeform 487"/>
          <p:cNvSpPr>
            <a:spLocks noEditPoints="1"/>
          </p:cNvSpPr>
          <p:nvPr/>
        </p:nvSpPr>
        <p:spPr bwMode="auto">
          <a:xfrm>
            <a:off x="4064000" y="2495551"/>
            <a:ext cx="200025" cy="198438"/>
          </a:xfrm>
          <a:custGeom>
            <a:avLst/>
            <a:gdLst>
              <a:gd name="T0" fmla="*/ 189 w 203"/>
              <a:gd name="T1" fmla="*/ 51 h 203"/>
              <a:gd name="T2" fmla="*/ 152 w 203"/>
              <a:gd name="T3" fmla="*/ 14 h 203"/>
              <a:gd name="T4" fmla="*/ 101 w 203"/>
              <a:gd name="T5" fmla="*/ 0 h 203"/>
              <a:gd name="T6" fmla="*/ 50 w 203"/>
              <a:gd name="T7" fmla="*/ 14 h 203"/>
              <a:gd name="T8" fmla="*/ 13 w 203"/>
              <a:gd name="T9" fmla="*/ 51 h 203"/>
              <a:gd name="T10" fmla="*/ 0 w 203"/>
              <a:gd name="T11" fmla="*/ 102 h 203"/>
              <a:gd name="T12" fmla="*/ 13 w 203"/>
              <a:gd name="T13" fmla="*/ 153 h 203"/>
              <a:gd name="T14" fmla="*/ 50 w 203"/>
              <a:gd name="T15" fmla="*/ 190 h 203"/>
              <a:gd name="T16" fmla="*/ 101 w 203"/>
              <a:gd name="T17" fmla="*/ 203 h 203"/>
              <a:gd name="T18" fmla="*/ 152 w 203"/>
              <a:gd name="T19" fmla="*/ 190 h 203"/>
              <a:gd name="T20" fmla="*/ 189 w 203"/>
              <a:gd name="T21" fmla="*/ 153 h 203"/>
              <a:gd name="T22" fmla="*/ 203 w 203"/>
              <a:gd name="T23" fmla="*/ 102 h 203"/>
              <a:gd name="T24" fmla="*/ 189 w 203"/>
              <a:gd name="T25" fmla="*/ 51 h 203"/>
              <a:gd name="T26" fmla="*/ 152 w 203"/>
              <a:gd name="T27" fmla="*/ 85 h 203"/>
              <a:gd name="T28" fmla="*/ 148 w 203"/>
              <a:gd name="T29" fmla="*/ 93 h 203"/>
              <a:gd name="T30" fmla="*/ 102 w 203"/>
              <a:gd name="T31" fmla="*/ 155 h 203"/>
              <a:gd name="T32" fmla="*/ 56 w 203"/>
              <a:gd name="T33" fmla="*/ 93 h 203"/>
              <a:gd name="T34" fmla="*/ 53 w 203"/>
              <a:gd name="T35" fmla="*/ 85 h 203"/>
              <a:gd name="T36" fmla="*/ 53 w 203"/>
              <a:gd name="T37" fmla="*/ 74 h 203"/>
              <a:gd name="T38" fmla="*/ 61 w 203"/>
              <a:gd name="T39" fmla="*/ 63 h 203"/>
              <a:gd name="T40" fmla="*/ 72 w 203"/>
              <a:gd name="T41" fmla="*/ 60 h 203"/>
              <a:gd name="T42" fmla="*/ 82 w 203"/>
              <a:gd name="T43" fmla="*/ 62 h 203"/>
              <a:gd name="T44" fmla="*/ 89 w 203"/>
              <a:gd name="T45" fmla="*/ 68 h 203"/>
              <a:gd name="T46" fmla="*/ 102 w 203"/>
              <a:gd name="T47" fmla="*/ 73 h 203"/>
              <a:gd name="T48" fmla="*/ 115 w 203"/>
              <a:gd name="T49" fmla="*/ 68 h 203"/>
              <a:gd name="T50" fmla="*/ 122 w 203"/>
              <a:gd name="T51" fmla="*/ 62 h 203"/>
              <a:gd name="T52" fmla="*/ 132 w 203"/>
              <a:gd name="T53" fmla="*/ 60 h 203"/>
              <a:gd name="T54" fmla="*/ 143 w 203"/>
              <a:gd name="T55" fmla="*/ 63 h 203"/>
              <a:gd name="T56" fmla="*/ 151 w 203"/>
              <a:gd name="T57" fmla="*/ 74 h 203"/>
              <a:gd name="T58" fmla="*/ 152 w 203"/>
              <a:gd name="T59" fmla="*/ 85 h 203"/>
              <a:gd name="T60" fmla="*/ 152 w 203"/>
              <a:gd name="T61" fmla="*/ 85 h 203"/>
              <a:gd name="T62" fmla="*/ 152 w 203"/>
              <a:gd name="T63" fmla="*/ 8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89" y="51"/>
                </a:moveTo>
                <a:cubicBezTo>
                  <a:pt x="180" y="35"/>
                  <a:pt x="168" y="23"/>
                  <a:pt x="152" y="14"/>
                </a:cubicBezTo>
                <a:cubicBezTo>
                  <a:pt x="137" y="5"/>
                  <a:pt x="120" y="0"/>
                  <a:pt x="101" y="0"/>
                </a:cubicBezTo>
                <a:cubicBezTo>
                  <a:pt x="83" y="0"/>
                  <a:pt x="66" y="5"/>
                  <a:pt x="50" y="14"/>
                </a:cubicBezTo>
                <a:cubicBezTo>
                  <a:pt x="35" y="23"/>
                  <a:pt x="22" y="35"/>
                  <a:pt x="13" y="51"/>
                </a:cubicBezTo>
                <a:cubicBezTo>
                  <a:pt x="4" y="66"/>
                  <a:pt x="0" y="83"/>
                  <a:pt x="0" y="102"/>
                </a:cubicBezTo>
                <a:cubicBezTo>
                  <a:pt x="0" y="120"/>
                  <a:pt x="4" y="137"/>
                  <a:pt x="13" y="153"/>
                </a:cubicBezTo>
                <a:cubicBezTo>
                  <a:pt x="22" y="168"/>
                  <a:pt x="35" y="181"/>
                  <a:pt x="50" y="190"/>
                </a:cubicBezTo>
                <a:cubicBezTo>
                  <a:pt x="66" y="199"/>
                  <a:pt x="83" y="203"/>
                  <a:pt x="101" y="203"/>
                </a:cubicBezTo>
                <a:cubicBezTo>
                  <a:pt x="120" y="203"/>
                  <a:pt x="137" y="199"/>
                  <a:pt x="152" y="190"/>
                </a:cubicBezTo>
                <a:cubicBezTo>
                  <a:pt x="168" y="181"/>
                  <a:pt x="180" y="168"/>
                  <a:pt x="189" y="153"/>
                </a:cubicBezTo>
                <a:cubicBezTo>
                  <a:pt x="199" y="137"/>
                  <a:pt x="203" y="120"/>
                  <a:pt x="203" y="102"/>
                </a:cubicBezTo>
                <a:cubicBezTo>
                  <a:pt x="203" y="83"/>
                  <a:pt x="199" y="66"/>
                  <a:pt x="189" y="51"/>
                </a:cubicBezTo>
                <a:close/>
                <a:moveTo>
                  <a:pt x="152" y="85"/>
                </a:moveTo>
                <a:cubicBezTo>
                  <a:pt x="151" y="88"/>
                  <a:pt x="150" y="91"/>
                  <a:pt x="148" y="93"/>
                </a:cubicBezTo>
                <a:cubicBezTo>
                  <a:pt x="102" y="155"/>
                  <a:pt x="102" y="155"/>
                  <a:pt x="102" y="155"/>
                </a:cubicBezTo>
                <a:cubicBezTo>
                  <a:pt x="56" y="93"/>
                  <a:pt x="56" y="93"/>
                  <a:pt x="56" y="93"/>
                </a:cubicBezTo>
                <a:cubicBezTo>
                  <a:pt x="54" y="91"/>
                  <a:pt x="53" y="88"/>
                  <a:pt x="53" y="85"/>
                </a:cubicBezTo>
                <a:cubicBezTo>
                  <a:pt x="52" y="82"/>
                  <a:pt x="52" y="78"/>
                  <a:pt x="53" y="74"/>
                </a:cubicBezTo>
                <a:cubicBezTo>
                  <a:pt x="55" y="69"/>
                  <a:pt x="57" y="66"/>
                  <a:pt x="61" y="63"/>
                </a:cubicBezTo>
                <a:cubicBezTo>
                  <a:pt x="65" y="61"/>
                  <a:pt x="69" y="60"/>
                  <a:pt x="72" y="60"/>
                </a:cubicBezTo>
                <a:cubicBezTo>
                  <a:pt x="76" y="60"/>
                  <a:pt x="80" y="61"/>
                  <a:pt x="82" y="62"/>
                </a:cubicBezTo>
                <a:cubicBezTo>
                  <a:pt x="85" y="64"/>
                  <a:pt x="87" y="66"/>
                  <a:pt x="89" y="68"/>
                </a:cubicBezTo>
                <a:cubicBezTo>
                  <a:pt x="93" y="72"/>
                  <a:pt x="97" y="73"/>
                  <a:pt x="102" y="73"/>
                </a:cubicBezTo>
                <a:cubicBezTo>
                  <a:pt x="107" y="73"/>
                  <a:pt x="112" y="72"/>
                  <a:pt x="115" y="68"/>
                </a:cubicBezTo>
                <a:cubicBezTo>
                  <a:pt x="117" y="66"/>
                  <a:pt x="119" y="64"/>
                  <a:pt x="122" y="62"/>
                </a:cubicBezTo>
                <a:cubicBezTo>
                  <a:pt x="125" y="61"/>
                  <a:pt x="128" y="60"/>
                  <a:pt x="132" y="60"/>
                </a:cubicBezTo>
                <a:cubicBezTo>
                  <a:pt x="135" y="60"/>
                  <a:pt x="139" y="61"/>
                  <a:pt x="143" y="63"/>
                </a:cubicBezTo>
                <a:cubicBezTo>
                  <a:pt x="147" y="66"/>
                  <a:pt x="150" y="69"/>
                  <a:pt x="151" y="74"/>
                </a:cubicBezTo>
                <a:cubicBezTo>
                  <a:pt x="152" y="78"/>
                  <a:pt x="152" y="82"/>
                  <a:pt x="152" y="85"/>
                </a:cubicBezTo>
                <a:close/>
                <a:moveTo>
                  <a:pt x="152" y="85"/>
                </a:moveTo>
                <a:cubicBezTo>
                  <a:pt x="152" y="85"/>
                  <a:pt x="152" y="85"/>
                  <a:pt x="152" y="8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45" name="Freeform 488"/>
          <p:cNvSpPr>
            <a:spLocks noEditPoints="1"/>
          </p:cNvSpPr>
          <p:nvPr/>
        </p:nvSpPr>
        <p:spPr bwMode="auto">
          <a:xfrm>
            <a:off x="4375151" y="2549526"/>
            <a:ext cx="150813" cy="133350"/>
          </a:xfrm>
          <a:custGeom>
            <a:avLst/>
            <a:gdLst>
              <a:gd name="T0" fmla="*/ 77 w 153"/>
              <a:gd name="T1" fmla="*/ 0 h 136"/>
              <a:gd name="T2" fmla="*/ 1 w 153"/>
              <a:gd name="T3" fmla="*/ 63 h 136"/>
              <a:gd name="T4" fmla="*/ 0 w 153"/>
              <a:gd name="T5" fmla="*/ 63 h 136"/>
              <a:gd name="T6" fmla="*/ 0 w 153"/>
              <a:gd name="T7" fmla="*/ 64 h 136"/>
              <a:gd name="T8" fmla="*/ 0 w 153"/>
              <a:gd name="T9" fmla="*/ 127 h 136"/>
              <a:gd name="T10" fmla="*/ 3 w 153"/>
              <a:gd name="T11" fmla="*/ 133 h 136"/>
              <a:gd name="T12" fmla="*/ 9 w 153"/>
              <a:gd name="T13" fmla="*/ 136 h 136"/>
              <a:gd name="T14" fmla="*/ 60 w 153"/>
              <a:gd name="T15" fmla="*/ 136 h 136"/>
              <a:gd name="T16" fmla="*/ 60 w 153"/>
              <a:gd name="T17" fmla="*/ 85 h 136"/>
              <a:gd name="T18" fmla="*/ 94 w 153"/>
              <a:gd name="T19" fmla="*/ 85 h 136"/>
              <a:gd name="T20" fmla="*/ 94 w 153"/>
              <a:gd name="T21" fmla="*/ 136 h 136"/>
              <a:gd name="T22" fmla="*/ 144 w 153"/>
              <a:gd name="T23" fmla="*/ 136 h 136"/>
              <a:gd name="T24" fmla="*/ 150 w 153"/>
              <a:gd name="T25" fmla="*/ 133 h 136"/>
              <a:gd name="T26" fmla="*/ 153 w 153"/>
              <a:gd name="T27" fmla="*/ 127 h 136"/>
              <a:gd name="T28" fmla="*/ 153 w 153"/>
              <a:gd name="T29" fmla="*/ 64 h 136"/>
              <a:gd name="T30" fmla="*/ 153 w 153"/>
              <a:gd name="T31" fmla="*/ 63 h 136"/>
              <a:gd name="T32" fmla="*/ 77 w 153"/>
              <a:gd name="T33" fmla="*/ 0 h 136"/>
              <a:gd name="T34" fmla="*/ 77 w 153"/>
              <a:gd name="T35" fmla="*/ 0 h 136"/>
              <a:gd name="T36" fmla="*/ 77 w 153"/>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36">
                <a:moveTo>
                  <a:pt x="77" y="0"/>
                </a:moveTo>
                <a:cubicBezTo>
                  <a:pt x="1" y="63"/>
                  <a:pt x="1" y="63"/>
                  <a:pt x="1" y="63"/>
                </a:cubicBezTo>
                <a:cubicBezTo>
                  <a:pt x="1" y="63"/>
                  <a:pt x="1" y="63"/>
                  <a:pt x="0" y="63"/>
                </a:cubicBezTo>
                <a:cubicBezTo>
                  <a:pt x="0" y="63"/>
                  <a:pt x="0" y="63"/>
                  <a:pt x="0" y="64"/>
                </a:cubicBezTo>
                <a:cubicBezTo>
                  <a:pt x="0" y="127"/>
                  <a:pt x="0" y="127"/>
                  <a:pt x="0" y="127"/>
                </a:cubicBezTo>
                <a:cubicBezTo>
                  <a:pt x="0" y="129"/>
                  <a:pt x="1" y="131"/>
                  <a:pt x="3" y="133"/>
                </a:cubicBezTo>
                <a:cubicBezTo>
                  <a:pt x="5" y="135"/>
                  <a:pt x="7" y="136"/>
                  <a:pt x="9" y="136"/>
                </a:cubicBezTo>
                <a:cubicBezTo>
                  <a:pt x="60" y="136"/>
                  <a:pt x="60" y="136"/>
                  <a:pt x="60" y="136"/>
                </a:cubicBezTo>
                <a:cubicBezTo>
                  <a:pt x="60" y="85"/>
                  <a:pt x="60" y="85"/>
                  <a:pt x="60" y="85"/>
                </a:cubicBezTo>
                <a:cubicBezTo>
                  <a:pt x="94" y="85"/>
                  <a:pt x="94" y="85"/>
                  <a:pt x="94" y="85"/>
                </a:cubicBezTo>
                <a:cubicBezTo>
                  <a:pt x="94" y="136"/>
                  <a:pt x="94" y="136"/>
                  <a:pt x="94" y="136"/>
                </a:cubicBezTo>
                <a:cubicBezTo>
                  <a:pt x="144" y="136"/>
                  <a:pt x="144" y="136"/>
                  <a:pt x="144" y="136"/>
                </a:cubicBezTo>
                <a:cubicBezTo>
                  <a:pt x="147" y="136"/>
                  <a:pt x="149" y="135"/>
                  <a:pt x="150" y="133"/>
                </a:cubicBezTo>
                <a:cubicBezTo>
                  <a:pt x="152" y="131"/>
                  <a:pt x="153" y="129"/>
                  <a:pt x="153" y="127"/>
                </a:cubicBezTo>
                <a:cubicBezTo>
                  <a:pt x="153" y="64"/>
                  <a:pt x="153" y="64"/>
                  <a:pt x="153" y="64"/>
                </a:cubicBezTo>
                <a:cubicBezTo>
                  <a:pt x="153" y="63"/>
                  <a:pt x="153" y="63"/>
                  <a:pt x="153" y="63"/>
                </a:cubicBezTo>
                <a:lnTo>
                  <a:pt x="77" y="0"/>
                </a:lnTo>
                <a:close/>
                <a:moveTo>
                  <a:pt x="77" y="0"/>
                </a:moveTo>
                <a:cubicBezTo>
                  <a:pt x="77" y="0"/>
                  <a:pt x="77" y="0"/>
                  <a:pt x="7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46" name="Freeform 489"/>
          <p:cNvSpPr>
            <a:spLocks noEditPoints="1"/>
          </p:cNvSpPr>
          <p:nvPr/>
        </p:nvSpPr>
        <p:spPr bwMode="auto">
          <a:xfrm>
            <a:off x="4344989" y="2516189"/>
            <a:ext cx="211138" cy="96838"/>
          </a:xfrm>
          <a:custGeom>
            <a:avLst/>
            <a:gdLst>
              <a:gd name="T0" fmla="*/ 212 w 214"/>
              <a:gd name="T1" fmla="*/ 82 h 100"/>
              <a:gd name="T2" fmla="*/ 183 w 214"/>
              <a:gd name="T3" fmla="*/ 58 h 100"/>
              <a:gd name="T4" fmla="*/ 183 w 214"/>
              <a:gd name="T5" fmla="*/ 4 h 100"/>
              <a:gd name="T6" fmla="*/ 182 w 214"/>
              <a:gd name="T7" fmla="*/ 1 h 100"/>
              <a:gd name="T8" fmla="*/ 179 w 214"/>
              <a:gd name="T9" fmla="*/ 0 h 100"/>
              <a:gd name="T10" fmla="*/ 153 w 214"/>
              <a:gd name="T11" fmla="*/ 0 h 100"/>
              <a:gd name="T12" fmla="*/ 150 w 214"/>
              <a:gd name="T13" fmla="*/ 1 h 100"/>
              <a:gd name="T14" fmla="*/ 149 w 214"/>
              <a:gd name="T15" fmla="*/ 4 h 100"/>
              <a:gd name="T16" fmla="*/ 149 w 214"/>
              <a:gd name="T17" fmla="*/ 30 h 100"/>
              <a:gd name="T18" fmla="*/ 117 w 214"/>
              <a:gd name="T19" fmla="*/ 3 h 100"/>
              <a:gd name="T20" fmla="*/ 107 w 214"/>
              <a:gd name="T21" fmla="*/ 0 h 100"/>
              <a:gd name="T22" fmla="*/ 97 w 214"/>
              <a:gd name="T23" fmla="*/ 3 h 100"/>
              <a:gd name="T24" fmla="*/ 1 w 214"/>
              <a:gd name="T25" fmla="*/ 82 h 100"/>
              <a:gd name="T26" fmla="*/ 0 w 214"/>
              <a:gd name="T27" fmla="*/ 85 h 100"/>
              <a:gd name="T28" fmla="*/ 1 w 214"/>
              <a:gd name="T29" fmla="*/ 88 h 100"/>
              <a:gd name="T30" fmla="*/ 9 w 214"/>
              <a:gd name="T31" fmla="*/ 98 h 100"/>
              <a:gd name="T32" fmla="*/ 12 w 214"/>
              <a:gd name="T33" fmla="*/ 100 h 100"/>
              <a:gd name="T34" fmla="*/ 15 w 214"/>
              <a:gd name="T35" fmla="*/ 99 h 100"/>
              <a:gd name="T36" fmla="*/ 107 w 214"/>
              <a:gd name="T37" fmla="*/ 22 h 100"/>
              <a:gd name="T38" fmla="*/ 198 w 214"/>
              <a:gd name="T39" fmla="*/ 99 h 100"/>
              <a:gd name="T40" fmla="*/ 201 w 214"/>
              <a:gd name="T41" fmla="*/ 100 h 100"/>
              <a:gd name="T42" fmla="*/ 202 w 214"/>
              <a:gd name="T43" fmla="*/ 100 h 100"/>
              <a:gd name="T44" fmla="*/ 204 w 214"/>
              <a:gd name="T45" fmla="*/ 98 h 100"/>
              <a:gd name="T46" fmla="*/ 213 w 214"/>
              <a:gd name="T47" fmla="*/ 88 h 100"/>
              <a:gd name="T48" fmla="*/ 213 w 214"/>
              <a:gd name="T49" fmla="*/ 85 h 100"/>
              <a:gd name="T50" fmla="*/ 212 w 214"/>
              <a:gd name="T51" fmla="*/ 82 h 100"/>
              <a:gd name="T52" fmla="*/ 212 w 214"/>
              <a:gd name="T53" fmla="*/ 82 h 100"/>
              <a:gd name="T54" fmla="*/ 212 w 214"/>
              <a:gd name="T55" fmla="*/ 8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100">
                <a:moveTo>
                  <a:pt x="212" y="82"/>
                </a:moveTo>
                <a:cubicBezTo>
                  <a:pt x="183" y="58"/>
                  <a:pt x="183" y="58"/>
                  <a:pt x="183" y="58"/>
                </a:cubicBezTo>
                <a:cubicBezTo>
                  <a:pt x="183" y="4"/>
                  <a:pt x="183" y="4"/>
                  <a:pt x="183" y="4"/>
                </a:cubicBezTo>
                <a:cubicBezTo>
                  <a:pt x="183" y="3"/>
                  <a:pt x="183" y="2"/>
                  <a:pt x="182" y="1"/>
                </a:cubicBezTo>
                <a:cubicBezTo>
                  <a:pt x="181" y="1"/>
                  <a:pt x="180" y="0"/>
                  <a:pt x="179" y="0"/>
                </a:cubicBezTo>
                <a:cubicBezTo>
                  <a:pt x="153" y="0"/>
                  <a:pt x="153" y="0"/>
                  <a:pt x="153" y="0"/>
                </a:cubicBezTo>
                <a:cubicBezTo>
                  <a:pt x="152" y="0"/>
                  <a:pt x="151" y="1"/>
                  <a:pt x="150" y="1"/>
                </a:cubicBezTo>
                <a:cubicBezTo>
                  <a:pt x="149" y="2"/>
                  <a:pt x="149" y="3"/>
                  <a:pt x="149" y="4"/>
                </a:cubicBezTo>
                <a:cubicBezTo>
                  <a:pt x="149" y="30"/>
                  <a:pt x="149" y="30"/>
                  <a:pt x="149" y="30"/>
                </a:cubicBezTo>
                <a:cubicBezTo>
                  <a:pt x="117" y="3"/>
                  <a:pt x="117" y="3"/>
                  <a:pt x="117" y="3"/>
                </a:cubicBezTo>
                <a:cubicBezTo>
                  <a:pt x="114" y="1"/>
                  <a:pt x="111" y="0"/>
                  <a:pt x="107" y="0"/>
                </a:cubicBezTo>
                <a:cubicBezTo>
                  <a:pt x="103" y="0"/>
                  <a:pt x="99" y="1"/>
                  <a:pt x="97" y="3"/>
                </a:cubicBezTo>
                <a:cubicBezTo>
                  <a:pt x="1" y="82"/>
                  <a:pt x="1" y="82"/>
                  <a:pt x="1" y="82"/>
                </a:cubicBezTo>
                <a:cubicBezTo>
                  <a:pt x="1" y="83"/>
                  <a:pt x="0" y="84"/>
                  <a:pt x="0" y="85"/>
                </a:cubicBezTo>
                <a:cubicBezTo>
                  <a:pt x="0" y="87"/>
                  <a:pt x="0" y="88"/>
                  <a:pt x="1" y="88"/>
                </a:cubicBezTo>
                <a:cubicBezTo>
                  <a:pt x="9" y="98"/>
                  <a:pt x="9" y="98"/>
                  <a:pt x="9" y="98"/>
                </a:cubicBezTo>
                <a:cubicBezTo>
                  <a:pt x="10" y="99"/>
                  <a:pt x="11" y="100"/>
                  <a:pt x="12" y="100"/>
                </a:cubicBezTo>
                <a:cubicBezTo>
                  <a:pt x="13" y="100"/>
                  <a:pt x="14" y="99"/>
                  <a:pt x="15" y="99"/>
                </a:cubicBezTo>
                <a:cubicBezTo>
                  <a:pt x="107" y="22"/>
                  <a:pt x="107" y="22"/>
                  <a:pt x="107" y="22"/>
                </a:cubicBezTo>
                <a:cubicBezTo>
                  <a:pt x="198" y="99"/>
                  <a:pt x="198" y="99"/>
                  <a:pt x="198" y="99"/>
                </a:cubicBezTo>
                <a:cubicBezTo>
                  <a:pt x="199" y="99"/>
                  <a:pt x="200" y="100"/>
                  <a:pt x="201" y="100"/>
                </a:cubicBezTo>
                <a:cubicBezTo>
                  <a:pt x="202" y="100"/>
                  <a:pt x="202" y="100"/>
                  <a:pt x="202" y="100"/>
                </a:cubicBezTo>
                <a:cubicBezTo>
                  <a:pt x="203" y="100"/>
                  <a:pt x="204" y="99"/>
                  <a:pt x="204" y="98"/>
                </a:cubicBezTo>
                <a:cubicBezTo>
                  <a:pt x="213" y="88"/>
                  <a:pt x="213" y="88"/>
                  <a:pt x="213" y="88"/>
                </a:cubicBezTo>
                <a:cubicBezTo>
                  <a:pt x="213" y="88"/>
                  <a:pt x="214" y="87"/>
                  <a:pt x="213" y="85"/>
                </a:cubicBezTo>
                <a:cubicBezTo>
                  <a:pt x="213" y="84"/>
                  <a:pt x="213" y="83"/>
                  <a:pt x="212" y="82"/>
                </a:cubicBezTo>
                <a:close/>
                <a:moveTo>
                  <a:pt x="212" y="82"/>
                </a:moveTo>
                <a:cubicBezTo>
                  <a:pt x="212" y="82"/>
                  <a:pt x="212" y="82"/>
                  <a:pt x="212" y="8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47" name="Freeform 490"/>
          <p:cNvSpPr>
            <a:spLocks noEditPoints="1"/>
          </p:cNvSpPr>
          <p:nvPr/>
        </p:nvSpPr>
        <p:spPr bwMode="auto">
          <a:xfrm>
            <a:off x="6381750" y="2506663"/>
            <a:ext cx="114300" cy="160338"/>
          </a:xfrm>
          <a:custGeom>
            <a:avLst/>
            <a:gdLst>
              <a:gd name="T0" fmla="*/ 116 w 117"/>
              <a:gd name="T1" fmla="*/ 114 h 163"/>
              <a:gd name="T2" fmla="*/ 114 w 117"/>
              <a:gd name="T3" fmla="*/ 113 h 163"/>
              <a:gd name="T4" fmla="*/ 95 w 117"/>
              <a:gd name="T5" fmla="*/ 113 h 163"/>
              <a:gd name="T6" fmla="*/ 92 w 117"/>
              <a:gd name="T7" fmla="*/ 114 h 163"/>
              <a:gd name="T8" fmla="*/ 91 w 117"/>
              <a:gd name="T9" fmla="*/ 117 h 163"/>
              <a:gd name="T10" fmla="*/ 91 w 117"/>
              <a:gd name="T11" fmla="*/ 138 h 163"/>
              <a:gd name="T12" fmla="*/ 44 w 117"/>
              <a:gd name="T13" fmla="*/ 138 h 163"/>
              <a:gd name="T14" fmla="*/ 44 w 117"/>
              <a:gd name="T15" fmla="*/ 94 h 163"/>
              <a:gd name="T16" fmla="*/ 79 w 117"/>
              <a:gd name="T17" fmla="*/ 94 h 163"/>
              <a:gd name="T18" fmla="*/ 81 w 117"/>
              <a:gd name="T19" fmla="*/ 93 h 163"/>
              <a:gd name="T20" fmla="*/ 82 w 117"/>
              <a:gd name="T21" fmla="*/ 90 h 163"/>
              <a:gd name="T22" fmla="*/ 82 w 117"/>
              <a:gd name="T23" fmla="*/ 75 h 163"/>
              <a:gd name="T24" fmla="*/ 81 w 117"/>
              <a:gd name="T25" fmla="*/ 73 h 163"/>
              <a:gd name="T26" fmla="*/ 79 w 117"/>
              <a:gd name="T27" fmla="*/ 71 h 163"/>
              <a:gd name="T28" fmla="*/ 44 w 117"/>
              <a:gd name="T29" fmla="*/ 71 h 163"/>
              <a:gd name="T30" fmla="*/ 44 w 117"/>
              <a:gd name="T31" fmla="*/ 47 h 163"/>
              <a:gd name="T32" fmla="*/ 50 w 117"/>
              <a:gd name="T33" fmla="*/ 32 h 163"/>
              <a:gd name="T34" fmla="*/ 65 w 117"/>
              <a:gd name="T35" fmla="*/ 27 h 163"/>
              <a:gd name="T36" fmla="*/ 76 w 117"/>
              <a:gd name="T37" fmla="*/ 29 h 163"/>
              <a:gd name="T38" fmla="*/ 84 w 117"/>
              <a:gd name="T39" fmla="*/ 33 h 163"/>
              <a:gd name="T40" fmla="*/ 87 w 117"/>
              <a:gd name="T41" fmla="*/ 35 h 163"/>
              <a:gd name="T42" fmla="*/ 90 w 117"/>
              <a:gd name="T43" fmla="*/ 36 h 163"/>
              <a:gd name="T44" fmla="*/ 92 w 117"/>
              <a:gd name="T45" fmla="*/ 34 h 163"/>
              <a:gd name="T46" fmla="*/ 104 w 117"/>
              <a:gd name="T47" fmla="*/ 20 h 163"/>
              <a:gd name="T48" fmla="*/ 105 w 117"/>
              <a:gd name="T49" fmla="*/ 17 h 163"/>
              <a:gd name="T50" fmla="*/ 104 w 117"/>
              <a:gd name="T51" fmla="*/ 15 h 163"/>
              <a:gd name="T52" fmla="*/ 65 w 117"/>
              <a:gd name="T53" fmla="*/ 0 h 163"/>
              <a:gd name="T54" fmla="*/ 29 w 117"/>
              <a:gd name="T55" fmla="*/ 13 h 163"/>
              <a:gd name="T56" fmla="*/ 15 w 117"/>
              <a:gd name="T57" fmla="*/ 46 h 163"/>
              <a:gd name="T58" fmla="*/ 15 w 117"/>
              <a:gd name="T59" fmla="*/ 71 h 163"/>
              <a:gd name="T60" fmla="*/ 4 w 117"/>
              <a:gd name="T61" fmla="*/ 71 h 163"/>
              <a:gd name="T62" fmla="*/ 1 w 117"/>
              <a:gd name="T63" fmla="*/ 73 h 163"/>
              <a:gd name="T64" fmla="*/ 0 w 117"/>
              <a:gd name="T65" fmla="*/ 75 h 163"/>
              <a:gd name="T66" fmla="*/ 0 w 117"/>
              <a:gd name="T67" fmla="*/ 90 h 163"/>
              <a:gd name="T68" fmla="*/ 1 w 117"/>
              <a:gd name="T69" fmla="*/ 93 h 163"/>
              <a:gd name="T70" fmla="*/ 4 w 117"/>
              <a:gd name="T71" fmla="*/ 94 h 163"/>
              <a:gd name="T72" fmla="*/ 15 w 117"/>
              <a:gd name="T73" fmla="*/ 94 h 163"/>
              <a:gd name="T74" fmla="*/ 15 w 117"/>
              <a:gd name="T75" fmla="*/ 138 h 163"/>
              <a:gd name="T76" fmla="*/ 3 w 117"/>
              <a:gd name="T77" fmla="*/ 138 h 163"/>
              <a:gd name="T78" fmla="*/ 1 w 117"/>
              <a:gd name="T79" fmla="*/ 139 h 163"/>
              <a:gd name="T80" fmla="*/ 0 w 117"/>
              <a:gd name="T81" fmla="*/ 142 h 163"/>
              <a:gd name="T82" fmla="*/ 0 w 117"/>
              <a:gd name="T83" fmla="*/ 159 h 163"/>
              <a:gd name="T84" fmla="*/ 1 w 117"/>
              <a:gd name="T85" fmla="*/ 162 h 163"/>
              <a:gd name="T86" fmla="*/ 3 w 117"/>
              <a:gd name="T87" fmla="*/ 163 h 163"/>
              <a:gd name="T88" fmla="*/ 114 w 117"/>
              <a:gd name="T89" fmla="*/ 163 h 163"/>
              <a:gd name="T90" fmla="*/ 116 w 117"/>
              <a:gd name="T91" fmla="*/ 162 h 163"/>
              <a:gd name="T92" fmla="*/ 117 w 117"/>
              <a:gd name="T93" fmla="*/ 159 h 163"/>
              <a:gd name="T94" fmla="*/ 117 w 117"/>
              <a:gd name="T95" fmla="*/ 117 h 163"/>
              <a:gd name="T96" fmla="*/ 116 w 117"/>
              <a:gd name="T97" fmla="*/ 114 h 163"/>
              <a:gd name="T98" fmla="*/ 116 w 117"/>
              <a:gd name="T99" fmla="*/ 114 h 163"/>
              <a:gd name="T100" fmla="*/ 116 w 117"/>
              <a:gd name="T101" fmla="*/ 11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7" h="163">
                <a:moveTo>
                  <a:pt x="116" y="114"/>
                </a:moveTo>
                <a:cubicBezTo>
                  <a:pt x="116" y="114"/>
                  <a:pt x="115" y="113"/>
                  <a:pt x="114" y="113"/>
                </a:cubicBezTo>
                <a:cubicBezTo>
                  <a:pt x="95" y="113"/>
                  <a:pt x="95" y="113"/>
                  <a:pt x="95" y="113"/>
                </a:cubicBezTo>
                <a:cubicBezTo>
                  <a:pt x="94" y="113"/>
                  <a:pt x="93" y="114"/>
                  <a:pt x="92" y="114"/>
                </a:cubicBezTo>
                <a:cubicBezTo>
                  <a:pt x="92" y="115"/>
                  <a:pt x="91" y="116"/>
                  <a:pt x="91" y="117"/>
                </a:cubicBezTo>
                <a:cubicBezTo>
                  <a:pt x="91" y="138"/>
                  <a:pt x="91" y="138"/>
                  <a:pt x="91" y="138"/>
                </a:cubicBezTo>
                <a:cubicBezTo>
                  <a:pt x="44" y="138"/>
                  <a:pt x="44" y="138"/>
                  <a:pt x="44" y="138"/>
                </a:cubicBezTo>
                <a:cubicBezTo>
                  <a:pt x="44" y="94"/>
                  <a:pt x="44" y="94"/>
                  <a:pt x="44" y="94"/>
                </a:cubicBezTo>
                <a:cubicBezTo>
                  <a:pt x="79" y="94"/>
                  <a:pt x="79" y="94"/>
                  <a:pt x="79" y="94"/>
                </a:cubicBezTo>
                <a:cubicBezTo>
                  <a:pt x="80" y="94"/>
                  <a:pt x="81" y="94"/>
                  <a:pt x="81" y="93"/>
                </a:cubicBezTo>
                <a:cubicBezTo>
                  <a:pt x="82" y="92"/>
                  <a:pt x="82" y="91"/>
                  <a:pt x="82" y="90"/>
                </a:cubicBezTo>
                <a:cubicBezTo>
                  <a:pt x="82" y="75"/>
                  <a:pt x="82" y="75"/>
                  <a:pt x="82" y="75"/>
                </a:cubicBezTo>
                <a:cubicBezTo>
                  <a:pt x="82" y="74"/>
                  <a:pt x="82" y="73"/>
                  <a:pt x="81" y="73"/>
                </a:cubicBezTo>
                <a:cubicBezTo>
                  <a:pt x="81" y="72"/>
                  <a:pt x="80" y="71"/>
                  <a:pt x="79" y="71"/>
                </a:cubicBezTo>
                <a:cubicBezTo>
                  <a:pt x="44" y="71"/>
                  <a:pt x="44" y="71"/>
                  <a:pt x="44" y="71"/>
                </a:cubicBezTo>
                <a:cubicBezTo>
                  <a:pt x="44" y="47"/>
                  <a:pt x="44" y="47"/>
                  <a:pt x="44" y="47"/>
                </a:cubicBezTo>
                <a:cubicBezTo>
                  <a:pt x="44" y="41"/>
                  <a:pt x="46" y="36"/>
                  <a:pt x="50" y="32"/>
                </a:cubicBezTo>
                <a:cubicBezTo>
                  <a:pt x="54" y="29"/>
                  <a:pt x="59" y="27"/>
                  <a:pt x="65" y="27"/>
                </a:cubicBezTo>
                <a:cubicBezTo>
                  <a:pt x="69" y="27"/>
                  <a:pt x="72" y="28"/>
                  <a:pt x="76" y="29"/>
                </a:cubicBezTo>
                <a:cubicBezTo>
                  <a:pt x="80" y="31"/>
                  <a:pt x="82" y="32"/>
                  <a:pt x="84" y="33"/>
                </a:cubicBezTo>
                <a:cubicBezTo>
                  <a:pt x="86" y="34"/>
                  <a:pt x="87" y="35"/>
                  <a:pt x="87" y="35"/>
                </a:cubicBezTo>
                <a:cubicBezTo>
                  <a:pt x="88" y="36"/>
                  <a:pt x="89" y="36"/>
                  <a:pt x="90" y="36"/>
                </a:cubicBezTo>
                <a:cubicBezTo>
                  <a:pt x="91" y="36"/>
                  <a:pt x="92" y="35"/>
                  <a:pt x="92" y="34"/>
                </a:cubicBezTo>
                <a:cubicBezTo>
                  <a:pt x="104" y="20"/>
                  <a:pt x="104" y="20"/>
                  <a:pt x="104" y="20"/>
                </a:cubicBezTo>
                <a:cubicBezTo>
                  <a:pt x="105" y="19"/>
                  <a:pt x="105" y="18"/>
                  <a:pt x="105" y="17"/>
                </a:cubicBezTo>
                <a:cubicBezTo>
                  <a:pt x="105" y="16"/>
                  <a:pt x="104" y="15"/>
                  <a:pt x="104" y="15"/>
                </a:cubicBezTo>
                <a:cubicBezTo>
                  <a:pt x="92" y="5"/>
                  <a:pt x="79" y="0"/>
                  <a:pt x="65" y="0"/>
                </a:cubicBezTo>
                <a:cubicBezTo>
                  <a:pt x="50" y="0"/>
                  <a:pt x="38" y="5"/>
                  <a:pt x="29" y="13"/>
                </a:cubicBezTo>
                <a:cubicBezTo>
                  <a:pt x="19" y="22"/>
                  <a:pt x="15" y="33"/>
                  <a:pt x="15" y="46"/>
                </a:cubicBezTo>
                <a:cubicBezTo>
                  <a:pt x="15" y="71"/>
                  <a:pt x="15" y="71"/>
                  <a:pt x="15" y="71"/>
                </a:cubicBezTo>
                <a:cubicBezTo>
                  <a:pt x="4" y="71"/>
                  <a:pt x="4" y="71"/>
                  <a:pt x="4" y="71"/>
                </a:cubicBezTo>
                <a:cubicBezTo>
                  <a:pt x="3" y="71"/>
                  <a:pt x="2" y="72"/>
                  <a:pt x="1" y="73"/>
                </a:cubicBezTo>
                <a:cubicBezTo>
                  <a:pt x="0" y="73"/>
                  <a:pt x="0" y="74"/>
                  <a:pt x="0" y="75"/>
                </a:cubicBezTo>
                <a:cubicBezTo>
                  <a:pt x="0" y="90"/>
                  <a:pt x="0" y="90"/>
                  <a:pt x="0" y="90"/>
                </a:cubicBezTo>
                <a:cubicBezTo>
                  <a:pt x="0" y="91"/>
                  <a:pt x="0" y="92"/>
                  <a:pt x="1" y="93"/>
                </a:cubicBezTo>
                <a:cubicBezTo>
                  <a:pt x="2" y="94"/>
                  <a:pt x="3" y="94"/>
                  <a:pt x="4" y="94"/>
                </a:cubicBezTo>
                <a:cubicBezTo>
                  <a:pt x="15" y="94"/>
                  <a:pt x="15" y="94"/>
                  <a:pt x="15" y="94"/>
                </a:cubicBezTo>
                <a:cubicBezTo>
                  <a:pt x="15" y="138"/>
                  <a:pt x="15" y="138"/>
                  <a:pt x="15" y="138"/>
                </a:cubicBezTo>
                <a:cubicBezTo>
                  <a:pt x="3" y="138"/>
                  <a:pt x="3" y="138"/>
                  <a:pt x="3" y="138"/>
                </a:cubicBezTo>
                <a:cubicBezTo>
                  <a:pt x="2" y="138"/>
                  <a:pt x="2" y="139"/>
                  <a:pt x="1" y="139"/>
                </a:cubicBezTo>
                <a:cubicBezTo>
                  <a:pt x="0" y="140"/>
                  <a:pt x="0" y="141"/>
                  <a:pt x="0" y="142"/>
                </a:cubicBezTo>
                <a:cubicBezTo>
                  <a:pt x="0" y="159"/>
                  <a:pt x="0" y="159"/>
                  <a:pt x="0" y="159"/>
                </a:cubicBezTo>
                <a:cubicBezTo>
                  <a:pt x="0" y="160"/>
                  <a:pt x="0" y="161"/>
                  <a:pt x="1" y="162"/>
                </a:cubicBezTo>
                <a:cubicBezTo>
                  <a:pt x="1" y="163"/>
                  <a:pt x="2" y="163"/>
                  <a:pt x="3" y="163"/>
                </a:cubicBezTo>
                <a:cubicBezTo>
                  <a:pt x="114" y="163"/>
                  <a:pt x="114" y="163"/>
                  <a:pt x="114" y="163"/>
                </a:cubicBezTo>
                <a:cubicBezTo>
                  <a:pt x="115" y="163"/>
                  <a:pt x="116" y="163"/>
                  <a:pt x="116" y="162"/>
                </a:cubicBezTo>
                <a:cubicBezTo>
                  <a:pt x="117" y="161"/>
                  <a:pt x="117" y="160"/>
                  <a:pt x="117" y="159"/>
                </a:cubicBezTo>
                <a:cubicBezTo>
                  <a:pt x="117" y="117"/>
                  <a:pt x="117" y="117"/>
                  <a:pt x="117" y="117"/>
                </a:cubicBezTo>
                <a:cubicBezTo>
                  <a:pt x="117" y="116"/>
                  <a:pt x="117" y="115"/>
                  <a:pt x="116" y="114"/>
                </a:cubicBezTo>
                <a:close/>
                <a:moveTo>
                  <a:pt x="116" y="114"/>
                </a:moveTo>
                <a:cubicBezTo>
                  <a:pt x="116" y="114"/>
                  <a:pt x="116" y="114"/>
                  <a:pt x="116" y="11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48" name="Freeform 491"/>
          <p:cNvSpPr>
            <a:spLocks noEditPoints="1"/>
          </p:cNvSpPr>
          <p:nvPr/>
        </p:nvSpPr>
        <p:spPr bwMode="auto">
          <a:xfrm>
            <a:off x="663576" y="2827339"/>
            <a:ext cx="206375" cy="168275"/>
          </a:xfrm>
          <a:custGeom>
            <a:avLst/>
            <a:gdLst>
              <a:gd name="T0" fmla="*/ 207 w 210"/>
              <a:gd name="T1" fmla="*/ 78 h 172"/>
              <a:gd name="T2" fmla="*/ 202 w 210"/>
              <a:gd name="T3" fmla="*/ 76 h 172"/>
              <a:gd name="T4" fmla="*/ 172 w 210"/>
              <a:gd name="T5" fmla="*/ 76 h 172"/>
              <a:gd name="T6" fmla="*/ 172 w 210"/>
              <a:gd name="T7" fmla="*/ 37 h 172"/>
              <a:gd name="T8" fmla="*/ 195 w 210"/>
              <a:gd name="T9" fmla="*/ 14 h 172"/>
              <a:gd name="T10" fmla="*/ 197 w 210"/>
              <a:gd name="T11" fmla="*/ 8 h 172"/>
              <a:gd name="T12" fmla="*/ 195 w 210"/>
              <a:gd name="T13" fmla="*/ 3 h 172"/>
              <a:gd name="T14" fmla="*/ 189 w 210"/>
              <a:gd name="T15" fmla="*/ 0 h 172"/>
              <a:gd name="T16" fmla="*/ 183 w 210"/>
              <a:gd name="T17" fmla="*/ 3 h 172"/>
              <a:gd name="T18" fmla="*/ 160 w 210"/>
              <a:gd name="T19" fmla="*/ 25 h 172"/>
              <a:gd name="T20" fmla="*/ 50 w 210"/>
              <a:gd name="T21" fmla="*/ 25 h 172"/>
              <a:gd name="T22" fmla="*/ 27 w 210"/>
              <a:gd name="T23" fmla="*/ 3 h 172"/>
              <a:gd name="T24" fmla="*/ 21 w 210"/>
              <a:gd name="T25" fmla="*/ 0 h 172"/>
              <a:gd name="T26" fmla="*/ 15 w 210"/>
              <a:gd name="T27" fmla="*/ 3 h 172"/>
              <a:gd name="T28" fmla="*/ 13 w 210"/>
              <a:gd name="T29" fmla="*/ 8 h 172"/>
              <a:gd name="T30" fmla="*/ 15 w 210"/>
              <a:gd name="T31" fmla="*/ 14 h 172"/>
              <a:gd name="T32" fmla="*/ 38 w 210"/>
              <a:gd name="T33" fmla="*/ 37 h 172"/>
              <a:gd name="T34" fmla="*/ 38 w 210"/>
              <a:gd name="T35" fmla="*/ 76 h 172"/>
              <a:gd name="T36" fmla="*/ 9 w 210"/>
              <a:gd name="T37" fmla="*/ 76 h 172"/>
              <a:gd name="T38" fmla="*/ 3 w 210"/>
              <a:gd name="T39" fmla="*/ 78 h 172"/>
              <a:gd name="T40" fmla="*/ 0 w 210"/>
              <a:gd name="T41" fmla="*/ 84 h 172"/>
              <a:gd name="T42" fmla="*/ 3 w 210"/>
              <a:gd name="T43" fmla="*/ 90 h 172"/>
              <a:gd name="T44" fmla="*/ 9 w 210"/>
              <a:gd name="T45" fmla="*/ 92 h 172"/>
              <a:gd name="T46" fmla="*/ 38 w 210"/>
              <a:gd name="T47" fmla="*/ 92 h 172"/>
              <a:gd name="T48" fmla="*/ 46 w 210"/>
              <a:gd name="T49" fmla="*/ 128 h 172"/>
              <a:gd name="T50" fmla="*/ 19 w 210"/>
              <a:gd name="T51" fmla="*/ 158 h 172"/>
              <a:gd name="T52" fmla="*/ 17 w 210"/>
              <a:gd name="T53" fmla="*/ 164 h 172"/>
              <a:gd name="T54" fmla="*/ 20 w 210"/>
              <a:gd name="T55" fmla="*/ 170 h 172"/>
              <a:gd name="T56" fmla="*/ 26 w 210"/>
              <a:gd name="T57" fmla="*/ 172 h 172"/>
              <a:gd name="T58" fmla="*/ 32 w 210"/>
              <a:gd name="T59" fmla="*/ 169 h 172"/>
              <a:gd name="T60" fmla="*/ 56 w 210"/>
              <a:gd name="T61" fmla="*/ 142 h 172"/>
              <a:gd name="T62" fmla="*/ 58 w 210"/>
              <a:gd name="T63" fmla="*/ 144 h 172"/>
              <a:gd name="T64" fmla="*/ 63 w 210"/>
              <a:gd name="T65" fmla="*/ 148 h 172"/>
              <a:gd name="T66" fmla="*/ 72 w 210"/>
              <a:gd name="T67" fmla="*/ 153 h 172"/>
              <a:gd name="T68" fmla="*/ 83 w 210"/>
              <a:gd name="T69" fmla="*/ 158 h 172"/>
              <a:gd name="T70" fmla="*/ 97 w 210"/>
              <a:gd name="T71" fmla="*/ 159 h 172"/>
              <a:gd name="T72" fmla="*/ 97 w 210"/>
              <a:gd name="T73" fmla="*/ 42 h 172"/>
              <a:gd name="T74" fmla="*/ 114 w 210"/>
              <a:gd name="T75" fmla="*/ 42 h 172"/>
              <a:gd name="T76" fmla="*/ 114 w 210"/>
              <a:gd name="T77" fmla="*/ 159 h 172"/>
              <a:gd name="T78" fmla="*/ 126 w 210"/>
              <a:gd name="T79" fmla="*/ 158 h 172"/>
              <a:gd name="T80" fmla="*/ 137 w 210"/>
              <a:gd name="T81" fmla="*/ 154 h 172"/>
              <a:gd name="T82" fmla="*/ 145 w 210"/>
              <a:gd name="T83" fmla="*/ 149 h 172"/>
              <a:gd name="T84" fmla="*/ 151 w 210"/>
              <a:gd name="T85" fmla="*/ 145 h 172"/>
              <a:gd name="T86" fmla="*/ 153 w 210"/>
              <a:gd name="T87" fmla="*/ 144 h 172"/>
              <a:gd name="T88" fmla="*/ 179 w 210"/>
              <a:gd name="T89" fmla="*/ 169 h 172"/>
              <a:gd name="T90" fmla="*/ 185 w 210"/>
              <a:gd name="T91" fmla="*/ 172 h 172"/>
              <a:gd name="T92" fmla="*/ 191 w 210"/>
              <a:gd name="T93" fmla="*/ 169 h 172"/>
              <a:gd name="T94" fmla="*/ 193 w 210"/>
              <a:gd name="T95" fmla="*/ 163 h 172"/>
              <a:gd name="T96" fmla="*/ 191 w 210"/>
              <a:gd name="T97" fmla="*/ 158 h 172"/>
              <a:gd name="T98" fmla="*/ 163 w 210"/>
              <a:gd name="T99" fmla="*/ 130 h 172"/>
              <a:gd name="T100" fmla="*/ 172 w 210"/>
              <a:gd name="T101" fmla="*/ 92 h 172"/>
              <a:gd name="T102" fmla="*/ 202 w 210"/>
              <a:gd name="T103" fmla="*/ 92 h 172"/>
              <a:gd name="T104" fmla="*/ 207 w 210"/>
              <a:gd name="T105" fmla="*/ 90 h 172"/>
              <a:gd name="T106" fmla="*/ 210 w 210"/>
              <a:gd name="T107" fmla="*/ 84 h 172"/>
              <a:gd name="T108" fmla="*/ 207 w 210"/>
              <a:gd name="T109" fmla="*/ 78 h 172"/>
              <a:gd name="T110" fmla="*/ 207 w 210"/>
              <a:gd name="T111" fmla="*/ 78 h 172"/>
              <a:gd name="T112" fmla="*/ 207 w 210"/>
              <a:gd name="T113" fmla="*/ 7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172">
                <a:moveTo>
                  <a:pt x="207" y="78"/>
                </a:moveTo>
                <a:cubicBezTo>
                  <a:pt x="206" y="76"/>
                  <a:pt x="204" y="76"/>
                  <a:pt x="202" y="76"/>
                </a:cubicBezTo>
                <a:cubicBezTo>
                  <a:pt x="172" y="76"/>
                  <a:pt x="172" y="76"/>
                  <a:pt x="172" y="76"/>
                </a:cubicBezTo>
                <a:cubicBezTo>
                  <a:pt x="172" y="37"/>
                  <a:pt x="172" y="37"/>
                  <a:pt x="172" y="37"/>
                </a:cubicBezTo>
                <a:cubicBezTo>
                  <a:pt x="195" y="14"/>
                  <a:pt x="195" y="14"/>
                  <a:pt x="195" y="14"/>
                </a:cubicBezTo>
                <a:cubicBezTo>
                  <a:pt x="196" y="13"/>
                  <a:pt x="197" y="11"/>
                  <a:pt x="197" y="8"/>
                </a:cubicBezTo>
                <a:cubicBezTo>
                  <a:pt x="197" y="6"/>
                  <a:pt x="196" y="4"/>
                  <a:pt x="195" y="3"/>
                </a:cubicBezTo>
                <a:cubicBezTo>
                  <a:pt x="193" y="1"/>
                  <a:pt x="191" y="0"/>
                  <a:pt x="189" y="0"/>
                </a:cubicBezTo>
                <a:cubicBezTo>
                  <a:pt x="187" y="0"/>
                  <a:pt x="185" y="1"/>
                  <a:pt x="183" y="3"/>
                </a:cubicBezTo>
                <a:cubicBezTo>
                  <a:pt x="160" y="25"/>
                  <a:pt x="160" y="25"/>
                  <a:pt x="160" y="25"/>
                </a:cubicBezTo>
                <a:cubicBezTo>
                  <a:pt x="50" y="25"/>
                  <a:pt x="50" y="25"/>
                  <a:pt x="50" y="25"/>
                </a:cubicBezTo>
                <a:cubicBezTo>
                  <a:pt x="27" y="3"/>
                  <a:pt x="27" y="3"/>
                  <a:pt x="27" y="3"/>
                </a:cubicBezTo>
                <a:cubicBezTo>
                  <a:pt x="26" y="1"/>
                  <a:pt x="24" y="0"/>
                  <a:pt x="21" y="0"/>
                </a:cubicBezTo>
                <a:cubicBezTo>
                  <a:pt x="19" y="0"/>
                  <a:pt x="17" y="1"/>
                  <a:pt x="15" y="3"/>
                </a:cubicBezTo>
                <a:cubicBezTo>
                  <a:pt x="14" y="4"/>
                  <a:pt x="13" y="6"/>
                  <a:pt x="13" y="8"/>
                </a:cubicBezTo>
                <a:cubicBezTo>
                  <a:pt x="13" y="11"/>
                  <a:pt x="14" y="13"/>
                  <a:pt x="15" y="14"/>
                </a:cubicBezTo>
                <a:cubicBezTo>
                  <a:pt x="38" y="37"/>
                  <a:pt x="38" y="37"/>
                  <a:pt x="38" y="37"/>
                </a:cubicBezTo>
                <a:cubicBezTo>
                  <a:pt x="38" y="76"/>
                  <a:pt x="38" y="76"/>
                  <a:pt x="38" y="76"/>
                </a:cubicBezTo>
                <a:cubicBezTo>
                  <a:pt x="9" y="76"/>
                  <a:pt x="9" y="76"/>
                  <a:pt x="9" y="76"/>
                </a:cubicBezTo>
                <a:cubicBezTo>
                  <a:pt x="7" y="76"/>
                  <a:pt x="5" y="76"/>
                  <a:pt x="3" y="78"/>
                </a:cubicBezTo>
                <a:cubicBezTo>
                  <a:pt x="1" y="80"/>
                  <a:pt x="0" y="82"/>
                  <a:pt x="0" y="84"/>
                </a:cubicBezTo>
                <a:cubicBezTo>
                  <a:pt x="0" y="86"/>
                  <a:pt x="1" y="88"/>
                  <a:pt x="3" y="90"/>
                </a:cubicBezTo>
                <a:cubicBezTo>
                  <a:pt x="5" y="91"/>
                  <a:pt x="7" y="92"/>
                  <a:pt x="9" y="92"/>
                </a:cubicBezTo>
                <a:cubicBezTo>
                  <a:pt x="38" y="92"/>
                  <a:pt x="38" y="92"/>
                  <a:pt x="38" y="92"/>
                </a:cubicBezTo>
                <a:cubicBezTo>
                  <a:pt x="38" y="106"/>
                  <a:pt x="41" y="118"/>
                  <a:pt x="46" y="128"/>
                </a:cubicBezTo>
                <a:cubicBezTo>
                  <a:pt x="19" y="158"/>
                  <a:pt x="19" y="158"/>
                  <a:pt x="19" y="158"/>
                </a:cubicBezTo>
                <a:cubicBezTo>
                  <a:pt x="18" y="160"/>
                  <a:pt x="17" y="162"/>
                  <a:pt x="17" y="164"/>
                </a:cubicBezTo>
                <a:cubicBezTo>
                  <a:pt x="17" y="166"/>
                  <a:pt x="18" y="168"/>
                  <a:pt x="20" y="170"/>
                </a:cubicBezTo>
                <a:cubicBezTo>
                  <a:pt x="22" y="171"/>
                  <a:pt x="23" y="172"/>
                  <a:pt x="26" y="172"/>
                </a:cubicBezTo>
                <a:cubicBezTo>
                  <a:pt x="28" y="172"/>
                  <a:pt x="30" y="171"/>
                  <a:pt x="32" y="169"/>
                </a:cubicBezTo>
                <a:cubicBezTo>
                  <a:pt x="56" y="142"/>
                  <a:pt x="56" y="142"/>
                  <a:pt x="56" y="142"/>
                </a:cubicBezTo>
                <a:cubicBezTo>
                  <a:pt x="58" y="144"/>
                  <a:pt x="58" y="144"/>
                  <a:pt x="58" y="144"/>
                </a:cubicBezTo>
                <a:cubicBezTo>
                  <a:pt x="59" y="145"/>
                  <a:pt x="61" y="146"/>
                  <a:pt x="63" y="148"/>
                </a:cubicBezTo>
                <a:cubicBezTo>
                  <a:pt x="66" y="150"/>
                  <a:pt x="69" y="152"/>
                  <a:pt x="72" y="153"/>
                </a:cubicBezTo>
                <a:cubicBezTo>
                  <a:pt x="75" y="155"/>
                  <a:pt x="79" y="156"/>
                  <a:pt x="83" y="158"/>
                </a:cubicBezTo>
                <a:cubicBezTo>
                  <a:pt x="88" y="159"/>
                  <a:pt x="92" y="159"/>
                  <a:pt x="97" y="159"/>
                </a:cubicBezTo>
                <a:cubicBezTo>
                  <a:pt x="97" y="42"/>
                  <a:pt x="97" y="42"/>
                  <a:pt x="97" y="42"/>
                </a:cubicBezTo>
                <a:cubicBezTo>
                  <a:pt x="114" y="42"/>
                  <a:pt x="114" y="42"/>
                  <a:pt x="114" y="42"/>
                </a:cubicBezTo>
                <a:cubicBezTo>
                  <a:pt x="114" y="159"/>
                  <a:pt x="114" y="159"/>
                  <a:pt x="114" y="159"/>
                </a:cubicBezTo>
                <a:cubicBezTo>
                  <a:pt x="118" y="159"/>
                  <a:pt x="122" y="159"/>
                  <a:pt x="126" y="158"/>
                </a:cubicBezTo>
                <a:cubicBezTo>
                  <a:pt x="131" y="156"/>
                  <a:pt x="134" y="155"/>
                  <a:pt x="137" y="154"/>
                </a:cubicBezTo>
                <a:cubicBezTo>
                  <a:pt x="140" y="152"/>
                  <a:pt x="143" y="151"/>
                  <a:pt x="145" y="149"/>
                </a:cubicBezTo>
                <a:cubicBezTo>
                  <a:pt x="148" y="147"/>
                  <a:pt x="150" y="146"/>
                  <a:pt x="151" y="145"/>
                </a:cubicBezTo>
                <a:cubicBezTo>
                  <a:pt x="152" y="145"/>
                  <a:pt x="153" y="144"/>
                  <a:pt x="153" y="144"/>
                </a:cubicBezTo>
                <a:cubicBezTo>
                  <a:pt x="179" y="169"/>
                  <a:pt x="179" y="169"/>
                  <a:pt x="179" y="169"/>
                </a:cubicBezTo>
                <a:cubicBezTo>
                  <a:pt x="180" y="171"/>
                  <a:pt x="182" y="172"/>
                  <a:pt x="185" y="172"/>
                </a:cubicBezTo>
                <a:cubicBezTo>
                  <a:pt x="187" y="172"/>
                  <a:pt x="189" y="171"/>
                  <a:pt x="191" y="169"/>
                </a:cubicBezTo>
                <a:cubicBezTo>
                  <a:pt x="192" y="168"/>
                  <a:pt x="193" y="166"/>
                  <a:pt x="193" y="163"/>
                </a:cubicBezTo>
                <a:cubicBezTo>
                  <a:pt x="193" y="161"/>
                  <a:pt x="192" y="159"/>
                  <a:pt x="191" y="158"/>
                </a:cubicBezTo>
                <a:cubicBezTo>
                  <a:pt x="163" y="130"/>
                  <a:pt x="163" y="130"/>
                  <a:pt x="163" y="130"/>
                </a:cubicBezTo>
                <a:cubicBezTo>
                  <a:pt x="169" y="120"/>
                  <a:pt x="172" y="107"/>
                  <a:pt x="172" y="92"/>
                </a:cubicBezTo>
                <a:cubicBezTo>
                  <a:pt x="202" y="92"/>
                  <a:pt x="202" y="92"/>
                  <a:pt x="202" y="92"/>
                </a:cubicBezTo>
                <a:cubicBezTo>
                  <a:pt x="204" y="92"/>
                  <a:pt x="206" y="91"/>
                  <a:pt x="207" y="90"/>
                </a:cubicBezTo>
                <a:cubicBezTo>
                  <a:pt x="209" y="88"/>
                  <a:pt x="210" y="86"/>
                  <a:pt x="210" y="84"/>
                </a:cubicBezTo>
                <a:cubicBezTo>
                  <a:pt x="210" y="82"/>
                  <a:pt x="209" y="80"/>
                  <a:pt x="207" y="78"/>
                </a:cubicBezTo>
                <a:close/>
                <a:moveTo>
                  <a:pt x="207" y="78"/>
                </a:moveTo>
                <a:cubicBezTo>
                  <a:pt x="207" y="78"/>
                  <a:pt x="207" y="78"/>
                  <a:pt x="207" y="7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49" name="Freeform 492"/>
          <p:cNvSpPr>
            <a:spLocks noEditPoints="1"/>
          </p:cNvSpPr>
          <p:nvPr/>
        </p:nvSpPr>
        <p:spPr bwMode="auto">
          <a:xfrm>
            <a:off x="725488" y="2794002"/>
            <a:ext cx="82550" cy="41275"/>
          </a:xfrm>
          <a:custGeom>
            <a:avLst/>
            <a:gdLst>
              <a:gd name="T0" fmla="*/ 72 w 84"/>
              <a:gd name="T1" fmla="*/ 12 h 41"/>
              <a:gd name="T2" fmla="*/ 42 w 84"/>
              <a:gd name="T3" fmla="*/ 0 h 41"/>
              <a:gd name="T4" fmla="*/ 13 w 84"/>
              <a:gd name="T5" fmla="*/ 12 h 41"/>
              <a:gd name="T6" fmla="*/ 0 w 84"/>
              <a:gd name="T7" fmla="*/ 41 h 41"/>
              <a:gd name="T8" fmla="*/ 84 w 84"/>
              <a:gd name="T9" fmla="*/ 41 h 41"/>
              <a:gd name="T10" fmla="*/ 72 w 84"/>
              <a:gd name="T11" fmla="*/ 12 h 41"/>
              <a:gd name="T12" fmla="*/ 72 w 84"/>
              <a:gd name="T13" fmla="*/ 12 h 41"/>
              <a:gd name="T14" fmla="*/ 72 w 84"/>
              <a:gd name="T15" fmla="*/ 1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41">
                <a:moveTo>
                  <a:pt x="72" y="12"/>
                </a:moveTo>
                <a:cubicBezTo>
                  <a:pt x="64" y="4"/>
                  <a:pt x="54" y="0"/>
                  <a:pt x="42" y="0"/>
                </a:cubicBezTo>
                <a:cubicBezTo>
                  <a:pt x="31" y="0"/>
                  <a:pt x="21" y="4"/>
                  <a:pt x="13" y="12"/>
                </a:cubicBezTo>
                <a:cubicBezTo>
                  <a:pt x="4" y="20"/>
                  <a:pt x="0" y="30"/>
                  <a:pt x="0" y="41"/>
                </a:cubicBezTo>
                <a:cubicBezTo>
                  <a:pt x="84" y="41"/>
                  <a:pt x="84" y="41"/>
                  <a:pt x="84" y="41"/>
                </a:cubicBezTo>
                <a:cubicBezTo>
                  <a:pt x="84" y="30"/>
                  <a:pt x="80" y="20"/>
                  <a:pt x="72" y="12"/>
                </a:cubicBezTo>
                <a:close/>
                <a:moveTo>
                  <a:pt x="72" y="12"/>
                </a:moveTo>
                <a:cubicBezTo>
                  <a:pt x="72" y="12"/>
                  <a:pt x="72" y="12"/>
                  <a:pt x="72" y="1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50" name="Freeform 493"/>
          <p:cNvSpPr>
            <a:spLocks noEditPoints="1"/>
          </p:cNvSpPr>
          <p:nvPr/>
        </p:nvSpPr>
        <p:spPr bwMode="auto">
          <a:xfrm>
            <a:off x="906464" y="2765427"/>
            <a:ext cx="180975" cy="230188"/>
          </a:xfrm>
          <a:custGeom>
            <a:avLst/>
            <a:gdLst>
              <a:gd name="T0" fmla="*/ 182 w 185"/>
              <a:gd name="T1" fmla="*/ 3 h 235"/>
              <a:gd name="T2" fmla="*/ 176 w 185"/>
              <a:gd name="T3" fmla="*/ 0 h 235"/>
              <a:gd name="T4" fmla="*/ 9 w 185"/>
              <a:gd name="T5" fmla="*/ 0 h 235"/>
              <a:gd name="T6" fmla="*/ 3 w 185"/>
              <a:gd name="T7" fmla="*/ 3 h 235"/>
              <a:gd name="T8" fmla="*/ 0 w 185"/>
              <a:gd name="T9" fmla="*/ 9 h 235"/>
              <a:gd name="T10" fmla="*/ 0 w 185"/>
              <a:gd name="T11" fmla="*/ 226 h 235"/>
              <a:gd name="T12" fmla="*/ 3 w 185"/>
              <a:gd name="T13" fmla="*/ 232 h 235"/>
              <a:gd name="T14" fmla="*/ 9 w 185"/>
              <a:gd name="T15" fmla="*/ 235 h 235"/>
              <a:gd name="T16" fmla="*/ 176 w 185"/>
              <a:gd name="T17" fmla="*/ 235 h 235"/>
              <a:gd name="T18" fmla="*/ 182 w 185"/>
              <a:gd name="T19" fmla="*/ 232 h 235"/>
              <a:gd name="T20" fmla="*/ 185 w 185"/>
              <a:gd name="T21" fmla="*/ 226 h 235"/>
              <a:gd name="T22" fmla="*/ 185 w 185"/>
              <a:gd name="T23" fmla="*/ 9 h 235"/>
              <a:gd name="T24" fmla="*/ 182 w 185"/>
              <a:gd name="T25" fmla="*/ 3 h 235"/>
              <a:gd name="T26" fmla="*/ 168 w 185"/>
              <a:gd name="T27" fmla="*/ 218 h 235"/>
              <a:gd name="T28" fmla="*/ 118 w 185"/>
              <a:gd name="T29" fmla="*/ 218 h 235"/>
              <a:gd name="T30" fmla="*/ 118 w 185"/>
              <a:gd name="T31" fmla="*/ 189 h 235"/>
              <a:gd name="T32" fmla="*/ 117 w 185"/>
              <a:gd name="T33" fmla="*/ 186 h 235"/>
              <a:gd name="T34" fmla="*/ 114 w 185"/>
              <a:gd name="T35" fmla="*/ 185 h 235"/>
              <a:gd name="T36" fmla="*/ 72 w 185"/>
              <a:gd name="T37" fmla="*/ 185 h 235"/>
              <a:gd name="T38" fmla="*/ 69 w 185"/>
              <a:gd name="T39" fmla="*/ 186 h 235"/>
              <a:gd name="T40" fmla="*/ 68 w 185"/>
              <a:gd name="T41" fmla="*/ 189 h 235"/>
              <a:gd name="T42" fmla="*/ 68 w 185"/>
              <a:gd name="T43" fmla="*/ 218 h 235"/>
              <a:gd name="T44" fmla="*/ 17 w 185"/>
              <a:gd name="T45" fmla="*/ 218 h 235"/>
              <a:gd name="T46" fmla="*/ 17 w 185"/>
              <a:gd name="T47" fmla="*/ 17 h 235"/>
              <a:gd name="T48" fmla="*/ 168 w 185"/>
              <a:gd name="T49" fmla="*/ 17 h 235"/>
              <a:gd name="T50" fmla="*/ 168 w 185"/>
              <a:gd name="T51" fmla="*/ 218 h 235"/>
              <a:gd name="T52" fmla="*/ 168 w 185"/>
              <a:gd name="T53" fmla="*/ 218 h 235"/>
              <a:gd name="T54" fmla="*/ 168 w 185"/>
              <a:gd name="T55" fmla="*/ 2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 h="235">
                <a:moveTo>
                  <a:pt x="182" y="3"/>
                </a:moveTo>
                <a:cubicBezTo>
                  <a:pt x="181" y="1"/>
                  <a:pt x="179" y="0"/>
                  <a:pt x="176" y="0"/>
                </a:cubicBezTo>
                <a:cubicBezTo>
                  <a:pt x="9" y="0"/>
                  <a:pt x="9" y="0"/>
                  <a:pt x="9" y="0"/>
                </a:cubicBezTo>
                <a:cubicBezTo>
                  <a:pt x="7" y="0"/>
                  <a:pt x="5" y="1"/>
                  <a:pt x="3" y="3"/>
                </a:cubicBezTo>
                <a:cubicBezTo>
                  <a:pt x="1" y="4"/>
                  <a:pt x="0" y="6"/>
                  <a:pt x="0" y="9"/>
                </a:cubicBezTo>
                <a:cubicBezTo>
                  <a:pt x="0" y="226"/>
                  <a:pt x="0" y="226"/>
                  <a:pt x="0" y="226"/>
                </a:cubicBezTo>
                <a:cubicBezTo>
                  <a:pt x="0" y="229"/>
                  <a:pt x="1" y="231"/>
                  <a:pt x="3" y="232"/>
                </a:cubicBezTo>
                <a:cubicBezTo>
                  <a:pt x="5" y="234"/>
                  <a:pt x="7" y="235"/>
                  <a:pt x="9" y="235"/>
                </a:cubicBezTo>
                <a:cubicBezTo>
                  <a:pt x="176" y="235"/>
                  <a:pt x="176" y="235"/>
                  <a:pt x="176" y="235"/>
                </a:cubicBezTo>
                <a:cubicBezTo>
                  <a:pt x="179" y="235"/>
                  <a:pt x="181" y="234"/>
                  <a:pt x="182" y="232"/>
                </a:cubicBezTo>
                <a:cubicBezTo>
                  <a:pt x="184" y="231"/>
                  <a:pt x="185" y="229"/>
                  <a:pt x="185" y="226"/>
                </a:cubicBezTo>
                <a:cubicBezTo>
                  <a:pt x="185" y="9"/>
                  <a:pt x="185" y="9"/>
                  <a:pt x="185" y="9"/>
                </a:cubicBezTo>
                <a:cubicBezTo>
                  <a:pt x="185" y="6"/>
                  <a:pt x="184" y="4"/>
                  <a:pt x="182" y="3"/>
                </a:cubicBezTo>
                <a:close/>
                <a:moveTo>
                  <a:pt x="168" y="218"/>
                </a:moveTo>
                <a:cubicBezTo>
                  <a:pt x="118" y="218"/>
                  <a:pt x="118" y="218"/>
                  <a:pt x="118" y="218"/>
                </a:cubicBezTo>
                <a:cubicBezTo>
                  <a:pt x="118" y="189"/>
                  <a:pt x="118" y="189"/>
                  <a:pt x="118" y="189"/>
                </a:cubicBezTo>
                <a:cubicBezTo>
                  <a:pt x="118" y="188"/>
                  <a:pt x="117" y="187"/>
                  <a:pt x="117" y="186"/>
                </a:cubicBezTo>
                <a:cubicBezTo>
                  <a:pt x="116" y="185"/>
                  <a:pt x="115" y="185"/>
                  <a:pt x="114" y="185"/>
                </a:cubicBezTo>
                <a:cubicBezTo>
                  <a:pt x="72" y="185"/>
                  <a:pt x="72" y="185"/>
                  <a:pt x="72" y="185"/>
                </a:cubicBezTo>
                <a:cubicBezTo>
                  <a:pt x="71" y="185"/>
                  <a:pt x="70" y="185"/>
                  <a:pt x="69" y="186"/>
                </a:cubicBezTo>
                <a:cubicBezTo>
                  <a:pt x="68" y="187"/>
                  <a:pt x="68" y="188"/>
                  <a:pt x="68" y="189"/>
                </a:cubicBezTo>
                <a:cubicBezTo>
                  <a:pt x="68" y="218"/>
                  <a:pt x="68" y="218"/>
                  <a:pt x="68" y="218"/>
                </a:cubicBezTo>
                <a:cubicBezTo>
                  <a:pt x="17" y="218"/>
                  <a:pt x="17" y="218"/>
                  <a:pt x="17" y="218"/>
                </a:cubicBezTo>
                <a:cubicBezTo>
                  <a:pt x="17" y="17"/>
                  <a:pt x="17" y="17"/>
                  <a:pt x="17" y="17"/>
                </a:cubicBezTo>
                <a:cubicBezTo>
                  <a:pt x="168" y="17"/>
                  <a:pt x="168" y="17"/>
                  <a:pt x="168" y="17"/>
                </a:cubicBezTo>
                <a:lnTo>
                  <a:pt x="168" y="218"/>
                </a:lnTo>
                <a:close/>
                <a:moveTo>
                  <a:pt x="168" y="218"/>
                </a:moveTo>
                <a:cubicBezTo>
                  <a:pt x="168" y="218"/>
                  <a:pt x="168" y="218"/>
                  <a:pt x="168" y="21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51" name="Freeform 494"/>
          <p:cNvSpPr>
            <a:spLocks noEditPoints="1"/>
          </p:cNvSpPr>
          <p:nvPr/>
        </p:nvSpPr>
        <p:spPr bwMode="auto">
          <a:xfrm>
            <a:off x="939801" y="2930527"/>
            <a:ext cx="15875" cy="15875"/>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52" name="Freeform 495"/>
          <p:cNvSpPr>
            <a:spLocks noEditPoints="1"/>
          </p:cNvSpPr>
          <p:nvPr/>
        </p:nvSpPr>
        <p:spPr bwMode="auto">
          <a:xfrm>
            <a:off x="939801" y="2897189"/>
            <a:ext cx="15875" cy="15875"/>
          </a:xfrm>
          <a:custGeom>
            <a:avLst/>
            <a:gdLst>
              <a:gd name="T0" fmla="*/ 4 w 17"/>
              <a:gd name="T1" fmla="*/ 17 h 17"/>
              <a:gd name="T2" fmla="*/ 13 w 17"/>
              <a:gd name="T3" fmla="*/ 17 h 17"/>
              <a:gd name="T4" fmla="*/ 16 w 17"/>
              <a:gd name="T5" fmla="*/ 16 h 17"/>
              <a:gd name="T6" fmla="*/ 17 w 17"/>
              <a:gd name="T7" fmla="*/ 13 h 17"/>
              <a:gd name="T8" fmla="*/ 17 w 17"/>
              <a:gd name="T9" fmla="*/ 5 h 17"/>
              <a:gd name="T10" fmla="*/ 16 w 17"/>
              <a:gd name="T11" fmla="*/ 2 h 17"/>
              <a:gd name="T12" fmla="*/ 13 w 17"/>
              <a:gd name="T13" fmla="*/ 0 h 17"/>
              <a:gd name="T14" fmla="*/ 4 w 17"/>
              <a:gd name="T15" fmla="*/ 0 h 17"/>
              <a:gd name="T16" fmla="*/ 1 w 17"/>
              <a:gd name="T17" fmla="*/ 2 h 17"/>
              <a:gd name="T18" fmla="*/ 0 w 17"/>
              <a:gd name="T19" fmla="*/ 5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5"/>
                  <a:pt x="17" y="5"/>
                  <a:pt x="17" y="5"/>
                </a:cubicBezTo>
                <a:cubicBezTo>
                  <a:pt x="17" y="3"/>
                  <a:pt x="16" y="2"/>
                  <a:pt x="16" y="2"/>
                </a:cubicBezTo>
                <a:cubicBezTo>
                  <a:pt x="15" y="1"/>
                  <a:pt x="14" y="0"/>
                  <a:pt x="13"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53" name="Freeform 496"/>
          <p:cNvSpPr>
            <a:spLocks noEditPoints="1"/>
          </p:cNvSpPr>
          <p:nvPr/>
        </p:nvSpPr>
        <p:spPr bwMode="auto">
          <a:xfrm>
            <a:off x="973139" y="2897189"/>
            <a:ext cx="15875" cy="15875"/>
          </a:xfrm>
          <a:custGeom>
            <a:avLst/>
            <a:gdLst>
              <a:gd name="T0" fmla="*/ 4 w 16"/>
              <a:gd name="T1" fmla="*/ 17 h 17"/>
              <a:gd name="T2" fmla="*/ 12 w 16"/>
              <a:gd name="T3" fmla="*/ 17 h 17"/>
              <a:gd name="T4" fmla="*/ 15 w 16"/>
              <a:gd name="T5" fmla="*/ 16 h 17"/>
              <a:gd name="T6" fmla="*/ 16 w 16"/>
              <a:gd name="T7" fmla="*/ 13 h 17"/>
              <a:gd name="T8" fmla="*/ 16 w 16"/>
              <a:gd name="T9" fmla="*/ 5 h 17"/>
              <a:gd name="T10" fmla="*/ 15 w 16"/>
              <a:gd name="T11" fmla="*/ 2 h 17"/>
              <a:gd name="T12" fmla="*/ 12 w 16"/>
              <a:gd name="T13" fmla="*/ 0 h 17"/>
              <a:gd name="T14" fmla="*/ 4 w 16"/>
              <a:gd name="T15" fmla="*/ 0 h 17"/>
              <a:gd name="T16" fmla="*/ 1 w 16"/>
              <a:gd name="T17" fmla="*/ 2 h 17"/>
              <a:gd name="T18" fmla="*/ 0 w 16"/>
              <a:gd name="T19" fmla="*/ 5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5"/>
                  <a:pt x="16" y="5"/>
                  <a:pt x="16" y="5"/>
                </a:cubicBezTo>
                <a:cubicBezTo>
                  <a:pt x="16" y="3"/>
                  <a:pt x="16" y="2"/>
                  <a:pt x="15" y="2"/>
                </a:cubicBezTo>
                <a:cubicBezTo>
                  <a:pt x="14" y="1"/>
                  <a:pt x="13" y="0"/>
                  <a:pt x="12"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54" name="Freeform 497"/>
          <p:cNvSpPr>
            <a:spLocks noEditPoints="1"/>
          </p:cNvSpPr>
          <p:nvPr/>
        </p:nvSpPr>
        <p:spPr bwMode="auto">
          <a:xfrm>
            <a:off x="939801" y="2863852"/>
            <a:ext cx="15875" cy="17463"/>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55" name="Freeform 498"/>
          <p:cNvSpPr>
            <a:spLocks noEditPoints="1"/>
          </p:cNvSpPr>
          <p:nvPr/>
        </p:nvSpPr>
        <p:spPr bwMode="auto">
          <a:xfrm>
            <a:off x="1038226" y="2930527"/>
            <a:ext cx="15875" cy="15875"/>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56" name="Freeform 499"/>
          <p:cNvSpPr>
            <a:spLocks noEditPoints="1"/>
          </p:cNvSpPr>
          <p:nvPr/>
        </p:nvSpPr>
        <p:spPr bwMode="auto">
          <a:xfrm>
            <a:off x="1004888" y="2897189"/>
            <a:ext cx="17463" cy="15875"/>
          </a:xfrm>
          <a:custGeom>
            <a:avLst/>
            <a:gdLst>
              <a:gd name="T0" fmla="*/ 4 w 17"/>
              <a:gd name="T1" fmla="*/ 17 h 17"/>
              <a:gd name="T2" fmla="*/ 13 w 17"/>
              <a:gd name="T3" fmla="*/ 17 h 17"/>
              <a:gd name="T4" fmla="*/ 16 w 17"/>
              <a:gd name="T5" fmla="*/ 16 h 17"/>
              <a:gd name="T6" fmla="*/ 17 w 17"/>
              <a:gd name="T7" fmla="*/ 13 h 17"/>
              <a:gd name="T8" fmla="*/ 17 w 17"/>
              <a:gd name="T9" fmla="*/ 5 h 17"/>
              <a:gd name="T10" fmla="*/ 16 w 17"/>
              <a:gd name="T11" fmla="*/ 2 h 17"/>
              <a:gd name="T12" fmla="*/ 13 w 17"/>
              <a:gd name="T13" fmla="*/ 0 h 17"/>
              <a:gd name="T14" fmla="*/ 4 w 17"/>
              <a:gd name="T15" fmla="*/ 0 h 17"/>
              <a:gd name="T16" fmla="*/ 1 w 17"/>
              <a:gd name="T17" fmla="*/ 2 h 17"/>
              <a:gd name="T18" fmla="*/ 0 w 17"/>
              <a:gd name="T19" fmla="*/ 5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5"/>
                  <a:pt x="17" y="5"/>
                  <a:pt x="17" y="5"/>
                </a:cubicBezTo>
                <a:cubicBezTo>
                  <a:pt x="17" y="3"/>
                  <a:pt x="16" y="2"/>
                  <a:pt x="16" y="2"/>
                </a:cubicBezTo>
                <a:cubicBezTo>
                  <a:pt x="15" y="1"/>
                  <a:pt x="14" y="0"/>
                  <a:pt x="13"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57" name="Freeform 500"/>
          <p:cNvSpPr>
            <a:spLocks noEditPoints="1"/>
          </p:cNvSpPr>
          <p:nvPr/>
        </p:nvSpPr>
        <p:spPr bwMode="auto">
          <a:xfrm>
            <a:off x="973139" y="2863852"/>
            <a:ext cx="15875" cy="17463"/>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58" name="Freeform 501"/>
          <p:cNvSpPr>
            <a:spLocks noEditPoints="1"/>
          </p:cNvSpPr>
          <p:nvPr/>
        </p:nvSpPr>
        <p:spPr bwMode="auto">
          <a:xfrm>
            <a:off x="939801" y="2830514"/>
            <a:ext cx="15875" cy="17463"/>
          </a:xfrm>
          <a:custGeom>
            <a:avLst/>
            <a:gdLst>
              <a:gd name="T0" fmla="*/ 4 w 17"/>
              <a:gd name="T1" fmla="*/ 17 h 17"/>
              <a:gd name="T2" fmla="*/ 13 w 17"/>
              <a:gd name="T3" fmla="*/ 17 h 17"/>
              <a:gd name="T4" fmla="*/ 16 w 17"/>
              <a:gd name="T5" fmla="*/ 16 h 17"/>
              <a:gd name="T6" fmla="*/ 17 w 17"/>
              <a:gd name="T7" fmla="*/ 13 h 17"/>
              <a:gd name="T8" fmla="*/ 17 w 17"/>
              <a:gd name="T9" fmla="*/ 4 h 17"/>
              <a:gd name="T10" fmla="*/ 16 w 17"/>
              <a:gd name="T11" fmla="*/ 2 h 17"/>
              <a:gd name="T12" fmla="*/ 13 w 17"/>
              <a:gd name="T13" fmla="*/ 0 h 17"/>
              <a:gd name="T14" fmla="*/ 4 w 17"/>
              <a:gd name="T15" fmla="*/ 0 h 17"/>
              <a:gd name="T16" fmla="*/ 1 w 17"/>
              <a:gd name="T17" fmla="*/ 2 h 17"/>
              <a:gd name="T18" fmla="*/ 0 w 17"/>
              <a:gd name="T19" fmla="*/ 4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4"/>
                  <a:pt x="17" y="4"/>
                  <a:pt x="17" y="4"/>
                </a:cubicBezTo>
                <a:cubicBezTo>
                  <a:pt x="17" y="3"/>
                  <a:pt x="16" y="2"/>
                  <a:pt x="16" y="2"/>
                </a:cubicBezTo>
                <a:cubicBezTo>
                  <a:pt x="15" y="1"/>
                  <a:pt x="14" y="0"/>
                  <a:pt x="13"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59" name="Freeform 502"/>
          <p:cNvSpPr>
            <a:spLocks noEditPoints="1"/>
          </p:cNvSpPr>
          <p:nvPr/>
        </p:nvSpPr>
        <p:spPr bwMode="auto">
          <a:xfrm>
            <a:off x="1038226" y="2897189"/>
            <a:ext cx="15875" cy="15875"/>
          </a:xfrm>
          <a:custGeom>
            <a:avLst/>
            <a:gdLst>
              <a:gd name="T0" fmla="*/ 4 w 16"/>
              <a:gd name="T1" fmla="*/ 17 h 17"/>
              <a:gd name="T2" fmla="*/ 12 w 16"/>
              <a:gd name="T3" fmla="*/ 17 h 17"/>
              <a:gd name="T4" fmla="*/ 15 w 16"/>
              <a:gd name="T5" fmla="*/ 16 h 17"/>
              <a:gd name="T6" fmla="*/ 16 w 16"/>
              <a:gd name="T7" fmla="*/ 13 h 17"/>
              <a:gd name="T8" fmla="*/ 16 w 16"/>
              <a:gd name="T9" fmla="*/ 5 h 17"/>
              <a:gd name="T10" fmla="*/ 15 w 16"/>
              <a:gd name="T11" fmla="*/ 2 h 17"/>
              <a:gd name="T12" fmla="*/ 12 w 16"/>
              <a:gd name="T13" fmla="*/ 0 h 17"/>
              <a:gd name="T14" fmla="*/ 4 w 16"/>
              <a:gd name="T15" fmla="*/ 0 h 17"/>
              <a:gd name="T16" fmla="*/ 1 w 16"/>
              <a:gd name="T17" fmla="*/ 2 h 17"/>
              <a:gd name="T18" fmla="*/ 0 w 16"/>
              <a:gd name="T19" fmla="*/ 5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5"/>
                  <a:pt x="16" y="5"/>
                  <a:pt x="16" y="5"/>
                </a:cubicBezTo>
                <a:cubicBezTo>
                  <a:pt x="16" y="3"/>
                  <a:pt x="16" y="2"/>
                  <a:pt x="15" y="2"/>
                </a:cubicBezTo>
                <a:cubicBezTo>
                  <a:pt x="14" y="1"/>
                  <a:pt x="13" y="0"/>
                  <a:pt x="12"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60" name="Freeform 503"/>
          <p:cNvSpPr>
            <a:spLocks noEditPoints="1"/>
          </p:cNvSpPr>
          <p:nvPr/>
        </p:nvSpPr>
        <p:spPr bwMode="auto">
          <a:xfrm>
            <a:off x="1004888" y="2863852"/>
            <a:ext cx="17463" cy="17463"/>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61" name="Freeform 504"/>
          <p:cNvSpPr>
            <a:spLocks noEditPoints="1"/>
          </p:cNvSpPr>
          <p:nvPr/>
        </p:nvSpPr>
        <p:spPr bwMode="auto">
          <a:xfrm>
            <a:off x="973139" y="2830514"/>
            <a:ext cx="15875" cy="17463"/>
          </a:xfrm>
          <a:custGeom>
            <a:avLst/>
            <a:gdLst>
              <a:gd name="T0" fmla="*/ 4 w 16"/>
              <a:gd name="T1" fmla="*/ 17 h 17"/>
              <a:gd name="T2" fmla="*/ 12 w 16"/>
              <a:gd name="T3" fmla="*/ 17 h 17"/>
              <a:gd name="T4" fmla="*/ 15 w 16"/>
              <a:gd name="T5" fmla="*/ 16 h 17"/>
              <a:gd name="T6" fmla="*/ 16 w 16"/>
              <a:gd name="T7" fmla="*/ 13 h 17"/>
              <a:gd name="T8" fmla="*/ 16 w 16"/>
              <a:gd name="T9" fmla="*/ 4 h 17"/>
              <a:gd name="T10" fmla="*/ 15 w 16"/>
              <a:gd name="T11" fmla="*/ 2 h 17"/>
              <a:gd name="T12" fmla="*/ 12 w 16"/>
              <a:gd name="T13" fmla="*/ 0 h 17"/>
              <a:gd name="T14" fmla="*/ 4 w 16"/>
              <a:gd name="T15" fmla="*/ 0 h 17"/>
              <a:gd name="T16" fmla="*/ 1 w 16"/>
              <a:gd name="T17" fmla="*/ 2 h 17"/>
              <a:gd name="T18" fmla="*/ 0 w 16"/>
              <a:gd name="T19" fmla="*/ 4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4"/>
                  <a:pt x="16" y="4"/>
                  <a:pt x="16" y="4"/>
                </a:cubicBezTo>
                <a:cubicBezTo>
                  <a:pt x="16" y="3"/>
                  <a:pt x="16" y="2"/>
                  <a:pt x="15" y="2"/>
                </a:cubicBezTo>
                <a:cubicBezTo>
                  <a:pt x="14" y="1"/>
                  <a:pt x="13" y="0"/>
                  <a:pt x="12"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62" name="Freeform 505"/>
          <p:cNvSpPr>
            <a:spLocks noEditPoints="1"/>
          </p:cNvSpPr>
          <p:nvPr/>
        </p:nvSpPr>
        <p:spPr bwMode="auto">
          <a:xfrm>
            <a:off x="939801" y="2798764"/>
            <a:ext cx="15875" cy="15875"/>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4"/>
                  <a:pt x="17" y="13"/>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63" name="Freeform 506"/>
          <p:cNvSpPr>
            <a:spLocks noEditPoints="1"/>
          </p:cNvSpPr>
          <p:nvPr/>
        </p:nvSpPr>
        <p:spPr bwMode="auto">
          <a:xfrm>
            <a:off x="1038226" y="2863852"/>
            <a:ext cx="15875" cy="17463"/>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64" name="Freeform 507"/>
          <p:cNvSpPr>
            <a:spLocks noEditPoints="1"/>
          </p:cNvSpPr>
          <p:nvPr/>
        </p:nvSpPr>
        <p:spPr bwMode="auto">
          <a:xfrm>
            <a:off x="1004888" y="2830514"/>
            <a:ext cx="17463" cy="17463"/>
          </a:xfrm>
          <a:custGeom>
            <a:avLst/>
            <a:gdLst>
              <a:gd name="T0" fmla="*/ 4 w 17"/>
              <a:gd name="T1" fmla="*/ 17 h 17"/>
              <a:gd name="T2" fmla="*/ 13 w 17"/>
              <a:gd name="T3" fmla="*/ 17 h 17"/>
              <a:gd name="T4" fmla="*/ 16 w 17"/>
              <a:gd name="T5" fmla="*/ 16 h 17"/>
              <a:gd name="T6" fmla="*/ 17 w 17"/>
              <a:gd name="T7" fmla="*/ 13 h 17"/>
              <a:gd name="T8" fmla="*/ 17 w 17"/>
              <a:gd name="T9" fmla="*/ 4 h 17"/>
              <a:gd name="T10" fmla="*/ 16 w 17"/>
              <a:gd name="T11" fmla="*/ 2 h 17"/>
              <a:gd name="T12" fmla="*/ 13 w 17"/>
              <a:gd name="T13" fmla="*/ 0 h 17"/>
              <a:gd name="T14" fmla="*/ 4 w 17"/>
              <a:gd name="T15" fmla="*/ 0 h 17"/>
              <a:gd name="T16" fmla="*/ 1 w 17"/>
              <a:gd name="T17" fmla="*/ 2 h 17"/>
              <a:gd name="T18" fmla="*/ 0 w 17"/>
              <a:gd name="T19" fmla="*/ 4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4"/>
                  <a:pt x="17" y="4"/>
                  <a:pt x="17" y="4"/>
                </a:cubicBezTo>
                <a:cubicBezTo>
                  <a:pt x="17" y="3"/>
                  <a:pt x="16" y="2"/>
                  <a:pt x="16" y="2"/>
                </a:cubicBezTo>
                <a:cubicBezTo>
                  <a:pt x="15" y="1"/>
                  <a:pt x="14" y="0"/>
                  <a:pt x="13"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65" name="Freeform 508"/>
          <p:cNvSpPr>
            <a:spLocks noEditPoints="1"/>
          </p:cNvSpPr>
          <p:nvPr/>
        </p:nvSpPr>
        <p:spPr bwMode="auto">
          <a:xfrm>
            <a:off x="973139" y="2798764"/>
            <a:ext cx="15875" cy="15875"/>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4"/>
                  <a:pt x="16" y="13"/>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66" name="Freeform 509"/>
          <p:cNvSpPr>
            <a:spLocks noEditPoints="1"/>
          </p:cNvSpPr>
          <p:nvPr/>
        </p:nvSpPr>
        <p:spPr bwMode="auto">
          <a:xfrm>
            <a:off x="1038226" y="2830514"/>
            <a:ext cx="15875" cy="17463"/>
          </a:xfrm>
          <a:custGeom>
            <a:avLst/>
            <a:gdLst>
              <a:gd name="T0" fmla="*/ 4 w 16"/>
              <a:gd name="T1" fmla="*/ 17 h 17"/>
              <a:gd name="T2" fmla="*/ 12 w 16"/>
              <a:gd name="T3" fmla="*/ 17 h 17"/>
              <a:gd name="T4" fmla="*/ 15 w 16"/>
              <a:gd name="T5" fmla="*/ 16 h 17"/>
              <a:gd name="T6" fmla="*/ 16 w 16"/>
              <a:gd name="T7" fmla="*/ 13 h 17"/>
              <a:gd name="T8" fmla="*/ 16 w 16"/>
              <a:gd name="T9" fmla="*/ 4 h 17"/>
              <a:gd name="T10" fmla="*/ 15 w 16"/>
              <a:gd name="T11" fmla="*/ 2 h 17"/>
              <a:gd name="T12" fmla="*/ 12 w 16"/>
              <a:gd name="T13" fmla="*/ 0 h 17"/>
              <a:gd name="T14" fmla="*/ 4 w 16"/>
              <a:gd name="T15" fmla="*/ 0 h 17"/>
              <a:gd name="T16" fmla="*/ 1 w 16"/>
              <a:gd name="T17" fmla="*/ 2 h 17"/>
              <a:gd name="T18" fmla="*/ 0 w 16"/>
              <a:gd name="T19" fmla="*/ 4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4"/>
                  <a:pt x="16" y="4"/>
                  <a:pt x="16" y="4"/>
                </a:cubicBezTo>
                <a:cubicBezTo>
                  <a:pt x="16" y="3"/>
                  <a:pt x="16" y="2"/>
                  <a:pt x="15" y="2"/>
                </a:cubicBezTo>
                <a:cubicBezTo>
                  <a:pt x="14" y="1"/>
                  <a:pt x="13" y="0"/>
                  <a:pt x="12"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67" name="Freeform 510"/>
          <p:cNvSpPr>
            <a:spLocks noEditPoints="1"/>
          </p:cNvSpPr>
          <p:nvPr/>
        </p:nvSpPr>
        <p:spPr bwMode="auto">
          <a:xfrm>
            <a:off x="1004888" y="2798764"/>
            <a:ext cx="17463" cy="15875"/>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4"/>
                  <a:pt x="17" y="13"/>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68" name="Freeform 511"/>
          <p:cNvSpPr>
            <a:spLocks noEditPoints="1"/>
          </p:cNvSpPr>
          <p:nvPr/>
        </p:nvSpPr>
        <p:spPr bwMode="auto">
          <a:xfrm>
            <a:off x="1038226" y="2798764"/>
            <a:ext cx="15875" cy="15875"/>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4"/>
                  <a:pt x="16" y="13"/>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69" name="Freeform 512"/>
          <p:cNvSpPr>
            <a:spLocks noEditPoints="1"/>
          </p:cNvSpPr>
          <p:nvPr/>
        </p:nvSpPr>
        <p:spPr bwMode="auto">
          <a:xfrm>
            <a:off x="1146176" y="2798764"/>
            <a:ext cx="231775" cy="196850"/>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70" name="Freeform 513"/>
          <p:cNvSpPr>
            <a:spLocks noEditPoints="1"/>
          </p:cNvSpPr>
          <p:nvPr/>
        </p:nvSpPr>
        <p:spPr bwMode="auto">
          <a:xfrm>
            <a:off x="1443038" y="2798764"/>
            <a:ext cx="198438" cy="196850"/>
          </a:xfrm>
          <a:custGeom>
            <a:avLst/>
            <a:gdLst>
              <a:gd name="T0" fmla="*/ 187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7 w 201"/>
              <a:gd name="T21" fmla="*/ 151 h 201"/>
              <a:gd name="T22" fmla="*/ 201 w 201"/>
              <a:gd name="T23" fmla="*/ 100 h 201"/>
              <a:gd name="T24" fmla="*/ 187 w 201"/>
              <a:gd name="T25" fmla="*/ 50 h 201"/>
              <a:gd name="T26" fmla="*/ 177 w 201"/>
              <a:gd name="T27" fmla="*/ 133 h 201"/>
              <a:gd name="T28" fmla="*/ 160 w 201"/>
              <a:gd name="T29" fmla="*/ 160 h 201"/>
              <a:gd name="T30" fmla="*/ 133 w 201"/>
              <a:gd name="T31" fmla="*/ 177 h 201"/>
              <a:gd name="T32" fmla="*/ 100 w 201"/>
              <a:gd name="T33" fmla="*/ 184 h 201"/>
              <a:gd name="T34" fmla="*/ 68 w 201"/>
              <a:gd name="T35" fmla="*/ 177 h 201"/>
              <a:gd name="T36" fmla="*/ 41 w 201"/>
              <a:gd name="T37" fmla="*/ 160 h 201"/>
              <a:gd name="T38" fmla="*/ 23 w 201"/>
              <a:gd name="T39" fmla="*/ 133 h 201"/>
              <a:gd name="T40" fmla="*/ 17 w 201"/>
              <a:gd name="T41" fmla="*/ 100 h 201"/>
              <a:gd name="T42" fmla="*/ 23 w 201"/>
              <a:gd name="T43" fmla="*/ 68 h 201"/>
              <a:gd name="T44" fmla="*/ 41 w 201"/>
              <a:gd name="T45" fmla="*/ 41 h 201"/>
              <a:gd name="T46" fmla="*/ 68 w 201"/>
              <a:gd name="T47" fmla="*/ 23 h 201"/>
              <a:gd name="T48" fmla="*/ 100 w 201"/>
              <a:gd name="T49" fmla="*/ 17 h 201"/>
              <a:gd name="T50" fmla="*/ 133 w 201"/>
              <a:gd name="T51" fmla="*/ 23 h 201"/>
              <a:gd name="T52" fmla="*/ 160 w 201"/>
              <a:gd name="T53" fmla="*/ 41 h 201"/>
              <a:gd name="T54" fmla="*/ 177 w 201"/>
              <a:gd name="T55" fmla="*/ 68 h 201"/>
              <a:gd name="T56" fmla="*/ 184 w 201"/>
              <a:gd name="T57" fmla="*/ 100 h 201"/>
              <a:gd name="T58" fmla="*/ 177 w 201"/>
              <a:gd name="T59" fmla="*/ 133 h 201"/>
              <a:gd name="T60" fmla="*/ 177 w 201"/>
              <a:gd name="T61" fmla="*/ 133 h 201"/>
              <a:gd name="T62" fmla="*/ 177 w 201"/>
              <a:gd name="T63" fmla="*/ 1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7" y="50"/>
                </a:moveTo>
                <a:cubicBezTo>
                  <a:pt x="178" y="34"/>
                  <a:pt x="166" y="22"/>
                  <a:pt x="151" y="13"/>
                </a:cubicBezTo>
                <a:cubicBezTo>
                  <a:pt x="135" y="4"/>
                  <a:pt x="119" y="0"/>
                  <a:pt x="100" y="0"/>
                </a:cubicBezTo>
                <a:cubicBezTo>
                  <a:pt x="82" y="0"/>
                  <a:pt x="65" y="4"/>
                  <a:pt x="50" y="13"/>
                </a:cubicBezTo>
                <a:cubicBezTo>
                  <a:pt x="34" y="22"/>
                  <a:pt x="22" y="34"/>
                  <a:pt x="13" y="50"/>
                </a:cubicBezTo>
                <a:cubicBezTo>
                  <a:pt x="4" y="65"/>
                  <a:pt x="0" y="82"/>
                  <a:pt x="0" y="100"/>
                </a:cubicBezTo>
                <a:cubicBezTo>
                  <a:pt x="0" y="119"/>
                  <a:pt x="4" y="135"/>
                  <a:pt x="13" y="151"/>
                </a:cubicBezTo>
                <a:cubicBezTo>
                  <a:pt x="22" y="166"/>
                  <a:pt x="34" y="178"/>
                  <a:pt x="50" y="187"/>
                </a:cubicBezTo>
                <a:cubicBezTo>
                  <a:pt x="65" y="196"/>
                  <a:pt x="82" y="201"/>
                  <a:pt x="100" y="201"/>
                </a:cubicBezTo>
                <a:cubicBezTo>
                  <a:pt x="119" y="201"/>
                  <a:pt x="135" y="196"/>
                  <a:pt x="151" y="187"/>
                </a:cubicBezTo>
                <a:cubicBezTo>
                  <a:pt x="166" y="178"/>
                  <a:pt x="178" y="166"/>
                  <a:pt x="187" y="151"/>
                </a:cubicBezTo>
                <a:cubicBezTo>
                  <a:pt x="196" y="135"/>
                  <a:pt x="201" y="119"/>
                  <a:pt x="201" y="100"/>
                </a:cubicBezTo>
                <a:cubicBezTo>
                  <a:pt x="201" y="82"/>
                  <a:pt x="196" y="65"/>
                  <a:pt x="187" y="50"/>
                </a:cubicBezTo>
                <a:close/>
                <a:moveTo>
                  <a:pt x="177" y="133"/>
                </a:moveTo>
                <a:cubicBezTo>
                  <a:pt x="173" y="143"/>
                  <a:pt x="167" y="152"/>
                  <a:pt x="160" y="160"/>
                </a:cubicBezTo>
                <a:cubicBezTo>
                  <a:pt x="152" y="167"/>
                  <a:pt x="143" y="173"/>
                  <a:pt x="133" y="177"/>
                </a:cubicBezTo>
                <a:cubicBezTo>
                  <a:pt x="122" y="182"/>
                  <a:pt x="112" y="184"/>
                  <a:pt x="100" y="184"/>
                </a:cubicBezTo>
                <a:cubicBezTo>
                  <a:pt x="89" y="184"/>
                  <a:pt x="78" y="182"/>
                  <a:pt x="68" y="177"/>
                </a:cubicBezTo>
                <a:cubicBezTo>
                  <a:pt x="57" y="173"/>
                  <a:pt x="49" y="167"/>
                  <a:pt x="41" y="160"/>
                </a:cubicBezTo>
                <a:cubicBezTo>
                  <a:pt x="34" y="152"/>
                  <a:pt x="28" y="143"/>
                  <a:pt x="23" y="133"/>
                </a:cubicBezTo>
                <a:cubicBezTo>
                  <a:pt x="19" y="123"/>
                  <a:pt x="17" y="112"/>
                  <a:pt x="17" y="100"/>
                </a:cubicBezTo>
                <a:cubicBezTo>
                  <a:pt x="17" y="89"/>
                  <a:pt x="19" y="78"/>
                  <a:pt x="23" y="68"/>
                </a:cubicBezTo>
                <a:cubicBezTo>
                  <a:pt x="28" y="57"/>
                  <a:pt x="34" y="49"/>
                  <a:pt x="41" y="41"/>
                </a:cubicBezTo>
                <a:cubicBezTo>
                  <a:pt x="49" y="34"/>
                  <a:pt x="57" y="28"/>
                  <a:pt x="68" y="23"/>
                </a:cubicBezTo>
                <a:cubicBezTo>
                  <a:pt x="78" y="19"/>
                  <a:pt x="89" y="17"/>
                  <a:pt x="100" y="17"/>
                </a:cubicBezTo>
                <a:cubicBezTo>
                  <a:pt x="112" y="17"/>
                  <a:pt x="122" y="19"/>
                  <a:pt x="133" y="23"/>
                </a:cubicBezTo>
                <a:cubicBezTo>
                  <a:pt x="143" y="28"/>
                  <a:pt x="152" y="34"/>
                  <a:pt x="160" y="41"/>
                </a:cubicBezTo>
                <a:cubicBezTo>
                  <a:pt x="167" y="49"/>
                  <a:pt x="173" y="57"/>
                  <a:pt x="177" y="68"/>
                </a:cubicBezTo>
                <a:cubicBezTo>
                  <a:pt x="182" y="78"/>
                  <a:pt x="184" y="89"/>
                  <a:pt x="184" y="100"/>
                </a:cubicBezTo>
                <a:cubicBezTo>
                  <a:pt x="184" y="112"/>
                  <a:pt x="182" y="123"/>
                  <a:pt x="177" y="133"/>
                </a:cubicBezTo>
                <a:close/>
                <a:moveTo>
                  <a:pt x="177" y="133"/>
                </a:moveTo>
                <a:cubicBezTo>
                  <a:pt x="177" y="133"/>
                  <a:pt x="177" y="133"/>
                  <a:pt x="177" y="13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71" name="Freeform 514"/>
          <p:cNvSpPr>
            <a:spLocks noEditPoints="1"/>
          </p:cNvSpPr>
          <p:nvPr/>
        </p:nvSpPr>
        <p:spPr bwMode="auto">
          <a:xfrm>
            <a:off x="1476376" y="2830514"/>
            <a:ext cx="131763" cy="131763"/>
          </a:xfrm>
          <a:custGeom>
            <a:avLst/>
            <a:gdLst>
              <a:gd name="T0" fmla="*/ 67 w 134"/>
              <a:gd name="T1" fmla="*/ 0 h 134"/>
              <a:gd name="T2" fmla="*/ 20 w 134"/>
              <a:gd name="T3" fmla="*/ 20 h 134"/>
              <a:gd name="T4" fmla="*/ 0 w 134"/>
              <a:gd name="T5" fmla="*/ 67 h 134"/>
              <a:gd name="T6" fmla="*/ 20 w 134"/>
              <a:gd name="T7" fmla="*/ 115 h 134"/>
              <a:gd name="T8" fmla="*/ 67 w 134"/>
              <a:gd name="T9" fmla="*/ 134 h 134"/>
              <a:gd name="T10" fmla="*/ 115 w 134"/>
              <a:gd name="T11" fmla="*/ 115 h 134"/>
              <a:gd name="T12" fmla="*/ 134 w 134"/>
              <a:gd name="T13" fmla="*/ 67 h 134"/>
              <a:gd name="T14" fmla="*/ 115 w 134"/>
              <a:gd name="T15" fmla="*/ 20 h 134"/>
              <a:gd name="T16" fmla="*/ 67 w 134"/>
              <a:gd name="T17" fmla="*/ 0 h 134"/>
              <a:gd name="T18" fmla="*/ 103 w 134"/>
              <a:gd name="T19" fmla="*/ 103 h 134"/>
              <a:gd name="T20" fmla="*/ 67 w 134"/>
              <a:gd name="T21" fmla="*/ 118 h 134"/>
              <a:gd name="T22" fmla="*/ 32 w 134"/>
              <a:gd name="T23" fmla="*/ 103 h 134"/>
              <a:gd name="T24" fmla="*/ 17 w 134"/>
              <a:gd name="T25" fmla="*/ 67 h 134"/>
              <a:gd name="T26" fmla="*/ 32 w 134"/>
              <a:gd name="T27" fmla="*/ 32 h 134"/>
              <a:gd name="T28" fmla="*/ 67 w 134"/>
              <a:gd name="T29" fmla="*/ 17 h 134"/>
              <a:gd name="T30" fmla="*/ 103 w 134"/>
              <a:gd name="T31" fmla="*/ 32 h 134"/>
              <a:gd name="T32" fmla="*/ 118 w 134"/>
              <a:gd name="T33" fmla="*/ 67 h 134"/>
              <a:gd name="T34" fmla="*/ 103 w 134"/>
              <a:gd name="T35" fmla="*/ 103 h 134"/>
              <a:gd name="T36" fmla="*/ 103 w 134"/>
              <a:gd name="T37" fmla="*/ 103 h 134"/>
              <a:gd name="T38" fmla="*/ 103 w 134"/>
              <a:gd name="T39" fmla="*/ 10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34">
                <a:moveTo>
                  <a:pt x="67" y="0"/>
                </a:moveTo>
                <a:cubicBezTo>
                  <a:pt x="49" y="0"/>
                  <a:pt x="33" y="7"/>
                  <a:pt x="20" y="20"/>
                </a:cubicBezTo>
                <a:cubicBezTo>
                  <a:pt x="7" y="33"/>
                  <a:pt x="0" y="49"/>
                  <a:pt x="0" y="67"/>
                </a:cubicBezTo>
                <a:cubicBezTo>
                  <a:pt x="0" y="86"/>
                  <a:pt x="7" y="102"/>
                  <a:pt x="20" y="115"/>
                </a:cubicBezTo>
                <a:cubicBezTo>
                  <a:pt x="33" y="128"/>
                  <a:pt x="49" y="134"/>
                  <a:pt x="67" y="134"/>
                </a:cubicBezTo>
                <a:cubicBezTo>
                  <a:pt x="86" y="134"/>
                  <a:pt x="102" y="128"/>
                  <a:pt x="115" y="115"/>
                </a:cubicBezTo>
                <a:cubicBezTo>
                  <a:pt x="128" y="102"/>
                  <a:pt x="134" y="86"/>
                  <a:pt x="134" y="67"/>
                </a:cubicBezTo>
                <a:cubicBezTo>
                  <a:pt x="134" y="49"/>
                  <a:pt x="128" y="33"/>
                  <a:pt x="115" y="20"/>
                </a:cubicBezTo>
                <a:cubicBezTo>
                  <a:pt x="102" y="7"/>
                  <a:pt x="86" y="0"/>
                  <a:pt x="67" y="0"/>
                </a:cubicBezTo>
                <a:close/>
                <a:moveTo>
                  <a:pt x="103" y="103"/>
                </a:moveTo>
                <a:cubicBezTo>
                  <a:pt x="93" y="113"/>
                  <a:pt x="81" y="118"/>
                  <a:pt x="67" y="118"/>
                </a:cubicBezTo>
                <a:cubicBezTo>
                  <a:pt x="53" y="118"/>
                  <a:pt x="42" y="113"/>
                  <a:pt x="32" y="103"/>
                </a:cubicBezTo>
                <a:cubicBezTo>
                  <a:pt x="22" y="93"/>
                  <a:pt x="17" y="81"/>
                  <a:pt x="17" y="67"/>
                </a:cubicBezTo>
                <a:cubicBezTo>
                  <a:pt x="17" y="53"/>
                  <a:pt x="22" y="42"/>
                  <a:pt x="32" y="32"/>
                </a:cubicBezTo>
                <a:cubicBezTo>
                  <a:pt x="42" y="22"/>
                  <a:pt x="53" y="17"/>
                  <a:pt x="67" y="17"/>
                </a:cubicBezTo>
                <a:cubicBezTo>
                  <a:pt x="81" y="17"/>
                  <a:pt x="93" y="22"/>
                  <a:pt x="103" y="32"/>
                </a:cubicBezTo>
                <a:cubicBezTo>
                  <a:pt x="113" y="42"/>
                  <a:pt x="118" y="53"/>
                  <a:pt x="118" y="67"/>
                </a:cubicBezTo>
                <a:cubicBezTo>
                  <a:pt x="118" y="81"/>
                  <a:pt x="113" y="93"/>
                  <a:pt x="103" y="103"/>
                </a:cubicBezTo>
                <a:close/>
                <a:moveTo>
                  <a:pt x="103" y="103"/>
                </a:moveTo>
                <a:cubicBezTo>
                  <a:pt x="103" y="103"/>
                  <a:pt x="103" y="103"/>
                  <a:pt x="103" y="10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72" name="Freeform 515"/>
          <p:cNvSpPr>
            <a:spLocks noEditPoints="1"/>
          </p:cNvSpPr>
          <p:nvPr/>
        </p:nvSpPr>
        <p:spPr bwMode="auto">
          <a:xfrm>
            <a:off x="1509713" y="2863852"/>
            <a:ext cx="65088" cy="66675"/>
          </a:xfrm>
          <a:custGeom>
            <a:avLst/>
            <a:gdLst>
              <a:gd name="T0" fmla="*/ 33 w 67"/>
              <a:gd name="T1" fmla="*/ 0 h 67"/>
              <a:gd name="T2" fmla="*/ 10 w 67"/>
              <a:gd name="T3" fmla="*/ 10 h 67"/>
              <a:gd name="T4" fmla="*/ 0 w 67"/>
              <a:gd name="T5" fmla="*/ 33 h 67"/>
              <a:gd name="T6" fmla="*/ 10 w 67"/>
              <a:gd name="T7" fmla="*/ 57 h 67"/>
              <a:gd name="T8" fmla="*/ 33 w 67"/>
              <a:gd name="T9" fmla="*/ 67 h 67"/>
              <a:gd name="T10" fmla="*/ 57 w 67"/>
              <a:gd name="T11" fmla="*/ 57 h 67"/>
              <a:gd name="T12" fmla="*/ 67 w 67"/>
              <a:gd name="T13" fmla="*/ 33 h 67"/>
              <a:gd name="T14" fmla="*/ 57 w 67"/>
              <a:gd name="T15" fmla="*/ 10 h 67"/>
              <a:gd name="T16" fmla="*/ 33 w 67"/>
              <a:gd name="T17" fmla="*/ 0 h 67"/>
              <a:gd name="T18" fmla="*/ 33 w 67"/>
              <a:gd name="T19" fmla="*/ 0 h 67"/>
              <a:gd name="T20" fmla="*/ 33 w 67"/>
              <a:gd name="T2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33" y="0"/>
                </a:moveTo>
                <a:cubicBezTo>
                  <a:pt x="24" y="0"/>
                  <a:pt x="16" y="3"/>
                  <a:pt x="10" y="10"/>
                </a:cubicBezTo>
                <a:cubicBezTo>
                  <a:pt x="3" y="16"/>
                  <a:pt x="0" y="24"/>
                  <a:pt x="0" y="33"/>
                </a:cubicBezTo>
                <a:cubicBezTo>
                  <a:pt x="0" y="43"/>
                  <a:pt x="3" y="50"/>
                  <a:pt x="10" y="57"/>
                </a:cubicBezTo>
                <a:cubicBezTo>
                  <a:pt x="16" y="64"/>
                  <a:pt x="24" y="67"/>
                  <a:pt x="33" y="67"/>
                </a:cubicBezTo>
                <a:cubicBezTo>
                  <a:pt x="43" y="67"/>
                  <a:pt x="50" y="64"/>
                  <a:pt x="57" y="57"/>
                </a:cubicBezTo>
                <a:cubicBezTo>
                  <a:pt x="64" y="50"/>
                  <a:pt x="67" y="43"/>
                  <a:pt x="67" y="33"/>
                </a:cubicBezTo>
                <a:cubicBezTo>
                  <a:pt x="67" y="24"/>
                  <a:pt x="64" y="16"/>
                  <a:pt x="57" y="10"/>
                </a:cubicBezTo>
                <a:cubicBezTo>
                  <a:pt x="50" y="3"/>
                  <a:pt x="43" y="0"/>
                  <a:pt x="33" y="0"/>
                </a:cubicBezTo>
                <a:close/>
                <a:moveTo>
                  <a:pt x="33" y="0"/>
                </a:moveTo>
                <a:cubicBezTo>
                  <a:pt x="33" y="0"/>
                  <a:pt x="33" y="0"/>
                  <a:pt x="33"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73" name="Freeform 516"/>
          <p:cNvSpPr>
            <a:spLocks noEditPoints="1"/>
          </p:cNvSpPr>
          <p:nvPr/>
        </p:nvSpPr>
        <p:spPr bwMode="auto">
          <a:xfrm>
            <a:off x="2098676" y="3328989"/>
            <a:ext cx="214313" cy="230188"/>
          </a:xfrm>
          <a:custGeom>
            <a:avLst/>
            <a:gdLst>
              <a:gd name="T0" fmla="*/ 213 w 218"/>
              <a:gd name="T1" fmla="*/ 39 h 235"/>
              <a:gd name="T2" fmla="*/ 201 w 218"/>
              <a:gd name="T3" fmla="*/ 34 h 235"/>
              <a:gd name="T4" fmla="*/ 184 w 218"/>
              <a:gd name="T5" fmla="*/ 34 h 235"/>
              <a:gd name="T6" fmla="*/ 184 w 218"/>
              <a:gd name="T7" fmla="*/ 21 h 235"/>
              <a:gd name="T8" fmla="*/ 178 w 218"/>
              <a:gd name="T9" fmla="*/ 6 h 235"/>
              <a:gd name="T10" fmla="*/ 163 w 218"/>
              <a:gd name="T11" fmla="*/ 0 h 235"/>
              <a:gd name="T12" fmla="*/ 155 w 218"/>
              <a:gd name="T13" fmla="*/ 0 h 235"/>
              <a:gd name="T14" fmla="*/ 140 w 218"/>
              <a:gd name="T15" fmla="*/ 6 h 235"/>
              <a:gd name="T16" fmla="*/ 134 w 218"/>
              <a:gd name="T17" fmla="*/ 21 h 235"/>
              <a:gd name="T18" fmla="*/ 134 w 218"/>
              <a:gd name="T19" fmla="*/ 34 h 235"/>
              <a:gd name="T20" fmla="*/ 84 w 218"/>
              <a:gd name="T21" fmla="*/ 34 h 235"/>
              <a:gd name="T22" fmla="*/ 84 w 218"/>
              <a:gd name="T23" fmla="*/ 21 h 235"/>
              <a:gd name="T24" fmla="*/ 78 w 218"/>
              <a:gd name="T25" fmla="*/ 6 h 235"/>
              <a:gd name="T26" fmla="*/ 63 w 218"/>
              <a:gd name="T27" fmla="*/ 0 h 235"/>
              <a:gd name="T28" fmla="*/ 54 w 218"/>
              <a:gd name="T29" fmla="*/ 0 h 235"/>
              <a:gd name="T30" fmla="*/ 40 w 218"/>
              <a:gd name="T31" fmla="*/ 6 h 235"/>
              <a:gd name="T32" fmla="*/ 34 w 218"/>
              <a:gd name="T33" fmla="*/ 21 h 235"/>
              <a:gd name="T34" fmla="*/ 34 w 218"/>
              <a:gd name="T35" fmla="*/ 34 h 235"/>
              <a:gd name="T36" fmla="*/ 17 w 218"/>
              <a:gd name="T37" fmla="*/ 34 h 235"/>
              <a:gd name="T38" fmla="*/ 5 w 218"/>
              <a:gd name="T39" fmla="*/ 39 h 235"/>
              <a:gd name="T40" fmla="*/ 0 w 218"/>
              <a:gd name="T41" fmla="*/ 51 h 235"/>
              <a:gd name="T42" fmla="*/ 0 w 218"/>
              <a:gd name="T43" fmla="*/ 218 h 235"/>
              <a:gd name="T44" fmla="*/ 5 w 218"/>
              <a:gd name="T45" fmla="*/ 230 h 235"/>
              <a:gd name="T46" fmla="*/ 17 w 218"/>
              <a:gd name="T47" fmla="*/ 235 h 235"/>
              <a:gd name="T48" fmla="*/ 201 w 218"/>
              <a:gd name="T49" fmla="*/ 235 h 235"/>
              <a:gd name="T50" fmla="*/ 213 w 218"/>
              <a:gd name="T51" fmla="*/ 230 h 235"/>
              <a:gd name="T52" fmla="*/ 218 w 218"/>
              <a:gd name="T53" fmla="*/ 218 h 235"/>
              <a:gd name="T54" fmla="*/ 218 w 218"/>
              <a:gd name="T55" fmla="*/ 51 h 235"/>
              <a:gd name="T56" fmla="*/ 213 w 218"/>
              <a:gd name="T57" fmla="*/ 39 h 235"/>
              <a:gd name="T58" fmla="*/ 151 w 218"/>
              <a:gd name="T59" fmla="*/ 21 h 235"/>
              <a:gd name="T60" fmla="*/ 152 w 218"/>
              <a:gd name="T61" fmla="*/ 18 h 235"/>
              <a:gd name="T62" fmla="*/ 155 w 218"/>
              <a:gd name="T63" fmla="*/ 17 h 235"/>
              <a:gd name="T64" fmla="*/ 163 w 218"/>
              <a:gd name="T65" fmla="*/ 17 h 235"/>
              <a:gd name="T66" fmla="*/ 166 w 218"/>
              <a:gd name="T67" fmla="*/ 18 h 235"/>
              <a:gd name="T68" fmla="*/ 168 w 218"/>
              <a:gd name="T69" fmla="*/ 21 h 235"/>
              <a:gd name="T70" fmla="*/ 168 w 218"/>
              <a:gd name="T71" fmla="*/ 59 h 235"/>
              <a:gd name="T72" fmla="*/ 166 w 218"/>
              <a:gd name="T73" fmla="*/ 62 h 235"/>
              <a:gd name="T74" fmla="*/ 163 w 218"/>
              <a:gd name="T75" fmla="*/ 63 h 235"/>
              <a:gd name="T76" fmla="*/ 155 w 218"/>
              <a:gd name="T77" fmla="*/ 63 h 235"/>
              <a:gd name="T78" fmla="*/ 152 w 218"/>
              <a:gd name="T79" fmla="*/ 62 h 235"/>
              <a:gd name="T80" fmla="*/ 151 w 218"/>
              <a:gd name="T81" fmla="*/ 59 h 235"/>
              <a:gd name="T82" fmla="*/ 151 w 218"/>
              <a:gd name="T83" fmla="*/ 21 h 235"/>
              <a:gd name="T84" fmla="*/ 50 w 218"/>
              <a:gd name="T85" fmla="*/ 21 h 235"/>
              <a:gd name="T86" fmla="*/ 51 w 218"/>
              <a:gd name="T87" fmla="*/ 18 h 235"/>
              <a:gd name="T88" fmla="*/ 54 w 218"/>
              <a:gd name="T89" fmla="*/ 17 h 235"/>
              <a:gd name="T90" fmla="*/ 63 w 218"/>
              <a:gd name="T91" fmla="*/ 17 h 235"/>
              <a:gd name="T92" fmla="*/ 66 w 218"/>
              <a:gd name="T93" fmla="*/ 18 h 235"/>
              <a:gd name="T94" fmla="*/ 67 w 218"/>
              <a:gd name="T95" fmla="*/ 21 h 235"/>
              <a:gd name="T96" fmla="*/ 67 w 218"/>
              <a:gd name="T97" fmla="*/ 59 h 235"/>
              <a:gd name="T98" fmla="*/ 66 w 218"/>
              <a:gd name="T99" fmla="*/ 62 h 235"/>
              <a:gd name="T100" fmla="*/ 63 w 218"/>
              <a:gd name="T101" fmla="*/ 63 h 235"/>
              <a:gd name="T102" fmla="*/ 54 w 218"/>
              <a:gd name="T103" fmla="*/ 63 h 235"/>
              <a:gd name="T104" fmla="*/ 51 w 218"/>
              <a:gd name="T105" fmla="*/ 62 h 235"/>
              <a:gd name="T106" fmla="*/ 50 w 218"/>
              <a:gd name="T107" fmla="*/ 59 h 235"/>
              <a:gd name="T108" fmla="*/ 50 w 218"/>
              <a:gd name="T109" fmla="*/ 21 h 235"/>
              <a:gd name="T110" fmla="*/ 201 w 218"/>
              <a:gd name="T111" fmla="*/ 218 h 235"/>
              <a:gd name="T112" fmla="*/ 17 w 218"/>
              <a:gd name="T113" fmla="*/ 218 h 235"/>
              <a:gd name="T114" fmla="*/ 17 w 218"/>
              <a:gd name="T115" fmla="*/ 84 h 235"/>
              <a:gd name="T116" fmla="*/ 201 w 218"/>
              <a:gd name="T117" fmla="*/ 84 h 235"/>
              <a:gd name="T118" fmla="*/ 201 w 218"/>
              <a:gd name="T119" fmla="*/ 218 h 235"/>
              <a:gd name="T120" fmla="*/ 201 w 218"/>
              <a:gd name="T121" fmla="*/ 218 h 235"/>
              <a:gd name="T122" fmla="*/ 201 w 218"/>
              <a:gd name="T123" fmla="*/ 2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 h="235">
                <a:moveTo>
                  <a:pt x="213" y="39"/>
                </a:moveTo>
                <a:cubicBezTo>
                  <a:pt x="210" y="36"/>
                  <a:pt x="206" y="34"/>
                  <a:pt x="201" y="34"/>
                </a:cubicBezTo>
                <a:cubicBezTo>
                  <a:pt x="184" y="34"/>
                  <a:pt x="184" y="34"/>
                  <a:pt x="184" y="34"/>
                </a:cubicBezTo>
                <a:cubicBezTo>
                  <a:pt x="184" y="21"/>
                  <a:pt x="184" y="21"/>
                  <a:pt x="184" y="21"/>
                </a:cubicBezTo>
                <a:cubicBezTo>
                  <a:pt x="184" y="16"/>
                  <a:pt x="182" y="11"/>
                  <a:pt x="178" y="6"/>
                </a:cubicBezTo>
                <a:cubicBezTo>
                  <a:pt x="174" y="2"/>
                  <a:pt x="169" y="0"/>
                  <a:pt x="163" y="0"/>
                </a:cubicBezTo>
                <a:cubicBezTo>
                  <a:pt x="155" y="0"/>
                  <a:pt x="155" y="0"/>
                  <a:pt x="155" y="0"/>
                </a:cubicBezTo>
                <a:cubicBezTo>
                  <a:pt x="149" y="0"/>
                  <a:pt x="144" y="2"/>
                  <a:pt x="140" y="6"/>
                </a:cubicBezTo>
                <a:cubicBezTo>
                  <a:pt x="136" y="11"/>
                  <a:pt x="134" y="16"/>
                  <a:pt x="134" y="21"/>
                </a:cubicBezTo>
                <a:cubicBezTo>
                  <a:pt x="134" y="34"/>
                  <a:pt x="134" y="34"/>
                  <a:pt x="134" y="34"/>
                </a:cubicBezTo>
                <a:cubicBezTo>
                  <a:pt x="84" y="34"/>
                  <a:pt x="84" y="34"/>
                  <a:pt x="84" y="34"/>
                </a:cubicBezTo>
                <a:cubicBezTo>
                  <a:pt x="84" y="21"/>
                  <a:pt x="84" y="21"/>
                  <a:pt x="84" y="21"/>
                </a:cubicBezTo>
                <a:cubicBezTo>
                  <a:pt x="84" y="16"/>
                  <a:pt x="82" y="11"/>
                  <a:pt x="78" y="6"/>
                </a:cubicBezTo>
                <a:cubicBezTo>
                  <a:pt x="74" y="2"/>
                  <a:pt x="69" y="0"/>
                  <a:pt x="63" y="0"/>
                </a:cubicBezTo>
                <a:cubicBezTo>
                  <a:pt x="54" y="0"/>
                  <a:pt x="54" y="0"/>
                  <a:pt x="54" y="0"/>
                </a:cubicBezTo>
                <a:cubicBezTo>
                  <a:pt x="49" y="0"/>
                  <a:pt x="44" y="2"/>
                  <a:pt x="40" y="6"/>
                </a:cubicBezTo>
                <a:cubicBezTo>
                  <a:pt x="36" y="11"/>
                  <a:pt x="34" y="16"/>
                  <a:pt x="34" y="21"/>
                </a:cubicBezTo>
                <a:cubicBezTo>
                  <a:pt x="34" y="34"/>
                  <a:pt x="34" y="34"/>
                  <a:pt x="34" y="34"/>
                </a:cubicBezTo>
                <a:cubicBezTo>
                  <a:pt x="17" y="34"/>
                  <a:pt x="17" y="34"/>
                  <a:pt x="17" y="34"/>
                </a:cubicBezTo>
                <a:cubicBezTo>
                  <a:pt x="12" y="34"/>
                  <a:pt x="8" y="36"/>
                  <a:pt x="5" y="39"/>
                </a:cubicBezTo>
                <a:cubicBezTo>
                  <a:pt x="2" y="42"/>
                  <a:pt x="0" y="46"/>
                  <a:pt x="0" y="51"/>
                </a:cubicBezTo>
                <a:cubicBezTo>
                  <a:pt x="0" y="218"/>
                  <a:pt x="0" y="218"/>
                  <a:pt x="0" y="218"/>
                </a:cubicBezTo>
                <a:cubicBezTo>
                  <a:pt x="0" y="223"/>
                  <a:pt x="2" y="227"/>
                  <a:pt x="5" y="230"/>
                </a:cubicBezTo>
                <a:cubicBezTo>
                  <a:pt x="8" y="233"/>
                  <a:pt x="12" y="235"/>
                  <a:pt x="17" y="235"/>
                </a:cubicBezTo>
                <a:cubicBezTo>
                  <a:pt x="201" y="235"/>
                  <a:pt x="201" y="235"/>
                  <a:pt x="201" y="235"/>
                </a:cubicBezTo>
                <a:cubicBezTo>
                  <a:pt x="206" y="235"/>
                  <a:pt x="210" y="233"/>
                  <a:pt x="213" y="230"/>
                </a:cubicBezTo>
                <a:cubicBezTo>
                  <a:pt x="216" y="227"/>
                  <a:pt x="218" y="223"/>
                  <a:pt x="218" y="218"/>
                </a:cubicBezTo>
                <a:cubicBezTo>
                  <a:pt x="218" y="51"/>
                  <a:pt x="218" y="51"/>
                  <a:pt x="218" y="51"/>
                </a:cubicBezTo>
                <a:cubicBezTo>
                  <a:pt x="218" y="46"/>
                  <a:pt x="216" y="42"/>
                  <a:pt x="213" y="39"/>
                </a:cubicBezTo>
                <a:close/>
                <a:moveTo>
                  <a:pt x="151" y="21"/>
                </a:moveTo>
                <a:cubicBezTo>
                  <a:pt x="151" y="20"/>
                  <a:pt x="151" y="19"/>
                  <a:pt x="152" y="18"/>
                </a:cubicBezTo>
                <a:cubicBezTo>
                  <a:pt x="153" y="17"/>
                  <a:pt x="154" y="17"/>
                  <a:pt x="155" y="17"/>
                </a:cubicBezTo>
                <a:cubicBezTo>
                  <a:pt x="163" y="17"/>
                  <a:pt x="163" y="17"/>
                  <a:pt x="163" y="17"/>
                </a:cubicBezTo>
                <a:cubicBezTo>
                  <a:pt x="165" y="17"/>
                  <a:pt x="166" y="17"/>
                  <a:pt x="166" y="18"/>
                </a:cubicBezTo>
                <a:cubicBezTo>
                  <a:pt x="167" y="19"/>
                  <a:pt x="168" y="20"/>
                  <a:pt x="168" y="21"/>
                </a:cubicBezTo>
                <a:cubicBezTo>
                  <a:pt x="168" y="59"/>
                  <a:pt x="168" y="59"/>
                  <a:pt x="168" y="59"/>
                </a:cubicBezTo>
                <a:cubicBezTo>
                  <a:pt x="168" y="60"/>
                  <a:pt x="167" y="61"/>
                  <a:pt x="166" y="62"/>
                </a:cubicBezTo>
                <a:cubicBezTo>
                  <a:pt x="166" y="63"/>
                  <a:pt x="165" y="63"/>
                  <a:pt x="163" y="63"/>
                </a:cubicBezTo>
                <a:cubicBezTo>
                  <a:pt x="155" y="63"/>
                  <a:pt x="155" y="63"/>
                  <a:pt x="155" y="63"/>
                </a:cubicBezTo>
                <a:cubicBezTo>
                  <a:pt x="154" y="63"/>
                  <a:pt x="153" y="63"/>
                  <a:pt x="152" y="62"/>
                </a:cubicBezTo>
                <a:cubicBezTo>
                  <a:pt x="151" y="61"/>
                  <a:pt x="151" y="60"/>
                  <a:pt x="151" y="59"/>
                </a:cubicBezTo>
                <a:lnTo>
                  <a:pt x="151" y="21"/>
                </a:lnTo>
                <a:close/>
                <a:moveTo>
                  <a:pt x="50" y="21"/>
                </a:moveTo>
                <a:cubicBezTo>
                  <a:pt x="50" y="20"/>
                  <a:pt x="51" y="19"/>
                  <a:pt x="51" y="18"/>
                </a:cubicBezTo>
                <a:cubicBezTo>
                  <a:pt x="52" y="17"/>
                  <a:pt x="53" y="17"/>
                  <a:pt x="54" y="17"/>
                </a:cubicBezTo>
                <a:cubicBezTo>
                  <a:pt x="63" y="17"/>
                  <a:pt x="63" y="17"/>
                  <a:pt x="63" y="17"/>
                </a:cubicBezTo>
                <a:cubicBezTo>
                  <a:pt x="64" y="17"/>
                  <a:pt x="65" y="17"/>
                  <a:pt x="66" y="18"/>
                </a:cubicBezTo>
                <a:cubicBezTo>
                  <a:pt x="67" y="19"/>
                  <a:pt x="67" y="20"/>
                  <a:pt x="67" y="21"/>
                </a:cubicBezTo>
                <a:cubicBezTo>
                  <a:pt x="67" y="59"/>
                  <a:pt x="67" y="59"/>
                  <a:pt x="67" y="59"/>
                </a:cubicBezTo>
                <a:cubicBezTo>
                  <a:pt x="67" y="60"/>
                  <a:pt x="67" y="61"/>
                  <a:pt x="66" y="62"/>
                </a:cubicBezTo>
                <a:cubicBezTo>
                  <a:pt x="65" y="63"/>
                  <a:pt x="64" y="63"/>
                  <a:pt x="63" y="63"/>
                </a:cubicBezTo>
                <a:cubicBezTo>
                  <a:pt x="54" y="63"/>
                  <a:pt x="54" y="63"/>
                  <a:pt x="54" y="63"/>
                </a:cubicBezTo>
                <a:cubicBezTo>
                  <a:pt x="53" y="63"/>
                  <a:pt x="52" y="63"/>
                  <a:pt x="51" y="62"/>
                </a:cubicBezTo>
                <a:cubicBezTo>
                  <a:pt x="51" y="61"/>
                  <a:pt x="50" y="60"/>
                  <a:pt x="50" y="59"/>
                </a:cubicBezTo>
                <a:lnTo>
                  <a:pt x="50" y="21"/>
                </a:lnTo>
                <a:close/>
                <a:moveTo>
                  <a:pt x="201" y="218"/>
                </a:moveTo>
                <a:cubicBezTo>
                  <a:pt x="17" y="218"/>
                  <a:pt x="17" y="218"/>
                  <a:pt x="17" y="218"/>
                </a:cubicBezTo>
                <a:cubicBezTo>
                  <a:pt x="17" y="84"/>
                  <a:pt x="17" y="84"/>
                  <a:pt x="17" y="84"/>
                </a:cubicBezTo>
                <a:cubicBezTo>
                  <a:pt x="201" y="84"/>
                  <a:pt x="201" y="84"/>
                  <a:pt x="201" y="84"/>
                </a:cubicBezTo>
                <a:lnTo>
                  <a:pt x="201" y="218"/>
                </a:lnTo>
                <a:close/>
                <a:moveTo>
                  <a:pt x="201" y="218"/>
                </a:moveTo>
                <a:cubicBezTo>
                  <a:pt x="201" y="218"/>
                  <a:pt x="201" y="218"/>
                  <a:pt x="201" y="21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74" name="Freeform 517"/>
          <p:cNvSpPr>
            <a:spLocks noEditPoints="1"/>
          </p:cNvSpPr>
          <p:nvPr/>
        </p:nvSpPr>
        <p:spPr bwMode="auto">
          <a:xfrm>
            <a:off x="2351089" y="3328989"/>
            <a:ext cx="214313" cy="230188"/>
          </a:xfrm>
          <a:custGeom>
            <a:avLst/>
            <a:gdLst>
              <a:gd name="T0" fmla="*/ 201 w 218"/>
              <a:gd name="T1" fmla="*/ 34 h 235"/>
              <a:gd name="T2" fmla="*/ 184 w 218"/>
              <a:gd name="T3" fmla="*/ 21 h 235"/>
              <a:gd name="T4" fmla="*/ 163 w 218"/>
              <a:gd name="T5" fmla="*/ 0 h 235"/>
              <a:gd name="T6" fmla="*/ 140 w 218"/>
              <a:gd name="T7" fmla="*/ 6 h 235"/>
              <a:gd name="T8" fmla="*/ 134 w 218"/>
              <a:gd name="T9" fmla="*/ 34 h 235"/>
              <a:gd name="T10" fmla="*/ 84 w 218"/>
              <a:gd name="T11" fmla="*/ 21 h 235"/>
              <a:gd name="T12" fmla="*/ 63 w 218"/>
              <a:gd name="T13" fmla="*/ 0 h 235"/>
              <a:gd name="T14" fmla="*/ 40 w 218"/>
              <a:gd name="T15" fmla="*/ 6 h 235"/>
              <a:gd name="T16" fmla="*/ 34 w 218"/>
              <a:gd name="T17" fmla="*/ 34 h 235"/>
              <a:gd name="T18" fmla="*/ 5 w 218"/>
              <a:gd name="T19" fmla="*/ 39 h 235"/>
              <a:gd name="T20" fmla="*/ 0 w 218"/>
              <a:gd name="T21" fmla="*/ 218 h 235"/>
              <a:gd name="T22" fmla="*/ 17 w 218"/>
              <a:gd name="T23" fmla="*/ 235 h 235"/>
              <a:gd name="T24" fmla="*/ 213 w 218"/>
              <a:gd name="T25" fmla="*/ 230 h 235"/>
              <a:gd name="T26" fmla="*/ 218 w 218"/>
              <a:gd name="T27" fmla="*/ 51 h 235"/>
              <a:gd name="T28" fmla="*/ 55 w 218"/>
              <a:gd name="T29" fmla="*/ 218 h 235"/>
              <a:gd name="T30" fmla="*/ 17 w 218"/>
              <a:gd name="T31" fmla="*/ 180 h 235"/>
              <a:gd name="T32" fmla="*/ 55 w 218"/>
              <a:gd name="T33" fmla="*/ 218 h 235"/>
              <a:gd name="T34" fmla="*/ 17 w 218"/>
              <a:gd name="T35" fmla="*/ 172 h 235"/>
              <a:gd name="T36" fmla="*/ 55 w 218"/>
              <a:gd name="T37" fmla="*/ 130 h 235"/>
              <a:gd name="T38" fmla="*/ 55 w 218"/>
              <a:gd name="T39" fmla="*/ 122 h 235"/>
              <a:gd name="T40" fmla="*/ 17 w 218"/>
              <a:gd name="T41" fmla="*/ 84 h 235"/>
              <a:gd name="T42" fmla="*/ 55 w 218"/>
              <a:gd name="T43" fmla="*/ 122 h 235"/>
              <a:gd name="T44" fmla="*/ 50 w 218"/>
              <a:gd name="T45" fmla="*/ 59 h 235"/>
              <a:gd name="T46" fmla="*/ 52 w 218"/>
              <a:gd name="T47" fmla="*/ 18 h 235"/>
              <a:gd name="T48" fmla="*/ 63 w 218"/>
              <a:gd name="T49" fmla="*/ 17 h 235"/>
              <a:gd name="T50" fmla="*/ 67 w 218"/>
              <a:gd name="T51" fmla="*/ 21 h 235"/>
              <a:gd name="T52" fmla="*/ 66 w 218"/>
              <a:gd name="T53" fmla="*/ 62 h 235"/>
              <a:gd name="T54" fmla="*/ 55 w 218"/>
              <a:gd name="T55" fmla="*/ 63 h 235"/>
              <a:gd name="T56" fmla="*/ 105 w 218"/>
              <a:gd name="T57" fmla="*/ 218 h 235"/>
              <a:gd name="T58" fmla="*/ 63 w 218"/>
              <a:gd name="T59" fmla="*/ 180 h 235"/>
              <a:gd name="T60" fmla="*/ 105 w 218"/>
              <a:gd name="T61" fmla="*/ 218 h 235"/>
              <a:gd name="T62" fmla="*/ 63 w 218"/>
              <a:gd name="T63" fmla="*/ 172 h 235"/>
              <a:gd name="T64" fmla="*/ 105 w 218"/>
              <a:gd name="T65" fmla="*/ 130 h 235"/>
              <a:gd name="T66" fmla="*/ 105 w 218"/>
              <a:gd name="T67" fmla="*/ 122 h 235"/>
              <a:gd name="T68" fmla="*/ 63 w 218"/>
              <a:gd name="T69" fmla="*/ 84 h 235"/>
              <a:gd name="T70" fmla="*/ 105 w 218"/>
              <a:gd name="T71" fmla="*/ 122 h 235"/>
              <a:gd name="T72" fmla="*/ 113 w 218"/>
              <a:gd name="T73" fmla="*/ 218 h 235"/>
              <a:gd name="T74" fmla="*/ 155 w 218"/>
              <a:gd name="T75" fmla="*/ 180 h 235"/>
              <a:gd name="T76" fmla="*/ 155 w 218"/>
              <a:gd name="T77" fmla="*/ 172 h 235"/>
              <a:gd name="T78" fmla="*/ 113 w 218"/>
              <a:gd name="T79" fmla="*/ 130 h 235"/>
              <a:gd name="T80" fmla="*/ 155 w 218"/>
              <a:gd name="T81" fmla="*/ 172 h 235"/>
              <a:gd name="T82" fmla="*/ 113 w 218"/>
              <a:gd name="T83" fmla="*/ 122 h 235"/>
              <a:gd name="T84" fmla="*/ 155 w 218"/>
              <a:gd name="T85" fmla="*/ 84 h 235"/>
              <a:gd name="T86" fmla="*/ 152 w 218"/>
              <a:gd name="T87" fmla="*/ 62 h 235"/>
              <a:gd name="T88" fmla="*/ 151 w 218"/>
              <a:gd name="T89" fmla="*/ 21 h 235"/>
              <a:gd name="T90" fmla="*/ 155 w 218"/>
              <a:gd name="T91" fmla="*/ 17 h 235"/>
              <a:gd name="T92" fmla="*/ 166 w 218"/>
              <a:gd name="T93" fmla="*/ 18 h 235"/>
              <a:gd name="T94" fmla="*/ 168 w 218"/>
              <a:gd name="T95" fmla="*/ 59 h 235"/>
              <a:gd name="T96" fmla="*/ 163 w 218"/>
              <a:gd name="T97" fmla="*/ 63 h 235"/>
              <a:gd name="T98" fmla="*/ 152 w 218"/>
              <a:gd name="T99" fmla="*/ 62 h 235"/>
              <a:gd name="T100" fmla="*/ 163 w 218"/>
              <a:gd name="T101" fmla="*/ 218 h 235"/>
              <a:gd name="T102" fmla="*/ 201 w 218"/>
              <a:gd name="T103" fmla="*/ 180 h 235"/>
              <a:gd name="T104" fmla="*/ 201 w 218"/>
              <a:gd name="T105" fmla="*/ 172 h 235"/>
              <a:gd name="T106" fmla="*/ 163 w 218"/>
              <a:gd name="T107" fmla="*/ 130 h 235"/>
              <a:gd name="T108" fmla="*/ 201 w 218"/>
              <a:gd name="T109" fmla="*/ 172 h 235"/>
              <a:gd name="T110" fmla="*/ 163 w 218"/>
              <a:gd name="T111" fmla="*/ 122 h 235"/>
              <a:gd name="T112" fmla="*/ 201 w 218"/>
              <a:gd name="T113" fmla="*/ 84 h 235"/>
              <a:gd name="T114" fmla="*/ 201 w 218"/>
              <a:gd name="T115" fmla="*/ 1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235">
                <a:moveTo>
                  <a:pt x="213" y="39"/>
                </a:moveTo>
                <a:cubicBezTo>
                  <a:pt x="210" y="36"/>
                  <a:pt x="206" y="34"/>
                  <a:pt x="201" y="34"/>
                </a:cubicBezTo>
                <a:cubicBezTo>
                  <a:pt x="184" y="34"/>
                  <a:pt x="184" y="34"/>
                  <a:pt x="184" y="34"/>
                </a:cubicBezTo>
                <a:cubicBezTo>
                  <a:pt x="184" y="21"/>
                  <a:pt x="184" y="21"/>
                  <a:pt x="184" y="21"/>
                </a:cubicBezTo>
                <a:cubicBezTo>
                  <a:pt x="184" y="16"/>
                  <a:pt x="182" y="11"/>
                  <a:pt x="178" y="6"/>
                </a:cubicBezTo>
                <a:cubicBezTo>
                  <a:pt x="174" y="2"/>
                  <a:pt x="169" y="0"/>
                  <a:pt x="163" y="0"/>
                </a:cubicBezTo>
                <a:cubicBezTo>
                  <a:pt x="155" y="0"/>
                  <a:pt x="155" y="0"/>
                  <a:pt x="155" y="0"/>
                </a:cubicBezTo>
                <a:cubicBezTo>
                  <a:pt x="149" y="0"/>
                  <a:pt x="144" y="2"/>
                  <a:pt x="140" y="6"/>
                </a:cubicBezTo>
                <a:cubicBezTo>
                  <a:pt x="136" y="11"/>
                  <a:pt x="134" y="16"/>
                  <a:pt x="134" y="21"/>
                </a:cubicBezTo>
                <a:cubicBezTo>
                  <a:pt x="134" y="34"/>
                  <a:pt x="134" y="34"/>
                  <a:pt x="134" y="34"/>
                </a:cubicBezTo>
                <a:cubicBezTo>
                  <a:pt x="84" y="34"/>
                  <a:pt x="84" y="34"/>
                  <a:pt x="84" y="34"/>
                </a:cubicBezTo>
                <a:cubicBezTo>
                  <a:pt x="84" y="21"/>
                  <a:pt x="84" y="21"/>
                  <a:pt x="84" y="21"/>
                </a:cubicBezTo>
                <a:cubicBezTo>
                  <a:pt x="84" y="16"/>
                  <a:pt x="82" y="11"/>
                  <a:pt x="78" y="6"/>
                </a:cubicBezTo>
                <a:cubicBezTo>
                  <a:pt x="74" y="2"/>
                  <a:pt x="69" y="0"/>
                  <a:pt x="63" y="0"/>
                </a:cubicBezTo>
                <a:cubicBezTo>
                  <a:pt x="55" y="0"/>
                  <a:pt x="55" y="0"/>
                  <a:pt x="55" y="0"/>
                </a:cubicBezTo>
                <a:cubicBezTo>
                  <a:pt x="49" y="0"/>
                  <a:pt x="44" y="2"/>
                  <a:pt x="40" y="6"/>
                </a:cubicBezTo>
                <a:cubicBezTo>
                  <a:pt x="36" y="11"/>
                  <a:pt x="34" y="16"/>
                  <a:pt x="34" y="21"/>
                </a:cubicBezTo>
                <a:cubicBezTo>
                  <a:pt x="34" y="34"/>
                  <a:pt x="34" y="34"/>
                  <a:pt x="34" y="34"/>
                </a:cubicBezTo>
                <a:cubicBezTo>
                  <a:pt x="17" y="34"/>
                  <a:pt x="17" y="34"/>
                  <a:pt x="17" y="34"/>
                </a:cubicBezTo>
                <a:cubicBezTo>
                  <a:pt x="12" y="34"/>
                  <a:pt x="8" y="36"/>
                  <a:pt x="5" y="39"/>
                </a:cubicBezTo>
                <a:cubicBezTo>
                  <a:pt x="2" y="42"/>
                  <a:pt x="0" y="46"/>
                  <a:pt x="0" y="51"/>
                </a:cubicBezTo>
                <a:cubicBezTo>
                  <a:pt x="0" y="218"/>
                  <a:pt x="0" y="218"/>
                  <a:pt x="0" y="218"/>
                </a:cubicBezTo>
                <a:cubicBezTo>
                  <a:pt x="0" y="223"/>
                  <a:pt x="2" y="227"/>
                  <a:pt x="5" y="230"/>
                </a:cubicBezTo>
                <a:cubicBezTo>
                  <a:pt x="8" y="233"/>
                  <a:pt x="12" y="235"/>
                  <a:pt x="17" y="235"/>
                </a:cubicBezTo>
                <a:cubicBezTo>
                  <a:pt x="201" y="235"/>
                  <a:pt x="201" y="235"/>
                  <a:pt x="201" y="235"/>
                </a:cubicBezTo>
                <a:cubicBezTo>
                  <a:pt x="206" y="235"/>
                  <a:pt x="210" y="233"/>
                  <a:pt x="213" y="230"/>
                </a:cubicBezTo>
                <a:cubicBezTo>
                  <a:pt x="216" y="227"/>
                  <a:pt x="218" y="223"/>
                  <a:pt x="218" y="218"/>
                </a:cubicBezTo>
                <a:cubicBezTo>
                  <a:pt x="218" y="51"/>
                  <a:pt x="218" y="51"/>
                  <a:pt x="218" y="51"/>
                </a:cubicBezTo>
                <a:cubicBezTo>
                  <a:pt x="218" y="46"/>
                  <a:pt x="216" y="42"/>
                  <a:pt x="213" y="39"/>
                </a:cubicBezTo>
                <a:close/>
                <a:moveTo>
                  <a:pt x="55" y="218"/>
                </a:moveTo>
                <a:cubicBezTo>
                  <a:pt x="17" y="218"/>
                  <a:pt x="17" y="218"/>
                  <a:pt x="17" y="218"/>
                </a:cubicBezTo>
                <a:cubicBezTo>
                  <a:pt x="17" y="180"/>
                  <a:pt x="17" y="180"/>
                  <a:pt x="17" y="180"/>
                </a:cubicBezTo>
                <a:cubicBezTo>
                  <a:pt x="55" y="180"/>
                  <a:pt x="55" y="180"/>
                  <a:pt x="55" y="180"/>
                </a:cubicBezTo>
                <a:lnTo>
                  <a:pt x="55" y="218"/>
                </a:lnTo>
                <a:close/>
                <a:moveTo>
                  <a:pt x="55" y="172"/>
                </a:moveTo>
                <a:cubicBezTo>
                  <a:pt x="17" y="172"/>
                  <a:pt x="17" y="172"/>
                  <a:pt x="17" y="172"/>
                </a:cubicBezTo>
                <a:cubicBezTo>
                  <a:pt x="17" y="130"/>
                  <a:pt x="17" y="130"/>
                  <a:pt x="17" y="130"/>
                </a:cubicBezTo>
                <a:cubicBezTo>
                  <a:pt x="55" y="130"/>
                  <a:pt x="55" y="130"/>
                  <a:pt x="55" y="130"/>
                </a:cubicBezTo>
                <a:lnTo>
                  <a:pt x="55" y="172"/>
                </a:lnTo>
                <a:close/>
                <a:moveTo>
                  <a:pt x="55" y="122"/>
                </a:moveTo>
                <a:cubicBezTo>
                  <a:pt x="17" y="122"/>
                  <a:pt x="17" y="122"/>
                  <a:pt x="17" y="122"/>
                </a:cubicBezTo>
                <a:cubicBezTo>
                  <a:pt x="17" y="84"/>
                  <a:pt x="17" y="84"/>
                  <a:pt x="17" y="84"/>
                </a:cubicBezTo>
                <a:cubicBezTo>
                  <a:pt x="55" y="84"/>
                  <a:pt x="55" y="84"/>
                  <a:pt x="55" y="84"/>
                </a:cubicBezTo>
                <a:lnTo>
                  <a:pt x="55" y="122"/>
                </a:lnTo>
                <a:close/>
                <a:moveTo>
                  <a:pt x="52" y="62"/>
                </a:moveTo>
                <a:cubicBezTo>
                  <a:pt x="51" y="61"/>
                  <a:pt x="50" y="60"/>
                  <a:pt x="50" y="59"/>
                </a:cubicBezTo>
                <a:cubicBezTo>
                  <a:pt x="50" y="21"/>
                  <a:pt x="50" y="21"/>
                  <a:pt x="50" y="21"/>
                </a:cubicBezTo>
                <a:cubicBezTo>
                  <a:pt x="50" y="20"/>
                  <a:pt x="51" y="19"/>
                  <a:pt x="52" y="18"/>
                </a:cubicBezTo>
                <a:cubicBezTo>
                  <a:pt x="52" y="18"/>
                  <a:pt x="53" y="17"/>
                  <a:pt x="55" y="17"/>
                </a:cubicBezTo>
                <a:cubicBezTo>
                  <a:pt x="63" y="17"/>
                  <a:pt x="63" y="17"/>
                  <a:pt x="63" y="17"/>
                </a:cubicBezTo>
                <a:cubicBezTo>
                  <a:pt x="64" y="17"/>
                  <a:pt x="65" y="18"/>
                  <a:pt x="66" y="18"/>
                </a:cubicBezTo>
                <a:cubicBezTo>
                  <a:pt x="67" y="19"/>
                  <a:pt x="67" y="20"/>
                  <a:pt x="67" y="21"/>
                </a:cubicBezTo>
                <a:cubicBezTo>
                  <a:pt x="67" y="59"/>
                  <a:pt x="67" y="59"/>
                  <a:pt x="67" y="59"/>
                </a:cubicBezTo>
                <a:cubicBezTo>
                  <a:pt x="67" y="60"/>
                  <a:pt x="67" y="61"/>
                  <a:pt x="66" y="62"/>
                </a:cubicBezTo>
                <a:cubicBezTo>
                  <a:pt x="65" y="63"/>
                  <a:pt x="64" y="63"/>
                  <a:pt x="63" y="63"/>
                </a:cubicBezTo>
                <a:cubicBezTo>
                  <a:pt x="55" y="63"/>
                  <a:pt x="55" y="63"/>
                  <a:pt x="55" y="63"/>
                </a:cubicBezTo>
                <a:cubicBezTo>
                  <a:pt x="53" y="63"/>
                  <a:pt x="52" y="63"/>
                  <a:pt x="52" y="62"/>
                </a:cubicBezTo>
                <a:close/>
                <a:moveTo>
                  <a:pt x="105" y="218"/>
                </a:moveTo>
                <a:cubicBezTo>
                  <a:pt x="63" y="218"/>
                  <a:pt x="63" y="218"/>
                  <a:pt x="63" y="218"/>
                </a:cubicBezTo>
                <a:cubicBezTo>
                  <a:pt x="63" y="180"/>
                  <a:pt x="63" y="180"/>
                  <a:pt x="63" y="180"/>
                </a:cubicBezTo>
                <a:cubicBezTo>
                  <a:pt x="105" y="180"/>
                  <a:pt x="105" y="180"/>
                  <a:pt x="105" y="180"/>
                </a:cubicBezTo>
                <a:lnTo>
                  <a:pt x="105" y="218"/>
                </a:lnTo>
                <a:close/>
                <a:moveTo>
                  <a:pt x="105" y="172"/>
                </a:moveTo>
                <a:cubicBezTo>
                  <a:pt x="63" y="172"/>
                  <a:pt x="63" y="172"/>
                  <a:pt x="63" y="172"/>
                </a:cubicBezTo>
                <a:cubicBezTo>
                  <a:pt x="63" y="130"/>
                  <a:pt x="63" y="130"/>
                  <a:pt x="63" y="130"/>
                </a:cubicBezTo>
                <a:cubicBezTo>
                  <a:pt x="105" y="130"/>
                  <a:pt x="105" y="130"/>
                  <a:pt x="105" y="130"/>
                </a:cubicBezTo>
                <a:lnTo>
                  <a:pt x="105" y="172"/>
                </a:lnTo>
                <a:close/>
                <a:moveTo>
                  <a:pt x="105" y="122"/>
                </a:moveTo>
                <a:cubicBezTo>
                  <a:pt x="63" y="122"/>
                  <a:pt x="63" y="122"/>
                  <a:pt x="63" y="122"/>
                </a:cubicBezTo>
                <a:cubicBezTo>
                  <a:pt x="63" y="84"/>
                  <a:pt x="63" y="84"/>
                  <a:pt x="63" y="84"/>
                </a:cubicBezTo>
                <a:cubicBezTo>
                  <a:pt x="105" y="84"/>
                  <a:pt x="105" y="84"/>
                  <a:pt x="105" y="84"/>
                </a:cubicBezTo>
                <a:lnTo>
                  <a:pt x="105" y="122"/>
                </a:lnTo>
                <a:close/>
                <a:moveTo>
                  <a:pt x="155" y="218"/>
                </a:moveTo>
                <a:cubicBezTo>
                  <a:pt x="113" y="218"/>
                  <a:pt x="113" y="218"/>
                  <a:pt x="113" y="218"/>
                </a:cubicBezTo>
                <a:cubicBezTo>
                  <a:pt x="113" y="180"/>
                  <a:pt x="113" y="180"/>
                  <a:pt x="113" y="180"/>
                </a:cubicBezTo>
                <a:cubicBezTo>
                  <a:pt x="155" y="180"/>
                  <a:pt x="155" y="180"/>
                  <a:pt x="155" y="180"/>
                </a:cubicBezTo>
                <a:lnTo>
                  <a:pt x="155" y="218"/>
                </a:lnTo>
                <a:close/>
                <a:moveTo>
                  <a:pt x="155" y="172"/>
                </a:moveTo>
                <a:cubicBezTo>
                  <a:pt x="113" y="172"/>
                  <a:pt x="113" y="172"/>
                  <a:pt x="113" y="172"/>
                </a:cubicBezTo>
                <a:cubicBezTo>
                  <a:pt x="113" y="130"/>
                  <a:pt x="113" y="130"/>
                  <a:pt x="113" y="130"/>
                </a:cubicBezTo>
                <a:cubicBezTo>
                  <a:pt x="155" y="130"/>
                  <a:pt x="155" y="130"/>
                  <a:pt x="155" y="130"/>
                </a:cubicBezTo>
                <a:lnTo>
                  <a:pt x="155" y="172"/>
                </a:lnTo>
                <a:close/>
                <a:moveTo>
                  <a:pt x="155" y="122"/>
                </a:moveTo>
                <a:cubicBezTo>
                  <a:pt x="113" y="122"/>
                  <a:pt x="113" y="122"/>
                  <a:pt x="113" y="122"/>
                </a:cubicBezTo>
                <a:cubicBezTo>
                  <a:pt x="113" y="84"/>
                  <a:pt x="113" y="84"/>
                  <a:pt x="113" y="84"/>
                </a:cubicBezTo>
                <a:cubicBezTo>
                  <a:pt x="155" y="84"/>
                  <a:pt x="155" y="84"/>
                  <a:pt x="155" y="84"/>
                </a:cubicBezTo>
                <a:lnTo>
                  <a:pt x="155" y="122"/>
                </a:lnTo>
                <a:close/>
                <a:moveTo>
                  <a:pt x="152" y="62"/>
                </a:moveTo>
                <a:cubicBezTo>
                  <a:pt x="151" y="61"/>
                  <a:pt x="151" y="60"/>
                  <a:pt x="151" y="59"/>
                </a:cubicBezTo>
                <a:cubicBezTo>
                  <a:pt x="151" y="21"/>
                  <a:pt x="151" y="21"/>
                  <a:pt x="151" y="21"/>
                </a:cubicBezTo>
                <a:cubicBezTo>
                  <a:pt x="151" y="20"/>
                  <a:pt x="151" y="19"/>
                  <a:pt x="152" y="18"/>
                </a:cubicBezTo>
                <a:cubicBezTo>
                  <a:pt x="153" y="18"/>
                  <a:pt x="154" y="17"/>
                  <a:pt x="155" y="17"/>
                </a:cubicBezTo>
                <a:cubicBezTo>
                  <a:pt x="163" y="17"/>
                  <a:pt x="163" y="17"/>
                  <a:pt x="163" y="17"/>
                </a:cubicBezTo>
                <a:cubicBezTo>
                  <a:pt x="165" y="17"/>
                  <a:pt x="166" y="18"/>
                  <a:pt x="166" y="18"/>
                </a:cubicBezTo>
                <a:cubicBezTo>
                  <a:pt x="167" y="19"/>
                  <a:pt x="168" y="20"/>
                  <a:pt x="168" y="21"/>
                </a:cubicBezTo>
                <a:cubicBezTo>
                  <a:pt x="168" y="59"/>
                  <a:pt x="168" y="59"/>
                  <a:pt x="168" y="59"/>
                </a:cubicBezTo>
                <a:cubicBezTo>
                  <a:pt x="168" y="60"/>
                  <a:pt x="167" y="61"/>
                  <a:pt x="166" y="62"/>
                </a:cubicBezTo>
                <a:cubicBezTo>
                  <a:pt x="166" y="63"/>
                  <a:pt x="165" y="63"/>
                  <a:pt x="163" y="63"/>
                </a:cubicBezTo>
                <a:cubicBezTo>
                  <a:pt x="155" y="63"/>
                  <a:pt x="155" y="63"/>
                  <a:pt x="155" y="63"/>
                </a:cubicBezTo>
                <a:cubicBezTo>
                  <a:pt x="154" y="63"/>
                  <a:pt x="153" y="63"/>
                  <a:pt x="152" y="62"/>
                </a:cubicBezTo>
                <a:close/>
                <a:moveTo>
                  <a:pt x="201" y="218"/>
                </a:moveTo>
                <a:cubicBezTo>
                  <a:pt x="163" y="218"/>
                  <a:pt x="163" y="218"/>
                  <a:pt x="163" y="218"/>
                </a:cubicBezTo>
                <a:cubicBezTo>
                  <a:pt x="163" y="180"/>
                  <a:pt x="163" y="180"/>
                  <a:pt x="163" y="180"/>
                </a:cubicBezTo>
                <a:cubicBezTo>
                  <a:pt x="201" y="180"/>
                  <a:pt x="201" y="180"/>
                  <a:pt x="201" y="180"/>
                </a:cubicBezTo>
                <a:lnTo>
                  <a:pt x="201" y="218"/>
                </a:lnTo>
                <a:close/>
                <a:moveTo>
                  <a:pt x="201" y="172"/>
                </a:moveTo>
                <a:cubicBezTo>
                  <a:pt x="163" y="172"/>
                  <a:pt x="163" y="172"/>
                  <a:pt x="163" y="172"/>
                </a:cubicBezTo>
                <a:cubicBezTo>
                  <a:pt x="163" y="130"/>
                  <a:pt x="163" y="130"/>
                  <a:pt x="163" y="130"/>
                </a:cubicBezTo>
                <a:cubicBezTo>
                  <a:pt x="201" y="130"/>
                  <a:pt x="201" y="130"/>
                  <a:pt x="201" y="130"/>
                </a:cubicBezTo>
                <a:lnTo>
                  <a:pt x="201" y="172"/>
                </a:lnTo>
                <a:close/>
                <a:moveTo>
                  <a:pt x="201" y="122"/>
                </a:moveTo>
                <a:cubicBezTo>
                  <a:pt x="163" y="122"/>
                  <a:pt x="163" y="122"/>
                  <a:pt x="163" y="122"/>
                </a:cubicBezTo>
                <a:cubicBezTo>
                  <a:pt x="163" y="84"/>
                  <a:pt x="163" y="84"/>
                  <a:pt x="163" y="84"/>
                </a:cubicBezTo>
                <a:cubicBezTo>
                  <a:pt x="201" y="84"/>
                  <a:pt x="201" y="84"/>
                  <a:pt x="201" y="84"/>
                </a:cubicBezTo>
                <a:lnTo>
                  <a:pt x="201" y="122"/>
                </a:lnTo>
                <a:close/>
                <a:moveTo>
                  <a:pt x="201" y="122"/>
                </a:moveTo>
                <a:cubicBezTo>
                  <a:pt x="201" y="122"/>
                  <a:pt x="201" y="122"/>
                  <a:pt x="201" y="12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75" name="Freeform 518"/>
          <p:cNvSpPr>
            <a:spLocks noEditPoints="1"/>
          </p:cNvSpPr>
          <p:nvPr/>
        </p:nvSpPr>
        <p:spPr bwMode="auto">
          <a:xfrm>
            <a:off x="2960689" y="2795588"/>
            <a:ext cx="200025" cy="200025"/>
          </a:xfrm>
          <a:custGeom>
            <a:avLst/>
            <a:gdLst>
              <a:gd name="T0" fmla="*/ 199 w 203"/>
              <a:gd name="T1" fmla="*/ 119 h 203"/>
              <a:gd name="T2" fmla="*/ 181 w 203"/>
              <a:gd name="T3" fmla="*/ 102 h 203"/>
              <a:gd name="T4" fmla="*/ 199 w 203"/>
              <a:gd name="T5" fmla="*/ 84 h 203"/>
              <a:gd name="T6" fmla="*/ 202 w 203"/>
              <a:gd name="T7" fmla="*/ 75 h 203"/>
              <a:gd name="T8" fmla="*/ 195 w 203"/>
              <a:gd name="T9" fmla="*/ 68 h 203"/>
              <a:gd name="T10" fmla="*/ 170 w 203"/>
              <a:gd name="T11" fmla="*/ 62 h 203"/>
              <a:gd name="T12" fmla="*/ 177 w 203"/>
              <a:gd name="T13" fmla="*/ 37 h 203"/>
              <a:gd name="T14" fmla="*/ 175 w 203"/>
              <a:gd name="T15" fmla="*/ 28 h 203"/>
              <a:gd name="T16" fmla="*/ 166 w 203"/>
              <a:gd name="T17" fmla="*/ 26 h 203"/>
              <a:gd name="T18" fmla="*/ 141 w 203"/>
              <a:gd name="T19" fmla="*/ 33 h 203"/>
              <a:gd name="T20" fmla="*/ 135 w 203"/>
              <a:gd name="T21" fmla="*/ 8 h 203"/>
              <a:gd name="T22" fmla="*/ 128 w 203"/>
              <a:gd name="T23" fmla="*/ 1 h 203"/>
              <a:gd name="T24" fmla="*/ 119 w 203"/>
              <a:gd name="T25" fmla="*/ 4 h 203"/>
              <a:gd name="T26" fmla="*/ 101 w 203"/>
              <a:gd name="T27" fmla="*/ 22 h 203"/>
              <a:gd name="T28" fmla="*/ 84 w 203"/>
              <a:gd name="T29" fmla="*/ 4 h 203"/>
              <a:gd name="T30" fmla="*/ 75 w 203"/>
              <a:gd name="T31" fmla="*/ 1 h 203"/>
              <a:gd name="T32" fmla="*/ 68 w 203"/>
              <a:gd name="T33" fmla="*/ 8 h 203"/>
              <a:gd name="T34" fmla="*/ 62 w 203"/>
              <a:gd name="T35" fmla="*/ 33 h 203"/>
              <a:gd name="T36" fmla="*/ 37 w 203"/>
              <a:gd name="T37" fmla="*/ 26 h 203"/>
              <a:gd name="T38" fmla="*/ 28 w 203"/>
              <a:gd name="T39" fmla="*/ 28 h 203"/>
              <a:gd name="T40" fmla="*/ 26 w 203"/>
              <a:gd name="T41" fmla="*/ 37 h 203"/>
              <a:gd name="T42" fmla="*/ 33 w 203"/>
              <a:gd name="T43" fmla="*/ 62 h 203"/>
              <a:gd name="T44" fmla="*/ 8 w 203"/>
              <a:gd name="T45" fmla="*/ 68 h 203"/>
              <a:gd name="T46" fmla="*/ 1 w 203"/>
              <a:gd name="T47" fmla="*/ 75 h 203"/>
              <a:gd name="T48" fmla="*/ 4 w 203"/>
              <a:gd name="T49" fmla="*/ 84 h 203"/>
              <a:gd name="T50" fmla="*/ 22 w 203"/>
              <a:gd name="T51" fmla="*/ 102 h 203"/>
              <a:gd name="T52" fmla="*/ 4 w 203"/>
              <a:gd name="T53" fmla="*/ 119 h 203"/>
              <a:gd name="T54" fmla="*/ 1 w 203"/>
              <a:gd name="T55" fmla="*/ 128 h 203"/>
              <a:gd name="T56" fmla="*/ 8 w 203"/>
              <a:gd name="T57" fmla="*/ 135 h 203"/>
              <a:gd name="T58" fmla="*/ 33 w 203"/>
              <a:gd name="T59" fmla="*/ 141 h 203"/>
              <a:gd name="T60" fmla="*/ 26 w 203"/>
              <a:gd name="T61" fmla="*/ 166 h 203"/>
              <a:gd name="T62" fmla="*/ 28 w 203"/>
              <a:gd name="T63" fmla="*/ 175 h 203"/>
              <a:gd name="T64" fmla="*/ 37 w 203"/>
              <a:gd name="T65" fmla="*/ 177 h 203"/>
              <a:gd name="T66" fmla="*/ 62 w 203"/>
              <a:gd name="T67" fmla="*/ 170 h 203"/>
              <a:gd name="T68" fmla="*/ 68 w 203"/>
              <a:gd name="T69" fmla="*/ 195 h 203"/>
              <a:gd name="T70" fmla="*/ 75 w 203"/>
              <a:gd name="T71" fmla="*/ 202 h 203"/>
              <a:gd name="T72" fmla="*/ 84 w 203"/>
              <a:gd name="T73" fmla="*/ 199 h 203"/>
              <a:gd name="T74" fmla="*/ 101 w 203"/>
              <a:gd name="T75" fmla="*/ 181 h 203"/>
              <a:gd name="T76" fmla="*/ 119 w 203"/>
              <a:gd name="T77" fmla="*/ 199 h 203"/>
              <a:gd name="T78" fmla="*/ 126 w 203"/>
              <a:gd name="T79" fmla="*/ 202 h 203"/>
              <a:gd name="T80" fmla="*/ 128 w 203"/>
              <a:gd name="T81" fmla="*/ 202 h 203"/>
              <a:gd name="T82" fmla="*/ 135 w 203"/>
              <a:gd name="T83" fmla="*/ 195 h 203"/>
              <a:gd name="T84" fmla="*/ 141 w 203"/>
              <a:gd name="T85" fmla="*/ 170 h 203"/>
              <a:gd name="T86" fmla="*/ 166 w 203"/>
              <a:gd name="T87" fmla="*/ 177 h 203"/>
              <a:gd name="T88" fmla="*/ 175 w 203"/>
              <a:gd name="T89" fmla="*/ 175 h 203"/>
              <a:gd name="T90" fmla="*/ 177 w 203"/>
              <a:gd name="T91" fmla="*/ 166 h 203"/>
              <a:gd name="T92" fmla="*/ 170 w 203"/>
              <a:gd name="T93" fmla="*/ 141 h 203"/>
              <a:gd name="T94" fmla="*/ 195 w 203"/>
              <a:gd name="T95" fmla="*/ 135 h 203"/>
              <a:gd name="T96" fmla="*/ 202 w 203"/>
              <a:gd name="T97" fmla="*/ 128 h 203"/>
              <a:gd name="T98" fmla="*/ 199 w 203"/>
              <a:gd name="T99" fmla="*/ 119 h 203"/>
              <a:gd name="T100" fmla="*/ 199 w 203"/>
              <a:gd name="T101" fmla="*/ 119 h 203"/>
              <a:gd name="T102" fmla="*/ 199 w 203"/>
              <a:gd name="T103" fmla="*/ 11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203">
                <a:moveTo>
                  <a:pt x="199" y="119"/>
                </a:moveTo>
                <a:cubicBezTo>
                  <a:pt x="181" y="102"/>
                  <a:pt x="181" y="102"/>
                  <a:pt x="181" y="102"/>
                </a:cubicBezTo>
                <a:cubicBezTo>
                  <a:pt x="199" y="84"/>
                  <a:pt x="199" y="84"/>
                  <a:pt x="199" y="84"/>
                </a:cubicBezTo>
                <a:cubicBezTo>
                  <a:pt x="202" y="81"/>
                  <a:pt x="203" y="78"/>
                  <a:pt x="202" y="75"/>
                </a:cubicBezTo>
                <a:cubicBezTo>
                  <a:pt x="201" y="71"/>
                  <a:pt x="198" y="69"/>
                  <a:pt x="195" y="68"/>
                </a:cubicBezTo>
                <a:cubicBezTo>
                  <a:pt x="170" y="62"/>
                  <a:pt x="170" y="62"/>
                  <a:pt x="170" y="62"/>
                </a:cubicBezTo>
                <a:cubicBezTo>
                  <a:pt x="177" y="37"/>
                  <a:pt x="177" y="37"/>
                  <a:pt x="177" y="37"/>
                </a:cubicBezTo>
                <a:cubicBezTo>
                  <a:pt x="178" y="34"/>
                  <a:pt x="177" y="31"/>
                  <a:pt x="175" y="28"/>
                </a:cubicBezTo>
                <a:cubicBezTo>
                  <a:pt x="172" y="26"/>
                  <a:pt x="169" y="25"/>
                  <a:pt x="166" y="26"/>
                </a:cubicBezTo>
                <a:cubicBezTo>
                  <a:pt x="141" y="33"/>
                  <a:pt x="141" y="33"/>
                  <a:pt x="141" y="33"/>
                </a:cubicBezTo>
                <a:cubicBezTo>
                  <a:pt x="135" y="8"/>
                  <a:pt x="135" y="8"/>
                  <a:pt x="135" y="8"/>
                </a:cubicBezTo>
                <a:cubicBezTo>
                  <a:pt x="134" y="5"/>
                  <a:pt x="132" y="2"/>
                  <a:pt x="128" y="1"/>
                </a:cubicBezTo>
                <a:cubicBezTo>
                  <a:pt x="125" y="0"/>
                  <a:pt x="122" y="1"/>
                  <a:pt x="119" y="4"/>
                </a:cubicBezTo>
                <a:cubicBezTo>
                  <a:pt x="101" y="22"/>
                  <a:pt x="101" y="22"/>
                  <a:pt x="101" y="22"/>
                </a:cubicBezTo>
                <a:cubicBezTo>
                  <a:pt x="84" y="4"/>
                  <a:pt x="84" y="4"/>
                  <a:pt x="84" y="4"/>
                </a:cubicBezTo>
                <a:cubicBezTo>
                  <a:pt x="81" y="1"/>
                  <a:pt x="78" y="0"/>
                  <a:pt x="75" y="1"/>
                </a:cubicBezTo>
                <a:cubicBezTo>
                  <a:pt x="71" y="2"/>
                  <a:pt x="69" y="5"/>
                  <a:pt x="68" y="8"/>
                </a:cubicBezTo>
                <a:cubicBezTo>
                  <a:pt x="62" y="33"/>
                  <a:pt x="62" y="33"/>
                  <a:pt x="62" y="33"/>
                </a:cubicBezTo>
                <a:cubicBezTo>
                  <a:pt x="37" y="26"/>
                  <a:pt x="37" y="26"/>
                  <a:pt x="37" y="26"/>
                </a:cubicBezTo>
                <a:cubicBezTo>
                  <a:pt x="34" y="25"/>
                  <a:pt x="31" y="26"/>
                  <a:pt x="28" y="28"/>
                </a:cubicBezTo>
                <a:cubicBezTo>
                  <a:pt x="25" y="31"/>
                  <a:pt x="25" y="34"/>
                  <a:pt x="26" y="37"/>
                </a:cubicBezTo>
                <a:cubicBezTo>
                  <a:pt x="33" y="62"/>
                  <a:pt x="33" y="62"/>
                  <a:pt x="33" y="62"/>
                </a:cubicBezTo>
                <a:cubicBezTo>
                  <a:pt x="8" y="68"/>
                  <a:pt x="8" y="68"/>
                  <a:pt x="8" y="68"/>
                </a:cubicBezTo>
                <a:cubicBezTo>
                  <a:pt x="4" y="69"/>
                  <a:pt x="2" y="71"/>
                  <a:pt x="1" y="75"/>
                </a:cubicBezTo>
                <a:cubicBezTo>
                  <a:pt x="0" y="78"/>
                  <a:pt x="1" y="81"/>
                  <a:pt x="4" y="84"/>
                </a:cubicBezTo>
                <a:cubicBezTo>
                  <a:pt x="22" y="102"/>
                  <a:pt x="22" y="102"/>
                  <a:pt x="22" y="102"/>
                </a:cubicBezTo>
                <a:cubicBezTo>
                  <a:pt x="4" y="119"/>
                  <a:pt x="4" y="119"/>
                  <a:pt x="4" y="119"/>
                </a:cubicBezTo>
                <a:cubicBezTo>
                  <a:pt x="1" y="122"/>
                  <a:pt x="0" y="125"/>
                  <a:pt x="1" y="128"/>
                </a:cubicBezTo>
                <a:cubicBezTo>
                  <a:pt x="2" y="132"/>
                  <a:pt x="4" y="134"/>
                  <a:pt x="8" y="135"/>
                </a:cubicBezTo>
                <a:cubicBezTo>
                  <a:pt x="33" y="141"/>
                  <a:pt x="33" y="141"/>
                  <a:pt x="33" y="141"/>
                </a:cubicBezTo>
                <a:cubicBezTo>
                  <a:pt x="26" y="166"/>
                  <a:pt x="26" y="166"/>
                  <a:pt x="26" y="166"/>
                </a:cubicBezTo>
                <a:cubicBezTo>
                  <a:pt x="25" y="169"/>
                  <a:pt x="25" y="172"/>
                  <a:pt x="28" y="175"/>
                </a:cubicBezTo>
                <a:cubicBezTo>
                  <a:pt x="31" y="178"/>
                  <a:pt x="34" y="178"/>
                  <a:pt x="37" y="177"/>
                </a:cubicBezTo>
                <a:cubicBezTo>
                  <a:pt x="62" y="170"/>
                  <a:pt x="62" y="170"/>
                  <a:pt x="62" y="170"/>
                </a:cubicBezTo>
                <a:cubicBezTo>
                  <a:pt x="68" y="195"/>
                  <a:pt x="68" y="195"/>
                  <a:pt x="68" y="195"/>
                </a:cubicBezTo>
                <a:cubicBezTo>
                  <a:pt x="69" y="199"/>
                  <a:pt x="71" y="201"/>
                  <a:pt x="75" y="202"/>
                </a:cubicBezTo>
                <a:cubicBezTo>
                  <a:pt x="78" y="203"/>
                  <a:pt x="81" y="202"/>
                  <a:pt x="84" y="199"/>
                </a:cubicBezTo>
                <a:cubicBezTo>
                  <a:pt x="101" y="181"/>
                  <a:pt x="101" y="181"/>
                  <a:pt x="101" y="181"/>
                </a:cubicBezTo>
                <a:cubicBezTo>
                  <a:pt x="119" y="199"/>
                  <a:pt x="119" y="199"/>
                  <a:pt x="119" y="199"/>
                </a:cubicBezTo>
                <a:cubicBezTo>
                  <a:pt x="121" y="201"/>
                  <a:pt x="123" y="202"/>
                  <a:pt x="126" y="202"/>
                </a:cubicBezTo>
                <a:cubicBezTo>
                  <a:pt x="126" y="202"/>
                  <a:pt x="127" y="202"/>
                  <a:pt x="128" y="202"/>
                </a:cubicBezTo>
                <a:cubicBezTo>
                  <a:pt x="132" y="201"/>
                  <a:pt x="134" y="199"/>
                  <a:pt x="135" y="195"/>
                </a:cubicBezTo>
                <a:cubicBezTo>
                  <a:pt x="141" y="170"/>
                  <a:pt x="141" y="170"/>
                  <a:pt x="141" y="170"/>
                </a:cubicBezTo>
                <a:cubicBezTo>
                  <a:pt x="166" y="177"/>
                  <a:pt x="166" y="177"/>
                  <a:pt x="166" y="177"/>
                </a:cubicBezTo>
                <a:cubicBezTo>
                  <a:pt x="169" y="178"/>
                  <a:pt x="172" y="178"/>
                  <a:pt x="175" y="175"/>
                </a:cubicBezTo>
                <a:cubicBezTo>
                  <a:pt x="177" y="172"/>
                  <a:pt x="178" y="169"/>
                  <a:pt x="177" y="166"/>
                </a:cubicBezTo>
                <a:cubicBezTo>
                  <a:pt x="170" y="141"/>
                  <a:pt x="170" y="141"/>
                  <a:pt x="170" y="141"/>
                </a:cubicBezTo>
                <a:cubicBezTo>
                  <a:pt x="195" y="135"/>
                  <a:pt x="195" y="135"/>
                  <a:pt x="195" y="135"/>
                </a:cubicBezTo>
                <a:cubicBezTo>
                  <a:pt x="198" y="134"/>
                  <a:pt x="201" y="132"/>
                  <a:pt x="202" y="128"/>
                </a:cubicBezTo>
                <a:cubicBezTo>
                  <a:pt x="203" y="125"/>
                  <a:pt x="202" y="122"/>
                  <a:pt x="199" y="119"/>
                </a:cubicBezTo>
                <a:close/>
                <a:moveTo>
                  <a:pt x="199" y="119"/>
                </a:moveTo>
                <a:cubicBezTo>
                  <a:pt x="199" y="119"/>
                  <a:pt x="199" y="119"/>
                  <a:pt x="199" y="11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76" name="Freeform 519"/>
          <p:cNvSpPr>
            <a:spLocks noEditPoints="1"/>
          </p:cNvSpPr>
          <p:nvPr/>
        </p:nvSpPr>
        <p:spPr bwMode="auto">
          <a:xfrm>
            <a:off x="4652963" y="3352802"/>
            <a:ext cx="180975" cy="180975"/>
          </a:xfrm>
          <a:custGeom>
            <a:avLst/>
            <a:gdLst>
              <a:gd name="T0" fmla="*/ 173 w 184"/>
              <a:gd name="T1" fmla="*/ 11 h 184"/>
              <a:gd name="T2" fmla="*/ 147 w 184"/>
              <a:gd name="T3" fmla="*/ 0 h 184"/>
              <a:gd name="T4" fmla="*/ 38 w 184"/>
              <a:gd name="T5" fmla="*/ 0 h 184"/>
              <a:gd name="T6" fmla="*/ 11 w 184"/>
              <a:gd name="T7" fmla="*/ 11 h 184"/>
              <a:gd name="T8" fmla="*/ 0 w 184"/>
              <a:gd name="T9" fmla="*/ 38 h 184"/>
              <a:gd name="T10" fmla="*/ 0 w 184"/>
              <a:gd name="T11" fmla="*/ 147 h 184"/>
              <a:gd name="T12" fmla="*/ 11 w 184"/>
              <a:gd name="T13" fmla="*/ 173 h 184"/>
              <a:gd name="T14" fmla="*/ 38 w 184"/>
              <a:gd name="T15" fmla="*/ 184 h 184"/>
              <a:gd name="T16" fmla="*/ 147 w 184"/>
              <a:gd name="T17" fmla="*/ 184 h 184"/>
              <a:gd name="T18" fmla="*/ 173 w 184"/>
              <a:gd name="T19" fmla="*/ 173 h 184"/>
              <a:gd name="T20" fmla="*/ 184 w 184"/>
              <a:gd name="T21" fmla="*/ 147 h 184"/>
              <a:gd name="T22" fmla="*/ 184 w 184"/>
              <a:gd name="T23" fmla="*/ 38 h 184"/>
              <a:gd name="T24" fmla="*/ 173 w 184"/>
              <a:gd name="T25" fmla="*/ 11 h 184"/>
              <a:gd name="T26" fmla="*/ 168 w 184"/>
              <a:gd name="T27" fmla="*/ 147 h 184"/>
              <a:gd name="T28" fmla="*/ 161 w 184"/>
              <a:gd name="T29" fmla="*/ 161 h 184"/>
              <a:gd name="T30" fmla="*/ 147 w 184"/>
              <a:gd name="T31" fmla="*/ 167 h 184"/>
              <a:gd name="T32" fmla="*/ 38 w 184"/>
              <a:gd name="T33" fmla="*/ 167 h 184"/>
              <a:gd name="T34" fmla="*/ 23 w 184"/>
              <a:gd name="T35" fmla="*/ 161 h 184"/>
              <a:gd name="T36" fmla="*/ 17 w 184"/>
              <a:gd name="T37" fmla="*/ 147 h 184"/>
              <a:gd name="T38" fmla="*/ 17 w 184"/>
              <a:gd name="T39" fmla="*/ 38 h 184"/>
              <a:gd name="T40" fmla="*/ 23 w 184"/>
              <a:gd name="T41" fmla="*/ 23 h 184"/>
              <a:gd name="T42" fmla="*/ 38 w 184"/>
              <a:gd name="T43" fmla="*/ 17 h 184"/>
              <a:gd name="T44" fmla="*/ 147 w 184"/>
              <a:gd name="T45" fmla="*/ 17 h 184"/>
              <a:gd name="T46" fmla="*/ 161 w 184"/>
              <a:gd name="T47" fmla="*/ 23 h 184"/>
              <a:gd name="T48" fmla="*/ 168 w 184"/>
              <a:gd name="T49" fmla="*/ 38 h 184"/>
              <a:gd name="T50" fmla="*/ 168 w 184"/>
              <a:gd name="T51" fmla="*/ 147 h 184"/>
              <a:gd name="T52" fmla="*/ 168 w 184"/>
              <a:gd name="T53" fmla="*/ 147 h 184"/>
              <a:gd name="T54" fmla="*/ 168 w 184"/>
              <a:gd name="T55"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184">
                <a:moveTo>
                  <a:pt x="173" y="11"/>
                </a:moveTo>
                <a:cubicBezTo>
                  <a:pt x="166" y="4"/>
                  <a:pt x="157" y="0"/>
                  <a:pt x="147" y="0"/>
                </a:cubicBezTo>
                <a:cubicBezTo>
                  <a:pt x="38" y="0"/>
                  <a:pt x="38" y="0"/>
                  <a:pt x="38" y="0"/>
                </a:cubicBezTo>
                <a:cubicBezTo>
                  <a:pt x="27" y="0"/>
                  <a:pt x="18" y="4"/>
                  <a:pt x="11" y="11"/>
                </a:cubicBezTo>
                <a:cubicBezTo>
                  <a:pt x="4" y="18"/>
                  <a:pt x="0" y="27"/>
                  <a:pt x="0" y="38"/>
                </a:cubicBezTo>
                <a:cubicBezTo>
                  <a:pt x="0" y="147"/>
                  <a:pt x="0" y="147"/>
                  <a:pt x="0" y="147"/>
                </a:cubicBezTo>
                <a:cubicBezTo>
                  <a:pt x="0" y="157"/>
                  <a:pt x="4" y="166"/>
                  <a:pt x="11" y="173"/>
                </a:cubicBezTo>
                <a:cubicBezTo>
                  <a:pt x="18" y="181"/>
                  <a:pt x="27" y="184"/>
                  <a:pt x="38" y="184"/>
                </a:cubicBezTo>
                <a:cubicBezTo>
                  <a:pt x="147" y="184"/>
                  <a:pt x="147" y="184"/>
                  <a:pt x="147" y="184"/>
                </a:cubicBezTo>
                <a:cubicBezTo>
                  <a:pt x="157" y="184"/>
                  <a:pt x="166" y="181"/>
                  <a:pt x="173" y="173"/>
                </a:cubicBezTo>
                <a:cubicBezTo>
                  <a:pt x="181" y="166"/>
                  <a:pt x="184" y="157"/>
                  <a:pt x="184" y="147"/>
                </a:cubicBezTo>
                <a:cubicBezTo>
                  <a:pt x="184" y="38"/>
                  <a:pt x="184" y="38"/>
                  <a:pt x="184" y="38"/>
                </a:cubicBezTo>
                <a:cubicBezTo>
                  <a:pt x="184" y="27"/>
                  <a:pt x="181" y="18"/>
                  <a:pt x="173" y="11"/>
                </a:cubicBezTo>
                <a:close/>
                <a:moveTo>
                  <a:pt x="168" y="147"/>
                </a:moveTo>
                <a:cubicBezTo>
                  <a:pt x="168" y="152"/>
                  <a:pt x="166" y="157"/>
                  <a:pt x="161" y="161"/>
                </a:cubicBezTo>
                <a:cubicBezTo>
                  <a:pt x="157" y="165"/>
                  <a:pt x="152" y="167"/>
                  <a:pt x="147" y="167"/>
                </a:cubicBezTo>
                <a:cubicBezTo>
                  <a:pt x="38" y="167"/>
                  <a:pt x="38" y="167"/>
                  <a:pt x="38" y="167"/>
                </a:cubicBezTo>
                <a:cubicBezTo>
                  <a:pt x="32" y="167"/>
                  <a:pt x="27" y="165"/>
                  <a:pt x="23" y="161"/>
                </a:cubicBezTo>
                <a:cubicBezTo>
                  <a:pt x="19" y="157"/>
                  <a:pt x="17" y="152"/>
                  <a:pt x="17" y="147"/>
                </a:cubicBezTo>
                <a:cubicBezTo>
                  <a:pt x="17" y="38"/>
                  <a:pt x="17" y="38"/>
                  <a:pt x="17" y="38"/>
                </a:cubicBezTo>
                <a:cubicBezTo>
                  <a:pt x="17" y="32"/>
                  <a:pt x="19" y="27"/>
                  <a:pt x="23" y="23"/>
                </a:cubicBezTo>
                <a:cubicBezTo>
                  <a:pt x="27" y="19"/>
                  <a:pt x="32" y="17"/>
                  <a:pt x="38" y="17"/>
                </a:cubicBezTo>
                <a:cubicBezTo>
                  <a:pt x="147" y="17"/>
                  <a:pt x="147" y="17"/>
                  <a:pt x="147" y="17"/>
                </a:cubicBezTo>
                <a:cubicBezTo>
                  <a:pt x="152" y="17"/>
                  <a:pt x="157" y="19"/>
                  <a:pt x="161" y="23"/>
                </a:cubicBezTo>
                <a:cubicBezTo>
                  <a:pt x="166" y="27"/>
                  <a:pt x="168" y="32"/>
                  <a:pt x="168" y="38"/>
                </a:cubicBezTo>
                <a:lnTo>
                  <a:pt x="168" y="147"/>
                </a:lnTo>
                <a:close/>
                <a:moveTo>
                  <a:pt x="168" y="147"/>
                </a:moveTo>
                <a:cubicBezTo>
                  <a:pt x="168" y="147"/>
                  <a:pt x="168" y="147"/>
                  <a:pt x="168" y="14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71" name="Group 5870"/>
          <p:cNvGrpSpPr/>
          <p:nvPr/>
        </p:nvGrpSpPr>
        <p:grpSpPr>
          <a:xfrm>
            <a:off x="6073776" y="1947864"/>
            <a:ext cx="222251" cy="196850"/>
            <a:chOff x="6073775" y="1947863"/>
            <a:chExt cx="222251" cy="196850"/>
          </a:xfrm>
          <a:solidFill>
            <a:schemeClr val="tx1">
              <a:lumMod val="75000"/>
              <a:lumOff val="25000"/>
            </a:schemeClr>
          </a:solidFill>
        </p:grpSpPr>
        <p:sp>
          <p:nvSpPr>
            <p:cNvPr id="5377"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78"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379" name="Freeform 522"/>
          <p:cNvSpPr>
            <a:spLocks noEditPoints="1"/>
          </p:cNvSpPr>
          <p:nvPr/>
        </p:nvSpPr>
        <p:spPr bwMode="auto">
          <a:xfrm>
            <a:off x="2647950" y="2786063"/>
            <a:ext cx="198438" cy="200025"/>
          </a:xfrm>
          <a:custGeom>
            <a:avLst/>
            <a:gdLst>
              <a:gd name="T0" fmla="*/ 188 w 201"/>
              <a:gd name="T1" fmla="*/ 51 h 202"/>
              <a:gd name="T2" fmla="*/ 151 w 201"/>
              <a:gd name="T3" fmla="*/ 14 h 202"/>
              <a:gd name="T4" fmla="*/ 100 w 201"/>
              <a:gd name="T5" fmla="*/ 0 h 202"/>
              <a:gd name="T6" fmla="*/ 50 w 201"/>
              <a:gd name="T7" fmla="*/ 14 h 202"/>
              <a:gd name="T8" fmla="*/ 13 w 201"/>
              <a:gd name="T9" fmla="*/ 51 h 202"/>
              <a:gd name="T10" fmla="*/ 0 w 201"/>
              <a:gd name="T11" fmla="*/ 101 h 202"/>
              <a:gd name="T12" fmla="*/ 13 w 201"/>
              <a:gd name="T13" fmla="*/ 151 h 202"/>
              <a:gd name="T14" fmla="*/ 50 w 201"/>
              <a:gd name="T15" fmla="*/ 188 h 202"/>
              <a:gd name="T16" fmla="*/ 100 w 201"/>
              <a:gd name="T17" fmla="*/ 202 h 202"/>
              <a:gd name="T18" fmla="*/ 151 w 201"/>
              <a:gd name="T19" fmla="*/ 188 h 202"/>
              <a:gd name="T20" fmla="*/ 188 w 201"/>
              <a:gd name="T21" fmla="*/ 151 h 202"/>
              <a:gd name="T22" fmla="*/ 201 w 201"/>
              <a:gd name="T23" fmla="*/ 101 h 202"/>
              <a:gd name="T24" fmla="*/ 188 w 201"/>
              <a:gd name="T25" fmla="*/ 51 h 202"/>
              <a:gd name="T26" fmla="*/ 188 w 201"/>
              <a:gd name="T27" fmla="*/ 51 h 202"/>
              <a:gd name="T28" fmla="*/ 188 w 201"/>
              <a:gd name="T29" fmla="*/ 5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1" h="202">
                <a:moveTo>
                  <a:pt x="188" y="51"/>
                </a:moveTo>
                <a:cubicBezTo>
                  <a:pt x="179" y="35"/>
                  <a:pt x="166" y="23"/>
                  <a:pt x="151" y="14"/>
                </a:cubicBezTo>
                <a:cubicBezTo>
                  <a:pt x="136" y="5"/>
                  <a:pt x="119" y="0"/>
                  <a:pt x="100" y="0"/>
                </a:cubicBezTo>
                <a:cubicBezTo>
                  <a:pt x="82" y="0"/>
                  <a:pt x="65" y="5"/>
                  <a:pt x="50" y="14"/>
                </a:cubicBezTo>
                <a:cubicBezTo>
                  <a:pt x="35" y="23"/>
                  <a:pt x="22" y="35"/>
                  <a:pt x="13" y="51"/>
                </a:cubicBezTo>
                <a:cubicBezTo>
                  <a:pt x="4" y="66"/>
                  <a:pt x="0" y="83"/>
                  <a:pt x="0" y="101"/>
                </a:cubicBezTo>
                <a:cubicBezTo>
                  <a:pt x="0" y="119"/>
                  <a:pt x="4" y="136"/>
                  <a:pt x="13" y="151"/>
                </a:cubicBezTo>
                <a:cubicBezTo>
                  <a:pt x="22" y="167"/>
                  <a:pt x="35" y="179"/>
                  <a:pt x="50" y="188"/>
                </a:cubicBezTo>
                <a:cubicBezTo>
                  <a:pt x="65" y="197"/>
                  <a:pt x="82" y="202"/>
                  <a:pt x="100" y="202"/>
                </a:cubicBezTo>
                <a:cubicBezTo>
                  <a:pt x="119" y="202"/>
                  <a:pt x="136" y="197"/>
                  <a:pt x="151" y="188"/>
                </a:cubicBezTo>
                <a:cubicBezTo>
                  <a:pt x="166" y="179"/>
                  <a:pt x="179" y="167"/>
                  <a:pt x="188" y="151"/>
                </a:cubicBezTo>
                <a:cubicBezTo>
                  <a:pt x="197" y="136"/>
                  <a:pt x="201" y="119"/>
                  <a:pt x="201" y="101"/>
                </a:cubicBezTo>
                <a:cubicBezTo>
                  <a:pt x="201" y="83"/>
                  <a:pt x="197" y="66"/>
                  <a:pt x="188" y="51"/>
                </a:cubicBezTo>
                <a:close/>
                <a:moveTo>
                  <a:pt x="188" y="51"/>
                </a:moveTo>
                <a:cubicBezTo>
                  <a:pt x="188" y="51"/>
                  <a:pt x="188" y="51"/>
                  <a:pt x="188" y="5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80" name="Freeform 523"/>
          <p:cNvSpPr>
            <a:spLocks noEditPoints="1"/>
          </p:cNvSpPr>
          <p:nvPr/>
        </p:nvSpPr>
        <p:spPr bwMode="auto">
          <a:xfrm>
            <a:off x="5184775" y="1943102"/>
            <a:ext cx="247650" cy="180975"/>
          </a:xfrm>
          <a:custGeom>
            <a:avLst/>
            <a:gdLst>
              <a:gd name="T0" fmla="*/ 241 w 251"/>
              <a:gd name="T1" fmla="*/ 102 h 184"/>
              <a:gd name="T2" fmla="*/ 213 w 251"/>
              <a:gd name="T3" fmla="*/ 85 h 184"/>
              <a:gd name="T4" fmla="*/ 218 w 251"/>
              <a:gd name="T5" fmla="*/ 67 h 184"/>
              <a:gd name="T6" fmla="*/ 208 w 251"/>
              <a:gd name="T7" fmla="*/ 43 h 184"/>
              <a:gd name="T8" fmla="*/ 184 w 251"/>
              <a:gd name="T9" fmla="*/ 33 h 184"/>
              <a:gd name="T10" fmla="*/ 163 w 251"/>
              <a:gd name="T11" fmla="*/ 41 h 184"/>
              <a:gd name="T12" fmla="*/ 138 w 251"/>
              <a:gd name="T13" fmla="*/ 11 h 184"/>
              <a:gd name="T14" fmla="*/ 101 w 251"/>
              <a:gd name="T15" fmla="*/ 0 h 184"/>
              <a:gd name="T16" fmla="*/ 53 w 251"/>
              <a:gd name="T17" fmla="*/ 19 h 184"/>
              <a:gd name="T18" fmla="*/ 34 w 251"/>
              <a:gd name="T19" fmla="*/ 67 h 184"/>
              <a:gd name="T20" fmla="*/ 34 w 251"/>
              <a:gd name="T21" fmla="*/ 72 h 184"/>
              <a:gd name="T22" fmla="*/ 9 w 251"/>
              <a:gd name="T23" fmla="*/ 94 h 184"/>
              <a:gd name="T24" fmla="*/ 0 w 251"/>
              <a:gd name="T25" fmla="*/ 125 h 184"/>
              <a:gd name="T26" fmla="*/ 17 w 251"/>
              <a:gd name="T27" fmla="*/ 167 h 184"/>
              <a:gd name="T28" fmla="*/ 59 w 251"/>
              <a:gd name="T29" fmla="*/ 184 h 184"/>
              <a:gd name="T30" fmla="*/ 201 w 251"/>
              <a:gd name="T31" fmla="*/ 184 h 184"/>
              <a:gd name="T32" fmla="*/ 237 w 251"/>
              <a:gd name="T33" fmla="*/ 169 h 184"/>
              <a:gd name="T34" fmla="*/ 251 w 251"/>
              <a:gd name="T35" fmla="*/ 134 h 184"/>
              <a:gd name="T36" fmla="*/ 241 w 251"/>
              <a:gd name="T37" fmla="*/ 102 h 184"/>
              <a:gd name="T38" fmla="*/ 166 w 251"/>
              <a:gd name="T39" fmla="*/ 107 h 184"/>
              <a:gd name="T40" fmla="*/ 120 w 251"/>
              <a:gd name="T41" fmla="*/ 153 h 184"/>
              <a:gd name="T42" fmla="*/ 117 w 251"/>
              <a:gd name="T43" fmla="*/ 155 h 184"/>
              <a:gd name="T44" fmla="*/ 114 w 251"/>
              <a:gd name="T45" fmla="*/ 153 h 184"/>
              <a:gd name="T46" fmla="*/ 68 w 251"/>
              <a:gd name="T47" fmla="*/ 107 h 184"/>
              <a:gd name="T48" fmla="*/ 67 w 251"/>
              <a:gd name="T49" fmla="*/ 104 h 184"/>
              <a:gd name="T50" fmla="*/ 68 w 251"/>
              <a:gd name="T51" fmla="*/ 101 h 184"/>
              <a:gd name="T52" fmla="*/ 71 w 251"/>
              <a:gd name="T53" fmla="*/ 100 h 184"/>
              <a:gd name="T54" fmla="*/ 101 w 251"/>
              <a:gd name="T55" fmla="*/ 100 h 184"/>
              <a:gd name="T56" fmla="*/ 101 w 251"/>
              <a:gd name="T57" fmla="*/ 54 h 184"/>
              <a:gd name="T58" fmla="*/ 102 w 251"/>
              <a:gd name="T59" fmla="*/ 51 h 184"/>
              <a:gd name="T60" fmla="*/ 105 w 251"/>
              <a:gd name="T61" fmla="*/ 50 h 184"/>
              <a:gd name="T62" fmla="*/ 130 w 251"/>
              <a:gd name="T63" fmla="*/ 50 h 184"/>
              <a:gd name="T64" fmla="*/ 133 w 251"/>
              <a:gd name="T65" fmla="*/ 51 h 184"/>
              <a:gd name="T66" fmla="*/ 134 w 251"/>
              <a:gd name="T67" fmla="*/ 54 h 184"/>
              <a:gd name="T68" fmla="*/ 134 w 251"/>
              <a:gd name="T69" fmla="*/ 100 h 184"/>
              <a:gd name="T70" fmla="*/ 164 w 251"/>
              <a:gd name="T71" fmla="*/ 100 h 184"/>
              <a:gd name="T72" fmla="*/ 167 w 251"/>
              <a:gd name="T73" fmla="*/ 101 h 184"/>
              <a:gd name="T74" fmla="*/ 168 w 251"/>
              <a:gd name="T75" fmla="*/ 104 h 184"/>
              <a:gd name="T76" fmla="*/ 166 w 251"/>
              <a:gd name="T77" fmla="*/ 107 h 184"/>
              <a:gd name="T78" fmla="*/ 166 w 251"/>
              <a:gd name="T79" fmla="*/ 107 h 184"/>
              <a:gd name="T80" fmla="*/ 166 w 251"/>
              <a:gd name="T81" fmla="*/ 10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1" h="184">
                <a:moveTo>
                  <a:pt x="241" y="102"/>
                </a:moveTo>
                <a:cubicBezTo>
                  <a:pt x="233" y="93"/>
                  <a:pt x="224" y="87"/>
                  <a:pt x="213" y="85"/>
                </a:cubicBezTo>
                <a:cubicBezTo>
                  <a:pt x="216" y="79"/>
                  <a:pt x="218" y="73"/>
                  <a:pt x="218" y="67"/>
                </a:cubicBezTo>
                <a:cubicBezTo>
                  <a:pt x="218" y="57"/>
                  <a:pt x="215" y="49"/>
                  <a:pt x="208" y="43"/>
                </a:cubicBezTo>
                <a:cubicBezTo>
                  <a:pt x="202" y="36"/>
                  <a:pt x="194" y="33"/>
                  <a:pt x="184" y="33"/>
                </a:cubicBezTo>
                <a:cubicBezTo>
                  <a:pt x="176" y="33"/>
                  <a:pt x="169" y="36"/>
                  <a:pt x="163" y="41"/>
                </a:cubicBezTo>
                <a:cubicBezTo>
                  <a:pt x="158" y="29"/>
                  <a:pt x="149" y="19"/>
                  <a:pt x="138" y="11"/>
                </a:cubicBezTo>
                <a:cubicBezTo>
                  <a:pt x="127" y="3"/>
                  <a:pt x="114" y="0"/>
                  <a:pt x="101" y="0"/>
                </a:cubicBezTo>
                <a:cubicBezTo>
                  <a:pt x="82" y="0"/>
                  <a:pt x="66" y="6"/>
                  <a:pt x="53" y="19"/>
                </a:cubicBezTo>
                <a:cubicBezTo>
                  <a:pt x="40" y="32"/>
                  <a:pt x="34" y="48"/>
                  <a:pt x="34" y="67"/>
                </a:cubicBezTo>
                <a:cubicBezTo>
                  <a:pt x="34" y="68"/>
                  <a:pt x="34" y="70"/>
                  <a:pt x="34" y="72"/>
                </a:cubicBezTo>
                <a:cubicBezTo>
                  <a:pt x="24" y="77"/>
                  <a:pt x="15" y="84"/>
                  <a:pt x="9" y="94"/>
                </a:cubicBezTo>
                <a:cubicBezTo>
                  <a:pt x="3" y="103"/>
                  <a:pt x="0" y="114"/>
                  <a:pt x="0" y="125"/>
                </a:cubicBezTo>
                <a:cubicBezTo>
                  <a:pt x="0" y="141"/>
                  <a:pt x="6" y="155"/>
                  <a:pt x="17" y="167"/>
                </a:cubicBezTo>
                <a:cubicBezTo>
                  <a:pt x="29" y="178"/>
                  <a:pt x="43" y="184"/>
                  <a:pt x="59" y="184"/>
                </a:cubicBezTo>
                <a:cubicBezTo>
                  <a:pt x="201" y="184"/>
                  <a:pt x="201" y="184"/>
                  <a:pt x="201" y="184"/>
                </a:cubicBezTo>
                <a:cubicBezTo>
                  <a:pt x="215" y="184"/>
                  <a:pt x="227" y="179"/>
                  <a:pt x="237" y="169"/>
                </a:cubicBezTo>
                <a:cubicBezTo>
                  <a:pt x="247" y="159"/>
                  <a:pt x="251" y="147"/>
                  <a:pt x="251" y="134"/>
                </a:cubicBezTo>
                <a:cubicBezTo>
                  <a:pt x="251" y="122"/>
                  <a:pt x="248" y="111"/>
                  <a:pt x="241" y="102"/>
                </a:cubicBezTo>
                <a:close/>
                <a:moveTo>
                  <a:pt x="166" y="107"/>
                </a:moveTo>
                <a:cubicBezTo>
                  <a:pt x="120" y="153"/>
                  <a:pt x="120" y="153"/>
                  <a:pt x="120" y="153"/>
                </a:cubicBezTo>
                <a:cubicBezTo>
                  <a:pt x="120" y="154"/>
                  <a:pt x="119" y="155"/>
                  <a:pt x="117" y="155"/>
                </a:cubicBezTo>
                <a:cubicBezTo>
                  <a:pt x="116" y="155"/>
                  <a:pt x="115" y="154"/>
                  <a:pt x="114" y="153"/>
                </a:cubicBezTo>
                <a:cubicBezTo>
                  <a:pt x="68" y="107"/>
                  <a:pt x="68" y="107"/>
                  <a:pt x="68" y="107"/>
                </a:cubicBezTo>
                <a:cubicBezTo>
                  <a:pt x="68" y="106"/>
                  <a:pt x="67" y="105"/>
                  <a:pt x="67" y="104"/>
                </a:cubicBezTo>
                <a:cubicBezTo>
                  <a:pt x="67" y="103"/>
                  <a:pt x="68" y="102"/>
                  <a:pt x="68" y="101"/>
                </a:cubicBezTo>
                <a:cubicBezTo>
                  <a:pt x="69" y="100"/>
                  <a:pt x="70" y="100"/>
                  <a:pt x="71" y="100"/>
                </a:cubicBezTo>
                <a:cubicBezTo>
                  <a:pt x="101" y="100"/>
                  <a:pt x="101" y="100"/>
                  <a:pt x="101" y="100"/>
                </a:cubicBezTo>
                <a:cubicBezTo>
                  <a:pt x="101" y="54"/>
                  <a:pt x="101" y="54"/>
                  <a:pt x="101" y="54"/>
                </a:cubicBezTo>
                <a:cubicBezTo>
                  <a:pt x="101" y="53"/>
                  <a:pt x="101" y="52"/>
                  <a:pt x="102" y="51"/>
                </a:cubicBezTo>
                <a:cubicBezTo>
                  <a:pt x="103" y="50"/>
                  <a:pt x="104" y="50"/>
                  <a:pt x="105" y="50"/>
                </a:cubicBezTo>
                <a:cubicBezTo>
                  <a:pt x="130" y="50"/>
                  <a:pt x="130" y="50"/>
                  <a:pt x="130" y="50"/>
                </a:cubicBezTo>
                <a:cubicBezTo>
                  <a:pt x="131" y="50"/>
                  <a:pt x="132" y="50"/>
                  <a:pt x="133" y="51"/>
                </a:cubicBezTo>
                <a:cubicBezTo>
                  <a:pt x="134" y="52"/>
                  <a:pt x="134" y="53"/>
                  <a:pt x="134" y="54"/>
                </a:cubicBezTo>
                <a:cubicBezTo>
                  <a:pt x="134" y="100"/>
                  <a:pt x="134" y="100"/>
                  <a:pt x="134" y="100"/>
                </a:cubicBezTo>
                <a:cubicBezTo>
                  <a:pt x="164" y="100"/>
                  <a:pt x="164" y="100"/>
                  <a:pt x="164" y="100"/>
                </a:cubicBezTo>
                <a:cubicBezTo>
                  <a:pt x="165" y="100"/>
                  <a:pt x="166" y="100"/>
                  <a:pt x="167" y="101"/>
                </a:cubicBezTo>
                <a:cubicBezTo>
                  <a:pt x="167" y="102"/>
                  <a:pt x="168" y="103"/>
                  <a:pt x="168" y="104"/>
                </a:cubicBezTo>
                <a:cubicBezTo>
                  <a:pt x="168" y="105"/>
                  <a:pt x="167" y="106"/>
                  <a:pt x="166" y="107"/>
                </a:cubicBezTo>
                <a:close/>
                <a:moveTo>
                  <a:pt x="166" y="107"/>
                </a:moveTo>
                <a:cubicBezTo>
                  <a:pt x="166" y="107"/>
                  <a:pt x="166" y="107"/>
                  <a:pt x="166" y="10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81" name="Freeform 524"/>
          <p:cNvSpPr>
            <a:spLocks noEditPoints="1"/>
          </p:cNvSpPr>
          <p:nvPr/>
        </p:nvSpPr>
        <p:spPr bwMode="auto">
          <a:xfrm>
            <a:off x="2089150" y="3938589"/>
            <a:ext cx="166688" cy="168275"/>
          </a:xfrm>
          <a:custGeom>
            <a:avLst/>
            <a:gdLst>
              <a:gd name="T0" fmla="*/ 159 w 170"/>
              <a:gd name="T1" fmla="*/ 43 h 170"/>
              <a:gd name="T2" fmla="*/ 128 w 170"/>
              <a:gd name="T3" fmla="*/ 12 h 170"/>
              <a:gd name="T4" fmla="*/ 85 w 170"/>
              <a:gd name="T5" fmla="*/ 0 h 170"/>
              <a:gd name="T6" fmla="*/ 43 w 170"/>
              <a:gd name="T7" fmla="*/ 12 h 170"/>
              <a:gd name="T8" fmla="*/ 12 w 170"/>
              <a:gd name="T9" fmla="*/ 43 h 170"/>
              <a:gd name="T10" fmla="*/ 0 w 170"/>
              <a:gd name="T11" fmla="*/ 85 h 170"/>
              <a:gd name="T12" fmla="*/ 12 w 170"/>
              <a:gd name="T13" fmla="*/ 128 h 170"/>
              <a:gd name="T14" fmla="*/ 43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3 h 170"/>
              <a:gd name="T26" fmla="*/ 126 w 170"/>
              <a:gd name="T27" fmla="*/ 105 h 170"/>
              <a:gd name="T28" fmla="*/ 128 w 170"/>
              <a:gd name="T29" fmla="*/ 110 h 170"/>
              <a:gd name="T30" fmla="*/ 126 w 170"/>
              <a:gd name="T31" fmla="*/ 115 h 170"/>
              <a:gd name="T32" fmla="*/ 116 w 170"/>
              <a:gd name="T33" fmla="*/ 125 h 170"/>
              <a:gd name="T34" fmla="*/ 110 w 170"/>
              <a:gd name="T35" fmla="*/ 127 h 170"/>
              <a:gd name="T36" fmla="*/ 106 w 170"/>
              <a:gd name="T37" fmla="*/ 125 h 170"/>
              <a:gd name="T38" fmla="*/ 85 w 170"/>
              <a:gd name="T39" fmla="*/ 105 h 170"/>
              <a:gd name="T40" fmla="*/ 65 w 170"/>
              <a:gd name="T41" fmla="*/ 125 h 170"/>
              <a:gd name="T42" fmla="*/ 60 w 170"/>
              <a:gd name="T43" fmla="*/ 127 h 170"/>
              <a:gd name="T44" fmla="*/ 55 w 170"/>
              <a:gd name="T45" fmla="*/ 125 h 170"/>
              <a:gd name="T46" fmla="*/ 45 w 170"/>
              <a:gd name="T47" fmla="*/ 115 h 170"/>
              <a:gd name="T48" fmla="*/ 43 w 170"/>
              <a:gd name="T49" fmla="*/ 110 h 170"/>
              <a:gd name="T50" fmla="*/ 45 w 170"/>
              <a:gd name="T51" fmla="*/ 105 h 170"/>
              <a:gd name="T52" fmla="*/ 65 w 170"/>
              <a:gd name="T53" fmla="*/ 85 h 170"/>
              <a:gd name="T54" fmla="*/ 45 w 170"/>
              <a:gd name="T55" fmla="*/ 65 h 170"/>
              <a:gd name="T56" fmla="*/ 43 w 170"/>
              <a:gd name="T57" fmla="*/ 60 h 170"/>
              <a:gd name="T58" fmla="*/ 45 w 170"/>
              <a:gd name="T59" fmla="*/ 55 h 170"/>
              <a:gd name="T60" fmla="*/ 55 w 170"/>
              <a:gd name="T61" fmla="*/ 45 h 170"/>
              <a:gd name="T62" fmla="*/ 60 w 170"/>
              <a:gd name="T63" fmla="*/ 43 h 170"/>
              <a:gd name="T64" fmla="*/ 65 w 170"/>
              <a:gd name="T65" fmla="*/ 45 h 170"/>
              <a:gd name="T66" fmla="*/ 85 w 170"/>
              <a:gd name="T67" fmla="*/ 65 h 170"/>
              <a:gd name="T68" fmla="*/ 106 w 170"/>
              <a:gd name="T69" fmla="*/ 45 h 170"/>
              <a:gd name="T70" fmla="*/ 110 w 170"/>
              <a:gd name="T71" fmla="*/ 43 h 170"/>
              <a:gd name="T72" fmla="*/ 116 w 170"/>
              <a:gd name="T73" fmla="*/ 45 h 170"/>
              <a:gd name="T74" fmla="*/ 126 w 170"/>
              <a:gd name="T75" fmla="*/ 55 h 170"/>
              <a:gd name="T76" fmla="*/ 128 w 170"/>
              <a:gd name="T77" fmla="*/ 60 h 170"/>
              <a:gd name="T78" fmla="*/ 126 w 170"/>
              <a:gd name="T79" fmla="*/ 65 h 170"/>
              <a:gd name="T80" fmla="*/ 106 w 170"/>
              <a:gd name="T81" fmla="*/ 85 h 170"/>
              <a:gd name="T82" fmla="*/ 126 w 170"/>
              <a:gd name="T83" fmla="*/ 105 h 170"/>
              <a:gd name="T84" fmla="*/ 126 w 170"/>
              <a:gd name="T85" fmla="*/ 105 h 170"/>
              <a:gd name="T86" fmla="*/ 126 w 170"/>
              <a:gd name="T87" fmla="*/ 10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170">
                <a:moveTo>
                  <a:pt x="159" y="43"/>
                </a:moveTo>
                <a:cubicBezTo>
                  <a:pt x="151" y="30"/>
                  <a:pt x="141" y="19"/>
                  <a:pt x="128" y="12"/>
                </a:cubicBezTo>
                <a:cubicBezTo>
                  <a:pt x="115" y="4"/>
                  <a:pt x="101" y="0"/>
                  <a:pt x="85" y="0"/>
                </a:cubicBezTo>
                <a:cubicBezTo>
                  <a:pt x="70" y="0"/>
                  <a:pt x="56" y="4"/>
                  <a:pt x="43" y="12"/>
                </a:cubicBezTo>
                <a:cubicBezTo>
                  <a:pt x="30" y="19"/>
                  <a:pt x="19" y="30"/>
                  <a:pt x="12" y="43"/>
                </a:cubicBezTo>
                <a:cubicBezTo>
                  <a:pt x="4" y="56"/>
                  <a:pt x="0" y="70"/>
                  <a:pt x="0" y="85"/>
                </a:cubicBezTo>
                <a:cubicBezTo>
                  <a:pt x="0" y="101"/>
                  <a:pt x="4" y="115"/>
                  <a:pt x="12" y="128"/>
                </a:cubicBezTo>
                <a:cubicBezTo>
                  <a:pt x="19" y="141"/>
                  <a:pt x="30" y="151"/>
                  <a:pt x="43" y="159"/>
                </a:cubicBezTo>
                <a:cubicBezTo>
                  <a:pt x="56" y="166"/>
                  <a:pt x="70" y="170"/>
                  <a:pt x="85" y="170"/>
                </a:cubicBezTo>
                <a:cubicBezTo>
                  <a:pt x="101" y="170"/>
                  <a:pt x="115" y="166"/>
                  <a:pt x="128" y="159"/>
                </a:cubicBezTo>
                <a:cubicBezTo>
                  <a:pt x="141" y="151"/>
                  <a:pt x="151" y="141"/>
                  <a:pt x="159" y="128"/>
                </a:cubicBezTo>
                <a:cubicBezTo>
                  <a:pt x="167" y="115"/>
                  <a:pt x="170" y="101"/>
                  <a:pt x="170" y="85"/>
                </a:cubicBezTo>
                <a:cubicBezTo>
                  <a:pt x="170" y="70"/>
                  <a:pt x="167" y="56"/>
                  <a:pt x="159" y="43"/>
                </a:cubicBezTo>
                <a:close/>
                <a:moveTo>
                  <a:pt x="126" y="105"/>
                </a:moveTo>
                <a:cubicBezTo>
                  <a:pt x="127" y="107"/>
                  <a:pt x="128" y="108"/>
                  <a:pt x="128" y="110"/>
                </a:cubicBezTo>
                <a:cubicBezTo>
                  <a:pt x="128" y="112"/>
                  <a:pt x="127" y="114"/>
                  <a:pt x="126" y="115"/>
                </a:cubicBezTo>
                <a:cubicBezTo>
                  <a:pt x="116" y="125"/>
                  <a:pt x="116" y="125"/>
                  <a:pt x="116" y="125"/>
                </a:cubicBezTo>
                <a:cubicBezTo>
                  <a:pt x="114" y="127"/>
                  <a:pt x="112" y="127"/>
                  <a:pt x="110" y="127"/>
                </a:cubicBezTo>
                <a:cubicBezTo>
                  <a:pt x="109" y="127"/>
                  <a:pt x="107" y="127"/>
                  <a:pt x="106" y="125"/>
                </a:cubicBezTo>
                <a:cubicBezTo>
                  <a:pt x="85" y="105"/>
                  <a:pt x="85" y="105"/>
                  <a:pt x="85" y="105"/>
                </a:cubicBezTo>
                <a:cubicBezTo>
                  <a:pt x="65" y="125"/>
                  <a:pt x="65" y="125"/>
                  <a:pt x="65" y="125"/>
                </a:cubicBezTo>
                <a:cubicBezTo>
                  <a:pt x="64" y="127"/>
                  <a:pt x="62" y="127"/>
                  <a:pt x="60" y="127"/>
                </a:cubicBezTo>
                <a:cubicBezTo>
                  <a:pt x="58" y="127"/>
                  <a:pt x="57" y="127"/>
                  <a:pt x="55" y="125"/>
                </a:cubicBezTo>
                <a:cubicBezTo>
                  <a:pt x="45" y="115"/>
                  <a:pt x="45" y="115"/>
                  <a:pt x="45" y="115"/>
                </a:cubicBezTo>
                <a:cubicBezTo>
                  <a:pt x="44" y="114"/>
                  <a:pt x="43" y="112"/>
                  <a:pt x="43" y="110"/>
                </a:cubicBezTo>
                <a:cubicBezTo>
                  <a:pt x="43" y="108"/>
                  <a:pt x="44" y="107"/>
                  <a:pt x="45" y="105"/>
                </a:cubicBezTo>
                <a:cubicBezTo>
                  <a:pt x="65" y="85"/>
                  <a:pt x="65" y="85"/>
                  <a:pt x="65" y="85"/>
                </a:cubicBezTo>
                <a:cubicBezTo>
                  <a:pt x="45" y="65"/>
                  <a:pt x="45" y="65"/>
                  <a:pt x="45" y="65"/>
                </a:cubicBezTo>
                <a:cubicBezTo>
                  <a:pt x="44" y="64"/>
                  <a:pt x="43" y="62"/>
                  <a:pt x="43" y="60"/>
                </a:cubicBezTo>
                <a:cubicBezTo>
                  <a:pt x="43" y="58"/>
                  <a:pt x="44" y="57"/>
                  <a:pt x="45" y="55"/>
                </a:cubicBezTo>
                <a:cubicBezTo>
                  <a:pt x="55" y="45"/>
                  <a:pt x="55" y="45"/>
                  <a:pt x="55" y="45"/>
                </a:cubicBezTo>
                <a:cubicBezTo>
                  <a:pt x="57" y="44"/>
                  <a:pt x="58" y="43"/>
                  <a:pt x="60" y="43"/>
                </a:cubicBezTo>
                <a:cubicBezTo>
                  <a:pt x="62" y="43"/>
                  <a:pt x="64" y="44"/>
                  <a:pt x="65" y="45"/>
                </a:cubicBezTo>
                <a:cubicBezTo>
                  <a:pt x="85" y="65"/>
                  <a:pt x="85" y="65"/>
                  <a:pt x="85" y="65"/>
                </a:cubicBezTo>
                <a:cubicBezTo>
                  <a:pt x="106" y="45"/>
                  <a:pt x="106" y="45"/>
                  <a:pt x="106" y="45"/>
                </a:cubicBezTo>
                <a:cubicBezTo>
                  <a:pt x="107" y="44"/>
                  <a:pt x="109" y="43"/>
                  <a:pt x="110" y="43"/>
                </a:cubicBezTo>
                <a:cubicBezTo>
                  <a:pt x="112" y="43"/>
                  <a:pt x="114" y="44"/>
                  <a:pt x="116" y="45"/>
                </a:cubicBezTo>
                <a:cubicBezTo>
                  <a:pt x="126" y="55"/>
                  <a:pt x="126" y="55"/>
                  <a:pt x="126" y="55"/>
                </a:cubicBezTo>
                <a:cubicBezTo>
                  <a:pt x="127" y="57"/>
                  <a:pt x="128" y="58"/>
                  <a:pt x="128" y="60"/>
                </a:cubicBezTo>
                <a:cubicBezTo>
                  <a:pt x="128" y="62"/>
                  <a:pt x="127" y="64"/>
                  <a:pt x="126" y="65"/>
                </a:cubicBezTo>
                <a:cubicBezTo>
                  <a:pt x="106" y="85"/>
                  <a:pt x="106" y="85"/>
                  <a:pt x="106" y="85"/>
                </a:cubicBezTo>
                <a:lnTo>
                  <a:pt x="126" y="105"/>
                </a:lnTo>
                <a:close/>
                <a:moveTo>
                  <a:pt x="126" y="105"/>
                </a:moveTo>
                <a:cubicBezTo>
                  <a:pt x="126" y="105"/>
                  <a:pt x="126" y="105"/>
                  <a:pt x="126" y="10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82" name="Freeform 525"/>
          <p:cNvSpPr>
            <a:spLocks noEditPoints="1"/>
          </p:cNvSpPr>
          <p:nvPr/>
        </p:nvSpPr>
        <p:spPr bwMode="auto">
          <a:xfrm>
            <a:off x="6327776" y="2814638"/>
            <a:ext cx="187325" cy="152400"/>
          </a:xfrm>
          <a:custGeom>
            <a:avLst/>
            <a:gdLst>
              <a:gd name="T0" fmla="*/ 184 w 191"/>
              <a:gd name="T1" fmla="*/ 0 h 155"/>
              <a:gd name="T2" fmla="*/ 66 w 191"/>
              <a:gd name="T3" fmla="*/ 2 h 155"/>
              <a:gd name="T4" fmla="*/ 64 w 191"/>
              <a:gd name="T5" fmla="*/ 28 h 155"/>
              <a:gd name="T6" fmla="*/ 40 w 191"/>
              <a:gd name="T7" fmla="*/ 29 h 155"/>
              <a:gd name="T8" fmla="*/ 12 w 191"/>
              <a:gd name="T9" fmla="*/ 55 h 155"/>
              <a:gd name="T10" fmla="*/ 8 w 191"/>
              <a:gd name="T11" fmla="*/ 62 h 155"/>
              <a:gd name="T12" fmla="*/ 7 w 191"/>
              <a:gd name="T13" fmla="*/ 70 h 155"/>
              <a:gd name="T14" fmla="*/ 7 w 191"/>
              <a:gd name="T15" fmla="*/ 78 h 155"/>
              <a:gd name="T16" fmla="*/ 2 w 191"/>
              <a:gd name="T17" fmla="*/ 115 h 155"/>
              <a:gd name="T18" fmla="*/ 1 w 191"/>
              <a:gd name="T19" fmla="*/ 123 h 155"/>
              <a:gd name="T20" fmla="*/ 4 w 191"/>
              <a:gd name="T21" fmla="*/ 126 h 155"/>
              <a:gd name="T22" fmla="*/ 9 w 191"/>
              <a:gd name="T23" fmla="*/ 127 h 155"/>
              <a:gd name="T24" fmla="*/ 14 w 191"/>
              <a:gd name="T25" fmla="*/ 127 h 155"/>
              <a:gd name="T26" fmla="*/ 30 w 191"/>
              <a:gd name="T27" fmla="*/ 147 h 155"/>
              <a:gd name="T28" fmla="*/ 70 w 191"/>
              <a:gd name="T29" fmla="*/ 147 h 155"/>
              <a:gd name="T30" fmla="*/ 121 w 191"/>
              <a:gd name="T31" fmla="*/ 127 h 155"/>
              <a:gd name="T32" fmla="*/ 149 w 191"/>
              <a:gd name="T33" fmla="*/ 155 h 155"/>
              <a:gd name="T34" fmla="*/ 177 w 191"/>
              <a:gd name="T35" fmla="*/ 127 h 155"/>
              <a:gd name="T36" fmla="*/ 183 w 191"/>
              <a:gd name="T37" fmla="*/ 127 h 155"/>
              <a:gd name="T38" fmla="*/ 188 w 191"/>
              <a:gd name="T39" fmla="*/ 126 h 155"/>
              <a:gd name="T40" fmla="*/ 191 w 191"/>
              <a:gd name="T41" fmla="*/ 123 h 155"/>
              <a:gd name="T42" fmla="*/ 191 w 191"/>
              <a:gd name="T43" fmla="*/ 7 h 155"/>
              <a:gd name="T44" fmla="*/ 60 w 191"/>
              <a:gd name="T45" fmla="*/ 137 h 155"/>
              <a:gd name="T46" fmla="*/ 40 w 191"/>
              <a:gd name="T47" fmla="*/ 137 h 155"/>
              <a:gd name="T48" fmla="*/ 40 w 191"/>
              <a:gd name="T49" fmla="*/ 117 h 155"/>
              <a:gd name="T50" fmla="*/ 60 w 191"/>
              <a:gd name="T51" fmla="*/ 117 h 155"/>
              <a:gd name="T52" fmla="*/ 60 w 191"/>
              <a:gd name="T53" fmla="*/ 137 h 155"/>
              <a:gd name="T54" fmla="*/ 22 w 191"/>
              <a:gd name="T55" fmla="*/ 71 h 155"/>
              <a:gd name="T56" fmla="*/ 23 w 191"/>
              <a:gd name="T57" fmla="*/ 65 h 155"/>
              <a:gd name="T58" fmla="*/ 47 w 191"/>
              <a:gd name="T59" fmla="*/ 42 h 155"/>
              <a:gd name="T60" fmla="*/ 64 w 191"/>
              <a:gd name="T61" fmla="*/ 71 h 155"/>
              <a:gd name="T62" fmla="*/ 149 w 191"/>
              <a:gd name="T63" fmla="*/ 141 h 155"/>
              <a:gd name="T64" fmla="*/ 135 w 191"/>
              <a:gd name="T65" fmla="*/ 127 h 155"/>
              <a:gd name="T66" fmla="*/ 149 w 191"/>
              <a:gd name="T67" fmla="*/ 113 h 155"/>
              <a:gd name="T68" fmla="*/ 163 w 191"/>
              <a:gd name="T69" fmla="*/ 127 h 155"/>
              <a:gd name="T70" fmla="*/ 159 w 191"/>
              <a:gd name="T71" fmla="*/ 13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1" h="155">
                <a:moveTo>
                  <a:pt x="189" y="2"/>
                </a:moveTo>
                <a:cubicBezTo>
                  <a:pt x="188" y="0"/>
                  <a:pt x="186" y="0"/>
                  <a:pt x="184" y="0"/>
                </a:cubicBezTo>
                <a:cubicBezTo>
                  <a:pt x="71" y="0"/>
                  <a:pt x="71" y="0"/>
                  <a:pt x="71" y="0"/>
                </a:cubicBezTo>
                <a:cubicBezTo>
                  <a:pt x="69" y="0"/>
                  <a:pt x="68" y="0"/>
                  <a:pt x="66" y="2"/>
                </a:cubicBezTo>
                <a:cubicBezTo>
                  <a:pt x="65" y="3"/>
                  <a:pt x="64" y="5"/>
                  <a:pt x="64" y="7"/>
                </a:cubicBezTo>
                <a:cubicBezTo>
                  <a:pt x="64" y="28"/>
                  <a:pt x="64" y="28"/>
                  <a:pt x="64" y="28"/>
                </a:cubicBezTo>
                <a:cubicBezTo>
                  <a:pt x="46" y="28"/>
                  <a:pt x="46" y="28"/>
                  <a:pt x="46" y="28"/>
                </a:cubicBezTo>
                <a:cubicBezTo>
                  <a:pt x="44" y="28"/>
                  <a:pt x="42" y="29"/>
                  <a:pt x="40" y="29"/>
                </a:cubicBezTo>
                <a:cubicBezTo>
                  <a:pt x="38" y="30"/>
                  <a:pt x="36" y="32"/>
                  <a:pt x="34" y="33"/>
                </a:cubicBezTo>
                <a:cubicBezTo>
                  <a:pt x="12" y="55"/>
                  <a:pt x="12" y="55"/>
                  <a:pt x="12" y="55"/>
                </a:cubicBezTo>
                <a:cubicBezTo>
                  <a:pt x="11" y="56"/>
                  <a:pt x="11" y="57"/>
                  <a:pt x="10" y="58"/>
                </a:cubicBezTo>
                <a:cubicBezTo>
                  <a:pt x="9" y="59"/>
                  <a:pt x="9" y="61"/>
                  <a:pt x="8" y="62"/>
                </a:cubicBezTo>
                <a:cubicBezTo>
                  <a:pt x="8" y="63"/>
                  <a:pt x="8" y="64"/>
                  <a:pt x="8" y="66"/>
                </a:cubicBezTo>
                <a:cubicBezTo>
                  <a:pt x="7" y="67"/>
                  <a:pt x="7" y="69"/>
                  <a:pt x="7" y="70"/>
                </a:cubicBezTo>
                <a:cubicBezTo>
                  <a:pt x="7" y="70"/>
                  <a:pt x="7" y="72"/>
                  <a:pt x="7" y="74"/>
                </a:cubicBezTo>
                <a:cubicBezTo>
                  <a:pt x="7" y="76"/>
                  <a:pt x="7" y="77"/>
                  <a:pt x="7" y="78"/>
                </a:cubicBezTo>
                <a:cubicBezTo>
                  <a:pt x="7" y="113"/>
                  <a:pt x="7" y="113"/>
                  <a:pt x="7" y="113"/>
                </a:cubicBezTo>
                <a:cubicBezTo>
                  <a:pt x="5" y="113"/>
                  <a:pt x="4" y="114"/>
                  <a:pt x="2" y="115"/>
                </a:cubicBezTo>
                <a:cubicBezTo>
                  <a:pt x="1" y="117"/>
                  <a:pt x="0" y="118"/>
                  <a:pt x="0" y="120"/>
                </a:cubicBezTo>
                <a:cubicBezTo>
                  <a:pt x="0" y="121"/>
                  <a:pt x="0" y="122"/>
                  <a:pt x="1" y="123"/>
                </a:cubicBezTo>
                <a:cubicBezTo>
                  <a:pt x="1" y="124"/>
                  <a:pt x="2" y="125"/>
                  <a:pt x="2" y="125"/>
                </a:cubicBezTo>
                <a:cubicBezTo>
                  <a:pt x="3" y="126"/>
                  <a:pt x="4" y="126"/>
                  <a:pt x="4" y="126"/>
                </a:cubicBezTo>
                <a:cubicBezTo>
                  <a:pt x="5" y="127"/>
                  <a:pt x="5" y="127"/>
                  <a:pt x="7" y="127"/>
                </a:cubicBezTo>
                <a:cubicBezTo>
                  <a:pt x="8" y="127"/>
                  <a:pt x="9" y="127"/>
                  <a:pt x="9" y="127"/>
                </a:cubicBezTo>
                <a:cubicBezTo>
                  <a:pt x="10" y="127"/>
                  <a:pt x="11" y="127"/>
                  <a:pt x="12" y="127"/>
                </a:cubicBezTo>
                <a:cubicBezTo>
                  <a:pt x="13" y="127"/>
                  <a:pt x="14" y="127"/>
                  <a:pt x="14" y="127"/>
                </a:cubicBezTo>
                <a:cubicBezTo>
                  <a:pt x="22" y="127"/>
                  <a:pt x="22" y="127"/>
                  <a:pt x="22" y="127"/>
                </a:cubicBezTo>
                <a:cubicBezTo>
                  <a:pt x="22" y="135"/>
                  <a:pt x="24" y="142"/>
                  <a:pt x="30" y="147"/>
                </a:cubicBezTo>
                <a:cubicBezTo>
                  <a:pt x="35" y="153"/>
                  <a:pt x="42" y="155"/>
                  <a:pt x="50" y="155"/>
                </a:cubicBezTo>
                <a:cubicBezTo>
                  <a:pt x="58" y="155"/>
                  <a:pt x="64" y="153"/>
                  <a:pt x="70" y="147"/>
                </a:cubicBezTo>
                <a:cubicBezTo>
                  <a:pt x="75" y="142"/>
                  <a:pt x="78" y="135"/>
                  <a:pt x="78" y="127"/>
                </a:cubicBezTo>
                <a:cubicBezTo>
                  <a:pt x="121" y="127"/>
                  <a:pt x="121" y="127"/>
                  <a:pt x="121" y="127"/>
                </a:cubicBezTo>
                <a:cubicBezTo>
                  <a:pt x="121" y="135"/>
                  <a:pt x="123" y="142"/>
                  <a:pt x="129" y="147"/>
                </a:cubicBezTo>
                <a:cubicBezTo>
                  <a:pt x="135" y="153"/>
                  <a:pt x="141" y="155"/>
                  <a:pt x="149" y="155"/>
                </a:cubicBezTo>
                <a:cubicBezTo>
                  <a:pt x="157" y="155"/>
                  <a:pt x="163" y="153"/>
                  <a:pt x="169" y="147"/>
                </a:cubicBezTo>
                <a:cubicBezTo>
                  <a:pt x="175" y="142"/>
                  <a:pt x="177" y="135"/>
                  <a:pt x="177" y="127"/>
                </a:cubicBezTo>
                <a:cubicBezTo>
                  <a:pt x="178" y="127"/>
                  <a:pt x="178" y="127"/>
                  <a:pt x="180" y="127"/>
                </a:cubicBezTo>
                <a:cubicBezTo>
                  <a:pt x="181" y="127"/>
                  <a:pt x="182" y="127"/>
                  <a:pt x="183" y="127"/>
                </a:cubicBezTo>
                <a:cubicBezTo>
                  <a:pt x="183" y="127"/>
                  <a:pt x="184" y="127"/>
                  <a:pt x="185" y="127"/>
                </a:cubicBezTo>
                <a:cubicBezTo>
                  <a:pt x="186" y="127"/>
                  <a:pt x="187" y="127"/>
                  <a:pt x="188" y="126"/>
                </a:cubicBezTo>
                <a:cubicBezTo>
                  <a:pt x="188" y="126"/>
                  <a:pt x="189" y="126"/>
                  <a:pt x="190" y="125"/>
                </a:cubicBezTo>
                <a:cubicBezTo>
                  <a:pt x="190" y="125"/>
                  <a:pt x="191" y="124"/>
                  <a:pt x="191" y="123"/>
                </a:cubicBezTo>
                <a:cubicBezTo>
                  <a:pt x="191" y="122"/>
                  <a:pt x="191" y="121"/>
                  <a:pt x="191" y="120"/>
                </a:cubicBezTo>
                <a:cubicBezTo>
                  <a:pt x="191" y="7"/>
                  <a:pt x="191" y="7"/>
                  <a:pt x="191" y="7"/>
                </a:cubicBezTo>
                <a:cubicBezTo>
                  <a:pt x="191" y="5"/>
                  <a:pt x="191" y="3"/>
                  <a:pt x="189" y="2"/>
                </a:cubicBezTo>
                <a:close/>
                <a:moveTo>
                  <a:pt x="60" y="137"/>
                </a:moveTo>
                <a:cubicBezTo>
                  <a:pt x="57" y="140"/>
                  <a:pt x="54" y="141"/>
                  <a:pt x="50" y="141"/>
                </a:cubicBezTo>
                <a:cubicBezTo>
                  <a:pt x="46" y="141"/>
                  <a:pt x="43" y="140"/>
                  <a:pt x="40" y="137"/>
                </a:cubicBezTo>
                <a:cubicBezTo>
                  <a:pt x="37" y="134"/>
                  <a:pt x="36" y="131"/>
                  <a:pt x="36" y="127"/>
                </a:cubicBezTo>
                <a:cubicBezTo>
                  <a:pt x="36" y="123"/>
                  <a:pt x="37" y="120"/>
                  <a:pt x="40" y="117"/>
                </a:cubicBezTo>
                <a:cubicBezTo>
                  <a:pt x="43" y="114"/>
                  <a:pt x="46" y="113"/>
                  <a:pt x="50" y="113"/>
                </a:cubicBezTo>
                <a:cubicBezTo>
                  <a:pt x="54" y="113"/>
                  <a:pt x="57" y="114"/>
                  <a:pt x="60" y="117"/>
                </a:cubicBezTo>
                <a:cubicBezTo>
                  <a:pt x="63" y="120"/>
                  <a:pt x="64" y="123"/>
                  <a:pt x="64" y="127"/>
                </a:cubicBezTo>
                <a:cubicBezTo>
                  <a:pt x="64" y="131"/>
                  <a:pt x="63" y="134"/>
                  <a:pt x="60" y="137"/>
                </a:cubicBezTo>
                <a:close/>
                <a:moveTo>
                  <a:pt x="64" y="71"/>
                </a:moveTo>
                <a:cubicBezTo>
                  <a:pt x="22" y="71"/>
                  <a:pt x="22" y="71"/>
                  <a:pt x="22" y="71"/>
                </a:cubicBezTo>
                <a:cubicBezTo>
                  <a:pt x="22" y="67"/>
                  <a:pt x="22" y="67"/>
                  <a:pt x="22" y="67"/>
                </a:cubicBezTo>
                <a:cubicBezTo>
                  <a:pt x="22" y="66"/>
                  <a:pt x="22" y="65"/>
                  <a:pt x="23" y="65"/>
                </a:cubicBezTo>
                <a:cubicBezTo>
                  <a:pt x="44" y="43"/>
                  <a:pt x="44" y="43"/>
                  <a:pt x="44" y="43"/>
                </a:cubicBezTo>
                <a:cubicBezTo>
                  <a:pt x="45" y="43"/>
                  <a:pt x="46" y="42"/>
                  <a:pt x="47" y="42"/>
                </a:cubicBezTo>
                <a:cubicBezTo>
                  <a:pt x="64" y="42"/>
                  <a:pt x="64" y="42"/>
                  <a:pt x="64" y="42"/>
                </a:cubicBezTo>
                <a:lnTo>
                  <a:pt x="64" y="71"/>
                </a:lnTo>
                <a:close/>
                <a:moveTo>
                  <a:pt x="159" y="137"/>
                </a:moveTo>
                <a:cubicBezTo>
                  <a:pt x="156" y="140"/>
                  <a:pt x="153" y="141"/>
                  <a:pt x="149" y="141"/>
                </a:cubicBezTo>
                <a:cubicBezTo>
                  <a:pt x="145" y="141"/>
                  <a:pt x="142" y="140"/>
                  <a:pt x="139" y="137"/>
                </a:cubicBezTo>
                <a:cubicBezTo>
                  <a:pt x="136" y="134"/>
                  <a:pt x="135" y="131"/>
                  <a:pt x="135" y="127"/>
                </a:cubicBezTo>
                <a:cubicBezTo>
                  <a:pt x="135" y="123"/>
                  <a:pt x="136" y="120"/>
                  <a:pt x="139" y="117"/>
                </a:cubicBezTo>
                <a:cubicBezTo>
                  <a:pt x="142" y="114"/>
                  <a:pt x="145" y="113"/>
                  <a:pt x="149" y="113"/>
                </a:cubicBezTo>
                <a:cubicBezTo>
                  <a:pt x="153" y="113"/>
                  <a:pt x="156" y="114"/>
                  <a:pt x="159" y="117"/>
                </a:cubicBezTo>
                <a:cubicBezTo>
                  <a:pt x="162" y="120"/>
                  <a:pt x="163" y="123"/>
                  <a:pt x="163" y="127"/>
                </a:cubicBezTo>
                <a:cubicBezTo>
                  <a:pt x="163" y="131"/>
                  <a:pt x="162" y="134"/>
                  <a:pt x="159" y="137"/>
                </a:cubicBezTo>
                <a:close/>
                <a:moveTo>
                  <a:pt x="159" y="137"/>
                </a:moveTo>
                <a:cubicBezTo>
                  <a:pt x="159" y="137"/>
                  <a:pt x="159" y="137"/>
                  <a:pt x="159" y="13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83" name="Freeform 526"/>
          <p:cNvSpPr>
            <a:spLocks noEditPoints="1"/>
          </p:cNvSpPr>
          <p:nvPr/>
        </p:nvSpPr>
        <p:spPr bwMode="auto">
          <a:xfrm>
            <a:off x="3338514" y="3151189"/>
            <a:ext cx="31750" cy="53975"/>
          </a:xfrm>
          <a:custGeom>
            <a:avLst/>
            <a:gdLst>
              <a:gd name="T0" fmla="*/ 23 w 32"/>
              <a:gd name="T1" fmla="*/ 37 h 55"/>
              <a:gd name="T2" fmla="*/ 32 w 32"/>
              <a:gd name="T3" fmla="*/ 9 h 55"/>
              <a:gd name="T4" fmla="*/ 31 w 32"/>
              <a:gd name="T5" fmla="*/ 0 h 55"/>
              <a:gd name="T6" fmla="*/ 0 w 32"/>
              <a:gd name="T7" fmla="*/ 55 h 55"/>
              <a:gd name="T8" fmla="*/ 23 w 32"/>
              <a:gd name="T9" fmla="*/ 37 h 55"/>
              <a:gd name="T10" fmla="*/ 23 w 32"/>
              <a:gd name="T11" fmla="*/ 37 h 55"/>
              <a:gd name="T12" fmla="*/ 23 w 32"/>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32" h="55">
                <a:moveTo>
                  <a:pt x="23" y="37"/>
                </a:moveTo>
                <a:cubicBezTo>
                  <a:pt x="29" y="29"/>
                  <a:pt x="32" y="19"/>
                  <a:pt x="32" y="9"/>
                </a:cubicBezTo>
                <a:cubicBezTo>
                  <a:pt x="32" y="6"/>
                  <a:pt x="31" y="3"/>
                  <a:pt x="31" y="0"/>
                </a:cubicBezTo>
                <a:cubicBezTo>
                  <a:pt x="0" y="55"/>
                  <a:pt x="0" y="55"/>
                  <a:pt x="0" y="55"/>
                </a:cubicBezTo>
                <a:cubicBezTo>
                  <a:pt x="9" y="52"/>
                  <a:pt x="17" y="45"/>
                  <a:pt x="23" y="37"/>
                </a:cubicBezTo>
                <a:close/>
                <a:moveTo>
                  <a:pt x="23" y="37"/>
                </a:moveTo>
                <a:cubicBezTo>
                  <a:pt x="23" y="37"/>
                  <a:pt x="23" y="37"/>
                  <a:pt x="23" y="3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84" name="Freeform 527"/>
          <p:cNvSpPr>
            <a:spLocks noEditPoints="1"/>
          </p:cNvSpPr>
          <p:nvPr/>
        </p:nvSpPr>
        <p:spPr bwMode="auto">
          <a:xfrm>
            <a:off x="3222625" y="3100389"/>
            <a:ext cx="141288" cy="146050"/>
          </a:xfrm>
          <a:custGeom>
            <a:avLst/>
            <a:gdLst>
              <a:gd name="T0" fmla="*/ 144 w 144"/>
              <a:gd name="T1" fmla="*/ 11 h 148"/>
              <a:gd name="T2" fmla="*/ 144 w 144"/>
              <a:gd name="T3" fmla="*/ 10 h 148"/>
              <a:gd name="T4" fmla="*/ 143 w 144"/>
              <a:gd name="T5" fmla="*/ 7 h 148"/>
              <a:gd name="T6" fmla="*/ 141 w 144"/>
              <a:gd name="T7" fmla="*/ 6 h 148"/>
              <a:gd name="T8" fmla="*/ 137 w 144"/>
              <a:gd name="T9" fmla="*/ 4 h 148"/>
              <a:gd name="T10" fmla="*/ 133 w 144"/>
              <a:gd name="T11" fmla="*/ 2 h 148"/>
              <a:gd name="T12" fmla="*/ 130 w 144"/>
              <a:gd name="T13" fmla="*/ 0 h 148"/>
              <a:gd name="T14" fmla="*/ 128 w 144"/>
              <a:gd name="T15" fmla="*/ 0 h 148"/>
              <a:gd name="T16" fmla="*/ 125 w 144"/>
              <a:gd name="T17" fmla="*/ 2 h 148"/>
              <a:gd name="T18" fmla="*/ 119 w 144"/>
              <a:gd name="T19" fmla="*/ 12 h 148"/>
              <a:gd name="T20" fmla="*/ 99 w 144"/>
              <a:gd name="T21" fmla="*/ 10 h 148"/>
              <a:gd name="T22" fmla="*/ 44 w 144"/>
              <a:gd name="T23" fmla="*/ 25 h 148"/>
              <a:gd name="T24" fmla="*/ 2 w 144"/>
              <a:gd name="T25" fmla="*/ 66 h 148"/>
              <a:gd name="T26" fmla="*/ 0 w 144"/>
              <a:gd name="T27" fmla="*/ 74 h 148"/>
              <a:gd name="T28" fmla="*/ 2 w 144"/>
              <a:gd name="T29" fmla="*/ 82 h 148"/>
              <a:gd name="T30" fmla="*/ 25 w 144"/>
              <a:gd name="T31" fmla="*/ 109 h 148"/>
              <a:gd name="T32" fmla="*/ 54 w 144"/>
              <a:gd name="T33" fmla="*/ 128 h 148"/>
              <a:gd name="T34" fmla="*/ 49 w 144"/>
              <a:gd name="T35" fmla="*/ 138 h 148"/>
              <a:gd name="T36" fmla="*/ 51 w 144"/>
              <a:gd name="T37" fmla="*/ 141 h 148"/>
              <a:gd name="T38" fmla="*/ 66 w 144"/>
              <a:gd name="T39" fmla="*/ 148 h 148"/>
              <a:gd name="T40" fmla="*/ 69 w 144"/>
              <a:gd name="T41" fmla="*/ 147 h 148"/>
              <a:gd name="T42" fmla="*/ 75 w 144"/>
              <a:gd name="T43" fmla="*/ 137 h 148"/>
              <a:gd name="T44" fmla="*/ 109 w 144"/>
              <a:gd name="T45" fmla="*/ 74 h 148"/>
              <a:gd name="T46" fmla="*/ 144 w 144"/>
              <a:gd name="T47" fmla="*/ 11 h 148"/>
              <a:gd name="T48" fmla="*/ 61 w 144"/>
              <a:gd name="T49" fmla="*/ 116 h 148"/>
              <a:gd name="T50" fmla="*/ 14 w 144"/>
              <a:gd name="T51" fmla="*/ 74 h 148"/>
              <a:gd name="T52" fmla="*/ 56 w 144"/>
              <a:gd name="T53" fmla="*/ 35 h 148"/>
              <a:gd name="T54" fmla="*/ 49 w 144"/>
              <a:gd name="T55" fmla="*/ 60 h 148"/>
              <a:gd name="T56" fmla="*/ 55 w 144"/>
              <a:gd name="T57" fmla="*/ 82 h 148"/>
              <a:gd name="T58" fmla="*/ 70 w 144"/>
              <a:gd name="T59" fmla="*/ 100 h 148"/>
              <a:gd name="T60" fmla="*/ 61 w 144"/>
              <a:gd name="T61" fmla="*/ 116 h 148"/>
              <a:gd name="T62" fmla="*/ 103 w 144"/>
              <a:gd name="T63" fmla="*/ 35 h 148"/>
              <a:gd name="T64" fmla="*/ 99 w 144"/>
              <a:gd name="T65" fmla="*/ 37 h 148"/>
              <a:gd name="T66" fmla="*/ 83 w 144"/>
              <a:gd name="T67" fmla="*/ 44 h 148"/>
              <a:gd name="T68" fmla="*/ 76 w 144"/>
              <a:gd name="T69" fmla="*/ 60 h 148"/>
              <a:gd name="T70" fmla="*/ 74 w 144"/>
              <a:gd name="T71" fmla="*/ 64 h 148"/>
              <a:gd name="T72" fmla="*/ 71 w 144"/>
              <a:gd name="T73" fmla="*/ 65 h 148"/>
              <a:gd name="T74" fmla="*/ 67 w 144"/>
              <a:gd name="T75" fmla="*/ 64 h 148"/>
              <a:gd name="T76" fmla="*/ 65 w 144"/>
              <a:gd name="T77" fmla="*/ 60 h 148"/>
              <a:gd name="T78" fmla="*/ 75 w 144"/>
              <a:gd name="T79" fmla="*/ 36 h 148"/>
              <a:gd name="T80" fmla="*/ 99 w 144"/>
              <a:gd name="T81" fmla="*/ 26 h 148"/>
              <a:gd name="T82" fmla="*/ 103 w 144"/>
              <a:gd name="T83" fmla="*/ 28 h 148"/>
              <a:gd name="T84" fmla="*/ 104 w 144"/>
              <a:gd name="T85" fmla="*/ 32 h 148"/>
              <a:gd name="T86" fmla="*/ 103 w 144"/>
              <a:gd name="T87" fmla="*/ 35 h 148"/>
              <a:gd name="T88" fmla="*/ 103 w 144"/>
              <a:gd name="T89" fmla="*/ 35 h 148"/>
              <a:gd name="T90" fmla="*/ 103 w 144"/>
              <a:gd name="T9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148">
                <a:moveTo>
                  <a:pt x="144" y="11"/>
                </a:moveTo>
                <a:cubicBezTo>
                  <a:pt x="144" y="11"/>
                  <a:pt x="144" y="11"/>
                  <a:pt x="144" y="10"/>
                </a:cubicBezTo>
                <a:cubicBezTo>
                  <a:pt x="144" y="9"/>
                  <a:pt x="144" y="8"/>
                  <a:pt x="143" y="7"/>
                </a:cubicBezTo>
                <a:cubicBezTo>
                  <a:pt x="142" y="7"/>
                  <a:pt x="142" y="7"/>
                  <a:pt x="141" y="6"/>
                </a:cubicBezTo>
                <a:cubicBezTo>
                  <a:pt x="139" y="6"/>
                  <a:pt x="138" y="5"/>
                  <a:pt x="137" y="4"/>
                </a:cubicBezTo>
                <a:cubicBezTo>
                  <a:pt x="136" y="4"/>
                  <a:pt x="135" y="3"/>
                  <a:pt x="133" y="2"/>
                </a:cubicBezTo>
                <a:cubicBezTo>
                  <a:pt x="132" y="1"/>
                  <a:pt x="131" y="1"/>
                  <a:pt x="130" y="0"/>
                </a:cubicBezTo>
                <a:cubicBezTo>
                  <a:pt x="129" y="0"/>
                  <a:pt x="128" y="0"/>
                  <a:pt x="128" y="0"/>
                </a:cubicBezTo>
                <a:cubicBezTo>
                  <a:pt x="127" y="0"/>
                  <a:pt x="126" y="0"/>
                  <a:pt x="125" y="2"/>
                </a:cubicBezTo>
                <a:cubicBezTo>
                  <a:pt x="119" y="12"/>
                  <a:pt x="119" y="12"/>
                  <a:pt x="119" y="12"/>
                </a:cubicBezTo>
                <a:cubicBezTo>
                  <a:pt x="112" y="11"/>
                  <a:pt x="106" y="10"/>
                  <a:pt x="99" y="10"/>
                </a:cubicBezTo>
                <a:cubicBezTo>
                  <a:pt x="79" y="10"/>
                  <a:pt x="61" y="15"/>
                  <a:pt x="44" y="25"/>
                </a:cubicBezTo>
                <a:cubicBezTo>
                  <a:pt x="27" y="35"/>
                  <a:pt x="13" y="49"/>
                  <a:pt x="2" y="66"/>
                </a:cubicBezTo>
                <a:cubicBezTo>
                  <a:pt x="1" y="69"/>
                  <a:pt x="0" y="71"/>
                  <a:pt x="0" y="74"/>
                </a:cubicBezTo>
                <a:cubicBezTo>
                  <a:pt x="0" y="77"/>
                  <a:pt x="1" y="79"/>
                  <a:pt x="2" y="82"/>
                </a:cubicBezTo>
                <a:cubicBezTo>
                  <a:pt x="9" y="92"/>
                  <a:pt x="16" y="101"/>
                  <a:pt x="25" y="109"/>
                </a:cubicBezTo>
                <a:cubicBezTo>
                  <a:pt x="34" y="117"/>
                  <a:pt x="44" y="123"/>
                  <a:pt x="54" y="128"/>
                </a:cubicBezTo>
                <a:cubicBezTo>
                  <a:pt x="51" y="134"/>
                  <a:pt x="49" y="137"/>
                  <a:pt x="49" y="138"/>
                </a:cubicBezTo>
                <a:cubicBezTo>
                  <a:pt x="49" y="139"/>
                  <a:pt x="50" y="140"/>
                  <a:pt x="51" y="141"/>
                </a:cubicBezTo>
                <a:cubicBezTo>
                  <a:pt x="60" y="146"/>
                  <a:pt x="65" y="148"/>
                  <a:pt x="66" y="148"/>
                </a:cubicBezTo>
                <a:cubicBezTo>
                  <a:pt x="67" y="148"/>
                  <a:pt x="68" y="148"/>
                  <a:pt x="69" y="147"/>
                </a:cubicBezTo>
                <a:cubicBezTo>
                  <a:pt x="75" y="137"/>
                  <a:pt x="75" y="137"/>
                  <a:pt x="75" y="137"/>
                </a:cubicBezTo>
                <a:cubicBezTo>
                  <a:pt x="82" y="123"/>
                  <a:pt x="94" y="102"/>
                  <a:pt x="109" y="74"/>
                </a:cubicBezTo>
                <a:cubicBezTo>
                  <a:pt x="125" y="46"/>
                  <a:pt x="137" y="25"/>
                  <a:pt x="144" y="11"/>
                </a:cubicBezTo>
                <a:close/>
                <a:moveTo>
                  <a:pt x="61" y="116"/>
                </a:moveTo>
                <a:cubicBezTo>
                  <a:pt x="42" y="107"/>
                  <a:pt x="26" y="93"/>
                  <a:pt x="14" y="74"/>
                </a:cubicBezTo>
                <a:cubicBezTo>
                  <a:pt x="25" y="57"/>
                  <a:pt x="39" y="44"/>
                  <a:pt x="56" y="35"/>
                </a:cubicBezTo>
                <a:cubicBezTo>
                  <a:pt x="52" y="43"/>
                  <a:pt x="49" y="51"/>
                  <a:pt x="49" y="60"/>
                </a:cubicBezTo>
                <a:cubicBezTo>
                  <a:pt x="49" y="68"/>
                  <a:pt x="51" y="75"/>
                  <a:pt x="55" y="82"/>
                </a:cubicBezTo>
                <a:cubicBezTo>
                  <a:pt x="58" y="89"/>
                  <a:pt x="63" y="95"/>
                  <a:pt x="70" y="100"/>
                </a:cubicBezTo>
                <a:lnTo>
                  <a:pt x="61" y="116"/>
                </a:lnTo>
                <a:close/>
                <a:moveTo>
                  <a:pt x="103" y="35"/>
                </a:moveTo>
                <a:cubicBezTo>
                  <a:pt x="102" y="36"/>
                  <a:pt x="100" y="37"/>
                  <a:pt x="99" y="37"/>
                </a:cubicBezTo>
                <a:cubicBezTo>
                  <a:pt x="93" y="37"/>
                  <a:pt x="87" y="39"/>
                  <a:pt x="83" y="44"/>
                </a:cubicBezTo>
                <a:cubicBezTo>
                  <a:pt x="78" y="48"/>
                  <a:pt x="76" y="54"/>
                  <a:pt x="76" y="60"/>
                </a:cubicBezTo>
                <a:cubicBezTo>
                  <a:pt x="76" y="61"/>
                  <a:pt x="75" y="63"/>
                  <a:pt x="74" y="64"/>
                </a:cubicBezTo>
                <a:cubicBezTo>
                  <a:pt x="73" y="65"/>
                  <a:pt x="72" y="65"/>
                  <a:pt x="71" y="65"/>
                </a:cubicBezTo>
                <a:cubicBezTo>
                  <a:pt x="69" y="65"/>
                  <a:pt x="68" y="65"/>
                  <a:pt x="67" y="64"/>
                </a:cubicBezTo>
                <a:cubicBezTo>
                  <a:pt x="66" y="63"/>
                  <a:pt x="65" y="61"/>
                  <a:pt x="65" y="60"/>
                </a:cubicBezTo>
                <a:cubicBezTo>
                  <a:pt x="65" y="51"/>
                  <a:pt x="69" y="43"/>
                  <a:pt x="75" y="36"/>
                </a:cubicBezTo>
                <a:cubicBezTo>
                  <a:pt x="82" y="30"/>
                  <a:pt x="90" y="26"/>
                  <a:pt x="99" y="26"/>
                </a:cubicBezTo>
                <a:cubicBezTo>
                  <a:pt x="100" y="26"/>
                  <a:pt x="102" y="27"/>
                  <a:pt x="103" y="28"/>
                </a:cubicBezTo>
                <a:cubicBezTo>
                  <a:pt x="104" y="29"/>
                  <a:pt x="104" y="30"/>
                  <a:pt x="104" y="32"/>
                </a:cubicBezTo>
                <a:cubicBezTo>
                  <a:pt x="104" y="33"/>
                  <a:pt x="104" y="34"/>
                  <a:pt x="103" y="35"/>
                </a:cubicBezTo>
                <a:close/>
                <a:moveTo>
                  <a:pt x="103" y="35"/>
                </a:moveTo>
                <a:cubicBezTo>
                  <a:pt x="103" y="35"/>
                  <a:pt x="103" y="35"/>
                  <a:pt x="103" y="3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85" name="Freeform 528"/>
          <p:cNvSpPr>
            <a:spLocks noEditPoints="1"/>
          </p:cNvSpPr>
          <p:nvPr/>
        </p:nvSpPr>
        <p:spPr bwMode="auto">
          <a:xfrm>
            <a:off x="3321051" y="3128964"/>
            <a:ext cx="96838" cy="107950"/>
          </a:xfrm>
          <a:custGeom>
            <a:avLst/>
            <a:gdLst>
              <a:gd name="T0" fmla="*/ 97 w 99"/>
              <a:gd name="T1" fmla="*/ 37 h 109"/>
              <a:gd name="T2" fmla="*/ 81 w 99"/>
              <a:gd name="T3" fmla="*/ 17 h 109"/>
              <a:gd name="T4" fmla="*/ 61 w 99"/>
              <a:gd name="T5" fmla="*/ 0 h 109"/>
              <a:gd name="T6" fmla="*/ 54 w 99"/>
              <a:gd name="T7" fmla="*/ 13 h 109"/>
              <a:gd name="T8" fmla="*/ 85 w 99"/>
              <a:gd name="T9" fmla="*/ 45 h 109"/>
              <a:gd name="T10" fmla="*/ 52 w 99"/>
              <a:gd name="T11" fmla="*/ 79 h 109"/>
              <a:gd name="T12" fmla="*/ 8 w 99"/>
              <a:gd name="T13" fmla="*/ 94 h 109"/>
              <a:gd name="T14" fmla="*/ 0 w 99"/>
              <a:gd name="T15" fmla="*/ 109 h 109"/>
              <a:gd name="T16" fmla="*/ 46 w 99"/>
              <a:gd name="T17" fmla="*/ 98 h 109"/>
              <a:gd name="T18" fmla="*/ 85 w 99"/>
              <a:gd name="T19" fmla="*/ 69 h 109"/>
              <a:gd name="T20" fmla="*/ 97 w 99"/>
              <a:gd name="T21" fmla="*/ 53 h 109"/>
              <a:gd name="T22" fmla="*/ 99 w 99"/>
              <a:gd name="T23" fmla="*/ 45 h 109"/>
              <a:gd name="T24" fmla="*/ 97 w 99"/>
              <a:gd name="T25" fmla="*/ 37 h 109"/>
              <a:gd name="T26" fmla="*/ 97 w 99"/>
              <a:gd name="T27" fmla="*/ 37 h 109"/>
              <a:gd name="T28" fmla="*/ 97 w 99"/>
              <a:gd name="T29"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09">
                <a:moveTo>
                  <a:pt x="97" y="37"/>
                </a:moveTo>
                <a:cubicBezTo>
                  <a:pt x="93" y="30"/>
                  <a:pt x="87" y="24"/>
                  <a:pt x="81" y="17"/>
                </a:cubicBezTo>
                <a:cubicBezTo>
                  <a:pt x="74" y="11"/>
                  <a:pt x="68" y="5"/>
                  <a:pt x="61" y="0"/>
                </a:cubicBezTo>
                <a:cubicBezTo>
                  <a:pt x="54" y="13"/>
                  <a:pt x="54" y="13"/>
                  <a:pt x="54" y="13"/>
                </a:cubicBezTo>
                <a:cubicBezTo>
                  <a:pt x="66" y="21"/>
                  <a:pt x="76" y="32"/>
                  <a:pt x="85" y="45"/>
                </a:cubicBezTo>
                <a:cubicBezTo>
                  <a:pt x="76" y="59"/>
                  <a:pt x="65" y="70"/>
                  <a:pt x="52" y="79"/>
                </a:cubicBezTo>
                <a:cubicBezTo>
                  <a:pt x="38" y="88"/>
                  <a:pt x="24" y="93"/>
                  <a:pt x="8" y="94"/>
                </a:cubicBezTo>
                <a:cubicBezTo>
                  <a:pt x="0" y="109"/>
                  <a:pt x="0" y="109"/>
                  <a:pt x="0" y="109"/>
                </a:cubicBezTo>
                <a:cubicBezTo>
                  <a:pt x="16" y="109"/>
                  <a:pt x="32" y="105"/>
                  <a:pt x="46" y="98"/>
                </a:cubicBezTo>
                <a:cubicBezTo>
                  <a:pt x="61" y="91"/>
                  <a:pt x="74" y="81"/>
                  <a:pt x="85" y="69"/>
                </a:cubicBezTo>
                <a:cubicBezTo>
                  <a:pt x="90" y="63"/>
                  <a:pt x="94" y="57"/>
                  <a:pt x="97" y="53"/>
                </a:cubicBezTo>
                <a:cubicBezTo>
                  <a:pt x="98" y="50"/>
                  <a:pt x="99" y="48"/>
                  <a:pt x="99" y="45"/>
                </a:cubicBezTo>
                <a:cubicBezTo>
                  <a:pt x="99" y="43"/>
                  <a:pt x="98" y="40"/>
                  <a:pt x="97" y="37"/>
                </a:cubicBezTo>
                <a:close/>
                <a:moveTo>
                  <a:pt x="97" y="37"/>
                </a:moveTo>
                <a:cubicBezTo>
                  <a:pt x="97" y="37"/>
                  <a:pt x="97" y="37"/>
                  <a:pt x="97" y="3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86" name="Freeform 529"/>
          <p:cNvSpPr>
            <a:spLocks noEditPoints="1"/>
          </p:cNvSpPr>
          <p:nvPr/>
        </p:nvSpPr>
        <p:spPr bwMode="auto">
          <a:xfrm>
            <a:off x="3498850" y="3105152"/>
            <a:ext cx="196850" cy="123825"/>
          </a:xfrm>
          <a:custGeom>
            <a:avLst/>
            <a:gdLst>
              <a:gd name="T0" fmla="*/ 197 w 199"/>
              <a:gd name="T1" fmla="*/ 56 h 127"/>
              <a:gd name="T2" fmla="*/ 155 w 199"/>
              <a:gd name="T3" fmla="*/ 15 h 127"/>
              <a:gd name="T4" fmla="*/ 100 w 199"/>
              <a:gd name="T5" fmla="*/ 0 h 127"/>
              <a:gd name="T6" fmla="*/ 44 w 199"/>
              <a:gd name="T7" fmla="*/ 15 h 127"/>
              <a:gd name="T8" fmla="*/ 3 w 199"/>
              <a:gd name="T9" fmla="*/ 56 h 127"/>
              <a:gd name="T10" fmla="*/ 0 w 199"/>
              <a:gd name="T11" fmla="*/ 63 h 127"/>
              <a:gd name="T12" fmla="*/ 3 w 199"/>
              <a:gd name="T13" fmla="*/ 71 h 127"/>
              <a:gd name="T14" fmla="*/ 44 w 199"/>
              <a:gd name="T15" fmla="*/ 112 h 127"/>
              <a:gd name="T16" fmla="*/ 100 w 199"/>
              <a:gd name="T17" fmla="*/ 127 h 127"/>
              <a:gd name="T18" fmla="*/ 155 w 199"/>
              <a:gd name="T19" fmla="*/ 112 h 127"/>
              <a:gd name="T20" fmla="*/ 197 w 199"/>
              <a:gd name="T21" fmla="*/ 71 h 127"/>
              <a:gd name="T22" fmla="*/ 199 w 199"/>
              <a:gd name="T23" fmla="*/ 63 h 127"/>
              <a:gd name="T24" fmla="*/ 197 w 199"/>
              <a:gd name="T25" fmla="*/ 56 h 127"/>
              <a:gd name="T26" fmla="*/ 76 w 199"/>
              <a:gd name="T27" fmla="*/ 25 h 127"/>
              <a:gd name="T28" fmla="*/ 100 w 199"/>
              <a:gd name="T29" fmla="*/ 15 h 127"/>
              <a:gd name="T30" fmla="*/ 103 w 199"/>
              <a:gd name="T31" fmla="*/ 17 h 127"/>
              <a:gd name="T32" fmla="*/ 105 w 199"/>
              <a:gd name="T33" fmla="*/ 21 h 127"/>
              <a:gd name="T34" fmla="*/ 103 w 199"/>
              <a:gd name="T35" fmla="*/ 25 h 127"/>
              <a:gd name="T36" fmla="*/ 100 w 199"/>
              <a:gd name="T37" fmla="*/ 26 h 127"/>
              <a:gd name="T38" fmla="*/ 83 w 199"/>
              <a:gd name="T39" fmla="*/ 33 h 127"/>
              <a:gd name="T40" fmla="*/ 77 w 199"/>
              <a:gd name="T41" fmla="*/ 49 h 127"/>
              <a:gd name="T42" fmla="*/ 75 w 199"/>
              <a:gd name="T43" fmla="*/ 53 h 127"/>
              <a:gd name="T44" fmla="*/ 71 w 199"/>
              <a:gd name="T45" fmla="*/ 54 h 127"/>
              <a:gd name="T46" fmla="*/ 68 w 199"/>
              <a:gd name="T47" fmla="*/ 53 h 127"/>
              <a:gd name="T48" fmla="*/ 66 w 199"/>
              <a:gd name="T49" fmla="*/ 49 h 127"/>
              <a:gd name="T50" fmla="*/ 76 w 199"/>
              <a:gd name="T51" fmla="*/ 25 h 127"/>
              <a:gd name="T52" fmla="*/ 148 w 199"/>
              <a:gd name="T53" fmla="*/ 99 h 127"/>
              <a:gd name="T54" fmla="*/ 100 w 199"/>
              <a:gd name="T55" fmla="*/ 113 h 127"/>
              <a:gd name="T56" fmla="*/ 52 w 199"/>
              <a:gd name="T57" fmla="*/ 99 h 127"/>
              <a:gd name="T58" fmla="*/ 15 w 199"/>
              <a:gd name="T59" fmla="*/ 63 h 127"/>
              <a:gd name="T60" fmla="*/ 57 w 199"/>
              <a:gd name="T61" fmla="*/ 24 h 127"/>
              <a:gd name="T62" fmla="*/ 50 w 199"/>
              <a:gd name="T63" fmla="*/ 49 h 127"/>
              <a:gd name="T64" fmla="*/ 65 w 199"/>
              <a:gd name="T65" fmla="*/ 84 h 127"/>
              <a:gd name="T66" fmla="*/ 100 w 199"/>
              <a:gd name="T67" fmla="*/ 99 h 127"/>
              <a:gd name="T68" fmla="*/ 135 w 199"/>
              <a:gd name="T69" fmla="*/ 84 h 127"/>
              <a:gd name="T70" fmla="*/ 149 w 199"/>
              <a:gd name="T71" fmla="*/ 49 h 127"/>
              <a:gd name="T72" fmla="*/ 142 w 199"/>
              <a:gd name="T73" fmla="*/ 24 h 127"/>
              <a:gd name="T74" fmla="*/ 185 w 199"/>
              <a:gd name="T75" fmla="*/ 63 h 127"/>
              <a:gd name="T76" fmla="*/ 148 w 199"/>
              <a:gd name="T77" fmla="*/ 99 h 127"/>
              <a:gd name="T78" fmla="*/ 148 w 199"/>
              <a:gd name="T79" fmla="*/ 99 h 127"/>
              <a:gd name="T80" fmla="*/ 148 w 199"/>
              <a:gd name="T81" fmla="*/ 9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27">
                <a:moveTo>
                  <a:pt x="197" y="56"/>
                </a:moveTo>
                <a:cubicBezTo>
                  <a:pt x="186" y="39"/>
                  <a:pt x="172" y="25"/>
                  <a:pt x="155" y="15"/>
                </a:cubicBezTo>
                <a:cubicBezTo>
                  <a:pt x="137" y="5"/>
                  <a:pt x="119" y="0"/>
                  <a:pt x="100" y="0"/>
                </a:cubicBezTo>
                <a:cubicBezTo>
                  <a:pt x="80" y="0"/>
                  <a:pt x="62" y="5"/>
                  <a:pt x="44" y="15"/>
                </a:cubicBezTo>
                <a:cubicBezTo>
                  <a:pt x="27" y="25"/>
                  <a:pt x="13" y="39"/>
                  <a:pt x="3" y="56"/>
                </a:cubicBezTo>
                <a:cubicBezTo>
                  <a:pt x="1" y="58"/>
                  <a:pt x="0" y="61"/>
                  <a:pt x="0" y="63"/>
                </a:cubicBezTo>
                <a:cubicBezTo>
                  <a:pt x="0" y="66"/>
                  <a:pt x="1" y="68"/>
                  <a:pt x="3" y="71"/>
                </a:cubicBezTo>
                <a:cubicBezTo>
                  <a:pt x="13" y="88"/>
                  <a:pt x="27" y="101"/>
                  <a:pt x="44" y="112"/>
                </a:cubicBezTo>
                <a:cubicBezTo>
                  <a:pt x="62" y="122"/>
                  <a:pt x="80" y="127"/>
                  <a:pt x="100" y="127"/>
                </a:cubicBezTo>
                <a:cubicBezTo>
                  <a:pt x="119" y="127"/>
                  <a:pt x="137" y="122"/>
                  <a:pt x="155" y="112"/>
                </a:cubicBezTo>
                <a:cubicBezTo>
                  <a:pt x="172" y="101"/>
                  <a:pt x="186" y="88"/>
                  <a:pt x="197" y="71"/>
                </a:cubicBezTo>
                <a:cubicBezTo>
                  <a:pt x="198" y="68"/>
                  <a:pt x="199" y="66"/>
                  <a:pt x="199" y="63"/>
                </a:cubicBezTo>
                <a:cubicBezTo>
                  <a:pt x="199" y="61"/>
                  <a:pt x="198" y="58"/>
                  <a:pt x="197" y="56"/>
                </a:cubicBezTo>
                <a:close/>
                <a:moveTo>
                  <a:pt x="76" y="25"/>
                </a:moveTo>
                <a:cubicBezTo>
                  <a:pt x="82" y="19"/>
                  <a:pt x="90" y="15"/>
                  <a:pt x="100" y="15"/>
                </a:cubicBezTo>
                <a:cubicBezTo>
                  <a:pt x="101" y="15"/>
                  <a:pt x="102" y="16"/>
                  <a:pt x="103" y="17"/>
                </a:cubicBezTo>
                <a:cubicBezTo>
                  <a:pt x="104" y="18"/>
                  <a:pt x="105" y="19"/>
                  <a:pt x="105" y="21"/>
                </a:cubicBezTo>
                <a:cubicBezTo>
                  <a:pt x="105" y="22"/>
                  <a:pt x="104" y="24"/>
                  <a:pt x="103" y="25"/>
                </a:cubicBezTo>
                <a:cubicBezTo>
                  <a:pt x="102" y="26"/>
                  <a:pt x="101" y="26"/>
                  <a:pt x="100" y="26"/>
                </a:cubicBezTo>
                <a:cubicBezTo>
                  <a:pt x="93" y="26"/>
                  <a:pt x="88" y="28"/>
                  <a:pt x="83" y="33"/>
                </a:cubicBezTo>
                <a:cubicBezTo>
                  <a:pt x="79" y="37"/>
                  <a:pt x="77" y="43"/>
                  <a:pt x="77" y="49"/>
                </a:cubicBezTo>
                <a:cubicBezTo>
                  <a:pt x="77" y="51"/>
                  <a:pt x="76" y="52"/>
                  <a:pt x="75" y="53"/>
                </a:cubicBezTo>
                <a:cubicBezTo>
                  <a:pt x="74" y="54"/>
                  <a:pt x="73" y="54"/>
                  <a:pt x="71" y="54"/>
                </a:cubicBezTo>
                <a:cubicBezTo>
                  <a:pt x="70" y="54"/>
                  <a:pt x="69" y="54"/>
                  <a:pt x="68" y="53"/>
                </a:cubicBezTo>
                <a:cubicBezTo>
                  <a:pt x="66" y="52"/>
                  <a:pt x="66" y="51"/>
                  <a:pt x="66" y="49"/>
                </a:cubicBezTo>
                <a:cubicBezTo>
                  <a:pt x="66" y="40"/>
                  <a:pt x="69" y="32"/>
                  <a:pt x="76" y="25"/>
                </a:cubicBezTo>
                <a:close/>
                <a:moveTo>
                  <a:pt x="148" y="99"/>
                </a:moveTo>
                <a:cubicBezTo>
                  <a:pt x="133" y="108"/>
                  <a:pt x="117" y="113"/>
                  <a:pt x="100" y="113"/>
                </a:cubicBezTo>
                <a:cubicBezTo>
                  <a:pt x="82" y="113"/>
                  <a:pt x="66" y="108"/>
                  <a:pt x="52" y="99"/>
                </a:cubicBezTo>
                <a:cubicBezTo>
                  <a:pt x="37" y="90"/>
                  <a:pt x="24" y="78"/>
                  <a:pt x="15" y="63"/>
                </a:cubicBezTo>
                <a:cubicBezTo>
                  <a:pt x="26" y="46"/>
                  <a:pt x="40" y="33"/>
                  <a:pt x="57" y="24"/>
                </a:cubicBezTo>
                <a:cubicBezTo>
                  <a:pt x="52" y="32"/>
                  <a:pt x="50" y="40"/>
                  <a:pt x="50" y="49"/>
                </a:cubicBezTo>
                <a:cubicBezTo>
                  <a:pt x="50" y="63"/>
                  <a:pt x="55" y="74"/>
                  <a:pt x="65" y="84"/>
                </a:cubicBezTo>
                <a:cubicBezTo>
                  <a:pt x="74" y="94"/>
                  <a:pt x="86" y="99"/>
                  <a:pt x="100" y="99"/>
                </a:cubicBezTo>
                <a:cubicBezTo>
                  <a:pt x="113" y="99"/>
                  <a:pt x="125" y="94"/>
                  <a:pt x="135" y="84"/>
                </a:cubicBezTo>
                <a:cubicBezTo>
                  <a:pt x="144" y="74"/>
                  <a:pt x="149" y="63"/>
                  <a:pt x="149" y="49"/>
                </a:cubicBezTo>
                <a:cubicBezTo>
                  <a:pt x="149" y="40"/>
                  <a:pt x="147" y="32"/>
                  <a:pt x="142" y="24"/>
                </a:cubicBezTo>
                <a:cubicBezTo>
                  <a:pt x="159" y="33"/>
                  <a:pt x="173" y="46"/>
                  <a:pt x="185" y="63"/>
                </a:cubicBezTo>
                <a:cubicBezTo>
                  <a:pt x="175" y="78"/>
                  <a:pt x="162" y="90"/>
                  <a:pt x="148" y="99"/>
                </a:cubicBezTo>
                <a:close/>
                <a:moveTo>
                  <a:pt x="148" y="99"/>
                </a:moveTo>
                <a:cubicBezTo>
                  <a:pt x="148" y="99"/>
                  <a:pt x="148" y="99"/>
                  <a:pt x="148" y="9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87" name="Freeform 530"/>
          <p:cNvSpPr>
            <a:spLocks noEditPoints="1"/>
          </p:cNvSpPr>
          <p:nvPr/>
        </p:nvSpPr>
        <p:spPr bwMode="auto">
          <a:xfrm>
            <a:off x="5221288" y="2522539"/>
            <a:ext cx="166688" cy="168275"/>
          </a:xfrm>
          <a:custGeom>
            <a:avLst/>
            <a:gdLst>
              <a:gd name="T0" fmla="*/ 0 w 170"/>
              <a:gd name="T1" fmla="*/ 85 h 170"/>
              <a:gd name="T2" fmla="*/ 170 w 170"/>
              <a:gd name="T3" fmla="*/ 85 h 170"/>
              <a:gd name="T4" fmla="*/ 90 w 170"/>
              <a:gd name="T5" fmla="*/ 125 h 170"/>
              <a:gd name="T6" fmla="*/ 79 w 170"/>
              <a:gd name="T7" fmla="*/ 117 h 170"/>
              <a:gd name="T8" fmla="*/ 67 w 170"/>
              <a:gd name="T9" fmla="*/ 113 h 170"/>
              <a:gd name="T10" fmla="*/ 60 w 170"/>
              <a:gd name="T11" fmla="*/ 103 h 170"/>
              <a:gd name="T12" fmla="*/ 51 w 170"/>
              <a:gd name="T13" fmla="*/ 92 h 170"/>
              <a:gd name="T14" fmla="*/ 47 w 170"/>
              <a:gd name="T15" fmla="*/ 87 h 170"/>
              <a:gd name="T16" fmla="*/ 51 w 170"/>
              <a:gd name="T17" fmla="*/ 99 h 170"/>
              <a:gd name="T18" fmla="*/ 47 w 170"/>
              <a:gd name="T19" fmla="*/ 92 h 170"/>
              <a:gd name="T20" fmla="*/ 39 w 170"/>
              <a:gd name="T21" fmla="*/ 82 h 170"/>
              <a:gd name="T22" fmla="*/ 33 w 170"/>
              <a:gd name="T23" fmla="*/ 67 h 170"/>
              <a:gd name="T24" fmla="*/ 35 w 170"/>
              <a:gd name="T25" fmla="*/ 60 h 170"/>
              <a:gd name="T26" fmla="*/ 27 w 170"/>
              <a:gd name="T27" fmla="*/ 49 h 170"/>
              <a:gd name="T28" fmla="*/ 57 w 170"/>
              <a:gd name="T29" fmla="*/ 25 h 170"/>
              <a:gd name="T30" fmla="*/ 61 w 170"/>
              <a:gd name="T31" fmla="*/ 20 h 170"/>
              <a:gd name="T32" fmla="*/ 64 w 170"/>
              <a:gd name="T33" fmla="*/ 19 h 170"/>
              <a:gd name="T34" fmla="*/ 70 w 170"/>
              <a:gd name="T35" fmla="*/ 23 h 170"/>
              <a:gd name="T36" fmla="*/ 76 w 170"/>
              <a:gd name="T37" fmla="*/ 23 h 170"/>
              <a:gd name="T38" fmla="*/ 76 w 170"/>
              <a:gd name="T39" fmla="*/ 19 h 170"/>
              <a:gd name="T40" fmla="*/ 80 w 170"/>
              <a:gd name="T41" fmla="*/ 20 h 170"/>
              <a:gd name="T42" fmla="*/ 89 w 170"/>
              <a:gd name="T43" fmla="*/ 24 h 170"/>
              <a:gd name="T44" fmla="*/ 95 w 170"/>
              <a:gd name="T45" fmla="*/ 23 h 170"/>
              <a:gd name="T46" fmla="*/ 88 w 170"/>
              <a:gd name="T47" fmla="*/ 27 h 170"/>
              <a:gd name="T48" fmla="*/ 78 w 170"/>
              <a:gd name="T49" fmla="*/ 36 h 170"/>
              <a:gd name="T50" fmla="*/ 91 w 170"/>
              <a:gd name="T51" fmla="*/ 46 h 170"/>
              <a:gd name="T52" fmla="*/ 100 w 170"/>
              <a:gd name="T53" fmla="*/ 52 h 170"/>
              <a:gd name="T54" fmla="*/ 102 w 170"/>
              <a:gd name="T55" fmla="*/ 45 h 170"/>
              <a:gd name="T56" fmla="*/ 102 w 170"/>
              <a:gd name="T57" fmla="*/ 35 h 170"/>
              <a:gd name="T58" fmla="*/ 113 w 170"/>
              <a:gd name="T59" fmla="*/ 35 h 170"/>
              <a:gd name="T60" fmla="*/ 115 w 170"/>
              <a:gd name="T61" fmla="*/ 41 h 170"/>
              <a:gd name="T62" fmla="*/ 119 w 170"/>
              <a:gd name="T63" fmla="*/ 39 h 170"/>
              <a:gd name="T64" fmla="*/ 123 w 170"/>
              <a:gd name="T65" fmla="*/ 39 h 170"/>
              <a:gd name="T66" fmla="*/ 128 w 170"/>
              <a:gd name="T67" fmla="*/ 46 h 170"/>
              <a:gd name="T68" fmla="*/ 134 w 170"/>
              <a:gd name="T69" fmla="*/ 49 h 170"/>
              <a:gd name="T70" fmla="*/ 123 w 170"/>
              <a:gd name="T71" fmla="*/ 54 h 170"/>
              <a:gd name="T72" fmla="*/ 114 w 170"/>
              <a:gd name="T73" fmla="*/ 59 h 170"/>
              <a:gd name="T74" fmla="*/ 120 w 170"/>
              <a:gd name="T75" fmla="*/ 59 h 170"/>
              <a:gd name="T76" fmla="*/ 114 w 170"/>
              <a:gd name="T77" fmla="*/ 66 h 170"/>
              <a:gd name="T78" fmla="*/ 107 w 170"/>
              <a:gd name="T79" fmla="*/ 72 h 170"/>
              <a:gd name="T80" fmla="*/ 103 w 170"/>
              <a:gd name="T81" fmla="*/ 78 h 170"/>
              <a:gd name="T82" fmla="*/ 99 w 170"/>
              <a:gd name="T83" fmla="*/ 85 h 170"/>
              <a:gd name="T84" fmla="*/ 98 w 170"/>
              <a:gd name="T85" fmla="*/ 94 h 170"/>
              <a:gd name="T86" fmla="*/ 95 w 170"/>
              <a:gd name="T87" fmla="*/ 93 h 170"/>
              <a:gd name="T88" fmla="*/ 89 w 170"/>
              <a:gd name="T89" fmla="*/ 90 h 170"/>
              <a:gd name="T90" fmla="*/ 78 w 170"/>
              <a:gd name="T91" fmla="*/ 91 h 170"/>
              <a:gd name="T92" fmla="*/ 75 w 170"/>
              <a:gd name="T93" fmla="*/ 93 h 170"/>
              <a:gd name="T94" fmla="*/ 72 w 170"/>
              <a:gd name="T95" fmla="*/ 103 h 170"/>
              <a:gd name="T96" fmla="*/ 83 w 170"/>
              <a:gd name="T97" fmla="*/ 109 h 170"/>
              <a:gd name="T98" fmla="*/ 87 w 170"/>
              <a:gd name="T99" fmla="*/ 110 h 170"/>
              <a:gd name="T100" fmla="*/ 88 w 170"/>
              <a:gd name="T101" fmla="*/ 115 h 170"/>
              <a:gd name="T102" fmla="*/ 95 w 170"/>
              <a:gd name="T103" fmla="*/ 121 h 170"/>
              <a:gd name="T104" fmla="*/ 94 w 170"/>
              <a:gd name="T105" fmla="*/ 125 h 170"/>
              <a:gd name="T106" fmla="*/ 98 w 170"/>
              <a:gd name="T107" fmla="*/ 151 h 170"/>
              <a:gd name="T108" fmla="*/ 101 w 170"/>
              <a:gd name="T109" fmla="*/ 128 h 170"/>
              <a:gd name="T110" fmla="*/ 107 w 170"/>
              <a:gd name="T111" fmla="*/ 125 h 170"/>
              <a:gd name="T112" fmla="*/ 111 w 170"/>
              <a:gd name="T113" fmla="*/ 127 h 170"/>
              <a:gd name="T114" fmla="*/ 117 w 170"/>
              <a:gd name="T115" fmla="*/ 125 h 170"/>
              <a:gd name="T116" fmla="*/ 123 w 170"/>
              <a:gd name="T117" fmla="*/ 126 h 170"/>
              <a:gd name="T118" fmla="*/ 128 w 170"/>
              <a:gd name="T119" fmla="*/ 129 h 170"/>
              <a:gd name="T120" fmla="*/ 136 w 170"/>
              <a:gd name="T121" fmla="*/ 13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170">
                <a:moveTo>
                  <a:pt x="159" y="42"/>
                </a:moveTo>
                <a:cubicBezTo>
                  <a:pt x="151" y="29"/>
                  <a:pt x="141" y="19"/>
                  <a:pt x="128" y="11"/>
                </a:cubicBezTo>
                <a:cubicBezTo>
                  <a:pt x="115" y="4"/>
                  <a:pt x="101" y="0"/>
                  <a:pt x="85" y="0"/>
                </a:cubicBezTo>
                <a:cubicBezTo>
                  <a:pt x="70" y="0"/>
                  <a:pt x="56" y="4"/>
                  <a:pt x="43" y="11"/>
                </a:cubicBezTo>
                <a:cubicBezTo>
                  <a:pt x="29" y="19"/>
                  <a:pt x="19" y="29"/>
                  <a:pt x="12" y="42"/>
                </a:cubicBezTo>
                <a:cubicBezTo>
                  <a:pt x="4" y="55"/>
                  <a:pt x="0" y="70"/>
                  <a:pt x="0" y="85"/>
                </a:cubicBezTo>
                <a:cubicBezTo>
                  <a:pt x="0" y="100"/>
                  <a:pt x="4" y="115"/>
                  <a:pt x="12" y="128"/>
                </a:cubicBezTo>
                <a:cubicBezTo>
                  <a:pt x="19" y="141"/>
                  <a:pt x="29" y="151"/>
                  <a:pt x="43" y="159"/>
                </a:cubicBezTo>
                <a:cubicBezTo>
                  <a:pt x="56" y="166"/>
                  <a:pt x="70" y="170"/>
                  <a:pt x="85" y="170"/>
                </a:cubicBezTo>
                <a:cubicBezTo>
                  <a:pt x="101" y="170"/>
                  <a:pt x="115" y="166"/>
                  <a:pt x="128" y="159"/>
                </a:cubicBezTo>
                <a:cubicBezTo>
                  <a:pt x="141" y="151"/>
                  <a:pt x="151" y="141"/>
                  <a:pt x="159" y="128"/>
                </a:cubicBezTo>
                <a:cubicBezTo>
                  <a:pt x="166" y="115"/>
                  <a:pt x="170" y="100"/>
                  <a:pt x="170" y="85"/>
                </a:cubicBezTo>
                <a:cubicBezTo>
                  <a:pt x="170" y="70"/>
                  <a:pt x="166" y="55"/>
                  <a:pt x="159" y="42"/>
                </a:cubicBezTo>
                <a:close/>
                <a:moveTo>
                  <a:pt x="96" y="130"/>
                </a:moveTo>
                <a:cubicBezTo>
                  <a:pt x="95" y="129"/>
                  <a:pt x="95" y="128"/>
                  <a:pt x="95" y="128"/>
                </a:cubicBezTo>
                <a:cubicBezTo>
                  <a:pt x="95" y="128"/>
                  <a:pt x="95" y="128"/>
                  <a:pt x="94" y="129"/>
                </a:cubicBezTo>
                <a:cubicBezTo>
                  <a:pt x="94" y="128"/>
                  <a:pt x="93" y="128"/>
                  <a:pt x="92" y="127"/>
                </a:cubicBezTo>
                <a:cubicBezTo>
                  <a:pt x="91" y="126"/>
                  <a:pt x="91" y="126"/>
                  <a:pt x="90" y="125"/>
                </a:cubicBezTo>
                <a:cubicBezTo>
                  <a:pt x="90" y="125"/>
                  <a:pt x="90" y="125"/>
                  <a:pt x="90" y="124"/>
                </a:cubicBezTo>
                <a:cubicBezTo>
                  <a:pt x="89" y="124"/>
                  <a:pt x="89" y="123"/>
                  <a:pt x="89" y="123"/>
                </a:cubicBezTo>
                <a:cubicBezTo>
                  <a:pt x="88" y="122"/>
                  <a:pt x="88" y="121"/>
                  <a:pt x="88" y="121"/>
                </a:cubicBezTo>
                <a:cubicBezTo>
                  <a:pt x="88" y="120"/>
                  <a:pt x="88" y="120"/>
                  <a:pt x="88" y="120"/>
                </a:cubicBezTo>
                <a:cubicBezTo>
                  <a:pt x="86" y="121"/>
                  <a:pt x="84" y="120"/>
                  <a:pt x="82" y="119"/>
                </a:cubicBezTo>
                <a:cubicBezTo>
                  <a:pt x="81" y="119"/>
                  <a:pt x="80" y="118"/>
                  <a:pt x="79" y="117"/>
                </a:cubicBezTo>
                <a:cubicBezTo>
                  <a:pt x="78" y="115"/>
                  <a:pt x="77" y="115"/>
                  <a:pt x="76" y="115"/>
                </a:cubicBezTo>
                <a:cubicBezTo>
                  <a:pt x="76" y="115"/>
                  <a:pt x="75" y="115"/>
                  <a:pt x="75" y="115"/>
                </a:cubicBezTo>
                <a:cubicBezTo>
                  <a:pt x="74" y="116"/>
                  <a:pt x="73" y="116"/>
                  <a:pt x="73" y="116"/>
                </a:cubicBezTo>
                <a:cubicBezTo>
                  <a:pt x="73" y="116"/>
                  <a:pt x="72" y="115"/>
                  <a:pt x="71" y="115"/>
                </a:cubicBezTo>
                <a:cubicBezTo>
                  <a:pt x="71" y="115"/>
                  <a:pt x="70" y="115"/>
                  <a:pt x="69" y="114"/>
                </a:cubicBezTo>
                <a:cubicBezTo>
                  <a:pt x="68" y="113"/>
                  <a:pt x="67" y="113"/>
                  <a:pt x="67" y="113"/>
                </a:cubicBezTo>
                <a:cubicBezTo>
                  <a:pt x="65" y="112"/>
                  <a:pt x="65" y="112"/>
                  <a:pt x="65" y="112"/>
                </a:cubicBezTo>
                <a:cubicBezTo>
                  <a:pt x="64" y="111"/>
                  <a:pt x="64" y="111"/>
                  <a:pt x="64" y="111"/>
                </a:cubicBezTo>
                <a:cubicBezTo>
                  <a:pt x="63" y="111"/>
                  <a:pt x="63" y="110"/>
                  <a:pt x="62" y="110"/>
                </a:cubicBezTo>
                <a:cubicBezTo>
                  <a:pt x="62" y="110"/>
                  <a:pt x="61" y="109"/>
                  <a:pt x="61" y="109"/>
                </a:cubicBezTo>
                <a:cubicBezTo>
                  <a:pt x="61" y="108"/>
                  <a:pt x="61" y="107"/>
                  <a:pt x="61" y="106"/>
                </a:cubicBezTo>
                <a:cubicBezTo>
                  <a:pt x="60" y="105"/>
                  <a:pt x="60" y="104"/>
                  <a:pt x="60" y="103"/>
                </a:cubicBezTo>
                <a:cubicBezTo>
                  <a:pt x="59" y="102"/>
                  <a:pt x="59" y="102"/>
                  <a:pt x="58" y="101"/>
                </a:cubicBezTo>
                <a:cubicBezTo>
                  <a:pt x="57" y="100"/>
                  <a:pt x="56" y="100"/>
                  <a:pt x="56" y="100"/>
                </a:cubicBezTo>
                <a:cubicBezTo>
                  <a:pt x="56" y="100"/>
                  <a:pt x="56" y="99"/>
                  <a:pt x="56" y="98"/>
                </a:cubicBezTo>
                <a:cubicBezTo>
                  <a:pt x="55" y="97"/>
                  <a:pt x="55" y="96"/>
                  <a:pt x="54" y="96"/>
                </a:cubicBezTo>
                <a:cubicBezTo>
                  <a:pt x="54" y="96"/>
                  <a:pt x="54" y="95"/>
                  <a:pt x="53" y="95"/>
                </a:cubicBezTo>
                <a:cubicBezTo>
                  <a:pt x="52" y="94"/>
                  <a:pt x="52" y="93"/>
                  <a:pt x="51" y="92"/>
                </a:cubicBezTo>
                <a:cubicBezTo>
                  <a:pt x="50" y="92"/>
                  <a:pt x="50" y="91"/>
                  <a:pt x="50" y="90"/>
                </a:cubicBezTo>
                <a:cubicBezTo>
                  <a:pt x="49" y="90"/>
                  <a:pt x="49" y="89"/>
                  <a:pt x="49" y="88"/>
                </a:cubicBezTo>
                <a:cubicBezTo>
                  <a:pt x="50" y="88"/>
                  <a:pt x="49" y="88"/>
                  <a:pt x="49" y="88"/>
                </a:cubicBezTo>
                <a:cubicBezTo>
                  <a:pt x="49" y="88"/>
                  <a:pt x="49" y="88"/>
                  <a:pt x="48" y="88"/>
                </a:cubicBezTo>
                <a:cubicBezTo>
                  <a:pt x="48" y="88"/>
                  <a:pt x="48" y="87"/>
                  <a:pt x="47" y="87"/>
                </a:cubicBezTo>
                <a:cubicBezTo>
                  <a:pt x="47" y="87"/>
                  <a:pt x="47" y="87"/>
                  <a:pt x="47" y="87"/>
                </a:cubicBezTo>
                <a:cubicBezTo>
                  <a:pt x="47" y="87"/>
                  <a:pt x="47" y="88"/>
                  <a:pt x="47" y="89"/>
                </a:cubicBezTo>
                <a:cubicBezTo>
                  <a:pt x="47" y="90"/>
                  <a:pt x="48" y="90"/>
                  <a:pt x="48" y="90"/>
                </a:cubicBezTo>
                <a:cubicBezTo>
                  <a:pt x="48" y="91"/>
                  <a:pt x="49" y="92"/>
                  <a:pt x="50" y="94"/>
                </a:cubicBezTo>
                <a:cubicBezTo>
                  <a:pt x="52" y="97"/>
                  <a:pt x="53" y="99"/>
                  <a:pt x="52" y="101"/>
                </a:cubicBezTo>
                <a:cubicBezTo>
                  <a:pt x="52" y="101"/>
                  <a:pt x="52" y="101"/>
                  <a:pt x="52" y="100"/>
                </a:cubicBezTo>
                <a:cubicBezTo>
                  <a:pt x="51" y="100"/>
                  <a:pt x="51" y="100"/>
                  <a:pt x="51" y="99"/>
                </a:cubicBezTo>
                <a:cubicBezTo>
                  <a:pt x="51" y="99"/>
                  <a:pt x="51" y="98"/>
                  <a:pt x="51" y="98"/>
                </a:cubicBezTo>
                <a:cubicBezTo>
                  <a:pt x="51" y="98"/>
                  <a:pt x="50" y="97"/>
                  <a:pt x="49" y="97"/>
                </a:cubicBezTo>
                <a:cubicBezTo>
                  <a:pt x="48" y="96"/>
                  <a:pt x="48" y="96"/>
                  <a:pt x="48" y="95"/>
                </a:cubicBezTo>
                <a:cubicBezTo>
                  <a:pt x="48" y="95"/>
                  <a:pt x="48" y="95"/>
                  <a:pt x="48" y="95"/>
                </a:cubicBezTo>
                <a:cubicBezTo>
                  <a:pt x="48" y="95"/>
                  <a:pt x="48" y="95"/>
                  <a:pt x="48" y="95"/>
                </a:cubicBezTo>
                <a:cubicBezTo>
                  <a:pt x="48" y="94"/>
                  <a:pt x="48" y="93"/>
                  <a:pt x="47" y="92"/>
                </a:cubicBezTo>
                <a:cubicBezTo>
                  <a:pt x="46" y="91"/>
                  <a:pt x="46" y="90"/>
                  <a:pt x="46" y="90"/>
                </a:cubicBezTo>
                <a:cubicBezTo>
                  <a:pt x="45" y="90"/>
                  <a:pt x="45" y="89"/>
                  <a:pt x="44" y="87"/>
                </a:cubicBezTo>
                <a:cubicBezTo>
                  <a:pt x="44" y="86"/>
                  <a:pt x="44" y="85"/>
                  <a:pt x="43" y="85"/>
                </a:cubicBezTo>
                <a:cubicBezTo>
                  <a:pt x="43" y="85"/>
                  <a:pt x="43" y="84"/>
                  <a:pt x="42" y="84"/>
                </a:cubicBezTo>
                <a:cubicBezTo>
                  <a:pt x="42" y="83"/>
                  <a:pt x="41" y="83"/>
                  <a:pt x="40" y="83"/>
                </a:cubicBezTo>
                <a:cubicBezTo>
                  <a:pt x="40" y="82"/>
                  <a:pt x="39" y="82"/>
                  <a:pt x="39" y="82"/>
                </a:cubicBezTo>
                <a:cubicBezTo>
                  <a:pt x="39" y="82"/>
                  <a:pt x="39" y="81"/>
                  <a:pt x="38" y="81"/>
                </a:cubicBezTo>
                <a:cubicBezTo>
                  <a:pt x="36" y="78"/>
                  <a:pt x="35" y="76"/>
                  <a:pt x="36" y="76"/>
                </a:cubicBezTo>
                <a:cubicBezTo>
                  <a:pt x="35" y="76"/>
                  <a:pt x="34" y="76"/>
                  <a:pt x="34" y="74"/>
                </a:cubicBezTo>
                <a:cubicBezTo>
                  <a:pt x="33" y="72"/>
                  <a:pt x="33" y="71"/>
                  <a:pt x="33" y="70"/>
                </a:cubicBezTo>
                <a:cubicBezTo>
                  <a:pt x="33" y="70"/>
                  <a:pt x="33" y="70"/>
                  <a:pt x="33" y="70"/>
                </a:cubicBezTo>
                <a:cubicBezTo>
                  <a:pt x="33" y="70"/>
                  <a:pt x="33" y="69"/>
                  <a:pt x="33" y="67"/>
                </a:cubicBezTo>
                <a:cubicBezTo>
                  <a:pt x="33" y="66"/>
                  <a:pt x="33" y="65"/>
                  <a:pt x="33" y="63"/>
                </a:cubicBezTo>
                <a:cubicBezTo>
                  <a:pt x="33" y="62"/>
                  <a:pt x="34" y="62"/>
                  <a:pt x="34" y="62"/>
                </a:cubicBezTo>
                <a:cubicBezTo>
                  <a:pt x="34" y="62"/>
                  <a:pt x="33" y="61"/>
                  <a:pt x="33" y="60"/>
                </a:cubicBezTo>
                <a:cubicBezTo>
                  <a:pt x="33" y="59"/>
                  <a:pt x="33" y="59"/>
                  <a:pt x="33" y="58"/>
                </a:cubicBezTo>
                <a:cubicBezTo>
                  <a:pt x="33" y="58"/>
                  <a:pt x="33" y="58"/>
                  <a:pt x="34" y="59"/>
                </a:cubicBezTo>
                <a:cubicBezTo>
                  <a:pt x="35" y="59"/>
                  <a:pt x="35" y="60"/>
                  <a:pt x="35" y="60"/>
                </a:cubicBezTo>
                <a:cubicBezTo>
                  <a:pt x="36" y="59"/>
                  <a:pt x="36" y="59"/>
                  <a:pt x="36" y="58"/>
                </a:cubicBezTo>
                <a:cubicBezTo>
                  <a:pt x="36" y="57"/>
                  <a:pt x="35" y="57"/>
                  <a:pt x="34" y="55"/>
                </a:cubicBezTo>
                <a:cubicBezTo>
                  <a:pt x="31" y="53"/>
                  <a:pt x="29" y="52"/>
                  <a:pt x="29" y="52"/>
                </a:cubicBezTo>
                <a:cubicBezTo>
                  <a:pt x="29" y="52"/>
                  <a:pt x="29" y="51"/>
                  <a:pt x="29" y="50"/>
                </a:cubicBezTo>
                <a:cubicBezTo>
                  <a:pt x="28" y="51"/>
                  <a:pt x="27" y="51"/>
                  <a:pt x="27" y="51"/>
                </a:cubicBezTo>
                <a:cubicBezTo>
                  <a:pt x="27" y="50"/>
                  <a:pt x="27" y="50"/>
                  <a:pt x="27" y="49"/>
                </a:cubicBezTo>
                <a:cubicBezTo>
                  <a:pt x="27" y="49"/>
                  <a:pt x="27" y="49"/>
                  <a:pt x="27" y="48"/>
                </a:cubicBezTo>
                <a:cubicBezTo>
                  <a:pt x="26" y="48"/>
                  <a:pt x="26" y="48"/>
                  <a:pt x="25" y="48"/>
                </a:cubicBezTo>
                <a:cubicBezTo>
                  <a:pt x="32" y="37"/>
                  <a:pt x="40" y="29"/>
                  <a:pt x="51" y="23"/>
                </a:cubicBezTo>
                <a:cubicBezTo>
                  <a:pt x="52" y="23"/>
                  <a:pt x="52" y="23"/>
                  <a:pt x="54" y="23"/>
                </a:cubicBezTo>
                <a:cubicBezTo>
                  <a:pt x="54" y="23"/>
                  <a:pt x="55" y="23"/>
                  <a:pt x="55" y="23"/>
                </a:cubicBezTo>
                <a:cubicBezTo>
                  <a:pt x="56" y="24"/>
                  <a:pt x="56" y="24"/>
                  <a:pt x="57" y="25"/>
                </a:cubicBezTo>
                <a:cubicBezTo>
                  <a:pt x="57" y="25"/>
                  <a:pt x="58" y="26"/>
                  <a:pt x="58" y="26"/>
                </a:cubicBezTo>
                <a:cubicBezTo>
                  <a:pt x="58" y="25"/>
                  <a:pt x="58" y="25"/>
                  <a:pt x="58" y="24"/>
                </a:cubicBezTo>
                <a:cubicBezTo>
                  <a:pt x="58" y="23"/>
                  <a:pt x="59" y="23"/>
                  <a:pt x="60" y="22"/>
                </a:cubicBezTo>
                <a:cubicBezTo>
                  <a:pt x="62" y="22"/>
                  <a:pt x="63" y="22"/>
                  <a:pt x="63" y="23"/>
                </a:cubicBezTo>
                <a:cubicBezTo>
                  <a:pt x="63" y="22"/>
                  <a:pt x="62" y="21"/>
                  <a:pt x="61" y="20"/>
                </a:cubicBezTo>
                <a:cubicBezTo>
                  <a:pt x="61" y="20"/>
                  <a:pt x="61" y="20"/>
                  <a:pt x="61" y="20"/>
                </a:cubicBezTo>
                <a:cubicBezTo>
                  <a:pt x="60" y="20"/>
                  <a:pt x="58" y="20"/>
                  <a:pt x="56" y="21"/>
                </a:cubicBezTo>
                <a:cubicBezTo>
                  <a:pt x="56" y="21"/>
                  <a:pt x="55" y="21"/>
                  <a:pt x="55" y="22"/>
                </a:cubicBezTo>
                <a:cubicBezTo>
                  <a:pt x="54" y="22"/>
                  <a:pt x="54" y="22"/>
                  <a:pt x="53" y="22"/>
                </a:cubicBezTo>
                <a:cubicBezTo>
                  <a:pt x="53" y="23"/>
                  <a:pt x="53" y="23"/>
                  <a:pt x="52" y="23"/>
                </a:cubicBezTo>
                <a:cubicBezTo>
                  <a:pt x="56" y="21"/>
                  <a:pt x="59" y="19"/>
                  <a:pt x="62" y="18"/>
                </a:cubicBezTo>
                <a:cubicBezTo>
                  <a:pt x="63" y="18"/>
                  <a:pt x="63" y="18"/>
                  <a:pt x="64" y="19"/>
                </a:cubicBezTo>
                <a:cubicBezTo>
                  <a:pt x="64" y="19"/>
                  <a:pt x="65" y="20"/>
                  <a:pt x="65" y="20"/>
                </a:cubicBezTo>
                <a:cubicBezTo>
                  <a:pt x="65" y="20"/>
                  <a:pt x="64" y="20"/>
                  <a:pt x="64" y="20"/>
                </a:cubicBezTo>
                <a:cubicBezTo>
                  <a:pt x="64" y="21"/>
                  <a:pt x="64" y="22"/>
                  <a:pt x="64" y="22"/>
                </a:cubicBezTo>
                <a:cubicBezTo>
                  <a:pt x="65" y="23"/>
                  <a:pt x="65" y="23"/>
                  <a:pt x="66" y="23"/>
                </a:cubicBezTo>
                <a:cubicBezTo>
                  <a:pt x="66" y="23"/>
                  <a:pt x="67" y="23"/>
                  <a:pt x="68" y="23"/>
                </a:cubicBezTo>
                <a:cubicBezTo>
                  <a:pt x="69" y="23"/>
                  <a:pt x="70" y="23"/>
                  <a:pt x="70" y="23"/>
                </a:cubicBezTo>
                <a:cubicBezTo>
                  <a:pt x="71" y="23"/>
                  <a:pt x="71" y="23"/>
                  <a:pt x="71" y="23"/>
                </a:cubicBezTo>
                <a:cubicBezTo>
                  <a:pt x="73" y="23"/>
                  <a:pt x="74" y="23"/>
                  <a:pt x="74" y="22"/>
                </a:cubicBezTo>
                <a:cubicBezTo>
                  <a:pt x="74" y="23"/>
                  <a:pt x="74" y="23"/>
                  <a:pt x="75" y="24"/>
                </a:cubicBezTo>
                <a:cubicBezTo>
                  <a:pt x="75" y="25"/>
                  <a:pt x="75" y="26"/>
                  <a:pt x="76" y="26"/>
                </a:cubicBezTo>
                <a:cubicBezTo>
                  <a:pt x="76" y="26"/>
                  <a:pt x="76" y="25"/>
                  <a:pt x="76" y="25"/>
                </a:cubicBezTo>
                <a:cubicBezTo>
                  <a:pt x="76" y="24"/>
                  <a:pt x="76" y="23"/>
                  <a:pt x="76" y="23"/>
                </a:cubicBezTo>
                <a:cubicBezTo>
                  <a:pt x="76" y="23"/>
                  <a:pt x="76" y="23"/>
                  <a:pt x="76" y="23"/>
                </a:cubicBezTo>
                <a:cubicBezTo>
                  <a:pt x="77" y="22"/>
                  <a:pt x="77" y="22"/>
                  <a:pt x="78" y="22"/>
                </a:cubicBezTo>
                <a:cubicBezTo>
                  <a:pt x="78" y="22"/>
                  <a:pt x="78" y="22"/>
                  <a:pt x="79" y="22"/>
                </a:cubicBezTo>
                <a:cubicBezTo>
                  <a:pt x="79" y="21"/>
                  <a:pt x="79" y="21"/>
                  <a:pt x="78" y="20"/>
                </a:cubicBezTo>
                <a:cubicBezTo>
                  <a:pt x="78" y="20"/>
                  <a:pt x="77" y="20"/>
                  <a:pt x="77" y="20"/>
                </a:cubicBezTo>
                <a:cubicBezTo>
                  <a:pt x="76" y="20"/>
                  <a:pt x="76" y="20"/>
                  <a:pt x="76" y="19"/>
                </a:cubicBezTo>
                <a:cubicBezTo>
                  <a:pt x="75" y="19"/>
                  <a:pt x="75" y="19"/>
                  <a:pt x="74" y="19"/>
                </a:cubicBezTo>
                <a:cubicBezTo>
                  <a:pt x="74" y="19"/>
                  <a:pt x="74" y="18"/>
                  <a:pt x="74" y="18"/>
                </a:cubicBezTo>
                <a:cubicBezTo>
                  <a:pt x="74" y="18"/>
                  <a:pt x="74" y="17"/>
                  <a:pt x="74" y="17"/>
                </a:cubicBezTo>
                <a:cubicBezTo>
                  <a:pt x="75" y="16"/>
                  <a:pt x="76" y="16"/>
                  <a:pt x="77" y="16"/>
                </a:cubicBezTo>
                <a:cubicBezTo>
                  <a:pt x="78" y="16"/>
                  <a:pt x="78" y="16"/>
                  <a:pt x="79" y="17"/>
                </a:cubicBezTo>
                <a:cubicBezTo>
                  <a:pt x="81" y="18"/>
                  <a:pt x="81" y="19"/>
                  <a:pt x="80" y="20"/>
                </a:cubicBezTo>
                <a:cubicBezTo>
                  <a:pt x="80" y="20"/>
                  <a:pt x="81" y="20"/>
                  <a:pt x="82" y="21"/>
                </a:cubicBezTo>
                <a:cubicBezTo>
                  <a:pt x="83" y="21"/>
                  <a:pt x="84" y="22"/>
                  <a:pt x="84" y="22"/>
                </a:cubicBezTo>
                <a:cubicBezTo>
                  <a:pt x="84" y="21"/>
                  <a:pt x="85" y="21"/>
                  <a:pt x="85" y="21"/>
                </a:cubicBezTo>
                <a:cubicBezTo>
                  <a:pt x="86" y="21"/>
                  <a:pt x="86" y="21"/>
                  <a:pt x="86" y="22"/>
                </a:cubicBezTo>
                <a:cubicBezTo>
                  <a:pt x="87" y="23"/>
                  <a:pt x="87" y="24"/>
                  <a:pt x="87" y="24"/>
                </a:cubicBezTo>
                <a:cubicBezTo>
                  <a:pt x="88" y="24"/>
                  <a:pt x="88" y="25"/>
                  <a:pt x="89" y="24"/>
                </a:cubicBezTo>
                <a:cubicBezTo>
                  <a:pt x="89" y="24"/>
                  <a:pt x="90" y="23"/>
                  <a:pt x="91" y="22"/>
                </a:cubicBezTo>
                <a:cubicBezTo>
                  <a:pt x="91" y="21"/>
                  <a:pt x="92" y="21"/>
                  <a:pt x="92" y="21"/>
                </a:cubicBezTo>
                <a:cubicBezTo>
                  <a:pt x="91" y="21"/>
                  <a:pt x="91" y="21"/>
                  <a:pt x="91" y="20"/>
                </a:cubicBezTo>
                <a:cubicBezTo>
                  <a:pt x="93" y="20"/>
                  <a:pt x="94" y="19"/>
                  <a:pt x="94" y="20"/>
                </a:cubicBezTo>
                <a:cubicBezTo>
                  <a:pt x="95" y="20"/>
                  <a:pt x="95" y="20"/>
                  <a:pt x="95" y="21"/>
                </a:cubicBezTo>
                <a:cubicBezTo>
                  <a:pt x="96" y="22"/>
                  <a:pt x="96" y="23"/>
                  <a:pt x="95" y="23"/>
                </a:cubicBezTo>
                <a:cubicBezTo>
                  <a:pt x="96" y="23"/>
                  <a:pt x="96" y="24"/>
                  <a:pt x="96" y="25"/>
                </a:cubicBezTo>
                <a:cubicBezTo>
                  <a:pt x="96" y="26"/>
                  <a:pt x="95" y="26"/>
                  <a:pt x="94" y="26"/>
                </a:cubicBezTo>
                <a:cubicBezTo>
                  <a:pt x="94" y="26"/>
                  <a:pt x="93" y="26"/>
                  <a:pt x="93" y="25"/>
                </a:cubicBezTo>
                <a:cubicBezTo>
                  <a:pt x="92" y="25"/>
                  <a:pt x="91" y="25"/>
                  <a:pt x="91" y="25"/>
                </a:cubicBezTo>
                <a:cubicBezTo>
                  <a:pt x="91" y="25"/>
                  <a:pt x="90" y="25"/>
                  <a:pt x="89" y="25"/>
                </a:cubicBezTo>
                <a:cubicBezTo>
                  <a:pt x="89" y="26"/>
                  <a:pt x="89" y="26"/>
                  <a:pt x="88" y="27"/>
                </a:cubicBezTo>
                <a:cubicBezTo>
                  <a:pt x="88" y="28"/>
                  <a:pt x="87" y="29"/>
                  <a:pt x="87" y="29"/>
                </a:cubicBezTo>
                <a:cubicBezTo>
                  <a:pt x="86" y="30"/>
                  <a:pt x="84" y="31"/>
                  <a:pt x="81" y="30"/>
                </a:cubicBezTo>
                <a:cubicBezTo>
                  <a:pt x="82" y="30"/>
                  <a:pt x="82" y="31"/>
                  <a:pt x="81" y="31"/>
                </a:cubicBezTo>
                <a:cubicBezTo>
                  <a:pt x="81" y="31"/>
                  <a:pt x="81" y="32"/>
                  <a:pt x="80" y="33"/>
                </a:cubicBezTo>
                <a:cubicBezTo>
                  <a:pt x="80" y="33"/>
                  <a:pt x="80" y="33"/>
                  <a:pt x="80" y="33"/>
                </a:cubicBezTo>
                <a:cubicBezTo>
                  <a:pt x="79" y="34"/>
                  <a:pt x="78" y="35"/>
                  <a:pt x="78" y="36"/>
                </a:cubicBezTo>
                <a:cubicBezTo>
                  <a:pt x="78" y="36"/>
                  <a:pt x="78" y="37"/>
                  <a:pt x="78" y="38"/>
                </a:cubicBezTo>
                <a:cubicBezTo>
                  <a:pt x="78" y="38"/>
                  <a:pt x="78" y="39"/>
                  <a:pt x="78" y="39"/>
                </a:cubicBezTo>
                <a:cubicBezTo>
                  <a:pt x="79" y="39"/>
                  <a:pt x="79" y="40"/>
                  <a:pt x="80" y="41"/>
                </a:cubicBezTo>
                <a:cubicBezTo>
                  <a:pt x="80" y="42"/>
                  <a:pt x="80" y="42"/>
                  <a:pt x="80" y="42"/>
                </a:cubicBezTo>
                <a:cubicBezTo>
                  <a:pt x="82" y="42"/>
                  <a:pt x="84" y="42"/>
                  <a:pt x="86" y="43"/>
                </a:cubicBezTo>
                <a:cubicBezTo>
                  <a:pt x="89" y="44"/>
                  <a:pt x="90" y="45"/>
                  <a:pt x="91" y="46"/>
                </a:cubicBezTo>
                <a:cubicBezTo>
                  <a:pt x="91" y="45"/>
                  <a:pt x="92" y="45"/>
                  <a:pt x="94" y="46"/>
                </a:cubicBezTo>
                <a:cubicBezTo>
                  <a:pt x="95" y="46"/>
                  <a:pt x="95" y="47"/>
                  <a:pt x="96" y="49"/>
                </a:cubicBezTo>
                <a:cubicBezTo>
                  <a:pt x="96" y="50"/>
                  <a:pt x="96" y="51"/>
                  <a:pt x="97" y="52"/>
                </a:cubicBezTo>
                <a:cubicBezTo>
                  <a:pt x="98" y="53"/>
                  <a:pt x="99" y="53"/>
                  <a:pt x="99" y="53"/>
                </a:cubicBezTo>
                <a:cubicBezTo>
                  <a:pt x="100" y="52"/>
                  <a:pt x="100" y="52"/>
                  <a:pt x="100" y="52"/>
                </a:cubicBezTo>
                <a:cubicBezTo>
                  <a:pt x="100" y="52"/>
                  <a:pt x="100" y="52"/>
                  <a:pt x="100" y="52"/>
                </a:cubicBezTo>
                <a:cubicBezTo>
                  <a:pt x="101" y="52"/>
                  <a:pt x="101" y="52"/>
                  <a:pt x="101" y="51"/>
                </a:cubicBezTo>
                <a:cubicBezTo>
                  <a:pt x="101" y="51"/>
                  <a:pt x="101" y="51"/>
                  <a:pt x="101" y="51"/>
                </a:cubicBezTo>
                <a:cubicBezTo>
                  <a:pt x="102" y="51"/>
                  <a:pt x="101" y="51"/>
                  <a:pt x="101" y="51"/>
                </a:cubicBezTo>
                <a:cubicBezTo>
                  <a:pt x="101" y="50"/>
                  <a:pt x="100" y="49"/>
                  <a:pt x="100" y="49"/>
                </a:cubicBezTo>
                <a:cubicBezTo>
                  <a:pt x="100" y="48"/>
                  <a:pt x="100" y="47"/>
                  <a:pt x="100" y="47"/>
                </a:cubicBezTo>
                <a:cubicBezTo>
                  <a:pt x="101" y="46"/>
                  <a:pt x="101" y="46"/>
                  <a:pt x="102" y="45"/>
                </a:cubicBezTo>
                <a:cubicBezTo>
                  <a:pt x="103" y="45"/>
                  <a:pt x="104" y="44"/>
                  <a:pt x="104" y="44"/>
                </a:cubicBezTo>
                <a:cubicBezTo>
                  <a:pt x="104" y="43"/>
                  <a:pt x="104" y="42"/>
                  <a:pt x="103" y="41"/>
                </a:cubicBezTo>
                <a:cubicBezTo>
                  <a:pt x="102" y="41"/>
                  <a:pt x="101" y="40"/>
                  <a:pt x="101" y="39"/>
                </a:cubicBezTo>
                <a:cubicBezTo>
                  <a:pt x="101" y="39"/>
                  <a:pt x="101" y="39"/>
                  <a:pt x="102" y="38"/>
                </a:cubicBezTo>
                <a:cubicBezTo>
                  <a:pt x="102" y="38"/>
                  <a:pt x="103" y="37"/>
                  <a:pt x="103" y="37"/>
                </a:cubicBezTo>
                <a:cubicBezTo>
                  <a:pt x="103" y="36"/>
                  <a:pt x="102" y="36"/>
                  <a:pt x="102" y="35"/>
                </a:cubicBezTo>
                <a:cubicBezTo>
                  <a:pt x="102" y="35"/>
                  <a:pt x="102" y="34"/>
                  <a:pt x="102" y="34"/>
                </a:cubicBezTo>
                <a:cubicBezTo>
                  <a:pt x="102" y="33"/>
                  <a:pt x="102" y="33"/>
                  <a:pt x="102" y="33"/>
                </a:cubicBezTo>
                <a:cubicBezTo>
                  <a:pt x="103" y="32"/>
                  <a:pt x="104" y="32"/>
                  <a:pt x="106" y="33"/>
                </a:cubicBezTo>
                <a:cubicBezTo>
                  <a:pt x="108" y="33"/>
                  <a:pt x="109" y="33"/>
                  <a:pt x="110" y="34"/>
                </a:cubicBezTo>
                <a:cubicBezTo>
                  <a:pt x="110" y="34"/>
                  <a:pt x="110" y="34"/>
                  <a:pt x="111" y="34"/>
                </a:cubicBezTo>
                <a:cubicBezTo>
                  <a:pt x="112" y="35"/>
                  <a:pt x="112" y="35"/>
                  <a:pt x="113" y="35"/>
                </a:cubicBezTo>
                <a:cubicBezTo>
                  <a:pt x="114" y="36"/>
                  <a:pt x="114" y="36"/>
                  <a:pt x="114" y="36"/>
                </a:cubicBezTo>
                <a:cubicBezTo>
                  <a:pt x="113" y="36"/>
                  <a:pt x="113" y="36"/>
                  <a:pt x="113" y="36"/>
                </a:cubicBezTo>
                <a:cubicBezTo>
                  <a:pt x="114" y="37"/>
                  <a:pt x="114" y="37"/>
                  <a:pt x="114" y="38"/>
                </a:cubicBezTo>
                <a:cubicBezTo>
                  <a:pt x="114" y="38"/>
                  <a:pt x="114" y="39"/>
                  <a:pt x="113" y="39"/>
                </a:cubicBezTo>
                <a:cubicBezTo>
                  <a:pt x="114" y="39"/>
                  <a:pt x="115" y="39"/>
                  <a:pt x="115" y="39"/>
                </a:cubicBezTo>
                <a:cubicBezTo>
                  <a:pt x="116" y="40"/>
                  <a:pt x="116" y="40"/>
                  <a:pt x="115" y="41"/>
                </a:cubicBezTo>
                <a:cubicBezTo>
                  <a:pt x="116" y="41"/>
                  <a:pt x="116" y="41"/>
                  <a:pt x="116" y="40"/>
                </a:cubicBezTo>
                <a:cubicBezTo>
                  <a:pt x="117" y="40"/>
                  <a:pt x="117" y="40"/>
                  <a:pt x="117" y="40"/>
                </a:cubicBezTo>
                <a:cubicBezTo>
                  <a:pt x="117" y="40"/>
                  <a:pt x="118" y="40"/>
                  <a:pt x="118" y="40"/>
                </a:cubicBezTo>
                <a:cubicBezTo>
                  <a:pt x="118" y="40"/>
                  <a:pt x="118" y="39"/>
                  <a:pt x="118" y="39"/>
                </a:cubicBezTo>
                <a:cubicBezTo>
                  <a:pt x="118" y="39"/>
                  <a:pt x="119" y="39"/>
                  <a:pt x="119" y="39"/>
                </a:cubicBezTo>
                <a:cubicBezTo>
                  <a:pt x="119" y="39"/>
                  <a:pt x="119" y="39"/>
                  <a:pt x="119" y="39"/>
                </a:cubicBezTo>
                <a:cubicBezTo>
                  <a:pt x="120" y="39"/>
                  <a:pt x="120" y="39"/>
                  <a:pt x="120" y="39"/>
                </a:cubicBezTo>
                <a:cubicBezTo>
                  <a:pt x="120" y="39"/>
                  <a:pt x="121" y="38"/>
                  <a:pt x="121" y="38"/>
                </a:cubicBezTo>
                <a:cubicBezTo>
                  <a:pt x="121" y="37"/>
                  <a:pt x="121" y="37"/>
                  <a:pt x="122" y="37"/>
                </a:cubicBezTo>
                <a:cubicBezTo>
                  <a:pt x="122" y="37"/>
                  <a:pt x="122" y="37"/>
                  <a:pt x="122" y="38"/>
                </a:cubicBezTo>
                <a:cubicBezTo>
                  <a:pt x="122" y="38"/>
                  <a:pt x="123" y="38"/>
                  <a:pt x="123" y="38"/>
                </a:cubicBezTo>
                <a:cubicBezTo>
                  <a:pt x="123" y="38"/>
                  <a:pt x="123" y="39"/>
                  <a:pt x="123" y="39"/>
                </a:cubicBezTo>
                <a:cubicBezTo>
                  <a:pt x="123" y="39"/>
                  <a:pt x="123" y="39"/>
                  <a:pt x="123" y="39"/>
                </a:cubicBezTo>
                <a:cubicBezTo>
                  <a:pt x="123" y="40"/>
                  <a:pt x="124" y="40"/>
                  <a:pt x="124" y="41"/>
                </a:cubicBezTo>
                <a:cubicBezTo>
                  <a:pt x="125" y="41"/>
                  <a:pt x="125" y="41"/>
                  <a:pt x="125" y="42"/>
                </a:cubicBezTo>
                <a:cubicBezTo>
                  <a:pt x="125" y="42"/>
                  <a:pt x="126" y="43"/>
                  <a:pt x="126" y="43"/>
                </a:cubicBezTo>
                <a:cubicBezTo>
                  <a:pt x="126" y="44"/>
                  <a:pt x="126" y="45"/>
                  <a:pt x="127" y="45"/>
                </a:cubicBezTo>
                <a:cubicBezTo>
                  <a:pt x="127" y="46"/>
                  <a:pt x="128" y="46"/>
                  <a:pt x="128" y="46"/>
                </a:cubicBezTo>
                <a:cubicBezTo>
                  <a:pt x="128" y="46"/>
                  <a:pt x="129" y="46"/>
                  <a:pt x="129" y="46"/>
                </a:cubicBezTo>
                <a:cubicBezTo>
                  <a:pt x="130" y="46"/>
                  <a:pt x="130" y="46"/>
                  <a:pt x="131" y="46"/>
                </a:cubicBezTo>
                <a:cubicBezTo>
                  <a:pt x="131" y="46"/>
                  <a:pt x="131" y="46"/>
                  <a:pt x="131" y="47"/>
                </a:cubicBezTo>
                <a:cubicBezTo>
                  <a:pt x="132" y="46"/>
                  <a:pt x="132" y="46"/>
                  <a:pt x="132" y="46"/>
                </a:cubicBezTo>
                <a:cubicBezTo>
                  <a:pt x="132" y="47"/>
                  <a:pt x="132" y="48"/>
                  <a:pt x="132" y="48"/>
                </a:cubicBezTo>
                <a:cubicBezTo>
                  <a:pt x="133" y="49"/>
                  <a:pt x="134" y="49"/>
                  <a:pt x="134" y="49"/>
                </a:cubicBezTo>
                <a:cubicBezTo>
                  <a:pt x="134" y="51"/>
                  <a:pt x="134" y="51"/>
                  <a:pt x="134" y="51"/>
                </a:cubicBezTo>
                <a:cubicBezTo>
                  <a:pt x="134" y="52"/>
                  <a:pt x="133" y="52"/>
                  <a:pt x="133" y="52"/>
                </a:cubicBezTo>
                <a:cubicBezTo>
                  <a:pt x="132" y="52"/>
                  <a:pt x="131" y="53"/>
                  <a:pt x="131" y="53"/>
                </a:cubicBezTo>
                <a:cubicBezTo>
                  <a:pt x="131" y="53"/>
                  <a:pt x="130" y="53"/>
                  <a:pt x="129" y="54"/>
                </a:cubicBezTo>
                <a:cubicBezTo>
                  <a:pt x="128" y="55"/>
                  <a:pt x="128" y="55"/>
                  <a:pt x="128" y="56"/>
                </a:cubicBezTo>
                <a:cubicBezTo>
                  <a:pt x="127" y="54"/>
                  <a:pt x="125" y="54"/>
                  <a:pt x="123" y="54"/>
                </a:cubicBezTo>
                <a:cubicBezTo>
                  <a:pt x="120" y="55"/>
                  <a:pt x="118" y="55"/>
                  <a:pt x="117" y="56"/>
                </a:cubicBezTo>
                <a:cubicBezTo>
                  <a:pt x="116" y="56"/>
                  <a:pt x="115" y="57"/>
                  <a:pt x="114" y="57"/>
                </a:cubicBezTo>
                <a:cubicBezTo>
                  <a:pt x="114" y="57"/>
                  <a:pt x="114" y="58"/>
                  <a:pt x="114" y="58"/>
                </a:cubicBezTo>
                <a:cubicBezTo>
                  <a:pt x="114" y="58"/>
                  <a:pt x="114" y="59"/>
                  <a:pt x="113" y="59"/>
                </a:cubicBezTo>
                <a:cubicBezTo>
                  <a:pt x="113" y="60"/>
                  <a:pt x="113" y="60"/>
                  <a:pt x="113" y="60"/>
                </a:cubicBezTo>
                <a:cubicBezTo>
                  <a:pt x="113" y="60"/>
                  <a:pt x="114" y="59"/>
                  <a:pt x="114" y="59"/>
                </a:cubicBezTo>
                <a:cubicBezTo>
                  <a:pt x="115" y="58"/>
                  <a:pt x="115" y="58"/>
                  <a:pt x="115" y="58"/>
                </a:cubicBezTo>
                <a:cubicBezTo>
                  <a:pt x="117" y="56"/>
                  <a:pt x="119" y="56"/>
                  <a:pt x="120" y="56"/>
                </a:cubicBezTo>
                <a:cubicBezTo>
                  <a:pt x="122" y="57"/>
                  <a:pt x="122" y="57"/>
                  <a:pt x="121" y="58"/>
                </a:cubicBezTo>
                <a:cubicBezTo>
                  <a:pt x="121" y="58"/>
                  <a:pt x="120" y="58"/>
                  <a:pt x="120" y="58"/>
                </a:cubicBezTo>
                <a:cubicBezTo>
                  <a:pt x="119" y="58"/>
                  <a:pt x="119" y="58"/>
                  <a:pt x="119" y="58"/>
                </a:cubicBezTo>
                <a:cubicBezTo>
                  <a:pt x="119" y="59"/>
                  <a:pt x="120" y="59"/>
                  <a:pt x="120" y="59"/>
                </a:cubicBezTo>
                <a:cubicBezTo>
                  <a:pt x="121" y="59"/>
                  <a:pt x="121" y="60"/>
                  <a:pt x="121" y="60"/>
                </a:cubicBezTo>
                <a:cubicBezTo>
                  <a:pt x="122" y="61"/>
                  <a:pt x="122" y="61"/>
                  <a:pt x="121" y="62"/>
                </a:cubicBezTo>
                <a:cubicBezTo>
                  <a:pt x="120" y="63"/>
                  <a:pt x="119" y="64"/>
                  <a:pt x="118" y="63"/>
                </a:cubicBezTo>
                <a:cubicBezTo>
                  <a:pt x="118" y="63"/>
                  <a:pt x="118" y="64"/>
                  <a:pt x="118" y="64"/>
                </a:cubicBezTo>
                <a:cubicBezTo>
                  <a:pt x="116" y="65"/>
                  <a:pt x="116" y="65"/>
                  <a:pt x="116" y="65"/>
                </a:cubicBezTo>
                <a:cubicBezTo>
                  <a:pt x="116" y="65"/>
                  <a:pt x="115" y="65"/>
                  <a:pt x="114" y="66"/>
                </a:cubicBezTo>
                <a:cubicBezTo>
                  <a:pt x="114" y="66"/>
                  <a:pt x="113" y="66"/>
                  <a:pt x="113" y="67"/>
                </a:cubicBezTo>
                <a:cubicBezTo>
                  <a:pt x="113" y="67"/>
                  <a:pt x="112" y="67"/>
                  <a:pt x="112" y="68"/>
                </a:cubicBezTo>
                <a:cubicBezTo>
                  <a:pt x="112" y="69"/>
                  <a:pt x="112" y="69"/>
                  <a:pt x="112" y="69"/>
                </a:cubicBezTo>
                <a:cubicBezTo>
                  <a:pt x="112" y="70"/>
                  <a:pt x="112" y="70"/>
                  <a:pt x="112" y="70"/>
                </a:cubicBezTo>
                <a:cubicBezTo>
                  <a:pt x="111" y="70"/>
                  <a:pt x="111" y="70"/>
                  <a:pt x="109" y="71"/>
                </a:cubicBezTo>
                <a:cubicBezTo>
                  <a:pt x="108" y="71"/>
                  <a:pt x="108" y="71"/>
                  <a:pt x="107" y="72"/>
                </a:cubicBezTo>
                <a:cubicBezTo>
                  <a:pt x="108" y="72"/>
                  <a:pt x="108" y="73"/>
                  <a:pt x="107" y="74"/>
                </a:cubicBezTo>
                <a:cubicBezTo>
                  <a:pt x="106" y="74"/>
                  <a:pt x="105" y="74"/>
                  <a:pt x="105" y="73"/>
                </a:cubicBezTo>
                <a:cubicBezTo>
                  <a:pt x="104" y="73"/>
                  <a:pt x="104" y="74"/>
                  <a:pt x="104" y="74"/>
                </a:cubicBezTo>
                <a:cubicBezTo>
                  <a:pt x="104" y="75"/>
                  <a:pt x="103" y="75"/>
                  <a:pt x="103" y="76"/>
                </a:cubicBezTo>
                <a:cubicBezTo>
                  <a:pt x="104" y="76"/>
                  <a:pt x="104" y="77"/>
                  <a:pt x="103" y="77"/>
                </a:cubicBezTo>
                <a:cubicBezTo>
                  <a:pt x="103" y="77"/>
                  <a:pt x="103" y="78"/>
                  <a:pt x="103" y="78"/>
                </a:cubicBezTo>
                <a:cubicBezTo>
                  <a:pt x="104" y="78"/>
                  <a:pt x="104" y="78"/>
                  <a:pt x="104" y="78"/>
                </a:cubicBezTo>
                <a:cubicBezTo>
                  <a:pt x="104" y="78"/>
                  <a:pt x="105" y="79"/>
                  <a:pt x="105" y="79"/>
                </a:cubicBezTo>
                <a:cubicBezTo>
                  <a:pt x="104" y="79"/>
                  <a:pt x="104" y="80"/>
                  <a:pt x="104" y="80"/>
                </a:cubicBezTo>
                <a:cubicBezTo>
                  <a:pt x="104" y="81"/>
                  <a:pt x="103" y="82"/>
                  <a:pt x="102" y="83"/>
                </a:cubicBezTo>
                <a:cubicBezTo>
                  <a:pt x="102" y="84"/>
                  <a:pt x="101" y="84"/>
                  <a:pt x="100" y="84"/>
                </a:cubicBezTo>
                <a:cubicBezTo>
                  <a:pt x="100" y="85"/>
                  <a:pt x="99" y="85"/>
                  <a:pt x="99" y="85"/>
                </a:cubicBezTo>
                <a:cubicBezTo>
                  <a:pt x="98" y="85"/>
                  <a:pt x="98" y="85"/>
                  <a:pt x="98" y="85"/>
                </a:cubicBezTo>
                <a:cubicBezTo>
                  <a:pt x="97" y="86"/>
                  <a:pt x="97" y="87"/>
                  <a:pt x="96" y="87"/>
                </a:cubicBezTo>
                <a:cubicBezTo>
                  <a:pt x="96" y="88"/>
                  <a:pt x="96" y="89"/>
                  <a:pt x="96" y="89"/>
                </a:cubicBezTo>
                <a:cubicBezTo>
                  <a:pt x="96" y="90"/>
                  <a:pt x="97" y="91"/>
                  <a:pt x="98" y="91"/>
                </a:cubicBezTo>
                <a:cubicBezTo>
                  <a:pt x="98" y="92"/>
                  <a:pt x="98" y="92"/>
                  <a:pt x="98" y="92"/>
                </a:cubicBezTo>
                <a:cubicBezTo>
                  <a:pt x="98" y="94"/>
                  <a:pt x="98" y="94"/>
                  <a:pt x="98" y="94"/>
                </a:cubicBezTo>
                <a:cubicBezTo>
                  <a:pt x="98" y="95"/>
                  <a:pt x="98" y="95"/>
                  <a:pt x="98" y="95"/>
                </a:cubicBezTo>
                <a:cubicBezTo>
                  <a:pt x="98" y="95"/>
                  <a:pt x="98" y="96"/>
                  <a:pt x="98" y="96"/>
                </a:cubicBezTo>
                <a:cubicBezTo>
                  <a:pt x="99" y="96"/>
                  <a:pt x="99" y="97"/>
                  <a:pt x="98" y="98"/>
                </a:cubicBezTo>
                <a:cubicBezTo>
                  <a:pt x="98" y="98"/>
                  <a:pt x="98" y="98"/>
                  <a:pt x="98" y="99"/>
                </a:cubicBezTo>
                <a:cubicBezTo>
                  <a:pt x="98" y="99"/>
                  <a:pt x="97" y="99"/>
                  <a:pt x="97" y="98"/>
                </a:cubicBezTo>
                <a:cubicBezTo>
                  <a:pt x="96" y="98"/>
                  <a:pt x="95" y="96"/>
                  <a:pt x="95" y="93"/>
                </a:cubicBezTo>
                <a:cubicBezTo>
                  <a:pt x="95" y="93"/>
                  <a:pt x="94" y="92"/>
                  <a:pt x="93" y="91"/>
                </a:cubicBezTo>
                <a:cubicBezTo>
                  <a:pt x="93" y="91"/>
                  <a:pt x="93" y="91"/>
                  <a:pt x="92" y="92"/>
                </a:cubicBezTo>
                <a:cubicBezTo>
                  <a:pt x="92" y="92"/>
                  <a:pt x="92" y="92"/>
                  <a:pt x="92" y="92"/>
                </a:cubicBezTo>
                <a:cubicBezTo>
                  <a:pt x="92" y="92"/>
                  <a:pt x="92" y="91"/>
                  <a:pt x="91" y="91"/>
                </a:cubicBezTo>
                <a:cubicBezTo>
                  <a:pt x="91" y="91"/>
                  <a:pt x="91" y="91"/>
                  <a:pt x="90" y="90"/>
                </a:cubicBezTo>
                <a:cubicBezTo>
                  <a:pt x="90" y="90"/>
                  <a:pt x="89" y="90"/>
                  <a:pt x="89" y="90"/>
                </a:cubicBezTo>
                <a:cubicBezTo>
                  <a:pt x="88" y="90"/>
                  <a:pt x="87" y="90"/>
                  <a:pt x="87" y="89"/>
                </a:cubicBezTo>
                <a:cubicBezTo>
                  <a:pt x="85" y="91"/>
                  <a:pt x="84" y="90"/>
                  <a:pt x="84" y="88"/>
                </a:cubicBezTo>
                <a:cubicBezTo>
                  <a:pt x="83" y="89"/>
                  <a:pt x="83" y="89"/>
                  <a:pt x="84" y="90"/>
                </a:cubicBezTo>
                <a:cubicBezTo>
                  <a:pt x="84" y="91"/>
                  <a:pt x="84" y="91"/>
                  <a:pt x="84" y="91"/>
                </a:cubicBezTo>
                <a:cubicBezTo>
                  <a:pt x="83" y="92"/>
                  <a:pt x="83" y="92"/>
                  <a:pt x="82" y="91"/>
                </a:cubicBezTo>
                <a:cubicBezTo>
                  <a:pt x="81" y="91"/>
                  <a:pt x="80" y="91"/>
                  <a:pt x="78" y="91"/>
                </a:cubicBezTo>
                <a:cubicBezTo>
                  <a:pt x="77" y="91"/>
                  <a:pt x="76" y="91"/>
                  <a:pt x="75" y="91"/>
                </a:cubicBezTo>
                <a:cubicBezTo>
                  <a:pt x="75" y="91"/>
                  <a:pt x="76" y="91"/>
                  <a:pt x="76" y="91"/>
                </a:cubicBezTo>
                <a:cubicBezTo>
                  <a:pt x="76" y="92"/>
                  <a:pt x="76" y="92"/>
                  <a:pt x="76" y="92"/>
                </a:cubicBezTo>
                <a:cubicBezTo>
                  <a:pt x="76" y="92"/>
                  <a:pt x="76" y="92"/>
                  <a:pt x="76" y="92"/>
                </a:cubicBezTo>
                <a:cubicBezTo>
                  <a:pt x="76" y="93"/>
                  <a:pt x="76" y="93"/>
                  <a:pt x="75" y="93"/>
                </a:cubicBezTo>
                <a:cubicBezTo>
                  <a:pt x="75" y="93"/>
                  <a:pt x="75" y="93"/>
                  <a:pt x="75" y="93"/>
                </a:cubicBezTo>
                <a:cubicBezTo>
                  <a:pt x="75" y="93"/>
                  <a:pt x="75" y="93"/>
                  <a:pt x="74" y="93"/>
                </a:cubicBezTo>
                <a:cubicBezTo>
                  <a:pt x="74" y="93"/>
                  <a:pt x="74" y="93"/>
                  <a:pt x="73" y="94"/>
                </a:cubicBezTo>
                <a:cubicBezTo>
                  <a:pt x="73" y="95"/>
                  <a:pt x="73" y="95"/>
                  <a:pt x="72" y="95"/>
                </a:cubicBezTo>
                <a:cubicBezTo>
                  <a:pt x="73" y="96"/>
                  <a:pt x="73" y="97"/>
                  <a:pt x="73" y="98"/>
                </a:cubicBezTo>
                <a:cubicBezTo>
                  <a:pt x="73" y="98"/>
                  <a:pt x="73" y="99"/>
                  <a:pt x="73" y="100"/>
                </a:cubicBezTo>
                <a:cubicBezTo>
                  <a:pt x="72" y="102"/>
                  <a:pt x="72" y="103"/>
                  <a:pt x="72" y="103"/>
                </a:cubicBezTo>
                <a:cubicBezTo>
                  <a:pt x="72" y="105"/>
                  <a:pt x="73" y="106"/>
                  <a:pt x="73" y="108"/>
                </a:cubicBezTo>
                <a:cubicBezTo>
                  <a:pt x="74" y="109"/>
                  <a:pt x="75" y="110"/>
                  <a:pt x="76" y="111"/>
                </a:cubicBezTo>
                <a:cubicBezTo>
                  <a:pt x="76" y="111"/>
                  <a:pt x="77" y="111"/>
                  <a:pt x="79" y="111"/>
                </a:cubicBezTo>
                <a:cubicBezTo>
                  <a:pt x="80" y="111"/>
                  <a:pt x="81" y="111"/>
                  <a:pt x="81" y="111"/>
                </a:cubicBezTo>
                <a:cubicBezTo>
                  <a:pt x="82" y="111"/>
                  <a:pt x="82" y="111"/>
                  <a:pt x="82" y="110"/>
                </a:cubicBezTo>
                <a:cubicBezTo>
                  <a:pt x="82" y="110"/>
                  <a:pt x="83" y="110"/>
                  <a:pt x="83" y="109"/>
                </a:cubicBezTo>
                <a:cubicBezTo>
                  <a:pt x="83" y="108"/>
                  <a:pt x="83" y="108"/>
                  <a:pt x="83" y="108"/>
                </a:cubicBezTo>
                <a:cubicBezTo>
                  <a:pt x="84" y="106"/>
                  <a:pt x="85" y="106"/>
                  <a:pt x="86" y="106"/>
                </a:cubicBezTo>
                <a:cubicBezTo>
                  <a:pt x="87" y="106"/>
                  <a:pt x="87" y="106"/>
                  <a:pt x="88" y="106"/>
                </a:cubicBezTo>
                <a:cubicBezTo>
                  <a:pt x="88" y="106"/>
                  <a:pt x="88" y="107"/>
                  <a:pt x="88" y="107"/>
                </a:cubicBezTo>
                <a:cubicBezTo>
                  <a:pt x="88" y="107"/>
                  <a:pt x="88" y="108"/>
                  <a:pt x="88" y="108"/>
                </a:cubicBezTo>
                <a:cubicBezTo>
                  <a:pt x="88" y="109"/>
                  <a:pt x="87" y="109"/>
                  <a:pt x="87" y="110"/>
                </a:cubicBezTo>
                <a:cubicBezTo>
                  <a:pt x="87" y="111"/>
                  <a:pt x="87" y="111"/>
                  <a:pt x="86" y="111"/>
                </a:cubicBezTo>
                <a:cubicBezTo>
                  <a:pt x="86" y="112"/>
                  <a:pt x="86" y="113"/>
                  <a:pt x="86" y="114"/>
                </a:cubicBezTo>
                <a:cubicBezTo>
                  <a:pt x="86" y="115"/>
                  <a:pt x="86" y="115"/>
                  <a:pt x="86" y="116"/>
                </a:cubicBezTo>
                <a:cubicBezTo>
                  <a:pt x="86" y="116"/>
                  <a:pt x="87" y="116"/>
                  <a:pt x="87" y="116"/>
                </a:cubicBezTo>
                <a:cubicBezTo>
                  <a:pt x="87" y="116"/>
                  <a:pt x="88" y="115"/>
                  <a:pt x="88" y="115"/>
                </a:cubicBezTo>
                <a:cubicBezTo>
                  <a:pt x="88" y="115"/>
                  <a:pt x="88" y="115"/>
                  <a:pt x="88" y="115"/>
                </a:cubicBezTo>
                <a:cubicBezTo>
                  <a:pt x="88" y="115"/>
                  <a:pt x="89" y="115"/>
                  <a:pt x="90" y="115"/>
                </a:cubicBezTo>
                <a:cubicBezTo>
                  <a:pt x="90" y="116"/>
                  <a:pt x="91" y="115"/>
                  <a:pt x="91" y="115"/>
                </a:cubicBezTo>
                <a:cubicBezTo>
                  <a:pt x="92" y="115"/>
                  <a:pt x="92" y="115"/>
                  <a:pt x="93" y="116"/>
                </a:cubicBezTo>
                <a:cubicBezTo>
                  <a:pt x="93" y="117"/>
                  <a:pt x="94" y="118"/>
                  <a:pt x="94" y="118"/>
                </a:cubicBezTo>
                <a:cubicBezTo>
                  <a:pt x="94" y="119"/>
                  <a:pt x="94" y="119"/>
                  <a:pt x="94" y="120"/>
                </a:cubicBezTo>
                <a:cubicBezTo>
                  <a:pt x="95" y="121"/>
                  <a:pt x="95" y="121"/>
                  <a:pt x="95" y="121"/>
                </a:cubicBezTo>
                <a:cubicBezTo>
                  <a:pt x="95" y="122"/>
                  <a:pt x="94" y="122"/>
                  <a:pt x="93" y="122"/>
                </a:cubicBezTo>
                <a:cubicBezTo>
                  <a:pt x="93" y="122"/>
                  <a:pt x="93" y="122"/>
                  <a:pt x="93" y="122"/>
                </a:cubicBezTo>
                <a:cubicBezTo>
                  <a:pt x="93" y="122"/>
                  <a:pt x="93" y="123"/>
                  <a:pt x="93" y="123"/>
                </a:cubicBezTo>
                <a:cubicBezTo>
                  <a:pt x="93" y="123"/>
                  <a:pt x="93" y="124"/>
                  <a:pt x="93" y="124"/>
                </a:cubicBezTo>
                <a:cubicBezTo>
                  <a:pt x="93" y="124"/>
                  <a:pt x="93" y="124"/>
                  <a:pt x="94" y="125"/>
                </a:cubicBezTo>
                <a:cubicBezTo>
                  <a:pt x="94" y="125"/>
                  <a:pt x="94" y="125"/>
                  <a:pt x="94" y="125"/>
                </a:cubicBezTo>
                <a:cubicBezTo>
                  <a:pt x="95" y="128"/>
                  <a:pt x="97" y="128"/>
                  <a:pt x="99" y="127"/>
                </a:cubicBezTo>
                <a:cubicBezTo>
                  <a:pt x="99" y="129"/>
                  <a:pt x="99" y="131"/>
                  <a:pt x="98" y="131"/>
                </a:cubicBezTo>
                <a:cubicBezTo>
                  <a:pt x="97" y="131"/>
                  <a:pt x="97" y="131"/>
                  <a:pt x="96" y="130"/>
                </a:cubicBezTo>
                <a:close/>
                <a:moveTo>
                  <a:pt x="97" y="155"/>
                </a:moveTo>
                <a:cubicBezTo>
                  <a:pt x="97" y="154"/>
                  <a:pt x="97" y="153"/>
                  <a:pt x="97" y="153"/>
                </a:cubicBezTo>
                <a:cubicBezTo>
                  <a:pt x="97" y="152"/>
                  <a:pt x="97" y="152"/>
                  <a:pt x="98" y="151"/>
                </a:cubicBezTo>
                <a:cubicBezTo>
                  <a:pt x="99" y="150"/>
                  <a:pt x="99" y="149"/>
                  <a:pt x="99" y="148"/>
                </a:cubicBezTo>
                <a:cubicBezTo>
                  <a:pt x="98" y="148"/>
                  <a:pt x="97" y="147"/>
                  <a:pt x="98" y="145"/>
                </a:cubicBezTo>
                <a:cubicBezTo>
                  <a:pt x="98" y="144"/>
                  <a:pt x="99" y="143"/>
                  <a:pt x="101" y="141"/>
                </a:cubicBezTo>
                <a:cubicBezTo>
                  <a:pt x="102" y="140"/>
                  <a:pt x="103" y="138"/>
                  <a:pt x="102" y="136"/>
                </a:cubicBezTo>
                <a:cubicBezTo>
                  <a:pt x="102" y="135"/>
                  <a:pt x="102" y="133"/>
                  <a:pt x="102" y="132"/>
                </a:cubicBezTo>
                <a:cubicBezTo>
                  <a:pt x="101" y="130"/>
                  <a:pt x="101" y="128"/>
                  <a:pt x="101" y="128"/>
                </a:cubicBezTo>
                <a:cubicBezTo>
                  <a:pt x="101" y="128"/>
                  <a:pt x="101" y="128"/>
                  <a:pt x="102" y="128"/>
                </a:cubicBezTo>
                <a:cubicBezTo>
                  <a:pt x="103" y="128"/>
                  <a:pt x="103" y="129"/>
                  <a:pt x="103" y="129"/>
                </a:cubicBezTo>
                <a:cubicBezTo>
                  <a:pt x="104" y="129"/>
                  <a:pt x="104" y="128"/>
                  <a:pt x="104" y="128"/>
                </a:cubicBezTo>
                <a:cubicBezTo>
                  <a:pt x="104" y="127"/>
                  <a:pt x="104" y="127"/>
                  <a:pt x="105" y="126"/>
                </a:cubicBezTo>
                <a:cubicBezTo>
                  <a:pt x="105" y="126"/>
                  <a:pt x="105" y="126"/>
                  <a:pt x="106" y="126"/>
                </a:cubicBezTo>
                <a:cubicBezTo>
                  <a:pt x="106" y="125"/>
                  <a:pt x="106" y="125"/>
                  <a:pt x="107" y="125"/>
                </a:cubicBezTo>
                <a:cubicBezTo>
                  <a:pt x="107" y="125"/>
                  <a:pt x="107" y="125"/>
                  <a:pt x="108" y="124"/>
                </a:cubicBezTo>
                <a:cubicBezTo>
                  <a:pt x="108" y="124"/>
                  <a:pt x="108" y="124"/>
                  <a:pt x="109" y="123"/>
                </a:cubicBezTo>
                <a:cubicBezTo>
                  <a:pt x="109" y="123"/>
                  <a:pt x="110" y="123"/>
                  <a:pt x="110" y="123"/>
                </a:cubicBezTo>
                <a:cubicBezTo>
                  <a:pt x="111" y="123"/>
                  <a:pt x="111" y="123"/>
                  <a:pt x="111" y="123"/>
                </a:cubicBezTo>
                <a:cubicBezTo>
                  <a:pt x="112" y="124"/>
                  <a:pt x="112" y="124"/>
                  <a:pt x="111" y="125"/>
                </a:cubicBezTo>
                <a:cubicBezTo>
                  <a:pt x="111" y="126"/>
                  <a:pt x="111" y="127"/>
                  <a:pt x="111" y="127"/>
                </a:cubicBezTo>
                <a:cubicBezTo>
                  <a:pt x="111" y="127"/>
                  <a:pt x="111" y="127"/>
                  <a:pt x="111" y="126"/>
                </a:cubicBezTo>
                <a:cubicBezTo>
                  <a:pt x="111" y="125"/>
                  <a:pt x="112" y="125"/>
                  <a:pt x="112" y="124"/>
                </a:cubicBezTo>
                <a:cubicBezTo>
                  <a:pt x="112" y="124"/>
                  <a:pt x="113" y="124"/>
                  <a:pt x="113" y="123"/>
                </a:cubicBezTo>
                <a:cubicBezTo>
                  <a:pt x="114" y="123"/>
                  <a:pt x="114" y="123"/>
                  <a:pt x="114" y="124"/>
                </a:cubicBezTo>
                <a:cubicBezTo>
                  <a:pt x="115" y="124"/>
                  <a:pt x="115" y="124"/>
                  <a:pt x="115" y="124"/>
                </a:cubicBezTo>
                <a:cubicBezTo>
                  <a:pt x="116" y="125"/>
                  <a:pt x="116" y="125"/>
                  <a:pt x="117" y="125"/>
                </a:cubicBezTo>
                <a:cubicBezTo>
                  <a:pt x="118" y="125"/>
                  <a:pt x="119" y="126"/>
                  <a:pt x="121" y="127"/>
                </a:cubicBezTo>
                <a:cubicBezTo>
                  <a:pt x="121" y="127"/>
                  <a:pt x="121" y="127"/>
                  <a:pt x="121" y="127"/>
                </a:cubicBezTo>
                <a:cubicBezTo>
                  <a:pt x="121" y="127"/>
                  <a:pt x="121" y="127"/>
                  <a:pt x="121" y="127"/>
                </a:cubicBezTo>
                <a:cubicBezTo>
                  <a:pt x="121" y="127"/>
                  <a:pt x="122" y="127"/>
                  <a:pt x="122" y="126"/>
                </a:cubicBezTo>
                <a:cubicBezTo>
                  <a:pt x="122" y="126"/>
                  <a:pt x="122" y="126"/>
                  <a:pt x="122" y="126"/>
                </a:cubicBezTo>
                <a:cubicBezTo>
                  <a:pt x="123" y="126"/>
                  <a:pt x="123" y="126"/>
                  <a:pt x="123" y="126"/>
                </a:cubicBezTo>
                <a:cubicBezTo>
                  <a:pt x="123" y="126"/>
                  <a:pt x="124" y="126"/>
                  <a:pt x="124" y="126"/>
                </a:cubicBezTo>
                <a:cubicBezTo>
                  <a:pt x="124" y="126"/>
                  <a:pt x="124" y="126"/>
                  <a:pt x="125" y="126"/>
                </a:cubicBezTo>
                <a:cubicBezTo>
                  <a:pt x="125" y="126"/>
                  <a:pt x="125" y="127"/>
                  <a:pt x="126" y="127"/>
                </a:cubicBezTo>
                <a:cubicBezTo>
                  <a:pt x="126" y="127"/>
                  <a:pt x="126" y="127"/>
                  <a:pt x="126" y="127"/>
                </a:cubicBezTo>
                <a:cubicBezTo>
                  <a:pt x="127" y="128"/>
                  <a:pt x="127" y="128"/>
                  <a:pt x="127" y="128"/>
                </a:cubicBezTo>
                <a:cubicBezTo>
                  <a:pt x="127" y="128"/>
                  <a:pt x="128" y="128"/>
                  <a:pt x="128" y="129"/>
                </a:cubicBezTo>
                <a:cubicBezTo>
                  <a:pt x="129" y="129"/>
                  <a:pt x="129" y="129"/>
                  <a:pt x="130" y="130"/>
                </a:cubicBezTo>
                <a:cubicBezTo>
                  <a:pt x="130" y="130"/>
                  <a:pt x="130" y="130"/>
                  <a:pt x="131" y="131"/>
                </a:cubicBezTo>
                <a:cubicBezTo>
                  <a:pt x="131" y="131"/>
                  <a:pt x="131" y="132"/>
                  <a:pt x="131" y="132"/>
                </a:cubicBezTo>
                <a:cubicBezTo>
                  <a:pt x="131" y="132"/>
                  <a:pt x="132" y="132"/>
                  <a:pt x="134" y="133"/>
                </a:cubicBezTo>
                <a:cubicBezTo>
                  <a:pt x="134" y="133"/>
                  <a:pt x="134" y="133"/>
                  <a:pt x="135" y="133"/>
                </a:cubicBezTo>
                <a:cubicBezTo>
                  <a:pt x="136" y="133"/>
                  <a:pt x="136" y="134"/>
                  <a:pt x="136" y="134"/>
                </a:cubicBezTo>
                <a:cubicBezTo>
                  <a:pt x="126" y="145"/>
                  <a:pt x="113" y="152"/>
                  <a:pt x="97" y="155"/>
                </a:cubicBezTo>
                <a:close/>
                <a:moveTo>
                  <a:pt x="97" y="155"/>
                </a:moveTo>
                <a:cubicBezTo>
                  <a:pt x="97" y="155"/>
                  <a:pt x="97" y="155"/>
                  <a:pt x="97" y="15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88" name="Freeform 531"/>
          <p:cNvSpPr>
            <a:spLocks noEditPoints="1"/>
          </p:cNvSpPr>
          <p:nvPr/>
        </p:nvSpPr>
        <p:spPr bwMode="auto">
          <a:xfrm>
            <a:off x="5265739" y="2789239"/>
            <a:ext cx="166688" cy="168275"/>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1 h 170"/>
              <a:gd name="T14" fmla="*/ 32 w 170"/>
              <a:gd name="T15" fmla="*/ 170 h 170"/>
              <a:gd name="T16" fmla="*/ 138 w 170"/>
              <a:gd name="T17" fmla="*/ 170 h 170"/>
              <a:gd name="T18" fmla="*/ 161 w 170"/>
              <a:gd name="T19" fmla="*/ 161 h 170"/>
              <a:gd name="T20" fmla="*/ 170 w 170"/>
              <a:gd name="T21" fmla="*/ 138 h 170"/>
              <a:gd name="T22" fmla="*/ 170 w 170"/>
              <a:gd name="T23" fmla="*/ 32 h 170"/>
              <a:gd name="T24" fmla="*/ 161 w 170"/>
              <a:gd name="T25" fmla="*/ 9 h 170"/>
              <a:gd name="T26" fmla="*/ 60 w 170"/>
              <a:gd name="T27" fmla="*/ 142 h 170"/>
              <a:gd name="T28" fmla="*/ 29 w 170"/>
              <a:gd name="T29" fmla="*/ 142 h 170"/>
              <a:gd name="T30" fmla="*/ 29 w 170"/>
              <a:gd name="T31" fmla="*/ 110 h 170"/>
              <a:gd name="T32" fmla="*/ 89 w 170"/>
              <a:gd name="T33" fmla="*/ 49 h 170"/>
              <a:gd name="T34" fmla="*/ 121 w 170"/>
              <a:gd name="T35" fmla="*/ 81 h 170"/>
              <a:gd name="T36" fmla="*/ 60 w 170"/>
              <a:gd name="T37" fmla="*/ 142 h 170"/>
              <a:gd name="T38" fmla="*/ 138 w 170"/>
              <a:gd name="T39" fmla="*/ 64 h 170"/>
              <a:gd name="T40" fmla="*/ 128 w 170"/>
              <a:gd name="T41" fmla="*/ 74 h 170"/>
              <a:gd name="T42" fmla="*/ 96 w 170"/>
              <a:gd name="T43" fmla="*/ 42 h 170"/>
              <a:gd name="T44" fmla="*/ 106 w 170"/>
              <a:gd name="T45" fmla="*/ 32 h 170"/>
              <a:gd name="T46" fmla="*/ 114 w 170"/>
              <a:gd name="T47" fmla="*/ 29 h 170"/>
              <a:gd name="T48" fmla="*/ 121 w 170"/>
              <a:gd name="T49" fmla="*/ 32 h 170"/>
              <a:gd name="T50" fmla="*/ 138 w 170"/>
              <a:gd name="T51" fmla="*/ 49 h 170"/>
              <a:gd name="T52" fmla="*/ 141 w 170"/>
              <a:gd name="T53" fmla="*/ 57 h 170"/>
              <a:gd name="T54" fmla="*/ 138 w 170"/>
              <a:gd name="T55" fmla="*/ 64 h 170"/>
              <a:gd name="T56" fmla="*/ 138 w 170"/>
              <a:gd name="T57" fmla="*/ 64 h 170"/>
              <a:gd name="T58" fmla="*/ 138 w 170"/>
              <a:gd name="T59"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5"/>
                  <a:pt x="0" y="23"/>
                  <a:pt x="0" y="32"/>
                </a:cubicBezTo>
                <a:cubicBezTo>
                  <a:pt x="0" y="138"/>
                  <a:pt x="0" y="138"/>
                  <a:pt x="0" y="138"/>
                </a:cubicBezTo>
                <a:cubicBezTo>
                  <a:pt x="0" y="147"/>
                  <a:pt x="3" y="154"/>
                  <a:pt x="10" y="161"/>
                </a:cubicBezTo>
                <a:cubicBezTo>
                  <a:pt x="16" y="167"/>
                  <a:pt x="23" y="170"/>
                  <a:pt x="32" y="170"/>
                </a:cubicBezTo>
                <a:cubicBezTo>
                  <a:pt x="138" y="170"/>
                  <a:pt x="138" y="170"/>
                  <a:pt x="138" y="170"/>
                </a:cubicBezTo>
                <a:cubicBezTo>
                  <a:pt x="147" y="170"/>
                  <a:pt x="155" y="167"/>
                  <a:pt x="161" y="161"/>
                </a:cubicBezTo>
                <a:cubicBezTo>
                  <a:pt x="167" y="154"/>
                  <a:pt x="170" y="147"/>
                  <a:pt x="170" y="138"/>
                </a:cubicBezTo>
                <a:cubicBezTo>
                  <a:pt x="170" y="32"/>
                  <a:pt x="170" y="32"/>
                  <a:pt x="170" y="32"/>
                </a:cubicBezTo>
                <a:cubicBezTo>
                  <a:pt x="170" y="23"/>
                  <a:pt x="167" y="15"/>
                  <a:pt x="161" y="9"/>
                </a:cubicBezTo>
                <a:close/>
                <a:moveTo>
                  <a:pt x="60" y="142"/>
                </a:moveTo>
                <a:cubicBezTo>
                  <a:pt x="29" y="142"/>
                  <a:pt x="29" y="142"/>
                  <a:pt x="29" y="142"/>
                </a:cubicBezTo>
                <a:cubicBezTo>
                  <a:pt x="29" y="110"/>
                  <a:pt x="29" y="110"/>
                  <a:pt x="29" y="110"/>
                </a:cubicBezTo>
                <a:cubicBezTo>
                  <a:pt x="89" y="49"/>
                  <a:pt x="89" y="49"/>
                  <a:pt x="89" y="49"/>
                </a:cubicBezTo>
                <a:cubicBezTo>
                  <a:pt x="121" y="81"/>
                  <a:pt x="121" y="81"/>
                  <a:pt x="121" y="81"/>
                </a:cubicBezTo>
                <a:lnTo>
                  <a:pt x="60" y="142"/>
                </a:lnTo>
                <a:close/>
                <a:moveTo>
                  <a:pt x="138" y="64"/>
                </a:moveTo>
                <a:cubicBezTo>
                  <a:pt x="128" y="74"/>
                  <a:pt x="128" y="74"/>
                  <a:pt x="128" y="74"/>
                </a:cubicBezTo>
                <a:cubicBezTo>
                  <a:pt x="96" y="42"/>
                  <a:pt x="96" y="42"/>
                  <a:pt x="96" y="42"/>
                </a:cubicBezTo>
                <a:cubicBezTo>
                  <a:pt x="106" y="32"/>
                  <a:pt x="106" y="32"/>
                  <a:pt x="106" y="32"/>
                </a:cubicBezTo>
                <a:cubicBezTo>
                  <a:pt x="108" y="30"/>
                  <a:pt x="111" y="29"/>
                  <a:pt x="114" y="29"/>
                </a:cubicBezTo>
                <a:cubicBezTo>
                  <a:pt x="117" y="29"/>
                  <a:pt x="119" y="30"/>
                  <a:pt x="121" y="32"/>
                </a:cubicBezTo>
                <a:cubicBezTo>
                  <a:pt x="138" y="49"/>
                  <a:pt x="138" y="49"/>
                  <a:pt x="138" y="49"/>
                </a:cubicBezTo>
                <a:cubicBezTo>
                  <a:pt x="140" y="51"/>
                  <a:pt x="141" y="54"/>
                  <a:pt x="141" y="57"/>
                </a:cubicBezTo>
                <a:cubicBezTo>
                  <a:pt x="141" y="60"/>
                  <a:pt x="140" y="62"/>
                  <a:pt x="138" y="64"/>
                </a:cubicBezTo>
                <a:close/>
                <a:moveTo>
                  <a:pt x="138" y="64"/>
                </a:moveTo>
                <a:cubicBezTo>
                  <a:pt x="138" y="64"/>
                  <a:pt x="138" y="64"/>
                  <a:pt x="138" y="6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89" name="Freeform 532"/>
          <p:cNvSpPr>
            <a:spLocks noEditPoints="1"/>
          </p:cNvSpPr>
          <p:nvPr/>
        </p:nvSpPr>
        <p:spPr bwMode="auto">
          <a:xfrm>
            <a:off x="5303839" y="2895602"/>
            <a:ext cx="22225" cy="22225"/>
          </a:xfrm>
          <a:custGeom>
            <a:avLst/>
            <a:gdLst>
              <a:gd name="T0" fmla="*/ 0 w 14"/>
              <a:gd name="T1" fmla="*/ 4 h 14"/>
              <a:gd name="T2" fmla="*/ 0 w 14"/>
              <a:gd name="T3" fmla="*/ 8 h 14"/>
              <a:gd name="T4" fmla="*/ 7 w 14"/>
              <a:gd name="T5" fmla="*/ 8 h 14"/>
              <a:gd name="T6" fmla="*/ 7 w 14"/>
              <a:gd name="T7" fmla="*/ 14 h 14"/>
              <a:gd name="T8" fmla="*/ 11 w 14"/>
              <a:gd name="T9" fmla="*/ 14 h 14"/>
              <a:gd name="T10" fmla="*/ 14 w 14"/>
              <a:gd name="T11" fmla="*/ 11 h 14"/>
              <a:gd name="T12" fmla="*/ 4 w 14"/>
              <a:gd name="T13" fmla="*/ 0 h 14"/>
              <a:gd name="T14" fmla="*/ 0 w 14"/>
              <a:gd name="T15" fmla="*/ 4 h 14"/>
              <a:gd name="T16" fmla="*/ 0 w 14"/>
              <a:gd name="T17" fmla="*/ 4 h 14"/>
              <a:gd name="T18" fmla="*/ 0 w 14"/>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4"/>
                </a:moveTo>
                <a:lnTo>
                  <a:pt x="0" y="8"/>
                </a:lnTo>
                <a:lnTo>
                  <a:pt x="7" y="8"/>
                </a:lnTo>
                <a:lnTo>
                  <a:pt x="7" y="14"/>
                </a:lnTo>
                <a:lnTo>
                  <a:pt x="11" y="14"/>
                </a:lnTo>
                <a:lnTo>
                  <a:pt x="14" y="11"/>
                </a:lnTo>
                <a:lnTo>
                  <a:pt x="4" y="0"/>
                </a:lnTo>
                <a:lnTo>
                  <a:pt x="0" y="4"/>
                </a:lnTo>
                <a:close/>
                <a:moveTo>
                  <a:pt x="0" y="4"/>
                </a:moveTo>
                <a:lnTo>
                  <a:pt x="0" y="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90" name="Freeform 533"/>
          <p:cNvSpPr>
            <a:spLocks noEditPoints="1"/>
          </p:cNvSpPr>
          <p:nvPr/>
        </p:nvSpPr>
        <p:spPr bwMode="auto">
          <a:xfrm>
            <a:off x="5303839" y="2895602"/>
            <a:ext cx="22225" cy="22225"/>
          </a:xfrm>
          <a:custGeom>
            <a:avLst/>
            <a:gdLst>
              <a:gd name="T0" fmla="*/ 0 w 14"/>
              <a:gd name="T1" fmla="*/ 4 h 14"/>
              <a:gd name="T2" fmla="*/ 0 w 14"/>
              <a:gd name="T3" fmla="*/ 8 h 14"/>
              <a:gd name="T4" fmla="*/ 7 w 14"/>
              <a:gd name="T5" fmla="*/ 8 h 14"/>
              <a:gd name="T6" fmla="*/ 7 w 14"/>
              <a:gd name="T7" fmla="*/ 14 h 14"/>
              <a:gd name="T8" fmla="*/ 11 w 14"/>
              <a:gd name="T9" fmla="*/ 14 h 14"/>
              <a:gd name="T10" fmla="*/ 14 w 14"/>
              <a:gd name="T11" fmla="*/ 11 h 14"/>
              <a:gd name="T12" fmla="*/ 4 w 14"/>
              <a:gd name="T13" fmla="*/ 0 h 14"/>
              <a:gd name="T14" fmla="*/ 0 w 14"/>
              <a:gd name="T15" fmla="*/ 4 h 14"/>
              <a:gd name="T16" fmla="*/ 0 w 14"/>
              <a:gd name="T17" fmla="*/ 4 h 14"/>
              <a:gd name="T18" fmla="*/ 0 w 14"/>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4"/>
                </a:moveTo>
                <a:lnTo>
                  <a:pt x="0" y="8"/>
                </a:lnTo>
                <a:lnTo>
                  <a:pt x="7" y="8"/>
                </a:lnTo>
                <a:lnTo>
                  <a:pt x="7" y="14"/>
                </a:lnTo>
                <a:lnTo>
                  <a:pt x="11" y="14"/>
                </a:lnTo>
                <a:lnTo>
                  <a:pt x="14" y="11"/>
                </a:lnTo>
                <a:lnTo>
                  <a:pt x="4" y="0"/>
                </a:lnTo>
                <a:lnTo>
                  <a:pt x="0" y="4"/>
                </a:lnTo>
                <a:moveTo>
                  <a:pt x="0" y="4"/>
                </a:moveTo>
                <a:lnTo>
                  <a:pt x="0" y="4"/>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91" name="Freeform 534"/>
          <p:cNvSpPr>
            <a:spLocks noEditPoints="1"/>
          </p:cNvSpPr>
          <p:nvPr/>
        </p:nvSpPr>
        <p:spPr bwMode="auto">
          <a:xfrm>
            <a:off x="5319713" y="2852738"/>
            <a:ext cx="36513" cy="38100"/>
          </a:xfrm>
          <a:custGeom>
            <a:avLst/>
            <a:gdLst>
              <a:gd name="T0" fmla="*/ 1 w 38"/>
              <a:gd name="T1" fmla="*/ 34 h 38"/>
              <a:gd name="T2" fmla="*/ 1 w 38"/>
              <a:gd name="T3" fmla="*/ 37 h 38"/>
              <a:gd name="T4" fmla="*/ 4 w 38"/>
              <a:gd name="T5" fmla="*/ 37 h 38"/>
              <a:gd name="T6" fmla="*/ 36 w 38"/>
              <a:gd name="T7" fmla="*/ 5 h 38"/>
              <a:gd name="T8" fmla="*/ 37 w 38"/>
              <a:gd name="T9" fmla="*/ 1 h 38"/>
              <a:gd name="T10" fmla="*/ 33 w 38"/>
              <a:gd name="T11" fmla="*/ 2 h 38"/>
              <a:gd name="T12" fmla="*/ 1 w 38"/>
              <a:gd name="T13" fmla="*/ 34 h 38"/>
              <a:gd name="T14" fmla="*/ 1 w 38"/>
              <a:gd name="T15" fmla="*/ 34 h 38"/>
              <a:gd name="T16" fmla="*/ 1 w 38"/>
              <a:gd name="T1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1" y="34"/>
                </a:moveTo>
                <a:cubicBezTo>
                  <a:pt x="0" y="35"/>
                  <a:pt x="0" y="36"/>
                  <a:pt x="1" y="37"/>
                </a:cubicBezTo>
                <a:cubicBezTo>
                  <a:pt x="2" y="38"/>
                  <a:pt x="3" y="38"/>
                  <a:pt x="4" y="37"/>
                </a:cubicBezTo>
                <a:cubicBezTo>
                  <a:pt x="36" y="5"/>
                  <a:pt x="36" y="5"/>
                  <a:pt x="36" y="5"/>
                </a:cubicBezTo>
                <a:cubicBezTo>
                  <a:pt x="38" y="3"/>
                  <a:pt x="38" y="2"/>
                  <a:pt x="37" y="1"/>
                </a:cubicBezTo>
                <a:cubicBezTo>
                  <a:pt x="36" y="0"/>
                  <a:pt x="35" y="0"/>
                  <a:pt x="33" y="2"/>
                </a:cubicBezTo>
                <a:lnTo>
                  <a:pt x="1" y="34"/>
                </a:lnTo>
                <a:close/>
                <a:moveTo>
                  <a:pt x="1" y="34"/>
                </a:moveTo>
                <a:cubicBezTo>
                  <a:pt x="1" y="34"/>
                  <a:pt x="1" y="34"/>
                  <a:pt x="1" y="3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92" name="Freeform 535"/>
          <p:cNvSpPr>
            <a:spLocks noEditPoints="1"/>
          </p:cNvSpPr>
          <p:nvPr/>
        </p:nvSpPr>
        <p:spPr bwMode="auto">
          <a:xfrm>
            <a:off x="5792788" y="2624139"/>
            <a:ext cx="166688" cy="41275"/>
          </a:xfrm>
          <a:custGeom>
            <a:avLst/>
            <a:gdLst>
              <a:gd name="T0" fmla="*/ 162 w 169"/>
              <a:gd name="T1" fmla="*/ 0 h 43"/>
              <a:gd name="T2" fmla="*/ 7 w 169"/>
              <a:gd name="T3" fmla="*/ 0 h 43"/>
              <a:gd name="T4" fmla="*/ 2 w 169"/>
              <a:gd name="T5" fmla="*/ 2 h 43"/>
              <a:gd name="T6" fmla="*/ 0 w 169"/>
              <a:gd name="T7" fmla="*/ 7 h 43"/>
              <a:gd name="T8" fmla="*/ 0 w 169"/>
              <a:gd name="T9" fmla="*/ 35 h 43"/>
              <a:gd name="T10" fmla="*/ 2 w 169"/>
              <a:gd name="T11" fmla="*/ 40 h 43"/>
              <a:gd name="T12" fmla="*/ 7 w 169"/>
              <a:gd name="T13" fmla="*/ 43 h 43"/>
              <a:gd name="T14" fmla="*/ 162 w 169"/>
              <a:gd name="T15" fmla="*/ 43 h 43"/>
              <a:gd name="T16" fmla="*/ 167 w 169"/>
              <a:gd name="T17" fmla="*/ 40 h 43"/>
              <a:gd name="T18" fmla="*/ 169 w 169"/>
              <a:gd name="T19" fmla="*/ 35 h 43"/>
              <a:gd name="T20" fmla="*/ 169 w 169"/>
              <a:gd name="T21" fmla="*/ 7 h 43"/>
              <a:gd name="T22" fmla="*/ 167 w 169"/>
              <a:gd name="T23" fmla="*/ 2 h 43"/>
              <a:gd name="T24" fmla="*/ 162 w 169"/>
              <a:gd name="T25" fmla="*/ 0 h 43"/>
              <a:gd name="T26" fmla="*/ 162 w 169"/>
              <a:gd name="T27" fmla="*/ 0 h 43"/>
              <a:gd name="T28" fmla="*/ 162 w 16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43">
                <a:moveTo>
                  <a:pt x="162" y="0"/>
                </a:moveTo>
                <a:cubicBezTo>
                  <a:pt x="7" y="0"/>
                  <a:pt x="7" y="0"/>
                  <a:pt x="7" y="0"/>
                </a:cubicBezTo>
                <a:cubicBezTo>
                  <a:pt x="5" y="0"/>
                  <a:pt x="3" y="1"/>
                  <a:pt x="2" y="2"/>
                </a:cubicBezTo>
                <a:cubicBezTo>
                  <a:pt x="0" y="4"/>
                  <a:pt x="0" y="5"/>
                  <a:pt x="0" y="7"/>
                </a:cubicBezTo>
                <a:cubicBezTo>
                  <a:pt x="0" y="35"/>
                  <a:pt x="0" y="35"/>
                  <a:pt x="0" y="35"/>
                </a:cubicBezTo>
                <a:cubicBezTo>
                  <a:pt x="0" y="37"/>
                  <a:pt x="0" y="39"/>
                  <a:pt x="2" y="40"/>
                </a:cubicBezTo>
                <a:cubicBezTo>
                  <a:pt x="3" y="42"/>
                  <a:pt x="5" y="43"/>
                  <a:pt x="7" y="43"/>
                </a:cubicBezTo>
                <a:cubicBezTo>
                  <a:pt x="162" y="43"/>
                  <a:pt x="162" y="43"/>
                  <a:pt x="162" y="43"/>
                </a:cubicBezTo>
                <a:cubicBezTo>
                  <a:pt x="164" y="43"/>
                  <a:pt x="166" y="42"/>
                  <a:pt x="167" y="40"/>
                </a:cubicBezTo>
                <a:cubicBezTo>
                  <a:pt x="169" y="39"/>
                  <a:pt x="169" y="37"/>
                  <a:pt x="169" y="35"/>
                </a:cubicBezTo>
                <a:cubicBezTo>
                  <a:pt x="169" y="7"/>
                  <a:pt x="169" y="7"/>
                  <a:pt x="169" y="7"/>
                </a:cubicBezTo>
                <a:cubicBezTo>
                  <a:pt x="169" y="5"/>
                  <a:pt x="169" y="4"/>
                  <a:pt x="167" y="2"/>
                </a:cubicBezTo>
                <a:cubicBezTo>
                  <a:pt x="166" y="1"/>
                  <a:pt x="164" y="0"/>
                  <a:pt x="162" y="0"/>
                </a:cubicBezTo>
                <a:close/>
                <a:moveTo>
                  <a:pt x="162" y="0"/>
                </a:moveTo>
                <a:cubicBezTo>
                  <a:pt x="162" y="0"/>
                  <a:pt x="162" y="0"/>
                  <a:pt x="16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93" name="Freeform 536"/>
          <p:cNvSpPr>
            <a:spLocks noEditPoints="1"/>
          </p:cNvSpPr>
          <p:nvPr/>
        </p:nvSpPr>
        <p:spPr bwMode="auto">
          <a:xfrm>
            <a:off x="5792788" y="2525713"/>
            <a:ext cx="166688" cy="84138"/>
          </a:xfrm>
          <a:custGeom>
            <a:avLst/>
            <a:gdLst>
              <a:gd name="T0" fmla="*/ 169 w 171"/>
              <a:gd name="T1" fmla="*/ 81 h 86"/>
              <a:gd name="T2" fmla="*/ 91 w 171"/>
              <a:gd name="T3" fmla="*/ 2 h 86"/>
              <a:gd name="T4" fmla="*/ 86 w 171"/>
              <a:gd name="T5" fmla="*/ 0 h 86"/>
              <a:gd name="T6" fmla="*/ 81 w 171"/>
              <a:gd name="T7" fmla="*/ 2 h 86"/>
              <a:gd name="T8" fmla="*/ 2 w 171"/>
              <a:gd name="T9" fmla="*/ 81 h 86"/>
              <a:gd name="T10" fmla="*/ 1 w 171"/>
              <a:gd name="T11" fmla="*/ 84 h 86"/>
              <a:gd name="T12" fmla="*/ 4 w 171"/>
              <a:gd name="T13" fmla="*/ 86 h 86"/>
              <a:gd name="T14" fmla="*/ 167 w 171"/>
              <a:gd name="T15" fmla="*/ 86 h 86"/>
              <a:gd name="T16" fmla="*/ 171 w 171"/>
              <a:gd name="T17" fmla="*/ 84 h 86"/>
              <a:gd name="T18" fmla="*/ 169 w 171"/>
              <a:gd name="T19" fmla="*/ 81 h 86"/>
              <a:gd name="T20" fmla="*/ 169 w 171"/>
              <a:gd name="T21" fmla="*/ 81 h 86"/>
              <a:gd name="T22" fmla="*/ 169 w 171"/>
              <a:gd name="T2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1" h="86">
                <a:moveTo>
                  <a:pt x="169" y="81"/>
                </a:moveTo>
                <a:cubicBezTo>
                  <a:pt x="91" y="2"/>
                  <a:pt x="91" y="2"/>
                  <a:pt x="91" y="2"/>
                </a:cubicBezTo>
                <a:cubicBezTo>
                  <a:pt x="89" y="1"/>
                  <a:pt x="87" y="0"/>
                  <a:pt x="86" y="0"/>
                </a:cubicBezTo>
                <a:cubicBezTo>
                  <a:pt x="84" y="0"/>
                  <a:pt x="82" y="1"/>
                  <a:pt x="81" y="2"/>
                </a:cubicBezTo>
                <a:cubicBezTo>
                  <a:pt x="2" y="81"/>
                  <a:pt x="2" y="81"/>
                  <a:pt x="2" y="81"/>
                </a:cubicBezTo>
                <a:cubicBezTo>
                  <a:pt x="1" y="82"/>
                  <a:pt x="0" y="84"/>
                  <a:pt x="1" y="84"/>
                </a:cubicBezTo>
                <a:cubicBezTo>
                  <a:pt x="1" y="85"/>
                  <a:pt x="2" y="86"/>
                  <a:pt x="4" y="86"/>
                </a:cubicBezTo>
                <a:cubicBezTo>
                  <a:pt x="167" y="86"/>
                  <a:pt x="167" y="86"/>
                  <a:pt x="167" y="86"/>
                </a:cubicBezTo>
                <a:cubicBezTo>
                  <a:pt x="169" y="86"/>
                  <a:pt x="170" y="85"/>
                  <a:pt x="171" y="84"/>
                </a:cubicBezTo>
                <a:cubicBezTo>
                  <a:pt x="171" y="84"/>
                  <a:pt x="170" y="82"/>
                  <a:pt x="169" y="81"/>
                </a:cubicBezTo>
                <a:close/>
                <a:moveTo>
                  <a:pt x="169" y="81"/>
                </a:moveTo>
                <a:cubicBezTo>
                  <a:pt x="169" y="81"/>
                  <a:pt x="169" y="81"/>
                  <a:pt x="169" y="8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94" name="Freeform 537"/>
          <p:cNvSpPr>
            <a:spLocks noEditPoints="1"/>
          </p:cNvSpPr>
          <p:nvPr/>
        </p:nvSpPr>
        <p:spPr bwMode="auto">
          <a:xfrm>
            <a:off x="4662489" y="2517777"/>
            <a:ext cx="184150" cy="92075"/>
          </a:xfrm>
          <a:custGeom>
            <a:avLst/>
            <a:gdLst>
              <a:gd name="T0" fmla="*/ 18 w 186"/>
              <a:gd name="T1" fmla="*/ 45 h 93"/>
              <a:gd name="T2" fmla="*/ 39 w 186"/>
              <a:gd name="T3" fmla="*/ 60 h 93"/>
              <a:gd name="T4" fmla="*/ 66 w 186"/>
              <a:gd name="T5" fmla="*/ 79 h 93"/>
              <a:gd name="T6" fmla="*/ 71 w 186"/>
              <a:gd name="T7" fmla="*/ 82 h 93"/>
              <a:gd name="T8" fmla="*/ 76 w 186"/>
              <a:gd name="T9" fmla="*/ 86 h 93"/>
              <a:gd name="T10" fmla="*/ 81 w 186"/>
              <a:gd name="T11" fmla="*/ 89 h 93"/>
              <a:gd name="T12" fmla="*/ 87 w 186"/>
              <a:gd name="T13" fmla="*/ 92 h 93"/>
              <a:gd name="T14" fmla="*/ 93 w 186"/>
              <a:gd name="T15" fmla="*/ 93 h 93"/>
              <a:gd name="T16" fmla="*/ 93 w 186"/>
              <a:gd name="T17" fmla="*/ 93 h 93"/>
              <a:gd name="T18" fmla="*/ 98 w 186"/>
              <a:gd name="T19" fmla="*/ 92 h 93"/>
              <a:gd name="T20" fmla="*/ 104 w 186"/>
              <a:gd name="T21" fmla="*/ 89 h 93"/>
              <a:gd name="T22" fmla="*/ 109 w 186"/>
              <a:gd name="T23" fmla="*/ 86 h 93"/>
              <a:gd name="T24" fmla="*/ 115 w 186"/>
              <a:gd name="T25" fmla="*/ 82 h 93"/>
              <a:gd name="T26" fmla="*/ 119 w 186"/>
              <a:gd name="T27" fmla="*/ 79 h 93"/>
              <a:gd name="T28" fmla="*/ 168 w 186"/>
              <a:gd name="T29" fmla="*/ 45 h 93"/>
              <a:gd name="T30" fmla="*/ 181 w 186"/>
              <a:gd name="T31" fmla="*/ 32 h 93"/>
              <a:gd name="T32" fmla="*/ 186 w 186"/>
              <a:gd name="T33" fmla="*/ 17 h 93"/>
              <a:gd name="T34" fmla="*/ 181 w 186"/>
              <a:gd name="T35" fmla="*/ 5 h 93"/>
              <a:gd name="T36" fmla="*/ 169 w 186"/>
              <a:gd name="T37" fmla="*/ 0 h 93"/>
              <a:gd name="T38" fmla="*/ 16 w 186"/>
              <a:gd name="T39" fmla="*/ 0 h 93"/>
              <a:gd name="T40" fmla="*/ 4 w 186"/>
              <a:gd name="T41" fmla="*/ 6 h 93"/>
              <a:gd name="T42" fmla="*/ 0 w 186"/>
              <a:gd name="T43" fmla="*/ 19 h 93"/>
              <a:gd name="T44" fmla="*/ 6 w 186"/>
              <a:gd name="T45" fmla="*/ 33 h 93"/>
              <a:gd name="T46" fmla="*/ 18 w 186"/>
              <a:gd name="T47" fmla="*/ 45 h 93"/>
              <a:gd name="T48" fmla="*/ 18 w 186"/>
              <a:gd name="T49" fmla="*/ 45 h 93"/>
              <a:gd name="T50" fmla="*/ 18 w 186"/>
              <a:gd name="T51"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93">
                <a:moveTo>
                  <a:pt x="18" y="45"/>
                </a:moveTo>
                <a:cubicBezTo>
                  <a:pt x="20" y="47"/>
                  <a:pt x="27" y="52"/>
                  <a:pt x="39" y="60"/>
                </a:cubicBezTo>
                <a:cubicBezTo>
                  <a:pt x="51" y="68"/>
                  <a:pt x="60" y="74"/>
                  <a:pt x="66" y="79"/>
                </a:cubicBezTo>
                <a:cubicBezTo>
                  <a:pt x="67" y="79"/>
                  <a:pt x="68" y="80"/>
                  <a:pt x="71" y="82"/>
                </a:cubicBezTo>
                <a:cubicBezTo>
                  <a:pt x="73" y="84"/>
                  <a:pt x="75" y="85"/>
                  <a:pt x="76" y="86"/>
                </a:cubicBezTo>
                <a:cubicBezTo>
                  <a:pt x="78" y="87"/>
                  <a:pt x="79" y="88"/>
                  <a:pt x="81" y="89"/>
                </a:cubicBezTo>
                <a:cubicBezTo>
                  <a:pt x="84" y="91"/>
                  <a:pt x="86" y="92"/>
                  <a:pt x="87" y="92"/>
                </a:cubicBezTo>
                <a:cubicBezTo>
                  <a:pt x="89" y="93"/>
                  <a:pt x="91" y="93"/>
                  <a:pt x="93" y="93"/>
                </a:cubicBezTo>
                <a:cubicBezTo>
                  <a:pt x="93" y="93"/>
                  <a:pt x="93" y="93"/>
                  <a:pt x="93" y="93"/>
                </a:cubicBezTo>
                <a:cubicBezTo>
                  <a:pt x="94" y="93"/>
                  <a:pt x="96" y="93"/>
                  <a:pt x="98" y="92"/>
                </a:cubicBezTo>
                <a:cubicBezTo>
                  <a:pt x="100" y="92"/>
                  <a:pt x="102" y="91"/>
                  <a:pt x="104" y="89"/>
                </a:cubicBezTo>
                <a:cubicBezTo>
                  <a:pt x="106" y="88"/>
                  <a:pt x="108" y="87"/>
                  <a:pt x="109" y="86"/>
                </a:cubicBezTo>
                <a:cubicBezTo>
                  <a:pt x="111" y="85"/>
                  <a:pt x="113" y="84"/>
                  <a:pt x="115" y="82"/>
                </a:cubicBezTo>
                <a:cubicBezTo>
                  <a:pt x="117" y="80"/>
                  <a:pt x="119" y="79"/>
                  <a:pt x="119" y="79"/>
                </a:cubicBezTo>
                <a:cubicBezTo>
                  <a:pt x="126" y="74"/>
                  <a:pt x="142" y="63"/>
                  <a:pt x="168" y="45"/>
                </a:cubicBezTo>
                <a:cubicBezTo>
                  <a:pt x="173" y="42"/>
                  <a:pt x="177" y="37"/>
                  <a:pt x="181" y="32"/>
                </a:cubicBezTo>
                <a:cubicBezTo>
                  <a:pt x="184" y="27"/>
                  <a:pt x="186" y="22"/>
                  <a:pt x="186" y="17"/>
                </a:cubicBezTo>
                <a:cubicBezTo>
                  <a:pt x="186" y="12"/>
                  <a:pt x="184" y="8"/>
                  <a:pt x="181" y="5"/>
                </a:cubicBezTo>
                <a:cubicBezTo>
                  <a:pt x="177" y="2"/>
                  <a:pt x="174" y="0"/>
                  <a:pt x="169" y="0"/>
                </a:cubicBezTo>
                <a:cubicBezTo>
                  <a:pt x="16" y="0"/>
                  <a:pt x="16" y="0"/>
                  <a:pt x="16" y="0"/>
                </a:cubicBezTo>
                <a:cubicBezTo>
                  <a:pt x="11" y="0"/>
                  <a:pt x="7" y="2"/>
                  <a:pt x="4" y="6"/>
                </a:cubicBezTo>
                <a:cubicBezTo>
                  <a:pt x="1" y="9"/>
                  <a:pt x="0" y="14"/>
                  <a:pt x="0" y="19"/>
                </a:cubicBezTo>
                <a:cubicBezTo>
                  <a:pt x="0" y="23"/>
                  <a:pt x="2" y="28"/>
                  <a:pt x="6" y="33"/>
                </a:cubicBezTo>
                <a:cubicBezTo>
                  <a:pt x="9" y="38"/>
                  <a:pt x="13" y="42"/>
                  <a:pt x="18" y="45"/>
                </a:cubicBezTo>
                <a:close/>
                <a:moveTo>
                  <a:pt x="18" y="45"/>
                </a:moveTo>
                <a:cubicBezTo>
                  <a:pt x="18" y="45"/>
                  <a:pt x="18" y="45"/>
                  <a:pt x="18" y="4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95" name="Freeform 538"/>
          <p:cNvSpPr>
            <a:spLocks noEditPoints="1"/>
          </p:cNvSpPr>
          <p:nvPr/>
        </p:nvSpPr>
        <p:spPr bwMode="auto">
          <a:xfrm>
            <a:off x="4662489" y="2563814"/>
            <a:ext cx="184150" cy="98425"/>
          </a:xfrm>
          <a:custGeom>
            <a:avLst/>
            <a:gdLst>
              <a:gd name="T0" fmla="*/ 175 w 186"/>
              <a:gd name="T1" fmla="*/ 9 h 99"/>
              <a:gd name="T2" fmla="*/ 124 w 186"/>
              <a:gd name="T3" fmla="*/ 45 h 99"/>
              <a:gd name="T4" fmla="*/ 114 w 186"/>
              <a:gd name="T5" fmla="*/ 52 h 99"/>
              <a:gd name="T6" fmla="*/ 104 w 186"/>
              <a:gd name="T7" fmla="*/ 57 h 99"/>
              <a:gd name="T8" fmla="*/ 93 w 186"/>
              <a:gd name="T9" fmla="*/ 59 h 99"/>
              <a:gd name="T10" fmla="*/ 93 w 186"/>
              <a:gd name="T11" fmla="*/ 59 h 99"/>
              <a:gd name="T12" fmla="*/ 81 w 186"/>
              <a:gd name="T13" fmla="*/ 57 h 99"/>
              <a:gd name="T14" fmla="*/ 71 w 186"/>
              <a:gd name="T15" fmla="*/ 52 h 99"/>
              <a:gd name="T16" fmla="*/ 62 w 186"/>
              <a:gd name="T17" fmla="*/ 45 h 99"/>
              <a:gd name="T18" fmla="*/ 10 w 186"/>
              <a:gd name="T19" fmla="*/ 9 h 99"/>
              <a:gd name="T20" fmla="*/ 0 w 186"/>
              <a:gd name="T21" fmla="*/ 0 h 99"/>
              <a:gd name="T22" fmla="*/ 0 w 186"/>
              <a:gd name="T23" fmla="*/ 83 h 99"/>
              <a:gd name="T24" fmla="*/ 5 w 186"/>
              <a:gd name="T25" fmla="*/ 94 h 99"/>
              <a:gd name="T26" fmla="*/ 16 w 186"/>
              <a:gd name="T27" fmla="*/ 99 h 99"/>
              <a:gd name="T28" fmla="*/ 169 w 186"/>
              <a:gd name="T29" fmla="*/ 99 h 99"/>
              <a:gd name="T30" fmla="*/ 181 w 186"/>
              <a:gd name="T31" fmla="*/ 94 h 99"/>
              <a:gd name="T32" fmla="*/ 186 w 186"/>
              <a:gd name="T33" fmla="*/ 83 h 99"/>
              <a:gd name="T34" fmla="*/ 186 w 186"/>
              <a:gd name="T35" fmla="*/ 0 h 99"/>
              <a:gd name="T36" fmla="*/ 175 w 186"/>
              <a:gd name="T37" fmla="*/ 9 h 99"/>
              <a:gd name="T38" fmla="*/ 175 w 186"/>
              <a:gd name="T39" fmla="*/ 9 h 99"/>
              <a:gd name="T40" fmla="*/ 175 w 186"/>
              <a:gd name="T41" fmla="*/ 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6" h="99">
                <a:moveTo>
                  <a:pt x="175" y="9"/>
                </a:moveTo>
                <a:cubicBezTo>
                  <a:pt x="153" y="25"/>
                  <a:pt x="135" y="37"/>
                  <a:pt x="124" y="45"/>
                </a:cubicBezTo>
                <a:cubicBezTo>
                  <a:pt x="120" y="48"/>
                  <a:pt x="117" y="50"/>
                  <a:pt x="114" y="52"/>
                </a:cubicBezTo>
                <a:cubicBezTo>
                  <a:pt x="112" y="53"/>
                  <a:pt x="108" y="55"/>
                  <a:pt x="104" y="57"/>
                </a:cubicBezTo>
                <a:cubicBezTo>
                  <a:pt x="100" y="58"/>
                  <a:pt x="96" y="59"/>
                  <a:pt x="93" y="59"/>
                </a:cubicBezTo>
                <a:cubicBezTo>
                  <a:pt x="93" y="59"/>
                  <a:pt x="93" y="59"/>
                  <a:pt x="93" y="59"/>
                </a:cubicBezTo>
                <a:cubicBezTo>
                  <a:pt x="89" y="59"/>
                  <a:pt x="85" y="58"/>
                  <a:pt x="81" y="57"/>
                </a:cubicBezTo>
                <a:cubicBezTo>
                  <a:pt x="77" y="55"/>
                  <a:pt x="74" y="53"/>
                  <a:pt x="71" y="52"/>
                </a:cubicBezTo>
                <a:cubicBezTo>
                  <a:pt x="69" y="50"/>
                  <a:pt x="66" y="48"/>
                  <a:pt x="62" y="45"/>
                </a:cubicBezTo>
                <a:cubicBezTo>
                  <a:pt x="53" y="38"/>
                  <a:pt x="35" y="26"/>
                  <a:pt x="10" y="9"/>
                </a:cubicBezTo>
                <a:cubicBezTo>
                  <a:pt x="6" y="7"/>
                  <a:pt x="3" y="4"/>
                  <a:pt x="0" y="0"/>
                </a:cubicBezTo>
                <a:cubicBezTo>
                  <a:pt x="0" y="83"/>
                  <a:pt x="0" y="83"/>
                  <a:pt x="0" y="83"/>
                </a:cubicBezTo>
                <a:cubicBezTo>
                  <a:pt x="0" y="87"/>
                  <a:pt x="1" y="91"/>
                  <a:pt x="5" y="94"/>
                </a:cubicBezTo>
                <a:cubicBezTo>
                  <a:pt x="8" y="98"/>
                  <a:pt x="12" y="99"/>
                  <a:pt x="16" y="99"/>
                </a:cubicBezTo>
                <a:cubicBezTo>
                  <a:pt x="169" y="99"/>
                  <a:pt x="169" y="99"/>
                  <a:pt x="169" y="99"/>
                </a:cubicBezTo>
                <a:cubicBezTo>
                  <a:pt x="174" y="99"/>
                  <a:pt x="178" y="98"/>
                  <a:pt x="181" y="94"/>
                </a:cubicBezTo>
                <a:cubicBezTo>
                  <a:pt x="184" y="91"/>
                  <a:pt x="186" y="87"/>
                  <a:pt x="186" y="83"/>
                </a:cubicBezTo>
                <a:cubicBezTo>
                  <a:pt x="186" y="0"/>
                  <a:pt x="186" y="0"/>
                  <a:pt x="186" y="0"/>
                </a:cubicBezTo>
                <a:cubicBezTo>
                  <a:pt x="183" y="4"/>
                  <a:pt x="179" y="7"/>
                  <a:pt x="175" y="9"/>
                </a:cubicBezTo>
                <a:close/>
                <a:moveTo>
                  <a:pt x="175" y="9"/>
                </a:moveTo>
                <a:cubicBezTo>
                  <a:pt x="175" y="9"/>
                  <a:pt x="175" y="9"/>
                  <a:pt x="175" y="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96" name="Freeform 539"/>
          <p:cNvSpPr>
            <a:spLocks noEditPoints="1"/>
          </p:cNvSpPr>
          <p:nvPr/>
        </p:nvSpPr>
        <p:spPr bwMode="auto">
          <a:xfrm>
            <a:off x="4948239" y="2517777"/>
            <a:ext cx="182563" cy="144463"/>
          </a:xfrm>
          <a:custGeom>
            <a:avLst/>
            <a:gdLst>
              <a:gd name="T0" fmla="*/ 181 w 186"/>
              <a:gd name="T1" fmla="*/ 5 h 146"/>
              <a:gd name="T2" fmla="*/ 169 w 186"/>
              <a:gd name="T3" fmla="*/ 0 h 146"/>
              <a:gd name="T4" fmla="*/ 17 w 186"/>
              <a:gd name="T5" fmla="*/ 0 h 146"/>
              <a:gd name="T6" fmla="*/ 5 w 186"/>
              <a:gd name="T7" fmla="*/ 5 h 146"/>
              <a:gd name="T8" fmla="*/ 0 w 186"/>
              <a:gd name="T9" fmla="*/ 17 h 146"/>
              <a:gd name="T10" fmla="*/ 0 w 186"/>
              <a:gd name="T11" fmla="*/ 130 h 146"/>
              <a:gd name="T12" fmla="*/ 5 w 186"/>
              <a:gd name="T13" fmla="*/ 141 h 146"/>
              <a:gd name="T14" fmla="*/ 17 w 186"/>
              <a:gd name="T15" fmla="*/ 146 h 146"/>
              <a:gd name="T16" fmla="*/ 169 w 186"/>
              <a:gd name="T17" fmla="*/ 146 h 146"/>
              <a:gd name="T18" fmla="*/ 181 w 186"/>
              <a:gd name="T19" fmla="*/ 141 h 146"/>
              <a:gd name="T20" fmla="*/ 186 w 186"/>
              <a:gd name="T21" fmla="*/ 130 h 146"/>
              <a:gd name="T22" fmla="*/ 186 w 186"/>
              <a:gd name="T23" fmla="*/ 17 h 146"/>
              <a:gd name="T24" fmla="*/ 181 w 186"/>
              <a:gd name="T25" fmla="*/ 5 h 146"/>
              <a:gd name="T26" fmla="*/ 173 w 186"/>
              <a:gd name="T27" fmla="*/ 130 h 146"/>
              <a:gd name="T28" fmla="*/ 172 w 186"/>
              <a:gd name="T29" fmla="*/ 132 h 146"/>
              <a:gd name="T30" fmla="*/ 169 w 186"/>
              <a:gd name="T31" fmla="*/ 133 h 146"/>
              <a:gd name="T32" fmla="*/ 17 w 186"/>
              <a:gd name="T33" fmla="*/ 133 h 146"/>
              <a:gd name="T34" fmla="*/ 14 w 186"/>
              <a:gd name="T35" fmla="*/ 132 h 146"/>
              <a:gd name="T36" fmla="*/ 13 w 186"/>
              <a:gd name="T37" fmla="*/ 130 h 146"/>
              <a:gd name="T38" fmla="*/ 13 w 186"/>
              <a:gd name="T39" fmla="*/ 50 h 146"/>
              <a:gd name="T40" fmla="*/ 21 w 186"/>
              <a:gd name="T41" fmla="*/ 57 h 146"/>
              <a:gd name="T42" fmla="*/ 65 w 186"/>
              <a:gd name="T43" fmla="*/ 92 h 146"/>
              <a:gd name="T44" fmla="*/ 73 w 186"/>
              <a:gd name="T45" fmla="*/ 99 h 146"/>
              <a:gd name="T46" fmla="*/ 82 w 186"/>
              <a:gd name="T47" fmla="*/ 104 h 146"/>
              <a:gd name="T48" fmla="*/ 93 w 186"/>
              <a:gd name="T49" fmla="*/ 106 h 146"/>
              <a:gd name="T50" fmla="*/ 93 w 186"/>
              <a:gd name="T51" fmla="*/ 106 h 146"/>
              <a:gd name="T52" fmla="*/ 104 w 186"/>
              <a:gd name="T53" fmla="*/ 104 h 146"/>
              <a:gd name="T54" fmla="*/ 113 w 186"/>
              <a:gd name="T55" fmla="*/ 99 h 146"/>
              <a:gd name="T56" fmla="*/ 121 w 186"/>
              <a:gd name="T57" fmla="*/ 92 h 146"/>
              <a:gd name="T58" fmla="*/ 165 w 186"/>
              <a:gd name="T59" fmla="*/ 57 h 146"/>
              <a:gd name="T60" fmla="*/ 173 w 186"/>
              <a:gd name="T61" fmla="*/ 50 h 146"/>
              <a:gd name="T62" fmla="*/ 173 w 186"/>
              <a:gd name="T63" fmla="*/ 130 h 146"/>
              <a:gd name="T64" fmla="*/ 173 w 186"/>
              <a:gd name="T65" fmla="*/ 19 h 146"/>
              <a:gd name="T66" fmla="*/ 173 w 186"/>
              <a:gd name="T67" fmla="*/ 21 h 146"/>
              <a:gd name="T68" fmla="*/ 168 w 186"/>
              <a:gd name="T69" fmla="*/ 34 h 146"/>
              <a:gd name="T70" fmla="*/ 157 w 186"/>
              <a:gd name="T71" fmla="*/ 46 h 146"/>
              <a:gd name="T72" fmla="*/ 116 w 186"/>
              <a:gd name="T73" fmla="*/ 79 h 146"/>
              <a:gd name="T74" fmla="*/ 112 w 186"/>
              <a:gd name="T75" fmla="*/ 82 h 146"/>
              <a:gd name="T76" fmla="*/ 107 w 186"/>
              <a:gd name="T77" fmla="*/ 86 h 146"/>
              <a:gd name="T78" fmla="*/ 103 w 186"/>
              <a:gd name="T79" fmla="*/ 89 h 146"/>
              <a:gd name="T80" fmla="*/ 98 w 186"/>
              <a:gd name="T81" fmla="*/ 92 h 146"/>
              <a:gd name="T82" fmla="*/ 93 w 186"/>
              <a:gd name="T83" fmla="*/ 93 h 146"/>
              <a:gd name="T84" fmla="*/ 93 w 186"/>
              <a:gd name="T85" fmla="*/ 93 h 146"/>
              <a:gd name="T86" fmla="*/ 88 w 186"/>
              <a:gd name="T87" fmla="*/ 92 h 146"/>
              <a:gd name="T88" fmla="*/ 83 w 186"/>
              <a:gd name="T89" fmla="*/ 89 h 146"/>
              <a:gd name="T90" fmla="*/ 79 w 186"/>
              <a:gd name="T91" fmla="*/ 86 h 146"/>
              <a:gd name="T92" fmla="*/ 74 w 186"/>
              <a:gd name="T93" fmla="*/ 82 h 146"/>
              <a:gd name="T94" fmla="*/ 70 w 186"/>
              <a:gd name="T95" fmla="*/ 79 h 146"/>
              <a:gd name="T96" fmla="*/ 29 w 186"/>
              <a:gd name="T97" fmla="*/ 46 h 146"/>
              <a:gd name="T98" fmla="*/ 13 w 186"/>
              <a:gd name="T99" fmla="*/ 17 h 146"/>
              <a:gd name="T100" fmla="*/ 14 w 186"/>
              <a:gd name="T101" fmla="*/ 14 h 146"/>
              <a:gd name="T102" fmla="*/ 17 w 186"/>
              <a:gd name="T103" fmla="*/ 13 h 146"/>
              <a:gd name="T104" fmla="*/ 169 w 186"/>
              <a:gd name="T105" fmla="*/ 13 h 146"/>
              <a:gd name="T106" fmla="*/ 171 w 186"/>
              <a:gd name="T107" fmla="*/ 14 h 146"/>
              <a:gd name="T108" fmla="*/ 172 w 186"/>
              <a:gd name="T109" fmla="*/ 14 h 146"/>
              <a:gd name="T110" fmla="*/ 172 w 186"/>
              <a:gd name="T111" fmla="*/ 15 h 146"/>
              <a:gd name="T112" fmla="*/ 173 w 186"/>
              <a:gd name="T113" fmla="*/ 17 h 146"/>
              <a:gd name="T114" fmla="*/ 173 w 186"/>
              <a:gd name="T115" fmla="*/ 18 h 146"/>
              <a:gd name="T116" fmla="*/ 173 w 186"/>
              <a:gd name="T117" fmla="*/ 19 h 146"/>
              <a:gd name="T118" fmla="*/ 173 w 186"/>
              <a:gd name="T119" fmla="*/ 19 h 146"/>
              <a:gd name="T120" fmla="*/ 173 w 186"/>
              <a:gd name="T121" fmla="*/ 1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146">
                <a:moveTo>
                  <a:pt x="181" y="5"/>
                </a:moveTo>
                <a:cubicBezTo>
                  <a:pt x="178" y="2"/>
                  <a:pt x="174" y="0"/>
                  <a:pt x="169" y="0"/>
                </a:cubicBezTo>
                <a:cubicBezTo>
                  <a:pt x="17" y="0"/>
                  <a:pt x="17" y="0"/>
                  <a:pt x="17" y="0"/>
                </a:cubicBezTo>
                <a:cubicBezTo>
                  <a:pt x="12" y="0"/>
                  <a:pt x="8" y="2"/>
                  <a:pt x="5" y="5"/>
                </a:cubicBezTo>
                <a:cubicBezTo>
                  <a:pt x="2" y="8"/>
                  <a:pt x="0" y="12"/>
                  <a:pt x="0" y="17"/>
                </a:cubicBezTo>
                <a:cubicBezTo>
                  <a:pt x="0" y="130"/>
                  <a:pt x="0" y="130"/>
                  <a:pt x="0" y="130"/>
                </a:cubicBezTo>
                <a:cubicBezTo>
                  <a:pt x="0" y="134"/>
                  <a:pt x="2" y="138"/>
                  <a:pt x="5" y="141"/>
                </a:cubicBezTo>
                <a:cubicBezTo>
                  <a:pt x="8" y="145"/>
                  <a:pt x="12" y="146"/>
                  <a:pt x="17" y="146"/>
                </a:cubicBezTo>
                <a:cubicBezTo>
                  <a:pt x="169" y="146"/>
                  <a:pt x="169" y="146"/>
                  <a:pt x="169" y="146"/>
                </a:cubicBezTo>
                <a:cubicBezTo>
                  <a:pt x="174" y="146"/>
                  <a:pt x="178" y="145"/>
                  <a:pt x="181" y="141"/>
                </a:cubicBezTo>
                <a:cubicBezTo>
                  <a:pt x="184" y="138"/>
                  <a:pt x="186" y="134"/>
                  <a:pt x="186" y="130"/>
                </a:cubicBezTo>
                <a:cubicBezTo>
                  <a:pt x="186" y="17"/>
                  <a:pt x="186" y="17"/>
                  <a:pt x="186" y="17"/>
                </a:cubicBezTo>
                <a:cubicBezTo>
                  <a:pt x="186" y="12"/>
                  <a:pt x="184" y="8"/>
                  <a:pt x="181" y="5"/>
                </a:cubicBezTo>
                <a:close/>
                <a:moveTo>
                  <a:pt x="173" y="130"/>
                </a:moveTo>
                <a:cubicBezTo>
                  <a:pt x="173" y="130"/>
                  <a:pt x="172" y="131"/>
                  <a:pt x="172" y="132"/>
                </a:cubicBezTo>
                <a:cubicBezTo>
                  <a:pt x="171" y="133"/>
                  <a:pt x="170" y="133"/>
                  <a:pt x="169" y="133"/>
                </a:cubicBezTo>
                <a:cubicBezTo>
                  <a:pt x="17" y="133"/>
                  <a:pt x="17" y="133"/>
                  <a:pt x="17" y="133"/>
                </a:cubicBezTo>
                <a:cubicBezTo>
                  <a:pt x="16" y="133"/>
                  <a:pt x="15" y="133"/>
                  <a:pt x="14" y="132"/>
                </a:cubicBezTo>
                <a:cubicBezTo>
                  <a:pt x="14" y="131"/>
                  <a:pt x="13" y="130"/>
                  <a:pt x="13" y="130"/>
                </a:cubicBezTo>
                <a:cubicBezTo>
                  <a:pt x="13" y="50"/>
                  <a:pt x="13" y="50"/>
                  <a:pt x="13" y="50"/>
                </a:cubicBezTo>
                <a:cubicBezTo>
                  <a:pt x="16" y="52"/>
                  <a:pt x="18" y="55"/>
                  <a:pt x="21" y="57"/>
                </a:cubicBezTo>
                <a:cubicBezTo>
                  <a:pt x="39" y="71"/>
                  <a:pt x="54" y="83"/>
                  <a:pt x="65" y="92"/>
                </a:cubicBezTo>
                <a:cubicBezTo>
                  <a:pt x="68" y="95"/>
                  <a:pt x="71" y="97"/>
                  <a:pt x="73" y="99"/>
                </a:cubicBezTo>
                <a:cubicBezTo>
                  <a:pt x="76" y="100"/>
                  <a:pt x="79" y="102"/>
                  <a:pt x="82" y="104"/>
                </a:cubicBezTo>
                <a:cubicBezTo>
                  <a:pt x="86" y="106"/>
                  <a:pt x="90" y="106"/>
                  <a:pt x="93" y="106"/>
                </a:cubicBezTo>
                <a:cubicBezTo>
                  <a:pt x="93" y="106"/>
                  <a:pt x="93" y="106"/>
                  <a:pt x="93" y="106"/>
                </a:cubicBezTo>
                <a:cubicBezTo>
                  <a:pt x="96" y="106"/>
                  <a:pt x="100" y="106"/>
                  <a:pt x="104" y="104"/>
                </a:cubicBezTo>
                <a:cubicBezTo>
                  <a:pt x="108" y="102"/>
                  <a:pt x="111" y="100"/>
                  <a:pt x="113" y="99"/>
                </a:cubicBezTo>
                <a:cubicBezTo>
                  <a:pt x="115" y="97"/>
                  <a:pt x="118" y="95"/>
                  <a:pt x="121" y="92"/>
                </a:cubicBezTo>
                <a:cubicBezTo>
                  <a:pt x="132" y="83"/>
                  <a:pt x="147" y="71"/>
                  <a:pt x="165" y="57"/>
                </a:cubicBezTo>
                <a:cubicBezTo>
                  <a:pt x="168" y="55"/>
                  <a:pt x="170" y="52"/>
                  <a:pt x="173" y="50"/>
                </a:cubicBezTo>
                <a:lnTo>
                  <a:pt x="173" y="130"/>
                </a:lnTo>
                <a:close/>
                <a:moveTo>
                  <a:pt x="173" y="19"/>
                </a:moveTo>
                <a:cubicBezTo>
                  <a:pt x="173" y="21"/>
                  <a:pt x="173" y="21"/>
                  <a:pt x="173" y="21"/>
                </a:cubicBezTo>
                <a:cubicBezTo>
                  <a:pt x="173" y="25"/>
                  <a:pt x="171" y="29"/>
                  <a:pt x="168" y="34"/>
                </a:cubicBezTo>
                <a:cubicBezTo>
                  <a:pt x="165" y="39"/>
                  <a:pt x="161" y="43"/>
                  <a:pt x="157" y="46"/>
                </a:cubicBezTo>
                <a:cubicBezTo>
                  <a:pt x="144" y="57"/>
                  <a:pt x="130" y="68"/>
                  <a:pt x="116" y="79"/>
                </a:cubicBezTo>
                <a:cubicBezTo>
                  <a:pt x="115" y="79"/>
                  <a:pt x="114" y="80"/>
                  <a:pt x="112" y="82"/>
                </a:cubicBezTo>
                <a:cubicBezTo>
                  <a:pt x="110" y="84"/>
                  <a:pt x="109" y="85"/>
                  <a:pt x="107" y="86"/>
                </a:cubicBezTo>
                <a:cubicBezTo>
                  <a:pt x="106" y="87"/>
                  <a:pt x="105" y="88"/>
                  <a:pt x="103" y="89"/>
                </a:cubicBezTo>
                <a:cubicBezTo>
                  <a:pt x="101" y="91"/>
                  <a:pt x="99" y="92"/>
                  <a:pt x="98" y="92"/>
                </a:cubicBezTo>
                <a:cubicBezTo>
                  <a:pt x="96" y="93"/>
                  <a:pt x="95" y="93"/>
                  <a:pt x="93" y="93"/>
                </a:cubicBezTo>
                <a:cubicBezTo>
                  <a:pt x="93" y="93"/>
                  <a:pt x="93" y="93"/>
                  <a:pt x="93" y="93"/>
                </a:cubicBezTo>
                <a:cubicBezTo>
                  <a:pt x="92" y="93"/>
                  <a:pt x="90" y="93"/>
                  <a:pt x="88" y="92"/>
                </a:cubicBezTo>
                <a:cubicBezTo>
                  <a:pt x="87" y="92"/>
                  <a:pt x="85" y="91"/>
                  <a:pt x="83" y="89"/>
                </a:cubicBezTo>
                <a:cubicBezTo>
                  <a:pt x="81" y="88"/>
                  <a:pt x="80" y="87"/>
                  <a:pt x="79" y="86"/>
                </a:cubicBezTo>
                <a:cubicBezTo>
                  <a:pt x="77" y="85"/>
                  <a:pt x="76" y="84"/>
                  <a:pt x="74" y="82"/>
                </a:cubicBezTo>
                <a:cubicBezTo>
                  <a:pt x="72" y="80"/>
                  <a:pt x="71" y="79"/>
                  <a:pt x="70" y="79"/>
                </a:cubicBezTo>
                <a:cubicBezTo>
                  <a:pt x="56" y="68"/>
                  <a:pt x="42" y="57"/>
                  <a:pt x="29" y="46"/>
                </a:cubicBezTo>
                <a:cubicBezTo>
                  <a:pt x="18" y="38"/>
                  <a:pt x="13" y="28"/>
                  <a:pt x="13" y="17"/>
                </a:cubicBezTo>
                <a:cubicBezTo>
                  <a:pt x="13" y="16"/>
                  <a:pt x="14" y="15"/>
                  <a:pt x="14" y="14"/>
                </a:cubicBezTo>
                <a:cubicBezTo>
                  <a:pt x="15" y="14"/>
                  <a:pt x="16" y="13"/>
                  <a:pt x="17" y="13"/>
                </a:cubicBezTo>
                <a:cubicBezTo>
                  <a:pt x="169" y="13"/>
                  <a:pt x="169" y="13"/>
                  <a:pt x="169" y="13"/>
                </a:cubicBezTo>
                <a:cubicBezTo>
                  <a:pt x="170" y="14"/>
                  <a:pt x="170" y="14"/>
                  <a:pt x="171" y="14"/>
                </a:cubicBezTo>
                <a:cubicBezTo>
                  <a:pt x="171" y="14"/>
                  <a:pt x="172" y="14"/>
                  <a:pt x="172" y="14"/>
                </a:cubicBezTo>
                <a:cubicBezTo>
                  <a:pt x="172" y="15"/>
                  <a:pt x="172" y="15"/>
                  <a:pt x="172" y="15"/>
                </a:cubicBezTo>
                <a:cubicBezTo>
                  <a:pt x="172" y="15"/>
                  <a:pt x="173" y="16"/>
                  <a:pt x="173" y="17"/>
                </a:cubicBezTo>
                <a:cubicBezTo>
                  <a:pt x="173" y="18"/>
                  <a:pt x="173" y="18"/>
                  <a:pt x="173" y="18"/>
                </a:cubicBezTo>
                <a:lnTo>
                  <a:pt x="173" y="19"/>
                </a:lnTo>
                <a:close/>
                <a:moveTo>
                  <a:pt x="173" y="19"/>
                </a:moveTo>
                <a:cubicBezTo>
                  <a:pt x="173" y="19"/>
                  <a:pt x="173" y="19"/>
                  <a:pt x="173" y="1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97" name="Freeform 540"/>
          <p:cNvSpPr>
            <a:spLocks noEditPoints="1"/>
          </p:cNvSpPr>
          <p:nvPr/>
        </p:nvSpPr>
        <p:spPr bwMode="auto">
          <a:xfrm>
            <a:off x="5481639" y="2520952"/>
            <a:ext cx="201613" cy="166688"/>
          </a:xfrm>
          <a:custGeom>
            <a:avLst/>
            <a:gdLst>
              <a:gd name="T0" fmla="*/ 201 w 204"/>
              <a:gd name="T1" fmla="*/ 96 h 169"/>
              <a:gd name="T2" fmla="*/ 175 w 204"/>
              <a:gd name="T3" fmla="*/ 15 h 169"/>
              <a:gd name="T4" fmla="*/ 167 w 204"/>
              <a:gd name="T5" fmla="*/ 4 h 169"/>
              <a:gd name="T6" fmla="*/ 154 w 204"/>
              <a:gd name="T7" fmla="*/ 0 h 169"/>
              <a:gd name="T8" fmla="*/ 50 w 204"/>
              <a:gd name="T9" fmla="*/ 0 h 169"/>
              <a:gd name="T10" fmla="*/ 37 w 204"/>
              <a:gd name="T11" fmla="*/ 4 h 169"/>
              <a:gd name="T12" fmla="*/ 28 w 204"/>
              <a:gd name="T13" fmla="*/ 15 h 169"/>
              <a:gd name="T14" fmla="*/ 2 w 204"/>
              <a:gd name="T15" fmla="*/ 96 h 169"/>
              <a:gd name="T16" fmla="*/ 0 w 204"/>
              <a:gd name="T17" fmla="*/ 106 h 169"/>
              <a:gd name="T18" fmla="*/ 0 w 204"/>
              <a:gd name="T19" fmla="*/ 148 h 169"/>
              <a:gd name="T20" fmla="*/ 6 w 204"/>
              <a:gd name="T21" fmla="*/ 163 h 169"/>
              <a:gd name="T22" fmla="*/ 21 w 204"/>
              <a:gd name="T23" fmla="*/ 169 h 169"/>
              <a:gd name="T24" fmla="*/ 182 w 204"/>
              <a:gd name="T25" fmla="*/ 169 h 169"/>
              <a:gd name="T26" fmla="*/ 197 w 204"/>
              <a:gd name="T27" fmla="*/ 163 h 169"/>
              <a:gd name="T28" fmla="*/ 204 w 204"/>
              <a:gd name="T29" fmla="*/ 148 h 169"/>
              <a:gd name="T30" fmla="*/ 204 w 204"/>
              <a:gd name="T31" fmla="*/ 106 h 169"/>
              <a:gd name="T32" fmla="*/ 201 w 204"/>
              <a:gd name="T33" fmla="*/ 96 h 169"/>
              <a:gd name="T34" fmla="*/ 45 w 204"/>
              <a:gd name="T35" fmla="*/ 21 h 169"/>
              <a:gd name="T36" fmla="*/ 47 w 204"/>
              <a:gd name="T37" fmla="*/ 18 h 169"/>
              <a:gd name="T38" fmla="*/ 50 w 204"/>
              <a:gd name="T39" fmla="*/ 17 h 169"/>
              <a:gd name="T40" fmla="*/ 154 w 204"/>
              <a:gd name="T41" fmla="*/ 17 h 169"/>
              <a:gd name="T42" fmla="*/ 157 w 204"/>
              <a:gd name="T43" fmla="*/ 18 h 169"/>
              <a:gd name="T44" fmla="*/ 159 w 204"/>
              <a:gd name="T45" fmla="*/ 21 h 169"/>
              <a:gd name="T46" fmla="*/ 180 w 204"/>
              <a:gd name="T47" fmla="*/ 84 h 169"/>
              <a:gd name="T48" fmla="*/ 24 w 204"/>
              <a:gd name="T49" fmla="*/ 84 h 169"/>
              <a:gd name="T50" fmla="*/ 45 w 204"/>
              <a:gd name="T51" fmla="*/ 21 h 169"/>
              <a:gd name="T52" fmla="*/ 187 w 204"/>
              <a:gd name="T53" fmla="*/ 148 h 169"/>
              <a:gd name="T54" fmla="*/ 185 w 204"/>
              <a:gd name="T55" fmla="*/ 151 h 169"/>
              <a:gd name="T56" fmla="*/ 182 w 204"/>
              <a:gd name="T57" fmla="*/ 152 h 169"/>
              <a:gd name="T58" fmla="*/ 21 w 204"/>
              <a:gd name="T59" fmla="*/ 152 h 169"/>
              <a:gd name="T60" fmla="*/ 18 w 204"/>
              <a:gd name="T61" fmla="*/ 151 h 169"/>
              <a:gd name="T62" fmla="*/ 17 w 204"/>
              <a:gd name="T63" fmla="*/ 148 h 169"/>
              <a:gd name="T64" fmla="*/ 17 w 204"/>
              <a:gd name="T65" fmla="*/ 106 h 169"/>
              <a:gd name="T66" fmla="*/ 18 w 204"/>
              <a:gd name="T67" fmla="*/ 103 h 169"/>
              <a:gd name="T68" fmla="*/ 21 w 204"/>
              <a:gd name="T69" fmla="*/ 101 h 169"/>
              <a:gd name="T70" fmla="*/ 182 w 204"/>
              <a:gd name="T71" fmla="*/ 101 h 169"/>
              <a:gd name="T72" fmla="*/ 185 w 204"/>
              <a:gd name="T73" fmla="*/ 103 h 169"/>
              <a:gd name="T74" fmla="*/ 187 w 204"/>
              <a:gd name="T75" fmla="*/ 106 h 169"/>
              <a:gd name="T76" fmla="*/ 187 w 204"/>
              <a:gd name="T77" fmla="*/ 148 h 169"/>
              <a:gd name="T78" fmla="*/ 187 w 204"/>
              <a:gd name="T79" fmla="*/ 148 h 169"/>
              <a:gd name="T80" fmla="*/ 187 w 204"/>
              <a:gd name="T81" fmla="*/ 14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169">
                <a:moveTo>
                  <a:pt x="201" y="96"/>
                </a:moveTo>
                <a:cubicBezTo>
                  <a:pt x="175" y="15"/>
                  <a:pt x="175" y="15"/>
                  <a:pt x="175" y="15"/>
                </a:cubicBezTo>
                <a:cubicBezTo>
                  <a:pt x="174" y="11"/>
                  <a:pt x="171" y="7"/>
                  <a:pt x="167" y="4"/>
                </a:cubicBezTo>
                <a:cubicBezTo>
                  <a:pt x="163" y="1"/>
                  <a:pt x="158" y="0"/>
                  <a:pt x="154" y="0"/>
                </a:cubicBezTo>
                <a:cubicBezTo>
                  <a:pt x="50" y="0"/>
                  <a:pt x="50" y="0"/>
                  <a:pt x="50" y="0"/>
                </a:cubicBezTo>
                <a:cubicBezTo>
                  <a:pt x="45" y="0"/>
                  <a:pt x="41" y="1"/>
                  <a:pt x="37" y="4"/>
                </a:cubicBezTo>
                <a:cubicBezTo>
                  <a:pt x="33" y="7"/>
                  <a:pt x="30" y="11"/>
                  <a:pt x="28" y="15"/>
                </a:cubicBezTo>
                <a:cubicBezTo>
                  <a:pt x="2" y="96"/>
                  <a:pt x="2" y="96"/>
                  <a:pt x="2" y="96"/>
                </a:cubicBezTo>
                <a:cubicBezTo>
                  <a:pt x="1" y="100"/>
                  <a:pt x="0" y="103"/>
                  <a:pt x="0" y="106"/>
                </a:cubicBezTo>
                <a:cubicBezTo>
                  <a:pt x="0" y="148"/>
                  <a:pt x="0" y="148"/>
                  <a:pt x="0" y="148"/>
                </a:cubicBezTo>
                <a:cubicBezTo>
                  <a:pt x="0" y="154"/>
                  <a:pt x="2" y="159"/>
                  <a:pt x="6" y="163"/>
                </a:cubicBezTo>
                <a:cubicBezTo>
                  <a:pt x="11" y="167"/>
                  <a:pt x="16" y="169"/>
                  <a:pt x="21" y="169"/>
                </a:cubicBezTo>
                <a:cubicBezTo>
                  <a:pt x="182" y="169"/>
                  <a:pt x="182" y="169"/>
                  <a:pt x="182" y="169"/>
                </a:cubicBezTo>
                <a:cubicBezTo>
                  <a:pt x="188" y="169"/>
                  <a:pt x="193" y="167"/>
                  <a:pt x="197" y="163"/>
                </a:cubicBezTo>
                <a:cubicBezTo>
                  <a:pt x="201" y="159"/>
                  <a:pt x="204" y="154"/>
                  <a:pt x="204" y="148"/>
                </a:cubicBezTo>
                <a:cubicBezTo>
                  <a:pt x="204" y="106"/>
                  <a:pt x="204" y="106"/>
                  <a:pt x="204" y="106"/>
                </a:cubicBezTo>
                <a:cubicBezTo>
                  <a:pt x="204" y="103"/>
                  <a:pt x="203" y="100"/>
                  <a:pt x="201" y="96"/>
                </a:cubicBezTo>
                <a:close/>
                <a:moveTo>
                  <a:pt x="45" y="21"/>
                </a:moveTo>
                <a:cubicBezTo>
                  <a:pt x="45" y="19"/>
                  <a:pt x="46" y="18"/>
                  <a:pt x="47" y="18"/>
                </a:cubicBezTo>
                <a:cubicBezTo>
                  <a:pt x="48" y="17"/>
                  <a:pt x="49" y="17"/>
                  <a:pt x="50" y="17"/>
                </a:cubicBezTo>
                <a:cubicBezTo>
                  <a:pt x="154" y="17"/>
                  <a:pt x="154" y="17"/>
                  <a:pt x="154" y="17"/>
                </a:cubicBezTo>
                <a:cubicBezTo>
                  <a:pt x="155" y="17"/>
                  <a:pt x="156" y="17"/>
                  <a:pt x="157" y="18"/>
                </a:cubicBezTo>
                <a:cubicBezTo>
                  <a:pt x="158" y="18"/>
                  <a:pt x="159" y="19"/>
                  <a:pt x="159" y="21"/>
                </a:cubicBezTo>
                <a:cubicBezTo>
                  <a:pt x="180" y="84"/>
                  <a:pt x="180" y="84"/>
                  <a:pt x="180" y="84"/>
                </a:cubicBezTo>
                <a:cubicBezTo>
                  <a:pt x="24" y="84"/>
                  <a:pt x="24" y="84"/>
                  <a:pt x="24" y="84"/>
                </a:cubicBezTo>
                <a:lnTo>
                  <a:pt x="45" y="21"/>
                </a:lnTo>
                <a:close/>
                <a:moveTo>
                  <a:pt x="187" y="148"/>
                </a:moveTo>
                <a:cubicBezTo>
                  <a:pt x="187" y="149"/>
                  <a:pt x="186" y="150"/>
                  <a:pt x="185" y="151"/>
                </a:cubicBezTo>
                <a:cubicBezTo>
                  <a:pt x="185" y="152"/>
                  <a:pt x="184" y="152"/>
                  <a:pt x="182" y="152"/>
                </a:cubicBezTo>
                <a:cubicBezTo>
                  <a:pt x="21" y="152"/>
                  <a:pt x="21" y="152"/>
                  <a:pt x="21" y="152"/>
                </a:cubicBezTo>
                <a:cubicBezTo>
                  <a:pt x="20" y="152"/>
                  <a:pt x="19" y="152"/>
                  <a:pt x="18" y="151"/>
                </a:cubicBezTo>
                <a:cubicBezTo>
                  <a:pt x="18" y="150"/>
                  <a:pt x="17" y="149"/>
                  <a:pt x="17" y="148"/>
                </a:cubicBezTo>
                <a:cubicBezTo>
                  <a:pt x="17" y="106"/>
                  <a:pt x="17" y="106"/>
                  <a:pt x="17" y="106"/>
                </a:cubicBezTo>
                <a:cubicBezTo>
                  <a:pt x="17" y="104"/>
                  <a:pt x="18" y="103"/>
                  <a:pt x="18" y="103"/>
                </a:cubicBezTo>
                <a:cubicBezTo>
                  <a:pt x="19" y="102"/>
                  <a:pt x="20" y="101"/>
                  <a:pt x="21" y="101"/>
                </a:cubicBezTo>
                <a:cubicBezTo>
                  <a:pt x="182" y="101"/>
                  <a:pt x="182" y="101"/>
                  <a:pt x="182" y="101"/>
                </a:cubicBezTo>
                <a:cubicBezTo>
                  <a:pt x="184" y="101"/>
                  <a:pt x="185" y="102"/>
                  <a:pt x="185" y="103"/>
                </a:cubicBezTo>
                <a:cubicBezTo>
                  <a:pt x="186" y="103"/>
                  <a:pt x="187" y="104"/>
                  <a:pt x="187" y="106"/>
                </a:cubicBezTo>
                <a:lnTo>
                  <a:pt x="187" y="148"/>
                </a:lnTo>
                <a:close/>
                <a:moveTo>
                  <a:pt x="187" y="148"/>
                </a:moveTo>
                <a:cubicBezTo>
                  <a:pt x="187" y="148"/>
                  <a:pt x="187" y="148"/>
                  <a:pt x="187" y="14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98" name="Freeform 541"/>
          <p:cNvSpPr>
            <a:spLocks noEditPoints="1"/>
          </p:cNvSpPr>
          <p:nvPr/>
        </p:nvSpPr>
        <p:spPr bwMode="auto">
          <a:xfrm>
            <a:off x="5597526" y="2635251"/>
            <a:ext cx="20638" cy="20638"/>
          </a:xfrm>
          <a:custGeom>
            <a:avLst/>
            <a:gdLst>
              <a:gd name="T0" fmla="*/ 10 w 21"/>
              <a:gd name="T1" fmla="*/ 0 h 21"/>
              <a:gd name="T2" fmla="*/ 3 w 21"/>
              <a:gd name="T3" fmla="*/ 3 h 21"/>
              <a:gd name="T4" fmla="*/ 0 w 21"/>
              <a:gd name="T5" fmla="*/ 11 h 21"/>
              <a:gd name="T6" fmla="*/ 3 w 21"/>
              <a:gd name="T7" fmla="*/ 18 h 21"/>
              <a:gd name="T8" fmla="*/ 10 w 21"/>
              <a:gd name="T9" fmla="*/ 21 h 21"/>
              <a:gd name="T10" fmla="*/ 18 w 21"/>
              <a:gd name="T11" fmla="*/ 18 h 21"/>
              <a:gd name="T12" fmla="*/ 21 w 21"/>
              <a:gd name="T13" fmla="*/ 11 h 21"/>
              <a:gd name="T14" fmla="*/ 18 w 21"/>
              <a:gd name="T15" fmla="*/ 3 h 21"/>
              <a:gd name="T16" fmla="*/ 10 w 21"/>
              <a:gd name="T17" fmla="*/ 0 h 21"/>
              <a:gd name="T18" fmla="*/ 10 w 21"/>
              <a:gd name="T19" fmla="*/ 0 h 21"/>
              <a:gd name="T20" fmla="*/ 10 w 21"/>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1">
                <a:moveTo>
                  <a:pt x="10" y="0"/>
                </a:moveTo>
                <a:cubicBezTo>
                  <a:pt x="7" y="0"/>
                  <a:pt x="5" y="1"/>
                  <a:pt x="3" y="3"/>
                </a:cubicBezTo>
                <a:cubicBezTo>
                  <a:pt x="1" y="5"/>
                  <a:pt x="0" y="8"/>
                  <a:pt x="0" y="11"/>
                </a:cubicBezTo>
                <a:cubicBezTo>
                  <a:pt x="0" y="14"/>
                  <a:pt x="1" y="16"/>
                  <a:pt x="3" y="18"/>
                </a:cubicBezTo>
                <a:cubicBezTo>
                  <a:pt x="5" y="20"/>
                  <a:pt x="7" y="21"/>
                  <a:pt x="10" y="21"/>
                </a:cubicBezTo>
                <a:cubicBezTo>
                  <a:pt x="13" y="21"/>
                  <a:pt x="16" y="20"/>
                  <a:pt x="18" y="18"/>
                </a:cubicBezTo>
                <a:cubicBezTo>
                  <a:pt x="20" y="16"/>
                  <a:pt x="21" y="14"/>
                  <a:pt x="21" y="11"/>
                </a:cubicBezTo>
                <a:cubicBezTo>
                  <a:pt x="21" y="8"/>
                  <a:pt x="20" y="5"/>
                  <a:pt x="18" y="3"/>
                </a:cubicBezTo>
                <a:cubicBezTo>
                  <a:pt x="16" y="1"/>
                  <a:pt x="13" y="0"/>
                  <a:pt x="10" y="0"/>
                </a:cubicBezTo>
                <a:close/>
                <a:moveTo>
                  <a:pt x="10" y="0"/>
                </a:moveTo>
                <a:cubicBezTo>
                  <a:pt x="10" y="0"/>
                  <a:pt x="10" y="0"/>
                  <a:pt x="1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399" name="Freeform 542"/>
          <p:cNvSpPr>
            <a:spLocks noEditPoints="1"/>
          </p:cNvSpPr>
          <p:nvPr/>
        </p:nvSpPr>
        <p:spPr bwMode="auto">
          <a:xfrm>
            <a:off x="5630864" y="2635251"/>
            <a:ext cx="20638" cy="20638"/>
          </a:xfrm>
          <a:custGeom>
            <a:avLst/>
            <a:gdLst>
              <a:gd name="T0" fmla="*/ 10 w 21"/>
              <a:gd name="T1" fmla="*/ 0 h 21"/>
              <a:gd name="T2" fmla="*/ 3 w 21"/>
              <a:gd name="T3" fmla="*/ 3 h 21"/>
              <a:gd name="T4" fmla="*/ 0 w 21"/>
              <a:gd name="T5" fmla="*/ 11 h 21"/>
              <a:gd name="T6" fmla="*/ 3 w 21"/>
              <a:gd name="T7" fmla="*/ 18 h 21"/>
              <a:gd name="T8" fmla="*/ 10 w 21"/>
              <a:gd name="T9" fmla="*/ 21 h 21"/>
              <a:gd name="T10" fmla="*/ 18 w 21"/>
              <a:gd name="T11" fmla="*/ 18 h 21"/>
              <a:gd name="T12" fmla="*/ 21 w 21"/>
              <a:gd name="T13" fmla="*/ 11 h 21"/>
              <a:gd name="T14" fmla="*/ 18 w 21"/>
              <a:gd name="T15" fmla="*/ 3 h 21"/>
              <a:gd name="T16" fmla="*/ 10 w 21"/>
              <a:gd name="T17" fmla="*/ 0 h 21"/>
              <a:gd name="T18" fmla="*/ 10 w 21"/>
              <a:gd name="T19" fmla="*/ 0 h 21"/>
              <a:gd name="T20" fmla="*/ 10 w 21"/>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1">
                <a:moveTo>
                  <a:pt x="10" y="0"/>
                </a:moveTo>
                <a:cubicBezTo>
                  <a:pt x="7" y="0"/>
                  <a:pt x="5" y="1"/>
                  <a:pt x="3" y="3"/>
                </a:cubicBezTo>
                <a:cubicBezTo>
                  <a:pt x="1" y="5"/>
                  <a:pt x="0" y="8"/>
                  <a:pt x="0" y="11"/>
                </a:cubicBezTo>
                <a:cubicBezTo>
                  <a:pt x="0" y="14"/>
                  <a:pt x="1" y="16"/>
                  <a:pt x="3" y="18"/>
                </a:cubicBezTo>
                <a:cubicBezTo>
                  <a:pt x="5" y="20"/>
                  <a:pt x="7" y="21"/>
                  <a:pt x="10" y="21"/>
                </a:cubicBezTo>
                <a:cubicBezTo>
                  <a:pt x="13" y="21"/>
                  <a:pt x="16" y="20"/>
                  <a:pt x="18" y="18"/>
                </a:cubicBezTo>
                <a:cubicBezTo>
                  <a:pt x="20" y="16"/>
                  <a:pt x="21" y="14"/>
                  <a:pt x="21" y="11"/>
                </a:cubicBezTo>
                <a:cubicBezTo>
                  <a:pt x="21" y="8"/>
                  <a:pt x="20" y="5"/>
                  <a:pt x="18" y="3"/>
                </a:cubicBezTo>
                <a:cubicBezTo>
                  <a:pt x="16" y="1"/>
                  <a:pt x="13" y="0"/>
                  <a:pt x="10" y="0"/>
                </a:cubicBezTo>
                <a:close/>
                <a:moveTo>
                  <a:pt x="10" y="0"/>
                </a:moveTo>
                <a:cubicBezTo>
                  <a:pt x="10" y="0"/>
                  <a:pt x="10" y="0"/>
                  <a:pt x="1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00" name="Freeform 543"/>
          <p:cNvSpPr>
            <a:spLocks noEditPoints="1"/>
          </p:cNvSpPr>
          <p:nvPr/>
        </p:nvSpPr>
        <p:spPr bwMode="auto">
          <a:xfrm>
            <a:off x="3522664" y="2538413"/>
            <a:ext cx="176213" cy="150813"/>
          </a:xfrm>
          <a:custGeom>
            <a:avLst/>
            <a:gdLst>
              <a:gd name="T0" fmla="*/ 166 w 179"/>
              <a:gd name="T1" fmla="*/ 13 h 154"/>
              <a:gd name="T2" fmla="*/ 131 w 179"/>
              <a:gd name="T3" fmla="*/ 0 h 154"/>
              <a:gd name="T4" fmla="*/ 118 w 179"/>
              <a:gd name="T5" fmla="*/ 2 h 154"/>
              <a:gd name="T6" fmla="*/ 106 w 179"/>
              <a:gd name="T7" fmla="*/ 8 h 154"/>
              <a:gd name="T8" fmla="*/ 97 w 179"/>
              <a:gd name="T9" fmla="*/ 15 h 154"/>
              <a:gd name="T10" fmla="*/ 89 w 179"/>
              <a:gd name="T11" fmla="*/ 22 h 154"/>
              <a:gd name="T12" fmla="*/ 82 w 179"/>
              <a:gd name="T13" fmla="*/ 15 h 154"/>
              <a:gd name="T14" fmla="*/ 72 w 179"/>
              <a:gd name="T15" fmla="*/ 8 h 154"/>
              <a:gd name="T16" fmla="*/ 60 w 179"/>
              <a:gd name="T17" fmla="*/ 2 h 154"/>
              <a:gd name="T18" fmla="*/ 47 w 179"/>
              <a:gd name="T19" fmla="*/ 0 h 154"/>
              <a:gd name="T20" fmla="*/ 12 w 179"/>
              <a:gd name="T21" fmla="*/ 13 h 154"/>
              <a:gd name="T22" fmla="*/ 0 w 179"/>
              <a:gd name="T23" fmla="*/ 47 h 154"/>
              <a:gd name="T24" fmla="*/ 2 w 179"/>
              <a:gd name="T25" fmla="*/ 61 h 154"/>
              <a:gd name="T26" fmla="*/ 7 w 179"/>
              <a:gd name="T27" fmla="*/ 73 h 154"/>
              <a:gd name="T28" fmla="*/ 14 w 179"/>
              <a:gd name="T29" fmla="*/ 83 h 154"/>
              <a:gd name="T30" fmla="*/ 20 w 179"/>
              <a:gd name="T31" fmla="*/ 89 h 154"/>
              <a:gd name="T32" fmla="*/ 22 w 179"/>
              <a:gd name="T33" fmla="*/ 92 h 154"/>
              <a:gd name="T34" fmla="*/ 85 w 179"/>
              <a:gd name="T35" fmla="*/ 152 h 154"/>
              <a:gd name="T36" fmla="*/ 89 w 179"/>
              <a:gd name="T37" fmla="*/ 154 h 154"/>
              <a:gd name="T38" fmla="*/ 94 w 179"/>
              <a:gd name="T39" fmla="*/ 152 h 154"/>
              <a:gd name="T40" fmla="*/ 156 w 179"/>
              <a:gd name="T41" fmla="*/ 92 h 154"/>
              <a:gd name="T42" fmla="*/ 179 w 179"/>
              <a:gd name="T43" fmla="*/ 47 h 154"/>
              <a:gd name="T44" fmla="*/ 166 w 179"/>
              <a:gd name="T45" fmla="*/ 13 h 154"/>
              <a:gd name="T46" fmla="*/ 147 w 179"/>
              <a:gd name="T47" fmla="*/ 83 h 154"/>
              <a:gd name="T48" fmla="*/ 89 w 179"/>
              <a:gd name="T49" fmla="*/ 139 h 154"/>
              <a:gd name="T50" fmla="*/ 31 w 179"/>
              <a:gd name="T51" fmla="*/ 83 h 154"/>
              <a:gd name="T52" fmla="*/ 12 w 179"/>
              <a:gd name="T53" fmla="*/ 47 h 154"/>
              <a:gd name="T54" fmla="*/ 15 w 179"/>
              <a:gd name="T55" fmla="*/ 33 h 154"/>
              <a:gd name="T56" fmla="*/ 20 w 179"/>
              <a:gd name="T57" fmla="*/ 23 h 154"/>
              <a:gd name="T58" fmla="*/ 28 w 179"/>
              <a:gd name="T59" fmla="*/ 17 h 154"/>
              <a:gd name="T60" fmla="*/ 38 w 179"/>
              <a:gd name="T61" fmla="*/ 14 h 154"/>
              <a:gd name="T62" fmla="*/ 47 w 179"/>
              <a:gd name="T63" fmla="*/ 13 h 154"/>
              <a:gd name="T64" fmla="*/ 59 w 179"/>
              <a:gd name="T65" fmla="*/ 16 h 154"/>
              <a:gd name="T66" fmla="*/ 70 w 179"/>
              <a:gd name="T67" fmla="*/ 22 h 154"/>
              <a:gd name="T68" fmla="*/ 78 w 179"/>
              <a:gd name="T69" fmla="*/ 29 h 154"/>
              <a:gd name="T70" fmla="*/ 84 w 179"/>
              <a:gd name="T71" fmla="*/ 35 h 154"/>
              <a:gd name="T72" fmla="*/ 89 w 179"/>
              <a:gd name="T73" fmla="*/ 38 h 154"/>
              <a:gd name="T74" fmla="*/ 94 w 179"/>
              <a:gd name="T75" fmla="*/ 35 h 154"/>
              <a:gd name="T76" fmla="*/ 100 w 179"/>
              <a:gd name="T77" fmla="*/ 29 h 154"/>
              <a:gd name="T78" fmla="*/ 109 w 179"/>
              <a:gd name="T79" fmla="*/ 22 h 154"/>
              <a:gd name="T80" fmla="*/ 120 w 179"/>
              <a:gd name="T81" fmla="*/ 16 h 154"/>
              <a:gd name="T82" fmla="*/ 131 w 179"/>
              <a:gd name="T83" fmla="*/ 13 h 154"/>
              <a:gd name="T84" fmla="*/ 141 w 179"/>
              <a:gd name="T85" fmla="*/ 14 h 154"/>
              <a:gd name="T86" fmla="*/ 150 w 179"/>
              <a:gd name="T87" fmla="*/ 17 h 154"/>
              <a:gd name="T88" fmla="*/ 158 w 179"/>
              <a:gd name="T89" fmla="*/ 23 h 154"/>
              <a:gd name="T90" fmla="*/ 164 w 179"/>
              <a:gd name="T91" fmla="*/ 33 h 154"/>
              <a:gd name="T92" fmla="*/ 166 w 179"/>
              <a:gd name="T93" fmla="*/ 47 h 154"/>
              <a:gd name="T94" fmla="*/ 147 w 179"/>
              <a:gd name="T95" fmla="*/ 83 h 154"/>
              <a:gd name="T96" fmla="*/ 147 w 179"/>
              <a:gd name="T97" fmla="*/ 83 h 154"/>
              <a:gd name="T98" fmla="*/ 147 w 179"/>
              <a:gd name="T99" fmla="*/ 8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154">
                <a:moveTo>
                  <a:pt x="166" y="13"/>
                </a:moveTo>
                <a:cubicBezTo>
                  <a:pt x="158" y="4"/>
                  <a:pt x="146" y="0"/>
                  <a:pt x="131" y="0"/>
                </a:cubicBezTo>
                <a:cubicBezTo>
                  <a:pt x="127" y="0"/>
                  <a:pt x="123" y="1"/>
                  <a:pt x="118" y="2"/>
                </a:cubicBezTo>
                <a:cubicBezTo>
                  <a:pt x="114" y="4"/>
                  <a:pt x="110" y="6"/>
                  <a:pt x="106" y="8"/>
                </a:cubicBezTo>
                <a:cubicBezTo>
                  <a:pt x="103" y="11"/>
                  <a:pt x="100" y="13"/>
                  <a:pt x="97" y="15"/>
                </a:cubicBezTo>
                <a:cubicBezTo>
                  <a:pt x="94" y="17"/>
                  <a:pt x="92" y="20"/>
                  <a:pt x="89" y="22"/>
                </a:cubicBezTo>
                <a:cubicBezTo>
                  <a:pt x="87" y="20"/>
                  <a:pt x="84" y="17"/>
                  <a:pt x="82" y="15"/>
                </a:cubicBezTo>
                <a:cubicBezTo>
                  <a:pt x="79" y="13"/>
                  <a:pt x="76" y="11"/>
                  <a:pt x="72" y="8"/>
                </a:cubicBezTo>
                <a:cubicBezTo>
                  <a:pt x="68" y="6"/>
                  <a:pt x="64" y="4"/>
                  <a:pt x="60" y="2"/>
                </a:cubicBezTo>
                <a:cubicBezTo>
                  <a:pt x="56" y="1"/>
                  <a:pt x="52" y="0"/>
                  <a:pt x="47" y="0"/>
                </a:cubicBezTo>
                <a:cubicBezTo>
                  <a:pt x="33" y="0"/>
                  <a:pt x="21" y="4"/>
                  <a:pt x="12" y="13"/>
                </a:cubicBezTo>
                <a:cubicBezTo>
                  <a:pt x="4" y="21"/>
                  <a:pt x="0" y="32"/>
                  <a:pt x="0" y="47"/>
                </a:cubicBezTo>
                <a:cubicBezTo>
                  <a:pt x="0" y="52"/>
                  <a:pt x="0" y="56"/>
                  <a:pt x="2" y="61"/>
                </a:cubicBezTo>
                <a:cubicBezTo>
                  <a:pt x="4" y="66"/>
                  <a:pt x="5" y="70"/>
                  <a:pt x="7" y="73"/>
                </a:cubicBezTo>
                <a:cubicBezTo>
                  <a:pt x="9" y="76"/>
                  <a:pt x="12" y="80"/>
                  <a:pt x="14" y="83"/>
                </a:cubicBezTo>
                <a:cubicBezTo>
                  <a:pt x="17" y="86"/>
                  <a:pt x="19" y="88"/>
                  <a:pt x="20" y="89"/>
                </a:cubicBezTo>
                <a:cubicBezTo>
                  <a:pt x="21" y="90"/>
                  <a:pt x="22" y="91"/>
                  <a:pt x="22" y="92"/>
                </a:cubicBezTo>
                <a:cubicBezTo>
                  <a:pt x="85" y="152"/>
                  <a:pt x="85" y="152"/>
                  <a:pt x="85" y="152"/>
                </a:cubicBezTo>
                <a:cubicBezTo>
                  <a:pt x="86" y="153"/>
                  <a:pt x="88" y="154"/>
                  <a:pt x="89" y="154"/>
                </a:cubicBezTo>
                <a:cubicBezTo>
                  <a:pt x="91" y="154"/>
                  <a:pt x="92" y="153"/>
                  <a:pt x="94" y="152"/>
                </a:cubicBezTo>
                <a:cubicBezTo>
                  <a:pt x="156" y="92"/>
                  <a:pt x="156" y="92"/>
                  <a:pt x="156" y="92"/>
                </a:cubicBezTo>
                <a:cubicBezTo>
                  <a:pt x="171" y="77"/>
                  <a:pt x="179" y="62"/>
                  <a:pt x="179" y="47"/>
                </a:cubicBezTo>
                <a:cubicBezTo>
                  <a:pt x="179" y="32"/>
                  <a:pt x="175" y="21"/>
                  <a:pt x="166" y="13"/>
                </a:cubicBezTo>
                <a:close/>
                <a:moveTo>
                  <a:pt x="147" y="83"/>
                </a:moveTo>
                <a:cubicBezTo>
                  <a:pt x="89" y="139"/>
                  <a:pt x="89" y="139"/>
                  <a:pt x="89" y="139"/>
                </a:cubicBezTo>
                <a:cubicBezTo>
                  <a:pt x="31" y="83"/>
                  <a:pt x="31" y="83"/>
                  <a:pt x="31" y="83"/>
                </a:cubicBezTo>
                <a:cubicBezTo>
                  <a:pt x="19" y="70"/>
                  <a:pt x="12" y="58"/>
                  <a:pt x="12" y="47"/>
                </a:cubicBezTo>
                <a:cubicBezTo>
                  <a:pt x="12" y="42"/>
                  <a:pt x="13" y="37"/>
                  <a:pt x="15" y="33"/>
                </a:cubicBezTo>
                <a:cubicBezTo>
                  <a:pt x="16" y="29"/>
                  <a:pt x="18" y="25"/>
                  <a:pt x="20" y="23"/>
                </a:cubicBezTo>
                <a:cubicBezTo>
                  <a:pt x="22" y="21"/>
                  <a:pt x="25" y="19"/>
                  <a:pt x="28" y="17"/>
                </a:cubicBezTo>
                <a:cubicBezTo>
                  <a:pt x="31" y="15"/>
                  <a:pt x="35" y="14"/>
                  <a:pt x="38" y="14"/>
                </a:cubicBezTo>
                <a:cubicBezTo>
                  <a:pt x="41" y="13"/>
                  <a:pt x="44" y="13"/>
                  <a:pt x="47" y="13"/>
                </a:cubicBezTo>
                <a:cubicBezTo>
                  <a:pt x="51" y="13"/>
                  <a:pt x="55" y="14"/>
                  <a:pt x="59" y="16"/>
                </a:cubicBezTo>
                <a:cubicBezTo>
                  <a:pt x="63" y="17"/>
                  <a:pt x="66" y="19"/>
                  <a:pt x="70" y="22"/>
                </a:cubicBezTo>
                <a:cubicBezTo>
                  <a:pt x="73" y="25"/>
                  <a:pt x="76" y="27"/>
                  <a:pt x="78" y="29"/>
                </a:cubicBezTo>
                <a:cubicBezTo>
                  <a:pt x="81" y="31"/>
                  <a:pt x="83" y="34"/>
                  <a:pt x="84" y="35"/>
                </a:cubicBezTo>
                <a:cubicBezTo>
                  <a:pt x="86" y="37"/>
                  <a:pt x="87" y="38"/>
                  <a:pt x="89" y="38"/>
                </a:cubicBezTo>
                <a:cubicBezTo>
                  <a:pt x="91" y="38"/>
                  <a:pt x="93" y="37"/>
                  <a:pt x="94" y="35"/>
                </a:cubicBezTo>
                <a:cubicBezTo>
                  <a:pt x="96" y="34"/>
                  <a:pt x="98" y="31"/>
                  <a:pt x="100" y="29"/>
                </a:cubicBezTo>
                <a:cubicBezTo>
                  <a:pt x="103" y="27"/>
                  <a:pt x="105" y="25"/>
                  <a:pt x="109" y="22"/>
                </a:cubicBezTo>
                <a:cubicBezTo>
                  <a:pt x="112" y="19"/>
                  <a:pt x="116" y="17"/>
                  <a:pt x="120" y="16"/>
                </a:cubicBezTo>
                <a:cubicBezTo>
                  <a:pt x="124" y="14"/>
                  <a:pt x="128" y="13"/>
                  <a:pt x="131" y="13"/>
                </a:cubicBezTo>
                <a:cubicBezTo>
                  <a:pt x="135" y="13"/>
                  <a:pt x="138" y="13"/>
                  <a:pt x="141" y="14"/>
                </a:cubicBezTo>
                <a:cubicBezTo>
                  <a:pt x="144" y="14"/>
                  <a:pt x="147" y="15"/>
                  <a:pt x="150" y="17"/>
                </a:cubicBezTo>
                <a:cubicBezTo>
                  <a:pt x="153" y="19"/>
                  <a:pt x="156" y="21"/>
                  <a:pt x="158" y="23"/>
                </a:cubicBezTo>
                <a:cubicBezTo>
                  <a:pt x="161" y="25"/>
                  <a:pt x="162" y="29"/>
                  <a:pt x="164" y="33"/>
                </a:cubicBezTo>
                <a:cubicBezTo>
                  <a:pt x="165" y="37"/>
                  <a:pt x="166" y="42"/>
                  <a:pt x="166" y="47"/>
                </a:cubicBezTo>
                <a:cubicBezTo>
                  <a:pt x="166" y="58"/>
                  <a:pt x="160" y="70"/>
                  <a:pt x="147" y="83"/>
                </a:cubicBezTo>
                <a:close/>
                <a:moveTo>
                  <a:pt x="147" y="83"/>
                </a:moveTo>
                <a:cubicBezTo>
                  <a:pt x="147" y="83"/>
                  <a:pt x="147" y="83"/>
                  <a:pt x="147" y="8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01" name="Freeform 544"/>
          <p:cNvSpPr>
            <a:spLocks noEditPoints="1"/>
          </p:cNvSpPr>
          <p:nvPr/>
        </p:nvSpPr>
        <p:spPr bwMode="auto">
          <a:xfrm>
            <a:off x="5472113" y="1919288"/>
            <a:ext cx="247650" cy="180975"/>
          </a:xfrm>
          <a:custGeom>
            <a:avLst/>
            <a:gdLst>
              <a:gd name="T0" fmla="*/ 240 w 251"/>
              <a:gd name="T1" fmla="*/ 102 h 184"/>
              <a:gd name="T2" fmla="*/ 212 w 251"/>
              <a:gd name="T3" fmla="*/ 85 h 184"/>
              <a:gd name="T4" fmla="*/ 218 w 251"/>
              <a:gd name="T5" fmla="*/ 67 h 184"/>
              <a:gd name="T6" fmla="*/ 208 w 251"/>
              <a:gd name="T7" fmla="*/ 43 h 184"/>
              <a:gd name="T8" fmla="*/ 184 w 251"/>
              <a:gd name="T9" fmla="*/ 33 h 184"/>
              <a:gd name="T10" fmla="*/ 163 w 251"/>
              <a:gd name="T11" fmla="*/ 41 h 184"/>
              <a:gd name="T12" fmla="*/ 138 w 251"/>
              <a:gd name="T13" fmla="*/ 11 h 184"/>
              <a:gd name="T14" fmla="*/ 101 w 251"/>
              <a:gd name="T15" fmla="*/ 0 h 184"/>
              <a:gd name="T16" fmla="*/ 53 w 251"/>
              <a:gd name="T17" fmla="*/ 19 h 184"/>
              <a:gd name="T18" fmla="*/ 33 w 251"/>
              <a:gd name="T19" fmla="*/ 67 h 184"/>
              <a:gd name="T20" fmla="*/ 34 w 251"/>
              <a:gd name="T21" fmla="*/ 72 h 184"/>
              <a:gd name="T22" fmla="*/ 9 w 251"/>
              <a:gd name="T23" fmla="*/ 94 h 184"/>
              <a:gd name="T24" fmla="*/ 0 w 251"/>
              <a:gd name="T25" fmla="*/ 125 h 184"/>
              <a:gd name="T26" fmla="*/ 17 w 251"/>
              <a:gd name="T27" fmla="*/ 167 h 184"/>
              <a:gd name="T28" fmla="*/ 59 w 251"/>
              <a:gd name="T29" fmla="*/ 184 h 184"/>
              <a:gd name="T30" fmla="*/ 201 w 251"/>
              <a:gd name="T31" fmla="*/ 184 h 184"/>
              <a:gd name="T32" fmla="*/ 237 w 251"/>
              <a:gd name="T33" fmla="*/ 169 h 184"/>
              <a:gd name="T34" fmla="*/ 251 w 251"/>
              <a:gd name="T35" fmla="*/ 134 h 184"/>
              <a:gd name="T36" fmla="*/ 240 w 251"/>
              <a:gd name="T37" fmla="*/ 102 h 184"/>
              <a:gd name="T38" fmla="*/ 166 w 251"/>
              <a:gd name="T39" fmla="*/ 99 h 184"/>
              <a:gd name="T40" fmla="*/ 163 w 251"/>
              <a:gd name="T41" fmla="*/ 100 h 184"/>
              <a:gd name="T42" fmla="*/ 134 w 251"/>
              <a:gd name="T43" fmla="*/ 100 h 184"/>
              <a:gd name="T44" fmla="*/ 134 w 251"/>
              <a:gd name="T45" fmla="*/ 146 h 184"/>
              <a:gd name="T46" fmla="*/ 133 w 251"/>
              <a:gd name="T47" fmla="*/ 149 h 184"/>
              <a:gd name="T48" fmla="*/ 130 w 251"/>
              <a:gd name="T49" fmla="*/ 150 h 184"/>
              <a:gd name="T50" fmla="*/ 105 w 251"/>
              <a:gd name="T51" fmla="*/ 150 h 184"/>
              <a:gd name="T52" fmla="*/ 102 w 251"/>
              <a:gd name="T53" fmla="*/ 149 h 184"/>
              <a:gd name="T54" fmla="*/ 100 w 251"/>
              <a:gd name="T55" fmla="*/ 146 h 184"/>
              <a:gd name="T56" fmla="*/ 100 w 251"/>
              <a:gd name="T57" fmla="*/ 100 h 184"/>
              <a:gd name="T58" fmla="*/ 71 w 251"/>
              <a:gd name="T59" fmla="*/ 100 h 184"/>
              <a:gd name="T60" fmla="*/ 68 w 251"/>
              <a:gd name="T61" fmla="*/ 99 h 184"/>
              <a:gd name="T62" fmla="*/ 67 w 251"/>
              <a:gd name="T63" fmla="*/ 96 h 184"/>
              <a:gd name="T64" fmla="*/ 68 w 251"/>
              <a:gd name="T65" fmla="*/ 93 h 184"/>
              <a:gd name="T66" fmla="*/ 114 w 251"/>
              <a:gd name="T67" fmla="*/ 47 h 184"/>
              <a:gd name="T68" fmla="*/ 117 w 251"/>
              <a:gd name="T69" fmla="*/ 46 h 184"/>
              <a:gd name="T70" fmla="*/ 120 w 251"/>
              <a:gd name="T71" fmla="*/ 47 h 184"/>
              <a:gd name="T72" fmla="*/ 166 w 251"/>
              <a:gd name="T73" fmla="*/ 93 h 184"/>
              <a:gd name="T74" fmla="*/ 168 w 251"/>
              <a:gd name="T75" fmla="*/ 96 h 184"/>
              <a:gd name="T76" fmla="*/ 166 w 251"/>
              <a:gd name="T77" fmla="*/ 99 h 184"/>
              <a:gd name="T78" fmla="*/ 166 w 251"/>
              <a:gd name="T79" fmla="*/ 99 h 184"/>
              <a:gd name="T80" fmla="*/ 166 w 251"/>
              <a:gd name="T81" fmla="*/ 9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1" h="184">
                <a:moveTo>
                  <a:pt x="240" y="102"/>
                </a:moveTo>
                <a:cubicBezTo>
                  <a:pt x="233" y="93"/>
                  <a:pt x="224" y="87"/>
                  <a:pt x="212" y="85"/>
                </a:cubicBezTo>
                <a:cubicBezTo>
                  <a:pt x="216" y="79"/>
                  <a:pt x="218" y="73"/>
                  <a:pt x="218" y="67"/>
                </a:cubicBezTo>
                <a:cubicBezTo>
                  <a:pt x="218" y="57"/>
                  <a:pt x="215" y="49"/>
                  <a:pt x="208" y="43"/>
                </a:cubicBezTo>
                <a:cubicBezTo>
                  <a:pt x="201" y="36"/>
                  <a:pt x="194" y="33"/>
                  <a:pt x="184" y="33"/>
                </a:cubicBezTo>
                <a:cubicBezTo>
                  <a:pt x="176" y="33"/>
                  <a:pt x="169" y="36"/>
                  <a:pt x="163" y="41"/>
                </a:cubicBezTo>
                <a:cubicBezTo>
                  <a:pt x="157" y="29"/>
                  <a:pt x="149" y="19"/>
                  <a:pt x="138" y="11"/>
                </a:cubicBezTo>
                <a:cubicBezTo>
                  <a:pt x="127" y="3"/>
                  <a:pt x="114" y="0"/>
                  <a:pt x="101" y="0"/>
                </a:cubicBezTo>
                <a:cubicBezTo>
                  <a:pt x="82" y="0"/>
                  <a:pt x="66" y="6"/>
                  <a:pt x="53" y="19"/>
                </a:cubicBezTo>
                <a:cubicBezTo>
                  <a:pt x="40" y="32"/>
                  <a:pt x="33" y="48"/>
                  <a:pt x="33" y="67"/>
                </a:cubicBezTo>
                <a:cubicBezTo>
                  <a:pt x="33" y="68"/>
                  <a:pt x="34" y="70"/>
                  <a:pt x="34" y="72"/>
                </a:cubicBezTo>
                <a:cubicBezTo>
                  <a:pt x="23" y="77"/>
                  <a:pt x="15" y="84"/>
                  <a:pt x="9" y="94"/>
                </a:cubicBezTo>
                <a:cubicBezTo>
                  <a:pt x="3" y="103"/>
                  <a:pt x="0" y="114"/>
                  <a:pt x="0" y="125"/>
                </a:cubicBezTo>
                <a:cubicBezTo>
                  <a:pt x="0" y="141"/>
                  <a:pt x="6" y="155"/>
                  <a:pt x="17" y="167"/>
                </a:cubicBezTo>
                <a:cubicBezTo>
                  <a:pt x="29" y="178"/>
                  <a:pt x="42" y="184"/>
                  <a:pt x="59" y="184"/>
                </a:cubicBezTo>
                <a:cubicBezTo>
                  <a:pt x="201" y="184"/>
                  <a:pt x="201" y="184"/>
                  <a:pt x="201" y="184"/>
                </a:cubicBezTo>
                <a:cubicBezTo>
                  <a:pt x="215" y="184"/>
                  <a:pt x="227" y="179"/>
                  <a:pt x="237" y="169"/>
                </a:cubicBezTo>
                <a:cubicBezTo>
                  <a:pt x="246" y="159"/>
                  <a:pt x="251" y="147"/>
                  <a:pt x="251" y="134"/>
                </a:cubicBezTo>
                <a:cubicBezTo>
                  <a:pt x="251" y="122"/>
                  <a:pt x="248" y="112"/>
                  <a:pt x="240" y="102"/>
                </a:cubicBezTo>
                <a:close/>
                <a:moveTo>
                  <a:pt x="166" y="99"/>
                </a:moveTo>
                <a:cubicBezTo>
                  <a:pt x="165" y="100"/>
                  <a:pt x="164" y="100"/>
                  <a:pt x="163" y="100"/>
                </a:cubicBezTo>
                <a:cubicBezTo>
                  <a:pt x="134" y="100"/>
                  <a:pt x="134" y="100"/>
                  <a:pt x="134" y="100"/>
                </a:cubicBezTo>
                <a:cubicBezTo>
                  <a:pt x="134" y="146"/>
                  <a:pt x="134" y="146"/>
                  <a:pt x="134" y="146"/>
                </a:cubicBezTo>
                <a:cubicBezTo>
                  <a:pt x="134" y="147"/>
                  <a:pt x="134" y="148"/>
                  <a:pt x="133" y="149"/>
                </a:cubicBezTo>
                <a:cubicBezTo>
                  <a:pt x="132" y="150"/>
                  <a:pt x="131" y="150"/>
                  <a:pt x="130" y="150"/>
                </a:cubicBezTo>
                <a:cubicBezTo>
                  <a:pt x="105" y="150"/>
                  <a:pt x="105" y="150"/>
                  <a:pt x="105" y="150"/>
                </a:cubicBezTo>
                <a:cubicBezTo>
                  <a:pt x="104" y="150"/>
                  <a:pt x="103" y="150"/>
                  <a:pt x="102" y="149"/>
                </a:cubicBezTo>
                <a:cubicBezTo>
                  <a:pt x="101" y="148"/>
                  <a:pt x="100" y="147"/>
                  <a:pt x="100" y="146"/>
                </a:cubicBezTo>
                <a:cubicBezTo>
                  <a:pt x="100" y="100"/>
                  <a:pt x="100" y="100"/>
                  <a:pt x="100" y="100"/>
                </a:cubicBezTo>
                <a:cubicBezTo>
                  <a:pt x="71" y="100"/>
                  <a:pt x="71" y="100"/>
                  <a:pt x="71" y="100"/>
                </a:cubicBezTo>
                <a:cubicBezTo>
                  <a:pt x="70" y="100"/>
                  <a:pt x="69" y="100"/>
                  <a:pt x="68" y="99"/>
                </a:cubicBezTo>
                <a:cubicBezTo>
                  <a:pt x="67" y="98"/>
                  <a:pt x="67" y="97"/>
                  <a:pt x="67" y="96"/>
                </a:cubicBezTo>
                <a:cubicBezTo>
                  <a:pt x="67" y="95"/>
                  <a:pt x="67" y="94"/>
                  <a:pt x="68" y="93"/>
                </a:cubicBezTo>
                <a:cubicBezTo>
                  <a:pt x="114" y="47"/>
                  <a:pt x="114" y="47"/>
                  <a:pt x="114" y="47"/>
                </a:cubicBezTo>
                <a:cubicBezTo>
                  <a:pt x="115" y="46"/>
                  <a:pt x="116" y="46"/>
                  <a:pt x="117" y="46"/>
                </a:cubicBezTo>
                <a:cubicBezTo>
                  <a:pt x="118" y="46"/>
                  <a:pt x="119" y="46"/>
                  <a:pt x="120" y="47"/>
                </a:cubicBezTo>
                <a:cubicBezTo>
                  <a:pt x="166" y="93"/>
                  <a:pt x="166" y="93"/>
                  <a:pt x="166" y="93"/>
                </a:cubicBezTo>
                <a:cubicBezTo>
                  <a:pt x="167" y="94"/>
                  <a:pt x="168" y="95"/>
                  <a:pt x="168" y="96"/>
                </a:cubicBezTo>
                <a:cubicBezTo>
                  <a:pt x="168" y="97"/>
                  <a:pt x="167" y="98"/>
                  <a:pt x="166" y="99"/>
                </a:cubicBezTo>
                <a:close/>
                <a:moveTo>
                  <a:pt x="166" y="99"/>
                </a:moveTo>
                <a:cubicBezTo>
                  <a:pt x="166" y="99"/>
                  <a:pt x="166" y="99"/>
                  <a:pt x="166" y="9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02" name="Freeform 545"/>
          <p:cNvSpPr>
            <a:spLocks noEditPoints="1"/>
          </p:cNvSpPr>
          <p:nvPr/>
        </p:nvSpPr>
        <p:spPr bwMode="auto">
          <a:xfrm>
            <a:off x="690564" y="3657602"/>
            <a:ext cx="193675" cy="193675"/>
          </a:xfrm>
          <a:custGeom>
            <a:avLst/>
            <a:gdLst>
              <a:gd name="T0" fmla="*/ 151 w 197"/>
              <a:gd name="T1" fmla="*/ 119 h 197"/>
              <a:gd name="T2" fmla="*/ 130 w 197"/>
              <a:gd name="T3" fmla="*/ 119 h 197"/>
              <a:gd name="T4" fmla="*/ 115 w 197"/>
              <a:gd name="T5" fmla="*/ 76 h 197"/>
              <a:gd name="T6" fmla="*/ 115 w 197"/>
              <a:gd name="T7" fmla="*/ 68 h 197"/>
              <a:gd name="T8" fmla="*/ 118 w 197"/>
              <a:gd name="T9" fmla="*/ 71 h 197"/>
              <a:gd name="T10" fmla="*/ 121 w 197"/>
              <a:gd name="T11" fmla="*/ 73 h 197"/>
              <a:gd name="T12" fmla="*/ 124 w 197"/>
              <a:gd name="T13" fmla="*/ 75 h 197"/>
              <a:gd name="T14" fmla="*/ 134 w 197"/>
              <a:gd name="T15" fmla="*/ 72 h 197"/>
              <a:gd name="T16" fmla="*/ 138 w 197"/>
              <a:gd name="T17" fmla="*/ 68 h 197"/>
              <a:gd name="T18" fmla="*/ 142 w 197"/>
              <a:gd name="T19" fmla="*/ 63 h 197"/>
              <a:gd name="T20" fmla="*/ 143 w 197"/>
              <a:gd name="T21" fmla="*/ 58 h 197"/>
              <a:gd name="T22" fmla="*/ 94 w 197"/>
              <a:gd name="T23" fmla="*/ 4 h 197"/>
              <a:gd name="T24" fmla="*/ 83 w 197"/>
              <a:gd name="T25" fmla="*/ 1 h 197"/>
              <a:gd name="T26" fmla="*/ 78 w 197"/>
              <a:gd name="T27" fmla="*/ 4 h 197"/>
              <a:gd name="T28" fmla="*/ 74 w 197"/>
              <a:gd name="T29" fmla="*/ 8 h 197"/>
              <a:gd name="T30" fmla="*/ 69 w 197"/>
              <a:gd name="T31" fmla="*/ 18 h 197"/>
              <a:gd name="T32" fmla="*/ 70 w 197"/>
              <a:gd name="T33" fmla="*/ 22 h 197"/>
              <a:gd name="T34" fmla="*/ 72 w 197"/>
              <a:gd name="T35" fmla="*/ 25 h 197"/>
              <a:gd name="T36" fmla="*/ 74 w 197"/>
              <a:gd name="T37" fmla="*/ 27 h 197"/>
              <a:gd name="T38" fmla="*/ 72 w 197"/>
              <a:gd name="T39" fmla="*/ 27 h 197"/>
              <a:gd name="T40" fmla="*/ 28 w 197"/>
              <a:gd name="T41" fmla="*/ 68 h 197"/>
              <a:gd name="T42" fmla="*/ 28 w 197"/>
              <a:gd name="T43" fmla="*/ 76 h 197"/>
              <a:gd name="T44" fmla="*/ 25 w 197"/>
              <a:gd name="T45" fmla="*/ 73 h 197"/>
              <a:gd name="T46" fmla="*/ 23 w 197"/>
              <a:gd name="T47" fmla="*/ 71 h 197"/>
              <a:gd name="T48" fmla="*/ 19 w 197"/>
              <a:gd name="T49" fmla="*/ 70 h 197"/>
              <a:gd name="T50" fmla="*/ 9 w 197"/>
              <a:gd name="T51" fmla="*/ 73 h 197"/>
              <a:gd name="T52" fmla="*/ 5 w 197"/>
              <a:gd name="T53" fmla="*/ 77 h 197"/>
              <a:gd name="T54" fmla="*/ 1 w 197"/>
              <a:gd name="T55" fmla="*/ 81 h 197"/>
              <a:gd name="T56" fmla="*/ 0 w 197"/>
              <a:gd name="T57" fmla="*/ 87 h 197"/>
              <a:gd name="T58" fmla="*/ 49 w 197"/>
              <a:gd name="T59" fmla="*/ 141 h 197"/>
              <a:gd name="T60" fmla="*/ 60 w 197"/>
              <a:gd name="T61" fmla="*/ 143 h 197"/>
              <a:gd name="T62" fmla="*/ 65 w 197"/>
              <a:gd name="T63" fmla="*/ 141 h 197"/>
              <a:gd name="T64" fmla="*/ 69 w 197"/>
              <a:gd name="T65" fmla="*/ 136 h 197"/>
              <a:gd name="T66" fmla="*/ 74 w 197"/>
              <a:gd name="T67" fmla="*/ 127 h 197"/>
              <a:gd name="T68" fmla="*/ 74 w 197"/>
              <a:gd name="T69" fmla="*/ 123 h 197"/>
              <a:gd name="T70" fmla="*/ 72 w 197"/>
              <a:gd name="T71" fmla="*/ 120 h 197"/>
              <a:gd name="T72" fmla="*/ 69 w 197"/>
              <a:gd name="T73" fmla="*/ 117 h 197"/>
              <a:gd name="T74" fmla="*/ 72 w 197"/>
              <a:gd name="T75" fmla="*/ 117 h 197"/>
              <a:gd name="T76" fmla="*/ 90 w 197"/>
              <a:gd name="T77" fmla="*/ 101 h 197"/>
              <a:gd name="T78" fmla="*/ 114 w 197"/>
              <a:gd name="T79" fmla="*/ 141 h 197"/>
              <a:gd name="T80" fmla="*/ 160 w 197"/>
              <a:gd name="T81" fmla="*/ 193 h 197"/>
              <a:gd name="T82" fmla="*/ 180 w 197"/>
              <a:gd name="T83" fmla="*/ 193 h 197"/>
              <a:gd name="T84" fmla="*/ 197 w 197"/>
              <a:gd name="T85" fmla="*/ 170 h 197"/>
              <a:gd name="T86" fmla="*/ 192 w 197"/>
              <a:gd name="T87" fmla="*/ 16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 h="197">
                <a:moveTo>
                  <a:pt x="192" y="160"/>
                </a:moveTo>
                <a:cubicBezTo>
                  <a:pt x="151" y="119"/>
                  <a:pt x="151" y="119"/>
                  <a:pt x="151" y="119"/>
                </a:cubicBezTo>
                <a:cubicBezTo>
                  <a:pt x="148" y="116"/>
                  <a:pt x="145" y="115"/>
                  <a:pt x="141" y="115"/>
                </a:cubicBezTo>
                <a:cubicBezTo>
                  <a:pt x="137" y="115"/>
                  <a:pt x="133" y="116"/>
                  <a:pt x="130" y="119"/>
                </a:cubicBezTo>
                <a:cubicBezTo>
                  <a:pt x="101" y="90"/>
                  <a:pt x="101" y="90"/>
                  <a:pt x="101" y="90"/>
                </a:cubicBezTo>
                <a:cubicBezTo>
                  <a:pt x="115" y="76"/>
                  <a:pt x="115" y="76"/>
                  <a:pt x="115" y="76"/>
                </a:cubicBezTo>
                <a:cubicBezTo>
                  <a:pt x="116" y="75"/>
                  <a:pt x="117" y="74"/>
                  <a:pt x="117" y="72"/>
                </a:cubicBezTo>
                <a:cubicBezTo>
                  <a:pt x="117" y="71"/>
                  <a:pt x="116" y="69"/>
                  <a:pt x="115" y="68"/>
                </a:cubicBezTo>
                <a:cubicBezTo>
                  <a:pt x="115" y="68"/>
                  <a:pt x="116" y="69"/>
                  <a:pt x="116" y="70"/>
                </a:cubicBezTo>
                <a:cubicBezTo>
                  <a:pt x="117" y="71"/>
                  <a:pt x="118" y="71"/>
                  <a:pt x="118" y="71"/>
                </a:cubicBezTo>
                <a:cubicBezTo>
                  <a:pt x="118" y="71"/>
                  <a:pt x="119" y="72"/>
                  <a:pt x="119" y="72"/>
                </a:cubicBezTo>
                <a:cubicBezTo>
                  <a:pt x="120" y="73"/>
                  <a:pt x="120" y="73"/>
                  <a:pt x="121" y="73"/>
                </a:cubicBezTo>
                <a:cubicBezTo>
                  <a:pt x="121" y="74"/>
                  <a:pt x="122" y="74"/>
                  <a:pt x="122" y="74"/>
                </a:cubicBezTo>
                <a:cubicBezTo>
                  <a:pt x="123" y="74"/>
                  <a:pt x="124" y="75"/>
                  <a:pt x="124" y="75"/>
                </a:cubicBezTo>
                <a:cubicBezTo>
                  <a:pt x="125" y="75"/>
                  <a:pt x="125" y="75"/>
                  <a:pt x="126" y="75"/>
                </a:cubicBezTo>
                <a:cubicBezTo>
                  <a:pt x="129" y="75"/>
                  <a:pt x="132" y="74"/>
                  <a:pt x="134" y="72"/>
                </a:cubicBezTo>
                <a:cubicBezTo>
                  <a:pt x="134" y="72"/>
                  <a:pt x="135" y="71"/>
                  <a:pt x="136" y="70"/>
                </a:cubicBezTo>
                <a:cubicBezTo>
                  <a:pt x="137" y="69"/>
                  <a:pt x="138" y="68"/>
                  <a:pt x="138" y="68"/>
                </a:cubicBezTo>
                <a:cubicBezTo>
                  <a:pt x="139" y="67"/>
                  <a:pt x="139" y="67"/>
                  <a:pt x="140" y="66"/>
                </a:cubicBezTo>
                <a:cubicBezTo>
                  <a:pt x="141" y="65"/>
                  <a:pt x="142" y="64"/>
                  <a:pt x="142" y="63"/>
                </a:cubicBezTo>
                <a:cubicBezTo>
                  <a:pt x="142" y="62"/>
                  <a:pt x="143" y="62"/>
                  <a:pt x="143" y="61"/>
                </a:cubicBezTo>
                <a:cubicBezTo>
                  <a:pt x="143" y="60"/>
                  <a:pt x="143" y="59"/>
                  <a:pt x="143" y="58"/>
                </a:cubicBezTo>
                <a:cubicBezTo>
                  <a:pt x="143" y="55"/>
                  <a:pt x="142" y="52"/>
                  <a:pt x="140" y="50"/>
                </a:cubicBezTo>
                <a:cubicBezTo>
                  <a:pt x="94" y="4"/>
                  <a:pt x="94" y="4"/>
                  <a:pt x="94" y="4"/>
                </a:cubicBezTo>
                <a:cubicBezTo>
                  <a:pt x="92" y="1"/>
                  <a:pt x="89" y="0"/>
                  <a:pt x="86" y="0"/>
                </a:cubicBezTo>
                <a:cubicBezTo>
                  <a:pt x="85" y="0"/>
                  <a:pt x="84" y="1"/>
                  <a:pt x="83" y="1"/>
                </a:cubicBezTo>
                <a:cubicBezTo>
                  <a:pt x="82" y="1"/>
                  <a:pt x="81" y="2"/>
                  <a:pt x="81" y="2"/>
                </a:cubicBezTo>
                <a:cubicBezTo>
                  <a:pt x="80" y="2"/>
                  <a:pt x="79" y="3"/>
                  <a:pt x="78" y="4"/>
                </a:cubicBezTo>
                <a:cubicBezTo>
                  <a:pt x="77" y="5"/>
                  <a:pt x="77" y="5"/>
                  <a:pt x="76" y="6"/>
                </a:cubicBezTo>
                <a:cubicBezTo>
                  <a:pt x="76" y="6"/>
                  <a:pt x="75" y="7"/>
                  <a:pt x="74" y="8"/>
                </a:cubicBezTo>
                <a:cubicBezTo>
                  <a:pt x="73" y="9"/>
                  <a:pt x="72" y="10"/>
                  <a:pt x="72" y="10"/>
                </a:cubicBezTo>
                <a:cubicBezTo>
                  <a:pt x="70" y="12"/>
                  <a:pt x="69" y="15"/>
                  <a:pt x="69" y="18"/>
                </a:cubicBezTo>
                <a:cubicBezTo>
                  <a:pt x="69" y="18"/>
                  <a:pt x="69" y="19"/>
                  <a:pt x="69" y="20"/>
                </a:cubicBezTo>
                <a:cubicBezTo>
                  <a:pt x="69" y="20"/>
                  <a:pt x="69" y="21"/>
                  <a:pt x="70" y="22"/>
                </a:cubicBezTo>
                <a:cubicBezTo>
                  <a:pt x="70" y="22"/>
                  <a:pt x="70" y="23"/>
                  <a:pt x="70" y="23"/>
                </a:cubicBezTo>
                <a:cubicBezTo>
                  <a:pt x="71" y="23"/>
                  <a:pt x="71" y="24"/>
                  <a:pt x="72" y="25"/>
                </a:cubicBezTo>
                <a:cubicBezTo>
                  <a:pt x="72" y="25"/>
                  <a:pt x="73" y="26"/>
                  <a:pt x="73" y="26"/>
                </a:cubicBezTo>
                <a:cubicBezTo>
                  <a:pt x="73" y="26"/>
                  <a:pt x="73" y="27"/>
                  <a:pt x="74" y="27"/>
                </a:cubicBezTo>
                <a:cubicBezTo>
                  <a:pt x="75" y="28"/>
                  <a:pt x="75" y="29"/>
                  <a:pt x="76" y="29"/>
                </a:cubicBezTo>
                <a:cubicBezTo>
                  <a:pt x="74" y="28"/>
                  <a:pt x="73" y="27"/>
                  <a:pt x="72" y="27"/>
                </a:cubicBezTo>
                <a:cubicBezTo>
                  <a:pt x="70" y="27"/>
                  <a:pt x="69" y="28"/>
                  <a:pt x="68" y="29"/>
                </a:cubicBezTo>
                <a:cubicBezTo>
                  <a:pt x="28" y="68"/>
                  <a:pt x="28" y="68"/>
                  <a:pt x="28" y="68"/>
                </a:cubicBezTo>
                <a:cubicBezTo>
                  <a:pt x="27" y="69"/>
                  <a:pt x="27" y="71"/>
                  <a:pt x="27" y="72"/>
                </a:cubicBezTo>
                <a:cubicBezTo>
                  <a:pt x="27" y="74"/>
                  <a:pt x="27" y="75"/>
                  <a:pt x="28" y="76"/>
                </a:cubicBezTo>
                <a:cubicBezTo>
                  <a:pt x="28" y="76"/>
                  <a:pt x="28" y="75"/>
                  <a:pt x="27" y="75"/>
                </a:cubicBezTo>
                <a:cubicBezTo>
                  <a:pt x="26" y="74"/>
                  <a:pt x="26" y="73"/>
                  <a:pt x="25" y="73"/>
                </a:cubicBezTo>
                <a:cubicBezTo>
                  <a:pt x="25" y="73"/>
                  <a:pt x="25" y="73"/>
                  <a:pt x="24" y="72"/>
                </a:cubicBezTo>
                <a:cubicBezTo>
                  <a:pt x="23" y="71"/>
                  <a:pt x="23" y="71"/>
                  <a:pt x="23" y="71"/>
                </a:cubicBezTo>
                <a:cubicBezTo>
                  <a:pt x="22" y="71"/>
                  <a:pt x="22" y="71"/>
                  <a:pt x="21" y="70"/>
                </a:cubicBezTo>
                <a:cubicBezTo>
                  <a:pt x="20" y="70"/>
                  <a:pt x="20" y="70"/>
                  <a:pt x="19" y="70"/>
                </a:cubicBezTo>
                <a:cubicBezTo>
                  <a:pt x="19" y="70"/>
                  <a:pt x="18" y="69"/>
                  <a:pt x="17" y="69"/>
                </a:cubicBezTo>
                <a:cubicBezTo>
                  <a:pt x="14" y="69"/>
                  <a:pt x="12" y="71"/>
                  <a:pt x="9" y="73"/>
                </a:cubicBezTo>
                <a:cubicBezTo>
                  <a:pt x="9" y="73"/>
                  <a:pt x="8" y="74"/>
                  <a:pt x="7" y="75"/>
                </a:cubicBezTo>
                <a:cubicBezTo>
                  <a:pt x="6" y="76"/>
                  <a:pt x="5" y="76"/>
                  <a:pt x="5" y="77"/>
                </a:cubicBezTo>
                <a:cubicBezTo>
                  <a:pt x="5" y="77"/>
                  <a:pt x="4" y="78"/>
                  <a:pt x="3" y="79"/>
                </a:cubicBezTo>
                <a:cubicBezTo>
                  <a:pt x="2" y="80"/>
                  <a:pt x="2" y="81"/>
                  <a:pt x="1" y="81"/>
                </a:cubicBezTo>
                <a:cubicBezTo>
                  <a:pt x="1" y="82"/>
                  <a:pt x="1" y="83"/>
                  <a:pt x="0" y="84"/>
                </a:cubicBezTo>
                <a:cubicBezTo>
                  <a:pt x="0" y="85"/>
                  <a:pt x="0" y="86"/>
                  <a:pt x="0" y="87"/>
                </a:cubicBezTo>
                <a:cubicBezTo>
                  <a:pt x="0" y="90"/>
                  <a:pt x="1" y="92"/>
                  <a:pt x="3" y="94"/>
                </a:cubicBezTo>
                <a:cubicBezTo>
                  <a:pt x="49" y="141"/>
                  <a:pt x="49" y="141"/>
                  <a:pt x="49" y="141"/>
                </a:cubicBezTo>
                <a:cubicBezTo>
                  <a:pt x="52" y="143"/>
                  <a:pt x="54" y="144"/>
                  <a:pt x="57" y="144"/>
                </a:cubicBezTo>
                <a:cubicBezTo>
                  <a:pt x="58" y="144"/>
                  <a:pt x="59" y="144"/>
                  <a:pt x="60" y="143"/>
                </a:cubicBezTo>
                <a:cubicBezTo>
                  <a:pt x="61" y="143"/>
                  <a:pt x="62" y="143"/>
                  <a:pt x="63" y="142"/>
                </a:cubicBezTo>
                <a:cubicBezTo>
                  <a:pt x="63" y="142"/>
                  <a:pt x="64" y="142"/>
                  <a:pt x="65" y="141"/>
                </a:cubicBezTo>
                <a:cubicBezTo>
                  <a:pt x="66" y="140"/>
                  <a:pt x="67" y="139"/>
                  <a:pt x="67" y="139"/>
                </a:cubicBezTo>
                <a:cubicBezTo>
                  <a:pt x="68" y="138"/>
                  <a:pt x="68" y="138"/>
                  <a:pt x="69" y="136"/>
                </a:cubicBezTo>
                <a:cubicBezTo>
                  <a:pt x="70" y="135"/>
                  <a:pt x="71" y="135"/>
                  <a:pt x="71" y="134"/>
                </a:cubicBezTo>
                <a:cubicBezTo>
                  <a:pt x="73" y="132"/>
                  <a:pt x="74" y="130"/>
                  <a:pt x="74" y="127"/>
                </a:cubicBezTo>
                <a:cubicBezTo>
                  <a:pt x="74" y="126"/>
                  <a:pt x="74" y="125"/>
                  <a:pt x="74" y="125"/>
                </a:cubicBezTo>
                <a:cubicBezTo>
                  <a:pt x="74" y="124"/>
                  <a:pt x="74" y="123"/>
                  <a:pt x="74" y="123"/>
                </a:cubicBezTo>
                <a:cubicBezTo>
                  <a:pt x="73" y="122"/>
                  <a:pt x="73" y="122"/>
                  <a:pt x="73" y="121"/>
                </a:cubicBezTo>
                <a:cubicBezTo>
                  <a:pt x="73" y="121"/>
                  <a:pt x="72" y="120"/>
                  <a:pt x="72" y="120"/>
                </a:cubicBezTo>
                <a:cubicBezTo>
                  <a:pt x="71" y="119"/>
                  <a:pt x="71" y="119"/>
                  <a:pt x="71" y="118"/>
                </a:cubicBezTo>
                <a:cubicBezTo>
                  <a:pt x="70" y="118"/>
                  <a:pt x="70" y="118"/>
                  <a:pt x="69" y="117"/>
                </a:cubicBezTo>
                <a:cubicBezTo>
                  <a:pt x="68" y="116"/>
                  <a:pt x="68" y="116"/>
                  <a:pt x="68" y="116"/>
                </a:cubicBezTo>
                <a:cubicBezTo>
                  <a:pt x="69" y="117"/>
                  <a:pt x="70" y="117"/>
                  <a:pt x="72" y="117"/>
                </a:cubicBezTo>
                <a:cubicBezTo>
                  <a:pt x="73" y="117"/>
                  <a:pt x="74" y="117"/>
                  <a:pt x="76" y="116"/>
                </a:cubicBezTo>
                <a:cubicBezTo>
                  <a:pt x="90" y="101"/>
                  <a:pt x="90" y="101"/>
                  <a:pt x="90" y="101"/>
                </a:cubicBezTo>
                <a:cubicBezTo>
                  <a:pt x="119" y="130"/>
                  <a:pt x="119" y="130"/>
                  <a:pt x="119" y="130"/>
                </a:cubicBezTo>
                <a:cubicBezTo>
                  <a:pt x="116" y="134"/>
                  <a:pt x="114" y="137"/>
                  <a:pt x="114" y="141"/>
                </a:cubicBezTo>
                <a:cubicBezTo>
                  <a:pt x="114" y="145"/>
                  <a:pt x="115" y="149"/>
                  <a:pt x="118" y="151"/>
                </a:cubicBezTo>
                <a:cubicBezTo>
                  <a:pt x="160" y="193"/>
                  <a:pt x="160" y="193"/>
                  <a:pt x="160" y="193"/>
                </a:cubicBezTo>
                <a:cubicBezTo>
                  <a:pt x="162" y="196"/>
                  <a:pt x="166" y="197"/>
                  <a:pt x="170" y="197"/>
                </a:cubicBezTo>
                <a:cubicBezTo>
                  <a:pt x="174" y="197"/>
                  <a:pt x="177" y="196"/>
                  <a:pt x="180" y="193"/>
                </a:cubicBezTo>
                <a:cubicBezTo>
                  <a:pt x="192" y="181"/>
                  <a:pt x="192" y="181"/>
                  <a:pt x="192" y="181"/>
                </a:cubicBezTo>
                <a:cubicBezTo>
                  <a:pt x="195" y="178"/>
                  <a:pt x="197" y="174"/>
                  <a:pt x="197" y="170"/>
                </a:cubicBezTo>
                <a:cubicBezTo>
                  <a:pt x="197" y="166"/>
                  <a:pt x="195" y="163"/>
                  <a:pt x="192" y="160"/>
                </a:cubicBezTo>
                <a:close/>
                <a:moveTo>
                  <a:pt x="192" y="160"/>
                </a:moveTo>
                <a:cubicBezTo>
                  <a:pt x="192" y="160"/>
                  <a:pt x="192" y="160"/>
                  <a:pt x="192" y="16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03" name="Freeform 546"/>
          <p:cNvSpPr>
            <a:spLocks noEditPoints="1"/>
          </p:cNvSpPr>
          <p:nvPr/>
        </p:nvSpPr>
        <p:spPr bwMode="auto">
          <a:xfrm>
            <a:off x="977901" y="3629027"/>
            <a:ext cx="158750" cy="201613"/>
          </a:xfrm>
          <a:custGeom>
            <a:avLst/>
            <a:gdLst>
              <a:gd name="T0" fmla="*/ 153 w 160"/>
              <a:gd name="T1" fmla="*/ 44 h 204"/>
              <a:gd name="T2" fmla="*/ 116 w 160"/>
              <a:gd name="T3" fmla="*/ 11 h 204"/>
              <a:gd name="T4" fmla="*/ 106 w 160"/>
              <a:gd name="T5" fmla="*/ 0 h 204"/>
              <a:gd name="T6" fmla="*/ 47 w 160"/>
              <a:gd name="T7" fmla="*/ 4 h 204"/>
              <a:gd name="T8" fmla="*/ 44 w 160"/>
              <a:gd name="T9" fmla="*/ 44 h 204"/>
              <a:gd name="T10" fmla="*/ 2 w 160"/>
              <a:gd name="T11" fmla="*/ 46 h 204"/>
              <a:gd name="T12" fmla="*/ 0 w 160"/>
              <a:gd name="T13" fmla="*/ 197 h 204"/>
              <a:gd name="T14" fmla="*/ 7 w 160"/>
              <a:gd name="T15" fmla="*/ 204 h 204"/>
              <a:gd name="T16" fmla="*/ 158 w 160"/>
              <a:gd name="T17" fmla="*/ 202 h 204"/>
              <a:gd name="T18" fmla="*/ 160 w 160"/>
              <a:gd name="T19" fmla="*/ 51 h 204"/>
              <a:gd name="T20" fmla="*/ 58 w 160"/>
              <a:gd name="T21" fmla="*/ 19 h 204"/>
              <a:gd name="T22" fmla="*/ 62 w 160"/>
              <a:gd name="T23" fmla="*/ 15 h 204"/>
              <a:gd name="T24" fmla="*/ 72 w 160"/>
              <a:gd name="T25" fmla="*/ 16 h 204"/>
              <a:gd name="T26" fmla="*/ 73 w 160"/>
              <a:gd name="T27" fmla="*/ 29 h 204"/>
              <a:gd name="T28" fmla="*/ 87 w 160"/>
              <a:gd name="T29" fmla="*/ 19 h 204"/>
              <a:gd name="T30" fmla="*/ 91 w 160"/>
              <a:gd name="T31" fmla="*/ 15 h 204"/>
              <a:gd name="T32" fmla="*/ 101 w 160"/>
              <a:gd name="T33" fmla="*/ 16 h 204"/>
              <a:gd name="T34" fmla="*/ 102 w 160"/>
              <a:gd name="T35" fmla="*/ 55 h 204"/>
              <a:gd name="T36" fmla="*/ 98 w 160"/>
              <a:gd name="T37" fmla="*/ 59 h 204"/>
              <a:gd name="T38" fmla="*/ 88 w 160"/>
              <a:gd name="T39" fmla="*/ 58 h 204"/>
              <a:gd name="T40" fmla="*/ 87 w 160"/>
              <a:gd name="T41" fmla="*/ 44 h 204"/>
              <a:gd name="T42" fmla="*/ 73 w 160"/>
              <a:gd name="T43" fmla="*/ 55 h 204"/>
              <a:gd name="T44" fmla="*/ 69 w 160"/>
              <a:gd name="T45" fmla="*/ 59 h 204"/>
              <a:gd name="T46" fmla="*/ 59 w 160"/>
              <a:gd name="T47" fmla="*/ 58 h 204"/>
              <a:gd name="T48" fmla="*/ 58 w 160"/>
              <a:gd name="T49" fmla="*/ 19 h 204"/>
              <a:gd name="T50" fmla="*/ 102 w 160"/>
              <a:gd name="T51" fmla="*/ 189 h 204"/>
              <a:gd name="T52" fmla="*/ 101 w 160"/>
              <a:gd name="T53" fmla="*/ 161 h 204"/>
              <a:gd name="T54" fmla="*/ 62 w 160"/>
              <a:gd name="T55" fmla="*/ 160 h 204"/>
              <a:gd name="T56" fmla="*/ 58 w 160"/>
              <a:gd name="T57" fmla="*/ 164 h 204"/>
              <a:gd name="T58" fmla="*/ 15 w 160"/>
              <a:gd name="T59" fmla="*/ 189 h 204"/>
              <a:gd name="T60" fmla="*/ 44 w 160"/>
              <a:gd name="T61" fmla="*/ 59 h 204"/>
              <a:gd name="T62" fmla="*/ 47 w 160"/>
              <a:gd name="T63" fmla="*/ 70 h 204"/>
              <a:gd name="T64" fmla="*/ 106 w 160"/>
              <a:gd name="T65" fmla="*/ 73 h 204"/>
              <a:gd name="T66" fmla="*/ 116 w 160"/>
              <a:gd name="T67" fmla="*/ 62 h 204"/>
              <a:gd name="T68" fmla="*/ 146 w 160"/>
              <a:gd name="T69" fmla="*/ 59 h 204"/>
              <a:gd name="T70" fmla="*/ 146 w 160"/>
              <a:gd name="T71" fmla="*/ 18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04">
                <a:moveTo>
                  <a:pt x="158" y="46"/>
                </a:moveTo>
                <a:cubicBezTo>
                  <a:pt x="156" y="45"/>
                  <a:pt x="155" y="44"/>
                  <a:pt x="153" y="44"/>
                </a:cubicBezTo>
                <a:cubicBezTo>
                  <a:pt x="116" y="44"/>
                  <a:pt x="116" y="44"/>
                  <a:pt x="116" y="44"/>
                </a:cubicBezTo>
                <a:cubicBezTo>
                  <a:pt x="116" y="11"/>
                  <a:pt x="116" y="11"/>
                  <a:pt x="116" y="11"/>
                </a:cubicBezTo>
                <a:cubicBezTo>
                  <a:pt x="116" y="8"/>
                  <a:pt x="115" y="6"/>
                  <a:pt x="113" y="4"/>
                </a:cubicBezTo>
                <a:cubicBezTo>
                  <a:pt x="111" y="1"/>
                  <a:pt x="109" y="0"/>
                  <a:pt x="106" y="0"/>
                </a:cubicBezTo>
                <a:cubicBezTo>
                  <a:pt x="55" y="0"/>
                  <a:pt x="55" y="0"/>
                  <a:pt x="55" y="0"/>
                </a:cubicBezTo>
                <a:cubicBezTo>
                  <a:pt x="52" y="0"/>
                  <a:pt x="49" y="1"/>
                  <a:pt x="47" y="4"/>
                </a:cubicBezTo>
                <a:cubicBezTo>
                  <a:pt x="45" y="6"/>
                  <a:pt x="44" y="8"/>
                  <a:pt x="44" y="11"/>
                </a:cubicBezTo>
                <a:cubicBezTo>
                  <a:pt x="44" y="44"/>
                  <a:pt x="44" y="44"/>
                  <a:pt x="44" y="44"/>
                </a:cubicBezTo>
                <a:cubicBezTo>
                  <a:pt x="7" y="44"/>
                  <a:pt x="7" y="44"/>
                  <a:pt x="7" y="44"/>
                </a:cubicBezTo>
                <a:cubicBezTo>
                  <a:pt x="5" y="44"/>
                  <a:pt x="4" y="45"/>
                  <a:pt x="2" y="46"/>
                </a:cubicBezTo>
                <a:cubicBezTo>
                  <a:pt x="1" y="48"/>
                  <a:pt x="0" y="49"/>
                  <a:pt x="0" y="51"/>
                </a:cubicBezTo>
                <a:cubicBezTo>
                  <a:pt x="0" y="197"/>
                  <a:pt x="0" y="197"/>
                  <a:pt x="0" y="197"/>
                </a:cubicBezTo>
                <a:cubicBezTo>
                  <a:pt x="0" y="199"/>
                  <a:pt x="1" y="200"/>
                  <a:pt x="2" y="202"/>
                </a:cubicBezTo>
                <a:cubicBezTo>
                  <a:pt x="4" y="203"/>
                  <a:pt x="5" y="204"/>
                  <a:pt x="7" y="204"/>
                </a:cubicBezTo>
                <a:cubicBezTo>
                  <a:pt x="153" y="204"/>
                  <a:pt x="153" y="204"/>
                  <a:pt x="153" y="204"/>
                </a:cubicBezTo>
                <a:cubicBezTo>
                  <a:pt x="155" y="204"/>
                  <a:pt x="156" y="203"/>
                  <a:pt x="158" y="202"/>
                </a:cubicBezTo>
                <a:cubicBezTo>
                  <a:pt x="159" y="200"/>
                  <a:pt x="160" y="199"/>
                  <a:pt x="160" y="197"/>
                </a:cubicBezTo>
                <a:cubicBezTo>
                  <a:pt x="160" y="51"/>
                  <a:pt x="160" y="51"/>
                  <a:pt x="160" y="51"/>
                </a:cubicBezTo>
                <a:cubicBezTo>
                  <a:pt x="160" y="49"/>
                  <a:pt x="159" y="48"/>
                  <a:pt x="158" y="46"/>
                </a:cubicBezTo>
                <a:close/>
                <a:moveTo>
                  <a:pt x="58" y="19"/>
                </a:moveTo>
                <a:cubicBezTo>
                  <a:pt x="58" y="18"/>
                  <a:pt x="59" y="17"/>
                  <a:pt x="59" y="16"/>
                </a:cubicBezTo>
                <a:cubicBezTo>
                  <a:pt x="60" y="15"/>
                  <a:pt x="61" y="15"/>
                  <a:pt x="62" y="15"/>
                </a:cubicBezTo>
                <a:cubicBezTo>
                  <a:pt x="69" y="15"/>
                  <a:pt x="69" y="15"/>
                  <a:pt x="69" y="15"/>
                </a:cubicBezTo>
                <a:cubicBezTo>
                  <a:pt x="70" y="15"/>
                  <a:pt x="71" y="15"/>
                  <a:pt x="72" y="16"/>
                </a:cubicBezTo>
                <a:cubicBezTo>
                  <a:pt x="72" y="17"/>
                  <a:pt x="73" y="18"/>
                  <a:pt x="73" y="19"/>
                </a:cubicBezTo>
                <a:cubicBezTo>
                  <a:pt x="73" y="29"/>
                  <a:pt x="73" y="29"/>
                  <a:pt x="73" y="29"/>
                </a:cubicBezTo>
                <a:cubicBezTo>
                  <a:pt x="87" y="29"/>
                  <a:pt x="87" y="29"/>
                  <a:pt x="87" y="29"/>
                </a:cubicBezTo>
                <a:cubicBezTo>
                  <a:pt x="87" y="19"/>
                  <a:pt x="87" y="19"/>
                  <a:pt x="87" y="19"/>
                </a:cubicBezTo>
                <a:cubicBezTo>
                  <a:pt x="87" y="18"/>
                  <a:pt x="88" y="17"/>
                  <a:pt x="88" y="16"/>
                </a:cubicBezTo>
                <a:cubicBezTo>
                  <a:pt x="89" y="15"/>
                  <a:pt x="90" y="15"/>
                  <a:pt x="91" y="15"/>
                </a:cubicBezTo>
                <a:cubicBezTo>
                  <a:pt x="98" y="15"/>
                  <a:pt x="98" y="15"/>
                  <a:pt x="98" y="15"/>
                </a:cubicBezTo>
                <a:cubicBezTo>
                  <a:pt x="99" y="15"/>
                  <a:pt x="100" y="15"/>
                  <a:pt x="101" y="16"/>
                </a:cubicBezTo>
                <a:cubicBezTo>
                  <a:pt x="102" y="17"/>
                  <a:pt x="102" y="18"/>
                  <a:pt x="102" y="19"/>
                </a:cubicBezTo>
                <a:cubicBezTo>
                  <a:pt x="102" y="55"/>
                  <a:pt x="102" y="55"/>
                  <a:pt x="102" y="55"/>
                </a:cubicBezTo>
                <a:cubicBezTo>
                  <a:pt x="102" y="56"/>
                  <a:pt x="102" y="57"/>
                  <a:pt x="101" y="58"/>
                </a:cubicBezTo>
                <a:cubicBezTo>
                  <a:pt x="100" y="58"/>
                  <a:pt x="99" y="59"/>
                  <a:pt x="98" y="59"/>
                </a:cubicBezTo>
                <a:cubicBezTo>
                  <a:pt x="91" y="59"/>
                  <a:pt x="91" y="59"/>
                  <a:pt x="91" y="59"/>
                </a:cubicBezTo>
                <a:cubicBezTo>
                  <a:pt x="90" y="59"/>
                  <a:pt x="89" y="58"/>
                  <a:pt x="88" y="58"/>
                </a:cubicBezTo>
                <a:cubicBezTo>
                  <a:pt x="88" y="57"/>
                  <a:pt x="87" y="56"/>
                  <a:pt x="87" y="55"/>
                </a:cubicBezTo>
                <a:cubicBezTo>
                  <a:pt x="87" y="44"/>
                  <a:pt x="87" y="44"/>
                  <a:pt x="87" y="44"/>
                </a:cubicBezTo>
                <a:cubicBezTo>
                  <a:pt x="73" y="44"/>
                  <a:pt x="73" y="44"/>
                  <a:pt x="73" y="44"/>
                </a:cubicBezTo>
                <a:cubicBezTo>
                  <a:pt x="73" y="55"/>
                  <a:pt x="73" y="55"/>
                  <a:pt x="73" y="55"/>
                </a:cubicBezTo>
                <a:cubicBezTo>
                  <a:pt x="73" y="56"/>
                  <a:pt x="72" y="57"/>
                  <a:pt x="72" y="58"/>
                </a:cubicBezTo>
                <a:cubicBezTo>
                  <a:pt x="71" y="58"/>
                  <a:pt x="70" y="59"/>
                  <a:pt x="69" y="59"/>
                </a:cubicBezTo>
                <a:cubicBezTo>
                  <a:pt x="62" y="59"/>
                  <a:pt x="62" y="59"/>
                  <a:pt x="62" y="59"/>
                </a:cubicBezTo>
                <a:cubicBezTo>
                  <a:pt x="61" y="59"/>
                  <a:pt x="60" y="58"/>
                  <a:pt x="59" y="58"/>
                </a:cubicBezTo>
                <a:cubicBezTo>
                  <a:pt x="59" y="57"/>
                  <a:pt x="58" y="56"/>
                  <a:pt x="58" y="55"/>
                </a:cubicBezTo>
                <a:lnTo>
                  <a:pt x="58" y="19"/>
                </a:lnTo>
                <a:close/>
                <a:moveTo>
                  <a:pt x="146" y="189"/>
                </a:moveTo>
                <a:cubicBezTo>
                  <a:pt x="102" y="189"/>
                  <a:pt x="102" y="189"/>
                  <a:pt x="102" y="189"/>
                </a:cubicBezTo>
                <a:cubicBezTo>
                  <a:pt x="102" y="164"/>
                  <a:pt x="102" y="164"/>
                  <a:pt x="102" y="164"/>
                </a:cubicBezTo>
                <a:cubicBezTo>
                  <a:pt x="102" y="163"/>
                  <a:pt x="102" y="162"/>
                  <a:pt x="101" y="161"/>
                </a:cubicBezTo>
                <a:cubicBezTo>
                  <a:pt x="100" y="161"/>
                  <a:pt x="99" y="160"/>
                  <a:pt x="98" y="160"/>
                </a:cubicBezTo>
                <a:cubicBezTo>
                  <a:pt x="62" y="160"/>
                  <a:pt x="62" y="160"/>
                  <a:pt x="62" y="160"/>
                </a:cubicBezTo>
                <a:cubicBezTo>
                  <a:pt x="61" y="160"/>
                  <a:pt x="60" y="161"/>
                  <a:pt x="59" y="161"/>
                </a:cubicBezTo>
                <a:cubicBezTo>
                  <a:pt x="59" y="162"/>
                  <a:pt x="58" y="163"/>
                  <a:pt x="58" y="164"/>
                </a:cubicBezTo>
                <a:cubicBezTo>
                  <a:pt x="58" y="189"/>
                  <a:pt x="58" y="189"/>
                  <a:pt x="58" y="189"/>
                </a:cubicBezTo>
                <a:cubicBezTo>
                  <a:pt x="15" y="189"/>
                  <a:pt x="15" y="189"/>
                  <a:pt x="15" y="189"/>
                </a:cubicBezTo>
                <a:cubicBezTo>
                  <a:pt x="15" y="59"/>
                  <a:pt x="15" y="59"/>
                  <a:pt x="15" y="59"/>
                </a:cubicBezTo>
                <a:cubicBezTo>
                  <a:pt x="44" y="59"/>
                  <a:pt x="44" y="59"/>
                  <a:pt x="44" y="59"/>
                </a:cubicBezTo>
                <a:cubicBezTo>
                  <a:pt x="44" y="62"/>
                  <a:pt x="44" y="62"/>
                  <a:pt x="44" y="62"/>
                </a:cubicBezTo>
                <a:cubicBezTo>
                  <a:pt x="44" y="65"/>
                  <a:pt x="45" y="68"/>
                  <a:pt x="47" y="70"/>
                </a:cubicBezTo>
                <a:cubicBezTo>
                  <a:pt x="49" y="72"/>
                  <a:pt x="52" y="73"/>
                  <a:pt x="55" y="73"/>
                </a:cubicBezTo>
                <a:cubicBezTo>
                  <a:pt x="106" y="73"/>
                  <a:pt x="106" y="73"/>
                  <a:pt x="106" y="73"/>
                </a:cubicBezTo>
                <a:cubicBezTo>
                  <a:pt x="109" y="73"/>
                  <a:pt x="111" y="72"/>
                  <a:pt x="113" y="70"/>
                </a:cubicBezTo>
                <a:cubicBezTo>
                  <a:pt x="115" y="68"/>
                  <a:pt x="116" y="65"/>
                  <a:pt x="116" y="62"/>
                </a:cubicBezTo>
                <a:cubicBezTo>
                  <a:pt x="116" y="59"/>
                  <a:pt x="116" y="59"/>
                  <a:pt x="116" y="59"/>
                </a:cubicBezTo>
                <a:cubicBezTo>
                  <a:pt x="146" y="59"/>
                  <a:pt x="146" y="59"/>
                  <a:pt x="146" y="59"/>
                </a:cubicBezTo>
                <a:lnTo>
                  <a:pt x="146" y="189"/>
                </a:lnTo>
                <a:close/>
                <a:moveTo>
                  <a:pt x="146" y="189"/>
                </a:moveTo>
                <a:cubicBezTo>
                  <a:pt x="146" y="189"/>
                  <a:pt x="146" y="189"/>
                  <a:pt x="146" y="18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04" name="Freeform 547"/>
          <p:cNvSpPr>
            <a:spLocks noEditPoints="1"/>
          </p:cNvSpPr>
          <p:nvPr/>
        </p:nvSpPr>
        <p:spPr bwMode="auto">
          <a:xfrm>
            <a:off x="1006476" y="3773489"/>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3"/>
                  <a:pt x="1" y="13"/>
                </a:cubicBezTo>
                <a:cubicBezTo>
                  <a:pt x="2" y="14"/>
                  <a:pt x="3" y="14"/>
                  <a:pt x="4" y="14"/>
                </a:cubicBezTo>
                <a:cubicBezTo>
                  <a:pt x="11" y="14"/>
                  <a:pt x="11" y="14"/>
                  <a:pt x="11" y="14"/>
                </a:cubicBezTo>
                <a:cubicBezTo>
                  <a:pt x="12" y="14"/>
                  <a:pt x="13" y="14"/>
                  <a:pt x="14" y="13"/>
                </a:cubicBezTo>
                <a:cubicBezTo>
                  <a:pt x="14" y="13"/>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05" name="Freeform 548"/>
          <p:cNvSpPr>
            <a:spLocks noEditPoints="1"/>
          </p:cNvSpPr>
          <p:nvPr/>
        </p:nvSpPr>
        <p:spPr bwMode="auto">
          <a:xfrm>
            <a:off x="1006476" y="3744914"/>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06" name="Freeform 549"/>
          <p:cNvSpPr>
            <a:spLocks noEditPoints="1"/>
          </p:cNvSpPr>
          <p:nvPr/>
        </p:nvSpPr>
        <p:spPr bwMode="auto">
          <a:xfrm>
            <a:off x="1035051" y="3744914"/>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07" name="Freeform 550"/>
          <p:cNvSpPr>
            <a:spLocks noEditPoints="1"/>
          </p:cNvSpPr>
          <p:nvPr/>
        </p:nvSpPr>
        <p:spPr bwMode="auto">
          <a:xfrm>
            <a:off x="1006476" y="3716339"/>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1"/>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08" name="Freeform 551"/>
          <p:cNvSpPr>
            <a:spLocks noEditPoints="1"/>
          </p:cNvSpPr>
          <p:nvPr/>
        </p:nvSpPr>
        <p:spPr bwMode="auto">
          <a:xfrm>
            <a:off x="1092201" y="3773489"/>
            <a:ext cx="15875" cy="12700"/>
          </a:xfrm>
          <a:custGeom>
            <a:avLst/>
            <a:gdLst>
              <a:gd name="T0" fmla="*/ 11 w 15"/>
              <a:gd name="T1" fmla="*/ 0 h 14"/>
              <a:gd name="T2" fmla="*/ 4 w 15"/>
              <a:gd name="T3" fmla="*/ 0 h 14"/>
              <a:gd name="T4" fmla="*/ 2 w 15"/>
              <a:gd name="T5" fmla="*/ 1 h 14"/>
              <a:gd name="T6" fmla="*/ 0 w 15"/>
              <a:gd name="T7" fmla="*/ 3 h 14"/>
              <a:gd name="T8" fmla="*/ 0 w 15"/>
              <a:gd name="T9" fmla="*/ 11 h 14"/>
              <a:gd name="T10" fmla="*/ 2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2" y="1"/>
                </a:cubicBezTo>
                <a:cubicBezTo>
                  <a:pt x="1" y="2"/>
                  <a:pt x="0" y="2"/>
                  <a:pt x="0" y="3"/>
                </a:cubicBezTo>
                <a:cubicBezTo>
                  <a:pt x="0" y="11"/>
                  <a:pt x="0" y="11"/>
                  <a:pt x="0" y="11"/>
                </a:cubicBezTo>
                <a:cubicBezTo>
                  <a:pt x="0" y="12"/>
                  <a:pt x="1" y="13"/>
                  <a:pt x="2" y="13"/>
                </a:cubicBezTo>
                <a:cubicBezTo>
                  <a:pt x="2" y="14"/>
                  <a:pt x="3" y="14"/>
                  <a:pt x="4" y="14"/>
                </a:cubicBezTo>
                <a:cubicBezTo>
                  <a:pt x="11" y="14"/>
                  <a:pt x="11" y="14"/>
                  <a:pt x="11" y="14"/>
                </a:cubicBezTo>
                <a:cubicBezTo>
                  <a:pt x="12" y="14"/>
                  <a:pt x="13" y="14"/>
                  <a:pt x="14" y="13"/>
                </a:cubicBezTo>
                <a:cubicBezTo>
                  <a:pt x="15" y="13"/>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09" name="Freeform 552"/>
          <p:cNvSpPr>
            <a:spLocks noEditPoints="1"/>
          </p:cNvSpPr>
          <p:nvPr/>
        </p:nvSpPr>
        <p:spPr bwMode="auto">
          <a:xfrm>
            <a:off x="1063626" y="3744914"/>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10" name="Freeform 553"/>
          <p:cNvSpPr>
            <a:spLocks noEditPoints="1"/>
          </p:cNvSpPr>
          <p:nvPr/>
        </p:nvSpPr>
        <p:spPr bwMode="auto">
          <a:xfrm>
            <a:off x="1035051" y="3716339"/>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1"/>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11" name="Freeform 554"/>
          <p:cNvSpPr>
            <a:spLocks noEditPoints="1"/>
          </p:cNvSpPr>
          <p:nvPr/>
        </p:nvSpPr>
        <p:spPr bwMode="auto">
          <a:xfrm>
            <a:off x="1092201" y="3744914"/>
            <a:ext cx="15875" cy="12700"/>
          </a:xfrm>
          <a:custGeom>
            <a:avLst/>
            <a:gdLst>
              <a:gd name="T0" fmla="*/ 11 w 15"/>
              <a:gd name="T1" fmla="*/ 0 h 14"/>
              <a:gd name="T2" fmla="*/ 4 w 15"/>
              <a:gd name="T3" fmla="*/ 0 h 14"/>
              <a:gd name="T4" fmla="*/ 2 w 15"/>
              <a:gd name="T5" fmla="*/ 1 h 14"/>
              <a:gd name="T6" fmla="*/ 0 w 15"/>
              <a:gd name="T7" fmla="*/ 3 h 14"/>
              <a:gd name="T8" fmla="*/ 0 w 15"/>
              <a:gd name="T9" fmla="*/ 11 h 14"/>
              <a:gd name="T10" fmla="*/ 2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2" y="1"/>
                </a:cubicBezTo>
                <a:cubicBezTo>
                  <a:pt x="1" y="2"/>
                  <a:pt x="0" y="2"/>
                  <a:pt x="0" y="3"/>
                </a:cubicBezTo>
                <a:cubicBezTo>
                  <a:pt x="0" y="11"/>
                  <a:pt x="0" y="11"/>
                  <a:pt x="0" y="11"/>
                </a:cubicBezTo>
                <a:cubicBezTo>
                  <a:pt x="0" y="12"/>
                  <a:pt x="1" y="12"/>
                  <a:pt x="2"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12" name="Freeform 555"/>
          <p:cNvSpPr>
            <a:spLocks noEditPoints="1"/>
          </p:cNvSpPr>
          <p:nvPr/>
        </p:nvSpPr>
        <p:spPr bwMode="auto">
          <a:xfrm>
            <a:off x="1063626" y="3716339"/>
            <a:ext cx="15875" cy="12700"/>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1"/>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13" name="Freeform 556"/>
          <p:cNvSpPr>
            <a:spLocks noEditPoints="1"/>
          </p:cNvSpPr>
          <p:nvPr/>
        </p:nvSpPr>
        <p:spPr bwMode="auto">
          <a:xfrm>
            <a:off x="1092201" y="3716339"/>
            <a:ext cx="15875" cy="12700"/>
          </a:xfrm>
          <a:custGeom>
            <a:avLst/>
            <a:gdLst>
              <a:gd name="T0" fmla="*/ 0 w 15"/>
              <a:gd name="T1" fmla="*/ 11 h 14"/>
              <a:gd name="T2" fmla="*/ 2 w 15"/>
              <a:gd name="T3" fmla="*/ 13 h 14"/>
              <a:gd name="T4" fmla="*/ 4 w 15"/>
              <a:gd name="T5" fmla="*/ 14 h 14"/>
              <a:gd name="T6" fmla="*/ 11 w 15"/>
              <a:gd name="T7" fmla="*/ 14 h 14"/>
              <a:gd name="T8" fmla="*/ 14 w 15"/>
              <a:gd name="T9" fmla="*/ 13 h 14"/>
              <a:gd name="T10" fmla="*/ 15 w 15"/>
              <a:gd name="T11" fmla="*/ 11 h 14"/>
              <a:gd name="T12" fmla="*/ 15 w 15"/>
              <a:gd name="T13" fmla="*/ 3 h 14"/>
              <a:gd name="T14" fmla="*/ 14 w 15"/>
              <a:gd name="T15" fmla="*/ 1 h 14"/>
              <a:gd name="T16" fmla="*/ 11 w 15"/>
              <a:gd name="T17" fmla="*/ 0 h 14"/>
              <a:gd name="T18" fmla="*/ 4 w 15"/>
              <a:gd name="T19" fmla="*/ 0 h 14"/>
              <a:gd name="T20" fmla="*/ 2 w 15"/>
              <a:gd name="T21" fmla="*/ 1 h 14"/>
              <a:gd name="T22" fmla="*/ 0 w 15"/>
              <a:gd name="T23" fmla="*/ 3 h 14"/>
              <a:gd name="T24" fmla="*/ 0 w 15"/>
              <a:gd name="T25" fmla="*/ 11 h 14"/>
              <a:gd name="T26" fmla="*/ 0 w 15"/>
              <a:gd name="T27" fmla="*/ 11 h 14"/>
              <a:gd name="T28" fmla="*/ 0 w 15"/>
              <a:gd name="T2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0" y="11"/>
                </a:moveTo>
                <a:cubicBezTo>
                  <a:pt x="0" y="12"/>
                  <a:pt x="1" y="12"/>
                  <a:pt x="2"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1"/>
                  <a:pt x="14" y="1"/>
                </a:cubicBezTo>
                <a:cubicBezTo>
                  <a:pt x="13" y="0"/>
                  <a:pt x="12" y="0"/>
                  <a:pt x="11" y="0"/>
                </a:cubicBezTo>
                <a:cubicBezTo>
                  <a:pt x="4" y="0"/>
                  <a:pt x="4" y="0"/>
                  <a:pt x="4" y="0"/>
                </a:cubicBezTo>
                <a:cubicBezTo>
                  <a:pt x="3" y="0"/>
                  <a:pt x="2" y="0"/>
                  <a:pt x="2" y="1"/>
                </a:cubicBezTo>
                <a:cubicBezTo>
                  <a:pt x="1" y="1"/>
                  <a:pt x="0" y="2"/>
                  <a:pt x="0" y="3"/>
                </a:cubicBezTo>
                <a:lnTo>
                  <a:pt x="0" y="11"/>
                </a:lnTo>
                <a:close/>
                <a:moveTo>
                  <a:pt x="0" y="11"/>
                </a:moveTo>
                <a:cubicBezTo>
                  <a:pt x="0" y="11"/>
                  <a:pt x="0" y="11"/>
                  <a:pt x="0" y="1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14" name="Freeform 557"/>
          <p:cNvSpPr>
            <a:spLocks noEditPoints="1"/>
          </p:cNvSpPr>
          <p:nvPr/>
        </p:nvSpPr>
        <p:spPr bwMode="auto">
          <a:xfrm>
            <a:off x="2978150" y="4230689"/>
            <a:ext cx="171450" cy="142875"/>
          </a:xfrm>
          <a:custGeom>
            <a:avLst/>
            <a:gdLst>
              <a:gd name="T0" fmla="*/ 171 w 174"/>
              <a:gd name="T1" fmla="*/ 69 h 145"/>
              <a:gd name="T2" fmla="*/ 144 w 174"/>
              <a:gd name="T3" fmla="*/ 7 h 145"/>
              <a:gd name="T4" fmla="*/ 140 w 174"/>
              <a:gd name="T5" fmla="*/ 2 h 145"/>
              <a:gd name="T6" fmla="*/ 134 w 174"/>
              <a:gd name="T7" fmla="*/ 0 h 145"/>
              <a:gd name="T8" fmla="*/ 40 w 174"/>
              <a:gd name="T9" fmla="*/ 0 h 145"/>
              <a:gd name="T10" fmla="*/ 34 w 174"/>
              <a:gd name="T11" fmla="*/ 2 h 145"/>
              <a:gd name="T12" fmla="*/ 30 w 174"/>
              <a:gd name="T13" fmla="*/ 7 h 145"/>
              <a:gd name="T14" fmla="*/ 3 w 174"/>
              <a:gd name="T15" fmla="*/ 69 h 145"/>
              <a:gd name="T16" fmla="*/ 0 w 174"/>
              <a:gd name="T17" fmla="*/ 83 h 145"/>
              <a:gd name="T18" fmla="*/ 0 w 174"/>
              <a:gd name="T19" fmla="*/ 138 h 145"/>
              <a:gd name="T20" fmla="*/ 2 w 174"/>
              <a:gd name="T21" fmla="*/ 143 h 145"/>
              <a:gd name="T22" fmla="*/ 7 w 174"/>
              <a:gd name="T23" fmla="*/ 145 h 145"/>
              <a:gd name="T24" fmla="*/ 167 w 174"/>
              <a:gd name="T25" fmla="*/ 145 h 145"/>
              <a:gd name="T26" fmla="*/ 172 w 174"/>
              <a:gd name="T27" fmla="*/ 143 h 145"/>
              <a:gd name="T28" fmla="*/ 174 w 174"/>
              <a:gd name="T29" fmla="*/ 138 h 145"/>
              <a:gd name="T30" fmla="*/ 174 w 174"/>
              <a:gd name="T31" fmla="*/ 83 h 145"/>
              <a:gd name="T32" fmla="*/ 171 w 174"/>
              <a:gd name="T33" fmla="*/ 69 h 145"/>
              <a:gd name="T34" fmla="*/ 116 w 174"/>
              <a:gd name="T35" fmla="*/ 80 h 145"/>
              <a:gd name="T36" fmla="*/ 105 w 174"/>
              <a:gd name="T37" fmla="*/ 102 h 145"/>
              <a:gd name="T38" fmla="*/ 69 w 174"/>
              <a:gd name="T39" fmla="*/ 102 h 145"/>
              <a:gd name="T40" fmla="*/ 58 w 174"/>
              <a:gd name="T41" fmla="*/ 80 h 145"/>
              <a:gd name="T42" fmla="*/ 22 w 174"/>
              <a:gd name="T43" fmla="*/ 80 h 145"/>
              <a:gd name="T44" fmla="*/ 22 w 174"/>
              <a:gd name="T45" fmla="*/ 79 h 145"/>
              <a:gd name="T46" fmla="*/ 23 w 174"/>
              <a:gd name="T47" fmla="*/ 78 h 145"/>
              <a:gd name="T48" fmla="*/ 47 w 174"/>
              <a:gd name="T49" fmla="*/ 22 h 145"/>
              <a:gd name="T50" fmla="*/ 127 w 174"/>
              <a:gd name="T51" fmla="*/ 22 h 145"/>
              <a:gd name="T52" fmla="*/ 151 w 174"/>
              <a:gd name="T53" fmla="*/ 78 h 145"/>
              <a:gd name="T54" fmla="*/ 152 w 174"/>
              <a:gd name="T55" fmla="*/ 79 h 145"/>
              <a:gd name="T56" fmla="*/ 152 w 174"/>
              <a:gd name="T57" fmla="*/ 80 h 145"/>
              <a:gd name="T58" fmla="*/ 116 w 174"/>
              <a:gd name="T59" fmla="*/ 80 h 145"/>
              <a:gd name="T60" fmla="*/ 116 w 174"/>
              <a:gd name="T61" fmla="*/ 80 h 145"/>
              <a:gd name="T62" fmla="*/ 116 w 174"/>
              <a:gd name="T6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145">
                <a:moveTo>
                  <a:pt x="171" y="69"/>
                </a:moveTo>
                <a:cubicBezTo>
                  <a:pt x="144" y="7"/>
                  <a:pt x="144" y="7"/>
                  <a:pt x="144" y="7"/>
                </a:cubicBezTo>
                <a:cubicBezTo>
                  <a:pt x="144" y="5"/>
                  <a:pt x="142" y="3"/>
                  <a:pt x="140" y="2"/>
                </a:cubicBezTo>
                <a:cubicBezTo>
                  <a:pt x="138" y="1"/>
                  <a:pt x="136" y="0"/>
                  <a:pt x="134" y="0"/>
                </a:cubicBezTo>
                <a:cubicBezTo>
                  <a:pt x="40" y="0"/>
                  <a:pt x="40" y="0"/>
                  <a:pt x="40" y="0"/>
                </a:cubicBezTo>
                <a:cubicBezTo>
                  <a:pt x="38" y="0"/>
                  <a:pt x="36" y="1"/>
                  <a:pt x="34" y="2"/>
                </a:cubicBezTo>
                <a:cubicBezTo>
                  <a:pt x="32" y="3"/>
                  <a:pt x="30" y="5"/>
                  <a:pt x="30" y="7"/>
                </a:cubicBezTo>
                <a:cubicBezTo>
                  <a:pt x="3" y="69"/>
                  <a:pt x="3" y="69"/>
                  <a:pt x="3" y="69"/>
                </a:cubicBezTo>
                <a:cubicBezTo>
                  <a:pt x="1" y="74"/>
                  <a:pt x="0" y="79"/>
                  <a:pt x="0" y="83"/>
                </a:cubicBezTo>
                <a:cubicBezTo>
                  <a:pt x="0" y="138"/>
                  <a:pt x="0" y="138"/>
                  <a:pt x="0" y="138"/>
                </a:cubicBezTo>
                <a:cubicBezTo>
                  <a:pt x="0" y="140"/>
                  <a:pt x="0" y="142"/>
                  <a:pt x="2" y="143"/>
                </a:cubicBezTo>
                <a:cubicBezTo>
                  <a:pt x="3" y="145"/>
                  <a:pt x="5" y="145"/>
                  <a:pt x="7" y="145"/>
                </a:cubicBezTo>
                <a:cubicBezTo>
                  <a:pt x="167" y="145"/>
                  <a:pt x="167" y="145"/>
                  <a:pt x="167" y="145"/>
                </a:cubicBezTo>
                <a:cubicBezTo>
                  <a:pt x="169" y="145"/>
                  <a:pt x="171" y="145"/>
                  <a:pt x="172" y="143"/>
                </a:cubicBezTo>
                <a:cubicBezTo>
                  <a:pt x="174" y="142"/>
                  <a:pt x="174" y="140"/>
                  <a:pt x="174" y="138"/>
                </a:cubicBezTo>
                <a:cubicBezTo>
                  <a:pt x="174" y="83"/>
                  <a:pt x="174" y="83"/>
                  <a:pt x="174" y="83"/>
                </a:cubicBezTo>
                <a:cubicBezTo>
                  <a:pt x="174" y="79"/>
                  <a:pt x="173" y="74"/>
                  <a:pt x="171" y="69"/>
                </a:cubicBezTo>
                <a:close/>
                <a:moveTo>
                  <a:pt x="116" y="80"/>
                </a:moveTo>
                <a:cubicBezTo>
                  <a:pt x="105" y="102"/>
                  <a:pt x="105" y="102"/>
                  <a:pt x="105" y="102"/>
                </a:cubicBezTo>
                <a:cubicBezTo>
                  <a:pt x="69" y="102"/>
                  <a:pt x="69" y="102"/>
                  <a:pt x="69" y="102"/>
                </a:cubicBezTo>
                <a:cubicBezTo>
                  <a:pt x="58" y="80"/>
                  <a:pt x="58" y="80"/>
                  <a:pt x="58" y="80"/>
                </a:cubicBezTo>
                <a:cubicBezTo>
                  <a:pt x="22" y="80"/>
                  <a:pt x="22" y="80"/>
                  <a:pt x="22" y="80"/>
                </a:cubicBezTo>
                <a:cubicBezTo>
                  <a:pt x="22" y="80"/>
                  <a:pt x="22" y="80"/>
                  <a:pt x="22" y="79"/>
                </a:cubicBezTo>
                <a:cubicBezTo>
                  <a:pt x="22" y="79"/>
                  <a:pt x="23" y="78"/>
                  <a:pt x="23" y="78"/>
                </a:cubicBezTo>
                <a:cubicBezTo>
                  <a:pt x="47" y="22"/>
                  <a:pt x="47" y="22"/>
                  <a:pt x="47" y="22"/>
                </a:cubicBezTo>
                <a:cubicBezTo>
                  <a:pt x="127" y="22"/>
                  <a:pt x="127" y="22"/>
                  <a:pt x="127" y="22"/>
                </a:cubicBezTo>
                <a:cubicBezTo>
                  <a:pt x="151" y="78"/>
                  <a:pt x="151" y="78"/>
                  <a:pt x="151" y="78"/>
                </a:cubicBezTo>
                <a:cubicBezTo>
                  <a:pt x="151" y="78"/>
                  <a:pt x="151" y="79"/>
                  <a:pt x="152" y="79"/>
                </a:cubicBezTo>
                <a:cubicBezTo>
                  <a:pt x="152" y="79"/>
                  <a:pt x="152" y="80"/>
                  <a:pt x="152" y="80"/>
                </a:cubicBezTo>
                <a:lnTo>
                  <a:pt x="116" y="80"/>
                </a:lnTo>
                <a:close/>
                <a:moveTo>
                  <a:pt x="116" y="80"/>
                </a:moveTo>
                <a:cubicBezTo>
                  <a:pt x="116" y="80"/>
                  <a:pt x="116" y="80"/>
                  <a:pt x="116" y="8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15" name="Freeform 558"/>
          <p:cNvSpPr>
            <a:spLocks noEditPoints="1"/>
          </p:cNvSpPr>
          <p:nvPr/>
        </p:nvSpPr>
        <p:spPr bwMode="auto">
          <a:xfrm>
            <a:off x="4102100" y="2811463"/>
            <a:ext cx="169863" cy="171450"/>
          </a:xfrm>
          <a:custGeom>
            <a:avLst/>
            <a:gdLst>
              <a:gd name="T0" fmla="*/ 162 w 174"/>
              <a:gd name="T1" fmla="*/ 44 h 175"/>
              <a:gd name="T2" fmla="*/ 131 w 174"/>
              <a:gd name="T3" fmla="*/ 12 h 175"/>
              <a:gd name="T4" fmla="*/ 87 w 174"/>
              <a:gd name="T5" fmla="*/ 0 h 175"/>
              <a:gd name="T6" fmla="*/ 43 w 174"/>
              <a:gd name="T7" fmla="*/ 12 h 175"/>
              <a:gd name="T8" fmla="*/ 11 w 174"/>
              <a:gd name="T9" fmla="*/ 44 h 175"/>
              <a:gd name="T10" fmla="*/ 0 w 174"/>
              <a:gd name="T11" fmla="*/ 88 h 175"/>
              <a:gd name="T12" fmla="*/ 11 w 174"/>
              <a:gd name="T13" fmla="*/ 131 h 175"/>
              <a:gd name="T14" fmla="*/ 43 w 174"/>
              <a:gd name="T15" fmla="*/ 163 h 175"/>
              <a:gd name="T16" fmla="*/ 87 w 174"/>
              <a:gd name="T17" fmla="*/ 175 h 175"/>
              <a:gd name="T18" fmla="*/ 131 w 174"/>
              <a:gd name="T19" fmla="*/ 163 h 175"/>
              <a:gd name="T20" fmla="*/ 162 w 174"/>
              <a:gd name="T21" fmla="*/ 131 h 175"/>
              <a:gd name="T22" fmla="*/ 174 w 174"/>
              <a:gd name="T23" fmla="*/ 88 h 175"/>
              <a:gd name="T24" fmla="*/ 162 w 174"/>
              <a:gd name="T25" fmla="*/ 44 h 175"/>
              <a:gd name="T26" fmla="*/ 72 w 174"/>
              <a:gd name="T27" fmla="*/ 22 h 175"/>
              <a:gd name="T28" fmla="*/ 73 w 174"/>
              <a:gd name="T29" fmla="*/ 20 h 175"/>
              <a:gd name="T30" fmla="*/ 76 w 174"/>
              <a:gd name="T31" fmla="*/ 19 h 175"/>
              <a:gd name="T32" fmla="*/ 98 w 174"/>
              <a:gd name="T33" fmla="*/ 19 h 175"/>
              <a:gd name="T34" fmla="*/ 100 w 174"/>
              <a:gd name="T35" fmla="*/ 20 h 175"/>
              <a:gd name="T36" fmla="*/ 101 w 174"/>
              <a:gd name="T37" fmla="*/ 22 h 175"/>
              <a:gd name="T38" fmla="*/ 101 w 174"/>
              <a:gd name="T39" fmla="*/ 40 h 175"/>
              <a:gd name="T40" fmla="*/ 100 w 174"/>
              <a:gd name="T41" fmla="*/ 43 h 175"/>
              <a:gd name="T42" fmla="*/ 98 w 174"/>
              <a:gd name="T43" fmla="*/ 44 h 175"/>
              <a:gd name="T44" fmla="*/ 76 w 174"/>
              <a:gd name="T45" fmla="*/ 44 h 175"/>
              <a:gd name="T46" fmla="*/ 73 w 174"/>
              <a:gd name="T47" fmla="*/ 43 h 175"/>
              <a:gd name="T48" fmla="*/ 72 w 174"/>
              <a:gd name="T49" fmla="*/ 40 h 175"/>
              <a:gd name="T50" fmla="*/ 72 w 174"/>
              <a:gd name="T51" fmla="*/ 22 h 175"/>
              <a:gd name="T52" fmla="*/ 116 w 174"/>
              <a:gd name="T53" fmla="*/ 142 h 175"/>
              <a:gd name="T54" fmla="*/ 115 w 174"/>
              <a:gd name="T55" fmla="*/ 145 h 175"/>
              <a:gd name="T56" fmla="*/ 112 w 174"/>
              <a:gd name="T57" fmla="*/ 146 h 175"/>
              <a:gd name="T58" fmla="*/ 61 w 174"/>
              <a:gd name="T59" fmla="*/ 146 h 175"/>
              <a:gd name="T60" fmla="*/ 59 w 174"/>
              <a:gd name="T61" fmla="*/ 145 h 175"/>
              <a:gd name="T62" fmla="*/ 58 w 174"/>
              <a:gd name="T63" fmla="*/ 142 h 175"/>
              <a:gd name="T64" fmla="*/ 58 w 174"/>
              <a:gd name="T65" fmla="*/ 124 h 175"/>
              <a:gd name="T66" fmla="*/ 59 w 174"/>
              <a:gd name="T67" fmla="*/ 121 h 175"/>
              <a:gd name="T68" fmla="*/ 61 w 174"/>
              <a:gd name="T69" fmla="*/ 120 h 175"/>
              <a:gd name="T70" fmla="*/ 72 w 174"/>
              <a:gd name="T71" fmla="*/ 120 h 175"/>
              <a:gd name="T72" fmla="*/ 72 w 174"/>
              <a:gd name="T73" fmla="*/ 84 h 175"/>
              <a:gd name="T74" fmla="*/ 61 w 174"/>
              <a:gd name="T75" fmla="*/ 84 h 175"/>
              <a:gd name="T76" fmla="*/ 59 w 174"/>
              <a:gd name="T77" fmla="*/ 83 h 175"/>
              <a:gd name="T78" fmla="*/ 58 w 174"/>
              <a:gd name="T79" fmla="*/ 80 h 175"/>
              <a:gd name="T80" fmla="*/ 58 w 174"/>
              <a:gd name="T81" fmla="*/ 62 h 175"/>
              <a:gd name="T82" fmla="*/ 59 w 174"/>
              <a:gd name="T83" fmla="*/ 60 h 175"/>
              <a:gd name="T84" fmla="*/ 61 w 174"/>
              <a:gd name="T85" fmla="*/ 59 h 175"/>
              <a:gd name="T86" fmla="*/ 98 w 174"/>
              <a:gd name="T87" fmla="*/ 59 h 175"/>
              <a:gd name="T88" fmla="*/ 100 w 174"/>
              <a:gd name="T89" fmla="*/ 60 h 175"/>
              <a:gd name="T90" fmla="*/ 101 w 174"/>
              <a:gd name="T91" fmla="*/ 62 h 175"/>
              <a:gd name="T92" fmla="*/ 101 w 174"/>
              <a:gd name="T93" fmla="*/ 120 h 175"/>
              <a:gd name="T94" fmla="*/ 112 w 174"/>
              <a:gd name="T95" fmla="*/ 120 h 175"/>
              <a:gd name="T96" fmla="*/ 115 w 174"/>
              <a:gd name="T97" fmla="*/ 121 h 175"/>
              <a:gd name="T98" fmla="*/ 116 w 174"/>
              <a:gd name="T99" fmla="*/ 124 h 175"/>
              <a:gd name="T100" fmla="*/ 116 w 174"/>
              <a:gd name="T101" fmla="*/ 142 h 175"/>
              <a:gd name="T102" fmla="*/ 116 w 174"/>
              <a:gd name="T103" fmla="*/ 142 h 175"/>
              <a:gd name="T104" fmla="*/ 116 w 174"/>
              <a:gd name="T105" fmla="*/ 14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4" h="175">
                <a:moveTo>
                  <a:pt x="162" y="44"/>
                </a:moveTo>
                <a:cubicBezTo>
                  <a:pt x="155" y="30"/>
                  <a:pt x="144" y="20"/>
                  <a:pt x="131" y="12"/>
                </a:cubicBezTo>
                <a:cubicBezTo>
                  <a:pt x="117" y="4"/>
                  <a:pt x="103" y="0"/>
                  <a:pt x="87" y="0"/>
                </a:cubicBezTo>
                <a:cubicBezTo>
                  <a:pt x="71" y="0"/>
                  <a:pt x="56" y="4"/>
                  <a:pt x="43" y="12"/>
                </a:cubicBezTo>
                <a:cubicBezTo>
                  <a:pt x="30" y="20"/>
                  <a:pt x="19" y="30"/>
                  <a:pt x="11" y="44"/>
                </a:cubicBezTo>
                <a:cubicBezTo>
                  <a:pt x="4" y="57"/>
                  <a:pt x="0" y="72"/>
                  <a:pt x="0" y="88"/>
                </a:cubicBezTo>
                <a:cubicBezTo>
                  <a:pt x="0" y="103"/>
                  <a:pt x="4" y="118"/>
                  <a:pt x="11" y="131"/>
                </a:cubicBezTo>
                <a:cubicBezTo>
                  <a:pt x="19" y="145"/>
                  <a:pt x="30" y="155"/>
                  <a:pt x="43" y="163"/>
                </a:cubicBezTo>
                <a:cubicBezTo>
                  <a:pt x="56" y="171"/>
                  <a:pt x="71" y="175"/>
                  <a:pt x="87" y="175"/>
                </a:cubicBezTo>
                <a:cubicBezTo>
                  <a:pt x="103" y="175"/>
                  <a:pt x="117" y="171"/>
                  <a:pt x="131" y="163"/>
                </a:cubicBezTo>
                <a:cubicBezTo>
                  <a:pt x="144" y="155"/>
                  <a:pt x="155" y="145"/>
                  <a:pt x="162" y="131"/>
                </a:cubicBezTo>
                <a:cubicBezTo>
                  <a:pt x="170" y="118"/>
                  <a:pt x="174" y="103"/>
                  <a:pt x="174" y="88"/>
                </a:cubicBezTo>
                <a:cubicBezTo>
                  <a:pt x="174" y="72"/>
                  <a:pt x="170" y="57"/>
                  <a:pt x="162" y="44"/>
                </a:cubicBezTo>
                <a:close/>
                <a:moveTo>
                  <a:pt x="72" y="22"/>
                </a:moveTo>
                <a:cubicBezTo>
                  <a:pt x="72" y="21"/>
                  <a:pt x="73" y="20"/>
                  <a:pt x="73" y="20"/>
                </a:cubicBezTo>
                <a:cubicBezTo>
                  <a:pt x="74" y="19"/>
                  <a:pt x="75" y="19"/>
                  <a:pt x="76" y="19"/>
                </a:cubicBezTo>
                <a:cubicBezTo>
                  <a:pt x="98" y="19"/>
                  <a:pt x="98" y="19"/>
                  <a:pt x="98" y="19"/>
                </a:cubicBezTo>
                <a:cubicBezTo>
                  <a:pt x="99" y="19"/>
                  <a:pt x="100" y="19"/>
                  <a:pt x="100" y="20"/>
                </a:cubicBezTo>
                <a:cubicBezTo>
                  <a:pt x="101" y="20"/>
                  <a:pt x="101" y="21"/>
                  <a:pt x="101" y="22"/>
                </a:cubicBezTo>
                <a:cubicBezTo>
                  <a:pt x="101" y="40"/>
                  <a:pt x="101" y="40"/>
                  <a:pt x="101" y="40"/>
                </a:cubicBezTo>
                <a:cubicBezTo>
                  <a:pt x="101" y="41"/>
                  <a:pt x="101" y="42"/>
                  <a:pt x="100" y="43"/>
                </a:cubicBezTo>
                <a:cubicBezTo>
                  <a:pt x="100" y="44"/>
                  <a:pt x="99" y="44"/>
                  <a:pt x="98" y="44"/>
                </a:cubicBezTo>
                <a:cubicBezTo>
                  <a:pt x="76" y="44"/>
                  <a:pt x="76" y="44"/>
                  <a:pt x="76" y="44"/>
                </a:cubicBezTo>
                <a:cubicBezTo>
                  <a:pt x="75" y="44"/>
                  <a:pt x="74" y="44"/>
                  <a:pt x="73" y="43"/>
                </a:cubicBezTo>
                <a:cubicBezTo>
                  <a:pt x="73" y="42"/>
                  <a:pt x="72" y="41"/>
                  <a:pt x="72" y="40"/>
                </a:cubicBezTo>
                <a:lnTo>
                  <a:pt x="72" y="22"/>
                </a:lnTo>
                <a:close/>
                <a:moveTo>
                  <a:pt x="116" y="142"/>
                </a:moveTo>
                <a:cubicBezTo>
                  <a:pt x="116" y="143"/>
                  <a:pt x="116" y="144"/>
                  <a:pt x="115" y="145"/>
                </a:cubicBezTo>
                <a:cubicBezTo>
                  <a:pt x="114" y="145"/>
                  <a:pt x="113" y="146"/>
                  <a:pt x="112" y="146"/>
                </a:cubicBezTo>
                <a:cubicBezTo>
                  <a:pt x="61" y="146"/>
                  <a:pt x="61" y="146"/>
                  <a:pt x="61" y="146"/>
                </a:cubicBezTo>
                <a:cubicBezTo>
                  <a:pt x="60" y="146"/>
                  <a:pt x="60" y="145"/>
                  <a:pt x="59" y="145"/>
                </a:cubicBezTo>
                <a:cubicBezTo>
                  <a:pt x="58" y="144"/>
                  <a:pt x="58" y="143"/>
                  <a:pt x="58" y="142"/>
                </a:cubicBezTo>
                <a:cubicBezTo>
                  <a:pt x="58" y="124"/>
                  <a:pt x="58" y="124"/>
                  <a:pt x="58" y="124"/>
                </a:cubicBezTo>
                <a:cubicBezTo>
                  <a:pt x="58" y="123"/>
                  <a:pt x="58" y="122"/>
                  <a:pt x="59" y="121"/>
                </a:cubicBezTo>
                <a:cubicBezTo>
                  <a:pt x="60" y="121"/>
                  <a:pt x="60" y="120"/>
                  <a:pt x="61" y="120"/>
                </a:cubicBezTo>
                <a:cubicBezTo>
                  <a:pt x="72" y="120"/>
                  <a:pt x="72" y="120"/>
                  <a:pt x="72" y="120"/>
                </a:cubicBezTo>
                <a:cubicBezTo>
                  <a:pt x="72" y="84"/>
                  <a:pt x="72" y="84"/>
                  <a:pt x="72" y="84"/>
                </a:cubicBezTo>
                <a:cubicBezTo>
                  <a:pt x="61" y="84"/>
                  <a:pt x="61" y="84"/>
                  <a:pt x="61" y="84"/>
                </a:cubicBezTo>
                <a:cubicBezTo>
                  <a:pt x="60" y="84"/>
                  <a:pt x="60" y="84"/>
                  <a:pt x="59" y="83"/>
                </a:cubicBezTo>
                <a:cubicBezTo>
                  <a:pt x="58" y="82"/>
                  <a:pt x="58" y="81"/>
                  <a:pt x="58" y="80"/>
                </a:cubicBezTo>
                <a:cubicBezTo>
                  <a:pt x="58" y="62"/>
                  <a:pt x="58" y="62"/>
                  <a:pt x="58" y="62"/>
                </a:cubicBezTo>
                <a:cubicBezTo>
                  <a:pt x="58" y="61"/>
                  <a:pt x="58" y="60"/>
                  <a:pt x="59" y="60"/>
                </a:cubicBezTo>
                <a:cubicBezTo>
                  <a:pt x="60" y="59"/>
                  <a:pt x="60" y="59"/>
                  <a:pt x="61" y="59"/>
                </a:cubicBezTo>
                <a:cubicBezTo>
                  <a:pt x="98" y="59"/>
                  <a:pt x="98" y="59"/>
                  <a:pt x="98" y="59"/>
                </a:cubicBezTo>
                <a:cubicBezTo>
                  <a:pt x="99" y="59"/>
                  <a:pt x="100" y="59"/>
                  <a:pt x="100" y="60"/>
                </a:cubicBezTo>
                <a:cubicBezTo>
                  <a:pt x="101" y="60"/>
                  <a:pt x="101" y="61"/>
                  <a:pt x="101" y="62"/>
                </a:cubicBezTo>
                <a:cubicBezTo>
                  <a:pt x="101" y="120"/>
                  <a:pt x="101" y="120"/>
                  <a:pt x="101" y="120"/>
                </a:cubicBezTo>
                <a:cubicBezTo>
                  <a:pt x="112" y="120"/>
                  <a:pt x="112" y="120"/>
                  <a:pt x="112" y="120"/>
                </a:cubicBezTo>
                <a:cubicBezTo>
                  <a:pt x="113" y="120"/>
                  <a:pt x="114" y="121"/>
                  <a:pt x="115" y="121"/>
                </a:cubicBezTo>
                <a:cubicBezTo>
                  <a:pt x="116" y="122"/>
                  <a:pt x="116" y="123"/>
                  <a:pt x="116" y="124"/>
                </a:cubicBezTo>
                <a:lnTo>
                  <a:pt x="116" y="142"/>
                </a:lnTo>
                <a:close/>
                <a:moveTo>
                  <a:pt x="116" y="142"/>
                </a:moveTo>
                <a:cubicBezTo>
                  <a:pt x="116" y="142"/>
                  <a:pt x="116" y="142"/>
                  <a:pt x="116" y="14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16" name="Freeform 559"/>
          <p:cNvSpPr>
            <a:spLocks noEditPoints="1"/>
          </p:cNvSpPr>
          <p:nvPr/>
        </p:nvSpPr>
        <p:spPr bwMode="auto">
          <a:xfrm>
            <a:off x="3868738" y="2832102"/>
            <a:ext cx="44450" cy="34925"/>
          </a:xfrm>
          <a:custGeom>
            <a:avLst/>
            <a:gdLst>
              <a:gd name="T0" fmla="*/ 7 w 44"/>
              <a:gd name="T1" fmla="*/ 36 h 36"/>
              <a:gd name="T2" fmla="*/ 36 w 44"/>
              <a:gd name="T3" fmla="*/ 36 h 36"/>
              <a:gd name="T4" fmla="*/ 41 w 44"/>
              <a:gd name="T5" fmla="*/ 34 h 36"/>
              <a:gd name="T6" fmla="*/ 44 w 44"/>
              <a:gd name="T7" fmla="*/ 29 h 36"/>
              <a:gd name="T8" fmla="*/ 44 w 44"/>
              <a:gd name="T9" fmla="*/ 7 h 36"/>
              <a:gd name="T10" fmla="*/ 41 w 44"/>
              <a:gd name="T11" fmla="*/ 2 h 36"/>
              <a:gd name="T12" fmla="*/ 36 w 44"/>
              <a:gd name="T13" fmla="*/ 0 h 36"/>
              <a:gd name="T14" fmla="*/ 7 w 44"/>
              <a:gd name="T15" fmla="*/ 0 h 36"/>
              <a:gd name="T16" fmla="*/ 2 w 44"/>
              <a:gd name="T17" fmla="*/ 2 h 36"/>
              <a:gd name="T18" fmla="*/ 0 w 44"/>
              <a:gd name="T19" fmla="*/ 7 h 36"/>
              <a:gd name="T20" fmla="*/ 0 w 44"/>
              <a:gd name="T21" fmla="*/ 29 h 36"/>
              <a:gd name="T22" fmla="*/ 2 w 44"/>
              <a:gd name="T23" fmla="*/ 34 h 36"/>
              <a:gd name="T24" fmla="*/ 7 w 44"/>
              <a:gd name="T25" fmla="*/ 36 h 36"/>
              <a:gd name="T26" fmla="*/ 7 w 44"/>
              <a:gd name="T27" fmla="*/ 36 h 36"/>
              <a:gd name="T28" fmla="*/ 7 w 44"/>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36">
                <a:moveTo>
                  <a:pt x="7" y="36"/>
                </a:moveTo>
                <a:cubicBezTo>
                  <a:pt x="36" y="36"/>
                  <a:pt x="36" y="36"/>
                  <a:pt x="36" y="36"/>
                </a:cubicBezTo>
                <a:cubicBezTo>
                  <a:pt x="38" y="36"/>
                  <a:pt x="40" y="35"/>
                  <a:pt x="41" y="34"/>
                </a:cubicBezTo>
                <a:cubicBezTo>
                  <a:pt x="43" y="32"/>
                  <a:pt x="44" y="31"/>
                  <a:pt x="44" y="29"/>
                </a:cubicBezTo>
                <a:cubicBezTo>
                  <a:pt x="44" y="7"/>
                  <a:pt x="44" y="7"/>
                  <a:pt x="44" y="7"/>
                </a:cubicBezTo>
                <a:cubicBezTo>
                  <a:pt x="44" y="5"/>
                  <a:pt x="43" y="3"/>
                  <a:pt x="41" y="2"/>
                </a:cubicBezTo>
                <a:cubicBezTo>
                  <a:pt x="40" y="0"/>
                  <a:pt x="38" y="0"/>
                  <a:pt x="36" y="0"/>
                </a:cubicBezTo>
                <a:cubicBezTo>
                  <a:pt x="7" y="0"/>
                  <a:pt x="7" y="0"/>
                  <a:pt x="7" y="0"/>
                </a:cubicBezTo>
                <a:cubicBezTo>
                  <a:pt x="5" y="0"/>
                  <a:pt x="4" y="0"/>
                  <a:pt x="2" y="2"/>
                </a:cubicBezTo>
                <a:cubicBezTo>
                  <a:pt x="1" y="3"/>
                  <a:pt x="0" y="5"/>
                  <a:pt x="0" y="7"/>
                </a:cubicBezTo>
                <a:cubicBezTo>
                  <a:pt x="0" y="29"/>
                  <a:pt x="0" y="29"/>
                  <a:pt x="0" y="29"/>
                </a:cubicBezTo>
                <a:cubicBezTo>
                  <a:pt x="0" y="31"/>
                  <a:pt x="1" y="32"/>
                  <a:pt x="2" y="34"/>
                </a:cubicBezTo>
                <a:cubicBezTo>
                  <a:pt x="4" y="35"/>
                  <a:pt x="5" y="36"/>
                  <a:pt x="7" y="36"/>
                </a:cubicBezTo>
                <a:close/>
                <a:moveTo>
                  <a:pt x="7" y="36"/>
                </a:moveTo>
                <a:cubicBezTo>
                  <a:pt x="7" y="36"/>
                  <a:pt x="7" y="36"/>
                  <a:pt x="7" y="3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17" name="Freeform 560"/>
          <p:cNvSpPr>
            <a:spLocks noEditPoints="1"/>
          </p:cNvSpPr>
          <p:nvPr/>
        </p:nvSpPr>
        <p:spPr bwMode="auto">
          <a:xfrm>
            <a:off x="3854451" y="2889252"/>
            <a:ext cx="71438" cy="100013"/>
          </a:xfrm>
          <a:custGeom>
            <a:avLst/>
            <a:gdLst>
              <a:gd name="T0" fmla="*/ 71 w 73"/>
              <a:gd name="T1" fmla="*/ 75 h 102"/>
              <a:gd name="T2" fmla="*/ 66 w 73"/>
              <a:gd name="T3" fmla="*/ 73 h 102"/>
              <a:gd name="T4" fmla="*/ 59 w 73"/>
              <a:gd name="T5" fmla="*/ 73 h 102"/>
              <a:gd name="T6" fmla="*/ 59 w 73"/>
              <a:gd name="T7" fmla="*/ 7 h 102"/>
              <a:gd name="T8" fmla="*/ 56 w 73"/>
              <a:gd name="T9" fmla="*/ 2 h 102"/>
              <a:gd name="T10" fmla="*/ 51 w 73"/>
              <a:gd name="T11" fmla="*/ 0 h 102"/>
              <a:gd name="T12" fmla="*/ 8 w 73"/>
              <a:gd name="T13" fmla="*/ 0 h 102"/>
              <a:gd name="T14" fmla="*/ 3 w 73"/>
              <a:gd name="T15" fmla="*/ 2 h 102"/>
              <a:gd name="T16" fmla="*/ 0 w 73"/>
              <a:gd name="T17" fmla="*/ 7 h 102"/>
              <a:gd name="T18" fmla="*/ 0 w 73"/>
              <a:gd name="T19" fmla="*/ 22 h 102"/>
              <a:gd name="T20" fmla="*/ 3 w 73"/>
              <a:gd name="T21" fmla="*/ 27 h 102"/>
              <a:gd name="T22" fmla="*/ 8 w 73"/>
              <a:gd name="T23" fmla="*/ 29 h 102"/>
              <a:gd name="T24" fmla="*/ 15 w 73"/>
              <a:gd name="T25" fmla="*/ 29 h 102"/>
              <a:gd name="T26" fmla="*/ 15 w 73"/>
              <a:gd name="T27" fmla="*/ 73 h 102"/>
              <a:gd name="T28" fmla="*/ 8 w 73"/>
              <a:gd name="T29" fmla="*/ 73 h 102"/>
              <a:gd name="T30" fmla="*/ 3 w 73"/>
              <a:gd name="T31" fmla="*/ 75 h 102"/>
              <a:gd name="T32" fmla="*/ 0 w 73"/>
              <a:gd name="T33" fmla="*/ 80 h 102"/>
              <a:gd name="T34" fmla="*/ 0 w 73"/>
              <a:gd name="T35" fmla="*/ 94 h 102"/>
              <a:gd name="T36" fmla="*/ 3 w 73"/>
              <a:gd name="T37" fmla="*/ 100 h 102"/>
              <a:gd name="T38" fmla="*/ 8 w 73"/>
              <a:gd name="T39" fmla="*/ 102 h 102"/>
              <a:gd name="T40" fmla="*/ 66 w 73"/>
              <a:gd name="T41" fmla="*/ 102 h 102"/>
              <a:gd name="T42" fmla="*/ 71 w 73"/>
              <a:gd name="T43" fmla="*/ 100 h 102"/>
              <a:gd name="T44" fmla="*/ 73 w 73"/>
              <a:gd name="T45" fmla="*/ 94 h 102"/>
              <a:gd name="T46" fmla="*/ 73 w 73"/>
              <a:gd name="T47" fmla="*/ 80 h 102"/>
              <a:gd name="T48" fmla="*/ 71 w 73"/>
              <a:gd name="T49" fmla="*/ 75 h 102"/>
              <a:gd name="T50" fmla="*/ 71 w 73"/>
              <a:gd name="T51" fmla="*/ 75 h 102"/>
              <a:gd name="T52" fmla="*/ 71 w 73"/>
              <a:gd name="T53" fmla="*/ 7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02">
                <a:moveTo>
                  <a:pt x="71" y="75"/>
                </a:moveTo>
                <a:cubicBezTo>
                  <a:pt x="70" y="73"/>
                  <a:pt x="68" y="73"/>
                  <a:pt x="66" y="73"/>
                </a:cubicBezTo>
                <a:cubicBezTo>
                  <a:pt x="59" y="73"/>
                  <a:pt x="59" y="73"/>
                  <a:pt x="59" y="73"/>
                </a:cubicBezTo>
                <a:cubicBezTo>
                  <a:pt x="59" y="7"/>
                  <a:pt x="59" y="7"/>
                  <a:pt x="59" y="7"/>
                </a:cubicBezTo>
                <a:cubicBezTo>
                  <a:pt x="59" y="5"/>
                  <a:pt x="58" y="4"/>
                  <a:pt x="56" y="2"/>
                </a:cubicBezTo>
                <a:cubicBezTo>
                  <a:pt x="55" y="1"/>
                  <a:pt x="53" y="0"/>
                  <a:pt x="51" y="0"/>
                </a:cubicBezTo>
                <a:cubicBezTo>
                  <a:pt x="8" y="0"/>
                  <a:pt x="8" y="0"/>
                  <a:pt x="8" y="0"/>
                </a:cubicBezTo>
                <a:cubicBezTo>
                  <a:pt x="6" y="0"/>
                  <a:pt x="4" y="1"/>
                  <a:pt x="3" y="2"/>
                </a:cubicBezTo>
                <a:cubicBezTo>
                  <a:pt x="1" y="4"/>
                  <a:pt x="0" y="5"/>
                  <a:pt x="0" y="7"/>
                </a:cubicBezTo>
                <a:cubicBezTo>
                  <a:pt x="0" y="22"/>
                  <a:pt x="0" y="22"/>
                  <a:pt x="0" y="22"/>
                </a:cubicBezTo>
                <a:cubicBezTo>
                  <a:pt x="0" y="24"/>
                  <a:pt x="1" y="25"/>
                  <a:pt x="3" y="27"/>
                </a:cubicBezTo>
                <a:cubicBezTo>
                  <a:pt x="4" y="28"/>
                  <a:pt x="6" y="29"/>
                  <a:pt x="8" y="29"/>
                </a:cubicBezTo>
                <a:cubicBezTo>
                  <a:pt x="15" y="29"/>
                  <a:pt x="15" y="29"/>
                  <a:pt x="15" y="29"/>
                </a:cubicBezTo>
                <a:cubicBezTo>
                  <a:pt x="15" y="73"/>
                  <a:pt x="15" y="73"/>
                  <a:pt x="15" y="73"/>
                </a:cubicBezTo>
                <a:cubicBezTo>
                  <a:pt x="8" y="73"/>
                  <a:pt x="8" y="73"/>
                  <a:pt x="8" y="73"/>
                </a:cubicBezTo>
                <a:cubicBezTo>
                  <a:pt x="6" y="73"/>
                  <a:pt x="4" y="73"/>
                  <a:pt x="3" y="75"/>
                </a:cubicBezTo>
                <a:cubicBezTo>
                  <a:pt x="1" y="76"/>
                  <a:pt x="0" y="78"/>
                  <a:pt x="0" y="80"/>
                </a:cubicBezTo>
                <a:cubicBezTo>
                  <a:pt x="0" y="94"/>
                  <a:pt x="0" y="94"/>
                  <a:pt x="0" y="94"/>
                </a:cubicBezTo>
                <a:cubicBezTo>
                  <a:pt x="0" y="96"/>
                  <a:pt x="1" y="98"/>
                  <a:pt x="3" y="100"/>
                </a:cubicBezTo>
                <a:cubicBezTo>
                  <a:pt x="4" y="101"/>
                  <a:pt x="6" y="102"/>
                  <a:pt x="8" y="102"/>
                </a:cubicBezTo>
                <a:cubicBezTo>
                  <a:pt x="66" y="102"/>
                  <a:pt x="66" y="102"/>
                  <a:pt x="66" y="102"/>
                </a:cubicBezTo>
                <a:cubicBezTo>
                  <a:pt x="68" y="102"/>
                  <a:pt x="70" y="101"/>
                  <a:pt x="71" y="100"/>
                </a:cubicBezTo>
                <a:cubicBezTo>
                  <a:pt x="72" y="98"/>
                  <a:pt x="73" y="96"/>
                  <a:pt x="73" y="94"/>
                </a:cubicBezTo>
                <a:cubicBezTo>
                  <a:pt x="73" y="80"/>
                  <a:pt x="73" y="80"/>
                  <a:pt x="73" y="80"/>
                </a:cubicBezTo>
                <a:cubicBezTo>
                  <a:pt x="73" y="78"/>
                  <a:pt x="72" y="76"/>
                  <a:pt x="71" y="75"/>
                </a:cubicBezTo>
                <a:close/>
                <a:moveTo>
                  <a:pt x="71" y="75"/>
                </a:moveTo>
                <a:cubicBezTo>
                  <a:pt x="71" y="75"/>
                  <a:pt x="71" y="75"/>
                  <a:pt x="71" y="7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18" name="Freeform 561"/>
          <p:cNvSpPr>
            <a:spLocks noEditPoints="1"/>
          </p:cNvSpPr>
          <p:nvPr/>
        </p:nvSpPr>
        <p:spPr bwMode="auto">
          <a:xfrm>
            <a:off x="6623051" y="2549527"/>
            <a:ext cx="214313" cy="128588"/>
          </a:xfrm>
          <a:custGeom>
            <a:avLst/>
            <a:gdLst>
              <a:gd name="T0" fmla="*/ 214 w 218"/>
              <a:gd name="T1" fmla="*/ 4 h 131"/>
              <a:gd name="T2" fmla="*/ 204 w 218"/>
              <a:gd name="T3" fmla="*/ 0 h 131"/>
              <a:gd name="T4" fmla="*/ 15 w 218"/>
              <a:gd name="T5" fmla="*/ 0 h 131"/>
              <a:gd name="T6" fmla="*/ 4 w 218"/>
              <a:gd name="T7" fmla="*/ 4 h 131"/>
              <a:gd name="T8" fmla="*/ 0 w 218"/>
              <a:gd name="T9" fmla="*/ 15 h 131"/>
              <a:gd name="T10" fmla="*/ 0 w 218"/>
              <a:gd name="T11" fmla="*/ 116 h 131"/>
              <a:gd name="T12" fmla="*/ 4 w 218"/>
              <a:gd name="T13" fmla="*/ 127 h 131"/>
              <a:gd name="T14" fmla="*/ 15 w 218"/>
              <a:gd name="T15" fmla="*/ 131 h 131"/>
              <a:gd name="T16" fmla="*/ 204 w 218"/>
              <a:gd name="T17" fmla="*/ 131 h 131"/>
              <a:gd name="T18" fmla="*/ 214 w 218"/>
              <a:gd name="T19" fmla="*/ 127 h 131"/>
              <a:gd name="T20" fmla="*/ 218 w 218"/>
              <a:gd name="T21" fmla="*/ 116 h 131"/>
              <a:gd name="T22" fmla="*/ 218 w 218"/>
              <a:gd name="T23" fmla="*/ 15 h 131"/>
              <a:gd name="T24" fmla="*/ 214 w 218"/>
              <a:gd name="T25" fmla="*/ 4 h 131"/>
              <a:gd name="T26" fmla="*/ 204 w 218"/>
              <a:gd name="T27" fmla="*/ 116 h 131"/>
              <a:gd name="T28" fmla="*/ 15 w 218"/>
              <a:gd name="T29" fmla="*/ 116 h 131"/>
              <a:gd name="T30" fmla="*/ 15 w 218"/>
              <a:gd name="T31" fmla="*/ 15 h 131"/>
              <a:gd name="T32" fmla="*/ 204 w 218"/>
              <a:gd name="T33" fmla="*/ 15 h 131"/>
              <a:gd name="T34" fmla="*/ 204 w 218"/>
              <a:gd name="T35" fmla="*/ 116 h 131"/>
              <a:gd name="T36" fmla="*/ 204 w 218"/>
              <a:gd name="T37" fmla="*/ 116 h 131"/>
              <a:gd name="T38" fmla="*/ 204 w 218"/>
              <a:gd name="T39"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8" h="131">
                <a:moveTo>
                  <a:pt x="214" y="4"/>
                </a:moveTo>
                <a:cubicBezTo>
                  <a:pt x="211" y="2"/>
                  <a:pt x="208" y="0"/>
                  <a:pt x="204" y="0"/>
                </a:cubicBezTo>
                <a:cubicBezTo>
                  <a:pt x="15" y="0"/>
                  <a:pt x="15" y="0"/>
                  <a:pt x="15" y="0"/>
                </a:cubicBezTo>
                <a:cubicBezTo>
                  <a:pt x="11" y="0"/>
                  <a:pt x="7" y="2"/>
                  <a:pt x="4" y="4"/>
                </a:cubicBezTo>
                <a:cubicBezTo>
                  <a:pt x="1" y="7"/>
                  <a:pt x="0" y="11"/>
                  <a:pt x="0" y="15"/>
                </a:cubicBezTo>
                <a:cubicBezTo>
                  <a:pt x="0" y="116"/>
                  <a:pt x="0" y="116"/>
                  <a:pt x="0" y="116"/>
                </a:cubicBezTo>
                <a:cubicBezTo>
                  <a:pt x="0" y="120"/>
                  <a:pt x="1" y="124"/>
                  <a:pt x="4" y="127"/>
                </a:cubicBezTo>
                <a:cubicBezTo>
                  <a:pt x="7" y="130"/>
                  <a:pt x="11" y="131"/>
                  <a:pt x="15" y="131"/>
                </a:cubicBezTo>
                <a:cubicBezTo>
                  <a:pt x="204" y="131"/>
                  <a:pt x="204" y="131"/>
                  <a:pt x="204" y="131"/>
                </a:cubicBezTo>
                <a:cubicBezTo>
                  <a:pt x="208" y="131"/>
                  <a:pt x="211" y="130"/>
                  <a:pt x="214" y="127"/>
                </a:cubicBezTo>
                <a:cubicBezTo>
                  <a:pt x="217" y="124"/>
                  <a:pt x="218" y="120"/>
                  <a:pt x="218" y="116"/>
                </a:cubicBezTo>
                <a:cubicBezTo>
                  <a:pt x="218" y="15"/>
                  <a:pt x="218" y="15"/>
                  <a:pt x="218" y="15"/>
                </a:cubicBezTo>
                <a:cubicBezTo>
                  <a:pt x="218" y="11"/>
                  <a:pt x="217" y="7"/>
                  <a:pt x="214" y="4"/>
                </a:cubicBezTo>
                <a:close/>
                <a:moveTo>
                  <a:pt x="204" y="116"/>
                </a:moveTo>
                <a:cubicBezTo>
                  <a:pt x="15" y="116"/>
                  <a:pt x="15" y="116"/>
                  <a:pt x="15" y="116"/>
                </a:cubicBezTo>
                <a:cubicBezTo>
                  <a:pt x="15" y="15"/>
                  <a:pt x="15" y="15"/>
                  <a:pt x="15" y="15"/>
                </a:cubicBezTo>
                <a:cubicBezTo>
                  <a:pt x="204" y="15"/>
                  <a:pt x="204" y="15"/>
                  <a:pt x="204" y="15"/>
                </a:cubicBezTo>
                <a:lnTo>
                  <a:pt x="204" y="116"/>
                </a:lnTo>
                <a:close/>
                <a:moveTo>
                  <a:pt x="204" y="116"/>
                </a:moveTo>
                <a:cubicBezTo>
                  <a:pt x="204" y="116"/>
                  <a:pt x="204" y="116"/>
                  <a:pt x="204" y="11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19" name="Freeform 562"/>
          <p:cNvSpPr>
            <a:spLocks noEditPoints="1"/>
          </p:cNvSpPr>
          <p:nvPr/>
        </p:nvSpPr>
        <p:spPr bwMode="auto">
          <a:xfrm>
            <a:off x="6651625" y="2633664"/>
            <a:ext cx="14288" cy="15875"/>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20" name="Freeform 563"/>
          <p:cNvSpPr>
            <a:spLocks noEditPoints="1"/>
          </p:cNvSpPr>
          <p:nvPr/>
        </p:nvSpPr>
        <p:spPr bwMode="auto">
          <a:xfrm>
            <a:off x="6651626" y="2606677"/>
            <a:ext cx="28575" cy="14288"/>
          </a:xfrm>
          <a:custGeom>
            <a:avLst/>
            <a:gdLst>
              <a:gd name="T0" fmla="*/ 2 w 29"/>
              <a:gd name="T1" fmla="*/ 15 h 15"/>
              <a:gd name="T2" fmla="*/ 27 w 29"/>
              <a:gd name="T3" fmla="*/ 15 h 15"/>
              <a:gd name="T4" fmla="*/ 29 w 29"/>
              <a:gd name="T5" fmla="*/ 13 h 15"/>
              <a:gd name="T6" fmla="*/ 29 w 29"/>
              <a:gd name="T7" fmla="*/ 2 h 15"/>
              <a:gd name="T8" fmla="*/ 27 w 29"/>
              <a:gd name="T9" fmla="*/ 0 h 15"/>
              <a:gd name="T10" fmla="*/ 2 w 29"/>
              <a:gd name="T11" fmla="*/ 0 h 15"/>
              <a:gd name="T12" fmla="*/ 0 w 29"/>
              <a:gd name="T13" fmla="*/ 2 h 15"/>
              <a:gd name="T14" fmla="*/ 0 w 29"/>
              <a:gd name="T15" fmla="*/ 13 h 15"/>
              <a:gd name="T16" fmla="*/ 2 w 29"/>
              <a:gd name="T17" fmla="*/ 15 h 15"/>
              <a:gd name="T18" fmla="*/ 2 w 29"/>
              <a:gd name="T19" fmla="*/ 15 h 15"/>
              <a:gd name="T20" fmla="*/ 2 w 29"/>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5">
                <a:moveTo>
                  <a:pt x="2" y="15"/>
                </a:moveTo>
                <a:cubicBezTo>
                  <a:pt x="27" y="15"/>
                  <a:pt x="27" y="15"/>
                  <a:pt x="27" y="15"/>
                </a:cubicBezTo>
                <a:cubicBezTo>
                  <a:pt x="29" y="15"/>
                  <a:pt x="29" y="14"/>
                  <a:pt x="29" y="13"/>
                </a:cubicBezTo>
                <a:cubicBezTo>
                  <a:pt x="29" y="2"/>
                  <a:pt x="29" y="2"/>
                  <a:pt x="29" y="2"/>
                </a:cubicBezTo>
                <a:cubicBezTo>
                  <a:pt x="29" y="1"/>
                  <a:pt x="29" y="0"/>
                  <a:pt x="27"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21" name="Freeform 564"/>
          <p:cNvSpPr>
            <a:spLocks noEditPoints="1"/>
          </p:cNvSpPr>
          <p:nvPr/>
        </p:nvSpPr>
        <p:spPr bwMode="auto">
          <a:xfrm>
            <a:off x="6651625" y="2578102"/>
            <a:ext cx="14288" cy="14288"/>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22" name="Freeform 565"/>
          <p:cNvSpPr>
            <a:spLocks noEditPoints="1"/>
          </p:cNvSpPr>
          <p:nvPr/>
        </p:nvSpPr>
        <p:spPr bwMode="auto">
          <a:xfrm>
            <a:off x="6680201" y="2633664"/>
            <a:ext cx="100013" cy="15875"/>
          </a:xfrm>
          <a:custGeom>
            <a:avLst/>
            <a:gdLst>
              <a:gd name="T0" fmla="*/ 100 w 102"/>
              <a:gd name="T1" fmla="*/ 0 h 15"/>
              <a:gd name="T2" fmla="*/ 2 w 102"/>
              <a:gd name="T3" fmla="*/ 0 h 15"/>
              <a:gd name="T4" fmla="*/ 0 w 102"/>
              <a:gd name="T5" fmla="*/ 2 h 15"/>
              <a:gd name="T6" fmla="*/ 0 w 102"/>
              <a:gd name="T7" fmla="*/ 13 h 15"/>
              <a:gd name="T8" fmla="*/ 2 w 102"/>
              <a:gd name="T9" fmla="*/ 15 h 15"/>
              <a:gd name="T10" fmla="*/ 100 w 102"/>
              <a:gd name="T11" fmla="*/ 15 h 15"/>
              <a:gd name="T12" fmla="*/ 102 w 102"/>
              <a:gd name="T13" fmla="*/ 13 h 15"/>
              <a:gd name="T14" fmla="*/ 102 w 102"/>
              <a:gd name="T15" fmla="*/ 2 h 15"/>
              <a:gd name="T16" fmla="*/ 100 w 102"/>
              <a:gd name="T17" fmla="*/ 0 h 15"/>
              <a:gd name="T18" fmla="*/ 100 w 102"/>
              <a:gd name="T19" fmla="*/ 0 h 15"/>
              <a:gd name="T20" fmla="*/ 100 w 10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5">
                <a:moveTo>
                  <a:pt x="100" y="0"/>
                </a:moveTo>
                <a:cubicBezTo>
                  <a:pt x="2" y="0"/>
                  <a:pt x="2" y="0"/>
                  <a:pt x="2" y="0"/>
                </a:cubicBezTo>
                <a:cubicBezTo>
                  <a:pt x="1" y="0"/>
                  <a:pt x="0" y="1"/>
                  <a:pt x="0" y="2"/>
                </a:cubicBezTo>
                <a:cubicBezTo>
                  <a:pt x="0" y="13"/>
                  <a:pt x="0" y="13"/>
                  <a:pt x="0" y="13"/>
                </a:cubicBezTo>
                <a:cubicBezTo>
                  <a:pt x="0" y="14"/>
                  <a:pt x="1" y="15"/>
                  <a:pt x="2" y="15"/>
                </a:cubicBezTo>
                <a:cubicBezTo>
                  <a:pt x="100" y="15"/>
                  <a:pt x="100" y="15"/>
                  <a:pt x="100" y="15"/>
                </a:cubicBezTo>
                <a:cubicBezTo>
                  <a:pt x="101" y="15"/>
                  <a:pt x="102" y="14"/>
                  <a:pt x="102" y="13"/>
                </a:cubicBezTo>
                <a:cubicBezTo>
                  <a:pt x="102" y="2"/>
                  <a:pt x="102" y="2"/>
                  <a:pt x="102" y="2"/>
                </a:cubicBezTo>
                <a:cubicBezTo>
                  <a:pt x="102" y="1"/>
                  <a:pt x="101" y="0"/>
                  <a:pt x="100" y="0"/>
                </a:cubicBezTo>
                <a:close/>
                <a:moveTo>
                  <a:pt x="100" y="0"/>
                </a:moveTo>
                <a:cubicBezTo>
                  <a:pt x="100" y="0"/>
                  <a:pt x="100" y="0"/>
                  <a:pt x="10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23" name="Freeform 566"/>
          <p:cNvSpPr>
            <a:spLocks noEditPoints="1"/>
          </p:cNvSpPr>
          <p:nvPr/>
        </p:nvSpPr>
        <p:spPr bwMode="auto">
          <a:xfrm>
            <a:off x="6694489" y="2606677"/>
            <a:ext cx="14288" cy="14288"/>
          </a:xfrm>
          <a:custGeom>
            <a:avLst/>
            <a:gdLst>
              <a:gd name="T0" fmla="*/ 0 w 14"/>
              <a:gd name="T1" fmla="*/ 13 h 15"/>
              <a:gd name="T2" fmla="*/ 2 w 14"/>
              <a:gd name="T3" fmla="*/ 15 h 15"/>
              <a:gd name="T4" fmla="*/ 12 w 14"/>
              <a:gd name="T5" fmla="*/ 15 h 15"/>
              <a:gd name="T6" fmla="*/ 14 w 14"/>
              <a:gd name="T7" fmla="*/ 13 h 15"/>
              <a:gd name="T8" fmla="*/ 14 w 14"/>
              <a:gd name="T9" fmla="*/ 2 h 15"/>
              <a:gd name="T10" fmla="*/ 12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0" y="15"/>
                  <a:pt x="2" y="15"/>
                </a:cubicBezTo>
                <a:cubicBezTo>
                  <a:pt x="12" y="15"/>
                  <a:pt x="12" y="15"/>
                  <a:pt x="12" y="15"/>
                </a:cubicBezTo>
                <a:cubicBezTo>
                  <a:pt x="14" y="15"/>
                  <a:pt x="14" y="14"/>
                  <a:pt x="14" y="13"/>
                </a:cubicBezTo>
                <a:cubicBezTo>
                  <a:pt x="14" y="2"/>
                  <a:pt x="14" y="2"/>
                  <a:pt x="14" y="2"/>
                </a:cubicBezTo>
                <a:cubicBezTo>
                  <a:pt x="14" y="1"/>
                  <a:pt x="14" y="0"/>
                  <a:pt x="12" y="0"/>
                </a:cubicBezTo>
                <a:cubicBezTo>
                  <a:pt x="2" y="0"/>
                  <a:pt x="2" y="0"/>
                  <a:pt x="2" y="0"/>
                </a:cubicBezTo>
                <a:cubicBezTo>
                  <a:pt x="0" y="0"/>
                  <a:pt x="0" y="1"/>
                  <a:pt x="0" y="2"/>
                </a:cubicBezTo>
                <a:lnTo>
                  <a:pt x="0" y="13"/>
                </a:lnTo>
                <a:close/>
                <a:moveTo>
                  <a:pt x="0" y="13"/>
                </a:moveTo>
                <a:cubicBezTo>
                  <a:pt x="0" y="13"/>
                  <a:pt x="0" y="13"/>
                  <a:pt x="0" y="1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24" name="Freeform 567"/>
          <p:cNvSpPr>
            <a:spLocks noEditPoints="1"/>
          </p:cNvSpPr>
          <p:nvPr/>
        </p:nvSpPr>
        <p:spPr bwMode="auto">
          <a:xfrm>
            <a:off x="6680200" y="2578102"/>
            <a:ext cx="14288" cy="14288"/>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25" name="Freeform 568"/>
          <p:cNvSpPr>
            <a:spLocks noEditPoints="1"/>
          </p:cNvSpPr>
          <p:nvPr/>
        </p:nvSpPr>
        <p:spPr bwMode="auto">
          <a:xfrm>
            <a:off x="6723064" y="2606677"/>
            <a:ext cx="14288" cy="14288"/>
          </a:xfrm>
          <a:custGeom>
            <a:avLst/>
            <a:gdLst>
              <a:gd name="T0" fmla="*/ 0 w 14"/>
              <a:gd name="T1" fmla="*/ 13 h 15"/>
              <a:gd name="T2" fmla="*/ 2 w 14"/>
              <a:gd name="T3" fmla="*/ 15 h 15"/>
              <a:gd name="T4" fmla="*/ 13 w 14"/>
              <a:gd name="T5" fmla="*/ 15 h 15"/>
              <a:gd name="T6" fmla="*/ 14 w 14"/>
              <a:gd name="T7" fmla="*/ 13 h 15"/>
              <a:gd name="T8" fmla="*/ 14 w 14"/>
              <a:gd name="T9" fmla="*/ 2 h 15"/>
              <a:gd name="T10" fmla="*/ 13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0" y="15"/>
                  <a:pt x="2" y="15"/>
                </a:cubicBezTo>
                <a:cubicBezTo>
                  <a:pt x="13" y="15"/>
                  <a:pt x="13" y="15"/>
                  <a:pt x="13" y="15"/>
                </a:cubicBezTo>
                <a:cubicBezTo>
                  <a:pt x="14" y="15"/>
                  <a:pt x="14" y="14"/>
                  <a:pt x="14" y="13"/>
                </a:cubicBezTo>
                <a:cubicBezTo>
                  <a:pt x="14" y="2"/>
                  <a:pt x="14" y="2"/>
                  <a:pt x="14" y="2"/>
                </a:cubicBezTo>
                <a:cubicBezTo>
                  <a:pt x="14" y="1"/>
                  <a:pt x="14" y="0"/>
                  <a:pt x="13" y="0"/>
                </a:cubicBezTo>
                <a:cubicBezTo>
                  <a:pt x="2" y="0"/>
                  <a:pt x="2" y="0"/>
                  <a:pt x="2" y="0"/>
                </a:cubicBezTo>
                <a:cubicBezTo>
                  <a:pt x="0" y="0"/>
                  <a:pt x="0" y="1"/>
                  <a:pt x="0" y="2"/>
                </a:cubicBezTo>
                <a:lnTo>
                  <a:pt x="0" y="13"/>
                </a:lnTo>
                <a:close/>
                <a:moveTo>
                  <a:pt x="0" y="13"/>
                </a:moveTo>
                <a:cubicBezTo>
                  <a:pt x="0" y="13"/>
                  <a:pt x="0" y="13"/>
                  <a:pt x="0" y="1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26" name="Freeform 569"/>
          <p:cNvSpPr>
            <a:spLocks noEditPoints="1"/>
          </p:cNvSpPr>
          <p:nvPr/>
        </p:nvSpPr>
        <p:spPr bwMode="auto">
          <a:xfrm>
            <a:off x="6708775" y="2578102"/>
            <a:ext cx="14288" cy="14288"/>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27" name="Freeform 570"/>
          <p:cNvSpPr>
            <a:spLocks noEditPoints="1"/>
          </p:cNvSpPr>
          <p:nvPr/>
        </p:nvSpPr>
        <p:spPr bwMode="auto">
          <a:xfrm>
            <a:off x="6751639" y="2606677"/>
            <a:ext cx="14288" cy="14288"/>
          </a:xfrm>
          <a:custGeom>
            <a:avLst/>
            <a:gdLst>
              <a:gd name="T0" fmla="*/ 0 w 14"/>
              <a:gd name="T1" fmla="*/ 13 h 15"/>
              <a:gd name="T2" fmla="*/ 2 w 14"/>
              <a:gd name="T3" fmla="*/ 15 h 15"/>
              <a:gd name="T4" fmla="*/ 13 w 14"/>
              <a:gd name="T5" fmla="*/ 15 h 15"/>
              <a:gd name="T6" fmla="*/ 14 w 14"/>
              <a:gd name="T7" fmla="*/ 13 h 15"/>
              <a:gd name="T8" fmla="*/ 14 w 14"/>
              <a:gd name="T9" fmla="*/ 2 h 15"/>
              <a:gd name="T10" fmla="*/ 13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1" y="15"/>
                  <a:pt x="2" y="15"/>
                </a:cubicBezTo>
                <a:cubicBezTo>
                  <a:pt x="13" y="15"/>
                  <a:pt x="13" y="15"/>
                  <a:pt x="13" y="15"/>
                </a:cubicBezTo>
                <a:cubicBezTo>
                  <a:pt x="14" y="15"/>
                  <a:pt x="14" y="14"/>
                  <a:pt x="14" y="13"/>
                </a:cubicBezTo>
                <a:cubicBezTo>
                  <a:pt x="14" y="2"/>
                  <a:pt x="14" y="2"/>
                  <a:pt x="14" y="2"/>
                </a:cubicBezTo>
                <a:cubicBezTo>
                  <a:pt x="14" y="1"/>
                  <a:pt x="14" y="0"/>
                  <a:pt x="13" y="0"/>
                </a:cubicBezTo>
                <a:cubicBezTo>
                  <a:pt x="2" y="0"/>
                  <a:pt x="2" y="0"/>
                  <a:pt x="2" y="0"/>
                </a:cubicBezTo>
                <a:cubicBezTo>
                  <a:pt x="1" y="0"/>
                  <a:pt x="0" y="1"/>
                  <a:pt x="0" y="2"/>
                </a:cubicBezTo>
                <a:lnTo>
                  <a:pt x="0" y="13"/>
                </a:lnTo>
                <a:close/>
                <a:moveTo>
                  <a:pt x="0" y="13"/>
                </a:moveTo>
                <a:cubicBezTo>
                  <a:pt x="0" y="13"/>
                  <a:pt x="0" y="13"/>
                  <a:pt x="0" y="1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28" name="Freeform 571"/>
          <p:cNvSpPr>
            <a:spLocks noEditPoints="1"/>
          </p:cNvSpPr>
          <p:nvPr/>
        </p:nvSpPr>
        <p:spPr bwMode="auto">
          <a:xfrm>
            <a:off x="6794500" y="2633664"/>
            <a:ext cx="14288" cy="15875"/>
          </a:xfrm>
          <a:custGeom>
            <a:avLst/>
            <a:gdLst>
              <a:gd name="T0" fmla="*/ 12 w 14"/>
              <a:gd name="T1" fmla="*/ 0 h 15"/>
              <a:gd name="T2" fmla="*/ 1 w 14"/>
              <a:gd name="T3" fmla="*/ 0 h 15"/>
              <a:gd name="T4" fmla="*/ 0 w 14"/>
              <a:gd name="T5" fmla="*/ 2 h 15"/>
              <a:gd name="T6" fmla="*/ 0 w 14"/>
              <a:gd name="T7" fmla="*/ 13 h 15"/>
              <a:gd name="T8" fmla="*/ 1 w 14"/>
              <a:gd name="T9" fmla="*/ 15 h 15"/>
              <a:gd name="T10" fmla="*/ 12 w 14"/>
              <a:gd name="T11" fmla="*/ 15 h 15"/>
              <a:gd name="T12" fmla="*/ 14 w 14"/>
              <a:gd name="T13" fmla="*/ 13 h 15"/>
              <a:gd name="T14" fmla="*/ 14 w 14"/>
              <a:gd name="T15" fmla="*/ 2 h 15"/>
              <a:gd name="T16" fmla="*/ 12 w 14"/>
              <a:gd name="T17" fmla="*/ 0 h 15"/>
              <a:gd name="T18" fmla="*/ 12 w 14"/>
              <a:gd name="T19" fmla="*/ 0 h 15"/>
              <a:gd name="T20" fmla="*/ 12 w 1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12" y="0"/>
                </a:moveTo>
                <a:cubicBezTo>
                  <a:pt x="1" y="0"/>
                  <a:pt x="1" y="0"/>
                  <a:pt x="1" y="0"/>
                </a:cubicBezTo>
                <a:cubicBezTo>
                  <a:pt x="0" y="0"/>
                  <a:pt x="0" y="1"/>
                  <a:pt x="0" y="2"/>
                </a:cubicBezTo>
                <a:cubicBezTo>
                  <a:pt x="0" y="13"/>
                  <a:pt x="0" y="13"/>
                  <a:pt x="0" y="13"/>
                </a:cubicBezTo>
                <a:cubicBezTo>
                  <a:pt x="0" y="14"/>
                  <a:pt x="0" y="15"/>
                  <a:pt x="1" y="15"/>
                </a:cubicBezTo>
                <a:cubicBezTo>
                  <a:pt x="12" y="15"/>
                  <a:pt x="12" y="15"/>
                  <a:pt x="12" y="15"/>
                </a:cubicBezTo>
                <a:cubicBezTo>
                  <a:pt x="13" y="15"/>
                  <a:pt x="14" y="14"/>
                  <a:pt x="14" y="13"/>
                </a:cubicBezTo>
                <a:cubicBezTo>
                  <a:pt x="14" y="2"/>
                  <a:pt x="14" y="2"/>
                  <a:pt x="14" y="2"/>
                </a:cubicBezTo>
                <a:cubicBezTo>
                  <a:pt x="14" y="1"/>
                  <a:pt x="13" y="0"/>
                  <a:pt x="12" y="0"/>
                </a:cubicBezTo>
                <a:close/>
                <a:moveTo>
                  <a:pt x="12" y="0"/>
                </a:moveTo>
                <a:cubicBezTo>
                  <a:pt x="12" y="0"/>
                  <a:pt x="12" y="0"/>
                  <a:pt x="1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29" name="Freeform 572"/>
          <p:cNvSpPr>
            <a:spLocks noEditPoints="1"/>
          </p:cNvSpPr>
          <p:nvPr/>
        </p:nvSpPr>
        <p:spPr bwMode="auto">
          <a:xfrm>
            <a:off x="6737350" y="2578102"/>
            <a:ext cx="14288" cy="14288"/>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30" name="Freeform 573"/>
          <p:cNvSpPr>
            <a:spLocks noEditPoints="1"/>
          </p:cNvSpPr>
          <p:nvPr/>
        </p:nvSpPr>
        <p:spPr bwMode="auto">
          <a:xfrm>
            <a:off x="6765925" y="2578102"/>
            <a:ext cx="14288" cy="14288"/>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31" name="Freeform 574"/>
          <p:cNvSpPr>
            <a:spLocks noEditPoints="1"/>
          </p:cNvSpPr>
          <p:nvPr/>
        </p:nvSpPr>
        <p:spPr bwMode="auto">
          <a:xfrm>
            <a:off x="6780214" y="2578102"/>
            <a:ext cx="28575" cy="42863"/>
          </a:xfrm>
          <a:custGeom>
            <a:avLst/>
            <a:gdLst>
              <a:gd name="T0" fmla="*/ 0 w 29"/>
              <a:gd name="T1" fmla="*/ 42 h 44"/>
              <a:gd name="T2" fmla="*/ 2 w 29"/>
              <a:gd name="T3" fmla="*/ 44 h 44"/>
              <a:gd name="T4" fmla="*/ 27 w 29"/>
              <a:gd name="T5" fmla="*/ 44 h 44"/>
              <a:gd name="T6" fmla="*/ 29 w 29"/>
              <a:gd name="T7" fmla="*/ 42 h 44"/>
              <a:gd name="T8" fmla="*/ 29 w 29"/>
              <a:gd name="T9" fmla="*/ 2 h 44"/>
              <a:gd name="T10" fmla="*/ 27 w 29"/>
              <a:gd name="T11" fmla="*/ 0 h 44"/>
              <a:gd name="T12" fmla="*/ 16 w 29"/>
              <a:gd name="T13" fmla="*/ 0 h 44"/>
              <a:gd name="T14" fmla="*/ 15 w 29"/>
              <a:gd name="T15" fmla="*/ 2 h 44"/>
              <a:gd name="T16" fmla="*/ 15 w 29"/>
              <a:gd name="T17" fmla="*/ 29 h 44"/>
              <a:gd name="T18" fmla="*/ 2 w 29"/>
              <a:gd name="T19" fmla="*/ 29 h 44"/>
              <a:gd name="T20" fmla="*/ 0 w 29"/>
              <a:gd name="T21" fmla="*/ 31 h 44"/>
              <a:gd name="T22" fmla="*/ 0 w 29"/>
              <a:gd name="T23" fmla="*/ 42 h 44"/>
              <a:gd name="T24" fmla="*/ 0 w 29"/>
              <a:gd name="T25" fmla="*/ 42 h 44"/>
              <a:gd name="T26" fmla="*/ 0 w 29"/>
              <a:gd name="T2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4">
                <a:moveTo>
                  <a:pt x="0" y="42"/>
                </a:moveTo>
                <a:cubicBezTo>
                  <a:pt x="0" y="43"/>
                  <a:pt x="1" y="44"/>
                  <a:pt x="2" y="44"/>
                </a:cubicBezTo>
                <a:cubicBezTo>
                  <a:pt x="27" y="44"/>
                  <a:pt x="27" y="44"/>
                  <a:pt x="27" y="44"/>
                </a:cubicBezTo>
                <a:cubicBezTo>
                  <a:pt x="28" y="44"/>
                  <a:pt x="29" y="43"/>
                  <a:pt x="29" y="42"/>
                </a:cubicBezTo>
                <a:cubicBezTo>
                  <a:pt x="29" y="2"/>
                  <a:pt x="29" y="2"/>
                  <a:pt x="29" y="2"/>
                </a:cubicBezTo>
                <a:cubicBezTo>
                  <a:pt x="29" y="1"/>
                  <a:pt x="28" y="0"/>
                  <a:pt x="27" y="0"/>
                </a:cubicBezTo>
                <a:cubicBezTo>
                  <a:pt x="16" y="0"/>
                  <a:pt x="16" y="0"/>
                  <a:pt x="16" y="0"/>
                </a:cubicBezTo>
                <a:cubicBezTo>
                  <a:pt x="15" y="0"/>
                  <a:pt x="15" y="1"/>
                  <a:pt x="15" y="2"/>
                </a:cubicBezTo>
                <a:cubicBezTo>
                  <a:pt x="15" y="29"/>
                  <a:pt x="15" y="29"/>
                  <a:pt x="15" y="29"/>
                </a:cubicBezTo>
                <a:cubicBezTo>
                  <a:pt x="2" y="29"/>
                  <a:pt x="2" y="29"/>
                  <a:pt x="2" y="29"/>
                </a:cubicBezTo>
                <a:cubicBezTo>
                  <a:pt x="1" y="29"/>
                  <a:pt x="0" y="30"/>
                  <a:pt x="0" y="31"/>
                </a:cubicBezTo>
                <a:lnTo>
                  <a:pt x="0" y="42"/>
                </a:lnTo>
                <a:close/>
                <a:moveTo>
                  <a:pt x="0" y="42"/>
                </a:moveTo>
                <a:cubicBezTo>
                  <a:pt x="0" y="42"/>
                  <a:pt x="0" y="42"/>
                  <a:pt x="0" y="4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32" name="Freeform 575"/>
          <p:cNvSpPr>
            <a:spLocks noEditPoints="1"/>
          </p:cNvSpPr>
          <p:nvPr/>
        </p:nvSpPr>
        <p:spPr bwMode="auto">
          <a:xfrm>
            <a:off x="996950" y="3340101"/>
            <a:ext cx="171450" cy="171450"/>
          </a:xfrm>
          <a:custGeom>
            <a:avLst/>
            <a:gdLst>
              <a:gd name="T0" fmla="*/ 162 w 174"/>
              <a:gd name="T1" fmla="*/ 44 h 175"/>
              <a:gd name="T2" fmla="*/ 131 w 174"/>
              <a:gd name="T3" fmla="*/ 12 h 175"/>
              <a:gd name="T4" fmla="*/ 87 w 174"/>
              <a:gd name="T5" fmla="*/ 0 h 175"/>
              <a:gd name="T6" fmla="*/ 43 w 174"/>
              <a:gd name="T7" fmla="*/ 12 h 175"/>
              <a:gd name="T8" fmla="*/ 11 w 174"/>
              <a:gd name="T9" fmla="*/ 44 h 175"/>
              <a:gd name="T10" fmla="*/ 0 w 174"/>
              <a:gd name="T11" fmla="*/ 87 h 175"/>
              <a:gd name="T12" fmla="*/ 11 w 174"/>
              <a:gd name="T13" fmla="*/ 131 h 175"/>
              <a:gd name="T14" fmla="*/ 43 w 174"/>
              <a:gd name="T15" fmla="*/ 163 h 175"/>
              <a:gd name="T16" fmla="*/ 87 w 174"/>
              <a:gd name="T17" fmla="*/ 175 h 175"/>
              <a:gd name="T18" fmla="*/ 131 w 174"/>
              <a:gd name="T19" fmla="*/ 163 h 175"/>
              <a:gd name="T20" fmla="*/ 162 w 174"/>
              <a:gd name="T21" fmla="*/ 131 h 175"/>
              <a:gd name="T22" fmla="*/ 174 w 174"/>
              <a:gd name="T23" fmla="*/ 87 h 175"/>
              <a:gd name="T24" fmla="*/ 162 w 174"/>
              <a:gd name="T25" fmla="*/ 44 h 175"/>
              <a:gd name="T26" fmla="*/ 128 w 174"/>
              <a:gd name="T27" fmla="*/ 116 h 175"/>
              <a:gd name="T28" fmla="*/ 116 w 174"/>
              <a:gd name="T29" fmla="*/ 98 h 175"/>
              <a:gd name="T30" fmla="*/ 57 w 174"/>
              <a:gd name="T31" fmla="*/ 98 h 175"/>
              <a:gd name="T32" fmla="*/ 45 w 174"/>
              <a:gd name="T33" fmla="*/ 116 h 175"/>
              <a:gd name="T34" fmla="*/ 35 w 174"/>
              <a:gd name="T35" fmla="*/ 116 h 175"/>
              <a:gd name="T36" fmla="*/ 87 w 174"/>
              <a:gd name="T37" fmla="*/ 38 h 175"/>
              <a:gd name="T38" fmla="*/ 139 w 174"/>
              <a:gd name="T39" fmla="*/ 116 h 175"/>
              <a:gd name="T40" fmla="*/ 128 w 174"/>
              <a:gd name="T41" fmla="*/ 116 h 175"/>
              <a:gd name="T42" fmla="*/ 87 w 174"/>
              <a:gd name="T43" fmla="*/ 56 h 175"/>
              <a:gd name="T44" fmla="*/ 110 w 174"/>
              <a:gd name="T45" fmla="*/ 91 h 175"/>
              <a:gd name="T46" fmla="*/ 64 w 174"/>
              <a:gd name="T47" fmla="*/ 91 h 175"/>
              <a:gd name="T48" fmla="*/ 87 w 174"/>
              <a:gd name="T49" fmla="*/ 56 h 175"/>
              <a:gd name="T50" fmla="*/ 87 w 174"/>
              <a:gd name="T51" fmla="*/ 56 h 175"/>
              <a:gd name="T52" fmla="*/ 87 w 174"/>
              <a:gd name="T53"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175">
                <a:moveTo>
                  <a:pt x="162" y="44"/>
                </a:moveTo>
                <a:cubicBezTo>
                  <a:pt x="155" y="30"/>
                  <a:pt x="144" y="20"/>
                  <a:pt x="131" y="12"/>
                </a:cubicBezTo>
                <a:cubicBezTo>
                  <a:pt x="117" y="4"/>
                  <a:pt x="103" y="0"/>
                  <a:pt x="87" y="0"/>
                </a:cubicBezTo>
                <a:cubicBezTo>
                  <a:pt x="71" y="0"/>
                  <a:pt x="56" y="4"/>
                  <a:pt x="43" y="12"/>
                </a:cubicBezTo>
                <a:cubicBezTo>
                  <a:pt x="30" y="20"/>
                  <a:pt x="19" y="30"/>
                  <a:pt x="11" y="44"/>
                </a:cubicBezTo>
                <a:cubicBezTo>
                  <a:pt x="3" y="57"/>
                  <a:pt x="0" y="72"/>
                  <a:pt x="0" y="87"/>
                </a:cubicBezTo>
                <a:cubicBezTo>
                  <a:pt x="0" y="103"/>
                  <a:pt x="3" y="118"/>
                  <a:pt x="11" y="131"/>
                </a:cubicBezTo>
                <a:cubicBezTo>
                  <a:pt x="19" y="145"/>
                  <a:pt x="30" y="155"/>
                  <a:pt x="43" y="163"/>
                </a:cubicBezTo>
                <a:cubicBezTo>
                  <a:pt x="56" y="171"/>
                  <a:pt x="71" y="175"/>
                  <a:pt x="87" y="175"/>
                </a:cubicBezTo>
                <a:cubicBezTo>
                  <a:pt x="103" y="175"/>
                  <a:pt x="117" y="171"/>
                  <a:pt x="131" y="163"/>
                </a:cubicBezTo>
                <a:cubicBezTo>
                  <a:pt x="144" y="155"/>
                  <a:pt x="155" y="145"/>
                  <a:pt x="162" y="131"/>
                </a:cubicBezTo>
                <a:cubicBezTo>
                  <a:pt x="170" y="118"/>
                  <a:pt x="174" y="103"/>
                  <a:pt x="174" y="87"/>
                </a:cubicBezTo>
                <a:cubicBezTo>
                  <a:pt x="174" y="72"/>
                  <a:pt x="170" y="57"/>
                  <a:pt x="162" y="44"/>
                </a:cubicBezTo>
                <a:close/>
                <a:moveTo>
                  <a:pt x="128" y="116"/>
                </a:moveTo>
                <a:cubicBezTo>
                  <a:pt x="116" y="98"/>
                  <a:pt x="116" y="98"/>
                  <a:pt x="116" y="98"/>
                </a:cubicBezTo>
                <a:cubicBezTo>
                  <a:pt x="57" y="98"/>
                  <a:pt x="57" y="98"/>
                  <a:pt x="57" y="98"/>
                </a:cubicBezTo>
                <a:cubicBezTo>
                  <a:pt x="45" y="116"/>
                  <a:pt x="45" y="116"/>
                  <a:pt x="45" y="116"/>
                </a:cubicBezTo>
                <a:cubicBezTo>
                  <a:pt x="35" y="116"/>
                  <a:pt x="35" y="116"/>
                  <a:pt x="35" y="116"/>
                </a:cubicBezTo>
                <a:cubicBezTo>
                  <a:pt x="87" y="38"/>
                  <a:pt x="87" y="38"/>
                  <a:pt x="87" y="38"/>
                </a:cubicBezTo>
                <a:cubicBezTo>
                  <a:pt x="139" y="116"/>
                  <a:pt x="139" y="116"/>
                  <a:pt x="139" y="116"/>
                </a:cubicBezTo>
                <a:lnTo>
                  <a:pt x="128" y="116"/>
                </a:lnTo>
                <a:close/>
                <a:moveTo>
                  <a:pt x="87" y="56"/>
                </a:moveTo>
                <a:cubicBezTo>
                  <a:pt x="110" y="91"/>
                  <a:pt x="110" y="91"/>
                  <a:pt x="110" y="91"/>
                </a:cubicBezTo>
                <a:cubicBezTo>
                  <a:pt x="64" y="91"/>
                  <a:pt x="64" y="91"/>
                  <a:pt x="64" y="91"/>
                </a:cubicBezTo>
                <a:lnTo>
                  <a:pt x="87" y="56"/>
                </a:lnTo>
                <a:close/>
                <a:moveTo>
                  <a:pt x="87" y="56"/>
                </a:moveTo>
                <a:cubicBezTo>
                  <a:pt x="87" y="56"/>
                  <a:pt x="87" y="56"/>
                  <a:pt x="87" y="5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33" name="Freeform 576"/>
          <p:cNvSpPr>
            <a:spLocks noEditPoints="1"/>
          </p:cNvSpPr>
          <p:nvPr/>
        </p:nvSpPr>
        <p:spPr bwMode="auto">
          <a:xfrm>
            <a:off x="1287464" y="3656014"/>
            <a:ext cx="142875" cy="157163"/>
          </a:xfrm>
          <a:custGeom>
            <a:avLst/>
            <a:gdLst>
              <a:gd name="T0" fmla="*/ 94 w 146"/>
              <a:gd name="T1" fmla="*/ 100 h 160"/>
              <a:gd name="T2" fmla="*/ 131 w 146"/>
              <a:gd name="T3" fmla="*/ 86 h 160"/>
              <a:gd name="T4" fmla="*/ 146 w 146"/>
              <a:gd name="T5" fmla="*/ 50 h 160"/>
              <a:gd name="T6" fmla="*/ 131 w 146"/>
              <a:gd name="T7" fmla="*/ 14 h 160"/>
              <a:gd name="T8" fmla="*/ 94 w 146"/>
              <a:gd name="T9" fmla="*/ 0 h 160"/>
              <a:gd name="T10" fmla="*/ 33 w 146"/>
              <a:gd name="T11" fmla="*/ 0 h 160"/>
              <a:gd name="T12" fmla="*/ 30 w 146"/>
              <a:gd name="T13" fmla="*/ 1 h 160"/>
              <a:gd name="T14" fmla="*/ 29 w 146"/>
              <a:gd name="T15" fmla="*/ 4 h 160"/>
              <a:gd name="T16" fmla="*/ 29 w 146"/>
              <a:gd name="T17" fmla="*/ 75 h 160"/>
              <a:gd name="T18" fmla="*/ 4 w 146"/>
              <a:gd name="T19" fmla="*/ 75 h 160"/>
              <a:gd name="T20" fmla="*/ 1 w 146"/>
              <a:gd name="T21" fmla="*/ 76 h 160"/>
              <a:gd name="T22" fmla="*/ 0 w 146"/>
              <a:gd name="T23" fmla="*/ 79 h 160"/>
              <a:gd name="T24" fmla="*/ 0 w 146"/>
              <a:gd name="T25" fmla="*/ 96 h 160"/>
              <a:gd name="T26" fmla="*/ 1 w 146"/>
              <a:gd name="T27" fmla="*/ 99 h 160"/>
              <a:gd name="T28" fmla="*/ 4 w 146"/>
              <a:gd name="T29" fmla="*/ 100 h 160"/>
              <a:gd name="T30" fmla="*/ 29 w 146"/>
              <a:gd name="T31" fmla="*/ 100 h 160"/>
              <a:gd name="T32" fmla="*/ 29 w 146"/>
              <a:gd name="T33" fmla="*/ 113 h 160"/>
              <a:gd name="T34" fmla="*/ 4 w 146"/>
              <a:gd name="T35" fmla="*/ 113 h 160"/>
              <a:gd name="T36" fmla="*/ 1 w 146"/>
              <a:gd name="T37" fmla="*/ 114 h 160"/>
              <a:gd name="T38" fmla="*/ 0 w 146"/>
              <a:gd name="T39" fmla="*/ 117 h 160"/>
              <a:gd name="T40" fmla="*/ 0 w 146"/>
              <a:gd name="T41" fmla="*/ 131 h 160"/>
              <a:gd name="T42" fmla="*/ 1 w 146"/>
              <a:gd name="T43" fmla="*/ 134 h 160"/>
              <a:gd name="T44" fmla="*/ 4 w 146"/>
              <a:gd name="T45" fmla="*/ 135 h 160"/>
              <a:gd name="T46" fmla="*/ 29 w 146"/>
              <a:gd name="T47" fmla="*/ 135 h 160"/>
              <a:gd name="T48" fmla="*/ 29 w 146"/>
              <a:gd name="T49" fmla="*/ 157 h 160"/>
              <a:gd name="T50" fmla="*/ 30 w 146"/>
              <a:gd name="T51" fmla="*/ 159 h 160"/>
              <a:gd name="T52" fmla="*/ 33 w 146"/>
              <a:gd name="T53" fmla="*/ 160 h 160"/>
              <a:gd name="T54" fmla="*/ 52 w 146"/>
              <a:gd name="T55" fmla="*/ 160 h 160"/>
              <a:gd name="T56" fmla="*/ 55 w 146"/>
              <a:gd name="T57" fmla="*/ 159 h 160"/>
              <a:gd name="T58" fmla="*/ 56 w 146"/>
              <a:gd name="T59" fmla="*/ 157 h 160"/>
              <a:gd name="T60" fmla="*/ 56 w 146"/>
              <a:gd name="T61" fmla="*/ 135 h 160"/>
              <a:gd name="T62" fmla="*/ 113 w 146"/>
              <a:gd name="T63" fmla="*/ 135 h 160"/>
              <a:gd name="T64" fmla="*/ 116 w 146"/>
              <a:gd name="T65" fmla="*/ 134 h 160"/>
              <a:gd name="T66" fmla="*/ 117 w 146"/>
              <a:gd name="T67" fmla="*/ 131 h 160"/>
              <a:gd name="T68" fmla="*/ 117 w 146"/>
              <a:gd name="T69" fmla="*/ 117 h 160"/>
              <a:gd name="T70" fmla="*/ 116 w 146"/>
              <a:gd name="T71" fmla="*/ 114 h 160"/>
              <a:gd name="T72" fmla="*/ 113 w 146"/>
              <a:gd name="T73" fmla="*/ 113 h 160"/>
              <a:gd name="T74" fmla="*/ 56 w 146"/>
              <a:gd name="T75" fmla="*/ 113 h 160"/>
              <a:gd name="T76" fmla="*/ 56 w 146"/>
              <a:gd name="T77" fmla="*/ 100 h 160"/>
              <a:gd name="T78" fmla="*/ 94 w 146"/>
              <a:gd name="T79" fmla="*/ 100 h 160"/>
              <a:gd name="T80" fmla="*/ 56 w 146"/>
              <a:gd name="T81" fmla="*/ 24 h 160"/>
              <a:gd name="T82" fmla="*/ 92 w 146"/>
              <a:gd name="T83" fmla="*/ 24 h 160"/>
              <a:gd name="T84" fmla="*/ 111 w 146"/>
              <a:gd name="T85" fmla="*/ 32 h 160"/>
              <a:gd name="T86" fmla="*/ 119 w 146"/>
              <a:gd name="T87" fmla="*/ 50 h 160"/>
              <a:gd name="T88" fmla="*/ 111 w 146"/>
              <a:gd name="T89" fmla="*/ 68 h 160"/>
              <a:gd name="T90" fmla="*/ 92 w 146"/>
              <a:gd name="T91" fmla="*/ 75 h 160"/>
              <a:gd name="T92" fmla="*/ 56 w 146"/>
              <a:gd name="T93" fmla="*/ 75 h 160"/>
              <a:gd name="T94" fmla="*/ 56 w 146"/>
              <a:gd name="T95" fmla="*/ 24 h 160"/>
              <a:gd name="T96" fmla="*/ 56 w 146"/>
              <a:gd name="T97" fmla="*/ 24 h 160"/>
              <a:gd name="T98" fmla="*/ 56 w 146"/>
              <a:gd name="T99" fmla="*/ 2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60">
                <a:moveTo>
                  <a:pt x="94" y="100"/>
                </a:moveTo>
                <a:cubicBezTo>
                  <a:pt x="109" y="100"/>
                  <a:pt x="122" y="95"/>
                  <a:pt x="131" y="86"/>
                </a:cubicBezTo>
                <a:cubicBezTo>
                  <a:pt x="141" y="76"/>
                  <a:pt x="146" y="65"/>
                  <a:pt x="146" y="50"/>
                </a:cubicBezTo>
                <a:cubicBezTo>
                  <a:pt x="146" y="35"/>
                  <a:pt x="141" y="23"/>
                  <a:pt x="131" y="14"/>
                </a:cubicBezTo>
                <a:cubicBezTo>
                  <a:pt x="122" y="5"/>
                  <a:pt x="109" y="0"/>
                  <a:pt x="94" y="0"/>
                </a:cubicBezTo>
                <a:cubicBezTo>
                  <a:pt x="33" y="0"/>
                  <a:pt x="33" y="0"/>
                  <a:pt x="33" y="0"/>
                </a:cubicBezTo>
                <a:cubicBezTo>
                  <a:pt x="32" y="0"/>
                  <a:pt x="31" y="1"/>
                  <a:pt x="30" y="1"/>
                </a:cubicBezTo>
                <a:cubicBezTo>
                  <a:pt x="30" y="2"/>
                  <a:pt x="29" y="3"/>
                  <a:pt x="29" y="4"/>
                </a:cubicBezTo>
                <a:cubicBezTo>
                  <a:pt x="29" y="75"/>
                  <a:pt x="29" y="75"/>
                  <a:pt x="29" y="75"/>
                </a:cubicBezTo>
                <a:cubicBezTo>
                  <a:pt x="4" y="75"/>
                  <a:pt x="4" y="75"/>
                  <a:pt x="4" y="75"/>
                </a:cubicBezTo>
                <a:cubicBezTo>
                  <a:pt x="3" y="75"/>
                  <a:pt x="2" y="76"/>
                  <a:pt x="1" y="76"/>
                </a:cubicBezTo>
                <a:cubicBezTo>
                  <a:pt x="1" y="77"/>
                  <a:pt x="0" y="78"/>
                  <a:pt x="0" y="79"/>
                </a:cubicBezTo>
                <a:cubicBezTo>
                  <a:pt x="0" y="96"/>
                  <a:pt x="0" y="96"/>
                  <a:pt x="0" y="96"/>
                </a:cubicBezTo>
                <a:cubicBezTo>
                  <a:pt x="0" y="97"/>
                  <a:pt x="1" y="98"/>
                  <a:pt x="1" y="99"/>
                </a:cubicBezTo>
                <a:cubicBezTo>
                  <a:pt x="2" y="99"/>
                  <a:pt x="3" y="100"/>
                  <a:pt x="4" y="100"/>
                </a:cubicBezTo>
                <a:cubicBezTo>
                  <a:pt x="29" y="100"/>
                  <a:pt x="29" y="100"/>
                  <a:pt x="29" y="100"/>
                </a:cubicBezTo>
                <a:cubicBezTo>
                  <a:pt x="29" y="113"/>
                  <a:pt x="29" y="113"/>
                  <a:pt x="29" y="113"/>
                </a:cubicBezTo>
                <a:cubicBezTo>
                  <a:pt x="4" y="113"/>
                  <a:pt x="4" y="113"/>
                  <a:pt x="4" y="113"/>
                </a:cubicBezTo>
                <a:cubicBezTo>
                  <a:pt x="3" y="113"/>
                  <a:pt x="2" y="113"/>
                  <a:pt x="1" y="114"/>
                </a:cubicBezTo>
                <a:cubicBezTo>
                  <a:pt x="1" y="115"/>
                  <a:pt x="0" y="116"/>
                  <a:pt x="0" y="117"/>
                </a:cubicBezTo>
                <a:cubicBezTo>
                  <a:pt x="0" y="131"/>
                  <a:pt x="0" y="131"/>
                  <a:pt x="0" y="131"/>
                </a:cubicBezTo>
                <a:cubicBezTo>
                  <a:pt x="0" y="132"/>
                  <a:pt x="1" y="133"/>
                  <a:pt x="1" y="134"/>
                </a:cubicBezTo>
                <a:cubicBezTo>
                  <a:pt x="2" y="134"/>
                  <a:pt x="3" y="135"/>
                  <a:pt x="4" y="135"/>
                </a:cubicBezTo>
                <a:cubicBezTo>
                  <a:pt x="29" y="135"/>
                  <a:pt x="29" y="135"/>
                  <a:pt x="29" y="135"/>
                </a:cubicBezTo>
                <a:cubicBezTo>
                  <a:pt x="29" y="157"/>
                  <a:pt x="29" y="157"/>
                  <a:pt x="29" y="157"/>
                </a:cubicBezTo>
                <a:cubicBezTo>
                  <a:pt x="29" y="158"/>
                  <a:pt x="30" y="159"/>
                  <a:pt x="30" y="159"/>
                </a:cubicBezTo>
                <a:cubicBezTo>
                  <a:pt x="31" y="160"/>
                  <a:pt x="32" y="160"/>
                  <a:pt x="33" y="160"/>
                </a:cubicBezTo>
                <a:cubicBezTo>
                  <a:pt x="52" y="160"/>
                  <a:pt x="52" y="160"/>
                  <a:pt x="52" y="160"/>
                </a:cubicBezTo>
                <a:cubicBezTo>
                  <a:pt x="53" y="160"/>
                  <a:pt x="54" y="160"/>
                  <a:pt x="55" y="159"/>
                </a:cubicBezTo>
                <a:cubicBezTo>
                  <a:pt x="55" y="159"/>
                  <a:pt x="56" y="158"/>
                  <a:pt x="56" y="157"/>
                </a:cubicBezTo>
                <a:cubicBezTo>
                  <a:pt x="56" y="135"/>
                  <a:pt x="56" y="135"/>
                  <a:pt x="56" y="135"/>
                </a:cubicBezTo>
                <a:cubicBezTo>
                  <a:pt x="113" y="135"/>
                  <a:pt x="113" y="135"/>
                  <a:pt x="113" y="135"/>
                </a:cubicBezTo>
                <a:cubicBezTo>
                  <a:pt x="114" y="135"/>
                  <a:pt x="115" y="134"/>
                  <a:pt x="116" y="134"/>
                </a:cubicBezTo>
                <a:cubicBezTo>
                  <a:pt x="116" y="133"/>
                  <a:pt x="117" y="132"/>
                  <a:pt x="117" y="131"/>
                </a:cubicBezTo>
                <a:cubicBezTo>
                  <a:pt x="117" y="117"/>
                  <a:pt x="117" y="117"/>
                  <a:pt x="117" y="117"/>
                </a:cubicBezTo>
                <a:cubicBezTo>
                  <a:pt x="117" y="116"/>
                  <a:pt x="116" y="115"/>
                  <a:pt x="116" y="114"/>
                </a:cubicBezTo>
                <a:cubicBezTo>
                  <a:pt x="115" y="113"/>
                  <a:pt x="114" y="113"/>
                  <a:pt x="113" y="113"/>
                </a:cubicBezTo>
                <a:cubicBezTo>
                  <a:pt x="56" y="113"/>
                  <a:pt x="56" y="113"/>
                  <a:pt x="56" y="113"/>
                </a:cubicBezTo>
                <a:cubicBezTo>
                  <a:pt x="56" y="100"/>
                  <a:pt x="56" y="100"/>
                  <a:pt x="56" y="100"/>
                </a:cubicBezTo>
                <a:lnTo>
                  <a:pt x="94" y="100"/>
                </a:lnTo>
                <a:close/>
                <a:moveTo>
                  <a:pt x="56" y="24"/>
                </a:moveTo>
                <a:cubicBezTo>
                  <a:pt x="92" y="24"/>
                  <a:pt x="92" y="24"/>
                  <a:pt x="92" y="24"/>
                </a:cubicBezTo>
                <a:cubicBezTo>
                  <a:pt x="100" y="24"/>
                  <a:pt x="106" y="27"/>
                  <a:pt x="111" y="32"/>
                </a:cubicBezTo>
                <a:cubicBezTo>
                  <a:pt x="116" y="36"/>
                  <a:pt x="119" y="42"/>
                  <a:pt x="119" y="50"/>
                </a:cubicBezTo>
                <a:cubicBezTo>
                  <a:pt x="119" y="58"/>
                  <a:pt x="116" y="64"/>
                  <a:pt x="111" y="68"/>
                </a:cubicBezTo>
                <a:cubicBezTo>
                  <a:pt x="106" y="73"/>
                  <a:pt x="100" y="75"/>
                  <a:pt x="92" y="75"/>
                </a:cubicBezTo>
                <a:cubicBezTo>
                  <a:pt x="56" y="75"/>
                  <a:pt x="56" y="75"/>
                  <a:pt x="56" y="75"/>
                </a:cubicBezTo>
                <a:lnTo>
                  <a:pt x="56" y="24"/>
                </a:lnTo>
                <a:close/>
                <a:moveTo>
                  <a:pt x="56" y="24"/>
                </a:moveTo>
                <a:cubicBezTo>
                  <a:pt x="56" y="24"/>
                  <a:pt x="56" y="24"/>
                  <a:pt x="56" y="2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34" name="Freeform 577"/>
          <p:cNvSpPr>
            <a:spLocks noEditPoints="1"/>
          </p:cNvSpPr>
          <p:nvPr/>
        </p:nvSpPr>
        <p:spPr bwMode="auto">
          <a:xfrm>
            <a:off x="6959600" y="814389"/>
            <a:ext cx="114300" cy="157163"/>
          </a:xfrm>
          <a:custGeom>
            <a:avLst/>
            <a:gdLst>
              <a:gd name="T0" fmla="*/ 114 w 117"/>
              <a:gd name="T1" fmla="*/ 46 h 160"/>
              <a:gd name="T2" fmla="*/ 78 w 117"/>
              <a:gd name="T3" fmla="*/ 3 h 160"/>
              <a:gd name="T4" fmla="*/ 73 w 117"/>
              <a:gd name="T5" fmla="*/ 0 h 160"/>
              <a:gd name="T6" fmla="*/ 67 w 117"/>
              <a:gd name="T7" fmla="*/ 3 h 160"/>
              <a:gd name="T8" fmla="*/ 31 w 117"/>
              <a:gd name="T9" fmla="*/ 46 h 160"/>
              <a:gd name="T10" fmla="*/ 30 w 117"/>
              <a:gd name="T11" fmla="*/ 54 h 160"/>
              <a:gd name="T12" fmla="*/ 36 w 117"/>
              <a:gd name="T13" fmla="*/ 58 h 160"/>
              <a:gd name="T14" fmla="*/ 58 w 117"/>
              <a:gd name="T15" fmla="*/ 58 h 160"/>
              <a:gd name="T16" fmla="*/ 58 w 117"/>
              <a:gd name="T17" fmla="*/ 131 h 160"/>
              <a:gd name="T18" fmla="*/ 22 w 117"/>
              <a:gd name="T19" fmla="*/ 131 h 160"/>
              <a:gd name="T20" fmla="*/ 19 w 117"/>
              <a:gd name="T21" fmla="*/ 132 h 160"/>
              <a:gd name="T22" fmla="*/ 1 w 117"/>
              <a:gd name="T23" fmla="*/ 154 h 160"/>
              <a:gd name="T24" fmla="*/ 0 w 117"/>
              <a:gd name="T25" fmla="*/ 158 h 160"/>
              <a:gd name="T26" fmla="*/ 3 w 117"/>
              <a:gd name="T27" fmla="*/ 160 h 160"/>
              <a:gd name="T28" fmla="*/ 83 w 117"/>
              <a:gd name="T29" fmla="*/ 160 h 160"/>
              <a:gd name="T30" fmla="*/ 86 w 117"/>
              <a:gd name="T31" fmla="*/ 159 h 160"/>
              <a:gd name="T32" fmla="*/ 87 w 117"/>
              <a:gd name="T33" fmla="*/ 156 h 160"/>
              <a:gd name="T34" fmla="*/ 87 w 117"/>
              <a:gd name="T35" fmla="*/ 58 h 160"/>
              <a:gd name="T36" fmla="*/ 109 w 117"/>
              <a:gd name="T37" fmla="*/ 58 h 160"/>
              <a:gd name="T38" fmla="*/ 115 w 117"/>
              <a:gd name="T39" fmla="*/ 54 h 160"/>
              <a:gd name="T40" fmla="*/ 114 w 117"/>
              <a:gd name="T41" fmla="*/ 46 h 160"/>
              <a:gd name="T42" fmla="*/ 114 w 117"/>
              <a:gd name="T43" fmla="*/ 46 h 160"/>
              <a:gd name="T44" fmla="*/ 114 w 117"/>
              <a:gd name="T45" fmla="*/ 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160">
                <a:moveTo>
                  <a:pt x="114" y="46"/>
                </a:moveTo>
                <a:cubicBezTo>
                  <a:pt x="78" y="3"/>
                  <a:pt x="78" y="3"/>
                  <a:pt x="78" y="3"/>
                </a:cubicBezTo>
                <a:cubicBezTo>
                  <a:pt x="77" y="1"/>
                  <a:pt x="75" y="0"/>
                  <a:pt x="73" y="0"/>
                </a:cubicBezTo>
                <a:cubicBezTo>
                  <a:pt x="70" y="0"/>
                  <a:pt x="68" y="1"/>
                  <a:pt x="67" y="3"/>
                </a:cubicBezTo>
                <a:cubicBezTo>
                  <a:pt x="31" y="46"/>
                  <a:pt x="31" y="46"/>
                  <a:pt x="31" y="46"/>
                </a:cubicBezTo>
                <a:cubicBezTo>
                  <a:pt x="29" y="49"/>
                  <a:pt x="28" y="51"/>
                  <a:pt x="30" y="54"/>
                </a:cubicBezTo>
                <a:cubicBezTo>
                  <a:pt x="31" y="57"/>
                  <a:pt x="33" y="58"/>
                  <a:pt x="36" y="58"/>
                </a:cubicBezTo>
                <a:cubicBezTo>
                  <a:pt x="58" y="58"/>
                  <a:pt x="58" y="58"/>
                  <a:pt x="58" y="58"/>
                </a:cubicBezTo>
                <a:cubicBezTo>
                  <a:pt x="58" y="131"/>
                  <a:pt x="58" y="131"/>
                  <a:pt x="58" y="131"/>
                </a:cubicBezTo>
                <a:cubicBezTo>
                  <a:pt x="22" y="131"/>
                  <a:pt x="22" y="131"/>
                  <a:pt x="22" y="131"/>
                </a:cubicBezTo>
                <a:cubicBezTo>
                  <a:pt x="20" y="131"/>
                  <a:pt x="19" y="131"/>
                  <a:pt x="19" y="132"/>
                </a:cubicBezTo>
                <a:cubicBezTo>
                  <a:pt x="1" y="154"/>
                  <a:pt x="1" y="154"/>
                  <a:pt x="1" y="154"/>
                </a:cubicBezTo>
                <a:cubicBezTo>
                  <a:pt x="0" y="155"/>
                  <a:pt x="0" y="157"/>
                  <a:pt x="0" y="158"/>
                </a:cubicBezTo>
                <a:cubicBezTo>
                  <a:pt x="1" y="159"/>
                  <a:pt x="2" y="160"/>
                  <a:pt x="3" y="160"/>
                </a:cubicBezTo>
                <a:cubicBezTo>
                  <a:pt x="83" y="160"/>
                  <a:pt x="83" y="160"/>
                  <a:pt x="83" y="160"/>
                </a:cubicBezTo>
                <a:cubicBezTo>
                  <a:pt x="85" y="160"/>
                  <a:pt x="85" y="160"/>
                  <a:pt x="86" y="159"/>
                </a:cubicBezTo>
                <a:cubicBezTo>
                  <a:pt x="87" y="158"/>
                  <a:pt x="87" y="158"/>
                  <a:pt x="87" y="156"/>
                </a:cubicBezTo>
                <a:cubicBezTo>
                  <a:pt x="87" y="58"/>
                  <a:pt x="87" y="58"/>
                  <a:pt x="87" y="58"/>
                </a:cubicBezTo>
                <a:cubicBezTo>
                  <a:pt x="109" y="58"/>
                  <a:pt x="109" y="58"/>
                  <a:pt x="109" y="58"/>
                </a:cubicBezTo>
                <a:cubicBezTo>
                  <a:pt x="112" y="58"/>
                  <a:pt x="114" y="57"/>
                  <a:pt x="115" y="54"/>
                </a:cubicBezTo>
                <a:cubicBezTo>
                  <a:pt x="117" y="51"/>
                  <a:pt x="117" y="49"/>
                  <a:pt x="114" y="46"/>
                </a:cubicBezTo>
                <a:close/>
                <a:moveTo>
                  <a:pt x="114" y="46"/>
                </a:moveTo>
                <a:cubicBezTo>
                  <a:pt x="114" y="46"/>
                  <a:pt x="114" y="46"/>
                  <a:pt x="114" y="4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6" name="Group 5"/>
          <p:cNvGrpSpPr/>
          <p:nvPr/>
        </p:nvGrpSpPr>
        <p:grpSpPr>
          <a:xfrm>
            <a:off x="2420938" y="2801938"/>
            <a:ext cx="114300" cy="171450"/>
            <a:chOff x="2420938" y="2801938"/>
            <a:chExt cx="114300" cy="171450"/>
          </a:xfrm>
          <a:solidFill>
            <a:schemeClr val="tx1">
              <a:lumMod val="75000"/>
              <a:lumOff val="25000"/>
            </a:schemeClr>
          </a:solidFill>
        </p:grpSpPr>
        <p:sp>
          <p:nvSpPr>
            <p:cNvPr id="5435"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36"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437" name="Freeform 580"/>
          <p:cNvSpPr>
            <a:spLocks noEditPoints="1"/>
          </p:cNvSpPr>
          <p:nvPr/>
        </p:nvSpPr>
        <p:spPr bwMode="auto">
          <a:xfrm>
            <a:off x="2135189" y="2797177"/>
            <a:ext cx="100013" cy="185738"/>
          </a:xfrm>
          <a:custGeom>
            <a:avLst/>
            <a:gdLst>
              <a:gd name="T0" fmla="*/ 101 w 102"/>
              <a:gd name="T1" fmla="*/ 50 h 189"/>
              <a:gd name="T2" fmla="*/ 97 w 102"/>
              <a:gd name="T3" fmla="*/ 48 h 189"/>
              <a:gd name="T4" fmla="*/ 95 w 102"/>
              <a:gd name="T5" fmla="*/ 48 h 189"/>
              <a:gd name="T6" fmla="*/ 50 w 102"/>
              <a:gd name="T7" fmla="*/ 59 h 189"/>
              <a:gd name="T8" fmla="*/ 70 w 102"/>
              <a:gd name="T9" fmla="*/ 7 h 189"/>
              <a:gd name="T10" fmla="*/ 70 w 102"/>
              <a:gd name="T11" fmla="*/ 5 h 189"/>
              <a:gd name="T12" fmla="*/ 69 w 102"/>
              <a:gd name="T13" fmla="*/ 1 h 189"/>
              <a:gd name="T14" fmla="*/ 65 w 102"/>
              <a:gd name="T15" fmla="*/ 0 h 189"/>
              <a:gd name="T16" fmla="*/ 28 w 102"/>
              <a:gd name="T17" fmla="*/ 0 h 189"/>
              <a:gd name="T18" fmla="*/ 25 w 102"/>
              <a:gd name="T19" fmla="*/ 1 h 189"/>
              <a:gd name="T20" fmla="*/ 23 w 102"/>
              <a:gd name="T21" fmla="*/ 4 h 189"/>
              <a:gd name="T22" fmla="*/ 0 w 102"/>
              <a:gd name="T23" fmla="*/ 97 h 189"/>
              <a:gd name="T24" fmla="*/ 2 w 102"/>
              <a:gd name="T25" fmla="*/ 102 h 189"/>
              <a:gd name="T26" fmla="*/ 5 w 102"/>
              <a:gd name="T27" fmla="*/ 103 h 189"/>
              <a:gd name="T28" fmla="*/ 7 w 102"/>
              <a:gd name="T29" fmla="*/ 103 h 189"/>
              <a:gd name="T30" fmla="*/ 53 w 102"/>
              <a:gd name="T31" fmla="*/ 91 h 189"/>
              <a:gd name="T32" fmla="*/ 30 w 102"/>
              <a:gd name="T33" fmla="*/ 183 h 189"/>
              <a:gd name="T34" fmla="*/ 31 w 102"/>
              <a:gd name="T35" fmla="*/ 187 h 189"/>
              <a:gd name="T36" fmla="*/ 34 w 102"/>
              <a:gd name="T37" fmla="*/ 189 h 189"/>
              <a:gd name="T38" fmla="*/ 35 w 102"/>
              <a:gd name="T39" fmla="*/ 189 h 189"/>
              <a:gd name="T40" fmla="*/ 40 w 102"/>
              <a:gd name="T41" fmla="*/ 186 h 189"/>
              <a:gd name="T42" fmla="*/ 101 w 102"/>
              <a:gd name="T43" fmla="*/ 55 h 189"/>
              <a:gd name="T44" fmla="*/ 101 w 102"/>
              <a:gd name="T45" fmla="*/ 50 h 189"/>
              <a:gd name="T46" fmla="*/ 101 w 102"/>
              <a:gd name="T47" fmla="*/ 50 h 189"/>
              <a:gd name="T48" fmla="*/ 101 w 102"/>
              <a:gd name="T49" fmla="*/ 5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89">
                <a:moveTo>
                  <a:pt x="101" y="50"/>
                </a:moveTo>
                <a:cubicBezTo>
                  <a:pt x="99" y="49"/>
                  <a:pt x="98" y="48"/>
                  <a:pt x="97" y="48"/>
                </a:cubicBezTo>
                <a:cubicBezTo>
                  <a:pt x="96" y="48"/>
                  <a:pt x="96" y="48"/>
                  <a:pt x="95" y="48"/>
                </a:cubicBezTo>
                <a:cubicBezTo>
                  <a:pt x="50" y="59"/>
                  <a:pt x="50" y="59"/>
                  <a:pt x="50" y="59"/>
                </a:cubicBezTo>
                <a:cubicBezTo>
                  <a:pt x="70" y="7"/>
                  <a:pt x="70" y="7"/>
                  <a:pt x="70" y="7"/>
                </a:cubicBezTo>
                <a:cubicBezTo>
                  <a:pt x="70" y="6"/>
                  <a:pt x="70" y="5"/>
                  <a:pt x="70" y="5"/>
                </a:cubicBezTo>
                <a:cubicBezTo>
                  <a:pt x="70" y="3"/>
                  <a:pt x="70" y="2"/>
                  <a:pt x="69" y="1"/>
                </a:cubicBezTo>
                <a:cubicBezTo>
                  <a:pt x="68" y="0"/>
                  <a:pt x="67" y="0"/>
                  <a:pt x="65" y="0"/>
                </a:cubicBezTo>
                <a:cubicBezTo>
                  <a:pt x="28" y="0"/>
                  <a:pt x="28" y="0"/>
                  <a:pt x="28" y="0"/>
                </a:cubicBezTo>
                <a:cubicBezTo>
                  <a:pt x="27" y="0"/>
                  <a:pt x="26" y="0"/>
                  <a:pt x="25" y="1"/>
                </a:cubicBezTo>
                <a:cubicBezTo>
                  <a:pt x="24" y="2"/>
                  <a:pt x="23" y="3"/>
                  <a:pt x="23" y="4"/>
                </a:cubicBezTo>
                <a:cubicBezTo>
                  <a:pt x="0" y="97"/>
                  <a:pt x="0" y="97"/>
                  <a:pt x="0" y="97"/>
                </a:cubicBezTo>
                <a:cubicBezTo>
                  <a:pt x="0" y="99"/>
                  <a:pt x="0" y="101"/>
                  <a:pt x="2" y="102"/>
                </a:cubicBezTo>
                <a:cubicBezTo>
                  <a:pt x="3" y="103"/>
                  <a:pt x="4" y="103"/>
                  <a:pt x="5" y="103"/>
                </a:cubicBezTo>
                <a:cubicBezTo>
                  <a:pt x="6" y="103"/>
                  <a:pt x="6" y="103"/>
                  <a:pt x="7" y="103"/>
                </a:cubicBezTo>
                <a:cubicBezTo>
                  <a:pt x="53" y="91"/>
                  <a:pt x="53" y="91"/>
                  <a:pt x="53" y="91"/>
                </a:cubicBezTo>
                <a:cubicBezTo>
                  <a:pt x="30" y="183"/>
                  <a:pt x="30" y="183"/>
                  <a:pt x="30" y="183"/>
                </a:cubicBezTo>
                <a:cubicBezTo>
                  <a:pt x="30" y="184"/>
                  <a:pt x="30" y="186"/>
                  <a:pt x="31" y="187"/>
                </a:cubicBezTo>
                <a:cubicBezTo>
                  <a:pt x="31" y="188"/>
                  <a:pt x="32" y="188"/>
                  <a:pt x="34" y="189"/>
                </a:cubicBezTo>
                <a:cubicBezTo>
                  <a:pt x="34" y="189"/>
                  <a:pt x="35" y="189"/>
                  <a:pt x="35" y="189"/>
                </a:cubicBezTo>
                <a:cubicBezTo>
                  <a:pt x="37" y="189"/>
                  <a:pt x="39" y="188"/>
                  <a:pt x="40" y="186"/>
                </a:cubicBezTo>
                <a:cubicBezTo>
                  <a:pt x="101" y="55"/>
                  <a:pt x="101" y="55"/>
                  <a:pt x="101" y="55"/>
                </a:cubicBezTo>
                <a:cubicBezTo>
                  <a:pt x="102" y="53"/>
                  <a:pt x="102" y="51"/>
                  <a:pt x="101" y="50"/>
                </a:cubicBezTo>
                <a:close/>
                <a:moveTo>
                  <a:pt x="101" y="50"/>
                </a:moveTo>
                <a:cubicBezTo>
                  <a:pt x="101" y="50"/>
                  <a:pt x="101" y="50"/>
                  <a:pt x="101" y="5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38" name="Freeform 581"/>
          <p:cNvSpPr>
            <a:spLocks noEditPoints="1"/>
          </p:cNvSpPr>
          <p:nvPr/>
        </p:nvSpPr>
        <p:spPr bwMode="auto">
          <a:xfrm>
            <a:off x="4354514" y="3108327"/>
            <a:ext cx="182563" cy="182563"/>
          </a:xfrm>
          <a:custGeom>
            <a:avLst/>
            <a:gdLst>
              <a:gd name="T0" fmla="*/ 153 w 186"/>
              <a:gd name="T1" fmla="*/ 90 h 185"/>
              <a:gd name="T2" fmla="*/ 106 w 186"/>
              <a:gd name="T3" fmla="*/ 90 h 185"/>
              <a:gd name="T4" fmla="*/ 106 w 186"/>
              <a:gd name="T5" fmla="*/ 56 h 185"/>
              <a:gd name="T6" fmla="*/ 73 w 186"/>
              <a:gd name="T7" fmla="*/ 10 h 185"/>
              <a:gd name="T8" fmla="*/ 27 w 186"/>
              <a:gd name="T9" fmla="*/ 9 h 185"/>
              <a:gd name="T10" fmla="*/ 0 w 186"/>
              <a:gd name="T11" fmla="*/ 49 h 185"/>
              <a:gd name="T12" fmla="*/ 33 w 186"/>
              <a:gd name="T13" fmla="*/ 96 h 185"/>
              <a:gd name="T14" fmla="*/ 80 w 186"/>
              <a:gd name="T15" fmla="*/ 95 h 185"/>
              <a:gd name="T16" fmla="*/ 80 w 186"/>
              <a:gd name="T17" fmla="*/ 129 h 185"/>
              <a:gd name="T18" fmla="*/ 113 w 186"/>
              <a:gd name="T19" fmla="*/ 176 h 185"/>
              <a:gd name="T20" fmla="*/ 159 w 186"/>
              <a:gd name="T21" fmla="*/ 176 h 185"/>
              <a:gd name="T22" fmla="*/ 186 w 186"/>
              <a:gd name="T23" fmla="*/ 136 h 185"/>
              <a:gd name="T24" fmla="*/ 80 w 186"/>
              <a:gd name="T25" fmla="*/ 65 h 185"/>
              <a:gd name="T26" fmla="*/ 76 w 186"/>
              <a:gd name="T27" fmla="*/ 60 h 185"/>
              <a:gd name="T28" fmla="*/ 71 w 186"/>
              <a:gd name="T29" fmla="*/ 57 h 185"/>
              <a:gd name="T30" fmla="*/ 60 w 186"/>
              <a:gd name="T31" fmla="*/ 60 h 185"/>
              <a:gd name="T32" fmla="*/ 57 w 186"/>
              <a:gd name="T33" fmla="*/ 70 h 185"/>
              <a:gd name="T34" fmla="*/ 60 w 186"/>
              <a:gd name="T35" fmla="*/ 75 h 185"/>
              <a:gd name="T36" fmla="*/ 65 w 186"/>
              <a:gd name="T37" fmla="*/ 80 h 185"/>
              <a:gd name="T38" fmla="*/ 49 w 186"/>
              <a:gd name="T39" fmla="*/ 80 h 185"/>
              <a:gd name="T40" fmla="*/ 22 w 186"/>
              <a:gd name="T41" fmla="*/ 49 h 185"/>
              <a:gd name="T42" fmla="*/ 42 w 186"/>
              <a:gd name="T43" fmla="*/ 25 h 185"/>
              <a:gd name="T44" fmla="*/ 57 w 186"/>
              <a:gd name="T45" fmla="*/ 25 h 185"/>
              <a:gd name="T46" fmla="*/ 84 w 186"/>
              <a:gd name="T47" fmla="*/ 56 h 185"/>
              <a:gd name="T48" fmla="*/ 161 w 186"/>
              <a:gd name="T49" fmla="*/ 144 h 185"/>
              <a:gd name="T50" fmla="*/ 136 w 186"/>
              <a:gd name="T51" fmla="*/ 164 h 185"/>
              <a:gd name="T52" fmla="*/ 105 w 186"/>
              <a:gd name="T53" fmla="*/ 137 h 185"/>
              <a:gd name="T54" fmla="*/ 106 w 186"/>
              <a:gd name="T55" fmla="*/ 121 h 185"/>
              <a:gd name="T56" fmla="*/ 110 w 186"/>
              <a:gd name="T57" fmla="*/ 126 h 185"/>
              <a:gd name="T58" fmla="*/ 115 w 186"/>
              <a:gd name="T59" fmla="*/ 129 h 185"/>
              <a:gd name="T60" fmla="*/ 126 w 186"/>
              <a:gd name="T61" fmla="*/ 126 h 185"/>
              <a:gd name="T62" fmla="*/ 129 w 186"/>
              <a:gd name="T63" fmla="*/ 115 h 185"/>
              <a:gd name="T64" fmla="*/ 126 w 186"/>
              <a:gd name="T65" fmla="*/ 110 h 185"/>
              <a:gd name="T66" fmla="*/ 121 w 186"/>
              <a:gd name="T67" fmla="*/ 105 h 185"/>
              <a:gd name="T68" fmla="*/ 137 w 186"/>
              <a:gd name="T69" fmla="*/ 105 h 185"/>
              <a:gd name="T70" fmla="*/ 164 w 186"/>
              <a:gd name="T71" fmla="*/ 136 h 185"/>
              <a:gd name="T72" fmla="*/ 161 w 186"/>
              <a:gd name="T73" fmla="*/ 14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85">
                <a:moveTo>
                  <a:pt x="176" y="113"/>
                </a:moveTo>
                <a:cubicBezTo>
                  <a:pt x="153" y="90"/>
                  <a:pt x="153" y="90"/>
                  <a:pt x="153" y="90"/>
                </a:cubicBezTo>
                <a:cubicBezTo>
                  <a:pt x="146" y="83"/>
                  <a:pt x="138" y="80"/>
                  <a:pt x="129" y="80"/>
                </a:cubicBezTo>
                <a:cubicBezTo>
                  <a:pt x="120" y="80"/>
                  <a:pt x="112" y="83"/>
                  <a:pt x="106" y="90"/>
                </a:cubicBezTo>
                <a:cubicBezTo>
                  <a:pt x="96" y="80"/>
                  <a:pt x="96" y="80"/>
                  <a:pt x="96" y="80"/>
                </a:cubicBezTo>
                <a:cubicBezTo>
                  <a:pt x="102" y="73"/>
                  <a:pt x="106" y="66"/>
                  <a:pt x="106" y="56"/>
                </a:cubicBezTo>
                <a:cubicBezTo>
                  <a:pt x="106" y="47"/>
                  <a:pt x="103" y="39"/>
                  <a:pt x="96" y="33"/>
                </a:cubicBezTo>
                <a:cubicBezTo>
                  <a:pt x="73" y="10"/>
                  <a:pt x="73" y="10"/>
                  <a:pt x="73" y="10"/>
                </a:cubicBezTo>
                <a:cubicBezTo>
                  <a:pt x="67" y="3"/>
                  <a:pt x="59" y="0"/>
                  <a:pt x="50" y="0"/>
                </a:cubicBezTo>
                <a:cubicBezTo>
                  <a:pt x="41" y="0"/>
                  <a:pt x="33" y="3"/>
                  <a:pt x="27" y="9"/>
                </a:cubicBezTo>
                <a:cubicBezTo>
                  <a:pt x="10" y="26"/>
                  <a:pt x="10" y="26"/>
                  <a:pt x="10" y="26"/>
                </a:cubicBezTo>
                <a:cubicBezTo>
                  <a:pt x="4" y="32"/>
                  <a:pt x="0" y="40"/>
                  <a:pt x="0" y="49"/>
                </a:cubicBezTo>
                <a:cubicBezTo>
                  <a:pt x="0" y="58"/>
                  <a:pt x="4" y="66"/>
                  <a:pt x="10" y="72"/>
                </a:cubicBezTo>
                <a:cubicBezTo>
                  <a:pt x="33" y="96"/>
                  <a:pt x="33" y="96"/>
                  <a:pt x="33" y="96"/>
                </a:cubicBezTo>
                <a:cubicBezTo>
                  <a:pt x="40" y="102"/>
                  <a:pt x="48" y="105"/>
                  <a:pt x="57" y="105"/>
                </a:cubicBezTo>
                <a:cubicBezTo>
                  <a:pt x="66" y="105"/>
                  <a:pt x="74" y="102"/>
                  <a:pt x="80" y="95"/>
                </a:cubicBezTo>
                <a:cubicBezTo>
                  <a:pt x="90" y="105"/>
                  <a:pt x="90" y="105"/>
                  <a:pt x="90" y="105"/>
                </a:cubicBezTo>
                <a:cubicBezTo>
                  <a:pt x="84" y="112"/>
                  <a:pt x="80" y="120"/>
                  <a:pt x="80" y="129"/>
                </a:cubicBezTo>
                <a:cubicBezTo>
                  <a:pt x="80" y="138"/>
                  <a:pt x="83" y="146"/>
                  <a:pt x="90" y="152"/>
                </a:cubicBezTo>
                <a:cubicBezTo>
                  <a:pt x="113" y="176"/>
                  <a:pt x="113" y="176"/>
                  <a:pt x="113" y="176"/>
                </a:cubicBezTo>
                <a:cubicBezTo>
                  <a:pt x="119" y="182"/>
                  <a:pt x="127" y="185"/>
                  <a:pt x="136" y="185"/>
                </a:cubicBezTo>
                <a:cubicBezTo>
                  <a:pt x="145" y="185"/>
                  <a:pt x="153" y="182"/>
                  <a:pt x="159" y="176"/>
                </a:cubicBezTo>
                <a:cubicBezTo>
                  <a:pt x="176" y="159"/>
                  <a:pt x="176" y="159"/>
                  <a:pt x="176" y="159"/>
                </a:cubicBezTo>
                <a:cubicBezTo>
                  <a:pt x="183" y="153"/>
                  <a:pt x="186" y="145"/>
                  <a:pt x="186" y="136"/>
                </a:cubicBezTo>
                <a:cubicBezTo>
                  <a:pt x="186" y="127"/>
                  <a:pt x="183" y="120"/>
                  <a:pt x="176" y="113"/>
                </a:cubicBezTo>
                <a:close/>
                <a:moveTo>
                  <a:pt x="80" y="65"/>
                </a:moveTo>
                <a:cubicBezTo>
                  <a:pt x="80" y="64"/>
                  <a:pt x="79" y="64"/>
                  <a:pt x="78" y="62"/>
                </a:cubicBezTo>
                <a:cubicBezTo>
                  <a:pt x="77" y="61"/>
                  <a:pt x="76" y="60"/>
                  <a:pt x="76" y="60"/>
                </a:cubicBezTo>
                <a:cubicBezTo>
                  <a:pt x="75" y="60"/>
                  <a:pt x="75" y="59"/>
                  <a:pt x="74" y="58"/>
                </a:cubicBezTo>
                <a:cubicBezTo>
                  <a:pt x="73" y="58"/>
                  <a:pt x="72" y="57"/>
                  <a:pt x="71" y="57"/>
                </a:cubicBezTo>
                <a:cubicBezTo>
                  <a:pt x="70" y="57"/>
                  <a:pt x="69" y="56"/>
                  <a:pt x="68" y="56"/>
                </a:cubicBezTo>
                <a:cubicBezTo>
                  <a:pt x="65" y="56"/>
                  <a:pt x="62" y="57"/>
                  <a:pt x="60" y="60"/>
                </a:cubicBezTo>
                <a:cubicBezTo>
                  <a:pt x="58" y="62"/>
                  <a:pt x="57" y="64"/>
                  <a:pt x="57" y="67"/>
                </a:cubicBezTo>
                <a:cubicBezTo>
                  <a:pt x="57" y="68"/>
                  <a:pt x="57" y="69"/>
                  <a:pt x="57" y="70"/>
                </a:cubicBezTo>
                <a:cubicBezTo>
                  <a:pt x="57" y="71"/>
                  <a:pt x="58" y="72"/>
                  <a:pt x="59" y="73"/>
                </a:cubicBezTo>
                <a:cubicBezTo>
                  <a:pt x="59" y="74"/>
                  <a:pt x="60" y="75"/>
                  <a:pt x="60" y="75"/>
                </a:cubicBezTo>
                <a:cubicBezTo>
                  <a:pt x="61" y="76"/>
                  <a:pt x="61" y="77"/>
                  <a:pt x="63" y="78"/>
                </a:cubicBezTo>
                <a:cubicBezTo>
                  <a:pt x="64" y="79"/>
                  <a:pt x="65" y="80"/>
                  <a:pt x="65" y="80"/>
                </a:cubicBezTo>
                <a:cubicBezTo>
                  <a:pt x="63" y="82"/>
                  <a:pt x="60" y="84"/>
                  <a:pt x="57" y="84"/>
                </a:cubicBezTo>
                <a:cubicBezTo>
                  <a:pt x="54" y="84"/>
                  <a:pt x="51" y="83"/>
                  <a:pt x="49" y="80"/>
                </a:cubicBezTo>
                <a:cubicBezTo>
                  <a:pt x="25" y="57"/>
                  <a:pt x="25" y="57"/>
                  <a:pt x="25" y="57"/>
                </a:cubicBezTo>
                <a:cubicBezTo>
                  <a:pt x="23" y="55"/>
                  <a:pt x="22" y="52"/>
                  <a:pt x="22" y="49"/>
                </a:cubicBezTo>
                <a:cubicBezTo>
                  <a:pt x="22" y="46"/>
                  <a:pt x="23" y="44"/>
                  <a:pt x="25" y="41"/>
                </a:cubicBezTo>
                <a:cubicBezTo>
                  <a:pt x="42" y="25"/>
                  <a:pt x="42" y="25"/>
                  <a:pt x="42" y="25"/>
                </a:cubicBezTo>
                <a:cubicBezTo>
                  <a:pt x="44" y="23"/>
                  <a:pt x="47" y="22"/>
                  <a:pt x="50" y="22"/>
                </a:cubicBezTo>
                <a:cubicBezTo>
                  <a:pt x="53" y="22"/>
                  <a:pt x="55" y="23"/>
                  <a:pt x="57" y="25"/>
                </a:cubicBezTo>
                <a:cubicBezTo>
                  <a:pt x="81" y="49"/>
                  <a:pt x="81" y="49"/>
                  <a:pt x="81" y="49"/>
                </a:cubicBezTo>
                <a:cubicBezTo>
                  <a:pt x="83" y="51"/>
                  <a:pt x="84" y="53"/>
                  <a:pt x="84" y="56"/>
                </a:cubicBezTo>
                <a:cubicBezTo>
                  <a:pt x="84" y="59"/>
                  <a:pt x="83" y="62"/>
                  <a:pt x="80" y="65"/>
                </a:cubicBezTo>
                <a:close/>
                <a:moveTo>
                  <a:pt x="161" y="144"/>
                </a:moveTo>
                <a:cubicBezTo>
                  <a:pt x="144" y="161"/>
                  <a:pt x="144" y="161"/>
                  <a:pt x="144" y="161"/>
                </a:cubicBezTo>
                <a:cubicBezTo>
                  <a:pt x="142" y="163"/>
                  <a:pt x="139" y="164"/>
                  <a:pt x="136" y="164"/>
                </a:cubicBezTo>
                <a:cubicBezTo>
                  <a:pt x="133" y="164"/>
                  <a:pt x="131" y="162"/>
                  <a:pt x="129" y="160"/>
                </a:cubicBezTo>
                <a:cubicBezTo>
                  <a:pt x="105" y="137"/>
                  <a:pt x="105" y="137"/>
                  <a:pt x="105" y="137"/>
                </a:cubicBezTo>
                <a:cubicBezTo>
                  <a:pt x="103" y="135"/>
                  <a:pt x="102" y="132"/>
                  <a:pt x="102" y="129"/>
                </a:cubicBezTo>
                <a:cubicBezTo>
                  <a:pt x="102" y="126"/>
                  <a:pt x="103" y="123"/>
                  <a:pt x="106" y="121"/>
                </a:cubicBezTo>
                <a:cubicBezTo>
                  <a:pt x="106" y="121"/>
                  <a:pt x="107" y="122"/>
                  <a:pt x="108" y="123"/>
                </a:cubicBezTo>
                <a:cubicBezTo>
                  <a:pt x="109" y="124"/>
                  <a:pt x="110" y="125"/>
                  <a:pt x="110" y="126"/>
                </a:cubicBezTo>
                <a:cubicBezTo>
                  <a:pt x="111" y="126"/>
                  <a:pt x="111" y="126"/>
                  <a:pt x="112" y="127"/>
                </a:cubicBezTo>
                <a:cubicBezTo>
                  <a:pt x="113" y="128"/>
                  <a:pt x="114" y="128"/>
                  <a:pt x="115" y="129"/>
                </a:cubicBezTo>
                <a:cubicBezTo>
                  <a:pt x="116" y="129"/>
                  <a:pt x="117" y="129"/>
                  <a:pt x="118" y="129"/>
                </a:cubicBezTo>
                <a:cubicBezTo>
                  <a:pt x="122" y="129"/>
                  <a:pt x="124" y="128"/>
                  <a:pt x="126" y="126"/>
                </a:cubicBezTo>
                <a:cubicBezTo>
                  <a:pt x="128" y="124"/>
                  <a:pt x="129" y="121"/>
                  <a:pt x="129" y="118"/>
                </a:cubicBezTo>
                <a:cubicBezTo>
                  <a:pt x="129" y="117"/>
                  <a:pt x="129" y="116"/>
                  <a:pt x="129" y="115"/>
                </a:cubicBezTo>
                <a:cubicBezTo>
                  <a:pt x="129" y="114"/>
                  <a:pt x="128" y="113"/>
                  <a:pt x="128" y="112"/>
                </a:cubicBezTo>
                <a:cubicBezTo>
                  <a:pt x="127" y="111"/>
                  <a:pt x="126" y="110"/>
                  <a:pt x="126" y="110"/>
                </a:cubicBezTo>
                <a:cubicBezTo>
                  <a:pt x="125" y="110"/>
                  <a:pt x="125" y="109"/>
                  <a:pt x="123" y="108"/>
                </a:cubicBezTo>
                <a:cubicBezTo>
                  <a:pt x="122" y="106"/>
                  <a:pt x="121" y="106"/>
                  <a:pt x="121" y="105"/>
                </a:cubicBezTo>
                <a:cubicBezTo>
                  <a:pt x="123" y="103"/>
                  <a:pt x="126" y="102"/>
                  <a:pt x="129" y="102"/>
                </a:cubicBezTo>
                <a:cubicBezTo>
                  <a:pt x="132" y="102"/>
                  <a:pt x="135" y="103"/>
                  <a:pt x="137" y="105"/>
                </a:cubicBezTo>
                <a:cubicBezTo>
                  <a:pt x="161" y="129"/>
                  <a:pt x="161" y="129"/>
                  <a:pt x="161" y="129"/>
                </a:cubicBezTo>
                <a:cubicBezTo>
                  <a:pt x="163" y="131"/>
                  <a:pt x="164" y="133"/>
                  <a:pt x="164" y="136"/>
                </a:cubicBezTo>
                <a:cubicBezTo>
                  <a:pt x="164" y="139"/>
                  <a:pt x="163" y="142"/>
                  <a:pt x="161" y="144"/>
                </a:cubicBezTo>
                <a:close/>
                <a:moveTo>
                  <a:pt x="161" y="144"/>
                </a:moveTo>
                <a:cubicBezTo>
                  <a:pt x="161" y="144"/>
                  <a:pt x="161" y="144"/>
                  <a:pt x="161" y="14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39" name="Freeform 582"/>
          <p:cNvSpPr>
            <a:spLocks noEditPoints="1"/>
          </p:cNvSpPr>
          <p:nvPr/>
        </p:nvSpPr>
        <p:spPr bwMode="auto">
          <a:xfrm>
            <a:off x="6911975" y="2538414"/>
            <a:ext cx="200025" cy="157163"/>
          </a:xfrm>
          <a:custGeom>
            <a:avLst/>
            <a:gdLst>
              <a:gd name="T0" fmla="*/ 198 w 204"/>
              <a:gd name="T1" fmla="*/ 5 h 160"/>
              <a:gd name="T2" fmla="*/ 186 w 204"/>
              <a:gd name="T3" fmla="*/ 0 h 160"/>
              <a:gd name="T4" fmla="*/ 18 w 204"/>
              <a:gd name="T5" fmla="*/ 0 h 160"/>
              <a:gd name="T6" fmla="*/ 5 w 204"/>
              <a:gd name="T7" fmla="*/ 5 h 160"/>
              <a:gd name="T8" fmla="*/ 0 w 204"/>
              <a:gd name="T9" fmla="*/ 18 h 160"/>
              <a:gd name="T10" fmla="*/ 0 w 204"/>
              <a:gd name="T11" fmla="*/ 142 h 160"/>
              <a:gd name="T12" fmla="*/ 5 w 204"/>
              <a:gd name="T13" fmla="*/ 154 h 160"/>
              <a:gd name="T14" fmla="*/ 18 w 204"/>
              <a:gd name="T15" fmla="*/ 160 h 160"/>
              <a:gd name="T16" fmla="*/ 186 w 204"/>
              <a:gd name="T17" fmla="*/ 160 h 160"/>
              <a:gd name="T18" fmla="*/ 198 w 204"/>
              <a:gd name="T19" fmla="*/ 154 h 160"/>
              <a:gd name="T20" fmla="*/ 204 w 204"/>
              <a:gd name="T21" fmla="*/ 142 h 160"/>
              <a:gd name="T22" fmla="*/ 204 w 204"/>
              <a:gd name="T23" fmla="*/ 18 h 160"/>
              <a:gd name="T24" fmla="*/ 198 w 204"/>
              <a:gd name="T25" fmla="*/ 5 h 160"/>
              <a:gd name="T26" fmla="*/ 189 w 204"/>
              <a:gd name="T27" fmla="*/ 142 h 160"/>
              <a:gd name="T28" fmla="*/ 188 w 204"/>
              <a:gd name="T29" fmla="*/ 144 h 160"/>
              <a:gd name="T30" fmla="*/ 186 w 204"/>
              <a:gd name="T31" fmla="*/ 145 h 160"/>
              <a:gd name="T32" fmla="*/ 18 w 204"/>
              <a:gd name="T33" fmla="*/ 145 h 160"/>
              <a:gd name="T34" fmla="*/ 16 w 204"/>
              <a:gd name="T35" fmla="*/ 144 h 160"/>
              <a:gd name="T36" fmla="*/ 15 w 204"/>
              <a:gd name="T37" fmla="*/ 142 h 160"/>
              <a:gd name="T38" fmla="*/ 15 w 204"/>
              <a:gd name="T39" fmla="*/ 47 h 160"/>
              <a:gd name="T40" fmla="*/ 16 w 204"/>
              <a:gd name="T41" fmla="*/ 45 h 160"/>
              <a:gd name="T42" fmla="*/ 18 w 204"/>
              <a:gd name="T43" fmla="*/ 43 h 160"/>
              <a:gd name="T44" fmla="*/ 186 w 204"/>
              <a:gd name="T45" fmla="*/ 43 h 160"/>
              <a:gd name="T46" fmla="*/ 188 w 204"/>
              <a:gd name="T47" fmla="*/ 45 h 160"/>
              <a:gd name="T48" fmla="*/ 189 w 204"/>
              <a:gd name="T49" fmla="*/ 47 h 160"/>
              <a:gd name="T50" fmla="*/ 189 w 204"/>
              <a:gd name="T51" fmla="*/ 142 h 160"/>
              <a:gd name="T52" fmla="*/ 189 w 204"/>
              <a:gd name="T53" fmla="*/ 142 h 160"/>
              <a:gd name="T54" fmla="*/ 189 w 204"/>
              <a:gd name="T55"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4" h="160">
                <a:moveTo>
                  <a:pt x="198" y="5"/>
                </a:moveTo>
                <a:cubicBezTo>
                  <a:pt x="195" y="2"/>
                  <a:pt x="191" y="0"/>
                  <a:pt x="186" y="0"/>
                </a:cubicBezTo>
                <a:cubicBezTo>
                  <a:pt x="18" y="0"/>
                  <a:pt x="18" y="0"/>
                  <a:pt x="18" y="0"/>
                </a:cubicBezTo>
                <a:cubicBezTo>
                  <a:pt x="13" y="0"/>
                  <a:pt x="9" y="2"/>
                  <a:pt x="5" y="5"/>
                </a:cubicBezTo>
                <a:cubicBezTo>
                  <a:pt x="2" y="9"/>
                  <a:pt x="0" y="13"/>
                  <a:pt x="0" y="18"/>
                </a:cubicBezTo>
                <a:cubicBezTo>
                  <a:pt x="0" y="142"/>
                  <a:pt x="0" y="142"/>
                  <a:pt x="0" y="142"/>
                </a:cubicBezTo>
                <a:cubicBezTo>
                  <a:pt x="0" y="147"/>
                  <a:pt x="2" y="151"/>
                  <a:pt x="5" y="154"/>
                </a:cubicBezTo>
                <a:cubicBezTo>
                  <a:pt x="9" y="158"/>
                  <a:pt x="13" y="160"/>
                  <a:pt x="18" y="160"/>
                </a:cubicBezTo>
                <a:cubicBezTo>
                  <a:pt x="186" y="160"/>
                  <a:pt x="186" y="160"/>
                  <a:pt x="186" y="160"/>
                </a:cubicBezTo>
                <a:cubicBezTo>
                  <a:pt x="191" y="160"/>
                  <a:pt x="195" y="158"/>
                  <a:pt x="198" y="154"/>
                </a:cubicBezTo>
                <a:cubicBezTo>
                  <a:pt x="202" y="151"/>
                  <a:pt x="204" y="147"/>
                  <a:pt x="204" y="142"/>
                </a:cubicBezTo>
                <a:cubicBezTo>
                  <a:pt x="204" y="18"/>
                  <a:pt x="204" y="18"/>
                  <a:pt x="204" y="18"/>
                </a:cubicBezTo>
                <a:cubicBezTo>
                  <a:pt x="204" y="13"/>
                  <a:pt x="202" y="9"/>
                  <a:pt x="198" y="5"/>
                </a:cubicBezTo>
                <a:close/>
                <a:moveTo>
                  <a:pt x="189" y="142"/>
                </a:moveTo>
                <a:cubicBezTo>
                  <a:pt x="189" y="143"/>
                  <a:pt x="189" y="143"/>
                  <a:pt x="188" y="144"/>
                </a:cubicBezTo>
                <a:cubicBezTo>
                  <a:pt x="187" y="145"/>
                  <a:pt x="187" y="145"/>
                  <a:pt x="186" y="145"/>
                </a:cubicBezTo>
                <a:cubicBezTo>
                  <a:pt x="18" y="145"/>
                  <a:pt x="18" y="145"/>
                  <a:pt x="18" y="145"/>
                </a:cubicBezTo>
                <a:cubicBezTo>
                  <a:pt x="17" y="145"/>
                  <a:pt x="16" y="145"/>
                  <a:pt x="16" y="144"/>
                </a:cubicBezTo>
                <a:cubicBezTo>
                  <a:pt x="15" y="143"/>
                  <a:pt x="15" y="143"/>
                  <a:pt x="15" y="142"/>
                </a:cubicBezTo>
                <a:cubicBezTo>
                  <a:pt x="15" y="47"/>
                  <a:pt x="15" y="47"/>
                  <a:pt x="15" y="47"/>
                </a:cubicBezTo>
                <a:cubicBezTo>
                  <a:pt x="15" y="46"/>
                  <a:pt x="15" y="45"/>
                  <a:pt x="16" y="45"/>
                </a:cubicBezTo>
                <a:cubicBezTo>
                  <a:pt x="16" y="44"/>
                  <a:pt x="17" y="43"/>
                  <a:pt x="18" y="43"/>
                </a:cubicBezTo>
                <a:cubicBezTo>
                  <a:pt x="186" y="43"/>
                  <a:pt x="186" y="43"/>
                  <a:pt x="186" y="43"/>
                </a:cubicBezTo>
                <a:cubicBezTo>
                  <a:pt x="187" y="43"/>
                  <a:pt x="187" y="44"/>
                  <a:pt x="188" y="45"/>
                </a:cubicBezTo>
                <a:cubicBezTo>
                  <a:pt x="189" y="45"/>
                  <a:pt x="189" y="46"/>
                  <a:pt x="189" y="47"/>
                </a:cubicBezTo>
                <a:lnTo>
                  <a:pt x="189" y="142"/>
                </a:lnTo>
                <a:close/>
                <a:moveTo>
                  <a:pt x="189" y="142"/>
                </a:moveTo>
                <a:cubicBezTo>
                  <a:pt x="189" y="142"/>
                  <a:pt x="189" y="142"/>
                  <a:pt x="189" y="14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40" name="Freeform 583"/>
          <p:cNvSpPr>
            <a:spLocks noEditPoints="1"/>
          </p:cNvSpPr>
          <p:nvPr/>
        </p:nvSpPr>
        <p:spPr bwMode="auto">
          <a:xfrm>
            <a:off x="6940551" y="2652714"/>
            <a:ext cx="14288" cy="14288"/>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4 h 15"/>
              <a:gd name="T12" fmla="*/ 4 w 15"/>
              <a:gd name="T13" fmla="*/ 15 h 15"/>
              <a:gd name="T14" fmla="*/ 11 w 15"/>
              <a:gd name="T15" fmla="*/ 15 h 15"/>
              <a:gd name="T16" fmla="*/ 14 w 15"/>
              <a:gd name="T17" fmla="*/ 14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1"/>
                  <a:pt x="1" y="1"/>
                </a:cubicBezTo>
                <a:cubicBezTo>
                  <a:pt x="1" y="2"/>
                  <a:pt x="0" y="3"/>
                  <a:pt x="0" y="4"/>
                </a:cubicBezTo>
                <a:cubicBezTo>
                  <a:pt x="0" y="11"/>
                  <a:pt x="0" y="11"/>
                  <a:pt x="0" y="11"/>
                </a:cubicBezTo>
                <a:cubicBezTo>
                  <a:pt x="0" y="12"/>
                  <a:pt x="1" y="13"/>
                  <a:pt x="1" y="14"/>
                </a:cubicBezTo>
                <a:cubicBezTo>
                  <a:pt x="2" y="14"/>
                  <a:pt x="3" y="15"/>
                  <a:pt x="4" y="15"/>
                </a:cubicBezTo>
                <a:cubicBezTo>
                  <a:pt x="11" y="15"/>
                  <a:pt x="11" y="15"/>
                  <a:pt x="11" y="15"/>
                </a:cubicBezTo>
                <a:cubicBezTo>
                  <a:pt x="12" y="15"/>
                  <a:pt x="13" y="14"/>
                  <a:pt x="14" y="14"/>
                </a:cubicBezTo>
                <a:cubicBezTo>
                  <a:pt x="14" y="13"/>
                  <a:pt x="15" y="12"/>
                  <a:pt x="15" y="11"/>
                </a:cubicBezTo>
                <a:cubicBezTo>
                  <a:pt x="15" y="4"/>
                  <a:pt x="15" y="4"/>
                  <a:pt x="15" y="4"/>
                </a:cubicBezTo>
                <a:cubicBezTo>
                  <a:pt x="15" y="3"/>
                  <a:pt x="14" y="2"/>
                  <a:pt x="14" y="1"/>
                </a:cubicBezTo>
                <a:cubicBezTo>
                  <a:pt x="13" y="1"/>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41" name="Freeform 584"/>
          <p:cNvSpPr>
            <a:spLocks noEditPoints="1"/>
          </p:cNvSpPr>
          <p:nvPr/>
        </p:nvSpPr>
        <p:spPr bwMode="auto">
          <a:xfrm>
            <a:off x="6940551" y="2624139"/>
            <a:ext cx="14288" cy="14288"/>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4 h 15"/>
              <a:gd name="T12" fmla="*/ 4 w 15"/>
              <a:gd name="T13" fmla="*/ 15 h 15"/>
              <a:gd name="T14" fmla="*/ 11 w 15"/>
              <a:gd name="T15" fmla="*/ 15 h 15"/>
              <a:gd name="T16" fmla="*/ 14 w 15"/>
              <a:gd name="T17" fmla="*/ 14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0"/>
                  <a:pt x="1" y="1"/>
                </a:cubicBezTo>
                <a:cubicBezTo>
                  <a:pt x="1" y="2"/>
                  <a:pt x="0" y="3"/>
                  <a:pt x="0" y="4"/>
                </a:cubicBezTo>
                <a:cubicBezTo>
                  <a:pt x="0" y="11"/>
                  <a:pt x="0" y="11"/>
                  <a:pt x="0" y="11"/>
                </a:cubicBezTo>
                <a:cubicBezTo>
                  <a:pt x="0" y="12"/>
                  <a:pt x="1" y="13"/>
                  <a:pt x="1" y="14"/>
                </a:cubicBezTo>
                <a:cubicBezTo>
                  <a:pt x="2" y="14"/>
                  <a:pt x="3" y="15"/>
                  <a:pt x="4" y="15"/>
                </a:cubicBezTo>
                <a:cubicBezTo>
                  <a:pt x="11" y="15"/>
                  <a:pt x="11" y="15"/>
                  <a:pt x="11" y="15"/>
                </a:cubicBezTo>
                <a:cubicBezTo>
                  <a:pt x="12" y="15"/>
                  <a:pt x="13" y="14"/>
                  <a:pt x="14" y="14"/>
                </a:cubicBezTo>
                <a:cubicBezTo>
                  <a:pt x="14" y="13"/>
                  <a:pt x="15" y="12"/>
                  <a:pt x="15" y="11"/>
                </a:cubicBezTo>
                <a:cubicBezTo>
                  <a:pt x="15" y="4"/>
                  <a:pt x="15" y="4"/>
                  <a:pt x="15" y="4"/>
                </a:cubicBezTo>
                <a:cubicBezTo>
                  <a:pt x="15" y="3"/>
                  <a:pt x="14"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42" name="Freeform 585"/>
          <p:cNvSpPr>
            <a:spLocks noEditPoints="1"/>
          </p:cNvSpPr>
          <p:nvPr/>
        </p:nvSpPr>
        <p:spPr bwMode="auto">
          <a:xfrm>
            <a:off x="6940551" y="2595564"/>
            <a:ext cx="14288" cy="14288"/>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3 h 15"/>
              <a:gd name="T12" fmla="*/ 4 w 15"/>
              <a:gd name="T13" fmla="*/ 15 h 15"/>
              <a:gd name="T14" fmla="*/ 11 w 15"/>
              <a:gd name="T15" fmla="*/ 15 h 15"/>
              <a:gd name="T16" fmla="*/ 14 w 15"/>
              <a:gd name="T17" fmla="*/ 13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0"/>
                  <a:pt x="1" y="1"/>
                </a:cubicBezTo>
                <a:cubicBezTo>
                  <a:pt x="1" y="2"/>
                  <a:pt x="0" y="3"/>
                  <a:pt x="0" y="4"/>
                </a:cubicBezTo>
                <a:cubicBezTo>
                  <a:pt x="0" y="11"/>
                  <a:pt x="0" y="11"/>
                  <a:pt x="0" y="11"/>
                </a:cubicBezTo>
                <a:cubicBezTo>
                  <a:pt x="0" y="12"/>
                  <a:pt x="1" y="13"/>
                  <a:pt x="1" y="13"/>
                </a:cubicBezTo>
                <a:cubicBezTo>
                  <a:pt x="2" y="14"/>
                  <a:pt x="3" y="15"/>
                  <a:pt x="4" y="15"/>
                </a:cubicBezTo>
                <a:cubicBezTo>
                  <a:pt x="11" y="15"/>
                  <a:pt x="11" y="15"/>
                  <a:pt x="11" y="15"/>
                </a:cubicBezTo>
                <a:cubicBezTo>
                  <a:pt x="12" y="15"/>
                  <a:pt x="13" y="14"/>
                  <a:pt x="14" y="13"/>
                </a:cubicBezTo>
                <a:cubicBezTo>
                  <a:pt x="14" y="13"/>
                  <a:pt x="15" y="12"/>
                  <a:pt x="15" y="11"/>
                </a:cubicBezTo>
                <a:cubicBezTo>
                  <a:pt x="15" y="4"/>
                  <a:pt x="15" y="4"/>
                  <a:pt x="15" y="4"/>
                </a:cubicBezTo>
                <a:cubicBezTo>
                  <a:pt x="15" y="3"/>
                  <a:pt x="14" y="2"/>
                  <a:pt x="14" y="1"/>
                </a:cubicBezTo>
                <a:cubicBezTo>
                  <a:pt x="13" y="0"/>
                  <a:pt x="12" y="0"/>
                  <a:pt x="11" y="0"/>
                </a:cubicBezTo>
                <a:close/>
                <a:moveTo>
                  <a:pt x="11" y="0"/>
                </a:moveTo>
                <a:cubicBezTo>
                  <a:pt x="11" y="0"/>
                  <a:pt x="11" y="0"/>
                  <a:pt x="1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43" name="Freeform 586"/>
          <p:cNvSpPr>
            <a:spLocks noEditPoints="1"/>
          </p:cNvSpPr>
          <p:nvPr/>
        </p:nvSpPr>
        <p:spPr bwMode="auto">
          <a:xfrm>
            <a:off x="6967539" y="2652714"/>
            <a:ext cx="115888" cy="14288"/>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4 h 15"/>
              <a:gd name="T12" fmla="*/ 4 w 117"/>
              <a:gd name="T13" fmla="*/ 15 h 15"/>
              <a:gd name="T14" fmla="*/ 113 w 117"/>
              <a:gd name="T15" fmla="*/ 15 h 15"/>
              <a:gd name="T16" fmla="*/ 116 w 117"/>
              <a:gd name="T17" fmla="*/ 14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1"/>
                  <a:pt x="1" y="1"/>
                </a:cubicBezTo>
                <a:cubicBezTo>
                  <a:pt x="1" y="2"/>
                  <a:pt x="0" y="3"/>
                  <a:pt x="0" y="4"/>
                </a:cubicBezTo>
                <a:cubicBezTo>
                  <a:pt x="0" y="11"/>
                  <a:pt x="0" y="11"/>
                  <a:pt x="0" y="11"/>
                </a:cubicBezTo>
                <a:cubicBezTo>
                  <a:pt x="0" y="12"/>
                  <a:pt x="1" y="13"/>
                  <a:pt x="1" y="14"/>
                </a:cubicBezTo>
                <a:cubicBezTo>
                  <a:pt x="2" y="14"/>
                  <a:pt x="3" y="15"/>
                  <a:pt x="4" y="15"/>
                </a:cubicBezTo>
                <a:cubicBezTo>
                  <a:pt x="113" y="15"/>
                  <a:pt x="113" y="15"/>
                  <a:pt x="113" y="15"/>
                </a:cubicBezTo>
                <a:cubicBezTo>
                  <a:pt x="114" y="15"/>
                  <a:pt x="115" y="14"/>
                  <a:pt x="116" y="14"/>
                </a:cubicBezTo>
                <a:cubicBezTo>
                  <a:pt x="116" y="13"/>
                  <a:pt x="117" y="12"/>
                  <a:pt x="117" y="11"/>
                </a:cubicBezTo>
                <a:cubicBezTo>
                  <a:pt x="117" y="4"/>
                  <a:pt x="117" y="4"/>
                  <a:pt x="117" y="4"/>
                </a:cubicBezTo>
                <a:cubicBezTo>
                  <a:pt x="117" y="3"/>
                  <a:pt x="116" y="2"/>
                  <a:pt x="116" y="1"/>
                </a:cubicBezTo>
                <a:cubicBezTo>
                  <a:pt x="115" y="1"/>
                  <a:pt x="114" y="0"/>
                  <a:pt x="113" y="0"/>
                </a:cubicBezTo>
                <a:close/>
                <a:moveTo>
                  <a:pt x="113" y="0"/>
                </a:moveTo>
                <a:cubicBezTo>
                  <a:pt x="113" y="0"/>
                  <a:pt x="113" y="0"/>
                  <a:pt x="113"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44" name="Freeform 587"/>
          <p:cNvSpPr>
            <a:spLocks noEditPoints="1"/>
          </p:cNvSpPr>
          <p:nvPr/>
        </p:nvSpPr>
        <p:spPr bwMode="auto">
          <a:xfrm>
            <a:off x="6967539" y="2624139"/>
            <a:ext cx="115888" cy="14288"/>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4 h 15"/>
              <a:gd name="T12" fmla="*/ 4 w 117"/>
              <a:gd name="T13" fmla="*/ 15 h 15"/>
              <a:gd name="T14" fmla="*/ 113 w 117"/>
              <a:gd name="T15" fmla="*/ 15 h 15"/>
              <a:gd name="T16" fmla="*/ 116 w 117"/>
              <a:gd name="T17" fmla="*/ 14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0"/>
                  <a:pt x="1" y="1"/>
                </a:cubicBezTo>
                <a:cubicBezTo>
                  <a:pt x="1" y="2"/>
                  <a:pt x="0" y="3"/>
                  <a:pt x="0" y="4"/>
                </a:cubicBezTo>
                <a:cubicBezTo>
                  <a:pt x="0" y="11"/>
                  <a:pt x="0" y="11"/>
                  <a:pt x="0" y="11"/>
                </a:cubicBezTo>
                <a:cubicBezTo>
                  <a:pt x="0" y="12"/>
                  <a:pt x="1" y="13"/>
                  <a:pt x="1" y="14"/>
                </a:cubicBezTo>
                <a:cubicBezTo>
                  <a:pt x="2" y="14"/>
                  <a:pt x="3" y="15"/>
                  <a:pt x="4" y="15"/>
                </a:cubicBezTo>
                <a:cubicBezTo>
                  <a:pt x="113" y="15"/>
                  <a:pt x="113" y="15"/>
                  <a:pt x="113" y="15"/>
                </a:cubicBezTo>
                <a:cubicBezTo>
                  <a:pt x="114" y="15"/>
                  <a:pt x="115" y="14"/>
                  <a:pt x="116" y="14"/>
                </a:cubicBezTo>
                <a:cubicBezTo>
                  <a:pt x="116" y="13"/>
                  <a:pt x="117" y="12"/>
                  <a:pt x="117" y="11"/>
                </a:cubicBezTo>
                <a:cubicBezTo>
                  <a:pt x="117" y="4"/>
                  <a:pt x="117" y="4"/>
                  <a:pt x="117" y="4"/>
                </a:cubicBezTo>
                <a:cubicBezTo>
                  <a:pt x="117" y="3"/>
                  <a:pt x="116" y="2"/>
                  <a:pt x="116" y="1"/>
                </a:cubicBezTo>
                <a:cubicBezTo>
                  <a:pt x="115" y="0"/>
                  <a:pt x="114" y="0"/>
                  <a:pt x="113" y="0"/>
                </a:cubicBezTo>
                <a:close/>
                <a:moveTo>
                  <a:pt x="113" y="0"/>
                </a:moveTo>
                <a:cubicBezTo>
                  <a:pt x="113" y="0"/>
                  <a:pt x="113" y="0"/>
                  <a:pt x="113"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45" name="Freeform 588"/>
          <p:cNvSpPr>
            <a:spLocks noEditPoints="1"/>
          </p:cNvSpPr>
          <p:nvPr/>
        </p:nvSpPr>
        <p:spPr bwMode="auto">
          <a:xfrm>
            <a:off x="6967539" y="2595564"/>
            <a:ext cx="115888" cy="14288"/>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3 h 15"/>
              <a:gd name="T12" fmla="*/ 4 w 117"/>
              <a:gd name="T13" fmla="*/ 15 h 15"/>
              <a:gd name="T14" fmla="*/ 113 w 117"/>
              <a:gd name="T15" fmla="*/ 15 h 15"/>
              <a:gd name="T16" fmla="*/ 116 w 117"/>
              <a:gd name="T17" fmla="*/ 13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0"/>
                  <a:pt x="1" y="1"/>
                </a:cubicBezTo>
                <a:cubicBezTo>
                  <a:pt x="1" y="2"/>
                  <a:pt x="0" y="3"/>
                  <a:pt x="0" y="4"/>
                </a:cubicBezTo>
                <a:cubicBezTo>
                  <a:pt x="0" y="11"/>
                  <a:pt x="0" y="11"/>
                  <a:pt x="0" y="11"/>
                </a:cubicBezTo>
                <a:cubicBezTo>
                  <a:pt x="0" y="12"/>
                  <a:pt x="1" y="13"/>
                  <a:pt x="1" y="13"/>
                </a:cubicBezTo>
                <a:cubicBezTo>
                  <a:pt x="2" y="14"/>
                  <a:pt x="3" y="15"/>
                  <a:pt x="4" y="15"/>
                </a:cubicBezTo>
                <a:cubicBezTo>
                  <a:pt x="113" y="15"/>
                  <a:pt x="113" y="15"/>
                  <a:pt x="113" y="15"/>
                </a:cubicBezTo>
                <a:cubicBezTo>
                  <a:pt x="114" y="15"/>
                  <a:pt x="115" y="14"/>
                  <a:pt x="116" y="13"/>
                </a:cubicBezTo>
                <a:cubicBezTo>
                  <a:pt x="116" y="13"/>
                  <a:pt x="117" y="12"/>
                  <a:pt x="117" y="11"/>
                </a:cubicBezTo>
                <a:cubicBezTo>
                  <a:pt x="117" y="4"/>
                  <a:pt x="117" y="4"/>
                  <a:pt x="117" y="4"/>
                </a:cubicBezTo>
                <a:cubicBezTo>
                  <a:pt x="117" y="3"/>
                  <a:pt x="116" y="2"/>
                  <a:pt x="116" y="1"/>
                </a:cubicBezTo>
                <a:cubicBezTo>
                  <a:pt x="115" y="0"/>
                  <a:pt x="114" y="0"/>
                  <a:pt x="113" y="0"/>
                </a:cubicBezTo>
                <a:close/>
                <a:moveTo>
                  <a:pt x="113" y="0"/>
                </a:moveTo>
                <a:cubicBezTo>
                  <a:pt x="113" y="0"/>
                  <a:pt x="113" y="0"/>
                  <a:pt x="113"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46" name="Freeform 589"/>
          <p:cNvSpPr>
            <a:spLocks noEditPoints="1"/>
          </p:cNvSpPr>
          <p:nvPr/>
        </p:nvSpPr>
        <p:spPr bwMode="auto">
          <a:xfrm>
            <a:off x="6654801" y="1958976"/>
            <a:ext cx="115888" cy="171450"/>
          </a:xfrm>
          <a:custGeom>
            <a:avLst/>
            <a:gdLst>
              <a:gd name="T0" fmla="*/ 100 w 117"/>
              <a:gd name="T1" fmla="*/ 17 h 175"/>
              <a:gd name="T2" fmla="*/ 58 w 117"/>
              <a:gd name="T3" fmla="*/ 0 h 175"/>
              <a:gd name="T4" fmla="*/ 17 w 117"/>
              <a:gd name="T5" fmla="*/ 17 h 175"/>
              <a:gd name="T6" fmla="*/ 0 w 117"/>
              <a:gd name="T7" fmla="*/ 58 h 175"/>
              <a:gd name="T8" fmla="*/ 4 w 117"/>
              <a:gd name="T9" fmla="*/ 79 h 175"/>
              <a:gd name="T10" fmla="*/ 45 w 117"/>
              <a:gd name="T11" fmla="*/ 167 h 175"/>
              <a:gd name="T12" fmla="*/ 51 w 117"/>
              <a:gd name="T13" fmla="*/ 173 h 175"/>
              <a:gd name="T14" fmla="*/ 58 w 117"/>
              <a:gd name="T15" fmla="*/ 175 h 175"/>
              <a:gd name="T16" fmla="*/ 66 w 117"/>
              <a:gd name="T17" fmla="*/ 173 h 175"/>
              <a:gd name="T18" fmla="*/ 72 w 117"/>
              <a:gd name="T19" fmla="*/ 167 h 175"/>
              <a:gd name="T20" fmla="*/ 113 w 117"/>
              <a:gd name="T21" fmla="*/ 79 h 175"/>
              <a:gd name="T22" fmla="*/ 117 w 117"/>
              <a:gd name="T23" fmla="*/ 58 h 175"/>
              <a:gd name="T24" fmla="*/ 100 w 117"/>
              <a:gd name="T25" fmla="*/ 17 h 175"/>
              <a:gd name="T26" fmla="*/ 79 w 117"/>
              <a:gd name="T27" fmla="*/ 79 h 175"/>
              <a:gd name="T28" fmla="*/ 58 w 117"/>
              <a:gd name="T29" fmla="*/ 88 h 175"/>
              <a:gd name="T30" fmla="*/ 38 w 117"/>
              <a:gd name="T31" fmla="*/ 79 h 175"/>
              <a:gd name="T32" fmla="*/ 29 w 117"/>
              <a:gd name="T33" fmla="*/ 58 h 175"/>
              <a:gd name="T34" fmla="*/ 38 w 117"/>
              <a:gd name="T35" fmla="*/ 38 h 175"/>
              <a:gd name="T36" fmla="*/ 58 w 117"/>
              <a:gd name="T37" fmla="*/ 29 h 175"/>
              <a:gd name="T38" fmla="*/ 79 w 117"/>
              <a:gd name="T39" fmla="*/ 38 h 175"/>
              <a:gd name="T40" fmla="*/ 88 w 117"/>
              <a:gd name="T41" fmla="*/ 58 h 175"/>
              <a:gd name="T42" fmla="*/ 79 w 117"/>
              <a:gd name="T43" fmla="*/ 79 h 175"/>
              <a:gd name="T44" fmla="*/ 79 w 117"/>
              <a:gd name="T45" fmla="*/ 79 h 175"/>
              <a:gd name="T46" fmla="*/ 79 w 117"/>
              <a:gd name="T47" fmla="*/ 7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75">
                <a:moveTo>
                  <a:pt x="100" y="17"/>
                </a:moveTo>
                <a:cubicBezTo>
                  <a:pt x="88" y="6"/>
                  <a:pt x="74" y="0"/>
                  <a:pt x="58" y="0"/>
                </a:cubicBezTo>
                <a:cubicBezTo>
                  <a:pt x="42" y="0"/>
                  <a:pt x="29" y="6"/>
                  <a:pt x="17" y="17"/>
                </a:cubicBezTo>
                <a:cubicBezTo>
                  <a:pt x="6" y="29"/>
                  <a:pt x="0" y="42"/>
                  <a:pt x="0" y="58"/>
                </a:cubicBezTo>
                <a:cubicBezTo>
                  <a:pt x="0" y="67"/>
                  <a:pt x="2" y="73"/>
                  <a:pt x="4" y="79"/>
                </a:cubicBezTo>
                <a:cubicBezTo>
                  <a:pt x="45" y="167"/>
                  <a:pt x="45" y="167"/>
                  <a:pt x="45" y="167"/>
                </a:cubicBezTo>
                <a:cubicBezTo>
                  <a:pt x="47" y="169"/>
                  <a:pt x="48" y="171"/>
                  <a:pt x="51" y="173"/>
                </a:cubicBezTo>
                <a:cubicBezTo>
                  <a:pt x="53" y="174"/>
                  <a:pt x="56" y="175"/>
                  <a:pt x="58" y="175"/>
                </a:cubicBezTo>
                <a:cubicBezTo>
                  <a:pt x="61" y="175"/>
                  <a:pt x="64" y="174"/>
                  <a:pt x="66" y="173"/>
                </a:cubicBezTo>
                <a:cubicBezTo>
                  <a:pt x="68" y="171"/>
                  <a:pt x="70" y="169"/>
                  <a:pt x="72" y="167"/>
                </a:cubicBezTo>
                <a:cubicBezTo>
                  <a:pt x="113" y="79"/>
                  <a:pt x="113" y="79"/>
                  <a:pt x="113" y="79"/>
                </a:cubicBezTo>
                <a:cubicBezTo>
                  <a:pt x="115" y="73"/>
                  <a:pt x="117" y="67"/>
                  <a:pt x="117" y="58"/>
                </a:cubicBezTo>
                <a:cubicBezTo>
                  <a:pt x="117" y="42"/>
                  <a:pt x="111" y="29"/>
                  <a:pt x="100" y="17"/>
                </a:cubicBezTo>
                <a:close/>
                <a:moveTo>
                  <a:pt x="79" y="79"/>
                </a:moveTo>
                <a:cubicBezTo>
                  <a:pt x="73" y="85"/>
                  <a:pt x="66" y="88"/>
                  <a:pt x="58" y="88"/>
                </a:cubicBezTo>
                <a:cubicBezTo>
                  <a:pt x="50" y="88"/>
                  <a:pt x="44" y="85"/>
                  <a:pt x="38" y="79"/>
                </a:cubicBezTo>
                <a:cubicBezTo>
                  <a:pt x="32" y="73"/>
                  <a:pt x="29" y="66"/>
                  <a:pt x="29" y="58"/>
                </a:cubicBezTo>
                <a:cubicBezTo>
                  <a:pt x="29" y="50"/>
                  <a:pt x="32" y="44"/>
                  <a:pt x="38" y="38"/>
                </a:cubicBezTo>
                <a:cubicBezTo>
                  <a:pt x="44" y="32"/>
                  <a:pt x="50" y="29"/>
                  <a:pt x="58" y="29"/>
                </a:cubicBezTo>
                <a:cubicBezTo>
                  <a:pt x="66" y="29"/>
                  <a:pt x="73" y="32"/>
                  <a:pt x="79" y="38"/>
                </a:cubicBezTo>
                <a:cubicBezTo>
                  <a:pt x="85" y="44"/>
                  <a:pt x="88" y="50"/>
                  <a:pt x="88" y="58"/>
                </a:cubicBezTo>
                <a:cubicBezTo>
                  <a:pt x="88" y="66"/>
                  <a:pt x="85" y="73"/>
                  <a:pt x="79" y="79"/>
                </a:cubicBezTo>
                <a:close/>
                <a:moveTo>
                  <a:pt x="79" y="79"/>
                </a:moveTo>
                <a:cubicBezTo>
                  <a:pt x="79" y="79"/>
                  <a:pt x="79" y="79"/>
                  <a:pt x="79" y="7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47" name="Freeform 590"/>
          <p:cNvSpPr>
            <a:spLocks noEditPoints="1"/>
          </p:cNvSpPr>
          <p:nvPr/>
        </p:nvSpPr>
        <p:spPr bwMode="auto">
          <a:xfrm>
            <a:off x="2692401" y="4249739"/>
            <a:ext cx="196850" cy="142875"/>
          </a:xfrm>
          <a:custGeom>
            <a:avLst/>
            <a:gdLst>
              <a:gd name="T0" fmla="*/ 198 w 200"/>
              <a:gd name="T1" fmla="*/ 36 h 145"/>
              <a:gd name="T2" fmla="*/ 189 w 200"/>
              <a:gd name="T3" fmla="*/ 17 h 145"/>
              <a:gd name="T4" fmla="*/ 172 w 200"/>
              <a:gd name="T5" fmla="*/ 4 h 145"/>
              <a:gd name="T6" fmla="*/ 151 w 200"/>
              <a:gd name="T7" fmla="*/ 0 h 145"/>
              <a:gd name="T8" fmla="*/ 6 w 200"/>
              <a:gd name="T9" fmla="*/ 0 h 145"/>
              <a:gd name="T10" fmla="*/ 23 w 200"/>
              <a:gd name="T11" fmla="*/ 37 h 145"/>
              <a:gd name="T12" fmla="*/ 0 w 200"/>
              <a:gd name="T13" fmla="*/ 145 h 145"/>
              <a:gd name="T14" fmla="*/ 38 w 200"/>
              <a:gd name="T15" fmla="*/ 145 h 145"/>
              <a:gd name="T16" fmla="*/ 61 w 200"/>
              <a:gd name="T17" fmla="*/ 37 h 145"/>
              <a:gd name="T18" fmla="*/ 93 w 200"/>
              <a:gd name="T19" fmla="*/ 37 h 145"/>
              <a:gd name="T20" fmla="*/ 70 w 200"/>
              <a:gd name="T21" fmla="*/ 145 h 145"/>
              <a:gd name="T22" fmla="*/ 108 w 200"/>
              <a:gd name="T23" fmla="*/ 145 h 145"/>
              <a:gd name="T24" fmla="*/ 131 w 200"/>
              <a:gd name="T25" fmla="*/ 37 h 145"/>
              <a:gd name="T26" fmla="*/ 151 w 200"/>
              <a:gd name="T27" fmla="*/ 37 h 145"/>
              <a:gd name="T28" fmla="*/ 160 w 200"/>
              <a:gd name="T29" fmla="*/ 41 h 145"/>
              <a:gd name="T30" fmla="*/ 162 w 200"/>
              <a:gd name="T31" fmla="*/ 51 h 145"/>
              <a:gd name="T32" fmla="*/ 142 w 200"/>
              <a:gd name="T33" fmla="*/ 145 h 145"/>
              <a:gd name="T34" fmla="*/ 180 w 200"/>
              <a:gd name="T35" fmla="*/ 145 h 145"/>
              <a:gd name="T36" fmla="*/ 198 w 200"/>
              <a:gd name="T37" fmla="*/ 59 h 145"/>
              <a:gd name="T38" fmla="*/ 198 w 200"/>
              <a:gd name="T39" fmla="*/ 36 h 145"/>
              <a:gd name="T40" fmla="*/ 198 w 200"/>
              <a:gd name="T41" fmla="*/ 36 h 145"/>
              <a:gd name="T42" fmla="*/ 198 w 200"/>
              <a:gd name="T43" fmla="*/ 3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145">
                <a:moveTo>
                  <a:pt x="198" y="36"/>
                </a:moveTo>
                <a:cubicBezTo>
                  <a:pt x="197" y="29"/>
                  <a:pt x="193" y="23"/>
                  <a:pt x="189" y="17"/>
                </a:cubicBezTo>
                <a:cubicBezTo>
                  <a:pt x="184" y="12"/>
                  <a:pt x="179" y="8"/>
                  <a:pt x="172" y="4"/>
                </a:cubicBezTo>
                <a:cubicBezTo>
                  <a:pt x="165" y="1"/>
                  <a:pt x="158" y="0"/>
                  <a:pt x="151" y="0"/>
                </a:cubicBezTo>
                <a:cubicBezTo>
                  <a:pt x="6" y="0"/>
                  <a:pt x="6" y="0"/>
                  <a:pt x="6" y="0"/>
                </a:cubicBezTo>
                <a:cubicBezTo>
                  <a:pt x="23" y="37"/>
                  <a:pt x="23" y="37"/>
                  <a:pt x="23" y="37"/>
                </a:cubicBezTo>
                <a:cubicBezTo>
                  <a:pt x="0" y="145"/>
                  <a:pt x="0" y="145"/>
                  <a:pt x="0" y="145"/>
                </a:cubicBezTo>
                <a:cubicBezTo>
                  <a:pt x="38" y="145"/>
                  <a:pt x="38" y="145"/>
                  <a:pt x="38" y="145"/>
                </a:cubicBezTo>
                <a:cubicBezTo>
                  <a:pt x="61" y="37"/>
                  <a:pt x="61" y="37"/>
                  <a:pt x="61" y="37"/>
                </a:cubicBezTo>
                <a:cubicBezTo>
                  <a:pt x="93" y="37"/>
                  <a:pt x="93" y="37"/>
                  <a:pt x="93" y="37"/>
                </a:cubicBezTo>
                <a:cubicBezTo>
                  <a:pt x="70" y="145"/>
                  <a:pt x="70" y="145"/>
                  <a:pt x="70" y="145"/>
                </a:cubicBezTo>
                <a:cubicBezTo>
                  <a:pt x="108" y="145"/>
                  <a:pt x="108" y="145"/>
                  <a:pt x="108" y="145"/>
                </a:cubicBezTo>
                <a:cubicBezTo>
                  <a:pt x="131" y="37"/>
                  <a:pt x="131" y="37"/>
                  <a:pt x="131" y="37"/>
                </a:cubicBezTo>
                <a:cubicBezTo>
                  <a:pt x="151" y="37"/>
                  <a:pt x="151" y="37"/>
                  <a:pt x="151" y="37"/>
                </a:cubicBezTo>
                <a:cubicBezTo>
                  <a:pt x="155" y="37"/>
                  <a:pt x="158" y="38"/>
                  <a:pt x="160" y="41"/>
                </a:cubicBezTo>
                <a:cubicBezTo>
                  <a:pt x="162" y="43"/>
                  <a:pt x="163" y="47"/>
                  <a:pt x="162" y="51"/>
                </a:cubicBezTo>
                <a:cubicBezTo>
                  <a:pt x="142" y="145"/>
                  <a:pt x="142" y="145"/>
                  <a:pt x="142" y="145"/>
                </a:cubicBezTo>
                <a:cubicBezTo>
                  <a:pt x="180" y="145"/>
                  <a:pt x="180" y="145"/>
                  <a:pt x="180" y="145"/>
                </a:cubicBezTo>
                <a:cubicBezTo>
                  <a:pt x="198" y="59"/>
                  <a:pt x="198" y="59"/>
                  <a:pt x="198" y="59"/>
                </a:cubicBezTo>
                <a:cubicBezTo>
                  <a:pt x="200" y="51"/>
                  <a:pt x="200" y="44"/>
                  <a:pt x="198" y="36"/>
                </a:cubicBezTo>
                <a:close/>
                <a:moveTo>
                  <a:pt x="198" y="36"/>
                </a:moveTo>
                <a:cubicBezTo>
                  <a:pt x="198" y="36"/>
                  <a:pt x="198" y="36"/>
                  <a:pt x="198" y="3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48" name="Freeform 591"/>
          <p:cNvSpPr>
            <a:spLocks noEditPoints="1"/>
          </p:cNvSpPr>
          <p:nvPr/>
        </p:nvSpPr>
        <p:spPr bwMode="auto">
          <a:xfrm>
            <a:off x="1804989" y="3382964"/>
            <a:ext cx="30163" cy="142875"/>
          </a:xfrm>
          <a:custGeom>
            <a:avLst/>
            <a:gdLst>
              <a:gd name="T0" fmla="*/ 8 w 30"/>
              <a:gd name="T1" fmla="*/ 7 h 145"/>
              <a:gd name="T2" fmla="*/ 0 w 30"/>
              <a:gd name="T3" fmla="*/ 25 h 145"/>
              <a:gd name="T4" fmla="*/ 0 w 30"/>
              <a:gd name="T5" fmla="*/ 120 h 145"/>
              <a:gd name="T6" fmla="*/ 8 w 30"/>
              <a:gd name="T7" fmla="*/ 137 h 145"/>
              <a:gd name="T8" fmla="*/ 26 w 30"/>
              <a:gd name="T9" fmla="*/ 145 h 145"/>
              <a:gd name="T10" fmla="*/ 30 w 30"/>
              <a:gd name="T11" fmla="*/ 145 h 145"/>
              <a:gd name="T12" fmla="*/ 30 w 30"/>
              <a:gd name="T13" fmla="*/ 0 h 145"/>
              <a:gd name="T14" fmla="*/ 26 w 30"/>
              <a:gd name="T15" fmla="*/ 0 h 145"/>
              <a:gd name="T16" fmla="*/ 8 w 30"/>
              <a:gd name="T17" fmla="*/ 7 h 145"/>
              <a:gd name="T18" fmla="*/ 8 w 30"/>
              <a:gd name="T19" fmla="*/ 7 h 145"/>
              <a:gd name="T20" fmla="*/ 8 w 30"/>
              <a:gd name="T21" fmla="*/ 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5">
                <a:moveTo>
                  <a:pt x="8" y="7"/>
                </a:moveTo>
                <a:cubicBezTo>
                  <a:pt x="3" y="12"/>
                  <a:pt x="0" y="18"/>
                  <a:pt x="0" y="25"/>
                </a:cubicBezTo>
                <a:cubicBezTo>
                  <a:pt x="0" y="120"/>
                  <a:pt x="0" y="120"/>
                  <a:pt x="0" y="120"/>
                </a:cubicBezTo>
                <a:cubicBezTo>
                  <a:pt x="0" y="127"/>
                  <a:pt x="3" y="132"/>
                  <a:pt x="8" y="137"/>
                </a:cubicBezTo>
                <a:cubicBezTo>
                  <a:pt x="13" y="142"/>
                  <a:pt x="19" y="145"/>
                  <a:pt x="26" y="145"/>
                </a:cubicBezTo>
                <a:cubicBezTo>
                  <a:pt x="30" y="145"/>
                  <a:pt x="30" y="145"/>
                  <a:pt x="30" y="145"/>
                </a:cubicBezTo>
                <a:cubicBezTo>
                  <a:pt x="30" y="0"/>
                  <a:pt x="30" y="0"/>
                  <a:pt x="30" y="0"/>
                </a:cubicBezTo>
                <a:cubicBezTo>
                  <a:pt x="26" y="0"/>
                  <a:pt x="26" y="0"/>
                  <a:pt x="26" y="0"/>
                </a:cubicBezTo>
                <a:cubicBezTo>
                  <a:pt x="19" y="0"/>
                  <a:pt x="13" y="2"/>
                  <a:pt x="8" y="7"/>
                </a:cubicBezTo>
                <a:close/>
                <a:moveTo>
                  <a:pt x="8" y="7"/>
                </a:moveTo>
                <a:cubicBezTo>
                  <a:pt x="8" y="7"/>
                  <a:pt x="8" y="7"/>
                  <a:pt x="8" y="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49" name="Freeform 592"/>
          <p:cNvSpPr>
            <a:spLocks noEditPoints="1"/>
          </p:cNvSpPr>
          <p:nvPr/>
        </p:nvSpPr>
        <p:spPr bwMode="auto">
          <a:xfrm>
            <a:off x="1844675" y="3352802"/>
            <a:ext cx="122238" cy="173038"/>
          </a:xfrm>
          <a:custGeom>
            <a:avLst/>
            <a:gdLst>
              <a:gd name="T0" fmla="*/ 106 w 124"/>
              <a:gd name="T1" fmla="*/ 11 h 175"/>
              <a:gd name="T2" fmla="*/ 103 w 124"/>
              <a:gd name="T3" fmla="*/ 4 h 175"/>
              <a:gd name="T4" fmla="*/ 95 w 124"/>
              <a:gd name="T5" fmla="*/ 0 h 175"/>
              <a:gd name="T6" fmla="*/ 30 w 124"/>
              <a:gd name="T7" fmla="*/ 0 h 175"/>
              <a:gd name="T8" fmla="*/ 22 w 124"/>
              <a:gd name="T9" fmla="*/ 4 h 175"/>
              <a:gd name="T10" fmla="*/ 19 w 124"/>
              <a:gd name="T11" fmla="*/ 11 h 175"/>
              <a:gd name="T12" fmla="*/ 19 w 124"/>
              <a:gd name="T13" fmla="*/ 30 h 175"/>
              <a:gd name="T14" fmla="*/ 0 w 124"/>
              <a:gd name="T15" fmla="*/ 30 h 175"/>
              <a:gd name="T16" fmla="*/ 0 w 124"/>
              <a:gd name="T17" fmla="*/ 175 h 175"/>
              <a:gd name="T18" fmla="*/ 124 w 124"/>
              <a:gd name="T19" fmla="*/ 175 h 175"/>
              <a:gd name="T20" fmla="*/ 124 w 124"/>
              <a:gd name="T21" fmla="*/ 30 h 175"/>
              <a:gd name="T22" fmla="*/ 106 w 124"/>
              <a:gd name="T23" fmla="*/ 30 h 175"/>
              <a:gd name="T24" fmla="*/ 106 w 124"/>
              <a:gd name="T25" fmla="*/ 11 h 175"/>
              <a:gd name="T26" fmla="*/ 33 w 124"/>
              <a:gd name="T27" fmla="*/ 15 h 175"/>
              <a:gd name="T28" fmla="*/ 91 w 124"/>
              <a:gd name="T29" fmla="*/ 15 h 175"/>
              <a:gd name="T30" fmla="*/ 91 w 124"/>
              <a:gd name="T31" fmla="*/ 30 h 175"/>
              <a:gd name="T32" fmla="*/ 33 w 124"/>
              <a:gd name="T33" fmla="*/ 30 h 175"/>
              <a:gd name="T34" fmla="*/ 33 w 124"/>
              <a:gd name="T35" fmla="*/ 15 h 175"/>
              <a:gd name="T36" fmla="*/ 106 w 124"/>
              <a:gd name="T37" fmla="*/ 113 h 175"/>
              <a:gd name="T38" fmla="*/ 105 w 124"/>
              <a:gd name="T39" fmla="*/ 116 h 175"/>
              <a:gd name="T40" fmla="*/ 102 w 124"/>
              <a:gd name="T41" fmla="*/ 117 h 175"/>
              <a:gd name="T42" fmla="*/ 77 w 124"/>
              <a:gd name="T43" fmla="*/ 117 h 175"/>
              <a:gd name="T44" fmla="*/ 77 w 124"/>
              <a:gd name="T45" fmla="*/ 142 h 175"/>
              <a:gd name="T46" fmla="*/ 76 w 124"/>
              <a:gd name="T47" fmla="*/ 145 h 175"/>
              <a:gd name="T48" fmla="*/ 73 w 124"/>
              <a:gd name="T49" fmla="*/ 146 h 175"/>
              <a:gd name="T50" fmla="*/ 51 w 124"/>
              <a:gd name="T51" fmla="*/ 146 h 175"/>
              <a:gd name="T52" fmla="*/ 49 w 124"/>
              <a:gd name="T53" fmla="*/ 145 h 175"/>
              <a:gd name="T54" fmla="*/ 48 w 124"/>
              <a:gd name="T55" fmla="*/ 142 h 175"/>
              <a:gd name="T56" fmla="*/ 48 w 124"/>
              <a:gd name="T57" fmla="*/ 117 h 175"/>
              <a:gd name="T58" fmla="*/ 22 w 124"/>
              <a:gd name="T59" fmla="*/ 117 h 175"/>
              <a:gd name="T60" fmla="*/ 20 w 124"/>
              <a:gd name="T61" fmla="*/ 116 h 175"/>
              <a:gd name="T62" fmla="*/ 19 w 124"/>
              <a:gd name="T63" fmla="*/ 113 h 175"/>
              <a:gd name="T64" fmla="*/ 19 w 124"/>
              <a:gd name="T65" fmla="*/ 91 h 175"/>
              <a:gd name="T66" fmla="*/ 20 w 124"/>
              <a:gd name="T67" fmla="*/ 89 h 175"/>
              <a:gd name="T68" fmla="*/ 22 w 124"/>
              <a:gd name="T69" fmla="*/ 88 h 175"/>
              <a:gd name="T70" fmla="*/ 48 w 124"/>
              <a:gd name="T71" fmla="*/ 88 h 175"/>
              <a:gd name="T72" fmla="*/ 48 w 124"/>
              <a:gd name="T73" fmla="*/ 62 h 175"/>
              <a:gd name="T74" fmla="*/ 49 w 124"/>
              <a:gd name="T75" fmla="*/ 60 h 175"/>
              <a:gd name="T76" fmla="*/ 51 w 124"/>
              <a:gd name="T77" fmla="*/ 59 h 175"/>
              <a:gd name="T78" fmla="*/ 73 w 124"/>
              <a:gd name="T79" fmla="*/ 59 h 175"/>
              <a:gd name="T80" fmla="*/ 76 w 124"/>
              <a:gd name="T81" fmla="*/ 60 h 175"/>
              <a:gd name="T82" fmla="*/ 77 w 124"/>
              <a:gd name="T83" fmla="*/ 62 h 175"/>
              <a:gd name="T84" fmla="*/ 77 w 124"/>
              <a:gd name="T85" fmla="*/ 88 h 175"/>
              <a:gd name="T86" fmla="*/ 102 w 124"/>
              <a:gd name="T87" fmla="*/ 88 h 175"/>
              <a:gd name="T88" fmla="*/ 105 w 124"/>
              <a:gd name="T89" fmla="*/ 89 h 175"/>
              <a:gd name="T90" fmla="*/ 106 w 124"/>
              <a:gd name="T91" fmla="*/ 91 h 175"/>
              <a:gd name="T92" fmla="*/ 106 w 124"/>
              <a:gd name="T93" fmla="*/ 113 h 175"/>
              <a:gd name="T94" fmla="*/ 106 w 124"/>
              <a:gd name="T95" fmla="*/ 113 h 175"/>
              <a:gd name="T96" fmla="*/ 106 w 124"/>
              <a:gd name="T97"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75">
                <a:moveTo>
                  <a:pt x="106" y="11"/>
                </a:moveTo>
                <a:cubicBezTo>
                  <a:pt x="106" y="8"/>
                  <a:pt x="105" y="6"/>
                  <a:pt x="103" y="4"/>
                </a:cubicBezTo>
                <a:cubicBezTo>
                  <a:pt x="101" y="2"/>
                  <a:pt x="98" y="0"/>
                  <a:pt x="95" y="0"/>
                </a:cubicBezTo>
                <a:cubicBezTo>
                  <a:pt x="30" y="0"/>
                  <a:pt x="30" y="0"/>
                  <a:pt x="30" y="0"/>
                </a:cubicBezTo>
                <a:cubicBezTo>
                  <a:pt x="27" y="0"/>
                  <a:pt x="24" y="2"/>
                  <a:pt x="22" y="4"/>
                </a:cubicBezTo>
                <a:cubicBezTo>
                  <a:pt x="20" y="6"/>
                  <a:pt x="19" y="8"/>
                  <a:pt x="19" y="11"/>
                </a:cubicBezTo>
                <a:cubicBezTo>
                  <a:pt x="19" y="30"/>
                  <a:pt x="19" y="30"/>
                  <a:pt x="19" y="30"/>
                </a:cubicBezTo>
                <a:cubicBezTo>
                  <a:pt x="0" y="30"/>
                  <a:pt x="0" y="30"/>
                  <a:pt x="0" y="30"/>
                </a:cubicBezTo>
                <a:cubicBezTo>
                  <a:pt x="0" y="175"/>
                  <a:pt x="0" y="175"/>
                  <a:pt x="0" y="175"/>
                </a:cubicBezTo>
                <a:cubicBezTo>
                  <a:pt x="124" y="175"/>
                  <a:pt x="124" y="175"/>
                  <a:pt x="124" y="175"/>
                </a:cubicBezTo>
                <a:cubicBezTo>
                  <a:pt x="124" y="30"/>
                  <a:pt x="124" y="30"/>
                  <a:pt x="124" y="30"/>
                </a:cubicBezTo>
                <a:cubicBezTo>
                  <a:pt x="106" y="30"/>
                  <a:pt x="106" y="30"/>
                  <a:pt x="106" y="30"/>
                </a:cubicBezTo>
                <a:lnTo>
                  <a:pt x="106" y="11"/>
                </a:lnTo>
                <a:close/>
                <a:moveTo>
                  <a:pt x="33" y="15"/>
                </a:moveTo>
                <a:cubicBezTo>
                  <a:pt x="91" y="15"/>
                  <a:pt x="91" y="15"/>
                  <a:pt x="91" y="15"/>
                </a:cubicBezTo>
                <a:cubicBezTo>
                  <a:pt x="91" y="30"/>
                  <a:pt x="91" y="30"/>
                  <a:pt x="91" y="30"/>
                </a:cubicBezTo>
                <a:cubicBezTo>
                  <a:pt x="33" y="30"/>
                  <a:pt x="33" y="30"/>
                  <a:pt x="33" y="30"/>
                </a:cubicBezTo>
                <a:lnTo>
                  <a:pt x="33" y="15"/>
                </a:lnTo>
                <a:close/>
                <a:moveTo>
                  <a:pt x="106" y="113"/>
                </a:moveTo>
                <a:cubicBezTo>
                  <a:pt x="106" y="114"/>
                  <a:pt x="106" y="115"/>
                  <a:pt x="105" y="116"/>
                </a:cubicBezTo>
                <a:cubicBezTo>
                  <a:pt x="104" y="116"/>
                  <a:pt x="103" y="117"/>
                  <a:pt x="102" y="117"/>
                </a:cubicBezTo>
                <a:cubicBezTo>
                  <a:pt x="77" y="117"/>
                  <a:pt x="77" y="117"/>
                  <a:pt x="77" y="117"/>
                </a:cubicBezTo>
                <a:cubicBezTo>
                  <a:pt x="77" y="142"/>
                  <a:pt x="77" y="142"/>
                  <a:pt x="77" y="142"/>
                </a:cubicBezTo>
                <a:cubicBezTo>
                  <a:pt x="77" y="143"/>
                  <a:pt x="76" y="144"/>
                  <a:pt x="76" y="145"/>
                </a:cubicBezTo>
                <a:cubicBezTo>
                  <a:pt x="75" y="146"/>
                  <a:pt x="74" y="146"/>
                  <a:pt x="73" y="146"/>
                </a:cubicBezTo>
                <a:cubicBezTo>
                  <a:pt x="51" y="146"/>
                  <a:pt x="51" y="146"/>
                  <a:pt x="51" y="146"/>
                </a:cubicBezTo>
                <a:cubicBezTo>
                  <a:pt x="50" y="146"/>
                  <a:pt x="49" y="146"/>
                  <a:pt x="49" y="145"/>
                </a:cubicBezTo>
                <a:cubicBezTo>
                  <a:pt x="48" y="144"/>
                  <a:pt x="48" y="143"/>
                  <a:pt x="48" y="142"/>
                </a:cubicBezTo>
                <a:cubicBezTo>
                  <a:pt x="48" y="117"/>
                  <a:pt x="48" y="117"/>
                  <a:pt x="48" y="117"/>
                </a:cubicBezTo>
                <a:cubicBezTo>
                  <a:pt x="22" y="117"/>
                  <a:pt x="22" y="117"/>
                  <a:pt x="22" y="117"/>
                </a:cubicBezTo>
                <a:cubicBezTo>
                  <a:pt x="21" y="117"/>
                  <a:pt x="20" y="116"/>
                  <a:pt x="20" y="116"/>
                </a:cubicBezTo>
                <a:cubicBezTo>
                  <a:pt x="19" y="115"/>
                  <a:pt x="19" y="114"/>
                  <a:pt x="19" y="113"/>
                </a:cubicBezTo>
                <a:cubicBezTo>
                  <a:pt x="19" y="91"/>
                  <a:pt x="19" y="91"/>
                  <a:pt x="19" y="91"/>
                </a:cubicBezTo>
                <a:cubicBezTo>
                  <a:pt x="19" y="90"/>
                  <a:pt x="19" y="89"/>
                  <a:pt x="20" y="89"/>
                </a:cubicBezTo>
                <a:cubicBezTo>
                  <a:pt x="20" y="88"/>
                  <a:pt x="21" y="88"/>
                  <a:pt x="22" y="88"/>
                </a:cubicBezTo>
                <a:cubicBezTo>
                  <a:pt x="48" y="88"/>
                  <a:pt x="48" y="88"/>
                  <a:pt x="48" y="88"/>
                </a:cubicBezTo>
                <a:cubicBezTo>
                  <a:pt x="48" y="62"/>
                  <a:pt x="48" y="62"/>
                  <a:pt x="48" y="62"/>
                </a:cubicBezTo>
                <a:cubicBezTo>
                  <a:pt x="48" y="61"/>
                  <a:pt x="48" y="60"/>
                  <a:pt x="49" y="60"/>
                </a:cubicBezTo>
                <a:cubicBezTo>
                  <a:pt x="49" y="59"/>
                  <a:pt x="50" y="59"/>
                  <a:pt x="51" y="59"/>
                </a:cubicBezTo>
                <a:cubicBezTo>
                  <a:pt x="73" y="59"/>
                  <a:pt x="73" y="59"/>
                  <a:pt x="73" y="59"/>
                </a:cubicBezTo>
                <a:cubicBezTo>
                  <a:pt x="74" y="59"/>
                  <a:pt x="75" y="59"/>
                  <a:pt x="76" y="60"/>
                </a:cubicBezTo>
                <a:cubicBezTo>
                  <a:pt x="76" y="60"/>
                  <a:pt x="77" y="61"/>
                  <a:pt x="77" y="62"/>
                </a:cubicBezTo>
                <a:cubicBezTo>
                  <a:pt x="77" y="88"/>
                  <a:pt x="77" y="88"/>
                  <a:pt x="77" y="88"/>
                </a:cubicBezTo>
                <a:cubicBezTo>
                  <a:pt x="102" y="88"/>
                  <a:pt x="102" y="88"/>
                  <a:pt x="102" y="88"/>
                </a:cubicBezTo>
                <a:cubicBezTo>
                  <a:pt x="103" y="88"/>
                  <a:pt x="104" y="88"/>
                  <a:pt x="105" y="89"/>
                </a:cubicBezTo>
                <a:cubicBezTo>
                  <a:pt x="106" y="89"/>
                  <a:pt x="106" y="90"/>
                  <a:pt x="106" y="91"/>
                </a:cubicBezTo>
                <a:cubicBezTo>
                  <a:pt x="106" y="113"/>
                  <a:pt x="106" y="113"/>
                  <a:pt x="106" y="113"/>
                </a:cubicBezTo>
                <a:close/>
                <a:moveTo>
                  <a:pt x="106" y="113"/>
                </a:moveTo>
                <a:cubicBezTo>
                  <a:pt x="106" y="113"/>
                  <a:pt x="106" y="113"/>
                  <a:pt x="106" y="11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50" name="Freeform 593"/>
          <p:cNvSpPr>
            <a:spLocks noEditPoints="1"/>
          </p:cNvSpPr>
          <p:nvPr/>
        </p:nvSpPr>
        <p:spPr bwMode="auto">
          <a:xfrm>
            <a:off x="1978025" y="3382964"/>
            <a:ext cx="28575" cy="142875"/>
          </a:xfrm>
          <a:custGeom>
            <a:avLst/>
            <a:gdLst>
              <a:gd name="T0" fmla="*/ 22 w 29"/>
              <a:gd name="T1" fmla="*/ 7 h 145"/>
              <a:gd name="T2" fmla="*/ 4 w 29"/>
              <a:gd name="T3" fmla="*/ 0 h 145"/>
              <a:gd name="T4" fmla="*/ 0 w 29"/>
              <a:gd name="T5" fmla="*/ 0 h 145"/>
              <a:gd name="T6" fmla="*/ 0 w 29"/>
              <a:gd name="T7" fmla="*/ 145 h 145"/>
              <a:gd name="T8" fmla="*/ 4 w 29"/>
              <a:gd name="T9" fmla="*/ 145 h 145"/>
              <a:gd name="T10" fmla="*/ 22 w 29"/>
              <a:gd name="T11" fmla="*/ 137 h 145"/>
              <a:gd name="T12" fmla="*/ 29 w 29"/>
              <a:gd name="T13" fmla="*/ 120 h 145"/>
              <a:gd name="T14" fmla="*/ 29 w 29"/>
              <a:gd name="T15" fmla="*/ 25 h 145"/>
              <a:gd name="T16" fmla="*/ 22 w 29"/>
              <a:gd name="T17" fmla="*/ 7 h 145"/>
              <a:gd name="T18" fmla="*/ 22 w 29"/>
              <a:gd name="T19" fmla="*/ 7 h 145"/>
              <a:gd name="T20" fmla="*/ 22 w 29"/>
              <a:gd name="T21" fmla="*/ 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45">
                <a:moveTo>
                  <a:pt x="22" y="7"/>
                </a:moveTo>
                <a:cubicBezTo>
                  <a:pt x="17" y="2"/>
                  <a:pt x="11" y="0"/>
                  <a:pt x="4" y="0"/>
                </a:cubicBezTo>
                <a:cubicBezTo>
                  <a:pt x="0" y="0"/>
                  <a:pt x="0" y="0"/>
                  <a:pt x="0" y="0"/>
                </a:cubicBezTo>
                <a:cubicBezTo>
                  <a:pt x="0" y="145"/>
                  <a:pt x="0" y="145"/>
                  <a:pt x="0" y="145"/>
                </a:cubicBezTo>
                <a:cubicBezTo>
                  <a:pt x="4" y="145"/>
                  <a:pt x="4" y="145"/>
                  <a:pt x="4" y="145"/>
                </a:cubicBezTo>
                <a:cubicBezTo>
                  <a:pt x="11" y="145"/>
                  <a:pt x="17" y="142"/>
                  <a:pt x="22" y="137"/>
                </a:cubicBezTo>
                <a:cubicBezTo>
                  <a:pt x="27" y="132"/>
                  <a:pt x="29" y="127"/>
                  <a:pt x="29" y="120"/>
                </a:cubicBezTo>
                <a:cubicBezTo>
                  <a:pt x="29" y="25"/>
                  <a:pt x="29" y="25"/>
                  <a:pt x="29" y="25"/>
                </a:cubicBezTo>
                <a:cubicBezTo>
                  <a:pt x="29" y="18"/>
                  <a:pt x="27" y="12"/>
                  <a:pt x="22" y="7"/>
                </a:cubicBezTo>
                <a:close/>
                <a:moveTo>
                  <a:pt x="22" y="7"/>
                </a:moveTo>
                <a:cubicBezTo>
                  <a:pt x="22" y="7"/>
                  <a:pt x="22" y="7"/>
                  <a:pt x="22" y="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51" name="Freeform 594"/>
          <p:cNvSpPr>
            <a:spLocks noEditPoints="1"/>
          </p:cNvSpPr>
          <p:nvPr/>
        </p:nvSpPr>
        <p:spPr bwMode="auto">
          <a:xfrm>
            <a:off x="7291388" y="2232027"/>
            <a:ext cx="66675" cy="120650"/>
          </a:xfrm>
          <a:custGeom>
            <a:avLst/>
            <a:gdLst>
              <a:gd name="T0" fmla="*/ 34 w 69"/>
              <a:gd name="T1" fmla="*/ 124 h 124"/>
              <a:gd name="T2" fmla="*/ 59 w 69"/>
              <a:gd name="T3" fmla="*/ 114 h 124"/>
              <a:gd name="T4" fmla="*/ 69 w 69"/>
              <a:gd name="T5" fmla="*/ 89 h 124"/>
              <a:gd name="T6" fmla="*/ 69 w 69"/>
              <a:gd name="T7" fmla="*/ 34 h 124"/>
              <a:gd name="T8" fmla="*/ 59 w 69"/>
              <a:gd name="T9" fmla="*/ 10 h 124"/>
              <a:gd name="T10" fmla="*/ 34 w 69"/>
              <a:gd name="T11" fmla="*/ 0 h 124"/>
              <a:gd name="T12" fmla="*/ 10 w 69"/>
              <a:gd name="T13" fmla="*/ 10 h 124"/>
              <a:gd name="T14" fmla="*/ 0 w 69"/>
              <a:gd name="T15" fmla="*/ 34 h 124"/>
              <a:gd name="T16" fmla="*/ 0 w 69"/>
              <a:gd name="T17" fmla="*/ 89 h 124"/>
              <a:gd name="T18" fmla="*/ 10 w 69"/>
              <a:gd name="T19" fmla="*/ 114 h 124"/>
              <a:gd name="T20" fmla="*/ 34 w 69"/>
              <a:gd name="T21" fmla="*/ 124 h 124"/>
              <a:gd name="T22" fmla="*/ 34 w 69"/>
              <a:gd name="T23" fmla="*/ 124 h 124"/>
              <a:gd name="T24" fmla="*/ 34 w 69"/>
              <a:gd name="T2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24">
                <a:moveTo>
                  <a:pt x="34" y="124"/>
                </a:moveTo>
                <a:cubicBezTo>
                  <a:pt x="44" y="124"/>
                  <a:pt x="52" y="120"/>
                  <a:pt x="59" y="114"/>
                </a:cubicBezTo>
                <a:cubicBezTo>
                  <a:pt x="66" y="107"/>
                  <a:pt x="69" y="99"/>
                  <a:pt x="69" y="89"/>
                </a:cubicBezTo>
                <a:cubicBezTo>
                  <a:pt x="69" y="34"/>
                  <a:pt x="69" y="34"/>
                  <a:pt x="69" y="34"/>
                </a:cubicBezTo>
                <a:cubicBezTo>
                  <a:pt x="69" y="25"/>
                  <a:pt x="66" y="16"/>
                  <a:pt x="59" y="10"/>
                </a:cubicBezTo>
                <a:cubicBezTo>
                  <a:pt x="52" y="3"/>
                  <a:pt x="44" y="0"/>
                  <a:pt x="34" y="0"/>
                </a:cubicBezTo>
                <a:cubicBezTo>
                  <a:pt x="25" y="0"/>
                  <a:pt x="17" y="3"/>
                  <a:pt x="10" y="10"/>
                </a:cubicBezTo>
                <a:cubicBezTo>
                  <a:pt x="3" y="16"/>
                  <a:pt x="0" y="25"/>
                  <a:pt x="0" y="34"/>
                </a:cubicBezTo>
                <a:cubicBezTo>
                  <a:pt x="0" y="89"/>
                  <a:pt x="0" y="89"/>
                  <a:pt x="0" y="89"/>
                </a:cubicBezTo>
                <a:cubicBezTo>
                  <a:pt x="0" y="99"/>
                  <a:pt x="3" y="107"/>
                  <a:pt x="10" y="114"/>
                </a:cubicBezTo>
                <a:cubicBezTo>
                  <a:pt x="17" y="120"/>
                  <a:pt x="25" y="124"/>
                  <a:pt x="34" y="124"/>
                </a:cubicBezTo>
                <a:close/>
                <a:moveTo>
                  <a:pt x="34" y="124"/>
                </a:moveTo>
                <a:cubicBezTo>
                  <a:pt x="34" y="124"/>
                  <a:pt x="34" y="124"/>
                  <a:pt x="34" y="12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52" name="Freeform 595"/>
          <p:cNvSpPr>
            <a:spLocks noEditPoints="1"/>
          </p:cNvSpPr>
          <p:nvPr/>
        </p:nvSpPr>
        <p:spPr bwMode="auto">
          <a:xfrm>
            <a:off x="7262813" y="2298702"/>
            <a:ext cx="123825" cy="107950"/>
          </a:xfrm>
          <a:custGeom>
            <a:avLst/>
            <a:gdLst>
              <a:gd name="T0" fmla="*/ 123 w 125"/>
              <a:gd name="T1" fmla="*/ 2 h 110"/>
              <a:gd name="T2" fmla="*/ 118 w 125"/>
              <a:gd name="T3" fmla="*/ 0 h 110"/>
              <a:gd name="T4" fmla="*/ 113 w 125"/>
              <a:gd name="T5" fmla="*/ 2 h 110"/>
              <a:gd name="T6" fmla="*/ 111 w 125"/>
              <a:gd name="T7" fmla="*/ 6 h 110"/>
              <a:gd name="T8" fmla="*/ 111 w 125"/>
              <a:gd name="T9" fmla="*/ 20 h 110"/>
              <a:gd name="T10" fmla="*/ 97 w 125"/>
              <a:gd name="T11" fmla="*/ 54 h 110"/>
              <a:gd name="T12" fmla="*/ 62 w 125"/>
              <a:gd name="T13" fmla="*/ 69 h 110"/>
              <a:gd name="T14" fmla="*/ 28 w 125"/>
              <a:gd name="T15" fmla="*/ 54 h 110"/>
              <a:gd name="T16" fmla="*/ 14 w 125"/>
              <a:gd name="T17" fmla="*/ 20 h 110"/>
              <a:gd name="T18" fmla="*/ 14 w 125"/>
              <a:gd name="T19" fmla="*/ 6 h 110"/>
              <a:gd name="T20" fmla="*/ 12 w 125"/>
              <a:gd name="T21" fmla="*/ 2 h 110"/>
              <a:gd name="T22" fmla="*/ 7 w 125"/>
              <a:gd name="T23" fmla="*/ 0 h 110"/>
              <a:gd name="T24" fmla="*/ 2 w 125"/>
              <a:gd name="T25" fmla="*/ 2 h 110"/>
              <a:gd name="T26" fmla="*/ 0 w 125"/>
              <a:gd name="T27" fmla="*/ 6 h 110"/>
              <a:gd name="T28" fmla="*/ 0 w 125"/>
              <a:gd name="T29" fmla="*/ 20 h 110"/>
              <a:gd name="T30" fmla="*/ 16 w 125"/>
              <a:gd name="T31" fmla="*/ 62 h 110"/>
              <a:gd name="T32" fmla="*/ 56 w 125"/>
              <a:gd name="T33" fmla="*/ 82 h 110"/>
              <a:gd name="T34" fmla="*/ 56 w 125"/>
              <a:gd name="T35" fmla="*/ 96 h 110"/>
              <a:gd name="T36" fmla="*/ 28 w 125"/>
              <a:gd name="T37" fmla="*/ 96 h 110"/>
              <a:gd name="T38" fmla="*/ 23 w 125"/>
              <a:gd name="T39" fmla="*/ 98 h 110"/>
              <a:gd name="T40" fmla="*/ 21 w 125"/>
              <a:gd name="T41" fmla="*/ 103 h 110"/>
              <a:gd name="T42" fmla="*/ 23 w 125"/>
              <a:gd name="T43" fmla="*/ 108 h 110"/>
              <a:gd name="T44" fmla="*/ 28 w 125"/>
              <a:gd name="T45" fmla="*/ 110 h 110"/>
              <a:gd name="T46" fmla="*/ 97 w 125"/>
              <a:gd name="T47" fmla="*/ 110 h 110"/>
              <a:gd name="T48" fmla="*/ 102 w 125"/>
              <a:gd name="T49" fmla="*/ 108 h 110"/>
              <a:gd name="T50" fmla="*/ 104 w 125"/>
              <a:gd name="T51" fmla="*/ 103 h 110"/>
              <a:gd name="T52" fmla="*/ 102 w 125"/>
              <a:gd name="T53" fmla="*/ 98 h 110"/>
              <a:gd name="T54" fmla="*/ 97 w 125"/>
              <a:gd name="T55" fmla="*/ 96 h 110"/>
              <a:gd name="T56" fmla="*/ 69 w 125"/>
              <a:gd name="T57" fmla="*/ 96 h 110"/>
              <a:gd name="T58" fmla="*/ 69 w 125"/>
              <a:gd name="T59" fmla="*/ 82 h 110"/>
              <a:gd name="T60" fmla="*/ 109 w 125"/>
              <a:gd name="T61" fmla="*/ 62 h 110"/>
              <a:gd name="T62" fmla="*/ 125 w 125"/>
              <a:gd name="T63" fmla="*/ 20 h 110"/>
              <a:gd name="T64" fmla="*/ 125 w 125"/>
              <a:gd name="T65" fmla="*/ 6 h 110"/>
              <a:gd name="T66" fmla="*/ 123 w 125"/>
              <a:gd name="T67" fmla="*/ 2 h 110"/>
              <a:gd name="T68" fmla="*/ 123 w 125"/>
              <a:gd name="T69" fmla="*/ 2 h 110"/>
              <a:gd name="T70" fmla="*/ 123 w 125"/>
              <a:gd name="T71"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123" y="2"/>
                </a:moveTo>
                <a:cubicBezTo>
                  <a:pt x="121" y="0"/>
                  <a:pt x="120" y="0"/>
                  <a:pt x="118" y="0"/>
                </a:cubicBezTo>
                <a:cubicBezTo>
                  <a:pt x="116" y="0"/>
                  <a:pt x="114" y="0"/>
                  <a:pt x="113" y="2"/>
                </a:cubicBezTo>
                <a:cubicBezTo>
                  <a:pt x="111" y="3"/>
                  <a:pt x="111" y="5"/>
                  <a:pt x="111" y="6"/>
                </a:cubicBezTo>
                <a:cubicBezTo>
                  <a:pt x="111" y="20"/>
                  <a:pt x="111" y="20"/>
                  <a:pt x="111" y="20"/>
                </a:cubicBezTo>
                <a:cubicBezTo>
                  <a:pt x="111" y="34"/>
                  <a:pt x="106" y="45"/>
                  <a:pt x="97" y="54"/>
                </a:cubicBezTo>
                <a:cubicBezTo>
                  <a:pt x="87" y="64"/>
                  <a:pt x="76" y="69"/>
                  <a:pt x="62" y="69"/>
                </a:cubicBezTo>
                <a:cubicBezTo>
                  <a:pt x="49" y="69"/>
                  <a:pt x="38" y="64"/>
                  <a:pt x="28" y="54"/>
                </a:cubicBezTo>
                <a:cubicBezTo>
                  <a:pt x="19" y="45"/>
                  <a:pt x="14" y="34"/>
                  <a:pt x="14" y="20"/>
                </a:cubicBezTo>
                <a:cubicBezTo>
                  <a:pt x="14" y="6"/>
                  <a:pt x="14" y="6"/>
                  <a:pt x="14" y="6"/>
                </a:cubicBezTo>
                <a:cubicBezTo>
                  <a:pt x="14" y="5"/>
                  <a:pt x="13" y="3"/>
                  <a:pt x="12" y="2"/>
                </a:cubicBezTo>
                <a:cubicBezTo>
                  <a:pt x="11" y="0"/>
                  <a:pt x="9" y="0"/>
                  <a:pt x="7" y="0"/>
                </a:cubicBezTo>
                <a:cubicBezTo>
                  <a:pt x="5" y="0"/>
                  <a:pt x="4" y="0"/>
                  <a:pt x="2" y="2"/>
                </a:cubicBezTo>
                <a:cubicBezTo>
                  <a:pt x="1" y="3"/>
                  <a:pt x="0" y="5"/>
                  <a:pt x="0" y="6"/>
                </a:cubicBezTo>
                <a:cubicBezTo>
                  <a:pt x="0" y="20"/>
                  <a:pt x="0" y="20"/>
                  <a:pt x="0" y="20"/>
                </a:cubicBezTo>
                <a:cubicBezTo>
                  <a:pt x="0" y="36"/>
                  <a:pt x="6" y="50"/>
                  <a:pt x="16" y="62"/>
                </a:cubicBezTo>
                <a:cubicBezTo>
                  <a:pt x="27" y="74"/>
                  <a:pt x="40" y="80"/>
                  <a:pt x="56" y="82"/>
                </a:cubicBezTo>
                <a:cubicBezTo>
                  <a:pt x="56" y="96"/>
                  <a:pt x="56" y="96"/>
                  <a:pt x="56" y="96"/>
                </a:cubicBezTo>
                <a:cubicBezTo>
                  <a:pt x="28" y="96"/>
                  <a:pt x="28" y="96"/>
                  <a:pt x="28" y="96"/>
                </a:cubicBezTo>
                <a:cubicBezTo>
                  <a:pt x="26" y="96"/>
                  <a:pt x="24" y="97"/>
                  <a:pt x="23" y="98"/>
                </a:cubicBezTo>
                <a:cubicBezTo>
                  <a:pt x="22" y="100"/>
                  <a:pt x="21" y="101"/>
                  <a:pt x="21" y="103"/>
                </a:cubicBezTo>
                <a:cubicBezTo>
                  <a:pt x="21" y="105"/>
                  <a:pt x="22" y="107"/>
                  <a:pt x="23" y="108"/>
                </a:cubicBezTo>
                <a:cubicBezTo>
                  <a:pt x="24" y="109"/>
                  <a:pt x="26" y="110"/>
                  <a:pt x="28" y="110"/>
                </a:cubicBezTo>
                <a:cubicBezTo>
                  <a:pt x="97" y="110"/>
                  <a:pt x="97" y="110"/>
                  <a:pt x="97" y="110"/>
                </a:cubicBezTo>
                <a:cubicBezTo>
                  <a:pt x="99" y="110"/>
                  <a:pt x="100" y="109"/>
                  <a:pt x="102" y="108"/>
                </a:cubicBezTo>
                <a:cubicBezTo>
                  <a:pt x="103" y="107"/>
                  <a:pt x="104" y="105"/>
                  <a:pt x="104" y="103"/>
                </a:cubicBezTo>
                <a:cubicBezTo>
                  <a:pt x="104" y="101"/>
                  <a:pt x="103" y="100"/>
                  <a:pt x="102" y="98"/>
                </a:cubicBezTo>
                <a:cubicBezTo>
                  <a:pt x="100" y="97"/>
                  <a:pt x="99" y="96"/>
                  <a:pt x="97" y="96"/>
                </a:cubicBezTo>
                <a:cubicBezTo>
                  <a:pt x="69" y="96"/>
                  <a:pt x="69" y="96"/>
                  <a:pt x="69" y="96"/>
                </a:cubicBezTo>
                <a:cubicBezTo>
                  <a:pt x="69" y="82"/>
                  <a:pt x="69" y="82"/>
                  <a:pt x="69" y="82"/>
                </a:cubicBezTo>
                <a:cubicBezTo>
                  <a:pt x="85" y="80"/>
                  <a:pt x="98" y="74"/>
                  <a:pt x="109" y="62"/>
                </a:cubicBezTo>
                <a:cubicBezTo>
                  <a:pt x="119" y="50"/>
                  <a:pt x="125" y="36"/>
                  <a:pt x="125" y="20"/>
                </a:cubicBezTo>
                <a:cubicBezTo>
                  <a:pt x="125" y="6"/>
                  <a:pt x="125" y="6"/>
                  <a:pt x="125" y="6"/>
                </a:cubicBezTo>
                <a:cubicBezTo>
                  <a:pt x="125" y="5"/>
                  <a:pt x="124" y="3"/>
                  <a:pt x="123" y="2"/>
                </a:cubicBezTo>
                <a:close/>
                <a:moveTo>
                  <a:pt x="123" y="2"/>
                </a:moveTo>
                <a:cubicBezTo>
                  <a:pt x="123" y="2"/>
                  <a:pt x="123" y="2"/>
                  <a:pt x="123"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53" name="Freeform 596"/>
          <p:cNvSpPr>
            <a:spLocks noEditPoints="1"/>
          </p:cNvSpPr>
          <p:nvPr/>
        </p:nvSpPr>
        <p:spPr bwMode="auto">
          <a:xfrm>
            <a:off x="7518400" y="2311402"/>
            <a:ext cx="14288" cy="41275"/>
          </a:xfrm>
          <a:custGeom>
            <a:avLst/>
            <a:gdLst>
              <a:gd name="T0" fmla="*/ 15 w 15"/>
              <a:gd name="T1" fmla="*/ 32 h 43"/>
              <a:gd name="T2" fmla="*/ 14 w 15"/>
              <a:gd name="T3" fmla="*/ 20 h 43"/>
              <a:gd name="T4" fmla="*/ 14 w 15"/>
              <a:gd name="T5" fmla="*/ 6 h 43"/>
              <a:gd name="T6" fmla="*/ 12 w 15"/>
              <a:gd name="T7" fmla="*/ 2 h 43"/>
              <a:gd name="T8" fmla="*/ 7 w 15"/>
              <a:gd name="T9" fmla="*/ 0 h 43"/>
              <a:gd name="T10" fmla="*/ 2 w 15"/>
              <a:gd name="T11" fmla="*/ 2 h 43"/>
              <a:gd name="T12" fmla="*/ 0 w 15"/>
              <a:gd name="T13" fmla="*/ 6 h 43"/>
              <a:gd name="T14" fmla="*/ 0 w 15"/>
              <a:gd name="T15" fmla="*/ 20 h 43"/>
              <a:gd name="T16" fmla="*/ 4 w 15"/>
              <a:gd name="T17" fmla="*/ 43 h 43"/>
              <a:gd name="T18" fmla="*/ 15 w 15"/>
              <a:gd name="T19" fmla="*/ 32 h 43"/>
              <a:gd name="T20" fmla="*/ 15 w 15"/>
              <a:gd name="T21" fmla="*/ 32 h 43"/>
              <a:gd name="T22" fmla="*/ 15 w 15"/>
              <a:gd name="T23"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43">
                <a:moveTo>
                  <a:pt x="15" y="32"/>
                </a:moveTo>
                <a:cubicBezTo>
                  <a:pt x="14" y="28"/>
                  <a:pt x="14" y="24"/>
                  <a:pt x="14" y="20"/>
                </a:cubicBezTo>
                <a:cubicBezTo>
                  <a:pt x="14" y="6"/>
                  <a:pt x="14" y="6"/>
                  <a:pt x="14" y="6"/>
                </a:cubicBezTo>
                <a:cubicBezTo>
                  <a:pt x="14" y="5"/>
                  <a:pt x="13" y="3"/>
                  <a:pt x="12" y="2"/>
                </a:cubicBezTo>
                <a:cubicBezTo>
                  <a:pt x="10" y="0"/>
                  <a:pt x="9" y="0"/>
                  <a:pt x="7" y="0"/>
                </a:cubicBezTo>
                <a:cubicBezTo>
                  <a:pt x="5" y="0"/>
                  <a:pt x="3" y="0"/>
                  <a:pt x="2" y="2"/>
                </a:cubicBezTo>
                <a:cubicBezTo>
                  <a:pt x="1" y="3"/>
                  <a:pt x="0" y="5"/>
                  <a:pt x="0" y="6"/>
                </a:cubicBezTo>
                <a:cubicBezTo>
                  <a:pt x="0" y="20"/>
                  <a:pt x="0" y="20"/>
                  <a:pt x="0" y="20"/>
                </a:cubicBezTo>
                <a:cubicBezTo>
                  <a:pt x="0" y="28"/>
                  <a:pt x="1" y="36"/>
                  <a:pt x="4" y="43"/>
                </a:cubicBezTo>
                <a:lnTo>
                  <a:pt x="15" y="32"/>
                </a:lnTo>
                <a:close/>
                <a:moveTo>
                  <a:pt x="15" y="32"/>
                </a:moveTo>
                <a:cubicBezTo>
                  <a:pt x="15" y="32"/>
                  <a:pt x="15" y="32"/>
                  <a:pt x="15" y="3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54" name="Freeform 597"/>
          <p:cNvSpPr>
            <a:spLocks noEditPoints="1"/>
          </p:cNvSpPr>
          <p:nvPr/>
        </p:nvSpPr>
        <p:spPr bwMode="auto">
          <a:xfrm>
            <a:off x="7505701" y="2265363"/>
            <a:ext cx="147638" cy="153988"/>
          </a:xfrm>
          <a:custGeom>
            <a:avLst/>
            <a:gdLst>
              <a:gd name="T0" fmla="*/ 74 w 149"/>
              <a:gd name="T1" fmla="*/ 102 h 157"/>
              <a:gd name="T2" fmla="*/ 98 w 149"/>
              <a:gd name="T3" fmla="*/ 92 h 157"/>
              <a:gd name="T4" fmla="*/ 109 w 149"/>
              <a:gd name="T5" fmla="*/ 67 h 157"/>
              <a:gd name="T6" fmla="*/ 109 w 149"/>
              <a:gd name="T7" fmla="*/ 53 h 157"/>
              <a:gd name="T8" fmla="*/ 148 w 149"/>
              <a:gd name="T9" fmla="*/ 15 h 157"/>
              <a:gd name="T10" fmla="*/ 149 w 149"/>
              <a:gd name="T11" fmla="*/ 12 h 157"/>
              <a:gd name="T12" fmla="*/ 148 w 149"/>
              <a:gd name="T13" fmla="*/ 10 h 157"/>
              <a:gd name="T14" fmla="*/ 139 w 149"/>
              <a:gd name="T15" fmla="*/ 1 h 157"/>
              <a:gd name="T16" fmla="*/ 136 w 149"/>
              <a:gd name="T17" fmla="*/ 0 h 157"/>
              <a:gd name="T18" fmla="*/ 134 w 149"/>
              <a:gd name="T19" fmla="*/ 1 h 157"/>
              <a:gd name="T20" fmla="*/ 1 w 149"/>
              <a:gd name="T21" fmla="*/ 134 h 157"/>
              <a:gd name="T22" fmla="*/ 0 w 149"/>
              <a:gd name="T23" fmla="*/ 136 h 157"/>
              <a:gd name="T24" fmla="*/ 1 w 149"/>
              <a:gd name="T25" fmla="*/ 139 h 157"/>
              <a:gd name="T26" fmla="*/ 9 w 149"/>
              <a:gd name="T27" fmla="*/ 148 h 157"/>
              <a:gd name="T28" fmla="*/ 12 w 149"/>
              <a:gd name="T29" fmla="*/ 149 h 157"/>
              <a:gd name="T30" fmla="*/ 14 w 149"/>
              <a:gd name="T31" fmla="*/ 148 h 157"/>
              <a:gd name="T32" fmla="*/ 42 w 149"/>
              <a:gd name="T33" fmla="*/ 120 h 157"/>
              <a:gd name="T34" fmla="*/ 67 w 149"/>
              <a:gd name="T35" fmla="*/ 129 h 157"/>
              <a:gd name="T36" fmla="*/ 67 w 149"/>
              <a:gd name="T37" fmla="*/ 143 h 157"/>
              <a:gd name="T38" fmla="*/ 40 w 149"/>
              <a:gd name="T39" fmla="*/ 143 h 157"/>
              <a:gd name="T40" fmla="*/ 35 w 149"/>
              <a:gd name="T41" fmla="*/ 145 h 157"/>
              <a:gd name="T42" fmla="*/ 33 w 149"/>
              <a:gd name="T43" fmla="*/ 150 h 157"/>
              <a:gd name="T44" fmla="*/ 35 w 149"/>
              <a:gd name="T45" fmla="*/ 155 h 157"/>
              <a:gd name="T46" fmla="*/ 40 w 149"/>
              <a:gd name="T47" fmla="*/ 157 h 157"/>
              <a:gd name="T48" fmla="*/ 109 w 149"/>
              <a:gd name="T49" fmla="*/ 157 h 157"/>
              <a:gd name="T50" fmla="*/ 113 w 149"/>
              <a:gd name="T51" fmla="*/ 155 h 157"/>
              <a:gd name="T52" fmla="*/ 116 w 149"/>
              <a:gd name="T53" fmla="*/ 150 h 157"/>
              <a:gd name="T54" fmla="*/ 113 w 149"/>
              <a:gd name="T55" fmla="*/ 145 h 157"/>
              <a:gd name="T56" fmla="*/ 109 w 149"/>
              <a:gd name="T57" fmla="*/ 143 h 157"/>
              <a:gd name="T58" fmla="*/ 81 w 149"/>
              <a:gd name="T59" fmla="*/ 143 h 157"/>
              <a:gd name="T60" fmla="*/ 81 w 149"/>
              <a:gd name="T61" fmla="*/ 129 h 157"/>
              <a:gd name="T62" fmla="*/ 120 w 149"/>
              <a:gd name="T63" fmla="*/ 109 h 157"/>
              <a:gd name="T64" fmla="*/ 136 w 149"/>
              <a:gd name="T65" fmla="*/ 67 h 157"/>
              <a:gd name="T66" fmla="*/ 136 w 149"/>
              <a:gd name="T67" fmla="*/ 53 h 157"/>
              <a:gd name="T68" fmla="*/ 134 w 149"/>
              <a:gd name="T69" fmla="*/ 49 h 157"/>
              <a:gd name="T70" fmla="*/ 129 w 149"/>
              <a:gd name="T71" fmla="*/ 47 h 157"/>
              <a:gd name="T72" fmla="*/ 124 w 149"/>
              <a:gd name="T73" fmla="*/ 49 h 157"/>
              <a:gd name="T74" fmla="*/ 122 w 149"/>
              <a:gd name="T75" fmla="*/ 53 h 157"/>
              <a:gd name="T76" fmla="*/ 122 w 149"/>
              <a:gd name="T77" fmla="*/ 67 h 157"/>
              <a:gd name="T78" fmla="*/ 108 w 149"/>
              <a:gd name="T79" fmla="*/ 101 h 157"/>
              <a:gd name="T80" fmla="*/ 74 w 149"/>
              <a:gd name="T81" fmla="*/ 116 h 157"/>
              <a:gd name="T82" fmla="*/ 52 w 149"/>
              <a:gd name="T83" fmla="*/ 110 h 157"/>
              <a:gd name="T84" fmla="*/ 62 w 149"/>
              <a:gd name="T85" fmla="*/ 100 h 157"/>
              <a:gd name="T86" fmla="*/ 74 w 149"/>
              <a:gd name="T87" fmla="*/ 102 h 157"/>
              <a:gd name="T88" fmla="*/ 74 w 149"/>
              <a:gd name="T89" fmla="*/ 102 h 157"/>
              <a:gd name="T90" fmla="*/ 74 w 149"/>
              <a:gd name="T91" fmla="*/ 10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 h="157">
                <a:moveTo>
                  <a:pt x="74" y="102"/>
                </a:moveTo>
                <a:cubicBezTo>
                  <a:pt x="84" y="102"/>
                  <a:pt x="92" y="98"/>
                  <a:pt x="98" y="92"/>
                </a:cubicBezTo>
                <a:cubicBezTo>
                  <a:pt x="105" y="85"/>
                  <a:pt x="109" y="77"/>
                  <a:pt x="109" y="67"/>
                </a:cubicBezTo>
                <a:cubicBezTo>
                  <a:pt x="109" y="53"/>
                  <a:pt x="109" y="53"/>
                  <a:pt x="109" y="53"/>
                </a:cubicBezTo>
                <a:cubicBezTo>
                  <a:pt x="148" y="15"/>
                  <a:pt x="148" y="15"/>
                  <a:pt x="148" y="15"/>
                </a:cubicBezTo>
                <a:cubicBezTo>
                  <a:pt x="148" y="14"/>
                  <a:pt x="149" y="13"/>
                  <a:pt x="149" y="12"/>
                </a:cubicBezTo>
                <a:cubicBezTo>
                  <a:pt x="149" y="11"/>
                  <a:pt x="148" y="10"/>
                  <a:pt x="148" y="10"/>
                </a:cubicBezTo>
                <a:cubicBezTo>
                  <a:pt x="139" y="1"/>
                  <a:pt x="139" y="1"/>
                  <a:pt x="139" y="1"/>
                </a:cubicBezTo>
                <a:cubicBezTo>
                  <a:pt x="138" y="0"/>
                  <a:pt x="137" y="0"/>
                  <a:pt x="136" y="0"/>
                </a:cubicBezTo>
                <a:cubicBezTo>
                  <a:pt x="135" y="0"/>
                  <a:pt x="134" y="0"/>
                  <a:pt x="134" y="1"/>
                </a:cubicBezTo>
                <a:cubicBezTo>
                  <a:pt x="1" y="134"/>
                  <a:pt x="1" y="134"/>
                  <a:pt x="1" y="134"/>
                </a:cubicBezTo>
                <a:cubicBezTo>
                  <a:pt x="0" y="135"/>
                  <a:pt x="0" y="135"/>
                  <a:pt x="0" y="136"/>
                </a:cubicBezTo>
                <a:cubicBezTo>
                  <a:pt x="0" y="137"/>
                  <a:pt x="0" y="138"/>
                  <a:pt x="1" y="139"/>
                </a:cubicBezTo>
                <a:cubicBezTo>
                  <a:pt x="9" y="148"/>
                  <a:pt x="9" y="148"/>
                  <a:pt x="9" y="148"/>
                </a:cubicBezTo>
                <a:cubicBezTo>
                  <a:pt x="10" y="148"/>
                  <a:pt x="11" y="149"/>
                  <a:pt x="12" y="149"/>
                </a:cubicBezTo>
                <a:cubicBezTo>
                  <a:pt x="13" y="149"/>
                  <a:pt x="14" y="148"/>
                  <a:pt x="14" y="148"/>
                </a:cubicBezTo>
                <a:cubicBezTo>
                  <a:pt x="42" y="120"/>
                  <a:pt x="42" y="120"/>
                  <a:pt x="42" y="120"/>
                </a:cubicBezTo>
                <a:cubicBezTo>
                  <a:pt x="50" y="125"/>
                  <a:pt x="58" y="128"/>
                  <a:pt x="67" y="129"/>
                </a:cubicBezTo>
                <a:cubicBezTo>
                  <a:pt x="67" y="143"/>
                  <a:pt x="67" y="143"/>
                  <a:pt x="67" y="143"/>
                </a:cubicBezTo>
                <a:cubicBezTo>
                  <a:pt x="40" y="143"/>
                  <a:pt x="40" y="143"/>
                  <a:pt x="40" y="143"/>
                </a:cubicBezTo>
                <a:cubicBezTo>
                  <a:pt x="38" y="143"/>
                  <a:pt x="36" y="144"/>
                  <a:pt x="35" y="145"/>
                </a:cubicBezTo>
                <a:cubicBezTo>
                  <a:pt x="33" y="147"/>
                  <a:pt x="33" y="148"/>
                  <a:pt x="33" y="150"/>
                </a:cubicBezTo>
                <a:cubicBezTo>
                  <a:pt x="33" y="152"/>
                  <a:pt x="33" y="154"/>
                  <a:pt x="35" y="155"/>
                </a:cubicBezTo>
                <a:cubicBezTo>
                  <a:pt x="36" y="156"/>
                  <a:pt x="38" y="157"/>
                  <a:pt x="40" y="157"/>
                </a:cubicBezTo>
                <a:cubicBezTo>
                  <a:pt x="109" y="157"/>
                  <a:pt x="109" y="157"/>
                  <a:pt x="109" y="157"/>
                </a:cubicBezTo>
                <a:cubicBezTo>
                  <a:pt x="110" y="157"/>
                  <a:pt x="112" y="156"/>
                  <a:pt x="113" y="155"/>
                </a:cubicBezTo>
                <a:cubicBezTo>
                  <a:pt x="115" y="154"/>
                  <a:pt x="116" y="152"/>
                  <a:pt x="116" y="150"/>
                </a:cubicBezTo>
                <a:cubicBezTo>
                  <a:pt x="116" y="148"/>
                  <a:pt x="115" y="147"/>
                  <a:pt x="113" y="145"/>
                </a:cubicBezTo>
                <a:cubicBezTo>
                  <a:pt x="112" y="144"/>
                  <a:pt x="110" y="143"/>
                  <a:pt x="109" y="143"/>
                </a:cubicBezTo>
                <a:cubicBezTo>
                  <a:pt x="81" y="143"/>
                  <a:pt x="81" y="143"/>
                  <a:pt x="81" y="143"/>
                </a:cubicBezTo>
                <a:cubicBezTo>
                  <a:pt x="81" y="129"/>
                  <a:pt x="81" y="129"/>
                  <a:pt x="81" y="129"/>
                </a:cubicBezTo>
                <a:cubicBezTo>
                  <a:pt x="97" y="127"/>
                  <a:pt x="110" y="121"/>
                  <a:pt x="120" y="109"/>
                </a:cubicBezTo>
                <a:cubicBezTo>
                  <a:pt x="131" y="97"/>
                  <a:pt x="136" y="83"/>
                  <a:pt x="136" y="67"/>
                </a:cubicBezTo>
                <a:cubicBezTo>
                  <a:pt x="136" y="53"/>
                  <a:pt x="136" y="53"/>
                  <a:pt x="136" y="53"/>
                </a:cubicBezTo>
                <a:cubicBezTo>
                  <a:pt x="136" y="52"/>
                  <a:pt x="136" y="50"/>
                  <a:pt x="134" y="49"/>
                </a:cubicBezTo>
                <a:cubicBezTo>
                  <a:pt x="133" y="47"/>
                  <a:pt x="131" y="47"/>
                  <a:pt x="129" y="47"/>
                </a:cubicBezTo>
                <a:cubicBezTo>
                  <a:pt x="127" y="47"/>
                  <a:pt x="126" y="47"/>
                  <a:pt x="124" y="49"/>
                </a:cubicBezTo>
                <a:cubicBezTo>
                  <a:pt x="123" y="50"/>
                  <a:pt x="122" y="52"/>
                  <a:pt x="122" y="53"/>
                </a:cubicBezTo>
                <a:cubicBezTo>
                  <a:pt x="122" y="67"/>
                  <a:pt x="122" y="67"/>
                  <a:pt x="122" y="67"/>
                </a:cubicBezTo>
                <a:cubicBezTo>
                  <a:pt x="122" y="81"/>
                  <a:pt x="118" y="92"/>
                  <a:pt x="108" y="101"/>
                </a:cubicBezTo>
                <a:cubicBezTo>
                  <a:pt x="99" y="111"/>
                  <a:pt x="87" y="116"/>
                  <a:pt x="74" y="116"/>
                </a:cubicBezTo>
                <a:cubicBezTo>
                  <a:pt x="66" y="116"/>
                  <a:pt x="59" y="114"/>
                  <a:pt x="52" y="110"/>
                </a:cubicBezTo>
                <a:cubicBezTo>
                  <a:pt x="62" y="100"/>
                  <a:pt x="62" y="100"/>
                  <a:pt x="62" y="100"/>
                </a:cubicBezTo>
                <a:cubicBezTo>
                  <a:pt x="66" y="101"/>
                  <a:pt x="70" y="102"/>
                  <a:pt x="74" y="102"/>
                </a:cubicBezTo>
                <a:close/>
                <a:moveTo>
                  <a:pt x="74" y="102"/>
                </a:moveTo>
                <a:cubicBezTo>
                  <a:pt x="74" y="102"/>
                  <a:pt x="74" y="102"/>
                  <a:pt x="74" y="10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55" name="Freeform 598"/>
          <p:cNvSpPr>
            <a:spLocks noEditPoints="1"/>
          </p:cNvSpPr>
          <p:nvPr/>
        </p:nvSpPr>
        <p:spPr bwMode="auto">
          <a:xfrm>
            <a:off x="7545389" y="2241552"/>
            <a:ext cx="66675" cy="88900"/>
          </a:xfrm>
          <a:custGeom>
            <a:avLst/>
            <a:gdLst>
              <a:gd name="T0" fmla="*/ 54 w 67"/>
              <a:gd name="T1" fmla="*/ 7 h 90"/>
              <a:gd name="T2" fmla="*/ 34 w 67"/>
              <a:gd name="T3" fmla="*/ 0 h 90"/>
              <a:gd name="T4" fmla="*/ 10 w 67"/>
              <a:gd name="T5" fmla="*/ 11 h 90"/>
              <a:gd name="T6" fmla="*/ 0 w 67"/>
              <a:gd name="T7" fmla="*/ 35 h 90"/>
              <a:gd name="T8" fmla="*/ 0 w 67"/>
              <a:gd name="T9" fmla="*/ 90 h 90"/>
              <a:gd name="T10" fmla="*/ 67 w 67"/>
              <a:gd name="T11" fmla="*/ 23 h 90"/>
              <a:gd name="T12" fmla="*/ 54 w 67"/>
              <a:gd name="T13" fmla="*/ 7 h 90"/>
              <a:gd name="T14" fmla="*/ 54 w 67"/>
              <a:gd name="T15" fmla="*/ 7 h 90"/>
              <a:gd name="T16" fmla="*/ 54 w 67"/>
              <a:gd name="T17"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0">
                <a:moveTo>
                  <a:pt x="54" y="7"/>
                </a:moveTo>
                <a:cubicBezTo>
                  <a:pt x="48" y="3"/>
                  <a:pt x="41" y="0"/>
                  <a:pt x="34" y="0"/>
                </a:cubicBezTo>
                <a:cubicBezTo>
                  <a:pt x="25" y="0"/>
                  <a:pt x="16" y="4"/>
                  <a:pt x="10" y="11"/>
                </a:cubicBezTo>
                <a:cubicBezTo>
                  <a:pt x="3" y="17"/>
                  <a:pt x="0" y="26"/>
                  <a:pt x="0" y="35"/>
                </a:cubicBezTo>
                <a:cubicBezTo>
                  <a:pt x="0" y="90"/>
                  <a:pt x="0" y="90"/>
                  <a:pt x="0" y="90"/>
                </a:cubicBezTo>
                <a:cubicBezTo>
                  <a:pt x="67" y="23"/>
                  <a:pt x="67" y="23"/>
                  <a:pt x="67" y="23"/>
                </a:cubicBezTo>
                <a:cubicBezTo>
                  <a:pt x="64" y="17"/>
                  <a:pt x="60" y="11"/>
                  <a:pt x="54" y="7"/>
                </a:cubicBezTo>
                <a:close/>
                <a:moveTo>
                  <a:pt x="54" y="7"/>
                </a:moveTo>
                <a:cubicBezTo>
                  <a:pt x="54" y="7"/>
                  <a:pt x="54" y="7"/>
                  <a:pt x="54" y="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56" name="Freeform 599"/>
          <p:cNvSpPr>
            <a:spLocks noEditPoints="1"/>
          </p:cNvSpPr>
          <p:nvPr/>
        </p:nvSpPr>
        <p:spPr bwMode="auto">
          <a:xfrm>
            <a:off x="3548064" y="2814639"/>
            <a:ext cx="155575" cy="163513"/>
          </a:xfrm>
          <a:custGeom>
            <a:avLst/>
            <a:gdLst>
              <a:gd name="T0" fmla="*/ 159 w 159"/>
              <a:gd name="T1" fmla="*/ 114 h 166"/>
              <a:gd name="T2" fmla="*/ 157 w 159"/>
              <a:gd name="T3" fmla="*/ 110 h 166"/>
              <a:gd name="T4" fmla="*/ 149 w 159"/>
              <a:gd name="T5" fmla="*/ 109 h 166"/>
              <a:gd name="T6" fmla="*/ 124 w 159"/>
              <a:gd name="T7" fmla="*/ 114 h 166"/>
              <a:gd name="T8" fmla="*/ 95 w 159"/>
              <a:gd name="T9" fmla="*/ 106 h 166"/>
              <a:gd name="T10" fmla="*/ 73 w 159"/>
              <a:gd name="T11" fmla="*/ 85 h 166"/>
              <a:gd name="T12" fmla="*/ 66 w 159"/>
              <a:gd name="T13" fmla="*/ 56 h 166"/>
              <a:gd name="T14" fmla="*/ 71 w 159"/>
              <a:gd name="T15" fmla="*/ 32 h 166"/>
              <a:gd name="T16" fmla="*/ 85 w 159"/>
              <a:gd name="T17" fmla="*/ 12 h 166"/>
              <a:gd name="T18" fmla="*/ 86 w 159"/>
              <a:gd name="T19" fmla="*/ 5 h 166"/>
              <a:gd name="T20" fmla="*/ 80 w 159"/>
              <a:gd name="T21" fmla="*/ 0 h 166"/>
              <a:gd name="T22" fmla="*/ 48 w 159"/>
              <a:gd name="T23" fmla="*/ 8 h 166"/>
              <a:gd name="T24" fmla="*/ 23 w 159"/>
              <a:gd name="T25" fmla="*/ 26 h 166"/>
              <a:gd name="T26" fmla="*/ 6 w 159"/>
              <a:gd name="T27" fmla="*/ 52 h 166"/>
              <a:gd name="T28" fmla="*/ 0 w 159"/>
              <a:gd name="T29" fmla="*/ 83 h 166"/>
              <a:gd name="T30" fmla="*/ 7 w 159"/>
              <a:gd name="T31" fmla="*/ 115 h 166"/>
              <a:gd name="T32" fmla="*/ 24 w 159"/>
              <a:gd name="T33" fmla="*/ 142 h 166"/>
              <a:gd name="T34" fmla="*/ 51 w 159"/>
              <a:gd name="T35" fmla="*/ 159 h 166"/>
              <a:gd name="T36" fmla="*/ 83 w 159"/>
              <a:gd name="T37" fmla="*/ 166 h 166"/>
              <a:gd name="T38" fmla="*/ 127 w 159"/>
              <a:gd name="T39" fmla="*/ 153 h 166"/>
              <a:gd name="T40" fmla="*/ 158 w 159"/>
              <a:gd name="T41" fmla="*/ 118 h 166"/>
              <a:gd name="T42" fmla="*/ 159 w 159"/>
              <a:gd name="T43" fmla="*/ 114 h 166"/>
              <a:gd name="T44" fmla="*/ 112 w 159"/>
              <a:gd name="T45" fmla="*/ 146 h 166"/>
              <a:gd name="T46" fmla="*/ 83 w 159"/>
              <a:gd name="T47" fmla="*/ 152 h 166"/>
              <a:gd name="T48" fmla="*/ 56 w 159"/>
              <a:gd name="T49" fmla="*/ 147 h 166"/>
              <a:gd name="T50" fmla="*/ 34 w 159"/>
              <a:gd name="T51" fmla="*/ 132 h 166"/>
              <a:gd name="T52" fmla="*/ 19 w 159"/>
              <a:gd name="T53" fmla="*/ 110 h 166"/>
              <a:gd name="T54" fmla="*/ 14 w 159"/>
              <a:gd name="T55" fmla="*/ 83 h 166"/>
              <a:gd name="T56" fmla="*/ 28 w 159"/>
              <a:gd name="T57" fmla="*/ 42 h 166"/>
              <a:gd name="T58" fmla="*/ 63 w 159"/>
              <a:gd name="T59" fmla="*/ 17 h 166"/>
              <a:gd name="T60" fmla="*/ 52 w 159"/>
              <a:gd name="T61" fmla="*/ 56 h 166"/>
              <a:gd name="T62" fmla="*/ 61 w 159"/>
              <a:gd name="T63" fmla="*/ 92 h 166"/>
              <a:gd name="T64" fmla="*/ 88 w 159"/>
              <a:gd name="T65" fmla="*/ 118 h 166"/>
              <a:gd name="T66" fmla="*/ 124 w 159"/>
              <a:gd name="T67" fmla="*/ 128 h 166"/>
              <a:gd name="T68" fmla="*/ 136 w 159"/>
              <a:gd name="T69" fmla="*/ 127 h 166"/>
              <a:gd name="T70" fmla="*/ 112 w 159"/>
              <a:gd name="T71" fmla="*/ 146 h 166"/>
              <a:gd name="T72" fmla="*/ 112 w 159"/>
              <a:gd name="T73" fmla="*/ 146 h 166"/>
              <a:gd name="T74" fmla="*/ 112 w 159"/>
              <a:gd name="T75" fmla="*/ 14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66">
                <a:moveTo>
                  <a:pt x="159" y="114"/>
                </a:moveTo>
                <a:cubicBezTo>
                  <a:pt x="158" y="112"/>
                  <a:pt x="158" y="111"/>
                  <a:pt x="157" y="110"/>
                </a:cubicBezTo>
                <a:cubicBezTo>
                  <a:pt x="154" y="108"/>
                  <a:pt x="152" y="107"/>
                  <a:pt x="149" y="109"/>
                </a:cubicBezTo>
                <a:cubicBezTo>
                  <a:pt x="141" y="112"/>
                  <a:pt x="133" y="114"/>
                  <a:pt x="124" y="114"/>
                </a:cubicBezTo>
                <a:cubicBezTo>
                  <a:pt x="114" y="114"/>
                  <a:pt x="104" y="112"/>
                  <a:pt x="95" y="106"/>
                </a:cubicBezTo>
                <a:cubicBezTo>
                  <a:pt x="86" y="101"/>
                  <a:pt x="79" y="94"/>
                  <a:pt x="73" y="85"/>
                </a:cubicBezTo>
                <a:cubicBezTo>
                  <a:pt x="68" y="76"/>
                  <a:pt x="66" y="66"/>
                  <a:pt x="66" y="56"/>
                </a:cubicBezTo>
                <a:cubicBezTo>
                  <a:pt x="66" y="47"/>
                  <a:pt x="67" y="39"/>
                  <a:pt x="71" y="32"/>
                </a:cubicBezTo>
                <a:cubicBezTo>
                  <a:pt x="74" y="25"/>
                  <a:pt x="79" y="18"/>
                  <a:pt x="85" y="12"/>
                </a:cubicBezTo>
                <a:cubicBezTo>
                  <a:pt x="87" y="10"/>
                  <a:pt x="88" y="8"/>
                  <a:pt x="86" y="5"/>
                </a:cubicBezTo>
                <a:cubicBezTo>
                  <a:pt x="85" y="2"/>
                  <a:pt x="83" y="0"/>
                  <a:pt x="80" y="0"/>
                </a:cubicBezTo>
                <a:cubicBezTo>
                  <a:pt x="69" y="1"/>
                  <a:pt x="58" y="3"/>
                  <a:pt x="48" y="8"/>
                </a:cubicBezTo>
                <a:cubicBezTo>
                  <a:pt x="39" y="12"/>
                  <a:pt x="30" y="18"/>
                  <a:pt x="23" y="26"/>
                </a:cubicBezTo>
                <a:cubicBezTo>
                  <a:pt x="16" y="33"/>
                  <a:pt x="10" y="42"/>
                  <a:pt x="6" y="52"/>
                </a:cubicBezTo>
                <a:cubicBezTo>
                  <a:pt x="2" y="62"/>
                  <a:pt x="0" y="72"/>
                  <a:pt x="0" y="83"/>
                </a:cubicBezTo>
                <a:cubicBezTo>
                  <a:pt x="0" y="94"/>
                  <a:pt x="2" y="105"/>
                  <a:pt x="7" y="115"/>
                </a:cubicBezTo>
                <a:cubicBezTo>
                  <a:pt x="11" y="126"/>
                  <a:pt x="17" y="134"/>
                  <a:pt x="24" y="142"/>
                </a:cubicBezTo>
                <a:cubicBezTo>
                  <a:pt x="32" y="149"/>
                  <a:pt x="40" y="155"/>
                  <a:pt x="51" y="159"/>
                </a:cubicBezTo>
                <a:cubicBezTo>
                  <a:pt x="61" y="164"/>
                  <a:pt x="72" y="166"/>
                  <a:pt x="83" y="166"/>
                </a:cubicBezTo>
                <a:cubicBezTo>
                  <a:pt x="99" y="166"/>
                  <a:pt x="114" y="162"/>
                  <a:pt x="127" y="153"/>
                </a:cubicBezTo>
                <a:cubicBezTo>
                  <a:pt x="141" y="144"/>
                  <a:pt x="151" y="132"/>
                  <a:pt x="158" y="118"/>
                </a:cubicBezTo>
                <a:cubicBezTo>
                  <a:pt x="159" y="117"/>
                  <a:pt x="159" y="115"/>
                  <a:pt x="159" y="114"/>
                </a:cubicBezTo>
                <a:close/>
                <a:moveTo>
                  <a:pt x="112" y="146"/>
                </a:moveTo>
                <a:cubicBezTo>
                  <a:pt x="103" y="150"/>
                  <a:pt x="93" y="152"/>
                  <a:pt x="83" y="152"/>
                </a:cubicBezTo>
                <a:cubicBezTo>
                  <a:pt x="74" y="152"/>
                  <a:pt x="65" y="150"/>
                  <a:pt x="56" y="147"/>
                </a:cubicBezTo>
                <a:cubicBezTo>
                  <a:pt x="48" y="143"/>
                  <a:pt x="40" y="138"/>
                  <a:pt x="34" y="132"/>
                </a:cubicBezTo>
                <a:cubicBezTo>
                  <a:pt x="28" y="126"/>
                  <a:pt x="23" y="118"/>
                  <a:pt x="19" y="110"/>
                </a:cubicBezTo>
                <a:cubicBezTo>
                  <a:pt x="16" y="101"/>
                  <a:pt x="14" y="92"/>
                  <a:pt x="14" y="83"/>
                </a:cubicBezTo>
                <a:cubicBezTo>
                  <a:pt x="14" y="68"/>
                  <a:pt x="18" y="54"/>
                  <a:pt x="28" y="42"/>
                </a:cubicBezTo>
                <a:cubicBezTo>
                  <a:pt x="37" y="30"/>
                  <a:pt x="49" y="21"/>
                  <a:pt x="63" y="17"/>
                </a:cubicBezTo>
                <a:cubicBezTo>
                  <a:pt x="56" y="29"/>
                  <a:pt x="52" y="42"/>
                  <a:pt x="52" y="56"/>
                </a:cubicBezTo>
                <a:cubicBezTo>
                  <a:pt x="52" y="69"/>
                  <a:pt x="55" y="81"/>
                  <a:pt x="61" y="92"/>
                </a:cubicBezTo>
                <a:cubicBezTo>
                  <a:pt x="68" y="103"/>
                  <a:pt x="77" y="112"/>
                  <a:pt x="88" y="118"/>
                </a:cubicBezTo>
                <a:cubicBezTo>
                  <a:pt x="99" y="125"/>
                  <a:pt x="111" y="128"/>
                  <a:pt x="124" y="128"/>
                </a:cubicBezTo>
                <a:cubicBezTo>
                  <a:pt x="128" y="128"/>
                  <a:pt x="132" y="128"/>
                  <a:pt x="136" y="127"/>
                </a:cubicBezTo>
                <a:cubicBezTo>
                  <a:pt x="130" y="135"/>
                  <a:pt x="122" y="141"/>
                  <a:pt x="112" y="146"/>
                </a:cubicBezTo>
                <a:close/>
                <a:moveTo>
                  <a:pt x="112" y="146"/>
                </a:moveTo>
                <a:cubicBezTo>
                  <a:pt x="112" y="146"/>
                  <a:pt x="112" y="146"/>
                  <a:pt x="112" y="14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57" name="Freeform 600"/>
          <p:cNvSpPr>
            <a:spLocks noEditPoints="1"/>
          </p:cNvSpPr>
          <p:nvPr/>
        </p:nvSpPr>
        <p:spPr bwMode="auto">
          <a:xfrm>
            <a:off x="6640513" y="2797177"/>
            <a:ext cx="190500" cy="188913"/>
          </a:xfrm>
          <a:custGeom>
            <a:avLst/>
            <a:gdLst>
              <a:gd name="T0" fmla="*/ 191 w 193"/>
              <a:gd name="T1" fmla="*/ 92 h 193"/>
              <a:gd name="T2" fmla="*/ 163 w 193"/>
              <a:gd name="T3" fmla="*/ 64 h 193"/>
              <a:gd name="T4" fmla="*/ 158 w 193"/>
              <a:gd name="T5" fmla="*/ 62 h 193"/>
              <a:gd name="T6" fmla="*/ 153 w 193"/>
              <a:gd name="T7" fmla="*/ 64 h 193"/>
              <a:gd name="T8" fmla="*/ 151 w 193"/>
              <a:gd name="T9" fmla="*/ 69 h 193"/>
              <a:gd name="T10" fmla="*/ 151 w 193"/>
              <a:gd name="T11" fmla="*/ 83 h 193"/>
              <a:gd name="T12" fmla="*/ 110 w 193"/>
              <a:gd name="T13" fmla="*/ 83 h 193"/>
              <a:gd name="T14" fmla="*/ 110 w 193"/>
              <a:gd name="T15" fmla="*/ 42 h 193"/>
              <a:gd name="T16" fmla="*/ 124 w 193"/>
              <a:gd name="T17" fmla="*/ 42 h 193"/>
              <a:gd name="T18" fmla="*/ 129 w 193"/>
              <a:gd name="T19" fmla="*/ 40 h 193"/>
              <a:gd name="T20" fmla="*/ 131 w 193"/>
              <a:gd name="T21" fmla="*/ 35 h 193"/>
              <a:gd name="T22" fmla="*/ 129 w 193"/>
              <a:gd name="T23" fmla="*/ 30 h 193"/>
              <a:gd name="T24" fmla="*/ 101 w 193"/>
              <a:gd name="T25" fmla="*/ 2 h 193"/>
              <a:gd name="T26" fmla="*/ 96 w 193"/>
              <a:gd name="T27" fmla="*/ 0 h 193"/>
              <a:gd name="T28" fmla="*/ 91 w 193"/>
              <a:gd name="T29" fmla="*/ 2 h 193"/>
              <a:gd name="T30" fmla="*/ 64 w 193"/>
              <a:gd name="T31" fmla="*/ 30 h 193"/>
              <a:gd name="T32" fmla="*/ 62 w 193"/>
              <a:gd name="T33" fmla="*/ 35 h 193"/>
              <a:gd name="T34" fmla="*/ 64 w 193"/>
              <a:gd name="T35" fmla="*/ 40 h 193"/>
              <a:gd name="T36" fmla="*/ 69 w 193"/>
              <a:gd name="T37" fmla="*/ 42 h 193"/>
              <a:gd name="T38" fmla="*/ 82 w 193"/>
              <a:gd name="T39" fmla="*/ 42 h 193"/>
              <a:gd name="T40" fmla="*/ 82 w 193"/>
              <a:gd name="T41" fmla="*/ 83 h 193"/>
              <a:gd name="T42" fmla="*/ 41 w 193"/>
              <a:gd name="T43" fmla="*/ 83 h 193"/>
              <a:gd name="T44" fmla="*/ 41 w 193"/>
              <a:gd name="T45" fmla="*/ 69 h 193"/>
              <a:gd name="T46" fmla="*/ 39 w 193"/>
              <a:gd name="T47" fmla="*/ 64 h 193"/>
              <a:gd name="T48" fmla="*/ 34 w 193"/>
              <a:gd name="T49" fmla="*/ 62 h 193"/>
              <a:gd name="T50" fmla="*/ 29 w 193"/>
              <a:gd name="T51" fmla="*/ 64 h 193"/>
              <a:gd name="T52" fmla="*/ 2 w 193"/>
              <a:gd name="T53" fmla="*/ 92 h 193"/>
              <a:gd name="T54" fmla="*/ 0 w 193"/>
              <a:gd name="T55" fmla="*/ 97 h 193"/>
              <a:gd name="T56" fmla="*/ 2 w 193"/>
              <a:gd name="T57" fmla="*/ 102 h 193"/>
              <a:gd name="T58" fmla="*/ 29 w 193"/>
              <a:gd name="T59" fmla="*/ 129 h 193"/>
              <a:gd name="T60" fmla="*/ 34 w 193"/>
              <a:gd name="T61" fmla="*/ 131 h 193"/>
              <a:gd name="T62" fmla="*/ 39 w 193"/>
              <a:gd name="T63" fmla="*/ 129 h 193"/>
              <a:gd name="T64" fmla="*/ 41 w 193"/>
              <a:gd name="T65" fmla="*/ 124 h 193"/>
              <a:gd name="T66" fmla="*/ 41 w 193"/>
              <a:gd name="T67" fmla="*/ 111 h 193"/>
              <a:gd name="T68" fmla="*/ 82 w 193"/>
              <a:gd name="T69" fmla="*/ 111 h 193"/>
              <a:gd name="T70" fmla="*/ 82 w 193"/>
              <a:gd name="T71" fmla="*/ 152 h 193"/>
              <a:gd name="T72" fmla="*/ 69 w 193"/>
              <a:gd name="T73" fmla="*/ 152 h 193"/>
              <a:gd name="T74" fmla="*/ 64 w 193"/>
              <a:gd name="T75" fmla="*/ 154 h 193"/>
              <a:gd name="T76" fmla="*/ 62 w 193"/>
              <a:gd name="T77" fmla="*/ 159 h 193"/>
              <a:gd name="T78" fmla="*/ 64 w 193"/>
              <a:gd name="T79" fmla="*/ 164 h 193"/>
              <a:gd name="T80" fmla="*/ 91 w 193"/>
              <a:gd name="T81" fmla="*/ 191 h 193"/>
              <a:gd name="T82" fmla="*/ 96 w 193"/>
              <a:gd name="T83" fmla="*/ 193 h 193"/>
              <a:gd name="T84" fmla="*/ 101 w 193"/>
              <a:gd name="T85" fmla="*/ 191 h 193"/>
              <a:gd name="T86" fmla="*/ 129 w 193"/>
              <a:gd name="T87" fmla="*/ 164 h 193"/>
              <a:gd name="T88" fmla="*/ 131 w 193"/>
              <a:gd name="T89" fmla="*/ 159 h 193"/>
              <a:gd name="T90" fmla="*/ 129 w 193"/>
              <a:gd name="T91" fmla="*/ 154 h 193"/>
              <a:gd name="T92" fmla="*/ 124 w 193"/>
              <a:gd name="T93" fmla="*/ 152 h 193"/>
              <a:gd name="T94" fmla="*/ 110 w 193"/>
              <a:gd name="T95" fmla="*/ 152 h 193"/>
              <a:gd name="T96" fmla="*/ 110 w 193"/>
              <a:gd name="T97" fmla="*/ 111 h 193"/>
              <a:gd name="T98" fmla="*/ 151 w 193"/>
              <a:gd name="T99" fmla="*/ 111 h 193"/>
              <a:gd name="T100" fmla="*/ 151 w 193"/>
              <a:gd name="T101" fmla="*/ 124 h 193"/>
              <a:gd name="T102" fmla="*/ 153 w 193"/>
              <a:gd name="T103" fmla="*/ 129 h 193"/>
              <a:gd name="T104" fmla="*/ 158 w 193"/>
              <a:gd name="T105" fmla="*/ 131 h 193"/>
              <a:gd name="T106" fmla="*/ 163 w 193"/>
              <a:gd name="T107" fmla="*/ 129 h 193"/>
              <a:gd name="T108" fmla="*/ 191 w 193"/>
              <a:gd name="T109" fmla="*/ 102 h 193"/>
              <a:gd name="T110" fmla="*/ 193 w 193"/>
              <a:gd name="T111" fmla="*/ 97 h 193"/>
              <a:gd name="T112" fmla="*/ 191 w 193"/>
              <a:gd name="T113" fmla="*/ 92 h 193"/>
              <a:gd name="T114" fmla="*/ 191 w 193"/>
              <a:gd name="T115" fmla="*/ 92 h 193"/>
              <a:gd name="T116" fmla="*/ 191 w 193"/>
              <a:gd name="T117"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93">
                <a:moveTo>
                  <a:pt x="191" y="92"/>
                </a:moveTo>
                <a:cubicBezTo>
                  <a:pt x="163" y="64"/>
                  <a:pt x="163" y="64"/>
                  <a:pt x="163" y="64"/>
                </a:cubicBezTo>
                <a:cubicBezTo>
                  <a:pt x="162" y="63"/>
                  <a:pt x="160" y="62"/>
                  <a:pt x="158" y="62"/>
                </a:cubicBezTo>
                <a:cubicBezTo>
                  <a:pt x="156" y="62"/>
                  <a:pt x="155" y="63"/>
                  <a:pt x="153" y="64"/>
                </a:cubicBezTo>
                <a:cubicBezTo>
                  <a:pt x="152" y="66"/>
                  <a:pt x="151" y="67"/>
                  <a:pt x="151" y="69"/>
                </a:cubicBezTo>
                <a:cubicBezTo>
                  <a:pt x="151" y="83"/>
                  <a:pt x="151" y="83"/>
                  <a:pt x="151" y="83"/>
                </a:cubicBezTo>
                <a:cubicBezTo>
                  <a:pt x="110" y="83"/>
                  <a:pt x="110" y="83"/>
                  <a:pt x="110" y="83"/>
                </a:cubicBezTo>
                <a:cubicBezTo>
                  <a:pt x="110" y="42"/>
                  <a:pt x="110" y="42"/>
                  <a:pt x="110" y="42"/>
                </a:cubicBezTo>
                <a:cubicBezTo>
                  <a:pt x="124" y="42"/>
                  <a:pt x="124" y="42"/>
                  <a:pt x="124" y="42"/>
                </a:cubicBezTo>
                <a:cubicBezTo>
                  <a:pt x="126" y="42"/>
                  <a:pt x="127" y="41"/>
                  <a:pt x="129" y="40"/>
                </a:cubicBezTo>
                <a:cubicBezTo>
                  <a:pt x="130" y="38"/>
                  <a:pt x="131" y="37"/>
                  <a:pt x="131" y="35"/>
                </a:cubicBezTo>
                <a:cubicBezTo>
                  <a:pt x="131" y="33"/>
                  <a:pt x="130" y="31"/>
                  <a:pt x="129" y="30"/>
                </a:cubicBezTo>
                <a:cubicBezTo>
                  <a:pt x="101" y="2"/>
                  <a:pt x="101" y="2"/>
                  <a:pt x="101" y="2"/>
                </a:cubicBezTo>
                <a:cubicBezTo>
                  <a:pt x="100" y="1"/>
                  <a:pt x="98" y="0"/>
                  <a:pt x="96" y="0"/>
                </a:cubicBezTo>
                <a:cubicBezTo>
                  <a:pt x="94" y="0"/>
                  <a:pt x="93" y="1"/>
                  <a:pt x="91" y="2"/>
                </a:cubicBezTo>
                <a:cubicBezTo>
                  <a:pt x="64" y="30"/>
                  <a:pt x="64" y="30"/>
                  <a:pt x="64" y="30"/>
                </a:cubicBezTo>
                <a:cubicBezTo>
                  <a:pt x="62" y="31"/>
                  <a:pt x="62" y="33"/>
                  <a:pt x="62" y="35"/>
                </a:cubicBezTo>
                <a:cubicBezTo>
                  <a:pt x="62" y="37"/>
                  <a:pt x="62" y="38"/>
                  <a:pt x="64" y="40"/>
                </a:cubicBezTo>
                <a:cubicBezTo>
                  <a:pt x="65" y="41"/>
                  <a:pt x="67" y="42"/>
                  <a:pt x="69" y="42"/>
                </a:cubicBezTo>
                <a:cubicBezTo>
                  <a:pt x="82" y="42"/>
                  <a:pt x="82" y="42"/>
                  <a:pt x="82" y="42"/>
                </a:cubicBezTo>
                <a:cubicBezTo>
                  <a:pt x="82" y="83"/>
                  <a:pt x="82" y="83"/>
                  <a:pt x="82" y="83"/>
                </a:cubicBezTo>
                <a:cubicBezTo>
                  <a:pt x="41" y="83"/>
                  <a:pt x="41" y="83"/>
                  <a:pt x="41" y="83"/>
                </a:cubicBezTo>
                <a:cubicBezTo>
                  <a:pt x="41" y="69"/>
                  <a:pt x="41" y="69"/>
                  <a:pt x="41" y="69"/>
                </a:cubicBezTo>
                <a:cubicBezTo>
                  <a:pt x="41" y="67"/>
                  <a:pt x="40" y="66"/>
                  <a:pt x="39" y="64"/>
                </a:cubicBezTo>
                <a:cubicBezTo>
                  <a:pt x="38" y="63"/>
                  <a:pt x="36" y="62"/>
                  <a:pt x="34" y="62"/>
                </a:cubicBezTo>
                <a:cubicBezTo>
                  <a:pt x="32" y="62"/>
                  <a:pt x="31" y="63"/>
                  <a:pt x="29" y="64"/>
                </a:cubicBezTo>
                <a:cubicBezTo>
                  <a:pt x="2" y="92"/>
                  <a:pt x="2" y="92"/>
                  <a:pt x="2" y="92"/>
                </a:cubicBezTo>
                <a:cubicBezTo>
                  <a:pt x="0" y="93"/>
                  <a:pt x="0" y="95"/>
                  <a:pt x="0" y="97"/>
                </a:cubicBezTo>
                <a:cubicBezTo>
                  <a:pt x="0" y="99"/>
                  <a:pt x="0" y="100"/>
                  <a:pt x="2" y="102"/>
                </a:cubicBezTo>
                <a:cubicBezTo>
                  <a:pt x="29" y="129"/>
                  <a:pt x="29" y="129"/>
                  <a:pt x="29" y="129"/>
                </a:cubicBezTo>
                <a:cubicBezTo>
                  <a:pt x="31" y="131"/>
                  <a:pt x="32" y="131"/>
                  <a:pt x="34" y="131"/>
                </a:cubicBezTo>
                <a:cubicBezTo>
                  <a:pt x="36" y="131"/>
                  <a:pt x="38" y="131"/>
                  <a:pt x="39" y="129"/>
                </a:cubicBezTo>
                <a:cubicBezTo>
                  <a:pt x="40" y="128"/>
                  <a:pt x="41" y="126"/>
                  <a:pt x="41" y="124"/>
                </a:cubicBezTo>
                <a:cubicBezTo>
                  <a:pt x="41" y="111"/>
                  <a:pt x="41" y="111"/>
                  <a:pt x="41" y="111"/>
                </a:cubicBezTo>
                <a:cubicBezTo>
                  <a:pt x="82" y="111"/>
                  <a:pt x="82" y="111"/>
                  <a:pt x="82" y="111"/>
                </a:cubicBezTo>
                <a:cubicBezTo>
                  <a:pt x="82" y="152"/>
                  <a:pt x="82" y="152"/>
                  <a:pt x="82" y="152"/>
                </a:cubicBezTo>
                <a:cubicBezTo>
                  <a:pt x="69" y="152"/>
                  <a:pt x="69" y="152"/>
                  <a:pt x="69" y="152"/>
                </a:cubicBezTo>
                <a:cubicBezTo>
                  <a:pt x="67" y="152"/>
                  <a:pt x="65" y="153"/>
                  <a:pt x="64" y="154"/>
                </a:cubicBezTo>
                <a:cubicBezTo>
                  <a:pt x="62" y="155"/>
                  <a:pt x="62" y="157"/>
                  <a:pt x="62" y="159"/>
                </a:cubicBezTo>
                <a:cubicBezTo>
                  <a:pt x="62" y="161"/>
                  <a:pt x="62" y="162"/>
                  <a:pt x="64" y="164"/>
                </a:cubicBezTo>
                <a:cubicBezTo>
                  <a:pt x="91" y="191"/>
                  <a:pt x="91" y="191"/>
                  <a:pt x="91" y="191"/>
                </a:cubicBezTo>
                <a:cubicBezTo>
                  <a:pt x="93" y="193"/>
                  <a:pt x="94" y="193"/>
                  <a:pt x="96" y="193"/>
                </a:cubicBezTo>
                <a:cubicBezTo>
                  <a:pt x="98" y="193"/>
                  <a:pt x="100" y="193"/>
                  <a:pt x="101" y="191"/>
                </a:cubicBezTo>
                <a:cubicBezTo>
                  <a:pt x="129" y="164"/>
                  <a:pt x="129" y="164"/>
                  <a:pt x="129" y="164"/>
                </a:cubicBezTo>
                <a:cubicBezTo>
                  <a:pt x="130" y="162"/>
                  <a:pt x="131" y="161"/>
                  <a:pt x="131" y="159"/>
                </a:cubicBezTo>
                <a:cubicBezTo>
                  <a:pt x="131" y="157"/>
                  <a:pt x="130" y="155"/>
                  <a:pt x="129" y="154"/>
                </a:cubicBezTo>
                <a:cubicBezTo>
                  <a:pt x="127" y="153"/>
                  <a:pt x="126" y="152"/>
                  <a:pt x="124" y="152"/>
                </a:cubicBezTo>
                <a:cubicBezTo>
                  <a:pt x="110" y="152"/>
                  <a:pt x="110" y="152"/>
                  <a:pt x="110" y="152"/>
                </a:cubicBezTo>
                <a:cubicBezTo>
                  <a:pt x="110" y="111"/>
                  <a:pt x="110" y="111"/>
                  <a:pt x="110" y="111"/>
                </a:cubicBezTo>
                <a:cubicBezTo>
                  <a:pt x="151" y="111"/>
                  <a:pt x="151" y="111"/>
                  <a:pt x="151" y="111"/>
                </a:cubicBezTo>
                <a:cubicBezTo>
                  <a:pt x="151" y="124"/>
                  <a:pt x="151" y="124"/>
                  <a:pt x="151" y="124"/>
                </a:cubicBezTo>
                <a:cubicBezTo>
                  <a:pt x="151" y="126"/>
                  <a:pt x="152" y="128"/>
                  <a:pt x="153" y="129"/>
                </a:cubicBezTo>
                <a:cubicBezTo>
                  <a:pt x="155" y="131"/>
                  <a:pt x="156" y="131"/>
                  <a:pt x="158" y="131"/>
                </a:cubicBezTo>
                <a:cubicBezTo>
                  <a:pt x="160" y="131"/>
                  <a:pt x="162" y="131"/>
                  <a:pt x="163" y="129"/>
                </a:cubicBezTo>
                <a:cubicBezTo>
                  <a:pt x="191" y="102"/>
                  <a:pt x="191" y="102"/>
                  <a:pt x="191" y="102"/>
                </a:cubicBezTo>
                <a:cubicBezTo>
                  <a:pt x="192" y="100"/>
                  <a:pt x="193" y="99"/>
                  <a:pt x="193" y="97"/>
                </a:cubicBezTo>
                <a:cubicBezTo>
                  <a:pt x="193" y="95"/>
                  <a:pt x="192" y="93"/>
                  <a:pt x="191" y="92"/>
                </a:cubicBezTo>
                <a:close/>
                <a:moveTo>
                  <a:pt x="191" y="92"/>
                </a:moveTo>
                <a:cubicBezTo>
                  <a:pt x="191" y="92"/>
                  <a:pt x="191" y="92"/>
                  <a:pt x="191" y="9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58" name="Freeform 601"/>
          <p:cNvSpPr>
            <a:spLocks noEditPoints="1"/>
          </p:cNvSpPr>
          <p:nvPr/>
        </p:nvSpPr>
        <p:spPr bwMode="auto">
          <a:xfrm>
            <a:off x="6958014" y="2262189"/>
            <a:ext cx="176213" cy="149225"/>
          </a:xfrm>
          <a:custGeom>
            <a:avLst/>
            <a:gdLst>
              <a:gd name="T0" fmla="*/ 172 w 179"/>
              <a:gd name="T1" fmla="*/ 51 h 152"/>
              <a:gd name="T2" fmla="*/ 153 w 179"/>
              <a:gd name="T3" fmla="*/ 24 h 152"/>
              <a:gd name="T4" fmla="*/ 124 w 179"/>
              <a:gd name="T5" fmla="*/ 7 h 152"/>
              <a:gd name="T6" fmla="*/ 89 w 179"/>
              <a:gd name="T7" fmla="*/ 0 h 152"/>
              <a:gd name="T8" fmla="*/ 55 w 179"/>
              <a:gd name="T9" fmla="*/ 7 h 152"/>
              <a:gd name="T10" fmla="*/ 26 w 179"/>
              <a:gd name="T11" fmla="*/ 24 h 152"/>
              <a:gd name="T12" fmla="*/ 7 w 179"/>
              <a:gd name="T13" fmla="*/ 51 h 152"/>
              <a:gd name="T14" fmla="*/ 0 w 179"/>
              <a:gd name="T15" fmla="*/ 82 h 152"/>
              <a:gd name="T16" fmla="*/ 6 w 179"/>
              <a:gd name="T17" fmla="*/ 116 h 152"/>
              <a:gd name="T18" fmla="*/ 8 w 179"/>
              <a:gd name="T19" fmla="*/ 121 h 152"/>
              <a:gd name="T20" fmla="*/ 28 w 179"/>
              <a:gd name="T21" fmla="*/ 125 h 152"/>
              <a:gd name="T22" fmla="*/ 38 w 179"/>
              <a:gd name="T23" fmla="*/ 139 h 152"/>
              <a:gd name="T24" fmla="*/ 55 w 179"/>
              <a:gd name="T25" fmla="*/ 145 h 152"/>
              <a:gd name="T26" fmla="*/ 55 w 179"/>
              <a:gd name="T27" fmla="*/ 149 h 152"/>
              <a:gd name="T28" fmla="*/ 56 w 179"/>
              <a:gd name="T29" fmla="*/ 151 h 152"/>
              <a:gd name="T30" fmla="*/ 58 w 179"/>
              <a:gd name="T31" fmla="*/ 152 h 152"/>
              <a:gd name="T32" fmla="*/ 65 w 179"/>
              <a:gd name="T33" fmla="*/ 152 h 152"/>
              <a:gd name="T34" fmla="*/ 68 w 179"/>
              <a:gd name="T35" fmla="*/ 151 h 152"/>
              <a:gd name="T36" fmla="*/ 69 w 179"/>
              <a:gd name="T37" fmla="*/ 149 h 152"/>
              <a:gd name="T38" fmla="*/ 69 w 179"/>
              <a:gd name="T39" fmla="*/ 87 h 152"/>
              <a:gd name="T40" fmla="*/ 68 w 179"/>
              <a:gd name="T41" fmla="*/ 84 h 152"/>
              <a:gd name="T42" fmla="*/ 65 w 179"/>
              <a:gd name="T43" fmla="*/ 83 h 152"/>
              <a:gd name="T44" fmla="*/ 58 w 179"/>
              <a:gd name="T45" fmla="*/ 83 h 152"/>
              <a:gd name="T46" fmla="*/ 56 w 179"/>
              <a:gd name="T47" fmla="*/ 84 h 152"/>
              <a:gd name="T48" fmla="*/ 55 w 179"/>
              <a:gd name="T49" fmla="*/ 87 h 152"/>
              <a:gd name="T50" fmla="*/ 55 w 179"/>
              <a:gd name="T51" fmla="*/ 90 h 152"/>
              <a:gd name="T52" fmla="*/ 41 w 179"/>
              <a:gd name="T53" fmla="*/ 94 h 152"/>
              <a:gd name="T54" fmla="*/ 31 w 179"/>
              <a:gd name="T55" fmla="*/ 104 h 152"/>
              <a:gd name="T56" fmla="*/ 24 w 179"/>
              <a:gd name="T57" fmla="*/ 103 h 152"/>
              <a:gd name="T58" fmla="*/ 20 w 179"/>
              <a:gd name="T59" fmla="*/ 82 h 152"/>
              <a:gd name="T60" fmla="*/ 30 w 179"/>
              <a:gd name="T61" fmla="*/ 52 h 152"/>
              <a:gd name="T62" fmla="*/ 55 w 179"/>
              <a:gd name="T63" fmla="*/ 29 h 152"/>
              <a:gd name="T64" fmla="*/ 89 w 179"/>
              <a:gd name="T65" fmla="*/ 21 h 152"/>
              <a:gd name="T66" fmla="*/ 124 w 179"/>
              <a:gd name="T67" fmla="*/ 29 h 152"/>
              <a:gd name="T68" fmla="*/ 149 w 179"/>
              <a:gd name="T69" fmla="*/ 52 h 152"/>
              <a:gd name="T70" fmla="*/ 159 w 179"/>
              <a:gd name="T71" fmla="*/ 82 h 152"/>
              <a:gd name="T72" fmla="*/ 155 w 179"/>
              <a:gd name="T73" fmla="*/ 103 h 152"/>
              <a:gd name="T74" fmla="*/ 148 w 179"/>
              <a:gd name="T75" fmla="*/ 104 h 152"/>
              <a:gd name="T76" fmla="*/ 138 w 179"/>
              <a:gd name="T77" fmla="*/ 94 h 152"/>
              <a:gd name="T78" fmla="*/ 124 w 179"/>
              <a:gd name="T79" fmla="*/ 90 h 152"/>
              <a:gd name="T80" fmla="*/ 124 w 179"/>
              <a:gd name="T81" fmla="*/ 87 h 152"/>
              <a:gd name="T82" fmla="*/ 123 w 179"/>
              <a:gd name="T83" fmla="*/ 84 h 152"/>
              <a:gd name="T84" fmla="*/ 121 w 179"/>
              <a:gd name="T85" fmla="*/ 83 h 152"/>
              <a:gd name="T86" fmla="*/ 114 w 179"/>
              <a:gd name="T87" fmla="*/ 83 h 152"/>
              <a:gd name="T88" fmla="*/ 111 w 179"/>
              <a:gd name="T89" fmla="*/ 84 h 152"/>
              <a:gd name="T90" fmla="*/ 110 w 179"/>
              <a:gd name="T91" fmla="*/ 87 h 152"/>
              <a:gd name="T92" fmla="*/ 110 w 179"/>
              <a:gd name="T93" fmla="*/ 149 h 152"/>
              <a:gd name="T94" fmla="*/ 111 w 179"/>
              <a:gd name="T95" fmla="*/ 151 h 152"/>
              <a:gd name="T96" fmla="*/ 114 w 179"/>
              <a:gd name="T97" fmla="*/ 152 h 152"/>
              <a:gd name="T98" fmla="*/ 121 w 179"/>
              <a:gd name="T99" fmla="*/ 152 h 152"/>
              <a:gd name="T100" fmla="*/ 123 w 179"/>
              <a:gd name="T101" fmla="*/ 151 h 152"/>
              <a:gd name="T102" fmla="*/ 124 w 179"/>
              <a:gd name="T103" fmla="*/ 149 h 152"/>
              <a:gd name="T104" fmla="*/ 124 w 179"/>
              <a:gd name="T105" fmla="*/ 145 h 152"/>
              <a:gd name="T106" fmla="*/ 141 w 179"/>
              <a:gd name="T107" fmla="*/ 139 h 152"/>
              <a:gd name="T108" fmla="*/ 151 w 179"/>
              <a:gd name="T109" fmla="*/ 125 h 152"/>
              <a:gd name="T110" fmla="*/ 171 w 179"/>
              <a:gd name="T111" fmla="*/ 121 h 152"/>
              <a:gd name="T112" fmla="*/ 173 w 179"/>
              <a:gd name="T113" fmla="*/ 116 h 152"/>
              <a:gd name="T114" fmla="*/ 179 w 179"/>
              <a:gd name="T115" fmla="*/ 82 h 152"/>
              <a:gd name="T116" fmla="*/ 172 w 179"/>
              <a:gd name="T117" fmla="*/ 51 h 152"/>
              <a:gd name="T118" fmla="*/ 172 w 179"/>
              <a:gd name="T119" fmla="*/ 51 h 152"/>
              <a:gd name="T120" fmla="*/ 172 w 179"/>
              <a:gd name="T121"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52">
                <a:moveTo>
                  <a:pt x="172" y="51"/>
                </a:moveTo>
                <a:cubicBezTo>
                  <a:pt x="167" y="41"/>
                  <a:pt x="161" y="32"/>
                  <a:pt x="153" y="24"/>
                </a:cubicBezTo>
                <a:cubicBezTo>
                  <a:pt x="145" y="17"/>
                  <a:pt x="135" y="11"/>
                  <a:pt x="124" y="7"/>
                </a:cubicBezTo>
                <a:cubicBezTo>
                  <a:pt x="113" y="2"/>
                  <a:pt x="101" y="0"/>
                  <a:pt x="89" y="0"/>
                </a:cubicBezTo>
                <a:cubicBezTo>
                  <a:pt x="78" y="0"/>
                  <a:pt x="66" y="2"/>
                  <a:pt x="55" y="7"/>
                </a:cubicBezTo>
                <a:cubicBezTo>
                  <a:pt x="44" y="11"/>
                  <a:pt x="34" y="17"/>
                  <a:pt x="26" y="24"/>
                </a:cubicBezTo>
                <a:cubicBezTo>
                  <a:pt x="18" y="32"/>
                  <a:pt x="12" y="41"/>
                  <a:pt x="7" y="51"/>
                </a:cubicBezTo>
                <a:cubicBezTo>
                  <a:pt x="2" y="61"/>
                  <a:pt x="0" y="71"/>
                  <a:pt x="0" y="82"/>
                </a:cubicBezTo>
                <a:cubicBezTo>
                  <a:pt x="0" y="94"/>
                  <a:pt x="2" y="105"/>
                  <a:pt x="6" y="116"/>
                </a:cubicBezTo>
                <a:cubicBezTo>
                  <a:pt x="8" y="121"/>
                  <a:pt x="8" y="121"/>
                  <a:pt x="8" y="121"/>
                </a:cubicBezTo>
                <a:cubicBezTo>
                  <a:pt x="28" y="125"/>
                  <a:pt x="28" y="125"/>
                  <a:pt x="28" y="125"/>
                </a:cubicBezTo>
                <a:cubicBezTo>
                  <a:pt x="30" y="131"/>
                  <a:pt x="33" y="136"/>
                  <a:pt x="38" y="139"/>
                </a:cubicBezTo>
                <a:cubicBezTo>
                  <a:pt x="43" y="143"/>
                  <a:pt x="49" y="145"/>
                  <a:pt x="55" y="145"/>
                </a:cubicBezTo>
                <a:cubicBezTo>
                  <a:pt x="55" y="149"/>
                  <a:pt x="55" y="149"/>
                  <a:pt x="55" y="149"/>
                </a:cubicBezTo>
                <a:cubicBezTo>
                  <a:pt x="55" y="150"/>
                  <a:pt x="55" y="151"/>
                  <a:pt x="56" y="151"/>
                </a:cubicBezTo>
                <a:cubicBezTo>
                  <a:pt x="57" y="152"/>
                  <a:pt x="57" y="152"/>
                  <a:pt x="58" y="152"/>
                </a:cubicBezTo>
                <a:cubicBezTo>
                  <a:pt x="65" y="152"/>
                  <a:pt x="65" y="152"/>
                  <a:pt x="65" y="152"/>
                </a:cubicBezTo>
                <a:cubicBezTo>
                  <a:pt x="66" y="152"/>
                  <a:pt x="67" y="152"/>
                  <a:pt x="68" y="151"/>
                </a:cubicBezTo>
                <a:cubicBezTo>
                  <a:pt x="68" y="151"/>
                  <a:pt x="69" y="150"/>
                  <a:pt x="69" y="149"/>
                </a:cubicBezTo>
                <a:cubicBezTo>
                  <a:pt x="69" y="87"/>
                  <a:pt x="69" y="87"/>
                  <a:pt x="69" y="87"/>
                </a:cubicBezTo>
                <a:cubicBezTo>
                  <a:pt x="69" y="86"/>
                  <a:pt x="68" y="85"/>
                  <a:pt x="68" y="84"/>
                </a:cubicBezTo>
                <a:cubicBezTo>
                  <a:pt x="67" y="83"/>
                  <a:pt x="66" y="83"/>
                  <a:pt x="65" y="83"/>
                </a:cubicBezTo>
                <a:cubicBezTo>
                  <a:pt x="58" y="83"/>
                  <a:pt x="58" y="83"/>
                  <a:pt x="58" y="83"/>
                </a:cubicBezTo>
                <a:cubicBezTo>
                  <a:pt x="57" y="83"/>
                  <a:pt x="57" y="83"/>
                  <a:pt x="56" y="84"/>
                </a:cubicBezTo>
                <a:cubicBezTo>
                  <a:pt x="55" y="85"/>
                  <a:pt x="55" y="86"/>
                  <a:pt x="55" y="87"/>
                </a:cubicBezTo>
                <a:cubicBezTo>
                  <a:pt x="55" y="90"/>
                  <a:pt x="55" y="90"/>
                  <a:pt x="55" y="90"/>
                </a:cubicBezTo>
                <a:cubicBezTo>
                  <a:pt x="50" y="90"/>
                  <a:pt x="45" y="91"/>
                  <a:pt x="41" y="94"/>
                </a:cubicBezTo>
                <a:cubicBezTo>
                  <a:pt x="37" y="96"/>
                  <a:pt x="33" y="100"/>
                  <a:pt x="31" y="104"/>
                </a:cubicBezTo>
                <a:cubicBezTo>
                  <a:pt x="24" y="103"/>
                  <a:pt x="24" y="103"/>
                  <a:pt x="24" y="103"/>
                </a:cubicBezTo>
                <a:cubicBezTo>
                  <a:pt x="21" y="96"/>
                  <a:pt x="20" y="89"/>
                  <a:pt x="20" y="82"/>
                </a:cubicBezTo>
                <a:cubicBezTo>
                  <a:pt x="20" y="71"/>
                  <a:pt x="24" y="61"/>
                  <a:pt x="30" y="52"/>
                </a:cubicBezTo>
                <a:cubicBezTo>
                  <a:pt x="36" y="42"/>
                  <a:pt x="45" y="35"/>
                  <a:pt x="55" y="29"/>
                </a:cubicBezTo>
                <a:cubicBezTo>
                  <a:pt x="66" y="24"/>
                  <a:pt x="77" y="21"/>
                  <a:pt x="89" y="21"/>
                </a:cubicBezTo>
                <a:cubicBezTo>
                  <a:pt x="101" y="21"/>
                  <a:pt x="113" y="24"/>
                  <a:pt x="124" y="29"/>
                </a:cubicBezTo>
                <a:cubicBezTo>
                  <a:pt x="134" y="35"/>
                  <a:pt x="143" y="42"/>
                  <a:pt x="149" y="52"/>
                </a:cubicBezTo>
                <a:cubicBezTo>
                  <a:pt x="155" y="61"/>
                  <a:pt x="159" y="71"/>
                  <a:pt x="159" y="82"/>
                </a:cubicBezTo>
                <a:cubicBezTo>
                  <a:pt x="159" y="89"/>
                  <a:pt x="157" y="96"/>
                  <a:pt x="155" y="103"/>
                </a:cubicBezTo>
                <a:cubicBezTo>
                  <a:pt x="148" y="104"/>
                  <a:pt x="148" y="104"/>
                  <a:pt x="148" y="104"/>
                </a:cubicBezTo>
                <a:cubicBezTo>
                  <a:pt x="146" y="100"/>
                  <a:pt x="142" y="96"/>
                  <a:pt x="138" y="94"/>
                </a:cubicBezTo>
                <a:cubicBezTo>
                  <a:pt x="134" y="91"/>
                  <a:pt x="129" y="90"/>
                  <a:pt x="124" y="90"/>
                </a:cubicBezTo>
                <a:cubicBezTo>
                  <a:pt x="124" y="87"/>
                  <a:pt x="124" y="87"/>
                  <a:pt x="124" y="87"/>
                </a:cubicBezTo>
                <a:cubicBezTo>
                  <a:pt x="124" y="86"/>
                  <a:pt x="124" y="85"/>
                  <a:pt x="123" y="84"/>
                </a:cubicBezTo>
                <a:cubicBezTo>
                  <a:pt x="122" y="83"/>
                  <a:pt x="122" y="83"/>
                  <a:pt x="121" y="83"/>
                </a:cubicBezTo>
                <a:cubicBezTo>
                  <a:pt x="114" y="83"/>
                  <a:pt x="114" y="83"/>
                  <a:pt x="114" y="83"/>
                </a:cubicBezTo>
                <a:cubicBezTo>
                  <a:pt x="113" y="83"/>
                  <a:pt x="112" y="83"/>
                  <a:pt x="111" y="84"/>
                </a:cubicBezTo>
                <a:cubicBezTo>
                  <a:pt x="111" y="85"/>
                  <a:pt x="110" y="86"/>
                  <a:pt x="110" y="87"/>
                </a:cubicBezTo>
                <a:cubicBezTo>
                  <a:pt x="110" y="149"/>
                  <a:pt x="110" y="149"/>
                  <a:pt x="110" y="149"/>
                </a:cubicBezTo>
                <a:cubicBezTo>
                  <a:pt x="110" y="150"/>
                  <a:pt x="111" y="151"/>
                  <a:pt x="111" y="151"/>
                </a:cubicBezTo>
                <a:cubicBezTo>
                  <a:pt x="112" y="152"/>
                  <a:pt x="113" y="152"/>
                  <a:pt x="114" y="152"/>
                </a:cubicBezTo>
                <a:cubicBezTo>
                  <a:pt x="121" y="152"/>
                  <a:pt x="121" y="152"/>
                  <a:pt x="121" y="152"/>
                </a:cubicBezTo>
                <a:cubicBezTo>
                  <a:pt x="122" y="152"/>
                  <a:pt x="122" y="152"/>
                  <a:pt x="123" y="151"/>
                </a:cubicBezTo>
                <a:cubicBezTo>
                  <a:pt x="124" y="151"/>
                  <a:pt x="124" y="150"/>
                  <a:pt x="124" y="149"/>
                </a:cubicBezTo>
                <a:cubicBezTo>
                  <a:pt x="124" y="145"/>
                  <a:pt x="124" y="145"/>
                  <a:pt x="124" y="145"/>
                </a:cubicBezTo>
                <a:cubicBezTo>
                  <a:pt x="130" y="145"/>
                  <a:pt x="136" y="143"/>
                  <a:pt x="141" y="139"/>
                </a:cubicBezTo>
                <a:cubicBezTo>
                  <a:pt x="146" y="136"/>
                  <a:pt x="149" y="131"/>
                  <a:pt x="151" y="125"/>
                </a:cubicBezTo>
                <a:cubicBezTo>
                  <a:pt x="171" y="121"/>
                  <a:pt x="171" y="121"/>
                  <a:pt x="171" y="121"/>
                </a:cubicBezTo>
                <a:cubicBezTo>
                  <a:pt x="173" y="116"/>
                  <a:pt x="173" y="116"/>
                  <a:pt x="173" y="116"/>
                </a:cubicBezTo>
                <a:cubicBezTo>
                  <a:pt x="177" y="105"/>
                  <a:pt x="179" y="94"/>
                  <a:pt x="179" y="82"/>
                </a:cubicBezTo>
                <a:cubicBezTo>
                  <a:pt x="179" y="71"/>
                  <a:pt x="177" y="61"/>
                  <a:pt x="172" y="51"/>
                </a:cubicBezTo>
                <a:close/>
                <a:moveTo>
                  <a:pt x="172" y="51"/>
                </a:moveTo>
                <a:cubicBezTo>
                  <a:pt x="172" y="51"/>
                  <a:pt x="172" y="51"/>
                  <a:pt x="172" y="5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59" name="Freeform 602"/>
          <p:cNvSpPr>
            <a:spLocks noEditPoints="1"/>
          </p:cNvSpPr>
          <p:nvPr/>
        </p:nvSpPr>
        <p:spPr bwMode="auto">
          <a:xfrm>
            <a:off x="6678614" y="2235202"/>
            <a:ext cx="163513" cy="176213"/>
          </a:xfrm>
          <a:custGeom>
            <a:avLst/>
            <a:gdLst>
              <a:gd name="T0" fmla="*/ 163 w 166"/>
              <a:gd name="T1" fmla="*/ 3 h 179"/>
              <a:gd name="T2" fmla="*/ 156 w 166"/>
              <a:gd name="T3" fmla="*/ 0 h 179"/>
              <a:gd name="T4" fmla="*/ 153 w 166"/>
              <a:gd name="T5" fmla="*/ 0 h 179"/>
              <a:gd name="T6" fmla="*/ 63 w 166"/>
              <a:gd name="T7" fmla="*/ 28 h 179"/>
              <a:gd name="T8" fmla="*/ 58 w 166"/>
              <a:gd name="T9" fmla="*/ 31 h 179"/>
              <a:gd name="T10" fmla="*/ 56 w 166"/>
              <a:gd name="T11" fmla="*/ 38 h 179"/>
              <a:gd name="T12" fmla="*/ 56 w 166"/>
              <a:gd name="T13" fmla="*/ 142 h 179"/>
              <a:gd name="T14" fmla="*/ 35 w 166"/>
              <a:gd name="T15" fmla="*/ 138 h 179"/>
              <a:gd name="T16" fmla="*/ 24 w 166"/>
              <a:gd name="T17" fmla="*/ 139 h 179"/>
              <a:gd name="T18" fmla="*/ 13 w 166"/>
              <a:gd name="T19" fmla="*/ 142 h 179"/>
              <a:gd name="T20" fmla="*/ 4 w 166"/>
              <a:gd name="T21" fmla="*/ 149 h 179"/>
              <a:gd name="T22" fmla="*/ 0 w 166"/>
              <a:gd name="T23" fmla="*/ 158 h 179"/>
              <a:gd name="T24" fmla="*/ 4 w 166"/>
              <a:gd name="T25" fmla="*/ 168 h 179"/>
              <a:gd name="T26" fmla="*/ 13 w 166"/>
              <a:gd name="T27" fmla="*/ 175 h 179"/>
              <a:gd name="T28" fmla="*/ 24 w 166"/>
              <a:gd name="T29" fmla="*/ 178 h 179"/>
              <a:gd name="T30" fmla="*/ 35 w 166"/>
              <a:gd name="T31" fmla="*/ 179 h 179"/>
              <a:gd name="T32" fmla="*/ 45 w 166"/>
              <a:gd name="T33" fmla="*/ 178 h 179"/>
              <a:gd name="T34" fmla="*/ 56 w 166"/>
              <a:gd name="T35" fmla="*/ 175 h 179"/>
              <a:gd name="T36" fmla="*/ 66 w 166"/>
              <a:gd name="T37" fmla="*/ 168 h 179"/>
              <a:gd name="T38" fmla="*/ 69 w 166"/>
              <a:gd name="T39" fmla="*/ 158 h 179"/>
              <a:gd name="T40" fmla="*/ 69 w 166"/>
              <a:gd name="T41" fmla="*/ 82 h 179"/>
              <a:gd name="T42" fmla="*/ 152 w 166"/>
              <a:gd name="T43" fmla="*/ 56 h 179"/>
              <a:gd name="T44" fmla="*/ 152 w 166"/>
              <a:gd name="T45" fmla="*/ 114 h 179"/>
              <a:gd name="T46" fmla="*/ 132 w 166"/>
              <a:gd name="T47" fmla="*/ 110 h 179"/>
              <a:gd name="T48" fmla="*/ 121 w 166"/>
              <a:gd name="T49" fmla="*/ 111 h 179"/>
              <a:gd name="T50" fmla="*/ 110 w 166"/>
              <a:gd name="T51" fmla="*/ 115 h 179"/>
              <a:gd name="T52" fmla="*/ 101 w 166"/>
              <a:gd name="T53" fmla="*/ 121 h 179"/>
              <a:gd name="T54" fmla="*/ 97 w 166"/>
              <a:gd name="T55" fmla="*/ 131 h 179"/>
              <a:gd name="T56" fmla="*/ 101 w 166"/>
              <a:gd name="T57" fmla="*/ 140 h 179"/>
              <a:gd name="T58" fmla="*/ 110 w 166"/>
              <a:gd name="T59" fmla="*/ 147 h 179"/>
              <a:gd name="T60" fmla="*/ 121 w 166"/>
              <a:gd name="T61" fmla="*/ 150 h 179"/>
              <a:gd name="T62" fmla="*/ 132 w 166"/>
              <a:gd name="T63" fmla="*/ 152 h 179"/>
              <a:gd name="T64" fmla="*/ 142 w 166"/>
              <a:gd name="T65" fmla="*/ 150 h 179"/>
              <a:gd name="T66" fmla="*/ 153 w 166"/>
              <a:gd name="T67" fmla="*/ 147 h 179"/>
              <a:gd name="T68" fmla="*/ 162 w 166"/>
              <a:gd name="T69" fmla="*/ 140 h 179"/>
              <a:gd name="T70" fmla="*/ 166 w 166"/>
              <a:gd name="T71" fmla="*/ 131 h 179"/>
              <a:gd name="T72" fmla="*/ 166 w 166"/>
              <a:gd name="T73" fmla="*/ 10 h 179"/>
              <a:gd name="T74" fmla="*/ 163 w 166"/>
              <a:gd name="T75" fmla="*/ 3 h 179"/>
              <a:gd name="T76" fmla="*/ 163 w 166"/>
              <a:gd name="T77" fmla="*/ 3 h 179"/>
              <a:gd name="T78" fmla="*/ 163 w 166"/>
              <a:gd name="T79" fmla="*/ 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179">
                <a:moveTo>
                  <a:pt x="163" y="3"/>
                </a:moveTo>
                <a:cubicBezTo>
                  <a:pt x="161" y="1"/>
                  <a:pt x="159" y="0"/>
                  <a:pt x="156" y="0"/>
                </a:cubicBezTo>
                <a:cubicBezTo>
                  <a:pt x="155" y="0"/>
                  <a:pt x="154" y="0"/>
                  <a:pt x="153" y="0"/>
                </a:cubicBezTo>
                <a:cubicBezTo>
                  <a:pt x="63" y="28"/>
                  <a:pt x="63" y="28"/>
                  <a:pt x="63" y="28"/>
                </a:cubicBezTo>
                <a:cubicBezTo>
                  <a:pt x="61" y="28"/>
                  <a:pt x="59" y="30"/>
                  <a:pt x="58" y="31"/>
                </a:cubicBezTo>
                <a:cubicBezTo>
                  <a:pt x="56" y="33"/>
                  <a:pt x="56" y="35"/>
                  <a:pt x="56" y="38"/>
                </a:cubicBezTo>
                <a:cubicBezTo>
                  <a:pt x="56" y="142"/>
                  <a:pt x="56" y="142"/>
                  <a:pt x="56" y="142"/>
                </a:cubicBezTo>
                <a:cubicBezTo>
                  <a:pt x="49" y="139"/>
                  <a:pt x="42" y="138"/>
                  <a:pt x="35" y="138"/>
                </a:cubicBezTo>
                <a:cubicBezTo>
                  <a:pt x="32" y="138"/>
                  <a:pt x="28" y="138"/>
                  <a:pt x="24" y="139"/>
                </a:cubicBezTo>
                <a:cubicBezTo>
                  <a:pt x="21" y="140"/>
                  <a:pt x="17" y="141"/>
                  <a:pt x="13" y="142"/>
                </a:cubicBezTo>
                <a:cubicBezTo>
                  <a:pt x="10" y="144"/>
                  <a:pt x="7" y="146"/>
                  <a:pt x="4" y="149"/>
                </a:cubicBezTo>
                <a:cubicBezTo>
                  <a:pt x="2" y="152"/>
                  <a:pt x="0" y="155"/>
                  <a:pt x="0" y="158"/>
                </a:cubicBezTo>
                <a:cubicBezTo>
                  <a:pt x="0" y="162"/>
                  <a:pt x="2" y="165"/>
                  <a:pt x="4" y="168"/>
                </a:cubicBezTo>
                <a:cubicBezTo>
                  <a:pt x="7" y="171"/>
                  <a:pt x="10" y="173"/>
                  <a:pt x="13" y="175"/>
                </a:cubicBezTo>
                <a:cubicBezTo>
                  <a:pt x="17" y="176"/>
                  <a:pt x="21" y="177"/>
                  <a:pt x="24" y="178"/>
                </a:cubicBezTo>
                <a:cubicBezTo>
                  <a:pt x="28" y="179"/>
                  <a:pt x="32" y="179"/>
                  <a:pt x="35" y="179"/>
                </a:cubicBezTo>
                <a:cubicBezTo>
                  <a:pt x="38" y="179"/>
                  <a:pt x="42" y="179"/>
                  <a:pt x="45" y="178"/>
                </a:cubicBezTo>
                <a:cubicBezTo>
                  <a:pt x="49" y="177"/>
                  <a:pt x="53" y="176"/>
                  <a:pt x="56" y="175"/>
                </a:cubicBezTo>
                <a:cubicBezTo>
                  <a:pt x="60" y="173"/>
                  <a:pt x="63" y="171"/>
                  <a:pt x="66" y="168"/>
                </a:cubicBezTo>
                <a:cubicBezTo>
                  <a:pt x="68" y="165"/>
                  <a:pt x="69" y="162"/>
                  <a:pt x="69" y="158"/>
                </a:cubicBezTo>
                <a:cubicBezTo>
                  <a:pt x="69" y="82"/>
                  <a:pt x="69" y="82"/>
                  <a:pt x="69" y="82"/>
                </a:cubicBezTo>
                <a:cubicBezTo>
                  <a:pt x="152" y="56"/>
                  <a:pt x="152" y="56"/>
                  <a:pt x="152" y="56"/>
                </a:cubicBezTo>
                <a:cubicBezTo>
                  <a:pt x="152" y="114"/>
                  <a:pt x="152" y="114"/>
                  <a:pt x="152" y="114"/>
                </a:cubicBezTo>
                <a:cubicBezTo>
                  <a:pt x="146" y="111"/>
                  <a:pt x="139" y="110"/>
                  <a:pt x="132" y="110"/>
                </a:cubicBezTo>
                <a:cubicBezTo>
                  <a:pt x="128" y="110"/>
                  <a:pt x="125" y="110"/>
                  <a:pt x="121" y="111"/>
                </a:cubicBezTo>
                <a:cubicBezTo>
                  <a:pt x="117" y="112"/>
                  <a:pt x="114" y="113"/>
                  <a:pt x="110" y="115"/>
                </a:cubicBezTo>
                <a:cubicBezTo>
                  <a:pt x="106" y="116"/>
                  <a:pt x="103" y="118"/>
                  <a:pt x="101" y="121"/>
                </a:cubicBezTo>
                <a:cubicBezTo>
                  <a:pt x="98" y="124"/>
                  <a:pt x="97" y="127"/>
                  <a:pt x="97" y="131"/>
                </a:cubicBezTo>
                <a:cubicBezTo>
                  <a:pt x="97" y="134"/>
                  <a:pt x="98" y="138"/>
                  <a:pt x="101" y="140"/>
                </a:cubicBezTo>
                <a:cubicBezTo>
                  <a:pt x="103" y="143"/>
                  <a:pt x="106" y="145"/>
                  <a:pt x="110" y="147"/>
                </a:cubicBezTo>
                <a:cubicBezTo>
                  <a:pt x="114" y="148"/>
                  <a:pt x="117" y="150"/>
                  <a:pt x="121" y="150"/>
                </a:cubicBezTo>
                <a:cubicBezTo>
                  <a:pt x="125" y="151"/>
                  <a:pt x="128" y="152"/>
                  <a:pt x="132" y="152"/>
                </a:cubicBezTo>
                <a:cubicBezTo>
                  <a:pt x="135" y="152"/>
                  <a:pt x="138" y="151"/>
                  <a:pt x="142" y="150"/>
                </a:cubicBezTo>
                <a:cubicBezTo>
                  <a:pt x="146" y="150"/>
                  <a:pt x="149" y="148"/>
                  <a:pt x="153" y="147"/>
                </a:cubicBezTo>
                <a:cubicBezTo>
                  <a:pt x="157" y="145"/>
                  <a:pt x="160" y="143"/>
                  <a:pt x="162" y="140"/>
                </a:cubicBezTo>
                <a:cubicBezTo>
                  <a:pt x="165" y="138"/>
                  <a:pt x="166" y="134"/>
                  <a:pt x="166" y="131"/>
                </a:cubicBezTo>
                <a:cubicBezTo>
                  <a:pt x="166" y="10"/>
                  <a:pt x="166" y="10"/>
                  <a:pt x="166" y="10"/>
                </a:cubicBezTo>
                <a:cubicBezTo>
                  <a:pt x="166" y="7"/>
                  <a:pt x="165" y="5"/>
                  <a:pt x="163" y="3"/>
                </a:cubicBezTo>
                <a:close/>
                <a:moveTo>
                  <a:pt x="163" y="3"/>
                </a:moveTo>
                <a:cubicBezTo>
                  <a:pt x="163" y="3"/>
                  <a:pt x="163" y="3"/>
                  <a:pt x="163" y="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60" name="Freeform 603"/>
          <p:cNvSpPr>
            <a:spLocks noEditPoints="1"/>
          </p:cNvSpPr>
          <p:nvPr/>
        </p:nvSpPr>
        <p:spPr bwMode="auto">
          <a:xfrm>
            <a:off x="5783264" y="3673476"/>
            <a:ext cx="201613" cy="171450"/>
          </a:xfrm>
          <a:custGeom>
            <a:avLst/>
            <a:gdLst>
              <a:gd name="T0" fmla="*/ 189 w 205"/>
              <a:gd name="T1" fmla="*/ 16 h 174"/>
              <a:gd name="T2" fmla="*/ 150 w 205"/>
              <a:gd name="T3" fmla="*/ 0 h 174"/>
              <a:gd name="T4" fmla="*/ 111 w 205"/>
              <a:gd name="T5" fmla="*/ 16 h 174"/>
              <a:gd name="T6" fmla="*/ 94 w 205"/>
              <a:gd name="T7" fmla="*/ 55 h 174"/>
              <a:gd name="T8" fmla="*/ 94 w 205"/>
              <a:gd name="T9" fmla="*/ 79 h 174"/>
              <a:gd name="T10" fmla="*/ 12 w 205"/>
              <a:gd name="T11" fmla="*/ 79 h 174"/>
              <a:gd name="T12" fmla="*/ 3 w 205"/>
              <a:gd name="T13" fmla="*/ 82 h 174"/>
              <a:gd name="T14" fmla="*/ 0 w 205"/>
              <a:gd name="T15" fmla="*/ 91 h 174"/>
              <a:gd name="T16" fmla="*/ 0 w 205"/>
              <a:gd name="T17" fmla="*/ 162 h 174"/>
              <a:gd name="T18" fmla="*/ 3 w 205"/>
              <a:gd name="T19" fmla="*/ 170 h 174"/>
              <a:gd name="T20" fmla="*/ 12 w 205"/>
              <a:gd name="T21" fmla="*/ 174 h 174"/>
              <a:gd name="T22" fmla="*/ 130 w 205"/>
              <a:gd name="T23" fmla="*/ 174 h 174"/>
              <a:gd name="T24" fmla="*/ 138 w 205"/>
              <a:gd name="T25" fmla="*/ 170 h 174"/>
              <a:gd name="T26" fmla="*/ 142 w 205"/>
              <a:gd name="T27" fmla="*/ 162 h 174"/>
              <a:gd name="T28" fmla="*/ 142 w 205"/>
              <a:gd name="T29" fmla="*/ 91 h 174"/>
              <a:gd name="T30" fmla="*/ 138 w 205"/>
              <a:gd name="T31" fmla="*/ 82 h 174"/>
              <a:gd name="T32" fmla="*/ 130 w 205"/>
              <a:gd name="T33" fmla="*/ 79 h 174"/>
              <a:gd name="T34" fmla="*/ 118 w 205"/>
              <a:gd name="T35" fmla="*/ 79 h 174"/>
              <a:gd name="T36" fmla="*/ 118 w 205"/>
              <a:gd name="T37" fmla="*/ 55 h 174"/>
              <a:gd name="T38" fmla="*/ 127 w 205"/>
              <a:gd name="T39" fmla="*/ 33 h 174"/>
              <a:gd name="T40" fmla="*/ 150 w 205"/>
              <a:gd name="T41" fmla="*/ 24 h 174"/>
              <a:gd name="T42" fmla="*/ 172 w 205"/>
              <a:gd name="T43" fmla="*/ 33 h 174"/>
              <a:gd name="T44" fmla="*/ 181 w 205"/>
              <a:gd name="T45" fmla="*/ 55 h 174"/>
              <a:gd name="T46" fmla="*/ 181 w 205"/>
              <a:gd name="T47" fmla="*/ 87 h 174"/>
              <a:gd name="T48" fmla="*/ 183 w 205"/>
              <a:gd name="T49" fmla="*/ 92 h 174"/>
              <a:gd name="T50" fmla="*/ 189 w 205"/>
              <a:gd name="T51" fmla="*/ 95 h 174"/>
              <a:gd name="T52" fmla="*/ 197 w 205"/>
              <a:gd name="T53" fmla="*/ 95 h 174"/>
              <a:gd name="T54" fmla="*/ 202 w 205"/>
              <a:gd name="T55" fmla="*/ 92 h 174"/>
              <a:gd name="T56" fmla="*/ 205 w 205"/>
              <a:gd name="T57" fmla="*/ 87 h 174"/>
              <a:gd name="T58" fmla="*/ 205 w 205"/>
              <a:gd name="T59" fmla="*/ 55 h 174"/>
              <a:gd name="T60" fmla="*/ 189 w 205"/>
              <a:gd name="T61" fmla="*/ 16 h 174"/>
              <a:gd name="T62" fmla="*/ 189 w 205"/>
              <a:gd name="T63" fmla="*/ 16 h 174"/>
              <a:gd name="T64" fmla="*/ 189 w 205"/>
              <a:gd name="T65" fmla="*/ 1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174">
                <a:moveTo>
                  <a:pt x="189" y="16"/>
                </a:moveTo>
                <a:cubicBezTo>
                  <a:pt x="178" y="6"/>
                  <a:pt x="165" y="0"/>
                  <a:pt x="150" y="0"/>
                </a:cubicBezTo>
                <a:cubicBezTo>
                  <a:pt x="134" y="0"/>
                  <a:pt x="121" y="6"/>
                  <a:pt x="111" y="16"/>
                </a:cubicBezTo>
                <a:cubicBezTo>
                  <a:pt x="100" y="27"/>
                  <a:pt x="94" y="40"/>
                  <a:pt x="94" y="55"/>
                </a:cubicBezTo>
                <a:cubicBezTo>
                  <a:pt x="94" y="79"/>
                  <a:pt x="94" y="79"/>
                  <a:pt x="94" y="79"/>
                </a:cubicBezTo>
                <a:cubicBezTo>
                  <a:pt x="12" y="79"/>
                  <a:pt x="12" y="79"/>
                  <a:pt x="12" y="79"/>
                </a:cubicBezTo>
                <a:cubicBezTo>
                  <a:pt x="8" y="79"/>
                  <a:pt x="5" y="80"/>
                  <a:pt x="3" y="82"/>
                </a:cubicBezTo>
                <a:cubicBezTo>
                  <a:pt x="1" y="85"/>
                  <a:pt x="0" y="88"/>
                  <a:pt x="0" y="91"/>
                </a:cubicBezTo>
                <a:cubicBezTo>
                  <a:pt x="0" y="162"/>
                  <a:pt x="0" y="162"/>
                  <a:pt x="0" y="162"/>
                </a:cubicBezTo>
                <a:cubicBezTo>
                  <a:pt x="0" y="165"/>
                  <a:pt x="1" y="168"/>
                  <a:pt x="3" y="170"/>
                </a:cubicBezTo>
                <a:cubicBezTo>
                  <a:pt x="5" y="173"/>
                  <a:pt x="8" y="174"/>
                  <a:pt x="12" y="174"/>
                </a:cubicBezTo>
                <a:cubicBezTo>
                  <a:pt x="130" y="174"/>
                  <a:pt x="130" y="174"/>
                  <a:pt x="130" y="174"/>
                </a:cubicBezTo>
                <a:cubicBezTo>
                  <a:pt x="133" y="174"/>
                  <a:pt x="136" y="173"/>
                  <a:pt x="138" y="170"/>
                </a:cubicBezTo>
                <a:cubicBezTo>
                  <a:pt x="141" y="168"/>
                  <a:pt x="142" y="165"/>
                  <a:pt x="142" y="162"/>
                </a:cubicBezTo>
                <a:cubicBezTo>
                  <a:pt x="142" y="91"/>
                  <a:pt x="142" y="91"/>
                  <a:pt x="142" y="91"/>
                </a:cubicBezTo>
                <a:cubicBezTo>
                  <a:pt x="142" y="88"/>
                  <a:pt x="141" y="85"/>
                  <a:pt x="138" y="82"/>
                </a:cubicBezTo>
                <a:cubicBezTo>
                  <a:pt x="136" y="80"/>
                  <a:pt x="133" y="79"/>
                  <a:pt x="130" y="79"/>
                </a:cubicBezTo>
                <a:cubicBezTo>
                  <a:pt x="118" y="79"/>
                  <a:pt x="118" y="79"/>
                  <a:pt x="118" y="79"/>
                </a:cubicBezTo>
                <a:cubicBezTo>
                  <a:pt x="118" y="55"/>
                  <a:pt x="118" y="55"/>
                  <a:pt x="118" y="55"/>
                </a:cubicBezTo>
                <a:cubicBezTo>
                  <a:pt x="118" y="47"/>
                  <a:pt x="121" y="39"/>
                  <a:pt x="127" y="33"/>
                </a:cubicBezTo>
                <a:cubicBezTo>
                  <a:pt x="133" y="27"/>
                  <a:pt x="141" y="24"/>
                  <a:pt x="150" y="24"/>
                </a:cubicBezTo>
                <a:cubicBezTo>
                  <a:pt x="158" y="24"/>
                  <a:pt x="166" y="27"/>
                  <a:pt x="172" y="33"/>
                </a:cubicBezTo>
                <a:cubicBezTo>
                  <a:pt x="178" y="39"/>
                  <a:pt x="181" y="47"/>
                  <a:pt x="181" y="55"/>
                </a:cubicBezTo>
                <a:cubicBezTo>
                  <a:pt x="181" y="87"/>
                  <a:pt x="181" y="87"/>
                  <a:pt x="181" y="87"/>
                </a:cubicBezTo>
                <a:cubicBezTo>
                  <a:pt x="181" y="89"/>
                  <a:pt x="182" y="91"/>
                  <a:pt x="183" y="92"/>
                </a:cubicBezTo>
                <a:cubicBezTo>
                  <a:pt x="185" y="94"/>
                  <a:pt x="187" y="95"/>
                  <a:pt x="189" y="95"/>
                </a:cubicBezTo>
                <a:cubicBezTo>
                  <a:pt x="197" y="95"/>
                  <a:pt x="197" y="95"/>
                  <a:pt x="197" y="95"/>
                </a:cubicBezTo>
                <a:cubicBezTo>
                  <a:pt x="199" y="95"/>
                  <a:pt x="201" y="94"/>
                  <a:pt x="202" y="92"/>
                </a:cubicBezTo>
                <a:cubicBezTo>
                  <a:pt x="204" y="91"/>
                  <a:pt x="205" y="89"/>
                  <a:pt x="205" y="87"/>
                </a:cubicBezTo>
                <a:cubicBezTo>
                  <a:pt x="205" y="55"/>
                  <a:pt x="205" y="55"/>
                  <a:pt x="205" y="55"/>
                </a:cubicBezTo>
                <a:cubicBezTo>
                  <a:pt x="205" y="40"/>
                  <a:pt x="199" y="27"/>
                  <a:pt x="189" y="16"/>
                </a:cubicBezTo>
                <a:close/>
                <a:moveTo>
                  <a:pt x="189" y="16"/>
                </a:moveTo>
                <a:cubicBezTo>
                  <a:pt x="189" y="16"/>
                  <a:pt x="189" y="16"/>
                  <a:pt x="189" y="1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61" name="Freeform 604"/>
          <p:cNvSpPr>
            <a:spLocks noEditPoints="1"/>
          </p:cNvSpPr>
          <p:nvPr/>
        </p:nvSpPr>
        <p:spPr bwMode="auto">
          <a:xfrm>
            <a:off x="4927600" y="3727451"/>
            <a:ext cx="122238" cy="122238"/>
          </a:xfrm>
          <a:custGeom>
            <a:avLst/>
            <a:gdLst>
              <a:gd name="T0" fmla="*/ 88 w 124"/>
              <a:gd name="T1" fmla="*/ 0 h 124"/>
              <a:gd name="T2" fmla="*/ 4 w 124"/>
              <a:gd name="T3" fmla="*/ 84 h 124"/>
              <a:gd name="T4" fmla="*/ 0 w 124"/>
              <a:gd name="T5" fmla="*/ 95 h 124"/>
              <a:gd name="T6" fmla="*/ 4 w 124"/>
              <a:gd name="T7" fmla="*/ 106 h 124"/>
              <a:gd name="T8" fmla="*/ 17 w 124"/>
              <a:gd name="T9" fmla="*/ 120 h 124"/>
              <a:gd name="T10" fmla="*/ 29 w 124"/>
              <a:gd name="T11" fmla="*/ 124 h 124"/>
              <a:gd name="T12" fmla="*/ 40 w 124"/>
              <a:gd name="T13" fmla="*/ 120 h 124"/>
              <a:gd name="T14" fmla="*/ 124 w 124"/>
              <a:gd name="T15" fmla="*/ 36 h 124"/>
              <a:gd name="T16" fmla="*/ 102 w 124"/>
              <a:gd name="T17" fmla="*/ 22 h 124"/>
              <a:gd name="T18" fmla="*/ 88 w 124"/>
              <a:gd name="T19" fmla="*/ 0 h 124"/>
              <a:gd name="T20" fmla="*/ 42 w 124"/>
              <a:gd name="T21" fmla="*/ 93 h 124"/>
              <a:gd name="T22" fmla="*/ 37 w 124"/>
              <a:gd name="T23" fmla="*/ 95 h 124"/>
              <a:gd name="T24" fmla="*/ 31 w 124"/>
              <a:gd name="T25" fmla="*/ 93 h 124"/>
              <a:gd name="T26" fmla="*/ 29 w 124"/>
              <a:gd name="T27" fmla="*/ 87 h 124"/>
              <a:gd name="T28" fmla="*/ 31 w 124"/>
              <a:gd name="T29" fmla="*/ 82 h 124"/>
              <a:gd name="T30" fmla="*/ 37 w 124"/>
              <a:gd name="T31" fmla="*/ 80 h 124"/>
              <a:gd name="T32" fmla="*/ 42 w 124"/>
              <a:gd name="T33" fmla="*/ 82 h 124"/>
              <a:gd name="T34" fmla="*/ 44 w 124"/>
              <a:gd name="T35" fmla="*/ 87 h 124"/>
              <a:gd name="T36" fmla="*/ 42 w 124"/>
              <a:gd name="T37" fmla="*/ 93 h 124"/>
              <a:gd name="T38" fmla="*/ 42 w 124"/>
              <a:gd name="T39" fmla="*/ 93 h 124"/>
              <a:gd name="T40" fmla="*/ 42 w 124"/>
              <a:gd name="T4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4" h="124">
                <a:moveTo>
                  <a:pt x="88" y="0"/>
                </a:moveTo>
                <a:cubicBezTo>
                  <a:pt x="4" y="84"/>
                  <a:pt x="4" y="84"/>
                  <a:pt x="4" y="84"/>
                </a:cubicBezTo>
                <a:cubicBezTo>
                  <a:pt x="1" y="87"/>
                  <a:pt x="0" y="91"/>
                  <a:pt x="0" y="95"/>
                </a:cubicBezTo>
                <a:cubicBezTo>
                  <a:pt x="0" y="100"/>
                  <a:pt x="1" y="103"/>
                  <a:pt x="4" y="106"/>
                </a:cubicBezTo>
                <a:cubicBezTo>
                  <a:pt x="17" y="120"/>
                  <a:pt x="17" y="120"/>
                  <a:pt x="17" y="120"/>
                </a:cubicBezTo>
                <a:cubicBezTo>
                  <a:pt x="21" y="123"/>
                  <a:pt x="24" y="124"/>
                  <a:pt x="29" y="124"/>
                </a:cubicBezTo>
                <a:cubicBezTo>
                  <a:pt x="33" y="124"/>
                  <a:pt x="37" y="123"/>
                  <a:pt x="40" y="120"/>
                </a:cubicBezTo>
                <a:cubicBezTo>
                  <a:pt x="124" y="36"/>
                  <a:pt x="124" y="36"/>
                  <a:pt x="124" y="36"/>
                </a:cubicBezTo>
                <a:cubicBezTo>
                  <a:pt x="116" y="32"/>
                  <a:pt x="109" y="28"/>
                  <a:pt x="102" y="22"/>
                </a:cubicBezTo>
                <a:cubicBezTo>
                  <a:pt x="96" y="15"/>
                  <a:pt x="92" y="8"/>
                  <a:pt x="88" y="0"/>
                </a:cubicBezTo>
                <a:close/>
                <a:moveTo>
                  <a:pt x="42" y="93"/>
                </a:moveTo>
                <a:cubicBezTo>
                  <a:pt x="41" y="95"/>
                  <a:pt x="39" y="95"/>
                  <a:pt x="37" y="95"/>
                </a:cubicBezTo>
                <a:cubicBezTo>
                  <a:pt x="34" y="95"/>
                  <a:pt x="33" y="95"/>
                  <a:pt x="31" y="93"/>
                </a:cubicBezTo>
                <a:cubicBezTo>
                  <a:pt x="29" y="91"/>
                  <a:pt x="29" y="90"/>
                  <a:pt x="29" y="87"/>
                </a:cubicBezTo>
                <a:cubicBezTo>
                  <a:pt x="29" y="85"/>
                  <a:pt x="29" y="83"/>
                  <a:pt x="31" y="82"/>
                </a:cubicBezTo>
                <a:cubicBezTo>
                  <a:pt x="33" y="80"/>
                  <a:pt x="34" y="80"/>
                  <a:pt x="37" y="80"/>
                </a:cubicBezTo>
                <a:cubicBezTo>
                  <a:pt x="39" y="80"/>
                  <a:pt x="41" y="80"/>
                  <a:pt x="42" y="82"/>
                </a:cubicBezTo>
                <a:cubicBezTo>
                  <a:pt x="44" y="83"/>
                  <a:pt x="44" y="85"/>
                  <a:pt x="44" y="87"/>
                </a:cubicBezTo>
                <a:cubicBezTo>
                  <a:pt x="44" y="90"/>
                  <a:pt x="44" y="91"/>
                  <a:pt x="42" y="93"/>
                </a:cubicBezTo>
                <a:close/>
                <a:moveTo>
                  <a:pt x="42" y="93"/>
                </a:moveTo>
                <a:cubicBezTo>
                  <a:pt x="42" y="93"/>
                  <a:pt x="42" y="93"/>
                  <a:pt x="42" y="9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62" name="Freeform 605"/>
          <p:cNvSpPr>
            <a:spLocks noEditPoints="1"/>
          </p:cNvSpPr>
          <p:nvPr/>
        </p:nvSpPr>
        <p:spPr bwMode="auto">
          <a:xfrm>
            <a:off x="5018088" y="3651252"/>
            <a:ext cx="107950" cy="107950"/>
          </a:xfrm>
          <a:custGeom>
            <a:avLst/>
            <a:gdLst>
              <a:gd name="T0" fmla="*/ 109 w 110"/>
              <a:gd name="T1" fmla="*/ 57 h 110"/>
              <a:gd name="T2" fmla="*/ 106 w 110"/>
              <a:gd name="T3" fmla="*/ 56 h 110"/>
              <a:gd name="T4" fmla="*/ 97 w 110"/>
              <a:gd name="T5" fmla="*/ 60 h 110"/>
              <a:gd name="T6" fmla="*/ 81 w 110"/>
              <a:gd name="T7" fmla="*/ 70 h 110"/>
              <a:gd name="T8" fmla="*/ 71 w 110"/>
              <a:gd name="T9" fmla="*/ 76 h 110"/>
              <a:gd name="T10" fmla="*/ 47 w 110"/>
              <a:gd name="T11" fmla="*/ 63 h 110"/>
              <a:gd name="T12" fmla="*/ 47 w 110"/>
              <a:gd name="T13" fmla="*/ 35 h 110"/>
              <a:gd name="T14" fmla="*/ 83 w 110"/>
              <a:gd name="T15" fmla="*/ 14 h 110"/>
              <a:gd name="T16" fmla="*/ 85 w 110"/>
              <a:gd name="T17" fmla="*/ 11 h 110"/>
              <a:gd name="T18" fmla="*/ 83 w 110"/>
              <a:gd name="T19" fmla="*/ 8 h 110"/>
              <a:gd name="T20" fmla="*/ 70 w 110"/>
              <a:gd name="T21" fmla="*/ 2 h 110"/>
              <a:gd name="T22" fmla="*/ 55 w 110"/>
              <a:gd name="T23" fmla="*/ 0 h 110"/>
              <a:gd name="T24" fmla="*/ 16 w 110"/>
              <a:gd name="T25" fmla="*/ 16 h 110"/>
              <a:gd name="T26" fmla="*/ 0 w 110"/>
              <a:gd name="T27" fmla="*/ 55 h 110"/>
              <a:gd name="T28" fmla="*/ 16 w 110"/>
              <a:gd name="T29" fmla="*/ 94 h 110"/>
              <a:gd name="T30" fmla="*/ 55 w 110"/>
              <a:gd name="T31" fmla="*/ 110 h 110"/>
              <a:gd name="T32" fmla="*/ 87 w 110"/>
              <a:gd name="T33" fmla="*/ 100 h 110"/>
              <a:gd name="T34" fmla="*/ 107 w 110"/>
              <a:gd name="T35" fmla="*/ 73 h 110"/>
              <a:gd name="T36" fmla="*/ 110 w 110"/>
              <a:gd name="T37" fmla="*/ 60 h 110"/>
              <a:gd name="T38" fmla="*/ 109 w 110"/>
              <a:gd name="T39" fmla="*/ 57 h 110"/>
              <a:gd name="T40" fmla="*/ 109 w 110"/>
              <a:gd name="T41" fmla="*/ 57 h 110"/>
              <a:gd name="T42" fmla="*/ 109 w 110"/>
              <a:gd name="T43" fmla="*/ 5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110">
                <a:moveTo>
                  <a:pt x="109" y="57"/>
                </a:moveTo>
                <a:cubicBezTo>
                  <a:pt x="108" y="56"/>
                  <a:pt x="107" y="56"/>
                  <a:pt x="106" y="56"/>
                </a:cubicBezTo>
                <a:cubicBezTo>
                  <a:pt x="105" y="56"/>
                  <a:pt x="102" y="57"/>
                  <a:pt x="97" y="60"/>
                </a:cubicBezTo>
                <a:cubicBezTo>
                  <a:pt x="92" y="63"/>
                  <a:pt x="87" y="66"/>
                  <a:pt x="81" y="70"/>
                </a:cubicBezTo>
                <a:cubicBezTo>
                  <a:pt x="75" y="74"/>
                  <a:pt x="71" y="76"/>
                  <a:pt x="71" y="76"/>
                </a:cubicBezTo>
                <a:cubicBezTo>
                  <a:pt x="47" y="63"/>
                  <a:pt x="47" y="63"/>
                  <a:pt x="47" y="63"/>
                </a:cubicBezTo>
                <a:cubicBezTo>
                  <a:pt x="47" y="35"/>
                  <a:pt x="47" y="35"/>
                  <a:pt x="47" y="35"/>
                </a:cubicBezTo>
                <a:cubicBezTo>
                  <a:pt x="83" y="14"/>
                  <a:pt x="83" y="14"/>
                  <a:pt x="83" y="14"/>
                </a:cubicBezTo>
                <a:cubicBezTo>
                  <a:pt x="85" y="14"/>
                  <a:pt x="85" y="12"/>
                  <a:pt x="85" y="11"/>
                </a:cubicBezTo>
                <a:cubicBezTo>
                  <a:pt x="85" y="10"/>
                  <a:pt x="85" y="8"/>
                  <a:pt x="83" y="8"/>
                </a:cubicBezTo>
                <a:cubicBezTo>
                  <a:pt x="80" y="5"/>
                  <a:pt x="75" y="3"/>
                  <a:pt x="70" y="2"/>
                </a:cubicBezTo>
                <a:cubicBezTo>
                  <a:pt x="65" y="0"/>
                  <a:pt x="60" y="0"/>
                  <a:pt x="55" y="0"/>
                </a:cubicBezTo>
                <a:cubicBezTo>
                  <a:pt x="40" y="0"/>
                  <a:pt x="27" y="5"/>
                  <a:pt x="16" y="16"/>
                </a:cubicBezTo>
                <a:cubicBezTo>
                  <a:pt x="5" y="27"/>
                  <a:pt x="0" y="40"/>
                  <a:pt x="0" y="55"/>
                </a:cubicBezTo>
                <a:cubicBezTo>
                  <a:pt x="0" y="70"/>
                  <a:pt x="5" y="83"/>
                  <a:pt x="16" y="94"/>
                </a:cubicBezTo>
                <a:cubicBezTo>
                  <a:pt x="27" y="105"/>
                  <a:pt x="40" y="110"/>
                  <a:pt x="55" y="110"/>
                </a:cubicBezTo>
                <a:cubicBezTo>
                  <a:pt x="67" y="110"/>
                  <a:pt x="77" y="107"/>
                  <a:pt x="87" y="100"/>
                </a:cubicBezTo>
                <a:cubicBezTo>
                  <a:pt x="97" y="93"/>
                  <a:pt x="103" y="84"/>
                  <a:pt x="107" y="73"/>
                </a:cubicBezTo>
                <a:cubicBezTo>
                  <a:pt x="109" y="68"/>
                  <a:pt x="110" y="63"/>
                  <a:pt x="110" y="60"/>
                </a:cubicBezTo>
                <a:cubicBezTo>
                  <a:pt x="110" y="59"/>
                  <a:pt x="110" y="58"/>
                  <a:pt x="109" y="57"/>
                </a:cubicBezTo>
                <a:close/>
                <a:moveTo>
                  <a:pt x="109" y="57"/>
                </a:moveTo>
                <a:cubicBezTo>
                  <a:pt x="109" y="57"/>
                  <a:pt x="109" y="57"/>
                  <a:pt x="109" y="5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63" name="Freeform 606"/>
          <p:cNvSpPr>
            <a:spLocks noEditPoints="1"/>
          </p:cNvSpPr>
          <p:nvPr/>
        </p:nvSpPr>
        <p:spPr bwMode="auto">
          <a:xfrm>
            <a:off x="5243514" y="3656014"/>
            <a:ext cx="139700" cy="169863"/>
          </a:xfrm>
          <a:custGeom>
            <a:avLst/>
            <a:gdLst>
              <a:gd name="T0" fmla="*/ 139 w 142"/>
              <a:gd name="T1" fmla="*/ 82 h 173"/>
              <a:gd name="T2" fmla="*/ 130 w 142"/>
              <a:gd name="T3" fmla="*/ 79 h 173"/>
              <a:gd name="T4" fmla="*/ 126 w 142"/>
              <a:gd name="T5" fmla="*/ 79 h 173"/>
              <a:gd name="T6" fmla="*/ 126 w 142"/>
              <a:gd name="T7" fmla="*/ 55 h 173"/>
              <a:gd name="T8" fmla="*/ 110 w 142"/>
              <a:gd name="T9" fmla="*/ 16 h 173"/>
              <a:gd name="T10" fmla="*/ 71 w 142"/>
              <a:gd name="T11" fmla="*/ 0 h 173"/>
              <a:gd name="T12" fmla="*/ 32 w 142"/>
              <a:gd name="T13" fmla="*/ 16 h 173"/>
              <a:gd name="T14" fmla="*/ 16 w 142"/>
              <a:gd name="T15" fmla="*/ 55 h 173"/>
              <a:gd name="T16" fmla="*/ 16 w 142"/>
              <a:gd name="T17" fmla="*/ 79 h 173"/>
              <a:gd name="T18" fmla="*/ 12 w 142"/>
              <a:gd name="T19" fmla="*/ 79 h 173"/>
              <a:gd name="T20" fmla="*/ 4 w 142"/>
              <a:gd name="T21" fmla="*/ 82 h 173"/>
              <a:gd name="T22" fmla="*/ 0 w 142"/>
              <a:gd name="T23" fmla="*/ 90 h 173"/>
              <a:gd name="T24" fmla="*/ 0 w 142"/>
              <a:gd name="T25" fmla="*/ 162 h 173"/>
              <a:gd name="T26" fmla="*/ 4 w 142"/>
              <a:gd name="T27" fmla="*/ 170 h 173"/>
              <a:gd name="T28" fmla="*/ 12 w 142"/>
              <a:gd name="T29" fmla="*/ 173 h 173"/>
              <a:gd name="T30" fmla="*/ 130 w 142"/>
              <a:gd name="T31" fmla="*/ 173 h 173"/>
              <a:gd name="T32" fmla="*/ 139 w 142"/>
              <a:gd name="T33" fmla="*/ 170 h 173"/>
              <a:gd name="T34" fmla="*/ 142 w 142"/>
              <a:gd name="T35" fmla="*/ 162 h 173"/>
              <a:gd name="T36" fmla="*/ 142 w 142"/>
              <a:gd name="T37" fmla="*/ 90 h 173"/>
              <a:gd name="T38" fmla="*/ 139 w 142"/>
              <a:gd name="T39" fmla="*/ 82 h 173"/>
              <a:gd name="T40" fmla="*/ 103 w 142"/>
              <a:gd name="T41" fmla="*/ 79 h 173"/>
              <a:gd name="T42" fmla="*/ 40 w 142"/>
              <a:gd name="T43" fmla="*/ 79 h 173"/>
              <a:gd name="T44" fmla="*/ 40 w 142"/>
              <a:gd name="T45" fmla="*/ 55 h 173"/>
              <a:gd name="T46" fmla="*/ 49 w 142"/>
              <a:gd name="T47" fmla="*/ 33 h 173"/>
              <a:gd name="T48" fmla="*/ 71 w 142"/>
              <a:gd name="T49" fmla="*/ 23 h 173"/>
              <a:gd name="T50" fmla="*/ 93 w 142"/>
              <a:gd name="T51" fmla="*/ 33 h 173"/>
              <a:gd name="T52" fmla="*/ 103 w 142"/>
              <a:gd name="T53" fmla="*/ 55 h 173"/>
              <a:gd name="T54" fmla="*/ 103 w 142"/>
              <a:gd name="T55" fmla="*/ 79 h 173"/>
              <a:gd name="T56" fmla="*/ 103 w 142"/>
              <a:gd name="T57" fmla="*/ 79 h 173"/>
              <a:gd name="T58" fmla="*/ 103 w 142"/>
              <a:gd name="T59" fmla="*/ 7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2" h="173">
                <a:moveTo>
                  <a:pt x="139" y="82"/>
                </a:moveTo>
                <a:cubicBezTo>
                  <a:pt x="136" y="80"/>
                  <a:pt x="134" y="79"/>
                  <a:pt x="130" y="79"/>
                </a:cubicBezTo>
                <a:cubicBezTo>
                  <a:pt x="126" y="79"/>
                  <a:pt x="126" y="79"/>
                  <a:pt x="126" y="79"/>
                </a:cubicBezTo>
                <a:cubicBezTo>
                  <a:pt x="126" y="55"/>
                  <a:pt x="126" y="55"/>
                  <a:pt x="126" y="55"/>
                </a:cubicBezTo>
                <a:cubicBezTo>
                  <a:pt x="126" y="40"/>
                  <a:pt x="121" y="27"/>
                  <a:pt x="110" y="16"/>
                </a:cubicBezTo>
                <a:cubicBezTo>
                  <a:pt x="99" y="5"/>
                  <a:pt x="86" y="0"/>
                  <a:pt x="71" y="0"/>
                </a:cubicBezTo>
                <a:cubicBezTo>
                  <a:pt x="56" y="0"/>
                  <a:pt x="43" y="5"/>
                  <a:pt x="32" y="16"/>
                </a:cubicBezTo>
                <a:cubicBezTo>
                  <a:pt x="21" y="27"/>
                  <a:pt x="16" y="40"/>
                  <a:pt x="16" y="55"/>
                </a:cubicBezTo>
                <a:cubicBezTo>
                  <a:pt x="16" y="79"/>
                  <a:pt x="16" y="79"/>
                  <a:pt x="16" y="79"/>
                </a:cubicBezTo>
                <a:cubicBezTo>
                  <a:pt x="12" y="79"/>
                  <a:pt x="12" y="79"/>
                  <a:pt x="12" y="79"/>
                </a:cubicBezTo>
                <a:cubicBezTo>
                  <a:pt x="9" y="79"/>
                  <a:pt x="6" y="80"/>
                  <a:pt x="4" y="82"/>
                </a:cubicBezTo>
                <a:cubicBezTo>
                  <a:pt x="1" y="84"/>
                  <a:pt x="0" y="87"/>
                  <a:pt x="0" y="90"/>
                </a:cubicBezTo>
                <a:cubicBezTo>
                  <a:pt x="0" y="162"/>
                  <a:pt x="0" y="162"/>
                  <a:pt x="0" y="162"/>
                </a:cubicBezTo>
                <a:cubicBezTo>
                  <a:pt x="0" y="165"/>
                  <a:pt x="1" y="168"/>
                  <a:pt x="4" y="170"/>
                </a:cubicBezTo>
                <a:cubicBezTo>
                  <a:pt x="6" y="172"/>
                  <a:pt x="9" y="173"/>
                  <a:pt x="12" y="173"/>
                </a:cubicBezTo>
                <a:cubicBezTo>
                  <a:pt x="130" y="173"/>
                  <a:pt x="130" y="173"/>
                  <a:pt x="130" y="173"/>
                </a:cubicBezTo>
                <a:cubicBezTo>
                  <a:pt x="134" y="173"/>
                  <a:pt x="136" y="172"/>
                  <a:pt x="139" y="170"/>
                </a:cubicBezTo>
                <a:cubicBezTo>
                  <a:pt x="141" y="168"/>
                  <a:pt x="142" y="165"/>
                  <a:pt x="142" y="162"/>
                </a:cubicBezTo>
                <a:cubicBezTo>
                  <a:pt x="142" y="90"/>
                  <a:pt x="142" y="90"/>
                  <a:pt x="142" y="90"/>
                </a:cubicBezTo>
                <a:cubicBezTo>
                  <a:pt x="142" y="87"/>
                  <a:pt x="141" y="84"/>
                  <a:pt x="139" y="82"/>
                </a:cubicBezTo>
                <a:close/>
                <a:moveTo>
                  <a:pt x="103" y="79"/>
                </a:moveTo>
                <a:cubicBezTo>
                  <a:pt x="40" y="79"/>
                  <a:pt x="40" y="79"/>
                  <a:pt x="40" y="79"/>
                </a:cubicBezTo>
                <a:cubicBezTo>
                  <a:pt x="40" y="55"/>
                  <a:pt x="40" y="55"/>
                  <a:pt x="40" y="55"/>
                </a:cubicBezTo>
                <a:cubicBezTo>
                  <a:pt x="40" y="46"/>
                  <a:pt x="43" y="39"/>
                  <a:pt x="49" y="33"/>
                </a:cubicBezTo>
                <a:cubicBezTo>
                  <a:pt x="55" y="27"/>
                  <a:pt x="62" y="23"/>
                  <a:pt x="71" y="23"/>
                </a:cubicBezTo>
                <a:cubicBezTo>
                  <a:pt x="80" y="23"/>
                  <a:pt x="87" y="27"/>
                  <a:pt x="93" y="33"/>
                </a:cubicBezTo>
                <a:cubicBezTo>
                  <a:pt x="100" y="39"/>
                  <a:pt x="103" y="46"/>
                  <a:pt x="103" y="55"/>
                </a:cubicBezTo>
                <a:lnTo>
                  <a:pt x="103" y="79"/>
                </a:lnTo>
                <a:close/>
                <a:moveTo>
                  <a:pt x="103" y="79"/>
                </a:moveTo>
                <a:cubicBezTo>
                  <a:pt x="103" y="79"/>
                  <a:pt x="103" y="79"/>
                  <a:pt x="103" y="7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464" name="Freeform 607"/>
          <p:cNvSpPr>
            <a:spLocks noEditPoints="1"/>
          </p:cNvSpPr>
          <p:nvPr/>
        </p:nvSpPr>
        <p:spPr bwMode="auto">
          <a:xfrm>
            <a:off x="5518150" y="3646489"/>
            <a:ext cx="139700" cy="185738"/>
          </a:xfrm>
          <a:custGeom>
            <a:avLst/>
            <a:gdLst>
              <a:gd name="T0" fmla="*/ 139 w 142"/>
              <a:gd name="T1" fmla="*/ 98 h 189"/>
              <a:gd name="T2" fmla="*/ 131 w 142"/>
              <a:gd name="T3" fmla="*/ 95 h 189"/>
              <a:gd name="T4" fmla="*/ 40 w 142"/>
              <a:gd name="T5" fmla="*/ 95 h 189"/>
              <a:gd name="T6" fmla="*/ 40 w 142"/>
              <a:gd name="T7" fmla="*/ 55 h 189"/>
              <a:gd name="T8" fmla="*/ 49 w 142"/>
              <a:gd name="T9" fmla="*/ 33 h 189"/>
              <a:gd name="T10" fmla="*/ 71 w 142"/>
              <a:gd name="T11" fmla="*/ 24 h 189"/>
              <a:gd name="T12" fmla="*/ 94 w 142"/>
              <a:gd name="T13" fmla="*/ 33 h 189"/>
              <a:gd name="T14" fmla="*/ 103 w 142"/>
              <a:gd name="T15" fmla="*/ 55 h 189"/>
              <a:gd name="T16" fmla="*/ 105 w 142"/>
              <a:gd name="T17" fmla="*/ 61 h 189"/>
              <a:gd name="T18" fmla="*/ 111 w 142"/>
              <a:gd name="T19" fmla="*/ 63 h 189"/>
              <a:gd name="T20" fmla="*/ 119 w 142"/>
              <a:gd name="T21" fmla="*/ 63 h 189"/>
              <a:gd name="T22" fmla="*/ 124 w 142"/>
              <a:gd name="T23" fmla="*/ 61 h 189"/>
              <a:gd name="T24" fmla="*/ 127 w 142"/>
              <a:gd name="T25" fmla="*/ 55 h 189"/>
              <a:gd name="T26" fmla="*/ 110 w 142"/>
              <a:gd name="T27" fmla="*/ 16 h 189"/>
              <a:gd name="T28" fmla="*/ 71 w 142"/>
              <a:gd name="T29" fmla="*/ 0 h 189"/>
              <a:gd name="T30" fmla="*/ 32 w 142"/>
              <a:gd name="T31" fmla="*/ 16 h 189"/>
              <a:gd name="T32" fmla="*/ 16 w 142"/>
              <a:gd name="T33" fmla="*/ 55 h 189"/>
              <a:gd name="T34" fmla="*/ 16 w 142"/>
              <a:gd name="T35" fmla="*/ 95 h 189"/>
              <a:gd name="T36" fmla="*/ 12 w 142"/>
              <a:gd name="T37" fmla="*/ 95 h 189"/>
              <a:gd name="T38" fmla="*/ 4 w 142"/>
              <a:gd name="T39" fmla="*/ 98 h 189"/>
              <a:gd name="T40" fmla="*/ 0 w 142"/>
              <a:gd name="T41" fmla="*/ 106 h 189"/>
              <a:gd name="T42" fmla="*/ 0 w 142"/>
              <a:gd name="T43" fmla="*/ 177 h 189"/>
              <a:gd name="T44" fmla="*/ 4 w 142"/>
              <a:gd name="T45" fmla="*/ 186 h 189"/>
              <a:gd name="T46" fmla="*/ 12 w 142"/>
              <a:gd name="T47" fmla="*/ 189 h 189"/>
              <a:gd name="T48" fmla="*/ 131 w 142"/>
              <a:gd name="T49" fmla="*/ 189 h 189"/>
              <a:gd name="T50" fmla="*/ 139 w 142"/>
              <a:gd name="T51" fmla="*/ 186 h 189"/>
              <a:gd name="T52" fmla="*/ 142 w 142"/>
              <a:gd name="T53" fmla="*/ 177 h 189"/>
              <a:gd name="T54" fmla="*/ 142 w 142"/>
              <a:gd name="T55" fmla="*/ 106 h 189"/>
              <a:gd name="T56" fmla="*/ 139 w 142"/>
              <a:gd name="T57" fmla="*/ 98 h 189"/>
              <a:gd name="T58" fmla="*/ 139 w 142"/>
              <a:gd name="T59" fmla="*/ 98 h 189"/>
              <a:gd name="T60" fmla="*/ 139 w 142"/>
              <a:gd name="T61" fmla="*/ 9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89">
                <a:moveTo>
                  <a:pt x="139" y="98"/>
                </a:moveTo>
                <a:cubicBezTo>
                  <a:pt x="137" y="96"/>
                  <a:pt x="134" y="95"/>
                  <a:pt x="131" y="95"/>
                </a:cubicBezTo>
                <a:cubicBezTo>
                  <a:pt x="40" y="95"/>
                  <a:pt x="40" y="95"/>
                  <a:pt x="40" y="95"/>
                </a:cubicBezTo>
                <a:cubicBezTo>
                  <a:pt x="40" y="55"/>
                  <a:pt x="40" y="55"/>
                  <a:pt x="40" y="55"/>
                </a:cubicBezTo>
                <a:cubicBezTo>
                  <a:pt x="40" y="46"/>
                  <a:pt x="43" y="39"/>
                  <a:pt x="49" y="33"/>
                </a:cubicBezTo>
                <a:cubicBezTo>
                  <a:pt x="55" y="27"/>
                  <a:pt x="63" y="24"/>
                  <a:pt x="71" y="24"/>
                </a:cubicBezTo>
                <a:cubicBezTo>
                  <a:pt x="80" y="24"/>
                  <a:pt x="88" y="27"/>
                  <a:pt x="94" y="33"/>
                </a:cubicBezTo>
                <a:cubicBezTo>
                  <a:pt x="100" y="39"/>
                  <a:pt x="103" y="46"/>
                  <a:pt x="103" y="55"/>
                </a:cubicBezTo>
                <a:cubicBezTo>
                  <a:pt x="103" y="57"/>
                  <a:pt x="104" y="59"/>
                  <a:pt x="105" y="61"/>
                </a:cubicBezTo>
                <a:cubicBezTo>
                  <a:pt x="107" y="62"/>
                  <a:pt x="109" y="63"/>
                  <a:pt x="111" y="63"/>
                </a:cubicBezTo>
                <a:cubicBezTo>
                  <a:pt x="119" y="63"/>
                  <a:pt x="119" y="63"/>
                  <a:pt x="119" y="63"/>
                </a:cubicBezTo>
                <a:cubicBezTo>
                  <a:pt x="121" y="63"/>
                  <a:pt x="123" y="62"/>
                  <a:pt x="124" y="61"/>
                </a:cubicBezTo>
                <a:cubicBezTo>
                  <a:pt x="126" y="59"/>
                  <a:pt x="127" y="57"/>
                  <a:pt x="127" y="55"/>
                </a:cubicBezTo>
                <a:cubicBezTo>
                  <a:pt x="127" y="40"/>
                  <a:pt x="121" y="27"/>
                  <a:pt x="110" y="16"/>
                </a:cubicBezTo>
                <a:cubicBezTo>
                  <a:pt x="100" y="5"/>
                  <a:pt x="87" y="0"/>
                  <a:pt x="71" y="0"/>
                </a:cubicBezTo>
                <a:cubicBezTo>
                  <a:pt x="56" y="0"/>
                  <a:pt x="43" y="5"/>
                  <a:pt x="32" y="16"/>
                </a:cubicBezTo>
                <a:cubicBezTo>
                  <a:pt x="22" y="27"/>
                  <a:pt x="16" y="40"/>
                  <a:pt x="16" y="55"/>
                </a:cubicBezTo>
                <a:cubicBezTo>
                  <a:pt x="16" y="95"/>
                  <a:pt x="16" y="95"/>
                  <a:pt x="16" y="95"/>
                </a:cubicBezTo>
                <a:cubicBezTo>
                  <a:pt x="12" y="95"/>
                  <a:pt x="12" y="95"/>
                  <a:pt x="12" y="95"/>
                </a:cubicBezTo>
                <a:cubicBezTo>
                  <a:pt x="9" y="95"/>
                  <a:pt x="6" y="96"/>
                  <a:pt x="4" y="98"/>
                </a:cubicBezTo>
                <a:cubicBezTo>
                  <a:pt x="2" y="100"/>
                  <a:pt x="0" y="103"/>
                  <a:pt x="0" y="106"/>
                </a:cubicBezTo>
                <a:cubicBezTo>
                  <a:pt x="0" y="177"/>
                  <a:pt x="0" y="177"/>
                  <a:pt x="0" y="177"/>
                </a:cubicBezTo>
                <a:cubicBezTo>
                  <a:pt x="0" y="181"/>
                  <a:pt x="2" y="183"/>
                  <a:pt x="4" y="186"/>
                </a:cubicBezTo>
                <a:cubicBezTo>
                  <a:pt x="6" y="188"/>
                  <a:pt x="9" y="189"/>
                  <a:pt x="12" y="189"/>
                </a:cubicBezTo>
                <a:cubicBezTo>
                  <a:pt x="131" y="189"/>
                  <a:pt x="131" y="189"/>
                  <a:pt x="131" y="189"/>
                </a:cubicBezTo>
                <a:cubicBezTo>
                  <a:pt x="134" y="189"/>
                  <a:pt x="137" y="188"/>
                  <a:pt x="139" y="186"/>
                </a:cubicBezTo>
                <a:cubicBezTo>
                  <a:pt x="141" y="183"/>
                  <a:pt x="142" y="181"/>
                  <a:pt x="142" y="177"/>
                </a:cubicBezTo>
                <a:cubicBezTo>
                  <a:pt x="142" y="106"/>
                  <a:pt x="142" y="106"/>
                  <a:pt x="142" y="106"/>
                </a:cubicBezTo>
                <a:cubicBezTo>
                  <a:pt x="142" y="103"/>
                  <a:pt x="141" y="100"/>
                  <a:pt x="139" y="98"/>
                </a:cubicBezTo>
                <a:close/>
                <a:moveTo>
                  <a:pt x="139" y="98"/>
                </a:moveTo>
                <a:cubicBezTo>
                  <a:pt x="139" y="98"/>
                  <a:pt x="139" y="98"/>
                  <a:pt x="139" y="9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76" name="Group 5875"/>
          <p:cNvGrpSpPr/>
          <p:nvPr/>
        </p:nvGrpSpPr>
        <p:grpSpPr>
          <a:xfrm>
            <a:off x="6062664" y="2541589"/>
            <a:ext cx="231775" cy="155575"/>
            <a:chOff x="6062663" y="2541588"/>
            <a:chExt cx="231775" cy="155575"/>
          </a:xfrm>
          <a:solidFill>
            <a:schemeClr val="tx1">
              <a:lumMod val="75000"/>
              <a:lumOff val="25000"/>
            </a:schemeClr>
          </a:solidFill>
        </p:grpSpPr>
        <p:sp>
          <p:nvSpPr>
            <p:cNvPr id="7" name="Freeform 609"/>
            <p:cNvSpPr>
              <a:spLocks noEditPoints="1"/>
            </p:cNvSpPr>
            <p:nvPr/>
          </p:nvSpPr>
          <p:spPr bwMode="auto">
            <a:xfrm>
              <a:off x="6062663" y="2541588"/>
              <a:ext cx="231775" cy="155575"/>
            </a:xfrm>
            <a:custGeom>
              <a:avLst/>
              <a:gdLst>
                <a:gd name="T0" fmla="*/ 234 w 236"/>
                <a:gd name="T1" fmla="*/ 3 h 158"/>
                <a:gd name="T2" fmla="*/ 228 w 236"/>
                <a:gd name="T3" fmla="*/ 0 h 158"/>
                <a:gd name="T4" fmla="*/ 7 w 236"/>
                <a:gd name="T5" fmla="*/ 0 h 158"/>
                <a:gd name="T6" fmla="*/ 2 w 236"/>
                <a:gd name="T7" fmla="*/ 3 h 158"/>
                <a:gd name="T8" fmla="*/ 0 w 236"/>
                <a:gd name="T9" fmla="*/ 8 h 158"/>
                <a:gd name="T10" fmla="*/ 0 w 236"/>
                <a:gd name="T11" fmla="*/ 150 h 158"/>
                <a:gd name="T12" fmla="*/ 2 w 236"/>
                <a:gd name="T13" fmla="*/ 156 h 158"/>
                <a:gd name="T14" fmla="*/ 7 w 236"/>
                <a:gd name="T15" fmla="*/ 158 h 158"/>
                <a:gd name="T16" fmla="*/ 228 w 236"/>
                <a:gd name="T17" fmla="*/ 158 h 158"/>
                <a:gd name="T18" fmla="*/ 234 w 236"/>
                <a:gd name="T19" fmla="*/ 156 h 158"/>
                <a:gd name="T20" fmla="*/ 236 w 236"/>
                <a:gd name="T21" fmla="*/ 150 h 158"/>
                <a:gd name="T22" fmla="*/ 236 w 236"/>
                <a:gd name="T23" fmla="*/ 8 h 158"/>
                <a:gd name="T24" fmla="*/ 234 w 236"/>
                <a:gd name="T25" fmla="*/ 3 h 158"/>
                <a:gd name="T26" fmla="*/ 220 w 236"/>
                <a:gd name="T27" fmla="*/ 111 h 158"/>
                <a:gd name="T28" fmla="*/ 198 w 236"/>
                <a:gd name="T29" fmla="*/ 120 h 158"/>
                <a:gd name="T30" fmla="*/ 189 w 236"/>
                <a:gd name="T31" fmla="*/ 142 h 158"/>
                <a:gd name="T32" fmla="*/ 47 w 236"/>
                <a:gd name="T33" fmla="*/ 142 h 158"/>
                <a:gd name="T34" fmla="*/ 38 w 236"/>
                <a:gd name="T35" fmla="*/ 120 h 158"/>
                <a:gd name="T36" fmla="*/ 15 w 236"/>
                <a:gd name="T37" fmla="*/ 111 h 158"/>
                <a:gd name="T38" fmla="*/ 15 w 236"/>
                <a:gd name="T39" fmla="*/ 48 h 158"/>
                <a:gd name="T40" fmla="*/ 38 w 236"/>
                <a:gd name="T41" fmla="*/ 38 h 158"/>
                <a:gd name="T42" fmla="*/ 47 w 236"/>
                <a:gd name="T43" fmla="*/ 16 h 158"/>
                <a:gd name="T44" fmla="*/ 189 w 236"/>
                <a:gd name="T45" fmla="*/ 16 h 158"/>
                <a:gd name="T46" fmla="*/ 198 w 236"/>
                <a:gd name="T47" fmla="*/ 38 h 158"/>
                <a:gd name="T48" fmla="*/ 220 w 236"/>
                <a:gd name="T49" fmla="*/ 48 h 158"/>
                <a:gd name="T50" fmla="*/ 220 w 236"/>
                <a:gd name="T51" fmla="*/ 111 h 158"/>
                <a:gd name="T52" fmla="*/ 220 w 236"/>
                <a:gd name="T53" fmla="*/ 111 h 158"/>
                <a:gd name="T54" fmla="*/ 220 w 236"/>
                <a:gd name="T55"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158">
                  <a:moveTo>
                    <a:pt x="234" y="3"/>
                  </a:moveTo>
                  <a:cubicBezTo>
                    <a:pt x="232" y="1"/>
                    <a:pt x="230" y="0"/>
                    <a:pt x="228" y="0"/>
                  </a:cubicBezTo>
                  <a:cubicBezTo>
                    <a:pt x="7" y="0"/>
                    <a:pt x="7" y="0"/>
                    <a:pt x="7" y="0"/>
                  </a:cubicBezTo>
                  <a:cubicBezTo>
                    <a:pt x="5" y="0"/>
                    <a:pt x="3" y="1"/>
                    <a:pt x="2" y="3"/>
                  </a:cubicBezTo>
                  <a:cubicBezTo>
                    <a:pt x="0" y="4"/>
                    <a:pt x="0" y="6"/>
                    <a:pt x="0" y="8"/>
                  </a:cubicBezTo>
                  <a:cubicBezTo>
                    <a:pt x="0" y="150"/>
                    <a:pt x="0" y="150"/>
                    <a:pt x="0" y="150"/>
                  </a:cubicBezTo>
                  <a:cubicBezTo>
                    <a:pt x="0" y="152"/>
                    <a:pt x="0" y="154"/>
                    <a:pt x="2" y="156"/>
                  </a:cubicBezTo>
                  <a:cubicBezTo>
                    <a:pt x="3" y="157"/>
                    <a:pt x="5" y="158"/>
                    <a:pt x="7" y="158"/>
                  </a:cubicBezTo>
                  <a:cubicBezTo>
                    <a:pt x="228" y="158"/>
                    <a:pt x="228" y="158"/>
                    <a:pt x="228" y="158"/>
                  </a:cubicBezTo>
                  <a:cubicBezTo>
                    <a:pt x="230" y="158"/>
                    <a:pt x="232" y="157"/>
                    <a:pt x="234" y="156"/>
                  </a:cubicBezTo>
                  <a:cubicBezTo>
                    <a:pt x="235" y="154"/>
                    <a:pt x="236" y="152"/>
                    <a:pt x="236" y="150"/>
                  </a:cubicBezTo>
                  <a:cubicBezTo>
                    <a:pt x="236" y="8"/>
                    <a:pt x="236" y="8"/>
                    <a:pt x="236" y="8"/>
                  </a:cubicBezTo>
                  <a:cubicBezTo>
                    <a:pt x="236" y="6"/>
                    <a:pt x="235" y="4"/>
                    <a:pt x="234" y="3"/>
                  </a:cubicBezTo>
                  <a:close/>
                  <a:moveTo>
                    <a:pt x="220" y="111"/>
                  </a:moveTo>
                  <a:cubicBezTo>
                    <a:pt x="212" y="111"/>
                    <a:pt x="204" y="114"/>
                    <a:pt x="198" y="120"/>
                  </a:cubicBezTo>
                  <a:cubicBezTo>
                    <a:pt x="192" y="126"/>
                    <a:pt x="189" y="134"/>
                    <a:pt x="189" y="142"/>
                  </a:cubicBezTo>
                  <a:cubicBezTo>
                    <a:pt x="47" y="142"/>
                    <a:pt x="47" y="142"/>
                    <a:pt x="47" y="142"/>
                  </a:cubicBezTo>
                  <a:cubicBezTo>
                    <a:pt x="47" y="134"/>
                    <a:pt x="44" y="126"/>
                    <a:pt x="38" y="120"/>
                  </a:cubicBezTo>
                  <a:cubicBezTo>
                    <a:pt x="31" y="114"/>
                    <a:pt x="24" y="111"/>
                    <a:pt x="15" y="111"/>
                  </a:cubicBezTo>
                  <a:cubicBezTo>
                    <a:pt x="15" y="48"/>
                    <a:pt x="15" y="48"/>
                    <a:pt x="15" y="48"/>
                  </a:cubicBezTo>
                  <a:cubicBezTo>
                    <a:pt x="24" y="48"/>
                    <a:pt x="31" y="45"/>
                    <a:pt x="38" y="38"/>
                  </a:cubicBezTo>
                  <a:cubicBezTo>
                    <a:pt x="44" y="32"/>
                    <a:pt x="47" y="25"/>
                    <a:pt x="47" y="16"/>
                  </a:cubicBezTo>
                  <a:cubicBezTo>
                    <a:pt x="189" y="16"/>
                    <a:pt x="189" y="16"/>
                    <a:pt x="189" y="16"/>
                  </a:cubicBezTo>
                  <a:cubicBezTo>
                    <a:pt x="189" y="25"/>
                    <a:pt x="192" y="32"/>
                    <a:pt x="198" y="38"/>
                  </a:cubicBezTo>
                  <a:cubicBezTo>
                    <a:pt x="204" y="45"/>
                    <a:pt x="212" y="48"/>
                    <a:pt x="220" y="48"/>
                  </a:cubicBezTo>
                  <a:lnTo>
                    <a:pt x="220" y="111"/>
                  </a:lnTo>
                  <a:close/>
                  <a:moveTo>
                    <a:pt x="220" y="111"/>
                  </a:moveTo>
                  <a:cubicBezTo>
                    <a:pt x="220" y="111"/>
                    <a:pt x="220" y="111"/>
                    <a:pt x="220"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8" name="Freeform 610"/>
            <p:cNvSpPr>
              <a:spLocks noEditPoints="1"/>
            </p:cNvSpPr>
            <p:nvPr/>
          </p:nvSpPr>
          <p:spPr bwMode="auto">
            <a:xfrm>
              <a:off x="6138863" y="2570163"/>
              <a:ext cx="77787" cy="100013"/>
            </a:xfrm>
            <a:custGeom>
              <a:avLst/>
              <a:gdLst>
                <a:gd name="T0" fmla="*/ 69 w 79"/>
                <a:gd name="T1" fmla="*/ 17 h 102"/>
                <a:gd name="T2" fmla="*/ 57 w 79"/>
                <a:gd name="T3" fmla="*/ 5 h 102"/>
                <a:gd name="T4" fmla="*/ 40 w 79"/>
                <a:gd name="T5" fmla="*/ 0 h 102"/>
                <a:gd name="T6" fmla="*/ 23 w 79"/>
                <a:gd name="T7" fmla="*/ 5 h 102"/>
                <a:gd name="T8" fmla="*/ 10 w 79"/>
                <a:gd name="T9" fmla="*/ 17 h 102"/>
                <a:gd name="T10" fmla="*/ 3 w 79"/>
                <a:gd name="T11" fmla="*/ 34 h 102"/>
                <a:gd name="T12" fmla="*/ 0 w 79"/>
                <a:gd name="T13" fmla="*/ 51 h 102"/>
                <a:gd name="T14" fmla="*/ 3 w 79"/>
                <a:gd name="T15" fmla="*/ 69 h 102"/>
                <a:gd name="T16" fmla="*/ 10 w 79"/>
                <a:gd name="T17" fmla="*/ 85 h 102"/>
                <a:gd name="T18" fmla="*/ 23 w 79"/>
                <a:gd name="T19" fmla="*/ 98 h 102"/>
                <a:gd name="T20" fmla="*/ 40 w 79"/>
                <a:gd name="T21" fmla="*/ 102 h 102"/>
                <a:gd name="T22" fmla="*/ 57 w 79"/>
                <a:gd name="T23" fmla="*/ 98 h 102"/>
                <a:gd name="T24" fmla="*/ 69 w 79"/>
                <a:gd name="T25" fmla="*/ 85 h 102"/>
                <a:gd name="T26" fmla="*/ 77 w 79"/>
                <a:gd name="T27" fmla="*/ 69 h 102"/>
                <a:gd name="T28" fmla="*/ 79 w 79"/>
                <a:gd name="T29" fmla="*/ 51 h 102"/>
                <a:gd name="T30" fmla="*/ 77 w 79"/>
                <a:gd name="T31" fmla="*/ 34 h 102"/>
                <a:gd name="T32" fmla="*/ 69 w 79"/>
                <a:gd name="T33" fmla="*/ 17 h 102"/>
                <a:gd name="T34" fmla="*/ 64 w 79"/>
                <a:gd name="T35" fmla="*/ 83 h 102"/>
                <a:gd name="T36" fmla="*/ 16 w 79"/>
                <a:gd name="T37" fmla="*/ 83 h 102"/>
                <a:gd name="T38" fmla="*/ 16 w 79"/>
                <a:gd name="T39" fmla="*/ 71 h 102"/>
                <a:gd name="T40" fmla="*/ 32 w 79"/>
                <a:gd name="T41" fmla="*/ 71 h 102"/>
                <a:gd name="T42" fmla="*/ 32 w 79"/>
                <a:gd name="T43" fmla="*/ 35 h 102"/>
                <a:gd name="T44" fmla="*/ 32 w 79"/>
                <a:gd name="T45" fmla="*/ 35 h 102"/>
                <a:gd name="T46" fmla="*/ 25 w 79"/>
                <a:gd name="T47" fmla="*/ 42 h 102"/>
                <a:gd name="T48" fmla="*/ 15 w 79"/>
                <a:gd name="T49" fmla="*/ 33 h 102"/>
                <a:gd name="T50" fmla="*/ 34 w 79"/>
                <a:gd name="T51" fmla="*/ 16 h 102"/>
                <a:gd name="T52" fmla="*/ 48 w 79"/>
                <a:gd name="T53" fmla="*/ 16 h 102"/>
                <a:gd name="T54" fmla="*/ 48 w 79"/>
                <a:gd name="T55" fmla="*/ 71 h 102"/>
                <a:gd name="T56" fmla="*/ 64 w 79"/>
                <a:gd name="T57" fmla="*/ 71 h 102"/>
                <a:gd name="T58" fmla="*/ 64 w 79"/>
                <a:gd name="T59" fmla="*/ 83 h 102"/>
                <a:gd name="T60" fmla="*/ 64 w 79"/>
                <a:gd name="T61" fmla="*/ 83 h 102"/>
                <a:gd name="T62" fmla="*/ 64 w 79"/>
                <a:gd name="T63" fmla="*/ 8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102">
                  <a:moveTo>
                    <a:pt x="69" y="17"/>
                  </a:moveTo>
                  <a:cubicBezTo>
                    <a:pt x="66" y="12"/>
                    <a:pt x="62" y="8"/>
                    <a:pt x="57" y="5"/>
                  </a:cubicBezTo>
                  <a:cubicBezTo>
                    <a:pt x="52" y="1"/>
                    <a:pt x="46" y="0"/>
                    <a:pt x="40" y="0"/>
                  </a:cubicBezTo>
                  <a:cubicBezTo>
                    <a:pt x="34" y="0"/>
                    <a:pt x="28" y="1"/>
                    <a:pt x="23" y="5"/>
                  </a:cubicBezTo>
                  <a:cubicBezTo>
                    <a:pt x="18" y="8"/>
                    <a:pt x="13" y="12"/>
                    <a:pt x="10" y="17"/>
                  </a:cubicBezTo>
                  <a:cubicBezTo>
                    <a:pt x="7" y="22"/>
                    <a:pt x="5" y="28"/>
                    <a:pt x="3" y="34"/>
                  </a:cubicBezTo>
                  <a:cubicBezTo>
                    <a:pt x="1" y="40"/>
                    <a:pt x="0" y="45"/>
                    <a:pt x="0" y="51"/>
                  </a:cubicBezTo>
                  <a:cubicBezTo>
                    <a:pt x="0" y="57"/>
                    <a:pt x="1" y="63"/>
                    <a:pt x="3" y="69"/>
                  </a:cubicBezTo>
                  <a:cubicBezTo>
                    <a:pt x="5" y="75"/>
                    <a:pt x="7" y="80"/>
                    <a:pt x="10" y="85"/>
                  </a:cubicBezTo>
                  <a:cubicBezTo>
                    <a:pt x="13" y="90"/>
                    <a:pt x="18" y="94"/>
                    <a:pt x="23" y="98"/>
                  </a:cubicBezTo>
                  <a:cubicBezTo>
                    <a:pt x="28" y="101"/>
                    <a:pt x="34" y="102"/>
                    <a:pt x="40" y="102"/>
                  </a:cubicBezTo>
                  <a:cubicBezTo>
                    <a:pt x="46" y="102"/>
                    <a:pt x="52" y="101"/>
                    <a:pt x="57" y="98"/>
                  </a:cubicBezTo>
                  <a:cubicBezTo>
                    <a:pt x="62" y="94"/>
                    <a:pt x="66" y="90"/>
                    <a:pt x="69" y="85"/>
                  </a:cubicBezTo>
                  <a:cubicBezTo>
                    <a:pt x="73" y="80"/>
                    <a:pt x="75" y="75"/>
                    <a:pt x="77" y="69"/>
                  </a:cubicBezTo>
                  <a:cubicBezTo>
                    <a:pt x="78" y="63"/>
                    <a:pt x="79" y="57"/>
                    <a:pt x="79" y="51"/>
                  </a:cubicBezTo>
                  <a:cubicBezTo>
                    <a:pt x="79" y="45"/>
                    <a:pt x="78" y="40"/>
                    <a:pt x="77" y="34"/>
                  </a:cubicBezTo>
                  <a:cubicBezTo>
                    <a:pt x="75" y="28"/>
                    <a:pt x="73" y="22"/>
                    <a:pt x="69" y="17"/>
                  </a:cubicBezTo>
                  <a:close/>
                  <a:moveTo>
                    <a:pt x="64" y="83"/>
                  </a:moveTo>
                  <a:cubicBezTo>
                    <a:pt x="16" y="83"/>
                    <a:pt x="16" y="83"/>
                    <a:pt x="16" y="83"/>
                  </a:cubicBezTo>
                  <a:cubicBezTo>
                    <a:pt x="16" y="71"/>
                    <a:pt x="16" y="71"/>
                    <a:pt x="16" y="71"/>
                  </a:cubicBezTo>
                  <a:cubicBezTo>
                    <a:pt x="32" y="71"/>
                    <a:pt x="32" y="71"/>
                    <a:pt x="32" y="71"/>
                  </a:cubicBezTo>
                  <a:cubicBezTo>
                    <a:pt x="32" y="35"/>
                    <a:pt x="32" y="35"/>
                    <a:pt x="32" y="35"/>
                  </a:cubicBezTo>
                  <a:cubicBezTo>
                    <a:pt x="32" y="35"/>
                    <a:pt x="32" y="35"/>
                    <a:pt x="32" y="35"/>
                  </a:cubicBezTo>
                  <a:cubicBezTo>
                    <a:pt x="31" y="37"/>
                    <a:pt x="28" y="39"/>
                    <a:pt x="25" y="42"/>
                  </a:cubicBezTo>
                  <a:cubicBezTo>
                    <a:pt x="15" y="33"/>
                    <a:pt x="15" y="33"/>
                    <a:pt x="15" y="33"/>
                  </a:cubicBezTo>
                  <a:cubicBezTo>
                    <a:pt x="34" y="16"/>
                    <a:pt x="34" y="16"/>
                    <a:pt x="34" y="16"/>
                  </a:cubicBezTo>
                  <a:cubicBezTo>
                    <a:pt x="48" y="16"/>
                    <a:pt x="48" y="16"/>
                    <a:pt x="48" y="16"/>
                  </a:cubicBezTo>
                  <a:cubicBezTo>
                    <a:pt x="48" y="71"/>
                    <a:pt x="48" y="71"/>
                    <a:pt x="48" y="71"/>
                  </a:cubicBezTo>
                  <a:cubicBezTo>
                    <a:pt x="64" y="71"/>
                    <a:pt x="64" y="71"/>
                    <a:pt x="64" y="71"/>
                  </a:cubicBezTo>
                  <a:lnTo>
                    <a:pt x="64" y="83"/>
                  </a:lnTo>
                  <a:close/>
                  <a:moveTo>
                    <a:pt x="64" y="83"/>
                  </a:moveTo>
                  <a:cubicBezTo>
                    <a:pt x="64" y="83"/>
                    <a:pt x="64" y="83"/>
                    <a:pt x="64" y="8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9" name="Freeform 611"/>
          <p:cNvSpPr>
            <a:spLocks noEditPoints="1"/>
          </p:cNvSpPr>
          <p:nvPr/>
        </p:nvSpPr>
        <p:spPr bwMode="auto">
          <a:xfrm>
            <a:off x="6070600" y="3640138"/>
            <a:ext cx="171450" cy="185738"/>
          </a:xfrm>
          <a:custGeom>
            <a:avLst/>
            <a:gdLst>
              <a:gd name="T0" fmla="*/ 160 w 173"/>
              <a:gd name="T1" fmla="*/ 126 h 189"/>
              <a:gd name="T2" fmla="*/ 89 w 173"/>
              <a:gd name="T3" fmla="*/ 54 h 189"/>
              <a:gd name="T4" fmla="*/ 70 w 173"/>
              <a:gd name="T5" fmla="*/ 47 h 189"/>
              <a:gd name="T6" fmla="*/ 53 w 173"/>
              <a:gd name="T7" fmla="*/ 54 h 189"/>
              <a:gd name="T8" fmla="*/ 46 w 173"/>
              <a:gd name="T9" fmla="*/ 71 h 189"/>
              <a:gd name="T10" fmla="*/ 54 w 173"/>
              <a:gd name="T11" fmla="*/ 89 h 189"/>
              <a:gd name="T12" fmla="*/ 104 w 173"/>
              <a:gd name="T13" fmla="*/ 140 h 189"/>
              <a:gd name="T14" fmla="*/ 107 w 173"/>
              <a:gd name="T15" fmla="*/ 141 h 189"/>
              <a:gd name="T16" fmla="*/ 113 w 173"/>
              <a:gd name="T17" fmla="*/ 137 h 189"/>
              <a:gd name="T18" fmla="*/ 117 w 173"/>
              <a:gd name="T19" fmla="*/ 131 h 189"/>
              <a:gd name="T20" fmla="*/ 116 w 173"/>
              <a:gd name="T21" fmla="*/ 128 h 189"/>
              <a:gd name="T22" fmla="*/ 65 w 173"/>
              <a:gd name="T23" fmla="*/ 78 h 189"/>
              <a:gd name="T24" fmla="*/ 62 w 173"/>
              <a:gd name="T25" fmla="*/ 71 h 189"/>
              <a:gd name="T26" fmla="*/ 64 w 173"/>
              <a:gd name="T27" fmla="*/ 65 h 189"/>
              <a:gd name="T28" fmla="*/ 70 w 173"/>
              <a:gd name="T29" fmla="*/ 62 h 189"/>
              <a:gd name="T30" fmla="*/ 78 w 173"/>
              <a:gd name="T31" fmla="*/ 65 h 189"/>
              <a:gd name="T32" fmla="*/ 149 w 173"/>
              <a:gd name="T33" fmla="*/ 137 h 189"/>
              <a:gd name="T34" fmla="*/ 157 w 173"/>
              <a:gd name="T35" fmla="*/ 155 h 189"/>
              <a:gd name="T36" fmla="*/ 152 w 173"/>
              <a:gd name="T37" fmla="*/ 168 h 189"/>
              <a:gd name="T38" fmla="*/ 139 w 173"/>
              <a:gd name="T39" fmla="*/ 173 h 189"/>
              <a:gd name="T40" fmla="*/ 121 w 173"/>
              <a:gd name="T41" fmla="*/ 165 h 189"/>
              <a:gd name="T42" fmla="*/ 25 w 173"/>
              <a:gd name="T43" fmla="*/ 70 h 189"/>
              <a:gd name="T44" fmla="*/ 16 w 173"/>
              <a:gd name="T45" fmla="*/ 47 h 189"/>
              <a:gd name="T46" fmla="*/ 25 w 173"/>
              <a:gd name="T47" fmla="*/ 25 h 189"/>
              <a:gd name="T48" fmla="*/ 47 w 173"/>
              <a:gd name="T49" fmla="*/ 16 h 189"/>
              <a:gd name="T50" fmla="*/ 69 w 173"/>
              <a:gd name="T51" fmla="*/ 25 h 189"/>
              <a:gd name="T52" fmla="*/ 144 w 173"/>
              <a:gd name="T53" fmla="*/ 100 h 189"/>
              <a:gd name="T54" fmla="*/ 147 w 173"/>
              <a:gd name="T55" fmla="*/ 101 h 189"/>
              <a:gd name="T56" fmla="*/ 153 w 173"/>
              <a:gd name="T57" fmla="*/ 97 h 189"/>
              <a:gd name="T58" fmla="*/ 156 w 173"/>
              <a:gd name="T59" fmla="*/ 92 h 189"/>
              <a:gd name="T60" fmla="*/ 155 w 173"/>
              <a:gd name="T61" fmla="*/ 89 h 189"/>
              <a:gd name="T62" fmla="*/ 80 w 173"/>
              <a:gd name="T63" fmla="*/ 14 h 189"/>
              <a:gd name="T64" fmla="*/ 47 w 173"/>
              <a:gd name="T65" fmla="*/ 0 h 189"/>
              <a:gd name="T66" fmla="*/ 14 w 173"/>
              <a:gd name="T67" fmla="*/ 14 h 189"/>
              <a:gd name="T68" fmla="*/ 0 w 173"/>
              <a:gd name="T69" fmla="*/ 47 h 189"/>
              <a:gd name="T70" fmla="*/ 14 w 173"/>
              <a:gd name="T71" fmla="*/ 81 h 189"/>
              <a:gd name="T72" fmla="*/ 110 w 173"/>
              <a:gd name="T73" fmla="*/ 176 h 189"/>
              <a:gd name="T74" fmla="*/ 139 w 173"/>
              <a:gd name="T75" fmla="*/ 189 h 189"/>
              <a:gd name="T76" fmla="*/ 163 w 173"/>
              <a:gd name="T77" fmla="*/ 179 h 189"/>
              <a:gd name="T78" fmla="*/ 173 w 173"/>
              <a:gd name="T79" fmla="*/ 155 h 189"/>
              <a:gd name="T80" fmla="*/ 160 w 173"/>
              <a:gd name="T81" fmla="*/ 126 h 189"/>
              <a:gd name="T82" fmla="*/ 160 w 173"/>
              <a:gd name="T83" fmla="*/ 126 h 189"/>
              <a:gd name="T84" fmla="*/ 160 w 173"/>
              <a:gd name="T85" fmla="*/ 12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89">
                <a:moveTo>
                  <a:pt x="160" y="126"/>
                </a:moveTo>
                <a:cubicBezTo>
                  <a:pt x="89" y="54"/>
                  <a:pt x="89" y="54"/>
                  <a:pt x="89" y="54"/>
                </a:cubicBezTo>
                <a:cubicBezTo>
                  <a:pt x="84" y="49"/>
                  <a:pt x="78" y="47"/>
                  <a:pt x="70" y="47"/>
                </a:cubicBezTo>
                <a:cubicBezTo>
                  <a:pt x="64" y="47"/>
                  <a:pt x="58" y="49"/>
                  <a:pt x="53" y="54"/>
                </a:cubicBezTo>
                <a:cubicBezTo>
                  <a:pt x="49" y="58"/>
                  <a:pt x="46" y="64"/>
                  <a:pt x="46" y="71"/>
                </a:cubicBezTo>
                <a:cubicBezTo>
                  <a:pt x="46" y="78"/>
                  <a:pt x="49" y="84"/>
                  <a:pt x="54" y="89"/>
                </a:cubicBezTo>
                <a:cubicBezTo>
                  <a:pt x="104" y="140"/>
                  <a:pt x="104" y="140"/>
                  <a:pt x="104" y="140"/>
                </a:cubicBezTo>
                <a:cubicBezTo>
                  <a:pt x="105" y="140"/>
                  <a:pt x="106" y="141"/>
                  <a:pt x="107" y="141"/>
                </a:cubicBezTo>
                <a:cubicBezTo>
                  <a:pt x="109" y="141"/>
                  <a:pt x="110" y="140"/>
                  <a:pt x="113" y="137"/>
                </a:cubicBezTo>
                <a:cubicBezTo>
                  <a:pt x="116" y="134"/>
                  <a:pt x="117" y="133"/>
                  <a:pt x="117" y="131"/>
                </a:cubicBezTo>
                <a:cubicBezTo>
                  <a:pt x="117" y="130"/>
                  <a:pt x="116" y="129"/>
                  <a:pt x="116" y="128"/>
                </a:cubicBezTo>
                <a:cubicBezTo>
                  <a:pt x="65" y="78"/>
                  <a:pt x="65" y="78"/>
                  <a:pt x="65" y="78"/>
                </a:cubicBezTo>
                <a:cubicBezTo>
                  <a:pt x="63" y="76"/>
                  <a:pt x="62" y="73"/>
                  <a:pt x="62" y="71"/>
                </a:cubicBezTo>
                <a:cubicBezTo>
                  <a:pt x="62" y="68"/>
                  <a:pt x="63" y="66"/>
                  <a:pt x="64" y="65"/>
                </a:cubicBezTo>
                <a:cubicBezTo>
                  <a:pt x="66" y="63"/>
                  <a:pt x="68" y="62"/>
                  <a:pt x="70" y="62"/>
                </a:cubicBezTo>
                <a:cubicBezTo>
                  <a:pt x="73" y="62"/>
                  <a:pt x="75" y="63"/>
                  <a:pt x="78" y="65"/>
                </a:cubicBezTo>
                <a:cubicBezTo>
                  <a:pt x="149" y="137"/>
                  <a:pt x="149" y="137"/>
                  <a:pt x="149" y="137"/>
                </a:cubicBezTo>
                <a:cubicBezTo>
                  <a:pt x="154" y="142"/>
                  <a:pt x="157" y="148"/>
                  <a:pt x="157" y="155"/>
                </a:cubicBezTo>
                <a:cubicBezTo>
                  <a:pt x="157" y="160"/>
                  <a:pt x="155" y="164"/>
                  <a:pt x="152" y="168"/>
                </a:cubicBezTo>
                <a:cubicBezTo>
                  <a:pt x="148" y="171"/>
                  <a:pt x="144" y="173"/>
                  <a:pt x="139" y="173"/>
                </a:cubicBezTo>
                <a:cubicBezTo>
                  <a:pt x="132" y="173"/>
                  <a:pt x="126" y="171"/>
                  <a:pt x="121" y="165"/>
                </a:cubicBezTo>
                <a:cubicBezTo>
                  <a:pt x="25" y="70"/>
                  <a:pt x="25" y="70"/>
                  <a:pt x="25" y="70"/>
                </a:cubicBezTo>
                <a:cubicBezTo>
                  <a:pt x="19" y="63"/>
                  <a:pt x="16" y="56"/>
                  <a:pt x="16" y="47"/>
                </a:cubicBezTo>
                <a:cubicBezTo>
                  <a:pt x="16" y="39"/>
                  <a:pt x="19" y="31"/>
                  <a:pt x="25" y="25"/>
                </a:cubicBezTo>
                <a:cubicBezTo>
                  <a:pt x="31" y="19"/>
                  <a:pt x="38" y="16"/>
                  <a:pt x="47" y="16"/>
                </a:cubicBezTo>
                <a:cubicBezTo>
                  <a:pt x="55" y="16"/>
                  <a:pt x="63" y="19"/>
                  <a:pt x="69" y="25"/>
                </a:cubicBezTo>
                <a:cubicBezTo>
                  <a:pt x="144" y="100"/>
                  <a:pt x="144" y="100"/>
                  <a:pt x="144" y="100"/>
                </a:cubicBezTo>
                <a:cubicBezTo>
                  <a:pt x="145" y="101"/>
                  <a:pt x="146" y="101"/>
                  <a:pt x="147" y="101"/>
                </a:cubicBezTo>
                <a:cubicBezTo>
                  <a:pt x="148" y="101"/>
                  <a:pt x="150" y="100"/>
                  <a:pt x="153" y="97"/>
                </a:cubicBezTo>
                <a:cubicBezTo>
                  <a:pt x="155" y="95"/>
                  <a:pt x="156" y="93"/>
                  <a:pt x="156" y="92"/>
                </a:cubicBezTo>
                <a:cubicBezTo>
                  <a:pt x="156" y="91"/>
                  <a:pt x="156" y="90"/>
                  <a:pt x="155" y="89"/>
                </a:cubicBezTo>
                <a:cubicBezTo>
                  <a:pt x="80" y="14"/>
                  <a:pt x="80" y="14"/>
                  <a:pt x="80" y="14"/>
                </a:cubicBezTo>
                <a:cubicBezTo>
                  <a:pt x="71" y="5"/>
                  <a:pt x="60" y="0"/>
                  <a:pt x="47" y="0"/>
                </a:cubicBezTo>
                <a:cubicBezTo>
                  <a:pt x="34" y="0"/>
                  <a:pt x="23" y="5"/>
                  <a:pt x="14" y="14"/>
                </a:cubicBezTo>
                <a:cubicBezTo>
                  <a:pt x="5" y="23"/>
                  <a:pt x="0" y="34"/>
                  <a:pt x="0" y="47"/>
                </a:cubicBezTo>
                <a:cubicBezTo>
                  <a:pt x="0" y="60"/>
                  <a:pt x="5" y="71"/>
                  <a:pt x="14" y="81"/>
                </a:cubicBezTo>
                <a:cubicBezTo>
                  <a:pt x="110" y="176"/>
                  <a:pt x="110" y="176"/>
                  <a:pt x="110" y="176"/>
                </a:cubicBezTo>
                <a:cubicBezTo>
                  <a:pt x="118" y="185"/>
                  <a:pt x="128" y="189"/>
                  <a:pt x="139" y="189"/>
                </a:cubicBezTo>
                <a:cubicBezTo>
                  <a:pt x="148" y="189"/>
                  <a:pt x="156" y="186"/>
                  <a:pt x="163" y="179"/>
                </a:cubicBezTo>
                <a:cubicBezTo>
                  <a:pt x="169" y="173"/>
                  <a:pt x="173" y="164"/>
                  <a:pt x="173" y="155"/>
                </a:cubicBezTo>
                <a:cubicBezTo>
                  <a:pt x="173" y="144"/>
                  <a:pt x="169" y="134"/>
                  <a:pt x="160" y="126"/>
                </a:cubicBezTo>
                <a:close/>
                <a:moveTo>
                  <a:pt x="160" y="126"/>
                </a:moveTo>
                <a:cubicBezTo>
                  <a:pt x="160" y="126"/>
                  <a:pt x="160" y="126"/>
                  <a:pt x="160" y="12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10" name="Freeform 612"/>
          <p:cNvSpPr>
            <a:spLocks noEditPoints="1"/>
          </p:cNvSpPr>
          <p:nvPr/>
        </p:nvSpPr>
        <p:spPr bwMode="auto">
          <a:xfrm>
            <a:off x="6378576" y="3657601"/>
            <a:ext cx="139700" cy="201613"/>
          </a:xfrm>
          <a:custGeom>
            <a:avLst/>
            <a:gdLst>
              <a:gd name="T0" fmla="*/ 133 w 142"/>
              <a:gd name="T1" fmla="*/ 107 h 205"/>
              <a:gd name="T2" fmla="*/ 111 w 142"/>
              <a:gd name="T3" fmla="*/ 95 h 205"/>
              <a:gd name="T4" fmla="*/ 111 w 142"/>
              <a:gd name="T5" fmla="*/ 32 h 205"/>
              <a:gd name="T6" fmla="*/ 122 w 142"/>
              <a:gd name="T7" fmla="*/ 27 h 205"/>
              <a:gd name="T8" fmla="*/ 127 w 142"/>
              <a:gd name="T9" fmla="*/ 16 h 205"/>
              <a:gd name="T10" fmla="*/ 122 w 142"/>
              <a:gd name="T11" fmla="*/ 5 h 205"/>
              <a:gd name="T12" fmla="*/ 111 w 142"/>
              <a:gd name="T13" fmla="*/ 0 h 205"/>
              <a:gd name="T14" fmla="*/ 32 w 142"/>
              <a:gd name="T15" fmla="*/ 0 h 205"/>
              <a:gd name="T16" fmla="*/ 21 w 142"/>
              <a:gd name="T17" fmla="*/ 5 h 205"/>
              <a:gd name="T18" fmla="*/ 16 w 142"/>
              <a:gd name="T19" fmla="*/ 16 h 205"/>
              <a:gd name="T20" fmla="*/ 21 w 142"/>
              <a:gd name="T21" fmla="*/ 27 h 205"/>
              <a:gd name="T22" fmla="*/ 32 w 142"/>
              <a:gd name="T23" fmla="*/ 32 h 205"/>
              <a:gd name="T24" fmla="*/ 32 w 142"/>
              <a:gd name="T25" fmla="*/ 95 h 205"/>
              <a:gd name="T26" fmla="*/ 10 w 142"/>
              <a:gd name="T27" fmla="*/ 107 h 205"/>
              <a:gd name="T28" fmla="*/ 0 w 142"/>
              <a:gd name="T29" fmla="*/ 134 h 205"/>
              <a:gd name="T30" fmla="*/ 3 w 142"/>
              <a:gd name="T31" fmla="*/ 140 h 205"/>
              <a:gd name="T32" fmla="*/ 8 w 142"/>
              <a:gd name="T33" fmla="*/ 142 h 205"/>
              <a:gd name="T34" fmla="*/ 58 w 142"/>
              <a:gd name="T35" fmla="*/ 142 h 205"/>
              <a:gd name="T36" fmla="*/ 67 w 142"/>
              <a:gd name="T37" fmla="*/ 202 h 205"/>
              <a:gd name="T38" fmla="*/ 71 w 142"/>
              <a:gd name="T39" fmla="*/ 205 h 205"/>
              <a:gd name="T40" fmla="*/ 72 w 142"/>
              <a:gd name="T41" fmla="*/ 205 h 205"/>
              <a:gd name="T42" fmla="*/ 74 w 142"/>
              <a:gd name="T43" fmla="*/ 204 h 205"/>
              <a:gd name="T44" fmla="*/ 75 w 142"/>
              <a:gd name="T45" fmla="*/ 202 h 205"/>
              <a:gd name="T46" fmla="*/ 82 w 142"/>
              <a:gd name="T47" fmla="*/ 142 h 205"/>
              <a:gd name="T48" fmla="*/ 135 w 142"/>
              <a:gd name="T49" fmla="*/ 142 h 205"/>
              <a:gd name="T50" fmla="*/ 140 w 142"/>
              <a:gd name="T51" fmla="*/ 140 h 205"/>
              <a:gd name="T52" fmla="*/ 142 w 142"/>
              <a:gd name="T53" fmla="*/ 134 h 205"/>
              <a:gd name="T54" fmla="*/ 133 w 142"/>
              <a:gd name="T55" fmla="*/ 107 h 205"/>
              <a:gd name="T56" fmla="*/ 60 w 142"/>
              <a:gd name="T57" fmla="*/ 91 h 205"/>
              <a:gd name="T58" fmla="*/ 59 w 142"/>
              <a:gd name="T59" fmla="*/ 94 h 205"/>
              <a:gd name="T60" fmla="*/ 56 w 142"/>
              <a:gd name="T61" fmla="*/ 95 h 205"/>
              <a:gd name="T62" fmla="*/ 53 w 142"/>
              <a:gd name="T63" fmla="*/ 94 h 205"/>
              <a:gd name="T64" fmla="*/ 52 w 142"/>
              <a:gd name="T65" fmla="*/ 91 h 205"/>
              <a:gd name="T66" fmla="*/ 52 w 142"/>
              <a:gd name="T67" fmla="*/ 36 h 205"/>
              <a:gd name="T68" fmla="*/ 53 w 142"/>
              <a:gd name="T69" fmla="*/ 33 h 205"/>
              <a:gd name="T70" fmla="*/ 56 w 142"/>
              <a:gd name="T71" fmla="*/ 32 h 205"/>
              <a:gd name="T72" fmla="*/ 59 w 142"/>
              <a:gd name="T73" fmla="*/ 33 h 205"/>
              <a:gd name="T74" fmla="*/ 60 w 142"/>
              <a:gd name="T75" fmla="*/ 36 h 205"/>
              <a:gd name="T76" fmla="*/ 60 w 142"/>
              <a:gd name="T77" fmla="*/ 91 h 205"/>
              <a:gd name="T78" fmla="*/ 60 w 142"/>
              <a:gd name="T79" fmla="*/ 91 h 205"/>
              <a:gd name="T80" fmla="*/ 60 w 142"/>
              <a:gd name="T81" fmla="*/ 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2" h="205">
                <a:moveTo>
                  <a:pt x="133" y="107"/>
                </a:moveTo>
                <a:cubicBezTo>
                  <a:pt x="126" y="99"/>
                  <a:pt x="119" y="95"/>
                  <a:pt x="111" y="95"/>
                </a:cubicBezTo>
                <a:cubicBezTo>
                  <a:pt x="111" y="32"/>
                  <a:pt x="111" y="32"/>
                  <a:pt x="111" y="32"/>
                </a:cubicBezTo>
                <a:cubicBezTo>
                  <a:pt x="115" y="32"/>
                  <a:pt x="119" y="30"/>
                  <a:pt x="122" y="27"/>
                </a:cubicBezTo>
                <a:cubicBezTo>
                  <a:pt x="125" y="24"/>
                  <a:pt x="127" y="20"/>
                  <a:pt x="127" y="16"/>
                </a:cubicBezTo>
                <a:cubicBezTo>
                  <a:pt x="127" y="12"/>
                  <a:pt x="125" y="8"/>
                  <a:pt x="122" y="5"/>
                </a:cubicBezTo>
                <a:cubicBezTo>
                  <a:pt x="119" y="2"/>
                  <a:pt x="115" y="0"/>
                  <a:pt x="111" y="0"/>
                </a:cubicBezTo>
                <a:cubicBezTo>
                  <a:pt x="32" y="0"/>
                  <a:pt x="32" y="0"/>
                  <a:pt x="32" y="0"/>
                </a:cubicBezTo>
                <a:cubicBezTo>
                  <a:pt x="28" y="0"/>
                  <a:pt x="24" y="2"/>
                  <a:pt x="21" y="5"/>
                </a:cubicBezTo>
                <a:cubicBezTo>
                  <a:pt x="18" y="8"/>
                  <a:pt x="16" y="12"/>
                  <a:pt x="16" y="16"/>
                </a:cubicBezTo>
                <a:cubicBezTo>
                  <a:pt x="16" y="20"/>
                  <a:pt x="18" y="24"/>
                  <a:pt x="21" y="27"/>
                </a:cubicBezTo>
                <a:cubicBezTo>
                  <a:pt x="24" y="30"/>
                  <a:pt x="28" y="32"/>
                  <a:pt x="32" y="32"/>
                </a:cubicBezTo>
                <a:cubicBezTo>
                  <a:pt x="32" y="95"/>
                  <a:pt x="32" y="95"/>
                  <a:pt x="32" y="95"/>
                </a:cubicBezTo>
                <a:cubicBezTo>
                  <a:pt x="24" y="95"/>
                  <a:pt x="17" y="99"/>
                  <a:pt x="10" y="107"/>
                </a:cubicBezTo>
                <a:cubicBezTo>
                  <a:pt x="4" y="115"/>
                  <a:pt x="0" y="124"/>
                  <a:pt x="0" y="134"/>
                </a:cubicBezTo>
                <a:cubicBezTo>
                  <a:pt x="0" y="136"/>
                  <a:pt x="1" y="138"/>
                  <a:pt x="3" y="140"/>
                </a:cubicBezTo>
                <a:cubicBezTo>
                  <a:pt x="4" y="141"/>
                  <a:pt x="6" y="142"/>
                  <a:pt x="8" y="142"/>
                </a:cubicBezTo>
                <a:cubicBezTo>
                  <a:pt x="58" y="142"/>
                  <a:pt x="58" y="142"/>
                  <a:pt x="58" y="142"/>
                </a:cubicBezTo>
                <a:cubicBezTo>
                  <a:pt x="67" y="202"/>
                  <a:pt x="67" y="202"/>
                  <a:pt x="67" y="202"/>
                </a:cubicBezTo>
                <a:cubicBezTo>
                  <a:pt x="68" y="204"/>
                  <a:pt x="69" y="205"/>
                  <a:pt x="71" y="205"/>
                </a:cubicBezTo>
                <a:cubicBezTo>
                  <a:pt x="72" y="205"/>
                  <a:pt x="72" y="205"/>
                  <a:pt x="72" y="205"/>
                </a:cubicBezTo>
                <a:cubicBezTo>
                  <a:pt x="73" y="205"/>
                  <a:pt x="73" y="205"/>
                  <a:pt x="74" y="204"/>
                </a:cubicBezTo>
                <a:cubicBezTo>
                  <a:pt x="75" y="203"/>
                  <a:pt x="75" y="203"/>
                  <a:pt x="75" y="202"/>
                </a:cubicBezTo>
                <a:cubicBezTo>
                  <a:pt x="82" y="142"/>
                  <a:pt x="82" y="142"/>
                  <a:pt x="82" y="142"/>
                </a:cubicBezTo>
                <a:cubicBezTo>
                  <a:pt x="135" y="142"/>
                  <a:pt x="135" y="142"/>
                  <a:pt x="135" y="142"/>
                </a:cubicBezTo>
                <a:cubicBezTo>
                  <a:pt x="137" y="142"/>
                  <a:pt x="139" y="141"/>
                  <a:pt x="140" y="140"/>
                </a:cubicBezTo>
                <a:cubicBezTo>
                  <a:pt x="142" y="138"/>
                  <a:pt x="142" y="136"/>
                  <a:pt x="142" y="134"/>
                </a:cubicBezTo>
                <a:cubicBezTo>
                  <a:pt x="142" y="124"/>
                  <a:pt x="139" y="115"/>
                  <a:pt x="133" y="107"/>
                </a:cubicBezTo>
                <a:close/>
                <a:moveTo>
                  <a:pt x="60" y="91"/>
                </a:moveTo>
                <a:cubicBezTo>
                  <a:pt x="60" y="92"/>
                  <a:pt x="59" y="93"/>
                  <a:pt x="59" y="94"/>
                </a:cubicBezTo>
                <a:cubicBezTo>
                  <a:pt x="58" y="94"/>
                  <a:pt x="57" y="95"/>
                  <a:pt x="56" y="95"/>
                </a:cubicBezTo>
                <a:cubicBezTo>
                  <a:pt x="55" y="95"/>
                  <a:pt x="54" y="94"/>
                  <a:pt x="53" y="94"/>
                </a:cubicBezTo>
                <a:cubicBezTo>
                  <a:pt x="52" y="93"/>
                  <a:pt x="52" y="92"/>
                  <a:pt x="52" y="91"/>
                </a:cubicBezTo>
                <a:cubicBezTo>
                  <a:pt x="52" y="36"/>
                  <a:pt x="52" y="36"/>
                  <a:pt x="52" y="36"/>
                </a:cubicBezTo>
                <a:cubicBezTo>
                  <a:pt x="52" y="34"/>
                  <a:pt x="52" y="33"/>
                  <a:pt x="53" y="33"/>
                </a:cubicBezTo>
                <a:cubicBezTo>
                  <a:pt x="54" y="32"/>
                  <a:pt x="55" y="32"/>
                  <a:pt x="56" y="32"/>
                </a:cubicBezTo>
                <a:cubicBezTo>
                  <a:pt x="57" y="32"/>
                  <a:pt x="58" y="32"/>
                  <a:pt x="59" y="33"/>
                </a:cubicBezTo>
                <a:cubicBezTo>
                  <a:pt x="59" y="33"/>
                  <a:pt x="60" y="34"/>
                  <a:pt x="60" y="36"/>
                </a:cubicBezTo>
                <a:lnTo>
                  <a:pt x="60" y="91"/>
                </a:lnTo>
                <a:close/>
                <a:moveTo>
                  <a:pt x="60" y="91"/>
                </a:moveTo>
                <a:cubicBezTo>
                  <a:pt x="60" y="91"/>
                  <a:pt x="60" y="91"/>
                  <a:pt x="60" y="9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11" name="Freeform 613"/>
          <p:cNvSpPr>
            <a:spLocks noEditPoints="1"/>
          </p:cNvSpPr>
          <p:nvPr/>
        </p:nvSpPr>
        <p:spPr bwMode="auto">
          <a:xfrm>
            <a:off x="3811589" y="1123951"/>
            <a:ext cx="60325" cy="139700"/>
          </a:xfrm>
          <a:custGeom>
            <a:avLst/>
            <a:gdLst>
              <a:gd name="T0" fmla="*/ 54 w 60"/>
              <a:gd name="T1" fmla="*/ 0 h 142"/>
              <a:gd name="T2" fmla="*/ 6 w 60"/>
              <a:gd name="T3" fmla="*/ 0 h 142"/>
              <a:gd name="T4" fmla="*/ 2 w 60"/>
              <a:gd name="T5" fmla="*/ 2 h 142"/>
              <a:gd name="T6" fmla="*/ 0 w 60"/>
              <a:gd name="T7" fmla="*/ 6 h 142"/>
              <a:gd name="T8" fmla="*/ 0 w 60"/>
              <a:gd name="T9" fmla="*/ 137 h 142"/>
              <a:gd name="T10" fmla="*/ 2 w 60"/>
              <a:gd name="T11" fmla="*/ 141 h 142"/>
              <a:gd name="T12" fmla="*/ 6 w 60"/>
              <a:gd name="T13" fmla="*/ 142 h 142"/>
              <a:gd name="T14" fmla="*/ 54 w 60"/>
              <a:gd name="T15" fmla="*/ 142 h 142"/>
              <a:gd name="T16" fmla="*/ 58 w 60"/>
              <a:gd name="T17" fmla="*/ 141 h 142"/>
              <a:gd name="T18" fmla="*/ 60 w 60"/>
              <a:gd name="T19" fmla="*/ 137 h 142"/>
              <a:gd name="T20" fmla="*/ 60 w 60"/>
              <a:gd name="T21" fmla="*/ 6 h 142"/>
              <a:gd name="T22" fmla="*/ 58 w 60"/>
              <a:gd name="T23" fmla="*/ 2 h 142"/>
              <a:gd name="T24" fmla="*/ 54 w 60"/>
              <a:gd name="T25" fmla="*/ 0 h 142"/>
              <a:gd name="T26" fmla="*/ 54 w 60"/>
              <a:gd name="T27" fmla="*/ 0 h 142"/>
              <a:gd name="T28" fmla="*/ 54 w 6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42">
                <a:moveTo>
                  <a:pt x="54" y="0"/>
                </a:moveTo>
                <a:cubicBezTo>
                  <a:pt x="6" y="0"/>
                  <a:pt x="6" y="0"/>
                  <a:pt x="6" y="0"/>
                </a:cubicBezTo>
                <a:cubicBezTo>
                  <a:pt x="4" y="0"/>
                  <a:pt x="3" y="0"/>
                  <a:pt x="2" y="2"/>
                </a:cubicBezTo>
                <a:cubicBezTo>
                  <a:pt x="1" y="3"/>
                  <a:pt x="0" y="4"/>
                  <a:pt x="0" y="6"/>
                </a:cubicBezTo>
                <a:cubicBezTo>
                  <a:pt x="0" y="137"/>
                  <a:pt x="0" y="137"/>
                  <a:pt x="0" y="137"/>
                </a:cubicBezTo>
                <a:cubicBezTo>
                  <a:pt x="0" y="138"/>
                  <a:pt x="1" y="140"/>
                  <a:pt x="2" y="141"/>
                </a:cubicBezTo>
                <a:cubicBezTo>
                  <a:pt x="3" y="142"/>
                  <a:pt x="4" y="142"/>
                  <a:pt x="6" y="142"/>
                </a:cubicBezTo>
                <a:cubicBezTo>
                  <a:pt x="54" y="142"/>
                  <a:pt x="54" y="142"/>
                  <a:pt x="54" y="142"/>
                </a:cubicBezTo>
                <a:cubicBezTo>
                  <a:pt x="55" y="142"/>
                  <a:pt x="57" y="142"/>
                  <a:pt x="58" y="141"/>
                </a:cubicBezTo>
                <a:cubicBezTo>
                  <a:pt x="59" y="140"/>
                  <a:pt x="60" y="138"/>
                  <a:pt x="60" y="137"/>
                </a:cubicBezTo>
                <a:cubicBezTo>
                  <a:pt x="60" y="6"/>
                  <a:pt x="60" y="6"/>
                  <a:pt x="60" y="6"/>
                </a:cubicBezTo>
                <a:cubicBezTo>
                  <a:pt x="60" y="4"/>
                  <a:pt x="59" y="3"/>
                  <a:pt x="58" y="2"/>
                </a:cubicBezTo>
                <a:cubicBezTo>
                  <a:pt x="57" y="0"/>
                  <a:pt x="55" y="0"/>
                  <a:pt x="54" y="0"/>
                </a:cubicBezTo>
                <a:close/>
                <a:moveTo>
                  <a:pt x="54" y="0"/>
                </a:moveTo>
                <a:cubicBezTo>
                  <a:pt x="54" y="0"/>
                  <a:pt x="54" y="0"/>
                  <a:pt x="54"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12" name="Freeform 614"/>
          <p:cNvSpPr>
            <a:spLocks noEditPoints="1"/>
          </p:cNvSpPr>
          <p:nvPr/>
        </p:nvSpPr>
        <p:spPr bwMode="auto">
          <a:xfrm>
            <a:off x="3894139" y="1123951"/>
            <a:ext cx="58737" cy="139700"/>
          </a:xfrm>
          <a:custGeom>
            <a:avLst/>
            <a:gdLst>
              <a:gd name="T0" fmla="*/ 58 w 60"/>
              <a:gd name="T1" fmla="*/ 2 h 142"/>
              <a:gd name="T2" fmla="*/ 54 w 60"/>
              <a:gd name="T3" fmla="*/ 0 h 142"/>
              <a:gd name="T4" fmla="*/ 6 w 60"/>
              <a:gd name="T5" fmla="*/ 0 h 142"/>
              <a:gd name="T6" fmla="*/ 2 w 60"/>
              <a:gd name="T7" fmla="*/ 2 h 142"/>
              <a:gd name="T8" fmla="*/ 0 w 60"/>
              <a:gd name="T9" fmla="*/ 6 h 142"/>
              <a:gd name="T10" fmla="*/ 0 w 60"/>
              <a:gd name="T11" fmla="*/ 137 h 142"/>
              <a:gd name="T12" fmla="*/ 2 w 60"/>
              <a:gd name="T13" fmla="*/ 141 h 142"/>
              <a:gd name="T14" fmla="*/ 6 w 60"/>
              <a:gd name="T15" fmla="*/ 142 h 142"/>
              <a:gd name="T16" fmla="*/ 54 w 60"/>
              <a:gd name="T17" fmla="*/ 142 h 142"/>
              <a:gd name="T18" fmla="*/ 58 w 60"/>
              <a:gd name="T19" fmla="*/ 141 h 142"/>
              <a:gd name="T20" fmla="*/ 60 w 60"/>
              <a:gd name="T21" fmla="*/ 137 h 142"/>
              <a:gd name="T22" fmla="*/ 60 w 60"/>
              <a:gd name="T23" fmla="*/ 6 h 142"/>
              <a:gd name="T24" fmla="*/ 58 w 60"/>
              <a:gd name="T25" fmla="*/ 2 h 142"/>
              <a:gd name="T26" fmla="*/ 58 w 60"/>
              <a:gd name="T27" fmla="*/ 2 h 142"/>
              <a:gd name="T28" fmla="*/ 58 w 60"/>
              <a:gd name="T29" fmla="*/ 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42">
                <a:moveTo>
                  <a:pt x="58" y="2"/>
                </a:moveTo>
                <a:cubicBezTo>
                  <a:pt x="57" y="0"/>
                  <a:pt x="55" y="0"/>
                  <a:pt x="54" y="0"/>
                </a:cubicBezTo>
                <a:cubicBezTo>
                  <a:pt x="6" y="0"/>
                  <a:pt x="6" y="0"/>
                  <a:pt x="6" y="0"/>
                </a:cubicBezTo>
                <a:cubicBezTo>
                  <a:pt x="5" y="0"/>
                  <a:pt x="3" y="0"/>
                  <a:pt x="2" y="2"/>
                </a:cubicBezTo>
                <a:cubicBezTo>
                  <a:pt x="1" y="3"/>
                  <a:pt x="0" y="4"/>
                  <a:pt x="0" y="6"/>
                </a:cubicBezTo>
                <a:cubicBezTo>
                  <a:pt x="0" y="137"/>
                  <a:pt x="0" y="137"/>
                  <a:pt x="0" y="137"/>
                </a:cubicBezTo>
                <a:cubicBezTo>
                  <a:pt x="0" y="138"/>
                  <a:pt x="1" y="140"/>
                  <a:pt x="2" y="141"/>
                </a:cubicBezTo>
                <a:cubicBezTo>
                  <a:pt x="3" y="142"/>
                  <a:pt x="5" y="142"/>
                  <a:pt x="6" y="142"/>
                </a:cubicBezTo>
                <a:cubicBezTo>
                  <a:pt x="54" y="142"/>
                  <a:pt x="54" y="142"/>
                  <a:pt x="54" y="142"/>
                </a:cubicBezTo>
                <a:cubicBezTo>
                  <a:pt x="55" y="142"/>
                  <a:pt x="57" y="142"/>
                  <a:pt x="58" y="141"/>
                </a:cubicBezTo>
                <a:cubicBezTo>
                  <a:pt x="59" y="140"/>
                  <a:pt x="60" y="138"/>
                  <a:pt x="60" y="137"/>
                </a:cubicBezTo>
                <a:cubicBezTo>
                  <a:pt x="60" y="6"/>
                  <a:pt x="60" y="6"/>
                  <a:pt x="60" y="6"/>
                </a:cubicBezTo>
                <a:cubicBezTo>
                  <a:pt x="60" y="4"/>
                  <a:pt x="59" y="3"/>
                  <a:pt x="58" y="2"/>
                </a:cubicBezTo>
                <a:close/>
                <a:moveTo>
                  <a:pt x="58" y="2"/>
                </a:moveTo>
                <a:cubicBezTo>
                  <a:pt x="58" y="2"/>
                  <a:pt x="58" y="2"/>
                  <a:pt x="58"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13" name="Freeform 615"/>
          <p:cNvSpPr>
            <a:spLocks noEditPoints="1"/>
          </p:cNvSpPr>
          <p:nvPr/>
        </p:nvSpPr>
        <p:spPr bwMode="auto">
          <a:xfrm>
            <a:off x="5799139" y="2814638"/>
            <a:ext cx="150812" cy="150813"/>
          </a:xfrm>
          <a:custGeom>
            <a:avLst/>
            <a:gdLst>
              <a:gd name="T0" fmla="*/ 0 w 154"/>
              <a:gd name="T1" fmla="*/ 103 h 154"/>
              <a:gd name="T2" fmla="*/ 0 w 154"/>
              <a:gd name="T3" fmla="*/ 154 h 154"/>
              <a:gd name="T4" fmla="*/ 51 w 154"/>
              <a:gd name="T5" fmla="*/ 154 h 154"/>
              <a:gd name="T6" fmla="*/ 154 w 154"/>
              <a:gd name="T7" fmla="*/ 51 h 154"/>
              <a:gd name="T8" fmla="*/ 102 w 154"/>
              <a:gd name="T9" fmla="*/ 0 h 154"/>
              <a:gd name="T10" fmla="*/ 0 w 154"/>
              <a:gd name="T11" fmla="*/ 103 h 154"/>
              <a:gd name="T12" fmla="*/ 45 w 154"/>
              <a:gd name="T13" fmla="*/ 138 h 154"/>
              <a:gd name="T14" fmla="*/ 31 w 154"/>
              <a:gd name="T15" fmla="*/ 138 h 154"/>
              <a:gd name="T16" fmla="*/ 31 w 154"/>
              <a:gd name="T17" fmla="*/ 122 h 154"/>
              <a:gd name="T18" fmla="*/ 16 w 154"/>
              <a:gd name="T19" fmla="*/ 122 h 154"/>
              <a:gd name="T20" fmla="*/ 16 w 154"/>
              <a:gd name="T21" fmla="*/ 109 h 154"/>
              <a:gd name="T22" fmla="*/ 27 w 154"/>
              <a:gd name="T23" fmla="*/ 98 h 154"/>
              <a:gd name="T24" fmla="*/ 56 w 154"/>
              <a:gd name="T25" fmla="*/ 127 h 154"/>
              <a:gd name="T26" fmla="*/ 45 w 154"/>
              <a:gd name="T27" fmla="*/ 138 h 154"/>
              <a:gd name="T28" fmla="*/ 106 w 154"/>
              <a:gd name="T29" fmla="*/ 21 h 154"/>
              <a:gd name="T30" fmla="*/ 109 w 154"/>
              <a:gd name="T31" fmla="*/ 24 h 154"/>
              <a:gd name="T32" fmla="*/ 108 w 154"/>
              <a:gd name="T33" fmla="*/ 26 h 154"/>
              <a:gd name="T34" fmla="*/ 41 w 154"/>
              <a:gd name="T35" fmla="*/ 93 h 154"/>
              <a:gd name="T36" fmla="*/ 39 w 154"/>
              <a:gd name="T37" fmla="*/ 93 h 154"/>
              <a:gd name="T38" fmla="*/ 37 w 154"/>
              <a:gd name="T39" fmla="*/ 91 h 154"/>
              <a:gd name="T40" fmla="*/ 37 w 154"/>
              <a:gd name="T41" fmla="*/ 89 h 154"/>
              <a:gd name="T42" fmla="*/ 104 w 154"/>
              <a:gd name="T43" fmla="*/ 22 h 154"/>
              <a:gd name="T44" fmla="*/ 106 w 154"/>
              <a:gd name="T45" fmla="*/ 21 h 154"/>
              <a:gd name="T46" fmla="*/ 106 w 154"/>
              <a:gd name="T47" fmla="*/ 21 h 154"/>
              <a:gd name="T48" fmla="*/ 106 w 154"/>
              <a:gd name="T49" fmla="*/ 2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154">
                <a:moveTo>
                  <a:pt x="0" y="103"/>
                </a:moveTo>
                <a:cubicBezTo>
                  <a:pt x="0" y="154"/>
                  <a:pt x="0" y="154"/>
                  <a:pt x="0" y="154"/>
                </a:cubicBezTo>
                <a:cubicBezTo>
                  <a:pt x="51" y="154"/>
                  <a:pt x="51" y="154"/>
                  <a:pt x="51" y="154"/>
                </a:cubicBezTo>
                <a:cubicBezTo>
                  <a:pt x="154" y="51"/>
                  <a:pt x="154" y="51"/>
                  <a:pt x="154" y="51"/>
                </a:cubicBezTo>
                <a:cubicBezTo>
                  <a:pt x="102" y="0"/>
                  <a:pt x="102" y="0"/>
                  <a:pt x="102" y="0"/>
                </a:cubicBezTo>
                <a:lnTo>
                  <a:pt x="0" y="103"/>
                </a:lnTo>
                <a:close/>
                <a:moveTo>
                  <a:pt x="45" y="138"/>
                </a:moveTo>
                <a:cubicBezTo>
                  <a:pt x="31" y="138"/>
                  <a:pt x="31" y="138"/>
                  <a:pt x="31" y="138"/>
                </a:cubicBezTo>
                <a:cubicBezTo>
                  <a:pt x="31" y="122"/>
                  <a:pt x="31" y="122"/>
                  <a:pt x="31" y="122"/>
                </a:cubicBezTo>
                <a:cubicBezTo>
                  <a:pt x="16" y="122"/>
                  <a:pt x="16" y="122"/>
                  <a:pt x="16" y="122"/>
                </a:cubicBezTo>
                <a:cubicBezTo>
                  <a:pt x="16" y="109"/>
                  <a:pt x="16" y="109"/>
                  <a:pt x="16" y="109"/>
                </a:cubicBezTo>
                <a:cubicBezTo>
                  <a:pt x="27" y="98"/>
                  <a:pt x="27" y="98"/>
                  <a:pt x="27" y="98"/>
                </a:cubicBezTo>
                <a:cubicBezTo>
                  <a:pt x="56" y="127"/>
                  <a:pt x="56" y="127"/>
                  <a:pt x="56" y="127"/>
                </a:cubicBezTo>
                <a:lnTo>
                  <a:pt x="45" y="138"/>
                </a:lnTo>
                <a:close/>
                <a:moveTo>
                  <a:pt x="106" y="21"/>
                </a:moveTo>
                <a:cubicBezTo>
                  <a:pt x="108" y="21"/>
                  <a:pt x="109" y="22"/>
                  <a:pt x="109" y="24"/>
                </a:cubicBezTo>
                <a:cubicBezTo>
                  <a:pt x="109" y="24"/>
                  <a:pt x="109" y="25"/>
                  <a:pt x="108" y="26"/>
                </a:cubicBezTo>
                <a:cubicBezTo>
                  <a:pt x="41" y="93"/>
                  <a:pt x="41" y="93"/>
                  <a:pt x="41" y="93"/>
                </a:cubicBezTo>
                <a:cubicBezTo>
                  <a:pt x="41" y="93"/>
                  <a:pt x="40" y="93"/>
                  <a:pt x="39" y="93"/>
                </a:cubicBezTo>
                <a:cubicBezTo>
                  <a:pt x="37" y="93"/>
                  <a:pt x="37" y="92"/>
                  <a:pt x="37" y="91"/>
                </a:cubicBezTo>
                <a:cubicBezTo>
                  <a:pt x="37" y="90"/>
                  <a:pt x="37" y="89"/>
                  <a:pt x="37" y="89"/>
                </a:cubicBezTo>
                <a:cubicBezTo>
                  <a:pt x="104" y="22"/>
                  <a:pt x="104" y="22"/>
                  <a:pt x="104" y="22"/>
                </a:cubicBezTo>
                <a:cubicBezTo>
                  <a:pt x="105" y="21"/>
                  <a:pt x="105" y="21"/>
                  <a:pt x="106" y="21"/>
                </a:cubicBezTo>
                <a:close/>
                <a:moveTo>
                  <a:pt x="106" y="21"/>
                </a:moveTo>
                <a:cubicBezTo>
                  <a:pt x="106" y="21"/>
                  <a:pt x="106" y="21"/>
                  <a:pt x="106" y="2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14" name="Freeform 616"/>
          <p:cNvSpPr>
            <a:spLocks noEditPoints="1"/>
          </p:cNvSpPr>
          <p:nvPr/>
        </p:nvSpPr>
        <p:spPr bwMode="auto">
          <a:xfrm>
            <a:off x="5907088" y="2781301"/>
            <a:ext cx="76200" cy="74613"/>
          </a:xfrm>
          <a:custGeom>
            <a:avLst/>
            <a:gdLst>
              <a:gd name="T0" fmla="*/ 72 w 77"/>
              <a:gd name="T1" fmla="*/ 34 h 76"/>
              <a:gd name="T2" fmla="*/ 43 w 77"/>
              <a:gd name="T3" fmla="*/ 5 h 76"/>
              <a:gd name="T4" fmla="*/ 32 w 77"/>
              <a:gd name="T5" fmla="*/ 0 h 76"/>
              <a:gd name="T6" fmla="*/ 21 w 77"/>
              <a:gd name="T7" fmla="*/ 5 h 76"/>
              <a:gd name="T8" fmla="*/ 0 w 77"/>
              <a:gd name="T9" fmla="*/ 25 h 76"/>
              <a:gd name="T10" fmla="*/ 52 w 77"/>
              <a:gd name="T11" fmla="*/ 76 h 76"/>
              <a:gd name="T12" fmla="*/ 72 w 77"/>
              <a:gd name="T13" fmla="*/ 56 h 76"/>
              <a:gd name="T14" fmla="*/ 77 w 77"/>
              <a:gd name="T15" fmla="*/ 45 h 76"/>
              <a:gd name="T16" fmla="*/ 72 w 77"/>
              <a:gd name="T17" fmla="*/ 34 h 76"/>
              <a:gd name="T18" fmla="*/ 72 w 77"/>
              <a:gd name="T19" fmla="*/ 34 h 76"/>
              <a:gd name="T20" fmla="*/ 72 w 77"/>
              <a:gd name="T21"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76">
                <a:moveTo>
                  <a:pt x="72" y="34"/>
                </a:moveTo>
                <a:cubicBezTo>
                  <a:pt x="43" y="5"/>
                  <a:pt x="43" y="5"/>
                  <a:pt x="43" y="5"/>
                </a:cubicBezTo>
                <a:cubicBezTo>
                  <a:pt x="40" y="2"/>
                  <a:pt x="36" y="0"/>
                  <a:pt x="32" y="0"/>
                </a:cubicBezTo>
                <a:cubicBezTo>
                  <a:pt x="27" y="0"/>
                  <a:pt x="24" y="2"/>
                  <a:pt x="21" y="5"/>
                </a:cubicBezTo>
                <a:cubicBezTo>
                  <a:pt x="0" y="25"/>
                  <a:pt x="0" y="25"/>
                  <a:pt x="0" y="25"/>
                </a:cubicBezTo>
                <a:cubicBezTo>
                  <a:pt x="52" y="76"/>
                  <a:pt x="52" y="76"/>
                  <a:pt x="52" y="76"/>
                </a:cubicBezTo>
                <a:cubicBezTo>
                  <a:pt x="72" y="56"/>
                  <a:pt x="72" y="56"/>
                  <a:pt x="72" y="56"/>
                </a:cubicBezTo>
                <a:cubicBezTo>
                  <a:pt x="75" y="53"/>
                  <a:pt x="77" y="49"/>
                  <a:pt x="77" y="45"/>
                </a:cubicBezTo>
                <a:cubicBezTo>
                  <a:pt x="77" y="41"/>
                  <a:pt x="75" y="37"/>
                  <a:pt x="72" y="34"/>
                </a:cubicBezTo>
                <a:close/>
                <a:moveTo>
                  <a:pt x="72" y="34"/>
                </a:moveTo>
                <a:cubicBezTo>
                  <a:pt x="72" y="34"/>
                  <a:pt x="72" y="34"/>
                  <a:pt x="72" y="3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15" name="Freeform 617"/>
          <p:cNvSpPr>
            <a:spLocks noEditPoints="1"/>
          </p:cNvSpPr>
          <p:nvPr/>
        </p:nvSpPr>
        <p:spPr bwMode="auto">
          <a:xfrm>
            <a:off x="6365876" y="2233614"/>
            <a:ext cx="217487" cy="174625"/>
          </a:xfrm>
          <a:custGeom>
            <a:avLst/>
            <a:gdLst>
              <a:gd name="T0" fmla="*/ 217 w 222"/>
              <a:gd name="T1" fmla="*/ 5 h 178"/>
              <a:gd name="T2" fmla="*/ 204 w 222"/>
              <a:gd name="T3" fmla="*/ 0 h 178"/>
              <a:gd name="T4" fmla="*/ 18 w 222"/>
              <a:gd name="T5" fmla="*/ 0 h 178"/>
              <a:gd name="T6" fmla="*/ 5 w 222"/>
              <a:gd name="T7" fmla="*/ 5 h 178"/>
              <a:gd name="T8" fmla="*/ 0 w 222"/>
              <a:gd name="T9" fmla="*/ 18 h 178"/>
              <a:gd name="T10" fmla="*/ 0 w 222"/>
              <a:gd name="T11" fmla="*/ 159 h 178"/>
              <a:gd name="T12" fmla="*/ 5 w 222"/>
              <a:gd name="T13" fmla="*/ 172 h 178"/>
              <a:gd name="T14" fmla="*/ 18 w 222"/>
              <a:gd name="T15" fmla="*/ 178 h 178"/>
              <a:gd name="T16" fmla="*/ 204 w 222"/>
              <a:gd name="T17" fmla="*/ 178 h 178"/>
              <a:gd name="T18" fmla="*/ 217 w 222"/>
              <a:gd name="T19" fmla="*/ 172 h 178"/>
              <a:gd name="T20" fmla="*/ 222 w 222"/>
              <a:gd name="T21" fmla="*/ 159 h 178"/>
              <a:gd name="T22" fmla="*/ 222 w 222"/>
              <a:gd name="T23" fmla="*/ 18 h 178"/>
              <a:gd name="T24" fmla="*/ 217 w 222"/>
              <a:gd name="T25" fmla="*/ 5 h 178"/>
              <a:gd name="T26" fmla="*/ 208 w 222"/>
              <a:gd name="T27" fmla="*/ 159 h 178"/>
              <a:gd name="T28" fmla="*/ 206 w 222"/>
              <a:gd name="T29" fmla="*/ 162 h 178"/>
              <a:gd name="T30" fmla="*/ 204 w 222"/>
              <a:gd name="T31" fmla="*/ 163 h 178"/>
              <a:gd name="T32" fmla="*/ 18 w 222"/>
              <a:gd name="T33" fmla="*/ 163 h 178"/>
              <a:gd name="T34" fmla="*/ 16 w 222"/>
              <a:gd name="T35" fmla="*/ 162 h 178"/>
              <a:gd name="T36" fmla="*/ 15 w 222"/>
              <a:gd name="T37" fmla="*/ 159 h 178"/>
              <a:gd name="T38" fmla="*/ 15 w 222"/>
              <a:gd name="T39" fmla="*/ 18 h 178"/>
              <a:gd name="T40" fmla="*/ 16 w 222"/>
              <a:gd name="T41" fmla="*/ 16 h 178"/>
              <a:gd name="T42" fmla="*/ 18 w 222"/>
              <a:gd name="T43" fmla="*/ 15 h 178"/>
              <a:gd name="T44" fmla="*/ 204 w 222"/>
              <a:gd name="T45" fmla="*/ 15 h 178"/>
              <a:gd name="T46" fmla="*/ 206 w 222"/>
              <a:gd name="T47" fmla="*/ 16 h 178"/>
              <a:gd name="T48" fmla="*/ 208 w 222"/>
              <a:gd name="T49" fmla="*/ 18 h 178"/>
              <a:gd name="T50" fmla="*/ 208 w 222"/>
              <a:gd name="T51" fmla="*/ 159 h 178"/>
              <a:gd name="T52" fmla="*/ 208 w 222"/>
              <a:gd name="T53" fmla="*/ 159 h 178"/>
              <a:gd name="T54" fmla="*/ 208 w 222"/>
              <a:gd name="T55" fmla="*/ 15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178">
                <a:moveTo>
                  <a:pt x="217" y="5"/>
                </a:moveTo>
                <a:cubicBezTo>
                  <a:pt x="213" y="2"/>
                  <a:pt x="209" y="0"/>
                  <a:pt x="204" y="0"/>
                </a:cubicBezTo>
                <a:cubicBezTo>
                  <a:pt x="18" y="0"/>
                  <a:pt x="18" y="0"/>
                  <a:pt x="18" y="0"/>
                </a:cubicBezTo>
                <a:cubicBezTo>
                  <a:pt x="13" y="0"/>
                  <a:pt x="9" y="2"/>
                  <a:pt x="5" y="5"/>
                </a:cubicBezTo>
                <a:cubicBezTo>
                  <a:pt x="2" y="9"/>
                  <a:pt x="0" y="13"/>
                  <a:pt x="0" y="18"/>
                </a:cubicBezTo>
                <a:cubicBezTo>
                  <a:pt x="0" y="159"/>
                  <a:pt x="0" y="159"/>
                  <a:pt x="0" y="159"/>
                </a:cubicBezTo>
                <a:cubicBezTo>
                  <a:pt x="0" y="164"/>
                  <a:pt x="2" y="169"/>
                  <a:pt x="5" y="172"/>
                </a:cubicBezTo>
                <a:cubicBezTo>
                  <a:pt x="9" y="176"/>
                  <a:pt x="13" y="178"/>
                  <a:pt x="18" y="178"/>
                </a:cubicBezTo>
                <a:cubicBezTo>
                  <a:pt x="204" y="178"/>
                  <a:pt x="204" y="178"/>
                  <a:pt x="204" y="178"/>
                </a:cubicBezTo>
                <a:cubicBezTo>
                  <a:pt x="209" y="178"/>
                  <a:pt x="213" y="176"/>
                  <a:pt x="217" y="172"/>
                </a:cubicBezTo>
                <a:cubicBezTo>
                  <a:pt x="221" y="169"/>
                  <a:pt x="222" y="164"/>
                  <a:pt x="222" y="159"/>
                </a:cubicBezTo>
                <a:cubicBezTo>
                  <a:pt x="222" y="18"/>
                  <a:pt x="222" y="18"/>
                  <a:pt x="222" y="18"/>
                </a:cubicBezTo>
                <a:cubicBezTo>
                  <a:pt x="222" y="13"/>
                  <a:pt x="221" y="9"/>
                  <a:pt x="217" y="5"/>
                </a:cubicBezTo>
                <a:close/>
                <a:moveTo>
                  <a:pt x="208" y="159"/>
                </a:moveTo>
                <a:cubicBezTo>
                  <a:pt x="208" y="160"/>
                  <a:pt x="207" y="161"/>
                  <a:pt x="206" y="162"/>
                </a:cubicBezTo>
                <a:cubicBezTo>
                  <a:pt x="206" y="163"/>
                  <a:pt x="205" y="163"/>
                  <a:pt x="204" y="163"/>
                </a:cubicBezTo>
                <a:cubicBezTo>
                  <a:pt x="18" y="163"/>
                  <a:pt x="18" y="163"/>
                  <a:pt x="18" y="163"/>
                </a:cubicBezTo>
                <a:cubicBezTo>
                  <a:pt x="17" y="163"/>
                  <a:pt x="16" y="163"/>
                  <a:pt x="16" y="162"/>
                </a:cubicBezTo>
                <a:cubicBezTo>
                  <a:pt x="15" y="161"/>
                  <a:pt x="15" y="160"/>
                  <a:pt x="15" y="159"/>
                </a:cubicBezTo>
                <a:cubicBezTo>
                  <a:pt x="15" y="18"/>
                  <a:pt x="15" y="18"/>
                  <a:pt x="15" y="18"/>
                </a:cubicBezTo>
                <a:cubicBezTo>
                  <a:pt x="15" y="17"/>
                  <a:pt x="15" y="16"/>
                  <a:pt x="16" y="16"/>
                </a:cubicBezTo>
                <a:cubicBezTo>
                  <a:pt x="16" y="15"/>
                  <a:pt x="17" y="15"/>
                  <a:pt x="18" y="15"/>
                </a:cubicBezTo>
                <a:cubicBezTo>
                  <a:pt x="204" y="15"/>
                  <a:pt x="204" y="15"/>
                  <a:pt x="204" y="15"/>
                </a:cubicBezTo>
                <a:cubicBezTo>
                  <a:pt x="205" y="15"/>
                  <a:pt x="206" y="15"/>
                  <a:pt x="206" y="16"/>
                </a:cubicBezTo>
                <a:cubicBezTo>
                  <a:pt x="207" y="16"/>
                  <a:pt x="208" y="17"/>
                  <a:pt x="208" y="18"/>
                </a:cubicBezTo>
                <a:lnTo>
                  <a:pt x="208" y="159"/>
                </a:lnTo>
                <a:close/>
                <a:moveTo>
                  <a:pt x="208" y="159"/>
                </a:moveTo>
                <a:cubicBezTo>
                  <a:pt x="208" y="159"/>
                  <a:pt x="208" y="159"/>
                  <a:pt x="208" y="15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16" name="Freeform 618"/>
          <p:cNvSpPr>
            <a:spLocks noEditPoints="1"/>
          </p:cNvSpPr>
          <p:nvPr/>
        </p:nvSpPr>
        <p:spPr bwMode="auto">
          <a:xfrm>
            <a:off x="6394450" y="2262189"/>
            <a:ext cx="44450" cy="44450"/>
          </a:xfrm>
          <a:custGeom>
            <a:avLst/>
            <a:gdLst>
              <a:gd name="T0" fmla="*/ 23 w 45"/>
              <a:gd name="T1" fmla="*/ 45 h 45"/>
              <a:gd name="T2" fmla="*/ 38 w 45"/>
              <a:gd name="T3" fmla="*/ 38 h 45"/>
              <a:gd name="T4" fmla="*/ 45 w 45"/>
              <a:gd name="T5" fmla="*/ 23 h 45"/>
              <a:gd name="T6" fmla="*/ 38 w 45"/>
              <a:gd name="T7" fmla="*/ 7 h 45"/>
              <a:gd name="T8" fmla="*/ 23 w 45"/>
              <a:gd name="T9" fmla="*/ 0 h 45"/>
              <a:gd name="T10" fmla="*/ 7 w 45"/>
              <a:gd name="T11" fmla="*/ 7 h 45"/>
              <a:gd name="T12" fmla="*/ 0 w 45"/>
              <a:gd name="T13" fmla="*/ 23 h 45"/>
              <a:gd name="T14" fmla="*/ 7 w 45"/>
              <a:gd name="T15" fmla="*/ 38 h 45"/>
              <a:gd name="T16" fmla="*/ 23 w 45"/>
              <a:gd name="T17" fmla="*/ 45 h 45"/>
              <a:gd name="T18" fmla="*/ 23 w 45"/>
              <a:gd name="T19" fmla="*/ 45 h 45"/>
              <a:gd name="T20" fmla="*/ 23 w 45"/>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5">
                <a:moveTo>
                  <a:pt x="23" y="45"/>
                </a:moveTo>
                <a:cubicBezTo>
                  <a:pt x="29" y="45"/>
                  <a:pt x="34" y="43"/>
                  <a:pt x="38" y="38"/>
                </a:cubicBezTo>
                <a:cubicBezTo>
                  <a:pt x="43" y="34"/>
                  <a:pt x="45" y="29"/>
                  <a:pt x="45" y="23"/>
                </a:cubicBezTo>
                <a:cubicBezTo>
                  <a:pt x="45" y="16"/>
                  <a:pt x="43" y="11"/>
                  <a:pt x="38" y="7"/>
                </a:cubicBezTo>
                <a:cubicBezTo>
                  <a:pt x="34" y="3"/>
                  <a:pt x="29" y="0"/>
                  <a:pt x="23" y="0"/>
                </a:cubicBezTo>
                <a:cubicBezTo>
                  <a:pt x="16" y="0"/>
                  <a:pt x="11" y="3"/>
                  <a:pt x="7" y="7"/>
                </a:cubicBezTo>
                <a:cubicBezTo>
                  <a:pt x="3" y="11"/>
                  <a:pt x="0" y="16"/>
                  <a:pt x="0" y="23"/>
                </a:cubicBezTo>
                <a:cubicBezTo>
                  <a:pt x="0" y="29"/>
                  <a:pt x="3" y="34"/>
                  <a:pt x="7" y="38"/>
                </a:cubicBezTo>
                <a:cubicBezTo>
                  <a:pt x="11" y="43"/>
                  <a:pt x="16" y="45"/>
                  <a:pt x="23" y="45"/>
                </a:cubicBezTo>
                <a:close/>
                <a:moveTo>
                  <a:pt x="23" y="45"/>
                </a:moveTo>
                <a:cubicBezTo>
                  <a:pt x="23" y="45"/>
                  <a:pt x="23" y="45"/>
                  <a:pt x="23" y="4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17" name="Freeform 619"/>
          <p:cNvSpPr>
            <a:spLocks noEditPoints="1"/>
          </p:cNvSpPr>
          <p:nvPr/>
        </p:nvSpPr>
        <p:spPr bwMode="auto">
          <a:xfrm>
            <a:off x="6394451" y="2281239"/>
            <a:ext cx="160337" cy="96838"/>
          </a:xfrm>
          <a:custGeom>
            <a:avLst/>
            <a:gdLst>
              <a:gd name="T0" fmla="*/ 34 w 101"/>
              <a:gd name="T1" fmla="*/ 36 h 61"/>
              <a:gd name="T2" fmla="*/ 23 w 101"/>
              <a:gd name="T3" fmla="*/ 25 h 61"/>
              <a:gd name="T4" fmla="*/ 0 w 101"/>
              <a:gd name="T5" fmla="*/ 48 h 61"/>
              <a:gd name="T6" fmla="*/ 0 w 101"/>
              <a:gd name="T7" fmla="*/ 61 h 61"/>
              <a:gd name="T8" fmla="*/ 101 w 101"/>
              <a:gd name="T9" fmla="*/ 61 h 61"/>
              <a:gd name="T10" fmla="*/ 101 w 101"/>
              <a:gd name="T11" fmla="*/ 29 h 61"/>
              <a:gd name="T12" fmla="*/ 71 w 101"/>
              <a:gd name="T13" fmla="*/ 0 h 61"/>
              <a:gd name="T14" fmla="*/ 34 w 101"/>
              <a:gd name="T15" fmla="*/ 36 h 61"/>
              <a:gd name="T16" fmla="*/ 34 w 101"/>
              <a:gd name="T17" fmla="*/ 36 h 61"/>
              <a:gd name="T18" fmla="*/ 34 w 101"/>
              <a:gd name="T1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61">
                <a:moveTo>
                  <a:pt x="34" y="36"/>
                </a:moveTo>
                <a:lnTo>
                  <a:pt x="23" y="25"/>
                </a:lnTo>
                <a:lnTo>
                  <a:pt x="0" y="48"/>
                </a:lnTo>
                <a:lnTo>
                  <a:pt x="0" y="61"/>
                </a:lnTo>
                <a:lnTo>
                  <a:pt x="101" y="61"/>
                </a:lnTo>
                <a:lnTo>
                  <a:pt x="101" y="29"/>
                </a:lnTo>
                <a:lnTo>
                  <a:pt x="71" y="0"/>
                </a:lnTo>
                <a:lnTo>
                  <a:pt x="34" y="36"/>
                </a:lnTo>
                <a:close/>
                <a:moveTo>
                  <a:pt x="34" y="36"/>
                </a:moveTo>
                <a:lnTo>
                  <a:pt x="34" y="3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18" name="Freeform 620"/>
          <p:cNvSpPr>
            <a:spLocks noEditPoints="1"/>
          </p:cNvSpPr>
          <p:nvPr/>
        </p:nvSpPr>
        <p:spPr bwMode="auto">
          <a:xfrm>
            <a:off x="6394451" y="2281239"/>
            <a:ext cx="160337" cy="96838"/>
          </a:xfrm>
          <a:custGeom>
            <a:avLst/>
            <a:gdLst>
              <a:gd name="T0" fmla="*/ 34 w 101"/>
              <a:gd name="T1" fmla="*/ 36 h 61"/>
              <a:gd name="T2" fmla="*/ 23 w 101"/>
              <a:gd name="T3" fmla="*/ 25 h 61"/>
              <a:gd name="T4" fmla="*/ 0 w 101"/>
              <a:gd name="T5" fmla="*/ 48 h 61"/>
              <a:gd name="T6" fmla="*/ 0 w 101"/>
              <a:gd name="T7" fmla="*/ 61 h 61"/>
              <a:gd name="T8" fmla="*/ 101 w 101"/>
              <a:gd name="T9" fmla="*/ 61 h 61"/>
              <a:gd name="T10" fmla="*/ 101 w 101"/>
              <a:gd name="T11" fmla="*/ 29 h 61"/>
              <a:gd name="T12" fmla="*/ 71 w 101"/>
              <a:gd name="T13" fmla="*/ 0 h 61"/>
              <a:gd name="T14" fmla="*/ 34 w 101"/>
              <a:gd name="T15" fmla="*/ 36 h 61"/>
              <a:gd name="T16" fmla="*/ 34 w 101"/>
              <a:gd name="T17" fmla="*/ 36 h 61"/>
              <a:gd name="T18" fmla="*/ 34 w 101"/>
              <a:gd name="T1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61">
                <a:moveTo>
                  <a:pt x="34" y="36"/>
                </a:moveTo>
                <a:lnTo>
                  <a:pt x="23" y="25"/>
                </a:lnTo>
                <a:lnTo>
                  <a:pt x="0" y="48"/>
                </a:lnTo>
                <a:lnTo>
                  <a:pt x="0" y="61"/>
                </a:lnTo>
                <a:lnTo>
                  <a:pt x="101" y="61"/>
                </a:lnTo>
                <a:lnTo>
                  <a:pt x="101" y="29"/>
                </a:lnTo>
                <a:lnTo>
                  <a:pt x="71" y="0"/>
                </a:lnTo>
                <a:lnTo>
                  <a:pt x="34" y="36"/>
                </a:lnTo>
                <a:moveTo>
                  <a:pt x="34" y="36"/>
                </a:moveTo>
                <a:lnTo>
                  <a:pt x="34" y="36"/>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19" name="Freeform 621"/>
          <p:cNvSpPr>
            <a:spLocks noEditPoints="1"/>
          </p:cNvSpPr>
          <p:nvPr/>
        </p:nvSpPr>
        <p:spPr bwMode="auto">
          <a:xfrm>
            <a:off x="3790951" y="3097213"/>
            <a:ext cx="180975" cy="185738"/>
          </a:xfrm>
          <a:custGeom>
            <a:avLst/>
            <a:gdLst>
              <a:gd name="T0" fmla="*/ 179 w 183"/>
              <a:gd name="T1" fmla="*/ 15 h 190"/>
              <a:gd name="T2" fmla="*/ 183 w 183"/>
              <a:gd name="T3" fmla="*/ 6 h 190"/>
              <a:gd name="T4" fmla="*/ 181 w 183"/>
              <a:gd name="T5" fmla="*/ 2 h 190"/>
              <a:gd name="T6" fmla="*/ 177 w 183"/>
              <a:gd name="T7" fmla="*/ 0 h 190"/>
              <a:gd name="T8" fmla="*/ 172 w 183"/>
              <a:gd name="T9" fmla="*/ 0 h 190"/>
              <a:gd name="T10" fmla="*/ 11 w 183"/>
              <a:gd name="T11" fmla="*/ 0 h 190"/>
              <a:gd name="T12" fmla="*/ 6 w 183"/>
              <a:gd name="T13" fmla="*/ 0 h 190"/>
              <a:gd name="T14" fmla="*/ 2 w 183"/>
              <a:gd name="T15" fmla="*/ 2 h 190"/>
              <a:gd name="T16" fmla="*/ 0 w 183"/>
              <a:gd name="T17" fmla="*/ 6 h 190"/>
              <a:gd name="T18" fmla="*/ 5 w 183"/>
              <a:gd name="T19" fmla="*/ 15 h 190"/>
              <a:gd name="T20" fmla="*/ 77 w 183"/>
              <a:gd name="T21" fmla="*/ 88 h 190"/>
              <a:gd name="T22" fmla="*/ 77 w 183"/>
              <a:gd name="T23" fmla="*/ 175 h 190"/>
              <a:gd name="T24" fmla="*/ 40 w 183"/>
              <a:gd name="T25" fmla="*/ 175 h 190"/>
              <a:gd name="T26" fmla="*/ 35 w 183"/>
              <a:gd name="T27" fmla="*/ 178 h 190"/>
              <a:gd name="T28" fmla="*/ 33 w 183"/>
              <a:gd name="T29" fmla="*/ 183 h 190"/>
              <a:gd name="T30" fmla="*/ 35 w 183"/>
              <a:gd name="T31" fmla="*/ 188 h 190"/>
              <a:gd name="T32" fmla="*/ 40 w 183"/>
              <a:gd name="T33" fmla="*/ 190 h 190"/>
              <a:gd name="T34" fmla="*/ 143 w 183"/>
              <a:gd name="T35" fmla="*/ 190 h 190"/>
              <a:gd name="T36" fmla="*/ 148 w 183"/>
              <a:gd name="T37" fmla="*/ 188 h 190"/>
              <a:gd name="T38" fmla="*/ 150 w 183"/>
              <a:gd name="T39" fmla="*/ 183 h 190"/>
              <a:gd name="T40" fmla="*/ 148 w 183"/>
              <a:gd name="T41" fmla="*/ 178 h 190"/>
              <a:gd name="T42" fmla="*/ 143 w 183"/>
              <a:gd name="T43" fmla="*/ 175 h 190"/>
              <a:gd name="T44" fmla="*/ 106 w 183"/>
              <a:gd name="T45" fmla="*/ 175 h 190"/>
              <a:gd name="T46" fmla="*/ 106 w 183"/>
              <a:gd name="T47" fmla="*/ 88 h 190"/>
              <a:gd name="T48" fmla="*/ 179 w 183"/>
              <a:gd name="T49" fmla="*/ 15 h 190"/>
              <a:gd name="T50" fmla="*/ 179 w 183"/>
              <a:gd name="T51" fmla="*/ 15 h 190"/>
              <a:gd name="T52" fmla="*/ 179 w 183"/>
              <a:gd name="T53" fmla="*/ 1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3" h="190">
                <a:moveTo>
                  <a:pt x="179" y="15"/>
                </a:moveTo>
                <a:cubicBezTo>
                  <a:pt x="182" y="12"/>
                  <a:pt x="183" y="9"/>
                  <a:pt x="183" y="6"/>
                </a:cubicBezTo>
                <a:cubicBezTo>
                  <a:pt x="183" y="5"/>
                  <a:pt x="183" y="3"/>
                  <a:pt x="181" y="2"/>
                </a:cubicBezTo>
                <a:cubicBezTo>
                  <a:pt x="180" y="1"/>
                  <a:pt x="179" y="1"/>
                  <a:pt x="177" y="0"/>
                </a:cubicBezTo>
                <a:cubicBezTo>
                  <a:pt x="176" y="0"/>
                  <a:pt x="174" y="0"/>
                  <a:pt x="172" y="0"/>
                </a:cubicBezTo>
                <a:cubicBezTo>
                  <a:pt x="11" y="0"/>
                  <a:pt x="11" y="0"/>
                  <a:pt x="11" y="0"/>
                </a:cubicBezTo>
                <a:cubicBezTo>
                  <a:pt x="9" y="0"/>
                  <a:pt x="8" y="0"/>
                  <a:pt x="6" y="0"/>
                </a:cubicBezTo>
                <a:cubicBezTo>
                  <a:pt x="5" y="1"/>
                  <a:pt x="3" y="1"/>
                  <a:pt x="2" y="2"/>
                </a:cubicBezTo>
                <a:cubicBezTo>
                  <a:pt x="1" y="3"/>
                  <a:pt x="0" y="5"/>
                  <a:pt x="0" y="6"/>
                </a:cubicBezTo>
                <a:cubicBezTo>
                  <a:pt x="0" y="9"/>
                  <a:pt x="2" y="12"/>
                  <a:pt x="5" y="15"/>
                </a:cubicBezTo>
                <a:cubicBezTo>
                  <a:pt x="77" y="88"/>
                  <a:pt x="77" y="88"/>
                  <a:pt x="77" y="88"/>
                </a:cubicBezTo>
                <a:cubicBezTo>
                  <a:pt x="77" y="175"/>
                  <a:pt x="77" y="175"/>
                  <a:pt x="77" y="175"/>
                </a:cubicBezTo>
                <a:cubicBezTo>
                  <a:pt x="40" y="175"/>
                  <a:pt x="40" y="175"/>
                  <a:pt x="40" y="175"/>
                </a:cubicBezTo>
                <a:cubicBezTo>
                  <a:pt x="39" y="175"/>
                  <a:pt x="37" y="176"/>
                  <a:pt x="35" y="178"/>
                </a:cubicBezTo>
                <a:cubicBezTo>
                  <a:pt x="34" y="179"/>
                  <a:pt x="33" y="181"/>
                  <a:pt x="33" y="183"/>
                </a:cubicBezTo>
                <a:cubicBezTo>
                  <a:pt x="33" y="185"/>
                  <a:pt x="34" y="186"/>
                  <a:pt x="35" y="188"/>
                </a:cubicBezTo>
                <a:cubicBezTo>
                  <a:pt x="37" y="189"/>
                  <a:pt x="39" y="190"/>
                  <a:pt x="40" y="190"/>
                </a:cubicBezTo>
                <a:cubicBezTo>
                  <a:pt x="143" y="190"/>
                  <a:pt x="143" y="190"/>
                  <a:pt x="143" y="190"/>
                </a:cubicBezTo>
                <a:cubicBezTo>
                  <a:pt x="145" y="190"/>
                  <a:pt x="147" y="189"/>
                  <a:pt x="148" y="188"/>
                </a:cubicBezTo>
                <a:cubicBezTo>
                  <a:pt x="149" y="186"/>
                  <a:pt x="150" y="185"/>
                  <a:pt x="150" y="183"/>
                </a:cubicBezTo>
                <a:cubicBezTo>
                  <a:pt x="150" y="181"/>
                  <a:pt x="149" y="179"/>
                  <a:pt x="148" y="178"/>
                </a:cubicBezTo>
                <a:cubicBezTo>
                  <a:pt x="147" y="176"/>
                  <a:pt x="145" y="175"/>
                  <a:pt x="143" y="175"/>
                </a:cubicBezTo>
                <a:cubicBezTo>
                  <a:pt x="106" y="175"/>
                  <a:pt x="106" y="175"/>
                  <a:pt x="106" y="175"/>
                </a:cubicBezTo>
                <a:cubicBezTo>
                  <a:pt x="106" y="88"/>
                  <a:pt x="106" y="88"/>
                  <a:pt x="106" y="88"/>
                </a:cubicBezTo>
                <a:lnTo>
                  <a:pt x="179" y="15"/>
                </a:lnTo>
                <a:close/>
                <a:moveTo>
                  <a:pt x="179" y="15"/>
                </a:moveTo>
                <a:cubicBezTo>
                  <a:pt x="179" y="15"/>
                  <a:pt x="179" y="15"/>
                  <a:pt x="179" y="1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20" name="Freeform 622"/>
          <p:cNvSpPr>
            <a:spLocks noEditPoints="1"/>
          </p:cNvSpPr>
          <p:nvPr/>
        </p:nvSpPr>
        <p:spPr bwMode="auto">
          <a:xfrm>
            <a:off x="1812926" y="3617914"/>
            <a:ext cx="198437" cy="196850"/>
          </a:xfrm>
          <a:custGeom>
            <a:avLst/>
            <a:gdLst>
              <a:gd name="T0" fmla="*/ 187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7 w 201"/>
              <a:gd name="T21" fmla="*/ 151 h 201"/>
              <a:gd name="T22" fmla="*/ 201 w 201"/>
              <a:gd name="T23" fmla="*/ 100 h 201"/>
              <a:gd name="T24" fmla="*/ 187 w 201"/>
              <a:gd name="T25" fmla="*/ 50 h 201"/>
              <a:gd name="T26" fmla="*/ 162 w 201"/>
              <a:gd name="T27" fmla="*/ 136 h 201"/>
              <a:gd name="T28" fmla="*/ 136 w 201"/>
              <a:gd name="T29" fmla="*/ 162 h 201"/>
              <a:gd name="T30" fmla="*/ 100 w 201"/>
              <a:gd name="T31" fmla="*/ 171 h 201"/>
              <a:gd name="T32" fmla="*/ 65 w 201"/>
              <a:gd name="T33" fmla="*/ 162 h 201"/>
              <a:gd name="T34" fmla="*/ 39 w 201"/>
              <a:gd name="T35" fmla="*/ 136 h 201"/>
              <a:gd name="T36" fmla="*/ 29 w 201"/>
              <a:gd name="T37" fmla="*/ 100 h 201"/>
              <a:gd name="T38" fmla="*/ 39 w 201"/>
              <a:gd name="T39" fmla="*/ 65 h 201"/>
              <a:gd name="T40" fmla="*/ 65 w 201"/>
              <a:gd name="T41" fmla="*/ 39 h 201"/>
              <a:gd name="T42" fmla="*/ 100 w 201"/>
              <a:gd name="T43" fmla="*/ 29 h 201"/>
              <a:gd name="T44" fmla="*/ 136 w 201"/>
              <a:gd name="T45" fmla="*/ 39 h 201"/>
              <a:gd name="T46" fmla="*/ 162 w 201"/>
              <a:gd name="T47" fmla="*/ 65 h 201"/>
              <a:gd name="T48" fmla="*/ 172 w 201"/>
              <a:gd name="T49" fmla="*/ 100 h 201"/>
              <a:gd name="T50" fmla="*/ 162 w 201"/>
              <a:gd name="T51" fmla="*/ 136 h 201"/>
              <a:gd name="T52" fmla="*/ 162 w 201"/>
              <a:gd name="T53" fmla="*/ 136 h 201"/>
              <a:gd name="T54" fmla="*/ 162 w 201"/>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7" y="50"/>
                </a:moveTo>
                <a:cubicBezTo>
                  <a:pt x="178" y="34"/>
                  <a:pt x="166" y="22"/>
                  <a:pt x="151" y="13"/>
                </a:cubicBezTo>
                <a:cubicBezTo>
                  <a:pt x="135" y="4"/>
                  <a:pt x="119" y="0"/>
                  <a:pt x="100" y="0"/>
                </a:cubicBezTo>
                <a:cubicBezTo>
                  <a:pt x="82" y="0"/>
                  <a:pt x="65" y="4"/>
                  <a:pt x="50" y="13"/>
                </a:cubicBezTo>
                <a:cubicBezTo>
                  <a:pt x="34" y="22"/>
                  <a:pt x="22" y="34"/>
                  <a:pt x="13" y="50"/>
                </a:cubicBezTo>
                <a:cubicBezTo>
                  <a:pt x="4" y="65"/>
                  <a:pt x="0" y="82"/>
                  <a:pt x="0" y="100"/>
                </a:cubicBezTo>
                <a:cubicBezTo>
                  <a:pt x="0" y="119"/>
                  <a:pt x="4" y="135"/>
                  <a:pt x="13" y="151"/>
                </a:cubicBezTo>
                <a:cubicBezTo>
                  <a:pt x="22" y="166"/>
                  <a:pt x="34" y="178"/>
                  <a:pt x="50" y="187"/>
                </a:cubicBezTo>
                <a:cubicBezTo>
                  <a:pt x="65" y="196"/>
                  <a:pt x="82" y="201"/>
                  <a:pt x="100" y="201"/>
                </a:cubicBezTo>
                <a:cubicBezTo>
                  <a:pt x="119" y="201"/>
                  <a:pt x="135" y="196"/>
                  <a:pt x="151" y="187"/>
                </a:cubicBezTo>
                <a:cubicBezTo>
                  <a:pt x="166" y="178"/>
                  <a:pt x="178" y="166"/>
                  <a:pt x="187" y="151"/>
                </a:cubicBezTo>
                <a:cubicBezTo>
                  <a:pt x="196" y="135"/>
                  <a:pt x="201" y="119"/>
                  <a:pt x="201" y="100"/>
                </a:cubicBezTo>
                <a:cubicBezTo>
                  <a:pt x="201" y="82"/>
                  <a:pt x="196" y="65"/>
                  <a:pt x="187" y="50"/>
                </a:cubicBezTo>
                <a:close/>
                <a:moveTo>
                  <a:pt x="162" y="136"/>
                </a:moveTo>
                <a:cubicBezTo>
                  <a:pt x="156" y="147"/>
                  <a:pt x="147" y="156"/>
                  <a:pt x="136" y="162"/>
                </a:cubicBezTo>
                <a:cubicBezTo>
                  <a:pt x="125" y="168"/>
                  <a:pt x="113" y="171"/>
                  <a:pt x="100" y="171"/>
                </a:cubicBezTo>
                <a:cubicBezTo>
                  <a:pt x="87" y="171"/>
                  <a:pt x="76" y="168"/>
                  <a:pt x="65" y="162"/>
                </a:cubicBezTo>
                <a:cubicBezTo>
                  <a:pt x="54" y="156"/>
                  <a:pt x="45" y="147"/>
                  <a:pt x="39" y="136"/>
                </a:cubicBezTo>
                <a:cubicBezTo>
                  <a:pt x="32" y="125"/>
                  <a:pt x="29" y="113"/>
                  <a:pt x="29" y="100"/>
                </a:cubicBezTo>
                <a:cubicBezTo>
                  <a:pt x="29" y="87"/>
                  <a:pt x="32" y="75"/>
                  <a:pt x="39" y="65"/>
                </a:cubicBezTo>
                <a:cubicBezTo>
                  <a:pt x="45" y="54"/>
                  <a:pt x="54" y="45"/>
                  <a:pt x="65" y="39"/>
                </a:cubicBezTo>
                <a:cubicBezTo>
                  <a:pt x="76" y="32"/>
                  <a:pt x="87" y="29"/>
                  <a:pt x="100" y="29"/>
                </a:cubicBezTo>
                <a:cubicBezTo>
                  <a:pt x="113" y="29"/>
                  <a:pt x="125" y="32"/>
                  <a:pt x="136" y="39"/>
                </a:cubicBezTo>
                <a:cubicBezTo>
                  <a:pt x="147" y="45"/>
                  <a:pt x="156" y="54"/>
                  <a:pt x="162" y="65"/>
                </a:cubicBezTo>
                <a:cubicBezTo>
                  <a:pt x="168" y="75"/>
                  <a:pt x="172" y="87"/>
                  <a:pt x="172" y="100"/>
                </a:cubicBezTo>
                <a:cubicBezTo>
                  <a:pt x="172" y="113"/>
                  <a:pt x="168" y="125"/>
                  <a:pt x="162" y="136"/>
                </a:cubicBezTo>
                <a:close/>
                <a:moveTo>
                  <a:pt x="162" y="136"/>
                </a:moveTo>
                <a:cubicBezTo>
                  <a:pt x="162" y="136"/>
                  <a:pt x="162" y="136"/>
                  <a:pt x="162" y="13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21" name="Freeform 623"/>
          <p:cNvSpPr>
            <a:spLocks noEditPoints="1"/>
          </p:cNvSpPr>
          <p:nvPr/>
        </p:nvSpPr>
        <p:spPr bwMode="auto">
          <a:xfrm>
            <a:off x="1890713" y="1670050"/>
            <a:ext cx="57150" cy="160338"/>
          </a:xfrm>
          <a:custGeom>
            <a:avLst/>
            <a:gdLst>
              <a:gd name="T0" fmla="*/ 56 w 59"/>
              <a:gd name="T1" fmla="*/ 3 h 162"/>
              <a:gd name="T2" fmla="*/ 49 w 59"/>
              <a:gd name="T3" fmla="*/ 1 h 162"/>
              <a:gd name="T4" fmla="*/ 46 w 59"/>
              <a:gd name="T5" fmla="*/ 1 h 162"/>
              <a:gd name="T6" fmla="*/ 44 w 59"/>
              <a:gd name="T7" fmla="*/ 3 h 162"/>
              <a:gd name="T8" fmla="*/ 1 w 59"/>
              <a:gd name="T9" fmla="*/ 155 h 162"/>
              <a:gd name="T10" fmla="*/ 1 w 59"/>
              <a:gd name="T11" fmla="*/ 158 h 162"/>
              <a:gd name="T12" fmla="*/ 3 w 59"/>
              <a:gd name="T13" fmla="*/ 159 h 162"/>
              <a:gd name="T14" fmla="*/ 10 w 59"/>
              <a:gd name="T15" fmla="*/ 161 h 162"/>
              <a:gd name="T16" fmla="*/ 13 w 59"/>
              <a:gd name="T17" fmla="*/ 161 h 162"/>
              <a:gd name="T18" fmla="*/ 15 w 59"/>
              <a:gd name="T19" fmla="*/ 159 h 162"/>
              <a:gd name="T20" fmla="*/ 59 w 59"/>
              <a:gd name="T21" fmla="*/ 7 h 162"/>
              <a:gd name="T22" fmla="*/ 58 w 59"/>
              <a:gd name="T23" fmla="*/ 5 h 162"/>
              <a:gd name="T24" fmla="*/ 56 w 59"/>
              <a:gd name="T25" fmla="*/ 3 h 162"/>
              <a:gd name="T26" fmla="*/ 56 w 59"/>
              <a:gd name="T27" fmla="*/ 3 h 162"/>
              <a:gd name="T28" fmla="*/ 56 w 59"/>
              <a:gd name="T29" fmla="*/ 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162">
                <a:moveTo>
                  <a:pt x="56" y="3"/>
                </a:moveTo>
                <a:cubicBezTo>
                  <a:pt x="49" y="1"/>
                  <a:pt x="49" y="1"/>
                  <a:pt x="49" y="1"/>
                </a:cubicBezTo>
                <a:cubicBezTo>
                  <a:pt x="48" y="0"/>
                  <a:pt x="47" y="1"/>
                  <a:pt x="46" y="1"/>
                </a:cubicBezTo>
                <a:cubicBezTo>
                  <a:pt x="45" y="2"/>
                  <a:pt x="45" y="2"/>
                  <a:pt x="44" y="3"/>
                </a:cubicBezTo>
                <a:cubicBezTo>
                  <a:pt x="1" y="155"/>
                  <a:pt x="1" y="155"/>
                  <a:pt x="1" y="155"/>
                </a:cubicBezTo>
                <a:cubicBezTo>
                  <a:pt x="0" y="156"/>
                  <a:pt x="0" y="157"/>
                  <a:pt x="1" y="158"/>
                </a:cubicBezTo>
                <a:cubicBezTo>
                  <a:pt x="1" y="158"/>
                  <a:pt x="2" y="159"/>
                  <a:pt x="3" y="159"/>
                </a:cubicBezTo>
                <a:cubicBezTo>
                  <a:pt x="10" y="161"/>
                  <a:pt x="10" y="161"/>
                  <a:pt x="10" y="161"/>
                </a:cubicBezTo>
                <a:cubicBezTo>
                  <a:pt x="11" y="162"/>
                  <a:pt x="12" y="162"/>
                  <a:pt x="13" y="161"/>
                </a:cubicBezTo>
                <a:cubicBezTo>
                  <a:pt x="14" y="161"/>
                  <a:pt x="15" y="160"/>
                  <a:pt x="15" y="159"/>
                </a:cubicBezTo>
                <a:cubicBezTo>
                  <a:pt x="59" y="7"/>
                  <a:pt x="59" y="7"/>
                  <a:pt x="59" y="7"/>
                </a:cubicBezTo>
                <a:cubicBezTo>
                  <a:pt x="59" y="6"/>
                  <a:pt x="59" y="5"/>
                  <a:pt x="58" y="5"/>
                </a:cubicBezTo>
                <a:cubicBezTo>
                  <a:pt x="58" y="4"/>
                  <a:pt x="57" y="3"/>
                  <a:pt x="56" y="3"/>
                </a:cubicBezTo>
                <a:close/>
                <a:moveTo>
                  <a:pt x="56" y="3"/>
                </a:moveTo>
                <a:cubicBezTo>
                  <a:pt x="56" y="3"/>
                  <a:pt x="56" y="3"/>
                  <a:pt x="56" y="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22" name="Freeform 624"/>
          <p:cNvSpPr>
            <a:spLocks noEditPoints="1"/>
          </p:cNvSpPr>
          <p:nvPr/>
        </p:nvSpPr>
        <p:spPr bwMode="auto">
          <a:xfrm>
            <a:off x="1812925" y="1693863"/>
            <a:ext cx="68262" cy="114300"/>
          </a:xfrm>
          <a:custGeom>
            <a:avLst/>
            <a:gdLst>
              <a:gd name="T0" fmla="*/ 69 w 69"/>
              <a:gd name="T1" fmla="*/ 9 h 117"/>
              <a:gd name="T2" fmla="*/ 67 w 69"/>
              <a:gd name="T3" fmla="*/ 7 h 117"/>
              <a:gd name="T4" fmla="*/ 62 w 69"/>
              <a:gd name="T5" fmla="*/ 1 h 117"/>
              <a:gd name="T6" fmla="*/ 59 w 69"/>
              <a:gd name="T7" fmla="*/ 0 h 117"/>
              <a:gd name="T8" fmla="*/ 56 w 69"/>
              <a:gd name="T9" fmla="*/ 1 h 117"/>
              <a:gd name="T10" fmla="*/ 2 w 69"/>
              <a:gd name="T11" fmla="*/ 55 h 117"/>
              <a:gd name="T12" fmla="*/ 0 w 69"/>
              <a:gd name="T13" fmla="*/ 58 h 117"/>
              <a:gd name="T14" fmla="*/ 2 w 69"/>
              <a:gd name="T15" fmla="*/ 61 h 117"/>
              <a:gd name="T16" fmla="*/ 56 w 69"/>
              <a:gd name="T17" fmla="*/ 115 h 117"/>
              <a:gd name="T18" fmla="*/ 59 w 69"/>
              <a:gd name="T19" fmla="*/ 117 h 117"/>
              <a:gd name="T20" fmla="*/ 62 w 69"/>
              <a:gd name="T21" fmla="*/ 115 h 117"/>
              <a:gd name="T22" fmla="*/ 67 w 69"/>
              <a:gd name="T23" fmla="*/ 109 h 117"/>
              <a:gd name="T24" fmla="*/ 69 w 69"/>
              <a:gd name="T25" fmla="*/ 107 h 117"/>
              <a:gd name="T26" fmla="*/ 67 w 69"/>
              <a:gd name="T27" fmla="*/ 104 h 117"/>
              <a:gd name="T28" fmla="*/ 21 w 69"/>
              <a:gd name="T29" fmla="*/ 58 h 117"/>
              <a:gd name="T30" fmla="*/ 67 w 69"/>
              <a:gd name="T31" fmla="*/ 12 h 117"/>
              <a:gd name="T32" fmla="*/ 69 w 69"/>
              <a:gd name="T33" fmla="*/ 9 h 117"/>
              <a:gd name="T34" fmla="*/ 69 w 69"/>
              <a:gd name="T35" fmla="*/ 9 h 117"/>
              <a:gd name="T36" fmla="*/ 69 w 69"/>
              <a:gd name="T37"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117">
                <a:moveTo>
                  <a:pt x="69" y="9"/>
                </a:moveTo>
                <a:cubicBezTo>
                  <a:pt x="69" y="8"/>
                  <a:pt x="68" y="7"/>
                  <a:pt x="67" y="7"/>
                </a:cubicBezTo>
                <a:cubicBezTo>
                  <a:pt x="62" y="1"/>
                  <a:pt x="62" y="1"/>
                  <a:pt x="62" y="1"/>
                </a:cubicBezTo>
                <a:cubicBezTo>
                  <a:pt x="61" y="0"/>
                  <a:pt x="60" y="0"/>
                  <a:pt x="59" y="0"/>
                </a:cubicBezTo>
                <a:cubicBezTo>
                  <a:pt x="58" y="0"/>
                  <a:pt x="57" y="0"/>
                  <a:pt x="56" y="1"/>
                </a:cubicBezTo>
                <a:cubicBezTo>
                  <a:pt x="2" y="55"/>
                  <a:pt x="2" y="55"/>
                  <a:pt x="2" y="55"/>
                </a:cubicBezTo>
                <a:cubicBezTo>
                  <a:pt x="1" y="56"/>
                  <a:pt x="0" y="57"/>
                  <a:pt x="0" y="58"/>
                </a:cubicBezTo>
                <a:cubicBezTo>
                  <a:pt x="0" y="59"/>
                  <a:pt x="1" y="60"/>
                  <a:pt x="2" y="61"/>
                </a:cubicBezTo>
                <a:cubicBezTo>
                  <a:pt x="56" y="115"/>
                  <a:pt x="56" y="115"/>
                  <a:pt x="56" y="115"/>
                </a:cubicBezTo>
                <a:cubicBezTo>
                  <a:pt x="57" y="116"/>
                  <a:pt x="58" y="117"/>
                  <a:pt x="59" y="117"/>
                </a:cubicBezTo>
                <a:cubicBezTo>
                  <a:pt x="60" y="117"/>
                  <a:pt x="61" y="116"/>
                  <a:pt x="62" y="115"/>
                </a:cubicBezTo>
                <a:cubicBezTo>
                  <a:pt x="67" y="109"/>
                  <a:pt x="67" y="109"/>
                  <a:pt x="67" y="109"/>
                </a:cubicBezTo>
                <a:cubicBezTo>
                  <a:pt x="68" y="109"/>
                  <a:pt x="69" y="108"/>
                  <a:pt x="69" y="107"/>
                </a:cubicBezTo>
                <a:cubicBezTo>
                  <a:pt x="69" y="106"/>
                  <a:pt x="68" y="105"/>
                  <a:pt x="67" y="104"/>
                </a:cubicBezTo>
                <a:cubicBezTo>
                  <a:pt x="21" y="58"/>
                  <a:pt x="21" y="58"/>
                  <a:pt x="21" y="58"/>
                </a:cubicBezTo>
                <a:cubicBezTo>
                  <a:pt x="67" y="12"/>
                  <a:pt x="67" y="12"/>
                  <a:pt x="67" y="12"/>
                </a:cubicBezTo>
                <a:cubicBezTo>
                  <a:pt x="68" y="11"/>
                  <a:pt x="69" y="10"/>
                  <a:pt x="69" y="9"/>
                </a:cubicBezTo>
                <a:close/>
                <a:moveTo>
                  <a:pt x="69" y="9"/>
                </a:moveTo>
                <a:cubicBezTo>
                  <a:pt x="69" y="9"/>
                  <a:pt x="69" y="9"/>
                  <a:pt x="69" y="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23" name="Freeform 625"/>
          <p:cNvSpPr>
            <a:spLocks noEditPoints="1"/>
          </p:cNvSpPr>
          <p:nvPr/>
        </p:nvSpPr>
        <p:spPr bwMode="auto">
          <a:xfrm>
            <a:off x="1958975" y="1693863"/>
            <a:ext cx="66675" cy="114300"/>
          </a:xfrm>
          <a:custGeom>
            <a:avLst/>
            <a:gdLst>
              <a:gd name="T0" fmla="*/ 67 w 68"/>
              <a:gd name="T1" fmla="*/ 55 h 117"/>
              <a:gd name="T2" fmla="*/ 12 w 68"/>
              <a:gd name="T3" fmla="*/ 1 h 117"/>
              <a:gd name="T4" fmla="*/ 9 w 68"/>
              <a:gd name="T5" fmla="*/ 0 h 117"/>
              <a:gd name="T6" fmla="*/ 7 w 68"/>
              <a:gd name="T7" fmla="*/ 1 h 117"/>
              <a:gd name="T8" fmla="*/ 1 w 68"/>
              <a:gd name="T9" fmla="*/ 7 h 117"/>
              <a:gd name="T10" fmla="*/ 0 w 68"/>
              <a:gd name="T11" fmla="*/ 9 h 117"/>
              <a:gd name="T12" fmla="*/ 1 w 68"/>
              <a:gd name="T13" fmla="*/ 12 h 117"/>
              <a:gd name="T14" fmla="*/ 47 w 68"/>
              <a:gd name="T15" fmla="*/ 58 h 117"/>
              <a:gd name="T16" fmla="*/ 1 w 68"/>
              <a:gd name="T17" fmla="*/ 104 h 117"/>
              <a:gd name="T18" fmla="*/ 0 w 68"/>
              <a:gd name="T19" fmla="*/ 107 h 117"/>
              <a:gd name="T20" fmla="*/ 1 w 68"/>
              <a:gd name="T21" fmla="*/ 109 h 117"/>
              <a:gd name="T22" fmla="*/ 7 w 68"/>
              <a:gd name="T23" fmla="*/ 115 h 117"/>
              <a:gd name="T24" fmla="*/ 9 w 68"/>
              <a:gd name="T25" fmla="*/ 117 h 117"/>
              <a:gd name="T26" fmla="*/ 12 w 68"/>
              <a:gd name="T27" fmla="*/ 115 h 117"/>
              <a:gd name="T28" fmla="*/ 67 w 68"/>
              <a:gd name="T29" fmla="*/ 61 h 117"/>
              <a:gd name="T30" fmla="*/ 68 w 68"/>
              <a:gd name="T31" fmla="*/ 58 h 117"/>
              <a:gd name="T32" fmla="*/ 67 w 68"/>
              <a:gd name="T33" fmla="*/ 55 h 117"/>
              <a:gd name="T34" fmla="*/ 67 w 68"/>
              <a:gd name="T35" fmla="*/ 55 h 117"/>
              <a:gd name="T36" fmla="*/ 67 w 68"/>
              <a:gd name="T37" fmla="*/ 5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7">
                <a:moveTo>
                  <a:pt x="67" y="55"/>
                </a:moveTo>
                <a:cubicBezTo>
                  <a:pt x="12" y="1"/>
                  <a:pt x="12" y="1"/>
                  <a:pt x="12" y="1"/>
                </a:cubicBezTo>
                <a:cubicBezTo>
                  <a:pt x="11" y="0"/>
                  <a:pt x="10" y="0"/>
                  <a:pt x="9" y="0"/>
                </a:cubicBezTo>
                <a:cubicBezTo>
                  <a:pt x="8" y="0"/>
                  <a:pt x="7" y="0"/>
                  <a:pt x="7" y="1"/>
                </a:cubicBezTo>
                <a:cubicBezTo>
                  <a:pt x="1" y="7"/>
                  <a:pt x="1" y="7"/>
                  <a:pt x="1" y="7"/>
                </a:cubicBezTo>
                <a:cubicBezTo>
                  <a:pt x="0" y="7"/>
                  <a:pt x="0" y="8"/>
                  <a:pt x="0" y="9"/>
                </a:cubicBezTo>
                <a:cubicBezTo>
                  <a:pt x="0" y="10"/>
                  <a:pt x="0" y="11"/>
                  <a:pt x="1" y="12"/>
                </a:cubicBezTo>
                <a:cubicBezTo>
                  <a:pt x="47" y="58"/>
                  <a:pt x="47" y="58"/>
                  <a:pt x="47" y="58"/>
                </a:cubicBezTo>
                <a:cubicBezTo>
                  <a:pt x="1" y="104"/>
                  <a:pt x="1" y="104"/>
                  <a:pt x="1" y="104"/>
                </a:cubicBezTo>
                <a:cubicBezTo>
                  <a:pt x="0" y="105"/>
                  <a:pt x="0" y="106"/>
                  <a:pt x="0" y="107"/>
                </a:cubicBezTo>
                <a:cubicBezTo>
                  <a:pt x="0" y="108"/>
                  <a:pt x="0" y="109"/>
                  <a:pt x="1" y="109"/>
                </a:cubicBezTo>
                <a:cubicBezTo>
                  <a:pt x="7" y="115"/>
                  <a:pt x="7" y="115"/>
                  <a:pt x="7" y="115"/>
                </a:cubicBezTo>
                <a:cubicBezTo>
                  <a:pt x="7" y="116"/>
                  <a:pt x="8" y="117"/>
                  <a:pt x="9" y="117"/>
                </a:cubicBezTo>
                <a:cubicBezTo>
                  <a:pt x="10" y="117"/>
                  <a:pt x="11" y="116"/>
                  <a:pt x="12" y="115"/>
                </a:cubicBezTo>
                <a:cubicBezTo>
                  <a:pt x="67" y="61"/>
                  <a:pt x="67" y="61"/>
                  <a:pt x="67" y="61"/>
                </a:cubicBezTo>
                <a:cubicBezTo>
                  <a:pt x="67" y="60"/>
                  <a:pt x="68" y="59"/>
                  <a:pt x="68" y="58"/>
                </a:cubicBezTo>
                <a:cubicBezTo>
                  <a:pt x="68" y="57"/>
                  <a:pt x="67" y="56"/>
                  <a:pt x="67" y="55"/>
                </a:cubicBezTo>
                <a:close/>
                <a:moveTo>
                  <a:pt x="67" y="55"/>
                </a:moveTo>
                <a:cubicBezTo>
                  <a:pt x="67" y="55"/>
                  <a:pt x="67" y="55"/>
                  <a:pt x="67" y="5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24" name="Freeform 626"/>
          <p:cNvSpPr>
            <a:spLocks noEditPoints="1"/>
          </p:cNvSpPr>
          <p:nvPr/>
        </p:nvSpPr>
        <p:spPr bwMode="auto">
          <a:xfrm>
            <a:off x="739776" y="3905251"/>
            <a:ext cx="131762" cy="196850"/>
          </a:xfrm>
          <a:custGeom>
            <a:avLst/>
            <a:gdLst>
              <a:gd name="T0" fmla="*/ 109 w 134"/>
              <a:gd name="T1" fmla="*/ 17 h 201"/>
              <a:gd name="T2" fmla="*/ 84 w 134"/>
              <a:gd name="T3" fmla="*/ 42 h 201"/>
              <a:gd name="T4" fmla="*/ 97 w 134"/>
              <a:gd name="T5" fmla="*/ 64 h 201"/>
              <a:gd name="T6" fmla="*/ 92 w 134"/>
              <a:gd name="T7" fmla="*/ 85 h 201"/>
              <a:gd name="T8" fmla="*/ 79 w 134"/>
              <a:gd name="T9" fmla="*/ 96 h 201"/>
              <a:gd name="T10" fmla="*/ 58 w 134"/>
              <a:gd name="T11" fmla="*/ 104 h 201"/>
              <a:gd name="T12" fmla="*/ 38 w 134"/>
              <a:gd name="T13" fmla="*/ 47 h 201"/>
              <a:gd name="T14" fmla="*/ 51 w 134"/>
              <a:gd name="T15" fmla="*/ 25 h 201"/>
              <a:gd name="T16" fmla="*/ 25 w 134"/>
              <a:gd name="T17" fmla="*/ 0 h 201"/>
              <a:gd name="T18" fmla="*/ 0 w 134"/>
              <a:gd name="T19" fmla="*/ 25 h 201"/>
              <a:gd name="T20" fmla="*/ 13 w 134"/>
              <a:gd name="T21" fmla="*/ 47 h 201"/>
              <a:gd name="T22" fmla="*/ 4 w 134"/>
              <a:gd name="T23" fmla="*/ 163 h 201"/>
              <a:gd name="T24" fmla="*/ 8 w 134"/>
              <a:gd name="T25" fmla="*/ 194 h 201"/>
              <a:gd name="T26" fmla="*/ 43 w 134"/>
              <a:gd name="T27" fmla="*/ 194 h 201"/>
              <a:gd name="T28" fmla="*/ 47 w 134"/>
              <a:gd name="T29" fmla="*/ 163 h 201"/>
              <a:gd name="T30" fmla="*/ 38 w 134"/>
              <a:gd name="T31" fmla="*/ 151 h 201"/>
              <a:gd name="T32" fmla="*/ 66 w 134"/>
              <a:gd name="T33" fmla="*/ 128 h 201"/>
              <a:gd name="T34" fmla="*/ 122 w 134"/>
              <a:gd name="T35" fmla="*/ 64 h 201"/>
              <a:gd name="T36" fmla="*/ 134 w 134"/>
              <a:gd name="T37" fmla="*/ 42 h 201"/>
              <a:gd name="T38" fmla="*/ 34 w 134"/>
              <a:gd name="T39" fmla="*/ 185 h 201"/>
              <a:gd name="T40" fmla="*/ 17 w 134"/>
              <a:gd name="T41" fmla="*/ 185 h 201"/>
              <a:gd name="T42" fmla="*/ 17 w 134"/>
              <a:gd name="T43" fmla="*/ 167 h 201"/>
              <a:gd name="T44" fmla="*/ 34 w 134"/>
              <a:gd name="T45" fmla="*/ 167 h 201"/>
              <a:gd name="T46" fmla="*/ 34 w 134"/>
              <a:gd name="T47" fmla="*/ 185 h 201"/>
              <a:gd name="T48" fmla="*/ 25 w 134"/>
              <a:gd name="T49" fmla="*/ 38 h 201"/>
              <a:gd name="T50" fmla="*/ 13 w 134"/>
              <a:gd name="T51" fmla="*/ 25 h 201"/>
              <a:gd name="T52" fmla="*/ 25 w 134"/>
              <a:gd name="T53" fmla="*/ 12 h 201"/>
              <a:gd name="T54" fmla="*/ 38 w 134"/>
              <a:gd name="T55" fmla="*/ 25 h 201"/>
              <a:gd name="T56" fmla="*/ 118 w 134"/>
              <a:gd name="T57" fmla="*/ 51 h 201"/>
              <a:gd name="T58" fmla="*/ 100 w 134"/>
              <a:gd name="T59" fmla="*/ 51 h 201"/>
              <a:gd name="T60" fmla="*/ 100 w 134"/>
              <a:gd name="T61" fmla="*/ 33 h 201"/>
              <a:gd name="T62" fmla="*/ 118 w 134"/>
              <a:gd name="T63" fmla="*/ 33 h 201"/>
              <a:gd name="T64" fmla="*/ 118 w 134"/>
              <a:gd name="T65" fmla="*/ 51 h 201"/>
              <a:gd name="T66" fmla="*/ 118 w 134"/>
              <a:gd name="T67" fmla="*/ 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201">
                <a:moveTo>
                  <a:pt x="127" y="24"/>
                </a:moveTo>
                <a:cubicBezTo>
                  <a:pt x="122" y="19"/>
                  <a:pt x="116" y="17"/>
                  <a:pt x="109" y="17"/>
                </a:cubicBezTo>
                <a:cubicBezTo>
                  <a:pt x="102" y="17"/>
                  <a:pt x="96" y="19"/>
                  <a:pt x="91" y="24"/>
                </a:cubicBezTo>
                <a:cubicBezTo>
                  <a:pt x="87" y="29"/>
                  <a:pt x="84" y="35"/>
                  <a:pt x="84" y="42"/>
                </a:cubicBezTo>
                <a:cubicBezTo>
                  <a:pt x="84" y="46"/>
                  <a:pt x="85" y="51"/>
                  <a:pt x="87" y="54"/>
                </a:cubicBezTo>
                <a:cubicBezTo>
                  <a:pt x="90" y="58"/>
                  <a:pt x="93" y="61"/>
                  <a:pt x="97" y="64"/>
                </a:cubicBezTo>
                <a:cubicBezTo>
                  <a:pt x="97" y="68"/>
                  <a:pt x="96" y="72"/>
                  <a:pt x="96" y="76"/>
                </a:cubicBezTo>
                <a:cubicBezTo>
                  <a:pt x="95" y="79"/>
                  <a:pt x="94" y="82"/>
                  <a:pt x="92" y="85"/>
                </a:cubicBezTo>
                <a:cubicBezTo>
                  <a:pt x="90" y="87"/>
                  <a:pt x="88" y="89"/>
                  <a:pt x="87" y="91"/>
                </a:cubicBezTo>
                <a:cubicBezTo>
                  <a:pt x="85" y="93"/>
                  <a:pt x="82" y="95"/>
                  <a:pt x="79" y="96"/>
                </a:cubicBezTo>
                <a:cubicBezTo>
                  <a:pt x="76" y="98"/>
                  <a:pt x="72" y="99"/>
                  <a:pt x="70" y="101"/>
                </a:cubicBezTo>
                <a:cubicBezTo>
                  <a:pt x="67" y="102"/>
                  <a:pt x="63" y="103"/>
                  <a:pt x="58" y="104"/>
                </a:cubicBezTo>
                <a:cubicBezTo>
                  <a:pt x="49" y="107"/>
                  <a:pt x="43" y="110"/>
                  <a:pt x="38" y="112"/>
                </a:cubicBezTo>
                <a:cubicBezTo>
                  <a:pt x="38" y="47"/>
                  <a:pt x="38" y="47"/>
                  <a:pt x="38" y="47"/>
                </a:cubicBezTo>
                <a:cubicBezTo>
                  <a:pt x="42" y="45"/>
                  <a:pt x="45" y="42"/>
                  <a:pt x="47" y="38"/>
                </a:cubicBezTo>
                <a:cubicBezTo>
                  <a:pt x="49" y="34"/>
                  <a:pt x="51" y="30"/>
                  <a:pt x="51" y="25"/>
                </a:cubicBezTo>
                <a:cubicBezTo>
                  <a:pt x="51" y="18"/>
                  <a:pt x="48" y="12"/>
                  <a:pt x="43" y="7"/>
                </a:cubicBezTo>
                <a:cubicBezTo>
                  <a:pt x="38" y="2"/>
                  <a:pt x="32" y="0"/>
                  <a:pt x="25" y="0"/>
                </a:cubicBezTo>
                <a:cubicBezTo>
                  <a:pt x="18" y="0"/>
                  <a:pt x="12" y="2"/>
                  <a:pt x="8" y="7"/>
                </a:cubicBezTo>
                <a:cubicBezTo>
                  <a:pt x="3" y="12"/>
                  <a:pt x="0" y="18"/>
                  <a:pt x="0" y="25"/>
                </a:cubicBezTo>
                <a:cubicBezTo>
                  <a:pt x="0" y="30"/>
                  <a:pt x="1" y="34"/>
                  <a:pt x="4" y="38"/>
                </a:cubicBezTo>
                <a:cubicBezTo>
                  <a:pt x="6" y="42"/>
                  <a:pt x="9" y="45"/>
                  <a:pt x="13" y="47"/>
                </a:cubicBezTo>
                <a:cubicBezTo>
                  <a:pt x="13" y="154"/>
                  <a:pt x="13" y="154"/>
                  <a:pt x="13" y="154"/>
                </a:cubicBezTo>
                <a:cubicBezTo>
                  <a:pt x="9" y="156"/>
                  <a:pt x="6" y="159"/>
                  <a:pt x="4" y="163"/>
                </a:cubicBezTo>
                <a:cubicBezTo>
                  <a:pt x="1" y="167"/>
                  <a:pt x="0" y="171"/>
                  <a:pt x="0" y="176"/>
                </a:cubicBezTo>
                <a:cubicBezTo>
                  <a:pt x="0" y="183"/>
                  <a:pt x="3" y="189"/>
                  <a:pt x="8" y="194"/>
                </a:cubicBezTo>
                <a:cubicBezTo>
                  <a:pt x="12" y="199"/>
                  <a:pt x="18" y="201"/>
                  <a:pt x="25" y="201"/>
                </a:cubicBezTo>
                <a:cubicBezTo>
                  <a:pt x="32" y="201"/>
                  <a:pt x="38" y="199"/>
                  <a:pt x="43" y="194"/>
                </a:cubicBezTo>
                <a:cubicBezTo>
                  <a:pt x="48" y="189"/>
                  <a:pt x="51" y="183"/>
                  <a:pt x="51" y="176"/>
                </a:cubicBezTo>
                <a:cubicBezTo>
                  <a:pt x="51" y="171"/>
                  <a:pt x="49" y="167"/>
                  <a:pt x="47" y="163"/>
                </a:cubicBezTo>
                <a:cubicBezTo>
                  <a:pt x="45" y="159"/>
                  <a:pt x="42" y="156"/>
                  <a:pt x="38" y="154"/>
                </a:cubicBezTo>
                <a:cubicBezTo>
                  <a:pt x="38" y="151"/>
                  <a:pt x="38" y="151"/>
                  <a:pt x="38" y="151"/>
                </a:cubicBezTo>
                <a:cubicBezTo>
                  <a:pt x="38" y="145"/>
                  <a:pt x="40" y="140"/>
                  <a:pt x="43" y="138"/>
                </a:cubicBezTo>
                <a:cubicBezTo>
                  <a:pt x="47" y="135"/>
                  <a:pt x="54" y="132"/>
                  <a:pt x="66" y="128"/>
                </a:cubicBezTo>
                <a:cubicBezTo>
                  <a:pt x="77" y="125"/>
                  <a:pt x="86" y="121"/>
                  <a:pt x="92" y="118"/>
                </a:cubicBezTo>
                <a:cubicBezTo>
                  <a:pt x="112" y="107"/>
                  <a:pt x="122" y="89"/>
                  <a:pt x="122" y="64"/>
                </a:cubicBezTo>
                <a:cubicBezTo>
                  <a:pt x="126" y="61"/>
                  <a:pt x="129" y="58"/>
                  <a:pt x="131" y="54"/>
                </a:cubicBezTo>
                <a:cubicBezTo>
                  <a:pt x="133" y="51"/>
                  <a:pt x="134" y="46"/>
                  <a:pt x="134" y="42"/>
                </a:cubicBezTo>
                <a:cubicBezTo>
                  <a:pt x="134" y="35"/>
                  <a:pt x="132" y="29"/>
                  <a:pt x="127" y="24"/>
                </a:cubicBezTo>
                <a:close/>
                <a:moveTo>
                  <a:pt x="34" y="185"/>
                </a:moveTo>
                <a:cubicBezTo>
                  <a:pt x="32" y="187"/>
                  <a:pt x="29" y="188"/>
                  <a:pt x="25" y="188"/>
                </a:cubicBezTo>
                <a:cubicBezTo>
                  <a:pt x="22" y="188"/>
                  <a:pt x="19" y="187"/>
                  <a:pt x="17" y="185"/>
                </a:cubicBezTo>
                <a:cubicBezTo>
                  <a:pt x="14" y="182"/>
                  <a:pt x="13" y="179"/>
                  <a:pt x="13" y="176"/>
                </a:cubicBezTo>
                <a:cubicBezTo>
                  <a:pt x="13" y="172"/>
                  <a:pt x="14" y="169"/>
                  <a:pt x="17" y="167"/>
                </a:cubicBezTo>
                <a:cubicBezTo>
                  <a:pt x="19" y="165"/>
                  <a:pt x="22" y="163"/>
                  <a:pt x="25" y="163"/>
                </a:cubicBezTo>
                <a:cubicBezTo>
                  <a:pt x="29" y="163"/>
                  <a:pt x="32" y="165"/>
                  <a:pt x="34" y="167"/>
                </a:cubicBezTo>
                <a:cubicBezTo>
                  <a:pt x="37" y="169"/>
                  <a:pt x="38" y="172"/>
                  <a:pt x="38" y="176"/>
                </a:cubicBezTo>
                <a:cubicBezTo>
                  <a:pt x="38" y="179"/>
                  <a:pt x="37" y="182"/>
                  <a:pt x="34" y="185"/>
                </a:cubicBezTo>
                <a:close/>
                <a:moveTo>
                  <a:pt x="34" y="34"/>
                </a:moveTo>
                <a:cubicBezTo>
                  <a:pt x="32" y="36"/>
                  <a:pt x="29" y="38"/>
                  <a:pt x="25" y="38"/>
                </a:cubicBezTo>
                <a:cubicBezTo>
                  <a:pt x="22" y="38"/>
                  <a:pt x="19" y="36"/>
                  <a:pt x="17" y="34"/>
                </a:cubicBezTo>
                <a:cubicBezTo>
                  <a:pt x="14" y="32"/>
                  <a:pt x="13" y="29"/>
                  <a:pt x="13" y="25"/>
                </a:cubicBezTo>
                <a:cubicBezTo>
                  <a:pt x="13" y="22"/>
                  <a:pt x="14" y="19"/>
                  <a:pt x="17" y="16"/>
                </a:cubicBezTo>
                <a:cubicBezTo>
                  <a:pt x="19" y="14"/>
                  <a:pt x="22" y="12"/>
                  <a:pt x="25" y="12"/>
                </a:cubicBezTo>
                <a:cubicBezTo>
                  <a:pt x="29" y="12"/>
                  <a:pt x="32" y="14"/>
                  <a:pt x="34" y="16"/>
                </a:cubicBezTo>
                <a:cubicBezTo>
                  <a:pt x="37" y="19"/>
                  <a:pt x="38" y="22"/>
                  <a:pt x="38" y="25"/>
                </a:cubicBezTo>
                <a:cubicBezTo>
                  <a:pt x="38" y="29"/>
                  <a:pt x="37" y="32"/>
                  <a:pt x="34" y="34"/>
                </a:cubicBezTo>
                <a:close/>
                <a:moveTo>
                  <a:pt x="118" y="51"/>
                </a:moveTo>
                <a:cubicBezTo>
                  <a:pt x="116" y="53"/>
                  <a:pt x="113" y="54"/>
                  <a:pt x="109" y="54"/>
                </a:cubicBezTo>
                <a:cubicBezTo>
                  <a:pt x="106" y="54"/>
                  <a:pt x="103" y="53"/>
                  <a:pt x="100" y="51"/>
                </a:cubicBezTo>
                <a:cubicBezTo>
                  <a:pt x="98" y="48"/>
                  <a:pt x="97" y="45"/>
                  <a:pt x="97" y="42"/>
                </a:cubicBezTo>
                <a:cubicBezTo>
                  <a:pt x="97" y="38"/>
                  <a:pt x="98" y="35"/>
                  <a:pt x="100" y="33"/>
                </a:cubicBezTo>
                <a:cubicBezTo>
                  <a:pt x="103" y="30"/>
                  <a:pt x="106" y="29"/>
                  <a:pt x="109" y="29"/>
                </a:cubicBezTo>
                <a:cubicBezTo>
                  <a:pt x="113" y="29"/>
                  <a:pt x="116" y="30"/>
                  <a:pt x="118" y="33"/>
                </a:cubicBezTo>
                <a:cubicBezTo>
                  <a:pt x="121" y="35"/>
                  <a:pt x="122" y="38"/>
                  <a:pt x="122" y="42"/>
                </a:cubicBezTo>
                <a:cubicBezTo>
                  <a:pt x="122" y="45"/>
                  <a:pt x="121" y="48"/>
                  <a:pt x="118" y="51"/>
                </a:cubicBezTo>
                <a:close/>
                <a:moveTo>
                  <a:pt x="118" y="51"/>
                </a:moveTo>
                <a:cubicBezTo>
                  <a:pt x="118" y="51"/>
                  <a:pt x="118" y="51"/>
                  <a:pt x="118" y="5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68" name="Group 5867"/>
          <p:cNvGrpSpPr/>
          <p:nvPr/>
        </p:nvGrpSpPr>
        <p:grpSpPr>
          <a:xfrm>
            <a:off x="1528763" y="3641725"/>
            <a:ext cx="211137" cy="160338"/>
            <a:chOff x="1528763" y="3641725"/>
            <a:chExt cx="211137" cy="160338"/>
          </a:xfrm>
          <a:solidFill>
            <a:schemeClr val="tx1">
              <a:lumMod val="75000"/>
              <a:lumOff val="25000"/>
            </a:schemeClr>
          </a:solidFill>
        </p:grpSpPr>
        <p:sp>
          <p:nvSpPr>
            <p:cNvPr id="25"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26"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27" name="Freeform 629"/>
          <p:cNvSpPr>
            <a:spLocks noEditPoints="1"/>
          </p:cNvSpPr>
          <p:nvPr/>
        </p:nvSpPr>
        <p:spPr bwMode="auto">
          <a:xfrm>
            <a:off x="685801" y="3346451"/>
            <a:ext cx="174625" cy="174625"/>
          </a:xfrm>
          <a:custGeom>
            <a:avLst/>
            <a:gdLst>
              <a:gd name="T0" fmla="*/ 173 w 177"/>
              <a:gd name="T1" fmla="*/ 72 h 177"/>
              <a:gd name="T2" fmla="*/ 148 w 177"/>
              <a:gd name="T3" fmla="*/ 57 h 177"/>
              <a:gd name="T4" fmla="*/ 160 w 177"/>
              <a:gd name="T5" fmla="*/ 41 h 177"/>
              <a:gd name="T6" fmla="*/ 160 w 177"/>
              <a:gd name="T7" fmla="*/ 36 h 177"/>
              <a:gd name="T8" fmla="*/ 138 w 177"/>
              <a:gd name="T9" fmla="*/ 15 h 177"/>
              <a:gd name="T10" fmla="*/ 119 w 177"/>
              <a:gd name="T11" fmla="*/ 29 h 177"/>
              <a:gd name="T12" fmla="*/ 105 w 177"/>
              <a:gd name="T13" fmla="*/ 3 h 177"/>
              <a:gd name="T14" fmla="*/ 101 w 177"/>
              <a:gd name="T15" fmla="*/ 0 h 177"/>
              <a:gd name="T16" fmla="*/ 71 w 177"/>
              <a:gd name="T17" fmla="*/ 3 h 177"/>
              <a:gd name="T18" fmla="*/ 58 w 177"/>
              <a:gd name="T19" fmla="*/ 29 h 177"/>
              <a:gd name="T20" fmla="*/ 39 w 177"/>
              <a:gd name="T21" fmla="*/ 15 h 177"/>
              <a:gd name="T22" fmla="*/ 16 w 177"/>
              <a:gd name="T23" fmla="*/ 36 h 177"/>
              <a:gd name="T24" fmla="*/ 16 w 177"/>
              <a:gd name="T25" fmla="*/ 41 h 177"/>
              <a:gd name="T26" fmla="*/ 24 w 177"/>
              <a:gd name="T27" fmla="*/ 68 h 177"/>
              <a:gd name="T28" fmla="*/ 1 w 177"/>
              <a:gd name="T29" fmla="*/ 73 h 177"/>
              <a:gd name="T30" fmla="*/ 0 w 177"/>
              <a:gd name="T31" fmla="*/ 101 h 177"/>
              <a:gd name="T32" fmla="*/ 3 w 177"/>
              <a:gd name="T33" fmla="*/ 105 h 177"/>
              <a:gd name="T34" fmla="*/ 29 w 177"/>
              <a:gd name="T35" fmla="*/ 120 h 177"/>
              <a:gd name="T36" fmla="*/ 17 w 177"/>
              <a:gd name="T37" fmla="*/ 135 h 177"/>
              <a:gd name="T38" fmla="*/ 17 w 177"/>
              <a:gd name="T39" fmla="*/ 141 h 177"/>
              <a:gd name="T40" fmla="*/ 39 w 177"/>
              <a:gd name="T41" fmla="*/ 161 h 177"/>
              <a:gd name="T42" fmla="*/ 58 w 177"/>
              <a:gd name="T43" fmla="*/ 148 h 177"/>
              <a:gd name="T44" fmla="*/ 71 w 177"/>
              <a:gd name="T45" fmla="*/ 173 h 177"/>
              <a:gd name="T46" fmla="*/ 76 w 177"/>
              <a:gd name="T47" fmla="*/ 177 h 177"/>
              <a:gd name="T48" fmla="*/ 105 w 177"/>
              <a:gd name="T49" fmla="*/ 174 h 177"/>
              <a:gd name="T50" fmla="*/ 119 w 177"/>
              <a:gd name="T51" fmla="*/ 148 h 177"/>
              <a:gd name="T52" fmla="*/ 138 w 177"/>
              <a:gd name="T53" fmla="*/ 161 h 177"/>
              <a:gd name="T54" fmla="*/ 160 w 177"/>
              <a:gd name="T55" fmla="*/ 141 h 177"/>
              <a:gd name="T56" fmla="*/ 160 w 177"/>
              <a:gd name="T57" fmla="*/ 135 h 177"/>
              <a:gd name="T58" fmla="*/ 152 w 177"/>
              <a:gd name="T59" fmla="*/ 109 h 177"/>
              <a:gd name="T60" fmla="*/ 176 w 177"/>
              <a:gd name="T61" fmla="*/ 104 h 177"/>
              <a:gd name="T62" fmla="*/ 177 w 177"/>
              <a:gd name="T63" fmla="*/ 76 h 177"/>
              <a:gd name="T64" fmla="*/ 109 w 177"/>
              <a:gd name="T65" fmla="*/ 109 h 177"/>
              <a:gd name="T66" fmla="*/ 67 w 177"/>
              <a:gd name="T67" fmla="*/ 109 h 177"/>
              <a:gd name="T68" fmla="*/ 67 w 177"/>
              <a:gd name="T69" fmla="*/ 67 h 177"/>
              <a:gd name="T70" fmla="*/ 109 w 177"/>
              <a:gd name="T71" fmla="*/ 67 h 177"/>
              <a:gd name="T72" fmla="*/ 109 w 177"/>
              <a:gd name="T73" fmla="*/ 109 h 177"/>
              <a:gd name="T74" fmla="*/ 109 w 177"/>
              <a:gd name="T75" fmla="*/ 10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7" h="177">
                <a:moveTo>
                  <a:pt x="176" y="73"/>
                </a:moveTo>
                <a:cubicBezTo>
                  <a:pt x="175" y="72"/>
                  <a:pt x="174" y="72"/>
                  <a:pt x="173" y="72"/>
                </a:cubicBezTo>
                <a:cubicBezTo>
                  <a:pt x="152" y="68"/>
                  <a:pt x="152" y="68"/>
                  <a:pt x="152" y="68"/>
                </a:cubicBezTo>
                <a:cubicBezTo>
                  <a:pt x="151" y="65"/>
                  <a:pt x="150" y="61"/>
                  <a:pt x="148" y="57"/>
                </a:cubicBezTo>
                <a:cubicBezTo>
                  <a:pt x="149" y="55"/>
                  <a:pt x="151" y="52"/>
                  <a:pt x="154" y="49"/>
                </a:cubicBezTo>
                <a:cubicBezTo>
                  <a:pt x="157" y="45"/>
                  <a:pt x="159" y="43"/>
                  <a:pt x="160" y="41"/>
                </a:cubicBezTo>
                <a:cubicBezTo>
                  <a:pt x="160" y="40"/>
                  <a:pt x="161" y="40"/>
                  <a:pt x="161" y="39"/>
                </a:cubicBezTo>
                <a:cubicBezTo>
                  <a:pt x="161" y="38"/>
                  <a:pt x="160" y="37"/>
                  <a:pt x="160" y="36"/>
                </a:cubicBezTo>
                <a:cubicBezTo>
                  <a:pt x="157" y="32"/>
                  <a:pt x="151" y="26"/>
                  <a:pt x="141" y="16"/>
                </a:cubicBezTo>
                <a:cubicBezTo>
                  <a:pt x="140" y="16"/>
                  <a:pt x="139" y="15"/>
                  <a:pt x="138" y="15"/>
                </a:cubicBezTo>
                <a:cubicBezTo>
                  <a:pt x="137" y="15"/>
                  <a:pt x="136" y="16"/>
                  <a:pt x="135" y="16"/>
                </a:cubicBezTo>
                <a:cubicBezTo>
                  <a:pt x="119" y="29"/>
                  <a:pt x="119" y="29"/>
                  <a:pt x="119" y="29"/>
                </a:cubicBezTo>
                <a:cubicBezTo>
                  <a:pt x="116" y="27"/>
                  <a:pt x="112" y="26"/>
                  <a:pt x="108" y="24"/>
                </a:cubicBezTo>
                <a:cubicBezTo>
                  <a:pt x="105" y="3"/>
                  <a:pt x="105" y="3"/>
                  <a:pt x="105" y="3"/>
                </a:cubicBezTo>
                <a:cubicBezTo>
                  <a:pt x="105" y="2"/>
                  <a:pt x="105" y="1"/>
                  <a:pt x="104" y="1"/>
                </a:cubicBezTo>
                <a:cubicBezTo>
                  <a:pt x="103" y="0"/>
                  <a:pt x="102" y="0"/>
                  <a:pt x="101" y="0"/>
                </a:cubicBezTo>
                <a:cubicBezTo>
                  <a:pt x="76" y="0"/>
                  <a:pt x="76" y="0"/>
                  <a:pt x="76" y="0"/>
                </a:cubicBezTo>
                <a:cubicBezTo>
                  <a:pt x="73" y="0"/>
                  <a:pt x="72" y="1"/>
                  <a:pt x="71" y="3"/>
                </a:cubicBezTo>
                <a:cubicBezTo>
                  <a:pt x="70" y="7"/>
                  <a:pt x="69" y="14"/>
                  <a:pt x="68" y="24"/>
                </a:cubicBezTo>
                <a:cubicBezTo>
                  <a:pt x="64" y="26"/>
                  <a:pt x="61" y="27"/>
                  <a:pt x="58" y="29"/>
                </a:cubicBezTo>
                <a:cubicBezTo>
                  <a:pt x="42" y="16"/>
                  <a:pt x="42" y="16"/>
                  <a:pt x="42" y="16"/>
                </a:cubicBezTo>
                <a:cubicBezTo>
                  <a:pt x="41" y="16"/>
                  <a:pt x="40" y="15"/>
                  <a:pt x="39" y="15"/>
                </a:cubicBezTo>
                <a:cubicBezTo>
                  <a:pt x="37" y="15"/>
                  <a:pt x="33" y="18"/>
                  <a:pt x="28" y="24"/>
                </a:cubicBezTo>
                <a:cubicBezTo>
                  <a:pt x="22" y="29"/>
                  <a:pt x="18" y="33"/>
                  <a:pt x="16" y="36"/>
                </a:cubicBezTo>
                <a:cubicBezTo>
                  <a:pt x="16" y="37"/>
                  <a:pt x="15" y="38"/>
                  <a:pt x="15" y="39"/>
                </a:cubicBezTo>
                <a:cubicBezTo>
                  <a:pt x="15" y="40"/>
                  <a:pt x="16" y="40"/>
                  <a:pt x="16" y="41"/>
                </a:cubicBezTo>
                <a:cubicBezTo>
                  <a:pt x="22" y="48"/>
                  <a:pt x="26" y="53"/>
                  <a:pt x="29" y="57"/>
                </a:cubicBezTo>
                <a:cubicBezTo>
                  <a:pt x="27" y="61"/>
                  <a:pt x="25" y="64"/>
                  <a:pt x="24" y="68"/>
                </a:cubicBezTo>
                <a:cubicBezTo>
                  <a:pt x="3" y="71"/>
                  <a:pt x="3" y="71"/>
                  <a:pt x="3" y="71"/>
                </a:cubicBezTo>
                <a:cubicBezTo>
                  <a:pt x="2" y="71"/>
                  <a:pt x="1" y="72"/>
                  <a:pt x="1" y="73"/>
                </a:cubicBezTo>
                <a:cubicBezTo>
                  <a:pt x="0" y="73"/>
                  <a:pt x="0" y="74"/>
                  <a:pt x="0" y="75"/>
                </a:cubicBezTo>
                <a:cubicBezTo>
                  <a:pt x="0" y="101"/>
                  <a:pt x="0" y="101"/>
                  <a:pt x="0" y="101"/>
                </a:cubicBezTo>
                <a:cubicBezTo>
                  <a:pt x="0" y="102"/>
                  <a:pt x="0" y="103"/>
                  <a:pt x="1" y="104"/>
                </a:cubicBezTo>
                <a:cubicBezTo>
                  <a:pt x="1" y="104"/>
                  <a:pt x="2" y="105"/>
                  <a:pt x="3" y="105"/>
                </a:cubicBezTo>
                <a:cubicBezTo>
                  <a:pt x="24" y="108"/>
                  <a:pt x="24" y="108"/>
                  <a:pt x="24" y="108"/>
                </a:cubicBezTo>
                <a:cubicBezTo>
                  <a:pt x="25" y="112"/>
                  <a:pt x="27" y="116"/>
                  <a:pt x="29" y="120"/>
                </a:cubicBezTo>
                <a:cubicBezTo>
                  <a:pt x="28" y="121"/>
                  <a:pt x="25" y="124"/>
                  <a:pt x="23" y="128"/>
                </a:cubicBezTo>
                <a:cubicBezTo>
                  <a:pt x="20" y="131"/>
                  <a:pt x="18" y="134"/>
                  <a:pt x="17" y="135"/>
                </a:cubicBezTo>
                <a:cubicBezTo>
                  <a:pt x="16" y="136"/>
                  <a:pt x="16" y="137"/>
                  <a:pt x="16" y="138"/>
                </a:cubicBezTo>
                <a:cubicBezTo>
                  <a:pt x="16" y="139"/>
                  <a:pt x="16" y="140"/>
                  <a:pt x="17" y="141"/>
                </a:cubicBezTo>
                <a:cubicBezTo>
                  <a:pt x="20" y="145"/>
                  <a:pt x="26" y="151"/>
                  <a:pt x="36" y="160"/>
                </a:cubicBezTo>
                <a:cubicBezTo>
                  <a:pt x="37" y="161"/>
                  <a:pt x="38" y="161"/>
                  <a:pt x="39" y="161"/>
                </a:cubicBezTo>
                <a:cubicBezTo>
                  <a:pt x="40" y="161"/>
                  <a:pt x="41" y="161"/>
                  <a:pt x="42" y="160"/>
                </a:cubicBezTo>
                <a:cubicBezTo>
                  <a:pt x="58" y="148"/>
                  <a:pt x="58" y="148"/>
                  <a:pt x="58" y="148"/>
                </a:cubicBezTo>
                <a:cubicBezTo>
                  <a:pt x="61" y="150"/>
                  <a:pt x="64" y="151"/>
                  <a:pt x="68" y="152"/>
                </a:cubicBezTo>
                <a:cubicBezTo>
                  <a:pt x="71" y="173"/>
                  <a:pt x="71" y="173"/>
                  <a:pt x="71" y="173"/>
                </a:cubicBezTo>
                <a:cubicBezTo>
                  <a:pt x="71" y="174"/>
                  <a:pt x="72" y="175"/>
                  <a:pt x="73" y="176"/>
                </a:cubicBezTo>
                <a:cubicBezTo>
                  <a:pt x="73" y="177"/>
                  <a:pt x="74" y="177"/>
                  <a:pt x="76" y="177"/>
                </a:cubicBezTo>
                <a:cubicBezTo>
                  <a:pt x="101" y="177"/>
                  <a:pt x="101" y="177"/>
                  <a:pt x="101" y="177"/>
                </a:cubicBezTo>
                <a:cubicBezTo>
                  <a:pt x="103" y="177"/>
                  <a:pt x="105" y="176"/>
                  <a:pt x="105" y="174"/>
                </a:cubicBezTo>
                <a:cubicBezTo>
                  <a:pt x="106" y="170"/>
                  <a:pt x="107" y="163"/>
                  <a:pt x="109" y="152"/>
                </a:cubicBezTo>
                <a:cubicBezTo>
                  <a:pt x="112" y="151"/>
                  <a:pt x="116" y="150"/>
                  <a:pt x="119" y="148"/>
                </a:cubicBezTo>
                <a:cubicBezTo>
                  <a:pt x="135" y="160"/>
                  <a:pt x="135" y="160"/>
                  <a:pt x="135" y="160"/>
                </a:cubicBezTo>
                <a:cubicBezTo>
                  <a:pt x="136" y="161"/>
                  <a:pt x="137" y="161"/>
                  <a:pt x="138" y="161"/>
                </a:cubicBezTo>
                <a:cubicBezTo>
                  <a:pt x="140" y="161"/>
                  <a:pt x="143" y="159"/>
                  <a:pt x="149" y="153"/>
                </a:cubicBezTo>
                <a:cubicBezTo>
                  <a:pt x="154" y="148"/>
                  <a:pt x="158" y="143"/>
                  <a:pt x="160" y="141"/>
                </a:cubicBezTo>
                <a:cubicBezTo>
                  <a:pt x="161" y="140"/>
                  <a:pt x="161" y="139"/>
                  <a:pt x="161" y="138"/>
                </a:cubicBezTo>
                <a:cubicBezTo>
                  <a:pt x="161" y="137"/>
                  <a:pt x="161" y="136"/>
                  <a:pt x="160" y="135"/>
                </a:cubicBezTo>
                <a:cubicBezTo>
                  <a:pt x="155" y="128"/>
                  <a:pt x="150" y="123"/>
                  <a:pt x="148" y="119"/>
                </a:cubicBezTo>
                <a:cubicBezTo>
                  <a:pt x="149" y="116"/>
                  <a:pt x="151" y="113"/>
                  <a:pt x="152" y="109"/>
                </a:cubicBezTo>
                <a:cubicBezTo>
                  <a:pt x="174" y="105"/>
                  <a:pt x="174" y="105"/>
                  <a:pt x="174" y="105"/>
                </a:cubicBezTo>
                <a:cubicBezTo>
                  <a:pt x="175" y="105"/>
                  <a:pt x="175" y="105"/>
                  <a:pt x="176" y="104"/>
                </a:cubicBezTo>
                <a:cubicBezTo>
                  <a:pt x="177" y="103"/>
                  <a:pt x="177" y="102"/>
                  <a:pt x="177" y="101"/>
                </a:cubicBezTo>
                <a:cubicBezTo>
                  <a:pt x="177" y="76"/>
                  <a:pt x="177" y="76"/>
                  <a:pt x="177" y="76"/>
                </a:cubicBezTo>
                <a:cubicBezTo>
                  <a:pt x="177" y="75"/>
                  <a:pt x="177" y="74"/>
                  <a:pt x="176" y="73"/>
                </a:cubicBezTo>
                <a:close/>
                <a:moveTo>
                  <a:pt x="109" y="109"/>
                </a:moveTo>
                <a:cubicBezTo>
                  <a:pt x="103" y="115"/>
                  <a:pt x="96" y="118"/>
                  <a:pt x="88" y="118"/>
                </a:cubicBezTo>
                <a:cubicBezTo>
                  <a:pt x="80" y="118"/>
                  <a:pt x="73" y="115"/>
                  <a:pt x="67" y="109"/>
                </a:cubicBezTo>
                <a:cubicBezTo>
                  <a:pt x="62" y="103"/>
                  <a:pt x="59" y="96"/>
                  <a:pt x="59" y="88"/>
                </a:cubicBezTo>
                <a:cubicBezTo>
                  <a:pt x="59" y="80"/>
                  <a:pt x="62" y="73"/>
                  <a:pt x="67" y="67"/>
                </a:cubicBezTo>
                <a:cubicBezTo>
                  <a:pt x="73" y="62"/>
                  <a:pt x="80" y="59"/>
                  <a:pt x="88" y="59"/>
                </a:cubicBezTo>
                <a:cubicBezTo>
                  <a:pt x="96" y="59"/>
                  <a:pt x="103" y="62"/>
                  <a:pt x="109" y="67"/>
                </a:cubicBezTo>
                <a:cubicBezTo>
                  <a:pt x="115" y="73"/>
                  <a:pt x="118" y="80"/>
                  <a:pt x="118" y="88"/>
                </a:cubicBezTo>
                <a:cubicBezTo>
                  <a:pt x="118" y="96"/>
                  <a:pt x="115" y="103"/>
                  <a:pt x="109" y="109"/>
                </a:cubicBezTo>
                <a:close/>
                <a:moveTo>
                  <a:pt x="109" y="109"/>
                </a:moveTo>
                <a:cubicBezTo>
                  <a:pt x="109" y="109"/>
                  <a:pt x="109" y="109"/>
                  <a:pt x="109" y="10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28" name="Freeform 630"/>
          <p:cNvSpPr>
            <a:spLocks noEditPoints="1"/>
          </p:cNvSpPr>
          <p:nvPr/>
        </p:nvSpPr>
        <p:spPr bwMode="auto">
          <a:xfrm>
            <a:off x="677864" y="3078164"/>
            <a:ext cx="192087" cy="150813"/>
          </a:xfrm>
          <a:custGeom>
            <a:avLst/>
            <a:gdLst>
              <a:gd name="T0" fmla="*/ 138 w 196"/>
              <a:gd name="T1" fmla="*/ 77 h 153"/>
              <a:gd name="T2" fmla="*/ 196 w 196"/>
              <a:gd name="T3" fmla="*/ 27 h 153"/>
              <a:gd name="T4" fmla="*/ 178 w 196"/>
              <a:gd name="T5" fmla="*/ 15 h 153"/>
              <a:gd name="T6" fmla="*/ 171 w 196"/>
              <a:gd name="T7" fmla="*/ 15 h 153"/>
              <a:gd name="T8" fmla="*/ 84 w 196"/>
              <a:gd name="T9" fmla="*/ 50 h 153"/>
              <a:gd name="T10" fmla="*/ 84 w 196"/>
              <a:gd name="T11" fmla="*/ 39 h 153"/>
              <a:gd name="T12" fmla="*/ 64 w 196"/>
              <a:gd name="T13" fmla="*/ 9 h 153"/>
              <a:gd name="T14" fmla="*/ 9 w 196"/>
              <a:gd name="T15" fmla="*/ 9 h 153"/>
              <a:gd name="T16" fmla="*/ 1 w 196"/>
              <a:gd name="T17" fmla="*/ 31 h 153"/>
              <a:gd name="T18" fmla="*/ 21 w 196"/>
              <a:gd name="T19" fmla="*/ 61 h 153"/>
              <a:gd name="T20" fmla="*/ 68 w 196"/>
              <a:gd name="T21" fmla="*/ 67 h 153"/>
              <a:gd name="T22" fmla="*/ 83 w 196"/>
              <a:gd name="T23" fmla="*/ 77 h 153"/>
              <a:gd name="T24" fmla="*/ 68 w 196"/>
              <a:gd name="T25" fmla="*/ 87 h 153"/>
              <a:gd name="T26" fmla="*/ 21 w 196"/>
              <a:gd name="T27" fmla="*/ 93 h 153"/>
              <a:gd name="T28" fmla="*/ 1 w 196"/>
              <a:gd name="T29" fmla="*/ 122 h 153"/>
              <a:gd name="T30" fmla="*/ 33 w 196"/>
              <a:gd name="T31" fmla="*/ 153 h 153"/>
              <a:gd name="T32" fmla="*/ 78 w 196"/>
              <a:gd name="T33" fmla="*/ 131 h 153"/>
              <a:gd name="T34" fmla="*/ 83 w 196"/>
              <a:gd name="T35" fmla="*/ 104 h 153"/>
              <a:gd name="T36" fmla="*/ 96 w 196"/>
              <a:gd name="T37" fmla="*/ 97 h 153"/>
              <a:gd name="T38" fmla="*/ 175 w 196"/>
              <a:gd name="T39" fmla="*/ 140 h 153"/>
              <a:gd name="T40" fmla="*/ 192 w 196"/>
              <a:gd name="T41" fmla="*/ 132 h 153"/>
              <a:gd name="T42" fmla="*/ 193 w 196"/>
              <a:gd name="T43" fmla="*/ 120 h 153"/>
              <a:gd name="T44" fmla="*/ 51 w 196"/>
              <a:gd name="T45" fmla="*/ 52 h 153"/>
              <a:gd name="T46" fmla="*/ 19 w 196"/>
              <a:gd name="T47" fmla="*/ 33 h 153"/>
              <a:gd name="T48" fmla="*/ 33 w 196"/>
              <a:gd name="T49" fmla="*/ 18 h 153"/>
              <a:gd name="T50" fmla="*/ 66 w 196"/>
              <a:gd name="T51" fmla="*/ 37 h 153"/>
              <a:gd name="T52" fmla="*/ 66 w 196"/>
              <a:gd name="T53" fmla="*/ 117 h 153"/>
              <a:gd name="T54" fmla="*/ 33 w 196"/>
              <a:gd name="T55" fmla="*/ 136 h 153"/>
              <a:gd name="T56" fmla="*/ 19 w 196"/>
              <a:gd name="T57" fmla="*/ 120 h 153"/>
              <a:gd name="T58" fmla="*/ 51 w 196"/>
              <a:gd name="T59" fmla="*/ 101 h 153"/>
              <a:gd name="T60" fmla="*/ 66 w 196"/>
              <a:gd name="T61" fmla="*/ 117 h 153"/>
              <a:gd name="T62" fmla="*/ 75 w 196"/>
              <a:gd name="T63" fmla="*/ 62 h 153"/>
              <a:gd name="T64" fmla="*/ 75 w 196"/>
              <a:gd name="T65" fmla="*/ 61 h 153"/>
              <a:gd name="T66" fmla="*/ 78 w 196"/>
              <a:gd name="T67" fmla="*/ 59 h 153"/>
              <a:gd name="T68" fmla="*/ 89 w 196"/>
              <a:gd name="T69" fmla="*/ 61 h 153"/>
              <a:gd name="T70" fmla="*/ 84 w 196"/>
              <a:gd name="T71" fmla="*/ 68 h 153"/>
              <a:gd name="T72" fmla="*/ 74 w 196"/>
              <a:gd name="T73" fmla="*/ 63 h 153"/>
              <a:gd name="T74" fmla="*/ 81 w 196"/>
              <a:gd name="T75" fmla="*/ 98 h 153"/>
              <a:gd name="T76" fmla="*/ 77 w 196"/>
              <a:gd name="T77" fmla="*/ 94 h 153"/>
              <a:gd name="T78" fmla="*/ 75 w 196"/>
              <a:gd name="T79" fmla="*/ 92 h 153"/>
              <a:gd name="T80" fmla="*/ 91 w 196"/>
              <a:gd name="T81" fmla="*/ 80 h 153"/>
              <a:gd name="T82" fmla="*/ 175 w 196"/>
              <a:gd name="T83" fmla="*/ 21 h 153"/>
              <a:gd name="T84" fmla="*/ 109 w 196"/>
              <a:gd name="T85" fmla="*/ 91 h 153"/>
              <a:gd name="T86" fmla="*/ 175 w 196"/>
              <a:gd name="T87" fmla="*/ 133 h 153"/>
              <a:gd name="T88" fmla="*/ 113 w 196"/>
              <a:gd name="T89" fmla="*/ 96 h 153"/>
              <a:gd name="T90" fmla="*/ 189 w 196"/>
              <a:gd name="T91" fmla="*/ 126 h 153"/>
              <a:gd name="T92" fmla="*/ 175 w 196"/>
              <a:gd name="T93" fmla="*/ 13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6" h="153">
                <a:moveTo>
                  <a:pt x="193" y="120"/>
                </a:moveTo>
                <a:cubicBezTo>
                  <a:pt x="138" y="77"/>
                  <a:pt x="138" y="77"/>
                  <a:pt x="138" y="77"/>
                </a:cubicBezTo>
                <a:cubicBezTo>
                  <a:pt x="193" y="34"/>
                  <a:pt x="193" y="34"/>
                  <a:pt x="193" y="34"/>
                </a:cubicBezTo>
                <a:cubicBezTo>
                  <a:pt x="195" y="32"/>
                  <a:pt x="196" y="30"/>
                  <a:pt x="196" y="27"/>
                </a:cubicBezTo>
                <a:cubicBezTo>
                  <a:pt x="195" y="25"/>
                  <a:pt x="194" y="23"/>
                  <a:pt x="192" y="22"/>
                </a:cubicBezTo>
                <a:cubicBezTo>
                  <a:pt x="178" y="15"/>
                  <a:pt x="178" y="15"/>
                  <a:pt x="178" y="15"/>
                </a:cubicBezTo>
                <a:cubicBezTo>
                  <a:pt x="177" y="14"/>
                  <a:pt x="176" y="14"/>
                  <a:pt x="175" y="14"/>
                </a:cubicBezTo>
                <a:cubicBezTo>
                  <a:pt x="173" y="14"/>
                  <a:pt x="172" y="14"/>
                  <a:pt x="171" y="15"/>
                </a:cubicBezTo>
                <a:cubicBezTo>
                  <a:pt x="96" y="57"/>
                  <a:pt x="96" y="57"/>
                  <a:pt x="96" y="57"/>
                </a:cubicBezTo>
                <a:cubicBezTo>
                  <a:pt x="84" y="50"/>
                  <a:pt x="84" y="50"/>
                  <a:pt x="84" y="50"/>
                </a:cubicBezTo>
                <a:cubicBezTo>
                  <a:pt x="84" y="50"/>
                  <a:pt x="83" y="49"/>
                  <a:pt x="83" y="49"/>
                </a:cubicBezTo>
                <a:cubicBezTo>
                  <a:pt x="84" y="46"/>
                  <a:pt x="84" y="42"/>
                  <a:pt x="84" y="39"/>
                </a:cubicBezTo>
                <a:cubicBezTo>
                  <a:pt x="84" y="33"/>
                  <a:pt x="82" y="28"/>
                  <a:pt x="78" y="23"/>
                </a:cubicBezTo>
                <a:cubicBezTo>
                  <a:pt x="74" y="18"/>
                  <a:pt x="70" y="13"/>
                  <a:pt x="64" y="9"/>
                </a:cubicBezTo>
                <a:cubicBezTo>
                  <a:pt x="54" y="3"/>
                  <a:pt x="44" y="0"/>
                  <a:pt x="33" y="0"/>
                </a:cubicBezTo>
                <a:cubicBezTo>
                  <a:pt x="24" y="0"/>
                  <a:pt x="15" y="3"/>
                  <a:pt x="9" y="9"/>
                </a:cubicBezTo>
                <a:cubicBezTo>
                  <a:pt x="6" y="12"/>
                  <a:pt x="4" y="15"/>
                  <a:pt x="2" y="19"/>
                </a:cubicBezTo>
                <a:cubicBezTo>
                  <a:pt x="1" y="23"/>
                  <a:pt x="0" y="27"/>
                  <a:pt x="1" y="31"/>
                </a:cubicBezTo>
                <a:cubicBezTo>
                  <a:pt x="1" y="37"/>
                  <a:pt x="3" y="42"/>
                  <a:pt x="7" y="47"/>
                </a:cubicBezTo>
                <a:cubicBezTo>
                  <a:pt x="10" y="52"/>
                  <a:pt x="15" y="57"/>
                  <a:pt x="21" y="61"/>
                </a:cubicBezTo>
                <a:cubicBezTo>
                  <a:pt x="31" y="67"/>
                  <a:pt x="41" y="70"/>
                  <a:pt x="51" y="70"/>
                </a:cubicBezTo>
                <a:cubicBezTo>
                  <a:pt x="57" y="70"/>
                  <a:pt x="63" y="69"/>
                  <a:pt x="68" y="67"/>
                </a:cubicBezTo>
                <a:cubicBezTo>
                  <a:pt x="68" y="67"/>
                  <a:pt x="69" y="68"/>
                  <a:pt x="70" y="69"/>
                </a:cubicBezTo>
                <a:cubicBezTo>
                  <a:pt x="83" y="77"/>
                  <a:pt x="83" y="77"/>
                  <a:pt x="83" y="77"/>
                </a:cubicBezTo>
                <a:cubicBezTo>
                  <a:pt x="70" y="85"/>
                  <a:pt x="70" y="85"/>
                  <a:pt x="70" y="85"/>
                </a:cubicBezTo>
                <a:cubicBezTo>
                  <a:pt x="69" y="85"/>
                  <a:pt x="68" y="86"/>
                  <a:pt x="68" y="87"/>
                </a:cubicBezTo>
                <a:cubicBezTo>
                  <a:pt x="63" y="85"/>
                  <a:pt x="57" y="84"/>
                  <a:pt x="51" y="84"/>
                </a:cubicBezTo>
                <a:cubicBezTo>
                  <a:pt x="41" y="84"/>
                  <a:pt x="31" y="87"/>
                  <a:pt x="21" y="93"/>
                </a:cubicBezTo>
                <a:cubicBezTo>
                  <a:pt x="15" y="97"/>
                  <a:pt x="10" y="101"/>
                  <a:pt x="7" y="106"/>
                </a:cubicBezTo>
                <a:cubicBezTo>
                  <a:pt x="3" y="112"/>
                  <a:pt x="1" y="117"/>
                  <a:pt x="1" y="122"/>
                </a:cubicBezTo>
                <a:cubicBezTo>
                  <a:pt x="0" y="131"/>
                  <a:pt x="3" y="139"/>
                  <a:pt x="9" y="145"/>
                </a:cubicBezTo>
                <a:cubicBezTo>
                  <a:pt x="16" y="151"/>
                  <a:pt x="24" y="153"/>
                  <a:pt x="33" y="153"/>
                </a:cubicBezTo>
                <a:cubicBezTo>
                  <a:pt x="44" y="153"/>
                  <a:pt x="54" y="150"/>
                  <a:pt x="64" y="144"/>
                </a:cubicBezTo>
                <a:cubicBezTo>
                  <a:pt x="70" y="140"/>
                  <a:pt x="74" y="136"/>
                  <a:pt x="78" y="131"/>
                </a:cubicBezTo>
                <a:cubicBezTo>
                  <a:pt x="82" y="126"/>
                  <a:pt x="84" y="120"/>
                  <a:pt x="84" y="115"/>
                </a:cubicBezTo>
                <a:cubicBezTo>
                  <a:pt x="84" y="111"/>
                  <a:pt x="84" y="108"/>
                  <a:pt x="83" y="104"/>
                </a:cubicBezTo>
                <a:cubicBezTo>
                  <a:pt x="83" y="104"/>
                  <a:pt x="84" y="104"/>
                  <a:pt x="84" y="104"/>
                </a:cubicBezTo>
                <a:cubicBezTo>
                  <a:pt x="96" y="97"/>
                  <a:pt x="96" y="97"/>
                  <a:pt x="96" y="97"/>
                </a:cubicBezTo>
                <a:cubicBezTo>
                  <a:pt x="171" y="139"/>
                  <a:pt x="171" y="139"/>
                  <a:pt x="171" y="139"/>
                </a:cubicBezTo>
                <a:cubicBezTo>
                  <a:pt x="172" y="139"/>
                  <a:pt x="173" y="140"/>
                  <a:pt x="175" y="140"/>
                </a:cubicBezTo>
                <a:cubicBezTo>
                  <a:pt x="176" y="140"/>
                  <a:pt x="177" y="139"/>
                  <a:pt x="178" y="139"/>
                </a:cubicBezTo>
                <a:cubicBezTo>
                  <a:pt x="192" y="132"/>
                  <a:pt x="192" y="132"/>
                  <a:pt x="192" y="132"/>
                </a:cubicBezTo>
                <a:cubicBezTo>
                  <a:pt x="194" y="131"/>
                  <a:pt x="195" y="129"/>
                  <a:pt x="196" y="126"/>
                </a:cubicBezTo>
                <a:cubicBezTo>
                  <a:pt x="196" y="124"/>
                  <a:pt x="195" y="122"/>
                  <a:pt x="193" y="120"/>
                </a:cubicBezTo>
                <a:close/>
                <a:moveTo>
                  <a:pt x="64" y="49"/>
                </a:moveTo>
                <a:cubicBezTo>
                  <a:pt x="61" y="51"/>
                  <a:pt x="57" y="52"/>
                  <a:pt x="51" y="52"/>
                </a:cubicBezTo>
                <a:cubicBezTo>
                  <a:pt x="44" y="52"/>
                  <a:pt x="37" y="50"/>
                  <a:pt x="30" y="46"/>
                </a:cubicBezTo>
                <a:cubicBezTo>
                  <a:pt x="25" y="42"/>
                  <a:pt x="21" y="38"/>
                  <a:pt x="19" y="33"/>
                </a:cubicBezTo>
                <a:cubicBezTo>
                  <a:pt x="17" y="29"/>
                  <a:pt x="18" y="25"/>
                  <a:pt x="21" y="22"/>
                </a:cubicBezTo>
                <a:cubicBezTo>
                  <a:pt x="24" y="19"/>
                  <a:pt x="28" y="18"/>
                  <a:pt x="33" y="18"/>
                </a:cubicBezTo>
                <a:cubicBezTo>
                  <a:pt x="41" y="18"/>
                  <a:pt x="48" y="20"/>
                  <a:pt x="54" y="24"/>
                </a:cubicBezTo>
                <a:cubicBezTo>
                  <a:pt x="60" y="28"/>
                  <a:pt x="64" y="32"/>
                  <a:pt x="66" y="37"/>
                </a:cubicBezTo>
                <a:cubicBezTo>
                  <a:pt x="68" y="42"/>
                  <a:pt x="67" y="46"/>
                  <a:pt x="64" y="49"/>
                </a:cubicBezTo>
                <a:close/>
                <a:moveTo>
                  <a:pt x="66" y="117"/>
                </a:moveTo>
                <a:cubicBezTo>
                  <a:pt x="64" y="122"/>
                  <a:pt x="60" y="126"/>
                  <a:pt x="54" y="130"/>
                </a:cubicBezTo>
                <a:cubicBezTo>
                  <a:pt x="48" y="134"/>
                  <a:pt x="41" y="136"/>
                  <a:pt x="33" y="136"/>
                </a:cubicBezTo>
                <a:cubicBezTo>
                  <a:pt x="28" y="136"/>
                  <a:pt x="24" y="135"/>
                  <a:pt x="21" y="132"/>
                </a:cubicBezTo>
                <a:cubicBezTo>
                  <a:pt x="18" y="129"/>
                  <a:pt x="17" y="125"/>
                  <a:pt x="19" y="120"/>
                </a:cubicBezTo>
                <a:cubicBezTo>
                  <a:pt x="21" y="116"/>
                  <a:pt x="25" y="111"/>
                  <a:pt x="30" y="108"/>
                </a:cubicBezTo>
                <a:cubicBezTo>
                  <a:pt x="37" y="103"/>
                  <a:pt x="44" y="101"/>
                  <a:pt x="51" y="101"/>
                </a:cubicBezTo>
                <a:cubicBezTo>
                  <a:pt x="57" y="101"/>
                  <a:pt x="61" y="103"/>
                  <a:pt x="64" y="105"/>
                </a:cubicBezTo>
                <a:cubicBezTo>
                  <a:pt x="67" y="108"/>
                  <a:pt x="68" y="112"/>
                  <a:pt x="66" y="117"/>
                </a:cubicBezTo>
                <a:close/>
                <a:moveTo>
                  <a:pt x="74" y="63"/>
                </a:moveTo>
                <a:cubicBezTo>
                  <a:pt x="75" y="62"/>
                  <a:pt x="75" y="62"/>
                  <a:pt x="75" y="62"/>
                </a:cubicBezTo>
                <a:cubicBezTo>
                  <a:pt x="75" y="62"/>
                  <a:pt x="75" y="62"/>
                  <a:pt x="75" y="62"/>
                </a:cubicBezTo>
                <a:cubicBezTo>
                  <a:pt x="75" y="62"/>
                  <a:pt x="75" y="61"/>
                  <a:pt x="75" y="61"/>
                </a:cubicBezTo>
                <a:cubicBezTo>
                  <a:pt x="76" y="61"/>
                  <a:pt x="76" y="61"/>
                  <a:pt x="77" y="60"/>
                </a:cubicBezTo>
                <a:cubicBezTo>
                  <a:pt x="77" y="59"/>
                  <a:pt x="78" y="59"/>
                  <a:pt x="78" y="59"/>
                </a:cubicBezTo>
                <a:cubicBezTo>
                  <a:pt x="81" y="56"/>
                  <a:pt x="81" y="56"/>
                  <a:pt x="81" y="56"/>
                </a:cubicBezTo>
                <a:cubicBezTo>
                  <a:pt x="89" y="61"/>
                  <a:pt x="89" y="61"/>
                  <a:pt x="89" y="61"/>
                </a:cubicBezTo>
                <a:cubicBezTo>
                  <a:pt x="88" y="62"/>
                  <a:pt x="88" y="62"/>
                  <a:pt x="88" y="62"/>
                </a:cubicBezTo>
                <a:cubicBezTo>
                  <a:pt x="85" y="63"/>
                  <a:pt x="84" y="65"/>
                  <a:pt x="84" y="68"/>
                </a:cubicBezTo>
                <a:cubicBezTo>
                  <a:pt x="84" y="69"/>
                  <a:pt x="84" y="69"/>
                  <a:pt x="84" y="69"/>
                </a:cubicBezTo>
                <a:lnTo>
                  <a:pt x="74" y="63"/>
                </a:lnTo>
                <a:close/>
                <a:moveTo>
                  <a:pt x="98" y="87"/>
                </a:moveTo>
                <a:cubicBezTo>
                  <a:pt x="81" y="98"/>
                  <a:pt x="81" y="98"/>
                  <a:pt x="81" y="98"/>
                </a:cubicBezTo>
                <a:cubicBezTo>
                  <a:pt x="78" y="95"/>
                  <a:pt x="78" y="95"/>
                  <a:pt x="78" y="95"/>
                </a:cubicBezTo>
                <a:cubicBezTo>
                  <a:pt x="78" y="95"/>
                  <a:pt x="77" y="94"/>
                  <a:pt x="77" y="94"/>
                </a:cubicBezTo>
                <a:cubicBezTo>
                  <a:pt x="76" y="93"/>
                  <a:pt x="76" y="93"/>
                  <a:pt x="75" y="92"/>
                </a:cubicBezTo>
                <a:cubicBezTo>
                  <a:pt x="75" y="92"/>
                  <a:pt x="75" y="92"/>
                  <a:pt x="75" y="92"/>
                </a:cubicBezTo>
                <a:cubicBezTo>
                  <a:pt x="74" y="91"/>
                  <a:pt x="74" y="91"/>
                  <a:pt x="74" y="91"/>
                </a:cubicBezTo>
                <a:cubicBezTo>
                  <a:pt x="91" y="80"/>
                  <a:pt x="91" y="80"/>
                  <a:pt x="91" y="80"/>
                </a:cubicBezTo>
                <a:cubicBezTo>
                  <a:pt x="91" y="68"/>
                  <a:pt x="91" y="68"/>
                  <a:pt x="91" y="68"/>
                </a:cubicBezTo>
                <a:cubicBezTo>
                  <a:pt x="175" y="21"/>
                  <a:pt x="175" y="21"/>
                  <a:pt x="175" y="21"/>
                </a:cubicBezTo>
                <a:cubicBezTo>
                  <a:pt x="189" y="28"/>
                  <a:pt x="189" y="28"/>
                  <a:pt x="189" y="28"/>
                </a:cubicBezTo>
                <a:cubicBezTo>
                  <a:pt x="109" y="91"/>
                  <a:pt x="109" y="91"/>
                  <a:pt x="109" y="91"/>
                </a:cubicBezTo>
                <a:lnTo>
                  <a:pt x="98" y="87"/>
                </a:lnTo>
                <a:close/>
                <a:moveTo>
                  <a:pt x="175" y="133"/>
                </a:moveTo>
                <a:cubicBezTo>
                  <a:pt x="111" y="97"/>
                  <a:pt x="111" y="97"/>
                  <a:pt x="111" y="97"/>
                </a:cubicBezTo>
                <a:cubicBezTo>
                  <a:pt x="112" y="97"/>
                  <a:pt x="113" y="96"/>
                  <a:pt x="113" y="96"/>
                </a:cubicBezTo>
                <a:cubicBezTo>
                  <a:pt x="132" y="81"/>
                  <a:pt x="132" y="81"/>
                  <a:pt x="132" y="81"/>
                </a:cubicBezTo>
                <a:cubicBezTo>
                  <a:pt x="189" y="126"/>
                  <a:pt x="189" y="126"/>
                  <a:pt x="189" y="126"/>
                </a:cubicBezTo>
                <a:lnTo>
                  <a:pt x="175" y="133"/>
                </a:lnTo>
                <a:close/>
                <a:moveTo>
                  <a:pt x="175" y="133"/>
                </a:moveTo>
                <a:cubicBezTo>
                  <a:pt x="175" y="133"/>
                  <a:pt x="175" y="133"/>
                  <a:pt x="175" y="13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29" name="Freeform 631"/>
          <p:cNvSpPr>
            <a:spLocks noEditPoints="1"/>
          </p:cNvSpPr>
          <p:nvPr/>
        </p:nvSpPr>
        <p:spPr bwMode="auto">
          <a:xfrm>
            <a:off x="774701" y="3148014"/>
            <a:ext cx="12700" cy="12700"/>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7 w 14"/>
              <a:gd name="T19" fmla="*/ 0 h 14"/>
              <a:gd name="T20" fmla="*/ 7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7" y="0"/>
                </a:moveTo>
                <a:cubicBezTo>
                  <a:pt x="5" y="0"/>
                  <a:pt x="4" y="1"/>
                  <a:pt x="2" y="2"/>
                </a:cubicBezTo>
                <a:cubicBezTo>
                  <a:pt x="1" y="3"/>
                  <a:pt x="0" y="5"/>
                  <a:pt x="0" y="7"/>
                </a:cubicBezTo>
                <a:cubicBezTo>
                  <a:pt x="0" y="9"/>
                  <a:pt x="1" y="10"/>
                  <a:pt x="2" y="12"/>
                </a:cubicBezTo>
                <a:cubicBezTo>
                  <a:pt x="4" y="13"/>
                  <a:pt x="5" y="14"/>
                  <a:pt x="7" y="14"/>
                </a:cubicBezTo>
                <a:cubicBezTo>
                  <a:pt x="9" y="14"/>
                  <a:pt x="11" y="13"/>
                  <a:pt x="12" y="12"/>
                </a:cubicBezTo>
                <a:cubicBezTo>
                  <a:pt x="13" y="10"/>
                  <a:pt x="14" y="9"/>
                  <a:pt x="14" y="7"/>
                </a:cubicBezTo>
                <a:cubicBezTo>
                  <a:pt x="14" y="5"/>
                  <a:pt x="13" y="3"/>
                  <a:pt x="12" y="2"/>
                </a:cubicBezTo>
                <a:cubicBezTo>
                  <a:pt x="11" y="1"/>
                  <a:pt x="9" y="0"/>
                  <a:pt x="7" y="0"/>
                </a:cubicBezTo>
                <a:close/>
                <a:moveTo>
                  <a:pt x="7" y="0"/>
                </a:moveTo>
                <a:cubicBezTo>
                  <a:pt x="7" y="0"/>
                  <a:pt x="7" y="0"/>
                  <a:pt x="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30" name="Freeform 632"/>
          <p:cNvSpPr>
            <a:spLocks noEditPoints="1"/>
          </p:cNvSpPr>
          <p:nvPr/>
        </p:nvSpPr>
        <p:spPr bwMode="auto">
          <a:xfrm>
            <a:off x="4078288" y="3078163"/>
            <a:ext cx="196850" cy="198438"/>
          </a:xfrm>
          <a:custGeom>
            <a:avLst/>
            <a:gdLst>
              <a:gd name="T0" fmla="*/ 188 w 201"/>
              <a:gd name="T1" fmla="*/ 50 h 201"/>
              <a:gd name="T2" fmla="*/ 151 w 201"/>
              <a:gd name="T3" fmla="*/ 13 h 201"/>
              <a:gd name="T4" fmla="*/ 101 w 201"/>
              <a:gd name="T5" fmla="*/ 0 h 201"/>
              <a:gd name="T6" fmla="*/ 50 w 201"/>
              <a:gd name="T7" fmla="*/ 13 h 201"/>
              <a:gd name="T8" fmla="*/ 14 w 201"/>
              <a:gd name="T9" fmla="*/ 50 h 201"/>
              <a:gd name="T10" fmla="*/ 0 w 201"/>
              <a:gd name="T11" fmla="*/ 100 h 201"/>
              <a:gd name="T12" fmla="*/ 14 w 201"/>
              <a:gd name="T13" fmla="*/ 151 h 201"/>
              <a:gd name="T14" fmla="*/ 50 w 201"/>
              <a:gd name="T15" fmla="*/ 187 h 201"/>
              <a:gd name="T16" fmla="*/ 101 w 201"/>
              <a:gd name="T17" fmla="*/ 201 h 201"/>
              <a:gd name="T18" fmla="*/ 151 w 201"/>
              <a:gd name="T19" fmla="*/ 187 h 201"/>
              <a:gd name="T20" fmla="*/ 188 w 201"/>
              <a:gd name="T21" fmla="*/ 151 h 201"/>
              <a:gd name="T22" fmla="*/ 201 w 201"/>
              <a:gd name="T23" fmla="*/ 100 h 201"/>
              <a:gd name="T24" fmla="*/ 188 w 201"/>
              <a:gd name="T25" fmla="*/ 50 h 201"/>
              <a:gd name="T26" fmla="*/ 162 w 201"/>
              <a:gd name="T27" fmla="*/ 136 h 201"/>
              <a:gd name="T28" fmla="*/ 136 w 201"/>
              <a:gd name="T29" fmla="*/ 162 h 201"/>
              <a:gd name="T30" fmla="*/ 101 w 201"/>
              <a:gd name="T31" fmla="*/ 171 h 201"/>
              <a:gd name="T32" fmla="*/ 65 w 201"/>
              <a:gd name="T33" fmla="*/ 162 h 201"/>
              <a:gd name="T34" fmla="*/ 39 w 201"/>
              <a:gd name="T35" fmla="*/ 136 h 201"/>
              <a:gd name="T36" fmla="*/ 29 w 201"/>
              <a:gd name="T37" fmla="*/ 100 h 201"/>
              <a:gd name="T38" fmla="*/ 39 w 201"/>
              <a:gd name="T39" fmla="*/ 65 h 201"/>
              <a:gd name="T40" fmla="*/ 65 w 201"/>
              <a:gd name="T41" fmla="*/ 39 h 201"/>
              <a:gd name="T42" fmla="*/ 101 w 201"/>
              <a:gd name="T43" fmla="*/ 29 h 201"/>
              <a:gd name="T44" fmla="*/ 136 w 201"/>
              <a:gd name="T45" fmla="*/ 39 h 201"/>
              <a:gd name="T46" fmla="*/ 162 w 201"/>
              <a:gd name="T47" fmla="*/ 65 h 201"/>
              <a:gd name="T48" fmla="*/ 172 w 201"/>
              <a:gd name="T49" fmla="*/ 100 h 201"/>
              <a:gd name="T50" fmla="*/ 162 w 201"/>
              <a:gd name="T51" fmla="*/ 136 h 201"/>
              <a:gd name="T52" fmla="*/ 162 w 201"/>
              <a:gd name="T53" fmla="*/ 136 h 201"/>
              <a:gd name="T54" fmla="*/ 162 w 201"/>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8" y="50"/>
                </a:moveTo>
                <a:cubicBezTo>
                  <a:pt x="179" y="34"/>
                  <a:pt x="166" y="22"/>
                  <a:pt x="151" y="13"/>
                </a:cubicBezTo>
                <a:cubicBezTo>
                  <a:pt x="136" y="4"/>
                  <a:pt x="119" y="0"/>
                  <a:pt x="101" y="0"/>
                </a:cubicBezTo>
                <a:cubicBezTo>
                  <a:pt x="82" y="0"/>
                  <a:pt x="66" y="4"/>
                  <a:pt x="50" y="13"/>
                </a:cubicBezTo>
                <a:cubicBezTo>
                  <a:pt x="35" y="22"/>
                  <a:pt x="23" y="34"/>
                  <a:pt x="14" y="50"/>
                </a:cubicBezTo>
                <a:cubicBezTo>
                  <a:pt x="5" y="65"/>
                  <a:pt x="0" y="82"/>
                  <a:pt x="0" y="100"/>
                </a:cubicBezTo>
                <a:cubicBezTo>
                  <a:pt x="0" y="119"/>
                  <a:pt x="5" y="135"/>
                  <a:pt x="14" y="151"/>
                </a:cubicBezTo>
                <a:cubicBezTo>
                  <a:pt x="23" y="166"/>
                  <a:pt x="35" y="178"/>
                  <a:pt x="50" y="187"/>
                </a:cubicBezTo>
                <a:cubicBezTo>
                  <a:pt x="66" y="196"/>
                  <a:pt x="82" y="201"/>
                  <a:pt x="101" y="201"/>
                </a:cubicBezTo>
                <a:cubicBezTo>
                  <a:pt x="119" y="201"/>
                  <a:pt x="136" y="196"/>
                  <a:pt x="151" y="187"/>
                </a:cubicBezTo>
                <a:cubicBezTo>
                  <a:pt x="166" y="178"/>
                  <a:pt x="179" y="166"/>
                  <a:pt x="188" y="151"/>
                </a:cubicBezTo>
                <a:cubicBezTo>
                  <a:pt x="197" y="135"/>
                  <a:pt x="201" y="119"/>
                  <a:pt x="201" y="100"/>
                </a:cubicBezTo>
                <a:cubicBezTo>
                  <a:pt x="201" y="82"/>
                  <a:pt x="197" y="65"/>
                  <a:pt x="188" y="50"/>
                </a:cubicBezTo>
                <a:close/>
                <a:moveTo>
                  <a:pt x="162" y="136"/>
                </a:moveTo>
                <a:cubicBezTo>
                  <a:pt x="156" y="147"/>
                  <a:pt x="147" y="156"/>
                  <a:pt x="136" y="162"/>
                </a:cubicBezTo>
                <a:cubicBezTo>
                  <a:pt x="125" y="168"/>
                  <a:pt x="114" y="171"/>
                  <a:pt x="101" y="171"/>
                </a:cubicBezTo>
                <a:cubicBezTo>
                  <a:pt x="88" y="171"/>
                  <a:pt x="76" y="168"/>
                  <a:pt x="65" y="162"/>
                </a:cubicBezTo>
                <a:cubicBezTo>
                  <a:pt x="54" y="156"/>
                  <a:pt x="45" y="147"/>
                  <a:pt x="39" y="136"/>
                </a:cubicBezTo>
                <a:cubicBezTo>
                  <a:pt x="33" y="125"/>
                  <a:pt x="29" y="113"/>
                  <a:pt x="29" y="100"/>
                </a:cubicBezTo>
                <a:cubicBezTo>
                  <a:pt x="29" y="87"/>
                  <a:pt x="33" y="75"/>
                  <a:pt x="39" y="65"/>
                </a:cubicBezTo>
                <a:cubicBezTo>
                  <a:pt x="45" y="54"/>
                  <a:pt x="54" y="45"/>
                  <a:pt x="65" y="39"/>
                </a:cubicBezTo>
                <a:cubicBezTo>
                  <a:pt x="76" y="32"/>
                  <a:pt x="88" y="29"/>
                  <a:pt x="101" y="29"/>
                </a:cubicBezTo>
                <a:cubicBezTo>
                  <a:pt x="114" y="29"/>
                  <a:pt x="125" y="32"/>
                  <a:pt x="136" y="39"/>
                </a:cubicBezTo>
                <a:cubicBezTo>
                  <a:pt x="147" y="45"/>
                  <a:pt x="156" y="54"/>
                  <a:pt x="162" y="65"/>
                </a:cubicBezTo>
                <a:cubicBezTo>
                  <a:pt x="169" y="75"/>
                  <a:pt x="172" y="87"/>
                  <a:pt x="172" y="100"/>
                </a:cubicBezTo>
                <a:cubicBezTo>
                  <a:pt x="172" y="113"/>
                  <a:pt x="169" y="125"/>
                  <a:pt x="162" y="136"/>
                </a:cubicBezTo>
                <a:close/>
                <a:moveTo>
                  <a:pt x="162" y="136"/>
                </a:moveTo>
                <a:cubicBezTo>
                  <a:pt x="162" y="136"/>
                  <a:pt x="162" y="136"/>
                  <a:pt x="162" y="13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31" name="Freeform 633"/>
          <p:cNvSpPr>
            <a:spLocks noEditPoints="1"/>
          </p:cNvSpPr>
          <p:nvPr/>
        </p:nvSpPr>
        <p:spPr bwMode="auto">
          <a:xfrm>
            <a:off x="4143376" y="3125788"/>
            <a:ext cx="66675" cy="103188"/>
          </a:xfrm>
          <a:custGeom>
            <a:avLst/>
            <a:gdLst>
              <a:gd name="T0" fmla="*/ 0 w 42"/>
              <a:gd name="T1" fmla="*/ 65 h 65"/>
              <a:gd name="T2" fmla="*/ 42 w 42"/>
              <a:gd name="T3" fmla="*/ 44 h 65"/>
              <a:gd name="T4" fmla="*/ 42 w 42"/>
              <a:gd name="T5" fmla="*/ 0 h 65"/>
              <a:gd name="T6" fmla="*/ 0 w 42"/>
              <a:gd name="T7" fmla="*/ 21 h 65"/>
              <a:gd name="T8" fmla="*/ 0 w 42"/>
              <a:gd name="T9" fmla="*/ 65 h 65"/>
              <a:gd name="T10" fmla="*/ 11 w 42"/>
              <a:gd name="T11" fmla="*/ 27 h 65"/>
              <a:gd name="T12" fmla="*/ 31 w 42"/>
              <a:gd name="T13" fmla="*/ 38 h 65"/>
              <a:gd name="T14" fmla="*/ 11 w 42"/>
              <a:gd name="T15" fmla="*/ 48 h 65"/>
              <a:gd name="T16" fmla="*/ 11 w 42"/>
              <a:gd name="T17" fmla="*/ 27 h 65"/>
              <a:gd name="T18" fmla="*/ 11 w 42"/>
              <a:gd name="T19" fmla="*/ 27 h 65"/>
              <a:gd name="T20" fmla="*/ 11 w 42"/>
              <a:gd name="T21"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5">
                <a:moveTo>
                  <a:pt x="0" y="65"/>
                </a:moveTo>
                <a:lnTo>
                  <a:pt x="42" y="44"/>
                </a:lnTo>
                <a:lnTo>
                  <a:pt x="42" y="0"/>
                </a:lnTo>
                <a:lnTo>
                  <a:pt x="0" y="21"/>
                </a:lnTo>
                <a:lnTo>
                  <a:pt x="0" y="65"/>
                </a:lnTo>
                <a:close/>
                <a:moveTo>
                  <a:pt x="11" y="27"/>
                </a:moveTo>
                <a:lnTo>
                  <a:pt x="31" y="38"/>
                </a:lnTo>
                <a:lnTo>
                  <a:pt x="11" y="48"/>
                </a:lnTo>
                <a:lnTo>
                  <a:pt x="11" y="27"/>
                </a:lnTo>
                <a:close/>
                <a:moveTo>
                  <a:pt x="11" y="27"/>
                </a:moveTo>
                <a:lnTo>
                  <a:pt x="11" y="2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20" name="Freeform 634"/>
          <p:cNvSpPr>
            <a:spLocks noEditPoints="1"/>
          </p:cNvSpPr>
          <p:nvPr/>
        </p:nvSpPr>
        <p:spPr bwMode="auto">
          <a:xfrm>
            <a:off x="4143376" y="3125788"/>
            <a:ext cx="66675" cy="103188"/>
          </a:xfrm>
          <a:custGeom>
            <a:avLst/>
            <a:gdLst>
              <a:gd name="T0" fmla="*/ 0 w 42"/>
              <a:gd name="T1" fmla="*/ 65 h 65"/>
              <a:gd name="T2" fmla="*/ 42 w 42"/>
              <a:gd name="T3" fmla="*/ 44 h 65"/>
              <a:gd name="T4" fmla="*/ 42 w 42"/>
              <a:gd name="T5" fmla="*/ 0 h 65"/>
              <a:gd name="T6" fmla="*/ 0 w 42"/>
              <a:gd name="T7" fmla="*/ 21 h 65"/>
              <a:gd name="T8" fmla="*/ 0 w 42"/>
              <a:gd name="T9" fmla="*/ 65 h 65"/>
              <a:gd name="T10" fmla="*/ 11 w 42"/>
              <a:gd name="T11" fmla="*/ 27 h 65"/>
              <a:gd name="T12" fmla="*/ 31 w 42"/>
              <a:gd name="T13" fmla="*/ 38 h 65"/>
              <a:gd name="T14" fmla="*/ 11 w 42"/>
              <a:gd name="T15" fmla="*/ 48 h 65"/>
              <a:gd name="T16" fmla="*/ 11 w 42"/>
              <a:gd name="T17" fmla="*/ 27 h 65"/>
              <a:gd name="T18" fmla="*/ 11 w 42"/>
              <a:gd name="T19" fmla="*/ 27 h 65"/>
              <a:gd name="T20" fmla="*/ 11 w 42"/>
              <a:gd name="T21"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5">
                <a:moveTo>
                  <a:pt x="0" y="65"/>
                </a:moveTo>
                <a:lnTo>
                  <a:pt x="42" y="44"/>
                </a:lnTo>
                <a:lnTo>
                  <a:pt x="42" y="0"/>
                </a:lnTo>
                <a:lnTo>
                  <a:pt x="0" y="21"/>
                </a:lnTo>
                <a:lnTo>
                  <a:pt x="0" y="65"/>
                </a:lnTo>
                <a:moveTo>
                  <a:pt x="11" y="27"/>
                </a:moveTo>
                <a:lnTo>
                  <a:pt x="31" y="38"/>
                </a:lnTo>
                <a:lnTo>
                  <a:pt x="11" y="48"/>
                </a:lnTo>
                <a:lnTo>
                  <a:pt x="11" y="27"/>
                </a:lnTo>
                <a:moveTo>
                  <a:pt x="11" y="27"/>
                </a:moveTo>
                <a:lnTo>
                  <a:pt x="11" y="27"/>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21" name="Freeform 635"/>
          <p:cNvSpPr>
            <a:spLocks noEditPoints="1"/>
          </p:cNvSpPr>
          <p:nvPr/>
        </p:nvSpPr>
        <p:spPr bwMode="auto">
          <a:xfrm>
            <a:off x="6926264" y="3649664"/>
            <a:ext cx="185737" cy="144463"/>
          </a:xfrm>
          <a:custGeom>
            <a:avLst/>
            <a:gdLst>
              <a:gd name="T0" fmla="*/ 87 w 189"/>
              <a:gd name="T1" fmla="*/ 90 h 146"/>
              <a:gd name="T2" fmla="*/ 95 w 189"/>
              <a:gd name="T3" fmla="*/ 72 h 146"/>
              <a:gd name="T4" fmla="*/ 100 w 189"/>
              <a:gd name="T5" fmla="*/ 64 h 146"/>
              <a:gd name="T6" fmla="*/ 105 w 189"/>
              <a:gd name="T7" fmla="*/ 57 h 146"/>
              <a:gd name="T8" fmla="*/ 112 w 189"/>
              <a:gd name="T9" fmla="*/ 53 h 146"/>
              <a:gd name="T10" fmla="*/ 122 w 189"/>
              <a:gd name="T11" fmla="*/ 51 h 146"/>
              <a:gd name="T12" fmla="*/ 149 w 189"/>
              <a:gd name="T13" fmla="*/ 51 h 146"/>
              <a:gd name="T14" fmla="*/ 149 w 189"/>
              <a:gd name="T15" fmla="*/ 71 h 146"/>
              <a:gd name="T16" fmla="*/ 150 w 189"/>
              <a:gd name="T17" fmla="*/ 74 h 146"/>
              <a:gd name="T18" fmla="*/ 152 w 189"/>
              <a:gd name="T19" fmla="*/ 75 h 146"/>
              <a:gd name="T20" fmla="*/ 155 w 189"/>
              <a:gd name="T21" fmla="*/ 74 h 146"/>
              <a:gd name="T22" fmla="*/ 189 w 189"/>
              <a:gd name="T23" fmla="*/ 40 h 146"/>
              <a:gd name="T24" fmla="*/ 189 w 189"/>
              <a:gd name="T25" fmla="*/ 37 h 146"/>
              <a:gd name="T26" fmla="*/ 189 w 189"/>
              <a:gd name="T27" fmla="*/ 35 h 146"/>
              <a:gd name="T28" fmla="*/ 155 w 189"/>
              <a:gd name="T29" fmla="*/ 1 h 146"/>
              <a:gd name="T30" fmla="*/ 152 w 189"/>
              <a:gd name="T31" fmla="*/ 0 h 146"/>
              <a:gd name="T32" fmla="*/ 150 w 189"/>
              <a:gd name="T33" fmla="*/ 1 h 146"/>
              <a:gd name="T34" fmla="*/ 149 w 189"/>
              <a:gd name="T35" fmla="*/ 4 h 146"/>
              <a:gd name="T36" fmla="*/ 149 w 189"/>
              <a:gd name="T37" fmla="*/ 24 h 146"/>
              <a:gd name="T38" fmla="*/ 122 w 189"/>
              <a:gd name="T39" fmla="*/ 24 h 146"/>
              <a:gd name="T40" fmla="*/ 108 w 189"/>
              <a:gd name="T41" fmla="*/ 26 h 146"/>
              <a:gd name="T42" fmla="*/ 97 w 189"/>
              <a:gd name="T43" fmla="*/ 30 h 146"/>
              <a:gd name="T44" fmla="*/ 87 w 189"/>
              <a:gd name="T45" fmla="*/ 37 h 146"/>
              <a:gd name="T46" fmla="*/ 79 w 189"/>
              <a:gd name="T47" fmla="*/ 46 h 146"/>
              <a:gd name="T48" fmla="*/ 73 w 189"/>
              <a:gd name="T49" fmla="*/ 57 h 146"/>
              <a:gd name="T50" fmla="*/ 67 w 189"/>
              <a:gd name="T51" fmla="*/ 68 h 146"/>
              <a:gd name="T52" fmla="*/ 62 w 189"/>
              <a:gd name="T53" fmla="*/ 80 h 146"/>
              <a:gd name="T54" fmla="*/ 53 w 189"/>
              <a:gd name="T55" fmla="*/ 98 h 146"/>
              <a:gd name="T56" fmla="*/ 49 w 189"/>
              <a:gd name="T57" fmla="*/ 106 h 146"/>
              <a:gd name="T58" fmla="*/ 43 w 189"/>
              <a:gd name="T59" fmla="*/ 112 h 146"/>
              <a:gd name="T60" fmla="*/ 36 w 189"/>
              <a:gd name="T61" fmla="*/ 117 h 146"/>
              <a:gd name="T62" fmla="*/ 27 w 189"/>
              <a:gd name="T63" fmla="*/ 119 h 146"/>
              <a:gd name="T64" fmla="*/ 3 w 189"/>
              <a:gd name="T65" fmla="*/ 119 h 146"/>
              <a:gd name="T66" fmla="*/ 1 w 189"/>
              <a:gd name="T67" fmla="*/ 120 h 146"/>
              <a:gd name="T68" fmla="*/ 0 w 189"/>
              <a:gd name="T69" fmla="*/ 122 h 146"/>
              <a:gd name="T70" fmla="*/ 0 w 189"/>
              <a:gd name="T71" fmla="*/ 143 h 146"/>
              <a:gd name="T72" fmla="*/ 1 w 189"/>
              <a:gd name="T73" fmla="*/ 145 h 146"/>
              <a:gd name="T74" fmla="*/ 3 w 189"/>
              <a:gd name="T75" fmla="*/ 146 h 146"/>
              <a:gd name="T76" fmla="*/ 27 w 189"/>
              <a:gd name="T77" fmla="*/ 146 h 146"/>
              <a:gd name="T78" fmla="*/ 40 w 189"/>
              <a:gd name="T79" fmla="*/ 144 h 146"/>
              <a:gd name="T80" fmla="*/ 52 w 189"/>
              <a:gd name="T81" fmla="*/ 140 h 146"/>
              <a:gd name="T82" fmla="*/ 61 w 189"/>
              <a:gd name="T83" fmla="*/ 132 h 146"/>
              <a:gd name="T84" fmla="*/ 69 w 189"/>
              <a:gd name="T85" fmla="*/ 124 h 146"/>
              <a:gd name="T86" fmla="*/ 76 w 189"/>
              <a:gd name="T87" fmla="*/ 113 h 146"/>
              <a:gd name="T88" fmla="*/ 82 w 189"/>
              <a:gd name="T89" fmla="*/ 102 h 146"/>
              <a:gd name="T90" fmla="*/ 87 w 189"/>
              <a:gd name="T91" fmla="*/ 90 h 146"/>
              <a:gd name="T92" fmla="*/ 87 w 189"/>
              <a:gd name="T93" fmla="*/ 90 h 146"/>
              <a:gd name="T94" fmla="*/ 87 w 189"/>
              <a:gd name="T95" fmla="*/ 9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9" h="146">
                <a:moveTo>
                  <a:pt x="87" y="90"/>
                </a:moveTo>
                <a:cubicBezTo>
                  <a:pt x="90" y="82"/>
                  <a:pt x="93" y="76"/>
                  <a:pt x="95" y="72"/>
                </a:cubicBezTo>
                <a:cubicBezTo>
                  <a:pt x="97" y="69"/>
                  <a:pt x="98" y="66"/>
                  <a:pt x="100" y="64"/>
                </a:cubicBezTo>
                <a:cubicBezTo>
                  <a:pt x="101" y="62"/>
                  <a:pt x="103" y="59"/>
                  <a:pt x="105" y="57"/>
                </a:cubicBezTo>
                <a:cubicBezTo>
                  <a:pt x="107" y="55"/>
                  <a:pt x="110" y="54"/>
                  <a:pt x="112" y="53"/>
                </a:cubicBezTo>
                <a:cubicBezTo>
                  <a:pt x="115" y="52"/>
                  <a:pt x="118" y="51"/>
                  <a:pt x="122" y="51"/>
                </a:cubicBezTo>
                <a:cubicBezTo>
                  <a:pt x="149" y="51"/>
                  <a:pt x="149" y="51"/>
                  <a:pt x="149" y="51"/>
                </a:cubicBezTo>
                <a:cubicBezTo>
                  <a:pt x="149" y="71"/>
                  <a:pt x="149" y="71"/>
                  <a:pt x="149" y="71"/>
                </a:cubicBezTo>
                <a:cubicBezTo>
                  <a:pt x="149" y="72"/>
                  <a:pt x="149" y="73"/>
                  <a:pt x="150" y="74"/>
                </a:cubicBezTo>
                <a:cubicBezTo>
                  <a:pt x="150" y="74"/>
                  <a:pt x="151" y="75"/>
                  <a:pt x="152" y="75"/>
                </a:cubicBezTo>
                <a:cubicBezTo>
                  <a:pt x="153" y="75"/>
                  <a:pt x="154" y="74"/>
                  <a:pt x="155" y="74"/>
                </a:cubicBezTo>
                <a:cubicBezTo>
                  <a:pt x="189" y="40"/>
                  <a:pt x="189" y="40"/>
                  <a:pt x="189" y="40"/>
                </a:cubicBezTo>
                <a:cubicBezTo>
                  <a:pt x="189" y="39"/>
                  <a:pt x="189" y="38"/>
                  <a:pt x="189" y="37"/>
                </a:cubicBezTo>
                <a:cubicBezTo>
                  <a:pt x="189" y="36"/>
                  <a:pt x="189" y="36"/>
                  <a:pt x="189" y="35"/>
                </a:cubicBezTo>
                <a:cubicBezTo>
                  <a:pt x="155" y="1"/>
                  <a:pt x="155" y="1"/>
                  <a:pt x="155" y="1"/>
                </a:cubicBezTo>
                <a:cubicBezTo>
                  <a:pt x="154" y="1"/>
                  <a:pt x="153" y="0"/>
                  <a:pt x="152" y="0"/>
                </a:cubicBezTo>
                <a:cubicBezTo>
                  <a:pt x="151" y="0"/>
                  <a:pt x="150" y="0"/>
                  <a:pt x="150" y="1"/>
                </a:cubicBezTo>
                <a:cubicBezTo>
                  <a:pt x="149" y="2"/>
                  <a:pt x="149" y="3"/>
                  <a:pt x="149" y="4"/>
                </a:cubicBezTo>
                <a:cubicBezTo>
                  <a:pt x="149" y="24"/>
                  <a:pt x="149" y="24"/>
                  <a:pt x="149" y="24"/>
                </a:cubicBezTo>
                <a:cubicBezTo>
                  <a:pt x="122" y="24"/>
                  <a:pt x="122" y="24"/>
                  <a:pt x="122" y="24"/>
                </a:cubicBezTo>
                <a:cubicBezTo>
                  <a:pt x="117" y="24"/>
                  <a:pt x="112" y="24"/>
                  <a:pt x="108" y="26"/>
                </a:cubicBezTo>
                <a:cubicBezTo>
                  <a:pt x="104" y="27"/>
                  <a:pt x="100" y="28"/>
                  <a:pt x="97" y="30"/>
                </a:cubicBezTo>
                <a:cubicBezTo>
                  <a:pt x="94" y="32"/>
                  <a:pt x="90" y="34"/>
                  <a:pt x="87" y="37"/>
                </a:cubicBezTo>
                <a:cubicBezTo>
                  <a:pt x="84" y="40"/>
                  <a:pt x="82" y="43"/>
                  <a:pt x="79" y="46"/>
                </a:cubicBezTo>
                <a:cubicBezTo>
                  <a:pt x="77" y="49"/>
                  <a:pt x="75" y="52"/>
                  <a:pt x="73" y="57"/>
                </a:cubicBezTo>
                <a:cubicBezTo>
                  <a:pt x="70" y="61"/>
                  <a:pt x="68" y="65"/>
                  <a:pt x="67" y="68"/>
                </a:cubicBezTo>
                <a:cubicBezTo>
                  <a:pt x="66" y="71"/>
                  <a:pt x="64" y="75"/>
                  <a:pt x="62" y="80"/>
                </a:cubicBezTo>
                <a:cubicBezTo>
                  <a:pt x="58" y="87"/>
                  <a:pt x="56" y="93"/>
                  <a:pt x="53" y="98"/>
                </a:cubicBezTo>
                <a:cubicBezTo>
                  <a:pt x="52" y="101"/>
                  <a:pt x="50" y="104"/>
                  <a:pt x="49" y="106"/>
                </a:cubicBezTo>
                <a:cubicBezTo>
                  <a:pt x="47" y="108"/>
                  <a:pt x="45" y="110"/>
                  <a:pt x="43" y="112"/>
                </a:cubicBezTo>
                <a:cubicBezTo>
                  <a:pt x="41" y="115"/>
                  <a:pt x="39" y="116"/>
                  <a:pt x="36" y="117"/>
                </a:cubicBezTo>
                <a:cubicBezTo>
                  <a:pt x="33" y="118"/>
                  <a:pt x="30" y="119"/>
                  <a:pt x="27" y="119"/>
                </a:cubicBezTo>
                <a:cubicBezTo>
                  <a:pt x="3" y="119"/>
                  <a:pt x="3" y="119"/>
                  <a:pt x="3" y="119"/>
                </a:cubicBezTo>
                <a:cubicBezTo>
                  <a:pt x="2" y="119"/>
                  <a:pt x="1" y="119"/>
                  <a:pt x="1" y="120"/>
                </a:cubicBezTo>
                <a:cubicBezTo>
                  <a:pt x="0" y="120"/>
                  <a:pt x="0" y="121"/>
                  <a:pt x="0" y="122"/>
                </a:cubicBezTo>
                <a:cubicBezTo>
                  <a:pt x="0" y="143"/>
                  <a:pt x="0" y="143"/>
                  <a:pt x="0" y="143"/>
                </a:cubicBezTo>
                <a:cubicBezTo>
                  <a:pt x="0" y="143"/>
                  <a:pt x="0" y="144"/>
                  <a:pt x="1" y="145"/>
                </a:cubicBezTo>
                <a:cubicBezTo>
                  <a:pt x="1" y="146"/>
                  <a:pt x="2" y="146"/>
                  <a:pt x="3" y="146"/>
                </a:cubicBezTo>
                <a:cubicBezTo>
                  <a:pt x="27" y="146"/>
                  <a:pt x="27" y="146"/>
                  <a:pt x="27" y="146"/>
                </a:cubicBezTo>
                <a:cubicBezTo>
                  <a:pt x="32" y="146"/>
                  <a:pt x="36" y="145"/>
                  <a:pt x="40" y="144"/>
                </a:cubicBezTo>
                <a:cubicBezTo>
                  <a:pt x="45" y="143"/>
                  <a:pt x="48" y="141"/>
                  <a:pt x="52" y="140"/>
                </a:cubicBezTo>
                <a:cubicBezTo>
                  <a:pt x="55" y="138"/>
                  <a:pt x="58" y="135"/>
                  <a:pt x="61" y="132"/>
                </a:cubicBezTo>
                <a:cubicBezTo>
                  <a:pt x="64" y="129"/>
                  <a:pt x="67" y="126"/>
                  <a:pt x="69" y="124"/>
                </a:cubicBezTo>
                <a:cubicBezTo>
                  <a:pt x="71" y="121"/>
                  <a:pt x="73" y="117"/>
                  <a:pt x="76" y="113"/>
                </a:cubicBezTo>
                <a:cubicBezTo>
                  <a:pt x="78" y="109"/>
                  <a:pt x="80" y="105"/>
                  <a:pt x="82" y="102"/>
                </a:cubicBezTo>
                <a:cubicBezTo>
                  <a:pt x="83" y="99"/>
                  <a:pt x="85" y="95"/>
                  <a:pt x="87" y="90"/>
                </a:cubicBezTo>
                <a:close/>
                <a:moveTo>
                  <a:pt x="87" y="90"/>
                </a:moveTo>
                <a:cubicBezTo>
                  <a:pt x="87" y="90"/>
                  <a:pt x="87" y="90"/>
                  <a:pt x="87" y="9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23" name="Freeform 636"/>
          <p:cNvSpPr>
            <a:spLocks noEditPoints="1"/>
          </p:cNvSpPr>
          <p:nvPr/>
        </p:nvSpPr>
        <p:spPr bwMode="auto">
          <a:xfrm>
            <a:off x="6926263" y="3673476"/>
            <a:ext cx="68262" cy="52388"/>
          </a:xfrm>
          <a:custGeom>
            <a:avLst/>
            <a:gdLst>
              <a:gd name="T0" fmla="*/ 3 w 70"/>
              <a:gd name="T1" fmla="*/ 27 h 53"/>
              <a:gd name="T2" fmla="*/ 27 w 70"/>
              <a:gd name="T3" fmla="*/ 27 h 53"/>
              <a:gd name="T4" fmla="*/ 35 w 70"/>
              <a:gd name="T5" fmla="*/ 29 h 53"/>
              <a:gd name="T6" fmla="*/ 42 w 70"/>
              <a:gd name="T7" fmla="*/ 32 h 53"/>
              <a:gd name="T8" fmla="*/ 48 w 70"/>
              <a:gd name="T9" fmla="*/ 38 h 53"/>
              <a:gd name="T10" fmla="*/ 52 w 70"/>
              <a:gd name="T11" fmla="*/ 45 h 53"/>
              <a:gd name="T12" fmla="*/ 56 w 70"/>
              <a:gd name="T13" fmla="*/ 53 h 53"/>
              <a:gd name="T14" fmla="*/ 70 w 70"/>
              <a:gd name="T15" fmla="*/ 24 h 53"/>
              <a:gd name="T16" fmla="*/ 27 w 70"/>
              <a:gd name="T17" fmla="*/ 0 h 53"/>
              <a:gd name="T18" fmla="*/ 3 w 70"/>
              <a:gd name="T19" fmla="*/ 0 h 53"/>
              <a:gd name="T20" fmla="*/ 1 w 70"/>
              <a:gd name="T21" fmla="*/ 1 h 53"/>
              <a:gd name="T22" fmla="*/ 0 w 70"/>
              <a:gd name="T23" fmla="*/ 3 h 53"/>
              <a:gd name="T24" fmla="*/ 0 w 70"/>
              <a:gd name="T25" fmla="*/ 24 h 53"/>
              <a:gd name="T26" fmla="*/ 1 w 70"/>
              <a:gd name="T27" fmla="*/ 26 h 53"/>
              <a:gd name="T28" fmla="*/ 3 w 70"/>
              <a:gd name="T29" fmla="*/ 27 h 53"/>
              <a:gd name="T30" fmla="*/ 3 w 70"/>
              <a:gd name="T31" fmla="*/ 27 h 53"/>
              <a:gd name="T32" fmla="*/ 3 w 70"/>
              <a:gd name="T33"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53">
                <a:moveTo>
                  <a:pt x="3" y="27"/>
                </a:moveTo>
                <a:cubicBezTo>
                  <a:pt x="27" y="27"/>
                  <a:pt x="27" y="27"/>
                  <a:pt x="27" y="27"/>
                </a:cubicBezTo>
                <a:cubicBezTo>
                  <a:pt x="30" y="27"/>
                  <a:pt x="33" y="28"/>
                  <a:pt x="35" y="29"/>
                </a:cubicBezTo>
                <a:cubicBezTo>
                  <a:pt x="38" y="30"/>
                  <a:pt x="40" y="31"/>
                  <a:pt x="42" y="32"/>
                </a:cubicBezTo>
                <a:cubicBezTo>
                  <a:pt x="44" y="34"/>
                  <a:pt x="46" y="36"/>
                  <a:pt x="48" y="38"/>
                </a:cubicBezTo>
                <a:cubicBezTo>
                  <a:pt x="49" y="41"/>
                  <a:pt x="51" y="43"/>
                  <a:pt x="52" y="45"/>
                </a:cubicBezTo>
                <a:cubicBezTo>
                  <a:pt x="53" y="47"/>
                  <a:pt x="54" y="49"/>
                  <a:pt x="56" y="53"/>
                </a:cubicBezTo>
                <a:cubicBezTo>
                  <a:pt x="61" y="40"/>
                  <a:pt x="66" y="30"/>
                  <a:pt x="70" y="24"/>
                </a:cubicBezTo>
                <a:cubicBezTo>
                  <a:pt x="59" y="8"/>
                  <a:pt x="44" y="0"/>
                  <a:pt x="27" y="0"/>
                </a:cubicBezTo>
                <a:cubicBezTo>
                  <a:pt x="3" y="0"/>
                  <a:pt x="3" y="0"/>
                  <a:pt x="3" y="0"/>
                </a:cubicBezTo>
                <a:cubicBezTo>
                  <a:pt x="2" y="0"/>
                  <a:pt x="1" y="0"/>
                  <a:pt x="1" y="1"/>
                </a:cubicBezTo>
                <a:cubicBezTo>
                  <a:pt x="0" y="1"/>
                  <a:pt x="0" y="2"/>
                  <a:pt x="0" y="3"/>
                </a:cubicBezTo>
                <a:cubicBezTo>
                  <a:pt x="0" y="24"/>
                  <a:pt x="0" y="24"/>
                  <a:pt x="0" y="24"/>
                </a:cubicBezTo>
                <a:cubicBezTo>
                  <a:pt x="0" y="25"/>
                  <a:pt x="0" y="25"/>
                  <a:pt x="1" y="26"/>
                </a:cubicBezTo>
                <a:cubicBezTo>
                  <a:pt x="1" y="27"/>
                  <a:pt x="2" y="27"/>
                  <a:pt x="3" y="27"/>
                </a:cubicBezTo>
                <a:close/>
                <a:moveTo>
                  <a:pt x="3" y="27"/>
                </a:moveTo>
                <a:cubicBezTo>
                  <a:pt x="3" y="27"/>
                  <a:pt x="3" y="27"/>
                  <a:pt x="3" y="2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24" name="Freeform 637"/>
          <p:cNvSpPr>
            <a:spLocks noEditPoints="1"/>
          </p:cNvSpPr>
          <p:nvPr/>
        </p:nvSpPr>
        <p:spPr bwMode="auto">
          <a:xfrm>
            <a:off x="7002464" y="3741738"/>
            <a:ext cx="109537" cy="76200"/>
          </a:xfrm>
          <a:custGeom>
            <a:avLst/>
            <a:gdLst>
              <a:gd name="T0" fmla="*/ 77 w 111"/>
              <a:gd name="T1" fmla="*/ 3 h 77"/>
              <a:gd name="T2" fmla="*/ 74 w 111"/>
              <a:gd name="T3" fmla="*/ 2 h 77"/>
              <a:gd name="T4" fmla="*/ 72 w 111"/>
              <a:gd name="T5" fmla="*/ 3 h 77"/>
              <a:gd name="T6" fmla="*/ 71 w 111"/>
              <a:gd name="T7" fmla="*/ 5 h 77"/>
              <a:gd name="T8" fmla="*/ 71 w 111"/>
              <a:gd name="T9" fmla="*/ 26 h 77"/>
              <a:gd name="T10" fmla="*/ 44 w 111"/>
              <a:gd name="T11" fmla="*/ 26 h 77"/>
              <a:gd name="T12" fmla="*/ 35 w 111"/>
              <a:gd name="T13" fmla="*/ 24 h 77"/>
              <a:gd name="T14" fmla="*/ 28 w 111"/>
              <a:gd name="T15" fmla="*/ 21 h 77"/>
              <a:gd name="T16" fmla="*/ 23 w 111"/>
              <a:gd name="T17" fmla="*/ 15 h 77"/>
              <a:gd name="T18" fmla="*/ 19 w 111"/>
              <a:gd name="T19" fmla="*/ 8 h 77"/>
              <a:gd name="T20" fmla="*/ 15 w 111"/>
              <a:gd name="T21" fmla="*/ 0 h 77"/>
              <a:gd name="T22" fmla="*/ 0 w 111"/>
              <a:gd name="T23" fmla="*/ 29 h 77"/>
              <a:gd name="T24" fmla="*/ 6 w 111"/>
              <a:gd name="T25" fmla="*/ 36 h 77"/>
              <a:gd name="T26" fmla="*/ 12 w 111"/>
              <a:gd name="T27" fmla="*/ 42 h 77"/>
              <a:gd name="T28" fmla="*/ 18 w 111"/>
              <a:gd name="T29" fmla="*/ 46 h 77"/>
              <a:gd name="T30" fmla="*/ 25 w 111"/>
              <a:gd name="T31" fmla="*/ 49 h 77"/>
              <a:gd name="T32" fmla="*/ 31 w 111"/>
              <a:gd name="T33" fmla="*/ 51 h 77"/>
              <a:gd name="T34" fmla="*/ 38 w 111"/>
              <a:gd name="T35" fmla="*/ 52 h 77"/>
              <a:gd name="T36" fmla="*/ 45 w 111"/>
              <a:gd name="T37" fmla="*/ 53 h 77"/>
              <a:gd name="T38" fmla="*/ 53 w 111"/>
              <a:gd name="T39" fmla="*/ 53 h 77"/>
              <a:gd name="T40" fmla="*/ 62 w 111"/>
              <a:gd name="T41" fmla="*/ 53 h 77"/>
              <a:gd name="T42" fmla="*/ 71 w 111"/>
              <a:gd name="T43" fmla="*/ 53 h 77"/>
              <a:gd name="T44" fmla="*/ 71 w 111"/>
              <a:gd name="T45" fmla="*/ 73 h 77"/>
              <a:gd name="T46" fmla="*/ 72 w 111"/>
              <a:gd name="T47" fmla="*/ 76 h 77"/>
              <a:gd name="T48" fmla="*/ 74 w 111"/>
              <a:gd name="T49" fmla="*/ 77 h 77"/>
              <a:gd name="T50" fmla="*/ 77 w 111"/>
              <a:gd name="T51" fmla="*/ 76 h 77"/>
              <a:gd name="T52" fmla="*/ 111 w 111"/>
              <a:gd name="T53" fmla="*/ 42 h 77"/>
              <a:gd name="T54" fmla="*/ 111 w 111"/>
              <a:gd name="T55" fmla="*/ 39 h 77"/>
              <a:gd name="T56" fmla="*/ 111 w 111"/>
              <a:gd name="T57" fmla="*/ 37 h 77"/>
              <a:gd name="T58" fmla="*/ 77 w 111"/>
              <a:gd name="T59" fmla="*/ 3 h 77"/>
              <a:gd name="T60" fmla="*/ 77 w 111"/>
              <a:gd name="T61" fmla="*/ 3 h 77"/>
              <a:gd name="T62" fmla="*/ 77 w 111"/>
              <a:gd name="T63"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77">
                <a:moveTo>
                  <a:pt x="77" y="3"/>
                </a:moveTo>
                <a:cubicBezTo>
                  <a:pt x="76" y="2"/>
                  <a:pt x="75" y="2"/>
                  <a:pt x="74" y="2"/>
                </a:cubicBezTo>
                <a:cubicBezTo>
                  <a:pt x="73" y="2"/>
                  <a:pt x="72" y="2"/>
                  <a:pt x="72" y="3"/>
                </a:cubicBezTo>
                <a:cubicBezTo>
                  <a:pt x="71" y="4"/>
                  <a:pt x="71" y="4"/>
                  <a:pt x="71" y="5"/>
                </a:cubicBezTo>
                <a:cubicBezTo>
                  <a:pt x="71" y="26"/>
                  <a:pt x="71" y="26"/>
                  <a:pt x="71" y="26"/>
                </a:cubicBezTo>
                <a:cubicBezTo>
                  <a:pt x="44" y="26"/>
                  <a:pt x="44" y="26"/>
                  <a:pt x="44" y="26"/>
                </a:cubicBezTo>
                <a:cubicBezTo>
                  <a:pt x="41" y="26"/>
                  <a:pt x="38" y="25"/>
                  <a:pt x="35" y="24"/>
                </a:cubicBezTo>
                <a:cubicBezTo>
                  <a:pt x="32" y="23"/>
                  <a:pt x="30" y="22"/>
                  <a:pt x="28" y="21"/>
                </a:cubicBezTo>
                <a:cubicBezTo>
                  <a:pt x="27" y="19"/>
                  <a:pt x="25" y="17"/>
                  <a:pt x="23" y="15"/>
                </a:cubicBezTo>
                <a:cubicBezTo>
                  <a:pt x="21" y="12"/>
                  <a:pt x="20" y="10"/>
                  <a:pt x="19" y="8"/>
                </a:cubicBezTo>
                <a:cubicBezTo>
                  <a:pt x="18" y="6"/>
                  <a:pt x="16" y="3"/>
                  <a:pt x="15" y="0"/>
                </a:cubicBezTo>
                <a:cubicBezTo>
                  <a:pt x="9" y="13"/>
                  <a:pt x="5" y="23"/>
                  <a:pt x="0" y="29"/>
                </a:cubicBezTo>
                <a:cubicBezTo>
                  <a:pt x="2" y="32"/>
                  <a:pt x="4" y="34"/>
                  <a:pt x="6" y="36"/>
                </a:cubicBezTo>
                <a:cubicBezTo>
                  <a:pt x="8" y="39"/>
                  <a:pt x="10" y="40"/>
                  <a:pt x="12" y="42"/>
                </a:cubicBezTo>
                <a:cubicBezTo>
                  <a:pt x="14" y="44"/>
                  <a:pt x="16" y="45"/>
                  <a:pt x="18" y="46"/>
                </a:cubicBezTo>
                <a:cubicBezTo>
                  <a:pt x="21" y="48"/>
                  <a:pt x="23" y="49"/>
                  <a:pt x="25" y="49"/>
                </a:cubicBezTo>
                <a:cubicBezTo>
                  <a:pt x="26" y="50"/>
                  <a:pt x="29" y="51"/>
                  <a:pt x="31" y="51"/>
                </a:cubicBezTo>
                <a:cubicBezTo>
                  <a:pt x="34" y="52"/>
                  <a:pt x="36" y="52"/>
                  <a:pt x="38" y="52"/>
                </a:cubicBezTo>
                <a:cubicBezTo>
                  <a:pt x="40" y="53"/>
                  <a:pt x="42" y="53"/>
                  <a:pt x="45" y="53"/>
                </a:cubicBezTo>
                <a:cubicBezTo>
                  <a:pt x="49" y="53"/>
                  <a:pt x="51" y="53"/>
                  <a:pt x="53" y="53"/>
                </a:cubicBezTo>
                <a:cubicBezTo>
                  <a:pt x="55" y="53"/>
                  <a:pt x="58" y="53"/>
                  <a:pt x="62" y="53"/>
                </a:cubicBezTo>
                <a:cubicBezTo>
                  <a:pt x="66" y="53"/>
                  <a:pt x="69" y="53"/>
                  <a:pt x="71" y="53"/>
                </a:cubicBezTo>
                <a:cubicBezTo>
                  <a:pt x="71" y="73"/>
                  <a:pt x="71" y="73"/>
                  <a:pt x="71" y="73"/>
                </a:cubicBezTo>
                <a:cubicBezTo>
                  <a:pt x="71" y="74"/>
                  <a:pt x="71" y="75"/>
                  <a:pt x="72" y="76"/>
                </a:cubicBezTo>
                <a:cubicBezTo>
                  <a:pt x="72" y="76"/>
                  <a:pt x="73" y="77"/>
                  <a:pt x="74" y="77"/>
                </a:cubicBezTo>
                <a:cubicBezTo>
                  <a:pt x="75" y="77"/>
                  <a:pt x="76" y="76"/>
                  <a:pt x="77" y="76"/>
                </a:cubicBezTo>
                <a:cubicBezTo>
                  <a:pt x="111" y="42"/>
                  <a:pt x="111" y="42"/>
                  <a:pt x="111" y="42"/>
                </a:cubicBezTo>
                <a:cubicBezTo>
                  <a:pt x="111" y="41"/>
                  <a:pt x="111" y="40"/>
                  <a:pt x="111" y="39"/>
                </a:cubicBezTo>
                <a:cubicBezTo>
                  <a:pt x="111" y="38"/>
                  <a:pt x="111" y="38"/>
                  <a:pt x="111" y="37"/>
                </a:cubicBezTo>
                <a:lnTo>
                  <a:pt x="77" y="3"/>
                </a:lnTo>
                <a:close/>
                <a:moveTo>
                  <a:pt x="77" y="3"/>
                </a:moveTo>
                <a:cubicBezTo>
                  <a:pt x="77" y="3"/>
                  <a:pt x="77" y="3"/>
                  <a:pt x="77" y="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25" name="Freeform 638"/>
          <p:cNvSpPr>
            <a:spLocks noEditPoints="1"/>
          </p:cNvSpPr>
          <p:nvPr/>
        </p:nvSpPr>
        <p:spPr bwMode="auto">
          <a:xfrm>
            <a:off x="6919914" y="2771776"/>
            <a:ext cx="214312" cy="214313"/>
          </a:xfrm>
          <a:custGeom>
            <a:avLst/>
            <a:gdLst>
              <a:gd name="T0" fmla="*/ 213 w 218"/>
              <a:gd name="T1" fmla="*/ 151 h 218"/>
              <a:gd name="T2" fmla="*/ 184 w 218"/>
              <a:gd name="T3" fmla="*/ 151 h 218"/>
              <a:gd name="T4" fmla="*/ 184 w 218"/>
              <a:gd name="T5" fmla="*/ 40 h 218"/>
              <a:gd name="T6" fmla="*/ 216 w 218"/>
              <a:gd name="T7" fmla="*/ 7 h 218"/>
              <a:gd name="T8" fmla="*/ 218 w 218"/>
              <a:gd name="T9" fmla="*/ 4 h 218"/>
              <a:gd name="T10" fmla="*/ 216 w 218"/>
              <a:gd name="T11" fmla="*/ 1 h 218"/>
              <a:gd name="T12" fmla="*/ 213 w 218"/>
              <a:gd name="T13" fmla="*/ 0 h 218"/>
              <a:gd name="T14" fmla="*/ 210 w 218"/>
              <a:gd name="T15" fmla="*/ 1 h 218"/>
              <a:gd name="T16" fmla="*/ 178 w 218"/>
              <a:gd name="T17" fmla="*/ 34 h 218"/>
              <a:gd name="T18" fmla="*/ 67 w 218"/>
              <a:gd name="T19" fmla="*/ 34 h 218"/>
              <a:gd name="T20" fmla="*/ 67 w 218"/>
              <a:gd name="T21" fmla="*/ 4 h 218"/>
              <a:gd name="T22" fmla="*/ 66 w 218"/>
              <a:gd name="T23" fmla="*/ 1 h 218"/>
              <a:gd name="T24" fmla="*/ 63 w 218"/>
              <a:gd name="T25" fmla="*/ 0 h 218"/>
              <a:gd name="T26" fmla="*/ 38 w 218"/>
              <a:gd name="T27" fmla="*/ 0 h 218"/>
              <a:gd name="T28" fmla="*/ 34 w 218"/>
              <a:gd name="T29" fmla="*/ 1 h 218"/>
              <a:gd name="T30" fmla="*/ 33 w 218"/>
              <a:gd name="T31" fmla="*/ 4 h 218"/>
              <a:gd name="T32" fmla="*/ 33 w 218"/>
              <a:gd name="T33" fmla="*/ 34 h 218"/>
              <a:gd name="T34" fmla="*/ 4 w 218"/>
              <a:gd name="T35" fmla="*/ 34 h 218"/>
              <a:gd name="T36" fmla="*/ 1 w 218"/>
              <a:gd name="T37" fmla="*/ 35 h 218"/>
              <a:gd name="T38" fmla="*/ 0 w 218"/>
              <a:gd name="T39" fmla="*/ 38 h 218"/>
              <a:gd name="T40" fmla="*/ 0 w 218"/>
              <a:gd name="T41" fmla="*/ 63 h 218"/>
              <a:gd name="T42" fmla="*/ 1 w 218"/>
              <a:gd name="T43" fmla="*/ 66 h 218"/>
              <a:gd name="T44" fmla="*/ 4 w 218"/>
              <a:gd name="T45" fmla="*/ 67 h 218"/>
              <a:gd name="T46" fmla="*/ 33 w 218"/>
              <a:gd name="T47" fmla="*/ 67 h 218"/>
              <a:gd name="T48" fmla="*/ 33 w 218"/>
              <a:gd name="T49" fmla="*/ 180 h 218"/>
              <a:gd name="T50" fmla="*/ 34 w 218"/>
              <a:gd name="T51" fmla="*/ 183 h 218"/>
              <a:gd name="T52" fmla="*/ 38 w 218"/>
              <a:gd name="T53" fmla="*/ 184 h 218"/>
              <a:gd name="T54" fmla="*/ 151 w 218"/>
              <a:gd name="T55" fmla="*/ 184 h 218"/>
              <a:gd name="T56" fmla="*/ 151 w 218"/>
              <a:gd name="T57" fmla="*/ 214 h 218"/>
              <a:gd name="T58" fmla="*/ 152 w 218"/>
              <a:gd name="T59" fmla="*/ 217 h 218"/>
              <a:gd name="T60" fmla="*/ 155 w 218"/>
              <a:gd name="T61" fmla="*/ 218 h 218"/>
              <a:gd name="T62" fmla="*/ 180 w 218"/>
              <a:gd name="T63" fmla="*/ 218 h 218"/>
              <a:gd name="T64" fmla="*/ 183 w 218"/>
              <a:gd name="T65" fmla="*/ 217 h 218"/>
              <a:gd name="T66" fmla="*/ 184 w 218"/>
              <a:gd name="T67" fmla="*/ 214 h 218"/>
              <a:gd name="T68" fmla="*/ 184 w 218"/>
              <a:gd name="T69" fmla="*/ 184 h 218"/>
              <a:gd name="T70" fmla="*/ 213 w 218"/>
              <a:gd name="T71" fmla="*/ 184 h 218"/>
              <a:gd name="T72" fmla="*/ 216 w 218"/>
              <a:gd name="T73" fmla="*/ 183 h 218"/>
              <a:gd name="T74" fmla="*/ 218 w 218"/>
              <a:gd name="T75" fmla="*/ 180 h 218"/>
              <a:gd name="T76" fmla="*/ 218 w 218"/>
              <a:gd name="T77" fmla="*/ 155 h 218"/>
              <a:gd name="T78" fmla="*/ 216 w 218"/>
              <a:gd name="T79" fmla="*/ 152 h 218"/>
              <a:gd name="T80" fmla="*/ 213 w 218"/>
              <a:gd name="T81" fmla="*/ 151 h 218"/>
              <a:gd name="T82" fmla="*/ 67 w 218"/>
              <a:gd name="T83" fmla="*/ 67 h 218"/>
              <a:gd name="T84" fmla="*/ 145 w 218"/>
              <a:gd name="T85" fmla="*/ 67 h 218"/>
              <a:gd name="T86" fmla="*/ 67 w 218"/>
              <a:gd name="T87" fmla="*/ 145 h 218"/>
              <a:gd name="T88" fmla="*/ 67 w 218"/>
              <a:gd name="T89" fmla="*/ 67 h 218"/>
              <a:gd name="T90" fmla="*/ 151 w 218"/>
              <a:gd name="T91" fmla="*/ 151 h 218"/>
              <a:gd name="T92" fmla="*/ 73 w 218"/>
              <a:gd name="T93" fmla="*/ 151 h 218"/>
              <a:gd name="T94" fmla="*/ 151 w 218"/>
              <a:gd name="T95" fmla="*/ 73 h 218"/>
              <a:gd name="T96" fmla="*/ 151 w 218"/>
              <a:gd name="T97" fmla="*/ 151 h 218"/>
              <a:gd name="T98" fmla="*/ 151 w 218"/>
              <a:gd name="T99" fmla="*/ 151 h 218"/>
              <a:gd name="T100" fmla="*/ 151 w 218"/>
              <a:gd name="T101" fmla="*/ 15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218">
                <a:moveTo>
                  <a:pt x="213" y="151"/>
                </a:moveTo>
                <a:cubicBezTo>
                  <a:pt x="184" y="151"/>
                  <a:pt x="184" y="151"/>
                  <a:pt x="184" y="151"/>
                </a:cubicBezTo>
                <a:cubicBezTo>
                  <a:pt x="184" y="40"/>
                  <a:pt x="184" y="40"/>
                  <a:pt x="184" y="40"/>
                </a:cubicBezTo>
                <a:cubicBezTo>
                  <a:pt x="216" y="7"/>
                  <a:pt x="216" y="7"/>
                  <a:pt x="216" y="7"/>
                </a:cubicBezTo>
                <a:cubicBezTo>
                  <a:pt x="217" y="6"/>
                  <a:pt x="218" y="5"/>
                  <a:pt x="218" y="4"/>
                </a:cubicBezTo>
                <a:cubicBezTo>
                  <a:pt x="218" y="3"/>
                  <a:pt x="217" y="2"/>
                  <a:pt x="216" y="1"/>
                </a:cubicBezTo>
                <a:cubicBezTo>
                  <a:pt x="216" y="1"/>
                  <a:pt x="215" y="0"/>
                  <a:pt x="213" y="0"/>
                </a:cubicBezTo>
                <a:cubicBezTo>
                  <a:pt x="212" y="0"/>
                  <a:pt x="211" y="1"/>
                  <a:pt x="210" y="1"/>
                </a:cubicBezTo>
                <a:cubicBezTo>
                  <a:pt x="178" y="34"/>
                  <a:pt x="178" y="34"/>
                  <a:pt x="178" y="34"/>
                </a:cubicBezTo>
                <a:cubicBezTo>
                  <a:pt x="67" y="34"/>
                  <a:pt x="67" y="34"/>
                  <a:pt x="67" y="34"/>
                </a:cubicBezTo>
                <a:cubicBezTo>
                  <a:pt x="67" y="4"/>
                  <a:pt x="67" y="4"/>
                  <a:pt x="67" y="4"/>
                </a:cubicBezTo>
                <a:cubicBezTo>
                  <a:pt x="67" y="3"/>
                  <a:pt x="66" y="2"/>
                  <a:pt x="66" y="1"/>
                </a:cubicBezTo>
                <a:cubicBezTo>
                  <a:pt x="65" y="1"/>
                  <a:pt x="64" y="0"/>
                  <a:pt x="63" y="0"/>
                </a:cubicBezTo>
                <a:cubicBezTo>
                  <a:pt x="38" y="0"/>
                  <a:pt x="38" y="0"/>
                  <a:pt x="38" y="0"/>
                </a:cubicBezTo>
                <a:cubicBezTo>
                  <a:pt x="36" y="0"/>
                  <a:pt x="35" y="1"/>
                  <a:pt x="34" y="1"/>
                </a:cubicBezTo>
                <a:cubicBezTo>
                  <a:pt x="34" y="2"/>
                  <a:pt x="33" y="3"/>
                  <a:pt x="33" y="4"/>
                </a:cubicBezTo>
                <a:cubicBezTo>
                  <a:pt x="33" y="34"/>
                  <a:pt x="33" y="34"/>
                  <a:pt x="33" y="34"/>
                </a:cubicBezTo>
                <a:cubicBezTo>
                  <a:pt x="4" y="34"/>
                  <a:pt x="4" y="34"/>
                  <a:pt x="4" y="34"/>
                </a:cubicBezTo>
                <a:cubicBezTo>
                  <a:pt x="3" y="34"/>
                  <a:pt x="2" y="34"/>
                  <a:pt x="1" y="35"/>
                </a:cubicBezTo>
                <a:cubicBezTo>
                  <a:pt x="0" y="36"/>
                  <a:pt x="0" y="37"/>
                  <a:pt x="0" y="38"/>
                </a:cubicBezTo>
                <a:cubicBezTo>
                  <a:pt x="0" y="63"/>
                  <a:pt x="0" y="63"/>
                  <a:pt x="0" y="63"/>
                </a:cubicBezTo>
                <a:cubicBezTo>
                  <a:pt x="0" y="64"/>
                  <a:pt x="0" y="65"/>
                  <a:pt x="1" y="66"/>
                </a:cubicBezTo>
                <a:cubicBezTo>
                  <a:pt x="2" y="67"/>
                  <a:pt x="3" y="67"/>
                  <a:pt x="4" y="67"/>
                </a:cubicBezTo>
                <a:cubicBezTo>
                  <a:pt x="33" y="67"/>
                  <a:pt x="33" y="67"/>
                  <a:pt x="33" y="67"/>
                </a:cubicBezTo>
                <a:cubicBezTo>
                  <a:pt x="33" y="180"/>
                  <a:pt x="33" y="180"/>
                  <a:pt x="33" y="180"/>
                </a:cubicBezTo>
                <a:cubicBezTo>
                  <a:pt x="33" y="182"/>
                  <a:pt x="34" y="183"/>
                  <a:pt x="34" y="183"/>
                </a:cubicBezTo>
                <a:cubicBezTo>
                  <a:pt x="35" y="184"/>
                  <a:pt x="36" y="184"/>
                  <a:pt x="38" y="184"/>
                </a:cubicBezTo>
                <a:cubicBezTo>
                  <a:pt x="151" y="184"/>
                  <a:pt x="151" y="184"/>
                  <a:pt x="151" y="184"/>
                </a:cubicBezTo>
                <a:cubicBezTo>
                  <a:pt x="151" y="214"/>
                  <a:pt x="151" y="214"/>
                  <a:pt x="151" y="214"/>
                </a:cubicBezTo>
                <a:cubicBezTo>
                  <a:pt x="151" y="215"/>
                  <a:pt x="151" y="216"/>
                  <a:pt x="152" y="217"/>
                </a:cubicBezTo>
                <a:cubicBezTo>
                  <a:pt x="153" y="218"/>
                  <a:pt x="154" y="218"/>
                  <a:pt x="155" y="218"/>
                </a:cubicBezTo>
                <a:cubicBezTo>
                  <a:pt x="180" y="218"/>
                  <a:pt x="180" y="218"/>
                  <a:pt x="180" y="218"/>
                </a:cubicBezTo>
                <a:cubicBezTo>
                  <a:pt x="181" y="218"/>
                  <a:pt x="182" y="218"/>
                  <a:pt x="183" y="217"/>
                </a:cubicBezTo>
                <a:cubicBezTo>
                  <a:pt x="184" y="216"/>
                  <a:pt x="184" y="215"/>
                  <a:pt x="184" y="214"/>
                </a:cubicBezTo>
                <a:cubicBezTo>
                  <a:pt x="184" y="184"/>
                  <a:pt x="184" y="184"/>
                  <a:pt x="184" y="184"/>
                </a:cubicBezTo>
                <a:cubicBezTo>
                  <a:pt x="213" y="184"/>
                  <a:pt x="213" y="184"/>
                  <a:pt x="213" y="184"/>
                </a:cubicBezTo>
                <a:cubicBezTo>
                  <a:pt x="215" y="184"/>
                  <a:pt x="216" y="184"/>
                  <a:pt x="216" y="183"/>
                </a:cubicBezTo>
                <a:cubicBezTo>
                  <a:pt x="217" y="183"/>
                  <a:pt x="218" y="182"/>
                  <a:pt x="218" y="180"/>
                </a:cubicBezTo>
                <a:cubicBezTo>
                  <a:pt x="218" y="155"/>
                  <a:pt x="218" y="155"/>
                  <a:pt x="218" y="155"/>
                </a:cubicBezTo>
                <a:cubicBezTo>
                  <a:pt x="218" y="154"/>
                  <a:pt x="217" y="153"/>
                  <a:pt x="216" y="152"/>
                </a:cubicBezTo>
                <a:cubicBezTo>
                  <a:pt x="216" y="151"/>
                  <a:pt x="215" y="151"/>
                  <a:pt x="213" y="151"/>
                </a:cubicBezTo>
                <a:close/>
                <a:moveTo>
                  <a:pt x="67" y="67"/>
                </a:moveTo>
                <a:cubicBezTo>
                  <a:pt x="145" y="67"/>
                  <a:pt x="145" y="67"/>
                  <a:pt x="145" y="67"/>
                </a:cubicBezTo>
                <a:cubicBezTo>
                  <a:pt x="67" y="145"/>
                  <a:pt x="67" y="145"/>
                  <a:pt x="67" y="145"/>
                </a:cubicBezTo>
                <a:lnTo>
                  <a:pt x="67" y="67"/>
                </a:lnTo>
                <a:close/>
                <a:moveTo>
                  <a:pt x="151" y="151"/>
                </a:moveTo>
                <a:cubicBezTo>
                  <a:pt x="73" y="151"/>
                  <a:pt x="73" y="151"/>
                  <a:pt x="73" y="151"/>
                </a:cubicBezTo>
                <a:cubicBezTo>
                  <a:pt x="151" y="73"/>
                  <a:pt x="151" y="73"/>
                  <a:pt x="151" y="73"/>
                </a:cubicBezTo>
                <a:lnTo>
                  <a:pt x="151" y="151"/>
                </a:lnTo>
                <a:close/>
                <a:moveTo>
                  <a:pt x="151" y="151"/>
                </a:moveTo>
                <a:cubicBezTo>
                  <a:pt x="151" y="151"/>
                  <a:pt x="151" y="151"/>
                  <a:pt x="151" y="15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26" name="Freeform 639"/>
          <p:cNvSpPr>
            <a:spLocks noEditPoints="1"/>
          </p:cNvSpPr>
          <p:nvPr/>
        </p:nvSpPr>
        <p:spPr bwMode="auto">
          <a:xfrm>
            <a:off x="7213601" y="2525714"/>
            <a:ext cx="195262" cy="153988"/>
          </a:xfrm>
          <a:custGeom>
            <a:avLst/>
            <a:gdLst>
              <a:gd name="T0" fmla="*/ 170 w 199"/>
              <a:gd name="T1" fmla="*/ 29 h 156"/>
              <a:gd name="T2" fmla="*/ 99 w 199"/>
              <a:gd name="T3" fmla="*/ 0 h 156"/>
              <a:gd name="T4" fmla="*/ 29 w 199"/>
              <a:gd name="T5" fmla="*/ 29 h 156"/>
              <a:gd name="T6" fmla="*/ 0 w 199"/>
              <a:gd name="T7" fmla="*/ 99 h 156"/>
              <a:gd name="T8" fmla="*/ 22 w 199"/>
              <a:gd name="T9" fmla="*/ 156 h 156"/>
              <a:gd name="T10" fmla="*/ 183 w 199"/>
              <a:gd name="T11" fmla="*/ 153 h 156"/>
              <a:gd name="T12" fmla="*/ 191 w 199"/>
              <a:gd name="T13" fmla="*/ 61 h 156"/>
              <a:gd name="T14" fmla="*/ 99 w 199"/>
              <a:gd name="T15" fmla="*/ 14 h 156"/>
              <a:gd name="T16" fmla="*/ 114 w 199"/>
              <a:gd name="T17" fmla="*/ 29 h 156"/>
              <a:gd name="T18" fmla="*/ 99 w 199"/>
              <a:gd name="T19" fmla="*/ 43 h 156"/>
              <a:gd name="T20" fmla="*/ 85 w 199"/>
              <a:gd name="T21" fmla="*/ 29 h 156"/>
              <a:gd name="T22" fmla="*/ 39 w 199"/>
              <a:gd name="T23" fmla="*/ 109 h 156"/>
              <a:gd name="T24" fmla="*/ 19 w 199"/>
              <a:gd name="T25" fmla="*/ 109 h 156"/>
              <a:gd name="T26" fmla="*/ 19 w 199"/>
              <a:gd name="T27" fmla="*/ 89 h 156"/>
              <a:gd name="T28" fmla="*/ 39 w 199"/>
              <a:gd name="T29" fmla="*/ 89 h 156"/>
              <a:gd name="T30" fmla="*/ 39 w 199"/>
              <a:gd name="T31" fmla="*/ 109 h 156"/>
              <a:gd name="T32" fmla="*/ 50 w 199"/>
              <a:gd name="T33" fmla="*/ 64 h 156"/>
              <a:gd name="T34" fmla="*/ 36 w 199"/>
              <a:gd name="T35" fmla="*/ 50 h 156"/>
              <a:gd name="T36" fmla="*/ 50 w 199"/>
              <a:gd name="T37" fmla="*/ 36 h 156"/>
              <a:gd name="T38" fmla="*/ 64 w 199"/>
              <a:gd name="T39" fmla="*/ 50 h 156"/>
              <a:gd name="T40" fmla="*/ 123 w 199"/>
              <a:gd name="T41" fmla="*/ 61 h 156"/>
              <a:gd name="T42" fmla="*/ 119 w 199"/>
              <a:gd name="T43" fmla="*/ 113 h 156"/>
              <a:gd name="T44" fmla="*/ 110 w 199"/>
              <a:gd name="T45" fmla="*/ 139 h 156"/>
              <a:gd name="T46" fmla="*/ 81 w 199"/>
              <a:gd name="T47" fmla="*/ 131 h 156"/>
              <a:gd name="T48" fmla="*/ 86 w 199"/>
              <a:gd name="T49" fmla="*/ 104 h 156"/>
              <a:gd name="T50" fmla="*/ 109 w 199"/>
              <a:gd name="T51" fmla="*/ 57 h 156"/>
              <a:gd name="T52" fmla="*/ 117 w 199"/>
              <a:gd name="T53" fmla="*/ 52 h 156"/>
              <a:gd name="T54" fmla="*/ 123 w 199"/>
              <a:gd name="T55" fmla="*/ 61 h 156"/>
              <a:gd name="T56" fmla="*/ 135 w 199"/>
              <a:gd name="T57" fmla="*/ 50 h 156"/>
              <a:gd name="T58" fmla="*/ 149 w 199"/>
              <a:gd name="T59" fmla="*/ 36 h 156"/>
              <a:gd name="T60" fmla="*/ 163 w 199"/>
              <a:gd name="T61" fmla="*/ 50 h 156"/>
              <a:gd name="T62" fmla="*/ 149 w 199"/>
              <a:gd name="T63" fmla="*/ 64 h 156"/>
              <a:gd name="T64" fmla="*/ 180 w 199"/>
              <a:gd name="T65" fmla="*/ 109 h 156"/>
              <a:gd name="T66" fmla="*/ 160 w 199"/>
              <a:gd name="T67" fmla="*/ 109 h 156"/>
              <a:gd name="T68" fmla="*/ 160 w 199"/>
              <a:gd name="T69" fmla="*/ 89 h 156"/>
              <a:gd name="T70" fmla="*/ 180 w 199"/>
              <a:gd name="T71" fmla="*/ 89 h 156"/>
              <a:gd name="T72" fmla="*/ 180 w 199"/>
              <a:gd name="T73" fmla="*/ 109 h 156"/>
              <a:gd name="T74" fmla="*/ 180 w 199"/>
              <a:gd name="T75" fmla="*/ 10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9" h="156">
                <a:moveTo>
                  <a:pt x="191" y="61"/>
                </a:moveTo>
                <a:cubicBezTo>
                  <a:pt x="185" y="49"/>
                  <a:pt x="178" y="38"/>
                  <a:pt x="170" y="29"/>
                </a:cubicBezTo>
                <a:cubicBezTo>
                  <a:pt x="161" y="20"/>
                  <a:pt x="150" y="13"/>
                  <a:pt x="138" y="8"/>
                </a:cubicBezTo>
                <a:cubicBezTo>
                  <a:pt x="126" y="3"/>
                  <a:pt x="113" y="0"/>
                  <a:pt x="99" y="0"/>
                </a:cubicBezTo>
                <a:cubicBezTo>
                  <a:pt x="86" y="0"/>
                  <a:pt x="73" y="3"/>
                  <a:pt x="61" y="8"/>
                </a:cubicBezTo>
                <a:cubicBezTo>
                  <a:pt x="49" y="13"/>
                  <a:pt x="38" y="20"/>
                  <a:pt x="29" y="29"/>
                </a:cubicBezTo>
                <a:cubicBezTo>
                  <a:pt x="20" y="38"/>
                  <a:pt x="13" y="49"/>
                  <a:pt x="8" y="61"/>
                </a:cubicBezTo>
                <a:cubicBezTo>
                  <a:pt x="3" y="73"/>
                  <a:pt x="0" y="86"/>
                  <a:pt x="0" y="99"/>
                </a:cubicBezTo>
                <a:cubicBezTo>
                  <a:pt x="0" y="119"/>
                  <a:pt x="5" y="136"/>
                  <a:pt x="16" y="153"/>
                </a:cubicBezTo>
                <a:cubicBezTo>
                  <a:pt x="17" y="155"/>
                  <a:pt x="19" y="156"/>
                  <a:pt x="22" y="156"/>
                </a:cubicBezTo>
                <a:cubicBezTo>
                  <a:pt x="177" y="156"/>
                  <a:pt x="177" y="156"/>
                  <a:pt x="177" y="156"/>
                </a:cubicBezTo>
                <a:cubicBezTo>
                  <a:pt x="180" y="156"/>
                  <a:pt x="182" y="155"/>
                  <a:pt x="183" y="153"/>
                </a:cubicBezTo>
                <a:cubicBezTo>
                  <a:pt x="193" y="136"/>
                  <a:pt x="199" y="119"/>
                  <a:pt x="199" y="99"/>
                </a:cubicBezTo>
                <a:cubicBezTo>
                  <a:pt x="199" y="86"/>
                  <a:pt x="196" y="73"/>
                  <a:pt x="191" y="61"/>
                </a:cubicBezTo>
                <a:close/>
                <a:moveTo>
                  <a:pt x="89" y="19"/>
                </a:moveTo>
                <a:cubicBezTo>
                  <a:pt x="92" y="16"/>
                  <a:pt x="96" y="14"/>
                  <a:pt x="99" y="14"/>
                </a:cubicBezTo>
                <a:cubicBezTo>
                  <a:pt x="103" y="14"/>
                  <a:pt x="107" y="16"/>
                  <a:pt x="109" y="19"/>
                </a:cubicBezTo>
                <a:cubicBezTo>
                  <a:pt x="112" y="21"/>
                  <a:pt x="114" y="25"/>
                  <a:pt x="114" y="29"/>
                </a:cubicBezTo>
                <a:cubicBezTo>
                  <a:pt x="114" y="32"/>
                  <a:pt x="112" y="36"/>
                  <a:pt x="109" y="39"/>
                </a:cubicBezTo>
                <a:cubicBezTo>
                  <a:pt x="107" y="41"/>
                  <a:pt x="103" y="43"/>
                  <a:pt x="99" y="43"/>
                </a:cubicBezTo>
                <a:cubicBezTo>
                  <a:pt x="96" y="43"/>
                  <a:pt x="92" y="41"/>
                  <a:pt x="89" y="39"/>
                </a:cubicBezTo>
                <a:cubicBezTo>
                  <a:pt x="87" y="36"/>
                  <a:pt x="85" y="32"/>
                  <a:pt x="85" y="29"/>
                </a:cubicBezTo>
                <a:cubicBezTo>
                  <a:pt x="85" y="25"/>
                  <a:pt x="87" y="21"/>
                  <a:pt x="89" y="19"/>
                </a:cubicBezTo>
                <a:close/>
                <a:moveTo>
                  <a:pt x="39" y="109"/>
                </a:moveTo>
                <a:cubicBezTo>
                  <a:pt x="36" y="112"/>
                  <a:pt x="33" y="114"/>
                  <a:pt x="29" y="114"/>
                </a:cubicBezTo>
                <a:cubicBezTo>
                  <a:pt x="25" y="114"/>
                  <a:pt x="21" y="112"/>
                  <a:pt x="19" y="109"/>
                </a:cubicBezTo>
                <a:cubicBezTo>
                  <a:pt x="16" y="107"/>
                  <a:pt x="14" y="103"/>
                  <a:pt x="14" y="99"/>
                </a:cubicBezTo>
                <a:cubicBezTo>
                  <a:pt x="14" y="95"/>
                  <a:pt x="16" y="92"/>
                  <a:pt x="19" y="89"/>
                </a:cubicBezTo>
                <a:cubicBezTo>
                  <a:pt x="21" y="87"/>
                  <a:pt x="25" y="85"/>
                  <a:pt x="29" y="85"/>
                </a:cubicBezTo>
                <a:cubicBezTo>
                  <a:pt x="33" y="85"/>
                  <a:pt x="36" y="87"/>
                  <a:pt x="39" y="89"/>
                </a:cubicBezTo>
                <a:cubicBezTo>
                  <a:pt x="41" y="92"/>
                  <a:pt x="43" y="95"/>
                  <a:pt x="43" y="99"/>
                </a:cubicBezTo>
                <a:cubicBezTo>
                  <a:pt x="43" y="103"/>
                  <a:pt x="41" y="107"/>
                  <a:pt x="39" y="109"/>
                </a:cubicBezTo>
                <a:close/>
                <a:moveTo>
                  <a:pt x="60" y="60"/>
                </a:moveTo>
                <a:cubicBezTo>
                  <a:pt x="57" y="63"/>
                  <a:pt x="54" y="64"/>
                  <a:pt x="50" y="64"/>
                </a:cubicBezTo>
                <a:cubicBezTo>
                  <a:pt x="46" y="64"/>
                  <a:pt x="43" y="63"/>
                  <a:pt x="40" y="60"/>
                </a:cubicBezTo>
                <a:cubicBezTo>
                  <a:pt x="37" y="57"/>
                  <a:pt x="36" y="54"/>
                  <a:pt x="36" y="50"/>
                </a:cubicBezTo>
                <a:cubicBezTo>
                  <a:pt x="36" y="46"/>
                  <a:pt x="37" y="43"/>
                  <a:pt x="40" y="40"/>
                </a:cubicBezTo>
                <a:cubicBezTo>
                  <a:pt x="43" y="37"/>
                  <a:pt x="46" y="36"/>
                  <a:pt x="50" y="36"/>
                </a:cubicBezTo>
                <a:cubicBezTo>
                  <a:pt x="54" y="36"/>
                  <a:pt x="57" y="37"/>
                  <a:pt x="60" y="40"/>
                </a:cubicBezTo>
                <a:cubicBezTo>
                  <a:pt x="63" y="43"/>
                  <a:pt x="64" y="46"/>
                  <a:pt x="64" y="50"/>
                </a:cubicBezTo>
                <a:cubicBezTo>
                  <a:pt x="64" y="54"/>
                  <a:pt x="63" y="57"/>
                  <a:pt x="60" y="60"/>
                </a:cubicBezTo>
                <a:close/>
                <a:moveTo>
                  <a:pt x="123" y="61"/>
                </a:moveTo>
                <a:cubicBezTo>
                  <a:pt x="111" y="103"/>
                  <a:pt x="111" y="103"/>
                  <a:pt x="111" y="103"/>
                </a:cubicBezTo>
                <a:cubicBezTo>
                  <a:pt x="115" y="105"/>
                  <a:pt x="118" y="109"/>
                  <a:pt x="119" y="113"/>
                </a:cubicBezTo>
                <a:cubicBezTo>
                  <a:pt x="121" y="117"/>
                  <a:pt x="121" y="122"/>
                  <a:pt x="120" y="126"/>
                </a:cubicBezTo>
                <a:cubicBezTo>
                  <a:pt x="119" y="132"/>
                  <a:pt x="115" y="136"/>
                  <a:pt x="110" y="139"/>
                </a:cubicBezTo>
                <a:cubicBezTo>
                  <a:pt x="105" y="142"/>
                  <a:pt x="100" y="143"/>
                  <a:pt x="94" y="141"/>
                </a:cubicBezTo>
                <a:cubicBezTo>
                  <a:pt x="88" y="140"/>
                  <a:pt x="84" y="136"/>
                  <a:pt x="81" y="131"/>
                </a:cubicBezTo>
                <a:cubicBezTo>
                  <a:pt x="78" y="126"/>
                  <a:pt x="77" y="121"/>
                  <a:pt x="79" y="115"/>
                </a:cubicBezTo>
                <a:cubicBezTo>
                  <a:pt x="80" y="111"/>
                  <a:pt x="82" y="107"/>
                  <a:pt x="86" y="104"/>
                </a:cubicBezTo>
                <a:cubicBezTo>
                  <a:pt x="89" y="101"/>
                  <a:pt x="93" y="100"/>
                  <a:pt x="98" y="99"/>
                </a:cubicBezTo>
                <a:cubicBezTo>
                  <a:pt x="109" y="57"/>
                  <a:pt x="109" y="57"/>
                  <a:pt x="109" y="57"/>
                </a:cubicBezTo>
                <a:cubicBezTo>
                  <a:pt x="109" y="55"/>
                  <a:pt x="110" y="54"/>
                  <a:pt x="112" y="53"/>
                </a:cubicBezTo>
                <a:cubicBezTo>
                  <a:pt x="114" y="52"/>
                  <a:pt x="116" y="52"/>
                  <a:pt x="117" y="52"/>
                </a:cubicBezTo>
                <a:cubicBezTo>
                  <a:pt x="119" y="53"/>
                  <a:pt x="121" y="54"/>
                  <a:pt x="122" y="55"/>
                </a:cubicBezTo>
                <a:cubicBezTo>
                  <a:pt x="123" y="57"/>
                  <a:pt x="123" y="59"/>
                  <a:pt x="123" y="61"/>
                </a:cubicBezTo>
                <a:close/>
                <a:moveTo>
                  <a:pt x="139" y="60"/>
                </a:moveTo>
                <a:cubicBezTo>
                  <a:pt x="136" y="57"/>
                  <a:pt x="135" y="54"/>
                  <a:pt x="135" y="50"/>
                </a:cubicBezTo>
                <a:cubicBezTo>
                  <a:pt x="135" y="46"/>
                  <a:pt x="136" y="43"/>
                  <a:pt x="139" y="40"/>
                </a:cubicBezTo>
                <a:cubicBezTo>
                  <a:pt x="142" y="37"/>
                  <a:pt x="145" y="36"/>
                  <a:pt x="149" y="36"/>
                </a:cubicBezTo>
                <a:cubicBezTo>
                  <a:pt x="153" y="36"/>
                  <a:pt x="156" y="37"/>
                  <a:pt x="159" y="40"/>
                </a:cubicBezTo>
                <a:cubicBezTo>
                  <a:pt x="162" y="43"/>
                  <a:pt x="163" y="46"/>
                  <a:pt x="163" y="50"/>
                </a:cubicBezTo>
                <a:cubicBezTo>
                  <a:pt x="163" y="54"/>
                  <a:pt x="162" y="57"/>
                  <a:pt x="159" y="60"/>
                </a:cubicBezTo>
                <a:cubicBezTo>
                  <a:pt x="156" y="63"/>
                  <a:pt x="153" y="64"/>
                  <a:pt x="149" y="64"/>
                </a:cubicBezTo>
                <a:cubicBezTo>
                  <a:pt x="145" y="64"/>
                  <a:pt x="142" y="63"/>
                  <a:pt x="139" y="60"/>
                </a:cubicBezTo>
                <a:close/>
                <a:moveTo>
                  <a:pt x="180" y="109"/>
                </a:moveTo>
                <a:cubicBezTo>
                  <a:pt x="177" y="112"/>
                  <a:pt x="174" y="114"/>
                  <a:pt x="170" y="114"/>
                </a:cubicBezTo>
                <a:cubicBezTo>
                  <a:pt x="166" y="114"/>
                  <a:pt x="163" y="112"/>
                  <a:pt x="160" y="109"/>
                </a:cubicBezTo>
                <a:cubicBezTo>
                  <a:pt x="157" y="107"/>
                  <a:pt x="156" y="103"/>
                  <a:pt x="156" y="99"/>
                </a:cubicBezTo>
                <a:cubicBezTo>
                  <a:pt x="156" y="95"/>
                  <a:pt x="157" y="92"/>
                  <a:pt x="160" y="89"/>
                </a:cubicBezTo>
                <a:cubicBezTo>
                  <a:pt x="163" y="87"/>
                  <a:pt x="166" y="85"/>
                  <a:pt x="170" y="85"/>
                </a:cubicBezTo>
                <a:cubicBezTo>
                  <a:pt x="174" y="85"/>
                  <a:pt x="177" y="87"/>
                  <a:pt x="180" y="89"/>
                </a:cubicBezTo>
                <a:cubicBezTo>
                  <a:pt x="183" y="92"/>
                  <a:pt x="184" y="95"/>
                  <a:pt x="184" y="99"/>
                </a:cubicBezTo>
                <a:cubicBezTo>
                  <a:pt x="184" y="103"/>
                  <a:pt x="183" y="107"/>
                  <a:pt x="180" y="109"/>
                </a:cubicBezTo>
                <a:close/>
                <a:moveTo>
                  <a:pt x="180" y="109"/>
                </a:moveTo>
                <a:cubicBezTo>
                  <a:pt x="180" y="109"/>
                  <a:pt x="180" y="109"/>
                  <a:pt x="180" y="10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27" name="Freeform 640"/>
          <p:cNvSpPr>
            <a:spLocks noEditPoints="1"/>
          </p:cNvSpPr>
          <p:nvPr/>
        </p:nvSpPr>
        <p:spPr bwMode="auto">
          <a:xfrm>
            <a:off x="6103939" y="3081339"/>
            <a:ext cx="101600" cy="193675"/>
          </a:xfrm>
          <a:custGeom>
            <a:avLst/>
            <a:gdLst>
              <a:gd name="T0" fmla="*/ 98 w 103"/>
              <a:gd name="T1" fmla="*/ 112 h 198"/>
              <a:gd name="T2" fmla="*/ 85 w 103"/>
              <a:gd name="T3" fmla="*/ 99 h 198"/>
              <a:gd name="T4" fmla="*/ 69 w 103"/>
              <a:gd name="T5" fmla="*/ 91 h 198"/>
              <a:gd name="T6" fmla="*/ 52 w 103"/>
              <a:gd name="T7" fmla="*/ 84 h 198"/>
              <a:gd name="T8" fmla="*/ 39 w 103"/>
              <a:gd name="T9" fmla="*/ 78 h 198"/>
              <a:gd name="T10" fmla="*/ 31 w 103"/>
              <a:gd name="T11" fmla="*/ 70 h 198"/>
              <a:gd name="T12" fmla="*/ 37 w 103"/>
              <a:gd name="T13" fmla="*/ 52 h 198"/>
              <a:gd name="T14" fmla="*/ 64 w 103"/>
              <a:gd name="T15" fmla="*/ 49 h 198"/>
              <a:gd name="T16" fmla="*/ 79 w 103"/>
              <a:gd name="T17" fmla="*/ 55 h 198"/>
              <a:gd name="T18" fmla="*/ 84 w 103"/>
              <a:gd name="T19" fmla="*/ 59 h 198"/>
              <a:gd name="T20" fmla="*/ 90 w 103"/>
              <a:gd name="T21" fmla="*/ 58 h 198"/>
              <a:gd name="T22" fmla="*/ 98 w 103"/>
              <a:gd name="T23" fmla="*/ 38 h 198"/>
              <a:gd name="T24" fmla="*/ 92 w 103"/>
              <a:gd name="T25" fmla="*/ 33 h 198"/>
              <a:gd name="T26" fmla="*/ 76 w 103"/>
              <a:gd name="T27" fmla="*/ 25 h 198"/>
              <a:gd name="T28" fmla="*/ 64 w 103"/>
              <a:gd name="T29" fmla="*/ 3 h 198"/>
              <a:gd name="T30" fmla="*/ 60 w 103"/>
              <a:gd name="T31" fmla="*/ 0 h 198"/>
              <a:gd name="T32" fmla="*/ 43 w 103"/>
              <a:gd name="T33" fmla="*/ 1 h 198"/>
              <a:gd name="T34" fmla="*/ 41 w 103"/>
              <a:gd name="T35" fmla="*/ 23 h 198"/>
              <a:gd name="T36" fmla="*/ 2 w 103"/>
              <a:gd name="T37" fmla="*/ 65 h 198"/>
              <a:gd name="T38" fmla="*/ 6 w 103"/>
              <a:gd name="T39" fmla="*/ 81 h 198"/>
              <a:gd name="T40" fmla="*/ 14 w 103"/>
              <a:gd name="T41" fmla="*/ 93 h 198"/>
              <a:gd name="T42" fmla="*/ 27 w 103"/>
              <a:gd name="T43" fmla="*/ 101 h 198"/>
              <a:gd name="T44" fmla="*/ 40 w 103"/>
              <a:gd name="T45" fmla="*/ 108 h 198"/>
              <a:gd name="T46" fmla="*/ 56 w 103"/>
              <a:gd name="T47" fmla="*/ 114 h 198"/>
              <a:gd name="T48" fmla="*/ 70 w 103"/>
              <a:gd name="T49" fmla="*/ 122 h 198"/>
              <a:gd name="T50" fmla="*/ 75 w 103"/>
              <a:gd name="T51" fmla="*/ 132 h 198"/>
              <a:gd name="T52" fmla="*/ 53 w 103"/>
              <a:gd name="T53" fmla="*/ 150 h 198"/>
              <a:gd name="T54" fmla="*/ 17 w 103"/>
              <a:gd name="T55" fmla="*/ 136 h 198"/>
              <a:gd name="T56" fmla="*/ 15 w 103"/>
              <a:gd name="T57" fmla="*/ 135 h 198"/>
              <a:gd name="T58" fmla="*/ 1 w 103"/>
              <a:gd name="T59" fmla="*/ 151 h 198"/>
              <a:gd name="T60" fmla="*/ 3 w 103"/>
              <a:gd name="T61" fmla="*/ 157 h 198"/>
              <a:gd name="T62" fmla="*/ 16 w 103"/>
              <a:gd name="T63" fmla="*/ 167 h 198"/>
              <a:gd name="T64" fmla="*/ 42 w 103"/>
              <a:gd name="T65" fmla="*/ 175 h 198"/>
              <a:gd name="T66" fmla="*/ 43 w 103"/>
              <a:gd name="T67" fmla="*/ 197 h 198"/>
              <a:gd name="T68" fmla="*/ 60 w 103"/>
              <a:gd name="T69" fmla="*/ 198 h 198"/>
              <a:gd name="T70" fmla="*/ 64 w 103"/>
              <a:gd name="T71" fmla="*/ 195 h 198"/>
              <a:gd name="T72" fmla="*/ 92 w 103"/>
              <a:gd name="T73" fmla="*/ 160 h 198"/>
              <a:gd name="T74" fmla="*/ 102 w 103"/>
              <a:gd name="T75" fmla="*/ 120 h 198"/>
              <a:gd name="T76" fmla="*/ 102 w 103"/>
              <a:gd name="T77" fmla="*/ 1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8">
                <a:moveTo>
                  <a:pt x="102" y="120"/>
                </a:moveTo>
                <a:cubicBezTo>
                  <a:pt x="101" y="117"/>
                  <a:pt x="100" y="114"/>
                  <a:pt x="98" y="112"/>
                </a:cubicBezTo>
                <a:cubicBezTo>
                  <a:pt x="97" y="110"/>
                  <a:pt x="95" y="107"/>
                  <a:pt x="92" y="105"/>
                </a:cubicBezTo>
                <a:cubicBezTo>
                  <a:pt x="90" y="103"/>
                  <a:pt x="88" y="101"/>
                  <a:pt x="85" y="99"/>
                </a:cubicBezTo>
                <a:cubicBezTo>
                  <a:pt x="83" y="98"/>
                  <a:pt x="81" y="96"/>
                  <a:pt x="77" y="95"/>
                </a:cubicBezTo>
                <a:cubicBezTo>
                  <a:pt x="74" y="93"/>
                  <a:pt x="71" y="92"/>
                  <a:pt x="69" y="91"/>
                </a:cubicBezTo>
                <a:cubicBezTo>
                  <a:pt x="67" y="90"/>
                  <a:pt x="64" y="89"/>
                  <a:pt x="60" y="87"/>
                </a:cubicBezTo>
                <a:cubicBezTo>
                  <a:pt x="56" y="86"/>
                  <a:pt x="54" y="85"/>
                  <a:pt x="52" y="84"/>
                </a:cubicBezTo>
                <a:cubicBezTo>
                  <a:pt x="50" y="84"/>
                  <a:pt x="48" y="83"/>
                  <a:pt x="45" y="81"/>
                </a:cubicBezTo>
                <a:cubicBezTo>
                  <a:pt x="43" y="80"/>
                  <a:pt x="40" y="79"/>
                  <a:pt x="39" y="78"/>
                </a:cubicBezTo>
                <a:cubicBezTo>
                  <a:pt x="38" y="77"/>
                  <a:pt x="36" y="76"/>
                  <a:pt x="35" y="74"/>
                </a:cubicBezTo>
                <a:cubicBezTo>
                  <a:pt x="33" y="73"/>
                  <a:pt x="32" y="71"/>
                  <a:pt x="31" y="70"/>
                </a:cubicBezTo>
                <a:cubicBezTo>
                  <a:pt x="31" y="68"/>
                  <a:pt x="31" y="66"/>
                  <a:pt x="31" y="64"/>
                </a:cubicBezTo>
                <a:cubicBezTo>
                  <a:pt x="31" y="59"/>
                  <a:pt x="33" y="55"/>
                  <a:pt x="37" y="52"/>
                </a:cubicBezTo>
                <a:cubicBezTo>
                  <a:pt x="42" y="49"/>
                  <a:pt x="47" y="47"/>
                  <a:pt x="54" y="47"/>
                </a:cubicBezTo>
                <a:cubicBezTo>
                  <a:pt x="57" y="47"/>
                  <a:pt x="61" y="48"/>
                  <a:pt x="64" y="49"/>
                </a:cubicBezTo>
                <a:cubicBezTo>
                  <a:pt x="67" y="49"/>
                  <a:pt x="70" y="50"/>
                  <a:pt x="72" y="51"/>
                </a:cubicBezTo>
                <a:cubicBezTo>
                  <a:pt x="74" y="53"/>
                  <a:pt x="76" y="54"/>
                  <a:pt x="79" y="55"/>
                </a:cubicBezTo>
                <a:cubicBezTo>
                  <a:pt x="81" y="56"/>
                  <a:pt x="82" y="57"/>
                  <a:pt x="83" y="58"/>
                </a:cubicBezTo>
                <a:cubicBezTo>
                  <a:pt x="84" y="59"/>
                  <a:pt x="84" y="59"/>
                  <a:pt x="84" y="59"/>
                </a:cubicBezTo>
                <a:cubicBezTo>
                  <a:pt x="85" y="60"/>
                  <a:pt x="86" y="60"/>
                  <a:pt x="87" y="60"/>
                </a:cubicBezTo>
                <a:cubicBezTo>
                  <a:pt x="89" y="60"/>
                  <a:pt x="89" y="59"/>
                  <a:pt x="90" y="58"/>
                </a:cubicBezTo>
                <a:cubicBezTo>
                  <a:pt x="99" y="42"/>
                  <a:pt x="99" y="42"/>
                  <a:pt x="99" y="42"/>
                </a:cubicBezTo>
                <a:cubicBezTo>
                  <a:pt x="100" y="41"/>
                  <a:pt x="100" y="39"/>
                  <a:pt x="98" y="38"/>
                </a:cubicBezTo>
                <a:cubicBezTo>
                  <a:pt x="98" y="37"/>
                  <a:pt x="97" y="37"/>
                  <a:pt x="97" y="36"/>
                </a:cubicBezTo>
                <a:cubicBezTo>
                  <a:pt x="96" y="36"/>
                  <a:pt x="95" y="35"/>
                  <a:pt x="92" y="33"/>
                </a:cubicBezTo>
                <a:cubicBezTo>
                  <a:pt x="90" y="32"/>
                  <a:pt x="88" y="30"/>
                  <a:pt x="85" y="29"/>
                </a:cubicBezTo>
                <a:cubicBezTo>
                  <a:pt x="83" y="28"/>
                  <a:pt x="80" y="27"/>
                  <a:pt x="76" y="25"/>
                </a:cubicBezTo>
                <a:cubicBezTo>
                  <a:pt x="72" y="24"/>
                  <a:pt x="68" y="23"/>
                  <a:pt x="64" y="23"/>
                </a:cubicBezTo>
                <a:cubicBezTo>
                  <a:pt x="64" y="3"/>
                  <a:pt x="64" y="3"/>
                  <a:pt x="64" y="3"/>
                </a:cubicBezTo>
                <a:cubicBezTo>
                  <a:pt x="64" y="2"/>
                  <a:pt x="63" y="1"/>
                  <a:pt x="63" y="1"/>
                </a:cubicBezTo>
                <a:cubicBezTo>
                  <a:pt x="62" y="0"/>
                  <a:pt x="61" y="0"/>
                  <a:pt x="60" y="0"/>
                </a:cubicBezTo>
                <a:cubicBezTo>
                  <a:pt x="45" y="0"/>
                  <a:pt x="45" y="0"/>
                  <a:pt x="45" y="0"/>
                </a:cubicBezTo>
                <a:cubicBezTo>
                  <a:pt x="44" y="0"/>
                  <a:pt x="43" y="0"/>
                  <a:pt x="43" y="1"/>
                </a:cubicBezTo>
                <a:cubicBezTo>
                  <a:pt x="42" y="2"/>
                  <a:pt x="41" y="2"/>
                  <a:pt x="41" y="3"/>
                </a:cubicBezTo>
                <a:cubicBezTo>
                  <a:pt x="41" y="23"/>
                  <a:pt x="41" y="23"/>
                  <a:pt x="41" y="23"/>
                </a:cubicBezTo>
                <a:cubicBezTo>
                  <a:pt x="30" y="25"/>
                  <a:pt x="21" y="30"/>
                  <a:pt x="13" y="38"/>
                </a:cubicBezTo>
                <a:cubicBezTo>
                  <a:pt x="6" y="46"/>
                  <a:pt x="2" y="55"/>
                  <a:pt x="2" y="65"/>
                </a:cubicBezTo>
                <a:cubicBezTo>
                  <a:pt x="2" y="68"/>
                  <a:pt x="3" y="71"/>
                  <a:pt x="3" y="73"/>
                </a:cubicBezTo>
                <a:cubicBezTo>
                  <a:pt x="4" y="76"/>
                  <a:pt x="5" y="79"/>
                  <a:pt x="6" y="81"/>
                </a:cubicBezTo>
                <a:cubicBezTo>
                  <a:pt x="7" y="83"/>
                  <a:pt x="8" y="85"/>
                  <a:pt x="10" y="87"/>
                </a:cubicBezTo>
                <a:cubicBezTo>
                  <a:pt x="11" y="89"/>
                  <a:pt x="13" y="91"/>
                  <a:pt x="14" y="93"/>
                </a:cubicBezTo>
                <a:cubicBezTo>
                  <a:pt x="16" y="94"/>
                  <a:pt x="18" y="96"/>
                  <a:pt x="20" y="97"/>
                </a:cubicBezTo>
                <a:cubicBezTo>
                  <a:pt x="23" y="99"/>
                  <a:pt x="25" y="100"/>
                  <a:pt x="27" y="101"/>
                </a:cubicBezTo>
                <a:cubicBezTo>
                  <a:pt x="28" y="102"/>
                  <a:pt x="31" y="103"/>
                  <a:pt x="34" y="105"/>
                </a:cubicBezTo>
                <a:cubicBezTo>
                  <a:pt x="36" y="106"/>
                  <a:pt x="39" y="107"/>
                  <a:pt x="40" y="108"/>
                </a:cubicBezTo>
                <a:cubicBezTo>
                  <a:pt x="42" y="108"/>
                  <a:pt x="44" y="109"/>
                  <a:pt x="47" y="110"/>
                </a:cubicBezTo>
                <a:cubicBezTo>
                  <a:pt x="51" y="112"/>
                  <a:pt x="54" y="113"/>
                  <a:pt x="56" y="114"/>
                </a:cubicBezTo>
                <a:cubicBezTo>
                  <a:pt x="58" y="115"/>
                  <a:pt x="60" y="116"/>
                  <a:pt x="63" y="118"/>
                </a:cubicBezTo>
                <a:cubicBezTo>
                  <a:pt x="66" y="119"/>
                  <a:pt x="68" y="120"/>
                  <a:pt x="70" y="122"/>
                </a:cubicBezTo>
                <a:cubicBezTo>
                  <a:pt x="71" y="123"/>
                  <a:pt x="72" y="124"/>
                  <a:pt x="73" y="126"/>
                </a:cubicBezTo>
                <a:cubicBezTo>
                  <a:pt x="75" y="128"/>
                  <a:pt x="75" y="130"/>
                  <a:pt x="75" y="132"/>
                </a:cubicBezTo>
                <a:cubicBezTo>
                  <a:pt x="75" y="138"/>
                  <a:pt x="73" y="143"/>
                  <a:pt x="68" y="146"/>
                </a:cubicBezTo>
                <a:cubicBezTo>
                  <a:pt x="64" y="149"/>
                  <a:pt x="59" y="150"/>
                  <a:pt x="53" y="150"/>
                </a:cubicBezTo>
                <a:cubicBezTo>
                  <a:pt x="50" y="150"/>
                  <a:pt x="47" y="150"/>
                  <a:pt x="44" y="150"/>
                </a:cubicBezTo>
                <a:cubicBezTo>
                  <a:pt x="35" y="148"/>
                  <a:pt x="26" y="143"/>
                  <a:pt x="17" y="136"/>
                </a:cubicBezTo>
                <a:cubicBezTo>
                  <a:pt x="17" y="136"/>
                  <a:pt x="17" y="136"/>
                  <a:pt x="17" y="136"/>
                </a:cubicBezTo>
                <a:cubicBezTo>
                  <a:pt x="17" y="135"/>
                  <a:pt x="16" y="134"/>
                  <a:pt x="15" y="135"/>
                </a:cubicBezTo>
                <a:cubicBezTo>
                  <a:pt x="13" y="135"/>
                  <a:pt x="13" y="135"/>
                  <a:pt x="12" y="136"/>
                </a:cubicBezTo>
                <a:cubicBezTo>
                  <a:pt x="1" y="151"/>
                  <a:pt x="1" y="151"/>
                  <a:pt x="1" y="151"/>
                </a:cubicBezTo>
                <a:cubicBezTo>
                  <a:pt x="0" y="152"/>
                  <a:pt x="0" y="154"/>
                  <a:pt x="1" y="155"/>
                </a:cubicBezTo>
                <a:cubicBezTo>
                  <a:pt x="1" y="156"/>
                  <a:pt x="2" y="156"/>
                  <a:pt x="3" y="157"/>
                </a:cubicBezTo>
                <a:cubicBezTo>
                  <a:pt x="4" y="158"/>
                  <a:pt x="5" y="160"/>
                  <a:pt x="8" y="161"/>
                </a:cubicBezTo>
                <a:cubicBezTo>
                  <a:pt x="10" y="163"/>
                  <a:pt x="13" y="165"/>
                  <a:pt x="16" y="167"/>
                </a:cubicBezTo>
                <a:cubicBezTo>
                  <a:pt x="19" y="168"/>
                  <a:pt x="23" y="170"/>
                  <a:pt x="27" y="172"/>
                </a:cubicBezTo>
                <a:cubicBezTo>
                  <a:pt x="32" y="173"/>
                  <a:pt x="37" y="174"/>
                  <a:pt x="42" y="175"/>
                </a:cubicBezTo>
                <a:cubicBezTo>
                  <a:pt x="42" y="195"/>
                  <a:pt x="42" y="195"/>
                  <a:pt x="42" y="195"/>
                </a:cubicBezTo>
                <a:cubicBezTo>
                  <a:pt x="42" y="195"/>
                  <a:pt x="42" y="196"/>
                  <a:pt x="43" y="197"/>
                </a:cubicBezTo>
                <a:cubicBezTo>
                  <a:pt x="43" y="198"/>
                  <a:pt x="44" y="198"/>
                  <a:pt x="45" y="198"/>
                </a:cubicBezTo>
                <a:cubicBezTo>
                  <a:pt x="60" y="198"/>
                  <a:pt x="60" y="198"/>
                  <a:pt x="60" y="198"/>
                </a:cubicBezTo>
                <a:cubicBezTo>
                  <a:pt x="61" y="198"/>
                  <a:pt x="62" y="198"/>
                  <a:pt x="63" y="197"/>
                </a:cubicBezTo>
                <a:cubicBezTo>
                  <a:pt x="63" y="196"/>
                  <a:pt x="64" y="196"/>
                  <a:pt x="64" y="195"/>
                </a:cubicBezTo>
                <a:cubicBezTo>
                  <a:pt x="64" y="175"/>
                  <a:pt x="64" y="175"/>
                  <a:pt x="64" y="175"/>
                </a:cubicBezTo>
                <a:cubicBezTo>
                  <a:pt x="75" y="173"/>
                  <a:pt x="85" y="168"/>
                  <a:pt x="92" y="160"/>
                </a:cubicBezTo>
                <a:cubicBezTo>
                  <a:pt x="99" y="152"/>
                  <a:pt x="103" y="142"/>
                  <a:pt x="103" y="131"/>
                </a:cubicBezTo>
                <a:cubicBezTo>
                  <a:pt x="103" y="127"/>
                  <a:pt x="103" y="124"/>
                  <a:pt x="102" y="120"/>
                </a:cubicBezTo>
                <a:close/>
                <a:moveTo>
                  <a:pt x="102" y="120"/>
                </a:moveTo>
                <a:cubicBezTo>
                  <a:pt x="102" y="120"/>
                  <a:pt x="102" y="120"/>
                  <a:pt x="102" y="12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28" name="Freeform 641"/>
          <p:cNvSpPr>
            <a:spLocks noEditPoints="1"/>
          </p:cNvSpPr>
          <p:nvPr/>
        </p:nvSpPr>
        <p:spPr bwMode="auto">
          <a:xfrm>
            <a:off x="4970464" y="2790826"/>
            <a:ext cx="166687" cy="166688"/>
          </a:xfrm>
          <a:custGeom>
            <a:avLst/>
            <a:gdLst>
              <a:gd name="T0" fmla="*/ 159 w 170"/>
              <a:gd name="T1" fmla="*/ 42 h 170"/>
              <a:gd name="T2" fmla="*/ 128 w 170"/>
              <a:gd name="T3" fmla="*/ 11 h 170"/>
              <a:gd name="T4" fmla="*/ 85 w 170"/>
              <a:gd name="T5" fmla="*/ 0 h 170"/>
              <a:gd name="T6" fmla="*/ 42 w 170"/>
              <a:gd name="T7" fmla="*/ 11 h 170"/>
              <a:gd name="T8" fmla="*/ 11 w 170"/>
              <a:gd name="T9" fmla="*/ 42 h 170"/>
              <a:gd name="T10" fmla="*/ 0 w 170"/>
              <a:gd name="T11" fmla="*/ 85 h 170"/>
              <a:gd name="T12" fmla="*/ 11 w 170"/>
              <a:gd name="T13" fmla="*/ 128 h 170"/>
              <a:gd name="T14" fmla="*/ 42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2 h 170"/>
              <a:gd name="T26" fmla="*/ 137 w 170"/>
              <a:gd name="T27" fmla="*/ 115 h 170"/>
              <a:gd name="T28" fmla="*/ 115 w 170"/>
              <a:gd name="T29" fmla="*/ 137 h 170"/>
              <a:gd name="T30" fmla="*/ 85 w 170"/>
              <a:gd name="T31" fmla="*/ 145 h 170"/>
              <a:gd name="T32" fmla="*/ 55 w 170"/>
              <a:gd name="T33" fmla="*/ 137 h 170"/>
              <a:gd name="T34" fmla="*/ 33 w 170"/>
              <a:gd name="T35" fmla="*/ 115 h 170"/>
              <a:gd name="T36" fmla="*/ 25 w 170"/>
              <a:gd name="T37" fmla="*/ 85 h 170"/>
              <a:gd name="T38" fmla="*/ 33 w 170"/>
              <a:gd name="T39" fmla="*/ 55 h 170"/>
              <a:gd name="T40" fmla="*/ 55 w 170"/>
              <a:gd name="T41" fmla="*/ 33 h 170"/>
              <a:gd name="T42" fmla="*/ 85 w 170"/>
              <a:gd name="T43" fmla="*/ 25 h 170"/>
              <a:gd name="T44" fmla="*/ 115 w 170"/>
              <a:gd name="T45" fmla="*/ 33 h 170"/>
              <a:gd name="T46" fmla="*/ 137 w 170"/>
              <a:gd name="T47" fmla="*/ 55 h 170"/>
              <a:gd name="T48" fmla="*/ 145 w 170"/>
              <a:gd name="T49" fmla="*/ 85 h 170"/>
              <a:gd name="T50" fmla="*/ 137 w 170"/>
              <a:gd name="T51" fmla="*/ 115 h 170"/>
              <a:gd name="T52" fmla="*/ 137 w 170"/>
              <a:gd name="T53" fmla="*/ 115 h 170"/>
              <a:gd name="T54" fmla="*/ 137 w 170"/>
              <a:gd name="T55" fmla="*/ 11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170">
                <a:moveTo>
                  <a:pt x="159" y="42"/>
                </a:moveTo>
                <a:cubicBezTo>
                  <a:pt x="151" y="29"/>
                  <a:pt x="141" y="19"/>
                  <a:pt x="128" y="11"/>
                </a:cubicBezTo>
                <a:cubicBezTo>
                  <a:pt x="115" y="4"/>
                  <a:pt x="100" y="0"/>
                  <a:pt x="85" y="0"/>
                </a:cubicBezTo>
                <a:cubicBezTo>
                  <a:pt x="70" y="0"/>
                  <a:pt x="55" y="4"/>
                  <a:pt x="42" y="11"/>
                </a:cubicBezTo>
                <a:cubicBezTo>
                  <a:pt x="29" y="19"/>
                  <a:pt x="19" y="29"/>
                  <a:pt x="11" y="42"/>
                </a:cubicBezTo>
                <a:cubicBezTo>
                  <a:pt x="4" y="55"/>
                  <a:pt x="0" y="70"/>
                  <a:pt x="0" y="85"/>
                </a:cubicBezTo>
                <a:cubicBezTo>
                  <a:pt x="0" y="100"/>
                  <a:pt x="4" y="115"/>
                  <a:pt x="11" y="128"/>
                </a:cubicBezTo>
                <a:cubicBezTo>
                  <a:pt x="19" y="141"/>
                  <a:pt x="29" y="151"/>
                  <a:pt x="42" y="159"/>
                </a:cubicBezTo>
                <a:cubicBezTo>
                  <a:pt x="55" y="166"/>
                  <a:pt x="70" y="170"/>
                  <a:pt x="85" y="170"/>
                </a:cubicBezTo>
                <a:cubicBezTo>
                  <a:pt x="100" y="170"/>
                  <a:pt x="115" y="166"/>
                  <a:pt x="128" y="159"/>
                </a:cubicBezTo>
                <a:cubicBezTo>
                  <a:pt x="141" y="151"/>
                  <a:pt x="151" y="141"/>
                  <a:pt x="159" y="128"/>
                </a:cubicBezTo>
                <a:cubicBezTo>
                  <a:pt x="166" y="115"/>
                  <a:pt x="170" y="100"/>
                  <a:pt x="170" y="85"/>
                </a:cubicBezTo>
                <a:cubicBezTo>
                  <a:pt x="170" y="70"/>
                  <a:pt x="166" y="55"/>
                  <a:pt x="159" y="42"/>
                </a:cubicBezTo>
                <a:close/>
                <a:moveTo>
                  <a:pt x="137" y="115"/>
                </a:moveTo>
                <a:cubicBezTo>
                  <a:pt x="132" y="124"/>
                  <a:pt x="124" y="132"/>
                  <a:pt x="115" y="137"/>
                </a:cubicBezTo>
                <a:cubicBezTo>
                  <a:pt x="106" y="142"/>
                  <a:pt x="96" y="145"/>
                  <a:pt x="85" y="145"/>
                </a:cubicBezTo>
                <a:cubicBezTo>
                  <a:pt x="74" y="145"/>
                  <a:pt x="64" y="142"/>
                  <a:pt x="55" y="137"/>
                </a:cubicBezTo>
                <a:cubicBezTo>
                  <a:pt x="46" y="132"/>
                  <a:pt x="38" y="124"/>
                  <a:pt x="33" y="115"/>
                </a:cubicBezTo>
                <a:cubicBezTo>
                  <a:pt x="27" y="106"/>
                  <a:pt x="25" y="96"/>
                  <a:pt x="25" y="85"/>
                </a:cubicBezTo>
                <a:cubicBezTo>
                  <a:pt x="25" y="74"/>
                  <a:pt x="27" y="64"/>
                  <a:pt x="33" y="55"/>
                </a:cubicBezTo>
                <a:cubicBezTo>
                  <a:pt x="38" y="46"/>
                  <a:pt x="46" y="38"/>
                  <a:pt x="55" y="33"/>
                </a:cubicBezTo>
                <a:cubicBezTo>
                  <a:pt x="64" y="27"/>
                  <a:pt x="74" y="25"/>
                  <a:pt x="85" y="25"/>
                </a:cubicBezTo>
                <a:cubicBezTo>
                  <a:pt x="96" y="25"/>
                  <a:pt x="106" y="27"/>
                  <a:pt x="115" y="33"/>
                </a:cubicBezTo>
                <a:cubicBezTo>
                  <a:pt x="124" y="38"/>
                  <a:pt x="132" y="46"/>
                  <a:pt x="137" y="55"/>
                </a:cubicBezTo>
                <a:cubicBezTo>
                  <a:pt x="142" y="64"/>
                  <a:pt x="145" y="74"/>
                  <a:pt x="145" y="85"/>
                </a:cubicBezTo>
                <a:cubicBezTo>
                  <a:pt x="145" y="96"/>
                  <a:pt x="142" y="106"/>
                  <a:pt x="137" y="115"/>
                </a:cubicBezTo>
                <a:close/>
                <a:moveTo>
                  <a:pt x="137" y="115"/>
                </a:moveTo>
                <a:cubicBezTo>
                  <a:pt x="137" y="115"/>
                  <a:pt x="137" y="115"/>
                  <a:pt x="137" y="11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29" name="Freeform 642"/>
          <p:cNvSpPr>
            <a:spLocks noEditPoints="1"/>
          </p:cNvSpPr>
          <p:nvPr/>
        </p:nvSpPr>
        <p:spPr bwMode="auto">
          <a:xfrm>
            <a:off x="5026026" y="2846389"/>
            <a:ext cx="55562" cy="55563"/>
          </a:xfrm>
          <a:custGeom>
            <a:avLst/>
            <a:gdLst>
              <a:gd name="T0" fmla="*/ 28 w 56"/>
              <a:gd name="T1" fmla="*/ 0 h 56"/>
              <a:gd name="T2" fmla="*/ 8 w 56"/>
              <a:gd name="T3" fmla="*/ 8 h 56"/>
              <a:gd name="T4" fmla="*/ 0 w 56"/>
              <a:gd name="T5" fmla="*/ 28 h 56"/>
              <a:gd name="T6" fmla="*/ 8 w 56"/>
              <a:gd name="T7" fmla="*/ 48 h 56"/>
              <a:gd name="T8" fmla="*/ 28 w 56"/>
              <a:gd name="T9" fmla="*/ 56 h 56"/>
              <a:gd name="T10" fmla="*/ 48 w 56"/>
              <a:gd name="T11" fmla="*/ 48 h 56"/>
              <a:gd name="T12" fmla="*/ 56 w 56"/>
              <a:gd name="T13" fmla="*/ 28 h 56"/>
              <a:gd name="T14" fmla="*/ 48 w 56"/>
              <a:gd name="T15" fmla="*/ 8 h 56"/>
              <a:gd name="T16" fmla="*/ 28 w 56"/>
              <a:gd name="T17" fmla="*/ 0 h 56"/>
              <a:gd name="T18" fmla="*/ 28 w 56"/>
              <a:gd name="T19" fmla="*/ 0 h 56"/>
              <a:gd name="T20" fmla="*/ 28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8" y="0"/>
                </a:moveTo>
                <a:cubicBezTo>
                  <a:pt x="20" y="0"/>
                  <a:pt x="13" y="2"/>
                  <a:pt x="8" y="8"/>
                </a:cubicBezTo>
                <a:cubicBezTo>
                  <a:pt x="2" y="13"/>
                  <a:pt x="0" y="20"/>
                  <a:pt x="0" y="28"/>
                </a:cubicBezTo>
                <a:cubicBezTo>
                  <a:pt x="0" y="36"/>
                  <a:pt x="2" y="42"/>
                  <a:pt x="8" y="48"/>
                </a:cubicBezTo>
                <a:cubicBezTo>
                  <a:pt x="13" y="54"/>
                  <a:pt x="20" y="56"/>
                  <a:pt x="28" y="56"/>
                </a:cubicBezTo>
                <a:cubicBezTo>
                  <a:pt x="36" y="56"/>
                  <a:pt x="42" y="54"/>
                  <a:pt x="48" y="48"/>
                </a:cubicBezTo>
                <a:cubicBezTo>
                  <a:pt x="54" y="42"/>
                  <a:pt x="56" y="36"/>
                  <a:pt x="56" y="28"/>
                </a:cubicBezTo>
                <a:cubicBezTo>
                  <a:pt x="56" y="20"/>
                  <a:pt x="54" y="13"/>
                  <a:pt x="48" y="8"/>
                </a:cubicBezTo>
                <a:cubicBezTo>
                  <a:pt x="42" y="2"/>
                  <a:pt x="36" y="0"/>
                  <a:pt x="28" y="0"/>
                </a:cubicBezTo>
                <a:close/>
                <a:moveTo>
                  <a:pt x="28" y="0"/>
                </a:moveTo>
                <a:cubicBezTo>
                  <a:pt x="28" y="0"/>
                  <a:pt x="28" y="0"/>
                  <a:pt x="28"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30" name="Freeform 643"/>
          <p:cNvSpPr>
            <a:spLocks noEditPoints="1"/>
          </p:cNvSpPr>
          <p:nvPr/>
        </p:nvSpPr>
        <p:spPr bwMode="auto">
          <a:xfrm>
            <a:off x="7451725" y="2546350"/>
            <a:ext cx="209550" cy="139700"/>
          </a:xfrm>
          <a:custGeom>
            <a:avLst/>
            <a:gdLst>
              <a:gd name="T0" fmla="*/ 212 w 213"/>
              <a:gd name="T1" fmla="*/ 9 h 142"/>
              <a:gd name="T2" fmla="*/ 206 w 213"/>
              <a:gd name="T3" fmla="*/ 3 h 142"/>
              <a:gd name="T4" fmla="*/ 199 w 213"/>
              <a:gd name="T5" fmla="*/ 0 h 142"/>
              <a:gd name="T6" fmla="*/ 114 w 213"/>
              <a:gd name="T7" fmla="*/ 0 h 142"/>
              <a:gd name="T8" fmla="*/ 103 w 213"/>
              <a:gd name="T9" fmla="*/ 5 h 142"/>
              <a:gd name="T10" fmla="*/ 4 w 213"/>
              <a:gd name="T11" fmla="*/ 119 h 142"/>
              <a:gd name="T12" fmla="*/ 1 w 213"/>
              <a:gd name="T13" fmla="*/ 126 h 142"/>
              <a:gd name="T14" fmla="*/ 2 w 213"/>
              <a:gd name="T15" fmla="*/ 134 h 142"/>
              <a:gd name="T16" fmla="*/ 7 w 213"/>
              <a:gd name="T17" fmla="*/ 140 h 142"/>
              <a:gd name="T18" fmla="*/ 15 w 213"/>
              <a:gd name="T19" fmla="*/ 142 h 142"/>
              <a:gd name="T20" fmla="*/ 100 w 213"/>
              <a:gd name="T21" fmla="*/ 142 h 142"/>
              <a:gd name="T22" fmla="*/ 110 w 213"/>
              <a:gd name="T23" fmla="*/ 137 h 142"/>
              <a:gd name="T24" fmla="*/ 209 w 213"/>
              <a:gd name="T25" fmla="*/ 24 h 142"/>
              <a:gd name="T26" fmla="*/ 213 w 213"/>
              <a:gd name="T27" fmla="*/ 17 h 142"/>
              <a:gd name="T28" fmla="*/ 212 w 213"/>
              <a:gd name="T29" fmla="*/ 9 h 142"/>
              <a:gd name="T30" fmla="*/ 100 w 213"/>
              <a:gd name="T31" fmla="*/ 128 h 142"/>
              <a:gd name="T32" fmla="*/ 15 w 213"/>
              <a:gd name="T33" fmla="*/ 128 h 142"/>
              <a:gd name="T34" fmla="*/ 52 w 213"/>
              <a:gd name="T35" fmla="*/ 85 h 142"/>
              <a:gd name="T36" fmla="*/ 137 w 213"/>
              <a:gd name="T37" fmla="*/ 85 h 142"/>
              <a:gd name="T38" fmla="*/ 100 w 213"/>
              <a:gd name="T39" fmla="*/ 128 h 142"/>
              <a:gd name="T40" fmla="*/ 100 w 213"/>
              <a:gd name="T41" fmla="*/ 128 h 142"/>
              <a:gd name="T42" fmla="*/ 100 w 213"/>
              <a:gd name="T43" fmla="*/ 1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 h="142">
                <a:moveTo>
                  <a:pt x="212" y="9"/>
                </a:moveTo>
                <a:cubicBezTo>
                  <a:pt x="210" y="6"/>
                  <a:pt x="209" y="4"/>
                  <a:pt x="206" y="3"/>
                </a:cubicBezTo>
                <a:cubicBezTo>
                  <a:pt x="204" y="1"/>
                  <a:pt x="201" y="0"/>
                  <a:pt x="199" y="0"/>
                </a:cubicBezTo>
                <a:cubicBezTo>
                  <a:pt x="114" y="0"/>
                  <a:pt x="114" y="0"/>
                  <a:pt x="114" y="0"/>
                </a:cubicBezTo>
                <a:cubicBezTo>
                  <a:pt x="109" y="0"/>
                  <a:pt x="106" y="2"/>
                  <a:pt x="103" y="5"/>
                </a:cubicBezTo>
                <a:cubicBezTo>
                  <a:pt x="4" y="119"/>
                  <a:pt x="4" y="119"/>
                  <a:pt x="4" y="119"/>
                </a:cubicBezTo>
                <a:cubicBezTo>
                  <a:pt x="2" y="121"/>
                  <a:pt x="1" y="123"/>
                  <a:pt x="1" y="126"/>
                </a:cubicBezTo>
                <a:cubicBezTo>
                  <a:pt x="0" y="129"/>
                  <a:pt x="1" y="131"/>
                  <a:pt x="2" y="134"/>
                </a:cubicBezTo>
                <a:cubicBezTo>
                  <a:pt x="3" y="136"/>
                  <a:pt x="5" y="138"/>
                  <a:pt x="7" y="140"/>
                </a:cubicBezTo>
                <a:cubicBezTo>
                  <a:pt x="9" y="141"/>
                  <a:pt x="12" y="142"/>
                  <a:pt x="15" y="142"/>
                </a:cubicBezTo>
                <a:cubicBezTo>
                  <a:pt x="100" y="142"/>
                  <a:pt x="100" y="142"/>
                  <a:pt x="100" y="142"/>
                </a:cubicBezTo>
                <a:cubicBezTo>
                  <a:pt x="104" y="142"/>
                  <a:pt x="107" y="140"/>
                  <a:pt x="110" y="137"/>
                </a:cubicBezTo>
                <a:cubicBezTo>
                  <a:pt x="209" y="24"/>
                  <a:pt x="209" y="24"/>
                  <a:pt x="209" y="24"/>
                </a:cubicBezTo>
                <a:cubicBezTo>
                  <a:pt x="211" y="22"/>
                  <a:pt x="212" y="19"/>
                  <a:pt x="213" y="17"/>
                </a:cubicBezTo>
                <a:cubicBezTo>
                  <a:pt x="213" y="14"/>
                  <a:pt x="213" y="11"/>
                  <a:pt x="212" y="9"/>
                </a:cubicBezTo>
                <a:close/>
                <a:moveTo>
                  <a:pt x="100" y="128"/>
                </a:moveTo>
                <a:cubicBezTo>
                  <a:pt x="15" y="128"/>
                  <a:pt x="15" y="128"/>
                  <a:pt x="15" y="128"/>
                </a:cubicBezTo>
                <a:cubicBezTo>
                  <a:pt x="52" y="85"/>
                  <a:pt x="52" y="85"/>
                  <a:pt x="52" y="85"/>
                </a:cubicBezTo>
                <a:cubicBezTo>
                  <a:pt x="137" y="85"/>
                  <a:pt x="137" y="85"/>
                  <a:pt x="137" y="85"/>
                </a:cubicBezTo>
                <a:lnTo>
                  <a:pt x="100" y="128"/>
                </a:lnTo>
                <a:close/>
                <a:moveTo>
                  <a:pt x="100" y="128"/>
                </a:moveTo>
                <a:cubicBezTo>
                  <a:pt x="100" y="128"/>
                  <a:pt x="100" y="128"/>
                  <a:pt x="100" y="12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31" name="Freeform 644"/>
          <p:cNvSpPr>
            <a:spLocks noEditPoints="1"/>
          </p:cNvSpPr>
          <p:nvPr/>
        </p:nvSpPr>
        <p:spPr bwMode="auto">
          <a:xfrm>
            <a:off x="2938464" y="1938338"/>
            <a:ext cx="195262" cy="152400"/>
          </a:xfrm>
          <a:custGeom>
            <a:avLst/>
            <a:gdLst>
              <a:gd name="T0" fmla="*/ 194 w 198"/>
              <a:gd name="T1" fmla="*/ 70 h 155"/>
              <a:gd name="T2" fmla="*/ 178 w 198"/>
              <a:gd name="T3" fmla="*/ 56 h 155"/>
              <a:gd name="T4" fmla="*/ 197 w 198"/>
              <a:gd name="T5" fmla="*/ 55 h 155"/>
              <a:gd name="T6" fmla="*/ 198 w 198"/>
              <a:gd name="T7" fmla="*/ 46 h 155"/>
              <a:gd name="T8" fmla="*/ 194 w 198"/>
              <a:gd name="T9" fmla="*/ 42 h 155"/>
              <a:gd name="T10" fmla="*/ 192 w 198"/>
              <a:gd name="T11" fmla="*/ 4 h 155"/>
              <a:gd name="T12" fmla="*/ 189 w 198"/>
              <a:gd name="T13" fmla="*/ 0 h 155"/>
              <a:gd name="T14" fmla="*/ 170 w 198"/>
              <a:gd name="T15" fmla="*/ 2 h 155"/>
              <a:gd name="T16" fmla="*/ 119 w 198"/>
              <a:gd name="T17" fmla="*/ 42 h 155"/>
              <a:gd name="T18" fmla="*/ 105 w 198"/>
              <a:gd name="T19" fmla="*/ 0 h 155"/>
              <a:gd name="T20" fmla="*/ 88 w 198"/>
              <a:gd name="T21" fmla="*/ 2 h 155"/>
              <a:gd name="T22" fmla="*/ 37 w 198"/>
              <a:gd name="T23" fmla="*/ 42 h 155"/>
              <a:gd name="T24" fmla="*/ 24 w 198"/>
              <a:gd name="T25" fmla="*/ 0 h 155"/>
              <a:gd name="T26" fmla="*/ 6 w 198"/>
              <a:gd name="T27" fmla="*/ 1 h 155"/>
              <a:gd name="T28" fmla="*/ 15 w 198"/>
              <a:gd name="T29" fmla="*/ 42 h 155"/>
              <a:gd name="T30" fmla="*/ 1 w 198"/>
              <a:gd name="T31" fmla="*/ 43 h 155"/>
              <a:gd name="T32" fmla="*/ 0 w 198"/>
              <a:gd name="T33" fmla="*/ 53 h 155"/>
              <a:gd name="T34" fmla="*/ 3 w 198"/>
              <a:gd name="T35" fmla="*/ 56 h 155"/>
              <a:gd name="T36" fmla="*/ 22 w 198"/>
              <a:gd name="T37" fmla="*/ 70 h 155"/>
              <a:gd name="T38" fmla="*/ 1 w 198"/>
              <a:gd name="T39" fmla="*/ 71 h 155"/>
              <a:gd name="T40" fmla="*/ 0 w 198"/>
              <a:gd name="T41" fmla="*/ 81 h 155"/>
              <a:gd name="T42" fmla="*/ 3 w 198"/>
              <a:gd name="T43" fmla="*/ 85 h 155"/>
              <a:gd name="T44" fmla="*/ 44 w 198"/>
              <a:gd name="T45" fmla="*/ 153 h 155"/>
              <a:gd name="T46" fmla="*/ 47 w 198"/>
              <a:gd name="T47" fmla="*/ 155 h 155"/>
              <a:gd name="T48" fmla="*/ 68 w 198"/>
              <a:gd name="T49" fmla="*/ 153 h 155"/>
              <a:gd name="T50" fmla="*/ 110 w 198"/>
              <a:gd name="T51" fmla="*/ 85 h 155"/>
              <a:gd name="T52" fmla="*/ 132 w 198"/>
              <a:gd name="T53" fmla="*/ 155 h 155"/>
              <a:gd name="T54" fmla="*/ 153 w 198"/>
              <a:gd name="T55" fmla="*/ 153 h 155"/>
              <a:gd name="T56" fmla="*/ 194 w 198"/>
              <a:gd name="T57" fmla="*/ 85 h 155"/>
              <a:gd name="T58" fmla="*/ 198 w 198"/>
              <a:gd name="T59" fmla="*/ 81 h 155"/>
              <a:gd name="T60" fmla="*/ 197 w 198"/>
              <a:gd name="T61" fmla="*/ 71 h 155"/>
              <a:gd name="T62" fmla="*/ 56 w 198"/>
              <a:gd name="T63" fmla="*/ 118 h 155"/>
              <a:gd name="T64" fmla="*/ 56 w 198"/>
              <a:gd name="T65" fmla="*/ 118 h 155"/>
              <a:gd name="T66" fmla="*/ 48 w 198"/>
              <a:gd name="T67" fmla="*/ 85 h 155"/>
              <a:gd name="T68" fmla="*/ 56 w 198"/>
              <a:gd name="T69" fmla="*/ 118 h 155"/>
              <a:gd name="T70" fmla="*/ 44 w 198"/>
              <a:gd name="T71" fmla="*/ 70 h 155"/>
              <a:gd name="T72" fmla="*/ 73 w 198"/>
              <a:gd name="T73" fmla="*/ 56 h 155"/>
              <a:gd name="T74" fmla="*/ 90 w 198"/>
              <a:gd name="T75" fmla="*/ 70 h 155"/>
              <a:gd name="T76" fmla="*/ 102 w 198"/>
              <a:gd name="T77" fmla="*/ 56 h 155"/>
              <a:gd name="T78" fmla="*/ 90 w 198"/>
              <a:gd name="T79" fmla="*/ 70 h 155"/>
              <a:gd name="T80" fmla="*/ 140 w 198"/>
              <a:gd name="T81" fmla="*/ 118 h 155"/>
              <a:gd name="T82" fmla="*/ 140 w 198"/>
              <a:gd name="T83" fmla="*/ 118 h 155"/>
              <a:gd name="T84" fmla="*/ 131 w 198"/>
              <a:gd name="T85" fmla="*/ 85 h 155"/>
              <a:gd name="T86" fmla="*/ 140 w 198"/>
              <a:gd name="T87" fmla="*/ 118 h 155"/>
              <a:gd name="T88" fmla="*/ 127 w 198"/>
              <a:gd name="T89" fmla="*/ 70 h 155"/>
              <a:gd name="T90" fmla="*/ 156 w 198"/>
              <a:gd name="T91" fmla="*/ 56 h 155"/>
              <a:gd name="T92" fmla="*/ 152 w 198"/>
              <a:gd name="T93" fmla="*/ 7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8" h="155">
                <a:moveTo>
                  <a:pt x="197" y="71"/>
                </a:moveTo>
                <a:cubicBezTo>
                  <a:pt x="196" y="71"/>
                  <a:pt x="195" y="70"/>
                  <a:pt x="194" y="70"/>
                </a:cubicBezTo>
                <a:cubicBezTo>
                  <a:pt x="174" y="70"/>
                  <a:pt x="174" y="70"/>
                  <a:pt x="174" y="70"/>
                </a:cubicBezTo>
                <a:cubicBezTo>
                  <a:pt x="178" y="56"/>
                  <a:pt x="178" y="56"/>
                  <a:pt x="178" y="56"/>
                </a:cubicBezTo>
                <a:cubicBezTo>
                  <a:pt x="194" y="56"/>
                  <a:pt x="194" y="56"/>
                  <a:pt x="194" y="56"/>
                </a:cubicBezTo>
                <a:cubicBezTo>
                  <a:pt x="195" y="56"/>
                  <a:pt x="196" y="56"/>
                  <a:pt x="197" y="55"/>
                </a:cubicBezTo>
                <a:cubicBezTo>
                  <a:pt x="197" y="55"/>
                  <a:pt x="198" y="54"/>
                  <a:pt x="198" y="53"/>
                </a:cubicBezTo>
                <a:cubicBezTo>
                  <a:pt x="198" y="46"/>
                  <a:pt x="198" y="46"/>
                  <a:pt x="198" y="46"/>
                </a:cubicBezTo>
                <a:cubicBezTo>
                  <a:pt x="198" y="45"/>
                  <a:pt x="197" y="44"/>
                  <a:pt x="197" y="43"/>
                </a:cubicBezTo>
                <a:cubicBezTo>
                  <a:pt x="196" y="42"/>
                  <a:pt x="195" y="42"/>
                  <a:pt x="194" y="42"/>
                </a:cubicBezTo>
                <a:cubicBezTo>
                  <a:pt x="182" y="42"/>
                  <a:pt x="182" y="42"/>
                  <a:pt x="182" y="42"/>
                </a:cubicBezTo>
                <a:cubicBezTo>
                  <a:pt x="192" y="4"/>
                  <a:pt x="192" y="4"/>
                  <a:pt x="192" y="4"/>
                </a:cubicBezTo>
                <a:cubicBezTo>
                  <a:pt x="192" y="3"/>
                  <a:pt x="192" y="2"/>
                  <a:pt x="191" y="1"/>
                </a:cubicBezTo>
                <a:cubicBezTo>
                  <a:pt x="191" y="0"/>
                  <a:pt x="190" y="0"/>
                  <a:pt x="189" y="0"/>
                </a:cubicBezTo>
                <a:cubicBezTo>
                  <a:pt x="173" y="0"/>
                  <a:pt x="173" y="0"/>
                  <a:pt x="173" y="0"/>
                </a:cubicBezTo>
                <a:cubicBezTo>
                  <a:pt x="172" y="0"/>
                  <a:pt x="170" y="0"/>
                  <a:pt x="170" y="2"/>
                </a:cubicBezTo>
                <a:cubicBezTo>
                  <a:pt x="160" y="42"/>
                  <a:pt x="160" y="42"/>
                  <a:pt x="160" y="42"/>
                </a:cubicBezTo>
                <a:cubicBezTo>
                  <a:pt x="119" y="42"/>
                  <a:pt x="119" y="42"/>
                  <a:pt x="119" y="42"/>
                </a:cubicBezTo>
                <a:cubicBezTo>
                  <a:pt x="109" y="2"/>
                  <a:pt x="109" y="2"/>
                  <a:pt x="109" y="2"/>
                </a:cubicBezTo>
                <a:cubicBezTo>
                  <a:pt x="108" y="0"/>
                  <a:pt x="107" y="0"/>
                  <a:pt x="105" y="0"/>
                </a:cubicBezTo>
                <a:cubicBezTo>
                  <a:pt x="91" y="0"/>
                  <a:pt x="91" y="0"/>
                  <a:pt x="91" y="0"/>
                </a:cubicBezTo>
                <a:cubicBezTo>
                  <a:pt x="89" y="0"/>
                  <a:pt x="88" y="0"/>
                  <a:pt x="88" y="2"/>
                </a:cubicBezTo>
                <a:cubicBezTo>
                  <a:pt x="77" y="42"/>
                  <a:pt x="77" y="42"/>
                  <a:pt x="77" y="42"/>
                </a:cubicBezTo>
                <a:cubicBezTo>
                  <a:pt x="37" y="42"/>
                  <a:pt x="37" y="42"/>
                  <a:pt x="37" y="42"/>
                </a:cubicBezTo>
                <a:cubicBezTo>
                  <a:pt x="27" y="2"/>
                  <a:pt x="27" y="2"/>
                  <a:pt x="27" y="2"/>
                </a:cubicBezTo>
                <a:cubicBezTo>
                  <a:pt x="27" y="0"/>
                  <a:pt x="26" y="0"/>
                  <a:pt x="24" y="0"/>
                </a:cubicBezTo>
                <a:cubicBezTo>
                  <a:pt x="9" y="0"/>
                  <a:pt x="9" y="0"/>
                  <a:pt x="9" y="0"/>
                </a:cubicBezTo>
                <a:cubicBezTo>
                  <a:pt x="8" y="0"/>
                  <a:pt x="7" y="0"/>
                  <a:pt x="6" y="1"/>
                </a:cubicBezTo>
                <a:cubicBezTo>
                  <a:pt x="5" y="2"/>
                  <a:pt x="5" y="3"/>
                  <a:pt x="5" y="4"/>
                </a:cubicBezTo>
                <a:cubicBezTo>
                  <a:pt x="15" y="42"/>
                  <a:pt x="15" y="42"/>
                  <a:pt x="15" y="42"/>
                </a:cubicBezTo>
                <a:cubicBezTo>
                  <a:pt x="3" y="42"/>
                  <a:pt x="3" y="42"/>
                  <a:pt x="3" y="42"/>
                </a:cubicBezTo>
                <a:cubicBezTo>
                  <a:pt x="2" y="42"/>
                  <a:pt x="1" y="42"/>
                  <a:pt x="1" y="43"/>
                </a:cubicBezTo>
                <a:cubicBezTo>
                  <a:pt x="0" y="44"/>
                  <a:pt x="0" y="45"/>
                  <a:pt x="0" y="46"/>
                </a:cubicBezTo>
                <a:cubicBezTo>
                  <a:pt x="0" y="53"/>
                  <a:pt x="0" y="53"/>
                  <a:pt x="0" y="53"/>
                </a:cubicBezTo>
                <a:cubicBezTo>
                  <a:pt x="0" y="54"/>
                  <a:pt x="0" y="55"/>
                  <a:pt x="1" y="55"/>
                </a:cubicBezTo>
                <a:cubicBezTo>
                  <a:pt x="1" y="56"/>
                  <a:pt x="2" y="56"/>
                  <a:pt x="3" y="56"/>
                </a:cubicBezTo>
                <a:cubicBezTo>
                  <a:pt x="19" y="56"/>
                  <a:pt x="19" y="56"/>
                  <a:pt x="19" y="56"/>
                </a:cubicBezTo>
                <a:cubicBezTo>
                  <a:pt x="22" y="70"/>
                  <a:pt x="22" y="70"/>
                  <a:pt x="22" y="70"/>
                </a:cubicBezTo>
                <a:cubicBezTo>
                  <a:pt x="3" y="70"/>
                  <a:pt x="3" y="70"/>
                  <a:pt x="3" y="70"/>
                </a:cubicBezTo>
                <a:cubicBezTo>
                  <a:pt x="2" y="70"/>
                  <a:pt x="1" y="71"/>
                  <a:pt x="1" y="71"/>
                </a:cubicBezTo>
                <a:cubicBezTo>
                  <a:pt x="0" y="72"/>
                  <a:pt x="0" y="73"/>
                  <a:pt x="0" y="74"/>
                </a:cubicBezTo>
                <a:cubicBezTo>
                  <a:pt x="0" y="81"/>
                  <a:pt x="0" y="81"/>
                  <a:pt x="0" y="81"/>
                </a:cubicBezTo>
                <a:cubicBezTo>
                  <a:pt x="0" y="82"/>
                  <a:pt x="0" y="83"/>
                  <a:pt x="1" y="84"/>
                </a:cubicBezTo>
                <a:cubicBezTo>
                  <a:pt x="1" y="84"/>
                  <a:pt x="2" y="85"/>
                  <a:pt x="3" y="85"/>
                </a:cubicBezTo>
                <a:cubicBezTo>
                  <a:pt x="26" y="85"/>
                  <a:pt x="26" y="85"/>
                  <a:pt x="26" y="85"/>
                </a:cubicBezTo>
                <a:cubicBezTo>
                  <a:pt x="44" y="153"/>
                  <a:pt x="44" y="153"/>
                  <a:pt x="44" y="153"/>
                </a:cubicBezTo>
                <a:cubicBezTo>
                  <a:pt x="44" y="153"/>
                  <a:pt x="44" y="154"/>
                  <a:pt x="45" y="155"/>
                </a:cubicBezTo>
                <a:cubicBezTo>
                  <a:pt x="46" y="155"/>
                  <a:pt x="46" y="155"/>
                  <a:pt x="47" y="155"/>
                </a:cubicBezTo>
                <a:cubicBezTo>
                  <a:pt x="65" y="155"/>
                  <a:pt x="65" y="155"/>
                  <a:pt x="65" y="155"/>
                </a:cubicBezTo>
                <a:cubicBezTo>
                  <a:pt x="66" y="155"/>
                  <a:pt x="68" y="154"/>
                  <a:pt x="68" y="153"/>
                </a:cubicBezTo>
                <a:cubicBezTo>
                  <a:pt x="87" y="85"/>
                  <a:pt x="87" y="85"/>
                  <a:pt x="87" y="85"/>
                </a:cubicBezTo>
                <a:cubicBezTo>
                  <a:pt x="110" y="85"/>
                  <a:pt x="110" y="85"/>
                  <a:pt x="110" y="85"/>
                </a:cubicBezTo>
                <a:cubicBezTo>
                  <a:pt x="128" y="153"/>
                  <a:pt x="128" y="153"/>
                  <a:pt x="128" y="153"/>
                </a:cubicBezTo>
                <a:cubicBezTo>
                  <a:pt x="129" y="154"/>
                  <a:pt x="130" y="155"/>
                  <a:pt x="132" y="155"/>
                </a:cubicBezTo>
                <a:cubicBezTo>
                  <a:pt x="149" y="155"/>
                  <a:pt x="149" y="155"/>
                  <a:pt x="149" y="155"/>
                </a:cubicBezTo>
                <a:cubicBezTo>
                  <a:pt x="151" y="155"/>
                  <a:pt x="152" y="154"/>
                  <a:pt x="153" y="153"/>
                </a:cubicBezTo>
                <a:cubicBezTo>
                  <a:pt x="171" y="85"/>
                  <a:pt x="171" y="85"/>
                  <a:pt x="171" y="85"/>
                </a:cubicBezTo>
                <a:cubicBezTo>
                  <a:pt x="194" y="85"/>
                  <a:pt x="194" y="85"/>
                  <a:pt x="194" y="85"/>
                </a:cubicBezTo>
                <a:cubicBezTo>
                  <a:pt x="195" y="85"/>
                  <a:pt x="196" y="84"/>
                  <a:pt x="197" y="84"/>
                </a:cubicBezTo>
                <a:cubicBezTo>
                  <a:pt x="197" y="83"/>
                  <a:pt x="198" y="82"/>
                  <a:pt x="198" y="81"/>
                </a:cubicBezTo>
                <a:cubicBezTo>
                  <a:pt x="198" y="74"/>
                  <a:pt x="198" y="74"/>
                  <a:pt x="198" y="74"/>
                </a:cubicBezTo>
                <a:cubicBezTo>
                  <a:pt x="198" y="73"/>
                  <a:pt x="197" y="72"/>
                  <a:pt x="197" y="71"/>
                </a:cubicBezTo>
                <a:close/>
                <a:moveTo>
                  <a:pt x="56" y="118"/>
                </a:moveTo>
                <a:cubicBezTo>
                  <a:pt x="56" y="118"/>
                  <a:pt x="56" y="118"/>
                  <a:pt x="56" y="118"/>
                </a:cubicBezTo>
                <a:cubicBezTo>
                  <a:pt x="56" y="118"/>
                  <a:pt x="56" y="118"/>
                  <a:pt x="56" y="118"/>
                </a:cubicBezTo>
                <a:cubicBezTo>
                  <a:pt x="56" y="118"/>
                  <a:pt x="56" y="118"/>
                  <a:pt x="56" y="118"/>
                </a:cubicBezTo>
                <a:cubicBezTo>
                  <a:pt x="56" y="118"/>
                  <a:pt x="56" y="118"/>
                  <a:pt x="56" y="118"/>
                </a:cubicBezTo>
                <a:cubicBezTo>
                  <a:pt x="48" y="85"/>
                  <a:pt x="48" y="85"/>
                  <a:pt x="48" y="85"/>
                </a:cubicBezTo>
                <a:cubicBezTo>
                  <a:pt x="65" y="85"/>
                  <a:pt x="65" y="85"/>
                  <a:pt x="65" y="85"/>
                </a:cubicBezTo>
                <a:lnTo>
                  <a:pt x="56" y="118"/>
                </a:lnTo>
                <a:close/>
                <a:moveTo>
                  <a:pt x="69" y="70"/>
                </a:moveTo>
                <a:cubicBezTo>
                  <a:pt x="44" y="70"/>
                  <a:pt x="44" y="70"/>
                  <a:pt x="44" y="70"/>
                </a:cubicBezTo>
                <a:cubicBezTo>
                  <a:pt x="41" y="56"/>
                  <a:pt x="41" y="56"/>
                  <a:pt x="41" y="56"/>
                </a:cubicBezTo>
                <a:cubicBezTo>
                  <a:pt x="73" y="56"/>
                  <a:pt x="73" y="56"/>
                  <a:pt x="73" y="56"/>
                </a:cubicBezTo>
                <a:lnTo>
                  <a:pt x="69" y="70"/>
                </a:lnTo>
                <a:close/>
                <a:moveTo>
                  <a:pt x="90" y="70"/>
                </a:moveTo>
                <a:cubicBezTo>
                  <a:pt x="94" y="56"/>
                  <a:pt x="94" y="56"/>
                  <a:pt x="94" y="56"/>
                </a:cubicBezTo>
                <a:cubicBezTo>
                  <a:pt x="102" y="56"/>
                  <a:pt x="102" y="56"/>
                  <a:pt x="102" y="56"/>
                </a:cubicBezTo>
                <a:cubicBezTo>
                  <a:pt x="106" y="70"/>
                  <a:pt x="106" y="70"/>
                  <a:pt x="106" y="70"/>
                </a:cubicBezTo>
                <a:lnTo>
                  <a:pt x="90" y="70"/>
                </a:lnTo>
                <a:close/>
                <a:moveTo>
                  <a:pt x="140" y="118"/>
                </a:moveTo>
                <a:cubicBezTo>
                  <a:pt x="140" y="118"/>
                  <a:pt x="140" y="118"/>
                  <a:pt x="140" y="118"/>
                </a:cubicBezTo>
                <a:cubicBezTo>
                  <a:pt x="140" y="118"/>
                  <a:pt x="140" y="118"/>
                  <a:pt x="140" y="118"/>
                </a:cubicBezTo>
                <a:cubicBezTo>
                  <a:pt x="140" y="118"/>
                  <a:pt x="140" y="118"/>
                  <a:pt x="140" y="118"/>
                </a:cubicBezTo>
                <a:cubicBezTo>
                  <a:pt x="140" y="118"/>
                  <a:pt x="140" y="118"/>
                  <a:pt x="140" y="118"/>
                </a:cubicBezTo>
                <a:cubicBezTo>
                  <a:pt x="131" y="85"/>
                  <a:pt x="131" y="85"/>
                  <a:pt x="131" y="85"/>
                </a:cubicBezTo>
                <a:cubicBezTo>
                  <a:pt x="149" y="85"/>
                  <a:pt x="149" y="85"/>
                  <a:pt x="149" y="85"/>
                </a:cubicBezTo>
                <a:lnTo>
                  <a:pt x="140" y="118"/>
                </a:lnTo>
                <a:close/>
                <a:moveTo>
                  <a:pt x="152" y="70"/>
                </a:moveTo>
                <a:cubicBezTo>
                  <a:pt x="127" y="70"/>
                  <a:pt x="127" y="70"/>
                  <a:pt x="127" y="70"/>
                </a:cubicBezTo>
                <a:cubicBezTo>
                  <a:pt x="123" y="56"/>
                  <a:pt x="123" y="56"/>
                  <a:pt x="123" y="56"/>
                </a:cubicBezTo>
                <a:cubicBezTo>
                  <a:pt x="156" y="56"/>
                  <a:pt x="156" y="56"/>
                  <a:pt x="156" y="56"/>
                </a:cubicBezTo>
                <a:lnTo>
                  <a:pt x="152" y="70"/>
                </a:lnTo>
                <a:close/>
                <a:moveTo>
                  <a:pt x="152" y="70"/>
                </a:moveTo>
                <a:cubicBezTo>
                  <a:pt x="152" y="70"/>
                  <a:pt x="152" y="70"/>
                  <a:pt x="152" y="7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32" name="Freeform 645"/>
          <p:cNvSpPr>
            <a:spLocks noEditPoints="1"/>
          </p:cNvSpPr>
          <p:nvPr/>
        </p:nvSpPr>
        <p:spPr bwMode="auto">
          <a:xfrm>
            <a:off x="7191376" y="1952626"/>
            <a:ext cx="198437" cy="196850"/>
          </a:xfrm>
          <a:custGeom>
            <a:avLst/>
            <a:gdLst>
              <a:gd name="T0" fmla="*/ 188 w 202"/>
              <a:gd name="T1" fmla="*/ 50 h 201"/>
              <a:gd name="T2" fmla="*/ 151 w 202"/>
              <a:gd name="T3" fmla="*/ 13 h 201"/>
              <a:gd name="T4" fmla="*/ 101 w 202"/>
              <a:gd name="T5" fmla="*/ 0 h 201"/>
              <a:gd name="T6" fmla="*/ 50 w 202"/>
              <a:gd name="T7" fmla="*/ 13 h 201"/>
              <a:gd name="T8" fmla="*/ 13 w 202"/>
              <a:gd name="T9" fmla="*/ 50 h 201"/>
              <a:gd name="T10" fmla="*/ 0 w 202"/>
              <a:gd name="T11" fmla="*/ 101 h 201"/>
              <a:gd name="T12" fmla="*/ 13 w 202"/>
              <a:gd name="T13" fmla="*/ 151 h 201"/>
              <a:gd name="T14" fmla="*/ 50 w 202"/>
              <a:gd name="T15" fmla="*/ 188 h 201"/>
              <a:gd name="T16" fmla="*/ 101 w 202"/>
              <a:gd name="T17" fmla="*/ 201 h 201"/>
              <a:gd name="T18" fmla="*/ 151 w 202"/>
              <a:gd name="T19" fmla="*/ 188 h 201"/>
              <a:gd name="T20" fmla="*/ 188 w 202"/>
              <a:gd name="T21" fmla="*/ 151 h 201"/>
              <a:gd name="T22" fmla="*/ 202 w 202"/>
              <a:gd name="T23" fmla="*/ 101 h 201"/>
              <a:gd name="T24" fmla="*/ 188 w 202"/>
              <a:gd name="T25" fmla="*/ 50 h 201"/>
              <a:gd name="T26" fmla="*/ 162 w 202"/>
              <a:gd name="T27" fmla="*/ 136 h 201"/>
              <a:gd name="T28" fmla="*/ 136 w 202"/>
              <a:gd name="T29" fmla="*/ 162 h 201"/>
              <a:gd name="T30" fmla="*/ 101 w 202"/>
              <a:gd name="T31" fmla="*/ 172 h 201"/>
              <a:gd name="T32" fmla="*/ 65 w 202"/>
              <a:gd name="T33" fmla="*/ 162 h 201"/>
              <a:gd name="T34" fmla="*/ 39 w 202"/>
              <a:gd name="T35" fmla="*/ 136 h 201"/>
              <a:gd name="T36" fmla="*/ 29 w 202"/>
              <a:gd name="T37" fmla="*/ 101 h 201"/>
              <a:gd name="T38" fmla="*/ 39 w 202"/>
              <a:gd name="T39" fmla="*/ 65 h 201"/>
              <a:gd name="T40" fmla="*/ 65 w 202"/>
              <a:gd name="T41" fmla="*/ 39 h 201"/>
              <a:gd name="T42" fmla="*/ 101 w 202"/>
              <a:gd name="T43" fmla="*/ 29 h 201"/>
              <a:gd name="T44" fmla="*/ 136 w 202"/>
              <a:gd name="T45" fmla="*/ 39 h 201"/>
              <a:gd name="T46" fmla="*/ 162 w 202"/>
              <a:gd name="T47" fmla="*/ 65 h 201"/>
              <a:gd name="T48" fmla="*/ 172 w 202"/>
              <a:gd name="T49" fmla="*/ 101 h 201"/>
              <a:gd name="T50" fmla="*/ 162 w 202"/>
              <a:gd name="T51" fmla="*/ 136 h 201"/>
              <a:gd name="T52" fmla="*/ 162 w 202"/>
              <a:gd name="T53" fmla="*/ 136 h 201"/>
              <a:gd name="T54" fmla="*/ 162 w 202"/>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201">
                <a:moveTo>
                  <a:pt x="188" y="50"/>
                </a:moveTo>
                <a:cubicBezTo>
                  <a:pt x="179" y="34"/>
                  <a:pt x="167" y="22"/>
                  <a:pt x="151" y="13"/>
                </a:cubicBezTo>
                <a:cubicBezTo>
                  <a:pt x="136" y="4"/>
                  <a:pt x="119" y="0"/>
                  <a:pt x="101" y="0"/>
                </a:cubicBezTo>
                <a:cubicBezTo>
                  <a:pt x="82" y="0"/>
                  <a:pt x="65" y="4"/>
                  <a:pt x="50" y="13"/>
                </a:cubicBezTo>
                <a:cubicBezTo>
                  <a:pt x="34" y="22"/>
                  <a:pt x="22" y="34"/>
                  <a:pt x="13" y="50"/>
                </a:cubicBezTo>
                <a:cubicBezTo>
                  <a:pt x="4" y="65"/>
                  <a:pt x="0" y="82"/>
                  <a:pt x="0" y="101"/>
                </a:cubicBezTo>
                <a:cubicBezTo>
                  <a:pt x="0" y="119"/>
                  <a:pt x="4" y="136"/>
                  <a:pt x="13" y="151"/>
                </a:cubicBezTo>
                <a:cubicBezTo>
                  <a:pt x="22" y="167"/>
                  <a:pt x="34" y="179"/>
                  <a:pt x="50" y="188"/>
                </a:cubicBezTo>
                <a:cubicBezTo>
                  <a:pt x="65" y="197"/>
                  <a:pt x="82" y="201"/>
                  <a:pt x="101" y="201"/>
                </a:cubicBezTo>
                <a:cubicBezTo>
                  <a:pt x="119" y="201"/>
                  <a:pt x="136" y="197"/>
                  <a:pt x="151" y="188"/>
                </a:cubicBezTo>
                <a:cubicBezTo>
                  <a:pt x="167" y="179"/>
                  <a:pt x="179" y="167"/>
                  <a:pt x="188" y="151"/>
                </a:cubicBezTo>
                <a:cubicBezTo>
                  <a:pt x="197" y="136"/>
                  <a:pt x="202" y="119"/>
                  <a:pt x="202" y="101"/>
                </a:cubicBezTo>
                <a:cubicBezTo>
                  <a:pt x="202" y="82"/>
                  <a:pt x="197" y="65"/>
                  <a:pt x="188" y="50"/>
                </a:cubicBezTo>
                <a:close/>
                <a:moveTo>
                  <a:pt x="162" y="136"/>
                </a:moveTo>
                <a:cubicBezTo>
                  <a:pt x="156" y="147"/>
                  <a:pt x="147" y="156"/>
                  <a:pt x="136" y="162"/>
                </a:cubicBezTo>
                <a:cubicBezTo>
                  <a:pt x="125" y="169"/>
                  <a:pt x="114" y="172"/>
                  <a:pt x="101" y="172"/>
                </a:cubicBezTo>
                <a:cubicBezTo>
                  <a:pt x="88" y="172"/>
                  <a:pt x="76" y="169"/>
                  <a:pt x="65" y="162"/>
                </a:cubicBezTo>
                <a:cubicBezTo>
                  <a:pt x="54" y="156"/>
                  <a:pt x="45" y="147"/>
                  <a:pt x="39" y="136"/>
                </a:cubicBezTo>
                <a:cubicBezTo>
                  <a:pt x="32" y="125"/>
                  <a:pt x="29" y="113"/>
                  <a:pt x="29" y="101"/>
                </a:cubicBezTo>
                <a:cubicBezTo>
                  <a:pt x="29" y="88"/>
                  <a:pt x="32" y="76"/>
                  <a:pt x="39" y="65"/>
                </a:cubicBezTo>
                <a:cubicBezTo>
                  <a:pt x="45" y="54"/>
                  <a:pt x="54" y="45"/>
                  <a:pt x="65" y="39"/>
                </a:cubicBezTo>
                <a:cubicBezTo>
                  <a:pt x="76" y="32"/>
                  <a:pt x="88" y="29"/>
                  <a:pt x="101" y="29"/>
                </a:cubicBezTo>
                <a:cubicBezTo>
                  <a:pt x="114" y="29"/>
                  <a:pt x="125" y="32"/>
                  <a:pt x="136" y="39"/>
                </a:cubicBezTo>
                <a:cubicBezTo>
                  <a:pt x="147" y="45"/>
                  <a:pt x="156" y="54"/>
                  <a:pt x="162" y="65"/>
                </a:cubicBezTo>
                <a:cubicBezTo>
                  <a:pt x="169" y="76"/>
                  <a:pt x="172" y="88"/>
                  <a:pt x="172" y="101"/>
                </a:cubicBezTo>
                <a:cubicBezTo>
                  <a:pt x="172" y="113"/>
                  <a:pt x="169" y="125"/>
                  <a:pt x="162" y="136"/>
                </a:cubicBezTo>
                <a:close/>
                <a:moveTo>
                  <a:pt x="162" y="136"/>
                </a:moveTo>
                <a:cubicBezTo>
                  <a:pt x="162" y="136"/>
                  <a:pt x="162" y="136"/>
                  <a:pt x="162" y="13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33" name="Freeform 646"/>
          <p:cNvSpPr>
            <a:spLocks noEditPoints="1"/>
          </p:cNvSpPr>
          <p:nvPr/>
        </p:nvSpPr>
        <p:spPr bwMode="auto">
          <a:xfrm>
            <a:off x="7245351" y="2001839"/>
            <a:ext cx="90487" cy="98425"/>
          </a:xfrm>
          <a:custGeom>
            <a:avLst/>
            <a:gdLst>
              <a:gd name="T0" fmla="*/ 89 w 93"/>
              <a:gd name="T1" fmla="*/ 51 h 101"/>
              <a:gd name="T2" fmla="*/ 63 w 93"/>
              <a:gd name="T3" fmla="*/ 51 h 101"/>
              <a:gd name="T4" fmla="*/ 63 w 93"/>
              <a:gd name="T5" fmla="*/ 4 h 101"/>
              <a:gd name="T6" fmla="*/ 62 w 93"/>
              <a:gd name="T7" fmla="*/ 1 h 101"/>
              <a:gd name="T8" fmla="*/ 59 w 93"/>
              <a:gd name="T9" fmla="*/ 0 h 101"/>
              <a:gd name="T10" fmla="*/ 34 w 93"/>
              <a:gd name="T11" fmla="*/ 0 h 101"/>
              <a:gd name="T12" fmla="*/ 31 w 93"/>
              <a:gd name="T13" fmla="*/ 1 h 101"/>
              <a:gd name="T14" fmla="*/ 30 w 93"/>
              <a:gd name="T15" fmla="*/ 4 h 101"/>
              <a:gd name="T16" fmla="*/ 30 w 93"/>
              <a:gd name="T17" fmla="*/ 50 h 101"/>
              <a:gd name="T18" fmla="*/ 4 w 93"/>
              <a:gd name="T19" fmla="*/ 50 h 101"/>
              <a:gd name="T20" fmla="*/ 1 w 93"/>
              <a:gd name="T21" fmla="*/ 53 h 101"/>
              <a:gd name="T22" fmla="*/ 1 w 93"/>
              <a:gd name="T23" fmla="*/ 58 h 101"/>
              <a:gd name="T24" fmla="*/ 44 w 93"/>
              <a:gd name="T25" fmla="*/ 100 h 101"/>
              <a:gd name="T26" fmla="*/ 47 w 93"/>
              <a:gd name="T27" fmla="*/ 101 h 101"/>
              <a:gd name="T28" fmla="*/ 50 w 93"/>
              <a:gd name="T29" fmla="*/ 100 h 101"/>
              <a:gd name="T30" fmla="*/ 92 w 93"/>
              <a:gd name="T31" fmla="*/ 58 h 101"/>
              <a:gd name="T32" fmla="*/ 93 w 93"/>
              <a:gd name="T33" fmla="*/ 55 h 101"/>
              <a:gd name="T34" fmla="*/ 92 w 93"/>
              <a:gd name="T35" fmla="*/ 52 h 101"/>
              <a:gd name="T36" fmla="*/ 89 w 93"/>
              <a:gd name="T37" fmla="*/ 51 h 101"/>
              <a:gd name="T38" fmla="*/ 89 w 93"/>
              <a:gd name="T39" fmla="*/ 51 h 101"/>
              <a:gd name="T40" fmla="*/ 89 w 93"/>
              <a:gd name="T41" fmla="*/ 5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3" h="101">
                <a:moveTo>
                  <a:pt x="89" y="51"/>
                </a:moveTo>
                <a:cubicBezTo>
                  <a:pt x="63" y="51"/>
                  <a:pt x="63" y="51"/>
                  <a:pt x="63" y="51"/>
                </a:cubicBezTo>
                <a:cubicBezTo>
                  <a:pt x="63" y="4"/>
                  <a:pt x="63" y="4"/>
                  <a:pt x="63" y="4"/>
                </a:cubicBezTo>
                <a:cubicBezTo>
                  <a:pt x="63" y="3"/>
                  <a:pt x="63" y="2"/>
                  <a:pt x="62" y="1"/>
                </a:cubicBezTo>
                <a:cubicBezTo>
                  <a:pt x="61" y="0"/>
                  <a:pt x="60" y="0"/>
                  <a:pt x="59" y="0"/>
                </a:cubicBezTo>
                <a:cubicBezTo>
                  <a:pt x="34" y="0"/>
                  <a:pt x="34" y="0"/>
                  <a:pt x="34" y="0"/>
                </a:cubicBezTo>
                <a:cubicBezTo>
                  <a:pt x="33" y="0"/>
                  <a:pt x="32" y="0"/>
                  <a:pt x="31" y="1"/>
                </a:cubicBezTo>
                <a:cubicBezTo>
                  <a:pt x="30" y="2"/>
                  <a:pt x="30" y="3"/>
                  <a:pt x="30" y="4"/>
                </a:cubicBezTo>
                <a:cubicBezTo>
                  <a:pt x="30" y="50"/>
                  <a:pt x="30" y="50"/>
                  <a:pt x="30" y="50"/>
                </a:cubicBezTo>
                <a:cubicBezTo>
                  <a:pt x="4" y="50"/>
                  <a:pt x="4" y="50"/>
                  <a:pt x="4" y="50"/>
                </a:cubicBezTo>
                <a:cubicBezTo>
                  <a:pt x="3" y="50"/>
                  <a:pt x="1" y="51"/>
                  <a:pt x="1" y="53"/>
                </a:cubicBezTo>
                <a:cubicBezTo>
                  <a:pt x="0" y="55"/>
                  <a:pt x="0" y="56"/>
                  <a:pt x="1" y="58"/>
                </a:cubicBezTo>
                <a:cubicBezTo>
                  <a:pt x="44" y="100"/>
                  <a:pt x="44" y="100"/>
                  <a:pt x="44" y="100"/>
                </a:cubicBezTo>
                <a:cubicBezTo>
                  <a:pt x="44" y="101"/>
                  <a:pt x="45" y="101"/>
                  <a:pt x="47" y="101"/>
                </a:cubicBezTo>
                <a:cubicBezTo>
                  <a:pt x="48" y="101"/>
                  <a:pt x="49" y="101"/>
                  <a:pt x="50" y="100"/>
                </a:cubicBezTo>
                <a:cubicBezTo>
                  <a:pt x="92" y="58"/>
                  <a:pt x="92" y="58"/>
                  <a:pt x="92" y="58"/>
                </a:cubicBezTo>
                <a:cubicBezTo>
                  <a:pt x="92" y="57"/>
                  <a:pt x="93" y="56"/>
                  <a:pt x="93" y="55"/>
                </a:cubicBezTo>
                <a:cubicBezTo>
                  <a:pt x="93" y="53"/>
                  <a:pt x="92" y="52"/>
                  <a:pt x="92" y="52"/>
                </a:cubicBezTo>
                <a:cubicBezTo>
                  <a:pt x="91" y="51"/>
                  <a:pt x="90" y="51"/>
                  <a:pt x="89" y="51"/>
                </a:cubicBezTo>
                <a:close/>
                <a:moveTo>
                  <a:pt x="89" y="51"/>
                </a:moveTo>
                <a:cubicBezTo>
                  <a:pt x="89" y="51"/>
                  <a:pt x="89" y="51"/>
                  <a:pt x="89" y="5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34" name="Freeform 647"/>
          <p:cNvSpPr>
            <a:spLocks noEditPoints="1"/>
          </p:cNvSpPr>
          <p:nvPr/>
        </p:nvSpPr>
        <p:spPr bwMode="auto">
          <a:xfrm>
            <a:off x="968375" y="2359025"/>
            <a:ext cx="180975" cy="55563"/>
          </a:xfrm>
          <a:custGeom>
            <a:avLst/>
            <a:gdLst>
              <a:gd name="T0" fmla="*/ 181 w 184"/>
              <a:gd name="T1" fmla="*/ 3 h 57"/>
              <a:gd name="T2" fmla="*/ 173 w 184"/>
              <a:gd name="T3" fmla="*/ 0 h 57"/>
              <a:gd name="T4" fmla="*/ 122 w 184"/>
              <a:gd name="T5" fmla="*/ 0 h 57"/>
              <a:gd name="T6" fmla="*/ 107 w 184"/>
              <a:gd name="T7" fmla="*/ 15 h 57"/>
              <a:gd name="T8" fmla="*/ 92 w 184"/>
              <a:gd name="T9" fmla="*/ 21 h 57"/>
              <a:gd name="T10" fmla="*/ 77 w 184"/>
              <a:gd name="T11" fmla="*/ 15 h 57"/>
              <a:gd name="T12" fmla="*/ 62 w 184"/>
              <a:gd name="T13" fmla="*/ 0 h 57"/>
              <a:gd name="T14" fmla="*/ 11 w 184"/>
              <a:gd name="T15" fmla="*/ 0 h 57"/>
              <a:gd name="T16" fmla="*/ 3 w 184"/>
              <a:gd name="T17" fmla="*/ 3 h 57"/>
              <a:gd name="T18" fmla="*/ 0 w 184"/>
              <a:gd name="T19" fmla="*/ 11 h 57"/>
              <a:gd name="T20" fmla="*/ 0 w 184"/>
              <a:gd name="T21" fmla="*/ 46 h 57"/>
              <a:gd name="T22" fmla="*/ 3 w 184"/>
              <a:gd name="T23" fmla="*/ 54 h 57"/>
              <a:gd name="T24" fmla="*/ 11 w 184"/>
              <a:gd name="T25" fmla="*/ 57 h 57"/>
              <a:gd name="T26" fmla="*/ 173 w 184"/>
              <a:gd name="T27" fmla="*/ 57 h 57"/>
              <a:gd name="T28" fmla="*/ 181 w 184"/>
              <a:gd name="T29" fmla="*/ 54 h 57"/>
              <a:gd name="T30" fmla="*/ 184 w 184"/>
              <a:gd name="T31" fmla="*/ 46 h 57"/>
              <a:gd name="T32" fmla="*/ 184 w 184"/>
              <a:gd name="T33" fmla="*/ 11 h 57"/>
              <a:gd name="T34" fmla="*/ 181 w 184"/>
              <a:gd name="T35" fmla="*/ 3 h 57"/>
              <a:gd name="T36" fmla="*/ 139 w 184"/>
              <a:gd name="T37" fmla="*/ 40 h 57"/>
              <a:gd name="T38" fmla="*/ 134 w 184"/>
              <a:gd name="T39" fmla="*/ 42 h 57"/>
              <a:gd name="T40" fmla="*/ 129 w 184"/>
              <a:gd name="T41" fmla="*/ 40 h 57"/>
              <a:gd name="T42" fmla="*/ 127 w 184"/>
              <a:gd name="T43" fmla="*/ 35 h 57"/>
              <a:gd name="T44" fmla="*/ 129 w 184"/>
              <a:gd name="T45" fmla="*/ 30 h 57"/>
              <a:gd name="T46" fmla="*/ 134 w 184"/>
              <a:gd name="T47" fmla="*/ 28 h 57"/>
              <a:gd name="T48" fmla="*/ 139 w 184"/>
              <a:gd name="T49" fmla="*/ 30 h 57"/>
              <a:gd name="T50" fmla="*/ 142 w 184"/>
              <a:gd name="T51" fmla="*/ 35 h 57"/>
              <a:gd name="T52" fmla="*/ 139 w 184"/>
              <a:gd name="T53" fmla="*/ 40 h 57"/>
              <a:gd name="T54" fmla="*/ 168 w 184"/>
              <a:gd name="T55" fmla="*/ 40 h 57"/>
              <a:gd name="T56" fmla="*/ 163 w 184"/>
              <a:gd name="T57" fmla="*/ 42 h 57"/>
              <a:gd name="T58" fmla="*/ 158 w 184"/>
              <a:gd name="T59" fmla="*/ 40 h 57"/>
              <a:gd name="T60" fmla="*/ 156 w 184"/>
              <a:gd name="T61" fmla="*/ 35 h 57"/>
              <a:gd name="T62" fmla="*/ 158 w 184"/>
              <a:gd name="T63" fmla="*/ 30 h 57"/>
              <a:gd name="T64" fmla="*/ 163 w 184"/>
              <a:gd name="T65" fmla="*/ 28 h 57"/>
              <a:gd name="T66" fmla="*/ 168 w 184"/>
              <a:gd name="T67" fmla="*/ 30 h 57"/>
              <a:gd name="T68" fmla="*/ 170 w 184"/>
              <a:gd name="T69" fmla="*/ 35 h 57"/>
              <a:gd name="T70" fmla="*/ 168 w 184"/>
              <a:gd name="T71" fmla="*/ 40 h 57"/>
              <a:gd name="T72" fmla="*/ 168 w 184"/>
              <a:gd name="T73" fmla="*/ 40 h 57"/>
              <a:gd name="T74" fmla="*/ 168 w 184"/>
              <a:gd name="T75" fmla="*/ 4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4" h="57">
                <a:moveTo>
                  <a:pt x="181" y="3"/>
                </a:moveTo>
                <a:cubicBezTo>
                  <a:pt x="179" y="1"/>
                  <a:pt x="176" y="0"/>
                  <a:pt x="173" y="0"/>
                </a:cubicBezTo>
                <a:cubicBezTo>
                  <a:pt x="122" y="0"/>
                  <a:pt x="122" y="0"/>
                  <a:pt x="122" y="0"/>
                </a:cubicBezTo>
                <a:cubicBezTo>
                  <a:pt x="107" y="15"/>
                  <a:pt x="107" y="15"/>
                  <a:pt x="107" y="15"/>
                </a:cubicBezTo>
                <a:cubicBezTo>
                  <a:pt x="103" y="19"/>
                  <a:pt x="98" y="21"/>
                  <a:pt x="92" y="21"/>
                </a:cubicBezTo>
                <a:cubicBezTo>
                  <a:pt x="86" y="21"/>
                  <a:pt x="81" y="19"/>
                  <a:pt x="77" y="15"/>
                </a:cubicBezTo>
                <a:cubicBezTo>
                  <a:pt x="62" y="0"/>
                  <a:pt x="62" y="0"/>
                  <a:pt x="62" y="0"/>
                </a:cubicBezTo>
                <a:cubicBezTo>
                  <a:pt x="11" y="0"/>
                  <a:pt x="11" y="0"/>
                  <a:pt x="11" y="0"/>
                </a:cubicBezTo>
                <a:cubicBezTo>
                  <a:pt x="8" y="0"/>
                  <a:pt x="5" y="1"/>
                  <a:pt x="3" y="3"/>
                </a:cubicBezTo>
                <a:cubicBezTo>
                  <a:pt x="1" y="5"/>
                  <a:pt x="0" y="8"/>
                  <a:pt x="0" y="11"/>
                </a:cubicBezTo>
                <a:cubicBezTo>
                  <a:pt x="0" y="46"/>
                  <a:pt x="0" y="46"/>
                  <a:pt x="0" y="46"/>
                </a:cubicBezTo>
                <a:cubicBezTo>
                  <a:pt x="0" y="49"/>
                  <a:pt x="1" y="51"/>
                  <a:pt x="3" y="54"/>
                </a:cubicBezTo>
                <a:cubicBezTo>
                  <a:pt x="5" y="56"/>
                  <a:pt x="8" y="57"/>
                  <a:pt x="11" y="57"/>
                </a:cubicBezTo>
                <a:cubicBezTo>
                  <a:pt x="173" y="57"/>
                  <a:pt x="173" y="57"/>
                  <a:pt x="173" y="57"/>
                </a:cubicBezTo>
                <a:cubicBezTo>
                  <a:pt x="176" y="57"/>
                  <a:pt x="179" y="56"/>
                  <a:pt x="181" y="54"/>
                </a:cubicBezTo>
                <a:cubicBezTo>
                  <a:pt x="183" y="51"/>
                  <a:pt x="184" y="49"/>
                  <a:pt x="184" y="46"/>
                </a:cubicBezTo>
                <a:cubicBezTo>
                  <a:pt x="184" y="11"/>
                  <a:pt x="184" y="11"/>
                  <a:pt x="184" y="11"/>
                </a:cubicBezTo>
                <a:cubicBezTo>
                  <a:pt x="184" y="8"/>
                  <a:pt x="183" y="5"/>
                  <a:pt x="181" y="3"/>
                </a:cubicBezTo>
                <a:close/>
                <a:moveTo>
                  <a:pt x="139" y="40"/>
                </a:moveTo>
                <a:cubicBezTo>
                  <a:pt x="138" y="42"/>
                  <a:pt x="136" y="42"/>
                  <a:pt x="134" y="42"/>
                </a:cubicBezTo>
                <a:cubicBezTo>
                  <a:pt x="133" y="42"/>
                  <a:pt x="131" y="42"/>
                  <a:pt x="129" y="40"/>
                </a:cubicBezTo>
                <a:cubicBezTo>
                  <a:pt x="128" y="39"/>
                  <a:pt x="127" y="37"/>
                  <a:pt x="127" y="35"/>
                </a:cubicBezTo>
                <a:cubicBezTo>
                  <a:pt x="127" y="33"/>
                  <a:pt x="128" y="32"/>
                  <a:pt x="129" y="30"/>
                </a:cubicBezTo>
                <a:cubicBezTo>
                  <a:pt x="131" y="29"/>
                  <a:pt x="133" y="28"/>
                  <a:pt x="134" y="28"/>
                </a:cubicBezTo>
                <a:cubicBezTo>
                  <a:pt x="136" y="28"/>
                  <a:pt x="138" y="29"/>
                  <a:pt x="139" y="30"/>
                </a:cubicBezTo>
                <a:cubicBezTo>
                  <a:pt x="141" y="32"/>
                  <a:pt x="142" y="33"/>
                  <a:pt x="142" y="35"/>
                </a:cubicBezTo>
                <a:cubicBezTo>
                  <a:pt x="142" y="37"/>
                  <a:pt x="141" y="39"/>
                  <a:pt x="139" y="40"/>
                </a:cubicBezTo>
                <a:close/>
                <a:moveTo>
                  <a:pt x="168" y="40"/>
                </a:moveTo>
                <a:cubicBezTo>
                  <a:pt x="166" y="42"/>
                  <a:pt x="165" y="42"/>
                  <a:pt x="163" y="42"/>
                </a:cubicBezTo>
                <a:cubicBezTo>
                  <a:pt x="161" y="42"/>
                  <a:pt x="159" y="42"/>
                  <a:pt x="158" y="40"/>
                </a:cubicBezTo>
                <a:cubicBezTo>
                  <a:pt x="156" y="39"/>
                  <a:pt x="156" y="37"/>
                  <a:pt x="156" y="35"/>
                </a:cubicBezTo>
                <a:cubicBezTo>
                  <a:pt x="156" y="33"/>
                  <a:pt x="156" y="32"/>
                  <a:pt x="158" y="30"/>
                </a:cubicBezTo>
                <a:cubicBezTo>
                  <a:pt x="159" y="29"/>
                  <a:pt x="161" y="28"/>
                  <a:pt x="163" y="28"/>
                </a:cubicBezTo>
                <a:cubicBezTo>
                  <a:pt x="165" y="28"/>
                  <a:pt x="166" y="29"/>
                  <a:pt x="168" y="30"/>
                </a:cubicBezTo>
                <a:cubicBezTo>
                  <a:pt x="169" y="32"/>
                  <a:pt x="170" y="33"/>
                  <a:pt x="170" y="35"/>
                </a:cubicBezTo>
                <a:cubicBezTo>
                  <a:pt x="170" y="37"/>
                  <a:pt x="169" y="39"/>
                  <a:pt x="168" y="40"/>
                </a:cubicBezTo>
                <a:close/>
                <a:moveTo>
                  <a:pt x="168" y="40"/>
                </a:moveTo>
                <a:cubicBezTo>
                  <a:pt x="168" y="40"/>
                  <a:pt x="168" y="40"/>
                  <a:pt x="168" y="4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35" name="Freeform 648"/>
          <p:cNvSpPr>
            <a:spLocks noEditPoints="1"/>
          </p:cNvSpPr>
          <p:nvPr/>
        </p:nvSpPr>
        <p:spPr bwMode="auto">
          <a:xfrm>
            <a:off x="1001713" y="2247901"/>
            <a:ext cx="112712" cy="117475"/>
          </a:xfrm>
          <a:custGeom>
            <a:avLst/>
            <a:gdLst>
              <a:gd name="T0" fmla="*/ 52 w 114"/>
              <a:gd name="T1" fmla="*/ 118 h 120"/>
              <a:gd name="T2" fmla="*/ 57 w 114"/>
              <a:gd name="T3" fmla="*/ 120 h 120"/>
              <a:gd name="T4" fmla="*/ 62 w 114"/>
              <a:gd name="T5" fmla="*/ 118 h 120"/>
              <a:gd name="T6" fmla="*/ 112 w 114"/>
              <a:gd name="T7" fmla="*/ 68 h 120"/>
              <a:gd name="T8" fmla="*/ 113 w 114"/>
              <a:gd name="T9" fmla="*/ 61 h 120"/>
              <a:gd name="T10" fmla="*/ 107 w 114"/>
              <a:gd name="T11" fmla="*/ 56 h 120"/>
              <a:gd name="T12" fmla="*/ 78 w 114"/>
              <a:gd name="T13" fmla="*/ 56 h 120"/>
              <a:gd name="T14" fmla="*/ 78 w 114"/>
              <a:gd name="T15" fmla="*/ 7 h 120"/>
              <a:gd name="T16" fmla="*/ 76 w 114"/>
              <a:gd name="T17" fmla="*/ 2 h 120"/>
              <a:gd name="T18" fmla="*/ 71 w 114"/>
              <a:gd name="T19" fmla="*/ 0 h 120"/>
              <a:gd name="T20" fmla="*/ 43 w 114"/>
              <a:gd name="T21" fmla="*/ 0 h 120"/>
              <a:gd name="T22" fmla="*/ 38 w 114"/>
              <a:gd name="T23" fmla="*/ 2 h 120"/>
              <a:gd name="T24" fmla="*/ 36 w 114"/>
              <a:gd name="T25" fmla="*/ 7 h 120"/>
              <a:gd name="T26" fmla="*/ 36 w 114"/>
              <a:gd name="T27" fmla="*/ 56 h 120"/>
              <a:gd name="T28" fmla="*/ 7 w 114"/>
              <a:gd name="T29" fmla="*/ 56 h 120"/>
              <a:gd name="T30" fmla="*/ 1 w 114"/>
              <a:gd name="T31" fmla="*/ 61 h 120"/>
              <a:gd name="T32" fmla="*/ 2 w 114"/>
              <a:gd name="T33" fmla="*/ 68 h 120"/>
              <a:gd name="T34" fmla="*/ 52 w 114"/>
              <a:gd name="T35" fmla="*/ 118 h 120"/>
              <a:gd name="T36" fmla="*/ 52 w 114"/>
              <a:gd name="T37" fmla="*/ 118 h 120"/>
              <a:gd name="T38" fmla="*/ 52 w 114"/>
              <a:gd name="T39" fmla="*/ 1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4" h="120">
                <a:moveTo>
                  <a:pt x="52" y="118"/>
                </a:moveTo>
                <a:cubicBezTo>
                  <a:pt x="53" y="119"/>
                  <a:pt x="55" y="120"/>
                  <a:pt x="57" y="120"/>
                </a:cubicBezTo>
                <a:cubicBezTo>
                  <a:pt x="59" y="120"/>
                  <a:pt x="61" y="119"/>
                  <a:pt x="62" y="118"/>
                </a:cubicBezTo>
                <a:cubicBezTo>
                  <a:pt x="112" y="68"/>
                  <a:pt x="112" y="68"/>
                  <a:pt x="112" y="68"/>
                </a:cubicBezTo>
                <a:cubicBezTo>
                  <a:pt x="114" y="66"/>
                  <a:pt x="114" y="64"/>
                  <a:pt x="113" y="61"/>
                </a:cubicBezTo>
                <a:cubicBezTo>
                  <a:pt x="112" y="58"/>
                  <a:pt x="110" y="56"/>
                  <a:pt x="107" y="56"/>
                </a:cubicBezTo>
                <a:cubicBezTo>
                  <a:pt x="78" y="56"/>
                  <a:pt x="78" y="56"/>
                  <a:pt x="78" y="56"/>
                </a:cubicBezTo>
                <a:cubicBezTo>
                  <a:pt x="78" y="7"/>
                  <a:pt x="78" y="7"/>
                  <a:pt x="78" y="7"/>
                </a:cubicBezTo>
                <a:cubicBezTo>
                  <a:pt x="78" y="5"/>
                  <a:pt x="78" y="3"/>
                  <a:pt x="76" y="2"/>
                </a:cubicBezTo>
                <a:cubicBezTo>
                  <a:pt x="75" y="0"/>
                  <a:pt x="73" y="0"/>
                  <a:pt x="71" y="0"/>
                </a:cubicBezTo>
                <a:cubicBezTo>
                  <a:pt x="43" y="0"/>
                  <a:pt x="43" y="0"/>
                  <a:pt x="43" y="0"/>
                </a:cubicBezTo>
                <a:cubicBezTo>
                  <a:pt x="41" y="0"/>
                  <a:pt x="39" y="0"/>
                  <a:pt x="38" y="2"/>
                </a:cubicBezTo>
                <a:cubicBezTo>
                  <a:pt x="36" y="3"/>
                  <a:pt x="36" y="5"/>
                  <a:pt x="36" y="7"/>
                </a:cubicBezTo>
                <a:cubicBezTo>
                  <a:pt x="36" y="56"/>
                  <a:pt x="36" y="56"/>
                  <a:pt x="36" y="56"/>
                </a:cubicBezTo>
                <a:cubicBezTo>
                  <a:pt x="7" y="56"/>
                  <a:pt x="7" y="56"/>
                  <a:pt x="7" y="56"/>
                </a:cubicBezTo>
                <a:cubicBezTo>
                  <a:pt x="4" y="56"/>
                  <a:pt x="2" y="58"/>
                  <a:pt x="1" y="61"/>
                </a:cubicBezTo>
                <a:cubicBezTo>
                  <a:pt x="0" y="64"/>
                  <a:pt x="0" y="66"/>
                  <a:pt x="2" y="68"/>
                </a:cubicBezTo>
                <a:lnTo>
                  <a:pt x="52" y="118"/>
                </a:lnTo>
                <a:close/>
                <a:moveTo>
                  <a:pt x="52" y="118"/>
                </a:moveTo>
                <a:cubicBezTo>
                  <a:pt x="52" y="118"/>
                  <a:pt x="52" y="118"/>
                  <a:pt x="52" y="11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36" name="Freeform 649"/>
          <p:cNvSpPr>
            <a:spLocks noEditPoints="1"/>
          </p:cNvSpPr>
          <p:nvPr/>
        </p:nvSpPr>
        <p:spPr bwMode="auto">
          <a:xfrm>
            <a:off x="6391276" y="3101976"/>
            <a:ext cx="109537" cy="153988"/>
          </a:xfrm>
          <a:custGeom>
            <a:avLst/>
            <a:gdLst>
              <a:gd name="T0" fmla="*/ 108 w 112"/>
              <a:gd name="T1" fmla="*/ 131 h 156"/>
              <a:gd name="T2" fmla="*/ 104 w 112"/>
              <a:gd name="T3" fmla="*/ 128 h 156"/>
              <a:gd name="T4" fmla="*/ 102 w 112"/>
              <a:gd name="T5" fmla="*/ 129 h 156"/>
              <a:gd name="T6" fmla="*/ 97 w 112"/>
              <a:gd name="T7" fmla="*/ 130 h 156"/>
              <a:gd name="T8" fmla="*/ 90 w 112"/>
              <a:gd name="T9" fmla="*/ 131 h 156"/>
              <a:gd name="T10" fmla="*/ 61 w 112"/>
              <a:gd name="T11" fmla="*/ 123 h 156"/>
              <a:gd name="T12" fmla="*/ 87 w 112"/>
              <a:gd name="T13" fmla="*/ 103 h 156"/>
              <a:gd name="T14" fmla="*/ 91 w 112"/>
              <a:gd name="T15" fmla="*/ 100 h 156"/>
              <a:gd name="T16" fmla="*/ 93 w 112"/>
              <a:gd name="T17" fmla="*/ 85 h 156"/>
              <a:gd name="T18" fmla="*/ 39 w 112"/>
              <a:gd name="T19" fmla="*/ 83 h 156"/>
              <a:gd name="T20" fmla="*/ 93 w 112"/>
              <a:gd name="T21" fmla="*/ 72 h 156"/>
              <a:gd name="T22" fmla="*/ 99 w 112"/>
              <a:gd name="T23" fmla="*/ 56 h 156"/>
              <a:gd name="T24" fmla="*/ 96 w 112"/>
              <a:gd name="T25" fmla="*/ 52 h 156"/>
              <a:gd name="T26" fmla="*/ 61 w 112"/>
              <a:gd name="T27" fmla="*/ 33 h 156"/>
              <a:gd name="T28" fmla="*/ 89 w 112"/>
              <a:gd name="T29" fmla="*/ 26 h 156"/>
              <a:gd name="T30" fmla="*/ 95 w 112"/>
              <a:gd name="T31" fmla="*/ 26 h 156"/>
              <a:gd name="T32" fmla="*/ 99 w 112"/>
              <a:gd name="T33" fmla="*/ 27 h 156"/>
              <a:gd name="T34" fmla="*/ 101 w 112"/>
              <a:gd name="T35" fmla="*/ 27 h 156"/>
              <a:gd name="T36" fmla="*/ 105 w 112"/>
              <a:gd name="T37" fmla="*/ 25 h 156"/>
              <a:gd name="T38" fmla="*/ 110 w 112"/>
              <a:gd name="T39" fmla="*/ 5 h 156"/>
              <a:gd name="T40" fmla="*/ 86 w 112"/>
              <a:gd name="T41" fmla="*/ 0 h 156"/>
              <a:gd name="T42" fmla="*/ 15 w 112"/>
              <a:gd name="T43" fmla="*/ 52 h 156"/>
              <a:gd name="T44" fmla="*/ 1 w 112"/>
              <a:gd name="T45" fmla="*/ 53 h 156"/>
              <a:gd name="T46" fmla="*/ 0 w 112"/>
              <a:gd name="T47" fmla="*/ 68 h 156"/>
              <a:gd name="T48" fmla="*/ 4 w 112"/>
              <a:gd name="T49" fmla="*/ 72 h 156"/>
              <a:gd name="T50" fmla="*/ 11 w 112"/>
              <a:gd name="T51" fmla="*/ 83 h 156"/>
              <a:gd name="T52" fmla="*/ 1 w 112"/>
              <a:gd name="T53" fmla="*/ 84 h 156"/>
              <a:gd name="T54" fmla="*/ 0 w 112"/>
              <a:gd name="T55" fmla="*/ 99 h 156"/>
              <a:gd name="T56" fmla="*/ 4 w 112"/>
              <a:gd name="T57" fmla="*/ 103 h 156"/>
              <a:gd name="T58" fmla="*/ 41 w 112"/>
              <a:gd name="T59" fmla="*/ 142 h 156"/>
              <a:gd name="T60" fmla="*/ 90 w 112"/>
              <a:gd name="T61" fmla="*/ 156 h 156"/>
              <a:gd name="T62" fmla="*/ 98 w 112"/>
              <a:gd name="T63" fmla="*/ 155 h 156"/>
              <a:gd name="T64" fmla="*/ 104 w 112"/>
              <a:gd name="T65" fmla="*/ 154 h 156"/>
              <a:gd name="T66" fmla="*/ 108 w 112"/>
              <a:gd name="T67" fmla="*/ 153 h 156"/>
              <a:gd name="T68" fmla="*/ 110 w 112"/>
              <a:gd name="T69" fmla="*/ 153 h 156"/>
              <a:gd name="T70" fmla="*/ 112 w 112"/>
              <a:gd name="T71" fmla="*/ 148 h 156"/>
              <a:gd name="T72" fmla="*/ 112 w 112"/>
              <a:gd name="T73" fmla="*/ 14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56">
                <a:moveTo>
                  <a:pt x="112" y="148"/>
                </a:moveTo>
                <a:cubicBezTo>
                  <a:pt x="108" y="131"/>
                  <a:pt x="108" y="131"/>
                  <a:pt x="108" y="131"/>
                </a:cubicBezTo>
                <a:cubicBezTo>
                  <a:pt x="108" y="130"/>
                  <a:pt x="108" y="129"/>
                  <a:pt x="107" y="129"/>
                </a:cubicBezTo>
                <a:cubicBezTo>
                  <a:pt x="106" y="128"/>
                  <a:pt x="105" y="128"/>
                  <a:pt x="104" y="128"/>
                </a:cubicBezTo>
                <a:cubicBezTo>
                  <a:pt x="103" y="129"/>
                  <a:pt x="103" y="129"/>
                  <a:pt x="103" y="129"/>
                </a:cubicBezTo>
                <a:cubicBezTo>
                  <a:pt x="102" y="129"/>
                  <a:pt x="102" y="129"/>
                  <a:pt x="102" y="129"/>
                </a:cubicBezTo>
                <a:cubicBezTo>
                  <a:pt x="101" y="129"/>
                  <a:pt x="101" y="129"/>
                  <a:pt x="100" y="129"/>
                </a:cubicBezTo>
                <a:cubicBezTo>
                  <a:pt x="99" y="130"/>
                  <a:pt x="98" y="130"/>
                  <a:pt x="97" y="130"/>
                </a:cubicBezTo>
                <a:cubicBezTo>
                  <a:pt x="96" y="130"/>
                  <a:pt x="95" y="130"/>
                  <a:pt x="94" y="130"/>
                </a:cubicBezTo>
                <a:cubicBezTo>
                  <a:pt x="93" y="131"/>
                  <a:pt x="92" y="131"/>
                  <a:pt x="90" y="131"/>
                </a:cubicBezTo>
                <a:cubicBezTo>
                  <a:pt x="89" y="131"/>
                  <a:pt x="88" y="131"/>
                  <a:pt x="86" y="131"/>
                </a:cubicBezTo>
                <a:cubicBezTo>
                  <a:pt x="77" y="131"/>
                  <a:pt x="68" y="128"/>
                  <a:pt x="61" y="123"/>
                </a:cubicBezTo>
                <a:cubicBezTo>
                  <a:pt x="53" y="118"/>
                  <a:pt x="48" y="112"/>
                  <a:pt x="44" y="103"/>
                </a:cubicBezTo>
                <a:cubicBezTo>
                  <a:pt x="87" y="103"/>
                  <a:pt x="87" y="103"/>
                  <a:pt x="87" y="103"/>
                </a:cubicBezTo>
                <a:cubicBezTo>
                  <a:pt x="88" y="103"/>
                  <a:pt x="89" y="103"/>
                  <a:pt x="89" y="102"/>
                </a:cubicBezTo>
                <a:cubicBezTo>
                  <a:pt x="90" y="102"/>
                  <a:pt x="91" y="101"/>
                  <a:pt x="91" y="100"/>
                </a:cubicBezTo>
                <a:cubicBezTo>
                  <a:pt x="93" y="88"/>
                  <a:pt x="93" y="88"/>
                  <a:pt x="93" y="88"/>
                </a:cubicBezTo>
                <a:cubicBezTo>
                  <a:pt x="94" y="87"/>
                  <a:pt x="93" y="86"/>
                  <a:pt x="93" y="85"/>
                </a:cubicBezTo>
                <a:cubicBezTo>
                  <a:pt x="92" y="84"/>
                  <a:pt x="91" y="83"/>
                  <a:pt x="90" y="83"/>
                </a:cubicBezTo>
                <a:cubicBezTo>
                  <a:pt x="39" y="83"/>
                  <a:pt x="39" y="83"/>
                  <a:pt x="39" y="83"/>
                </a:cubicBezTo>
                <a:cubicBezTo>
                  <a:pt x="39" y="78"/>
                  <a:pt x="39" y="74"/>
                  <a:pt x="39" y="72"/>
                </a:cubicBezTo>
                <a:cubicBezTo>
                  <a:pt x="93" y="72"/>
                  <a:pt x="93" y="72"/>
                  <a:pt x="93" y="72"/>
                </a:cubicBezTo>
                <a:cubicBezTo>
                  <a:pt x="95" y="72"/>
                  <a:pt x="96" y="71"/>
                  <a:pt x="97" y="69"/>
                </a:cubicBezTo>
                <a:cubicBezTo>
                  <a:pt x="99" y="56"/>
                  <a:pt x="99" y="56"/>
                  <a:pt x="99" y="56"/>
                </a:cubicBezTo>
                <a:cubicBezTo>
                  <a:pt x="100" y="55"/>
                  <a:pt x="99" y="54"/>
                  <a:pt x="99" y="53"/>
                </a:cubicBezTo>
                <a:cubicBezTo>
                  <a:pt x="98" y="52"/>
                  <a:pt x="97" y="52"/>
                  <a:pt x="96" y="52"/>
                </a:cubicBezTo>
                <a:cubicBezTo>
                  <a:pt x="44" y="52"/>
                  <a:pt x="44" y="52"/>
                  <a:pt x="44" y="52"/>
                </a:cubicBezTo>
                <a:cubicBezTo>
                  <a:pt x="48" y="44"/>
                  <a:pt x="53" y="37"/>
                  <a:pt x="61" y="33"/>
                </a:cubicBezTo>
                <a:cubicBezTo>
                  <a:pt x="68" y="28"/>
                  <a:pt x="76" y="25"/>
                  <a:pt x="86" y="25"/>
                </a:cubicBezTo>
                <a:cubicBezTo>
                  <a:pt x="86" y="25"/>
                  <a:pt x="87" y="25"/>
                  <a:pt x="89" y="26"/>
                </a:cubicBezTo>
                <a:cubicBezTo>
                  <a:pt x="91" y="26"/>
                  <a:pt x="92" y="26"/>
                  <a:pt x="92" y="26"/>
                </a:cubicBezTo>
                <a:cubicBezTo>
                  <a:pt x="92" y="26"/>
                  <a:pt x="93" y="26"/>
                  <a:pt x="95" y="26"/>
                </a:cubicBezTo>
                <a:cubicBezTo>
                  <a:pt x="97" y="26"/>
                  <a:pt x="97" y="27"/>
                  <a:pt x="97" y="27"/>
                </a:cubicBezTo>
                <a:cubicBezTo>
                  <a:pt x="99" y="27"/>
                  <a:pt x="99" y="27"/>
                  <a:pt x="99" y="27"/>
                </a:cubicBezTo>
                <a:cubicBezTo>
                  <a:pt x="100" y="27"/>
                  <a:pt x="100" y="27"/>
                  <a:pt x="101" y="27"/>
                </a:cubicBezTo>
                <a:cubicBezTo>
                  <a:pt x="101" y="27"/>
                  <a:pt x="101" y="27"/>
                  <a:pt x="101" y="27"/>
                </a:cubicBezTo>
                <a:cubicBezTo>
                  <a:pt x="102" y="28"/>
                  <a:pt x="103" y="28"/>
                  <a:pt x="104" y="27"/>
                </a:cubicBezTo>
                <a:cubicBezTo>
                  <a:pt x="105" y="27"/>
                  <a:pt x="105" y="26"/>
                  <a:pt x="105" y="25"/>
                </a:cubicBezTo>
                <a:cubicBezTo>
                  <a:pt x="110" y="7"/>
                  <a:pt x="110" y="7"/>
                  <a:pt x="110" y="7"/>
                </a:cubicBezTo>
                <a:cubicBezTo>
                  <a:pt x="110" y="6"/>
                  <a:pt x="110" y="5"/>
                  <a:pt x="110" y="5"/>
                </a:cubicBezTo>
                <a:cubicBezTo>
                  <a:pt x="109" y="4"/>
                  <a:pt x="108" y="3"/>
                  <a:pt x="108" y="3"/>
                </a:cubicBezTo>
                <a:cubicBezTo>
                  <a:pt x="101" y="1"/>
                  <a:pt x="94" y="0"/>
                  <a:pt x="86" y="0"/>
                </a:cubicBezTo>
                <a:cubicBezTo>
                  <a:pt x="70" y="0"/>
                  <a:pt x="55" y="5"/>
                  <a:pt x="42" y="15"/>
                </a:cubicBezTo>
                <a:cubicBezTo>
                  <a:pt x="29" y="24"/>
                  <a:pt x="20" y="37"/>
                  <a:pt x="15" y="52"/>
                </a:cubicBezTo>
                <a:cubicBezTo>
                  <a:pt x="4" y="52"/>
                  <a:pt x="4" y="52"/>
                  <a:pt x="4" y="52"/>
                </a:cubicBezTo>
                <a:cubicBezTo>
                  <a:pt x="3" y="52"/>
                  <a:pt x="2" y="52"/>
                  <a:pt x="1" y="53"/>
                </a:cubicBezTo>
                <a:cubicBezTo>
                  <a:pt x="1" y="54"/>
                  <a:pt x="0" y="55"/>
                  <a:pt x="0" y="56"/>
                </a:cubicBezTo>
                <a:cubicBezTo>
                  <a:pt x="0" y="68"/>
                  <a:pt x="0" y="68"/>
                  <a:pt x="0" y="68"/>
                </a:cubicBezTo>
                <a:cubicBezTo>
                  <a:pt x="0" y="69"/>
                  <a:pt x="1" y="70"/>
                  <a:pt x="1" y="71"/>
                </a:cubicBezTo>
                <a:cubicBezTo>
                  <a:pt x="2" y="71"/>
                  <a:pt x="3" y="72"/>
                  <a:pt x="4" y="72"/>
                </a:cubicBezTo>
                <a:cubicBezTo>
                  <a:pt x="11" y="72"/>
                  <a:pt x="11" y="72"/>
                  <a:pt x="11" y="72"/>
                </a:cubicBezTo>
                <a:cubicBezTo>
                  <a:pt x="11" y="75"/>
                  <a:pt x="11" y="79"/>
                  <a:pt x="11" y="83"/>
                </a:cubicBezTo>
                <a:cubicBezTo>
                  <a:pt x="4" y="83"/>
                  <a:pt x="4" y="83"/>
                  <a:pt x="4" y="83"/>
                </a:cubicBezTo>
                <a:cubicBezTo>
                  <a:pt x="3" y="83"/>
                  <a:pt x="2" y="84"/>
                  <a:pt x="1" y="84"/>
                </a:cubicBezTo>
                <a:cubicBezTo>
                  <a:pt x="1" y="85"/>
                  <a:pt x="0" y="86"/>
                  <a:pt x="0" y="87"/>
                </a:cubicBezTo>
                <a:cubicBezTo>
                  <a:pt x="0" y="99"/>
                  <a:pt x="0" y="99"/>
                  <a:pt x="0" y="99"/>
                </a:cubicBezTo>
                <a:cubicBezTo>
                  <a:pt x="0" y="100"/>
                  <a:pt x="1" y="101"/>
                  <a:pt x="1" y="102"/>
                </a:cubicBezTo>
                <a:cubicBezTo>
                  <a:pt x="2" y="103"/>
                  <a:pt x="3" y="103"/>
                  <a:pt x="4" y="103"/>
                </a:cubicBezTo>
                <a:cubicBezTo>
                  <a:pt x="14" y="103"/>
                  <a:pt x="14" y="103"/>
                  <a:pt x="14" y="103"/>
                </a:cubicBezTo>
                <a:cubicBezTo>
                  <a:pt x="19" y="119"/>
                  <a:pt x="28" y="132"/>
                  <a:pt x="41" y="142"/>
                </a:cubicBezTo>
                <a:cubicBezTo>
                  <a:pt x="54" y="151"/>
                  <a:pt x="69" y="156"/>
                  <a:pt x="86" y="156"/>
                </a:cubicBezTo>
                <a:cubicBezTo>
                  <a:pt x="87" y="156"/>
                  <a:pt x="89" y="156"/>
                  <a:pt x="90" y="156"/>
                </a:cubicBezTo>
                <a:cubicBezTo>
                  <a:pt x="92" y="156"/>
                  <a:pt x="93" y="156"/>
                  <a:pt x="94" y="156"/>
                </a:cubicBezTo>
                <a:cubicBezTo>
                  <a:pt x="96" y="156"/>
                  <a:pt x="97" y="155"/>
                  <a:pt x="98" y="155"/>
                </a:cubicBezTo>
                <a:cubicBezTo>
                  <a:pt x="99" y="155"/>
                  <a:pt x="100" y="155"/>
                  <a:pt x="101" y="155"/>
                </a:cubicBezTo>
                <a:cubicBezTo>
                  <a:pt x="102" y="155"/>
                  <a:pt x="103" y="154"/>
                  <a:pt x="104" y="154"/>
                </a:cubicBezTo>
                <a:cubicBezTo>
                  <a:pt x="105" y="154"/>
                  <a:pt x="106" y="154"/>
                  <a:pt x="107" y="154"/>
                </a:cubicBezTo>
                <a:cubicBezTo>
                  <a:pt x="107" y="153"/>
                  <a:pt x="108" y="153"/>
                  <a:pt x="108" y="153"/>
                </a:cubicBezTo>
                <a:cubicBezTo>
                  <a:pt x="109" y="153"/>
                  <a:pt x="109" y="153"/>
                  <a:pt x="110" y="153"/>
                </a:cubicBezTo>
                <a:cubicBezTo>
                  <a:pt x="110" y="153"/>
                  <a:pt x="110" y="153"/>
                  <a:pt x="110" y="153"/>
                </a:cubicBezTo>
                <a:cubicBezTo>
                  <a:pt x="111" y="152"/>
                  <a:pt x="112" y="152"/>
                  <a:pt x="112" y="151"/>
                </a:cubicBezTo>
                <a:cubicBezTo>
                  <a:pt x="112" y="150"/>
                  <a:pt x="112" y="149"/>
                  <a:pt x="112" y="148"/>
                </a:cubicBezTo>
                <a:close/>
                <a:moveTo>
                  <a:pt x="112" y="148"/>
                </a:moveTo>
                <a:cubicBezTo>
                  <a:pt x="112" y="148"/>
                  <a:pt x="112" y="148"/>
                  <a:pt x="112" y="14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37" name="Freeform 650"/>
          <p:cNvSpPr>
            <a:spLocks noEditPoints="1"/>
          </p:cNvSpPr>
          <p:nvPr/>
        </p:nvSpPr>
        <p:spPr bwMode="auto">
          <a:xfrm>
            <a:off x="4700589" y="2951163"/>
            <a:ext cx="41275" cy="38100"/>
          </a:xfrm>
          <a:custGeom>
            <a:avLst/>
            <a:gdLst>
              <a:gd name="T0" fmla="*/ 35 w 42"/>
              <a:gd name="T1" fmla="*/ 0 h 39"/>
              <a:gd name="T2" fmla="*/ 7 w 42"/>
              <a:gd name="T3" fmla="*/ 0 h 39"/>
              <a:gd name="T4" fmla="*/ 2 w 42"/>
              <a:gd name="T5" fmla="*/ 2 h 39"/>
              <a:gd name="T6" fmla="*/ 0 w 42"/>
              <a:gd name="T7" fmla="*/ 7 h 39"/>
              <a:gd name="T8" fmla="*/ 0 w 42"/>
              <a:gd name="T9" fmla="*/ 32 h 39"/>
              <a:gd name="T10" fmla="*/ 2 w 42"/>
              <a:gd name="T11" fmla="*/ 37 h 39"/>
              <a:gd name="T12" fmla="*/ 7 w 42"/>
              <a:gd name="T13" fmla="*/ 39 h 39"/>
              <a:gd name="T14" fmla="*/ 35 w 42"/>
              <a:gd name="T15" fmla="*/ 39 h 39"/>
              <a:gd name="T16" fmla="*/ 40 w 42"/>
              <a:gd name="T17" fmla="*/ 37 h 39"/>
              <a:gd name="T18" fmla="*/ 42 w 42"/>
              <a:gd name="T19" fmla="*/ 32 h 39"/>
              <a:gd name="T20" fmla="*/ 42 w 42"/>
              <a:gd name="T21" fmla="*/ 7 h 39"/>
              <a:gd name="T22" fmla="*/ 40 w 42"/>
              <a:gd name="T23" fmla="*/ 2 h 39"/>
              <a:gd name="T24" fmla="*/ 35 w 42"/>
              <a:gd name="T25" fmla="*/ 0 h 39"/>
              <a:gd name="T26" fmla="*/ 35 w 42"/>
              <a:gd name="T27" fmla="*/ 0 h 39"/>
              <a:gd name="T28" fmla="*/ 35 w 42"/>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9">
                <a:moveTo>
                  <a:pt x="35" y="0"/>
                </a:moveTo>
                <a:cubicBezTo>
                  <a:pt x="7" y="0"/>
                  <a:pt x="7" y="0"/>
                  <a:pt x="7" y="0"/>
                </a:cubicBezTo>
                <a:cubicBezTo>
                  <a:pt x="5" y="0"/>
                  <a:pt x="3" y="0"/>
                  <a:pt x="2" y="2"/>
                </a:cubicBezTo>
                <a:cubicBezTo>
                  <a:pt x="0" y="3"/>
                  <a:pt x="0" y="5"/>
                  <a:pt x="0" y="7"/>
                </a:cubicBezTo>
                <a:cubicBezTo>
                  <a:pt x="0" y="32"/>
                  <a:pt x="0" y="32"/>
                  <a:pt x="0" y="32"/>
                </a:cubicBezTo>
                <a:cubicBezTo>
                  <a:pt x="0" y="33"/>
                  <a:pt x="0" y="35"/>
                  <a:pt x="2" y="37"/>
                </a:cubicBezTo>
                <a:cubicBezTo>
                  <a:pt x="3" y="38"/>
                  <a:pt x="5" y="39"/>
                  <a:pt x="7" y="39"/>
                </a:cubicBezTo>
                <a:cubicBezTo>
                  <a:pt x="35" y="39"/>
                  <a:pt x="35" y="39"/>
                  <a:pt x="35" y="39"/>
                </a:cubicBezTo>
                <a:cubicBezTo>
                  <a:pt x="37" y="39"/>
                  <a:pt x="39" y="38"/>
                  <a:pt x="40" y="37"/>
                </a:cubicBezTo>
                <a:cubicBezTo>
                  <a:pt x="41" y="35"/>
                  <a:pt x="42" y="33"/>
                  <a:pt x="42" y="32"/>
                </a:cubicBezTo>
                <a:cubicBezTo>
                  <a:pt x="42" y="7"/>
                  <a:pt x="42" y="7"/>
                  <a:pt x="42" y="7"/>
                </a:cubicBezTo>
                <a:cubicBezTo>
                  <a:pt x="42" y="5"/>
                  <a:pt x="41" y="3"/>
                  <a:pt x="40" y="2"/>
                </a:cubicBezTo>
                <a:cubicBezTo>
                  <a:pt x="39" y="0"/>
                  <a:pt x="37" y="0"/>
                  <a:pt x="35" y="0"/>
                </a:cubicBezTo>
                <a:close/>
                <a:moveTo>
                  <a:pt x="35" y="0"/>
                </a:moveTo>
                <a:cubicBezTo>
                  <a:pt x="35" y="0"/>
                  <a:pt x="35" y="0"/>
                  <a:pt x="3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38" name="Freeform 651"/>
          <p:cNvSpPr>
            <a:spLocks noEditPoints="1"/>
          </p:cNvSpPr>
          <p:nvPr/>
        </p:nvSpPr>
        <p:spPr bwMode="auto">
          <a:xfrm>
            <a:off x="4695825" y="2835276"/>
            <a:ext cx="49212" cy="98425"/>
          </a:xfrm>
          <a:custGeom>
            <a:avLst/>
            <a:gdLst>
              <a:gd name="T0" fmla="*/ 47 w 49"/>
              <a:gd name="T1" fmla="*/ 2 h 99"/>
              <a:gd name="T2" fmla="*/ 43 w 49"/>
              <a:gd name="T3" fmla="*/ 0 h 99"/>
              <a:gd name="T4" fmla="*/ 7 w 49"/>
              <a:gd name="T5" fmla="*/ 0 h 99"/>
              <a:gd name="T6" fmla="*/ 2 w 49"/>
              <a:gd name="T7" fmla="*/ 2 h 99"/>
              <a:gd name="T8" fmla="*/ 0 w 49"/>
              <a:gd name="T9" fmla="*/ 7 h 99"/>
              <a:gd name="T10" fmla="*/ 3 w 49"/>
              <a:gd name="T11" fmla="*/ 92 h 99"/>
              <a:gd name="T12" fmla="*/ 6 w 49"/>
              <a:gd name="T13" fmla="*/ 97 h 99"/>
              <a:gd name="T14" fmla="*/ 11 w 49"/>
              <a:gd name="T15" fmla="*/ 99 h 99"/>
              <a:gd name="T16" fmla="*/ 39 w 49"/>
              <a:gd name="T17" fmla="*/ 99 h 99"/>
              <a:gd name="T18" fmla="*/ 44 w 49"/>
              <a:gd name="T19" fmla="*/ 97 h 99"/>
              <a:gd name="T20" fmla="*/ 46 w 49"/>
              <a:gd name="T21" fmla="*/ 92 h 99"/>
              <a:gd name="T22" fmla="*/ 49 w 49"/>
              <a:gd name="T23" fmla="*/ 7 h 99"/>
              <a:gd name="T24" fmla="*/ 47 w 49"/>
              <a:gd name="T25" fmla="*/ 2 h 99"/>
              <a:gd name="T26" fmla="*/ 47 w 49"/>
              <a:gd name="T27" fmla="*/ 2 h 99"/>
              <a:gd name="T28" fmla="*/ 47 w 49"/>
              <a:gd name="T29"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99">
                <a:moveTo>
                  <a:pt x="47" y="2"/>
                </a:moveTo>
                <a:cubicBezTo>
                  <a:pt x="46" y="1"/>
                  <a:pt x="44" y="0"/>
                  <a:pt x="43" y="0"/>
                </a:cubicBezTo>
                <a:cubicBezTo>
                  <a:pt x="7" y="0"/>
                  <a:pt x="7" y="0"/>
                  <a:pt x="7" y="0"/>
                </a:cubicBezTo>
                <a:cubicBezTo>
                  <a:pt x="5" y="0"/>
                  <a:pt x="4" y="1"/>
                  <a:pt x="2" y="2"/>
                </a:cubicBezTo>
                <a:cubicBezTo>
                  <a:pt x="1" y="3"/>
                  <a:pt x="0" y="5"/>
                  <a:pt x="0" y="7"/>
                </a:cubicBezTo>
                <a:cubicBezTo>
                  <a:pt x="3" y="92"/>
                  <a:pt x="3" y="92"/>
                  <a:pt x="3" y="92"/>
                </a:cubicBezTo>
                <a:cubicBezTo>
                  <a:pt x="3" y="94"/>
                  <a:pt x="4" y="95"/>
                  <a:pt x="6" y="97"/>
                </a:cubicBezTo>
                <a:cubicBezTo>
                  <a:pt x="7" y="98"/>
                  <a:pt x="9" y="99"/>
                  <a:pt x="11" y="99"/>
                </a:cubicBezTo>
                <a:cubicBezTo>
                  <a:pt x="39" y="99"/>
                  <a:pt x="39" y="99"/>
                  <a:pt x="39" y="99"/>
                </a:cubicBezTo>
                <a:cubicBezTo>
                  <a:pt x="41" y="99"/>
                  <a:pt x="43" y="98"/>
                  <a:pt x="44" y="97"/>
                </a:cubicBezTo>
                <a:cubicBezTo>
                  <a:pt x="45" y="95"/>
                  <a:pt x="46" y="94"/>
                  <a:pt x="46" y="92"/>
                </a:cubicBezTo>
                <a:cubicBezTo>
                  <a:pt x="49" y="7"/>
                  <a:pt x="49" y="7"/>
                  <a:pt x="49" y="7"/>
                </a:cubicBezTo>
                <a:cubicBezTo>
                  <a:pt x="49" y="5"/>
                  <a:pt x="49" y="3"/>
                  <a:pt x="47" y="2"/>
                </a:cubicBezTo>
                <a:close/>
                <a:moveTo>
                  <a:pt x="47" y="2"/>
                </a:moveTo>
                <a:cubicBezTo>
                  <a:pt x="47" y="2"/>
                  <a:pt x="47" y="2"/>
                  <a:pt x="47"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39" name="Freeform 652"/>
          <p:cNvSpPr>
            <a:spLocks noEditPoints="1"/>
          </p:cNvSpPr>
          <p:nvPr/>
        </p:nvSpPr>
        <p:spPr bwMode="auto">
          <a:xfrm>
            <a:off x="4362451" y="2811463"/>
            <a:ext cx="166687" cy="166688"/>
          </a:xfrm>
          <a:custGeom>
            <a:avLst/>
            <a:gdLst>
              <a:gd name="T0" fmla="*/ 159 w 170"/>
              <a:gd name="T1" fmla="*/ 42 h 170"/>
              <a:gd name="T2" fmla="*/ 128 w 170"/>
              <a:gd name="T3" fmla="*/ 11 h 170"/>
              <a:gd name="T4" fmla="*/ 85 w 170"/>
              <a:gd name="T5" fmla="*/ 0 h 170"/>
              <a:gd name="T6" fmla="*/ 42 w 170"/>
              <a:gd name="T7" fmla="*/ 11 h 170"/>
              <a:gd name="T8" fmla="*/ 11 w 170"/>
              <a:gd name="T9" fmla="*/ 42 h 170"/>
              <a:gd name="T10" fmla="*/ 0 w 170"/>
              <a:gd name="T11" fmla="*/ 85 h 170"/>
              <a:gd name="T12" fmla="*/ 11 w 170"/>
              <a:gd name="T13" fmla="*/ 128 h 170"/>
              <a:gd name="T14" fmla="*/ 42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2 h 170"/>
              <a:gd name="T26" fmla="*/ 99 w 170"/>
              <a:gd name="T27" fmla="*/ 138 h 170"/>
              <a:gd name="T28" fmla="*/ 98 w 170"/>
              <a:gd name="T29" fmla="*/ 141 h 170"/>
              <a:gd name="T30" fmla="*/ 96 w 170"/>
              <a:gd name="T31" fmla="*/ 142 h 170"/>
              <a:gd name="T32" fmla="*/ 75 w 170"/>
              <a:gd name="T33" fmla="*/ 142 h 170"/>
              <a:gd name="T34" fmla="*/ 72 w 170"/>
              <a:gd name="T35" fmla="*/ 141 h 170"/>
              <a:gd name="T36" fmla="*/ 71 w 170"/>
              <a:gd name="T37" fmla="*/ 138 h 170"/>
              <a:gd name="T38" fmla="*/ 71 w 170"/>
              <a:gd name="T39" fmla="*/ 117 h 170"/>
              <a:gd name="T40" fmla="*/ 72 w 170"/>
              <a:gd name="T41" fmla="*/ 115 h 170"/>
              <a:gd name="T42" fmla="*/ 75 w 170"/>
              <a:gd name="T43" fmla="*/ 113 h 170"/>
              <a:gd name="T44" fmla="*/ 96 w 170"/>
              <a:gd name="T45" fmla="*/ 113 h 170"/>
              <a:gd name="T46" fmla="*/ 98 w 170"/>
              <a:gd name="T47" fmla="*/ 114 h 170"/>
              <a:gd name="T48" fmla="*/ 99 w 170"/>
              <a:gd name="T49" fmla="*/ 117 h 170"/>
              <a:gd name="T50" fmla="*/ 99 w 170"/>
              <a:gd name="T51" fmla="*/ 138 h 170"/>
              <a:gd name="T52" fmla="*/ 99 w 170"/>
              <a:gd name="T53" fmla="*/ 100 h 170"/>
              <a:gd name="T54" fmla="*/ 98 w 170"/>
              <a:gd name="T55" fmla="*/ 102 h 170"/>
              <a:gd name="T56" fmla="*/ 95 w 170"/>
              <a:gd name="T57" fmla="*/ 103 h 170"/>
              <a:gd name="T58" fmla="*/ 75 w 170"/>
              <a:gd name="T59" fmla="*/ 103 h 170"/>
              <a:gd name="T60" fmla="*/ 72 w 170"/>
              <a:gd name="T61" fmla="*/ 102 h 170"/>
              <a:gd name="T62" fmla="*/ 71 w 170"/>
              <a:gd name="T63" fmla="*/ 100 h 170"/>
              <a:gd name="T64" fmla="*/ 69 w 170"/>
              <a:gd name="T65" fmla="*/ 31 h 170"/>
              <a:gd name="T66" fmla="*/ 70 w 170"/>
              <a:gd name="T67" fmla="*/ 29 h 170"/>
              <a:gd name="T68" fmla="*/ 73 w 170"/>
              <a:gd name="T69" fmla="*/ 28 h 170"/>
              <a:gd name="T70" fmla="*/ 97 w 170"/>
              <a:gd name="T71" fmla="*/ 28 h 170"/>
              <a:gd name="T72" fmla="*/ 100 w 170"/>
              <a:gd name="T73" fmla="*/ 29 h 170"/>
              <a:gd name="T74" fmla="*/ 101 w 170"/>
              <a:gd name="T75" fmla="*/ 31 h 170"/>
              <a:gd name="T76" fmla="*/ 99 w 170"/>
              <a:gd name="T77" fmla="*/ 100 h 170"/>
              <a:gd name="T78" fmla="*/ 99 w 170"/>
              <a:gd name="T79" fmla="*/ 100 h 170"/>
              <a:gd name="T80" fmla="*/ 99 w 170"/>
              <a:gd name="T81"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0" h="170">
                <a:moveTo>
                  <a:pt x="159" y="42"/>
                </a:moveTo>
                <a:cubicBezTo>
                  <a:pt x="151" y="29"/>
                  <a:pt x="141" y="19"/>
                  <a:pt x="128" y="11"/>
                </a:cubicBezTo>
                <a:cubicBezTo>
                  <a:pt x="115" y="4"/>
                  <a:pt x="100" y="0"/>
                  <a:pt x="85" y="0"/>
                </a:cubicBezTo>
                <a:cubicBezTo>
                  <a:pt x="70" y="0"/>
                  <a:pt x="55" y="4"/>
                  <a:pt x="42" y="11"/>
                </a:cubicBezTo>
                <a:cubicBezTo>
                  <a:pt x="29" y="19"/>
                  <a:pt x="19" y="29"/>
                  <a:pt x="11" y="42"/>
                </a:cubicBezTo>
                <a:cubicBezTo>
                  <a:pt x="4" y="55"/>
                  <a:pt x="0" y="70"/>
                  <a:pt x="0" y="85"/>
                </a:cubicBezTo>
                <a:cubicBezTo>
                  <a:pt x="0" y="100"/>
                  <a:pt x="4" y="115"/>
                  <a:pt x="11" y="128"/>
                </a:cubicBezTo>
                <a:cubicBezTo>
                  <a:pt x="19" y="141"/>
                  <a:pt x="29" y="151"/>
                  <a:pt x="42" y="159"/>
                </a:cubicBezTo>
                <a:cubicBezTo>
                  <a:pt x="55" y="166"/>
                  <a:pt x="70" y="170"/>
                  <a:pt x="85" y="170"/>
                </a:cubicBezTo>
                <a:cubicBezTo>
                  <a:pt x="100" y="170"/>
                  <a:pt x="115" y="166"/>
                  <a:pt x="128" y="159"/>
                </a:cubicBezTo>
                <a:cubicBezTo>
                  <a:pt x="141" y="151"/>
                  <a:pt x="151" y="141"/>
                  <a:pt x="159" y="128"/>
                </a:cubicBezTo>
                <a:cubicBezTo>
                  <a:pt x="166" y="115"/>
                  <a:pt x="170" y="100"/>
                  <a:pt x="170" y="85"/>
                </a:cubicBezTo>
                <a:cubicBezTo>
                  <a:pt x="170" y="70"/>
                  <a:pt x="166" y="55"/>
                  <a:pt x="159" y="42"/>
                </a:cubicBezTo>
                <a:close/>
                <a:moveTo>
                  <a:pt x="99" y="138"/>
                </a:moveTo>
                <a:cubicBezTo>
                  <a:pt x="99" y="139"/>
                  <a:pt x="99" y="140"/>
                  <a:pt x="98" y="141"/>
                </a:cubicBezTo>
                <a:cubicBezTo>
                  <a:pt x="98" y="141"/>
                  <a:pt x="97" y="142"/>
                  <a:pt x="96" y="142"/>
                </a:cubicBezTo>
                <a:cubicBezTo>
                  <a:pt x="75" y="142"/>
                  <a:pt x="75" y="142"/>
                  <a:pt x="75" y="142"/>
                </a:cubicBezTo>
                <a:cubicBezTo>
                  <a:pt x="74" y="142"/>
                  <a:pt x="73" y="141"/>
                  <a:pt x="72" y="141"/>
                </a:cubicBezTo>
                <a:cubicBezTo>
                  <a:pt x="71" y="140"/>
                  <a:pt x="71" y="139"/>
                  <a:pt x="71" y="138"/>
                </a:cubicBezTo>
                <a:cubicBezTo>
                  <a:pt x="71" y="117"/>
                  <a:pt x="71" y="117"/>
                  <a:pt x="71" y="117"/>
                </a:cubicBezTo>
                <a:cubicBezTo>
                  <a:pt x="71" y="116"/>
                  <a:pt x="71" y="115"/>
                  <a:pt x="72" y="115"/>
                </a:cubicBezTo>
                <a:cubicBezTo>
                  <a:pt x="73" y="114"/>
                  <a:pt x="74" y="113"/>
                  <a:pt x="75" y="113"/>
                </a:cubicBezTo>
                <a:cubicBezTo>
                  <a:pt x="96" y="113"/>
                  <a:pt x="96" y="113"/>
                  <a:pt x="96" y="113"/>
                </a:cubicBezTo>
                <a:cubicBezTo>
                  <a:pt x="97" y="113"/>
                  <a:pt x="98" y="114"/>
                  <a:pt x="98" y="114"/>
                </a:cubicBezTo>
                <a:cubicBezTo>
                  <a:pt x="99" y="115"/>
                  <a:pt x="99" y="116"/>
                  <a:pt x="99" y="117"/>
                </a:cubicBezTo>
                <a:lnTo>
                  <a:pt x="99" y="138"/>
                </a:lnTo>
                <a:close/>
                <a:moveTo>
                  <a:pt x="99" y="100"/>
                </a:moveTo>
                <a:cubicBezTo>
                  <a:pt x="99" y="101"/>
                  <a:pt x="99" y="101"/>
                  <a:pt x="98" y="102"/>
                </a:cubicBezTo>
                <a:cubicBezTo>
                  <a:pt x="97" y="102"/>
                  <a:pt x="96" y="103"/>
                  <a:pt x="95" y="103"/>
                </a:cubicBezTo>
                <a:cubicBezTo>
                  <a:pt x="75" y="103"/>
                  <a:pt x="75" y="103"/>
                  <a:pt x="75" y="103"/>
                </a:cubicBezTo>
                <a:cubicBezTo>
                  <a:pt x="74" y="103"/>
                  <a:pt x="73" y="102"/>
                  <a:pt x="72" y="102"/>
                </a:cubicBezTo>
                <a:cubicBezTo>
                  <a:pt x="71" y="101"/>
                  <a:pt x="71" y="101"/>
                  <a:pt x="71" y="100"/>
                </a:cubicBezTo>
                <a:cubicBezTo>
                  <a:pt x="69" y="31"/>
                  <a:pt x="69" y="31"/>
                  <a:pt x="69" y="31"/>
                </a:cubicBezTo>
                <a:cubicBezTo>
                  <a:pt x="69" y="30"/>
                  <a:pt x="69" y="30"/>
                  <a:pt x="70" y="29"/>
                </a:cubicBezTo>
                <a:cubicBezTo>
                  <a:pt x="71" y="29"/>
                  <a:pt x="72" y="28"/>
                  <a:pt x="73" y="28"/>
                </a:cubicBezTo>
                <a:cubicBezTo>
                  <a:pt x="97" y="28"/>
                  <a:pt x="97" y="28"/>
                  <a:pt x="97" y="28"/>
                </a:cubicBezTo>
                <a:cubicBezTo>
                  <a:pt x="98" y="28"/>
                  <a:pt x="99" y="29"/>
                  <a:pt x="100" y="29"/>
                </a:cubicBezTo>
                <a:cubicBezTo>
                  <a:pt x="101" y="30"/>
                  <a:pt x="101" y="30"/>
                  <a:pt x="101" y="31"/>
                </a:cubicBezTo>
                <a:lnTo>
                  <a:pt x="99" y="100"/>
                </a:lnTo>
                <a:close/>
                <a:moveTo>
                  <a:pt x="99" y="100"/>
                </a:moveTo>
                <a:cubicBezTo>
                  <a:pt x="99" y="100"/>
                  <a:pt x="99" y="100"/>
                  <a:pt x="99" y="10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40" name="Freeform 653"/>
          <p:cNvSpPr>
            <a:spLocks noEditPoints="1"/>
          </p:cNvSpPr>
          <p:nvPr/>
        </p:nvSpPr>
        <p:spPr bwMode="auto">
          <a:xfrm>
            <a:off x="7796214" y="2670176"/>
            <a:ext cx="31750" cy="31750"/>
          </a:xfrm>
          <a:custGeom>
            <a:avLst/>
            <a:gdLst>
              <a:gd name="T0" fmla="*/ 17 w 33"/>
              <a:gd name="T1" fmla="*/ 0 h 33"/>
              <a:gd name="T2" fmla="*/ 5 w 33"/>
              <a:gd name="T3" fmla="*/ 5 h 33"/>
              <a:gd name="T4" fmla="*/ 0 w 33"/>
              <a:gd name="T5" fmla="*/ 17 h 33"/>
              <a:gd name="T6" fmla="*/ 5 w 33"/>
              <a:gd name="T7" fmla="*/ 29 h 33"/>
              <a:gd name="T8" fmla="*/ 17 w 33"/>
              <a:gd name="T9" fmla="*/ 33 h 33"/>
              <a:gd name="T10" fmla="*/ 28 w 33"/>
              <a:gd name="T11" fmla="*/ 29 h 33"/>
              <a:gd name="T12" fmla="*/ 33 w 33"/>
              <a:gd name="T13" fmla="*/ 17 h 33"/>
              <a:gd name="T14" fmla="*/ 28 w 33"/>
              <a:gd name="T15" fmla="*/ 5 h 33"/>
              <a:gd name="T16" fmla="*/ 17 w 33"/>
              <a:gd name="T17" fmla="*/ 0 h 33"/>
              <a:gd name="T18" fmla="*/ 17 w 33"/>
              <a:gd name="T19" fmla="*/ 0 h 33"/>
              <a:gd name="T20" fmla="*/ 17 w 33"/>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3">
                <a:moveTo>
                  <a:pt x="17" y="0"/>
                </a:moveTo>
                <a:cubicBezTo>
                  <a:pt x="12" y="0"/>
                  <a:pt x="8" y="2"/>
                  <a:pt x="5" y="5"/>
                </a:cubicBezTo>
                <a:cubicBezTo>
                  <a:pt x="2" y="8"/>
                  <a:pt x="0" y="12"/>
                  <a:pt x="0" y="17"/>
                </a:cubicBezTo>
                <a:cubicBezTo>
                  <a:pt x="0" y="22"/>
                  <a:pt x="2" y="25"/>
                  <a:pt x="5" y="29"/>
                </a:cubicBezTo>
                <a:cubicBezTo>
                  <a:pt x="8" y="32"/>
                  <a:pt x="12" y="33"/>
                  <a:pt x="17" y="33"/>
                </a:cubicBezTo>
                <a:cubicBezTo>
                  <a:pt x="21" y="33"/>
                  <a:pt x="25" y="32"/>
                  <a:pt x="28" y="29"/>
                </a:cubicBezTo>
                <a:cubicBezTo>
                  <a:pt x="32" y="25"/>
                  <a:pt x="33" y="22"/>
                  <a:pt x="33" y="17"/>
                </a:cubicBezTo>
                <a:cubicBezTo>
                  <a:pt x="33" y="12"/>
                  <a:pt x="32" y="8"/>
                  <a:pt x="28" y="5"/>
                </a:cubicBezTo>
                <a:cubicBezTo>
                  <a:pt x="25" y="2"/>
                  <a:pt x="21" y="0"/>
                  <a:pt x="17" y="0"/>
                </a:cubicBezTo>
                <a:close/>
                <a:moveTo>
                  <a:pt x="17" y="0"/>
                </a:moveTo>
                <a:cubicBezTo>
                  <a:pt x="17" y="0"/>
                  <a:pt x="17" y="0"/>
                  <a:pt x="17"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41" name="Freeform 654"/>
          <p:cNvSpPr>
            <a:spLocks noEditPoints="1"/>
          </p:cNvSpPr>
          <p:nvPr/>
        </p:nvSpPr>
        <p:spPr bwMode="auto">
          <a:xfrm>
            <a:off x="7772401" y="2617789"/>
            <a:ext cx="36512" cy="36513"/>
          </a:xfrm>
          <a:custGeom>
            <a:avLst/>
            <a:gdLst>
              <a:gd name="T0" fmla="*/ 37 w 37"/>
              <a:gd name="T1" fmla="*/ 18 h 37"/>
              <a:gd name="T2" fmla="*/ 32 w 37"/>
              <a:gd name="T3" fmla="*/ 5 h 37"/>
              <a:gd name="T4" fmla="*/ 19 w 37"/>
              <a:gd name="T5" fmla="*/ 0 h 37"/>
              <a:gd name="T6" fmla="*/ 6 w 37"/>
              <a:gd name="T7" fmla="*/ 5 h 37"/>
              <a:gd name="T8" fmla="*/ 0 w 37"/>
              <a:gd name="T9" fmla="*/ 18 h 37"/>
              <a:gd name="T10" fmla="*/ 6 w 37"/>
              <a:gd name="T11" fmla="*/ 31 h 37"/>
              <a:gd name="T12" fmla="*/ 19 w 37"/>
              <a:gd name="T13" fmla="*/ 37 h 37"/>
              <a:gd name="T14" fmla="*/ 32 w 37"/>
              <a:gd name="T15" fmla="*/ 31 h 37"/>
              <a:gd name="T16" fmla="*/ 37 w 37"/>
              <a:gd name="T17" fmla="*/ 18 h 37"/>
              <a:gd name="T18" fmla="*/ 37 w 37"/>
              <a:gd name="T19" fmla="*/ 18 h 37"/>
              <a:gd name="T20" fmla="*/ 37 w 37"/>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7">
                <a:moveTo>
                  <a:pt x="37" y="18"/>
                </a:moveTo>
                <a:cubicBezTo>
                  <a:pt x="37" y="13"/>
                  <a:pt x="35" y="9"/>
                  <a:pt x="32" y="5"/>
                </a:cubicBezTo>
                <a:cubicBezTo>
                  <a:pt x="28" y="2"/>
                  <a:pt x="24" y="0"/>
                  <a:pt x="19" y="0"/>
                </a:cubicBezTo>
                <a:cubicBezTo>
                  <a:pt x="14" y="0"/>
                  <a:pt x="9" y="2"/>
                  <a:pt x="6" y="5"/>
                </a:cubicBezTo>
                <a:cubicBezTo>
                  <a:pt x="2" y="9"/>
                  <a:pt x="0" y="13"/>
                  <a:pt x="0" y="18"/>
                </a:cubicBezTo>
                <a:cubicBezTo>
                  <a:pt x="0" y="23"/>
                  <a:pt x="2" y="28"/>
                  <a:pt x="6" y="31"/>
                </a:cubicBezTo>
                <a:cubicBezTo>
                  <a:pt x="9" y="35"/>
                  <a:pt x="14" y="37"/>
                  <a:pt x="19" y="37"/>
                </a:cubicBezTo>
                <a:cubicBezTo>
                  <a:pt x="24" y="37"/>
                  <a:pt x="28" y="35"/>
                  <a:pt x="32" y="31"/>
                </a:cubicBezTo>
                <a:cubicBezTo>
                  <a:pt x="35" y="28"/>
                  <a:pt x="37" y="23"/>
                  <a:pt x="37" y="18"/>
                </a:cubicBezTo>
                <a:close/>
                <a:moveTo>
                  <a:pt x="37" y="18"/>
                </a:moveTo>
                <a:cubicBezTo>
                  <a:pt x="37" y="18"/>
                  <a:pt x="37" y="18"/>
                  <a:pt x="37" y="1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42" name="Freeform 655"/>
          <p:cNvSpPr>
            <a:spLocks noEditPoints="1"/>
          </p:cNvSpPr>
          <p:nvPr/>
        </p:nvSpPr>
        <p:spPr bwMode="auto">
          <a:xfrm>
            <a:off x="7904164" y="2574925"/>
            <a:ext cx="17462" cy="19050"/>
          </a:xfrm>
          <a:custGeom>
            <a:avLst/>
            <a:gdLst>
              <a:gd name="T0" fmla="*/ 9 w 18"/>
              <a:gd name="T1" fmla="*/ 19 h 19"/>
              <a:gd name="T2" fmla="*/ 16 w 18"/>
              <a:gd name="T3" fmla="*/ 16 h 19"/>
              <a:gd name="T4" fmla="*/ 18 w 18"/>
              <a:gd name="T5" fmla="*/ 10 h 19"/>
              <a:gd name="T6" fmla="*/ 16 w 18"/>
              <a:gd name="T7" fmla="*/ 3 h 19"/>
              <a:gd name="T8" fmla="*/ 9 w 18"/>
              <a:gd name="T9" fmla="*/ 0 h 19"/>
              <a:gd name="T10" fmla="*/ 2 w 18"/>
              <a:gd name="T11" fmla="*/ 3 h 19"/>
              <a:gd name="T12" fmla="*/ 0 w 18"/>
              <a:gd name="T13" fmla="*/ 10 h 19"/>
              <a:gd name="T14" fmla="*/ 2 w 18"/>
              <a:gd name="T15" fmla="*/ 16 h 19"/>
              <a:gd name="T16" fmla="*/ 9 w 18"/>
              <a:gd name="T17" fmla="*/ 19 h 19"/>
              <a:gd name="T18" fmla="*/ 9 w 18"/>
              <a:gd name="T19" fmla="*/ 19 h 19"/>
              <a:gd name="T20" fmla="*/ 9 w 1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9" y="19"/>
                </a:moveTo>
                <a:cubicBezTo>
                  <a:pt x="12" y="19"/>
                  <a:pt x="14" y="18"/>
                  <a:pt x="16" y="16"/>
                </a:cubicBezTo>
                <a:cubicBezTo>
                  <a:pt x="17" y="14"/>
                  <a:pt x="18" y="12"/>
                  <a:pt x="18" y="10"/>
                </a:cubicBezTo>
                <a:cubicBezTo>
                  <a:pt x="18" y="7"/>
                  <a:pt x="17" y="5"/>
                  <a:pt x="16" y="3"/>
                </a:cubicBezTo>
                <a:cubicBezTo>
                  <a:pt x="14" y="1"/>
                  <a:pt x="12" y="0"/>
                  <a:pt x="9" y="0"/>
                </a:cubicBezTo>
                <a:cubicBezTo>
                  <a:pt x="6" y="0"/>
                  <a:pt x="4" y="1"/>
                  <a:pt x="2" y="3"/>
                </a:cubicBezTo>
                <a:cubicBezTo>
                  <a:pt x="1" y="5"/>
                  <a:pt x="0" y="7"/>
                  <a:pt x="0" y="10"/>
                </a:cubicBezTo>
                <a:cubicBezTo>
                  <a:pt x="0" y="12"/>
                  <a:pt x="1" y="14"/>
                  <a:pt x="2" y="16"/>
                </a:cubicBezTo>
                <a:cubicBezTo>
                  <a:pt x="4" y="18"/>
                  <a:pt x="6" y="19"/>
                  <a:pt x="9" y="19"/>
                </a:cubicBezTo>
                <a:close/>
                <a:moveTo>
                  <a:pt x="9" y="19"/>
                </a:moveTo>
                <a:cubicBezTo>
                  <a:pt x="9" y="19"/>
                  <a:pt x="9" y="19"/>
                  <a:pt x="9" y="1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43" name="Freeform 656"/>
          <p:cNvSpPr>
            <a:spLocks noEditPoints="1"/>
          </p:cNvSpPr>
          <p:nvPr/>
        </p:nvSpPr>
        <p:spPr bwMode="auto">
          <a:xfrm>
            <a:off x="7793038" y="2563814"/>
            <a:ext cx="38100" cy="41275"/>
          </a:xfrm>
          <a:custGeom>
            <a:avLst/>
            <a:gdLst>
              <a:gd name="T0" fmla="*/ 20 w 40"/>
              <a:gd name="T1" fmla="*/ 0 h 41"/>
              <a:gd name="T2" fmla="*/ 5 w 40"/>
              <a:gd name="T3" fmla="*/ 6 h 41"/>
              <a:gd name="T4" fmla="*/ 0 w 40"/>
              <a:gd name="T5" fmla="*/ 21 h 41"/>
              <a:gd name="T6" fmla="*/ 5 w 40"/>
              <a:gd name="T7" fmla="*/ 35 h 41"/>
              <a:gd name="T8" fmla="*/ 20 w 40"/>
              <a:gd name="T9" fmla="*/ 41 h 41"/>
              <a:gd name="T10" fmla="*/ 34 w 40"/>
              <a:gd name="T11" fmla="*/ 35 h 41"/>
              <a:gd name="T12" fmla="*/ 40 w 40"/>
              <a:gd name="T13" fmla="*/ 21 h 41"/>
              <a:gd name="T14" fmla="*/ 34 w 40"/>
              <a:gd name="T15" fmla="*/ 6 h 41"/>
              <a:gd name="T16" fmla="*/ 20 w 40"/>
              <a:gd name="T17" fmla="*/ 0 h 41"/>
              <a:gd name="T18" fmla="*/ 20 w 40"/>
              <a:gd name="T19" fmla="*/ 0 h 41"/>
              <a:gd name="T20" fmla="*/ 20 w 40"/>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1">
                <a:moveTo>
                  <a:pt x="20" y="0"/>
                </a:moveTo>
                <a:cubicBezTo>
                  <a:pt x="14" y="0"/>
                  <a:pt x="9" y="2"/>
                  <a:pt x="5" y="6"/>
                </a:cubicBezTo>
                <a:cubicBezTo>
                  <a:pt x="2" y="10"/>
                  <a:pt x="0" y="15"/>
                  <a:pt x="0" y="21"/>
                </a:cubicBezTo>
                <a:cubicBezTo>
                  <a:pt x="0" y="26"/>
                  <a:pt x="2" y="31"/>
                  <a:pt x="5" y="35"/>
                </a:cubicBezTo>
                <a:cubicBezTo>
                  <a:pt x="9" y="39"/>
                  <a:pt x="14" y="41"/>
                  <a:pt x="20" y="41"/>
                </a:cubicBezTo>
                <a:cubicBezTo>
                  <a:pt x="25" y="41"/>
                  <a:pt x="30" y="39"/>
                  <a:pt x="34" y="35"/>
                </a:cubicBezTo>
                <a:cubicBezTo>
                  <a:pt x="38" y="31"/>
                  <a:pt x="40" y="26"/>
                  <a:pt x="40" y="21"/>
                </a:cubicBezTo>
                <a:cubicBezTo>
                  <a:pt x="40" y="15"/>
                  <a:pt x="38" y="10"/>
                  <a:pt x="34" y="6"/>
                </a:cubicBezTo>
                <a:cubicBezTo>
                  <a:pt x="30" y="2"/>
                  <a:pt x="25" y="0"/>
                  <a:pt x="20" y="0"/>
                </a:cubicBezTo>
                <a:close/>
                <a:moveTo>
                  <a:pt x="20" y="0"/>
                </a:moveTo>
                <a:cubicBezTo>
                  <a:pt x="20" y="0"/>
                  <a:pt x="20" y="0"/>
                  <a:pt x="2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44" name="Freeform 657"/>
          <p:cNvSpPr>
            <a:spLocks noEditPoints="1"/>
          </p:cNvSpPr>
          <p:nvPr/>
        </p:nvSpPr>
        <p:spPr bwMode="auto">
          <a:xfrm>
            <a:off x="7924801" y="2624139"/>
            <a:ext cx="20637" cy="22225"/>
          </a:xfrm>
          <a:custGeom>
            <a:avLst/>
            <a:gdLst>
              <a:gd name="T0" fmla="*/ 19 w 22"/>
              <a:gd name="T1" fmla="*/ 3 h 22"/>
              <a:gd name="T2" fmla="*/ 11 w 22"/>
              <a:gd name="T3" fmla="*/ 0 h 22"/>
              <a:gd name="T4" fmla="*/ 3 w 22"/>
              <a:gd name="T5" fmla="*/ 3 h 22"/>
              <a:gd name="T6" fmla="*/ 0 w 22"/>
              <a:gd name="T7" fmla="*/ 11 h 22"/>
              <a:gd name="T8" fmla="*/ 3 w 22"/>
              <a:gd name="T9" fmla="*/ 19 h 22"/>
              <a:gd name="T10" fmla="*/ 11 w 22"/>
              <a:gd name="T11" fmla="*/ 22 h 22"/>
              <a:gd name="T12" fmla="*/ 19 w 22"/>
              <a:gd name="T13" fmla="*/ 19 h 22"/>
              <a:gd name="T14" fmla="*/ 22 w 22"/>
              <a:gd name="T15" fmla="*/ 11 h 22"/>
              <a:gd name="T16" fmla="*/ 19 w 22"/>
              <a:gd name="T17" fmla="*/ 3 h 22"/>
              <a:gd name="T18" fmla="*/ 19 w 22"/>
              <a:gd name="T19" fmla="*/ 3 h 22"/>
              <a:gd name="T20" fmla="*/ 19 w 22"/>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9" y="3"/>
                </a:moveTo>
                <a:cubicBezTo>
                  <a:pt x="17" y="1"/>
                  <a:pt x="14" y="0"/>
                  <a:pt x="11" y="0"/>
                </a:cubicBezTo>
                <a:cubicBezTo>
                  <a:pt x="8" y="0"/>
                  <a:pt x="5" y="1"/>
                  <a:pt x="3" y="3"/>
                </a:cubicBezTo>
                <a:cubicBezTo>
                  <a:pt x="1" y="6"/>
                  <a:pt x="0" y="8"/>
                  <a:pt x="0" y="11"/>
                </a:cubicBezTo>
                <a:cubicBezTo>
                  <a:pt x="0" y="14"/>
                  <a:pt x="1" y="17"/>
                  <a:pt x="3" y="19"/>
                </a:cubicBezTo>
                <a:cubicBezTo>
                  <a:pt x="5" y="21"/>
                  <a:pt x="8" y="22"/>
                  <a:pt x="11" y="22"/>
                </a:cubicBezTo>
                <a:cubicBezTo>
                  <a:pt x="14" y="22"/>
                  <a:pt x="17" y="21"/>
                  <a:pt x="19" y="19"/>
                </a:cubicBezTo>
                <a:cubicBezTo>
                  <a:pt x="21" y="17"/>
                  <a:pt x="22" y="14"/>
                  <a:pt x="22" y="11"/>
                </a:cubicBezTo>
                <a:cubicBezTo>
                  <a:pt x="22" y="8"/>
                  <a:pt x="21" y="6"/>
                  <a:pt x="19" y="3"/>
                </a:cubicBezTo>
                <a:close/>
                <a:moveTo>
                  <a:pt x="19" y="3"/>
                </a:moveTo>
                <a:cubicBezTo>
                  <a:pt x="19" y="3"/>
                  <a:pt x="19" y="3"/>
                  <a:pt x="19" y="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45" name="Freeform 658"/>
          <p:cNvSpPr>
            <a:spLocks noEditPoints="1"/>
          </p:cNvSpPr>
          <p:nvPr/>
        </p:nvSpPr>
        <p:spPr bwMode="auto">
          <a:xfrm>
            <a:off x="7900989" y="2673351"/>
            <a:ext cx="25400" cy="25400"/>
          </a:xfrm>
          <a:custGeom>
            <a:avLst/>
            <a:gdLst>
              <a:gd name="T0" fmla="*/ 13 w 26"/>
              <a:gd name="T1" fmla="*/ 0 h 26"/>
              <a:gd name="T2" fmla="*/ 4 w 26"/>
              <a:gd name="T3" fmla="*/ 4 h 26"/>
              <a:gd name="T4" fmla="*/ 0 w 26"/>
              <a:gd name="T5" fmla="*/ 13 h 26"/>
              <a:gd name="T6" fmla="*/ 4 w 26"/>
              <a:gd name="T7" fmla="*/ 22 h 26"/>
              <a:gd name="T8" fmla="*/ 13 w 26"/>
              <a:gd name="T9" fmla="*/ 26 h 26"/>
              <a:gd name="T10" fmla="*/ 22 w 26"/>
              <a:gd name="T11" fmla="*/ 22 h 26"/>
              <a:gd name="T12" fmla="*/ 26 w 26"/>
              <a:gd name="T13" fmla="*/ 13 h 26"/>
              <a:gd name="T14" fmla="*/ 22 w 26"/>
              <a:gd name="T15" fmla="*/ 4 h 26"/>
              <a:gd name="T16" fmla="*/ 13 w 26"/>
              <a:gd name="T17" fmla="*/ 0 h 26"/>
              <a:gd name="T18" fmla="*/ 13 w 26"/>
              <a:gd name="T19" fmla="*/ 0 h 26"/>
              <a:gd name="T20" fmla="*/ 13 w 26"/>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6">
                <a:moveTo>
                  <a:pt x="13" y="0"/>
                </a:moveTo>
                <a:cubicBezTo>
                  <a:pt x="9" y="0"/>
                  <a:pt x="6" y="1"/>
                  <a:pt x="4" y="4"/>
                </a:cubicBezTo>
                <a:cubicBezTo>
                  <a:pt x="1" y="6"/>
                  <a:pt x="0" y="9"/>
                  <a:pt x="0" y="13"/>
                </a:cubicBezTo>
                <a:cubicBezTo>
                  <a:pt x="0" y="16"/>
                  <a:pt x="1" y="19"/>
                  <a:pt x="4" y="22"/>
                </a:cubicBezTo>
                <a:cubicBezTo>
                  <a:pt x="6" y="25"/>
                  <a:pt x="9" y="26"/>
                  <a:pt x="13" y="26"/>
                </a:cubicBezTo>
                <a:cubicBezTo>
                  <a:pt x="17" y="26"/>
                  <a:pt x="20" y="25"/>
                  <a:pt x="22" y="22"/>
                </a:cubicBezTo>
                <a:cubicBezTo>
                  <a:pt x="25" y="19"/>
                  <a:pt x="26" y="16"/>
                  <a:pt x="26" y="13"/>
                </a:cubicBezTo>
                <a:cubicBezTo>
                  <a:pt x="26" y="9"/>
                  <a:pt x="25" y="6"/>
                  <a:pt x="22" y="4"/>
                </a:cubicBezTo>
                <a:cubicBezTo>
                  <a:pt x="20" y="1"/>
                  <a:pt x="17" y="0"/>
                  <a:pt x="13" y="0"/>
                </a:cubicBezTo>
                <a:close/>
                <a:moveTo>
                  <a:pt x="13" y="0"/>
                </a:moveTo>
                <a:cubicBezTo>
                  <a:pt x="13" y="0"/>
                  <a:pt x="13" y="0"/>
                  <a:pt x="13"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46" name="Freeform 659"/>
          <p:cNvSpPr>
            <a:spLocks noEditPoints="1"/>
          </p:cNvSpPr>
          <p:nvPr/>
        </p:nvSpPr>
        <p:spPr bwMode="auto">
          <a:xfrm>
            <a:off x="7848601" y="2693989"/>
            <a:ext cx="28575" cy="28575"/>
          </a:xfrm>
          <a:custGeom>
            <a:avLst/>
            <a:gdLst>
              <a:gd name="T0" fmla="*/ 14 w 29"/>
              <a:gd name="T1" fmla="*/ 0 h 30"/>
              <a:gd name="T2" fmla="*/ 4 w 29"/>
              <a:gd name="T3" fmla="*/ 5 h 30"/>
              <a:gd name="T4" fmla="*/ 0 w 29"/>
              <a:gd name="T5" fmla="*/ 15 h 30"/>
              <a:gd name="T6" fmla="*/ 4 w 29"/>
              <a:gd name="T7" fmla="*/ 25 h 30"/>
              <a:gd name="T8" fmla="*/ 14 w 29"/>
              <a:gd name="T9" fmla="*/ 30 h 30"/>
              <a:gd name="T10" fmla="*/ 25 w 29"/>
              <a:gd name="T11" fmla="*/ 25 h 30"/>
              <a:gd name="T12" fmla="*/ 29 w 29"/>
              <a:gd name="T13" fmla="*/ 15 h 30"/>
              <a:gd name="T14" fmla="*/ 25 w 29"/>
              <a:gd name="T15" fmla="*/ 5 h 30"/>
              <a:gd name="T16" fmla="*/ 14 w 29"/>
              <a:gd name="T17" fmla="*/ 0 h 30"/>
              <a:gd name="T18" fmla="*/ 14 w 29"/>
              <a:gd name="T19" fmla="*/ 0 h 30"/>
              <a:gd name="T20" fmla="*/ 14 w 2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14" y="0"/>
                </a:moveTo>
                <a:cubicBezTo>
                  <a:pt x="10" y="0"/>
                  <a:pt x="7" y="2"/>
                  <a:pt x="4" y="5"/>
                </a:cubicBezTo>
                <a:cubicBezTo>
                  <a:pt x="1" y="7"/>
                  <a:pt x="0" y="11"/>
                  <a:pt x="0" y="15"/>
                </a:cubicBezTo>
                <a:cubicBezTo>
                  <a:pt x="0" y="19"/>
                  <a:pt x="1" y="23"/>
                  <a:pt x="4" y="25"/>
                </a:cubicBezTo>
                <a:cubicBezTo>
                  <a:pt x="7" y="28"/>
                  <a:pt x="10" y="30"/>
                  <a:pt x="14" y="30"/>
                </a:cubicBezTo>
                <a:cubicBezTo>
                  <a:pt x="18" y="30"/>
                  <a:pt x="22" y="28"/>
                  <a:pt x="25" y="25"/>
                </a:cubicBezTo>
                <a:cubicBezTo>
                  <a:pt x="28" y="23"/>
                  <a:pt x="29" y="19"/>
                  <a:pt x="29" y="15"/>
                </a:cubicBezTo>
                <a:cubicBezTo>
                  <a:pt x="29" y="11"/>
                  <a:pt x="28" y="7"/>
                  <a:pt x="25" y="5"/>
                </a:cubicBezTo>
                <a:cubicBezTo>
                  <a:pt x="22" y="2"/>
                  <a:pt x="18" y="0"/>
                  <a:pt x="14" y="0"/>
                </a:cubicBezTo>
                <a:close/>
                <a:moveTo>
                  <a:pt x="14" y="0"/>
                </a:moveTo>
                <a:cubicBezTo>
                  <a:pt x="14" y="0"/>
                  <a:pt x="14" y="0"/>
                  <a:pt x="14"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47" name="Freeform 660"/>
          <p:cNvSpPr>
            <a:spLocks noEditPoints="1"/>
          </p:cNvSpPr>
          <p:nvPr/>
        </p:nvSpPr>
        <p:spPr bwMode="auto">
          <a:xfrm>
            <a:off x="7840663" y="2541589"/>
            <a:ext cx="44450" cy="44450"/>
          </a:xfrm>
          <a:custGeom>
            <a:avLst/>
            <a:gdLst>
              <a:gd name="T0" fmla="*/ 22 w 45"/>
              <a:gd name="T1" fmla="*/ 0 h 45"/>
              <a:gd name="T2" fmla="*/ 7 w 45"/>
              <a:gd name="T3" fmla="*/ 7 h 45"/>
              <a:gd name="T4" fmla="*/ 0 w 45"/>
              <a:gd name="T5" fmla="*/ 23 h 45"/>
              <a:gd name="T6" fmla="*/ 7 w 45"/>
              <a:gd name="T7" fmla="*/ 38 h 45"/>
              <a:gd name="T8" fmla="*/ 22 w 45"/>
              <a:gd name="T9" fmla="*/ 45 h 45"/>
              <a:gd name="T10" fmla="*/ 38 w 45"/>
              <a:gd name="T11" fmla="*/ 38 h 45"/>
              <a:gd name="T12" fmla="*/ 45 w 45"/>
              <a:gd name="T13" fmla="*/ 23 h 45"/>
              <a:gd name="T14" fmla="*/ 38 w 45"/>
              <a:gd name="T15" fmla="*/ 7 h 45"/>
              <a:gd name="T16" fmla="*/ 22 w 45"/>
              <a:gd name="T17" fmla="*/ 0 h 45"/>
              <a:gd name="T18" fmla="*/ 22 w 45"/>
              <a:gd name="T19" fmla="*/ 0 h 45"/>
              <a:gd name="T20" fmla="*/ 22 w 4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5">
                <a:moveTo>
                  <a:pt x="22" y="0"/>
                </a:moveTo>
                <a:cubicBezTo>
                  <a:pt x="16" y="0"/>
                  <a:pt x="11" y="3"/>
                  <a:pt x="7" y="7"/>
                </a:cubicBezTo>
                <a:cubicBezTo>
                  <a:pt x="2" y="11"/>
                  <a:pt x="0" y="16"/>
                  <a:pt x="0" y="23"/>
                </a:cubicBezTo>
                <a:cubicBezTo>
                  <a:pt x="0" y="29"/>
                  <a:pt x="2" y="34"/>
                  <a:pt x="7" y="38"/>
                </a:cubicBezTo>
                <a:cubicBezTo>
                  <a:pt x="11" y="43"/>
                  <a:pt x="16" y="45"/>
                  <a:pt x="22" y="45"/>
                </a:cubicBezTo>
                <a:cubicBezTo>
                  <a:pt x="29" y="45"/>
                  <a:pt x="34" y="43"/>
                  <a:pt x="38" y="38"/>
                </a:cubicBezTo>
                <a:cubicBezTo>
                  <a:pt x="42" y="34"/>
                  <a:pt x="45" y="29"/>
                  <a:pt x="45" y="23"/>
                </a:cubicBezTo>
                <a:cubicBezTo>
                  <a:pt x="45" y="16"/>
                  <a:pt x="42" y="11"/>
                  <a:pt x="38" y="7"/>
                </a:cubicBezTo>
                <a:cubicBezTo>
                  <a:pt x="34" y="3"/>
                  <a:pt x="29" y="0"/>
                  <a:pt x="22" y="0"/>
                </a:cubicBezTo>
                <a:close/>
                <a:moveTo>
                  <a:pt x="22" y="0"/>
                </a:moveTo>
                <a:cubicBezTo>
                  <a:pt x="22" y="0"/>
                  <a:pt x="22" y="0"/>
                  <a:pt x="22"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48" name="Rectangle 661"/>
          <p:cNvSpPr>
            <a:spLocks noChangeArrowheads="1"/>
          </p:cNvSpPr>
          <p:nvPr/>
        </p:nvSpPr>
        <p:spPr bwMode="auto">
          <a:xfrm>
            <a:off x="4094164" y="3995739"/>
            <a:ext cx="139700" cy="3016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49" name="Freeform 662"/>
          <p:cNvSpPr>
            <a:spLocks noEditPoints="1"/>
          </p:cNvSpPr>
          <p:nvPr/>
        </p:nvSpPr>
        <p:spPr bwMode="auto">
          <a:xfrm>
            <a:off x="4094164" y="4033839"/>
            <a:ext cx="139700" cy="60325"/>
          </a:xfrm>
          <a:custGeom>
            <a:avLst/>
            <a:gdLst>
              <a:gd name="T0" fmla="*/ 0 w 143"/>
              <a:gd name="T1" fmla="*/ 0 h 62"/>
              <a:gd name="T2" fmla="*/ 0 w 143"/>
              <a:gd name="T3" fmla="*/ 8 h 62"/>
              <a:gd name="T4" fmla="*/ 7 w 143"/>
              <a:gd name="T5" fmla="*/ 24 h 62"/>
              <a:gd name="T6" fmla="*/ 23 w 143"/>
              <a:gd name="T7" fmla="*/ 31 h 62"/>
              <a:gd name="T8" fmla="*/ 84 w 143"/>
              <a:gd name="T9" fmla="*/ 31 h 62"/>
              <a:gd name="T10" fmla="*/ 84 w 143"/>
              <a:gd name="T11" fmla="*/ 62 h 62"/>
              <a:gd name="T12" fmla="*/ 113 w 143"/>
              <a:gd name="T13" fmla="*/ 31 h 62"/>
              <a:gd name="T14" fmla="*/ 120 w 143"/>
              <a:gd name="T15" fmla="*/ 31 h 62"/>
              <a:gd name="T16" fmla="*/ 136 w 143"/>
              <a:gd name="T17" fmla="*/ 24 h 62"/>
              <a:gd name="T18" fmla="*/ 143 w 143"/>
              <a:gd name="T19" fmla="*/ 8 h 62"/>
              <a:gd name="T20" fmla="*/ 143 w 143"/>
              <a:gd name="T21" fmla="*/ 0 h 62"/>
              <a:gd name="T22" fmla="*/ 0 w 143"/>
              <a:gd name="T23" fmla="*/ 0 h 62"/>
              <a:gd name="T24" fmla="*/ 0 w 143"/>
              <a:gd name="T25" fmla="*/ 0 h 62"/>
              <a:gd name="T26" fmla="*/ 0 w 143"/>
              <a:gd name="T2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62">
                <a:moveTo>
                  <a:pt x="0" y="0"/>
                </a:moveTo>
                <a:cubicBezTo>
                  <a:pt x="0" y="8"/>
                  <a:pt x="0" y="8"/>
                  <a:pt x="0" y="8"/>
                </a:cubicBezTo>
                <a:cubicBezTo>
                  <a:pt x="0" y="14"/>
                  <a:pt x="2" y="20"/>
                  <a:pt x="7" y="24"/>
                </a:cubicBezTo>
                <a:cubicBezTo>
                  <a:pt x="11" y="29"/>
                  <a:pt x="16" y="31"/>
                  <a:pt x="23" y="31"/>
                </a:cubicBezTo>
                <a:cubicBezTo>
                  <a:pt x="84" y="31"/>
                  <a:pt x="84" y="31"/>
                  <a:pt x="84" y="31"/>
                </a:cubicBezTo>
                <a:cubicBezTo>
                  <a:pt x="84" y="62"/>
                  <a:pt x="84" y="62"/>
                  <a:pt x="84" y="62"/>
                </a:cubicBezTo>
                <a:cubicBezTo>
                  <a:pt x="113" y="31"/>
                  <a:pt x="113" y="31"/>
                  <a:pt x="113" y="31"/>
                </a:cubicBezTo>
                <a:cubicBezTo>
                  <a:pt x="120" y="31"/>
                  <a:pt x="120" y="31"/>
                  <a:pt x="120" y="31"/>
                </a:cubicBezTo>
                <a:cubicBezTo>
                  <a:pt x="126" y="31"/>
                  <a:pt x="132" y="29"/>
                  <a:pt x="136" y="24"/>
                </a:cubicBezTo>
                <a:cubicBezTo>
                  <a:pt x="140" y="20"/>
                  <a:pt x="143" y="14"/>
                  <a:pt x="143" y="8"/>
                </a:cubicBezTo>
                <a:cubicBezTo>
                  <a:pt x="143" y="0"/>
                  <a:pt x="143" y="0"/>
                  <a:pt x="143" y="0"/>
                </a:cubicBezTo>
                <a:lnTo>
                  <a:pt x="0" y="0"/>
                </a:lnTo>
                <a:close/>
                <a:moveTo>
                  <a:pt x="0" y="0"/>
                </a:moveTo>
                <a:cubicBezTo>
                  <a:pt x="0" y="0"/>
                  <a:pt x="0" y="0"/>
                  <a:pt x="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50" name="Rectangle 663"/>
          <p:cNvSpPr>
            <a:spLocks noChangeArrowheads="1"/>
          </p:cNvSpPr>
          <p:nvPr/>
        </p:nvSpPr>
        <p:spPr bwMode="auto">
          <a:xfrm>
            <a:off x="4094164" y="3959225"/>
            <a:ext cx="139700" cy="28575"/>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51" name="Freeform 664"/>
          <p:cNvSpPr>
            <a:spLocks noEditPoints="1"/>
          </p:cNvSpPr>
          <p:nvPr/>
        </p:nvSpPr>
        <p:spPr bwMode="auto">
          <a:xfrm>
            <a:off x="4094164" y="3921126"/>
            <a:ext cx="139700" cy="30163"/>
          </a:xfrm>
          <a:custGeom>
            <a:avLst/>
            <a:gdLst>
              <a:gd name="T0" fmla="*/ 143 w 143"/>
              <a:gd name="T1" fmla="*/ 23 h 31"/>
              <a:gd name="T2" fmla="*/ 136 w 143"/>
              <a:gd name="T3" fmla="*/ 7 h 31"/>
              <a:gd name="T4" fmla="*/ 120 w 143"/>
              <a:gd name="T5" fmla="*/ 0 h 31"/>
              <a:gd name="T6" fmla="*/ 23 w 143"/>
              <a:gd name="T7" fmla="*/ 0 h 31"/>
              <a:gd name="T8" fmla="*/ 7 w 143"/>
              <a:gd name="T9" fmla="*/ 7 h 31"/>
              <a:gd name="T10" fmla="*/ 0 w 143"/>
              <a:gd name="T11" fmla="*/ 23 h 31"/>
              <a:gd name="T12" fmla="*/ 0 w 143"/>
              <a:gd name="T13" fmla="*/ 31 h 31"/>
              <a:gd name="T14" fmla="*/ 143 w 143"/>
              <a:gd name="T15" fmla="*/ 31 h 31"/>
              <a:gd name="T16" fmla="*/ 143 w 143"/>
              <a:gd name="T17" fmla="*/ 23 h 31"/>
              <a:gd name="T18" fmla="*/ 143 w 143"/>
              <a:gd name="T19" fmla="*/ 23 h 31"/>
              <a:gd name="T20" fmla="*/ 143 w 143"/>
              <a:gd name="T2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31">
                <a:moveTo>
                  <a:pt x="143" y="23"/>
                </a:moveTo>
                <a:cubicBezTo>
                  <a:pt x="143" y="17"/>
                  <a:pt x="140" y="12"/>
                  <a:pt x="136" y="7"/>
                </a:cubicBezTo>
                <a:cubicBezTo>
                  <a:pt x="132" y="2"/>
                  <a:pt x="126" y="0"/>
                  <a:pt x="120" y="0"/>
                </a:cubicBezTo>
                <a:cubicBezTo>
                  <a:pt x="23" y="0"/>
                  <a:pt x="23" y="0"/>
                  <a:pt x="23" y="0"/>
                </a:cubicBezTo>
                <a:cubicBezTo>
                  <a:pt x="16" y="0"/>
                  <a:pt x="11" y="2"/>
                  <a:pt x="7" y="7"/>
                </a:cubicBezTo>
                <a:cubicBezTo>
                  <a:pt x="2" y="12"/>
                  <a:pt x="0" y="17"/>
                  <a:pt x="0" y="23"/>
                </a:cubicBezTo>
                <a:cubicBezTo>
                  <a:pt x="0" y="31"/>
                  <a:pt x="0" y="31"/>
                  <a:pt x="0" y="31"/>
                </a:cubicBezTo>
                <a:cubicBezTo>
                  <a:pt x="143" y="31"/>
                  <a:pt x="143" y="31"/>
                  <a:pt x="143" y="31"/>
                </a:cubicBezTo>
                <a:lnTo>
                  <a:pt x="143" y="23"/>
                </a:lnTo>
                <a:close/>
                <a:moveTo>
                  <a:pt x="143" y="23"/>
                </a:moveTo>
                <a:cubicBezTo>
                  <a:pt x="143" y="23"/>
                  <a:pt x="143" y="23"/>
                  <a:pt x="143" y="2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52" name="Freeform 665"/>
          <p:cNvSpPr>
            <a:spLocks noEditPoints="1"/>
          </p:cNvSpPr>
          <p:nvPr/>
        </p:nvSpPr>
        <p:spPr bwMode="auto">
          <a:xfrm>
            <a:off x="6946901" y="2078039"/>
            <a:ext cx="80962" cy="23813"/>
          </a:xfrm>
          <a:custGeom>
            <a:avLst/>
            <a:gdLst>
              <a:gd name="T0" fmla="*/ 51 w 51"/>
              <a:gd name="T1" fmla="*/ 5 h 15"/>
              <a:gd name="T2" fmla="*/ 1 w 51"/>
              <a:gd name="T3" fmla="*/ 0 h 15"/>
              <a:gd name="T4" fmla="*/ 0 w 51"/>
              <a:gd name="T5" fmla="*/ 10 h 15"/>
              <a:gd name="T6" fmla="*/ 51 w 51"/>
              <a:gd name="T7" fmla="*/ 15 h 15"/>
              <a:gd name="T8" fmla="*/ 51 w 51"/>
              <a:gd name="T9" fmla="*/ 5 h 15"/>
              <a:gd name="T10" fmla="*/ 51 w 51"/>
              <a:gd name="T11" fmla="*/ 5 h 15"/>
              <a:gd name="T12" fmla="*/ 51 w 51"/>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51" h="15">
                <a:moveTo>
                  <a:pt x="51" y="5"/>
                </a:moveTo>
                <a:lnTo>
                  <a:pt x="1" y="0"/>
                </a:lnTo>
                <a:lnTo>
                  <a:pt x="0" y="10"/>
                </a:lnTo>
                <a:lnTo>
                  <a:pt x="51" y="15"/>
                </a:lnTo>
                <a:lnTo>
                  <a:pt x="51" y="5"/>
                </a:lnTo>
                <a:close/>
                <a:moveTo>
                  <a:pt x="51" y="5"/>
                </a:moveTo>
                <a:lnTo>
                  <a:pt x="51"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53" name="Freeform 666"/>
          <p:cNvSpPr>
            <a:spLocks noEditPoints="1"/>
          </p:cNvSpPr>
          <p:nvPr/>
        </p:nvSpPr>
        <p:spPr bwMode="auto">
          <a:xfrm>
            <a:off x="6946901" y="2078039"/>
            <a:ext cx="80962" cy="23813"/>
          </a:xfrm>
          <a:custGeom>
            <a:avLst/>
            <a:gdLst>
              <a:gd name="T0" fmla="*/ 51 w 51"/>
              <a:gd name="T1" fmla="*/ 5 h 15"/>
              <a:gd name="T2" fmla="*/ 1 w 51"/>
              <a:gd name="T3" fmla="*/ 0 h 15"/>
              <a:gd name="T4" fmla="*/ 0 w 51"/>
              <a:gd name="T5" fmla="*/ 10 h 15"/>
              <a:gd name="T6" fmla="*/ 51 w 51"/>
              <a:gd name="T7" fmla="*/ 15 h 15"/>
              <a:gd name="T8" fmla="*/ 51 w 51"/>
              <a:gd name="T9" fmla="*/ 5 h 15"/>
              <a:gd name="T10" fmla="*/ 51 w 51"/>
              <a:gd name="T11" fmla="*/ 5 h 15"/>
              <a:gd name="T12" fmla="*/ 51 w 51"/>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51" h="15">
                <a:moveTo>
                  <a:pt x="51" y="5"/>
                </a:moveTo>
                <a:lnTo>
                  <a:pt x="1" y="0"/>
                </a:lnTo>
                <a:lnTo>
                  <a:pt x="0" y="10"/>
                </a:lnTo>
                <a:lnTo>
                  <a:pt x="51" y="15"/>
                </a:lnTo>
                <a:lnTo>
                  <a:pt x="51" y="5"/>
                </a:lnTo>
                <a:moveTo>
                  <a:pt x="51" y="5"/>
                </a:moveTo>
                <a:lnTo>
                  <a:pt x="51" y="5"/>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54" name="Freeform 667"/>
          <p:cNvSpPr>
            <a:spLocks noEditPoints="1"/>
          </p:cNvSpPr>
          <p:nvPr/>
        </p:nvSpPr>
        <p:spPr bwMode="auto">
          <a:xfrm>
            <a:off x="6946901" y="2106614"/>
            <a:ext cx="79375" cy="17463"/>
          </a:xfrm>
          <a:custGeom>
            <a:avLst/>
            <a:gdLst>
              <a:gd name="T0" fmla="*/ 50 w 50"/>
              <a:gd name="T1" fmla="*/ 0 h 11"/>
              <a:gd name="T2" fmla="*/ 0 w 50"/>
              <a:gd name="T3" fmla="*/ 0 h 11"/>
              <a:gd name="T4" fmla="*/ 0 w 50"/>
              <a:gd name="T5" fmla="*/ 11 h 11"/>
              <a:gd name="T6" fmla="*/ 50 w 50"/>
              <a:gd name="T7" fmla="*/ 11 h 11"/>
              <a:gd name="T8" fmla="*/ 50 w 50"/>
              <a:gd name="T9" fmla="*/ 0 h 11"/>
              <a:gd name="T10" fmla="*/ 50 w 50"/>
              <a:gd name="T11" fmla="*/ 0 h 11"/>
              <a:gd name="T12" fmla="*/ 50 w 5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0" h="11">
                <a:moveTo>
                  <a:pt x="50" y="0"/>
                </a:moveTo>
                <a:lnTo>
                  <a:pt x="0" y="0"/>
                </a:lnTo>
                <a:lnTo>
                  <a:pt x="0" y="11"/>
                </a:lnTo>
                <a:lnTo>
                  <a:pt x="50" y="11"/>
                </a:lnTo>
                <a:lnTo>
                  <a:pt x="50" y="0"/>
                </a:lnTo>
                <a:close/>
                <a:moveTo>
                  <a:pt x="50" y="0"/>
                </a:moveTo>
                <a:lnTo>
                  <a:pt x="5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55" name="Freeform 668"/>
          <p:cNvSpPr>
            <a:spLocks noEditPoints="1"/>
          </p:cNvSpPr>
          <p:nvPr/>
        </p:nvSpPr>
        <p:spPr bwMode="auto">
          <a:xfrm>
            <a:off x="6946901" y="2106614"/>
            <a:ext cx="79375" cy="17463"/>
          </a:xfrm>
          <a:custGeom>
            <a:avLst/>
            <a:gdLst>
              <a:gd name="T0" fmla="*/ 50 w 50"/>
              <a:gd name="T1" fmla="*/ 0 h 11"/>
              <a:gd name="T2" fmla="*/ 0 w 50"/>
              <a:gd name="T3" fmla="*/ 0 h 11"/>
              <a:gd name="T4" fmla="*/ 0 w 50"/>
              <a:gd name="T5" fmla="*/ 11 h 11"/>
              <a:gd name="T6" fmla="*/ 50 w 50"/>
              <a:gd name="T7" fmla="*/ 11 h 11"/>
              <a:gd name="T8" fmla="*/ 50 w 50"/>
              <a:gd name="T9" fmla="*/ 0 h 11"/>
              <a:gd name="T10" fmla="*/ 50 w 50"/>
              <a:gd name="T11" fmla="*/ 0 h 11"/>
              <a:gd name="T12" fmla="*/ 50 w 5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0" h="11">
                <a:moveTo>
                  <a:pt x="50" y="0"/>
                </a:moveTo>
                <a:lnTo>
                  <a:pt x="0" y="0"/>
                </a:lnTo>
                <a:lnTo>
                  <a:pt x="0" y="11"/>
                </a:lnTo>
                <a:lnTo>
                  <a:pt x="50" y="11"/>
                </a:lnTo>
                <a:lnTo>
                  <a:pt x="50" y="0"/>
                </a:lnTo>
                <a:moveTo>
                  <a:pt x="50" y="0"/>
                </a:moveTo>
                <a:lnTo>
                  <a:pt x="50" y="0"/>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56" name="Freeform 669"/>
          <p:cNvSpPr>
            <a:spLocks noEditPoints="1"/>
          </p:cNvSpPr>
          <p:nvPr/>
        </p:nvSpPr>
        <p:spPr bwMode="auto">
          <a:xfrm>
            <a:off x="6965951" y="2003426"/>
            <a:ext cx="77787" cy="55563"/>
          </a:xfrm>
          <a:custGeom>
            <a:avLst/>
            <a:gdLst>
              <a:gd name="T0" fmla="*/ 49 w 49"/>
              <a:gd name="T1" fmla="*/ 25 h 35"/>
              <a:gd name="T2" fmla="*/ 6 w 49"/>
              <a:gd name="T3" fmla="*/ 0 h 35"/>
              <a:gd name="T4" fmla="*/ 0 w 49"/>
              <a:gd name="T5" fmla="*/ 9 h 35"/>
              <a:gd name="T6" fmla="*/ 44 w 49"/>
              <a:gd name="T7" fmla="*/ 35 h 35"/>
              <a:gd name="T8" fmla="*/ 49 w 49"/>
              <a:gd name="T9" fmla="*/ 25 h 35"/>
              <a:gd name="T10" fmla="*/ 49 w 49"/>
              <a:gd name="T11" fmla="*/ 25 h 35"/>
              <a:gd name="T12" fmla="*/ 49 w 49"/>
              <a:gd name="T13" fmla="*/ 25 h 35"/>
            </a:gdLst>
            <a:ahLst/>
            <a:cxnLst>
              <a:cxn ang="0">
                <a:pos x="T0" y="T1"/>
              </a:cxn>
              <a:cxn ang="0">
                <a:pos x="T2" y="T3"/>
              </a:cxn>
              <a:cxn ang="0">
                <a:pos x="T4" y="T5"/>
              </a:cxn>
              <a:cxn ang="0">
                <a:pos x="T6" y="T7"/>
              </a:cxn>
              <a:cxn ang="0">
                <a:pos x="T8" y="T9"/>
              </a:cxn>
              <a:cxn ang="0">
                <a:pos x="T10" y="T11"/>
              </a:cxn>
              <a:cxn ang="0">
                <a:pos x="T12" y="T13"/>
              </a:cxn>
            </a:cxnLst>
            <a:rect l="0" t="0" r="r" b="b"/>
            <a:pathLst>
              <a:path w="49" h="35">
                <a:moveTo>
                  <a:pt x="49" y="25"/>
                </a:moveTo>
                <a:lnTo>
                  <a:pt x="6" y="0"/>
                </a:lnTo>
                <a:lnTo>
                  <a:pt x="0" y="9"/>
                </a:lnTo>
                <a:lnTo>
                  <a:pt x="44" y="35"/>
                </a:lnTo>
                <a:lnTo>
                  <a:pt x="49" y="25"/>
                </a:lnTo>
                <a:close/>
                <a:moveTo>
                  <a:pt x="49" y="25"/>
                </a:moveTo>
                <a:lnTo>
                  <a:pt x="49"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57" name="Freeform 670"/>
          <p:cNvSpPr>
            <a:spLocks noEditPoints="1"/>
          </p:cNvSpPr>
          <p:nvPr/>
        </p:nvSpPr>
        <p:spPr bwMode="auto">
          <a:xfrm>
            <a:off x="6965951" y="2003426"/>
            <a:ext cx="77787" cy="55563"/>
          </a:xfrm>
          <a:custGeom>
            <a:avLst/>
            <a:gdLst>
              <a:gd name="T0" fmla="*/ 49 w 49"/>
              <a:gd name="T1" fmla="*/ 25 h 35"/>
              <a:gd name="T2" fmla="*/ 6 w 49"/>
              <a:gd name="T3" fmla="*/ 0 h 35"/>
              <a:gd name="T4" fmla="*/ 0 w 49"/>
              <a:gd name="T5" fmla="*/ 9 h 35"/>
              <a:gd name="T6" fmla="*/ 44 w 49"/>
              <a:gd name="T7" fmla="*/ 35 h 35"/>
              <a:gd name="T8" fmla="*/ 49 w 49"/>
              <a:gd name="T9" fmla="*/ 25 h 35"/>
              <a:gd name="T10" fmla="*/ 49 w 49"/>
              <a:gd name="T11" fmla="*/ 25 h 35"/>
              <a:gd name="T12" fmla="*/ 49 w 49"/>
              <a:gd name="T13" fmla="*/ 25 h 35"/>
            </a:gdLst>
            <a:ahLst/>
            <a:cxnLst>
              <a:cxn ang="0">
                <a:pos x="T0" y="T1"/>
              </a:cxn>
              <a:cxn ang="0">
                <a:pos x="T2" y="T3"/>
              </a:cxn>
              <a:cxn ang="0">
                <a:pos x="T4" y="T5"/>
              </a:cxn>
              <a:cxn ang="0">
                <a:pos x="T6" y="T7"/>
              </a:cxn>
              <a:cxn ang="0">
                <a:pos x="T8" y="T9"/>
              </a:cxn>
              <a:cxn ang="0">
                <a:pos x="T10" y="T11"/>
              </a:cxn>
              <a:cxn ang="0">
                <a:pos x="T12" y="T13"/>
              </a:cxn>
            </a:cxnLst>
            <a:rect l="0" t="0" r="r" b="b"/>
            <a:pathLst>
              <a:path w="49" h="35">
                <a:moveTo>
                  <a:pt x="49" y="25"/>
                </a:moveTo>
                <a:lnTo>
                  <a:pt x="6" y="0"/>
                </a:lnTo>
                <a:lnTo>
                  <a:pt x="0" y="9"/>
                </a:lnTo>
                <a:lnTo>
                  <a:pt x="44" y="35"/>
                </a:lnTo>
                <a:lnTo>
                  <a:pt x="49" y="25"/>
                </a:lnTo>
                <a:moveTo>
                  <a:pt x="49" y="25"/>
                </a:moveTo>
                <a:lnTo>
                  <a:pt x="49" y="25"/>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58" name="Freeform 671"/>
          <p:cNvSpPr>
            <a:spLocks noEditPoints="1"/>
          </p:cNvSpPr>
          <p:nvPr/>
        </p:nvSpPr>
        <p:spPr bwMode="auto">
          <a:xfrm>
            <a:off x="6951663" y="2043113"/>
            <a:ext cx="80962" cy="36513"/>
          </a:xfrm>
          <a:custGeom>
            <a:avLst/>
            <a:gdLst>
              <a:gd name="T0" fmla="*/ 51 w 51"/>
              <a:gd name="T1" fmla="*/ 13 h 23"/>
              <a:gd name="T2" fmla="*/ 3 w 51"/>
              <a:gd name="T3" fmla="*/ 0 h 23"/>
              <a:gd name="T4" fmla="*/ 0 w 51"/>
              <a:gd name="T5" fmla="*/ 10 h 23"/>
              <a:gd name="T6" fmla="*/ 49 w 51"/>
              <a:gd name="T7" fmla="*/ 23 h 23"/>
              <a:gd name="T8" fmla="*/ 51 w 51"/>
              <a:gd name="T9" fmla="*/ 13 h 23"/>
              <a:gd name="T10" fmla="*/ 51 w 51"/>
              <a:gd name="T11" fmla="*/ 13 h 23"/>
              <a:gd name="T12" fmla="*/ 51 w 51"/>
              <a:gd name="T13" fmla="*/ 13 h 23"/>
            </a:gdLst>
            <a:ahLst/>
            <a:cxnLst>
              <a:cxn ang="0">
                <a:pos x="T0" y="T1"/>
              </a:cxn>
              <a:cxn ang="0">
                <a:pos x="T2" y="T3"/>
              </a:cxn>
              <a:cxn ang="0">
                <a:pos x="T4" y="T5"/>
              </a:cxn>
              <a:cxn ang="0">
                <a:pos x="T6" y="T7"/>
              </a:cxn>
              <a:cxn ang="0">
                <a:pos x="T8" y="T9"/>
              </a:cxn>
              <a:cxn ang="0">
                <a:pos x="T10" y="T11"/>
              </a:cxn>
              <a:cxn ang="0">
                <a:pos x="T12" y="T13"/>
              </a:cxn>
            </a:cxnLst>
            <a:rect l="0" t="0" r="r" b="b"/>
            <a:pathLst>
              <a:path w="51" h="23">
                <a:moveTo>
                  <a:pt x="51" y="13"/>
                </a:moveTo>
                <a:lnTo>
                  <a:pt x="3" y="0"/>
                </a:lnTo>
                <a:lnTo>
                  <a:pt x="0" y="10"/>
                </a:lnTo>
                <a:lnTo>
                  <a:pt x="49" y="23"/>
                </a:lnTo>
                <a:lnTo>
                  <a:pt x="51" y="13"/>
                </a:lnTo>
                <a:close/>
                <a:moveTo>
                  <a:pt x="51" y="13"/>
                </a:moveTo>
                <a:lnTo>
                  <a:pt x="51" y="1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59" name="Freeform 672"/>
          <p:cNvSpPr>
            <a:spLocks noEditPoints="1"/>
          </p:cNvSpPr>
          <p:nvPr/>
        </p:nvSpPr>
        <p:spPr bwMode="auto">
          <a:xfrm>
            <a:off x="6951663" y="2043113"/>
            <a:ext cx="80962" cy="36513"/>
          </a:xfrm>
          <a:custGeom>
            <a:avLst/>
            <a:gdLst>
              <a:gd name="T0" fmla="*/ 51 w 51"/>
              <a:gd name="T1" fmla="*/ 13 h 23"/>
              <a:gd name="T2" fmla="*/ 3 w 51"/>
              <a:gd name="T3" fmla="*/ 0 h 23"/>
              <a:gd name="T4" fmla="*/ 0 w 51"/>
              <a:gd name="T5" fmla="*/ 10 h 23"/>
              <a:gd name="T6" fmla="*/ 49 w 51"/>
              <a:gd name="T7" fmla="*/ 23 h 23"/>
              <a:gd name="T8" fmla="*/ 51 w 51"/>
              <a:gd name="T9" fmla="*/ 13 h 23"/>
              <a:gd name="T10" fmla="*/ 51 w 51"/>
              <a:gd name="T11" fmla="*/ 13 h 23"/>
              <a:gd name="T12" fmla="*/ 51 w 51"/>
              <a:gd name="T13" fmla="*/ 13 h 23"/>
            </a:gdLst>
            <a:ahLst/>
            <a:cxnLst>
              <a:cxn ang="0">
                <a:pos x="T0" y="T1"/>
              </a:cxn>
              <a:cxn ang="0">
                <a:pos x="T2" y="T3"/>
              </a:cxn>
              <a:cxn ang="0">
                <a:pos x="T4" y="T5"/>
              </a:cxn>
              <a:cxn ang="0">
                <a:pos x="T6" y="T7"/>
              </a:cxn>
              <a:cxn ang="0">
                <a:pos x="T8" y="T9"/>
              </a:cxn>
              <a:cxn ang="0">
                <a:pos x="T10" y="T11"/>
              </a:cxn>
              <a:cxn ang="0">
                <a:pos x="T12" y="T13"/>
              </a:cxn>
            </a:cxnLst>
            <a:rect l="0" t="0" r="r" b="b"/>
            <a:pathLst>
              <a:path w="51" h="23">
                <a:moveTo>
                  <a:pt x="51" y="13"/>
                </a:moveTo>
                <a:lnTo>
                  <a:pt x="3" y="0"/>
                </a:lnTo>
                <a:lnTo>
                  <a:pt x="0" y="10"/>
                </a:lnTo>
                <a:lnTo>
                  <a:pt x="49" y="23"/>
                </a:lnTo>
                <a:lnTo>
                  <a:pt x="51" y="13"/>
                </a:lnTo>
                <a:moveTo>
                  <a:pt x="51" y="13"/>
                </a:moveTo>
                <a:lnTo>
                  <a:pt x="51" y="13"/>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60" name="Freeform 673"/>
          <p:cNvSpPr>
            <a:spLocks noEditPoints="1"/>
          </p:cNvSpPr>
          <p:nvPr/>
        </p:nvSpPr>
        <p:spPr bwMode="auto">
          <a:xfrm>
            <a:off x="6921501" y="2068513"/>
            <a:ext cx="131762" cy="82550"/>
          </a:xfrm>
          <a:custGeom>
            <a:avLst/>
            <a:gdLst>
              <a:gd name="T0" fmla="*/ 75 w 83"/>
              <a:gd name="T1" fmla="*/ 44 h 52"/>
              <a:gd name="T2" fmla="*/ 8 w 83"/>
              <a:gd name="T3" fmla="*/ 44 h 52"/>
              <a:gd name="T4" fmla="*/ 8 w 83"/>
              <a:gd name="T5" fmla="*/ 0 h 52"/>
              <a:gd name="T6" fmla="*/ 0 w 83"/>
              <a:gd name="T7" fmla="*/ 0 h 52"/>
              <a:gd name="T8" fmla="*/ 0 w 83"/>
              <a:gd name="T9" fmla="*/ 52 h 52"/>
              <a:gd name="T10" fmla="*/ 0 w 83"/>
              <a:gd name="T11" fmla="*/ 52 h 52"/>
              <a:gd name="T12" fmla="*/ 2 w 83"/>
              <a:gd name="T13" fmla="*/ 52 h 52"/>
              <a:gd name="T14" fmla="*/ 83 w 83"/>
              <a:gd name="T15" fmla="*/ 52 h 52"/>
              <a:gd name="T16" fmla="*/ 83 w 83"/>
              <a:gd name="T17" fmla="*/ 52 h 52"/>
              <a:gd name="T18" fmla="*/ 83 w 83"/>
              <a:gd name="T19" fmla="*/ 50 h 52"/>
              <a:gd name="T20" fmla="*/ 83 w 83"/>
              <a:gd name="T21" fmla="*/ 0 h 52"/>
              <a:gd name="T22" fmla="*/ 75 w 83"/>
              <a:gd name="T23" fmla="*/ 0 h 52"/>
              <a:gd name="T24" fmla="*/ 75 w 83"/>
              <a:gd name="T25" fmla="*/ 44 h 52"/>
              <a:gd name="T26" fmla="*/ 75 w 83"/>
              <a:gd name="T27" fmla="*/ 44 h 52"/>
              <a:gd name="T28" fmla="*/ 75 w 83"/>
              <a:gd name="T2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52">
                <a:moveTo>
                  <a:pt x="75" y="44"/>
                </a:moveTo>
                <a:lnTo>
                  <a:pt x="8" y="44"/>
                </a:lnTo>
                <a:lnTo>
                  <a:pt x="8" y="0"/>
                </a:lnTo>
                <a:lnTo>
                  <a:pt x="0" y="0"/>
                </a:lnTo>
                <a:lnTo>
                  <a:pt x="0" y="52"/>
                </a:lnTo>
                <a:lnTo>
                  <a:pt x="0" y="52"/>
                </a:lnTo>
                <a:lnTo>
                  <a:pt x="2" y="52"/>
                </a:lnTo>
                <a:lnTo>
                  <a:pt x="83" y="52"/>
                </a:lnTo>
                <a:lnTo>
                  <a:pt x="83" y="52"/>
                </a:lnTo>
                <a:lnTo>
                  <a:pt x="83" y="50"/>
                </a:lnTo>
                <a:lnTo>
                  <a:pt x="83" y="0"/>
                </a:lnTo>
                <a:lnTo>
                  <a:pt x="75" y="0"/>
                </a:lnTo>
                <a:lnTo>
                  <a:pt x="75" y="44"/>
                </a:lnTo>
                <a:close/>
                <a:moveTo>
                  <a:pt x="75" y="44"/>
                </a:moveTo>
                <a:lnTo>
                  <a:pt x="75"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61" name="Freeform 674"/>
          <p:cNvSpPr>
            <a:spLocks noEditPoints="1"/>
          </p:cNvSpPr>
          <p:nvPr/>
        </p:nvSpPr>
        <p:spPr bwMode="auto">
          <a:xfrm>
            <a:off x="6921501" y="2068513"/>
            <a:ext cx="131762" cy="82550"/>
          </a:xfrm>
          <a:custGeom>
            <a:avLst/>
            <a:gdLst>
              <a:gd name="T0" fmla="*/ 75 w 83"/>
              <a:gd name="T1" fmla="*/ 44 h 52"/>
              <a:gd name="T2" fmla="*/ 8 w 83"/>
              <a:gd name="T3" fmla="*/ 44 h 52"/>
              <a:gd name="T4" fmla="*/ 8 w 83"/>
              <a:gd name="T5" fmla="*/ 0 h 52"/>
              <a:gd name="T6" fmla="*/ 0 w 83"/>
              <a:gd name="T7" fmla="*/ 0 h 52"/>
              <a:gd name="T8" fmla="*/ 0 w 83"/>
              <a:gd name="T9" fmla="*/ 52 h 52"/>
              <a:gd name="T10" fmla="*/ 0 w 83"/>
              <a:gd name="T11" fmla="*/ 52 h 52"/>
              <a:gd name="T12" fmla="*/ 2 w 83"/>
              <a:gd name="T13" fmla="*/ 52 h 52"/>
              <a:gd name="T14" fmla="*/ 83 w 83"/>
              <a:gd name="T15" fmla="*/ 52 h 52"/>
              <a:gd name="T16" fmla="*/ 83 w 83"/>
              <a:gd name="T17" fmla="*/ 52 h 52"/>
              <a:gd name="T18" fmla="*/ 83 w 83"/>
              <a:gd name="T19" fmla="*/ 50 h 52"/>
              <a:gd name="T20" fmla="*/ 83 w 83"/>
              <a:gd name="T21" fmla="*/ 0 h 52"/>
              <a:gd name="T22" fmla="*/ 75 w 83"/>
              <a:gd name="T23" fmla="*/ 0 h 52"/>
              <a:gd name="T24" fmla="*/ 75 w 83"/>
              <a:gd name="T25" fmla="*/ 44 h 52"/>
              <a:gd name="T26" fmla="*/ 75 w 83"/>
              <a:gd name="T27" fmla="*/ 44 h 52"/>
              <a:gd name="T28" fmla="*/ 75 w 83"/>
              <a:gd name="T2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52">
                <a:moveTo>
                  <a:pt x="75" y="44"/>
                </a:moveTo>
                <a:lnTo>
                  <a:pt x="8" y="44"/>
                </a:lnTo>
                <a:lnTo>
                  <a:pt x="8" y="0"/>
                </a:lnTo>
                <a:lnTo>
                  <a:pt x="0" y="0"/>
                </a:lnTo>
                <a:lnTo>
                  <a:pt x="0" y="52"/>
                </a:lnTo>
                <a:lnTo>
                  <a:pt x="0" y="52"/>
                </a:lnTo>
                <a:lnTo>
                  <a:pt x="2" y="52"/>
                </a:lnTo>
                <a:lnTo>
                  <a:pt x="83" y="52"/>
                </a:lnTo>
                <a:lnTo>
                  <a:pt x="83" y="52"/>
                </a:lnTo>
                <a:lnTo>
                  <a:pt x="83" y="50"/>
                </a:lnTo>
                <a:lnTo>
                  <a:pt x="83" y="0"/>
                </a:lnTo>
                <a:lnTo>
                  <a:pt x="75" y="0"/>
                </a:lnTo>
                <a:lnTo>
                  <a:pt x="75" y="44"/>
                </a:lnTo>
                <a:moveTo>
                  <a:pt x="75" y="44"/>
                </a:moveTo>
                <a:lnTo>
                  <a:pt x="75" y="44"/>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62" name="Freeform 675"/>
          <p:cNvSpPr>
            <a:spLocks noEditPoints="1"/>
          </p:cNvSpPr>
          <p:nvPr/>
        </p:nvSpPr>
        <p:spPr bwMode="auto">
          <a:xfrm>
            <a:off x="7050088" y="1947864"/>
            <a:ext cx="30162" cy="82550"/>
          </a:xfrm>
          <a:custGeom>
            <a:avLst/>
            <a:gdLst>
              <a:gd name="T0" fmla="*/ 10 w 19"/>
              <a:gd name="T1" fmla="*/ 0 h 52"/>
              <a:gd name="T2" fmla="*/ 0 w 19"/>
              <a:gd name="T3" fmla="*/ 2 h 52"/>
              <a:gd name="T4" fmla="*/ 9 w 19"/>
              <a:gd name="T5" fmla="*/ 52 h 52"/>
              <a:gd name="T6" fmla="*/ 19 w 19"/>
              <a:gd name="T7" fmla="*/ 50 h 52"/>
              <a:gd name="T8" fmla="*/ 10 w 19"/>
              <a:gd name="T9" fmla="*/ 0 h 52"/>
              <a:gd name="T10" fmla="*/ 10 w 19"/>
              <a:gd name="T11" fmla="*/ 0 h 52"/>
              <a:gd name="T12" fmla="*/ 10 w 1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10" y="0"/>
                </a:moveTo>
                <a:lnTo>
                  <a:pt x="0" y="2"/>
                </a:lnTo>
                <a:lnTo>
                  <a:pt x="9" y="52"/>
                </a:lnTo>
                <a:lnTo>
                  <a:pt x="19" y="50"/>
                </a:lnTo>
                <a:lnTo>
                  <a:pt x="10" y="0"/>
                </a:lnTo>
                <a:close/>
                <a:moveTo>
                  <a:pt x="10" y="0"/>
                </a:move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63" name="Freeform 676"/>
          <p:cNvSpPr>
            <a:spLocks noEditPoints="1"/>
          </p:cNvSpPr>
          <p:nvPr/>
        </p:nvSpPr>
        <p:spPr bwMode="auto">
          <a:xfrm>
            <a:off x="7050088" y="1947864"/>
            <a:ext cx="30162" cy="82550"/>
          </a:xfrm>
          <a:custGeom>
            <a:avLst/>
            <a:gdLst>
              <a:gd name="T0" fmla="*/ 10 w 19"/>
              <a:gd name="T1" fmla="*/ 0 h 52"/>
              <a:gd name="T2" fmla="*/ 0 w 19"/>
              <a:gd name="T3" fmla="*/ 2 h 52"/>
              <a:gd name="T4" fmla="*/ 9 w 19"/>
              <a:gd name="T5" fmla="*/ 52 h 52"/>
              <a:gd name="T6" fmla="*/ 19 w 19"/>
              <a:gd name="T7" fmla="*/ 50 h 52"/>
              <a:gd name="T8" fmla="*/ 10 w 19"/>
              <a:gd name="T9" fmla="*/ 0 h 52"/>
              <a:gd name="T10" fmla="*/ 10 w 19"/>
              <a:gd name="T11" fmla="*/ 0 h 52"/>
              <a:gd name="T12" fmla="*/ 10 w 1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10" y="0"/>
                </a:moveTo>
                <a:lnTo>
                  <a:pt x="0" y="2"/>
                </a:lnTo>
                <a:lnTo>
                  <a:pt x="9" y="52"/>
                </a:lnTo>
                <a:lnTo>
                  <a:pt x="19" y="50"/>
                </a:lnTo>
                <a:lnTo>
                  <a:pt x="10" y="0"/>
                </a:lnTo>
                <a:moveTo>
                  <a:pt x="10" y="0"/>
                </a:moveTo>
                <a:lnTo>
                  <a:pt x="10" y="0"/>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64" name="Freeform 677"/>
          <p:cNvSpPr>
            <a:spLocks noEditPoints="1"/>
          </p:cNvSpPr>
          <p:nvPr/>
        </p:nvSpPr>
        <p:spPr bwMode="auto">
          <a:xfrm>
            <a:off x="7002464" y="1965325"/>
            <a:ext cx="58737" cy="76200"/>
          </a:xfrm>
          <a:custGeom>
            <a:avLst/>
            <a:gdLst>
              <a:gd name="T0" fmla="*/ 0 w 37"/>
              <a:gd name="T1" fmla="*/ 6 h 48"/>
              <a:gd name="T2" fmla="*/ 28 w 37"/>
              <a:gd name="T3" fmla="*/ 48 h 48"/>
              <a:gd name="T4" fmla="*/ 37 w 37"/>
              <a:gd name="T5" fmla="*/ 42 h 48"/>
              <a:gd name="T6" fmla="*/ 8 w 37"/>
              <a:gd name="T7" fmla="*/ 0 h 48"/>
              <a:gd name="T8" fmla="*/ 0 w 37"/>
              <a:gd name="T9" fmla="*/ 6 h 48"/>
              <a:gd name="T10" fmla="*/ 0 w 37"/>
              <a:gd name="T11" fmla="*/ 6 h 48"/>
              <a:gd name="T12" fmla="*/ 0 w 37"/>
              <a:gd name="T13" fmla="*/ 6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0" y="6"/>
                </a:moveTo>
                <a:lnTo>
                  <a:pt x="28" y="48"/>
                </a:lnTo>
                <a:lnTo>
                  <a:pt x="37" y="42"/>
                </a:lnTo>
                <a:lnTo>
                  <a:pt x="8" y="0"/>
                </a:lnTo>
                <a:lnTo>
                  <a:pt x="0" y="6"/>
                </a:lnTo>
                <a:close/>
                <a:moveTo>
                  <a:pt x="0" y="6"/>
                </a:moveTo>
                <a:lnTo>
                  <a:pt x="0" y="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65" name="Freeform 678"/>
          <p:cNvSpPr>
            <a:spLocks noEditPoints="1"/>
          </p:cNvSpPr>
          <p:nvPr/>
        </p:nvSpPr>
        <p:spPr bwMode="auto">
          <a:xfrm>
            <a:off x="7002464" y="1965325"/>
            <a:ext cx="58737" cy="76200"/>
          </a:xfrm>
          <a:custGeom>
            <a:avLst/>
            <a:gdLst>
              <a:gd name="T0" fmla="*/ 0 w 37"/>
              <a:gd name="T1" fmla="*/ 6 h 48"/>
              <a:gd name="T2" fmla="*/ 28 w 37"/>
              <a:gd name="T3" fmla="*/ 48 h 48"/>
              <a:gd name="T4" fmla="*/ 37 w 37"/>
              <a:gd name="T5" fmla="*/ 42 h 48"/>
              <a:gd name="T6" fmla="*/ 8 w 37"/>
              <a:gd name="T7" fmla="*/ 0 h 48"/>
              <a:gd name="T8" fmla="*/ 0 w 37"/>
              <a:gd name="T9" fmla="*/ 6 h 48"/>
              <a:gd name="T10" fmla="*/ 0 w 37"/>
              <a:gd name="T11" fmla="*/ 6 h 48"/>
              <a:gd name="T12" fmla="*/ 0 w 37"/>
              <a:gd name="T13" fmla="*/ 6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0" y="6"/>
                </a:moveTo>
                <a:lnTo>
                  <a:pt x="28" y="48"/>
                </a:lnTo>
                <a:lnTo>
                  <a:pt x="37" y="42"/>
                </a:lnTo>
                <a:lnTo>
                  <a:pt x="8" y="0"/>
                </a:lnTo>
                <a:lnTo>
                  <a:pt x="0" y="6"/>
                </a:lnTo>
                <a:moveTo>
                  <a:pt x="0" y="6"/>
                </a:moveTo>
                <a:lnTo>
                  <a:pt x="0" y="6"/>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66" name="Freeform 679"/>
          <p:cNvSpPr>
            <a:spLocks noEditPoints="1"/>
          </p:cNvSpPr>
          <p:nvPr/>
        </p:nvSpPr>
        <p:spPr bwMode="auto">
          <a:xfrm>
            <a:off x="5211763" y="4056063"/>
            <a:ext cx="177800" cy="38100"/>
          </a:xfrm>
          <a:custGeom>
            <a:avLst/>
            <a:gdLst>
              <a:gd name="T0" fmla="*/ 175 w 181"/>
              <a:gd name="T1" fmla="*/ 0 h 39"/>
              <a:gd name="T2" fmla="*/ 7 w 181"/>
              <a:gd name="T3" fmla="*/ 0 h 39"/>
              <a:gd name="T4" fmla="*/ 2 w 181"/>
              <a:gd name="T5" fmla="*/ 2 h 39"/>
              <a:gd name="T6" fmla="*/ 0 w 181"/>
              <a:gd name="T7" fmla="*/ 6 h 39"/>
              <a:gd name="T8" fmla="*/ 0 w 181"/>
              <a:gd name="T9" fmla="*/ 32 h 39"/>
              <a:gd name="T10" fmla="*/ 2 w 181"/>
              <a:gd name="T11" fmla="*/ 37 h 39"/>
              <a:gd name="T12" fmla="*/ 7 w 181"/>
              <a:gd name="T13" fmla="*/ 39 h 39"/>
              <a:gd name="T14" fmla="*/ 175 w 181"/>
              <a:gd name="T15" fmla="*/ 39 h 39"/>
              <a:gd name="T16" fmla="*/ 180 w 181"/>
              <a:gd name="T17" fmla="*/ 37 h 39"/>
              <a:gd name="T18" fmla="*/ 181 w 181"/>
              <a:gd name="T19" fmla="*/ 32 h 39"/>
              <a:gd name="T20" fmla="*/ 181 w 181"/>
              <a:gd name="T21" fmla="*/ 6 h 39"/>
              <a:gd name="T22" fmla="*/ 180 w 181"/>
              <a:gd name="T23" fmla="*/ 2 h 39"/>
              <a:gd name="T24" fmla="*/ 175 w 181"/>
              <a:gd name="T25" fmla="*/ 0 h 39"/>
              <a:gd name="T26" fmla="*/ 169 w 181"/>
              <a:gd name="T27" fmla="*/ 26 h 39"/>
              <a:gd name="T28" fmla="*/ 104 w 181"/>
              <a:gd name="T29" fmla="*/ 26 h 39"/>
              <a:gd name="T30" fmla="*/ 104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75" y="0"/>
                </a:moveTo>
                <a:cubicBezTo>
                  <a:pt x="7" y="0"/>
                  <a:pt x="7" y="0"/>
                  <a:pt x="7" y="0"/>
                </a:cubicBezTo>
                <a:cubicBezTo>
                  <a:pt x="5" y="0"/>
                  <a:pt x="3" y="1"/>
                  <a:pt x="2" y="2"/>
                </a:cubicBezTo>
                <a:cubicBezTo>
                  <a:pt x="1" y="3"/>
                  <a:pt x="0" y="5"/>
                  <a:pt x="0" y="6"/>
                </a:cubicBezTo>
                <a:cubicBezTo>
                  <a:pt x="0" y="32"/>
                  <a:pt x="0" y="32"/>
                  <a:pt x="0" y="32"/>
                </a:cubicBezTo>
                <a:cubicBezTo>
                  <a:pt x="0" y="34"/>
                  <a:pt x="1" y="36"/>
                  <a:pt x="2" y="37"/>
                </a:cubicBezTo>
                <a:cubicBezTo>
                  <a:pt x="3" y="38"/>
                  <a:pt x="5" y="39"/>
                  <a:pt x="7" y="39"/>
                </a:cubicBezTo>
                <a:cubicBezTo>
                  <a:pt x="175" y="39"/>
                  <a:pt x="175" y="39"/>
                  <a:pt x="175" y="39"/>
                </a:cubicBezTo>
                <a:cubicBezTo>
                  <a:pt x="177" y="39"/>
                  <a:pt x="178" y="38"/>
                  <a:pt x="180" y="37"/>
                </a:cubicBezTo>
                <a:cubicBezTo>
                  <a:pt x="181" y="36"/>
                  <a:pt x="181" y="34"/>
                  <a:pt x="181" y="32"/>
                </a:cubicBezTo>
                <a:cubicBezTo>
                  <a:pt x="181" y="6"/>
                  <a:pt x="181" y="6"/>
                  <a:pt x="181" y="6"/>
                </a:cubicBezTo>
                <a:cubicBezTo>
                  <a:pt x="181" y="5"/>
                  <a:pt x="181" y="3"/>
                  <a:pt x="180" y="2"/>
                </a:cubicBezTo>
                <a:cubicBezTo>
                  <a:pt x="178" y="1"/>
                  <a:pt x="177" y="0"/>
                  <a:pt x="175" y="0"/>
                </a:cubicBezTo>
                <a:close/>
                <a:moveTo>
                  <a:pt x="169" y="26"/>
                </a:moveTo>
                <a:cubicBezTo>
                  <a:pt x="104" y="26"/>
                  <a:pt x="104" y="26"/>
                  <a:pt x="104" y="26"/>
                </a:cubicBezTo>
                <a:cubicBezTo>
                  <a:pt x="104" y="13"/>
                  <a:pt x="104" y="13"/>
                  <a:pt x="104" y="13"/>
                </a:cubicBezTo>
                <a:cubicBezTo>
                  <a:pt x="169" y="13"/>
                  <a:pt x="169" y="13"/>
                  <a:pt x="169" y="13"/>
                </a:cubicBezTo>
                <a:cubicBezTo>
                  <a:pt x="169" y="26"/>
                  <a:pt x="169" y="26"/>
                  <a:pt x="169" y="26"/>
                </a:cubicBezTo>
                <a:close/>
                <a:moveTo>
                  <a:pt x="169" y="26"/>
                </a:moveTo>
                <a:cubicBezTo>
                  <a:pt x="169" y="26"/>
                  <a:pt x="169" y="26"/>
                  <a:pt x="169" y="2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67" name="Freeform 680"/>
          <p:cNvSpPr>
            <a:spLocks noEditPoints="1"/>
          </p:cNvSpPr>
          <p:nvPr/>
        </p:nvSpPr>
        <p:spPr bwMode="auto">
          <a:xfrm>
            <a:off x="5211763" y="4005263"/>
            <a:ext cx="177800" cy="38100"/>
          </a:xfrm>
          <a:custGeom>
            <a:avLst/>
            <a:gdLst>
              <a:gd name="T0" fmla="*/ 175 w 181"/>
              <a:gd name="T1" fmla="*/ 0 h 39"/>
              <a:gd name="T2" fmla="*/ 7 w 181"/>
              <a:gd name="T3" fmla="*/ 0 h 39"/>
              <a:gd name="T4" fmla="*/ 2 w 181"/>
              <a:gd name="T5" fmla="*/ 2 h 39"/>
              <a:gd name="T6" fmla="*/ 0 w 181"/>
              <a:gd name="T7" fmla="*/ 7 h 39"/>
              <a:gd name="T8" fmla="*/ 0 w 181"/>
              <a:gd name="T9" fmla="*/ 33 h 39"/>
              <a:gd name="T10" fmla="*/ 2 w 181"/>
              <a:gd name="T11" fmla="*/ 37 h 39"/>
              <a:gd name="T12" fmla="*/ 7 w 181"/>
              <a:gd name="T13" fmla="*/ 39 h 39"/>
              <a:gd name="T14" fmla="*/ 175 w 181"/>
              <a:gd name="T15" fmla="*/ 39 h 39"/>
              <a:gd name="T16" fmla="*/ 180 w 181"/>
              <a:gd name="T17" fmla="*/ 37 h 39"/>
              <a:gd name="T18" fmla="*/ 181 w 181"/>
              <a:gd name="T19" fmla="*/ 33 h 39"/>
              <a:gd name="T20" fmla="*/ 181 w 181"/>
              <a:gd name="T21" fmla="*/ 7 h 39"/>
              <a:gd name="T22" fmla="*/ 180 w 181"/>
              <a:gd name="T23" fmla="*/ 2 h 39"/>
              <a:gd name="T24" fmla="*/ 175 w 181"/>
              <a:gd name="T25" fmla="*/ 0 h 39"/>
              <a:gd name="T26" fmla="*/ 169 w 181"/>
              <a:gd name="T27" fmla="*/ 26 h 39"/>
              <a:gd name="T28" fmla="*/ 65 w 181"/>
              <a:gd name="T29" fmla="*/ 26 h 39"/>
              <a:gd name="T30" fmla="*/ 65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75" y="0"/>
                </a:moveTo>
                <a:cubicBezTo>
                  <a:pt x="7" y="0"/>
                  <a:pt x="7" y="0"/>
                  <a:pt x="7" y="0"/>
                </a:cubicBezTo>
                <a:cubicBezTo>
                  <a:pt x="5" y="0"/>
                  <a:pt x="3" y="1"/>
                  <a:pt x="2" y="2"/>
                </a:cubicBezTo>
                <a:cubicBezTo>
                  <a:pt x="1" y="3"/>
                  <a:pt x="0" y="5"/>
                  <a:pt x="0" y="7"/>
                </a:cubicBezTo>
                <a:cubicBezTo>
                  <a:pt x="0" y="33"/>
                  <a:pt x="0" y="33"/>
                  <a:pt x="0" y="33"/>
                </a:cubicBezTo>
                <a:cubicBezTo>
                  <a:pt x="0" y="34"/>
                  <a:pt x="1" y="36"/>
                  <a:pt x="2" y="37"/>
                </a:cubicBezTo>
                <a:cubicBezTo>
                  <a:pt x="3" y="38"/>
                  <a:pt x="5" y="39"/>
                  <a:pt x="7" y="39"/>
                </a:cubicBezTo>
                <a:cubicBezTo>
                  <a:pt x="175" y="39"/>
                  <a:pt x="175" y="39"/>
                  <a:pt x="175" y="39"/>
                </a:cubicBezTo>
                <a:cubicBezTo>
                  <a:pt x="177" y="39"/>
                  <a:pt x="178" y="38"/>
                  <a:pt x="180" y="37"/>
                </a:cubicBezTo>
                <a:cubicBezTo>
                  <a:pt x="181" y="36"/>
                  <a:pt x="181" y="34"/>
                  <a:pt x="181" y="33"/>
                </a:cubicBezTo>
                <a:cubicBezTo>
                  <a:pt x="181" y="7"/>
                  <a:pt x="181" y="7"/>
                  <a:pt x="181" y="7"/>
                </a:cubicBezTo>
                <a:cubicBezTo>
                  <a:pt x="181" y="5"/>
                  <a:pt x="181" y="3"/>
                  <a:pt x="180" y="2"/>
                </a:cubicBezTo>
                <a:cubicBezTo>
                  <a:pt x="178" y="1"/>
                  <a:pt x="177" y="0"/>
                  <a:pt x="175" y="0"/>
                </a:cubicBezTo>
                <a:close/>
                <a:moveTo>
                  <a:pt x="169" y="26"/>
                </a:moveTo>
                <a:cubicBezTo>
                  <a:pt x="65" y="26"/>
                  <a:pt x="65" y="26"/>
                  <a:pt x="65" y="26"/>
                </a:cubicBezTo>
                <a:cubicBezTo>
                  <a:pt x="65" y="13"/>
                  <a:pt x="65" y="13"/>
                  <a:pt x="65" y="13"/>
                </a:cubicBezTo>
                <a:cubicBezTo>
                  <a:pt x="169" y="13"/>
                  <a:pt x="169" y="13"/>
                  <a:pt x="169" y="13"/>
                </a:cubicBezTo>
                <a:lnTo>
                  <a:pt x="169" y="26"/>
                </a:lnTo>
                <a:close/>
                <a:moveTo>
                  <a:pt x="169" y="26"/>
                </a:moveTo>
                <a:cubicBezTo>
                  <a:pt x="169" y="26"/>
                  <a:pt x="169" y="26"/>
                  <a:pt x="169" y="2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68" name="Freeform 681"/>
          <p:cNvSpPr>
            <a:spLocks noEditPoints="1"/>
          </p:cNvSpPr>
          <p:nvPr/>
        </p:nvSpPr>
        <p:spPr bwMode="auto">
          <a:xfrm>
            <a:off x="5211763" y="3954463"/>
            <a:ext cx="177800" cy="38100"/>
          </a:xfrm>
          <a:custGeom>
            <a:avLst/>
            <a:gdLst>
              <a:gd name="T0" fmla="*/ 180 w 181"/>
              <a:gd name="T1" fmla="*/ 2 h 39"/>
              <a:gd name="T2" fmla="*/ 175 w 181"/>
              <a:gd name="T3" fmla="*/ 0 h 39"/>
              <a:gd name="T4" fmla="*/ 7 w 181"/>
              <a:gd name="T5" fmla="*/ 0 h 39"/>
              <a:gd name="T6" fmla="*/ 2 w 181"/>
              <a:gd name="T7" fmla="*/ 2 h 39"/>
              <a:gd name="T8" fmla="*/ 0 w 181"/>
              <a:gd name="T9" fmla="*/ 7 h 39"/>
              <a:gd name="T10" fmla="*/ 0 w 181"/>
              <a:gd name="T11" fmla="*/ 33 h 39"/>
              <a:gd name="T12" fmla="*/ 2 w 181"/>
              <a:gd name="T13" fmla="*/ 37 h 39"/>
              <a:gd name="T14" fmla="*/ 7 w 181"/>
              <a:gd name="T15" fmla="*/ 39 h 39"/>
              <a:gd name="T16" fmla="*/ 175 w 181"/>
              <a:gd name="T17" fmla="*/ 39 h 39"/>
              <a:gd name="T18" fmla="*/ 180 w 181"/>
              <a:gd name="T19" fmla="*/ 37 h 39"/>
              <a:gd name="T20" fmla="*/ 181 w 181"/>
              <a:gd name="T21" fmla="*/ 33 h 39"/>
              <a:gd name="T22" fmla="*/ 181 w 181"/>
              <a:gd name="T23" fmla="*/ 7 h 39"/>
              <a:gd name="T24" fmla="*/ 180 w 181"/>
              <a:gd name="T25" fmla="*/ 2 h 39"/>
              <a:gd name="T26" fmla="*/ 169 w 181"/>
              <a:gd name="T27" fmla="*/ 26 h 39"/>
              <a:gd name="T28" fmla="*/ 130 w 181"/>
              <a:gd name="T29" fmla="*/ 26 h 39"/>
              <a:gd name="T30" fmla="*/ 130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80" y="2"/>
                </a:moveTo>
                <a:cubicBezTo>
                  <a:pt x="178" y="1"/>
                  <a:pt x="177" y="0"/>
                  <a:pt x="175" y="0"/>
                </a:cubicBezTo>
                <a:cubicBezTo>
                  <a:pt x="7" y="0"/>
                  <a:pt x="7" y="0"/>
                  <a:pt x="7" y="0"/>
                </a:cubicBezTo>
                <a:cubicBezTo>
                  <a:pt x="5" y="0"/>
                  <a:pt x="3" y="1"/>
                  <a:pt x="2" y="2"/>
                </a:cubicBezTo>
                <a:cubicBezTo>
                  <a:pt x="1" y="4"/>
                  <a:pt x="0" y="5"/>
                  <a:pt x="0" y="7"/>
                </a:cubicBezTo>
                <a:cubicBezTo>
                  <a:pt x="0" y="33"/>
                  <a:pt x="0" y="33"/>
                  <a:pt x="0" y="33"/>
                </a:cubicBezTo>
                <a:cubicBezTo>
                  <a:pt x="0" y="34"/>
                  <a:pt x="1" y="36"/>
                  <a:pt x="2" y="37"/>
                </a:cubicBezTo>
                <a:cubicBezTo>
                  <a:pt x="3" y="39"/>
                  <a:pt x="5" y="39"/>
                  <a:pt x="7" y="39"/>
                </a:cubicBezTo>
                <a:cubicBezTo>
                  <a:pt x="175" y="39"/>
                  <a:pt x="175" y="39"/>
                  <a:pt x="175" y="39"/>
                </a:cubicBezTo>
                <a:cubicBezTo>
                  <a:pt x="177" y="39"/>
                  <a:pt x="178" y="39"/>
                  <a:pt x="180" y="37"/>
                </a:cubicBezTo>
                <a:cubicBezTo>
                  <a:pt x="181" y="36"/>
                  <a:pt x="181" y="34"/>
                  <a:pt x="181" y="33"/>
                </a:cubicBezTo>
                <a:cubicBezTo>
                  <a:pt x="181" y="7"/>
                  <a:pt x="181" y="7"/>
                  <a:pt x="181" y="7"/>
                </a:cubicBezTo>
                <a:cubicBezTo>
                  <a:pt x="181" y="5"/>
                  <a:pt x="181" y="4"/>
                  <a:pt x="180" y="2"/>
                </a:cubicBezTo>
                <a:close/>
                <a:moveTo>
                  <a:pt x="169" y="26"/>
                </a:moveTo>
                <a:cubicBezTo>
                  <a:pt x="130" y="26"/>
                  <a:pt x="130" y="26"/>
                  <a:pt x="130" y="26"/>
                </a:cubicBezTo>
                <a:cubicBezTo>
                  <a:pt x="130" y="13"/>
                  <a:pt x="130" y="13"/>
                  <a:pt x="130" y="13"/>
                </a:cubicBezTo>
                <a:cubicBezTo>
                  <a:pt x="169" y="13"/>
                  <a:pt x="169" y="13"/>
                  <a:pt x="169" y="13"/>
                </a:cubicBezTo>
                <a:lnTo>
                  <a:pt x="169" y="26"/>
                </a:lnTo>
                <a:close/>
                <a:moveTo>
                  <a:pt x="169" y="26"/>
                </a:moveTo>
                <a:cubicBezTo>
                  <a:pt x="169" y="26"/>
                  <a:pt x="169" y="26"/>
                  <a:pt x="169" y="2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69" name="Freeform 682"/>
          <p:cNvSpPr>
            <a:spLocks noEditPoints="1"/>
          </p:cNvSpPr>
          <p:nvPr/>
        </p:nvSpPr>
        <p:spPr bwMode="auto">
          <a:xfrm>
            <a:off x="5526088" y="3097214"/>
            <a:ext cx="169862" cy="169863"/>
          </a:xfrm>
          <a:custGeom>
            <a:avLst/>
            <a:gdLst>
              <a:gd name="T0" fmla="*/ 174 w 174"/>
              <a:gd name="T1" fmla="*/ 135 h 174"/>
              <a:gd name="T2" fmla="*/ 164 w 174"/>
              <a:gd name="T3" fmla="*/ 129 h 174"/>
              <a:gd name="T4" fmla="*/ 158 w 174"/>
              <a:gd name="T5" fmla="*/ 125 h 174"/>
              <a:gd name="T6" fmla="*/ 150 w 174"/>
              <a:gd name="T7" fmla="*/ 120 h 174"/>
              <a:gd name="T8" fmla="*/ 143 w 174"/>
              <a:gd name="T9" fmla="*/ 117 h 174"/>
              <a:gd name="T10" fmla="*/ 140 w 174"/>
              <a:gd name="T11" fmla="*/ 114 h 174"/>
              <a:gd name="T12" fmla="*/ 136 w 174"/>
              <a:gd name="T13" fmla="*/ 112 h 174"/>
              <a:gd name="T14" fmla="*/ 132 w 174"/>
              <a:gd name="T15" fmla="*/ 111 h 174"/>
              <a:gd name="T16" fmla="*/ 126 w 174"/>
              <a:gd name="T17" fmla="*/ 114 h 174"/>
              <a:gd name="T18" fmla="*/ 119 w 174"/>
              <a:gd name="T19" fmla="*/ 122 h 174"/>
              <a:gd name="T20" fmla="*/ 113 w 174"/>
              <a:gd name="T21" fmla="*/ 130 h 174"/>
              <a:gd name="T22" fmla="*/ 107 w 174"/>
              <a:gd name="T23" fmla="*/ 133 h 174"/>
              <a:gd name="T24" fmla="*/ 104 w 174"/>
              <a:gd name="T25" fmla="*/ 133 h 174"/>
              <a:gd name="T26" fmla="*/ 102 w 174"/>
              <a:gd name="T27" fmla="*/ 132 h 174"/>
              <a:gd name="T28" fmla="*/ 99 w 174"/>
              <a:gd name="T29" fmla="*/ 130 h 174"/>
              <a:gd name="T30" fmla="*/ 96 w 174"/>
              <a:gd name="T31" fmla="*/ 129 h 174"/>
              <a:gd name="T32" fmla="*/ 67 w 174"/>
              <a:gd name="T33" fmla="*/ 107 h 174"/>
              <a:gd name="T34" fmla="*/ 46 w 174"/>
              <a:gd name="T35" fmla="*/ 78 h 174"/>
              <a:gd name="T36" fmla="*/ 44 w 174"/>
              <a:gd name="T37" fmla="*/ 76 h 174"/>
              <a:gd name="T38" fmla="*/ 43 w 174"/>
              <a:gd name="T39" fmla="*/ 73 h 174"/>
              <a:gd name="T40" fmla="*/ 41 w 174"/>
              <a:gd name="T41" fmla="*/ 70 h 174"/>
              <a:gd name="T42" fmla="*/ 41 w 174"/>
              <a:gd name="T43" fmla="*/ 67 h 174"/>
              <a:gd name="T44" fmla="*/ 44 w 174"/>
              <a:gd name="T45" fmla="*/ 62 h 174"/>
              <a:gd name="T46" fmla="*/ 52 w 174"/>
              <a:gd name="T47" fmla="*/ 55 h 174"/>
              <a:gd name="T48" fmla="*/ 60 w 174"/>
              <a:gd name="T49" fmla="*/ 48 h 174"/>
              <a:gd name="T50" fmla="*/ 63 w 174"/>
              <a:gd name="T51" fmla="*/ 42 h 174"/>
              <a:gd name="T52" fmla="*/ 62 w 174"/>
              <a:gd name="T53" fmla="*/ 38 h 174"/>
              <a:gd name="T54" fmla="*/ 60 w 174"/>
              <a:gd name="T55" fmla="*/ 34 h 174"/>
              <a:gd name="T56" fmla="*/ 58 w 174"/>
              <a:gd name="T57" fmla="*/ 31 h 174"/>
              <a:gd name="T58" fmla="*/ 54 w 174"/>
              <a:gd name="T59" fmla="*/ 24 h 174"/>
              <a:gd name="T60" fmla="*/ 49 w 174"/>
              <a:gd name="T61" fmla="*/ 16 h 174"/>
              <a:gd name="T62" fmla="*/ 46 w 174"/>
              <a:gd name="T63" fmla="*/ 10 h 174"/>
              <a:gd name="T64" fmla="*/ 39 w 174"/>
              <a:gd name="T65" fmla="*/ 0 h 174"/>
              <a:gd name="T66" fmla="*/ 37 w 174"/>
              <a:gd name="T67" fmla="*/ 0 h 174"/>
              <a:gd name="T68" fmla="*/ 28 w 174"/>
              <a:gd name="T69" fmla="*/ 1 h 174"/>
              <a:gd name="T70" fmla="*/ 19 w 174"/>
              <a:gd name="T71" fmla="*/ 4 h 174"/>
              <a:gd name="T72" fmla="*/ 6 w 174"/>
              <a:gd name="T73" fmla="*/ 19 h 174"/>
              <a:gd name="T74" fmla="*/ 0 w 174"/>
              <a:gd name="T75" fmla="*/ 42 h 174"/>
              <a:gd name="T76" fmla="*/ 0 w 174"/>
              <a:gd name="T77" fmla="*/ 48 h 174"/>
              <a:gd name="T78" fmla="*/ 2 w 174"/>
              <a:gd name="T79" fmla="*/ 56 h 174"/>
              <a:gd name="T80" fmla="*/ 4 w 174"/>
              <a:gd name="T81" fmla="*/ 61 h 174"/>
              <a:gd name="T82" fmla="*/ 6 w 174"/>
              <a:gd name="T83" fmla="*/ 68 h 174"/>
              <a:gd name="T84" fmla="*/ 8 w 174"/>
              <a:gd name="T85" fmla="*/ 74 h 174"/>
              <a:gd name="T86" fmla="*/ 19 w 174"/>
              <a:gd name="T87" fmla="*/ 96 h 174"/>
              <a:gd name="T88" fmla="*/ 45 w 174"/>
              <a:gd name="T89" fmla="*/ 129 h 174"/>
              <a:gd name="T90" fmla="*/ 78 w 174"/>
              <a:gd name="T91" fmla="*/ 156 h 174"/>
              <a:gd name="T92" fmla="*/ 100 w 174"/>
              <a:gd name="T93" fmla="*/ 166 h 174"/>
              <a:gd name="T94" fmla="*/ 106 w 174"/>
              <a:gd name="T95" fmla="*/ 168 h 174"/>
              <a:gd name="T96" fmla="*/ 113 w 174"/>
              <a:gd name="T97" fmla="*/ 171 h 174"/>
              <a:gd name="T98" fmla="*/ 119 w 174"/>
              <a:gd name="T99" fmla="*/ 172 h 174"/>
              <a:gd name="T100" fmla="*/ 126 w 174"/>
              <a:gd name="T101" fmla="*/ 174 h 174"/>
              <a:gd name="T102" fmla="*/ 132 w 174"/>
              <a:gd name="T103" fmla="*/ 174 h 174"/>
              <a:gd name="T104" fmla="*/ 155 w 174"/>
              <a:gd name="T105" fmla="*/ 168 h 174"/>
              <a:gd name="T106" fmla="*/ 170 w 174"/>
              <a:gd name="T107" fmla="*/ 155 h 174"/>
              <a:gd name="T108" fmla="*/ 173 w 174"/>
              <a:gd name="T109" fmla="*/ 146 h 174"/>
              <a:gd name="T110" fmla="*/ 174 w 174"/>
              <a:gd name="T111" fmla="*/ 138 h 174"/>
              <a:gd name="T112" fmla="*/ 174 w 174"/>
              <a:gd name="T113" fmla="*/ 135 h 174"/>
              <a:gd name="T114" fmla="*/ 174 w 174"/>
              <a:gd name="T115" fmla="*/ 135 h 174"/>
              <a:gd name="T116" fmla="*/ 174 w 174"/>
              <a:gd name="T117" fmla="*/ 13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74">
                <a:moveTo>
                  <a:pt x="174" y="135"/>
                </a:moveTo>
                <a:cubicBezTo>
                  <a:pt x="173" y="134"/>
                  <a:pt x="170" y="131"/>
                  <a:pt x="164" y="129"/>
                </a:cubicBezTo>
                <a:cubicBezTo>
                  <a:pt x="163" y="128"/>
                  <a:pt x="161" y="126"/>
                  <a:pt x="158" y="125"/>
                </a:cubicBezTo>
                <a:cubicBezTo>
                  <a:pt x="155" y="123"/>
                  <a:pt x="152" y="122"/>
                  <a:pt x="150" y="120"/>
                </a:cubicBezTo>
                <a:cubicBezTo>
                  <a:pt x="148" y="119"/>
                  <a:pt x="145" y="118"/>
                  <a:pt x="143" y="117"/>
                </a:cubicBezTo>
                <a:cubicBezTo>
                  <a:pt x="143" y="116"/>
                  <a:pt x="142" y="116"/>
                  <a:pt x="140" y="114"/>
                </a:cubicBezTo>
                <a:cubicBezTo>
                  <a:pt x="138" y="113"/>
                  <a:pt x="137" y="112"/>
                  <a:pt x="136" y="112"/>
                </a:cubicBezTo>
                <a:cubicBezTo>
                  <a:pt x="135" y="111"/>
                  <a:pt x="133" y="111"/>
                  <a:pt x="132" y="111"/>
                </a:cubicBezTo>
                <a:cubicBezTo>
                  <a:pt x="131" y="111"/>
                  <a:pt x="129" y="112"/>
                  <a:pt x="126" y="114"/>
                </a:cubicBezTo>
                <a:cubicBezTo>
                  <a:pt x="124" y="117"/>
                  <a:pt x="121" y="119"/>
                  <a:pt x="119" y="122"/>
                </a:cubicBezTo>
                <a:cubicBezTo>
                  <a:pt x="117" y="125"/>
                  <a:pt x="115" y="127"/>
                  <a:pt x="113" y="130"/>
                </a:cubicBezTo>
                <a:cubicBezTo>
                  <a:pt x="110" y="132"/>
                  <a:pt x="108" y="133"/>
                  <a:pt x="107" y="133"/>
                </a:cubicBezTo>
                <a:cubicBezTo>
                  <a:pt x="106" y="133"/>
                  <a:pt x="105" y="133"/>
                  <a:pt x="104" y="133"/>
                </a:cubicBezTo>
                <a:cubicBezTo>
                  <a:pt x="103" y="132"/>
                  <a:pt x="102" y="132"/>
                  <a:pt x="102" y="132"/>
                </a:cubicBezTo>
                <a:cubicBezTo>
                  <a:pt x="101" y="131"/>
                  <a:pt x="100" y="131"/>
                  <a:pt x="99" y="130"/>
                </a:cubicBezTo>
                <a:cubicBezTo>
                  <a:pt x="97" y="129"/>
                  <a:pt x="97" y="129"/>
                  <a:pt x="96" y="129"/>
                </a:cubicBezTo>
                <a:cubicBezTo>
                  <a:pt x="85" y="122"/>
                  <a:pt x="75" y="115"/>
                  <a:pt x="67" y="107"/>
                </a:cubicBezTo>
                <a:cubicBezTo>
                  <a:pt x="59" y="99"/>
                  <a:pt x="52" y="89"/>
                  <a:pt x="46" y="78"/>
                </a:cubicBezTo>
                <a:cubicBezTo>
                  <a:pt x="46" y="78"/>
                  <a:pt x="45" y="77"/>
                  <a:pt x="44" y="76"/>
                </a:cubicBezTo>
                <a:cubicBezTo>
                  <a:pt x="43" y="74"/>
                  <a:pt x="43" y="73"/>
                  <a:pt x="43" y="73"/>
                </a:cubicBezTo>
                <a:cubicBezTo>
                  <a:pt x="42" y="72"/>
                  <a:pt x="42" y="71"/>
                  <a:pt x="41" y="70"/>
                </a:cubicBezTo>
                <a:cubicBezTo>
                  <a:pt x="41" y="69"/>
                  <a:pt x="41" y="68"/>
                  <a:pt x="41" y="67"/>
                </a:cubicBezTo>
                <a:cubicBezTo>
                  <a:pt x="41" y="66"/>
                  <a:pt x="42" y="64"/>
                  <a:pt x="44" y="62"/>
                </a:cubicBezTo>
                <a:cubicBezTo>
                  <a:pt x="47" y="59"/>
                  <a:pt x="49" y="57"/>
                  <a:pt x="52" y="55"/>
                </a:cubicBezTo>
                <a:cubicBezTo>
                  <a:pt x="55" y="53"/>
                  <a:pt x="57" y="51"/>
                  <a:pt x="60" y="48"/>
                </a:cubicBezTo>
                <a:cubicBezTo>
                  <a:pt x="62" y="46"/>
                  <a:pt x="63" y="44"/>
                  <a:pt x="63" y="42"/>
                </a:cubicBezTo>
                <a:cubicBezTo>
                  <a:pt x="63" y="41"/>
                  <a:pt x="63" y="40"/>
                  <a:pt x="62" y="38"/>
                </a:cubicBezTo>
                <a:cubicBezTo>
                  <a:pt x="62" y="37"/>
                  <a:pt x="61" y="36"/>
                  <a:pt x="60" y="34"/>
                </a:cubicBezTo>
                <a:cubicBezTo>
                  <a:pt x="59" y="32"/>
                  <a:pt x="58" y="31"/>
                  <a:pt x="58" y="31"/>
                </a:cubicBezTo>
                <a:cubicBezTo>
                  <a:pt x="56" y="29"/>
                  <a:pt x="55" y="27"/>
                  <a:pt x="54" y="24"/>
                </a:cubicBezTo>
                <a:cubicBezTo>
                  <a:pt x="52" y="22"/>
                  <a:pt x="51" y="19"/>
                  <a:pt x="49" y="16"/>
                </a:cubicBezTo>
                <a:cubicBezTo>
                  <a:pt x="48" y="14"/>
                  <a:pt x="47" y="11"/>
                  <a:pt x="46" y="10"/>
                </a:cubicBezTo>
                <a:cubicBezTo>
                  <a:pt x="43" y="4"/>
                  <a:pt x="41" y="1"/>
                  <a:pt x="39" y="0"/>
                </a:cubicBezTo>
                <a:cubicBezTo>
                  <a:pt x="39" y="0"/>
                  <a:pt x="38" y="0"/>
                  <a:pt x="37" y="0"/>
                </a:cubicBezTo>
                <a:cubicBezTo>
                  <a:pt x="34" y="0"/>
                  <a:pt x="31" y="0"/>
                  <a:pt x="28" y="1"/>
                </a:cubicBezTo>
                <a:cubicBezTo>
                  <a:pt x="24" y="2"/>
                  <a:pt x="21" y="3"/>
                  <a:pt x="19" y="4"/>
                </a:cubicBezTo>
                <a:cubicBezTo>
                  <a:pt x="15" y="6"/>
                  <a:pt x="11" y="11"/>
                  <a:pt x="6" y="19"/>
                </a:cubicBezTo>
                <a:cubicBezTo>
                  <a:pt x="2" y="27"/>
                  <a:pt x="0" y="34"/>
                  <a:pt x="0" y="42"/>
                </a:cubicBezTo>
                <a:cubicBezTo>
                  <a:pt x="0" y="44"/>
                  <a:pt x="0" y="46"/>
                  <a:pt x="0" y="48"/>
                </a:cubicBezTo>
                <a:cubicBezTo>
                  <a:pt x="1" y="51"/>
                  <a:pt x="1" y="53"/>
                  <a:pt x="2" y="56"/>
                </a:cubicBezTo>
                <a:cubicBezTo>
                  <a:pt x="3" y="58"/>
                  <a:pt x="3" y="60"/>
                  <a:pt x="4" y="61"/>
                </a:cubicBezTo>
                <a:cubicBezTo>
                  <a:pt x="4" y="63"/>
                  <a:pt x="5" y="65"/>
                  <a:pt x="6" y="68"/>
                </a:cubicBezTo>
                <a:cubicBezTo>
                  <a:pt x="7" y="72"/>
                  <a:pt x="8" y="74"/>
                  <a:pt x="8" y="74"/>
                </a:cubicBezTo>
                <a:cubicBezTo>
                  <a:pt x="11" y="82"/>
                  <a:pt x="15" y="90"/>
                  <a:pt x="19" y="96"/>
                </a:cubicBezTo>
                <a:cubicBezTo>
                  <a:pt x="25" y="107"/>
                  <a:pt x="34" y="118"/>
                  <a:pt x="45" y="129"/>
                </a:cubicBezTo>
                <a:cubicBezTo>
                  <a:pt x="57" y="140"/>
                  <a:pt x="68" y="149"/>
                  <a:pt x="78" y="156"/>
                </a:cubicBezTo>
                <a:cubicBezTo>
                  <a:pt x="84" y="160"/>
                  <a:pt x="92" y="163"/>
                  <a:pt x="100" y="166"/>
                </a:cubicBezTo>
                <a:cubicBezTo>
                  <a:pt x="101" y="166"/>
                  <a:pt x="103" y="167"/>
                  <a:pt x="106" y="168"/>
                </a:cubicBezTo>
                <a:cubicBezTo>
                  <a:pt x="109" y="169"/>
                  <a:pt x="111" y="170"/>
                  <a:pt x="113" y="171"/>
                </a:cubicBezTo>
                <a:cubicBezTo>
                  <a:pt x="114" y="171"/>
                  <a:pt x="116" y="172"/>
                  <a:pt x="119" y="172"/>
                </a:cubicBezTo>
                <a:cubicBezTo>
                  <a:pt x="121" y="173"/>
                  <a:pt x="124" y="174"/>
                  <a:pt x="126" y="174"/>
                </a:cubicBezTo>
                <a:cubicBezTo>
                  <a:pt x="128" y="174"/>
                  <a:pt x="130" y="174"/>
                  <a:pt x="132" y="174"/>
                </a:cubicBezTo>
                <a:cubicBezTo>
                  <a:pt x="140" y="174"/>
                  <a:pt x="148" y="172"/>
                  <a:pt x="155" y="168"/>
                </a:cubicBezTo>
                <a:cubicBezTo>
                  <a:pt x="164" y="163"/>
                  <a:pt x="169" y="159"/>
                  <a:pt x="170" y="155"/>
                </a:cubicBezTo>
                <a:cubicBezTo>
                  <a:pt x="171" y="153"/>
                  <a:pt x="172" y="150"/>
                  <a:pt x="173" y="146"/>
                </a:cubicBezTo>
                <a:cubicBezTo>
                  <a:pt x="174" y="143"/>
                  <a:pt x="174" y="140"/>
                  <a:pt x="174" y="138"/>
                </a:cubicBezTo>
                <a:cubicBezTo>
                  <a:pt x="174" y="137"/>
                  <a:pt x="174" y="136"/>
                  <a:pt x="174" y="135"/>
                </a:cubicBezTo>
                <a:close/>
                <a:moveTo>
                  <a:pt x="174" y="135"/>
                </a:moveTo>
                <a:cubicBezTo>
                  <a:pt x="174" y="135"/>
                  <a:pt x="174" y="135"/>
                  <a:pt x="174" y="13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70" name="Freeform 683"/>
          <p:cNvSpPr>
            <a:spLocks noEditPoints="1"/>
          </p:cNvSpPr>
          <p:nvPr/>
        </p:nvSpPr>
        <p:spPr bwMode="auto">
          <a:xfrm>
            <a:off x="5224464" y="3081338"/>
            <a:ext cx="179387" cy="180975"/>
          </a:xfrm>
          <a:custGeom>
            <a:avLst/>
            <a:gdLst>
              <a:gd name="T0" fmla="*/ 149 w 183"/>
              <a:gd name="T1" fmla="*/ 0 h 183"/>
              <a:gd name="T2" fmla="*/ 10 w 183"/>
              <a:gd name="T3" fmla="*/ 10 h 183"/>
              <a:gd name="T4" fmla="*/ 0 w 183"/>
              <a:gd name="T5" fmla="*/ 148 h 183"/>
              <a:gd name="T6" fmla="*/ 34 w 183"/>
              <a:gd name="T7" fmla="*/ 183 h 183"/>
              <a:gd name="T8" fmla="*/ 173 w 183"/>
              <a:gd name="T9" fmla="*/ 172 h 183"/>
              <a:gd name="T10" fmla="*/ 183 w 183"/>
              <a:gd name="T11" fmla="*/ 34 h 183"/>
              <a:gd name="T12" fmla="*/ 150 w 183"/>
              <a:gd name="T13" fmla="*/ 138 h 183"/>
              <a:gd name="T14" fmla="*/ 123 w 183"/>
              <a:gd name="T15" fmla="*/ 152 h 183"/>
              <a:gd name="T16" fmla="*/ 116 w 183"/>
              <a:gd name="T17" fmla="*/ 151 h 183"/>
              <a:gd name="T18" fmla="*/ 108 w 183"/>
              <a:gd name="T19" fmla="*/ 149 h 183"/>
              <a:gd name="T20" fmla="*/ 101 w 183"/>
              <a:gd name="T21" fmla="*/ 146 h 183"/>
              <a:gd name="T22" fmla="*/ 37 w 183"/>
              <a:gd name="T23" fmla="*/ 82 h 183"/>
              <a:gd name="T24" fmla="*/ 34 w 183"/>
              <a:gd name="T25" fmla="*/ 75 h 183"/>
              <a:gd name="T26" fmla="*/ 31 w 183"/>
              <a:gd name="T27" fmla="*/ 67 h 183"/>
              <a:gd name="T28" fmla="*/ 31 w 183"/>
              <a:gd name="T29" fmla="*/ 59 h 183"/>
              <a:gd name="T30" fmla="*/ 44 w 183"/>
              <a:gd name="T31" fmla="*/ 33 h 183"/>
              <a:gd name="T32" fmla="*/ 58 w 183"/>
              <a:gd name="T33" fmla="*/ 30 h 183"/>
              <a:gd name="T34" fmla="*/ 63 w 183"/>
              <a:gd name="T35" fmla="*/ 37 h 183"/>
              <a:gd name="T36" fmla="*/ 69 w 183"/>
              <a:gd name="T37" fmla="*/ 48 h 183"/>
              <a:gd name="T38" fmla="*/ 73 w 183"/>
              <a:gd name="T39" fmla="*/ 54 h 183"/>
              <a:gd name="T40" fmla="*/ 75 w 183"/>
              <a:gd name="T41" fmla="*/ 59 h 183"/>
              <a:gd name="T42" fmla="*/ 67 w 183"/>
              <a:gd name="T43" fmla="*/ 69 h 183"/>
              <a:gd name="T44" fmla="*/ 59 w 183"/>
              <a:gd name="T45" fmla="*/ 77 h 183"/>
              <a:gd name="T46" fmla="*/ 61 w 183"/>
              <a:gd name="T47" fmla="*/ 81 h 183"/>
              <a:gd name="T48" fmla="*/ 63 w 183"/>
              <a:gd name="T49" fmla="*/ 85 h 183"/>
              <a:gd name="T50" fmla="*/ 98 w 183"/>
              <a:gd name="T51" fmla="*/ 120 h 183"/>
              <a:gd name="T52" fmla="*/ 102 w 183"/>
              <a:gd name="T53" fmla="*/ 122 h 183"/>
              <a:gd name="T54" fmla="*/ 106 w 183"/>
              <a:gd name="T55" fmla="*/ 123 h 183"/>
              <a:gd name="T56" fmla="*/ 118 w 183"/>
              <a:gd name="T57" fmla="*/ 112 h 183"/>
              <a:gd name="T58" fmla="*/ 126 w 183"/>
              <a:gd name="T59" fmla="*/ 108 h 183"/>
              <a:gd name="T60" fmla="*/ 131 w 183"/>
              <a:gd name="T61" fmla="*/ 112 h 183"/>
              <a:gd name="T62" fmla="*/ 148 w 183"/>
              <a:gd name="T63" fmla="*/ 121 h 183"/>
              <a:gd name="T64" fmla="*/ 153 w 183"/>
              <a:gd name="T65" fmla="*/ 126 h 183"/>
              <a:gd name="T66" fmla="*/ 150 w 183"/>
              <a:gd name="T67" fmla="*/ 1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183">
                <a:moveTo>
                  <a:pt x="173" y="10"/>
                </a:moveTo>
                <a:cubicBezTo>
                  <a:pt x="166" y="3"/>
                  <a:pt x="158" y="0"/>
                  <a:pt x="149" y="0"/>
                </a:cubicBezTo>
                <a:cubicBezTo>
                  <a:pt x="34" y="0"/>
                  <a:pt x="34" y="0"/>
                  <a:pt x="34" y="0"/>
                </a:cubicBezTo>
                <a:cubicBezTo>
                  <a:pt x="25" y="0"/>
                  <a:pt x="17" y="3"/>
                  <a:pt x="10" y="10"/>
                </a:cubicBezTo>
                <a:cubicBezTo>
                  <a:pt x="3" y="16"/>
                  <a:pt x="0" y="24"/>
                  <a:pt x="0" y="34"/>
                </a:cubicBezTo>
                <a:cubicBezTo>
                  <a:pt x="0" y="148"/>
                  <a:pt x="0" y="148"/>
                  <a:pt x="0" y="148"/>
                </a:cubicBezTo>
                <a:cubicBezTo>
                  <a:pt x="0" y="158"/>
                  <a:pt x="3" y="166"/>
                  <a:pt x="10" y="172"/>
                </a:cubicBezTo>
                <a:cubicBezTo>
                  <a:pt x="17" y="179"/>
                  <a:pt x="25" y="183"/>
                  <a:pt x="34" y="183"/>
                </a:cubicBezTo>
                <a:cubicBezTo>
                  <a:pt x="149" y="183"/>
                  <a:pt x="149" y="183"/>
                  <a:pt x="149" y="183"/>
                </a:cubicBezTo>
                <a:cubicBezTo>
                  <a:pt x="158" y="183"/>
                  <a:pt x="166" y="179"/>
                  <a:pt x="173" y="172"/>
                </a:cubicBezTo>
                <a:cubicBezTo>
                  <a:pt x="180" y="166"/>
                  <a:pt x="183" y="158"/>
                  <a:pt x="183" y="148"/>
                </a:cubicBezTo>
                <a:cubicBezTo>
                  <a:pt x="183" y="34"/>
                  <a:pt x="183" y="34"/>
                  <a:pt x="183" y="34"/>
                </a:cubicBezTo>
                <a:cubicBezTo>
                  <a:pt x="183" y="24"/>
                  <a:pt x="180" y="16"/>
                  <a:pt x="173" y="10"/>
                </a:cubicBezTo>
                <a:close/>
                <a:moveTo>
                  <a:pt x="150" y="138"/>
                </a:moveTo>
                <a:cubicBezTo>
                  <a:pt x="148" y="142"/>
                  <a:pt x="145" y="145"/>
                  <a:pt x="139" y="148"/>
                </a:cubicBezTo>
                <a:cubicBezTo>
                  <a:pt x="133" y="151"/>
                  <a:pt x="128" y="152"/>
                  <a:pt x="123" y="152"/>
                </a:cubicBezTo>
                <a:cubicBezTo>
                  <a:pt x="122" y="152"/>
                  <a:pt x="121" y="152"/>
                  <a:pt x="119" y="152"/>
                </a:cubicBezTo>
                <a:cubicBezTo>
                  <a:pt x="118" y="152"/>
                  <a:pt x="116" y="151"/>
                  <a:pt x="116" y="151"/>
                </a:cubicBezTo>
                <a:cubicBezTo>
                  <a:pt x="115" y="151"/>
                  <a:pt x="113" y="151"/>
                  <a:pt x="112" y="150"/>
                </a:cubicBezTo>
                <a:cubicBezTo>
                  <a:pt x="110" y="150"/>
                  <a:pt x="109" y="149"/>
                  <a:pt x="108" y="149"/>
                </a:cubicBezTo>
                <a:cubicBezTo>
                  <a:pt x="107" y="149"/>
                  <a:pt x="106" y="148"/>
                  <a:pt x="104" y="147"/>
                </a:cubicBezTo>
                <a:cubicBezTo>
                  <a:pt x="102" y="147"/>
                  <a:pt x="101" y="146"/>
                  <a:pt x="101" y="146"/>
                </a:cubicBezTo>
                <a:cubicBezTo>
                  <a:pt x="88" y="141"/>
                  <a:pt x="75" y="133"/>
                  <a:pt x="62" y="120"/>
                </a:cubicBezTo>
                <a:cubicBezTo>
                  <a:pt x="50" y="108"/>
                  <a:pt x="41" y="95"/>
                  <a:pt x="37" y="82"/>
                </a:cubicBezTo>
                <a:cubicBezTo>
                  <a:pt x="36" y="82"/>
                  <a:pt x="36" y="80"/>
                  <a:pt x="35" y="79"/>
                </a:cubicBezTo>
                <a:cubicBezTo>
                  <a:pt x="35" y="77"/>
                  <a:pt x="34" y="75"/>
                  <a:pt x="34" y="75"/>
                </a:cubicBezTo>
                <a:cubicBezTo>
                  <a:pt x="33" y="74"/>
                  <a:pt x="33" y="73"/>
                  <a:pt x="33" y="71"/>
                </a:cubicBezTo>
                <a:cubicBezTo>
                  <a:pt x="32" y="69"/>
                  <a:pt x="32" y="68"/>
                  <a:pt x="31" y="67"/>
                </a:cubicBezTo>
                <a:cubicBezTo>
                  <a:pt x="31" y="66"/>
                  <a:pt x="31" y="65"/>
                  <a:pt x="31" y="64"/>
                </a:cubicBezTo>
                <a:cubicBezTo>
                  <a:pt x="31" y="62"/>
                  <a:pt x="31" y="61"/>
                  <a:pt x="31" y="59"/>
                </a:cubicBezTo>
                <a:cubicBezTo>
                  <a:pt x="31" y="55"/>
                  <a:pt x="32" y="50"/>
                  <a:pt x="35" y="44"/>
                </a:cubicBezTo>
                <a:cubicBezTo>
                  <a:pt x="37" y="38"/>
                  <a:pt x="41" y="34"/>
                  <a:pt x="44" y="33"/>
                </a:cubicBezTo>
                <a:cubicBezTo>
                  <a:pt x="48" y="31"/>
                  <a:pt x="52" y="30"/>
                  <a:pt x="56" y="30"/>
                </a:cubicBezTo>
                <a:cubicBezTo>
                  <a:pt x="57" y="30"/>
                  <a:pt x="58" y="30"/>
                  <a:pt x="58" y="30"/>
                </a:cubicBezTo>
                <a:cubicBezTo>
                  <a:pt x="59" y="30"/>
                  <a:pt x="59" y="31"/>
                  <a:pt x="60" y="32"/>
                </a:cubicBezTo>
                <a:cubicBezTo>
                  <a:pt x="61" y="34"/>
                  <a:pt x="62" y="35"/>
                  <a:pt x="63" y="37"/>
                </a:cubicBezTo>
                <a:cubicBezTo>
                  <a:pt x="64" y="39"/>
                  <a:pt x="65" y="41"/>
                  <a:pt x="66" y="43"/>
                </a:cubicBezTo>
                <a:cubicBezTo>
                  <a:pt x="67" y="45"/>
                  <a:pt x="68" y="47"/>
                  <a:pt x="69" y="48"/>
                </a:cubicBezTo>
                <a:cubicBezTo>
                  <a:pt x="70" y="50"/>
                  <a:pt x="71" y="51"/>
                  <a:pt x="71" y="52"/>
                </a:cubicBezTo>
                <a:cubicBezTo>
                  <a:pt x="71" y="52"/>
                  <a:pt x="72" y="53"/>
                  <a:pt x="73" y="54"/>
                </a:cubicBezTo>
                <a:cubicBezTo>
                  <a:pt x="73" y="55"/>
                  <a:pt x="74" y="56"/>
                  <a:pt x="74" y="57"/>
                </a:cubicBezTo>
                <a:cubicBezTo>
                  <a:pt x="75" y="58"/>
                  <a:pt x="75" y="59"/>
                  <a:pt x="75" y="59"/>
                </a:cubicBezTo>
                <a:cubicBezTo>
                  <a:pt x="75" y="61"/>
                  <a:pt x="74" y="62"/>
                  <a:pt x="72" y="64"/>
                </a:cubicBezTo>
                <a:cubicBezTo>
                  <a:pt x="71" y="66"/>
                  <a:pt x="69" y="67"/>
                  <a:pt x="67" y="69"/>
                </a:cubicBezTo>
                <a:cubicBezTo>
                  <a:pt x="65" y="70"/>
                  <a:pt x="63" y="71"/>
                  <a:pt x="62" y="73"/>
                </a:cubicBezTo>
                <a:cubicBezTo>
                  <a:pt x="60" y="75"/>
                  <a:pt x="59" y="76"/>
                  <a:pt x="59" y="77"/>
                </a:cubicBezTo>
                <a:cubicBezTo>
                  <a:pt x="59" y="78"/>
                  <a:pt x="59" y="78"/>
                  <a:pt x="60" y="79"/>
                </a:cubicBezTo>
                <a:cubicBezTo>
                  <a:pt x="60" y="80"/>
                  <a:pt x="60" y="80"/>
                  <a:pt x="61" y="81"/>
                </a:cubicBezTo>
                <a:cubicBezTo>
                  <a:pt x="61" y="81"/>
                  <a:pt x="61" y="82"/>
                  <a:pt x="62" y="83"/>
                </a:cubicBezTo>
                <a:cubicBezTo>
                  <a:pt x="62" y="84"/>
                  <a:pt x="63" y="84"/>
                  <a:pt x="63" y="85"/>
                </a:cubicBezTo>
                <a:cubicBezTo>
                  <a:pt x="67" y="92"/>
                  <a:pt x="72" y="99"/>
                  <a:pt x="78" y="105"/>
                </a:cubicBezTo>
                <a:cubicBezTo>
                  <a:pt x="83" y="111"/>
                  <a:pt x="90" y="116"/>
                  <a:pt x="98" y="120"/>
                </a:cubicBezTo>
                <a:cubicBezTo>
                  <a:pt x="98" y="120"/>
                  <a:pt x="99" y="121"/>
                  <a:pt x="100" y="121"/>
                </a:cubicBezTo>
                <a:cubicBezTo>
                  <a:pt x="101" y="122"/>
                  <a:pt x="101" y="122"/>
                  <a:pt x="102" y="122"/>
                </a:cubicBezTo>
                <a:cubicBezTo>
                  <a:pt x="102" y="122"/>
                  <a:pt x="103" y="123"/>
                  <a:pt x="104" y="123"/>
                </a:cubicBezTo>
                <a:cubicBezTo>
                  <a:pt x="104" y="123"/>
                  <a:pt x="105" y="123"/>
                  <a:pt x="106" y="123"/>
                </a:cubicBezTo>
                <a:cubicBezTo>
                  <a:pt x="107" y="123"/>
                  <a:pt x="109" y="122"/>
                  <a:pt x="111" y="119"/>
                </a:cubicBezTo>
                <a:cubicBezTo>
                  <a:pt x="113" y="117"/>
                  <a:pt x="115" y="114"/>
                  <a:pt x="118" y="112"/>
                </a:cubicBezTo>
                <a:cubicBezTo>
                  <a:pt x="120" y="109"/>
                  <a:pt x="122" y="108"/>
                  <a:pt x="123" y="108"/>
                </a:cubicBezTo>
                <a:cubicBezTo>
                  <a:pt x="124" y="108"/>
                  <a:pt x="125" y="108"/>
                  <a:pt x="126" y="108"/>
                </a:cubicBezTo>
                <a:cubicBezTo>
                  <a:pt x="127" y="109"/>
                  <a:pt x="128" y="109"/>
                  <a:pt x="129" y="110"/>
                </a:cubicBezTo>
                <a:cubicBezTo>
                  <a:pt x="130" y="111"/>
                  <a:pt x="131" y="111"/>
                  <a:pt x="131" y="112"/>
                </a:cubicBezTo>
                <a:cubicBezTo>
                  <a:pt x="137" y="115"/>
                  <a:pt x="137" y="115"/>
                  <a:pt x="137" y="115"/>
                </a:cubicBezTo>
                <a:cubicBezTo>
                  <a:pt x="141" y="117"/>
                  <a:pt x="145" y="119"/>
                  <a:pt x="148" y="121"/>
                </a:cubicBezTo>
                <a:cubicBezTo>
                  <a:pt x="151" y="123"/>
                  <a:pt x="152" y="124"/>
                  <a:pt x="152" y="125"/>
                </a:cubicBezTo>
                <a:cubicBezTo>
                  <a:pt x="153" y="125"/>
                  <a:pt x="153" y="126"/>
                  <a:pt x="153" y="126"/>
                </a:cubicBezTo>
                <a:cubicBezTo>
                  <a:pt x="153" y="130"/>
                  <a:pt x="152" y="134"/>
                  <a:pt x="150" y="138"/>
                </a:cubicBezTo>
                <a:close/>
                <a:moveTo>
                  <a:pt x="150" y="138"/>
                </a:moveTo>
                <a:cubicBezTo>
                  <a:pt x="150" y="138"/>
                  <a:pt x="150" y="138"/>
                  <a:pt x="150" y="13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71" name="Freeform 684"/>
          <p:cNvSpPr>
            <a:spLocks noEditPoints="1"/>
          </p:cNvSpPr>
          <p:nvPr/>
        </p:nvSpPr>
        <p:spPr bwMode="auto">
          <a:xfrm>
            <a:off x="7770814" y="1944689"/>
            <a:ext cx="185737" cy="182563"/>
          </a:xfrm>
          <a:custGeom>
            <a:avLst/>
            <a:gdLst>
              <a:gd name="T0" fmla="*/ 184 w 188"/>
              <a:gd name="T1" fmla="*/ 62 h 187"/>
              <a:gd name="T2" fmla="*/ 170 w 188"/>
              <a:gd name="T3" fmla="*/ 48 h 187"/>
              <a:gd name="T4" fmla="*/ 155 w 188"/>
              <a:gd name="T5" fmla="*/ 54 h 187"/>
              <a:gd name="T6" fmla="*/ 140 w 188"/>
              <a:gd name="T7" fmla="*/ 48 h 187"/>
              <a:gd name="T8" fmla="*/ 133 w 188"/>
              <a:gd name="T9" fmla="*/ 33 h 187"/>
              <a:gd name="T10" fmla="*/ 140 w 188"/>
              <a:gd name="T11" fmla="*/ 18 h 187"/>
              <a:gd name="T12" fmla="*/ 126 w 188"/>
              <a:gd name="T13" fmla="*/ 4 h 187"/>
              <a:gd name="T14" fmla="*/ 116 w 188"/>
              <a:gd name="T15" fmla="*/ 0 h 187"/>
              <a:gd name="T16" fmla="*/ 105 w 188"/>
              <a:gd name="T17" fmla="*/ 4 h 187"/>
              <a:gd name="T18" fmla="*/ 5 w 188"/>
              <a:gd name="T19" fmla="*/ 104 h 187"/>
              <a:gd name="T20" fmla="*/ 0 w 188"/>
              <a:gd name="T21" fmla="*/ 114 h 187"/>
              <a:gd name="T22" fmla="*/ 5 w 188"/>
              <a:gd name="T23" fmla="*/ 125 h 187"/>
              <a:gd name="T24" fmla="*/ 18 w 188"/>
              <a:gd name="T25" fmla="*/ 139 h 187"/>
              <a:gd name="T26" fmla="*/ 34 w 188"/>
              <a:gd name="T27" fmla="*/ 132 h 187"/>
              <a:gd name="T28" fmla="*/ 49 w 188"/>
              <a:gd name="T29" fmla="*/ 139 h 187"/>
              <a:gd name="T30" fmla="*/ 55 w 188"/>
              <a:gd name="T31" fmla="*/ 154 h 187"/>
              <a:gd name="T32" fmla="*/ 49 w 188"/>
              <a:gd name="T33" fmla="*/ 169 h 187"/>
              <a:gd name="T34" fmla="*/ 63 w 188"/>
              <a:gd name="T35" fmla="*/ 183 h 187"/>
              <a:gd name="T36" fmla="*/ 73 w 188"/>
              <a:gd name="T37" fmla="*/ 187 h 187"/>
              <a:gd name="T38" fmla="*/ 83 w 188"/>
              <a:gd name="T39" fmla="*/ 183 h 187"/>
              <a:gd name="T40" fmla="*/ 184 w 188"/>
              <a:gd name="T41" fmla="*/ 82 h 187"/>
              <a:gd name="T42" fmla="*/ 188 w 188"/>
              <a:gd name="T43" fmla="*/ 72 h 187"/>
              <a:gd name="T44" fmla="*/ 184 w 188"/>
              <a:gd name="T45" fmla="*/ 62 h 187"/>
              <a:gd name="T46" fmla="*/ 154 w 188"/>
              <a:gd name="T47" fmla="*/ 84 h 187"/>
              <a:gd name="T48" fmla="*/ 85 w 188"/>
              <a:gd name="T49" fmla="*/ 153 h 187"/>
              <a:gd name="T50" fmla="*/ 80 w 188"/>
              <a:gd name="T51" fmla="*/ 155 h 187"/>
              <a:gd name="T52" fmla="*/ 75 w 188"/>
              <a:gd name="T53" fmla="*/ 153 h 187"/>
              <a:gd name="T54" fmla="*/ 35 w 188"/>
              <a:gd name="T55" fmla="*/ 112 h 187"/>
              <a:gd name="T56" fmla="*/ 33 w 188"/>
              <a:gd name="T57" fmla="*/ 107 h 187"/>
              <a:gd name="T58" fmla="*/ 35 w 188"/>
              <a:gd name="T59" fmla="*/ 102 h 187"/>
              <a:gd name="T60" fmla="*/ 103 w 188"/>
              <a:gd name="T61" fmla="*/ 34 h 187"/>
              <a:gd name="T62" fmla="*/ 108 w 188"/>
              <a:gd name="T63" fmla="*/ 32 h 187"/>
              <a:gd name="T64" fmla="*/ 113 w 188"/>
              <a:gd name="T65" fmla="*/ 34 h 187"/>
              <a:gd name="T66" fmla="*/ 154 w 188"/>
              <a:gd name="T67" fmla="*/ 74 h 187"/>
              <a:gd name="T68" fmla="*/ 156 w 188"/>
              <a:gd name="T69" fmla="*/ 79 h 187"/>
              <a:gd name="T70" fmla="*/ 154 w 188"/>
              <a:gd name="T71" fmla="*/ 84 h 187"/>
              <a:gd name="T72" fmla="*/ 154 w 188"/>
              <a:gd name="T73" fmla="*/ 84 h 187"/>
              <a:gd name="T74" fmla="*/ 154 w 188"/>
              <a:gd name="T75" fmla="*/ 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87">
                <a:moveTo>
                  <a:pt x="184" y="62"/>
                </a:moveTo>
                <a:cubicBezTo>
                  <a:pt x="170" y="48"/>
                  <a:pt x="170" y="48"/>
                  <a:pt x="170" y="48"/>
                </a:cubicBezTo>
                <a:cubicBezTo>
                  <a:pt x="166" y="52"/>
                  <a:pt x="161" y="54"/>
                  <a:pt x="155" y="54"/>
                </a:cubicBezTo>
                <a:cubicBezTo>
                  <a:pt x="149" y="54"/>
                  <a:pt x="144" y="52"/>
                  <a:pt x="140" y="48"/>
                </a:cubicBezTo>
                <a:cubicBezTo>
                  <a:pt x="135" y="44"/>
                  <a:pt x="133" y="39"/>
                  <a:pt x="133" y="33"/>
                </a:cubicBezTo>
                <a:cubicBezTo>
                  <a:pt x="133" y="27"/>
                  <a:pt x="135" y="22"/>
                  <a:pt x="140" y="18"/>
                </a:cubicBezTo>
                <a:cubicBezTo>
                  <a:pt x="126" y="4"/>
                  <a:pt x="126" y="4"/>
                  <a:pt x="126" y="4"/>
                </a:cubicBezTo>
                <a:cubicBezTo>
                  <a:pt x="123" y="1"/>
                  <a:pt x="120" y="0"/>
                  <a:pt x="116" y="0"/>
                </a:cubicBezTo>
                <a:cubicBezTo>
                  <a:pt x="112" y="0"/>
                  <a:pt x="108" y="1"/>
                  <a:pt x="105" y="4"/>
                </a:cubicBezTo>
                <a:cubicBezTo>
                  <a:pt x="5" y="104"/>
                  <a:pt x="5" y="104"/>
                  <a:pt x="5" y="104"/>
                </a:cubicBezTo>
                <a:cubicBezTo>
                  <a:pt x="2" y="107"/>
                  <a:pt x="0" y="111"/>
                  <a:pt x="0" y="114"/>
                </a:cubicBezTo>
                <a:cubicBezTo>
                  <a:pt x="0" y="118"/>
                  <a:pt x="2" y="122"/>
                  <a:pt x="5" y="125"/>
                </a:cubicBezTo>
                <a:cubicBezTo>
                  <a:pt x="18" y="139"/>
                  <a:pt x="18" y="139"/>
                  <a:pt x="18" y="139"/>
                </a:cubicBezTo>
                <a:cubicBezTo>
                  <a:pt x="23" y="134"/>
                  <a:pt x="28" y="132"/>
                  <a:pt x="34" y="132"/>
                </a:cubicBezTo>
                <a:cubicBezTo>
                  <a:pt x="40" y="132"/>
                  <a:pt x="45" y="134"/>
                  <a:pt x="49" y="139"/>
                </a:cubicBezTo>
                <a:cubicBezTo>
                  <a:pt x="53" y="143"/>
                  <a:pt x="55" y="148"/>
                  <a:pt x="55" y="154"/>
                </a:cubicBezTo>
                <a:cubicBezTo>
                  <a:pt x="55" y="160"/>
                  <a:pt x="53" y="165"/>
                  <a:pt x="49" y="169"/>
                </a:cubicBezTo>
                <a:cubicBezTo>
                  <a:pt x="63" y="183"/>
                  <a:pt x="63" y="183"/>
                  <a:pt x="63" y="183"/>
                </a:cubicBezTo>
                <a:cubicBezTo>
                  <a:pt x="66" y="186"/>
                  <a:pt x="69" y="187"/>
                  <a:pt x="73" y="187"/>
                </a:cubicBezTo>
                <a:cubicBezTo>
                  <a:pt x="77" y="187"/>
                  <a:pt x="80" y="186"/>
                  <a:pt x="83" y="183"/>
                </a:cubicBezTo>
                <a:cubicBezTo>
                  <a:pt x="184" y="82"/>
                  <a:pt x="184" y="82"/>
                  <a:pt x="184" y="82"/>
                </a:cubicBezTo>
                <a:cubicBezTo>
                  <a:pt x="187" y="79"/>
                  <a:pt x="188" y="76"/>
                  <a:pt x="188" y="72"/>
                </a:cubicBezTo>
                <a:cubicBezTo>
                  <a:pt x="188" y="68"/>
                  <a:pt x="187" y="64"/>
                  <a:pt x="184" y="62"/>
                </a:cubicBezTo>
                <a:close/>
                <a:moveTo>
                  <a:pt x="154" y="84"/>
                </a:moveTo>
                <a:cubicBezTo>
                  <a:pt x="85" y="153"/>
                  <a:pt x="85" y="153"/>
                  <a:pt x="85" y="153"/>
                </a:cubicBezTo>
                <a:cubicBezTo>
                  <a:pt x="84" y="154"/>
                  <a:pt x="82" y="155"/>
                  <a:pt x="80" y="155"/>
                </a:cubicBezTo>
                <a:cubicBezTo>
                  <a:pt x="78" y="155"/>
                  <a:pt x="76" y="154"/>
                  <a:pt x="75" y="153"/>
                </a:cubicBezTo>
                <a:cubicBezTo>
                  <a:pt x="35" y="112"/>
                  <a:pt x="35" y="112"/>
                  <a:pt x="35" y="112"/>
                </a:cubicBezTo>
                <a:cubicBezTo>
                  <a:pt x="33" y="111"/>
                  <a:pt x="33" y="109"/>
                  <a:pt x="33" y="107"/>
                </a:cubicBezTo>
                <a:cubicBezTo>
                  <a:pt x="33" y="105"/>
                  <a:pt x="33" y="104"/>
                  <a:pt x="35" y="102"/>
                </a:cubicBezTo>
                <a:cubicBezTo>
                  <a:pt x="103" y="34"/>
                  <a:pt x="103" y="34"/>
                  <a:pt x="103" y="34"/>
                </a:cubicBezTo>
                <a:cubicBezTo>
                  <a:pt x="105" y="32"/>
                  <a:pt x="106" y="32"/>
                  <a:pt x="108" y="32"/>
                </a:cubicBezTo>
                <a:cubicBezTo>
                  <a:pt x="110" y="32"/>
                  <a:pt x="112" y="32"/>
                  <a:pt x="113" y="34"/>
                </a:cubicBezTo>
                <a:cubicBezTo>
                  <a:pt x="154" y="74"/>
                  <a:pt x="154" y="74"/>
                  <a:pt x="154" y="74"/>
                </a:cubicBezTo>
                <a:cubicBezTo>
                  <a:pt x="155" y="75"/>
                  <a:pt x="156" y="77"/>
                  <a:pt x="156" y="79"/>
                </a:cubicBezTo>
                <a:cubicBezTo>
                  <a:pt x="156" y="81"/>
                  <a:pt x="155" y="83"/>
                  <a:pt x="154" y="84"/>
                </a:cubicBezTo>
                <a:close/>
                <a:moveTo>
                  <a:pt x="154" y="84"/>
                </a:moveTo>
                <a:cubicBezTo>
                  <a:pt x="154" y="84"/>
                  <a:pt x="154" y="84"/>
                  <a:pt x="154" y="8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72" name="Freeform 685"/>
          <p:cNvSpPr>
            <a:spLocks noEditPoints="1"/>
          </p:cNvSpPr>
          <p:nvPr/>
        </p:nvSpPr>
        <p:spPr bwMode="auto">
          <a:xfrm>
            <a:off x="7815263" y="1987551"/>
            <a:ext cx="96837" cy="96838"/>
          </a:xfrm>
          <a:custGeom>
            <a:avLst/>
            <a:gdLst>
              <a:gd name="T0" fmla="*/ 39 w 61"/>
              <a:gd name="T1" fmla="*/ 0 h 61"/>
              <a:gd name="T2" fmla="*/ 61 w 61"/>
              <a:gd name="T3" fmla="*/ 22 h 61"/>
              <a:gd name="T4" fmla="*/ 22 w 61"/>
              <a:gd name="T5" fmla="*/ 61 h 61"/>
              <a:gd name="T6" fmla="*/ 0 w 61"/>
              <a:gd name="T7" fmla="*/ 39 h 61"/>
              <a:gd name="T8" fmla="*/ 39 w 61"/>
              <a:gd name="T9" fmla="*/ 0 h 61"/>
              <a:gd name="T10" fmla="*/ 39 w 61"/>
              <a:gd name="T11" fmla="*/ 0 h 61"/>
              <a:gd name="T12" fmla="*/ 39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39" y="0"/>
                </a:moveTo>
                <a:lnTo>
                  <a:pt x="61" y="22"/>
                </a:lnTo>
                <a:lnTo>
                  <a:pt x="22" y="61"/>
                </a:lnTo>
                <a:lnTo>
                  <a:pt x="0" y="39"/>
                </a:lnTo>
                <a:lnTo>
                  <a:pt x="39" y="0"/>
                </a:lnTo>
                <a:close/>
                <a:moveTo>
                  <a:pt x="39" y="0"/>
                </a:moveTo>
                <a:lnTo>
                  <a:pt x="3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73" name="Freeform 686"/>
          <p:cNvSpPr>
            <a:spLocks noEditPoints="1"/>
          </p:cNvSpPr>
          <p:nvPr/>
        </p:nvSpPr>
        <p:spPr bwMode="auto">
          <a:xfrm>
            <a:off x="7815263" y="1987551"/>
            <a:ext cx="96837" cy="96838"/>
          </a:xfrm>
          <a:custGeom>
            <a:avLst/>
            <a:gdLst>
              <a:gd name="T0" fmla="*/ 39 w 61"/>
              <a:gd name="T1" fmla="*/ 0 h 61"/>
              <a:gd name="T2" fmla="*/ 61 w 61"/>
              <a:gd name="T3" fmla="*/ 22 h 61"/>
              <a:gd name="T4" fmla="*/ 22 w 61"/>
              <a:gd name="T5" fmla="*/ 61 h 61"/>
              <a:gd name="T6" fmla="*/ 0 w 61"/>
              <a:gd name="T7" fmla="*/ 39 h 61"/>
              <a:gd name="T8" fmla="*/ 39 w 61"/>
              <a:gd name="T9" fmla="*/ 0 h 61"/>
              <a:gd name="T10" fmla="*/ 39 w 61"/>
              <a:gd name="T11" fmla="*/ 0 h 61"/>
              <a:gd name="T12" fmla="*/ 39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39" y="0"/>
                </a:moveTo>
                <a:lnTo>
                  <a:pt x="61" y="22"/>
                </a:lnTo>
                <a:lnTo>
                  <a:pt x="22" y="61"/>
                </a:lnTo>
                <a:lnTo>
                  <a:pt x="0" y="39"/>
                </a:lnTo>
                <a:lnTo>
                  <a:pt x="39" y="0"/>
                </a:lnTo>
                <a:moveTo>
                  <a:pt x="39" y="0"/>
                </a:moveTo>
                <a:lnTo>
                  <a:pt x="39" y="0"/>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74" name="Freeform 687"/>
          <p:cNvSpPr>
            <a:spLocks noEditPoints="1"/>
          </p:cNvSpPr>
          <p:nvPr/>
        </p:nvSpPr>
        <p:spPr bwMode="auto">
          <a:xfrm>
            <a:off x="1812926" y="2786064"/>
            <a:ext cx="185737" cy="185738"/>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5 h 189"/>
              <a:gd name="T12" fmla="*/ 13 w 189"/>
              <a:gd name="T13" fmla="*/ 142 h 189"/>
              <a:gd name="T14" fmla="*/ 47 w 189"/>
              <a:gd name="T15" fmla="*/ 177 h 189"/>
              <a:gd name="T16" fmla="*/ 95 w 189"/>
              <a:gd name="T17" fmla="*/ 189 h 189"/>
              <a:gd name="T18" fmla="*/ 142 w 189"/>
              <a:gd name="T19" fmla="*/ 177 h 189"/>
              <a:gd name="T20" fmla="*/ 177 w 189"/>
              <a:gd name="T21" fmla="*/ 142 h 189"/>
              <a:gd name="T22" fmla="*/ 189 w 189"/>
              <a:gd name="T23" fmla="*/ 95 h 189"/>
              <a:gd name="T24" fmla="*/ 177 w 189"/>
              <a:gd name="T25" fmla="*/ 47 h 189"/>
              <a:gd name="T26" fmla="*/ 153 w 189"/>
              <a:gd name="T27" fmla="*/ 128 h 189"/>
              <a:gd name="T28" fmla="*/ 128 w 189"/>
              <a:gd name="T29" fmla="*/ 153 h 189"/>
              <a:gd name="T30" fmla="*/ 95 w 189"/>
              <a:gd name="T31" fmla="*/ 162 h 189"/>
              <a:gd name="T32" fmla="*/ 61 w 189"/>
              <a:gd name="T33" fmla="*/ 153 h 189"/>
              <a:gd name="T34" fmla="*/ 37 w 189"/>
              <a:gd name="T35" fmla="*/ 128 h 189"/>
              <a:gd name="T36" fmla="*/ 28 w 189"/>
              <a:gd name="T37" fmla="*/ 95 h 189"/>
              <a:gd name="T38" fmla="*/ 37 w 189"/>
              <a:gd name="T39" fmla="*/ 61 h 189"/>
              <a:gd name="T40" fmla="*/ 61 w 189"/>
              <a:gd name="T41" fmla="*/ 37 h 189"/>
              <a:gd name="T42" fmla="*/ 95 w 189"/>
              <a:gd name="T43" fmla="*/ 28 h 189"/>
              <a:gd name="T44" fmla="*/ 128 w 189"/>
              <a:gd name="T45" fmla="*/ 37 h 189"/>
              <a:gd name="T46" fmla="*/ 153 w 189"/>
              <a:gd name="T47" fmla="*/ 61 h 189"/>
              <a:gd name="T48" fmla="*/ 162 w 189"/>
              <a:gd name="T49" fmla="*/ 95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7" y="47"/>
                </a:moveTo>
                <a:cubicBezTo>
                  <a:pt x="168" y="33"/>
                  <a:pt x="157" y="21"/>
                  <a:pt x="142" y="13"/>
                </a:cubicBezTo>
                <a:cubicBezTo>
                  <a:pt x="128" y="4"/>
                  <a:pt x="112" y="0"/>
                  <a:pt x="95" y="0"/>
                </a:cubicBezTo>
                <a:cubicBezTo>
                  <a:pt x="78" y="0"/>
                  <a:pt x="62" y="4"/>
                  <a:pt x="47" y="13"/>
                </a:cubicBezTo>
                <a:cubicBezTo>
                  <a:pt x="33" y="21"/>
                  <a:pt x="21" y="33"/>
                  <a:pt x="13" y="47"/>
                </a:cubicBezTo>
                <a:cubicBezTo>
                  <a:pt x="4" y="62"/>
                  <a:pt x="0" y="77"/>
                  <a:pt x="0" y="95"/>
                </a:cubicBezTo>
                <a:cubicBezTo>
                  <a:pt x="0" y="112"/>
                  <a:pt x="4" y="128"/>
                  <a:pt x="13" y="142"/>
                </a:cubicBezTo>
                <a:cubicBezTo>
                  <a:pt x="21" y="157"/>
                  <a:pt x="33" y="168"/>
                  <a:pt x="47" y="177"/>
                </a:cubicBezTo>
                <a:cubicBezTo>
                  <a:pt x="62" y="185"/>
                  <a:pt x="78" y="189"/>
                  <a:pt x="95" y="189"/>
                </a:cubicBezTo>
                <a:cubicBezTo>
                  <a:pt x="112" y="189"/>
                  <a:pt x="128" y="185"/>
                  <a:pt x="142" y="177"/>
                </a:cubicBezTo>
                <a:cubicBezTo>
                  <a:pt x="157" y="168"/>
                  <a:pt x="168" y="157"/>
                  <a:pt x="177" y="142"/>
                </a:cubicBezTo>
                <a:cubicBezTo>
                  <a:pt x="185" y="128"/>
                  <a:pt x="189" y="112"/>
                  <a:pt x="189" y="95"/>
                </a:cubicBezTo>
                <a:cubicBezTo>
                  <a:pt x="189" y="77"/>
                  <a:pt x="185" y="62"/>
                  <a:pt x="177" y="47"/>
                </a:cubicBezTo>
                <a:close/>
                <a:moveTo>
                  <a:pt x="153" y="128"/>
                </a:moveTo>
                <a:cubicBezTo>
                  <a:pt x="147" y="138"/>
                  <a:pt x="139" y="147"/>
                  <a:pt x="128" y="153"/>
                </a:cubicBezTo>
                <a:cubicBezTo>
                  <a:pt x="118" y="159"/>
                  <a:pt x="107" y="162"/>
                  <a:pt x="95" y="162"/>
                </a:cubicBezTo>
                <a:cubicBezTo>
                  <a:pt x="83" y="162"/>
                  <a:pt x="71" y="159"/>
                  <a:pt x="61" y="153"/>
                </a:cubicBezTo>
                <a:cubicBezTo>
                  <a:pt x="51" y="147"/>
                  <a:pt x="43" y="138"/>
                  <a:pt x="37" y="128"/>
                </a:cubicBezTo>
                <a:cubicBezTo>
                  <a:pt x="31" y="118"/>
                  <a:pt x="28" y="107"/>
                  <a:pt x="28" y="95"/>
                </a:cubicBezTo>
                <a:cubicBezTo>
                  <a:pt x="28" y="82"/>
                  <a:pt x="31" y="71"/>
                  <a:pt x="37" y="61"/>
                </a:cubicBezTo>
                <a:cubicBezTo>
                  <a:pt x="43" y="51"/>
                  <a:pt x="51" y="43"/>
                  <a:pt x="61" y="37"/>
                </a:cubicBezTo>
                <a:cubicBezTo>
                  <a:pt x="71" y="31"/>
                  <a:pt x="83" y="28"/>
                  <a:pt x="95" y="28"/>
                </a:cubicBezTo>
                <a:cubicBezTo>
                  <a:pt x="107" y="28"/>
                  <a:pt x="118" y="31"/>
                  <a:pt x="128" y="37"/>
                </a:cubicBezTo>
                <a:cubicBezTo>
                  <a:pt x="139" y="43"/>
                  <a:pt x="147" y="51"/>
                  <a:pt x="153" y="61"/>
                </a:cubicBezTo>
                <a:cubicBezTo>
                  <a:pt x="159" y="71"/>
                  <a:pt x="162" y="82"/>
                  <a:pt x="162" y="95"/>
                </a:cubicBezTo>
                <a:cubicBezTo>
                  <a:pt x="162" y="107"/>
                  <a:pt x="159" y="118"/>
                  <a:pt x="153" y="128"/>
                </a:cubicBezTo>
                <a:close/>
                <a:moveTo>
                  <a:pt x="153" y="128"/>
                </a:moveTo>
                <a:cubicBezTo>
                  <a:pt x="153" y="128"/>
                  <a:pt x="153" y="128"/>
                  <a:pt x="153" y="12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75" name="Freeform 688"/>
          <p:cNvSpPr>
            <a:spLocks noEditPoints="1"/>
          </p:cNvSpPr>
          <p:nvPr/>
        </p:nvSpPr>
        <p:spPr bwMode="auto">
          <a:xfrm>
            <a:off x="1874839" y="2832101"/>
            <a:ext cx="47625" cy="61913"/>
          </a:xfrm>
          <a:custGeom>
            <a:avLst/>
            <a:gdLst>
              <a:gd name="T0" fmla="*/ 44 w 48"/>
              <a:gd name="T1" fmla="*/ 0 h 63"/>
              <a:gd name="T2" fmla="*/ 36 w 48"/>
              <a:gd name="T3" fmla="*/ 0 h 63"/>
              <a:gd name="T4" fmla="*/ 33 w 48"/>
              <a:gd name="T5" fmla="*/ 1 h 63"/>
              <a:gd name="T6" fmla="*/ 32 w 48"/>
              <a:gd name="T7" fmla="*/ 4 h 63"/>
              <a:gd name="T8" fmla="*/ 32 w 48"/>
              <a:gd name="T9" fmla="*/ 48 h 63"/>
              <a:gd name="T10" fmla="*/ 4 w 48"/>
              <a:gd name="T11" fmla="*/ 48 h 63"/>
              <a:gd name="T12" fmla="*/ 1 w 48"/>
              <a:gd name="T13" fmla="*/ 49 h 63"/>
              <a:gd name="T14" fmla="*/ 0 w 48"/>
              <a:gd name="T15" fmla="*/ 52 h 63"/>
              <a:gd name="T16" fmla="*/ 0 w 48"/>
              <a:gd name="T17" fmla="*/ 59 h 63"/>
              <a:gd name="T18" fmla="*/ 1 w 48"/>
              <a:gd name="T19" fmla="*/ 62 h 63"/>
              <a:gd name="T20" fmla="*/ 4 w 48"/>
              <a:gd name="T21" fmla="*/ 63 h 63"/>
              <a:gd name="T22" fmla="*/ 44 w 48"/>
              <a:gd name="T23" fmla="*/ 63 h 63"/>
              <a:gd name="T24" fmla="*/ 46 w 48"/>
              <a:gd name="T25" fmla="*/ 62 h 63"/>
              <a:gd name="T26" fmla="*/ 48 w 48"/>
              <a:gd name="T27" fmla="*/ 59 h 63"/>
              <a:gd name="T28" fmla="*/ 48 w 48"/>
              <a:gd name="T29" fmla="*/ 4 h 63"/>
              <a:gd name="T30" fmla="*/ 46 w 48"/>
              <a:gd name="T31" fmla="*/ 1 h 63"/>
              <a:gd name="T32" fmla="*/ 44 w 48"/>
              <a:gd name="T33" fmla="*/ 0 h 63"/>
              <a:gd name="T34" fmla="*/ 44 w 48"/>
              <a:gd name="T35" fmla="*/ 0 h 63"/>
              <a:gd name="T36" fmla="*/ 44 w 48"/>
              <a:gd name="T3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63">
                <a:moveTo>
                  <a:pt x="44" y="0"/>
                </a:moveTo>
                <a:cubicBezTo>
                  <a:pt x="36" y="0"/>
                  <a:pt x="36" y="0"/>
                  <a:pt x="36" y="0"/>
                </a:cubicBezTo>
                <a:cubicBezTo>
                  <a:pt x="35" y="0"/>
                  <a:pt x="34" y="1"/>
                  <a:pt x="33" y="1"/>
                </a:cubicBezTo>
                <a:cubicBezTo>
                  <a:pt x="32" y="2"/>
                  <a:pt x="32" y="3"/>
                  <a:pt x="32" y="4"/>
                </a:cubicBezTo>
                <a:cubicBezTo>
                  <a:pt x="32" y="48"/>
                  <a:pt x="32" y="48"/>
                  <a:pt x="32" y="48"/>
                </a:cubicBezTo>
                <a:cubicBezTo>
                  <a:pt x="4" y="48"/>
                  <a:pt x="4" y="48"/>
                  <a:pt x="4" y="48"/>
                </a:cubicBezTo>
                <a:cubicBezTo>
                  <a:pt x="3" y="48"/>
                  <a:pt x="2" y="48"/>
                  <a:pt x="1" y="49"/>
                </a:cubicBezTo>
                <a:cubicBezTo>
                  <a:pt x="1" y="49"/>
                  <a:pt x="0" y="50"/>
                  <a:pt x="0" y="52"/>
                </a:cubicBezTo>
                <a:cubicBezTo>
                  <a:pt x="0" y="59"/>
                  <a:pt x="0" y="59"/>
                  <a:pt x="0" y="59"/>
                </a:cubicBezTo>
                <a:cubicBezTo>
                  <a:pt x="0" y="61"/>
                  <a:pt x="1" y="62"/>
                  <a:pt x="1" y="62"/>
                </a:cubicBezTo>
                <a:cubicBezTo>
                  <a:pt x="2" y="63"/>
                  <a:pt x="3" y="63"/>
                  <a:pt x="4" y="63"/>
                </a:cubicBezTo>
                <a:cubicBezTo>
                  <a:pt x="44" y="63"/>
                  <a:pt x="44" y="63"/>
                  <a:pt x="44" y="63"/>
                </a:cubicBezTo>
                <a:cubicBezTo>
                  <a:pt x="45" y="63"/>
                  <a:pt x="46" y="63"/>
                  <a:pt x="46" y="62"/>
                </a:cubicBezTo>
                <a:cubicBezTo>
                  <a:pt x="47" y="62"/>
                  <a:pt x="48" y="61"/>
                  <a:pt x="48" y="59"/>
                </a:cubicBezTo>
                <a:cubicBezTo>
                  <a:pt x="48" y="4"/>
                  <a:pt x="48" y="4"/>
                  <a:pt x="48" y="4"/>
                </a:cubicBezTo>
                <a:cubicBezTo>
                  <a:pt x="48" y="3"/>
                  <a:pt x="47" y="2"/>
                  <a:pt x="46" y="1"/>
                </a:cubicBezTo>
                <a:cubicBezTo>
                  <a:pt x="46" y="1"/>
                  <a:pt x="45" y="0"/>
                  <a:pt x="44" y="0"/>
                </a:cubicBezTo>
                <a:close/>
                <a:moveTo>
                  <a:pt x="44" y="0"/>
                </a:moveTo>
                <a:cubicBezTo>
                  <a:pt x="44" y="0"/>
                  <a:pt x="44" y="0"/>
                  <a:pt x="44"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76" name="Freeform 689"/>
          <p:cNvSpPr>
            <a:spLocks noEditPoints="1"/>
          </p:cNvSpPr>
          <p:nvPr/>
        </p:nvSpPr>
        <p:spPr bwMode="auto">
          <a:xfrm>
            <a:off x="7777165" y="813672"/>
            <a:ext cx="142874" cy="205505"/>
          </a:xfrm>
          <a:custGeom>
            <a:avLst/>
            <a:gdLst>
              <a:gd name="T0" fmla="*/ 109 w 118"/>
              <a:gd name="T1" fmla="*/ 79 h 169"/>
              <a:gd name="T2" fmla="*/ 101 w 118"/>
              <a:gd name="T3" fmla="*/ 69 h 169"/>
              <a:gd name="T4" fmla="*/ 90 w 118"/>
              <a:gd name="T5" fmla="*/ 51 h 169"/>
              <a:gd name="T6" fmla="*/ 78 w 118"/>
              <a:gd name="T7" fmla="*/ 31 h 169"/>
              <a:gd name="T8" fmla="*/ 69 w 118"/>
              <a:gd name="T9" fmla="*/ 8 h 169"/>
              <a:gd name="T10" fmla="*/ 65 w 118"/>
              <a:gd name="T11" fmla="*/ 2 h 169"/>
              <a:gd name="T12" fmla="*/ 59 w 118"/>
              <a:gd name="T13" fmla="*/ 0 h 169"/>
              <a:gd name="T14" fmla="*/ 53 w 118"/>
              <a:gd name="T15" fmla="*/ 2 h 169"/>
              <a:gd name="T16" fmla="*/ 49 w 118"/>
              <a:gd name="T17" fmla="*/ 8 h 169"/>
              <a:gd name="T18" fmla="*/ 40 w 118"/>
              <a:gd name="T19" fmla="*/ 31 h 169"/>
              <a:gd name="T20" fmla="*/ 29 w 118"/>
              <a:gd name="T21" fmla="*/ 51 h 169"/>
              <a:gd name="T22" fmla="*/ 17 w 118"/>
              <a:gd name="T23" fmla="*/ 69 h 169"/>
              <a:gd name="T24" fmla="*/ 10 w 118"/>
              <a:gd name="T25" fmla="*/ 79 h 169"/>
              <a:gd name="T26" fmla="*/ 0 w 118"/>
              <a:gd name="T27" fmla="*/ 110 h 169"/>
              <a:gd name="T28" fmla="*/ 18 w 118"/>
              <a:gd name="T29" fmla="*/ 152 h 169"/>
              <a:gd name="T30" fmla="*/ 59 w 118"/>
              <a:gd name="T31" fmla="*/ 169 h 169"/>
              <a:gd name="T32" fmla="*/ 101 w 118"/>
              <a:gd name="T33" fmla="*/ 152 h 169"/>
              <a:gd name="T34" fmla="*/ 118 w 118"/>
              <a:gd name="T35" fmla="*/ 110 h 169"/>
              <a:gd name="T36" fmla="*/ 109 w 118"/>
              <a:gd name="T37" fmla="*/ 79 h 169"/>
              <a:gd name="T38" fmla="*/ 55 w 118"/>
              <a:gd name="T39" fmla="*/ 135 h 169"/>
              <a:gd name="T40" fmla="*/ 45 w 118"/>
              <a:gd name="T41" fmla="*/ 140 h 169"/>
              <a:gd name="T42" fmla="*/ 34 w 118"/>
              <a:gd name="T43" fmla="*/ 135 h 169"/>
              <a:gd name="T44" fmla="*/ 30 w 118"/>
              <a:gd name="T45" fmla="*/ 125 h 169"/>
              <a:gd name="T46" fmla="*/ 32 w 118"/>
              <a:gd name="T47" fmla="*/ 117 h 169"/>
              <a:gd name="T48" fmla="*/ 34 w 118"/>
              <a:gd name="T49" fmla="*/ 115 h 169"/>
              <a:gd name="T50" fmla="*/ 37 w 118"/>
              <a:gd name="T51" fmla="*/ 110 h 169"/>
              <a:gd name="T52" fmla="*/ 40 w 118"/>
              <a:gd name="T53" fmla="*/ 105 h 169"/>
              <a:gd name="T54" fmla="*/ 42 w 118"/>
              <a:gd name="T55" fmla="*/ 99 h 169"/>
              <a:gd name="T56" fmla="*/ 45 w 118"/>
              <a:gd name="T57" fmla="*/ 98 h 169"/>
              <a:gd name="T58" fmla="*/ 47 w 118"/>
              <a:gd name="T59" fmla="*/ 99 h 169"/>
              <a:gd name="T60" fmla="*/ 49 w 118"/>
              <a:gd name="T61" fmla="*/ 105 h 169"/>
              <a:gd name="T62" fmla="*/ 52 w 118"/>
              <a:gd name="T63" fmla="*/ 110 h 169"/>
              <a:gd name="T64" fmla="*/ 55 w 118"/>
              <a:gd name="T65" fmla="*/ 115 h 169"/>
              <a:gd name="T66" fmla="*/ 57 w 118"/>
              <a:gd name="T67" fmla="*/ 117 h 169"/>
              <a:gd name="T68" fmla="*/ 59 w 118"/>
              <a:gd name="T69" fmla="*/ 125 h 169"/>
              <a:gd name="T70" fmla="*/ 55 w 118"/>
              <a:gd name="T71" fmla="*/ 135 h 169"/>
              <a:gd name="T72" fmla="*/ 55 w 118"/>
              <a:gd name="T73" fmla="*/ 135 h 169"/>
              <a:gd name="T74" fmla="*/ 55 w 118"/>
              <a:gd name="T75" fmla="*/ 13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69">
                <a:moveTo>
                  <a:pt x="109" y="79"/>
                </a:moveTo>
                <a:cubicBezTo>
                  <a:pt x="108" y="78"/>
                  <a:pt x="106" y="75"/>
                  <a:pt x="101" y="69"/>
                </a:cubicBezTo>
                <a:cubicBezTo>
                  <a:pt x="97" y="62"/>
                  <a:pt x="93" y="56"/>
                  <a:pt x="90" y="51"/>
                </a:cubicBezTo>
                <a:cubicBezTo>
                  <a:pt x="86" y="46"/>
                  <a:pt x="83" y="39"/>
                  <a:pt x="78" y="31"/>
                </a:cubicBezTo>
                <a:cubicBezTo>
                  <a:pt x="74" y="22"/>
                  <a:pt x="71" y="15"/>
                  <a:pt x="69" y="8"/>
                </a:cubicBezTo>
                <a:cubicBezTo>
                  <a:pt x="68" y="5"/>
                  <a:pt x="67" y="4"/>
                  <a:pt x="65" y="2"/>
                </a:cubicBezTo>
                <a:cubicBezTo>
                  <a:pt x="63" y="1"/>
                  <a:pt x="61" y="0"/>
                  <a:pt x="59" y="0"/>
                </a:cubicBezTo>
                <a:cubicBezTo>
                  <a:pt x="57" y="0"/>
                  <a:pt x="55" y="1"/>
                  <a:pt x="53" y="2"/>
                </a:cubicBezTo>
                <a:cubicBezTo>
                  <a:pt x="51" y="4"/>
                  <a:pt x="50" y="5"/>
                  <a:pt x="49" y="8"/>
                </a:cubicBezTo>
                <a:cubicBezTo>
                  <a:pt x="47" y="15"/>
                  <a:pt x="44" y="22"/>
                  <a:pt x="40" y="31"/>
                </a:cubicBezTo>
                <a:cubicBezTo>
                  <a:pt x="36" y="39"/>
                  <a:pt x="32" y="46"/>
                  <a:pt x="29" y="51"/>
                </a:cubicBezTo>
                <a:cubicBezTo>
                  <a:pt x="25" y="56"/>
                  <a:pt x="21" y="62"/>
                  <a:pt x="17" y="69"/>
                </a:cubicBezTo>
                <a:cubicBezTo>
                  <a:pt x="13" y="75"/>
                  <a:pt x="10" y="78"/>
                  <a:pt x="10" y="79"/>
                </a:cubicBezTo>
                <a:cubicBezTo>
                  <a:pt x="4" y="89"/>
                  <a:pt x="0" y="99"/>
                  <a:pt x="0" y="110"/>
                </a:cubicBezTo>
                <a:cubicBezTo>
                  <a:pt x="0" y="127"/>
                  <a:pt x="6" y="140"/>
                  <a:pt x="18" y="152"/>
                </a:cubicBezTo>
                <a:cubicBezTo>
                  <a:pt x="29" y="163"/>
                  <a:pt x="43" y="169"/>
                  <a:pt x="59" y="169"/>
                </a:cubicBezTo>
                <a:cubicBezTo>
                  <a:pt x="75" y="169"/>
                  <a:pt x="89" y="163"/>
                  <a:pt x="101" y="152"/>
                </a:cubicBezTo>
                <a:cubicBezTo>
                  <a:pt x="112" y="140"/>
                  <a:pt x="118" y="127"/>
                  <a:pt x="118" y="110"/>
                </a:cubicBezTo>
                <a:cubicBezTo>
                  <a:pt x="118" y="99"/>
                  <a:pt x="115" y="89"/>
                  <a:pt x="109" y="79"/>
                </a:cubicBezTo>
                <a:close/>
                <a:moveTo>
                  <a:pt x="55" y="135"/>
                </a:moveTo>
                <a:cubicBezTo>
                  <a:pt x="52" y="138"/>
                  <a:pt x="49" y="140"/>
                  <a:pt x="45" y="140"/>
                </a:cubicBezTo>
                <a:cubicBezTo>
                  <a:pt x="40" y="140"/>
                  <a:pt x="37" y="138"/>
                  <a:pt x="34" y="135"/>
                </a:cubicBezTo>
                <a:cubicBezTo>
                  <a:pt x="31" y="133"/>
                  <a:pt x="30" y="129"/>
                  <a:pt x="30" y="125"/>
                </a:cubicBezTo>
                <a:cubicBezTo>
                  <a:pt x="30" y="122"/>
                  <a:pt x="31" y="120"/>
                  <a:pt x="32" y="117"/>
                </a:cubicBezTo>
                <a:cubicBezTo>
                  <a:pt x="32" y="117"/>
                  <a:pt x="33" y="116"/>
                  <a:pt x="34" y="115"/>
                </a:cubicBezTo>
                <a:cubicBezTo>
                  <a:pt x="35" y="113"/>
                  <a:pt x="36" y="112"/>
                  <a:pt x="37" y="110"/>
                </a:cubicBezTo>
                <a:cubicBezTo>
                  <a:pt x="38" y="109"/>
                  <a:pt x="39" y="107"/>
                  <a:pt x="40" y="105"/>
                </a:cubicBezTo>
                <a:cubicBezTo>
                  <a:pt x="41" y="103"/>
                  <a:pt x="42" y="101"/>
                  <a:pt x="42" y="99"/>
                </a:cubicBezTo>
                <a:cubicBezTo>
                  <a:pt x="42" y="98"/>
                  <a:pt x="43" y="98"/>
                  <a:pt x="45" y="98"/>
                </a:cubicBezTo>
                <a:cubicBezTo>
                  <a:pt x="46" y="98"/>
                  <a:pt x="47" y="98"/>
                  <a:pt x="47" y="99"/>
                </a:cubicBezTo>
                <a:cubicBezTo>
                  <a:pt x="47" y="101"/>
                  <a:pt x="48" y="103"/>
                  <a:pt x="49" y="105"/>
                </a:cubicBezTo>
                <a:cubicBezTo>
                  <a:pt x="50" y="107"/>
                  <a:pt x="51" y="109"/>
                  <a:pt x="52" y="110"/>
                </a:cubicBezTo>
                <a:cubicBezTo>
                  <a:pt x="53" y="112"/>
                  <a:pt x="54" y="113"/>
                  <a:pt x="55" y="115"/>
                </a:cubicBezTo>
                <a:cubicBezTo>
                  <a:pt x="56" y="116"/>
                  <a:pt x="57" y="117"/>
                  <a:pt x="57" y="117"/>
                </a:cubicBezTo>
                <a:cubicBezTo>
                  <a:pt x="58" y="120"/>
                  <a:pt x="59" y="122"/>
                  <a:pt x="59" y="125"/>
                </a:cubicBezTo>
                <a:cubicBezTo>
                  <a:pt x="59" y="129"/>
                  <a:pt x="58" y="133"/>
                  <a:pt x="55" y="135"/>
                </a:cubicBezTo>
                <a:close/>
                <a:moveTo>
                  <a:pt x="55" y="135"/>
                </a:moveTo>
                <a:cubicBezTo>
                  <a:pt x="55" y="135"/>
                  <a:pt x="55" y="135"/>
                  <a:pt x="55" y="13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77" name="Freeform 690"/>
          <p:cNvSpPr>
            <a:spLocks noEditPoints="1"/>
          </p:cNvSpPr>
          <p:nvPr/>
        </p:nvSpPr>
        <p:spPr bwMode="auto">
          <a:xfrm>
            <a:off x="4665664" y="3641726"/>
            <a:ext cx="149225" cy="163513"/>
          </a:xfrm>
          <a:custGeom>
            <a:avLst/>
            <a:gdLst>
              <a:gd name="T0" fmla="*/ 151 w 152"/>
              <a:gd name="T1" fmla="*/ 28 h 166"/>
              <a:gd name="T2" fmla="*/ 149 w 152"/>
              <a:gd name="T3" fmla="*/ 27 h 166"/>
              <a:gd name="T4" fmla="*/ 115 w 152"/>
              <a:gd name="T5" fmla="*/ 27 h 166"/>
              <a:gd name="T6" fmla="*/ 108 w 152"/>
              <a:gd name="T7" fmla="*/ 9 h 166"/>
              <a:gd name="T8" fmla="*/ 102 w 152"/>
              <a:gd name="T9" fmla="*/ 3 h 166"/>
              <a:gd name="T10" fmla="*/ 93 w 152"/>
              <a:gd name="T11" fmla="*/ 0 h 166"/>
              <a:gd name="T12" fmla="*/ 59 w 152"/>
              <a:gd name="T13" fmla="*/ 0 h 166"/>
              <a:gd name="T14" fmla="*/ 50 w 152"/>
              <a:gd name="T15" fmla="*/ 3 h 166"/>
              <a:gd name="T16" fmla="*/ 44 w 152"/>
              <a:gd name="T17" fmla="*/ 9 h 166"/>
              <a:gd name="T18" fmla="*/ 37 w 152"/>
              <a:gd name="T19" fmla="*/ 27 h 166"/>
              <a:gd name="T20" fmla="*/ 3 w 152"/>
              <a:gd name="T21" fmla="*/ 27 h 166"/>
              <a:gd name="T22" fmla="*/ 1 w 152"/>
              <a:gd name="T23" fmla="*/ 28 h 166"/>
              <a:gd name="T24" fmla="*/ 0 w 152"/>
              <a:gd name="T25" fmla="*/ 31 h 166"/>
              <a:gd name="T26" fmla="*/ 0 w 152"/>
              <a:gd name="T27" fmla="*/ 38 h 166"/>
              <a:gd name="T28" fmla="*/ 1 w 152"/>
              <a:gd name="T29" fmla="*/ 40 h 166"/>
              <a:gd name="T30" fmla="*/ 3 w 152"/>
              <a:gd name="T31" fmla="*/ 41 h 166"/>
              <a:gd name="T32" fmla="*/ 14 w 152"/>
              <a:gd name="T33" fmla="*/ 41 h 166"/>
              <a:gd name="T34" fmla="*/ 14 w 152"/>
              <a:gd name="T35" fmla="*/ 144 h 166"/>
              <a:gd name="T36" fmla="*/ 19 w 152"/>
              <a:gd name="T37" fmla="*/ 160 h 166"/>
              <a:gd name="T38" fmla="*/ 31 w 152"/>
              <a:gd name="T39" fmla="*/ 166 h 166"/>
              <a:gd name="T40" fmla="*/ 121 w 152"/>
              <a:gd name="T41" fmla="*/ 166 h 166"/>
              <a:gd name="T42" fmla="*/ 133 w 152"/>
              <a:gd name="T43" fmla="*/ 159 h 166"/>
              <a:gd name="T44" fmla="*/ 138 w 152"/>
              <a:gd name="T45" fmla="*/ 144 h 166"/>
              <a:gd name="T46" fmla="*/ 138 w 152"/>
              <a:gd name="T47" fmla="*/ 41 h 166"/>
              <a:gd name="T48" fmla="*/ 149 w 152"/>
              <a:gd name="T49" fmla="*/ 41 h 166"/>
              <a:gd name="T50" fmla="*/ 151 w 152"/>
              <a:gd name="T51" fmla="*/ 40 h 166"/>
              <a:gd name="T52" fmla="*/ 152 w 152"/>
              <a:gd name="T53" fmla="*/ 38 h 166"/>
              <a:gd name="T54" fmla="*/ 152 w 152"/>
              <a:gd name="T55" fmla="*/ 31 h 166"/>
              <a:gd name="T56" fmla="*/ 151 w 152"/>
              <a:gd name="T57" fmla="*/ 28 h 166"/>
              <a:gd name="T58" fmla="*/ 57 w 152"/>
              <a:gd name="T59" fmla="*/ 15 h 166"/>
              <a:gd name="T60" fmla="*/ 59 w 152"/>
              <a:gd name="T61" fmla="*/ 14 h 166"/>
              <a:gd name="T62" fmla="*/ 93 w 152"/>
              <a:gd name="T63" fmla="*/ 14 h 166"/>
              <a:gd name="T64" fmla="*/ 95 w 152"/>
              <a:gd name="T65" fmla="*/ 15 h 166"/>
              <a:gd name="T66" fmla="*/ 100 w 152"/>
              <a:gd name="T67" fmla="*/ 27 h 166"/>
              <a:gd name="T68" fmla="*/ 52 w 152"/>
              <a:gd name="T69" fmla="*/ 27 h 166"/>
              <a:gd name="T70" fmla="*/ 57 w 152"/>
              <a:gd name="T71" fmla="*/ 15 h 166"/>
              <a:gd name="T72" fmla="*/ 124 w 152"/>
              <a:gd name="T73" fmla="*/ 144 h 166"/>
              <a:gd name="T74" fmla="*/ 124 w 152"/>
              <a:gd name="T75" fmla="*/ 148 h 166"/>
              <a:gd name="T76" fmla="*/ 122 w 152"/>
              <a:gd name="T77" fmla="*/ 151 h 166"/>
              <a:gd name="T78" fmla="*/ 121 w 152"/>
              <a:gd name="T79" fmla="*/ 152 h 166"/>
              <a:gd name="T80" fmla="*/ 31 w 152"/>
              <a:gd name="T81" fmla="*/ 152 h 166"/>
              <a:gd name="T82" fmla="*/ 30 w 152"/>
              <a:gd name="T83" fmla="*/ 151 h 166"/>
              <a:gd name="T84" fmla="*/ 28 w 152"/>
              <a:gd name="T85" fmla="*/ 148 h 166"/>
              <a:gd name="T86" fmla="*/ 27 w 152"/>
              <a:gd name="T87" fmla="*/ 144 h 166"/>
              <a:gd name="T88" fmla="*/ 27 w 152"/>
              <a:gd name="T89" fmla="*/ 41 h 166"/>
              <a:gd name="T90" fmla="*/ 124 w 152"/>
              <a:gd name="T91" fmla="*/ 41 h 166"/>
              <a:gd name="T92" fmla="*/ 124 w 152"/>
              <a:gd name="T93" fmla="*/ 144 h 166"/>
              <a:gd name="T94" fmla="*/ 124 w 152"/>
              <a:gd name="T95" fmla="*/ 144 h 166"/>
              <a:gd name="T96" fmla="*/ 124 w 152"/>
              <a:gd name="T97" fmla="*/ 14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 h="166">
                <a:moveTo>
                  <a:pt x="151" y="28"/>
                </a:moveTo>
                <a:cubicBezTo>
                  <a:pt x="150" y="28"/>
                  <a:pt x="150" y="27"/>
                  <a:pt x="149" y="27"/>
                </a:cubicBezTo>
                <a:cubicBezTo>
                  <a:pt x="115" y="27"/>
                  <a:pt x="115" y="27"/>
                  <a:pt x="115" y="27"/>
                </a:cubicBezTo>
                <a:cubicBezTo>
                  <a:pt x="108" y="9"/>
                  <a:pt x="108" y="9"/>
                  <a:pt x="108" y="9"/>
                </a:cubicBezTo>
                <a:cubicBezTo>
                  <a:pt x="107" y="7"/>
                  <a:pt x="105" y="4"/>
                  <a:pt x="102" y="3"/>
                </a:cubicBezTo>
                <a:cubicBezTo>
                  <a:pt x="99" y="1"/>
                  <a:pt x="96" y="0"/>
                  <a:pt x="93" y="0"/>
                </a:cubicBezTo>
                <a:cubicBezTo>
                  <a:pt x="59" y="0"/>
                  <a:pt x="59" y="0"/>
                  <a:pt x="59" y="0"/>
                </a:cubicBezTo>
                <a:cubicBezTo>
                  <a:pt x="56" y="0"/>
                  <a:pt x="53" y="1"/>
                  <a:pt x="50" y="3"/>
                </a:cubicBezTo>
                <a:cubicBezTo>
                  <a:pt x="47" y="4"/>
                  <a:pt x="45" y="7"/>
                  <a:pt x="44" y="9"/>
                </a:cubicBezTo>
                <a:cubicBezTo>
                  <a:pt x="37" y="27"/>
                  <a:pt x="37" y="27"/>
                  <a:pt x="37" y="27"/>
                </a:cubicBezTo>
                <a:cubicBezTo>
                  <a:pt x="3" y="27"/>
                  <a:pt x="3" y="27"/>
                  <a:pt x="3" y="27"/>
                </a:cubicBezTo>
                <a:cubicBezTo>
                  <a:pt x="2" y="27"/>
                  <a:pt x="1" y="28"/>
                  <a:pt x="1" y="28"/>
                </a:cubicBezTo>
                <a:cubicBezTo>
                  <a:pt x="0" y="29"/>
                  <a:pt x="0" y="30"/>
                  <a:pt x="0" y="31"/>
                </a:cubicBezTo>
                <a:cubicBezTo>
                  <a:pt x="0" y="38"/>
                  <a:pt x="0" y="38"/>
                  <a:pt x="0" y="38"/>
                </a:cubicBezTo>
                <a:cubicBezTo>
                  <a:pt x="0" y="39"/>
                  <a:pt x="0" y="40"/>
                  <a:pt x="1" y="40"/>
                </a:cubicBezTo>
                <a:cubicBezTo>
                  <a:pt x="1" y="41"/>
                  <a:pt x="2" y="41"/>
                  <a:pt x="3" y="41"/>
                </a:cubicBezTo>
                <a:cubicBezTo>
                  <a:pt x="14" y="41"/>
                  <a:pt x="14" y="41"/>
                  <a:pt x="14" y="41"/>
                </a:cubicBezTo>
                <a:cubicBezTo>
                  <a:pt x="14" y="144"/>
                  <a:pt x="14" y="144"/>
                  <a:pt x="14" y="144"/>
                </a:cubicBezTo>
                <a:cubicBezTo>
                  <a:pt x="14" y="150"/>
                  <a:pt x="15" y="155"/>
                  <a:pt x="19" y="160"/>
                </a:cubicBezTo>
                <a:cubicBezTo>
                  <a:pt x="22" y="164"/>
                  <a:pt x="26" y="166"/>
                  <a:pt x="31" y="166"/>
                </a:cubicBezTo>
                <a:cubicBezTo>
                  <a:pt x="121" y="166"/>
                  <a:pt x="121" y="166"/>
                  <a:pt x="121" y="166"/>
                </a:cubicBezTo>
                <a:cubicBezTo>
                  <a:pt x="126" y="166"/>
                  <a:pt x="130" y="164"/>
                  <a:pt x="133" y="159"/>
                </a:cubicBezTo>
                <a:cubicBezTo>
                  <a:pt x="136" y="155"/>
                  <a:pt x="138" y="150"/>
                  <a:pt x="138" y="144"/>
                </a:cubicBezTo>
                <a:cubicBezTo>
                  <a:pt x="138" y="41"/>
                  <a:pt x="138" y="41"/>
                  <a:pt x="138" y="41"/>
                </a:cubicBezTo>
                <a:cubicBezTo>
                  <a:pt x="149" y="41"/>
                  <a:pt x="149" y="41"/>
                  <a:pt x="149" y="41"/>
                </a:cubicBezTo>
                <a:cubicBezTo>
                  <a:pt x="150" y="41"/>
                  <a:pt x="150" y="41"/>
                  <a:pt x="151" y="40"/>
                </a:cubicBezTo>
                <a:cubicBezTo>
                  <a:pt x="152" y="40"/>
                  <a:pt x="152" y="39"/>
                  <a:pt x="152" y="38"/>
                </a:cubicBezTo>
                <a:cubicBezTo>
                  <a:pt x="152" y="31"/>
                  <a:pt x="152" y="31"/>
                  <a:pt x="152" y="31"/>
                </a:cubicBezTo>
                <a:cubicBezTo>
                  <a:pt x="152" y="30"/>
                  <a:pt x="152" y="29"/>
                  <a:pt x="151" y="28"/>
                </a:cubicBezTo>
                <a:close/>
                <a:moveTo>
                  <a:pt x="57" y="15"/>
                </a:moveTo>
                <a:cubicBezTo>
                  <a:pt x="57" y="14"/>
                  <a:pt x="58" y="14"/>
                  <a:pt x="59" y="14"/>
                </a:cubicBezTo>
                <a:cubicBezTo>
                  <a:pt x="93" y="14"/>
                  <a:pt x="93" y="14"/>
                  <a:pt x="93" y="14"/>
                </a:cubicBezTo>
                <a:cubicBezTo>
                  <a:pt x="94" y="14"/>
                  <a:pt x="94" y="14"/>
                  <a:pt x="95" y="15"/>
                </a:cubicBezTo>
                <a:cubicBezTo>
                  <a:pt x="100" y="27"/>
                  <a:pt x="100" y="27"/>
                  <a:pt x="100" y="27"/>
                </a:cubicBezTo>
                <a:cubicBezTo>
                  <a:pt x="52" y="27"/>
                  <a:pt x="52" y="27"/>
                  <a:pt x="52" y="27"/>
                </a:cubicBezTo>
                <a:lnTo>
                  <a:pt x="57" y="15"/>
                </a:lnTo>
                <a:close/>
                <a:moveTo>
                  <a:pt x="124" y="144"/>
                </a:moveTo>
                <a:cubicBezTo>
                  <a:pt x="124" y="145"/>
                  <a:pt x="124" y="147"/>
                  <a:pt x="124" y="148"/>
                </a:cubicBezTo>
                <a:cubicBezTo>
                  <a:pt x="123" y="150"/>
                  <a:pt x="123" y="150"/>
                  <a:pt x="122" y="151"/>
                </a:cubicBezTo>
                <a:cubicBezTo>
                  <a:pt x="121" y="152"/>
                  <a:pt x="121" y="152"/>
                  <a:pt x="121" y="152"/>
                </a:cubicBezTo>
                <a:cubicBezTo>
                  <a:pt x="31" y="152"/>
                  <a:pt x="31" y="152"/>
                  <a:pt x="31" y="152"/>
                </a:cubicBezTo>
                <a:cubicBezTo>
                  <a:pt x="31" y="152"/>
                  <a:pt x="30" y="152"/>
                  <a:pt x="30" y="151"/>
                </a:cubicBezTo>
                <a:cubicBezTo>
                  <a:pt x="29" y="150"/>
                  <a:pt x="29" y="150"/>
                  <a:pt x="28" y="148"/>
                </a:cubicBezTo>
                <a:cubicBezTo>
                  <a:pt x="28" y="147"/>
                  <a:pt x="27" y="145"/>
                  <a:pt x="27" y="144"/>
                </a:cubicBezTo>
                <a:cubicBezTo>
                  <a:pt x="27" y="41"/>
                  <a:pt x="27" y="41"/>
                  <a:pt x="27" y="41"/>
                </a:cubicBezTo>
                <a:cubicBezTo>
                  <a:pt x="124" y="41"/>
                  <a:pt x="124" y="41"/>
                  <a:pt x="124" y="41"/>
                </a:cubicBezTo>
                <a:lnTo>
                  <a:pt x="124" y="144"/>
                </a:lnTo>
                <a:close/>
                <a:moveTo>
                  <a:pt x="124" y="144"/>
                </a:moveTo>
                <a:cubicBezTo>
                  <a:pt x="124" y="144"/>
                  <a:pt x="124" y="144"/>
                  <a:pt x="124" y="14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78" name="Freeform 691"/>
          <p:cNvSpPr>
            <a:spLocks noEditPoints="1"/>
          </p:cNvSpPr>
          <p:nvPr/>
        </p:nvSpPr>
        <p:spPr bwMode="auto">
          <a:xfrm>
            <a:off x="4706939" y="3702051"/>
            <a:ext cx="12700" cy="68263"/>
          </a:xfrm>
          <a:custGeom>
            <a:avLst/>
            <a:gdLst>
              <a:gd name="T0" fmla="*/ 4 w 14"/>
              <a:gd name="T1" fmla="*/ 69 h 69"/>
              <a:gd name="T2" fmla="*/ 11 w 14"/>
              <a:gd name="T3" fmla="*/ 69 h 69"/>
              <a:gd name="T4" fmla="*/ 13 w 14"/>
              <a:gd name="T5" fmla="*/ 68 h 69"/>
              <a:gd name="T6" fmla="*/ 14 w 14"/>
              <a:gd name="T7" fmla="*/ 66 h 69"/>
              <a:gd name="T8" fmla="*/ 14 w 14"/>
              <a:gd name="T9" fmla="*/ 4 h 69"/>
              <a:gd name="T10" fmla="*/ 13 w 14"/>
              <a:gd name="T11" fmla="*/ 1 h 69"/>
              <a:gd name="T12" fmla="*/ 11 w 14"/>
              <a:gd name="T13" fmla="*/ 0 h 69"/>
              <a:gd name="T14" fmla="*/ 4 w 14"/>
              <a:gd name="T15" fmla="*/ 0 h 69"/>
              <a:gd name="T16" fmla="*/ 1 w 14"/>
              <a:gd name="T17" fmla="*/ 1 h 69"/>
              <a:gd name="T18" fmla="*/ 0 w 14"/>
              <a:gd name="T19" fmla="*/ 4 h 69"/>
              <a:gd name="T20" fmla="*/ 0 w 14"/>
              <a:gd name="T21" fmla="*/ 66 h 69"/>
              <a:gd name="T22" fmla="*/ 1 w 14"/>
              <a:gd name="T23" fmla="*/ 68 h 69"/>
              <a:gd name="T24" fmla="*/ 4 w 14"/>
              <a:gd name="T25" fmla="*/ 69 h 69"/>
              <a:gd name="T26" fmla="*/ 4 w 14"/>
              <a:gd name="T27" fmla="*/ 69 h 69"/>
              <a:gd name="T28" fmla="*/ 4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4" y="69"/>
                </a:moveTo>
                <a:cubicBezTo>
                  <a:pt x="11" y="69"/>
                  <a:pt x="11" y="69"/>
                  <a:pt x="11" y="69"/>
                </a:cubicBezTo>
                <a:cubicBezTo>
                  <a:pt x="12" y="69"/>
                  <a:pt x="13" y="69"/>
                  <a:pt x="13" y="68"/>
                </a:cubicBezTo>
                <a:cubicBezTo>
                  <a:pt x="14" y="68"/>
                  <a:pt x="14" y="67"/>
                  <a:pt x="14" y="66"/>
                </a:cubicBezTo>
                <a:cubicBezTo>
                  <a:pt x="14" y="4"/>
                  <a:pt x="14" y="4"/>
                  <a:pt x="14" y="4"/>
                </a:cubicBezTo>
                <a:cubicBezTo>
                  <a:pt x="14" y="3"/>
                  <a:pt x="14" y="2"/>
                  <a:pt x="13" y="1"/>
                </a:cubicBezTo>
                <a:cubicBezTo>
                  <a:pt x="13" y="0"/>
                  <a:pt x="12" y="0"/>
                  <a:pt x="11" y="0"/>
                </a:cubicBezTo>
                <a:cubicBezTo>
                  <a:pt x="4" y="0"/>
                  <a:pt x="4" y="0"/>
                  <a:pt x="4" y="0"/>
                </a:cubicBezTo>
                <a:cubicBezTo>
                  <a:pt x="3" y="0"/>
                  <a:pt x="2" y="0"/>
                  <a:pt x="1" y="1"/>
                </a:cubicBezTo>
                <a:cubicBezTo>
                  <a:pt x="1" y="2"/>
                  <a:pt x="0" y="3"/>
                  <a:pt x="0" y="4"/>
                </a:cubicBezTo>
                <a:cubicBezTo>
                  <a:pt x="0" y="66"/>
                  <a:pt x="0" y="66"/>
                  <a:pt x="0" y="66"/>
                </a:cubicBezTo>
                <a:cubicBezTo>
                  <a:pt x="0" y="67"/>
                  <a:pt x="1" y="68"/>
                  <a:pt x="1" y="68"/>
                </a:cubicBezTo>
                <a:cubicBezTo>
                  <a:pt x="2" y="69"/>
                  <a:pt x="3" y="69"/>
                  <a:pt x="4" y="69"/>
                </a:cubicBezTo>
                <a:close/>
                <a:moveTo>
                  <a:pt x="4" y="69"/>
                </a:moveTo>
                <a:cubicBezTo>
                  <a:pt x="4" y="69"/>
                  <a:pt x="4" y="69"/>
                  <a:pt x="4" y="6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79" name="Freeform 692"/>
          <p:cNvSpPr>
            <a:spLocks noEditPoints="1"/>
          </p:cNvSpPr>
          <p:nvPr/>
        </p:nvSpPr>
        <p:spPr bwMode="auto">
          <a:xfrm>
            <a:off x="4733926" y="3702051"/>
            <a:ext cx="14287" cy="68263"/>
          </a:xfrm>
          <a:custGeom>
            <a:avLst/>
            <a:gdLst>
              <a:gd name="T0" fmla="*/ 3 w 14"/>
              <a:gd name="T1" fmla="*/ 69 h 69"/>
              <a:gd name="T2" fmla="*/ 10 w 14"/>
              <a:gd name="T3" fmla="*/ 69 h 69"/>
              <a:gd name="T4" fmla="*/ 13 w 14"/>
              <a:gd name="T5" fmla="*/ 68 h 69"/>
              <a:gd name="T6" fmla="*/ 14 w 14"/>
              <a:gd name="T7" fmla="*/ 66 h 69"/>
              <a:gd name="T8" fmla="*/ 14 w 14"/>
              <a:gd name="T9" fmla="*/ 4 h 69"/>
              <a:gd name="T10" fmla="*/ 13 w 14"/>
              <a:gd name="T11" fmla="*/ 1 h 69"/>
              <a:gd name="T12" fmla="*/ 10 w 14"/>
              <a:gd name="T13" fmla="*/ 0 h 69"/>
              <a:gd name="T14" fmla="*/ 3 w 14"/>
              <a:gd name="T15" fmla="*/ 0 h 69"/>
              <a:gd name="T16" fmla="*/ 1 w 14"/>
              <a:gd name="T17" fmla="*/ 1 h 69"/>
              <a:gd name="T18" fmla="*/ 0 w 14"/>
              <a:gd name="T19" fmla="*/ 4 h 69"/>
              <a:gd name="T20" fmla="*/ 0 w 14"/>
              <a:gd name="T21" fmla="*/ 66 h 69"/>
              <a:gd name="T22" fmla="*/ 1 w 14"/>
              <a:gd name="T23" fmla="*/ 68 h 69"/>
              <a:gd name="T24" fmla="*/ 3 w 14"/>
              <a:gd name="T25" fmla="*/ 69 h 69"/>
              <a:gd name="T26" fmla="*/ 3 w 14"/>
              <a:gd name="T27" fmla="*/ 69 h 69"/>
              <a:gd name="T28" fmla="*/ 3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3" y="69"/>
                </a:moveTo>
                <a:cubicBezTo>
                  <a:pt x="10" y="69"/>
                  <a:pt x="10" y="69"/>
                  <a:pt x="10" y="69"/>
                </a:cubicBezTo>
                <a:cubicBezTo>
                  <a:pt x="11" y="69"/>
                  <a:pt x="12" y="69"/>
                  <a:pt x="13" y="68"/>
                </a:cubicBezTo>
                <a:cubicBezTo>
                  <a:pt x="14" y="68"/>
                  <a:pt x="14" y="67"/>
                  <a:pt x="14" y="66"/>
                </a:cubicBezTo>
                <a:cubicBezTo>
                  <a:pt x="14" y="4"/>
                  <a:pt x="14" y="4"/>
                  <a:pt x="14" y="4"/>
                </a:cubicBezTo>
                <a:cubicBezTo>
                  <a:pt x="14" y="3"/>
                  <a:pt x="14" y="2"/>
                  <a:pt x="13" y="1"/>
                </a:cubicBezTo>
                <a:cubicBezTo>
                  <a:pt x="12" y="0"/>
                  <a:pt x="11" y="0"/>
                  <a:pt x="10" y="0"/>
                </a:cubicBezTo>
                <a:cubicBezTo>
                  <a:pt x="3" y="0"/>
                  <a:pt x="3" y="0"/>
                  <a:pt x="3" y="0"/>
                </a:cubicBezTo>
                <a:cubicBezTo>
                  <a:pt x="2" y="0"/>
                  <a:pt x="2" y="0"/>
                  <a:pt x="1" y="1"/>
                </a:cubicBezTo>
                <a:cubicBezTo>
                  <a:pt x="0" y="2"/>
                  <a:pt x="0" y="3"/>
                  <a:pt x="0" y="4"/>
                </a:cubicBezTo>
                <a:cubicBezTo>
                  <a:pt x="0" y="66"/>
                  <a:pt x="0" y="66"/>
                  <a:pt x="0" y="66"/>
                </a:cubicBezTo>
                <a:cubicBezTo>
                  <a:pt x="0" y="67"/>
                  <a:pt x="0" y="68"/>
                  <a:pt x="1" y="68"/>
                </a:cubicBezTo>
                <a:cubicBezTo>
                  <a:pt x="2" y="69"/>
                  <a:pt x="2" y="69"/>
                  <a:pt x="3" y="69"/>
                </a:cubicBezTo>
                <a:close/>
                <a:moveTo>
                  <a:pt x="3" y="69"/>
                </a:moveTo>
                <a:cubicBezTo>
                  <a:pt x="3" y="69"/>
                  <a:pt x="3" y="69"/>
                  <a:pt x="3" y="6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80" name="Freeform 693"/>
          <p:cNvSpPr>
            <a:spLocks noEditPoints="1"/>
          </p:cNvSpPr>
          <p:nvPr/>
        </p:nvSpPr>
        <p:spPr bwMode="auto">
          <a:xfrm>
            <a:off x="4760914" y="3702051"/>
            <a:ext cx="14287" cy="68263"/>
          </a:xfrm>
          <a:custGeom>
            <a:avLst/>
            <a:gdLst>
              <a:gd name="T0" fmla="*/ 3 w 14"/>
              <a:gd name="T1" fmla="*/ 69 h 69"/>
              <a:gd name="T2" fmla="*/ 10 w 14"/>
              <a:gd name="T3" fmla="*/ 69 h 69"/>
              <a:gd name="T4" fmla="*/ 13 w 14"/>
              <a:gd name="T5" fmla="*/ 68 h 69"/>
              <a:gd name="T6" fmla="*/ 14 w 14"/>
              <a:gd name="T7" fmla="*/ 66 h 69"/>
              <a:gd name="T8" fmla="*/ 14 w 14"/>
              <a:gd name="T9" fmla="*/ 4 h 69"/>
              <a:gd name="T10" fmla="*/ 13 w 14"/>
              <a:gd name="T11" fmla="*/ 1 h 69"/>
              <a:gd name="T12" fmla="*/ 10 w 14"/>
              <a:gd name="T13" fmla="*/ 0 h 69"/>
              <a:gd name="T14" fmla="*/ 3 w 14"/>
              <a:gd name="T15" fmla="*/ 0 h 69"/>
              <a:gd name="T16" fmla="*/ 1 w 14"/>
              <a:gd name="T17" fmla="*/ 1 h 69"/>
              <a:gd name="T18" fmla="*/ 0 w 14"/>
              <a:gd name="T19" fmla="*/ 4 h 69"/>
              <a:gd name="T20" fmla="*/ 0 w 14"/>
              <a:gd name="T21" fmla="*/ 66 h 69"/>
              <a:gd name="T22" fmla="*/ 1 w 14"/>
              <a:gd name="T23" fmla="*/ 68 h 69"/>
              <a:gd name="T24" fmla="*/ 3 w 14"/>
              <a:gd name="T25" fmla="*/ 69 h 69"/>
              <a:gd name="T26" fmla="*/ 3 w 14"/>
              <a:gd name="T27" fmla="*/ 69 h 69"/>
              <a:gd name="T28" fmla="*/ 3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3" y="69"/>
                </a:moveTo>
                <a:cubicBezTo>
                  <a:pt x="10" y="69"/>
                  <a:pt x="10" y="69"/>
                  <a:pt x="10" y="69"/>
                </a:cubicBezTo>
                <a:cubicBezTo>
                  <a:pt x="11" y="69"/>
                  <a:pt x="12" y="69"/>
                  <a:pt x="13" y="68"/>
                </a:cubicBezTo>
                <a:cubicBezTo>
                  <a:pt x="13" y="68"/>
                  <a:pt x="14" y="67"/>
                  <a:pt x="14" y="66"/>
                </a:cubicBezTo>
                <a:cubicBezTo>
                  <a:pt x="14" y="4"/>
                  <a:pt x="14" y="4"/>
                  <a:pt x="14" y="4"/>
                </a:cubicBezTo>
                <a:cubicBezTo>
                  <a:pt x="14" y="3"/>
                  <a:pt x="13" y="2"/>
                  <a:pt x="13" y="1"/>
                </a:cubicBezTo>
                <a:cubicBezTo>
                  <a:pt x="12" y="0"/>
                  <a:pt x="11" y="0"/>
                  <a:pt x="10" y="0"/>
                </a:cubicBezTo>
                <a:cubicBezTo>
                  <a:pt x="3" y="0"/>
                  <a:pt x="3" y="0"/>
                  <a:pt x="3" y="0"/>
                </a:cubicBezTo>
                <a:cubicBezTo>
                  <a:pt x="2" y="0"/>
                  <a:pt x="1" y="0"/>
                  <a:pt x="1" y="1"/>
                </a:cubicBezTo>
                <a:cubicBezTo>
                  <a:pt x="0" y="2"/>
                  <a:pt x="0" y="3"/>
                  <a:pt x="0" y="4"/>
                </a:cubicBezTo>
                <a:cubicBezTo>
                  <a:pt x="0" y="66"/>
                  <a:pt x="0" y="66"/>
                  <a:pt x="0" y="66"/>
                </a:cubicBezTo>
                <a:cubicBezTo>
                  <a:pt x="0" y="67"/>
                  <a:pt x="0" y="68"/>
                  <a:pt x="1" y="68"/>
                </a:cubicBezTo>
                <a:cubicBezTo>
                  <a:pt x="1" y="69"/>
                  <a:pt x="2" y="69"/>
                  <a:pt x="3" y="69"/>
                </a:cubicBezTo>
                <a:close/>
                <a:moveTo>
                  <a:pt x="3" y="69"/>
                </a:moveTo>
                <a:cubicBezTo>
                  <a:pt x="3" y="69"/>
                  <a:pt x="3" y="69"/>
                  <a:pt x="3" y="6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81" name="Freeform 694"/>
          <p:cNvSpPr>
            <a:spLocks noEditPoints="1"/>
          </p:cNvSpPr>
          <p:nvPr/>
        </p:nvSpPr>
        <p:spPr bwMode="auto">
          <a:xfrm>
            <a:off x="7218364" y="842963"/>
            <a:ext cx="169862" cy="169863"/>
          </a:xfrm>
          <a:custGeom>
            <a:avLst/>
            <a:gdLst>
              <a:gd name="T0" fmla="*/ 171 w 173"/>
              <a:gd name="T1" fmla="*/ 2 h 173"/>
              <a:gd name="T2" fmla="*/ 166 w 173"/>
              <a:gd name="T3" fmla="*/ 0 h 173"/>
              <a:gd name="T4" fmla="*/ 7 w 173"/>
              <a:gd name="T5" fmla="*/ 0 h 173"/>
              <a:gd name="T6" fmla="*/ 2 w 173"/>
              <a:gd name="T7" fmla="*/ 2 h 173"/>
              <a:gd name="T8" fmla="*/ 0 w 173"/>
              <a:gd name="T9" fmla="*/ 7 h 173"/>
              <a:gd name="T10" fmla="*/ 0 w 173"/>
              <a:gd name="T11" fmla="*/ 166 h 173"/>
              <a:gd name="T12" fmla="*/ 2 w 173"/>
              <a:gd name="T13" fmla="*/ 171 h 173"/>
              <a:gd name="T14" fmla="*/ 7 w 173"/>
              <a:gd name="T15" fmla="*/ 173 h 173"/>
              <a:gd name="T16" fmla="*/ 166 w 173"/>
              <a:gd name="T17" fmla="*/ 173 h 173"/>
              <a:gd name="T18" fmla="*/ 171 w 173"/>
              <a:gd name="T19" fmla="*/ 171 h 173"/>
              <a:gd name="T20" fmla="*/ 173 w 173"/>
              <a:gd name="T21" fmla="*/ 166 h 173"/>
              <a:gd name="T22" fmla="*/ 173 w 173"/>
              <a:gd name="T23" fmla="*/ 7 h 173"/>
              <a:gd name="T24" fmla="*/ 171 w 173"/>
              <a:gd name="T25" fmla="*/ 2 h 173"/>
              <a:gd name="T26" fmla="*/ 79 w 173"/>
              <a:gd name="T27" fmla="*/ 137 h 173"/>
              <a:gd name="T28" fmla="*/ 78 w 173"/>
              <a:gd name="T29" fmla="*/ 140 h 173"/>
              <a:gd name="T30" fmla="*/ 76 w 173"/>
              <a:gd name="T31" fmla="*/ 141 h 173"/>
              <a:gd name="T32" fmla="*/ 21 w 173"/>
              <a:gd name="T33" fmla="*/ 141 h 173"/>
              <a:gd name="T34" fmla="*/ 19 w 173"/>
              <a:gd name="T35" fmla="*/ 140 h 173"/>
              <a:gd name="T36" fmla="*/ 18 w 173"/>
              <a:gd name="T37" fmla="*/ 137 h 173"/>
              <a:gd name="T38" fmla="*/ 18 w 173"/>
              <a:gd name="T39" fmla="*/ 22 h 173"/>
              <a:gd name="T40" fmla="*/ 19 w 173"/>
              <a:gd name="T41" fmla="*/ 19 h 173"/>
              <a:gd name="T42" fmla="*/ 21 w 173"/>
              <a:gd name="T43" fmla="*/ 18 h 173"/>
              <a:gd name="T44" fmla="*/ 76 w 173"/>
              <a:gd name="T45" fmla="*/ 18 h 173"/>
              <a:gd name="T46" fmla="*/ 78 w 173"/>
              <a:gd name="T47" fmla="*/ 19 h 173"/>
              <a:gd name="T48" fmla="*/ 79 w 173"/>
              <a:gd name="T49" fmla="*/ 22 h 173"/>
              <a:gd name="T50" fmla="*/ 79 w 173"/>
              <a:gd name="T51" fmla="*/ 137 h 173"/>
              <a:gd name="T52" fmla="*/ 155 w 173"/>
              <a:gd name="T53" fmla="*/ 94 h 173"/>
              <a:gd name="T54" fmla="*/ 154 w 173"/>
              <a:gd name="T55" fmla="*/ 97 h 173"/>
              <a:gd name="T56" fmla="*/ 151 w 173"/>
              <a:gd name="T57" fmla="*/ 98 h 173"/>
              <a:gd name="T58" fmla="*/ 97 w 173"/>
              <a:gd name="T59" fmla="*/ 98 h 173"/>
              <a:gd name="T60" fmla="*/ 95 w 173"/>
              <a:gd name="T61" fmla="*/ 97 h 173"/>
              <a:gd name="T62" fmla="*/ 94 w 173"/>
              <a:gd name="T63" fmla="*/ 94 h 173"/>
              <a:gd name="T64" fmla="*/ 94 w 173"/>
              <a:gd name="T65" fmla="*/ 22 h 173"/>
              <a:gd name="T66" fmla="*/ 95 w 173"/>
              <a:gd name="T67" fmla="*/ 19 h 173"/>
              <a:gd name="T68" fmla="*/ 97 w 173"/>
              <a:gd name="T69" fmla="*/ 18 h 173"/>
              <a:gd name="T70" fmla="*/ 151 w 173"/>
              <a:gd name="T71" fmla="*/ 18 h 173"/>
              <a:gd name="T72" fmla="*/ 154 w 173"/>
              <a:gd name="T73" fmla="*/ 19 h 173"/>
              <a:gd name="T74" fmla="*/ 155 w 173"/>
              <a:gd name="T75" fmla="*/ 22 h 173"/>
              <a:gd name="T76" fmla="*/ 155 w 173"/>
              <a:gd name="T77" fmla="*/ 94 h 173"/>
              <a:gd name="T78" fmla="*/ 155 w 173"/>
              <a:gd name="T79" fmla="*/ 94 h 173"/>
              <a:gd name="T80" fmla="*/ 155 w 173"/>
              <a:gd name="T81" fmla="*/ 9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 h="173">
                <a:moveTo>
                  <a:pt x="171" y="2"/>
                </a:moveTo>
                <a:cubicBezTo>
                  <a:pt x="169" y="1"/>
                  <a:pt x="168" y="0"/>
                  <a:pt x="166" y="0"/>
                </a:cubicBezTo>
                <a:cubicBezTo>
                  <a:pt x="7" y="0"/>
                  <a:pt x="7" y="0"/>
                  <a:pt x="7" y="0"/>
                </a:cubicBezTo>
                <a:cubicBezTo>
                  <a:pt x="5" y="0"/>
                  <a:pt x="3" y="1"/>
                  <a:pt x="2" y="2"/>
                </a:cubicBezTo>
                <a:cubicBezTo>
                  <a:pt x="0" y="4"/>
                  <a:pt x="0" y="5"/>
                  <a:pt x="0" y="7"/>
                </a:cubicBezTo>
                <a:cubicBezTo>
                  <a:pt x="0" y="166"/>
                  <a:pt x="0" y="166"/>
                  <a:pt x="0" y="166"/>
                </a:cubicBezTo>
                <a:cubicBezTo>
                  <a:pt x="0" y="168"/>
                  <a:pt x="0" y="170"/>
                  <a:pt x="2" y="171"/>
                </a:cubicBezTo>
                <a:cubicBezTo>
                  <a:pt x="3" y="173"/>
                  <a:pt x="5" y="173"/>
                  <a:pt x="7" y="173"/>
                </a:cubicBezTo>
                <a:cubicBezTo>
                  <a:pt x="166" y="173"/>
                  <a:pt x="166" y="173"/>
                  <a:pt x="166" y="173"/>
                </a:cubicBezTo>
                <a:cubicBezTo>
                  <a:pt x="168" y="173"/>
                  <a:pt x="169" y="173"/>
                  <a:pt x="171" y="171"/>
                </a:cubicBezTo>
                <a:cubicBezTo>
                  <a:pt x="172" y="170"/>
                  <a:pt x="173" y="168"/>
                  <a:pt x="173" y="166"/>
                </a:cubicBezTo>
                <a:cubicBezTo>
                  <a:pt x="173" y="7"/>
                  <a:pt x="173" y="7"/>
                  <a:pt x="173" y="7"/>
                </a:cubicBezTo>
                <a:cubicBezTo>
                  <a:pt x="173" y="5"/>
                  <a:pt x="172" y="4"/>
                  <a:pt x="171" y="2"/>
                </a:cubicBezTo>
                <a:close/>
                <a:moveTo>
                  <a:pt x="79" y="137"/>
                </a:moveTo>
                <a:cubicBezTo>
                  <a:pt x="79" y="138"/>
                  <a:pt x="79" y="139"/>
                  <a:pt x="78" y="140"/>
                </a:cubicBezTo>
                <a:cubicBezTo>
                  <a:pt x="77" y="141"/>
                  <a:pt x="77" y="141"/>
                  <a:pt x="76" y="141"/>
                </a:cubicBezTo>
                <a:cubicBezTo>
                  <a:pt x="21" y="141"/>
                  <a:pt x="21" y="141"/>
                  <a:pt x="21" y="141"/>
                </a:cubicBezTo>
                <a:cubicBezTo>
                  <a:pt x="20" y="141"/>
                  <a:pt x="19" y="141"/>
                  <a:pt x="19" y="140"/>
                </a:cubicBezTo>
                <a:cubicBezTo>
                  <a:pt x="18" y="139"/>
                  <a:pt x="18" y="138"/>
                  <a:pt x="18" y="137"/>
                </a:cubicBezTo>
                <a:cubicBezTo>
                  <a:pt x="18" y="22"/>
                  <a:pt x="18" y="22"/>
                  <a:pt x="18" y="22"/>
                </a:cubicBezTo>
                <a:cubicBezTo>
                  <a:pt x="18" y="21"/>
                  <a:pt x="18" y="20"/>
                  <a:pt x="19" y="19"/>
                </a:cubicBezTo>
                <a:cubicBezTo>
                  <a:pt x="19" y="18"/>
                  <a:pt x="20" y="18"/>
                  <a:pt x="21" y="18"/>
                </a:cubicBezTo>
                <a:cubicBezTo>
                  <a:pt x="76" y="18"/>
                  <a:pt x="76" y="18"/>
                  <a:pt x="76" y="18"/>
                </a:cubicBezTo>
                <a:cubicBezTo>
                  <a:pt x="77" y="18"/>
                  <a:pt x="77" y="18"/>
                  <a:pt x="78" y="19"/>
                </a:cubicBezTo>
                <a:cubicBezTo>
                  <a:pt x="79" y="20"/>
                  <a:pt x="79" y="21"/>
                  <a:pt x="79" y="22"/>
                </a:cubicBezTo>
                <a:lnTo>
                  <a:pt x="79" y="137"/>
                </a:lnTo>
                <a:close/>
                <a:moveTo>
                  <a:pt x="155" y="94"/>
                </a:moveTo>
                <a:cubicBezTo>
                  <a:pt x="155" y="95"/>
                  <a:pt x="155" y="96"/>
                  <a:pt x="154" y="97"/>
                </a:cubicBezTo>
                <a:cubicBezTo>
                  <a:pt x="153" y="97"/>
                  <a:pt x="152" y="98"/>
                  <a:pt x="151" y="98"/>
                </a:cubicBezTo>
                <a:cubicBezTo>
                  <a:pt x="97" y="98"/>
                  <a:pt x="97" y="98"/>
                  <a:pt x="97" y="98"/>
                </a:cubicBezTo>
                <a:cubicBezTo>
                  <a:pt x="96" y="98"/>
                  <a:pt x="95" y="97"/>
                  <a:pt x="95" y="97"/>
                </a:cubicBezTo>
                <a:cubicBezTo>
                  <a:pt x="94" y="96"/>
                  <a:pt x="94" y="95"/>
                  <a:pt x="94" y="94"/>
                </a:cubicBezTo>
                <a:cubicBezTo>
                  <a:pt x="94" y="22"/>
                  <a:pt x="94" y="22"/>
                  <a:pt x="94" y="22"/>
                </a:cubicBezTo>
                <a:cubicBezTo>
                  <a:pt x="94" y="21"/>
                  <a:pt x="94" y="20"/>
                  <a:pt x="95" y="19"/>
                </a:cubicBezTo>
                <a:cubicBezTo>
                  <a:pt x="95" y="18"/>
                  <a:pt x="96" y="18"/>
                  <a:pt x="97" y="18"/>
                </a:cubicBezTo>
                <a:cubicBezTo>
                  <a:pt x="151" y="18"/>
                  <a:pt x="151" y="18"/>
                  <a:pt x="151" y="18"/>
                </a:cubicBezTo>
                <a:cubicBezTo>
                  <a:pt x="152" y="18"/>
                  <a:pt x="153" y="18"/>
                  <a:pt x="154" y="19"/>
                </a:cubicBezTo>
                <a:cubicBezTo>
                  <a:pt x="155" y="20"/>
                  <a:pt x="155" y="21"/>
                  <a:pt x="155" y="22"/>
                </a:cubicBezTo>
                <a:lnTo>
                  <a:pt x="155" y="94"/>
                </a:lnTo>
                <a:close/>
                <a:moveTo>
                  <a:pt x="155" y="94"/>
                </a:moveTo>
                <a:cubicBezTo>
                  <a:pt x="155" y="94"/>
                  <a:pt x="155" y="94"/>
                  <a:pt x="155" y="9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82" name="Freeform 695"/>
          <p:cNvSpPr>
            <a:spLocks noEditPoints="1"/>
          </p:cNvSpPr>
          <p:nvPr/>
        </p:nvSpPr>
        <p:spPr bwMode="auto">
          <a:xfrm>
            <a:off x="2095500" y="3644900"/>
            <a:ext cx="182562" cy="169863"/>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83" name="Freeform 696"/>
          <p:cNvSpPr>
            <a:spLocks noEditPoints="1"/>
          </p:cNvSpPr>
          <p:nvPr/>
        </p:nvSpPr>
        <p:spPr bwMode="auto">
          <a:xfrm>
            <a:off x="7488238" y="1954214"/>
            <a:ext cx="182562" cy="184150"/>
          </a:xfrm>
          <a:custGeom>
            <a:avLst/>
            <a:gdLst>
              <a:gd name="T0" fmla="*/ 174 w 186"/>
              <a:gd name="T1" fmla="*/ 46 h 186"/>
              <a:gd name="T2" fmla="*/ 140 w 186"/>
              <a:gd name="T3" fmla="*/ 12 h 186"/>
              <a:gd name="T4" fmla="*/ 93 w 186"/>
              <a:gd name="T5" fmla="*/ 0 h 186"/>
              <a:gd name="T6" fmla="*/ 47 w 186"/>
              <a:gd name="T7" fmla="*/ 12 h 186"/>
              <a:gd name="T8" fmla="*/ 13 w 186"/>
              <a:gd name="T9" fmla="*/ 46 h 186"/>
              <a:gd name="T10" fmla="*/ 0 w 186"/>
              <a:gd name="T11" fmla="*/ 93 h 186"/>
              <a:gd name="T12" fmla="*/ 13 w 186"/>
              <a:gd name="T13" fmla="*/ 139 h 186"/>
              <a:gd name="T14" fmla="*/ 47 w 186"/>
              <a:gd name="T15" fmla="*/ 173 h 186"/>
              <a:gd name="T16" fmla="*/ 93 w 186"/>
              <a:gd name="T17" fmla="*/ 186 h 186"/>
              <a:gd name="T18" fmla="*/ 140 w 186"/>
              <a:gd name="T19" fmla="*/ 173 h 186"/>
              <a:gd name="T20" fmla="*/ 174 w 186"/>
              <a:gd name="T21" fmla="*/ 139 h 186"/>
              <a:gd name="T22" fmla="*/ 186 w 186"/>
              <a:gd name="T23" fmla="*/ 93 h 186"/>
              <a:gd name="T24" fmla="*/ 174 w 186"/>
              <a:gd name="T25" fmla="*/ 46 h 186"/>
              <a:gd name="T26" fmla="*/ 150 w 186"/>
              <a:gd name="T27" fmla="*/ 126 h 186"/>
              <a:gd name="T28" fmla="*/ 126 w 186"/>
              <a:gd name="T29" fmla="*/ 150 h 186"/>
              <a:gd name="T30" fmla="*/ 93 w 186"/>
              <a:gd name="T31" fmla="*/ 158 h 186"/>
              <a:gd name="T32" fmla="*/ 60 w 186"/>
              <a:gd name="T33" fmla="*/ 150 h 186"/>
              <a:gd name="T34" fmla="*/ 36 w 186"/>
              <a:gd name="T35" fmla="*/ 126 h 186"/>
              <a:gd name="T36" fmla="*/ 28 w 186"/>
              <a:gd name="T37" fmla="*/ 93 h 186"/>
              <a:gd name="T38" fmla="*/ 36 w 186"/>
              <a:gd name="T39" fmla="*/ 60 h 186"/>
              <a:gd name="T40" fmla="*/ 60 w 186"/>
              <a:gd name="T41" fmla="*/ 36 h 186"/>
              <a:gd name="T42" fmla="*/ 93 w 186"/>
              <a:gd name="T43" fmla="*/ 27 h 186"/>
              <a:gd name="T44" fmla="*/ 126 w 186"/>
              <a:gd name="T45" fmla="*/ 36 h 186"/>
              <a:gd name="T46" fmla="*/ 150 w 186"/>
              <a:gd name="T47" fmla="*/ 60 h 186"/>
              <a:gd name="T48" fmla="*/ 159 w 186"/>
              <a:gd name="T49" fmla="*/ 93 h 186"/>
              <a:gd name="T50" fmla="*/ 150 w 186"/>
              <a:gd name="T51" fmla="*/ 126 h 186"/>
              <a:gd name="T52" fmla="*/ 150 w 186"/>
              <a:gd name="T53" fmla="*/ 126 h 186"/>
              <a:gd name="T54" fmla="*/ 150 w 186"/>
              <a:gd name="T55" fmla="*/ 1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86">
                <a:moveTo>
                  <a:pt x="174" y="46"/>
                </a:moveTo>
                <a:cubicBezTo>
                  <a:pt x="166" y="32"/>
                  <a:pt x="154" y="20"/>
                  <a:pt x="140" y="12"/>
                </a:cubicBezTo>
                <a:cubicBezTo>
                  <a:pt x="126" y="4"/>
                  <a:pt x="110" y="0"/>
                  <a:pt x="93" y="0"/>
                </a:cubicBezTo>
                <a:cubicBezTo>
                  <a:pt x="77" y="0"/>
                  <a:pt x="61" y="4"/>
                  <a:pt x="47" y="12"/>
                </a:cubicBezTo>
                <a:cubicBezTo>
                  <a:pt x="32" y="20"/>
                  <a:pt x="21" y="32"/>
                  <a:pt x="13" y="46"/>
                </a:cubicBezTo>
                <a:cubicBezTo>
                  <a:pt x="5" y="60"/>
                  <a:pt x="0" y="76"/>
                  <a:pt x="0" y="93"/>
                </a:cubicBezTo>
                <a:cubicBezTo>
                  <a:pt x="0" y="109"/>
                  <a:pt x="5" y="125"/>
                  <a:pt x="13" y="139"/>
                </a:cubicBezTo>
                <a:cubicBezTo>
                  <a:pt x="21" y="153"/>
                  <a:pt x="32" y="165"/>
                  <a:pt x="47" y="173"/>
                </a:cubicBezTo>
                <a:cubicBezTo>
                  <a:pt x="61" y="181"/>
                  <a:pt x="77" y="186"/>
                  <a:pt x="93" y="186"/>
                </a:cubicBezTo>
                <a:cubicBezTo>
                  <a:pt x="110" y="186"/>
                  <a:pt x="126" y="181"/>
                  <a:pt x="140" y="173"/>
                </a:cubicBezTo>
                <a:cubicBezTo>
                  <a:pt x="154" y="165"/>
                  <a:pt x="166" y="153"/>
                  <a:pt x="174" y="139"/>
                </a:cubicBezTo>
                <a:cubicBezTo>
                  <a:pt x="182" y="125"/>
                  <a:pt x="186" y="109"/>
                  <a:pt x="186" y="93"/>
                </a:cubicBezTo>
                <a:cubicBezTo>
                  <a:pt x="186" y="76"/>
                  <a:pt x="182" y="60"/>
                  <a:pt x="174" y="46"/>
                </a:cubicBezTo>
                <a:close/>
                <a:moveTo>
                  <a:pt x="150" y="126"/>
                </a:moveTo>
                <a:cubicBezTo>
                  <a:pt x="145" y="136"/>
                  <a:pt x="137" y="144"/>
                  <a:pt x="126" y="150"/>
                </a:cubicBezTo>
                <a:cubicBezTo>
                  <a:pt x="116" y="155"/>
                  <a:pt x="105" y="158"/>
                  <a:pt x="93" y="158"/>
                </a:cubicBezTo>
                <a:cubicBezTo>
                  <a:pt x="81" y="158"/>
                  <a:pt x="70" y="155"/>
                  <a:pt x="60" y="150"/>
                </a:cubicBezTo>
                <a:cubicBezTo>
                  <a:pt x="50" y="144"/>
                  <a:pt x="42" y="136"/>
                  <a:pt x="36" y="126"/>
                </a:cubicBezTo>
                <a:cubicBezTo>
                  <a:pt x="30" y="116"/>
                  <a:pt x="28" y="105"/>
                  <a:pt x="28" y="93"/>
                </a:cubicBezTo>
                <a:cubicBezTo>
                  <a:pt x="28" y="81"/>
                  <a:pt x="30" y="70"/>
                  <a:pt x="36" y="60"/>
                </a:cubicBezTo>
                <a:cubicBezTo>
                  <a:pt x="42" y="49"/>
                  <a:pt x="50" y="41"/>
                  <a:pt x="60" y="36"/>
                </a:cubicBezTo>
                <a:cubicBezTo>
                  <a:pt x="70" y="30"/>
                  <a:pt x="81" y="27"/>
                  <a:pt x="93" y="27"/>
                </a:cubicBezTo>
                <a:cubicBezTo>
                  <a:pt x="105" y="27"/>
                  <a:pt x="116" y="30"/>
                  <a:pt x="126" y="36"/>
                </a:cubicBezTo>
                <a:cubicBezTo>
                  <a:pt x="137" y="41"/>
                  <a:pt x="145" y="49"/>
                  <a:pt x="150" y="60"/>
                </a:cubicBezTo>
                <a:cubicBezTo>
                  <a:pt x="156" y="70"/>
                  <a:pt x="159" y="81"/>
                  <a:pt x="159" y="93"/>
                </a:cubicBezTo>
                <a:cubicBezTo>
                  <a:pt x="159" y="105"/>
                  <a:pt x="156" y="116"/>
                  <a:pt x="150" y="126"/>
                </a:cubicBezTo>
                <a:close/>
                <a:moveTo>
                  <a:pt x="150" y="126"/>
                </a:moveTo>
                <a:cubicBezTo>
                  <a:pt x="150" y="126"/>
                  <a:pt x="150" y="126"/>
                  <a:pt x="150" y="12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84" name="Freeform 697"/>
          <p:cNvSpPr>
            <a:spLocks noEditPoints="1"/>
          </p:cNvSpPr>
          <p:nvPr/>
        </p:nvSpPr>
        <p:spPr bwMode="auto">
          <a:xfrm>
            <a:off x="7539039" y="2000251"/>
            <a:ext cx="82550" cy="92075"/>
          </a:xfrm>
          <a:custGeom>
            <a:avLst/>
            <a:gdLst>
              <a:gd name="T0" fmla="*/ 45 w 85"/>
              <a:gd name="T1" fmla="*/ 1 h 93"/>
              <a:gd name="T2" fmla="*/ 42 w 85"/>
              <a:gd name="T3" fmla="*/ 0 h 93"/>
              <a:gd name="T4" fmla="*/ 40 w 85"/>
              <a:gd name="T5" fmla="*/ 1 h 93"/>
              <a:gd name="T6" fmla="*/ 1 w 85"/>
              <a:gd name="T7" fmla="*/ 40 h 93"/>
              <a:gd name="T8" fmla="*/ 0 w 85"/>
              <a:gd name="T9" fmla="*/ 43 h 93"/>
              <a:gd name="T10" fmla="*/ 1 w 85"/>
              <a:gd name="T11" fmla="*/ 45 h 93"/>
              <a:gd name="T12" fmla="*/ 4 w 85"/>
              <a:gd name="T13" fmla="*/ 47 h 93"/>
              <a:gd name="T14" fmla="*/ 27 w 85"/>
              <a:gd name="T15" fmla="*/ 47 h 93"/>
              <a:gd name="T16" fmla="*/ 27 w 85"/>
              <a:gd name="T17" fmla="*/ 89 h 93"/>
              <a:gd name="T18" fmla="*/ 28 w 85"/>
              <a:gd name="T19" fmla="*/ 92 h 93"/>
              <a:gd name="T20" fmla="*/ 31 w 85"/>
              <a:gd name="T21" fmla="*/ 93 h 93"/>
              <a:gd name="T22" fmla="*/ 54 w 85"/>
              <a:gd name="T23" fmla="*/ 93 h 93"/>
              <a:gd name="T24" fmla="*/ 57 w 85"/>
              <a:gd name="T25" fmla="*/ 92 h 93"/>
              <a:gd name="T26" fmla="*/ 58 w 85"/>
              <a:gd name="T27" fmla="*/ 89 h 93"/>
              <a:gd name="T28" fmla="*/ 58 w 85"/>
              <a:gd name="T29" fmla="*/ 47 h 93"/>
              <a:gd name="T30" fmla="*/ 81 w 85"/>
              <a:gd name="T31" fmla="*/ 47 h 93"/>
              <a:gd name="T32" fmla="*/ 85 w 85"/>
              <a:gd name="T33" fmla="*/ 44 h 93"/>
              <a:gd name="T34" fmla="*/ 84 w 85"/>
              <a:gd name="T35" fmla="*/ 40 h 93"/>
              <a:gd name="T36" fmla="*/ 45 w 85"/>
              <a:gd name="T37" fmla="*/ 1 h 93"/>
              <a:gd name="T38" fmla="*/ 45 w 85"/>
              <a:gd name="T39" fmla="*/ 1 h 93"/>
              <a:gd name="T40" fmla="*/ 45 w 85"/>
              <a:gd name="T41"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93">
                <a:moveTo>
                  <a:pt x="45" y="1"/>
                </a:moveTo>
                <a:cubicBezTo>
                  <a:pt x="44" y="0"/>
                  <a:pt x="43" y="0"/>
                  <a:pt x="42" y="0"/>
                </a:cubicBezTo>
                <a:cubicBezTo>
                  <a:pt x="41" y="0"/>
                  <a:pt x="41" y="0"/>
                  <a:pt x="40" y="1"/>
                </a:cubicBezTo>
                <a:cubicBezTo>
                  <a:pt x="1" y="40"/>
                  <a:pt x="1" y="40"/>
                  <a:pt x="1" y="40"/>
                </a:cubicBezTo>
                <a:cubicBezTo>
                  <a:pt x="0" y="41"/>
                  <a:pt x="0" y="42"/>
                  <a:pt x="0" y="43"/>
                </a:cubicBezTo>
                <a:cubicBezTo>
                  <a:pt x="0" y="44"/>
                  <a:pt x="0" y="45"/>
                  <a:pt x="1" y="45"/>
                </a:cubicBezTo>
                <a:cubicBezTo>
                  <a:pt x="2" y="46"/>
                  <a:pt x="3" y="47"/>
                  <a:pt x="4" y="47"/>
                </a:cubicBezTo>
                <a:cubicBezTo>
                  <a:pt x="27" y="47"/>
                  <a:pt x="27" y="47"/>
                  <a:pt x="27" y="47"/>
                </a:cubicBezTo>
                <a:cubicBezTo>
                  <a:pt x="27" y="89"/>
                  <a:pt x="27" y="89"/>
                  <a:pt x="27" y="89"/>
                </a:cubicBezTo>
                <a:cubicBezTo>
                  <a:pt x="27" y="90"/>
                  <a:pt x="27" y="91"/>
                  <a:pt x="28" y="92"/>
                </a:cubicBezTo>
                <a:cubicBezTo>
                  <a:pt x="29" y="93"/>
                  <a:pt x="30" y="93"/>
                  <a:pt x="31" y="93"/>
                </a:cubicBezTo>
                <a:cubicBezTo>
                  <a:pt x="54" y="93"/>
                  <a:pt x="54" y="93"/>
                  <a:pt x="54" y="93"/>
                </a:cubicBezTo>
                <a:cubicBezTo>
                  <a:pt x="55" y="93"/>
                  <a:pt x="56" y="93"/>
                  <a:pt x="57" y="92"/>
                </a:cubicBezTo>
                <a:cubicBezTo>
                  <a:pt x="58" y="91"/>
                  <a:pt x="58" y="90"/>
                  <a:pt x="58" y="89"/>
                </a:cubicBezTo>
                <a:cubicBezTo>
                  <a:pt x="58" y="47"/>
                  <a:pt x="58" y="47"/>
                  <a:pt x="58" y="47"/>
                </a:cubicBezTo>
                <a:cubicBezTo>
                  <a:pt x="81" y="47"/>
                  <a:pt x="81" y="47"/>
                  <a:pt x="81" y="47"/>
                </a:cubicBezTo>
                <a:cubicBezTo>
                  <a:pt x="83" y="47"/>
                  <a:pt x="84" y="46"/>
                  <a:pt x="85" y="44"/>
                </a:cubicBezTo>
                <a:cubicBezTo>
                  <a:pt x="85" y="43"/>
                  <a:pt x="85" y="41"/>
                  <a:pt x="84" y="40"/>
                </a:cubicBezTo>
                <a:lnTo>
                  <a:pt x="45" y="1"/>
                </a:lnTo>
                <a:close/>
                <a:moveTo>
                  <a:pt x="45" y="1"/>
                </a:moveTo>
                <a:cubicBezTo>
                  <a:pt x="45" y="1"/>
                  <a:pt x="45" y="1"/>
                  <a:pt x="45"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85" name="Freeform 698"/>
          <p:cNvSpPr>
            <a:spLocks noEditPoints="1"/>
          </p:cNvSpPr>
          <p:nvPr/>
        </p:nvSpPr>
        <p:spPr bwMode="auto">
          <a:xfrm>
            <a:off x="7204075" y="3109913"/>
            <a:ext cx="55562" cy="55563"/>
          </a:xfrm>
          <a:custGeom>
            <a:avLst/>
            <a:gdLst>
              <a:gd name="T0" fmla="*/ 7 w 57"/>
              <a:gd name="T1" fmla="*/ 56 h 56"/>
              <a:gd name="T2" fmla="*/ 50 w 57"/>
              <a:gd name="T3" fmla="*/ 56 h 56"/>
              <a:gd name="T4" fmla="*/ 55 w 57"/>
              <a:gd name="T5" fmla="*/ 54 h 56"/>
              <a:gd name="T6" fmla="*/ 57 w 57"/>
              <a:gd name="T7" fmla="*/ 49 h 56"/>
              <a:gd name="T8" fmla="*/ 57 w 57"/>
              <a:gd name="T9" fmla="*/ 7 h 56"/>
              <a:gd name="T10" fmla="*/ 55 w 57"/>
              <a:gd name="T11" fmla="*/ 2 h 56"/>
              <a:gd name="T12" fmla="*/ 50 w 57"/>
              <a:gd name="T13" fmla="*/ 0 h 56"/>
              <a:gd name="T14" fmla="*/ 7 w 57"/>
              <a:gd name="T15" fmla="*/ 0 h 56"/>
              <a:gd name="T16" fmla="*/ 2 w 57"/>
              <a:gd name="T17" fmla="*/ 2 h 56"/>
              <a:gd name="T18" fmla="*/ 0 w 57"/>
              <a:gd name="T19" fmla="*/ 7 h 56"/>
              <a:gd name="T20" fmla="*/ 0 w 57"/>
              <a:gd name="T21" fmla="*/ 49 h 56"/>
              <a:gd name="T22" fmla="*/ 2 w 57"/>
              <a:gd name="T23" fmla="*/ 54 h 56"/>
              <a:gd name="T24" fmla="*/ 7 w 57"/>
              <a:gd name="T25" fmla="*/ 56 h 56"/>
              <a:gd name="T26" fmla="*/ 7 w 57"/>
              <a:gd name="T27" fmla="*/ 56 h 56"/>
              <a:gd name="T28" fmla="*/ 7 w 57"/>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56">
                <a:moveTo>
                  <a:pt x="7" y="56"/>
                </a:moveTo>
                <a:cubicBezTo>
                  <a:pt x="50" y="56"/>
                  <a:pt x="50" y="56"/>
                  <a:pt x="50" y="56"/>
                </a:cubicBezTo>
                <a:cubicBezTo>
                  <a:pt x="52" y="56"/>
                  <a:pt x="53" y="56"/>
                  <a:pt x="55" y="54"/>
                </a:cubicBezTo>
                <a:cubicBezTo>
                  <a:pt x="56" y="53"/>
                  <a:pt x="57" y="51"/>
                  <a:pt x="57" y="49"/>
                </a:cubicBezTo>
                <a:cubicBezTo>
                  <a:pt x="57" y="7"/>
                  <a:pt x="57" y="7"/>
                  <a:pt x="57" y="7"/>
                </a:cubicBezTo>
                <a:cubicBezTo>
                  <a:pt x="57" y="5"/>
                  <a:pt x="56" y="3"/>
                  <a:pt x="55" y="2"/>
                </a:cubicBezTo>
                <a:cubicBezTo>
                  <a:pt x="53" y="0"/>
                  <a:pt x="52" y="0"/>
                  <a:pt x="50" y="0"/>
                </a:cubicBezTo>
                <a:cubicBezTo>
                  <a:pt x="7" y="0"/>
                  <a:pt x="7" y="0"/>
                  <a:pt x="7" y="0"/>
                </a:cubicBezTo>
                <a:cubicBezTo>
                  <a:pt x="5" y="0"/>
                  <a:pt x="4" y="0"/>
                  <a:pt x="2" y="2"/>
                </a:cubicBezTo>
                <a:cubicBezTo>
                  <a:pt x="1" y="3"/>
                  <a:pt x="0" y="5"/>
                  <a:pt x="0" y="7"/>
                </a:cubicBezTo>
                <a:cubicBezTo>
                  <a:pt x="0" y="49"/>
                  <a:pt x="0" y="49"/>
                  <a:pt x="0" y="49"/>
                </a:cubicBezTo>
                <a:cubicBezTo>
                  <a:pt x="0" y="51"/>
                  <a:pt x="1" y="53"/>
                  <a:pt x="2" y="54"/>
                </a:cubicBezTo>
                <a:cubicBezTo>
                  <a:pt x="4" y="56"/>
                  <a:pt x="5" y="56"/>
                  <a:pt x="7" y="56"/>
                </a:cubicBezTo>
                <a:close/>
                <a:moveTo>
                  <a:pt x="7" y="56"/>
                </a:moveTo>
                <a:cubicBezTo>
                  <a:pt x="7" y="56"/>
                  <a:pt x="7" y="56"/>
                  <a:pt x="7" y="5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86" name="Freeform 699"/>
          <p:cNvSpPr>
            <a:spLocks noEditPoints="1"/>
          </p:cNvSpPr>
          <p:nvPr/>
        </p:nvSpPr>
        <p:spPr bwMode="auto">
          <a:xfrm>
            <a:off x="7316788" y="3109913"/>
            <a:ext cx="55562" cy="55563"/>
          </a:xfrm>
          <a:custGeom>
            <a:avLst/>
            <a:gdLst>
              <a:gd name="T0" fmla="*/ 54 w 56"/>
              <a:gd name="T1" fmla="*/ 2 h 56"/>
              <a:gd name="T2" fmla="*/ 49 w 56"/>
              <a:gd name="T3" fmla="*/ 0 h 56"/>
              <a:gd name="T4" fmla="*/ 7 w 56"/>
              <a:gd name="T5" fmla="*/ 0 h 56"/>
              <a:gd name="T6" fmla="*/ 2 w 56"/>
              <a:gd name="T7" fmla="*/ 2 h 56"/>
              <a:gd name="T8" fmla="*/ 0 w 56"/>
              <a:gd name="T9" fmla="*/ 7 h 56"/>
              <a:gd name="T10" fmla="*/ 0 w 56"/>
              <a:gd name="T11" fmla="*/ 49 h 56"/>
              <a:gd name="T12" fmla="*/ 2 w 56"/>
              <a:gd name="T13" fmla="*/ 54 h 56"/>
              <a:gd name="T14" fmla="*/ 7 w 56"/>
              <a:gd name="T15" fmla="*/ 56 h 56"/>
              <a:gd name="T16" fmla="*/ 49 w 56"/>
              <a:gd name="T17" fmla="*/ 56 h 56"/>
              <a:gd name="T18" fmla="*/ 54 w 56"/>
              <a:gd name="T19" fmla="*/ 54 h 56"/>
              <a:gd name="T20" fmla="*/ 56 w 56"/>
              <a:gd name="T21" fmla="*/ 49 h 56"/>
              <a:gd name="T22" fmla="*/ 56 w 56"/>
              <a:gd name="T23" fmla="*/ 7 h 56"/>
              <a:gd name="T24" fmla="*/ 54 w 56"/>
              <a:gd name="T25" fmla="*/ 2 h 56"/>
              <a:gd name="T26" fmla="*/ 54 w 56"/>
              <a:gd name="T27" fmla="*/ 2 h 56"/>
              <a:gd name="T28" fmla="*/ 54 w 56"/>
              <a:gd name="T2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56">
                <a:moveTo>
                  <a:pt x="54" y="2"/>
                </a:moveTo>
                <a:cubicBezTo>
                  <a:pt x="53" y="0"/>
                  <a:pt x="51" y="0"/>
                  <a:pt x="49" y="0"/>
                </a:cubicBezTo>
                <a:cubicBezTo>
                  <a:pt x="7" y="0"/>
                  <a:pt x="7" y="0"/>
                  <a:pt x="7" y="0"/>
                </a:cubicBezTo>
                <a:cubicBezTo>
                  <a:pt x="5" y="0"/>
                  <a:pt x="3" y="0"/>
                  <a:pt x="2" y="2"/>
                </a:cubicBezTo>
                <a:cubicBezTo>
                  <a:pt x="0" y="3"/>
                  <a:pt x="0" y="5"/>
                  <a:pt x="0" y="7"/>
                </a:cubicBezTo>
                <a:cubicBezTo>
                  <a:pt x="0" y="49"/>
                  <a:pt x="0" y="49"/>
                  <a:pt x="0" y="49"/>
                </a:cubicBezTo>
                <a:cubicBezTo>
                  <a:pt x="0" y="51"/>
                  <a:pt x="0" y="53"/>
                  <a:pt x="2" y="54"/>
                </a:cubicBezTo>
                <a:cubicBezTo>
                  <a:pt x="3" y="56"/>
                  <a:pt x="5" y="56"/>
                  <a:pt x="7" y="56"/>
                </a:cubicBezTo>
                <a:cubicBezTo>
                  <a:pt x="49" y="56"/>
                  <a:pt x="49" y="56"/>
                  <a:pt x="49" y="56"/>
                </a:cubicBezTo>
                <a:cubicBezTo>
                  <a:pt x="51" y="56"/>
                  <a:pt x="53" y="56"/>
                  <a:pt x="54" y="54"/>
                </a:cubicBezTo>
                <a:cubicBezTo>
                  <a:pt x="56" y="53"/>
                  <a:pt x="56" y="51"/>
                  <a:pt x="56" y="49"/>
                </a:cubicBezTo>
                <a:cubicBezTo>
                  <a:pt x="56" y="7"/>
                  <a:pt x="56" y="7"/>
                  <a:pt x="56" y="7"/>
                </a:cubicBezTo>
                <a:cubicBezTo>
                  <a:pt x="56" y="5"/>
                  <a:pt x="56" y="3"/>
                  <a:pt x="54" y="2"/>
                </a:cubicBezTo>
                <a:close/>
                <a:moveTo>
                  <a:pt x="54" y="2"/>
                </a:moveTo>
                <a:cubicBezTo>
                  <a:pt x="54" y="2"/>
                  <a:pt x="54" y="2"/>
                  <a:pt x="54"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87" name="Freeform 700"/>
          <p:cNvSpPr>
            <a:spLocks noEditPoints="1"/>
          </p:cNvSpPr>
          <p:nvPr/>
        </p:nvSpPr>
        <p:spPr bwMode="auto">
          <a:xfrm>
            <a:off x="7204076" y="3179764"/>
            <a:ext cx="168275" cy="98425"/>
          </a:xfrm>
          <a:custGeom>
            <a:avLst/>
            <a:gdLst>
              <a:gd name="T0" fmla="*/ 163 w 170"/>
              <a:gd name="T1" fmla="*/ 0 h 100"/>
              <a:gd name="T2" fmla="*/ 121 w 170"/>
              <a:gd name="T3" fmla="*/ 0 h 100"/>
              <a:gd name="T4" fmla="*/ 116 w 170"/>
              <a:gd name="T5" fmla="*/ 3 h 100"/>
              <a:gd name="T6" fmla="*/ 114 w 170"/>
              <a:gd name="T7" fmla="*/ 8 h 100"/>
              <a:gd name="T8" fmla="*/ 114 w 170"/>
              <a:gd name="T9" fmla="*/ 22 h 100"/>
              <a:gd name="T10" fmla="*/ 111 w 170"/>
              <a:gd name="T11" fmla="*/ 32 h 100"/>
              <a:gd name="T12" fmla="*/ 105 w 170"/>
              <a:gd name="T13" fmla="*/ 38 h 100"/>
              <a:gd name="T14" fmla="*/ 97 w 170"/>
              <a:gd name="T15" fmla="*/ 41 h 100"/>
              <a:gd name="T16" fmla="*/ 90 w 170"/>
              <a:gd name="T17" fmla="*/ 43 h 100"/>
              <a:gd name="T18" fmla="*/ 85 w 170"/>
              <a:gd name="T19" fmla="*/ 43 h 100"/>
              <a:gd name="T20" fmla="*/ 80 w 170"/>
              <a:gd name="T21" fmla="*/ 43 h 100"/>
              <a:gd name="T22" fmla="*/ 73 w 170"/>
              <a:gd name="T23" fmla="*/ 41 h 100"/>
              <a:gd name="T24" fmla="*/ 65 w 170"/>
              <a:gd name="T25" fmla="*/ 38 h 100"/>
              <a:gd name="T26" fmla="*/ 59 w 170"/>
              <a:gd name="T27" fmla="*/ 32 h 100"/>
              <a:gd name="T28" fmla="*/ 57 w 170"/>
              <a:gd name="T29" fmla="*/ 22 h 100"/>
              <a:gd name="T30" fmla="*/ 57 w 170"/>
              <a:gd name="T31" fmla="*/ 8 h 100"/>
              <a:gd name="T32" fmla="*/ 55 w 170"/>
              <a:gd name="T33" fmla="*/ 3 h 100"/>
              <a:gd name="T34" fmla="*/ 50 w 170"/>
              <a:gd name="T35" fmla="*/ 0 h 100"/>
              <a:gd name="T36" fmla="*/ 7 w 170"/>
              <a:gd name="T37" fmla="*/ 0 h 100"/>
              <a:gd name="T38" fmla="*/ 2 w 170"/>
              <a:gd name="T39" fmla="*/ 3 h 100"/>
              <a:gd name="T40" fmla="*/ 0 w 170"/>
              <a:gd name="T41" fmla="*/ 8 h 100"/>
              <a:gd name="T42" fmla="*/ 0 w 170"/>
              <a:gd name="T43" fmla="*/ 22 h 100"/>
              <a:gd name="T44" fmla="*/ 11 w 170"/>
              <a:gd name="T45" fmla="*/ 62 h 100"/>
              <a:gd name="T46" fmla="*/ 41 w 170"/>
              <a:gd name="T47" fmla="*/ 90 h 100"/>
              <a:gd name="T48" fmla="*/ 85 w 170"/>
              <a:gd name="T49" fmla="*/ 100 h 100"/>
              <a:gd name="T50" fmla="*/ 129 w 170"/>
              <a:gd name="T51" fmla="*/ 90 h 100"/>
              <a:gd name="T52" fmla="*/ 159 w 170"/>
              <a:gd name="T53" fmla="*/ 62 h 100"/>
              <a:gd name="T54" fmla="*/ 170 w 170"/>
              <a:gd name="T55" fmla="*/ 22 h 100"/>
              <a:gd name="T56" fmla="*/ 170 w 170"/>
              <a:gd name="T57" fmla="*/ 8 h 100"/>
              <a:gd name="T58" fmla="*/ 168 w 170"/>
              <a:gd name="T59" fmla="*/ 3 h 100"/>
              <a:gd name="T60" fmla="*/ 163 w 170"/>
              <a:gd name="T61" fmla="*/ 0 h 100"/>
              <a:gd name="T62" fmla="*/ 163 w 170"/>
              <a:gd name="T63" fmla="*/ 0 h 100"/>
              <a:gd name="T64" fmla="*/ 163 w 170"/>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00">
                <a:moveTo>
                  <a:pt x="163" y="0"/>
                </a:moveTo>
                <a:cubicBezTo>
                  <a:pt x="121" y="0"/>
                  <a:pt x="121" y="0"/>
                  <a:pt x="121" y="0"/>
                </a:cubicBezTo>
                <a:cubicBezTo>
                  <a:pt x="119" y="0"/>
                  <a:pt x="117" y="1"/>
                  <a:pt x="116" y="3"/>
                </a:cubicBezTo>
                <a:cubicBezTo>
                  <a:pt x="114" y="4"/>
                  <a:pt x="114" y="6"/>
                  <a:pt x="114" y="8"/>
                </a:cubicBezTo>
                <a:cubicBezTo>
                  <a:pt x="114" y="22"/>
                  <a:pt x="114" y="22"/>
                  <a:pt x="114" y="22"/>
                </a:cubicBezTo>
                <a:cubicBezTo>
                  <a:pt x="114" y="26"/>
                  <a:pt x="113" y="29"/>
                  <a:pt x="111" y="32"/>
                </a:cubicBezTo>
                <a:cubicBezTo>
                  <a:pt x="109" y="34"/>
                  <a:pt x="107" y="37"/>
                  <a:pt x="105" y="38"/>
                </a:cubicBezTo>
                <a:cubicBezTo>
                  <a:pt x="103" y="39"/>
                  <a:pt x="100" y="41"/>
                  <a:pt x="97" y="41"/>
                </a:cubicBezTo>
                <a:cubicBezTo>
                  <a:pt x="94" y="42"/>
                  <a:pt x="92" y="43"/>
                  <a:pt x="90" y="43"/>
                </a:cubicBezTo>
                <a:cubicBezTo>
                  <a:pt x="88" y="43"/>
                  <a:pt x="87" y="43"/>
                  <a:pt x="85" y="43"/>
                </a:cubicBezTo>
                <a:cubicBezTo>
                  <a:pt x="84" y="43"/>
                  <a:pt x="82" y="43"/>
                  <a:pt x="80" y="43"/>
                </a:cubicBezTo>
                <a:cubicBezTo>
                  <a:pt x="79" y="43"/>
                  <a:pt x="76" y="42"/>
                  <a:pt x="73" y="41"/>
                </a:cubicBezTo>
                <a:cubicBezTo>
                  <a:pt x="70" y="41"/>
                  <a:pt x="68" y="39"/>
                  <a:pt x="65" y="38"/>
                </a:cubicBezTo>
                <a:cubicBezTo>
                  <a:pt x="63" y="37"/>
                  <a:pt x="61" y="34"/>
                  <a:pt x="59" y="32"/>
                </a:cubicBezTo>
                <a:cubicBezTo>
                  <a:pt x="58" y="29"/>
                  <a:pt x="57" y="26"/>
                  <a:pt x="57" y="22"/>
                </a:cubicBezTo>
                <a:cubicBezTo>
                  <a:pt x="57" y="8"/>
                  <a:pt x="57" y="8"/>
                  <a:pt x="57" y="8"/>
                </a:cubicBezTo>
                <a:cubicBezTo>
                  <a:pt x="57" y="6"/>
                  <a:pt x="56" y="4"/>
                  <a:pt x="55" y="3"/>
                </a:cubicBezTo>
                <a:cubicBezTo>
                  <a:pt x="53" y="1"/>
                  <a:pt x="52" y="0"/>
                  <a:pt x="50" y="0"/>
                </a:cubicBezTo>
                <a:cubicBezTo>
                  <a:pt x="7" y="0"/>
                  <a:pt x="7" y="0"/>
                  <a:pt x="7" y="0"/>
                </a:cubicBezTo>
                <a:cubicBezTo>
                  <a:pt x="5" y="0"/>
                  <a:pt x="4" y="1"/>
                  <a:pt x="2" y="3"/>
                </a:cubicBezTo>
                <a:cubicBezTo>
                  <a:pt x="1" y="4"/>
                  <a:pt x="0" y="6"/>
                  <a:pt x="0" y="8"/>
                </a:cubicBezTo>
                <a:cubicBezTo>
                  <a:pt x="0" y="22"/>
                  <a:pt x="0" y="22"/>
                  <a:pt x="0" y="22"/>
                </a:cubicBezTo>
                <a:cubicBezTo>
                  <a:pt x="0" y="37"/>
                  <a:pt x="4" y="50"/>
                  <a:pt x="11" y="62"/>
                </a:cubicBezTo>
                <a:cubicBezTo>
                  <a:pt x="18" y="74"/>
                  <a:pt x="28" y="83"/>
                  <a:pt x="41" y="90"/>
                </a:cubicBezTo>
                <a:cubicBezTo>
                  <a:pt x="54" y="96"/>
                  <a:pt x="69" y="100"/>
                  <a:pt x="85" y="100"/>
                </a:cubicBezTo>
                <a:cubicBezTo>
                  <a:pt x="101" y="100"/>
                  <a:pt x="116" y="96"/>
                  <a:pt x="129" y="90"/>
                </a:cubicBezTo>
                <a:cubicBezTo>
                  <a:pt x="142" y="83"/>
                  <a:pt x="152" y="74"/>
                  <a:pt x="159" y="62"/>
                </a:cubicBezTo>
                <a:cubicBezTo>
                  <a:pt x="167" y="50"/>
                  <a:pt x="170" y="37"/>
                  <a:pt x="170" y="22"/>
                </a:cubicBezTo>
                <a:cubicBezTo>
                  <a:pt x="170" y="8"/>
                  <a:pt x="170" y="8"/>
                  <a:pt x="170" y="8"/>
                </a:cubicBezTo>
                <a:cubicBezTo>
                  <a:pt x="170" y="6"/>
                  <a:pt x="170" y="4"/>
                  <a:pt x="168" y="3"/>
                </a:cubicBezTo>
                <a:cubicBezTo>
                  <a:pt x="167" y="1"/>
                  <a:pt x="165" y="0"/>
                  <a:pt x="163" y="0"/>
                </a:cubicBezTo>
                <a:close/>
                <a:moveTo>
                  <a:pt x="163" y="0"/>
                </a:moveTo>
                <a:cubicBezTo>
                  <a:pt x="163" y="0"/>
                  <a:pt x="163" y="0"/>
                  <a:pt x="163"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88" name="Freeform 701"/>
          <p:cNvSpPr>
            <a:spLocks noEditPoints="1"/>
          </p:cNvSpPr>
          <p:nvPr/>
        </p:nvSpPr>
        <p:spPr bwMode="auto">
          <a:xfrm>
            <a:off x="6592888" y="3648075"/>
            <a:ext cx="215900" cy="203200"/>
          </a:xfrm>
          <a:custGeom>
            <a:avLst/>
            <a:gdLst>
              <a:gd name="T0" fmla="*/ 190 w 218"/>
              <a:gd name="T1" fmla="*/ 144 h 206"/>
              <a:gd name="T2" fmla="*/ 195 w 218"/>
              <a:gd name="T3" fmla="*/ 149 h 206"/>
              <a:gd name="T4" fmla="*/ 199 w 218"/>
              <a:gd name="T5" fmla="*/ 153 h 206"/>
              <a:gd name="T6" fmla="*/ 203 w 218"/>
              <a:gd name="T7" fmla="*/ 155 h 206"/>
              <a:gd name="T8" fmla="*/ 211 w 218"/>
              <a:gd name="T9" fmla="*/ 149 h 206"/>
              <a:gd name="T10" fmla="*/ 218 w 218"/>
              <a:gd name="T11" fmla="*/ 141 h 206"/>
              <a:gd name="T12" fmla="*/ 214 w 218"/>
              <a:gd name="T13" fmla="*/ 135 h 206"/>
              <a:gd name="T14" fmla="*/ 205 w 218"/>
              <a:gd name="T15" fmla="*/ 125 h 206"/>
              <a:gd name="T16" fmla="*/ 194 w 218"/>
              <a:gd name="T17" fmla="*/ 114 h 206"/>
              <a:gd name="T18" fmla="*/ 183 w 218"/>
              <a:gd name="T19" fmla="*/ 104 h 206"/>
              <a:gd name="T20" fmla="*/ 177 w 218"/>
              <a:gd name="T21" fmla="*/ 98 h 206"/>
              <a:gd name="T22" fmla="*/ 174 w 218"/>
              <a:gd name="T23" fmla="*/ 97 h 206"/>
              <a:gd name="T24" fmla="*/ 165 w 218"/>
              <a:gd name="T25" fmla="*/ 103 h 206"/>
              <a:gd name="T26" fmla="*/ 159 w 218"/>
              <a:gd name="T27" fmla="*/ 112 h 206"/>
              <a:gd name="T28" fmla="*/ 161 w 218"/>
              <a:gd name="T29" fmla="*/ 115 h 206"/>
              <a:gd name="T30" fmla="*/ 165 w 218"/>
              <a:gd name="T31" fmla="*/ 120 h 206"/>
              <a:gd name="T32" fmla="*/ 171 w 218"/>
              <a:gd name="T33" fmla="*/ 125 h 206"/>
              <a:gd name="T34" fmla="*/ 174 w 218"/>
              <a:gd name="T35" fmla="*/ 128 h 206"/>
              <a:gd name="T36" fmla="*/ 162 w 218"/>
              <a:gd name="T37" fmla="*/ 141 h 206"/>
              <a:gd name="T38" fmla="*/ 116 w 218"/>
              <a:gd name="T39" fmla="*/ 95 h 206"/>
              <a:gd name="T40" fmla="*/ 133 w 218"/>
              <a:gd name="T41" fmla="*/ 48 h 206"/>
              <a:gd name="T42" fmla="*/ 119 w 218"/>
              <a:gd name="T43" fmla="*/ 13 h 206"/>
              <a:gd name="T44" fmla="*/ 85 w 218"/>
              <a:gd name="T45" fmla="*/ 0 h 206"/>
              <a:gd name="T46" fmla="*/ 45 w 218"/>
              <a:gd name="T47" fmla="*/ 12 h 206"/>
              <a:gd name="T48" fmla="*/ 13 w 218"/>
              <a:gd name="T49" fmla="*/ 44 h 206"/>
              <a:gd name="T50" fmla="*/ 0 w 218"/>
              <a:gd name="T51" fmla="*/ 85 h 206"/>
              <a:gd name="T52" fmla="*/ 14 w 218"/>
              <a:gd name="T53" fmla="*/ 119 h 206"/>
              <a:gd name="T54" fmla="*/ 48 w 218"/>
              <a:gd name="T55" fmla="*/ 132 h 206"/>
              <a:gd name="T56" fmla="*/ 95 w 218"/>
              <a:gd name="T57" fmla="*/ 115 h 206"/>
              <a:gd name="T58" fmla="*/ 182 w 218"/>
              <a:gd name="T59" fmla="*/ 202 h 206"/>
              <a:gd name="T60" fmla="*/ 191 w 218"/>
              <a:gd name="T61" fmla="*/ 206 h 206"/>
              <a:gd name="T62" fmla="*/ 201 w 218"/>
              <a:gd name="T63" fmla="*/ 201 h 206"/>
              <a:gd name="T64" fmla="*/ 206 w 218"/>
              <a:gd name="T65" fmla="*/ 190 h 206"/>
              <a:gd name="T66" fmla="*/ 202 w 218"/>
              <a:gd name="T67" fmla="*/ 181 h 206"/>
              <a:gd name="T68" fmla="*/ 174 w 218"/>
              <a:gd name="T69" fmla="*/ 153 h 206"/>
              <a:gd name="T70" fmla="*/ 186 w 218"/>
              <a:gd name="T71" fmla="*/ 141 h 206"/>
              <a:gd name="T72" fmla="*/ 190 w 218"/>
              <a:gd name="T73" fmla="*/ 144 h 206"/>
              <a:gd name="T74" fmla="*/ 101 w 218"/>
              <a:gd name="T75" fmla="*/ 67 h 206"/>
              <a:gd name="T76" fmla="*/ 83 w 218"/>
              <a:gd name="T77" fmla="*/ 74 h 206"/>
              <a:gd name="T78" fmla="*/ 72 w 218"/>
              <a:gd name="T79" fmla="*/ 72 h 206"/>
              <a:gd name="T80" fmla="*/ 75 w 218"/>
              <a:gd name="T81" fmla="*/ 83 h 206"/>
              <a:gd name="T82" fmla="*/ 68 w 218"/>
              <a:gd name="T83" fmla="*/ 100 h 206"/>
              <a:gd name="T84" fmla="*/ 50 w 218"/>
              <a:gd name="T85" fmla="*/ 108 h 206"/>
              <a:gd name="T86" fmla="*/ 32 w 218"/>
              <a:gd name="T87" fmla="*/ 100 h 206"/>
              <a:gd name="T88" fmla="*/ 25 w 218"/>
              <a:gd name="T89" fmla="*/ 83 h 206"/>
              <a:gd name="T90" fmla="*/ 32 w 218"/>
              <a:gd name="T91" fmla="*/ 65 h 206"/>
              <a:gd name="T92" fmla="*/ 50 w 218"/>
              <a:gd name="T93" fmla="*/ 58 h 206"/>
              <a:gd name="T94" fmla="*/ 61 w 218"/>
              <a:gd name="T95" fmla="*/ 60 h 206"/>
              <a:gd name="T96" fmla="*/ 58 w 218"/>
              <a:gd name="T97" fmla="*/ 50 h 206"/>
              <a:gd name="T98" fmla="*/ 65 w 218"/>
              <a:gd name="T99" fmla="*/ 32 h 206"/>
              <a:gd name="T100" fmla="*/ 83 w 218"/>
              <a:gd name="T101" fmla="*/ 25 h 206"/>
              <a:gd name="T102" fmla="*/ 101 w 218"/>
              <a:gd name="T103" fmla="*/ 32 h 206"/>
              <a:gd name="T104" fmla="*/ 108 w 218"/>
              <a:gd name="T105" fmla="*/ 50 h 206"/>
              <a:gd name="T106" fmla="*/ 101 w 218"/>
              <a:gd name="T107" fmla="*/ 67 h 206"/>
              <a:gd name="T108" fmla="*/ 101 w 218"/>
              <a:gd name="T109" fmla="*/ 67 h 206"/>
              <a:gd name="T110" fmla="*/ 101 w 218"/>
              <a:gd name="T111" fmla="*/ 6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 h="206">
                <a:moveTo>
                  <a:pt x="190" y="144"/>
                </a:moveTo>
                <a:cubicBezTo>
                  <a:pt x="191" y="146"/>
                  <a:pt x="193" y="148"/>
                  <a:pt x="195" y="149"/>
                </a:cubicBezTo>
                <a:cubicBezTo>
                  <a:pt x="196" y="151"/>
                  <a:pt x="198" y="152"/>
                  <a:pt x="199" y="153"/>
                </a:cubicBezTo>
                <a:cubicBezTo>
                  <a:pt x="201" y="155"/>
                  <a:pt x="202" y="155"/>
                  <a:pt x="203" y="155"/>
                </a:cubicBezTo>
                <a:cubicBezTo>
                  <a:pt x="204" y="155"/>
                  <a:pt x="207" y="153"/>
                  <a:pt x="211" y="149"/>
                </a:cubicBezTo>
                <a:cubicBezTo>
                  <a:pt x="216" y="145"/>
                  <a:pt x="218" y="142"/>
                  <a:pt x="218" y="141"/>
                </a:cubicBezTo>
                <a:cubicBezTo>
                  <a:pt x="218" y="140"/>
                  <a:pt x="217" y="138"/>
                  <a:pt x="214" y="135"/>
                </a:cubicBezTo>
                <a:cubicBezTo>
                  <a:pt x="212" y="132"/>
                  <a:pt x="209" y="129"/>
                  <a:pt x="205" y="125"/>
                </a:cubicBezTo>
                <a:cubicBezTo>
                  <a:pt x="201" y="121"/>
                  <a:pt x="197" y="118"/>
                  <a:pt x="194" y="114"/>
                </a:cubicBezTo>
                <a:cubicBezTo>
                  <a:pt x="190" y="111"/>
                  <a:pt x="186" y="107"/>
                  <a:pt x="183" y="104"/>
                </a:cubicBezTo>
                <a:cubicBezTo>
                  <a:pt x="179" y="101"/>
                  <a:pt x="177" y="99"/>
                  <a:pt x="177" y="98"/>
                </a:cubicBezTo>
                <a:cubicBezTo>
                  <a:pt x="176" y="97"/>
                  <a:pt x="175" y="97"/>
                  <a:pt x="174" y="97"/>
                </a:cubicBezTo>
                <a:cubicBezTo>
                  <a:pt x="173" y="97"/>
                  <a:pt x="170" y="99"/>
                  <a:pt x="165" y="103"/>
                </a:cubicBezTo>
                <a:cubicBezTo>
                  <a:pt x="161" y="107"/>
                  <a:pt x="159" y="110"/>
                  <a:pt x="159" y="112"/>
                </a:cubicBezTo>
                <a:cubicBezTo>
                  <a:pt x="159" y="112"/>
                  <a:pt x="160" y="114"/>
                  <a:pt x="161" y="115"/>
                </a:cubicBezTo>
                <a:cubicBezTo>
                  <a:pt x="163" y="117"/>
                  <a:pt x="164" y="119"/>
                  <a:pt x="165" y="120"/>
                </a:cubicBezTo>
                <a:cubicBezTo>
                  <a:pt x="167" y="122"/>
                  <a:pt x="169" y="123"/>
                  <a:pt x="171" y="125"/>
                </a:cubicBezTo>
                <a:cubicBezTo>
                  <a:pt x="173" y="127"/>
                  <a:pt x="174" y="128"/>
                  <a:pt x="174" y="128"/>
                </a:cubicBezTo>
                <a:cubicBezTo>
                  <a:pt x="162" y="141"/>
                  <a:pt x="162" y="141"/>
                  <a:pt x="162" y="141"/>
                </a:cubicBezTo>
                <a:cubicBezTo>
                  <a:pt x="116" y="95"/>
                  <a:pt x="116" y="95"/>
                  <a:pt x="116" y="95"/>
                </a:cubicBezTo>
                <a:cubicBezTo>
                  <a:pt x="127" y="80"/>
                  <a:pt x="133" y="64"/>
                  <a:pt x="133" y="48"/>
                </a:cubicBezTo>
                <a:cubicBezTo>
                  <a:pt x="133" y="34"/>
                  <a:pt x="128" y="22"/>
                  <a:pt x="119" y="13"/>
                </a:cubicBezTo>
                <a:cubicBezTo>
                  <a:pt x="111" y="4"/>
                  <a:pt x="99" y="0"/>
                  <a:pt x="85" y="0"/>
                </a:cubicBezTo>
                <a:cubicBezTo>
                  <a:pt x="71" y="0"/>
                  <a:pt x="58" y="4"/>
                  <a:pt x="45" y="12"/>
                </a:cubicBezTo>
                <a:cubicBezTo>
                  <a:pt x="31" y="20"/>
                  <a:pt x="21" y="31"/>
                  <a:pt x="13" y="44"/>
                </a:cubicBezTo>
                <a:cubicBezTo>
                  <a:pt x="4" y="58"/>
                  <a:pt x="0" y="71"/>
                  <a:pt x="0" y="85"/>
                </a:cubicBezTo>
                <a:cubicBezTo>
                  <a:pt x="0" y="99"/>
                  <a:pt x="5" y="110"/>
                  <a:pt x="14" y="119"/>
                </a:cubicBezTo>
                <a:cubicBezTo>
                  <a:pt x="22" y="128"/>
                  <a:pt x="34" y="132"/>
                  <a:pt x="48" y="132"/>
                </a:cubicBezTo>
                <a:cubicBezTo>
                  <a:pt x="64" y="132"/>
                  <a:pt x="80" y="127"/>
                  <a:pt x="95" y="115"/>
                </a:cubicBezTo>
                <a:cubicBezTo>
                  <a:pt x="182" y="202"/>
                  <a:pt x="182" y="202"/>
                  <a:pt x="182" y="202"/>
                </a:cubicBezTo>
                <a:cubicBezTo>
                  <a:pt x="184" y="205"/>
                  <a:pt x="187" y="206"/>
                  <a:pt x="191" y="206"/>
                </a:cubicBezTo>
                <a:cubicBezTo>
                  <a:pt x="194" y="206"/>
                  <a:pt x="198" y="204"/>
                  <a:pt x="201" y="201"/>
                </a:cubicBezTo>
                <a:cubicBezTo>
                  <a:pt x="204" y="197"/>
                  <a:pt x="206" y="194"/>
                  <a:pt x="206" y="190"/>
                </a:cubicBezTo>
                <a:cubicBezTo>
                  <a:pt x="206" y="187"/>
                  <a:pt x="205" y="184"/>
                  <a:pt x="202" y="181"/>
                </a:cubicBezTo>
                <a:cubicBezTo>
                  <a:pt x="174" y="153"/>
                  <a:pt x="174" y="153"/>
                  <a:pt x="174" y="153"/>
                </a:cubicBezTo>
                <a:cubicBezTo>
                  <a:pt x="186" y="141"/>
                  <a:pt x="186" y="141"/>
                  <a:pt x="186" y="141"/>
                </a:cubicBezTo>
                <a:cubicBezTo>
                  <a:pt x="187" y="141"/>
                  <a:pt x="188" y="142"/>
                  <a:pt x="190" y="144"/>
                </a:cubicBezTo>
                <a:close/>
                <a:moveTo>
                  <a:pt x="101" y="67"/>
                </a:moveTo>
                <a:cubicBezTo>
                  <a:pt x="96" y="72"/>
                  <a:pt x="90" y="74"/>
                  <a:pt x="83" y="74"/>
                </a:cubicBezTo>
                <a:cubicBezTo>
                  <a:pt x="79" y="74"/>
                  <a:pt x="76" y="74"/>
                  <a:pt x="72" y="72"/>
                </a:cubicBezTo>
                <a:cubicBezTo>
                  <a:pt x="74" y="76"/>
                  <a:pt x="75" y="79"/>
                  <a:pt x="75" y="83"/>
                </a:cubicBezTo>
                <a:cubicBezTo>
                  <a:pt x="75" y="90"/>
                  <a:pt x="72" y="95"/>
                  <a:pt x="68" y="100"/>
                </a:cubicBezTo>
                <a:cubicBezTo>
                  <a:pt x="63" y="105"/>
                  <a:pt x="57" y="108"/>
                  <a:pt x="50" y="108"/>
                </a:cubicBezTo>
                <a:cubicBezTo>
                  <a:pt x="43" y="108"/>
                  <a:pt x="37" y="105"/>
                  <a:pt x="32" y="100"/>
                </a:cubicBezTo>
                <a:cubicBezTo>
                  <a:pt x="28" y="95"/>
                  <a:pt x="25" y="90"/>
                  <a:pt x="25" y="83"/>
                </a:cubicBezTo>
                <a:cubicBezTo>
                  <a:pt x="25" y="76"/>
                  <a:pt x="28" y="70"/>
                  <a:pt x="32" y="65"/>
                </a:cubicBezTo>
                <a:cubicBezTo>
                  <a:pt x="37" y="60"/>
                  <a:pt x="43" y="58"/>
                  <a:pt x="50" y="58"/>
                </a:cubicBezTo>
                <a:cubicBezTo>
                  <a:pt x="54" y="58"/>
                  <a:pt x="57" y="59"/>
                  <a:pt x="61" y="60"/>
                </a:cubicBezTo>
                <a:cubicBezTo>
                  <a:pt x="59" y="57"/>
                  <a:pt x="58" y="53"/>
                  <a:pt x="58" y="50"/>
                </a:cubicBezTo>
                <a:cubicBezTo>
                  <a:pt x="58" y="43"/>
                  <a:pt x="61" y="37"/>
                  <a:pt x="65" y="32"/>
                </a:cubicBezTo>
                <a:cubicBezTo>
                  <a:pt x="70" y="27"/>
                  <a:pt x="76" y="25"/>
                  <a:pt x="83" y="25"/>
                </a:cubicBezTo>
                <a:cubicBezTo>
                  <a:pt x="90" y="25"/>
                  <a:pt x="96" y="27"/>
                  <a:pt x="101" y="32"/>
                </a:cubicBezTo>
                <a:cubicBezTo>
                  <a:pt x="105" y="37"/>
                  <a:pt x="108" y="43"/>
                  <a:pt x="108" y="50"/>
                </a:cubicBezTo>
                <a:cubicBezTo>
                  <a:pt x="108" y="57"/>
                  <a:pt x="105" y="62"/>
                  <a:pt x="101" y="67"/>
                </a:cubicBezTo>
                <a:close/>
                <a:moveTo>
                  <a:pt x="101" y="67"/>
                </a:moveTo>
                <a:cubicBezTo>
                  <a:pt x="101" y="67"/>
                  <a:pt x="101" y="67"/>
                  <a:pt x="101" y="6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89" name="Freeform 702"/>
          <p:cNvSpPr>
            <a:spLocks noEditPoints="1"/>
          </p:cNvSpPr>
          <p:nvPr/>
        </p:nvSpPr>
        <p:spPr bwMode="auto">
          <a:xfrm>
            <a:off x="1568450" y="3951289"/>
            <a:ext cx="96837" cy="155575"/>
          </a:xfrm>
          <a:custGeom>
            <a:avLst/>
            <a:gdLst>
              <a:gd name="T0" fmla="*/ 97 w 99"/>
              <a:gd name="T1" fmla="*/ 2 h 157"/>
              <a:gd name="T2" fmla="*/ 91 w 99"/>
              <a:gd name="T3" fmla="*/ 0 h 157"/>
              <a:gd name="T4" fmla="*/ 85 w 99"/>
              <a:gd name="T5" fmla="*/ 2 h 157"/>
              <a:gd name="T6" fmla="*/ 42 w 99"/>
              <a:gd name="T7" fmla="*/ 45 h 157"/>
              <a:gd name="T8" fmla="*/ 8 w 99"/>
              <a:gd name="T9" fmla="*/ 45 h 157"/>
              <a:gd name="T10" fmla="*/ 2 w 99"/>
              <a:gd name="T11" fmla="*/ 48 h 157"/>
              <a:gd name="T12" fmla="*/ 0 w 99"/>
              <a:gd name="T13" fmla="*/ 53 h 157"/>
              <a:gd name="T14" fmla="*/ 0 w 99"/>
              <a:gd name="T15" fmla="*/ 103 h 157"/>
              <a:gd name="T16" fmla="*/ 2 w 99"/>
              <a:gd name="T17" fmla="*/ 109 h 157"/>
              <a:gd name="T18" fmla="*/ 8 w 99"/>
              <a:gd name="T19" fmla="*/ 111 h 157"/>
              <a:gd name="T20" fmla="*/ 42 w 99"/>
              <a:gd name="T21" fmla="*/ 111 h 157"/>
              <a:gd name="T22" fmla="*/ 85 w 99"/>
              <a:gd name="T23" fmla="*/ 154 h 157"/>
              <a:gd name="T24" fmla="*/ 91 w 99"/>
              <a:gd name="T25" fmla="*/ 157 h 157"/>
              <a:gd name="T26" fmla="*/ 97 w 99"/>
              <a:gd name="T27" fmla="*/ 154 h 157"/>
              <a:gd name="T28" fmla="*/ 99 w 99"/>
              <a:gd name="T29" fmla="*/ 149 h 157"/>
              <a:gd name="T30" fmla="*/ 99 w 99"/>
              <a:gd name="T31" fmla="*/ 8 h 157"/>
              <a:gd name="T32" fmla="*/ 97 w 99"/>
              <a:gd name="T33" fmla="*/ 2 h 157"/>
              <a:gd name="T34" fmla="*/ 97 w 99"/>
              <a:gd name="T35" fmla="*/ 2 h 157"/>
              <a:gd name="T36" fmla="*/ 97 w 99"/>
              <a:gd name="T3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57">
                <a:moveTo>
                  <a:pt x="97" y="2"/>
                </a:moveTo>
                <a:cubicBezTo>
                  <a:pt x="95" y="0"/>
                  <a:pt x="93" y="0"/>
                  <a:pt x="91" y="0"/>
                </a:cubicBezTo>
                <a:cubicBezTo>
                  <a:pt x="89" y="0"/>
                  <a:pt x="87" y="0"/>
                  <a:pt x="85" y="2"/>
                </a:cubicBezTo>
                <a:cubicBezTo>
                  <a:pt x="42" y="45"/>
                  <a:pt x="42" y="45"/>
                  <a:pt x="42" y="45"/>
                </a:cubicBezTo>
                <a:cubicBezTo>
                  <a:pt x="8" y="45"/>
                  <a:pt x="8" y="45"/>
                  <a:pt x="8" y="45"/>
                </a:cubicBezTo>
                <a:cubicBezTo>
                  <a:pt x="6" y="45"/>
                  <a:pt x="4" y="46"/>
                  <a:pt x="2" y="48"/>
                </a:cubicBezTo>
                <a:cubicBezTo>
                  <a:pt x="1" y="49"/>
                  <a:pt x="0" y="51"/>
                  <a:pt x="0" y="53"/>
                </a:cubicBezTo>
                <a:cubicBezTo>
                  <a:pt x="0" y="103"/>
                  <a:pt x="0" y="103"/>
                  <a:pt x="0" y="103"/>
                </a:cubicBezTo>
                <a:cubicBezTo>
                  <a:pt x="0" y="105"/>
                  <a:pt x="1" y="107"/>
                  <a:pt x="2" y="109"/>
                </a:cubicBezTo>
                <a:cubicBezTo>
                  <a:pt x="4" y="111"/>
                  <a:pt x="6" y="111"/>
                  <a:pt x="8" y="111"/>
                </a:cubicBezTo>
                <a:cubicBezTo>
                  <a:pt x="42" y="111"/>
                  <a:pt x="42" y="111"/>
                  <a:pt x="42" y="111"/>
                </a:cubicBezTo>
                <a:cubicBezTo>
                  <a:pt x="85" y="154"/>
                  <a:pt x="85" y="154"/>
                  <a:pt x="85" y="154"/>
                </a:cubicBezTo>
                <a:cubicBezTo>
                  <a:pt x="87" y="156"/>
                  <a:pt x="89" y="157"/>
                  <a:pt x="91" y="157"/>
                </a:cubicBezTo>
                <a:cubicBezTo>
                  <a:pt x="93" y="157"/>
                  <a:pt x="95" y="156"/>
                  <a:pt x="97" y="154"/>
                </a:cubicBezTo>
                <a:cubicBezTo>
                  <a:pt x="98" y="153"/>
                  <a:pt x="99" y="151"/>
                  <a:pt x="99" y="149"/>
                </a:cubicBezTo>
                <a:cubicBezTo>
                  <a:pt x="99" y="8"/>
                  <a:pt x="99" y="8"/>
                  <a:pt x="99" y="8"/>
                </a:cubicBezTo>
                <a:cubicBezTo>
                  <a:pt x="99" y="6"/>
                  <a:pt x="98" y="4"/>
                  <a:pt x="97" y="2"/>
                </a:cubicBezTo>
                <a:close/>
                <a:moveTo>
                  <a:pt x="97" y="2"/>
                </a:moveTo>
                <a:cubicBezTo>
                  <a:pt x="97" y="2"/>
                  <a:pt x="97" y="2"/>
                  <a:pt x="97"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90" name="Freeform 703"/>
          <p:cNvSpPr>
            <a:spLocks noEditPoints="1"/>
          </p:cNvSpPr>
          <p:nvPr/>
        </p:nvSpPr>
        <p:spPr bwMode="auto">
          <a:xfrm>
            <a:off x="1244600" y="3937001"/>
            <a:ext cx="96837" cy="153988"/>
          </a:xfrm>
          <a:custGeom>
            <a:avLst/>
            <a:gdLst>
              <a:gd name="T0" fmla="*/ 91 w 99"/>
              <a:gd name="T1" fmla="*/ 0 h 157"/>
              <a:gd name="T2" fmla="*/ 85 w 99"/>
              <a:gd name="T3" fmla="*/ 3 h 157"/>
              <a:gd name="T4" fmla="*/ 42 w 99"/>
              <a:gd name="T5" fmla="*/ 46 h 157"/>
              <a:gd name="T6" fmla="*/ 8 w 99"/>
              <a:gd name="T7" fmla="*/ 46 h 157"/>
              <a:gd name="T8" fmla="*/ 3 w 99"/>
              <a:gd name="T9" fmla="*/ 48 h 157"/>
              <a:gd name="T10" fmla="*/ 0 w 99"/>
              <a:gd name="T11" fmla="*/ 54 h 157"/>
              <a:gd name="T12" fmla="*/ 0 w 99"/>
              <a:gd name="T13" fmla="*/ 104 h 157"/>
              <a:gd name="T14" fmla="*/ 3 w 99"/>
              <a:gd name="T15" fmla="*/ 110 h 157"/>
              <a:gd name="T16" fmla="*/ 8 w 99"/>
              <a:gd name="T17" fmla="*/ 112 h 157"/>
              <a:gd name="T18" fmla="*/ 42 w 99"/>
              <a:gd name="T19" fmla="*/ 112 h 157"/>
              <a:gd name="T20" fmla="*/ 85 w 99"/>
              <a:gd name="T21" fmla="*/ 155 h 157"/>
              <a:gd name="T22" fmla="*/ 91 w 99"/>
              <a:gd name="T23" fmla="*/ 157 h 157"/>
              <a:gd name="T24" fmla="*/ 97 w 99"/>
              <a:gd name="T25" fmla="*/ 155 h 157"/>
              <a:gd name="T26" fmla="*/ 99 w 99"/>
              <a:gd name="T27" fmla="*/ 149 h 157"/>
              <a:gd name="T28" fmla="*/ 99 w 99"/>
              <a:gd name="T29" fmla="*/ 9 h 157"/>
              <a:gd name="T30" fmla="*/ 97 w 99"/>
              <a:gd name="T31" fmla="*/ 3 h 157"/>
              <a:gd name="T32" fmla="*/ 91 w 99"/>
              <a:gd name="T33" fmla="*/ 0 h 157"/>
              <a:gd name="T34" fmla="*/ 91 w 99"/>
              <a:gd name="T35" fmla="*/ 0 h 157"/>
              <a:gd name="T36" fmla="*/ 91 w 99"/>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57">
                <a:moveTo>
                  <a:pt x="91" y="0"/>
                </a:moveTo>
                <a:cubicBezTo>
                  <a:pt x="89" y="0"/>
                  <a:pt x="87" y="1"/>
                  <a:pt x="85" y="3"/>
                </a:cubicBezTo>
                <a:cubicBezTo>
                  <a:pt x="42" y="46"/>
                  <a:pt x="42" y="46"/>
                  <a:pt x="42" y="46"/>
                </a:cubicBezTo>
                <a:cubicBezTo>
                  <a:pt x="8" y="46"/>
                  <a:pt x="8" y="46"/>
                  <a:pt x="8" y="46"/>
                </a:cubicBezTo>
                <a:cubicBezTo>
                  <a:pt x="6" y="46"/>
                  <a:pt x="4" y="47"/>
                  <a:pt x="3" y="48"/>
                </a:cubicBezTo>
                <a:cubicBezTo>
                  <a:pt x="1" y="50"/>
                  <a:pt x="0" y="52"/>
                  <a:pt x="0" y="54"/>
                </a:cubicBezTo>
                <a:cubicBezTo>
                  <a:pt x="0" y="104"/>
                  <a:pt x="0" y="104"/>
                  <a:pt x="0" y="104"/>
                </a:cubicBezTo>
                <a:cubicBezTo>
                  <a:pt x="0" y="106"/>
                  <a:pt x="1" y="108"/>
                  <a:pt x="3" y="110"/>
                </a:cubicBezTo>
                <a:cubicBezTo>
                  <a:pt x="4" y="111"/>
                  <a:pt x="6" y="112"/>
                  <a:pt x="8" y="112"/>
                </a:cubicBezTo>
                <a:cubicBezTo>
                  <a:pt x="42" y="112"/>
                  <a:pt x="42" y="112"/>
                  <a:pt x="42" y="112"/>
                </a:cubicBezTo>
                <a:cubicBezTo>
                  <a:pt x="85" y="155"/>
                  <a:pt x="85" y="155"/>
                  <a:pt x="85" y="155"/>
                </a:cubicBezTo>
                <a:cubicBezTo>
                  <a:pt x="87" y="157"/>
                  <a:pt x="89" y="157"/>
                  <a:pt x="91" y="157"/>
                </a:cubicBezTo>
                <a:cubicBezTo>
                  <a:pt x="93" y="157"/>
                  <a:pt x="95" y="157"/>
                  <a:pt x="97" y="155"/>
                </a:cubicBezTo>
                <a:cubicBezTo>
                  <a:pt x="99" y="153"/>
                  <a:pt x="99" y="151"/>
                  <a:pt x="99" y="149"/>
                </a:cubicBezTo>
                <a:cubicBezTo>
                  <a:pt x="99" y="9"/>
                  <a:pt x="99" y="9"/>
                  <a:pt x="99" y="9"/>
                </a:cubicBezTo>
                <a:cubicBezTo>
                  <a:pt x="99" y="6"/>
                  <a:pt x="99" y="4"/>
                  <a:pt x="97" y="3"/>
                </a:cubicBezTo>
                <a:cubicBezTo>
                  <a:pt x="95" y="1"/>
                  <a:pt x="93" y="0"/>
                  <a:pt x="91" y="0"/>
                </a:cubicBezTo>
                <a:close/>
                <a:moveTo>
                  <a:pt x="91" y="0"/>
                </a:moveTo>
                <a:cubicBezTo>
                  <a:pt x="91" y="0"/>
                  <a:pt x="91" y="0"/>
                  <a:pt x="91"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91" name="Freeform 704"/>
          <p:cNvSpPr>
            <a:spLocks noEditPoints="1"/>
          </p:cNvSpPr>
          <p:nvPr/>
        </p:nvSpPr>
        <p:spPr bwMode="auto">
          <a:xfrm>
            <a:off x="1358901" y="3983039"/>
            <a:ext cx="31750" cy="61913"/>
          </a:xfrm>
          <a:custGeom>
            <a:avLst/>
            <a:gdLst>
              <a:gd name="T0" fmla="*/ 26 w 32"/>
              <a:gd name="T1" fmla="*/ 49 h 62"/>
              <a:gd name="T2" fmla="*/ 32 w 32"/>
              <a:gd name="T3" fmla="*/ 31 h 62"/>
              <a:gd name="T4" fmla="*/ 26 w 32"/>
              <a:gd name="T5" fmla="*/ 13 h 62"/>
              <a:gd name="T6" fmla="*/ 12 w 32"/>
              <a:gd name="T7" fmla="*/ 1 h 62"/>
              <a:gd name="T8" fmla="*/ 9 w 32"/>
              <a:gd name="T9" fmla="*/ 0 h 62"/>
              <a:gd name="T10" fmla="*/ 3 w 32"/>
              <a:gd name="T11" fmla="*/ 2 h 62"/>
              <a:gd name="T12" fmla="*/ 0 w 32"/>
              <a:gd name="T13" fmla="*/ 8 h 62"/>
              <a:gd name="T14" fmla="*/ 2 w 32"/>
              <a:gd name="T15" fmla="*/ 13 h 62"/>
              <a:gd name="T16" fmla="*/ 6 w 32"/>
              <a:gd name="T17" fmla="*/ 16 h 62"/>
              <a:gd name="T18" fmla="*/ 10 w 32"/>
              <a:gd name="T19" fmla="*/ 19 h 62"/>
              <a:gd name="T20" fmla="*/ 14 w 32"/>
              <a:gd name="T21" fmla="*/ 24 h 62"/>
              <a:gd name="T22" fmla="*/ 15 w 32"/>
              <a:gd name="T23" fmla="*/ 31 h 62"/>
              <a:gd name="T24" fmla="*/ 14 w 32"/>
              <a:gd name="T25" fmla="*/ 38 h 62"/>
              <a:gd name="T26" fmla="*/ 10 w 32"/>
              <a:gd name="T27" fmla="*/ 43 h 62"/>
              <a:gd name="T28" fmla="*/ 6 w 32"/>
              <a:gd name="T29" fmla="*/ 46 h 62"/>
              <a:gd name="T30" fmla="*/ 2 w 32"/>
              <a:gd name="T31" fmla="*/ 49 h 62"/>
              <a:gd name="T32" fmla="*/ 0 w 32"/>
              <a:gd name="T33" fmla="*/ 54 h 62"/>
              <a:gd name="T34" fmla="*/ 3 w 32"/>
              <a:gd name="T35" fmla="*/ 60 h 62"/>
              <a:gd name="T36" fmla="*/ 9 w 32"/>
              <a:gd name="T37" fmla="*/ 62 h 62"/>
              <a:gd name="T38" fmla="*/ 12 w 32"/>
              <a:gd name="T39" fmla="*/ 61 h 62"/>
              <a:gd name="T40" fmla="*/ 26 w 32"/>
              <a:gd name="T41" fmla="*/ 49 h 62"/>
              <a:gd name="T42" fmla="*/ 26 w 32"/>
              <a:gd name="T43" fmla="*/ 49 h 62"/>
              <a:gd name="T44" fmla="*/ 26 w 32"/>
              <a:gd name="T45"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62">
                <a:moveTo>
                  <a:pt x="26" y="49"/>
                </a:moveTo>
                <a:cubicBezTo>
                  <a:pt x="30" y="44"/>
                  <a:pt x="32" y="37"/>
                  <a:pt x="32" y="31"/>
                </a:cubicBezTo>
                <a:cubicBezTo>
                  <a:pt x="32" y="24"/>
                  <a:pt x="30" y="18"/>
                  <a:pt x="26" y="13"/>
                </a:cubicBezTo>
                <a:cubicBezTo>
                  <a:pt x="23" y="7"/>
                  <a:pt x="18" y="3"/>
                  <a:pt x="12" y="1"/>
                </a:cubicBezTo>
                <a:cubicBezTo>
                  <a:pt x="11" y="0"/>
                  <a:pt x="10" y="0"/>
                  <a:pt x="9" y="0"/>
                </a:cubicBezTo>
                <a:cubicBezTo>
                  <a:pt x="6" y="0"/>
                  <a:pt x="5" y="1"/>
                  <a:pt x="3" y="2"/>
                </a:cubicBezTo>
                <a:cubicBezTo>
                  <a:pt x="1" y="4"/>
                  <a:pt x="0" y="6"/>
                  <a:pt x="0" y="8"/>
                </a:cubicBezTo>
                <a:cubicBezTo>
                  <a:pt x="0" y="10"/>
                  <a:pt x="1" y="12"/>
                  <a:pt x="2" y="13"/>
                </a:cubicBezTo>
                <a:cubicBezTo>
                  <a:pt x="3" y="14"/>
                  <a:pt x="4" y="15"/>
                  <a:pt x="6" y="16"/>
                </a:cubicBezTo>
                <a:cubicBezTo>
                  <a:pt x="7" y="17"/>
                  <a:pt x="9" y="18"/>
                  <a:pt x="10" y="19"/>
                </a:cubicBezTo>
                <a:cubicBezTo>
                  <a:pt x="12" y="20"/>
                  <a:pt x="13" y="22"/>
                  <a:pt x="14" y="24"/>
                </a:cubicBezTo>
                <a:cubicBezTo>
                  <a:pt x="15" y="26"/>
                  <a:pt x="15" y="28"/>
                  <a:pt x="15" y="31"/>
                </a:cubicBezTo>
                <a:cubicBezTo>
                  <a:pt x="15" y="34"/>
                  <a:pt x="15" y="36"/>
                  <a:pt x="14" y="38"/>
                </a:cubicBezTo>
                <a:cubicBezTo>
                  <a:pt x="13" y="40"/>
                  <a:pt x="12" y="42"/>
                  <a:pt x="10" y="43"/>
                </a:cubicBezTo>
                <a:cubicBezTo>
                  <a:pt x="9" y="44"/>
                  <a:pt x="7" y="45"/>
                  <a:pt x="6" y="46"/>
                </a:cubicBezTo>
                <a:cubicBezTo>
                  <a:pt x="4" y="47"/>
                  <a:pt x="3" y="48"/>
                  <a:pt x="2" y="49"/>
                </a:cubicBezTo>
                <a:cubicBezTo>
                  <a:pt x="1" y="50"/>
                  <a:pt x="0" y="52"/>
                  <a:pt x="0" y="54"/>
                </a:cubicBezTo>
                <a:cubicBezTo>
                  <a:pt x="0" y="56"/>
                  <a:pt x="1" y="58"/>
                  <a:pt x="3" y="60"/>
                </a:cubicBezTo>
                <a:cubicBezTo>
                  <a:pt x="5" y="61"/>
                  <a:pt x="6" y="62"/>
                  <a:pt x="9" y="62"/>
                </a:cubicBezTo>
                <a:cubicBezTo>
                  <a:pt x="10" y="62"/>
                  <a:pt x="11" y="62"/>
                  <a:pt x="12" y="61"/>
                </a:cubicBezTo>
                <a:cubicBezTo>
                  <a:pt x="18" y="59"/>
                  <a:pt x="23" y="55"/>
                  <a:pt x="26" y="49"/>
                </a:cubicBezTo>
                <a:close/>
                <a:moveTo>
                  <a:pt x="26" y="49"/>
                </a:moveTo>
                <a:cubicBezTo>
                  <a:pt x="26" y="49"/>
                  <a:pt x="26" y="49"/>
                  <a:pt x="26" y="4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92" name="Freeform 705"/>
          <p:cNvSpPr>
            <a:spLocks noEditPoints="1"/>
          </p:cNvSpPr>
          <p:nvPr/>
        </p:nvSpPr>
        <p:spPr bwMode="auto">
          <a:xfrm>
            <a:off x="1371600" y="3952876"/>
            <a:ext cx="50800" cy="120650"/>
          </a:xfrm>
          <a:custGeom>
            <a:avLst/>
            <a:gdLst>
              <a:gd name="T0" fmla="*/ 41 w 52"/>
              <a:gd name="T1" fmla="*/ 98 h 123"/>
              <a:gd name="T2" fmla="*/ 52 w 52"/>
              <a:gd name="T3" fmla="*/ 62 h 123"/>
              <a:gd name="T4" fmla="*/ 41 w 52"/>
              <a:gd name="T5" fmla="*/ 25 h 123"/>
              <a:gd name="T6" fmla="*/ 12 w 52"/>
              <a:gd name="T7" fmla="*/ 1 h 123"/>
              <a:gd name="T8" fmla="*/ 9 w 52"/>
              <a:gd name="T9" fmla="*/ 0 h 123"/>
              <a:gd name="T10" fmla="*/ 3 w 52"/>
              <a:gd name="T11" fmla="*/ 3 h 123"/>
              <a:gd name="T12" fmla="*/ 0 w 52"/>
              <a:gd name="T13" fmla="*/ 9 h 123"/>
              <a:gd name="T14" fmla="*/ 5 w 52"/>
              <a:gd name="T15" fmla="*/ 16 h 123"/>
              <a:gd name="T16" fmla="*/ 15 w 52"/>
              <a:gd name="T17" fmla="*/ 22 h 123"/>
              <a:gd name="T18" fmla="*/ 30 w 52"/>
              <a:gd name="T19" fmla="*/ 39 h 123"/>
              <a:gd name="T20" fmla="*/ 35 w 52"/>
              <a:gd name="T21" fmla="*/ 62 h 123"/>
              <a:gd name="T22" fmla="*/ 30 w 52"/>
              <a:gd name="T23" fmla="*/ 84 h 123"/>
              <a:gd name="T24" fmla="*/ 15 w 52"/>
              <a:gd name="T25" fmla="*/ 102 h 123"/>
              <a:gd name="T26" fmla="*/ 5 w 52"/>
              <a:gd name="T27" fmla="*/ 108 h 123"/>
              <a:gd name="T28" fmla="*/ 0 w 52"/>
              <a:gd name="T29" fmla="*/ 115 h 123"/>
              <a:gd name="T30" fmla="*/ 3 w 52"/>
              <a:gd name="T31" fmla="*/ 121 h 123"/>
              <a:gd name="T32" fmla="*/ 9 w 52"/>
              <a:gd name="T33" fmla="*/ 123 h 123"/>
              <a:gd name="T34" fmla="*/ 12 w 52"/>
              <a:gd name="T35" fmla="*/ 123 h 123"/>
              <a:gd name="T36" fmla="*/ 41 w 52"/>
              <a:gd name="T37" fmla="*/ 98 h 123"/>
              <a:gd name="T38" fmla="*/ 41 w 52"/>
              <a:gd name="T39" fmla="*/ 98 h 123"/>
              <a:gd name="T40" fmla="*/ 41 w 52"/>
              <a:gd name="T41" fmla="*/ 9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23">
                <a:moveTo>
                  <a:pt x="41" y="98"/>
                </a:moveTo>
                <a:cubicBezTo>
                  <a:pt x="48" y="87"/>
                  <a:pt x="52" y="75"/>
                  <a:pt x="52" y="62"/>
                </a:cubicBezTo>
                <a:cubicBezTo>
                  <a:pt x="52" y="49"/>
                  <a:pt x="48" y="37"/>
                  <a:pt x="41" y="25"/>
                </a:cubicBezTo>
                <a:cubicBezTo>
                  <a:pt x="34" y="14"/>
                  <a:pt x="24" y="6"/>
                  <a:pt x="12" y="1"/>
                </a:cubicBezTo>
                <a:cubicBezTo>
                  <a:pt x="11" y="1"/>
                  <a:pt x="10" y="0"/>
                  <a:pt x="9" y="0"/>
                </a:cubicBezTo>
                <a:cubicBezTo>
                  <a:pt x="6" y="0"/>
                  <a:pt x="4" y="1"/>
                  <a:pt x="3" y="3"/>
                </a:cubicBezTo>
                <a:cubicBezTo>
                  <a:pt x="1" y="5"/>
                  <a:pt x="0" y="6"/>
                  <a:pt x="0" y="9"/>
                </a:cubicBezTo>
                <a:cubicBezTo>
                  <a:pt x="0" y="12"/>
                  <a:pt x="2" y="15"/>
                  <a:pt x="5" y="16"/>
                </a:cubicBezTo>
                <a:cubicBezTo>
                  <a:pt x="10" y="19"/>
                  <a:pt x="13" y="21"/>
                  <a:pt x="15" y="22"/>
                </a:cubicBezTo>
                <a:cubicBezTo>
                  <a:pt x="22" y="27"/>
                  <a:pt x="27" y="32"/>
                  <a:pt x="30" y="39"/>
                </a:cubicBezTo>
                <a:cubicBezTo>
                  <a:pt x="34" y="47"/>
                  <a:pt x="35" y="54"/>
                  <a:pt x="35" y="62"/>
                </a:cubicBezTo>
                <a:cubicBezTo>
                  <a:pt x="35" y="70"/>
                  <a:pt x="34" y="77"/>
                  <a:pt x="30" y="84"/>
                </a:cubicBezTo>
                <a:cubicBezTo>
                  <a:pt x="27" y="91"/>
                  <a:pt x="22" y="97"/>
                  <a:pt x="15" y="102"/>
                </a:cubicBezTo>
                <a:cubicBezTo>
                  <a:pt x="13" y="103"/>
                  <a:pt x="10" y="105"/>
                  <a:pt x="5" y="108"/>
                </a:cubicBezTo>
                <a:cubicBezTo>
                  <a:pt x="2" y="109"/>
                  <a:pt x="0" y="112"/>
                  <a:pt x="0" y="115"/>
                </a:cubicBezTo>
                <a:cubicBezTo>
                  <a:pt x="0" y="117"/>
                  <a:pt x="1" y="119"/>
                  <a:pt x="3" y="121"/>
                </a:cubicBezTo>
                <a:cubicBezTo>
                  <a:pt x="4" y="123"/>
                  <a:pt x="6" y="123"/>
                  <a:pt x="9" y="123"/>
                </a:cubicBezTo>
                <a:cubicBezTo>
                  <a:pt x="10" y="123"/>
                  <a:pt x="11" y="123"/>
                  <a:pt x="12" y="123"/>
                </a:cubicBezTo>
                <a:cubicBezTo>
                  <a:pt x="24" y="118"/>
                  <a:pt x="34" y="110"/>
                  <a:pt x="41" y="98"/>
                </a:cubicBezTo>
                <a:close/>
                <a:moveTo>
                  <a:pt x="41" y="98"/>
                </a:moveTo>
                <a:cubicBezTo>
                  <a:pt x="41" y="98"/>
                  <a:pt x="41" y="98"/>
                  <a:pt x="41" y="9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93" name="Freeform 706"/>
          <p:cNvSpPr>
            <a:spLocks noEditPoints="1"/>
          </p:cNvSpPr>
          <p:nvPr/>
        </p:nvSpPr>
        <p:spPr bwMode="auto">
          <a:xfrm>
            <a:off x="1384301" y="3922714"/>
            <a:ext cx="71437" cy="180975"/>
          </a:xfrm>
          <a:custGeom>
            <a:avLst/>
            <a:gdLst>
              <a:gd name="T0" fmla="*/ 56 w 72"/>
              <a:gd name="T1" fmla="*/ 37 h 184"/>
              <a:gd name="T2" fmla="*/ 12 w 72"/>
              <a:gd name="T3" fmla="*/ 1 h 184"/>
              <a:gd name="T4" fmla="*/ 9 w 72"/>
              <a:gd name="T5" fmla="*/ 0 h 184"/>
              <a:gd name="T6" fmla="*/ 3 w 72"/>
              <a:gd name="T7" fmla="*/ 3 h 184"/>
              <a:gd name="T8" fmla="*/ 0 w 72"/>
              <a:gd name="T9" fmla="*/ 8 h 184"/>
              <a:gd name="T10" fmla="*/ 5 w 72"/>
              <a:gd name="T11" fmla="*/ 16 h 184"/>
              <a:gd name="T12" fmla="*/ 8 w 72"/>
              <a:gd name="T13" fmla="*/ 17 h 184"/>
              <a:gd name="T14" fmla="*/ 11 w 72"/>
              <a:gd name="T15" fmla="*/ 19 h 184"/>
              <a:gd name="T16" fmla="*/ 22 w 72"/>
              <a:gd name="T17" fmla="*/ 25 h 184"/>
              <a:gd name="T18" fmla="*/ 47 w 72"/>
              <a:gd name="T19" fmla="*/ 55 h 184"/>
              <a:gd name="T20" fmla="*/ 56 w 72"/>
              <a:gd name="T21" fmla="*/ 92 h 184"/>
              <a:gd name="T22" fmla="*/ 47 w 72"/>
              <a:gd name="T23" fmla="*/ 129 h 184"/>
              <a:gd name="T24" fmla="*/ 22 w 72"/>
              <a:gd name="T25" fmla="*/ 159 h 184"/>
              <a:gd name="T26" fmla="*/ 11 w 72"/>
              <a:gd name="T27" fmla="*/ 165 h 184"/>
              <a:gd name="T28" fmla="*/ 8 w 72"/>
              <a:gd name="T29" fmla="*/ 167 h 184"/>
              <a:gd name="T30" fmla="*/ 5 w 72"/>
              <a:gd name="T31" fmla="*/ 168 h 184"/>
              <a:gd name="T32" fmla="*/ 0 w 72"/>
              <a:gd name="T33" fmla="*/ 176 h 184"/>
              <a:gd name="T34" fmla="*/ 3 w 72"/>
              <a:gd name="T35" fmla="*/ 181 h 184"/>
              <a:gd name="T36" fmla="*/ 9 w 72"/>
              <a:gd name="T37" fmla="*/ 184 h 184"/>
              <a:gd name="T38" fmla="*/ 12 w 72"/>
              <a:gd name="T39" fmla="*/ 183 h 184"/>
              <a:gd name="T40" fmla="*/ 56 w 72"/>
              <a:gd name="T41" fmla="*/ 147 h 184"/>
              <a:gd name="T42" fmla="*/ 72 w 72"/>
              <a:gd name="T43" fmla="*/ 92 h 184"/>
              <a:gd name="T44" fmla="*/ 56 w 72"/>
              <a:gd name="T45" fmla="*/ 37 h 184"/>
              <a:gd name="T46" fmla="*/ 56 w 72"/>
              <a:gd name="T47" fmla="*/ 37 h 184"/>
              <a:gd name="T48" fmla="*/ 56 w 72"/>
              <a:gd name="T49" fmla="*/ 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184">
                <a:moveTo>
                  <a:pt x="56" y="37"/>
                </a:moveTo>
                <a:cubicBezTo>
                  <a:pt x="45" y="21"/>
                  <a:pt x="30" y="9"/>
                  <a:pt x="12" y="1"/>
                </a:cubicBezTo>
                <a:cubicBezTo>
                  <a:pt x="11" y="0"/>
                  <a:pt x="10" y="0"/>
                  <a:pt x="9" y="0"/>
                </a:cubicBezTo>
                <a:cubicBezTo>
                  <a:pt x="6" y="0"/>
                  <a:pt x="4" y="1"/>
                  <a:pt x="3" y="3"/>
                </a:cubicBezTo>
                <a:cubicBezTo>
                  <a:pt x="1" y="4"/>
                  <a:pt x="0" y="6"/>
                  <a:pt x="0" y="8"/>
                </a:cubicBezTo>
                <a:cubicBezTo>
                  <a:pt x="0" y="11"/>
                  <a:pt x="2" y="14"/>
                  <a:pt x="5" y="16"/>
                </a:cubicBezTo>
                <a:cubicBezTo>
                  <a:pt x="6" y="16"/>
                  <a:pt x="7" y="17"/>
                  <a:pt x="8" y="17"/>
                </a:cubicBezTo>
                <a:cubicBezTo>
                  <a:pt x="10" y="18"/>
                  <a:pt x="11" y="18"/>
                  <a:pt x="11" y="19"/>
                </a:cubicBezTo>
                <a:cubicBezTo>
                  <a:pt x="15" y="21"/>
                  <a:pt x="19" y="23"/>
                  <a:pt x="22" y="25"/>
                </a:cubicBezTo>
                <a:cubicBezTo>
                  <a:pt x="32" y="33"/>
                  <a:pt x="41" y="43"/>
                  <a:pt x="47" y="55"/>
                </a:cubicBezTo>
                <a:cubicBezTo>
                  <a:pt x="53" y="66"/>
                  <a:pt x="56" y="79"/>
                  <a:pt x="56" y="92"/>
                </a:cubicBezTo>
                <a:cubicBezTo>
                  <a:pt x="56" y="105"/>
                  <a:pt x="53" y="118"/>
                  <a:pt x="47" y="129"/>
                </a:cubicBezTo>
                <a:cubicBezTo>
                  <a:pt x="41" y="141"/>
                  <a:pt x="32" y="151"/>
                  <a:pt x="22" y="159"/>
                </a:cubicBezTo>
                <a:cubicBezTo>
                  <a:pt x="19" y="161"/>
                  <a:pt x="15" y="163"/>
                  <a:pt x="11" y="165"/>
                </a:cubicBezTo>
                <a:cubicBezTo>
                  <a:pt x="11" y="166"/>
                  <a:pt x="10" y="166"/>
                  <a:pt x="8" y="167"/>
                </a:cubicBezTo>
                <a:cubicBezTo>
                  <a:pt x="7" y="167"/>
                  <a:pt x="6" y="168"/>
                  <a:pt x="5" y="168"/>
                </a:cubicBezTo>
                <a:cubicBezTo>
                  <a:pt x="2" y="170"/>
                  <a:pt x="0" y="172"/>
                  <a:pt x="0" y="176"/>
                </a:cubicBezTo>
                <a:cubicBezTo>
                  <a:pt x="0" y="178"/>
                  <a:pt x="1" y="180"/>
                  <a:pt x="3" y="181"/>
                </a:cubicBezTo>
                <a:cubicBezTo>
                  <a:pt x="4" y="183"/>
                  <a:pt x="6" y="184"/>
                  <a:pt x="9" y="184"/>
                </a:cubicBezTo>
                <a:cubicBezTo>
                  <a:pt x="10" y="184"/>
                  <a:pt x="11" y="184"/>
                  <a:pt x="12" y="183"/>
                </a:cubicBezTo>
                <a:cubicBezTo>
                  <a:pt x="30" y="175"/>
                  <a:pt x="45" y="163"/>
                  <a:pt x="56" y="147"/>
                </a:cubicBezTo>
                <a:cubicBezTo>
                  <a:pt x="67" y="130"/>
                  <a:pt x="72" y="112"/>
                  <a:pt x="72" y="92"/>
                </a:cubicBezTo>
                <a:cubicBezTo>
                  <a:pt x="72" y="72"/>
                  <a:pt x="67" y="54"/>
                  <a:pt x="56" y="37"/>
                </a:cubicBezTo>
                <a:close/>
                <a:moveTo>
                  <a:pt x="56" y="37"/>
                </a:moveTo>
                <a:cubicBezTo>
                  <a:pt x="56" y="37"/>
                  <a:pt x="56" y="37"/>
                  <a:pt x="56" y="3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94" name="Freeform 707"/>
          <p:cNvSpPr>
            <a:spLocks noEditPoints="1"/>
          </p:cNvSpPr>
          <p:nvPr/>
        </p:nvSpPr>
        <p:spPr bwMode="auto">
          <a:xfrm>
            <a:off x="4932363" y="3071814"/>
            <a:ext cx="228600" cy="211138"/>
          </a:xfrm>
          <a:custGeom>
            <a:avLst/>
            <a:gdLst>
              <a:gd name="T0" fmla="*/ 230 w 233"/>
              <a:gd name="T1" fmla="*/ 190 h 215"/>
              <a:gd name="T2" fmla="*/ 131 w 233"/>
              <a:gd name="T3" fmla="*/ 8 h 215"/>
              <a:gd name="T4" fmla="*/ 125 w 233"/>
              <a:gd name="T5" fmla="*/ 2 h 215"/>
              <a:gd name="T6" fmla="*/ 117 w 233"/>
              <a:gd name="T7" fmla="*/ 0 h 215"/>
              <a:gd name="T8" fmla="*/ 108 w 233"/>
              <a:gd name="T9" fmla="*/ 2 h 215"/>
              <a:gd name="T10" fmla="*/ 102 w 233"/>
              <a:gd name="T11" fmla="*/ 8 h 215"/>
              <a:gd name="T12" fmla="*/ 3 w 233"/>
              <a:gd name="T13" fmla="*/ 190 h 215"/>
              <a:gd name="T14" fmla="*/ 3 w 233"/>
              <a:gd name="T15" fmla="*/ 207 h 215"/>
              <a:gd name="T16" fmla="*/ 9 w 233"/>
              <a:gd name="T17" fmla="*/ 213 h 215"/>
              <a:gd name="T18" fmla="*/ 17 w 233"/>
              <a:gd name="T19" fmla="*/ 215 h 215"/>
              <a:gd name="T20" fmla="*/ 216 w 233"/>
              <a:gd name="T21" fmla="*/ 215 h 215"/>
              <a:gd name="T22" fmla="*/ 224 w 233"/>
              <a:gd name="T23" fmla="*/ 213 h 215"/>
              <a:gd name="T24" fmla="*/ 230 w 233"/>
              <a:gd name="T25" fmla="*/ 207 h 215"/>
              <a:gd name="T26" fmla="*/ 230 w 233"/>
              <a:gd name="T27" fmla="*/ 190 h 215"/>
              <a:gd name="T28" fmla="*/ 133 w 233"/>
              <a:gd name="T29" fmla="*/ 177 h 215"/>
              <a:gd name="T30" fmla="*/ 132 w 233"/>
              <a:gd name="T31" fmla="*/ 180 h 215"/>
              <a:gd name="T32" fmla="*/ 129 w 233"/>
              <a:gd name="T33" fmla="*/ 182 h 215"/>
              <a:gd name="T34" fmla="*/ 104 w 233"/>
              <a:gd name="T35" fmla="*/ 182 h 215"/>
              <a:gd name="T36" fmla="*/ 101 w 233"/>
              <a:gd name="T37" fmla="*/ 180 h 215"/>
              <a:gd name="T38" fmla="*/ 100 w 233"/>
              <a:gd name="T39" fmla="*/ 177 h 215"/>
              <a:gd name="T40" fmla="*/ 100 w 233"/>
              <a:gd name="T41" fmla="*/ 153 h 215"/>
              <a:gd name="T42" fmla="*/ 101 w 233"/>
              <a:gd name="T43" fmla="*/ 150 h 215"/>
              <a:gd name="T44" fmla="*/ 104 w 233"/>
              <a:gd name="T45" fmla="*/ 149 h 215"/>
              <a:gd name="T46" fmla="*/ 129 w 233"/>
              <a:gd name="T47" fmla="*/ 149 h 215"/>
              <a:gd name="T48" fmla="*/ 132 w 233"/>
              <a:gd name="T49" fmla="*/ 150 h 215"/>
              <a:gd name="T50" fmla="*/ 133 w 233"/>
              <a:gd name="T51" fmla="*/ 153 h 215"/>
              <a:gd name="T52" fmla="*/ 133 w 233"/>
              <a:gd name="T53" fmla="*/ 177 h 215"/>
              <a:gd name="T54" fmla="*/ 133 w 233"/>
              <a:gd name="T55" fmla="*/ 129 h 215"/>
              <a:gd name="T56" fmla="*/ 132 w 233"/>
              <a:gd name="T57" fmla="*/ 131 h 215"/>
              <a:gd name="T58" fmla="*/ 129 w 233"/>
              <a:gd name="T59" fmla="*/ 132 h 215"/>
              <a:gd name="T60" fmla="*/ 105 w 233"/>
              <a:gd name="T61" fmla="*/ 132 h 215"/>
              <a:gd name="T62" fmla="*/ 102 w 233"/>
              <a:gd name="T63" fmla="*/ 131 h 215"/>
              <a:gd name="T64" fmla="*/ 100 w 233"/>
              <a:gd name="T65" fmla="*/ 129 h 215"/>
              <a:gd name="T66" fmla="*/ 98 w 233"/>
              <a:gd name="T67" fmla="*/ 70 h 215"/>
              <a:gd name="T68" fmla="*/ 99 w 233"/>
              <a:gd name="T69" fmla="*/ 67 h 215"/>
              <a:gd name="T70" fmla="*/ 102 w 233"/>
              <a:gd name="T71" fmla="*/ 66 h 215"/>
              <a:gd name="T72" fmla="*/ 131 w 233"/>
              <a:gd name="T73" fmla="*/ 66 h 215"/>
              <a:gd name="T74" fmla="*/ 134 w 233"/>
              <a:gd name="T75" fmla="*/ 67 h 215"/>
              <a:gd name="T76" fmla="*/ 135 w 233"/>
              <a:gd name="T77" fmla="*/ 70 h 215"/>
              <a:gd name="T78" fmla="*/ 133 w 233"/>
              <a:gd name="T79" fmla="*/ 129 h 215"/>
              <a:gd name="T80" fmla="*/ 133 w 233"/>
              <a:gd name="T81" fmla="*/ 129 h 215"/>
              <a:gd name="T82" fmla="*/ 133 w 233"/>
              <a:gd name="T83" fmla="*/ 12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3" h="215">
                <a:moveTo>
                  <a:pt x="230" y="190"/>
                </a:moveTo>
                <a:cubicBezTo>
                  <a:pt x="131" y="8"/>
                  <a:pt x="131" y="8"/>
                  <a:pt x="131" y="8"/>
                </a:cubicBezTo>
                <a:cubicBezTo>
                  <a:pt x="130" y="6"/>
                  <a:pt x="128" y="4"/>
                  <a:pt x="125" y="2"/>
                </a:cubicBezTo>
                <a:cubicBezTo>
                  <a:pt x="122" y="0"/>
                  <a:pt x="120" y="0"/>
                  <a:pt x="117" y="0"/>
                </a:cubicBezTo>
                <a:cubicBezTo>
                  <a:pt x="114" y="0"/>
                  <a:pt x="111" y="0"/>
                  <a:pt x="108" y="2"/>
                </a:cubicBezTo>
                <a:cubicBezTo>
                  <a:pt x="106" y="4"/>
                  <a:pt x="104" y="6"/>
                  <a:pt x="102" y="8"/>
                </a:cubicBezTo>
                <a:cubicBezTo>
                  <a:pt x="3" y="190"/>
                  <a:pt x="3" y="190"/>
                  <a:pt x="3" y="190"/>
                </a:cubicBezTo>
                <a:cubicBezTo>
                  <a:pt x="0" y="196"/>
                  <a:pt x="0" y="201"/>
                  <a:pt x="3" y="207"/>
                </a:cubicBezTo>
                <a:cubicBezTo>
                  <a:pt x="5" y="209"/>
                  <a:pt x="7" y="211"/>
                  <a:pt x="9" y="213"/>
                </a:cubicBezTo>
                <a:cubicBezTo>
                  <a:pt x="12" y="214"/>
                  <a:pt x="15" y="215"/>
                  <a:pt x="17" y="215"/>
                </a:cubicBezTo>
                <a:cubicBezTo>
                  <a:pt x="216" y="215"/>
                  <a:pt x="216" y="215"/>
                  <a:pt x="216" y="215"/>
                </a:cubicBezTo>
                <a:cubicBezTo>
                  <a:pt x="219" y="215"/>
                  <a:pt x="222" y="214"/>
                  <a:pt x="224" y="213"/>
                </a:cubicBezTo>
                <a:cubicBezTo>
                  <a:pt x="227" y="211"/>
                  <a:pt x="229" y="209"/>
                  <a:pt x="230" y="207"/>
                </a:cubicBezTo>
                <a:cubicBezTo>
                  <a:pt x="233" y="201"/>
                  <a:pt x="233" y="196"/>
                  <a:pt x="230" y="190"/>
                </a:cubicBezTo>
                <a:close/>
                <a:moveTo>
                  <a:pt x="133" y="177"/>
                </a:moveTo>
                <a:cubicBezTo>
                  <a:pt x="133" y="179"/>
                  <a:pt x="133" y="180"/>
                  <a:pt x="132" y="180"/>
                </a:cubicBezTo>
                <a:cubicBezTo>
                  <a:pt x="131" y="181"/>
                  <a:pt x="130" y="182"/>
                  <a:pt x="129" y="182"/>
                </a:cubicBezTo>
                <a:cubicBezTo>
                  <a:pt x="104" y="182"/>
                  <a:pt x="104" y="182"/>
                  <a:pt x="104" y="182"/>
                </a:cubicBezTo>
                <a:cubicBezTo>
                  <a:pt x="103" y="182"/>
                  <a:pt x="102" y="181"/>
                  <a:pt x="101" y="180"/>
                </a:cubicBezTo>
                <a:cubicBezTo>
                  <a:pt x="101" y="180"/>
                  <a:pt x="100" y="179"/>
                  <a:pt x="100" y="177"/>
                </a:cubicBezTo>
                <a:cubicBezTo>
                  <a:pt x="100" y="153"/>
                  <a:pt x="100" y="153"/>
                  <a:pt x="100" y="153"/>
                </a:cubicBezTo>
                <a:cubicBezTo>
                  <a:pt x="100" y="152"/>
                  <a:pt x="101" y="151"/>
                  <a:pt x="101" y="150"/>
                </a:cubicBezTo>
                <a:cubicBezTo>
                  <a:pt x="102" y="149"/>
                  <a:pt x="103" y="149"/>
                  <a:pt x="104" y="149"/>
                </a:cubicBezTo>
                <a:cubicBezTo>
                  <a:pt x="129" y="149"/>
                  <a:pt x="129" y="149"/>
                  <a:pt x="129" y="149"/>
                </a:cubicBezTo>
                <a:cubicBezTo>
                  <a:pt x="130" y="149"/>
                  <a:pt x="131" y="149"/>
                  <a:pt x="132" y="150"/>
                </a:cubicBezTo>
                <a:cubicBezTo>
                  <a:pt x="133" y="151"/>
                  <a:pt x="133" y="152"/>
                  <a:pt x="133" y="153"/>
                </a:cubicBezTo>
                <a:cubicBezTo>
                  <a:pt x="133" y="177"/>
                  <a:pt x="133" y="177"/>
                  <a:pt x="133" y="177"/>
                </a:cubicBezTo>
                <a:close/>
                <a:moveTo>
                  <a:pt x="133" y="129"/>
                </a:moveTo>
                <a:cubicBezTo>
                  <a:pt x="133" y="130"/>
                  <a:pt x="132" y="131"/>
                  <a:pt x="132" y="131"/>
                </a:cubicBezTo>
                <a:cubicBezTo>
                  <a:pt x="131" y="132"/>
                  <a:pt x="130" y="132"/>
                  <a:pt x="129" y="132"/>
                </a:cubicBezTo>
                <a:cubicBezTo>
                  <a:pt x="105" y="132"/>
                  <a:pt x="105" y="132"/>
                  <a:pt x="105" y="132"/>
                </a:cubicBezTo>
                <a:cubicBezTo>
                  <a:pt x="103" y="132"/>
                  <a:pt x="102" y="132"/>
                  <a:pt x="102" y="131"/>
                </a:cubicBezTo>
                <a:cubicBezTo>
                  <a:pt x="101" y="131"/>
                  <a:pt x="100" y="130"/>
                  <a:pt x="100" y="129"/>
                </a:cubicBezTo>
                <a:cubicBezTo>
                  <a:pt x="98" y="70"/>
                  <a:pt x="98" y="70"/>
                  <a:pt x="98" y="70"/>
                </a:cubicBezTo>
                <a:cubicBezTo>
                  <a:pt x="98" y="69"/>
                  <a:pt x="99" y="68"/>
                  <a:pt x="99" y="67"/>
                </a:cubicBezTo>
                <a:cubicBezTo>
                  <a:pt x="100" y="66"/>
                  <a:pt x="102" y="66"/>
                  <a:pt x="102" y="66"/>
                </a:cubicBezTo>
                <a:cubicBezTo>
                  <a:pt x="131" y="66"/>
                  <a:pt x="131" y="66"/>
                  <a:pt x="131" y="66"/>
                </a:cubicBezTo>
                <a:cubicBezTo>
                  <a:pt x="132" y="66"/>
                  <a:pt x="133" y="66"/>
                  <a:pt x="134" y="67"/>
                </a:cubicBezTo>
                <a:cubicBezTo>
                  <a:pt x="135" y="68"/>
                  <a:pt x="135" y="69"/>
                  <a:pt x="135" y="70"/>
                </a:cubicBezTo>
                <a:lnTo>
                  <a:pt x="133" y="129"/>
                </a:lnTo>
                <a:close/>
                <a:moveTo>
                  <a:pt x="133" y="129"/>
                </a:moveTo>
                <a:cubicBezTo>
                  <a:pt x="133" y="129"/>
                  <a:pt x="133" y="129"/>
                  <a:pt x="133" y="12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95" name="Freeform 708"/>
          <p:cNvSpPr>
            <a:spLocks noEditPoints="1"/>
          </p:cNvSpPr>
          <p:nvPr/>
        </p:nvSpPr>
        <p:spPr bwMode="auto">
          <a:xfrm>
            <a:off x="7485064" y="3686175"/>
            <a:ext cx="142875" cy="141288"/>
          </a:xfrm>
          <a:custGeom>
            <a:avLst/>
            <a:gdLst>
              <a:gd name="T0" fmla="*/ 125 w 145"/>
              <a:gd name="T1" fmla="*/ 96 h 144"/>
              <a:gd name="T2" fmla="*/ 104 w 145"/>
              <a:gd name="T3" fmla="*/ 119 h 144"/>
              <a:gd name="T4" fmla="*/ 74 w 145"/>
              <a:gd name="T5" fmla="*/ 127 h 144"/>
              <a:gd name="T6" fmla="*/ 33 w 145"/>
              <a:gd name="T7" fmla="*/ 110 h 144"/>
              <a:gd name="T8" fmla="*/ 16 w 145"/>
              <a:gd name="T9" fmla="*/ 69 h 144"/>
              <a:gd name="T10" fmla="*/ 26 w 145"/>
              <a:gd name="T11" fmla="*/ 38 h 144"/>
              <a:gd name="T12" fmla="*/ 51 w 145"/>
              <a:gd name="T13" fmla="*/ 16 h 144"/>
              <a:gd name="T14" fmla="*/ 49 w 145"/>
              <a:gd name="T15" fmla="*/ 0 h 144"/>
              <a:gd name="T16" fmla="*/ 13 w 145"/>
              <a:gd name="T17" fmla="*/ 27 h 144"/>
              <a:gd name="T18" fmla="*/ 0 w 145"/>
              <a:gd name="T19" fmla="*/ 69 h 144"/>
              <a:gd name="T20" fmla="*/ 10 w 145"/>
              <a:gd name="T21" fmla="*/ 107 h 144"/>
              <a:gd name="T22" fmla="*/ 37 w 145"/>
              <a:gd name="T23" fmla="*/ 134 h 144"/>
              <a:gd name="T24" fmla="*/ 74 w 145"/>
              <a:gd name="T25" fmla="*/ 144 h 144"/>
              <a:gd name="T26" fmla="*/ 118 w 145"/>
              <a:gd name="T27" fmla="*/ 130 h 144"/>
              <a:gd name="T28" fmla="*/ 145 w 145"/>
              <a:gd name="T29" fmla="*/ 92 h 144"/>
              <a:gd name="T30" fmla="*/ 132 w 145"/>
              <a:gd name="T31" fmla="*/ 66 h 144"/>
              <a:gd name="T32" fmla="*/ 125 w 145"/>
              <a:gd name="T33" fmla="*/ 96 h 144"/>
              <a:gd name="T34" fmla="*/ 125 w 145"/>
              <a:gd name="T35" fmla="*/ 96 h 144"/>
              <a:gd name="T36" fmla="*/ 125 w 145"/>
              <a:gd name="T3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144">
                <a:moveTo>
                  <a:pt x="125" y="96"/>
                </a:moveTo>
                <a:cubicBezTo>
                  <a:pt x="120" y="106"/>
                  <a:pt x="113" y="113"/>
                  <a:pt x="104" y="119"/>
                </a:cubicBezTo>
                <a:cubicBezTo>
                  <a:pt x="95" y="125"/>
                  <a:pt x="85" y="127"/>
                  <a:pt x="74" y="127"/>
                </a:cubicBezTo>
                <a:cubicBezTo>
                  <a:pt x="58" y="127"/>
                  <a:pt x="45" y="122"/>
                  <a:pt x="33" y="110"/>
                </a:cubicBezTo>
                <a:cubicBezTo>
                  <a:pt x="22" y="99"/>
                  <a:pt x="16" y="85"/>
                  <a:pt x="16" y="69"/>
                </a:cubicBezTo>
                <a:cubicBezTo>
                  <a:pt x="16" y="58"/>
                  <a:pt x="19" y="47"/>
                  <a:pt x="26" y="38"/>
                </a:cubicBezTo>
                <a:cubicBezTo>
                  <a:pt x="32" y="28"/>
                  <a:pt x="40" y="21"/>
                  <a:pt x="51" y="16"/>
                </a:cubicBezTo>
                <a:cubicBezTo>
                  <a:pt x="49" y="0"/>
                  <a:pt x="49" y="0"/>
                  <a:pt x="49" y="0"/>
                </a:cubicBezTo>
                <a:cubicBezTo>
                  <a:pt x="34" y="5"/>
                  <a:pt x="22" y="14"/>
                  <a:pt x="13" y="27"/>
                </a:cubicBezTo>
                <a:cubicBezTo>
                  <a:pt x="4" y="40"/>
                  <a:pt x="0" y="54"/>
                  <a:pt x="0" y="69"/>
                </a:cubicBezTo>
                <a:cubicBezTo>
                  <a:pt x="0" y="83"/>
                  <a:pt x="3" y="95"/>
                  <a:pt x="10" y="107"/>
                </a:cubicBezTo>
                <a:cubicBezTo>
                  <a:pt x="16" y="118"/>
                  <a:pt x="25" y="127"/>
                  <a:pt x="37" y="134"/>
                </a:cubicBezTo>
                <a:cubicBezTo>
                  <a:pt x="48" y="141"/>
                  <a:pt x="61" y="144"/>
                  <a:pt x="74" y="144"/>
                </a:cubicBezTo>
                <a:cubicBezTo>
                  <a:pt x="90" y="144"/>
                  <a:pt x="105" y="139"/>
                  <a:pt x="118" y="130"/>
                </a:cubicBezTo>
                <a:cubicBezTo>
                  <a:pt x="131" y="120"/>
                  <a:pt x="140" y="107"/>
                  <a:pt x="145" y="92"/>
                </a:cubicBezTo>
                <a:cubicBezTo>
                  <a:pt x="132" y="66"/>
                  <a:pt x="132" y="66"/>
                  <a:pt x="132" y="66"/>
                </a:cubicBezTo>
                <a:cubicBezTo>
                  <a:pt x="133" y="77"/>
                  <a:pt x="131" y="87"/>
                  <a:pt x="125" y="96"/>
                </a:cubicBezTo>
                <a:close/>
                <a:moveTo>
                  <a:pt x="125" y="96"/>
                </a:moveTo>
                <a:cubicBezTo>
                  <a:pt x="125" y="96"/>
                  <a:pt x="125" y="96"/>
                  <a:pt x="125" y="9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96" name="Freeform 709"/>
          <p:cNvSpPr>
            <a:spLocks noEditPoints="1"/>
          </p:cNvSpPr>
          <p:nvPr/>
        </p:nvSpPr>
        <p:spPr bwMode="auto">
          <a:xfrm>
            <a:off x="7537451" y="3603625"/>
            <a:ext cx="153987" cy="190500"/>
          </a:xfrm>
          <a:custGeom>
            <a:avLst/>
            <a:gdLst>
              <a:gd name="T0" fmla="*/ 150 w 157"/>
              <a:gd name="T1" fmla="*/ 163 h 195"/>
              <a:gd name="T2" fmla="*/ 124 w 157"/>
              <a:gd name="T3" fmla="*/ 175 h 195"/>
              <a:gd name="T4" fmla="*/ 95 w 157"/>
              <a:gd name="T5" fmla="*/ 117 h 195"/>
              <a:gd name="T6" fmla="*/ 87 w 157"/>
              <a:gd name="T7" fmla="*/ 112 h 195"/>
              <a:gd name="T8" fmla="*/ 28 w 157"/>
              <a:gd name="T9" fmla="*/ 112 h 195"/>
              <a:gd name="T10" fmla="*/ 26 w 157"/>
              <a:gd name="T11" fmla="*/ 96 h 195"/>
              <a:gd name="T12" fmla="*/ 79 w 157"/>
              <a:gd name="T13" fmla="*/ 96 h 195"/>
              <a:gd name="T14" fmla="*/ 79 w 157"/>
              <a:gd name="T15" fmla="*/ 79 h 195"/>
              <a:gd name="T16" fmla="*/ 24 w 157"/>
              <a:gd name="T17" fmla="*/ 79 h 195"/>
              <a:gd name="T18" fmla="*/ 20 w 157"/>
              <a:gd name="T19" fmla="*/ 42 h 195"/>
              <a:gd name="T20" fmla="*/ 35 w 157"/>
              <a:gd name="T21" fmla="*/ 36 h 195"/>
              <a:gd name="T22" fmla="*/ 42 w 157"/>
              <a:gd name="T23" fmla="*/ 21 h 195"/>
              <a:gd name="T24" fmla="*/ 36 w 157"/>
              <a:gd name="T25" fmla="*/ 7 h 195"/>
              <a:gd name="T26" fmla="*/ 21 w 157"/>
              <a:gd name="T27" fmla="*/ 0 h 195"/>
              <a:gd name="T28" fmla="*/ 9 w 157"/>
              <a:gd name="T29" fmla="*/ 5 h 195"/>
              <a:gd name="T30" fmla="*/ 1 w 157"/>
              <a:gd name="T31" fmla="*/ 15 h 195"/>
              <a:gd name="T32" fmla="*/ 0 w 157"/>
              <a:gd name="T33" fmla="*/ 21 h 195"/>
              <a:gd name="T34" fmla="*/ 13 w 157"/>
              <a:gd name="T35" fmla="*/ 121 h 195"/>
              <a:gd name="T36" fmla="*/ 16 w 157"/>
              <a:gd name="T37" fmla="*/ 126 h 195"/>
              <a:gd name="T38" fmla="*/ 21 w 157"/>
              <a:gd name="T39" fmla="*/ 129 h 195"/>
              <a:gd name="T40" fmla="*/ 82 w 157"/>
              <a:gd name="T41" fmla="*/ 129 h 195"/>
              <a:gd name="T42" fmla="*/ 113 w 157"/>
              <a:gd name="T43" fmla="*/ 190 h 195"/>
              <a:gd name="T44" fmla="*/ 120 w 157"/>
              <a:gd name="T45" fmla="*/ 195 h 195"/>
              <a:gd name="T46" fmla="*/ 124 w 157"/>
              <a:gd name="T47" fmla="*/ 194 h 195"/>
              <a:gd name="T48" fmla="*/ 157 w 157"/>
              <a:gd name="T49" fmla="*/ 177 h 195"/>
              <a:gd name="T50" fmla="*/ 150 w 157"/>
              <a:gd name="T51" fmla="*/ 163 h 195"/>
              <a:gd name="T52" fmla="*/ 150 w 157"/>
              <a:gd name="T53" fmla="*/ 163 h 195"/>
              <a:gd name="T54" fmla="*/ 150 w 157"/>
              <a:gd name="T55" fmla="*/ 16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195">
                <a:moveTo>
                  <a:pt x="150" y="163"/>
                </a:moveTo>
                <a:cubicBezTo>
                  <a:pt x="124" y="175"/>
                  <a:pt x="124" y="175"/>
                  <a:pt x="124" y="175"/>
                </a:cubicBezTo>
                <a:cubicBezTo>
                  <a:pt x="95" y="117"/>
                  <a:pt x="95" y="117"/>
                  <a:pt x="95" y="117"/>
                </a:cubicBezTo>
                <a:cubicBezTo>
                  <a:pt x="93" y="114"/>
                  <a:pt x="91" y="112"/>
                  <a:pt x="87" y="112"/>
                </a:cubicBezTo>
                <a:cubicBezTo>
                  <a:pt x="28" y="112"/>
                  <a:pt x="28" y="112"/>
                  <a:pt x="28" y="112"/>
                </a:cubicBezTo>
                <a:cubicBezTo>
                  <a:pt x="26" y="96"/>
                  <a:pt x="26" y="96"/>
                  <a:pt x="26" y="96"/>
                </a:cubicBezTo>
                <a:cubicBezTo>
                  <a:pt x="79" y="96"/>
                  <a:pt x="79" y="96"/>
                  <a:pt x="79" y="96"/>
                </a:cubicBezTo>
                <a:cubicBezTo>
                  <a:pt x="79" y="79"/>
                  <a:pt x="79" y="79"/>
                  <a:pt x="79" y="79"/>
                </a:cubicBezTo>
                <a:cubicBezTo>
                  <a:pt x="24" y="79"/>
                  <a:pt x="24" y="79"/>
                  <a:pt x="24" y="79"/>
                </a:cubicBezTo>
                <a:cubicBezTo>
                  <a:pt x="20" y="42"/>
                  <a:pt x="20" y="42"/>
                  <a:pt x="20" y="42"/>
                </a:cubicBezTo>
                <a:cubicBezTo>
                  <a:pt x="25" y="42"/>
                  <a:pt x="31" y="40"/>
                  <a:pt x="35" y="36"/>
                </a:cubicBezTo>
                <a:cubicBezTo>
                  <a:pt x="40" y="32"/>
                  <a:pt x="42" y="27"/>
                  <a:pt x="42" y="21"/>
                </a:cubicBezTo>
                <a:cubicBezTo>
                  <a:pt x="42" y="15"/>
                  <a:pt x="40" y="11"/>
                  <a:pt x="36" y="7"/>
                </a:cubicBezTo>
                <a:cubicBezTo>
                  <a:pt x="32" y="2"/>
                  <a:pt x="27" y="0"/>
                  <a:pt x="21" y="0"/>
                </a:cubicBezTo>
                <a:cubicBezTo>
                  <a:pt x="16" y="0"/>
                  <a:pt x="12" y="2"/>
                  <a:pt x="9" y="5"/>
                </a:cubicBezTo>
                <a:cubicBezTo>
                  <a:pt x="5" y="7"/>
                  <a:pt x="2" y="11"/>
                  <a:pt x="1" y="15"/>
                </a:cubicBezTo>
                <a:cubicBezTo>
                  <a:pt x="1" y="17"/>
                  <a:pt x="0" y="19"/>
                  <a:pt x="0" y="21"/>
                </a:cubicBezTo>
                <a:cubicBezTo>
                  <a:pt x="13" y="121"/>
                  <a:pt x="13" y="121"/>
                  <a:pt x="13" y="121"/>
                </a:cubicBezTo>
                <a:cubicBezTo>
                  <a:pt x="13" y="123"/>
                  <a:pt x="14" y="125"/>
                  <a:pt x="16" y="126"/>
                </a:cubicBezTo>
                <a:cubicBezTo>
                  <a:pt x="17" y="128"/>
                  <a:pt x="19" y="129"/>
                  <a:pt x="21" y="129"/>
                </a:cubicBezTo>
                <a:cubicBezTo>
                  <a:pt x="82" y="129"/>
                  <a:pt x="82" y="129"/>
                  <a:pt x="82" y="129"/>
                </a:cubicBezTo>
                <a:cubicBezTo>
                  <a:pt x="113" y="190"/>
                  <a:pt x="113" y="190"/>
                  <a:pt x="113" y="190"/>
                </a:cubicBezTo>
                <a:cubicBezTo>
                  <a:pt x="114" y="193"/>
                  <a:pt x="117" y="195"/>
                  <a:pt x="120" y="195"/>
                </a:cubicBezTo>
                <a:cubicBezTo>
                  <a:pt x="122" y="195"/>
                  <a:pt x="123" y="194"/>
                  <a:pt x="124" y="194"/>
                </a:cubicBezTo>
                <a:cubicBezTo>
                  <a:pt x="157" y="177"/>
                  <a:pt x="157" y="177"/>
                  <a:pt x="157" y="177"/>
                </a:cubicBezTo>
                <a:lnTo>
                  <a:pt x="150" y="163"/>
                </a:lnTo>
                <a:close/>
                <a:moveTo>
                  <a:pt x="150" y="163"/>
                </a:moveTo>
                <a:cubicBezTo>
                  <a:pt x="150" y="163"/>
                  <a:pt x="150" y="163"/>
                  <a:pt x="150" y="16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97" name="Freeform 710"/>
          <p:cNvSpPr>
            <a:spLocks noEditPoints="1"/>
          </p:cNvSpPr>
          <p:nvPr/>
        </p:nvSpPr>
        <p:spPr bwMode="auto">
          <a:xfrm>
            <a:off x="4356101" y="3919539"/>
            <a:ext cx="28575" cy="166688"/>
          </a:xfrm>
          <a:custGeom>
            <a:avLst/>
            <a:gdLst>
              <a:gd name="T0" fmla="*/ 15 w 29"/>
              <a:gd name="T1" fmla="*/ 0 h 170"/>
              <a:gd name="T2" fmla="*/ 5 w 29"/>
              <a:gd name="T3" fmla="*/ 5 h 170"/>
              <a:gd name="T4" fmla="*/ 0 w 29"/>
              <a:gd name="T5" fmla="*/ 15 h 170"/>
              <a:gd name="T6" fmla="*/ 2 w 29"/>
              <a:gd name="T7" fmla="*/ 22 h 170"/>
              <a:gd name="T8" fmla="*/ 8 w 29"/>
              <a:gd name="T9" fmla="*/ 27 h 170"/>
              <a:gd name="T10" fmla="*/ 8 w 29"/>
              <a:gd name="T11" fmla="*/ 167 h 170"/>
              <a:gd name="T12" fmla="*/ 9 w 29"/>
              <a:gd name="T13" fmla="*/ 169 h 170"/>
              <a:gd name="T14" fmla="*/ 11 w 29"/>
              <a:gd name="T15" fmla="*/ 170 h 170"/>
              <a:gd name="T16" fmla="*/ 18 w 29"/>
              <a:gd name="T17" fmla="*/ 170 h 170"/>
              <a:gd name="T18" fmla="*/ 21 w 29"/>
              <a:gd name="T19" fmla="*/ 169 h 170"/>
              <a:gd name="T20" fmla="*/ 22 w 29"/>
              <a:gd name="T21" fmla="*/ 167 h 170"/>
              <a:gd name="T22" fmla="*/ 22 w 29"/>
              <a:gd name="T23" fmla="*/ 27 h 170"/>
              <a:gd name="T24" fmla="*/ 27 w 29"/>
              <a:gd name="T25" fmla="*/ 22 h 170"/>
              <a:gd name="T26" fmla="*/ 29 w 29"/>
              <a:gd name="T27" fmla="*/ 15 h 170"/>
              <a:gd name="T28" fmla="*/ 25 w 29"/>
              <a:gd name="T29" fmla="*/ 5 h 170"/>
              <a:gd name="T30" fmla="*/ 15 w 29"/>
              <a:gd name="T31" fmla="*/ 0 h 170"/>
              <a:gd name="T32" fmla="*/ 15 w 29"/>
              <a:gd name="T33" fmla="*/ 0 h 170"/>
              <a:gd name="T34" fmla="*/ 15 w 29"/>
              <a:gd name="T3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170">
                <a:moveTo>
                  <a:pt x="15" y="0"/>
                </a:moveTo>
                <a:cubicBezTo>
                  <a:pt x="11" y="0"/>
                  <a:pt x="7" y="2"/>
                  <a:pt x="5" y="5"/>
                </a:cubicBezTo>
                <a:cubicBezTo>
                  <a:pt x="2" y="7"/>
                  <a:pt x="0" y="11"/>
                  <a:pt x="0" y="15"/>
                </a:cubicBezTo>
                <a:cubicBezTo>
                  <a:pt x="0" y="17"/>
                  <a:pt x="1" y="19"/>
                  <a:pt x="2" y="22"/>
                </a:cubicBezTo>
                <a:cubicBezTo>
                  <a:pt x="4" y="24"/>
                  <a:pt x="5" y="25"/>
                  <a:pt x="8" y="27"/>
                </a:cubicBezTo>
                <a:cubicBezTo>
                  <a:pt x="8" y="167"/>
                  <a:pt x="8" y="167"/>
                  <a:pt x="8" y="167"/>
                </a:cubicBezTo>
                <a:cubicBezTo>
                  <a:pt x="8" y="168"/>
                  <a:pt x="8" y="169"/>
                  <a:pt x="9" y="169"/>
                </a:cubicBezTo>
                <a:cubicBezTo>
                  <a:pt x="9" y="170"/>
                  <a:pt x="10" y="170"/>
                  <a:pt x="11" y="170"/>
                </a:cubicBezTo>
                <a:cubicBezTo>
                  <a:pt x="18" y="170"/>
                  <a:pt x="18" y="170"/>
                  <a:pt x="18" y="170"/>
                </a:cubicBezTo>
                <a:cubicBezTo>
                  <a:pt x="19" y="170"/>
                  <a:pt x="20" y="170"/>
                  <a:pt x="21" y="169"/>
                </a:cubicBezTo>
                <a:cubicBezTo>
                  <a:pt x="21" y="169"/>
                  <a:pt x="22" y="168"/>
                  <a:pt x="22" y="167"/>
                </a:cubicBezTo>
                <a:cubicBezTo>
                  <a:pt x="22" y="27"/>
                  <a:pt x="22" y="27"/>
                  <a:pt x="22" y="27"/>
                </a:cubicBezTo>
                <a:cubicBezTo>
                  <a:pt x="24" y="25"/>
                  <a:pt x="26" y="24"/>
                  <a:pt x="27" y="22"/>
                </a:cubicBezTo>
                <a:cubicBezTo>
                  <a:pt x="28" y="19"/>
                  <a:pt x="29" y="17"/>
                  <a:pt x="29" y="15"/>
                </a:cubicBezTo>
                <a:cubicBezTo>
                  <a:pt x="29" y="11"/>
                  <a:pt x="27" y="7"/>
                  <a:pt x="25" y="5"/>
                </a:cubicBezTo>
                <a:cubicBezTo>
                  <a:pt x="22" y="2"/>
                  <a:pt x="19" y="0"/>
                  <a:pt x="15" y="0"/>
                </a:cubicBezTo>
                <a:close/>
                <a:moveTo>
                  <a:pt x="15" y="0"/>
                </a:moveTo>
                <a:cubicBezTo>
                  <a:pt x="15" y="0"/>
                  <a:pt x="15" y="0"/>
                  <a:pt x="1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98" name="Freeform 711"/>
          <p:cNvSpPr>
            <a:spLocks noEditPoints="1"/>
          </p:cNvSpPr>
          <p:nvPr/>
        </p:nvSpPr>
        <p:spPr bwMode="auto">
          <a:xfrm>
            <a:off x="4384676" y="3933826"/>
            <a:ext cx="160337" cy="111125"/>
          </a:xfrm>
          <a:custGeom>
            <a:avLst/>
            <a:gdLst>
              <a:gd name="T0" fmla="*/ 159 w 163"/>
              <a:gd name="T1" fmla="*/ 2 h 114"/>
              <a:gd name="T2" fmla="*/ 152 w 163"/>
              <a:gd name="T3" fmla="*/ 1 h 114"/>
              <a:gd name="T4" fmla="*/ 149 w 163"/>
              <a:gd name="T5" fmla="*/ 3 h 114"/>
              <a:gd name="T6" fmla="*/ 115 w 163"/>
              <a:gd name="T7" fmla="*/ 16 h 114"/>
              <a:gd name="T8" fmla="*/ 105 w 163"/>
              <a:gd name="T9" fmla="*/ 14 h 114"/>
              <a:gd name="T10" fmla="*/ 82 w 163"/>
              <a:gd name="T11" fmla="*/ 4 h 114"/>
              <a:gd name="T12" fmla="*/ 59 w 163"/>
              <a:gd name="T13" fmla="*/ 1 h 114"/>
              <a:gd name="T14" fmla="*/ 41 w 163"/>
              <a:gd name="T15" fmla="*/ 3 h 114"/>
              <a:gd name="T16" fmla="*/ 25 w 163"/>
              <a:gd name="T17" fmla="*/ 8 h 114"/>
              <a:gd name="T18" fmla="*/ 12 w 163"/>
              <a:gd name="T19" fmla="*/ 14 h 114"/>
              <a:gd name="T20" fmla="*/ 3 w 163"/>
              <a:gd name="T21" fmla="*/ 19 h 114"/>
              <a:gd name="T22" fmla="*/ 0 w 163"/>
              <a:gd name="T23" fmla="*/ 25 h 114"/>
              <a:gd name="T24" fmla="*/ 0 w 163"/>
              <a:gd name="T25" fmla="*/ 107 h 114"/>
              <a:gd name="T26" fmla="*/ 3 w 163"/>
              <a:gd name="T27" fmla="*/ 113 h 114"/>
              <a:gd name="T28" fmla="*/ 7 w 163"/>
              <a:gd name="T29" fmla="*/ 114 h 114"/>
              <a:gd name="T30" fmla="*/ 11 w 163"/>
              <a:gd name="T31" fmla="*/ 113 h 114"/>
              <a:gd name="T32" fmla="*/ 36 w 163"/>
              <a:gd name="T33" fmla="*/ 102 h 114"/>
              <a:gd name="T34" fmla="*/ 62 w 163"/>
              <a:gd name="T35" fmla="*/ 97 h 114"/>
              <a:gd name="T36" fmla="*/ 74 w 163"/>
              <a:gd name="T37" fmla="*/ 98 h 114"/>
              <a:gd name="T38" fmla="*/ 85 w 163"/>
              <a:gd name="T39" fmla="*/ 102 h 114"/>
              <a:gd name="T40" fmla="*/ 96 w 163"/>
              <a:gd name="T41" fmla="*/ 107 h 114"/>
              <a:gd name="T42" fmla="*/ 99 w 163"/>
              <a:gd name="T43" fmla="*/ 108 h 114"/>
              <a:gd name="T44" fmla="*/ 116 w 163"/>
              <a:gd name="T45" fmla="*/ 112 h 114"/>
              <a:gd name="T46" fmla="*/ 157 w 163"/>
              <a:gd name="T47" fmla="*/ 99 h 114"/>
              <a:gd name="T48" fmla="*/ 159 w 163"/>
              <a:gd name="T49" fmla="*/ 98 h 114"/>
              <a:gd name="T50" fmla="*/ 163 w 163"/>
              <a:gd name="T51" fmla="*/ 92 h 114"/>
              <a:gd name="T52" fmla="*/ 163 w 163"/>
              <a:gd name="T53" fmla="*/ 8 h 114"/>
              <a:gd name="T54" fmla="*/ 159 w 163"/>
              <a:gd name="T55" fmla="*/ 2 h 114"/>
              <a:gd name="T56" fmla="*/ 149 w 163"/>
              <a:gd name="T57" fmla="*/ 88 h 114"/>
              <a:gd name="T58" fmla="*/ 116 w 163"/>
              <a:gd name="T59" fmla="*/ 98 h 114"/>
              <a:gd name="T60" fmla="*/ 105 w 163"/>
              <a:gd name="T61" fmla="*/ 96 h 114"/>
              <a:gd name="T62" fmla="*/ 102 w 163"/>
              <a:gd name="T63" fmla="*/ 94 h 114"/>
              <a:gd name="T64" fmla="*/ 93 w 163"/>
              <a:gd name="T65" fmla="*/ 90 h 114"/>
              <a:gd name="T66" fmla="*/ 84 w 163"/>
              <a:gd name="T67" fmla="*/ 86 h 114"/>
              <a:gd name="T68" fmla="*/ 73 w 163"/>
              <a:gd name="T69" fmla="*/ 83 h 114"/>
              <a:gd name="T70" fmla="*/ 62 w 163"/>
              <a:gd name="T71" fmla="*/ 83 h 114"/>
              <a:gd name="T72" fmla="*/ 14 w 163"/>
              <a:gd name="T73" fmla="*/ 95 h 114"/>
              <a:gd name="T74" fmla="*/ 14 w 163"/>
              <a:gd name="T75" fmla="*/ 29 h 114"/>
              <a:gd name="T76" fmla="*/ 59 w 163"/>
              <a:gd name="T77" fmla="*/ 15 h 114"/>
              <a:gd name="T78" fmla="*/ 78 w 163"/>
              <a:gd name="T79" fmla="*/ 18 h 114"/>
              <a:gd name="T80" fmla="*/ 99 w 163"/>
              <a:gd name="T81" fmla="*/ 26 h 114"/>
              <a:gd name="T82" fmla="*/ 115 w 163"/>
              <a:gd name="T83" fmla="*/ 30 h 114"/>
              <a:gd name="T84" fmla="*/ 149 w 163"/>
              <a:gd name="T85" fmla="*/ 20 h 114"/>
              <a:gd name="T86" fmla="*/ 149 w 163"/>
              <a:gd name="T87" fmla="*/ 88 h 114"/>
              <a:gd name="T88" fmla="*/ 149 w 163"/>
              <a:gd name="T89" fmla="*/ 88 h 114"/>
              <a:gd name="T90" fmla="*/ 149 w 163"/>
              <a:gd name="T91" fmla="*/ 8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114">
                <a:moveTo>
                  <a:pt x="159" y="2"/>
                </a:moveTo>
                <a:cubicBezTo>
                  <a:pt x="157" y="0"/>
                  <a:pt x="155" y="0"/>
                  <a:pt x="152" y="1"/>
                </a:cubicBezTo>
                <a:cubicBezTo>
                  <a:pt x="152" y="2"/>
                  <a:pt x="151" y="2"/>
                  <a:pt x="149" y="3"/>
                </a:cubicBezTo>
                <a:cubicBezTo>
                  <a:pt x="135" y="11"/>
                  <a:pt x="124" y="16"/>
                  <a:pt x="115" y="16"/>
                </a:cubicBezTo>
                <a:cubicBezTo>
                  <a:pt x="111" y="16"/>
                  <a:pt x="108" y="15"/>
                  <a:pt x="105" y="14"/>
                </a:cubicBezTo>
                <a:cubicBezTo>
                  <a:pt x="97" y="9"/>
                  <a:pt x="89" y="6"/>
                  <a:pt x="82" y="4"/>
                </a:cubicBezTo>
                <a:cubicBezTo>
                  <a:pt x="75" y="2"/>
                  <a:pt x="67" y="1"/>
                  <a:pt x="59" y="1"/>
                </a:cubicBezTo>
                <a:cubicBezTo>
                  <a:pt x="53" y="1"/>
                  <a:pt x="47" y="1"/>
                  <a:pt x="41" y="3"/>
                </a:cubicBezTo>
                <a:cubicBezTo>
                  <a:pt x="35" y="4"/>
                  <a:pt x="30" y="6"/>
                  <a:pt x="25" y="8"/>
                </a:cubicBezTo>
                <a:cubicBezTo>
                  <a:pt x="19" y="10"/>
                  <a:pt x="15" y="12"/>
                  <a:pt x="12" y="14"/>
                </a:cubicBezTo>
                <a:cubicBezTo>
                  <a:pt x="9" y="15"/>
                  <a:pt x="6" y="17"/>
                  <a:pt x="3" y="19"/>
                </a:cubicBezTo>
                <a:cubicBezTo>
                  <a:pt x="1" y="20"/>
                  <a:pt x="0" y="22"/>
                  <a:pt x="0" y="25"/>
                </a:cubicBezTo>
                <a:cubicBezTo>
                  <a:pt x="0" y="107"/>
                  <a:pt x="0" y="107"/>
                  <a:pt x="0" y="107"/>
                </a:cubicBezTo>
                <a:cubicBezTo>
                  <a:pt x="0" y="110"/>
                  <a:pt x="1" y="112"/>
                  <a:pt x="3" y="113"/>
                </a:cubicBezTo>
                <a:cubicBezTo>
                  <a:pt x="4" y="114"/>
                  <a:pt x="6" y="114"/>
                  <a:pt x="7" y="114"/>
                </a:cubicBezTo>
                <a:cubicBezTo>
                  <a:pt x="8" y="114"/>
                  <a:pt x="9" y="114"/>
                  <a:pt x="11" y="113"/>
                </a:cubicBezTo>
                <a:cubicBezTo>
                  <a:pt x="18" y="109"/>
                  <a:pt x="26" y="105"/>
                  <a:pt x="36" y="102"/>
                </a:cubicBezTo>
                <a:cubicBezTo>
                  <a:pt x="46" y="98"/>
                  <a:pt x="54" y="97"/>
                  <a:pt x="62" y="97"/>
                </a:cubicBezTo>
                <a:cubicBezTo>
                  <a:pt x="66" y="97"/>
                  <a:pt x="70" y="97"/>
                  <a:pt x="74" y="98"/>
                </a:cubicBezTo>
                <a:cubicBezTo>
                  <a:pt x="79" y="99"/>
                  <a:pt x="82" y="100"/>
                  <a:pt x="85" y="102"/>
                </a:cubicBezTo>
                <a:cubicBezTo>
                  <a:pt x="87" y="103"/>
                  <a:pt x="91" y="104"/>
                  <a:pt x="96" y="107"/>
                </a:cubicBezTo>
                <a:cubicBezTo>
                  <a:pt x="99" y="108"/>
                  <a:pt x="99" y="108"/>
                  <a:pt x="99" y="108"/>
                </a:cubicBezTo>
                <a:cubicBezTo>
                  <a:pt x="104" y="111"/>
                  <a:pt x="110" y="112"/>
                  <a:pt x="116" y="112"/>
                </a:cubicBezTo>
                <a:cubicBezTo>
                  <a:pt x="127" y="112"/>
                  <a:pt x="141" y="108"/>
                  <a:pt x="157" y="99"/>
                </a:cubicBezTo>
                <a:cubicBezTo>
                  <a:pt x="157" y="99"/>
                  <a:pt x="158" y="99"/>
                  <a:pt x="159" y="98"/>
                </a:cubicBezTo>
                <a:cubicBezTo>
                  <a:pt x="161" y="97"/>
                  <a:pt x="163" y="95"/>
                  <a:pt x="163" y="92"/>
                </a:cubicBezTo>
                <a:cubicBezTo>
                  <a:pt x="163" y="8"/>
                  <a:pt x="163" y="8"/>
                  <a:pt x="163" y="8"/>
                </a:cubicBezTo>
                <a:cubicBezTo>
                  <a:pt x="163" y="5"/>
                  <a:pt x="162" y="3"/>
                  <a:pt x="159" y="2"/>
                </a:cubicBezTo>
                <a:close/>
                <a:moveTo>
                  <a:pt x="149" y="88"/>
                </a:moveTo>
                <a:cubicBezTo>
                  <a:pt x="136" y="95"/>
                  <a:pt x="125" y="98"/>
                  <a:pt x="116" y="98"/>
                </a:cubicBezTo>
                <a:cubicBezTo>
                  <a:pt x="112" y="98"/>
                  <a:pt x="108" y="97"/>
                  <a:pt x="105" y="96"/>
                </a:cubicBezTo>
                <a:cubicBezTo>
                  <a:pt x="102" y="94"/>
                  <a:pt x="102" y="94"/>
                  <a:pt x="102" y="94"/>
                </a:cubicBezTo>
                <a:cubicBezTo>
                  <a:pt x="98" y="92"/>
                  <a:pt x="95" y="91"/>
                  <a:pt x="93" y="90"/>
                </a:cubicBezTo>
                <a:cubicBezTo>
                  <a:pt x="91" y="89"/>
                  <a:pt x="88" y="88"/>
                  <a:pt x="84" y="86"/>
                </a:cubicBezTo>
                <a:cubicBezTo>
                  <a:pt x="81" y="85"/>
                  <a:pt x="77" y="84"/>
                  <a:pt x="73" y="83"/>
                </a:cubicBezTo>
                <a:cubicBezTo>
                  <a:pt x="70" y="83"/>
                  <a:pt x="66" y="83"/>
                  <a:pt x="62" y="83"/>
                </a:cubicBezTo>
                <a:cubicBezTo>
                  <a:pt x="48" y="83"/>
                  <a:pt x="32" y="87"/>
                  <a:pt x="14" y="95"/>
                </a:cubicBezTo>
                <a:cubicBezTo>
                  <a:pt x="14" y="29"/>
                  <a:pt x="14" y="29"/>
                  <a:pt x="14" y="29"/>
                </a:cubicBezTo>
                <a:cubicBezTo>
                  <a:pt x="31" y="19"/>
                  <a:pt x="46" y="15"/>
                  <a:pt x="59" y="15"/>
                </a:cubicBezTo>
                <a:cubicBezTo>
                  <a:pt x="65" y="15"/>
                  <a:pt x="72" y="16"/>
                  <a:pt x="78" y="18"/>
                </a:cubicBezTo>
                <a:cubicBezTo>
                  <a:pt x="84" y="20"/>
                  <a:pt x="91" y="23"/>
                  <a:pt x="99" y="26"/>
                </a:cubicBezTo>
                <a:cubicBezTo>
                  <a:pt x="103" y="29"/>
                  <a:pt x="109" y="30"/>
                  <a:pt x="115" y="30"/>
                </a:cubicBezTo>
                <a:cubicBezTo>
                  <a:pt x="125" y="30"/>
                  <a:pt x="136" y="26"/>
                  <a:pt x="149" y="20"/>
                </a:cubicBezTo>
                <a:lnTo>
                  <a:pt x="149" y="88"/>
                </a:lnTo>
                <a:close/>
                <a:moveTo>
                  <a:pt x="149" y="88"/>
                </a:moveTo>
                <a:cubicBezTo>
                  <a:pt x="149" y="88"/>
                  <a:pt x="149" y="88"/>
                  <a:pt x="149" y="8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199" name="Freeform 712"/>
          <p:cNvSpPr>
            <a:spLocks noEditPoints="1"/>
          </p:cNvSpPr>
          <p:nvPr/>
        </p:nvSpPr>
        <p:spPr bwMode="auto">
          <a:xfrm>
            <a:off x="3265489" y="4205289"/>
            <a:ext cx="149225" cy="149225"/>
          </a:xfrm>
          <a:custGeom>
            <a:avLst/>
            <a:gdLst>
              <a:gd name="T0" fmla="*/ 144 w 152"/>
              <a:gd name="T1" fmla="*/ 8 h 152"/>
              <a:gd name="T2" fmla="*/ 124 w 152"/>
              <a:gd name="T3" fmla="*/ 0 h 152"/>
              <a:gd name="T4" fmla="*/ 29 w 152"/>
              <a:gd name="T5" fmla="*/ 0 h 152"/>
              <a:gd name="T6" fmla="*/ 9 w 152"/>
              <a:gd name="T7" fmla="*/ 8 h 152"/>
              <a:gd name="T8" fmla="*/ 0 w 152"/>
              <a:gd name="T9" fmla="*/ 28 h 152"/>
              <a:gd name="T10" fmla="*/ 0 w 152"/>
              <a:gd name="T11" fmla="*/ 123 h 152"/>
              <a:gd name="T12" fmla="*/ 9 w 152"/>
              <a:gd name="T13" fmla="*/ 143 h 152"/>
              <a:gd name="T14" fmla="*/ 29 w 152"/>
              <a:gd name="T15" fmla="*/ 152 h 152"/>
              <a:gd name="T16" fmla="*/ 124 w 152"/>
              <a:gd name="T17" fmla="*/ 152 h 152"/>
              <a:gd name="T18" fmla="*/ 144 w 152"/>
              <a:gd name="T19" fmla="*/ 143 h 152"/>
              <a:gd name="T20" fmla="*/ 152 w 152"/>
              <a:gd name="T21" fmla="*/ 123 h 152"/>
              <a:gd name="T22" fmla="*/ 152 w 152"/>
              <a:gd name="T23" fmla="*/ 28 h 152"/>
              <a:gd name="T24" fmla="*/ 144 w 152"/>
              <a:gd name="T25" fmla="*/ 8 h 152"/>
              <a:gd name="T26" fmla="*/ 43 w 152"/>
              <a:gd name="T27" fmla="*/ 101 h 152"/>
              <a:gd name="T28" fmla="*/ 25 w 152"/>
              <a:gd name="T29" fmla="*/ 101 h 152"/>
              <a:gd name="T30" fmla="*/ 23 w 152"/>
              <a:gd name="T31" fmla="*/ 100 h 152"/>
              <a:gd name="T32" fmla="*/ 23 w 152"/>
              <a:gd name="T33" fmla="*/ 97 h 152"/>
              <a:gd name="T34" fmla="*/ 42 w 152"/>
              <a:gd name="T35" fmla="*/ 63 h 152"/>
              <a:gd name="T36" fmla="*/ 42 w 152"/>
              <a:gd name="T37" fmla="*/ 63 h 152"/>
              <a:gd name="T38" fmla="*/ 30 w 152"/>
              <a:gd name="T39" fmla="*/ 41 h 152"/>
              <a:gd name="T40" fmla="*/ 30 w 152"/>
              <a:gd name="T41" fmla="*/ 39 h 152"/>
              <a:gd name="T42" fmla="*/ 32 w 152"/>
              <a:gd name="T43" fmla="*/ 38 h 152"/>
              <a:gd name="T44" fmla="*/ 50 w 152"/>
              <a:gd name="T45" fmla="*/ 38 h 152"/>
              <a:gd name="T46" fmla="*/ 56 w 152"/>
              <a:gd name="T47" fmla="*/ 41 h 152"/>
              <a:gd name="T48" fmla="*/ 68 w 152"/>
              <a:gd name="T49" fmla="*/ 63 h 152"/>
              <a:gd name="T50" fmla="*/ 48 w 152"/>
              <a:gd name="T51" fmla="*/ 98 h 152"/>
              <a:gd name="T52" fmla="*/ 43 w 152"/>
              <a:gd name="T53" fmla="*/ 101 h 152"/>
              <a:gd name="T54" fmla="*/ 130 w 152"/>
              <a:gd name="T55" fmla="*/ 16 h 152"/>
              <a:gd name="T56" fmla="*/ 89 w 152"/>
              <a:gd name="T57" fmla="*/ 88 h 152"/>
              <a:gd name="T58" fmla="*/ 89 w 152"/>
              <a:gd name="T59" fmla="*/ 88 h 152"/>
              <a:gd name="T60" fmla="*/ 115 w 152"/>
              <a:gd name="T61" fmla="*/ 135 h 152"/>
              <a:gd name="T62" fmla="*/ 115 w 152"/>
              <a:gd name="T63" fmla="*/ 138 h 152"/>
              <a:gd name="T64" fmla="*/ 113 w 152"/>
              <a:gd name="T65" fmla="*/ 139 h 152"/>
              <a:gd name="T66" fmla="*/ 94 w 152"/>
              <a:gd name="T67" fmla="*/ 139 h 152"/>
              <a:gd name="T68" fmla="*/ 89 w 152"/>
              <a:gd name="T69" fmla="*/ 136 h 152"/>
              <a:gd name="T70" fmla="*/ 63 w 152"/>
              <a:gd name="T71" fmla="*/ 88 h 152"/>
              <a:gd name="T72" fmla="*/ 104 w 152"/>
              <a:gd name="T73" fmla="*/ 16 h 152"/>
              <a:gd name="T74" fmla="*/ 109 w 152"/>
              <a:gd name="T75" fmla="*/ 12 h 152"/>
              <a:gd name="T76" fmla="*/ 127 w 152"/>
              <a:gd name="T77" fmla="*/ 12 h 152"/>
              <a:gd name="T78" fmla="*/ 130 w 152"/>
              <a:gd name="T79" fmla="*/ 14 h 152"/>
              <a:gd name="T80" fmla="*/ 130 w 152"/>
              <a:gd name="T81" fmla="*/ 16 h 152"/>
              <a:gd name="T82" fmla="*/ 130 w 152"/>
              <a:gd name="T83" fmla="*/ 16 h 152"/>
              <a:gd name="T84" fmla="*/ 130 w 152"/>
              <a:gd name="T85" fmla="*/ 1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152">
                <a:moveTo>
                  <a:pt x="144" y="8"/>
                </a:moveTo>
                <a:cubicBezTo>
                  <a:pt x="138" y="3"/>
                  <a:pt x="132" y="0"/>
                  <a:pt x="124" y="0"/>
                </a:cubicBezTo>
                <a:cubicBezTo>
                  <a:pt x="29" y="0"/>
                  <a:pt x="29" y="0"/>
                  <a:pt x="29" y="0"/>
                </a:cubicBezTo>
                <a:cubicBezTo>
                  <a:pt x="21" y="0"/>
                  <a:pt x="14" y="3"/>
                  <a:pt x="9" y="8"/>
                </a:cubicBezTo>
                <a:cubicBezTo>
                  <a:pt x="3" y="14"/>
                  <a:pt x="0" y="20"/>
                  <a:pt x="0" y="28"/>
                </a:cubicBezTo>
                <a:cubicBezTo>
                  <a:pt x="0" y="123"/>
                  <a:pt x="0" y="123"/>
                  <a:pt x="0" y="123"/>
                </a:cubicBezTo>
                <a:cubicBezTo>
                  <a:pt x="0" y="131"/>
                  <a:pt x="3" y="138"/>
                  <a:pt x="9" y="143"/>
                </a:cubicBezTo>
                <a:cubicBezTo>
                  <a:pt x="14" y="149"/>
                  <a:pt x="21" y="152"/>
                  <a:pt x="29" y="152"/>
                </a:cubicBezTo>
                <a:cubicBezTo>
                  <a:pt x="124" y="152"/>
                  <a:pt x="124" y="152"/>
                  <a:pt x="124" y="152"/>
                </a:cubicBezTo>
                <a:cubicBezTo>
                  <a:pt x="132" y="152"/>
                  <a:pt x="138" y="149"/>
                  <a:pt x="144" y="143"/>
                </a:cubicBezTo>
                <a:cubicBezTo>
                  <a:pt x="149" y="138"/>
                  <a:pt x="152" y="131"/>
                  <a:pt x="152" y="123"/>
                </a:cubicBezTo>
                <a:cubicBezTo>
                  <a:pt x="152" y="28"/>
                  <a:pt x="152" y="28"/>
                  <a:pt x="152" y="28"/>
                </a:cubicBezTo>
                <a:cubicBezTo>
                  <a:pt x="152" y="20"/>
                  <a:pt x="149" y="14"/>
                  <a:pt x="144" y="8"/>
                </a:cubicBezTo>
                <a:close/>
                <a:moveTo>
                  <a:pt x="43" y="101"/>
                </a:moveTo>
                <a:cubicBezTo>
                  <a:pt x="25" y="101"/>
                  <a:pt x="25" y="101"/>
                  <a:pt x="25" y="101"/>
                </a:cubicBezTo>
                <a:cubicBezTo>
                  <a:pt x="24" y="101"/>
                  <a:pt x="23" y="101"/>
                  <a:pt x="23" y="100"/>
                </a:cubicBezTo>
                <a:cubicBezTo>
                  <a:pt x="22" y="99"/>
                  <a:pt x="22" y="98"/>
                  <a:pt x="23" y="97"/>
                </a:cubicBezTo>
                <a:cubicBezTo>
                  <a:pt x="42" y="63"/>
                  <a:pt x="42" y="63"/>
                  <a:pt x="42" y="63"/>
                </a:cubicBezTo>
                <a:cubicBezTo>
                  <a:pt x="42" y="63"/>
                  <a:pt x="42" y="63"/>
                  <a:pt x="42" y="63"/>
                </a:cubicBezTo>
                <a:cubicBezTo>
                  <a:pt x="30" y="41"/>
                  <a:pt x="30" y="41"/>
                  <a:pt x="30" y="41"/>
                </a:cubicBezTo>
                <a:cubicBezTo>
                  <a:pt x="29" y="40"/>
                  <a:pt x="29" y="39"/>
                  <a:pt x="30" y="39"/>
                </a:cubicBezTo>
                <a:cubicBezTo>
                  <a:pt x="30" y="38"/>
                  <a:pt x="31" y="38"/>
                  <a:pt x="32" y="38"/>
                </a:cubicBezTo>
                <a:cubicBezTo>
                  <a:pt x="50" y="38"/>
                  <a:pt x="50" y="38"/>
                  <a:pt x="50" y="38"/>
                </a:cubicBezTo>
                <a:cubicBezTo>
                  <a:pt x="52" y="38"/>
                  <a:pt x="54" y="39"/>
                  <a:pt x="56" y="41"/>
                </a:cubicBezTo>
                <a:cubicBezTo>
                  <a:pt x="64" y="55"/>
                  <a:pt x="68" y="63"/>
                  <a:pt x="68" y="63"/>
                </a:cubicBezTo>
                <a:cubicBezTo>
                  <a:pt x="48" y="98"/>
                  <a:pt x="48" y="98"/>
                  <a:pt x="48" y="98"/>
                </a:cubicBezTo>
                <a:cubicBezTo>
                  <a:pt x="47" y="100"/>
                  <a:pt x="45" y="101"/>
                  <a:pt x="43" y="101"/>
                </a:cubicBezTo>
                <a:close/>
                <a:moveTo>
                  <a:pt x="130" y="16"/>
                </a:moveTo>
                <a:cubicBezTo>
                  <a:pt x="89" y="88"/>
                  <a:pt x="89" y="88"/>
                  <a:pt x="89" y="88"/>
                </a:cubicBezTo>
                <a:cubicBezTo>
                  <a:pt x="89" y="88"/>
                  <a:pt x="89" y="88"/>
                  <a:pt x="89" y="88"/>
                </a:cubicBezTo>
                <a:cubicBezTo>
                  <a:pt x="115" y="135"/>
                  <a:pt x="115" y="135"/>
                  <a:pt x="115" y="135"/>
                </a:cubicBezTo>
                <a:cubicBezTo>
                  <a:pt x="116" y="136"/>
                  <a:pt x="116" y="137"/>
                  <a:pt x="115" y="138"/>
                </a:cubicBezTo>
                <a:cubicBezTo>
                  <a:pt x="115" y="139"/>
                  <a:pt x="114" y="139"/>
                  <a:pt x="113" y="139"/>
                </a:cubicBezTo>
                <a:cubicBezTo>
                  <a:pt x="94" y="139"/>
                  <a:pt x="94" y="139"/>
                  <a:pt x="94" y="139"/>
                </a:cubicBezTo>
                <a:cubicBezTo>
                  <a:pt x="92" y="139"/>
                  <a:pt x="91" y="138"/>
                  <a:pt x="89" y="136"/>
                </a:cubicBezTo>
                <a:cubicBezTo>
                  <a:pt x="72" y="104"/>
                  <a:pt x="63" y="88"/>
                  <a:pt x="63" y="88"/>
                </a:cubicBezTo>
                <a:cubicBezTo>
                  <a:pt x="104" y="16"/>
                  <a:pt x="104" y="16"/>
                  <a:pt x="104" y="16"/>
                </a:cubicBezTo>
                <a:cubicBezTo>
                  <a:pt x="105" y="14"/>
                  <a:pt x="107" y="12"/>
                  <a:pt x="109" y="12"/>
                </a:cubicBezTo>
                <a:cubicBezTo>
                  <a:pt x="127" y="12"/>
                  <a:pt x="127" y="12"/>
                  <a:pt x="127" y="12"/>
                </a:cubicBezTo>
                <a:cubicBezTo>
                  <a:pt x="128" y="12"/>
                  <a:pt x="129" y="13"/>
                  <a:pt x="130" y="14"/>
                </a:cubicBezTo>
                <a:cubicBezTo>
                  <a:pt x="130" y="14"/>
                  <a:pt x="130" y="15"/>
                  <a:pt x="130" y="16"/>
                </a:cubicBezTo>
                <a:close/>
                <a:moveTo>
                  <a:pt x="130" y="16"/>
                </a:moveTo>
                <a:cubicBezTo>
                  <a:pt x="130" y="16"/>
                  <a:pt x="130" y="16"/>
                  <a:pt x="130" y="1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00" name="Freeform 713"/>
          <p:cNvSpPr>
            <a:spLocks noEditPoints="1"/>
          </p:cNvSpPr>
          <p:nvPr/>
        </p:nvSpPr>
        <p:spPr bwMode="auto">
          <a:xfrm>
            <a:off x="1822450" y="3954464"/>
            <a:ext cx="101600" cy="161925"/>
          </a:xfrm>
          <a:custGeom>
            <a:avLst/>
            <a:gdLst>
              <a:gd name="T0" fmla="*/ 95 w 104"/>
              <a:gd name="T1" fmla="*/ 0 h 165"/>
              <a:gd name="T2" fmla="*/ 89 w 104"/>
              <a:gd name="T3" fmla="*/ 2 h 165"/>
              <a:gd name="T4" fmla="*/ 44 w 104"/>
              <a:gd name="T5" fmla="*/ 48 h 165"/>
              <a:gd name="T6" fmla="*/ 9 w 104"/>
              <a:gd name="T7" fmla="*/ 48 h 165"/>
              <a:gd name="T8" fmla="*/ 2 w 104"/>
              <a:gd name="T9" fmla="*/ 50 h 165"/>
              <a:gd name="T10" fmla="*/ 0 w 104"/>
              <a:gd name="T11" fmla="*/ 56 h 165"/>
              <a:gd name="T12" fmla="*/ 0 w 104"/>
              <a:gd name="T13" fmla="*/ 108 h 165"/>
              <a:gd name="T14" fmla="*/ 2 w 104"/>
              <a:gd name="T15" fmla="*/ 114 h 165"/>
              <a:gd name="T16" fmla="*/ 9 w 104"/>
              <a:gd name="T17" fmla="*/ 117 h 165"/>
              <a:gd name="T18" fmla="*/ 44 w 104"/>
              <a:gd name="T19" fmla="*/ 117 h 165"/>
              <a:gd name="T20" fmla="*/ 89 w 104"/>
              <a:gd name="T21" fmla="*/ 162 h 165"/>
              <a:gd name="T22" fmla="*/ 95 w 104"/>
              <a:gd name="T23" fmla="*/ 165 h 165"/>
              <a:gd name="T24" fmla="*/ 102 w 104"/>
              <a:gd name="T25" fmla="*/ 162 h 165"/>
              <a:gd name="T26" fmla="*/ 104 w 104"/>
              <a:gd name="T27" fmla="*/ 156 h 165"/>
              <a:gd name="T28" fmla="*/ 104 w 104"/>
              <a:gd name="T29" fmla="*/ 8 h 165"/>
              <a:gd name="T30" fmla="*/ 102 w 104"/>
              <a:gd name="T31" fmla="*/ 2 h 165"/>
              <a:gd name="T32" fmla="*/ 95 w 104"/>
              <a:gd name="T33" fmla="*/ 0 h 165"/>
              <a:gd name="T34" fmla="*/ 95 w 104"/>
              <a:gd name="T35" fmla="*/ 0 h 165"/>
              <a:gd name="T36" fmla="*/ 95 w 104"/>
              <a:gd name="T3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65">
                <a:moveTo>
                  <a:pt x="95" y="0"/>
                </a:moveTo>
                <a:cubicBezTo>
                  <a:pt x="93" y="0"/>
                  <a:pt x="91" y="1"/>
                  <a:pt x="89" y="2"/>
                </a:cubicBezTo>
                <a:cubicBezTo>
                  <a:pt x="44" y="48"/>
                  <a:pt x="44" y="48"/>
                  <a:pt x="44" y="48"/>
                </a:cubicBezTo>
                <a:cubicBezTo>
                  <a:pt x="9" y="48"/>
                  <a:pt x="9" y="48"/>
                  <a:pt x="9" y="48"/>
                </a:cubicBezTo>
                <a:cubicBezTo>
                  <a:pt x="6" y="48"/>
                  <a:pt x="4" y="48"/>
                  <a:pt x="2" y="50"/>
                </a:cubicBezTo>
                <a:cubicBezTo>
                  <a:pt x="1" y="52"/>
                  <a:pt x="0" y="54"/>
                  <a:pt x="0" y="56"/>
                </a:cubicBezTo>
                <a:cubicBezTo>
                  <a:pt x="0" y="108"/>
                  <a:pt x="0" y="108"/>
                  <a:pt x="0" y="108"/>
                </a:cubicBezTo>
                <a:cubicBezTo>
                  <a:pt x="0" y="111"/>
                  <a:pt x="1" y="113"/>
                  <a:pt x="2" y="114"/>
                </a:cubicBezTo>
                <a:cubicBezTo>
                  <a:pt x="4" y="116"/>
                  <a:pt x="6" y="117"/>
                  <a:pt x="9" y="117"/>
                </a:cubicBezTo>
                <a:cubicBezTo>
                  <a:pt x="44" y="117"/>
                  <a:pt x="44" y="117"/>
                  <a:pt x="44" y="117"/>
                </a:cubicBezTo>
                <a:cubicBezTo>
                  <a:pt x="89" y="162"/>
                  <a:pt x="89" y="162"/>
                  <a:pt x="89" y="162"/>
                </a:cubicBezTo>
                <a:cubicBezTo>
                  <a:pt x="91" y="164"/>
                  <a:pt x="93" y="165"/>
                  <a:pt x="95" y="165"/>
                </a:cubicBezTo>
                <a:cubicBezTo>
                  <a:pt x="98" y="165"/>
                  <a:pt x="100" y="164"/>
                  <a:pt x="102" y="162"/>
                </a:cubicBezTo>
                <a:cubicBezTo>
                  <a:pt x="103" y="160"/>
                  <a:pt x="104" y="158"/>
                  <a:pt x="104" y="156"/>
                </a:cubicBezTo>
                <a:cubicBezTo>
                  <a:pt x="104" y="8"/>
                  <a:pt x="104" y="8"/>
                  <a:pt x="104" y="8"/>
                </a:cubicBezTo>
                <a:cubicBezTo>
                  <a:pt x="104" y="6"/>
                  <a:pt x="103" y="4"/>
                  <a:pt x="102" y="2"/>
                </a:cubicBezTo>
                <a:cubicBezTo>
                  <a:pt x="100" y="1"/>
                  <a:pt x="98" y="0"/>
                  <a:pt x="95" y="0"/>
                </a:cubicBezTo>
                <a:close/>
                <a:moveTo>
                  <a:pt x="95" y="0"/>
                </a:moveTo>
                <a:cubicBezTo>
                  <a:pt x="95" y="0"/>
                  <a:pt x="95" y="0"/>
                  <a:pt x="95"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01" name="Freeform 714"/>
          <p:cNvSpPr>
            <a:spLocks noEditPoints="1"/>
          </p:cNvSpPr>
          <p:nvPr/>
        </p:nvSpPr>
        <p:spPr bwMode="auto">
          <a:xfrm>
            <a:off x="1943101" y="4003675"/>
            <a:ext cx="33337" cy="65088"/>
          </a:xfrm>
          <a:custGeom>
            <a:avLst/>
            <a:gdLst>
              <a:gd name="T0" fmla="*/ 27 w 33"/>
              <a:gd name="T1" fmla="*/ 13 h 65"/>
              <a:gd name="T2" fmla="*/ 12 w 33"/>
              <a:gd name="T3" fmla="*/ 0 h 65"/>
              <a:gd name="T4" fmla="*/ 9 w 33"/>
              <a:gd name="T5" fmla="*/ 0 h 65"/>
              <a:gd name="T6" fmla="*/ 3 w 33"/>
              <a:gd name="T7" fmla="*/ 2 h 65"/>
              <a:gd name="T8" fmla="*/ 0 w 33"/>
              <a:gd name="T9" fmla="*/ 8 h 65"/>
              <a:gd name="T10" fmla="*/ 2 w 33"/>
              <a:gd name="T11" fmla="*/ 13 h 65"/>
              <a:gd name="T12" fmla="*/ 6 w 33"/>
              <a:gd name="T13" fmla="*/ 17 h 65"/>
              <a:gd name="T14" fmla="*/ 10 w 33"/>
              <a:gd name="T15" fmla="*/ 20 h 65"/>
              <a:gd name="T16" fmla="*/ 14 w 33"/>
              <a:gd name="T17" fmla="*/ 25 h 65"/>
              <a:gd name="T18" fmla="*/ 16 w 33"/>
              <a:gd name="T19" fmla="*/ 32 h 65"/>
              <a:gd name="T20" fmla="*/ 14 w 33"/>
              <a:gd name="T21" fmla="*/ 40 h 65"/>
              <a:gd name="T22" fmla="*/ 10 w 33"/>
              <a:gd name="T23" fmla="*/ 45 h 65"/>
              <a:gd name="T24" fmla="*/ 6 w 33"/>
              <a:gd name="T25" fmla="*/ 48 h 65"/>
              <a:gd name="T26" fmla="*/ 2 w 33"/>
              <a:gd name="T27" fmla="*/ 51 h 65"/>
              <a:gd name="T28" fmla="*/ 0 w 33"/>
              <a:gd name="T29" fmla="*/ 56 h 65"/>
              <a:gd name="T30" fmla="*/ 3 w 33"/>
              <a:gd name="T31" fmla="*/ 62 h 65"/>
              <a:gd name="T32" fmla="*/ 9 w 33"/>
              <a:gd name="T33" fmla="*/ 65 h 65"/>
              <a:gd name="T34" fmla="*/ 12 w 33"/>
              <a:gd name="T35" fmla="*/ 64 h 65"/>
              <a:gd name="T36" fmla="*/ 27 w 33"/>
              <a:gd name="T37" fmla="*/ 51 h 65"/>
              <a:gd name="T38" fmla="*/ 33 w 33"/>
              <a:gd name="T39" fmla="*/ 32 h 65"/>
              <a:gd name="T40" fmla="*/ 27 w 33"/>
              <a:gd name="T41" fmla="*/ 13 h 65"/>
              <a:gd name="T42" fmla="*/ 27 w 33"/>
              <a:gd name="T43" fmla="*/ 13 h 65"/>
              <a:gd name="T44" fmla="*/ 27 w 33"/>
              <a:gd name="T45" fmla="*/ 1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65">
                <a:moveTo>
                  <a:pt x="27" y="13"/>
                </a:moveTo>
                <a:cubicBezTo>
                  <a:pt x="24" y="7"/>
                  <a:pt x="19" y="3"/>
                  <a:pt x="12" y="0"/>
                </a:cubicBezTo>
                <a:cubicBezTo>
                  <a:pt x="11" y="0"/>
                  <a:pt x="10" y="0"/>
                  <a:pt x="9" y="0"/>
                </a:cubicBezTo>
                <a:cubicBezTo>
                  <a:pt x="6" y="0"/>
                  <a:pt x="4" y="1"/>
                  <a:pt x="3" y="2"/>
                </a:cubicBezTo>
                <a:cubicBezTo>
                  <a:pt x="1" y="4"/>
                  <a:pt x="0" y="6"/>
                  <a:pt x="0" y="8"/>
                </a:cubicBezTo>
                <a:cubicBezTo>
                  <a:pt x="0" y="10"/>
                  <a:pt x="1" y="12"/>
                  <a:pt x="2" y="13"/>
                </a:cubicBezTo>
                <a:cubicBezTo>
                  <a:pt x="3" y="15"/>
                  <a:pt x="4" y="16"/>
                  <a:pt x="6" y="17"/>
                </a:cubicBezTo>
                <a:cubicBezTo>
                  <a:pt x="7" y="18"/>
                  <a:pt x="9" y="19"/>
                  <a:pt x="10" y="20"/>
                </a:cubicBezTo>
                <a:cubicBezTo>
                  <a:pt x="12" y="21"/>
                  <a:pt x="13" y="22"/>
                  <a:pt x="14" y="25"/>
                </a:cubicBezTo>
                <a:cubicBezTo>
                  <a:pt x="15" y="27"/>
                  <a:pt x="16" y="29"/>
                  <a:pt x="16" y="32"/>
                </a:cubicBezTo>
                <a:cubicBezTo>
                  <a:pt x="16" y="35"/>
                  <a:pt x="15" y="38"/>
                  <a:pt x="14" y="40"/>
                </a:cubicBezTo>
                <a:cubicBezTo>
                  <a:pt x="13" y="42"/>
                  <a:pt x="12" y="44"/>
                  <a:pt x="10" y="45"/>
                </a:cubicBezTo>
                <a:cubicBezTo>
                  <a:pt x="9" y="46"/>
                  <a:pt x="7" y="47"/>
                  <a:pt x="6" y="48"/>
                </a:cubicBezTo>
                <a:cubicBezTo>
                  <a:pt x="4" y="49"/>
                  <a:pt x="3" y="50"/>
                  <a:pt x="2" y="51"/>
                </a:cubicBezTo>
                <a:cubicBezTo>
                  <a:pt x="1" y="53"/>
                  <a:pt x="0" y="54"/>
                  <a:pt x="0" y="56"/>
                </a:cubicBezTo>
                <a:cubicBezTo>
                  <a:pt x="0" y="59"/>
                  <a:pt x="1" y="61"/>
                  <a:pt x="3" y="62"/>
                </a:cubicBezTo>
                <a:cubicBezTo>
                  <a:pt x="4" y="64"/>
                  <a:pt x="6" y="65"/>
                  <a:pt x="9" y="65"/>
                </a:cubicBezTo>
                <a:cubicBezTo>
                  <a:pt x="10" y="65"/>
                  <a:pt x="11" y="65"/>
                  <a:pt x="12" y="64"/>
                </a:cubicBezTo>
                <a:cubicBezTo>
                  <a:pt x="19" y="62"/>
                  <a:pt x="24" y="57"/>
                  <a:pt x="27" y="51"/>
                </a:cubicBezTo>
                <a:cubicBezTo>
                  <a:pt x="31" y="46"/>
                  <a:pt x="33" y="39"/>
                  <a:pt x="33" y="32"/>
                </a:cubicBezTo>
                <a:cubicBezTo>
                  <a:pt x="33" y="25"/>
                  <a:pt x="31" y="19"/>
                  <a:pt x="27" y="13"/>
                </a:cubicBezTo>
                <a:close/>
                <a:moveTo>
                  <a:pt x="27" y="13"/>
                </a:moveTo>
                <a:cubicBezTo>
                  <a:pt x="27" y="13"/>
                  <a:pt x="27" y="13"/>
                  <a:pt x="27" y="1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02" name="Freeform 715"/>
          <p:cNvSpPr>
            <a:spLocks noEditPoints="1"/>
          </p:cNvSpPr>
          <p:nvPr/>
        </p:nvSpPr>
        <p:spPr bwMode="auto">
          <a:xfrm>
            <a:off x="3790951" y="3933826"/>
            <a:ext cx="204787" cy="144463"/>
          </a:xfrm>
          <a:custGeom>
            <a:avLst/>
            <a:gdLst>
              <a:gd name="T0" fmla="*/ 205 w 208"/>
              <a:gd name="T1" fmla="*/ 125 h 146"/>
              <a:gd name="T2" fmla="*/ 158 w 208"/>
              <a:gd name="T3" fmla="*/ 5 h 146"/>
              <a:gd name="T4" fmla="*/ 155 w 208"/>
              <a:gd name="T5" fmla="*/ 1 h 146"/>
              <a:gd name="T6" fmla="*/ 150 w 208"/>
              <a:gd name="T7" fmla="*/ 0 h 146"/>
              <a:gd name="T8" fmla="*/ 112 w 208"/>
              <a:gd name="T9" fmla="*/ 0 h 146"/>
              <a:gd name="T10" fmla="*/ 114 w 208"/>
              <a:gd name="T11" fmla="*/ 1 h 146"/>
              <a:gd name="T12" fmla="*/ 115 w 208"/>
              <a:gd name="T13" fmla="*/ 3 h 146"/>
              <a:gd name="T14" fmla="*/ 117 w 208"/>
              <a:gd name="T15" fmla="*/ 25 h 146"/>
              <a:gd name="T16" fmla="*/ 116 w 208"/>
              <a:gd name="T17" fmla="*/ 28 h 146"/>
              <a:gd name="T18" fmla="*/ 114 w 208"/>
              <a:gd name="T19" fmla="*/ 29 h 146"/>
              <a:gd name="T20" fmla="*/ 95 w 208"/>
              <a:gd name="T21" fmla="*/ 29 h 146"/>
              <a:gd name="T22" fmla="*/ 92 w 208"/>
              <a:gd name="T23" fmla="*/ 28 h 146"/>
              <a:gd name="T24" fmla="*/ 91 w 208"/>
              <a:gd name="T25" fmla="*/ 25 h 146"/>
              <a:gd name="T26" fmla="*/ 93 w 208"/>
              <a:gd name="T27" fmla="*/ 3 h 146"/>
              <a:gd name="T28" fmla="*/ 94 w 208"/>
              <a:gd name="T29" fmla="*/ 1 h 146"/>
              <a:gd name="T30" fmla="*/ 97 w 208"/>
              <a:gd name="T31" fmla="*/ 0 h 146"/>
              <a:gd name="T32" fmla="*/ 58 w 208"/>
              <a:gd name="T33" fmla="*/ 0 h 146"/>
              <a:gd name="T34" fmla="*/ 54 w 208"/>
              <a:gd name="T35" fmla="*/ 1 h 146"/>
              <a:gd name="T36" fmla="*/ 51 w 208"/>
              <a:gd name="T37" fmla="*/ 5 h 146"/>
              <a:gd name="T38" fmla="*/ 3 w 208"/>
              <a:gd name="T39" fmla="*/ 125 h 146"/>
              <a:gd name="T40" fmla="*/ 0 w 208"/>
              <a:gd name="T41" fmla="*/ 138 h 146"/>
              <a:gd name="T42" fmla="*/ 5 w 208"/>
              <a:gd name="T43" fmla="*/ 146 h 146"/>
              <a:gd name="T44" fmla="*/ 86 w 208"/>
              <a:gd name="T45" fmla="*/ 146 h 146"/>
              <a:gd name="T46" fmla="*/ 83 w 208"/>
              <a:gd name="T47" fmla="*/ 145 h 146"/>
              <a:gd name="T48" fmla="*/ 82 w 208"/>
              <a:gd name="T49" fmla="*/ 143 h 146"/>
              <a:gd name="T50" fmla="*/ 85 w 208"/>
              <a:gd name="T51" fmla="*/ 113 h 146"/>
              <a:gd name="T52" fmla="*/ 86 w 208"/>
              <a:gd name="T53" fmla="*/ 111 h 146"/>
              <a:gd name="T54" fmla="*/ 89 w 208"/>
              <a:gd name="T55" fmla="*/ 110 h 146"/>
              <a:gd name="T56" fmla="*/ 120 w 208"/>
              <a:gd name="T57" fmla="*/ 110 h 146"/>
              <a:gd name="T58" fmla="*/ 122 w 208"/>
              <a:gd name="T59" fmla="*/ 111 h 146"/>
              <a:gd name="T60" fmla="*/ 124 w 208"/>
              <a:gd name="T61" fmla="*/ 113 h 146"/>
              <a:gd name="T62" fmla="*/ 126 w 208"/>
              <a:gd name="T63" fmla="*/ 143 h 146"/>
              <a:gd name="T64" fmla="*/ 125 w 208"/>
              <a:gd name="T65" fmla="*/ 145 h 146"/>
              <a:gd name="T66" fmla="*/ 123 w 208"/>
              <a:gd name="T67" fmla="*/ 146 h 146"/>
              <a:gd name="T68" fmla="*/ 203 w 208"/>
              <a:gd name="T69" fmla="*/ 146 h 146"/>
              <a:gd name="T70" fmla="*/ 208 w 208"/>
              <a:gd name="T71" fmla="*/ 138 h 146"/>
              <a:gd name="T72" fmla="*/ 205 w 208"/>
              <a:gd name="T73" fmla="*/ 125 h 146"/>
              <a:gd name="T74" fmla="*/ 122 w 208"/>
              <a:gd name="T75" fmla="*/ 84 h 146"/>
              <a:gd name="T76" fmla="*/ 121 w 208"/>
              <a:gd name="T77" fmla="*/ 87 h 146"/>
              <a:gd name="T78" fmla="*/ 118 w 208"/>
              <a:gd name="T79" fmla="*/ 88 h 146"/>
              <a:gd name="T80" fmla="*/ 90 w 208"/>
              <a:gd name="T81" fmla="*/ 88 h 146"/>
              <a:gd name="T82" fmla="*/ 88 w 208"/>
              <a:gd name="T83" fmla="*/ 87 h 146"/>
              <a:gd name="T84" fmla="*/ 87 w 208"/>
              <a:gd name="T85" fmla="*/ 84 h 146"/>
              <a:gd name="T86" fmla="*/ 87 w 208"/>
              <a:gd name="T87" fmla="*/ 84 h 146"/>
              <a:gd name="T88" fmla="*/ 90 w 208"/>
              <a:gd name="T89" fmla="*/ 47 h 146"/>
              <a:gd name="T90" fmla="*/ 91 w 208"/>
              <a:gd name="T91" fmla="*/ 45 h 146"/>
              <a:gd name="T92" fmla="*/ 94 w 208"/>
              <a:gd name="T93" fmla="*/ 44 h 146"/>
              <a:gd name="T94" fmla="*/ 115 w 208"/>
              <a:gd name="T95" fmla="*/ 44 h 146"/>
              <a:gd name="T96" fmla="*/ 118 w 208"/>
              <a:gd name="T97" fmla="*/ 45 h 146"/>
              <a:gd name="T98" fmla="*/ 119 w 208"/>
              <a:gd name="T99" fmla="*/ 47 h 146"/>
              <a:gd name="T100" fmla="*/ 122 w 208"/>
              <a:gd name="T101" fmla="*/ 84 h 146"/>
              <a:gd name="T102" fmla="*/ 122 w 208"/>
              <a:gd name="T103" fmla="*/ 84 h 146"/>
              <a:gd name="T104" fmla="*/ 122 w 208"/>
              <a:gd name="T105" fmla="*/ 8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 h="146">
                <a:moveTo>
                  <a:pt x="205" y="125"/>
                </a:moveTo>
                <a:cubicBezTo>
                  <a:pt x="158" y="5"/>
                  <a:pt x="158" y="5"/>
                  <a:pt x="158" y="5"/>
                </a:cubicBezTo>
                <a:cubicBezTo>
                  <a:pt x="157" y="4"/>
                  <a:pt x="156" y="2"/>
                  <a:pt x="155" y="1"/>
                </a:cubicBezTo>
                <a:cubicBezTo>
                  <a:pt x="153" y="0"/>
                  <a:pt x="152" y="0"/>
                  <a:pt x="150" y="0"/>
                </a:cubicBezTo>
                <a:cubicBezTo>
                  <a:pt x="112" y="0"/>
                  <a:pt x="112" y="0"/>
                  <a:pt x="112" y="0"/>
                </a:cubicBezTo>
                <a:cubicBezTo>
                  <a:pt x="113" y="0"/>
                  <a:pt x="113" y="0"/>
                  <a:pt x="114" y="1"/>
                </a:cubicBezTo>
                <a:cubicBezTo>
                  <a:pt x="115" y="1"/>
                  <a:pt x="115" y="2"/>
                  <a:pt x="115" y="3"/>
                </a:cubicBezTo>
                <a:cubicBezTo>
                  <a:pt x="117" y="25"/>
                  <a:pt x="117" y="25"/>
                  <a:pt x="117" y="25"/>
                </a:cubicBezTo>
                <a:cubicBezTo>
                  <a:pt x="117" y="26"/>
                  <a:pt x="117" y="27"/>
                  <a:pt x="116" y="28"/>
                </a:cubicBezTo>
                <a:cubicBezTo>
                  <a:pt x="116" y="29"/>
                  <a:pt x="115" y="29"/>
                  <a:pt x="114" y="29"/>
                </a:cubicBezTo>
                <a:cubicBezTo>
                  <a:pt x="95" y="29"/>
                  <a:pt x="95" y="29"/>
                  <a:pt x="95" y="29"/>
                </a:cubicBezTo>
                <a:cubicBezTo>
                  <a:pt x="94" y="29"/>
                  <a:pt x="93" y="29"/>
                  <a:pt x="92" y="28"/>
                </a:cubicBezTo>
                <a:cubicBezTo>
                  <a:pt x="91" y="27"/>
                  <a:pt x="91" y="26"/>
                  <a:pt x="91" y="25"/>
                </a:cubicBezTo>
                <a:cubicBezTo>
                  <a:pt x="93" y="3"/>
                  <a:pt x="93" y="3"/>
                  <a:pt x="93" y="3"/>
                </a:cubicBezTo>
                <a:cubicBezTo>
                  <a:pt x="93" y="2"/>
                  <a:pt x="93" y="1"/>
                  <a:pt x="94" y="1"/>
                </a:cubicBezTo>
                <a:cubicBezTo>
                  <a:pt x="95" y="0"/>
                  <a:pt x="96" y="0"/>
                  <a:pt x="97" y="0"/>
                </a:cubicBezTo>
                <a:cubicBezTo>
                  <a:pt x="58" y="0"/>
                  <a:pt x="58" y="0"/>
                  <a:pt x="58" y="0"/>
                </a:cubicBezTo>
                <a:cubicBezTo>
                  <a:pt x="57" y="0"/>
                  <a:pt x="55" y="0"/>
                  <a:pt x="54" y="1"/>
                </a:cubicBezTo>
                <a:cubicBezTo>
                  <a:pt x="52" y="2"/>
                  <a:pt x="51" y="4"/>
                  <a:pt x="51" y="5"/>
                </a:cubicBezTo>
                <a:cubicBezTo>
                  <a:pt x="3" y="125"/>
                  <a:pt x="3" y="125"/>
                  <a:pt x="3" y="125"/>
                </a:cubicBezTo>
                <a:cubicBezTo>
                  <a:pt x="1" y="129"/>
                  <a:pt x="0" y="134"/>
                  <a:pt x="0" y="138"/>
                </a:cubicBezTo>
                <a:cubicBezTo>
                  <a:pt x="0" y="144"/>
                  <a:pt x="2" y="146"/>
                  <a:pt x="5" y="146"/>
                </a:cubicBezTo>
                <a:cubicBezTo>
                  <a:pt x="86" y="146"/>
                  <a:pt x="86" y="146"/>
                  <a:pt x="86" y="146"/>
                </a:cubicBezTo>
                <a:cubicBezTo>
                  <a:pt x="85" y="146"/>
                  <a:pt x="84" y="146"/>
                  <a:pt x="83" y="145"/>
                </a:cubicBezTo>
                <a:cubicBezTo>
                  <a:pt x="83" y="144"/>
                  <a:pt x="82" y="144"/>
                  <a:pt x="82" y="143"/>
                </a:cubicBezTo>
                <a:cubicBezTo>
                  <a:pt x="85" y="113"/>
                  <a:pt x="85" y="113"/>
                  <a:pt x="85" y="113"/>
                </a:cubicBezTo>
                <a:cubicBezTo>
                  <a:pt x="85" y="112"/>
                  <a:pt x="85" y="111"/>
                  <a:pt x="86" y="111"/>
                </a:cubicBezTo>
                <a:cubicBezTo>
                  <a:pt x="87" y="110"/>
                  <a:pt x="88" y="110"/>
                  <a:pt x="89" y="110"/>
                </a:cubicBezTo>
                <a:cubicBezTo>
                  <a:pt x="120" y="110"/>
                  <a:pt x="120" y="110"/>
                  <a:pt x="120" y="110"/>
                </a:cubicBezTo>
                <a:cubicBezTo>
                  <a:pt x="121" y="110"/>
                  <a:pt x="122" y="110"/>
                  <a:pt x="122" y="111"/>
                </a:cubicBezTo>
                <a:cubicBezTo>
                  <a:pt x="123" y="111"/>
                  <a:pt x="124" y="112"/>
                  <a:pt x="124" y="113"/>
                </a:cubicBezTo>
                <a:cubicBezTo>
                  <a:pt x="126" y="143"/>
                  <a:pt x="126" y="143"/>
                  <a:pt x="126" y="143"/>
                </a:cubicBezTo>
                <a:cubicBezTo>
                  <a:pt x="126" y="144"/>
                  <a:pt x="126" y="144"/>
                  <a:pt x="125" y="145"/>
                </a:cubicBezTo>
                <a:cubicBezTo>
                  <a:pt x="124" y="146"/>
                  <a:pt x="124" y="146"/>
                  <a:pt x="123" y="146"/>
                </a:cubicBezTo>
                <a:cubicBezTo>
                  <a:pt x="203" y="146"/>
                  <a:pt x="203" y="146"/>
                  <a:pt x="203" y="146"/>
                </a:cubicBezTo>
                <a:cubicBezTo>
                  <a:pt x="207" y="146"/>
                  <a:pt x="208" y="144"/>
                  <a:pt x="208" y="138"/>
                </a:cubicBezTo>
                <a:cubicBezTo>
                  <a:pt x="208" y="134"/>
                  <a:pt x="207" y="129"/>
                  <a:pt x="205" y="125"/>
                </a:cubicBezTo>
                <a:close/>
                <a:moveTo>
                  <a:pt x="122" y="84"/>
                </a:moveTo>
                <a:cubicBezTo>
                  <a:pt x="122" y="85"/>
                  <a:pt x="121" y="86"/>
                  <a:pt x="121" y="87"/>
                </a:cubicBezTo>
                <a:cubicBezTo>
                  <a:pt x="120" y="87"/>
                  <a:pt x="119" y="88"/>
                  <a:pt x="118" y="88"/>
                </a:cubicBezTo>
                <a:cubicBezTo>
                  <a:pt x="90" y="88"/>
                  <a:pt x="90" y="88"/>
                  <a:pt x="90" y="88"/>
                </a:cubicBezTo>
                <a:cubicBezTo>
                  <a:pt x="89" y="88"/>
                  <a:pt x="89" y="87"/>
                  <a:pt x="88" y="87"/>
                </a:cubicBezTo>
                <a:cubicBezTo>
                  <a:pt x="87" y="86"/>
                  <a:pt x="87" y="85"/>
                  <a:pt x="87" y="84"/>
                </a:cubicBezTo>
                <a:cubicBezTo>
                  <a:pt x="87" y="84"/>
                  <a:pt x="87" y="84"/>
                  <a:pt x="87" y="84"/>
                </a:cubicBezTo>
                <a:cubicBezTo>
                  <a:pt x="90" y="47"/>
                  <a:pt x="90" y="47"/>
                  <a:pt x="90" y="47"/>
                </a:cubicBezTo>
                <a:cubicBezTo>
                  <a:pt x="90" y="46"/>
                  <a:pt x="90" y="45"/>
                  <a:pt x="91" y="45"/>
                </a:cubicBezTo>
                <a:cubicBezTo>
                  <a:pt x="92" y="44"/>
                  <a:pt x="93" y="44"/>
                  <a:pt x="94" y="44"/>
                </a:cubicBezTo>
                <a:cubicBezTo>
                  <a:pt x="115" y="44"/>
                  <a:pt x="115" y="44"/>
                  <a:pt x="115" y="44"/>
                </a:cubicBezTo>
                <a:cubicBezTo>
                  <a:pt x="116" y="44"/>
                  <a:pt x="117" y="44"/>
                  <a:pt x="118" y="45"/>
                </a:cubicBezTo>
                <a:cubicBezTo>
                  <a:pt x="118" y="45"/>
                  <a:pt x="119" y="46"/>
                  <a:pt x="119" y="47"/>
                </a:cubicBezTo>
                <a:cubicBezTo>
                  <a:pt x="122" y="84"/>
                  <a:pt x="122" y="84"/>
                  <a:pt x="122" y="84"/>
                </a:cubicBezTo>
                <a:close/>
                <a:moveTo>
                  <a:pt x="122" y="84"/>
                </a:moveTo>
                <a:cubicBezTo>
                  <a:pt x="122" y="84"/>
                  <a:pt x="122" y="84"/>
                  <a:pt x="122" y="8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03" name="Freeform 716"/>
          <p:cNvSpPr>
            <a:spLocks noEditPoints="1"/>
          </p:cNvSpPr>
          <p:nvPr/>
        </p:nvSpPr>
        <p:spPr bwMode="auto">
          <a:xfrm>
            <a:off x="5824539" y="3089276"/>
            <a:ext cx="119062" cy="187325"/>
          </a:xfrm>
          <a:custGeom>
            <a:avLst/>
            <a:gdLst>
              <a:gd name="T0" fmla="*/ 120 w 121"/>
              <a:gd name="T1" fmla="*/ 43 h 191"/>
              <a:gd name="T2" fmla="*/ 117 w 121"/>
              <a:gd name="T3" fmla="*/ 42 h 191"/>
              <a:gd name="T4" fmla="*/ 94 w 121"/>
              <a:gd name="T5" fmla="*/ 42 h 191"/>
              <a:gd name="T6" fmla="*/ 85 w 121"/>
              <a:gd name="T7" fmla="*/ 22 h 191"/>
              <a:gd name="T8" fmla="*/ 117 w 121"/>
              <a:gd name="T9" fmla="*/ 22 h 191"/>
              <a:gd name="T10" fmla="*/ 120 w 121"/>
              <a:gd name="T11" fmla="*/ 21 h 191"/>
              <a:gd name="T12" fmla="*/ 121 w 121"/>
              <a:gd name="T13" fmla="*/ 18 h 191"/>
              <a:gd name="T14" fmla="*/ 121 w 121"/>
              <a:gd name="T15" fmla="*/ 4 h 191"/>
              <a:gd name="T16" fmla="*/ 120 w 121"/>
              <a:gd name="T17" fmla="*/ 1 h 191"/>
              <a:gd name="T18" fmla="*/ 117 w 121"/>
              <a:gd name="T19" fmla="*/ 0 h 191"/>
              <a:gd name="T20" fmla="*/ 4 w 121"/>
              <a:gd name="T21" fmla="*/ 0 h 191"/>
              <a:gd name="T22" fmla="*/ 1 w 121"/>
              <a:gd name="T23" fmla="*/ 1 h 191"/>
              <a:gd name="T24" fmla="*/ 0 w 121"/>
              <a:gd name="T25" fmla="*/ 4 h 191"/>
              <a:gd name="T26" fmla="*/ 0 w 121"/>
              <a:gd name="T27" fmla="*/ 22 h 191"/>
              <a:gd name="T28" fmla="*/ 1 w 121"/>
              <a:gd name="T29" fmla="*/ 25 h 191"/>
              <a:gd name="T30" fmla="*/ 4 w 121"/>
              <a:gd name="T31" fmla="*/ 27 h 191"/>
              <a:gd name="T32" fmla="*/ 24 w 121"/>
              <a:gd name="T33" fmla="*/ 27 h 191"/>
              <a:gd name="T34" fmla="*/ 60 w 121"/>
              <a:gd name="T35" fmla="*/ 42 h 191"/>
              <a:gd name="T36" fmla="*/ 4 w 121"/>
              <a:gd name="T37" fmla="*/ 42 h 191"/>
              <a:gd name="T38" fmla="*/ 1 w 121"/>
              <a:gd name="T39" fmla="*/ 43 h 191"/>
              <a:gd name="T40" fmla="*/ 0 w 121"/>
              <a:gd name="T41" fmla="*/ 46 h 191"/>
              <a:gd name="T42" fmla="*/ 0 w 121"/>
              <a:gd name="T43" fmla="*/ 60 h 191"/>
              <a:gd name="T44" fmla="*/ 1 w 121"/>
              <a:gd name="T45" fmla="*/ 63 h 191"/>
              <a:gd name="T46" fmla="*/ 4 w 121"/>
              <a:gd name="T47" fmla="*/ 65 h 191"/>
              <a:gd name="T48" fmla="*/ 62 w 121"/>
              <a:gd name="T49" fmla="*/ 65 h 191"/>
              <a:gd name="T50" fmla="*/ 48 w 121"/>
              <a:gd name="T51" fmla="*/ 81 h 191"/>
              <a:gd name="T52" fmla="*/ 19 w 121"/>
              <a:gd name="T53" fmla="*/ 87 h 191"/>
              <a:gd name="T54" fmla="*/ 4 w 121"/>
              <a:gd name="T55" fmla="*/ 87 h 191"/>
              <a:gd name="T56" fmla="*/ 1 w 121"/>
              <a:gd name="T57" fmla="*/ 89 h 191"/>
              <a:gd name="T58" fmla="*/ 0 w 121"/>
              <a:gd name="T59" fmla="*/ 92 h 191"/>
              <a:gd name="T60" fmla="*/ 0 w 121"/>
              <a:gd name="T61" fmla="*/ 109 h 191"/>
              <a:gd name="T62" fmla="*/ 1 w 121"/>
              <a:gd name="T63" fmla="*/ 112 h 191"/>
              <a:gd name="T64" fmla="*/ 68 w 121"/>
              <a:gd name="T65" fmla="*/ 189 h 191"/>
              <a:gd name="T66" fmla="*/ 72 w 121"/>
              <a:gd name="T67" fmla="*/ 191 h 191"/>
              <a:gd name="T68" fmla="*/ 98 w 121"/>
              <a:gd name="T69" fmla="*/ 191 h 191"/>
              <a:gd name="T70" fmla="*/ 102 w 121"/>
              <a:gd name="T71" fmla="*/ 189 h 191"/>
              <a:gd name="T72" fmla="*/ 102 w 121"/>
              <a:gd name="T73" fmla="*/ 184 h 191"/>
              <a:gd name="T74" fmla="*/ 39 w 121"/>
              <a:gd name="T75" fmla="*/ 111 h 191"/>
              <a:gd name="T76" fmla="*/ 77 w 121"/>
              <a:gd name="T77" fmla="*/ 96 h 191"/>
              <a:gd name="T78" fmla="*/ 94 w 121"/>
              <a:gd name="T79" fmla="*/ 65 h 191"/>
              <a:gd name="T80" fmla="*/ 117 w 121"/>
              <a:gd name="T81" fmla="*/ 65 h 191"/>
              <a:gd name="T82" fmla="*/ 120 w 121"/>
              <a:gd name="T83" fmla="*/ 63 h 191"/>
              <a:gd name="T84" fmla="*/ 121 w 121"/>
              <a:gd name="T85" fmla="*/ 60 h 191"/>
              <a:gd name="T86" fmla="*/ 121 w 121"/>
              <a:gd name="T87" fmla="*/ 46 h 191"/>
              <a:gd name="T88" fmla="*/ 120 w 121"/>
              <a:gd name="T89" fmla="*/ 43 h 191"/>
              <a:gd name="T90" fmla="*/ 120 w 121"/>
              <a:gd name="T91" fmla="*/ 43 h 191"/>
              <a:gd name="T92" fmla="*/ 120 w 121"/>
              <a:gd name="T93" fmla="*/ 4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 h="191">
                <a:moveTo>
                  <a:pt x="120" y="43"/>
                </a:moveTo>
                <a:cubicBezTo>
                  <a:pt x="119" y="42"/>
                  <a:pt x="118" y="42"/>
                  <a:pt x="117" y="42"/>
                </a:cubicBezTo>
                <a:cubicBezTo>
                  <a:pt x="94" y="42"/>
                  <a:pt x="94" y="42"/>
                  <a:pt x="94" y="42"/>
                </a:cubicBezTo>
                <a:cubicBezTo>
                  <a:pt x="92" y="35"/>
                  <a:pt x="89" y="28"/>
                  <a:pt x="85" y="22"/>
                </a:cubicBezTo>
                <a:cubicBezTo>
                  <a:pt x="117" y="22"/>
                  <a:pt x="117" y="22"/>
                  <a:pt x="117" y="22"/>
                </a:cubicBezTo>
                <a:cubicBezTo>
                  <a:pt x="118" y="22"/>
                  <a:pt x="119" y="22"/>
                  <a:pt x="120" y="21"/>
                </a:cubicBezTo>
                <a:cubicBezTo>
                  <a:pt x="121" y="20"/>
                  <a:pt x="121" y="19"/>
                  <a:pt x="121" y="18"/>
                </a:cubicBezTo>
                <a:cubicBezTo>
                  <a:pt x="121" y="4"/>
                  <a:pt x="121" y="4"/>
                  <a:pt x="121" y="4"/>
                </a:cubicBezTo>
                <a:cubicBezTo>
                  <a:pt x="121" y="3"/>
                  <a:pt x="121" y="2"/>
                  <a:pt x="120" y="1"/>
                </a:cubicBezTo>
                <a:cubicBezTo>
                  <a:pt x="119" y="0"/>
                  <a:pt x="118" y="0"/>
                  <a:pt x="117" y="0"/>
                </a:cubicBezTo>
                <a:cubicBezTo>
                  <a:pt x="4" y="0"/>
                  <a:pt x="4" y="0"/>
                  <a:pt x="4" y="0"/>
                </a:cubicBezTo>
                <a:cubicBezTo>
                  <a:pt x="3" y="0"/>
                  <a:pt x="2" y="0"/>
                  <a:pt x="1" y="1"/>
                </a:cubicBezTo>
                <a:cubicBezTo>
                  <a:pt x="0" y="2"/>
                  <a:pt x="0" y="3"/>
                  <a:pt x="0" y="4"/>
                </a:cubicBezTo>
                <a:cubicBezTo>
                  <a:pt x="0" y="22"/>
                  <a:pt x="0" y="22"/>
                  <a:pt x="0" y="22"/>
                </a:cubicBezTo>
                <a:cubicBezTo>
                  <a:pt x="0" y="24"/>
                  <a:pt x="0" y="25"/>
                  <a:pt x="1" y="25"/>
                </a:cubicBezTo>
                <a:cubicBezTo>
                  <a:pt x="2" y="26"/>
                  <a:pt x="3" y="27"/>
                  <a:pt x="4" y="27"/>
                </a:cubicBezTo>
                <a:cubicBezTo>
                  <a:pt x="24" y="27"/>
                  <a:pt x="24" y="27"/>
                  <a:pt x="24" y="27"/>
                </a:cubicBezTo>
                <a:cubicBezTo>
                  <a:pt x="43" y="27"/>
                  <a:pt x="55" y="32"/>
                  <a:pt x="60" y="42"/>
                </a:cubicBezTo>
                <a:cubicBezTo>
                  <a:pt x="4" y="42"/>
                  <a:pt x="4" y="42"/>
                  <a:pt x="4" y="42"/>
                </a:cubicBezTo>
                <a:cubicBezTo>
                  <a:pt x="3" y="42"/>
                  <a:pt x="2" y="42"/>
                  <a:pt x="1" y="43"/>
                </a:cubicBezTo>
                <a:cubicBezTo>
                  <a:pt x="0" y="44"/>
                  <a:pt x="0" y="45"/>
                  <a:pt x="0" y="46"/>
                </a:cubicBezTo>
                <a:cubicBezTo>
                  <a:pt x="0" y="60"/>
                  <a:pt x="0" y="60"/>
                  <a:pt x="0" y="60"/>
                </a:cubicBezTo>
                <a:cubicBezTo>
                  <a:pt x="0" y="61"/>
                  <a:pt x="0" y="62"/>
                  <a:pt x="1" y="63"/>
                </a:cubicBezTo>
                <a:cubicBezTo>
                  <a:pt x="2" y="64"/>
                  <a:pt x="3" y="65"/>
                  <a:pt x="4" y="65"/>
                </a:cubicBezTo>
                <a:cubicBezTo>
                  <a:pt x="62" y="65"/>
                  <a:pt x="62" y="65"/>
                  <a:pt x="62" y="65"/>
                </a:cubicBezTo>
                <a:cubicBezTo>
                  <a:pt x="60" y="72"/>
                  <a:pt x="55" y="78"/>
                  <a:pt x="48" y="81"/>
                </a:cubicBezTo>
                <a:cubicBezTo>
                  <a:pt x="41" y="85"/>
                  <a:pt x="31" y="87"/>
                  <a:pt x="19" y="87"/>
                </a:cubicBezTo>
                <a:cubicBezTo>
                  <a:pt x="4" y="87"/>
                  <a:pt x="4" y="87"/>
                  <a:pt x="4" y="87"/>
                </a:cubicBezTo>
                <a:cubicBezTo>
                  <a:pt x="3" y="87"/>
                  <a:pt x="2" y="88"/>
                  <a:pt x="1" y="89"/>
                </a:cubicBezTo>
                <a:cubicBezTo>
                  <a:pt x="0" y="89"/>
                  <a:pt x="0" y="90"/>
                  <a:pt x="0" y="92"/>
                </a:cubicBezTo>
                <a:cubicBezTo>
                  <a:pt x="0" y="109"/>
                  <a:pt x="0" y="109"/>
                  <a:pt x="0" y="109"/>
                </a:cubicBezTo>
                <a:cubicBezTo>
                  <a:pt x="0" y="110"/>
                  <a:pt x="0" y="111"/>
                  <a:pt x="1" y="112"/>
                </a:cubicBezTo>
                <a:cubicBezTo>
                  <a:pt x="18" y="130"/>
                  <a:pt x="41" y="156"/>
                  <a:pt x="68" y="189"/>
                </a:cubicBezTo>
                <a:cubicBezTo>
                  <a:pt x="69" y="190"/>
                  <a:pt x="70" y="191"/>
                  <a:pt x="72" y="191"/>
                </a:cubicBezTo>
                <a:cubicBezTo>
                  <a:pt x="98" y="191"/>
                  <a:pt x="98" y="191"/>
                  <a:pt x="98" y="191"/>
                </a:cubicBezTo>
                <a:cubicBezTo>
                  <a:pt x="100" y="191"/>
                  <a:pt x="101" y="190"/>
                  <a:pt x="102" y="189"/>
                </a:cubicBezTo>
                <a:cubicBezTo>
                  <a:pt x="103" y="187"/>
                  <a:pt x="103" y="185"/>
                  <a:pt x="102" y="184"/>
                </a:cubicBezTo>
                <a:cubicBezTo>
                  <a:pt x="75" y="152"/>
                  <a:pt x="54" y="127"/>
                  <a:pt x="39" y="111"/>
                </a:cubicBezTo>
                <a:cubicBezTo>
                  <a:pt x="55" y="109"/>
                  <a:pt x="67" y="104"/>
                  <a:pt x="77" y="96"/>
                </a:cubicBezTo>
                <a:cubicBezTo>
                  <a:pt x="86" y="88"/>
                  <a:pt x="92" y="78"/>
                  <a:pt x="94" y="65"/>
                </a:cubicBezTo>
                <a:cubicBezTo>
                  <a:pt x="117" y="65"/>
                  <a:pt x="117" y="65"/>
                  <a:pt x="117" y="65"/>
                </a:cubicBezTo>
                <a:cubicBezTo>
                  <a:pt x="118" y="65"/>
                  <a:pt x="119" y="64"/>
                  <a:pt x="120" y="63"/>
                </a:cubicBezTo>
                <a:cubicBezTo>
                  <a:pt x="121" y="62"/>
                  <a:pt x="121" y="61"/>
                  <a:pt x="121" y="60"/>
                </a:cubicBezTo>
                <a:cubicBezTo>
                  <a:pt x="121" y="46"/>
                  <a:pt x="121" y="46"/>
                  <a:pt x="121" y="46"/>
                </a:cubicBezTo>
                <a:cubicBezTo>
                  <a:pt x="121" y="45"/>
                  <a:pt x="121" y="44"/>
                  <a:pt x="120" y="43"/>
                </a:cubicBezTo>
                <a:close/>
                <a:moveTo>
                  <a:pt x="120" y="43"/>
                </a:moveTo>
                <a:cubicBezTo>
                  <a:pt x="120" y="43"/>
                  <a:pt x="120" y="43"/>
                  <a:pt x="120" y="4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04" name="Freeform 717"/>
          <p:cNvSpPr>
            <a:spLocks noEditPoints="1"/>
          </p:cNvSpPr>
          <p:nvPr/>
        </p:nvSpPr>
        <p:spPr bwMode="auto">
          <a:xfrm>
            <a:off x="2376489" y="1919289"/>
            <a:ext cx="204787" cy="206375"/>
          </a:xfrm>
          <a:custGeom>
            <a:avLst/>
            <a:gdLst>
              <a:gd name="T0" fmla="*/ 200 w 208"/>
              <a:gd name="T1" fmla="*/ 87 h 209"/>
              <a:gd name="T2" fmla="*/ 159 w 208"/>
              <a:gd name="T3" fmla="*/ 49 h 209"/>
              <a:gd name="T4" fmla="*/ 122 w 208"/>
              <a:gd name="T5" fmla="*/ 9 h 209"/>
              <a:gd name="T6" fmla="*/ 113 w 208"/>
              <a:gd name="T7" fmla="*/ 0 h 209"/>
              <a:gd name="T8" fmla="*/ 89 w 208"/>
              <a:gd name="T9" fmla="*/ 3 h 209"/>
              <a:gd name="T10" fmla="*/ 87 w 208"/>
              <a:gd name="T11" fmla="*/ 29 h 209"/>
              <a:gd name="T12" fmla="*/ 28 w 208"/>
              <a:gd name="T13" fmla="*/ 87 h 209"/>
              <a:gd name="T14" fmla="*/ 3 w 208"/>
              <a:gd name="T15" fmla="*/ 90 h 209"/>
              <a:gd name="T16" fmla="*/ 0 w 208"/>
              <a:gd name="T17" fmla="*/ 113 h 209"/>
              <a:gd name="T18" fmla="*/ 9 w 208"/>
              <a:gd name="T19" fmla="*/ 122 h 209"/>
              <a:gd name="T20" fmla="*/ 49 w 208"/>
              <a:gd name="T21" fmla="*/ 160 h 209"/>
              <a:gd name="T22" fmla="*/ 87 w 208"/>
              <a:gd name="T23" fmla="*/ 200 h 209"/>
              <a:gd name="T24" fmla="*/ 95 w 208"/>
              <a:gd name="T25" fmla="*/ 209 h 209"/>
              <a:gd name="T26" fmla="*/ 119 w 208"/>
              <a:gd name="T27" fmla="*/ 206 h 209"/>
              <a:gd name="T28" fmla="*/ 122 w 208"/>
              <a:gd name="T29" fmla="*/ 181 h 209"/>
              <a:gd name="T30" fmla="*/ 180 w 208"/>
              <a:gd name="T31" fmla="*/ 122 h 209"/>
              <a:gd name="T32" fmla="*/ 206 w 208"/>
              <a:gd name="T33" fmla="*/ 119 h 209"/>
              <a:gd name="T34" fmla="*/ 208 w 208"/>
              <a:gd name="T35" fmla="*/ 96 h 209"/>
              <a:gd name="T36" fmla="*/ 141 w 208"/>
              <a:gd name="T37" fmla="*/ 119 h 209"/>
              <a:gd name="T38" fmla="*/ 162 w 208"/>
              <a:gd name="T39" fmla="*/ 122 h 209"/>
              <a:gd name="T40" fmla="*/ 122 w 208"/>
              <a:gd name="T41" fmla="*/ 163 h 209"/>
              <a:gd name="T42" fmla="*/ 119 w 208"/>
              <a:gd name="T43" fmla="*/ 142 h 209"/>
              <a:gd name="T44" fmla="*/ 95 w 208"/>
              <a:gd name="T45" fmla="*/ 139 h 209"/>
              <a:gd name="T46" fmla="*/ 87 w 208"/>
              <a:gd name="T47" fmla="*/ 148 h 209"/>
              <a:gd name="T48" fmla="*/ 61 w 208"/>
              <a:gd name="T49" fmla="*/ 148 h 209"/>
              <a:gd name="T50" fmla="*/ 61 w 208"/>
              <a:gd name="T51" fmla="*/ 122 h 209"/>
              <a:gd name="T52" fmla="*/ 69 w 208"/>
              <a:gd name="T53" fmla="*/ 113 h 209"/>
              <a:gd name="T54" fmla="*/ 67 w 208"/>
              <a:gd name="T55" fmla="*/ 90 h 209"/>
              <a:gd name="T56" fmla="*/ 46 w 208"/>
              <a:gd name="T57" fmla="*/ 87 h 209"/>
              <a:gd name="T58" fmla="*/ 87 w 208"/>
              <a:gd name="T59" fmla="*/ 46 h 209"/>
              <a:gd name="T60" fmla="*/ 89 w 208"/>
              <a:gd name="T61" fmla="*/ 67 h 209"/>
              <a:gd name="T62" fmla="*/ 113 w 208"/>
              <a:gd name="T63" fmla="*/ 70 h 209"/>
              <a:gd name="T64" fmla="*/ 122 w 208"/>
              <a:gd name="T65" fmla="*/ 61 h 209"/>
              <a:gd name="T66" fmla="*/ 147 w 208"/>
              <a:gd name="T67" fmla="*/ 62 h 209"/>
              <a:gd name="T68" fmla="*/ 148 w 208"/>
              <a:gd name="T69" fmla="*/ 87 h 209"/>
              <a:gd name="T70" fmla="*/ 139 w 208"/>
              <a:gd name="T71" fmla="*/ 96 h 209"/>
              <a:gd name="T72" fmla="*/ 141 w 208"/>
              <a:gd name="T73" fmla="*/ 119 h 209"/>
              <a:gd name="T74" fmla="*/ 141 w 208"/>
              <a:gd name="T75" fmla="*/ 11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9">
                <a:moveTo>
                  <a:pt x="206" y="90"/>
                </a:moveTo>
                <a:cubicBezTo>
                  <a:pt x="204" y="88"/>
                  <a:pt x="202" y="87"/>
                  <a:pt x="200" y="87"/>
                </a:cubicBezTo>
                <a:cubicBezTo>
                  <a:pt x="180" y="87"/>
                  <a:pt x="180" y="87"/>
                  <a:pt x="180" y="87"/>
                </a:cubicBezTo>
                <a:cubicBezTo>
                  <a:pt x="177" y="73"/>
                  <a:pt x="170" y="60"/>
                  <a:pt x="159" y="49"/>
                </a:cubicBezTo>
                <a:cubicBezTo>
                  <a:pt x="149" y="39"/>
                  <a:pt x="136" y="32"/>
                  <a:pt x="122" y="29"/>
                </a:cubicBezTo>
                <a:cubicBezTo>
                  <a:pt x="122" y="9"/>
                  <a:pt x="122" y="9"/>
                  <a:pt x="122" y="9"/>
                </a:cubicBezTo>
                <a:cubicBezTo>
                  <a:pt x="122" y="7"/>
                  <a:pt x="121" y="5"/>
                  <a:pt x="119" y="3"/>
                </a:cubicBezTo>
                <a:cubicBezTo>
                  <a:pt x="117" y="1"/>
                  <a:pt x="115" y="0"/>
                  <a:pt x="113" y="0"/>
                </a:cubicBezTo>
                <a:cubicBezTo>
                  <a:pt x="95" y="0"/>
                  <a:pt x="95" y="0"/>
                  <a:pt x="95" y="0"/>
                </a:cubicBezTo>
                <a:cubicBezTo>
                  <a:pt x="93" y="0"/>
                  <a:pt x="91" y="1"/>
                  <a:pt x="89" y="3"/>
                </a:cubicBezTo>
                <a:cubicBezTo>
                  <a:pt x="88" y="5"/>
                  <a:pt x="87" y="7"/>
                  <a:pt x="87" y="9"/>
                </a:cubicBezTo>
                <a:cubicBezTo>
                  <a:pt x="87" y="29"/>
                  <a:pt x="87" y="29"/>
                  <a:pt x="87" y="29"/>
                </a:cubicBezTo>
                <a:cubicBezTo>
                  <a:pt x="72" y="32"/>
                  <a:pt x="60" y="39"/>
                  <a:pt x="49" y="49"/>
                </a:cubicBezTo>
                <a:cubicBezTo>
                  <a:pt x="38" y="60"/>
                  <a:pt x="31" y="73"/>
                  <a:pt x="28" y="87"/>
                </a:cubicBezTo>
                <a:cubicBezTo>
                  <a:pt x="9" y="87"/>
                  <a:pt x="9" y="87"/>
                  <a:pt x="9" y="87"/>
                </a:cubicBezTo>
                <a:cubicBezTo>
                  <a:pt x="6" y="87"/>
                  <a:pt x="4" y="88"/>
                  <a:pt x="3" y="90"/>
                </a:cubicBezTo>
                <a:cubicBezTo>
                  <a:pt x="1" y="92"/>
                  <a:pt x="0" y="94"/>
                  <a:pt x="0" y="96"/>
                </a:cubicBezTo>
                <a:cubicBezTo>
                  <a:pt x="0" y="113"/>
                  <a:pt x="0" y="113"/>
                  <a:pt x="0" y="113"/>
                </a:cubicBezTo>
                <a:cubicBezTo>
                  <a:pt x="0" y="116"/>
                  <a:pt x="1" y="118"/>
                  <a:pt x="3" y="119"/>
                </a:cubicBezTo>
                <a:cubicBezTo>
                  <a:pt x="4" y="121"/>
                  <a:pt x="6" y="122"/>
                  <a:pt x="9" y="122"/>
                </a:cubicBezTo>
                <a:cubicBezTo>
                  <a:pt x="28" y="122"/>
                  <a:pt x="28" y="122"/>
                  <a:pt x="28" y="122"/>
                </a:cubicBezTo>
                <a:cubicBezTo>
                  <a:pt x="31" y="137"/>
                  <a:pt x="38" y="149"/>
                  <a:pt x="49" y="160"/>
                </a:cubicBezTo>
                <a:cubicBezTo>
                  <a:pt x="60" y="170"/>
                  <a:pt x="72" y="177"/>
                  <a:pt x="87" y="181"/>
                </a:cubicBezTo>
                <a:cubicBezTo>
                  <a:pt x="87" y="200"/>
                  <a:pt x="87" y="200"/>
                  <a:pt x="87" y="200"/>
                </a:cubicBezTo>
                <a:cubicBezTo>
                  <a:pt x="87" y="202"/>
                  <a:pt x="88" y="204"/>
                  <a:pt x="89" y="206"/>
                </a:cubicBezTo>
                <a:cubicBezTo>
                  <a:pt x="91" y="208"/>
                  <a:pt x="93" y="209"/>
                  <a:pt x="95" y="209"/>
                </a:cubicBezTo>
                <a:cubicBezTo>
                  <a:pt x="113" y="209"/>
                  <a:pt x="113" y="209"/>
                  <a:pt x="113" y="209"/>
                </a:cubicBezTo>
                <a:cubicBezTo>
                  <a:pt x="115" y="209"/>
                  <a:pt x="117" y="208"/>
                  <a:pt x="119" y="206"/>
                </a:cubicBezTo>
                <a:cubicBezTo>
                  <a:pt x="121" y="204"/>
                  <a:pt x="122" y="202"/>
                  <a:pt x="122" y="200"/>
                </a:cubicBezTo>
                <a:cubicBezTo>
                  <a:pt x="122" y="181"/>
                  <a:pt x="122" y="181"/>
                  <a:pt x="122" y="181"/>
                </a:cubicBezTo>
                <a:cubicBezTo>
                  <a:pt x="136" y="177"/>
                  <a:pt x="149" y="170"/>
                  <a:pt x="159" y="160"/>
                </a:cubicBezTo>
                <a:cubicBezTo>
                  <a:pt x="170" y="149"/>
                  <a:pt x="177" y="137"/>
                  <a:pt x="180" y="122"/>
                </a:cubicBezTo>
                <a:cubicBezTo>
                  <a:pt x="200" y="122"/>
                  <a:pt x="200" y="122"/>
                  <a:pt x="200" y="122"/>
                </a:cubicBezTo>
                <a:cubicBezTo>
                  <a:pt x="202" y="122"/>
                  <a:pt x="204" y="121"/>
                  <a:pt x="206" y="119"/>
                </a:cubicBezTo>
                <a:cubicBezTo>
                  <a:pt x="207" y="118"/>
                  <a:pt x="208" y="116"/>
                  <a:pt x="208" y="113"/>
                </a:cubicBezTo>
                <a:cubicBezTo>
                  <a:pt x="208" y="96"/>
                  <a:pt x="208" y="96"/>
                  <a:pt x="208" y="96"/>
                </a:cubicBezTo>
                <a:cubicBezTo>
                  <a:pt x="208" y="94"/>
                  <a:pt x="207" y="92"/>
                  <a:pt x="206" y="90"/>
                </a:cubicBezTo>
                <a:close/>
                <a:moveTo>
                  <a:pt x="141" y="119"/>
                </a:moveTo>
                <a:cubicBezTo>
                  <a:pt x="143" y="121"/>
                  <a:pt x="145" y="122"/>
                  <a:pt x="148" y="122"/>
                </a:cubicBezTo>
                <a:cubicBezTo>
                  <a:pt x="162" y="122"/>
                  <a:pt x="162" y="122"/>
                  <a:pt x="162" y="122"/>
                </a:cubicBezTo>
                <a:cubicBezTo>
                  <a:pt x="159" y="132"/>
                  <a:pt x="154" y="140"/>
                  <a:pt x="147" y="148"/>
                </a:cubicBezTo>
                <a:cubicBezTo>
                  <a:pt x="140" y="155"/>
                  <a:pt x="131" y="160"/>
                  <a:pt x="122" y="163"/>
                </a:cubicBezTo>
                <a:cubicBezTo>
                  <a:pt x="122" y="148"/>
                  <a:pt x="122" y="148"/>
                  <a:pt x="122" y="148"/>
                </a:cubicBezTo>
                <a:cubicBezTo>
                  <a:pt x="122" y="146"/>
                  <a:pt x="121" y="144"/>
                  <a:pt x="119" y="142"/>
                </a:cubicBezTo>
                <a:cubicBezTo>
                  <a:pt x="117" y="140"/>
                  <a:pt x="115" y="139"/>
                  <a:pt x="113" y="139"/>
                </a:cubicBezTo>
                <a:cubicBezTo>
                  <a:pt x="95" y="139"/>
                  <a:pt x="95" y="139"/>
                  <a:pt x="95" y="139"/>
                </a:cubicBezTo>
                <a:cubicBezTo>
                  <a:pt x="93" y="139"/>
                  <a:pt x="91" y="140"/>
                  <a:pt x="89" y="142"/>
                </a:cubicBezTo>
                <a:cubicBezTo>
                  <a:pt x="88" y="144"/>
                  <a:pt x="87" y="146"/>
                  <a:pt x="87" y="148"/>
                </a:cubicBezTo>
                <a:cubicBezTo>
                  <a:pt x="87" y="163"/>
                  <a:pt x="87" y="163"/>
                  <a:pt x="87" y="163"/>
                </a:cubicBezTo>
                <a:cubicBezTo>
                  <a:pt x="77" y="160"/>
                  <a:pt x="69" y="155"/>
                  <a:pt x="61" y="148"/>
                </a:cubicBezTo>
                <a:cubicBezTo>
                  <a:pt x="54" y="140"/>
                  <a:pt x="49" y="132"/>
                  <a:pt x="46" y="122"/>
                </a:cubicBezTo>
                <a:cubicBezTo>
                  <a:pt x="61" y="122"/>
                  <a:pt x="61" y="122"/>
                  <a:pt x="61" y="122"/>
                </a:cubicBezTo>
                <a:cubicBezTo>
                  <a:pt x="63" y="122"/>
                  <a:pt x="65" y="121"/>
                  <a:pt x="67" y="119"/>
                </a:cubicBezTo>
                <a:cubicBezTo>
                  <a:pt x="69" y="118"/>
                  <a:pt x="69" y="116"/>
                  <a:pt x="69" y="113"/>
                </a:cubicBezTo>
                <a:cubicBezTo>
                  <a:pt x="69" y="96"/>
                  <a:pt x="69" y="96"/>
                  <a:pt x="69" y="96"/>
                </a:cubicBezTo>
                <a:cubicBezTo>
                  <a:pt x="69" y="94"/>
                  <a:pt x="69" y="92"/>
                  <a:pt x="67" y="90"/>
                </a:cubicBezTo>
                <a:cubicBezTo>
                  <a:pt x="65" y="88"/>
                  <a:pt x="63" y="87"/>
                  <a:pt x="61" y="87"/>
                </a:cubicBezTo>
                <a:cubicBezTo>
                  <a:pt x="46" y="87"/>
                  <a:pt x="46" y="87"/>
                  <a:pt x="46" y="87"/>
                </a:cubicBezTo>
                <a:cubicBezTo>
                  <a:pt x="49" y="77"/>
                  <a:pt x="54" y="69"/>
                  <a:pt x="61" y="62"/>
                </a:cubicBezTo>
                <a:cubicBezTo>
                  <a:pt x="69" y="54"/>
                  <a:pt x="77" y="49"/>
                  <a:pt x="87" y="46"/>
                </a:cubicBezTo>
                <a:cubicBezTo>
                  <a:pt x="87" y="61"/>
                  <a:pt x="87" y="61"/>
                  <a:pt x="87" y="61"/>
                </a:cubicBezTo>
                <a:cubicBezTo>
                  <a:pt x="87" y="64"/>
                  <a:pt x="88" y="66"/>
                  <a:pt x="89" y="67"/>
                </a:cubicBezTo>
                <a:cubicBezTo>
                  <a:pt x="91" y="69"/>
                  <a:pt x="93" y="70"/>
                  <a:pt x="95" y="70"/>
                </a:cubicBezTo>
                <a:cubicBezTo>
                  <a:pt x="113" y="70"/>
                  <a:pt x="113" y="70"/>
                  <a:pt x="113" y="70"/>
                </a:cubicBezTo>
                <a:cubicBezTo>
                  <a:pt x="115" y="70"/>
                  <a:pt x="117" y="69"/>
                  <a:pt x="119" y="67"/>
                </a:cubicBezTo>
                <a:cubicBezTo>
                  <a:pt x="121" y="66"/>
                  <a:pt x="122" y="64"/>
                  <a:pt x="122" y="61"/>
                </a:cubicBezTo>
                <a:cubicBezTo>
                  <a:pt x="122" y="46"/>
                  <a:pt x="122" y="46"/>
                  <a:pt x="122" y="46"/>
                </a:cubicBezTo>
                <a:cubicBezTo>
                  <a:pt x="131" y="49"/>
                  <a:pt x="140" y="54"/>
                  <a:pt x="147" y="62"/>
                </a:cubicBezTo>
                <a:cubicBezTo>
                  <a:pt x="154" y="69"/>
                  <a:pt x="159" y="77"/>
                  <a:pt x="162" y="87"/>
                </a:cubicBezTo>
                <a:cubicBezTo>
                  <a:pt x="148" y="87"/>
                  <a:pt x="148" y="87"/>
                  <a:pt x="148" y="87"/>
                </a:cubicBezTo>
                <a:cubicBezTo>
                  <a:pt x="145" y="87"/>
                  <a:pt x="143" y="88"/>
                  <a:pt x="141" y="90"/>
                </a:cubicBezTo>
                <a:cubicBezTo>
                  <a:pt x="140" y="92"/>
                  <a:pt x="139" y="94"/>
                  <a:pt x="139" y="96"/>
                </a:cubicBezTo>
                <a:cubicBezTo>
                  <a:pt x="139" y="113"/>
                  <a:pt x="139" y="113"/>
                  <a:pt x="139" y="113"/>
                </a:cubicBezTo>
                <a:cubicBezTo>
                  <a:pt x="139" y="116"/>
                  <a:pt x="140" y="118"/>
                  <a:pt x="141" y="119"/>
                </a:cubicBezTo>
                <a:close/>
                <a:moveTo>
                  <a:pt x="141" y="119"/>
                </a:moveTo>
                <a:cubicBezTo>
                  <a:pt x="141" y="119"/>
                  <a:pt x="141" y="119"/>
                  <a:pt x="141" y="11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05" name="Freeform 718"/>
          <p:cNvSpPr>
            <a:spLocks noEditPoints="1"/>
          </p:cNvSpPr>
          <p:nvPr/>
        </p:nvSpPr>
        <p:spPr bwMode="auto">
          <a:xfrm>
            <a:off x="3509964" y="3657601"/>
            <a:ext cx="130175" cy="131763"/>
          </a:xfrm>
          <a:custGeom>
            <a:avLst/>
            <a:gdLst>
              <a:gd name="T0" fmla="*/ 120 w 133"/>
              <a:gd name="T1" fmla="*/ 101 h 133"/>
              <a:gd name="T2" fmla="*/ 114 w 133"/>
              <a:gd name="T3" fmla="*/ 82 h 133"/>
              <a:gd name="T4" fmla="*/ 132 w 133"/>
              <a:gd name="T5" fmla="*/ 78 h 133"/>
              <a:gd name="T6" fmla="*/ 133 w 133"/>
              <a:gd name="T7" fmla="*/ 57 h 133"/>
              <a:gd name="T8" fmla="*/ 130 w 133"/>
              <a:gd name="T9" fmla="*/ 54 h 133"/>
              <a:gd name="T10" fmla="*/ 111 w 133"/>
              <a:gd name="T11" fmla="*/ 43 h 133"/>
              <a:gd name="T12" fmla="*/ 120 w 133"/>
              <a:gd name="T13" fmla="*/ 31 h 133"/>
              <a:gd name="T14" fmla="*/ 106 w 133"/>
              <a:gd name="T15" fmla="*/ 13 h 133"/>
              <a:gd name="T16" fmla="*/ 102 w 133"/>
              <a:gd name="T17" fmla="*/ 12 h 133"/>
              <a:gd name="T18" fmla="*/ 82 w 133"/>
              <a:gd name="T19" fmla="*/ 18 h 133"/>
              <a:gd name="T20" fmla="*/ 78 w 133"/>
              <a:gd name="T21" fmla="*/ 1 h 133"/>
              <a:gd name="T22" fmla="*/ 57 w 133"/>
              <a:gd name="T23" fmla="*/ 0 h 133"/>
              <a:gd name="T24" fmla="*/ 51 w 133"/>
              <a:gd name="T25" fmla="*/ 18 h 133"/>
              <a:gd name="T26" fmla="*/ 32 w 133"/>
              <a:gd name="T27" fmla="*/ 12 h 133"/>
              <a:gd name="T28" fmla="*/ 21 w 133"/>
              <a:gd name="T29" fmla="*/ 18 h 133"/>
              <a:gd name="T30" fmla="*/ 12 w 133"/>
              <a:gd name="T31" fmla="*/ 29 h 133"/>
              <a:gd name="T32" fmla="*/ 22 w 133"/>
              <a:gd name="T33" fmla="*/ 43 h 133"/>
              <a:gd name="T34" fmla="*/ 3 w 133"/>
              <a:gd name="T35" fmla="*/ 54 h 133"/>
              <a:gd name="T36" fmla="*/ 0 w 133"/>
              <a:gd name="T37" fmla="*/ 57 h 133"/>
              <a:gd name="T38" fmla="*/ 1 w 133"/>
              <a:gd name="T39" fmla="*/ 78 h 133"/>
              <a:gd name="T40" fmla="*/ 18 w 133"/>
              <a:gd name="T41" fmla="*/ 81 h 133"/>
              <a:gd name="T42" fmla="*/ 17 w 133"/>
              <a:gd name="T43" fmla="*/ 96 h 133"/>
              <a:gd name="T44" fmla="*/ 12 w 133"/>
              <a:gd name="T45" fmla="*/ 104 h 133"/>
              <a:gd name="T46" fmla="*/ 29 w 133"/>
              <a:gd name="T47" fmla="*/ 121 h 133"/>
              <a:gd name="T48" fmla="*/ 44 w 133"/>
              <a:gd name="T49" fmla="*/ 111 h 133"/>
              <a:gd name="T50" fmla="*/ 54 w 133"/>
              <a:gd name="T51" fmla="*/ 130 h 133"/>
              <a:gd name="T52" fmla="*/ 57 w 133"/>
              <a:gd name="T53" fmla="*/ 133 h 133"/>
              <a:gd name="T54" fmla="*/ 79 w 133"/>
              <a:gd name="T55" fmla="*/ 130 h 133"/>
              <a:gd name="T56" fmla="*/ 90 w 133"/>
              <a:gd name="T57" fmla="*/ 111 h 133"/>
              <a:gd name="T58" fmla="*/ 104 w 133"/>
              <a:gd name="T59" fmla="*/ 121 h 133"/>
              <a:gd name="T60" fmla="*/ 120 w 133"/>
              <a:gd name="T61" fmla="*/ 106 h 133"/>
              <a:gd name="T62" fmla="*/ 85 w 133"/>
              <a:gd name="T63" fmla="*/ 85 h 133"/>
              <a:gd name="T64" fmla="*/ 48 w 133"/>
              <a:gd name="T65" fmla="*/ 85 h 133"/>
              <a:gd name="T66" fmla="*/ 48 w 133"/>
              <a:gd name="T67" fmla="*/ 48 h 133"/>
              <a:gd name="T68" fmla="*/ 85 w 133"/>
              <a:gd name="T69" fmla="*/ 48 h 133"/>
              <a:gd name="T70" fmla="*/ 85 w 133"/>
              <a:gd name="T71" fmla="*/ 85 h 133"/>
              <a:gd name="T72" fmla="*/ 85 w 133"/>
              <a:gd name="T73" fmla="*/ 8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133">
                <a:moveTo>
                  <a:pt x="121" y="104"/>
                </a:moveTo>
                <a:cubicBezTo>
                  <a:pt x="121" y="103"/>
                  <a:pt x="121" y="102"/>
                  <a:pt x="120" y="101"/>
                </a:cubicBezTo>
                <a:cubicBezTo>
                  <a:pt x="117" y="97"/>
                  <a:pt x="113" y="93"/>
                  <a:pt x="111" y="90"/>
                </a:cubicBezTo>
                <a:cubicBezTo>
                  <a:pt x="113" y="87"/>
                  <a:pt x="114" y="84"/>
                  <a:pt x="114" y="82"/>
                </a:cubicBezTo>
                <a:cubicBezTo>
                  <a:pt x="131" y="79"/>
                  <a:pt x="131" y="79"/>
                  <a:pt x="131" y="79"/>
                </a:cubicBezTo>
                <a:cubicBezTo>
                  <a:pt x="131" y="79"/>
                  <a:pt x="132" y="79"/>
                  <a:pt x="132" y="78"/>
                </a:cubicBezTo>
                <a:cubicBezTo>
                  <a:pt x="133" y="77"/>
                  <a:pt x="133" y="77"/>
                  <a:pt x="133" y="76"/>
                </a:cubicBezTo>
                <a:cubicBezTo>
                  <a:pt x="133" y="57"/>
                  <a:pt x="133" y="57"/>
                  <a:pt x="133" y="57"/>
                </a:cubicBezTo>
                <a:cubicBezTo>
                  <a:pt x="133" y="56"/>
                  <a:pt x="133" y="55"/>
                  <a:pt x="132" y="55"/>
                </a:cubicBezTo>
                <a:cubicBezTo>
                  <a:pt x="132" y="54"/>
                  <a:pt x="131" y="54"/>
                  <a:pt x="130" y="54"/>
                </a:cubicBezTo>
                <a:cubicBezTo>
                  <a:pt x="115" y="51"/>
                  <a:pt x="115" y="51"/>
                  <a:pt x="115" y="51"/>
                </a:cubicBezTo>
                <a:cubicBezTo>
                  <a:pt x="114" y="49"/>
                  <a:pt x="113" y="46"/>
                  <a:pt x="111" y="43"/>
                </a:cubicBezTo>
                <a:cubicBezTo>
                  <a:pt x="112" y="41"/>
                  <a:pt x="114" y="39"/>
                  <a:pt x="116" y="37"/>
                </a:cubicBezTo>
                <a:cubicBezTo>
                  <a:pt x="118" y="34"/>
                  <a:pt x="119" y="32"/>
                  <a:pt x="120" y="31"/>
                </a:cubicBezTo>
                <a:cubicBezTo>
                  <a:pt x="121" y="30"/>
                  <a:pt x="121" y="30"/>
                  <a:pt x="121" y="29"/>
                </a:cubicBezTo>
                <a:cubicBezTo>
                  <a:pt x="121" y="27"/>
                  <a:pt x="116" y="22"/>
                  <a:pt x="106" y="13"/>
                </a:cubicBezTo>
                <a:cubicBezTo>
                  <a:pt x="105" y="12"/>
                  <a:pt x="105" y="12"/>
                  <a:pt x="104" y="12"/>
                </a:cubicBezTo>
                <a:cubicBezTo>
                  <a:pt x="103" y="12"/>
                  <a:pt x="102" y="12"/>
                  <a:pt x="102" y="12"/>
                </a:cubicBezTo>
                <a:cubicBezTo>
                  <a:pt x="89" y="22"/>
                  <a:pt x="89" y="22"/>
                  <a:pt x="89" y="22"/>
                </a:cubicBezTo>
                <a:cubicBezTo>
                  <a:pt x="87" y="20"/>
                  <a:pt x="84" y="19"/>
                  <a:pt x="82" y="18"/>
                </a:cubicBezTo>
                <a:cubicBezTo>
                  <a:pt x="79" y="3"/>
                  <a:pt x="79" y="3"/>
                  <a:pt x="79" y="3"/>
                </a:cubicBezTo>
                <a:cubicBezTo>
                  <a:pt x="79" y="2"/>
                  <a:pt x="79" y="1"/>
                  <a:pt x="78" y="1"/>
                </a:cubicBezTo>
                <a:cubicBezTo>
                  <a:pt x="78" y="0"/>
                  <a:pt x="77" y="0"/>
                  <a:pt x="76" y="0"/>
                </a:cubicBezTo>
                <a:cubicBezTo>
                  <a:pt x="57" y="0"/>
                  <a:pt x="57" y="0"/>
                  <a:pt x="57" y="0"/>
                </a:cubicBezTo>
                <a:cubicBezTo>
                  <a:pt x="55" y="0"/>
                  <a:pt x="54" y="1"/>
                  <a:pt x="54" y="3"/>
                </a:cubicBezTo>
                <a:cubicBezTo>
                  <a:pt x="53" y="6"/>
                  <a:pt x="52" y="11"/>
                  <a:pt x="51" y="18"/>
                </a:cubicBezTo>
                <a:cubicBezTo>
                  <a:pt x="48" y="19"/>
                  <a:pt x="46" y="21"/>
                  <a:pt x="43" y="22"/>
                </a:cubicBezTo>
                <a:cubicBezTo>
                  <a:pt x="32" y="12"/>
                  <a:pt x="32" y="12"/>
                  <a:pt x="32" y="12"/>
                </a:cubicBezTo>
                <a:cubicBezTo>
                  <a:pt x="31" y="12"/>
                  <a:pt x="30" y="12"/>
                  <a:pt x="29" y="12"/>
                </a:cubicBezTo>
                <a:cubicBezTo>
                  <a:pt x="28" y="12"/>
                  <a:pt x="25" y="14"/>
                  <a:pt x="21" y="18"/>
                </a:cubicBezTo>
                <a:cubicBezTo>
                  <a:pt x="17" y="22"/>
                  <a:pt x="14" y="25"/>
                  <a:pt x="13" y="27"/>
                </a:cubicBezTo>
                <a:cubicBezTo>
                  <a:pt x="12" y="28"/>
                  <a:pt x="12" y="28"/>
                  <a:pt x="12" y="29"/>
                </a:cubicBezTo>
                <a:cubicBezTo>
                  <a:pt x="12" y="30"/>
                  <a:pt x="12" y="30"/>
                  <a:pt x="13" y="31"/>
                </a:cubicBezTo>
                <a:cubicBezTo>
                  <a:pt x="17" y="36"/>
                  <a:pt x="20" y="40"/>
                  <a:pt x="22" y="43"/>
                </a:cubicBezTo>
                <a:cubicBezTo>
                  <a:pt x="21" y="46"/>
                  <a:pt x="19" y="49"/>
                  <a:pt x="19" y="51"/>
                </a:cubicBezTo>
                <a:cubicBezTo>
                  <a:pt x="3" y="54"/>
                  <a:pt x="3" y="54"/>
                  <a:pt x="3" y="54"/>
                </a:cubicBezTo>
                <a:cubicBezTo>
                  <a:pt x="2" y="54"/>
                  <a:pt x="1" y="54"/>
                  <a:pt x="1" y="55"/>
                </a:cubicBezTo>
                <a:cubicBezTo>
                  <a:pt x="0" y="55"/>
                  <a:pt x="0" y="56"/>
                  <a:pt x="0" y="57"/>
                </a:cubicBezTo>
                <a:cubicBezTo>
                  <a:pt x="0" y="76"/>
                  <a:pt x="0" y="76"/>
                  <a:pt x="0" y="76"/>
                </a:cubicBezTo>
                <a:cubicBezTo>
                  <a:pt x="0" y="77"/>
                  <a:pt x="0" y="77"/>
                  <a:pt x="1" y="78"/>
                </a:cubicBezTo>
                <a:cubicBezTo>
                  <a:pt x="1" y="78"/>
                  <a:pt x="2" y="79"/>
                  <a:pt x="3" y="79"/>
                </a:cubicBezTo>
                <a:cubicBezTo>
                  <a:pt x="18" y="81"/>
                  <a:pt x="18" y="81"/>
                  <a:pt x="18" y="81"/>
                </a:cubicBezTo>
                <a:cubicBezTo>
                  <a:pt x="19" y="84"/>
                  <a:pt x="21" y="87"/>
                  <a:pt x="22" y="90"/>
                </a:cubicBezTo>
                <a:cubicBezTo>
                  <a:pt x="21" y="91"/>
                  <a:pt x="19" y="93"/>
                  <a:pt x="17" y="96"/>
                </a:cubicBezTo>
                <a:cubicBezTo>
                  <a:pt x="15" y="99"/>
                  <a:pt x="14" y="101"/>
                  <a:pt x="13" y="102"/>
                </a:cubicBezTo>
                <a:cubicBezTo>
                  <a:pt x="13" y="102"/>
                  <a:pt x="12" y="103"/>
                  <a:pt x="12" y="104"/>
                </a:cubicBezTo>
                <a:cubicBezTo>
                  <a:pt x="12" y="105"/>
                  <a:pt x="17" y="111"/>
                  <a:pt x="27" y="120"/>
                </a:cubicBezTo>
                <a:cubicBezTo>
                  <a:pt x="28" y="121"/>
                  <a:pt x="29" y="121"/>
                  <a:pt x="29" y="121"/>
                </a:cubicBezTo>
                <a:cubicBezTo>
                  <a:pt x="30" y="121"/>
                  <a:pt x="31" y="121"/>
                  <a:pt x="31" y="120"/>
                </a:cubicBezTo>
                <a:cubicBezTo>
                  <a:pt x="44" y="111"/>
                  <a:pt x="44" y="111"/>
                  <a:pt x="44" y="111"/>
                </a:cubicBezTo>
                <a:cubicBezTo>
                  <a:pt x="46" y="112"/>
                  <a:pt x="49" y="114"/>
                  <a:pt x="51" y="114"/>
                </a:cubicBezTo>
                <a:cubicBezTo>
                  <a:pt x="54" y="130"/>
                  <a:pt x="54" y="130"/>
                  <a:pt x="54" y="130"/>
                </a:cubicBezTo>
                <a:cubicBezTo>
                  <a:pt x="54" y="131"/>
                  <a:pt x="54" y="131"/>
                  <a:pt x="55" y="132"/>
                </a:cubicBezTo>
                <a:cubicBezTo>
                  <a:pt x="55" y="132"/>
                  <a:pt x="56" y="133"/>
                  <a:pt x="57" y="133"/>
                </a:cubicBezTo>
                <a:cubicBezTo>
                  <a:pt x="76" y="133"/>
                  <a:pt x="76" y="133"/>
                  <a:pt x="76" y="133"/>
                </a:cubicBezTo>
                <a:cubicBezTo>
                  <a:pt x="78" y="133"/>
                  <a:pt x="79" y="132"/>
                  <a:pt x="79" y="130"/>
                </a:cubicBezTo>
                <a:cubicBezTo>
                  <a:pt x="80" y="127"/>
                  <a:pt x="81" y="122"/>
                  <a:pt x="82" y="114"/>
                </a:cubicBezTo>
                <a:cubicBezTo>
                  <a:pt x="84" y="113"/>
                  <a:pt x="87" y="112"/>
                  <a:pt x="90" y="111"/>
                </a:cubicBezTo>
                <a:cubicBezTo>
                  <a:pt x="102" y="120"/>
                  <a:pt x="102" y="120"/>
                  <a:pt x="102" y="120"/>
                </a:cubicBezTo>
                <a:cubicBezTo>
                  <a:pt x="102" y="121"/>
                  <a:pt x="103" y="121"/>
                  <a:pt x="104" y="121"/>
                </a:cubicBezTo>
                <a:cubicBezTo>
                  <a:pt x="105" y="121"/>
                  <a:pt x="108" y="119"/>
                  <a:pt x="112" y="115"/>
                </a:cubicBezTo>
                <a:cubicBezTo>
                  <a:pt x="116" y="111"/>
                  <a:pt x="119" y="108"/>
                  <a:pt x="120" y="106"/>
                </a:cubicBezTo>
                <a:cubicBezTo>
                  <a:pt x="121" y="105"/>
                  <a:pt x="121" y="104"/>
                  <a:pt x="121" y="104"/>
                </a:cubicBezTo>
                <a:close/>
                <a:moveTo>
                  <a:pt x="85" y="85"/>
                </a:moveTo>
                <a:cubicBezTo>
                  <a:pt x="80" y="90"/>
                  <a:pt x="74" y="93"/>
                  <a:pt x="67" y="93"/>
                </a:cubicBezTo>
                <a:cubicBezTo>
                  <a:pt x="59" y="93"/>
                  <a:pt x="53" y="90"/>
                  <a:pt x="48" y="85"/>
                </a:cubicBezTo>
                <a:cubicBezTo>
                  <a:pt x="43" y="80"/>
                  <a:pt x="40" y="74"/>
                  <a:pt x="40" y="66"/>
                </a:cubicBezTo>
                <a:cubicBezTo>
                  <a:pt x="40" y="59"/>
                  <a:pt x="43" y="53"/>
                  <a:pt x="48" y="48"/>
                </a:cubicBezTo>
                <a:cubicBezTo>
                  <a:pt x="53" y="42"/>
                  <a:pt x="59" y="40"/>
                  <a:pt x="67" y="40"/>
                </a:cubicBezTo>
                <a:cubicBezTo>
                  <a:pt x="74" y="40"/>
                  <a:pt x="80" y="42"/>
                  <a:pt x="85" y="48"/>
                </a:cubicBezTo>
                <a:cubicBezTo>
                  <a:pt x="91" y="53"/>
                  <a:pt x="93" y="59"/>
                  <a:pt x="93" y="66"/>
                </a:cubicBezTo>
                <a:cubicBezTo>
                  <a:pt x="93" y="74"/>
                  <a:pt x="91" y="80"/>
                  <a:pt x="85" y="85"/>
                </a:cubicBezTo>
                <a:close/>
                <a:moveTo>
                  <a:pt x="85" y="85"/>
                </a:moveTo>
                <a:cubicBezTo>
                  <a:pt x="85" y="85"/>
                  <a:pt x="85" y="85"/>
                  <a:pt x="85" y="8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06" name="Freeform 719"/>
          <p:cNvSpPr>
            <a:spLocks noEditPoints="1"/>
          </p:cNvSpPr>
          <p:nvPr/>
        </p:nvSpPr>
        <p:spPr bwMode="auto">
          <a:xfrm>
            <a:off x="3627439" y="3736975"/>
            <a:ext cx="77787" cy="76200"/>
          </a:xfrm>
          <a:custGeom>
            <a:avLst/>
            <a:gdLst>
              <a:gd name="T0" fmla="*/ 64 w 79"/>
              <a:gd name="T1" fmla="*/ 28 h 77"/>
              <a:gd name="T2" fmla="*/ 61 w 79"/>
              <a:gd name="T3" fmla="*/ 23 h 77"/>
              <a:gd name="T4" fmla="*/ 66 w 79"/>
              <a:gd name="T5" fmla="*/ 8 h 77"/>
              <a:gd name="T6" fmla="*/ 66 w 79"/>
              <a:gd name="T7" fmla="*/ 8 h 77"/>
              <a:gd name="T8" fmla="*/ 53 w 79"/>
              <a:gd name="T9" fmla="*/ 0 h 77"/>
              <a:gd name="T10" fmla="*/ 52 w 79"/>
              <a:gd name="T11" fmla="*/ 0 h 77"/>
              <a:gd name="T12" fmla="*/ 43 w 79"/>
              <a:gd name="T13" fmla="*/ 12 h 77"/>
              <a:gd name="T14" fmla="*/ 39 w 79"/>
              <a:gd name="T15" fmla="*/ 12 h 77"/>
              <a:gd name="T16" fmla="*/ 36 w 79"/>
              <a:gd name="T17" fmla="*/ 12 h 77"/>
              <a:gd name="T18" fmla="*/ 31 w 79"/>
              <a:gd name="T19" fmla="*/ 5 h 77"/>
              <a:gd name="T20" fmla="*/ 26 w 79"/>
              <a:gd name="T21" fmla="*/ 0 h 77"/>
              <a:gd name="T22" fmla="*/ 23 w 79"/>
              <a:gd name="T23" fmla="*/ 2 h 77"/>
              <a:gd name="T24" fmla="*/ 17 w 79"/>
              <a:gd name="T25" fmla="*/ 5 h 77"/>
              <a:gd name="T26" fmla="*/ 13 w 79"/>
              <a:gd name="T27" fmla="*/ 8 h 77"/>
              <a:gd name="T28" fmla="*/ 13 w 79"/>
              <a:gd name="T29" fmla="*/ 8 h 77"/>
              <a:gd name="T30" fmla="*/ 18 w 79"/>
              <a:gd name="T31" fmla="*/ 23 h 77"/>
              <a:gd name="T32" fmla="*/ 15 w 79"/>
              <a:gd name="T33" fmla="*/ 28 h 77"/>
              <a:gd name="T34" fmla="*/ 0 w 79"/>
              <a:gd name="T35" fmla="*/ 31 h 77"/>
              <a:gd name="T36" fmla="*/ 0 w 79"/>
              <a:gd name="T37" fmla="*/ 46 h 77"/>
              <a:gd name="T38" fmla="*/ 15 w 79"/>
              <a:gd name="T39" fmla="*/ 49 h 77"/>
              <a:gd name="T40" fmla="*/ 18 w 79"/>
              <a:gd name="T41" fmla="*/ 54 h 77"/>
              <a:gd name="T42" fmla="*/ 13 w 79"/>
              <a:gd name="T43" fmla="*/ 69 h 77"/>
              <a:gd name="T44" fmla="*/ 13 w 79"/>
              <a:gd name="T45" fmla="*/ 69 h 77"/>
              <a:gd name="T46" fmla="*/ 26 w 79"/>
              <a:gd name="T47" fmla="*/ 77 h 77"/>
              <a:gd name="T48" fmla="*/ 31 w 79"/>
              <a:gd name="T49" fmla="*/ 72 h 77"/>
              <a:gd name="T50" fmla="*/ 36 w 79"/>
              <a:gd name="T51" fmla="*/ 65 h 77"/>
              <a:gd name="T52" fmla="*/ 39 w 79"/>
              <a:gd name="T53" fmla="*/ 65 h 77"/>
              <a:gd name="T54" fmla="*/ 43 w 79"/>
              <a:gd name="T55" fmla="*/ 65 h 77"/>
              <a:gd name="T56" fmla="*/ 48 w 79"/>
              <a:gd name="T57" fmla="*/ 72 h 77"/>
              <a:gd name="T58" fmla="*/ 53 w 79"/>
              <a:gd name="T59" fmla="*/ 77 h 77"/>
              <a:gd name="T60" fmla="*/ 66 w 79"/>
              <a:gd name="T61" fmla="*/ 69 h 77"/>
              <a:gd name="T62" fmla="*/ 66 w 79"/>
              <a:gd name="T63" fmla="*/ 69 h 77"/>
              <a:gd name="T64" fmla="*/ 61 w 79"/>
              <a:gd name="T65" fmla="*/ 54 h 77"/>
              <a:gd name="T66" fmla="*/ 64 w 79"/>
              <a:gd name="T67" fmla="*/ 49 h 77"/>
              <a:gd name="T68" fmla="*/ 79 w 79"/>
              <a:gd name="T69" fmla="*/ 46 h 77"/>
              <a:gd name="T70" fmla="*/ 79 w 79"/>
              <a:gd name="T71" fmla="*/ 31 h 77"/>
              <a:gd name="T72" fmla="*/ 64 w 79"/>
              <a:gd name="T73" fmla="*/ 28 h 77"/>
              <a:gd name="T74" fmla="*/ 49 w 79"/>
              <a:gd name="T75" fmla="*/ 48 h 77"/>
              <a:gd name="T76" fmla="*/ 39 w 79"/>
              <a:gd name="T77" fmla="*/ 52 h 77"/>
              <a:gd name="T78" fmla="*/ 30 w 79"/>
              <a:gd name="T79" fmla="*/ 48 h 77"/>
              <a:gd name="T80" fmla="*/ 26 w 79"/>
              <a:gd name="T81" fmla="*/ 38 h 77"/>
              <a:gd name="T82" fmla="*/ 30 w 79"/>
              <a:gd name="T83" fmla="*/ 29 h 77"/>
              <a:gd name="T84" fmla="*/ 39 w 79"/>
              <a:gd name="T85" fmla="*/ 25 h 77"/>
              <a:gd name="T86" fmla="*/ 49 w 79"/>
              <a:gd name="T87" fmla="*/ 29 h 77"/>
              <a:gd name="T88" fmla="*/ 53 w 79"/>
              <a:gd name="T89" fmla="*/ 38 h 77"/>
              <a:gd name="T90" fmla="*/ 49 w 79"/>
              <a:gd name="T91" fmla="*/ 48 h 77"/>
              <a:gd name="T92" fmla="*/ 49 w 79"/>
              <a:gd name="T93" fmla="*/ 48 h 77"/>
              <a:gd name="T94" fmla="*/ 49 w 79"/>
              <a:gd name="T95" fmla="*/ 4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77">
                <a:moveTo>
                  <a:pt x="64" y="28"/>
                </a:moveTo>
                <a:cubicBezTo>
                  <a:pt x="63" y="26"/>
                  <a:pt x="62" y="24"/>
                  <a:pt x="61" y="23"/>
                </a:cubicBezTo>
                <a:cubicBezTo>
                  <a:pt x="64" y="15"/>
                  <a:pt x="66" y="10"/>
                  <a:pt x="66" y="8"/>
                </a:cubicBezTo>
                <a:cubicBezTo>
                  <a:pt x="66" y="8"/>
                  <a:pt x="66" y="8"/>
                  <a:pt x="66" y="8"/>
                </a:cubicBezTo>
                <a:cubicBezTo>
                  <a:pt x="57" y="3"/>
                  <a:pt x="53" y="0"/>
                  <a:pt x="53" y="0"/>
                </a:cubicBezTo>
                <a:cubicBezTo>
                  <a:pt x="52" y="0"/>
                  <a:pt x="52" y="0"/>
                  <a:pt x="52" y="0"/>
                </a:cubicBezTo>
                <a:cubicBezTo>
                  <a:pt x="49" y="3"/>
                  <a:pt x="46" y="7"/>
                  <a:pt x="43" y="12"/>
                </a:cubicBezTo>
                <a:cubicBezTo>
                  <a:pt x="41" y="12"/>
                  <a:pt x="40" y="12"/>
                  <a:pt x="39" y="12"/>
                </a:cubicBezTo>
                <a:cubicBezTo>
                  <a:pt x="39" y="12"/>
                  <a:pt x="38" y="12"/>
                  <a:pt x="36" y="12"/>
                </a:cubicBezTo>
                <a:cubicBezTo>
                  <a:pt x="35" y="11"/>
                  <a:pt x="34" y="8"/>
                  <a:pt x="31" y="5"/>
                </a:cubicBezTo>
                <a:cubicBezTo>
                  <a:pt x="28" y="2"/>
                  <a:pt x="27" y="0"/>
                  <a:pt x="26" y="0"/>
                </a:cubicBezTo>
                <a:cubicBezTo>
                  <a:pt x="26" y="0"/>
                  <a:pt x="25" y="1"/>
                  <a:pt x="23" y="2"/>
                </a:cubicBezTo>
                <a:cubicBezTo>
                  <a:pt x="21" y="3"/>
                  <a:pt x="19" y="4"/>
                  <a:pt x="17" y="5"/>
                </a:cubicBezTo>
                <a:cubicBezTo>
                  <a:pt x="15" y="7"/>
                  <a:pt x="14" y="7"/>
                  <a:pt x="13" y="8"/>
                </a:cubicBezTo>
                <a:cubicBezTo>
                  <a:pt x="13" y="8"/>
                  <a:pt x="13" y="8"/>
                  <a:pt x="13" y="8"/>
                </a:cubicBezTo>
                <a:cubicBezTo>
                  <a:pt x="13" y="10"/>
                  <a:pt x="15" y="15"/>
                  <a:pt x="18" y="23"/>
                </a:cubicBezTo>
                <a:cubicBezTo>
                  <a:pt x="17" y="24"/>
                  <a:pt x="16" y="26"/>
                  <a:pt x="15" y="28"/>
                </a:cubicBezTo>
                <a:cubicBezTo>
                  <a:pt x="5" y="29"/>
                  <a:pt x="0" y="30"/>
                  <a:pt x="0" y="31"/>
                </a:cubicBezTo>
                <a:cubicBezTo>
                  <a:pt x="0" y="46"/>
                  <a:pt x="0" y="46"/>
                  <a:pt x="0" y="46"/>
                </a:cubicBezTo>
                <a:cubicBezTo>
                  <a:pt x="0" y="47"/>
                  <a:pt x="5" y="48"/>
                  <a:pt x="15" y="49"/>
                </a:cubicBezTo>
                <a:cubicBezTo>
                  <a:pt x="16" y="51"/>
                  <a:pt x="17" y="53"/>
                  <a:pt x="18" y="54"/>
                </a:cubicBezTo>
                <a:cubicBezTo>
                  <a:pt x="15" y="62"/>
                  <a:pt x="13" y="67"/>
                  <a:pt x="13" y="69"/>
                </a:cubicBezTo>
                <a:cubicBezTo>
                  <a:pt x="13" y="69"/>
                  <a:pt x="13" y="69"/>
                  <a:pt x="13" y="69"/>
                </a:cubicBezTo>
                <a:cubicBezTo>
                  <a:pt x="22" y="74"/>
                  <a:pt x="26" y="77"/>
                  <a:pt x="26" y="77"/>
                </a:cubicBezTo>
                <a:cubicBezTo>
                  <a:pt x="27" y="77"/>
                  <a:pt x="28" y="75"/>
                  <a:pt x="31" y="72"/>
                </a:cubicBezTo>
                <a:cubicBezTo>
                  <a:pt x="34" y="69"/>
                  <a:pt x="35" y="66"/>
                  <a:pt x="36" y="65"/>
                </a:cubicBezTo>
                <a:cubicBezTo>
                  <a:pt x="38" y="65"/>
                  <a:pt x="39" y="65"/>
                  <a:pt x="39" y="65"/>
                </a:cubicBezTo>
                <a:cubicBezTo>
                  <a:pt x="40" y="65"/>
                  <a:pt x="41" y="65"/>
                  <a:pt x="43" y="65"/>
                </a:cubicBezTo>
                <a:cubicBezTo>
                  <a:pt x="44" y="66"/>
                  <a:pt x="45" y="69"/>
                  <a:pt x="48" y="72"/>
                </a:cubicBezTo>
                <a:cubicBezTo>
                  <a:pt x="51" y="75"/>
                  <a:pt x="52" y="77"/>
                  <a:pt x="53" y="77"/>
                </a:cubicBezTo>
                <a:cubicBezTo>
                  <a:pt x="53" y="77"/>
                  <a:pt x="57" y="74"/>
                  <a:pt x="66" y="69"/>
                </a:cubicBezTo>
                <a:cubicBezTo>
                  <a:pt x="66" y="69"/>
                  <a:pt x="66" y="69"/>
                  <a:pt x="66" y="69"/>
                </a:cubicBezTo>
                <a:cubicBezTo>
                  <a:pt x="66" y="67"/>
                  <a:pt x="64" y="62"/>
                  <a:pt x="61" y="54"/>
                </a:cubicBezTo>
                <a:cubicBezTo>
                  <a:pt x="62" y="53"/>
                  <a:pt x="63" y="51"/>
                  <a:pt x="64" y="49"/>
                </a:cubicBezTo>
                <a:cubicBezTo>
                  <a:pt x="74" y="48"/>
                  <a:pt x="79" y="47"/>
                  <a:pt x="79" y="46"/>
                </a:cubicBezTo>
                <a:cubicBezTo>
                  <a:pt x="79" y="31"/>
                  <a:pt x="79" y="31"/>
                  <a:pt x="79" y="31"/>
                </a:cubicBezTo>
                <a:cubicBezTo>
                  <a:pt x="79" y="30"/>
                  <a:pt x="74" y="29"/>
                  <a:pt x="64" y="28"/>
                </a:cubicBezTo>
                <a:close/>
                <a:moveTo>
                  <a:pt x="49" y="48"/>
                </a:moveTo>
                <a:cubicBezTo>
                  <a:pt x="46" y="50"/>
                  <a:pt x="43" y="52"/>
                  <a:pt x="39" y="52"/>
                </a:cubicBezTo>
                <a:cubicBezTo>
                  <a:pt x="36" y="52"/>
                  <a:pt x="33" y="50"/>
                  <a:pt x="30" y="48"/>
                </a:cubicBezTo>
                <a:cubicBezTo>
                  <a:pt x="27" y="45"/>
                  <a:pt x="26" y="42"/>
                  <a:pt x="26" y="38"/>
                </a:cubicBezTo>
                <a:cubicBezTo>
                  <a:pt x="26" y="35"/>
                  <a:pt x="27" y="32"/>
                  <a:pt x="30" y="29"/>
                </a:cubicBezTo>
                <a:cubicBezTo>
                  <a:pt x="33" y="26"/>
                  <a:pt x="36" y="25"/>
                  <a:pt x="39" y="25"/>
                </a:cubicBezTo>
                <a:cubicBezTo>
                  <a:pt x="43" y="25"/>
                  <a:pt x="46" y="26"/>
                  <a:pt x="49" y="29"/>
                </a:cubicBezTo>
                <a:cubicBezTo>
                  <a:pt x="51" y="32"/>
                  <a:pt x="53" y="35"/>
                  <a:pt x="53" y="38"/>
                </a:cubicBezTo>
                <a:cubicBezTo>
                  <a:pt x="53" y="42"/>
                  <a:pt x="51" y="45"/>
                  <a:pt x="49" y="48"/>
                </a:cubicBezTo>
                <a:close/>
                <a:moveTo>
                  <a:pt x="49" y="48"/>
                </a:moveTo>
                <a:cubicBezTo>
                  <a:pt x="49" y="48"/>
                  <a:pt x="49" y="48"/>
                  <a:pt x="49" y="4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07" name="Freeform 720"/>
          <p:cNvSpPr>
            <a:spLocks noEditPoints="1"/>
          </p:cNvSpPr>
          <p:nvPr/>
        </p:nvSpPr>
        <p:spPr bwMode="auto">
          <a:xfrm>
            <a:off x="3627439" y="3633788"/>
            <a:ext cx="77787" cy="74613"/>
          </a:xfrm>
          <a:custGeom>
            <a:avLst/>
            <a:gdLst>
              <a:gd name="T0" fmla="*/ 64 w 79"/>
              <a:gd name="T1" fmla="*/ 28 h 77"/>
              <a:gd name="T2" fmla="*/ 61 w 79"/>
              <a:gd name="T3" fmla="*/ 22 h 77"/>
              <a:gd name="T4" fmla="*/ 66 w 79"/>
              <a:gd name="T5" fmla="*/ 8 h 77"/>
              <a:gd name="T6" fmla="*/ 66 w 79"/>
              <a:gd name="T7" fmla="*/ 7 h 77"/>
              <a:gd name="T8" fmla="*/ 53 w 79"/>
              <a:gd name="T9" fmla="*/ 0 h 77"/>
              <a:gd name="T10" fmla="*/ 52 w 79"/>
              <a:gd name="T11" fmla="*/ 0 h 77"/>
              <a:gd name="T12" fmla="*/ 43 w 79"/>
              <a:gd name="T13" fmla="*/ 12 h 77"/>
              <a:gd name="T14" fmla="*/ 39 w 79"/>
              <a:gd name="T15" fmla="*/ 12 h 77"/>
              <a:gd name="T16" fmla="*/ 36 w 79"/>
              <a:gd name="T17" fmla="*/ 12 h 77"/>
              <a:gd name="T18" fmla="*/ 31 w 79"/>
              <a:gd name="T19" fmla="*/ 5 h 77"/>
              <a:gd name="T20" fmla="*/ 26 w 79"/>
              <a:gd name="T21" fmla="*/ 0 h 77"/>
              <a:gd name="T22" fmla="*/ 23 w 79"/>
              <a:gd name="T23" fmla="*/ 2 h 77"/>
              <a:gd name="T24" fmla="*/ 17 w 79"/>
              <a:gd name="T25" fmla="*/ 5 h 77"/>
              <a:gd name="T26" fmla="*/ 13 w 79"/>
              <a:gd name="T27" fmla="*/ 7 h 77"/>
              <a:gd name="T28" fmla="*/ 13 w 79"/>
              <a:gd name="T29" fmla="*/ 8 h 77"/>
              <a:gd name="T30" fmla="*/ 18 w 79"/>
              <a:gd name="T31" fmla="*/ 22 h 77"/>
              <a:gd name="T32" fmla="*/ 15 w 79"/>
              <a:gd name="T33" fmla="*/ 28 h 77"/>
              <a:gd name="T34" fmla="*/ 0 w 79"/>
              <a:gd name="T35" fmla="*/ 31 h 77"/>
              <a:gd name="T36" fmla="*/ 0 w 79"/>
              <a:gd name="T37" fmla="*/ 46 h 77"/>
              <a:gd name="T38" fmla="*/ 15 w 79"/>
              <a:gd name="T39" fmla="*/ 49 h 77"/>
              <a:gd name="T40" fmla="*/ 18 w 79"/>
              <a:gd name="T41" fmla="*/ 54 h 77"/>
              <a:gd name="T42" fmla="*/ 13 w 79"/>
              <a:gd name="T43" fmla="*/ 68 h 77"/>
              <a:gd name="T44" fmla="*/ 13 w 79"/>
              <a:gd name="T45" fmla="*/ 69 h 77"/>
              <a:gd name="T46" fmla="*/ 26 w 79"/>
              <a:gd name="T47" fmla="*/ 77 h 77"/>
              <a:gd name="T48" fmla="*/ 31 w 79"/>
              <a:gd name="T49" fmla="*/ 72 h 77"/>
              <a:gd name="T50" fmla="*/ 36 w 79"/>
              <a:gd name="T51" fmla="*/ 65 h 77"/>
              <a:gd name="T52" fmla="*/ 39 w 79"/>
              <a:gd name="T53" fmla="*/ 65 h 77"/>
              <a:gd name="T54" fmla="*/ 43 w 79"/>
              <a:gd name="T55" fmla="*/ 65 h 77"/>
              <a:gd name="T56" fmla="*/ 48 w 79"/>
              <a:gd name="T57" fmla="*/ 72 h 77"/>
              <a:gd name="T58" fmla="*/ 53 w 79"/>
              <a:gd name="T59" fmla="*/ 77 h 77"/>
              <a:gd name="T60" fmla="*/ 66 w 79"/>
              <a:gd name="T61" fmla="*/ 69 h 77"/>
              <a:gd name="T62" fmla="*/ 66 w 79"/>
              <a:gd name="T63" fmla="*/ 68 h 77"/>
              <a:gd name="T64" fmla="*/ 61 w 79"/>
              <a:gd name="T65" fmla="*/ 54 h 77"/>
              <a:gd name="T66" fmla="*/ 64 w 79"/>
              <a:gd name="T67" fmla="*/ 49 h 77"/>
              <a:gd name="T68" fmla="*/ 79 w 79"/>
              <a:gd name="T69" fmla="*/ 46 h 77"/>
              <a:gd name="T70" fmla="*/ 79 w 79"/>
              <a:gd name="T71" fmla="*/ 31 h 77"/>
              <a:gd name="T72" fmla="*/ 64 w 79"/>
              <a:gd name="T73" fmla="*/ 28 h 77"/>
              <a:gd name="T74" fmla="*/ 49 w 79"/>
              <a:gd name="T75" fmla="*/ 48 h 77"/>
              <a:gd name="T76" fmla="*/ 39 w 79"/>
              <a:gd name="T77" fmla="*/ 52 h 77"/>
              <a:gd name="T78" fmla="*/ 30 w 79"/>
              <a:gd name="T79" fmla="*/ 48 h 77"/>
              <a:gd name="T80" fmla="*/ 26 w 79"/>
              <a:gd name="T81" fmla="*/ 38 h 77"/>
              <a:gd name="T82" fmla="*/ 30 w 79"/>
              <a:gd name="T83" fmla="*/ 29 h 77"/>
              <a:gd name="T84" fmla="*/ 39 w 79"/>
              <a:gd name="T85" fmla="*/ 25 h 77"/>
              <a:gd name="T86" fmla="*/ 49 w 79"/>
              <a:gd name="T87" fmla="*/ 29 h 77"/>
              <a:gd name="T88" fmla="*/ 53 w 79"/>
              <a:gd name="T89" fmla="*/ 38 h 77"/>
              <a:gd name="T90" fmla="*/ 49 w 79"/>
              <a:gd name="T91" fmla="*/ 48 h 77"/>
              <a:gd name="T92" fmla="*/ 49 w 79"/>
              <a:gd name="T93" fmla="*/ 48 h 77"/>
              <a:gd name="T94" fmla="*/ 49 w 79"/>
              <a:gd name="T95" fmla="*/ 4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77">
                <a:moveTo>
                  <a:pt x="64" y="28"/>
                </a:moveTo>
                <a:cubicBezTo>
                  <a:pt x="63" y="26"/>
                  <a:pt x="62" y="24"/>
                  <a:pt x="61" y="22"/>
                </a:cubicBezTo>
                <a:cubicBezTo>
                  <a:pt x="64" y="15"/>
                  <a:pt x="66" y="10"/>
                  <a:pt x="66" y="8"/>
                </a:cubicBezTo>
                <a:cubicBezTo>
                  <a:pt x="66" y="8"/>
                  <a:pt x="66" y="8"/>
                  <a:pt x="66" y="7"/>
                </a:cubicBezTo>
                <a:cubicBezTo>
                  <a:pt x="57" y="3"/>
                  <a:pt x="53" y="0"/>
                  <a:pt x="53" y="0"/>
                </a:cubicBezTo>
                <a:cubicBezTo>
                  <a:pt x="52" y="0"/>
                  <a:pt x="52" y="0"/>
                  <a:pt x="52" y="0"/>
                </a:cubicBezTo>
                <a:cubicBezTo>
                  <a:pt x="49" y="3"/>
                  <a:pt x="46" y="7"/>
                  <a:pt x="43" y="12"/>
                </a:cubicBezTo>
                <a:cubicBezTo>
                  <a:pt x="41" y="12"/>
                  <a:pt x="40" y="12"/>
                  <a:pt x="39" y="12"/>
                </a:cubicBezTo>
                <a:cubicBezTo>
                  <a:pt x="39" y="12"/>
                  <a:pt x="38" y="12"/>
                  <a:pt x="36" y="12"/>
                </a:cubicBezTo>
                <a:cubicBezTo>
                  <a:pt x="35" y="11"/>
                  <a:pt x="34" y="8"/>
                  <a:pt x="31" y="5"/>
                </a:cubicBezTo>
                <a:cubicBezTo>
                  <a:pt x="28" y="2"/>
                  <a:pt x="27" y="0"/>
                  <a:pt x="26" y="0"/>
                </a:cubicBezTo>
                <a:cubicBezTo>
                  <a:pt x="26" y="0"/>
                  <a:pt x="25" y="1"/>
                  <a:pt x="23" y="2"/>
                </a:cubicBezTo>
                <a:cubicBezTo>
                  <a:pt x="21" y="3"/>
                  <a:pt x="19" y="4"/>
                  <a:pt x="17" y="5"/>
                </a:cubicBezTo>
                <a:cubicBezTo>
                  <a:pt x="15" y="7"/>
                  <a:pt x="14" y="7"/>
                  <a:pt x="13" y="7"/>
                </a:cubicBezTo>
                <a:cubicBezTo>
                  <a:pt x="13" y="8"/>
                  <a:pt x="13" y="8"/>
                  <a:pt x="13" y="8"/>
                </a:cubicBezTo>
                <a:cubicBezTo>
                  <a:pt x="13" y="10"/>
                  <a:pt x="15" y="15"/>
                  <a:pt x="18" y="22"/>
                </a:cubicBezTo>
                <a:cubicBezTo>
                  <a:pt x="17" y="24"/>
                  <a:pt x="16" y="26"/>
                  <a:pt x="15" y="28"/>
                </a:cubicBezTo>
                <a:cubicBezTo>
                  <a:pt x="5" y="29"/>
                  <a:pt x="0" y="30"/>
                  <a:pt x="0" y="31"/>
                </a:cubicBezTo>
                <a:cubicBezTo>
                  <a:pt x="0" y="46"/>
                  <a:pt x="0" y="46"/>
                  <a:pt x="0" y="46"/>
                </a:cubicBezTo>
                <a:cubicBezTo>
                  <a:pt x="0" y="47"/>
                  <a:pt x="5" y="48"/>
                  <a:pt x="15" y="49"/>
                </a:cubicBezTo>
                <a:cubicBezTo>
                  <a:pt x="16" y="51"/>
                  <a:pt x="17" y="52"/>
                  <a:pt x="18" y="54"/>
                </a:cubicBezTo>
                <a:cubicBezTo>
                  <a:pt x="15" y="62"/>
                  <a:pt x="13" y="67"/>
                  <a:pt x="13" y="68"/>
                </a:cubicBezTo>
                <a:cubicBezTo>
                  <a:pt x="13" y="69"/>
                  <a:pt x="13" y="69"/>
                  <a:pt x="13" y="69"/>
                </a:cubicBezTo>
                <a:cubicBezTo>
                  <a:pt x="22" y="74"/>
                  <a:pt x="26" y="77"/>
                  <a:pt x="26" y="77"/>
                </a:cubicBezTo>
                <a:cubicBezTo>
                  <a:pt x="27" y="77"/>
                  <a:pt x="28" y="75"/>
                  <a:pt x="31" y="72"/>
                </a:cubicBezTo>
                <a:cubicBezTo>
                  <a:pt x="34" y="68"/>
                  <a:pt x="35" y="66"/>
                  <a:pt x="36" y="65"/>
                </a:cubicBezTo>
                <a:cubicBezTo>
                  <a:pt x="38" y="65"/>
                  <a:pt x="39" y="65"/>
                  <a:pt x="39" y="65"/>
                </a:cubicBezTo>
                <a:cubicBezTo>
                  <a:pt x="40" y="65"/>
                  <a:pt x="41" y="65"/>
                  <a:pt x="43" y="65"/>
                </a:cubicBezTo>
                <a:cubicBezTo>
                  <a:pt x="44" y="66"/>
                  <a:pt x="45" y="68"/>
                  <a:pt x="48" y="72"/>
                </a:cubicBezTo>
                <a:cubicBezTo>
                  <a:pt x="51" y="75"/>
                  <a:pt x="52" y="77"/>
                  <a:pt x="53" y="77"/>
                </a:cubicBezTo>
                <a:cubicBezTo>
                  <a:pt x="53" y="77"/>
                  <a:pt x="57" y="74"/>
                  <a:pt x="66" y="69"/>
                </a:cubicBezTo>
                <a:cubicBezTo>
                  <a:pt x="66" y="69"/>
                  <a:pt x="66" y="69"/>
                  <a:pt x="66" y="68"/>
                </a:cubicBezTo>
                <a:cubicBezTo>
                  <a:pt x="66" y="67"/>
                  <a:pt x="64" y="62"/>
                  <a:pt x="61" y="54"/>
                </a:cubicBezTo>
                <a:cubicBezTo>
                  <a:pt x="62" y="52"/>
                  <a:pt x="63" y="51"/>
                  <a:pt x="64" y="49"/>
                </a:cubicBezTo>
                <a:cubicBezTo>
                  <a:pt x="74" y="48"/>
                  <a:pt x="79" y="47"/>
                  <a:pt x="79" y="46"/>
                </a:cubicBezTo>
                <a:cubicBezTo>
                  <a:pt x="79" y="31"/>
                  <a:pt x="79" y="31"/>
                  <a:pt x="79" y="31"/>
                </a:cubicBezTo>
                <a:cubicBezTo>
                  <a:pt x="79" y="30"/>
                  <a:pt x="74" y="29"/>
                  <a:pt x="64" y="28"/>
                </a:cubicBezTo>
                <a:close/>
                <a:moveTo>
                  <a:pt x="49" y="48"/>
                </a:moveTo>
                <a:cubicBezTo>
                  <a:pt x="46" y="50"/>
                  <a:pt x="43" y="52"/>
                  <a:pt x="39" y="52"/>
                </a:cubicBezTo>
                <a:cubicBezTo>
                  <a:pt x="36" y="52"/>
                  <a:pt x="33" y="50"/>
                  <a:pt x="30" y="48"/>
                </a:cubicBezTo>
                <a:cubicBezTo>
                  <a:pt x="27" y="45"/>
                  <a:pt x="26" y="42"/>
                  <a:pt x="26" y="38"/>
                </a:cubicBezTo>
                <a:cubicBezTo>
                  <a:pt x="26" y="35"/>
                  <a:pt x="27" y="32"/>
                  <a:pt x="30" y="29"/>
                </a:cubicBezTo>
                <a:cubicBezTo>
                  <a:pt x="33" y="26"/>
                  <a:pt x="36" y="25"/>
                  <a:pt x="39" y="25"/>
                </a:cubicBezTo>
                <a:cubicBezTo>
                  <a:pt x="43" y="25"/>
                  <a:pt x="46" y="26"/>
                  <a:pt x="49" y="29"/>
                </a:cubicBezTo>
                <a:cubicBezTo>
                  <a:pt x="51" y="32"/>
                  <a:pt x="53" y="35"/>
                  <a:pt x="53" y="38"/>
                </a:cubicBezTo>
                <a:cubicBezTo>
                  <a:pt x="53" y="42"/>
                  <a:pt x="51" y="45"/>
                  <a:pt x="49" y="48"/>
                </a:cubicBezTo>
                <a:close/>
                <a:moveTo>
                  <a:pt x="49" y="48"/>
                </a:moveTo>
                <a:cubicBezTo>
                  <a:pt x="49" y="48"/>
                  <a:pt x="49" y="48"/>
                  <a:pt x="49" y="4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08" name="Freeform 721"/>
          <p:cNvSpPr>
            <a:spLocks noEditPoints="1"/>
          </p:cNvSpPr>
          <p:nvPr/>
        </p:nvSpPr>
        <p:spPr bwMode="auto">
          <a:xfrm>
            <a:off x="7507288" y="836614"/>
            <a:ext cx="158750" cy="188913"/>
          </a:xfrm>
          <a:custGeom>
            <a:avLst/>
            <a:gdLst>
              <a:gd name="T0" fmla="*/ 158 w 161"/>
              <a:gd name="T1" fmla="*/ 2 h 192"/>
              <a:gd name="T2" fmla="*/ 153 w 161"/>
              <a:gd name="T3" fmla="*/ 0 h 192"/>
              <a:gd name="T4" fmla="*/ 8 w 161"/>
              <a:gd name="T5" fmla="*/ 0 h 192"/>
              <a:gd name="T6" fmla="*/ 3 w 161"/>
              <a:gd name="T7" fmla="*/ 2 h 192"/>
              <a:gd name="T8" fmla="*/ 0 w 161"/>
              <a:gd name="T9" fmla="*/ 8 h 192"/>
              <a:gd name="T10" fmla="*/ 0 w 161"/>
              <a:gd name="T11" fmla="*/ 104 h 192"/>
              <a:gd name="T12" fmla="*/ 5 w 161"/>
              <a:gd name="T13" fmla="*/ 125 h 192"/>
              <a:gd name="T14" fmla="*/ 15 w 161"/>
              <a:gd name="T15" fmla="*/ 144 h 192"/>
              <a:gd name="T16" fmla="*/ 30 w 161"/>
              <a:gd name="T17" fmla="*/ 160 h 192"/>
              <a:gd name="T18" fmla="*/ 46 w 161"/>
              <a:gd name="T19" fmla="*/ 173 h 192"/>
              <a:gd name="T20" fmla="*/ 61 w 161"/>
              <a:gd name="T21" fmla="*/ 183 h 192"/>
              <a:gd name="T22" fmla="*/ 72 w 161"/>
              <a:gd name="T23" fmla="*/ 189 h 192"/>
              <a:gd name="T24" fmla="*/ 77 w 161"/>
              <a:gd name="T25" fmla="*/ 192 h 192"/>
              <a:gd name="T26" fmla="*/ 81 w 161"/>
              <a:gd name="T27" fmla="*/ 192 h 192"/>
              <a:gd name="T28" fmla="*/ 84 w 161"/>
              <a:gd name="T29" fmla="*/ 192 h 192"/>
              <a:gd name="T30" fmla="*/ 89 w 161"/>
              <a:gd name="T31" fmla="*/ 189 h 192"/>
              <a:gd name="T32" fmla="*/ 100 w 161"/>
              <a:gd name="T33" fmla="*/ 183 h 192"/>
              <a:gd name="T34" fmla="*/ 115 w 161"/>
              <a:gd name="T35" fmla="*/ 173 h 192"/>
              <a:gd name="T36" fmla="*/ 131 w 161"/>
              <a:gd name="T37" fmla="*/ 160 h 192"/>
              <a:gd name="T38" fmla="*/ 146 w 161"/>
              <a:gd name="T39" fmla="*/ 144 h 192"/>
              <a:gd name="T40" fmla="*/ 156 w 161"/>
              <a:gd name="T41" fmla="*/ 125 h 192"/>
              <a:gd name="T42" fmla="*/ 161 w 161"/>
              <a:gd name="T43" fmla="*/ 104 h 192"/>
              <a:gd name="T44" fmla="*/ 161 w 161"/>
              <a:gd name="T45" fmla="*/ 8 h 192"/>
              <a:gd name="T46" fmla="*/ 158 w 161"/>
              <a:gd name="T47" fmla="*/ 2 h 192"/>
              <a:gd name="T48" fmla="*/ 137 w 161"/>
              <a:gd name="T49" fmla="*/ 104 h 192"/>
              <a:gd name="T50" fmla="*/ 107 w 161"/>
              <a:gd name="T51" fmla="*/ 149 h 192"/>
              <a:gd name="T52" fmla="*/ 81 w 161"/>
              <a:gd name="T53" fmla="*/ 166 h 192"/>
              <a:gd name="T54" fmla="*/ 81 w 161"/>
              <a:gd name="T55" fmla="*/ 24 h 192"/>
              <a:gd name="T56" fmla="*/ 137 w 161"/>
              <a:gd name="T57" fmla="*/ 24 h 192"/>
              <a:gd name="T58" fmla="*/ 137 w 161"/>
              <a:gd name="T59" fmla="*/ 104 h 192"/>
              <a:gd name="T60" fmla="*/ 137 w 161"/>
              <a:gd name="T61" fmla="*/ 104 h 192"/>
              <a:gd name="T62" fmla="*/ 137 w 161"/>
              <a:gd name="T63" fmla="*/ 10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92">
                <a:moveTo>
                  <a:pt x="158" y="2"/>
                </a:moveTo>
                <a:cubicBezTo>
                  <a:pt x="157" y="1"/>
                  <a:pt x="155" y="0"/>
                  <a:pt x="153" y="0"/>
                </a:cubicBezTo>
                <a:cubicBezTo>
                  <a:pt x="8" y="0"/>
                  <a:pt x="8" y="0"/>
                  <a:pt x="8" y="0"/>
                </a:cubicBezTo>
                <a:cubicBezTo>
                  <a:pt x="6" y="0"/>
                  <a:pt x="4" y="1"/>
                  <a:pt x="3" y="2"/>
                </a:cubicBezTo>
                <a:cubicBezTo>
                  <a:pt x="1" y="4"/>
                  <a:pt x="0" y="6"/>
                  <a:pt x="0" y="8"/>
                </a:cubicBezTo>
                <a:cubicBezTo>
                  <a:pt x="0" y="104"/>
                  <a:pt x="0" y="104"/>
                  <a:pt x="0" y="104"/>
                </a:cubicBezTo>
                <a:cubicBezTo>
                  <a:pt x="0" y="111"/>
                  <a:pt x="2" y="118"/>
                  <a:pt x="5" y="125"/>
                </a:cubicBezTo>
                <a:cubicBezTo>
                  <a:pt x="7" y="133"/>
                  <a:pt x="11" y="139"/>
                  <a:pt x="15" y="144"/>
                </a:cubicBezTo>
                <a:cubicBezTo>
                  <a:pt x="19" y="150"/>
                  <a:pt x="24" y="155"/>
                  <a:pt x="30" y="160"/>
                </a:cubicBezTo>
                <a:cubicBezTo>
                  <a:pt x="35" y="165"/>
                  <a:pt x="41" y="170"/>
                  <a:pt x="46" y="173"/>
                </a:cubicBezTo>
                <a:cubicBezTo>
                  <a:pt x="50" y="177"/>
                  <a:pt x="55" y="180"/>
                  <a:pt x="61" y="183"/>
                </a:cubicBezTo>
                <a:cubicBezTo>
                  <a:pt x="66" y="186"/>
                  <a:pt x="70" y="188"/>
                  <a:pt x="72" y="189"/>
                </a:cubicBezTo>
                <a:cubicBezTo>
                  <a:pt x="74" y="190"/>
                  <a:pt x="76" y="191"/>
                  <a:pt x="77" y="192"/>
                </a:cubicBezTo>
                <a:cubicBezTo>
                  <a:pt x="78" y="192"/>
                  <a:pt x="79" y="192"/>
                  <a:pt x="81" y="192"/>
                </a:cubicBezTo>
                <a:cubicBezTo>
                  <a:pt x="82" y="192"/>
                  <a:pt x="83" y="192"/>
                  <a:pt x="84" y="192"/>
                </a:cubicBezTo>
                <a:cubicBezTo>
                  <a:pt x="85" y="191"/>
                  <a:pt x="87" y="190"/>
                  <a:pt x="89" y="189"/>
                </a:cubicBezTo>
                <a:cubicBezTo>
                  <a:pt x="91" y="188"/>
                  <a:pt x="95" y="186"/>
                  <a:pt x="100" y="183"/>
                </a:cubicBezTo>
                <a:cubicBezTo>
                  <a:pt x="106" y="180"/>
                  <a:pt x="111" y="177"/>
                  <a:pt x="115" y="173"/>
                </a:cubicBezTo>
                <a:cubicBezTo>
                  <a:pt x="120" y="170"/>
                  <a:pt x="126" y="165"/>
                  <a:pt x="131" y="160"/>
                </a:cubicBezTo>
                <a:cubicBezTo>
                  <a:pt x="137" y="155"/>
                  <a:pt x="142" y="150"/>
                  <a:pt x="146" y="144"/>
                </a:cubicBezTo>
                <a:cubicBezTo>
                  <a:pt x="150" y="139"/>
                  <a:pt x="154" y="133"/>
                  <a:pt x="156" y="125"/>
                </a:cubicBezTo>
                <a:cubicBezTo>
                  <a:pt x="159" y="118"/>
                  <a:pt x="161" y="111"/>
                  <a:pt x="161" y="104"/>
                </a:cubicBezTo>
                <a:cubicBezTo>
                  <a:pt x="161" y="8"/>
                  <a:pt x="161" y="8"/>
                  <a:pt x="161" y="8"/>
                </a:cubicBezTo>
                <a:cubicBezTo>
                  <a:pt x="161" y="6"/>
                  <a:pt x="160" y="4"/>
                  <a:pt x="158" y="2"/>
                </a:cubicBezTo>
                <a:close/>
                <a:moveTo>
                  <a:pt x="137" y="104"/>
                </a:moveTo>
                <a:cubicBezTo>
                  <a:pt x="137" y="119"/>
                  <a:pt x="127" y="134"/>
                  <a:pt x="107" y="149"/>
                </a:cubicBezTo>
                <a:cubicBezTo>
                  <a:pt x="99" y="155"/>
                  <a:pt x="90" y="161"/>
                  <a:pt x="81" y="166"/>
                </a:cubicBezTo>
                <a:cubicBezTo>
                  <a:pt x="81" y="24"/>
                  <a:pt x="81" y="24"/>
                  <a:pt x="81" y="24"/>
                </a:cubicBezTo>
                <a:cubicBezTo>
                  <a:pt x="137" y="24"/>
                  <a:pt x="137" y="24"/>
                  <a:pt x="137" y="24"/>
                </a:cubicBezTo>
                <a:lnTo>
                  <a:pt x="137" y="104"/>
                </a:lnTo>
                <a:close/>
                <a:moveTo>
                  <a:pt x="137" y="104"/>
                </a:moveTo>
                <a:cubicBezTo>
                  <a:pt x="137" y="104"/>
                  <a:pt x="137" y="104"/>
                  <a:pt x="137" y="10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09" name="Freeform 722"/>
          <p:cNvSpPr>
            <a:spLocks noEditPoints="1"/>
          </p:cNvSpPr>
          <p:nvPr/>
        </p:nvSpPr>
        <p:spPr bwMode="auto">
          <a:xfrm>
            <a:off x="7361239" y="3814764"/>
            <a:ext cx="33337" cy="33338"/>
          </a:xfrm>
          <a:custGeom>
            <a:avLst/>
            <a:gdLst>
              <a:gd name="T0" fmla="*/ 0 w 35"/>
              <a:gd name="T1" fmla="*/ 18 h 35"/>
              <a:gd name="T2" fmla="*/ 6 w 35"/>
              <a:gd name="T3" fmla="*/ 30 h 35"/>
              <a:gd name="T4" fmla="*/ 18 w 35"/>
              <a:gd name="T5" fmla="*/ 35 h 35"/>
              <a:gd name="T6" fmla="*/ 30 w 35"/>
              <a:gd name="T7" fmla="*/ 30 h 35"/>
              <a:gd name="T8" fmla="*/ 35 w 35"/>
              <a:gd name="T9" fmla="*/ 18 h 35"/>
              <a:gd name="T10" fmla="*/ 30 w 35"/>
              <a:gd name="T11" fmla="*/ 5 h 35"/>
              <a:gd name="T12" fmla="*/ 18 w 35"/>
              <a:gd name="T13" fmla="*/ 0 h 35"/>
              <a:gd name="T14" fmla="*/ 6 w 35"/>
              <a:gd name="T15" fmla="*/ 5 h 35"/>
              <a:gd name="T16" fmla="*/ 0 w 35"/>
              <a:gd name="T17" fmla="*/ 18 h 35"/>
              <a:gd name="T18" fmla="*/ 0 w 35"/>
              <a:gd name="T19" fmla="*/ 18 h 35"/>
              <a:gd name="T20" fmla="*/ 0 w 35"/>
              <a:gd name="T2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5">
                <a:moveTo>
                  <a:pt x="0" y="18"/>
                </a:moveTo>
                <a:cubicBezTo>
                  <a:pt x="0" y="22"/>
                  <a:pt x="2" y="27"/>
                  <a:pt x="6" y="30"/>
                </a:cubicBezTo>
                <a:cubicBezTo>
                  <a:pt x="9" y="33"/>
                  <a:pt x="13" y="35"/>
                  <a:pt x="18" y="35"/>
                </a:cubicBezTo>
                <a:cubicBezTo>
                  <a:pt x="23" y="35"/>
                  <a:pt x="27" y="33"/>
                  <a:pt x="30" y="30"/>
                </a:cubicBezTo>
                <a:cubicBezTo>
                  <a:pt x="34" y="27"/>
                  <a:pt x="35" y="22"/>
                  <a:pt x="35" y="18"/>
                </a:cubicBezTo>
                <a:cubicBezTo>
                  <a:pt x="35" y="13"/>
                  <a:pt x="34" y="9"/>
                  <a:pt x="30" y="5"/>
                </a:cubicBezTo>
                <a:cubicBezTo>
                  <a:pt x="27" y="2"/>
                  <a:pt x="23" y="0"/>
                  <a:pt x="18" y="0"/>
                </a:cubicBezTo>
                <a:cubicBezTo>
                  <a:pt x="13" y="0"/>
                  <a:pt x="9" y="2"/>
                  <a:pt x="6" y="5"/>
                </a:cubicBezTo>
                <a:cubicBezTo>
                  <a:pt x="2" y="9"/>
                  <a:pt x="0" y="13"/>
                  <a:pt x="0" y="18"/>
                </a:cubicBezTo>
                <a:close/>
                <a:moveTo>
                  <a:pt x="0" y="18"/>
                </a:moveTo>
                <a:cubicBezTo>
                  <a:pt x="0" y="18"/>
                  <a:pt x="0" y="18"/>
                  <a:pt x="0" y="1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10" name="Freeform 723"/>
          <p:cNvSpPr>
            <a:spLocks noEditPoints="1"/>
          </p:cNvSpPr>
          <p:nvPr/>
        </p:nvSpPr>
        <p:spPr bwMode="auto">
          <a:xfrm>
            <a:off x="7191375" y="3660776"/>
            <a:ext cx="222250" cy="153988"/>
          </a:xfrm>
          <a:custGeom>
            <a:avLst/>
            <a:gdLst>
              <a:gd name="T0" fmla="*/ 223 w 226"/>
              <a:gd name="T1" fmla="*/ 20 h 156"/>
              <a:gd name="T2" fmla="*/ 217 w 226"/>
              <a:gd name="T3" fmla="*/ 17 h 156"/>
              <a:gd name="T4" fmla="*/ 54 w 226"/>
              <a:gd name="T5" fmla="*/ 17 h 156"/>
              <a:gd name="T6" fmla="*/ 53 w 226"/>
              <a:gd name="T7" fmla="*/ 14 h 156"/>
              <a:gd name="T8" fmla="*/ 53 w 226"/>
              <a:gd name="T9" fmla="*/ 10 h 156"/>
              <a:gd name="T10" fmla="*/ 52 w 226"/>
              <a:gd name="T11" fmla="*/ 6 h 156"/>
              <a:gd name="T12" fmla="*/ 50 w 226"/>
              <a:gd name="T13" fmla="*/ 3 h 156"/>
              <a:gd name="T14" fmla="*/ 47 w 226"/>
              <a:gd name="T15" fmla="*/ 1 h 156"/>
              <a:gd name="T16" fmla="*/ 43 w 226"/>
              <a:gd name="T17" fmla="*/ 0 h 156"/>
              <a:gd name="T18" fmla="*/ 9 w 226"/>
              <a:gd name="T19" fmla="*/ 0 h 156"/>
              <a:gd name="T20" fmla="*/ 2 w 226"/>
              <a:gd name="T21" fmla="*/ 3 h 156"/>
              <a:gd name="T22" fmla="*/ 0 w 226"/>
              <a:gd name="T23" fmla="*/ 9 h 156"/>
              <a:gd name="T24" fmla="*/ 2 w 226"/>
              <a:gd name="T25" fmla="*/ 15 h 156"/>
              <a:gd name="T26" fmla="*/ 9 w 226"/>
              <a:gd name="T27" fmla="*/ 17 h 156"/>
              <a:gd name="T28" fmla="*/ 36 w 226"/>
              <a:gd name="T29" fmla="*/ 17 h 156"/>
              <a:gd name="T30" fmla="*/ 60 w 226"/>
              <a:gd name="T31" fmla="*/ 129 h 156"/>
              <a:gd name="T32" fmla="*/ 57 w 226"/>
              <a:gd name="T33" fmla="*/ 134 h 156"/>
              <a:gd name="T34" fmla="*/ 53 w 226"/>
              <a:gd name="T35" fmla="*/ 142 h 156"/>
              <a:gd name="T36" fmla="*/ 52 w 226"/>
              <a:gd name="T37" fmla="*/ 148 h 156"/>
              <a:gd name="T38" fmla="*/ 55 w 226"/>
              <a:gd name="T39" fmla="*/ 154 h 156"/>
              <a:gd name="T40" fmla="*/ 61 w 226"/>
              <a:gd name="T41" fmla="*/ 156 h 156"/>
              <a:gd name="T42" fmla="*/ 200 w 226"/>
              <a:gd name="T43" fmla="*/ 156 h 156"/>
              <a:gd name="T44" fmla="*/ 206 w 226"/>
              <a:gd name="T45" fmla="*/ 154 h 156"/>
              <a:gd name="T46" fmla="*/ 208 w 226"/>
              <a:gd name="T47" fmla="*/ 148 h 156"/>
              <a:gd name="T48" fmla="*/ 206 w 226"/>
              <a:gd name="T49" fmla="*/ 142 h 156"/>
              <a:gd name="T50" fmla="*/ 200 w 226"/>
              <a:gd name="T51" fmla="*/ 139 h 156"/>
              <a:gd name="T52" fmla="*/ 75 w 226"/>
              <a:gd name="T53" fmla="*/ 139 h 156"/>
              <a:gd name="T54" fmla="*/ 78 w 226"/>
              <a:gd name="T55" fmla="*/ 130 h 156"/>
              <a:gd name="T56" fmla="*/ 78 w 226"/>
              <a:gd name="T57" fmla="*/ 127 h 156"/>
              <a:gd name="T58" fmla="*/ 77 w 226"/>
              <a:gd name="T59" fmla="*/ 124 h 156"/>
              <a:gd name="T60" fmla="*/ 76 w 226"/>
              <a:gd name="T61" fmla="*/ 121 h 156"/>
              <a:gd name="T62" fmla="*/ 218 w 226"/>
              <a:gd name="T63" fmla="*/ 104 h 156"/>
              <a:gd name="T64" fmla="*/ 223 w 226"/>
              <a:gd name="T65" fmla="*/ 101 h 156"/>
              <a:gd name="T66" fmla="*/ 226 w 226"/>
              <a:gd name="T67" fmla="*/ 96 h 156"/>
              <a:gd name="T68" fmla="*/ 226 w 226"/>
              <a:gd name="T69" fmla="*/ 26 h 156"/>
              <a:gd name="T70" fmla="*/ 223 w 226"/>
              <a:gd name="T71" fmla="*/ 20 h 156"/>
              <a:gd name="T72" fmla="*/ 223 w 226"/>
              <a:gd name="T73" fmla="*/ 20 h 156"/>
              <a:gd name="T74" fmla="*/ 223 w 226"/>
              <a:gd name="T75" fmla="*/ 2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6" h="156">
                <a:moveTo>
                  <a:pt x="223" y="20"/>
                </a:moveTo>
                <a:cubicBezTo>
                  <a:pt x="221" y="18"/>
                  <a:pt x="219" y="17"/>
                  <a:pt x="217" y="17"/>
                </a:cubicBezTo>
                <a:cubicBezTo>
                  <a:pt x="54" y="17"/>
                  <a:pt x="54" y="17"/>
                  <a:pt x="54" y="17"/>
                </a:cubicBezTo>
                <a:cubicBezTo>
                  <a:pt x="54" y="17"/>
                  <a:pt x="54" y="16"/>
                  <a:pt x="53" y="14"/>
                </a:cubicBezTo>
                <a:cubicBezTo>
                  <a:pt x="53" y="12"/>
                  <a:pt x="53" y="11"/>
                  <a:pt x="53" y="10"/>
                </a:cubicBezTo>
                <a:cubicBezTo>
                  <a:pt x="52" y="9"/>
                  <a:pt x="52" y="8"/>
                  <a:pt x="52" y="6"/>
                </a:cubicBezTo>
                <a:cubicBezTo>
                  <a:pt x="51" y="5"/>
                  <a:pt x="51" y="4"/>
                  <a:pt x="50" y="3"/>
                </a:cubicBezTo>
                <a:cubicBezTo>
                  <a:pt x="49" y="2"/>
                  <a:pt x="48" y="2"/>
                  <a:pt x="47" y="1"/>
                </a:cubicBezTo>
                <a:cubicBezTo>
                  <a:pt x="46" y="0"/>
                  <a:pt x="45" y="0"/>
                  <a:pt x="43" y="0"/>
                </a:cubicBezTo>
                <a:cubicBezTo>
                  <a:pt x="9" y="0"/>
                  <a:pt x="9" y="0"/>
                  <a:pt x="9" y="0"/>
                </a:cubicBezTo>
                <a:cubicBezTo>
                  <a:pt x="6" y="0"/>
                  <a:pt x="4" y="1"/>
                  <a:pt x="2" y="3"/>
                </a:cubicBezTo>
                <a:cubicBezTo>
                  <a:pt x="1" y="4"/>
                  <a:pt x="0" y="6"/>
                  <a:pt x="0" y="9"/>
                </a:cubicBezTo>
                <a:cubicBezTo>
                  <a:pt x="0" y="11"/>
                  <a:pt x="1" y="13"/>
                  <a:pt x="2" y="15"/>
                </a:cubicBezTo>
                <a:cubicBezTo>
                  <a:pt x="4" y="17"/>
                  <a:pt x="6" y="17"/>
                  <a:pt x="9" y="17"/>
                </a:cubicBezTo>
                <a:cubicBezTo>
                  <a:pt x="36" y="17"/>
                  <a:pt x="36" y="17"/>
                  <a:pt x="36" y="17"/>
                </a:cubicBezTo>
                <a:cubicBezTo>
                  <a:pt x="60" y="129"/>
                  <a:pt x="60" y="129"/>
                  <a:pt x="60" y="129"/>
                </a:cubicBezTo>
                <a:cubicBezTo>
                  <a:pt x="60" y="129"/>
                  <a:pt x="59" y="131"/>
                  <a:pt x="57" y="134"/>
                </a:cubicBezTo>
                <a:cubicBezTo>
                  <a:pt x="56" y="137"/>
                  <a:pt x="54" y="140"/>
                  <a:pt x="53" y="142"/>
                </a:cubicBezTo>
                <a:cubicBezTo>
                  <a:pt x="52" y="145"/>
                  <a:pt x="52" y="146"/>
                  <a:pt x="52" y="148"/>
                </a:cubicBezTo>
                <a:cubicBezTo>
                  <a:pt x="52" y="150"/>
                  <a:pt x="53" y="152"/>
                  <a:pt x="55" y="154"/>
                </a:cubicBezTo>
                <a:cubicBezTo>
                  <a:pt x="56" y="155"/>
                  <a:pt x="58" y="156"/>
                  <a:pt x="61" y="156"/>
                </a:cubicBezTo>
                <a:cubicBezTo>
                  <a:pt x="200" y="156"/>
                  <a:pt x="200" y="156"/>
                  <a:pt x="200" y="156"/>
                </a:cubicBezTo>
                <a:cubicBezTo>
                  <a:pt x="202" y="156"/>
                  <a:pt x="204" y="155"/>
                  <a:pt x="206" y="154"/>
                </a:cubicBezTo>
                <a:cubicBezTo>
                  <a:pt x="207" y="152"/>
                  <a:pt x="208" y="150"/>
                  <a:pt x="208" y="148"/>
                </a:cubicBezTo>
                <a:cubicBezTo>
                  <a:pt x="208" y="145"/>
                  <a:pt x="207" y="143"/>
                  <a:pt x="206" y="142"/>
                </a:cubicBezTo>
                <a:cubicBezTo>
                  <a:pt x="204" y="140"/>
                  <a:pt x="202" y="139"/>
                  <a:pt x="200" y="139"/>
                </a:cubicBezTo>
                <a:cubicBezTo>
                  <a:pt x="75" y="139"/>
                  <a:pt x="75" y="139"/>
                  <a:pt x="75" y="139"/>
                </a:cubicBezTo>
                <a:cubicBezTo>
                  <a:pt x="77" y="135"/>
                  <a:pt x="78" y="132"/>
                  <a:pt x="78" y="130"/>
                </a:cubicBezTo>
                <a:cubicBezTo>
                  <a:pt x="78" y="129"/>
                  <a:pt x="78" y="128"/>
                  <a:pt x="78" y="127"/>
                </a:cubicBezTo>
                <a:cubicBezTo>
                  <a:pt x="77" y="126"/>
                  <a:pt x="77" y="125"/>
                  <a:pt x="77" y="124"/>
                </a:cubicBezTo>
                <a:cubicBezTo>
                  <a:pt x="77" y="122"/>
                  <a:pt x="76" y="121"/>
                  <a:pt x="76" y="121"/>
                </a:cubicBezTo>
                <a:cubicBezTo>
                  <a:pt x="218" y="104"/>
                  <a:pt x="218" y="104"/>
                  <a:pt x="218" y="104"/>
                </a:cubicBezTo>
                <a:cubicBezTo>
                  <a:pt x="220" y="104"/>
                  <a:pt x="222" y="103"/>
                  <a:pt x="223" y="101"/>
                </a:cubicBezTo>
                <a:cubicBezTo>
                  <a:pt x="225" y="100"/>
                  <a:pt x="226" y="98"/>
                  <a:pt x="226" y="96"/>
                </a:cubicBezTo>
                <a:cubicBezTo>
                  <a:pt x="226" y="26"/>
                  <a:pt x="226" y="26"/>
                  <a:pt x="226" y="26"/>
                </a:cubicBezTo>
                <a:cubicBezTo>
                  <a:pt x="226" y="24"/>
                  <a:pt x="225" y="22"/>
                  <a:pt x="223" y="20"/>
                </a:cubicBezTo>
                <a:close/>
                <a:moveTo>
                  <a:pt x="223" y="20"/>
                </a:moveTo>
                <a:cubicBezTo>
                  <a:pt x="223" y="20"/>
                  <a:pt x="223" y="20"/>
                  <a:pt x="223" y="2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11" name="Freeform 724"/>
          <p:cNvSpPr>
            <a:spLocks noEditPoints="1"/>
          </p:cNvSpPr>
          <p:nvPr/>
        </p:nvSpPr>
        <p:spPr bwMode="auto">
          <a:xfrm>
            <a:off x="7242176" y="3814764"/>
            <a:ext cx="33337" cy="33338"/>
          </a:xfrm>
          <a:custGeom>
            <a:avLst/>
            <a:gdLst>
              <a:gd name="T0" fmla="*/ 0 w 35"/>
              <a:gd name="T1" fmla="*/ 18 h 35"/>
              <a:gd name="T2" fmla="*/ 5 w 35"/>
              <a:gd name="T3" fmla="*/ 30 h 35"/>
              <a:gd name="T4" fmla="*/ 17 w 35"/>
              <a:gd name="T5" fmla="*/ 35 h 35"/>
              <a:gd name="T6" fmla="*/ 30 w 35"/>
              <a:gd name="T7" fmla="*/ 30 h 35"/>
              <a:gd name="T8" fmla="*/ 35 w 35"/>
              <a:gd name="T9" fmla="*/ 18 h 35"/>
              <a:gd name="T10" fmla="*/ 30 w 35"/>
              <a:gd name="T11" fmla="*/ 5 h 35"/>
              <a:gd name="T12" fmla="*/ 17 w 35"/>
              <a:gd name="T13" fmla="*/ 0 h 35"/>
              <a:gd name="T14" fmla="*/ 5 w 35"/>
              <a:gd name="T15" fmla="*/ 5 h 35"/>
              <a:gd name="T16" fmla="*/ 0 w 35"/>
              <a:gd name="T17" fmla="*/ 18 h 35"/>
              <a:gd name="T18" fmla="*/ 0 w 35"/>
              <a:gd name="T19" fmla="*/ 18 h 35"/>
              <a:gd name="T20" fmla="*/ 0 w 35"/>
              <a:gd name="T2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5">
                <a:moveTo>
                  <a:pt x="0" y="18"/>
                </a:moveTo>
                <a:cubicBezTo>
                  <a:pt x="0" y="22"/>
                  <a:pt x="2" y="27"/>
                  <a:pt x="5" y="30"/>
                </a:cubicBezTo>
                <a:cubicBezTo>
                  <a:pt x="8" y="33"/>
                  <a:pt x="13" y="35"/>
                  <a:pt x="17" y="35"/>
                </a:cubicBezTo>
                <a:cubicBezTo>
                  <a:pt x="22" y="35"/>
                  <a:pt x="26" y="33"/>
                  <a:pt x="30" y="30"/>
                </a:cubicBezTo>
                <a:cubicBezTo>
                  <a:pt x="33" y="27"/>
                  <a:pt x="35" y="22"/>
                  <a:pt x="35" y="18"/>
                </a:cubicBezTo>
                <a:cubicBezTo>
                  <a:pt x="35" y="13"/>
                  <a:pt x="33" y="9"/>
                  <a:pt x="30" y="5"/>
                </a:cubicBezTo>
                <a:cubicBezTo>
                  <a:pt x="26" y="2"/>
                  <a:pt x="22" y="0"/>
                  <a:pt x="17" y="0"/>
                </a:cubicBezTo>
                <a:cubicBezTo>
                  <a:pt x="13" y="0"/>
                  <a:pt x="8" y="2"/>
                  <a:pt x="5" y="5"/>
                </a:cubicBezTo>
                <a:cubicBezTo>
                  <a:pt x="2" y="9"/>
                  <a:pt x="0" y="13"/>
                  <a:pt x="0" y="18"/>
                </a:cubicBezTo>
                <a:close/>
                <a:moveTo>
                  <a:pt x="0" y="18"/>
                </a:moveTo>
                <a:cubicBezTo>
                  <a:pt x="0" y="18"/>
                  <a:pt x="0" y="18"/>
                  <a:pt x="0" y="1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12" name="Freeform 725"/>
          <p:cNvSpPr>
            <a:spLocks noEditPoints="1"/>
          </p:cNvSpPr>
          <p:nvPr/>
        </p:nvSpPr>
        <p:spPr bwMode="auto">
          <a:xfrm>
            <a:off x="6953250" y="3106739"/>
            <a:ext cx="125412" cy="153988"/>
          </a:xfrm>
          <a:custGeom>
            <a:avLst/>
            <a:gdLst>
              <a:gd name="T0" fmla="*/ 127 w 128"/>
              <a:gd name="T1" fmla="*/ 76 h 157"/>
              <a:gd name="T2" fmla="*/ 124 w 128"/>
              <a:gd name="T3" fmla="*/ 75 h 157"/>
              <a:gd name="T4" fmla="*/ 107 w 128"/>
              <a:gd name="T5" fmla="*/ 75 h 157"/>
              <a:gd name="T6" fmla="*/ 104 w 128"/>
              <a:gd name="T7" fmla="*/ 76 h 157"/>
              <a:gd name="T8" fmla="*/ 103 w 128"/>
              <a:gd name="T9" fmla="*/ 78 h 157"/>
              <a:gd name="T10" fmla="*/ 89 w 128"/>
              <a:gd name="T11" fmla="*/ 115 h 157"/>
              <a:gd name="T12" fmla="*/ 53 w 128"/>
              <a:gd name="T13" fmla="*/ 132 h 157"/>
              <a:gd name="T14" fmla="*/ 53 w 128"/>
              <a:gd name="T15" fmla="*/ 77 h 157"/>
              <a:gd name="T16" fmla="*/ 97 w 128"/>
              <a:gd name="T17" fmla="*/ 64 h 157"/>
              <a:gd name="T18" fmla="*/ 100 w 128"/>
              <a:gd name="T19" fmla="*/ 61 h 157"/>
              <a:gd name="T20" fmla="*/ 100 w 128"/>
              <a:gd name="T21" fmla="*/ 46 h 157"/>
              <a:gd name="T22" fmla="*/ 98 w 128"/>
              <a:gd name="T23" fmla="*/ 43 h 157"/>
              <a:gd name="T24" fmla="*/ 95 w 128"/>
              <a:gd name="T25" fmla="*/ 43 h 157"/>
              <a:gd name="T26" fmla="*/ 53 w 128"/>
              <a:gd name="T27" fmla="*/ 56 h 157"/>
              <a:gd name="T28" fmla="*/ 53 w 128"/>
              <a:gd name="T29" fmla="*/ 45 h 157"/>
              <a:gd name="T30" fmla="*/ 97 w 128"/>
              <a:gd name="T31" fmla="*/ 32 h 157"/>
              <a:gd name="T32" fmla="*/ 100 w 128"/>
              <a:gd name="T33" fmla="*/ 29 h 157"/>
              <a:gd name="T34" fmla="*/ 100 w 128"/>
              <a:gd name="T35" fmla="*/ 14 h 157"/>
              <a:gd name="T36" fmla="*/ 98 w 128"/>
              <a:gd name="T37" fmla="*/ 11 h 157"/>
              <a:gd name="T38" fmla="*/ 95 w 128"/>
              <a:gd name="T39" fmla="*/ 11 h 157"/>
              <a:gd name="T40" fmla="*/ 53 w 128"/>
              <a:gd name="T41" fmla="*/ 24 h 157"/>
              <a:gd name="T42" fmla="*/ 53 w 128"/>
              <a:gd name="T43" fmla="*/ 4 h 157"/>
              <a:gd name="T44" fmla="*/ 52 w 128"/>
              <a:gd name="T45" fmla="*/ 1 h 157"/>
              <a:gd name="T46" fmla="*/ 50 w 128"/>
              <a:gd name="T47" fmla="*/ 0 h 157"/>
              <a:gd name="T48" fmla="*/ 32 w 128"/>
              <a:gd name="T49" fmla="*/ 0 h 157"/>
              <a:gd name="T50" fmla="*/ 29 w 128"/>
              <a:gd name="T51" fmla="*/ 1 h 157"/>
              <a:gd name="T52" fmla="*/ 28 w 128"/>
              <a:gd name="T53" fmla="*/ 4 h 157"/>
              <a:gd name="T54" fmla="*/ 28 w 128"/>
              <a:gd name="T55" fmla="*/ 31 h 157"/>
              <a:gd name="T56" fmla="*/ 3 w 128"/>
              <a:gd name="T57" fmla="*/ 39 h 157"/>
              <a:gd name="T58" fmla="*/ 0 w 128"/>
              <a:gd name="T59" fmla="*/ 43 h 157"/>
              <a:gd name="T60" fmla="*/ 0 w 128"/>
              <a:gd name="T61" fmla="*/ 57 h 157"/>
              <a:gd name="T62" fmla="*/ 1 w 128"/>
              <a:gd name="T63" fmla="*/ 60 h 157"/>
              <a:gd name="T64" fmla="*/ 4 w 128"/>
              <a:gd name="T65" fmla="*/ 61 h 157"/>
              <a:gd name="T66" fmla="*/ 5 w 128"/>
              <a:gd name="T67" fmla="*/ 60 h 157"/>
              <a:gd name="T68" fmla="*/ 28 w 128"/>
              <a:gd name="T69" fmla="*/ 53 h 157"/>
              <a:gd name="T70" fmla="*/ 28 w 128"/>
              <a:gd name="T71" fmla="*/ 63 h 157"/>
              <a:gd name="T72" fmla="*/ 3 w 128"/>
              <a:gd name="T73" fmla="*/ 71 h 157"/>
              <a:gd name="T74" fmla="*/ 0 w 128"/>
              <a:gd name="T75" fmla="*/ 75 h 157"/>
              <a:gd name="T76" fmla="*/ 0 w 128"/>
              <a:gd name="T77" fmla="*/ 89 h 157"/>
              <a:gd name="T78" fmla="*/ 1 w 128"/>
              <a:gd name="T79" fmla="*/ 92 h 157"/>
              <a:gd name="T80" fmla="*/ 4 w 128"/>
              <a:gd name="T81" fmla="*/ 93 h 157"/>
              <a:gd name="T82" fmla="*/ 5 w 128"/>
              <a:gd name="T83" fmla="*/ 92 h 157"/>
              <a:gd name="T84" fmla="*/ 28 w 128"/>
              <a:gd name="T85" fmla="*/ 85 h 157"/>
              <a:gd name="T86" fmla="*/ 28 w 128"/>
              <a:gd name="T87" fmla="*/ 153 h 157"/>
              <a:gd name="T88" fmla="*/ 29 w 128"/>
              <a:gd name="T89" fmla="*/ 156 h 157"/>
              <a:gd name="T90" fmla="*/ 32 w 128"/>
              <a:gd name="T91" fmla="*/ 157 h 157"/>
              <a:gd name="T92" fmla="*/ 50 w 128"/>
              <a:gd name="T93" fmla="*/ 157 h 157"/>
              <a:gd name="T94" fmla="*/ 89 w 128"/>
              <a:gd name="T95" fmla="*/ 146 h 157"/>
              <a:gd name="T96" fmla="*/ 118 w 128"/>
              <a:gd name="T97" fmla="*/ 118 h 157"/>
              <a:gd name="T98" fmla="*/ 128 w 128"/>
              <a:gd name="T99" fmla="*/ 78 h 157"/>
              <a:gd name="T100" fmla="*/ 127 w 128"/>
              <a:gd name="T101" fmla="*/ 76 h 157"/>
              <a:gd name="T102" fmla="*/ 127 w 128"/>
              <a:gd name="T103" fmla="*/ 76 h 157"/>
              <a:gd name="T104" fmla="*/ 127 w 128"/>
              <a:gd name="T105" fmla="*/ 7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57">
                <a:moveTo>
                  <a:pt x="127" y="76"/>
                </a:moveTo>
                <a:cubicBezTo>
                  <a:pt x="126" y="75"/>
                  <a:pt x="125" y="75"/>
                  <a:pt x="124" y="75"/>
                </a:cubicBezTo>
                <a:cubicBezTo>
                  <a:pt x="107" y="75"/>
                  <a:pt x="107" y="75"/>
                  <a:pt x="107" y="75"/>
                </a:cubicBezTo>
                <a:cubicBezTo>
                  <a:pt x="106" y="75"/>
                  <a:pt x="105" y="75"/>
                  <a:pt x="104" y="76"/>
                </a:cubicBezTo>
                <a:cubicBezTo>
                  <a:pt x="103" y="76"/>
                  <a:pt x="103" y="77"/>
                  <a:pt x="103" y="78"/>
                </a:cubicBezTo>
                <a:cubicBezTo>
                  <a:pt x="103" y="92"/>
                  <a:pt x="98" y="105"/>
                  <a:pt x="89" y="115"/>
                </a:cubicBezTo>
                <a:cubicBezTo>
                  <a:pt x="79" y="125"/>
                  <a:pt x="67" y="131"/>
                  <a:pt x="53" y="132"/>
                </a:cubicBezTo>
                <a:cubicBezTo>
                  <a:pt x="53" y="77"/>
                  <a:pt x="53" y="77"/>
                  <a:pt x="53" y="77"/>
                </a:cubicBezTo>
                <a:cubicBezTo>
                  <a:pt x="97" y="64"/>
                  <a:pt x="97" y="64"/>
                  <a:pt x="97" y="64"/>
                </a:cubicBezTo>
                <a:cubicBezTo>
                  <a:pt x="99" y="63"/>
                  <a:pt x="100" y="62"/>
                  <a:pt x="100" y="61"/>
                </a:cubicBezTo>
                <a:cubicBezTo>
                  <a:pt x="100" y="46"/>
                  <a:pt x="100" y="46"/>
                  <a:pt x="100" y="46"/>
                </a:cubicBezTo>
                <a:cubicBezTo>
                  <a:pt x="100" y="45"/>
                  <a:pt x="99" y="44"/>
                  <a:pt x="98" y="43"/>
                </a:cubicBezTo>
                <a:cubicBezTo>
                  <a:pt x="97" y="43"/>
                  <a:pt x="96" y="43"/>
                  <a:pt x="95" y="43"/>
                </a:cubicBezTo>
                <a:cubicBezTo>
                  <a:pt x="53" y="56"/>
                  <a:pt x="53" y="56"/>
                  <a:pt x="53" y="56"/>
                </a:cubicBezTo>
                <a:cubicBezTo>
                  <a:pt x="53" y="45"/>
                  <a:pt x="53" y="45"/>
                  <a:pt x="53" y="45"/>
                </a:cubicBezTo>
                <a:cubicBezTo>
                  <a:pt x="97" y="32"/>
                  <a:pt x="97" y="32"/>
                  <a:pt x="97" y="32"/>
                </a:cubicBezTo>
                <a:cubicBezTo>
                  <a:pt x="99" y="31"/>
                  <a:pt x="100" y="30"/>
                  <a:pt x="100" y="29"/>
                </a:cubicBezTo>
                <a:cubicBezTo>
                  <a:pt x="100" y="14"/>
                  <a:pt x="100" y="14"/>
                  <a:pt x="100" y="14"/>
                </a:cubicBezTo>
                <a:cubicBezTo>
                  <a:pt x="100" y="13"/>
                  <a:pt x="99" y="12"/>
                  <a:pt x="98" y="11"/>
                </a:cubicBezTo>
                <a:cubicBezTo>
                  <a:pt x="97" y="11"/>
                  <a:pt x="96" y="11"/>
                  <a:pt x="95" y="11"/>
                </a:cubicBezTo>
                <a:cubicBezTo>
                  <a:pt x="53" y="24"/>
                  <a:pt x="53" y="24"/>
                  <a:pt x="53" y="24"/>
                </a:cubicBezTo>
                <a:cubicBezTo>
                  <a:pt x="53" y="4"/>
                  <a:pt x="53" y="4"/>
                  <a:pt x="53" y="4"/>
                </a:cubicBezTo>
                <a:cubicBezTo>
                  <a:pt x="53" y="3"/>
                  <a:pt x="53" y="2"/>
                  <a:pt x="52" y="1"/>
                </a:cubicBezTo>
                <a:cubicBezTo>
                  <a:pt x="52" y="0"/>
                  <a:pt x="51" y="0"/>
                  <a:pt x="50" y="0"/>
                </a:cubicBezTo>
                <a:cubicBezTo>
                  <a:pt x="32" y="0"/>
                  <a:pt x="32" y="0"/>
                  <a:pt x="32" y="0"/>
                </a:cubicBezTo>
                <a:cubicBezTo>
                  <a:pt x="31" y="0"/>
                  <a:pt x="30" y="0"/>
                  <a:pt x="29" y="1"/>
                </a:cubicBezTo>
                <a:cubicBezTo>
                  <a:pt x="29" y="2"/>
                  <a:pt x="28" y="3"/>
                  <a:pt x="28" y="4"/>
                </a:cubicBezTo>
                <a:cubicBezTo>
                  <a:pt x="28" y="31"/>
                  <a:pt x="28" y="31"/>
                  <a:pt x="28" y="31"/>
                </a:cubicBezTo>
                <a:cubicBezTo>
                  <a:pt x="3" y="39"/>
                  <a:pt x="3" y="39"/>
                  <a:pt x="3" y="39"/>
                </a:cubicBezTo>
                <a:cubicBezTo>
                  <a:pt x="1" y="40"/>
                  <a:pt x="0" y="41"/>
                  <a:pt x="0" y="43"/>
                </a:cubicBezTo>
                <a:cubicBezTo>
                  <a:pt x="0" y="57"/>
                  <a:pt x="0" y="57"/>
                  <a:pt x="0" y="57"/>
                </a:cubicBezTo>
                <a:cubicBezTo>
                  <a:pt x="0" y="58"/>
                  <a:pt x="0" y="59"/>
                  <a:pt x="1" y="60"/>
                </a:cubicBezTo>
                <a:cubicBezTo>
                  <a:pt x="2" y="60"/>
                  <a:pt x="3" y="61"/>
                  <a:pt x="4" y="61"/>
                </a:cubicBezTo>
                <a:cubicBezTo>
                  <a:pt x="4" y="61"/>
                  <a:pt x="4" y="61"/>
                  <a:pt x="5" y="60"/>
                </a:cubicBezTo>
                <a:cubicBezTo>
                  <a:pt x="28" y="53"/>
                  <a:pt x="28" y="53"/>
                  <a:pt x="28" y="53"/>
                </a:cubicBezTo>
                <a:cubicBezTo>
                  <a:pt x="28" y="63"/>
                  <a:pt x="28" y="63"/>
                  <a:pt x="28" y="63"/>
                </a:cubicBezTo>
                <a:cubicBezTo>
                  <a:pt x="3" y="71"/>
                  <a:pt x="3" y="71"/>
                  <a:pt x="3" y="71"/>
                </a:cubicBezTo>
                <a:cubicBezTo>
                  <a:pt x="1" y="72"/>
                  <a:pt x="0" y="73"/>
                  <a:pt x="0" y="75"/>
                </a:cubicBezTo>
                <a:cubicBezTo>
                  <a:pt x="0" y="89"/>
                  <a:pt x="0" y="89"/>
                  <a:pt x="0" y="89"/>
                </a:cubicBezTo>
                <a:cubicBezTo>
                  <a:pt x="0" y="90"/>
                  <a:pt x="0" y="91"/>
                  <a:pt x="1" y="92"/>
                </a:cubicBezTo>
                <a:cubicBezTo>
                  <a:pt x="2" y="92"/>
                  <a:pt x="3" y="93"/>
                  <a:pt x="4" y="93"/>
                </a:cubicBezTo>
                <a:cubicBezTo>
                  <a:pt x="4" y="93"/>
                  <a:pt x="4" y="93"/>
                  <a:pt x="5" y="92"/>
                </a:cubicBezTo>
                <a:cubicBezTo>
                  <a:pt x="28" y="85"/>
                  <a:pt x="28" y="85"/>
                  <a:pt x="28" y="85"/>
                </a:cubicBezTo>
                <a:cubicBezTo>
                  <a:pt x="28" y="153"/>
                  <a:pt x="28" y="153"/>
                  <a:pt x="28" y="153"/>
                </a:cubicBezTo>
                <a:cubicBezTo>
                  <a:pt x="28" y="154"/>
                  <a:pt x="29" y="155"/>
                  <a:pt x="29" y="156"/>
                </a:cubicBezTo>
                <a:cubicBezTo>
                  <a:pt x="30" y="156"/>
                  <a:pt x="31" y="157"/>
                  <a:pt x="32" y="157"/>
                </a:cubicBezTo>
                <a:cubicBezTo>
                  <a:pt x="50" y="157"/>
                  <a:pt x="50" y="157"/>
                  <a:pt x="50" y="157"/>
                </a:cubicBezTo>
                <a:cubicBezTo>
                  <a:pt x="64" y="157"/>
                  <a:pt x="77" y="153"/>
                  <a:pt x="89" y="146"/>
                </a:cubicBezTo>
                <a:cubicBezTo>
                  <a:pt x="101" y="139"/>
                  <a:pt x="111" y="130"/>
                  <a:pt x="118" y="118"/>
                </a:cubicBezTo>
                <a:cubicBezTo>
                  <a:pt x="125" y="106"/>
                  <a:pt x="128" y="92"/>
                  <a:pt x="128" y="78"/>
                </a:cubicBezTo>
                <a:cubicBezTo>
                  <a:pt x="128" y="77"/>
                  <a:pt x="128" y="76"/>
                  <a:pt x="127" y="76"/>
                </a:cubicBezTo>
                <a:close/>
                <a:moveTo>
                  <a:pt x="127" y="76"/>
                </a:moveTo>
                <a:cubicBezTo>
                  <a:pt x="127" y="76"/>
                  <a:pt x="127" y="76"/>
                  <a:pt x="127" y="7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13" name="Freeform 726"/>
          <p:cNvSpPr>
            <a:spLocks noEditPoints="1"/>
          </p:cNvSpPr>
          <p:nvPr/>
        </p:nvSpPr>
        <p:spPr bwMode="auto">
          <a:xfrm>
            <a:off x="3535364" y="4238626"/>
            <a:ext cx="65087" cy="90488"/>
          </a:xfrm>
          <a:custGeom>
            <a:avLst/>
            <a:gdLst>
              <a:gd name="T0" fmla="*/ 49 w 67"/>
              <a:gd name="T1" fmla="*/ 5 h 92"/>
              <a:gd name="T2" fmla="*/ 41 w 67"/>
              <a:gd name="T3" fmla="*/ 0 h 92"/>
              <a:gd name="T4" fmla="*/ 15 w 67"/>
              <a:gd name="T5" fmla="*/ 0 h 92"/>
              <a:gd name="T6" fmla="*/ 11 w 67"/>
              <a:gd name="T7" fmla="*/ 1 h 92"/>
              <a:gd name="T8" fmla="*/ 11 w 67"/>
              <a:gd name="T9" fmla="*/ 5 h 92"/>
              <a:gd name="T10" fmla="*/ 29 w 67"/>
              <a:gd name="T11" fmla="*/ 36 h 92"/>
              <a:gd name="T12" fmla="*/ 29 w 67"/>
              <a:gd name="T13" fmla="*/ 36 h 92"/>
              <a:gd name="T14" fmla="*/ 1 w 67"/>
              <a:gd name="T15" fmla="*/ 86 h 92"/>
              <a:gd name="T16" fmla="*/ 1 w 67"/>
              <a:gd name="T17" fmla="*/ 90 h 92"/>
              <a:gd name="T18" fmla="*/ 4 w 67"/>
              <a:gd name="T19" fmla="*/ 92 h 92"/>
              <a:gd name="T20" fmla="*/ 31 w 67"/>
              <a:gd name="T21" fmla="*/ 92 h 92"/>
              <a:gd name="T22" fmla="*/ 38 w 67"/>
              <a:gd name="T23" fmla="*/ 87 h 92"/>
              <a:gd name="T24" fmla="*/ 67 w 67"/>
              <a:gd name="T25" fmla="*/ 36 h 92"/>
              <a:gd name="T26" fmla="*/ 49 w 67"/>
              <a:gd name="T27" fmla="*/ 5 h 92"/>
              <a:gd name="T28" fmla="*/ 49 w 67"/>
              <a:gd name="T29" fmla="*/ 5 h 92"/>
              <a:gd name="T30" fmla="*/ 49 w 67"/>
              <a:gd name="T31"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92">
                <a:moveTo>
                  <a:pt x="49" y="5"/>
                </a:moveTo>
                <a:cubicBezTo>
                  <a:pt x="47" y="1"/>
                  <a:pt x="44" y="0"/>
                  <a:pt x="41" y="0"/>
                </a:cubicBezTo>
                <a:cubicBezTo>
                  <a:pt x="15" y="0"/>
                  <a:pt x="15" y="0"/>
                  <a:pt x="15" y="0"/>
                </a:cubicBezTo>
                <a:cubicBezTo>
                  <a:pt x="13" y="0"/>
                  <a:pt x="12" y="0"/>
                  <a:pt x="11" y="1"/>
                </a:cubicBezTo>
                <a:cubicBezTo>
                  <a:pt x="10" y="2"/>
                  <a:pt x="10" y="4"/>
                  <a:pt x="11" y="5"/>
                </a:cubicBezTo>
                <a:cubicBezTo>
                  <a:pt x="29" y="36"/>
                  <a:pt x="29" y="36"/>
                  <a:pt x="29" y="36"/>
                </a:cubicBezTo>
                <a:cubicBezTo>
                  <a:pt x="29" y="36"/>
                  <a:pt x="29" y="36"/>
                  <a:pt x="29" y="36"/>
                </a:cubicBezTo>
                <a:cubicBezTo>
                  <a:pt x="1" y="86"/>
                  <a:pt x="1" y="86"/>
                  <a:pt x="1" y="86"/>
                </a:cubicBezTo>
                <a:cubicBezTo>
                  <a:pt x="0" y="88"/>
                  <a:pt x="0" y="89"/>
                  <a:pt x="1" y="90"/>
                </a:cubicBezTo>
                <a:cubicBezTo>
                  <a:pt x="2" y="91"/>
                  <a:pt x="3" y="92"/>
                  <a:pt x="4" y="92"/>
                </a:cubicBezTo>
                <a:cubicBezTo>
                  <a:pt x="31" y="92"/>
                  <a:pt x="31" y="92"/>
                  <a:pt x="31" y="92"/>
                </a:cubicBezTo>
                <a:cubicBezTo>
                  <a:pt x="34" y="92"/>
                  <a:pt x="36" y="90"/>
                  <a:pt x="38" y="87"/>
                </a:cubicBezTo>
                <a:cubicBezTo>
                  <a:pt x="57" y="55"/>
                  <a:pt x="66" y="38"/>
                  <a:pt x="67" y="36"/>
                </a:cubicBezTo>
                <a:lnTo>
                  <a:pt x="49" y="5"/>
                </a:lnTo>
                <a:close/>
                <a:moveTo>
                  <a:pt x="49" y="5"/>
                </a:moveTo>
                <a:cubicBezTo>
                  <a:pt x="49" y="5"/>
                  <a:pt x="49" y="5"/>
                  <a:pt x="49" y="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14" name="Freeform 727"/>
          <p:cNvSpPr>
            <a:spLocks noEditPoints="1"/>
          </p:cNvSpPr>
          <p:nvPr/>
        </p:nvSpPr>
        <p:spPr bwMode="auto">
          <a:xfrm>
            <a:off x="3594100" y="4202114"/>
            <a:ext cx="95250" cy="180975"/>
          </a:xfrm>
          <a:custGeom>
            <a:avLst/>
            <a:gdLst>
              <a:gd name="T0" fmla="*/ 96 w 97"/>
              <a:gd name="T1" fmla="*/ 6 h 184"/>
              <a:gd name="T2" fmla="*/ 96 w 97"/>
              <a:gd name="T3" fmla="*/ 2 h 184"/>
              <a:gd name="T4" fmla="*/ 93 w 97"/>
              <a:gd name="T5" fmla="*/ 0 h 184"/>
              <a:gd name="T6" fmla="*/ 66 w 97"/>
              <a:gd name="T7" fmla="*/ 0 h 184"/>
              <a:gd name="T8" fmla="*/ 59 w 97"/>
              <a:gd name="T9" fmla="*/ 5 h 184"/>
              <a:gd name="T10" fmla="*/ 0 w 97"/>
              <a:gd name="T11" fmla="*/ 110 h 184"/>
              <a:gd name="T12" fmla="*/ 38 w 97"/>
              <a:gd name="T13" fmla="*/ 179 h 184"/>
              <a:gd name="T14" fmla="*/ 45 w 97"/>
              <a:gd name="T15" fmla="*/ 184 h 184"/>
              <a:gd name="T16" fmla="*/ 72 w 97"/>
              <a:gd name="T17" fmla="*/ 184 h 184"/>
              <a:gd name="T18" fmla="*/ 75 w 97"/>
              <a:gd name="T19" fmla="*/ 182 h 184"/>
              <a:gd name="T20" fmla="*/ 75 w 97"/>
              <a:gd name="T21" fmla="*/ 178 h 184"/>
              <a:gd name="T22" fmla="*/ 38 w 97"/>
              <a:gd name="T23" fmla="*/ 110 h 184"/>
              <a:gd name="T24" fmla="*/ 38 w 97"/>
              <a:gd name="T25" fmla="*/ 110 h 184"/>
              <a:gd name="T26" fmla="*/ 96 w 97"/>
              <a:gd name="T27" fmla="*/ 6 h 184"/>
              <a:gd name="T28" fmla="*/ 96 w 97"/>
              <a:gd name="T29" fmla="*/ 6 h 184"/>
              <a:gd name="T30" fmla="*/ 96 w 97"/>
              <a:gd name="T31" fmla="*/ 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84">
                <a:moveTo>
                  <a:pt x="96" y="6"/>
                </a:moveTo>
                <a:cubicBezTo>
                  <a:pt x="97" y="5"/>
                  <a:pt x="97" y="3"/>
                  <a:pt x="96" y="2"/>
                </a:cubicBezTo>
                <a:cubicBezTo>
                  <a:pt x="96" y="1"/>
                  <a:pt x="95" y="0"/>
                  <a:pt x="93" y="0"/>
                </a:cubicBezTo>
                <a:cubicBezTo>
                  <a:pt x="66" y="0"/>
                  <a:pt x="66" y="0"/>
                  <a:pt x="66" y="0"/>
                </a:cubicBezTo>
                <a:cubicBezTo>
                  <a:pt x="63" y="0"/>
                  <a:pt x="61" y="2"/>
                  <a:pt x="59" y="5"/>
                </a:cubicBezTo>
                <a:cubicBezTo>
                  <a:pt x="21" y="73"/>
                  <a:pt x="1" y="108"/>
                  <a:pt x="0" y="110"/>
                </a:cubicBezTo>
                <a:cubicBezTo>
                  <a:pt x="38" y="179"/>
                  <a:pt x="38" y="179"/>
                  <a:pt x="38" y="179"/>
                </a:cubicBezTo>
                <a:cubicBezTo>
                  <a:pt x="39" y="182"/>
                  <a:pt x="42" y="184"/>
                  <a:pt x="45" y="184"/>
                </a:cubicBezTo>
                <a:cubicBezTo>
                  <a:pt x="72" y="184"/>
                  <a:pt x="72" y="184"/>
                  <a:pt x="72" y="184"/>
                </a:cubicBezTo>
                <a:cubicBezTo>
                  <a:pt x="73" y="184"/>
                  <a:pt x="74" y="184"/>
                  <a:pt x="75" y="182"/>
                </a:cubicBezTo>
                <a:cubicBezTo>
                  <a:pt x="76" y="181"/>
                  <a:pt x="76" y="180"/>
                  <a:pt x="75" y="178"/>
                </a:cubicBezTo>
                <a:cubicBezTo>
                  <a:pt x="38" y="110"/>
                  <a:pt x="38" y="110"/>
                  <a:pt x="38" y="110"/>
                </a:cubicBezTo>
                <a:cubicBezTo>
                  <a:pt x="38" y="110"/>
                  <a:pt x="38" y="110"/>
                  <a:pt x="38" y="110"/>
                </a:cubicBezTo>
                <a:lnTo>
                  <a:pt x="96" y="6"/>
                </a:lnTo>
                <a:close/>
                <a:moveTo>
                  <a:pt x="96" y="6"/>
                </a:moveTo>
                <a:cubicBezTo>
                  <a:pt x="96" y="6"/>
                  <a:pt x="96" y="6"/>
                  <a:pt x="96" y="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15" name="Freeform 728"/>
          <p:cNvSpPr>
            <a:spLocks noEditPoints="1"/>
          </p:cNvSpPr>
          <p:nvPr/>
        </p:nvSpPr>
        <p:spPr bwMode="auto">
          <a:xfrm>
            <a:off x="6662739" y="3116264"/>
            <a:ext cx="112712" cy="153988"/>
          </a:xfrm>
          <a:custGeom>
            <a:avLst/>
            <a:gdLst>
              <a:gd name="T0" fmla="*/ 114 w 114"/>
              <a:gd name="T1" fmla="*/ 2 h 157"/>
              <a:gd name="T2" fmla="*/ 111 w 114"/>
              <a:gd name="T3" fmla="*/ 0 h 157"/>
              <a:gd name="T4" fmla="*/ 89 w 114"/>
              <a:gd name="T5" fmla="*/ 0 h 157"/>
              <a:gd name="T6" fmla="*/ 86 w 114"/>
              <a:gd name="T7" fmla="*/ 3 h 157"/>
              <a:gd name="T8" fmla="*/ 65 w 114"/>
              <a:gd name="T9" fmla="*/ 49 h 157"/>
              <a:gd name="T10" fmla="*/ 62 w 114"/>
              <a:gd name="T11" fmla="*/ 56 h 157"/>
              <a:gd name="T12" fmla="*/ 59 w 114"/>
              <a:gd name="T13" fmla="*/ 64 h 157"/>
              <a:gd name="T14" fmla="*/ 52 w 114"/>
              <a:gd name="T15" fmla="*/ 50 h 157"/>
              <a:gd name="T16" fmla="*/ 28 w 114"/>
              <a:gd name="T17" fmla="*/ 2 h 157"/>
              <a:gd name="T18" fmla="*/ 25 w 114"/>
              <a:gd name="T19" fmla="*/ 0 h 157"/>
              <a:gd name="T20" fmla="*/ 4 w 114"/>
              <a:gd name="T21" fmla="*/ 0 h 157"/>
              <a:gd name="T22" fmla="*/ 1 w 114"/>
              <a:gd name="T23" fmla="*/ 2 h 157"/>
              <a:gd name="T24" fmla="*/ 1 w 114"/>
              <a:gd name="T25" fmla="*/ 6 h 157"/>
              <a:gd name="T26" fmla="*/ 36 w 114"/>
              <a:gd name="T27" fmla="*/ 70 h 157"/>
              <a:gd name="T28" fmla="*/ 12 w 114"/>
              <a:gd name="T29" fmla="*/ 70 h 157"/>
              <a:gd name="T30" fmla="*/ 10 w 114"/>
              <a:gd name="T31" fmla="*/ 71 h 157"/>
              <a:gd name="T32" fmla="*/ 9 w 114"/>
              <a:gd name="T33" fmla="*/ 74 h 157"/>
              <a:gd name="T34" fmla="*/ 9 w 114"/>
              <a:gd name="T35" fmla="*/ 85 h 157"/>
              <a:gd name="T36" fmla="*/ 10 w 114"/>
              <a:gd name="T37" fmla="*/ 88 h 157"/>
              <a:gd name="T38" fmla="*/ 12 w 114"/>
              <a:gd name="T39" fmla="*/ 89 h 157"/>
              <a:gd name="T40" fmla="*/ 44 w 114"/>
              <a:gd name="T41" fmla="*/ 89 h 157"/>
              <a:gd name="T42" fmla="*/ 44 w 114"/>
              <a:gd name="T43" fmla="*/ 98 h 157"/>
              <a:gd name="T44" fmla="*/ 12 w 114"/>
              <a:gd name="T45" fmla="*/ 98 h 157"/>
              <a:gd name="T46" fmla="*/ 10 w 114"/>
              <a:gd name="T47" fmla="*/ 99 h 157"/>
              <a:gd name="T48" fmla="*/ 9 w 114"/>
              <a:gd name="T49" fmla="*/ 102 h 157"/>
              <a:gd name="T50" fmla="*/ 9 w 114"/>
              <a:gd name="T51" fmla="*/ 113 h 157"/>
              <a:gd name="T52" fmla="*/ 10 w 114"/>
              <a:gd name="T53" fmla="*/ 116 h 157"/>
              <a:gd name="T54" fmla="*/ 12 w 114"/>
              <a:gd name="T55" fmla="*/ 117 h 157"/>
              <a:gd name="T56" fmla="*/ 44 w 114"/>
              <a:gd name="T57" fmla="*/ 117 h 157"/>
              <a:gd name="T58" fmla="*/ 44 w 114"/>
              <a:gd name="T59" fmla="*/ 153 h 157"/>
              <a:gd name="T60" fmla="*/ 45 w 114"/>
              <a:gd name="T61" fmla="*/ 156 h 157"/>
              <a:gd name="T62" fmla="*/ 48 w 114"/>
              <a:gd name="T63" fmla="*/ 157 h 157"/>
              <a:gd name="T64" fmla="*/ 67 w 114"/>
              <a:gd name="T65" fmla="*/ 157 h 157"/>
              <a:gd name="T66" fmla="*/ 70 w 114"/>
              <a:gd name="T67" fmla="*/ 156 h 157"/>
              <a:gd name="T68" fmla="*/ 71 w 114"/>
              <a:gd name="T69" fmla="*/ 153 h 157"/>
              <a:gd name="T70" fmla="*/ 71 w 114"/>
              <a:gd name="T71" fmla="*/ 117 h 157"/>
              <a:gd name="T72" fmla="*/ 103 w 114"/>
              <a:gd name="T73" fmla="*/ 117 h 157"/>
              <a:gd name="T74" fmla="*/ 105 w 114"/>
              <a:gd name="T75" fmla="*/ 116 h 157"/>
              <a:gd name="T76" fmla="*/ 106 w 114"/>
              <a:gd name="T77" fmla="*/ 113 h 157"/>
              <a:gd name="T78" fmla="*/ 106 w 114"/>
              <a:gd name="T79" fmla="*/ 102 h 157"/>
              <a:gd name="T80" fmla="*/ 105 w 114"/>
              <a:gd name="T81" fmla="*/ 99 h 157"/>
              <a:gd name="T82" fmla="*/ 103 w 114"/>
              <a:gd name="T83" fmla="*/ 98 h 157"/>
              <a:gd name="T84" fmla="*/ 71 w 114"/>
              <a:gd name="T85" fmla="*/ 98 h 157"/>
              <a:gd name="T86" fmla="*/ 71 w 114"/>
              <a:gd name="T87" fmla="*/ 89 h 157"/>
              <a:gd name="T88" fmla="*/ 103 w 114"/>
              <a:gd name="T89" fmla="*/ 89 h 157"/>
              <a:gd name="T90" fmla="*/ 105 w 114"/>
              <a:gd name="T91" fmla="*/ 88 h 157"/>
              <a:gd name="T92" fmla="*/ 106 w 114"/>
              <a:gd name="T93" fmla="*/ 85 h 157"/>
              <a:gd name="T94" fmla="*/ 106 w 114"/>
              <a:gd name="T95" fmla="*/ 74 h 157"/>
              <a:gd name="T96" fmla="*/ 105 w 114"/>
              <a:gd name="T97" fmla="*/ 71 h 157"/>
              <a:gd name="T98" fmla="*/ 103 w 114"/>
              <a:gd name="T99" fmla="*/ 70 h 157"/>
              <a:gd name="T100" fmla="*/ 79 w 114"/>
              <a:gd name="T101" fmla="*/ 70 h 157"/>
              <a:gd name="T102" fmla="*/ 114 w 114"/>
              <a:gd name="T103" fmla="*/ 6 h 157"/>
              <a:gd name="T104" fmla="*/ 114 w 114"/>
              <a:gd name="T105" fmla="*/ 2 h 157"/>
              <a:gd name="T106" fmla="*/ 114 w 114"/>
              <a:gd name="T107" fmla="*/ 2 h 157"/>
              <a:gd name="T108" fmla="*/ 114 w 114"/>
              <a:gd name="T109"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 h="157">
                <a:moveTo>
                  <a:pt x="114" y="2"/>
                </a:moveTo>
                <a:cubicBezTo>
                  <a:pt x="113" y="1"/>
                  <a:pt x="112" y="0"/>
                  <a:pt x="111" y="0"/>
                </a:cubicBezTo>
                <a:cubicBezTo>
                  <a:pt x="89" y="0"/>
                  <a:pt x="89" y="0"/>
                  <a:pt x="89" y="0"/>
                </a:cubicBezTo>
                <a:cubicBezTo>
                  <a:pt x="88" y="0"/>
                  <a:pt x="87" y="1"/>
                  <a:pt x="86" y="3"/>
                </a:cubicBezTo>
                <a:cubicBezTo>
                  <a:pt x="65" y="49"/>
                  <a:pt x="65" y="49"/>
                  <a:pt x="65" y="49"/>
                </a:cubicBezTo>
                <a:cubicBezTo>
                  <a:pt x="64" y="50"/>
                  <a:pt x="63" y="53"/>
                  <a:pt x="62" y="56"/>
                </a:cubicBezTo>
                <a:cubicBezTo>
                  <a:pt x="60" y="59"/>
                  <a:pt x="59" y="62"/>
                  <a:pt x="59" y="64"/>
                </a:cubicBezTo>
                <a:cubicBezTo>
                  <a:pt x="56" y="57"/>
                  <a:pt x="54" y="52"/>
                  <a:pt x="52" y="50"/>
                </a:cubicBezTo>
                <a:cubicBezTo>
                  <a:pt x="28" y="2"/>
                  <a:pt x="28" y="2"/>
                  <a:pt x="28" y="2"/>
                </a:cubicBezTo>
                <a:cubicBezTo>
                  <a:pt x="28" y="1"/>
                  <a:pt x="27" y="0"/>
                  <a:pt x="25" y="0"/>
                </a:cubicBezTo>
                <a:cubicBezTo>
                  <a:pt x="4" y="0"/>
                  <a:pt x="4" y="0"/>
                  <a:pt x="4" y="0"/>
                </a:cubicBezTo>
                <a:cubicBezTo>
                  <a:pt x="2" y="0"/>
                  <a:pt x="1" y="1"/>
                  <a:pt x="1" y="2"/>
                </a:cubicBezTo>
                <a:cubicBezTo>
                  <a:pt x="0" y="3"/>
                  <a:pt x="0" y="5"/>
                  <a:pt x="1" y="6"/>
                </a:cubicBezTo>
                <a:cubicBezTo>
                  <a:pt x="36" y="70"/>
                  <a:pt x="36" y="70"/>
                  <a:pt x="36" y="70"/>
                </a:cubicBezTo>
                <a:cubicBezTo>
                  <a:pt x="12" y="70"/>
                  <a:pt x="12" y="70"/>
                  <a:pt x="12" y="70"/>
                </a:cubicBezTo>
                <a:cubicBezTo>
                  <a:pt x="11" y="70"/>
                  <a:pt x="11" y="70"/>
                  <a:pt x="10" y="71"/>
                </a:cubicBezTo>
                <a:cubicBezTo>
                  <a:pt x="9" y="72"/>
                  <a:pt x="9" y="73"/>
                  <a:pt x="9" y="74"/>
                </a:cubicBezTo>
                <a:cubicBezTo>
                  <a:pt x="9" y="85"/>
                  <a:pt x="9" y="85"/>
                  <a:pt x="9" y="85"/>
                </a:cubicBezTo>
                <a:cubicBezTo>
                  <a:pt x="9" y="86"/>
                  <a:pt x="9" y="87"/>
                  <a:pt x="10" y="88"/>
                </a:cubicBezTo>
                <a:cubicBezTo>
                  <a:pt x="11" y="88"/>
                  <a:pt x="11" y="89"/>
                  <a:pt x="12" y="89"/>
                </a:cubicBezTo>
                <a:cubicBezTo>
                  <a:pt x="44" y="89"/>
                  <a:pt x="44" y="89"/>
                  <a:pt x="44" y="89"/>
                </a:cubicBezTo>
                <a:cubicBezTo>
                  <a:pt x="44" y="98"/>
                  <a:pt x="44" y="98"/>
                  <a:pt x="44" y="98"/>
                </a:cubicBezTo>
                <a:cubicBezTo>
                  <a:pt x="12" y="98"/>
                  <a:pt x="12" y="98"/>
                  <a:pt x="12" y="98"/>
                </a:cubicBezTo>
                <a:cubicBezTo>
                  <a:pt x="11" y="98"/>
                  <a:pt x="11" y="98"/>
                  <a:pt x="10" y="99"/>
                </a:cubicBezTo>
                <a:cubicBezTo>
                  <a:pt x="9" y="100"/>
                  <a:pt x="9" y="101"/>
                  <a:pt x="9" y="102"/>
                </a:cubicBezTo>
                <a:cubicBezTo>
                  <a:pt x="9" y="113"/>
                  <a:pt x="9" y="113"/>
                  <a:pt x="9" y="113"/>
                </a:cubicBezTo>
                <a:cubicBezTo>
                  <a:pt x="9" y="114"/>
                  <a:pt x="9" y="115"/>
                  <a:pt x="10" y="116"/>
                </a:cubicBezTo>
                <a:cubicBezTo>
                  <a:pt x="11" y="116"/>
                  <a:pt x="11" y="117"/>
                  <a:pt x="12" y="117"/>
                </a:cubicBezTo>
                <a:cubicBezTo>
                  <a:pt x="44" y="117"/>
                  <a:pt x="44" y="117"/>
                  <a:pt x="44" y="117"/>
                </a:cubicBezTo>
                <a:cubicBezTo>
                  <a:pt x="44" y="153"/>
                  <a:pt x="44" y="153"/>
                  <a:pt x="44" y="153"/>
                </a:cubicBezTo>
                <a:cubicBezTo>
                  <a:pt x="44" y="154"/>
                  <a:pt x="45" y="155"/>
                  <a:pt x="45" y="156"/>
                </a:cubicBezTo>
                <a:cubicBezTo>
                  <a:pt x="46" y="157"/>
                  <a:pt x="47" y="157"/>
                  <a:pt x="48" y="157"/>
                </a:cubicBezTo>
                <a:cubicBezTo>
                  <a:pt x="67" y="157"/>
                  <a:pt x="67" y="157"/>
                  <a:pt x="67" y="157"/>
                </a:cubicBezTo>
                <a:cubicBezTo>
                  <a:pt x="68" y="157"/>
                  <a:pt x="69" y="157"/>
                  <a:pt x="70" y="156"/>
                </a:cubicBezTo>
                <a:cubicBezTo>
                  <a:pt x="70" y="155"/>
                  <a:pt x="71" y="154"/>
                  <a:pt x="71" y="153"/>
                </a:cubicBezTo>
                <a:cubicBezTo>
                  <a:pt x="71" y="117"/>
                  <a:pt x="71" y="117"/>
                  <a:pt x="71" y="117"/>
                </a:cubicBezTo>
                <a:cubicBezTo>
                  <a:pt x="103" y="117"/>
                  <a:pt x="103" y="117"/>
                  <a:pt x="103" y="117"/>
                </a:cubicBezTo>
                <a:cubicBezTo>
                  <a:pt x="104" y="117"/>
                  <a:pt x="105" y="116"/>
                  <a:pt x="105" y="116"/>
                </a:cubicBezTo>
                <a:cubicBezTo>
                  <a:pt x="106" y="115"/>
                  <a:pt x="106" y="114"/>
                  <a:pt x="106" y="113"/>
                </a:cubicBezTo>
                <a:cubicBezTo>
                  <a:pt x="106" y="102"/>
                  <a:pt x="106" y="102"/>
                  <a:pt x="106" y="102"/>
                </a:cubicBezTo>
                <a:cubicBezTo>
                  <a:pt x="106" y="101"/>
                  <a:pt x="106" y="100"/>
                  <a:pt x="105" y="99"/>
                </a:cubicBezTo>
                <a:cubicBezTo>
                  <a:pt x="105" y="98"/>
                  <a:pt x="104" y="98"/>
                  <a:pt x="103" y="98"/>
                </a:cubicBezTo>
                <a:cubicBezTo>
                  <a:pt x="71" y="98"/>
                  <a:pt x="71" y="98"/>
                  <a:pt x="71" y="98"/>
                </a:cubicBezTo>
                <a:cubicBezTo>
                  <a:pt x="71" y="89"/>
                  <a:pt x="71" y="89"/>
                  <a:pt x="71" y="89"/>
                </a:cubicBezTo>
                <a:cubicBezTo>
                  <a:pt x="103" y="89"/>
                  <a:pt x="103" y="89"/>
                  <a:pt x="103" y="89"/>
                </a:cubicBezTo>
                <a:cubicBezTo>
                  <a:pt x="104" y="89"/>
                  <a:pt x="105" y="88"/>
                  <a:pt x="105" y="88"/>
                </a:cubicBezTo>
                <a:cubicBezTo>
                  <a:pt x="106" y="87"/>
                  <a:pt x="106" y="86"/>
                  <a:pt x="106" y="85"/>
                </a:cubicBezTo>
                <a:cubicBezTo>
                  <a:pt x="106" y="74"/>
                  <a:pt x="106" y="74"/>
                  <a:pt x="106" y="74"/>
                </a:cubicBezTo>
                <a:cubicBezTo>
                  <a:pt x="106" y="73"/>
                  <a:pt x="106" y="72"/>
                  <a:pt x="105" y="71"/>
                </a:cubicBezTo>
                <a:cubicBezTo>
                  <a:pt x="105" y="70"/>
                  <a:pt x="104" y="70"/>
                  <a:pt x="103" y="70"/>
                </a:cubicBezTo>
                <a:cubicBezTo>
                  <a:pt x="79" y="70"/>
                  <a:pt x="79" y="70"/>
                  <a:pt x="79" y="70"/>
                </a:cubicBezTo>
                <a:cubicBezTo>
                  <a:pt x="114" y="6"/>
                  <a:pt x="114" y="6"/>
                  <a:pt x="114" y="6"/>
                </a:cubicBezTo>
                <a:cubicBezTo>
                  <a:pt x="114" y="4"/>
                  <a:pt x="114" y="3"/>
                  <a:pt x="114" y="2"/>
                </a:cubicBezTo>
                <a:close/>
                <a:moveTo>
                  <a:pt x="114" y="2"/>
                </a:moveTo>
                <a:cubicBezTo>
                  <a:pt x="114" y="2"/>
                  <a:pt x="114" y="2"/>
                  <a:pt x="114" y="2"/>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16" name="Freeform 729"/>
          <p:cNvSpPr>
            <a:spLocks noEditPoints="1"/>
          </p:cNvSpPr>
          <p:nvPr/>
        </p:nvSpPr>
        <p:spPr bwMode="auto">
          <a:xfrm>
            <a:off x="2949576" y="3633788"/>
            <a:ext cx="215900" cy="217488"/>
          </a:xfrm>
          <a:custGeom>
            <a:avLst/>
            <a:gdLst>
              <a:gd name="T0" fmla="*/ 215 w 220"/>
              <a:gd name="T1" fmla="*/ 191 h 220"/>
              <a:gd name="T2" fmla="*/ 170 w 220"/>
              <a:gd name="T3" fmla="*/ 146 h 220"/>
              <a:gd name="T4" fmla="*/ 186 w 220"/>
              <a:gd name="T5" fmla="*/ 93 h 220"/>
              <a:gd name="T6" fmla="*/ 179 w 220"/>
              <a:gd name="T7" fmla="*/ 57 h 220"/>
              <a:gd name="T8" fmla="*/ 159 w 220"/>
              <a:gd name="T9" fmla="*/ 27 h 220"/>
              <a:gd name="T10" fmla="*/ 129 w 220"/>
              <a:gd name="T11" fmla="*/ 8 h 220"/>
              <a:gd name="T12" fmla="*/ 93 w 220"/>
              <a:gd name="T13" fmla="*/ 0 h 220"/>
              <a:gd name="T14" fmla="*/ 57 w 220"/>
              <a:gd name="T15" fmla="*/ 8 h 220"/>
              <a:gd name="T16" fmla="*/ 28 w 220"/>
              <a:gd name="T17" fmla="*/ 27 h 220"/>
              <a:gd name="T18" fmla="*/ 8 w 220"/>
              <a:gd name="T19" fmla="*/ 57 h 220"/>
              <a:gd name="T20" fmla="*/ 0 w 220"/>
              <a:gd name="T21" fmla="*/ 93 h 220"/>
              <a:gd name="T22" fmla="*/ 8 w 220"/>
              <a:gd name="T23" fmla="*/ 129 h 220"/>
              <a:gd name="T24" fmla="*/ 28 w 220"/>
              <a:gd name="T25" fmla="*/ 159 h 220"/>
              <a:gd name="T26" fmla="*/ 57 w 220"/>
              <a:gd name="T27" fmla="*/ 179 h 220"/>
              <a:gd name="T28" fmla="*/ 93 w 220"/>
              <a:gd name="T29" fmla="*/ 186 h 220"/>
              <a:gd name="T30" fmla="*/ 146 w 220"/>
              <a:gd name="T31" fmla="*/ 170 h 220"/>
              <a:gd name="T32" fmla="*/ 191 w 220"/>
              <a:gd name="T33" fmla="*/ 215 h 220"/>
              <a:gd name="T34" fmla="*/ 203 w 220"/>
              <a:gd name="T35" fmla="*/ 220 h 220"/>
              <a:gd name="T36" fmla="*/ 215 w 220"/>
              <a:gd name="T37" fmla="*/ 215 h 220"/>
              <a:gd name="T38" fmla="*/ 220 w 220"/>
              <a:gd name="T39" fmla="*/ 203 h 220"/>
              <a:gd name="T40" fmla="*/ 215 w 220"/>
              <a:gd name="T41" fmla="*/ 191 h 220"/>
              <a:gd name="T42" fmla="*/ 135 w 220"/>
              <a:gd name="T43" fmla="*/ 135 h 220"/>
              <a:gd name="T44" fmla="*/ 93 w 220"/>
              <a:gd name="T45" fmla="*/ 152 h 220"/>
              <a:gd name="T46" fmla="*/ 52 w 220"/>
              <a:gd name="T47" fmla="*/ 135 h 220"/>
              <a:gd name="T48" fmla="*/ 34 w 220"/>
              <a:gd name="T49" fmla="*/ 93 h 220"/>
              <a:gd name="T50" fmla="*/ 52 w 220"/>
              <a:gd name="T51" fmla="*/ 51 h 220"/>
              <a:gd name="T52" fmla="*/ 93 w 220"/>
              <a:gd name="T53" fmla="*/ 34 h 220"/>
              <a:gd name="T54" fmla="*/ 135 w 220"/>
              <a:gd name="T55" fmla="*/ 51 h 220"/>
              <a:gd name="T56" fmla="*/ 152 w 220"/>
              <a:gd name="T57" fmla="*/ 93 h 220"/>
              <a:gd name="T58" fmla="*/ 135 w 220"/>
              <a:gd name="T59" fmla="*/ 135 h 220"/>
              <a:gd name="T60" fmla="*/ 135 w 220"/>
              <a:gd name="T61" fmla="*/ 135 h 220"/>
              <a:gd name="T62" fmla="*/ 135 w 220"/>
              <a:gd name="T63" fmla="*/ 1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220">
                <a:moveTo>
                  <a:pt x="215" y="191"/>
                </a:moveTo>
                <a:cubicBezTo>
                  <a:pt x="170" y="146"/>
                  <a:pt x="170" y="146"/>
                  <a:pt x="170" y="146"/>
                </a:cubicBezTo>
                <a:cubicBezTo>
                  <a:pt x="181" y="130"/>
                  <a:pt x="186" y="113"/>
                  <a:pt x="186" y="93"/>
                </a:cubicBezTo>
                <a:cubicBezTo>
                  <a:pt x="186" y="81"/>
                  <a:pt x="184" y="69"/>
                  <a:pt x="179" y="57"/>
                </a:cubicBezTo>
                <a:cubicBezTo>
                  <a:pt x="174" y="46"/>
                  <a:pt x="167" y="36"/>
                  <a:pt x="159" y="27"/>
                </a:cubicBezTo>
                <a:cubicBezTo>
                  <a:pt x="151" y="19"/>
                  <a:pt x="141" y="13"/>
                  <a:pt x="129" y="8"/>
                </a:cubicBezTo>
                <a:cubicBezTo>
                  <a:pt x="118" y="3"/>
                  <a:pt x="106" y="0"/>
                  <a:pt x="93" y="0"/>
                </a:cubicBezTo>
                <a:cubicBezTo>
                  <a:pt x="81" y="0"/>
                  <a:pt x="69" y="3"/>
                  <a:pt x="57" y="8"/>
                </a:cubicBezTo>
                <a:cubicBezTo>
                  <a:pt x="46" y="13"/>
                  <a:pt x="36" y="19"/>
                  <a:pt x="28" y="27"/>
                </a:cubicBezTo>
                <a:cubicBezTo>
                  <a:pt x="19" y="36"/>
                  <a:pt x="13" y="46"/>
                  <a:pt x="8" y="57"/>
                </a:cubicBezTo>
                <a:cubicBezTo>
                  <a:pt x="3" y="69"/>
                  <a:pt x="0" y="81"/>
                  <a:pt x="0" y="93"/>
                </a:cubicBezTo>
                <a:cubicBezTo>
                  <a:pt x="0" y="106"/>
                  <a:pt x="3" y="118"/>
                  <a:pt x="8" y="129"/>
                </a:cubicBezTo>
                <a:cubicBezTo>
                  <a:pt x="13" y="141"/>
                  <a:pt x="19" y="151"/>
                  <a:pt x="28" y="159"/>
                </a:cubicBezTo>
                <a:cubicBezTo>
                  <a:pt x="36" y="167"/>
                  <a:pt x="46" y="174"/>
                  <a:pt x="57" y="179"/>
                </a:cubicBezTo>
                <a:cubicBezTo>
                  <a:pt x="69" y="184"/>
                  <a:pt x="81" y="186"/>
                  <a:pt x="93" y="186"/>
                </a:cubicBezTo>
                <a:cubicBezTo>
                  <a:pt x="113" y="186"/>
                  <a:pt x="130" y="181"/>
                  <a:pt x="146" y="170"/>
                </a:cubicBezTo>
                <a:cubicBezTo>
                  <a:pt x="191" y="215"/>
                  <a:pt x="191" y="215"/>
                  <a:pt x="191" y="215"/>
                </a:cubicBezTo>
                <a:cubicBezTo>
                  <a:pt x="194" y="218"/>
                  <a:pt x="198" y="220"/>
                  <a:pt x="203" y="220"/>
                </a:cubicBezTo>
                <a:cubicBezTo>
                  <a:pt x="208" y="220"/>
                  <a:pt x="212" y="218"/>
                  <a:pt x="215" y="215"/>
                </a:cubicBezTo>
                <a:cubicBezTo>
                  <a:pt x="218" y="212"/>
                  <a:pt x="220" y="208"/>
                  <a:pt x="220" y="203"/>
                </a:cubicBezTo>
                <a:cubicBezTo>
                  <a:pt x="220" y="198"/>
                  <a:pt x="218" y="194"/>
                  <a:pt x="215" y="191"/>
                </a:cubicBezTo>
                <a:close/>
                <a:moveTo>
                  <a:pt x="135" y="135"/>
                </a:moveTo>
                <a:cubicBezTo>
                  <a:pt x="124" y="147"/>
                  <a:pt x="110" y="152"/>
                  <a:pt x="93" y="152"/>
                </a:cubicBezTo>
                <a:cubicBezTo>
                  <a:pt x="77" y="152"/>
                  <a:pt x="63" y="147"/>
                  <a:pt x="52" y="135"/>
                </a:cubicBezTo>
                <a:cubicBezTo>
                  <a:pt x="40" y="123"/>
                  <a:pt x="34" y="110"/>
                  <a:pt x="34" y="93"/>
                </a:cubicBezTo>
                <a:cubicBezTo>
                  <a:pt x="34" y="77"/>
                  <a:pt x="40" y="63"/>
                  <a:pt x="52" y="51"/>
                </a:cubicBezTo>
                <a:cubicBezTo>
                  <a:pt x="63" y="40"/>
                  <a:pt x="77" y="34"/>
                  <a:pt x="93" y="34"/>
                </a:cubicBezTo>
                <a:cubicBezTo>
                  <a:pt x="110" y="34"/>
                  <a:pt x="124" y="40"/>
                  <a:pt x="135" y="51"/>
                </a:cubicBezTo>
                <a:cubicBezTo>
                  <a:pt x="147" y="63"/>
                  <a:pt x="152" y="77"/>
                  <a:pt x="152" y="93"/>
                </a:cubicBezTo>
                <a:cubicBezTo>
                  <a:pt x="152" y="110"/>
                  <a:pt x="147" y="123"/>
                  <a:pt x="135" y="135"/>
                </a:cubicBezTo>
                <a:close/>
                <a:moveTo>
                  <a:pt x="135" y="135"/>
                </a:moveTo>
                <a:cubicBezTo>
                  <a:pt x="135" y="135"/>
                  <a:pt x="135" y="135"/>
                  <a:pt x="135" y="13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17" name="Freeform 730"/>
          <p:cNvSpPr>
            <a:spLocks noEditPoints="1"/>
          </p:cNvSpPr>
          <p:nvPr/>
        </p:nvSpPr>
        <p:spPr bwMode="auto">
          <a:xfrm>
            <a:off x="3000376" y="3684589"/>
            <a:ext cx="82550" cy="82550"/>
          </a:xfrm>
          <a:custGeom>
            <a:avLst/>
            <a:gdLst>
              <a:gd name="T0" fmla="*/ 80 w 85"/>
              <a:gd name="T1" fmla="*/ 34 h 84"/>
              <a:gd name="T2" fmla="*/ 51 w 85"/>
              <a:gd name="T3" fmla="*/ 34 h 84"/>
              <a:gd name="T4" fmla="*/ 51 w 85"/>
              <a:gd name="T5" fmla="*/ 4 h 84"/>
              <a:gd name="T6" fmla="*/ 50 w 85"/>
              <a:gd name="T7" fmla="*/ 1 h 84"/>
              <a:gd name="T8" fmla="*/ 47 w 85"/>
              <a:gd name="T9" fmla="*/ 0 h 84"/>
              <a:gd name="T10" fmla="*/ 38 w 85"/>
              <a:gd name="T11" fmla="*/ 0 h 84"/>
              <a:gd name="T12" fmla="*/ 35 w 85"/>
              <a:gd name="T13" fmla="*/ 1 h 84"/>
              <a:gd name="T14" fmla="*/ 34 w 85"/>
              <a:gd name="T15" fmla="*/ 4 h 84"/>
              <a:gd name="T16" fmla="*/ 34 w 85"/>
              <a:gd name="T17" fmla="*/ 34 h 84"/>
              <a:gd name="T18" fmla="*/ 4 w 85"/>
              <a:gd name="T19" fmla="*/ 34 h 84"/>
              <a:gd name="T20" fmla="*/ 1 w 85"/>
              <a:gd name="T21" fmla="*/ 35 h 84"/>
              <a:gd name="T22" fmla="*/ 0 w 85"/>
              <a:gd name="T23" fmla="*/ 38 h 84"/>
              <a:gd name="T24" fmla="*/ 0 w 85"/>
              <a:gd name="T25" fmla="*/ 46 h 84"/>
              <a:gd name="T26" fmla="*/ 1 w 85"/>
              <a:gd name="T27" fmla="*/ 49 h 84"/>
              <a:gd name="T28" fmla="*/ 4 w 85"/>
              <a:gd name="T29" fmla="*/ 51 h 84"/>
              <a:gd name="T30" fmla="*/ 34 w 85"/>
              <a:gd name="T31" fmla="*/ 51 h 84"/>
              <a:gd name="T32" fmla="*/ 34 w 85"/>
              <a:gd name="T33" fmla="*/ 80 h 84"/>
              <a:gd name="T34" fmla="*/ 35 w 85"/>
              <a:gd name="T35" fmla="*/ 83 h 84"/>
              <a:gd name="T36" fmla="*/ 38 w 85"/>
              <a:gd name="T37" fmla="*/ 84 h 84"/>
              <a:gd name="T38" fmla="*/ 47 w 85"/>
              <a:gd name="T39" fmla="*/ 84 h 84"/>
              <a:gd name="T40" fmla="*/ 50 w 85"/>
              <a:gd name="T41" fmla="*/ 83 h 84"/>
              <a:gd name="T42" fmla="*/ 51 w 85"/>
              <a:gd name="T43" fmla="*/ 80 h 84"/>
              <a:gd name="T44" fmla="*/ 51 w 85"/>
              <a:gd name="T45" fmla="*/ 51 h 84"/>
              <a:gd name="T46" fmla="*/ 80 w 85"/>
              <a:gd name="T47" fmla="*/ 51 h 84"/>
              <a:gd name="T48" fmla="*/ 83 w 85"/>
              <a:gd name="T49" fmla="*/ 49 h 84"/>
              <a:gd name="T50" fmla="*/ 85 w 85"/>
              <a:gd name="T51" fmla="*/ 46 h 84"/>
              <a:gd name="T52" fmla="*/ 85 w 85"/>
              <a:gd name="T53" fmla="*/ 38 h 84"/>
              <a:gd name="T54" fmla="*/ 83 w 85"/>
              <a:gd name="T55" fmla="*/ 35 h 84"/>
              <a:gd name="T56" fmla="*/ 80 w 85"/>
              <a:gd name="T57" fmla="*/ 34 h 84"/>
              <a:gd name="T58" fmla="*/ 80 w 85"/>
              <a:gd name="T59" fmla="*/ 34 h 84"/>
              <a:gd name="T60" fmla="*/ 80 w 85"/>
              <a:gd name="T61"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4">
                <a:moveTo>
                  <a:pt x="80" y="34"/>
                </a:moveTo>
                <a:cubicBezTo>
                  <a:pt x="51" y="34"/>
                  <a:pt x="51" y="34"/>
                  <a:pt x="51" y="34"/>
                </a:cubicBezTo>
                <a:cubicBezTo>
                  <a:pt x="51" y="4"/>
                  <a:pt x="51" y="4"/>
                  <a:pt x="51" y="4"/>
                </a:cubicBezTo>
                <a:cubicBezTo>
                  <a:pt x="51" y="3"/>
                  <a:pt x="50" y="2"/>
                  <a:pt x="50" y="1"/>
                </a:cubicBezTo>
                <a:cubicBezTo>
                  <a:pt x="49" y="0"/>
                  <a:pt x="48" y="0"/>
                  <a:pt x="47" y="0"/>
                </a:cubicBezTo>
                <a:cubicBezTo>
                  <a:pt x="38" y="0"/>
                  <a:pt x="38" y="0"/>
                  <a:pt x="38" y="0"/>
                </a:cubicBezTo>
                <a:cubicBezTo>
                  <a:pt x="37" y="0"/>
                  <a:pt x="36" y="0"/>
                  <a:pt x="35" y="1"/>
                </a:cubicBezTo>
                <a:cubicBezTo>
                  <a:pt x="34" y="2"/>
                  <a:pt x="34" y="3"/>
                  <a:pt x="34" y="4"/>
                </a:cubicBezTo>
                <a:cubicBezTo>
                  <a:pt x="34" y="34"/>
                  <a:pt x="34" y="34"/>
                  <a:pt x="34" y="34"/>
                </a:cubicBezTo>
                <a:cubicBezTo>
                  <a:pt x="4" y="34"/>
                  <a:pt x="4" y="34"/>
                  <a:pt x="4" y="34"/>
                </a:cubicBezTo>
                <a:cubicBezTo>
                  <a:pt x="3" y="34"/>
                  <a:pt x="2" y="34"/>
                  <a:pt x="1" y="35"/>
                </a:cubicBezTo>
                <a:cubicBezTo>
                  <a:pt x="1" y="36"/>
                  <a:pt x="0" y="37"/>
                  <a:pt x="0" y="38"/>
                </a:cubicBezTo>
                <a:cubicBezTo>
                  <a:pt x="0" y="46"/>
                  <a:pt x="0" y="46"/>
                  <a:pt x="0" y="46"/>
                </a:cubicBezTo>
                <a:cubicBezTo>
                  <a:pt x="0" y="48"/>
                  <a:pt x="1" y="49"/>
                  <a:pt x="1" y="49"/>
                </a:cubicBezTo>
                <a:cubicBezTo>
                  <a:pt x="2" y="50"/>
                  <a:pt x="3" y="51"/>
                  <a:pt x="4" y="51"/>
                </a:cubicBezTo>
                <a:cubicBezTo>
                  <a:pt x="34" y="51"/>
                  <a:pt x="34" y="51"/>
                  <a:pt x="34" y="51"/>
                </a:cubicBezTo>
                <a:cubicBezTo>
                  <a:pt x="34" y="80"/>
                  <a:pt x="34" y="80"/>
                  <a:pt x="34" y="80"/>
                </a:cubicBezTo>
                <a:cubicBezTo>
                  <a:pt x="34" y="81"/>
                  <a:pt x="34" y="82"/>
                  <a:pt x="35" y="83"/>
                </a:cubicBezTo>
                <a:cubicBezTo>
                  <a:pt x="36" y="84"/>
                  <a:pt x="37" y="84"/>
                  <a:pt x="38" y="84"/>
                </a:cubicBezTo>
                <a:cubicBezTo>
                  <a:pt x="47" y="84"/>
                  <a:pt x="47" y="84"/>
                  <a:pt x="47" y="84"/>
                </a:cubicBezTo>
                <a:cubicBezTo>
                  <a:pt x="48" y="84"/>
                  <a:pt x="49" y="84"/>
                  <a:pt x="50" y="83"/>
                </a:cubicBezTo>
                <a:cubicBezTo>
                  <a:pt x="50" y="82"/>
                  <a:pt x="51" y="81"/>
                  <a:pt x="51" y="80"/>
                </a:cubicBezTo>
                <a:cubicBezTo>
                  <a:pt x="51" y="51"/>
                  <a:pt x="51" y="51"/>
                  <a:pt x="51" y="51"/>
                </a:cubicBezTo>
                <a:cubicBezTo>
                  <a:pt x="80" y="51"/>
                  <a:pt x="80" y="51"/>
                  <a:pt x="80" y="51"/>
                </a:cubicBezTo>
                <a:cubicBezTo>
                  <a:pt x="81" y="51"/>
                  <a:pt x="82" y="50"/>
                  <a:pt x="83" y="49"/>
                </a:cubicBezTo>
                <a:cubicBezTo>
                  <a:pt x="84" y="49"/>
                  <a:pt x="85" y="48"/>
                  <a:pt x="85" y="46"/>
                </a:cubicBezTo>
                <a:cubicBezTo>
                  <a:pt x="85" y="38"/>
                  <a:pt x="85" y="38"/>
                  <a:pt x="85" y="38"/>
                </a:cubicBezTo>
                <a:cubicBezTo>
                  <a:pt x="85" y="37"/>
                  <a:pt x="84" y="36"/>
                  <a:pt x="83" y="35"/>
                </a:cubicBezTo>
                <a:cubicBezTo>
                  <a:pt x="82" y="34"/>
                  <a:pt x="81" y="34"/>
                  <a:pt x="80" y="34"/>
                </a:cubicBezTo>
                <a:close/>
                <a:moveTo>
                  <a:pt x="80" y="34"/>
                </a:moveTo>
                <a:cubicBezTo>
                  <a:pt x="80" y="34"/>
                  <a:pt x="80" y="34"/>
                  <a:pt x="80" y="3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18" name="Freeform 731"/>
          <p:cNvSpPr>
            <a:spLocks noEditPoints="1"/>
          </p:cNvSpPr>
          <p:nvPr/>
        </p:nvSpPr>
        <p:spPr bwMode="auto">
          <a:xfrm>
            <a:off x="3244851" y="3617913"/>
            <a:ext cx="217487" cy="217488"/>
          </a:xfrm>
          <a:custGeom>
            <a:avLst/>
            <a:gdLst>
              <a:gd name="T0" fmla="*/ 215 w 220"/>
              <a:gd name="T1" fmla="*/ 191 h 220"/>
              <a:gd name="T2" fmla="*/ 170 w 220"/>
              <a:gd name="T3" fmla="*/ 146 h 220"/>
              <a:gd name="T4" fmla="*/ 186 w 220"/>
              <a:gd name="T5" fmla="*/ 93 h 220"/>
              <a:gd name="T6" fmla="*/ 179 w 220"/>
              <a:gd name="T7" fmla="*/ 57 h 220"/>
              <a:gd name="T8" fmla="*/ 159 w 220"/>
              <a:gd name="T9" fmla="*/ 28 h 220"/>
              <a:gd name="T10" fmla="*/ 129 w 220"/>
              <a:gd name="T11" fmla="*/ 8 h 220"/>
              <a:gd name="T12" fmla="*/ 93 w 220"/>
              <a:gd name="T13" fmla="*/ 0 h 220"/>
              <a:gd name="T14" fmla="*/ 57 w 220"/>
              <a:gd name="T15" fmla="*/ 8 h 220"/>
              <a:gd name="T16" fmla="*/ 27 w 220"/>
              <a:gd name="T17" fmla="*/ 28 h 220"/>
              <a:gd name="T18" fmla="*/ 8 w 220"/>
              <a:gd name="T19" fmla="*/ 57 h 220"/>
              <a:gd name="T20" fmla="*/ 0 w 220"/>
              <a:gd name="T21" fmla="*/ 93 h 220"/>
              <a:gd name="T22" fmla="*/ 8 w 220"/>
              <a:gd name="T23" fmla="*/ 129 h 220"/>
              <a:gd name="T24" fmla="*/ 27 w 220"/>
              <a:gd name="T25" fmla="*/ 159 h 220"/>
              <a:gd name="T26" fmla="*/ 57 w 220"/>
              <a:gd name="T27" fmla="*/ 179 h 220"/>
              <a:gd name="T28" fmla="*/ 93 w 220"/>
              <a:gd name="T29" fmla="*/ 186 h 220"/>
              <a:gd name="T30" fmla="*/ 146 w 220"/>
              <a:gd name="T31" fmla="*/ 170 h 220"/>
              <a:gd name="T32" fmla="*/ 191 w 220"/>
              <a:gd name="T33" fmla="*/ 215 h 220"/>
              <a:gd name="T34" fmla="*/ 203 w 220"/>
              <a:gd name="T35" fmla="*/ 220 h 220"/>
              <a:gd name="T36" fmla="*/ 215 w 220"/>
              <a:gd name="T37" fmla="*/ 215 h 220"/>
              <a:gd name="T38" fmla="*/ 220 w 220"/>
              <a:gd name="T39" fmla="*/ 203 h 220"/>
              <a:gd name="T40" fmla="*/ 215 w 220"/>
              <a:gd name="T41" fmla="*/ 191 h 220"/>
              <a:gd name="T42" fmla="*/ 135 w 220"/>
              <a:gd name="T43" fmla="*/ 135 h 220"/>
              <a:gd name="T44" fmla="*/ 93 w 220"/>
              <a:gd name="T45" fmla="*/ 152 h 220"/>
              <a:gd name="T46" fmla="*/ 51 w 220"/>
              <a:gd name="T47" fmla="*/ 135 h 220"/>
              <a:gd name="T48" fmla="*/ 34 w 220"/>
              <a:gd name="T49" fmla="*/ 93 h 220"/>
              <a:gd name="T50" fmla="*/ 51 w 220"/>
              <a:gd name="T51" fmla="*/ 52 h 220"/>
              <a:gd name="T52" fmla="*/ 93 w 220"/>
              <a:gd name="T53" fmla="*/ 34 h 220"/>
              <a:gd name="T54" fmla="*/ 135 w 220"/>
              <a:gd name="T55" fmla="*/ 52 h 220"/>
              <a:gd name="T56" fmla="*/ 152 w 220"/>
              <a:gd name="T57" fmla="*/ 93 h 220"/>
              <a:gd name="T58" fmla="*/ 135 w 220"/>
              <a:gd name="T59" fmla="*/ 135 h 220"/>
              <a:gd name="T60" fmla="*/ 135 w 220"/>
              <a:gd name="T61" fmla="*/ 135 h 220"/>
              <a:gd name="T62" fmla="*/ 135 w 220"/>
              <a:gd name="T63" fmla="*/ 1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220">
                <a:moveTo>
                  <a:pt x="215" y="191"/>
                </a:moveTo>
                <a:cubicBezTo>
                  <a:pt x="170" y="146"/>
                  <a:pt x="170" y="146"/>
                  <a:pt x="170" y="146"/>
                </a:cubicBezTo>
                <a:cubicBezTo>
                  <a:pt x="181" y="130"/>
                  <a:pt x="186" y="113"/>
                  <a:pt x="186" y="93"/>
                </a:cubicBezTo>
                <a:cubicBezTo>
                  <a:pt x="186" y="81"/>
                  <a:pt x="184" y="69"/>
                  <a:pt x="179" y="57"/>
                </a:cubicBezTo>
                <a:cubicBezTo>
                  <a:pt x="174" y="46"/>
                  <a:pt x="167" y="36"/>
                  <a:pt x="159" y="28"/>
                </a:cubicBezTo>
                <a:cubicBezTo>
                  <a:pt x="151" y="19"/>
                  <a:pt x="141" y="13"/>
                  <a:pt x="129" y="8"/>
                </a:cubicBezTo>
                <a:cubicBezTo>
                  <a:pt x="118" y="3"/>
                  <a:pt x="106" y="0"/>
                  <a:pt x="93" y="0"/>
                </a:cubicBezTo>
                <a:cubicBezTo>
                  <a:pt x="81" y="0"/>
                  <a:pt x="69" y="3"/>
                  <a:pt x="57" y="8"/>
                </a:cubicBezTo>
                <a:cubicBezTo>
                  <a:pt x="46" y="13"/>
                  <a:pt x="36" y="19"/>
                  <a:pt x="27" y="28"/>
                </a:cubicBezTo>
                <a:cubicBezTo>
                  <a:pt x="19" y="36"/>
                  <a:pt x="13" y="46"/>
                  <a:pt x="8" y="57"/>
                </a:cubicBezTo>
                <a:cubicBezTo>
                  <a:pt x="3" y="69"/>
                  <a:pt x="0" y="81"/>
                  <a:pt x="0" y="93"/>
                </a:cubicBezTo>
                <a:cubicBezTo>
                  <a:pt x="0" y="106"/>
                  <a:pt x="3" y="118"/>
                  <a:pt x="8" y="129"/>
                </a:cubicBezTo>
                <a:cubicBezTo>
                  <a:pt x="13" y="141"/>
                  <a:pt x="19" y="151"/>
                  <a:pt x="27" y="159"/>
                </a:cubicBezTo>
                <a:cubicBezTo>
                  <a:pt x="36" y="167"/>
                  <a:pt x="46" y="174"/>
                  <a:pt x="57" y="179"/>
                </a:cubicBezTo>
                <a:cubicBezTo>
                  <a:pt x="69" y="184"/>
                  <a:pt x="81" y="186"/>
                  <a:pt x="93" y="186"/>
                </a:cubicBezTo>
                <a:cubicBezTo>
                  <a:pt x="113" y="186"/>
                  <a:pt x="130" y="181"/>
                  <a:pt x="146" y="170"/>
                </a:cubicBezTo>
                <a:cubicBezTo>
                  <a:pt x="191" y="215"/>
                  <a:pt x="191" y="215"/>
                  <a:pt x="191" y="215"/>
                </a:cubicBezTo>
                <a:cubicBezTo>
                  <a:pt x="194" y="218"/>
                  <a:pt x="198" y="220"/>
                  <a:pt x="203" y="220"/>
                </a:cubicBezTo>
                <a:cubicBezTo>
                  <a:pt x="208" y="220"/>
                  <a:pt x="212" y="218"/>
                  <a:pt x="215" y="215"/>
                </a:cubicBezTo>
                <a:cubicBezTo>
                  <a:pt x="218" y="212"/>
                  <a:pt x="220" y="208"/>
                  <a:pt x="220" y="203"/>
                </a:cubicBezTo>
                <a:cubicBezTo>
                  <a:pt x="220" y="198"/>
                  <a:pt x="218" y="194"/>
                  <a:pt x="215" y="191"/>
                </a:cubicBezTo>
                <a:close/>
                <a:moveTo>
                  <a:pt x="135" y="135"/>
                </a:moveTo>
                <a:cubicBezTo>
                  <a:pt x="123" y="147"/>
                  <a:pt x="109" y="152"/>
                  <a:pt x="93" y="152"/>
                </a:cubicBezTo>
                <a:cubicBezTo>
                  <a:pt x="77" y="152"/>
                  <a:pt x="63" y="147"/>
                  <a:pt x="51" y="135"/>
                </a:cubicBezTo>
                <a:cubicBezTo>
                  <a:pt x="40" y="124"/>
                  <a:pt x="34" y="110"/>
                  <a:pt x="34" y="93"/>
                </a:cubicBezTo>
                <a:cubicBezTo>
                  <a:pt x="34" y="77"/>
                  <a:pt x="40" y="63"/>
                  <a:pt x="51" y="52"/>
                </a:cubicBezTo>
                <a:cubicBezTo>
                  <a:pt x="63" y="40"/>
                  <a:pt x="77" y="34"/>
                  <a:pt x="93" y="34"/>
                </a:cubicBezTo>
                <a:cubicBezTo>
                  <a:pt x="109" y="34"/>
                  <a:pt x="123" y="40"/>
                  <a:pt x="135" y="52"/>
                </a:cubicBezTo>
                <a:cubicBezTo>
                  <a:pt x="147" y="63"/>
                  <a:pt x="152" y="77"/>
                  <a:pt x="152" y="93"/>
                </a:cubicBezTo>
                <a:cubicBezTo>
                  <a:pt x="152" y="110"/>
                  <a:pt x="147" y="124"/>
                  <a:pt x="135" y="135"/>
                </a:cubicBezTo>
                <a:close/>
                <a:moveTo>
                  <a:pt x="135" y="135"/>
                </a:moveTo>
                <a:cubicBezTo>
                  <a:pt x="135" y="135"/>
                  <a:pt x="135" y="135"/>
                  <a:pt x="135" y="13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19" name="Freeform 732"/>
          <p:cNvSpPr>
            <a:spLocks noEditPoints="1"/>
          </p:cNvSpPr>
          <p:nvPr/>
        </p:nvSpPr>
        <p:spPr bwMode="auto">
          <a:xfrm>
            <a:off x="3295651" y="3702050"/>
            <a:ext cx="82550" cy="17463"/>
          </a:xfrm>
          <a:custGeom>
            <a:avLst/>
            <a:gdLst>
              <a:gd name="T0" fmla="*/ 80 w 84"/>
              <a:gd name="T1" fmla="*/ 0 h 17"/>
              <a:gd name="T2" fmla="*/ 4 w 84"/>
              <a:gd name="T3" fmla="*/ 0 h 17"/>
              <a:gd name="T4" fmla="*/ 1 w 84"/>
              <a:gd name="T5" fmla="*/ 1 h 17"/>
              <a:gd name="T6" fmla="*/ 0 w 84"/>
              <a:gd name="T7" fmla="*/ 4 h 17"/>
              <a:gd name="T8" fmla="*/ 0 w 84"/>
              <a:gd name="T9" fmla="*/ 13 h 17"/>
              <a:gd name="T10" fmla="*/ 1 w 84"/>
              <a:gd name="T11" fmla="*/ 16 h 17"/>
              <a:gd name="T12" fmla="*/ 4 w 84"/>
              <a:gd name="T13" fmla="*/ 17 h 17"/>
              <a:gd name="T14" fmla="*/ 80 w 84"/>
              <a:gd name="T15" fmla="*/ 17 h 17"/>
              <a:gd name="T16" fmla="*/ 83 w 84"/>
              <a:gd name="T17" fmla="*/ 16 h 17"/>
              <a:gd name="T18" fmla="*/ 84 w 84"/>
              <a:gd name="T19" fmla="*/ 13 h 17"/>
              <a:gd name="T20" fmla="*/ 84 w 84"/>
              <a:gd name="T21" fmla="*/ 4 h 17"/>
              <a:gd name="T22" fmla="*/ 83 w 84"/>
              <a:gd name="T23" fmla="*/ 1 h 17"/>
              <a:gd name="T24" fmla="*/ 80 w 84"/>
              <a:gd name="T25" fmla="*/ 0 h 17"/>
              <a:gd name="T26" fmla="*/ 80 w 84"/>
              <a:gd name="T27" fmla="*/ 0 h 17"/>
              <a:gd name="T28" fmla="*/ 80 w 84"/>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17">
                <a:moveTo>
                  <a:pt x="80" y="0"/>
                </a:moveTo>
                <a:cubicBezTo>
                  <a:pt x="4" y="0"/>
                  <a:pt x="4" y="0"/>
                  <a:pt x="4" y="0"/>
                </a:cubicBezTo>
                <a:cubicBezTo>
                  <a:pt x="3" y="0"/>
                  <a:pt x="2" y="0"/>
                  <a:pt x="1" y="1"/>
                </a:cubicBezTo>
                <a:cubicBezTo>
                  <a:pt x="0" y="2"/>
                  <a:pt x="0" y="3"/>
                  <a:pt x="0" y="4"/>
                </a:cubicBezTo>
                <a:cubicBezTo>
                  <a:pt x="0" y="13"/>
                  <a:pt x="0" y="13"/>
                  <a:pt x="0" y="13"/>
                </a:cubicBezTo>
                <a:cubicBezTo>
                  <a:pt x="0" y="14"/>
                  <a:pt x="0" y="15"/>
                  <a:pt x="1" y="16"/>
                </a:cubicBezTo>
                <a:cubicBezTo>
                  <a:pt x="2" y="16"/>
                  <a:pt x="3" y="17"/>
                  <a:pt x="4" y="17"/>
                </a:cubicBezTo>
                <a:cubicBezTo>
                  <a:pt x="80" y="17"/>
                  <a:pt x="80" y="17"/>
                  <a:pt x="80" y="17"/>
                </a:cubicBezTo>
                <a:cubicBezTo>
                  <a:pt x="81" y="17"/>
                  <a:pt x="82" y="16"/>
                  <a:pt x="83" y="16"/>
                </a:cubicBezTo>
                <a:cubicBezTo>
                  <a:pt x="84" y="15"/>
                  <a:pt x="84" y="14"/>
                  <a:pt x="84" y="13"/>
                </a:cubicBezTo>
                <a:cubicBezTo>
                  <a:pt x="84" y="4"/>
                  <a:pt x="84" y="4"/>
                  <a:pt x="84" y="4"/>
                </a:cubicBezTo>
                <a:cubicBezTo>
                  <a:pt x="84" y="3"/>
                  <a:pt x="84" y="2"/>
                  <a:pt x="83" y="1"/>
                </a:cubicBezTo>
                <a:cubicBezTo>
                  <a:pt x="82" y="0"/>
                  <a:pt x="81" y="0"/>
                  <a:pt x="80" y="0"/>
                </a:cubicBezTo>
                <a:close/>
                <a:moveTo>
                  <a:pt x="80" y="0"/>
                </a:moveTo>
                <a:cubicBezTo>
                  <a:pt x="80" y="0"/>
                  <a:pt x="80" y="0"/>
                  <a:pt x="80"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20" name="Freeform 733"/>
          <p:cNvSpPr>
            <a:spLocks noEditPoints="1"/>
          </p:cNvSpPr>
          <p:nvPr/>
        </p:nvSpPr>
        <p:spPr bwMode="auto">
          <a:xfrm>
            <a:off x="3241676" y="2619375"/>
            <a:ext cx="42862" cy="7938"/>
          </a:xfrm>
          <a:custGeom>
            <a:avLst/>
            <a:gdLst>
              <a:gd name="T0" fmla="*/ 42 w 43"/>
              <a:gd name="T1" fmla="*/ 7 h 8"/>
              <a:gd name="T2" fmla="*/ 43 w 43"/>
              <a:gd name="T3" fmla="*/ 4 h 8"/>
              <a:gd name="T4" fmla="*/ 42 w 43"/>
              <a:gd name="T5" fmla="*/ 2 h 8"/>
              <a:gd name="T6" fmla="*/ 39 w 43"/>
              <a:gd name="T7" fmla="*/ 0 h 8"/>
              <a:gd name="T8" fmla="*/ 3 w 43"/>
              <a:gd name="T9" fmla="*/ 0 h 8"/>
              <a:gd name="T10" fmla="*/ 1 w 43"/>
              <a:gd name="T11" fmla="*/ 2 h 8"/>
              <a:gd name="T12" fmla="*/ 0 w 43"/>
              <a:gd name="T13" fmla="*/ 4 h 8"/>
              <a:gd name="T14" fmla="*/ 1 w 43"/>
              <a:gd name="T15" fmla="*/ 7 h 8"/>
              <a:gd name="T16" fmla="*/ 3 w 43"/>
              <a:gd name="T17" fmla="*/ 8 h 8"/>
              <a:gd name="T18" fmla="*/ 39 w 43"/>
              <a:gd name="T19" fmla="*/ 8 h 8"/>
              <a:gd name="T20" fmla="*/ 42 w 43"/>
              <a:gd name="T21" fmla="*/ 7 h 8"/>
              <a:gd name="T22" fmla="*/ 42 w 43"/>
              <a:gd name="T23" fmla="*/ 7 h 8"/>
              <a:gd name="T24" fmla="*/ 42 w 43"/>
              <a:gd name="T2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8">
                <a:moveTo>
                  <a:pt x="42" y="7"/>
                </a:moveTo>
                <a:cubicBezTo>
                  <a:pt x="43" y="6"/>
                  <a:pt x="43" y="5"/>
                  <a:pt x="43" y="4"/>
                </a:cubicBezTo>
                <a:cubicBezTo>
                  <a:pt x="43" y="3"/>
                  <a:pt x="43" y="2"/>
                  <a:pt x="42" y="2"/>
                </a:cubicBezTo>
                <a:cubicBezTo>
                  <a:pt x="41" y="1"/>
                  <a:pt x="40" y="0"/>
                  <a:pt x="39" y="0"/>
                </a:cubicBezTo>
                <a:cubicBezTo>
                  <a:pt x="3" y="0"/>
                  <a:pt x="3" y="0"/>
                  <a:pt x="3" y="0"/>
                </a:cubicBezTo>
                <a:cubicBezTo>
                  <a:pt x="2" y="0"/>
                  <a:pt x="1" y="1"/>
                  <a:pt x="1" y="2"/>
                </a:cubicBezTo>
                <a:cubicBezTo>
                  <a:pt x="0" y="2"/>
                  <a:pt x="0" y="3"/>
                  <a:pt x="0" y="4"/>
                </a:cubicBezTo>
                <a:cubicBezTo>
                  <a:pt x="0" y="5"/>
                  <a:pt x="0" y="6"/>
                  <a:pt x="1" y="7"/>
                </a:cubicBezTo>
                <a:cubicBezTo>
                  <a:pt x="1" y="7"/>
                  <a:pt x="2" y="8"/>
                  <a:pt x="3" y="8"/>
                </a:cubicBezTo>
                <a:cubicBezTo>
                  <a:pt x="39" y="8"/>
                  <a:pt x="39" y="8"/>
                  <a:pt x="39" y="8"/>
                </a:cubicBezTo>
                <a:cubicBezTo>
                  <a:pt x="40" y="8"/>
                  <a:pt x="41" y="7"/>
                  <a:pt x="42" y="7"/>
                </a:cubicBezTo>
                <a:close/>
                <a:moveTo>
                  <a:pt x="42" y="7"/>
                </a:moveTo>
                <a:cubicBezTo>
                  <a:pt x="42" y="7"/>
                  <a:pt x="42" y="7"/>
                  <a:pt x="42" y="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21" name="Freeform 734"/>
          <p:cNvSpPr>
            <a:spLocks noEditPoints="1"/>
          </p:cNvSpPr>
          <p:nvPr/>
        </p:nvSpPr>
        <p:spPr bwMode="auto">
          <a:xfrm>
            <a:off x="3359151" y="2501901"/>
            <a:ext cx="6350" cy="44450"/>
          </a:xfrm>
          <a:custGeom>
            <a:avLst/>
            <a:gdLst>
              <a:gd name="T0" fmla="*/ 3 w 7"/>
              <a:gd name="T1" fmla="*/ 44 h 44"/>
              <a:gd name="T2" fmla="*/ 6 w 7"/>
              <a:gd name="T3" fmla="*/ 43 h 44"/>
              <a:gd name="T4" fmla="*/ 7 w 7"/>
              <a:gd name="T5" fmla="*/ 40 h 44"/>
              <a:gd name="T6" fmla="*/ 7 w 7"/>
              <a:gd name="T7" fmla="*/ 4 h 44"/>
              <a:gd name="T8" fmla="*/ 6 w 7"/>
              <a:gd name="T9" fmla="*/ 1 h 44"/>
              <a:gd name="T10" fmla="*/ 3 w 7"/>
              <a:gd name="T11" fmla="*/ 0 h 44"/>
              <a:gd name="T12" fmla="*/ 1 w 7"/>
              <a:gd name="T13" fmla="*/ 1 h 44"/>
              <a:gd name="T14" fmla="*/ 0 w 7"/>
              <a:gd name="T15" fmla="*/ 4 h 44"/>
              <a:gd name="T16" fmla="*/ 0 w 7"/>
              <a:gd name="T17" fmla="*/ 40 h 44"/>
              <a:gd name="T18" fmla="*/ 1 w 7"/>
              <a:gd name="T19" fmla="*/ 43 h 44"/>
              <a:gd name="T20" fmla="*/ 3 w 7"/>
              <a:gd name="T21" fmla="*/ 44 h 44"/>
              <a:gd name="T22" fmla="*/ 3 w 7"/>
              <a:gd name="T23" fmla="*/ 44 h 44"/>
              <a:gd name="T24" fmla="*/ 3 w 7"/>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4">
                <a:moveTo>
                  <a:pt x="3" y="44"/>
                </a:moveTo>
                <a:cubicBezTo>
                  <a:pt x="4" y="44"/>
                  <a:pt x="5" y="43"/>
                  <a:pt x="6" y="43"/>
                </a:cubicBezTo>
                <a:cubicBezTo>
                  <a:pt x="7" y="42"/>
                  <a:pt x="7" y="41"/>
                  <a:pt x="7" y="40"/>
                </a:cubicBezTo>
                <a:cubicBezTo>
                  <a:pt x="7" y="4"/>
                  <a:pt x="7" y="4"/>
                  <a:pt x="7" y="4"/>
                </a:cubicBezTo>
                <a:cubicBezTo>
                  <a:pt x="7" y="3"/>
                  <a:pt x="7" y="2"/>
                  <a:pt x="6" y="1"/>
                </a:cubicBezTo>
                <a:cubicBezTo>
                  <a:pt x="5" y="1"/>
                  <a:pt x="4" y="0"/>
                  <a:pt x="3" y="0"/>
                </a:cubicBezTo>
                <a:cubicBezTo>
                  <a:pt x="2" y="0"/>
                  <a:pt x="1" y="1"/>
                  <a:pt x="1" y="1"/>
                </a:cubicBezTo>
                <a:cubicBezTo>
                  <a:pt x="0" y="2"/>
                  <a:pt x="0" y="3"/>
                  <a:pt x="0" y="4"/>
                </a:cubicBezTo>
                <a:cubicBezTo>
                  <a:pt x="0" y="40"/>
                  <a:pt x="0" y="40"/>
                  <a:pt x="0" y="40"/>
                </a:cubicBezTo>
                <a:cubicBezTo>
                  <a:pt x="0" y="41"/>
                  <a:pt x="0" y="42"/>
                  <a:pt x="1" y="43"/>
                </a:cubicBezTo>
                <a:cubicBezTo>
                  <a:pt x="1" y="43"/>
                  <a:pt x="2" y="44"/>
                  <a:pt x="3" y="44"/>
                </a:cubicBezTo>
                <a:close/>
                <a:moveTo>
                  <a:pt x="3" y="44"/>
                </a:moveTo>
                <a:cubicBezTo>
                  <a:pt x="3" y="44"/>
                  <a:pt x="3" y="44"/>
                  <a:pt x="3" y="4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22" name="Freeform 735"/>
          <p:cNvSpPr>
            <a:spLocks noEditPoints="1"/>
          </p:cNvSpPr>
          <p:nvPr/>
        </p:nvSpPr>
        <p:spPr bwMode="auto">
          <a:xfrm>
            <a:off x="3255964" y="2638426"/>
            <a:ext cx="34925" cy="34925"/>
          </a:xfrm>
          <a:custGeom>
            <a:avLst/>
            <a:gdLst>
              <a:gd name="T0" fmla="*/ 33 w 36"/>
              <a:gd name="T1" fmla="*/ 0 h 36"/>
              <a:gd name="T2" fmla="*/ 30 w 36"/>
              <a:gd name="T3" fmla="*/ 1 h 36"/>
              <a:gd name="T4" fmla="*/ 1 w 36"/>
              <a:gd name="T5" fmla="*/ 29 h 36"/>
              <a:gd name="T6" fmla="*/ 0 w 36"/>
              <a:gd name="T7" fmla="*/ 32 h 36"/>
              <a:gd name="T8" fmla="*/ 1 w 36"/>
              <a:gd name="T9" fmla="*/ 35 h 36"/>
              <a:gd name="T10" fmla="*/ 4 w 36"/>
              <a:gd name="T11" fmla="*/ 36 h 36"/>
              <a:gd name="T12" fmla="*/ 6 w 36"/>
              <a:gd name="T13" fmla="*/ 35 h 36"/>
              <a:gd name="T14" fmla="*/ 35 w 36"/>
              <a:gd name="T15" fmla="*/ 6 h 36"/>
              <a:gd name="T16" fmla="*/ 36 w 36"/>
              <a:gd name="T17" fmla="*/ 3 h 36"/>
              <a:gd name="T18" fmla="*/ 35 w 36"/>
              <a:gd name="T19" fmla="*/ 1 h 36"/>
              <a:gd name="T20" fmla="*/ 33 w 36"/>
              <a:gd name="T21" fmla="*/ 0 h 36"/>
              <a:gd name="T22" fmla="*/ 33 w 36"/>
              <a:gd name="T23" fmla="*/ 0 h 36"/>
              <a:gd name="T24" fmla="*/ 33 w 36"/>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6">
                <a:moveTo>
                  <a:pt x="33" y="0"/>
                </a:moveTo>
                <a:cubicBezTo>
                  <a:pt x="32" y="0"/>
                  <a:pt x="31" y="0"/>
                  <a:pt x="30" y="1"/>
                </a:cubicBezTo>
                <a:cubicBezTo>
                  <a:pt x="1" y="29"/>
                  <a:pt x="1" y="29"/>
                  <a:pt x="1" y="29"/>
                </a:cubicBezTo>
                <a:cubicBezTo>
                  <a:pt x="0" y="30"/>
                  <a:pt x="0" y="31"/>
                  <a:pt x="0" y="32"/>
                </a:cubicBezTo>
                <a:cubicBezTo>
                  <a:pt x="0" y="33"/>
                  <a:pt x="0" y="34"/>
                  <a:pt x="1" y="35"/>
                </a:cubicBezTo>
                <a:cubicBezTo>
                  <a:pt x="2" y="35"/>
                  <a:pt x="3" y="36"/>
                  <a:pt x="4" y="36"/>
                </a:cubicBezTo>
                <a:cubicBezTo>
                  <a:pt x="5" y="36"/>
                  <a:pt x="6" y="35"/>
                  <a:pt x="6" y="35"/>
                </a:cubicBezTo>
                <a:cubicBezTo>
                  <a:pt x="35" y="6"/>
                  <a:pt x="35" y="6"/>
                  <a:pt x="35" y="6"/>
                </a:cubicBezTo>
                <a:cubicBezTo>
                  <a:pt x="36" y="5"/>
                  <a:pt x="36" y="4"/>
                  <a:pt x="36" y="3"/>
                </a:cubicBezTo>
                <a:cubicBezTo>
                  <a:pt x="36" y="2"/>
                  <a:pt x="36" y="1"/>
                  <a:pt x="35" y="1"/>
                </a:cubicBezTo>
                <a:cubicBezTo>
                  <a:pt x="34" y="0"/>
                  <a:pt x="34" y="0"/>
                  <a:pt x="33" y="0"/>
                </a:cubicBezTo>
                <a:close/>
                <a:moveTo>
                  <a:pt x="33" y="0"/>
                </a:moveTo>
                <a:cubicBezTo>
                  <a:pt x="33" y="0"/>
                  <a:pt x="33" y="0"/>
                  <a:pt x="33"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23" name="Freeform 736"/>
          <p:cNvSpPr>
            <a:spLocks noEditPoints="1"/>
          </p:cNvSpPr>
          <p:nvPr/>
        </p:nvSpPr>
        <p:spPr bwMode="auto">
          <a:xfrm>
            <a:off x="3376614" y="2517776"/>
            <a:ext cx="34925" cy="34925"/>
          </a:xfrm>
          <a:custGeom>
            <a:avLst/>
            <a:gdLst>
              <a:gd name="T0" fmla="*/ 3 w 36"/>
              <a:gd name="T1" fmla="*/ 36 h 36"/>
              <a:gd name="T2" fmla="*/ 6 w 36"/>
              <a:gd name="T3" fmla="*/ 35 h 36"/>
              <a:gd name="T4" fmla="*/ 35 w 36"/>
              <a:gd name="T5" fmla="*/ 6 h 36"/>
              <a:gd name="T6" fmla="*/ 36 w 36"/>
              <a:gd name="T7" fmla="*/ 4 h 36"/>
              <a:gd name="T8" fmla="*/ 35 w 36"/>
              <a:gd name="T9" fmla="*/ 1 h 36"/>
              <a:gd name="T10" fmla="*/ 32 w 36"/>
              <a:gd name="T11" fmla="*/ 0 h 36"/>
              <a:gd name="T12" fmla="*/ 30 w 36"/>
              <a:gd name="T13" fmla="*/ 1 h 36"/>
              <a:gd name="T14" fmla="*/ 1 w 36"/>
              <a:gd name="T15" fmla="*/ 30 h 36"/>
              <a:gd name="T16" fmla="*/ 0 w 36"/>
              <a:gd name="T17" fmla="*/ 32 h 36"/>
              <a:gd name="T18" fmla="*/ 1 w 36"/>
              <a:gd name="T19" fmla="*/ 35 h 36"/>
              <a:gd name="T20" fmla="*/ 3 w 36"/>
              <a:gd name="T21" fmla="*/ 36 h 36"/>
              <a:gd name="T22" fmla="*/ 3 w 36"/>
              <a:gd name="T23" fmla="*/ 36 h 36"/>
              <a:gd name="T24" fmla="*/ 3 w 3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6">
                <a:moveTo>
                  <a:pt x="3" y="36"/>
                </a:moveTo>
                <a:cubicBezTo>
                  <a:pt x="4" y="36"/>
                  <a:pt x="5" y="36"/>
                  <a:pt x="6" y="35"/>
                </a:cubicBezTo>
                <a:cubicBezTo>
                  <a:pt x="35" y="6"/>
                  <a:pt x="35" y="6"/>
                  <a:pt x="35" y="6"/>
                </a:cubicBezTo>
                <a:cubicBezTo>
                  <a:pt x="35" y="5"/>
                  <a:pt x="36" y="4"/>
                  <a:pt x="36" y="4"/>
                </a:cubicBezTo>
                <a:cubicBezTo>
                  <a:pt x="36" y="3"/>
                  <a:pt x="35" y="2"/>
                  <a:pt x="35" y="1"/>
                </a:cubicBezTo>
                <a:cubicBezTo>
                  <a:pt x="34" y="0"/>
                  <a:pt x="33" y="0"/>
                  <a:pt x="32" y="0"/>
                </a:cubicBezTo>
                <a:cubicBezTo>
                  <a:pt x="31" y="0"/>
                  <a:pt x="30" y="0"/>
                  <a:pt x="30" y="1"/>
                </a:cubicBezTo>
                <a:cubicBezTo>
                  <a:pt x="1" y="30"/>
                  <a:pt x="1" y="30"/>
                  <a:pt x="1" y="30"/>
                </a:cubicBezTo>
                <a:cubicBezTo>
                  <a:pt x="0" y="31"/>
                  <a:pt x="0" y="31"/>
                  <a:pt x="0" y="32"/>
                </a:cubicBezTo>
                <a:cubicBezTo>
                  <a:pt x="0" y="33"/>
                  <a:pt x="0" y="34"/>
                  <a:pt x="1" y="35"/>
                </a:cubicBezTo>
                <a:cubicBezTo>
                  <a:pt x="2" y="36"/>
                  <a:pt x="2" y="36"/>
                  <a:pt x="3" y="36"/>
                </a:cubicBezTo>
                <a:close/>
                <a:moveTo>
                  <a:pt x="3" y="36"/>
                </a:moveTo>
                <a:cubicBezTo>
                  <a:pt x="3" y="36"/>
                  <a:pt x="3" y="36"/>
                  <a:pt x="3" y="3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24" name="Freeform 737"/>
          <p:cNvSpPr>
            <a:spLocks noEditPoints="1"/>
          </p:cNvSpPr>
          <p:nvPr/>
        </p:nvSpPr>
        <p:spPr bwMode="auto">
          <a:xfrm>
            <a:off x="3311526" y="2573339"/>
            <a:ext cx="112712" cy="112713"/>
          </a:xfrm>
          <a:custGeom>
            <a:avLst/>
            <a:gdLst>
              <a:gd name="T0" fmla="*/ 67 w 114"/>
              <a:gd name="T1" fmla="*/ 5 h 114"/>
              <a:gd name="T2" fmla="*/ 61 w 114"/>
              <a:gd name="T3" fmla="*/ 0 h 114"/>
              <a:gd name="T4" fmla="*/ 59 w 114"/>
              <a:gd name="T5" fmla="*/ 27 h 114"/>
              <a:gd name="T6" fmla="*/ 90 w 114"/>
              <a:gd name="T7" fmla="*/ 58 h 114"/>
              <a:gd name="T8" fmla="*/ 93 w 114"/>
              <a:gd name="T9" fmla="*/ 66 h 114"/>
              <a:gd name="T10" fmla="*/ 90 w 114"/>
              <a:gd name="T11" fmla="*/ 73 h 114"/>
              <a:gd name="T12" fmla="*/ 73 w 114"/>
              <a:gd name="T13" fmla="*/ 90 h 114"/>
              <a:gd name="T14" fmla="*/ 65 w 114"/>
              <a:gd name="T15" fmla="*/ 93 h 114"/>
              <a:gd name="T16" fmla="*/ 58 w 114"/>
              <a:gd name="T17" fmla="*/ 89 h 114"/>
              <a:gd name="T18" fmla="*/ 27 w 114"/>
              <a:gd name="T19" fmla="*/ 59 h 114"/>
              <a:gd name="T20" fmla="*/ 0 w 114"/>
              <a:gd name="T21" fmla="*/ 61 h 114"/>
              <a:gd name="T22" fmla="*/ 5 w 114"/>
              <a:gd name="T23" fmla="*/ 67 h 114"/>
              <a:gd name="T24" fmla="*/ 42 w 114"/>
              <a:gd name="T25" fmla="*/ 105 h 114"/>
              <a:gd name="T26" fmla="*/ 65 w 114"/>
              <a:gd name="T27" fmla="*/ 114 h 114"/>
              <a:gd name="T28" fmla="*/ 88 w 114"/>
              <a:gd name="T29" fmla="*/ 105 h 114"/>
              <a:gd name="T30" fmla="*/ 105 w 114"/>
              <a:gd name="T31" fmla="*/ 88 h 114"/>
              <a:gd name="T32" fmla="*/ 114 w 114"/>
              <a:gd name="T33" fmla="*/ 66 h 114"/>
              <a:gd name="T34" fmla="*/ 105 w 114"/>
              <a:gd name="T35" fmla="*/ 43 h 114"/>
              <a:gd name="T36" fmla="*/ 67 w 114"/>
              <a:gd name="T37" fmla="*/ 5 h 114"/>
              <a:gd name="T38" fmla="*/ 67 w 114"/>
              <a:gd name="T39" fmla="*/ 5 h 114"/>
              <a:gd name="T40" fmla="*/ 67 w 114"/>
              <a:gd name="T41"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114">
                <a:moveTo>
                  <a:pt x="67" y="5"/>
                </a:moveTo>
                <a:cubicBezTo>
                  <a:pt x="65" y="3"/>
                  <a:pt x="63" y="2"/>
                  <a:pt x="61" y="0"/>
                </a:cubicBezTo>
                <a:cubicBezTo>
                  <a:pt x="59" y="27"/>
                  <a:pt x="59" y="27"/>
                  <a:pt x="59" y="27"/>
                </a:cubicBezTo>
                <a:cubicBezTo>
                  <a:pt x="90" y="58"/>
                  <a:pt x="90" y="58"/>
                  <a:pt x="90" y="58"/>
                </a:cubicBezTo>
                <a:cubicBezTo>
                  <a:pt x="92" y="60"/>
                  <a:pt x="93" y="63"/>
                  <a:pt x="93" y="66"/>
                </a:cubicBezTo>
                <a:cubicBezTo>
                  <a:pt x="93" y="68"/>
                  <a:pt x="92" y="71"/>
                  <a:pt x="90" y="73"/>
                </a:cubicBezTo>
                <a:cubicBezTo>
                  <a:pt x="73" y="90"/>
                  <a:pt x="73" y="90"/>
                  <a:pt x="73" y="90"/>
                </a:cubicBezTo>
                <a:cubicBezTo>
                  <a:pt x="71" y="92"/>
                  <a:pt x="68" y="93"/>
                  <a:pt x="65" y="93"/>
                </a:cubicBezTo>
                <a:cubicBezTo>
                  <a:pt x="62" y="92"/>
                  <a:pt x="60" y="91"/>
                  <a:pt x="58" y="89"/>
                </a:cubicBezTo>
                <a:cubicBezTo>
                  <a:pt x="27" y="59"/>
                  <a:pt x="27" y="59"/>
                  <a:pt x="27" y="59"/>
                </a:cubicBezTo>
                <a:cubicBezTo>
                  <a:pt x="0" y="61"/>
                  <a:pt x="0" y="61"/>
                  <a:pt x="0" y="61"/>
                </a:cubicBezTo>
                <a:cubicBezTo>
                  <a:pt x="2" y="63"/>
                  <a:pt x="3" y="65"/>
                  <a:pt x="5" y="67"/>
                </a:cubicBezTo>
                <a:cubicBezTo>
                  <a:pt x="42" y="105"/>
                  <a:pt x="42" y="105"/>
                  <a:pt x="42" y="105"/>
                </a:cubicBezTo>
                <a:cubicBezTo>
                  <a:pt x="49" y="111"/>
                  <a:pt x="56" y="114"/>
                  <a:pt x="65" y="114"/>
                </a:cubicBezTo>
                <a:cubicBezTo>
                  <a:pt x="74" y="114"/>
                  <a:pt x="82" y="111"/>
                  <a:pt x="88" y="105"/>
                </a:cubicBezTo>
                <a:cubicBezTo>
                  <a:pt x="105" y="88"/>
                  <a:pt x="105" y="88"/>
                  <a:pt x="105" y="88"/>
                </a:cubicBezTo>
                <a:cubicBezTo>
                  <a:pt x="111" y="82"/>
                  <a:pt x="114" y="75"/>
                  <a:pt x="114" y="66"/>
                </a:cubicBezTo>
                <a:cubicBezTo>
                  <a:pt x="114" y="57"/>
                  <a:pt x="111" y="49"/>
                  <a:pt x="105" y="43"/>
                </a:cubicBezTo>
                <a:lnTo>
                  <a:pt x="67" y="5"/>
                </a:lnTo>
                <a:close/>
                <a:moveTo>
                  <a:pt x="67" y="5"/>
                </a:moveTo>
                <a:cubicBezTo>
                  <a:pt x="67" y="5"/>
                  <a:pt x="67" y="5"/>
                  <a:pt x="67" y="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25" name="Freeform 738"/>
          <p:cNvSpPr>
            <a:spLocks noEditPoints="1"/>
          </p:cNvSpPr>
          <p:nvPr/>
        </p:nvSpPr>
        <p:spPr bwMode="auto">
          <a:xfrm>
            <a:off x="3382964" y="2563813"/>
            <a:ext cx="42862" cy="6350"/>
          </a:xfrm>
          <a:custGeom>
            <a:avLst/>
            <a:gdLst>
              <a:gd name="T0" fmla="*/ 42 w 43"/>
              <a:gd name="T1" fmla="*/ 1 h 7"/>
              <a:gd name="T2" fmla="*/ 40 w 43"/>
              <a:gd name="T3" fmla="*/ 0 h 7"/>
              <a:gd name="T4" fmla="*/ 4 w 43"/>
              <a:gd name="T5" fmla="*/ 0 h 7"/>
              <a:gd name="T6" fmla="*/ 1 w 43"/>
              <a:gd name="T7" fmla="*/ 1 h 7"/>
              <a:gd name="T8" fmla="*/ 0 w 43"/>
              <a:gd name="T9" fmla="*/ 3 h 7"/>
              <a:gd name="T10" fmla="*/ 1 w 43"/>
              <a:gd name="T11" fmla="*/ 6 h 7"/>
              <a:gd name="T12" fmla="*/ 4 w 43"/>
              <a:gd name="T13" fmla="*/ 7 h 7"/>
              <a:gd name="T14" fmla="*/ 40 w 43"/>
              <a:gd name="T15" fmla="*/ 7 h 7"/>
              <a:gd name="T16" fmla="*/ 42 w 43"/>
              <a:gd name="T17" fmla="*/ 6 h 7"/>
              <a:gd name="T18" fmla="*/ 43 w 43"/>
              <a:gd name="T19" fmla="*/ 3 h 7"/>
              <a:gd name="T20" fmla="*/ 42 w 43"/>
              <a:gd name="T21" fmla="*/ 1 h 7"/>
              <a:gd name="T22" fmla="*/ 42 w 43"/>
              <a:gd name="T23" fmla="*/ 1 h 7"/>
              <a:gd name="T24" fmla="*/ 42 w 43"/>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
                <a:moveTo>
                  <a:pt x="42" y="1"/>
                </a:moveTo>
                <a:cubicBezTo>
                  <a:pt x="42" y="0"/>
                  <a:pt x="41" y="0"/>
                  <a:pt x="40" y="0"/>
                </a:cubicBezTo>
                <a:cubicBezTo>
                  <a:pt x="4" y="0"/>
                  <a:pt x="4" y="0"/>
                  <a:pt x="4" y="0"/>
                </a:cubicBezTo>
                <a:cubicBezTo>
                  <a:pt x="2" y="0"/>
                  <a:pt x="2" y="0"/>
                  <a:pt x="1" y="1"/>
                </a:cubicBezTo>
                <a:cubicBezTo>
                  <a:pt x="0" y="1"/>
                  <a:pt x="0" y="2"/>
                  <a:pt x="0" y="3"/>
                </a:cubicBezTo>
                <a:cubicBezTo>
                  <a:pt x="0" y="4"/>
                  <a:pt x="0" y="5"/>
                  <a:pt x="1" y="6"/>
                </a:cubicBezTo>
                <a:cubicBezTo>
                  <a:pt x="2" y="7"/>
                  <a:pt x="2" y="7"/>
                  <a:pt x="4" y="7"/>
                </a:cubicBezTo>
                <a:cubicBezTo>
                  <a:pt x="40" y="7"/>
                  <a:pt x="40" y="7"/>
                  <a:pt x="40" y="7"/>
                </a:cubicBezTo>
                <a:cubicBezTo>
                  <a:pt x="41" y="7"/>
                  <a:pt x="42" y="7"/>
                  <a:pt x="42" y="6"/>
                </a:cubicBezTo>
                <a:cubicBezTo>
                  <a:pt x="43" y="5"/>
                  <a:pt x="43" y="4"/>
                  <a:pt x="43" y="3"/>
                </a:cubicBezTo>
                <a:cubicBezTo>
                  <a:pt x="43" y="2"/>
                  <a:pt x="43" y="1"/>
                  <a:pt x="42" y="1"/>
                </a:cubicBezTo>
                <a:close/>
                <a:moveTo>
                  <a:pt x="42" y="1"/>
                </a:moveTo>
                <a:cubicBezTo>
                  <a:pt x="42" y="1"/>
                  <a:pt x="42" y="1"/>
                  <a:pt x="42" y="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26" name="Freeform 739"/>
          <p:cNvSpPr>
            <a:spLocks noEditPoints="1"/>
          </p:cNvSpPr>
          <p:nvPr/>
        </p:nvSpPr>
        <p:spPr bwMode="auto">
          <a:xfrm>
            <a:off x="3243264" y="2505076"/>
            <a:ext cx="112712" cy="112713"/>
          </a:xfrm>
          <a:custGeom>
            <a:avLst/>
            <a:gdLst>
              <a:gd name="T0" fmla="*/ 42 w 115"/>
              <a:gd name="T1" fmla="*/ 25 h 115"/>
              <a:gd name="T2" fmla="*/ 49 w 115"/>
              <a:gd name="T3" fmla="*/ 22 h 115"/>
              <a:gd name="T4" fmla="*/ 57 w 115"/>
              <a:gd name="T5" fmla="*/ 25 h 115"/>
              <a:gd name="T6" fmla="*/ 88 w 115"/>
              <a:gd name="T7" fmla="*/ 56 h 115"/>
              <a:gd name="T8" fmla="*/ 115 w 115"/>
              <a:gd name="T9" fmla="*/ 54 h 115"/>
              <a:gd name="T10" fmla="*/ 110 w 115"/>
              <a:gd name="T11" fmla="*/ 48 h 115"/>
              <a:gd name="T12" fmla="*/ 72 w 115"/>
              <a:gd name="T13" fmla="*/ 10 h 115"/>
              <a:gd name="T14" fmla="*/ 49 w 115"/>
              <a:gd name="T15" fmla="*/ 0 h 115"/>
              <a:gd name="T16" fmla="*/ 27 w 115"/>
              <a:gd name="T17" fmla="*/ 10 h 115"/>
              <a:gd name="T18" fmla="*/ 10 w 115"/>
              <a:gd name="T19" fmla="*/ 26 h 115"/>
              <a:gd name="T20" fmla="*/ 0 w 115"/>
              <a:gd name="T21" fmla="*/ 49 h 115"/>
              <a:gd name="T22" fmla="*/ 10 w 115"/>
              <a:gd name="T23" fmla="*/ 72 h 115"/>
              <a:gd name="T24" fmla="*/ 48 w 115"/>
              <a:gd name="T25" fmla="*/ 110 h 115"/>
              <a:gd name="T26" fmla="*/ 54 w 115"/>
              <a:gd name="T27" fmla="*/ 115 h 115"/>
              <a:gd name="T28" fmla="*/ 56 w 115"/>
              <a:gd name="T29" fmla="*/ 88 h 115"/>
              <a:gd name="T30" fmla="*/ 25 w 115"/>
              <a:gd name="T31" fmla="*/ 57 h 115"/>
              <a:gd name="T32" fmla="*/ 22 w 115"/>
              <a:gd name="T33" fmla="*/ 49 h 115"/>
              <a:gd name="T34" fmla="*/ 25 w 115"/>
              <a:gd name="T35" fmla="*/ 41 h 115"/>
              <a:gd name="T36" fmla="*/ 42 w 115"/>
              <a:gd name="T37" fmla="*/ 25 h 115"/>
              <a:gd name="T38" fmla="*/ 42 w 115"/>
              <a:gd name="T39" fmla="*/ 25 h 115"/>
              <a:gd name="T40" fmla="*/ 42 w 115"/>
              <a:gd name="T41"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 h="115">
                <a:moveTo>
                  <a:pt x="42" y="25"/>
                </a:moveTo>
                <a:cubicBezTo>
                  <a:pt x="44" y="23"/>
                  <a:pt x="47" y="22"/>
                  <a:pt x="49" y="22"/>
                </a:cubicBezTo>
                <a:cubicBezTo>
                  <a:pt x="52" y="22"/>
                  <a:pt x="55" y="23"/>
                  <a:pt x="57" y="25"/>
                </a:cubicBezTo>
                <a:cubicBezTo>
                  <a:pt x="88" y="56"/>
                  <a:pt x="88" y="56"/>
                  <a:pt x="88" y="56"/>
                </a:cubicBezTo>
                <a:cubicBezTo>
                  <a:pt x="115" y="54"/>
                  <a:pt x="115" y="54"/>
                  <a:pt x="115" y="54"/>
                </a:cubicBezTo>
                <a:cubicBezTo>
                  <a:pt x="113" y="51"/>
                  <a:pt x="112" y="49"/>
                  <a:pt x="110" y="48"/>
                </a:cubicBezTo>
                <a:cubicBezTo>
                  <a:pt x="72" y="10"/>
                  <a:pt x="72" y="10"/>
                  <a:pt x="72" y="10"/>
                </a:cubicBezTo>
                <a:cubicBezTo>
                  <a:pt x="66" y="3"/>
                  <a:pt x="59" y="0"/>
                  <a:pt x="49" y="0"/>
                </a:cubicBezTo>
                <a:cubicBezTo>
                  <a:pt x="40" y="0"/>
                  <a:pt x="33" y="3"/>
                  <a:pt x="27" y="10"/>
                </a:cubicBezTo>
                <a:cubicBezTo>
                  <a:pt x="10" y="26"/>
                  <a:pt x="10" y="26"/>
                  <a:pt x="10" y="26"/>
                </a:cubicBezTo>
                <a:cubicBezTo>
                  <a:pt x="4" y="32"/>
                  <a:pt x="0" y="40"/>
                  <a:pt x="0" y="49"/>
                </a:cubicBezTo>
                <a:cubicBezTo>
                  <a:pt x="0" y="58"/>
                  <a:pt x="4" y="66"/>
                  <a:pt x="10" y="72"/>
                </a:cubicBezTo>
                <a:cubicBezTo>
                  <a:pt x="48" y="110"/>
                  <a:pt x="48" y="110"/>
                  <a:pt x="48" y="110"/>
                </a:cubicBezTo>
                <a:cubicBezTo>
                  <a:pt x="49" y="111"/>
                  <a:pt x="51" y="113"/>
                  <a:pt x="54" y="115"/>
                </a:cubicBezTo>
                <a:cubicBezTo>
                  <a:pt x="56" y="88"/>
                  <a:pt x="56" y="88"/>
                  <a:pt x="56" y="88"/>
                </a:cubicBezTo>
                <a:cubicBezTo>
                  <a:pt x="25" y="57"/>
                  <a:pt x="25" y="57"/>
                  <a:pt x="25" y="57"/>
                </a:cubicBezTo>
                <a:cubicBezTo>
                  <a:pt x="23" y="55"/>
                  <a:pt x="22" y="52"/>
                  <a:pt x="22" y="49"/>
                </a:cubicBezTo>
                <a:cubicBezTo>
                  <a:pt x="22" y="46"/>
                  <a:pt x="23" y="44"/>
                  <a:pt x="25" y="41"/>
                </a:cubicBezTo>
                <a:lnTo>
                  <a:pt x="42" y="25"/>
                </a:lnTo>
                <a:close/>
                <a:moveTo>
                  <a:pt x="42" y="25"/>
                </a:moveTo>
                <a:cubicBezTo>
                  <a:pt x="42" y="25"/>
                  <a:pt x="42" y="25"/>
                  <a:pt x="42" y="2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27" name="Freeform 740"/>
          <p:cNvSpPr>
            <a:spLocks noEditPoints="1"/>
          </p:cNvSpPr>
          <p:nvPr/>
        </p:nvSpPr>
        <p:spPr bwMode="auto">
          <a:xfrm>
            <a:off x="3302001" y="2644776"/>
            <a:ext cx="6350" cy="42863"/>
          </a:xfrm>
          <a:custGeom>
            <a:avLst/>
            <a:gdLst>
              <a:gd name="T0" fmla="*/ 4 w 7"/>
              <a:gd name="T1" fmla="*/ 0 h 43"/>
              <a:gd name="T2" fmla="*/ 1 w 7"/>
              <a:gd name="T3" fmla="*/ 1 h 43"/>
              <a:gd name="T4" fmla="*/ 0 w 7"/>
              <a:gd name="T5" fmla="*/ 3 h 43"/>
              <a:gd name="T6" fmla="*/ 0 w 7"/>
              <a:gd name="T7" fmla="*/ 39 h 43"/>
              <a:gd name="T8" fmla="*/ 1 w 7"/>
              <a:gd name="T9" fmla="*/ 42 h 43"/>
              <a:gd name="T10" fmla="*/ 4 w 7"/>
              <a:gd name="T11" fmla="*/ 43 h 43"/>
              <a:gd name="T12" fmla="*/ 6 w 7"/>
              <a:gd name="T13" fmla="*/ 42 h 43"/>
              <a:gd name="T14" fmla="*/ 7 w 7"/>
              <a:gd name="T15" fmla="*/ 39 h 43"/>
              <a:gd name="T16" fmla="*/ 7 w 7"/>
              <a:gd name="T17" fmla="*/ 3 h 43"/>
              <a:gd name="T18" fmla="*/ 6 w 7"/>
              <a:gd name="T19" fmla="*/ 1 h 43"/>
              <a:gd name="T20" fmla="*/ 4 w 7"/>
              <a:gd name="T21" fmla="*/ 0 h 43"/>
              <a:gd name="T22" fmla="*/ 4 w 7"/>
              <a:gd name="T23" fmla="*/ 0 h 43"/>
              <a:gd name="T24" fmla="*/ 4 w 7"/>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3">
                <a:moveTo>
                  <a:pt x="4" y="0"/>
                </a:moveTo>
                <a:cubicBezTo>
                  <a:pt x="3" y="0"/>
                  <a:pt x="2" y="0"/>
                  <a:pt x="1" y="1"/>
                </a:cubicBezTo>
                <a:cubicBezTo>
                  <a:pt x="0" y="1"/>
                  <a:pt x="0" y="2"/>
                  <a:pt x="0" y="3"/>
                </a:cubicBezTo>
                <a:cubicBezTo>
                  <a:pt x="0" y="39"/>
                  <a:pt x="0" y="39"/>
                  <a:pt x="0" y="39"/>
                </a:cubicBezTo>
                <a:cubicBezTo>
                  <a:pt x="0" y="40"/>
                  <a:pt x="0" y="41"/>
                  <a:pt x="1" y="42"/>
                </a:cubicBezTo>
                <a:cubicBezTo>
                  <a:pt x="2" y="43"/>
                  <a:pt x="3" y="43"/>
                  <a:pt x="4" y="43"/>
                </a:cubicBezTo>
                <a:cubicBezTo>
                  <a:pt x="5" y="43"/>
                  <a:pt x="5" y="43"/>
                  <a:pt x="6" y="42"/>
                </a:cubicBezTo>
                <a:cubicBezTo>
                  <a:pt x="7" y="41"/>
                  <a:pt x="7" y="40"/>
                  <a:pt x="7" y="39"/>
                </a:cubicBezTo>
                <a:cubicBezTo>
                  <a:pt x="7" y="3"/>
                  <a:pt x="7" y="3"/>
                  <a:pt x="7" y="3"/>
                </a:cubicBezTo>
                <a:cubicBezTo>
                  <a:pt x="7" y="2"/>
                  <a:pt x="7" y="1"/>
                  <a:pt x="6" y="1"/>
                </a:cubicBezTo>
                <a:cubicBezTo>
                  <a:pt x="5" y="0"/>
                  <a:pt x="5" y="0"/>
                  <a:pt x="4" y="0"/>
                </a:cubicBezTo>
                <a:close/>
                <a:moveTo>
                  <a:pt x="4" y="0"/>
                </a:moveTo>
                <a:cubicBezTo>
                  <a:pt x="4" y="0"/>
                  <a:pt x="4" y="0"/>
                  <a:pt x="4" y="0"/>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28" name="Freeform 741"/>
          <p:cNvSpPr>
            <a:spLocks noEditPoints="1"/>
          </p:cNvSpPr>
          <p:nvPr/>
        </p:nvSpPr>
        <p:spPr bwMode="auto">
          <a:xfrm>
            <a:off x="692151" y="2357439"/>
            <a:ext cx="207962" cy="61913"/>
          </a:xfrm>
          <a:custGeom>
            <a:avLst/>
            <a:gdLst>
              <a:gd name="T0" fmla="*/ 207 w 211"/>
              <a:gd name="T1" fmla="*/ 3 h 64"/>
              <a:gd name="T2" fmla="*/ 199 w 211"/>
              <a:gd name="T3" fmla="*/ 0 h 64"/>
              <a:gd name="T4" fmla="*/ 145 w 211"/>
              <a:gd name="T5" fmla="*/ 0 h 64"/>
              <a:gd name="T6" fmla="*/ 136 w 211"/>
              <a:gd name="T7" fmla="*/ 11 h 64"/>
              <a:gd name="T8" fmla="*/ 122 w 211"/>
              <a:gd name="T9" fmla="*/ 16 h 64"/>
              <a:gd name="T10" fmla="*/ 89 w 211"/>
              <a:gd name="T11" fmla="*/ 16 h 64"/>
              <a:gd name="T12" fmla="*/ 75 w 211"/>
              <a:gd name="T13" fmla="*/ 11 h 64"/>
              <a:gd name="T14" fmla="*/ 67 w 211"/>
              <a:gd name="T15" fmla="*/ 0 h 64"/>
              <a:gd name="T16" fmla="*/ 13 w 211"/>
              <a:gd name="T17" fmla="*/ 0 h 64"/>
              <a:gd name="T18" fmla="*/ 4 w 211"/>
              <a:gd name="T19" fmla="*/ 3 h 64"/>
              <a:gd name="T20" fmla="*/ 0 w 211"/>
              <a:gd name="T21" fmla="*/ 12 h 64"/>
              <a:gd name="T22" fmla="*/ 0 w 211"/>
              <a:gd name="T23" fmla="*/ 52 h 64"/>
              <a:gd name="T24" fmla="*/ 4 w 211"/>
              <a:gd name="T25" fmla="*/ 61 h 64"/>
              <a:gd name="T26" fmla="*/ 13 w 211"/>
              <a:gd name="T27" fmla="*/ 64 h 64"/>
              <a:gd name="T28" fmla="*/ 199 w 211"/>
              <a:gd name="T29" fmla="*/ 64 h 64"/>
              <a:gd name="T30" fmla="*/ 207 w 211"/>
              <a:gd name="T31" fmla="*/ 61 h 64"/>
              <a:gd name="T32" fmla="*/ 211 w 211"/>
              <a:gd name="T33" fmla="*/ 52 h 64"/>
              <a:gd name="T34" fmla="*/ 211 w 211"/>
              <a:gd name="T35" fmla="*/ 12 h 64"/>
              <a:gd name="T36" fmla="*/ 207 w 211"/>
              <a:gd name="T37" fmla="*/ 3 h 64"/>
              <a:gd name="T38" fmla="*/ 160 w 211"/>
              <a:gd name="T39" fmla="*/ 46 h 64"/>
              <a:gd name="T40" fmla="*/ 154 w 211"/>
              <a:gd name="T41" fmla="*/ 48 h 64"/>
              <a:gd name="T42" fmla="*/ 148 w 211"/>
              <a:gd name="T43" fmla="*/ 46 h 64"/>
              <a:gd name="T44" fmla="*/ 146 w 211"/>
              <a:gd name="T45" fmla="*/ 40 h 64"/>
              <a:gd name="T46" fmla="*/ 148 w 211"/>
              <a:gd name="T47" fmla="*/ 34 h 64"/>
              <a:gd name="T48" fmla="*/ 154 w 211"/>
              <a:gd name="T49" fmla="*/ 32 h 64"/>
              <a:gd name="T50" fmla="*/ 160 w 211"/>
              <a:gd name="T51" fmla="*/ 34 h 64"/>
              <a:gd name="T52" fmla="*/ 162 w 211"/>
              <a:gd name="T53" fmla="*/ 40 h 64"/>
              <a:gd name="T54" fmla="*/ 160 w 211"/>
              <a:gd name="T55" fmla="*/ 46 h 64"/>
              <a:gd name="T56" fmla="*/ 192 w 211"/>
              <a:gd name="T57" fmla="*/ 46 h 64"/>
              <a:gd name="T58" fmla="*/ 186 w 211"/>
              <a:gd name="T59" fmla="*/ 48 h 64"/>
              <a:gd name="T60" fmla="*/ 181 w 211"/>
              <a:gd name="T61" fmla="*/ 46 h 64"/>
              <a:gd name="T62" fmla="*/ 178 w 211"/>
              <a:gd name="T63" fmla="*/ 40 h 64"/>
              <a:gd name="T64" fmla="*/ 181 w 211"/>
              <a:gd name="T65" fmla="*/ 34 h 64"/>
              <a:gd name="T66" fmla="*/ 186 w 211"/>
              <a:gd name="T67" fmla="*/ 32 h 64"/>
              <a:gd name="T68" fmla="*/ 192 w 211"/>
              <a:gd name="T69" fmla="*/ 34 h 64"/>
              <a:gd name="T70" fmla="*/ 195 w 211"/>
              <a:gd name="T71" fmla="*/ 40 h 64"/>
              <a:gd name="T72" fmla="*/ 192 w 211"/>
              <a:gd name="T73" fmla="*/ 46 h 64"/>
              <a:gd name="T74" fmla="*/ 192 w 211"/>
              <a:gd name="T75" fmla="*/ 46 h 64"/>
              <a:gd name="T76" fmla="*/ 192 w 211"/>
              <a:gd name="T77"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64">
                <a:moveTo>
                  <a:pt x="207" y="3"/>
                </a:moveTo>
                <a:cubicBezTo>
                  <a:pt x="205" y="1"/>
                  <a:pt x="202" y="0"/>
                  <a:pt x="199" y="0"/>
                </a:cubicBezTo>
                <a:cubicBezTo>
                  <a:pt x="145" y="0"/>
                  <a:pt x="145" y="0"/>
                  <a:pt x="145" y="0"/>
                </a:cubicBezTo>
                <a:cubicBezTo>
                  <a:pt x="143" y="4"/>
                  <a:pt x="140" y="8"/>
                  <a:pt x="136" y="11"/>
                </a:cubicBezTo>
                <a:cubicBezTo>
                  <a:pt x="132" y="14"/>
                  <a:pt x="127" y="16"/>
                  <a:pt x="122" y="16"/>
                </a:cubicBezTo>
                <a:cubicBezTo>
                  <a:pt x="89" y="16"/>
                  <a:pt x="89" y="16"/>
                  <a:pt x="89" y="16"/>
                </a:cubicBezTo>
                <a:cubicBezTo>
                  <a:pt x="84" y="16"/>
                  <a:pt x="80" y="14"/>
                  <a:pt x="75" y="11"/>
                </a:cubicBezTo>
                <a:cubicBezTo>
                  <a:pt x="71" y="8"/>
                  <a:pt x="68" y="4"/>
                  <a:pt x="67" y="0"/>
                </a:cubicBezTo>
                <a:cubicBezTo>
                  <a:pt x="13" y="0"/>
                  <a:pt x="13" y="0"/>
                  <a:pt x="13" y="0"/>
                </a:cubicBezTo>
                <a:cubicBezTo>
                  <a:pt x="9" y="0"/>
                  <a:pt x="6" y="1"/>
                  <a:pt x="4" y="3"/>
                </a:cubicBezTo>
                <a:cubicBezTo>
                  <a:pt x="2" y="5"/>
                  <a:pt x="0" y="8"/>
                  <a:pt x="0" y="12"/>
                </a:cubicBezTo>
                <a:cubicBezTo>
                  <a:pt x="0" y="52"/>
                  <a:pt x="0" y="52"/>
                  <a:pt x="0" y="52"/>
                </a:cubicBezTo>
                <a:cubicBezTo>
                  <a:pt x="0" y="56"/>
                  <a:pt x="2" y="58"/>
                  <a:pt x="4" y="61"/>
                </a:cubicBezTo>
                <a:cubicBezTo>
                  <a:pt x="6" y="63"/>
                  <a:pt x="9" y="64"/>
                  <a:pt x="13" y="64"/>
                </a:cubicBezTo>
                <a:cubicBezTo>
                  <a:pt x="199" y="64"/>
                  <a:pt x="199" y="64"/>
                  <a:pt x="199" y="64"/>
                </a:cubicBezTo>
                <a:cubicBezTo>
                  <a:pt x="202" y="64"/>
                  <a:pt x="205" y="63"/>
                  <a:pt x="207" y="61"/>
                </a:cubicBezTo>
                <a:cubicBezTo>
                  <a:pt x="210" y="58"/>
                  <a:pt x="211" y="56"/>
                  <a:pt x="211" y="52"/>
                </a:cubicBezTo>
                <a:cubicBezTo>
                  <a:pt x="211" y="12"/>
                  <a:pt x="211" y="12"/>
                  <a:pt x="211" y="12"/>
                </a:cubicBezTo>
                <a:cubicBezTo>
                  <a:pt x="211" y="8"/>
                  <a:pt x="210" y="5"/>
                  <a:pt x="207" y="3"/>
                </a:cubicBezTo>
                <a:close/>
                <a:moveTo>
                  <a:pt x="160" y="46"/>
                </a:moveTo>
                <a:cubicBezTo>
                  <a:pt x="158" y="47"/>
                  <a:pt x="156" y="48"/>
                  <a:pt x="154" y="48"/>
                </a:cubicBezTo>
                <a:cubicBezTo>
                  <a:pt x="152" y="48"/>
                  <a:pt x="150" y="47"/>
                  <a:pt x="148" y="46"/>
                </a:cubicBezTo>
                <a:cubicBezTo>
                  <a:pt x="147" y="44"/>
                  <a:pt x="146" y="42"/>
                  <a:pt x="146" y="40"/>
                </a:cubicBezTo>
                <a:cubicBezTo>
                  <a:pt x="146" y="38"/>
                  <a:pt x="147" y="36"/>
                  <a:pt x="148" y="34"/>
                </a:cubicBezTo>
                <a:cubicBezTo>
                  <a:pt x="150" y="33"/>
                  <a:pt x="152" y="32"/>
                  <a:pt x="154" y="32"/>
                </a:cubicBezTo>
                <a:cubicBezTo>
                  <a:pt x="156" y="32"/>
                  <a:pt x="158" y="33"/>
                  <a:pt x="160" y="34"/>
                </a:cubicBezTo>
                <a:cubicBezTo>
                  <a:pt x="161" y="36"/>
                  <a:pt x="162" y="38"/>
                  <a:pt x="162" y="40"/>
                </a:cubicBezTo>
                <a:cubicBezTo>
                  <a:pt x="162" y="42"/>
                  <a:pt x="161" y="44"/>
                  <a:pt x="160" y="46"/>
                </a:cubicBezTo>
                <a:close/>
                <a:moveTo>
                  <a:pt x="192" y="46"/>
                </a:moveTo>
                <a:cubicBezTo>
                  <a:pt x="191" y="47"/>
                  <a:pt x="189" y="48"/>
                  <a:pt x="186" y="48"/>
                </a:cubicBezTo>
                <a:cubicBezTo>
                  <a:pt x="184" y="48"/>
                  <a:pt x="182" y="47"/>
                  <a:pt x="181" y="46"/>
                </a:cubicBezTo>
                <a:cubicBezTo>
                  <a:pt x="179" y="44"/>
                  <a:pt x="178" y="42"/>
                  <a:pt x="178" y="40"/>
                </a:cubicBezTo>
                <a:cubicBezTo>
                  <a:pt x="178" y="38"/>
                  <a:pt x="179" y="36"/>
                  <a:pt x="181" y="34"/>
                </a:cubicBezTo>
                <a:cubicBezTo>
                  <a:pt x="182" y="33"/>
                  <a:pt x="184" y="32"/>
                  <a:pt x="186" y="32"/>
                </a:cubicBezTo>
                <a:cubicBezTo>
                  <a:pt x="189" y="32"/>
                  <a:pt x="191" y="33"/>
                  <a:pt x="192" y="34"/>
                </a:cubicBezTo>
                <a:cubicBezTo>
                  <a:pt x="194" y="36"/>
                  <a:pt x="195" y="38"/>
                  <a:pt x="195" y="40"/>
                </a:cubicBezTo>
                <a:cubicBezTo>
                  <a:pt x="195" y="42"/>
                  <a:pt x="194" y="44"/>
                  <a:pt x="192" y="46"/>
                </a:cubicBezTo>
                <a:close/>
                <a:moveTo>
                  <a:pt x="192" y="46"/>
                </a:moveTo>
                <a:cubicBezTo>
                  <a:pt x="192" y="46"/>
                  <a:pt x="192" y="46"/>
                  <a:pt x="192" y="4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29" name="Freeform 742"/>
          <p:cNvSpPr>
            <a:spLocks noEditPoints="1"/>
          </p:cNvSpPr>
          <p:nvPr/>
        </p:nvSpPr>
        <p:spPr bwMode="auto">
          <a:xfrm>
            <a:off x="731839" y="2220914"/>
            <a:ext cx="128587" cy="136525"/>
          </a:xfrm>
          <a:custGeom>
            <a:avLst/>
            <a:gdLst>
              <a:gd name="T0" fmla="*/ 9 w 131"/>
              <a:gd name="T1" fmla="*/ 73 h 138"/>
              <a:gd name="T2" fmla="*/ 41 w 131"/>
              <a:gd name="T3" fmla="*/ 73 h 138"/>
              <a:gd name="T4" fmla="*/ 41 w 131"/>
              <a:gd name="T5" fmla="*/ 130 h 138"/>
              <a:gd name="T6" fmla="*/ 44 w 131"/>
              <a:gd name="T7" fmla="*/ 135 h 138"/>
              <a:gd name="T8" fmla="*/ 49 w 131"/>
              <a:gd name="T9" fmla="*/ 138 h 138"/>
              <a:gd name="T10" fmla="*/ 82 w 131"/>
              <a:gd name="T11" fmla="*/ 138 h 138"/>
              <a:gd name="T12" fmla="*/ 87 w 131"/>
              <a:gd name="T13" fmla="*/ 135 h 138"/>
              <a:gd name="T14" fmla="*/ 90 w 131"/>
              <a:gd name="T15" fmla="*/ 130 h 138"/>
              <a:gd name="T16" fmla="*/ 90 w 131"/>
              <a:gd name="T17" fmla="*/ 73 h 138"/>
              <a:gd name="T18" fmla="*/ 122 w 131"/>
              <a:gd name="T19" fmla="*/ 73 h 138"/>
              <a:gd name="T20" fmla="*/ 130 w 131"/>
              <a:gd name="T21" fmla="*/ 68 h 138"/>
              <a:gd name="T22" fmla="*/ 128 w 131"/>
              <a:gd name="T23" fmla="*/ 59 h 138"/>
              <a:gd name="T24" fmla="*/ 71 w 131"/>
              <a:gd name="T25" fmla="*/ 3 h 138"/>
              <a:gd name="T26" fmla="*/ 66 w 131"/>
              <a:gd name="T27" fmla="*/ 0 h 138"/>
              <a:gd name="T28" fmla="*/ 60 w 131"/>
              <a:gd name="T29" fmla="*/ 3 h 138"/>
              <a:gd name="T30" fmla="*/ 3 w 131"/>
              <a:gd name="T31" fmla="*/ 59 h 138"/>
              <a:gd name="T32" fmla="*/ 2 w 131"/>
              <a:gd name="T33" fmla="*/ 68 h 138"/>
              <a:gd name="T34" fmla="*/ 9 w 131"/>
              <a:gd name="T35" fmla="*/ 73 h 138"/>
              <a:gd name="T36" fmla="*/ 9 w 131"/>
              <a:gd name="T37" fmla="*/ 73 h 138"/>
              <a:gd name="T38" fmla="*/ 9 w 131"/>
              <a:gd name="T39" fmla="*/ 7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38">
                <a:moveTo>
                  <a:pt x="9" y="73"/>
                </a:moveTo>
                <a:cubicBezTo>
                  <a:pt x="41" y="73"/>
                  <a:pt x="41" y="73"/>
                  <a:pt x="41" y="73"/>
                </a:cubicBezTo>
                <a:cubicBezTo>
                  <a:pt x="41" y="130"/>
                  <a:pt x="41" y="130"/>
                  <a:pt x="41" y="130"/>
                </a:cubicBezTo>
                <a:cubicBezTo>
                  <a:pt x="41" y="132"/>
                  <a:pt x="42" y="134"/>
                  <a:pt x="44" y="135"/>
                </a:cubicBezTo>
                <a:cubicBezTo>
                  <a:pt x="45" y="137"/>
                  <a:pt x="47" y="138"/>
                  <a:pt x="49" y="138"/>
                </a:cubicBezTo>
                <a:cubicBezTo>
                  <a:pt x="82" y="138"/>
                  <a:pt x="82" y="138"/>
                  <a:pt x="82" y="138"/>
                </a:cubicBezTo>
                <a:cubicBezTo>
                  <a:pt x="84" y="138"/>
                  <a:pt x="86" y="137"/>
                  <a:pt x="87" y="135"/>
                </a:cubicBezTo>
                <a:cubicBezTo>
                  <a:pt x="89" y="134"/>
                  <a:pt x="90" y="132"/>
                  <a:pt x="90" y="130"/>
                </a:cubicBezTo>
                <a:cubicBezTo>
                  <a:pt x="90" y="73"/>
                  <a:pt x="90" y="73"/>
                  <a:pt x="90" y="73"/>
                </a:cubicBezTo>
                <a:cubicBezTo>
                  <a:pt x="122" y="73"/>
                  <a:pt x="122" y="73"/>
                  <a:pt x="122" y="73"/>
                </a:cubicBezTo>
                <a:cubicBezTo>
                  <a:pt x="126" y="73"/>
                  <a:pt x="128" y="71"/>
                  <a:pt x="130" y="68"/>
                </a:cubicBezTo>
                <a:cubicBezTo>
                  <a:pt x="131" y="65"/>
                  <a:pt x="130" y="62"/>
                  <a:pt x="128" y="59"/>
                </a:cubicBezTo>
                <a:cubicBezTo>
                  <a:pt x="71" y="3"/>
                  <a:pt x="71" y="3"/>
                  <a:pt x="71" y="3"/>
                </a:cubicBezTo>
                <a:cubicBezTo>
                  <a:pt x="70" y="1"/>
                  <a:pt x="68" y="0"/>
                  <a:pt x="66" y="0"/>
                </a:cubicBezTo>
                <a:cubicBezTo>
                  <a:pt x="63" y="0"/>
                  <a:pt x="61" y="1"/>
                  <a:pt x="60" y="3"/>
                </a:cubicBezTo>
                <a:cubicBezTo>
                  <a:pt x="3" y="59"/>
                  <a:pt x="3" y="59"/>
                  <a:pt x="3" y="59"/>
                </a:cubicBezTo>
                <a:cubicBezTo>
                  <a:pt x="1" y="62"/>
                  <a:pt x="0" y="65"/>
                  <a:pt x="2" y="68"/>
                </a:cubicBezTo>
                <a:cubicBezTo>
                  <a:pt x="3" y="71"/>
                  <a:pt x="5" y="73"/>
                  <a:pt x="9" y="73"/>
                </a:cubicBezTo>
                <a:close/>
                <a:moveTo>
                  <a:pt x="9" y="73"/>
                </a:moveTo>
                <a:cubicBezTo>
                  <a:pt x="9" y="73"/>
                  <a:pt x="9" y="73"/>
                  <a:pt x="9" y="7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30" name="Freeform 743"/>
          <p:cNvSpPr>
            <a:spLocks noEditPoints="1"/>
          </p:cNvSpPr>
          <p:nvPr/>
        </p:nvSpPr>
        <p:spPr bwMode="auto">
          <a:xfrm>
            <a:off x="7766051" y="2274888"/>
            <a:ext cx="153987" cy="152400"/>
          </a:xfrm>
          <a:custGeom>
            <a:avLst/>
            <a:gdLst>
              <a:gd name="T0" fmla="*/ 156 w 156"/>
              <a:gd name="T1" fmla="*/ 6 h 155"/>
              <a:gd name="T2" fmla="*/ 154 w 156"/>
              <a:gd name="T3" fmla="*/ 2 h 155"/>
              <a:gd name="T4" fmla="*/ 149 w 156"/>
              <a:gd name="T5" fmla="*/ 0 h 155"/>
              <a:gd name="T6" fmla="*/ 146 w 156"/>
              <a:gd name="T7" fmla="*/ 0 h 155"/>
              <a:gd name="T8" fmla="*/ 4 w 156"/>
              <a:gd name="T9" fmla="*/ 71 h 155"/>
              <a:gd name="T10" fmla="*/ 1 w 156"/>
              <a:gd name="T11" fmla="*/ 74 h 155"/>
              <a:gd name="T12" fmla="*/ 1 w 156"/>
              <a:gd name="T13" fmla="*/ 79 h 155"/>
              <a:gd name="T14" fmla="*/ 3 w 156"/>
              <a:gd name="T15" fmla="*/ 83 h 155"/>
              <a:gd name="T16" fmla="*/ 7 w 156"/>
              <a:gd name="T17" fmla="*/ 85 h 155"/>
              <a:gd name="T18" fmla="*/ 71 w 156"/>
              <a:gd name="T19" fmla="*/ 85 h 155"/>
              <a:gd name="T20" fmla="*/ 71 w 156"/>
              <a:gd name="T21" fmla="*/ 148 h 155"/>
              <a:gd name="T22" fmla="*/ 73 w 156"/>
              <a:gd name="T23" fmla="*/ 153 h 155"/>
              <a:gd name="T24" fmla="*/ 77 w 156"/>
              <a:gd name="T25" fmla="*/ 155 h 155"/>
              <a:gd name="T26" fmla="*/ 78 w 156"/>
              <a:gd name="T27" fmla="*/ 155 h 155"/>
              <a:gd name="T28" fmla="*/ 85 w 156"/>
              <a:gd name="T29" fmla="*/ 152 h 155"/>
              <a:gd name="T30" fmla="*/ 155 w 156"/>
              <a:gd name="T31" fmla="*/ 10 h 155"/>
              <a:gd name="T32" fmla="*/ 156 w 156"/>
              <a:gd name="T33" fmla="*/ 6 h 155"/>
              <a:gd name="T34" fmla="*/ 156 w 156"/>
              <a:gd name="T35" fmla="*/ 6 h 155"/>
              <a:gd name="T36" fmla="*/ 156 w 156"/>
              <a:gd name="T37" fmla="*/ 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155">
                <a:moveTo>
                  <a:pt x="156" y="6"/>
                </a:moveTo>
                <a:cubicBezTo>
                  <a:pt x="156" y="4"/>
                  <a:pt x="155" y="3"/>
                  <a:pt x="154" y="2"/>
                </a:cubicBezTo>
                <a:cubicBezTo>
                  <a:pt x="153" y="0"/>
                  <a:pt x="151" y="0"/>
                  <a:pt x="149" y="0"/>
                </a:cubicBezTo>
                <a:cubicBezTo>
                  <a:pt x="148" y="0"/>
                  <a:pt x="147" y="0"/>
                  <a:pt x="146" y="0"/>
                </a:cubicBezTo>
                <a:cubicBezTo>
                  <a:pt x="4" y="71"/>
                  <a:pt x="4" y="71"/>
                  <a:pt x="4" y="71"/>
                </a:cubicBezTo>
                <a:cubicBezTo>
                  <a:pt x="3" y="72"/>
                  <a:pt x="2" y="73"/>
                  <a:pt x="1" y="74"/>
                </a:cubicBezTo>
                <a:cubicBezTo>
                  <a:pt x="0" y="76"/>
                  <a:pt x="0" y="78"/>
                  <a:pt x="1" y="79"/>
                </a:cubicBezTo>
                <a:cubicBezTo>
                  <a:pt x="1" y="81"/>
                  <a:pt x="2" y="82"/>
                  <a:pt x="3" y="83"/>
                </a:cubicBezTo>
                <a:cubicBezTo>
                  <a:pt x="4" y="84"/>
                  <a:pt x="6" y="85"/>
                  <a:pt x="7" y="85"/>
                </a:cubicBezTo>
                <a:cubicBezTo>
                  <a:pt x="71" y="85"/>
                  <a:pt x="71" y="85"/>
                  <a:pt x="71" y="85"/>
                </a:cubicBezTo>
                <a:cubicBezTo>
                  <a:pt x="71" y="148"/>
                  <a:pt x="71" y="148"/>
                  <a:pt x="71" y="148"/>
                </a:cubicBezTo>
                <a:cubicBezTo>
                  <a:pt x="71" y="150"/>
                  <a:pt x="72" y="151"/>
                  <a:pt x="73" y="153"/>
                </a:cubicBezTo>
                <a:cubicBezTo>
                  <a:pt x="74" y="154"/>
                  <a:pt x="75" y="155"/>
                  <a:pt x="77" y="155"/>
                </a:cubicBezTo>
                <a:cubicBezTo>
                  <a:pt x="77" y="155"/>
                  <a:pt x="78" y="155"/>
                  <a:pt x="78" y="155"/>
                </a:cubicBezTo>
                <a:cubicBezTo>
                  <a:pt x="81" y="155"/>
                  <a:pt x="83" y="154"/>
                  <a:pt x="85" y="152"/>
                </a:cubicBezTo>
                <a:cubicBezTo>
                  <a:pt x="155" y="10"/>
                  <a:pt x="155" y="10"/>
                  <a:pt x="155" y="10"/>
                </a:cubicBezTo>
                <a:cubicBezTo>
                  <a:pt x="156" y="8"/>
                  <a:pt x="156" y="7"/>
                  <a:pt x="156" y="6"/>
                </a:cubicBezTo>
                <a:close/>
                <a:moveTo>
                  <a:pt x="156" y="6"/>
                </a:moveTo>
                <a:cubicBezTo>
                  <a:pt x="156" y="6"/>
                  <a:pt x="156" y="6"/>
                  <a:pt x="156" y="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 name="Group 4"/>
          <p:cNvGrpSpPr/>
          <p:nvPr/>
        </p:nvGrpSpPr>
        <p:grpSpPr>
          <a:xfrm>
            <a:off x="2416176" y="3670301"/>
            <a:ext cx="182563" cy="182563"/>
            <a:chOff x="2416175" y="3670300"/>
            <a:chExt cx="182563" cy="182563"/>
          </a:xfrm>
          <a:solidFill>
            <a:schemeClr val="tx1">
              <a:lumMod val="75000"/>
              <a:lumOff val="25000"/>
            </a:schemeClr>
          </a:solidFill>
        </p:grpSpPr>
        <p:sp>
          <p:nvSpPr>
            <p:cNvPr id="5231"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32"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33"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34"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35"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36"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37"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38"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39"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240" name="Freeform 753"/>
          <p:cNvSpPr>
            <a:spLocks noEditPoints="1"/>
          </p:cNvSpPr>
          <p:nvPr/>
        </p:nvSpPr>
        <p:spPr bwMode="auto">
          <a:xfrm>
            <a:off x="2659064" y="3667126"/>
            <a:ext cx="185737" cy="185738"/>
          </a:xfrm>
          <a:custGeom>
            <a:avLst/>
            <a:gdLst>
              <a:gd name="T0" fmla="*/ 184 w 189"/>
              <a:gd name="T1" fmla="*/ 164 h 189"/>
              <a:gd name="T2" fmla="*/ 146 w 189"/>
              <a:gd name="T3" fmla="*/ 125 h 189"/>
              <a:gd name="T4" fmla="*/ 160 w 189"/>
              <a:gd name="T5" fmla="*/ 80 h 189"/>
              <a:gd name="T6" fmla="*/ 153 w 189"/>
              <a:gd name="T7" fmla="*/ 49 h 189"/>
              <a:gd name="T8" fmla="*/ 136 w 189"/>
              <a:gd name="T9" fmla="*/ 23 h 189"/>
              <a:gd name="T10" fmla="*/ 111 w 189"/>
              <a:gd name="T11" fmla="*/ 6 h 189"/>
              <a:gd name="T12" fmla="*/ 80 w 189"/>
              <a:gd name="T13" fmla="*/ 0 h 189"/>
              <a:gd name="T14" fmla="*/ 49 w 189"/>
              <a:gd name="T15" fmla="*/ 6 h 189"/>
              <a:gd name="T16" fmla="*/ 23 w 189"/>
              <a:gd name="T17" fmla="*/ 23 h 189"/>
              <a:gd name="T18" fmla="*/ 6 w 189"/>
              <a:gd name="T19" fmla="*/ 49 h 189"/>
              <a:gd name="T20" fmla="*/ 0 w 189"/>
              <a:gd name="T21" fmla="*/ 80 h 189"/>
              <a:gd name="T22" fmla="*/ 6 w 189"/>
              <a:gd name="T23" fmla="*/ 111 h 189"/>
              <a:gd name="T24" fmla="*/ 23 w 189"/>
              <a:gd name="T25" fmla="*/ 136 h 189"/>
              <a:gd name="T26" fmla="*/ 49 w 189"/>
              <a:gd name="T27" fmla="*/ 153 h 189"/>
              <a:gd name="T28" fmla="*/ 80 w 189"/>
              <a:gd name="T29" fmla="*/ 160 h 189"/>
              <a:gd name="T30" fmla="*/ 125 w 189"/>
              <a:gd name="T31" fmla="*/ 146 h 189"/>
              <a:gd name="T32" fmla="*/ 164 w 189"/>
              <a:gd name="T33" fmla="*/ 184 h 189"/>
              <a:gd name="T34" fmla="*/ 174 w 189"/>
              <a:gd name="T35" fmla="*/ 189 h 189"/>
              <a:gd name="T36" fmla="*/ 184 w 189"/>
              <a:gd name="T37" fmla="*/ 184 h 189"/>
              <a:gd name="T38" fmla="*/ 189 w 189"/>
              <a:gd name="T39" fmla="*/ 174 h 189"/>
              <a:gd name="T40" fmla="*/ 184 w 189"/>
              <a:gd name="T41" fmla="*/ 164 h 189"/>
              <a:gd name="T42" fmla="*/ 116 w 189"/>
              <a:gd name="T43" fmla="*/ 116 h 189"/>
              <a:gd name="T44" fmla="*/ 80 w 189"/>
              <a:gd name="T45" fmla="*/ 131 h 189"/>
              <a:gd name="T46" fmla="*/ 44 w 189"/>
              <a:gd name="T47" fmla="*/ 116 h 189"/>
              <a:gd name="T48" fmla="*/ 29 w 189"/>
              <a:gd name="T49" fmla="*/ 80 h 189"/>
              <a:gd name="T50" fmla="*/ 44 w 189"/>
              <a:gd name="T51" fmla="*/ 44 h 189"/>
              <a:gd name="T52" fmla="*/ 80 w 189"/>
              <a:gd name="T53" fmla="*/ 29 h 189"/>
              <a:gd name="T54" fmla="*/ 116 w 189"/>
              <a:gd name="T55" fmla="*/ 44 h 189"/>
              <a:gd name="T56" fmla="*/ 131 w 189"/>
              <a:gd name="T57" fmla="*/ 80 h 189"/>
              <a:gd name="T58" fmla="*/ 116 w 189"/>
              <a:gd name="T59" fmla="*/ 116 h 189"/>
              <a:gd name="T60" fmla="*/ 116 w 189"/>
              <a:gd name="T61" fmla="*/ 116 h 189"/>
              <a:gd name="T62" fmla="*/ 116 w 189"/>
              <a:gd name="T63" fmla="*/ 11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9" h="189">
                <a:moveTo>
                  <a:pt x="184" y="164"/>
                </a:moveTo>
                <a:cubicBezTo>
                  <a:pt x="146" y="125"/>
                  <a:pt x="146" y="125"/>
                  <a:pt x="146" y="125"/>
                </a:cubicBezTo>
                <a:cubicBezTo>
                  <a:pt x="155" y="111"/>
                  <a:pt x="160" y="96"/>
                  <a:pt x="160" y="80"/>
                </a:cubicBezTo>
                <a:cubicBezTo>
                  <a:pt x="160" y="69"/>
                  <a:pt x="158" y="59"/>
                  <a:pt x="153" y="49"/>
                </a:cubicBezTo>
                <a:cubicBezTo>
                  <a:pt x="149" y="39"/>
                  <a:pt x="143" y="30"/>
                  <a:pt x="136" y="23"/>
                </a:cubicBezTo>
                <a:cubicBezTo>
                  <a:pt x="129" y="16"/>
                  <a:pt x="121" y="10"/>
                  <a:pt x="111" y="6"/>
                </a:cubicBezTo>
                <a:cubicBezTo>
                  <a:pt x="101" y="2"/>
                  <a:pt x="90" y="0"/>
                  <a:pt x="80" y="0"/>
                </a:cubicBezTo>
                <a:cubicBezTo>
                  <a:pt x="69" y="0"/>
                  <a:pt x="58" y="2"/>
                  <a:pt x="49" y="6"/>
                </a:cubicBezTo>
                <a:cubicBezTo>
                  <a:pt x="39" y="10"/>
                  <a:pt x="30" y="16"/>
                  <a:pt x="23" y="23"/>
                </a:cubicBezTo>
                <a:cubicBezTo>
                  <a:pt x="16" y="30"/>
                  <a:pt x="10" y="39"/>
                  <a:pt x="6" y="49"/>
                </a:cubicBezTo>
                <a:cubicBezTo>
                  <a:pt x="2" y="59"/>
                  <a:pt x="0" y="69"/>
                  <a:pt x="0" y="80"/>
                </a:cubicBezTo>
                <a:cubicBezTo>
                  <a:pt x="0" y="91"/>
                  <a:pt x="2" y="101"/>
                  <a:pt x="6" y="111"/>
                </a:cubicBezTo>
                <a:cubicBezTo>
                  <a:pt x="10" y="121"/>
                  <a:pt x="16" y="129"/>
                  <a:pt x="23" y="136"/>
                </a:cubicBezTo>
                <a:cubicBezTo>
                  <a:pt x="30" y="143"/>
                  <a:pt x="39" y="149"/>
                  <a:pt x="49" y="153"/>
                </a:cubicBezTo>
                <a:cubicBezTo>
                  <a:pt x="58" y="158"/>
                  <a:pt x="69" y="160"/>
                  <a:pt x="80" y="160"/>
                </a:cubicBezTo>
                <a:cubicBezTo>
                  <a:pt x="96" y="160"/>
                  <a:pt x="111" y="155"/>
                  <a:pt x="125" y="146"/>
                </a:cubicBezTo>
                <a:cubicBezTo>
                  <a:pt x="164" y="184"/>
                  <a:pt x="164" y="184"/>
                  <a:pt x="164" y="184"/>
                </a:cubicBezTo>
                <a:cubicBezTo>
                  <a:pt x="167" y="187"/>
                  <a:pt x="170" y="189"/>
                  <a:pt x="174" y="189"/>
                </a:cubicBezTo>
                <a:cubicBezTo>
                  <a:pt x="178" y="189"/>
                  <a:pt x="182" y="187"/>
                  <a:pt x="184" y="184"/>
                </a:cubicBezTo>
                <a:cubicBezTo>
                  <a:pt x="187" y="182"/>
                  <a:pt x="189" y="178"/>
                  <a:pt x="189" y="174"/>
                </a:cubicBezTo>
                <a:cubicBezTo>
                  <a:pt x="189" y="170"/>
                  <a:pt x="187" y="167"/>
                  <a:pt x="184" y="164"/>
                </a:cubicBezTo>
                <a:close/>
                <a:moveTo>
                  <a:pt x="116" y="116"/>
                </a:moveTo>
                <a:cubicBezTo>
                  <a:pt x="106" y="126"/>
                  <a:pt x="94" y="131"/>
                  <a:pt x="80" y="131"/>
                </a:cubicBezTo>
                <a:cubicBezTo>
                  <a:pt x="66" y="131"/>
                  <a:pt x="54" y="126"/>
                  <a:pt x="44" y="116"/>
                </a:cubicBezTo>
                <a:cubicBezTo>
                  <a:pt x="34" y="106"/>
                  <a:pt x="29" y="94"/>
                  <a:pt x="29" y="80"/>
                </a:cubicBezTo>
                <a:cubicBezTo>
                  <a:pt x="29" y="66"/>
                  <a:pt x="34" y="54"/>
                  <a:pt x="44" y="44"/>
                </a:cubicBezTo>
                <a:cubicBezTo>
                  <a:pt x="54" y="34"/>
                  <a:pt x="66" y="29"/>
                  <a:pt x="80" y="29"/>
                </a:cubicBezTo>
                <a:cubicBezTo>
                  <a:pt x="94" y="29"/>
                  <a:pt x="106" y="34"/>
                  <a:pt x="116" y="44"/>
                </a:cubicBezTo>
                <a:cubicBezTo>
                  <a:pt x="126" y="54"/>
                  <a:pt x="131" y="66"/>
                  <a:pt x="131" y="80"/>
                </a:cubicBezTo>
                <a:cubicBezTo>
                  <a:pt x="131" y="94"/>
                  <a:pt x="126" y="106"/>
                  <a:pt x="116" y="116"/>
                </a:cubicBezTo>
                <a:close/>
                <a:moveTo>
                  <a:pt x="116" y="116"/>
                </a:moveTo>
                <a:cubicBezTo>
                  <a:pt x="116" y="116"/>
                  <a:pt x="116" y="116"/>
                  <a:pt x="116" y="11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41" name="Freeform 754"/>
          <p:cNvSpPr>
            <a:spLocks noEditPoints="1"/>
          </p:cNvSpPr>
          <p:nvPr/>
        </p:nvSpPr>
        <p:spPr bwMode="auto">
          <a:xfrm>
            <a:off x="974726" y="2501900"/>
            <a:ext cx="217487" cy="171450"/>
          </a:xfrm>
          <a:custGeom>
            <a:avLst/>
            <a:gdLst>
              <a:gd name="T0" fmla="*/ 220 w 221"/>
              <a:gd name="T1" fmla="*/ 36 h 175"/>
              <a:gd name="T2" fmla="*/ 217 w 221"/>
              <a:gd name="T3" fmla="*/ 21 h 175"/>
              <a:gd name="T4" fmla="*/ 211 w 221"/>
              <a:gd name="T5" fmla="*/ 7 h 175"/>
              <a:gd name="T6" fmla="*/ 202 w 221"/>
              <a:gd name="T7" fmla="*/ 2 h 175"/>
              <a:gd name="T8" fmla="*/ 197 w 221"/>
              <a:gd name="T9" fmla="*/ 2 h 175"/>
              <a:gd name="T10" fmla="*/ 192 w 221"/>
              <a:gd name="T11" fmla="*/ 4 h 175"/>
              <a:gd name="T12" fmla="*/ 189 w 221"/>
              <a:gd name="T13" fmla="*/ 7 h 175"/>
              <a:gd name="T14" fmla="*/ 185 w 221"/>
              <a:gd name="T15" fmla="*/ 10 h 175"/>
              <a:gd name="T16" fmla="*/ 182 w 221"/>
              <a:gd name="T17" fmla="*/ 14 h 175"/>
              <a:gd name="T18" fmla="*/ 168 w 221"/>
              <a:gd name="T19" fmla="*/ 21 h 175"/>
              <a:gd name="T20" fmla="*/ 148 w 221"/>
              <a:gd name="T21" fmla="*/ 24 h 175"/>
              <a:gd name="T22" fmla="*/ 126 w 221"/>
              <a:gd name="T23" fmla="*/ 24 h 175"/>
              <a:gd name="T24" fmla="*/ 103 w 221"/>
              <a:gd name="T25" fmla="*/ 26 h 175"/>
              <a:gd name="T26" fmla="*/ 86 w 221"/>
              <a:gd name="T27" fmla="*/ 29 h 175"/>
              <a:gd name="T28" fmla="*/ 60 w 221"/>
              <a:gd name="T29" fmla="*/ 40 h 175"/>
              <a:gd name="T30" fmla="*/ 39 w 221"/>
              <a:gd name="T31" fmla="*/ 58 h 175"/>
              <a:gd name="T32" fmla="*/ 25 w 221"/>
              <a:gd name="T33" fmla="*/ 80 h 175"/>
              <a:gd name="T34" fmla="*/ 19 w 221"/>
              <a:gd name="T35" fmla="*/ 107 h 175"/>
              <a:gd name="T36" fmla="*/ 20 w 221"/>
              <a:gd name="T37" fmla="*/ 120 h 175"/>
              <a:gd name="T38" fmla="*/ 22 w 221"/>
              <a:gd name="T39" fmla="*/ 126 h 175"/>
              <a:gd name="T40" fmla="*/ 24 w 221"/>
              <a:gd name="T41" fmla="*/ 130 h 175"/>
              <a:gd name="T42" fmla="*/ 20 w 221"/>
              <a:gd name="T43" fmla="*/ 136 h 175"/>
              <a:gd name="T44" fmla="*/ 12 w 221"/>
              <a:gd name="T45" fmla="*/ 143 h 175"/>
              <a:gd name="T46" fmla="*/ 4 w 221"/>
              <a:gd name="T47" fmla="*/ 151 h 175"/>
              <a:gd name="T48" fmla="*/ 0 w 221"/>
              <a:gd name="T49" fmla="*/ 160 h 175"/>
              <a:gd name="T50" fmla="*/ 0 w 221"/>
              <a:gd name="T51" fmla="*/ 162 h 175"/>
              <a:gd name="T52" fmla="*/ 0 w 221"/>
              <a:gd name="T53" fmla="*/ 163 h 175"/>
              <a:gd name="T54" fmla="*/ 1 w 221"/>
              <a:gd name="T55" fmla="*/ 164 h 175"/>
              <a:gd name="T56" fmla="*/ 2 w 221"/>
              <a:gd name="T57" fmla="*/ 166 h 175"/>
              <a:gd name="T58" fmla="*/ 5 w 221"/>
              <a:gd name="T59" fmla="*/ 171 h 175"/>
              <a:gd name="T60" fmla="*/ 9 w 221"/>
              <a:gd name="T61" fmla="*/ 174 h 175"/>
              <a:gd name="T62" fmla="*/ 15 w 221"/>
              <a:gd name="T63" fmla="*/ 175 h 175"/>
              <a:gd name="T64" fmla="*/ 23 w 221"/>
              <a:gd name="T65" fmla="*/ 171 h 175"/>
              <a:gd name="T66" fmla="*/ 29 w 221"/>
              <a:gd name="T67" fmla="*/ 163 h 175"/>
              <a:gd name="T68" fmla="*/ 35 w 221"/>
              <a:gd name="T69" fmla="*/ 154 h 175"/>
              <a:gd name="T70" fmla="*/ 39 w 221"/>
              <a:gd name="T71" fmla="*/ 150 h 175"/>
              <a:gd name="T72" fmla="*/ 51 w 221"/>
              <a:gd name="T73" fmla="*/ 155 h 175"/>
              <a:gd name="T74" fmla="*/ 62 w 221"/>
              <a:gd name="T75" fmla="*/ 160 h 175"/>
              <a:gd name="T76" fmla="*/ 97 w 221"/>
              <a:gd name="T77" fmla="*/ 166 h 175"/>
              <a:gd name="T78" fmla="*/ 151 w 221"/>
              <a:gd name="T79" fmla="*/ 152 h 175"/>
              <a:gd name="T80" fmla="*/ 195 w 221"/>
              <a:gd name="T81" fmla="*/ 119 h 175"/>
              <a:gd name="T82" fmla="*/ 218 w 221"/>
              <a:gd name="T83" fmla="*/ 72 h 175"/>
              <a:gd name="T84" fmla="*/ 221 w 221"/>
              <a:gd name="T85" fmla="*/ 48 h 175"/>
              <a:gd name="T86" fmla="*/ 220 w 221"/>
              <a:gd name="T87" fmla="*/ 36 h 175"/>
              <a:gd name="T88" fmla="*/ 155 w 221"/>
              <a:gd name="T89" fmla="*/ 78 h 175"/>
              <a:gd name="T90" fmla="*/ 150 w 221"/>
              <a:gd name="T91" fmla="*/ 81 h 175"/>
              <a:gd name="T92" fmla="*/ 111 w 221"/>
              <a:gd name="T93" fmla="*/ 87 h 175"/>
              <a:gd name="T94" fmla="*/ 78 w 221"/>
              <a:gd name="T95" fmla="*/ 109 h 175"/>
              <a:gd name="T96" fmla="*/ 70 w 221"/>
              <a:gd name="T97" fmla="*/ 117 h 175"/>
              <a:gd name="T98" fmla="*/ 61 w 221"/>
              <a:gd name="T99" fmla="*/ 126 h 175"/>
              <a:gd name="T100" fmla="*/ 55 w 221"/>
              <a:gd name="T101" fmla="*/ 128 h 175"/>
              <a:gd name="T102" fmla="*/ 49 w 221"/>
              <a:gd name="T103" fmla="*/ 126 h 175"/>
              <a:gd name="T104" fmla="*/ 47 w 221"/>
              <a:gd name="T105" fmla="*/ 120 h 175"/>
              <a:gd name="T106" fmla="*/ 49 w 221"/>
              <a:gd name="T107" fmla="*/ 114 h 175"/>
              <a:gd name="T108" fmla="*/ 78 w 221"/>
              <a:gd name="T109" fmla="*/ 87 h 175"/>
              <a:gd name="T110" fmla="*/ 110 w 221"/>
              <a:gd name="T111" fmla="*/ 71 h 175"/>
              <a:gd name="T112" fmla="*/ 150 w 221"/>
              <a:gd name="T113" fmla="*/ 65 h 175"/>
              <a:gd name="T114" fmla="*/ 155 w 221"/>
              <a:gd name="T115" fmla="*/ 67 h 175"/>
              <a:gd name="T116" fmla="*/ 158 w 221"/>
              <a:gd name="T117" fmla="*/ 73 h 175"/>
              <a:gd name="T118" fmla="*/ 155 w 221"/>
              <a:gd name="T119" fmla="*/ 78 h 175"/>
              <a:gd name="T120" fmla="*/ 155 w 221"/>
              <a:gd name="T121" fmla="*/ 78 h 175"/>
              <a:gd name="T122" fmla="*/ 155 w 221"/>
              <a:gd name="T123" fmla="*/ 7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 h="175">
                <a:moveTo>
                  <a:pt x="220" y="36"/>
                </a:moveTo>
                <a:cubicBezTo>
                  <a:pt x="219" y="32"/>
                  <a:pt x="218" y="27"/>
                  <a:pt x="217" y="21"/>
                </a:cubicBezTo>
                <a:cubicBezTo>
                  <a:pt x="215" y="16"/>
                  <a:pt x="213" y="11"/>
                  <a:pt x="211" y="7"/>
                </a:cubicBezTo>
                <a:cubicBezTo>
                  <a:pt x="208" y="4"/>
                  <a:pt x="205" y="2"/>
                  <a:pt x="202" y="2"/>
                </a:cubicBezTo>
                <a:cubicBezTo>
                  <a:pt x="202" y="0"/>
                  <a:pt x="200" y="0"/>
                  <a:pt x="197" y="2"/>
                </a:cubicBezTo>
                <a:cubicBezTo>
                  <a:pt x="194" y="4"/>
                  <a:pt x="192" y="5"/>
                  <a:pt x="192" y="4"/>
                </a:cubicBezTo>
                <a:cubicBezTo>
                  <a:pt x="193" y="4"/>
                  <a:pt x="191" y="4"/>
                  <a:pt x="189" y="7"/>
                </a:cubicBezTo>
                <a:cubicBezTo>
                  <a:pt x="187" y="9"/>
                  <a:pt x="185" y="10"/>
                  <a:pt x="185" y="10"/>
                </a:cubicBezTo>
                <a:cubicBezTo>
                  <a:pt x="182" y="14"/>
                  <a:pt x="182" y="14"/>
                  <a:pt x="182" y="14"/>
                </a:cubicBezTo>
                <a:cubicBezTo>
                  <a:pt x="178" y="17"/>
                  <a:pt x="174" y="19"/>
                  <a:pt x="168" y="21"/>
                </a:cubicBezTo>
                <a:cubicBezTo>
                  <a:pt x="162" y="22"/>
                  <a:pt x="155" y="23"/>
                  <a:pt x="148" y="24"/>
                </a:cubicBezTo>
                <a:cubicBezTo>
                  <a:pt x="140" y="24"/>
                  <a:pt x="133" y="24"/>
                  <a:pt x="126" y="24"/>
                </a:cubicBezTo>
                <a:cubicBezTo>
                  <a:pt x="118" y="25"/>
                  <a:pt x="111" y="25"/>
                  <a:pt x="103" y="26"/>
                </a:cubicBezTo>
                <a:cubicBezTo>
                  <a:pt x="96" y="26"/>
                  <a:pt x="90" y="27"/>
                  <a:pt x="86" y="29"/>
                </a:cubicBezTo>
                <a:cubicBezTo>
                  <a:pt x="77" y="32"/>
                  <a:pt x="68" y="36"/>
                  <a:pt x="60" y="40"/>
                </a:cubicBezTo>
                <a:cubicBezTo>
                  <a:pt x="53" y="45"/>
                  <a:pt x="46" y="51"/>
                  <a:pt x="39" y="58"/>
                </a:cubicBezTo>
                <a:cubicBezTo>
                  <a:pt x="33" y="64"/>
                  <a:pt x="28" y="72"/>
                  <a:pt x="25" y="80"/>
                </a:cubicBezTo>
                <a:cubicBezTo>
                  <a:pt x="21" y="89"/>
                  <a:pt x="19" y="98"/>
                  <a:pt x="19" y="107"/>
                </a:cubicBezTo>
                <a:cubicBezTo>
                  <a:pt x="19" y="112"/>
                  <a:pt x="20" y="116"/>
                  <a:pt x="20" y="120"/>
                </a:cubicBezTo>
                <a:cubicBezTo>
                  <a:pt x="21" y="121"/>
                  <a:pt x="21" y="123"/>
                  <a:pt x="22" y="126"/>
                </a:cubicBezTo>
                <a:cubicBezTo>
                  <a:pt x="24" y="129"/>
                  <a:pt x="24" y="130"/>
                  <a:pt x="24" y="130"/>
                </a:cubicBezTo>
                <a:cubicBezTo>
                  <a:pt x="24" y="132"/>
                  <a:pt x="23" y="134"/>
                  <a:pt x="20" y="136"/>
                </a:cubicBezTo>
                <a:cubicBezTo>
                  <a:pt x="18" y="139"/>
                  <a:pt x="15" y="141"/>
                  <a:pt x="12" y="143"/>
                </a:cubicBezTo>
                <a:cubicBezTo>
                  <a:pt x="9" y="145"/>
                  <a:pt x="6" y="148"/>
                  <a:pt x="4" y="151"/>
                </a:cubicBezTo>
                <a:cubicBezTo>
                  <a:pt x="1" y="154"/>
                  <a:pt x="0" y="157"/>
                  <a:pt x="0" y="160"/>
                </a:cubicBezTo>
                <a:cubicBezTo>
                  <a:pt x="0" y="161"/>
                  <a:pt x="0" y="161"/>
                  <a:pt x="0" y="162"/>
                </a:cubicBezTo>
                <a:cubicBezTo>
                  <a:pt x="0" y="163"/>
                  <a:pt x="0" y="163"/>
                  <a:pt x="0" y="163"/>
                </a:cubicBezTo>
                <a:cubicBezTo>
                  <a:pt x="0" y="163"/>
                  <a:pt x="1" y="164"/>
                  <a:pt x="1" y="164"/>
                </a:cubicBezTo>
                <a:cubicBezTo>
                  <a:pt x="1" y="165"/>
                  <a:pt x="2" y="165"/>
                  <a:pt x="2" y="166"/>
                </a:cubicBezTo>
                <a:cubicBezTo>
                  <a:pt x="3" y="168"/>
                  <a:pt x="4" y="170"/>
                  <a:pt x="5" y="171"/>
                </a:cubicBezTo>
                <a:cubicBezTo>
                  <a:pt x="6" y="172"/>
                  <a:pt x="7" y="173"/>
                  <a:pt x="9" y="174"/>
                </a:cubicBezTo>
                <a:cubicBezTo>
                  <a:pt x="11" y="175"/>
                  <a:pt x="13" y="175"/>
                  <a:pt x="15" y="175"/>
                </a:cubicBezTo>
                <a:cubicBezTo>
                  <a:pt x="18" y="175"/>
                  <a:pt x="20" y="174"/>
                  <a:pt x="23" y="171"/>
                </a:cubicBezTo>
                <a:cubicBezTo>
                  <a:pt x="25" y="169"/>
                  <a:pt x="27" y="166"/>
                  <a:pt x="29" y="163"/>
                </a:cubicBezTo>
                <a:cubicBezTo>
                  <a:pt x="31" y="160"/>
                  <a:pt x="33" y="157"/>
                  <a:pt x="35" y="154"/>
                </a:cubicBezTo>
                <a:cubicBezTo>
                  <a:pt x="37" y="151"/>
                  <a:pt x="38" y="150"/>
                  <a:pt x="39" y="150"/>
                </a:cubicBezTo>
                <a:cubicBezTo>
                  <a:pt x="41" y="150"/>
                  <a:pt x="45" y="152"/>
                  <a:pt x="51" y="155"/>
                </a:cubicBezTo>
                <a:cubicBezTo>
                  <a:pt x="57" y="158"/>
                  <a:pt x="61" y="159"/>
                  <a:pt x="62" y="160"/>
                </a:cubicBezTo>
                <a:cubicBezTo>
                  <a:pt x="73" y="164"/>
                  <a:pt x="85" y="166"/>
                  <a:pt x="97" y="166"/>
                </a:cubicBezTo>
                <a:cubicBezTo>
                  <a:pt x="116" y="166"/>
                  <a:pt x="134" y="161"/>
                  <a:pt x="151" y="152"/>
                </a:cubicBezTo>
                <a:cubicBezTo>
                  <a:pt x="169" y="143"/>
                  <a:pt x="184" y="132"/>
                  <a:pt x="195" y="119"/>
                </a:cubicBezTo>
                <a:cubicBezTo>
                  <a:pt x="207" y="106"/>
                  <a:pt x="214" y="90"/>
                  <a:pt x="218" y="72"/>
                </a:cubicBezTo>
                <a:cubicBezTo>
                  <a:pt x="220" y="64"/>
                  <a:pt x="221" y="56"/>
                  <a:pt x="221" y="48"/>
                </a:cubicBezTo>
                <a:cubicBezTo>
                  <a:pt x="221" y="45"/>
                  <a:pt x="220" y="41"/>
                  <a:pt x="220" y="36"/>
                </a:cubicBezTo>
                <a:close/>
                <a:moveTo>
                  <a:pt x="155" y="78"/>
                </a:moveTo>
                <a:cubicBezTo>
                  <a:pt x="154" y="80"/>
                  <a:pt x="152" y="81"/>
                  <a:pt x="150" y="81"/>
                </a:cubicBezTo>
                <a:cubicBezTo>
                  <a:pt x="135" y="81"/>
                  <a:pt x="122" y="83"/>
                  <a:pt x="111" y="87"/>
                </a:cubicBezTo>
                <a:cubicBezTo>
                  <a:pt x="100" y="91"/>
                  <a:pt x="89" y="99"/>
                  <a:pt x="78" y="109"/>
                </a:cubicBezTo>
                <a:cubicBezTo>
                  <a:pt x="76" y="110"/>
                  <a:pt x="74" y="113"/>
                  <a:pt x="70" y="117"/>
                </a:cubicBezTo>
                <a:cubicBezTo>
                  <a:pt x="66" y="121"/>
                  <a:pt x="63" y="124"/>
                  <a:pt x="61" y="126"/>
                </a:cubicBezTo>
                <a:cubicBezTo>
                  <a:pt x="59" y="127"/>
                  <a:pt x="57" y="128"/>
                  <a:pt x="55" y="128"/>
                </a:cubicBezTo>
                <a:cubicBezTo>
                  <a:pt x="53" y="128"/>
                  <a:pt x="51" y="127"/>
                  <a:pt x="49" y="126"/>
                </a:cubicBezTo>
                <a:cubicBezTo>
                  <a:pt x="48" y="124"/>
                  <a:pt x="47" y="122"/>
                  <a:pt x="47" y="120"/>
                </a:cubicBezTo>
                <a:cubicBezTo>
                  <a:pt x="47" y="118"/>
                  <a:pt x="48" y="116"/>
                  <a:pt x="49" y="114"/>
                </a:cubicBezTo>
                <a:cubicBezTo>
                  <a:pt x="59" y="103"/>
                  <a:pt x="69" y="94"/>
                  <a:pt x="78" y="87"/>
                </a:cubicBezTo>
                <a:cubicBezTo>
                  <a:pt x="88" y="80"/>
                  <a:pt x="98" y="75"/>
                  <a:pt x="110" y="71"/>
                </a:cubicBezTo>
                <a:cubicBezTo>
                  <a:pt x="122" y="67"/>
                  <a:pt x="136" y="65"/>
                  <a:pt x="150" y="65"/>
                </a:cubicBezTo>
                <a:cubicBezTo>
                  <a:pt x="152" y="65"/>
                  <a:pt x="154" y="66"/>
                  <a:pt x="155" y="67"/>
                </a:cubicBezTo>
                <a:cubicBezTo>
                  <a:pt x="157" y="69"/>
                  <a:pt x="158" y="71"/>
                  <a:pt x="158" y="73"/>
                </a:cubicBezTo>
                <a:cubicBezTo>
                  <a:pt x="158" y="75"/>
                  <a:pt x="157" y="77"/>
                  <a:pt x="155" y="78"/>
                </a:cubicBezTo>
                <a:close/>
                <a:moveTo>
                  <a:pt x="155" y="78"/>
                </a:moveTo>
                <a:cubicBezTo>
                  <a:pt x="155" y="78"/>
                  <a:pt x="155" y="78"/>
                  <a:pt x="155" y="7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42" name="Freeform 755"/>
          <p:cNvSpPr>
            <a:spLocks noEditPoints="1"/>
          </p:cNvSpPr>
          <p:nvPr/>
        </p:nvSpPr>
        <p:spPr bwMode="auto">
          <a:xfrm>
            <a:off x="7534275" y="2800351"/>
            <a:ext cx="31750" cy="109538"/>
          </a:xfrm>
          <a:custGeom>
            <a:avLst/>
            <a:gdLst>
              <a:gd name="T0" fmla="*/ 16 w 32"/>
              <a:gd name="T1" fmla="*/ 111 h 111"/>
              <a:gd name="T2" fmla="*/ 27 w 32"/>
              <a:gd name="T3" fmla="*/ 106 h 111"/>
              <a:gd name="T4" fmla="*/ 32 w 32"/>
              <a:gd name="T5" fmla="*/ 95 h 111"/>
              <a:gd name="T6" fmla="*/ 32 w 32"/>
              <a:gd name="T7" fmla="*/ 16 h 111"/>
              <a:gd name="T8" fmla="*/ 27 w 32"/>
              <a:gd name="T9" fmla="*/ 5 h 111"/>
              <a:gd name="T10" fmla="*/ 16 w 32"/>
              <a:gd name="T11" fmla="*/ 0 h 111"/>
              <a:gd name="T12" fmla="*/ 5 w 32"/>
              <a:gd name="T13" fmla="*/ 5 h 111"/>
              <a:gd name="T14" fmla="*/ 0 w 32"/>
              <a:gd name="T15" fmla="*/ 16 h 111"/>
              <a:gd name="T16" fmla="*/ 0 w 32"/>
              <a:gd name="T17" fmla="*/ 95 h 111"/>
              <a:gd name="T18" fmla="*/ 5 w 32"/>
              <a:gd name="T19" fmla="*/ 106 h 111"/>
              <a:gd name="T20" fmla="*/ 16 w 32"/>
              <a:gd name="T21" fmla="*/ 111 h 111"/>
              <a:gd name="T22" fmla="*/ 16 w 32"/>
              <a:gd name="T23" fmla="*/ 111 h 111"/>
              <a:gd name="T24" fmla="*/ 16 w 32"/>
              <a:gd name="T2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11">
                <a:moveTo>
                  <a:pt x="16" y="111"/>
                </a:moveTo>
                <a:cubicBezTo>
                  <a:pt x="20" y="111"/>
                  <a:pt x="24" y="109"/>
                  <a:pt x="27" y="106"/>
                </a:cubicBezTo>
                <a:cubicBezTo>
                  <a:pt x="30" y="103"/>
                  <a:pt x="32" y="99"/>
                  <a:pt x="32" y="95"/>
                </a:cubicBezTo>
                <a:cubicBezTo>
                  <a:pt x="32" y="16"/>
                  <a:pt x="32" y="16"/>
                  <a:pt x="32" y="16"/>
                </a:cubicBezTo>
                <a:cubicBezTo>
                  <a:pt x="32" y="12"/>
                  <a:pt x="30" y="8"/>
                  <a:pt x="27" y="5"/>
                </a:cubicBezTo>
                <a:cubicBezTo>
                  <a:pt x="24" y="2"/>
                  <a:pt x="20" y="0"/>
                  <a:pt x="16" y="0"/>
                </a:cubicBezTo>
                <a:cubicBezTo>
                  <a:pt x="12" y="0"/>
                  <a:pt x="8" y="2"/>
                  <a:pt x="5" y="5"/>
                </a:cubicBezTo>
                <a:cubicBezTo>
                  <a:pt x="2" y="8"/>
                  <a:pt x="0" y="12"/>
                  <a:pt x="0" y="16"/>
                </a:cubicBezTo>
                <a:cubicBezTo>
                  <a:pt x="0" y="95"/>
                  <a:pt x="0" y="95"/>
                  <a:pt x="0" y="95"/>
                </a:cubicBezTo>
                <a:cubicBezTo>
                  <a:pt x="0" y="99"/>
                  <a:pt x="2" y="103"/>
                  <a:pt x="5" y="106"/>
                </a:cubicBezTo>
                <a:cubicBezTo>
                  <a:pt x="8" y="109"/>
                  <a:pt x="12" y="111"/>
                  <a:pt x="16" y="111"/>
                </a:cubicBezTo>
                <a:close/>
                <a:moveTo>
                  <a:pt x="16" y="111"/>
                </a:moveTo>
                <a:cubicBezTo>
                  <a:pt x="16" y="111"/>
                  <a:pt x="16" y="111"/>
                  <a:pt x="16" y="11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43" name="Freeform 756"/>
          <p:cNvSpPr>
            <a:spLocks noEditPoints="1"/>
          </p:cNvSpPr>
          <p:nvPr/>
        </p:nvSpPr>
        <p:spPr bwMode="auto">
          <a:xfrm>
            <a:off x="7456489" y="2830513"/>
            <a:ext cx="185737" cy="171450"/>
          </a:xfrm>
          <a:custGeom>
            <a:avLst/>
            <a:gdLst>
              <a:gd name="T0" fmla="*/ 180 w 190"/>
              <a:gd name="T1" fmla="*/ 37 h 174"/>
              <a:gd name="T2" fmla="*/ 152 w 190"/>
              <a:gd name="T3" fmla="*/ 4 h 174"/>
              <a:gd name="T4" fmla="*/ 140 w 190"/>
              <a:gd name="T5" fmla="*/ 1 h 174"/>
              <a:gd name="T6" fmla="*/ 130 w 190"/>
              <a:gd name="T7" fmla="*/ 7 h 174"/>
              <a:gd name="T8" fmla="*/ 127 w 190"/>
              <a:gd name="T9" fmla="*/ 19 h 174"/>
              <a:gd name="T10" fmla="*/ 133 w 190"/>
              <a:gd name="T11" fmla="*/ 29 h 174"/>
              <a:gd name="T12" fmla="*/ 151 w 190"/>
              <a:gd name="T13" fmla="*/ 51 h 174"/>
              <a:gd name="T14" fmla="*/ 158 w 190"/>
              <a:gd name="T15" fmla="*/ 80 h 174"/>
              <a:gd name="T16" fmla="*/ 153 w 190"/>
              <a:gd name="T17" fmla="*/ 104 h 174"/>
              <a:gd name="T18" fmla="*/ 140 w 190"/>
              <a:gd name="T19" fmla="*/ 124 h 174"/>
              <a:gd name="T20" fmla="*/ 119 w 190"/>
              <a:gd name="T21" fmla="*/ 138 h 174"/>
              <a:gd name="T22" fmla="*/ 95 w 190"/>
              <a:gd name="T23" fmla="*/ 143 h 174"/>
              <a:gd name="T24" fmla="*/ 70 w 190"/>
              <a:gd name="T25" fmla="*/ 138 h 174"/>
              <a:gd name="T26" fmla="*/ 50 w 190"/>
              <a:gd name="T27" fmla="*/ 124 h 174"/>
              <a:gd name="T28" fmla="*/ 37 w 190"/>
              <a:gd name="T29" fmla="*/ 104 h 174"/>
              <a:gd name="T30" fmla="*/ 32 w 190"/>
              <a:gd name="T31" fmla="*/ 80 h 174"/>
              <a:gd name="T32" fmla="*/ 38 w 190"/>
              <a:gd name="T33" fmla="*/ 51 h 174"/>
              <a:gd name="T34" fmla="*/ 57 w 190"/>
              <a:gd name="T35" fmla="*/ 29 h 174"/>
              <a:gd name="T36" fmla="*/ 63 w 190"/>
              <a:gd name="T37" fmla="*/ 19 h 174"/>
              <a:gd name="T38" fmla="*/ 60 w 190"/>
              <a:gd name="T39" fmla="*/ 7 h 174"/>
              <a:gd name="T40" fmla="*/ 50 w 190"/>
              <a:gd name="T41" fmla="*/ 1 h 174"/>
              <a:gd name="T42" fmla="*/ 38 w 190"/>
              <a:gd name="T43" fmla="*/ 4 h 174"/>
              <a:gd name="T44" fmla="*/ 10 w 190"/>
              <a:gd name="T45" fmla="*/ 37 h 174"/>
              <a:gd name="T46" fmla="*/ 0 w 190"/>
              <a:gd name="T47" fmla="*/ 80 h 174"/>
              <a:gd name="T48" fmla="*/ 8 w 190"/>
              <a:gd name="T49" fmla="*/ 116 h 174"/>
              <a:gd name="T50" fmla="*/ 28 w 190"/>
              <a:gd name="T51" fmla="*/ 146 h 174"/>
              <a:gd name="T52" fmla="*/ 58 w 190"/>
              <a:gd name="T53" fmla="*/ 167 h 174"/>
              <a:gd name="T54" fmla="*/ 95 w 190"/>
              <a:gd name="T55" fmla="*/ 174 h 174"/>
              <a:gd name="T56" fmla="*/ 132 w 190"/>
              <a:gd name="T57" fmla="*/ 167 h 174"/>
              <a:gd name="T58" fmla="*/ 162 w 190"/>
              <a:gd name="T59" fmla="*/ 146 h 174"/>
              <a:gd name="T60" fmla="*/ 182 w 190"/>
              <a:gd name="T61" fmla="*/ 116 h 174"/>
              <a:gd name="T62" fmla="*/ 190 w 190"/>
              <a:gd name="T63" fmla="*/ 80 h 174"/>
              <a:gd name="T64" fmla="*/ 180 w 190"/>
              <a:gd name="T65" fmla="*/ 37 h 174"/>
              <a:gd name="T66" fmla="*/ 180 w 190"/>
              <a:gd name="T67" fmla="*/ 37 h 174"/>
              <a:gd name="T68" fmla="*/ 180 w 190"/>
              <a:gd name="T69" fmla="*/ 3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74">
                <a:moveTo>
                  <a:pt x="180" y="37"/>
                </a:moveTo>
                <a:cubicBezTo>
                  <a:pt x="173" y="24"/>
                  <a:pt x="164" y="13"/>
                  <a:pt x="152" y="4"/>
                </a:cubicBezTo>
                <a:cubicBezTo>
                  <a:pt x="148" y="1"/>
                  <a:pt x="144" y="0"/>
                  <a:pt x="140" y="1"/>
                </a:cubicBezTo>
                <a:cubicBezTo>
                  <a:pt x="136" y="1"/>
                  <a:pt x="132" y="4"/>
                  <a:pt x="130" y="7"/>
                </a:cubicBezTo>
                <a:cubicBezTo>
                  <a:pt x="127" y="10"/>
                  <a:pt x="126" y="14"/>
                  <a:pt x="127" y="19"/>
                </a:cubicBezTo>
                <a:cubicBezTo>
                  <a:pt x="127" y="23"/>
                  <a:pt x="129" y="26"/>
                  <a:pt x="133" y="29"/>
                </a:cubicBezTo>
                <a:cubicBezTo>
                  <a:pt x="141" y="35"/>
                  <a:pt x="147" y="43"/>
                  <a:pt x="151" y="51"/>
                </a:cubicBezTo>
                <a:cubicBezTo>
                  <a:pt x="156" y="60"/>
                  <a:pt x="158" y="70"/>
                  <a:pt x="158" y="80"/>
                </a:cubicBezTo>
                <a:cubicBezTo>
                  <a:pt x="158" y="88"/>
                  <a:pt x="156" y="96"/>
                  <a:pt x="153" y="104"/>
                </a:cubicBezTo>
                <a:cubicBezTo>
                  <a:pt x="150" y="112"/>
                  <a:pt x="145" y="118"/>
                  <a:pt x="140" y="124"/>
                </a:cubicBezTo>
                <a:cubicBezTo>
                  <a:pt x="134" y="130"/>
                  <a:pt x="127" y="134"/>
                  <a:pt x="119" y="138"/>
                </a:cubicBezTo>
                <a:cubicBezTo>
                  <a:pt x="112" y="141"/>
                  <a:pt x="103" y="143"/>
                  <a:pt x="95" y="143"/>
                </a:cubicBezTo>
                <a:cubicBezTo>
                  <a:pt x="86" y="143"/>
                  <a:pt x="78" y="141"/>
                  <a:pt x="70" y="138"/>
                </a:cubicBezTo>
                <a:cubicBezTo>
                  <a:pt x="63" y="134"/>
                  <a:pt x="56" y="130"/>
                  <a:pt x="50" y="124"/>
                </a:cubicBezTo>
                <a:cubicBezTo>
                  <a:pt x="45" y="118"/>
                  <a:pt x="40" y="112"/>
                  <a:pt x="37" y="104"/>
                </a:cubicBezTo>
                <a:cubicBezTo>
                  <a:pt x="33" y="96"/>
                  <a:pt x="32" y="88"/>
                  <a:pt x="32" y="80"/>
                </a:cubicBezTo>
                <a:cubicBezTo>
                  <a:pt x="32" y="70"/>
                  <a:pt x="34" y="60"/>
                  <a:pt x="38" y="51"/>
                </a:cubicBezTo>
                <a:cubicBezTo>
                  <a:pt x="43" y="43"/>
                  <a:pt x="49" y="35"/>
                  <a:pt x="57" y="29"/>
                </a:cubicBezTo>
                <a:cubicBezTo>
                  <a:pt x="60" y="26"/>
                  <a:pt x="63" y="23"/>
                  <a:pt x="63" y="19"/>
                </a:cubicBezTo>
                <a:cubicBezTo>
                  <a:pt x="64" y="14"/>
                  <a:pt x="63" y="10"/>
                  <a:pt x="60" y="7"/>
                </a:cubicBezTo>
                <a:cubicBezTo>
                  <a:pt x="58" y="4"/>
                  <a:pt x="54" y="1"/>
                  <a:pt x="50" y="1"/>
                </a:cubicBezTo>
                <a:cubicBezTo>
                  <a:pt x="46" y="0"/>
                  <a:pt x="42" y="1"/>
                  <a:pt x="38" y="4"/>
                </a:cubicBezTo>
                <a:cubicBezTo>
                  <a:pt x="26" y="13"/>
                  <a:pt x="17" y="24"/>
                  <a:pt x="10" y="37"/>
                </a:cubicBezTo>
                <a:cubicBezTo>
                  <a:pt x="4" y="50"/>
                  <a:pt x="0" y="65"/>
                  <a:pt x="0" y="80"/>
                </a:cubicBezTo>
                <a:cubicBezTo>
                  <a:pt x="0" y="92"/>
                  <a:pt x="3" y="105"/>
                  <a:pt x="8" y="116"/>
                </a:cubicBezTo>
                <a:cubicBezTo>
                  <a:pt x="13" y="128"/>
                  <a:pt x="19" y="138"/>
                  <a:pt x="28" y="146"/>
                </a:cubicBezTo>
                <a:cubicBezTo>
                  <a:pt x="36" y="155"/>
                  <a:pt x="46" y="162"/>
                  <a:pt x="58" y="167"/>
                </a:cubicBezTo>
                <a:cubicBezTo>
                  <a:pt x="70" y="172"/>
                  <a:pt x="82" y="174"/>
                  <a:pt x="95" y="174"/>
                </a:cubicBezTo>
                <a:cubicBezTo>
                  <a:pt x="108" y="174"/>
                  <a:pt x="120" y="172"/>
                  <a:pt x="132" y="167"/>
                </a:cubicBezTo>
                <a:cubicBezTo>
                  <a:pt x="143" y="162"/>
                  <a:pt x="153" y="155"/>
                  <a:pt x="162" y="146"/>
                </a:cubicBezTo>
                <a:cubicBezTo>
                  <a:pt x="170" y="138"/>
                  <a:pt x="177" y="128"/>
                  <a:pt x="182" y="116"/>
                </a:cubicBezTo>
                <a:cubicBezTo>
                  <a:pt x="187" y="105"/>
                  <a:pt x="190" y="92"/>
                  <a:pt x="190" y="80"/>
                </a:cubicBezTo>
                <a:cubicBezTo>
                  <a:pt x="190" y="65"/>
                  <a:pt x="186" y="50"/>
                  <a:pt x="180" y="37"/>
                </a:cubicBezTo>
                <a:close/>
                <a:moveTo>
                  <a:pt x="180" y="37"/>
                </a:moveTo>
                <a:cubicBezTo>
                  <a:pt x="180" y="37"/>
                  <a:pt x="180" y="37"/>
                  <a:pt x="180" y="3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44" name="Freeform 757"/>
          <p:cNvSpPr>
            <a:spLocks noEditPoints="1"/>
          </p:cNvSpPr>
          <p:nvPr/>
        </p:nvSpPr>
        <p:spPr bwMode="auto">
          <a:xfrm>
            <a:off x="7748589" y="2795588"/>
            <a:ext cx="203200" cy="190500"/>
          </a:xfrm>
          <a:custGeom>
            <a:avLst/>
            <a:gdLst>
              <a:gd name="T0" fmla="*/ 184 w 206"/>
              <a:gd name="T1" fmla="*/ 111 h 194"/>
              <a:gd name="T2" fmla="*/ 166 w 206"/>
              <a:gd name="T3" fmla="*/ 117 h 194"/>
              <a:gd name="T4" fmla="*/ 153 w 206"/>
              <a:gd name="T5" fmla="*/ 123 h 194"/>
              <a:gd name="T6" fmla="*/ 138 w 206"/>
              <a:gd name="T7" fmla="*/ 102 h 194"/>
              <a:gd name="T8" fmla="*/ 141 w 206"/>
              <a:gd name="T9" fmla="*/ 70 h 194"/>
              <a:gd name="T10" fmla="*/ 142 w 206"/>
              <a:gd name="T11" fmla="*/ 63 h 194"/>
              <a:gd name="T12" fmla="*/ 122 w 206"/>
              <a:gd name="T13" fmla="*/ 65 h 194"/>
              <a:gd name="T14" fmla="*/ 87 w 206"/>
              <a:gd name="T15" fmla="*/ 64 h 194"/>
              <a:gd name="T16" fmla="*/ 84 w 206"/>
              <a:gd name="T17" fmla="*/ 45 h 194"/>
              <a:gd name="T18" fmla="*/ 94 w 206"/>
              <a:gd name="T19" fmla="*/ 30 h 194"/>
              <a:gd name="T20" fmla="*/ 89 w 206"/>
              <a:gd name="T21" fmla="*/ 6 h 194"/>
              <a:gd name="T22" fmla="*/ 55 w 206"/>
              <a:gd name="T23" fmla="*/ 6 h 194"/>
              <a:gd name="T24" fmla="*/ 50 w 206"/>
              <a:gd name="T25" fmla="*/ 32 h 194"/>
              <a:gd name="T26" fmla="*/ 58 w 206"/>
              <a:gd name="T27" fmla="*/ 46 h 194"/>
              <a:gd name="T28" fmla="*/ 54 w 206"/>
              <a:gd name="T29" fmla="*/ 63 h 194"/>
              <a:gd name="T30" fmla="*/ 9 w 206"/>
              <a:gd name="T31" fmla="*/ 65 h 194"/>
              <a:gd name="T32" fmla="*/ 3 w 206"/>
              <a:gd name="T33" fmla="*/ 64 h 194"/>
              <a:gd name="T34" fmla="*/ 0 w 206"/>
              <a:gd name="T35" fmla="*/ 190 h 194"/>
              <a:gd name="T36" fmla="*/ 1 w 206"/>
              <a:gd name="T37" fmla="*/ 190 h 194"/>
              <a:gd name="T38" fmla="*/ 6 w 206"/>
              <a:gd name="T39" fmla="*/ 190 h 194"/>
              <a:gd name="T40" fmla="*/ 40 w 206"/>
              <a:gd name="T41" fmla="*/ 194 h 194"/>
              <a:gd name="T42" fmla="*/ 60 w 206"/>
              <a:gd name="T43" fmla="*/ 179 h 194"/>
              <a:gd name="T44" fmla="*/ 54 w 206"/>
              <a:gd name="T45" fmla="*/ 166 h 194"/>
              <a:gd name="T46" fmla="*/ 48 w 206"/>
              <a:gd name="T47" fmla="*/ 148 h 194"/>
              <a:gd name="T48" fmla="*/ 73 w 206"/>
              <a:gd name="T49" fmla="*/ 126 h 194"/>
              <a:gd name="T50" fmla="*/ 96 w 206"/>
              <a:gd name="T51" fmla="*/ 147 h 194"/>
              <a:gd name="T52" fmla="*/ 89 w 206"/>
              <a:gd name="T53" fmla="*/ 164 h 194"/>
              <a:gd name="T54" fmla="*/ 82 w 206"/>
              <a:gd name="T55" fmla="*/ 180 h 194"/>
              <a:gd name="T56" fmla="*/ 100 w 206"/>
              <a:gd name="T57" fmla="*/ 193 h 194"/>
              <a:gd name="T58" fmla="*/ 126 w 206"/>
              <a:gd name="T59" fmla="*/ 191 h 194"/>
              <a:gd name="T60" fmla="*/ 143 w 206"/>
              <a:gd name="T61" fmla="*/ 189 h 194"/>
              <a:gd name="T62" fmla="*/ 141 w 206"/>
              <a:gd name="T63" fmla="*/ 175 h 194"/>
              <a:gd name="T64" fmla="*/ 152 w 206"/>
              <a:gd name="T65" fmla="*/ 145 h 194"/>
              <a:gd name="T66" fmla="*/ 168 w 206"/>
              <a:gd name="T67" fmla="*/ 152 h 194"/>
              <a:gd name="T68" fmla="*/ 185 w 206"/>
              <a:gd name="T69" fmla="*/ 159 h 194"/>
              <a:gd name="T70" fmla="*/ 206 w 206"/>
              <a:gd name="T71" fmla="*/ 136 h 194"/>
              <a:gd name="T72" fmla="*/ 200 w 206"/>
              <a:gd name="T73" fmla="*/ 11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6" h="194">
                <a:moveTo>
                  <a:pt x="200" y="118"/>
                </a:moveTo>
                <a:cubicBezTo>
                  <a:pt x="196" y="113"/>
                  <a:pt x="191" y="111"/>
                  <a:pt x="184" y="111"/>
                </a:cubicBezTo>
                <a:cubicBezTo>
                  <a:pt x="181" y="111"/>
                  <a:pt x="177" y="111"/>
                  <a:pt x="174" y="112"/>
                </a:cubicBezTo>
                <a:cubicBezTo>
                  <a:pt x="171" y="114"/>
                  <a:pt x="168" y="115"/>
                  <a:pt x="166" y="117"/>
                </a:cubicBezTo>
                <a:cubicBezTo>
                  <a:pt x="164" y="118"/>
                  <a:pt x="162" y="119"/>
                  <a:pt x="159" y="121"/>
                </a:cubicBezTo>
                <a:cubicBezTo>
                  <a:pt x="157" y="122"/>
                  <a:pt x="155" y="123"/>
                  <a:pt x="153" y="123"/>
                </a:cubicBezTo>
                <a:cubicBezTo>
                  <a:pt x="150" y="123"/>
                  <a:pt x="146" y="121"/>
                  <a:pt x="142" y="117"/>
                </a:cubicBezTo>
                <a:cubicBezTo>
                  <a:pt x="139" y="114"/>
                  <a:pt x="138" y="109"/>
                  <a:pt x="138" y="102"/>
                </a:cubicBezTo>
                <a:cubicBezTo>
                  <a:pt x="138" y="95"/>
                  <a:pt x="139" y="85"/>
                  <a:pt x="141" y="72"/>
                </a:cubicBezTo>
                <a:cubicBezTo>
                  <a:pt x="141" y="72"/>
                  <a:pt x="141" y="71"/>
                  <a:pt x="141" y="70"/>
                </a:cubicBezTo>
                <a:cubicBezTo>
                  <a:pt x="142" y="68"/>
                  <a:pt x="142" y="67"/>
                  <a:pt x="142" y="65"/>
                </a:cubicBezTo>
                <a:cubicBezTo>
                  <a:pt x="142" y="64"/>
                  <a:pt x="142" y="63"/>
                  <a:pt x="142" y="63"/>
                </a:cubicBezTo>
                <a:cubicBezTo>
                  <a:pt x="142" y="63"/>
                  <a:pt x="142" y="63"/>
                  <a:pt x="142" y="63"/>
                </a:cubicBezTo>
                <a:cubicBezTo>
                  <a:pt x="139" y="63"/>
                  <a:pt x="132" y="64"/>
                  <a:pt x="122" y="65"/>
                </a:cubicBezTo>
                <a:cubicBezTo>
                  <a:pt x="113" y="66"/>
                  <a:pt x="105" y="67"/>
                  <a:pt x="100" y="67"/>
                </a:cubicBezTo>
                <a:cubicBezTo>
                  <a:pt x="95" y="67"/>
                  <a:pt x="91" y="66"/>
                  <a:pt x="87" y="64"/>
                </a:cubicBezTo>
                <a:cubicBezTo>
                  <a:pt x="84" y="62"/>
                  <a:pt x="82" y="58"/>
                  <a:pt x="82" y="53"/>
                </a:cubicBezTo>
                <a:cubicBezTo>
                  <a:pt x="82" y="50"/>
                  <a:pt x="83" y="47"/>
                  <a:pt x="84" y="45"/>
                </a:cubicBezTo>
                <a:cubicBezTo>
                  <a:pt x="86" y="42"/>
                  <a:pt x="87" y="40"/>
                  <a:pt x="89" y="38"/>
                </a:cubicBezTo>
                <a:cubicBezTo>
                  <a:pt x="91" y="36"/>
                  <a:pt x="92" y="33"/>
                  <a:pt x="94" y="30"/>
                </a:cubicBezTo>
                <a:cubicBezTo>
                  <a:pt x="95" y="27"/>
                  <a:pt x="96" y="24"/>
                  <a:pt x="96" y="21"/>
                </a:cubicBezTo>
                <a:cubicBezTo>
                  <a:pt x="96" y="14"/>
                  <a:pt x="94" y="9"/>
                  <a:pt x="89" y="6"/>
                </a:cubicBezTo>
                <a:cubicBezTo>
                  <a:pt x="85" y="2"/>
                  <a:pt x="79" y="0"/>
                  <a:pt x="73" y="0"/>
                </a:cubicBezTo>
                <a:cubicBezTo>
                  <a:pt x="66" y="0"/>
                  <a:pt x="60" y="2"/>
                  <a:pt x="55" y="6"/>
                </a:cubicBezTo>
                <a:cubicBezTo>
                  <a:pt x="50" y="10"/>
                  <a:pt x="48" y="15"/>
                  <a:pt x="48" y="21"/>
                </a:cubicBezTo>
                <a:cubicBezTo>
                  <a:pt x="48" y="25"/>
                  <a:pt x="48" y="28"/>
                  <a:pt x="50" y="32"/>
                </a:cubicBezTo>
                <a:cubicBezTo>
                  <a:pt x="51" y="35"/>
                  <a:pt x="52" y="38"/>
                  <a:pt x="54" y="40"/>
                </a:cubicBezTo>
                <a:cubicBezTo>
                  <a:pt x="55" y="42"/>
                  <a:pt x="57" y="44"/>
                  <a:pt x="58" y="46"/>
                </a:cubicBezTo>
                <a:cubicBezTo>
                  <a:pt x="59" y="49"/>
                  <a:pt x="60" y="51"/>
                  <a:pt x="60" y="52"/>
                </a:cubicBezTo>
                <a:cubicBezTo>
                  <a:pt x="60" y="56"/>
                  <a:pt x="58" y="60"/>
                  <a:pt x="54" y="63"/>
                </a:cubicBezTo>
                <a:cubicBezTo>
                  <a:pt x="51" y="66"/>
                  <a:pt x="46" y="68"/>
                  <a:pt x="40" y="68"/>
                </a:cubicBezTo>
                <a:cubicBezTo>
                  <a:pt x="32" y="68"/>
                  <a:pt x="22" y="67"/>
                  <a:pt x="9" y="65"/>
                </a:cubicBezTo>
                <a:cubicBezTo>
                  <a:pt x="9" y="65"/>
                  <a:pt x="8" y="65"/>
                  <a:pt x="7" y="64"/>
                </a:cubicBezTo>
                <a:cubicBezTo>
                  <a:pt x="5" y="64"/>
                  <a:pt x="4" y="64"/>
                  <a:pt x="3" y="64"/>
                </a:cubicBezTo>
                <a:cubicBezTo>
                  <a:pt x="1" y="64"/>
                  <a:pt x="1" y="63"/>
                  <a:pt x="0" y="63"/>
                </a:cubicBezTo>
                <a:cubicBezTo>
                  <a:pt x="0" y="190"/>
                  <a:pt x="0" y="190"/>
                  <a:pt x="0" y="190"/>
                </a:cubicBezTo>
                <a:cubicBezTo>
                  <a:pt x="0" y="190"/>
                  <a:pt x="0" y="190"/>
                  <a:pt x="1" y="190"/>
                </a:cubicBezTo>
                <a:cubicBezTo>
                  <a:pt x="1" y="190"/>
                  <a:pt x="1" y="190"/>
                  <a:pt x="1" y="190"/>
                </a:cubicBezTo>
                <a:cubicBezTo>
                  <a:pt x="3" y="190"/>
                  <a:pt x="3" y="190"/>
                  <a:pt x="3" y="190"/>
                </a:cubicBezTo>
                <a:cubicBezTo>
                  <a:pt x="3" y="190"/>
                  <a:pt x="4" y="190"/>
                  <a:pt x="6" y="190"/>
                </a:cubicBezTo>
                <a:cubicBezTo>
                  <a:pt x="8" y="191"/>
                  <a:pt x="9" y="191"/>
                  <a:pt x="9" y="191"/>
                </a:cubicBezTo>
                <a:cubicBezTo>
                  <a:pt x="22" y="193"/>
                  <a:pt x="32" y="194"/>
                  <a:pt x="40" y="194"/>
                </a:cubicBezTo>
                <a:cubicBezTo>
                  <a:pt x="46" y="194"/>
                  <a:pt x="51" y="193"/>
                  <a:pt x="54" y="190"/>
                </a:cubicBezTo>
                <a:cubicBezTo>
                  <a:pt x="58" y="186"/>
                  <a:pt x="60" y="182"/>
                  <a:pt x="60" y="179"/>
                </a:cubicBezTo>
                <a:cubicBezTo>
                  <a:pt x="60" y="177"/>
                  <a:pt x="59" y="175"/>
                  <a:pt x="58" y="172"/>
                </a:cubicBezTo>
                <a:cubicBezTo>
                  <a:pt x="57" y="170"/>
                  <a:pt x="55" y="168"/>
                  <a:pt x="54" y="166"/>
                </a:cubicBezTo>
                <a:cubicBezTo>
                  <a:pt x="52" y="164"/>
                  <a:pt x="51" y="161"/>
                  <a:pt x="50" y="158"/>
                </a:cubicBezTo>
                <a:cubicBezTo>
                  <a:pt x="48" y="155"/>
                  <a:pt x="48" y="151"/>
                  <a:pt x="48" y="148"/>
                </a:cubicBezTo>
                <a:cubicBezTo>
                  <a:pt x="48" y="141"/>
                  <a:pt x="50" y="136"/>
                  <a:pt x="55" y="132"/>
                </a:cubicBezTo>
                <a:cubicBezTo>
                  <a:pt x="60" y="128"/>
                  <a:pt x="66" y="126"/>
                  <a:pt x="73" y="126"/>
                </a:cubicBezTo>
                <a:cubicBezTo>
                  <a:pt x="79" y="126"/>
                  <a:pt x="85" y="128"/>
                  <a:pt x="89" y="132"/>
                </a:cubicBezTo>
                <a:cubicBezTo>
                  <a:pt x="94" y="136"/>
                  <a:pt x="96" y="141"/>
                  <a:pt x="96" y="147"/>
                </a:cubicBezTo>
                <a:cubicBezTo>
                  <a:pt x="96" y="150"/>
                  <a:pt x="95" y="154"/>
                  <a:pt x="94" y="157"/>
                </a:cubicBezTo>
                <a:cubicBezTo>
                  <a:pt x="92" y="160"/>
                  <a:pt x="91" y="162"/>
                  <a:pt x="89" y="164"/>
                </a:cubicBezTo>
                <a:cubicBezTo>
                  <a:pt x="87" y="166"/>
                  <a:pt x="86" y="168"/>
                  <a:pt x="84" y="171"/>
                </a:cubicBezTo>
                <a:cubicBezTo>
                  <a:pt x="83" y="174"/>
                  <a:pt x="82" y="177"/>
                  <a:pt x="82" y="180"/>
                </a:cubicBezTo>
                <a:cubicBezTo>
                  <a:pt x="82" y="184"/>
                  <a:pt x="84" y="188"/>
                  <a:pt x="87" y="190"/>
                </a:cubicBezTo>
                <a:cubicBezTo>
                  <a:pt x="91" y="192"/>
                  <a:pt x="95" y="193"/>
                  <a:pt x="100" y="193"/>
                </a:cubicBezTo>
                <a:cubicBezTo>
                  <a:pt x="104" y="193"/>
                  <a:pt x="108" y="193"/>
                  <a:pt x="112" y="193"/>
                </a:cubicBezTo>
                <a:cubicBezTo>
                  <a:pt x="116" y="192"/>
                  <a:pt x="121" y="192"/>
                  <a:pt x="126" y="191"/>
                </a:cubicBezTo>
                <a:cubicBezTo>
                  <a:pt x="132" y="190"/>
                  <a:pt x="136" y="190"/>
                  <a:pt x="138" y="190"/>
                </a:cubicBezTo>
                <a:cubicBezTo>
                  <a:pt x="139" y="189"/>
                  <a:pt x="141" y="189"/>
                  <a:pt x="143" y="189"/>
                </a:cubicBezTo>
                <a:cubicBezTo>
                  <a:pt x="143" y="189"/>
                  <a:pt x="143" y="189"/>
                  <a:pt x="143" y="189"/>
                </a:cubicBezTo>
                <a:cubicBezTo>
                  <a:pt x="143" y="186"/>
                  <a:pt x="142" y="181"/>
                  <a:pt x="141" y="175"/>
                </a:cubicBezTo>
                <a:cubicBezTo>
                  <a:pt x="139" y="168"/>
                  <a:pt x="139" y="164"/>
                  <a:pt x="139" y="160"/>
                </a:cubicBezTo>
                <a:cubicBezTo>
                  <a:pt x="139" y="150"/>
                  <a:pt x="143" y="145"/>
                  <a:pt x="152" y="145"/>
                </a:cubicBezTo>
                <a:cubicBezTo>
                  <a:pt x="155" y="145"/>
                  <a:pt x="158" y="146"/>
                  <a:pt x="161" y="147"/>
                </a:cubicBezTo>
                <a:cubicBezTo>
                  <a:pt x="164" y="149"/>
                  <a:pt x="166" y="150"/>
                  <a:pt x="168" y="152"/>
                </a:cubicBezTo>
                <a:cubicBezTo>
                  <a:pt x="170" y="154"/>
                  <a:pt x="172" y="155"/>
                  <a:pt x="175" y="157"/>
                </a:cubicBezTo>
                <a:cubicBezTo>
                  <a:pt x="178" y="158"/>
                  <a:pt x="181" y="159"/>
                  <a:pt x="185" y="159"/>
                </a:cubicBezTo>
                <a:cubicBezTo>
                  <a:pt x="191" y="159"/>
                  <a:pt x="196" y="157"/>
                  <a:pt x="200" y="152"/>
                </a:cubicBezTo>
                <a:cubicBezTo>
                  <a:pt x="204" y="148"/>
                  <a:pt x="206" y="142"/>
                  <a:pt x="206" y="136"/>
                </a:cubicBezTo>
                <a:cubicBezTo>
                  <a:pt x="206" y="129"/>
                  <a:pt x="204" y="123"/>
                  <a:pt x="200" y="118"/>
                </a:cubicBezTo>
                <a:close/>
                <a:moveTo>
                  <a:pt x="200" y="118"/>
                </a:moveTo>
                <a:cubicBezTo>
                  <a:pt x="200" y="118"/>
                  <a:pt x="200" y="118"/>
                  <a:pt x="200" y="11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45" name="Freeform 758"/>
          <p:cNvSpPr>
            <a:spLocks noEditPoints="1"/>
          </p:cNvSpPr>
          <p:nvPr/>
        </p:nvSpPr>
        <p:spPr bwMode="auto">
          <a:xfrm>
            <a:off x="1276351" y="2211388"/>
            <a:ext cx="185737" cy="185738"/>
          </a:xfrm>
          <a:custGeom>
            <a:avLst/>
            <a:gdLst>
              <a:gd name="T0" fmla="*/ 176 w 189"/>
              <a:gd name="T1" fmla="*/ 47 h 189"/>
              <a:gd name="T2" fmla="*/ 142 w 189"/>
              <a:gd name="T3" fmla="*/ 12 h 189"/>
              <a:gd name="T4" fmla="*/ 94 w 189"/>
              <a:gd name="T5" fmla="*/ 0 h 189"/>
              <a:gd name="T6" fmla="*/ 47 w 189"/>
              <a:gd name="T7" fmla="*/ 12 h 189"/>
              <a:gd name="T8" fmla="*/ 12 w 189"/>
              <a:gd name="T9" fmla="*/ 47 h 189"/>
              <a:gd name="T10" fmla="*/ 0 w 189"/>
              <a:gd name="T11" fmla="*/ 94 h 189"/>
              <a:gd name="T12" fmla="*/ 12 w 189"/>
              <a:gd name="T13" fmla="*/ 142 h 189"/>
              <a:gd name="T14" fmla="*/ 47 w 189"/>
              <a:gd name="T15" fmla="*/ 176 h 189"/>
              <a:gd name="T16" fmla="*/ 94 w 189"/>
              <a:gd name="T17" fmla="*/ 189 h 189"/>
              <a:gd name="T18" fmla="*/ 142 w 189"/>
              <a:gd name="T19" fmla="*/ 176 h 189"/>
              <a:gd name="T20" fmla="*/ 176 w 189"/>
              <a:gd name="T21" fmla="*/ 142 h 189"/>
              <a:gd name="T22" fmla="*/ 189 w 189"/>
              <a:gd name="T23" fmla="*/ 94 h 189"/>
              <a:gd name="T24" fmla="*/ 176 w 189"/>
              <a:gd name="T25" fmla="*/ 47 h 189"/>
              <a:gd name="T26" fmla="*/ 110 w 189"/>
              <a:gd name="T27" fmla="*/ 153 h 189"/>
              <a:gd name="T28" fmla="*/ 109 w 189"/>
              <a:gd name="T29" fmla="*/ 156 h 189"/>
              <a:gd name="T30" fmla="*/ 106 w 189"/>
              <a:gd name="T31" fmla="*/ 157 h 189"/>
              <a:gd name="T32" fmla="*/ 82 w 189"/>
              <a:gd name="T33" fmla="*/ 157 h 189"/>
              <a:gd name="T34" fmla="*/ 80 w 189"/>
              <a:gd name="T35" fmla="*/ 156 h 189"/>
              <a:gd name="T36" fmla="*/ 79 w 189"/>
              <a:gd name="T37" fmla="*/ 153 h 189"/>
              <a:gd name="T38" fmla="*/ 79 w 189"/>
              <a:gd name="T39" fmla="*/ 130 h 189"/>
              <a:gd name="T40" fmla="*/ 80 w 189"/>
              <a:gd name="T41" fmla="*/ 127 h 189"/>
              <a:gd name="T42" fmla="*/ 82 w 189"/>
              <a:gd name="T43" fmla="*/ 126 h 189"/>
              <a:gd name="T44" fmla="*/ 106 w 189"/>
              <a:gd name="T45" fmla="*/ 126 h 189"/>
              <a:gd name="T46" fmla="*/ 109 w 189"/>
              <a:gd name="T47" fmla="*/ 127 h 189"/>
              <a:gd name="T48" fmla="*/ 110 w 189"/>
              <a:gd name="T49" fmla="*/ 130 h 189"/>
              <a:gd name="T50" fmla="*/ 110 w 189"/>
              <a:gd name="T51" fmla="*/ 153 h 189"/>
              <a:gd name="T52" fmla="*/ 140 w 189"/>
              <a:gd name="T53" fmla="*/ 81 h 189"/>
              <a:gd name="T54" fmla="*/ 137 w 189"/>
              <a:gd name="T55" fmla="*/ 88 h 189"/>
              <a:gd name="T56" fmla="*/ 131 w 189"/>
              <a:gd name="T57" fmla="*/ 94 h 189"/>
              <a:gd name="T58" fmla="*/ 125 w 189"/>
              <a:gd name="T59" fmla="*/ 98 h 189"/>
              <a:gd name="T60" fmla="*/ 119 w 189"/>
              <a:gd name="T61" fmla="*/ 102 h 189"/>
              <a:gd name="T62" fmla="*/ 113 w 189"/>
              <a:gd name="T63" fmla="*/ 108 h 189"/>
              <a:gd name="T64" fmla="*/ 110 w 189"/>
              <a:gd name="T65" fmla="*/ 114 h 189"/>
              <a:gd name="T66" fmla="*/ 109 w 189"/>
              <a:gd name="T67" fmla="*/ 117 h 189"/>
              <a:gd name="T68" fmla="*/ 106 w 189"/>
              <a:gd name="T69" fmla="*/ 118 h 189"/>
              <a:gd name="T70" fmla="*/ 82 w 189"/>
              <a:gd name="T71" fmla="*/ 118 h 189"/>
              <a:gd name="T72" fmla="*/ 80 w 189"/>
              <a:gd name="T73" fmla="*/ 117 h 189"/>
              <a:gd name="T74" fmla="*/ 79 w 189"/>
              <a:gd name="T75" fmla="*/ 114 h 189"/>
              <a:gd name="T76" fmla="*/ 79 w 189"/>
              <a:gd name="T77" fmla="*/ 109 h 189"/>
              <a:gd name="T78" fmla="*/ 85 w 189"/>
              <a:gd name="T79" fmla="*/ 94 h 189"/>
              <a:gd name="T80" fmla="*/ 99 w 189"/>
              <a:gd name="T81" fmla="*/ 83 h 189"/>
              <a:gd name="T82" fmla="*/ 108 w 189"/>
              <a:gd name="T83" fmla="*/ 78 h 189"/>
              <a:gd name="T84" fmla="*/ 110 w 189"/>
              <a:gd name="T85" fmla="*/ 70 h 189"/>
              <a:gd name="T86" fmla="*/ 105 w 189"/>
              <a:gd name="T87" fmla="*/ 63 h 189"/>
              <a:gd name="T88" fmla="*/ 95 w 189"/>
              <a:gd name="T89" fmla="*/ 60 h 189"/>
              <a:gd name="T90" fmla="*/ 84 w 189"/>
              <a:gd name="T91" fmla="*/ 63 h 189"/>
              <a:gd name="T92" fmla="*/ 74 w 189"/>
              <a:gd name="T93" fmla="*/ 74 h 189"/>
              <a:gd name="T94" fmla="*/ 71 w 189"/>
              <a:gd name="T95" fmla="*/ 76 h 189"/>
              <a:gd name="T96" fmla="*/ 68 w 189"/>
              <a:gd name="T97" fmla="*/ 75 h 189"/>
              <a:gd name="T98" fmla="*/ 52 w 189"/>
              <a:gd name="T99" fmla="*/ 63 h 189"/>
              <a:gd name="T100" fmla="*/ 51 w 189"/>
              <a:gd name="T101" fmla="*/ 57 h 189"/>
              <a:gd name="T102" fmla="*/ 97 w 189"/>
              <a:gd name="T103" fmla="*/ 31 h 189"/>
              <a:gd name="T104" fmla="*/ 118 w 189"/>
              <a:gd name="T105" fmla="*/ 36 h 189"/>
              <a:gd name="T106" fmla="*/ 135 w 189"/>
              <a:gd name="T107" fmla="*/ 50 h 189"/>
              <a:gd name="T108" fmla="*/ 142 w 189"/>
              <a:gd name="T109" fmla="*/ 71 h 189"/>
              <a:gd name="T110" fmla="*/ 140 w 189"/>
              <a:gd name="T111" fmla="*/ 81 h 189"/>
              <a:gd name="T112" fmla="*/ 140 w 189"/>
              <a:gd name="T113" fmla="*/ 81 h 189"/>
              <a:gd name="T114" fmla="*/ 140 w 189"/>
              <a:gd name="T115" fmla="*/ 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189">
                <a:moveTo>
                  <a:pt x="176" y="47"/>
                </a:moveTo>
                <a:cubicBezTo>
                  <a:pt x="168" y="32"/>
                  <a:pt x="156" y="21"/>
                  <a:pt x="142" y="12"/>
                </a:cubicBezTo>
                <a:cubicBezTo>
                  <a:pt x="127" y="4"/>
                  <a:pt x="111" y="0"/>
                  <a:pt x="94" y="0"/>
                </a:cubicBezTo>
                <a:cubicBezTo>
                  <a:pt x="77" y="0"/>
                  <a:pt x="61" y="4"/>
                  <a:pt x="47" y="12"/>
                </a:cubicBezTo>
                <a:cubicBezTo>
                  <a:pt x="32" y="21"/>
                  <a:pt x="21" y="32"/>
                  <a:pt x="12" y="47"/>
                </a:cubicBezTo>
                <a:cubicBezTo>
                  <a:pt x="4" y="61"/>
                  <a:pt x="0" y="77"/>
                  <a:pt x="0" y="94"/>
                </a:cubicBezTo>
                <a:cubicBezTo>
                  <a:pt x="0" y="111"/>
                  <a:pt x="4" y="127"/>
                  <a:pt x="12" y="142"/>
                </a:cubicBezTo>
                <a:cubicBezTo>
                  <a:pt x="21" y="156"/>
                  <a:pt x="32" y="168"/>
                  <a:pt x="47" y="176"/>
                </a:cubicBezTo>
                <a:cubicBezTo>
                  <a:pt x="61" y="185"/>
                  <a:pt x="77" y="189"/>
                  <a:pt x="94" y="189"/>
                </a:cubicBezTo>
                <a:cubicBezTo>
                  <a:pt x="111" y="189"/>
                  <a:pt x="127" y="185"/>
                  <a:pt x="142" y="176"/>
                </a:cubicBezTo>
                <a:cubicBezTo>
                  <a:pt x="156" y="168"/>
                  <a:pt x="168" y="156"/>
                  <a:pt x="176" y="142"/>
                </a:cubicBezTo>
                <a:cubicBezTo>
                  <a:pt x="185" y="127"/>
                  <a:pt x="189" y="111"/>
                  <a:pt x="189" y="94"/>
                </a:cubicBezTo>
                <a:cubicBezTo>
                  <a:pt x="189" y="77"/>
                  <a:pt x="185" y="61"/>
                  <a:pt x="176" y="47"/>
                </a:cubicBezTo>
                <a:close/>
                <a:moveTo>
                  <a:pt x="110" y="153"/>
                </a:moveTo>
                <a:cubicBezTo>
                  <a:pt x="110" y="155"/>
                  <a:pt x="110" y="155"/>
                  <a:pt x="109" y="156"/>
                </a:cubicBezTo>
                <a:cubicBezTo>
                  <a:pt x="108" y="157"/>
                  <a:pt x="107" y="157"/>
                  <a:pt x="106" y="157"/>
                </a:cubicBezTo>
                <a:cubicBezTo>
                  <a:pt x="82" y="157"/>
                  <a:pt x="82" y="157"/>
                  <a:pt x="82" y="157"/>
                </a:cubicBezTo>
                <a:cubicBezTo>
                  <a:pt x="81" y="157"/>
                  <a:pt x="80" y="157"/>
                  <a:pt x="80" y="156"/>
                </a:cubicBezTo>
                <a:cubicBezTo>
                  <a:pt x="79" y="155"/>
                  <a:pt x="79" y="155"/>
                  <a:pt x="79" y="153"/>
                </a:cubicBezTo>
                <a:cubicBezTo>
                  <a:pt x="79" y="130"/>
                  <a:pt x="79" y="130"/>
                  <a:pt x="79" y="130"/>
                </a:cubicBezTo>
                <a:cubicBezTo>
                  <a:pt x="79" y="129"/>
                  <a:pt x="79" y="128"/>
                  <a:pt x="80" y="127"/>
                </a:cubicBezTo>
                <a:cubicBezTo>
                  <a:pt x="80" y="126"/>
                  <a:pt x="81" y="126"/>
                  <a:pt x="82" y="126"/>
                </a:cubicBezTo>
                <a:cubicBezTo>
                  <a:pt x="106" y="126"/>
                  <a:pt x="106" y="126"/>
                  <a:pt x="106" y="126"/>
                </a:cubicBezTo>
                <a:cubicBezTo>
                  <a:pt x="107" y="126"/>
                  <a:pt x="108" y="126"/>
                  <a:pt x="109" y="127"/>
                </a:cubicBezTo>
                <a:cubicBezTo>
                  <a:pt x="110" y="128"/>
                  <a:pt x="110" y="129"/>
                  <a:pt x="110" y="130"/>
                </a:cubicBezTo>
                <a:lnTo>
                  <a:pt x="110" y="153"/>
                </a:lnTo>
                <a:close/>
                <a:moveTo>
                  <a:pt x="140" y="81"/>
                </a:moveTo>
                <a:cubicBezTo>
                  <a:pt x="139" y="84"/>
                  <a:pt x="138" y="86"/>
                  <a:pt x="137" y="88"/>
                </a:cubicBezTo>
                <a:cubicBezTo>
                  <a:pt x="135" y="90"/>
                  <a:pt x="134" y="92"/>
                  <a:pt x="131" y="94"/>
                </a:cubicBezTo>
                <a:cubicBezTo>
                  <a:pt x="129" y="96"/>
                  <a:pt x="127" y="97"/>
                  <a:pt x="125" y="98"/>
                </a:cubicBezTo>
                <a:cubicBezTo>
                  <a:pt x="124" y="99"/>
                  <a:pt x="122" y="100"/>
                  <a:pt x="119" y="102"/>
                </a:cubicBezTo>
                <a:cubicBezTo>
                  <a:pt x="117" y="103"/>
                  <a:pt x="115" y="105"/>
                  <a:pt x="113" y="108"/>
                </a:cubicBezTo>
                <a:cubicBezTo>
                  <a:pt x="111" y="110"/>
                  <a:pt x="110" y="112"/>
                  <a:pt x="110" y="114"/>
                </a:cubicBezTo>
                <a:cubicBezTo>
                  <a:pt x="110" y="115"/>
                  <a:pt x="110" y="116"/>
                  <a:pt x="109" y="117"/>
                </a:cubicBezTo>
                <a:cubicBezTo>
                  <a:pt x="108" y="117"/>
                  <a:pt x="107" y="118"/>
                  <a:pt x="106" y="118"/>
                </a:cubicBezTo>
                <a:cubicBezTo>
                  <a:pt x="82" y="118"/>
                  <a:pt x="82" y="118"/>
                  <a:pt x="82" y="118"/>
                </a:cubicBezTo>
                <a:cubicBezTo>
                  <a:pt x="81" y="118"/>
                  <a:pt x="80" y="117"/>
                  <a:pt x="80" y="117"/>
                </a:cubicBezTo>
                <a:cubicBezTo>
                  <a:pt x="79" y="116"/>
                  <a:pt x="79" y="115"/>
                  <a:pt x="79" y="114"/>
                </a:cubicBezTo>
                <a:cubicBezTo>
                  <a:pt x="79" y="109"/>
                  <a:pt x="79" y="109"/>
                  <a:pt x="79" y="109"/>
                </a:cubicBezTo>
                <a:cubicBezTo>
                  <a:pt x="79" y="104"/>
                  <a:pt x="81" y="99"/>
                  <a:pt x="85" y="94"/>
                </a:cubicBezTo>
                <a:cubicBezTo>
                  <a:pt x="89" y="89"/>
                  <a:pt x="94" y="86"/>
                  <a:pt x="99" y="83"/>
                </a:cubicBezTo>
                <a:cubicBezTo>
                  <a:pt x="103" y="82"/>
                  <a:pt x="106" y="80"/>
                  <a:pt x="108" y="78"/>
                </a:cubicBezTo>
                <a:cubicBezTo>
                  <a:pt x="109" y="76"/>
                  <a:pt x="110" y="73"/>
                  <a:pt x="110" y="70"/>
                </a:cubicBezTo>
                <a:cubicBezTo>
                  <a:pt x="110" y="68"/>
                  <a:pt x="109" y="65"/>
                  <a:pt x="105" y="63"/>
                </a:cubicBezTo>
                <a:cubicBezTo>
                  <a:pt x="102" y="61"/>
                  <a:pt x="99" y="60"/>
                  <a:pt x="95" y="60"/>
                </a:cubicBezTo>
                <a:cubicBezTo>
                  <a:pt x="91" y="60"/>
                  <a:pt x="87" y="61"/>
                  <a:pt x="84" y="63"/>
                </a:cubicBezTo>
                <a:cubicBezTo>
                  <a:pt x="82" y="65"/>
                  <a:pt x="78" y="69"/>
                  <a:pt x="74" y="74"/>
                </a:cubicBezTo>
                <a:cubicBezTo>
                  <a:pt x="73" y="75"/>
                  <a:pt x="72" y="76"/>
                  <a:pt x="71" y="76"/>
                </a:cubicBezTo>
                <a:cubicBezTo>
                  <a:pt x="70" y="76"/>
                  <a:pt x="69" y="75"/>
                  <a:pt x="68" y="75"/>
                </a:cubicBezTo>
                <a:cubicBezTo>
                  <a:pt x="52" y="63"/>
                  <a:pt x="52" y="63"/>
                  <a:pt x="52" y="63"/>
                </a:cubicBezTo>
                <a:cubicBezTo>
                  <a:pt x="50" y="61"/>
                  <a:pt x="50" y="59"/>
                  <a:pt x="51" y="57"/>
                </a:cubicBezTo>
                <a:cubicBezTo>
                  <a:pt x="62" y="40"/>
                  <a:pt x="77" y="31"/>
                  <a:pt x="97" y="31"/>
                </a:cubicBezTo>
                <a:cubicBezTo>
                  <a:pt x="104" y="31"/>
                  <a:pt x="111" y="33"/>
                  <a:pt x="118" y="36"/>
                </a:cubicBezTo>
                <a:cubicBezTo>
                  <a:pt x="125" y="39"/>
                  <a:pt x="130" y="44"/>
                  <a:pt x="135" y="50"/>
                </a:cubicBezTo>
                <a:cubicBezTo>
                  <a:pt x="139" y="57"/>
                  <a:pt x="142" y="63"/>
                  <a:pt x="142" y="71"/>
                </a:cubicBezTo>
                <a:cubicBezTo>
                  <a:pt x="142" y="74"/>
                  <a:pt x="141" y="77"/>
                  <a:pt x="140" y="81"/>
                </a:cubicBezTo>
                <a:close/>
                <a:moveTo>
                  <a:pt x="140" y="81"/>
                </a:moveTo>
                <a:cubicBezTo>
                  <a:pt x="140" y="81"/>
                  <a:pt x="140" y="81"/>
                  <a:pt x="140" y="81"/>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74" name="Group 5873"/>
          <p:cNvGrpSpPr/>
          <p:nvPr/>
        </p:nvGrpSpPr>
        <p:grpSpPr>
          <a:xfrm>
            <a:off x="1581151" y="2217739"/>
            <a:ext cx="123825" cy="169863"/>
            <a:chOff x="1581150" y="2217738"/>
            <a:chExt cx="123825" cy="169863"/>
          </a:xfrm>
          <a:solidFill>
            <a:schemeClr val="tx1">
              <a:lumMod val="75000"/>
              <a:lumOff val="25000"/>
            </a:schemeClr>
          </a:solidFill>
        </p:grpSpPr>
        <p:sp>
          <p:nvSpPr>
            <p:cNvPr id="5246"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47"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248" name="Freeform 761"/>
          <p:cNvSpPr>
            <a:spLocks noEditPoints="1"/>
          </p:cNvSpPr>
          <p:nvPr/>
        </p:nvSpPr>
        <p:spPr bwMode="auto">
          <a:xfrm>
            <a:off x="928688" y="3921126"/>
            <a:ext cx="85725" cy="166688"/>
          </a:xfrm>
          <a:custGeom>
            <a:avLst/>
            <a:gdLst>
              <a:gd name="T0" fmla="*/ 86 w 86"/>
              <a:gd name="T1" fmla="*/ 66 h 170"/>
              <a:gd name="T2" fmla="*/ 86 w 86"/>
              <a:gd name="T3" fmla="*/ 0 h 170"/>
              <a:gd name="T4" fmla="*/ 42 w 86"/>
              <a:gd name="T5" fmla="*/ 19 h 170"/>
              <a:gd name="T6" fmla="*/ 11 w 86"/>
              <a:gd name="T7" fmla="*/ 55 h 170"/>
              <a:gd name="T8" fmla="*/ 0 w 86"/>
              <a:gd name="T9" fmla="*/ 103 h 170"/>
              <a:gd name="T10" fmla="*/ 24 w 86"/>
              <a:gd name="T11" fmla="*/ 170 h 170"/>
              <a:gd name="T12" fmla="*/ 69 w 86"/>
              <a:gd name="T13" fmla="*/ 128 h 170"/>
              <a:gd name="T14" fmla="*/ 86 w 86"/>
              <a:gd name="T15" fmla="*/ 66 h 170"/>
              <a:gd name="T16" fmla="*/ 86 w 86"/>
              <a:gd name="T17" fmla="*/ 66 h 170"/>
              <a:gd name="T18" fmla="*/ 86 w 86"/>
              <a:gd name="T19" fmla="*/ 6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170">
                <a:moveTo>
                  <a:pt x="86" y="66"/>
                </a:moveTo>
                <a:cubicBezTo>
                  <a:pt x="86" y="0"/>
                  <a:pt x="86" y="0"/>
                  <a:pt x="86" y="0"/>
                </a:cubicBezTo>
                <a:cubicBezTo>
                  <a:pt x="70" y="3"/>
                  <a:pt x="55" y="9"/>
                  <a:pt x="42" y="19"/>
                </a:cubicBezTo>
                <a:cubicBezTo>
                  <a:pt x="29" y="29"/>
                  <a:pt x="19" y="41"/>
                  <a:pt x="11" y="55"/>
                </a:cubicBezTo>
                <a:cubicBezTo>
                  <a:pt x="4" y="70"/>
                  <a:pt x="0" y="86"/>
                  <a:pt x="0" y="103"/>
                </a:cubicBezTo>
                <a:cubicBezTo>
                  <a:pt x="0" y="128"/>
                  <a:pt x="8" y="151"/>
                  <a:pt x="24" y="170"/>
                </a:cubicBezTo>
                <a:cubicBezTo>
                  <a:pt x="43" y="161"/>
                  <a:pt x="58" y="147"/>
                  <a:pt x="69" y="128"/>
                </a:cubicBezTo>
                <a:cubicBezTo>
                  <a:pt x="81" y="110"/>
                  <a:pt x="86" y="89"/>
                  <a:pt x="86" y="66"/>
                </a:cubicBezTo>
                <a:close/>
                <a:moveTo>
                  <a:pt x="86" y="66"/>
                </a:moveTo>
                <a:cubicBezTo>
                  <a:pt x="86" y="66"/>
                  <a:pt x="86" y="66"/>
                  <a:pt x="86" y="6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49" name="Freeform 762"/>
          <p:cNvSpPr>
            <a:spLocks noEditPoints="1"/>
          </p:cNvSpPr>
          <p:nvPr/>
        </p:nvSpPr>
        <p:spPr bwMode="auto">
          <a:xfrm>
            <a:off x="1049339" y="3921126"/>
            <a:ext cx="84137" cy="166688"/>
          </a:xfrm>
          <a:custGeom>
            <a:avLst/>
            <a:gdLst>
              <a:gd name="T0" fmla="*/ 75 w 86"/>
              <a:gd name="T1" fmla="*/ 55 h 170"/>
              <a:gd name="T2" fmla="*/ 44 w 86"/>
              <a:gd name="T3" fmla="*/ 19 h 170"/>
              <a:gd name="T4" fmla="*/ 0 w 86"/>
              <a:gd name="T5" fmla="*/ 0 h 170"/>
              <a:gd name="T6" fmla="*/ 0 w 86"/>
              <a:gd name="T7" fmla="*/ 66 h 170"/>
              <a:gd name="T8" fmla="*/ 17 w 86"/>
              <a:gd name="T9" fmla="*/ 128 h 170"/>
              <a:gd name="T10" fmla="*/ 62 w 86"/>
              <a:gd name="T11" fmla="*/ 170 h 170"/>
              <a:gd name="T12" fmla="*/ 86 w 86"/>
              <a:gd name="T13" fmla="*/ 103 h 170"/>
              <a:gd name="T14" fmla="*/ 75 w 86"/>
              <a:gd name="T15" fmla="*/ 55 h 170"/>
              <a:gd name="T16" fmla="*/ 75 w 86"/>
              <a:gd name="T17" fmla="*/ 55 h 170"/>
              <a:gd name="T18" fmla="*/ 75 w 86"/>
              <a:gd name="T19" fmla="*/ 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170">
                <a:moveTo>
                  <a:pt x="75" y="55"/>
                </a:moveTo>
                <a:cubicBezTo>
                  <a:pt x="67" y="41"/>
                  <a:pt x="57" y="29"/>
                  <a:pt x="44" y="19"/>
                </a:cubicBezTo>
                <a:cubicBezTo>
                  <a:pt x="30" y="9"/>
                  <a:pt x="16" y="3"/>
                  <a:pt x="0" y="0"/>
                </a:cubicBezTo>
                <a:cubicBezTo>
                  <a:pt x="0" y="66"/>
                  <a:pt x="0" y="66"/>
                  <a:pt x="0" y="66"/>
                </a:cubicBezTo>
                <a:cubicBezTo>
                  <a:pt x="0" y="89"/>
                  <a:pt x="5" y="110"/>
                  <a:pt x="17" y="128"/>
                </a:cubicBezTo>
                <a:cubicBezTo>
                  <a:pt x="28" y="147"/>
                  <a:pt x="43" y="161"/>
                  <a:pt x="62" y="170"/>
                </a:cubicBezTo>
                <a:cubicBezTo>
                  <a:pt x="78" y="151"/>
                  <a:pt x="86" y="128"/>
                  <a:pt x="86" y="103"/>
                </a:cubicBezTo>
                <a:cubicBezTo>
                  <a:pt x="86" y="86"/>
                  <a:pt x="82" y="70"/>
                  <a:pt x="75" y="55"/>
                </a:cubicBezTo>
                <a:close/>
                <a:moveTo>
                  <a:pt x="75" y="55"/>
                </a:moveTo>
                <a:cubicBezTo>
                  <a:pt x="75" y="55"/>
                  <a:pt x="75" y="55"/>
                  <a:pt x="75" y="55"/>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50" name="Freeform 763"/>
          <p:cNvSpPr>
            <a:spLocks noEditPoints="1"/>
          </p:cNvSpPr>
          <p:nvPr/>
        </p:nvSpPr>
        <p:spPr bwMode="auto">
          <a:xfrm>
            <a:off x="982664" y="4048125"/>
            <a:ext cx="96837" cy="76200"/>
          </a:xfrm>
          <a:custGeom>
            <a:avLst/>
            <a:gdLst>
              <a:gd name="T0" fmla="*/ 68 w 99"/>
              <a:gd name="T1" fmla="*/ 36 h 78"/>
              <a:gd name="T2" fmla="*/ 50 w 99"/>
              <a:gd name="T3" fmla="*/ 0 h 78"/>
              <a:gd name="T4" fmla="*/ 32 w 99"/>
              <a:gd name="T5" fmla="*/ 36 h 78"/>
              <a:gd name="T6" fmla="*/ 0 w 99"/>
              <a:gd name="T7" fmla="*/ 65 h 78"/>
              <a:gd name="T8" fmla="*/ 50 w 99"/>
              <a:gd name="T9" fmla="*/ 78 h 78"/>
              <a:gd name="T10" fmla="*/ 99 w 99"/>
              <a:gd name="T11" fmla="*/ 65 h 78"/>
              <a:gd name="T12" fmla="*/ 68 w 99"/>
              <a:gd name="T13" fmla="*/ 36 h 78"/>
              <a:gd name="T14" fmla="*/ 68 w 99"/>
              <a:gd name="T15" fmla="*/ 36 h 78"/>
              <a:gd name="T16" fmla="*/ 68 w 99"/>
              <a:gd name="T17"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8">
                <a:moveTo>
                  <a:pt x="68" y="36"/>
                </a:moveTo>
                <a:cubicBezTo>
                  <a:pt x="59" y="25"/>
                  <a:pt x="53" y="13"/>
                  <a:pt x="50" y="0"/>
                </a:cubicBezTo>
                <a:cubicBezTo>
                  <a:pt x="46" y="13"/>
                  <a:pt x="41" y="25"/>
                  <a:pt x="32" y="36"/>
                </a:cubicBezTo>
                <a:cubicBezTo>
                  <a:pt x="23" y="48"/>
                  <a:pt x="12" y="57"/>
                  <a:pt x="0" y="65"/>
                </a:cubicBezTo>
                <a:cubicBezTo>
                  <a:pt x="15" y="74"/>
                  <a:pt x="32" y="78"/>
                  <a:pt x="50" y="78"/>
                </a:cubicBezTo>
                <a:cubicBezTo>
                  <a:pt x="67" y="78"/>
                  <a:pt x="84" y="74"/>
                  <a:pt x="99" y="65"/>
                </a:cubicBezTo>
                <a:cubicBezTo>
                  <a:pt x="87" y="57"/>
                  <a:pt x="76" y="48"/>
                  <a:pt x="68" y="36"/>
                </a:cubicBezTo>
                <a:close/>
                <a:moveTo>
                  <a:pt x="68" y="36"/>
                </a:moveTo>
                <a:cubicBezTo>
                  <a:pt x="68" y="36"/>
                  <a:pt x="68" y="36"/>
                  <a:pt x="68" y="36"/>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51" name="Freeform 764"/>
          <p:cNvSpPr>
            <a:spLocks noEditPoints="1"/>
          </p:cNvSpPr>
          <p:nvPr/>
        </p:nvSpPr>
        <p:spPr bwMode="auto">
          <a:xfrm>
            <a:off x="7753351" y="3617914"/>
            <a:ext cx="225425" cy="193675"/>
          </a:xfrm>
          <a:custGeom>
            <a:avLst/>
            <a:gdLst>
              <a:gd name="T0" fmla="*/ 216 w 229"/>
              <a:gd name="T1" fmla="*/ 131 h 196"/>
              <a:gd name="T2" fmla="*/ 204 w 229"/>
              <a:gd name="T3" fmla="*/ 106 h 196"/>
              <a:gd name="T4" fmla="*/ 188 w 229"/>
              <a:gd name="T5" fmla="*/ 90 h 196"/>
              <a:gd name="T6" fmla="*/ 123 w 229"/>
              <a:gd name="T7" fmla="*/ 65 h 196"/>
              <a:gd name="T8" fmla="*/ 143 w 229"/>
              <a:gd name="T9" fmla="*/ 62 h 196"/>
              <a:gd name="T10" fmla="*/ 147 w 229"/>
              <a:gd name="T11" fmla="*/ 12 h 196"/>
              <a:gd name="T12" fmla="*/ 135 w 229"/>
              <a:gd name="T13" fmla="*/ 0 h 196"/>
              <a:gd name="T14" fmla="*/ 85 w 229"/>
              <a:gd name="T15" fmla="*/ 4 h 196"/>
              <a:gd name="T16" fmla="*/ 82 w 229"/>
              <a:gd name="T17" fmla="*/ 53 h 196"/>
              <a:gd name="T18" fmla="*/ 94 w 229"/>
              <a:gd name="T19" fmla="*/ 65 h 196"/>
              <a:gd name="T20" fmla="*/ 106 w 229"/>
              <a:gd name="T21" fmla="*/ 90 h 196"/>
              <a:gd name="T22" fmla="*/ 29 w 229"/>
              <a:gd name="T23" fmla="*/ 95 h 196"/>
              <a:gd name="T24" fmla="*/ 24 w 229"/>
              <a:gd name="T25" fmla="*/ 131 h 196"/>
              <a:gd name="T26" fmla="*/ 4 w 229"/>
              <a:gd name="T27" fmla="*/ 134 h 196"/>
              <a:gd name="T28" fmla="*/ 0 w 229"/>
              <a:gd name="T29" fmla="*/ 184 h 196"/>
              <a:gd name="T30" fmla="*/ 12 w 229"/>
              <a:gd name="T31" fmla="*/ 196 h 196"/>
              <a:gd name="T32" fmla="*/ 62 w 229"/>
              <a:gd name="T33" fmla="*/ 193 h 196"/>
              <a:gd name="T34" fmla="*/ 65 w 229"/>
              <a:gd name="T35" fmla="*/ 143 h 196"/>
              <a:gd name="T36" fmla="*/ 53 w 229"/>
              <a:gd name="T37" fmla="*/ 131 h 196"/>
              <a:gd name="T38" fmla="*/ 41 w 229"/>
              <a:gd name="T39" fmla="*/ 106 h 196"/>
              <a:gd name="T40" fmla="*/ 106 w 229"/>
              <a:gd name="T41" fmla="*/ 131 h 196"/>
              <a:gd name="T42" fmla="*/ 85 w 229"/>
              <a:gd name="T43" fmla="*/ 134 h 196"/>
              <a:gd name="T44" fmla="*/ 82 w 229"/>
              <a:gd name="T45" fmla="*/ 184 h 196"/>
              <a:gd name="T46" fmla="*/ 94 w 229"/>
              <a:gd name="T47" fmla="*/ 196 h 196"/>
              <a:gd name="T48" fmla="*/ 143 w 229"/>
              <a:gd name="T49" fmla="*/ 193 h 196"/>
              <a:gd name="T50" fmla="*/ 147 w 229"/>
              <a:gd name="T51" fmla="*/ 143 h 196"/>
              <a:gd name="T52" fmla="*/ 135 w 229"/>
              <a:gd name="T53" fmla="*/ 131 h 196"/>
              <a:gd name="T54" fmla="*/ 122 w 229"/>
              <a:gd name="T55" fmla="*/ 106 h 196"/>
              <a:gd name="T56" fmla="*/ 188 w 229"/>
              <a:gd name="T57" fmla="*/ 131 h 196"/>
              <a:gd name="T58" fmla="*/ 167 w 229"/>
              <a:gd name="T59" fmla="*/ 134 h 196"/>
              <a:gd name="T60" fmla="*/ 163 w 229"/>
              <a:gd name="T61" fmla="*/ 184 h 196"/>
              <a:gd name="T62" fmla="*/ 176 w 229"/>
              <a:gd name="T63" fmla="*/ 196 h 196"/>
              <a:gd name="T64" fmla="*/ 225 w 229"/>
              <a:gd name="T65" fmla="*/ 193 h 196"/>
              <a:gd name="T66" fmla="*/ 229 w 229"/>
              <a:gd name="T67" fmla="*/ 143 h 196"/>
              <a:gd name="T68" fmla="*/ 225 w 229"/>
              <a:gd name="T69" fmla="*/ 13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9" h="196">
                <a:moveTo>
                  <a:pt x="225" y="134"/>
                </a:moveTo>
                <a:cubicBezTo>
                  <a:pt x="223" y="132"/>
                  <a:pt x="220" y="131"/>
                  <a:pt x="216" y="131"/>
                </a:cubicBezTo>
                <a:cubicBezTo>
                  <a:pt x="204" y="131"/>
                  <a:pt x="204" y="131"/>
                  <a:pt x="204" y="131"/>
                </a:cubicBezTo>
                <a:cubicBezTo>
                  <a:pt x="204" y="106"/>
                  <a:pt x="204" y="106"/>
                  <a:pt x="204" y="106"/>
                </a:cubicBezTo>
                <a:cubicBezTo>
                  <a:pt x="204" y="102"/>
                  <a:pt x="203" y="98"/>
                  <a:pt x="199" y="95"/>
                </a:cubicBezTo>
                <a:cubicBezTo>
                  <a:pt x="196" y="92"/>
                  <a:pt x="192" y="90"/>
                  <a:pt x="188" y="90"/>
                </a:cubicBezTo>
                <a:cubicBezTo>
                  <a:pt x="123" y="90"/>
                  <a:pt x="123" y="90"/>
                  <a:pt x="123" y="90"/>
                </a:cubicBezTo>
                <a:cubicBezTo>
                  <a:pt x="123" y="65"/>
                  <a:pt x="123" y="65"/>
                  <a:pt x="123" y="65"/>
                </a:cubicBezTo>
                <a:cubicBezTo>
                  <a:pt x="135" y="65"/>
                  <a:pt x="135" y="65"/>
                  <a:pt x="135" y="65"/>
                </a:cubicBezTo>
                <a:cubicBezTo>
                  <a:pt x="138" y="65"/>
                  <a:pt x="141" y="64"/>
                  <a:pt x="143" y="62"/>
                </a:cubicBezTo>
                <a:cubicBezTo>
                  <a:pt x="146" y="59"/>
                  <a:pt x="147" y="57"/>
                  <a:pt x="147" y="53"/>
                </a:cubicBezTo>
                <a:cubicBezTo>
                  <a:pt x="147" y="12"/>
                  <a:pt x="147" y="12"/>
                  <a:pt x="147" y="12"/>
                </a:cubicBezTo>
                <a:cubicBezTo>
                  <a:pt x="147" y="9"/>
                  <a:pt x="146" y="6"/>
                  <a:pt x="143" y="4"/>
                </a:cubicBezTo>
                <a:cubicBezTo>
                  <a:pt x="141" y="1"/>
                  <a:pt x="138" y="0"/>
                  <a:pt x="135" y="0"/>
                </a:cubicBezTo>
                <a:cubicBezTo>
                  <a:pt x="94" y="0"/>
                  <a:pt x="94" y="0"/>
                  <a:pt x="94" y="0"/>
                </a:cubicBezTo>
                <a:cubicBezTo>
                  <a:pt x="91" y="0"/>
                  <a:pt x="88" y="1"/>
                  <a:pt x="85" y="4"/>
                </a:cubicBezTo>
                <a:cubicBezTo>
                  <a:pt x="83" y="6"/>
                  <a:pt x="82" y="9"/>
                  <a:pt x="82" y="12"/>
                </a:cubicBezTo>
                <a:cubicBezTo>
                  <a:pt x="82" y="53"/>
                  <a:pt x="82" y="53"/>
                  <a:pt x="82" y="53"/>
                </a:cubicBezTo>
                <a:cubicBezTo>
                  <a:pt x="82" y="57"/>
                  <a:pt x="83" y="59"/>
                  <a:pt x="85" y="62"/>
                </a:cubicBezTo>
                <a:cubicBezTo>
                  <a:pt x="88" y="64"/>
                  <a:pt x="91" y="65"/>
                  <a:pt x="94" y="65"/>
                </a:cubicBezTo>
                <a:cubicBezTo>
                  <a:pt x="106" y="65"/>
                  <a:pt x="106" y="65"/>
                  <a:pt x="106" y="65"/>
                </a:cubicBezTo>
                <a:cubicBezTo>
                  <a:pt x="106" y="90"/>
                  <a:pt x="106" y="90"/>
                  <a:pt x="106" y="90"/>
                </a:cubicBezTo>
                <a:cubicBezTo>
                  <a:pt x="41" y="90"/>
                  <a:pt x="41" y="90"/>
                  <a:pt x="41" y="90"/>
                </a:cubicBezTo>
                <a:cubicBezTo>
                  <a:pt x="36" y="90"/>
                  <a:pt x="33" y="92"/>
                  <a:pt x="29" y="95"/>
                </a:cubicBezTo>
                <a:cubicBezTo>
                  <a:pt x="26" y="98"/>
                  <a:pt x="24" y="102"/>
                  <a:pt x="24" y="106"/>
                </a:cubicBezTo>
                <a:cubicBezTo>
                  <a:pt x="24" y="131"/>
                  <a:pt x="24" y="131"/>
                  <a:pt x="24" y="131"/>
                </a:cubicBezTo>
                <a:cubicBezTo>
                  <a:pt x="12" y="131"/>
                  <a:pt x="12" y="131"/>
                  <a:pt x="12" y="131"/>
                </a:cubicBezTo>
                <a:cubicBezTo>
                  <a:pt x="9" y="131"/>
                  <a:pt x="6" y="132"/>
                  <a:pt x="4" y="134"/>
                </a:cubicBezTo>
                <a:cubicBezTo>
                  <a:pt x="1" y="137"/>
                  <a:pt x="0" y="140"/>
                  <a:pt x="0" y="143"/>
                </a:cubicBezTo>
                <a:cubicBezTo>
                  <a:pt x="0" y="184"/>
                  <a:pt x="0" y="184"/>
                  <a:pt x="0" y="184"/>
                </a:cubicBezTo>
                <a:cubicBezTo>
                  <a:pt x="0" y="187"/>
                  <a:pt x="1" y="190"/>
                  <a:pt x="4" y="193"/>
                </a:cubicBezTo>
                <a:cubicBezTo>
                  <a:pt x="6" y="195"/>
                  <a:pt x="9" y="196"/>
                  <a:pt x="12" y="196"/>
                </a:cubicBezTo>
                <a:cubicBezTo>
                  <a:pt x="53" y="196"/>
                  <a:pt x="53" y="196"/>
                  <a:pt x="53" y="196"/>
                </a:cubicBezTo>
                <a:cubicBezTo>
                  <a:pt x="56" y="196"/>
                  <a:pt x="59" y="195"/>
                  <a:pt x="62" y="193"/>
                </a:cubicBezTo>
                <a:cubicBezTo>
                  <a:pt x="64" y="190"/>
                  <a:pt x="65" y="187"/>
                  <a:pt x="65" y="184"/>
                </a:cubicBezTo>
                <a:cubicBezTo>
                  <a:pt x="65" y="143"/>
                  <a:pt x="65" y="143"/>
                  <a:pt x="65" y="143"/>
                </a:cubicBezTo>
                <a:cubicBezTo>
                  <a:pt x="65" y="140"/>
                  <a:pt x="64" y="137"/>
                  <a:pt x="62" y="134"/>
                </a:cubicBezTo>
                <a:cubicBezTo>
                  <a:pt x="59" y="132"/>
                  <a:pt x="56" y="131"/>
                  <a:pt x="53" y="131"/>
                </a:cubicBezTo>
                <a:cubicBezTo>
                  <a:pt x="41" y="131"/>
                  <a:pt x="41" y="131"/>
                  <a:pt x="41" y="131"/>
                </a:cubicBezTo>
                <a:cubicBezTo>
                  <a:pt x="41" y="106"/>
                  <a:pt x="41" y="106"/>
                  <a:pt x="41" y="106"/>
                </a:cubicBezTo>
                <a:cubicBezTo>
                  <a:pt x="106" y="106"/>
                  <a:pt x="106" y="106"/>
                  <a:pt x="106" y="106"/>
                </a:cubicBezTo>
                <a:cubicBezTo>
                  <a:pt x="106" y="131"/>
                  <a:pt x="106" y="131"/>
                  <a:pt x="106" y="131"/>
                </a:cubicBezTo>
                <a:cubicBezTo>
                  <a:pt x="94" y="131"/>
                  <a:pt x="94" y="131"/>
                  <a:pt x="94" y="131"/>
                </a:cubicBezTo>
                <a:cubicBezTo>
                  <a:pt x="91" y="131"/>
                  <a:pt x="88" y="132"/>
                  <a:pt x="85" y="134"/>
                </a:cubicBezTo>
                <a:cubicBezTo>
                  <a:pt x="83" y="137"/>
                  <a:pt x="82" y="140"/>
                  <a:pt x="82" y="143"/>
                </a:cubicBezTo>
                <a:cubicBezTo>
                  <a:pt x="82" y="184"/>
                  <a:pt x="82" y="184"/>
                  <a:pt x="82" y="184"/>
                </a:cubicBezTo>
                <a:cubicBezTo>
                  <a:pt x="82" y="187"/>
                  <a:pt x="83" y="190"/>
                  <a:pt x="85" y="193"/>
                </a:cubicBezTo>
                <a:cubicBezTo>
                  <a:pt x="88" y="195"/>
                  <a:pt x="91" y="196"/>
                  <a:pt x="94" y="196"/>
                </a:cubicBezTo>
                <a:cubicBezTo>
                  <a:pt x="135" y="196"/>
                  <a:pt x="135" y="196"/>
                  <a:pt x="135" y="196"/>
                </a:cubicBezTo>
                <a:cubicBezTo>
                  <a:pt x="138" y="196"/>
                  <a:pt x="141" y="195"/>
                  <a:pt x="143" y="193"/>
                </a:cubicBezTo>
                <a:cubicBezTo>
                  <a:pt x="146" y="190"/>
                  <a:pt x="147" y="187"/>
                  <a:pt x="147" y="184"/>
                </a:cubicBezTo>
                <a:cubicBezTo>
                  <a:pt x="147" y="143"/>
                  <a:pt x="147" y="143"/>
                  <a:pt x="147" y="143"/>
                </a:cubicBezTo>
                <a:cubicBezTo>
                  <a:pt x="147" y="140"/>
                  <a:pt x="146" y="137"/>
                  <a:pt x="143" y="134"/>
                </a:cubicBezTo>
                <a:cubicBezTo>
                  <a:pt x="141" y="132"/>
                  <a:pt x="138" y="131"/>
                  <a:pt x="135" y="131"/>
                </a:cubicBezTo>
                <a:cubicBezTo>
                  <a:pt x="122" y="131"/>
                  <a:pt x="122" y="131"/>
                  <a:pt x="122" y="131"/>
                </a:cubicBezTo>
                <a:cubicBezTo>
                  <a:pt x="122" y="106"/>
                  <a:pt x="122" y="106"/>
                  <a:pt x="122" y="106"/>
                </a:cubicBezTo>
                <a:cubicBezTo>
                  <a:pt x="188" y="106"/>
                  <a:pt x="188" y="106"/>
                  <a:pt x="188" y="106"/>
                </a:cubicBezTo>
                <a:cubicBezTo>
                  <a:pt x="188" y="131"/>
                  <a:pt x="188" y="131"/>
                  <a:pt x="188" y="131"/>
                </a:cubicBezTo>
                <a:cubicBezTo>
                  <a:pt x="176" y="131"/>
                  <a:pt x="176" y="131"/>
                  <a:pt x="176" y="131"/>
                </a:cubicBezTo>
                <a:cubicBezTo>
                  <a:pt x="172" y="131"/>
                  <a:pt x="169" y="132"/>
                  <a:pt x="167" y="134"/>
                </a:cubicBezTo>
                <a:cubicBezTo>
                  <a:pt x="165" y="137"/>
                  <a:pt x="163" y="140"/>
                  <a:pt x="163" y="143"/>
                </a:cubicBezTo>
                <a:cubicBezTo>
                  <a:pt x="163" y="184"/>
                  <a:pt x="163" y="184"/>
                  <a:pt x="163" y="184"/>
                </a:cubicBezTo>
                <a:cubicBezTo>
                  <a:pt x="163" y="187"/>
                  <a:pt x="165" y="190"/>
                  <a:pt x="167" y="193"/>
                </a:cubicBezTo>
                <a:cubicBezTo>
                  <a:pt x="169" y="195"/>
                  <a:pt x="172" y="196"/>
                  <a:pt x="176" y="196"/>
                </a:cubicBezTo>
                <a:cubicBezTo>
                  <a:pt x="216" y="196"/>
                  <a:pt x="216" y="196"/>
                  <a:pt x="216" y="196"/>
                </a:cubicBezTo>
                <a:cubicBezTo>
                  <a:pt x="220" y="196"/>
                  <a:pt x="223" y="195"/>
                  <a:pt x="225" y="193"/>
                </a:cubicBezTo>
                <a:cubicBezTo>
                  <a:pt x="227" y="190"/>
                  <a:pt x="229" y="187"/>
                  <a:pt x="229" y="184"/>
                </a:cubicBezTo>
                <a:cubicBezTo>
                  <a:pt x="229" y="143"/>
                  <a:pt x="229" y="143"/>
                  <a:pt x="229" y="143"/>
                </a:cubicBezTo>
                <a:cubicBezTo>
                  <a:pt x="229" y="140"/>
                  <a:pt x="227" y="137"/>
                  <a:pt x="225" y="134"/>
                </a:cubicBezTo>
                <a:close/>
                <a:moveTo>
                  <a:pt x="225" y="134"/>
                </a:moveTo>
                <a:cubicBezTo>
                  <a:pt x="225" y="134"/>
                  <a:pt x="225" y="134"/>
                  <a:pt x="225" y="13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52" name="Freeform 765"/>
          <p:cNvSpPr>
            <a:spLocks noEditPoints="1"/>
          </p:cNvSpPr>
          <p:nvPr/>
        </p:nvSpPr>
        <p:spPr bwMode="auto">
          <a:xfrm>
            <a:off x="3795714" y="3659189"/>
            <a:ext cx="176212" cy="193675"/>
          </a:xfrm>
          <a:custGeom>
            <a:avLst/>
            <a:gdLst>
              <a:gd name="T0" fmla="*/ 155 w 180"/>
              <a:gd name="T1" fmla="*/ 49 h 197"/>
              <a:gd name="T2" fmla="*/ 131 w 180"/>
              <a:gd name="T3" fmla="*/ 74 h 197"/>
              <a:gd name="T4" fmla="*/ 147 w 180"/>
              <a:gd name="T5" fmla="*/ 97 h 197"/>
              <a:gd name="T6" fmla="*/ 135 w 180"/>
              <a:gd name="T7" fmla="*/ 171 h 197"/>
              <a:gd name="T8" fmla="*/ 77 w 180"/>
              <a:gd name="T9" fmla="*/ 171 h 197"/>
              <a:gd name="T10" fmla="*/ 65 w 180"/>
              <a:gd name="T11" fmla="*/ 131 h 197"/>
              <a:gd name="T12" fmla="*/ 114 w 180"/>
              <a:gd name="T13" fmla="*/ 82 h 197"/>
              <a:gd name="T14" fmla="*/ 112 w 180"/>
              <a:gd name="T15" fmla="*/ 11 h 197"/>
              <a:gd name="T16" fmla="*/ 104 w 180"/>
              <a:gd name="T17" fmla="*/ 8 h 197"/>
              <a:gd name="T18" fmla="*/ 90 w 180"/>
              <a:gd name="T19" fmla="*/ 0 h 197"/>
              <a:gd name="T20" fmla="*/ 73 w 180"/>
              <a:gd name="T21" fmla="*/ 16 h 197"/>
              <a:gd name="T22" fmla="*/ 90 w 180"/>
              <a:gd name="T23" fmla="*/ 33 h 197"/>
              <a:gd name="T24" fmla="*/ 98 w 180"/>
              <a:gd name="T25" fmla="*/ 82 h 197"/>
              <a:gd name="T26" fmla="*/ 57 w 180"/>
              <a:gd name="T27" fmla="*/ 115 h 197"/>
              <a:gd name="T28" fmla="*/ 16 w 180"/>
              <a:gd name="T29" fmla="*/ 82 h 197"/>
              <a:gd name="T30" fmla="*/ 24 w 180"/>
              <a:gd name="T31" fmla="*/ 33 h 197"/>
              <a:gd name="T32" fmla="*/ 41 w 180"/>
              <a:gd name="T33" fmla="*/ 16 h 197"/>
              <a:gd name="T34" fmla="*/ 24 w 180"/>
              <a:gd name="T35" fmla="*/ 0 h 197"/>
              <a:gd name="T36" fmla="*/ 10 w 180"/>
              <a:gd name="T37" fmla="*/ 8 h 197"/>
              <a:gd name="T38" fmla="*/ 2 w 180"/>
              <a:gd name="T39" fmla="*/ 11 h 197"/>
              <a:gd name="T40" fmla="*/ 0 w 180"/>
              <a:gd name="T41" fmla="*/ 82 h 197"/>
              <a:gd name="T42" fmla="*/ 49 w 180"/>
              <a:gd name="T43" fmla="*/ 131 h 197"/>
              <a:gd name="T44" fmla="*/ 66 w 180"/>
              <a:gd name="T45" fmla="*/ 182 h 197"/>
              <a:gd name="T46" fmla="*/ 147 w 180"/>
              <a:gd name="T47" fmla="*/ 182 h 197"/>
              <a:gd name="T48" fmla="*/ 164 w 180"/>
              <a:gd name="T49" fmla="*/ 97 h 197"/>
              <a:gd name="T50" fmla="*/ 180 w 180"/>
              <a:gd name="T51" fmla="*/ 74 h 197"/>
              <a:gd name="T52" fmla="*/ 161 w 180"/>
              <a:gd name="T53" fmla="*/ 79 h 197"/>
              <a:gd name="T54" fmla="*/ 150 w 180"/>
              <a:gd name="T55" fmla="*/ 79 h 197"/>
              <a:gd name="T56" fmla="*/ 150 w 180"/>
              <a:gd name="T57" fmla="*/ 68 h 197"/>
              <a:gd name="T58" fmla="*/ 161 w 180"/>
              <a:gd name="T59" fmla="*/ 68 h 197"/>
              <a:gd name="T60" fmla="*/ 161 w 180"/>
              <a:gd name="T61" fmla="*/ 79 h 197"/>
              <a:gd name="T62" fmla="*/ 161 w 180"/>
              <a:gd name="T63" fmla="*/ 7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97">
                <a:moveTo>
                  <a:pt x="173" y="56"/>
                </a:moveTo>
                <a:cubicBezTo>
                  <a:pt x="168" y="52"/>
                  <a:pt x="162" y="49"/>
                  <a:pt x="155" y="49"/>
                </a:cubicBezTo>
                <a:cubicBezTo>
                  <a:pt x="149" y="49"/>
                  <a:pt x="143" y="52"/>
                  <a:pt x="138" y="56"/>
                </a:cubicBezTo>
                <a:cubicBezTo>
                  <a:pt x="133" y="61"/>
                  <a:pt x="131" y="67"/>
                  <a:pt x="131" y="74"/>
                </a:cubicBezTo>
                <a:cubicBezTo>
                  <a:pt x="131" y="79"/>
                  <a:pt x="132" y="84"/>
                  <a:pt x="135" y="88"/>
                </a:cubicBezTo>
                <a:cubicBezTo>
                  <a:pt x="138" y="92"/>
                  <a:pt x="142" y="95"/>
                  <a:pt x="147" y="97"/>
                </a:cubicBezTo>
                <a:cubicBezTo>
                  <a:pt x="147" y="148"/>
                  <a:pt x="147" y="148"/>
                  <a:pt x="147" y="148"/>
                </a:cubicBezTo>
                <a:cubicBezTo>
                  <a:pt x="147" y="157"/>
                  <a:pt x="143" y="164"/>
                  <a:pt x="135" y="171"/>
                </a:cubicBezTo>
                <a:cubicBezTo>
                  <a:pt x="127" y="177"/>
                  <a:pt x="117" y="180"/>
                  <a:pt x="106" y="180"/>
                </a:cubicBezTo>
                <a:cubicBezTo>
                  <a:pt x="95" y="180"/>
                  <a:pt x="85" y="177"/>
                  <a:pt x="77" y="171"/>
                </a:cubicBezTo>
                <a:cubicBezTo>
                  <a:pt x="69" y="164"/>
                  <a:pt x="65" y="157"/>
                  <a:pt x="65" y="148"/>
                </a:cubicBezTo>
                <a:cubicBezTo>
                  <a:pt x="65" y="131"/>
                  <a:pt x="65" y="131"/>
                  <a:pt x="65" y="131"/>
                </a:cubicBezTo>
                <a:cubicBezTo>
                  <a:pt x="79" y="129"/>
                  <a:pt x="91" y="123"/>
                  <a:pt x="100" y="114"/>
                </a:cubicBezTo>
                <a:cubicBezTo>
                  <a:pt x="110" y="105"/>
                  <a:pt x="114" y="94"/>
                  <a:pt x="114" y="82"/>
                </a:cubicBezTo>
                <a:cubicBezTo>
                  <a:pt x="114" y="16"/>
                  <a:pt x="114" y="16"/>
                  <a:pt x="114" y="16"/>
                </a:cubicBezTo>
                <a:cubicBezTo>
                  <a:pt x="114" y="14"/>
                  <a:pt x="114" y="12"/>
                  <a:pt x="112" y="11"/>
                </a:cubicBezTo>
                <a:cubicBezTo>
                  <a:pt x="110" y="9"/>
                  <a:pt x="108" y="8"/>
                  <a:pt x="106" y="8"/>
                </a:cubicBezTo>
                <a:cubicBezTo>
                  <a:pt x="106" y="8"/>
                  <a:pt x="105" y="8"/>
                  <a:pt x="104" y="8"/>
                </a:cubicBezTo>
                <a:cubicBezTo>
                  <a:pt x="103" y="6"/>
                  <a:pt x="101" y="4"/>
                  <a:pt x="98" y="2"/>
                </a:cubicBezTo>
                <a:cubicBezTo>
                  <a:pt x="96" y="1"/>
                  <a:pt x="93" y="0"/>
                  <a:pt x="90" y="0"/>
                </a:cubicBezTo>
                <a:cubicBezTo>
                  <a:pt x="85" y="0"/>
                  <a:pt x="81" y="2"/>
                  <a:pt x="78" y="5"/>
                </a:cubicBezTo>
                <a:cubicBezTo>
                  <a:pt x="75" y="8"/>
                  <a:pt x="73" y="12"/>
                  <a:pt x="73" y="16"/>
                </a:cubicBezTo>
                <a:cubicBezTo>
                  <a:pt x="73" y="21"/>
                  <a:pt x="75" y="25"/>
                  <a:pt x="78" y="28"/>
                </a:cubicBezTo>
                <a:cubicBezTo>
                  <a:pt x="81" y="31"/>
                  <a:pt x="85" y="33"/>
                  <a:pt x="90" y="33"/>
                </a:cubicBezTo>
                <a:cubicBezTo>
                  <a:pt x="93" y="33"/>
                  <a:pt x="95" y="32"/>
                  <a:pt x="98" y="30"/>
                </a:cubicBezTo>
                <a:cubicBezTo>
                  <a:pt x="98" y="82"/>
                  <a:pt x="98" y="82"/>
                  <a:pt x="98" y="82"/>
                </a:cubicBezTo>
                <a:cubicBezTo>
                  <a:pt x="98" y="91"/>
                  <a:pt x="94" y="99"/>
                  <a:pt x="86" y="105"/>
                </a:cubicBezTo>
                <a:cubicBezTo>
                  <a:pt x="78" y="112"/>
                  <a:pt x="68" y="115"/>
                  <a:pt x="57" y="115"/>
                </a:cubicBezTo>
                <a:cubicBezTo>
                  <a:pt x="46" y="115"/>
                  <a:pt x="36" y="112"/>
                  <a:pt x="28" y="105"/>
                </a:cubicBezTo>
                <a:cubicBezTo>
                  <a:pt x="20" y="99"/>
                  <a:pt x="16" y="91"/>
                  <a:pt x="16" y="82"/>
                </a:cubicBezTo>
                <a:cubicBezTo>
                  <a:pt x="16" y="30"/>
                  <a:pt x="16" y="30"/>
                  <a:pt x="16" y="30"/>
                </a:cubicBezTo>
                <a:cubicBezTo>
                  <a:pt x="19" y="32"/>
                  <a:pt x="21" y="33"/>
                  <a:pt x="24" y="33"/>
                </a:cubicBezTo>
                <a:cubicBezTo>
                  <a:pt x="29" y="33"/>
                  <a:pt x="33" y="31"/>
                  <a:pt x="36" y="28"/>
                </a:cubicBezTo>
                <a:cubicBezTo>
                  <a:pt x="39" y="25"/>
                  <a:pt x="41" y="21"/>
                  <a:pt x="41" y="16"/>
                </a:cubicBezTo>
                <a:cubicBezTo>
                  <a:pt x="41" y="12"/>
                  <a:pt x="39" y="8"/>
                  <a:pt x="36" y="5"/>
                </a:cubicBezTo>
                <a:cubicBezTo>
                  <a:pt x="33" y="2"/>
                  <a:pt x="29" y="0"/>
                  <a:pt x="24" y="0"/>
                </a:cubicBezTo>
                <a:cubicBezTo>
                  <a:pt x="21" y="0"/>
                  <a:pt x="18" y="1"/>
                  <a:pt x="16" y="2"/>
                </a:cubicBezTo>
                <a:cubicBezTo>
                  <a:pt x="13" y="4"/>
                  <a:pt x="11" y="6"/>
                  <a:pt x="10" y="8"/>
                </a:cubicBezTo>
                <a:cubicBezTo>
                  <a:pt x="9" y="8"/>
                  <a:pt x="8" y="8"/>
                  <a:pt x="8" y="8"/>
                </a:cubicBezTo>
                <a:cubicBezTo>
                  <a:pt x="6" y="8"/>
                  <a:pt x="4" y="9"/>
                  <a:pt x="2" y="11"/>
                </a:cubicBezTo>
                <a:cubicBezTo>
                  <a:pt x="0" y="12"/>
                  <a:pt x="0" y="14"/>
                  <a:pt x="0" y="16"/>
                </a:cubicBezTo>
                <a:cubicBezTo>
                  <a:pt x="0" y="82"/>
                  <a:pt x="0" y="82"/>
                  <a:pt x="0" y="82"/>
                </a:cubicBezTo>
                <a:cubicBezTo>
                  <a:pt x="0" y="94"/>
                  <a:pt x="4" y="105"/>
                  <a:pt x="14" y="114"/>
                </a:cubicBezTo>
                <a:cubicBezTo>
                  <a:pt x="23" y="123"/>
                  <a:pt x="35" y="129"/>
                  <a:pt x="49" y="131"/>
                </a:cubicBezTo>
                <a:cubicBezTo>
                  <a:pt x="49" y="148"/>
                  <a:pt x="49" y="148"/>
                  <a:pt x="49" y="148"/>
                </a:cubicBezTo>
                <a:cubicBezTo>
                  <a:pt x="49" y="161"/>
                  <a:pt x="54" y="173"/>
                  <a:pt x="66" y="182"/>
                </a:cubicBezTo>
                <a:cubicBezTo>
                  <a:pt x="77" y="192"/>
                  <a:pt x="90" y="197"/>
                  <a:pt x="106" y="197"/>
                </a:cubicBezTo>
                <a:cubicBezTo>
                  <a:pt x="122" y="197"/>
                  <a:pt x="136" y="192"/>
                  <a:pt x="147" y="182"/>
                </a:cubicBezTo>
                <a:cubicBezTo>
                  <a:pt x="158" y="173"/>
                  <a:pt x="164" y="161"/>
                  <a:pt x="164" y="148"/>
                </a:cubicBezTo>
                <a:cubicBezTo>
                  <a:pt x="164" y="97"/>
                  <a:pt x="164" y="97"/>
                  <a:pt x="164" y="97"/>
                </a:cubicBezTo>
                <a:cubicBezTo>
                  <a:pt x="168" y="95"/>
                  <a:pt x="172" y="92"/>
                  <a:pt x="175" y="88"/>
                </a:cubicBezTo>
                <a:cubicBezTo>
                  <a:pt x="178" y="84"/>
                  <a:pt x="180" y="79"/>
                  <a:pt x="180" y="74"/>
                </a:cubicBezTo>
                <a:cubicBezTo>
                  <a:pt x="180" y="67"/>
                  <a:pt x="178" y="61"/>
                  <a:pt x="173" y="56"/>
                </a:cubicBezTo>
                <a:close/>
                <a:moveTo>
                  <a:pt x="161" y="79"/>
                </a:moveTo>
                <a:cubicBezTo>
                  <a:pt x="160" y="81"/>
                  <a:pt x="158" y="82"/>
                  <a:pt x="155" y="82"/>
                </a:cubicBezTo>
                <a:cubicBezTo>
                  <a:pt x="153" y="82"/>
                  <a:pt x="151" y="81"/>
                  <a:pt x="150" y="79"/>
                </a:cubicBezTo>
                <a:cubicBezTo>
                  <a:pt x="148" y="78"/>
                  <a:pt x="147" y="76"/>
                  <a:pt x="147" y="74"/>
                </a:cubicBezTo>
                <a:cubicBezTo>
                  <a:pt x="147" y="72"/>
                  <a:pt x="148" y="70"/>
                  <a:pt x="150" y="68"/>
                </a:cubicBezTo>
                <a:cubicBezTo>
                  <a:pt x="151" y="66"/>
                  <a:pt x="153" y="66"/>
                  <a:pt x="155" y="66"/>
                </a:cubicBezTo>
                <a:cubicBezTo>
                  <a:pt x="158" y="66"/>
                  <a:pt x="160" y="66"/>
                  <a:pt x="161" y="68"/>
                </a:cubicBezTo>
                <a:cubicBezTo>
                  <a:pt x="163" y="70"/>
                  <a:pt x="164" y="72"/>
                  <a:pt x="164" y="74"/>
                </a:cubicBezTo>
                <a:cubicBezTo>
                  <a:pt x="164" y="76"/>
                  <a:pt x="163" y="78"/>
                  <a:pt x="161" y="79"/>
                </a:cubicBezTo>
                <a:close/>
                <a:moveTo>
                  <a:pt x="161" y="79"/>
                </a:moveTo>
                <a:cubicBezTo>
                  <a:pt x="161" y="79"/>
                  <a:pt x="161" y="79"/>
                  <a:pt x="161" y="7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53" name="Freeform 766"/>
          <p:cNvSpPr>
            <a:spLocks noEditPoints="1"/>
          </p:cNvSpPr>
          <p:nvPr/>
        </p:nvSpPr>
        <p:spPr bwMode="auto">
          <a:xfrm>
            <a:off x="1250950" y="3387726"/>
            <a:ext cx="30162" cy="136525"/>
          </a:xfrm>
          <a:custGeom>
            <a:avLst/>
            <a:gdLst>
              <a:gd name="T0" fmla="*/ 7 w 31"/>
              <a:gd name="T1" fmla="*/ 8 h 139"/>
              <a:gd name="T2" fmla="*/ 0 w 31"/>
              <a:gd name="T3" fmla="*/ 25 h 139"/>
              <a:gd name="T4" fmla="*/ 0 w 31"/>
              <a:gd name="T5" fmla="*/ 115 h 139"/>
              <a:gd name="T6" fmla="*/ 7 w 31"/>
              <a:gd name="T7" fmla="*/ 132 h 139"/>
              <a:gd name="T8" fmla="*/ 24 w 31"/>
              <a:gd name="T9" fmla="*/ 139 h 139"/>
              <a:gd name="T10" fmla="*/ 31 w 31"/>
              <a:gd name="T11" fmla="*/ 139 h 139"/>
              <a:gd name="T12" fmla="*/ 31 w 31"/>
              <a:gd name="T13" fmla="*/ 0 h 139"/>
              <a:gd name="T14" fmla="*/ 24 w 31"/>
              <a:gd name="T15" fmla="*/ 0 h 139"/>
              <a:gd name="T16" fmla="*/ 7 w 31"/>
              <a:gd name="T17" fmla="*/ 8 h 139"/>
              <a:gd name="T18" fmla="*/ 7 w 31"/>
              <a:gd name="T19" fmla="*/ 8 h 139"/>
              <a:gd name="T20" fmla="*/ 7 w 31"/>
              <a:gd name="T21" fmla="*/ 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39">
                <a:moveTo>
                  <a:pt x="7" y="8"/>
                </a:moveTo>
                <a:cubicBezTo>
                  <a:pt x="2" y="12"/>
                  <a:pt x="0" y="18"/>
                  <a:pt x="0" y="25"/>
                </a:cubicBezTo>
                <a:cubicBezTo>
                  <a:pt x="0" y="115"/>
                  <a:pt x="0" y="115"/>
                  <a:pt x="0" y="115"/>
                </a:cubicBezTo>
                <a:cubicBezTo>
                  <a:pt x="0" y="122"/>
                  <a:pt x="2" y="127"/>
                  <a:pt x="7" y="132"/>
                </a:cubicBezTo>
                <a:cubicBezTo>
                  <a:pt x="12" y="137"/>
                  <a:pt x="18" y="139"/>
                  <a:pt x="24" y="139"/>
                </a:cubicBezTo>
                <a:cubicBezTo>
                  <a:pt x="31" y="139"/>
                  <a:pt x="31" y="139"/>
                  <a:pt x="31" y="139"/>
                </a:cubicBezTo>
                <a:cubicBezTo>
                  <a:pt x="31" y="0"/>
                  <a:pt x="31" y="0"/>
                  <a:pt x="31" y="0"/>
                </a:cubicBezTo>
                <a:cubicBezTo>
                  <a:pt x="24" y="0"/>
                  <a:pt x="24" y="0"/>
                  <a:pt x="24" y="0"/>
                </a:cubicBezTo>
                <a:cubicBezTo>
                  <a:pt x="18" y="0"/>
                  <a:pt x="12" y="3"/>
                  <a:pt x="7" y="8"/>
                </a:cubicBezTo>
                <a:close/>
                <a:moveTo>
                  <a:pt x="7" y="8"/>
                </a:moveTo>
                <a:cubicBezTo>
                  <a:pt x="7" y="8"/>
                  <a:pt x="7" y="8"/>
                  <a:pt x="7" y="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54" name="Freeform 767"/>
          <p:cNvSpPr>
            <a:spLocks noEditPoints="1"/>
          </p:cNvSpPr>
          <p:nvPr/>
        </p:nvSpPr>
        <p:spPr bwMode="auto">
          <a:xfrm>
            <a:off x="1292226" y="3360739"/>
            <a:ext cx="109537" cy="163513"/>
          </a:xfrm>
          <a:custGeom>
            <a:avLst/>
            <a:gdLst>
              <a:gd name="T0" fmla="*/ 97 w 111"/>
              <a:gd name="T1" fmla="*/ 10 h 166"/>
              <a:gd name="T2" fmla="*/ 94 w 111"/>
              <a:gd name="T3" fmla="*/ 3 h 166"/>
              <a:gd name="T4" fmla="*/ 86 w 111"/>
              <a:gd name="T5" fmla="*/ 0 h 166"/>
              <a:gd name="T6" fmla="*/ 24 w 111"/>
              <a:gd name="T7" fmla="*/ 0 h 166"/>
              <a:gd name="T8" fmla="*/ 17 w 111"/>
              <a:gd name="T9" fmla="*/ 3 h 166"/>
              <a:gd name="T10" fmla="*/ 14 w 111"/>
              <a:gd name="T11" fmla="*/ 10 h 166"/>
              <a:gd name="T12" fmla="*/ 14 w 111"/>
              <a:gd name="T13" fmla="*/ 27 h 166"/>
              <a:gd name="T14" fmla="*/ 0 w 111"/>
              <a:gd name="T15" fmla="*/ 27 h 166"/>
              <a:gd name="T16" fmla="*/ 0 w 111"/>
              <a:gd name="T17" fmla="*/ 166 h 166"/>
              <a:gd name="T18" fmla="*/ 111 w 111"/>
              <a:gd name="T19" fmla="*/ 166 h 166"/>
              <a:gd name="T20" fmla="*/ 111 w 111"/>
              <a:gd name="T21" fmla="*/ 27 h 166"/>
              <a:gd name="T22" fmla="*/ 97 w 111"/>
              <a:gd name="T23" fmla="*/ 27 h 166"/>
              <a:gd name="T24" fmla="*/ 97 w 111"/>
              <a:gd name="T25" fmla="*/ 10 h 166"/>
              <a:gd name="T26" fmla="*/ 83 w 111"/>
              <a:gd name="T27" fmla="*/ 27 h 166"/>
              <a:gd name="T28" fmla="*/ 27 w 111"/>
              <a:gd name="T29" fmla="*/ 27 h 166"/>
              <a:gd name="T30" fmla="*/ 27 w 111"/>
              <a:gd name="T31" fmla="*/ 13 h 166"/>
              <a:gd name="T32" fmla="*/ 83 w 111"/>
              <a:gd name="T33" fmla="*/ 13 h 166"/>
              <a:gd name="T34" fmla="*/ 83 w 111"/>
              <a:gd name="T35" fmla="*/ 27 h 166"/>
              <a:gd name="T36" fmla="*/ 83 w 111"/>
              <a:gd name="T37" fmla="*/ 27 h 166"/>
              <a:gd name="T38" fmla="*/ 83 w 111"/>
              <a:gd name="T39" fmla="*/ 2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66">
                <a:moveTo>
                  <a:pt x="97" y="10"/>
                </a:moveTo>
                <a:cubicBezTo>
                  <a:pt x="97" y="7"/>
                  <a:pt x="96" y="5"/>
                  <a:pt x="94" y="3"/>
                </a:cubicBezTo>
                <a:cubicBezTo>
                  <a:pt x="92" y="1"/>
                  <a:pt x="89" y="0"/>
                  <a:pt x="86" y="0"/>
                </a:cubicBezTo>
                <a:cubicBezTo>
                  <a:pt x="24" y="0"/>
                  <a:pt x="24" y="0"/>
                  <a:pt x="24" y="0"/>
                </a:cubicBezTo>
                <a:cubicBezTo>
                  <a:pt x="21" y="0"/>
                  <a:pt x="19" y="1"/>
                  <a:pt x="17" y="3"/>
                </a:cubicBezTo>
                <a:cubicBezTo>
                  <a:pt x="15" y="5"/>
                  <a:pt x="14" y="7"/>
                  <a:pt x="14" y="10"/>
                </a:cubicBezTo>
                <a:cubicBezTo>
                  <a:pt x="14" y="27"/>
                  <a:pt x="14" y="27"/>
                  <a:pt x="14" y="27"/>
                </a:cubicBezTo>
                <a:cubicBezTo>
                  <a:pt x="0" y="27"/>
                  <a:pt x="0" y="27"/>
                  <a:pt x="0" y="27"/>
                </a:cubicBezTo>
                <a:cubicBezTo>
                  <a:pt x="0" y="166"/>
                  <a:pt x="0" y="166"/>
                  <a:pt x="0" y="166"/>
                </a:cubicBezTo>
                <a:cubicBezTo>
                  <a:pt x="111" y="166"/>
                  <a:pt x="111" y="166"/>
                  <a:pt x="111" y="166"/>
                </a:cubicBezTo>
                <a:cubicBezTo>
                  <a:pt x="111" y="27"/>
                  <a:pt x="111" y="27"/>
                  <a:pt x="111" y="27"/>
                </a:cubicBezTo>
                <a:cubicBezTo>
                  <a:pt x="97" y="27"/>
                  <a:pt x="97" y="27"/>
                  <a:pt x="97" y="27"/>
                </a:cubicBezTo>
                <a:lnTo>
                  <a:pt x="97" y="10"/>
                </a:lnTo>
                <a:close/>
                <a:moveTo>
                  <a:pt x="83" y="27"/>
                </a:moveTo>
                <a:cubicBezTo>
                  <a:pt x="27" y="27"/>
                  <a:pt x="27" y="27"/>
                  <a:pt x="27" y="27"/>
                </a:cubicBezTo>
                <a:cubicBezTo>
                  <a:pt x="27" y="13"/>
                  <a:pt x="27" y="13"/>
                  <a:pt x="27" y="13"/>
                </a:cubicBezTo>
                <a:cubicBezTo>
                  <a:pt x="83" y="13"/>
                  <a:pt x="83" y="13"/>
                  <a:pt x="83" y="13"/>
                </a:cubicBezTo>
                <a:lnTo>
                  <a:pt x="83" y="27"/>
                </a:lnTo>
                <a:close/>
                <a:moveTo>
                  <a:pt x="83" y="27"/>
                </a:moveTo>
                <a:cubicBezTo>
                  <a:pt x="83" y="27"/>
                  <a:pt x="83" y="27"/>
                  <a:pt x="83" y="27"/>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55" name="Freeform 768"/>
          <p:cNvSpPr>
            <a:spLocks noEditPoints="1"/>
          </p:cNvSpPr>
          <p:nvPr/>
        </p:nvSpPr>
        <p:spPr bwMode="auto">
          <a:xfrm>
            <a:off x="1411288" y="3387726"/>
            <a:ext cx="30162" cy="136525"/>
          </a:xfrm>
          <a:custGeom>
            <a:avLst/>
            <a:gdLst>
              <a:gd name="T0" fmla="*/ 24 w 31"/>
              <a:gd name="T1" fmla="*/ 8 h 139"/>
              <a:gd name="T2" fmla="*/ 7 w 31"/>
              <a:gd name="T3" fmla="*/ 0 h 139"/>
              <a:gd name="T4" fmla="*/ 0 w 31"/>
              <a:gd name="T5" fmla="*/ 0 h 139"/>
              <a:gd name="T6" fmla="*/ 0 w 31"/>
              <a:gd name="T7" fmla="*/ 139 h 139"/>
              <a:gd name="T8" fmla="*/ 7 w 31"/>
              <a:gd name="T9" fmla="*/ 139 h 139"/>
              <a:gd name="T10" fmla="*/ 24 w 31"/>
              <a:gd name="T11" fmla="*/ 132 h 139"/>
              <a:gd name="T12" fmla="*/ 31 w 31"/>
              <a:gd name="T13" fmla="*/ 115 h 139"/>
              <a:gd name="T14" fmla="*/ 31 w 31"/>
              <a:gd name="T15" fmla="*/ 25 h 139"/>
              <a:gd name="T16" fmla="*/ 24 w 31"/>
              <a:gd name="T17" fmla="*/ 8 h 139"/>
              <a:gd name="T18" fmla="*/ 24 w 31"/>
              <a:gd name="T19" fmla="*/ 8 h 139"/>
              <a:gd name="T20" fmla="*/ 24 w 31"/>
              <a:gd name="T21" fmla="*/ 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39">
                <a:moveTo>
                  <a:pt x="24" y="8"/>
                </a:moveTo>
                <a:cubicBezTo>
                  <a:pt x="20" y="3"/>
                  <a:pt x="14" y="0"/>
                  <a:pt x="7" y="0"/>
                </a:cubicBezTo>
                <a:cubicBezTo>
                  <a:pt x="0" y="0"/>
                  <a:pt x="0" y="0"/>
                  <a:pt x="0" y="0"/>
                </a:cubicBezTo>
                <a:cubicBezTo>
                  <a:pt x="0" y="139"/>
                  <a:pt x="0" y="139"/>
                  <a:pt x="0" y="139"/>
                </a:cubicBezTo>
                <a:cubicBezTo>
                  <a:pt x="7" y="139"/>
                  <a:pt x="7" y="139"/>
                  <a:pt x="7" y="139"/>
                </a:cubicBezTo>
                <a:cubicBezTo>
                  <a:pt x="14" y="139"/>
                  <a:pt x="20" y="137"/>
                  <a:pt x="24" y="132"/>
                </a:cubicBezTo>
                <a:cubicBezTo>
                  <a:pt x="29" y="127"/>
                  <a:pt x="31" y="122"/>
                  <a:pt x="31" y="115"/>
                </a:cubicBezTo>
                <a:cubicBezTo>
                  <a:pt x="31" y="25"/>
                  <a:pt x="31" y="25"/>
                  <a:pt x="31" y="25"/>
                </a:cubicBezTo>
                <a:cubicBezTo>
                  <a:pt x="31" y="18"/>
                  <a:pt x="29" y="12"/>
                  <a:pt x="24" y="8"/>
                </a:cubicBezTo>
                <a:close/>
                <a:moveTo>
                  <a:pt x="24" y="8"/>
                </a:moveTo>
                <a:cubicBezTo>
                  <a:pt x="24" y="8"/>
                  <a:pt x="24" y="8"/>
                  <a:pt x="24" y="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56" name="Freeform 769"/>
          <p:cNvSpPr>
            <a:spLocks noEditPoints="1"/>
          </p:cNvSpPr>
          <p:nvPr/>
        </p:nvSpPr>
        <p:spPr bwMode="auto">
          <a:xfrm>
            <a:off x="4256089" y="3625851"/>
            <a:ext cx="217487" cy="225425"/>
          </a:xfrm>
          <a:custGeom>
            <a:avLst/>
            <a:gdLst>
              <a:gd name="T0" fmla="*/ 219 w 220"/>
              <a:gd name="T1" fmla="*/ 146 h 229"/>
              <a:gd name="T2" fmla="*/ 196 w 220"/>
              <a:gd name="T3" fmla="*/ 114 h 229"/>
              <a:gd name="T4" fmla="*/ 219 w 220"/>
              <a:gd name="T5" fmla="*/ 83 h 229"/>
              <a:gd name="T6" fmla="*/ 219 w 220"/>
              <a:gd name="T7" fmla="*/ 79 h 229"/>
              <a:gd name="T8" fmla="*/ 217 w 220"/>
              <a:gd name="T9" fmla="*/ 76 h 229"/>
              <a:gd name="T10" fmla="*/ 179 w 220"/>
              <a:gd name="T11" fmla="*/ 64 h 229"/>
              <a:gd name="T12" fmla="*/ 179 w 220"/>
              <a:gd name="T13" fmla="*/ 25 h 229"/>
              <a:gd name="T14" fmla="*/ 177 w 220"/>
              <a:gd name="T15" fmla="*/ 21 h 229"/>
              <a:gd name="T16" fmla="*/ 174 w 220"/>
              <a:gd name="T17" fmla="*/ 21 h 229"/>
              <a:gd name="T18" fmla="*/ 136 w 220"/>
              <a:gd name="T19" fmla="*/ 33 h 229"/>
              <a:gd name="T20" fmla="*/ 113 w 220"/>
              <a:gd name="T21" fmla="*/ 1 h 229"/>
              <a:gd name="T22" fmla="*/ 110 w 220"/>
              <a:gd name="T23" fmla="*/ 0 h 229"/>
              <a:gd name="T24" fmla="*/ 107 w 220"/>
              <a:gd name="T25" fmla="*/ 1 h 229"/>
              <a:gd name="T26" fmla="*/ 84 w 220"/>
              <a:gd name="T27" fmla="*/ 33 h 229"/>
              <a:gd name="T28" fmla="*/ 46 w 220"/>
              <a:gd name="T29" fmla="*/ 21 h 229"/>
              <a:gd name="T30" fmla="*/ 42 w 220"/>
              <a:gd name="T31" fmla="*/ 21 h 229"/>
              <a:gd name="T32" fmla="*/ 41 w 220"/>
              <a:gd name="T33" fmla="*/ 25 h 229"/>
              <a:gd name="T34" fmla="*/ 41 w 220"/>
              <a:gd name="T35" fmla="*/ 64 h 229"/>
              <a:gd name="T36" fmla="*/ 3 w 220"/>
              <a:gd name="T37" fmla="*/ 76 h 229"/>
              <a:gd name="T38" fmla="*/ 1 w 220"/>
              <a:gd name="T39" fmla="*/ 79 h 229"/>
              <a:gd name="T40" fmla="*/ 1 w 220"/>
              <a:gd name="T41" fmla="*/ 83 h 229"/>
              <a:gd name="T42" fmla="*/ 24 w 220"/>
              <a:gd name="T43" fmla="*/ 114 h 229"/>
              <a:gd name="T44" fmla="*/ 1 w 220"/>
              <a:gd name="T45" fmla="*/ 146 h 229"/>
              <a:gd name="T46" fmla="*/ 1 w 220"/>
              <a:gd name="T47" fmla="*/ 150 h 229"/>
              <a:gd name="T48" fmla="*/ 3 w 220"/>
              <a:gd name="T49" fmla="*/ 152 h 229"/>
              <a:gd name="T50" fmla="*/ 41 w 220"/>
              <a:gd name="T51" fmla="*/ 165 h 229"/>
              <a:gd name="T52" fmla="*/ 41 w 220"/>
              <a:gd name="T53" fmla="*/ 204 h 229"/>
              <a:gd name="T54" fmla="*/ 42 w 220"/>
              <a:gd name="T55" fmla="*/ 207 h 229"/>
              <a:gd name="T56" fmla="*/ 46 w 220"/>
              <a:gd name="T57" fmla="*/ 208 h 229"/>
              <a:gd name="T58" fmla="*/ 84 w 220"/>
              <a:gd name="T59" fmla="*/ 196 h 229"/>
              <a:gd name="T60" fmla="*/ 107 w 220"/>
              <a:gd name="T61" fmla="*/ 228 h 229"/>
              <a:gd name="T62" fmla="*/ 110 w 220"/>
              <a:gd name="T63" fmla="*/ 229 h 229"/>
              <a:gd name="T64" fmla="*/ 113 w 220"/>
              <a:gd name="T65" fmla="*/ 228 h 229"/>
              <a:gd name="T66" fmla="*/ 136 w 220"/>
              <a:gd name="T67" fmla="*/ 196 h 229"/>
              <a:gd name="T68" fmla="*/ 174 w 220"/>
              <a:gd name="T69" fmla="*/ 208 h 229"/>
              <a:gd name="T70" fmla="*/ 177 w 220"/>
              <a:gd name="T71" fmla="*/ 207 h 229"/>
              <a:gd name="T72" fmla="*/ 179 w 220"/>
              <a:gd name="T73" fmla="*/ 204 h 229"/>
              <a:gd name="T74" fmla="*/ 179 w 220"/>
              <a:gd name="T75" fmla="*/ 165 h 229"/>
              <a:gd name="T76" fmla="*/ 217 w 220"/>
              <a:gd name="T77" fmla="*/ 152 h 229"/>
              <a:gd name="T78" fmla="*/ 219 w 220"/>
              <a:gd name="T79" fmla="*/ 150 h 229"/>
              <a:gd name="T80" fmla="*/ 219 w 220"/>
              <a:gd name="T81" fmla="*/ 146 h 229"/>
              <a:gd name="T82" fmla="*/ 178 w 220"/>
              <a:gd name="T83" fmla="*/ 143 h 229"/>
              <a:gd name="T84" fmla="*/ 162 w 220"/>
              <a:gd name="T85" fmla="*/ 167 h 229"/>
              <a:gd name="T86" fmla="*/ 139 w 220"/>
              <a:gd name="T87" fmla="*/ 182 h 229"/>
              <a:gd name="T88" fmla="*/ 110 w 220"/>
              <a:gd name="T89" fmla="*/ 188 h 229"/>
              <a:gd name="T90" fmla="*/ 81 w 220"/>
              <a:gd name="T91" fmla="*/ 182 h 229"/>
              <a:gd name="T92" fmla="*/ 58 w 220"/>
              <a:gd name="T93" fmla="*/ 167 h 229"/>
              <a:gd name="T94" fmla="*/ 42 w 220"/>
              <a:gd name="T95" fmla="*/ 143 h 229"/>
              <a:gd name="T96" fmla="*/ 36 w 220"/>
              <a:gd name="T97" fmla="*/ 114 h 229"/>
              <a:gd name="T98" fmla="*/ 42 w 220"/>
              <a:gd name="T99" fmla="*/ 86 h 229"/>
              <a:gd name="T100" fmla="*/ 58 w 220"/>
              <a:gd name="T101" fmla="*/ 62 h 229"/>
              <a:gd name="T102" fmla="*/ 81 w 220"/>
              <a:gd name="T103" fmla="*/ 46 h 229"/>
              <a:gd name="T104" fmla="*/ 110 w 220"/>
              <a:gd name="T105" fmla="*/ 41 h 229"/>
              <a:gd name="T106" fmla="*/ 139 w 220"/>
              <a:gd name="T107" fmla="*/ 46 h 229"/>
              <a:gd name="T108" fmla="*/ 162 w 220"/>
              <a:gd name="T109" fmla="*/ 62 h 229"/>
              <a:gd name="T110" fmla="*/ 178 w 220"/>
              <a:gd name="T111" fmla="*/ 86 h 229"/>
              <a:gd name="T112" fmla="*/ 184 w 220"/>
              <a:gd name="T113" fmla="*/ 114 h 229"/>
              <a:gd name="T114" fmla="*/ 178 w 220"/>
              <a:gd name="T115" fmla="*/ 143 h 229"/>
              <a:gd name="T116" fmla="*/ 178 w 220"/>
              <a:gd name="T117" fmla="*/ 143 h 229"/>
              <a:gd name="T118" fmla="*/ 178 w 220"/>
              <a:gd name="T119" fmla="*/ 1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0" h="229">
                <a:moveTo>
                  <a:pt x="219" y="146"/>
                </a:moveTo>
                <a:cubicBezTo>
                  <a:pt x="196" y="114"/>
                  <a:pt x="196" y="114"/>
                  <a:pt x="196" y="114"/>
                </a:cubicBezTo>
                <a:cubicBezTo>
                  <a:pt x="219" y="83"/>
                  <a:pt x="219" y="83"/>
                  <a:pt x="219" y="83"/>
                </a:cubicBezTo>
                <a:cubicBezTo>
                  <a:pt x="219" y="82"/>
                  <a:pt x="220" y="80"/>
                  <a:pt x="219" y="79"/>
                </a:cubicBezTo>
                <a:cubicBezTo>
                  <a:pt x="219" y="78"/>
                  <a:pt x="218" y="77"/>
                  <a:pt x="217" y="76"/>
                </a:cubicBezTo>
                <a:cubicBezTo>
                  <a:pt x="179" y="64"/>
                  <a:pt x="179" y="64"/>
                  <a:pt x="179" y="64"/>
                </a:cubicBezTo>
                <a:cubicBezTo>
                  <a:pt x="179" y="25"/>
                  <a:pt x="179" y="25"/>
                  <a:pt x="179" y="25"/>
                </a:cubicBezTo>
                <a:cubicBezTo>
                  <a:pt x="179" y="23"/>
                  <a:pt x="179" y="22"/>
                  <a:pt x="177" y="21"/>
                </a:cubicBezTo>
                <a:cubicBezTo>
                  <a:pt x="176" y="21"/>
                  <a:pt x="175" y="20"/>
                  <a:pt x="174" y="21"/>
                </a:cubicBezTo>
                <a:cubicBezTo>
                  <a:pt x="136" y="33"/>
                  <a:pt x="136" y="33"/>
                  <a:pt x="136" y="33"/>
                </a:cubicBezTo>
                <a:cubicBezTo>
                  <a:pt x="113" y="1"/>
                  <a:pt x="113" y="1"/>
                  <a:pt x="113" y="1"/>
                </a:cubicBezTo>
                <a:cubicBezTo>
                  <a:pt x="113" y="0"/>
                  <a:pt x="111" y="0"/>
                  <a:pt x="110" y="0"/>
                </a:cubicBezTo>
                <a:cubicBezTo>
                  <a:pt x="108" y="0"/>
                  <a:pt x="107" y="0"/>
                  <a:pt x="107" y="1"/>
                </a:cubicBezTo>
                <a:cubicBezTo>
                  <a:pt x="84" y="33"/>
                  <a:pt x="84" y="33"/>
                  <a:pt x="84" y="33"/>
                </a:cubicBezTo>
                <a:cubicBezTo>
                  <a:pt x="46" y="21"/>
                  <a:pt x="46" y="21"/>
                  <a:pt x="46" y="21"/>
                </a:cubicBezTo>
                <a:cubicBezTo>
                  <a:pt x="45" y="20"/>
                  <a:pt x="44" y="21"/>
                  <a:pt x="42" y="21"/>
                </a:cubicBezTo>
                <a:cubicBezTo>
                  <a:pt x="41" y="22"/>
                  <a:pt x="41" y="23"/>
                  <a:pt x="41" y="25"/>
                </a:cubicBezTo>
                <a:cubicBezTo>
                  <a:pt x="41" y="64"/>
                  <a:pt x="41" y="64"/>
                  <a:pt x="41" y="64"/>
                </a:cubicBezTo>
                <a:cubicBezTo>
                  <a:pt x="3" y="76"/>
                  <a:pt x="3" y="76"/>
                  <a:pt x="3" y="76"/>
                </a:cubicBezTo>
                <a:cubicBezTo>
                  <a:pt x="2" y="77"/>
                  <a:pt x="1" y="78"/>
                  <a:pt x="1" y="79"/>
                </a:cubicBezTo>
                <a:cubicBezTo>
                  <a:pt x="0" y="80"/>
                  <a:pt x="0" y="82"/>
                  <a:pt x="1" y="83"/>
                </a:cubicBezTo>
                <a:cubicBezTo>
                  <a:pt x="24" y="114"/>
                  <a:pt x="24" y="114"/>
                  <a:pt x="24" y="114"/>
                </a:cubicBezTo>
                <a:cubicBezTo>
                  <a:pt x="1" y="146"/>
                  <a:pt x="1" y="146"/>
                  <a:pt x="1" y="146"/>
                </a:cubicBezTo>
                <a:cubicBezTo>
                  <a:pt x="0" y="147"/>
                  <a:pt x="0" y="148"/>
                  <a:pt x="1" y="150"/>
                </a:cubicBezTo>
                <a:cubicBezTo>
                  <a:pt x="1" y="151"/>
                  <a:pt x="2" y="152"/>
                  <a:pt x="3" y="152"/>
                </a:cubicBezTo>
                <a:cubicBezTo>
                  <a:pt x="41" y="165"/>
                  <a:pt x="41" y="165"/>
                  <a:pt x="41" y="165"/>
                </a:cubicBezTo>
                <a:cubicBezTo>
                  <a:pt x="41" y="204"/>
                  <a:pt x="41" y="204"/>
                  <a:pt x="41" y="204"/>
                </a:cubicBezTo>
                <a:cubicBezTo>
                  <a:pt x="41" y="205"/>
                  <a:pt x="41" y="206"/>
                  <a:pt x="42" y="207"/>
                </a:cubicBezTo>
                <a:cubicBezTo>
                  <a:pt x="44" y="208"/>
                  <a:pt x="45" y="208"/>
                  <a:pt x="46" y="208"/>
                </a:cubicBezTo>
                <a:cubicBezTo>
                  <a:pt x="84" y="196"/>
                  <a:pt x="84" y="196"/>
                  <a:pt x="84" y="196"/>
                </a:cubicBezTo>
                <a:cubicBezTo>
                  <a:pt x="107" y="228"/>
                  <a:pt x="107" y="228"/>
                  <a:pt x="107" y="228"/>
                </a:cubicBezTo>
                <a:cubicBezTo>
                  <a:pt x="107" y="229"/>
                  <a:pt x="109" y="229"/>
                  <a:pt x="110" y="229"/>
                </a:cubicBezTo>
                <a:cubicBezTo>
                  <a:pt x="111" y="229"/>
                  <a:pt x="112" y="229"/>
                  <a:pt x="113" y="228"/>
                </a:cubicBezTo>
                <a:cubicBezTo>
                  <a:pt x="136" y="196"/>
                  <a:pt x="136" y="196"/>
                  <a:pt x="136" y="196"/>
                </a:cubicBezTo>
                <a:cubicBezTo>
                  <a:pt x="174" y="208"/>
                  <a:pt x="174" y="208"/>
                  <a:pt x="174" y="208"/>
                </a:cubicBezTo>
                <a:cubicBezTo>
                  <a:pt x="175" y="208"/>
                  <a:pt x="176" y="208"/>
                  <a:pt x="177" y="207"/>
                </a:cubicBezTo>
                <a:cubicBezTo>
                  <a:pt x="179" y="206"/>
                  <a:pt x="179" y="205"/>
                  <a:pt x="179" y="204"/>
                </a:cubicBezTo>
                <a:cubicBezTo>
                  <a:pt x="179" y="165"/>
                  <a:pt x="179" y="165"/>
                  <a:pt x="179" y="165"/>
                </a:cubicBezTo>
                <a:cubicBezTo>
                  <a:pt x="217" y="152"/>
                  <a:pt x="217" y="152"/>
                  <a:pt x="217" y="152"/>
                </a:cubicBezTo>
                <a:cubicBezTo>
                  <a:pt x="218" y="152"/>
                  <a:pt x="219" y="151"/>
                  <a:pt x="219" y="150"/>
                </a:cubicBezTo>
                <a:cubicBezTo>
                  <a:pt x="220" y="148"/>
                  <a:pt x="219" y="147"/>
                  <a:pt x="219" y="146"/>
                </a:cubicBezTo>
                <a:close/>
                <a:moveTo>
                  <a:pt x="178" y="143"/>
                </a:moveTo>
                <a:cubicBezTo>
                  <a:pt x="174" y="152"/>
                  <a:pt x="169" y="160"/>
                  <a:pt x="162" y="167"/>
                </a:cubicBezTo>
                <a:cubicBezTo>
                  <a:pt x="156" y="173"/>
                  <a:pt x="148" y="179"/>
                  <a:pt x="139" y="182"/>
                </a:cubicBezTo>
                <a:cubicBezTo>
                  <a:pt x="129" y="186"/>
                  <a:pt x="120" y="188"/>
                  <a:pt x="110" y="188"/>
                </a:cubicBezTo>
                <a:cubicBezTo>
                  <a:pt x="100" y="188"/>
                  <a:pt x="90" y="186"/>
                  <a:pt x="81" y="182"/>
                </a:cubicBezTo>
                <a:cubicBezTo>
                  <a:pt x="72" y="179"/>
                  <a:pt x="64" y="173"/>
                  <a:pt x="58" y="167"/>
                </a:cubicBezTo>
                <a:cubicBezTo>
                  <a:pt x="51" y="160"/>
                  <a:pt x="46" y="152"/>
                  <a:pt x="42" y="143"/>
                </a:cubicBezTo>
                <a:cubicBezTo>
                  <a:pt x="38" y="134"/>
                  <a:pt x="36" y="124"/>
                  <a:pt x="36" y="114"/>
                </a:cubicBezTo>
                <a:cubicBezTo>
                  <a:pt x="36" y="104"/>
                  <a:pt x="38" y="95"/>
                  <a:pt x="42" y="86"/>
                </a:cubicBezTo>
                <a:cubicBezTo>
                  <a:pt x="46" y="77"/>
                  <a:pt x="51" y="69"/>
                  <a:pt x="58" y="62"/>
                </a:cubicBezTo>
                <a:cubicBezTo>
                  <a:pt x="64" y="56"/>
                  <a:pt x="72" y="50"/>
                  <a:pt x="81" y="46"/>
                </a:cubicBezTo>
                <a:cubicBezTo>
                  <a:pt x="90" y="43"/>
                  <a:pt x="100" y="41"/>
                  <a:pt x="110" y="41"/>
                </a:cubicBezTo>
                <a:cubicBezTo>
                  <a:pt x="120" y="41"/>
                  <a:pt x="129" y="43"/>
                  <a:pt x="139" y="46"/>
                </a:cubicBezTo>
                <a:cubicBezTo>
                  <a:pt x="148" y="50"/>
                  <a:pt x="156" y="56"/>
                  <a:pt x="162" y="62"/>
                </a:cubicBezTo>
                <a:cubicBezTo>
                  <a:pt x="169" y="69"/>
                  <a:pt x="174" y="77"/>
                  <a:pt x="178" y="86"/>
                </a:cubicBezTo>
                <a:cubicBezTo>
                  <a:pt x="182" y="95"/>
                  <a:pt x="184" y="104"/>
                  <a:pt x="184" y="114"/>
                </a:cubicBezTo>
                <a:cubicBezTo>
                  <a:pt x="184" y="124"/>
                  <a:pt x="182" y="134"/>
                  <a:pt x="178" y="143"/>
                </a:cubicBezTo>
                <a:close/>
                <a:moveTo>
                  <a:pt x="178" y="143"/>
                </a:moveTo>
                <a:cubicBezTo>
                  <a:pt x="178" y="143"/>
                  <a:pt x="178" y="143"/>
                  <a:pt x="178" y="143"/>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nvGrpSpPr>
          <p:cNvPr id="5870" name="Group 5869"/>
          <p:cNvGrpSpPr/>
          <p:nvPr/>
        </p:nvGrpSpPr>
        <p:grpSpPr>
          <a:xfrm>
            <a:off x="4645025" y="3940175"/>
            <a:ext cx="179388" cy="150813"/>
            <a:chOff x="4645025" y="3940175"/>
            <a:chExt cx="179388" cy="150813"/>
          </a:xfrm>
          <a:solidFill>
            <a:schemeClr val="tx1">
              <a:lumMod val="75000"/>
              <a:lumOff val="25000"/>
            </a:schemeClr>
          </a:solidFill>
        </p:grpSpPr>
        <p:sp>
          <p:nvSpPr>
            <p:cNvPr id="5257"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58"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grpSp>
        <p:nvGrpSpPr>
          <p:cNvPr id="5869" name="Group 5868"/>
          <p:cNvGrpSpPr/>
          <p:nvPr/>
        </p:nvGrpSpPr>
        <p:grpSpPr>
          <a:xfrm>
            <a:off x="4900614" y="3938589"/>
            <a:ext cx="195262" cy="163513"/>
            <a:chOff x="4900613" y="3938588"/>
            <a:chExt cx="195262" cy="163513"/>
          </a:xfrm>
          <a:solidFill>
            <a:schemeClr val="tx1">
              <a:lumMod val="75000"/>
              <a:lumOff val="25000"/>
            </a:schemeClr>
          </a:solidFill>
        </p:grpSpPr>
        <p:sp>
          <p:nvSpPr>
            <p:cNvPr id="5259"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60"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grpSp>
      <p:sp>
        <p:nvSpPr>
          <p:cNvPr id="5261" name="Freeform 774"/>
          <p:cNvSpPr>
            <a:spLocks noEditPoints="1"/>
          </p:cNvSpPr>
          <p:nvPr/>
        </p:nvSpPr>
        <p:spPr bwMode="auto">
          <a:xfrm>
            <a:off x="6929439" y="3948113"/>
            <a:ext cx="93662" cy="150813"/>
          </a:xfrm>
          <a:custGeom>
            <a:avLst/>
            <a:gdLst>
              <a:gd name="T0" fmla="*/ 72 w 95"/>
              <a:gd name="T1" fmla="*/ 129 h 154"/>
              <a:gd name="T2" fmla="*/ 60 w 95"/>
              <a:gd name="T3" fmla="*/ 126 h 154"/>
              <a:gd name="T4" fmla="*/ 55 w 95"/>
              <a:gd name="T5" fmla="*/ 120 h 154"/>
              <a:gd name="T6" fmla="*/ 53 w 95"/>
              <a:gd name="T7" fmla="*/ 102 h 154"/>
              <a:gd name="T8" fmla="*/ 53 w 95"/>
              <a:gd name="T9" fmla="*/ 63 h 154"/>
              <a:gd name="T10" fmla="*/ 90 w 95"/>
              <a:gd name="T11" fmla="*/ 63 h 154"/>
              <a:gd name="T12" fmla="*/ 90 w 95"/>
              <a:gd name="T13" fmla="*/ 39 h 154"/>
              <a:gd name="T14" fmla="*/ 53 w 95"/>
              <a:gd name="T15" fmla="*/ 39 h 154"/>
              <a:gd name="T16" fmla="*/ 53 w 95"/>
              <a:gd name="T17" fmla="*/ 0 h 154"/>
              <a:gd name="T18" fmla="*/ 31 w 95"/>
              <a:gd name="T19" fmla="*/ 0 h 154"/>
              <a:gd name="T20" fmla="*/ 26 w 95"/>
              <a:gd name="T21" fmla="*/ 19 h 154"/>
              <a:gd name="T22" fmla="*/ 15 w 95"/>
              <a:gd name="T23" fmla="*/ 33 h 154"/>
              <a:gd name="T24" fmla="*/ 0 w 95"/>
              <a:gd name="T25" fmla="*/ 41 h 154"/>
              <a:gd name="T26" fmla="*/ 0 w 95"/>
              <a:gd name="T27" fmla="*/ 63 h 154"/>
              <a:gd name="T28" fmla="*/ 17 w 95"/>
              <a:gd name="T29" fmla="*/ 63 h 154"/>
              <a:gd name="T30" fmla="*/ 17 w 95"/>
              <a:gd name="T31" fmla="*/ 117 h 154"/>
              <a:gd name="T32" fmla="*/ 19 w 95"/>
              <a:gd name="T33" fmla="*/ 133 h 154"/>
              <a:gd name="T34" fmla="*/ 27 w 95"/>
              <a:gd name="T35" fmla="*/ 144 h 154"/>
              <a:gd name="T36" fmla="*/ 41 w 95"/>
              <a:gd name="T37" fmla="*/ 151 h 154"/>
              <a:gd name="T38" fmla="*/ 60 w 95"/>
              <a:gd name="T39" fmla="*/ 154 h 154"/>
              <a:gd name="T40" fmla="*/ 77 w 95"/>
              <a:gd name="T41" fmla="*/ 152 h 154"/>
              <a:gd name="T42" fmla="*/ 95 w 95"/>
              <a:gd name="T43" fmla="*/ 146 h 154"/>
              <a:gd name="T44" fmla="*/ 95 w 95"/>
              <a:gd name="T45" fmla="*/ 121 h 154"/>
              <a:gd name="T46" fmla="*/ 72 w 95"/>
              <a:gd name="T47" fmla="*/ 129 h 154"/>
              <a:gd name="T48" fmla="*/ 72 w 95"/>
              <a:gd name="T49" fmla="*/ 129 h 154"/>
              <a:gd name="T50" fmla="*/ 72 w 95"/>
              <a:gd name="T51"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154">
                <a:moveTo>
                  <a:pt x="72" y="129"/>
                </a:moveTo>
                <a:cubicBezTo>
                  <a:pt x="67" y="129"/>
                  <a:pt x="63" y="128"/>
                  <a:pt x="60" y="126"/>
                </a:cubicBezTo>
                <a:cubicBezTo>
                  <a:pt x="57" y="124"/>
                  <a:pt x="55" y="122"/>
                  <a:pt x="55" y="120"/>
                </a:cubicBezTo>
                <a:cubicBezTo>
                  <a:pt x="54" y="117"/>
                  <a:pt x="53" y="112"/>
                  <a:pt x="53" y="102"/>
                </a:cubicBezTo>
                <a:cubicBezTo>
                  <a:pt x="53" y="63"/>
                  <a:pt x="53" y="63"/>
                  <a:pt x="53" y="63"/>
                </a:cubicBezTo>
                <a:cubicBezTo>
                  <a:pt x="90" y="63"/>
                  <a:pt x="90" y="63"/>
                  <a:pt x="90" y="63"/>
                </a:cubicBezTo>
                <a:cubicBezTo>
                  <a:pt x="90" y="39"/>
                  <a:pt x="90" y="39"/>
                  <a:pt x="90" y="39"/>
                </a:cubicBezTo>
                <a:cubicBezTo>
                  <a:pt x="53" y="39"/>
                  <a:pt x="53" y="39"/>
                  <a:pt x="53" y="39"/>
                </a:cubicBezTo>
                <a:cubicBezTo>
                  <a:pt x="53" y="0"/>
                  <a:pt x="53" y="0"/>
                  <a:pt x="53" y="0"/>
                </a:cubicBezTo>
                <a:cubicBezTo>
                  <a:pt x="31" y="0"/>
                  <a:pt x="31" y="0"/>
                  <a:pt x="31" y="0"/>
                </a:cubicBezTo>
                <a:cubicBezTo>
                  <a:pt x="30" y="7"/>
                  <a:pt x="28" y="14"/>
                  <a:pt x="26" y="19"/>
                </a:cubicBezTo>
                <a:cubicBezTo>
                  <a:pt x="23" y="24"/>
                  <a:pt x="20" y="29"/>
                  <a:pt x="15" y="33"/>
                </a:cubicBezTo>
                <a:cubicBezTo>
                  <a:pt x="11" y="36"/>
                  <a:pt x="6" y="39"/>
                  <a:pt x="0" y="41"/>
                </a:cubicBezTo>
                <a:cubicBezTo>
                  <a:pt x="0" y="63"/>
                  <a:pt x="0" y="63"/>
                  <a:pt x="0" y="63"/>
                </a:cubicBezTo>
                <a:cubicBezTo>
                  <a:pt x="17" y="63"/>
                  <a:pt x="17" y="63"/>
                  <a:pt x="17" y="63"/>
                </a:cubicBezTo>
                <a:cubicBezTo>
                  <a:pt x="17" y="117"/>
                  <a:pt x="17" y="117"/>
                  <a:pt x="17" y="117"/>
                </a:cubicBezTo>
                <a:cubicBezTo>
                  <a:pt x="17" y="124"/>
                  <a:pt x="18" y="130"/>
                  <a:pt x="19" y="133"/>
                </a:cubicBezTo>
                <a:cubicBezTo>
                  <a:pt x="20" y="137"/>
                  <a:pt x="23" y="140"/>
                  <a:pt x="27" y="144"/>
                </a:cubicBezTo>
                <a:cubicBezTo>
                  <a:pt x="31" y="147"/>
                  <a:pt x="36" y="150"/>
                  <a:pt x="41" y="151"/>
                </a:cubicBezTo>
                <a:cubicBezTo>
                  <a:pt x="46" y="153"/>
                  <a:pt x="53" y="154"/>
                  <a:pt x="60" y="154"/>
                </a:cubicBezTo>
                <a:cubicBezTo>
                  <a:pt x="66" y="154"/>
                  <a:pt x="72" y="153"/>
                  <a:pt x="77" y="152"/>
                </a:cubicBezTo>
                <a:cubicBezTo>
                  <a:pt x="82" y="151"/>
                  <a:pt x="88" y="149"/>
                  <a:pt x="95" y="146"/>
                </a:cubicBezTo>
                <a:cubicBezTo>
                  <a:pt x="95" y="121"/>
                  <a:pt x="95" y="121"/>
                  <a:pt x="95" y="121"/>
                </a:cubicBezTo>
                <a:cubicBezTo>
                  <a:pt x="87" y="126"/>
                  <a:pt x="79" y="129"/>
                  <a:pt x="72" y="129"/>
                </a:cubicBezTo>
                <a:close/>
                <a:moveTo>
                  <a:pt x="72" y="129"/>
                </a:moveTo>
                <a:cubicBezTo>
                  <a:pt x="72" y="129"/>
                  <a:pt x="72" y="129"/>
                  <a:pt x="72" y="12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62" name="Freeform 775"/>
          <p:cNvSpPr>
            <a:spLocks noEditPoints="1"/>
          </p:cNvSpPr>
          <p:nvPr/>
        </p:nvSpPr>
        <p:spPr bwMode="auto">
          <a:xfrm>
            <a:off x="7189788" y="3948113"/>
            <a:ext cx="152400" cy="150813"/>
          </a:xfrm>
          <a:custGeom>
            <a:avLst/>
            <a:gdLst>
              <a:gd name="T0" fmla="*/ 146 w 155"/>
              <a:gd name="T1" fmla="*/ 8 h 154"/>
              <a:gd name="T2" fmla="*/ 126 w 155"/>
              <a:gd name="T3" fmla="*/ 0 h 154"/>
              <a:gd name="T4" fmla="*/ 29 w 155"/>
              <a:gd name="T5" fmla="*/ 0 h 154"/>
              <a:gd name="T6" fmla="*/ 8 w 155"/>
              <a:gd name="T7" fmla="*/ 8 h 154"/>
              <a:gd name="T8" fmla="*/ 0 w 155"/>
              <a:gd name="T9" fmla="*/ 28 h 154"/>
              <a:gd name="T10" fmla="*/ 0 w 155"/>
              <a:gd name="T11" fmla="*/ 125 h 154"/>
              <a:gd name="T12" fmla="*/ 8 w 155"/>
              <a:gd name="T13" fmla="*/ 146 h 154"/>
              <a:gd name="T14" fmla="*/ 29 w 155"/>
              <a:gd name="T15" fmla="*/ 154 h 154"/>
              <a:gd name="T16" fmla="*/ 126 w 155"/>
              <a:gd name="T17" fmla="*/ 154 h 154"/>
              <a:gd name="T18" fmla="*/ 146 w 155"/>
              <a:gd name="T19" fmla="*/ 146 h 154"/>
              <a:gd name="T20" fmla="*/ 155 w 155"/>
              <a:gd name="T21" fmla="*/ 125 h 154"/>
              <a:gd name="T22" fmla="*/ 155 w 155"/>
              <a:gd name="T23" fmla="*/ 28 h 154"/>
              <a:gd name="T24" fmla="*/ 146 w 155"/>
              <a:gd name="T25" fmla="*/ 8 h 154"/>
              <a:gd name="T26" fmla="*/ 113 w 155"/>
              <a:gd name="T27" fmla="*/ 128 h 154"/>
              <a:gd name="T28" fmla="*/ 99 w 155"/>
              <a:gd name="T29" fmla="*/ 133 h 154"/>
              <a:gd name="T30" fmla="*/ 87 w 155"/>
              <a:gd name="T31" fmla="*/ 135 h 154"/>
              <a:gd name="T32" fmla="*/ 72 w 155"/>
              <a:gd name="T33" fmla="*/ 133 h 154"/>
              <a:gd name="T34" fmla="*/ 62 w 155"/>
              <a:gd name="T35" fmla="*/ 127 h 154"/>
              <a:gd name="T36" fmla="*/ 56 w 155"/>
              <a:gd name="T37" fmla="*/ 119 h 154"/>
              <a:gd name="T38" fmla="*/ 54 w 155"/>
              <a:gd name="T39" fmla="*/ 107 h 154"/>
              <a:gd name="T40" fmla="*/ 54 w 155"/>
              <a:gd name="T41" fmla="*/ 66 h 154"/>
              <a:gd name="T42" fmla="*/ 42 w 155"/>
              <a:gd name="T43" fmla="*/ 66 h 154"/>
              <a:gd name="T44" fmla="*/ 42 w 155"/>
              <a:gd name="T45" fmla="*/ 50 h 154"/>
              <a:gd name="T46" fmla="*/ 53 w 155"/>
              <a:gd name="T47" fmla="*/ 44 h 154"/>
              <a:gd name="T48" fmla="*/ 61 w 155"/>
              <a:gd name="T49" fmla="*/ 34 h 154"/>
              <a:gd name="T50" fmla="*/ 65 w 155"/>
              <a:gd name="T51" fmla="*/ 19 h 154"/>
              <a:gd name="T52" fmla="*/ 82 w 155"/>
              <a:gd name="T53" fmla="*/ 19 h 154"/>
              <a:gd name="T54" fmla="*/ 82 w 155"/>
              <a:gd name="T55" fmla="*/ 48 h 154"/>
              <a:gd name="T56" fmla="*/ 109 w 155"/>
              <a:gd name="T57" fmla="*/ 48 h 154"/>
              <a:gd name="T58" fmla="*/ 109 w 155"/>
              <a:gd name="T59" fmla="*/ 66 h 154"/>
              <a:gd name="T60" fmla="*/ 82 w 155"/>
              <a:gd name="T61" fmla="*/ 66 h 154"/>
              <a:gd name="T62" fmla="*/ 82 w 155"/>
              <a:gd name="T63" fmla="*/ 96 h 154"/>
              <a:gd name="T64" fmla="*/ 83 w 155"/>
              <a:gd name="T65" fmla="*/ 109 h 154"/>
              <a:gd name="T66" fmla="*/ 87 w 155"/>
              <a:gd name="T67" fmla="*/ 114 h 154"/>
              <a:gd name="T68" fmla="*/ 95 w 155"/>
              <a:gd name="T69" fmla="*/ 116 h 154"/>
              <a:gd name="T70" fmla="*/ 113 w 155"/>
              <a:gd name="T71" fmla="*/ 110 h 154"/>
              <a:gd name="T72" fmla="*/ 113 w 155"/>
              <a:gd name="T73" fmla="*/ 128 h 154"/>
              <a:gd name="T74" fmla="*/ 113 w 155"/>
              <a:gd name="T75" fmla="*/ 128 h 154"/>
              <a:gd name="T76" fmla="*/ 113 w 155"/>
              <a:gd name="T77" fmla="*/ 1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5" h="154">
                <a:moveTo>
                  <a:pt x="146" y="8"/>
                </a:moveTo>
                <a:cubicBezTo>
                  <a:pt x="140" y="2"/>
                  <a:pt x="134" y="0"/>
                  <a:pt x="126" y="0"/>
                </a:cubicBezTo>
                <a:cubicBezTo>
                  <a:pt x="29" y="0"/>
                  <a:pt x="29" y="0"/>
                  <a:pt x="29" y="0"/>
                </a:cubicBezTo>
                <a:cubicBezTo>
                  <a:pt x="21" y="0"/>
                  <a:pt x="14" y="2"/>
                  <a:pt x="8" y="8"/>
                </a:cubicBezTo>
                <a:cubicBezTo>
                  <a:pt x="3" y="14"/>
                  <a:pt x="0" y="21"/>
                  <a:pt x="0" y="28"/>
                </a:cubicBezTo>
                <a:cubicBezTo>
                  <a:pt x="0" y="125"/>
                  <a:pt x="0" y="125"/>
                  <a:pt x="0" y="125"/>
                </a:cubicBezTo>
                <a:cubicBezTo>
                  <a:pt x="0" y="133"/>
                  <a:pt x="3" y="140"/>
                  <a:pt x="8" y="146"/>
                </a:cubicBezTo>
                <a:cubicBezTo>
                  <a:pt x="14" y="151"/>
                  <a:pt x="21" y="154"/>
                  <a:pt x="29" y="154"/>
                </a:cubicBezTo>
                <a:cubicBezTo>
                  <a:pt x="126" y="154"/>
                  <a:pt x="126" y="154"/>
                  <a:pt x="126" y="154"/>
                </a:cubicBezTo>
                <a:cubicBezTo>
                  <a:pt x="134" y="154"/>
                  <a:pt x="140" y="151"/>
                  <a:pt x="146" y="146"/>
                </a:cubicBezTo>
                <a:cubicBezTo>
                  <a:pt x="152" y="140"/>
                  <a:pt x="155" y="133"/>
                  <a:pt x="155" y="125"/>
                </a:cubicBezTo>
                <a:cubicBezTo>
                  <a:pt x="155" y="28"/>
                  <a:pt x="155" y="28"/>
                  <a:pt x="155" y="28"/>
                </a:cubicBezTo>
                <a:cubicBezTo>
                  <a:pt x="155" y="21"/>
                  <a:pt x="152" y="14"/>
                  <a:pt x="146" y="8"/>
                </a:cubicBezTo>
                <a:close/>
                <a:moveTo>
                  <a:pt x="113" y="128"/>
                </a:moveTo>
                <a:cubicBezTo>
                  <a:pt x="108" y="131"/>
                  <a:pt x="103" y="133"/>
                  <a:pt x="99" y="133"/>
                </a:cubicBezTo>
                <a:cubicBezTo>
                  <a:pt x="95" y="134"/>
                  <a:pt x="91" y="135"/>
                  <a:pt x="87" y="135"/>
                </a:cubicBezTo>
                <a:cubicBezTo>
                  <a:pt x="81" y="135"/>
                  <a:pt x="77" y="134"/>
                  <a:pt x="72" y="133"/>
                </a:cubicBezTo>
                <a:cubicBezTo>
                  <a:pt x="68" y="131"/>
                  <a:pt x="65" y="130"/>
                  <a:pt x="62" y="127"/>
                </a:cubicBezTo>
                <a:cubicBezTo>
                  <a:pt x="59" y="125"/>
                  <a:pt x="57" y="122"/>
                  <a:pt x="56" y="119"/>
                </a:cubicBezTo>
                <a:cubicBezTo>
                  <a:pt x="55" y="116"/>
                  <a:pt x="54" y="112"/>
                  <a:pt x="54" y="107"/>
                </a:cubicBezTo>
                <a:cubicBezTo>
                  <a:pt x="54" y="66"/>
                  <a:pt x="54" y="66"/>
                  <a:pt x="54" y="66"/>
                </a:cubicBezTo>
                <a:cubicBezTo>
                  <a:pt x="42" y="66"/>
                  <a:pt x="42" y="66"/>
                  <a:pt x="42" y="66"/>
                </a:cubicBezTo>
                <a:cubicBezTo>
                  <a:pt x="42" y="50"/>
                  <a:pt x="42" y="50"/>
                  <a:pt x="42" y="50"/>
                </a:cubicBezTo>
                <a:cubicBezTo>
                  <a:pt x="46" y="48"/>
                  <a:pt x="50" y="46"/>
                  <a:pt x="53" y="44"/>
                </a:cubicBezTo>
                <a:cubicBezTo>
                  <a:pt x="56" y="41"/>
                  <a:pt x="59" y="37"/>
                  <a:pt x="61" y="34"/>
                </a:cubicBezTo>
                <a:cubicBezTo>
                  <a:pt x="63" y="30"/>
                  <a:pt x="64" y="25"/>
                  <a:pt x="65" y="19"/>
                </a:cubicBezTo>
                <a:cubicBezTo>
                  <a:pt x="82" y="19"/>
                  <a:pt x="82" y="19"/>
                  <a:pt x="82" y="19"/>
                </a:cubicBezTo>
                <a:cubicBezTo>
                  <a:pt x="82" y="48"/>
                  <a:pt x="82" y="48"/>
                  <a:pt x="82" y="48"/>
                </a:cubicBezTo>
                <a:cubicBezTo>
                  <a:pt x="109" y="48"/>
                  <a:pt x="109" y="48"/>
                  <a:pt x="109" y="48"/>
                </a:cubicBezTo>
                <a:cubicBezTo>
                  <a:pt x="109" y="66"/>
                  <a:pt x="109" y="66"/>
                  <a:pt x="109" y="66"/>
                </a:cubicBezTo>
                <a:cubicBezTo>
                  <a:pt x="82" y="66"/>
                  <a:pt x="82" y="66"/>
                  <a:pt x="82" y="66"/>
                </a:cubicBezTo>
                <a:cubicBezTo>
                  <a:pt x="82" y="96"/>
                  <a:pt x="82" y="96"/>
                  <a:pt x="82" y="96"/>
                </a:cubicBezTo>
                <a:cubicBezTo>
                  <a:pt x="82" y="103"/>
                  <a:pt x="82" y="107"/>
                  <a:pt x="83" y="109"/>
                </a:cubicBezTo>
                <a:cubicBezTo>
                  <a:pt x="83" y="111"/>
                  <a:pt x="85" y="112"/>
                  <a:pt x="87" y="114"/>
                </a:cubicBezTo>
                <a:cubicBezTo>
                  <a:pt x="89" y="115"/>
                  <a:pt x="92" y="116"/>
                  <a:pt x="95" y="116"/>
                </a:cubicBezTo>
                <a:cubicBezTo>
                  <a:pt x="101" y="116"/>
                  <a:pt x="107" y="114"/>
                  <a:pt x="113" y="110"/>
                </a:cubicBezTo>
                <a:lnTo>
                  <a:pt x="113" y="128"/>
                </a:lnTo>
                <a:close/>
                <a:moveTo>
                  <a:pt x="113" y="128"/>
                </a:moveTo>
                <a:cubicBezTo>
                  <a:pt x="113" y="128"/>
                  <a:pt x="113" y="128"/>
                  <a:pt x="113" y="128"/>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63" name="Freeform 776"/>
          <p:cNvSpPr>
            <a:spLocks noEditPoints="1"/>
          </p:cNvSpPr>
          <p:nvPr/>
        </p:nvSpPr>
        <p:spPr bwMode="auto">
          <a:xfrm>
            <a:off x="7486651" y="3943351"/>
            <a:ext cx="192087" cy="155575"/>
          </a:xfrm>
          <a:custGeom>
            <a:avLst/>
            <a:gdLst>
              <a:gd name="T0" fmla="*/ 195 w 195"/>
              <a:gd name="T1" fmla="*/ 19 h 158"/>
              <a:gd name="T2" fmla="*/ 172 w 195"/>
              <a:gd name="T3" fmla="*/ 25 h 158"/>
              <a:gd name="T4" fmla="*/ 189 w 195"/>
              <a:gd name="T5" fmla="*/ 3 h 158"/>
              <a:gd name="T6" fmla="*/ 164 w 195"/>
              <a:gd name="T7" fmla="*/ 13 h 158"/>
              <a:gd name="T8" fmla="*/ 135 w 195"/>
              <a:gd name="T9" fmla="*/ 0 h 158"/>
              <a:gd name="T10" fmla="*/ 107 w 195"/>
              <a:gd name="T11" fmla="*/ 12 h 158"/>
              <a:gd name="T12" fmla="*/ 95 w 195"/>
              <a:gd name="T13" fmla="*/ 40 h 158"/>
              <a:gd name="T14" fmla="*/ 96 w 195"/>
              <a:gd name="T15" fmla="*/ 49 h 158"/>
              <a:gd name="T16" fmla="*/ 50 w 195"/>
              <a:gd name="T17" fmla="*/ 37 h 158"/>
              <a:gd name="T18" fmla="*/ 14 w 195"/>
              <a:gd name="T19" fmla="*/ 8 h 158"/>
              <a:gd name="T20" fmla="*/ 8 w 195"/>
              <a:gd name="T21" fmla="*/ 28 h 158"/>
              <a:gd name="T22" fmla="*/ 13 w 195"/>
              <a:gd name="T23" fmla="*/ 47 h 158"/>
              <a:gd name="T24" fmla="*/ 26 w 195"/>
              <a:gd name="T25" fmla="*/ 61 h 158"/>
              <a:gd name="T26" fmla="*/ 8 w 195"/>
              <a:gd name="T27" fmla="*/ 56 h 158"/>
              <a:gd name="T28" fmla="*/ 8 w 195"/>
              <a:gd name="T29" fmla="*/ 56 h 158"/>
              <a:gd name="T30" fmla="*/ 17 w 195"/>
              <a:gd name="T31" fmla="*/ 82 h 158"/>
              <a:gd name="T32" fmla="*/ 40 w 195"/>
              <a:gd name="T33" fmla="*/ 95 h 158"/>
              <a:gd name="T34" fmla="*/ 30 w 195"/>
              <a:gd name="T35" fmla="*/ 97 h 158"/>
              <a:gd name="T36" fmla="*/ 22 w 195"/>
              <a:gd name="T37" fmla="*/ 96 h 158"/>
              <a:gd name="T38" fmla="*/ 36 w 195"/>
              <a:gd name="T39" fmla="*/ 116 h 158"/>
              <a:gd name="T40" fmla="*/ 59 w 195"/>
              <a:gd name="T41" fmla="*/ 124 h 158"/>
              <a:gd name="T42" fmla="*/ 10 w 195"/>
              <a:gd name="T43" fmla="*/ 141 h 158"/>
              <a:gd name="T44" fmla="*/ 0 w 195"/>
              <a:gd name="T45" fmla="*/ 140 h 158"/>
              <a:gd name="T46" fmla="*/ 61 w 195"/>
              <a:gd name="T47" fmla="*/ 158 h 158"/>
              <a:gd name="T48" fmla="*/ 101 w 195"/>
              <a:gd name="T49" fmla="*/ 151 h 158"/>
              <a:gd name="T50" fmla="*/ 133 w 195"/>
              <a:gd name="T51" fmla="*/ 133 h 158"/>
              <a:gd name="T52" fmla="*/ 156 w 195"/>
              <a:gd name="T53" fmla="*/ 107 h 158"/>
              <a:gd name="T54" fmla="*/ 170 w 195"/>
              <a:gd name="T55" fmla="*/ 77 h 158"/>
              <a:gd name="T56" fmla="*/ 175 w 195"/>
              <a:gd name="T57" fmla="*/ 45 h 158"/>
              <a:gd name="T58" fmla="*/ 175 w 195"/>
              <a:gd name="T59" fmla="*/ 40 h 158"/>
              <a:gd name="T60" fmla="*/ 195 w 195"/>
              <a:gd name="T61" fmla="*/ 19 h 158"/>
              <a:gd name="T62" fmla="*/ 195 w 195"/>
              <a:gd name="T63" fmla="*/ 19 h 158"/>
              <a:gd name="T64" fmla="*/ 195 w 195"/>
              <a:gd name="T65" fmla="*/ 1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5" h="158">
                <a:moveTo>
                  <a:pt x="195" y="19"/>
                </a:moveTo>
                <a:cubicBezTo>
                  <a:pt x="187" y="22"/>
                  <a:pt x="179" y="24"/>
                  <a:pt x="172" y="25"/>
                </a:cubicBezTo>
                <a:cubicBezTo>
                  <a:pt x="180" y="20"/>
                  <a:pt x="186" y="13"/>
                  <a:pt x="189" y="3"/>
                </a:cubicBezTo>
                <a:cubicBezTo>
                  <a:pt x="181" y="8"/>
                  <a:pt x="173" y="11"/>
                  <a:pt x="164" y="13"/>
                </a:cubicBezTo>
                <a:cubicBezTo>
                  <a:pt x="156" y="5"/>
                  <a:pt x="146" y="0"/>
                  <a:pt x="135" y="0"/>
                </a:cubicBezTo>
                <a:cubicBezTo>
                  <a:pt x="124" y="0"/>
                  <a:pt x="114" y="4"/>
                  <a:pt x="107" y="12"/>
                </a:cubicBezTo>
                <a:cubicBezTo>
                  <a:pt x="99" y="20"/>
                  <a:pt x="95" y="29"/>
                  <a:pt x="95" y="40"/>
                </a:cubicBezTo>
                <a:cubicBezTo>
                  <a:pt x="95" y="43"/>
                  <a:pt x="95" y="46"/>
                  <a:pt x="96" y="49"/>
                </a:cubicBezTo>
                <a:cubicBezTo>
                  <a:pt x="80" y="48"/>
                  <a:pt x="64" y="44"/>
                  <a:pt x="50" y="37"/>
                </a:cubicBezTo>
                <a:cubicBezTo>
                  <a:pt x="36" y="30"/>
                  <a:pt x="24" y="20"/>
                  <a:pt x="14" y="8"/>
                </a:cubicBezTo>
                <a:cubicBezTo>
                  <a:pt x="10" y="14"/>
                  <a:pt x="8" y="20"/>
                  <a:pt x="8" y="28"/>
                </a:cubicBezTo>
                <a:cubicBezTo>
                  <a:pt x="8" y="35"/>
                  <a:pt x="10" y="41"/>
                  <a:pt x="13" y="47"/>
                </a:cubicBezTo>
                <a:cubicBezTo>
                  <a:pt x="16" y="53"/>
                  <a:pt x="21" y="57"/>
                  <a:pt x="26" y="61"/>
                </a:cubicBezTo>
                <a:cubicBezTo>
                  <a:pt x="20" y="61"/>
                  <a:pt x="14" y="59"/>
                  <a:pt x="8" y="56"/>
                </a:cubicBezTo>
                <a:cubicBezTo>
                  <a:pt x="8" y="56"/>
                  <a:pt x="8" y="56"/>
                  <a:pt x="8" y="56"/>
                </a:cubicBezTo>
                <a:cubicBezTo>
                  <a:pt x="8" y="66"/>
                  <a:pt x="11" y="74"/>
                  <a:pt x="17" y="82"/>
                </a:cubicBezTo>
                <a:cubicBezTo>
                  <a:pt x="23" y="89"/>
                  <a:pt x="31" y="94"/>
                  <a:pt x="40" y="95"/>
                </a:cubicBezTo>
                <a:cubicBezTo>
                  <a:pt x="37" y="96"/>
                  <a:pt x="33" y="97"/>
                  <a:pt x="30" y="97"/>
                </a:cubicBezTo>
                <a:cubicBezTo>
                  <a:pt x="27" y="97"/>
                  <a:pt x="25" y="97"/>
                  <a:pt x="22" y="96"/>
                </a:cubicBezTo>
                <a:cubicBezTo>
                  <a:pt x="25" y="104"/>
                  <a:pt x="29" y="111"/>
                  <a:pt x="36" y="116"/>
                </a:cubicBezTo>
                <a:cubicBezTo>
                  <a:pt x="43" y="121"/>
                  <a:pt x="51" y="124"/>
                  <a:pt x="59" y="124"/>
                </a:cubicBezTo>
                <a:cubicBezTo>
                  <a:pt x="45" y="135"/>
                  <a:pt x="28" y="141"/>
                  <a:pt x="10" y="141"/>
                </a:cubicBezTo>
                <a:cubicBezTo>
                  <a:pt x="6" y="141"/>
                  <a:pt x="3" y="141"/>
                  <a:pt x="0" y="140"/>
                </a:cubicBezTo>
                <a:cubicBezTo>
                  <a:pt x="19" y="152"/>
                  <a:pt x="39" y="158"/>
                  <a:pt x="61" y="158"/>
                </a:cubicBezTo>
                <a:cubicBezTo>
                  <a:pt x="76" y="158"/>
                  <a:pt x="89" y="156"/>
                  <a:pt x="101" y="151"/>
                </a:cubicBezTo>
                <a:cubicBezTo>
                  <a:pt x="114" y="147"/>
                  <a:pt x="124" y="141"/>
                  <a:pt x="133" y="133"/>
                </a:cubicBezTo>
                <a:cubicBezTo>
                  <a:pt x="142" y="126"/>
                  <a:pt x="149" y="117"/>
                  <a:pt x="156" y="107"/>
                </a:cubicBezTo>
                <a:cubicBezTo>
                  <a:pt x="162" y="98"/>
                  <a:pt x="167" y="87"/>
                  <a:pt x="170" y="77"/>
                </a:cubicBezTo>
                <a:cubicBezTo>
                  <a:pt x="173" y="66"/>
                  <a:pt x="175" y="56"/>
                  <a:pt x="175" y="45"/>
                </a:cubicBezTo>
                <a:cubicBezTo>
                  <a:pt x="175" y="43"/>
                  <a:pt x="175" y="41"/>
                  <a:pt x="175" y="40"/>
                </a:cubicBezTo>
                <a:cubicBezTo>
                  <a:pt x="182" y="34"/>
                  <a:pt x="189" y="27"/>
                  <a:pt x="195" y="19"/>
                </a:cubicBezTo>
                <a:close/>
                <a:moveTo>
                  <a:pt x="195" y="19"/>
                </a:moveTo>
                <a:cubicBezTo>
                  <a:pt x="195" y="19"/>
                  <a:pt x="195" y="19"/>
                  <a:pt x="195" y="19"/>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
        <p:nvSpPr>
          <p:cNvPr id="5264" name="Freeform 777"/>
          <p:cNvSpPr>
            <a:spLocks noEditPoints="1"/>
          </p:cNvSpPr>
          <p:nvPr/>
        </p:nvSpPr>
        <p:spPr bwMode="auto">
          <a:xfrm>
            <a:off x="7772400" y="3935414"/>
            <a:ext cx="165100" cy="163513"/>
          </a:xfrm>
          <a:custGeom>
            <a:avLst/>
            <a:gdLst>
              <a:gd name="T0" fmla="*/ 158 w 167"/>
              <a:gd name="T1" fmla="*/ 9 h 167"/>
              <a:gd name="T2" fmla="*/ 136 w 167"/>
              <a:gd name="T3" fmla="*/ 0 h 167"/>
              <a:gd name="T4" fmla="*/ 31 w 167"/>
              <a:gd name="T5" fmla="*/ 0 h 167"/>
              <a:gd name="T6" fmla="*/ 9 w 167"/>
              <a:gd name="T7" fmla="*/ 9 h 167"/>
              <a:gd name="T8" fmla="*/ 0 w 167"/>
              <a:gd name="T9" fmla="*/ 31 h 167"/>
              <a:gd name="T10" fmla="*/ 0 w 167"/>
              <a:gd name="T11" fmla="*/ 136 h 167"/>
              <a:gd name="T12" fmla="*/ 9 w 167"/>
              <a:gd name="T13" fmla="*/ 158 h 167"/>
              <a:gd name="T14" fmla="*/ 31 w 167"/>
              <a:gd name="T15" fmla="*/ 167 h 167"/>
              <a:gd name="T16" fmla="*/ 136 w 167"/>
              <a:gd name="T17" fmla="*/ 167 h 167"/>
              <a:gd name="T18" fmla="*/ 158 w 167"/>
              <a:gd name="T19" fmla="*/ 158 h 167"/>
              <a:gd name="T20" fmla="*/ 167 w 167"/>
              <a:gd name="T21" fmla="*/ 136 h 167"/>
              <a:gd name="T22" fmla="*/ 167 w 167"/>
              <a:gd name="T23" fmla="*/ 31 h 167"/>
              <a:gd name="T24" fmla="*/ 158 w 167"/>
              <a:gd name="T25" fmla="*/ 9 h 167"/>
              <a:gd name="T26" fmla="*/ 128 w 167"/>
              <a:gd name="T27" fmla="*/ 64 h 167"/>
              <a:gd name="T28" fmla="*/ 128 w 167"/>
              <a:gd name="T29" fmla="*/ 67 h 167"/>
              <a:gd name="T30" fmla="*/ 126 w 167"/>
              <a:gd name="T31" fmla="*/ 85 h 167"/>
              <a:gd name="T32" fmla="*/ 117 w 167"/>
              <a:gd name="T33" fmla="*/ 103 h 167"/>
              <a:gd name="T34" fmla="*/ 104 w 167"/>
              <a:gd name="T35" fmla="*/ 118 h 167"/>
              <a:gd name="T36" fmla="*/ 86 w 167"/>
              <a:gd name="T37" fmla="*/ 128 h 167"/>
              <a:gd name="T38" fmla="*/ 63 w 167"/>
              <a:gd name="T39" fmla="*/ 132 h 167"/>
              <a:gd name="T40" fmla="*/ 28 w 167"/>
              <a:gd name="T41" fmla="*/ 122 h 167"/>
              <a:gd name="T42" fmla="*/ 33 w 167"/>
              <a:gd name="T43" fmla="*/ 122 h 167"/>
              <a:gd name="T44" fmla="*/ 62 w 167"/>
              <a:gd name="T45" fmla="*/ 112 h 167"/>
              <a:gd name="T46" fmla="*/ 49 w 167"/>
              <a:gd name="T47" fmla="*/ 108 h 167"/>
              <a:gd name="T48" fmla="*/ 40 w 167"/>
              <a:gd name="T49" fmla="*/ 97 h 167"/>
              <a:gd name="T50" fmla="*/ 45 w 167"/>
              <a:gd name="T51" fmla="*/ 97 h 167"/>
              <a:gd name="T52" fmla="*/ 50 w 167"/>
              <a:gd name="T53" fmla="*/ 96 h 167"/>
              <a:gd name="T54" fmla="*/ 37 w 167"/>
              <a:gd name="T55" fmla="*/ 88 h 167"/>
              <a:gd name="T56" fmla="*/ 31 w 167"/>
              <a:gd name="T57" fmla="*/ 74 h 167"/>
              <a:gd name="T58" fmla="*/ 31 w 167"/>
              <a:gd name="T59" fmla="*/ 73 h 167"/>
              <a:gd name="T60" fmla="*/ 42 w 167"/>
              <a:gd name="T61" fmla="*/ 76 h 167"/>
              <a:gd name="T62" fmla="*/ 32 w 167"/>
              <a:gd name="T63" fmla="*/ 57 h 167"/>
              <a:gd name="T64" fmla="*/ 35 w 167"/>
              <a:gd name="T65" fmla="*/ 46 h 167"/>
              <a:gd name="T66" fmla="*/ 56 w 167"/>
              <a:gd name="T67" fmla="*/ 63 h 167"/>
              <a:gd name="T68" fmla="*/ 83 w 167"/>
              <a:gd name="T69" fmla="*/ 70 h 167"/>
              <a:gd name="T70" fmla="*/ 82 w 167"/>
              <a:gd name="T71" fmla="*/ 64 h 167"/>
              <a:gd name="T72" fmla="*/ 89 w 167"/>
              <a:gd name="T73" fmla="*/ 48 h 167"/>
              <a:gd name="T74" fmla="*/ 105 w 167"/>
              <a:gd name="T75" fmla="*/ 41 h 167"/>
              <a:gd name="T76" fmla="*/ 122 w 167"/>
              <a:gd name="T77" fmla="*/ 49 h 167"/>
              <a:gd name="T78" fmla="*/ 136 w 167"/>
              <a:gd name="T79" fmla="*/ 43 h 167"/>
              <a:gd name="T80" fmla="*/ 126 w 167"/>
              <a:gd name="T81" fmla="*/ 56 h 167"/>
              <a:gd name="T82" fmla="*/ 140 w 167"/>
              <a:gd name="T83" fmla="*/ 52 h 167"/>
              <a:gd name="T84" fmla="*/ 128 w 167"/>
              <a:gd name="T85" fmla="*/ 64 h 167"/>
              <a:gd name="T86" fmla="*/ 128 w 167"/>
              <a:gd name="T87" fmla="*/ 64 h 167"/>
              <a:gd name="T88" fmla="*/ 128 w 167"/>
              <a:gd name="T89"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 h="167">
                <a:moveTo>
                  <a:pt x="158" y="9"/>
                </a:moveTo>
                <a:cubicBezTo>
                  <a:pt x="152" y="3"/>
                  <a:pt x="145" y="0"/>
                  <a:pt x="136" y="0"/>
                </a:cubicBezTo>
                <a:cubicBezTo>
                  <a:pt x="31" y="0"/>
                  <a:pt x="31" y="0"/>
                  <a:pt x="31" y="0"/>
                </a:cubicBezTo>
                <a:cubicBezTo>
                  <a:pt x="23" y="0"/>
                  <a:pt x="15" y="3"/>
                  <a:pt x="9" y="9"/>
                </a:cubicBezTo>
                <a:cubicBezTo>
                  <a:pt x="3" y="15"/>
                  <a:pt x="0" y="22"/>
                  <a:pt x="0" y="31"/>
                </a:cubicBezTo>
                <a:cubicBezTo>
                  <a:pt x="0" y="136"/>
                  <a:pt x="0" y="136"/>
                  <a:pt x="0" y="136"/>
                </a:cubicBezTo>
                <a:cubicBezTo>
                  <a:pt x="0" y="144"/>
                  <a:pt x="3" y="152"/>
                  <a:pt x="9" y="158"/>
                </a:cubicBezTo>
                <a:cubicBezTo>
                  <a:pt x="15" y="164"/>
                  <a:pt x="23" y="167"/>
                  <a:pt x="31" y="167"/>
                </a:cubicBezTo>
                <a:cubicBezTo>
                  <a:pt x="136" y="167"/>
                  <a:pt x="136" y="167"/>
                  <a:pt x="136" y="167"/>
                </a:cubicBezTo>
                <a:cubicBezTo>
                  <a:pt x="145" y="167"/>
                  <a:pt x="152" y="164"/>
                  <a:pt x="158" y="158"/>
                </a:cubicBezTo>
                <a:cubicBezTo>
                  <a:pt x="164" y="152"/>
                  <a:pt x="167" y="144"/>
                  <a:pt x="167" y="136"/>
                </a:cubicBezTo>
                <a:cubicBezTo>
                  <a:pt x="167" y="31"/>
                  <a:pt x="167" y="31"/>
                  <a:pt x="167" y="31"/>
                </a:cubicBezTo>
                <a:cubicBezTo>
                  <a:pt x="167" y="22"/>
                  <a:pt x="164" y="15"/>
                  <a:pt x="158" y="9"/>
                </a:cubicBezTo>
                <a:close/>
                <a:moveTo>
                  <a:pt x="128" y="64"/>
                </a:moveTo>
                <a:cubicBezTo>
                  <a:pt x="128" y="65"/>
                  <a:pt x="128" y="66"/>
                  <a:pt x="128" y="67"/>
                </a:cubicBezTo>
                <a:cubicBezTo>
                  <a:pt x="128" y="73"/>
                  <a:pt x="127" y="79"/>
                  <a:pt x="126" y="85"/>
                </a:cubicBezTo>
                <a:cubicBezTo>
                  <a:pt x="124" y="92"/>
                  <a:pt x="121" y="97"/>
                  <a:pt x="117" y="103"/>
                </a:cubicBezTo>
                <a:cubicBezTo>
                  <a:pt x="114" y="109"/>
                  <a:pt x="109" y="114"/>
                  <a:pt x="104" y="118"/>
                </a:cubicBezTo>
                <a:cubicBezTo>
                  <a:pt x="99" y="122"/>
                  <a:pt x="93" y="126"/>
                  <a:pt x="86" y="128"/>
                </a:cubicBezTo>
                <a:cubicBezTo>
                  <a:pt x="79" y="131"/>
                  <a:pt x="71" y="132"/>
                  <a:pt x="63" y="132"/>
                </a:cubicBezTo>
                <a:cubicBezTo>
                  <a:pt x="50" y="132"/>
                  <a:pt x="39" y="129"/>
                  <a:pt x="28" y="122"/>
                </a:cubicBezTo>
                <a:cubicBezTo>
                  <a:pt x="30" y="122"/>
                  <a:pt x="31" y="122"/>
                  <a:pt x="33" y="122"/>
                </a:cubicBezTo>
                <a:cubicBezTo>
                  <a:pt x="44" y="122"/>
                  <a:pt x="53" y="119"/>
                  <a:pt x="62" y="112"/>
                </a:cubicBezTo>
                <a:cubicBezTo>
                  <a:pt x="57" y="112"/>
                  <a:pt x="52" y="111"/>
                  <a:pt x="49" y="108"/>
                </a:cubicBezTo>
                <a:cubicBezTo>
                  <a:pt x="45" y="105"/>
                  <a:pt x="42" y="101"/>
                  <a:pt x="40" y="97"/>
                </a:cubicBezTo>
                <a:cubicBezTo>
                  <a:pt x="42" y="97"/>
                  <a:pt x="44" y="97"/>
                  <a:pt x="45" y="97"/>
                </a:cubicBezTo>
                <a:cubicBezTo>
                  <a:pt x="46" y="97"/>
                  <a:pt x="48" y="97"/>
                  <a:pt x="50" y="96"/>
                </a:cubicBezTo>
                <a:cubicBezTo>
                  <a:pt x="45" y="95"/>
                  <a:pt x="40" y="92"/>
                  <a:pt x="37" y="88"/>
                </a:cubicBezTo>
                <a:cubicBezTo>
                  <a:pt x="33" y="84"/>
                  <a:pt x="31" y="79"/>
                  <a:pt x="31" y="74"/>
                </a:cubicBezTo>
                <a:cubicBezTo>
                  <a:pt x="31" y="73"/>
                  <a:pt x="31" y="73"/>
                  <a:pt x="31" y="73"/>
                </a:cubicBezTo>
                <a:cubicBezTo>
                  <a:pt x="35" y="75"/>
                  <a:pt x="39" y="76"/>
                  <a:pt x="42" y="76"/>
                </a:cubicBezTo>
                <a:cubicBezTo>
                  <a:pt x="36" y="72"/>
                  <a:pt x="32" y="65"/>
                  <a:pt x="32" y="57"/>
                </a:cubicBezTo>
                <a:cubicBezTo>
                  <a:pt x="32" y="53"/>
                  <a:pt x="33" y="49"/>
                  <a:pt x="35" y="46"/>
                </a:cubicBezTo>
                <a:cubicBezTo>
                  <a:pt x="41" y="53"/>
                  <a:pt x="48" y="58"/>
                  <a:pt x="56" y="63"/>
                </a:cubicBezTo>
                <a:cubicBezTo>
                  <a:pt x="65" y="67"/>
                  <a:pt x="73" y="69"/>
                  <a:pt x="83" y="70"/>
                </a:cubicBezTo>
                <a:cubicBezTo>
                  <a:pt x="82" y="68"/>
                  <a:pt x="82" y="66"/>
                  <a:pt x="82" y="64"/>
                </a:cubicBezTo>
                <a:cubicBezTo>
                  <a:pt x="82" y="58"/>
                  <a:pt x="84" y="53"/>
                  <a:pt x="89" y="48"/>
                </a:cubicBezTo>
                <a:cubicBezTo>
                  <a:pt x="93" y="44"/>
                  <a:pt x="99" y="41"/>
                  <a:pt x="105" y="41"/>
                </a:cubicBezTo>
                <a:cubicBezTo>
                  <a:pt x="112" y="41"/>
                  <a:pt x="117" y="44"/>
                  <a:pt x="122" y="49"/>
                </a:cubicBezTo>
                <a:cubicBezTo>
                  <a:pt x="127" y="48"/>
                  <a:pt x="132" y="46"/>
                  <a:pt x="136" y="43"/>
                </a:cubicBezTo>
                <a:cubicBezTo>
                  <a:pt x="135" y="49"/>
                  <a:pt x="131" y="53"/>
                  <a:pt x="126" y="56"/>
                </a:cubicBezTo>
                <a:cubicBezTo>
                  <a:pt x="131" y="55"/>
                  <a:pt x="135" y="54"/>
                  <a:pt x="140" y="52"/>
                </a:cubicBezTo>
                <a:cubicBezTo>
                  <a:pt x="136" y="57"/>
                  <a:pt x="133" y="61"/>
                  <a:pt x="128" y="64"/>
                </a:cubicBezTo>
                <a:close/>
                <a:moveTo>
                  <a:pt x="128" y="64"/>
                </a:moveTo>
                <a:cubicBezTo>
                  <a:pt x="128" y="64"/>
                  <a:pt x="128" y="64"/>
                  <a:pt x="128" y="64"/>
                </a:cubicBez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sz="2400">
              <a:solidFill>
                <a:schemeClr val="tx1">
                  <a:lumMod val="75000"/>
                  <a:lumOff val="25000"/>
                </a:schemeClr>
              </a:solidFill>
            </a:endParaRPr>
          </a:p>
        </p:txBody>
      </p:sp>
    </p:spTree>
    <p:extLst>
      <p:ext uri="{BB962C8B-B14F-4D97-AF65-F5344CB8AC3E}">
        <p14:creationId xmlns:p14="http://schemas.microsoft.com/office/powerpoint/2010/main" val="672882746"/>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 name="Freeform 1"/>
          <p:cNvSpPr>
            <a:spLocks noChangeArrowheads="1"/>
          </p:cNvSpPr>
          <p:nvPr/>
        </p:nvSpPr>
        <p:spPr bwMode="auto">
          <a:xfrm>
            <a:off x="5841670" y="1522414"/>
            <a:ext cx="199973" cy="160337"/>
          </a:xfrm>
          <a:custGeom>
            <a:avLst/>
            <a:gdLst>
              <a:gd name="T0" fmla="*/ 399 w 444"/>
              <a:gd name="T1" fmla="*/ 36 h 356"/>
              <a:gd name="T2" fmla="*/ 399 w 444"/>
              <a:gd name="T3" fmla="*/ 36 h 356"/>
              <a:gd name="T4" fmla="*/ 248 w 444"/>
              <a:gd name="T5" fmla="*/ 36 h 356"/>
              <a:gd name="T6" fmla="*/ 221 w 444"/>
              <a:gd name="T7" fmla="*/ 62 h 356"/>
              <a:gd name="T8" fmla="*/ 195 w 444"/>
              <a:gd name="T9" fmla="*/ 36 h 356"/>
              <a:gd name="T10" fmla="*/ 45 w 444"/>
              <a:gd name="T11" fmla="*/ 36 h 356"/>
              <a:gd name="T12" fmla="*/ 45 w 444"/>
              <a:gd name="T13" fmla="*/ 186 h 356"/>
              <a:gd name="T14" fmla="*/ 221 w 444"/>
              <a:gd name="T15" fmla="*/ 355 h 356"/>
              <a:gd name="T16" fmla="*/ 399 w 444"/>
              <a:gd name="T17" fmla="*/ 186 h 356"/>
              <a:gd name="T18" fmla="*/ 399 w 444"/>
              <a:gd name="T19" fmla="*/ 3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356">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68" name="Freeform 2"/>
          <p:cNvSpPr>
            <a:spLocks noChangeArrowheads="1"/>
          </p:cNvSpPr>
          <p:nvPr/>
        </p:nvSpPr>
        <p:spPr bwMode="auto">
          <a:xfrm>
            <a:off x="2324686" y="1514475"/>
            <a:ext cx="111096" cy="179388"/>
          </a:xfrm>
          <a:custGeom>
            <a:avLst/>
            <a:gdLst>
              <a:gd name="T0" fmla="*/ 125 w 249"/>
              <a:gd name="T1" fmla="*/ 0 h 400"/>
              <a:gd name="T2" fmla="*/ 125 w 249"/>
              <a:gd name="T3" fmla="*/ 0 h 400"/>
              <a:gd name="T4" fmla="*/ 0 w 249"/>
              <a:gd name="T5" fmla="*/ 125 h 400"/>
              <a:gd name="T6" fmla="*/ 125 w 249"/>
              <a:gd name="T7" fmla="*/ 399 h 400"/>
              <a:gd name="T8" fmla="*/ 248 w 249"/>
              <a:gd name="T9" fmla="*/ 125 h 400"/>
              <a:gd name="T10" fmla="*/ 125 w 249"/>
              <a:gd name="T11" fmla="*/ 0 h 400"/>
              <a:gd name="T12" fmla="*/ 125 w 249"/>
              <a:gd name="T13" fmla="*/ 196 h 400"/>
              <a:gd name="T14" fmla="*/ 125 w 249"/>
              <a:gd name="T15" fmla="*/ 196 h 400"/>
              <a:gd name="T16" fmla="*/ 53 w 249"/>
              <a:gd name="T17" fmla="*/ 125 h 400"/>
              <a:gd name="T18" fmla="*/ 125 w 249"/>
              <a:gd name="T19" fmla="*/ 54 h 400"/>
              <a:gd name="T20" fmla="*/ 195 w 249"/>
              <a:gd name="T21" fmla="*/ 125 h 400"/>
              <a:gd name="T22" fmla="*/ 125 w 249"/>
              <a:gd name="T23"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69" name="Freeform 3"/>
          <p:cNvSpPr>
            <a:spLocks noChangeArrowheads="1"/>
          </p:cNvSpPr>
          <p:nvPr/>
        </p:nvSpPr>
        <p:spPr bwMode="auto">
          <a:xfrm>
            <a:off x="2715109" y="1514475"/>
            <a:ext cx="223780" cy="179388"/>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70" name="Freeform 4"/>
          <p:cNvSpPr>
            <a:spLocks noChangeArrowheads="1"/>
          </p:cNvSpPr>
          <p:nvPr/>
        </p:nvSpPr>
        <p:spPr bwMode="auto">
          <a:xfrm>
            <a:off x="1380370" y="1514476"/>
            <a:ext cx="222192" cy="176213"/>
          </a:xfrm>
          <a:custGeom>
            <a:avLst/>
            <a:gdLst>
              <a:gd name="T0" fmla="*/ 372 w 498"/>
              <a:gd name="T1" fmla="*/ 337 h 391"/>
              <a:gd name="T2" fmla="*/ 372 w 498"/>
              <a:gd name="T3" fmla="*/ 337 h 391"/>
              <a:gd name="T4" fmla="*/ 53 w 498"/>
              <a:gd name="T5" fmla="*/ 337 h 391"/>
              <a:gd name="T6" fmla="*/ 53 w 498"/>
              <a:gd name="T7" fmla="*/ 116 h 391"/>
              <a:gd name="T8" fmla="*/ 116 w 498"/>
              <a:gd name="T9" fmla="*/ 116 h 391"/>
              <a:gd name="T10" fmla="*/ 169 w 498"/>
              <a:gd name="T11" fmla="*/ 71 h 391"/>
              <a:gd name="T12" fmla="*/ 27 w 498"/>
              <a:gd name="T13" fmla="*/ 71 h 391"/>
              <a:gd name="T14" fmla="*/ 0 w 498"/>
              <a:gd name="T15" fmla="*/ 89 h 391"/>
              <a:gd name="T16" fmla="*/ 0 w 498"/>
              <a:gd name="T17" fmla="*/ 363 h 391"/>
              <a:gd name="T18" fmla="*/ 27 w 498"/>
              <a:gd name="T19" fmla="*/ 390 h 391"/>
              <a:gd name="T20" fmla="*/ 399 w 498"/>
              <a:gd name="T21" fmla="*/ 390 h 391"/>
              <a:gd name="T22" fmla="*/ 426 w 498"/>
              <a:gd name="T23" fmla="*/ 363 h 391"/>
              <a:gd name="T24" fmla="*/ 426 w 498"/>
              <a:gd name="T25" fmla="*/ 275 h 391"/>
              <a:gd name="T26" fmla="*/ 372 w 498"/>
              <a:gd name="T27" fmla="*/ 310 h 391"/>
              <a:gd name="T28" fmla="*/ 372 w 498"/>
              <a:gd name="T29" fmla="*/ 337 h 391"/>
              <a:gd name="T30" fmla="*/ 328 w 498"/>
              <a:gd name="T31" fmla="*/ 169 h 391"/>
              <a:gd name="T32" fmla="*/ 328 w 498"/>
              <a:gd name="T33" fmla="*/ 169 h 391"/>
              <a:gd name="T34" fmla="*/ 328 w 498"/>
              <a:gd name="T35" fmla="*/ 257 h 391"/>
              <a:gd name="T36" fmla="*/ 497 w 498"/>
              <a:gd name="T37" fmla="*/ 125 h 391"/>
              <a:gd name="T38" fmla="*/ 328 w 498"/>
              <a:gd name="T39" fmla="*/ 0 h 391"/>
              <a:gd name="T40" fmla="*/ 328 w 498"/>
              <a:gd name="T41" fmla="*/ 80 h 391"/>
              <a:gd name="T42" fmla="*/ 133 w 498"/>
              <a:gd name="T43" fmla="*/ 275 h 391"/>
              <a:gd name="T44" fmla="*/ 328 w 498"/>
              <a:gd name="T45" fmla="*/ 16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8" h="391">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71" name="Freeform 5"/>
          <p:cNvSpPr>
            <a:spLocks noChangeArrowheads="1"/>
          </p:cNvSpPr>
          <p:nvPr/>
        </p:nvSpPr>
        <p:spPr bwMode="auto">
          <a:xfrm>
            <a:off x="3164255" y="1493839"/>
            <a:ext cx="215844" cy="215900"/>
          </a:xfrm>
          <a:custGeom>
            <a:avLst/>
            <a:gdLst>
              <a:gd name="T0" fmla="*/ 239 w 480"/>
              <a:gd name="T1" fmla="*/ 0 h 480"/>
              <a:gd name="T2" fmla="*/ 239 w 480"/>
              <a:gd name="T3" fmla="*/ 0 h 480"/>
              <a:gd name="T4" fmla="*/ 0 w 480"/>
              <a:gd name="T5" fmla="*/ 248 h 480"/>
              <a:gd name="T6" fmla="*/ 239 w 480"/>
              <a:gd name="T7" fmla="*/ 479 h 480"/>
              <a:gd name="T8" fmla="*/ 479 w 480"/>
              <a:gd name="T9" fmla="*/ 240 h 480"/>
              <a:gd name="T10" fmla="*/ 239 w 480"/>
              <a:gd name="T11" fmla="*/ 0 h 480"/>
              <a:gd name="T12" fmla="*/ 239 w 480"/>
              <a:gd name="T13" fmla="*/ 426 h 480"/>
              <a:gd name="T14" fmla="*/ 239 w 480"/>
              <a:gd name="T15" fmla="*/ 426 h 480"/>
              <a:gd name="T16" fmla="*/ 53 w 480"/>
              <a:gd name="T17" fmla="*/ 248 h 480"/>
              <a:gd name="T18" fmla="*/ 239 w 480"/>
              <a:gd name="T19" fmla="*/ 53 h 480"/>
              <a:gd name="T20" fmla="*/ 426 w 480"/>
              <a:gd name="T21" fmla="*/ 240 h 480"/>
              <a:gd name="T22" fmla="*/ 239 w 480"/>
              <a:gd name="T23" fmla="*/ 426 h 480"/>
              <a:gd name="T24" fmla="*/ 123 w 480"/>
              <a:gd name="T25" fmla="*/ 354 h 480"/>
              <a:gd name="T26" fmla="*/ 123 w 480"/>
              <a:gd name="T27" fmla="*/ 354 h 480"/>
              <a:gd name="T28" fmla="*/ 283 w 480"/>
              <a:gd name="T29" fmla="*/ 293 h 480"/>
              <a:gd name="T30" fmla="*/ 354 w 480"/>
              <a:gd name="T31" fmla="*/ 124 h 480"/>
              <a:gd name="T32" fmla="*/ 186 w 480"/>
              <a:gd name="T33" fmla="*/ 195 h 480"/>
              <a:gd name="T34" fmla="*/ 123 w 480"/>
              <a:gd name="T35" fmla="*/ 354 h 480"/>
              <a:gd name="T36" fmla="*/ 213 w 480"/>
              <a:gd name="T37" fmla="*/ 213 h 480"/>
              <a:gd name="T38" fmla="*/ 213 w 480"/>
              <a:gd name="T39" fmla="*/ 213 h 480"/>
              <a:gd name="T40" fmla="*/ 310 w 480"/>
              <a:gd name="T41" fmla="*/ 169 h 480"/>
              <a:gd name="T42" fmla="*/ 266 w 480"/>
              <a:gd name="T43" fmla="*/ 266 h 480"/>
              <a:gd name="T44" fmla="*/ 213 w 480"/>
              <a:gd name="T45" fmla="*/ 266 h 480"/>
              <a:gd name="T46" fmla="*/ 213 w 480"/>
              <a:gd name="T47" fmla="*/ 2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8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72" name="Freeform 6"/>
          <p:cNvSpPr>
            <a:spLocks noChangeArrowheads="1"/>
          </p:cNvSpPr>
          <p:nvPr/>
        </p:nvSpPr>
        <p:spPr bwMode="auto">
          <a:xfrm>
            <a:off x="3621336" y="1501776"/>
            <a:ext cx="198386" cy="196850"/>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73" name="Freeform 7"/>
          <p:cNvSpPr>
            <a:spLocks noChangeArrowheads="1"/>
          </p:cNvSpPr>
          <p:nvPr/>
        </p:nvSpPr>
        <p:spPr bwMode="auto">
          <a:xfrm>
            <a:off x="4964012" y="1501776"/>
            <a:ext cx="174580" cy="200025"/>
          </a:xfrm>
          <a:custGeom>
            <a:avLst/>
            <a:gdLst>
              <a:gd name="T0" fmla="*/ 319 w 390"/>
              <a:gd name="T1" fmla="*/ 301 h 444"/>
              <a:gd name="T2" fmla="*/ 319 w 390"/>
              <a:gd name="T3" fmla="*/ 301 h 444"/>
              <a:gd name="T4" fmla="*/ 274 w 390"/>
              <a:gd name="T5" fmla="*/ 310 h 444"/>
              <a:gd name="T6" fmla="*/ 142 w 390"/>
              <a:gd name="T7" fmla="*/ 239 h 444"/>
              <a:gd name="T8" fmla="*/ 142 w 390"/>
              <a:gd name="T9" fmla="*/ 222 h 444"/>
              <a:gd name="T10" fmla="*/ 142 w 390"/>
              <a:gd name="T11" fmla="*/ 213 h 444"/>
              <a:gd name="T12" fmla="*/ 274 w 390"/>
              <a:gd name="T13" fmla="*/ 133 h 444"/>
              <a:gd name="T14" fmla="*/ 319 w 390"/>
              <a:gd name="T15" fmla="*/ 151 h 444"/>
              <a:gd name="T16" fmla="*/ 389 w 390"/>
              <a:gd name="T17" fmla="*/ 70 h 444"/>
              <a:gd name="T18" fmla="*/ 319 w 390"/>
              <a:gd name="T19" fmla="*/ 0 h 444"/>
              <a:gd name="T20" fmla="*/ 248 w 390"/>
              <a:gd name="T21" fmla="*/ 70 h 444"/>
              <a:gd name="T22" fmla="*/ 248 w 390"/>
              <a:gd name="T23" fmla="*/ 89 h 444"/>
              <a:gd name="T24" fmla="*/ 115 w 390"/>
              <a:gd name="T25" fmla="*/ 169 h 444"/>
              <a:gd name="T26" fmla="*/ 70 w 390"/>
              <a:gd name="T27" fmla="*/ 151 h 444"/>
              <a:gd name="T28" fmla="*/ 0 w 390"/>
              <a:gd name="T29" fmla="*/ 222 h 444"/>
              <a:gd name="T30" fmla="*/ 70 w 390"/>
              <a:gd name="T31" fmla="*/ 301 h 444"/>
              <a:gd name="T32" fmla="*/ 115 w 390"/>
              <a:gd name="T33" fmla="*/ 283 h 444"/>
              <a:gd name="T34" fmla="*/ 248 w 390"/>
              <a:gd name="T35" fmla="*/ 363 h 444"/>
              <a:gd name="T36" fmla="*/ 248 w 390"/>
              <a:gd name="T37" fmla="*/ 372 h 444"/>
              <a:gd name="T38" fmla="*/ 319 w 390"/>
              <a:gd name="T39" fmla="*/ 443 h 444"/>
              <a:gd name="T40" fmla="*/ 389 w 390"/>
              <a:gd name="T41" fmla="*/ 372 h 444"/>
              <a:gd name="T42" fmla="*/ 319 w 390"/>
              <a:gd name="T43" fmla="*/ 30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74" name="Freeform 8"/>
          <p:cNvSpPr>
            <a:spLocks noChangeArrowheads="1"/>
          </p:cNvSpPr>
          <p:nvPr/>
        </p:nvSpPr>
        <p:spPr bwMode="auto">
          <a:xfrm>
            <a:off x="490014" y="1501776"/>
            <a:ext cx="223780" cy="200025"/>
          </a:xfrm>
          <a:custGeom>
            <a:avLst/>
            <a:gdLst>
              <a:gd name="T0" fmla="*/ 310 w 497"/>
              <a:gd name="T1" fmla="*/ 336 h 444"/>
              <a:gd name="T2" fmla="*/ 310 w 497"/>
              <a:gd name="T3" fmla="*/ 336 h 444"/>
              <a:gd name="T4" fmla="*/ 221 w 497"/>
              <a:gd name="T5" fmla="*/ 257 h 444"/>
              <a:gd name="T6" fmla="*/ 248 w 497"/>
              <a:gd name="T7" fmla="*/ 195 h 444"/>
              <a:gd name="T8" fmla="*/ 274 w 497"/>
              <a:gd name="T9" fmla="*/ 151 h 444"/>
              <a:gd name="T10" fmla="*/ 266 w 497"/>
              <a:gd name="T11" fmla="*/ 133 h 444"/>
              <a:gd name="T12" fmla="*/ 274 w 497"/>
              <a:gd name="T13" fmla="*/ 89 h 444"/>
              <a:gd name="T14" fmla="*/ 177 w 497"/>
              <a:gd name="T15" fmla="*/ 0 h 444"/>
              <a:gd name="T16" fmla="*/ 70 w 497"/>
              <a:gd name="T17" fmla="*/ 89 h 444"/>
              <a:gd name="T18" fmla="*/ 79 w 497"/>
              <a:gd name="T19" fmla="*/ 133 h 444"/>
              <a:gd name="T20" fmla="*/ 70 w 497"/>
              <a:gd name="T21" fmla="*/ 151 h 444"/>
              <a:gd name="T22" fmla="*/ 97 w 497"/>
              <a:gd name="T23" fmla="*/ 195 h 444"/>
              <a:gd name="T24" fmla="*/ 123 w 497"/>
              <a:gd name="T25" fmla="*/ 257 h 444"/>
              <a:gd name="T26" fmla="*/ 35 w 497"/>
              <a:gd name="T27" fmla="*/ 336 h 444"/>
              <a:gd name="T28" fmla="*/ 0 w 497"/>
              <a:gd name="T29" fmla="*/ 345 h 444"/>
              <a:gd name="T30" fmla="*/ 0 w 497"/>
              <a:gd name="T31" fmla="*/ 443 h 444"/>
              <a:gd name="T32" fmla="*/ 398 w 497"/>
              <a:gd name="T33" fmla="*/ 443 h 444"/>
              <a:gd name="T34" fmla="*/ 398 w 497"/>
              <a:gd name="T35" fmla="*/ 399 h 444"/>
              <a:gd name="T36" fmla="*/ 310 w 497"/>
              <a:gd name="T37" fmla="*/ 336 h 444"/>
              <a:gd name="T38" fmla="*/ 425 w 497"/>
              <a:gd name="T39" fmla="*/ 195 h 444"/>
              <a:gd name="T40" fmla="*/ 425 w 497"/>
              <a:gd name="T41" fmla="*/ 195 h 444"/>
              <a:gd name="T42" fmla="*/ 425 w 497"/>
              <a:gd name="T43" fmla="*/ 124 h 444"/>
              <a:gd name="T44" fmla="*/ 372 w 497"/>
              <a:gd name="T45" fmla="*/ 124 h 444"/>
              <a:gd name="T46" fmla="*/ 372 w 497"/>
              <a:gd name="T47" fmla="*/ 195 h 444"/>
              <a:gd name="T48" fmla="*/ 301 w 497"/>
              <a:gd name="T49" fmla="*/ 195 h 444"/>
              <a:gd name="T50" fmla="*/ 301 w 497"/>
              <a:gd name="T51" fmla="*/ 248 h 444"/>
              <a:gd name="T52" fmla="*/ 372 w 497"/>
              <a:gd name="T53" fmla="*/ 248 h 444"/>
              <a:gd name="T54" fmla="*/ 372 w 497"/>
              <a:gd name="T55" fmla="*/ 319 h 444"/>
              <a:gd name="T56" fmla="*/ 425 w 497"/>
              <a:gd name="T57" fmla="*/ 319 h 444"/>
              <a:gd name="T58" fmla="*/ 425 w 497"/>
              <a:gd name="T59" fmla="*/ 248 h 444"/>
              <a:gd name="T60" fmla="*/ 496 w 497"/>
              <a:gd name="T61" fmla="*/ 248 h 444"/>
              <a:gd name="T62" fmla="*/ 496 w 497"/>
              <a:gd name="T63" fmla="*/ 195 h 444"/>
              <a:gd name="T64" fmla="*/ 425 w 497"/>
              <a:gd name="T65" fmla="*/ 19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75" name="Freeform 9"/>
          <p:cNvSpPr>
            <a:spLocks noChangeArrowheads="1"/>
          </p:cNvSpPr>
          <p:nvPr/>
        </p:nvSpPr>
        <p:spPr bwMode="auto">
          <a:xfrm>
            <a:off x="4065721" y="1506539"/>
            <a:ext cx="192038" cy="192087"/>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77" name="Freeform 11"/>
          <p:cNvSpPr>
            <a:spLocks noChangeArrowheads="1"/>
          </p:cNvSpPr>
          <p:nvPr/>
        </p:nvSpPr>
        <p:spPr bwMode="auto">
          <a:xfrm>
            <a:off x="7639840" y="1531939"/>
            <a:ext cx="187277" cy="188912"/>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328 w 418"/>
              <a:gd name="T13" fmla="*/ 177 h 417"/>
              <a:gd name="T14" fmla="*/ 328 w 418"/>
              <a:gd name="T15" fmla="*/ 177 h 417"/>
              <a:gd name="T16" fmla="*/ 328 w 418"/>
              <a:gd name="T17" fmla="*/ 230 h 417"/>
              <a:gd name="T18" fmla="*/ 80 w 418"/>
              <a:gd name="T19" fmla="*/ 230 h 417"/>
              <a:gd name="T20" fmla="*/ 80 w 418"/>
              <a:gd name="T21" fmla="*/ 177 h 417"/>
              <a:gd name="T22" fmla="*/ 328 w 418"/>
              <a:gd name="T23" fmla="*/ 17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17">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78" name="Freeform 12"/>
          <p:cNvSpPr>
            <a:spLocks noChangeArrowheads="1"/>
          </p:cNvSpPr>
          <p:nvPr/>
        </p:nvSpPr>
        <p:spPr bwMode="auto">
          <a:xfrm>
            <a:off x="1819993" y="1970089"/>
            <a:ext cx="207909" cy="207962"/>
          </a:xfrm>
          <a:custGeom>
            <a:avLst/>
            <a:gdLst>
              <a:gd name="T0" fmla="*/ 230 w 462"/>
              <a:gd name="T1" fmla="*/ 9 h 461"/>
              <a:gd name="T2" fmla="*/ 230 w 462"/>
              <a:gd name="T3" fmla="*/ 9 h 461"/>
              <a:gd name="T4" fmla="*/ 0 w 462"/>
              <a:gd name="T5" fmla="*/ 239 h 461"/>
              <a:gd name="T6" fmla="*/ 230 w 462"/>
              <a:gd name="T7" fmla="*/ 460 h 461"/>
              <a:gd name="T8" fmla="*/ 461 w 462"/>
              <a:gd name="T9" fmla="*/ 230 h 461"/>
              <a:gd name="T10" fmla="*/ 230 w 462"/>
              <a:gd name="T11" fmla="*/ 9 h 461"/>
              <a:gd name="T12" fmla="*/ 248 w 462"/>
              <a:gd name="T13" fmla="*/ 79 h 461"/>
              <a:gd name="T14" fmla="*/ 248 w 462"/>
              <a:gd name="T15" fmla="*/ 79 h 461"/>
              <a:gd name="T16" fmla="*/ 283 w 462"/>
              <a:gd name="T17" fmla="*/ 106 h 461"/>
              <a:gd name="T18" fmla="*/ 239 w 462"/>
              <a:gd name="T19" fmla="*/ 150 h 461"/>
              <a:gd name="T20" fmla="*/ 213 w 462"/>
              <a:gd name="T21" fmla="*/ 115 h 461"/>
              <a:gd name="T22" fmla="*/ 248 w 462"/>
              <a:gd name="T23" fmla="*/ 79 h 461"/>
              <a:gd name="T24" fmla="*/ 195 w 462"/>
              <a:gd name="T25" fmla="*/ 372 h 461"/>
              <a:gd name="T26" fmla="*/ 195 w 462"/>
              <a:gd name="T27" fmla="*/ 372 h 461"/>
              <a:gd name="T28" fmla="*/ 177 w 462"/>
              <a:gd name="T29" fmla="*/ 327 h 461"/>
              <a:gd name="T30" fmla="*/ 195 w 462"/>
              <a:gd name="T31" fmla="*/ 248 h 461"/>
              <a:gd name="T32" fmla="*/ 195 w 462"/>
              <a:gd name="T33" fmla="*/ 230 h 461"/>
              <a:gd name="T34" fmla="*/ 160 w 462"/>
              <a:gd name="T35" fmla="*/ 248 h 461"/>
              <a:gd name="T36" fmla="*/ 151 w 462"/>
              <a:gd name="T37" fmla="*/ 239 h 461"/>
              <a:gd name="T38" fmla="*/ 248 w 462"/>
              <a:gd name="T39" fmla="*/ 185 h 461"/>
              <a:gd name="T40" fmla="*/ 266 w 462"/>
              <a:gd name="T41" fmla="*/ 230 h 461"/>
              <a:gd name="T42" fmla="*/ 239 w 462"/>
              <a:gd name="T43" fmla="*/ 310 h 461"/>
              <a:gd name="T44" fmla="*/ 239 w 462"/>
              <a:gd name="T45" fmla="*/ 327 h 461"/>
              <a:gd name="T46" fmla="*/ 275 w 462"/>
              <a:gd name="T47" fmla="*/ 310 h 461"/>
              <a:gd name="T48" fmla="*/ 283 w 462"/>
              <a:gd name="T49" fmla="*/ 327 h 461"/>
              <a:gd name="T50" fmla="*/ 195 w 462"/>
              <a:gd name="T51" fmla="*/ 37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2" h="461">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79" name="Freeform 13"/>
          <p:cNvSpPr>
            <a:spLocks noChangeArrowheads="1"/>
          </p:cNvSpPr>
          <p:nvPr/>
        </p:nvSpPr>
        <p:spPr bwMode="auto">
          <a:xfrm>
            <a:off x="1850148" y="1465263"/>
            <a:ext cx="104748" cy="222251"/>
          </a:xfrm>
          <a:custGeom>
            <a:avLst/>
            <a:gdLst>
              <a:gd name="T0" fmla="*/ 178 w 232"/>
              <a:gd name="T1" fmla="*/ 0 h 498"/>
              <a:gd name="T2" fmla="*/ 178 w 232"/>
              <a:gd name="T3" fmla="*/ 0 h 498"/>
              <a:gd name="T4" fmla="*/ 222 w 232"/>
              <a:gd name="T5" fmla="*/ 53 h 498"/>
              <a:gd name="T6" fmla="*/ 160 w 232"/>
              <a:gd name="T7" fmla="*/ 115 h 498"/>
              <a:gd name="T8" fmla="*/ 107 w 232"/>
              <a:gd name="T9" fmla="*/ 62 h 498"/>
              <a:gd name="T10" fmla="*/ 178 w 232"/>
              <a:gd name="T11" fmla="*/ 0 h 498"/>
              <a:gd name="T12" fmla="*/ 72 w 232"/>
              <a:gd name="T13" fmla="*/ 497 h 498"/>
              <a:gd name="T14" fmla="*/ 72 w 232"/>
              <a:gd name="T15" fmla="*/ 497 h 498"/>
              <a:gd name="T16" fmla="*/ 45 w 232"/>
              <a:gd name="T17" fmla="*/ 407 h 498"/>
              <a:gd name="T18" fmla="*/ 81 w 232"/>
              <a:gd name="T19" fmla="*/ 284 h 498"/>
              <a:gd name="T20" fmla="*/ 81 w 232"/>
              <a:gd name="T21" fmla="*/ 257 h 498"/>
              <a:gd name="T22" fmla="*/ 19 w 232"/>
              <a:gd name="T23" fmla="*/ 284 h 498"/>
              <a:gd name="T24" fmla="*/ 0 w 232"/>
              <a:gd name="T25" fmla="*/ 266 h 498"/>
              <a:gd name="T26" fmla="*/ 169 w 232"/>
              <a:gd name="T27" fmla="*/ 178 h 498"/>
              <a:gd name="T28" fmla="*/ 187 w 232"/>
              <a:gd name="T29" fmla="*/ 257 h 498"/>
              <a:gd name="T30" fmla="*/ 151 w 232"/>
              <a:gd name="T31" fmla="*/ 390 h 498"/>
              <a:gd name="T32" fmla="*/ 160 w 232"/>
              <a:gd name="T33" fmla="*/ 425 h 498"/>
              <a:gd name="T34" fmla="*/ 213 w 232"/>
              <a:gd name="T35" fmla="*/ 390 h 498"/>
              <a:gd name="T36" fmla="*/ 231 w 232"/>
              <a:gd name="T37" fmla="*/ 407 h 498"/>
              <a:gd name="T38" fmla="*/ 72 w 232"/>
              <a:gd name="T39"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2" h="498">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81" name="Freeform 15"/>
          <p:cNvSpPr>
            <a:spLocks noChangeArrowheads="1"/>
          </p:cNvSpPr>
          <p:nvPr/>
        </p:nvSpPr>
        <p:spPr bwMode="auto">
          <a:xfrm>
            <a:off x="7163713" y="1970089"/>
            <a:ext cx="188863" cy="187325"/>
          </a:xfrm>
          <a:custGeom>
            <a:avLst/>
            <a:gdLst>
              <a:gd name="T0" fmla="*/ 213 w 417"/>
              <a:gd name="T1" fmla="*/ 0 h 417"/>
              <a:gd name="T2" fmla="*/ 213 w 417"/>
              <a:gd name="T3" fmla="*/ 0 h 417"/>
              <a:gd name="T4" fmla="*/ 0 w 417"/>
              <a:gd name="T5" fmla="*/ 204 h 417"/>
              <a:gd name="T6" fmla="*/ 213 w 417"/>
              <a:gd name="T7" fmla="*/ 416 h 417"/>
              <a:gd name="T8" fmla="*/ 416 w 417"/>
              <a:gd name="T9" fmla="*/ 204 h 417"/>
              <a:gd name="T10" fmla="*/ 213 w 417"/>
              <a:gd name="T11" fmla="*/ 0 h 417"/>
              <a:gd name="T12" fmla="*/ 257 w 417"/>
              <a:gd name="T13" fmla="*/ 204 h 417"/>
              <a:gd name="T14" fmla="*/ 257 w 417"/>
              <a:gd name="T15" fmla="*/ 204 h 417"/>
              <a:gd name="T16" fmla="*/ 328 w 417"/>
              <a:gd name="T17" fmla="*/ 284 h 417"/>
              <a:gd name="T18" fmla="*/ 284 w 417"/>
              <a:gd name="T19" fmla="*/ 328 h 417"/>
              <a:gd name="T20" fmla="*/ 213 w 417"/>
              <a:gd name="T21" fmla="*/ 248 h 417"/>
              <a:gd name="T22" fmla="*/ 132 w 417"/>
              <a:gd name="T23" fmla="*/ 328 h 417"/>
              <a:gd name="T24" fmla="*/ 88 w 417"/>
              <a:gd name="T25" fmla="*/ 284 h 417"/>
              <a:gd name="T26" fmla="*/ 168 w 417"/>
              <a:gd name="T27" fmla="*/ 204 h 417"/>
              <a:gd name="T28" fmla="*/ 88 w 417"/>
              <a:gd name="T29" fmla="*/ 134 h 417"/>
              <a:gd name="T30" fmla="*/ 132 w 417"/>
              <a:gd name="T31" fmla="*/ 89 h 417"/>
              <a:gd name="T32" fmla="*/ 213 w 417"/>
              <a:gd name="T33" fmla="*/ 159 h 417"/>
              <a:gd name="T34" fmla="*/ 284 w 417"/>
              <a:gd name="T35" fmla="*/ 89 h 417"/>
              <a:gd name="T36" fmla="*/ 328 w 417"/>
              <a:gd name="T37" fmla="*/ 134 h 417"/>
              <a:gd name="T38" fmla="*/ 257 w 417"/>
              <a:gd name="T39" fmla="*/ 20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7" h="417">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83" name="Freeform 17"/>
          <p:cNvSpPr>
            <a:spLocks noChangeArrowheads="1"/>
          </p:cNvSpPr>
          <p:nvPr/>
        </p:nvSpPr>
        <p:spPr bwMode="auto">
          <a:xfrm>
            <a:off x="3616574" y="1947864"/>
            <a:ext cx="207909" cy="207962"/>
          </a:xfrm>
          <a:custGeom>
            <a:avLst/>
            <a:gdLst>
              <a:gd name="T0" fmla="*/ 231 w 461"/>
              <a:gd name="T1" fmla="*/ 9 h 461"/>
              <a:gd name="T2" fmla="*/ 231 w 461"/>
              <a:gd name="T3" fmla="*/ 9 h 461"/>
              <a:gd name="T4" fmla="*/ 0 w 461"/>
              <a:gd name="T5" fmla="*/ 239 h 461"/>
              <a:gd name="T6" fmla="*/ 231 w 461"/>
              <a:gd name="T7" fmla="*/ 460 h 461"/>
              <a:gd name="T8" fmla="*/ 460 w 461"/>
              <a:gd name="T9" fmla="*/ 230 h 461"/>
              <a:gd name="T10" fmla="*/ 231 w 461"/>
              <a:gd name="T11" fmla="*/ 9 h 461"/>
              <a:gd name="T12" fmla="*/ 231 w 461"/>
              <a:gd name="T13" fmla="*/ 372 h 461"/>
              <a:gd name="T14" fmla="*/ 231 w 461"/>
              <a:gd name="T15" fmla="*/ 372 h 461"/>
              <a:gd name="T16" fmla="*/ 221 w 461"/>
              <a:gd name="T17" fmla="*/ 372 h 461"/>
              <a:gd name="T18" fmla="*/ 195 w 461"/>
              <a:gd name="T19" fmla="*/ 336 h 461"/>
              <a:gd name="T20" fmla="*/ 231 w 461"/>
              <a:gd name="T21" fmla="*/ 301 h 461"/>
              <a:gd name="T22" fmla="*/ 231 w 461"/>
              <a:gd name="T23" fmla="*/ 301 h 461"/>
              <a:gd name="T24" fmla="*/ 257 w 461"/>
              <a:gd name="T25" fmla="*/ 336 h 461"/>
              <a:gd name="T26" fmla="*/ 231 w 461"/>
              <a:gd name="T27" fmla="*/ 372 h 461"/>
              <a:gd name="T28" fmla="*/ 310 w 461"/>
              <a:gd name="T29" fmla="*/ 213 h 461"/>
              <a:gd name="T30" fmla="*/ 310 w 461"/>
              <a:gd name="T31" fmla="*/ 213 h 461"/>
              <a:gd name="T32" fmla="*/ 284 w 461"/>
              <a:gd name="T33" fmla="*/ 230 h 461"/>
              <a:gd name="T34" fmla="*/ 266 w 461"/>
              <a:gd name="T35" fmla="*/ 248 h 461"/>
              <a:gd name="T36" fmla="*/ 257 w 461"/>
              <a:gd name="T37" fmla="*/ 257 h 461"/>
              <a:gd name="T38" fmla="*/ 248 w 461"/>
              <a:gd name="T39" fmla="*/ 274 h 461"/>
              <a:gd name="T40" fmla="*/ 248 w 461"/>
              <a:gd name="T41" fmla="*/ 274 h 461"/>
              <a:gd name="T42" fmla="*/ 195 w 461"/>
              <a:gd name="T43" fmla="*/ 274 h 461"/>
              <a:gd name="T44" fmla="*/ 195 w 461"/>
              <a:gd name="T45" fmla="*/ 274 h 461"/>
              <a:gd name="T46" fmla="*/ 204 w 461"/>
              <a:gd name="T47" fmla="*/ 230 h 461"/>
              <a:gd name="T48" fmla="*/ 248 w 461"/>
              <a:gd name="T49" fmla="*/ 204 h 461"/>
              <a:gd name="T50" fmla="*/ 257 w 461"/>
              <a:gd name="T51" fmla="*/ 195 h 461"/>
              <a:gd name="T52" fmla="*/ 266 w 461"/>
              <a:gd name="T53" fmla="*/ 176 h 461"/>
              <a:gd name="T54" fmla="*/ 257 w 461"/>
              <a:gd name="T55" fmla="*/ 150 h 461"/>
              <a:gd name="T56" fmla="*/ 231 w 461"/>
              <a:gd name="T57" fmla="*/ 141 h 461"/>
              <a:gd name="T58" fmla="*/ 204 w 461"/>
              <a:gd name="T59" fmla="*/ 150 h 461"/>
              <a:gd name="T60" fmla="*/ 195 w 461"/>
              <a:gd name="T61" fmla="*/ 176 h 461"/>
              <a:gd name="T62" fmla="*/ 195 w 461"/>
              <a:gd name="T63" fmla="*/ 185 h 461"/>
              <a:gd name="T64" fmla="*/ 142 w 461"/>
              <a:gd name="T65" fmla="*/ 185 h 461"/>
              <a:gd name="T66" fmla="*/ 142 w 461"/>
              <a:gd name="T67" fmla="*/ 176 h 461"/>
              <a:gd name="T68" fmla="*/ 177 w 461"/>
              <a:gd name="T69" fmla="*/ 106 h 461"/>
              <a:gd name="T70" fmla="*/ 231 w 461"/>
              <a:gd name="T71" fmla="*/ 97 h 461"/>
              <a:gd name="T72" fmla="*/ 293 w 461"/>
              <a:gd name="T73" fmla="*/ 115 h 461"/>
              <a:gd name="T74" fmla="*/ 319 w 461"/>
              <a:gd name="T75" fmla="*/ 168 h 461"/>
              <a:gd name="T76" fmla="*/ 310 w 461"/>
              <a:gd name="T77" fmla="*/ 21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lnTo>
                  <a:pt x="231" y="301"/>
                </a:ln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lnTo>
                  <a:pt x="248" y="274"/>
                </a:lnTo>
                <a:cubicBezTo>
                  <a:pt x="195" y="274"/>
                  <a:pt x="195" y="274"/>
                  <a:pt x="195" y="274"/>
                </a:cubicBezTo>
                <a:lnTo>
                  <a:pt x="195" y="274"/>
                </a:ln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84" name="Freeform 18"/>
          <p:cNvSpPr>
            <a:spLocks noChangeArrowheads="1"/>
          </p:cNvSpPr>
          <p:nvPr/>
        </p:nvSpPr>
        <p:spPr bwMode="auto">
          <a:xfrm>
            <a:off x="8085810" y="1997075"/>
            <a:ext cx="128555" cy="133350"/>
          </a:xfrm>
          <a:custGeom>
            <a:avLst/>
            <a:gdLst>
              <a:gd name="T0" fmla="*/ 265 w 285"/>
              <a:gd name="T1" fmla="*/ 125 h 294"/>
              <a:gd name="T2" fmla="*/ 265 w 285"/>
              <a:gd name="T3" fmla="*/ 125 h 294"/>
              <a:gd name="T4" fmla="*/ 168 w 285"/>
              <a:gd name="T5" fmla="*/ 125 h 294"/>
              <a:gd name="T6" fmla="*/ 168 w 285"/>
              <a:gd name="T7" fmla="*/ 18 h 294"/>
              <a:gd name="T8" fmla="*/ 141 w 285"/>
              <a:gd name="T9" fmla="*/ 0 h 294"/>
              <a:gd name="T10" fmla="*/ 115 w 285"/>
              <a:gd name="T11" fmla="*/ 18 h 294"/>
              <a:gd name="T12" fmla="*/ 115 w 285"/>
              <a:gd name="T13" fmla="*/ 125 h 294"/>
              <a:gd name="T14" fmla="*/ 9 w 285"/>
              <a:gd name="T15" fmla="*/ 125 h 294"/>
              <a:gd name="T16" fmla="*/ 0 w 285"/>
              <a:gd name="T17" fmla="*/ 142 h 294"/>
              <a:gd name="T18" fmla="*/ 9 w 285"/>
              <a:gd name="T19" fmla="*/ 169 h 294"/>
              <a:gd name="T20" fmla="*/ 115 w 285"/>
              <a:gd name="T21" fmla="*/ 169 h 294"/>
              <a:gd name="T22" fmla="*/ 115 w 285"/>
              <a:gd name="T23" fmla="*/ 275 h 294"/>
              <a:gd name="T24" fmla="*/ 141 w 285"/>
              <a:gd name="T25" fmla="*/ 293 h 294"/>
              <a:gd name="T26" fmla="*/ 168 w 285"/>
              <a:gd name="T27" fmla="*/ 275 h 294"/>
              <a:gd name="T28" fmla="*/ 168 w 285"/>
              <a:gd name="T29" fmla="*/ 169 h 294"/>
              <a:gd name="T30" fmla="*/ 265 w 285"/>
              <a:gd name="T31" fmla="*/ 169 h 294"/>
              <a:gd name="T32" fmla="*/ 284 w 285"/>
              <a:gd name="T33" fmla="*/ 142 h 294"/>
              <a:gd name="T34" fmla="*/ 265 w 285"/>
              <a:gd name="T35" fmla="*/ 12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85" name="Freeform 19"/>
          <p:cNvSpPr>
            <a:spLocks noChangeArrowheads="1"/>
          </p:cNvSpPr>
          <p:nvPr/>
        </p:nvSpPr>
        <p:spPr bwMode="auto">
          <a:xfrm>
            <a:off x="7641426" y="2052639"/>
            <a:ext cx="126967" cy="20637"/>
          </a:xfrm>
          <a:custGeom>
            <a:avLst/>
            <a:gdLst>
              <a:gd name="T0" fmla="*/ 265 w 283"/>
              <a:gd name="T1" fmla="*/ 0 h 45"/>
              <a:gd name="T2" fmla="*/ 265 w 283"/>
              <a:gd name="T3" fmla="*/ 0 h 45"/>
              <a:gd name="T4" fmla="*/ 9 w 283"/>
              <a:gd name="T5" fmla="*/ 0 h 45"/>
              <a:gd name="T6" fmla="*/ 0 w 283"/>
              <a:gd name="T7" fmla="*/ 17 h 45"/>
              <a:gd name="T8" fmla="*/ 9 w 283"/>
              <a:gd name="T9" fmla="*/ 44 h 45"/>
              <a:gd name="T10" fmla="*/ 265 w 283"/>
              <a:gd name="T11" fmla="*/ 44 h 45"/>
              <a:gd name="T12" fmla="*/ 282 w 283"/>
              <a:gd name="T13" fmla="*/ 17 h 45"/>
              <a:gd name="T14" fmla="*/ 265 w 283"/>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45">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86" name="Freeform 20"/>
          <p:cNvSpPr>
            <a:spLocks noChangeArrowheads="1"/>
          </p:cNvSpPr>
          <p:nvPr/>
        </p:nvSpPr>
        <p:spPr bwMode="auto">
          <a:xfrm>
            <a:off x="2273899" y="2381251"/>
            <a:ext cx="223780" cy="227013"/>
          </a:xfrm>
          <a:custGeom>
            <a:avLst/>
            <a:gdLst>
              <a:gd name="T0" fmla="*/ 469 w 497"/>
              <a:gd name="T1" fmla="*/ 8 h 505"/>
              <a:gd name="T2" fmla="*/ 469 w 497"/>
              <a:gd name="T3" fmla="*/ 8 h 505"/>
              <a:gd name="T4" fmla="*/ 452 w 497"/>
              <a:gd name="T5" fmla="*/ 0 h 505"/>
              <a:gd name="T6" fmla="*/ 443 w 497"/>
              <a:gd name="T7" fmla="*/ 17 h 505"/>
              <a:gd name="T8" fmla="*/ 381 w 497"/>
              <a:gd name="T9" fmla="*/ 168 h 505"/>
              <a:gd name="T10" fmla="*/ 372 w 497"/>
              <a:gd name="T11" fmla="*/ 141 h 505"/>
              <a:gd name="T12" fmla="*/ 346 w 497"/>
              <a:gd name="T13" fmla="*/ 132 h 505"/>
              <a:gd name="T14" fmla="*/ 265 w 497"/>
              <a:gd name="T15" fmla="*/ 132 h 505"/>
              <a:gd name="T16" fmla="*/ 240 w 497"/>
              <a:gd name="T17" fmla="*/ 141 h 505"/>
              <a:gd name="T18" fmla="*/ 9 w 497"/>
              <a:gd name="T19" fmla="*/ 300 h 505"/>
              <a:gd name="T20" fmla="*/ 9 w 497"/>
              <a:gd name="T21" fmla="*/ 336 h 505"/>
              <a:gd name="T22" fmla="*/ 106 w 497"/>
              <a:gd name="T23" fmla="*/ 486 h 505"/>
              <a:gd name="T24" fmla="*/ 142 w 497"/>
              <a:gd name="T25" fmla="*/ 495 h 505"/>
              <a:gd name="T26" fmla="*/ 372 w 497"/>
              <a:gd name="T27" fmla="*/ 327 h 505"/>
              <a:gd name="T28" fmla="*/ 390 w 497"/>
              <a:gd name="T29" fmla="*/ 309 h 505"/>
              <a:gd name="T30" fmla="*/ 416 w 497"/>
              <a:gd name="T31" fmla="*/ 229 h 505"/>
              <a:gd name="T32" fmla="*/ 408 w 497"/>
              <a:gd name="T33" fmla="*/ 203 h 505"/>
              <a:gd name="T34" fmla="*/ 399 w 497"/>
              <a:gd name="T35" fmla="*/ 185 h 505"/>
              <a:gd name="T36" fmla="*/ 469 w 497"/>
              <a:gd name="T37" fmla="*/ 8 h 505"/>
              <a:gd name="T38" fmla="*/ 363 w 497"/>
              <a:gd name="T39" fmla="*/ 247 h 505"/>
              <a:gd name="T40" fmla="*/ 363 w 497"/>
              <a:gd name="T41" fmla="*/ 247 h 505"/>
              <a:gd name="T42" fmla="*/ 310 w 497"/>
              <a:gd name="T43" fmla="*/ 229 h 505"/>
              <a:gd name="T44" fmla="*/ 319 w 497"/>
              <a:gd name="T45" fmla="*/ 176 h 505"/>
              <a:gd name="T46" fmla="*/ 363 w 497"/>
              <a:gd name="T47" fmla="*/ 176 h 505"/>
              <a:gd name="T48" fmla="*/ 355 w 497"/>
              <a:gd name="T49" fmla="*/ 185 h 505"/>
              <a:gd name="T50" fmla="*/ 346 w 497"/>
              <a:gd name="T51" fmla="*/ 203 h 505"/>
              <a:gd name="T52" fmla="*/ 355 w 497"/>
              <a:gd name="T53" fmla="*/ 212 h 505"/>
              <a:gd name="T54" fmla="*/ 363 w 497"/>
              <a:gd name="T55" fmla="*/ 212 h 505"/>
              <a:gd name="T56" fmla="*/ 381 w 497"/>
              <a:gd name="T57" fmla="*/ 203 h 505"/>
              <a:gd name="T58" fmla="*/ 363 w 497"/>
              <a:gd name="T59" fmla="*/ 24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87" name="Freeform 21"/>
          <p:cNvSpPr>
            <a:spLocks noChangeArrowheads="1"/>
          </p:cNvSpPr>
          <p:nvPr/>
        </p:nvSpPr>
        <p:spPr bwMode="auto">
          <a:xfrm>
            <a:off x="2269139" y="2876551"/>
            <a:ext cx="223779" cy="125414"/>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88" name="Freeform 22"/>
          <p:cNvSpPr>
            <a:spLocks noChangeArrowheads="1"/>
          </p:cNvSpPr>
          <p:nvPr/>
        </p:nvSpPr>
        <p:spPr bwMode="auto">
          <a:xfrm>
            <a:off x="1832690" y="2833689"/>
            <a:ext cx="207909" cy="207962"/>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89" name="Freeform 23"/>
          <p:cNvSpPr>
            <a:spLocks noChangeArrowheads="1"/>
          </p:cNvSpPr>
          <p:nvPr/>
        </p:nvSpPr>
        <p:spPr bwMode="auto">
          <a:xfrm>
            <a:off x="950269" y="2844801"/>
            <a:ext cx="192038" cy="188913"/>
          </a:xfrm>
          <a:custGeom>
            <a:avLst/>
            <a:gdLst>
              <a:gd name="T0" fmla="*/ 416 w 427"/>
              <a:gd name="T1" fmla="*/ 53 h 417"/>
              <a:gd name="T2" fmla="*/ 416 w 427"/>
              <a:gd name="T3" fmla="*/ 53 h 417"/>
              <a:gd name="T4" fmla="*/ 354 w 427"/>
              <a:gd name="T5" fmla="*/ 9 h 417"/>
              <a:gd name="T6" fmla="*/ 328 w 427"/>
              <a:gd name="T7" fmla="*/ 0 h 417"/>
              <a:gd name="T8" fmla="*/ 89 w 427"/>
              <a:gd name="T9" fmla="*/ 0 h 417"/>
              <a:gd name="T10" fmla="*/ 62 w 427"/>
              <a:gd name="T11" fmla="*/ 9 h 417"/>
              <a:gd name="T12" fmla="*/ 9 w 427"/>
              <a:gd name="T13" fmla="*/ 53 h 417"/>
              <a:gd name="T14" fmla="*/ 0 w 427"/>
              <a:gd name="T15" fmla="*/ 80 h 417"/>
              <a:gd name="T16" fmla="*/ 44 w 427"/>
              <a:gd name="T17" fmla="*/ 399 h 417"/>
              <a:gd name="T18" fmla="*/ 72 w 427"/>
              <a:gd name="T19" fmla="*/ 416 h 417"/>
              <a:gd name="T20" fmla="*/ 354 w 427"/>
              <a:gd name="T21" fmla="*/ 416 h 417"/>
              <a:gd name="T22" fmla="*/ 381 w 427"/>
              <a:gd name="T23" fmla="*/ 399 h 417"/>
              <a:gd name="T24" fmla="*/ 426 w 427"/>
              <a:gd name="T25" fmla="*/ 80 h 417"/>
              <a:gd name="T26" fmla="*/ 416 w 427"/>
              <a:gd name="T27" fmla="*/ 53 h 417"/>
              <a:gd name="T28" fmla="*/ 213 w 427"/>
              <a:gd name="T29" fmla="*/ 266 h 417"/>
              <a:gd name="T30" fmla="*/ 213 w 427"/>
              <a:gd name="T31" fmla="*/ 266 h 417"/>
              <a:gd name="T32" fmla="*/ 107 w 427"/>
              <a:gd name="T33" fmla="*/ 124 h 417"/>
              <a:gd name="T34" fmla="*/ 160 w 427"/>
              <a:gd name="T35" fmla="*/ 124 h 417"/>
              <a:gd name="T36" fmla="*/ 213 w 427"/>
              <a:gd name="T37" fmla="*/ 222 h 417"/>
              <a:gd name="T38" fmla="*/ 266 w 427"/>
              <a:gd name="T39" fmla="*/ 124 h 417"/>
              <a:gd name="T40" fmla="*/ 310 w 427"/>
              <a:gd name="T41" fmla="*/ 124 h 417"/>
              <a:gd name="T42" fmla="*/ 213 w 427"/>
              <a:gd name="T43" fmla="*/ 266 h 417"/>
              <a:gd name="T44" fmla="*/ 36 w 427"/>
              <a:gd name="T45" fmla="*/ 80 h 417"/>
              <a:gd name="T46" fmla="*/ 36 w 427"/>
              <a:gd name="T47" fmla="*/ 80 h 417"/>
              <a:gd name="T48" fmla="*/ 89 w 427"/>
              <a:gd name="T49" fmla="*/ 27 h 417"/>
              <a:gd name="T50" fmla="*/ 328 w 427"/>
              <a:gd name="T51" fmla="*/ 27 h 417"/>
              <a:gd name="T52" fmla="*/ 391 w 427"/>
              <a:gd name="T53" fmla="*/ 80 h 417"/>
              <a:gd name="T54" fmla="*/ 36 w 427"/>
              <a:gd name="T55"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 h="417">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90" name="Freeform 24"/>
          <p:cNvSpPr>
            <a:spLocks noChangeArrowheads="1"/>
          </p:cNvSpPr>
          <p:nvPr/>
        </p:nvSpPr>
        <p:spPr bwMode="auto">
          <a:xfrm>
            <a:off x="2715109" y="2405064"/>
            <a:ext cx="223780" cy="177800"/>
          </a:xfrm>
          <a:custGeom>
            <a:avLst/>
            <a:gdLst>
              <a:gd name="T0" fmla="*/ 248 w 497"/>
              <a:gd name="T1" fmla="*/ 150 h 399"/>
              <a:gd name="T2" fmla="*/ 248 w 497"/>
              <a:gd name="T3" fmla="*/ 150 h 399"/>
              <a:gd name="T4" fmla="*/ 177 w 497"/>
              <a:gd name="T5" fmla="*/ 221 h 399"/>
              <a:gd name="T6" fmla="*/ 248 w 497"/>
              <a:gd name="T7" fmla="*/ 292 h 399"/>
              <a:gd name="T8" fmla="*/ 319 w 497"/>
              <a:gd name="T9" fmla="*/ 221 h 399"/>
              <a:gd name="T10" fmla="*/ 248 w 497"/>
              <a:gd name="T11" fmla="*/ 150 h 399"/>
              <a:gd name="T12" fmla="*/ 442 w 497"/>
              <a:gd name="T13" fmla="*/ 70 h 399"/>
              <a:gd name="T14" fmla="*/ 442 w 497"/>
              <a:gd name="T15" fmla="*/ 70 h 399"/>
              <a:gd name="T16" fmla="*/ 389 w 497"/>
              <a:gd name="T17" fmla="*/ 70 h 399"/>
              <a:gd name="T18" fmla="*/ 363 w 497"/>
              <a:gd name="T19" fmla="*/ 61 h 399"/>
              <a:gd name="T20" fmla="*/ 354 w 497"/>
              <a:gd name="T21" fmla="*/ 8 h 399"/>
              <a:gd name="T22" fmla="*/ 327 w 497"/>
              <a:gd name="T23" fmla="*/ 0 h 399"/>
              <a:gd name="T24" fmla="*/ 159 w 497"/>
              <a:gd name="T25" fmla="*/ 0 h 399"/>
              <a:gd name="T26" fmla="*/ 142 w 497"/>
              <a:gd name="T27" fmla="*/ 8 h 399"/>
              <a:gd name="T28" fmla="*/ 123 w 497"/>
              <a:gd name="T29" fmla="*/ 61 h 399"/>
              <a:gd name="T30" fmla="*/ 106 w 497"/>
              <a:gd name="T31" fmla="*/ 70 h 399"/>
              <a:gd name="T32" fmla="*/ 53 w 497"/>
              <a:gd name="T33" fmla="*/ 70 h 399"/>
              <a:gd name="T34" fmla="*/ 0 w 497"/>
              <a:gd name="T35" fmla="*/ 123 h 399"/>
              <a:gd name="T36" fmla="*/ 0 w 497"/>
              <a:gd name="T37" fmla="*/ 345 h 399"/>
              <a:gd name="T38" fmla="*/ 53 w 497"/>
              <a:gd name="T39" fmla="*/ 398 h 399"/>
              <a:gd name="T40" fmla="*/ 442 w 497"/>
              <a:gd name="T41" fmla="*/ 398 h 399"/>
              <a:gd name="T42" fmla="*/ 496 w 497"/>
              <a:gd name="T43" fmla="*/ 345 h 399"/>
              <a:gd name="T44" fmla="*/ 496 w 497"/>
              <a:gd name="T45" fmla="*/ 123 h 399"/>
              <a:gd name="T46" fmla="*/ 442 w 497"/>
              <a:gd name="T47" fmla="*/ 70 h 399"/>
              <a:gd name="T48" fmla="*/ 248 w 497"/>
              <a:gd name="T49" fmla="*/ 345 h 399"/>
              <a:gd name="T50" fmla="*/ 248 w 497"/>
              <a:gd name="T51" fmla="*/ 345 h 399"/>
              <a:gd name="T52" fmla="*/ 123 w 497"/>
              <a:gd name="T53" fmla="*/ 221 h 399"/>
              <a:gd name="T54" fmla="*/ 248 w 497"/>
              <a:gd name="T55" fmla="*/ 97 h 399"/>
              <a:gd name="T56" fmla="*/ 372 w 497"/>
              <a:gd name="T57" fmla="*/ 221 h 399"/>
              <a:gd name="T58" fmla="*/ 248 w 497"/>
              <a:gd name="T59" fmla="*/ 345 h 399"/>
              <a:gd name="T60" fmla="*/ 425 w 497"/>
              <a:gd name="T61" fmla="*/ 159 h 399"/>
              <a:gd name="T62" fmla="*/ 425 w 497"/>
              <a:gd name="T63" fmla="*/ 159 h 399"/>
              <a:gd name="T64" fmla="*/ 407 w 497"/>
              <a:gd name="T65" fmla="*/ 141 h 399"/>
              <a:gd name="T66" fmla="*/ 425 w 497"/>
              <a:gd name="T67" fmla="*/ 123 h 399"/>
              <a:gd name="T68" fmla="*/ 442 w 497"/>
              <a:gd name="T69" fmla="*/ 141 h 399"/>
              <a:gd name="T70" fmla="*/ 425 w 497"/>
              <a:gd name="T71" fmla="*/ 15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91" name="Freeform 25"/>
          <p:cNvSpPr>
            <a:spLocks noChangeArrowheads="1"/>
          </p:cNvSpPr>
          <p:nvPr/>
        </p:nvSpPr>
        <p:spPr bwMode="auto">
          <a:xfrm>
            <a:off x="4983056" y="2389188"/>
            <a:ext cx="155535" cy="214313"/>
          </a:xfrm>
          <a:custGeom>
            <a:avLst/>
            <a:gdLst>
              <a:gd name="T0" fmla="*/ 195 w 346"/>
              <a:gd name="T1" fmla="*/ 0 h 479"/>
              <a:gd name="T2" fmla="*/ 195 w 346"/>
              <a:gd name="T3" fmla="*/ 0 h 479"/>
              <a:gd name="T4" fmla="*/ 160 w 346"/>
              <a:gd name="T5" fmla="*/ 0 h 479"/>
              <a:gd name="T6" fmla="*/ 160 w 346"/>
              <a:gd name="T7" fmla="*/ 328 h 479"/>
              <a:gd name="T8" fmla="*/ 80 w 346"/>
              <a:gd name="T9" fmla="*/ 328 h 479"/>
              <a:gd name="T10" fmla="*/ 10 w 346"/>
              <a:gd name="T11" fmla="*/ 425 h 479"/>
              <a:gd name="T12" fmla="*/ 124 w 346"/>
              <a:gd name="T13" fmla="*/ 461 h 479"/>
              <a:gd name="T14" fmla="*/ 195 w 346"/>
              <a:gd name="T15" fmla="*/ 372 h 479"/>
              <a:gd name="T16" fmla="*/ 195 w 346"/>
              <a:gd name="T17" fmla="*/ 106 h 479"/>
              <a:gd name="T18" fmla="*/ 257 w 346"/>
              <a:gd name="T19" fmla="*/ 230 h 479"/>
              <a:gd name="T20" fmla="*/ 275 w 346"/>
              <a:gd name="T21" fmla="*/ 230 h 479"/>
              <a:gd name="T22" fmla="*/ 195 w 346"/>
              <a:gd name="T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479">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92" name="Freeform 26"/>
          <p:cNvSpPr>
            <a:spLocks noChangeArrowheads="1"/>
          </p:cNvSpPr>
          <p:nvPr/>
        </p:nvSpPr>
        <p:spPr bwMode="auto">
          <a:xfrm>
            <a:off x="3624511" y="2400301"/>
            <a:ext cx="192038" cy="195263"/>
          </a:xfrm>
          <a:custGeom>
            <a:avLst/>
            <a:gdLst>
              <a:gd name="T0" fmla="*/ 256 w 426"/>
              <a:gd name="T1" fmla="*/ 265 h 435"/>
              <a:gd name="T2" fmla="*/ 256 w 426"/>
              <a:gd name="T3" fmla="*/ 265 h 435"/>
              <a:gd name="T4" fmla="*/ 0 w 426"/>
              <a:gd name="T5" fmla="*/ 301 h 435"/>
              <a:gd name="T6" fmla="*/ 35 w 426"/>
              <a:gd name="T7" fmla="*/ 345 h 435"/>
              <a:gd name="T8" fmla="*/ 346 w 426"/>
              <a:gd name="T9" fmla="*/ 345 h 435"/>
              <a:gd name="T10" fmla="*/ 346 w 426"/>
              <a:gd name="T11" fmla="*/ 35 h 435"/>
              <a:gd name="T12" fmla="*/ 292 w 426"/>
              <a:gd name="T13" fmla="*/ 0 h 435"/>
              <a:gd name="T14" fmla="*/ 256 w 426"/>
              <a:gd name="T15" fmla="*/ 265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435">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93" name="Freeform 27"/>
          <p:cNvSpPr>
            <a:spLocks noChangeArrowheads="1"/>
          </p:cNvSpPr>
          <p:nvPr/>
        </p:nvSpPr>
        <p:spPr bwMode="auto">
          <a:xfrm>
            <a:off x="4049849" y="2400301"/>
            <a:ext cx="226953" cy="177800"/>
          </a:xfrm>
          <a:custGeom>
            <a:avLst/>
            <a:gdLst>
              <a:gd name="T0" fmla="*/ 434 w 506"/>
              <a:gd name="T1" fmla="*/ 70 h 399"/>
              <a:gd name="T2" fmla="*/ 434 w 506"/>
              <a:gd name="T3" fmla="*/ 70 h 399"/>
              <a:gd name="T4" fmla="*/ 168 w 506"/>
              <a:gd name="T5" fmla="*/ 35 h 399"/>
              <a:gd name="T6" fmla="*/ 9 w 506"/>
              <a:gd name="T7" fmla="*/ 221 h 399"/>
              <a:gd name="T8" fmla="*/ 195 w 506"/>
              <a:gd name="T9" fmla="*/ 398 h 399"/>
              <a:gd name="T10" fmla="*/ 381 w 506"/>
              <a:gd name="T11" fmla="*/ 310 h 399"/>
              <a:gd name="T12" fmla="*/ 363 w 506"/>
              <a:gd name="T13" fmla="*/ 212 h 399"/>
              <a:gd name="T14" fmla="*/ 469 w 506"/>
              <a:gd name="T15" fmla="*/ 203 h 399"/>
              <a:gd name="T16" fmla="*/ 434 w 506"/>
              <a:gd name="T17" fmla="*/ 70 h 399"/>
              <a:gd name="T18" fmla="*/ 274 w 506"/>
              <a:gd name="T19" fmla="*/ 301 h 399"/>
              <a:gd name="T20" fmla="*/ 274 w 506"/>
              <a:gd name="T21" fmla="*/ 301 h 399"/>
              <a:gd name="T22" fmla="*/ 239 w 506"/>
              <a:gd name="T23" fmla="*/ 265 h 399"/>
              <a:gd name="T24" fmla="*/ 274 w 506"/>
              <a:gd name="T25" fmla="*/ 230 h 399"/>
              <a:gd name="T26" fmla="*/ 309 w 506"/>
              <a:gd name="T27" fmla="*/ 265 h 399"/>
              <a:gd name="T28" fmla="*/ 274 w 506"/>
              <a:gd name="T29" fmla="*/ 3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94" name="Freeform 28"/>
          <p:cNvSpPr>
            <a:spLocks noChangeArrowheads="1"/>
          </p:cNvSpPr>
          <p:nvPr/>
        </p:nvSpPr>
        <p:spPr bwMode="auto">
          <a:xfrm>
            <a:off x="4498995" y="2392364"/>
            <a:ext cx="223780" cy="187325"/>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95" name="Freeform 29"/>
          <p:cNvSpPr>
            <a:spLocks noChangeArrowheads="1"/>
          </p:cNvSpPr>
          <p:nvPr/>
        </p:nvSpPr>
        <p:spPr bwMode="auto">
          <a:xfrm>
            <a:off x="1835864" y="2389189"/>
            <a:ext cx="199973" cy="206375"/>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196" name="Freeform 30"/>
          <p:cNvSpPr>
            <a:spLocks noChangeArrowheads="1"/>
          </p:cNvSpPr>
          <p:nvPr/>
        </p:nvSpPr>
        <p:spPr bwMode="auto">
          <a:xfrm>
            <a:off x="1380370" y="2833689"/>
            <a:ext cx="222192" cy="211137"/>
          </a:xfrm>
          <a:custGeom>
            <a:avLst/>
            <a:gdLst>
              <a:gd name="T0" fmla="*/ 133 w 498"/>
              <a:gd name="T1" fmla="*/ 469 h 470"/>
              <a:gd name="T2" fmla="*/ 133 w 498"/>
              <a:gd name="T3" fmla="*/ 469 h 470"/>
              <a:gd name="T4" fmla="*/ 186 w 498"/>
              <a:gd name="T5" fmla="*/ 469 h 470"/>
              <a:gd name="T6" fmla="*/ 293 w 498"/>
              <a:gd name="T7" fmla="*/ 265 h 470"/>
              <a:gd name="T8" fmla="*/ 426 w 498"/>
              <a:gd name="T9" fmla="*/ 265 h 470"/>
              <a:gd name="T10" fmla="*/ 497 w 498"/>
              <a:gd name="T11" fmla="*/ 230 h 470"/>
              <a:gd name="T12" fmla="*/ 426 w 498"/>
              <a:gd name="T13" fmla="*/ 195 h 470"/>
              <a:gd name="T14" fmla="*/ 293 w 498"/>
              <a:gd name="T15" fmla="*/ 195 h 470"/>
              <a:gd name="T16" fmla="*/ 186 w 498"/>
              <a:gd name="T17" fmla="*/ 0 h 470"/>
              <a:gd name="T18" fmla="*/ 133 w 498"/>
              <a:gd name="T19" fmla="*/ 0 h 470"/>
              <a:gd name="T20" fmla="*/ 195 w 498"/>
              <a:gd name="T21" fmla="*/ 195 h 470"/>
              <a:gd name="T22" fmla="*/ 107 w 498"/>
              <a:gd name="T23" fmla="*/ 195 h 470"/>
              <a:gd name="T24" fmla="*/ 53 w 498"/>
              <a:gd name="T25" fmla="*/ 150 h 470"/>
              <a:gd name="T26" fmla="*/ 0 w 498"/>
              <a:gd name="T27" fmla="*/ 150 h 470"/>
              <a:gd name="T28" fmla="*/ 36 w 498"/>
              <a:gd name="T29" fmla="*/ 230 h 470"/>
              <a:gd name="T30" fmla="*/ 0 w 498"/>
              <a:gd name="T31" fmla="*/ 319 h 470"/>
              <a:gd name="T32" fmla="*/ 53 w 498"/>
              <a:gd name="T33" fmla="*/ 319 h 470"/>
              <a:gd name="T34" fmla="*/ 107 w 498"/>
              <a:gd name="T35" fmla="*/ 265 h 470"/>
              <a:gd name="T36" fmla="*/ 195 w 498"/>
              <a:gd name="T37" fmla="*/ 265 h 470"/>
              <a:gd name="T38" fmla="*/ 133 w 498"/>
              <a:gd name="T39"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47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grpSp>
        <p:nvGrpSpPr>
          <p:cNvPr id="18460" name="Group 1"/>
          <p:cNvGrpSpPr>
            <a:grpSpLocks/>
          </p:cNvGrpSpPr>
          <p:nvPr/>
        </p:nvGrpSpPr>
        <p:grpSpPr bwMode="auto">
          <a:xfrm>
            <a:off x="2723045" y="2836864"/>
            <a:ext cx="207908" cy="204788"/>
            <a:chOff x="7197121" y="8332916"/>
            <a:chExt cx="553830" cy="543285"/>
          </a:xfrm>
          <a:solidFill>
            <a:schemeClr val="tx1"/>
          </a:solidFill>
        </p:grpSpPr>
        <p:sp>
          <p:nvSpPr>
            <p:cNvPr id="197"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675" dirty="0">
                <a:latin typeface="Lato Light"/>
              </a:endParaRPr>
            </a:p>
          </p:txBody>
        </p:sp>
        <p:sp>
          <p:nvSpPr>
            <p:cNvPr id="198"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675" dirty="0">
                <a:latin typeface="Lato Light"/>
              </a:endParaRPr>
            </a:p>
          </p:txBody>
        </p:sp>
      </p:grpSp>
      <p:sp>
        <p:nvSpPr>
          <p:cNvPr id="199" name="Freeform 33"/>
          <p:cNvSpPr>
            <a:spLocks noChangeArrowheads="1"/>
          </p:cNvSpPr>
          <p:nvPr/>
        </p:nvSpPr>
        <p:spPr bwMode="auto">
          <a:xfrm>
            <a:off x="7639840" y="3751264"/>
            <a:ext cx="152360" cy="160337"/>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00" name="Freeform 34"/>
          <p:cNvSpPr>
            <a:spLocks noChangeArrowheads="1"/>
          </p:cNvSpPr>
          <p:nvPr/>
        </p:nvSpPr>
        <p:spPr bwMode="auto">
          <a:xfrm>
            <a:off x="6766942" y="2825751"/>
            <a:ext cx="126967" cy="223838"/>
          </a:xfrm>
          <a:custGeom>
            <a:avLst/>
            <a:gdLst>
              <a:gd name="T0" fmla="*/ 283 w 284"/>
              <a:gd name="T1" fmla="*/ 115 h 497"/>
              <a:gd name="T2" fmla="*/ 283 w 284"/>
              <a:gd name="T3" fmla="*/ 115 h 497"/>
              <a:gd name="T4" fmla="*/ 283 w 284"/>
              <a:gd name="T5" fmla="*/ 62 h 497"/>
              <a:gd name="T6" fmla="*/ 142 w 284"/>
              <a:gd name="T7" fmla="*/ 0 h 497"/>
              <a:gd name="T8" fmla="*/ 0 w 284"/>
              <a:gd name="T9" fmla="*/ 62 h 497"/>
              <a:gd name="T10" fmla="*/ 0 w 284"/>
              <a:gd name="T11" fmla="*/ 115 h 497"/>
              <a:gd name="T12" fmla="*/ 97 w 284"/>
              <a:gd name="T13" fmla="*/ 248 h 497"/>
              <a:gd name="T14" fmla="*/ 0 w 284"/>
              <a:gd name="T15" fmla="*/ 381 h 497"/>
              <a:gd name="T16" fmla="*/ 0 w 284"/>
              <a:gd name="T17" fmla="*/ 443 h 497"/>
              <a:gd name="T18" fmla="*/ 142 w 284"/>
              <a:gd name="T19" fmla="*/ 496 h 497"/>
              <a:gd name="T20" fmla="*/ 283 w 284"/>
              <a:gd name="T21" fmla="*/ 443 h 497"/>
              <a:gd name="T22" fmla="*/ 283 w 284"/>
              <a:gd name="T23" fmla="*/ 381 h 497"/>
              <a:gd name="T24" fmla="*/ 186 w 284"/>
              <a:gd name="T25" fmla="*/ 248 h 497"/>
              <a:gd name="T26" fmla="*/ 283 w 284"/>
              <a:gd name="T27" fmla="*/ 115 h 497"/>
              <a:gd name="T28" fmla="*/ 44 w 284"/>
              <a:gd name="T29" fmla="*/ 62 h 497"/>
              <a:gd name="T30" fmla="*/ 44 w 284"/>
              <a:gd name="T31" fmla="*/ 62 h 497"/>
              <a:gd name="T32" fmla="*/ 142 w 284"/>
              <a:gd name="T33" fmla="*/ 35 h 497"/>
              <a:gd name="T34" fmla="*/ 239 w 284"/>
              <a:gd name="T35" fmla="*/ 62 h 497"/>
              <a:gd name="T36" fmla="*/ 248 w 284"/>
              <a:gd name="T37" fmla="*/ 71 h 497"/>
              <a:gd name="T38" fmla="*/ 142 w 284"/>
              <a:gd name="T39" fmla="*/ 97 h 497"/>
              <a:gd name="T40" fmla="*/ 35 w 284"/>
              <a:gd name="T41" fmla="*/ 71 h 497"/>
              <a:gd name="T42" fmla="*/ 44 w 284"/>
              <a:gd name="T43" fmla="*/ 62 h 497"/>
              <a:gd name="T44" fmla="*/ 151 w 284"/>
              <a:gd name="T45" fmla="*/ 248 h 497"/>
              <a:gd name="T46" fmla="*/ 151 w 284"/>
              <a:gd name="T47" fmla="*/ 248 h 497"/>
              <a:gd name="T48" fmla="*/ 204 w 284"/>
              <a:gd name="T49" fmla="*/ 328 h 497"/>
              <a:gd name="T50" fmla="*/ 248 w 284"/>
              <a:gd name="T51" fmla="*/ 381 h 497"/>
              <a:gd name="T52" fmla="*/ 248 w 284"/>
              <a:gd name="T53" fmla="*/ 416 h 497"/>
              <a:gd name="T54" fmla="*/ 151 w 284"/>
              <a:gd name="T55" fmla="*/ 354 h 497"/>
              <a:gd name="T56" fmla="*/ 133 w 284"/>
              <a:gd name="T57" fmla="*/ 354 h 497"/>
              <a:gd name="T58" fmla="*/ 35 w 284"/>
              <a:gd name="T59" fmla="*/ 416 h 497"/>
              <a:gd name="T60" fmla="*/ 35 w 284"/>
              <a:gd name="T61" fmla="*/ 381 h 497"/>
              <a:gd name="T62" fmla="*/ 80 w 284"/>
              <a:gd name="T63" fmla="*/ 328 h 497"/>
              <a:gd name="T64" fmla="*/ 133 w 284"/>
              <a:gd name="T65" fmla="*/ 248 h 497"/>
              <a:gd name="T66" fmla="*/ 80 w 284"/>
              <a:gd name="T67" fmla="*/ 177 h 497"/>
              <a:gd name="T68" fmla="*/ 35 w 284"/>
              <a:gd name="T69" fmla="*/ 115 h 497"/>
              <a:gd name="T70" fmla="*/ 35 w 284"/>
              <a:gd name="T71" fmla="*/ 88 h 497"/>
              <a:gd name="T72" fmla="*/ 142 w 284"/>
              <a:gd name="T73" fmla="*/ 115 h 497"/>
              <a:gd name="T74" fmla="*/ 248 w 284"/>
              <a:gd name="T75" fmla="*/ 88 h 497"/>
              <a:gd name="T76" fmla="*/ 248 w 284"/>
              <a:gd name="T77" fmla="*/ 115 h 497"/>
              <a:gd name="T78" fmla="*/ 204 w 284"/>
              <a:gd name="T79" fmla="*/ 177 h 497"/>
              <a:gd name="T80" fmla="*/ 151 w 284"/>
              <a:gd name="T81" fmla="*/ 24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497">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01" name="Freeform 35"/>
          <p:cNvSpPr>
            <a:spLocks noChangeArrowheads="1"/>
          </p:cNvSpPr>
          <p:nvPr/>
        </p:nvSpPr>
        <p:spPr bwMode="auto">
          <a:xfrm>
            <a:off x="8069940" y="1525589"/>
            <a:ext cx="160297" cy="187325"/>
          </a:xfrm>
          <a:custGeom>
            <a:avLst/>
            <a:gdLst>
              <a:gd name="T0" fmla="*/ 319 w 355"/>
              <a:gd name="T1" fmla="*/ 141 h 417"/>
              <a:gd name="T2" fmla="*/ 319 w 355"/>
              <a:gd name="T3" fmla="*/ 141 h 417"/>
              <a:gd name="T4" fmla="*/ 274 w 355"/>
              <a:gd name="T5" fmla="*/ 141 h 417"/>
              <a:gd name="T6" fmla="*/ 274 w 355"/>
              <a:gd name="T7" fmla="*/ 106 h 417"/>
              <a:gd name="T8" fmla="*/ 176 w 355"/>
              <a:gd name="T9" fmla="*/ 0 h 417"/>
              <a:gd name="T10" fmla="*/ 79 w 355"/>
              <a:gd name="T11" fmla="*/ 106 h 417"/>
              <a:gd name="T12" fmla="*/ 79 w 355"/>
              <a:gd name="T13" fmla="*/ 141 h 417"/>
              <a:gd name="T14" fmla="*/ 25 w 355"/>
              <a:gd name="T15" fmla="*/ 141 h 417"/>
              <a:gd name="T16" fmla="*/ 0 w 355"/>
              <a:gd name="T17" fmla="*/ 177 h 417"/>
              <a:gd name="T18" fmla="*/ 0 w 355"/>
              <a:gd name="T19" fmla="*/ 372 h 417"/>
              <a:gd name="T20" fmla="*/ 25 w 355"/>
              <a:gd name="T21" fmla="*/ 398 h 417"/>
              <a:gd name="T22" fmla="*/ 53 w 355"/>
              <a:gd name="T23" fmla="*/ 407 h 417"/>
              <a:gd name="T24" fmla="*/ 106 w 355"/>
              <a:gd name="T25" fmla="*/ 416 h 417"/>
              <a:gd name="T26" fmla="*/ 247 w 355"/>
              <a:gd name="T27" fmla="*/ 416 h 417"/>
              <a:gd name="T28" fmla="*/ 300 w 355"/>
              <a:gd name="T29" fmla="*/ 407 h 417"/>
              <a:gd name="T30" fmla="*/ 327 w 355"/>
              <a:gd name="T31" fmla="*/ 398 h 417"/>
              <a:gd name="T32" fmla="*/ 354 w 355"/>
              <a:gd name="T33" fmla="*/ 372 h 417"/>
              <a:gd name="T34" fmla="*/ 354 w 355"/>
              <a:gd name="T35" fmla="*/ 177 h 417"/>
              <a:gd name="T36" fmla="*/ 319 w 355"/>
              <a:gd name="T37" fmla="*/ 141 h 417"/>
              <a:gd name="T38" fmla="*/ 123 w 355"/>
              <a:gd name="T39" fmla="*/ 97 h 417"/>
              <a:gd name="T40" fmla="*/ 123 w 355"/>
              <a:gd name="T41" fmla="*/ 97 h 417"/>
              <a:gd name="T42" fmla="*/ 176 w 355"/>
              <a:gd name="T43" fmla="*/ 44 h 417"/>
              <a:gd name="T44" fmla="*/ 229 w 355"/>
              <a:gd name="T45" fmla="*/ 97 h 417"/>
              <a:gd name="T46" fmla="*/ 229 w 355"/>
              <a:gd name="T47" fmla="*/ 141 h 417"/>
              <a:gd name="T48" fmla="*/ 123 w 355"/>
              <a:gd name="T49" fmla="*/ 141 h 417"/>
              <a:gd name="T50" fmla="*/ 123 w 355"/>
              <a:gd name="T51" fmla="*/ 9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5" h="417">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02" name="Freeform 36"/>
          <p:cNvSpPr>
            <a:spLocks noChangeArrowheads="1"/>
          </p:cNvSpPr>
          <p:nvPr/>
        </p:nvSpPr>
        <p:spPr bwMode="auto">
          <a:xfrm>
            <a:off x="7162126" y="3282952"/>
            <a:ext cx="215844" cy="195263"/>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03" name="Freeform 37"/>
          <p:cNvSpPr>
            <a:spLocks noChangeArrowheads="1"/>
          </p:cNvSpPr>
          <p:nvPr/>
        </p:nvSpPr>
        <p:spPr bwMode="auto">
          <a:xfrm>
            <a:off x="8104856" y="3771901"/>
            <a:ext cx="106336" cy="120650"/>
          </a:xfrm>
          <a:custGeom>
            <a:avLst/>
            <a:gdLst>
              <a:gd name="T0" fmla="*/ 230 w 240"/>
              <a:gd name="T1" fmla="*/ 213 h 267"/>
              <a:gd name="T2" fmla="*/ 230 w 240"/>
              <a:gd name="T3" fmla="*/ 213 h 267"/>
              <a:gd name="T4" fmla="*/ 160 w 240"/>
              <a:gd name="T5" fmla="*/ 133 h 267"/>
              <a:gd name="T6" fmla="*/ 230 w 240"/>
              <a:gd name="T7" fmla="*/ 53 h 267"/>
              <a:gd name="T8" fmla="*/ 230 w 240"/>
              <a:gd name="T9" fmla="*/ 17 h 267"/>
              <a:gd name="T10" fmla="*/ 185 w 240"/>
              <a:gd name="T11" fmla="*/ 17 h 267"/>
              <a:gd name="T12" fmla="*/ 124 w 240"/>
              <a:gd name="T13" fmla="*/ 88 h 267"/>
              <a:gd name="T14" fmla="*/ 62 w 240"/>
              <a:gd name="T15" fmla="*/ 17 h 267"/>
              <a:gd name="T16" fmla="*/ 18 w 240"/>
              <a:gd name="T17" fmla="*/ 17 h 267"/>
              <a:gd name="T18" fmla="*/ 18 w 240"/>
              <a:gd name="T19" fmla="*/ 53 h 267"/>
              <a:gd name="T20" fmla="*/ 88 w 240"/>
              <a:gd name="T21" fmla="*/ 133 h 267"/>
              <a:gd name="T22" fmla="*/ 18 w 240"/>
              <a:gd name="T23" fmla="*/ 213 h 267"/>
              <a:gd name="T24" fmla="*/ 18 w 240"/>
              <a:gd name="T25" fmla="*/ 257 h 267"/>
              <a:gd name="T26" fmla="*/ 62 w 240"/>
              <a:gd name="T27" fmla="*/ 257 h 267"/>
              <a:gd name="T28" fmla="*/ 124 w 240"/>
              <a:gd name="T29" fmla="*/ 177 h 267"/>
              <a:gd name="T30" fmla="*/ 185 w 240"/>
              <a:gd name="T31" fmla="*/ 257 h 267"/>
              <a:gd name="T32" fmla="*/ 230 w 240"/>
              <a:gd name="T33" fmla="*/ 257 h 267"/>
              <a:gd name="T34" fmla="*/ 230 w 240"/>
              <a:gd name="T35" fmla="*/ 21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0" h="267">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04" name="Freeform 38"/>
          <p:cNvSpPr>
            <a:spLocks noChangeArrowheads="1"/>
          </p:cNvSpPr>
          <p:nvPr/>
        </p:nvSpPr>
        <p:spPr bwMode="auto">
          <a:xfrm>
            <a:off x="4113333" y="2836864"/>
            <a:ext cx="90464" cy="204788"/>
          </a:xfrm>
          <a:custGeom>
            <a:avLst/>
            <a:gdLst>
              <a:gd name="T0" fmla="*/ 26 w 205"/>
              <a:gd name="T1" fmla="*/ 443 h 453"/>
              <a:gd name="T2" fmla="*/ 26 w 205"/>
              <a:gd name="T3" fmla="*/ 443 h 453"/>
              <a:gd name="T4" fmla="*/ 106 w 205"/>
              <a:gd name="T5" fmla="*/ 266 h 453"/>
              <a:gd name="T6" fmla="*/ 8 w 205"/>
              <a:gd name="T7" fmla="*/ 212 h 453"/>
              <a:gd name="T8" fmla="*/ 186 w 205"/>
              <a:gd name="T9" fmla="*/ 0 h 453"/>
              <a:gd name="T10" fmla="*/ 106 w 205"/>
              <a:gd name="T11" fmla="*/ 187 h 453"/>
              <a:gd name="T12" fmla="*/ 204 w 205"/>
              <a:gd name="T13" fmla="*/ 240 h 453"/>
              <a:gd name="T14" fmla="*/ 26 w 205"/>
              <a:gd name="T15" fmla="*/ 443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453">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05" name="Freeform 39"/>
          <p:cNvSpPr>
            <a:spLocks noChangeArrowheads="1"/>
          </p:cNvSpPr>
          <p:nvPr/>
        </p:nvSpPr>
        <p:spPr bwMode="auto">
          <a:xfrm>
            <a:off x="3616575" y="2836864"/>
            <a:ext cx="199973" cy="200025"/>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grpSp>
        <p:nvGrpSpPr>
          <p:cNvPr id="2" name="Group 1"/>
          <p:cNvGrpSpPr/>
          <p:nvPr/>
        </p:nvGrpSpPr>
        <p:grpSpPr>
          <a:xfrm>
            <a:off x="3199171" y="2825751"/>
            <a:ext cx="144425" cy="223838"/>
            <a:chOff x="8527946" y="7535335"/>
            <a:chExt cx="385132" cy="596900"/>
          </a:xfrm>
          <a:solidFill>
            <a:schemeClr val="tx1"/>
          </a:solidFill>
        </p:grpSpPr>
        <p:sp>
          <p:nvSpPr>
            <p:cNvPr id="206" name="Freeform 40"/>
            <p:cNvSpPr>
              <a:spLocks noChangeArrowheads="1"/>
            </p:cNvSpPr>
            <p:nvPr/>
          </p:nvSpPr>
          <p:spPr bwMode="auto">
            <a:xfrm>
              <a:off x="8527946" y="7755467"/>
              <a:ext cx="385132" cy="376768"/>
            </a:xfrm>
            <a:custGeom>
              <a:avLst/>
              <a:gdLst>
                <a:gd name="T0" fmla="*/ 311 w 320"/>
                <a:gd name="T1" fmla="*/ 0 h 312"/>
                <a:gd name="T2" fmla="*/ 311 w 320"/>
                <a:gd name="T3" fmla="*/ 0 h 312"/>
                <a:gd name="T4" fmla="*/ 293 w 320"/>
                <a:gd name="T5" fmla="*/ 0 h 312"/>
                <a:gd name="T6" fmla="*/ 284 w 320"/>
                <a:gd name="T7" fmla="*/ 9 h 312"/>
                <a:gd name="T8" fmla="*/ 284 w 320"/>
                <a:gd name="T9" fmla="*/ 72 h 312"/>
                <a:gd name="T10" fmla="*/ 160 w 320"/>
                <a:gd name="T11" fmla="*/ 160 h 312"/>
                <a:gd name="T12" fmla="*/ 36 w 320"/>
                <a:gd name="T13" fmla="*/ 72 h 312"/>
                <a:gd name="T14" fmla="*/ 36 w 320"/>
                <a:gd name="T15" fmla="*/ 9 h 312"/>
                <a:gd name="T16" fmla="*/ 28 w 320"/>
                <a:gd name="T17" fmla="*/ 0 h 312"/>
                <a:gd name="T18" fmla="*/ 9 w 320"/>
                <a:gd name="T19" fmla="*/ 0 h 312"/>
                <a:gd name="T20" fmla="*/ 0 w 320"/>
                <a:gd name="T21" fmla="*/ 9 h 312"/>
                <a:gd name="T22" fmla="*/ 0 w 320"/>
                <a:gd name="T23" fmla="*/ 72 h 312"/>
                <a:gd name="T24" fmla="*/ 134 w 320"/>
                <a:gd name="T25" fmla="*/ 196 h 312"/>
                <a:gd name="T26" fmla="*/ 134 w 320"/>
                <a:gd name="T27" fmla="*/ 266 h 312"/>
                <a:gd name="T28" fmla="*/ 72 w 320"/>
                <a:gd name="T29" fmla="*/ 266 h 312"/>
                <a:gd name="T30" fmla="*/ 63 w 320"/>
                <a:gd name="T31" fmla="*/ 275 h 312"/>
                <a:gd name="T32" fmla="*/ 63 w 320"/>
                <a:gd name="T33" fmla="*/ 302 h 312"/>
                <a:gd name="T34" fmla="*/ 72 w 320"/>
                <a:gd name="T35" fmla="*/ 311 h 312"/>
                <a:gd name="T36" fmla="*/ 249 w 320"/>
                <a:gd name="T37" fmla="*/ 311 h 312"/>
                <a:gd name="T38" fmla="*/ 257 w 320"/>
                <a:gd name="T39" fmla="*/ 302 h 312"/>
                <a:gd name="T40" fmla="*/ 257 w 320"/>
                <a:gd name="T41" fmla="*/ 275 h 312"/>
                <a:gd name="T42" fmla="*/ 249 w 320"/>
                <a:gd name="T43" fmla="*/ 266 h 312"/>
                <a:gd name="T44" fmla="*/ 187 w 320"/>
                <a:gd name="T45" fmla="*/ 266 h 312"/>
                <a:gd name="T46" fmla="*/ 187 w 320"/>
                <a:gd name="T47" fmla="*/ 196 h 312"/>
                <a:gd name="T48" fmla="*/ 319 w 320"/>
                <a:gd name="T49" fmla="*/ 72 h 312"/>
                <a:gd name="T50" fmla="*/ 319 w 320"/>
                <a:gd name="T51" fmla="*/ 9 h 312"/>
                <a:gd name="T52" fmla="*/ 311 w 320"/>
                <a:gd name="T5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84" tIns="17142" rIns="34284" bIns="17142" anchor="ctr"/>
            <a:lstStyle/>
            <a:p>
              <a:pPr>
                <a:defRPr/>
              </a:pPr>
              <a:endParaRPr lang="en-US" sz="675" dirty="0">
                <a:latin typeface="Lato Light"/>
              </a:endParaRPr>
            </a:p>
          </p:txBody>
        </p:sp>
        <p:sp>
          <p:nvSpPr>
            <p:cNvPr id="207" name="Freeform 41"/>
            <p:cNvSpPr>
              <a:spLocks noChangeArrowheads="1"/>
            </p:cNvSpPr>
            <p:nvPr/>
          </p:nvSpPr>
          <p:spPr bwMode="auto">
            <a:xfrm>
              <a:off x="8633751" y="7755468"/>
              <a:ext cx="169289" cy="143933"/>
            </a:xfrm>
            <a:custGeom>
              <a:avLst/>
              <a:gdLst>
                <a:gd name="T0" fmla="*/ 71 w 143"/>
                <a:gd name="T1" fmla="*/ 116 h 117"/>
                <a:gd name="T2" fmla="*/ 71 w 143"/>
                <a:gd name="T3" fmla="*/ 116 h 117"/>
                <a:gd name="T4" fmla="*/ 142 w 143"/>
                <a:gd name="T5" fmla="*/ 72 h 117"/>
                <a:gd name="T6" fmla="*/ 142 w 143"/>
                <a:gd name="T7" fmla="*/ 0 h 117"/>
                <a:gd name="T8" fmla="*/ 0 w 143"/>
                <a:gd name="T9" fmla="*/ 0 h 117"/>
                <a:gd name="T10" fmla="*/ 0 w 143"/>
                <a:gd name="T11" fmla="*/ 72 h 117"/>
                <a:gd name="T12" fmla="*/ 71 w 14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84" tIns="17142" rIns="34284" bIns="17142" anchor="ctr"/>
            <a:lstStyle/>
            <a:p>
              <a:pPr>
                <a:defRPr/>
              </a:pPr>
              <a:endParaRPr lang="en-US" sz="675" dirty="0">
                <a:latin typeface="Lato Light"/>
              </a:endParaRPr>
            </a:p>
          </p:txBody>
        </p:sp>
        <p:sp>
          <p:nvSpPr>
            <p:cNvPr id="208" name="Freeform 42"/>
            <p:cNvSpPr>
              <a:spLocks noChangeArrowheads="1"/>
            </p:cNvSpPr>
            <p:nvPr/>
          </p:nvSpPr>
          <p:spPr bwMode="auto">
            <a:xfrm>
              <a:off x="8633751" y="7535335"/>
              <a:ext cx="169289" cy="177800"/>
            </a:xfrm>
            <a:custGeom>
              <a:avLst/>
              <a:gdLst>
                <a:gd name="T0" fmla="*/ 142 w 143"/>
                <a:gd name="T1" fmla="*/ 44 h 151"/>
                <a:gd name="T2" fmla="*/ 142 w 143"/>
                <a:gd name="T3" fmla="*/ 44 h 151"/>
                <a:gd name="T4" fmla="*/ 71 w 143"/>
                <a:gd name="T5" fmla="*/ 0 h 151"/>
                <a:gd name="T6" fmla="*/ 0 w 143"/>
                <a:gd name="T7" fmla="*/ 44 h 151"/>
                <a:gd name="T8" fmla="*/ 0 w 143"/>
                <a:gd name="T9" fmla="*/ 150 h 151"/>
                <a:gd name="T10" fmla="*/ 142 w 143"/>
                <a:gd name="T11" fmla="*/ 150 h 151"/>
                <a:gd name="T12" fmla="*/ 142 w 143"/>
                <a:gd name="T13" fmla="*/ 44 h 151"/>
              </a:gdLst>
              <a:ahLst/>
              <a:cxnLst>
                <a:cxn ang="0">
                  <a:pos x="T0" y="T1"/>
                </a:cxn>
                <a:cxn ang="0">
                  <a:pos x="T2" y="T3"/>
                </a:cxn>
                <a:cxn ang="0">
                  <a:pos x="T4" y="T5"/>
                </a:cxn>
                <a:cxn ang="0">
                  <a:pos x="T6" y="T7"/>
                </a:cxn>
                <a:cxn ang="0">
                  <a:pos x="T8" y="T9"/>
                </a:cxn>
                <a:cxn ang="0">
                  <a:pos x="T10" y="T11"/>
                </a:cxn>
                <a:cxn ang="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84" tIns="17142" rIns="34284" bIns="17142" anchor="ctr"/>
            <a:lstStyle/>
            <a:p>
              <a:pPr>
                <a:defRPr/>
              </a:pPr>
              <a:endParaRPr lang="en-US" sz="675" dirty="0">
                <a:latin typeface="Lato Light"/>
              </a:endParaRPr>
            </a:p>
          </p:txBody>
        </p:sp>
      </p:grpSp>
      <p:sp>
        <p:nvSpPr>
          <p:cNvPr id="210" name="Freeform 44"/>
          <p:cNvSpPr>
            <a:spLocks noChangeArrowheads="1"/>
          </p:cNvSpPr>
          <p:nvPr/>
        </p:nvSpPr>
        <p:spPr bwMode="auto">
          <a:xfrm>
            <a:off x="8515912" y="1517650"/>
            <a:ext cx="160295" cy="203201"/>
          </a:xfrm>
          <a:custGeom>
            <a:avLst/>
            <a:gdLst>
              <a:gd name="T0" fmla="*/ 319 w 355"/>
              <a:gd name="T1" fmla="*/ 177 h 453"/>
              <a:gd name="T2" fmla="*/ 319 w 355"/>
              <a:gd name="T3" fmla="*/ 177 h 453"/>
              <a:gd name="T4" fmla="*/ 275 w 355"/>
              <a:gd name="T5" fmla="*/ 177 h 453"/>
              <a:gd name="T6" fmla="*/ 275 w 355"/>
              <a:gd name="T7" fmla="*/ 115 h 453"/>
              <a:gd name="T8" fmla="*/ 177 w 355"/>
              <a:gd name="T9" fmla="*/ 0 h 453"/>
              <a:gd name="T10" fmla="*/ 79 w 355"/>
              <a:gd name="T11" fmla="*/ 115 h 453"/>
              <a:gd name="T12" fmla="*/ 79 w 355"/>
              <a:gd name="T13" fmla="*/ 124 h 453"/>
              <a:gd name="T14" fmla="*/ 124 w 355"/>
              <a:gd name="T15" fmla="*/ 124 h 453"/>
              <a:gd name="T16" fmla="*/ 124 w 355"/>
              <a:gd name="T17" fmla="*/ 106 h 453"/>
              <a:gd name="T18" fmla="*/ 177 w 355"/>
              <a:gd name="T19" fmla="*/ 53 h 453"/>
              <a:gd name="T20" fmla="*/ 230 w 355"/>
              <a:gd name="T21" fmla="*/ 106 h 453"/>
              <a:gd name="T22" fmla="*/ 230 w 355"/>
              <a:gd name="T23" fmla="*/ 177 h 453"/>
              <a:gd name="T24" fmla="*/ 26 w 355"/>
              <a:gd name="T25" fmla="*/ 177 h 453"/>
              <a:gd name="T26" fmla="*/ 0 w 355"/>
              <a:gd name="T27" fmla="*/ 204 h 453"/>
              <a:gd name="T28" fmla="*/ 0 w 355"/>
              <a:gd name="T29" fmla="*/ 399 h 453"/>
              <a:gd name="T30" fmla="*/ 26 w 355"/>
              <a:gd name="T31" fmla="*/ 434 h 453"/>
              <a:gd name="T32" fmla="*/ 53 w 355"/>
              <a:gd name="T33" fmla="*/ 443 h 453"/>
              <a:gd name="T34" fmla="*/ 106 w 355"/>
              <a:gd name="T35" fmla="*/ 452 h 453"/>
              <a:gd name="T36" fmla="*/ 248 w 355"/>
              <a:gd name="T37" fmla="*/ 452 h 453"/>
              <a:gd name="T38" fmla="*/ 301 w 355"/>
              <a:gd name="T39" fmla="*/ 443 h 453"/>
              <a:gd name="T40" fmla="*/ 328 w 355"/>
              <a:gd name="T41" fmla="*/ 434 h 453"/>
              <a:gd name="T42" fmla="*/ 354 w 355"/>
              <a:gd name="T43" fmla="*/ 399 h 453"/>
              <a:gd name="T44" fmla="*/ 354 w 355"/>
              <a:gd name="T45" fmla="*/ 204 h 453"/>
              <a:gd name="T46" fmla="*/ 319 w 355"/>
              <a:gd name="T47" fmla="*/ 1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453">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11" name="Freeform 45"/>
          <p:cNvSpPr>
            <a:spLocks noChangeArrowheads="1"/>
          </p:cNvSpPr>
          <p:nvPr/>
        </p:nvSpPr>
        <p:spPr bwMode="auto">
          <a:xfrm>
            <a:off x="3183300" y="1069975"/>
            <a:ext cx="176166" cy="174626"/>
          </a:xfrm>
          <a:custGeom>
            <a:avLst/>
            <a:gdLst>
              <a:gd name="T0" fmla="*/ 354 w 391"/>
              <a:gd name="T1" fmla="*/ 35 h 391"/>
              <a:gd name="T2" fmla="*/ 354 w 391"/>
              <a:gd name="T3" fmla="*/ 35 h 391"/>
              <a:gd name="T4" fmla="*/ 292 w 391"/>
              <a:gd name="T5" fmla="*/ 0 h 391"/>
              <a:gd name="T6" fmla="*/ 169 w 391"/>
              <a:gd name="T7" fmla="*/ 133 h 391"/>
              <a:gd name="T8" fmla="*/ 26 w 391"/>
              <a:gd name="T9" fmla="*/ 275 h 391"/>
              <a:gd name="T10" fmla="*/ 0 w 391"/>
              <a:gd name="T11" fmla="*/ 390 h 391"/>
              <a:gd name="T12" fmla="*/ 116 w 391"/>
              <a:gd name="T13" fmla="*/ 363 h 391"/>
              <a:gd name="T14" fmla="*/ 266 w 391"/>
              <a:gd name="T15" fmla="*/ 222 h 391"/>
              <a:gd name="T16" fmla="*/ 390 w 391"/>
              <a:gd name="T17" fmla="*/ 97 h 391"/>
              <a:gd name="T18" fmla="*/ 354 w 391"/>
              <a:gd name="T19" fmla="*/ 35 h 391"/>
              <a:gd name="T20" fmla="*/ 116 w 391"/>
              <a:gd name="T21" fmla="*/ 354 h 391"/>
              <a:gd name="T22" fmla="*/ 116 w 391"/>
              <a:gd name="T23" fmla="*/ 354 h 391"/>
              <a:gd name="T24" fmla="*/ 71 w 391"/>
              <a:gd name="T25" fmla="*/ 363 h 391"/>
              <a:gd name="T26" fmla="*/ 54 w 391"/>
              <a:gd name="T27" fmla="*/ 337 h 391"/>
              <a:gd name="T28" fmla="*/ 35 w 391"/>
              <a:gd name="T29" fmla="*/ 319 h 391"/>
              <a:gd name="T30" fmla="*/ 44 w 391"/>
              <a:gd name="T31" fmla="*/ 284 h 391"/>
              <a:gd name="T32" fmla="*/ 54 w 391"/>
              <a:gd name="T33" fmla="*/ 266 h 391"/>
              <a:gd name="T34" fmla="*/ 98 w 391"/>
              <a:gd name="T35" fmla="*/ 292 h 391"/>
              <a:gd name="T36" fmla="*/ 124 w 391"/>
              <a:gd name="T37" fmla="*/ 337 h 391"/>
              <a:gd name="T38" fmla="*/ 116 w 391"/>
              <a:gd name="T39" fmla="*/ 35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12" name="Freeform 46"/>
          <p:cNvSpPr>
            <a:spLocks noChangeArrowheads="1"/>
          </p:cNvSpPr>
          <p:nvPr/>
        </p:nvSpPr>
        <p:spPr bwMode="auto">
          <a:xfrm>
            <a:off x="6282880" y="1057275"/>
            <a:ext cx="207909" cy="198438"/>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13" name="Freeform 47"/>
          <p:cNvSpPr>
            <a:spLocks noChangeArrowheads="1"/>
          </p:cNvSpPr>
          <p:nvPr/>
        </p:nvSpPr>
        <p:spPr bwMode="auto">
          <a:xfrm>
            <a:off x="6720916" y="1062038"/>
            <a:ext cx="222192" cy="195263"/>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14" name="Freeform 48"/>
          <p:cNvSpPr>
            <a:spLocks noChangeArrowheads="1"/>
          </p:cNvSpPr>
          <p:nvPr/>
        </p:nvSpPr>
        <p:spPr bwMode="auto">
          <a:xfrm>
            <a:off x="4951315" y="1081089"/>
            <a:ext cx="199973" cy="150812"/>
          </a:xfrm>
          <a:custGeom>
            <a:avLst/>
            <a:gdLst>
              <a:gd name="T0" fmla="*/ 444 w 445"/>
              <a:gd name="T1" fmla="*/ 336 h 337"/>
              <a:gd name="T2" fmla="*/ 444 w 445"/>
              <a:gd name="T3" fmla="*/ 336 h 337"/>
              <a:gd name="T4" fmla="*/ 178 w 445"/>
              <a:gd name="T5" fmla="*/ 98 h 337"/>
              <a:gd name="T6" fmla="*/ 178 w 445"/>
              <a:gd name="T7" fmla="*/ 0 h 337"/>
              <a:gd name="T8" fmla="*/ 0 w 445"/>
              <a:gd name="T9" fmla="*/ 159 h 337"/>
              <a:gd name="T10" fmla="*/ 178 w 445"/>
              <a:gd name="T11" fmla="*/ 327 h 337"/>
              <a:gd name="T12" fmla="*/ 178 w 445"/>
              <a:gd name="T13" fmla="*/ 221 h 337"/>
              <a:gd name="T14" fmla="*/ 444 w 445"/>
              <a:gd name="T15" fmla="*/ 336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15" name="Freeform 49"/>
          <p:cNvSpPr>
            <a:spLocks noChangeArrowheads="1"/>
          </p:cNvSpPr>
          <p:nvPr/>
        </p:nvSpPr>
        <p:spPr bwMode="auto">
          <a:xfrm>
            <a:off x="5841670" y="1081089"/>
            <a:ext cx="199973" cy="150812"/>
          </a:xfrm>
          <a:custGeom>
            <a:avLst/>
            <a:gdLst>
              <a:gd name="T0" fmla="*/ 266 w 444"/>
              <a:gd name="T1" fmla="*/ 221 h 337"/>
              <a:gd name="T2" fmla="*/ 266 w 444"/>
              <a:gd name="T3" fmla="*/ 221 h 337"/>
              <a:gd name="T4" fmla="*/ 266 w 444"/>
              <a:gd name="T5" fmla="*/ 327 h 337"/>
              <a:gd name="T6" fmla="*/ 443 w 444"/>
              <a:gd name="T7" fmla="*/ 159 h 337"/>
              <a:gd name="T8" fmla="*/ 266 w 444"/>
              <a:gd name="T9" fmla="*/ 0 h 337"/>
              <a:gd name="T10" fmla="*/ 266 w 444"/>
              <a:gd name="T11" fmla="*/ 98 h 337"/>
              <a:gd name="T12" fmla="*/ 0 w 444"/>
              <a:gd name="T13" fmla="*/ 336 h 337"/>
              <a:gd name="T14" fmla="*/ 266 w 444"/>
              <a:gd name="T15" fmla="*/ 221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4" h="337">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16" name="Freeform 50"/>
          <p:cNvSpPr>
            <a:spLocks noChangeArrowheads="1"/>
          </p:cNvSpPr>
          <p:nvPr/>
        </p:nvSpPr>
        <p:spPr bwMode="auto">
          <a:xfrm>
            <a:off x="497950" y="1057275"/>
            <a:ext cx="199973" cy="198438"/>
          </a:xfrm>
          <a:custGeom>
            <a:avLst/>
            <a:gdLst>
              <a:gd name="T0" fmla="*/ 257 w 444"/>
              <a:gd name="T1" fmla="*/ 257 h 443"/>
              <a:gd name="T2" fmla="*/ 257 w 444"/>
              <a:gd name="T3" fmla="*/ 257 h 443"/>
              <a:gd name="T4" fmla="*/ 160 w 444"/>
              <a:gd name="T5" fmla="*/ 310 h 443"/>
              <a:gd name="T6" fmla="*/ 62 w 444"/>
              <a:gd name="T7" fmla="*/ 310 h 443"/>
              <a:gd name="T8" fmla="*/ 71 w 444"/>
              <a:gd name="T9" fmla="*/ 407 h 443"/>
              <a:gd name="T10" fmla="*/ 310 w 444"/>
              <a:gd name="T11" fmla="*/ 310 h 443"/>
              <a:gd name="T12" fmla="*/ 416 w 444"/>
              <a:gd name="T13" fmla="*/ 61 h 443"/>
              <a:gd name="T14" fmla="*/ 319 w 444"/>
              <a:gd name="T15" fmla="*/ 53 h 443"/>
              <a:gd name="T16" fmla="*/ 319 w 444"/>
              <a:gd name="T17" fmla="*/ 151 h 443"/>
              <a:gd name="T18" fmla="*/ 257 w 444"/>
              <a:gd name="T19" fmla="*/ 25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17" name="Freeform 51"/>
          <p:cNvSpPr>
            <a:spLocks noChangeArrowheads="1"/>
          </p:cNvSpPr>
          <p:nvPr/>
        </p:nvSpPr>
        <p:spPr bwMode="auto">
          <a:xfrm>
            <a:off x="2277074" y="1092201"/>
            <a:ext cx="207909" cy="128588"/>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18" name="Freeform 52"/>
          <p:cNvSpPr>
            <a:spLocks noChangeArrowheads="1"/>
          </p:cNvSpPr>
          <p:nvPr/>
        </p:nvSpPr>
        <p:spPr bwMode="auto">
          <a:xfrm>
            <a:off x="4049849" y="1046163"/>
            <a:ext cx="215844" cy="222251"/>
          </a:xfrm>
          <a:custGeom>
            <a:avLst/>
            <a:gdLst>
              <a:gd name="T0" fmla="*/ 133 w 479"/>
              <a:gd name="T1" fmla="*/ 497 h 498"/>
              <a:gd name="T2" fmla="*/ 133 w 479"/>
              <a:gd name="T3" fmla="*/ 497 h 498"/>
              <a:gd name="T4" fmla="*/ 53 w 479"/>
              <a:gd name="T5" fmla="*/ 460 h 498"/>
              <a:gd name="T6" fmla="*/ 53 w 479"/>
              <a:gd name="T7" fmla="*/ 284 h 498"/>
              <a:gd name="T8" fmla="*/ 301 w 479"/>
              <a:gd name="T9" fmla="*/ 35 h 498"/>
              <a:gd name="T10" fmla="*/ 390 w 479"/>
              <a:gd name="T11" fmla="*/ 9 h 498"/>
              <a:gd name="T12" fmla="*/ 452 w 479"/>
              <a:gd name="T13" fmla="*/ 71 h 498"/>
              <a:gd name="T14" fmla="*/ 425 w 479"/>
              <a:gd name="T15" fmla="*/ 159 h 498"/>
              <a:gd name="T16" fmla="*/ 195 w 479"/>
              <a:gd name="T17" fmla="*/ 390 h 498"/>
              <a:gd name="T18" fmla="*/ 150 w 479"/>
              <a:gd name="T19" fmla="*/ 416 h 498"/>
              <a:gd name="T20" fmla="*/ 106 w 479"/>
              <a:gd name="T21" fmla="*/ 399 h 498"/>
              <a:gd name="T22" fmla="*/ 115 w 479"/>
              <a:gd name="T23" fmla="*/ 319 h 498"/>
              <a:gd name="T24" fmla="*/ 284 w 479"/>
              <a:gd name="T25" fmla="*/ 150 h 498"/>
              <a:gd name="T26" fmla="*/ 309 w 479"/>
              <a:gd name="T27" fmla="*/ 150 h 498"/>
              <a:gd name="T28" fmla="*/ 309 w 479"/>
              <a:gd name="T29" fmla="*/ 178 h 498"/>
              <a:gd name="T30" fmla="*/ 142 w 479"/>
              <a:gd name="T31" fmla="*/ 345 h 498"/>
              <a:gd name="T32" fmla="*/ 133 w 479"/>
              <a:gd name="T33" fmla="*/ 381 h 498"/>
              <a:gd name="T34" fmla="*/ 142 w 479"/>
              <a:gd name="T35" fmla="*/ 381 h 498"/>
              <a:gd name="T36" fmla="*/ 168 w 479"/>
              <a:gd name="T37" fmla="*/ 372 h 498"/>
              <a:gd name="T38" fmla="*/ 399 w 479"/>
              <a:gd name="T39" fmla="*/ 133 h 498"/>
              <a:gd name="T40" fmla="*/ 416 w 479"/>
              <a:gd name="T41" fmla="*/ 80 h 498"/>
              <a:gd name="T42" fmla="*/ 381 w 479"/>
              <a:gd name="T43" fmla="*/ 44 h 498"/>
              <a:gd name="T44" fmla="*/ 328 w 479"/>
              <a:gd name="T45" fmla="*/ 62 h 498"/>
              <a:gd name="T46" fmla="*/ 80 w 479"/>
              <a:gd name="T47" fmla="*/ 301 h 498"/>
              <a:gd name="T48" fmla="*/ 80 w 479"/>
              <a:gd name="T49" fmla="*/ 434 h 498"/>
              <a:gd name="T50" fmla="*/ 203 w 479"/>
              <a:gd name="T51" fmla="*/ 425 h 498"/>
              <a:gd name="T52" fmla="*/ 452 w 479"/>
              <a:gd name="T53" fmla="*/ 186 h 498"/>
              <a:gd name="T54" fmla="*/ 478 w 479"/>
              <a:gd name="T55" fmla="*/ 186 h 498"/>
              <a:gd name="T56" fmla="*/ 478 w 479"/>
              <a:gd name="T57" fmla="*/ 203 h 498"/>
              <a:gd name="T58" fmla="*/ 230 w 479"/>
              <a:gd name="T59" fmla="*/ 452 h 498"/>
              <a:gd name="T60" fmla="*/ 133 w 479"/>
              <a:gd name="T61"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9" h="498">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19" name="Freeform 53"/>
          <p:cNvSpPr>
            <a:spLocks noChangeArrowheads="1"/>
          </p:cNvSpPr>
          <p:nvPr/>
        </p:nvSpPr>
        <p:spPr bwMode="auto">
          <a:xfrm>
            <a:off x="5384589" y="1081089"/>
            <a:ext cx="223780" cy="150812"/>
          </a:xfrm>
          <a:custGeom>
            <a:avLst/>
            <a:gdLst>
              <a:gd name="T0" fmla="*/ 177 w 497"/>
              <a:gd name="T1" fmla="*/ 70 h 337"/>
              <a:gd name="T2" fmla="*/ 177 w 497"/>
              <a:gd name="T3" fmla="*/ 70 h 337"/>
              <a:gd name="T4" fmla="*/ 177 w 497"/>
              <a:gd name="T5" fmla="*/ 0 h 337"/>
              <a:gd name="T6" fmla="*/ 0 w 497"/>
              <a:gd name="T7" fmla="*/ 159 h 337"/>
              <a:gd name="T8" fmla="*/ 177 w 497"/>
              <a:gd name="T9" fmla="*/ 327 h 337"/>
              <a:gd name="T10" fmla="*/ 177 w 497"/>
              <a:gd name="T11" fmla="*/ 257 h 337"/>
              <a:gd name="T12" fmla="*/ 71 w 497"/>
              <a:gd name="T13" fmla="*/ 159 h 337"/>
              <a:gd name="T14" fmla="*/ 177 w 497"/>
              <a:gd name="T15" fmla="*/ 70 h 337"/>
              <a:gd name="T16" fmla="*/ 301 w 497"/>
              <a:gd name="T17" fmla="*/ 98 h 337"/>
              <a:gd name="T18" fmla="*/ 301 w 497"/>
              <a:gd name="T19" fmla="*/ 98 h 337"/>
              <a:gd name="T20" fmla="*/ 301 w 497"/>
              <a:gd name="T21" fmla="*/ 0 h 337"/>
              <a:gd name="T22" fmla="*/ 124 w 497"/>
              <a:gd name="T23" fmla="*/ 159 h 337"/>
              <a:gd name="T24" fmla="*/ 301 w 497"/>
              <a:gd name="T25" fmla="*/ 327 h 337"/>
              <a:gd name="T26" fmla="*/ 301 w 497"/>
              <a:gd name="T27" fmla="*/ 221 h 337"/>
              <a:gd name="T28" fmla="*/ 496 w 497"/>
              <a:gd name="T29" fmla="*/ 336 h 337"/>
              <a:gd name="T30" fmla="*/ 301 w 497"/>
              <a:gd name="T31"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20" name="Freeform 54"/>
          <p:cNvSpPr>
            <a:spLocks noChangeArrowheads="1"/>
          </p:cNvSpPr>
          <p:nvPr/>
        </p:nvSpPr>
        <p:spPr bwMode="auto">
          <a:xfrm>
            <a:off x="1824755" y="1057275"/>
            <a:ext cx="223779" cy="198438"/>
          </a:xfrm>
          <a:custGeom>
            <a:avLst/>
            <a:gdLst>
              <a:gd name="T0" fmla="*/ 212 w 497"/>
              <a:gd name="T1" fmla="*/ 0 h 443"/>
              <a:gd name="T2" fmla="*/ 212 w 497"/>
              <a:gd name="T3" fmla="*/ 0 h 443"/>
              <a:gd name="T4" fmla="*/ 186 w 497"/>
              <a:gd name="T5" fmla="*/ 0 h 443"/>
              <a:gd name="T6" fmla="*/ 177 w 497"/>
              <a:gd name="T7" fmla="*/ 8 h 443"/>
              <a:gd name="T8" fmla="*/ 177 w 497"/>
              <a:gd name="T9" fmla="*/ 106 h 443"/>
              <a:gd name="T10" fmla="*/ 88 w 497"/>
              <a:gd name="T11" fmla="*/ 106 h 443"/>
              <a:gd name="T12" fmla="*/ 80 w 497"/>
              <a:gd name="T13" fmla="*/ 106 h 443"/>
              <a:gd name="T14" fmla="*/ 62 w 497"/>
              <a:gd name="T15" fmla="*/ 114 h 443"/>
              <a:gd name="T16" fmla="*/ 0 w 497"/>
              <a:gd name="T17" fmla="*/ 151 h 443"/>
              <a:gd name="T18" fmla="*/ 0 w 497"/>
              <a:gd name="T19" fmla="*/ 159 h 443"/>
              <a:gd name="T20" fmla="*/ 0 w 497"/>
              <a:gd name="T21" fmla="*/ 167 h 443"/>
              <a:gd name="T22" fmla="*/ 62 w 497"/>
              <a:gd name="T23" fmla="*/ 212 h 443"/>
              <a:gd name="T24" fmla="*/ 80 w 497"/>
              <a:gd name="T25" fmla="*/ 212 h 443"/>
              <a:gd name="T26" fmla="*/ 88 w 497"/>
              <a:gd name="T27" fmla="*/ 221 h 443"/>
              <a:gd name="T28" fmla="*/ 177 w 497"/>
              <a:gd name="T29" fmla="*/ 221 h 443"/>
              <a:gd name="T30" fmla="*/ 177 w 497"/>
              <a:gd name="T31" fmla="*/ 433 h 443"/>
              <a:gd name="T32" fmla="*/ 186 w 497"/>
              <a:gd name="T33" fmla="*/ 442 h 443"/>
              <a:gd name="T34" fmla="*/ 212 w 497"/>
              <a:gd name="T35" fmla="*/ 442 h 443"/>
              <a:gd name="T36" fmla="*/ 221 w 497"/>
              <a:gd name="T37" fmla="*/ 433 h 443"/>
              <a:gd name="T38" fmla="*/ 221 w 497"/>
              <a:gd name="T39" fmla="*/ 8 h 443"/>
              <a:gd name="T40" fmla="*/ 212 w 497"/>
              <a:gd name="T41" fmla="*/ 0 h 443"/>
              <a:gd name="T42" fmla="*/ 487 w 497"/>
              <a:gd name="T43" fmla="*/ 106 h 443"/>
              <a:gd name="T44" fmla="*/ 487 w 497"/>
              <a:gd name="T45" fmla="*/ 106 h 443"/>
              <a:gd name="T46" fmla="*/ 434 w 497"/>
              <a:gd name="T47" fmla="*/ 61 h 443"/>
              <a:gd name="T48" fmla="*/ 416 w 497"/>
              <a:gd name="T49" fmla="*/ 53 h 443"/>
              <a:gd name="T50" fmla="*/ 407 w 497"/>
              <a:gd name="T51" fmla="*/ 53 h 443"/>
              <a:gd name="T52" fmla="*/ 239 w 497"/>
              <a:gd name="T53" fmla="*/ 53 h 443"/>
              <a:gd name="T54" fmla="*/ 256 w 497"/>
              <a:gd name="T55" fmla="*/ 167 h 443"/>
              <a:gd name="T56" fmla="*/ 407 w 497"/>
              <a:gd name="T57" fmla="*/ 167 h 443"/>
              <a:gd name="T58" fmla="*/ 416 w 497"/>
              <a:gd name="T59" fmla="*/ 167 h 443"/>
              <a:gd name="T60" fmla="*/ 434 w 497"/>
              <a:gd name="T61" fmla="*/ 159 h 443"/>
              <a:gd name="T62" fmla="*/ 487 w 497"/>
              <a:gd name="T63" fmla="*/ 123 h 443"/>
              <a:gd name="T64" fmla="*/ 496 w 497"/>
              <a:gd name="T65" fmla="*/ 114 h 443"/>
              <a:gd name="T66" fmla="*/ 487 w 497"/>
              <a:gd name="T67" fmla="*/ 10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3">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21" name="Freeform 55"/>
          <p:cNvSpPr>
            <a:spLocks noChangeArrowheads="1"/>
          </p:cNvSpPr>
          <p:nvPr/>
        </p:nvSpPr>
        <p:spPr bwMode="auto">
          <a:xfrm>
            <a:off x="1423221" y="1046164"/>
            <a:ext cx="136490" cy="230187"/>
          </a:xfrm>
          <a:custGeom>
            <a:avLst/>
            <a:gdLst>
              <a:gd name="T0" fmla="*/ 284 w 303"/>
              <a:gd name="T1" fmla="*/ 363 h 514"/>
              <a:gd name="T2" fmla="*/ 284 w 303"/>
              <a:gd name="T3" fmla="*/ 363 h 514"/>
              <a:gd name="T4" fmla="*/ 222 w 303"/>
              <a:gd name="T5" fmla="*/ 168 h 514"/>
              <a:gd name="T6" fmla="*/ 89 w 303"/>
              <a:gd name="T7" fmla="*/ 106 h 514"/>
              <a:gd name="T8" fmla="*/ 45 w 303"/>
              <a:gd name="T9" fmla="*/ 9 h 514"/>
              <a:gd name="T10" fmla="*/ 19 w 303"/>
              <a:gd name="T11" fmla="*/ 0 h 514"/>
              <a:gd name="T12" fmla="*/ 10 w 303"/>
              <a:gd name="T13" fmla="*/ 27 h 514"/>
              <a:gd name="T14" fmla="*/ 63 w 303"/>
              <a:gd name="T15" fmla="*/ 124 h 514"/>
              <a:gd name="T16" fmla="*/ 19 w 303"/>
              <a:gd name="T17" fmla="*/ 239 h 514"/>
              <a:gd name="T18" fmla="*/ 72 w 303"/>
              <a:gd name="T19" fmla="*/ 434 h 514"/>
              <a:gd name="T20" fmla="*/ 204 w 303"/>
              <a:gd name="T21" fmla="*/ 497 h 514"/>
              <a:gd name="T22" fmla="*/ 284 w 303"/>
              <a:gd name="T23" fmla="*/ 363 h 514"/>
              <a:gd name="T24" fmla="*/ 125 w 303"/>
              <a:gd name="T25" fmla="*/ 222 h 514"/>
              <a:gd name="T26" fmla="*/ 125 w 303"/>
              <a:gd name="T27" fmla="*/ 222 h 514"/>
              <a:gd name="T28" fmla="*/ 81 w 303"/>
              <a:gd name="T29" fmla="*/ 203 h 514"/>
              <a:gd name="T30" fmla="*/ 98 w 303"/>
              <a:gd name="T31" fmla="*/ 159 h 514"/>
              <a:gd name="T32" fmla="*/ 142 w 303"/>
              <a:gd name="T33" fmla="*/ 178 h 514"/>
              <a:gd name="T34" fmla="*/ 125 w 303"/>
              <a:gd name="T35" fmla="*/ 22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14">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27" name="Freeform 61"/>
          <p:cNvSpPr>
            <a:spLocks noChangeArrowheads="1"/>
          </p:cNvSpPr>
          <p:nvPr/>
        </p:nvSpPr>
        <p:spPr bwMode="auto">
          <a:xfrm>
            <a:off x="8066765" y="2443165"/>
            <a:ext cx="168231" cy="130175"/>
          </a:xfrm>
          <a:custGeom>
            <a:avLst/>
            <a:gdLst>
              <a:gd name="T0" fmla="*/ 54 w 374"/>
              <a:gd name="T1" fmla="*/ 221 h 293"/>
              <a:gd name="T2" fmla="*/ 54 w 374"/>
              <a:gd name="T3" fmla="*/ 221 h 293"/>
              <a:gd name="T4" fmla="*/ 248 w 374"/>
              <a:gd name="T5" fmla="*/ 221 h 293"/>
              <a:gd name="T6" fmla="*/ 248 w 374"/>
              <a:gd name="T7" fmla="*/ 292 h 293"/>
              <a:gd name="T8" fmla="*/ 373 w 374"/>
              <a:gd name="T9" fmla="*/ 186 h 293"/>
              <a:gd name="T10" fmla="*/ 248 w 374"/>
              <a:gd name="T11" fmla="*/ 71 h 293"/>
              <a:gd name="T12" fmla="*/ 248 w 374"/>
              <a:gd name="T13" fmla="*/ 150 h 293"/>
              <a:gd name="T14" fmla="*/ 71 w 374"/>
              <a:gd name="T15" fmla="*/ 150 h 293"/>
              <a:gd name="T16" fmla="*/ 71 w 374"/>
              <a:gd name="T17" fmla="*/ 0 h 293"/>
              <a:gd name="T18" fmla="*/ 0 w 374"/>
              <a:gd name="T19" fmla="*/ 0 h 293"/>
              <a:gd name="T20" fmla="*/ 0 w 374"/>
              <a:gd name="T21" fmla="*/ 168 h 293"/>
              <a:gd name="T22" fmla="*/ 54 w 374"/>
              <a:gd name="T23" fmla="*/ 22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4" h="293">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28" name="Freeform 62"/>
          <p:cNvSpPr>
            <a:spLocks noChangeArrowheads="1"/>
          </p:cNvSpPr>
          <p:nvPr/>
        </p:nvSpPr>
        <p:spPr bwMode="auto">
          <a:xfrm>
            <a:off x="6743136" y="1955800"/>
            <a:ext cx="174580" cy="184151"/>
          </a:xfrm>
          <a:custGeom>
            <a:avLst/>
            <a:gdLst>
              <a:gd name="T0" fmla="*/ 141 w 390"/>
              <a:gd name="T1" fmla="*/ 319 h 409"/>
              <a:gd name="T2" fmla="*/ 141 w 390"/>
              <a:gd name="T3" fmla="*/ 319 h 409"/>
              <a:gd name="T4" fmla="*/ 124 w 390"/>
              <a:gd name="T5" fmla="*/ 345 h 409"/>
              <a:gd name="T6" fmla="*/ 61 w 390"/>
              <a:gd name="T7" fmla="*/ 345 h 409"/>
              <a:gd name="T8" fmla="*/ 44 w 390"/>
              <a:gd name="T9" fmla="*/ 311 h 409"/>
              <a:gd name="T10" fmla="*/ 61 w 390"/>
              <a:gd name="T11" fmla="*/ 283 h 409"/>
              <a:gd name="T12" fmla="*/ 133 w 390"/>
              <a:gd name="T13" fmla="*/ 204 h 409"/>
              <a:gd name="T14" fmla="*/ 195 w 390"/>
              <a:gd name="T15" fmla="*/ 186 h 409"/>
              <a:gd name="T16" fmla="*/ 230 w 390"/>
              <a:gd name="T17" fmla="*/ 186 h 409"/>
              <a:gd name="T18" fmla="*/ 230 w 390"/>
              <a:gd name="T19" fmla="*/ 160 h 409"/>
              <a:gd name="T20" fmla="*/ 97 w 390"/>
              <a:gd name="T21" fmla="*/ 168 h 409"/>
              <a:gd name="T22" fmla="*/ 26 w 390"/>
              <a:gd name="T23" fmla="*/ 248 h 409"/>
              <a:gd name="T24" fmla="*/ 0 w 390"/>
              <a:gd name="T25" fmla="*/ 311 h 409"/>
              <a:gd name="T26" fmla="*/ 26 w 390"/>
              <a:gd name="T27" fmla="*/ 381 h 409"/>
              <a:gd name="T28" fmla="*/ 88 w 390"/>
              <a:gd name="T29" fmla="*/ 408 h 409"/>
              <a:gd name="T30" fmla="*/ 159 w 390"/>
              <a:gd name="T31" fmla="*/ 381 h 409"/>
              <a:gd name="T32" fmla="*/ 177 w 390"/>
              <a:gd name="T33" fmla="*/ 355 h 409"/>
              <a:gd name="T34" fmla="*/ 177 w 390"/>
              <a:gd name="T35" fmla="*/ 319 h 409"/>
              <a:gd name="T36" fmla="*/ 141 w 390"/>
              <a:gd name="T37" fmla="*/ 319 h 409"/>
              <a:gd name="T38" fmla="*/ 363 w 390"/>
              <a:gd name="T39" fmla="*/ 36 h 409"/>
              <a:gd name="T40" fmla="*/ 363 w 390"/>
              <a:gd name="T41" fmla="*/ 36 h 409"/>
              <a:gd name="T42" fmla="*/ 239 w 390"/>
              <a:gd name="T43" fmla="*/ 36 h 409"/>
              <a:gd name="T44" fmla="*/ 212 w 390"/>
              <a:gd name="T45" fmla="*/ 53 h 409"/>
              <a:gd name="T46" fmla="*/ 212 w 390"/>
              <a:gd name="T47" fmla="*/ 89 h 409"/>
              <a:gd name="T48" fmla="*/ 248 w 390"/>
              <a:gd name="T49" fmla="*/ 89 h 409"/>
              <a:gd name="T50" fmla="*/ 274 w 390"/>
              <a:gd name="T51" fmla="*/ 71 h 409"/>
              <a:gd name="T52" fmla="*/ 327 w 390"/>
              <a:gd name="T53" fmla="*/ 71 h 409"/>
              <a:gd name="T54" fmla="*/ 345 w 390"/>
              <a:gd name="T55" fmla="*/ 107 h 409"/>
              <a:gd name="T56" fmla="*/ 327 w 390"/>
              <a:gd name="T57" fmla="*/ 133 h 409"/>
              <a:gd name="T58" fmla="*/ 257 w 390"/>
              <a:gd name="T59" fmla="*/ 213 h 409"/>
              <a:gd name="T60" fmla="*/ 195 w 390"/>
              <a:gd name="T61" fmla="*/ 221 h 409"/>
              <a:gd name="T62" fmla="*/ 159 w 390"/>
              <a:gd name="T63" fmla="*/ 221 h 409"/>
              <a:gd name="T64" fmla="*/ 159 w 390"/>
              <a:gd name="T65" fmla="*/ 257 h 409"/>
              <a:gd name="T66" fmla="*/ 212 w 390"/>
              <a:gd name="T67" fmla="*/ 283 h 409"/>
              <a:gd name="T68" fmla="*/ 283 w 390"/>
              <a:gd name="T69" fmla="*/ 248 h 409"/>
              <a:gd name="T70" fmla="*/ 363 w 390"/>
              <a:gd name="T71" fmla="*/ 168 h 409"/>
              <a:gd name="T72" fmla="*/ 389 w 390"/>
              <a:gd name="T73" fmla="*/ 107 h 409"/>
              <a:gd name="T74" fmla="*/ 363 w 390"/>
              <a:gd name="T75" fmla="*/ 3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29" name="Freeform 63"/>
          <p:cNvSpPr>
            <a:spLocks noChangeArrowheads="1"/>
          </p:cNvSpPr>
          <p:nvPr/>
        </p:nvSpPr>
        <p:spPr bwMode="auto">
          <a:xfrm>
            <a:off x="2738916" y="1971675"/>
            <a:ext cx="172992" cy="153989"/>
          </a:xfrm>
          <a:custGeom>
            <a:avLst/>
            <a:gdLst>
              <a:gd name="T0" fmla="*/ 345 w 390"/>
              <a:gd name="T1" fmla="*/ 0 h 346"/>
              <a:gd name="T2" fmla="*/ 345 w 390"/>
              <a:gd name="T3" fmla="*/ 0 h 346"/>
              <a:gd name="T4" fmla="*/ 44 w 390"/>
              <a:gd name="T5" fmla="*/ 0 h 346"/>
              <a:gd name="T6" fmla="*/ 0 w 390"/>
              <a:gd name="T7" fmla="*/ 44 h 346"/>
              <a:gd name="T8" fmla="*/ 0 w 390"/>
              <a:gd name="T9" fmla="*/ 221 h 346"/>
              <a:gd name="T10" fmla="*/ 44 w 390"/>
              <a:gd name="T11" fmla="*/ 265 h 346"/>
              <a:gd name="T12" fmla="*/ 142 w 390"/>
              <a:gd name="T13" fmla="*/ 265 h 346"/>
              <a:gd name="T14" fmla="*/ 248 w 390"/>
              <a:gd name="T15" fmla="*/ 345 h 346"/>
              <a:gd name="T16" fmla="*/ 248 w 390"/>
              <a:gd name="T17" fmla="*/ 265 h 346"/>
              <a:gd name="T18" fmla="*/ 345 w 390"/>
              <a:gd name="T19" fmla="*/ 265 h 346"/>
              <a:gd name="T20" fmla="*/ 389 w 390"/>
              <a:gd name="T21" fmla="*/ 221 h 346"/>
              <a:gd name="T22" fmla="*/ 389 w 390"/>
              <a:gd name="T23" fmla="*/ 44 h 346"/>
              <a:gd name="T24" fmla="*/ 345 w 390"/>
              <a:gd name="T25"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0" h="346">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30" name="Freeform 64"/>
          <p:cNvSpPr>
            <a:spLocks noChangeArrowheads="1"/>
          </p:cNvSpPr>
          <p:nvPr/>
        </p:nvSpPr>
        <p:spPr bwMode="auto">
          <a:xfrm>
            <a:off x="6732027" y="1506538"/>
            <a:ext cx="199973" cy="195263"/>
          </a:xfrm>
          <a:custGeom>
            <a:avLst/>
            <a:gdLst>
              <a:gd name="T0" fmla="*/ 222 w 444"/>
              <a:gd name="T1" fmla="*/ 0 h 435"/>
              <a:gd name="T2" fmla="*/ 284 w 444"/>
              <a:gd name="T3" fmla="*/ 160 h 435"/>
              <a:gd name="T4" fmla="*/ 443 w 444"/>
              <a:gd name="T5" fmla="*/ 160 h 435"/>
              <a:gd name="T6" fmla="*/ 310 w 444"/>
              <a:gd name="T7" fmla="*/ 257 h 435"/>
              <a:gd name="T8" fmla="*/ 354 w 444"/>
              <a:gd name="T9" fmla="*/ 434 h 435"/>
              <a:gd name="T10" fmla="*/ 222 w 444"/>
              <a:gd name="T11" fmla="*/ 327 h 435"/>
              <a:gd name="T12" fmla="*/ 88 w 444"/>
              <a:gd name="T13" fmla="*/ 434 h 435"/>
              <a:gd name="T14" fmla="*/ 133 w 444"/>
              <a:gd name="T15" fmla="*/ 257 h 435"/>
              <a:gd name="T16" fmla="*/ 0 w 444"/>
              <a:gd name="T17" fmla="*/ 160 h 435"/>
              <a:gd name="T18" fmla="*/ 160 w 444"/>
              <a:gd name="T19" fmla="*/ 160 h 435"/>
              <a:gd name="T20" fmla="*/ 222 w 444"/>
              <a:gd name="T21"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35">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31" name="Freeform 65"/>
          <p:cNvSpPr>
            <a:spLocks noChangeArrowheads="1"/>
          </p:cNvSpPr>
          <p:nvPr/>
        </p:nvSpPr>
        <p:spPr bwMode="auto">
          <a:xfrm>
            <a:off x="950269" y="2400301"/>
            <a:ext cx="188864" cy="187325"/>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32" name="Freeform 66"/>
          <p:cNvSpPr>
            <a:spLocks noChangeArrowheads="1"/>
          </p:cNvSpPr>
          <p:nvPr/>
        </p:nvSpPr>
        <p:spPr bwMode="auto">
          <a:xfrm>
            <a:off x="5392525" y="1943101"/>
            <a:ext cx="207908" cy="207963"/>
          </a:xfrm>
          <a:custGeom>
            <a:avLst/>
            <a:gdLst>
              <a:gd name="T0" fmla="*/ 408 w 462"/>
              <a:gd name="T1" fmla="*/ 54 h 462"/>
              <a:gd name="T2" fmla="*/ 408 w 462"/>
              <a:gd name="T3" fmla="*/ 54 h 462"/>
              <a:gd name="T4" fmla="*/ 292 w 462"/>
              <a:gd name="T5" fmla="*/ 19 h 462"/>
              <a:gd name="T6" fmla="*/ 230 w 462"/>
              <a:gd name="T7" fmla="*/ 80 h 462"/>
              <a:gd name="T8" fmla="*/ 213 w 462"/>
              <a:gd name="T9" fmla="*/ 160 h 462"/>
              <a:gd name="T10" fmla="*/ 8 w 462"/>
              <a:gd name="T11" fmla="*/ 363 h 462"/>
              <a:gd name="T12" fmla="*/ 35 w 462"/>
              <a:gd name="T13" fmla="*/ 426 h 462"/>
              <a:gd name="T14" fmla="*/ 98 w 462"/>
              <a:gd name="T15" fmla="*/ 453 h 462"/>
              <a:gd name="T16" fmla="*/ 301 w 462"/>
              <a:gd name="T17" fmla="*/ 248 h 462"/>
              <a:gd name="T18" fmla="*/ 381 w 462"/>
              <a:gd name="T19" fmla="*/ 231 h 462"/>
              <a:gd name="T20" fmla="*/ 443 w 462"/>
              <a:gd name="T21" fmla="*/ 169 h 462"/>
              <a:gd name="T22" fmla="*/ 408 w 462"/>
              <a:gd name="T23" fmla="*/ 54 h 462"/>
              <a:gd name="T24" fmla="*/ 186 w 462"/>
              <a:gd name="T25" fmla="*/ 257 h 462"/>
              <a:gd name="T26" fmla="*/ 186 w 462"/>
              <a:gd name="T27" fmla="*/ 257 h 462"/>
              <a:gd name="T28" fmla="*/ 195 w 462"/>
              <a:gd name="T29" fmla="*/ 222 h 462"/>
              <a:gd name="T30" fmla="*/ 230 w 462"/>
              <a:gd name="T31" fmla="*/ 213 h 462"/>
              <a:gd name="T32" fmla="*/ 221 w 462"/>
              <a:gd name="T33" fmla="*/ 248 h 462"/>
              <a:gd name="T34" fmla="*/ 186 w 462"/>
              <a:gd name="T35" fmla="*/ 257 h 462"/>
              <a:gd name="T36" fmla="*/ 354 w 462"/>
              <a:gd name="T37" fmla="*/ 116 h 462"/>
              <a:gd name="T38" fmla="*/ 354 w 462"/>
              <a:gd name="T39" fmla="*/ 116 h 462"/>
              <a:gd name="T40" fmla="*/ 310 w 462"/>
              <a:gd name="T41" fmla="*/ 36 h 462"/>
              <a:gd name="T42" fmla="*/ 390 w 462"/>
              <a:gd name="T43" fmla="*/ 72 h 462"/>
              <a:gd name="T44" fmla="*/ 425 w 462"/>
              <a:gd name="T45" fmla="*/ 151 h 462"/>
              <a:gd name="T46" fmla="*/ 354 w 462"/>
              <a:gd name="T47" fmla="*/ 11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462">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33" name="Freeform 67"/>
          <p:cNvSpPr>
            <a:spLocks noChangeArrowheads="1"/>
          </p:cNvSpPr>
          <p:nvPr/>
        </p:nvSpPr>
        <p:spPr bwMode="auto">
          <a:xfrm>
            <a:off x="501124" y="2349501"/>
            <a:ext cx="204734" cy="238125"/>
          </a:xfrm>
          <a:custGeom>
            <a:avLst/>
            <a:gdLst>
              <a:gd name="T0" fmla="*/ 434 w 453"/>
              <a:gd name="T1" fmla="*/ 186 h 533"/>
              <a:gd name="T2" fmla="*/ 434 w 453"/>
              <a:gd name="T3" fmla="*/ 186 h 533"/>
              <a:gd name="T4" fmla="*/ 44 w 453"/>
              <a:gd name="T5" fmla="*/ 160 h 533"/>
              <a:gd name="T6" fmla="*/ 0 w 453"/>
              <a:gd name="T7" fmla="*/ 178 h 533"/>
              <a:gd name="T8" fmla="*/ 88 w 453"/>
              <a:gd name="T9" fmla="*/ 532 h 533"/>
              <a:gd name="T10" fmla="*/ 141 w 453"/>
              <a:gd name="T11" fmla="*/ 532 h 533"/>
              <a:gd name="T12" fmla="*/ 97 w 453"/>
              <a:gd name="T13" fmla="*/ 355 h 533"/>
              <a:gd name="T14" fmla="*/ 443 w 453"/>
              <a:gd name="T15" fmla="*/ 195 h 533"/>
              <a:gd name="T16" fmla="*/ 434 w 453"/>
              <a:gd name="T17" fmla="*/ 18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34" name="Freeform 68"/>
          <p:cNvSpPr>
            <a:spLocks noChangeArrowheads="1"/>
          </p:cNvSpPr>
          <p:nvPr/>
        </p:nvSpPr>
        <p:spPr bwMode="auto">
          <a:xfrm>
            <a:off x="6290816" y="1947864"/>
            <a:ext cx="192038" cy="207962"/>
          </a:xfrm>
          <a:custGeom>
            <a:avLst/>
            <a:gdLst>
              <a:gd name="T0" fmla="*/ 327 w 426"/>
              <a:gd name="T1" fmla="*/ 186 h 462"/>
              <a:gd name="T2" fmla="*/ 327 w 426"/>
              <a:gd name="T3" fmla="*/ 186 h 462"/>
              <a:gd name="T4" fmla="*/ 150 w 426"/>
              <a:gd name="T5" fmla="*/ 18 h 462"/>
              <a:gd name="T6" fmla="*/ 97 w 426"/>
              <a:gd name="T7" fmla="*/ 10 h 462"/>
              <a:gd name="T8" fmla="*/ 70 w 426"/>
              <a:gd name="T9" fmla="*/ 54 h 462"/>
              <a:gd name="T10" fmla="*/ 35 w 426"/>
              <a:gd name="T11" fmla="*/ 293 h 462"/>
              <a:gd name="T12" fmla="*/ 26 w 426"/>
              <a:gd name="T13" fmla="*/ 408 h 462"/>
              <a:gd name="T14" fmla="*/ 248 w 426"/>
              <a:gd name="T15" fmla="*/ 417 h 462"/>
              <a:gd name="T16" fmla="*/ 407 w 426"/>
              <a:gd name="T17" fmla="*/ 266 h 462"/>
              <a:gd name="T18" fmla="*/ 327 w 426"/>
              <a:gd name="T19" fmla="*/ 186 h 462"/>
              <a:gd name="T20" fmla="*/ 238 w 426"/>
              <a:gd name="T21" fmla="*/ 391 h 462"/>
              <a:gd name="T22" fmla="*/ 238 w 426"/>
              <a:gd name="T23" fmla="*/ 391 h 462"/>
              <a:gd name="T24" fmla="*/ 53 w 426"/>
              <a:gd name="T25" fmla="*/ 391 h 462"/>
              <a:gd name="T26" fmla="*/ 194 w 426"/>
              <a:gd name="T27" fmla="*/ 284 h 462"/>
              <a:gd name="T28" fmla="*/ 372 w 426"/>
              <a:gd name="T29" fmla="*/ 275 h 462"/>
              <a:gd name="T30" fmla="*/ 238 w 426"/>
              <a:gd name="T31" fmla="*/ 391 h 462"/>
              <a:gd name="T32" fmla="*/ 203 w 426"/>
              <a:gd name="T33" fmla="*/ 301 h 462"/>
              <a:gd name="T34" fmla="*/ 203 w 426"/>
              <a:gd name="T35" fmla="*/ 301 h 462"/>
              <a:gd name="T36" fmla="*/ 97 w 426"/>
              <a:gd name="T37" fmla="*/ 363 h 462"/>
              <a:gd name="T38" fmla="*/ 167 w 426"/>
              <a:gd name="T39" fmla="*/ 363 h 462"/>
              <a:gd name="T40" fmla="*/ 221 w 426"/>
              <a:gd name="T41" fmla="*/ 293 h 462"/>
              <a:gd name="T42" fmla="*/ 221 w 426"/>
              <a:gd name="T43" fmla="*/ 293 h 462"/>
              <a:gd name="T44" fmla="*/ 203 w 426"/>
              <a:gd name="T45" fmla="*/ 30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6" h="462">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lnTo>
                  <a:pt x="221" y="293"/>
                </a:lnTo>
                <a:cubicBezTo>
                  <a:pt x="221" y="293"/>
                  <a:pt x="212" y="301"/>
                  <a:pt x="203" y="301"/>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35" name="Freeform 69"/>
          <p:cNvSpPr>
            <a:spLocks noChangeArrowheads="1"/>
          </p:cNvSpPr>
          <p:nvPr/>
        </p:nvSpPr>
        <p:spPr bwMode="auto">
          <a:xfrm>
            <a:off x="5833735" y="1951039"/>
            <a:ext cx="215844" cy="192087"/>
          </a:xfrm>
          <a:custGeom>
            <a:avLst/>
            <a:gdLst>
              <a:gd name="T0" fmla="*/ 26 w 479"/>
              <a:gd name="T1" fmla="*/ 123 h 426"/>
              <a:gd name="T2" fmla="*/ 26 w 479"/>
              <a:gd name="T3" fmla="*/ 123 h 426"/>
              <a:gd name="T4" fmla="*/ 451 w 479"/>
              <a:gd name="T5" fmla="*/ 123 h 426"/>
              <a:gd name="T6" fmla="*/ 451 w 479"/>
              <a:gd name="T7" fmla="*/ 106 h 426"/>
              <a:gd name="T8" fmla="*/ 354 w 479"/>
              <a:gd name="T9" fmla="*/ 79 h 426"/>
              <a:gd name="T10" fmla="*/ 336 w 479"/>
              <a:gd name="T11" fmla="*/ 79 h 426"/>
              <a:gd name="T12" fmla="*/ 336 w 479"/>
              <a:gd name="T13" fmla="*/ 0 h 426"/>
              <a:gd name="T14" fmla="*/ 141 w 479"/>
              <a:gd name="T15" fmla="*/ 0 h 426"/>
              <a:gd name="T16" fmla="*/ 141 w 479"/>
              <a:gd name="T17" fmla="*/ 79 h 426"/>
              <a:gd name="T18" fmla="*/ 124 w 479"/>
              <a:gd name="T19" fmla="*/ 79 h 426"/>
              <a:gd name="T20" fmla="*/ 26 w 479"/>
              <a:gd name="T21" fmla="*/ 106 h 426"/>
              <a:gd name="T22" fmla="*/ 26 w 479"/>
              <a:gd name="T23" fmla="*/ 123 h 426"/>
              <a:gd name="T24" fmla="*/ 451 w 479"/>
              <a:gd name="T25" fmla="*/ 159 h 426"/>
              <a:gd name="T26" fmla="*/ 451 w 479"/>
              <a:gd name="T27" fmla="*/ 159 h 426"/>
              <a:gd name="T28" fmla="*/ 26 w 479"/>
              <a:gd name="T29" fmla="*/ 159 h 426"/>
              <a:gd name="T30" fmla="*/ 0 w 479"/>
              <a:gd name="T31" fmla="*/ 185 h 426"/>
              <a:gd name="T32" fmla="*/ 0 w 479"/>
              <a:gd name="T33" fmla="*/ 274 h 426"/>
              <a:gd name="T34" fmla="*/ 26 w 479"/>
              <a:gd name="T35" fmla="*/ 300 h 426"/>
              <a:gd name="T36" fmla="*/ 71 w 479"/>
              <a:gd name="T37" fmla="*/ 300 h 426"/>
              <a:gd name="T38" fmla="*/ 53 w 479"/>
              <a:gd name="T39" fmla="*/ 425 h 426"/>
              <a:gd name="T40" fmla="*/ 425 w 479"/>
              <a:gd name="T41" fmla="*/ 425 h 426"/>
              <a:gd name="T42" fmla="*/ 407 w 479"/>
              <a:gd name="T43" fmla="*/ 300 h 426"/>
              <a:gd name="T44" fmla="*/ 451 w 479"/>
              <a:gd name="T45" fmla="*/ 300 h 426"/>
              <a:gd name="T46" fmla="*/ 478 w 479"/>
              <a:gd name="T47" fmla="*/ 274 h 426"/>
              <a:gd name="T48" fmla="*/ 478 w 479"/>
              <a:gd name="T49" fmla="*/ 185 h 426"/>
              <a:gd name="T50" fmla="*/ 451 w 479"/>
              <a:gd name="T51" fmla="*/ 159 h 426"/>
              <a:gd name="T52" fmla="*/ 97 w 479"/>
              <a:gd name="T53" fmla="*/ 372 h 426"/>
              <a:gd name="T54" fmla="*/ 97 w 479"/>
              <a:gd name="T55" fmla="*/ 372 h 426"/>
              <a:gd name="T56" fmla="*/ 132 w 479"/>
              <a:gd name="T57" fmla="*/ 212 h 426"/>
              <a:gd name="T58" fmla="*/ 345 w 479"/>
              <a:gd name="T59" fmla="*/ 212 h 426"/>
              <a:gd name="T60" fmla="*/ 381 w 479"/>
              <a:gd name="T61" fmla="*/ 372 h 426"/>
              <a:gd name="T62" fmla="*/ 97 w 479"/>
              <a:gd name="T63" fmla="*/ 37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9" h="426">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36" name="Freeform 70"/>
          <p:cNvSpPr>
            <a:spLocks noChangeArrowheads="1"/>
          </p:cNvSpPr>
          <p:nvPr/>
        </p:nvSpPr>
        <p:spPr bwMode="auto">
          <a:xfrm>
            <a:off x="2269139" y="1947864"/>
            <a:ext cx="223779" cy="200025"/>
          </a:xfrm>
          <a:custGeom>
            <a:avLst/>
            <a:gdLst>
              <a:gd name="T0" fmla="*/ 142 w 497"/>
              <a:gd name="T1" fmla="*/ 275 h 445"/>
              <a:gd name="T2" fmla="*/ 142 w 497"/>
              <a:gd name="T3" fmla="*/ 275 h 445"/>
              <a:gd name="T4" fmla="*/ 142 w 497"/>
              <a:gd name="T5" fmla="*/ 125 h 445"/>
              <a:gd name="T6" fmla="*/ 53 w 497"/>
              <a:gd name="T7" fmla="*/ 125 h 445"/>
              <a:gd name="T8" fmla="*/ 0 w 497"/>
              <a:gd name="T9" fmla="*/ 178 h 445"/>
              <a:gd name="T10" fmla="*/ 0 w 497"/>
              <a:gd name="T11" fmla="*/ 319 h 445"/>
              <a:gd name="T12" fmla="*/ 53 w 497"/>
              <a:gd name="T13" fmla="*/ 373 h 445"/>
              <a:gd name="T14" fmla="*/ 71 w 497"/>
              <a:gd name="T15" fmla="*/ 373 h 445"/>
              <a:gd name="T16" fmla="*/ 71 w 497"/>
              <a:gd name="T17" fmla="*/ 444 h 445"/>
              <a:gd name="T18" fmla="*/ 151 w 497"/>
              <a:gd name="T19" fmla="*/ 373 h 445"/>
              <a:gd name="T20" fmla="*/ 274 w 497"/>
              <a:gd name="T21" fmla="*/ 373 h 445"/>
              <a:gd name="T22" fmla="*/ 319 w 497"/>
              <a:gd name="T23" fmla="*/ 319 h 445"/>
              <a:gd name="T24" fmla="*/ 319 w 497"/>
              <a:gd name="T25" fmla="*/ 275 h 445"/>
              <a:gd name="T26" fmla="*/ 319 w 497"/>
              <a:gd name="T27" fmla="*/ 275 h 445"/>
              <a:gd name="T28" fmla="*/ 142 w 497"/>
              <a:gd name="T29" fmla="*/ 275 h 445"/>
              <a:gd name="T30" fmla="*/ 443 w 497"/>
              <a:gd name="T31" fmla="*/ 0 h 445"/>
              <a:gd name="T32" fmla="*/ 443 w 497"/>
              <a:gd name="T33" fmla="*/ 0 h 445"/>
              <a:gd name="T34" fmla="*/ 221 w 497"/>
              <a:gd name="T35" fmla="*/ 0 h 445"/>
              <a:gd name="T36" fmla="*/ 177 w 497"/>
              <a:gd name="T37" fmla="*/ 54 h 445"/>
              <a:gd name="T38" fmla="*/ 177 w 497"/>
              <a:gd name="T39" fmla="*/ 248 h 445"/>
              <a:gd name="T40" fmla="*/ 346 w 497"/>
              <a:gd name="T41" fmla="*/ 248 h 445"/>
              <a:gd name="T42" fmla="*/ 425 w 497"/>
              <a:gd name="T43" fmla="*/ 319 h 445"/>
              <a:gd name="T44" fmla="*/ 425 w 497"/>
              <a:gd name="T45" fmla="*/ 248 h 445"/>
              <a:gd name="T46" fmla="*/ 443 w 497"/>
              <a:gd name="T47" fmla="*/ 248 h 445"/>
              <a:gd name="T48" fmla="*/ 496 w 497"/>
              <a:gd name="T49" fmla="*/ 195 h 445"/>
              <a:gd name="T50" fmla="*/ 496 w 497"/>
              <a:gd name="T51" fmla="*/ 54 h 445"/>
              <a:gd name="T52" fmla="*/ 443 w 497"/>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319" y="275"/>
                </a:ln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37" name="Freeform 71"/>
          <p:cNvSpPr>
            <a:spLocks noChangeArrowheads="1"/>
          </p:cNvSpPr>
          <p:nvPr/>
        </p:nvSpPr>
        <p:spPr bwMode="auto">
          <a:xfrm>
            <a:off x="3188062" y="1974851"/>
            <a:ext cx="199973" cy="149225"/>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38" name="Freeform 72"/>
          <p:cNvSpPr>
            <a:spLocks noChangeArrowheads="1"/>
          </p:cNvSpPr>
          <p:nvPr/>
        </p:nvSpPr>
        <p:spPr bwMode="auto">
          <a:xfrm>
            <a:off x="4518040" y="1958976"/>
            <a:ext cx="176168" cy="180975"/>
          </a:xfrm>
          <a:custGeom>
            <a:avLst/>
            <a:gdLst>
              <a:gd name="T0" fmla="*/ 346 w 391"/>
              <a:gd name="T1" fmla="*/ 0 h 400"/>
              <a:gd name="T2" fmla="*/ 346 w 391"/>
              <a:gd name="T3" fmla="*/ 0 h 400"/>
              <a:gd name="T4" fmla="*/ 142 w 391"/>
              <a:gd name="T5" fmla="*/ 0 h 400"/>
              <a:gd name="T6" fmla="*/ 98 w 391"/>
              <a:gd name="T7" fmla="*/ 44 h 400"/>
              <a:gd name="T8" fmla="*/ 98 w 391"/>
              <a:gd name="T9" fmla="*/ 248 h 400"/>
              <a:gd name="T10" fmla="*/ 142 w 391"/>
              <a:gd name="T11" fmla="*/ 292 h 400"/>
              <a:gd name="T12" fmla="*/ 346 w 391"/>
              <a:gd name="T13" fmla="*/ 292 h 400"/>
              <a:gd name="T14" fmla="*/ 390 w 391"/>
              <a:gd name="T15" fmla="*/ 248 h 400"/>
              <a:gd name="T16" fmla="*/ 390 w 391"/>
              <a:gd name="T17" fmla="*/ 44 h 400"/>
              <a:gd name="T18" fmla="*/ 346 w 391"/>
              <a:gd name="T19" fmla="*/ 0 h 400"/>
              <a:gd name="T20" fmla="*/ 346 w 391"/>
              <a:gd name="T21" fmla="*/ 248 h 400"/>
              <a:gd name="T22" fmla="*/ 346 w 391"/>
              <a:gd name="T23" fmla="*/ 248 h 400"/>
              <a:gd name="T24" fmla="*/ 142 w 391"/>
              <a:gd name="T25" fmla="*/ 248 h 400"/>
              <a:gd name="T26" fmla="*/ 142 w 391"/>
              <a:gd name="T27" fmla="*/ 44 h 400"/>
              <a:gd name="T28" fmla="*/ 346 w 391"/>
              <a:gd name="T29" fmla="*/ 44 h 400"/>
              <a:gd name="T30" fmla="*/ 346 w 391"/>
              <a:gd name="T31" fmla="*/ 248 h 400"/>
              <a:gd name="T32" fmla="*/ 45 w 391"/>
              <a:gd name="T33" fmla="*/ 195 h 400"/>
              <a:gd name="T34" fmla="*/ 45 w 391"/>
              <a:gd name="T35" fmla="*/ 195 h 400"/>
              <a:gd name="T36" fmla="*/ 0 w 391"/>
              <a:gd name="T37" fmla="*/ 195 h 400"/>
              <a:gd name="T38" fmla="*/ 0 w 391"/>
              <a:gd name="T39" fmla="*/ 346 h 400"/>
              <a:gd name="T40" fmla="*/ 45 w 391"/>
              <a:gd name="T41" fmla="*/ 399 h 400"/>
              <a:gd name="T42" fmla="*/ 196 w 391"/>
              <a:gd name="T43" fmla="*/ 399 h 400"/>
              <a:gd name="T44" fmla="*/ 196 w 391"/>
              <a:gd name="T45" fmla="*/ 346 h 400"/>
              <a:gd name="T46" fmla="*/ 45 w 391"/>
              <a:gd name="T47" fmla="*/ 346 h 400"/>
              <a:gd name="T48" fmla="*/ 45 w 391"/>
              <a:gd name="T49" fmla="*/ 19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1" h="40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39" name="Freeform 73"/>
          <p:cNvSpPr>
            <a:spLocks noChangeArrowheads="1"/>
          </p:cNvSpPr>
          <p:nvPr/>
        </p:nvSpPr>
        <p:spPr bwMode="auto">
          <a:xfrm>
            <a:off x="7609684" y="2443165"/>
            <a:ext cx="192038" cy="130175"/>
          </a:xfrm>
          <a:custGeom>
            <a:avLst/>
            <a:gdLst>
              <a:gd name="T0" fmla="*/ 372 w 427"/>
              <a:gd name="T1" fmla="*/ 53 h 293"/>
              <a:gd name="T2" fmla="*/ 372 w 427"/>
              <a:gd name="T3" fmla="*/ 53 h 293"/>
              <a:gd name="T4" fmla="*/ 107 w 427"/>
              <a:gd name="T5" fmla="*/ 53 h 293"/>
              <a:gd name="T6" fmla="*/ 107 w 427"/>
              <a:gd name="T7" fmla="*/ 0 h 293"/>
              <a:gd name="T8" fmla="*/ 0 w 427"/>
              <a:gd name="T9" fmla="*/ 89 h 293"/>
              <a:gd name="T10" fmla="*/ 107 w 427"/>
              <a:gd name="T11" fmla="*/ 177 h 293"/>
              <a:gd name="T12" fmla="*/ 107 w 427"/>
              <a:gd name="T13" fmla="*/ 124 h 293"/>
              <a:gd name="T14" fmla="*/ 354 w 427"/>
              <a:gd name="T15" fmla="*/ 124 h 293"/>
              <a:gd name="T16" fmla="*/ 354 w 427"/>
              <a:gd name="T17" fmla="*/ 221 h 293"/>
              <a:gd name="T18" fmla="*/ 27 w 427"/>
              <a:gd name="T19" fmla="*/ 221 h 293"/>
              <a:gd name="T20" fmla="*/ 27 w 427"/>
              <a:gd name="T21" fmla="*/ 292 h 293"/>
              <a:gd name="T22" fmla="*/ 372 w 427"/>
              <a:gd name="T23" fmla="*/ 292 h 293"/>
              <a:gd name="T24" fmla="*/ 426 w 427"/>
              <a:gd name="T25" fmla="*/ 248 h 293"/>
              <a:gd name="T26" fmla="*/ 426 w 427"/>
              <a:gd name="T27" fmla="*/ 97 h 293"/>
              <a:gd name="T28" fmla="*/ 372 w 427"/>
              <a:gd name="T29"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293">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40" name="Freeform 74"/>
          <p:cNvSpPr>
            <a:spLocks noChangeArrowheads="1"/>
          </p:cNvSpPr>
          <p:nvPr/>
        </p:nvSpPr>
        <p:spPr bwMode="auto">
          <a:xfrm>
            <a:off x="4057784" y="1955800"/>
            <a:ext cx="207909" cy="184151"/>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41" name="Freeform 75"/>
          <p:cNvSpPr>
            <a:spLocks noChangeArrowheads="1"/>
          </p:cNvSpPr>
          <p:nvPr/>
        </p:nvSpPr>
        <p:spPr bwMode="auto">
          <a:xfrm>
            <a:off x="934398" y="1514475"/>
            <a:ext cx="223780" cy="179388"/>
          </a:xfrm>
          <a:custGeom>
            <a:avLst/>
            <a:gdLst>
              <a:gd name="T0" fmla="*/ 443 w 497"/>
              <a:gd name="T1" fmla="*/ 0 h 400"/>
              <a:gd name="T2" fmla="*/ 443 w 497"/>
              <a:gd name="T3" fmla="*/ 0 h 400"/>
              <a:gd name="T4" fmla="*/ 53 w 497"/>
              <a:gd name="T5" fmla="*/ 0 h 400"/>
              <a:gd name="T6" fmla="*/ 0 w 497"/>
              <a:gd name="T7" fmla="*/ 44 h 400"/>
              <a:gd name="T8" fmla="*/ 0 w 497"/>
              <a:gd name="T9" fmla="*/ 346 h 400"/>
              <a:gd name="T10" fmla="*/ 53 w 497"/>
              <a:gd name="T11" fmla="*/ 399 h 400"/>
              <a:gd name="T12" fmla="*/ 443 w 497"/>
              <a:gd name="T13" fmla="*/ 399 h 400"/>
              <a:gd name="T14" fmla="*/ 496 w 497"/>
              <a:gd name="T15" fmla="*/ 346 h 400"/>
              <a:gd name="T16" fmla="*/ 496 w 497"/>
              <a:gd name="T17" fmla="*/ 44 h 400"/>
              <a:gd name="T18" fmla="*/ 443 w 497"/>
              <a:gd name="T19" fmla="*/ 0 h 400"/>
              <a:gd name="T20" fmla="*/ 443 w 497"/>
              <a:gd name="T21" fmla="*/ 346 h 400"/>
              <a:gd name="T22" fmla="*/ 443 w 497"/>
              <a:gd name="T23" fmla="*/ 346 h 400"/>
              <a:gd name="T24" fmla="*/ 53 w 497"/>
              <a:gd name="T25" fmla="*/ 346 h 400"/>
              <a:gd name="T26" fmla="*/ 53 w 497"/>
              <a:gd name="T27" fmla="*/ 44 h 400"/>
              <a:gd name="T28" fmla="*/ 443 w 497"/>
              <a:gd name="T29" fmla="*/ 44 h 400"/>
              <a:gd name="T30" fmla="*/ 443 w 497"/>
              <a:gd name="T31" fmla="*/ 346 h 400"/>
              <a:gd name="T32" fmla="*/ 222 w 497"/>
              <a:gd name="T33" fmla="*/ 249 h 400"/>
              <a:gd name="T34" fmla="*/ 222 w 497"/>
              <a:gd name="T35" fmla="*/ 249 h 400"/>
              <a:gd name="T36" fmla="*/ 97 w 497"/>
              <a:gd name="T37" fmla="*/ 249 h 400"/>
              <a:gd name="T38" fmla="*/ 97 w 497"/>
              <a:gd name="T39" fmla="*/ 293 h 400"/>
              <a:gd name="T40" fmla="*/ 222 w 497"/>
              <a:gd name="T41" fmla="*/ 293 h 400"/>
              <a:gd name="T42" fmla="*/ 222 w 497"/>
              <a:gd name="T43" fmla="*/ 249 h 400"/>
              <a:gd name="T44" fmla="*/ 222 w 497"/>
              <a:gd name="T45" fmla="*/ 178 h 400"/>
              <a:gd name="T46" fmla="*/ 222 w 497"/>
              <a:gd name="T47" fmla="*/ 178 h 400"/>
              <a:gd name="T48" fmla="*/ 97 w 497"/>
              <a:gd name="T49" fmla="*/ 178 h 400"/>
              <a:gd name="T50" fmla="*/ 97 w 497"/>
              <a:gd name="T51" fmla="*/ 222 h 400"/>
              <a:gd name="T52" fmla="*/ 222 w 497"/>
              <a:gd name="T53" fmla="*/ 222 h 400"/>
              <a:gd name="T54" fmla="*/ 222 w 497"/>
              <a:gd name="T55" fmla="*/ 178 h 400"/>
              <a:gd name="T56" fmla="*/ 222 w 497"/>
              <a:gd name="T57" fmla="*/ 98 h 400"/>
              <a:gd name="T58" fmla="*/ 222 w 497"/>
              <a:gd name="T59" fmla="*/ 98 h 400"/>
              <a:gd name="T60" fmla="*/ 97 w 497"/>
              <a:gd name="T61" fmla="*/ 98 h 400"/>
              <a:gd name="T62" fmla="*/ 97 w 497"/>
              <a:gd name="T63" fmla="*/ 143 h 400"/>
              <a:gd name="T64" fmla="*/ 222 w 497"/>
              <a:gd name="T65" fmla="*/ 143 h 400"/>
              <a:gd name="T66" fmla="*/ 222 w 497"/>
              <a:gd name="T67" fmla="*/ 98 h 400"/>
              <a:gd name="T68" fmla="*/ 389 w 497"/>
              <a:gd name="T69" fmla="*/ 257 h 400"/>
              <a:gd name="T70" fmla="*/ 389 w 497"/>
              <a:gd name="T71" fmla="*/ 257 h 400"/>
              <a:gd name="T72" fmla="*/ 354 w 497"/>
              <a:gd name="T73" fmla="*/ 231 h 400"/>
              <a:gd name="T74" fmla="*/ 381 w 497"/>
              <a:gd name="T75" fmla="*/ 151 h 400"/>
              <a:gd name="T76" fmla="*/ 336 w 497"/>
              <a:gd name="T77" fmla="*/ 98 h 400"/>
              <a:gd name="T78" fmla="*/ 292 w 497"/>
              <a:gd name="T79" fmla="*/ 151 h 400"/>
              <a:gd name="T80" fmla="*/ 319 w 497"/>
              <a:gd name="T81" fmla="*/ 231 h 400"/>
              <a:gd name="T82" fmla="*/ 275 w 497"/>
              <a:gd name="T83" fmla="*/ 257 h 400"/>
              <a:gd name="T84" fmla="*/ 275 w 497"/>
              <a:gd name="T85" fmla="*/ 293 h 400"/>
              <a:gd name="T86" fmla="*/ 398 w 497"/>
              <a:gd name="T87" fmla="*/ 293 h 400"/>
              <a:gd name="T88" fmla="*/ 389 w 497"/>
              <a:gd name="T8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42" name="Freeform 76"/>
          <p:cNvSpPr>
            <a:spLocks noChangeArrowheads="1"/>
          </p:cNvSpPr>
          <p:nvPr/>
        </p:nvSpPr>
        <p:spPr bwMode="auto">
          <a:xfrm>
            <a:off x="982011" y="1049339"/>
            <a:ext cx="126967" cy="219075"/>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43" name="Freeform 77"/>
          <p:cNvSpPr>
            <a:spLocks noChangeArrowheads="1"/>
          </p:cNvSpPr>
          <p:nvPr/>
        </p:nvSpPr>
        <p:spPr bwMode="auto">
          <a:xfrm>
            <a:off x="7147843" y="2414589"/>
            <a:ext cx="223779" cy="188912"/>
          </a:xfrm>
          <a:custGeom>
            <a:avLst/>
            <a:gdLst>
              <a:gd name="T0" fmla="*/ 372 w 497"/>
              <a:gd name="T1" fmla="*/ 124 h 418"/>
              <a:gd name="T2" fmla="*/ 372 w 497"/>
              <a:gd name="T3" fmla="*/ 124 h 418"/>
              <a:gd name="T4" fmla="*/ 389 w 497"/>
              <a:gd name="T5" fmla="*/ 124 h 418"/>
              <a:gd name="T6" fmla="*/ 389 w 497"/>
              <a:gd name="T7" fmla="*/ 178 h 418"/>
              <a:gd name="T8" fmla="*/ 496 w 497"/>
              <a:gd name="T9" fmla="*/ 89 h 418"/>
              <a:gd name="T10" fmla="*/ 389 w 497"/>
              <a:gd name="T11" fmla="*/ 0 h 418"/>
              <a:gd name="T12" fmla="*/ 389 w 497"/>
              <a:gd name="T13" fmla="*/ 53 h 418"/>
              <a:gd name="T14" fmla="*/ 372 w 497"/>
              <a:gd name="T15" fmla="*/ 53 h 418"/>
              <a:gd name="T16" fmla="*/ 186 w 497"/>
              <a:gd name="T17" fmla="*/ 187 h 418"/>
              <a:gd name="T18" fmla="*/ 53 w 497"/>
              <a:gd name="T19" fmla="*/ 284 h 418"/>
              <a:gd name="T20" fmla="*/ 0 w 497"/>
              <a:gd name="T21" fmla="*/ 284 h 418"/>
              <a:gd name="T22" fmla="*/ 0 w 497"/>
              <a:gd name="T23" fmla="*/ 355 h 418"/>
              <a:gd name="T24" fmla="*/ 53 w 497"/>
              <a:gd name="T25" fmla="*/ 355 h 418"/>
              <a:gd name="T26" fmla="*/ 239 w 497"/>
              <a:gd name="T27" fmla="*/ 222 h 418"/>
              <a:gd name="T28" fmla="*/ 372 w 497"/>
              <a:gd name="T29" fmla="*/ 124 h 418"/>
              <a:gd name="T30" fmla="*/ 132 w 497"/>
              <a:gd name="T31" fmla="*/ 169 h 418"/>
              <a:gd name="T32" fmla="*/ 132 w 497"/>
              <a:gd name="T33" fmla="*/ 169 h 418"/>
              <a:gd name="T34" fmla="*/ 141 w 497"/>
              <a:gd name="T35" fmla="*/ 152 h 418"/>
              <a:gd name="T36" fmla="*/ 177 w 497"/>
              <a:gd name="T37" fmla="*/ 116 h 418"/>
              <a:gd name="T38" fmla="*/ 53 w 497"/>
              <a:gd name="T39" fmla="*/ 63 h 418"/>
              <a:gd name="T40" fmla="*/ 0 w 497"/>
              <a:gd name="T41" fmla="*/ 63 h 418"/>
              <a:gd name="T42" fmla="*/ 0 w 497"/>
              <a:gd name="T43" fmla="*/ 134 h 418"/>
              <a:gd name="T44" fmla="*/ 53 w 497"/>
              <a:gd name="T45" fmla="*/ 134 h 418"/>
              <a:gd name="T46" fmla="*/ 132 w 497"/>
              <a:gd name="T47" fmla="*/ 169 h 418"/>
              <a:gd name="T48" fmla="*/ 389 w 497"/>
              <a:gd name="T49" fmla="*/ 293 h 418"/>
              <a:gd name="T50" fmla="*/ 389 w 497"/>
              <a:gd name="T51" fmla="*/ 293 h 418"/>
              <a:gd name="T52" fmla="*/ 372 w 497"/>
              <a:gd name="T53" fmla="*/ 293 h 418"/>
              <a:gd name="T54" fmla="*/ 283 w 497"/>
              <a:gd name="T55" fmla="*/ 249 h 418"/>
              <a:gd name="T56" fmla="*/ 283 w 497"/>
              <a:gd name="T57" fmla="*/ 258 h 418"/>
              <a:gd name="T58" fmla="*/ 248 w 497"/>
              <a:gd name="T59" fmla="*/ 302 h 418"/>
              <a:gd name="T60" fmla="*/ 372 w 497"/>
              <a:gd name="T61" fmla="*/ 355 h 418"/>
              <a:gd name="T62" fmla="*/ 389 w 497"/>
              <a:gd name="T63" fmla="*/ 355 h 418"/>
              <a:gd name="T64" fmla="*/ 389 w 497"/>
              <a:gd name="T65" fmla="*/ 417 h 418"/>
              <a:gd name="T66" fmla="*/ 496 w 497"/>
              <a:gd name="T67" fmla="*/ 328 h 418"/>
              <a:gd name="T68" fmla="*/ 389 w 497"/>
              <a:gd name="T69" fmla="*/ 240 h 418"/>
              <a:gd name="T70" fmla="*/ 389 w 497"/>
              <a:gd name="T71" fmla="*/ 29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44" name="Freeform 78"/>
          <p:cNvSpPr>
            <a:spLocks noChangeArrowheads="1"/>
          </p:cNvSpPr>
          <p:nvPr/>
        </p:nvSpPr>
        <p:spPr bwMode="auto">
          <a:xfrm>
            <a:off x="4964011" y="1958976"/>
            <a:ext cx="177754" cy="180975"/>
          </a:xfrm>
          <a:custGeom>
            <a:avLst/>
            <a:gdLst>
              <a:gd name="T0" fmla="*/ 381 w 399"/>
              <a:gd name="T1" fmla="*/ 336 h 400"/>
              <a:gd name="T2" fmla="*/ 381 w 399"/>
              <a:gd name="T3" fmla="*/ 336 h 400"/>
              <a:gd name="T4" fmla="*/ 292 w 399"/>
              <a:gd name="T5" fmla="*/ 239 h 400"/>
              <a:gd name="T6" fmla="*/ 310 w 399"/>
              <a:gd name="T7" fmla="*/ 159 h 400"/>
              <a:gd name="T8" fmla="*/ 151 w 399"/>
              <a:gd name="T9" fmla="*/ 0 h 400"/>
              <a:gd name="T10" fmla="*/ 0 w 399"/>
              <a:gd name="T11" fmla="*/ 151 h 400"/>
              <a:gd name="T12" fmla="*/ 160 w 399"/>
              <a:gd name="T13" fmla="*/ 310 h 400"/>
              <a:gd name="T14" fmla="*/ 230 w 399"/>
              <a:gd name="T15" fmla="*/ 292 h 400"/>
              <a:gd name="T16" fmla="*/ 328 w 399"/>
              <a:gd name="T17" fmla="*/ 390 h 400"/>
              <a:gd name="T18" fmla="*/ 363 w 399"/>
              <a:gd name="T19" fmla="*/ 390 h 400"/>
              <a:gd name="T20" fmla="*/ 389 w 399"/>
              <a:gd name="T21" fmla="*/ 364 h 400"/>
              <a:gd name="T22" fmla="*/ 381 w 399"/>
              <a:gd name="T23" fmla="*/ 336 h 400"/>
              <a:gd name="T24" fmla="*/ 44 w 399"/>
              <a:gd name="T25" fmla="*/ 151 h 400"/>
              <a:gd name="T26" fmla="*/ 44 w 399"/>
              <a:gd name="T27" fmla="*/ 151 h 400"/>
              <a:gd name="T28" fmla="*/ 151 w 399"/>
              <a:gd name="T29" fmla="*/ 44 h 400"/>
              <a:gd name="T30" fmla="*/ 266 w 399"/>
              <a:gd name="T31" fmla="*/ 159 h 400"/>
              <a:gd name="T32" fmla="*/ 160 w 399"/>
              <a:gd name="T33" fmla="*/ 266 h 400"/>
              <a:gd name="T34" fmla="*/ 44 w 399"/>
              <a:gd name="T35" fmla="*/ 15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45" name="Freeform 79"/>
          <p:cNvSpPr>
            <a:spLocks noChangeArrowheads="1"/>
          </p:cNvSpPr>
          <p:nvPr/>
        </p:nvSpPr>
        <p:spPr bwMode="auto">
          <a:xfrm>
            <a:off x="6279706" y="3275014"/>
            <a:ext cx="214258" cy="215900"/>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46" name="Freeform 80"/>
          <p:cNvSpPr>
            <a:spLocks noChangeArrowheads="1"/>
          </p:cNvSpPr>
          <p:nvPr/>
        </p:nvSpPr>
        <p:spPr bwMode="auto">
          <a:xfrm>
            <a:off x="6720916" y="3314701"/>
            <a:ext cx="222192" cy="136526"/>
          </a:xfrm>
          <a:custGeom>
            <a:avLst/>
            <a:gdLst>
              <a:gd name="T0" fmla="*/ 462 w 498"/>
              <a:gd name="T1" fmla="*/ 0 h 303"/>
              <a:gd name="T2" fmla="*/ 0 w 498"/>
              <a:gd name="T3" fmla="*/ 36 h 303"/>
              <a:gd name="T4" fmla="*/ 36 w 498"/>
              <a:gd name="T5" fmla="*/ 302 h 303"/>
              <a:gd name="T6" fmla="*/ 497 w 498"/>
              <a:gd name="T7" fmla="*/ 266 h 303"/>
              <a:gd name="T8" fmla="*/ 462 w 498"/>
              <a:gd name="T9" fmla="*/ 0 h 303"/>
              <a:gd name="T10" fmla="*/ 275 w 498"/>
              <a:gd name="T11" fmla="*/ 54 h 303"/>
              <a:gd name="T12" fmla="*/ 319 w 498"/>
              <a:gd name="T13" fmla="*/ 107 h 303"/>
              <a:gd name="T14" fmla="*/ 275 w 498"/>
              <a:gd name="T15" fmla="*/ 54 h 303"/>
              <a:gd name="T16" fmla="*/ 346 w 498"/>
              <a:gd name="T17" fmla="*/ 125 h 303"/>
              <a:gd name="T18" fmla="*/ 302 w 498"/>
              <a:gd name="T19" fmla="*/ 178 h 303"/>
              <a:gd name="T20" fmla="*/ 346 w 498"/>
              <a:gd name="T21" fmla="*/ 125 h 303"/>
              <a:gd name="T22" fmla="*/ 195 w 498"/>
              <a:gd name="T23" fmla="*/ 54 h 303"/>
              <a:gd name="T24" fmla="*/ 249 w 498"/>
              <a:gd name="T25" fmla="*/ 107 h 303"/>
              <a:gd name="T26" fmla="*/ 195 w 498"/>
              <a:gd name="T27" fmla="*/ 54 h 303"/>
              <a:gd name="T28" fmla="*/ 275 w 498"/>
              <a:gd name="T29" fmla="*/ 125 h 303"/>
              <a:gd name="T30" fmla="*/ 222 w 498"/>
              <a:gd name="T31" fmla="*/ 178 h 303"/>
              <a:gd name="T32" fmla="*/ 275 w 498"/>
              <a:gd name="T33" fmla="*/ 125 h 303"/>
              <a:gd name="T34" fmla="*/ 124 w 498"/>
              <a:gd name="T35" fmla="*/ 54 h 303"/>
              <a:gd name="T36" fmla="*/ 178 w 498"/>
              <a:gd name="T37" fmla="*/ 107 h 303"/>
              <a:gd name="T38" fmla="*/ 124 w 498"/>
              <a:gd name="T39" fmla="*/ 54 h 303"/>
              <a:gd name="T40" fmla="*/ 195 w 498"/>
              <a:gd name="T41" fmla="*/ 125 h 303"/>
              <a:gd name="T42" fmla="*/ 151 w 498"/>
              <a:gd name="T43" fmla="*/ 178 h 303"/>
              <a:gd name="T44" fmla="*/ 195 w 498"/>
              <a:gd name="T45" fmla="*/ 125 h 303"/>
              <a:gd name="T46" fmla="*/ 54 w 498"/>
              <a:gd name="T47" fmla="*/ 54 h 303"/>
              <a:gd name="T48" fmla="*/ 98 w 498"/>
              <a:gd name="T49" fmla="*/ 107 h 303"/>
              <a:gd name="T50" fmla="*/ 54 w 498"/>
              <a:gd name="T51" fmla="*/ 54 h 303"/>
              <a:gd name="T52" fmla="*/ 124 w 498"/>
              <a:gd name="T53" fmla="*/ 125 h 303"/>
              <a:gd name="T54" fmla="*/ 71 w 498"/>
              <a:gd name="T55" fmla="*/ 178 h 303"/>
              <a:gd name="T56" fmla="*/ 124 w 498"/>
              <a:gd name="T57" fmla="*/ 125 h 303"/>
              <a:gd name="T58" fmla="*/ 98 w 498"/>
              <a:gd name="T59" fmla="*/ 249 h 303"/>
              <a:gd name="T60" fmla="*/ 54 w 498"/>
              <a:gd name="T61" fmla="*/ 204 h 303"/>
              <a:gd name="T62" fmla="*/ 98 w 498"/>
              <a:gd name="T63" fmla="*/ 249 h 303"/>
              <a:gd name="T64" fmla="*/ 372 w 498"/>
              <a:gd name="T65" fmla="*/ 249 h 303"/>
              <a:gd name="T66" fmla="*/ 124 w 498"/>
              <a:gd name="T67" fmla="*/ 204 h 303"/>
              <a:gd name="T68" fmla="*/ 372 w 498"/>
              <a:gd name="T69" fmla="*/ 249 h 303"/>
              <a:gd name="T70" fmla="*/ 443 w 498"/>
              <a:gd name="T71" fmla="*/ 249 h 303"/>
              <a:gd name="T72" fmla="*/ 399 w 498"/>
              <a:gd name="T73" fmla="*/ 204 h 303"/>
              <a:gd name="T74" fmla="*/ 443 w 498"/>
              <a:gd name="T75" fmla="*/ 249 h 303"/>
              <a:gd name="T76" fmla="*/ 372 w 498"/>
              <a:gd name="T77" fmla="*/ 178 h 303"/>
              <a:gd name="T78" fmla="*/ 425 w 498"/>
              <a:gd name="T79" fmla="*/ 125 h 303"/>
              <a:gd name="T80" fmla="*/ 372 w 498"/>
              <a:gd name="T81" fmla="*/ 178 h 303"/>
              <a:gd name="T82" fmla="*/ 443 w 498"/>
              <a:gd name="T83" fmla="*/ 107 h 303"/>
              <a:gd name="T84" fmla="*/ 346 w 498"/>
              <a:gd name="T85" fmla="*/ 54 h 303"/>
              <a:gd name="T86" fmla="*/ 443 w 498"/>
              <a:gd name="T87" fmla="*/ 10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8" h="303">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47" name="Freeform 81"/>
          <p:cNvSpPr>
            <a:spLocks noChangeArrowheads="1"/>
          </p:cNvSpPr>
          <p:nvPr/>
        </p:nvSpPr>
        <p:spPr bwMode="auto">
          <a:xfrm>
            <a:off x="490014" y="3740150"/>
            <a:ext cx="223780" cy="179388"/>
          </a:xfrm>
          <a:custGeom>
            <a:avLst/>
            <a:gdLst>
              <a:gd name="T0" fmla="*/ 442 w 497"/>
              <a:gd name="T1" fmla="*/ 0 h 401"/>
              <a:gd name="T2" fmla="*/ 442 w 497"/>
              <a:gd name="T3" fmla="*/ 0 h 401"/>
              <a:gd name="T4" fmla="*/ 53 w 497"/>
              <a:gd name="T5" fmla="*/ 0 h 401"/>
              <a:gd name="T6" fmla="*/ 0 w 497"/>
              <a:gd name="T7" fmla="*/ 45 h 401"/>
              <a:gd name="T8" fmla="*/ 0 w 497"/>
              <a:gd name="T9" fmla="*/ 347 h 401"/>
              <a:gd name="T10" fmla="*/ 53 w 497"/>
              <a:gd name="T11" fmla="*/ 400 h 401"/>
              <a:gd name="T12" fmla="*/ 442 w 497"/>
              <a:gd name="T13" fmla="*/ 400 h 401"/>
              <a:gd name="T14" fmla="*/ 496 w 497"/>
              <a:gd name="T15" fmla="*/ 347 h 401"/>
              <a:gd name="T16" fmla="*/ 496 w 497"/>
              <a:gd name="T17" fmla="*/ 45 h 401"/>
              <a:gd name="T18" fmla="*/ 442 w 497"/>
              <a:gd name="T19" fmla="*/ 0 h 401"/>
              <a:gd name="T20" fmla="*/ 114 w 497"/>
              <a:gd name="T21" fmla="*/ 45 h 401"/>
              <a:gd name="T22" fmla="*/ 114 w 497"/>
              <a:gd name="T23" fmla="*/ 45 h 401"/>
              <a:gd name="T24" fmla="*/ 132 w 497"/>
              <a:gd name="T25" fmla="*/ 63 h 401"/>
              <a:gd name="T26" fmla="*/ 114 w 497"/>
              <a:gd name="T27" fmla="*/ 80 h 401"/>
              <a:gd name="T28" fmla="*/ 97 w 497"/>
              <a:gd name="T29" fmla="*/ 63 h 401"/>
              <a:gd name="T30" fmla="*/ 114 w 497"/>
              <a:gd name="T31" fmla="*/ 45 h 401"/>
              <a:gd name="T32" fmla="*/ 44 w 497"/>
              <a:gd name="T33" fmla="*/ 63 h 401"/>
              <a:gd name="T34" fmla="*/ 44 w 497"/>
              <a:gd name="T35" fmla="*/ 63 h 401"/>
              <a:gd name="T36" fmla="*/ 61 w 497"/>
              <a:gd name="T37" fmla="*/ 45 h 401"/>
              <a:gd name="T38" fmla="*/ 79 w 497"/>
              <a:gd name="T39" fmla="*/ 63 h 401"/>
              <a:gd name="T40" fmla="*/ 61 w 497"/>
              <a:gd name="T41" fmla="*/ 80 h 401"/>
              <a:gd name="T42" fmla="*/ 44 w 497"/>
              <a:gd name="T43" fmla="*/ 63 h 401"/>
              <a:gd name="T44" fmla="*/ 442 w 497"/>
              <a:gd name="T45" fmla="*/ 347 h 401"/>
              <a:gd name="T46" fmla="*/ 442 w 497"/>
              <a:gd name="T47" fmla="*/ 347 h 401"/>
              <a:gd name="T48" fmla="*/ 44 w 497"/>
              <a:gd name="T49" fmla="*/ 347 h 401"/>
              <a:gd name="T50" fmla="*/ 44 w 497"/>
              <a:gd name="T51" fmla="*/ 116 h 401"/>
              <a:gd name="T52" fmla="*/ 442 w 497"/>
              <a:gd name="T53" fmla="*/ 116 h 401"/>
              <a:gd name="T54" fmla="*/ 442 w 497"/>
              <a:gd name="T55" fmla="*/ 347 h 401"/>
              <a:gd name="T56" fmla="*/ 442 w 497"/>
              <a:gd name="T57" fmla="*/ 80 h 401"/>
              <a:gd name="T58" fmla="*/ 442 w 497"/>
              <a:gd name="T59" fmla="*/ 80 h 401"/>
              <a:gd name="T60" fmla="*/ 150 w 497"/>
              <a:gd name="T61" fmla="*/ 80 h 401"/>
              <a:gd name="T62" fmla="*/ 150 w 497"/>
              <a:gd name="T63" fmla="*/ 45 h 401"/>
              <a:gd name="T64" fmla="*/ 442 w 497"/>
              <a:gd name="T65" fmla="*/ 45 h 401"/>
              <a:gd name="T66" fmla="*/ 442 w 497"/>
              <a:gd name="T67" fmla="*/ 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01">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48" name="Freeform 82"/>
          <p:cNvSpPr>
            <a:spLocks noChangeArrowheads="1"/>
          </p:cNvSpPr>
          <p:nvPr/>
        </p:nvSpPr>
        <p:spPr bwMode="auto">
          <a:xfrm>
            <a:off x="934398" y="3727451"/>
            <a:ext cx="223780" cy="200025"/>
          </a:xfrm>
          <a:custGeom>
            <a:avLst/>
            <a:gdLst>
              <a:gd name="T0" fmla="*/ 443 w 497"/>
              <a:gd name="T1" fmla="*/ 0 h 444"/>
              <a:gd name="T2" fmla="*/ 443 w 497"/>
              <a:gd name="T3" fmla="*/ 0 h 444"/>
              <a:gd name="T4" fmla="*/ 53 w 497"/>
              <a:gd name="T5" fmla="*/ 0 h 444"/>
              <a:gd name="T6" fmla="*/ 0 w 497"/>
              <a:gd name="T7" fmla="*/ 53 h 444"/>
              <a:gd name="T8" fmla="*/ 0 w 497"/>
              <a:gd name="T9" fmla="*/ 345 h 444"/>
              <a:gd name="T10" fmla="*/ 53 w 497"/>
              <a:gd name="T11" fmla="*/ 399 h 444"/>
              <a:gd name="T12" fmla="*/ 151 w 497"/>
              <a:gd name="T13" fmla="*/ 399 h 444"/>
              <a:gd name="T14" fmla="*/ 151 w 497"/>
              <a:gd name="T15" fmla="*/ 345 h 444"/>
              <a:gd name="T16" fmla="*/ 44 w 497"/>
              <a:gd name="T17" fmla="*/ 345 h 444"/>
              <a:gd name="T18" fmla="*/ 44 w 497"/>
              <a:gd name="T19" fmla="*/ 124 h 444"/>
              <a:gd name="T20" fmla="*/ 443 w 497"/>
              <a:gd name="T21" fmla="*/ 124 h 444"/>
              <a:gd name="T22" fmla="*/ 443 w 497"/>
              <a:gd name="T23" fmla="*/ 345 h 444"/>
              <a:gd name="T24" fmla="*/ 345 w 497"/>
              <a:gd name="T25" fmla="*/ 345 h 444"/>
              <a:gd name="T26" fmla="*/ 345 w 497"/>
              <a:gd name="T27" fmla="*/ 399 h 444"/>
              <a:gd name="T28" fmla="*/ 443 w 497"/>
              <a:gd name="T29" fmla="*/ 399 h 444"/>
              <a:gd name="T30" fmla="*/ 496 w 497"/>
              <a:gd name="T31" fmla="*/ 345 h 444"/>
              <a:gd name="T32" fmla="*/ 496 w 497"/>
              <a:gd name="T33" fmla="*/ 53 h 444"/>
              <a:gd name="T34" fmla="*/ 443 w 497"/>
              <a:gd name="T35" fmla="*/ 0 h 444"/>
              <a:gd name="T36" fmla="*/ 62 w 497"/>
              <a:gd name="T37" fmla="*/ 80 h 444"/>
              <a:gd name="T38" fmla="*/ 62 w 497"/>
              <a:gd name="T39" fmla="*/ 80 h 444"/>
              <a:gd name="T40" fmla="*/ 44 w 497"/>
              <a:gd name="T41" fmla="*/ 62 h 444"/>
              <a:gd name="T42" fmla="*/ 62 w 497"/>
              <a:gd name="T43" fmla="*/ 45 h 444"/>
              <a:gd name="T44" fmla="*/ 79 w 497"/>
              <a:gd name="T45" fmla="*/ 62 h 444"/>
              <a:gd name="T46" fmla="*/ 62 w 497"/>
              <a:gd name="T47" fmla="*/ 80 h 444"/>
              <a:gd name="T48" fmla="*/ 116 w 497"/>
              <a:gd name="T49" fmla="*/ 80 h 444"/>
              <a:gd name="T50" fmla="*/ 116 w 497"/>
              <a:gd name="T51" fmla="*/ 80 h 444"/>
              <a:gd name="T52" fmla="*/ 97 w 497"/>
              <a:gd name="T53" fmla="*/ 62 h 444"/>
              <a:gd name="T54" fmla="*/ 116 w 497"/>
              <a:gd name="T55" fmla="*/ 45 h 444"/>
              <a:gd name="T56" fmla="*/ 132 w 497"/>
              <a:gd name="T57" fmla="*/ 62 h 444"/>
              <a:gd name="T58" fmla="*/ 116 w 497"/>
              <a:gd name="T59" fmla="*/ 80 h 444"/>
              <a:gd name="T60" fmla="*/ 443 w 497"/>
              <a:gd name="T61" fmla="*/ 80 h 444"/>
              <a:gd name="T62" fmla="*/ 443 w 497"/>
              <a:gd name="T63" fmla="*/ 80 h 444"/>
              <a:gd name="T64" fmla="*/ 151 w 497"/>
              <a:gd name="T65" fmla="*/ 80 h 444"/>
              <a:gd name="T66" fmla="*/ 151 w 497"/>
              <a:gd name="T67" fmla="*/ 53 h 444"/>
              <a:gd name="T68" fmla="*/ 443 w 497"/>
              <a:gd name="T69" fmla="*/ 53 h 444"/>
              <a:gd name="T70" fmla="*/ 443 w 497"/>
              <a:gd name="T71" fmla="*/ 80 h 444"/>
              <a:gd name="T72" fmla="*/ 248 w 497"/>
              <a:gd name="T73" fmla="*/ 177 h 444"/>
              <a:gd name="T74" fmla="*/ 248 w 497"/>
              <a:gd name="T75" fmla="*/ 177 h 444"/>
              <a:gd name="T76" fmla="*/ 124 w 497"/>
              <a:gd name="T77" fmla="*/ 301 h 444"/>
              <a:gd name="T78" fmla="*/ 204 w 497"/>
              <a:gd name="T79" fmla="*/ 301 h 444"/>
              <a:gd name="T80" fmla="*/ 204 w 497"/>
              <a:gd name="T81" fmla="*/ 443 h 444"/>
              <a:gd name="T82" fmla="*/ 292 w 497"/>
              <a:gd name="T83" fmla="*/ 443 h 444"/>
              <a:gd name="T84" fmla="*/ 292 w 497"/>
              <a:gd name="T85" fmla="*/ 301 h 444"/>
              <a:gd name="T86" fmla="*/ 363 w 497"/>
              <a:gd name="T87" fmla="*/ 301 h 444"/>
              <a:gd name="T88" fmla="*/ 248 w 497"/>
              <a:gd name="T8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44">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49" name="Freeform 83"/>
          <p:cNvSpPr>
            <a:spLocks noChangeArrowheads="1"/>
          </p:cNvSpPr>
          <p:nvPr/>
        </p:nvSpPr>
        <p:spPr bwMode="auto">
          <a:xfrm>
            <a:off x="3191235" y="3751264"/>
            <a:ext cx="160297" cy="155576"/>
          </a:xfrm>
          <a:custGeom>
            <a:avLst/>
            <a:gdLst>
              <a:gd name="T0" fmla="*/ 177 w 356"/>
              <a:gd name="T1" fmla="*/ 89 h 347"/>
              <a:gd name="T2" fmla="*/ 177 w 356"/>
              <a:gd name="T3" fmla="*/ 89 h 347"/>
              <a:gd name="T4" fmla="*/ 98 w 356"/>
              <a:gd name="T5" fmla="*/ 169 h 347"/>
              <a:gd name="T6" fmla="*/ 177 w 356"/>
              <a:gd name="T7" fmla="*/ 248 h 347"/>
              <a:gd name="T8" fmla="*/ 257 w 356"/>
              <a:gd name="T9" fmla="*/ 169 h 347"/>
              <a:gd name="T10" fmla="*/ 177 w 356"/>
              <a:gd name="T11" fmla="*/ 89 h 347"/>
              <a:gd name="T12" fmla="*/ 177 w 356"/>
              <a:gd name="T13" fmla="*/ 222 h 347"/>
              <a:gd name="T14" fmla="*/ 177 w 356"/>
              <a:gd name="T15" fmla="*/ 222 h 347"/>
              <a:gd name="T16" fmla="*/ 124 w 356"/>
              <a:gd name="T17" fmla="*/ 169 h 347"/>
              <a:gd name="T18" fmla="*/ 177 w 356"/>
              <a:gd name="T19" fmla="*/ 124 h 347"/>
              <a:gd name="T20" fmla="*/ 230 w 356"/>
              <a:gd name="T21" fmla="*/ 169 h 347"/>
              <a:gd name="T22" fmla="*/ 177 w 356"/>
              <a:gd name="T23" fmla="*/ 222 h 347"/>
              <a:gd name="T24" fmla="*/ 26 w 356"/>
              <a:gd name="T25" fmla="*/ 151 h 347"/>
              <a:gd name="T26" fmla="*/ 26 w 356"/>
              <a:gd name="T27" fmla="*/ 151 h 347"/>
              <a:gd name="T28" fmla="*/ 0 w 356"/>
              <a:gd name="T29" fmla="*/ 169 h 347"/>
              <a:gd name="T30" fmla="*/ 26 w 356"/>
              <a:gd name="T31" fmla="*/ 195 h 347"/>
              <a:gd name="T32" fmla="*/ 53 w 356"/>
              <a:gd name="T33" fmla="*/ 169 h 347"/>
              <a:gd name="T34" fmla="*/ 26 w 356"/>
              <a:gd name="T35" fmla="*/ 151 h 347"/>
              <a:gd name="T36" fmla="*/ 301 w 356"/>
              <a:gd name="T37" fmla="*/ 53 h 347"/>
              <a:gd name="T38" fmla="*/ 301 w 356"/>
              <a:gd name="T39" fmla="*/ 53 h 347"/>
              <a:gd name="T40" fmla="*/ 266 w 356"/>
              <a:gd name="T41" fmla="*/ 53 h 347"/>
              <a:gd name="T42" fmla="*/ 266 w 356"/>
              <a:gd name="T43" fmla="*/ 89 h 347"/>
              <a:gd name="T44" fmla="*/ 292 w 356"/>
              <a:gd name="T45" fmla="*/ 80 h 347"/>
              <a:gd name="T46" fmla="*/ 301 w 356"/>
              <a:gd name="T47" fmla="*/ 53 h 347"/>
              <a:gd name="T48" fmla="*/ 328 w 356"/>
              <a:gd name="T49" fmla="*/ 151 h 347"/>
              <a:gd name="T50" fmla="*/ 328 w 356"/>
              <a:gd name="T51" fmla="*/ 151 h 347"/>
              <a:gd name="T52" fmla="*/ 301 w 356"/>
              <a:gd name="T53" fmla="*/ 169 h 347"/>
              <a:gd name="T54" fmla="*/ 328 w 356"/>
              <a:gd name="T55" fmla="*/ 195 h 347"/>
              <a:gd name="T56" fmla="*/ 355 w 356"/>
              <a:gd name="T57" fmla="*/ 169 h 347"/>
              <a:gd name="T58" fmla="*/ 328 w 356"/>
              <a:gd name="T59" fmla="*/ 151 h 347"/>
              <a:gd name="T60" fmla="*/ 177 w 356"/>
              <a:gd name="T61" fmla="*/ 292 h 347"/>
              <a:gd name="T62" fmla="*/ 177 w 356"/>
              <a:gd name="T63" fmla="*/ 292 h 347"/>
              <a:gd name="T64" fmla="*/ 159 w 356"/>
              <a:gd name="T65" fmla="*/ 320 h 347"/>
              <a:gd name="T66" fmla="*/ 177 w 356"/>
              <a:gd name="T67" fmla="*/ 346 h 347"/>
              <a:gd name="T68" fmla="*/ 195 w 356"/>
              <a:gd name="T69" fmla="*/ 320 h 347"/>
              <a:gd name="T70" fmla="*/ 177 w 356"/>
              <a:gd name="T71" fmla="*/ 292 h 347"/>
              <a:gd name="T72" fmla="*/ 61 w 356"/>
              <a:gd name="T73" fmla="*/ 266 h 347"/>
              <a:gd name="T74" fmla="*/ 61 w 356"/>
              <a:gd name="T75" fmla="*/ 266 h 347"/>
              <a:gd name="T76" fmla="*/ 53 w 356"/>
              <a:gd name="T77" fmla="*/ 292 h 347"/>
              <a:gd name="T78" fmla="*/ 89 w 356"/>
              <a:gd name="T79" fmla="*/ 292 h 347"/>
              <a:gd name="T80" fmla="*/ 89 w 356"/>
              <a:gd name="T81" fmla="*/ 257 h 347"/>
              <a:gd name="T82" fmla="*/ 61 w 356"/>
              <a:gd name="T83" fmla="*/ 266 h 347"/>
              <a:gd name="T84" fmla="*/ 53 w 356"/>
              <a:gd name="T85" fmla="*/ 53 h 347"/>
              <a:gd name="T86" fmla="*/ 53 w 356"/>
              <a:gd name="T87" fmla="*/ 53 h 347"/>
              <a:gd name="T88" fmla="*/ 53 w 356"/>
              <a:gd name="T89" fmla="*/ 80 h 347"/>
              <a:gd name="T90" fmla="*/ 89 w 356"/>
              <a:gd name="T91" fmla="*/ 89 h 347"/>
              <a:gd name="T92" fmla="*/ 89 w 356"/>
              <a:gd name="T93" fmla="*/ 53 h 347"/>
              <a:gd name="T94" fmla="*/ 53 w 356"/>
              <a:gd name="T95" fmla="*/ 53 h 347"/>
              <a:gd name="T96" fmla="*/ 266 w 356"/>
              <a:gd name="T97" fmla="*/ 292 h 347"/>
              <a:gd name="T98" fmla="*/ 266 w 356"/>
              <a:gd name="T99" fmla="*/ 292 h 347"/>
              <a:gd name="T100" fmla="*/ 301 w 356"/>
              <a:gd name="T101" fmla="*/ 292 h 347"/>
              <a:gd name="T102" fmla="*/ 292 w 356"/>
              <a:gd name="T103" fmla="*/ 266 h 347"/>
              <a:gd name="T104" fmla="*/ 266 w 356"/>
              <a:gd name="T105" fmla="*/ 257 h 347"/>
              <a:gd name="T106" fmla="*/ 266 w 356"/>
              <a:gd name="T107" fmla="*/ 292 h 347"/>
              <a:gd name="T108" fmla="*/ 177 w 356"/>
              <a:gd name="T109" fmla="*/ 45 h 347"/>
              <a:gd name="T110" fmla="*/ 177 w 356"/>
              <a:gd name="T111" fmla="*/ 45 h 347"/>
              <a:gd name="T112" fmla="*/ 195 w 356"/>
              <a:gd name="T113" fmla="*/ 18 h 347"/>
              <a:gd name="T114" fmla="*/ 177 w 356"/>
              <a:gd name="T115" fmla="*/ 0 h 347"/>
              <a:gd name="T116" fmla="*/ 159 w 356"/>
              <a:gd name="T117" fmla="*/ 18 h 347"/>
              <a:gd name="T118" fmla="*/ 177 w 356"/>
              <a:gd name="T119" fmla="*/ 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 h="347">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50" name="Freeform 84"/>
          <p:cNvSpPr>
            <a:spLocks noChangeArrowheads="1"/>
          </p:cNvSpPr>
          <p:nvPr/>
        </p:nvSpPr>
        <p:spPr bwMode="auto">
          <a:xfrm>
            <a:off x="3605465" y="3716338"/>
            <a:ext cx="222192" cy="222251"/>
          </a:xfrm>
          <a:custGeom>
            <a:avLst/>
            <a:gdLst>
              <a:gd name="T0" fmla="*/ 469 w 497"/>
              <a:gd name="T1" fmla="*/ 231 h 498"/>
              <a:gd name="T2" fmla="*/ 425 w 497"/>
              <a:gd name="T3" fmla="*/ 249 h 498"/>
              <a:gd name="T4" fmla="*/ 469 w 497"/>
              <a:gd name="T5" fmla="*/ 275 h 498"/>
              <a:gd name="T6" fmla="*/ 469 w 497"/>
              <a:gd name="T7" fmla="*/ 231 h 498"/>
              <a:gd name="T8" fmla="*/ 247 w 497"/>
              <a:gd name="T9" fmla="*/ 116 h 498"/>
              <a:gd name="T10" fmla="*/ 247 w 497"/>
              <a:gd name="T11" fmla="*/ 391 h 498"/>
              <a:gd name="T12" fmla="*/ 247 w 497"/>
              <a:gd name="T13" fmla="*/ 116 h 498"/>
              <a:gd name="T14" fmla="*/ 247 w 497"/>
              <a:gd name="T15" fmla="*/ 346 h 498"/>
              <a:gd name="T16" fmla="*/ 247 w 497"/>
              <a:gd name="T17" fmla="*/ 151 h 498"/>
              <a:gd name="T18" fmla="*/ 247 w 497"/>
              <a:gd name="T19" fmla="*/ 346 h 498"/>
              <a:gd name="T20" fmla="*/ 71 w 497"/>
              <a:gd name="T21" fmla="*/ 249 h 498"/>
              <a:gd name="T22" fmla="*/ 26 w 497"/>
              <a:gd name="T23" fmla="*/ 231 h 498"/>
              <a:gd name="T24" fmla="*/ 26 w 497"/>
              <a:gd name="T25" fmla="*/ 275 h 498"/>
              <a:gd name="T26" fmla="*/ 71 w 497"/>
              <a:gd name="T27" fmla="*/ 249 h 498"/>
              <a:gd name="T28" fmla="*/ 247 w 497"/>
              <a:gd name="T29" fmla="*/ 80 h 498"/>
              <a:gd name="T30" fmla="*/ 265 w 497"/>
              <a:gd name="T31" fmla="*/ 27 h 498"/>
              <a:gd name="T32" fmla="*/ 230 w 497"/>
              <a:gd name="T33" fmla="*/ 27 h 498"/>
              <a:gd name="T34" fmla="*/ 247 w 497"/>
              <a:gd name="T35" fmla="*/ 80 h 498"/>
              <a:gd name="T36" fmla="*/ 247 w 497"/>
              <a:gd name="T37" fmla="*/ 426 h 498"/>
              <a:gd name="T38" fmla="*/ 230 w 497"/>
              <a:gd name="T39" fmla="*/ 470 h 498"/>
              <a:gd name="T40" fmla="*/ 265 w 497"/>
              <a:gd name="T41" fmla="*/ 470 h 498"/>
              <a:gd name="T42" fmla="*/ 247 w 497"/>
              <a:gd name="T43" fmla="*/ 426 h 498"/>
              <a:gd name="T44" fmla="*/ 434 w 497"/>
              <a:gd name="T45" fmla="*/ 98 h 498"/>
              <a:gd name="T46" fmla="*/ 398 w 497"/>
              <a:gd name="T47" fmla="*/ 72 h 498"/>
              <a:gd name="T48" fmla="*/ 380 w 497"/>
              <a:gd name="T49" fmla="*/ 116 h 498"/>
              <a:gd name="T50" fmla="*/ 434 w 497"/>
              <a:gd name="T51" fmla="*/ 98 h 498"/>
              <a:gd name="T52" fmla="*/ 79 w 497"/>
              <a:gd name="T53" fmla="*/ 391 h 498"/>
              <a:gd name="T54" fmla="*/ 61 w 497"/>
              <a:gd name="T55" fmla="*/ 435 h 498"/>
              <a:gd name="T56" fmla="*/ 106 w 497"/>
              <a:gd name="T57" fmla="*/ 417 h 498"/>
              <a:gd name="T58" fmla="*/ 79 w 497"/>
              <a:gd name="T59" fmla="*/ 391 h 498"/>
              <a:gd name="T60" fmla="*/ 97 w 497"/>
              <a:gd name="T61" fmla="*/ 72 h 498"/>
              <a:gd name="T62" fmla="*/ 61 w 497"/>
              <a:gd name="T63" fmla="*/ 98 h 498"/>
              <a:gd name="T64" fmla="*/ 115 w 497"/>
              <a:gd name="T65" fmla="*/ 116 h 498"/>
              <a:gd name="T66" fmla="*/ 97 w 497"/>
              <a:gd name="T67" fmla="*/ 72 h 498"/>
              <a:gd name="T68" fmla="*/ 380 w 497"/>
              <a:gd name="T69" fmla="*/ 417 h 498"/>
              <a:gd name="T70" fmla="*/ 434 w 497"/>
              <a:gd name="T71" fmla="*/ 435 h 498"/>
              <a:gd name="T72" fmla="*/ 416 w 497"/>
              <a:gd name="T73" fmla="*/ 391 h 498"/>
              <a:gd name="T74" fmla="*/ 380 w 497"/>
              <a:gd name="T75" fmla="*/ 41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98">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51" name="Freeform 85"/>
          <p:cNvSpPr>
            <a:spLocks noChangeArrowheads="1"/>
          </p:cNvSpPr>
          <p:nvPr/>
        </p:nvSpPr>
        <p:spPr bwMode="auto">
          <a:xfrm>
            <a:off x="501124" y="1951039"/>
            <a:ext cx="199973" cy="196850"/>
          </a:xfrm>
          <a:custGeom>
            <a:avLst/>
            <a:gdLst>
              <a:gd name="T0" fmla="*/ 443 w 444"/>
              <a:gd name="T1" fmla="*/ 159 h 435"/>
              <a:gd name="T2" fmla="*/ 284 w 444"/>
              <a:gd name="T3" fmla="*/ 159 h 435"/>
              <a:gd name="T4" fmla="*/ 222 w 444"/>
              <a:gd name="T5" fmla="*/ 0 h 435"/>
              <a:gd name="T6" fmla="*/ 160 w 444"/>
              <a:gd name="T7" fmla="*/ 159 h 435"/>
              <a:gd name="T8" fmla="*/ 0 w 444"/>
              <a:gd name="T9" fmla="*/ 159 h 435"/>
              <a:gd name="T10" fmla="*/ 133 w 444"/>
              <a:gd name="T11" fmla="*/ 256 h 435"/>
              <a:gd name="T12" fmla="*/ 88 w 444"/>
              <a:gd name="T13" fmla="*/ 434 h 435"/>
              <a:gd name="T14" fmla="*/ 222 w 444"/>
              <a:gd name="T15" fmla="*/ 327 h 435"/>
              <a:gd name="T16" fmla="*/ 354 w 444"/>
              <a:gd name="T17" fmla="*/ 434 h 435"/>
              <a:gd name="T18" fmla="*/ 310 w 444"/>
              <a:gd name="T19" fmla="*/ 256 h 435"/>
              <a:gd name="T20" fmla="*/ 443 w 444"/>
              <a:gd name="T21" fmla="*/ 159 h 435"/>
              <a:gd name="T22" fmla="*/ 222 w 444"/>
              <a:gd name="T23" fmla="*/ 283 h 435"/>
              <a:gd name="T24" fmla="*/ 141 w 444"/>
              <a:gd name="T25" fmla="*/ 344 h 435"/>
              <a:gd name="T26" fmla="*/ 177 w 444"/>
              <a:gd name="T27" fmla="*/ 256 h 435"/>
              <a:gd name="T28" fmla="*/ 106 w 444"/>
              <a:gd name="T29" fmla="*/ 194 h 435"/>
              <a:gd name="T30" fmla="*/ 195 w 444"/>
              <a:gd name="T31" fmla="*/ 203 h 435"/>
              <a:gd name="T32" fmla="*/ 222 w 444"/>
              <a:gd name="T33" fmla="*/ 97 h 435"/>
              <a:gd name="T34" fmla="*/ 248 w 444"/>
              <a:gd name="T35" fmla="*/ 203 h 435"/>
              <a:gd name="T36" fmla="*/ 337 w 444"/>
              <a:gd name="T37" fmla="*/ 194 h 435"/>
              <a:gd name="T38" fmla="*/ 266 w 444"/>
              <a:gd name="T39" fmla="*/ 256 h 435"/>
              <a:gd name="T40" fmla="*/ 293 w 444"/>
              <a:gd name="T41" fmla="*/ 344 h 435"/>
              <a:gd name="T42" fmla="*/ 222 w 444"/>
              <a:gd name="T43" fmla="*/ 28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35">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52" name="Freeform 86"/>
          <p:cNvSpPr>
            <a:spLocks noChangeArrowheads="1"/>
          </p:cNvSpPr>
          <p:nvPr/>
        </p:nvSpPr>
        <p:spPr bwMode="auto">
          <a:xfrm>
            <a:off x="6287642" y="1522414"/>
            <a:ext cx="196799" cy="160337"/>
          </a:xfrm>
          <a:custGeom>
            <a:avLst/>
            <a:gdLst>
              <a:gd name="T0" fmla="*/ 398 w 443"/>
              <a:gd name="T1" fmla="*/ 36 h 356"/>
              <a:gd name="T2" fmla="*/ 398 w 443"/>
              <a:gd name="T3" fmla="*/ 36 h 356"/>
              <a:gd name="T4" fmla="*/ 247 w 443"/>
              <a:gd name="T5" fmla="*/ 36 h 356"/>
              <a:gd name="T6" fmla="*/ 221 w 443"/>
              <a:gd name="T7" fmla="*/ 62 h 356"/>
              <a:gd name="T8" fmla="*/ 194 w 443"/>
              <a:gd name="T9" fmla="*/ 36 h 356"/>
              <a:gd name="T10" fmla="*/ 44 w 443"/>
              <a:gd name="T11" fmla="*/ 36 h 356"/>
              <a:gd name="T12" fmla="*/ 44 w 443"/>
              <a:gd name="T13" fmla="*/ 186 h 356"/>
              <a:gd name="T14" fmla="*/ 221 w 443"/>
              <a:gd name="T15" fmla="*/ 355 h 356"/>
              <a:gd name="T16" fmla="*/ 398 w 443"/>
              <a:gd name="T17" fmla="*/ 186 h 356"/>
              <a:gd name="T18" fmla="*/ 398 w 443"/>
              <a:gd name="T19" fmla="*/ 36 h 356"/>
              <a:gd name="T20" fmla="*/ 372 w 443"/>
              <a:gd name="T21" fmla="*/ 160 h 356"/>
              <a:gd name="T22" fmla="*/ 372 w 443"/>
              <a:gd name="T23" fmla="*/ 160 h 356"/>
              <a:gd name="T24" fmla="*/ 221 w 443"/>
              <a:gd name="T25" fmla="*/ 301 h 356"/>
              <a:gd name="T26" fmla="*/ 70 w 443"/>
              <a:gd name="T27" fmla="*/ 160 h 356"/>
              <a:gd name="T28" fmla="*/ 44 w 443"/>
              <a:gd name="T29" fmla="*/ 116 h 356"/>
              <a:gd name="T30" fmla="*/ 70 w 443"/>
              <a:gd name="T31" fmla="*/ 62 h 356"/>
              <a:gd name="T32" fmla="*/ 115 w 443"/>
              <a:gd name="T33" fmla="*/ 45 h 356"/>
              <a:gd name="T34" fmla="*/ 168 w 443"/>
              <a:gd name="T35" fmla="*/ 71 h 356"/>
              <a:gd name="T36" fmla="*/ 221 w 443"/>
              <a:gd name="T37" fmla="*/ 116 h 356"/>
              <a:gd name="T38" fmla="*/ 275 w 443"/>
              <a:gd name="T39" fmla="*/ 71 h 356"/>
              <a:gd name="T40" fmla="*/ 328 w 443"/>
              <a:gd name="T41" fmla="*/ 45 h 356"/>
              <a:gd name="T42" fmla="*/ 372 w 443"/>
              <a:gd name="T43" fmla="*/ 62 h 356"/>
              <a:gd name="T44" fmla="*/ 398 w 443"/>
              <a:gd name="T45" fmla="*/ 116 h 356"/>
              <a:gd name="T46" fmla="*/ 372 w 443"/>
              <a:gd name="T47" fmla="*/ 16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3" h="356">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53" name="Freeform 87"/>
          <p:cNvSpPr>
            <a:spLocks noChangeArrowheads="1"/>
          </p:cNvSpPr>
          <p:nvPr/>
        </p:nvSpPr>
        <p:spPr bwMode="auto">
          <a:xfrm>
            <a:off x="1388305" y="3282950"/>
            <a:ext cx="206321" cy="203201"/>
          </a:xfrm>
          <a:custGeom>
            <a:avLst/>
            <a:gdLst>
              <a:gd name="T0" fmla="*/ 115 w 462"/>
              <a:gd name="T1" fmla="*/ 151 h 452"/>
              <a:gd name="T2" fmla="*/ 186 w 462"/>
              <a:gd name="T3" fmla="*/ 97 h 452"/>
              <a:gd name="T4" fmla="*/ 186 w 462"/>
              <a:gd name="T5" fmla="*/ 70 h 452"/>
              <a:gd name="T6" fmla="*/ 44 w 462"/>
              <a:gd name="T7" fmla="*/ 88 h 452"/>
              <a:gd name="T8" fmla="*/ 115 w 462"/>
              <a:gd name="T9" fmla="*/ 151 h 452"/>
              <a:gd name="T10" fmla="*/ 62 w 462"/>
              <a:gd name="T11" fmla="*/ 195 h 452"/>
              <a:gd name="T12" fmla="*/ 26 w 462"/>
              <a:gd name="T13" fmla="*/ 124 h 452"/>
              <a:gd name="T14" fmla="*/ 35 w 462"/>
              <a:gd name="T15" fmla="*/ 336 h 452"/>
              <a:gd name="T16" fmla="*/ 62 w 462"/>
              <a:gd name="T17" fmla="*/ 195 h 452"/>
              <a:gd name="T18" fmla="*/ 230 w 462"/>
              <a:gd name="T19" fmla="*/ 35 h 452"/>
              <a:gd name="T20" fmla="*/ 346 w 462"/>
              <a:gd name="T21" fmla="*/ 26 h 452"/>
              <a:gd name="T22" fmla="*/ 151 w 462"/>
              <a:gd name="T23" fmla="*/ 8 h 452"/>
              <a:gd name="T24" fmla="*/ 230 w 462"/>
              <a:gd name="T25" fmla="*/ 35 h 452"/>
              <a:gd name="T26" fmla="*/ 301 w 462"/>
              <a:gd name="T27" fmla="*/ 266 h 452"/>
              <a:gd name="T28" fmla="*/ 248 w 462"/>
              <a:gd name="T29" fmla="*/ 132 h 452"/>
              <a:gd name="T30" fmla="*/ 204 w 462"/>
              <a:gd name="T31" fmla="*/ 124 h 452"/>
              <a:gd name="T32" fmla="*/ 160 w 462"/>
              <a:gd name="T33" fmla="*/ 195 h 452"/>
              <a:gd name="T34" fmla="*/ 301 w 462"/>
              <a:gd name="T35" fmla="*/ 266 h 452"/>
              <a:gd name="T36" fmla="*/ 363 w 462"/>
              <a:gd name="T37" fmla="*/ 327 h 452"/>
              <a:gd name="T38" fmla="*/ 363 w 462"/>
              <a:gd name="T39" fmla="*/ 407 h 452"/>
              <a:gd name="T40" fmla="*/ 390 w 462"/>
              <a:gd name="T41" fmla="*/ 301 h 452"/>
              <a:gd name="T42" fmla="*/ 292 w 462"/>
              <a:gd name="T43" fmla="*/ 301 h 452"/>
              <a:gd name="T44" fmla="*/ 142 w 462"/>
              <a:gd name="T45" fmla="*/ 239 h 452"/>
              <a:gd name="T46" fmla="*/ 107 w 462"/>
              <a:gd name="T47" fmla="*/ 239 h 452"/>
              <a:gd name="T48" fmla="*/ 142 w 462"/>
              <a:gd name="T49" fmla="*/ 434 h 452"/>
              <a:gd name="T50" fmla="*/ 381 w 462"/>
              <a:gd name="T51" fmla="*/ 53 h 452"/>
              <a:gd name="T52" fmla="*/ 275 w 462"/>
              <a:gd name="T53" fmla="*/ 79 h 452"/>
              <a:gd name="T54" fmla="*/ 275 w 462"/>
              <a:gd name="T55" fmla="*/ 106 h 452"/>
              <a:gd name="T56" fmla="*/ 390 w 462"/>
              <a:gd name="T57" fmla="*/ 266 h 452"/>
              <a:gd name="T58" fmla="*/ 461 w 462"/>
              <a:gd name="T59" fmla="*/ 221 h 452"/>
              <a:gd name="T60" fmla="*/ 319 w 462"/>
              <a:gd name="T61" fmla="*/ 327 h 452"/>
              <a:gd name="T62" fmla="*/ 177 w 462"/>
              <a:gd name="T63" fmla="*/ 443 h 452"/>
              <a:gd name="T64" fmla="*/ 328 w 462"/>
              <a:gd name="T65" fmla="*/ 434 h 452"/>
              <a:gd name="T66" fmla="*/ 328 w 462"/>
              <a:gd name="T67" fmla="*/ 33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54" name="Freeform 88"/>
          <p:cNvSpPr>
            <a:spLocks noChangeArrowheads="1"/>
          </p:cNvSpPr>
          <p:nvPr/>
        </p:nvSpPr>
        <p:spPr bwMode="auto">
          <a:xfrm>
            <a:off x="4494234" y="3759201"/>
            <a:ext cx="223779" cy="136526"/>
          </a:xfrm>
          <a:custGeom>
            <a:avLst/>
            <a:gdLst>
              <a:gd name="T0" fmla="*/ 186 w 498"/>
              <a:gd name="T1" fmla="*/ 9 h 303"/>
              <a:gd name="T2" fmla="*/ 186 w 498"/>
              <a:gd name="T3" fmla="*/ 9 h 303"/>
              <a:gd name="T4" fmla="*/ 160 w 498"/>
              <a:gd name="T5" fmla="*/ 9 h 303"/>
              <a:gd name="T6" fmla="*/ 0 w 498"/>
              <a:gd name="T7" fmla="*/ 151 h 303"/>
              <a:gd name="T8" fmla="*/ 160 w 498"/>
              <a:gd name="T9" fmla="*/ 293 h 303"/>
              <a:gd name="T10" fmla="*/ 186 w 498"/>
              <a:gd name="T11" fmla="*/ 293 h 303"/>
              <a:gd name="T12" fmla="*/ 186 w 498"/>
              <a:gd name="T13" fmla="*/ 266 h 303"/>
              <a:gd name="T14" fmla="*/ 62 w 498"/>
              <a:gd name="T15" fmla="*/ 151 h 303"/>
              <a:gd name="T16" fmla="*/ 186 w 498"/>
              <a:gd name="T17" fmla="*/ 45 h 303"/>
              <a:gd name="T18" fmla="*/ 186 w 498"/>
              <a:gd name="T19" fmla="*/ 9 h 303"/>
              <a:gd name="T20" fmla="*/ 337 w 498"/>
              <a:gd name="T21" fmla="*/ 9 h 303"/>
              <a:gd name="T22" fmla="*/ 337 w 498"/>
              <a:gd name="T23" fmla="*/ 9 h 303"/>
              <a:gd name="T24" fmla="*/ 311 w 498"/>
              <a:gd name="T25" fmla="*/ 9 h 303"/>
              <a:gd name="T26" fmla="*/ 311 w 498"/>
              <a:gd name="T27" fmla="*/ 45 h 303"/>
              <a:gd name="T28" fmla="*/ 434 w 498"/>
              <a:gd name="T29" fmla="*/ 151 h 303"/>
              <a:gd name="T30" fmla="*/ 311 w 498"/>
              <a:gd name="T31" fmla="*/ 266 h 303"/>
              <a:gd name="T32" fmla="*/ 311 w 498"/>
              <a:gd name="T33" fmla="*/ 293 h 303"/>
              <a:gd name="T34" fmla="*/ 337 w 498"/>
              <a:gd name="T35" fmla="*/ 293 h 303"/>
              <a:gd name="T36" fmla="*/ 497 w 498"/>
              <a:gd name="T37" fmla="*/ 151 h 303"/>
              <a:gd name="T38" fmla="*/ 337 w 498"/>
              <a:gd name="T39" fmla="*/ 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55" name="Freeform 89"/>
          <p:cNvSpPr>
            <a:spLocks noChangeArrowheads="1"/>
          </p:cNvSpPr>
          <p:nvPr/>
        </p:nvSpPr>
        <p:spPr bwMode="auto">
          <a:xfrm>
            <a:off x="5392525" y="2836864"/>
            <a:ext cx="207908" cy="204788"/>
          </a:xfrm>
          <a:custGeom>
            <a:avLst/>
            <a:gdLst>
              <a:gd name="T0" fmla="*/ 230 w 462"/>
              <a:gd name="T1" fmla="*/ 0 h 453"/>
              <a:gd name="T2" fmla="*/ 230 w 462"/>
              <a:gd name="T3" fmla="*/ 0 h 453"/>
              <a:gd name="T4" fmla="*/ 0 w 462"/>
              <a:gd name="T5" fmla="*/ 222 h 453"/>
              <a:gd name="T6" fmla="*/ 230 w 462"/>
              <a:gd name="T7" fmla="*/ 452 h 453"/>
              <a:gd name="T8" fmla="*/ 461 w 462"/>
              <a:gd name="T9" fmla="*/ 222 h 453"/>
              <a:gd name="T10" fmla="*/ 230 w 462"/>
              <a:gd name="T11" fmla="*/ 0 h 453"/>
              <a:gd name="T12" fmla="*/ 230 w 462"/>
              <a:gd name="T13" fmla="*/ 302 h 453"/>
              <a:gd name="T14" fmla="*/ 230 w 462"/>
              <a:gd name="T15" fmla="*/ 302 h 453"/>
              <a:gd name="T16" fmla="*/ 159 w 462"/>
              <a:gd name="T17" fmla="*/ 222 h 453"/>
              <a:gd name="T18" fmla="*/ 230 w 462"/>
              <a:gd name="T19" fmla="*/ 151 h 453"/>
              <a:gd name="T20" fmla="*/ 301 w 462"/>
              <a:gd name="T21" fmla="*/ 222 h 453"/>
              <a:gd name="T22" fmla="*/ 230 w 462"/>
              <a:gd name="T23" fmla="*/ 30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56" name="Freeform 90"/>
          <p:cNvSpPr>
            <a:spLocks noChangeArrowheads="1"/>
          </p:cNvSpPr>
          <p:nvPr/>
        </p:nvSpPr>
        <p:spPr bwMode="auto">
          <a:xfrm>
            <a:off x="1380370" y="3771901"/>
            <a:ext cx="222192" cy="109538"/>
          </a:xfrm>
          <a:custGeom>
            <a:avLst/>
            <a:gdLst>
              <a:gd name="T0" fmla="*/ 444 w 498"/>
              <a:gd name="T1" fmla="*/ 0 h 248"/>
              <a:gd name="T2" fmla="*/ 444 w 498"/>
              <a:gd name="T3" fmla="*/ 0 h 248"/>
              <a:gd name="T4" fmla="*/ 53 w 498"/>
              <a:gd name="T5" fmla="*/ 0 h 248"/>
              <a:gd name="T6" fmla="*/ 0 w 498"/>
              <a:gd name="T7" fmla="*/ 53 h 248"/>
              <a:gd name="T8" fmla="*/ 0 w 498"/>
              <a:gd name="T9" fmla="*/ 203 h 248"/>
              <a:gd name="T10" fmla="*/ 53 w 498"/>
              <a:gd name="T11" fmla="*/ 247 h 248"/>
              <a:gd name="T12" fmla="*/ 444 w 498"/>
              <a:gd name="T13" fmla="*/ 247 h 248"/>
              <a:gd name="T14" fmla="*/ 497 w 498"/>
              <a:gd name="T15" fmla="*/ 203 h 248"/>
              <a:gd name="T16" fmla="*/ 497 w 498"/>
              <a:gd name="T17" fmla="*/ 53 h 248"/>
              <a:gd name="T18" fmla="*/ 444 w 498"/>
              <a:gd name="T19" fmla="*/ 0 h 248"/>
              <a:gd name="T20" fmla="*/ 444 w 498"/>
              <a:gd name="T21" fmla="*/ 203 h 248"/>
              <a:gd name="T22" fmla="*/ 444 w 498"/>
              <a:gd name="T23" fmla="*/ 203 h 248"/>
              <a:gd name="T24" fmla="*/ 53 w 498"/>
              <a:gd name="T25" fmla="*/ 203 h 248"/>
              <a:gd name="T26" fmla="*/ 53 w 498"/>
              <a:gd name="T27" fmla="*/ 53 h 248"/>
              <a:gd name="T28" fmla="*/ 444 w 498"/>
              <a:gd name="T29" fmla="*/ 53 h 248"/>
              <a:gd name="T30" fmla="*/ 444 w 498"/>
              <a:gd name="T31" fmla="*/ 203 h 248"/>
              <a:gd name="T32" fmla="*/ 426 w 498"/>
              <a:gd name="T33" fmla="*/ 79 h 248"/>
              <a:gd name="T34" fmla="*/ 426 w 498"/>
              <a:gd name="T35" fmla="*/ 79 h 248"/>
              <a:gd name="T36" fmla="*/ 319 w 498"/>
              <a:gd name="T37" fmla="*/ 79 h 248"/>
              <a:gd name="T38" fmla="*/ 319 w 498"/>
              <a:gd name="T39" fmla="*/ 177 h 248"/>
              <a:gd name="T40" fmla="*/ 426 w 498"/>
              <a:gd name="T41" fmla="*/ 177 h 248"/>
              <a:gd name="T42" fmla="*/ 426 w 498"/>
              <a:gd name="T43" fmla="*/ 79 h 248"/>
              <a:gd name="T44" fmla="*/ 178 w 498"/>
              <a:gd name="T45" fmla="*/ 79 h 248"/>
              <a:gd name="T46" fmla="*/ 178 w 498"/>
              <a:gd name="T47" fmla="*/ 79 h 248"/>
              <a:gd name="T48" fmla="*/ 72 w 498"/>
              <a:gd name="T49" fmla="*/ 79 h 248"/>
              <a:gd name="T50" fmla="*/ 72 w 498"/>
              <a:gd name="T51" fmla="*/ 177 h 248"/>
              <a:gd name="T52" fmla="*/ 178 w 498"/>
              <a:gd name="T53" fmla="*/ 177 h 248"/>
              <a:gd name="T54" fmla="*/ 178 w 498"/>
              <a:gd name="T55" fmla="*/ 79 h 248"/>
              <a:gd name="T56" fmla="*/ 301 w 498"/>
              <a:gd name="T57" fmla="*/ 79 h 248"/>
              <a:gd name="T58" fmla="*/ 301 w 498"/>
              <a:gd name="T59" fmla="*/ 79 h 248"/>
              <a:gd name="T60" fmla="*/ 195 w 498"/>
              <a:gd name="T61" fmla="*/ 79 h 248"/>
              <a:gd name="T62" fmla="*/ 195 w 498"/>
              <a:gd name="T63" fmla="*/ 177 h 248"/>
              <a:gd name="T64" fmla="*/ 301 w 498"/>
              <a:gd name="T65" fmla="*/ 177 h 248"/>
              <a:gd name="T66" fmla="*/ 301 w 498"/>
              <a:gd name="T67"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8" h="248">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57" name="Freeform 91"/>
          <p:cNvSpPr>
            <a:spLocks noChangeArrowheads="1"/>
          </p:cNvSpPr>
          <p:nvPr/>
        </p:nvSpPr>
        <p:spPr bwMode="auto">
          <a:xfrm>
            <a:off x="1824755" y="3771901"/>
            <a:ext cx="223779" cy="109538"/>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 name="T44" fmla="*/ 301 w 497"/>
              <a:gd name="T45" fmla="*/ 79 h 248"/>
              <a:gd name="T46" fmla="*/ 301 w 497"/>
              <a:gd name="T47" fmla="*/ 79 h 248"/>
              <a:gd name="T48" fmla="*/ 195 w 497"/>
              <a:gd name="T49" fmla="*/ 79 h 248"/>
              <a:gd name="T50" fmla="*/ 195 w 497"/>
              <a:gd name="T51" fmla="*/ 177 h 248"/>
              <a:gd name="T52" fmla="*/ 301 w 497"/>
              <a:gd name="T53" fmla="*/ 177 h 248"/>
              <a:gd name="T54" fmla="*/ 301 w 497"/>
              <a:gd name="T55"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58" name="Freeform 92"/>
          <p:cNvSpPr>
            <a:spLocks noChangeArrowheads="1"/>
          </p:cNvSpPr>
          <p:nvPr/>
        </p:nvSpPr>
        <p:spPr bwMode="auto">
          <a:xfrm>
            <a:off x="2269139" y="3771901"/>
            <a:ext cx="223779" cy="109538"/>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59" name="Freeform 93"/>
          <p:cNvSpPr>
            <a:spLocks noChangeArrowheads="1"/>
          </p:cNvSpPr>
          <p:nvPr/>
        </p:nvSpPr>
        <p:spPr bwMode="auto">
          <a:xfrm>
            <a:off x="2715109" y="3771901"/>
            <a:ext cx="223780" cy="109538"/>
          </a:xfrm>
          <a:custGeom>
            <a:avLst/>
            <a:gdLst>
              <a:gd name="T0" fmla="*/ 442 w 497"/>
              <a:gd name="T1" fmla="*/ 0 h 248"/>
              <a:gd name="T2" fmla="*/ 442 w 497"/>
              <a:gd name="T3" fmla="*/ 0 h 248"/>
              <a:gd name="T4" fmla="*/ 53 w 497"/>
              <a:gd name="T5" fmla="*/ 0 h 248"/>
              <a:gd name="T6" fmla="*/ 0 w 497"/>
              <a:gd name="T7" fmla="*/ 53 h 248"/>
              <a:gd name="T8" fmla="*/ 0 w 497"/>
              <a:gd name="T9" fmla="*/ 203 h 248"/>
              <a:gd name="T10" fmla="*/ 53 w 497"/>
              <a:gd name="T11" fmla="*/ 247 h 248"/>
              <a:gd name="T12" fmla="*/ 442 w 497"/>
              <a:gd name="T13" fmla="*/ 247 h 248"/>
              <a:gd name="T14" fmla="*/ 496 w 497"/>
              <a:gd name="T15" fmla="*/ 203 h 248"/>
              <a:gd name="T16" fmla="*/ 496 w 497"/>
              <a:gd name="T17" fmla="*/ 53 h 248"/>
              <a:gd name="T18" fmla="*/ 442 w 497"/>
              <a:gd name="T19" fmla="*/ 0 h 248"/>
              <a:gd name="T20" fmla="*/ 442 w 497"/>
              <a:gd name="T21" fmla="*/ 203 h 248"/>
              <a:gd name="T22" fmla="*/ 442 w 497"/>
              <a:gd name="T23" fmla="*/ 203 h 248"/>
              <a:gd name="T24" fmla="*/ 53 w 497"/>
              <a:gd name="T25" fmla="*/ 203 h 248"/>
              <a:gd name="T26" fmla="*/ 53 w 497"/>
              <a:gd name="T27" fmla="*/ 53 h 248"/>
              <a:gd name="T28" fmla="*/ 442 w 497"/>
              <a:gd name="T29" fmla="*/ 53 h 248"/>
              <a:gd name="T30" fmla="*/ 442 w 497"/>
              <a:gd name="T31" fmla="*/ 2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248">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60" name="Freeform 94"/>
          <p:cNvSpPr>
            <a:spLocks noChangeArrowheads="1"/>
          </p:cNvSpPr>
          <p:nvPr/>
        </p:nvSpPr>
        <p:spPr bwMode="auto">
          <a:xfrm>
            <a:off x="4494234" y="1108076"/>
            <a:ext cx="223779" cy="101600"/>
          </a:xfrm>
          <a:custGeom>
            <a:avLst/>
            <a:gdLst>
              <a:gd name="T0" fmla="*/ 478 w 498"/>
              <a:gd name="T1" fmla="*/ 90 h 223"/>
              <a:gd name="T2" fmla="*/ 478 w 498"/>
              <a:gd name="T3" fmla="*/ 90 h 223"/>
              <a:gd name="T4" fmla="*/ 399 w 498"/>
              <a:gd name="T5" fmla="*/ 9 h 223"/>
              <a:gd name="T6" fmla="*/ 372 w 498"/>
              <a:gd name="T7" fmla="*/ 0 h 223"/>
              <a:gd name="T8" fmla="*/ 249 w 498"/>
              <a:gd name="T9" fmla="*/ 0 h 223"/>
              <a:gd name="T10" fmla="*/ 124 w 498"/>
              <a:gd name="T11" fmla="*/ 0 h 223"/>
              <a:gd name="T12" fmla="*/ 98 w 498"/>
              <a:gd name="T13" fmla="*/ 9 h 223"/>
              <a:gd name="T14" fmla="*/ 18 w 498"/>
              <a:gd name="T15" fmla="*/ 90 h 223"/>
              <a:gd name="T16" fmla="*/ 0 w 498"/>
              <a:gd name="T17" fmla="*/ 125 h 223"/>
              <a:gd name="T18" fmla="*/ 18 w 498"/>
              <a:gd name="T19" fmla="*/ 196 h 223"/>
              <a:gd name="T20" fmla="*/ 45 w 498"/>
              <a:gd name="T21" fmla="*/ 222 h 223"/>
              <a:gd name="T22" fmla="*/ 452 w 498"/>
              <a:gd name="T23" fmla="*/ 222 h 223"/>
              <a:gd name="T24" fmla="*/ 478 w 498"/>
              <a:gd name="T25" fmla="*/ 196 h 223"/>
              <a:gd name="T26" fmla="*/ 497 w 498"/>
              <a:gd name="T27" fmla="*/ 125 h 223"/>
              <a:gd name="T28" fmla="*/ 478 w 498"/>
              <a:gd name="T29" fmla="*/ 90 h 223"/>
              <a:gd name="T30" fmla="*/ 346 w 498"/>
              <a:gd name="T31" fmla="*/ 98 h 223"/>
              <a:gd name="T32" fmla="*/ 346 w 498"/>
              <a:gd name="T33" fmla="*/ 98 h 223"/>
              <a:gd name="T34" fmla="*/ 346 w 498"/>
              <a:gd name="T35" fmla="*/ 107 h 223"/>
              <a:gd name="T36" fmla="*/ 319 w 498"/>
              <a:gd name="T37" fmla="*/ 151 h 223"/>
              <a:gd name="T38" fmla="*/ 178 w 498"/>
              <a:gd name="T39" fmla="*/ 151 h 223"/>
              <a:gd name="T40" fmla="*/ 151 w 498"/>
              <a:gd name="T41" fmla="*/ 107 h 223"/>
              <a:gd name="T42" fmla="*/ 151 w 498"/>
              <a:gd name="T43" fmla="*/ 98 h 223"/>
              <a:gd name="T44" fmla="*/ 62 w 498"/>
              <a:gd name="T45" fmla="*/ 98 h 223"/>
              <a:gd name="T46" fmla="*/ 106 w 498"/>
              <a:gd name="T47" fmla="*/ 45 h 223"/>
              <a:gd name="T48" fmla="*/ 390 w 498"/>
              <a:gd name="T49" fmla="*/ 45 h 223"/>
              <a:gd name="T50" fmla="*/ 434 w 498"/>
              <a:gd name="T51" fmla="*/ 98 h 223"/>
              <a:gd name="T52" fmla="*/ 346 w 498"/>
              <a:gd name="T53" fmla="*/ 9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8" h="223">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62" name="Freeform 96"/>
          <p:cNvSpPr>
            <a:spLocks noChangeArrowheads="1"/>
          </p:cNvSpPr>
          <p:nvPr/>
        </p:nvSpPr>
        <p:spPr bwMode="auto">
          <a:xfrm>
            <a:off x="4940205" y="3732213"/>
            <a:ext cx="223780" cy="195263"/>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63" name="Freeform 97"/>
          <p:cNvSpPr>
            <a:spLocks noChangeArrowheads="1"/>
          </p:cNvSpPr>
          <p:nvPr/>
        </p:nvSpPr>
        <p:spPr bwMode="auto">
          <a:xfrm>
            <a:off x="5830561" y="2841625"/>
            <a:ext cx="223779" cy="192089"/>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65" name="Freeform 99"/>
          <p:cNvSpPr>
            <a:spLocks noChangeArrowheads="1"/>
          </p:cNvSpPr>
          <p:nvPr/>
        </p:nvSpPr>
        <p:spPr bwMode="auto">
          <a:xfrm>
            <a:off x="2269139" y="3314701"/>
            <a:ext cx="223779" cy="136526"/>
          </a:xfrm>
          <a:custGeom>
            <a:avLst/>
            <a:gdLst>
              <a:gd name="T0" fmla="*/ 381 w 497"/>
              <a:gd name="T1" fmla="*/ 151 h 303"/>
              <a:gd name="T2" fmla="*/ 381 w 497"/>
              <a:gd name="T3" fmla="*/ 151 h 303"/>
              <a:gd name="T4" fmla="*/ 434 w 497"/>
              <a:gd name="T5" fmla="*/ 45 h 303"/>
              <a:gd name="T6" fmla="*/ 470 w 497"/>
              <a:gd name="T7" fmla="*/ 45 h 303"/>
              <a:gd name="T8" fmla="*/ 381 w 497"/>
              <a:gd name="T9" fmla="*/ 0 h 303"/>
              <a:gd name="T10" fmla="*/ 133 w 497"/>
              <a:gd name="T11" fmla="*/ 0 h 303"/>
              <a:gd name="T12" fmla="*/ 0 w 497"/>
              <a:gd name="T13" fmla="*/ 151 h 303"/>
              <a:gd name="T14" fmla="*/ 133 w 497"/>
              <a:gd name="T15" fmla="*/ 302 h 303"/>
              <a:gd name="T16" fmla="*/ 381 w 497"/>
              <a:gd name="T17" fmla="*/ 302 h 303"/>
              <a:gd name="T18" fmla="*/ 470 w 497"/>
              <a:gd name="T19" fmla="*/ 257 h 303"/>
              <a:gd name="T20" fmla="*/ 434 w 497"/>
              <a:gd name="T21" fmla="*/ 257 h 303"/>
              <a:gd name="T22" fmla="*/ 381 w 497"/>
              <a:gd name="T23" fmla="*/ 151 h 303"/>
              <a:gd name="T24" fmla="*/ 310 w 497"/>
              <a:gd name="T25" fmla="*/ 196 h 303"/>
              <a:gd name="T26" fmla="*/ 310 w 497"/>
              <a:gd name="T27" fmla="*/ 196 h 303"/>
              <a:gd name="T28" fmla="*/ 302 w 497"/>
              <a:gd name="T29" fmla="*/ 196 h 303"/>
              <a:gd name="T30" fmla="*/ 221 w 497"/>
              <a:gd name="T31" fmla="*/ 169 h 303"/>
              <a:gd name="T32" fmla="*/ 212 w 497"/>
              <a:gd name="T33" fmla="*/ 196 h 303"/>
              <a:gd name="T34" fmla="*/ 186 w 497"/>
              <a:gd name="T35" fmla="*/ 204 h 303"/>
              <a:gd name="T36" fmla="*/ 98 w 497"/>
              <a:gd name="T37" fmla="*/ 125 h 303"/>
              <a:gd name="T38" fmla="*/ 89 w 497"/>
              <a:gd name="T39" fmla="*/ 107 h 303"/>
              <a:gd name="T40" fmla="*/ 106 w 497"/>
              <a:gd name="T41" fmla="*/ 107 h 303"/>
              <a:gd name="T42" fmla="*/ 177 w 497"/>
              <a:gd name="T43" fmla="*/ 143 h 303"/>
              <a:gd name="T44" fmla="*/ 195 w 497"/>
              <a:gd name="T45" fmla="*/ 116 h 303"/>
              <a:gd name="T46" fmla="*/ 221 w 497"/>
              <a:gd name="T47" fmla="*/ 107 h 303"/>
              <a:gd name="T48" fmla="*/ 310 w 497"/>
              <a:gd name="T49" fmla="*/ 187 h 303"/>
              <a:gd name="T50" fmla="*/ 310 w 497"/>
              <a:gd name="T51" fmla="*/ 196 h 303"/>
              <a:gd name="T52" fmla="*/ 470 w 497"/>
              <a:gd name="T53" fmla="*/ 98 h 303"/>
              <a:gd name="T54" fmla="*/ 470 w 497"/>
              <a:gd name="T55" fmla="*/ 98 h 303"/>
              <a:gd name="T56" fmla="*/ 452 w 497"/>
              <a:gd name="T57" fmla="*/ 98 h 303"/>
              <a:gd name="T58" fmla="*/ 425 w 497"/>
              <a:gd name="T59" fmla="*/ 151 h 303"/>
              <a:gd name="T60" fmla="*/ 452 w 497"/>
              <a:gd name="T61" fmla="*/ 204 h 303"/>
              <a:gd name="T62" fmla="*/ 470 w 497"/>
              <a:gd name="T63" fmla="*/ 204 h 303"/>
              <a:gd name="T64" fmla="*/ 496 w 497"/>
              <a:gd name="T65" fmla="*/ 151 h 303"/>
              <a:gd name="T66" fmla="*/ 470 w 497"/>
              <a:gd name="T67" fmla="*/ 9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303">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66" name="Freeform 100"/>
          <p:cNvSpPr>
            <a:spLocks noChangeArrowheads="1"/>
          </p:cNvSpPr>
          <p:nvPr/>
        </p:nvSpPr>
        <p:spPr bwMode="auto">
          <a:xfrm>
            <a:off x="4494234" y="2865438"/>
            <a:ext cx="223779" cy="144462"/>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67" name="Freeform 101"/>
          <p:cNvSpPr>
            <a:spLocks noChangeArrowheads="1"/>
          </p:cNvSpPr>
          <p:nvPr/>
        </p:nvSpPr>
        <p:spPr bwMode="auto">
          <a:xfrm>
            <a:off x="6274946" y="2408238"/>
            <a:ext cx="223779" cy="171450"/>
          </a:xfrm>
          <a:custGeom>
            <a:avLst/>
            <a:gdLst>
              <a:gd name="T0" fmla="*/ 80 w 497"/>
              <a:gd name="T1" fmla="*/ 248 h 382"/>
              <a:gd name="T2" fmla="*/ 80 w 497"/>
              <a:gd name="T3" fmla="*/ 248 h 382"/>
              <a:gd name="T4" fmla="*/ 159 w 497"/>
              <a:gd name="T5" fmla="*/ 328 h 382"/>
              <a:gd name="T6" fmla="*/ 248 w 497"/>
              <a:gd name="T7" fmla="*/ 381 h 382"/>
              <a:gd name="T8" fmla="*/ 337 w 497"/>
              <a:gd name="T9" fmla="*/ 337 h 382"/>
              <a:gd name="T10" fmla="*/ 390 w 497"/>
              <a:gd name="T11" fmla="*/ 258 h 382"/>
              <a:gd name="T12" fmla="*/ 248 w 497"/>
              <a:gd name="T13" fmla="*/ 328 h 382"/>
              <a:gd name="T14" fmla="*/ 80 w 497"/>
              <a:gd name="T15" fmla="*/ 248 h 382"/>
              <a:gd name="T16" fmla="*/ 487 w 497"/>
              <a:gd name="T17" fmla="*/ 124 h 382"/>
              <a:gd name="T18" fmla="*/ 487 w 497"/>
              <a:gd name="T19" fmla="*/ 124 h 382"/>
              <a:gd name="T20" fmla="*/ 274 w 497"/>
              <a:gd name="T21" fmla="*/ 9 h 382"/>
              <a:gd name="T22" fmla="*/ 221 w 497"/>
              <a:gd name="T23" fmla="*/ 9 h 382"/>
              <a:gd name="T24" fmla="*/ 9 w 497"/>
              <a:gd name="T25" fmla="*/ 124 h 382"/>
              <a:gd name="T26" fmla="*/ 9 w 497"/>
              <a:gd name="T27" fmla="*/ 160 h 382"/>
              <a:gd name="T28" fmla="*/ 221 w 497"/>
              <a:gd name="T29" fmla="*/ 275 h 382"/>
              <a:gd name="T30" fmla="*/ 274 w 497"/>
              <a:gd name="T31" fmla="*/ 275 h 382"/>
              <a:gd name="T32" fmla="*/ 408 w 497"/>
              <a:gd name="T33" fmla="*/ 195 h 382"/>
              <a:gd name="T34" fmla="*/ 266 w 497"/>
              <a:gd name="T35" fmla="*/ 160 h 382"/>
              <a:gd name="T36" fmla="*/ 248 w 497"/>
              <a:gd name="T37" fmla="*/ 168 h 382"/>
              <a:gd name="T38" fmla="*/ 203 w 497"/>
              <a:gd name="T39" fmla="*/ 133 h 382"/>
              <a:gd name="T40" fmla="*/ 248 w 497"/>
              <a:gd name="T41" fmla="*/ 107 h 382"/>
              <a:gd name="T42" fmla="*/ 293 w 497"/>
              <a:gd name="T43" fmla="*/ 124 h 382"/>
              <a:gd name="T44" fmla="*/ 443 w 497"/>
              <a:gd name="T45" fmla="*/ 177 h 382"/>
              <a:gd name="T46" fmla="*/ 487 w 497"/>
              <a:gd name="T47" fmla="*/ 160 h 382"/>
              <a:gd name="T48" fmla="*/ 487 w 497"/>
              <a:gd name="T49" fmla="*/ 124 h 382"/>
              <a:gd name="T50" fmla="*/ 425 w 497"/>
              <a:gd name="T51" fmla="*/ 346 h 382"/>
              <a:gd name="T52" fmla="*/ 425 w 497"/>
              <a:gd name="T53" fmla="*/ 346 h 382"/>
              <a:gd name="T54" fmla="*/ 461 w 497"/>
              <a:gd name="T55" fmla="*/ 337 h 382"/>
              <a:gd name="T56" fmla="*/ 443 w 497"/>
              <a:gd name="T57" fmla="*/ 177 h 382"/>
              <a:gd name="T58" fmla="*/ 408 w 497"/>
              <a:gd name="T59" fmla="*/ 195 h 382"/>
              <a:gd name="T60" fmla="*/ 425 w 497"/>
              <a:gd name="T61" fmla="*/ 3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68" name="Freeform 102"/>
          <p:cNvSpPr>
            <a:spLocks noChangeArrowheads="1"/>
          </p:cNvSpPr>
          <p:nvPr/>
        </p:nvSpPr>
        <p:spPr bwMode="auto">
          <a:xfrm>
            <a:off x="1380370" y="2392364"/>
            <a:ext cx="222192" cy="200025"/>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69" name="Freeform 103"/>
          <p:cNvSpPr>
            <a:spLocks noChangeArrowheads="1"/>
          </p:cNvSpPr>
          <p:nvPr/>
        </p:nvSpPr>
        <p:spPr bwMode="auto">
          <a:xfrm>
            <a:off x="5408396" y="2384426"/>
            <a:ext cx="172992" cy="219075"/>
          </a:xfrm>
          <a:custGeom>
            <a:avLst/>
            <a:gdLst>
              <a:gd name="T0" fmla="*/ 116 w 383"/>
              <a:gd name="T1" fmla="*/ 62 h 488"/>
              <a:gd name="T2" fmla="*/ 116 w 383"/>
              <a:gd name="T3" fmla="*/ 62 h 488"/>
              <a:gd name="T4" fmla="*/ 116 w 383"/>
              <a:gd name="T5" fmla="*/ 355 h 488"/>
              <a:gd name="T6" fmla="*/ 63 w 383"/>
              <a:gd name="T7" fmla="*/ 364 h 488"/>
              <a:gd name="T8" fmla="*/ 18 w 383"/>
              <a:gd name="T9" fmla="*/ 443 h 488"/>
              <a:gd name="T10" fmla="*/ 98 w 383"/>
              <a:gd name="T11" fmla="*/ 470 h 488"/>
              <a:gd name="T12" fmla="*/ 160 w 383"/>
              <a:gd name="T13" fmla="*/ 399 h 488"/>
              <a:gd name="T14" fmla="*/ 160 w 383"/>
              <a:gd name="T15" fmla="*/ 160 h 488"/>
              <a:gd name="T16" fmla="*/ 337 w 383"/>
              <a:gd name="T17" fmla="*/ 115 h 488"/>
              <a:gd name="T18" fmla="*/ 337 w 383"/>
              <a:gd name="T19" fmla="*/ 311 h 488"/>
              <a:gd name="T20" fmla="*/ 284 w 383"/>
              <a:gd name="T21" fmla="*/ 311 h 488"/>
              <a:gd name="T22" fmla="*/ 239 w 383"/>
              <a:gd name="T23" fmla="*/ 399 h 488"/>
              <a:gd name="T24" fmla="*/ 319 w 383"/>
              <a:gd name="T25" fmla="*/ 425 h 488"/>
              <a:gd name="T26" fmla="*/ 382 w 383"/>
              <a:gd name="T27" fmla="*/ 355 h 488"/>
              <a:gd name="T28" fmla="*/ 382 w 383"/>
              <a:gd name="T29" fmla="*/ 0 h 488"/>
              <a:gd name="T30" fmla="*/ 116 w 383"/>
              <a:gd name="T31" fmla="*/ 62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3" h="488">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70" name="Freeform 104"/>
          <p:cNvSpPr>
            <a:spLocks noChangeArrowheads="1"/>
          </p:cNvSpPr>
          <p:nvPr/>
        </p:nvSpPr>
        <p:spPr bwMode="auto">
          <a:xfrm>
            <a:off x="490014" y="3306764"/>
            <a:ext cx="223780" cy="149225"/>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71" name="Freeform 105"/>
          <p:cNvSpPr>
            <a:spLocks noChangeArrowheads="1"/>
          </p:cNvSpPr>
          <p:nvPr/>
        </p:nvSpPr>
        <p:spPr bwMode="auto">
          <a:xfrm>
            <a:off x="934398" y="3298826"/>
            <a:ext cx="226954" cy="171450"/>
          </a:xfrm>
          <a:custGeom>
            <a:avLst/>
            <a:gdLst>
              <a:gd name="T0" fmla="*/ 488 w 506"/>
              <a:gd name="T1" fmla="*/ 213 h 382"/>
              <a:gd name="T2" fmla="*/ 363 w 506"/>
              <a:gd name="T3" fmla="*/ 142 h 382"/>
              <a:gd name="T4" fmla="*/ 451 w 506"/>
              <a:gd name="T5" fmla="*/ 80 h 382"/>
              <a:gd name="T6" fmla="*/ 451 w 506"/>
              <a:gd name="T7" fmla="*/ 44 h 382"/>
              <a:gd name="T8" fmla="*/ 363 w 506"/>
              <a:gd name="T9" fmla="*/ 53 h 382"/>
              <a:gd name="T10" fmla="*/ 363 w 506"/>
              <a:gd name="T11" fmla="*/ 0 h 382"/>
              <a:gd name="T12" fmla="*/ 328 w 506"/>
              <a:gd name="T13" fmla="*/ 0 h 382"/>
              <a:gd name="T14" fmla="*/ 257 w 506"/>
              <a:gd name="T15" fmla="*/ 71 h 382"/>
              <a:gd name="T16" fmla="*/ 257 w 506"/>
              <a:gd name="T17" fmla="*/ 106 h 382"/>
              <a:gd name="T18" fmla="*/ 336 w 506"/>
              <a:gd name="T19" fmla="*/ 97 h 382"/>
              <a:gd name="T20" fmla="*/ 275 w 506"/>
              <a:gd name="T21" fmla="*/ 178 h 382"/>
              <a:gd name="T22" fmla="*/ 310 w 506"/>
              <a:gd name="T23" fmla="*/ 319 h 382"/>
              <a:gd name="T24" fmla="*/ 398 w 506"/>
              <a:gd name="T25" fmla="*/ 354 h 382"/>
              <a:gd name="T26" fmla="*/ 407 w 506"/>
              <a:gd name="T27" fmla="*/ 372 h 382"/>
              <a:gd name="T28" fmla="*/ 488 w 506"/>
              <a:gd name="T29" fmla="*/ 213 h 382"/>
              <a:gd name="T30" fmla="*/ 310 w 506"/>
              <a:gd name="T31" fmla="*/ 292 h 382"/>
              <a:gd name="T32" fmla="*/ 301 w 506"/>
              <a:gd name="T33" fmla="*/ 204 h 382"/>
              <a:gd name="T34" fmla="*/ 336 w 506"/>
              <a:gd name="T35" fmla="*/ 284 h 382"/>
              <a:gd name="T36" fmla="*/ 363 w 506"/>
              <a:gd name="T37" fmla="*/ 275 h 382"/>
              <a:gd name="T38" fmla="*/ 363 w 506"/>
              <a:gd name="T39" fmla="*/ 178 h 382"/>
              <a:gd name="T40" fmla="*/ 416 w 506"/>
              <a:gd name="T41" fmla="*/ 186 h 382"/>
              <a:gd name="T42" fmla="*/ 142 w 506"/>
              <a:gd name="T43" fmla="*/ 89 h 382"/>
              <a:gd name="T44" fmla="*/ 142 w 506"/>
              <a:gd name="T45" fmla="*/ 80 h 382"/>
              <a:gd name="T46" fmla="*/ 88 w 506"/>
              <a:gd name="T47" fmla="*/ 89 h 382"/>
              <a:gd name="T48" fmla="*/ 0 w 506"/>
              <a:gd name="T49" fmla="*/ 363 h 382"/>
              <a:gd name="T50" fmla="*/ 44 w 506"/>
              <a:gd name="T51" fmla="*/ 363 h 382"/>
              <a:gd name="T52" fmla="*/ 160 w 506"/>
              <a:gd name="T53" fmla="*/ 275 h 382"/>
              <a:gd name="T54" fmla="*/ 186 w 506"/>
              <a:gd name="T55" fmla="*/ 363 h 382"/>
              <a:gd name="T56" fmla="*/ 230 w 506"/>
              <a:gd name="T57" fmla="*/ 363 h 382"/>
              <a:gd name="T58" fmla="*/ 79 w 506"/>
              <a:gd name="T59" fmla="*/ 239 h 382"/>
              <a:gd name="T60" fmla="*/ 116 w 506"/>
              <a:gd name="T61" fmla="*/ 116 h 382"/>
              <a:gd name="T62" fmla="*/ 79 w 506"/>
              <a:gd name="T63" fmla="*/ 23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6" h="382">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lnTo>
                  <a:pt x="363" y="0"/>
                </a:lnTo>
                <a:cubicBezTo>
                  <a:pt x="354" y="0"/>
                  <a:pt x="336" y="0"/>
                  <a:pt x="336" y="0"/>
                </a:cubicBezTo>
                <a:lnTo>
                  <a:pt x="328" y="0"/>
                </a:lnTo>
                <a:cubicBezTo>
                  <a:pt x="328" y="9"/>
                  <a:pt x="336" y="62"/>
                  <a:pt x="336" y="62"/>
                </a:cubicBezTo>
                <a:lnTo>
                  <a:pt x="257" y="71"/>
                </a:lnTo>
                <a:lnTo>
                  <a:pt x="248" y="80"/>
                </a:lnTo>
                <a:lnTo>
                  <a:pt x="257" y="106"/>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398" y="354"/>
                </a:ln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lnTo>
                  <a:pt x="0" y="363"/>
                </a:lnTo>
                <a:cubicBezTo>
                  <a:pt x="44" y="363"/>
                  <a:pt x="44" y="363"/>
                  <a:pt x="44" y="363"/>
                </a:cubicBezTo>
                <a:lnTo>
                  <a:pt x="44" y="363"/>
                </a:lnTo>
                <a:cubicBezTo>
                  <a:pt x="44" y="354"/>
                  <a:pt x="71" y="275"/>
                  <a:pt x="71" y="275"/>
                </a:cubicBezTo>
                <a:cubicBezTo>
                  <a:pt x="160" y="275"/>
                  <a:pt x="160" y="275"/>
                  <a:pt x="160" y="275"/>
                </a:cubicBezTo>
                <a:cubicBezTo>
                  <a:pt x="160" y="275"/>
                  <a:pt x="186" y="354"/>
                  <a:pt x="186" y="363"/>
                </a:cubicBezTo>
                <a:lnTo>
                  <a:pt x="186" y="363"/>
                </a:lnTo>
                <a:cubicBezTo>
                  <a:pt x="230" y="363"/>
                  <a:pt x="230" y="363"/>
                  <a:pt x="230" y="363"/>
                </a:cubicBezTo>
                <a:lnTo>
                  <a:pt x="230" y="363"/>
                </a:ln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72" name="Freeform 106"/>
          <p:cNvSpPr>
            <a:spLocks noChangeArrowheads="1"/>
          </p:cNvSpPr>
          <p:nvPr/>
        </p:nvSpPr>
        <p:spPr bwMode="auto">
          <a:xfrm>
            <a:off x="3637208" y="1046164"/>
            <a:ext cx="160295" cy="227012"/>
          </a:xfrm>
          <a:custGeom>
            <a:avLst/>
            <a:gdLst>
              <a:gd name="T0" fmla="*/ 35 w 355"/>
              <a:gd name="T1" fmla="*/ 497 h 506"/>
              <a:gd name="T2" fmla="*/ 35 w 355"/>
              <a:gd name="T3" fmla="*/ 497 h 506"/>
              <a:gd name="T4" fmla="*/ 70 w 355"/>
              <a:gd name="T5" fmla="*/ 381 h 506"/>
              <a:gd name="T6" fmla="*/ 203 w 355"/>
              <a:gd name="T7" fmla="*/ 310 h 506"/>
              <a:gd name="T8" fmla="*/ 132 w 355"/>
              <a:gd name="T9" fmla="*/ 284 h 506"/>
              <a:gd name="T10" fmla="*/ 292 w 355"/>
              <a:gd name="T11" fmla="*/ 194 h 506"/>
              <a:gd name="T12" fmla="*/ 194 w 355"/>
              <a:gd name="T13" fmla="*/ 168 h 506"/>
              <a:gd name="T14" fmla="*/ 327 w 355"/>
              <a:gd name="T15" fmla="*/ 133 h 506"/>
              <a:gd name="T16" fmla="*/ 345 w 355"/>
              <a:gd name="T17" fmla="*/ 44 h 506"/>
              <a:gd name="T18" fmla="*/ 248 w 355"/>
              <a:gd name="T19" fmla="*/ 0 h 506"/>
              <a:gd name="T20" fmla="*/ 159 w 355"/>
              <a:gd name="T21" fmla="*/ 124 h 506"/>
              <a:gd name="T22" fmla="*/ 168 w 355"/>
              <a:gd name="T23" fmla="*/ 18 h 506"/>
              <a:gd name="T24" fmla="*/ 70 w 355"/>
              <a:gd name="T25" fmla="*/ 106 h 506"/>
              <a:gd name="T26" fmla="*/ 61 w 355"/>
              <a:gd name="T27" fmla="*/ 301 h 506"/>
              <a:gd name="T28" fmla="*/ 8 w 355"/>
              <a:gd name="T29" fmla="*/ 213 h 506"/>
              <a:gd name="T30" fmla="*/ 35 w 355"/>
              <a:gd name="T31" fmla="*/ 363 h 506"/>
              <a:gd name="T32" fmla="*/ 8 w 355"/>
              <a:gd name="T33" fmla="*/ 478 h 506"/>
              <a:gd name="T34" fmla="*/ 35 w 355"/>
              <a:gd name="T35" fmla="*/ 4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73" name="Freeform 107"/>
          <p:cNvSpPr>
            <a:spLocks noChangeArrowheads="1"/>
          </p:cNvSpPr>
          <p:nvPr/>
        </p:nvSpPr>
        <p:spPr bwMode="auto">
          <a:xfrm>
            <a:off x="5384589" y="3779839"/>
            <a:ext cx="223780" cy="98426"/>
          </a:xfrm>
          <a:custGeom>
            <a:avLst/>
            <a:gdLst>
              <a:gd name="T0" fmla="*/ 399 w 497"/>
              <a:gd name="T1" fmla="*/ 0 h 222"/>
              <a:gd name="T2" fmla="*/ 399 w 497"/>
              <a:gd name="T3" fmla="*/ 0 h 222"/>
              <a:gd name="T4" fmla="*/ 248 w 497"/>
              <a:gd name="T5" fmla="*/ 70 h 222"/>
              <a:gd name="T6" fmla="*/ 97 w 497"/>
              <a:gd name="T7" fmla="*/ 0 h 222"/>
              <a:gd name="T8" fmla="*/ 0 w 497"/>
              <a:gd name="T9" fmla="*/ 106 h 222"/>
              <a:gd name="T10" fmla="*/ 97 w 497"/>
              <a:gd name="T11" fmla="*/ 221 h 222"/>
              <a:gd name="T12" fmla="*/ 97 w 497"/>
              <a:gd name="T13" fmla="*/ 221 h 222"/>
              <a:gd name="T14" fmla="*/ 248 w 497"/>
              <a:gd name="T15" fmla="*/ 141 h 222"/>
              <a:gd name="T16" fmla="*/ 399 w 497"/>
              <a:gd name="T17" fmla="*/ 221 h 222"/>
              <a:gd name="T18" fmla="*/ 496 w 497"/>
              <a:gd name="T19" fmla="*/ 106 h 222"/>
              <a:gd name="T20" fmla="*/ 399 w 497"/>
              <a:gd name="T21" fmla="*/ 0 h 222"/>
              <a:gd name="T22" fmla="*/ 97 w 497"/>
              <a:gd name="T23" fmla="*/ 176 h 222"/>
              <a:gd name="T24" fmla="*/ 97 w 497"/>
              <a:gd name="T25" fmla="*/ 176 h 222"/>
              <a:gd name="T26" fmla="*/ 44 w 497"/>
              <a:gd name="T27" fmla="*/ 106 h 222"/>
              <a:gd name="T28" fmla="*/ 97 w 497"/>
              <a:gd name="T29" fmla="*/ 44 h 222"/>
              <a:gd name="T30" fmla="*/ 222 w 497"/>
              <a:gd name="T31" fmla="*/ 106 h 222"/>
              <a:gd name="T32" fmla="*/ 97 w 497"/>
              <a:gd name="T33" fmla="*/ 176 h 222"/>
              <a:gd name="T34" fmla="*/ 399 w 497"/>
              <a:gd name="T35" fmla="*/ 176 h 222"/>
              <a:gd name="T36" fmla="*/ 399 w 497"/>
              <a:gd name="T37" fmla="*/ 176 h 222"/>
              <a:gd name="T38" fmla="*/ 275 w 497"/>
              <a:gd name="T39" fmla="*/ 106 h 222"/>
              <a:gd name="T40" fmla="*/ 399 w 497"/>
              <a:gd name="T41" fmla="*/ 44 h 222"/>
              <a:gd name="T42" fmla="*/ 452 w 497"/>
              <a:gd name="T43" fmla="*/ 106 h 222"/>
              <a:gd name="T44" fmla="*/ 399 w 497"/>
              <a:gd name="T45" fmla="*/ 1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7" h="222">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lnTo>
                  <a:pt x="97" y="221"/>
                </a:ln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74" name="Freeform 108"/>
          <p:cNvSpPr>
            <a:spLocks noChangeArrowheads="1"/>
          </p:cNvSpPr>
          <p:nvPr/>
        </p:nvSpPr>
        <p:spPr bwMode="auto">
          <a:xfrm>
            <a:off x="4049850" y="3716338"/>
            <a:ext cx="223779" cy="222251"/>
          </a:xfrm>
          <a:custGeom>
            <a:avLst/>
            <a:gdLst>
              <a:gd name="T0" fmla="*/ 469 w 497"/>
              <a:gd name="T1" fmla="*/ 231 h 498"/>
              <a:gd name="T2" fmla="*/ 425 w 497"/>
              <a:gd name="T3" fmla="*/ 249 h 498"/>
              <a:gd name="T4" fmla="*/ 469 w 497"/>
              <a:gd name="T5" fmla="*/ 275 h 498"/>
              <a:gd name="T6" fmla="*/ 469 w 497"/>
              <a:gd name="T7" fmla="*/ 231 h 498"/>
              <a:gd name="T8" fmla="*/ 248 w 497"/>
              <a:gd name="T9" fmla="*/ 116 h 498"/>
              <a:gd name="T10" fmla="*/ 248 w 497"/>
              <a:gd name="T11" fmla="*/ 391 h 498"/>
              <a:gd name="T12" fmla="*/ 248 w 497"/>
              <a:gd name="T13" fmla="*/ 116 h 498"/>
              <a:gd name="T14" fmla="*/ 248 w 497"/>
              <a:gd name="T15" fmla="*/ 346 h 498"/>
              <a:gd name="T16" fmla="*/ 248 w 497"/>
              <a:gd name="T17" fmla="*/ 151 h 498"/>
              <a:gd name="T18" fmla="*/ 71 w 497"/>
              <a:gd name="T19" fmla="*/ 249 h 498"/>
              <a:gd name="T20" fmla="*/ 53 w 497"/>
              <a:gd name="T21" fmla="*/ 231 h 498"/>
              <a:gd name="T22" fmla="*/ 0 w 497"/>
              <a:gd name="T23" fmla="*/ 249 h 498"/>
              <a:gd name="T24" fmla="*/ 53 w 497"/>
              <a:gd name="T25" fmla="*/ 275 h 498"/>
              <a:gd name="T26" fmla="*/ 248 w 497"/>
              <a:gd name="T27" fmla="*/ 80 h 498"/>
              <a:gd name="T28" fmla="*/ 265 w 497"/>
              <a:gd name="T29" fmla="*/ 53 h 498"/>
              <a:gd name="T30" fmla="*/ 248 w 497"/>
              <a:gd name="T31" fmla="*/ 0 h 498"/>
              <a:gd name="T32" fmla="*/ 230 w 497"/>
              <a:gd name="T33" fmla="*/ 53 h 498"/>
              <a:gd name="T34" fmla="*/ 248 w 497"/>
              <a:gd name="T35" fmla="*/ 426 h 498"/>
              <a:gd name="T36" fmla="*/ 230 w 497"/>
              <a:gd name="T37" fmla="*/ 453 h 498"/>
              <a:gd name="T38" fmla="*/ 248 w 497"/>
              <a:gd name="T39" fmla="*/ 497 h 498"/>
              <a:gd name="T40" fmla="*/ 265 w 497"/>
              <a:gd name="T41" fmla="*/ 453 h 498"/>
              <a:gd name="T42" fmla="*/ 434 w 497"/>
              <a:gd name="T43" fmla="*/ 98 h 498"/>
              <a:gd name="T44" fmla="*/ 434 w 497"/>
              <a:gd name="T45" fmla="*/ 62 h 498"/>
              <a:gd name="T46" fmla="*/ 381 w 497"/>
              <a:gd name="T47" fmla="*/ 89 h 498"/>
              <a:gd name="T48" fmla="*/ 416 w 497"/>
              <a:gd name="T49" fmla="*/ 116 h 498"/>
              <a:gd name="T50" fmla="*/ 80 w 497"/>
              <a:gd name="T51" fmla="*/ 391 h 498"/>
              <a:gd name="T52" fmla="*/ 62 w 497"/>
              <a:gd name="T53" fmla="*/ 408 h 498"/>
              <a:gd name="T54" fmla="*/ 97 w 497"/>
              <a:gd name="T55" fmla="*/ 435 h 498"/>
              <a:gd name="T56" fmla="*/ 115 w 497"/>
              <a:gd name="T57" fmla="*/ 381 h 498"/>
              <a:gd name="T58" fmla="*/ 97 w 497"/>
              <a:gd name="T59" fmla="*/ 72 h 498"/>
              <a:gd name="T60" fmla="*/ 62 w 497"/>
              <a:gd name="T61" fmla="*/ 62 h 498"/>
              <a:gd name="T62" fmla="*/ 80 w 497"/>
              <a:gd name="T63" fmla="*/ 116 h 498"/>
              <a:gd name="T64" fmla="*/ 106 w 497"/>
              <a:gd name="T65" fmla="*/ 89 h 498"/>
              <a:gd name="T66" fmla="*/ 381 w 497"/>
              <a:gd name="T67" fmla="*/ 417 h 498"/>
              <a:gd name="T68" fmla="*/ 399 w 497"/>
              <a:gd name="T69" fmla="*/ 435 h 498"/>
              <a:gd name="T70" fmla="*/ 434 w 497"/>
              <a:gd name="T71" fmla="*/ 408 h 498"/>
              <a:gd name="T72" fmla="*/ 381 w 497"/>
              <a:gd name="T73" fmla="*/ 38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98">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75" name="Freeform 109"/>
          <p:cNvSpPr>
            <a:spLocks noChangeArrowheads="1"/>
          </p:cNvSpPr>
          <p:nvPr/>
        </p:nvSpPr>
        <p:spPr bwMode="auto">
          <a:xfrm>
            <a:off x="6274946" y="3751264"/>
            <a:ext cx="223779" cy="155576"/>
          </a:xfrm>
          <a:custGeom>
            <a:avLst/>
            <a:gdLst>
              <a:gd name="T0" fmla="*/ 443 w 497"/>
              <a:gd name="T1" fmla="*/ 0 h 347"/>
              <a:gd name="T2" fmla="*/ 0 w 497"/>
              <a:gd name="T3" fmla="*/ 45 h 347"/>
              <a:gd name="T4" fmla="*/ 53 w 497"/>
              <a:gd name="T5" fmla="*/ 346 h 347"/>
              <a:gd name="T6" fmla="*/ 496 w 497"/>
              <a:gd name="T7" fmla="*/ 292 h 347"/>
              <a:gd name="T8" fmla="*/ 443 w 497"/>
              <a:gd name="T9" fmla="*/ 0 h 347"/>
              <a:gd name="T10" fmla="*/ 443 w 497"/>
              <a:gd name="T11" fmla="*/ 292 h 347"/>
              <a:gd name="T12" fmla="*/ 53 w 497"/>
              <a:gd name="T13" fmla="*/ 142 h 347"/>
              <a:gd name="T14" fmla="*/ 443 w 497"/>
              <a:gd name="T15" fmla="*/ 292 h 347"/>
              <a:gd name="T16" fmla="*/ 443 w 497"/>
              <a:gd name="T17" fmla="*/ 71 h 347"/>
              <a:gd name="T18" fmla="*/ 53 w 497"/>
              <a:gd name="T19" fmla="*/ 45 h 347"/>
              <a:gd name="T20" fmla="*/ 443 w 497"/>
              <a:gd name="T21" fmla="*/ 71 h 347"/>
              <a:gd name="T22" fmla="*/ 97 w 497"/>
              <a:gd name="T23" fmla="*/ 195 h 347"/>
              <a:gd name="T24" fmla="*/ 115 w 497"/>
              <a:gd name="T25" fmla="*/ 213 h 347"/>
              <a:gd name="T26" fmla="*/ 97 w 497"/>
              <a:gd name="T27" fmla="*/ 195 h 347"/>
              <a:gd name="T28" fmla="*/ 186 w 497"/>
              <a:gd name="T29" fmla="*/ 231 h 347"/>
              <a:gd name="T30" fmla="*/ 221 w 497"/>
              <a:gd name="T31" fmla="*/ 239 h 347"/>
              <a:gd name="T32" fmla="*/ 230 w 497"/>
              <a:gd name="T33" fmla="*/ 231 h 347"/>
              <a:gd name="T34" fmla="*/ 248 w 497"/>
              <a:gd name="T35" fmla="*/ 213 h 347"/>
              <a:gd name="T36" fmla="*/ 221 w 497"/>
              <a:gd name="T37" fmla="*/ 195 h 347"/>
              <a:gd name="T38" fmla="*/ 203 w 497"/>
              <a:gd name="T39" fmla="*/ 213 h 347"/>
              <a:gd name="T40" fmla="*/ 186 w 497"/>
              <a:gd name="T41" fmla="*/ 231 h 347"/>
              <a:gd name="T42" fmla="*/ 248 w 497"/>
              <a:gd name="T43" fmla="*/ 239 h 347"/>
              <a:gd name="T44" fmla="*/ 230 w 497"/>
              <a:gd name="T45" fmla="*/ 231 h 347"/>
              <a:gd name="T46" fmla="*/ 248 w 497"/>
              <a:gd name="T47" fmla="*/ 239 h 347"/>
              <a:gd name="T48" fmla="*/ 177 w 497"/>
              <a:gd name="T49" fmla="*/ 239 h 347"/>
              <a:gd name="T50" fmla="*/ 142 w 497"/>
              <a:gd name="T51" fmla="*/ 231 h 347"/>
              <a:gd name="T52" fmla="*/ 177 w 497"/>
              <a:gd name="T53" fmla="*/ 239 h 347"/>
              <a:gd name="T54" fmla="*/ 186 w 497"/>
              <a:gd name="T55" fmla="*/ 213 h 347"/>
              <a:gd name="T56" fmla="*/ 203 w 497"/>
              <a:gd name="T57" fmla="*/ 195 h 347"/>
              <a:gd name="T58" fmla="*/ 177 w 497"/>
              <a:gd name="T59" fmla="*/ 231 h 347"/>
              <a:gd name="T60" fmla="*/ 186 w 497"/>
              <a:gd name="T61" fmla="*/ 213 h 347"/>
              <a:gd name="T62" fmla="*/ 133 w 497"/>
              <a:gd name="T63" fmla="*/ 231 h 347"/>
              <a:gd name="T64" fmla="*/ 142 w 497"/>
              <a:gd name="T65" fmla="*/ 213 h 347"/>
              <a:gd name="T66" fmla="*/ 159 w 497"/>
              <a:gd name="T67" fmla="*/ 195 h 347"/>
              <a:gd name="T68" fmla="*/ 133 w 497"/>
              <a:gd name="T69" fmla="*/ 213 h 347"/>
              <a:gd name="T70" fmla="*/ 115 w 497"/>
              <a:gd name="T71" fmla="*/ 231 h 347"/>
              <a:gd name="T72" fmla="*/ 97 w 497"/>
              <a:gd name="T73" fmla="*/ 239 h 347"/>
              <a:gd name="T74" fmla="*/ 133 w 497"/>
              <a:gd name="T75" fmla="*/ 23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76" name="Freeform 110"/>
          <p:cNvSpPr>
            <a:spLocks noChangeArrowheads="1"/>
          </p:cNvSpPr>
          <p:nvPr/>
        </p:nvSpPr>
        <p:spPr bwMode="auto">
          <a:xfrm>
            <a:off x="2723045" y="1073152"/>
            <a:ext cx="207908" cy="168275"/>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77" name="Freeform 111"/>
          <p:cNvSpPr>
            <a:spLocks noChangeArrowheads="1"/>
          </p:cNvSpPr>
          <p:nvPr/>
        </p:nvSpPr>
        <p:spPr bwMode="auto">
          <a:xfrm>
            <a:off x="6751072" y="3732213"/>
            <a:ext cx="160295" cy="195263"/>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78" name="Freeform 112"/>
          <p:cNvSpPr>
            <a:spLocks noChangeArrowheads="1"/>
          </p:cNvSpPr>
          <p:nvPr/>
        </p:nvSpPr>
        <p:spPr bwMode="auto">
          <a:xfrm>
            <a:off x="513821" y="2836864"/>
            <a:ext cx="172992" cy="200025"/>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80" name="Freeform 114"/>
          <p:cNvSpPr>
            <a:spLocks noChangeArrowheads="1"/>
          </p:cNvSpPr>
          <p:nvPr/>
        </p:nvSpPr>
        <p:spPr bwMode="auto">
          <a:xfrm>
            <a:off x="5838496" y="2384426"/>
            <a:ext cx="207909" cy="219075"/>
          </a:xfrm>
          <a:custGeom>
            <a:avLst/>
            <a:gdLst>
              <a:gd name="T0" fmla="*/ 443 w 462"/>
              <a:gd name="T1" fmla="*/ 301 h 488"/>
              <a:gd name="T2" fmla="*/ 443 w 462"/>
              <a:gd name="T3" fmla="*/ 301 h 488"/>
              <a:gd name="T4" fmla="*/ 408 w 462"/>
              <a:gd name="T5" fmla="*/ 266 h 488"/>
              <a:gd name="T6" fmla="*/ 408 w 462"/>
              <a:gd name="T7" fmla="*/ 221 h 488"/>
              <a:gd name="T8" fmla="*/ 443 w 462"/>
              <a:gd name="T9" fmla="*/ 186 h 488"/>
              <a:gd name="T10" fmla="*/ 443 w 462"/>
              <a:gd name="T11" fmla="*/ 160 h 488"/>
              <a:gd name="T12" fmla="*/ 381 w 462"/>
              <a:gd name="T13" fmla="*/ 151 h 488"/>
              <a:gd name="T14" fmla="*/ 364 w 462"/>
              <a:gd name="T15" fmla="*/ 124 h 488"/>
              <a:gd name="T16" fmla="*/ 390 w 462"/>
              <a:gd name="T17" fmla="*/ 36 h 488"/>
              <a:gd name="T18" fmla="*/ 381 w 462"/>
              <a:gd name="T19" fmla="*/ 27 h 488"/>
              <a:gd name="T20" fmla="*/ 311 w 462"/>
              <a:gd name="T21" fmla="*/ 71 h 488"/>
              <a:gd name="T22" fmla="*/ 267 w 462"/>
              <a:gd name="T23" fmla="*/ 53 h 488"/>
              <a:gd name="T24" fmla="*/ 248 w 462"/>
              <a:gd name="T25" fmla="*/ 17 h 488"/>
              <a:gd name="T26" fmla="*/ 213 w 462"/>
              <a:gd name="T27" fmla="*/ 17 h 488"/>
              <a:gd name="T28" fmla="*/ 195 w 462"/>
              <a:gd name="T29" fmla="*/ 53 h 488"/>
              <a:gd name="T30" fmla="*/ 151 w 462"/>
              <a:gd name="T31" fmla="*/ 71 h 488"/>
              <a:gd name="T32" fmla="*/ 116 w 462"/>
              <a:gd name="T33" fmla="*/ 53 h 488"/>
              <a:gd name="T34" fmla="*/ 89 w 462"/>
              <a:gd name="T35" fmla="*/ 71 h 488"/>
              <a:gd name="T36" fmla="*/ 89 w 462"/>
              <a:gd name="T37" fmla="*/ 106 h 488"/>
              <a:gd name="T38" fmla="*/ 63 w 462"/>
              <a:gd name="T39" fmla="*/ 142 h 488"/>
              <a:gd name="T40" fmla="*/ 18 w 462"/>
              <a:gd name="T41" fmla="*/ 160 h 488"/>
              <a:gd name="T42" fmla="*/ 18 w 462"/>
              <a:gd name="T43" fmla="*/ 186 h 488"/>
              <a:gd name="T44" fmla="*/ 63 w 462"/>
              <a:gd name="T45" fmla="*/ 221 h 488"/>
              <a:gd name="T46" fmla="*/ 63 w 462"/>
              <a:gd name="T47" fmla="*/ 266 h 488"/>
              <a:gd name="T48" fmla="*/ 18 w 462"/>
              <a:gd name="T49" fmla="*/ 301 h 488"/>
              <a:gd name="T50" fmla="*/ 27 w 462"/>
              <a:gd name="T51" fmla="*/ 319 h 488"/>
              <a:gd name="T52" fmla="*/ 71 w 462"/>
              <a:gd name="T53" fmla="*/ 328 h 488"/>
              <a:gd name="T54" fmla="*/ 98 w 462"/>
              <a:gd name="T55" fmla="*/ 364 h 488"/>
              <a:gd name="T56" fmla="*/ 71 w 462"/>
              <a:gd name="T57" fmla="*/ 443 h 488"/>
              <a:gd name="T58" fmla="*/ 89 w 462"/>
              <a:gd name="T59" fmla="*/ 461 h 488"/>
              <a:gd name="T60" fmla="*/ 142 w 462"/>
              <a:gd name="T61" fmla="*/ 425 h 488"/>
              <a:gd name="T62" fmla="*/ 186 w 462"/>
              <a:gd name="T63" fmla="*/ 434 h 488"/>
              <a:gd name="T64" fmla="*/ 213 w 462"/>
              <a:gd name="T65" fmla="*/ 470 h 488"/>
              <a:gd name="T66" fmla="*/ 248 w 462"/>
              <a:gd name="T67" fmla="*/ 470 h 488"/>
              <a:gd name="T68" fmla="*/ 267 w 462"/>
              <a:gd name="T69" fmla="*/ 425 h 488"/>
              <a:gd name="T70" fmla="*/ 311 w 462"/>
              <a:gd name="T71" fmla="*/ 408 h 488"/>
              <a:gd name="T72" fmla="*/ 355 w 462"/>
              <a:gd name="T73" fmla="*/ 434 h 488"/>
              <a:gd name="T74" fmla="*/ 373 w 462"/>
              <a:gd name="T75" fmla="*/ 417 h 488"/>
              <a:gd name="T76" fmla="*/ 373 w 462"/>
              <a:gd name="T77" fmla="*/ 372 h 488"/>
              <a:gd name="T78" fmla="*/ 399 w 462"/>
              <a:gd name="T79" fmla="*/ 337 h 488"/>
              <a:gd name="T80" fmla="*/ 443 w 462"/>
              <a:gd name="T81" fmla="*/ 328 h 488"/>
              <a:gd name="T82" fmla="*/ 443 w 462"/>
              <a:gd name="T83" fmla="*/ 301 h 488"/>
              <a:gd name="T84" fmla="*/ 257 w 462"/>
              <a:gd name="T85" fmla="*/ 346 h 488"/>
              <a:gd name="T86" fmla="*/ 257 w 462"/>
              <a:gd name="T87" fmla="*/ 346 h 488"/>
              <a:gd name="T88" fmla="*/ 204 w 462"/>
              <a:gd name="T89" fmla="*/ 346 h 488"/>
              <a:gd name="T90" fmla="*/ 204 w 462"/>
              <a:gd name="T91" fmla="*/ 292 h 488"/>
              <a:gd name="T92" fmla="*/ 257 w 462"/>
              <a:gd name="T93" fmla="*/ 292 h 488"/>
              <a:gd name="T94" fmla="*/ 257 w 462"/>
              <a:gd name="T95" fmla="*/ 346 h 488"/>
              <a:gd name="T96" fmla="*/ 257 w 462"/>
              <a:gd name="T97" fmla="*/ 266 h 488"/>
              <a:gd name="T98" fmla="*/ 257 w 462"/>
              <a:gd name="T99" fmla="*/ 266 h 488"/>
              <a:gd name="T100" fmla="*/ 204 w 462"/>
              <a:gd name="T101" fmla="*/ 266 h 488"/>
              <a:gd name="T102" fmla="*/ 204 w 462"/>
              <a:gd name="T103" fmla="*/ 133 h 488"/>
              <a:gd name="T104" fmla="*/ 257 w 462"/>
              <a:gd name="T105" fmla="*/ 133 h 488"/>
              <a:gd name="T106" fmla="*/ 257 w 462"/>
              <a:gd name="T107" fmla="*/ 26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2" h="488">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81" name="Freeform 115"/>
          <p:cNvSpPr>
            <a:spLocks noChangeArrowheads="1"/>
          </p:cNvSpPr>
          <p:nvPr/>
        </p:nvSpPr>
        <p:spPr bwMode="auto">
          <a:xfrm>
            <a:off x="1848559" y="3270251"/>
            <a:ext cx="179342" cy="223838"/>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82" name="Freeform 116"/>
          <p:cNvSpPr>
            <a:spLocks noChangeArrowheads="1"/>
          </p:cNvSpPr>
          <p:nvPr/>
        </p:nvSpPr>
        <p:spPr bwMode="auto">
          <a:xfrm>
            <a:off x="3172191" y="2389189"/>
            <a:ext cx="199973" cy="206375"/>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83" name="Freeform 117"/>
          <p:cNvSpPr>
            <a:spLocks noChangeArrowheads="1"/>
          </p:cNvSpPr>
          <p:nvPr/>
        </p:nvSpPr>
        <p:spPr bwMode="auto">
          <a:xfrm>
            <a:off x="2723045" y="3286125"/>
            <a:ext cx="207908" cy="192089"/>
          </a:xfrm>
          <a:custGeom>
            <a:avLst/>
            <a:gdLst>
              <a:gd name="T0" fmla="*/ 266 w 462"/>
              <a:gd name="T1" fmla="*/ 0 h 427"/>
              <a:gd name="T2" fmla="*/ 266 w 462"/>
              <a:gd name="T3" fmla="*/ 0 h 427"/>
              <a:gd name="T4" fmla="*/ 266 w 462"/>
              <a:gd name="T5" fmla="*/ 0 h 427"/>
              <a:gd name="T6" fmla="*/ 71 w 462"/>
              <a:gd name="T7" fmla="*/ 80 h 427"/>
              <a:gd name="T8" fmla="*/ 80 w 462"/>
              <a:gd name="T9" fmla="*/ 143 h 427"/>
              <a:gd name="T10" fmla="*/ 0 w 462"/>
              <a:gd name="T11" fmla="*/ 240 h 427"/>
              <a:gd name="T12" fmla="*/ 115 w 462"/>
              <a:gd name="T13" fmla="*/ 319 h 427"/>
              <a:gd name="T14" fmla="*/ 231 w 462"/>
              <a:gd name="T15" fmla="*/ 266 h 427"/>
              <a:gd name="T16" fmla="*/ 231 w 462"/>
              <a:gd name="T17" fmla="*/ 249 h 427"/>
              <a:gd name="T18" fmla="*/ 266 w 462"/>
              <a:gd name="T19" fmla="*/ 213 h 427"/>
              <a:gd name="T20" fmla="*/ 302 w 462"/>
              <a:gd name="T21" fmla="*/ 249 h 427"/>
              <a:gd name="T22" fmla="*/ 266 w 462"/>
              <a:gd name="T23" fmla="*/ 284 h 427"/>
              <a:gd name="T24" fmla="*/ 115 w 462"/>
              <a:gd name="T25" fmla="*/ 355 h 427"/>
              <a:gd name="T26" fmla="*/ 115 w 462"/>
              <a:gd name="T27" fmla="*/ 372 h 427"/>
              <a:gd name="T28" fmla="*/ 266 w 462"/>
              <a:gd name="T29" fmla="*/ 426 h 427"/>
              <a:gd name="T30" fmla="*/ 266 w 462"/>
              <a:gd name="T31" fmla="*/ 426 h 427"/>
              <a:gd name="T32" fmla="*/ 408 w 462"/>
              <a:gd name="T33" fmla="*/ 372 h 427"/>
              <a:gd name="T34" fmla="*/ 453 w 462"/>
              <a:gd name="T35" fmla="*/ 80 h 427"/>
              <a:gd name="T36" fmla="*/ 266 w 462"/>
              <a:gd name="T37" fmla="*/ 0 h 427"/>
              <a:gd name="T38" fmla="*/ 36 w 462"/>
              <a:gd name="T39" fmla="*/ 231 h 427"/>
              <a:gd name="T40" fmla="*/ 36 w 462"/>
              <a:gd name="T41" fmla="*/ 231 h 427"/>
              <a:gd name="T42" fmla="*/ 89 w 462"/>
              <a:gd name="T43" fmla="*/ 178 h 427"/>
              <a:gd name="T44" fmla="*/ 106 w 462"/>
              <a:gd name="T45" fmla="*/ 284 h 427"/>
              <a:gd name="T46" fmla="*/ 36 w 462"/>
              <a:gd name="T47" fmla="*/ 231 h 427"/>
              <a:gd name="T48" fmla="*/ 266 w 462"/>
              <a:gd name="T49" fmla="*/ 133 h 427"/>
              <a:gd name="T50" fmla="*/ 266 w 462"/>
              <a:gd name="T51" fmla="*/ 133 h 427"/>
              <a:gd name="T52" fmla="*/ 106 w 462"/>
              <a:gd name="T53" fmla="*/ 80 h 427"/>
              <a:gd name="T54" fmla="*/ 266 w 462"/>
              <a:gd name="T55" fmla="*/ 36 h 427"/>
              <a:gd name="T56" fmla="*/ 416 w 462"/>
              <a:gd name="T57" fmla="*/ 80 h 427"/>
              <a:gd name="T58" fmla="*/ 266 w 462"/>
              <a:gd name="T59" fmla="*/ 13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2" h="427">
                <a:moveTo>
                  <a:pt x="266" y="0"/>
                </a:moveTo>
                <a:lnTo>
                  <a:pt x="266" y="0"/>
                </a:ln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lnTo>
                  <a:pt x="266" y="426"/>
                </a:ln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84" name="Freeform 118"/>
          <p:cNvSpPr>
            <a:spLocks noChangeArrowheads="1"/>
          </p:cNvSpPr>
          <p:nvPr/>
        </p:nvSpPr>
        <p:spPr bwMode="auto">
          <a:xfrm>
            <a:off x="3180126" y="3286126"/>
            <a:ext cx="184103" cy="196850"/>
          </a:xfrm>
          <a:custGeom>
            <a:avLst/>
            <a:gdLst>
              <a:gd name="T0" fmla="*/ 257 w 409"/>
              <a:gd name="T1" fmla="*/ 408 h 436"/>
              <a:gd name="T2" fmla="*/ 257 w 409"/>
              <a:gd name="T3" fmla="*/ 408 h 436"/>
              <a:gd name="T4" fmla="*/ 275 w 409"/>
              <a:gd name="T5" fmla="*/ 426 h 436"/>
              <a:gd name="T6" fmla="*/ 372 w 409"/>
              <a:gd name="T7" fmla="*/ 435 h 436"/>
              <a:gd name="T8" fmla="*/ 391 w 409"/>
              <a:gd name="T9" fmla="*/ 417 h 436"/>
              <a:gd name="T10" fmla="*/ 391 w 409"/>
              <a:gd name="T11" fmla="*/ 337 h 436"/>
              <a:gd name="T12" fmla="*/ 266 w 409"/>
              <a:gd name="T13" fmla="*/ 328 h 436"/>
              <a:gd name="T14" fmla="*/ 257 w 409"/>
              <a:gd name="T15" fmla="*/ 408 h 436"/>
              <a:gd name="T16" fmla="*/ 18 w 409"/>
              <a:gd name="T17" fmla="*/ 337 h 436"/>
              <a:gd name="T18" fmla="*/ 18 w 409"/>
              <a:gd name="T19" fmla="*/ 337 h 436"/>
              <a:gd name="T20" fmla="*/ 18 w 409"/>
              <a:gd name="T21" fmla="*/ 417 h 436"/>
              <a:gd name="T22" fmla="*/ 35 w 409"/>
              <a:gd name="T23" fmla="*/ 435 h 436"/>
              <a:gd name="T24" fmla="*/ 133 w 409"/>
              <a:gd name="T25" fmla="*/ 426 h 436"/>
              <a:gd name="T26" fmla="*/ 151 w 409"/>
              <a:gd name="T27" fmla="*/ 408 h 436"/>
              <a:gd name="T28" fmla="*/ 142 w 409"/>
              <a:gd name="T29" fmla="*/ 328 h 436"/>
              <a:gd name="T30" fmla="*/ 18 w 409"/>
              <a:gd name="T31" fmla="*/ 337 h 436"/>
              <a:gd name="T32" fmla="*/ 0 w 409"/>
              <a:gd name="T33" fmla="*/ 205 h 436"/>
              <a:gd name="T34" fmla="*/ 0 w 409"/>
              <a:gd name="T35" fmla="*/ 205 h 436"/>
              <a:gd name="T36" fmla="*/ 9 w 409"/>
              <a:gd name="T37" fmla="*/ 293 h 436"/>
              <a:gd name="T38" fmla="*/ 133 w 409"/>
              <a:gd name="T39" fmla="*/ 275 h 436"/>
              <a:gd name="T40" fmla="*/ 133 w 409"/>
              <a:gd name="T41" fmla="*/ 196 h 436"/>
              <a:gd name="T42" fmla="*/ 133 w 409"/>
              <a:gd name="T43" fmla="*/ 187 h 436"/>
              <a:gd name="T44" fmla="*/ 204 w 409"/>
              <a:gd name="T45" fmla="*/ 116 h 436"/>
              <a:gd name="T46" fmla="*/ 275 w 409"/>
              <a:gd name="T47" fmla="*/ 187 h 436"/>
              <a:gd name="T48" fmla="*/ 275 w 409"/>
              <a:gd name="T49" fmla="*/ 196 h 436"/>
              <a:gd name="T50" fmla="*/ 266 w 409"/>
              <a:gd name="T51" fmla="*/ 275 h 436"/>
              <a:gd name="T52" fmla="*/ 399 w 409"/>
              <a:gd name="T53" fmla="*/ 293 h 436"/>
              <a:gd name="T54" fmla="*/ 408 w 409"/>
              <a:gd name="T55" fmla="*/ 205 h 436"/>
              <a:gd name="T56" fmla="*/ 408 w 409"/>
              <a:gd name="T57" fmla="*/ 187 h 436"/>
              <a:gd name="T58" fmla="*/ 204 w 409"/>
              <a:gd name="T59" fmla="*/ 0 h 436"/>
              <a:gd name="T60" fmla="*/ 0 w 409"/>
              <a:gd name="T61" fmla="*/ 187 h 436"/>
              <a:gd name="T62" fmla="*/ 0 w 409"/>
              <a:gd name="T63" fmla="*/ 20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36">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85" name="Freeform 119"/>
          <p:cNvSpPr>
            <a:spLocks noChangeArrowheads="1"/>
          </p:cNvSpPr>
          <p:nvPr/>
        </p:nvSpPr>
        <p:spPr bwMode="auto">
          <a:xfrm>
            <a:off x="5384589" y="3282951"/>
            <a:ext cx="223780" cy="200025"/>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86" name="Freeform 120"/>
          <p:cNvSpPr>
            <a:spLocks noChangeArrowheads="1"/>
          </p:cNvSpPr>
          <p:nvPr/>
        </p:nvSpPr>
        <p:spPr bwMode="auto">
          <a:xfrm>
            <a:off x="4987818" y="2828926"/>
            <a:ext cx="126967" cy="215900"/>
          </a:xfrm>
          <a:custGeom>
            <a:avLst/>
            <a:gdLst>
              <a:gd name="T0" fmla="*/ 150 w 283"/>
              <a:gd name="T1" fmla="*/ 9 h 479"/>
              <a:gd name="T2" fmla="*/ 150 w 283"/>
              <a:gd name="T3" fmla="*/ 9 h 479"/>
              <a:gd name="T4" fmla="*/ 132 w 283"/>
              <a:gd name="T5" fmla="*/ 9 h 479"/>
              <a:gd name="T6" fmla="*/ 0 w 283"/>
              <a:gd name="T7" fmla="*/ 345 h 479"/>
              <a:gd name="T8" fmla="*/ 141 w 283"/>
              <a:gd name="T9" fmla="*/ 478 h 479"/>
              <a:gd name="T10" fmla="*/ 282 w 283"/>
              <a:gd name="T11" fmla="*/ 345 h 479"/>
              <a:gd name="T12" fmla="*/ 150 w 283"/>
              <a:gd name="T13" fmla="*/ 9 h 479"/>
              <a:gd name="T14" fmla="*/ 123 w 283"/>
              <a:gd name="T15" fmla="*/ 204 h 479"/>
              <a:gd name="T16" fmla="*/ 123 w 283"/>
              <a:gd name="T17" fmla="*/ 204 h 479"/>
              <a:gd name="T18" fmla="*/ 123 w 283"/>
              <a:gd name="T19" fmla="*/ 221 h 479"/>
              <a:gd name="T20" fmla="*/ 97 w 283"/>
              <a:gd name="T21" fmla="*/ 336 h 479"/>
              <a:gd name="T22" fmla="*/ 70 w 283"/>
              <a:gd name="T23" fmla="*/ 372 h 479"/>
              <a:gd name="T24" fmla="*/ 44 w 283"/>
              <a:gd name="T25" fmla="*/ 345 h 479"/>
              <a:gd name="T26" fmla="*/ 88 w 283"/>
              <a:gd name="T27" fmla="*/ 221 h 479"/>
              <a:gd name="T28" fmla="*/ 114 w 283"/>
              <a:gd name="T29" fmla="*/ 194 h 479"/>
              <a:gd name="T30" fmla="*/ 123 w 283"/>
              <a:gd name="T31" fmla="*/ 194 h 479"/>
              <a:gd name="T32" fmla="*/ 123 w 283"/>
              <a:gd name="T33" fmla="*/ 20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 h="479">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88" name="Freeform 122"/>
          <p:cNvSpPr>
            <a:spLocks noChangeArrowheads="1"/>
          </p:cNvSpPr>
          <p:nvPr/>
        </p:nvSpPr>
        <p:spPr bwMode="auto">
          <a:xfrm>
            <a:off x="3616575" y="3298826"/>
            <a:ext cx="199973" cy="168275"/>
          </a:xfrm>
          <a:custGeom>
            <a:avLst/>
            <a:gdLst>
              <a:gd name="T0" fmla="*/ 434 w 444"/>
              <a:gd name="T1" fmla="*/ 213 h 373"/>
              <a:gd name="T2" fmla="*/ 434 w 444"/>
              <a:gd name="T3" fmla="*/ 213 h 373"/>
              <a:gd name="T4" fmla="*/ 354 w 444"/>
              <a:gd name="T5" fmla="*/ 27 h 373"/>
              <a:gd name="T6" fmla="*/ 319 w 444"/>
              <a:gd name="T7" fmla="*/ 0 h 373"/>
              <a:gd name="T8" fmla="*/ 124 w 444"/>
              <a:gd name="T9" fmla="*/ 0 h 373"/>
              <a:gd name="T10" fmla="*/ 80 w 444"/>
              <a:gd name="T11" fmla="*/ 27 h 373"/>
              <a:gd name="T12" fmla="*/ 9 w 444"/>
              <a:gd name="T13" fmla="*/ 213 h 373"/>
              <a:gd name="T14" fmla="*/ 0 w 444"/>
              <a:gd name="T15" fmla="*/ 257 h 373"/>
              <a:gd name="T16" fmla="*/ 18 w 444"/>
              <a:gd name="T17" fmla="*/ 345 h 373"/>
              <a:gd name="T18" fmla="*/ 45 w 444"/>
              <a:gd name="T19" fmla="*/ 372 h 373"/>
              <a:gd name="T20" fmla="*/ 399 w 444"/>
              <a:gd name="T21" fmla="*/ 372 h 373"/>
              <a:gd name="T22" fmla="*/ 425 w 444"/>
              <a:gd name="T23" fmla="*/ 345 h 373"/>
              <a:gd name="T24" fmla="*/ 443 w 444"/>
              <a:gd name="T25" fmla="*/ 257 h 373"/>
              <a:gd name="T26" fmla="*/ 434 w 444"/>
              <a:gd name="T27" fmla="*/ 213 h 373"/>
              <a:gd name="T28" fmla="*/ 399 w 444"/>
              <a:gd name="T29" fmla="*/ 275 h 373"/>
              <a:gd name="T30" fmla="*/ 399 w 444"/>
              <a:gd name="T31" fmla="*/ 275 h 373"/>
              <a:gd name="T32" fmla="*/ 399 w 444"/>
              <a:gd name="T33" fmla="*/ 310 h 373"/>
              <a:gd name="T34" fmla="*/ 372 w 444"/>
              <a:gd name="T35" fmla="*/ 337 h 373"/>
              <a:gd name="T36" fmla="*/ 71 w 444"/>
              <a:gd name="T37" fmla="*/ 337 h 373"/>
              <a:gd name="T38" fmla="*/ 45 w 444"/>
              <a:gd name="T39" fmla="*/ 310 h 373"/>
              <a:gd name="T40" fmla="*/ 35 w 444"/>
              <a:gd name="T41" fmla="*/ 275 h 373"/>
              <a:gd name="T42" fmla="*/ 62 w 444"/>
              <a:gd name="T43" fmla="*/ 248 h 373"/>
              <a:gd name="T44" fmla="*/ 381 w 444"/>
              <a:gd name="T45" fmla="*/ 248 h 373"/>
              <a:gd name="T46" fmla="*/ 399 w 444"/>
              <a:gd name="T47"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89" name="Freeform 123"/>
          <p:cNvSpPr>
            <a:spLocks noChangeArrowheads="1"/>
          </p:cNvSpPr>
          <p:nvPr/>
        </p:nvSpPr>
        <p:spPr bwMode="auto">
          <a:xfrm>
            <a:off x="4506931" y="3275014"/>
            <a:ext cx="203147" cy="207962"/>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90" name="Freeform 124"/>
          <p:cNvSpPr>
            <a:spLocks noChangeArrowheads="1"/>
          </p:cNvSpPr>
          <p:nvPr/>
        </p:nvSpPr>
        <p:spPr bwMode="auto">
          <a:xfrm>
            <a:off x="4935444" y="3270251"/>
            <a:ext cx="231715" cy="223838"/>
          </a:xfrm>
          <a:custGeom>
            <a:avLst/>
            <a:gdLst>
              <a:gd name="T0" fmla="*/ 79 w 515"/>
              <a:gd name="T1" fmla="*/ 337 h 498"/>
              <a:gd name="T2" fmla="*/ 79 w 515"/>
              <a:gd name="T3" fmla="*/ 337 h 498"/>
              <a:gd name="T4" fmla="*/ 18 w 515"/>
              <a:gd name="T5" fmla="*/ 470 h 498"/>
              <a:gd name="T6" fmla="*/ 169 w 515"/>
              <a:gd name="T7" fmla="*/ 434 h 498"/>
              <a:gd name="T8" fmla="*/ 160 w 515"/>
              <a:gd name="T9" fmla="*/ 346 h 498"/>
              <a:gd name="T10" fmla="*/ 79 w 515"/>
              <a:gd name="T11" fmla="*/ 337 h 498"/>
              <a:gd name="T12" fmla="*/ 496 w 515"/>
              <a:gd name="T13" fmla="*/ 18 h 498"/>
              <a:gd name="T14" fmla="*/ 496 w 515"/>
              <a:gd name="T15" fmla="*/ 18 h 498"/>
              <a:gd name="T16" fmla="*/ 195 w 515"/>
              <a:gd name="T17" fmla="*/ 231 h 498"/>
              <a:gd name="T18" fmla="*/ 141 w 515"/>
              <a:gd name="T19" fmla="*/ 293 h 498"/>
              <a:gd name="T20" fmla="*/ 150 w 515"/>
              <a:gd name="T21" fmla="*/ 301 h 498"/>
              <a:gd name="T22" fmla="*/ 186 w 515"/>
              <a:gd name="T23" fmla="*/ 328 h 498"/>
              <a:gd name="T24" fmla="*/ 204 w 515"/>
              <a:gd name="T25" fmla="*/ 354 h 498"/>
              <a:gd name="T26" fmla="*/ 213 w 515"/>
              <a:gd name="T27" fmla="*/ 363 h 498"/>
              <a:gd name="T28" fmla="*/ 275 w 515"/>
              <a:gd name="T29" fmla="*/ 310 h 498"/>
              <a:gd name="T30" fmla="*/ 496 w 515"/>
              <a:gd name="T31" fmla="*/ 1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92" name="Freeform 126"/>
          <p:cNvSpPr>
            <a:spLocks noChangeArrowheads="1"/>
          </p:cNvSpPr>
          <p:nvPr/>
        </p:nvSpPr>
        <p:spPr bwMode="auto">
          <a:xfrm>
            <a:off x="5830561" y="3282950"/>
            <a:ext cx="223779" cy="203201"/>
          </a:xfrm>
          <a:custGeom>
            <a:avLst/>
            <a:gdLst>
              <a:gd name="T0" fmla="*/ 247 w 497"/>
              <a:gd name="T1" fmla="*/ 274 h 452"/>
              <a:gd name="T2" fmla="*/ 247 w 497"/>
              <a:gd name="T3" fmla="*/ 274 h 452"/>
              <a:gd name="T4" fmla="*/ 363 w 497"/>
              <a:gd name="T5" fmla="*/ 230 h 452"/>
              <a:gd name="T6" fmla="*/ 337 w 497"/>
              <a:gd name="T7" fmla="*/ 151 h 452"/>
              <a:gd name="T8" fmla="*/ 247 w 497"/>
              <a:gd name="T9" fmla="*/ 186 h 452"/>
              <a:gd name="T10" fmla="*/ 168 w 497"/>
              <a:gd name="T11" fmla="*/ 151 h 452"/>
              <a:gd name="T12" fmla="*/ 133 w 497"/>
              <a:gd name="T13" fmla="*/ 230 h 452"/>
              <a:gd name="T14" fmla="*/ 247 w 497"/>
              <a:gd name="T15" fmla="*/ 274 h 452"/>
              <a:gd name="T16" fmla="*/ 247 w 497"/>
              <a:gd name="T17" fmla="*/ 106 h 452"/>
              <a:gd name="T18" fmla="*/ 247 w 497"/>
              <a:gd name="T19" fmla="*/ 106 h 452"/>
              <a:gd name="T20" fmla="*/ 309 w 497"/>
              <a:gd name="T21" fmla="*/ 88 h 452"/>
              <a:gd name="T22" fmla="*/ 284 w 497"/>
              <a:gd name="T23" fmla="*/ 17 h 452"/>
              <a:gd name="T24" fmla="*/ 247 w 497"/>
              <a:gd name="T25" fmla="*/ 0 h 452"/>
              <a:gd name="T26" fmla="*/ 212 w 497"/>
              <a:gd name="T27" fmla="*/ 17 h 452"/>
              <a:gd name="T28" fmla="*/ 186 w 497"/>
              <a:gd name="T29" fmla="*/ 88 h 452"/>
              <a:gd name="T30" fmla="*/ 247 w 497"/>
              <a:gd name="T31" fmla="*/ 106 h 452"/>
              <a:gd name="T32" fmla="*/ 469 w 497"/>
              <a:gd name="T33" fmla="*/ 301 h 452"/>
              <a:gd name="T34" fmla="*/ 469 w 497"/>
              <a:gd name="T35" fmla="*/ 301 h 452"/>
              <a:gd name="T36" fmla="*/ 372 w 497"/>
              <a:gd name="T37" fmla="*/ 266 h 452"/>
              <a:gd name="T38" fmla="*/ 381 w 497"/>
              <a:gd name="T39" fmla="*/ 292 h 452"/>
              <a:gd name="T40" fmla="*/ 247 w 497"/>
              <a:gd name="T41" fmla="*/ 345 h 452"/>
              <a:gd name="T42" fmla="*/ 115 w 497"/>
              <a:gd name="T43" fmla="*/ 292 h 452"/>
              <a:gd name="T44" fmla="*/ 124 w 497"/>
              <a:gd name="T45" fmla="*/ 266 h 452"/>
              <a:gd name="T46" fmla="*/ 26 w 497"/>
              <a:gd name="T47" fmla="*/ 301 h 452"/>
              <a:gd name="T48" fmla="*/ 26 w 497"/>
              <a:gd name="T49" fmla="*/ 345 h 452"/>
              <a:gd name="T50" fmla="*/ 203 w 497"/>
              <a:gd name="T51" fmla="*/ 434 h 452"/>
              <a:gd name="T52" fmla="*/ 292 w 497"/>
              <a:gd name="T53" fmla="*/ 434 h 452"/>
              <a:gd name="T54" fmla="*/ 469 w 497"/>
              <a:gd name="T55" fmla="*/ 345 h 452"/>
              <a:gd name="T56" fmla="*/ 469 w 497"/>
              <a:gd name="T57" fmla="*/ 30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93" name="Freeform 127"/>
          <p:cNvSpPr>
            <a:spLocks noChangeArrowheads="1"/>
          </p:cNvSpPr>
          <p:nvPr/>
        </p:nvSpPr>
        <p:spPr bwMode="auto">
          <a:xfrm>
            <a:off x="5384589" y="1514475"/>
            <a:ext cx="223780" cy="179388"/>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95" name="Freeform 129"/>
          <p:cNvSpPr>
            <a:spLocks noChangeArrowheads="1"/>
          </p:cNvSpPr>
          <p:nvPr/>
        </p:nvSpPr>
        <p:spPr bwMode="auto">
          <a:xfrm>
            <a:off x="4084765" y="3290888"/>
            <a:ext cx="150773" cy="184151"/>
          </a:xfrm>
          <a:custGeom>
            <a:avLst/>
            <a:gdLst>
              <a:gd name="T0" fmla="*/ 168 w 337"/>
              <a:gd name="T1" fmla="*/ 0 h 409"/>
              <a:gd name="T2" fmla="*/ 168 w 337"/>
              <a:gd name="T3" fmla="*/ 0 h 409"/>
              <a:gd name="T4" fmla="*/ 0 w 337"/>
              <a:gd name="T5" fmla="*/ 62 h 409"/>
              <a:gd name="T6" fmla="*/ 35 w 337"/>
              <a:gd name="T7" fmla="*/ 363 h 409"/>
              <a:gd name="T8" fmla="*/ 168 w 337"/>
              <a:gd name="T9" fmla="*/ 408 h 409"/>
              <a:gd name="T10" fmla="*/ 301 w 337"/>
              <a:gd name="T11" fmla="*/ 363 h 409"/>
              <a:gd name="T12" fmla="*/ 336 w 337"/>
              <a:gd name="T13" fmla="*/ 62 h 409"/>
              <a:gd name="T14" fmla="*/ 168 w 337"/>
              <a:gd name="T15" fmla="*/ 0 h 409"/>
              <a:gd name="T16" fmla="*/ 168 w 337"/>
              <a:gd name="T17" fmla="*/ 107 h 409"/>
              <a:gd name="T18" fmla="*/ 168 w 337"/>
              <a:gd name="T19" fmla="*/ 107 h 409"/>
              <a:gd name="T20" fmla="*/ 35 w 337"/>
              <a:gd name="T21" fmla="*/ 71 h 409"/>
              <a:gd name="T22" fmla="*/ 168 w 337"/>
              <a:gd name="T23" fmla="*/ 36 h 409"/>
              <a:gd name="T24" fmla="*/ 301 w 337"/>
              <a:gd name="T25" fmla="*/ 71 h 409"/>
              <a:gd name="T26" fmla="*/ 168 w 337"/>
              <a:gd name="T27" fmla="*/ 10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299" name="Freeform 133"/>
          <p:cNvSpPr>
            <a:spLocks noChangeArrowheads="1"/>
          </p:cNvSpPr>
          <p:nvPr/>
        </p:nvSpPr>
        <p:spPr bwMode="auto">
          <a:xfrm>
            <a:off x="8484170" y="2844802"/>
            <a:ext cx="223779" cy="214313"/>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01" name="Freeform 135"/>
          <p:cNvSpPr>
            <a:spLocks noChangeArrowheads="1"/>
          </p:cNvSpPr>
          <p:nvPr/>
        </p:nvSpPr>
        <p:spPr bwMode="auto">
          <a:xfrm>
            <a:off x="7179585" y="2852738"/>
            <a:ext cx="160295" cy="203201"/>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302 w 356"/>
              <a:gd name="T21" fmla="*/ 399 h 453"/>
              <a:gd name="T22" fmla="*/ 302 w 356"/>
              <a:gd name="T23" fmla="*/ 399 h 453"/>
              <a:gd name="T24" fmla="*/ 53 w 356"/>
              <a:gd name="T25" fmla="*/ 399 h 453"/>
              <a:gd name="T26" fmla="*/ 53 w 356"/>
              <a:gd name="T27" fmla="*/ 54 h 453"/>
              <a:gd name="T28" fmla="*/ 302 w 356"/>
              <a:gd name="T29" fmla="*/ 54 h 453"/>
              <a:gd name="T30" fmla="*/ 302 w 356"/>
              <a:gd name="T31"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02" name="Freeform 136"/>
          <p:cNvSpPr>
            <a:spLocks noChangeArrowheads="1"/>
          </p:cNvSpPr>
          <p:nvPr/>
        </p:nvSpPr>
        <p:spPr bwMode="auto">
          <a:xfrm>
            <a:off x="8038197" y="2876550"/>
            <a:ext cx="223780" cy="153989"/>
          </a:xfrm>
          <a:custGeom>
            <a:avLst/>
            <a:gdLst>
              <a:gd name="T0" fmla="*/ 0 w 498"/>
              <a:gd name="T1" fmla="*/ 44 h 346"/>
              <a:gd name="T2" fmla="*/ 0 w 498"/>
              <a:gd name="T3" fmla="*/ 44 h 346"/>
              <a:gd name="T4" fmla="*/ 0 w 498"/>
              <a:gd name="T5" fmla="*/ 292 h 346"/>
              <a:gd name="T6" fmla="*/ 53 w 498"/>
              <a:gd name="T7" fmla="*/ 345 h 346"/>
              <a:gd name="T8" fmla="*/ 444 w 498"/>
              <a:gd name="T9" fmla="*/ 345 h 346"/>
              <a:gd name="T10" fmla="*/ 497 w 498"/>
              <a:gd name="T11" fmla="*/ 292 h 346"/>
              <a:gd name="T12" fmla="*/ 497 w 498"/>
              <a:gd name="T13" fmla="*/ 44 h 346"/>
              <a:gd name="T14" fmla="*/ 444 w 498"/>
              <a:gd name="T15" fmla="*/ 0 h 346"/>
              <a:gd name="T16" fmla="*/ 53 w 498"/>
              <a:gd name="T17" fmla="*/ 0 h 346"/>
              <a:gd name="T18" fmla="*/ 0 w 498"/>
              <a:gd name="T19" fmla="*/ 44 h 346"/>
              <a:gd name="T20" fmla="*/ 444 w 498"/>
              <a:gd name="T21" fmla="*/ 44 h 346"/>
              <a:gd name="T22" fmla="*/ 444 w 498"/>
              <a:gd name="T23" fmla="*/ 44 h 346"/>
              <a:gd name="T24" fmla="*/ 444 w 498"/>
              <a:gd name="T25" fmla="*/ 292 h 346"/>
              <a:gd name="T26" fmla="*/ 53 w 498"/>
              <a:gd name="T27" fmla="*/ 292 h 346"/>
              <a:gd name="T28" fmla="*/ 53 w 498"/>
              <a:gd name="T29" fmla="*/ 44 h 346"/>
              <a:gd name="T30" fmla="*/ 444 w 498"/>
              <a:gd name="T31" fmla="*/ 4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8" h="346">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07" name="Freeform 141"/>
          <p:cNvSpPr>
            <a:spLocks noChangeArrowheads="1"/>
          </p:cNvSpPr>
          <p:nvPr/>
        </p:nvSpPr>
        <p:spPr bwMode="auto">
          <a:xfrm>
            <a:off x="7593813" y="2840039"/>
            <a:ext cx="223780" cy="227012"/>
          </a:xfrm>
          <a:custGeom>
            <a:avLst/>
            <a:gdLst>
              <a:gd name="T0" fmla="*/ 479 w 497"/>
              <a:gd name="T1" fmla="*/ 186 h 506"/>
              <a:gd name="T2" fmla="*/ 479 w 497"/>
              <a:gd name="T3" fmla="*/ 186 h 506"/>
              <a:gd name="T4" fmla="*/ 292 w 497"/>
              <a:gd name="T5" fmla="*/ 142 h 506"/>
              <a:gd name="T6" fmla="*/ 266 w 497"/>
              <a:gd name="T7" fmla="*/ 17 h 506"/>
              <a:gd name="T8" fmla="*/ 239 w 497"/>
              <a:gd name="T9" fmla="*/ 0 h 506"/>
              <a:gd name="T10" fmla="*/ 17 w 497"/>
              <a:gd name="T11" fmla="*/ 61 h 506"/>
              <a:gd name="T12" fmla="*/ 0 w 497"/>
              <a:gd name="T13" fmla="*/ 89 h 506"/>
              <a:gd name="T14" fmla="*/ 79 w 497"/>
              <a:gd name="T15" fmla="*/ 390 h 506"/>
              <a:gd name="T16" fmla="*/ 107 w 497"/>
              <a:gd name="T17" fmla="*/ 399 h 506"/>
              <a:gd name="T18" fmla="*/ 195 w 497"/>
              <a:gd name="T19" fmla="*/ 372 h 506"/>
              <a:gd name="T20" fmla="*/ 177 w 497"/>
              <a:gd name="T21" fmla="*/ 425 h 506"/>
              <a:gd name="T22" fmla="*/ 195 w 497"/>
              <a:gd name="T23" fmla="*/ 443 h 506"/>
              <a:gd name="T24" fmla="*/ 398 w 497"/>
              <a:gd name="T25" fmla="*/ 496 h 506"/>
              <a:gd name="T26" fmla="*/ 426 w 497"/>
              <a:gd name="T27" fmla="*/ 487 h 506"/>
              <a:gd name="T28" fmla="*/ 496 w 497"/>
              <a:gd name="T29" fmla="*/ 212 h 506"/>
              <a:gd name="T30" fmla="*/ 479 w 497"/>
              <a:gd name="T31" fmla="*/ 186 h 506"/>
              <a:gd name="T32" fmla="*/ 35 w 497"/>
              <a:gd name="T33" fmla="*/ 97 h 506"/>
              <a:gd name="T34" fmla="*/ 35 w 497"/>
              <a:gd name="T35" fmla="*/ 97 h 506"/>
              <a:gd name="T36" fmla="*/ 230 w 497"/>
              <a:gd name="T37" fmla="*/ 44 h 506"/>
              <a:gd name="T38" fmla="*/ 310 w 497"/>
              <a:gd name="T39" fmla="*/ 310 h 506"/>
              <a:gd name="T40" fmla="*/ 116 w 497"/>
              <a:gd name="T41" fmla="*/ 364 h 506"/>
              <a:gd name="T42" fmla="*/ 35 w 497"/>
              <a:gd name="T43" fmla="*/ 97 h 506"/>
              <a:gd name="T44" fmla="*/ 389 w 497"/>
              <a:gd name="T45" fmla="*/ 461 h 506"/>
              <a:gd name="T46" fmla="*/ 389 w 497"/>
              <a:gd name="T47" fmla="*/ 461 h 506"/>
              <a:gd name="T48" fmla="*/ 222 w 497"/>
              <a:gd name="T49" fmla="*/ 417 h 506"/>
              <a:gd name="T50" fmla="*/ 230 w 497"/>
              <a:gd name="T51" fmla="*/ 364 h 506"/>
              <a:gd name="T52" fmla="*/ 328 w 497"/>
              <a:gd name="T53" fmla="*/ 336 h 506"/>
              <a:gd name="T54" fmla="*/ 345 w 497"/>
              <a:gd name="T55" fmla="*/ 319 h 506"/>
              <a:gd name="T56" fmla="*/ 310 w 497"/>
              <a:gd name="T57" fmla="*/ 177 h 506"/>
              <a:gd name="T58" fmla="*/ 451 w 497"/>
              <a:gd name="T59" fmla="*/ 212 h 506"/>
              <a:gd name="T60" fmla="*/ 389 w 497"/>
              <a:gd name="T61" fmla="*/ 46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10" name="Freeform 144"/>
          <p:cNvSpPr>
            <a:spLocks noChangeArrowheads="1"/>
          </p:cNvSpPr>
          <p:nvPr/>
        </p:nvSpPr>
        <p:spPr bwMode="auto">
          <a:xfrm>
            <a:off x="8495279" y="1084264"/>
            <a:ext cx="199973" cy="177800"/>
          </a:xfrm>
          <a:custGeom>
            <a:avLst/>
            <a:gdLst>
              <a:gd name="T0" fmla="*/ 426 w 444"/>
              <a:gd name="T1" fmla="*/ 0 h 399"/>
              <a:gd name="T2" fmla="*/ 426 w 444"/>
              <a:gd name="T3" fmla="*/ 0 h 399"/>
              <a:gd name="T4" fmla="*/ 9 w 444"/>
              <a:gd name="T5" fmla="*/ 0 h 399"/>
              <a:gd name="T6" fmla="*/ 0 w 444"/>
              <a:gd name="T7" fmla="*/ 17 h 399"/>
              <a:gd name="T8" fmla="*/ 0 w 444"/>
              <a:gd name="T9" fmla="*/ 70 h 399"/>
              <a:gd name="T10" fmla="*/ 443 w 444"/>
              <a:gd name="T11" fmla="*/ 70 h 399"/>
              <a:gd name="T12" fmla="*/ 443 w 444"/>
              <a:gd name="T13" fmla="*/ 17 h 399"/>
              <a:gd name="T14" fmla="*/ 426 w 444"/>
              <a:gd name="T15" fmla="*/ 0 h 399"/>
              <a:gd name="T16" fmla="*/ 27 w 444"/>
              <a:gd name="T17" fmla="*/ 363 h 399"/>
              <a:gd name="T18" fmla="*/ 27 w 444"/>
              <a:gd name="T19" fmla="*/ 363 h 399"/>
              <a:gd name="T20" fmla="*/ 54 w 444"/>
              <a:gd name="T21" fmla="*/ 398 h 399"/>
              <a:gd name="T22" fmla="*/ 381 w 444"/>
              <a:gd name="T23" fmla="*/ 398 h 399"/>
              <a:gd name="T24" fmla="*/ 417 w 444"/>
              <a:gd name="T25" fmla="*/ 363 h 399"/>
              <a:gd name="T26" fmla="*/ 417 w 444"/>
              <a:gd name="T27" fmla="*/ 97 h 399"/>
              <a:gd name="T28" fmla="*/ 27 w 444"/>
              <a:gd name="T29" fmla="*/ 97 h 399"/>
              <a:gd name="T30" fmla="*/ 27 w 444"/>
              <a:gd name="T31" fmla="*/ 363 h 399"/>
              <a:gd name="T32" fmla="*/ 151 w 444"/>
              <a:gd name="T33" fmla="*/ 150 h 399"/>
              <a:gd name="T34" fmla="*/ 151 w 444"/>
              <a:gd name="T35" fmla="*/ 150 h 399"/>
              <a:gd name="T36" fmla="*/ 293 w 444"/>
              <a:gd name="T37" fmla="*/ 150 h 399"/>
              <a:gd name="T38" fmla="*/ 293 w 444"/>
              <a:gd name="T39" fmla="*/ 194 h 399"/>
              <a:gd name="T40" fmla="*/ 151 w 444"/>
              <a:gd name="T41" fmla="*/ 194 h 399"/>
              <a:gd name="T42" fmla="*/ 151 w 444"/>
              <a:gd name="T43" fmla="*/ 15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11" name="Freeform 145"/>
          <p:cNvSpPr>
            <a:spLocks noChangeArrowheads="1"/>
          </p:cNvSpPr>
          <p:nvPr/>
        </p:nvSpPr>
        <p:spPr bwMode="auto">
          <a:xfrm>
            <a:off x="8050895" y="1071564"/>
            <a:ext cx="199973" cy="200025"/>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12" name="Freeform 146"/>
          <p:cNvSpPr>
            <a:spLocks noChangeArrowheads="1"/>
          </p:cNvSpPr>
          <p:nvPr/>
        </p:nvSpPr>
        <p:spPr bwMode="auto">
          <a:xfrm>
            <a:off x="7625555" y="1060450"/>
            <a:ext cx="160297" cy="222251"/>
          </a:xfrm>
          <a:custGeom>
            <a:avLst/>
            <a:gdLst>
              <a:gd name="T0" fmla="*/ 318 w 356"/>
              <a:gd name="T1" fmla="*/ 54 h 497"/>
              <a:gd name="T2" fmla="*/ 318 w 356"/>
              <a:gd name="T3" fmla="*/ 54 h 497"/>
              <a:gd name="T4" fmla="*/ 283 w 356"/>
              <a:gd name="T5" fmla="*/ 124 h 497"/>
              <a:gd name="T6" fmla="*/ 71 w 356"/>
              <a:gd name="T7" fmla="*/ 124 h 497"/>
              <a:gd name="T8" fmla="*/ 36 w 356"/>
              <a:gd name="T9" fmla="*/ 54 h 497"/>
              <a:gd name="T10" fmla="*/ 0 w 356"/>
              <a:gd name="T11" fmla="*/ 89 h 497"/>
              <a:gd name="T12" fmla="*/ 0 w 356"/>
              <a:gd name="T13" fmla="*/ 461 h 497"/>
              <a:gd name="T14" fmla="*/ 36 w 356"/>
              <a:gd name="T15" fmla="*/ 496 h 497"/>
              <a:gd name="T16" fmla="*/ 318 w 356"/>
              <a:gd name="T17" fmla="*/ 496 h 497"/>
              <a:gd name="T18" fmla="*/ 355 w 356"/>
              <a:gd name="T19" fmla="*/ 461 h 497"/>
              <a:gd name="T20" fmla="*/ 355 w 356"/>
              <a:gd name="T21" fmla="*/ 89 h 497"/>
              <a:gd name="T22" fmla="*/ 318 w 356"/>
              <a:gd name="T23" fmla="*/ 54 h 497"/>
              <a:gd name="T24" fmla="*/ 265 w 356"/>
              <a:gd name="T25" fmla="*/ 98 h 497"/>
              <a:gd name="T26" fmla="*/ 265 w 356"/>
              <a:gd name="T27" fmla="*/ 98 h 497"/>
              <a:gd name="T28" fmla="*/ 292 w 356"/>
              <a:gd name="T29" fmla="*/ 54 h 497"/>
              <a:gd name="T30" fmla="*/ 230 w 356"/>
              <a:gd name="T31" fmla="*/ 54 h 497"/>
              <a:gd name="T32" fmla="*/ 212 w 356"/>
              <a:gd name="T33" fmla="*/ 0 h 497"/>
              <a:gd name="T34" fmla="*/ 133 w 356"/>
              <a:gd name="T35" fmla="*/ 0 h 497"/>
              <a:gd name="T36" fmla="*/ 115 w 356"/>
              <a:gd name="T37" fmla="*/ 54 h 497"/>
              <a:gd name="T38" fmla="*/ 61 w 356"/>
              <a:gd name="T39" fmla="*/ 54 h 497"/>
              <a:gd name="T40" fmla="*/ 89 w 356"/>
              <a:gd name="T41" fmla="*/ 98 h 497"/>
              <a:gd name="T42" fmla="*/ 265 w 356"/>
              <a:gd name="T43" fmla="*/ 9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97">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15" name="Freeform 149"/>
          <p:cNvSpPr>
            <a:spLocks noChangeArrowheads="1"/>
          </p:cNvSpPr>
          <p:nvPr/>
        </p:nvSpPr>
        <p:spPr bwMode="auto">
          <a:xfrm>
            <a:off x="5862303" y="3716338"/>
            <a:ext cx="163469" cy="222251"/>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17" name="Freeform 151"/>
          <p:cNvSpPr>
            <a:spLocks noChangeArrowheads="1"/>
          </p:cNvSpPr>
          <p:nvPr/>
        </p:nvSpPr>
        <p:spPr bwMode="auto">
          <a:xfrm>
            <a:off x="8484170" y="2443165"/>
            <a:ext cx="223779" cy="130175"/>
          </a:xfrm>
          <a:custGeom>
            <a:avLst/>
            <a:gdLst>
              <a:gd name="T0" fmla="*/ 124 w 497"/>
              <a:gd name="T1" fmla="*/ 221 h 293"/>
              <a:gd name="T2" fmla="*/ 124 w 497"/>
              <a:gd name="T3" fmla="*/ 221 h 293"/>
              <a:gd name="T4" fmla="*/ 124 w 497"/>
              <a:gd name="T5" fmla="*/ 97 h 293"/>
              <a:gd name="T6" fmla="*/ 177 w 497"/>
              <a:gd name="T7" fmla="*/ 97 h 293"/>
              <a:gd name="T8" fmla="*/ 88 w 497"/>
              <a:gd name="T9" fmla="*/ 0 h 293"/>
              <a:gd name="T10" fmla="*/ 0 w 497"/>
              <a:gd name="T11" fmla="*/ 97 h 293"/>
              <a:gd name="T12" fmla="*/ 53 w 497"/>
              <a:gd name="T13" fmla="*/ 97 h 293"/>
              <a:gd name="T14" fmla="*/ 53 w 497"/>
              <a:gd name="T15" fmla="*/ 248 h 293"/>
              <a:gd name="T16" fmla="*/ 97 w 497"/>
              <a:gd name="T17" fmla="*/ 292 h 293"/>
              <a:gd name="T18" fmla="*/ 319 w 497"/>
              <a:gd name="T19" fmla="*/ 292 h 293"/>
              <a:gd name="T20" fmla="*/ 256 w 497"/>
              <a:gd name="T21" fmla="*/ 221 h 293"/>
              <a:gd name="T22" fmla="*/ 124 w 497"/>
              <a:gd name="T23" fmla="*/ 221 h 293"/>
              <a:gd name="T24" fmla="*/ 443 w 497"/>
              <a:gd name="T25" fmla="*/ 195 h 293"/>
              <a:gd name="T26" fmla="*/ 443 w 497"/>
              <a:gd name="T27" fmla="*/ 195 h 293"/>
              <a:gd name="T28" fmla="*/ 443 w 497"/>
              <a:gd name="T29" fmla="*/ 44 h 293"/>
              <a:gd name="T30" fmla="*/ 399 w 497"/>
              <a:gd name="T31" fmla="*/ 0 h 293"/>
              <a:gd name="T32" fmla="*/ 177 w 497"/>
              <a:gd name="T33" fmla="*/ 0 h 293"/>
              <a:gd name="T34" fmla="*/ 239 w 497"/>
              <a:gd name="T35" fmla="*/ 61 h 293"/>
              <a:gd name="T36" fmla="*/ 372 w 497"/>
              <a:gd name="T37" fmla="*/ 61 h 293"/>
              <a:gd name="T38" fmla="*/ 372 w 497"/>
              <a:gd name="T39" fmla="*/ 195 h 293"/>
              <a:gd name="T40" fmla="*/ 319 w 497"/>
              <a:gd name="T41" fmla="*/ 195 h 293"/>
              <a:gd name="T42" fmla="*/ 407 w 497"/>
              <a:gd name="T43" fmla="*/ 292 h 293"/>
              <a:gd name="T44" fmla="*/ 496 w 497"/>
              <a:gd name="T45" fmla="*/ 195 h 293"/>
              <a:gd name="T46" fmla="*/ 443 w 497"/>
              <a:gd name="T47" fmla="*/ 19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93">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20" name="Freeform 154"/>
          <p:cNvSpPr>
            <a:spLocks noChangeArrowheads="1"/>
          </p:cNvSpPr>
          <p:nvPr/>
        </p:nvSpPr>
        <p:spPr bwMode="auto">
          <a:xfrm>
            <a:off x="6751072" y="2381250"/>
            <a:ext cx="160295" cy="217488"/>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21" name="Freeform 155"/>
          <p:cNvSpPr>
            <a:spLocks noChangeArrowheads="1"/>
          </p:cNvSpPr>
          <p:nvPr/>
        </p:nvSpPr>
        <p:spPr bwMode="auto">
          <a:xfrm>
            <a:off x="8057243" y="3275014"/>
            <a:ext cx="206321" cy="223838"/>
          </a:xfrm>
          <a:custGeom>
            <a:avLst/>
            <a:gdLst>
              <a:gd name="T0" fmla="*/ 79 w 461"/>
              <a:gd name="T1" fmla="*/ 9 h 497"/>
              <a:gd name="T2" fmla="*/ 79 w 461"/>
              <a:gd name="T3" fmla="*/ 9 h 497"/>
              <a:gd name="T4" fmla="*/ 71 w 461"/>
              <a:gd name="T5" fmla="*/ 9 h 497"/>
              <a:gd name="T6" fmla="*/ 0 w 461"/>
              <a:gd name="T7" fmla="*/ 195 h 497"/>
              <a:gd name="T8" fmla="*/ 79 w 461"/>
              <a:gd name="T9" fmla="*/ 274 h 497"/>
              <a:gd name="T10" fmla="*/ 159 w 461"/>
              <a:gd name="T11" fmla="*/ 195 h 497"/>
              <a:gd name="T12" fmla="*/ 79 w 461"/>
              <a:gd name="T13" fmla="*/ 9 h 497"/>
              <a:gd name="T14" fmla="*/ 390 w 461"/>
              <a:gd name="T15" fmla="*/ 9 h 497"/>
              <a:gd name="T16" fmla="*/ 390 w 461"/>
              <a:gd name="T17" fmla="*/ 9 h 497"/>
              <a:gd name="T18" fmla="*/ 381 w 461"/>
              <a:gd name="T19" fmla="*/ 9 h 497"/>
              <a:gd name="T20" fmla="*/ 301 w 461"/>
              <a:gd name="T21" fmla="*/ 195 h 497"/>
              <a:gd name="T22" fmla="*/ 381 w 461"/>
              <a:gd name="T23" fmla="*/ 274 h 497"/>
              <a:gd name="T24" fmla="*/ 460 w 461"/>
              <a:gd name="T25" fmla="*/ 195 h 497"/>
              <a:gd name="T26" fmla="*/ 390 w 461"/>
              <a:gd name="T27" fmla="*/ 9 h 497"/>
              <a:gd name="T28" fmla="*/ 230 w 461"/>
              <a:gd name="T29" fmla="*/ 221 h 497"/>
              <a:gd name="T30" fmla="*/ 230 w 461"/>
              <a:gd name="T31" fmla="*/ 221 h 497"/>
              <a:gd name="T32" fmla="*/ 150 w 461"/>
              <a:gd name="T33" fmla="*/ 417 h 497"/>
              <a:gd name="T34" fmla="*/ 230 w 461"/>
              <a:gd name="T35" fmla="*/ 496 h 497"/>
              <a:gd name="T36" fmla="*/ 310 w 461"/>
              <a:gd name="T37" fmla="*/ 417 h 497"/>
              <a:gd name="T38" fmla="*/ 230 w 461"/>
              <a:gd name="T39"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22" name="Freeform 156"/>
          <p:cNvSpPr>
            <a:spLocks noChangeArrowheads="1"/>
          </p:cNvSpPr>
          <p:nvPr/>
        </p:nvSpPr>
        <p:spPr bwMode="auto">
          <a:xfrm>
            <a:off x="7655711" y="3275014"/>
            <a:ext cx="117445" cy="223838"/>
          </a:xfrm>
          <a:custGeom>
            <a:avLst/>
            <a:gdLst>
              <a:gd name="T0" fmla="*/ 194 w 266"/>
              <a:gd name="T1" fmla="*/ 248 h 497"/>
              <a:gd name="T2" fmla="*/ 194 w 266"/>
              <a:gd name="T3" fmla="*/ 248 h 497"/>
              <a:gd name="T4" fmla="*/ 194 w 266"/>
              <a:gd name="T5" fmla="*/ 26 h 497"/>
              <a:gd name="T6" fmla="*/ 168 w 266"/>
              <a:gd name="T7" fmla="*/ 0 h 497"/>
              <a:gd name="T8" fmla="*/ 88 w 266"/>
              <a:gd name="T9" fmla="*/ 0 h 497"/>
              <a:gd name="T10" fmla="*/ 71 w 266"/>
              <a:gd name="T11" fmla="*/ 26 h 497"/>
              <a:gd name="T12" fmla="*/ 71 w 266"/>
              <a:gd name="T13" fmla="*/ 248 h 497"/>
              <a:gd name="T14" fmla="*/ 0 w 266"/>
              <a:gd name="T15" fmla="*/ 364 h 497"/>
              <a:gd name="T16" fmla="*/ 132 w 266"/>
              <a:gd name="T17" fmla="*/ 496 h 497"/>
              <a:gd name="T18" fmla="*/ 265 w 266"/>
              <a:gd name="T19" fmla="*/ 364 h 497"/>
              <a:gd name="T20" fmla="*/ 194 w 266"/>
              <a:gd name="T21" fmla="*/ 248 h 497"/>
              <a:gd name="T22" fmla="*/ 132 w 266"/>
              <a:gd name="T23" fmla="*/ 452 h 497"/>
              <a:gd name="T24" fmla="*/ 132 w 266"/>
              <a:gd name="T25" fmla="*/ 452 h 497"/>
              <a:gd name="T26" fmla="*/ 44 w 266"/>
              <a:gd name="T27" fmla="*/ 364 h 497"/>
              <a:gd name="T28" fmla="*/ 106 w 266"/>
              <a:gd name="T29" fmla="*/ 283 h 497"/>
              <a:gd name="T30" fmla="*/ 106 w 266"/>
              <a:gd name="T31" fmla="*/ 98 h 497"/>
              <a:gd name="T32" fmla="*/ 159 w 266"/>
              <a:gd name="T33" fmla="*/ 98 h 497"/>
              <a:gd name="T34" fmla="*/ 159 w 266"/>
              <a:gd name="T35" fmla="*/ 283 h 497"/>
              <a:gd name="T36" fmla="*/ 212 w 266"/>
              <a:gd name="T37" fmla="*/ 364 h 497"/>
              <a:gd name="T38" fmla="*/ 132 w 266"/>
              <a:gd name="T39" fmla="*/ 45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497">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24" name="Freeform 158"/>
          <p:cNvSpPr>
            <a:spLocks noChangeArrowheads="1"/>
          </p:cNvSpPr>
          <p:nvPr/>
        </p:nvSpPr>
        <p:spPr bwMode="auto">
          <a:xfrm>
            <a:off x="7147843" y="1119189"/>
            <a:ext cx="223779" cy="104775"/>
          </a:xfrm>
          <a:custGeom>
            <a:avLst/>
            <a:gdLst>
              <a:gd name="T0" fmla="*/ 380 w 497"/>
              <a:gd name="T1" fmla="*/ 0 h 232"/>
              <a:gd name="T2" fmla="*/ 380 w 497"/>
              <a:gd name="T3" fmla="*/ 0 h 232"/>
              <a:gd name="T4" fmla="*/ 266 w 497"/>
              <a:gd name="T5" fmla="*/ 115 h 232"/>
              <a:gd name="T6" fmla="*/ 283 w 497"/>
              <a:gd name="T7" fmla="*/ 186 h 232"/>
              <a:gd name="T8" fmla="*/ 203 w 497"/>
              <a:gd name="T9" fmla="*/ 186 h 232"/>
              <a:gd name="T10" fmla="*/ 230 w 497"/>
              <a:gd name="T11" fmla="*/ 115 h 232"/>
              <a:gd name="T12" fmla="*/ 114 w 497"/>
              <a:gd name="T13" fmla="*/ 0 h 232"/>
              <a:gd name="T14" fmla="*/ 0 w 497"/>
              <a:gd name="T15" fmla="*/ 115 h 232"/>
              <a:gd name="T16" fmla="*/ 114 w 497"/>
              <a:gd name="T17" fmla="*/ 231 h 232"/>
              <a:gd name="T18" fmla="*/ 380 w 497"/>
              <a:gd name="T19" fmla="*/ 231 h 232"/>
              <a:gd name="T20" fmla="*/ 496 w 497"/>
              <a:gd name="T21" fmla="*/ 115 h 232"/>
              <a:gd name="T22" fmla="*/ 380 w 497"/>
              <a:gd name="T23" fmla="*/ 0 h 232"/>
              <a:gd name="T24" fmla="*/ 53 w 497"/>
              <a:gd name="T25" fmla="*/ 115 h 232"/>
              <a:gd name="T26" fmla="*/ 53 w 497"/>
              <a:gd name="T27" fmla="*/ 115 h 232"/>
              <a:gd name="T28" fmla="*/ 114 w 497"/>
              <a:gd name="T29" fmla="*/ 53 h 232"/>
              <a:gd name="T30" fmla="*/ 177 w 497"/>
              <a:gd name="T31" fmla="*/ 115 h 232"/>
              <a:gd name="T32" fmla="*/ 114 w 497"/>
              <a:gd name="T33" fmla="*/ 186 h 232"/>
              <a:gd name="T34" fmla="*/ 53 w 497"/>
              <a:gd name="T35" fmla="*/ 115 h 232"/>
              <a:gd name="T36" fmla="*/ 380 w 497"/>
              <a:gd name="T37" fmla="*/ 186 h 232"/>
              <a:gd name="T38" fmla="*/ 380 w 497"/>
              <a:gd name="T39" fmla="*/ 186 h 232"/>
              <a:gd name="T40" fmla="*/ 319 w 497"/>
              <a:gd name="T41" fmla="*/ 115 h 232"/>
              <a:gd name="T42" fmla="*/ 380 w 497"/>
              <a:gd name="T43" fmla="*/ 53 h 232"/>
              <a:gd name="T44" fmla="*/ 442 w 497"/>
              <a:gd name="T45" fmla="*/ 115 h 232"/>
              <a:gd name="T46" fmla="*/ 380 w 497"/>
              <a:gd name="T47" fmla="*/ 18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25" name="Freeform 159"/>
          <p:cNvSpPr>
            <a:spLocks noChangeArrowheads="1"/>
          </p:cNvSpPr>
          <p:nvPr/>
        </p:nvSpPr>
        <p:spPr bwMode="auto">
          <a:xfrm>
            <a:off x="8484170" y="1985964"/>
            <a:ext cx="223779" cy="153987"/>
          </a:xfrm>
          <a:custGeom>
            <a:avLst/>
            <a:gdLst>
              <a:gd name="T0" fmla="*/ 443 w 497"/>
              <a:gd name="T1" fmla="*/ 0 h 346"/>
              <a:gd name="T2" fmla="*/ 443 w 497"/>
              <a:gd name="T3" fmla="*/ 0 h 346"/>
              <a:gd name="T4" fmla="*/ 212 w 497"/>
              <a:gd name="T5" fmla="*/ 0 h 346"/>
              <a:gd name="T6" fmla="*/ 177 w 497"/>
              <a:gd name="T7" fmla="*/ 8 h 346"/>
              <a:gd name="T8" fmla="*/ 9 w 497"/>
              <a:gd name="T9" fmla="*/ 159 h 346"/>
              <a:gd name="T10" fmla="*/ 9 w 497"/>
              <a:gd name="T11" fmla="*/ 186 h 346"/>
              <a:gd name="T12" fmla="*/ 177 w 497"/>
              <a:gd name="T13" fmla="*/ 327 h 346"/>
              <a:gd name="T14" fmla="*/ 212 w 497"/>
              <a:gd name="T15" fmla="*/ 345 h 346"/>
              <a:gd name="T16" fmla="*/ 443 w 497"/>
              <a:gd name="T17" fmla="*/ 345 h 346"/>
              <a:gd name="T18" fmla="*/ 496 w 497"/>
              <a:gd name="T19" fmla="*/ 292 h 346"/>
              <a:gd name="T20" fmla="*/ 496 w 497"/>
              <a:gd name="T21" fmla="*/ 44 h 346"/>
              <a:gd name="T22" fmla="*/ 443 w 497"/>
              <a:gd name="T23" fmla="*/ 0 h 346"/>
              <a:gd name="T24" fmla="*/ 372 w 497"/>
              <a:gd name="T25" fmla="*/ 274 h 346"/>
              <a:gd name="T26" fmla="*/ 372 w 497"/>
              <a:gd name="T27" fmla="*/ 274 h 346"/>
              <a:gd name="T28" fmla="*/ 309 w 497"/>
              <a:gd name="T29" fmla="*/ 204 h 346"/>
              <a:gd name="T30" fmla="*/ 248 w 497"/>
              <a:gd name="T31" fmla="*/ 274 h 346"/>
              <a:gd name="T32" fmla="*/ 212 w 497"/>
              <a:gd name="T33" fmla="*/ 230 h 346"/>
              <a:gd name="T34" fmla="*/ 274 w 497"/>
              <a:gd name="T35" fmla="*/ 168 h 346"/>
              <a:gd name="T36" fmla="*/ 212 w 497"/>
              <a:gd name="T37" fmla="*/ 106 h 346"/>
              <a:gd name="T38" fmla="*/ 248 w 497"/>
              <a:gd name="T39" fmla="*/ 70 h 346"/>
              <a:gd name="T40" fmla="*/ 309 w 497"/>
              <a:gd name="T41" fmla="*/ 133 h 346"/>
              <a:gd name="T42" fmla="*/ 372 w 497"/>
              <a:gd name="T43" fmla="*/ 70 h 346"/>
              <a:gd name="T44" fmla="*/ 416 w 497"/>
              <a:gd name="T45" fmla="*/ 106 h 346"/>
              <a:gd name="T46" fmla="*/ 346 w 497"/>
              <a:gd name="T47" fmla="*/ 168 h 346"/>
              <a:gd name="T48" fmla="*/ 416 w 497"/>
              <a:gd name="T49" fmla="*/ 230 h 346"/>
              <a:gd name="T50" fmla="*/ 372 w 497"/>
              <a:gd name="T51" fmla="*/ 27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7" h="346">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26" name="Freeform 160"/>
          <p:cNvSpPr>
            <a:spLocks noChangeArrowheads="1"/>
          </p:cNvSpPr>
          <p:nvPr/>
        </p:nvSpPr>
        <p:spPr bwMode="auto">
          <a:xfrm>
            <a:off x="6282880" y="2841626"/>
            <a:ext cx="207909" cy="179388"/>
          </a:xfrm>
          <a:custGeom>
            <a:avLst/>
            <a:gdLst>
              <a:gd name="T0" fmla="*/ 44 w 461"/>
              <a:gd name="T1" fmla="*/ 124 h 400"/>
              <a:gd name="T2" fmla="*/ 44 w 461"/>
              <a:gd name="T3" fmla="*/ 124 h 400"/>
              <a:gd name="T4" fmla="*/ 221 w 461"/>
              <a:gd name="T5" fmla="*/ 106 h 400"/>
              <a:gd name="T6" fmla="*/ 328 w 461"/>
              <a:gd name="T7" fmla="*/ 142 h 400"/>
              <a:gd name="T8" fmla="*/ 443 w 461"/>
              <a:gd name="T9" fmla="*/ 89 h 400"/>
              <a:gd name="T10" fmla="*/ 451 w 461"/>
              <a:gd name="T11" fmla="*/ 53 h 400"/>
              <a:gd name="T12" fmla="*/ 416 w 461"/>
              <a:gd name="T13" fmla="*/ 53 h 400"/>
              <a:gd name="T14" fmla="*/ 239 w 461"/>
              <a:gd name="T15" fmla="*/ 62 h 400"/>
              <a:gd name="T16" fmla="*/ 18 w 461"/>
              <a:gd name="T17" fmla="*/ 89 h 400"/>
              <a:gd name="T18" fmla="*/ 9 w 461"/>
              <a:gd name="T19" fmla="*/ 124 h 400"/>
              <a:gd name="T20" fmla="*/ 44 w 461"/>
              <a:gd name="T21" fmla="*/ 124 h 400"/>
              <a:gd name="T22" fmla="*/ 416 w 461"/>
              <a:gd name="T23" fmla="*/ 178 h 400"/>
              <a:gd name="T24" fmla="*/ 416 w 461"/>
              <a:gd name="T25" fmla="*/ 178 h 400"/>
              <a:gd name="T26" fmla="*/ 239 w 461"/>
              <a:gd name="T27" fmla="*/ 195 h 400"/>
              <a:gd name="T28" fmla="*/ 18 w 461"/>
              <a:gd name="T29" fmla="*/ 213 h 400"/>
              <a:gd name="T30" fmla="*/ 9 w 461"/>
              <a:gd name="T31" fmla="*/ 248 h 400"/>
              <a:gd name="T32" fmla="*/ 44 w 461"/>
              <a:gd name="T33" fmla="*/ 248 h 400"/>
              <a:gd name="T34" fmla="*/ 221 w 461"/>
              <a:gd name="T35" fmla="*/ 240 h 400"/>
              <a:gd name="T36" fmla="*/ 328 w 461"/>
              <a:gd name="T37" fmla="*/ 275 h 400"/>
              <a:gd name="T38" fmla="*/ 443 w 461"/>
              <a:gd name="T39" fmla="*/ 222 h 400"/>
              <a:gd name="T40" fmla="*/ 451 w 461"/>
              <a:gd name="T41" fmla="*/ 187 h 400"/>
              <a:gd name="T42" fmla="*/ 416 w 461"/>
              <a:gd name="T43" fmla="*/ 178 h 400"/>
              <a:gd name="T44" fmla="*/ 416 w 461"/>
              <a:gd name="T45" fmla="*/ 302 h 400"/>
              <a:gd name="T46" fmla="*/ 416 w 461"/>
              <a:gd name="T47" fmla="*/ 302 h 400"/>
              <a:gd name="T48" fmla="*/ 239 w 461"/>
              <a:gd name="T49" fmla="*/ 319 h 400"/>
              <a:gd name="T50" fmla="*/ 18 w 461"/>
              <a:gd name="T51" fmla="*/ 337 h 400"/>
              <a:gd name="T52" fmla="*/ 9 w 461"/>
              <a:gd name="T53" fmla="*/ 372 h 400"/>
              <a:gd name="T54" fmla="*/ 44 w 461"/>
              <a:gd name="T55" fmla="*/ 381 h 400"/>
              <a:gd name="T56" fmla="*/ 221 w 461"/>
              <a:gd name="T57" fmla="*/ 363 h 400"/>
              <a:gd name="T58" fmla="*/ 328 w 461"/>
              <a:gd name="T59" fmla="*/ 399 h 400"/>
              <a:gd name="T60" fmla="*/ 443 w 461"/>
              <a:gd name="T61" fmla="*/ 346 h 400"/>
              <a:gd name="T62" fmla="*/ 451 w 461"/>
              <a:gd name="T63" fmla="*/ 310 h 400"/>
              <a:gd name="T64" fmla="*/ 416 w 461"/>
              <a:gd name="T65" fmla="*/ 30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1" h="40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27" name="Freeform 161"/>
          <p:cNvSpPr>
            <a:spLocks noChangeArrowheads="1"/>
          </p:cNvSpPr>
          <p:nvPr/>
        </p:nvSpPr>
        <p:spPr bwMode="auto">
          <a:xfrm>
            <a:off x="4540259" y="1465264"/>
            <a:ext cx="215844" cy="187325"/>
          </a:xfrm>
          <a:custGeom>
            <a:avLst/>
            <a:gdLst>
              <a:gd name="T0" fmla="*/ 478 w 479"/>
              <a:gd name="T1" fmla="*/ 390 h 417"/>
              <a:gd name="T2" fmla="*/ 478 w 479"/>
              <a:gd name="T3" fmla="*/ 390 h 417"/>
              <a:gd name="T4" fmla="*/ 257 w 479"/>
              <a:gd name="T5" fmla="*/ 0 h 417"/>
              <a:gd name="T6" fmla="*/ 239 w 479"/>
              <a:gd name="T7" fmla="*/ 0 h 417"/>
              <a:gd name="T8" fmla="*/ 221 w 479"/>
              <a:gd name="T9" fmla="*/ 0 h 417"/>
              <a:gd name="T10" fmla="*/ 0 w 479"/>
              <a:gd name="T11" fmla="*/ 390 h 417"/>
              <a:gd name="T12" fmla="*/ 0 w 479"/>
              <a:gd name="T13" fmla="*/ 408 h 417"/>
              <a:gd name="T14" fmla="*/ 17 w 479"/>
              <a:gd name="T15" fmla="*/ 416 h 417"/>
              <a:gd name="T16" fmla="*/ 461 w 479"/>
              <a:gd name="T17" fmla="*/ 416 h 417"/>
              <a:gd name="T18" fmla="*/ 478 w 479"/>
              <a:gd name="T19" fmla="*/ 408 h 417"/>
              <a:gd name="T20" fmla="*/ 478 w 479"/>
              <a:gd name="T21" fmla="*/ 390 h 417"/>
              <a:gd name="T22" fmla="*/ 265 w 479"/>
              <a:gd name="T23" fmla="*/ 372 h 417"/>
              <a:gd name="T24" fmla="*/ 265 w 479"/>
              <a:gd name="T25" fmla="*/ 372 h 417"/>
              <a:gd name="T26" fmla="*/ 212 w 479"/>
              <a:gd name="T27" fmla="*/ 372 h 417"/>
              <a:gd name="T28" fmla="*/ 212 w 479"/>
              <a:gd name="T29" fmla="*/ 319 h 417"/>
              <a:gd name="T30" fmla="*/ 265 w 479"/>
              <a:gd name="T31" fmla="*/ 319 h 417"/>
              <a:gd name="T32" fmla="*/ 265 w 479"/>
              <a:gd name="T33" fmla="*/ 372 h 417"/>
              <a:gd name="T34" fmla="*/ 265 w 479"/>
              <a:gd name="T35" fmla="*/ 284 h 417"/>
              <a:gd name="T36" fmla="*/ 265 w 479"/>
              <a:gd name="T37" fmla="*/ 284 h 417"/>
              <a:gd name="T38" fmla="*/ 212 w 479"/>
              <a:gd name="T39" fmla="*/ 284 h 417"/>
              <a:gd name="T40" fmla="*/ 212 w 479"/>
              <a:gd name="T41" fmla="*/ 134 h 417"/>
              <a:gd name="T42" fmla="*/ 265 w 479"/>
              <a:gd name="T43" fmla="*/ 134 h 417"/>
              <a:gd name="T44" fmla="*/ 265 w 479"/>
              <a:gd name="T45" fmla="*/ 28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9" h="417">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32" name="Freeform 166"/>
          <p:cNvSpPr>
            <a:spLocks noChangeArrowheads="1"/>
          </p:cNvSpPr>
          <p:nvPr/>
        </p:nvSpPr>
        <p:spPr bwMode="auto">
          <a:xfrm>
            <a:off x="8501628" y="3697289"/>
            <a:ext cx="174580" cy="200025"/>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33" name="Freeform 167"/>
          <p:cNvSpPr>
            <a:spLocks noChangeArrowheads="1"/>
          </p:cNvSpPr>
          <p:nvPr/>
        </p:nvSpPr>
        <p:spPr bwMode="auto">
          <a:xfrm>
            <a:off x="7190693" y="3797301"/>
            <a:ext cx="187277" cy="188913"/>
          </a:xfrm>
          <a:custGeom>
            <a:avLst/>
            <a:gdLst>
              <a:gd name="T0" fmla="*/ 177 w 418"/>
              <a:gd name="T1" fmla="*/ 0 h 417"/>
              <a:gd name="T2" fmla="*/ 177 w 418"/>
              <a:gd name="T3" fmla="*/ 0 h 417"/>
              <a:gd name="T4" fmla="*/ 0 w 418"/>
              <a:gd name="T5" fmla="*/ 176 h 417"/>
              <a:gd name="T6" fmla="*/ 177 w 418"/>
              <a:gd name="T7" fmla="*/ 176 h 417"/>
              <a:gd name="T8" fmla="*/ 177 w 418"/>
              <a:gd name="T9" fmla="*/ 0 h 417"/>
              <a:gd name="T10" fmla="*/ 230 w 418"/>
              <a:gd name="T11" fmla="*/ 0 h 417"/>
              <a:gd name="T12" fmla="*/ 230 w 418"/>
              <a:gd name="T13" fmla="*/ 0 h 417"/>
              <a:gd name="T14" fmla="*/ 230 w 418"/>
              <a:gd name="T15" fmla="*/ 203 h 417"/>
              <a:gd name="T16" fmla="*/ 204 w 418"/>
              <a:gd name="T17" fmla="*/ 229 h 417"/>
              <a:gd name="T18" fmla="*/ 0 w 418"/>
              <a:gd name="T19" fmla="*/ 229 h 417"/>
              <a:gd name="T20" fmla="*/ 204 w 418"/>
              <a:gd name="T21" fmla="*/ 416 h 417"/>
              <a:gd name="T22" fmla="*/ 417 w 418"/>
              <a:gd name="T23" fmla="*/ 203 h 417"/>
              <a:gd name="T24" fmla="*/ 230 w 418"/>
              <a:gd name="T25"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34" name="Freeform 168"/>
          <p:cNvSpPr>
            <a:spLocks noChangeArrowheads="1"/>
          </p:cNvSpPr>
          <p:nvPr/>
        </p:nvSpPr>
        <p:spPr bwMode="auto">
          <a:xfrm>
            <a:off x="8452428" y="3306764"/>
            <a:ext cx="223779" cy="192087"/>
          </a:xfrm>
          <a:custGeom>
            <a:avLst/>
            <a:gdLst>
              <a:gd name="T0" fmla="*/ 17 w 497"/>
              <a:gd name="T1" fmla="*/ 247 h 426"/>
              <a:gd name="T2" fmla="*/ 17 w 497"/>
              <a:gd name="T3" fmla="*/ 247 h 426"/>
              <a:gd name="T4" fmla="*/ 53 w 497"/>
              <a:gd name="T5" fmla="*/ 256 h 426"/>
              <a:gd name="T6" fmla="*/ 80 w 497"/>
              <a:gd name="T7" fmla="*/ 212 h 426"/>
              <a:gd name="T8" fmla="*/ 26 w 497"/>
              <a:gd name="T9" fmla="*/ 203 h 426"/>
              <a:gd name="T10" fmla="*/ 0 w 497"/>
              <a:gd name="T11" fmla="*/ 221 h 426"/>
              <a:gd name="T12" fmla="*/ 17 w 497"/>
              <a:gd name="T13" fmla="*/ 247 h 426"/>
              <a:gd name="T14" fmla="*/ 460 w 497"/>
              <a:gd name="T15" fmla="*/ 256 h 426"/>
              <a:gd name="T16" fmla="*/ 460 w 497"/>
              <a:gd name="T17" fmla="*/ 256 h 426"/>
              <a:gd name="T18" fmla="*/ 345 w 497"/>
              <a:gd name="T19" fmla="*/ 354 h 426"/>
              <a:gd name="T20" fmla="*/ 221 w 497"/>
              <a:gd name="T21" fmla="*/ 256 h 426"/>
              <a:gd name="T22" fmla="*/ 212 w 497"/>
              <a:gd name="T23" fmla="*/ 247 h 426"/>
              <a:gd name="T24" fmla="*/ 194 w 497"/>
              <a:gd name="T25" fmla="*/ 247 h 426"/>
              <a:gd name="T26" fmla="*/ 168 w 497"/>
              <a:gd name="T27" fmla="*/ 283 h 426"/>
              <a:gd name="T28" fmla="*/ 194 w 497"/>
              <a:gd name="T29" fmla="*/ 292 h 426"/>
              <a:gd name="T30" fmla="*/ 337 w 497"/>
              <a:gd name="T31" fmla="*/ 398 h 426"/>
              <a:gd name="T32" fmla="*/ 345 w 497"/>
              <a:gd name="T33" fmla="*/ 407 h 426"/>
              <a:gd name="T34" fmla="*/ 363 w 497"/>
              <a:gd name="T35" fmla="*/ 398 h 426"/>
              <a:gd name="T36" fmla="*/ 487 w 497"/>
              <a:gd name="T37" fmla="*/ 292 h 426"/>
              <a:gd name="T38" fmla="*/ 487 w 497"/>
              <a:gd name="T39" fmla="*/ 256 h 426"/>
              <a:gd name="T40" fmla="*/ 460 w 497"/>
              <a:gd name="T41" fmla="*/ 256 h 426"/>
              <a:gd name="T42" fmla="*/ 212 w 497"/>
              <a:gd name="T43" fmla="*/ 141 h 426"/>
              <a:gd name="T44" fmla="*/ 212 w 497"/>
              <a:gd name="T45" fmla="*/ 141 h 426"/>
              <a:gd name="T46" fmla="*/ 337 w 497"/>
              <a:gd name="T47" fmla="*/ 221 h 426"/>
              <a:gd name="T48" fmla="*/ 372 w 497"/>
              <a:gd name="T49" fmla="*/ 212 h 426"/>
              <a:gd name="T50" fmla="*/ 496 w 497"/>
              <a:gd name="T51" fmla="*/ 35 h 426"/>
              <a:gd name="T52" fmla="*/ 487 w 497"/>
              <a:gd name="T53" fmla="*/ 9 h 426"/>
              <a:gd name="T54" fmla="*/ 452 w 497"/>
              <a:gd name="T55" fmla="*/ 9 h 426"/>
              <a:gd name="T56" fmla="*/ 345 w 497"/>
              <a:gd name="T57" fmla="*/ 177 h 426"/>
              <a:gd name="T58" fmla="*/ 221 w 497"/>
              <a:gd name="T59" fmla="*/ 97 h 426"/>
              <a:gd name="T60" fmla="*/ 203 w 497"/>
              <a:gd name="T61" fmla="*/ 88 h 426"/>
              <a:gd name="T62" fmla="*/ 186 w 497"/>
              <a:gd name="T63" fmla="*/ 106 h 426"/>
              <a:gd name="T64" fmla="*/ 0 w 497"/>
              <a:gd name="T65" fmla="*/ 390 h 426"/>
              <a:gd name="T66" fmla="*/ 9 w 497"/>
              <a:gd name="T67" fmla="*/ 425 h 426"/>
              <a:gd name="T68" fmla="*/ 26 w 497"/>
              <a:gd name="T69" fmla="*/ 425 h 426"/>
              <a:gd name="T70" fmla="*/ 44 w 497"/>
              <a:gd name="T71" fmla="*/ 416 h 426"/>
              <a:gd name="T72" fmla="*/ 212 w 497"/>
              <a:gd name="T73" fmla="*/ 14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35" name="Freeform 169"/>
          <p:cNvSpPr>
            <a:spLocks noChangeArrowheads="1"/>
          </p:cNvSpPr>
          <p:nvPr/>
        </p:nvSpPr>
        <p:spPr bwMode="auto">
          <a:xfrm>
            <a:off x="7147843" y="1528764"/>
            <a:ext cx="219018" cy="174626"/>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36" name="Freeform 170"/>
          <p:cNvSpPr>
            <a:spLocks noChangeArrowheads="1"/>
          </p:cNvSpPr>
          <p:nvPr/>
        </p:nvSpPr>
        <p:spPr bwMode="auto">
          <a:xfrm>
            <a:off x="958205" y="1939926"/>
            <a:ext cx="176166" cy="207963"/>
          </a:xfrm>
          <a:custGeom>
            <a:avLst/>
            <a:gdLst>
              <a:gd name="T0" fmla="*/ 283 w 391"/>
              <a:gd name="T1" fmla="*/ 178 h 463"/>
              <a:gd name="T2" fmla="*/ 283 w 391"/>
              <a:gd name="T3" fmla="*/ 178 h 463"/>
              <a:gd name="T4" fmla="*/ 319 w 391"/>
              <a:gd name="T5" fmla="*/ 18 h 463"/>
              <a:gd name="T6" fmla="*/ 204 w 391"/>
              <a:gd name="T7" fmla="*/ 134 h 463"/>
              <a:gd name="T8" fmla="*/ 98 w 391"/>
              <a:gd name="T9" fmla="*/ 231 h 463"/>
              <a:gd name="T10" fmla="*/ 98 w 391"/>
              <a:gd name="T11" fmla="*/ 400 h 463"/>
              <a:gd name="T12" fmla="*/ 310 w 391"/>
              <a:gd name="T13" fmla="*/ 462 h 463"/>
              <a:gd name="T14" fmla="*/ 390 w 391"/>
              <a:gd name="T15" fmla="*/ 222 h 463"/>
              <a:gd name="T16" fmla="*/ 283 w 391"/>
              <a:gd name="T17" fmla="*/ 178 h 463"/>
              <a:gd name="T18" fmla="*/ 71 w 391"/>
              <a:gd name="T19" fmla="*/ 178 h 463"/>
              <a:gd name="T20" fmla="*/ 71 w 391"/>
              <a:gd name="T21" fmla="*/ 178 h 463"/>
              <a:gd name="T22" fmla="*/ 0 w 391"/>
              <a:gd name="T23" fmla="*/ 257 h 463"/>
              <a:gd name="T24" fmla="*/ 0 w 391"/>
              <a:gd name="T25" fmla="*/ 372 h 463"/>
              <a:gd name="T26" fmla="*/ 71 w 391"/>
              <a:gd name="T27" fmla="*/ 453 h 463"/>
              <a:gd name="T28" fmla="*/ 44 w 391"/>
              <a:gd name="T29" fmla="*/ 400 h 463"/>
              <a:gd name="T30" fmla="*/ 44 w 391"/>
              <a:gd name="T31" fmla="*/ 240 h 463"/>
              <a:gd name="T32" fmla="*/ 71 w 391"/>
              <a:gd name="T33" fmla="*/ 1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
        <p:nvSpPr>
          <p:cNvPr id="337" name="Freeform 171"/>
          <p:cNvSpPr>
            <a:spLocks noChangeArrowheads="1"/>
          </p:cNvSpPr>
          <p:nvPr/>
        </p:nvSpPr>
        <p:spPr bwMode="auto">
          <a:xfrm>
            <a:off x="1404177" y="1947864"/>
            <a:ext cx="174580" cy="207962"/>
          </a:xfrm>
          <a:custGeom>
            <a:avLst/>
            <a:gdLst>
              <a:gd name="T0" fmla="*/ 107 w 392"/>
              <a:gd name="T1" fmla="*/ 293 h 462"/>
              <a:gd name="T2" fmla="*/ 107 w 392"/>
              <a:gd name="T3" fmla="*/ 293 h 462"/>
              <a:gd name="T4" fmla="*/ 72 w 392"/>
              <a:gd name="T5" fmla="*/ 444 h 462"/>
              <a:gd name="T6" fmla="*/ 186 w 392"/>
              <a:gd name="T7" fmla="*/ 329 h 462"/>
              <a:gd name="T8" fmla="*/ 293 w 392"/>
              <a:gd name="T9" fmla="*/ 239 h 462"/>
              <a:gd name="T10" fmla="*/ 293 w 392"/>
              <a:gd name="T11" fmla="*/ 63 h 462"/>
              <a:gd name="T12" fmla="*/ 80 w 392"/>
              <a:gd name="T13" fmla="*/ 0 h 462"/>
              <a:gd name="T14" fmla="*/ 0 w 392"/>
              <a:gd name="T15" fmla="*/ 248 h 462"/>
              <a:gd name="T16" fmla="*/ 107 w 392"/>
              <a:gd name="T17" fmla="*/ 293 h 462"/>
              <a:gd name="T18" fmla="*/ 319 w 392"/>
              <a:gd name="T19" fmla="*/ 284 h 462"/>
              <a:gd name="T20" fmla="*/ 319 w 392"/>
              <a:gd name="T21" fmla="*/ 284 h 462"/>
              <a:gd name="T22" fmla="*/ 391 w 392"/>
              <a:gd name="T23" fmla="*/ 213 h 462"/>
              <a:gd name="T24" fmla="*/ 391 w 392"/>
              <a:gd name="T25" fmla="*/ 89 h 462"/>
              <a:gd name="T26" fmla="*/ 319 w 392"/>
              <a:gd name="T27" fmla="*/ 18 h 462"/>
              <a:gd name="T28" fmla="*/ 346 w 392"/>
              <a:gd name="T29" fmla="*/ 71 h 462"/>
              <a:gd name="T30" fmla="*/ 346 w 392"/>
              <a:gd name="T31" fmla="*/ 231 h 462"/>
              <a:gd name="T32" fmla="*/ 319 w 392"/>
              <a:gd name="T33" fmla="*/ 28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2" h="462">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chemeClr val="tx1"/>
          </a:solidFill>
          <a:ln>
            <a:noFill/>
          </a:ln>
          <a:effectLst/>
          <a:extLst/>
        </p:spPr>
        <p:txBody>
          <a:bodyPr wrap="none" lIns="34284" tIns="17142" rIns="34284" bIns="17142" anchor="ctr"/>
          <a:lstStyle/>
          <a:p>
            <a:pPr>
              <a:defRPr/>
            </a:pPr>
            <a:endParaRPr lang="en-US" sz="675" dirty="0">
              <a:latin typeface="Lato Light"/>
            </a:endParaRPr>
          </a:p>
        </p:txBody>
      </p:sp>
    </p:spTree>
    <p:extLst>
      <p:ext uri="{BB962C8B-B14F-4D97-AF65-F5344CB8AC3E}">
        <p14:creationId xmlns:p14="http://schemas.microsoft.com/office/powerpoint/2010/main" val="9522971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Freeform 7"/>
          <p:cNvSpPr>
            <a:spLocks noChangeArrowheads="1"/>
          </p:cNvSpPr>
          <p:nvPr/>
        </p:nvSpPr>
        <p:spPr bwMode="auto">
          <a:xfrm>
            <a:off x="7684278" y="2716214"/>
            <a:ext cx="250760" cy="246062"/>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55" name="Freeform 45"/>
          <p:cNvSpPr>
            <a:spLocks noChangeArrowheads="1"/>
          </p:cNvSpPr>
          <p:nvPr/>
        </p:nvSpPr>
        <p:spPr bwMode="auto">
          <a:xfrm>
            <a:off x="2846838" y="1630363"/>
            <a:ext cx="255521" cy="252413"/>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56" name="Freeform 46"/>
          <p:cNvSpPr>
            <a:spLocks noChangeArrowheads="1"/>
          </p:cNvSpPr>
          <p:nvPr/>
        </p:nvSpPr>
        <p:spPr bwMode="auto">
          <a:xfrm>
            <a:off x="1772380" y="1709739"/>
            <a:ext cx="241238" cy="109538"/>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57" name="Freeform 47"/>
          <p:cNvSpPr>
            <a:spLocks noChangeArrowheads="1"/>
          </p:cNvSpPr>
          <p:nvPr/>
        </p:nvSpPr>
        <p:spPr bwMode="auto">
          <a:xfrm>
            <a:off x="1772380" y="2182814"/>
            <a:ext cx="52375" cy="236537"/>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58" name="Freeform 48"/>
          <p:cNvSpPr>
            <a:spLocks noChangeArrowheads="1"/>
          </p:cNvSpPr>
          <p:nvPr/>
        </p:nvSpPr>
        <p:spPr bwMode="auto">
          <a:xfrm>
            <a:off x="1853322" y="2252664"/>
            <a:ext cx="157121" cy="169862"/>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59" name="Freeform 49"/>
          <p:cNvSpPr>
            <a:spLocks noChangeArrowheads="1"/>
          </p:cNvSpPr>
          <p:nvPr/>
        </p:nvSpPr>
        <p:spPr bwMode="auto">
          <a:xfrm>
            <a:off x="2299293" y="2173289"/>
            <a:ext cx="260282" cy="255587"/>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60" name="Freeform 50"/>
          <p:cNvSpPr>
            <a:spLocks noChangeArrowheads="1"/>
          </p:cNvSpPr>
          <p:nvPr/>
        </p:nvSpPr>
        <p:spPr bwMode="auto">
          <a:xfrm>
            <a:off x="1224835" y="2716214"/>
            <a:ext cx="260282" cy="246062"/>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61" name="Freeform 51"/>
          <p:cNvSpPr>
            <a:spLocks noChangeArrowheads="1"/>
          </p:cNvSpPr>
          <p:nvPr/>
        </p:nvSpPr>
        <p:spPr bwMode="auto">
          <a:xfrm>
            <a:off x="7703323" y="1620839"/>
            <a:ext cx="217430" cy="276225"/>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62" name="Freeform 52"/>
          <p:cNvSpPr>
            <a:spLocks noChangeArrowheads="1"/>
          </p:cNvSpPr>
          <p:nvPr/>
        </p:nvSpPr>
        <p:spPr bwMode="auto">
          <a:xfrm>
            <a:off x="8217539" y="1635126"/>
            <a:ext cx="260282" cy="25717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63" name="Freeform 53"/>
          <p:cNvSpPr>
            <a:spLocks noChangeArrowheads="1"/>
          </p:cNvSpPr>
          <p:nvPr/>
        </p:nvSpPr>
        <p:spPr bwMode="auto">
          <a:xfrm>
            <a:off x="3918121" y="2716214"/>
            <a:ext cx="250760" cy="246062"/>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66" name="Freeform 54"/>
          <p:cNvSpPr>
            <a:spLocks noChangeArrowheads="1"/>
          </p:cNvSpPr>
          <p:nvPr/>
        </p:nvSpPr>
        <p:spPr bwMode="auto">
          <a:xfrm>
            <a:off x="6070210" y="2197101"/>
            <a:ext cx="260282" cy="207963"/>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76" name="Freeform 55"/>
          <p:cNvSpPr>
            <a:spLocks noChangeArrowheads="1"/>
          </p:cNvSpPr>
          <p:nvPr/>
        </p:nvSpPr>
        <p:spPr bwMode="auto">
          <a:xfrm>
            <a:off x="6603472" y="2173289"/>
            <a:ext cx="260282" cy="25558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77" name="Freeform 56"/>
          <p:cNvSpPr>
            <a:spLocks noChangeArrowheads="1"/>
          </p:cNvSpPr>
          <p:nvPr/>
        </p:nvSpPr>
        <p:spPr bwMode="auto">
          <a:xfrm>
            <a:off x="1791425" y="2716214"/>
            <a:ext cx="222192" cy="246062"/>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78" name="Freeform 57"/>
          <p:cNvSpPr>
            <a:spLocks noChangeArrowheads="1"/>
          </p:cNvSpPr>
          <p:nvPr/>
        </p:nvSpPr>
        <p:spPr bwMode="auto">
          <a:xfrm>
            <a:off x="1791425" y="2720977"/>
            <a:ext cx="42852" cy="42863"/>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79" name="Freeform 58"/>
          <p:cNvSpPr>
            <a:spLocks noChangeArrowheads="1"/>
          </p:cNvSpPr>
          <p:nvPr/>
        </p:nvSpPr>
        <p:spPr bwMode="auto">
          <a:xfrm>
            <a:off x="3375337" y="1635126"/>
            <a:ext cx="260282" cy="257175"/>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80" name="Freeform 59"/>
          <p:cNvSpPr>
            <a:spLocks noChangeArrowheads="1"/>
          </p:cNvSpPr>
          <p:nvPr/>
        </p:nvSpPr>
        <p:spPr bwMode="auto">
          <a:xfrm>
            <a:off x="2299293" y="1635126"/>
            <a:ext cx="260282" cy="257175"/>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81" name="Freeform 60"/>
          <p:cNvSpPr>
            <a:spLocks noChangeArrowheads="1"/>
          </p:cNvSpPr>
          <p:nvPr/>
        </p:nvSpPr>
        <p:spPr bwMode="auto">
          <a:xfrm>
            <a:off x="2323100" y="2730502"/>
            <a:ext cx="212670" cy="214313"/>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82" name="Freeform 61"/>
          <p:cNvSpPr>
            <a:spLocks noChangeArrowheads="1"/>
          </p:cNvSpPr>
          <p:nvPr/>
        </p:nvSpPr>
        <p:spPr bwMode="auto">
          <a:xfrm>
            <a:off x="8208016" y="2173288"/>
            <a:ext cx="266631" cy="269876"/>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83" name="Freeform 62"/>
          <p:cNvSpPr>
            <a:spLocks noChangeArrowheads="1"/>
          </p:cNvSpPr>
          <p:nvPr/>
        </p:nvSpPr>
        <p:spPr bwMode="auto">
          <a:xfrm>
            <a:off x="6593949" y="2701926"/>
            <a:ext cx="279328" cy="265113"/>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84" name="Freeform 63"/>
          <p:cNvSpPr>
            <a:spLocks noChangeArrowheads="1"/>
          </p:cNvSpPr>
          <p:nvPr/>
        </p:nvSpPr>
        <p:spPr bwMode="auto">
          <a:xfrm>
            <a:off x="2842076" y="2711450"/>
            <a:ext cx="250760" cy="255588"/>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85" name="Freeform 64"/>
          <p:cNvSpPr>
            <a:spLocks noChangeArrowheads="1"/>
          </p:cNvSpPr>
          <p:nvPr/>
        </p:nvSpPr>
        <p:spPr bwMode="auto">
          <a:xfrm>
            <a:off x="5533775" y="2716214"/>
            <a:ext cx="250760" cy="246062"/>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86" name="Freeform 65"/>
          <p:cNvSpPr>
            <a:spLocks noChangeArrowheads="1"/>
          </p:cNvSpPr>
          <p:nvPr/>
        </p:nvSpPr>
        <p:spPr bwMode="auto">
          <a:xfrm>
            <a:off x="4986231" y="2225676"/>
            <a:ext cx="269805" cy="150813"/>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87" name="Freeform 66"/>
          <p:cNvSpPr>
            <a:spLocks noChangeArrowheads="1"/>
          </p:cNvSpPr>
          <p:nvPr/>
        </p:nvSpPr>
        <p:spPr bwMode="auto">
          <a:xfrm>
            <a:off x="5529015" y="2173289"/>
            <a:ext cx="260282" cy="25558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88" name="Freeform 67"/>
          <p:cNvSpPr>
            <a:spLocks noChangeArrowheads="1"/>
          </p:cNvSpPr>
          <p:nvPr/>
        </p:nvSpPr>
        <p:spPr bwMode="auto">
          <a:xfrm>
            <a:off x="3908599" y="2197101"/>
            <a:ext cx="269805" cy="207963"/>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89" name="Freeform 68"/>
          <p:cNvSpPr>
            <a:spLocks noChangeArrowheads="1"/>
          </p:cNvSpPr>
          <p:nvPr/>
        </p:nvSpPr>
        <p:spPr bwMode="auto">
          <a:xfrm>
            <a:off x="2842076" y="2178051"/>
            <a:ext cx="250760" cy="24606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90" name="Freeform 69"/>
          <p:cNvSpPr>
            <a:spLocks noChangeArrowheads="1"/>
          </p:cNvSpPr>
          <p:nvPr/>
        </p:nvSpPr>
        <p:spPr bwMode="auto">
          <a:xfrm>
            <a:off x="7136733" y="2749550"/>
            <a:ext cx="279328" cy="184151"/>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91" name="Freeform 70"/>
          <p:cNvSpPr>
            <a:spLocks noChangeArrowheads="1"/>
          </p:cNvSpPr>
          <p:nvPr/>
        </p:nvSpPr>
        <p:spPr bwMode="auto">
          <a:xfrm>
            <a:off x="739187" y="2178051"/>
            <a:ext cx="152360" cy="246063"/>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92" name="Freeform 71"/>
          <p:cNvSpPr>
            <a:spLocks noChangeArrowheads="1"/>
          </p:cNvSpPr>
          <p:nvPr/>
        </p:nvSpPr>
        <p:spPr bwMode="auto">
          <a:xfrm>
            <a:off x="1224835" y="2173289"/>
            <a:ext cx="260282" cy="25558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93" name="Freeform 72"/>
          <p:cNvSpPr>
            <a:spLocks noChangeArrowheads="1"/>
          </p:cNvSpPr>
          <p:nvPr/>
        </p:nvSpPr>
        <p:spPr bwMode="auto">
          <a:xfrm>
            <a:off x="691574" y="1660526"/>
            <a:ext cx="250760" cy="206375"/>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94" name="Freeform 73"/>
          <p:cNvSpPr>
            <a:spLocks noChangeArrowheads="1"/>
          </p:cNvSpPr>
          <p:nvPr/>
        </p:nvSpPr>
        <p:spPr bwMode="auto">
          <a:xfrm>
            <a:off x="1224835" y="1635126"/>
            <a:ext cx="260282" cy="257175"/>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95" name="Freeform 74"/>
          <p:cNvSpPr>
            <a:spLocks noChangeArrowheads="1"/>
          </p:cNvSpPr>
          <p:nvPr/>
        </p:nvSpPr>
        <p:spPr bwMode="auto">
          <a:xfrm>
            <a:off x="6612994" y="1644651"/>
            <a:ext cx="241238" cy="238125"/>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96" name="Freeform 75"/>
          <p:cNvSpPr>
            <a:spLocks noChangeArrowheads="1"/>
          </p:cNvSpPr>
          <p:nvPr/>
        </p:nvSpPr>
        <p:spPr bwMode="auto">
          <a:xfrm>
            <a:off x="5052888" y="1639889"/>
            <a:ext cx="133316" cy="24765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97" name="Freeform 76"/>
          <p:cNvSpPr>
            <a:spLocks noChangeArrowheads="1"/>
          </p:cNvSpPr>
          <p:nvPr/>
        </p:nvSpPr>
        <p:spPr bwMode="auto">
          <a:xfrm>
            <a:off x="4449796" y="2173289"/>
            <a:ext cx="261869" cy="25558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98" name="Freeform 77"/>
          <p:cNvSpPr>
            <a:spLocks noChangeArrowheads="1"/>
          </p:cNvSpPr>
          <p:nvPr/>
        </p:nvSpPr>
        <p:spPr bwMode="auto">
          <a:xfrm>
            <a:off x="3375337" y="2173289"/>
            <a:ext cx="260282" cy="255587"/>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199" name="Freeform 78"/>
          <p:cNvSpPr>
            <a:spLocks noChangeArrowheads="1"/>
          </p:cNvSpPr>
          <p:nvPr/>
        </p:nvSpPr>
        <p:spPr bwMode="auto">
          <a:xfrm>
            <a:off x="7141495" y="1635126"/>
            <a:ext cx="260282" cy="25717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00" name="Freeform 79"/>
          <p:cNvSpPr>
            <a:spLocks noChangeArrowheads="1"/>
          </p:cNvSpPr>
          <p:nvPr/>
        </p:nvSpPr>
        <p:spPr bwMode="auto">
          <a:xfrm>
            <a:off x="5529015" y="1635126"/>
            <a:ext cx="260282" cy="25717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01" name="Freeform 80"/>
          <p:cNvSpPr>
            <a:spLocks noChangeArrowheads="1"/>
          </p:cNvSpPr>
          <p:nvPr/>
        </p:nvSpPr>
        <p:spPr bwMode="auto">
          <a:xfrm>
            <a:off x="7151017" y="2182814"/>
            <a:ext cx="241238" cy="236537"/>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02" name="Freeform 81"/>
          <p:cNvSpPr>
            <a:spLocks noChangeArrowheads="1"/>
          </p:cNvSpPr>
          <p:nvPr/>
        </p:nvSpPr>
        <p:spPr bwMode="auto">
          <a:xfrm>
            <a:off x="7679516" y="2173289"/>
            <a:ext cx="260282" cy="255587"/>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03" name="Freeform 82"/>
          <p:cNvSpPr>
            <a:spLocks noChangeArrowheads="1"/>
          </p:cNvSpPr>
          <p:nvPr/>
        </p:nvSpPr>
        <p:spPr bwMode="auto">
          <a:xfrm>
            <a:off x="5005276" y="2720975"/>
            <a:ext cx="231715" cy="236538"/>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04" name="Freeform 83"/>
          <p:cNvSpPr>
            <a:spLocks noChangeArrowheads="1"/>
          </p:cNvSpPr>
          <p:nvPr/>
        </p:nvSpPr>
        <p:spPr bwMode="auto">
          <a:xfrm>
            <a:off x="6060688" y="2778125"/>
            <a:ext cx="269805" cy="122238"/>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05" name="Freeform 84"/>
          <p:cNvSpPr>
            <a:spLocks noChangeArrowheads="1"/>
          </p:cNvSpPr>
          <p:nvPr/>
        </p:nvSpPr>
        <p:spPr bwMode="auto">
          <a:xfrm>
            <a:off x="8217539" y="2711450"/>
            <a:ext cx="260282" cy="255588"/>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06" name="Freeform 85"/>
          <p:cNvSpPr>
            <a:spLocks noChangeArrowheads="1"/>
          </p:cNvSpPr>
          <p:nvPr/>
        </p:nvSpPr>
        <p:spPr bwMode="auto">
          <a:xfrm>
            <a:off x="3918121" y="1660525"/>
            <a:ext cx="250760" cy="201614"/>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07" name="Freeform 86"/>
          <p:cNvSpPr>
            <a:spLocks noChangeArrowheads="1"/>
          </p:cNvSpPr>
          <p:nvPr/>
        </p:nvSpPr>
        <p:spPr bwMode="auto">
          <a:xfrm>
            <a:off x="4449796" y="1635126"/>
            <a:ext cx="261869" cy="25717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08" name="Freeform 87"/>
          <p:cNvSpPr>
            <a:spLocks noChangeArrowheads="1"/>
          </p:cNvSpPr>
          <p:nvPr/>
        </p:nvSpPr>
        <p:spPr bwMode="auto">
          <a:xfrm>
            <a:off x="701097" y="2720975"/>
            <a:ext cx="231715" cy="236538"/>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09" name="Freeform 106"/>
          <p:cNvSpPr>
            <a:spLocks noChangeArrowheads="1"/>
          </p:cNvSpPr>
          <p:nvPr/>
        </p:nvSpPr>
        <p:spPr bwMode="auto">
          <a:xfrm>
            <a:off x="6079734" y="1649413"/>
            <a:ext cx="231715" cy="233363"/>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10" name="Freeform 119"/>
          <p:cNvSpPr>
            <a:spLocks noChangeArrowheads="1"/>
          </p:cNvSpPr>
          <p:nvPr/>
        </p:nvSpPr>
        <p:spPr bwMode="auto">
          <a:xfrm>
            <a:off x="3375337" y="2711450"/>
            <a:ext cx="260282" cy="255588"/>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11" name="Freeform 120"/>
          <p:cNvSpPr>
            <a:spLocks noChangeArrowheads="1"/>
          </p:cNvSpPr>
          <p:nvPr/>
        </p:nvSpPr>
        <p:spPr bwMode="auto">
          <a:xfrm>
            <a:off x="4448208" y="2720975"/>
            <a:ext cx="269805" cy="236538"/>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12" name="Freeform 121"/>
          <p:cNvSpPr>
            <a:spLocks noChangeArrowheads="1"/>
          </p:cNvSpPr>
          <p:nvPr/>
        </p:nvSpPr>
        <p:spPr bwMode="auto">
          <a:xfrm>
            <a:off x="686812" y="3284539"/>
            <a:ext cx="179342" cy="227012"/>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
        <p:nvSpPr>
          <p:cNvPr id="213" name="Freeform 122"/>
          <p:cNvSpPr>
            <a:spLocks noChangeArrowheads="1"/>
          </p:cNvSpPr>
          <p:nvPr/>
        </p:nvSpPr>
        <p:spPr bwMode="auto">
          <a:xfrm>
            <a:off x="772516" y="3255963"/>
            <a:ext cx="174580" cy="222251"/>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chemeClr val="tx1">
              <a:lumMod val="75000"/>
              <a:lumOff val="25000"/>
            </a:schemeClr>
          </a:solidFill>
          <a:ln>
            <a:noFill/>
          </a:ln>
          <a:effectLst/>
          <a:extLst/>
        </p:spPr>
        <p:txBody>
          <a:bodyPr wrap="none" lIns="34284" tIns="17142" rIns="34284" bIns="17142" anchor="ctr"/>
          <a:lstStyle/>
          <a:p>
            <a:pPr>
              <a:defRPr/>
            </a:pPr>
            <a:endParaRPr lang="en-US" sz="675" dirty="0">
              <a:latin typeface="Lato Light"/>
            </a:endParaRPr>
          </a:p>
        </p:txBody>
      </p:sp>
    </p:spTree>
    <p:extLst>
      <p:ext uri="{BB962C8B-B14F-4D97-AF65-F5344CB8AC3E}">
        <p14:creationId xmlns:p14="http://schemas.microsoft.com/office/powerpoint/2010/main" val="3192832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965357" y="953622"/>
            <a:ext cx="110344" cy="134339"/>
            <a:chOff x="1287142" y="1271495"/>
            <a:chExt cx="147125" cy="179119"/>
          </a:xfrm>
          <a:solidFill>
            <a:schemeClr val="tx1">
              <a:lumMod val="75000"/>
              <a:lumOff val="25000"/>
            </a:schemeClr>
          </a:solidFill>
        </p:grpSpPr>
        <p:sp>
          <p:nvSpPr>
            <p:cNvPr id="2966" name="Shape 2966"/>
            <p:cNvSpPr/>
            <p:nvPr/>
          </p:nvSpPr>
          <p:spPr>
            <a:xfrm>
              <a:off x="1308850" y="1271495"/>
              <a:ext cx="100284" cy="101424"/>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cubicBezTo>
                    <a:pt x="4775" y="21600"/>
                    <a:pt x="0" y="16782"/>
                    <a:pt x="0" y="10800"/>
                  </a:cubicBezTo>
                  <a:cubicBezTo>
                    <a:pt x="0" y="4818"/>
                    <a:pt x="4775" y="0"/>
                    <a:pt x="10772" y="0"/>
                  </a:cubicBezTo>
                  <a:cubicBezTo>
                    <a:pt x="16769" y="0"/>
                    <a:pt x="21600" y="4818"/>
                    <a:pt x="21600" y="10800"/>
                  </a:cubicBezTo>
                  <a:cubicBezTo>
                    <a:pt x="21600" y="16782"/>
                    <a:pt x="16658" y="21600"/>
                    <a:pt x="10772" y="21600"/>
                  </a:cubicBezTo>
                  <a:close/>
                  <a:moveTo>
                    <a:pt x="10772" y="2437"/>
                  </a:moveTo>
                  <a:cubicBezTo>
                    <a:pt x="6108" y="2437"/>
                    <a:pt x="2388" y="6148"/>
                    <a:pt x="2388" y="10800"/>
                  </a:cubicBezTo>
                  <a:cubicBezTo>
                    <a:pt x="2388" y="15452"/>
                    <a:pt x="6052" y="19163"/>
                    <a:pt x="10772" y="19163"/>
                  </a:cubicBezTo>
                  <a:cubicBezTo>
                    <a:pt x="15437" y="19163"/>
                    <a:pt x="19212" y="15452"/>
                    <a:pt x="19212" y="10800"/>
                  </a:cubicBezTo>
                  <a:cubicBezTo>
                    <a:pt x="19212" y="6148"/>
                    <a:pt x="15325" y="2437"/>
                    <a:pt x="10772" y="2437"/>
                  </a:cubicBez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67" name="Shape 2967"/>
            <p:cNvSpPr/>
            <p:nvPr/>
          </p:nvSpPr>
          <p:spPr>
            <a:xfrm>
              <a:off x="1287142" y="1378891"/>
              <a:ext cx="147125" cy="7172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990" y="3716"/>
                  </a:lnTo>
                  <a:lnTo>
                    <a:pt x="5524" y="0"/>
                  </a:lnTo>
                  <a:lnTo>
                    <a:pt x="6171" y="3019"/>
                  </a:lnTo>
                  <a:lnTo>
                    <a:pt x="2476" y="6039"/>
                  </a:lnTo>
                  <a:lnTo>
                    <a:pt x="1829" y="18271"/>
                  </a:lnTo>
                  <a:lnTo>
                    <a:pt x="19771" y="18271"/>
                  </a:lnTo>
                  <a:lnTo>
                    <a:pt x="19124" y="6039"/>
                  </a:lnTo>
                  <a:lnTo>
                    <a:pt x="15429" y="3019"/>
                  </a:lnTo>
                  <a:lnTo>
                    <a:pt x="16076" y="0"/>
                  </a:lnTo>
                  <a:lnTo>
                    <a:pt x="20610" y="3716"/>
                  </a:lnTo>
                  <a:lnTo>
                    <a:pt x="216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sp>
        <p:nvSpPr>
          <p:cNvPr id="2968" name="Shape 2968"/>
          <p:cNvSpPr/>
          <p:nvPr/>
        </p:nvSpPr>
        <p:spPr>
          <a:xfrm>
            <a:off x="1309823" y="953621"/>
            <a:ext cx="75213" cy="76068"/>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cubicBezTo>
                  <a:pt x="4775" y="21600"/>
                  <a:pt x="0" y="16782"/>
                  <a:pt x="0" y="10800"/>
                </a:cubicBezTo>
                <a:cubicBezTo>
                  <a:pt x="0" y="4818"/>
                  <a:pt x="4775" y="0"/>
                  <a:pt x="10772" y="0"/>
                </a:cubicBezTo>
                <a:cubicBezTo>
                  <a:pt x="16769" y="0"/>
                  <a:pt x="21600" y="4818"/>
                  <a:pt x="21600" y="10800"/>
                </a:cubicBezTo>
                <a:cubicBezTo>
                  <a:pt x="21600" y="16782"/>
                  <a:pt x="16769" y="21600"/>
                  <a:pt x="10772" y="21600"/>
                </a:cubicBezTo>
                <a:close/>
                <a:moveTo>
                  <a:pt x="10772" y="2437"/>
                </a:moveTo>
                <a:cubicBezTo>
                  <a:pt x="6108" y="2437"/>
                  <a:pt x="2388" y="6148"/>
                  <a:pt x="2388" y="10800"/>
                </a:cubicBezTo>
                <a:cubicBezTo>
                  <a:pt x="2388" y="15452"/>
                  <a:pt x="6052" y="19163"/>
                  <a:pt x="10772" y="19163"/>
                </a:cubicBezTo>
                <a:cubicBezTo>
                  <a:pt x="15437" y="19163"/>
                  <a:pt x="19212" y="15452"/>
                  <a:pt x="19212" y="10800"/>
                </a:cubicBezTo>
                <a:cubicBezTo>
                  <a:pt x="19212" y="6148"/>
                  <a:pt x="15492" y="2437"/>
                  <a:pt x="10772" y="2437"/>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69" name="Shape 2969"/>
          <p:cNvSpPr/>
          <p:nvPr/>
        </p:nvSpPr>
        <p:spPr>
          <a:xfrm>
            <a:off x="1393799" y="970760"/>
            <a:ext cx="29795" cy="5893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8463"/>
                </a:lnTo>
                <a:cubicBezTo>
                  <a:pt x="8668" y="18463"/>
                  <a:pt x="15347" y="15042"/>
                  <a:pt x="15347" y="10764"/>
                </a:cubicBezTo>
                <a:cubicBezTo>
                  <a:pt x="15347" y="6416"/>
                  <a:pt x="8668" y="3065"/>
                  <a:pt x="0" y="3065"/>
                </a:cubicBezTo>
                <a:lnTo>
                  <a:pt x="0" y="0"/>
                </a:lnTo>
                <a:cubicBezTo>
                  <a:pt x="12079" y="0"/>
                  <a:pt x="21600" y="4705"/>
                  <a:pt x="21600" y="10764"/>
                </a:cubicBezTo>
                <a:cubicBezTo>
                  <a:pt x="21600" y="16752"/>
                  <a:pt x="12079" y="21600"/>
                  <a:pt x="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70" name="Shape 2970"/>
          <p:cNvSpPr/>
          <p:nvPr/>
        </p:nvSpPr>
        <p:spPr>
          <a:xfrm>
            <a:off x="1405795" y="1038453"/>
            <a:ext cx="27224" cy="4179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626" y="21600"/>
                </a:lnTo>
                <a:lnTo>
                  <a:pt x="626" y="17300"/>
                </a:lnTo>
                <a:lnTo>
                  <a:pt x="13461" y="17300"/>
                </a:lnTo>
                <a:lnTo>
                  <a:pt x="11113" y="6100"/>
                </a:lnTo>
                <a:lnTo>
                  <a:pt x="0" y="4100"/>
                </a:lnTo>
                <a:lnTo>
                  <a:pt x="1252" y="0"/>
                </a:lnTo>
                <a:lnTo>
                  <a:pt x="17217" y="260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71" name="Shape 2971"/>
          <p:cNvSpPr/>
          <p:nvPr/>
        </p:nvSpPr>
        <p:spPr>
          <a:xfrm>
            <a:off x="1296971" y="1038453"/>
            <a:ext cx="101775" cy="5036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1074" y="2919"/>
                </a:lnTo>
                <a:lnTo>
                  <a:pt x="5245" y="0"/>
                </a:lnTo>
                <a:lnTo>
                  <a:pt x="5782" y="3586"/>
                </a:lnTo>
                <a:lnTo>
                  <a:pt x="2685" y="5588"/>
                </a:lnTo>
                <a:lnTo>
                  <a:pt x="1941" y="18014"/>
                </a:lnTo>
                <a:lnTo>
                  <a:pt x="19618" y="18014"/>
                </a:lnTo>
                <a:lnTo>
                  <a:pt x="18915" y="5588"/>
                </a:lnTo>
                <a:lnTo>
                  <a:pt x="15777" y="3586"/>
                </a:lnTo>
                <a:lnTo>
                  <a:pt x="16314" y="0"/>
                </a:lnTo>
                <a:lnTo>
                  <a:pt x="20526" y="2919"/>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72" name="Shape 2972"/>
          <p:cNvSpPr/>
          <p:nvPr/>
        </p:nvSpPr>
        <p:spPr>
          <a:xfrm>
            <a:off x="1994475" y="953621"/>
            <a:ext cx="117200" cy="1343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4058"/>
                </a:lnTo>
                <a:lnTo>
                  <a:pt x="1535" y="4058"/>
                </a:lnTo>
                <a:lnTo>
                  <a:pt x="1535" y="20258"/>
                </a:lnTo>
                <a:lnTo>
                  <a:pt x="20065" y="20258"/>
                </a:lnTo>
                <a:lnTo>
                  <a:pt x="20065" y="1373"/>
                </a:lnTo>
                <a:lnTo>
                  <a:pt x="4606" y="1373"/>
                </a:lnTo>
                <a:lnTo>
                  <a:pt x="4606"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73" name="Shape 2973"/>
          <p:cNvSpPr/>
          <p:nvPr/>
        </p:nvSpPr>
        <p:spPr>
          <a:xfrm>
            <a:off x="2015897" y="1046165"/>
            <a:ext cx="75213" cy="8375"/>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lnTo>
                  <a:pt x="0" y="21600"/>
                </a:lnTo>
                <a:lnTo>
                  <a:pt x="0" y="0"/>
                </a:lnTo>
                <a:lnTo>
                  <a:pt x="21600" y="0"/>
                </a:lnTo>
                <a:lnTo>
                  <a:pt x="21600" y="21600"/>
                </a:lnTo>
                <a:lnTo>
                  <a:pt x="1077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74" name="Shape 2974"/>
          <p:cNvSpPr/>
          <p:nvPr/>
        </p:nvSpPr>
        <p:spPr>
          <a:xfrm>
            <a:off x="2015897" y="1063303"/>
            <a:ext cx="75213" cy="8375"/>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lnTo>
                  <a:pt x="0" y="21600"/>
                </a:lnTo>
                <a:lnTo>
                  <a:pt x="0" y="0"/>
                </a:lnTo>
                <a:lnTo>
                  <a:pt x="21600" y="0"/>
                </a:lnTo>
                <a:lnTo>
                  <a:pt x="21600" y="21600"/>
                </a:lnTo>
                <a:lnTo>
                  <a:pt x="1077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75" name="Shape 2975"/>
          <p:cNvSpPr/>
          <p:nvPr/>
        </p:nvSpPr>
        <p:spPr>
          <a:xfrm>
            <a:off x="2036462" y="970760"/>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606"/>
                  <a:pt x="0" y="10738"/>
                </a:cubicBezTo>
                <a:cubicBezTo>
                  <a:pt x="0" y="4745"/>
                  <a:pt x="4869" y="0"/>
                  <a:pt x="10738" y="0"/>
                </a:cubicBezTo>
                <a:cubicBezTo>
                  <a:pt x="16731" y="0"/>
                  <a:pt x="21600" y="4745"/>
                  <a:pt x="21600" y="10738"/>
                </a:cubicBezTo>
                <a:cubicBezTo>
                  <a:pt x="21600" y="16606"/>
                  <a:pt x="16731" y="21600"/>
                  <a:pt x="10738" y="21600"/>
                </a:cubicBezTo>
                <a:close/>
                <a:moveTo>
                  <a:pt x="10738" y="5369"/>
                </a:moveTo>
                <a:cubicBezTo>
                  <a:pt x="7866" y="5369"/>
                  <a:pt x="5369" y="7741"/>
                  <a:pt x="5369" y="10738"/>
                </a:cubicBezTo>
                <a:cubicBezTo>
                  <a:pt x="5369" y="13609"/>
                  <a:pt x="7866" y="16231"/>
                  <a:pt x="10738" y="16231"/>
                </a:cubicBezTo>
                <a:cubicBezTo>
                  <a:pt x="13734" y="16231"/>
                  <a:pt x="16231" y="13609"/>
                  <a:pt x="16231" y="10738"/>
                </a:cubicBezTo>
                <a:cubicBezTo>
                  <a:pt x="16231" y="7741"/>
                  <a:pt x="13734" y="5369"/>
                  <a:pt x="10738" y="5369"/>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76" name="Shape 2976"/>
          <p:cNvSpPr/>
          <p:nvPr/>
        </p:nvSpPr>
        <p:spPr>
          <a:xfrm>
            <a:off x="2027893" y="1005034"/>
            <a:ext cx="52077" cy="332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248" y="2526"/>
                </a:lnTo>
                <a:lnTo>
                  <a:pt x="6825" y="0"/>
                </a:lnTo>
                <a:lnTo>
                  <a:pt x="7869" y="4926"/>
                </a:lnTo>
                <a:lnTo>
                  <a:pt x="5380" y="6568"/>
                </a:lnTo>
                <a:lnTo>
                  <a:pt x="4175" y="16168"/>
                </a:lnTo>
                <a:lnTo>
                  <a:pt x="17425" y="16168"/>
                </a:lnTo>
                <a:lnTo>
                  <a:pt x="16140" y="6821"/>
                </a:lnTo>
                <a:lnTo>
                  <a:pt x="13570" y="4926"/>
                </a:lnTo>
                <a:lnTo>
                  <a:pt x="14935" y="0"/>
                </a:lnTo>
                <a:lnTo>
                  <a:pt x="19271" y="3032"/>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77" name="Shape 2977"/>
          <p:cNvSpPr/>
          <p:nvPr/>
        </p:nvSpPr>
        <p:spPr>
          <a:xfrm>
            <a:off x="2352036" y="953622"/>
            <a:ext cx="92726" cy="80353"/>
          </a:xfrm>
          <a:custGeom>
            <a:avLst/>
            <a:gdLst/>
            <a:ahLst/>
            <a:cxnLst>
              <a:cxn ang="0">
                <a:pos x="wd2" y="hd2"/>
              </a:cxn>
              <a:cxn ang="5400000">
                <a:pos x="wd2" y="hd2"/>
              </a:cxn>
              <a:cxn ang="10800000">
                <a:pos x="wd2" y="hd2"/>
              </a:cxn>
              <a:cxn ang="16200000">
                <a:pos x="wd2" y="hd2"/>
              </a:cxn>
            </a:cxnLst>
            <a:rect l="0" t="0" r="r" b="b"/>
            <a:pathLst>
              <a:path w="19680" h="21600" extrusionOk="0">
                <a:moveTo>
                  <a:pt x="2881" y="21600"/>
                </a:moveTo>
                <a:cubicBezTo>
                  <a:pt x="-960" y="16631"/>
                  <a:pt x="-960" y="8630"/>
                  <a:pt x="2881" y="3766"/>
                </a:cubicBezTo>
                <a:cubicBezTo>
                  <a:pt x="4739" y="1360"/>
                  <a:pt x="7176" y="0"/>
                  <a:pt x="9861" y="0"/>
                </a:cubicBezTo>
                <a:cubicBezTo>
                  <a:pt x="12421" y="0"/>
                  <a:pt x="14941" y="1360"/>
                  <a:pt x="16799" y="3766"/>
                </a:cubicBezTo>
                <a:cubicBezTo>
                  <a:pt x="20640" y="8734"/>
                  <a:pt x="20640" y="16736"/>
                  <a:pt x="16799" y="21600"/>
                </a:cubicBezTo>
                <a:lnTo>
                  <a:pt x="15560" y="20031"/>
                </a:lnTo>
                <a:cubicBezTo>
                  <a:pt x="18699" y="15952"/>
                  <a:pt x="18699" y="9414"/>
                  <a:pt x="15560" y="5335"/>
                </a:cubicBezTo>
                <a:cubicBezTo>
                  <a:pt x="14032" y="3400"/>
                  <a:pt x="12008" y="2301"/>
                  <a:pt x="9861" y="2301"/>
                </a:cubicBezTo>
                <a:cubicBezTo>
                  <a:pt x="7713" y="2301"/>
                  <a:pt x="5648" y="3400"/>
                  <a:pt x="4120" y="5335"/>
                </a:cubicBezTo>
                <a:cubicBezTo>
                  <a:pt x="1022" y="9414"/>
                  <a:pt x="1022" y="15952"/>
                  <a:pt x="4120" y="20031"/>
                </a:cubicBezTo>
                <a:lnTo>
                  <a:pt x="288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78" name="Shape 2978"/>
          <p:cNvSpPr/>
          <p:nvPr/>
        </p:nvSpPr>
        <p:spPr>
          <a:xfrm>
            <a:off x="2374075" y="1044451"/>
            <a:ext cx="48649" cy="43508"/>
          </a:xfrm>
          <a:custGeom>
            <a:avLst/>
            <a:gdLst/>
            <a:ahLst/>
            <a:cxnLst>
              <a:cxn ang="0">
                <a:pos x="wd2" y="hd2"/>
              </a:cxn>
              <a:cxn ang="5400000">
                <a:pos x="wd2" y="hd2"/>
              </a:cxn>
              <a:cxn ang="10800000">
                <a:pos x="wd2" y="hd2"/>
              </a:cxn>
              <a:cxn ang="16200000">
                <a:pos x="wd2" y="hd2"/>
              </a:cxn>
            </a:cxnLst>
            <a:rect l="0" t="0" r="r" b="b"/>
            <a:pathLst>
              <a:path w="21600" h="21600" extrusionOk="0">
                <a:moveTo>
                  <a:pt x="10843" y="21600"/>
                </a:moveTo>
                <a:lnTo>
                  <a:pt x="0" y="2112"/>
                </a:lnTo>
                <a:lnTo>
                  <a:pt x="3012" y="0"/>
                </a:lnTo>
                <a:lnTo>
                  <a:pt x="10843" y="13728"/>
                </a:lnTo>
                <a:lnTo>
                  <a:pt x="18674" y="0"/>
                </a:lnTo>
                <a:lnTo>
                  <a:pt x="21600" y="2112"/>
                </a:lnTo>
                <a:lnTo>
                  <a:pt x="10843"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79" name="Shape 2979"/>
          <p:cNvSpPr/>
          <p:nvPr/>
        </p:nvSpPr>
        <p:spPr>
          <a:xfrm>
            <a:off x="2373218" y="975044"/>
            <a:ext cx="50362" cy="50362"/>
          </a:xfrm>
          <a:custGeom>
            <a:avLst/>
            <a:gdLst/>
            <a:ahLst/>
            <a:cxnLst>
              <a:cxn ang="0">
                <a:pos x="wd2" y="hd2"/>
              </a:cxn>
              <a:cxn ang="5400000">
                <a:pos x="wd2" y="hd2"/>
              </a:cxn>
              <a:cxn ang="10800000">
                <a:pos x="wd2" y="hd2"/>
              </a:cxn>
              <a:cxn ang="16200000">
                <a:pos x="wd2" y="hd2"/>
              </a:cxn>
            </a:cxnLst>
            <a:rect l="0" t="0" r="r" b="b"/>
            <a:pathLst>
              <a:path w="21600" h="21600" extrusionOk="0">
                <a:moveTo>
                  <a:pt x="10842" y="21600"/>
                </a:moveTo>
                <a:cubicBezTo>
                  <a:pt x="4837" y="21600"/>
                  <a:pt x="0" y="16680"/>
                  <a:pt x="0" y="10758"/>
                </a:cubicBezTo>
                <a:cubicBezTo>
                  <a:pt x="0" y="4754"/>
                  <a:pt x="4920" y="0"/>
                  <a:pt x="10842" y="0"/>
                </a:cubicBezTo>
                <a:cubicBezTo>
                  <a:pt x="16846" y="0"/>
                  <a:pt x="21600" y="4754"/>
                  <a:pt x="21600" y="10758"/>
                </a:cubicBezTo>
                <a:cubicBezTo>
                  <a:pt x="21600" y="16680"/>
                  <a:pt x="16763" y="21600"/>
                  <a:pt x="10842" y="21600"/>
                </a:cubicBezTo>
                <a:close/>
                <a:moveTo>
                  <a:pt x="10842" y="3586"/>
                </a:moveTo>
                <a:cubicBezTo>
                  <a:pt x="6839" y="3586"/>
                  <a:pt x="3586" y="6755"/>
                  <a:pt x="3586" y="10758"/>
                </a:cubicBezTo>
                <a:cubicBezTo>
                  <a:pt x="3586" y="14678"/>
                  <a:pt x="6922" y="18014"/>
                  <a:pt x="10842" y="18014"/>
                </a:cubicBezTo>
                <a:cubicBezTo>
                  <a:pt x="14845" y="18014"/>
                  <a:pt x="18014" y="14678"/>
                  <a:pt x="18014" y="10758"/>
                </a:cubicBezTo>
                <a:cubicBezTo>
                  <a:pt x="18014" y="6755"/>
                  <a:pt x="14761" y="3586"/>
                  <a:pt x="10842" y="3586"/>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80" name="Shape 2980"/>
          <p:cNvSpPr/>
          <p:nvPr/>
        </p:nvSpPr>
        <p:spPr>
          <a:xfrm>
            <a:off x="953360" y="1310943"/>
            <a:ext cx="134337" cy="10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947"/>
                </a:moveTo>
                <a:lnTo>
                  <a:pt x="20227" y="19947"/>
                </a:lnTo>
                <a:lnTo>
                  <a:pt x="20227" y="1653"/>
                </a:lnTo>
                <a:lnTo>
                  <a:pt x="1342" y="1653"/>
                </a:lnTo>
                <a:lnTo>
                  <a:pt x="1342" y="19947"/>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81" name="Shape 2981"/>
          <p:cNvSpPr/>
          <p:nvPr/>
        </p:nvSpPr>
        <p:spPr>
          <a:xfrm>
            <a:off x="966213" y="1350358"/>
            <a:ext cx="32368" cy="46934"/>
          </a:xfrm>
          <a:custGeom>
            <a:avLst/>
            <a:gdLst/>
            <a:ahLst/>
            <a:cxnLst>
              <a:cxn ang="0">
                <a:pos x="wd2" y="hd2"/>
              </a:cxn>
              <a:cxn ang="5400000">
                <a:pos x="wd2" y="hd2"/>
              </a:cxn>
              <a:cxn ang="10800000">
                <a:pos x="wd2" y="hd2"/>
              </a:cxn>
              <a:cxn ang="16200000">
                <a:pos x="wd2" y="hd2"/>
              </a:cxn>
            </a:cxnLst>
            <a:rect l="0" t="0" r="r" b="b"/>
            <a:pathLst>
              <a:path w="21600" h="21600" extrusionOk="0">
                <a:moveTo>
                  <a:pt x="13193" y="11790"/>
                </a:moveTo>
                <a:lnTo>
                  <a:pt x="4786" y="21600"/>
                </a:lnTo>
                <a:lnTo>
                  <a:pt x="0" y="19530"/>
                </a:lnTo>
                <a:lnTo>
                  <a:pt x="16814" y="0"/>
                </a:lnTo>
                <a:lnTo>
                  <a:pt x="21600" y="2070"/>
                </a:lnTo>
                <a:lnTo>
                  <a:pt x="13193" y="1179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82" name="Shape 2982"/>
          <p:cNvSpPr/>
          <p:nvPr/>
        </p:nvSpPr>
        <p:spPr>
          <a:xfrm>
            <a:off x="967927" y="1336649"/>
            <a:ext cx="104346" cy="33227"/>
          </a:xfrm>
          <a:custGeom>
            <a:avLst/>
            <a:gdLst/>
            <a:ahLst/>
            <a:cxnLst>
              <a:cxn ang="0">
                <a:pos x="wd2" y="hd2"/>
              </a:cxn>
              <a:cxn ang="5400000">
                <a:pos x="wd2" y="hd2"/>
              </a:cxn>
              <a:cxn ang="10800000">
                <a:pos x="wd2" y="hd2"/>
              </a:cxn>
              <a:cxn ang="16200000">
                <a:pos x="wd2" y="hd2"/>
              </a:cxn>
            </a:cxnLst>
            <a:rect l="0" t="0" r="r" b="b"/>
            <a:pathLst>
              <a:path w="21600" h="21600" extrusionOk="0">
                <a:moveTo>
                  <a:pt x="10820" y="21600"/>
                </a:moveTo>
                <a:lnTo>
                  <a:pt x="0" y="4745"/>
                </a:lnTo>
                <a:lnTo>
                  <a:pt x="724" y="0"/>
                </a:lnTo>
                <a:lnTo>
                  <a:pt x="10820" y="15607"/>
                </a:lnTo>
                <a:lnTo>
                  <a:pt x="20876" y="0"/>
                </a:lnTo>
                <a:lnTo>
                  <a:pt x="21600" y="4745"/>
                </a:lnTo>
                <a:lnTo>
                  <a:pt x="1082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83" name="Shape 2983"/>
          <p:cNvSpPr/>
          <p:nvPr/>
        </p:nvSpPr>
        <p:spPr>
          <a:xfrm>
            <a:off x="1041620" y="1351216"/>
            <a:ext cx="32368" cy="46934"/>
          </a:xfrm>
          <a:custGeom>
            <a:avLst/>
            <a:gdLst/>
            <a:ahLst/>
            <a:cxnLst>
              <a:cxn ang="0">
                <a:pos x="wd2" y="hd2"/>
              </a:cxn>
              <a:cxn ang="5400000">
                <a:pos x="wd2" y="hd2"/>
              </a:cxn>
              <a:cxn ang="10800000">
                <a:pos x="wd2" y="hd2"/>
              </a:cxn>
              <a:cxn ang="16200000">
                <a:pos x="wd2" y="hd2"/>
              </a:cxn>
            </a:cxnLst>
            <a:rect l="0" t="0" r="r" b="b"/>
            <a:pathLst>
              <a:path w="21600" h="21600" extrusionOk="0">
                <a:moveTo>
                  <a:pt x="19272" y="20520"/>
                </a:moveTo>
                <a:lnTo>
                  <a:pt x="16814" y="21600"/>
                </a:lnTo>
                <a:lnTo>
                  <a:pt x="0" y="2070"/>
                </a:lnTo>
                <a:lnTo>
                  <a:pt x="4786" y="0"/>
                </a:lnTo>
                <a:lnTo>
                  <a:pt x="21600" y="19530"/>
                </a:lnTo>
                <a:lnTo>
                  <a:pt x="19272" y="2052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84" name="Shape 2984"/>
          <p:cNvSpPr/>
          <p:nvPr/>
        </p:nvSpPr>
        <p:spPr>
          <a:xfrm>
            <a:off x="1297828" y="1328080"/>
            <a:ext cx="134337" cy="1052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42" y="0"/>
                </a:lnTo>
                <a:lnTo>
                  <a:pt x="1342" y="19883"/>
                </a:lnTo>
                <a:lnTo>
                  <a:pt x="20258" y="19883"/>
                </a:lnTo>
                <a:lnTo>
                  <a:pt x="20258"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85" name="Shape 2985"/>
          <p:cNvSpPr/>
          <p:nvPr/>
        </p:nvSpPr>
        <p:spPr>
          <a:xfrm>
            <a:off x="1310681" y="1363213"/>
            <a:ext cx="32368" cy="46079"/>
          </a:xfrm>
          <a:custGeom>
            <a:avLst/>
            <a:gdLst/>
            <a:ahLst/>
            <a:cxnLst>
              <a:cxn ang="0">
                <a:pos x="wd2" y="hd2"/>
              </a:cxn>
              <a:cxn ang="5400000">
                <a:pos x="wd2" y="hd2"/>
              </a:cxn>
              <a:cxn ang="10800000">
                <a:pos x="wd2" y="hd2"/>
              </a:cxn>
              <a:cxn ang="16200000">
                <a:pos x="wd2" y="hd2"/>
              </a:cxn>
            </a:cxnLst>
            <a:rect l="0" t="0" r="r" b="b"/>
            <a:pathLst>
              <a:path w="21600" h="21600" extrusionOk="0">
                <a:moveTo>
                  <a:pt x="13193" y="11839"/>
                </a:moveTo>
                <a:lnTo>
                  <a:pt x="4786" y="21600"/>
                </a:lnTo>
                <a:lnTo>
                  <a:pt x="0" y="19612"/>
                </a:lnTo>
                <a:lnTo>
                  <a:pt x="16814" y="0"/>
                </a:lnTo>
                <a:lnTo>
                  <a:pt x="21600" y="2079"/>
                </a:lnTo>
                <a:lnTo>
                  <a:pt x="13193" y="11839"/>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86" name="Shape 2986"/>
          <p:cNvSpPr/>
          <p:nvPr/>
        </p:nvSpPr>
        <p:spPr>
          <a:xfrm>
            <a:off x="1312394" y="1349502"/>
            <a:ext cx="104346" cy="332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4869"/>
                </a:lnTo>
                <a:lnTo>
                  <a:pt x="685" y="0"/>
                </a:lnTo>
                <a:lnTo>
                  <a:pt x="10800" y="15732"/>
                </a:lnTo>
                <a:lnTo>
                  <a:pt x="20915" y="0"/>
                </a:lnTo>
                <a:lnTo>
                  <a:pt x="21600" y="4869"/>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87" name="Shape 2987"/>
          <p:cNvSpPr/>
          <p:nvPr/>
        </p:nvSpPr>
        <p:spPr>
          <a:xfrm>
            <a:off x="1386087" y="1364070"/>
            <a:ext cx="32369" cy="46079"/>
          </a:xfrm>
          <a:custGeom>
            <a:avLst/>
            <a:gdLst/>
            <a:ahLst/>
            <a:cxnLst>
              <a:cxn ang="0">
                <a:pos x="wd2" y="hd2"/>
              </a:cxn>
              <a:cxn ang="5400000">
                <a:pos x="wd2" y="hd2"/>
              </a:cxn>
              <a:cxn ang="10800000">
                <a:pos x="wd2" y="hd2"/>
              </a:cxn>
              <a:cxn ang="16200000">
                <a:pos x="wd2" y="hd2"/>
              </a:cxn>
            </a:cxnLst>
            <a:rect l="0" t="0" r="r" b="b"/>
            <a:pathLst>
              <a:path w="21600" h="21600" extrusionOk="0">
                <a:moveTo>
                  <a:pt x="19157" y="20606"/>
                </a:moveTo>
                <a:lnTo>
                  <a:pt x="16843" y="21600"/>
                </a:lnTo>
                <a:lnTo>
                  <a:pt x="0" y="2079"/>
                </a:lnTo>
                <a:lnTo>
                  <a:pt x="4886" y="0"/>
                </a:lnTo>
                <a:lnTo>
                  <a:pt x="21600" y="19612"/>
                </a:lnTo>
                <a:lnTo>
                  <a:pt x="19157" y="20606"/>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88" name="Shape 2988"/>
          <p:cNvSpPr/>
          <p:nvPr/>
        </p:nvSpPr>
        <p:spPr>
          <a:xfrm>
            <a:off x="1314108" y="1298946"/>
            <a:ext cx="100918" cy="460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810" y="21600"/>
                </a:lnTo>
                <a:lnTo>
                  <a:pt x="19810" y="3903"/>
                </a:lnTo>
                <a:lnTo>
                  <a:pt x="1831" y="3903"/>
                </a:lnTo>
                <a:lnTo>
                  <a:pt x="1831"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89" name="Shape 2989"/>
          <p:cNvSpPr/>
          <p:nvPr/>
        </p:nvSpPr>
        <p:spPr>
          <a:xfrm>
            <a:off x="1331247" y="1315226"/>
            <a:ext cx="28943" cy="8379"/>
          </a:xfrm>
          <a:custGeom>
            <a:avLst/>
            <a:gdLst/>
            <a:ahLst/>
            <a:cxnLst>
              <a:cxn ang="0">
                <a:pos x="wd2" y="hd2"/>
              </a:cxn>
              <a:cxn ang="5400000">
                <a:pos x="wd2" y="hd2"/>
              </a:cxn>
              <a:cxn ang="10800000">
                <a:pos x="wd2" y="hd2"/>
              </a:cxn>
              <a:cxn ang="16200000">
                <a:pos x="wd2" y="hd2"/>
              </a:cxn>
            </a:cxnLst>
            <a:rect l="0" t="0" r="r" b="b"/>
            <a:pathLst>
              <a:path w="21600" h="21600" extrusionOk="0">
                <a:moveTo>
                  <a:pt x="10872" y="21600"/>
                </a:moveTo>
                <a:lnTo>
                  <a:pt x="0" y="21600"/>
                </a:lnTo>
                <a:lnTo>
                  <a:pt x="0" y="0"/>
                </a:lnTo>
                <a:lnTo>
                  <a:pt x="21600" y="0"/>
                </a:lnTo>
                <a:lnTo>
                  <a:pt x="21600" y="21600"/>
                </a:lnTo>
                <a:lnTo>
                  <a:pt x="1087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90" name="Shape 2990"/>
          <p:cNvSpPr/>
          <p:nvPr/>
        </p:nvSpPr>
        <p:spPr>
          <a:xfrm>
            <a:off x="1331247" y="1332365"/>
            <a:ext cx="58931" cy="8375"/>
          </a:xfrm>
          <a:custGeom>
            <a:avLst/>
            <a:gdLst/>
            <a:ahLst/>
            <a:cxnLst>
              <a:cxn ang="0">
                <a:pos x="wd2" y="hd2"/>
              </a:cxn>
              <a:cxn ang="5400000">
                <a:pos x="wd2" y="hd2"/>
              </a:cxn>
              <a:cxn ang="10800000">
                <a:pos x="wd2" y="hd2"/>
              </a:cxn>
              <a:cxn ang="16200000">
                <a:pos x="wd2" y="hd2"/>
              </a:cxn>
            </a:cxnLst>
            <a:rect l="0" t="0" r="r" b="b"/>
            <a:pathLst>
              <a:path w="21600" h="21600" extrusionOk="0">
                <a:moveTo>
                  <a:pt x="10764" y="21600"/>
                </a:moveTo>
                <a:lnTo>
                  <a:pt x="0" y="21600"/>
                </a:lnTo>
                <a:lnTo>
                  <a:pt x="0" y="0"/>
                </a:lnTo>
                <a:lnTo>
                  <a:pt x="21600" y="0"/>
                </a:lnTo>
                <a:lnTo>
                  <a:pt x="21600" y="21600"/>
                </a:lnTo>
                <a:lnTo>
                  <a:pt x="1076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91" name="Shape 2991"/>
          <p:cNvSpPr/>
          <p:nvPr/>
        </p:nvSpPr>
        <p:spPr>
          <a:xfrm>
            <a:off x="1667017" y="1298782"/>
            <a:ext cx="83300" cy="89942"/>
          </a:xfrm>
          <a:custGeom>
            <a:avLst/>
            <a:gdLst/>
            <a:ahLst/>
            <a:cxnLst>
              <a:cxn ang="0">
                <a:pos x="wd2" y="hd2"/>
              </a:cxn>
              <a:cxn ang="5400000">
                <a:pos x="wd2" y="hd2"/>
              </a:cxn>
              <a:cxn ang="10800000">
                <a:pos x="wd2" y="hd2"/>
              </a:cxn>
              <a:cxn ang="16200000">
                <a:pos x="wd2" y="hd2"/>
              </a:cxn>
            </a:cxnLst>
            <a:rect l="0" t="0" r="r" b="b"/>
            <a:pathLst>
              <a:path w="19666" h="20654" extrusionOk="0">
                <a:moveTo>
                  <a:pt x="14774" y="20654"/>
                </a:moveTo>
                <a:lnTo>
                  <a:pt x="12993" y="19763"/>
                </a:lnTo>
                <a:lnTo>
                  <a:pt x="15459" y="15042"/>
                </a:lnTo>
                <a:cubicBezTo>
                  <a:pt x="18518" y="12059"/>
                  <a:pt x="18518" y="7160"/>
                  <a:pt x="15459" y="4176"/>
                </a:cubicBezTo>
                <a:cubicBezTo>
                  <a:pt x="12399" y="1192"/>
                  <a:pt x="7422" y="1192"/>
                  <a:pt x="4362" y="4176"/>
                </a:cubicBezTo>
                <a:cubicBezTo>
                  <a:pt x="1302" y="7160"/>
                  <a:pt x="1302" y="12059"/>
                  <a:pt x="4362" y="15042"/>
                </a:cubicBezTo>
                <a:lnTo>
                  <a:pt x="4453" y="15132"/>
                </a:lnTo>
                <a:lnTo>
                  <a:pt x="6828" y="19763"/>
                </a:lnTo>
                <a:lnTo>
                  <a:pt x="5047" y="20654"/>
                </a:lnTo>
                <a:lnTo>
                  <a:pt x="2764" y="16289"/>
                </a:lnTo>
                <a:cubicBezTo>
                  <a:pt x="-981" y="12548"/>
                  <a:pt x="-890" y="6492"/>
                  <a:pt x="2855" y="2840"/>
                </a:cubicBezTo>
                <a:cubicBezTo>
                  <a:pt x="6737" y="-946"/>
                  <a:pt x="12901" y="-946"/>
                  <a:pt x="16737" y="2840"/>
                </a:cubicBezTo>
                <a:cubicBezTo>
                  <a:pt x="20619" y="6581"/>
                  <a:pt x="20619" y="12548"/>
                  <a:pt x="16874" y="16289"/>
                </a:cubicBezTo>
                <a:lnTo>
                  <a:pt x="14774" y="2065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92" name="Shape 2992"/>
          <p:cNvSpPr/>
          <p:nvPr/>
        </p:nvSpPr>
        <p:spPr>
          <a:xfrm>
            <a:off x="1691994" y="1391490"/>
            <a:ext cx="34937" cy="12656"/>
          </a:xfrm>
          <a:custGeom>
            <a:avLst/>
            <a:gdLst/>
            <a:ahLst/>
            <a:cxnLst>
              <a:cxn ang="0">
                <a:pos x="wd2" y="hd2"/>
              </a:cxn>
              <a:cxn ang="5400000">
                <a:pos x="wd2" y="hd2"/>
              </a:cxn>
              <a:cxn ang="10800000">
                <a:pos x="wd2" y="hd2"/>
              </a:cxn>
              <a:cxn ang="16200000">
                <a:pos x="wd2" y="hd2"/>
              </a:cxn>
            </a:cxnLst>
            <a:rect l="0" t="0" r="r" b="b"/>
            <a:pathLst>
              <a:path w="21600" h="21600" extrusionOk="0">
                <a:moveTo>
                  <a:pt x="11043" y="18225"/>
                </a:moveTo>
                <a:lnTo>
                  <a:pt x="607" y="21600"/>
                </a:lnTo>
                <a:lnTo>
                  <a:pt x="0" y="7087"/>
                </a:lnTo>
                <a:lnTo>
                  <a:pt x="20993" y="0"/>
                </a:lnTo>
                <a:lnTo>
                  <a:pt x="21600" y="14512"/>
                </a:lnTo>
                <a:lnTo>
                  <a:pt x="11043" y="1822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93" name="Shape 2993"/>
          <p:cNvSpPr/>
          <p:nvPr/>
        </p:nvSpPr>
        <p:spPr>
          <a:xfrm>
            <a:off x="1691994" y="1403485"/>
            <a:ext cx="34937" cy="12656"/>
          </a:xfrm>
          <a:custGeom>
            <a:avLst/>
            <a:gdLst/>
            <a:ahLst/>
            <a:cxnLst>
              <a:cxn ang="0">
                <a:pos x="wd2" y="hd2"/>
              </a:cxn>
              <a:cxn ang="5400000">
                <a:pos x="wd2" y="hd2"/>
              </a:cxn>
              <a:cxn ang="10800000">
                <a:pos x="wd2" y="hd2"/>
              </a:cxn>
              <a:cxn ang="16200000">
                <a:pos x="wd2" y="hd2"/>
              </a:cxn>
            </a:cxnLst>
            <a:rect l="0" t="0" r="r" b="b"/>
            <a:pathLst>
              <a:path w="21600" h="21600" extrusionOk="0">
                <a:moveTo>
                  <a:pt x="11043" y="18225"/>
                </a:moveTo>
                <a:lnTo>
                  <a:pt x="607" y="21600"/>
                </a:lnTo>
                <a:lnTo>
                  <a:pt x="0" y="7087"/>
                </a:lnTo>
                <a:lnTo>
                  <a:pt x="20993" y="0"/>
                </a:lnTo>
                <a:lnTo>
                  <a:pt x="21600" y="14512"/>
                </a:lnTo>
                <a:lnTo>
                  <a:pt x="11043" y="1822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94" name="Shape 2994"/>
          <p:cNvSpPr/>
          <p:nvPr/>
        </p:nvSpPr>
        <p:spPr>
          <a:xfrm>
            <a:off x="1696279" y="1420624"/>
            <a:ext cx="24659" cy="1265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2295"/>
                  <a:pt x="0" y="0"/>
                </a:cubicBezTo>
                <a:lnTo>
                  <a:pt x="7367" y="0"/>
                </a:lnTo>
                <a:cubicBezTo>
                  <a:pt x="7367" y="4320"/>
                  <a:pt x="8540" y="7311"/>
                  <a:pt x="10716" y="7311"/>
                </a:cubicBezTo>
                <a:cubicBezTo>
                  <a:pt x="12893" y="7311"/>
                  <a:pt x="14400" y="4320"/>
                  <a:pt x="14400" y="0"/>
                </a:cubicBezTo>
                <a:lnTo>
                  <a:pt x="21600" y="0"/>
                </a:lnTo>
                <a:cubicBezTo>
                  <a:pt x="21600" y="12295"/>
                  <a:pt x="16577" y="21600"/>
                  <a:pt x="10716"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95" name="Shape 2995"/>
          <p:cNvSpPr/>
          <p:nvPr/>
        </p:nvSpPr>
        <p:spPr>
          <a:xfrm>
            <a:off x="1684283" y="1315227"/>
            <a:ext cx="24659" cy="25511"/>
          </a:xfrm>
          <a:custGeom>
            <a:avLst/>
            <a:gdLst/>
            <a:ahLst/>
            <a:cxnLst>
              <a:cxn ang="0">
                <a:pos x="wd2" y="hd2"/>
              </a:cxn>
              <a:cxn ang="5400000">
                <a:pos x="wd2" y="hd2"/>
              </a:cxn>
              <a:cxn ang="10800000">
                <a:pos x="wd2" y="hd2"/>
              </a:cxn>
              <a:cxn ang="16200000">
                <a:pos x="wd2" y="hd2"/>
              </a:cxn>
            </a:cxnLst>
            <a:rect l="0" t="0" r="r" b="b"/>
            <a:pathLst>
              <a:path w="21600" h="21600" extrusionOk="0">
                <a:moveTo>
                  <a:pt x="7367" y="21600"/>
                </a:moveTo>
                <a:lnTo>
                  <a:pt x="0" y="21600"/>
                </a:lnTo>
                <a:cubicBezTo>
                  <a:pt x="0" y="9803"/>
                  <a:pt x="9879" y="0"/>
                  <a:pt x="21600" y="0"/>
                </a:cubicBezTo>
                <a:lnTo>
                  <a:pt x="21600" y="7311"/>
                </a:lnTo>
                <a:cubicBezTo>
                  <a:pt x="13898" y="7311"/>
                  <a:pt x="7367" y="13625"/>
                  <a:pt x="7367"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96" name="Shape 2996"/>
          <p:cNvSpPr/>
          <p:nvPr/>
        </p:nvSpPr>
        <p:spPr>
          <a:xfrm>
            <a:off x="1985906" y="1315228"/>
            <a:ext cx="134337" cy="46933"/>
          </a:xfrm>
          <a:custGeom>
            <a:avLst/>
            <a:gdLst/>
            <a:ahLst/>
            <a:cxnLst>
              <a:cxn ang="0">
                <a:pos x="wd2" y="hd2"/>
              </a:cxn>
              <a:cxn ang="5400000">
                <a:pos x="wd2" y="hd2"/>
              </a:cxn>
              <a:cxn ang="10800000">
                <a:pos x="wd2" y="hd2"/>
              </a:cxn>
              <a:cxn ang="16200000">
                <a:pos x="wd2" y="hd2"/>
              </a:cxn>
            </a:cxnLst>
            <a:rect l="0" t="0" r="r" b="b"/>
            <a:pathLst>
              <a:path w="21600" h="21600" extrusionOk="0">
                <a:moveTo>
                  <a:pt x="20258" y="21600"/>
                </a:moveTo>
                <a:cubicBezTo>
                  <a:pt x="19790" y="11700"/>
                  <a:pt x="15669" y="3960"/>
                  <a:pt x="10894" y="3960"/>
                </a:cubicBezTo>
                <a:cubicBezTo>
                  <a:pt x="10800" y="3960"/>
                  <a:pt x="10800" y="3960"/>
                  <a:pt x="10738" y="3960"/>
                </a:cubicBezTo>
                <a:cubicBezTo>
                  <a:pt x="5899" y="4140"/>
                  <a:pt x="1686" y="11880"/>
                  <a:pt x="1373" y="21600"/>
                </a:cubicBezTo>
                <a:lnTo>
                  <a:pt x="0" y="21240"/>
                </a:lnTo>
                <a:cubicBezTo>
                  <a:pt x="499" y="9360"/>
                  <a:pt x="5088" y="180"/>
                  <a:pt x="10738" y="0"/>
                </a:cubicBezTo>
                <a:cubicBezTo>
                  <a:pt x="10800" y="0"/>
                  <a:pt x="10800" y="0"/>
                  <a:pt x="10894" y="0"/>
                </a:cubicBezTo>
                <a:cubicBezTo>
                  <a:pt x="16356" y="0"/>
                  <a:pt x="21069" y="9360"/>
                  <a:pt x="21600" y="21240"/>
                </a:cubicBezTo>
                <a:lnTo>
                  <a:pt x="2025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97" name="Shape 2997"/>
          <p:cNvSpPr/>
          <p:nvPr/>
        </p:nvSpPr>
        <p:spPr>
          <a:xfrm>
            <a:off x="1985906" y="1369211"/>
            <a:ext cx="134337" cy="46935"/>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5213" y="21600"/>
                  <a:pt x="562" y="12407"/>
                  <a:pt x="0" y="625"/>
                </a:cubicBezTo>
                <a:lnTo>
                  <a:pt x="1373" y="0"/>
                </a:lnTo>
                <a:cubicBezTo>
                  <a:pt x="1842" y="9818"/>
                  <a:pt x="5962" y="17583"/>
                  <a:pt x="10738" y="17583"/>
                </a:cubicBezTo>
                <a:cubicBezTo>
                  <a:pt x="10800" y="17583"/>
                  <a:pt x="10800" y="17583"/>
                  <a:pt x="10894" y="17583"/>
                </a:cubicBezTo>
                <a:cubicBezTo>
                  <a:pt x="15732" y="17405"/>
                  <a:pt x="19914" y="9640"/>
                  <a:pt x="20258" y="0"/>
                </a:cubicBezTo>
                <a:lnTo>
                  <a:pt x="21600" y="357"/>
                </a:lnTo>
                <a:cubicBezTo>
                  <a:pt x="21132" y="12139"/>
                  <a:pt x="16543" y="21243"/>
                  <a:pt x="10894" y="21421"/>
                </a:cubicBezTo>
                <a:cubicBezTo>
                  <a:pt x="10800" y="21600"/>
                  <a:pt x="10800" y="21600"/>
                  <a:pt x="1073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98" name="Shape 2998"/>
          <p:cNvSpPr/>
          <p:nvPr/>
        </p:nvSpPr>
        <p:spPr>
          <a:xfrm>
            <a:off x="2020181" y="1332365"/>
            <a:ext cx="67499" cy="674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7991" y="21600"/>
                  <a:pt x="5306" y="20476"/>
                  <a:pt x="3246" y="18479"/>
                </a:cubicBezTo>
                <a:cubicBezTo>
                  <a:pt x="1249" y="16418"/>
                  <a:pt x="0" y="13734"/>
                  <a:pt x="0" y="10925"/>
                </a:cubicBezTo>
                <a:cubicBezTo>
                  <a:pt x="0" y="4994"/>
                  <a:pt x="4745" y="125"/>
                  <a:pt x="10675" y="0"/>
                </a:cubicBezTo>
                <a:cubicBezTo>
                  <a:pt x="13547" y="0"/>
                  <a:pt x="16418" y="1061"/>
                  <a:pt x="18416" y="3121"/>
                </a:cubicBezTo>
                <a:cubicBezTo>
                  <a:pt x="20476" y="5119"/>
                  <a:pt x="21600" y="7803"/>
                  <a:pt x="21600" y="10675"/>
                </a:cubicBezTo>
                <a:cubicBezTo>
                  <a:pt x="21600" y="16606"/>
                  <a:pt x="16918" y="21600"/>
                  <a:pt x="10800" y="21600"/>
                </a:cubicBezTo>
                <a:close/>
                <a:moveTo>
                  <a:pt x="10800" y="2684"/>
                </a:moveTo>
                <a:cubicBezTo>
                  <a:pt x="6243" y="2684"/>
                  <a:pt x="2747" y="6305"/>
                  <a:pt x="2747" y="10925"/>
                </a:cubicBezTo>
                <a:cubicBezTo>
                  <a:pt x="2747" y="13110"/>
                  <a:pt x="3746" y="15108"/>
                  <a:pt x="5182" y="16606"/>
                </a:cubicBezTo>
                <a:cubicBezTo>
                  <a:pt x="6680" y="18104"/>
                  <a:pt x="8802" y="18916"/>
                  <a:pt x="10987" y="18916"/>
                </a:cubicBezTo>
                <a:cubicBezTo>
                  <a:pt x="15420" y="18916"/>
                  <a:pt x="19040" y="15232"/>
                  <a:pt x="19040" y="10800"/>
                </a:cubicBezTo>
                <a:cubicBezTo>
                  <a:pt x="19040" y="8615"/>
                  <a:pt x="18229" y="6617"/>
                  <a:pt x="16606" y="5119"/>
                </a:cubicBezTo>
                <a:cubicBezTo>
                  <a:pt x="14983" y="3496"/>
                  <a:pt x="12985" y="2684"/>
                  <a:pt x="10800" y="2684"/>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2999" name="Shape 2999"/>
          <p:cNvSpPr/>
          <p:nvPr/>
        </p:nvSpPr>
        <p:spPr>
          <a:xfrm>
            <a:off x="2036462" y="1348644"/>
            <a:ext cx="16941" cy="1694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9683"/>
                  <a:pt x="9795" y="0"/>
                  <a:pt x="21600" y="0"/>
                </a:cubicBezTo>
                <a:lnTo>
                  <a:pt x="21600" y="10924"/>
                </a:lnTo>
                <a:cubicBezTo>
                  <a:pt x="15823" y="10924"/>
                  <a:pt x="10800" y="15641"/>
                  <a:pt x="10800" y="21600"/>
                </a:cubicBez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00" name="Shape 3000"/>
          <p:cNvSpPr/>
          <p:nvPr/>
        </p:nvSpPr>
        <p:spPr>
          <a:xfrm>
            <a:off x="2331230" y="1298946"/>
            <a:ext cx="109487" cy="10948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4" y="21600"/>
                  <a:pt x="0" y="16796"/>
                  <a:pt x="0" y="10800"/>
                </a:cubicBezTo>
                <a:cubicBezTo>
                  <a:pt x="0" y="4804"/>
                  <a:pt x="4804" y="0"/>
                  <a:pt x="10800" y="0"/>
                </a:cubicBezTo>
                <a:cubicBezTo>
                  <a:pt x="16796" y="0"/>
                  <a:pt x="21600" y="4804"/>
                  <a:pt x="21600" y="10800"/>
                </a:cubicBezTo>
                <a:cubicBezTo>
                  <a:pt x="21600" y="16796"/>
                  <a:pt x="16796" y="21600"/>
                  <a:pt x="10800" y="21600"/>
                </a:cubicBezTo>
                <a:close/>
                <a:moveTo>
                  <a:pt x="10800" y="1653"/>
                </a:moveTo>
                <a:cubicBezTo>
                  <a:pt x="5727" y="1653"/>
                  <a:pt x="1653" y="5727"/>
                  <a:pt x="1653" y="10800"/>
                </a:cubicBezTo>
                <a:cubicBezTo>
                  <a:pt x="1653" y="15873"/>
                  <a:pt x="5727" y="19947"/>
                  <a:pt x="10800" y="19947"/>
                </a:cubicBezTo>
                <a:cubicBezTo>
                  <a:pt x="15873" y="19947"/>
                  <a:pt x="19947" y="15873"/>
                  <a:pt x="19947" y="10800"/>
                </a:cubicBezTo>
                <a:cubicBezTo>
                  <a:pt x="19947" y="5727"/>
                  <a:pt x="15873" y="1653"/>
                  <a:pt x="10800" y="1653"/>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01" name="Shape 3001"/>
          <p:cNvSpPr/>
          <p:nvPr/>
        </p:nvSpPr>
        <p:spPr>
          <a:xfrm>
            <a:off x="2420346" y="1388063"/>
            <a:ext cx="45221" cy="45220"/>
          </a:xfrm>
          <a:custGeom>
            <a:avLst/>
            <a:gdLst/>
            <a:ahLst/>
            <a:cxnLst>
              <a:cxn ang="0">
                <a:pos x="wd2" y="hd2"/>
              </a:cxn>
              <a:cxn ang="5400000">
                <a:pos x="wd2" y="hd2"/>
              </a:cxn>
              <a:cxn ang="10800000">
                <a:pos x="wd2" y="hd2"/>
              </a:cxn>
              <a:cxn ang="16200000">
                <a:pos x="wd2" y="hd2"/>
              </a:cxn>
            </a:cxnLst>
            <a:rect l="0" t="0" r="r" b="b"/>
            <a:pathLst>
              <a:path w="21600" h="21600" extrusionOk="0">
                <a:moveTo>
                  <a:pt x="15548" y="21600"/>
                </a:moveTo>
                <a:cubicBezTo>
                  <a:pt x="13966" y="21600"/>
                  <a:pt x="12476" y="20948"/>
                  <a:pt x="11266" y="19738"/>
                </a:cubicBezTo>
                <a:lnTo>
                  <a:pt x="0" y="8938"/>
                </a:lnTo>
                <a:lnTo>
                  <a:pt x="2886" y="6052"/>
                </a:lnTo>
                <a:lnTo>
                  <a:pt x="14152" y="16945"/>
                </a:lnTo>
                <a:cubicBezTo>
                  <a:pt x="14897" y="17783"/>
                  <a:pt x="16107" y="17783"/>
                  <a:pt x="16945" y="16945"/>
                </a:cubicBezTo>
                <a:cubicBezTo>
                  <a:pt x="17317" y="16572"/>
                  <a:pt x="17503" y="16107"/>
                  <a:pt x="17503" y="15548"/>
                </a:cubicBezTo>
                <a:cubicBezTo>
                  <a:pt x="17503" y="14897"/>
                  <a:pt x="17317" y="14524"/>
                  <a:pt x="16945" y="14152"/>
                </a:cubicBezTo>
                <a:lnTo>
                  <a:pt x="6052" y="2886"/>
                </a:lnTo>
                <a:lnTo>
                  <a:pt x="8845" y="0"/>
                </a:lnTo>
                <a:lnTo>
                  <a:pt x="19738" y="11359"/>
                </a:lnTo>
                <a:cubicBezTo>
                  <a:pt x="20948" y="12476"/>
                  <a:pt x="21600" y="13966"/>
                  <a:pt x="21600" y="15548"/>
                </a:cubicBezTo>
                <a:cubicBezTo>
                  <a:pt x="21600" y="17131"/>
                  <a:pt x="20948" y="18807"/>
                  <a:pt x="19738" y="19738"/>
                </a:cubicBezTo>
                <a:cubicBezTo>
                  <a:pt x="18528" y="20948"/>
                  <a:pt x="17131" y="21600"/>
                  <a:pt x="1554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02" name="Shape 3002"/>
          <p:cNvSpPr/>
          <p:nvPr/>
        </p:nvSpPr>
        <p:spPr>
          <a:xfrm>
            <a:off x="2351589" y="1329793"/>
            <a:ext cx="15438" cy="47790"/>
          </a:xfrm>
          <a:custGeom>
            <a:avLst/>
            <a:gdLst/>
            <a:ahLst/>
            <a:cxnLst>
              <a:cxn ang="0">
                <a:pos x="wd2" y="hd2"/>
              </a:cxn>
              <a:cxn ang="5400000">
                <a:pos x="wd2" y="hd2"/>
              </a:cxn>
              <a:cxn ang="10800000">
                <a:pos x="wd2" y="hd2"/>
              </a:cxn>
              <a:cxn ang="16200000">
                <a:pos x="wd2" y="hd2"/>
              </a:cxn>
            </a:cxnLst>
            <a:rect l="0" t="0" r="r" b="b"/>
            <a:pathLst>
              <a:path w="17870" h="21600" extrusionOk="0">
                <a:moveTo>
                  <a:pt x="11190" y="21600"/>
                </a:moveTo>
                <a:cubicBezTo>
                  <a:pt x="-3730" y="15669"/>
                  <a:pt x="-3730" y="5931"/>
                  <a:pt x="11190" y="0"/>
                </a:cubicBezTo>
                <a:lnTo>
                  <a:pt x="17870" y="2656"/>
                </a:lnTo>
                <a:cubicBezTo>
                  <a:pt x="6736" y="7082"/>
                  <a:pt x="6736" y="14341"/>
                  <a:pt x="17870" y="18944"/>
                </a:cubicBezTo>
                <a:lnTo>
                  <a:pt x="1119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03" name="Shape 3003"/>
          <p:cNvSpPr/>
          <p:nvPr/>
        </p:nvSpPr>
        <p:spPr>
          <a:xfrm>
            <a:off x="984209" y="1652839"/>
            <a:ext cx="52077" cy="11634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5341"/>
                </a:lnTo>
                <a:lnTo>
                  <a:pt x="1680" y="14074"/>
                </a:lnTo>
                <a:lnTo>
                  <a:pt x="18160" y="18778"/>
                </a:lnTo>
                <a:lnTo>
                  <a:pt x="18160" y="2822"/>
                </a:lnTo>
                <a:lnTo>
                  <a:pt x="1680" y="7489"/>
                </a:lnTo>
                <a:lnTo>
                  <a:pt x="0" y="6259"/>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04" name="Shape 3004"/>
          <p:cNvSpPr/>
          <p:nvPr/>
        </p:nvSpPr>
        <p:spPr>
          <a:xfrm>
            <a:off x="992777" y="1689684"/>
            <a:ext cx="24659" cy="19518"/>
          </a:xfrm>
          <a:custGeom>
            <a:avLst/>
            <a:gdLst/>
            <a:ahLst/>
            <a:cxnLst>
              <a:cxn ang="0">
                <a:pos x="wd2" y="hd2"/>
              </a:cxn>
              <a:cxn ang="5400000">
                <a:pos x="wd2" y="hd2"/>
              </a:cxn>
              <a:cxn ang="10800000">
                <a:pos x="wd2" y="hd2"/>
              </a:cxn>
              <a:cxn ang="16200000">
                <a:pos x="wd2" y="hd2"/>
              </a:cxn>
            </a:cxnLst>
            <a:rect l="0" t="0" r="r" b="b"/>
            <a:pathLst>
              <a:path w="21600" h="21600" extrusionOk="0">
                <a:moveTo>
                  <a:pt x="12726" y="14824"/>
                </a:moveTo>
                <a:lnTo>
                  <a:pt x="3684" y="21600"/>
                </a:lnTo>
                <a:lnTo>
                  <a:pt x="0" y="13765"/>
                </a:lnTo>
                <a:lnTo>
                  <a:pt x="17916" y="0"/>
                </a:lnTo>
                <a:lnTo>
                  <a:pt x="21600" y="7835"/>
                </a:lnTo>
                <a:lnTo>
                  <a:pt x="12726" y="1482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05" name="Shape 3005"/>
          <p:cNvSpPr/>
          <p:nvPr/>
        </p:nvSpPr>
        <p:spPr>
          <a:xfrm>
            <a:off x="953361" y="1685401"/>
            <a:ext cx="24659" cy="503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200" y="18028"/>
                </a:moveTo>
                <a:lnTo>
                  <a:pt x="14400" y="18028"/>
                </a:lnTo>
                <a:lnTo>
                  <a:pt x="14400" y="3655"/>
                </a:lnTo>
                <a:lnTo>
                  <a:pt x="7200" y="3655"/>
                </a:lnTo>
                <a:lnTo>
                  <a:pt x="7200" y="18028"/>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06" name="Shape 3006"/>
          <p:cNvSpPr/>
          <p:nvPr/>
        </p:nvSpPr>
        <p:spPr>
          <a:xfrm>
            <a:off x="1045047" y="1685401"/>
            <a:ext cx="25511" cy="503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8028"/>
                </a:lnTo>
                <a:cubicBezTo>
                  <a:pt x="7975" y="18028"/>
                  <a:pt x="14455" y="14705"/>
                  <a:pt x="14455" y="10800"/>
                </a:cubicBezTo>
                <a:cubicBezTo>
                  <a:pt x="14455" y="6812"/>
                  <a:pt x="7975" y="3655"/>
                  <a:pt x="0" y="3655"/>
                </a:cubicBezTo>
                <a:lnTo>
                  <a:pt x="0" y="0"/>
                </a:lnTo>
                <a:cubicBezTo>
                  <a:pt x="11963" y="0"/>
                  <a:pt x="21600" y="4818"/>
                  <a:pt x="21600" y="10800"/>
                </a:cubicBezTo>
                <a:cubicBezTo>
                  <a:pt x="21600" y="16698"/>
                  <a:pt x="11963" y="21600"/>
                  <a:pt x="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07" name="Shape 3007"/>
          <p:cNvSpPr/>
          <p:nvPr/>
        </p:nvSpPr>
        <p:spPr>
          <a:xfrm>
            <a:off x="1045047" y="1668263"/>
            <a:ext cx="41795" cy="8378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9450"/>
                </a:lnTo>
                <a:cubicBezTo>
                  <a:pt x="9456" y="19450"/>
                  <a:pt x="17220" y="15550"/>
                  <a:pt x="17220" y="10800"/>
                </a:cubicBezTo>
                <a:cubicBezTo>
                  <a:pt x="17220" y="6050"/>
                  <a:pt x="9456" y="2150"/>
                  <a:pt x="0" y="2150"/>
                </a:cubicBezTo>
                <a:lnTo>
                  <a:pt x="0" y="0"/>
                </a:lnTo>
                <a:cubicBezTo>
                  <a:pt x="11845" y="0"/>
                  <a:pt x="21600" y="4850"/>
                  <a:pt x="21600" y="10800"/>
                </a:cubicBezTo>
                <a:cubicBezTo>
                  <a:pt x="21600" y="16750"/>
                  <a:pt x="11845" y="21600"/>
                  <a:pt x="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08" name="Shape 3008"/>
          <p:cNvSpPr/>
          <p:nvPr/>
        </p:nvSpPr>
        <p:spPr>
          <a:xfrm>
            <a:off x="1045046" y="1701682"/>
            <a:ext cx="8379" cy="1694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cubicBezTo>
                  <a:pt x="11782" y="0"/>
                  <a:pt x="21600" y="4772"/>
                  <a:pt x="21600" y="10800"/>
                </a:cubicBezTo>
                <a:cubicBezTo>
                  <a:pt x="21600" y="16828"/>
                  <a:pt x="11782" y="21600"/>
                  <a:pt x="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09" name="Shape 3009"/>
          <p:cNvSpPr/>
          <p:nvPr/>
        </p:nvSpPr>
        <p:spPr>
          <a:xfrm>
            <a:off x="1328675" y="1652839"/>
            <a:ext cx="52077" cy="11634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5232"/>
                </a:lnTo>
                <a:lnTo>
                  <a:pt x="1760" y="13930"/>
                </a:lnTo>
                <a:lnTo>
                  <a:pt x="18160" y="18778"/>
                </a:lnTo>
                <a:lnTo>
                  <a:pt x="18160" y="2822"/>
                </a:lnTo>
                <a:lnTo>
                  <a:pt x="1760" y="7489"/>
                </a:lnTo>
                <a:lnTo>
                  <a:pt x="0" y="6259"/>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10" name="Shape 3010"/>
          <p:cNvSpPr/>
          <p:nvPr/>
        </p:nvSpPr>
        <p:spPr>
          <a:xfrm>
            <a:off x="1337244" y="1689684"/>
            <a:ext cx="25511" cy="19518"/>
          </a:xfrm>
          <a:custGeom>
            <a:avLst/>
            <a:gdLst/>
            <a:ahLst/>
            <a:cxnLst>
              <a:cxn ang="0">
                <a:pos x="wd2" y="hd2"/>
              </a:cxn>
              <a:cxn ang="5400000">
                <a:pos x="wd2" y="hd2"/>
              </a:cxn>
              <a:cxn ang="10800000">
                <a:pos x="wd2" y="hd2"/>
              </a:cxn>
              <a:cxn ang="16200000">
                <a:pos x="wd2" y="hd2"/>
              </a:cxn>
            </a:cxnLst>
            <a:rect l="0" t="0" r="r" b="b"/>
            <a:pathLst>
              <a:path w="21600" h="21600" extrusionOk="0">
                <a:moveTo>
                  <a:pt x="12628" y="14824"/>
                </a:moveTo>
                <a:lnTo>
                  <a:pt x="3655" y="21600"/>
                </a:lnTo>
                <a:lnTo>
                  <a:pt x="0" y="13765"/>
                </a:lnTo>
                <a:lnTo>
                  <a:pt x="17945" y="0"/>
                </a:lnTo>
                <a:lnTo>
                  <a:pt x="21600" y="7835"/>
                </a:lnTo>
                <a:lnTo>
                  <a:pt x="12628" y="1482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11" name="Shape 3011"/>
          <p:cNvSpPr/>
          <p:nvPr/>
        </p:nvSpPr>
        <p:spPr>
          <a:xfrm>
            <a:off x="1297828" y="1685401"/>
            <a:ext cx="25511" cy="503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145" y="18028"/>
                </a:moveTo>
                <a:lnTo>
                  <a:pt x="14289" y="18028"/>
                </a:lnTo>
                <a:lnTo>
                  <a:pt x="14289" y="3655"/>
                </a:lnTo>
                <a:lnTo>
                  <a:pt x="7145" y="3655"/>
                </a:lnTo>
                <a:lnTo>
                  <a:pt x="7145" y="18028"/>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12" name="Shape 3012"/>
          <p:cNvSpPr/>
          <p:nvPr/>
        </p:nvSpPr>
        <p:spPr>
          <a:xfrm>
            <a:off x="1391228" y="1690542"/>
            <a:ext cx="39225" cy="39224"/>
          </a:xfrm>
          <a:custGeom>
            <a:avLst/>
            <a:gdLst/>
            <a:ahLst/>
            <a:cxnLst>
              <a:cxn ang="0">
                <a:pos x="wd2" y="hd2"/>
              </a:cxn>
              <a:cxn ang="5400000">
                <a:pos x="wd2" y="hd2"/>
              </a:cxn>
              <a:cxn ang="10800000">
                <a:pos x="wd2" y="hd2"/>
              </a:cxn>
              <a:cxn ang="16200000">
                <a:pos x="wd2" y="hd2"/>
              </a:cxn>
            </a:cxnLst>
            <a:rect l="0" t="0" r="r" b="b"/>
            <a:pathLst>
              <a:path w="21600" h="21600" extrusionOk="0">
                <a:moveTo>
                  <a:pt x="19906" y="20004"/>
                </a:moveTo>
                <a:lnTo>
                  <a:pt x="18318" y="21600"/>
                </a:lnTo>
                <a:lnTo>
                  <a:pt x="0" y="3192"/>
                </a:lnTo>
                <a:lnTo>
                  <a:pt x="3282" y="0"/>
                </a:lnTo>
                <a:lnTo>
                  <a:pt x="21600" y="18301"/>
                </a:lnTo>
                <a:lnTo>
                  <a:pt x="19906" y="2000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13" name="Shape 3013"/>
          <p:cNvSpPr/>
          <p:nvPr/>
        </p:nvSpPr>
        <p:spPr>
          <a:xfrm>
            <a:off x="1391228" y="1690541"/>
            <a:ext cx="39225" cy="39225"/>
          </a:xfrm>
          <a:custGeom>
            <a:avLst/>
            <a:gdLst/>
            <a:ahLst/>
            <a:cxnLst>
              <a:cxn ang="0">
                <a:pos x="wd2" y="hd2"/>
              </a:cxn>
              <a:cxn ang="5400000">
                <a:pos x="wd2" y="hd2"/>
              </a:cxn>
              <a:cxn ang="10800000">
                <a:pos x="wd2" y="hd2"/>
              </a:cxn>
              <a:cxn ang="16200000">
                <a:pos x="wd2" y="hd2"/>
              </a:cxn>
            </a:cxnLst>
            <a:rect l="0" t="0" r="r" b="b"/>
            <a:pathLst>
              <a:path w="21600" h="21600" extrusionOk="0">
                <a:moveTo>
                  <a:pt x="12388" y="12388"/>
                </a:moveTo>
                <a:lnTo>
                  <a:pt x="3282" y="21600"/>
                </a:lnTo>
                <a:lnTo>
                  <a:pt x="0" y="18318"/>
                </a:lnTo>
                <a:lnTo>
                  <a:pt x="18318" y="0"/>
                </a:lnTo>
                <a:lnTo>
                  <a:pt x="21600" y="3282"/>
                </a:lnTo>
                <a:lnTo>
                  <a:pt x="12388" y="12388"/>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14" name="Shape 3014"/>
          <p:cNvSpPr/>
          <p:nvPr/>
        </p:nvSpPr>
        <p:spPr>
          <a:xfrm>
            <a:off x="1650007" y="4143802"/>
            <a:ext cx="25511" cy="246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4400"/>
                </a:moveTo>
                <a:lnTo>
                  <a:pt x="14455" y="14400"/>
                </a:lnTo>
                <a:lnTo>
                  <a:pt x="14455" y="7200"/>
                </a:lnTo>
                <a:lnTo>
                  <a:pt x="7311" y="7200"/>
                </a:lnTo>
                <a:lnTo>
                  <a:pt x="7311" y="1440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15" name="Shape 3015"/>
          <p:cNvSpPr/>
          <p:nvPr/>
        </p:nvSpPr>
        <p:spPr>
          <a:xfrm>
            <a:off x="1650007" y="4109527"/>
            <a:ext cx="25511" cy="246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4400"/>
                </a:moveTo>
                <a:lnTo>
                  <a:pt x="14455" y="14400"/>
                </a:lnTo>
                <a:lnTo>
                  <a:pt x="14455" y="7200"/>
                </a:lnTo>
                <a:lnTo>
                  <a:pt x="7311" y="7200"/>
                </a:lnTo>
                <a:lnTo>
                  <a:pt x="7311" y="1440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16" name="Shape 3016"/>
          <p:cNvSpPr/>
          <p:nvPr/>
        </p:nvSpPr>
        <p:spPr>
          <a:xfrm>
            <a:off x="1658576" y="4055543"/>
            <a:ext cx="108631" cy="1343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9634"/>
                </a:lnTo>
                <a:lnTo>
                  <a:pt x="1656" y="19634"/>
                </a:lnTo>
                <a:lnTo>
                  <a:pt x="1656" y="20227"/>
                </a:lnTo>
                <a:lnTo>
                  <a:pt x="19944" y="20227"/>
                </a:lnTo>
                <a:lnTo>
                  <a:pt x="19944" y="1342"/>
                </a:lnTo>
                <a:lnTo>
                  <a:pt x="1656" y="1342"/>
                </a:lnTo>
                <a:lnTo>
                  <a:pt x="1656" y="1998"/>
                </a:lnTo>
                <a:lnTo>
                  <a:pt x="0" y="1998"/>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17" name="Shape 3017"/>
          <p:cNvSpPr/>
          <p:nvPr/>
        </p:nvSpPr>
        <p:spPr>
          <a:xfrm>
            <a:off x="1650007" y="4076108"/>
            <a:ext cx="25511" cy="246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4400"/>
                </a:moveTo>
                <a:lnTo>
                  <a:pt x="14455" y="14400"/>
                </a:lnTo>
                <a:lnTo>
                  <a:pt x="14455" y="7200"/>
                </a:lnTo>
                <a:lnTo>
                  <a:pt x="7311" y="7200"/>
                </a:lnTo>
                <a:lnTo>
                  <a:pt x="7311" y="1440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18" name="Shape 3018"/>
          <p:cNvSpPr/>
          <p:nvPr/>
        </p:nvSpPr>
        <p:spPr>
          <a:xfrm>
            <a:off x="1733982" y="4063255"/>
            <a:ext cx="8375" cy="117200"/>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19" name="Shape 3019"/>
          <p:cNvSpPr/>
          <p:nvPr/>
        </p:nvSpPr>
        <p:spPr>
          <a:xfrm>
            <a:off x="1985906" y="1718820"/>
            <a:ext cx="134337" cy="5464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73" y="18230"/>
                </a:moveTo>
                <a:lnTo>
                  <a:pt x="20258" y="18230"/>
                </a:lnTo>
                <a:lnTo>
                  <a:pt x="20258" y="3370"/>
                </a:lnTo>
                <a:lnTo>
                  <a:pt x="1373" y="3370"/>
                </a:lnTo>
                <a:lnTo>
                  <a:pt x="1373" y="1823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20" name="Shape 3020"/>
          <p:cNvSpPr/>
          <p:nvPr/>
        </p:nvSpPr>
        <p:spPr>
          <a:xfrm>
            <a:off x="2040747" y="1727388"/>
            <a:ext cx="24659" cy="1265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1963"/>
                  <a:pt x="0" y="0"/>
                </a:cubicBezTo>
                <a:lnTo>
                  <a:pt x="7200" y="0"/>
                </a:lnTo>
                <a:cubicBezTo>
                  <a:pt x="7200" y="4320"/>
                  <a:pt x="8540" y="6978"/>
                  <a:pt x="10716" y="6978"/>
                </a:cubicBezTo>
                <a:cubicBezTo>
                  <a:pt x="12893" y="6978"/>
                  <a:pt x="14400" y="4320"/>
                  <a:pt x="14400" y="0"/>
                </a:cubicBezTo>
                <a:lnTo>
                  <a:pt x="21600" y="0"/>
                </a:lnTo>
                <a:cubicBezTo>
                  <a:pt x="21600" y="11963"/>
                  <a:pt x="16912" y="21600"/>
                  <a:pt x="10716"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21" name="Shape 3021"/>
          <p:cNvSpPr/>
          <p:nvPr/>
        </p:nvSpPr>
        <p:spPr>
          <a:xfrm>
            <a:off x="2024466" y="1647698"/>
            <a:ext cx="58931" cy="2894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398" y="21600"/>
                </a:lnTo>
                <a:lnTo>
                  <a:pt x="15398" y="15449"/>
                </a:lnTo>
                <a:cubicBezTo>
                  <a:pt x="15398" y="10156"/>
                  <a:pt x="13402" y="6151"/>
                  <a:pt x="10764" y="6151"/>
                </a:cubicBezTo>
                <a:cubicBezTo>
                  <a:pt x="8198" y="6151"/>
                  <a:pt x="6202" y="10156"/>
                  <a:pt x="6202" y="15449"/>
                </a:cubicBezTo>
                <a:lnTo>
                  <a:pt x="6202" y="21600"/>
                </a:lnTo>
                <a:lnTo>
                  <a:pt x="0" y="21600"/>
                </a:lnTo>
                <a:lnTo>
                  <a:pt x="0" y="15449"/>
                </a:lnTo>
                <a:lnTo>
                  <a:pt x="3065" y="15449"/>
                </a:lnTo>
                <a:cubicBezTo>
                  <a:pt x="3065" y="6723"/>
                  <a:pt x="6487" y="0"/>
                  <a:pt x="10764" y="0"/>
                </a:cubicBezTo>
                <a:cubicBezTo>
                  <a:pt x="15113" y="0"/>
                  <a:pt x="18535" y="6723"/>
                  <a:pt x="18535" y="15449"/>
                </a:cubicBezTo>
                <a:lnTo>
                  <a:pt x="21600" y="15449"/>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22" name="Shape 3022"/>
          <p:cNvSpPr/>
          <p:nvPr/>
        </p:nvSpPr>
        <p:spPr>
          <a:xfrm>
            <a:off x="1985906" y="1685401"/>
            <a:ext cx="134337" cy="25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258" y="21600"/>
                </a:lnTo>
                <a:lnTo>
                  <a:pt x="20258" y="7311"/>
                </a:lnTo>
                <a:lnTo>
                  <a:pt x="1373" y="7311"/>
                </a:lnTo>
                <a:lnTo>
                  <a:pt x="1373"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23" name="Shape 3023"/>
          <p:cNvSpPr/>
          <p:nvPr/>
        </p:nvSpPr>
        <p:spPr>
          <a:xfrm>
            <a:off x="2331231" y="1689686"/>
            <a:ext cx="41794" cy="417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700" y="21600"/>
                  <a:pt x="0" y="16800"/>
                  <a:pt x="0" y="10800"/>
                </a:cubicBezTo>
                <a:cubicBezTo>
                  <a:pt x="0" y="4700"/>
                  <a:pt x="4800" y="0"/>
                  <a:pt x="10800" y="0"/>
                </a:cubicBezTo>
                <a:cubicBezTo>
                  <a:pt x="16900" y="0"/>
                  <a:pt x="21600" y="4700"/>
                  <a:pt x="21600" y="10800"/>
                </a:cubicBezTo>
                <a:cubicBezTo>
                  <a:pt x="21600" y="16800"/>
                  <a:pt x="16800" y="21600"/>
                  <a:pt x="10800" y="21600"/>
                </a:cubicBezTo>
                <a:close/>
                <a:moveTo>
                  <a:pt x="10800" y="4300"/>
                </a:moveTo>
                <a:cubicBezTo>
                  <a:pt x="7100" y="4300"/>
                  <a:pt x="4300" y="7100"/>
                  <a:pt x="4300" y="10800"/>
                </a:cubicBezTo>
                <a:cubicBezTo>
                  <a:pt x="4300" y="14500"/>
                  <a:pt x="7100" y="17300"/>
                  <a:pt x="10800" y="17300"/>
                </a:cubicBezTo>
                <a:cubicBezTo>
                  <a:pt x="14500" y="17300"/>
                  <a:pt x="17300" y="14500"/>
                  <a:pt x="17300" y="10800"/>
                </a:cubicBezTo>
                <a:cubicBezTo>
                  <a:pt x="17300" y="7100"/>
                  <a:pt x="14500" y="4300"/>
                  <a:pt x="10800" y="43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24" name="Shape 3024"/>
          <p:cNvSpPr/>
          <p:nvPr/>
        </p:nvSpPr>
        <p:spPr>
          <a:xfrm>
            <a:off x="2422917" y="1647698"/>
            <a:ext cx="41795" cy="41794"/>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cubicBezTo>
                  <a:pt x="4778" y="21600"/>
                  <a:pt x="0" y="16800"/>
                  <a:pt x="0" y="10800"/>
                </a:cubicBezTo>
                <a:cubicBezTo>
                  <a:pt x="0" y="4700"/>
                  <a:pt x="4877" y="0"/>
                  <a:pt x="10850" y="0"/>
                </a:cubicBezTo>
                <a:cubicBezTo>
                  <a:pt x="16922" y="0"/>
                  <a:pt x="21600" y="4700"/>
                  <a:pt x="21600" y="10800"/>
                </a:cubicBezTo>
                <a:cubicBezTo>
                  <a:pt x="21600" y="16800"/>
                  <a:pt x="16822" y="21600"/>
                  <a:pt x="10850" y="21600"/>
                </a:cubicBezTo>
                <a:close/>
                <a:moveTo>
                  <a:pt x="10850" y="4300"/>
                </a:moveTo>
                <a:cubicBezTo>
                  <a:pt x="7167" y="4300"/>
                  <a:pt x="4380" y="7100"/>
                  <a:pt x="4380" y="10800"/>
                </a:cubicBezTo>
                <a:cubicBezTo>
                  <a:pt x="4380" y="14500"/>
                  <a:pt x="7266" y="17300"/>
                  <a:pt x="10850" y="17300"/>
                </a:cubicBezTo>
                <a:cubicBezTo>
                  <a:pt x="14533" y="17300"/>
                  <a:pt x="17220" y="14500"/>
                  <a:pt x="17220" y="10800"/>
                </a:cubicBezTo>
                <a:cubicBezTo>
                  <a:pt x="17220" y="7100"/>
                  <a:pt x="14433" y="4300"/>
                  <a:pt x="10850" y="43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25" name="Shape 3025"/>
          <p:cNvSpPr/>
          <p:nvPr/>
        </p:nvSpPr>
        <p:spPr>
          <a:xfrm>
            <a:off x="2422917" y="1731673"/>
            <a:ext cx="41795" cy="41795"/>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cubicBezTo>
                  <a:pt x="4778" y="21600"/>
                  <a:pt x="0" y="16723"/>
                  <a:pt x="0" y="10750"/>
                </a:cubicBezTo>
                <a:cubicBezTo>
                  <a:pt x="0" y="4678"/>
                  <a:pt x="4877" y="0"/>
                  <a:pt x="10850" y="0"/>
                </a:cubicBezTo>
                <a:cubicBezTo>
                  <a:pt x="16922" y="0"/>
                  <a:pt x="21600" y="4678"/>
                  <a:pt x="21600" y="10750"/>
                </a:cubicBezTo>
                <a:cubicBezTo>
                  <a:pt x="21600" y="16723"/>
                  <a:pt x="16822" y="21600"/>
                  <a:pt x="10850" y="21600"/>
                </a:cubicBezTo>
                <a:close/>
                <a:moveTo>
                  <a:pt x="10850" y="4380"/>
                </a:moveTo>
                <a:cubicBezTo>
                  <a:pt x="7167" y="4380"/>
                  <a:pt x="4380" y="7067"/>
                  <a:pt x="4380" y="10750"/>
                </a:cubicBezTo>
                <a:cubicBezTo>
                  <a:pt x="4380" y="14334"/>
                  <a:pt x="7266" y="17220"/>
                  <a:pt x="10850" y="17220"/>
                </a:cubicBezTo>
                <a:cubicBezTo>
                  <a:pt x="14533" y="17220"/>
                  <a:pt x="17220" y="14334"/>
                  <a:pt x="17220" y="10750"/>
                </a:cubicBezTo>
                <a:cubicBezTo>
                  <a:pt x="17220" y="7067"/>
                  <a:pt x="14433" y="4380"/>
                  <a:pt x="10850" y="438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26" name="Shape 3026"/>
          <p:cNvSpPr/>
          <p:nvPr/>
        </p:nvSpPr>
        <p:spPr>
          <a:xfrm>
            <a:off x="2379216" y="1677689"/>
            <a:ext cx="37507" cy="24653"/>
          </a:xfrm>
          <a:custGeom>
            <a:avLst/>
            <a:gdLst/>
            <a:ahLst/>
            <a:cxnLst>
              <a:cxn ang="0">
                <a:pos x="wd2" y="hd2"/>
              </a:cxn>
              <a:cxn ang="5400000">
                <a:pos x="wd2" y="hd2"/>
              </a:cxn>
              <a:cxn ang="10800000">
                <a:pos x="wd2" y="hd2"/>
              </a:cxn>
              <a:cxn ang="16200000">
                <a:pos x="wd2" y="hd2"/>
              </a:cxn>
            </a:cxnLst>
            <a:rect l="0" t="0" r="r" b="b"/>
            <a:pathLst>
              <a:path w="21600" h="21600" extrusionOk="0">
                <a:moveTo>
                  <a:pt x="11874" y="14170"/>
                </a:moveTo>
                <a:lnTo>
                  <a:pt x="2149" y="21600"/>
                </a:lnTo>
                <a:lnTo>
                  <a:pt x="0" y="14861"/>
                </a:lnTo>
                <a:lnTo>
                  <a:pt x="19451" y="0"/>
                </a:lnTo>
                <a:lnTo>
                  <a:pt x="21600" y="6739"/>
                </a:lnTo>
                <a:lnTo>
                  <a:pt x="11874" y="1417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27" name="Shape 3027"/>
          <p:cNvSpPr/>
          <p:nvPr/>
        </p:nvSpPr>
        <p:spPr>
          <a:xfrm>
            <a:off x="2379216" y="1719677"/>
            <a:ext cx="37507" cy="23801"/>
          </a:xfrm>
          <a:custGeom>
            <a:avLst/>
            <a:gdLst/>
            <a:ahLst/>
            <a:cxnLst>
              <a:cxn ang="0">
                <a:pos x="wd2" y="hd2"/>
              </a:cxn>
              <a:cxn ang="5400000">
                <a:pos x="wd2" y="hd2"/>
              </a:cxn>
              <a:cxn ang="10800000">
                <a:pos x="wd2" y="hd2"/>
              </a:cxn>
              <a:cxn ang="16200000">
                <a:pos x="wd2" y="hd2"/>
              </a:cxn>
            </a:cxnLst>
            <a:rect l="0" t="0" r="r" b="b"/>
            <a:pathLst>
              <a:path w="21600" h="21600" extrusionOk="0">
                <a:moveTo>
                  <a:pt x="20582" y="18290"/>
                </a:moveTo>
                <a:lnTo>
                  <a:pt x="19451" y="21600"/>
                </a:lnTo>
                <a:lnTo>
                  <a:pt x="0" y="6619"/>
                </a:lnTo>
                <a:lnTo>
                  <a:pt x="2149" y="0"/>
                </a:lnTo>
                <a:lnTo>
                  <a:pt x="21600" y="14981"/>
                </a:lnTo>
                <a:lnTo>
                  <a:pt x="20582" y="1829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28" name="Shape 3028"/>
          <p:cNvSpPr/>
          <p:nvPr/>
        </p:nvSpPr>
        <p:spPr>
          <a:xfrm>
            <a:off x="1642295" y="2000735"/>
            <a:ext cx="134337" cy="10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4" y="19912"/>
                </a:moveTo>
                <a:lnTo>
                  <a:pt x="20256" y="19912"/>
                </a:lnTo>
                <a:lnTo>
                  <a:pt x="20256" y="1688"/>
                </a:lnTo>
                <a:lnTo>
                  <a:pt x="1344" y="1688"/>
                </a:lnTo>
                <a:lnTo>
                  <a:pt x="1344" y="1991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29" name="Shape 3029"/>
          <p:cNvSpPr/>
          <p:nvPr/>
        </p:nvSpPr>
        <p:spPr>
          <a:xfrm>
            <a:off x="1656005" y="2036723"/>
            <a:ext cx="76926" cy="58932"/>
          </a:xfrm>
          <a:custGeom>
            <a:avLst/>
            <a:gdLst/>
            <a:ahLst/>
            <a:cxnLst>
              <a:cxn ang="0">
                <a:pos x="wd2" y="hd2"/>
              </a:cxn>
              <a:cxn ang="5400000">
                <a:pos x="wd2" y="hd2"/>
              </a:cxn>
              <a:cxn ang="10800000">
                <a:pos x="wd2" y="hd2"/>
              </a:cxn>
              <a:cxn ang="16200000">
                <a:pos x="wd2" y="hd2"/>
              </a:cxn>
            </a:cxnLst>
            <a:rect l="0" t="0" r="r" b="b"/>
            <a:pathLst>
              <a:path w="21600" h="21600" extrusionOk="0">
                <a:moveTo>
                  <a:pt x="19968" y="21600"/>
                </a:moveTo>
                <a:lnTo>
                  <a:pt x="7889" y="4320"/>
                </a:lnTo>
                <a:lnTo>
                  <a:pt x="1687" y="12393"/>
                </a:lnTo>
                <a:lnTo>
                  <a:pt x="0" y="10269"/>
                </a:lnTo>
                <a:lnTo>
                  <a:pt x="7889" y="0"/>
                </a:lnTo>
                <a:lnTo>
                  <a:pt x="21600" y="19475"/>
                </a:lnTo>
                <a:lnTo>
                  <a:pt x="1996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30" name="Shape 3030"/>
          <p:cNvSpPr/>
          <p:nvPr/>
        </p:nvSpPr>
        <p:spPr>
          <a:xfrm>
            <a:off x="1716844" y="2053004"/>
            <a:ext cx="46077" cy="29796"/>
          </a:xfrm>
          <a:custGeom>
            <a:avLst/>
            <a:gdLst/>
            <a:ahLst/>
            <a:cxnLst>
              <a:cxn ang="0">
                <a:pos x="wd2" y="hd2"/>
              </a:cxn>
              <a:cxn ang="5400000">
                <a:pos x="wd2" y="hd2"/>
              </a:cxn>
              <a:cxn ang="10800000">
                <a:pos x="wd2" y="hd2"/>
              </a:cxn>
              <a:cxn ang="16200000">
                <a:pos x="wd2" y="hd2"/>
              </a:cxn>
            </a:cxnLst>
            <a:rect l="0" t="0" r="r" b="b"/>
            <a:pathLst>
              <a:path w="21600" h="21600" extrusionOk="0">
                <a:moveTo>
                  <a:pt x="18763" y="21600"/>
                </a:moveTo>
                <a:lnTo>
                  <a:pt x="10342" y="8471"/>
                </a:lnTo>
                <a:lnTo>
                  <a:pt x="2929" y="21035"/>
                </a:lnTo>
                <a:lnTo>
                  <a:pt x="0" y="16800"/>
                </a:lnTo>
                <a:lnTo>
                  <a:pt x="10342" y="0"/>
                </a:lnTo>
                <a:lnTo>
                  <a:pt x="21600" y="17365"/>
                </a:lnTo>
                <a:lnTo>
                  <a:pt x="18763"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31" name="Shape 3031"/>
          <p:cNvSpPr/>
          <p:nvPr/>
        </p:nvSpPr>
        <p:spPr>
          <a:xfrm>
            <a:off x="1704848" y="2025584"/>
            <a:ext cx="24657" cy="25511"/>
          </a:xfrm>
          <a:custGeom>
            <a:avLst/>
            <a:gdLst/>
            <a:ahLst/>
            <a:cxnLst>
              <a:cxn ang="0">
                <a:pos x="wd2" y="hd2"/>
              </a:cxn>
              <a:cxn ang="5400000">
                <a:pos x="wd2" y="hd2"/>
              </a:cxn>
              <a:cxn ang="10800000">
                <a:pos x="wd2" y="hd2"/>
              </a:cxn>
              <a:cxn ang="16200000">
                <a:pos x="wd2" y="hd2"/>
              </a:cxn>
            </a:cxnLst>
            <a:rect l="0" t="0" r="r" b="b"/>
            <a:pathLst>
              <a:path w="21600" h="21600" extrusionOk="0">
                <a:moveTo>
                  <a:pt x="10631" y="21600"/>
                </a:moveTo>
                <a:cubicBezTo>
                  <a:pt x="4556" y="21600"/>
                  <a:pt x="0" y="16948"/>
                  <a:pt x="0" y="10800"/>
                </a:cubicBezTo>
                <a:cubicBezTo>
                  <a:pt x="0" y="4652"/>
                  <a:pt x="4556" y="0"/>
                  <a:pt x="10631" y="0"/>
                </a:cubicBezTo>
                <a:cubicBezTo>
                  <a:pt x="16875" y="0"/>
                  <a:pt x="21600" y="4652"/>
                  <a:pt x="21600" y="10800"/>
                </a:cubicBezTo>
                <a:cubicBezTo>
                  <a:pt x="21600" y="16948"/>
                  <a:pt x="16875" y="21600"/>
                  <a:pt x="10631" y="21600"/>
                </a:cubicBezTo>
                <a:close/>
                <a:moveTo>
                  <a:pt x="10631" y="7145"/>
                </a:moveTo>
                <a:cubicBezTo>
                  <a:pt x="8438" y="7145"/>
                  <a:pt x="7087" y="8640"/>
                  <a:pt x="7087" y="10800"/>
                </a:cubicBezTo>
                <a:cubicBezTo>
                  <a:pt x="7087" y="12960"/>
                  <a:pt x="8438" y="14455"/>
                  <a:pt x="10631" y="14455"/>
                </a:cubicBezTo>
                <a:cubicBezTo>
                  <a:pt x="12825" y="14455"/>
                  <a:pt x="14344" y="12960"/>
                  <a:pt x="14344" y="10800"/>
                </a:cubicBezTo>
                <a:cubicBezTo>
                  <a:pt x="14344" y="8640"/>
                  <a:pt x="12825" y="7145"/>
                  <a:pt x="10631" y="714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32" name="Shape 3032"/>
          <p:cNvSpPr/>
          <p:nvPr/>
        </p:nvSpPr>
        <p:spPr>
          <a:xfrm>
            <a:off x="953360" y="2000735"/>
            <a:ext cx="134337" cy="10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200" y="21600"/>
                </a:lnTo>
                <a:lnTo>
                  <a:pt x="16200" y="19912"/>
                </a:lnTo>
                <a:lnTo>
                  <a:pt x="20227" y="19912"/>
                </a:lnTo>
                <a:lnTo>
                  <a:pt x="20227" y="5832"/>
                </a:lnTo>
                <a:lnTo>
                  <a:pt x="15794" y="5832"/>
                </a:lnTo>
                <a:lnTo>
                  <a:pt x="13765" y="1688"/>
                </a:lnTo>
                <a:lnTo>
                  <a:pt x="7803" y="1688"/>
                </a:lnTo>
                <a:lnTo>
                  <a:pt x="5775" y="5832"/>
                </a:lnTo>
                <a:lnTo>
                  <a:pt x="1342" y="5832"/>
                </a:lnTo>
                <a:lnTo>
                  <a:pt x="1342" y="19912"/>
                </a:lnTo>
                <a:lnTo>
                  <a:pt x="5400" y="19912"/>
                </a:lnTo>
                <a:lnTo>
                  <a:pt x="5400" y="21600"/>
                </a:lnTo>
                <a:lnTo>
                  <a:pt x="0" y="21600"/>
                </a:lnTo>
                <a:lnTo>
                  <a:pt x="0" y="4144"/>
                </a:lnTo>
                <a:lnTo>
                  <a:pt x="4994" y="4144"/>
                </a:lnTo>
                <a:lnTo>
                  <a:pt x="6992" y="0"/>
                </a:lnTo>
                <a:lnTo>
                  <a:pt x="14577" y="0"/>
                </a:lnTo>
                <a:lnTo>
                  <a:pt x="16606" y="4144"/>
                </a:lnTo>
                <a:lnTo>
                  <a:pt x="21600" y="4144"/>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33" name="Shape 3033"/>
          <p:cNvSpPr/>
          <p:nvPr/>
        </p:nvSpPr>
        <p:spPr>
          <a:xfrm>
            <a:off x="982495" y="2034152"/>
            <a:ext cx="75213" cy="76068"/>
          </a:xfrm>
          <a:custGeom>
            <a:avLst/>
            <a:gdLst/>
            <a:ahLst/>
            <a:cxnLst>
              <a:cxn ang="0">
                <a:pos x="wd2" y="hd2"/>
              </a:cxn>
              <a:cxn ang="5400000">
                <a:pos x="wd2" y="hd2"/>
              </a:cxn>
              <a:cxn ang="10800000">
                <a:pos x="wd2" y="hd2"/>
              </a:cxn>
              <a:cxn ang="16200000">
                <a:pos x="wd2" y="hd2"/>
              </a:cxn>
            </a:cxnLst>
            <a:rect l="0" t="0" r="r" b="b"/>
            <a:pathLst>
              <a:path w="21600" h="21600" extrusionOk="0">
                <a:moveTo>
                  <a:pt x="10828" y="21600"/>
                </a:moveTo>
                <a:cubicBezTo>
                  <a:pt x="4775" y="21600"/>
                  <a:pt x="0" y="16782"/>
                  <a:pt x="0" y="10800"/>
                </a:cubicBezTo>
                <a:cubicBezTo>
                  <a:pt x="0" y="4818"/>
                  <a:pt x="4775" y="0"/>
                  <a:pt x="10828" y="0"/>
                </a:cubicBezTo>
                <a:cubicBezTo>
                  <a:pt x="16825" y="0"/>
                  <a:pt x="21600" y="4818"/>
                  <a:pt x="21600" y="10800"/>
                </a:cubicBezTo>
                <a:cubicBezTo>
                  <a:pt x="21600" y="16782"/>
                  <a:pt x="16825" y="21600"/>
                  <a:pt x="10828" y="21600"/>
                </a:cubicBezTo>
                <a:close/>
                <a:moveTo>
                  <a:pt x="10828" y="2437"/>
                </a:moveTo>
                <a:cubicBezTo>
                  <a:pt x="6108" y="2437"/>
                  <a:pt x="2388" y="6148"/>
                  <a:pt x="2388" y="10800"/>
                </a:cubicBezTo>
                <a:cubicBezTo>
                  <a:pt x="2388" y="15452"/>
                  <a:pt x="6108" y="19163"/>
                  <a:pt x="10828" y="19163"/>
                </a:cubicBezTo>
                <a:cubicBezTo>
                  <a:pt x="15492" y="19163"/>
                  <a:pt x="19212" y="15452"/>
                  <a:pt x="19212" y="10800"/>
                </a:cubicBezTo>
                <a:cubicBezTo>
                  <a:pt x="19212" y="6148"/>
                  <a:pt x="15492" y="2437"/>
                  <a:pt x="10828" y="2437"/>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34" name="Shape 3034"/>
          <p:cNvSpPr/>
          <p:nvPr/>
        </p:nvSpPr>
        <p:spPr>
          <a:xfrm>
            <a:off x="1062185" y="2038437"/>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35" name="Shape 3035"/>
          <p:cNvSpPr/>
          <p:nvPr/>
        </p:nvSpPr>
        <p:spPr>
          <a:xfrm>
            <a:off x="998775" y="2051291"/>
            <a:ext cx="21228" cy="21226"/>
          </a:xfrm>
          <a:custGeom>
            <a:avLst/>
            <a:gdLst/>
            <a:ahLst/>
            <a:cxnLst>
              <a:cxn ang="0">
                <a:pos x="wd2" y="hd2"/>
              </a:cxn>
              <a:cxn ang="5400000">
                <a:pos x="wd2" y="hd2"/>
              </a:cxn>
              <a:cxn ang="10800000">
                <a:pos x="wd2" y="hd2"/>
              </a:cxn>
              <a:cxn ang="16200000">
                <a:pos x="wd2" y="hd2"/>
              </a:cxn>
            </a:cxnLst>
            <a:rect l="0" t="0" r="r" b="b"/>
            <a:pathLst>
              <a:path w="21600" h="21600" extrusionOk="0">
                <a:moveTo>
                  <a:pt x="8719" y="21600"/>
                </a:moveTo>
                <a:lnTo>
                  <a:pt x="0" y="21600"/>
                </a:lnTo>
                <a:cubicBezTo>
                  <a:pt x="0" y="9400"/>
                  <a:pt x="9512" y="0"/>
                  <a:pt x="21600" y="0"/>
                </a:cubicBezTo>
                <a:lnTo>
                  <a:pt x="21600" y="8600"/>
                </a:lnTo>
                <a:cubicBezTo>
                  <a:pt x="14268" y="8600"/>
                  <a:pt x="8719" y="14200"/>
                  <a:pt x="8719"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36" name="Shape 3036"/>
          <p:cNvSpPr/>
          <p:nvPr/>
        </p:nvSpPr>
        <p:spPr>
          <a:xfrm>
            <a:off x="1985906" y="2000735"/>
            <a:ext cx="134337" cy="10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73" y="19912"/>
                </a:moveTo>
                <a:lnTo>
                  <a:pt x="20258" y="19912"/>
                </a:lnTo>
                <a:lnTo>
                  <a:pt x="20258" y="1688"/>
                </a:lnTo>
                <a:lnTo>
                  <a:pt x="1373" y="1688"/>
                </a:lnTo>
                <a:lnTo>
                  <a:pt x="1373" y="1991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37" name="Shape 3037"/>
          <p:cNvSpPr/>
          <p:nvPr/>
        </p:nvSpPr>
        <p:spPr>
          <a:xfrm>
            <a:off x="2036462" y="2031582"/>
            <a:ext cx="46935" cy="4693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10756"/>
                </a:lnTo>
                <a:lnTo>
                  <a:pt x="0" y="21600"/>
                </a:lnTo>
                <a:close/>
                <a:moveTo>
                  <a:pt x="3838" y="6222"/>
                </a:moveTo>
                <a:lnTo>
                  <a:pt x="3838" y="15378"/>
                </a:lnTo>
                <a:lnTo>
                  <a:pt x="13121" y="10756"/>
                </a:lnTo>
                <a:lnTo>
                  <a:pt x="3838" y="622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38" name="Shape 3038"/>
          <p:cNvSpPr/>
          <p:nvPr/>
        </p:nvSpPr>
        <p:spPr>
          <a:xfrm>
            <a:off x="2331230" y="2000735"/>
            <a:ext cx="134337" cy="10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912"/>
                </a:moveTo>
                <a:lnTo>
                  <a:pt x="20227" y="19912"/>
                </a:lnTo>
                <a:lnTo>
                  <a:pt x="20227" y="1688"/>
                </a:lnTo>
                <a:lnTo>
                  <a:pt x="1342" y="1688"/>
                </a:lnTo>
                <a:lnTo>
                  <a:pt x="1342" y="1991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39" name="Shape 3039"/>
          <p:cNvSpPr/>
          <p:nvPr/>
        </p:nvSpPr>
        <p:spPr>
          <a:xfrm>
            <a:off x="2419489" y="2017015"/>
            <a:ext cx="25511" cy="1694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145" y="0"/>
                </a:lnTo>
                <a:lnTo>
                  <a:pt x="7145" y="10800"/>
                </a:lnTo>
                <a:lnTo>
                  <a:pt x="14289" y="10800"/>
                </a:lnTo>
                <a:lnTo>
                  <a:pt x="14289"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40" name="Shape 3040"/>
          <p:cNvSpPr/>
          <p:nvPr/>
        </p:nvSpPr>
        <p:spPr>
          <a:xfrm>
            <a:off x="2385214" y="2017015"/>
            <a:ext cx="25511" cy="1694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145" y="0"/>
                </a:lnTo>
                <a:lnTo>
                  <a:pt x="7145" y="10800"/>
                </a:lnTo>
                <a:lnTo>
                  <a:pt x="14289" y="10800"/>
                </a:lnTo>
                <a:lnTo>
                  <a:pt x="14289"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41" name="Shape 3041"/>
          <p:cNvSpPr/>
          <p:nvPr/>
        </p:nvSpPr>
        <p:spPr>
          <a:xfrm>
            <a:off x="2351795" y="2017015"/>
            <a:ext cx="25511" cy="1694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145" y="0"/>
                </a:lnTo>
                <a:lnTo>
                  <a:pt x="7145" y="10800"/>
                </a:lnTo>
                <a:lnTo>
                  <a:pt x="14289" y="10800"/>
                </a:lnTo>
                <a:lnTo>
                  <a:pt x="14289"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42" name="Shape 3042"/>
          <p:cNvSpPr/>
          <p:nvPr/>
        </p:nvSpPr>
        <p:spPr>
          <a:xfrm>
            <a:off x="2351795" y="2076140"/>
            <a:ext cx="25511" cy="1694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289" y="21600"/>
                </a:lnTo>
                <a:lnTo>
                  <a:pt x="14289" y="10800"/>
                </a:lnTo>
                <a:lnTo>
                  <a:pt x="7145" y="10800"/>
                </a:lnTo>
                <a:lnTo>
                  <a:pt x="7145"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43" name="Shape 3043"/>
          <p:cNvSpPr/>
          <p:nvPr/>
        </p:nvSpPr>
        <p:spPr>
          <a:xfrm>
            <a:off x="2385214" y="2076140"/>
            <a:ext cx="25511" cy="1694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289" y="21600"/>
                </a:lnTo>
                <a:lnTo>
                  <a:pt x="14289" y="10800"/>
                </a:lnTo>
                <a:lnTo>
                  <a:pt x="7145" y="10800"/>
                </a:lnTo>
                <a:lnTo>
                  <a:pt x="7145"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44" name="Shape 3044"/>
          <p:cNvSpPr/>
          <p:nvPr/>
        </p:nvSpPr>
        <p:spPr>
          <a:xfrm>
            <a:off x="2419489" y="2076140"/>
            <a:ext cx="25511" cy="1694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289" y="21600"/>
                </a:lnTo>
                <a:lnTo>
                  <a:pt x="14289" y="10800"/>
                </a:lnTo>
                <a:lnTo>
                  <a:pt x="7145" y="10800"/>
                </a:lnTo>
                <a:lnTo>
                  <a:pt x="7145"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45" name="Shape 3045"/>
          <p:cNvSpPr/>
          <p:nvPr/>
        </p:nvSpPr>
        <p:spPr>
          <a:xfrm>
            <a:off x="956788" y="2345202"/>
            <a:ext cx="125769" cy="8375"/>
          </a:xfrm>
          <a:custGeom>
            <a:avLst/>
            <a:gdLst/>
            <a:ahLst/>
            <a:cxnLst>
              <a:cxn ang="0">
                <a:pos x="wd2" y="hd2"/>
              </a:cxn>
              <a:cxn ang="5400000">
                <a:pos x="wd2" y="hd2"/>
              </a:cxn>
              <a:cxn ang="10800000">
                <a:pos x="wd2" y="hd2"/>
              </a:cxn>
              <a:cxn ang="16200000">
                <a:pos x="wd2" y="hd2"/>
              </a:cxn>
            </a:cxnLst>
            <a:rect l="0" t="0" r="r" b="b"/>
            <a:pathLst>
              <a:path w="21600" h="21600" extrusionOk="0">
                <a:moveTo>
                  <a:pt x="10817" y="21600"/>
                </a:moveTo>
                <a:lnTo>
                  <a:pt x="0" y="21600"/>
                </a:lnTo>
                <a:lnTo>
                  <a:pt x="0" y="0"/>
                </a:lnTo>
                <a:lnTo>
                  <a:pt x="21600" y="0"/>
                </a:lnTo>
                <a:lnTo>
                  <a:pt x="21600" y="21600"/>
                </a:lnTo>
                <a:lnTo>
                  <a:pt x="1081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46" name="Shape 3046"/>
          <p:cNvSpPr/>
          <p:nvPr/>
        </p:nvSpPr>
        <p:spPr>
          <a:xfrm>
            <a:off x="956788" y="2446314"/>
            <a:ext cx="125769" cy="8375"/>
          </a:xfrm>
          <a:custGeom>
            <a:avLst/>
            <a:gdLst/>
            <a:ahLst/>
            <a:cxnLst>
              <a:cxn ang="0">
                <a:pos x="wd2" y="hd2"/>
              </a:cxn>
              <a:cxn ang="5400000">
                <a:pos x="wd2" y="hd2"/>
              </a:cxn>
              <a:cxn ang="10800000">
                <a:pos x="wd2" y="hd2"/>
              </a:cxn>
              <a:cxn ang="16200000">
                <a:pos x="wd2" y="hd2"/>
              </a:cxn>
            </a:cxnLst>
            <a:rect l="0" t="0" r="r" b="b"/>
            <a:pathLst>
              <a:path w="21600" h="21600" extrusionOk="0">
                <a:moveTo>
                  <a:pt x="10817" y="21600"/>
                </a:moveTo>
                <a:lnTo>
                  <a:pt x="0" y="21600"/>
                </a:lnTo>
                <a:lnTo>
                  <a:pt x="0" y="0"/>
                </a:lnTo>
                <a:lnTo>
                  <a:pt x="21600" y="0"/>
                </a:lnTo>
                <a:lnTo>
                  <a:pt x="21600" y="21600"/>
                </a:lnTo>
                <a:lnTo>
                  <a:pt x="1081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47" name="Shape 3047"/>
          <p:cNvSpPr/>
          <p:nvPr/>
        </p:nvSpPr>
        <p:spPr>
          <a:xfrm>
            <a:off x="969642" y="2358055"/>
            <a:ext cx="8374"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48" name="Shape 3048"/>
          <p:cNvSpPr/>
          <p:nvPr/>
        </p:nvSpPr>
        <p:spPr>
          <a:xfrm>
            <a:off x="982494" y="2358055"/>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49" name="Shape 3049"/>
          <p:cNvSpPr/>
          <p:nvPr/>
        </p:nvSpPr>
        <p:spPr>
          <a:xfrm>
            <a:off x="994491" y="2358055"/>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50" name="Shape 3050"/>
          <p:cNvSpPr/>
          <p:nvPr/>
        </p:nvSpPr>
        <p:spPr>
          <a:xfrm>
            <a:off x="969641" y="2391474"/>
            <a:ext cx="33227" cy="4179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5369" y="17300"/>
                </a:moveTo>
                <a:lnTo>
                  <a:pt x="16231" y="17300"/>
                </a:lnTo>
                <a:lnTo>
                  <a:pt x="16231" y="4300"/>
                </a:lnTo>
                <a:lnTo>
                  <a:pt x="5369" y="4300"/>
                </a:lnTo>
                <a:lnTo>
                  <a:pt x="5369" y="1730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51" name="Shape 3051"/>
          <p:cNvSpPr/>
          <p:nvPr/>
        </p:nvSpPr>
        <p:spPr>
          <a:xfrm>
            <a:off x="1011629" y="2391474"/>
            <a:ext cx="29795"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52" name="Shape 3052"/>
          <p:cNvSpPr/>
          <p:nvPr/>
        </p:nvSpPr>
        <p:spPr>
          <a:xfrm>
            <a:off x="953360" y="2345202"/>
            <a:ext cx="134337"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6106"/>
                </a:moveTo>
                <a:lnTo>
                  <a:pt x="20227" y="16106"/>
                </a:lnTo>
                <a:lnTo>
                  <a:pt x="20227" y="5369"/>
                </a:lnTo>
                <a:lnTo>
                  <a:pt x="1342" y="5369"/>
                </a:lnTo>
                <a:lnTo>
                  <a:pt x="1342" y="16106"/>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53" name="Shape 3053"/>
          <p:cNvSpPr/>
          <p:nvPr/>
        </p:nvSpPr>
        <p:spPr>
          <a:xfrm>
            <a:off x="953360" y="2387189"/>
            <a:ext cx="134337"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373"/>
                </a:lnTo>
                <a:lnTo>
                  <a:pt x="1342" y="1373"/>
                </a:lnTo>
                <a:lnTo>
                  <a:pt x="1342" y="18916"/>
                </a:lnTo>
                <a:lnTo>
                  <a:pt x="20227" y="18916"/>
                </a:lnTo>
                <a:lnTo>
                  <a:pt x="20227"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54" name="Shape 3054"/>
          <p:cNvSpPr/>
          <p:nvPr/>
        </p:nvSpPr>
        <p:spPr>
          <a:xfrm>
            <a:off x="1011629" y="2391474"/>
            <a:ext cx="29795"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55" name="Shape 3055"/>
          <p:cNvSpPr/>
          <p:nvPr/>
        </p:nvSpPr>
        <p:spPr>
          <a:xfrm>
            <a:off x="1011629" y="2407754"/>
            <a:ext cx="58931" cy="8375"/>
          </a:xfrm>
          <a:custGeom>
            <a:avLst/>
            <a:gdLst/>
            <a:ahLst/>
            <a:cxnLst>
              <a:cxn ang="0">
                <a:pos x="wd2" y="hd2"/>
              </a:cxn>
              <a:cxn ang="5400000">
                <a:pos x="wd2" y="hd2"/>
              </a:cxn>
              <a:cxn ang="10800000">
                <a:pos x="wd2" y="hd2"/>
              </a:cxn>
              <a:cxn ang="16200000">
                <a:pos x="wd2" y="hd2"/>
              </a:cxn>
            </a:cxnLst>
            <a:rect l="0" t="0" r="r" b="b"/>
            <a:pathLst>
              <a:path w="21600" h="21600" extrusionOk="0">
                <a:moveTo>
                  <a:pt x="10836" y="21600"/>
                </a:moveTo>
                <a:lnTo>
                  <a:pt x="0" y="21600"/>
                </a:lnTo>
                <a:lnTo>
                  <a:pt x="0" y="0"/>
                </a:lnTo>
                <a:lnTo>
                  <a:pt x="21600" y="0"/>
                </a:lnTo>
                <a:lnTo>
                  <a:pt x="21600" y="21600"/>
                </a:lnTo>
                <a:lnTo>
                  <a:pt x="1083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56" name="Shape 3056"/>
          <p:cNvSpPr/>
          <p:nvPr/>
        </p:nvSpPr>
        <p:spPr>
          <a:xfrm>
            <a:off x="1011629" y="2424893"/>
            <a:ext cx="58931" cy="8374"/>
          </a:xfrm>
          <a:custGeom>
            <a:avLst/>
            <a:gdLst/>
            <a:ahLst/>
            <a:cxnLst>
              <a:cxn ang="0">
                <a:pos x="wd2" y="hd2"/>
              </a:cxn>
              <a:cxn ang="5400000">
                <a:pos x="wd2" y="hd2"/>
              </a:cxn>
              <a:cxn ang="10800000">
                <a:pos x="wd2" y="hd2"/>
              </a:cxn>
              <a:cxn ang="16200000">
                <a:pos x="wd2" y="hd2"/>
              </a:cxn>
            </a:cxnLst>
            <a:rect l="0" t="0" r="r" b="b"/>
            <a:pathLst>
              <a:path w="21600" h="21600" extrusionOk="0">
                <a:moveTo>
                  <a:pt x="10836" y="21600"/>
                </a:moveTo>
                <a:lnTo>
                  <a:pt x="0" y="21600"/>
                </a:lnTo>
                <a:lnTo>
                  <a:pt x="0" y="0"/>
                </a:lnTo>
                <a:lnTo>
                  <a:pt x="21600" y="0"/>
                </a:lnTo>
                <a:lnTo>
                  <a:pt x="21600" y="21600"/>
                </a:lnTo>
                <a:lnTo>
                  <a:pt x="1083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57" name="Shape 3057"/>
          <p:cNvSpPr/>
          <p:nvPr/>
        </p:nvSpPr>
        <p:spPr>
          <a:xfrm>
            <a:off x="1297828" y="2387189"/>
            <a:ext cx="134337"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42" y="0"/>
                </a:lnTo>
                <a:lnTo>
                  <a:pt x="1342" y="18916"/>
                </a:lnTo>
                <a:lnTo>
                  <a:pt x="20258" y="18916"/>
                </a:lnTo>
                <a:lnTo>
                  <a:pt x="20258"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58" name="Shape 3058"/>
          <p:cNvSpPr/>
          <p:nvPr/>
        </p:nvSpPr>
        <p:spPr>
          <a:xfrm>
            <a:off x="1297828" y="2345202"/>
            <a:ext cx="134337"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6106"/>
                </a:moveTo>
                <a:lnTo>
                  <a:pt x="20258" y="16106"/>
                </a:lnTo>
                <a:lnTo>
                  <a:pt x="20258" y="5369"/>
                </a:lnTo>
                <a:lnTo>
                  <a:pt x="1342" y="5369"/>
                </a:lnTo>
                <a:lnTo>
                  <a:pt x="1342" y="16106"/>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59" name="Shape 3059"/>
          <p:cNvSpPr/>
          <p:nvPr/>
        </p:nvSpPr>
        <p:spPr>
          <a:xfrm>
            <a:off x="1314109" y="2358055"/>
            <a:ext cx="8379"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60" name="Shape 3060"/>
          <p:cNvSpPr/>
          <p:nvPr/>
        </p:nvSpPr>
        <p:spPr>
          <a:xfrm>
            <a:off x="1326962" y="2358055"/>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61" name="Shape 3061"/>
          <p:cNvSpPr/>
          <p:nvPr/>
        </p:nvSpPr>
        <p:spPr>
          <a:xfrm>
            <a:off x="1339815" y="2358055"/>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62" name="Shape 3062"/>
          <p:cNvSpPr/>
          <p:nvPr/>
        </p:nvSpPr>
        <p:spPr>
          <a:xfrm>
            <a:off x="1314109" y="2387189"/>
            <a:ext cx="33227" cy="5036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5494" y="18014"/>
                </a:moveTo>
                <a:lnTo>
                  <a:pt x="16231" y="18014"/>
                </a:lnTo>
                <a:lnTo>
                  <a:pt x="16231" y="3586"/>
                </a:lnTo>
                <a:lnTo>
                  <a:pt x="5494" y="3586"/>
                </a:lnTo>
                <a:lnTo>
                  <a:pt x="5494" y="18014"/>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63" name="Shape 3063"/>
          <p:cNvSpPr/>
          <p:nvPr/>
        </p:nvSpPr>
        <p:spPr>
          <a:xfrm>
            <a:off x="1356096" y="2387189"/>
            <a:ext cx="58930" cy="5036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3075" y="18014"/>
                </a:moveTo>
                <a:lnTo>
                  <a:pt x="18525" y="18014"/>
                </a:lnTo>
                <a:lnTo>
                  <a:pt x="18525" y="3586"/>
                </a:lnTo>
                <a:lnTo>
                  <a:pt x="3075" y="3586"/>
                </a:lnTo>
                <a:lnTo>
                  <a:pt x="3075" y="18014"/>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64" name="Shape 3064"/>
          <p:cNvSpPr/>
          <p:nvPr/>
        </p:nvSpPr>
        <p:spPr>
          <a:xfrm>
            <a:off x="2385214" y="2332348"/>
            <a:ext cx="26371" cy="12656"/>
          </a:xfrm>
          <a:custGeom>
            <a:avLst/>
            <a:gdLst/>
            <a:ahLst/>
            <a:cxnLst>
              <a:cxn ang="0">
                <a:pos x="wd2" y="hd2"/>
              </a:cxn>
              <a:cxn ang="5400000">
                <a:pos x="wd2" y="hd2"/>
              </a:cxn>
              <a:cxn ang="10800000">
                <a:pos x="wd2" y="hd2"/>
              </a:cxn>
              <a:cxn ang="16200000">
                <a:pos x="wd2" y="hd2"/>
              </a:cxn>
            </a:cxnLst>
            <a:rect l="0" t="0" r="r" b="b"/>
            <a:pathLst>
              <a:path w="21600" h="21600" extrusionOk="0">
                <a:moveTo>
                  <a:pt x="11352" y="18225"/>
                </a:moveTo>
                <a:lnTo>
                  <a:pt x="1104" y="21600"/>
                </a:lnTo>
                <a:lnTo>
                  <a:pt x="0" y="7087"/>
                </a:lnTo>
                <a:lnTo>
                  <a:pt x="20496" y="0"/>
                </a:lnTo>
                <a:lnTo>
                  <a:pt x="21600" y="14512"/>
                </a:lnTo>
                <a:lnTo>
                  <a:pt x="11352" y="1822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65" name="Shape 3065"/>
          <p:cNvSpPr/>
          <p:nvPr/>
        </p:nvSpPr>
        <p:spPr>
          <a:xfrm>
            <a:off x="2350939" y="2353770"/>
            <a:ext cx="94063" cy="92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098" y="8713"/>
                </a:lnTo>
                <a:cubicBezTo>
                  <a:pt x="2098" y="3903"/>
                  <a:pt x="6069" y="0"/>
                  <a:pt x="10800" y="0"/>
                </a:cubicBezTo>
                <a:cubicBezTo>
                  <a:pt x="15531" y="0"/>
                  <a:pt x="19458" y="3903"/>
                  <a:pt x="19458" y="8713"/>
                </a:cubicBezTo>
                <a:lnTo>
                  <a:pt x="21600" y="21600"/>
                </a:lnTo>
                <a:close/>
                <a:moveTo>
                  <a:pt x="2276" y="19603"/>
                </a:moveTo>
                <a:lnTo>
                  <a:pt x="19279" y="19603"/>
                </a:lnTo>
                <a:lnTo>
                  <a:pt x="17539" y="8849"/>
                </a:lnTo>
                <a:cubicBezTo>
                  <a:pt x="17539" y="5082"/>
                  <a:pt x="14593" y="1951"/>
                  <a:pt x="10800" y="1951"/>
                </a:cubicBezTo>
                <a:cubicBezTo>
                  <a:pt x="7051" y="1951"/>
                  <a:pt x="4017" y="4992"/>
                  <a:pt x="4017" y="8849"/>
                </a:cubicBezTo>
                <a:lnTo>
                  <a:pt x="4017" y="9030"/>
                </a:lnTo>
                <a:lnTo>
                  <a:pt x="2276" y="19603"/>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66" name="Shape 3066"/>
          <p:cNvSpPr/>
          <p:nvPr/>
        </p:nvSpPr>
        <p:spPr>
          <a:xfrm>
            <a:off x="2373218" y="2370051"/>
            <a:ext cx="25511" cy="55504"/>
          </a:xfrm>
          <a:custGeom>
            <a:avLst/>
            <a:gdLst/>
            <a:ahLst/>
            <a:cxnLst>
              <a:cxn ang="0">
                <a:pos x="wd2" y="hd2"/>
              </a:cxn>
              <a:cxn ang="5400000">
                <a:pos x="wd2" y="hd2"/>
              </a:cxn>
              <a:cxn ang="10800000">
                <a:pos x="wd2" y="hd2"/>
              </a:cxn>
              <a:cxn ang="16200000">
                <a:pos x="wd2" y="hd2"/>
              </a:cxn>
            </a:cxnLst>
            <a:rect l="0" t="0" r="r" b="b"/>
            <a:pathLst>
              <a:path w="21600" h="21600" extrusionOk="0">
                <a:moveTo>
                  <a:pt x="7145" y="21600"/>
                </a:moveTo>
                <a:lnTo>
                  <a:pt x="0" y="21071"/>
                </a:lnTo>
                <a:lnTo>
                  <a:pt x="3655" y="8157"/>
                </a:lnTo>
                <a:cubicBezTo>
                  <a:pt x="3655" y="3776"/>
                  <a:pt x="11465" y="0"/>
                  <a:pt x="21600" y="0"/>
                </a:cubicBezTo>
                <a:lnTo>
                  <a:pt x="21600" y="3323"/>
                </a:lnTo>
                <a:cubicBezTo>
                  <a:pt x="15452" y="3323"/>
                  <a:pt x="10800" y="5438"/>
                  <a:pt x="10800" y="8157"/>
                </a:cubicBezTo>
                <a:lnTo>
                  <a:pt x="10800" y="9138"/>
                </a:lnTo>
                <a:lnTo>
                  <a:pt x="714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67" name="Shape 3067"/>
          <p:cNvSpPr/>
          <p:nvPr/>
        </p:nvSpPr>
        <p:spPr>
          <a:xfrm>
            <a:off x="2385214" y="2454026"/>
            <a:ext cx="25511" cy="1265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2295"/>
                  <a:pt x="0" y="0"/>
                </a:cubicBezTo>
                <a:lnTo>
                  <a:pt x="7145" y="0"/>
                </a:lnTo>
                <a:cubicBezTo>
                  <a:pt x="7145" y="4320"/>
                  <a:pt x="8640" y="7311"/>
                  <a:pt x="10800" y="7311"/>
                </a:cubicBezTo>
                <a:cubicBezTo>
                  <a:pt x="12960" y="7311"/>
                  <a:pt x="14289" y="4320"/>
                  <a:pt x="14289" y="0"/>
                </a:cubicBezTo>
                <a:lnTo>
                  <a:pt x="21600" y="0"/>
                </a:lnTo>
                <a:cubicBezTo>
                  <a:pt x="21600" y="12295"/>
                  <a:pt x="16782"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68" name="Shape 3068"/>
          <p:cNvSpPr/>
          <p:nvPr/>
        </p:nvSpPr>
        <p:spPr>
          <a:xfrm>
            <a:off x="1642295" y="2353770"/>
            <a:ext cx="83781" cy="92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5899"/>
                </a:lnTo>
                <a:lnTo>
                  <a:pt x="15150" y="5899"/>
                </a:lnTo>
                <a:lnTo>
                  <a:pt x="15150" y="7850"/>
                </a:lnTo>
                <a:lnTo>
                  <a:pt x="2150" y="7850"/>
                </a:lnTo>
                <a:lnTo>
                  <a:pt x="2150" y="19603"/>
                </a:lnTo>
                <a:lnTo>
                  <a:pt x="19400" y="19603"/>
                </a:lnTo>
                <a:lnTo>
                  <a:pt x="19400" y="3721"/>
                </a:lnTo>
                <a:lnTo>
                  <a:pt x="7450" y="1951"/>
                </a:lnTo>
                <a:lnTo>
                  <a:pt x="7800" y="0"/>
                </a:lnTo>
                <a:lnTo>
                  <a:pt x="21600" y="2178"/>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69" name="Shape 3069"/>
          <p:cNvSpPr/>
          <p:nvPr/>
        </p:nvSpPr>
        <p:spPr>
          <a:xfrm>
            <a:off x="1658576" y="2395758"/>
            <a:ext cx="41794"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70" name="Shape 3070"/>
          <p:cNvSpPr/>
          <p:nvPr/>
        </p:nvSpPr>
        <p:spPr>
          <a:xfrm>
            <a:off x="1737410" y="2376907"/>
            <a:ext cx="38367" cy="7007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8592"/>
                </a:lnTo>
                <a:lnTo>
                  <a:pt x="977" y="16004"/>
                </a:lnTo>
                <a:lnTo>
                  <a:pt x="16933" y="18231"/>
                </a:lnTo>
                <a:lnTo>
                  <a:pt x="16933" y="3369"/>
                </a:lnTo>
                <a:lnTo>
                  <a:pt x="977" y="5596"/>
                </a:lnTo>
                <a:lnTo>
                  <a:pt x="0" y="3008"/>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71" name="Shape 3071"/>
          <p:cNvSpPr/>
          <p:nvPr/>
        </p:nvSpPr>
        <p:spPr>
          <a:xfrm>
            <a:off x="2003043" y="2400042"/>
            <a:ext cx="100918" cy="50362"/>
          </a:xfrm>
          <a:custGeom>
            <a:avLst/>
            <a:gdLst/>
            <a:ahLst/>
            <a:cxnLst>
              <a:cxn ang="0">
                <a:pos x="wd2" y="hd2"/>
              </a:cxn>
              <a:cxn ang="5400000">
                <a:pos x="wd2" y="hd2"/>
              </a:cxn>
              <a:cxn ang="10800000">
                <a:pos x="wd2" y="hd2"/>
              </a:cxn>
              <a:cxn ang="16200000">
                <a:pos x="wd2" y="hd2"/>
              </a:cxn>
            </a:cxnLst>
            <a:rect l="0" t="0" r="r" b="b"/>
            <a:pathLst>
              <a:path w="21600" h="21600" extrusionOk="0">
                <a:moveTo>
                  <a:pt x="10779" y="21600"/>
                </a:moveTo>
                <a:cubicBezTo>
                  <a:pt x="4869" y="21600"/>
                  <a:pt x="0" y="11926"/>
                  <a:pt x="0" y="0"/>
                </a:cubicBezTo>
                <a:lnTo>
                  <a:pt x="1790" y="0"/>
                </a:lnTo>
                <a:cubicBezTo>
                  <a:pt x="1790" y="9924"/>
                  <a:pt x="5827" y="18014"/>
                  <a:pt x="10779" y="18014"/>
                </a:cubicBezTo>
                <a:cubicBezTo>
                  <a:pt x="15732" y="18014"/>
                  <a:pt x="19810" y="9924"/>
                  <a:pt x="19810" y="0"/>
                </a:cubicBezTo>
                <a:lnTo>
                  <a:pt x="21600" y="0"/>
                </a:lnTo>
                <a:cubicBezTo>
                  <a:pt x="21600" y="11926"/>
                  <a:pt x="16731" y="21600"/>
                  <a:pt x="10779"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72" name="Shape 3072"/>
          <p:cNvSpPr/>
          <p:nvPr/>
        </p:nvSpPr>
        <p:spPr>
          <a:xfrm>
            <a:off x="2057027" y="2333205"/>
            <a:ext cx="29799" cy="100062"/>
          </a:xfrm>
          <a:custGeom>
            <a:avLst/>
            <a:gdLst/>
            <a:ahLst/>
            <a:cxnLst>
              <a:cxn ang="0">
                <a:pos x="wd2" y="hd2"/>
              </a:cxn>
              <a:cxn ang="5400000">
                <a:pos x="wd2" y="hd2"/>
              </a:cxn>
              <a:cxn ang="10800000">
                <a:pos x="wd2" y="hd2"/>
              </a:cxn>
              <a:cxn ang="16200000">
                <a:pos x="wd2" y="hd2"/>
              </a:cxn>
            </a:cxnLst>
            <a:rect l="0" t="0" r="r" b="b"/>
            <a:pathLst>
              <a:path w="21600" h="21600" extrusionOk="0">
                <a:moveTo>
                  <a:pt x="836" y="21600"/>
                </a:moveTo>
                <a:lnTo>
                  <a:pt x="0" y="19755"/>
                </a:lnTo>
                <a:cubicBezTo>
                  <a:pt x="8640" y="19419"/>
                  <a:pt x="15329" y="17070"/>
                  <a:pt x="15329" y="14428"/>
                </a:cubicBezTo>
                <a:lnTo>
                  <a:pt x="15329" y="7172"/>
                </a:lnTo>
                <a:cubicBezTo>
                  <a:pt x="15329" y="4446"/>
                  <a:pt x="8640" y="2181"/>
                  <a:pt x="0" y="1803"/>
                </a:cubicBezTo>
                <a:lnTo>
                  <a:pt x="836" y="0"/>
                </a:lnTo>
                <a:cubicBezTo>
                  <a:pt x="12681" y="545"/>
                  <a:pt x="21600" y="3607"/>
                  <a:pt x="21600" y="7172"/>
                </a:cubicBezTo>
                <a:lnTo>
                  <a:pt x="21600" y="14428"/>
                </a:lnTo>
                <a:cubicBezTo>
                  <a:pt x="21600" y="17951"/>
                  <a:pt x="12960" y="21055"/>
                  <a:pt x="836"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73" name="Shape 3073"/>
          <p:cNvSpPr/>
          <p:nvPr/>
        </p:nvSpPr>
        <p:spPr>
          <a:xfrm>
            <a:off x="2020181" y="2333205"/>
            <a:ext cx="30652" cy="100062"/>
          </a:xfrm>
          <a:custGeom>
            <a:avLst/>
            <a:gdLst/>
            <a:ahLst/>
            <a:cxnLst>
              <a:cxn ang="0">
                <a:pos x="wd2" y="hd2"/>
              </a:cxn>
              <a:cxn ang="5400000">
                <a:pos x="wd2" y="hd2"/>
              </a:cxn>
              <a:cxn ang="10800000">
                <a:pos x="wd2" y="hd2"/>
              </a:cxn>
              <a:cxn ang="16200000">
                <a:pos x="wd2" y="hd2"/>
              </a:cxn>
            </a:cxnLst>
            <a:rect l="0" t="0" r="r" b="b"/>
            <a:pathLst>
              <a:path w="21600" h="21600" extrusionOk="0">
                <a:moveTo>
                  <a:pt x="20769" y="21600"/>
                </a:moveTo>
                <a:cubicBezTo>
                  <a:pt x="9000" y="21055"/>
                  <a:pt x="0" y="17951"/>
                  <a:pt x="0" y="14428"/>
                </a:cubicBezTo>
                <a:lnTo>
                  <a:pt x="0" y="7172"/>
                </a:lnTo>
                <a:cubicBezTo>
                  <a:pt x="0" y="3523"/>
                  <a:pt x="8723" y="461"/>
                  <a:pt x="20769" y="0"/>
                </a:cubicBezTo>
                <a:lnTo>
                  <a:pt x="21600" y="1803"/>
                </a:lnTo>
                <a:cubicBezTo>
                  <a:pt x="12877" y="2181"/>
                  <a:pt x="6369" y="4530"/>
                  <a:pt x="6369" y="7172"/>
                </a:cubicBezTo>
                <a:lnTo>
                  <a:pt x="6369" y="14428"/>
                </a:lnTo>
                <a:cubicBezTo>
                  <a:pt x="6369" y="17154"/>
                  <a:pt x="12877" y="19419"/>
                  <a:pt x="21600" y="19755"/>
                </a:cubicBezTo>
                <a:lnTo>
                  <a:pt x="2076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74" name="Shape 3074"/>
          <p:cNvSpPr/>
          <p:nvPr/>
        </p:nvSpPr>
        <p:spPr>
          <a:xfrm>
            <a:off x="2049315" y="2349487"/>
            <a:ext cx="8375" cy="6749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75" name="Shape 3075"/>
          <p:cNvSpPr/>
          <p:nvPr/>
        </p:nvSpPr>
        <p:spPr>
          <a:xfrm>
            <a:off x="2070737" y="2358055"/>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76" name="Shape 3076"/>
          <p:cNvSpPr/>
          <p:nvPr/>
        </p:nvSpPr>
        <p:spPr>
          <a:xfrm>
            <a:off x="2070737" y="2378620"/>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77" name="Shape 3077"/>
          <p:cNvSpPr/>
          <p:nvPr/>
        </p:nvSpPr>
        <p:spPr>
          <a:xfrm>
            <a:off x="2070737" y="2400042"/>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78" name="Shape 3078"/>
          <p:cNvSpPr/>
          <p:nvPr/>
        </p:nvSpPr>
        <p:spPr>
          <a:xfrm>
            <a:off x="2028750" y="2358055"/>
            <a:ext cx="8374"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79" name="Shape 3079"/>
          <p:cNvSpPr/>
          <p:nvPr/>
        </p:nvSpPr>
        <p:spPr>
          <a:xfrm>
            <a:off x="2028750" y="2378620"/>
            <a:ext cx="8374"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80" name="Shape 3080"/>
          <p:cNvSpPr/>
          <p:nvPr/>
        </p:nvSpPr>
        <p:spPr>
          <a:xfrm>
            <a:off x="2028750" y="2400042"/>
            <a:ext cx="8374"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81" name="Shape 3081"/>
          <p:cNvSpPr/>
          <p:nvPr/>
        </p:nvSpPr>
        <p:spPr>
          <a:xfrm>
            <a:off x="2032178" y="2458310"/>
            <a:ext cx="41795" cy="8375"/>
          </a:xfrm>
          <a:custGeom>
            <a:avLst/>
            <a:gdLst/>
            <a:ahLst/>
            <a:cxnLst>
              <a:cxn ang="0">
                <a:pos x="wd2" y="hd2"/>
              </a:cxn>
              <a:cxn ang="5400000">
                <a:pos x="wd2" y="hd2"/>
              </a:cxn>
              <a:cxn ang="10800000">
                <a:pos x="wd2" y="hd2"/>
              </a:cxn>
              <a:cxn ang="16200000">
                <a:pos x="wd2" y="hd2"/>
              </a:cxn>
            </a:cxnLst>
            <a:rect l="0" t="0" r="r" b="b"/>
            <a:pathLst>
              <a:path w="21600" h="21600" extrusionOk="0">
                <a:moveTo>
                  <a:pt x="10750" y="21600"/>
                </a:moveTo>
                <a:lnTo>
                  <a:pt x="0" y="21600"/>
                </a:lnTo>
                <a:lnTo>
                  <a:pt x="0" y="0"/>
                </a:lnTo>
                <a:lnTo>
                  <a:pt x="21600" y="0"/>
                </a:lnTo>
                <a:lnTo>
                  <a:pt x="21600" y="21600"/>
                </a:lnTo>
                <a:lnTo>
                  <a:pt x="1075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82" name="Shape 3082"/>
          <p:cNvSpPr/>
          <p:nvPr/>
        </p:nvSpPr>
        <p:spPr>
          <a:xfrm>
            <a:off x="2360363" y="2705950"/>
            <a:ext cx="75213" cy="75213"/>
          </a:xfrm>
          <a:custGeom>
            <a:avLst/>
            <a:gdLst/>
            <a:ahLst/>
            <a:cxnLst>
              <a:cxn ang="0">
                <a:pos x="wd2" y="hd2"/>
              </a:cxn>
              <a:cxn ang="5400000">
                <a:pos x="wd2" y="hd2"/>
              </a:cxn>
              <a:cxn ang="10800000">
                <a:pos x="wd2" y="hd2"/>
              </a:cxn>
              <a:cxn ang="16200000">
                <a:pos x="wd2" y="hd2"/>
              </a:cxn>
            </a:cxnLst>
            <a:rect l="0" t="0" r="r" b="b"/>
            <a:pathLst>
              <a:path w="21600" h="21600" extrusionOk="0">
                <a:moveTo>
                  <a:pt x="10828" y="21600"/>
                </a:moveTo>
                <a:cubicBezTo>
                  <a:pt x="4831" y="21600"/>
                  <a:pt x="0" y="16769"/>
                  <a:pt x="0" y="10772"/>
                </a:cubicBezTo>
                <a:cubicBezTo>
                  <a:pt x="0" y="4775"/>
                  <a:pt x="4831" y="0"/>
                  <a:pt x="10828" y="0"/>
                </a:cubicBezTo>
                <a:cubicBezTo>
                  <a:pt x="16825" y="0"/>
                  <a:pt x="21600" y="4775"/>
                  <a:pt x="21600" y="10772"/>
                </a:cubicBezTo>
                <a:cubicBezTo>
                  <a:pt x="21600" y="16769"/>
                  <a:pt x="16825" y="21600"/>
                  <a:pt x="10828" y="21600"/>
                </a:cubicBezTo>
                <a:close/>
                <a:moveTo>
                  <a:pt x="10828" y="2388"/>
                </a:moveTo>
                <a:cubicBezTo>
                  <a:pt x="6108" y="2388"/>
                  <a:pt x="2388" y="6108"/>
                  <a:pt x="2388" y="10772"/>
                </a:cubicBezTo>
                <a:cubicBezTo>
                  <a:pt x="2388" y="15492"/>
                  <a:pt x="6163" y="19212"/>
                  <a:pt x="10828" y="19212"/>
                </a:cubicBezTo>
                <a:cubicBezTo>
                  <a:pt x="15548" y="19212"/>
                  <a:pt x="19212" y="15492"/>
                  <a:pt x="19212" y="10772"/>
                </a:cubicBezTo>
                <a:cubicBezTo>
                  <a:pt x="19212" y="6108"/>
                  <a:pt x="15492" y="2388"/>
                  <a:pt x="10828" y="2388"/>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83" name="Shape 3083"/>
          <p:cNvSpPr/>
          <p:nvPr/>
        </p:nvSpPr>
        <p:spPr>
          <a:xfrm>
            <a:off x="2365506" y="2693953"/>
            <a:ext cx="65785" cy="19512"/>
          </a:xfrm>
          <a:custGeom>
            <a:avLst/>
            <a:gdLst/>
            <a:ahLst/>
            <a:cxnLst>
              <a:cxn ang="0">
                <a:pos x="wd2" y="hd2"/>
              </a:cxn>
              <a:cxn ang="5400000">
                <a:pos x="wd2" y="hd2"/>
              </a:cxn>
              <a:cxn ang="10800000">
                <a:pos x="wd2" y="hd2"/>
              </a:cxn>
              <a:cxn ang="16200000">
                <a:pos x="wd2" y="hd2"/>
              </a:cxn>
            </a:cxnLst>
            <a:rect l="0" t="0" r="r" b="b"/>
            <a:pathLst>
              <a:path w="21600" h="21600" extrusionOk="0">
                <a:moveTo>
                  <a:pt x="19421" y="21600"/>
                </a:moveTo>
                <a:lnTo>
                  <a:pt x="17049" y="9382"/>
                </a:lnTo>
                <a:lnTo>
                  <a:pt x="4551" y="9382"/>
                </a:lnTo>
                <a:lnTo>
                  <a:pt x="2243" y="21600"/>
                </a:lnTo>
                <a:lnTo>
                  <a:pt x="0" y="15927"/>
                </a:lnTo>
                <a:lnTo>
                  <a:pt x="3205" y="0"/>
                </a:lnTo>
                <a:lnTo>
                  <a:pt x="18459" y="0"/>
                </a:lnTo>
                <a:lnTo>
                  <a:pt x="21600" y="15927"/>
                </a:lnTo>
                <a:lnTo>
                  <a:pt x="1942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84" name="Shape 3084"/>
          <p:cNvSpPr/>
          <p:nvPr/>
        </p:nvSpPr>
        <p:spPr>
          <a:xfrm>
            <a:off x="2373218" y="2676816"/>
            <a:ext cx="50362" cy="212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014" y="21600"/>
                </a:lnTo>
                <a:lnTo>
                  <a:pt x="18014" y="8600"/>
                </a:lnTo>
                <a:lnTo>
                  <a:pt x="3586" y="8600"/>
                </a:lnTo>
                <a:lnTo>
                  <a:pt x="3586"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85" name="Shape 3085"/>
          <p:cNvSpPr/>
          <p:nvPr/>
        </p:nvSpPr>
        <p:spPr>
          <a:xfrm>
            <a:off x="2365506" y="2775358"/>
            <a:ext cx="65785" cy="19514"/>
          </a:xfrm>
          <a:custGeom>
            <a:avLst/>
            <a:gdLst/>
            <a:ahLst/>
            <a:cxnLst>
              <a:cxn ang="0">
                <a:pos x="wd2" y="hd2"/>
              </a:cxn>
              <a:cxn ang="5400000">
                <a:pos x="wd2" y="hd2"/>
              </a:cxn>
              <a:cxn ang="10800000">
                <a:pos x="wd2" y="hd2"/>
              </a:cxn>
              <a:cxn ang="16200000">
                <a:pos x="wd2" y="hd2"/>
              </a:cxn>
            </a:cxnLst>
            <a:rect l="0" t="0" r="r" b="b"/>
            <a:pathLst>
              <a:path w="21600" h="21600" extrusionOk="0">
                <a:moveTo>
                  <a:pt x="18459" y="21600"/>
                </a:moveTo>
                <a:lnTo>
                  <a:pt x="3205" y="21600"/>
                </a:lnTo>
                <a:lnTo>
                  <a:pt x="0" y="5616"/>
                </a:lnTo>
                <a:lnTo>
                  <a:pt x="2243" y="0"/>
                </a:lnTo>
                <a:lnTo>
                  <a:pt x="4551" y="12096"/>
                </a:lnTo>
                <a:lnTo>
                  <a:pt x="17049" y="12096"/>
                </a:lnTo>
                <a:lnTo>
                  <a:pt x="19421" y="0"/>
                </a:lnTo>
                <a:lnTo>
                  <a:pt x="21600" y="5616"/>
                </a:lnTo>
                <a:lnTo>
                  <a:pt x="1845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86" name="Shape 3086"/>
          <p:cNvSpPr/>
          <p:nvPr/>
        </p:nvSpPr>
        <p:spPr>
          <a:xfrm>
            <a:off x="2373218" y="2789925"/>
            <a:ext cx="50362" cy="212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3586" y="0"/>
                </a:lnTo>
                <a:lnTo>
                  <a:pt x="3586" y="13000"/>
                </a:lnTo>
                <a:lnTo>
                  <a:pt x="18014" y="13000"/>
                </a:lnTo>
                <a:lnTo>
                  <a:pt x="18014"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87" name="Shape 3087"/>
          <p:cNvSpPr/>
          <p:nvPr/>
        </p:nvSpPr>
        <p:spPr>
          <a:xfrm>
            <a:off x="2393783" y="2723088"/>
            <a:ext cx="25511" cy="25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145" y="0"/>
                </a:lnTo>
                <a:lnTo>
                  <a:pt x="7145" y="14455"/>
                </a:lnTo>
                <a:lnTo>
                  <a:pt x="21600" y="14455"/>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88" name="Shape 3088"/>
          <p:cNvSpPr/>
          <p:nvPr/>
        </p:nvSpPr>
        <p:spPr>
          <a:xfrm>
            <a:off x="998776" y="2723088"/>
            <a:ext cx="41795" cy="41794"/>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cubicBezTo>
                  <a:pt x="7764" y="21600"/>
                  <a:pt x="5176" y="20500"/>
                  <a:pt x="3285" y="18400"/>
                </a:cubicBezTo>
                <a:cubicBezTo>
                  <a:pt x="1294" y="16400"/>
                  <a:pt x="0" y="13600"/>
                  <a:pt x="0" y="10800"/>
                </a:cubicBezTo>
                <a:cubicBezTo>
                  <a:pt x="0" y="8000"/>
                  <a:pt x="1095" y="5200"/>
                  <a:pt x="3285" y="3200"/>
                </a:cubicBezTo>
                <a:cubicBezTo>
                  <a:pt x="5176" y="1300"/>
                  <a:pt x="7963" y="200"/>
                  <a:pt x="10850" y="0"/>
                </a:cubicBezTo>
                <a:cubicBezTo>
                  <a:pt x="13637" y="0"/>
                  <a:pt x="16424" y="1100"/>
                  <a:pt x="18315" y="3200"/>
                </a:cubicBezTo>
                <a:cubicBezTo>
                  <a:pt x="20306" y="5200"/>
                  <a:pt x="21600" y="8000"/>
                  <a:pt x="21600" y="10800"/>
                </a:cubicBezTo>
                <a:cubicBezTo>
                  <a:pt x="21600" y="13600"/>
                  <a:pt x="20505" y="16400"/>
                  <a:pt x="18315" y="18400"/>
                </a:cubicBezTo>
                <a:cubicBezTo>
                  <a:pt x="16424" y="20500"/>
                  <a:pt x="13637" y="21600"/>
                  <a:pt x="10850" y="21600"/>
                </a:cubicBezTo>
                <a:close/>
                <a:moveTo>
                  <a:pt x="10850" y="4300"/>
                </a:moveTo>
                <a:cubicBezTo>
                  <a:pt x="9058" y="4300"/>
                  <a:pt x="7565" y="5000"/>
                  <a:pt x="6271" y="6300"/>
                </a:cubicBezTo>
                <a:cubicBezTo>
                  <a:pt x="4977" y="7600"/>
                  <a:pt x="4380" y="9100"/>
                  <a:pt x="4380" y="10800"/>
                </a:cubicBezTo>
                <a:cubicBezTo>
                  <a:pt x="4380" y="14500"/>
                  <a:pt x="7167" y="17300"/>
                  <a:pt x="10850" y="17300"/>
                </a:cubicBezTo>
                <a:cubicBezTo>
                  <a:pt x="12542" y="17300"/>
                  <a:pt x="14035" y="16700"/>
                  <a:pt x="15329" y="15400"/>
                </a:cubicBezTo>
                <a:cubicBezTo>
                  <a:pt x="16623" y="14100"/>
                  <a:pt x="17220" y="12500"/>
                  <a:pt x="17220" y="10800"/>
                </a:cubicBezTo>
                <a:cubicBezTo>
                  <a:pt x="17220" y="9100"/>
                  <a:pt x="16623" y="7400"/>
                  <a:pt x="15329" y="6300"/>
                </a:cubicBezTo>
                <a:cubicBezTo>
                  <a:pt x="14035" y="5200"/>
                  <a:pt x="12542" y="4300"/>
                  <a:pt x="10850" y="43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89" name="Shape 3089"/>
          <p:cNvSpPr/>
          <p:nvPr/>
        </p:nvSpPr>
        <p:spPr>
          <a:xfrm>
            <a:off x="953360" y="2675958"/>
            <a:ext cx="131766" cy="136050"/>
          </a:xfrm>
          <a:custGeom>
            <a:avLst/>
            <a:gdLst/>
            <a:ahLst/>
            <a:cxnLst>
              <a:cxn ang="0">
                <a:pos x="wd2" y="hd2"/>
              </a:cxn>
              <a:cxn ang="5400000">
                <a:pos x="wd2" y="hd2"/>
              </a:cxn>
              <a:cxn ang="10800000">
                <a:pos x="wd2" y="hd2"/>
              </a:cxn>
              <a:cxn ang="16200000">
                <a:pos x="wd2" y="hd2"/>
              </a:cxn>
            </a:cxnLst>
            <a:rect l="0" t="0" r="r" b="b"/>
            <a:pathLst>
              <a:path w="21600" h="21600" extrusionOk="0">
                <a:moveTo>
                  <a:pt x="13241" y="21600"/>
                </a:moveTo>
                <a:lnTo>
                  <a:pt x="8838" y="21600"/>
                </a:lnTo>
                <a:lnTo>
                  <a:pt x="8008" y="18474"/>
                </a:lnTo>
                <a:cubicBezTo>
                  <a:pt x="7179" y="18196"/>
                  <a:pt x="6413" y="17794"/>
                  <a:pt x="5647" y="17268"/>
                </a:cubicBezTo>
                <a:lnTo>
                  <a:pt x="2552" y="18072"/>
                </a:lnTo>
                <a:lnTo>
                  <a:pt x="351" y="14390"/>
                </a:lnTo>
                <a:lnTo>
                  <a:pt x="2552" y="12316"/>
                </a:lnTo>
                <a:cubicBezTo>
                  <a:pt x="2489" y="11821"/>
                  <a:pt x="2425" y="11357"/>
                  <a:pt x="2425" y="10893"/>
                </a:cubicBezTo>
                <a:cubicBezTo>
                  <a:pt x="2425" y="10491"/>
                  <a:pt x="2425" y="10150"/>
                  <a:pt x="2489" y="9748"/>
                </a:cubicBezTo>
                <a:lnTo>
                  <a:pt x="0" y="7365"/>
                </a:lnTo>
                <a:lnTo>
                  <a:pt x="2201" y="3683"/>
                </a:lnTo>
                <a:lnTo>
                  <a:pt x="5583" y="4549"/>
                </a:lnTo>
                <a:cubicBezTo>
                  <a:pt x="6285" y="3992"/>
                  <a:pt x="7115" y="3590"/>
                  <a:pt x="7944" y="3280"/>
                </a:cubicBezTo>
                <a:lnTo>
                  <a:pt x="8008" y="2723"/>
                </a:lnTo>
                <a:lnTo>
                  <a:pt x="9380" y="2940"/>
                </a:lnTo>
                <a:lnTo>
                  <a:pt x="9157" y="4332"/>
                </a:lnTo>
                <a:lnTo>
                  <a:pt x="8742" y="4487"/>
                </a:lnTo>
                <a:cubicBezTo>
                  <a:pt x="7785" y="4735"/>
                  <a:pt x="6955" y="5199"/>
                  <a:pt x="6190" y="5818"/>
                </a:cubicBezTo>
                <a:lnTo>
                  <a:pt x="5934" y="6003"/>
                </a:lnTo>
                <a:lnTo>
                  <a:pt x="2903" y="5199"/>
                </a:lnTo>
                <a:lnTo>
                  <a:pt x="1723" y="7087"/>
                </a:lnTo>
                <a:lnTo>
                  <a:pt x="3924" y="9222"/>
                </a:lnTo>
                <a:lnTo>
                  <a:pt x="3861" y="9562"/>
                </a:lnTo>
                <a:cubicBezTo>
                  <a:pt x="3797" y="9964"/>
                  <a:pt x="3733" y="10429"/>
                  <a:pt x="3733" y="10831"/>
                </a:cubicBezTo>
                <a:cubicBezTo>
                  <a:pt x="3733" y="11295"/>
                  <a:pt x="3797" y="11821"/>
                  <a:pt x="3861" y="12316"/>
                </a:cubicBezTo>
                <a:lnTo>
                  <a:pt x="3924" y="12626"/>
                </a:lnTo>
                <a:lnTo>
                  <a:pt x="2010" y="14513"/>
                </a:lnTo>
                <a:lnTo>
                  <a:pt x="3095" y="16401"/>
                </a:lnTo>
                <a:lnTo>
                  <a:pt x="5871" y="15658"/>
                </a:lnTo>
                <a:lnTo>
                  <a:pt x="6126" y="15844"/>
                </a:lnTo>
                <a:cubicBezTo>
                  <a:pt x="6892" y="16463"/>
                  <a:pt x="7721" y="16865"/>
                  <a:pt x="8614" y="17113"/>
                </a:cubicBezTo>
                <a:lnTo>
                  <a:pt x="8965" y="17268"/>
                </a:lnTo>
                <a:lnTo>
                  <a:pt x="9731" y="20146"/>
                </a:lnTo>
                <a:lnTo>
                  <a:pt x="11996" y="20146"/>
                </a:lnTo>
                <a:lnTo>
                  <a:pt x="12826" y="17051"/>
                </a:lnTo>
                <a:lnTo>
                  <a:pt x="13177" y="16927"/>
                </a:lnTo>
                <a:cubicBezTo>
                  <a:pt x="13879" y="16649"/>
                  <a:pt x="14485" y="16246"/>
                  <a:pt x="15027" y="15782"/>
                </a:cubicBezTo>
                <a:lnTo>
                  <a:pt x="15315" y="15597"/>
                </a:lnTo>
                <a:lnTo>
                  <a:pt x="18346" y="16401"/>
                </a:lnTo>
                <a:lnTo>
                  <a:pt x="19526" y="14513"/>
                </a:lnTo>
                <a:lnTo>
                  <a:pt x="17325" y="12378"/>
                </a:lnTo>
                <a:lnTo>
                  <a:pt x="17388" y="12038"/>
                </a:lnTo>
                <a:cubicBezTo>
                  <a:pt x="17452" y="11636"/>
                  <a:pt x="17516" y="11171"/>
                  <a:pt x="17516" y="10769"/>
                </a:cubicBezTo>
                <a:cubicBezTo>
                  <a:pt x="17516" y="10491"/>
                  <a:pt x="17516" y="10150"/>
                  <a:pt x="17452" y="9748"/>
                </a:cubicBezTo>
                <a:lnTo>
                  <a:pt x="17388" y="9438"/>
                </a:lnTo>
                <a:lnTo>
                  <a:pt x="19941" y="7025"/>
                </a:lnTo>
                <a:lnTo>
                  <a:pt x="18824" y="5137"/>
                </a:lnTo>
                <a:lnTo>
                  <a:pt x="15506" y="6003"/>
                </a:lnTo>
                <a:lnTo>
                  <a:pt x="15251" y="5756"/>
                </a:lnTo>
                <a:cubicBezTo>
                  <a:pt x="14613" y="5199"/>
                  <a:pt x="14006" y="4797"/>
                  <a:pt x="13305" y="4549"/>
                </a:cubicBezTo>
                <a:lnTo>
                  <a:pt x="12954" y="4394"/>
                </a:lnTo>
                <a:lnTo>
                  <a:pt x="12124" y="1331"/>
                </a:lnTo>
                <a:lnTo>
                  <a:pt x="8614" y="1331"/>
                </a:lnTo>
                <a:lnTo>
                  <a:pt x="8614" y="0"/>
                </a:lnTo>
                <a:lnTo>
                  <a:pt x="13177" y="0"/>
                </a:lnTo>
                <a:lnTo>
                  <a:pt x="14070" y="3404"/>
                </a:lnTo>
                <a:cubicBezTo>
                  <a:pt x="14677" y="3683"/>
                  <a:pt x="15251" y="3992"/>
                  <a:pt x="15793" y="4487"/>
                </a:cubicBezTo>
                <a:lnTo>
                  <a:pt x="19399" y="3528"/>
                </a:lnTo>
                <a:lnTo>
                  <a:pt x="21600" y="7210"/>
                </a:lnTo>
                <a:lnTo>
                  <a:pt x="18824" y="9903"/>
                </a:lnTo>
                <a:cubicBezTo>
                  <a:pt x="18824" y="10150"/>
                  <a:pt x="18888" y="10491"/>
                  <a:pt x="18888" y="10707"/>
                </a:cubicBezTo>
                <a:cubicBezTo>
                  <a:pt x="18888" y="11109"/>
                  <a:pt x="18888" y="11419"/>
                  <a:pt x="18824" y="11821"/>
                </a:cubicBezTo>
                <a:lnTo>
                  <a:pt x="21313" y="14235"/>
                </a:lnTo>
                <a:lnTo>
                  <a:pt x="19111" y="17917"/>
                </a:lnTo>
                <a:lnTo>
                  <a:pt x="15729" y="17051"/>
                </a:lnTo>
                <a:cubicBezTo>
                  <a:pt x="15251" y="17453"/>
                  <a:pt x="14677" y="17794"/>
                  <a:pt x="14070" y="17979"/>
                </a:cubicBezTo>
                <a:lnTo>
                  <a:pt x="1324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90" name="Shape 3090"/>
          <p:cNvSpPr/>
          <p:nvPr/>
        </p:nvSpPr>
        <p:spPr>
          <a:xfrm>
            <a:off x="2052742" y="2682814"/>
            <a:ext cx="62358" cy="61502"/>
          </a:xfrm>
          <a:custGeom>
            <a:avLst/>
            <a:gdLst/>
            <a:ahLst/>
            <a:cxnLst>
              <a:cxn ang="0">
                <a:pos x="wd2" y="hd2"/>
              </a:cxn>
              <a:cxn ang="5400000">
                <a:pos x="wd2" y="hd2"/>
              </a:cxn>
              <a:cxn ang="10800000">
                <a:pos x="wd2" y="hd2"/>
              </a:cxn>
              <a:cxn ang="16200000">
                <a:pos x="wd2" y="hd2"/>
              </a:cxn>
            </a:cxnLst>
            <a:rect l="0" t="0" r="r" b="b"/>
            <a:pathLst>
              <a:path w="21600" h="21600" extrusionOk="0">
                <a:moveTo>
                  <a:pt x="10192" y="21600"/>
                </a:moveTo>
                <a:cubicBezTo>
                  <a:pt x="7628" y="21600"/>
                  <a:pt x="4995" y="20578"/>
                  <a:pt x="3105" y="18670"/>
                </a:cubicBezTo>
                <a:cubicBezTo>
                  <a:pt x="1147" y="16762"/>
                  <a:pt x="0" y="14105"/>
                  <a:pt x="0" y="11447"/>
                </a:cubicBezTo>
                <a:cubicBezTo>
                  <a:pt x="0" y="8654"/>
                  <a:pt x="1012" y="6132"/>
                  <a:pt x="3105" y="4088"/>
                </a:cubicBezTo>
                <a:lnTo>
                  <a:pt x="7155" y="0"/>
                </a:lnTo>
                <a:lnTo>
                  <a:pt x="9180" y="2044"/>
                </a:lnTo>
                <a:lnTo>
                  <a:pt x="5130" y="6132"/>
                </a:lnTo>
                <a:cubicBezTo>
                  <a:pt x="3780" y="7495"/>
                  <a:pt x="2902" y="9403"/>
                  <a:pt x="2902" y="11311"/>
                </a:cubicBezTo>
                <a:cubicBezTo>
                  <a:pt x="2902" y="13219"/>
                  <a:pt x="3645" y="15127"/>
                  <a:pt x="5130" y="16490"/>
                </a:cubicBezTo>
                <a:cubicBezTo>
                  <a:pt x="7897" y="19283"/>
                  <a:pt x="12555" y="19420"/>
                  <a:pt x="15458" y="16490"/>
                </a:cubicBezTo>
                <a:lnTo>
                  <a:pt x="19575" y="12333"/>
                </a:lnTo>
                <a:lnTo>
                  <a:pt x="21600" y="14445"/>
                </a:lnTo>
                <a:lnTo>
                  <a:pt x="17550" y="18534"/>
                </a:lnTo>
                <a:cubicBezTo>
                  <a:pt x="15458" y="20578"/>
                  <a:pt x="12825" y="21600"/>
                  <a:pt x="1019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91" name="Shape 3091"/>
          <p:cNvSpPr/>
          <p:nvPr/>
        </p:nvSpPr>
        <p:spPr>
          <a:xfrm>
            <a:off x="2073308" y="2676816"/>
            <a:ext cx="46935" cy="47018"/>
          </a:xfrm>
          <a:custGeom>
            <a:avLst/>
            <a:gdLst/>
            <a:ahLst/>
            <a:cxnLst>
              <a:cxn ang="0">
                <a:pos x="wd2" y="hd2"/>
              </a:cxn>
              <a:cxn ang="5400000">
                <a:pos x="wd2" y="hd2"/>
              </a:cxn>
              <a:cxn ang="10800000">
                <a:pos x="wd2" y="hd2"/>
              </a:cxn>
              <a:cxn ang="16200000">
                <a:pos x="wd2" y="hd2"/>
              </a:cxn>
            </a:cxnLst>
            <a:rect l="0" t="0" r="r" b="b"/>
            <a:pathLst>
              <a:path w="21600" h="21250" extrusionOk="0">
                <a:moveTo>
                  <a:pt x="19101" y="21250"/>
                </a:moveTo>
                <a:lnTo>
                  <a:pt x="15084" y="17228"/>
                </a:lnTo>
                <a:lnTo>
                  <a:pt x="13745" y="18539"/>
                </a:lnTo>
                <a:cubicBezTo>
                  <a:pt x="10621" y="21600"/>
                  <a:pt x="5802" y="21600"/>
                  <a:pt x="2678" y="18539"/>
                </a:cubicBezTo>
                <a:cubicBezTo>
                  <a:pt x="1160" y="17053"/>
                  <a:pt x="357" y="15129"/>
                  <a:pt x="357" y="13292"/>
                </a:cubicBezTo>
                <a:cubicBezTo>
                  <a:pt x="357" y="11194"/>
                  <a:pt x="1160" y="9270"/>
                  <a:pt x="2678" y="7958"/>
                </a:cubicBezTo>
                <a:lnTo>
                  <a:pt x="4017" y="6646"/>
                </a:lnTo>
                <a:lnTo>
                  <a:pt x="0" y="2711"/>
                </a:lnTo>
                <a:lnTo>
                  <a:pt x="2678" y="0"/>
                </a:lnTo>
                <a:lnTo>
                  <a:pt x="9461" y="6646"/>
                </a:lnTo>
                <a:lnTo>
                  <a:pt x="5445" y="10581"/>
                </a:lnTo>
                <a:cubicBezTo>
                  <a:pt x="4641" y="11368"/>
                  <a:pt x="4284" y="12330"/>
                  <a:pt x="4284" y="13292"/>
                </a:cubicBezTo>
                <a:cubicBezTo>
                  <a:pt x="4284" y="14254"/>
                  <a:pt x="4641" y="15129"/>
                  <a:pt x="5445" y="15916"/>
                </a:cubicBezTo>
                <a:cubicBezTo>
                  <a:pt x="6962" y="17402"/>
                  <a:pt x="9283" y="17402"/>
                  <a:pt x="10800" y="15916"/>
                </a:cubicBezTo>
                <a:lnTo>
                  <a:pt x="14906" y="11981"/>
                </a:lnTo>
                <a:lnTo>
                  <a:pt x="21600" y="18539"/>
                </a:lnTo>
                <a:lnTo>
                  <a:pt x="19101" y="2125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92" name="Shape 3092"/>
          <p:cNvSpPr/>
          <p:nvPr/>
        </p:nvSpPr>
        <p:spPr>
          <a:xfrm>
            <a:off x="2003043" y="2785640"/>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93" name="Shape 3093"/>
          <p:cNvSpPr/>
          <p:nvPr/>
        </p:nvSpPr>
        <p:spPr>
          <a:xfrm>
            <a:off x="2041603" y="2734227"/>
            <a:ext cx="22940" cy="22938"/>
          </a:xfrm>
          <a:custGeom>
            <a:avLst/>
            <a:gdLst/>
            <a:ahLst/>
            <a:cxnLst>
              <a:cxn ang="0">
                <a:pos x="wd2" y="hd2"/>
              </a:cxn>
              <a:cxn ang="5400000">
                <a:pos x="wd2" y="hd2"/>
              </a:cxn>
              <a:cxn ang="10800000">
                <a:pos x="wd2" y="hd2"/>
              </a:cxn>
              <a:cxn ang="16200000">
                <a:pos x="wd2" y="hd2"/>
              </a:cxn>
            </a:cxnLst>
            <a:rect l="0" t="0" r="r" b="b"/>
            <a:pathLst>
              <a:path w="21600" h="21600" extrusionOk="0">
                <a:moveTo>
                  <a:pt x="18831" y="18621"/>
                </a:moveTo>
                <a:lnTo>
                  <a:pt x="15877" y="21600"/>
                </a:lnTo>
                <a:lnTo>
                  <a:pt x="0" y="5772"/>
                </a:lnTo>
                <a:lnTo>
                  <a:pt x="5723" y="0"/>
                </a:lnTo>
                <a:lnTo>
                  <a:pt x="21600" y="15828"/>
                </a:lnTo>
                <a:lnTo>
                  <a:pt x="18831" y="18621"/>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94" name="Shape 3094"/>
          <p:cNvSpPr/>
          <p:nvPr/>
        </p:nvSpPr>
        <p:spPr>
          <a:xfrm>
            <a:off x="1985906" y="2744509"/>
            <a:ext cx="67499" cy="66644"/>
          </a:xfrm>
          <a:custGeom>
            <a:avLst/>
            <a:gdLst/>
            <a:ahLst/>
            <a:cxnLst>
              <a:cxn ang="0">
                <a:pos x="wd2" y="hd2"/>
              </a:cxn>
              <a:cxn ang="5400000">
                <a:pos x="wd2" y="hd2"/>
              </a:cxn>
              <a:cxn ang="10800000">
                <a:pos x="wd2" y="hd2"/>
              </a:cxn>
              <a:cxn ang="16200000">
                <a:pos x="wd2" y="hd2"/>
              </a:cxn>
            </a:cxnLst>
            <a:rect l="0" t="0" r="r" b="b"/>
            <a:pathLst>
              <a:path w="21600" h="21600" extrusionOk="0">
                <a:moveTo>
                  <a:pt x="6805" y="21600"/>
                </a:moveTo>
                <a:cubicBezTo>
                  <a:pt x="4994" y="21600"/>
                  <a:pt x="3246" y="20909"/>
                  <a:pt x="2060" y="19591"/>
                </a:cubicBezTo>
                <a:cubicBezTo>
                  <a:pt x="812" y="18335"/>
                  <a:pt x="0" y="16577"/>
                  <a:pt x="0" y="14819"/>
                </a:cubicBezTo>
                <a:cubicBezTo>
                  <a:pt x="0" y="13060"/>
                  <a:pt x="687" y="11302"/>
                  <a:pt x="2060" y="10047"/>
                </a:cubicBezTo>
                <a:lnTo>
                  <a:pt x="2185" y="9921"/>
                </a:lnTo>
                <a:lnTo>
                  <a:pt x="15794" y="0"/>
                </a:lnTo>
                <a:lnTo>
                  <a:pt x="17417" y="2198"/>
                </a:lnTo>
                <a:lnTo>
                  <a:pt x="3933" y="11993"/>
                </a:lnTo>
                <a:cubicBezTo>
                  <a:pt x="3246" y="12809"/>
                  <a:pt x="2872" y="13751"/>
                  <a:pt x="2872" y="14819"/>
                </a:cubicBezTo>
                <a:cubicBezTo>
                  <a:pt x="2872" y="15886"/>
                  <a:pt x="3246" y="17016"/>
                  <a:pt x="4058" y="17644"/>
                </a:cubicBezTo>
                <a:cubicBezTo>
                  <a:pt x="5556" y="19151"/>
                  <a:pt x="8116" y="19151"/>
                  <a:pt x="9739" y="17833"/>
                </a:cubicBezTo>
                <a:lnTo>
                  <a:pt x="19477" y="4207"/>
                </a:lnTo>
                <a:lnTo>
                  <a:pt x="21600" y="5840"/>
                </a:lnTo>
                <a:lnTo>
                  <a:pt x="11612" y="19716"/>
                </a:lnTo>
                <a:cubicBezTo>
                  <a:pt x="10301" y="20909"/>
                  <a:pt x="8553" y="21600"/>
                  <a:pt x="6805"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nvGrpSpPr>
          <p:cNvPr id="12" name="Group 11"/>
          <p:cNvGrpSpPr/>
          <p:nvPr/>
        </p:nvGrpSpPr>
        <p:grpSpPr>
          <a:xfrm>
            <a:off x="1297828" y="2678530"/>
            <a:ext cx="132623" cy="132623"/>
            <a:chOff x="1730436" y="3571372"/>
            <a:chExt cx="176831" cy="176831"/>
          </a:xfrm>
          <a:solidFill>
            <a:schemeClr val="tx1">
              <a:lumMod val="75000"/>
              <a:lumOff val="25000"/>
            </a:schemeClr>
          </a:solidFill>
        </p:grpSpPr>
        <p:sp>
          <p:nvSpPr>
            <p:cNvPr id="3095" name="Shape 3095"/>
            <p:cNvSpPr/>
            <p:nvPr/>
          </p:nvSpPr>
          <p:spPr>
            <a:xfrm>
              <a:off x="1732722" y="3571372"/>
              <a:ext cx="36301" cy="36304"/>
            </a:xfrm>
            <a:custGeom>
              <a:avLst/>
              <a:gdLst/>
              <a:ahLst/>
              <a:cxnLst>
                <a:cxn ang="0">
                  <a:pos x="wd2" y="hd2"/>
                </a:cxn>
                <a:cxn ang="5400000">
                  <a:pos x="wd2" y="hd2"/>
                </a:cxn>
                <a:cxn ang="10800000">
                  <a:pos x="wd2" y="hd2"/>
                </a:cxn>
                <a:cxn ang="16200000">
                  <a:pos x="wd2" y="hd2"/>
                </a:cxn>
              </a:cxnLst>
              <a:rect l="0" t="0" r="r" b="b"/>
              <a:pathLst>
                <a:path w="21600" h="21600" extrusionOk="0">
                  <a:moveTo>
                    <a:pt x="11571" y="21600"/>
                  </a:moveTo>
                  <a:cubicBezTo>
                    <a:pt x="8949" y="21600"/>
                    <a:pt x="6634" y="20528"/>
                    <a:pt x="4629" y="18536"/>
                  </a:cubicBezTo>
                  <a:lnTo>
                    <a:pt x="0" y="13940"/>
                  </a:lnTo>
                  <a:lnTo>
                    <a:pt x="13886" y="0"/>
                  </a:lnTo>
                  <a:lnTo>
                    <a:pt x="18669" y="4596"/>
                  </a:lnTo>
                  <a:cubicBezTo>
                    <a:pt x="20674" y="6587"/>
                    <a:pt x="21600" y="9038"/>
                    <a:pt x="21600" y="11643"/>
                  </a:cubicBezTo>
                  <a:cubicBezTo>
                    <a:pt x="21600" y="14400"/>
                    <a:pt x="20674" y="16851"/>
                    <a:pt x="18669" y="18536"/>
                  </a:cubicBezTo>
                  <a:cubicBezTo>
                    <a:pt x="16663" y="20528"/>
                    <a:pt x="14349" y="21600"/>
                    <a:pt x="11571" y="21600"/>
                  </a:cubicBezTo>
                  <a:close/>
                  <a:moveTo>
                    <a:pt x="9257" y="13940"/>
                  </a:moveTo>
                  <a:cubicBezTo>
                    <a:pt x="10646" y="15166"/>
                    <a:pt x="12651" y="15166"/>
                    <a:pt x="13886" y="13940"/>
                  </a:cubicBezTo>
                  <a:cubicBezTo>
                    <a:pt x="14657" y="13174"/>
                    <a:pt x="14966" y="12562"/>
                    <a:pt x="14966" y="11643"/>
                  </a:cubicBezTo>
                  <a:cubicBezTo>
                    <a:pt x="14966" y="10570"/>
                    <a:pt x="14657" y="9957"/>
                    <a:pt x="13886" y="9345"/>
                  </a:cubicBezTo>
                  <a:lnTo>
                    <a:pt x="9257" y="13940"/>
                  </a:ln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96" name="Shape 3096"/>
            <p:cNvSpPr/>
            <p:nvPr/>
          </p:nvSpPr>
          <p:spPr>
            <a:xfrm>
              <a:off x="1756714" y="3595366"/>
              <a:ext cx="43157" cy="42017"/>
            </a:xfrm>
            <a:custGeom>
              <a:avLst/>
              <a:gdLst/>
              <a:ahLst/>
              <a:cxnLst>
                <a:cxn ang="0">
                  <a:pos x="wd2" y="hd2"/>
                </a:cxn>
                <a:cxn ang="5400000">
                  <a:pos x="wd2" y="hd2"/>
                </a:cxn>
                <a:cxn ang="10800000">
                  <a:pos x="wd2" y="hd2"/>
                </a:cxn>
                <a:cxn ang="16200000">
                  <a:pos x="wd2" y="hd2"/>
                </a:cxn>
              </a:cxnLst>
              <a:rect l="0" t="0" r="r" b="b"/>
              <a:pathLst>
                <a:path w="21600" h="21600" extrusionOk="0">
                  <a:moveTo>
                    <a:pt x="19660" y="19493"/>
                  </a:moveTo>
                  <a:lnTo>
                    <a:pt x="17720" y="21600"/>
                  </a:lnTo>
                  <a:lnTo>
                    <a:pt x="0" y="4083"/>
                  </a:lnTo>
                  <a:lnTo>
                    <a:pt x="3880" y="0"/>
                  </a:lnTo>
                  <a:lnTo>
                    <a:pt x="21600" y="17385"/>
                  </a:lnTo>
                  <a:lnTo>
                    <a:pt x="19660" y="19493"/>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97" name="Shape 3097"/>
            <p:cNvSpPr/>
            <p:nvPr/>
          </p:nvSpPr>
          <p:spPr>
            <a:xfrm>
              <a:off x="1844689" y="3683340"/>
              <a:ext cx="38585" cy="38585"/>
            </a:xfrm>
            <a:custGeom>
              <a:avLst/>
              <a:gdLst/>
              <a:ahLst/>
              <a:cxnLst>
                <a:cxn ang="0">
                  <a:pos x="wd2" y="hd2"/>
                </a:cxn>
                <a:cxn ang="5400000">
                  <a:pos x="wd2" y="hd2"/>
                </a:cxn>
                <a:cxn ang="10800000">
                  <a:pos x="wd2" y="hd2"/>
                </a:cxn>
                <a:cxn ang="16200000">
                  <a:pos x="wd2" y="hd2"/>
                </a:cxn>
              </a:cxnLst>
              <a:rect l="0" t="0" r="r" b="b"/>
              <a:pathLst>
                <a:path w="21600" h="21600" extrusionOk="0">
                  <a:moveTo>
                    <a:pt x="19411" y="19411"/>
                  </a:moveTo>
                  <a:lnTo>
                    <a:pt x="17222" y="21600"/>
                  </a:lnTo>
                  <a:lnTo>
                    <a:pt x="0" y="4524"/>
                  </a:lnTo>
                  <a:lnTo>
                    <a:pt x="4524" y="0"/>
                  </a:lnTo>
                  <a:lnTo>
                    <a:pt x="21600" y="17222"/>
                  </a:lnTo>
                  <a:lnTo>
                    <a:pt x="19411" y="19411"/>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98" name="Shape 3098"/>
            <p:cNvSpPr/>
            <p:nvPr/>
          </p:nvSpPr>
          <p:spPr>
            <a:xfrm>
              <a:off x="1825266" y="3663917"/>
              <a:ext cx="81508" cy="82001"/>
            </a:xfrm>
            <a:custGeom>
              <a:avLst/>
              <a:gdLst/>
              <a:ahLst/>
              <a:cxnLst>
                <a:cxn ang="0">
                  <a:pos x="wd2" y="hd2"/>
                </a:cxn>
                <a:cxn ang="5400000">
                  <a:pos x="wd2" y="hd2"/>
                </a:cxn>
                <a:cxn ang="10800000">
                  <a:pos x="wd2" y="hd2"/>
                </a:cxn>
                <a:cxn ang="16200000">
                  <a:pos x="wd2" y="hd2"/>
                </a:cxn>
              </a:cxnLst>
              <a:rect l="0" t="0" r="r" b="b"/>
              <a:pathLst>
                <a:path w="20888" h="21600" extrusionOk="0">
                  <a:moveTo>
                    <a:pt x="13715" y="21600"/>
                  </a:moveTo>
                  <a:cubicBezTo>
                    <a:pt x="11860" y="21600"/>
                    <a:pt x="10005" y="20914"/>
                    <a:pt x="8746" y="19406"/>
                  </a:cubicBezTo>
                  <a:lnTo>
                    <a:pt x="0" y="10354"/>
                  </a:lnTo>
                  <a:lnTo>
                    <a:pt x="1988" y="8297"/>
                  </a:lnTo>
                  <a:lnTo>
                    <a:pt x="10734" y="17349"/>
                  </a:lnTo>
                  <a:cubicBezTo>
                    <a:pt x="12456" y="19131"/>
                    <a:pt x="15173" y="19131"/>
                    <a:pt x="16763" y="17349"/>
                  </a:cubicBezTo>
                  <a:cubicBezTo>
                    <a:pt x="18486" y="15566"/>
                    <a:pt x="18486" y="12754"/>
                    <a:pt x="16763" y="11109"/>
                  </a:cubicBezTo>
                  <a:lnTo>
                    <a:pt x="8017" y="2057"/>
                  </a:lnTo>
                  <a:lnTo>
                    <a:pt x="10005" y="0"/>
                  </a:lnTo>
                  <a:lnTo>
                    <a:pt x="18751" y="9051"/>
                  </a:lnTo>
                  <a:cubicBezTo>
                    <a:pt x="21600" y="12000"/>
                    <a:pt x="21600" y="16594"/>
                    <a:pt x="18751" y="19543"/>
                  </a:cubicBezTo>
                  <a:cubicBezTo>
                    <a:pt x="17426" y="20914"/>
                    <a:pt x="15571" y="21600"/>
                    <a:pt x="13715" y="21600"/>
                  </a:cubicBez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099" name="Shape 3099"/>
            <p:cNvSpPr/>
            <p:nvPr/>
          </p:nvSpPr>
          <p:spPr>
            <a:xfrm>
              <a:off x="1822980" y="3578227"/>
              <a:ext cx="76291" cy="77432"/>
            </a:xfrm>
            <a:custGeom>
              <a:avLst/>
              <a:gdLst/>
              <a:ahLst/>
              <a:cxnLst>
                <a:cxn ang="0">
                  <a:pos x="wd2" y="hd2"/>
                </a:cxn>
                <a:cxn ang="5400000">
                  <a:pos x="wd2" y="hd2"/>
                </a:cxn>
                <a:cxn ang="10800000">
                  <a:pos x="wd2" y="hd2"/>
                </a:cxn>
                <a:cxn ang="16200000">
                  <a:pos x="wd2" y="hd2"/>
                </a:cxn>
              </a:cxnLst>
              <a:rect l="0" t="0" r="r" b="b"/>
              <a:pathLst>
                <a:path w="21600" h="21600" extrusionOk="0">
                  <a:moveTo>
                    <a:pt x="11019" y="21600"/>
                  </a:moveTo>
                  <a:cubicBezTo>
                    <a:pt x="8027" y="21600"/>
                    <a:pt x="5327" y="20513"/>
                    <a:pt x="3284" y="18338"/>
                  </a:cubicBezTo>
                  <a:cubicBezTo>
                    <a:pt x="1241" y="16309"/>
                    <a:pt x="0" y="13482"/>
                    <a:pt x="0" y="10655"/>
                  </a:cubicBezTo>
                  <a:cubicBezTo>
                    <a:pt x="0" y="7683"/>
                    <a:pt x="1095" y="5001"/>
                    <a:pt x="3284" y="2827"/>
                  </a:cubicBezTo>
                  <a:lnTo>
                    <a:pt x="6130" y="0"/>
                  </a:lnTo>
                  <a:lnTo>
                    <a:pt x="8319" y="2174"/>
                  </a:lnTo>
                  <a:lnTo>
                    <a:pt x="5473" y="5001"/>
                  </a:lnTo>
                  <a:cubicBezTo>
                    <a:pt x="4086" y="6451"/>
                    <a:pt x="3138" y="8481"/>
                    <a:pt x="3138" y="10510"/>
                  </a:cubicBezTo>
                  <a:cubicBezTo>
                    <a:pt x="3138" y="12540"/>
                    <a:pt x="3868" y="14642"/>
                    <a:pt x="5473" y="16019"/>
                  </a:cubicBezTo>
                  <a:cubicBezTo>
                    <a:pt x="7005" y="17468"/>
                    <a:pt x="8976" y="18338"/>
                    <a:pt x="11019" y="18338"/>
                  </a:cubicBezTo>
                  <a:cubicBezTo>
                    <a:pt x="13062" y="18338"/>
                    <a:pt x="15105" y="17541"/>
                    <a:pt x="16565" y="16019"/>
                  </a:cubicBezTo>
                  <a:lnTo>
                    <a:pt x="19411" y="13192"/>
                  </a:lnTo>
                  <a:lnTo>
                    <a:pt x="21600" y="15366"/>
                  </a:lnTo>
                  <a:lnTo>
                    <a:pt x="18754" y="18193"/>
                  </a:lnTo>
                  <a:cubicBezTo>
                    <a:pt x="16711" y="20513"/>
                    <a:pt x="14011" y="21600"/>
                    <a:pt x="11019" y="21600"/>
                  </a:cubicBez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00" name="Shape 3100"/>
            <p:cNvSpPr/>
            <p:nvPr/>
          </p:nvSpPr>
          <p:spPr>
            <a:xfrm>
              <a:off x="1844687" y="3571373"/>
              <a:ext cx="62580" cy="62580"/>
            </a:xfrm>
            <a:custGeom>
              <a:avLst/>
              <a:gdLst/>
              <a:ahLst/>
              <a:cxnLst>
                <a:cxn ang="0">
                  <a:pos x="wd2" y="hd2"/>
                </a:cxn>
                <a:cxn ang="5400000">
                  <a:pos x="wd2" y="hd2"/>
                </a:cxn>
                <a:cxn ang="10800000">
                  <a:pos x="wd2" y="hd2"/>
                </a:cxn>
                <a:cxn ang="16200000">
                  <a:pos x="wd2" y="hd2"/>
                </a:cxn>
              </a:cxnLst>
              <a:rect l="0" t="0" r="r" b="b"/>
              <a:pathLst>
                <a:path w="21600" h="21600" extrusionOk="0">
                  <a:moveTo>
                    <a:pt x="18922" y="21600"/>
                  </a:moveTo>
                  <a:lnTo>
                    <a:pt x="14906" y="17583"/>
                  </a:lnTo>
                  <a:lnTo>
                    <a:pt x="13567" y="18922"/>
                  </a:lnTo>
                  <a:cubicBezTo>
                    <a:pt x="11960" y="20440"/>
                    <a:pt x="10086" y="21243"/>
                    <a:pt x="8122" y="21243"/>
                  </a:cubicBezTo>
                  <a:cubicBezTo>
                    <a:pt x="5980" y="21243"/>
                    <a:pt x="4017" y="20529"/>
                    <a:pt x="2678" y="18922"/>
                  </a:cubicBezTo>
                  <a:cubicBezTo>
                    <a:pt x="1250" y="17405"/>
                    <a:pt x="357" y="15441"/>
                    <a:pt x="357" y="13478"/>
                  </a:cubicBezTo>
                  <a:cubicBezTo>
                    <a:pt x="357" y="11336"/>
                    <a:pt x="1160" y="9461"/>
                    <a:pt x="2678" y="8122"/>
                  </a:cubicBezTo>
                  <a:lnTo>
                    <a:pt x="4106" y="6694"/>
                  </a:lnTo>
                  <a:lnTo>
                    <a:pt x="0" y="2678"/>
                  </a:lnTo>
                  <a:lnTo>
                    <a:pt x="2678" y="0"/>
                  </a:lnTo>
                  <a:lnTo>
                    <a:pt x="9461" y="6694"/>
                  </a:lnTo>
                  <a:lnTo>
                    <a:pt x="5445" y="10800"/>
                  </a:lnTo>
                  <a:cubicBezTo>
                    <a:pt x="4641" y="11603"/>
                    <a:pt x="4284" y="12496"/>
                    <a:pt x="4284" y="13478"/>
                  </a:cubicBezTo>
                  <a:cubicBezTo>
                    <a:pt x="4284" y="14460"/>
                    <a:pt x="4641" y="15441"/>
                    <a:pt x="5445" y="16155"/>
                  </a:cubicBezTo>
                  <a:cubicBezTo>
                    <a:pt x="6159" y="16959"/>
                    <a:pt x="7140" y="17316"/>
                    <a:pt x="8122" y="17316"/>
                  </a:cubicBezTo>
                  <a:cubicBezTo>
                    <a:pt x="9104" y="17316"/>
                    <a:pt x="10086" y="16959"/>
                    <a:pt x="10800" y="16155"/>
                  </a:cubicBezTo>
                  <a:lnTo>
                    <a:pt x="14906" y="12139"/>
                  </a:lnTo>
                  <a:lnTo>
                    <a:pt x="21600" y="18922"/>
                  </a:lnTo>
                  <a:lnTo>
                    <a:pt x="18922"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01" name="Shape 3101"/>
            <p:cNvSpPr/>
            <p:nvPr/>
          </p:nvSpPr>
          <p:spPr>
            <a:xfrm>
              <a:off x="1752145" y="3714187"/>
              <a:ext cx="11172"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02" name="Shape 3102"/>
            <p:cNvSpPr/>
            <p:nvPr/>
          </p:nvSpPr>
          <p:spPr>
            <a:xfrm>
              <a:off x="1803557" y="3641066"/>
              <a:ext cx="30587" cy="30585"/>
            </a:xfrm>
            <a:custGeom>
              <a:avLst/>
              <a:gdLst/>
              <a:ahLst/>
              <a:cxnLst>
                <a:cxn ang="0">
                  <a:pos x="wd2" y="hd2"/>
                </a:cxn>
                <a:cxn ang="5400000">
                  <a:pos x="wd2" y="hd2"/>
                </a:cxn>
                <a:cxn ang="10800000">
                  <a:pos x="wd2" y="hd2"/>
                </a:cxn>
                <a:cxn ang="16200000">
                  <a:pos x="wd2" y="hd2"/>
                </a:cxn>
              </a:cxnLst>
              <a:rect l="0" t="0" r="r" b="b"/>
              <a:pathLst>
                <a:path w="21600" h="21600" extrusionOk="0">
                  <a:moveTo>
                    <a:pt x="18646" y="18807"/>
                  </a:moveTo>
                  <a:lnTo>
                    <a:pt x="15877" y="21600"/>
                  </a:lnTo>
                  <a:lnTo>
                    <a:pt x="0" y="5772"/>
                  </a:lnTo>
                  <a:lnTo>
                    <a:pt x="5723" y="0"/>
                  </a:lnTo>
                  <a:lnTo>
                    <a:pt x="21600" y="16014"/>
                  </a:lnTo>
                  <a:lnTo>
                    <a:pt x="18646" y="18807"/>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03" name="Shape 3103"/>
            <p:cNvSpPr/>
            <p:nvPr/>
          </p:nvSpPr>
          <p:spPr>
            <a:xfrm>
              <a:off x="1730436" y="3658203"/>
              <a:ext cx="91141" cy="90000"/>
            </a:xfrm>
            <a:custGeom>
              <a:avLst/>
              <a:gdLst/>
              <a:ahLst/>
              <a:cxnLst>
                <a:cxn ang="0">
                  <a:pos x="wd2" y="hd2"/>
                </a:cxn>
                <a:cxn ang="5400000">
                  <a:pos x="wd2" y="hd2"/>
                </a:cxn>
                <a:cxn ang="10800000">
                  <a:pos x="wd2" y="hd2"/>
                </a:cxn>
                <a:cxn ang="16200000">
                  <a:pos x="wd2" y="hd2"/>
                </a:cxn>
              </a:cxnLst>
              <a:rect l="0" t="0" r="r" b="b"/>
              <a:pathLst>
                <a:path w="21600" h="21600" extrusionOk="0">
                  <a:moveTo>
                    <a:pt x="6665" y="21600"/>
                  </a:moveTo>
                  <a:cubicBezTo>
                    <a:pt x="4937" y="21600"/>
                    <a:pt x="3209" y="20917"/>
                    <a:pt x="1975" y="19614"/>
                  </a:cubicBezTo>
                  <a:cubicBezTo>
                    <a:pt x="802" y="18372"/>
                    <a:pt x="0" y="16634"/>
                    <a:pt x="0" y="14897"/>
                  </a:cubicBezTo>
                  <a:cubicBezTo>
                    <a:pt x="0" y="13159"/>
                    <a:pt x="679" y="11421"/>
                    <a:pt x="1975" y="10179"/>
                  </a:cubicBezTo>
                  <a:lnTo>
                    <a:pt x="2098" y="10055"/>
                  </a:lnTo>
                  <a:lnTo>
                    <a:pt x="15861" y="0"/>
                  </a:lnTo>
                  <a:lnTo>
                    <a:pt x="17465" y="2172"/>
                  </a:lnTo>
                  <a:lnTo>
                    <a:pt x="3703" y="12228"/>
                  </a:lnTo>
                  <a:cubicBezTo>
                    <a:pt x="3086" y="13034"/>
                    <a:pt x="2654" y="13966"/>
                    <a:pt x="2654" y="15021"/>
                  </a:cubicBezTo>
                  <a:cubicBezTo>
                    <a:pt x="2654" y="16138"/>
                    <a:pt x="3086" y="17193"/>
                    <a:pt x="3888" y="17876"/>
                  </a:cubicBezTo>
                  <a:cubicBezTo>
                    <a:pt x="5307" y="19303"/>
                    <a:pt x="8023" y="19303"/>
                    <a:pt x="9442" y="18000"/>
                  </a:cubicBezTo>
                  <a:lnTo>
                    <a:pt x="19502" y="4159"/>
                  </a:lnTo>
                  <a:lnTo>
                    <a:pt x="21600" y="5772"/>
                  </a:lnTo>
                  <a:lnTo>
                    <a:pt x="11479" y="19862"/>
                  </a:lnTo>
                  <a:cubicBezTo>
                    <a:pt x="10121" y="20917"/>
                    <a:pt x="8393" y="21600"/>
                    <a:pt x="6665" y="21600"/>
                  </a:cubicBez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sp>
        <p:nvSpPr>
          <p:cNvPr id="3104" name="Shape 3104"/>
          <p:cNvSpPr/>
          <p:nvPr/>
        </p:nvSpPr>
        <p:spPr>
          <a:xfrm>
            <a:off x="1746835" y="2679386"/>
            <a:ext cx="27227" cy="27228"/>
          </a:xfrm>
          <a:custGeom>
            <a:avLst/>
            <a:gdLst/>
            <a:ahLst/>
            <a:cxnLst>
              <a:cxn ang="0">
                <a:pos x="wd2" y="hd2"/>
              </a:cxn>
              <a:cxn ang="5400000">
                <a:pos x="wd2" y="hd2"/>
              </a:cxn>
              <a:cxn ang="10800000">
                <a:pos x="wd2" y="hd2"/>
              </a:cxn>
              <a:cxn ang="16200000">
                <a:pos x="wd2" y="hd2"/>
              </a:cxn>
            </a:cxnLst>
            <a:rect l="0" t="0" r="r" b="b"/>
            <a:pathLst>
              <a:path w="21600" h="21600" extrusionOk="0">
                <a:moveTo>
                  <a:pt x="9874" y="21600"/>
                </a:moveTo>
                <a:cubicBezTo>
                  <a:pt x="7251" y="21600"/>
                  <a:pt x="4629" y="20528"/>
                  <a:pt x="2931" y="18536"/>
                </a:cubicBezTo>
                <a:cubicBezTo>
                  <a:pt x="926" y="16545"/>
                  <a:pt x="0" y="14247"/>
                  <a:pt x="0" y="11643"/>
                </a:cubicBezTo>
                <a:cubicBezTo>
                  <a:pt x="0" y="9038"/>
                  <a:pt x="926" y="6281"/>
                  <a:pt x="2931" y="4596"/>
                </a:cubicBezTo>
                <a:lnTo>
                  <a:pt x="7560" y="0"/>
                </a:lnTo>
                <a:lnTo>
                  <a:pt x="21600" y="13940"/>
                </a:lnTo>
                <a:lnTo>
                  <a:pt x="16971" y="18536"/>
                </a:lnTo>
                <a:cubicBezTo>
                  <a:pt x="14966" y="20528"/>
                  <a:pt x="12651" y="21600"/>
                  <a:pt x="9874" y="21600"/>
                </a:cubicBezTo>
                <a:close/>
                <a:moveTo>
                  <a:pt x="7560" y="9345"/>
                </a:moveTo>
                <a:cubicBezTo>
                  <a:pt x="6943" y="9957"/>
                  <a:pt x="6634" y="10570"/>
                  <a:pt x="6634" y="11643"/>
                </a:cubicBezTo>
                <a:cubicBezTo>
                  <a:pt x="6634" y="12562"/>
                  <a:pt x="6943" y="13328"/>
                  <a:pt x="7560" y="13940"/>
                </a:cubicBezTo>
                <a:cubicBezTo>
                  <a:pt x="8949" y="15319"/>
                  <a:pt x="10954" y="15319"/>
                  <a:pt x="12343" y="13940"/>
                </a:cubicBezTo>
                <a:lnTo>
                  <a:pt x="7560" y="9345"/>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05" name="Shape 3105"/>
          <p:cNvSpPr/>
          <p:nvPr/>
        </p:nvSpPr>
        <p:spPr>
          <a:xfrm>
            <a:off x="1705705" y="2697381"/>
            <a:ext cx="50360" cy="49506"/>
          </a:xfrm>
          <a:custGeom>
            <a:avLst/>
            <a:gdLst/>
            <a:ahLst/>
            <a:cxnLst>
              <a:cxn ang="0">
                <a:pos x="wd2" y="hd2"/>
              </a:cxn>
              <a:cxn ang="5400000">
                <a:pos x="wd2" y="hd2"/>
              </a:cxn>
              <a:cxn ang="10800000">
                <a:pos x="wd2" y="hd2"/>
              </a:cxn>
              <a:cxn ang="16200000">
                <a:pos x="wd2" y="hd2"/>
              </a:cxn>
            </a:cxnLst>
            <a:rect l="0" t="0" r="r" b="b"/>
            <a:pathLst>
              <a:path w="21600" h="21600" extrusionOk="0">
                <a:moveTo>
                  <a:pt x="12019" y="12066"/>
                </a:moveTo>
                <a:lnTo>
                  <a:pt x="2521" y="21600"/>
                </a:lnTo>
                <a:lnTo>
                  <a:pt x="0" y="19069"/>
                </a:lnTo>
                <a:lnTo>
                  <a:pt x="18995" y="0"/>
                </a:lnTo>
                <a:lnTo>
                  <a:pt x="21600" y="2531"/>
                </a:lnTo>
                <a:lnTo>
                  <a:pt x="12019" y="12066"/>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06" name="Shape 3106"/>
          <p:cNvSpPr/>
          <p:nvPr/>
        </p:nvSpPr>
        <p:spPr>
          <a:xfrm>
            <a:off x="1660289" y="2755649"/>
            <a:ext cx="37509" cy="37509"/>
          </a:xfrm>
          <a:custGeom>
            <a:avLst/>
            <a:gdLst/>
            <a:ahLst/>
            <a:cxnLst>
              <a:cxn ang="0">
                <a:pos x="wd2" y="hd2"/>
              </a:cxn>
              <a:cxn ang="5400000">
                <a:pos x="wd2" y="hd2"/>
              </a:cxn>
              <a:cxn ang="10800000">
                <a:pos x="wd2" y="hd2"/>
              </a:cxn>
              <a:cxn ang="16200000">
                <a:pos x="wd2" y="hd2"/>
              </a:cxn>
            </a:cxnLst>
            <a:rect l="0" t="0" r="r" b="b"/>
            <a:pathLst>
              <a:path w="21600" h="21600" extrusionOk="0">
                <a:moveTo>
                  <a:pt x="12535" y="12535"/>
                </a:moveTo>
                <a:lnTo>
                  <a:pt x="3469" y="21600"/>
                </a:lnTo>
                <a:lnTo>
                  <a:pt x="0" y="18242"/>
                </a:lnTo>
                <a:lnTo>
                  <a:pt x="18131" y="0"/>
                </a:lnTo>
                <a:lnTo>
                  <a:pt x="21600" y="3469"/>
                </a:lnTo>
                <a:lnTo>
                  <a:pt x="12535" y="1253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07" name="Shape 3107"/>
          <p:cNvSpPr/>
          <p:nvPr/>
        </p:nvSpPr>
        <p:spPr>
          <a:xfrm>
            <a:off x="1642296" y="2737655"/>
            <a:ext cx="73499" cy="73499"/>
          </a:xfrm>
          <a:custGeom>
            <a:avLst/>
            <a:gdLst/>
            <a:ahLst/>
            <a:cxnLst>
              <a:cxn ang="0">
                <a:pos x="wd2" y="hd2"/>
              </a:cxn>
              <a:cxn ang="5400000">
                <a:pos x="wd2" y="hd2"/>
              </a:cxn>
              <a:cxn ang="10800000">
                <a:pos x="wd2" y="hd2"/>
              </a:cxn>
              <a:cxn ang="16200000">
                <a:pos x="wd2" y="hd2"/>
              </a:cxn>
            </a:cxnLst>
            <a:rect l="0" t="0" r="r" b="b"/>
            <a:pathLst>
              <a:path w="21600" h="21600" extrusionOk="0">
                <a:moveTo>
                  <a:pt x="6139" y="21600"/>
                </a:moveTo>
                <a:cubicBezTo>
                  <a:pt x="4547" y="21600"/>
                  <a:pt x="2956" y="20975"/>
                  <a:pt x="1876" y="19781"/>
                </a:cubicBezTo>
                <a:cubicBezTo>
                  <a:pt x="739" y="18644"/>
                  <a:pt x="0" y="17053"/>
                  <a:pt x="0" y="15461"/>
                </a:cubicBezTo>
                <a:cubicBezTo>
                  <a:pt x="0" y="13869"/>
                  <a:pt x="625" y="12278"/>
                  <a:pt x="1876" y="11141"/>
                </a:cubicBezTo>
                <a:lnTo>
                  <a:pt x="13017" y="0"/>
                </a:lnTo>
                <a:lnTo>
                  <a:pt x="14779" y="1705"/>
                </a:lnTo>
                <a:lnTo>
                  <a:pt x="3581" y="12903"/>
                </a:lnTo>
                <a:cubicBezTo>
                  <a:pt x="2842" y="13642"/>
                  <a:pt x="2444" y="14495"/>
                  <a:pt x="2444" y="15461"/>
                </a:cubicBezTo>
                <a:cubicBezTo>
                  <a:pt x="2444" y="16427"/>
                  <a:pt x="2842" y="17451"/>
                  <a:pt x="3581" y="18019"/>
                </a:cubicBezTo>
                <a:cubicBezTo>
                  <a:pt x="5059" y="19497"/>
                  <a:pt x="7389" y="19497"/>
                  <a:pt x="8754" y="18019"/>
                </a:cubicBezTo>
                <a:lnTo>
                  <a:pt x="19838" y="6878"/>
                </a:lnTo>
                <a:lnTo>
                  <a:pt x="21600" y="8583"/>
                </a:lnTo>
                <a:lnTo>
                  <a:pt x="10459" y="19781"/>
                </a:lnTo>
                <a:cubicBezTo>
                  <a:pt x="9322" y="20975"/>
                  <a:pt x="7731" y="21600"/>
                  <a:pt x="6139"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08" name="Shape 3108"/>
          <p:cNvSpPr/>
          <p:nvPr/>
        </p:nvSpPr>
        <p:spPr>
          <a:xfrm>
            <a:off x="1693708" y="2723945"/>
            <a:ext cx="34941" cy="35794"/>
          </a:xfrm>
          <a:custGeom>
            <a:avLst/>
            <a:gdLst/>
            <a:ahLst/>
            <a:cxnLst>
              <a:cxn ang="0">
                <a:pos x="wd2" y="hd2"/>
              </a:cxn>
              <a:cxn ang="5400000">
                <a:pos x="wd2" y="hd2"/>
              </a:cxn>
              <a:cxn ang="10800000">
                <a:pos x="wd2" y="hd2"/>
              </a:cxn>
              <a:cxn ang="16200000">
                <a:pos x="wd2" y="hd2"/>
              </a:cxn>
            </a:cxnLst>
            <a:rect l="0" t="0" r="r" b="b"/>
            <a:pathLst>
              <a:path w="21600" h="21600" extrusionOk="0">
                <a:moveTo>
                  <a:pt x="19820" y="19830"/>
                </a:moveTo>
                <a:lnTo>
                  <a:pt x="18040" y="21600"/>
                </a:lnTo>
                <a:lnTo>
                  <a:pt x="0" y="3541"/>
                </a:lnTo>
                <a:lnTo>
                  <a:pt x="3560" y="0"/>
                </a:lnTo>
                <a:lnTo>
                  <a:pt x="21600" y="18059"/>
                </a:lnTo>
                <a:lnTo>
                  <a:pt x="19820" y="1983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09" name="Shape 3109"/>
          <p:cNvSpPr/>
          <p:nvPr/>
        </p:nvSpPr>
        <p:spPr>
          <a:xfrm>
            <a:off x="1314108" y="3080408"/>
            <a:ext cx="100918" cy="76068"/>
          </a:xfrm>
          <a:custGeom>
            <a:avLst/>
            <a:gdLst/>
            <a:ahLst/>
            <a:cxnLst>
              <a:cxn ang="0">
                <a:pos x="wd2" y="hd2"/>
              </a:cxn>
              <a:cxn ang="5400000">
                <a:pos x="wd2" y="hd2"/>
              </a:cxn>
              <a:cxn ang="10800000">
                <a:pos x="wd2" y="hd2"/>
              </a:cxn>
              <a:cxn ang="16200000">
                <a:pos x="wd2" y="hd2"/>
              </a:cxn>
            </a:cxnLst>
            <a:rect l="0" t="0" r="r" b="b"/>
            <a:pathLst>
              <a:path w="21600" h="21600" extrusionOk="0">
                <a:moveTo>
                  <a:pt x="10821" y="21600"/>
                </a:moveTo>
                <a:cubicBezTo>
                  <a:pt x="4869" y="21600"/>
                  <a:pt x="0" y="15120"/>
                  <a:pt x="0" y="7200"/>
                </a:cubicBezTo>
                <a:lnTo>
                  <a:pt x="0" y="0"/>
                </a:lnTo>
                <a:lnTo>
                  <a:pt x="21600" y="0"/>
                </a:lnTo>
                <a:lnTo>
                  <a:pt x="21600" y="7200"/>
                </a:lnTo>
                <a:cubicBezTo>
                  <a:pt x="21600" y="15120"/>
                  <a:pt x="16772" y="21600"/>
                  <a:pt x="10821" y="21600"/>
                </a:cubicBezTo>
                <a:close/>
                <a:moveTo>
                  <a:pt x="1831" y="2437"/>
                </a:moveTo>
                <a:lnTo>
                  <a:pt x="1831" y="7200"/>
                </a:lnTo>
                <a:cubicBezTo>
                  <a:pt x="1831" y="13791"/>
                  <a:pt x="5868" y="19163"/>
                  <a:pt x="10821" y="19163"/>
                </a:cubicBezTo>
                <a:cubicBezTo>
                  <a:pt x="15773" y="19163"/>
                  <a:pt x="19810" y="13791"/>
                  <a:pt x="19810" y="7200"/>
                </a:cubicBezTo>
                <a:lnTo>
                  <a:pt x="19810" y="2437"/>
                </a:lnTo>
                <a:lnTo>
                  <a:pt x="1831" y="2437"/>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10" name="Shape 3110"/>
          <p:cNvSpPr/>
          <p:nvPr/>
        </p:nvSpPr>
        <p:spPr>
          <a:xfrm>
            <a:off x="1351812" y="3100974"/>
            <a:ext cx="25511" cy="332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85" y="21600"/>
                  <a:pt x="0" y="18104"/>
                  <a:pt x="0" y="13609"/>
                </a:cubicBezTo>
                <a:lnTo>
                  <a:pt x="0" y="8116"/>
                </a:lnTo>
                <a:cubicBezTo>
                  <a:pt x="0" y="3621"/>
                  <a:pt x="4652" y="0"/>
                  <a:pt x="10800" y="0"/>
                </a:cubicBezTo>
                <a:cubicBezTo>
                  <a:pt x="16948" y="0"/>
                  <a:pt x="21600" y="3621"/>
                  <a:pt x="21600" y="8116"/>
                </a:cubicBezTo>
                <a:lnTo>
                  <a:pt x="21600" y="13609"/>
                </a:lnTo>
                <a:cubicBezTo>
                  <a:pt x="21600" y="18104"/>
                  <a:pt x="16449" y="21600"/>
                  <a:pt x="10800" y="21600"/>
                </a:cubicBezTo>
                <a:close/>
                <a:moveTo>
                  <a:pt x="7145" y="13609"/>
                </a:moveTo>
                <a:cubicBezTo>
                  <a:pt x="7145" y="15232"/>
                  <a:pt x="8640" y="16231"/>
                  <a:pt x="10800" y="16231"/>
                </a:cubicBezTo>
                <a:cubicBezTo>
                  <a:pt x="12960" y="16231"/>
                  <a:pt x="14289" y="15232"/>
                  <a:pt x="14289" y="13609"/>
                </a:cubicBezTo>
                <a:lnTo>
                  <a:pt x="14289" y="8116"/>
                </a:lnTo>
                <a:cubicBezTo>
                  <a:pt x="14289" y="6492"/>
                  <a:pt x="12960" y="5494"/>
                  <a:pt x="10800" y="5494"/>
                </a:cubicBezTo>
                <a:cubicBezTo>
                  <a:pt x="8640" y="5494"/>
                  <a:pt x="7145" y="6492"/>
                  <a:pt x="7145" y="8116"/>
                </a:cubicBezTo>
                <a:lnTo>
                  <a:pt x="7145" y="13609"/>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11" name="Shape 3111"/>
          <p:cNvSpPr/>
          <p:nvPr/>
        </p:nvSpPr>
        <p:spPr>
          <a:xfrm>
            <a:off x="1329397" y="3021252"/>
            <a:ext cx="69351" cy="52964"/>
          </a:xfrm>
          <a:custGeom>
            <a:avLst/>
            <a:gdLst/>
            <a:ahLst/>
            <a:cxnLst>
              <a:cxn ang="0">
                <a:pos x="wd2" y="hd2"/>
              </a:cxn>
              <a:cxn ang="5400000">
                <a:pos x="wd2" y="hd2"/>
              </a:cxn>
              <a:cxn ang="10800000">
                <a:pos x="wd2" y="hd2"/>
              </a:cxn>
              <a:cxn ang="16200000">
                <a:pos x="wd2" y="hd2"/>
              </a:cxn>
            </a:cxnLst>
            <a:rect l="0" t="0" r="r" b="b"/>
            <a:pathLst>
              <a:path w="20621" h="20298" extrusionOk="0">
                <a:moveTo>
                  <a:pt x="1721" y="20298"/>
                </a:moveTo>
                <a:cubicBezTo>
                  <a:pt x="-979" y="15308"/>
                  <a:pt x="-462" y="8381"/>
                  <a:pt x="2985" y="3837"/>
                </a:cubicBezTo>
                <a:cubicBezTo>
                  <a:pt x="6834" y="-1153"/>
                  <a:pt x="13038" y="-1302"/>
                  <a:pt x="16772" y="3539"/>
                </a:cubicBezTo>
                <a:lnTo>
                  <a:pt x="20621" y="8530"/>
                </a:lnTo>
                <a:lnTo>
                  <a:pt x="18898" y="10764"/>
                </a:lnTo>
                <a:lnTo>
                  <a:pt x="15049" y="5774"/>
                </a:lnTo>
                <a:cubicBezTo>
                  <a:pt x="12291" y="2273"/>
                  <a:pt x="7695" y="2422"/>
                  <a:pt x="4708" y="6146"/>
                </a:cubicBezTo>
                <a:cubicBezTo>
                  <a:pt x="2123" y="9498"/>
                  <a:pt x="1721" y="14637"/>
                  <a:pt x="3732" y="18361"/>
                </a:cubicBezTo>
                <a:lnTo>
                  <a:pt x="1721" y="20298"/>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12" name="Shape 3112"/>
          <p:cNvSpPr/>
          <p:nvPr/>
        </p:nvSpPr>
        <p:spPr>
          <a:xfrm>
            <a:off x="969642" y="3080408"/>
            <a:ext cx="100918" cy="76068"/>
          </a:xfrm>
          <a:custGeom>
            <a:avLst/>
            <a:gdLst/>
            <a:ahLst/>
            <a:cxnLst>
              <a:cxn ang="0">
                <a:pos x="wd2" y="hd2"/>
              </a:cxn>
              <a:cxn ang="5400000">
                <a:pos x="wd2" y="hd2"/>
              </a:cxn>
              <a:cxn ang="10800000">
                <a:pos x="wd2" y="hd2"/>
              </a:cxn>
              <a:cxn ang="16200000">
                <a:pos x="wd2" y="hd2"/>
              </a:cxn>
            </a:cxnLst>
            <a:rect l="0" t="0" r="r" b="b"/>
            <a:pathLst>
              <a:path w="21600" h="21600" extrusionOk="0">
                <a:moveTo>
                  <a:pt x="10821" y="21600"/>
                </a:moveTo>
                <a:cubicBezTo>
                  <a:pt x="4869" y="21600"/>
                  <a:pt x="0" y="15120"/>
                  <a:pt x="0" y="7200"/>
                </a:cubicBezTo>
                <a:lnTo>
                  <a:pt x="0" y="0"/>
                </a:lnTo>
                <a:lnTo>
                  <a:pt x="21600" y="0"/>
                </a:lnTo>
                <a:lnTo>
                  <a:pt x="21600" y="7200"/>
                </a:lnTo>
                <a:cubicBezTo>
                  <a:pt x="21600" y="15120"/>
                  <a:pt x="16731" y="21600"/>
                  <a:pt x="10821" y="21600"/>
                </a:cubicBezTo>
                <a:close/>
                <a:moveTo>
                  <a:pt x="1790" y="2437"/>
                </a:moveTo>
                <a:lnTo>
                  <a:pt x="1790" y="7200"/>
                </a:lnTo>
                <a:cubicBezTo>
                  <a:pt x="1790" y="13791"/>
                  <a:pt x="5868" y="19163"/>
                  <a:pt x="10821" y="19163"/>
                </a:cubicBezTo>
                <a:cubicBezTo>
                  <a:pt x="15732" y="19163"/>
                  <a:pt x="19810" y="13791"/>
                  <a:pt x="19810" y="7200"/>
                </a:cubicBezTo>
                <a:lnTo>
                  <a:pt x="19810" y="2437"/>
                </a:lnTo>
                <a:lnTo>
                  <a:pt x="1790" y="2437"/>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13" name="Shape 3113"/>
          <p:cNvSpPr/>
          <p:nvPr/>
        </p:nvSpPr>
        <p:spPr>
          <a:xfrm>
            <a:off x="1007345" y="3100974"/>
            <a:ext cx="24659" cy="33227"/>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cubicBezTo>
                  <a:pt x="5023" y="21600"/>
                  <a:pt x="0" y="18104"/>
                  <a:pt x="0" y="13609"/>
                </a:cubicBezTo>
                <a:lnTo>
                  <a:pt x="0" y="8116"/>
                </a:lnTo>
                <a:cubicBezTo>
                  <a:pt x="0" y="3621"/>
                  <a:pt x="4688" y="0"/>
                  <a:pt x="10884" y="0"/>
                </a:cubicBezTo>
                <a:cubicBezTo>
                  <a:pt x="16912" y="0"/>
                  <a:pt x="21600" y="3621"/>
                  <a:pt x="21600" y="8116"/>
                </a:cubicBezTo>
                <a:lnTo>
                  <a:pt x="21600" y="13609"/>
                </a:lnTo>
                <a:cubicBezTo>
                  <a:pt x="21600" y="18104"/>
                  <a:pt x="16577" y="21600"/>
                  <a:pt x="10884" y="21600"/>
                </a:cubicBezTo>
                <a:close/>
                <a:moveTo>
                  <a:pt x="7200" y="13609"/>
                </a:moveTo>
                <a:cubicBezTo>
                  <a:pt x="7200" y="15232"/>
                  <a:pt x="8707" y="16231"/>
                  <a:pt x="10884" y="16231"/>
                </a:cubicBezTo>
                <a:cubicBezTo>
                  <a:pt x="12893" y="16231"/>
                  <a:pt x="14400" y="15232"/>
                  <a:pt x="14400" y="13609"/>
                </a:cubicBezTo>
                <a:lnTo>
                  <a:pt x="14400" y="8116"/>
                </a:lnTo>
                <a:cubicBezTo>
                  <a:pt x="14400" y="6492"/>
                  <a:pt x="12893" y="5494"/>
                  <a:pt x="10884" y="5494"/>
                </a:cubicBezTo>
                <a:cubicBezTo>
                  <a:pt x="8707" y="5494"/>
                  <a:pt x="7200" y="6492"/>
                  <a:pt x="7200" y="8116"/>
                </a:cubicBezTo>
                <a:lnTo>
                  <a:pt x="7200" y="13609"/>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14" name="Shape 3114"/>
          <p:cNvSpPr/>
          <p:nvPr/>
        </p:nvSpPr>
        <p:spPr>
          <a:xfrm>
            <a:off x="986779" y="3021284"/>
            <a:ext cx="67499" cy="503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853" y="21600"/>
                </a:lnTo>
                <a:lnTo>
                  <a:pt x="18853" y="13874"/>
                </a:lnTo>
                <a:cubicBezTo>
                  <a:pt x="18853" y="8308"/>
                  <a:pt x="15232" y="3655"/>
                  <a:pt x="10800" y="3655"/>
                </a:cubicBezTo>
                <a:cubicBezTo>
                  <a:pt x="6305" y="3655"/>
                  <a:pt x="2684" y="8308"/>
                  <a:pt x="2684" y="13874"/>
                </a:cubicBezTo>
                <a:lnTo>
                  <a:pt x="2684" y="21600"/>
                </a:lnTo>
                <a:lnTo>
                  <a:pt x="0" y="21600"/>
                </a:lnTo>
                <a:lnTo>
                  <a:pt x="0" y="13874"/>
                </a:lnTo>
                <a:cubicBezTo>
                  <a:pt x="0" y="6314"/>
                  <a:pt x="4807" y="0"/>
                  <a:pt x="10800" y="0"/>
                </a:cubicBezTo>
                <a:cubicBezTo>
                  <a:pt x="16731" y="0"/>
                  <a:pt x="21600" y="6148"/>
                  <a:pt x="21600" y="13874"/>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15" name="Shape 3115"/>
          <p:cNvSpPr/>
          <p:nvPr/>
        </p:nvSpPr>
        <p:spPr>
          <a:xfrm>
            <a:off x="1642295" y="3076980"/>
            <a:ext cx="78640" cy="78640"/>
          </a:xfrm>
          <a:custGeom>
            <a:avLst/>
            <a:gdLst/>
            <a:ahLst/>
            <a:cxnLst>
              <a:cxn ang="0">
                <a:pos x="wd2" y="hd2"/>
              </a:cxn>
              <a:cxn ang="5400000">
                <a:pos x="wd2" y="hd2"/>
              </a:cxn>
              <a:cxn ang="10800000">
                <a:pos x="wd2" y="hd2"/>
              </a:cxn>
              <a:cxn ang="16200000">
                <a:pos x="wd2" y="hd2"/>
              </a:cxn>
            </a:cxnLst>
            <a:rect l="0" t="0" r="r" b="b"/>
            <a:pathLst>
              <a:path w="21600" h="21600" extrusionOk="0">
                <a:moveTo>
                  <a:pt x="10374" y="21600"/>
                </a:moveTo>
                <a:lnTo>
                  <a:pt x="0" y="21600"/>
                </a:lnTo>
                <a:lnTo>
                  <a:pt x="0" y="14187"/>
                </a:lnTo>
                <a:lnTo>
                  <a:pt x="12981" y="0"/>
                </a:lnTo>
                <a:lnTo>
                  <a:pt x="14631" y="1600"/>
                </a:lnTo>
                <a:lnTo>
                  <a:pt x="2288" y="15093"/>
                </a:lnTo>
                <a:lnTo>
                  <a:pt x="2288" y="19253"/>
                </a:lnTo>
                <a:lnTo>
                  <a:pt x="8033" y="19253"/>
                </a:lnTo>
                <a:lnTo>
                  <a:pt x="8033" y="14667"/>
                </a:lnTo>
                <a:lnTo>
                  <a:pt x="13247" y="14667"/>
                </a:lnTo>
                <a:lnTo>
                  <a:pt x="19738" y="6933"/>
                </a:lnTo>
                <a:lnTo>
                  <a:pt x="21600" y="8533"/>
                </a:lnTo>
                <a:lnTo>
                  <a:pt x="14365" y="16960"/>
                </a:lnTo>
                <a:lnTo>
                  <a:pt x="10374" y="16960"/>
                </a:lnTo>
                <a:lnTo>
                  <a:pt x="1037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16" name="Shape 3116"/>
          <p:cNvSpPr/>
          <p:nvPr/>
        </p:nvSpPr>
        <p:spPr>
          <a:xfrm>
            <a:off x="1692851" y="3021282"/>
            <a:ext cx="83781" cy="83782"/>
          </a:xfrm>
          <a:custGeom>
            <a:avLst/>
            <a:gdLst/>
            <a:ahLst/>
            <a:cxnLst>
              <a:cxn ang="0">
                <a:pos x="wd2" y="hd2"/>
              </a:cxn>
              <a:cxn ang="5400000">
                <a:pos x="wd2" y="hd2"/>
              </a:cxn>
              <a:cxn ang="10800000">
                <a:pos x="wd2" y="hd2"/>
              </a:cxn>
              <a:cxn ang="16200000">
                <a:pos x="wd2" y="hd2"/>
              </a:cxn>
            </a:cxnLst>
            <a:rect l="0" t="0" r="r" b="b"/>
            <a:pathLst>
              <a:path w="21600" h="21600" extrusionOk="0">
                <a:moveTo>
                  <a:pt x="10775" y="21600"/>
                </a:moveTo>
                <a:lnTo>
                  <a:pt x="10775" y="19455"/>
                </a:lnTo>
                <a:cubicBezTo>
                  <a:pt x="15536" y="19455"/>
                  <a:pt x="19445" y="15564"/>
                  <a:pt x="19445" y="10825"/>
                </a:cubicBezTo>
                <a:cubicBezTo>
                  <a:pt x="19445" y="6086"/>
                  <a:pt x="15536" y="2195"/>
                  <a:pt x="10775" y="2195"/>
                </a:cubicBezTo>
                <a:cubicBezTo>
                  <a:pt x="6014" y="2195"/>
                  <a:pt x="2155" y="6086"/>
                  <a:pt x="2155" y="10825"/>
                </a:cubicBezTo>
                <a:lnTo>
                  <a:pt x="0" y="10825"/>
                </a:lnTo>
                <a:cubicBezTo>
                  <a:pt x="0" y="4889"/>
                  <a:pt x="4811" y="0"/>
                  <a:pt x="10775" y="0"/>
                </a:cubicBezTo>
                <a:cubicBezTo>
                  <a:pt x="16739" y="0"/>
                  <a:pt x="21600" y="4889"/>
                  <a:pt x="21600" y="10825"/>
                </a:cubicBezTo>
                <a:cubicBezTo>
                  <a:pt x="21600" y="16761"/>
                  <a:pt x="16739" y="21600"/>
                  <a:pt x="10775"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17" name="Shape 3117"/>
          <p:cNvSpPr/>
          <p:nvPr/>
        </p:nvSpPr>
        <p:spPr>
          <a:xfrm>
            <a:off x="1717701" y="3046133"/>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6855"/>
                  <a:pt x="0" y="10862"/>
                </a:cubicBezTo>
                <a:cubicBezTo>
                  <a:pt x="0" y="4994"/>
                  <a:pt x="4994" y="0"/>
                  <a:pt x="10862" y="0"/>
                </a:cubicBezTo>
                <a:cubicBezTo>
                  <a:pt x="16855" y="0"/>
                  <a:pt x="21600" y="4994"/>
                  <a:pt x="21600" y="10862"/>
                </a:cubicBezTo>
                <a:cubicBezTo>
                  <a:pt x="21600" y="16855"/>
                  <a:pt x="16731" y="21600"/>
                  <a:pt x="10862" y="21600"/>
                </a:cubicBezTo>
                <a:close/>
                <a:moveTo>
                  <a:pt x="10862" y="5494"/>
                </a:moveTo>
                <a:cubicBezTo>
                  <a:pt x="7866" y="5494"/>
                  <a:pt x="5494" y="7866"/>
                  <a:pt x="5494" y="10862"/>
                </a:cubicBezTo>
                <a:cubicBezTo>
                  <a:pt x="5494" y="13859"/>
                  <a:pt x="7866" y="16231"/>
                  <a:pt x="10862" y="16231"/>
                </a:cubicBezTo>
                <a:cubicBezTo>
                  <a:pt x="13859" y="16231"/>
                  <a:pt x="16231" y="13859"/>
                  <a:pt x="16231" y="10862"/>
                </a:cubicBezTo>
                <a:cubicBezTo>
                  <a:pt x="16231" y="7866"/>
                  <a:pt x="13859" y="5494"/>
                  <a:pt x="10862" y="5494"/>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18" name="Shape 3118"/>
          <p:cNvSpPr/>
          <p:nvPr/>
        </p:nvSpPr>
        <p:spPr>
          <a:xfrm>
            <a:off x="953361" y="4076108"/>
            <a:ext cx="24659" cy="2465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7079"/>
                  <a:pt x="0" y="10884"/>
                </a:cubicBezTo>
                <a:cubicBezTo>
                  <a:pt x="0" y="4856"/>
                  <a:pt x="4521" y="0"/>
                  <a:pt x="10716" y="0"/>
                </a:cubicBezTo>
                <a:cubicBezTo>
                  <a:pt x="16744" y="0"/>
                  <a:pt x="21600" y="4856"/>
                  <a:pt x="21600" y="10884"/>
                </a:cubicBezTo>
                <a:cubicBezTo>
                  <a:pt x="21600" y="17079"/>
                  <a:pt x="16912" y="21600"/>
                  <a:pt x="10716" y="21600"/>
                </a:cubicBezTo>
                <a:close/>
                <a:moveTo>
                  <a:pt x="10716" y="7200"/>
                </a:moveTo>
                <a:cubicBezTo>
                  <a:pt x="8540" y="7200"/>
                  <a:pt x="7200" y="8707"/>
                  <a:pt x="7200" y="10884"/>
                </a:cubicBezTo>
                <a:cubicBezTo>
                  <a:pt x="7200" y="13060"/>
                  <a:pt x="8540" y="14400"/>
                  <a:pt x="10716" y="14400"/>
                </a:cubicBezTo>
                <a:cubicBezTo>
                  <a:pt x="12893" y="14400"/>
                  <a:pt x="14400" y="13060"/>
                  <a:pt x="14400" y="10884"/>
                </a:cubicBezTo>
                <a:cubicBezTo>
                  <a:pt x="14400" y="8707"/>
                  <a:pt x="12893" y="7200"/>
                  <a:pt x="10716" y="72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19" name="Shape 3119"/>
          <p:cNvSpPr/>
          <p:nvPr/>
        </p:nvSpPr>
        <p:spPr>
          <a:xfrm>
            <a:off x="953361" y="4109527"/>
            <a:ext cx="24659" cy="2465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7079"/>
                  <a:pt x="0" y="10884"/>
                </a:cubicBezTo>
                <a:cubicBezTo>
                  <a:pt x="0" y="4856"/>
                  <a:pt x="4521" y="0"/>
                  <a:pt x="10716" y="0"/>
                </a:cubicBezTo>
                <a:cubicBezTo>
                  <a:pt x="16744" y="0"/>
                  <a:pt x="21600" y="4856"/>
                  <a:pt x="21600" y="10884"/>
                </a:cubicBezTo>
                <a:cubicBezTo>
                  <a:pt x="21600" y="17079"/>
                  <a:pt x="16912" y="21600"/>
                  <a:pt x="10716" y="21600"/>
                </a:cubicBezTo>
                <a:close/>
                <a:moveTo>
                  <a:pt x="10716" y="7200"/>
                </a:moveTo>
                <a:cubicBezTo>
                  <a:pt x="8540" y="7200"/>
                  <a:pt x="7200" y="8707"/>
                  <a:pt x="7200" y="10884"/>
                </a:cubicBezTo>
                <a:cubicBezTo>
                  <a:pt x="7200" y="13060"/>
                  <a:pt x="8540" y="14400"/>
                  <a:pt x="10716" y="14400"/>
                </a:cubicBezTo>
                <a:cubicBezTo>
                  <a:pt x="12893" y="14400"/>
                  <a:pt x="14400" y="13060"/>
                  <a:pt x="14400" y="10884"/>
                </a:cubicBezTo>
                <a:cubicBezTo>
                  <a:pt x="14400" y="8707"/>
                  <a:pt x="12893" y="7200"/>
                  <a:pt x="10716" y="72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20" name="Shape 3120"/>
          <p:cNvSpPr/>
          <p:nvPr/>
        </p:nvSpPr>
        <p:spPr>
          <a:xfrm>
            <a:off x="953361" y="4143802"/>
            <a:ext cx="24659" cy="2465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7079"/>
                  <a:pt x="0" y="10884"/>
                </a:cubicBezTo>
                <a:cubicBezTo>
                  <a:pt x="0" y="4856"/>
                  <a:pt x="4521" y="0"/>
                  <a:pt x="10716" y="0"/>
                </a:cubicBezTo>
                <a:cubicBezTo>
                  <a:pt x="16744" y="0"/>
                  <a:pt x="21600" y="4856"/>
                  <a:pt x="21600" y="10884"/>
                </a:cubicBezTo>
                <a:cubicBezTo>
                  <a:pt x="21600" y="17079"/>
                  <a:pt x="16912" y="21600"/>
                  <a:pt x="10716" y="21600"/>
                </a:cubicBezTo>
                <a:close/>
                <a:moveTo>
                  <a:pt x="10716" y="7200"/>
                </a:moveTo>
                <a:cubicBezTo>
                  <a:pt x="8540" y="7200"/>
                  <a:pt x="7200" y="8707"/>
                  <a:pt x="7200" y="10884"/>
                </a:cubicBezTo>
                <a:cubicBezTo>
                  <a:pt x="7200" y="13060"/>
                  <a:pt x="8540" y="14400"/>
                  <a:pt x="10716" y="14400"/>
                </a:cubicBezTo>
                <a:cubicBezTo>
                  <a:pt x="12893" y="14400"/>
                  <a:pt x="14400" y="13060"/>
                  <a:pt x="14400" y="10884"/>
                </a:cubicBezTo>
                <a:cubicBezTo>
                  <a:pt x="14400" y="8707"/>
                  <a:pt x="12893" y="7200"/>
                  <a:pt x="10716" y="72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21" name="Shape 3121"/>
          <p:cNvSpPr/>
          <p:nvPr/>
        </p:nvSpPr>
        <p:spPr>
          <a:xfrm>
            <a:off x="986778" y="4076108"/>
            <a:ext cx="100918" cy="246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4400"/>
                </a:lnTo>
                <a:lnTo>
                  <a:pt x="19769" y="14400"/>
                </a:lnTo>
                <a:lnTo>
                  <a:pt x="19769" y="7200"/>
                </a:lnTo>
                <a:lnTo>
                  <a:pt x="0" y="72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22" name="Shape 3122"/>
          <p:cNvSpPr/>
          <p:nvPr/>
        </p:nvSpPr>
        <p:spPr>
          <a:xfrm>
            <a:off x="986778" y="4109527"/>
            <a:ext cx="100918" cy="246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4400"/>
                </a:lnTo>
                <a:lnTo>
                  <a:pt x="19769" y="14400"/>
                </a:lnTo>
                <a:lnTo>
                  <a:pt x="19769" y="7200"/>
                </a:lnTo>
                <a:lnTo>
                  <a:pt x="0" y="72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23" name="Shape 3123"/>
          <p:cNvSpPr/>
          <p:nvPr/>
        </p:nvSpPr>
        <p:spPr>
          <a:xfrm>
            <a:off x="986778" y="4143802"/>
            <a:ext cx="100918" cy="246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4400"/>
                </a:lnTo>
                <a:lnTo>
                  <a:pt x="19769" y="14400"/>
                </a:lnTo>
                <a:lnTo>
                  <a:pt x="19769" y="7200"/>
                </a:lnTo>
                <a:lnTo>
                  <a:pt x="0" y="72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24" name="Shape 3124"/>
          <p:cNvSpPr/>
          <p:nvPr/>
        </p:nvSpPr>
        <p:spPr>
          <a:xfrm>
            <a:off x="2333800" y="3030709"/>
            <a:ext cx="122340" cy="122341"/>
          </a:xfrm>
          <a:custGeom>
            <a:avLst/>
            <a:gdLst/>
            <a:ahLst/>
            <a:cxnLst>
              <a:cxn ang="0">
                <a:pos x="wd2" y="hd2"/>
              </a:cxn>
              <a:cxn ang="5400000">
                <a:pos x="wd2" y="hd2"/>
              </a:cxn>
              <a:cxn ang="10800000">
                <a:pos x="wd2" y="hd2"/>
              </a:cxn>
              <a:cxn ang="16200000">
                <a:pos x="wd2" y="hd2"/>
              </a:cxn>
            </a:cxnLst>
            <a:rect l="0" t="0" r="r" b="b"/>
            <a:pathLst>
              <a:path w="21600" h="21600" extrusionOk="0">
                <a:moveTo>
                  <a:pt x="11435" y="21600"/>
                </a:moveTo>
                <a:lnTo>
                  <a:pt x="0" y="10183"/>
                </a:lnTo>
                <a:lnTo>
                  <a:pt x="10165" y="0"/>
                </a:lnTo>
                <a:lnTo>
                  <a:pt x="11195" y="1063"/>
                </a:lnTo>
                <a:lnTo>
                  <a:pt x="2060" y="10183"/>
                </a:lnTo>
                <a:lnTo>
                  <a:pt x="11435" y="19509"/>
                </a:lnTo>
                <a:lnTo>
                  <a:pt x="20570" y="10389"/>
                </a:lnTo>
                <a:lnTo>
                  <a:pt x="21600" y="11417"/>
                </a:lnTo>
                <a:lnTo>
                  <a:pt x="1143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25" name="Shape 3125"/>
          <p:cNvSpPr/>
          <p:nvPr/>
        </p:nvSpPr>
        <p:spPr>
          <a:xfrm>
            <a:off x="2402352" y="3021282"/>
            <a:ext cx="63215" cy="632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676" y="21600"/>
                </a:lnTo>
                <a:lnTo>
                  <a:pt x="18676" y="2924"/>
                </a:lnTo>
                <a:lnTo>
                  <a:pt x="0" y="2924"/>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26" name="Shape 3126"/>
          <p:cNvSpPr/>
          <p:nvPr/>
        </p:nvSpPr>
        <p:spPr>
          <a:xfrm>
            <a:off x="2402352" y="3043053"/>
            <a:ext cx="41795" cy="41446"/>
          </a:xfrm>
          <a:custGeom>
            <a:avLst/>
            <a:gdLst/>
            <a:ahLst/>
            <a:cxnLst>
              <a:cxn ang="0">
                <a:pos x="wd2" y="hd2"/>
              </a:cxn>
              <a:cxn ang="5400000">
                <a:pos x="wd2" y="hd2"/>
              </a:cxn>
              <a:cxn ang="10800000">
                <a:pos x="wd2" y="hd2"/>
              </a:cxn>
              <a:cxn ang="16200000">
                <a:pos x="wd2" y="hd2"/>
              </a:cxn>
            </a:cxnLst>
            <a:rect l="0" t="0" r="r" b="b"/>
            <a:pathLst>
              <a:path w="21600" h="21420" extrusionOk="0">
                <a:moveTo>
                  <a:pt x="10750" y="21420"/>
                </a:moveTo>
                <a:cubicBezTo>
                  <a:pt x="4778" y="21420"/>
                  <a:pt x="0" y="16420"/>
                  <a:pt x="0" y="10620"/>
                </a:cubicBezTo>
                <a:cubicBezTo>
                  <a:pt x="0" y="7820"/>
                  <a:pt x="1194" y="5020"/>
                  <a:pt x="3285" y="3020"/>
                </a:cubicBezTo>
                <a:cubicBezTo>
                  <a:pt x="5475" y="1120"/>
                  <a:pt x="7963" y="-180"/>
                  <a:pt x="10750" y="20"/>
                </a:cubicBezTo>
                <a:cubicBezTo>
                  <a:pt x="16822" y="20"/>
                  <a:pt x="21600" y="5020"/>
                  <a:pt x="21600" y="10820"/>
                </a:cubicBezTo>
                <a:cubicBezTo>
                  <a:pt x="21600" y="13620"/>
                  <a:pt x="20505" y="16420"/>
                  <a:pt x="18315" y="18420"/>
                </a:cubicBezTo>
                <a:cubicBezTo>
                  <a:pt x="16424" y="20320"/>
                  <a:pt x="13637" y="21420"/>
                  <a:pt x="10750" y="21420"/>
                </a:cubicBezTo>
                <a:close/>
                <a:moveTo>
                  <a:pt x="10750" y="4120"/>
                </a:moveTo>
                <a:cubicBezTo>
                  <a:pt x="9058" y="4120"/>
                  <a:pt x="7565" y="4720"/>
                  <a:pt x="6271" y="6020"/>
                </a:cubicBezTo>
                <a:cubicBezTo>
                  <a:pt x="4977" y="7320"/>
                  <a:pt x="4380" y="8820"/>
                  <a:pt x="4380" y="10620"/>
                </a:cubicBezTo>
                <a:cubicBezTo>
                  <a:pt x="4380" y="14320"/>
                  <a:pt x="7167" y="17120"/>
                  <a:pt x="10750" y="17120"/>
                </a:cubicBezTo>
                <a:cubicBezTo>
                  <a:pt x="12542" y="17120"/>
                  <a:pt x="14234" y="16420"/>
                  <a:pt x="15329" y="15120"/>
                </a:cubicBezTo>
                <a:cubicBezTo>
                  <a:pt x="16623" y="13820"/>
                  <a:pt x="17220" y="12320"/>
                  <a:pt x="17220" y="10620"/>
                </a:cubicBezTo>
                <a:cubicBezTo>
                  <a:pt x="17220" y="7120"/>
                  <a:pt x="14433" y="4120"/>
                  <a:pt x="10750" y="412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27" name="Shape 3127"/>
          <p:cNvSpPr/>
          <p:nvPr/>
        </p:nvSpPr>
        <p:spPr>
          <a:xfrm>
            <a:off x="953360" y="3718787"/>
            <a:ext cx="134337" cy="12319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5453"/>
                </a:lnTo>
                <a:lnTo>
                  <a:pt x="7398" y="15453"/>
                </a:lnTo>
                <a:lnTo>
                  <a:pt x="7398" y="13958"/>
                </a:lnTo>
                <a:lnTo>
                  <a:pt x="20227" y="13958"/>
                </a:lnTo>
                <a:lnTo>
                  <a:pt x="20227" y="1494"/>
                </a:lnTo>
                <a:lnTo>
                  <a:pt x="1342" y="1494"/>
                </a:lnTo>
                <a:lnTo>
                  <a:pt x="1342" y="17355"/>
                </a:lnTo>
                <a:lnTo>
                  <a:pt x="3496" y="14264"/>
                </a:lnTo>
                <a:lnTo>
                  <a:pt x="4588" y="15147"/>
                </a:ln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28" name="Shape 3128"/>
          <p:cNvSpPr/>
          <p:nvPr/>
        </p:nvSpPr>
        <p:spPr>
          <a:xfrm>
            <a:off x="978211" y="3748778"/>
            <a:ext cx="83781" cy="8375"/>
          </a:xfrm>
          <a:custGeom>
            <a:avLst/>
            <a:gdLst/>
            <a:ahLst/>
            <a:cxnLst>
              <a:cxn ang="0">
                <a:pos x="wd2" y="hd2"/>
              </a:cxn>
              <a:cxn ang="5400000">
                <a:pos x="wd2" y="hd2"/>
              </a:cxn>
              <a:cxn ang="10800000">
                <a:pos x="wd2" y="hd2"/>
              </a:cxn>
              <a:cxn ang="16200000">
                <a:pos x="wd2" y="hd2"/>
              </a:cxn>
            </a:cxnLst>
            <a:rect l="0" t="0" r="r" b="b"/>
            <a:pathLst>
              <a:path w="21600" h="21600" extrusionOk="0">
                <a:moveTo>
                  <a:pt x="10825" y="21600"/>
                </a:moveTo>
                <a:lnTo>
                  <a:pt x="0" y="21600"/>
                </a:lnTo>
                <a:lnTo>
                  <a:pt x="0" y="0"/>
                </a:lnTo>
                <a:lnTo>
                  <a:pt x="21600" y="0"/>
                </a:lnTo>
                <a:lnTo>
                  <a:pt x="21600" y="21600"/>
                </a:lnTo>
                <a:lnTo>
                  <a:pt x="1082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29" name="Shape 3129"/>
          <p:cNvSpPr/>
          <p:nvPr/>
        </p:nvSpPr>
        <p:spPr>
          <a:xfrm>
            <a:off x="978210" y="3769344"/>
            <a:ext cx="58931" cy="8374"/>
          </a:xfrm>
          <a:custGeom>
            <a:avLst/>
            <a:gdLst/>
            <a:ahLst/>
            <a:cxnLst>
              <a:cxn ang="0">
                <a:pos x="wd2" y="hd2"/>
              </a:cxn>
              <a:cxn ang="5400000">
                <a:pos x="wd2" y="hd2"/>
              </a:cxn>
              <a:cxn ang="10800000">
                <a:pos x="wd2" y="hd2"/>
              </a:cxn>
              <a:cxn ang="16200000">
                <a:pos x="wd2" y="hd2"/>
              </a:cxn>
            </a:cxnLst>
            <a:rect l="0" t="0" r="r" b="b"/>
            <a:pathLst>
              <a:path w="21600" h="21600" extrusionOk="0">
                <a:moveTo>
                  <a:pt x="10836" y="21600"/>
                </a:moveTo>
                <a:lnTo>
                  <a:pt x="0" y="21600"/>
                </a:lnTo>
                <a:lnTo>
                  <a:pt x="0" y="0"/>
                </a:lnTo>
                <a:lnTo>
                  <a:pt x="21600" y="0"/>
                </a:lnTo>
                <a:lnTo>
                  <a:pt x="21600" y="21600"/>
                </a:lnTo>
                <a:lnTo>
                  <a:pt x="1083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30" name="Shape 3130"/>
          <p:cNvSpPr/>
          <p:nvPr/>
        </p:nvSpPr>
        <p:spPr>
          <a:xfrm>
            <a:off x="1692851" y="3727357"/>
            <a:ext cx="83781"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775" y="21600"/>
                </a:lnTo>
                <a:lnTo>
                  <a:pt x="10775" y="18853"/>
                </a:lnTo>
                <a:lnTo>
                  <a:pt x="19445" y="18853"/>
                </a:lnTo>
                <a:lnTo>
                  <a:pt x="19445" y="2684"/>
                </a:lnTo>
                <a:lnTo>
                  <a:pt x="2155" y="2684"/>
                </a:lnTo>
                <a:lnTo>
                  <a:pt x="2155" y="4058"/>
                </a:lnTo>
                <a:lnTo>
                  <a:pt x="0" y="4058"/>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31" name="Shape 3131"/>
          <p:cNvSpPr/>
          <p:nvPr/>
        </p:nvSpPr>
        <p:spPr>
          <a:xfrm>
            <a:off x="1733982" y="3748778"/>
            <a:ext cx="2551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32" name="Shape 3132"/>
          <p:cNvSpPr/>
          <p:nvPr/>
        </p:nvSpPr>
        <p:spPr>
          <a:xfrm>
            <a:off x="1733982" y="3765059"/>
            <a:ext cx="25511"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33" name="Shape 3133"/>
          <p:cNvSpPr/>
          <p:nvPr/>
        </p:nvSpPr>
        <p:spPr>
          <a:xfrm>
            <a:off x="1658576" y="3769344"/>
            <a:ext cx="50361" cy="837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34" name="Shape 3134"/>
          <p:cNvSpPr/>
          <p:nvPr/>
        </p:nvSpPr>
        <p:spPr>
          <a:xfrm>
            <a:off x="1658575" y="3786481"/>
            <a:ext cx="34940" cy="8379"/>
          </a:xfrm>
          <a:custGeom>
            <a:avLst/>
            <a:gdLst/>
            <a:ahLst/>
            <a:cxnLst>
              <a:cxn ang="0">
                <a:pos x="wd2" y="hd2"/>
              </a:cxn>
              <a:cxn ang="5400000">
                <a:pos x="wd2" y="hd2"/>
              </a:cxn>
              <a:cxn ang="10800000">
                <a:pos x="wd2" y="hd2"/>
              </a:cxn>
              <a:cxn ang="16200000">
                <a:pos x="wd2" y="hd2"/>
              </a:cxn>
            </a:cxnLst>
            <a:rect l="0" t="0" r="r" b="b"/>
            <a:pathLst>
              <a:path w="21600" h="21600" extrusionOk="0">
                <a:moveTo>
                  <a:pt x="10740" y="21600"/>
                </a:moveTo>
                <a:lnTo>
                  <a:pt x="0" y="21600"/>
                </a:lnTo>
                <a:lnTo>
                  <a:pt x="0" y="0"/>
                </a:lnTo>
                <a:lnTo>
                  <a:pt x="21600" y="0"/>
                </a:lnTo>
                <a:lnTo>
                  <a:pt x="21600" y="21600"/>
                </a:lnTo>
                <a:lnTo>
                  <a:pt x="1074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35" name="Shape 3135"/>
          <p:cNvSpPr/>
          <p:nvPr/>
        </p:nvSpPr>
        <p:spPr>
          <a:xfrm>
            <a:off x="1642295" y="3748778"/>
            <a:ext cx="83781" cy="92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5701"/>
                </a:lnTo>
                <a:lnTo>
                  <a:pt x="7550" y="15701"/>
                </a:lnTo>
                <a:lnTo>
                  <a:pt x="7550" y="13750"/>
                </a:lnTo>
                <a:lnTo>
                  <a:pt x="19400" y="13750"/>
                </a:lnTo>
                <a:lnTo>
                  <a:pt x="19400" y="1951"/>
                </a:lnTo>
                <a:lnTo>
                  <a:pt x="2150" y="1951"/>
                </a:lnTo>
                <a:lnTo>
                  <a:pt x="2150" y="15701"/>
                </a:lnTo>
                <a:lnTo>
                  <a:pt x="3450" y="14113"/>
                </a:lnTo>
                <a:lnTo>
                  <a:pt x="5200" y="15292"/>
                </a:ln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36" name="Shape 3136"/>
          <p:cNvSpPr/>
          <p:nvPr/>
        </p:nvSpPr>
        <p:spPr>
          <a:xfrm>
            <a:off x="1322678" y="4100957"/>
            <a:ext cx="83781"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37" name="Shape 3137"/>
          <p:cNvSpPr/>
          <p:nvPr/>
        </p:nvSpPr>
        <p:spPr>
          <a:xfrm>
            <a:off x="1322678" y="4118095"/>
            <a:ext cx="8378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38" name="Shape 3138"/>
          <p:cNvSpPr/>
          <p:nvPr/>
        </p:nvSpPr>
        <p:spPr>
          <a:xfrm>
            <a:off x="1322678" y="4135232"/>
            <a:ext cx="83781"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39" name="Shape 3139"/>
          <p:cNvSpPr/>
          <p:nvPr/>
        </p:nvSpPr>
        <p:spPr>
          <a:xfrm>
            <a:off x="1297828" y="4067540"/>
            <a:ext cx="134337" cy="10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3338"/>
                </a:lnTo>
                <a:lnTo>
                  <a:pt x="1342" y="3338"/>
                </a:lnTo>
                <a:lnTo>
                  <a:pt x="1342" y="19912"/>
                </a:lnTo>
                <a:lnTo>
                  <a:pt x="20258" y="19912"/>
                </a:lnTo>
                <a:lnTo>
                  <a:pt x="20258" y="1688"/>
                </a:lnTo>
                <a:lnTo>
                  <a:pt x="0" y="1688"/>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40" name="Shape 3140"/>
          <p:cNvSpPr/>
          <p:nvPr/>
        </p:nvSpPr>
        <p:spPr>
          <a:xfrm>
            <a:off x="1675713" y="1651126"/>
            <a:ext cx="21226"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8600" y="16231"/>
                </a:moveTo>
                <a:lnTo>
                  <a:pt x="13000" y="16231"/>
                </a:lnTo>
                <a:lnTo>
                  <a:pt x="13000" y="5494"/>
                </a:lnTo>
                <a:lnTo>
                  <a:pt x="8600" y="5494"/>
                </a:lnTo>
                <a:lnTo>
                  <a:pt x="8600" y="16231"/>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41" name="Shape 3141"/>
          <p:cNvSpPr/>
          <p:nvPr/>
        </p:nvSpPr>
        <p:spPr>
          <a:xfrm>
            <a:off x="1721985" y="1651126"/>
            <a:ext cx="21226"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8600" y="16231"/>
                </a:moveTo>
                <a:lnTo>
                  <a:pt x="13000" y="16231"/>
                </a:lnTo>
                <a:lnTo>
                  <a:pt x="13000" y="5494"/>
                </a:lnTo>
                <a:lnTo>
                  <a:pt x="8600" y="5494"/>
                </a:lnTo>
                <a:lnTo>
                  <a:pt x="8600" y="16231"/>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42" name="Shape 3142"/>
          <p:cNvSpPr/>
          <p:nvPr/>
        </p:nvSpPr>
        <p:spPr>
          <a:xfrm>
            <a:off x="1642295" y="1663979"/>
            <a:ext cx="134337" cy="1052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4064" y="0"/>
                </a:lnTo>
                <a:lnTo>
                  <a:pt x="4064" y="1757"/>
                </a:lnTo>
                <a:lnTo>
                  <a:pt x="1344" y="1757"/>
                </a:lnTo>
                <a:lnTo>
                  <a:pt x="1344" y="19883"/>
                </a:lnTo>
                <a:lnTo>
                  <a:pt x="20256" y="19883"/>
                </a:lnTo>
                <a:lnTo>
                  <a:pt x="20256" y="1757"/>
                </a:lnTo>
                <a:lnTo>
                  <a:pt x="17536" y="1757"/>
                </a:lnTo>
                <a:lnTo>
                  <a:pt x="17536"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43" name="Shape 3143"/>
          <p:cNvSpPr/>
          <p:nvPr/>
        </p:nvSpPr>
        <p:spPr>
          <a:xfrm>
            <a:off x="1704847" y="1663979"/>
            <a:ext cx="8370" cy="8379"/>
          </a:xfrm>
          <a:custGeom>
            <a:avLst/>
            <a:gdLst/>
            <a:ahLst/>
            <a:cxnLst>
              <a:cxn ang="0">
                <a:pos x="wd2" y="hd2"/>
              </a:cxn>
              <a:cxn ang="5400000">
                <a:pos x="wd2" y="hd2"/>
              </a:cxn>
              <a:cxn ang="10800000">
                <a:pos x="wd2" y="hd2"/>
              </a:cxn>
              <a:cxn ang="16200000">
                <a:pos x="wd2" y="hd2"/>
              </a:cxn>
            </a:cxnLst>
            <a:rect l="0" t="0" r="r" b="b"/>
            <a:pathLst>
              <a:path w="21600" h="21600" extrusionOk="0">
                <a:moveTo>
                  <a:pt x="10286" y="21600"/>
                </a:moveTo>
                <a:lnTo>
                  <a:pt x="0" y="21600"/>
                </a:lnTo>
                <a:lnTo>
                  <a:pt x="0" y="0"/>
                </a:lnTo>
                <a:lnTo>
                  <a:pt x="21600" y="0"/>
                </a:lnTo>
                <a:lnTo>
                  <a:pt x="21600" y="21600"/>
                </a:lnTo>
                <a:lnTo>
                  <a:pt x="1028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44" name="Shape 3144"/>
          <p:cNvSpPr/>
          <p:nvPr/>
        </p:nvSpPr>
        <p:spPr>
          <a:xfrm>
            <a:off x="1675714" y="1718819"/>
            <a:ext cx="66644" cy="8379"/>
          </a:xfrm>
          <a:custGeom>
            <a:avLst/>
            <a:gdLst/>
            <a:ahLst/>
            <a:cxnLst>
              <a:cxn ang="0">
                <a:pos x="wd2" y="hd2"/>
              </a:cxn>
              <a:cxn ang="5400000">
                <a:pos x="wd2" y="hd2"/>
              </a:cxn>
              <a:cxn ang="10800000">
                <a:pos x="wd2" y="hd2"/>
              </a:cxn>
              <a:cxn ang="16200000">
                <a:pos x="wd2" y="hd2"/>
              </a:cxn>
            </a:cxnLst>
            <a:rect l="0" t="0" r="r" b="b"/>
            <a:pathLst>
              <a:path w="21600" h="21600" extrusionOk="0">
                <a:moveTo>
                  <a:pt x="10769" y="21600"/>
                </a:moveTo>
                <a:lnTo>
                  <a:pt x="0" y="21600"/>
                </a:lnTo>
                <a:lnTo>
                  <a:pt x="0" y="0"/>
                </a:lnTo>
                <a:lnTo>
                  <a:pt x="21600" y="0"/>
                </a:lnTo>
                <a:lnTo>
                  <a:pt x="21600" y="21600"/>
                </a:lnTo>
                <a:lnTo>
                  <a:pt x="1076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45" name="Shape 3145"/>
          <p:cNvSpPr/>
          <p:nvPr/>
        </p:nvSpPr>
        <p:spPr>
          <a:xfrm>
            <a:off x="1675714" y="1735958"/>
            <a:ext cx="66644" cy="8374"/>
          </a:xfrm>
          <a:custGeom>
            <a:avLst/>
            <a:gdLst/>
            <a:ahLst/>
            <a:cxnLst>
              <a:cxn ang="0">
                <a:pos x="wd2" y="hd2"/>
              </a:cxn>
              <a:cxn ang="5400000">
                <a:pos x="wd2" y="hd2"/>
              </a:cxn>
              <a:cxn ang="10800000">
                <a:pos x="wd2" y="hd2"/>
              </a:cxn>
              <a:cxn ang="16200000">
                <a:pos x="wd2" y="hd2"/>
              </a:cxn>
            </a:cxnLst>
            <a:rect l="0" t="0" r="r" b="b"/>
            <a:pathLst>
              <a:path w="21600" h="21600" extrusionOk="0">
                <a:moveTo>
                  <a:pt x="10769" y="21600"/>
                </a:moveTo>
                <a:lnTo>
                  <a:pt x="0" y="21600"/>
                </a:lnTo>
                <a:lnTo>
                  <a:pt x="0" y="0"/>
                </a:lnTo>
                <a:lnTo>
                  <a:pt x="21600" y="0"/>
                </a:lnTo>
                <a:lnTo>
                  <a:pt x="21600" y="21600"/>
                </a:lnTo>
                <a:lnTo>
                  <a:pt x="1076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46" name="Shape 3146"/>
          <p:cNvSpPr/>
          <p:nvPr/>
        </p:nvSpPr>
        <p:spPr>
          <a:xfrm>
            <a:off x="1646580" y="1693970"/>
            <a:ext cx="125768" cy="8374"/>
          </a:xfrm>
          <a:custGeom>
            <a:avLst/>
            <a:gdLst/>
            <a:ahLst/>
            <a:cxnLst>
              <a:cxn ang="0">
                <a:pos x="wd2" y="hd2"/>
              </a:cxn>
              <a:cxn ang="5400000">
                <a:pos x="wd2" y="hd2"/>
              </a:cxn>
              <a:cxn ang="10800000">
                <a:pos x="wd2" y="hd2"/>
              </a:cxn>
              <a:cxn ang="16200000">
                <a:pos x="wd2" y="hd2"/>
              </a:cxn>
            </a:cxnLst>
            <a:rect l="0" t="0" r="r" b="b"/>
            <a:pathLst>
              <a:path w="21600" h="21600" extrusionOk="0">
                <a:moveTo>
                  <a:pt x="10767" y="21600"/>
                </a:moveTo>
                <a:lnTo>
                  <a:pt x="0" y="21600"/>
                </a:lnTo>
                <a:lnTo>
                  <a:pt x="0" y="0"/>
                </a:lnTo>
                <a:lnTo>
                  <a:pt x="21600" y="0"/>
                </a:lnTo>
                <a:lnTo>
                  <a:pt x="21600" y="21600"/>
                </a:lnTo>
                <a:lnTo>
                  <a:pt x="1076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nvGrpSpPr>
          <p:cNvPr id="4" name="Group 3"/>
          <p:cNvGrpSpPr/>
          <p:nvPr/>
        </p:nvGrpSpPr>
        <p:grpSpPr>
          <a:xfrm>
            <a:off x="1985906" y="3025568"/>
            <a:ext cx="134337" cy="126624"/>
            <a:chOff x="2647874" y="4034090"/>
            <a:chExt cx="179116" cy="168832"/>
          </a:xfrm>
          <a:solidFill>
            <a:schemeClr val="tx1">
              <a:lumMod val="75000"/>
              <a:lumOff val="25000"/>
            </a:schemeClr>
          </a:solidFill>
        </p:grpSpPr>
        <p:sp>
          <p:nvSpPr>
            <p:cNvPr id="3147" name="Shape 3147"/>
            <p:cNvSpPr/>
            <p:nvPr/>
          </p:nvSpPr>
          <p:spPr>
            <a:xfrm>
              <a:off x="2647874" y="4051227"/>
              <a:ext cx="179116" cy="15169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0800" y="0"/>
                  </a:lnTo>
                  <a:lnTo>
                    <a:pt x="10800" y="1590"/>
                  </a:lnTo>
                  <a:lnTo>
                    <a:pt x="1373" y="1590"/>
                  </a:lnTo>
                  <a:lnTo>
                    <a:pt x="1373" y="20010"/>
                  </a:lnTo>
                  <a:lnTo>
                    <a:pt x="20258" y="20010"/>
                  </a:lnTo>
                  <a:lnTo>
                    <a:pt x="20258" y="8803"/>
                  </a:lnTo>
                  <a:lnTo>
                    <a:pt x="21600" y="8803"/>
                  </a:lnTo>
                  <a:lnTo>
                    <a:pt x="216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48" name="Shape 3148"/>
            <p:cNvSpPr/>
            <p:nvPr/>
          </p:nvSpPr>
          <p:spPr>
            <a:xfrm>
              <a:off x="2712998" y="4052370"/>
              <a:ext cx="96853" cy="96853"/>
            </a:xfrm>
            <a:custGeom>
              <a:avLst/>
              <a:gdLst/>
              <a:ahLst/>
              <a:cxnLst>
                <a:cxn ang="0">
                  <a:pos x="wd2" y="hd2"/>
                </a:cxn>
                <a:cxn ang="5400000">
                  <a:pos x="wd2" y="hd2"/>
                </a:cxn>
                <a:cxn ang="10800000">
                  <a:pos x="wd2" y="hd2"/>
                </a:cxn>
                <a:cxn ang="16200000">
                  <a:pos x="wd2" y="hd2"/>
                </a:cxn>
              </a:cxnLst>
              <a:rect l="0" t="0" r="r" b="b"/>
              <a:pathLst>
                <a:path w="21600" h="21600" extrusionOk="0">
                  <a:moveTo>
                    <a:pt x="7026" y="21600"/>
                  </a:moveTo>
                  <a:lnTo>
                    <a:pt x="4645" y="16955"/>
                  </a:lnTo>
                  <a:lnTo>
                    <a:pt x="0" y="14574"/>
                  </a:lnTo>
                  <a:lnTo>
                    <a:pt x="14574" y="0"/>
                  </a:lnTo>
                  <a:lnTo>
                    <a:pt x="16316" y="1800"/>
                  </a:lnTo>
                  <a:lnTo>
                    <a:pt x="4123" y="13819"/>
                  </a:lnTo>
                  <a:lnTo>
                    <a:pt x="6561" y="15097"/>
                  </a:lnTo>
                  <a:lnTo>
                    <a:pt x="7781" y="17477"/>
                  </a:lnTo>
                  <a:lnTo>
                    <a:pt x="19858" y="5284"/>
                  </a:lnTo>
                  <a:lnTo>
                    <a:pt x="21600" y="7084"/>
                  </a:lnTo>
                  <a:lnTo>
                    <a:pt x="7026"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49" name="Shape 3149"/>
            <p:cNvSpPr/>
            <p:nvPr/>
          </p:nvSpPr>
          <p:spPr>
            <a:xfrm>
              <a:off x="2784975" y="4034090"/>
              <a:ext cx="42015" cy="42017"/>
            </a:xfrm>
            <a:custGeom>
              <a:avLst/>
              <a:gdLst/>
              <a:ahLst/>
              <a:cxnLst>
                <a:cxn ang="0">
                  <a:pos x="wd2" y="hd2"/>
                </a:cxn>
                <a:cxn ang="5400000">
                  <a:pos x="wd2" y="hd2"/>
                </a:cxn>
                <a:cxn ang="10800000">
                  <a:pos x="wd2" y="hd2"/>
                </a:cxn>
                <a:cxn ang="16200000">
                  <a:pos x="wd2" y="hd2"/>
                </a:cxn>
              </a:cxnLst>
              <a:rect l="0" t="0" r="r" b="b"/>
              <a:pathLst>
                <a:path w="21600" h="21600" extrusionOk="0">
                  <a:moveTo>
                    <a:pt x="16400" y="21600"/>
                  </a:moveTo>
                  <a:lnTo>
                    <a:pt x="0" y="5400"/>
                  </a:lnTo>
                  <a:lnTo>
                    <a:pt x="2000" y="3424"/>
                  </a:lnTo>
                  <a:cubicBezTo>
                    <a:pt x="4400" y="1185"/>
                    <a:pt x="7200" y="0"/>
                    <a:pt x="10133" y="0"/>
                  </a:cubicBezTo>
                  <a:cubicBezTo>
                    <a:pt x="13333" y="0"/>
                    <a:pt x="16133" y="1185"/>
                    <a:pt x="18133" y="3424"/>
                  </a:cubicBezTo>
                  <a:cubicBezTo>
                    <a:pt x="20533" y="5663"/>
                    <a:pt x="21600" y="8561"/>
                    <a:pt x="21600" y="11327"/>
                  </a:cubicBezTo>
                  <a:cubicBezTo>
                    <a:pt x="21600" y="14488"/>
                    <a:pt x="20533" y="17385"/>
                    <a:pt x="18133" y="19361"/>
                  </a:cubicBezTo>
                  <a:lnTo>
                    <a:pt x="16400" y="21600"/>
                  </a:lnTo>
                  <a:close/>
                  <a:moveTo>
                    <a:pt x="8933" y="6322"/>
                  </a:moveTo>
                  <a:lnTo>
                    <a:pt x="16133" y="13434"/>
                  </a:lnTo>
                  <a:cubicBezTo>
                    <a:pt x="16133" y="12776"/>
                    <a:pt x="16400" y="12512"/>
                    <a:pt x="16400" y="11985"/>
                  </a:cubicBezTo>
                  <a:cubicBezTo>
                    <a:pt x="16400" y="10537"/>
                    <a:pt x="15867" y="9088"/>
                    <a:pt x="14667" y="8034"/>
                  </a:cubicBezTo>
                  <a:cubicBezTo>
                    <a:pt x="12933" y="6322"/>
                    <a:pt x="10933" y="5663"/>
                    <a:pt x="8933" y="6322"/>
                  </a:cubicBez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50" name="Shape 3150"/>
            <p:cNvSpPr/>
            <p:nvPr/>
          </p:nvSpPr>
          <p:spPr>
            <a:xfrm>
              <a:off x="2689005" y="4126632"/>
              <a:ext cx="46585" cy="4658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7080" y="0"/>
                  </a:lnTo>
                  <a:lnTo>
                    <a:pt x="12000" y="1810"/>
                  </a:lnTo>
                  <a:lnTo>
                    <a:pt x="8280" y="13274"/>
                  </a:lnTo>
                  <a:lnTo>
                    <a:pt x="19680" y="9654"/>
                  </a:lnTo>
                  <a:lnTo>
                    <a:pt x="21600" y="14601"/>
                  </a:lnTo>
                  <a:lnTo>
                    <a:pt x="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sp>
        <p:nvSpPr>
          <p:cNvPr id="3151" name="Shape 3151"/>
          <p:cNvSpPr/>
          <p:nvPr/>
        </p:nvSpPr>
        <p:spPr>
          <a:xfrm>
            <a:off x="2331229" y="3382888"/>
            <a:ext cx="117200" cy="118056"/>
          </a:xfrm>
          <a:custGeom>
            <a:avLst/>
            <a:gdLst/>
            <a:ahLst/>
            <a:cxnLst>
              <a:cxn ang="0">
                <a:pos x="wd2" y="hd2"/>
              </a:cxn>
              <a:cxn ang="5400000">
                <a:pos x="wd2" y="hd2"/>
              </a:cxn>
              <a:cxn ang="10800000">
                <a:pos x="wd2" y="hd2"/>
              </a:cxn>
              <a:cxn ang="16200000">
                <a:pos x="wd2" y="hd2"/>
              </a:cxn>
            </a:cxnLst>
            <a:rect l="0" t="0" r="r" b="b"/>
            <a:pathLst>
              <a:path w="21600" h="21600" extrusionOk="0">
                <a:moveTo>
                  <a:pt x="10782" y="21600"/>
                </a:moveTo>
                <a:cubicBezTo>
                  <a:pt x="4856" y="21600"/>
                  <a:pt x="0" y="16752"/>
                  <a:pt x="0" y="10800"/>
                </a:cubicBezTo>
                <a:cubicBezTo>
                  <a:pt x="0" y="4883"/>
                  <a:pt x="4856" y="0"/>
                  <a:pt x="10782" y="0"/>
                </a:cubicBezTo>
                <a:lnTo>
                  <a:pt x="10782" y="1568"/>
                </a:lnTo>
                <a:cubicBezTo>
                  <a:pt x="5712" y="1568"/>
                  <a:pt x="1535" y="5703"/>
                  <a:pt x="1535" y="10800"/>
                </a:cubicBezTo>
                <a:cubicBezTo>
                  <a:pt x="1535" y="15897"/>
                  <a:pt x="5712" y="20067"/>
                  <a:pt x="10782" y="20067"/>
                </a:cubicBezTo>
                <a:cubicBezTo>
                  <a:pt x="15888" y="20067"/>
                  <a:pt x="20065" y="15897"/>
                  <a:pt x="20065" y="10800"/>
                </a:cubicBezTo>
                <a:lnTo>
                  <a:pt x="21600" y="10800"/>
                </a:lnTo>
                <a:cubicBezTo>
                  <a:pt x="21600" y="16752"/>
                  <a:pt x="16744" y="21600"/>
                  <a:pt x="1078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52" name="Shape 3152"/>
          <p:cNvSpPr/>
          <p:nvPr/>
        </p:nvSpPr>
        <p:spPr>
          <a:xfrm>
            <a:off x="2398067" y="3365751"/>
            <a:ext cx="67499"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11" y="0"/>
                </a:lnTo>
                <a:cubicBezTo>
                  <a:pt x="11736" y="0"/>
                  <a:pt x="21600" y="9864"/>
                  <a:pt x="21600" y="20227"/>
                </a:cubicBezTo>
                <a:lnTo>
                  <a:pt x="21600" y="21600"/>
                </a:lnTo>
                <a:close/>
                <a:moveTo>
                  <a:pt x="2684" y="18916"/>
                </a:moveTo>
                <a:lnTo>
                  <a:pt x="18853" y="18916"/>
                </a:lnTo>
                <a:cubicBezTo>
                  <a:pt x="18104" y="10800"/>
                  <a:pt x="10800" y="3496"/>
                  <a:pt x="2684" y="2684"/>
                </a:cubicBezTo>
                <a:lnTo>
                  <a:pt x="2684" y="18916"/>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53" name="Shape 3153"/>
          <p:cNvSpPr/>
          <p:nvPr/>
        </p:nvSpPr>
        <p:spPr>
          <a:xfrm>
            <a:off x="2049315" y="3382889"/>
            <a:ext cx="8375" cy="16943"/>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54" name="Shape 3154"/>
          <p:cNvSpPr/>
          <p:nvPr/>
        </p:nvSpPr>
        <p:spPr>
          <a:xfrm>
            <a:off x="2087018" y="3429161"/>
            <a:ext cx="16943" cy="8375"/>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55" name="Shape 3155"/>
          <p:cNvSpPr/>
          <p:nvPr/>
        </p:nvSpPr>
        <p:spPr>
          <a:xfrm>
            <a:off x="2003044" y="3429161"/>
            <a:ext cx="1694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56" name="Shape 3156"/>
          <p:cNvSpPr/>
          <p:nvPr/>
        </p:nvSpPr>
        <p:spPr>
          <a:xfrm>
            <a:off x="2015039" y="3394884"/>
            <a:ext cx="17799" cy="17802"/>
          </a:xfrm>
          <a:custGeom>
            <a:avLst/>
            <a:gdLst/>
            <a:ahLst/>
            <a:cxnLst>
              <a:cxn ang="0">
                <a:pos x="wd2" y="hd2"/>
              </a:cxn>
              <a:cxn ang="5400000">
                <a:pos x="wd2" y="hd2"/>
              </a:cxn>
              <a:cxn ang="10800000">
                <a:pos x="wd2" y="hd2"/>
              </a:cxn>
              <a:cxn ang="16200000">
                <a:pos x="wd2" y="hd2"/>
              </a:cxn>
            </a:cxnLst>
            <a:rect l="0" t="0" r="r" b="b"/>
            <a:pathLst>
              <a:path w="21600" h="21600" extrusionOk="0">
                <a:moveTo>
                  <a:pt x="18040" y="17843"/>
                </a:moveTo>
                <a:lnTo>
                  <a:pt x="14479" y="21600"/>
                </a:lnTo>
                <a:lnTo>
                  <a:pt x="0" y="7278"/>
                </a:lnTo>
                <a:lnTo>
                  <a:pt x="7121" y="0"/>
                </a:lnTo>
                <a:lnTo>
                  <a:pt x="21600" y="14322"/>
                </a:lnTo>
                <a:lnTo>
                  <a:pt x="18040" y="17843"/>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57" name="Shape 3157"/>
          <p:cNvSpPr/>
          <p:nvPr/>
        </p:nvSpPr>
        <p:spPr>
          <a:xfrm>
            <a:off x="2049314" y="3394885"/>
            <a:ext cx="43506" cy="42650"/>
          </a:xfrm>
          <a:custGeom>
            <a:avLst/>
            <a:gdLst/>
            <a:ahLst/>
            <a:cxnLst>
              <a:cxn ang="0">
                <a:pos x="wd2" y="hd2"/>
              </a:cxn>
              <a:cxn ang="5400000">
                <a:pos x="wd2" y="hd2"/>
              </a:cxn>
              <a:cxn ang="10800000">
                <a:pos x="wd2" y="hd2"/>
              </a:cxn>
              <a:cxn ang="16200000">
                <a:pos x="wd2" y="hd2"/>
              </a:cxn>
            </a:cxnLst>
            <a:rect l="0" t="0" r="r" b="b"/>
            <a:pathLst>
              <a:path w="21600" h="21600" extrusionOk="0">
                <a:moveTo>
                  <a:pt x="12259" y="12329"/>
                </a:moveTo>
                <a:lnTo>
                  <a:pt x="2919" y="21600"/>
                </a:lnTo>
                <a:lnTo>
                  <a:pt x="0" y="18542"/>
                </a:lnTo>
                <a:lnTo>
                  <a:pt x="18584" y="0"/>
                </a:lnTo>
                <a:lnTo>
                  <a:pt x="21600" y="3058"/>
                </a:lnTo>
                <a:lnTo>
                  <a:pt x="12259" y="12329"/>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58" name="Shape 3158"/>
          <p:cNvSpPr/>
          <p:nvPr/>
        </p:nvSpPr>
        <p:spPr>
          <a:xfrm>
            <a:off x="1985906" y="3365750"/>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31"/>
                  <a:pt x="0" y="10800"/>
                </a:cubicBezTo>
                <a:cubicBezTo>
                  <a:pt x="0" y="4869"/>
                  <a:pt x="4869" y="0"/>
                  <a:pt x="10800" y="0"/>
                </a:cubicBezTo>
                <a:cubicBezTo>
                  <a:pt x="13391" y="0"/>
                  <a:pt x="15888" y="936"/>
                  <a:pt x="17823" y="2560"/>
                </a:cubicBezTo>
                <a:lnTo>
                  <a:pt x="16949" y="3558"/>
                </a:lnTo>
                <a:cubicBezTo>
                  <a:pt x="15264" y="2154"/>
                  <a:pt x="13110" y="1342"/>
                  <a:pt x="10800" y="1342"/>
                </a:cubicBezTo>
                <a:cubicBezTo>
                  <a:pt x="5618" y="1342"/>
                  <a:pt x="1373" y="5618"/>
                  <a:pt x="1373" y="10800"/>
                </a:cubicBezTo>
                <a:cubicBezTo>
                  <a:pt x="1373" y="16013"/>
                  <a:pt x="5618" y="20258"/>
                  <a:pt x="10800" y="20258"/>
                </a:cubicBezTo>
                <a:cubicBezTo>
                  <a:pt x="16013" y="20258"/>
                  <a:pt x="20258" y="15982"/>
                  <a:pt x="20258" y="10800"/>
                </a:cubicBezTo>
                <a:cubicBezTo>
                  <a:pt x="20258" y="8553"/>
                  <a:pt x="19446" y="6399"/>
                  <a:pt x="18042" y="4713"/>
                </a:cubicBezTo>
                <a:lnTo>
                  <a:pt x="19040" y="3839"/>
                </a:lnTo>
                <a:cubicBezTo>
                  <a:pt x="20664" y="5806"/>
                  <a:pt x="21600" y="8240"/>
                  <a:pt x="21600" y="10800"/>
                </a:cubicBezTo>
                <a:cubicBezTo>
                  <a:pt x="21600" y="16731"/>
                  <a:pt x="16762"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59" name="Shape 3159"/>
          <p:cNvSpPr/>
          <p:nvPr/>
        </p:nvSpPr>
        <p:spPr>
          <a:xfrm>
            <a:off x="2025323" y="3454010"/>
            <a:ext cx="57217" cy="20370"/>
          </a:xfrm>
          <a:custGeom>
            <a:avLst/>
            <a:gdLst/>
            <a:ahLst/>
            <a:cxnLst>
              <a:cxn ang="0">
                <a:pos x="wd2" y="hd2"/>
              </a:cxn>
              <a:cxn ang="5400000">
                <a:pos x="wd2" y="hd2"/>
              </a:cxn>
              <a:cxn ang="10800000">
                <a:pos x="wd2" y="hd2"/>
              </a:cxn>
              <a:cxn ang="16200000">
                <a:pos x="wd2" y="hd2"/>
              </a:cxn>
            </a:cxnLst>
            <a:rect l="0" t="0" r="r" b="b"/>
            <a:pathLst>
              <a:path w="21600" h="21600" extrusionOk="0">
                <a:moveTo>
                  <a:pt x="2718" y="21600"/>
                </a:moveTo>
                <a:lnTo>
                  <a:pt x="0" y="16615"/>
                </a:lnTo>
                <a:cubicBezTo>
                  <a:pt x="2424" y="6231"/>
                  <a:pt x="6392" y="0"/>
                  <a:pt x="10800" y="0"/>
                </a:cubicBezTo>
                <a:cubicBezTo>
                  <a:pt x="15282" y="0"/>
                  <a:pt x="19249" y="6231"/>
                  <a:pt x="21600" y="16615"/>
                </a:cubicBezTo>
                <a:lnTo>
                  <a:pt x="18955" y="21600"/>
                </a:lnTo>
                <a:cubicBezTo>
                  <a:pt x="17192" y="13500"/>
                  <a:pt x="14180" y="8931"/>
                  <a:pt x="10800" y="8931"/>
                </a:cubicBezTo>
                <a:cubicBezTo>
                  <a:pt x="7494" y="8931"/>
                  <a:pt x="4482" y="13500"/>
                  <a:pt x="271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60" name="Shape 3160"/>
          <p:cNvSpPr/>
          <p:nvPr/>
        </p:nvSpPr>
        <p:spPr>
          <a:xfrm>
            <a:off x="2339798" y="4076108"/>
            <a:ext cx="116442" cy="113771"/>
          </a:xfrm>
          <a:custGeom>
            <a:avLst/>
            <a:gdLst/>
            <a:ahLst/>
            <a:cxnLst>
              <a:cxn ang="0">
                <a:pos x="wd2" y="hd2"/>
              </a:cxn>
              <a:cxn ang="5400000">
                <a:pos x="wd2" y="hd2"/>
              </a:cxn>
              <a:cxn ang="10800000">
                <a:pos x="wd2" y="hd2"/>
              </a:cxn>
              <a:cxn ang="16200000">
                <a:pos x="wd2" y="hd2"/>
              </a:cxn>
            </a:cxnLst>
            <a:rect l="0" t="0" r="r" b="b"/>
            <a:pathLst>
              <a:path w="21460" h="21600" extrusionOk="0">
                <a:moveTo>
                  <a:pt x="10818" y="21600"/>
                </a:moveTo>
                <a:cubicBezTo>
                  <a:pt x="4856" y="21600"/>
                  <a:pt x="0" y="16533"/>
                  <a:pt x="0" y="10393"/>
                </a:cubicBezTo>
                <a:cubicBezTo>
                  <a:pt x="0" y="5733"/>
                  <a:pt x="2713" y="1664"/>
                  <a:pt x="6783" y="0"/>
                </a:cubicBezTo>
                <a:lnTo>
                  <a:pt x="7319" y="1516"/>
                </a:lnTo>
                <a:cubicBezTo>
                  <a:pt x="3784" y="2959"/>
                  <a:pt x="1464" y="6473"/>
                  <a:pt x="1464" y="10393"/>
                </a:cubicBezTo>
                <a:cubicBezTo>
                  <a:pt x="1464" y="15682"/>
                  <a:pt x="5677" y="19973"/>
                  <a:pt x="10746" y="19973"/>
                </a:cubicBezTo>
                <a:cubicBezTo>
                  <a:pt x="15852" y="19973"/>
                  <a:pt x="19993" y="15682"/>
                  <a:pt x="19993" y="10393"/>
                </a:cubicBezTo>
                <a:cubicBezTo>
                  <a:pt x="19993" y="6473"/>
                  <a:pt x="17673" y="2959"/>
                  <a:pt x="14138" y="1516"/>
                </a:cubicBezTo>
                <a:lnTo>
                  <a:pt x="14674" y="0"/>
                </a:lnTo>
                <a:cubicBezTo>
                  <a:pt x="18851" y="1664"/>
                  <a:pt x="21457" y="5733"/>
                  <a:pt x="21457" y="10393"/>
                </a:cubicBezTo>
                <a:cubicBezTo>
                  <a:pt x="21600" y="16533"/>
                  <a:pt x="16744" y="21600"/>
                  <a:pt x="1081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61" name="Shape 3161"/>
          <p:cNvSpPr/>
          <p:nvPr/>
        </p:nvSpPr>
        <p:spPr>
          <a:xfrm>
            <a:off x="2385214" y="4055543"/>
            <a:ext cx="25511" cy="5464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7809" y="21600"/>
                  <a:pt x="4985" y="21062"/>
                  <a:pt x="3157" y="20063"/>
                </a:cubicBezTo>
                <a:cubicBezTo>
                  <a:pt x="997" y="19063"/>
                  <a:pt x="0" y="17910"/>
                  <a:pt x="0" y="16604"/>
                </a:cubicBezTo>
                <a:lnTo>
                  <a:pt x="0" y="4920"/>
                </a:lnTo>
                <a:cubicBezTo>
                  <a:pt x="0" y="3613"/>
                  <a:pt x="997" y="2306"/>
                  <a:pt x="3157" y="1460"/>
                </a:cubicBezTo>
                <a:cubicBezTo>
                  <a:pt x="5317" y="615"/>
                  <a:pt x="7809" y="0"/>
                  <a:pt x="10800" y="0"/>
                </a:cubicBezTo>
                <a:cubicBezTo>
                  <a:pt x="16782" y="0"/>
                  <a:pt x="21600" y="2152"/>
                  <a:pt x="21600" y="4920"/>
                </a:cubicBezTo>
                <a:lnTo>
                  <a:pt x="21600" y="16604"/>
                </a:lnTo>
                <a:cubicBezTo>
                  <a:pt x="21600" y="19448"/>
                  <a:pt x="16782" y="21600"/>
                  <a:pt x="10800" y="21600"/>
                </a:cubicBezTo>
                <a:close/>
                <a:moveTo>
                  <a:pt x="10800" y="3305"/>
                </a:moveTo>
                <a:cubicBezTo>
                  <a:pt x="9637" y="3305"/>
                  <a:pt x="8972" y="3459"/>
                  <a:pt x="8308" y="3767"/>
                </a:cubicBezTo>
                <a:cubicBezTo>
                  <a:pt x="7477" y="4151"/>
                  <a:pt x="7145" y="4458"/>
                  <a:pt x="7145" y="4920"/>
                </a:cubicBezTo>
                <a:lnTo>
                  <a:pt x="7145" y="16604"/>
                </a:lnTo>
                <a:cubicBezTo>
                  <a:pt x="7145" y="17065"/>
                  <a:pt x="7643" y="17449"/>
                  <a:pt x="8308" y="17757"/>
                </a:cubicBezTo>
                <a:cubicBezTo>
                  <a:pt x="9138" y="18064"/>
                  <a:pt x="9637" y="18218"/>
                  <a:pt x="10800" y="18218"/>
                </a:cubicBezTo>
                <a:cubicBezTo>
                  <a:pt x="12960" y="18218"/>
                  <a:pt x="14289" y="17449"/>
                  <a:pt x="14289" y="16604"/>
                </a:cubicBezTo>
                <a:lnTo>
                  <a:pt x="14289" y="4920"/>
                </a:lnTo>
                <a:cubicBezTo>
                  <a:pt x="14289" y="3920"/>
                  <a:pt x="12960" y="3305"/>
                  <a:pt x="10800" y="330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62" name="Shape 3162"/>
          <p:cNvSpPr/>
          <p:nvPr/>
        </p:nvSpPr>
        <p:spPr>
          <a:xfrm>
            <a:off x="1985660" y="4079535"/>
            <a:ext cx="103734" cy="110344"/>
          </a:xfrm>
          <a:custGeom>
            <a:avLst/>
            <a:gdLst/>
            <a:ahLst/>
            <a:cxnLst>
              <a:cxn ang="0">
                <a:pos x="wd2" y="hd2"/>
              </a:cxn>
              <a:cxn ang="5400000">
                <a:pos x="wd2" y="hd2"/>
              </a:cxn>
              <a:cxn ang="10800000">
                <a:pos x="wd2" y="hd2"/>
              </a:cxn>
              <a:cxn ang="16200000">
                <a:pos x="wd2" y="hd2"/>
              </a:cxn>
            </a:cxnLst>
            <a:rect l="0" t="0" r="r" b="b"/>
            <a:pathLst>
              <a:path w="20306" h="21600" extrusionOk="0">
                <a:moveTo>
                  <a:pt x="13284" y="21600"/>
                </a:moveTo>
                <a:cubicBezTo>
                  <a:pt x="9849" y="21600"/>
                  <a:pt x="6453" y="20267"/>
                  <a:pt x="3896" y="17714"/>
                </a:cubicBezTo>
                <a:cubicBezTo>
                  <a:pt x="-989" y="12838"/>
                  <a:pt x="-1294" y="5257"/>
                  <a:pt x="3057" y="0"/>
                </a:cubicBezTo>
                <a:lnTo>
                  <a:pt x="4316" y="1067"/>
                </a:lnTo>
                <a:cubicBezTo>
                  <a:pt x="500" y="5676"/>
                  <a:pt x="767" y="12343"/>
                  <a:pt x="5041" y="16571"/>
                </a:cubicBezTo>
                <a:cubicBezTo>
                  <a:pt x="8857" y="20343"/>
                  <a:pt x="14887" y="20990"/>
                  <a:pt x="19390" y="18133"/>
                </a:cubicBezTo>
                <a:lnTo>
                  <a:pt x="20306" y="19543"/>
                </a:lnTo>
                <a:cubicBezTo>
                  <a:pt x="18169" y="20914"/>
                  <a:pt x="15765" y="21600"/>
                  <a:pt x="13284"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63" name="Shape 3163"/>
          <p:cNvSpPr/>
          <p:nvPr/>
        </p:nvSpPr>
        <p:spPr>
          <a:xfrm>
            <a:off x="1985906" y="4076108"/>
            <a:ext cx="25511" cy="246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455" y="21600"/>
                </a:lnTo>
                <a:lnTo>
                  <a:pt x="14455" y="7200"/>
                </a:lnTo>
                <a:lnTo>
                  <a:pt x="0" y="72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64" name="Shape 3164"/>
          <p:cNvSpPr/>
          <p:nvPr/>
        </p:nvSpPr>
        <p:spPr>
          <a:xfrm>
            <a:off x="2017610" y="4055105"/>
            <a:ext cx="103440" cy="109925"/>
          </a:xfrm>
          <a:custGeom>
            <a:avLst/>
            <a:gdLst/>
            <a:ahLst/>
            <a:cxnLst>
              <a:cxn ang="0">
                <a:pos x="wd2" y="hd2"/>
              </a:cxn>
              <a:cxn ang="5400000">
                <a:pos x="wd2" y="hd2"/>
              </a:cxn>
              <a:cxn ang="10800000">
                <a:pos x="wd2" y="hd2"/>
              </a:cxn>
              <a:cxn ang="16200000">
                <a:pos x="wd2" y="hd2"/>
              </a:cxn>
            </a:cxnLst>
            <a:rect l="0" t="0" r="r" b="b"/>
            <a:pathLst>
              <a:path w="20248" h="20409" extrusionOk="0">
                <a:moveTo>
                  <a:pt x="17159" y="20409"/>
                </a:moveTo>
                <a:lnTo>
                  <a:pt x="15944" y="19399"/>
                </a:lnTo>
                <a:cubicBezTo>
                  <a:pt x="19702" y="15036"/>
                  <a:pt x="19474" y="8726"/>
                  <a:pt x="15222" y="4723"/>
                </a:cubicBezTo>
                <a:cubicBezTo>
                  <a:pt x="11426" y="1153"/>
                  <a:pt x="5428" y="540"/>
                  <a:pt x="911" y="3244"/>
                </a:cubicBezTo>
                <a:lnTo>
                  <a:pt x="0" y="1946"/>
                </a:lnTo>
                <a:cubicBezTo>
                  <a:pt x="5201" y="-1191"/>
                  <a:pt x="11996" y="-470"/>
                  <a:pt x="16361" y="3641"/>
                </a:cubicBezTo>
                <a:cubicBezTo>
                  <a:pt x="21182" y="8257"/>
                  <a:pt x="21600" y="15433"/>
                  <a:pt x="17159" y="20409"/>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65" name="Shape 3165"/>
          <p:cNvSpPr/>
          <p:nvPr/>
        </p:nvSpPr>
        <p:spPr>
          <a:xfrm>
            <a:off x="2095587" y="4143802"/>
            <a:ext cx="24659" cy="246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200" y="0"/>
                </a:lnTo>
                <a:lnTo>
                  <a:pt x="7200" y="14400"/>
                </a:lnTo>
                <a:lnTo>
                  <a:pt x="21600" y="1440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66" name="Shape 3166"/>
          <p:cNvSpPr/>
          <p:nvPr/>
        </p:nvSpPr>
        <p:spPr>
          <a:xfrm>
            <a:off x="1322678" y="3748778"/>
            <a:ext cx="24659" cy="25511"/>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6948"/>
                  <a:pt x="0" y="10800"/>
                </a:cubicBezTo>
                <a:cubicBezTo>
                  <a:pt x="0" y="4818"/>
                  <a:pt x="4521" y="0"/>
                  <a:pt x="10716" y="0"/>
                </a:cubicBezTo>
                <a:cubicBezTo>
                  <a:pt x="16744" y="0"/>
                  <a:pt x="21600" y="4818"/>
                  <a:pt x="21600" y="10800"/>
                </a:cubicBezTo>
                <a:cubicBezTo>
                  <a:pt x="21600" y="16948"/>
                  <a:pt x="16912" y="21600"/>
                  <a:pt x="10716" y="21600"/>
                </a:cubicBezTo>
                <a:close/>
                <a:moveTo>
                  <a:pt x="10716" y="7145"/>
                </a:moveTo>
                <a:cubicBezTo>
                  <a:pt x="8540" y="7145"/>
                  <a:pt x="7200" y="8640"/>
                  <a:pt x="7200" y="10800"/>
                </a:cubicBezTo>
                <a:cubicBezTo>
                  <a:pt x="7200" y="12960"/>
                  <a:pt x="8540" y="14289"/>
                  <a:pt x="10716" y="14289"/>
                </a:cubicBezTo>
                <a:cubicBezTo>
                  <a:pt x="12893" y="14289"/>
                  <a:pt x="14400" y="12960"/>
                  <a:pt x="14400" y="10800"/>
                </a:cubicBezTo>
                <a:cubicBezTo>
                  <a:pt x="14400" y="8640"/>
                  <a:pt x="12893" y="7145"/>
                  <a:pt x="10716" y="714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67" name="Shape 3167"/>
          <p:cNvSpPr/>
          <p:nvPr/>
        </p:nvSpPr>
        <p:spPr>
          <a:xfrm>
            <a:off x="1351812" y="3748778"/>
            <a:ext cx="25511" cy="2551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48"/>
                  <a:pt x="0" y="10800"/>
                </a:cubicBezTo>
                <a:cubicBezTo>
                  <a:pt x="0" y="4818"/>
                  <a:pt x="4652" y="0"/>
                  <a:pt x="10800" y="0"/>
                </a:cubicBezTo>
                <a:cubicBezTo>
                  <a:pt x="16948" y="0"/>
                  <a:pt x="21600" y="4818"/>
                  <a:pt x="21600" y="10800"/>
                </a:cubicBezTo>
                <a:cubicBezTo>
                  <a:pt x="21600" y="16948"/>
                  <a:pt x="16948" y="21600"/>
                  <a:pt x="10800" y="21600"/>
                </a:cubicBezTo>
                <a:close/>
                <a:moveTo>
                  <a:pt x="10800" y="7145"/>
                </a:moveTo>
                <a:cubicBezTo>
                  <a:pt x="8640" y="7145"/>
                  <a:pt x="7145" y="8640"/>
                  <a:pt x="7145" y="10800"/>
                </a:cubicBezTo>
                <a:cubicBezTo>
                  <a:pt x="7145" y="12960"/>
                  <a:pt x="8640" y="14289"/>
                  <a:pt x="10800" y="14289"/>
                </a:cubicBezTo>
                <a:cubicBezTo>
                  <a:pt x="12960" y="14289"/>
                  <a:pt x="14289" y="12960"/>
                  <a:pt x="14289" y="10800"/>
                </a:cubicBezTo>
                <a:cubicBezTo>
                  <a:pt x="14289" y="8640"/>
                  <a:pt x="12960" y="7145"/>
                  <a:pt x="10800" y="714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68" name="Shape 3168"/>
          <p:cNvSpPr/>
          <p:nvPr/>
        </p:nvSpPr>
        <p:spPr>
          <a:xfrm>
            <a:off x="1381803" y="3748778"/>
            <a:ext cx="25511" cy="2551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48"/>
                  <a:pt x="0" y="10800"/>
                </a:cubicBezTo>
                <a:cubicBezTo>
                  <a:pt x="0" y="4818"/>
                  <a:pt x="4652" y="0"/>
                  <a:pt x="10800" y="0"/>
                </a:cubicBezTo>
                <a:cubicBezTo>
                  <a:pt x="16948" y="0"/>
                  <a:pt x="21600" y="4818"/>
                  <a:pt x="21600" y="10800"/>
                </a:cubicBezTo>
                <a:cubicBezTo>
                  <a:pt x="21600" y="16948"/>
                  <a:pt x="16948" y="21600"/>
                  <a:pt x="10800" y="21600"/>
                </a:cubicBezTo>
                <a:close/>
                <a:moveTo>
                  <a:pt x="10800" y="7145"/>
                </a:moveTo>
                <a:cubicBezTo>
                  <a:pt x="8640" y="7145"/>
                  <a:pt x="7311" y="8640"/>
                  <a:pt x="7311" y="10800"/>
                </a:cubicBezTo>
                <a:cubicBezTo>
                  <a:pt x="7311" y="12960"/>
                  <a:pt x="8640" y="14289"/>
                  <a:pt x="10800" y="14289"/>
                </a:cubicBezTo>
                <a:cubicBezTo>
                  <a:pt x="12960" y="14289"/>
                  <a:pt x="14455" y="12960"/>
                  <a:pt x="14455" y="10800"/>
                </a:cubicBezTo>
                <a:cubicBezTo>
                  <a:pt x="14455" y="8640"/>
                  <a:pt x="12960" y="7145"/>
                  <a:pt x="10800" y="714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69" name="Shape 3169"/>
          <p:cNvSpPr/>
          <p:nvPr/>
        </p:nvSpPr>
        <p:spPr>
          <a:xfrm>
            <a:off x="1297828" y="3718787"/>
            <a:ext cx="134337" cy="12319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5453"/>
                </a:lnTo>
                <a:lnTo>
                  <a:pt x="6055" y="15453"/>
                </a:lnTo>
                <a:lnTo>
                  <a:pt x="6055" y="13958"/>
                </a:lnTo>
                <a:lnTo>
                  <a:pt x="20258" y="13958"/>
                </a:lnTo>
                <a:lnTo>
                  <a:pt x="20258" y="1494"/>
                </a:lnTo>
                <a:lnTo>
                  <a:pt x="1342" y="1494"/>
                </a:lnTo>
                <a:lnTo>
                  <a:pt x="1342" y="17355"/>
                </a:lnTo>
                <a:lnTo>
                  <a:pt x="3496" y="14264"/>
                </a:lnTo>
                <a:lnTo>
                  <a:pt x="4588" y="15147"/>
                </a:ln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70" name="Shape 3170"/>
          <p:cNvSpPr/>
          <p:nvPr/>
        </p:nvSpPr>
        <p:spPr>
          <a:xfrm>
            <a:off x="2053600" y="3769344"/>
            <a:ext cx="50363" cy="837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71" name="Shape 3171"/>
          <p:cNvSpPr/>
          <p:nvPr/>
        </p:nvSpPr>
        <p:spPr>
          <a:xfrm>
            <a:off x="2053600" y="3786481"/>
            <a:ext cx="34941"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72" name="Shape 3172"/>
          <p:cNvSpPr/>
          <p:nvPr/>
        </p:nvSpPr>
        <p:spPr>
          <a:xfrm>
            <a:off x="1985906" y="3727357"/>
            <a:ext cx="83782" cy="67499"/>
          </a:xfrm>
          <a:custGeom>
            <a:avLst/>
            <a:gdLst/>
            <a:ahLst/>
            <a:cxnLst>
              <a:cxn ang="0">
                <a:pos x="wd2" y="hd2"/>
              </a:cxn>
              <a:cxn ang="5400000">
                <a:pos x="wd2" y="hd2"/>
              </a:cxn>
              <a:cxn ang="10800000">
                <a:pos x="wd2" y="hd2"/>
              </a:cxn>
              <a:cxn ang="16200000">
                <a:pos x="wd2" y="hd2"/>
              </a:cxn>
            </a:cxnLst>
            <a:rect l="0" t="0" r="r" b="b"/>
            <a:pathLst>
              <a:path w="21600" h="21600" extrusionOk="0">
                <a:moveTo>
                  <a:pt x="10825" y="21600"/>
                </a:moveTo>
                <a:lnTo>
                  <a:pt x="0" y="21600"/>
                </a:lnTo>
                <a:lnTo>
                  <a:pt x="0" y="0"/>
                </a:lnTo>
                <a:lnTo>
                  <a:pt x="21600" y="0"/>
                </a:lnTo>
                <a:lnTo>
                  <a:pt x="21600" y="4058"/>
                </a:lnTo>
                <a:lnTo>
                  <a:pt x="19455" y="4058"/>
                </a:lnTo>
                <a:lnTo>
                  <a:pt x="19455" y="2684"/>
                </a:lnTo>
                <a:lnTo>
                  <a:pt x="2195" y="2684"/>
                </a:lnTo>
                <a:lnTo>
                  <a:pt x="2195" y="18853"/>
                </a:lnTo>
                <a:lnTo>
                  <a:pt x="10825" y="18853"/>
                </a:lnTo>
                <a:lnTo>
                  <a:pt x="1082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73" name="Shape 3173"/>
          <p:cNvSpPr/>
          <p:nvPr/>
        </p:nvSpPr>
        <p:spPr>
          <a:xfrm>
            <a:off x="2003044" y="3748778"/>
            <a:ext cx="2551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74" name="Shape 3174"/>
          <p:cNvSpPr/>
          <p:nvPr/>
        </p:nvSpPr>
        <p:spPr>
          <a:xfrm>
            <a:off x="2003044" y="3765059"/>
            <a:ext cx="25511"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75" name="Shape 3175"/>
          <p:cNvSpPr/>
          <p:nvPr/>
        </p:nvSpPr>
        <p:spPr>
          <a:xfrm>
            <a:off x="2036462" y="3748778"/>
            <a:ext cx="83781" cy="923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5701"/>
                </a:lnTo>
                <a:lnTo>
                  <a:pt x="7550" y="15701"/>
                </a:lnTo>
                <a:lnTo>
                  <a:pt x="7550" y="13750"/>
                </a:lnTo>
                <a:lnTo>
                  <a:pt x="19450" y="13750"/>
                </a:lnTo>
                <a:lnTo>
                  <a:pt x="19450" y="1951"/>
                </a:lnTo>
                <a:lnTo>
                  <a:pt x="2150" y="1951"/>
                </a:lnTo>
                <a:lnTo>
                  <a:pt x="2150" y="15701"/>
                </a:lnTo>
                <a:lnTo>
                  <a:pt x="3450" y="14113"/>
                </a:lnTo>
                <a:lnTo>
                  <a:pt x="5200" y="15292"/>
                </a:ln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76" name="Shape 3176"/>
          <p:cNvSpPr/>
          <p:nvPr/>
        </p:nvSpPr>
        <p:spPr>
          <a:xfrm>
            <a:off x="2334658" y="3722214"/>
            <a:ext cx="126625" cy="68356"/>
          </a:xfrm>
          <a:custGeom>
            <a:avLst/>
            <a:gdLst/>
            <a:ahLst/>
            <a:cxnLst>
              <a:cxn ang="0">
                <a:pos x="wd2" y="hd2"/>
              </a:cxn>
              <a:cxn ang="5400000">
                <a:pos x="wd2" y="hd2"/>
              </a:cxn>
              <a:cxn ang="10800000">
                <a:pos x="wd2" y="hd2"/>
              </a:cxn>
              <a:cxn ang="16200000">
                <a:pos x="wd2" y="hd2"/>
              </a:cxn>
            </a:cxnLst>
            <a:rect l="0" t="0" r="r" b="b"/>
            <a:pathLst>
              <a:path w="21600" h="21600" extrusionOk="0">
                <a:moveTo>
                  <a:pt x="10817" y="21600"/>
                </a:moveTo>
                <a:lnTo>
                  <a:pt x="0" y="10800"/>
                </a:lnTo>
                <a:lnTo>
                  <a:pt x="10817" y="0"/>
                </a:lnTo>
                <a:lnTo>
                  <a:pt x="21600" y="10800"/>
                </a:lnTo>
                <a:lnTo>
                  <a:pt x="10817" y="21600"/>
                </a:lnTo>
                <a:close/>
                <a:moveTo>
                  <a:pt x="3010" y="10800"/>
                </a:moveTo>
                <a:lnTo>
                  <a:pt x="10817" y="18638"/>
                </a:lnTo>
                <a:lnTo>
                  <a:pt x="18590" y="10800"/>
                </a:lnTo>
                <a:lnTo>
                  <a:pt x="10817" y="2901"/>
                </a:lnTo>
                <a:lnTo>
                  <a:pt x="3010" y="1080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77" name="Shape 3177"/>
          <p:cNvSpPr/>
          <p:nvPr/>
        </p:nvSpPr>
        <p:spPr>
          <a:xfrm>
            <a:off x="2337229" y="3772771"/>
            <a:ext cx="121483" cy="37507"/>
          </a:xfrm>
          <a:custGeom>
            <a:avLst/>
            <a:gdLst/>
            <a:ahLst/>
            <a:cxnLst>
              <a:cxn ang="0">
                <a:pos x="wd2" y="hd2"/>
              </a:cxn>
              <a:cxn ang="5400000">
                <a:pos x="wd2" y="hd2"/>
              </a:cxn>
              <a:cxn ang="10800000">
                <a:pos x="wd2" y="hd2"/>
              </a:cxn>
              <a:cxn ang="16200000">
                <a:pos x="wd2" y="hd2"/>
              </a:cxn>
            </a:cxnLst>
            <a:rect l="0" t="0" r="r" b="b"/>
            <a:pathLst>
              <a:path w="21600" h="21600" extrusionOk="0">
                <a:moveTo>
                  <a:pt x="10817" y="21600"/>
                </a:moveTo>
                <a:lnTo>
                  <a:pt x="0" y="4184"/>
                </a:lnTo>
                <a:lnTo>
                  <a:pt x="624" y="0"/>
                </a:lnTo>
                <a:lnTo>
                  <a:pt x="10817" y="16172"/>
                </a:lnTo>
                <a:lnTo>
                  <a:pt x="21011" y="0"/>
                </a:lnTo>
                <a:lnTo>
                  <a:pt x="21600" y="4184"/>
                </a:lnTo>
                <a:lnTo>
                  <a:pt x="1081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78" name="Shape 3178"/>
          <p:cNvSpPr/>
          <p:nvPr/>
        </p:nvSpPr>
        <p:spPr>
          <a:xfrm>
            <a:off x="2337229" y="3795049"/>
            <a:ext cx="121483" cy="37508"/>
          </a:xfrm>
          <a:custGeom>
            <a:avLst/>
            <a:gdLst/>
            <a:ahLst/>
            <a:cxnLst>
              <a:cxn ang="0">
                <a:pos x="wd2" y="hd2"/>
              </a:cxn>
              <a:cxn ang="5400000">
                <a:pos x="wd2" y="hd2"/>
              </a:cxn>
              <a:cxn ang="10800000">
                <a:pos x="wd2" y="hd2"/>
              </a:cxn>
              <a:cxn ang="16200000">
                <a:pos x="wd2" y="hd2"/>
              </a:cxn>
            </a:cxnLst>
            <a:rect l="0" t="0" r="r" b="b"/>
            <a:pathLst>
              <a:path w="21600" h="21600" extrusionOk="0">
                <a:moveTo>
                  <a:pt x="10817" y="21600"/>
                </a:moveTo>
                <a:lnTo>
                  <a:pt x="0" y="4388"/>
                </a:lnTo>
                <a:lnTo>
                  <a:pt x="624" y="0"/>
                </a:lnTo>
                <a:lnTo>
                  <a:pt x="10817" y="15975"/>
                </a:lnTo>
                <a:lnTo>
                  <a:pt x="21011" y="0"/>
                </a:lnTo>
                <a:lnTo>
                  <a:pt x="21600" y="4388"/>
                </a:lnTo>
                <a:lnTo>
                  <a:pt x="1081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79" name="Shape 3179"/>
          <p:cNvSpPr/>
          <p:nvPr/>
        </p:nvSpPr>
        <p:spPr>
          <a:xfrm>
            <a:off x="1684283" y="3378603"/>
            <a:ext cx="92349" cy="91494"/>
          </a:xfrm>
          <a:custGeom>
            <a:avLst/>
            <a:gdLst/>
            <a:ahLst/>
            <a:cxnLst>
              <a:cxn ang="0">
                <a:pos x="wd2" y="hd2"/>
              </a:cxn>
              <a:cxn ang="5400000">
                <a:pos x="wd2" y="hd2"/>
              </a:cxn>
              <a:cxn ang="10800000">
                <a:pos x="wd2" y="hd2"/>
              </a:cxn>
              <a:cxn ang="16200000">
                <a:pos x="wd2" y="hd2"/>
              </a:cxn>
            </a:cxnLst>
            <a:rect l="0" t="0" r="r" b="b"/>
            <a:pathLst>
              <a:path w="21600" h="21600" extrusionOk="0">
                <a:moveTo>
                  <a:pt x="10777" y="21600"/>
                </a:moveTo>
                <a:lnTo>
                  <a:pt x="10777" y="19636"/>
                </a:lnTo>
                <a:cubicBezTo>
                  <a:pt x="15688" y="19636"/>
                  <a:pt x="19645" y="15709"/>
                  <a:pt x="19645" y="10777"/>
                </a:cubicBezTo>
                <a:cubicBezTo>
                  <a:pt x="19645" y="5937"/>
                  <a:pt x="15688" y="1872"/>
                  <a:pt x="10868" y="1872"/>
                </a:cubicBezTo>
                <a:cubicBezTo>
                  <a:pt x="6275" y="1872"/>
                  <a:pt x="2365" y="5434"/>
                  <a:pt x="2001" y="9955"/>
                </a:cubicBezTo>
                <a:cubicBezTo>
                  <a:pt x="2001" y="10184"/>
                  <a:pt x="2001" y="10275"/>
                  <a:pt x="2001" y="10458"/>
                </a:cubicBezTo>
                <a:cubicBezTo>
                  <a:pt x="2001" y="10549"/>
                  <a:pt x="2001" y="10640"/>
                  <a:pt x="2001" y="10868"/>
                </a:cubicBezTo>
                <a:lnTo>
                  <a:pt x="0" y="10868"/>
                </a:lnTo>
                <a:cubicBezTo>
                  <a:pt x="0" y="10777"/>
                  <a:pt x="0" y="10640"/>
                  <a:pt x="0" y="10549"/>
                </a:cubicBezTo>
                <a:cubicBezTo>
                  <a:pt x="0" y="10366"/>
                  <a:pt x="0" y="10047"/>
                  <a:pt x="0" y="9864"/>
                </a:cubicBezTo>
                <a:cubicBezTo>
                  <a:pt x="500" y="4430"/>
                  <a:pt x="5184" y="91"/>
                  <a:pt x="10777" y="0"/>
                </a:cubicBezTo>
                <a:lnTo>
                  <a:pt x="11005" y="0"/>
                </a:lnTo>
                <a:cubicBezTo>
                  <a:pt x="16871" y="91"/>
                  <a:pt x="21600" y="4932"/>
                  <a:pt x="21600" y="10868"/>
                </a:cubicBezTo>
                <a:cubicBezTo>
                  <a:pt x="21600" y="16805"/>
                  <a:pt x="16780" y="21600"/>
                  <a:pt x="10777"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80" name="Shape 3180"/>
          <p:cNvSpPr/>
          <p:nvPr/>
        </p:nvSpPr>
        <p:spPr>
          <a:xfrm>
            <a:off x="1700564" y="3395743"/>
            <a:ext cx="29795" cy="28941"/>
          </a:xfrm>
          <a:custGeom>
            <a:avLst/>
            <a:gdLst/>
            <a:ahLst/>
            <a:cxnLst>
              <a:cxn ang="0">
                <a:pos x="wd2" y="hd2"/>
              </a:cxn>
              <a:cxn ang="5400000">
                <a:pos x="wd2" y="hd2"/>
              </a:cxn>
              <a:cxn ang="10800000">
                <a:pos x="wd2" y="hd2"/>
              </a:cxn>
              <a:cxn ang="16200000">
                <a:pos x="wd2" y="hd2"/>
              </a:cxn>
            </a:cxnLst>
            <a:rect l="0" t="0" r="r" b="b"/>
            <a:pathLst>
              <a:path w="21600" h="21600" extrusionOk="0">
                <a:moveTo>
                  <a:pt x="5968" y="21600"/>
                </a:moveTo>
                <a:lnTo>
                  <a:pt x="0" y="21600"/>
                </a:lnTo>
                <a:cubicBezTo>
                  <a:pt x="0" y="21168"/>
                  <a:pt x="0" y="20592"/>
                  <a:pt x="0" y="20304"/>
                </a:cubicBezTo>
                <a:lnTo>
                  <a:pt x="0" y="19728"/>
                </a:lnTo>
                <a:cubicBezTo>
                  <a:pt x="853" y="8784"/>
                  <a:pt x="10658" y="0"/>
                  <a:pt x="21600" y="0"/>
                </a:cubicBezTo>
                <a:lnTo>
                  <a:pt x="21600" y="6336"/>
                </a:lnTo>
                <a:cubicBezTo>
                  <a:pt x="13642" y="6336"/>
                  <a:pt x="6963" y="12528"/>
                  <a:pt x="5968" y="20016"/>
                </a:cubicBezTo>
                <a:cubicBezTo>
                  <a:pt x="5968" y="20592"/>
                  <a:pt x="5968" y="20880"/>
                  <a:pt x="596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81" name="Shape 3181"/>
          <p:cNvSpPr/>
          <p:nvPr/>
        </p:nvSpPr>
        <p:spPr>
          <a:xfrm>
            <a:off x="1642295" y="3403454"/>
            <a:ext cx="46079"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701" y="21600"/>
                </a:lnTo>
                <a:cubicBezTo>
                  <a:pt x="7079" y="21600"/>
                  <a:pt x="0" y="16793"/>
                  <a:pt x="0" y="10800"/>
                </a:cubicBezTo>
                <a:cubicBezTo>
                  <a:pt x="0" y="4869"/>
                  <a:pt x="7079" y="0"/>
                  <a:pt x="15701" y="0"/>
                </a:cubicBezTo>
                <a:lnTo>
                  <a:pt x="15701" y="2747"/>
                </a:lnTo>
                <a:cubicBezTo>
                  <a:pt x="9257" y="2747"/>
                  <a:pt x="3903" y="6368"/>
                  <a:pt x="3903" y="10800"/>
                </a:cubicBezTo>
                <a:cubicBezTo>
                  <a:pt x="3903" y="15295"/>
                  <a:pt x="9257" y="18916"/>
                  <a:pt x="15701" y="18916"/>
                </a:cubicBezTo>
                <a:lnTo>
                  <a:pt x="21600" y="18916"/>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82" name="Shape 3182"/>
          <p:cNvSpPr/>
          <p:nvPr/>
        </p:nvSpPr>
        <p:spPr>
          <a:xfrm>
            <a:off x="1704847" y="3449726"/>
            <a:ext cx="8370" cy="33227"/>
          </a:xfrm>
          <a:custGeom>
            <a:avLst/>
            <a:gdLst/>
            <a:ahLst/>
            <a:cxnLst>
              <a:cxn ang="0">
                <a:pos x="wd2" y="hd2"/>
              </a:cxn>
              <a:cxn ang="5400000">
                <a:pos x="wd2" y="hd2"/>
              </a:cxn>
              <a:cxn ang="10800000">
                <a:pos x="wd2" y="hd2"/>
              </a:cxn>
              <a:cxn ang="16200000">
                <a:pos x="wd2" y="hd2"/>
              </a:cxn>
            </a:cxnLst>
            <a:rect l="0" t="0" r="r" b="b"/>
            <a:pathLst>
              <a:path w="21600" h="21600" extrusionOk="0">
                <a:moveTo>
                  <a:pt x="10286" y="21600"/>
                </a:moveTo>
                <a:lnTo>
                  <a:pt x="0" y="21600"/>
                </a:lnTo>
                <a:lnTo>
                  <a:pt x="0" y="0"/>
                </a:lnTo>
                <a:lnTo>
                  <a:pt x="21600" y="0"/>
                </a:lnTo>
                <a:lnTo>
                  <a:pt x="21600" y="21600"/>
                </a:lnTo>
                <a:lnTo>
                  <a:pt x="1028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83" name="Shape 3183"/>
          <p:cNvSpPr/>
          <p:nvPr/>
        </p:nvSpPr>
        <p:spPr>
          <a:xfrm>
            <a:off x="1693708" y="3467720"/>
            <a:ext cx="30656" cy="20373"/>
          </a:xfrm>
          <a:custGeom>
            <a:avLst/>
            <a:gdLst/>
            <a:ahLst/>
            <a:cxnLst>
              <a:cxn ang="0">
                <a:pos x="wd2" y="hd2"/>
              </a:cxn>
              <a:cxn ang="5400000">
                <a:pos x="wd2" y="hd2"/>
              </a:cxn>
              <a:cxn ang="10800000">
                <a:pos x="wd2" y="hd2"/>
              </a:cxn>
              <a:cxn ang="16200000">
                <a:pos x="wd2" y="hd2"/>
              </a:cxn>
            </a:cxnLst>
            <a:rect l="0" t="0" r="r" b="b"/>
            <a:pathLst>
              <a:path w="21600" h="21600" extrusionOk="0">
                <a:moveTo>
                  <a:pt x="10732" y="21600"/>
                </a:moveTo>
                <a:lnTo>
                  <a:pt x="0" y="6317"/>
                </a:lnTo>
                <a:lnTo>
                  <a:pt x="4075" y="0"/>
                </a:lnTo>
                <a:lnTo>
                  <a:pt x="10732" y="9781"/>
                </a:lnTo>
                <a:lnTo>
                  <a:pt x="17525" y="0"/>
                </a:lnTo>
                <a:lnTo>
                  <a:pt x="21600" y="6317"/>
                </a:lnTo>
                <a:lnTo>
                  <a:pt x="1073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84" name="Shape 3184"/>
          <p:cNvSpPr/>
          <p:nvPr/>
        </p:nvSpPr>
        <p:spPr>
          <a:xfrm>
            <a:off x="1339815" y="3378603"/>
            <a:ext cx="92350" cy="914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0800" y="19636"/>
                </a:lnTo>
                <a:cubicBezTo>
                  <a:pt x="15701" y="19636"/>
                  <a:pt x="19649" y="15709"/>
                  <a:pt x="19649" y="10777"/>
                </a:cubicBezTo>
                <a:cubicBezTo>
                  <a:pt x="19649" y="5937"/>
                  <a:pt x="15701" y="1872"/>
                  <a:pt x="10891" y="1872"/>
                </a:cubicBezTo>
                <a:cubicBezTo>
                  <a:pt x="6262" y="1872"/>
                  <a:pt x="2360" y="5434"/>
                  <a:pt x="1951" y="9955"/>
                </a:cubicBezTo>
                <a:cubicBezTo>
                  <a:pt x="1951" y="10184"/>
                  <a:pt x="1951" y="10275"/>
                  <a:pt x="1951" y="10458"/>
                </a:cubicBezTo>
                <a:cubicBezTo>
                  <a:pt x="1951" y="10549"/>
                  <a:pt x="1951" y="10640"/>
                  <a:pt x="1951" y="10868"/>
                </a:cubicBezTo>
                <a:lnTo>
                  <a:pt x="0" y="10868"/>
                </a:lnTo>
                <a:cubicBezTo>
                  <a:pt x="0" y="10777"/>
                  <a:pt x="0" y="10640"/>
                  <a:pt x="0" y="10549"/>
                </a:cubicBezTo>
                <a:cubicBezTo>
                  <a:pt x="0" y="10366"/>
                  <a:pt x="0" y="10047"/>
                  <a:pt x="0" y="9864"/>
                </a:cubicBezTo>
                <a:cubicBezTo>
                  <a:pt x="499" y="4430"/>
                  <a:pt x="5218" y="91"/>
                  <a:pt x="10800" y="0"/>
                </a:cubicBezTo>
                <a:lnTo>
                  <a:pt x="10982" y="0"/>
                </a:lnTo>
                <a:cubicBezTo>
                  <a:pt x="16881" y="91"/>
                  <a:pt x="21600" y="4932"/>
                  <a:pt x="21600" y="10868"/>
                </a:cubicBezTo>
                <a:cubicBezTo>
                  <a:pt x="21600" y="16805"/>
                  <a:pt x="16790"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85" name="Shape 3185"/>
          <p:cNvSpPr/>
          <p:nvPr/>
        </p:nvSpPr>
        <p:spPr>
          <a:xfrm>
            <a:off x="1356096" y="3395743"/>
            <a:ext cx="29796" cy="28941"/>
          </a:xfrm>
          <a:custGeom>
            <a:avLst/>
            <a:gdLst/>
            <a:ahLst/>
            <a:cxnLst>
              <a:cxn ang="0">
                <a:pos x="wd2" y="hd2"/>
              </a:cxn>
              <a:cxn ang="5400000">
                <a:pos x="wd2" y="hd2"/>
              </a:cxn>
              <a:cxn ang="10800000">
                <a:pos x="wd2" y="hd2"/>
              </a:cxn>
              <a:cxn ang="16200000">
                <a:pos x="wd2" y="hd2"/>
              </a:cxn>
            </a:cxnLst>
            <a:rect l="0" t="0" r="r" b="b"/>
            <a:pathLst>
              <a:path w="21600" h="21600" extrusionOk="0">
                <a:moveTo>
                  <a:pt x="6071" y="21600"/>
                </a:moveTo>
                <a:lnTo>
                  <a:pt x="0" y="21600"/>
                </a:lnTo>
                <a:cubicBezTo>
                  <a:pt x="0" y="21168"/>
                  <a:pt x="0" y="20592"/>
                  <a:pt x="0" y="20304"/>
                </a:cubicBezTo>
                <a:lnTo>
                  <a:pt x="0" y="19728"/>
                </a:lnTo>
                <a:cubicBezTo>
                  <a:pt x="847" y="8784"/>
                  <a:pt x="10588" y="0"/>
                  <a:pt x="21600" y="0"/>
                </a:cubicBezTo>
                <a:lnTo>
                  <a:pt x="21600" y="6336"/>
                </a:lnTo>
                <a:cubicBezTo>
                  <a:pt x="13694" y="6336"/>
                  <a:pt x="6918" y="12528"/>
                  <a:pt x="6071" y="20016"/>
                </a:cubicBezTo>
                <a:cubicBezTo>
                  <a:pt x="6071" y="20592"/>
                  <a:pt x="6071" y="20880"/>
                  <a:pt x="6071"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86" name="Shape 3186"/>
          <p:cNvSpPr/>
          <p:nvPr/>
        </p:nvSpPr>
        <p:spPr>
          <a:xfrm>
            <a:off x="1297828" y="3403454"/>
            <a:ext cx="46079"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701" y="21600"/>
                </a:lnTo>
                <a:cubicBezTo>
                  <a:pt x="7079" y="21600"/>
                  <a:pt x="0" y="16793"/>
                  <a:pt x="0" y="10800"/>
                </a:cubicBezTo>
                <a:cubicBezTo>
                  <a:pt x="0" y="4869"/>
                  <a:pt x="7079" y="0"/>
                  <a:pt x="15701" y="0"/>
                </a:cubicBezTo>
                <a:lnTo>
                  <a:pt x="15701" y="2747"/>
                </a:lnTo>
                <a:cubicBezTo>
                  <a:pt x="9166" y="2747"/>
                  <a:pt x="3903" y="6368"/>
                  <a:pt x="3903" y="10800"/>
                </a:cubicBezTo>
                <a:cubicBezTo>
                  <a:pt x="3903" y="15295"/>
                  <a:pt x="9166" y="18916"/>
                  <a:pt x="15701" y="18916"/>
                </a:cubicBezTo>
                <a:lnTo>
                  <a:pt x="21600" y="18916"/>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87" name="Shape 3187"/>
          <p:cNvSpPr/>
          <p:nvPr/>
        </p:nvSpPr>
        <p:spPr>
          <a:xfrm>
            <a:off x="1360380" y="3449726"/>
            <a:ext cx="8375" cy="3322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88" name="Shape 3188"/>
          <p:cNvSpPr/>
          <p:nvPr/>
        </p:nvSpPr>
        <p:spPr>
          <a:xfrm>
            <a:off x="1349241" y="3444584"/>
            <a:ext cx="31508" cy="20373"/>
          </a:xfrm>
          <a:custGeom>
            <a:avLst/>
            <a:gdLst/>
            <a:ahLst/>
            <a:cxnLst>
              <a:cxn ang="0">
                <a:pos x="wd2" y="hd2"/>
              </a:cxn>
              <a:cxn ang="5400000">
                <a:pos x="wd2" y="hd2"/>
              </a:cxn>
              <a:cxn ang="10800000">
                <a:pos x="wd2" y="hd2"/>
              </a:cxn>
              <a:cxn ang="16200000">
                <a:pos x="wd2" y="hd2"/>
              </a:cxn>
            </a:cxnLst>
            <a:rect l="0" t="0" r="r" b="b"/>
            <a:pathLst>
              <a:path w="21600" h="21600" extrusionOk="0">
                <a:moveTo>
                  <a:pt x="17550" y="21600"/>
                </a:moveTo>
                <a:lnTo>
                  <a:pt x="10800" y="12023"/>
                </a:lnTo>
                <a:lnTo>
                  <a:pt x="4050" y="21600"/>
                </a:lnTo>
                <a:lnTo>
                  <a:pt x="0" y="15487"/>
                </a:lnTo>
                <a:lnTo>
                  <a:pt x="10800" y="0"/>
                </a:lnTo>
                <a:lnTo>
                  <a:pt x="21600" y="15487"/>
                </a:lnTo>
                <a:lnTo>
                  <a:pt x="1755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89" name="Shape 3189"/>
          <p:cNvSpPr/>
          <p:nvPr/>
        </p:nvSpPr>
        <p:spPr>
          <a:xfrm>
            <a:off x="1011628" y="3404311"/>
            <a:ext cx="29798" cy="28940"/>
          </a:xfrm>
          <a:custGeom>
            <a:avLst/>
            <a:gdLst/>
            <a:ahLst/>
            <a:cxnLst>
              <a:cxn ang="0">
                <a:pos x="wd2" y="hd2"/>
              </a:cxn>
              <a:cxn ang="5400000">
                <a:pos x="wd2" y="hd2"/>
              </a:cxn>
              <a:cxn ang="10800000">
                <a:pos x="wd2" y="hd2"/>
              </a:cxn>
              <a:cxn ang="16200000">
                <a:pos x="wd2" y="hd2"/>
              </a:cxn>
            </a:cxnLst>
            <a:rect l="0" t="0" r="r" b="b"/>
            <a:pathLst>
              <a:path w="21600" h="21600" extrusionOk="0">
                <a:moveTo>
                  <a:pt x="6171" y="21600"/>
                </a:moveTo>
                <a:lnTo>
                  <a:pt x="0" y="21600"/>
                </a:lnTo>
                <a:cubicBezTo>
                  <a:pt x="0" y="21310"/>
                  <a:pt x="0" y="20585"/>
                  <a:pt x="0" y="20295"/>
                </a:cubicBezTo>
                <a:lnTo>
                  <a:pt x="0" y="19715"/>
                </a:lnTo>
                <a:cubicBezTo>
                  <a:pt x="982" y="8698"/>
                  <a:pt x="10660" y="0"/>
                  <a:pt x="21600" y="0"/>
                </a:cubicBezTo>
                <a:lnTo>
                  <a:pt x="21600" y="6234"/>
                </a:lnTo>
                <a:cubicBezTo>
                  <a:pt x="13745" y="6234"/>
                  <a:pt x="7013" y="12467"/>
                  <a:pt x="6171" y="20005"/>
                </a:cubicBezTo>
                <a:cubicBezTo>
                  <a:pt x="6171" y="20585"/>
                  <a:pt x="6171" y="21020"/>
                  <a:pt x="6171"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90" name="Shape 3190"/>
          <p:cNvSpPr/>
          <p:nvPr/>
        </p:nvSpPr>
        <p:spPr>
          <a:xfrm>
            <a:off x="953360" y="3387173"/>
            <a:ext cx="134337" cy="92349"/>
          </a:xfrm>
          <a:custGeom>
            <a:avLst/>
            <a:gdLst/>
            <a:ahLst/>
            <a:cxnLst>
              <a:cxn ang="0">
                <a:pos x="wd2" y="hd2"/>
              </a:cxn>
              <a:cxn ang="5400000">
                <a:pos x="wd2" y="hd2"/>
              </a:cxn>
              <a:cxn ang="10800000">
                <a:pos x="wd2" y="hd2"/>
              </a:cxn>
              <a:cxn ang="16200000">
                <a:pos x="wd2" y="hd2"/>
              </a:cxn>
            </a:cxnLst>
            <a:rect l="0" t="0" r="r" b="b"/>
            <a:pathLst>
              <a:path w="21600" h="21600" extrusionOk="0">
                <a:moveTo>
                  <a:pt x="14171" y="21600"/>
                </a:moveTo>
                <a:lnTo>
                  <a:pt x="5400" y="21600"/>
                </a:lnTo>
                <a:cubicBezTo>
                  <a:pt x="2403" y="21600"/>
                  <a:pt x="0" y="18046"/>
                  <a:pt x="0" y="13716"/>
                </a:cubicBezTo>
                <a:cubicBezTo>
                  <a:pt x="0" y="9387"/>
                  <a:pt x="2403" y="5833"/>
                  <a:pt x="5400" y="5833"/>
                </a:cubicBezTo>
                <a:lnTo>
                  <a:pt x="5400" y="7792"/>
                </a:lnTo>
                <a:cubicBezTo>
                  <a:pt x="3153" y="7792"/>
                  <a:pt x="1342" y="10481"/>
                  <a:pt x="1342" y="13716"/>
                </a:cubicBezTo>
                <a:cubicBezTo>
                  <a:pt x="1342" y="16997"/>
                  <a:pt x="3153" y="19595"/>
                  <a:pt x="5400" y="19595"/>
                </a:cubicBezTo>
                <a:lnTo>
                  <a:pt x="14171" y="19595"/>
                </a:lnTo>
                <a:cubicBezTo>
                  <a:pt x="17542" y="19595"/>
                  <a:pt x="20227" y="15676"/>
                  <a:pt x="20227" y="10754"/>
                </a:cubicBezTo>
                <a:cubicBezTo>
                  <a:pt x="20227" y="5924"/>
                  <a:pt x="17542" y="1868"/>
                  <a:pt x="14234" y="1868"/>
                </a:cubicBezTo>
                <a:cubicBezTo>
                  <a:pt x="11050" y="1868"/>
                  <a:pt x="8365" y="5423"/>
                  <a:pt x="8084" y="9980"/>
                </a:cubicBezTo>
                <a:cubicBezTo>
                  <a:pt x="8084" y="10162"/>
                  <a:pt x="8084" y="10253"/>
                  <a:pt x="8084" y="10435"/>
                </a:cubicBezTo>
                <a:cubicBezTo>
                  <a:pt x="8084" y="10572"/>
                  <a:pt x="8084" y="10663"/>
                  <a:pt x="8084" y="10846"/>
                </a:cubicBezTo>
                <a:lnTo>
                  <a:pt x="6742" y="10846"/>
                </a:lnTo>
                <a:cubicBezTo>
                  <a:pt x="6742" y="10754"/>
                  <a:pt x="6742" y="10663"/>
                  <a:pt x="6742" y="10572"/>
                </a:cubicBezTo>
                <a:cubicBezTo>
                  <a:pt x="6742" y="10344"/>
                  <a:pt x="6742" y="10071"/>
                  <a:pt x="6742" y="9843"/>
                </a:cubicBezTo>
                <a:cubicBezTo>
                  <a:pt x="7086" y="4420"/>
                  <a:pt x="10301" y="91"/>
                  <a:pt x="14171" y="0"/>
                </a:cubicBezTo>
                <a:lnTo>
                  <a:pt x="14296" y="0"/>
                </a:lnTo>
                <a:cubicBezTo>
                  <a:pt x="18354" y="91"/>
                  <a:pt x="21600" y="4922"/>
                  <a:pt x="21600" y="10846"/>
                </a:cubicBezTo>
                <a:cubicBezTo>
                  <a:pt x="21600" y="16770"/>
                  <a:pt x="18291" y="21600"/>
                  <a:pt x="14171"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91" name="Shape 3191"/>
          <p:cNvSpPr/>
          <p:nvPr/>
        </p:nvSpPr>
        <p:spPr>
          <a:xfrm>
            <a:off x="1318392" y="2012730"/>
            <a:ext cx="92350" cy="923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0" y="21600"/>
                  <a:pt x="0" y="16790"/>
                  <a:pt x="0" y="10800"/>
                </a:cubicBezTo>
                <a:cubicBezTo>
                  <a:pt x="0" y="4810"/>
                  <a:pt x="4810" y="0"/>
                  <a:pt x="10800" y="0"/>
                </a:cubicBezTo>
                <a:cubicBezTo>
                  <a:pt x="16790" y="0"/>
                  <a:pt x="21600" y="4810"/>
                  <a:pt x="21600" y="10800"/>
                </a:cubicBezTo>
                <a:cubicBezTo>
                  <a:pt x="21600" y="16790"/>
                  <a:pt x="16790" y="21600"/>
                  <a:pt x="10800" y="21600"/>
                </a:cubicBezTo>
                <a:close/>
                <a:moveTo>
                  <a:pt x="10800" y="1951"/>
                </a:moveTo>
                <a:cubicBezTo>
                  <a:pt x="5899" y="1951"/>
                  <a:pt x="1951" y="5899"/>
                  <a:pt x="1951" y="10800"/>
                </a:cubicBezTo>
                <a:cubicBezTo>
                  <a:pt x="1951" y="15701"/>
                  <a:pt x="5899" y="19649"/>
                  <a:pt x="10800" y="19649"/>
                </a:cubicBezTo>
                <a:cubicBezTo>
                  <a:pt x="15701" y="19649"/>
                  <a:pt x="19603" y="15701"/>
                  <a:pt x="19603" y="10800"/>
                </a:cubicBezTo>
                <a:cubicBezTo>
                  <a:pt x="19603" y="5899"/>
                  <a:pt x="15701" y="1951"/>
                  <a:pt x="10800" y="1951"/>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92" name="Shape 3192"/>
          <p:cNvSpPr/>
          <p:nvPr/>
        </p:nvSpPr>
        <p:spPr>
          <a:xfrm>
            <a:off x="1335531" y="2029869"/>
            <a:ext cx="29795" cy="28943"/>
          </a:xfrm>
          <a:custGeom>
            <a:avLst/>
            <a:gdLst/>
            <a:ahLst/>
            <a:cxnLst>
              <a:cxn ang="0">
                <a:pos x="wd2" y="hd2"/>
              </a:cxn>
              <a:cxn ang="5400000">
                <a:pos x="wd2" y="hd2"/>
              </a:cxn>
              <a:cxn ang="10800000">
                <a:pos x="wd2" y="hd2"/>
              </a:cxn>
              <a:cxn ang="16200000">
                <a:pos x="wd2" y="hd2"/>
              </a:cxn>
            </a:cxnLst>
            <a:rect l="0" t="0" r="r" b="b"/>
            <a:pathLst>
              <a:path w="21600" h="21600" extrusionOk="0">
                <a:moveTo>
                  <a:pt x="6253" y="21600"/>
                </a:moveTo>
                <a:lnTo>
                  <a:pt x="0" y="21600"/>
                </a:lnTo>
                <a:cubicBezTo>
                  <a:pt x="0" y="9584"/>
                  <a:pt x="9521" y="0"/>
                  <a:pt x="21600" y="0"/>
                </a:cubicBezTo>
                <a:lnTo>
                  <a:pt x="21600" y="6151"/>
                </a:lnTo>
                <a:cubicBezTo>
                  <a:pt x="12932" y="6151"/>
                  <a:pt x="6253" y="13017"/>
                  <a:pt x="6253"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93" name="Shape 3193"/>
          <p:cNvSpPr/>
          <p:nvPr/>
        </p:nvSpPr>
        <p:spPr>
          <a:xfrm>
            <a:off x="1297828" y="2021300"/>
            <a:ext cx="25511" cy="8378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95"/>
                </a:lnTo>
                <a:lnTo>
                  <a:pt x="7145" y="2195"/>
                </a:lnTo>
                <a:lnTo>
                  <a:pt x="7145" y="19455"/>
                </a:lnTo>
                <a:lnTo>
                  <a:pt x="21600" y="19455"/>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94" name="Shape 3194"/>
          <p:cNvSpPr/>
          <p:nvPr/>
        </p:nvSpPr>
        <p:spPr>
          <a:xfrm>
            <a:off x="1406652" y="2021300"/>
            <a:ext cx="25511" cy="8378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9455"/>
                </a:lnTo>
                <a:lnTo>
                  <a:pt x="14455" y="19455"/>
                </a:lnTo>
                <a:lnTo>
                  <a:pt x="14455" y="2195"/>
                </a:lnTo>
                <a:lnTo>
                  <a:pt x="0" y="2195"/>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95" name="Shape 3195"/>
          <p:cNvSpPr/>
          <p:nvPr/>
        </p:nvSpPr>
        <p:spPr>
          <a:xfrm>
            <a:off x="1305540" y="2005019"/>
            <a:ext cx="16943" cy="8375"/>
          </a:xfrm>
          <a:custGeom>
            <a:avLst/>
            <a:gdLst/>
            <a:ahLst/>
            <a:cxnLst>
              <a:cxn ang="0">
                <a:pos x="wd2" y="hd2"/>
              </a:cxn>
              <a:cxn ang="5400000">
                <a:pos x="wd2" y="hd2"/>
              </a:cxn>
              <a:cxn ang="10800000">
                <a:pos x="wd2" y="hd2"/>
              </a:cxn>
              <a:cxn ang="16200000">
                <a:pos x="wd2" y="hd2"/>
              </a:cxn>
            </a:cxnLst>
            <a:rect l="0" t="0" r="r" b="b"/>
            <a:pathLst>
              <a:path w="21600" h="21600" extrusionOk="0">
                <a:moveTo>
                  <a:pt x="10676" y="21600"/>
                </a:moveTo>
                <a:lnTo>
                  <a:pt x="0" y="21600"/>
                </a:lnTo>
                <a:lnTo>
                  <a:pt x="0" y="0"/>
                </a:lnTo>
                <a:lnTo>
                  <a:pt x="21600" y="0"/>
                </a:lnTo>
                <a:lnTo>
                  <a:pt x="21600" y="21600"/>
                </a:lnTo>
                <a:lnTo>
                  <a:pt x="1067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96" name="Shape 3196"/>
          <p:cNvSpPr/>
          <p:nvPr/>
        </p:nvSpPr>
        <p:spPr>
          <a:xfrm>
            <a:off x="1667144" y="983613"/>
            <a:ext cx="41793" cy="41794"/>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cubicBezTo>
                  <a:pt x="4722" y="21600"/>
                  <a:pt x="0" y="16800"/>
                  <a:pt x="0" y="10800"/>
                </a:cubicBezTo>
                <a:cubicBezTo>
                  <a:pt x="0" y="4700"/>
                  <a:pt x="4722" y="0"/>
                  <a:pt x="10850" y="0"/>
                </a:cubicBezTo>
                <a:cubicBezTo>
                  <a:pt x="16979" y="0"/>
                  <a:pt x="21600" y="4700"/>
                  <a:pt x="21600" y="10800"/>
                </a:cubicBezTo>
                <a:cubicBezTo>
                  <a:pt x="21600" y="16800"/>
                  <a:pt x="16979" y="21600"/>
                  <a:pt x="10850" y="21600"/>
                </a:cubicBezTo>
                <a:close/>
                <a:moveTo>
                  <a:pt x="10850" y="4300"/>
                </a:moveTo>
                <a:cubicBezTo>
                  <a:pt x="7133" y="4300"/>
                  <a:pt x="4320" y="7100"/>
                  <a:pt x="4320" y="10800"/>
                </a:cubicBezTo>
                <a:cubicBezTo>
                  <a:pt x="4320" y="14500"/>
                  <a:pt x="7133" y="17300"/>
                  <a:pt x="10850" y="17300"/>
                </a:cubicBezTo>
                <a:cubicBezTo>
                  <a:pt x="14567" y="17300"/>
                  <a:pt x="17380" y="14500"/>
                  <a:pt x="17380" y="10800"/>
                </a:cubicBezTo>
                <a:cubicBezTo>
                  <a:pt x="17380" y="7100"/>
                  <a:pt x="14567" y="4300"/>
                  <a:pt x="10850" y="43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97" name="Shape 3197"/>
          <p:cNvSpPr/>
          <p:nvPr/>
        </p:nvSpPr>
        <p:spPr>
          <a:xfrm>
            <a:off x="1695422" y="1025600"/>
            <a:ext cx="22084" cy="34081"/>
          </a:xfrm>
          <a:custGeom>
            <a:avLst/>
            <a:gdLst/>
            <a:ahLst/>
            <a:cxnLst>
              <a:cxn ang="0">
                <a:pos x="wd2" y="hd2"/>
              </a:cxn>
              <a:cxn ang="5400000">
                <a:pos x="wd2" y="hd2"/>
              </a:cxn>
              <a:cxn ang="10800000">
                <a:pos x="wd2" y="hd2"/>
              </a:cxn>
              <a:cxn ang="16200000">
                <a:pos x="wd2" y="hd2"/>
              </a:cxn>
            </a:cxnLst>
            <a:rect l="0" t="0" r="r" b="b"/>
            <a:pathLst>
              <a:path w="21600" h="21600" extrusionOk="0">
                <a:moveTo>
                  <a:pt x="13381" y="21600"/>
                </a:moveTo>
                <a:lnTo>
                  <a:pt x="9749" y="7282"/>
                </a:lnTo>
                <a:lnTo>
                  <a:pt x="0" y="5061"/>
                </a:lnTo>
                <a:lnTo>
                  <a:pt x="2485" y="0"/>
                </a:lnTo>
                <a:lnTo>
                  <a:pt x="17204" y="2962"/>
                </a:lnTo>
                <a:lnTo>
                  <a:pt x="21600" y="20613"/>
                </a:lnTo>
                <a:lnTo>
                  <a:pt x="1338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98" name="Shape 3198"/>
          <p:cNvSpPr/>
          <p:nvPr/>
        </p:nvSpPr>
        <p:spPr>
          <a:xfrm>
            <a:off x="1658575" y="1025600"/>
            <a:ext cx="22086" cy="34081"/>
          </a:xfrm>
          <a:custGeom>
            <a:avLst/>
            <a:gdLst/>
            <a:ahLst/>
            <a:cxnLst>
              <a:cxn ang="0">
                <a:pos x="wd2" y="hd2"/>
              </a:cxn>
              <a:cxn ang="5400000">
                <a:pos x="wd2" y="hd2"/>
              </a:cxn>
              <a:cxn ang="10800000">
                <a:pos x="wd2" y="hd2"/>
              </a:cxn>
              <a:cxn ang="16200000">
                <a:pos x="wd2" y="hd2"/>
              </a:cxn>
            </a:cxnLst>
            <a:rect l="0" t="0" r="r" b="b"/>
            <a:pathLst>
              <a:path w="21600" h="21600" extrusionOk="0">
                <a:moveTo>
                  <a:pt x="8147" y="21600"/>
                </a:moveTo>
                <a:lnTo>
                  <a:pt x="0" y="20613"/>
                </a:lnTo>
                <a:lnTo>
                  <a:pt x="4358" y="2962"/>
                </a:lnTo>
                <a:lnTo>
                  <a:pt x="19137" y="0"/>
                </a:lnTo>
                <a:lnTo>
                  <a:pt x="21600" y="5061"/>
                </a:lnTo>
                <a:lnTo>
                  <a:pt x="11747" y="7282"/>
                </a:lnTo>
                <a:lnTo>
                  <a:pt x="814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199" name="Shape 3199"/>
          <p:cNvSpPr/>
          <p:nvPr/>
        </p:nvSpPr>
        <p:spPr>
          <a:xfrm>
            <a:off x="1726270" y="992181"/>
            <a:ext cx="1694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00" name="Shape 3200"/>
          <p:cNvSpPr/>
          <p:nvPr/>
        </p:nvSpPr>
        <p:spPr>
          <a:xfrm>
            <a:off x="1726270" y="1008462"/>
            <a:ext cx="33227" cy="8375"/>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01" name="Shape 3201"/>
          <p:cNvSpPr/>
          <p:nvPr/>
        </p:nvSpPr>
        <p:spPr>
          <a:xfrm>
            <a:off x="1726270" y="1025600"/>
            <a:ext cx="33227" cy="8375"/>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02" name="Shape 3202"/>
          <p:cNvSpPr/>
          <p:nvPr/>
        </p:nvSpPr>
        <p:spPr>
          <a:xfrm>
            <a:off x="1726270" y="1042737"/>
            <a:ext cx="33227" cy="8374"/>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03" name="Shape 3203"/>
          <p:cNvSpPr/>
          <p:nvPr/>
        </p:nvSpPr>
        <p:spPr>
          <a:xfrm>
            <a:off x="1688567" y="1067587"/>
            <a:ext cx="41793" cy="8379"/>
          </a:xfrm>
          <a:custGeom>
            <a:avLst/>
            <a:gdLst/>
            <a:ahLst/>
            <a:cxnLst>
              <a:cxn ang="0">
                <a:pos x="wd2" y="hd2"/>
              </a:cxn>
              <a:cxn ang="5400000">
                <a:pos x="wd2" y="hd2"/>
              </a:cxn>
              <a:cxn ang="10800000">
                <a:pos x="wd2" y="hd2"/>
              </a:cxn>
              <a:cxn ang="16200000">
                <a:pos x="wd2" y="hd2"/>
              </a:cxn>
            </a:cxnLst>
            <a:rect l="0" t="0" r="r" b="b"/>
            <a:pathLst>
              <a:path w="21600" h="21600" extrusionOk="0">
                <a:moveTo>
                  <a:pt x="10750" y="21600"/>
                </a:moveTo>
                <a:lnTo>
                  <a:pt x="0" y="21600"/>
                </a:lnTo>
                <a:lnTo>
                  <a:pt x="0" y="0"/>
                </a:lnTo>
                <a:lnTo>
                  <a:pt x="21600" y="0"/>
                </a:lnTo>
                <a:lnTo>
                  <a:pt x="21600" y="21600"/>
                </a:lnTo>
                <a:lnTo>
                  <a:pt x="1075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04" name="Shape 3204"/>
          <p:cNvSpPr/>
          <p:nvPr/>
        </p:nvSpPr>
        <p:spPr>
          <a:xfrm>
            <a:off x="1642295" y="966475"/>
            <a:ext cx="134337" cy="10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536" y="21600"/>
                </a:lnTo>
                <a:lnTo>
                  <a:pt x="15536" y="19912"/>
                </a:lnTo>
                <a:lnTo>
                  <a:pt x="20256" y="19912"/>
                </a:lnTo>
                <a:lnTo>
                  <a:pt x="20256" y="1688"/>
                </a:lnTo>
                <a:lnTo>
                  <a:pt x="1344" y="1688"/>
                </a:lnTo>
                <a:lnTo>
                  <a:pt x="1344" y="19912"/>
                </a:lnTo>
                <a:lnTo>
                  <a:pt x="6096" y="19912"/>
                </a:lnTo>
                <a:lnTo>
                  <a:pt x="6096"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nvGrpSpPr>
          <p:cNvPr id="2" name="Group 1"/>
          <p:cNvGrpSpPr/>
          <p:nvPr/>
        </p:nvGrpSpPr>
        <p:grpSpPr>
          <a:xfrm>
            <a:off x="3212256" y="957905"/>
            <a:ext cx="118056" cy="135194"/>
            <a:chOff x="4283008" y="1277207"/>
            <a:chExt cx="157408" cy="180258"/>
          </a:xfrm>
          <a:solidFill>
            <a:schemeClr val="tx1">
              <a:lumMod val="75000"/>
              <a:lumOff val="25000"/>
            </a:schemeClr>
          </a:solidFill>
        </p:grpSpPr>
        <p:sp>
          <p:nvSpPr>
            <p:cNvPr id="3205" name="Shape 3205"/>
            <p:cNvSpPr/>
            <p:nvPr/>
          </p:nvSpPr>
          <p:spPr>
            <a:xfrm>
              <a:off x="4283008" y="1277207"/>
              <a:ext cx="123133" cy="1562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997" y="20065"/>
                  </a:moveTo>
                  <a:lnTo>
                    <a:pt x="19649" y="20065"/>
                  </a:lnTo>
                  <a:lnTo>
                    <a:pt x="19649" y="1535"/>
                  </a:lnTo>
                  <a:lnTo>
                    <a:pt x="1997" y="1535"/>
                  </a:lnTo>
                  <a:lnTo>
                    <a:pt x="1997" y="20065"/>
                  </a:ln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06" name="Shape 3206"/>
            <p:cNvSpPr/>
            <p:nvPr/>
          </p:nvSpPr>
          <p:spPr>
            <a:xfrm>
              <a:off x="4311571" y="1344615"/>
              <a:ext cx="67149" cy="11172"/>
            </a:xfrm>
            <a:custGeom>
              <a:avLst/>
              <a:gdLst/>
              <a:ahLst/>
              <a:cxnLst>
                <a:cxn ang="0">
                  <a:pos x="wd2" y="hd2"/>
                </a:cxn>
                <a:cxn ang="5400000">
                  <a:pos x="wd2" y="hd2"/>
                </a:cxn>
                <a:cxn ang="10800000">
                  <a:pos x="wd2" y="hd2"/>
                </a:cxn>
                <a:cxn ang="16200000">
                  <a:pos x="wd2" y="hd2"/>
                </a:cxn>
              </a:cxnLst>
              <a:rect l="0" t="0" r="r" b="b"/>
              <a:pathLst>
                <a:path w="21600" h="21600" extrusionOk="0">
                  <a:moveTo>
                    <a:pt x="10758" y="21600"/>
                  </a:moveTo>
                  <a:lnTo>
                    <a:pt x="0" y="21600"/>
                  </a:lnTo>
                  <a:lnTo>
                    <a:pt x="0" y="0"/>
                  </a:lnTo>
                  <a:lnTo>
                    <a:pt x="21600" y="0"/>
                  </a:lnTo>
                  <a:lnTo>
                    <a:pt x="21600" y="21600"/>
                  </a:lnTo>
                  <a:lnTo>
                    <a:pt x="10758"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07" name="Shape 3207"/>
            <p:cNvSpPr/>
            <p:nvPr/>
          </p:nvSpPr>
          <p:spPr>
            <a:xfrm>
              <a:off x="4311571" y="1367466"/>
              <a:ext cx="67149" cy="11167"/>
            </a:xfrm>
            <a:custGeom>
              <a:avLst/>
              <a:gdLst/>
              <a:ahLst/>
              <a:cxnLst>
                <a:cxn ang="0">
                  <a:pos x="wd2" y="hd2"/>
                </a:cxn>
                <a:cxn ang="5400000">
                  <a:pos x="wd2" y="hd2"/>
                </a:cxn>
                <a:cxn ang="10800000">
                  <a:pos x="wd2" y="hd2"/>
                </a:cxn>
                <a:cxn ang="16200000">
                  <a:pos x="wd2" y="hd2"/>
                </a:cxn>
              </a:cxnLst>
              <a:rect l="0" t="0" r="r" b="b"/>
              <a:pathLst>
                <a:path w="21600" h="21600" extrusionOk="0">
                  <a:moveTo>
                    <a:pt x="10758" y="21600"/>
                  </a:moveTo>
                  <a:lnTo>
                    <a:pt x="0" y="21600"/>
                  </a:lnTo>
                  <a:lnTo>
                    <a:pt x="0" y="0"/>
                  </a:lnTo>
                  <a:lnTo>
                    <a:pt x="21600" y="0"/>
                  </a:lnTo>
                  <a:lnTo>
                    <a:pt x="21600" y="21600"/>
                  </a:lnTo>
                  <a:lnTo>
                    <a:pt x="10758"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08" name="Shape 3208"/>
            <p:cNvSpPr/>
            <p:nvPr/>
          </p:nvSpPr>
          <p:spPr>
            <a:xfrm>
              <a:off x="4311571" y="1389174"/>
              <a:ext cx="67149" cy="11172"/>
            </a:xfrm>
            <a:custGeom>
              <a:avLst/>
              <a:gdLst/>
              <a:ahLst/>
              <a:cxnLst>
                <a:cxn ang="0">
                  <a:pos x="wd2" y="hd2"/>
                </a:cxn>
                <a:cxn ang="5400000">
                  <a:pos x="wd2" y="hd2"/>
                </a:cxn>
                <a:cxn ang="10800000">
                  <a:pos x="wd2" y="hd2"/>
                </a:cxn>
                <a:cxn ang="16200000">
                  <a:pos x="wd2" y="hd2"/>
                </a:cxn>
              </a:cxnLst>
              <a:rect l="0" t="0" r="r" b="b"/>
              <a:pathLst>
                <a:path w="21600" h="21600" extrusionOk="0">
                  <a:moveTo>
                    <a:pt x="10758" y="21600"/>
                  </a:moveTo>
                  <a:lnTo>
                    <a:pt x="0" y="21600"/>
                  </a:lnTo>
                  <a:lnTo>
                    <a:pt x="0" y="0"/>
                  </a:lnTo>
                  <a:lnTo>
                    <a:pt x="21600" y="0"/>
                  </a:lnTo>
                  <a:lnTo>
                    <a:pt x="21600" y="21600"/>
                  </a:lnTo>
                  <a:lnTo>
                    <a:pt x="10758"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09" name="Shape 3209"/>
            <p:cNvSpPr/>
            <p:nvPr/>
          </p:nvSpPr>
          <p:spPr>
            <a:xfrm>
              <a:off x="4311571" y="1322908"/>
              <a:ext cx="32879" cy="11165"/>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lnTo>
                    <a:pt x="0" y="21600"/>
                  </a:lnTo>
                  <a:lnTo>
                    <a:pt x="0" y="0"/>
                  </a:lnTo>
                  <a:lnTo>
                    <a:pt x="21600" y="0"/>
                  </a:lnTo>
                  <a:lnTo>
                    <a:pt x="21600" y="21600"/>
                  </a:lnTo>
                  <a:lnTo>
                    <a:pt x="10716"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10" name="Shape 3210"/>
            <p:cNvSpPr/>
            <p:nvPr/>
          </p:nvSpPr>
          <p:spPr>
            <a:xfrm>
              <a:off x="4322995" y="1300057"/>
              <a:ext cx="117421" cy="1574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0067"/>
                  </a:lnTo>
                  <a:lnTo>
                    <a:pt x="19554" y="20067"/>
                  </a:lnTo>
                  <a:lnTo>
                    <a:pt x="19554" y="1568"/>
                  </a:lnTo>
                  <a:lnTo>
                    <a:pt x="17604" y="1568"/>
                  </a:lnTo>
                  <a:lnTo>
                    <a:pt x="17604" y="0"/>
                  </a:lnTo>
                  <a:lnTo>
                    <a:pt x="21600" y="0"/>
                  </a:lnTo>
                  <a:lnTo>
                    <a:pt x="216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grpSp>
        <p:nvGrpSpPr>
          <p:cNvPr id="11" name="Group 10"/>
          <p:cNvGrpSpPr/>
          <p:nvPr/>
        </p:nvGrpSpPr>
        <p:grpSpPr>
          <a:xfrm>
            <a:off x="3565293" y="957905"/>
            <a:ext cx="100918" cy="135194"/>
            <a:chOff x="4753723" y="1277207"/>
            <a:chExt cx="134557" cy="180258"/>
          </a:xfrm>
          <a:solidFill>
            <a:schemeClr val="tx1">
              <a:lumMod val="75000"/>
              <a:lumOff val="25000"/>
            </a:schemeClr>
          </a:solidFill>
        </p:grpSpPr>
        <p:sp>
          <p:nvSpPr>
            <p:cNvPr id="3211" name="Shape 3211"/>
            <p:cNvSpPr/>
            <p:nvPr/>
          </p:nvSpPr>
          <p:spPr>
            <a:xfrm>
              <a:off x="4753723" y="1300057"/>
              <a:ext cx="134557" cy="1574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3586" y="0"/>
                  </a:lnTo>
                  <a:lnTo>
                    <a:pt x="3586" y="1568"/>
                  </a:lnTo>
                  <a:lnTo>
                    <a:pt x="1793" y="1568"/>
                  </a:lnTo>
                  <a:lnTo>
                    <a:pt x="1793" y="20067"/>
                  </a:lnTo>
                  <a:lnTo>
                    <a:pt x="19807" y="20067"/>
                  </a:lnTo>
                  <a:lnTo>
                    <a:pt x="19807" y="1568"/>
                  </a:lnTo>
                  <a:lnTo>
                    <a:pt x="17889" y="1568"/>
                  </a:lnTo>
                  <a:lnTo>
                    <a:pt x="17889" y="0"/>
                  </a:lnTo>
                  <a:lnTo>
                    <a:pt x="21600" y="0"/>
                  </a:lnTo>
                  <a:lnTo>
                    <a:pt x="216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12" name="Shape 3212"/>
            <p:cNvSpPr/>
            <p:nvPr/>
          </p:nvSpPr>
          <p:spPr>
            <a:xfrm>
              <a:off x="4787998" y="1277207"/>
              <a:ext cx="66007" cy="4430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5369"/>
                  </a:lnTo>
                  <a:lnTo>
                    <a:pt x="5698" y="5369"/>
                  </a:lnTo>
                  <a:cubicBezTo>
                    <a:pt x="6378" y="2123"/>
                    <a:pt x="8419" y="0"/>
                    <a:pt x="10800" y="0"/>
                  </a:cubicBezTo>
                  <a:cubicBezTo>
                    <a:pt x="13096" y="0"/>
                    <a:pt x="15137" y="2123"/>
                    <a:pt x="15902" y="5369"/>
                  </a:cubicBezTo>
                  <a:lnTo>
                    <a:pt x="21600" y="5369"/>
                  </a:lnTo>
                  <a:lnTo>
                    <a:pt x="21600" y="21600"/>
                  </a:lnTo>
                  <a:lnTo>
                    <a:pt x="0" y="21600"/>
                  </a:lnTo>
                  <a:close/>
                  <a:moveTo>
                    <a:pt x="3657" y="16231"/>
                  </a:moveTo>
                  <a:lnTo>
                    <a:pt x="18113" y="16231"/>
                  </a:lnTo>
                  <a:lnTo>
                    <a:pt x="18113" y="10738"/>
                  </a:lnTo>
                  <a:lnTo>
                    <a:pt x="12586" y="10738"/>
                  </a:lnTo>
                  <a:lnTo>
                    <a:pt x="12586" y="8116"/>
                  </a:lnTo>
                  <a:cubicBezTo>
                    <a:pt x="12586" y="6492"/>
                    <a:pt x="11820" y="5369"/>
                    <a:pt x="10800" y="5369"/>
                  </a:cubicBezTo>
                  <a:cubicBezTo>
                    <a:pt x="9694" y="5369"/>
                    <a:pt x="9014" y="6492"/>
                    <a:pt x="9014" y="8116"/>
                  </a:cubicBezTo>
                  <a:lnTo>
                    <a:pt x="9014" y="10738"/>
                  </a:lnTo>
                  <a:lnTo>
                    <a:pt x="3487" y="10738"/>
                  </a:lnTo>
                  <a:lnTo>
                    <a:pt x="3487" y="16231"/>
                  </a:lnTo>
                  <a:lnTo>
                    <a:pt x="3657" y="16231"/>
                  </a:ln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13" name="Shape 3213"/>
            <p:cNvSpPr/>
            <p:nvPr/>
          </p:nvSpPr>
          <p:spPr>
            <a:xfrm>
              <a:off x="4787999" y="1367466"/>
              <a:ext cx="67148" cy="11167"/>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lnTo>
                    <a:pt x="0" y="21600"/>
                  </a:lnTo>
                  <a:lnTo>
                    <a:pt x="0" y="0"/>
                  </a:lnTo>
                  <a:lnTo>
                    <a:pt x="21600" y="0"/>
                  </a:lnTo>
                  <a:lnTo>
                    <a:pt x="21600" y="21600"/>
                  </a:lnTo>
                  <a:lnTo>
                    <a:pt x="10884"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14" name="Shape 3214"/>
            <p:cNvSpPr/>
            <p:nvPr/>
          </p:nvSpPr>
          <p:spPr>
            <a:xfrm>
              <a:off x="4787999" y="1389174"/>
              <a:ext cx="67148" cy="11172"/>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lnTo>
                    <a:pt x="0" y="21600"/>
                  </a:lnTo>
                  <a:lnTo>
                    <a:pt x="0" y="0"/>
                  </a:lnTo>
                  <a:lnTo>
                    <a:pt x="21600" y="0"/>
                  </a:lnTo>
                  <a:lnTo>
                    <a:pt x="21600" y="21600"/>
                  </a:lnTo>
                  <a:lnTo>
                    <a:pt x="10884"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15" name="Shape 3215"/>
            <p:cNvSpPr/>
            <p:nvPr/>
          </p:nvSpPr>
          <p:spPr>
            <a:xfrm>
              <a:off x="4787999" y="1412024"/>
              <a:ext cx="67148" cy="11165"/>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lnTo>
                    <a:pt x="0" y="21600"/>
                  </a:lnTo>
                  <a:lnTo>
                    <a:pt x="0" y="0"/>
                  </a:lnTo>
                  <a:lnTo>
                    <a:pt x="21600" y="0"/>
                  </a:lnTo>
                  <a:lnTo>
                    <a:pt x="21600" y="21600"/>
                  </a:lnTo>
                  <a:lnTo>
                    <a:pt x="10884"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16" name="Shape 3216"/>
            <p:cNvSpPr/>
            <p:nvPr/>
          </p:nvSpPr>
          <p:spPr>
            <a:xfrm>
              <a:off x="4787998" y="1344615"/>
              <a:ext cx="28301"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sp>
        <p:nvSpPr>
          <p:cNvPr id="3217" name="Shape 3217"/>
          <p:cNvSpPr/>
          <p:nvPr/>
        </p:nvSpPr>
        <p:spPr>
          <a:xfrm>
            <a:off x="2897780" y="1017031"/>
            <a:ext cx="54647" cy="8375"/>
          </a:xfrm>
          <a:custGeom>
            <a:avLst/>
            <a:gdLst/>
            <a:ahLst/>
            <a:cxnLst>
              <a:cxn ang="0">
                <a:pos x="wd2" y="hd2"/>
              </a:cxn>
              <a:cxn ang="5400000">
                <a:pos x="wd2" y="hd2"/>
              </a:cxn>
              <a:cxn ang="10800000">
                <a:pos x="wd2" y="hd2"/>
              </a:cxn>
              <a:cxn ang="16200000">
                <a:pos x="wd2" y="hd2"/>
              </a:cxn>
            </a:cxnLst>
            <a:rect l="0" t="0" r="r" b="b"/>
            <a:pathLst>
              <a:path w="21600" h="21600" extrusionOk="0">
                <a:moveTo>
                  <a:pt x="10762" y="21600"/>
                </a:moveTo>
                <a:lnTo>
                  <a:pt x="0" y="21600"/>
                </a:lnTo>
                <a:lnTo>
                  <a:pt x="0" y="0"/>
                </a:lnTo>
                <a:lnTo>
                  <a:pt x="21600" y="0"/>
                </a:lnTo>
                <a:lnTo>
                  <a:pt x="21600" y="21600"/>
                </a:lnTo>
                <a:lnTo>
                  <a:pt x="1076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18" name="Shape 3218"/>
          <p:cNvSpPr/>
          <p:nvPr/>
        </p:nvSpPr>
        <p:spPr>
          <a:xfrm>
            <a:off x="2897780" y="1034169"/>
            <a:ext cx="54647" cy="8375"/>
          </a:xfrm>
          <a:custGeom>
            <a:avLst/>
            <a:gdLst/>
            <a:ahLst/>
            <a:cxnLst>
              <a:cxn ang="0">
                <a:pos x="wd2" y="hd2"/>
              </a:cxn>
              <a:cxn ang="5400000">
                <a:pos x="wd2" y="hd2"/>
              </a:cxn>
              <a:cxn ang="10800000">
                <a:pos x="wd2" y="hd2"/>
              </a:cxn>
              <a:cxn ang="16200000">
                <a:pos x="wd2" y="hd2"/>
              </a:cxn>
            </a:cxnLst>
            <a:rect l="0" t="0" r="r" b="b"/>
            <a:pathLst>
              <a:path w="21600" h="21600" extrusionOk="0">
                <a:moveTo>
                  <a:pt x="10762" y="21600"/>
                </a:moveTo>
                <a:lnTo>
                  <a:pt x="0" y="21600"/>
                </a:lnTo>
                <a:lnTo>
                  <a:pt x="0" y="0"/>
                </a:lnTo>
                <a:lnTo>
                  <a:pt x="21600" y="0"/>
                </a:lnTo>
                <a:lnTo>
                  <a:pt x="21600" y="21600"/>
                </a:lnTo>
                <a:lnTo>
                  <a:pt x="1076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19" name="Shape 3219"/>
          <p:cNvSpPr/>
          <p:nvPr/>
        </p:nvSpPr>
        <p:spPr>
          <a:xfrm>
            <a:off x="2897780" y="1050449"/>
            <a:ext cx="54647" cy="8375"/>
          </a:xfrm>
          <a:custGeom>
            <a:avLst/>
            <a:gdLst/>
            <a:ahLst/>
            <a:cxnLst>
              <a:cxn ang="0">
                <a:pos x="wd2" y="hd2"/>
              </a:cxn>
              <a:cxn ang="5400000">
                <a:pos x="wd2" y="hd2"/>
              </a:cxn>
              <a:cxn ang="10800000">
                <a:pos x="wd2" y="hd2"/>
              </a:cxn>
              <a:cxn ang="16200000">
                <a:pos x="wd2" y="hd2"/>
              </a:cxn>
            </a:cxnLst>
            <a:rect l="0" t="0" r="r" b="b"/>
            <a:pathLst>
              <a:path w="21600" h="21600" extrusionOk="0">
                <a:moveTo>
                  <a:pt x="10762" y="21600"/>
                </a:moveTo>
                <a:lnTo>
                  <a:pt x="0" y="21600"/>
                </a:lnTo>
                <a:lnTo>
                  <a:pt x="0" y="0"/>
                </a:lnTo>
                <a:lnTo>
                  <a:pt x="21600" y="0"/>
                </a:lnTo>
                <a:lnTo>
                  <a:pt x="21600" y="21600"/>
                </a:lnTo>
                <a:lnTo>
                  <a:pt x="1076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20" name="Shape 3220"/>
          <p:cNvSpPr/>
          <p:nvPr/>
        </p:nvSpPr>
        <p:spPr>
          <a:xfrm>
            <a:off x="2897780" y="992181"/>
            <a:ext cx="24659" cy="8374"/>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lnTo>
                  <a:pt x="0" y="21600"/>
                </a:lnTo>
                <a:lnTo>
                  <a:pt x="0" y="0"/>
                </a:lnTo>
                <a:lnTo>
                  <a:pt x="21600" y="0"/>
                </a:lnTo>
                <a:lnTo>
                  <a:pt x="21600" y="21600"/>
                </a:lnTo>
                <a:lnTo>
                  <a:pt x="1071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21" name="Shape 3221"/>
          <p:cNvSpPr/>
          <p:nvPr/>
        </p:nvSpPr>
        <p:spPr>
          <a:xfrm>
            <a:off x="2867789" y="957905"/>
            <a:ext cx="113771" cy="1343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684"/>
                </a:lnTo>
                <a:lnTo>
                  <a:pt x="1590" y="2684"/>
                </a:lnTo>
                <a:lnTo>
                  <a:pt x="1590" y="20258"/>
                </a:lnTo>
                <a:lnTo>
                  <a:pt x="20010" y="20258"/>
                </a:lnTo>
                <a:lnTo>
                  <a:pt x="20010" y="1342"/>
                </a:lnTo>
                <a:lnTo>
                  <a:pt x="0" y="1342"/>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22" name="Shape 3222"/>
          <p:cNvSpPr/>
          <p:nvPr/>
        </p:nvSpPr>
        <p:spPr>
          <a:xfrm>
            <a:off x="2860076" y="1340933"/>
            <a:ext cx="134337" cy="8378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450"/>
                </a:moveTo>
                <a:lnTo>
                  <a:pt x="20258" y="19450"/>
                </a:lnTo>
                <a:lnTo>
                  <a:pt x="20258" y="2150"/>
                </a:lnTo>
                <a:lnTo>
                  <a:pt x="1342" y="2150"/>
                </a:lnTo>
                <a:lnTo>
                  <a:pt x="1342" y="1945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23" name="Shape 3223"/>
          <p:cNvSpPr/>
          <p:nvPr/>
        </p:nvSpPr>
        <p:spPr>
          <a:xfrm>
            <a:off x="2860076" y="1315227"/>
            <a:ext cx="134337" cy="1694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8084" y="21600"/>
                </a:lnTo>
                <a:lnTo>
                  <a:pt x="8084" y="10676"/>
                </a:lnTo>
                <a:lnTo>
                  <a:pt x="1342" y="10676"/>
                </a:lnTo>
                <a:lnTo>
                  <a:pt x="1342" y="21600"/>
                </a:lnTo>
                <a:lnTo>
                  <a:pt x="0" y="21600"/>
                </a:lnTo>
                <a:lnTo>
                  <a:pt x="0" y="0"/>
                </a:lnTo>
                <a:lnTo>
                  <a:pt x="9458" y="0"/>
                </a:lnTo>
                <a:lnTo>
                  <a:pt x="9458" y="10676"/>
                </a:lnTo>
                <a:lnTo>
                  <a:pt x="21600" y="10676"/>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24" name="Shape 3224"/>
          <p:cNvSpPr/>
          <p:nvPr/>
        </p:nvSpPr>
        <p:spPr>
          <a:xfrm>
            <a:off x="4250800" y="1340933"/>
            <a:ext cx="8375" cy="5464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25" name="Shape 3225"/>
          <p:cNvSpPr/>
          <p:nvPr/>
        </p:nvSpPr>
        <p:spPr>
          <a:xfrm>
            <a:off x="4351055" y="1340933"/>
            <a:ext cx="8375" cy="5464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26" name="Shape 3226"/>
          <p:cNvSpPr/>
          <p:nvPr/>
        </p:nvSpPr>
        <p:spPr>
          <a:xfrm>
            <a:off x="4249943" y="1394917"/>
            <a:ext cx="109487" cy="41795"/>
          </a:xfrm>
          <a:custGeom>
            <a:avLst/>
            <a:gdLst/>
            <a:ahLst/>
            <a:cxnLst>
              <a:cxn ang="0">
                <a:pos x="wd2" y="hd2"/>
              </a:cxn>
              <a:cxn ang="5400000">
                <a:pos x="wd2" y="hd2"/>
              </a:cxn>
              <a:cxn ang="10800000">
                <a:pos x="wd2" y="hd2"/>
              </a:cxn>
              <a:cxn ang="16200000">
                <a:pos x="wd2" y="hd2"/>
              </a:cxn>
            </a:cxnLst>
            <a:rect l="0" t="0" r="r" b="b"/>
            <a:pathLst>
              <a:path w="21600" h="21600" extrusionOk="0">
                <a:moveTo>
                  <a:pt x="11876" y="21600"/>
                </a:moveTo>
                <a:lnTo>
                  <a:pt x="9801" y="21600"/>
                </a:lnTo>
                <a:lnTo>
                  <a:pt x="1999" y="10800"/>
                </a:lnTo>
                <a:cubicBezTo>
                  <a:pt x="154" y="8000"/>
                  <a:pt x="0" y="4800"/>
                  <a:pt x="0" y="0"/>
                </a:cubicBezTo>
                <a:lnTo>
                  <a:pt x="1653" y="0"/>
                </a:lnTo>
                <a:cubicBezTo>
                  <a:pt x="1653" y="4300"/>
                  <a:pt x="1730" y="5400"/>
                  <a:pt x="2883" y="7100"/>
                </a:cubicBezTo>
                <a:lnTo>
                  <a:pt x="10147" y="17300"/>
                </a:lnTo>
                <a:lnTo>
                  <a:pt x="11377" y="17300"/>
                </a:lnTo>
                <a:lnTo>
                  <a:pt x="18679" y="7100"/>
                </a:lnTo>
                <a:cubicBezTo>
                  <a:pt x="19870" y="5400"/>
                  <a:pt x="19947" y="4300"/>
                  <a:pt x="19947" y="0"/>
                </a:cubicBezTo>
                <a:lnTo>
                  <a:pt x="21600" y="0"/>
                </a:lnTo>
                <a:cubicBezTo>
                  <a:pt x="21600" y="4800"/>
                  <a:pt x="21446" y="8000"/>
                  <a:pt x="19601" y="10800"/>
                </a:cubicBezTo>
                <a:lnTo>
                  <a:pt x="19525" y="11000"/>
                </a:lnTo>
                <a:lnTo>
                  <a:pt x="1187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27" name="Shape 3227"/>
          <p:cNvSpPr/>
          <p:nvPr/>
        </p:nvSpPr>
        <p:spPr>
          <a:xfrm>
            <a:off x="4275650" y="1370067"/>
            <a:ext cx="58930"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28" name="Shape 3228"/>
          <p:cNvSpPr/>
          <p:nvPr/>
        </p:nvSpPr>
        <p:spPr>
          <a:xfrm>
            <a:off x="4275650" y="1387205"/>
            <a:ext cx="58930"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29" name="Shape 3229"/>
          <p:cNvSpPr/>
          <p:nvPr/>
        </p:nvSpPr>
        <p:spPr>
          <a:xfrm>
            <a:off x="4275650" y="1352930"/>
            <a:ext cx="28943" cy="8375"/>
          </a:xfrm>
          <a:custGeom>
            <a:avLst/>
            <a:gdLst/>
            <a:ahLst/>
            <a:cxnLst>
              <a:cxn ang="0">
                <a:pos x="wd2" y="hd2"/>
              </a:cxn>
              <a:cxn ang="5400000">
                <a:pos x="wd2" y="hd2"/>
              </a:cxn>
              <a:cxn ang="10800000">
                <a:pos x="wd2" y="hd2"/>
              </a:cxn>
              <a:cxn ang="16200000">
                <a:pos x="wd2" y="hd2"/>
              </a:cxn>
            </a:cxnLst>
            <a:rect l="0" t="0" r="r" b="b"/>
            <a:pathLst>
              <a:path w="21600" h="21600" extrusionOk="0">
                <a:moveTo>
                  <a:pt x="10728" y="21600"/>
                </a:moveTo>
                <a:lnTo>
                  <a:pt x="0" y="21600"/>
                </a:lnTo>
                <a:lnTo>
                  <a:pt x="0" y="0"/>
                </a:lnTo>
                <a:lnTo>
                  <a:pt x="21600" y="0"/>
                </a:lnTo>
                <a:lnTo>
                  <a:pt x="21600" y="21600"/>
                </a:lnTo>
                <a:lnTo>
                  <a:pt x="1072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30" name="Shape 3230"/>
          <p:cNvSpPr/>
          <p:nvPr/>
        </p:nvSpPr>
        <p:spPr>
          <a:xfrm>
            <a:off x="4250800" y="1302374"/>
            <a:ext cx="109487" cy="2979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5796" y="21600"/>
                </a:lnTo>
                <a:cubicBezTo>
                  <a:pt x="13721" y="21600"/>
                  <a:pt x="11799" y="17195"/>
                  <a:pt x="10800" y="11084"/>
                </a:cubicBezTo>
                <a:cubicBezTo>
                  <a:pt x="9801" y="17195"/>
                  <a:pt x="7879" y="21600"/>
                  <a:pt x="5804" y="21600"/>
                </a:cubicBezTo>
                <a:lnTo>
                  <a:pt x="0" y="21600"/>
                </a:lnTo>
                <a:lnTo>
                  <a:pt x="0" y="15347"/>
                </a:lnTo>
                <a:lnTo>
                  <a:pt x="5804" y="15347"/>
                </a:lnTo>
                <a:cubicBezTo>
                  <a:pt x="8148" y="15347"/>
                  <a:pt x="9954" y="8668"/>
                  <a:pt x="9954" y="0"/>
                </a:cubicBezTo>
                <a:lnTo>
                  <a:pt x="11646" y="0"/>
                </a:lnTo>
                <a:cubicBezTo>
                  <a:pt x="11646" y="8668"/>
                  <a:pt x="13452" y="15347"/>
                  <a:pt x="15796" y="15347"/>
                </a:cubicBezTo>
                <a:lnTo>
                  <a:pt x="21600" y="15347"/>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31" name="Shape 3231"/>
          <p:cNvSpPr/>
          <p:nvPr/>
        </p:nvSpPr>
        <p:spPr>
          <a:xfrm>
            <a:off x="4300499" y="979328"/>
            <a:ext cx="8379" cy="8378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32" name="Shape 3232"/>
          <p:cNvSpPr/>
          <p:nvPr/>
        </p:nvSpPr>
        <p:spPr>
          <a:xfrm>
            <a:off x="4242231" y="1071872"/>
            <a:ext cx="67499" cy="212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853" y="21600"/>
                </a:lnTo>
                <a:cubicBezTo>
                  <a:pt x="18853" y="14200"/>
                  <a:pt x="17105" y="8600"/>
                  <a:pt x="14858" y="8600"/>
                </a:cubicBezTo>
                <a:lnTo>
                  <a:pt x="0" y="8600"/>
                </a:lnTo>
                <a:lnTo>
                  <a:pt x="0" y="0"/>
                </a:lnTo>
                <a:lnTo>
                  <a:pt x="14858" y="0"/>
                </a:lnTo>
                <a:cubicBezTo>
                  <a:pt x="18603" y="0"/>
                  <a:pt x="21600" y="9400"/>
                  <a:pt x="21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33" name="Shape 3233"/>
          <p:cNvSpPr/>
          <p:nvPr/>
        </p:nvSpPr>
        <p:spPr>
          <a:xfrm>
            <a:off x="4300500" y="1071872"/>
            <a:ext cx="67499" cy="21226"/>
          </a:xfrm>
          <a:custGeom>
            <a:avLst/>
            <a:gdLst/>
            <a:ahLst/>
            <a:cxnLst>
              <a:cxn ang="0">
                <a:pos x="wd2" y="hd2"/>
              </a:cxn>
              <a:cxn ang="5400000">
                <a:pos x="wd2" y="hd2"/>
              </a:cxn>
              <a:cxn ang="10800000">
                <a:pos x="wd2" y="hd2"/>
              </a:cxn>
              <a:cxn ang="16200000">
                <a:pos x="wd2" y="hd2"/>
              </a:cxn>
            </a:cxnLst>
            <a:rect l="0" t="0" r="r" b="b"/>
            <a:pathLst>
              <a:path w="21600" h="21600" extrusionOk="0">
                <a:moveTo>
                  <a:pt x="2747" y="21600"/>
                </a:moveTo>
                <a:lnTo>
                  <a:pt x="0" y="21600"/>
                </a:lnTo>
                <a:cubicBezTo>
                  <a:pt x="0" y="9400"/>
                  <a:pt x="2997" y="0"/>
                  <a:pt x="6805" y="0"/>
                </a:cubicBezTo>
                <a:lnTo>
                  <a:pt x="21600" y="0"/>
                </a:lnTo>
                <a:lnTo>
                  <a:pt x="21600" y="8600"/>
                </a:lnTo>
                <a:lnTo>
                  <a:pt x="6805" y="8600"/>
                </a:lnTo>
                <a:cubicBezTo>
                  <a:pt x="4495" y="8600"/>
                  <a:pt x="2747" y="14200"/>
                  <a:pt x="2747"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34" name="Shape 3234"/>
          <p:cNvSpPr/>
          <p:nvPr/>
        </p:nvSpPr>
        <p:spPr>
          <a:xfrm>
            <a:off x="4242231" y="957906"/>
            <a:ext cx="67499" cy="105202"/>
          </a:xfrm>
          <a:custGeom>
            <a:avLst/>
            <a:gdLst/>
            <a:ahLst/>
            <a:cxnLst>
              <a:cxn ang="0">
                <a:pos x="wd2" y="hd2"/>
              </a:cxn>
              <a:cxn ang="5400000">
                <a:pos x="wd2" y="hd2"/>
              </a:cxn>
              <a:cxn ang="10800000">
                <a:pos x="wd2" y="hd2"/>
              </a:cxn>
              <a:cxn ang="16200000">
                <a:pos x="wd2" y="hd2"/>
              </a:cxn>
            </a:cxnLst>
            <a:rect l="0" t="0" r="r" b="b"/>
            <a:pathLst>
              <a:path w="21600" h="21600" extrusionOk="0">
                <a:moveTo>
                  <a:pt x="16169" y="21600"/>
                </a:moveTo>
                <a:lnTo>
                  <a:pt x="0" y="21600"/>
                </a:lnTo>
                <a:lnTo>
                  <a:pt x="0" y="0"/>
                </a:lnTo>
                <a:lnTo>
                  <a:pt x="14858" y="0"/>
                </a:lnTo>
                <a:cubicBezTo>
                  <a:pt x="18603" y="0"/>
                  <a:pt x="21600" y="1880"/>
                  <a:pt x="21600" y="4320"/>
                </a:cubicBezTo>
                <a:lnTo>
                  <a:pt x="18853" y="4320"/>
                </a:lnTo>
                <a:cubicBezTo>
                  <a:pt x="18853" y="2840"/>
                  <a:pt x="17105" y="1720"/>
                  <a:pt x="14858" y="1720"/>
                </a:cubicBezTo>
                <a:lnTo>
                  <a:pt x="2684" y="1720"/>
                </a:lnTo>
                <a:lnTo>
                  <a:pt x="2684" y="19880"/>
                </a:lnTo>
                <a:lnTo>
                  <a:pt x="16169" y="19880"/>
                </a:lnTo>
                <a:lnTo>
                  <a:pt x="1616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35" name="Shape 3235"/>
          <p:cNvSpPr/>
          <p:nvPr/>
        </p:nvSpPr>
        <p:spPr>
          <a:xfrm>
            <a:off x="4300500" y="957906"/>
            <a:ext cx="67499" cy="1052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431" y="21600"/>
                </a:lnTo>
                <a:lnTo>
                  <a:pt x="5431" y="19880"/>
                </a:lnTo>
                <a:lnTo>
                  <a:pt x="18916" y="19880"/>
                </a:lnTo>
                <a:lnTo>
                  <a:pt x="18916" y="1720"/>
                </a:lnTo>
                <a:lnTo>
                  <a:pt x="6805" y="1720"/>
                </a:lnTo>
                <a:cubicBezTo>
                  <a:pt x="4495" y="1720"/>
                  <a:pt x="2747" y="2840"/>
                  <a:pt x="2747" y="4320"/>
                </a:cubicBezTo>
                <a:lnTo>
                  <a:pt x="0" y="4320"/>
                </a:lnTo>
                <a:cubicBezTo>
                  <a:pt x="0" y="1880"/>
                  <a:pt x="2997" y="0"/>
                  <a:pt x="6805" y="0"/>
                </a:cubicBez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36" name="Shape 3236"/>
          <p:cNvSpPr/>
          <p:nvPr/>
        </p:nvSpPr>
        <p:spPr>
          <a:xfrm>
            <a:off x="3893479" y="1310943"/>
            <a:ext cx="134337" cy="503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8028"/>
                </a:moveTo>
                <a:lnTo>
                  <a:pt x="20258" y="18028"/>
                </a:lnTo>
                <a:lnTo>
                  <a:pt x="20258" y="3655"/>
                </a:lnTo>
                <a:lnTo>
                  <a:pt x="1342" y="3655"/>
                </a:lnTo>
                <a:lnTo>
                  <a:pt x="1342" y="18028"/>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37" name="Shape 3237"/>
          <p:cNvSpPr/>
          <p:nvPr/>
        </p:nvSpPr>
        <p:spPr>
          <a:xfrm>
            <a:off x="3906333" y="1365783"/>
            <a:ext cx="109487" cy="632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653" y="0"/>
                </a:lnTo>
                <a:lnTo>
                  <a:pt x="1653" y="18733"/>
                </a:lnTo>
                <a:lnTo>
                  <a:pt x="19947" y="18733"/>
                </a:lnTo>
                <a:lnTo>
                  <a:pt x="19947"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38" name="Shape 3238"/>
          <p:cNvSpPr/>
          <p:nvPr/>
        </p:nvSpPr>
        <p:spPr>
          <a:xfrm>
            <a:off x="3926898" y="1370067"/>
            <a:ext cx="67499" cy="25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684" y="0"/>
                </a:lnTo>
                <a:lnTo>
                  <a:pt x="2684" y="14455"/>
                </a:lnTo>
                <a:lnTo>
                  <a:pt x="18916" y="14455"/>
                </a:lnTo>
                <a:lnTo>
                  <a:pt x="18916"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39" name="Shape 3239"/>
          <p:cNvSpPr/>
          <p:nvPr/>
        </p:nvSpPr>
        <p:spPr>
          <a:xfrm>
            <a:off x="3203687" y="1310942"/>
            <a:ext cx="136051" cy="92350"/>
          </a:xfrm>
          <a:custGeom>
            <a:avLst/>
            <a:gdLst/>
            <a:ahLst/>
            <a:cxnLst>
              <a:cxn ang="0">
                <a:pos x="wd2" y="hd2"/>
              </a:cxn>
              <a:cxn ang="5400000">
                <a:pos x="wd2" y="hd2"/>
              </a:cxn>
              <a:cxn ang="10800000">
                <a:pos x="wd2" y="hd2"/>
              </a:cxn>
              <a:cxn ang="16200000">
                <a:pos x="wd2" y="hd2"/>
              </a:cxn>
            </a:cxnLst>
            <a:rect l="0" t="0" r="r" b="b"/>
            <a:pathLst>
              <a:path w="21600" h="21600" extrusionOk="0">
                <a:moveTo>
                  <a:pt x="10723" y="21600"/>
                </a:moveTo>
                <a:cubicBezTo>
                  <a:pt x="8720" y="21600"/>
                  <a:pt x="7118" y="19467"/>
                  <a:pt x="6810" y="16699"/>
                </a:cubicBezTo>
                <a:lnTo>
                  <a:pt x="0" y="16699"/>
                </a:lnTo>
                <a:lnTo>
                  <a:pt x="1541" y="0"/>
                </a:lnTo>
                <a:lnTo>
                  <a:pt x="20059" y="0"/>
                </a:lnTo>
                <a:lnTo>
                  <a:pt x="21600" y="16699"/>
                </a:lnTo>
                <a:lnTo>
                  <a:pt x="14790" y="16699"/>
                </a:lnTo>
                <a:cubicBezTo>
                  <a:pt x="14328" y="19467"/>
                  <a:pt x="12726" y="21600"/>
                  <a:pt x="10723" y="21600"/>
                </a:cubicBezTo>
                <a:close/>
                <a:moveTo>
                  <a:pt x="1479" y="14748"/>
                </a:moveTo>
                <a:lnTo>
                  <a:pt x="8073" y="14748"/>
                </a:lnTo>
                <a:lnTo>
                  <a:pt x="8073" y="15701"/>
                </a:lnTo>
                <a:cubicBezTo>
                  <a:pt x="8073" y="17879"/>
                  <a:pt x="9244" y="19649"/>
                  <a:pt x="10723" y="19649"/>
                </a:cubicBezTo>
                <a:cubicBezTo>
                  <a:pt x="12171" y="19649"/>
                  <a:pt x="13404" y="17879"/>
                  <a:pt x="13404" y="15701"/>
                </a:cubicBezTo>
                <a:lnTo>
                  <a:pt x="13404" y="14748"/>
                </a:lnTo>
                <a:lnTo>
                  <a:pt x="19998" y="14748"/>
                </a:lnTo>
                <a:lnTo>
                  <a:pt x="18858" y="1997"/>
                </a:lnTo>
                <a:lnTo>
                  <a:pt x="2742" y="1997"/>
                </a:lnTo>
                <a:lnTo>
                  <a:pt x="1479" y="14748"/>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40" name="Shape 3240"/>
          <p:cNvSpPr/>
          <p:nvPr/>
        </p:nvSpPr>
        <p:spPr>
          <a:xfrm>
            <a:off x="3204544" y="1390633"/>
            <a:ext cx="134337" cy="37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42" y="0"/>
                </a:lnTo>
                <a:lnTo>
                  <a:pt x="1342" y="16837"/>
                </a:lnTo>
                <a:lnTo>
                  <a:pt x="20258" y="16837"/>
                </a:lnTo>
                <a:lnTo>
                  <a:pt x="20258"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41" name="Shape 3241"/>
          <p:cNvSpPr/>
          <p:nvPr/>
        </p:nvSpPr>
        <p:spPr>
          <a:xfrm>
            <a:off x="3548154" y="1318654"/>
            <a:ext cx="136908" cy="88922"/>
          </a:xfrm>
          <a:custGeom>
            <a:avLst/>
            <a:gdLst/>
            <a:ahLst/>
            <a:cxnLst>
              <a:cxn ang="0">
                <a:pos x="wd2" y="hd2"/>
              </a:cxn>
              <a:cxn ang="5400000">
                <a:pos x="wd2" y="hd2"/>
              </a:cxn>
              <a:cxn ang="10800000">
                <a:pos x="wd2" y="hd2"/>
              </a:cxn>
              <a:cxn ang="16200000">
                <a:pos x="wd2" y="hd2"/>
              </a:cxn>
            </a:cxnLst>
            <a:rect l="0" t="0" r="r" b="b"/>
            <a:pathLst>
              <a:path w="21600" h="21600" extrusionOk="0">
                <a:moveTo>
                  <a:pt x="10708" y="21600"/>
                </a:moveTo>
                <a:cubicBezTo>
                  <a:pt x="8714" y="21600"/>
                  <a:pt x="7118" y="19331"/>
                  <a:pt x="6781" y="16495"/>
                </a:cubicBezTo>
                <a:lnTo>
                  <a:pt x="0" y="16495"/>
                </a:lnTo>
                <a:lnTo>
                  <a:pt x="1473" y="0"/>
                </a:lnTo>
                <a:lnTo>
                  <a:pt x="2792" y="331"/>
                </a:lnTo>
                <a:lnTo>
                  <a:pt x="1595" y="14558"/>
                </a:lnTo>
                <a:lnTo>
                  <a:pt x="8161" y="14558"/>
                </a:lnTo>
                <a:lnTo>
                  <a:pt x="8161" y="15550"/>
                </a:lnTo>
                <a:cubicBezTo>
                  <a:pt x="8161" y="17819"/>
                  <a:pt x="9358" y="19662"/>
                  <a:pt x="10800" y="19662"/>
                </a:cubicBezTo>
                <a:cubicBezTo>
                  <a:pt x="12273" y="19662"/>
                  <a:pt x="13439" y="17819"/>
                  <a:pt x="13439" y="15550"/>
                </a:cubicBezTo>
                <a:lnTo>
                  <a:pt x="13439" y="14558"/>
                </a:lnTo>
                <a:lnTo>
                  <a:pt x="20005" y="14558"/>
                </a:lnTo>
                <a:lnTo>
                  <a:pt x="18808" y="331"/>
                </a:lnTo>
                <a:lnTo>
                  <a:pt x="20158" y="0"/>
                </a:lnTo>
                <a:lnTo>
                  <a:pt x="21600" y="16495"/>
                </a:lnTo>
                <a:lnTo>
                  <a:pt x="14850" y="16495"/>
                </a:lnTo>
                <a:cubicBezTo>
                  <a:pt x="14236" y="19331"/>
                  <a:pt x="12641" y="21600"/>
                  <a:pt x="1070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42" name="Shape 3242"/>
          <p:cNvSpPr/>
          <p:nvPr/>
        </p:nvSpPr>
        <p:spPr>
          <a:xfrm>
            <a:off x="3549011" y="1394917"/>
            <a:ext cx="134337" cy="37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73" y="0"/>
                </a:lnTo>
                <a:lnTo>
                  <a:pt x="1373" y="16726"/>
                </a:lnTo>
                <a:lnTo>
                  <a:pt x="20227" y="16726"/>
                </a:lnTo>
                <a:lnTo>
                  <a:pt x="20227"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43" name="Shape 3243"/>
          <p:cNvSpPr/>
          <p:nvPr/>
        </p:nvSpPr>
        <p:spPr>
          <a:xfrm>
            <a:off x="3573862" y="1306658"/>
            <a:ext cx="83781" cy="632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50" y="21600"/>
                </a:lnTo>
                <a:lnTo>
                  <a:pt x="19450" y="2867"/>
                </a:lnTo>
                <a:lnTo>
                  <a:pt x="2150" y="2867"/>
                </a:lnTo>
                <a:lnTo>
                  <a:pt x="2150"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44" name="Shape 3244"/>
          <p:cNvSpPr/>
          <p:nvPr/>
        </p:nvSpPr>
        <p:spPr>
          <a:xfrm>
            <a:off x="3590999" y="1323796"/>
            <a:ext cx="21226"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45" name="Shape 3245"/>
          <p:cNvSpPr/>
          <p:nvPr/>
        </p:nvSpPr>
        <p:spPr>
          <a:xfrm>
            <a:off x="3590999" y="1340933"/>
            <a:ext cx="50361" cy="8375"/>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lnTo>
                  <a:pt x="0" y="21600"/>
                </a:lnTo>
                <a:lnTo>
                  <a:pt x="0" y="0"/>
                </a:lnTo>
                <a:lnTo>
                  <a:pt x="21600" y="0"/>
                </a:lnTo>
                <a:lnTo>
                  <a:pt x="21600" y="21600"/>
                </a:lnTo>
                <a:lnTo>
                  <a:pt x="1088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46" name="Shape 3246"/>
          <p:cNvSpPr/>
          <p:nvPr/>
        </p:nvSpPr>
        <p:spPr>
          <a:xfrm>
            <a:off x="3590999" y="1357214"/>
            <a:ext cx="50361" cy="8379"/>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lnTo>
                  <a:pt x="0" y="21600"/>
                </a:lnTo>
                <a:lnTo>
                  <a:pt x="0" y="0"/>
                </a:lnTo>
                <a:lnTo>
                  <a:pt x="21600" y="0"/>
                </a:lnTo>
                <a:lnTo>
                  <a:pt x="21600" y="21600"/>
                </a:lnTo>
                <a:lnTo>
                  <a:pt x="1088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47" name="Shape 3247"/>
          <p:cNvSpPr/>
          <p:nvPr/>
        </p:nvSpPr>
        <p:spPr>
          <a:xfrm>
            <a:off x="3909760" y="975043"/>
            <a:ext cx="100919" cy="11805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3621" y="0"/>
                </a:lnTo>
                <a:lnTo>
                  <a:pt x="3621" y="1568"/>
                </a:lnTo>
                <a:lnTo>
                  <a:pt x="1831" y="1568"/>
                </a:lnTo>
                <a:lnTo>
                  <a:pt x="1831" y="20067"/>
                </a:lnTo>
                <a:lnTo>
                  <a:pt x="19810" y="20067"/>
                </a:lnTo>
                <a:lnTo>
                  <a:pt x="19810" y="1568"/>
                </a:lnTo>
                <a:lnTo>
                  <a:pt x="17938" y="1568"/>
                </a:lnTo>
                <a:lnTo>
                  <a:pt x="17938"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48" name="Shape 3248"/>
          <p:cNvSpPr/>
          <p:nvPr/>
        </p:nvSpPr>
        <p:spPr>
          <a:xfrm>
            <a:off x="3935466" y="957906"/>
            <a:ext cx="49506" cy="3322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5369"/>
                </a:lnTo>
                <a:lnTo>
                  <a:pt x="5675" y="5369"/>
                </a:lnTo>
                <a:cubicBezTo>
                  <a:pt x="6438" y="2123"/>
                  <a:pt x="8471" y="0"/>
                  <a:pt x="10842" y="0"/>
                </a:cubicBezTo>
                <a:cubicBezTo>
                  <a:pt x="13214" y="0"/>
                  <a:pt x="15247" y="2123"/>
                  <a:pt x="15925" y="5369"/>
                </a:cubicBezTo>
                <a:lnTo>
                  <a:pt x="21600" y="5369"/>
                </a:lnTo>
                <a:lnTo>
                  <a:pt x="21600" y="21600"/>
                </a:lnTo>
                <a:lnTo>
                  <a:pt x="0" y="21600"/>
                </a:lnTo>
                <a:close/>
                <a:moveTo>
                  <a:pt x="3642" y="16231"/>
                </a:moveTo>
                <a:lnTo>
                  <a:pt x="18127" y="16231"/>
                </a:lnTo>
                <a:lnTo>
                  <a:pt x="18127" y="10738"/>
                </a:lnTo>
                <a:lnTo>
                  <a:pt x="12621" y="10738"/>
                </a:lnTo>
                <a:lnTo>
                  <a:pt x="12621" y="8116"/>
                </a:lnTo>
                <a:cubicBezTo>
                  <a:pt x="12621" y="6492"/>
                  <a:pt x="11944" y="5369"/>
                  <a:pt x="10842" y="5369"/>
                </a:cubicBezTo>
                <a:cubicBezTo>
                  <a:pt x="9741" y="5369"/>
                  <a:pt x="8979" y="6492"/>
                  <a:pt x="8979" y="8116"/>
                </a:cubicBezTo>
                <a:lnTo>
                  <a:pt x="8979" y="10738"/>
                </a:lnTo>
                <a:lnTo>
                  <a:pt x="3473" y="10738"/>
                </a:lnTo>
                <a:lnTo>
                  <a:pt x="3473" y="16231"/>
                </a:lnTo>
                <a:lnTo>
                  <a:pt x="3642" y="16231"/>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49" name="Shape 3249"/>
          <p:cNvSpPr/>
          <p:nvPr/>
        </p:nvSpPr>
        <p:spPr>
          <a:xfrm>
            <a:off x="3948320" y="1012747"/>
            <a:ext cx="8375" cy="5893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50" name="Shape 3250"/>
          <p:cNvSpPr/>
          <p:nvPr/>
        </p:nvSpPr>
        <p:spPr>
          <a:xfrm>
            <a:off x="3964601" y="1004178"/>
            <a:ext cx="8379" cy="674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51" name="Shape 3251"/>
          <p:cNvSpPr/>
          <p:nvPr/>
        </p:nvSpPr>
        <p:spPr>
          <a:xfrm>
            <a:off x="3981738" y="1017031"/>
            <a:ext cx="8375" cy="5464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52" name="Shape 3252"/>
          <p:cNvSpPr/>
          <p:nvPr/>
        </p:nvSpPr>
        <p:spPr>
          <a:xfrm>
            <a:off x="3931181" y="1041881"/>
            <a:ext cx="8379" cy="2979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53" name="Shape 3253"/>
          <p:cNvSpPr/>
          <p:nvPr/>
        </p:nvSpPr>
        <p:spPr>
          <a:xfrm>
            <a:off x="3592031" y="1674261"/>
            <a:ext cx="16770" cy="53789"/>
          </a:xfrm>
          <a:custGeom>
            <a:avLst/>
            <a:gdLst/>
            <a:ahLst/>
            <a:cxnLst>
              <a:cxn ang="0">
                <a:pos x="wd2" y="hd2"/>
              </a:cxn>
              <a:cxn ang="5400000">
                <a:pos x="wd2" y="hd2"/>
              </a:cxn>
              <a:cxn ang="10800000">
                <a:pos x="wd2" y="hd2"/>
              </a:cxn>
              <a:cxn ang="16200000">
                <a:pos x="wd2" y="hd2"/>
              </a:cxn>
            </a:cxnLst>
            <a:rect l="0" t="0" r="r" b="b"/>
            <a:pathLst>
              <a:path w="17779" h="21600" extrusionOk="0">
                <a:moveTo>
                  <a:pt x="11462" y="21600"/>
                </a:moveTo>
                <a:cubicBezTo>
                  <a:pt x="-3821" y="15631"/>
                  <a:pt x="-3821" y="5969"/>
                  <a:pt x="11462" y="0"/>
                </a:cubicBezTo>
                <a:lnTo>
                  <a:pt x="17779" y="2356"/>
                </a:lnTo>
                <a:cubicBezTo>
                  <a:pt x="5756" y="6991"/>
                  <a:pt x="5756" y="14609"/>
                  <a:pt x="17779" y="19165"/>
                </a:cubicBezTo>
                <a:lnTo>
                  <a:pt x="1146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54" name="Shape 3254"/>
          <p:cNvSpPr/>
          <p:nvPr/>
        </p:nvSpPr>
        <p:spPr>
          <a:xfrm>
            <a:off x="3602995" y="1647947"/>
            <a:ext cx="80096" cy="80105"/>
          </a:xfrm>
          <a:custGeom>
            <a:avLst/>
            <a:gdLst/>
            <a:ahLst/>
            <a:cxnLst>
              <a:cxn ang="0">
                <a:pos x="wd2" y="hd2"/>
              </a:cxn>
              <a:cxn ang="5400000">
                <a:pos x="wd2" y="hd2"/>
              </a:cxn>
              <a:cxn ang="10800000">
                <a:pos x="wd2" y="hd2"/>
              </a:cxn>
              <a:cxn ang="16200000">
                <a:pos x="wd2" y="hd2"/>
              </a:cxn>
            </a:cxnLst>
            <a:rect l="0" t="0" r="r" b="b"/>
            <a:pathLst>
              <a:path w="20650" h="20652" extrusionOk="0">
                <a:moveTo>
                  <a:pt x="13700" y="20652"/>
                </a:moveTo>
                <a:lnTo>
                  <a:pt x="12200" y="19106"/>
                </a:lnTo>
                <a:lnTo>
                  <a:pt x="16300" y="15015"/>
                </a:lnTo>
                <a:cubicBezTo>
                  <a:pt x="19200" y="12122"/>
                  <a:pt x="19250" y="7233"/>
                  <a:pt x="16300" y="4340"/>
                </a:cubicBezTo>
                <a:cubicBezTo>
                  <a:pt x="13400" y="1397"/>
                  <a:pt x="8500" y="1446"/>
                  <a:pt x="5600" y="4340"/>
                </a:cubicBezTo>
                <a:lnTo>
                  <a:pt x="1550" y="8430"/>
                </a:lnTo>
                <a:lnTo>
                  <a:pt x="0" y="6934"/>
                </a:lnTo>
                <a:lnTo>
                  <a:pt x="4050" y="2843"/>
                </a:lnTo>
                <a:cubicBezTo>
                  <a:pt x="7850" y="-948"/>
                  <a:pt x="14000" y="-948"/>
                  <a:pt x="17800" y="2843"/>
                </a:cubicBezTo>
                <a:cubicBezTo>
                  <a:pt x="21600" y="6634"/>
                  <a:pt x="21600" y="12770"/>
                  <a:pt x="17800" y="16561"/>
                </a:cubicBezTo>
                <a:lnTo>
                  <a:pt x="13700" y="20652"/>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55" name="Shape 3255"/>
          <p:cNvSpPr/>
          <p:nvPr/>
        </p:nvSpPr>
        <p:spPr>
          <a:xfrm>
            <a:off x="3623560" y="1700825"/>
            <a:ext cx="16770" cy="53789"/>
          </a:xfrm>
          <a:custGeom>
            <a:avLst/>
            <a:gdLst/>
            <a:ahLst/>
            <a:cxnLst>
              <a:cxn ang="0">
                <a:pos x="wd2" y="hd2"/>
              </a:cxn>
              <a:cxn ang="5400000">
                <a:pos x="wd2" y="hd2"/>
              </a:cxn>
              <a:cxn ang="10800000">
                <a:pos x="wd2" y="hd2"/>
              </a:cxn>
              <a:cxn ang="16200000">
                <a:pos x="wd2" y="hd2"/>
              </a:cxn>
            </a:cxnLst>
            <a:rect l="0" t="0" r="r" b="b"/>
            <a:pathLst>
              <a:path w="17779" h="21600" extrusionOk="0">
                <a:moveTo>
                  <a:pt x="6317" y="21600"/>
                </a:moveTo>
                <a:lnTo>
                  <a:pt x="0" y="19244"/>
                </a:lnTo>
                <a:cubicBezTo>
                  <a:pt x="12023" y="14609"/>
                  <a:pt x="12023" y="6991"/>
                  <a:pt x="0" y="2435"/>
                </a:cubicBezTo>
                <a:lnTo>
                  <a:pt x="6317" y="0"/>
                </a:lnTo>
                <a:cubicBezTo>
                  <a:pt x="21600" y="5969"/>
                  <a:pt x="21600" y="15631"/>
                  <a:pt x="6317"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56" name="Shape 3256"/>
          <p:cNvSpPr/>
          <p:nvPr/>
        </p:nvSpPr>
        <p:spPr>
          <a:xfrm>
            <a:off x="3548411" y="1701681"/>
            <a:ext cx="80097" cy="80354"/>
          </a:xfrm>
          <a:custGeom>
            <a:avLst/>
            <a:gdLst/>
            <a:ahLst/>
            <a:cxnLst>
              <a:cxn ang="0">
                <a:pos x="wd2" y="hd2"/>
              </a:cxn>
              <a:cxn ang="5400000">
                <a:pos x="wd2" y="hd2"/>
              </a:cxn>
              <a:cxn ang="10800000">
                <a:pos x="wd2" y="hd2"/>
              </a:cxn>
              <a:cxn ang="16200000">
                <a:pos x="wd2" y="hd2"/>
              </a:cxn>
            </a:cxnLst>
            <a:rect l="0" t="0" r="r" b="b"/>
            <a:pathLst>
              <a:path w="20650" h="21600" extrusionOk="0">
                <a:moveTo>
                  <a:pt x="9750" y="21600"/>
                </a:moveTo>
                <a:cubicBezTo>
                  <a:pt x="7250" y="21600"/>
                  <a:pt x="4800" y="20557"/>
                  <a:pt x="2850" y="18626"/>
                </a:cubicBezTo>
                <a:cubicBezTo>
                  <a:pt x="-950" y="14713"/>
                  <a:pt x="-950" y="8243"/>
                  <a:pt x="2850" y="4330"/>
                </a:cubicBezTo>
                <a:lnTo>
                  <a:pt x="6950" y="0"/>
                </a:lnTo>
                <a:lnTo>
                  <a:pt x="8450" y="1617"/>
                </a:lnTo>
                <a:lnTo>
                  <a:pt x="4350" y="5896"/>
                </a:lnTo>
                <a:cubicBezTo>
                  <a:pt x="1450" y="8922"/>
                  <a:pt x="1450" y="14035"/>
                  <a:pt x="4350" y="17061"/>
                </a:cubicBezTo>
                <a:cubicBezTo>
                  <a:pt x="7250" y="20087"/>
                  <a:pt x="12150" y="20087"/>
                  <a:pt x="15050" y="17061"/>
                </a:cubicBezTo>
                <a:lnTo>
                  <a:pt x="19100" y="12783"/>
                </a:lnTo>
                <a:lnTo>
                  <a:pt x="20650" y="14348"/>
                </a:lnTo>
                <a:lnTo>
                  <a:pt x="16550" y="18626"/>
                </a:lnTo>
                <a:cubicBezTo>
                  <a:pt x="14750" y="20557"/>
                  <a:pt x="12250" y="21600"/>
                  <a:pt x="975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57" name="Shape 3257"/>
          <p:cNvSpPr/>
          <p:nvPr/>
        </p:nvSpPr>
        <p:spPr>
          <a:xfrm>
            <a:off x="3257671" y="1647947"/>
            <a:ext cx="80105" cy="80105"/>
          </a:xfrm>
          <a:custGeom>
            <a:avLst/>
            <a:gdLst/>
            <a:ahLst/>
            <a:cxnLst>
              <a:cxn ang="0">
                <a:pos x="wd2" y="hd2"/>
              </a:cxn>
              <a:cxn ang="5400000">
                <a:pos x="wd2" y="hd2"/>
              </a:cxn>
              <a:cxn ang="10800000">
                <a:pos x="wd2" y="hd2"/>
              </a:cxn>
              <a:cxn ang="16200000">
                <a:pos x="wd2" y="hd2"/>
              </a:cxn>
            </a:cxnLst>
            <a:rect l="0" t="0" r="r" b="b"/>
            <a:pathLst>
              <a:path w="20652" h="20652" extrusionOk="0">
                <a:moveTo>
                  <a:pt x="13718" y="20652"/>
                </a:moveTo>
                <a:lnTo>
                  <a:pt x="12172" y="19106"/>
                </a:lnTo>
                <a:lnTo>
                  <a:pt x="16312" y="15015"/>
                </a:lnTo>
                <a:cubicBezTo>
                  <a:pt x="19206" y="12122"/>
                  <a:pt x="19206" y="7233"/>
                  <a:pt x="16312" y="4340"/>
                </a:cubicBezTo>
                <a:cubicBezTo>
                  <a:pt x="13369" y="1397"/>
                  <a:pt x="8530" y="1446"/>
                  <a:pt x="5587" y="4340"/>
                </a:cubicBezTo>
                <a:lnTo>
                  <a:pt x="1497" y="8430"/>
                </a:lnTo>
                <a:lnTo>
                  <a:pt x="0" y="6934"/>
                </a:lnTo>
                <a:lnTo>
                  <a:pt x="4091" y="2843"/>
                </a:lnTo>
                <a:cubicBezTo>
                  <a:pt x="7882" y="-948"/>
                  <a:pt x="14018" y="-948"/>
                  <a:pt x="17809" y="2843"/>
                </a:cubicBezTo>
                <a:cubicBezTo>
                  <a:pt x="21600" y="6634"/>
                  <a:pt x="21600" y="12770"/>
                  <a:pt x="17809" y="16561"/>
                </a:cubicBezTo>
                <a:lnTo>
                  <a:pt x="13718" y="20652"/>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58" name="Shape 3258"/>
          <p:cNvSpPr/>
          <p:nvPr/>
        </p:nvSpPr>
        <p:spPr>
          <a:xfrm>
            <a:off x="3203896" y="1701681"/>
            <a:ext cx="80145" cy="80354"/>
          </a:xfrm>
          <a:custGeom>
            <a:avLst/>
            <a:gdLst/>
            <a:ahLst/>
            <a:cxnLst>
              <a:cxn ang="0">
                <a:pos x="wd2" y="hd2"/>
              </a:cxn>
              <a:cxn ang="5400000">
                <a:pos x="wd2" y="hd2"/>
              </a:cxn>
              <a:cxn ang="10800000">
                <a:pos x="wd2" y="hd2"/>
              </a:cxn>
              <a:cxn ang="16200000">
                <a:pos x="wd2" y="hd2"/>
              </a:cxn>
            </a:cxnLst>
            <a:rect l="0" t="0" r="r" b="b"/>
            <a:pathLst>
              <a:path w="20662" h="21600" extrusionOk="0">
                <a:moveTo>
                  <a:pt x="9762" y="21600"/>
                </a:moveTo>
                <a:cubicBezTo>
                  <a:pt x="7262" y="21600"/>
                  <a:pt x="4762" y="20557"/>
                  <a:pt x="2812" y="18626"/>
                </a:cubicBezTo>
                <a:cubicBezTo>
                  <a:pt x="-938" y="14713"/>
                  <a:pt x="-938" y="8243"/>
                  <a:pt x="2812" y="4330"/>
                </a:cubicBezTo>
                <a:lnTo>
                  <a:pt x="6962" y="0"/>
                </a:lnTo>
                <a:lnTo>
                  <a:pt x="8462" y="1617"/>
                </a:lnTo>
                <a:lnTo>
                  <a:pt x="4362" y="5896"/>
                </a:lnTo>
                <a:cubicBezTo>
                  <a:pt x="1412" y="8922"/>
                  <a:pt x="1412" y="14035"/>
                  <a:pt x="4362" y="17061"/>
                </a:cubicBezTo>
                <a:cubicBezTo>
                  <a:pt x="7262" y="20087"/>
                  <a:pt x="12112" y="20087"/>
                  <a:pt x="15062" y="17061"/>
                </a:cubicBezTo>
                <a:lnTo>
                  <a:pt x="19162" y="12783"/>
                </a:lnTo>
                <a:lnTo>
                  <a:pt x="20662" y="14348"/>
                </a:lnTo>
                <a:lnTo>
                  <a:pt x="16562" y="18626"/>
                </a:lnTo>
                <a:cubicBezTo>
                  <a:pt x="14712" y="20557"/>
                  <a:pt x="12262" y="21600"/>
                  <a:pt x="976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59" name="Shape 3259"/>
          <p:cNvSpPr/>
          <p:nvPr/>
        </p:nvSpPr>
        <p:spPr>
          <a:xfrm>
            <a:off x="3222539" y="1665693"/>
            <a:ext cx="39225" cy="39224"/>
          </a:xfrm>
          <a:custGeom>
            <a:avLst/>
            <a:gdLst/>
            <a:ahLst/>
            <a:cxnLst>
              <a:cxn ang="0">
                <a:pos x="wd2" y="hd2"/>
              </a:cxn>
              <a:cxn ang="5400000">
                <a:pos x="wd2" y="hd2"/>
              </a:cxn>
              <a:cxn ang="10800000">
                <a:pos x="wd2" y="hd2"/>
              </a:cxn>
              <a:cxn ang="16200000">
                <a:pos x="wd2" y="hd2"/>
              </a:cxn>
            </a:cxnLst>
            <a:rect l="0" t="0" r="r" b="b"/>
            <a:pathLst>
              <a:path w="21600" h="21600" extrusionOk="0">
                <a:moveTo>
                  <a:pt x="19906" y="20004"/>
                </a:moveTo>
                <a:lnTo>
                  <a:pt x="18318" y="21600"/>
                </a:lnTo>
                <a:lnTo>
                  <a:pt x="0" y="3192"/>
                </a:lnTo>
                <a:lnTo>
                  <a:pt x="3282" y="0"/>
                </a:lnTo>
                <a:lnTo>
                  <a:pt x="21600" y="18301"/>
                </a:lnTo>
                <a:lnTo>
                  <a:pt x="19906" y="2000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60" name="Shape 3260"/>
          <p:cNvSpPr/>
          <p:nvPr/>
        </p:nvSpPr>
        <p:spPr>
          <a:xfrm>
            <a:off x="3280807" y="1723961"/>
            <a:ext cx="39224" cy="39225"/>
          </a:xfrm>
          <a:custGeom>
            <a:avLst/>
            <a:gdLst/>
            <a:ahLst/>
            <a:cxnLst>
              <a:cxn ang="0">
                <a:pos x="wd2" y="hd2"/>
              </a:cxn>
              <a:cxn ang="5400000">
                <a:pos x="wd2" y="hd2"/>
              </a:cxn>
              <a:cxn ang="10800000">
                <a:pos x="wd2" y="hd2"/>
              </a:cxn>
              <a:cxn ang="16200000">
                <a:pos x="wd2" y="hd2"/>
              </a:cxn>
            </a:cxnLst>
            <a:rect l="0" t="0" r="r" b="b"/>
            <a:pathLst>
              <a:path w="21600" h="21600" extrusionOk="0">
                <a:moveTo>
                  <a:pt x="20004" y="20012"/>
                </a:moveTo>
                <a:lnTo>
                  <a:pt x="18408" y="21600"/>
                </a:lnTo>
                <a:lnTo>
                  <a:pt x="0" y="3282"/>
                </a:lnTo>
                <a:lnTo>
                  <a:pt x="3299" y="0"/>
                </a:lnTo>
                <a:lnTo>
                  <a:pt x="21600" y="18318"/>
                </a:lnTo>
                <a:lnTo>
                  <a:pt x="20004" y="20012"/>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61" name="Shape 3261"/>
          <p:cNvSpPr/>
          <p:nvPr/>
        </p:nvSpPr>
        <p:spPr>
          <a:xfrm>
            <a:off x="3893479" y="1651126"/>
            <a:ext cx="135194" cy="125768"/>
          </a:xfrm>
          <a:custGeom>
            <a:avLst/>
            <a:gdLst/>
            <a:ahLst/>
            <a:cxnLst>
              <a:cxn ang="0">
                <a:pos x="wd2" y="hd2"/>
              </a:cxn>
              <a:cxn ang="5400000">
                <a:pos x="wd2" y="hd2"/>
              </a:cxn>
              <a:cxn ang="10800000">
                <a:pos x="wd2" y="hd2"/>
              </a:cxn>
              <a:cxn ang="16200000">
                <a:pos x="wd2" y="hd2"/>
              </a:cxn>
            </a:cxnLst>
            <a:rect l="0" t="0" r="r" b="b"/>
            <a:pathLst>
              <a:path w="21600" h="21600" extrusionOk="0">
                <a:moveTo>
                  <a:pt x="6723" y="21600"/>
                </a:moveTo>
                <a:cubicBezTo>
                  <a:pt x="4918" y="21600"/>
                  <a:pt x="3237" y="20868"/>
                  <a:pt x="1961" y="19503"/>
                </a:cubicBezTo>
                <a:cubicBezTo>
                  <a:pt x="654" y="18139"/>
                  <a:pt x="0" y="16341"/>
                  <a:pt x="0" y="14411"/>
                </a:cubicBezTo>
                <a:cubicBezTo>
                  <a:pt x="0" y="12447"/>
                  <a:pt x="654" y="10650"/>
                  <a:pt x="1961" y="9286"/>
                </a:cubicBezTo>
                <a:lnTo>
                  <a:pt x="9742" y="366"/>
                </a:lnTo>
                <a:lnTo>
                  <a:pt x="10769" y="1365"/>
                </a:lnTo>
                <a:lnTo>
                  <a:pt x="2957" y="10284"/>
                </a:lnTo>
                <a:cubicBezTo>
                  <a:pt x="1961" y="11382"/>
                  <a:pt x="1338" y="12814"/>
                  <a:pt x="1338" y="14411"/>
                </a:cubicBezTo>
                <a:cubicBezTo>
                  <a:pt x="1338" y="15909"/>
                  <a:pt x="1867" y="17340"/>
                  <a:pt x="2895" y="18505"/>
                </a:cubicBezTo>
                <a:cubicBezTo>
                  <a:pt x="3890" y="19570"/>
                  <a:pt x="5229" y="20169"/>
                  <a:pt x="6723" y="20169"/>
                </a:cubicBezTo>
                <a:cubicBezTo>
                  <a:pt x="8123" y="20169"/>
                  <a:pt x="9493" y="19570"/>
                  <a:pt x="10551" y="18505"/>
                </a:cubicBezTo>
                <a:lnTo>
                  <a:pt x="19048" y="8853"/>
                </a:lnTo>
                <a:cubicBezTo>
                  <a:pt x="19857" y="7988"/>
                  <a:pt x="20262" y="6889"/>
                  <a:pt x="20262" y="5758"/>
                </a:cubicBezTo>
                <a:cubicBezTo>
                  <a:pt x="20262" y="4593"/>
                  <a:pt x="19857" y="3528"/>
                  <a:pt x="19048" y="2729"/>
                </a:cubicBezTo>
                <a:cubicBezTo>
                  <a:pt x="18301" y="1964"/>
                  <a:pt x="17305" y="1431"/>
                  <a:pt x="16216" y="1431"/>
                </a:cubicBezTo>
                <a:cubicBezTo>
                  <a:pt x="15126" y="1431"/>
                  <a:pt x="14130" y="1864"/>
                  <a:pt x="13383" y="2729"/>
                </a:cubicBezTo>
                <a:lnTo>
                  <a:pt x="4918" y="12381"/>
                </a:lnTo>
                <a:cubicBezTo>
                  <a:pt x="3828" y="13546"/>
                  <a:pt x="3828" y="15343"/>
                  <a:pt x="4918" y="16475"/>
                </a:cubicBezTo>
                <a:cubicBezTo>
                  <a:pt x="5447" y="17074"/>
                  <a:pt x="6131" y="17340"/>
                  <a:pt x="6785" y="17340"/>
                </a:cubicBezTo>
                <a:cubicBezTo>
                  <a:pt x="7532" y="17340"/>
                  <a:pt x="8217" y="17074"/>
                  <a:pt x="8684" y="16475"/>
                </a:cubicBezTo>
                <a:lnTo>
                  <a:pt x="16807" y="7422"/>
                </a:lnTo>
                <a:lnTo>
                  <a:pt x="17772" y="8420"/>
                </a:lnTo>
                <a:lnTo>
                  <a:pt x="9617" y="17506"/>
                </a:lnTo>
                <a:cubicBezTo>
                  <a:pt x="8870" y="18272"/>
                  <a:pt x="7812" y="18804"/>
                  <a:pt x="6723" y="18804"/>
                </a:cubicBezTo>
                <a:cubicBezTo>
                  <a:pt x="5633" y="18804"/>
                  <a:pt x="4637" y="18372"/>
                  <a:pt x="3890" y="17506"/>
                </a:cubicBezTo>
                <a:cubicBezTo>
                  <a:pt x="2334" y="15842"/>
                  <a:pt x="2334" y="13047"/>
                  <a:pt x="3890" y="11382"/>
                </a:cubicBezTo>
                <a:lnTo>
                  <a:pt x="12387" y="1731"/>
                </a:lnTo>
                <a:cubicBezTo>
                  <a:pt x="13383" y="666"/>
                  <a:pt x="14722" y="0"/>
                  <a:pt x="16216" y="0"/>
                </a:cubicBezTo>
                <a:cubicBezTo>
                  <a:pt x="17710" y="0"/>
                  <a:pt x="18986" y="566"/>
                  <a:pt x="20044" y="1664"/>
                </a:cubicBezTo>
                <a:cubicBezTo>
                  <a:pt x="21071" y="2729"/>
                  <a:pt x="21600" y="4160"/>
                  <a:pt x="21600" y="5758"/>
                </a:cubicBezTo>
                <a:cubicBezTo>
                  <a:pt x="21600" y="7322"/>
                  <a:pt x="21071" y="8720"/>
                  <a:pt x="20044" y="9851"/>
                </a:cubicBezTo>
                <a:lnTo>
                  <a:pt x="11516" y="19437"/>
                </a:lnTo>
                <a:cubicBezTo>
                  <a:pt x="10240" y="20868"/>
                  <a:pt x="8528" y="21600"/>
                  <a:pt x="6723"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62" name="Shape 3262"/>
          <p:cNvSpPr/>
          <p:nvPr/>
        </p:nvSpPr>
        <p:spPr>
          <a:xfrm>
            <a:off x="2860934" y="1649411"/>
            <a:ext cx="131766" cy="131766"/>
          </a:xfrm>
          <a:custGeom>
            <a:avLst/>
            <a:gdLst/>
            <a:ahLst/>
            <a:cxnLst>
              <a:cxn ang="0">
                <a:pos x="wd2" y="hd2"/>
              </a:cxn>
              <a:cxn ang="5400000">
                <a:pos x="wd2" y="hd2"/>
              </a:cxn>
              <a:cxn ang="10800000">
                <a:pos x="wd2" y="hd2"/>
              </a:cxn>
              <a:cxn ang="16200000">
                <a:pos x="wd2" y="hd2"/>
              </a:cxn>
            </a:cxnLst>
            <a:rect l="0" t="0" r="r" b="b"/>
            <a:pathLst>
              <a:path w="21600" h="21600" extrusionOk="0">
                <a:moveTo>
                  <a:pt x="14665" y="21600"/>
                </a:moveTo>
                <a:lnTo>
                  <a:pt x="8812" y="16319"/>
                </a:lnTo>
                <a:lnTo>
                  <a:pt x="8812" y="18037"/>
                </a:lnTo>
                <a:lnTo>
                  <a:pt x="9034" y="17814"/>
                </a:lnTo>
                <a:lnTo>
                  <a:pt x="9989" y="18864"/>
                </a:lnTo>
                <a:lnTo>
                  <a:pt x="7444" y="21346"/>
                </a:lnTo>
                <a:lnTo>
                  <a:pt x="7444" y="13202"/>
                </a:lnTo>
                <a:lnTo>
                  <a:pt x="13965" y="19119"/>
                </a:lnTo>
                <a:lnTo>
                  <a:pt x="19405" y="2195"/>
                </a:lnTo>
                <a:lnTo>
                  <a:pt x="2481" y="8271"/>
                </a:lnTo>
                <a:lnTo>
                  <a:pt x="6140" y="11770"/>
                </a:lnTo>
                <a:lnTo>
                  <a:pt x="13138" y="6458"/>
                </a:lnTo>
                <a:lnTo>
                  <a:pt x="13965" y="7571"/>
                </a:lnTo>
                <a:lnTo>
                  <a:pt x="6076" y="13615"/>
                </a:lnTo>
                <a:lnTo>
                  <a:pt x="0" y="7698"/>
                </a:lnTo>
                <a:lnTo>
                  <a:pt x="21600" y="0"/>
                </a:lnTo>
                <a:lnTo>
                  <a:pt x="1466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63" name="Shape 3263"/>
          <p:cNvSpPr/>
          <p:nvPr/>
        </p:nvSpPr>
        <p:spPr>
          <a:xfrm>
            <a:off x="4237947" y="1650269"/>
            <a:ext cx="70928" cy="55505"/>
          </a:xfrm>
          <a:custGeom>
            <a:avLst/>
            <a:gdLst/>
            <a:ahLst/>
            <a:cxnLst>
              <a:cxn ang="0">
                <a:pos x="wd2" y="hd2"/>
              </a:cxn>
              <a:cxn ang="5400000">
                <a:pos x="wd2" y="hd2"/>
              </a:cxn>
              <a:cxn ang="10800000">
                <a:pos x="wd2" y="hd2"/>
              </a:cxn>
              <a:cxn ang="16200000">
                <a:pos x="wd2" y="hd2"/>
              </a:cxn>
            </a:cxnLst>
            <a:rect l="0" t="0" r="r" b="b"/>
            <a:pathLst>
              <a:path w="21600" h="21600" extrusionOk="0">
                <a:moveTo>
                  <a:pt x="15816" y="21600"/>
                </a:moveTo>
                <a:lnTo>
                  <a:pt x="0" y="21600"/>
                </a:lnTo>
                <a:lnTo>
                  <a:pt x="0" y="18364"/>
                </a:lnTo>
                <a:lnTo>
                  <a:pt x="14046" y="18364"/>
                </a:lnTo>
                <a:lnTo>
                  <a:pt x="19298" y="0"/>
                </a:lnTo>
                <a:lnTo>
                  <a:pt x="21600" y="978"/>
                </a:lnTo>
                <a:lnTo>
                  <a:pt x="1581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64" name="Shape 3264"/>
          <p:cNvSpPr/>
          <p:nvPr/>
        </p:nvSpPr>
        <p:spPr>
          <a:xfrm>
            <a:off x="4249086" y="1711107"/>
            <a:ext cx="112914" cy="68356"/>
          </a:xfrm>
          <a:custGeom>
            <a:avLst/>
            <a:gdLst/>
            <a:ahLst/>
            <a:cxnLst>
              <a:cxn ang="0">
                <a:pos x="wd2" y="hd2"/>
              </a:cxn>
              <a:cxn ang="5400000">
                <a:pos x="wd2" y="hd2"/>
              </a:cxn>
              <a:cxn ang="10800000">
                <a:pos x="wd2" y="hd2"/>
              </a:cxn>
              <a:cxn ang="16200000">
                <a:pos x="wd2" y="hd2"/>
              </a:cxn>
            </a:cxnLst>
            <a:rect l="0" t="0" r="r" b="b"/>
            <a:pathLst>
              <a:path w="21600" h="21600" extrusionOk="0">
                <a:moveTo>
                  <a:pt x="20371" y="21600"/>
                </a:moveTo>
                <a:lnTo>
                  <a:pt x="10800" y="12158"/>
                </a:lnTo>
                <a:lnTo>
                  <a:pt x="1229" y="21600"/>
                </a:lnTo>
                <a:lnTo>
                  <a:pt x="4692" y="6171"/>
                </a:lnTo>
                <a:lnTo>
                  <a:pt x="0" y="2407"/>
                </a:lnTo>
                <a:lnTo>
                  <a:pt x="670" y="0"/>
                </a:lnTo>
                <a:lnTo>
                  <a:pt x="6703" y="4814"/>
                </a:lnTo>
                <a:lnTo>
                  <a:pt x="4283" y="15490"/>
                </a:lnTo>
                <a:lnTo>
                  <a:pt x="10800" y="9072"/>
                </a:lnTo>
                <a:lnTo>
                  <a:pt x="17317" y="15490"/>
                </a:lnTo>
                <a:lnTo>
                  <a:pt x="14897" y="4814"/>
                </a:lnTo>
                <a:lnTo>
                  <a:pt x="20967" y="0"/>
                </a:lnTo>
                <a:lnTo>
                  <a:pt x="21600" y="2407"/>
                </a:lnTo>
                <a:lnTo>
                  <a:pt x="16908" y="6171"/>
                </a:lnTo>
                <a:lnTo>
                  <a:pt x="2037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65" name="Shape 3265"/>
          <p:cNvSpPr/>
          <p:nvPr/>
        </p:nvSpPr>
        <p:spPr>
          <a:xfrm>
            <a:off x="4304784" y="1670833"/>
            <a:ext cx="67499" cy="3494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997" y="21600"/>
                </a:lnTo>
                <a:lnTo>
                  <a:pt x="0" y="1193"/>
                </a:lnTo>
                <a:lnTo>
                  <a:pt x="2684" y="0"/>
                </a:lnTo>
                <a:lnTo>
                  <a:pt x="5119" y="16469"/>
                </a:lnTo>
                <a:lnTo>
                  <a:pt x="21600" y="16469"/>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nvGrpSpPr>
          <p:cNvPr id="13" name="Group 12"/>
          <p:cNvGrpSpPr/>
          <p:nvPr/>
        </p:nvGrpSpPr>
        <p:grpSpPr>
          <a:xfrm>
            <a:off x="3204545" y="1998163"/>
            <a:ext cx="134336" cy="119773"/>
            <a:chOff x="4272726" y="2664217"/>
            <a:chExt cx="179115" cy="159697"/>
          </a:xfrm>
          <a:solidFill>
            <a:schemeClr val="tx1">
              <a:lumMod val="75000"/>
              <a:lumOff val="25000"/>
            </a:schemeClr>
          </a:solidFill>
        </p:grpSpPr>
        <p:sp>
          <p:nvSpPr>
            <p:cNvPr id="3266" name="Shape 3266"/>
            <p:cNvSpPr/>
            <p:nvPr/>
          </p:nvSpPr>
          <p:spPr>
            <a:xfrm>
              <a:off x="4317283" y="2700778"/>
              <a:ext cx="39728"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6111" y="21600"/>
                  </a:lnTo>
                  <a:lnTo>
                    <a:pt x="6111" y="18014"/>
                  </a:lnTo>
                  <a:lnTo>
                    <a:pt x="15347" y="18014"/>
                  </a:lnTo>
                  <a:lnTo>
                    <a:pt x="15347" y="3586"/>
                  </a:lnTo>
                  <a:lnTo>
                    <a:pt x="0" y="3586"/>
                  </a:lnTo>
                  <a:lnTo>
                    <a:pt x="0" y="0"/>
                  </a:lnTo>
                  <a:lnTo>
                    <a:pt x="21600" y="0"/>
                  </a:lnTo>
                  <a:lnTo>
                    <a:pt x="216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67" name="Shape 3267"/>
            <p:cNvSpPr/>
            <p:nvPr/>
          </p:nvSpPr>
          <p:spPr>
            <a:xfrm>
              <a:off x="4349273" y="2664217"/>
              <a:ext cx="102568" cy="13912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5928"/>
                  </a:lnTo>
                  <a:lnTo>
                    <a:pt x="709" y="14360"/>
                  </a:lnTo>
                  <a:lnTo>
                    <a:pt x="19255" y="19146"/>
                  </a:lnTo>
                  <a:lnTo>
                    <a:pt x="19255" y="2454"/>
                  </a:lnTo>
                  <a:lnTo>
                    <a:pt x="709" y="7240"/>
                  </a:lnTo>
                  <a:lnTo>
                    <a:pt x="0" y="5672"/>
                  </a:lnTo>
                  <a:lnTo>
                    <a:pt x="21600" y="0"/>
                  </a:lnTo>
                  <a:lnTo>
                    <a:pt x="216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68" name="Shape 3268"/>
            <p:cNvSpPr/>
            <p:nvPr/>
          </p:nvSpPr>
          <p:spPr>
            <a:xfrm>
              <a:off x="4370982" y="2698492"/>
              <a:ext cx="54581" cy="29445"/>
            </a:xfrm>
            <a:custGeom>
              <a:avLst/>
              <a:gdLst/>
              <a:ahLst/>
              <a:cxnLst>
                <a:cxn ang="0">
                  <a:pos x="wd2" y="hd2"/>
                </a:cxn>
                <a:cxn ang="5400000">
                  <a:pos x="wd2" y="hd2"/>
                </a:cxn>
                <a:cxn ang="10800000">
                  <a:pos x="wd2" y="hd2"/>
                </a:cxn>
                <a:cxn ang="16200000">
                  <a:pos x="wd2" y="hd2"/>
                </a:cxn>
              </a:cxnLst>
              <a:rect l="0" t="0" r="r" b="b"/>
              <a:pathLst>
                <a:path w="21600" h="21600" extrusionOk="0">
                  <a:moveTo>
                    <a:pt x="11520" y="14719"/>
                  </a:moveTo>
                  <a:lnTo>
                    <a:pt x="1543" y="21600"/>
                  </a:lnTo>
                  <a:lnTo>
                    <a:pt x="0" y="13763"/>
                  </a:lnTo>
                  <a:lnTo>
                    <a:pt x="20057" y="0"/>
                  </a:lnTo>
                  <a:lnTo>
                    <a:pt x="21600" y="7837"/>
                  </a:lnTo>
                  <a:lnTo>
                    <a:pt x="11520" y="14719"/>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69" name="Shape 3269"/>
            <p:cNvSpPr/>
            <p:nvPr/>
          </p:nvSpPr>
          <p:spPr>
            <a:xfrm>
              <a:off x="4272726" y="2700778"/>
              <a:ext cx="34015" cy="671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145" y="18014"/>
                  </a:moveTo>
                  <a:lnTo>
                    <a:pt x="14455" y="18014"/>
                  </a:lnTo>
                  <a:lnTo>
                    <a:pt x="14455" y="3586"/>
                  </a:lnTo>
                  <a:lnTo>
                    <a:pt x="7145" y="3586"/>
                  </a:lnTo>
                  <a:lnTo>
                    <a:pt x="7145" y="18014"/>
                  </a:ln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70" name="Shape 3270"/>
            <p:cNvSpPr/>
            <p:nvPr/>
          </p:nvSpPr>
          <p:spPr>
            <a:xfrm>
              <a:off x="4294433" y="2779611"/>
              <a:ext cx="55727" cy="44303"/>
            </a:xfrm>
            <a:custGeom>
              <a:avLst/>
              <a:gdLst/>
              <a:ahLst/>
              <a:cxnLst>
                <a:cxn ang="0">
                  <a:pos x="wd2" y="hd2"/>
                </a:cxn>
                <a:cxn ang="5400000">
                  <a:pos x="wd2" y="hd2"/>
                </a:cxn>
                <a:cxn ang="10800000">
                  <a:pos x="wd2" y="hd2"/>
                </a:cxn>
                <a:cxn ang="16200000">
                  <a:pos x="wd2" y="hd2"/>
                </a:cxn>
              </a:cxnLst>
              <a:rect l="0" t="0" r="r" b="b"/>
              <a:pathLst>
                <a:path w="21600" h="21600" extrusionOk="0">
                  <a:moveTo>
                    <a:pt x="8600" y="21600"/>
                  </a:moveTo>
                  <a:cubicBezTo>
                    <a:pt x="3900" y="21600"/>
                    <a:pt x="0" y="16731"/>
                    <a:pt x="0" y="10738"/>
                  </a:cubicBezTo>
                  <a:lnTo>
                    <a:pt x="0" y="0"/>
                  </a:lnTo>
                  <a:lnTo>
                    <a:pt x="4300" y="0"/>
                  </a:lnTo>
                  <a:lnTo>
                    <a:pt x="4300" y="10738"/>
                  </a:lnTo>
                  <a:cubicBezTo>
                    <a:pt x="4300" y="13734"/>
                    <a:pt x="6200" y="16106"/>
                    <a:pt x="8600" y="16106"/>
                  </a:cubicBezTo>
                  <a:cubicBezTo>
                    <a:pt x="11000" y="16106"/>
                    <a:pt x="12900" y="13734"/>
                    <a:pt x="12900" y="10738"/>
                  </a:cubicBezTo>
                  <a:lnTo>
                    <a:pt x="12900" y="0"/>
                  </a:lnTo>
                  <a:lnTo>
                    <a:pt x="21600" y="0"/>
                  </a:lnTo>
                  <a:lnTo>
                    <a:pt x="21600" y="5369"/>
                  </a:lnTo>
                  <a:lnTo>
                    <a:pt x="17300" y="5369"/>
                  </a:lnTo>
                  <a:lnTo>
                    <a:pt x="17300" y="10738"/>
                  </a:lnTo>
                  <a:cubicBezTo>
                    <a:pt x="17300" y="16731"/>
                    <a:pt x="13400" y="21600"/>
                    <a:pt x="8600" y="21600"/>
                  </a:cubicBez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sp>
        <p:nvSpPr>
          <p:cNvPr id="3271" name="Shape 3271"/>
          <p:cNvSpPr/>
          <p:nvPr/>
        </p:nvSpPr>
        <p:spPr>
          <a:xfrm>
            <a:off x="3573862" y="2017015"/>
            <a:ext cx="83781"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50" y="0"/>
                </a:lnTo>
                <a:lnTo>
                  <a:pt x="2150" y="16106"/>
                </a:lnTo>
                <a:lnTo>
                  <a:pt x="19450" y="16106"/>
                </a:lnTo>
                <a:lnTo>
                  <a:pt x="1945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72" name="Shape 3272"/>
          <p:cNvSpPr/>
          <p:nvPr/>
        </p:nvSpPr>
        <p:spPr>
          <a:xfrm>
            <a:off x="3615848" y="2017015"/>
            <a:ext cx="24657" cy="1694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087" y="0"/>
                </a:lnTo>
                <a:lnTo>
                  <a:pt x="7087" y="10800"/>
                </a:lnTo>
                <a:lnTo>
                  <a:pt x="14344" y="10800"/>
                </a:lnTo>
                <a:lnTo>
                  <a:pt x="14344"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73" name="Shape 3273"/>
          <p:cNvSpPr/>
          <p:nvPr/>
        </p:nvSpPr>
        <p:spPr>
          <a:xfrm>
            <a:off x="3549011" y="1992166"/>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7542" y="0"/>
                </a:lnTo>
                <a:lnTo>
                  <a:pt x="17542" y="1342"/>
                </a:lnTo>
                <a:lnTo>
                  <a:pt x="1373" y="1342"/>
                </a:lnTo>
                <a:lnTo>
                  <a:pt x="1373" y="20258"/>
                </a:lnTo>
                <a:lnTo>
                  <a:pt x="20227" y="20258"/>
                </a:lnTo>
                <a:lnTo>
                  <a:pt x="20227" y="4058"/>
                </a:lnTo>
                <a:lnTo>
                  <a:pt x="21600" y="4058"/>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74" name="Shape 3274"/>
          <p:cNvSpPr/>
          <p:nvPr/>
        </p:nvSpPr>
        <p:spPr>
          <a:xfrm>
            <a:off x="3573862" y="2067571"/>
            <a:ext cx="83781" cy="8375"/>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lnTo>
                  <a:pt x="0" y="21600"/>
                </a:lnTo>
                <a:lnTo>
                  <a:pt x="0" y="0"/>
                </a:lnTo>
                <a:lnTo>
                  <a:pt x="21600" y="0"/>
                </a:lnTo>
                <a:lnTo>
                  <a:pt x="21600" y="21600"/>
                </a:lnTo>
                <a:lnTo>
                  <a:pt x="1085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75" name="Shape 3275"/>
          <p:cNvSpPr/>
          <p:nvPr/>
        </p:nvSpPr>
        <p:spPr>
          <a:xfrm>
            <a:off x="3573862" y="2084709"/>
            <a:ext cx="83781" cy="8375"/>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lnTo>
                  <a:pt x="0" y="21600"/>
                </a:lnTo>
                <a:lnTo>
                  <a:pt x="0" y="0"/>
                </a:lnTo>
                <a:lnTo>
                  <a:pt x="21600" y="0"/>
                </a:lnTo>
                <a:lnTo>
                  <a:pt x="21600" y="21600"/>
                </a:lnTo>
                <a:lnTo>
                  <a:pt x="1085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76" name="Shape 3276"/>
          <p:cNvSpPr/>
          <p:nvPr/>
        </p:nvSpPr>
        <p:spPr>
          <a:xfrm>
            <a:off x="3573862" y="2100990"/>
            <a:ext cx="83781" cy="8375"/>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lnTo>
                  <a:pt x="0" y="21600"/>
                </a:lnTo>
                <a:lnTo>
                  <a:pt x="0" y="0"/>
                </a:lnTo>
                <a:lnTo>
                  <a:pt x="21600" y="0"/>
                </a:lnTo>
                <a:lnTo>
                  <a:pt x="21600" y="21600"/>
                </a:lnTo>
                <a:lnTo>
                  <a:pt x="1085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77" name="Shape 3277"/>
          <p:cNvSpPr/>
          <p:nvPr/>
        </p:nvSpPr>
        <p:spPr>
          <a:xfrm>
            <a:off x="3892618" y="2007588"/>
            <a:ext cx="119775" cy="119770"/>
          </a:xfrm>
          <a:custGeom>
            <a:avLst/>
            <a:gdLst/>
            <a:ahLst/>
            <a:cxnLst>
              <a:cxn ang="0">
                <a:pos x="wd2" y="hd2"/>
              </a:cxn>
              <a:cxn ang="5400000">
                <a:pos x="wd2" y="hd2"/>
              </a:cxn>
              <a:cxn ang="10800000">
                <a:pos x="wd2" y="hd2"/>
              </a:cxn>
              <a:cxn ang="16200000">
                <a:pos x="wd2" y="hd2"/>
              </a:cxn>
            </a:cxnLst>
            <a:rect l="0" t="0" r="r" b="b"/>
            <a:pathLst>
              <a:path w="20159" h="21600" extrusionOk="0">
                <a:moveTo>
                  <a:pt x="14808" y="21600"/>
                </a:moveTo>
                <a:cubicBezTo>
                  <a:pt x="11480" y="21600"/>
                  <a:pt x="7760" y="19882"/>
                  <a:pt x="4726" y="16691"/>
                </a:cubicBezTo>
                <a:cubicBezTo>
                  <a:pt x="-103" y="11536"/>
                  <a:pt x="-1441" y="4313"/>
                  <a:pt x="1691" y="0"/>
                </a:cubicBezTo>
                <a:lnTo>
                  <a:pt x="2801" y="912"/>
                </a:lnTo>
                <a:cubicBezTo>
                  <a:pt x="190" y="4629"/>
                  <a:pt x="1463" y="11081"/>
                  <a:pt x="5705" y="15639"/>
                </a:cubicBezTo>
                <a:cubicBezTo>
                  <a:pt x="9946" y="20162"/>
                  <a:pt x="15852" y="21460"/>
                  <a:pt x="19245" y="18584"/>
                </a:cubicBezTo>
                <a:lnTo>
                  <a:pt x="20159" y="19777"/>
                </a:lnTo>
                <a:cubicBezTo>
                  <a:pt x="18691" y="20934"/>
                  <a:pt x="16766" y="21600"/>
                  <a:pt x="1480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78" name="Shape 3278"/>
          <p:cNvSpPr/>
          <p:nvPr/>
        </p:nvSpPr>
        <p:spPr>
          <a:xfrm>
            <a:off x="3911474" y="1992165"/>
            <a:ext cx="114628" cy="114629"/>
          </a:xfrm>
          <a:custGeom>
            <a:avLst/>
            <a:gdLst/>
            <a:ahLst/>
            <a:cxnLst>
              <a:cxn ang="0">
                <a:pos x="wd2" y="hd2"/>
              </a:cxn>
              <a:cxn ang="5400000">
                <a:pos x="wd2" y="hd2"/>
              </a:cxn>
              <a:cxn ang="10800000">
                <a:pos x="wd2" y="hd2"/>
              </a:cxn>
              <a:cxn ang="16200000">
                <a:pos x="wd2" y="hd2"/>
              </a:cxn>
            </a:cxnLst>
            <a:rect l="0" t="0" r="r" b="b"/>
            <a:pathLst>
              <a:path w="21600" h="21600" extrusionOk="0">
                <a:moveTo>
                  <a:pt x="20645" y="21600"/>
                </a:moveTo>
                <a:lnTo>
                  <a:pt x="14620" y="15596"/>
                </a:lnTo>
                <a:lnTo>
                  <a:pt x="13482" y="16694"/>
                </a:lnTo>
                <a:cubicBezTo>
                  <a:pt x="12380" y="17829"/>
                  <a:pt x="10873" y="18452"/>
                  <a:pt x="9220" y="18452"/>
                </a:cubicBezTo>
                <a:cubicBezTo>
                  <a:pt x="7604" y="18452"/>
                  <a:pt x="6098" y="17829"/>
                  <a:pt x="4922" y="16694"/>
                </a:cubicBezTo>
                <a:cubicBezTo>
                  <a:pt x="2535" y="14315"/>
                  <a:pt x="2535" y="10544"/>
                  <a:pt x="4922" y="8237"/>
                </a:cubicBezTo>
                <a:lnTo>
                  <a:pt x="6024" y="7139"/>
                </a:lnTo>
                <a:lnTo>
                  <a:pt x="0" y="1098"/>
                </a:lnTo>
                <a:lnTo>
                  <a:pt x="1102" y="0"/>
                </a:lnTo>
                <a:lnTo>
                  <a:pt x="8265" y="7139"/>
                </a:lnTo>
                <a:lnTo>
                  <a:pt x="6024" y="9336"/>
                </a:lnTo>
                <a:cubicBezTo>
                  <a:pt x="4298" y="11093"/>
                  <a:pt x="4298" y="13839"/>
                  <a:pt x="6024" y="15596"/>
                </a:cubicBezTo>
                <a:cubicBezTo>
                  <a:pt x="6906" y="16475"/>
                  <a:pt x="8008" y="16877"/>
                  <a:pt x="9110" y="16877"/>
                </a:cubicBezTo>
                <a:cubicBezTo>
                  <a:pt x="10322" y="16877"/>
                  <a:pt x="11424" y="16401"/>
                  <a:pt x="12233" y="15596"/>
                </a:cubicBezTo>
                <a:lnTo>
                  <a:pt x="14437" y="13363"/>
                </a:lnTo>
                <a:lnTo>
                  <a:pt x="21600" y="20502"/>
                </a:lnTo>
                <a:lnTo>
                  <a:pt x="2064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79" name="Shape 3279"/>
          <p:cNvSpPr/>
          <p:nvPr/>
        </p:nvSpPr>
        <p:spPr>
          <a:xfrm>
            <a:off x="2860076" y="1999877"/>
            <a:ext cx="134337" cy="121483"/>
          </a:xfrm>
          <a:custGeom>
            <a:avLst/>
            <a:gdLst/>
            <a:ahLst/>
            <a:cxnLst>
              <a:cxn ang="0">
                <a:pos x="wd2" y="hd2"/>
              </a:cxn>
              <a:cxn ang="5400000">
                <a:pos x="wd2" y="hd2"/>
              </a:cxn>
              <a:cxn ang="10800000">
                <a:pos x="wd2" y="hd2"/>
              </a:cxn>
              <a:cxn ang="16200000">
                <a:pos x="wd2" y="hd2"/>
              </a:cxn>
            </a:cxnLst>
            <a:rect l="0" t="0" r="r" b="b"/>
            <a:pathLst>
              <a:path w="21600" h="21600" extrusionOk="0">
                <a:moveTo>
                  <a:pt x="10987" y="21600"/>
                </a:moveTo>
                <a:lnTo>
                  <a:pt x="1467" y="11753"/>
                </a:lnTo>
                <a:cubicBezTo>
                  <a:pt x="531" y="10505"/>
                  <a:pt x="0" y="8841"/>
                  <a:pt x="0" y="7108"/>
                </a:cubicBezTo>
                <a:cubicBezTo>
                  <a:pt x="0" y="3224"/>
                  <a:pt x="2903" y="0"/>
                  <a:pt x="6399" y="0"/>
                </a:cubicBezTo>
                <a:cubicBezTo>
                  <a:pt x="8022" y="0"/>
                  <a:pt x="9645" y="659"/>
                  <a:pt x="10800" y="1942"/>
                </a:cubicBezTo>
                <a:cubicBezTo>
                  <a:pt x="11955" y="763"/>
                  <a:pt x="13578" y="0"/>
                  <a:pt x="15170" y="0"/>
                </a:cubicBezTo>
                <a:cubicBezTo>
                  <a:pt x="18697" y="0"/>
                  <a:pt x="21600" y="3224"/>
                  <a:pt x="21600" y="7108"/>
                </a:cubicBezTo>
                <a:cubicBezTo>
                  <a:pt x="21600" y="8772"/>
                  <a:pt x="21069" y="10436"/>
                  <a:pt x="20102" y="11753"/>
                </a:cubicBezTo>
                <a:lnTo>
                  <a:pt x="20039" y="11857"/>
                </a:lnTo>
                <a:lnTo>
                  <a:pt x="12610" y="19346"/>
                </a:lnTo>
                <a:lnTo>
                  <a:pt x="11736" y="18202"/>
                </a:lnTo>
                <a:lnTo>
                  <a:pt x="19103" y="10783"/>
                </a:lnTo>
                <a:cubicBezTo>
                  <a:pt x="19852" y="9812"/>
                  <a:pt x="20258" y="8460"/>
                  <a:pt x="20258" y="7212"/>
                </a:cubicBezTo>
                <a:cubicBezTo>
                  <a:pt x="20258" y="4126"/>
                  <a:pt x="17948" y="1560"/>
                  <a:pt x="15170" y="1560"/>
                </a:cubicBezTo>
                <a:cubicBezTo>
                  <a:pt x="13703" y="1560"/>
                  <a:pt x="12267" y="2323"/>
                  <a:pt x="11331" y="3536"/>
                </a:cubicBezTo>
                <a:lnTo>
                  <a:pt x="10800" y="4195"/>
                </a:lnTo>
                <a:lnTo>
                  <a:pt x="10269" y="3536"/>
                </a:lnTo>
                <a:cubicBezTo>
                  <a:pt x="9302" y="2254"/>
                  <a:pt x="7897" y="1560"/>
                  <a:pt x="6399" y="1560"/>
                </a:cubicBezTo>
                <a:cubicBezTo>
                  <a:pt x="3652" y="1560"/>
                  <a:pt x="1342" y="4126"/>
                  <a:pt x="1342" y="7212"/>
                </a:cubicBezTo>
                <a:cubicBezTo>
                  <a:pt x="1342" y="8460"/>
                  <a:pt x="1748" y="9812"/>
                  <a:pt x="2497" y="10783"/>
                </a:cubicBezTo>
                <a:lnTo>
                  <a:pt x="11955" y="20456"/>
                </a:lnTo>
                <a:lnTo>
                  <a:pt x="1098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80" name="Shape 3280"/>
          <p:cNvSpPr/>
          <p:nvPr/>
        </p:nvSpPr>
        <p:spPr>
          <a:xfrm>
            <a:off x="2876358" y="2017014"/>
            <a:ext cx="88922" cy="76926"/>
          </a:xfrm>
          <a:custGeom>
            <a:avLst/>
            <a:gdLst/>
            <a:ahLst/>
            <a:cxnLst>
              <a:cxn ang="0">
                <a:pos x="wd2" y="hd2"/>
              </a:cxn>
              <a:cxn ang="5400000">
                <a:pos x="wd2" y="hd2"/>
              </a:cxn>
              <a:cxn ang="10800000">
                <a:pos x="wd2" y="hd2"/>
              </a:cxn>
              <a:cxn ang="16200000">
                <a:pos x="wd2" y="hd2"/>
              </a:cxn>
            </a:cxnLst>
            <a:rect l="0" t="0" r="r" b="b"/>
            <a:pathLst>
              <a:path w="21600" h="21600" extrusionOk="0">
                <a:moveTo>
                  <a:pt x="11485" y="21600"/>
                </a:moveTo>
                <a:lnTo>
                  <a:pt x="1134" y="10527"/>
                </a:lnTo>
                <a:cubicBezTo>
                  <a:pt x="425" y="9327"/>
                  <a:pt x="0" y="7909"/>
                  <a:pt x="0" y="6491"/>
                </a:cubicBezTo>
                <a:cubicBezTo>
                  <a:pt x="0" y="2945"/>
                  <a:pt x="2552" y="0"/>
                  <a:pt x="5625" y="0"/>
                </a:cubicBezTo>
                <a:lnTo>
                  <a:pt x="5625" y="2400"/>
                </a:lnTo>
                <a:cubicBezTo>
                  <a:pt x="3687" y="2400"/>
                  <a:pt x="2080" y="4255"/>
                  <a:pt x="2080" y="6491"/>
                </a:cubicBezTo>
                <a:cubicBezTo>
                  <a:pt x="2080" y="7364"/>
                  <a:pt x="2269" y="8291"/>
                  <a:pt x="2789" y="9000"/>
                </a:cubicBezTo>
                <a:lnTo>
                  <a:pt x="12903" y="19855"/>
                </a:lnTo>
                <a:lnTo>
                  <a:pt x="11485" y="21600"/>
                </a:lnTo>
                <a:close/>
                <a:moveTo>
                  <a:pt x="15739" y="4855"/>
                </a:moveTo>
                <a:lnTo>
                  <a:pt x="13896" y="3655"/>
                </a:lnTo>
                <a:cubicBezTo>
                  <a:pt x="14652" y="2127"/>
                  <a:pt x="15881" y="1091"/>
                  <a:pt x="17299" y="600"/>
                </a:cubicBezTo>
                <a:cubicBezTo>
                  <a:pt x="18717" y="164"/>
                  <a:pt x="20277" y="382"/>
                  <a:pt x="21600" y="1200"/>
                </a:cubicBezTo>
                <a:lnTo>
                  <a:pt x="20560" y="3327"/>
                </a:lnTo>
                <a:cubicBezTo>
                  <a:pt x="19757" y="2836"/>
                  <a:pt x="18717" y="2618"/>
                  <a:pt x="17819" y="2945"/>
                </a:cubicBezTo>
                <a:cubicBezTo>
                  <a:pt x="16968" y="3218"/>
                  <a:pt x="16259" y="3927"/>
                  <a:pt x="15739" y="485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81" name="Shape 3281"/>
          <p:cNvSpPr/>
          <p:nvPr/>
        </p:nvSpPr>
        <p:spPr>
          <a:xfrm>
            <a:off x="4237947" y="2017015"/>
            <a:ext cx="135193" cy="83781"/>
          </a:xfrm>
          <a:custGeom>
            <a:avLst/>
            <a:gdLst/>
            <a:ahLst/>
            <a:cxnLst>
              <a:cxn ang="0">
                <a:pos x="wd2" y="hd2"/>
              </a:cxn>
              <a:cxn ang="5400000">
                <a:pos x="wd2" y="hd2"/>
              </a:cxn>
              <a:cxn ang="10800000">
                <a:pos x="wd2" y="hd2"/>
              </a:cxn>
              <a:cxn ang="16200000">
                <a:pos x="wd2" y="hd2"/>
              </a:cxn>
            </a:cxnLst>
            <a:rect l="0" t="0" r="r" b="b"/>
            <a:pathLst>
              <a:path w="21600" h="21600" extrusionOk="0">
                <a:moveTo>
                  <a:pt x="6723" y="21600"/>
                </a:moveTo>
                <a:cubicBezTo>
                  <a:pt x="3019" y="21600"/>
                  <a:pt x="0" y="16750"/>
                  <a:pt x="0" y="10800"/>
                </a:cubicBezTo>
                <a:cubicBezTo>
                  <a:pt x="0" y="4850"/>
                  <a:pt x="3019" y="0"/>
                  <a:pt x="6723" y="0"/>
                </a:cubicBezTo>
                <a:lnTo>
                  <a:pt x="14877" y="0"/>
                </a:lnTo>
                <a:cubicBezTo>
                  <a:pt x="18581" y="0"/>
                  <a:pt x="21600" y="4850"/>
                  <a:pt x="21600" y="10800"/>
                </a:cubicBezTo>
                <a:cubicBezTo>
                  <a:pt x="21600" y="16750"/>
                  <a:pt x="18581" y="21600"/>
                  <a:pt x="14877" y="21600"/>
                </a:cubicBezTo>
                <a:lnTo>
                  <a:pt x="6723" y="21600"/>
                </a:lnTo>
                <a:close/>
                <a:moveTo>
                  <a:pt x="14815" y="2150"/>
                </a:moveTo>
                <a:lnTo>
                  <a:pt x="6661" y="2150"/>
                </a:lnTo>
                <a:cubicBezTo>
                  <a:pt x="3704" y="2150"/>
                  <a:pt x="1276" y="6050"/>
                  <a:pt x="1276" y="10800"/>
                </a:cubicBezTo>
                <a:cubicBezTo>
                  <a:pt x="1276" y="15550"/>
                  <a:pt x="3704" y="19450"/>
                  <a:pt x="6661" y="19450"/>
                </a:cubicBezTo>
                <a:lnTo>
                  <a:pt x="14815" y="19450"/>
                </a:lnTo>
                <a:cubicBezTo>
                  <a:pt x="17772" y="19450"/>
                  <a:pt x="20199" y="15550"/>
                  <a:pt x="20199" y="10800"/>
                </a:cubicBezTo>
                <a:cubicBezTo>
                  <a:pt x="20199" y="6050"/>
                  <a:pt x="17772" y="2150"/>
                  <a:pt x="14815" y="215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82" name="Shape 3282"/>
          <p:cNvSpPr/>
          <p:nvPr/>
        </p:nvSpPr>
        <p:spPr>
          <a:xfrm>
            <a:off x="4255085" y="2034153"/>
            <a:ext cx="50362" cy="50363"/>
          </a:xfrm>
          <a:custGeom>
            <a:avLst/>
            <a:gdLst/>
            <a:ahLst/>
            <a:cxnLst>
              <a:cxn ang="0">
                <a:pos x="wd2" y="hd2"/>
              </a:cxn>
              <a:cxn ang="5400000">
                <a:pos x="wd2" y="hd2"/>
              </a:cxn>
              <a:cxn ang="10800000">
                <a:pos x="wd2" y="hd2"/>
              </a:cxn>
              <a:cxn ang="16200000">
                <a:pos x="wd2" y="hd2"/>
              </a:cxn>
            </a:cxnLst>
            <a:rect l="0" t="0" r="r" b="b"/>
            <a:pathLst>
              <a:path w="21600" h="21600" extrusionOk="0">
                <a:moveTo>
                  <a:pt x="10758" y="21600"/>
                </a:moveTo>
                <a:cubicBezTo>
                  <a:pt x="4837" y="21600"/>
                  <a:pt x="0" y="16698"/>
                  <a:pt x="0" y="10800"/>
                </a:cubicBezTo>
                <a:cubicBezTo>
                  <a:pt x="0" y="4818"/>
                  <a:pt x="4837" y="0"/>
                  <a:pt x="10758" y="0"/>
                </a:cubicBezTo>
                <a:cubicBezTo>
                  <a:pt x="16763" y="0"/>
                  <a:pt x="21600" y="4818"/>
                  <a:pt x="21600" y="10800"/>
                </a:cubicBezTo>
                <a:cubicBezTo>
                  <a:pt x="21600" y="16698"/>
                  <a:pt x="16763" y="21600"/>
                  <a:pt x="10758" y="21600"/>
                </a:cubicBezTo>
                <a:close/>
                <a:moveTo>
                  <a:pt x="10758" y="3572"/>
                </a:moveTo>
                <a:cubicBezTo>
                  <a:pt x="6839" y="3572"/>
                  <a:pt x="3586" y="6812"/>
                  <a:pt x="3586" y="10800"/>
                </a:cubicBezTo>
                <a:cubicBezTo>
                  <a:pt x="3586" y="14705"/>
                  <a:pt x="6839" y="17945"/>
                  <a:pt x="10758" y="17945"/>
                </a:cubicBezTo>
                <a:cubicBezTo>
                  <a:pt x="14761" y="17945"/>
                  <a:pt x="18014" y="14705"/>
                  <a:pt x="18014" y="10800"/>
                </a:cubicBezTo>
                <a:cubicBezTo>
                  <a:pt x="18014" y="6812"/>
                  <a:pt x="14761" y="3572"/>
                  <a:pt x="10758" y="357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83" name="Shape 3283"/>
          <p:cNvSpPr/>
          <p:nvPr/>
        </p:nvSpPr>
        <p:spPr>
          <a:xfrm>
            <a:off x="2956048" y="2336633"/>
            <a:ext cx="37511" cy="37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837" y="21600"/>
                </a:lnTo>
                <a:lnTo>
                  <a:pt x="16837" y="4763"/>
                </a:lnTo>
                <a:lnTo>
                  <a:pt x="0" y="4763"/>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84" name="Shape 3284"/>
          <p:cNvSpPr/>
          <p:nvPr/>
        </p:nvSpPr>
        <p:spPr>
          <a:xfrm>
            <a:off x="2932055" y="2337490"/>
            <a:ext cx="60645" cy="60645"/>
          </a:xfrm>
          <a:custGeom>
            <a:avLst/>
            <a:gdLst/>
            <a:ahLst/>
            <a:cxnLst>
              <a:cxn ang="0">
                <a:pos x="wd2" y="hd2"/>
              </a:cxn>
              <a:cxn ang="5400000">
                <a:pos x="wd2" y="hd2"/>
              </a:cxn>
              <a:cxn ang="10800000">
                <a:pos x="wd2" y="hd2"/>
              </a:cxn>
              <a:cxn ang="16200000">
                <a:pos x="wd2" y="hd2"/>
              </a:cxn>
            </a:cxnLst>
            <a:rect l="0" t="0" r="r" b="b"/>
            <a:pathLst>
              <a:path w="21600" h="21600" extrusionOk="0">
                <a:moveTo>
                  <a:pt x="11870" y="11870"/>
                </a:moveTo>
                <a:lnTo>
                  <a:pt x="2070" y="21600"/>
                </a:lnTo>
                <a:lnTo>
                  <a:pt x="0" y="19530"/>
                </a:lnTo>
                <a:lnTo>
                  <a:pt x="19461" y="0"/>
                </a:lnTo>
                <a:lnTo>
                  <a:pt x="21600" y="2070"/>
                </a:lnTo>
                <a:lnTo>
                  <a:pt x="11870" y="1187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85" name="Shape 3285"/>
          <p:cNvSpPr/>
          <p:nvPr/>
        </p:nvSpPr>
        <p:spPr>
          <a:xfrm>
            <a:off x="2860077" y="2433461"/>
            <a:ext cx="37511" cy="375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4763" y="0"/>
                </a:lnTo>
                <a:lnTo>
                  <a:pt x="4763" y="16812"/>
                </a:lnTo>
                <a:lnTo>
                  <a:pt x="21600" y="16812"/>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86" name="Shape 3286"/>
          <p:cNvSpPr/>
          <p:nvPr/>
        </p:nvSpPr>
        <p:spPr>
          <a:xfrm>
            <a:off x="2860934" y="2408611"/>
            <a:ext cx="60645" cy="60645"/>
          </a:xfrm>
          <a:custGeom>
            <a:avLst/>
            <a:gdLst/>
            <a:ahLst/>
            <a:cxnLst>
              <a:cxn ang="0">
                <a:pos x="wd2" y="hd2"/>
              </a:cxn>
              <a:cxn ang="5400000">
                <a:pos x="wd2" y="hd2"/>
              </a:cxn>
              <a:cxn ang="10800000">
                <a:pos x="wd2" y="hd2"/>
              </a:cxn>
              <a:cxn ang="16200000">
                <a:pos x="wd2" y="hd2"/>
              </a:cxn>
            </a:cxnLst>
            <a:rect l="0" t="0" r="r" b="b"/>
            <a:pathLst>
              <a:path w="21600" h="21600" extrusionOk="0">
                <a:moveTo>
                  <a:pt x="11870" y="11870"/>
                </a:moveTo>
                <a:lnTo>
                  <a:pt x="2070" y="21600"/>
                </a:lnTo>
                <a:lnTo>
                  <a:pt x="0" y="19530"/>
                </a:lnTo>
                <a:lnTo>
                  <a:pt x="19530" y="0"/>
                </a:lnTo>
                <a:lnTo>
                  <a:pt x="21600" y="2139"/>
                </a:lnTo>
                <a:lnTo>
                  <a:pt x="11870" y="1187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87" name="Shape 3287"/>
          <p:cNvSpPr/>
          <p:nvPr/>
        </p:nvSpPr>
        <p:spPr>
          <a:xfrm>
            <a:off x="2876358" y="2353771"/>
            <a:ext cx="29795" cy="28943"/>
          </a:xfrm>
          <a:custGeom>
            <a:avLst/>
            <a:gdLst/>
            <a:ahLst/>
            <a:cxnLst>
              <a:cxn ang="0">
                <a:pos x="wd2" y="hd2"/>
              </a:cxn>
              <a:cxn ang="5400000">
                <a:pos x="wd2" y="hd2"/>
              </a:cxn>
              <a:cxn ang="10800000">
                <a:pos x="wd2" y="hd2"/>
              </a:cxn>
              <a:cxn ang="16200000">
                <a:pos x="wd2" y="hd2"/>
              </a:cxn>
            </a:cxnLst>
            <a:rect l="0" t="0" r="r" b="b"/>
            <a:pathLst>
              <a:path w="21600" h="21600" extrusionOk="0">
                <a:moveTo>
                  <a:pt x="6253" y="21600"/>
                </a:moveTo>
                <a:lnTo>
                  <a:pt x="0" y="21600"/>
                </a:lnTo>
                <a:lnTo>
                  <a:pt x="0" y="0"/>
                </a:lnTo>
                <a:lnTo>
                  <a:pt x="21600" y="0"/>
                </a:lnTo>
                <a:lnTo>
                  <a:pt x="21600" y="6151"/>
                </a:lnTo>
                <a:lnTo>
                  <a:pt x="6253" y="6151"/>
                </a:lnTo>
                <a:lnTo>
                  <a:pt x="6253"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88" name="Shape 3288"/>
          <p:cNvSpPr/>
          <p:nvPr/>
        </p:nvSpPr>
        <p:spPr>
          <a:xfrm>
            <a:off x="2876357" y="2391473"/>
            <a:ext cx="8379" cy="2551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89" name="Shape 3289"/>
          <p:cNvSpPr/>
          <p:nvPr/>
        </p:nvSpPr>
        <p:spPr>
          <a:xfrm>
            <a:off x="2914061" y="2353770"/>
            <a:ext cx="2551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90" name="Shape 3290"/>
          <p:cNvSpPr/>
          <p:nvPr/>
        </p:nvSpPr>
        <p:spPr>
          <a:xfrm>
            <a:off x="2948336" y="2424892"/>
            <a:ext cx="28943" cy="2979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5347"/>
                </a:lnTo>
                <a:lnTo>
                  <a:pt x="15449" y="15347"/>
                </a:lnTo>
                <a:lnTo>
                  <a:pt x="15449"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91" name="Shape 3291"/>
          <p:cNvSpPr/>
          <p:nvPr/>
        </p:nvSpPr>
        <p:spPr>
          <a:xfrm>
            <a:off x="2968901" y="2391473"/>
            <a:ext cx="8375" cy="2551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92" name="Shape 3292"/>
          <p:cNvSpPr/>
          <p:nvPr/>
        </p:nvSpPr>
        <p:spPr>
          <a:xfrm>
            <a:off x="2914061" y="2445457"/>
            <a:ext cx="25511"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93" name="Shape 3293"/>
          <p:cNvSpPr/>
          <p:nvPr/>
        </p:nvSpPr>
        <p:spPr>
          <a:xfrm>
            <a:off x="3275666" y="2361483"/>
            <a:ext cx="37510" cy="37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4788" y="0"/>
                </a:lnTo>
                <a:lnTo>
                  <a:pt x="4788" y="16726"/>
                </a:lnTo>
                <a:lnTo>
                  <a:pt x="21600" y="16726"/>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94" name="Shape 3294"/>
          <p:cNvSpPr/>
          <p:nvPr/>
        </p:nvSpPr>
        <p:spPr>
          <a:xfrm>
            <a:off x="3280806" y="2337490"/>
            <a:ext cx="56362" cy="56361"/>
          </a:xfrm>
          <a:custGeom>
            <a:avLst/>
            <a:gdLst/>
            <a:ahLst/>
            <a:cxnLst>
              <a:cxn ang="0">
                <a:pos x="wd2" y="hd2"/>
              </a:cxn>
              <a:cxn ang="5400000">
                <a:pos x="wd2" y="hd2"/>
              </a:cxn>
              <a:cxn ang="10800000">
                <a:pos x="wd2" y="hd2"/>
              </a:cxn>
              <a:cxn ang="16200000">
                <a:pos x="wd2" y="hd2"/>
              </a:cxn>
            </a:cxnLst>
            <a:rect l="0" t="0" r="r" b="b"/>
            <a:pathLst>
              <a:path w="21600" h="21600" extrusionOk="0">
                <a:moveTo>
                  <a:pt x="11984" y="11910"/>
                </a:moveTo>
                <a:lnTo>
                  <a:pt x="2293" y="21600"/>
                </a:lnTo>
                <a:lnTo>
                  <a:pt x="0" y="19307"/>
                </a:lnTo>
                <a:lnTo>
                  <a:pt x="19381" y="0"/>
                </a:lnTo>
                <a:lnTo>
                  <a:pt x="21600" y="2219"/>
                </a:lnTo>
                <a:lnTo>
                  <a:pt x="11984" y="1191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95" name="Shape 3295"/>
          <p:cNvSpPr/>
          <p:nvPr/>
        </p:nvSpPr>
        <p:spPr>
          <a:xfrm>
            <a:off x="3229394" y="2407754"/>
            <a:ext cx="37511" cy="375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726" y="21600"/>
                </a:lnTo>
                <a:lnTo>
                  <a:pt x="16726" y="4788"/>
                </a:lnTo>
                <a:lnTo>
                  <a:pt x="0" y="4788"/>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96" name="Shape 3296"/>
          <p:cNvSpPr/>
          <p:nvPr/>
        </p:nvSpPr>
        <p:spPr>
          <a:xfrm>
            <a:off x="3205401" y="2412894"/>
            <a:ext cx="56362" cy="56362"/>
          </a:xfrm>
          <a:custGeom>
            <a:avLst/>
            <a:gdLst/>
            <a:ahLst/>
            <a:cxnLst>
              <a:cxn ang="0">
                <a:pos x="wd2" y="hd2"/>
              </a:cxn>
              <a:cxn ang="5400000">
                <a:pos x="wd2" y="hd2"/>
              </a:cxn>
              <a:cxn ang="10800000">
                <a:pos x="wd2" y="hd2"/>
              </a:cxn>
              <a:cxn ang="16200000">
                <a:pos x="wd2" y="hd2"/>
              </a:cxn>
            </a:cxnLst>
            <a:rect l="0" t="0" r="r" b="b"/>
            <a:pathLst>
              <a:path w="21600" h="21600" extrusionOk="0">
                <a:moveTo>
                  <a:pt x="11910" y="11984"/>
                </a:moveTo>
                <a:lnTo>
                  <a:pt x="2293" y="21600"/>
                </a:lnTo>
                <a:lnTo>
                  <a:pt x="0" y="19381"/>
                </a:lnTo>
                <a:lnTo>
                  <a:pt x="19307" y="0"/>
                </a:lnTo>
                <a:lnTo>
                  <a:pt x="21600" y="2293"/>
                </a:lnTo>
                <a:lnTo>
                  <a:pt x="11910" y="1198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97" name="Shape 3297"/>
          <p:cNvSpPr/>
          <p:nvPr/>
        </p:nvSpPr>
        <p:spPr>
          <a:xfrm>
            <a:off x="3204545" y="2336632"/>
            <a:ext cx="29795" cy="29796"/>
          </a:xfrm>
          <a:custGeom>
            <a:avLst/>
            <a:gdLst/>
            <a:ahLst/>
            <a:cxnLst>
              <a:cxn ang="0">
                <a:pos x="wd2" y="hd2"/>
              </a:cxn>
              <a:cxn ang="5400000">
                <a:pos x="wd2" y="hd2"/>
              </a:cxn>
              <a:cxn ang="10800000">
                <a:pos x="wd2" y="hd2"/>
              </a:cxn>
              <a:cxn ang="16200000">
                <a:pos x="wd2" y="hd2"/>
              </a:cxn>
            </a:cxnLst>
            <a:rect l="0" t="0" r="r" b="b"/>
            <a:pathLst>
              <a:path w="21600" h="21600" extrusionOk="0">
                <a:moveTo>
                  <a:pt x="6111" y="21600"/>
                </a:moveTo>
                <a:lnTo>
                  <a:pt x="0" y="21600"/>
                </a:lnTo>
                <a:lnTo>
                  <a:pt x="0" y="0"/>
                </a:lnTo>
                <a:lnTo>
                  <a:pt x="21600" y="0"/>
                </a:lnTo>
                <a:lnTo>
                  <a:pt x="21600" y="6111"/>
                </a:lnTo>
                <a:lnTo>
                  <a:pt x="6111" y="6111"/>
                </a:lnTo>
                <a:lnTo>
                  <a:pt x="611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98" name="Shape 3298"/>
          <p:cNvSpPr/>
          <p:nvPr/>
        </p:nvSpPr>
        <p:spPr>
          <a:xfrm>
            <a:off x="3204544" y="2374336"/>
            <a:ext cx="8375" cy="2551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299" name="Shape 3299"/>
          <p:cNvSpPr/>
          <p:nvPr/>
        </p:nvSpPr>
        <p:spPr>
          <a:xfrm>
            <a:off x="3242247" y="2336633"/>
            <a:ext cx="2551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00" name="Shape 3300"/>
          <p:cNvSpPr/>
          <p:nvPr/>
        </p:nvSpPr>
        <p:spPr>
          <a:xfrm>
            <a:off x="3309084" y="2442029"/>
            <a:ext cx="28943" cy="2894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5449"/>
                </a:lnTo>
                <a:lnTo>
                  <a:pt x="15449" y="15449"/>
                </a:lnTo>
                <a:lnTo>
                  <a:pt x="15449"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01" name="Shape 3301"/>
          <p:cNvSpPr/>
          <p:nvPr/>
        </p:nvSpPr>
        <p:spPr>
          <a:xfrm>
            <a:off x="3330506" y="2407754"/>
            <a:ext cx="8375" cy="2551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02" name="Shape 3302"/>
          <p:cNvSpPr/>
          <p:nvPr/>
        </p:nvSpPr>
        <p:spPr>
          <a:xfrm>
            <a:off x="3275666" y="2462594"/>
            <a:ext cx="2551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03" name="Shape 3303"/>
          <p:cNvSpPr/>
          <p:nvPr/>
        </p:nvSpPr>
        <p:spPr>
          <a:xfrm>
            <a:off x="3611564" y="2360626"/>
            <a:ext cx="36653" cy="73499"/>
          </a:xfrm>
          <a:custGeom>
            <a:avLst/>
            <a:gdLst/>
            <a:ahLst/>
            <a:cxnLst>
              <a:cxn ang="0">
                <a:pos x="wd2" y="hd2"/>
              </a:cxn>
              <a:cxn ang="5400000">
                <a:pos x="wd2" y="hd2"/>
              </a:cxn>
              <a:cxn ang="10800000">
                <a:pos x="wd2" y="hd2"/>
              </a:cxn>
              <a:cxn ang="16200000">
                <a:pos x="wd2" y="hd2"/>
              </a:cxn>
            </a:cxnLst>
            <a:rect l="0" t="0" r="r" b="b"/>
            <a:pathLst>
              <a:path w="21600" h="21600" extrusionOk="0">
                <a:moveTo>
                  <a:pt x="18171" y="21600"/>
                </a:moveTo>
                <a:lnTo>
                  <a:pt x="0" y="12903"/>
                </a:lnTo>
                <a:lnTo>
                  <a:pt x="0" y="0"/>
                </a:lnTo>
                <a:lnTo>
                  <a:pt x="4800" y="0"/>
                </a:lnTo>
                <a:lnTo>
                  <a:pt x="4800" y="11766"/>
                </a:lnTo>
                <a:lnTo>
                  <a:pt x="21600" y="19895"/>
                </a:lnTo>
                <a:lnTo>
                  <a:pt x="1817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04" name="Shape 3304"/>
          <p:cNvSpPr/>
          <p:nvPr/>
        </p:nvSpPr>
        <p:spPr>
          <a:xfrm>
            <a:off x="3568720" y="2444599"/>
            <a:ext cx="84637" cy="25514"/>
          </a:xfrm>
          <a:custGeom>
            <a:avLst/>
            <a:gdLst/>
            <a:ahLst/>
            <a:cxnLst>
              <a:cxn ang="0">
                <a:pos x="wd2" y="hd2"/>
              </a:cxn>
              <a:cxn ang="5400000">
                <a:pos x="wd2" y="hd2"/>
              </a:cxn>
              <a:cxn ang="10800000">
                <a:pos x="wd2" y="hd2"/>
              </a:cxn>
              <a:cxn ang="16200000">
                <a:pos x="wd2" y="hd2"/>
              </a:cxn>
            </a:cxnLst>
            <a:rect l="0" t="0" r="r" b="b"/>
            <a:pathLst>
              <a:path w="21600" h="21600" extrusionOk="0">
                <a:moveTo>
                  <a:pt x="12144" y="21600"/>
                </a:moveTo>
                <a:cubicBezTo>
                  <a:pt x="7764" y="21600"/>
                  <a:pt x="3235" y="15873"/>
                  <a:pt x="0" y="4909"/>
                </a:cubicBezTo>
                <a:lnTo>
                  <a:pt x="1543" y="0"/>
                </a:lnTo>
                <a:cubicBezTo>
                  <a:pt x="6570" y="16691"/>
                  <a:pt x="14483" y="19145"/>
                  <a:pt x="20406" y="6382"/>
                </a:cubicBezTo>
                <a:lnTo>
                  <a:pt x="21600" y="12436"/>
                </a:lnTo>
                <a:cubicBezTo>
                  <a:pt x="18713" y="18818"/>
                  <a:pt x="15379" y="21600"/>
                  <a:pt x="12144"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05" name="Shape 3305"/>
          <p:cNvSpPr/>
          <p:nvPr/>
        </p:nvSpPr>
        <p:spPr>
          <a:xfrm>
            <a:off x="3657836" y="2356342"/>
            <a:ext cx="25804" cy="84637"/>
          </a:xfrm>
          <a:custGeom>
            <a:avLst/>
            <a:gdLst/>
            <a:ahLst/>
            <a:cxnLst>
              <a:cxn ang="0">
                <a:pos x="wd2" y="hd2"/>
              </a:cxn>
              <a:cxn ang="5400000">
                <a:pos x="wd2" y="hd2"/>
              </a:cxn>
              <a:cxn ang="10800000">
                <a:pos x="wd2" y="hd2"/>
              </a:cxn>
              <a:cxn ang="16200000">
                <a:pos x="wd2" y="hd2"/>
              </a:cxn>
            </a:cxnLst>
            <a:rect l="0" t="0" r="r" b="b"/>
            <a:pathLst>
              <a:path w="17220" h="21600" extrusionOk="0">
                <a:moveTo>
                  <a:pt x="9759" y="21600"/>
                </a:moveTo>
                <a:lnTo>
                  <a:pt x="5075" y="20455"/>
                </a:lnTo>
                <a:cubicBezTo>
                  <a:pt x="15484" y="14533"/>
                  <a:pt x="13142" y="6570"/>
                  <a:pt x="0" y="1493"/>
                </a:cubicBezTo>
                <a:lnTo>
                  <a:pt x="3904" y="0"/>
                </a:lnTo>
                <a:cubicBezTo>
                  <a:pt x="19128" y="5674"/>
                  <a:pt x="21600" y="14831"/>
                  <a:pt x="9759"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06" name="Shape 3306"/>
          <p:cNvSpPr/>
          <p:nvPr/>
        </p:nvSpPr>
        <p:spPr>
          <a:xfrm>
            <a:off x="3627845" y="2337490"/>
            <a:ext cx="56359" cy="6578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300" y="21600"/>
                </a:lnTo>
                <a:cubicBezTo>
                  <a:pt x="18300" y="12488"/>
                  <a:pt x="10575" y="4524"/>
                  <a:pt x="0" y="2740"/>
                </a:cubicBezTo>
                <a:lnTo>
                  <a:pt x="675" y="0"/>
                </a:lnTo>
                <a:cubicBezTo>
                  <a:pt x="12675" y="2039"/>
                  <a:pt x="21600" y="11150"/>
                  <a:pt x="21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07" name="Shape 3307"/>
          <p:cNvSpPr/>
          <p:nvPr/>
        </p:nvSpPr>
        <p:spPr>
          <a:xfrm>
            <a:off x="3548155" y="2336633"/>
            <a:ext cx="67499" cy="1334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39" y="21600"/>
                  <a:pt x="0" y="16688"/>
                  <a:pt x="0" y="10706"/>
                </a:cubicBezTo>
                <a:cubicBezTo>
                  <a:pt x="0" y="5542"/>
                  <a:pt x="7304" y="1039"/>
                  <a:pt x="17292" y="0"/>
                </a:cubicBezTo>
                <a:lnTo>
                  <a:pt x="17854" y="1385"/>
                </a:lnTo>
                <a:cubicBezTo>
                  <a:pt x="9052" y="2267"/>
                  <a:pt x="2747" y="6203"/>
                  <a:pt x="2747" y="10706"/>
                </a:cubicBezTo>
                <a:cubicBezTo>
                  <a:pt x="2747" y="15932"/>
                  <a:pt x="11237" y="20246"/>
                  <a:pt x="21600" y="20246"/>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08" name="Shape 3308"/>
          <p:cNvSpPr/>
          <p:nvPr/>
        </p:nvSpPr>
        <p:spPr>
          <a:xfrm>
            <a:off x="3906333" y="2365767"/>
            <a:ext cx="109487" cy="10520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4" y="21600"/>
                  <a:pt x="0" y="16600"/>
                  <a:pt x="0" y="10360"/>
                </a:cubicBezTo>
                <a:cubicBezTo>
                  <a:pt x="0" y="5760"/>
                  <a:pt x="2575" y="1720"/>
                  <a:pt x="6649" y="0"/>
                </a:cubicBezTo>
                <a:lnTo>
                  <a:pt x="7302" y="1520"/>
                </a:lnTo>
                <a:cubicBezTo>
                  <a:pt x="3882" y="3000"/>
                  <a:pt x="1653" y="6480"/>
                  <a:pt x="1653" y="10360"/>
                </a:cubicBezTo>
                <a:cubicBezTo>
                  <a:pt x="1653" y="15640"/>
                  <a:pt x="5727" y="19880"/>
                  <a:pt x="10800" y="19880"/>
                </a:cubicBezTo>
                <a:cubicBezTo>
                  <a:pt x="15527" y="19880"/>
                  <a:pt x="19525" y="16080"/>
                  <a:pt x="19947" y="11160"/>
                </a:cubicBezTo>
                <a:lnTo>
                  <a:pt x="21600" y="11320"/>
                </a:lnTo>
                <a:cubicBezTo>
                  <a:pt x="21100" y="17120"/>
                  <a:pt x="16373"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09" name="Shape 3309"/>
          <p:cNvSpPr/>
          <p:nvPr/>
        </p:nvSpPr>
        <p:spPr>
          <a:xfrm>
            <a:off x="3978311" y="2366624"/>
            <a:ext cx="36652" cy="46079"/>
          </a:xfrm>
          <a:custGeom>
            <a:avLst/>
            <a:gdLst/>
            <a:ahLst/>
            <a:cxnLst>
              <a:cxn ang="0">
                <a:pos x="wd2" y="hd2"/>
              </a:cxn>
              <a:cxn ang="5400000">
                <a:pos x="wd2" y="hd2"/>
              </a:cxn>
              <a:cxn ang="10800000">
                <a:pos x="wd2" y="hd2"/>
              </a:cxn>
              <a:cxn ang="16200000">
                <a:pos x="wd2" y="hd2"/>
              </a:cxn>
            </a:cxnLst>
            <a:rect l="0" t="0" r="r" b="b"/>
            <a:pathLst>
              <a:path w="21600" h="21600" extrusionOk="0">
                <a:moveTo>
                  <a:pt x="16660" y="21600"/>
                </a:moveTo>
                <a:cubicBezTo>
                  <a:pt x="15855" y="13523"/>
                  <a:pt x="9421" y="6625"/>
                  <a:pt x="0" y="3539"/>
                </a:cubicBezTo>
                <a:lnTo>
                  <a:pt x="1953" y="0"/>
                </a:lnTo>
                <a:cubicBezTo>
                  <a:pt x="13098" y="3721"/>
                  <a:pt x="20566" y="11980"/>
                  <a:pt x="21600" y="21328"/>
                </a:cubicBezTo>
                <a:lnTo>
                  <a:pt x="1666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10" name="Shape 3310"/>
          <p:cNvSpPr/>
          <p:nvPr/>
        </p:nvSpPr>
        <p:spPr>
          <a:xfrm>
            <a:off x="3935467" y="2336633"/>
            <a:ext cx="50363" cy="37511"/>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12545" y="21600"/>
                </a:lnTo>
                <a:lnTo>
                  <a:pt x="12545" y="9637"/>
                </a:lnTo>
                <a:lnTo>
                  <a:pt x="17945" y="9637"/>
                </a:lnTo>
                <a:lnTo>
                  <a:pt x="17945" y="4763"/>
                </a:lnTo>
                <a:lnTo>
                  <a:pt x="3572" y="4763"/>
                </a:lnTo>
                <a:lnTo>
                  <a:pt x="3572" y="9637"/>
                </a:lnTo>
                <a:lnTo>
                  <a:pt x="8972" y="9637"/>
                </a:lnTo>
                <a:lnTo>
                  <a:pt x="8972" y="21600"/>
                </a:lnTo>
                <a:lnTo>
                  <a:pt x="5400" y="21600"/>
                </a:lnTo>
                <a:lnTo>
                  <a:pt x="5400" y="14400"/>
                </a:lnTo>
                <a:lnTo>
                  <a:pt x="0" y="14400"/>
                </a:lnTo>
                <a:lnTo>
                  <a:pt x="0" y="0"/>
                </a:lnTo>
                <a:lnTo>
                  <a:pt x="21600" y="0"/>
                </a:lnTo>
                <a:lnTo>
                  <a:pt x="21600" y="14400"/>
                </a:lnTo>
                <a:lnTo>
                  <a:pt x="16200" y="14400"/>
                </a:lnTo>
                <a:lnTo>
                  <a:pt x="162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11" name="Shape 3311"/>
          <p:cNvSpPr/>
          <p:nvPr/>
        </p:nvSpPr>
        <p:spPr>
          <a:xfrm>
            <a:off x="3999733" y="2354626"/>
            <a:ext cx="18656" cy="18656"/>
          </a:xfrm>
          <a:custGeom>
            <a:avLst/>
            <a:gdLst/>
            <a:ahLst/>
            <a:cxnLst>
              <a:cxn ang="0">
                <a:pos x="wd2" y="hd2"/>
              </a:cxn>
              <a:cxn ang="5400000">
                <a:pos x="wd2" y="hd2"/>
              </a:cxn>
              <a:cxn ang="10800000">
                <a:pos x="wd2" y="hd2"/>
              </a:cxn>
              <a:cxn ang="16200000">
                <a:pos x="wd2" y="hd2"/>
              </a:cxn>
            </a:cxnLst>
            <a:rect l="0" t="0" r="r" b="b"/>
            <a:pathLst>
              <a:path w="21600" h="21600" extrusionOk="0">
                <a:moveTo>
                  <a:pt x="14324" y="14324"/>
                </a:moveTo>
                <a:lnTo>
                  <a:pt x="7048" y="21600"/>
                </a:lnTo>
                <a:lnTo>
                  <a:pt x="0" y="14779"/>
                </a:lnTo>
                <a:lnTo>
                  <a:pt x="14552" y="0"/>
                </a:lnTo>
                <a:lnTo>
                  <a:pt x="21600" y="7048"/>
                </a:lnTo>
                <a:lnTo>
                  <a:pt x="14324" y="1432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12" name="Shape 3312"/>
          <p:cNvSpPr/>
          <p:nvPr/>
        </p:nvSpPr>
        <p:spPr>
          <a:xfrm>
            <a:off x="4006589" y="2348630"/>
            <a:ext cx="17801" cy="17801"/>
          </a:xfrm>
          <a:custGeom>
            <a:avLst/>
            <a:gdLst/>
            <a:ahLst/>
            <a:cxnLst>
              <a:cxn ang="0">
                <a:pos x="wd2" y="hd2"/>
              </a:cxn>
              <a:cxn ang="5400000">
                <a:pos x="wd2" y="hd2"/>
              </a:cxn>
              <a:cxn ang="10800000">
                <a:pos x="wd2" y="hd2"/>
              </a:cxn>
              <a:cxn ang="16200000">
                <a:pos x="wd2" y="hd2"/>
              </a:cxn>
            </a:cxnLst>
            <a:rect l="0" t="0" r="r" b="b"/>
            <a:pathLst>
              <a:path w="21600" h="21600" extrusionOk="0">
                <a:moveTo>
                  <a:pt x="17843" y="18078"/>
                </a:moveTo>
                <a:lnTo>
                  <a:pt x="14322" y="21600"/>
                </a:lnTo>
                <a:lnTo>
                  <a:pt x="0" y="7278"/>
                </a:lnTo>
                <a:lnTo>
                  <a:pt x="7278" y="0"/>
                </a:lnTo>
                <a:lnTo>
                  <a:pt x="21600" y="14557"/>
                </a:lnTo>
                <a:lnTo>
                  <a:pt x="17843" y="18078"/>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13" name="Shape 3313"/>
          <p:cNvSpPr/>
          <p:nvPr/>
        </p:nvSpPr>
        <p:spPr>
          <a:xfrm>
            <a:off x="3956032" y="2382905"/>
            <a:ext cx="37511" cy="37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4763" y="0"/>
                </a:lnTo>
                <a:lnTo>
                  <a:pt x="4763" y="16726"/>
                </a:lnTo>
                <a:lnTo>
                  <a:pt x="21600" y="16726"/>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14" name="Shape 3314"/>
          <p:cNvSpPr/>
          <p:nvPr/>
        </p:nvSpPr>
        <p:spPr>
          <a:xfrm>
            <a:off x="4246515" y="2354628"/>
            <a:ext cx="118913" cy="116342"/>
          </a:xfrm>
          <a:custGeom>
            <a:avLst/>
            <a:gdLst/>
            <a:ahLst/>
            <a:cxnLst>
              <a:cxn ang="0">
                <a:pos x="wd2" y="hd2"/>
              </a:cxn>
              <a:cxn ang="5400000">
                <a:pos x="wd2" y="hd2"/>
              </a:cxn>
              <a:cxn ang="10800000">
                <a:pos x="wd2" y="hd2"/>
              </a:cxn>
              <a:cxn ang="16200000">
                <a:pos x="wd2" y="hd2"/>
              </a:cxn>
            </a:cxnLst>
            <a:rect l="0" t="0" r="r" b="b"/>
            <a:pathLst>
              <a:path w="21600" h="21600" extrusionOk="0">
                <a:moveTo>
                  <a:pt x="10729" y="21600"/>
                </a:moveTo>
                <a:cubicBezTo>
                  <a:pt x="4851" y="21600"/>
                  <a:pt x="0" y="16679"/>
                  <a:pt x="0" y="10637"/>
                </a:cubicBezTo>
                <a:cubicBezTo>
                  <a:pt x="0" y="5572"/>
                  <a:pt x="3364" y="1194"/>
                  <a:pt x="8286" y="0"/>
                </a:cubicBezTo>
                <a:lnTo>
                  <a:pt x="8675" y="1483"/>
                </a:lnTo>
                <a:cubicBezTo>
                  <a:pt x="4532" y="2533"/>
                  <a:pt x="1629" y="6259"/>
                  <a:pt x="1629" y="10637"/>
                </a:cubicBezTo>
                <a:cubicBezTo>
                  <a:pt x="1629" y="15811"/>
                  <a:pt x="5772" y="20044"/>
                  <a:pt x="10800" y="20044"/>
                </a:cubicBezTo>
                <a:cubicBezTo>
                  <a:pt x="15864" y="20044"/>
                  <a:pt x="20007" y="15811"/>
                  <a:pt x="20007" y="10637"/>
                </a:cubicBezTo>
                <a:cubicBezTo>
                  <a:pt x="20007" y="6259"/>
                  <a:pt x="17103" y="2533"/>
                  <a:pt x="12960" y="1483"/>
                </a:cubicBezTo>
                <a:lnTo>
                  <a:pt x="13350" y="0"/>
                </a:lnTo>
                <a:cubicBezTo>
                  <a:pt x="18165" y="1194"/>
                  <a:pt x="21600" y="5572"/>
                  <a:pt x="21600" y="10637"/>
                </a:cubicBezTo>
                <a:cubicBezTo>
                  <a:pt x="21458" y="16679"/>
                  <a:pt x="16643" y="21600"/>
                  <a:pt x="10729"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15" name="Shape 3315"/>
          <p:cNvSpPr/>
          <p:nvPr/>
        </p:nvSpPr>
        <p:spPr>
          <a:xfrm>
            <a:off x="4300499" y="2336633"/>
            <a:ext cx="8379" cy="2551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16" name="Shape 3316"/>
          <p:cNvSpPr/>
          <p:nvPr/>
        </p:nvSpPr>
        <p:spPr>
          <a:xfrm>
            <a:off x="4292787" y="2336633"/>
            <a:ext cx="2551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17" name="Shape 3317"/>
          <p:cNvSpPr/>
          <p:nvPr/>
        </p:nvSpPr>
        <p:spPr>
          <a:xfrm>
            <a:off x="4277363" y="2406896"/>
            <a:ext cx="33225" cy="332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7453" y="0"/>
                </a:lnTo>
                <a:lnTo>
                  <a:pt x="12632" y="1642"/>
                </a:lnTo>
                <a:lnTo>
                  <a:pt x="8842" y="12884"/>
                </a:lnTo>
                <a:lnTo>
                  <a:pt x="19958" y="9095"/>
                </a:lnTo>
                <a:lnTo>
                  <a:pt x="21600" y="14274"/>
                </a:ln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18" name="Shape 3318"/>
          <p:cNvSpPr/>
          <p:nvPr/>
        </p:nvSpPr>
        <p:spPr>
          <a:xfrm>
            <a:off x="4299641" y="2384618"/>
            <a:ext cx="33225" cy="33225"/>
          </a:xfrm>
          <a:custGeom>
            <a:avLst/>
            <a:gdLst/>
            <a:ahLst/>
            <a:cxnLst>
              <a:cxn ang="0">
                <a:pos x="wd2" y="hd2"/>
              </a:cxn>
              <a:cxn ang="5400000">
                <a:pos x="wd2" y="hd2"/>
              </a:cxn>
              <a:cxn ang="10800000">
                <a:pos x="wd2" y="hd2"/>
              </a:cxn>
              <a:cxn ang="16200000">
                <a:pos x="wd2" y="hd2"/>
              </a:cxn>
            </a:cxnLst>
            <a:rect l="0" t="0" r="r" b="b"/>
            <a:pathLst>
              <a:path w="21600" h="21600" extrusionOk="0">
                <a:moveTo>
                  <a:pt x="14147" y="21600"/>
                </a:moveTo>
                <a:lnTo>
                  <a:pt x="8968" y="19958"/>
                </a:lnTo>
                <a:lnTo>
                  <a:pt x="12884" y="8716"/>
                </a:lnTo>
                <a:lnTo>
                  <a:pt x="1642" y="12505"/>
                </a:lnTo>
                <a:lnTo>
                  <a:pt x="0" y="7326"/>
                </a:lnTo>
                <a:lnTo>
                  <a:pt x="21600" y="0"/>
                </a:lnTo>
                <a:lnTo>
                  <a:pt x="1414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19" name="Shape 3319"/>
          <p:cNvSpPr/>
          <p:nvPr/>
        </p:nvSpPr>
        <p:spPr>
          <a:xfrm>
            <a:off x="2884927" y="2718803"/>
            <a:ext cx="83781" cy="9663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50" y="0"/>
                </a:lnTo>
                <a:lnTo>
                  <a:pt x="2150" y="19692"/>
                </a:lnTo>
                <a:lnTo>
                  <a:pt x="19450" y="19692"/>
                </a:lnTo>
                <a:lnTo>
                  <a:pt x="1945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20" name="Shape 3320"/>
          <p:cNvSpPr/>
          <p:nvPr/>
        </p:nvSpPr>
        <p:spPr>
          <a:xfrm>
            <a:off x="2876358" y="2701665"/>
            <a:ext cx="100918" cy="8375"/>
          </a:xfrm>
          <a:custGeom>
            <a:avLst/>
            <a:gdLst/>
            <a:ahLst/>
            <a:cxnLst>
              <a:cxn ang="0">
                <a:pos x="wd2" y="hd2"/>
              </a:cxn>
              <a:cxn ang="5400000">
                <a:pos x="wd2" y="hd2"/>
              </a:cxn>
              <a:cxn ang="10800000">
                <a:pos x="wd2" y="hd2"/>
              </a:cxn>
              <a:cxn ang="16200000">
                <a:pos x="wd2" y="hd2"/>
              </a:cxn>
            </a:cxnLst>
            <a:rect l="0" t="0" r="r" b="b"/>
            <a:pathLst>
              <a:path w="21600" h="21600" extrusionOk="0">
                <a:moveTo>
                  <a:pt x="10821" y="21600"/>
                </a:moveTo>
                <a:lnTo>
                  <a:pt x="0" y="21600"/>
                </a:lnTo>
                <a:lnTo>
                  <a:pt x="0" y="0"/>
                </a:lnTo>
                <a:lnTo>
                  <a:pt x="21600" y="0"/>
                </a:lnTo>
                <a:lnTo>
                  <a:pt x="21600" y="21600"/>
                </a:lnTo>
                <a:lnTo>
                  <a:pt x="1082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21" name="Shape 3321"/>
          <p:cNvSpPr/>
          <p:nvPr/>
        </p:nvSpPr>
        <p:spPr>
          <a:xfrm>
            <a:off x="2906349" y="2681100"/>
            <a:ext cx="41794" cy="2894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4300" y="15449"/>
                </a:moveTo>
                <a:lnTo>
                  <a:pt x="17300" y="15449"/>
                </a:lnTo>
                <a:lnTo>
                  <a:pt x="17300" y="6151"/>
                </a:lnTo>
                <a:lnTo>
                  <a:pt x="4300" y="6151"/>
                </a:lnTo>
                <a:lnTo>
                  <a:pt x="4300" y="15449"/>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22" name="Shape 3322"/>
          <p:cNvSpPr/>
          <p:nvPr/>
        </p:nvSpPr>
        <p:spPr>
          <a:xfrm>
            <a:off x="2909776" y="2731656"/>
            <a:ext cx="8379" cy="5893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23" name="Shape 3323"/>
          <p:cNvSpPr/>
          <p:nvPr/>
        </p:nvSpPr>
        <p:spPr>
          <a:xfrm>
            <a:off x="2935483" y="2731656"/>
            <a:ext cx="8375" cy="5893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24" name="Shape 3324"/>
          <p:cNvSpPr/>
          <p:nvPr/>
        </p:nvSpPr>
        <p:spPr>
          <a:xfrm>
            <a:off x="3204544" y="2743652"/>
            <a:ext cx="134337" cy="63216"/>
          </a:xfrm>
          <a:custGeom>
            <a:avLst/>
            <a:gdLst/>
            <a:ahLst/>
            <a:cxnLst>
              <a:cxn ang="0">
                <a:pos x="wd2" y="hd2"/>
              </a:cxn>
              <a:cxn ang="5400000">
                <a:pos x="wd2" y="hd2"/>
              </a:cxn>
              <a:cxn ang="10800000">
                <a:pos x="wd2" y="hd2"/>
              </a:cxn>
              <a:cxn ang="16200000">
                <a:pos x="wd2" y="hd2"/>
              </a:cxn>
            </a:cxnLst>
            <a:rect l="0" t="0" r="r" b="b"/>
            <a:pathLst>
              <a:path w="21600" h="21600" extrusionOk="0">
                <a:moveTo>
                  <a:pt x="20195" y="21600"/>
                </a:moveTo>
                <a:lnTo>
                  <a:pt x="1436" y="21600"/>
                </a:lnTo>
                <a:lnTo>
                  <a:pt x="0" y="265"/>
                </a:lnTo>
                <a:lnTo>
                  <a:pt x="1342" y="0"/>
                </a:lnTo>
                <a:lnTo>
                  <a:pt x="2653" y="18751"/>
                </a:lnTo>
                <a:lnTo>
                  <a:pt x="18978" y="18751"/>
                </a:lnTo>
                <a:lnTo>
                  <a:pt x="20258" y="0"/>
                </a:lnTo>
                <a:lnTo>
                  <a:pt x="21600" y="265"/>
                </a:lnTo>
                <a:lnTo>
                  <a:pt x="2019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25" name="Shape 3325"/>
          <p:cNvSpPr/>
          <p:nvPr/>
        </p:nvSpPr>
        <p:spPr>
          <a:xfrm>
            <a:off x="3204544" y="2727371"/>
            <a:ext cx="134337"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26" name="Shape 3326"/>
          <p:cNvSpPr/>
          <p:nvPr/>
        </p:nvSpPr>
        <p:spPr>
          <a:xfrm>
            <a:off x="3250816" y="2755648"/>
            <a:ext cx="12656" cy="26372"/>
          </a:xfrm>
          <a:custGeom>
            <a:avLst/>
            <a:gdLst/>
            <a:ahLst/>
            <a:cxnLst>
              <a:cxn ang="0">
                <a:pos x="wd2" y="hd2"/>
              </a:cxn>
              <a:cxn ang="5400000">
                <a:pos x="wd2" y="hd2"/>
              </a:cxn>
              <a:cxn ang="10800000">
                <a:pos x="wd2" y="hd2"/>
              </a:cxn>
              <a:cxn ang="16200000">
                <a:pos x="wd2" y="hd2"/>
              </a:cxn>
            </a:cxnLst>
            <a:rect l="0" t="0" r="r" b="b"/>
            <a:pathLst>
              <a:path w="21600" h="21600" extrusionOk="0">
                <a:moveTo>
                  <a:pt x="14512" y="21127"/>
                </a:moveTo>
                <a:lnTo>
                  <a:pt x="7087" y="21600"/>
                </a:lnTo>
                <a:lnTo>
                  <a:pt x="0" y="1104"/>
                </a:lnTo>
                <a:lnTo>
                  <a:pt x="14175" y="0"/>
                </a:lnTo>
                <a:lnTo>
                  <a:pt x="21600" y="20496"/>
                </a:lnTo>
                <a:lnTo>
                  <a:pt x="14512" y="21127"/>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27" name="Shape 3327"/>
          <p:cNvSpPr/>
          <p:nvPr/>
        </p:nvSpPr>
        <p:spPr>
          <a:xfrm>
            <a:off x="3279951" y="2755648"/>
            <a:ext cx="12659" cy="26372"/>
          </a:xfrm>
          <a:custGeom>
            <a:avLst/>
            <a:gdLst/>
            <a:ahLst/>
            <a:cxnLst>
              <a:cxn ang="0">
                <a:pos x="wd2" y="hd2"/>
              </a:cxn>
              <a:cxn ang="5400000">
                <a:pos x="wd2" y="hd2"/>
              </a:cxn>
              <a:cxn ang="10800000">
                <a:pos x="wd2" y="hd2"/>
              </a:cxn>
              <a:cxn ang="16200000">
                <a:pos x="wd2" y="hd2"/>
              </a:cxn>
            </a:cxnLst>
            <a:rect l="0" t="0" r="r" b="b"/>
            <a:pathLst>
              <a:path w="21600" h="21600" extrusionOk="0">
                <a:moveTo>
                  <a:pt x="17945" y="11352"/>
                </a:moveTo>
                <a:lnTo>
                  <a:pt x="14289" y="21600"/>
                </a:lnTo>
                <a:lnTo>
                  <a:pt x="0" y="20496"/>
                </a:lnTo>
                <a:lnTo>
                  <a:pt x="7311" y="0"/>
                </a:lnTo>
                <a:lnTo>
                  <a:pt x="21600" y="1104"/>
                </a:lnTo>
                <a:lnTo>
                  <a:pt x="17945" y="11352"/>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28" name="Shape 3328"/>
          <p:cNvSpPr/>
          <p:nvPr/>
        </p:nvSpPr>
        <p:spPr>
          <a:xfrm>
            <a:off x="3267953" y="2687098"/>
            <a:ext cx="36651" cy="46934"/>
          </a:xfrm>
          <a:custGeom>
            <a:avLst/>
            <a:gdLst/>
            <a:ahLst/>
            <a:cxnLst>
              <a:cxn ang="0">
                <a:pos x="wd2" y="hd2"/>
              </a:cxn>
              <a:cxn ang="5400000">
                <a:pos x="wd2" y="hd2"/>
              </a:cxn>
              <a:cxn ang="10800000">
                <a:pos x="wd2" y="hd2"/>
              </a:cxn>
              <a:cxn ang="16200000">
                <a:pos x="wd2" y="hd2"/>
              </a:cxn>
            </a:cxnLst>
            <a:rect l="0" t="0" r="r" b="b"/>
            <a:pathLst>
              <a:path w="21600" h="21600" extrusionOk="0">
                <a:moveTo>
                  <a:pt x="12821" y="11920"/>
                </a:moveTo>
                <a:lnTo>
                  <a:pt x="4043" y="21600"/>
                </a:lnTo>
                <a:lnTo>
                  <a:pt x="0" y="19359"/>
                </a:lnTo>
                <a:lnTo>
                  <a:pt x="17442" y="0"/>
                </a:lnTo>
                <a:lnTo>
                  <a:pt x="21600" y="2241"/>
                </a:lnTo>
                <a:lnTo>
                  <a:pt x="12821" y="1192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29" name="Shape 3329"/>
          <p:cNvSpPr/>
          <p:nvPr/>
        </p:nvSpPr>
        <p:spPr>
          <a:xfrm>
            <a:off x="3553297" y="2689669"/>
            <a:ext cx="126625" cy="83781"/>
          </a:xfrm>
          <a:custGeom>
            <a:avLst/>
            <a:gdLst/>
            <a:ahLst/>
            <a:cxnLst>
              <a:cxn ang="0">
                <a:pos x="wd2" y="hd2"/>
              </a:cxn>
              <a:cxn ang="5400000">
                <a:pos x="wd2" y="hd2"/>
              </a:cxn>
              <a:cxn ang="10800000">
                <a:pos x="wd2" y="hd2"/>
              </a:cxn>
              <a:cxn ang="16200000">
                <a:pos x="wd2" y="hd2"/>
              </a:cxn>
            </a:cxnLst>
            <a:rect l="0" t="0" r="r" b="b"/>
            <a:pathLst>
              <a:path w="21600" h="21600" extrusionOk="0">
                <a:moveTo>
                  <a:pt x="19877" y="21600"/>
                </a:moveTo>
                <a:lnTo>
                  <a:pt x="5864" y="21600"/>
                </a:lnTo>
                <a:lnTo>
                  <a:pt x="2286" y="2150"/>
                </a:lnTo>
                <a:lnTo>
                  <a:pt x="0" y="2150"/>
                </a:lnTo>
                <a:lnTo>
                  <a:pt x="0" y="0"/>
                </a:lnTo>
                <a:lnTo>
                  <a:pt x="3445" y="0"/>
                </a:lnTo>
                <a:lnTo>
                  <a:pt x="7023" y="19450"/>
                </a:lnTo>
                <a:lnTo>
                  <a:pt x="18751" y="19450"/>
                </a:lnTo>
                <a:lnTo>
                  <a:pt x="19877" y="9700"/>
                </a:lnTo>
                <a:lnTo>
                  <a:pt x="8613" y="9700"/>
                </a:lnTo>
                <a:lnTo>
                  <a:pt x="8613" y="7550"/>
                </a:lnTo>
                <a:lnTo>
                  <a:pt x="21600" y="7550"/>
                </a:lnTo>
                <a:lnTo>
                  <a:pt x="1987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30" name="Shape 3330"/>
          <p:cNvSpPr/>
          <p:nvPr/>
        </p:nvSpPr>
        <p:spPr>
          <a:xfrm>
            <a:off x="3586715" y="2782212"/>
            <a:ext cx="25511" cy="2465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12"/>
                  <a:pt x="0" y="10716"/>
                </a:cubicBezTo>
                <a:cubicBezTo>
                  <a:pt x="0" y="4688"/>
                  <a:pt x="4652" y="0"/>
                  <a:pt x="10800" y="0"/>
                </a:cubicBezTo>
                <a:cubicBezTo>
                  <a:pt x="16948" y="0"/>
                  <a:pt x="21600" y="4688"/>
                  <a:pt x="21600" y="10716"/>
                </a:cubicBezTo>
                <a:cubicBezTo>
                  <a:pt x="21600" y="16912"/>
                  <a:pt x="16948" y="21600"/>
                  <a:pt x="10800" y="21600"/>
                </a:cubicBezTo>
                <a:close/>
                <a:moveTo>
                  <a:pt x="10800" y="7200"/>
                </a:moveTo>
                <a:cubicBezTo>
                  <a:pt x="8640" y="7200"/>
                  <a:pt x="7145" y="8540"/>
                  <a:pt x="7145" y="10716"/>
                </a:cubicBezTo>
                <a:cubicBezTo>
                  <a:pt x="7145" y="12893"/>
                  <a:pt x="8640" y="14400"/>
                  <a:pt x="10800" y="14400"/>
                </a:cubicBezTo>
                <a:cubicBezTo>
                  <a:pt x="12960" y="14400"/>
                  <a:pt x="14455" y="12893"/>
                  <a:pt x="14455" y="10716"/>
                </a:cubicBezTo>
                <a:cubicBezTo>
                  <a:pt x="14455" y="8540"/>
                  <a:pt x="12960" y="7200"/>
                  <a:pt x="10800" y="72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31" name="Shape 3331"/>
          <p:cNvSpPr/>
          <p:nvPr/>
        </p:nvSpPr>
        <p:spPr>
          <a:xfrm>
            <a:off x="3640699" y="2782212"/>
            <a:ext cx="25511" cy="2465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12"/>
                  <a:pt x="0" y="10716"/>
                </a:cubicBezTo>
                <a:cubicBezTo>
                  <a:pt x="0" y="4688"/>
                  <a:pt x="4652" y="0"/>
                  <a:pt x="10800" y="0"/>
                </a:cubicBezTo>
                <a:cubicBezTo>
                  <a:pt x="16948" y="0"/>
                  <a:pt x="21600" y="4688"/>
                  <a:pt x="21600" y="10716"/>
                </a:cubicBezTo>
                <a:cubicBezTo>
                  <a:pt x="21600" y="16912"/>
                  <a:pt x="16948" y="21600"/>
                  <a:pt x="10800" y="21600"/>
                </a:cubicBezTo>
                <a:close/>
                <a:moveTo>
                  <a:pt x="10800" y="7200"/>
                </a:moveTo>
                <a:cubicBezTo>
                  <a:pt x="8640" y="7200"/>
                  <a:pt x="7311" y="8540"/>
                  <a:pt x="7311" y="10716"/>
                </a:cubicBezTo>
                <a:cubicBezTo>
                  <a:pt x="7311" y="12893"/>
                  <a:pt x="8640" y="14400"/>
                  <a:pt x="10800" y="14400"/>
                </a:cubicBezTo>
                <a:cubicBezTo>
                  <a:pt x="12960" y="14400"/>
                  <a:pt x="14455" y="12893"/>
                  <a:pt x="14455" y="10716"/>
                </a:cubicBezTo>
                <a:cubicBezTo>
                  <a:pt x="14455" y="8540"/>
                  <a:pt x="12960" y="7200"/>
                  <a:pt x="10800" y="72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32" name="Shape 3332"/>
          <p:cNvSpPr/>
          <p:nvPr/>
        </p:nvSpPr>
        <p:spPr>
          <a:xfrm>
            <a:off x="3611564" y="2735940"/>
            <a:ext cx="8370" cy="21226"/>
          </a:xfrm>
          <a:custGeom>
            <a:avLst/>
            <a:gdLst/>
            <a:ahLst/>
            <a:cxnLst>
              <a:cxn ang="0">
                <a:pos x="wd2" y="hd2"/>
              </a:cxn>
              <a:cxn ang="5400000">
                <a:pos x="wd2" y="hd2"/>
              </a:cxn>
              <a:cxn ang="10800000">
                <a:pos x="wd2" y="hd2"/>
              </a:cxn>
              <a:cxn ang="16200000">
                <a:pos x="wd2" y="hd2"/>
              </a:cxn>
            </a:cxnLst>
            <a:rect l="0" t="0" r="r" b="b"/>
            <a:pathLst>
              <a:path w="21600" h="21600" extrusionOk="0">
                <a:moveTo>
                  <a:pt x="11314" y="21600"/>
                </a:moveTo>
                <a:lnTo>
                  <a:pt x="0" y="21600"/>
                </a:lnTo>
                <a:lnTo>
                  <a:pt x="0" y="0"/>
                </a:lnTo>
                <a:lnTo>
                  <a:pt x="21600" y="0"/>
                </a:lnTo>
                <a:lnTo>
                  <a:pt x="21600" y="21600"/>
                </a:lnTo>
                <a:lnTo>
                  <a:pt x="1131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33" name="Shape 3333"/>
          <p:cNvSpPr/>
          <p:nvPr/>
        </p:nvSpPr>
        <p:spPr>
          <a:xfrm>
            <a:off x="3637271" y="2735940"/>
            <a:ext cx="8374" cy="21226"/>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34" name="Shape 3334"/>
          <p:cNvSpPr/>
          <p:nvPr/>
        </p:nvSpPr>
        <p:spPr>
          <a:xfrm>
            <a:off x="3897764" y="2689669"/>
            <a:ext cx="127481" cy="83781"/>
          </a:xfrm>
          <a:custGeom>
            <a:avLst/>
            <a:gdLst/>
            <a:ahLst/>
            <a:cxnLst>
              <a:cxn ang="0">
                <a:pos x="wd2" y="hd2"/>
              </a:cxn>
              <a:cxn ang="5400000">
                <a:pos x="wd2" y="hd2"/>
              </a:cxn>
              <a:cxn ang="10800000">
                <a:pos x="wd2" y="hd2"/>
              </a:cxn>
              <a:cxn ang="16200000">
                <a:pos x="wd2" y="hd2"/>
              </a:cxn>
            </a:cxnLst>
            <a:rect l="0" t="0" r="r" b="b"/>
            <a:pathLst>
              <a:path w="21600" h="21600" extrusionOk="0">
                <a:moveTo>
                  <a:pt x="19883" y="21600"/>
                </a:moveTo>
                <a:lnTo>
                  <a:pt x="5879" y="21600"/>
                </a:lnTo>
                <a:lnTo>
                  <a:pt x="2312" y="2150"/>
                </a:lnTo>
                <a:lnTo>
                  <a:pt x="0" y="2150"/>
                </a:lnTo>
                <a:lnTo>
                  <a:pt x="0" y="0"/>
                </a:lnTo>
                <a:lnTo>
                  <a:pt x="3435" y="0"/>
                </a:lnTo>
                <a:lnTo>
                  <a:pt x="7002" y="19450"/>
                </a:lnTo>
                <a:lnTo>
                  <a:pt x="18727" y="19450"/>
                </a:lnTo>
                <a:lnTo>
                  <a:pt x="19883" y="9700"/>
                </a:lnTo>
                <a:lnTo>
                  <a:pt x="8587" y="9700"/>
                </a:lnTo>
                <a:lnTo>
                  <a:pt x="8587" y="7550"/>
                </a:lnTo>
                <a:lnTo>
                  <a:pt x="21600" y="7550"/>
                </a:lnTo>
                <a:lnTo>
                  <a:pt x="19883"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35" name="Shape 3335"/>
          <p:cNvSpPr/>
          <p:nvPr/>
        </p:nvSpPr>
        <p:spPr>
          <a:xfrm>
            <a:off x="3931182" y="2782212"/>
            <a:ext cx="25511" cy="2465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8" y="21600"/>
                  <a:pt x="0" y="16912"/>
                  <a:pt x="0" y="10716"/>
                </a:cubicBezTo>
                <a:cubicBezTo>
                  <a:pt x="0" y="4688"/>
                  <a:pt x="4818" y="0"/>
                  <a:pt x="10800" y="0"/>
                </a:cubicBezTo>
                <a:cubicBezTo>
                  <a:pt x="16948" y="0"/>
                  <a:pt x="21600" y="4688"/>
                  <a:pt x="21600" y="10716"/>
                </a:cubicBezTo>
                <a:cubicBezTo>
                  <a:pt x="21600" y="16912"/>
                  <a:pt x="16948" y="21600"/>
                  <a:pt x="10800" y="21600"/>
                </a:cubicBezTo>
                <a:close/>
                <a:moveTo>
                  <a:pt x="10800" y="7200"/>
                </a:moveTo>
                <a:cubicBezTo>
                  <a:pt x="8640" y="7200"/>
                  <a:pt x="7311" y="8540"/>
                  <a:pt x="7311" y="10716"/>
                </a:cubicBezTo>
                <a:cubicBezTo>
                  <a:pt x="7311" y="12893"/>
                  <a:pt x="8640" y="14400"/>
                  <a:pt x="10800" y="14400"/>
                </a:cubicBezTo>
                <a:cubicBezTo>
                  <a:pt x="12960" y="14400"/>
                  <a:pt x="14455" y="12893"/>
                  <a:pt x="14455" y="10716"/>
                </a:cubicBezTo>
                <a:cubicBezTo>
                  <a:pt x="14455" y="8540"/>
                  <a:pt x="12960" y="7200"/>
                  <a:pt x="10800" y="72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36" name="Shape 3336"/>
          <p:cNvSpPr/>
          <p:nvPr/>
        </p:nvSpPr>
        <p:spPr>
          <a:xfrm>
            <a:off x="3986023" y="2782212"/>
            <a:ext cx="24659" cy="24659"/>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6912"/>
                  <a:pt x="0" y="10716"/>
                </a:cubicBezTo>
                <a:cubicBezTo>
                  <a:pt x="0" y="4688"/>
                  <a:pt x="4688" y="0"/>
                  <a:pt x="10716" y="0"/>
                </a:cubicBezTo>
                <a:cubicBezTo>
                  <a:pt x="16912" y="0"/>
                  <a:pt x="21600" y="4688"/>
                  <a:pt x="21600" y="10716"/>
                </a:cubicBezTo>
                <a:cubicBezTo>
                  <a:pt x="21600" y="16912"/>
                  <a:pt x="16912" y="21600"/>
                  <a:pt x="10716" y="21600"/>
                </a:cubicBezTo>
                <a:close/>
                <a:moveTo>
                  <a:pt x="10716" y="7200"/>
                </a:moveTo>
                <a:cubicBezTo>
                  <a:pt x="8540" y="7200"/>
                  <a:pt x="7200" y="8540"/>
                  <a:pt x="7200" y="10716"/>
                </a:cubicBezTo>
                <a:cubicBezTo>
                  <a:pt x="7200" y="12893"/>
                  <a:pt x="8540" y="14400"/>
                  <a:pt x="10716" y="14400"/>
                </a:cubicBezTo>
                <a:cubicBezTo>
                  <a:pt x="12893" y="14400"/>
                  <a:pt x="14400" y="12893"/>
                  <a:pt x="14400" y="10716"/>
                </a:cubicBezTo>
                <a:cubicBezTo>
                  <a:pt x="14400" y="8540"/>
                  <a:pt x="12893" y="7200"/>
                  <a:pt x="10716" y="72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37" name="Shape 3337"/>
          <p:cNvSpPr/>
          <p:nvPr/>
        </p:nvSpPr>
        <p:spPr>
          <a:xfrm>
            <a:off x="3956032" y="2735940"/>
            <a:ext cx="8375" cy="21226"/>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38" name="Shape 3338"/>
          <p:cNvSpPr/>
          <p:nvPr/>
        </p:nvSpPr>
        <p:spPr>
          <a:xfrm>
            <a:off x="3981738" y="2735940"/>
            <a:ext cx="8375" cy="21226"/>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39" name="Shape 3339"/>
          <p:cNvSpPr/>
          <p:nvPr/>
        </p:nvSpPr>
        <p:spPr>
          <a:xfrm>
            <a:off x="3948319" y="2689669"/>
            <a:ext cx="30654" cy="20373"/>
          </a:xfrm>
          <a:custGeom>
            <a:avLst/>
            <a:gdLst/>
            <a:ahLst/>
            <a:cxnLst>
              <a:cxn ang="0">
                <a:pos x="wd2" y="hd2"/>
              </a:cxn>
              <a:cxn ang="5400000">
                <a:pos x="wd2" y="hd2"/>
              </a:cxn>
              <a:cxn ang="10800000">
                <a:pos x="wd2" y="hd2"/>
              </a:cxn>
              <a:cxn ang="16200000">
                <a:pos x="wd2" y="hd2"/>
              </a:cxn>
            </a:cxnLst>
            <a:rect l="0" t="0" r="r" b="b"/>
            <a:pathLst>
              <a:path w="21600" h="21600" extrusionOk="0">
                <a:moveTo>
                  <a:pt x="5878" y="21600"/>
                </a:moveTo>
                <a:lnTo>
                  <a:pt x="0" y="21600"/>
                </a:lnTo>
                <a:lnTo>
                  <a:pt x="0" y="9781"/>
                </a:lnTo>
                <a:lnTo>
                  <a:pt x="19823" y="0"/>
                </a:lnTo>
                <a:lnTo>
                  <a:pt x="21600" y="7947"/>
                </a:lnTo>
                <a:lnTo>
                  <a:pt x="5878" y="15894"/>
                </a:lnTo>
                <a:lnTo>
                  <a:pt x="587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40" name="Shape 3340"/>
          <p:cNvSpPr/>
          <p:nvPr/>
        </p:nvSpPr>
        <p:spPr>
          <a:xfrm>
            <a:off x="3973169" y="2683670"/>
            <a:ext cx="41795" cy="2637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300" y="21600"/>
                </a:lnTo>
                <a:lnTo>
                  <a:pt x="17300" y="13976"/>
                </a:lnTo>
                <a:lnTo>
                  <a:pt x="4300" y="8894"/>
                </a:lnTo>
                <a:lnTo>
                  <a:pt x="4300" y="21600"/>
                </a:lnTo>
                <a:lnTo>
                  <a:pt x="0" y="21600"/>
                </a:lnTo>
                <a:lnTo>
                  <a:pt x="0" y="0"/>
                </a:lnTo>
                <a:lnTo>
                  <a:pt x="21600" y="8576"/>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41" name="Shape 3341"/>
          <p:cNvSpPr/>
          <p:nvPr/>
        </p:nvSpPr>
        <p:spPr>
          <a:xfrm>
            <a:off x="4255085" y="2760791"/>
            <a:ext cx="100918" cy="5464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790" y="0"/>
                </a:lnTo>
                <a:lnTo>
                  <a:pt x="1790" y="18230"/>
                </a:lnTo>
                <a:lnTo>
                  <a:pt x="19769" y="18230"/>
                </a:lnTo>
                <a:lnTo>
                  <a:pt x="19769"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42" name="Shape 3342"/>
          <p:cNvSpPr/>
          <p:nvPr/>
        </p:nvSpPr>
        <p:spPr>
          <a:xfrm>
            <a:off x="4238803" y="2682814"/>
            <a:ext cx="131766" cy="76925"/>
          </a:xfrm>
          <a:custGeom>
            <a:avLst/>
            <a:gdLst/>
            <a:ahLst/>
            <a:cxnLst>
              <a:cxn ang="0">
                <a:pos x="wd2" y="hd2"/>
              </a:cxn>
              <a:cxn ang="5400000">
                <a:pos x="wd2" y="hd2"/>
              </a:cxn>
              <a:cxn ang="10800000">
                <a:pos x="wd2" y="hd2"/>
              </a:cxn>
              <a:cxn ang="16200000">
                <a:pos x="wd2" y="hd2"/>
              </a:cxn>
            </a:cxnLst>
            <a:rect l="0" t="0" r="r" b="b"/>
            <a:pathLst>
              <a:path w="21600" h="21600" extrusionOk="0">
                <a:moveTo>
                  <a:pt x="20614" y="21600"/>
                </a:moveTo>
                <a:lnTo>
                  <a:pt x="10784" y="3563"/>
                </a:lnTo>
                <a:lnTo>
                  <a:pt x="954" y="21600"/>
                </a:lnTo>
                <a:lnTo>
                  <a:pt x="0" y="19955"/>
                </a:lnTo>
                <a:lnTo>
                  <a:pt x="10784" y="0"/>
                </a:lnTo>
                <a:lnTo>
                  <a:pt x="21600" y="19955"/>
                </a:lnTo>
                <a:lnTo>
                  <a:pt x="2061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43" name="Shape 3343"/>
          <p:cNvSpPr/>
          <p:nvPr/>
        </p:nvSpPr>
        <p:spPr>
          <a:xfrm>
            <a:off x="4288503" y="2760791"/>
            <a:ext cx="33227" cy="37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106" y="21600"/>
                </a:lnTo>
                <a:lnTo>
                  <a:pt x="16106" y="4874"/>
                </a:lnTo>
                <a:lnTo>
                  <a:pt x="5369" y="4874"/>
                </a:lnTo>
                <a:lnTo>
                  <a:pt x="5369"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44" name="Shape 3344"/>
          <p:cNvSpPr/>
          <p:nvPr/>
        </p:nvSpPr>
        <p:spPr>
          <a:xfrm>
            <a:off x="4288503" y="2718803"/>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855"/>
                  <a:pt x="0" y="10862"/>
                </a:cubicBezTo>
                <a:cubicBezTo>
                  <a:pt x="0" y="4994"/>
                  <a:pt x="4869" y="0"/>
                  <a:pt x="10738" y="0"/>
                </a:cubicBezTo>
                <a:cubicBezTo>
                  <a:pt x="16731" y="0"/>
                  <a:pt x="21600" y="4994"/>
                  <a:pt x="21600" y="10862"/>
                </a:cubicBezTo>
                <a:cubicBezTo>
                  <a:pt x="21600" y="16855"/>
                  <a:pt x="16731" y="21600"/>
                  <a:pt x="10738" y="21600"/>
                </a:cubicBezTo>
                <a:close/>
                <a:moveTo>
                  <a:pt x="10738" y="5369"/>
                </a:moveTo>
                <a:cubicBezTo>
                  <a:pt x="7741" y="5369"/>
                  <a:pt x="5369" y="7991"/>
                  <a:pt x="5369" y="10862"/>
                </a:cubicBezTo>
                <a:cubicBezTo>
                  <a:pt x="5369" y="13859"/>
                  <a:pt x="7741" y="16231"/>
                  <a:pt x="10738" y="16231"/>
                </a:cubicBezTo>
                <a:cubicBezTo>
                  <a:pt x="13734" y="16231"/>
                  <a:pt x="16106" y="13859"/>
                  <a:pt x="16106" y="10862"/>
                </a:cubicBezTo>
                <a:cubicBezTo>
                  <a:pt x="16106" y="7991"/>
                  <a:pt x="13734" y="5369"/>
                  <a:pt x="10738" y="5369"/>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45" name="Shape 3345"/>
          <p:cNvSpPr/>
          <p:nvPr/>
        </p:nvSpPr>
        <p:spPr>
          <a:xfrm>
            <a:off x="2948335" y="3025568"/>
            <a:ext cx="45374" cy="46079"/>
          </a:xfrm>
          <a:custGeom>
            <a:avLst/>
            <a:gdLst/>
            <a:ahLst/>
            <a:cxnLst>
              <a:cxn ang="0">
                <a:pos x="wd2" y="hd2"/>
              </a:cxn>
              <a:cxn ang="5400000">
                <a:pos x="wd2" y="hd2"/>
              </a:cxn>
              <a:cxn ang="10800000">
                <a:pos x="wd2" y="hd2"/>
              </a:cxn>
              <a:cxn ang="16200000">
                <a:pos x="wd2" y="hd2"/>
              </a:cxn>
            </a:cxnLst>
            <a:rect l="0" t="0" r="r" b="b"/>
            <a:pathLst>
              <a:path w="20507" h="21600" extrusionOk="0">
                <a:moveTo>
                  <a:pt x="16091" y="21600"/>
                </a:moveTo>
                <a:lnTo>
                  <a:pt x="0" y="4901"/>
                </a:lnTo>
                <a:lnTo>
                  <a:pt x="1312" y="3539"/>
                </a:lnTo>
                <a:cubicBezTo>
                  <a:pt x="3411" y="1361"/>
                  <a:pt x="6209" y="0"/>
                  <a:pt x="9270" y="0"/>
                </a:cubicBezTo>
                <a:cubicBezTo>
                  <a:pt x="12330" y="0"/>
                  <a:pt x="15129" y="1180"/>
                  <a:pt x="17228" y="3539"/>
                </a:cubicBezTo>
                <a:cubicBezTo>
                  <a:pt x="21600" y="8077"/>
                  <a:pt x="21600" y="15519"/>
                  <a:pt x="17228" y="20239"/>
                </a:cubicBezTo>
                <a:lnTo>
                  <a:pt x="16091" y="21600"/>
                </a:lnTo>
                <a:close/>
                <a:moveTo>
                  <a:pt x="5684" y="5082"/>
                </a:moveTo>
                <a:lnTo>
                  <a:pt x="16091" y="15882"/>
                </a:lnTo>
                <a:cubicBezTo>
                  <a:pt x="17752" y="12978"/>
                  <a:pt x="17402" y="8985"/>
                  <a:pt x="14954" y="6262"/>
                </a:cubicBezTo>
                <a:cubicBezTo>
                  <a:pt x="12505" y="3721"/>
                  <a:pt x="8483" y="3358"/>
                  <a:pt x="5684" y="508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46" name="Shape 3346"/>
          <p:cNvSpPr/>
          <p:nvPr/>
        </p:nvSpPr>
        <p:spPr>
          <a:xfrm>
            <a:off x="2939767" y="3040134"/>
            <a:ext cx="32367" cy="46078"/>
          </a:xfrm>
          <a:custGeom>
            <a:avLst/>
            <a:gdLst/>
            <a:ahLst/>
            <a:cxnLst>
              <a:cxn ang="0">
                <a:pos x="wd2" y="hd2"/>
              </a:cxn>
              <a:cxn ang="5400000">
                <a:pos x="wd2" y="hd2"/>
              </a:cxn>
              <a:cxn ang="10800000">
                <a:pos x="wd2" y="hd2"/>
              </a:cxn>
              <a:cxn ang="16200000">
                <a:pos x="wd2" y="hd2"/>
              </a:cxn>
            </a:cxnLst>
            <a:rect l="0" t="0" r="r" b="b"/>
            <a:pathLst>
              <a:path w="21600" h="21600" extrusionOk="0">
                <a:moveTo>
                  <a:pt x="19258" y="20597"/>
                </a:moveTo>
                <a:lnTo>
                  <a:pt x="16786" y="21600"/>
                </a:lnTo>
                <a:lnTo>
                  <a:pt x="0" y="2005"/>
                </a:lnTo>
                <a:lnTo>
                  <a:pt x="4814" y="0"/>
                </a:lnTo>
                <a:lnTo>
                  <a:pt x="21600" y="19595"/>
                </a:lnTo>
                <a:lnTo>
                  <a:pt x="19258" y="20597"/>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47" name="Shape 3347"/>
          <p:cNvSpPr/>
          <p:nvPr/>
        </p:nvSpPr>
        <p:spPr>
          <a:xfrm>
            <a:off x="2862647" y="3110399"/>
            <a:ext cx="46935" cy="4693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802" y="0"/>
                </a:lnTo>
                <a:lnTo>
                  <a:pt x="9461" y="1160"/>
                </a:lnTo>
                <a:lnTo>
                  <a:pt x="5355" y="16155"/>
                </a:lnTo>
                <a:lnTo>
                  <a:pt x="20618" y="12139"/>
                </a:lnTo>
                <a:lnTo>
                  <a:pt x="21600" y="15977"/>
                </a:ln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48" name="Shape 3348"/>
          <p:cNvSpPr/>
          <p:nvPr/>
        </p:nvSpPr>
        <p:spPr>
          <a:xfrm>
            <a:off x="2880642" y="3051274"/>
            <a:ext cx="79496" cy="88065"/>
          </a:xfrm>
          <a:custGeom>
            <a:avLst/>
            <a:gdLst/>
            <a:ahLst/>
            <a:cxnLst>
              <a:cxn ang="0">
                <a:pos x="wd2" y="hd2"/>
              </a:cxn>
              <a:cxn ang="5400000">
                <a:pos x="wd2" y="hd2"/>
              </a:cxn>
              <a:cxn ang="10800000">
                <a:pos x="wd2" y="hd2"/>
              </a:cxn>
              <a:cxn ang="16200000">
                <a:pos x="wd2" y="hd2"/>
              </a:cxn>
            </a:cxnLst>
            <a:rect l="0" t="0" r="r" b="b"/>
            <a:pathLst>
              <a:path w="21600" h="21600" extrusionOk="0">
                <a:moveTo>
                  <a:pt x="9612" y="21600"/>
                </a:moveTo>
                <a:lnTo>
                  <a:pt x="6971" y="15388"/>
                </a:lnTo>
                <a:lnTo>
                  <a:pt x="0" y="12903"/>
                </a:lnTo>
                <a:lnTo>
                  <a:pt x="14154" y="0"/>
                </a:lnTo>
                <a:lnTo>
                  <a:pt x="15738" y="1434"/>
                </a:lnTo>
                <a:lnTo>
                  <a:pt x="4119" y="12090"/>
                </a:lnTo>
                <a:lnTo>
                  <a:pt x="8661" y="13715"/>
                </a:lnTo>
                <a:lnTo>
                  <a:pt x="10510" y="17873"/>
                </a:lnTo>
                <a:lnTo>
                  <a:pt x="19963" y="9271"/>
                </a:lnTo>
                <a:lnTo>
                  <a:pt x="21600" y="10848"/>
                </a:lnTo>
                <a:lnTo>
                  <a:pt x="961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49" name="Shape 3349"/>
          <p:cNvSpPr/>
          <p:nvPr/>
        </p:nvSpPr>
        <p:spPr>
          <a:xfrm>
            <a:off x="3209685" y="3112970"/>
            <a:ext cx="43508" cy="41793"/>
          </a:xfrm>
          <a:custGeom>
            <a:avLst/>
            <a:gdLst/>
            <a:ahLst/>
            <a:cxnLst>
              <a:cxn ang="0">
                <a:pos x="wd2" y="hd2"/>
              </a:cxn>
              <a:cxn ang="5400000">
                <a:pos x="wd2" y="hd2"/>
              </a:cxn>
              <a:cxn ang="10800000">
                <a:pos x="wd2" y="hd2"/>
              </a:cxn>
              <a:cxn ang="16200000">
                <a:pos x="wd2" y="hd2"/>
              </a:cxn>
            </a:cxnLst>
            <a:rect l="0" t="0" r="r" b="b"/>
            <a:pathLst>
              <a:path w="21600" h="21600" extrusionOk="0">
                <a:moveTo>
                  <a:pt x="12246" y="12357"/>
                </a:moveTo>
                <a:lnTo>
                  <a:pt x="2796" y="21600"/>
                </a:lnTo>
                <a:lnTo>
                  <a:pt x="0" y="18486"/>
                </a:lnTo>
                <a:lnTo>
                  <a:pt x="18804" y="0"/>
                </a:lnTo>
                <a:lnTo>
                  <a:pt x="21600" y="3114"/>
                </a:lnTo>
                <a:lnTo>
                  <a:pt x="12246" y="12357"/>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50" name="Shape 3350"/>
          <p:cNvSpPr/>
          <p:nvPr/>
        </p:nvSpPr>
        <p:spPr>
          <a:xfrm>
            <a:off x="3242247" y="3090691"/>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855"/>
                  <a:pt x="0" y="10862"/>
                </a:cubicBezTo>
                <a:cubicBezTo>
                  <a:pt x="0" y="4994"/>
                  <a:pt x="4745" y="0"/>
                  <a:pt x="10738" y="0"/>
                </a:cubicBezTo>
                <a:cubicBezTo>
                  <a:pt x="16606" y="0"/>
                  <a:pt x="21600" y="4994"/>
                  <a:pt x="21600" y="10862"/>
                </a:cubicBezTo>
                <a:cubicBezTo>
                  <a:pt x="21600" y="16855"/>
                  <a:pt x="16731" y="21600"/>
                  <a:pt x="10738" y="21600"/>
                </a:cubicBezTo>
                <a:close/>
                <a:moveTo>
                  <a:pt x="10738" y="5369"/>
                </a:moveTo>
                <a:cubicBezTo>
                  <a:pt x="7866" y="5369"/>
                  <a:pt x="5369" y="7991"/>
                  <a:pt x="5369" y="10862"/>
                </a:cubicBezTo>
                <a:cubicBezTo>
                  <a:pt x="5369" y="13859"/>
                  <a:pt x="7741" y="16231"/>
                  <a:pt x="10738" y="16231"/>
                </a:cubicBezTo>
                <a:cubicBezTo>
                  <a:pt x="13609" y="16231"/>
                  <a:pt x="16231" y="13859"/>
                  <a:pt x="16231" y="10862"/>
                </a:cubicBezTo>
                <a:cubicBezTo>
                  <a:pt x="16231" y="7991"/>
                  <a:pt x="13734" y="5369"/>
                  <a:pt x="10738" y="5369"/>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51" name="Shape 3351"/>
          <p:cNvSpPr/>
          <p:nvPr/>
        </p:nvSpPr>
        <p:spPr>
          <a:xfrm>
            <a:off x="3267097" y="3025568"/>
            <a:ext cx="68357" cy="69214"/>
          </a:xfrm>
          <a:custGeom>
            <a:avLst/>
            <a:gdLst/>
            <a:ahLst/>
            <a:cxnLst>
              <a:cxn ang="0">
                <a:pos x="wd2" y="hd2"/>
              </a:cxn>
              <a:cxn ang="5400000">
                <a:pos x="wd2" y="hd2"/>
              </a:cxn>
              <a:cxn ang="10800000">
                <a:pos x="wd2" y="hd2"/>
              </a:cxn>
              <a:cxn ang="16200000">
                <a:pos x="wd2" y="hd2"/>
              </a:cxn>
            </a:cxnLst>
            <a:rect l="0" t="0" r="r" b="b"/>
            <a:pathLst>
              <a:path w="21600" h="21600" extrusionOk="0">
                <a:moveTo>
                  <a:pt x="10616" y="21600"/>
                </a:moveTo>
                <a:cubicBezTo>
                  <a:pt x="7793" y="21600"/>
                  <a:pt x="5155" y="20511"/>
                  <a:pt x="3007" y="18575"/>
                </a:cubicBezTo>
                <a:cubicBezTo>
                  <a:pt x="1043" y="16639"/>
                  <a:pt x="0" y="13976"/>
                  <a:pt x="0" y="11133"/>
                </a:cubicBezTo>
                <a:cubicBezTo>
                  <a:pt x="0" y="8350"/>
                  <a:pt x="1043" y="5748"/>
                  <a:pt x="3007" y="3630"/>
                </a:cubicBezTo>
                <a:lnTo>
                  <a:pt x="6627" y="0"/>
                </a:lnTo>
                <a:lnTo>
                  <a:pt x="21600" y="14763"/>
                </a:lnTo>
                <a:lnTo>
                  <a:pt x="17918" y="18454"/>
                </a:lnTo>
                <a:cubicBezTo>
                  <a:pt x="16016" y="20511"/>
                  <a:pt x="13377" y="21600"/>
                  <a:pt x="10616" y="21600"/>
                </a:cubicBezTo>
                <a:close/>
                <a:moveTo>
                  <a:pt x="6750" y="3812"/>
                </a:moveTo>
                <a:lnTo>
                  <a:pt x="5032" y="5506"/>
                </a:lnTo>
                <a:cubicBezTo>
                  <a:pt x="3559" y="6897"/>
                  <a:pt x="2639" y="8955"/>
                  <a:pt x="2639" y="11012"/>
                </a:cubicBezTo>
                <a:cubicBezTo>
                  <a:pt x="2639" y="13129"/>
                  <a:pt x="3436" y="15066"/>
                  <a:pt x="5032" y="16457"/>
                </a:cubicBezTo>
                <a:cubicBezTo>
                  <a:pt x="6505" y="17909"/>
                  <a:pt x="8468" y="18817"/>
                  <a:pt x="10616" y="18817"/>
                </a:cubicBezTo>
                <a:cubicBezTo>
                  <a:pt x="12702" y="18817"/>
                  <a:pt x="14727" y="18030"/>
                  <a:pt x="16139" y="16457"/>
                </a:cubicBezTo>
                <a:lnTo>
                  <a:pt x="17918" y="14763"/>
                </a:lnTo>
                <a:lnTo>
                  <a:pt x="6750" y="381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52" name="Shape 3352"/>
          <p:cNvSpPr/>
          <p:nvPr/>
        </p:nvSpPr>
        <p:spPr>
          <a:xfrm>
            <a:off x="3207972" y="3052988"/>
            <a:ext cx="100918" cy="1034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956" y="4629"/>
                </a:lnTo>
                <a:lnTo>
                  <a:pt x="10446" y="0"/>
                </a:lnTo>
                <a:lnTo>
                  <a:pt x="11320" y="1583"/>
                </a:lnTo>
                <a:lnTo>
                  <a:pt x="3579" y="5684"/>
                </a:lnTo>
                <a:lnTo>
                  <a:pt x="1956" y="19489"/>
                </a:lnTo>
                <a:lnTo>
                  <a:pt x="17438" y="16687"/>
                </a:lnTo>
                <a:lnTo>
                  <a:pt x="19977" y="10069"/>
                </a:lnTo>
                <a:lnTo>
                  <a:pt x="21600" y="10800"/>
                </a:lnTo>
                <a:lnTo>
                  <a:pt x="18687" y="18230"/>
                </a:ln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53" name="Shape 3353"/>
          <p:cNvSpPr/>
          <p:nvPr/>
        </p:nvSpPr>
        <p:spPr>
          <a:xfrm>
            <a:off x="3565292" y="3026424"/>
            <a:ext cx="116343" cy="117198"/>
          </a:xfrm>
          <a:custGeom>
            <a:avLst/>
            <a:gdLst/>
            <a:ahLst/>
            <a:cxnLst>
              <a:cxn ang="0">
                <a:pos x="wd2" y="hd2"/>
              </a:cxn>
              <a:cxn ang="5400000">
                <a:pos x="wd2" y="hd2"/>
              </a:cxn>
              <a:cxn ang="10800000">
                <a:pos x="wd2" y="hd2"/>
              </a:cxn>
              <a:cxn ang="16200000">
                <a:pos x="wd2" y="hd2"/>
              </a:cxn>
            </a:cxnLst>
            <a:rect l="0" t="0" r="r" b="b"/>
            <a:pathLst>
              <a:path w="21600" h="21600" extrusionOk="0">
                <a:moveTo>
                  <a:pt x="8244" y="21600"/>
                </a:moveTo>
                <a:lnTo>
                  <a:pt x="0" y="13082"/>
                </a:lnTo>
                <a:lnTo>
                  <a:pt x="16704" y="0"/>
                </a:lnTo>
                <a:lnTo>
                  <a:pt x="21600" y="4888"/>
                </a:lnTo>
                <a:lnTo>
                  <a:pt x="8244" y="21600"/>
                </a:lnTo>
                <a:close/>
                <a:moveTo>
                  <a:pt x="2340" y="13298"/>
                </a:moveTo>
                <a:lnTo>
                  <a:pt x="8172" y="19300"/>
                </a:lnTo>
                <a:lnTo>
                  <a:pt x="19512" y="4996"/>
                </a:lnTo>
                <a:lnTo>
                  <a:pt x="16632" y="2120"/>
                </a:lnTo>
                <a:lnTo>
                  <a:pt x="2340" y="13298"/>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54" name="Shape 3354"/>
          <p:cNvSpPr/>
          <p:nvPr/>
        </p:nvSpPr>
        <p:spPr>
          <a:xfrm>
            <a:off x="3594426" y="3052130"/>
            <a:ext cx="62358" cy="51219"/>
          </a:xfrm>
          <a:custGeom>
            <a:avLst/>
            <a:gdLst/>
            <a:ahLst/>
            <a:cxnLst>
              <a:cxn ang="0">
                <a:pos x="wd2" y="hd2"/>
              </a:cxn>
              <a:cxn ang="5400000">
                <a:pos x="wd2" y="hd2"/>
              </a:cxn>
              <a:cxn ang="10800000">
                <a:pos x="wd2" y="hd2"/>
              </a:cxn>
              <a:cxn ang="16200000">
                <a:pos x="wd2" y="hd2"/>
              </a:cxn>
            </a:cxnLst>
            <a:rect l="0" t="0" r="r" b="b"/>
            <a:pathLst>
              <a:path w="21600" h="21600" extrusionOk="0">
                <a:moveTo>
                  <a:pt x="11646" y="12155"/>
                </a:moveTo>
                <a:lnTo>
                  <a:pt x="1828" y="21600"/>
                </a:lnTo>
                <a:lnTo>
                  <a:pt x="0" y="18808"/>
                </a:lnTo>
                <a:lnTo>
                  <a:pt x="19772" y="0"/>
                </a:lnTo>
                <a:lnTo>
                  <a:pt x="21600" y="2792"/>
                </a:lnTo>
                <a:lnTo>
                  <a:pt x="11646" y="1215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55" name="Shape 3355"/>
          <p:cNvSpPr/>
          <p:nvPr/>
        </p:nvSpPr>
        <p:spPr>
          <a:xfrm>
            <a:off x="3555867" y="3108686"/>
            <a:ext cx="44363" cy="44363"/>
          </a:xfrm>
          <a:custGeom>
            <a:avLst/>
            <a:gdLst/>
            <a:ahLst/>
            <a:cxnLst>
              <a:cxn ang="0">
                <a:pos x="wd2" y="hd2"/>
              </a:cxn>
              <a:cxn ang="5400000">
                <a:pos x="wd2" y="hd2"/>
              </a:cxn>
              <a:cxn ang="10800000">
                <a:pos x="wd2" y="hd2"/>
              </a:cxn>
              <a:cxn ang="16200000">
                <a:pos x="wd2" y="hd2"/>
              </a:cxn>
            </a:cxnLst>
            <a:rect l="0" t="0" r="r" b="b"/>
            <a:pathLst>
              <a:path w="21600" h="21600" extrusionOk="0">
                <a:moveTo>
                  <a:pt x="5804" y="21600"/>
                </a:moveTo>
                <a:lnTo>
                  <a:pt x="0" y="15891"/>
                </a:lnTo>
                <a:lnTo>
                  <a:pt x="1427" y="14463"/>
                </a:lnTo>
                <a:cubicBezTo>
                  <a:pt x="3901" y="11989"/>
                  <a:pt x="3901" y="8088"/>
                  <a:pt x="1427" y="5804"/>
                </a:cubicBezTo>
                <a:lnTo>
                  <a:pt x="0" y="4377"/>
                </a:lnTo>
                <a:lnTo>
                  <a:pt x="4377" y="0"/>
                </a:lnTo>
                <a:lnTo>
                  <a:pt x="7232" y="2950"/>
                </a:lnTo>
                <a:lnTo>
                  <a:pt x="5519" y="4567"/>
                </a:lnTo>
                <a:cubicBezTo>
                  <a:pt x="7803" y="8088"/>
                  <a:pt x="7803" y="12370"/>
                  <a:pt x="5519" y="15891"/>
                </a:cubicBezTo>
                <a:lnTo>
                  <a:pt x="5804" y="16081"/>
                </a:lnTo>
                <a:cubicBezTo>
                  <a:pt x="9230" y="13797"/>
                  <a:pt x="13797" y="13797"/>
                  <a:pt x="17128" y="16081"/>
                </a:cubicBezTo>
                <a:lnTo>
                  <a:pt x="18745" y="14463"/>
                </a:lnTo>
                <a:lnTo>
                  <a:pt x="21600" y="17318"/>
                </a:lnTo>
                <a:lnTo>
                  <a:pt x="17318" y="21600"/>
                </a:lnTo>
                <a:lnTo>
                  <a:pt x="15891" y="20173"/>
                </a:lnTo>
                <a:cubicBezTo>
                  <a:pt x="13417" y="17699"/>
                  <a:pt x="9515" y="17699"/>
                  <a:pt x="7232" y="20173"/>
                </a:cubicBezTo>
                <a:lnTo>
                  <a:pt x="580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56" name="Shape 3356"/>
          <p:cNvSpPr/>
          <p:nvPr/>
        </p:nvSpPr>
        <p:spPr>
          <a:xfrm>
            <a:off x="3552439" y="3141247"/>
            <a:ext cx="14378" cy="14378"/>
          </a:xfrm>
          <a:custGeom>
            <a:avLst/>
            <a:gdLst/>
            <a:ahLst/>
            <a:cxnLst>
              <a:cxn ang="0">
                <a:pos x="wd2" y="hd2"/>
              </a:cxn>
              <a:cxn ang="5400000">
                <a:pos x="wd2" y="hd2"/>
              </a:cxn>
              <a:cxn ang="10800000">
                <a:pos x="wd2" y="hd2"/>
              </a:cxn>
              <a:cxn ang="16200000">
                <a:pos x="wd2" y="hd2"/>
              </a:cxn>
            </a:cxnLst>
            <a:rect l="0" t="0" r="r" b="b"/>
            <a:pathLst>
              <a:path w="21600" h="21600" extrusionOk="0">
                <a:moveTo>
                  <a:pt x="15063" y="15347"/>
                </a:moveTo>
                <a:lnTo>
                  <a:pt x="8526" y="21600"/>
                </a:lnTo>
                <a:lnTo>
                  <a:pt x="0" y="13074"/>
                </a:lnTo>
                <a:lnTo>
                  <a:pt x="13074" y="0"/>
                </a:lnTo>
                <a:lnTo>
                  <a:pt x="21600" y="8811"/>
                </a:lnTo>
                <a:lnTo>
                  <a:pt x="15063" y="15347"/>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57" name="Shape 3357"/>
          <p:cNvSpPr/>
          <p:nvPr/>
        </p:nvSpPr>
        <p:spPr>
          <a:xfrm>
            <a:off x="3893479" y="3025568"/>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38" y="21600"/>
                  <a:pt x="0" y="16731"/>
                  <a:pt x="0" y="10800"/>
                </a:cubicBezTo>
                <a:cubicBezTo>
                  <a:pt x="0" y="4869"/>
                  <a:pt x="4869" y="0"/>
                  <a:pt x="10800" y="0"/>
                </a:cubicBezTo>
                <a:cubicBezTo>
                  <a:pt x="16762" y="0"/>
                  <a:pt x="21600" y="4869"/>
                  <a:pt x="21600" y="10800"/>
                </a:cubicBezTo>
                <a:cubicBezTo>
                  <a:pt x="21600" y="16731"/>
                  <a:pt x="16731" y="21600"/>
                  <a:pt x="10800" y="21600"/>
                </a:cubicBezTo>
                <a:close/>
                <a:moveTo>
                  <a:pt x="10800" y="1342"/>
                </a:moveTo>
                <a:cubicBezTo>
                  <a:pt x="5587" y="1342"/>
                  <a:pt x="1342" y="5618"/>
                  <a:pt x="1342" y="10800"/>
                </a:cubicBezTo>
                <a:cubicBezTo>
                  <a:pt x="1342" y="16013"/>
                  <a:pt x="5618" y="20258"/>
                  <a:pt x="10800" y="20258"/>
                </a:cubicBezTo>
                <a:cubicBezTo>
                  <a:pt x="16013" y="20258"/>
                  <a:pt x="20258" y="16013"/>
                  <a:pt x="20258" y="10800"/>
                </a:cubicBezTo>
                <a:cubicBezTo>
                  <a:pt x="20258" y="5618"/>
                  <a:pt x="15982" y="1342"/>
                  <a:pt x="10800" y="134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58" name="Shape 3358"/>
          <p:cNvSpPr/>
          <p:nvPr/>
        </p:nvSpPr>
        <p:spPr>
          <a:xfrm>
            <a:off x="3944036" y="3076124"/>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6855"/>
                  <a:pt x="0" y="10862"/>
                </a:cubicBezTo>
                <a:cubicBezTo>
                  <a:pt x="0" y="4994"/>
                  <a:pt x="4994" y="0"/>
                  <a:pt x="10862" y="0"/>
                </a:cubicBezTo>
                <a:cubicBezTo>
                  <a:pt x="16855" y="0"/>
                  <a:pt x="21600" y="4994"/>
                  <a:pt x="21600" y="10862"/>
                </a:cubicBezTo>
                <a:cubicBezTo>
                  <a:pt x="21600" y="16855"/>
                  <a:pt x="16731" y="21600"/>
                  <a:pt x="10862" y="21600"/>
                </a:cubicBezTo>
                <a:close/>
                <a:moveTo>
                  <a:pt x="10862" y="5494"/>
                </a:moveTo>
                <a:cubicBezTo>
                  <a:pt x="7866" y="5494"/>
                  <a:pt x="5494" y="7866"/>
                  <a:pt x="5494" y="10862"/>
                </a:cubicBezTo>
                <a:cubicBezTo>
                  <a:pt x="5494" y="13859"/>
                  <a:pt x="7866" y="16231"/>
                  <a:pt x="10862" y="16231"/>
                </a:cubicBezTo>
                <a:cubicBezTo>
                  <a:pt x="13859" y="16231"/>
                  <a:pt x="16231" y="13859"/>
                  <a:pt x="16231" y="10862"/>
                </a:cubicBezTo>
                <a:cubicBezTo>
                  <a:pt x="16231" y="7866"/>
                  <a:pt x="13859" y="5494"/>
                  <a:pt x="10862" y="5494"/>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59" name="Shape 3359"/>
          <p:cNvSpPr/>
          <p:nvPr/>
        </p:nvSpPr>
        <p:spPr>
          <a:xfrm>
            <a:off x="3956032" y="3041849"/>
            <a:ext cx="8375" cy="4179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60" name="Shape 3360"/>
          <p:cNvSpPr/>
          <p:nvPr/>
        </p:nvSpPr>
        <p:spPr>
          <a:xfrm>
            <a:off x="3956032" y="3100974"/>
            <a:ext cx="8375" cy="41794"/>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61" name="Shape 3361"/>
          <p:cNvSpPr/>
          <p:nvPr/>
        </p:nvSpPr>
        <p:spPr>
          <a:xfrm>
            <a:off x="3963744" y="3054702"/>
            <a:ext cx="35794" cy="35794"/>
          </a:xfrm>
          <a:custGeom>
            <a:avLst/>
            <a:gdLst/>
            <a:ahLst/>
            <a:cxnLst>
              <a:cxn ang="0">
                <a:pos x="wd2" y="hd2"/>
              </a:cxn>
              <a:cxn ang="5400000">
                <a:pos x="wd2" y="hd2"/>
              </a:cxn>
              <a:cxn ang="10800000">
                <a:pos x="wd2" y="hd2"/>
              </a:cxn>
              <a:cxn ang="16200000">
                <a:pos x="wd2" y="hd2"/>
              </a:cxn>
            </a:cxnLst>
            <a:rect l="0" t="0" r="r" b="b"/>
            <a:pathLst>
              <a:path w="21600" h="21600" extrusionOk="0">
                <a:moveTo>
                  <a:pt x="12630" y="12630"/>
                </a:moveTo>
                <a:lnTo>
                  <a:pt x="3659" y="21600"/>
                </a:lnTo>
                <a:lnTo>
                  <a:pt x="0" y="17941"/>
                </a:lnTo>
                <a:lnTo>
                  <a:pt x="18059" y="0"/>
                </a:lnTo>
                <a:lnTo>
                  <a:pt x="21600" y="3541"/>
                </a:lnTo>
                <a:lnTo>
                  <a:pt x="12630" y="1263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62" name="Shape 3362"/>
          <p:cNvSpPr/>
          <p:nvPr/>
        </p:nvSpPr>
        <p:spPr>
          <a:xfrm>
            <a:off x="3921756" y="3095832"/>
            <a:ext cx="35794" cy="35794"/>
          </a:xfrm>
          <a:custGeom>
            <a:avLst/>
            <a:gdLst/>
            <a:ahLst/>
            <a:cxnLst>
              <a:cxn ang="0">
                <a:pos x="wd2" y="hd2"/>
              </a:cxn>
              <a:cxn ang="5400000">
                <a:pos x="wd2" y="hd2"/>
              </a:cxn>
              <a:cxn ang="10800000">
                <a:pos x="wd2" y="hd2"/>
              </a:cxn>
              <a:cxn ang="16200000">
                <a:pos x="wd2" y="hd2"/>
              </a:cxn>
            </a:cxnLst>
            <a:rect l="0" t="0" r="r" b="b"/>
            <a:pathLst>
              <a:path w="21600" h="21600" extrusionOk="0">
                <a:moveTo>
                  <a:pt x="12630" y="12630"/>
                </a:moveTo>
                <a:lnTo>
                  <a:pt x="3541" y="21600"/>
                </a:lnTo>
                <a:lnTo>
                  <a:pt x="0" y="18059"/>
                </a:lnTo>
                <a:lnTo>
                  <a:pt x="18059" y="0"/>
                </a:lnTo>
                <a:lnTo>
                  <a:pt x="21600" y="3541"/>
                </a:lnTo>
                <a:lnTo>
                  <a:pt x="12630" y="1263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63" name="Shape 3363"/>
          <p:cNvSpPr/>
          <p:nvPr/>
        </p:nvSpPr>
        <p:spPr>
          <a:xfrm>
            <a:off x="4284218" y="3050417"/>
            <a:ext cx="41795" cy="4179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0" y="21600"/>
                  <a:pt x="0" y="16900"/>
                  <a:pt x="0" y="10800"/>
                </a:cubicBezTo>
                <a:cubicBezTo>
                  <a:pt x="0" y="4800"/>
                  <a:pt x="4800" y="0"/>
                  <a:pt x="10800" y="0"/>
                </a:cubicBezTo>
                <a:cubicBezTo>
                  <a:pt x="16900" y="0"/>
                  <a:pt x="21600" y="4800"/>
                  <a:pt x="21600" y="10800"/>
                </a:cubicBezTo>
                <a:cubicBezTo>
                  <a:pt x="21600" y="16900"/>
                  <a:pt x="16600" y="21600"/>
                  <a:pt x="10800" y="21600"/>
                </a:cubicBezTo>
                <a:close/>
                <a:moveTo>
                  <a:pt x="10800" y="4300"/>
                </a:moveTo>
                <a:cubicBezTo>
                  <a:pt x="7100" y="4300"/>
                  <a:pt x="4300" y="7100"/>
                  <a:pt x="4300" y="10800"/>
                </a:cubicBezTo>
                <a:cubicBezTo>
                  <a:pt x="4300" y="14500"/>
                  <a:pt x="7100" y="17300"/>
                  <a:pt x="10800" y="17300"/>
                </a:cubicBezTo>
                <a:cubicBezTo>
                  <a:pt x="14500" y="17300"/>
                  <a:pt x="17300" y="14500"/>
                  <a:pt x="17300" y="10800"/>
                </a:cubicBezTo>
                <a:cubicBezTo>
                  <a:pt x="17300" y="7100"/>
                  <a:pt x="14300" y="4300"/>
                  <a:pt x="10800" y="43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64" name="Shape 3364"/>
          <p:cNvSpPr/>
          <p:nvPr/>
        </p:nvSpPr>
        <p:spPr>
          <a:xfrm>
            <a:off x="4282504" y="3104401"/>
            <a:ext cx="63216" cy="27225"/>
          </a:xfrm>
          <a:custGeom>
            <a:avLst/>
            <a:gdLst/>
            <a:ahLst/>
            <a:cxnLst>
              <a:cxn ang="0">
                <a:pos x="wd2" y="hd2"/>
              </a:cxn>
              <a:cxn ang="5400000">
                <a:pos x="wd2" y="hd2"/>
              </a:cxn>
              <a:cxn ang="10800000">
                <a:pos x="wd2" y="hd2"/>
              </a:cxn>
              <a:cxn ang="16200000">
                <a:pos x="wd2" y="hd2"/>
              </a:cxn>
            </a:cxnLst>
            <a:rect l="0" t="0" r="r" b="b"/>
            <a:pathLst>
              <a:path w="21600" h="21600" extrusionOk="0">
                <a:moveTo>
                  <a:pt x="8191" y="21600"/>
                </a:moveTo>
                <a:cubicBezTo>
                  <a:pt x="5483" y="21600"/>
                  <a:pt x="2576" y="19891"/>
                  <a:pt x="0" y="16161"/>
                </a:cubicBezTo>
                <a:lnTo>
                  <a:pt x="1453" y="10412"/>
                </a:lnTo>
                <a:cubicBezTo>
                  <a:pt x="7596" y="19269"/>
                  <a:pt x="15457" y="14452"/>
                  <a:pt x="19156" y="0"/>
                </a:cubicBezTo>
                <a:lnTo>
                  <a:pt x="21600" y="3419"/>
                </a:lnTo>
                <a:cubicBezTo>
                  <a:pt x="18561" y="15229"/>
                  <a:pt x="13475" y="21600"/>
                  <a:pt x="8191"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65" name="Shape 3365"/>
          <p:cNvSpPr/>
          <p:nvPr/>
        </p:nvSpPr>
        <p:spPr>
          <a:xfrm>
            <a:off x="4300499" y="3025568"/>
            <a:ext cx="8379" cy="1694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66" name="Shape 3366"/>
          <p:cNvSpPr/>
          <p:nvPr/>
        </p:nvSpPr>
        <p:spPr>
          <a:xfrm>
            <a:off x="4271366" y="3094975"/>
            <a:ext cx="24659" cy="61501"/>
          </a:xfrm>
          <a:custGeom>
            <a:avLst/>
            <a:gdLst/>
            <a:ahLst/>
            <a:cxnLst>
              <a:cxn ang="0">
                <a:pos x="wd2" y="hd2"/>
              </a:cxn>
              <a:cxn ang="5400000">
                <a:pos x="wd2" y="hd2"/>
              </a:cxn>
              <a:cxn ang="10800000">
                <a:pos x="wd2" y="hd2"/>
              </a:cxn>
              <a:cxn ang="16200000">
                <a:pos x="wd2" y="hd2"/>
              </a:cxn>
            </a:cxnLst>
            <a:rect l="0" t="0" r="r" b="b"/>
            <a:pathLst>
              <a:path w="21600" h="21600" extrusionOk="0">
                <a:moveTo>
                  <a:pt x="14233" y="11246"/>
                </a:moveTo>
                <a:lnTo>
                  <a:pt x="6865" y="21600"/>
                </a:lnTo>
                <a:lnTo>
                  <a:pt x="0" y="20777"/>
                </a:lnTo>
                <a:lnTo>
                  <a:pt x="14567" y="0"/>
                </a:lnTo>
                <a:lnTo>
                  <a:pt x="21600" y="823"/>
                </a:lnTo>
                <a:lnTo>
                  <a:pt x="14233" y="11246"/>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67" name="Shape 3367"/>
          <p:cNvSpPr/>
          <p:nvPr/>
        </p:nvSpPr>
        <p:spPr>
          <a:xfrm>
            <a:off x="4313353" y="3095832"/>
            <a:ext cx="24659" cy="61501"/>
          </a:xfrm>
          <a:custGeom>
            <a:avLst/>
            <a:gdLst/>
            <a:ahLst/>
            <a:cxnLst>
              <a:cxn ang="0">
                <a:pos x="wd2" y="hd2"/>
              </a:cxn>
              <a:cxn ang="5400000">
                <a:pos x="wd2" y="hd2"/>
              </a:cxn>
              <a:cxn ang="10800000">
                <a:pos x="wd2" y="hd2"/>
              </a:cxn>
              <a:cxn ang="16200000">
                <a:pos x="wd2" y="hd2"/>
              </a:cxn>
            </a:cxnLst>
            <a:rect l="0" t="0" r="r" b="b"/>
            <a:pathLst>
              <a:path w="21600" h="21600" extrusionOk="0">
                <a:moveTo>
                  <a:pt x="18251" y="21189"/>
                </a:moveTo>
                <a:lnTo>
                  <a:pt x="14735" y="21600"/>
                </a:lnTo>
                <a:lnTo>
                  <a:pt x="0" y="823"/>
                </a:lnTo>
                <a:lnTo>
                  <a:pt x="6865" y="0"/>
                </a:lnTo>
                <a:lnTo>
                  <a:pt x="21600" y="20777"/>
                </a:lnTo>
                <a:lnTo>
                  <a:pt x="18251" y="21189"/>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68" name="Shape 3368"/>
          <p:cNvSpPr/>
          <p:nvPr/>
        </p:nvSpPr>
        <p:spPr>
          <a:xfrm>
            <a:off x="2880642" y="3370035"/>
            <a:ext cx="92350" cy="460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649" y="21600"/>
                </a:lnTo>
                <a:cubicBezTo>
                  <a:pt x="19649" y="11798"/>
                  <a:pt x="15701" y="3903"/>
                  <a:pt x="10800" y="3903"/>
                </a:cubicBezTo>
                <a:cubicBezTo>
                  <a:pt x="5899" y="3903"/>
                  <a:pt x="1951" y="11798"/>
                  <a:pt x="1951" y="21600"/>
                </a:cubicBezTo>
                <a:lnTo>
                  <a:pt x="0" y="21600"/>
                </a:lnTo>
                <a:cubicBezTo>
                  <a:pt x="0" y="9620"/>
                  <a:pt x="4810" y="0"/>
                  <a:pt x="10800" y="0"/>
                </a:cubicBezTo>
                <a:cubicBezTo>
                  <a:pt x="16790" y="0"/>
                  <a:pt x="21600" y="9620"/>
                  <a:pt x="21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69" name="Shape 3369"/>
          <p:cNvSpPr/>
          <p:nvPr/>
        </p:nvSpPr>
        <p:spPr>
          <a:xfrm>
            <a:off x="2880642" y="3424876"/>
            <a:ext cx="92350" cy="7949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0" y="21600"/>
                  <a:pt x="0" y="16029"/>
                  <a:pt x="0" y="9092"/>
                </a:cubicBezTo>
                <a:lnTo>
                  <a:pt x="0" y="0"/>
                </a:lnTo>
                <a:lnTo>
                  <a:pt x="1951" y="0"/>
                </a:lnTo>
                <a:lnTo>
                  <a:pt x="1951" y="9092"/>
                </a:lnTo>
                <a:cubicBezTo>
                  <a:pt x="1951" y="14768"/>
                  <a:pt x="5899" y="19340"/>
                  <a:pt x="10800" y="19340"/>
                </a:cubicBezTo>
                <a:cubicBezTo>
                  <a:pt x="15701" y="19340"/>
                  <a:pt x="19649" y="14768"/>
                  <a:pt x="19649" y="9092"/>
                </a:cubicBezTo>
                <a:lnTo>
                  <a:pt x="19649" y="0"/>
                </a:lnTo>
                <a:lnTo>
                  <a:pt x="21600" y="0"/>
                </a:lnTo>
                <a:lnTo>
                  <a:pt x="21600" y="9092"/>
                </a:lnTo>
                <a:cubicBezTo>
                  <a:pt x="21600" y="16029"/>
                  <a:pt x="16790"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70" name="Shape 3370"/>
          <p:cNvSpPr/>
          <p:nvPr/>
        </p:nvSpPr>
        <p:spPr>
          <a:xfrm>
            <a:off x="2922629" y="3395742"/>
            <a:ext cx="8379" cy="332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71" name="Shape 3371"/>
          <p:cNvSpPr/>
          <p:nvPr/>
        </p:nvSpPr>
        <p:spPr>
          <a:xfrm>
            <a:off x="3549011" y="3412022"/>
            <a:ext cx="134337" cy="76068"/>
          </a:xfrm>
          <a:custGeom>
            <a:avLst/>
            <a:gdLst/>
            <a:ahLst/>
            <a:cxnLst>
              <a:cxn ang="0">
                <a:pos x="wd2" y="hd2"/>
              </a:cxn>
              <a:cxn ang="5400000">
                <a:pos x="wd2" y="hd2"/>
              </a:cxn>
              <a:cxn ang="10800000">
                <a:pos x="wd2" y="hd2"/>
              </a:cxn>
              <a:cxn ang="16200000">
                <a:pos x="wd2" y="hd2"/>
              </a:cxn>
            </a:cxnLst>
            <a:rect l="0" t="0" r="r" b="b"/>
            <a:pathLst>
              <a:path w="21600" h="21600" extrusionOk="0">
                <a:moveTo>
                  <a:pt x="15513" y="21600"/>
                </a:moveTo>
                <a:lnTo>
                  <a:pt x="6087" y="21600"/>
                </a:lnTo>
                <a:cubicBezTo>
                  <a:pt x="2716" y="21600"/>
                  <a:pt x="0" y="16782"/>
                  <a:pt x="0" y="10800"/>
                </a:cubicBezTo>
                <a:cubicBezTo>
                  <a:pt x="0" y="4818"/>
                  <a:pt x="2716" y="0"/>
                  <a:pt x="6087" y="0"/>
                </a:cubicBezTo>
                <a:lnTo>
                  <a:pt x="16200" y="0"/>
                </a:lnTo>
                <a:cubicBezTo>
                  <a:pt x="19009" y="0"/>
                  <a:pt x="21600" y="5151"/>
                  <a:pt x="21600" y="10800"/>
                </a:cubicBezTo>
                <a:cubicBezTo>
                  <a:pt x="21600" y="16782"/>
                  <a:pt x="18884" y="21600"/>
                  <a:pt x="15513" y="21600"/>
                </a:cubicBezTo>
                <a:close/>
                <a:moveTo>
                  <a:pt x="6087" y="2437"/>
                </a:moveTo>
                <a:cubicBezTo>
                  <a:pt x="3527" y="2437"/>
                  <a:pt x="1373" y="6148"/>
                  <a:pt x="1373" y="10800"/>
                </a:cubicBezTo>
                <a:cubicBezTo>
                  <a:pt x="1373" y="15452"/>
                  <a:pt x="3465" y="19163"/>
                  <a:pt x="6087" y="19163"/>
                </a:cubicBezTo>
                <a:lnTo>
                  <a:pt x="15513" y="19163"/>
                </a:lnTo>
                <a:cubicBezTo>
                  <a:pt x="18073" y="19163"/>
                  <a:pt x="20227" y="15452"/>
                  <a:pt x="20227" y="10800"/>
                </a:cubicBezTo>
                <a:cubicBezTo>
                  <a:pt x="20227" y="6148"/>
                  <a:pt x="18073" y="2437"/>
                  <a:pt x="16200" y="2437"/>
                </a:cubicBezTo>
                <a:lnTo>
                  <a:pt x="6087" y="2437"/>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72" name="Shape 3372"/>
          <p:cNvSpPr/>
          <p:nvPr/>
        </p:nvSpPr>
        <p:spPr>
          <a:xfrm>
            <a:off x="3582430" y="3433445"/>
            <a:ext cx="8379" cy="332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73" name="Shape 3373"/>
          <p:cNvSpPr/>
          <p:nvPr/>
        </p:nvSpPr>
        <p:spPr>
          <a:xfrm>
            <a:off x="3569577" y="3445441"/>
            <a:ext cx="33227" cy="8379"/>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74" name="Shape 3374"/>
          <p:cNvSpPr/>
          <p:nvPr/>
        </p:nvSpPr>
        <p:spPr>
          <a:xfrm>
            <a:off x="3611565" y="3382887"/>
            <a:ext cx="12656" cy="21226"/>
          </a:xfrm>
          <a:custGeom>
            <a:avLst/>
            <a:gdLst/>
            <a:ahLst/>
            <a:cxnLst>
              <a:cxn ang="0">
                <a:pos x="wd2" y="hd2"/>
              </a:cxn>
              <a:cxn ang="5400000">
                <a:pos x="wd2" y="hd2"/>
              </a:cxn>
              <a:cxn ang="10800000">
                <a:pos x="wd2" y="hd2"/>
              </a:cxn>
              <a:cxn ang="16200000">
                <a:pos x="wd2" y="hd2"/>
              </a:cxn>
            </a:cxnLst>
            <a:rect l="0" t="0" r="r" b="b"/>
            <a:pathLst>
              <a:path w="21600" h="21600" extrusionOk="0">
                <a:moveTo>
                  <a:pt x="14175" y="21600"/>
                </a:moveTo>
                <a:lnTo>
                  <a:pt x="0" y="21600"/>
                </a:lnTo>
                <a:lnTo>
                  <a:pt x="0" y="13000"/>
                </a:lnTo>
                <a:cubicBezTo>
                  <a:pt x="0" y="5600"/>
                  <a:pt x="9112" y="0"/>
                  <a:pt x="21600" y="0"/>
                </a:cubicBezTo>
                <a:lnTo>
                  <a:pt x="21600" y="8600"/>
                </a:lnTo>
                <a:cubicBezTo>
                  <a:pt x="17212" y="8600"/>
                  <a:pt x="14175" y="10400"/>
                  <a:pt x="14175" y="13000"/>
                </a:cubicBezTo>
                <a:lnTo>
                  <a:pt x="1417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75" name="Shape 3375"/>
          <p:cNvSpPr/>
          <p:nvPr/>
        </p:nvSpPr>
        <p:spPr>
          <a:xfrm>
            <a:off x="3622705" y="3439857"/>
            <a:ext cx="17799" cy="9674"/>
          </a:xfrm>
          <a:custGeom>
            <a:avLst/>
            <a:gdLst/>
            <a:ahLst/>
            <a:cxnLst>
              <a:cxn ang="0">
                <a:pos x="wd2" y="hd2"/>
              </a:cxn>
              <a:cxn ang="5400000">
                <a:pos x="wd2" y="hd2"/>
              </a:cxn>
              <a:cxn ang="10800000">
                <a:pos x="wd2" y="hd2"/>
              </a:cxn>
              <a:cxn ang="16200000">
                <a:pos x="wd2" y="hd2"/>
              </a:cxn>
            </a:cxnLst>
            <a:rect l="0" t="0" r="r" b="b"/>
            <a:pathLst>
              <a:path w="21600" h="19093" extrusionOk="0">
                <a:moveTo>
                  <a:pt x="14479" y="19093"/>
                </a:moveTo>
                <a:cubicBezTo>
                  <a:pt x="12343" y="15622"/>
                  <a:pt x="9257" y="15622"/>
                  <a:pt x="7121" y="19093"/>
                </a:cubicBezTo>
                <a:lnTo>
                  <a:pt x="0" y="7522"/>
                </a:lnTo>
                <a:cubicBezTo>
                  <a:pt x="6171" y="-2507"/>
                  <a:pt x="15903" y="-2507"/>
                  <a:pt x="21600" y="7522"/>
                </a:cubicBezTo>
                <a:lnTo>
                  <a:pt x="14479" y="19093"/>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76" name="Shape 3376"/>
          <p:cNvSpPr/>
          <p:nvPr/>
        </p:nvSpPr>
        <p:spPr>
          <a:xfrm>
            <a:off x="3619275" y="3443728"/>
            <a:ext cx="9238" cy="17797"/>
          </a:xfrm>
          <a:custGeom>
            <a:avLst/>
            <a:gdLst/>
            <a:ahLst/>
            <a:cxnLst>
              <a:cxn ang="0">
                <a:pos x="wd2" y="hd2"/>
              </a:cxn>
              <a:cxn ang="5400000">
                <a:pos x="wd2" y="hd2"/>
              </a:cxn>
              <a:cxn ang="10800000">
                <a:pos x="wd2" y="hd2"/>
              </a:cxn>
              <a:cxn ang="16200000">
                <a:pos x="wd2" y="hd2"/>
              </a:cxn>
            </a:cxnLst>
            <a:rect l="0" t="0" r="r" b="b"/>
            <a:pathLst>
              <a:path w="21600" h="21600" extrusionOk="0">
                <a:moveTo>
                  <a:pt x="8376" y="21600"/>
                </a:moveTo>
                <a:cubicBezTo>
                  <a:pt x="2645" y="18480"/>
                  <a:pt x="0" y="14880"/>
                  <a:pt x="0" y="10800"/>
                </a:cubicBezTo>
                <a:cubicBezTo>
                  <a:pt x="0" y="6720"/>
                  <a:pt x="2645" y="2400"/>
                  <a:pt x="8376" y="0"/>
                </a:cubicBezTo>
                <a:lnTo>
                  <a:pt x="21600" y="7200"/>
                </a:lnTo>
                <a:cubicBezTo>
                  <a:pt x="19837" y="8160"/>
                  <a:pt x="18955" y="9360"/>
                  <a:pt x="18955" y="10800"/>
                </a:cubicBezTo>
                <a:cubicBezTo>
                  <a:pt x="18955" y="12480"/>
                  <a:pt x="19837" y="13440"/>
                  <a:pt x="21600" y="14400"/>
                </a:cubicBezTo>
                <a:lnTo>
                  <a:pt x="837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77" name="Shape 3377"/>
          <p:cNvSpPr/>
          <p:nvPr/>
        </p:nvSpPr>
        <p:spPr>
          <a:xfrm>
            <a:off x="3647554" y="3439857"/>
            <a:ext cx="17799" cy="9674"/>
          </a:xfrm>
          <a:custGeom>
            <a:avLst/>
            <a:gdLst/>
            <a:ahLst/>
            <a:cxnLst>
              <a:cxn ang="0">
                <a:pos x="wd2" y="hd2"/>
              </a:cxn>
              <a:cxn ang="5400000">
                <a:pos x="wd2" y="hd2"/>
              </a:cxn>
              <a:cxn ang="10800000">
                <a:pos x="wd2" y="hd2"/>
              </a:cxn>
              <a:cxn ang="16200000">
                <a:pos x="wd2" y="hd2"/>
              </a:cxn>
            </a:cxnLst>
            <a:rect l="0" t="0" r="r" b="b"/>
            <a:pathLst>
              <a:path w="21600" h="19093" extrusionOk="0">
                <a:moveTo>
                  <a:pt x="14242" y="19093"/>
                </a:moveTo>
                <a:cubicBezTo>
                  <a:pt x="12343" y="15622"/>
                  <a:pt x="9257" y="15622"/>
                  <a:pt x="7121" y="19093"/>
                </a:cubicBezTo>
                <a:lnTo>
                  <a:pt x="0" y="7522"/>
                </a:lnTo>
                <a:cubicBezTo>
                  <a:pt x="6171" y="-2507"/>
                  <a:pt x="15903" y="-2507"/>
                  <a:pt x="21600" y="7522"/>
                </a:cubicBezTo>
                <a:lnTo>
                  <a:pt x="14242" y="19093"/>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78" name="Shape 3378"/>
          <p:cNvSpPr/>
          <p:nvPr/>
        </p:nvSpPr>
        <p:spPr>
          <a:xfrm>
            <a:off x="3644126" y="3443728"/>
            <a:ext cx="10081" cy="17797"/>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cubicBezTo>
                  <a:pt x="3024" y="18480"/>
                  <a:pt x="0" y="14880"/>
                  <a:pt x="0" y="10800"/>
                </a:cubicBezTo>
                <a:cubicBezTo>
                  <a:pt x="0" y="6720"/>
                  <a:pt x="3024" y="2400"/>
                  <a:pt x="8640" y="0"/>
                </a:cubicBezTo>
                <a:lnTo>
                  <a:pt x="21600" y="7200"/>
                </a:lnTo>
                <a:cubicBezTo>
                  <a:pt x="19872" y="8160"/>
                  <a:pt x="19008" y="9360"/>
                  <a:pt x="19008" y="10800"/>
                </a:cubicBezTo>
                <a:cubicBezTo>
                  <a:pt x="19008" y="12480"/>
                  <a:pt x="19872" y="13440"/>
                  <a:pt x="21600" y="14400"/>
                </a:cubicBezTo>
                <a:lnTo>
                  <a:pt x="864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79" name="Shape 3379"/>
          <p:cNvSpPr/>
          <p:nvPr/>
        </p:nvSpPr>
        <p:spPr>
          <a:xfrm>
            <a:off x="4237947" y="3424876"/>
            <a:ext cx="28943" cy="503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596" y="21600"/>
                </a:lnTo>
                <a:cubicBezTo>
                  <a:pt x="8011" y="21600"/>
                  <a:pt x="0" y="16948"/>
                  <a:pt x="0" y="10800"/>
                </a:cubicBezTo>
                <a:cubicBezTo>
                  <a:pt x="0" y="4735"/>
                  <a:pt x="8011" y="0"/>
                  <a:pt x="18596" y="0"/>
                </a:cubicBezTo>
                <a:lnTo>
                  <a:pt x="21600" y="0"/>
                </a:lnTo>
                <a:lnTo>
                  <a:pt x="21600" y="21600"/>
                </a:lnTo>
                <a:close/>
                <a:moveTo>
                  <a:pt x="15449" y="3822"/>
                </a:moveTo>
                <a:cubicBezTo>
                  <a:pt x="9870" y="4486"/>
                  <a:pt x="6151" y="7228"/>
                  <a:pt x="6151" y="10800"/>
                </a:cubicBezTo>
                <a:cubicBezTo>
                  <a:pt x="6151" y="14372"/>
                  <a:pt x="9870" y="17114"/>
                  <a:pt x="15449" y="17778"/>
                </a:cubicBezTo>
                <a:lnTo>
                  <a:pt x="15449" y="382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80" name="Shape 3380"/>
          <p:cNvSpPr/>
          <p:nvPr/>
        </p:nvSpPr>
        <p:spPr>
          <a:xfrm>
            <a:off x="4343344" y="3424876"/>
            <a:ext cx="28943" cy="50363"/>
          </a:xfrm>
          <a:custGeom>
            <a:avLst/>
            <a:gdLst/>
            <a:ahLst/>
            <a:cxnLst>
              <a:cxn ang="0">
                <a:pos x="wd2" y="hd2"/>
              </a:cxn>
              <a:cxn ang="5400000">
                <a:pos x="wd2" y="hd2"/>
              </a:cxn>
              <a:cxn ang="10800000">
                <a:pos x="wd2" y="hd2"/>
              </a:cxn>
              <a:cxn ang="16200000">
                <a:pos x="wd2" y="hd2"/>
              </a:cxn>
            </a:cxnLst>
            <a:rect l="0" t="0" r="r" b="b"/>
            <a:pathLst>
              <a:path w="21600" h="21600" extrusionOk="0">
                <a:moveTo>
                  <a:pt x="3004" y="21600"/>
                </a:moveTo>
                <a:lnTo>
                  <a:pt x="0" y="21600"/>
                </a:lnTo>
                <a:lnTo>
                  <a:pt x="0" y="0"/>
                </a:lnTo>
                <a:lnTo>
                  <a:pt x="3004" y="0"/>
                </a:lnTo>
                <a:cubicBezTo>
                  <a:pt x="13589" y="0"/>
                  <a:pt x="21600" y="4735"/>
                  <a:pt x="21600" y="10800"/>
                </a:cubicBezTo>
                <a:cubicBezTo>
                  <a:pt x="21600" y="16948"/>
                  <a:pt x="13589" y="21600"/>
                  <a:pt x="3004" y="21600"/>
                </a:cubicBezTo>
                <a:close/>
                <a:moveTo>
                  <a:pt x="6151" y="3822"/>
                </a:moveTo>
                <a:lnTo>
                  <a:pt x="6151" y="17778"/>
                </a:lnTo>
                <a:cubicBezTo>
                  <a:pt x="11730" y="17114"/>
                  <a:pt x="15449" y="14372"/>
                  <a:pt x="15449" y="10800"/>
                </a:cubicBezTo>
                <a:cubicBezTo>
                  <a:pt x="15449" y="7228"/>
                  <a:pt x="11730" y="4486"/>
                  <a:pt x="6151" y="382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81" name="Shape 3381"/>
          <p:cNvSpPr/>
          <p:nvPr/>
        </p:nvSpPr>
        <p:spPr>
          <a:xfrm>
            <a:off x="4351056" y="3483144"/>
            <a:ext cx="12659" cy="1265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7311"/>
                </a:lnTo>
                <a:cubicBezTo>
                  <a:pt x="3655" y="7311"/>
                  <a:pt x="7311" y="4985"/>
                  <a:pt x="7311" y="0"/>
                </a:cubicBezTo>
                <a:lnTo>
                  <a:pt x="21600" y="0"/>
                </a:lnTo>
                <a:cubicBezTo>
                  <a:pt x="21600" y="12295"/>
                  <a:pt x="12295" y="21600"/>
                  <a:pt x="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82" name="Shape 3382"/>
          <p:cNvSpPr/>
          <p:nvPr/>
        </p:nvSpPr>
        <p:spPr>
          <a:xfrm>
            <a:off x="4334775" y="3487428"/>
            <a:ext cx="16943" cy="8375"/>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83" name="Shape 3383"/>
          <p:cNvSpPr/>
          <p:nvPr/>
        </p:nvSpPr>
        <p:spPr>
          <a:xfrm>
            <a:off x="4311639" y="3478859"/>
            <a:ext cx="24659" cy="25511"/>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6948"/>
                  <a:pt x="0" y="10800"/>
                </a:cubicBezTo>
                <a:cubicBezTo>
                  <a:pt x="0" y="4818"/>
                  <a:pt x="4688" y="0"/>
                  <a:pt x="10716" y="0"/>
                </a:cubicBezTo>
                <a:cubicBezTo>
                  <a:pt x="16912" y="0"/>
                  <a:pt x="21600" y="4818"/>
                  <a:pt x="21600" y="10800"/>
                </a:cubicBezTo>
                <a:cubicBezTo>
                  <a:pt x="21600" y="16948"/>
                  <a:pt x="16912" y="21600"/>
                  <a:pt x="10716" y="21600"/>
                </a:cubicBezTo>
                <a:close/>
                <a:moveTo>
                  <a:pt x="10716" y="7311"/>
                </a:moveTo>
                <a:cubicBezTo>
                  <a:pt x="8540" y="7311"/>
                  <a:pt x="7200" y="8640"/>
                  <a:pt x="7200" y="10800"/>
                </a:cubicBezTo>
                <a:cubicBezTo>
                  <a:pt x="7200" y="12960"/>
                  <a:pt x="8540" y="14455"/>
                  <a:pt x="10716" y="14455"/>
                </a:cubicBezTo>
                <a:cubicBezTo>
                  <a:pt x="12893" y="14455"/>
                  <a:pt x="14400" y="12960"/>
                  <a:pt x="14400" y="10800"/>
                </a:cubicBezTo>
                <a:cubicBezTo>
                  <a:pt x="14400" y="9138"/>
                  <a:pt x="12893" y="7311"/>
                  <a:pt x="10716" y="7311"/>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84" name="Shape 3384"/>
          <p:cNvSpPr/>
          <p:nvPr/>
        </p:nvSpPr>
        <p:spPr>
          <a:xfrm>
            <a:off x="4258512" y="3370035"/>
            <a:ext cx="92350" cy="460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649" y="21600"/>
                </a:lnTo>
                <a:cubicBezTo>
                  <a:pt x="19649" y="11798"/>
                  <a:pt x="15701" y="3903"/>
                  <a:pt x="10800" y="3903"/>
                </a:cubicBezTo>
                <a:cubicBezTo>
                  <a:pt x="5899" y="3903"/>
                  <a:pt x="1951" y="11798"/>
                  <a:pt x="1951" y="21600"/>
                </a:cubicBezTo>
                <a:lnTo>
                  <a:pt x="0" y="21600"/>
                </a:lnTo>
                <a:cubicBezTo>
                  <a:pt x="0" y="9620"/>
                  <a:pt x="4810" y="0"/>
                  <a:pt x="10800" y="0"/>
                </a:cubicBezTo>
                <a:cubicBezTo>
                  <a:pt x="16790" y="0"/>
                  <a:pt x="21600" y="9620"/>
                  <a:pt x="21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85" name="Shape 3385"/>
          <p:cNvSpPr/>
          <p:nvPr/>
        </p:nvSpPr>
        <p:spPr>
          <a:xfrm>
            <a:off x="3229394" y="3429160"/>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86" name="Shape 3386"/>
          <p:cNvSpPr/>
          <p:nvPr/>
        </p:nvSpPr>
        <p:spPr>
          <a:xfrm>
            <a:off x="3255101" y="3429160"/>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87" name="Shape 3387"/>
          <p:cNvSpPr/>
          <p:nvPr/>
        </p:nvSpPr>
        <p:spPr>
          <a:xfrm>
            <a:off x="3279950" y="3429160"/>
            <a:ext cx="8379"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88" name="Shape 3388"/>
          <p:cNvSpPr/>
          <p:nvPr/>
        </p:nvSpPr>
        <p:spPr>
          <a:xfrm>
            <a:off x="3304800" y="3429160"/>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89" name="Shape 3389"/>
          <p:cNvSpPr/>
          <p:nvPr/>
        </p:nvSpPr>
        <p:spPr>
          <a:xfrm>
            <a:off x="3229394" y="3412022"/>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90" name="Shape 3390"/>
          <p:cNvSpPr/>
          <p:nvPr/>
        </p:nvSpPr>
        <p:spPr>
          <a:xfrm>
            <a:off x="3255101" y="3412022"/>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91" name="Shape 3391"/>
          <p:cNvSpPr/>
          <p:nvPr/>
        </p:nvSpPr>
        <p:spPr>
          <a:xfrm>
            <a:off x="3279950" y="3412022"/>
            <a:ext cx="837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92" name="Shape 3392"/>
          <p:cNvSpPr/>
          <p:nvPr/>
        </p:nvSpPr>
        <p:spPr>
          <a:xfrm>
            <a:off x="3304800" y="3412022"/>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93" name="Shape 3393"/>
          <p:cNvSpPr/>
          <p:nvPr/>
        </p:nvSpPr>
        <p:spPr>
          <a:xfrm>
            <a:off x="3237963" y="3454010"/>
            <a:ext cx="67499"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94" name="Shape 3394"/>
          <p:cNvSpPr/>
          <p:nvPr/>
        </p:nvSpPr>
        <p:spPr>
          <a:xfrm>
            <a:off x="3204544" y="3391457"/>
            <a:ext cx="134337" cy="92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950"/>
                </a:lnTo>
                <a:lnTo>
                  <a:pt x="1342" y="2950"/>
                </a:lnTo>
                <a:lnTo>
                  <a:pt x="1342" y="19649"/>
                </a:lnTo>
                <a:lnTo>
                  <a:pt x="20258" y="19649"/>
                </a:lnTo>
                <a:lnTo>
                  <a:pt x="20258" y="1997"/>
                </a:lnTo>
                <a:lnTo>
                  <a:pt x="0" y="1997"/>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95" name="Shape 3395"/>
          <p:cNvSpPr/>
          <p:nvPr/>
        </p:nvSpPr>
        <p:spPr>
          <a:xfrm>
            <a:off x="3909760" y="3370035"/>
            <a:ext cx="100919" cy="100919"/>
          </a:xfrm>
          <a:custGeom>
            <a:avLst/>
            <a:gdLst/>
            <a:ahLst/>
            <a:cxnLst>
              <a:cxn ang="0">
                <a:pos x="wd2" y="hd2"/>
              </a:cxn>
              <a:cxn ang="5400000">
                <a:pos x="wd2" y="hd2"/>
              </a:cxn>
              <a:cxn ang="10800000">
                <a:pos x="wd2" y="hd2"/>
              </a:cxn>
              <a:cxn ang="16200000">
                <a:pos x="wd2" y="hd2"/>
              </a:cxn>
            </a:cxnLst>
            <a:rect l="0" t="0" r="r" b="b"/>
            <a:pathLst>
              <a:path w="21600" h="21600" extrusionOk="0">
                <a:moveTo>
                  <a:pt x="10821" y="21600"/>
                </a:moveTo>
                <a:cubicBezTo>
                  <a:pt x="4869" y="21600"/>
                  <a:pt x="0" y="16772"/>
                  <a:pt x="0" y="10821"/>
                </a:cubicBezTo>
                <a:cubicBezTo>
                  <a:pt x="0" y="4911"/>
                  <a:pt x="4869" y="0"/>
                  <a:pt x="10821" y="0"/>
                </a:cubicBezTo>
                <a:cubicBezTo>
                  <a:pt x="16772" y="0"/>
                  <a:pt x="21600" y="4911"/>
                  <a:pt x="21600" y="10821"/>
                </a:cubicBezTo>
                <a:cubicBezTo>
                  <a:pt x="21600" y="16772"/>
                  <a:pt x="16772" y="21600"/>
                  <a:pt x="10821" y="21600"/>
                </a:cubicBezTo>
                <a:close/>
                <a:moveTo>
                  <a:pt x="10821" y="1790"/>
                </a:moveTo>
                <a:cubicBezTo>
                  <a:pt x="5868" y="1790"/>
                  <a:pt x="1831" y="5868"/>
                  <a:pt x="1831" y="10821"/>
                </a:cubicBezTo>
                <a:cubicBezTo>
                  <a:pt x="1831" y="15773"/>
                  <a:pt x="5868" y="19810"/>
                  <a:pt x="10821" y="19810"/>
                </a:cubicBezTo>
                <a:cubicBezTo>
                  <a:pt x="15773" y="19810"/>
                  <a:pt x="19810" y="15773"/>
                  <a:pt x="19810" y="10821"/>
                </a:cubicBezTo>
                <a:cubicBezTo>
                  <a:pt x="19810" y="5868"/>
                  <a:pt x="15773" y="1790"/>
                  <a:pt x="10821" y="179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96" name="Shape 3396"/>
          <p:cNvSpPr/>
          <p:nvPr/>
        </p:nvSpPr>
        <p:spPr>
          <a:xfrm>
            <a:off x="3935467" y="3395742"/>
            <a:ext cx="50363" cy="5036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8" y="21600"/>
                  <a:pt x="0" y="16846"/>
                  <a:pt x="0" y="10842"/>
                </a:cubicBezTo>
                <a:cubicBezTo>
                  <a:pt x="0" y="4920"/>
                  <a:pt x="4902" y="0"/>
                  <a:pt x="10800" y="0"/>
                </a:cubicBezTo>
                <a:cubicBezTo>
                  <a:pt x="16782" y="0"/>
                  <a:pt x="21600" y="4920"/>
                  <a:pt x="21600" y="10842"/>
                </a:cubicBezTo>
                <a:cubicBezTo>
                  <a:pt x="21600" y="16846"/>
                  <a:pt x="16698" y="21600"/>
                  <a:pt x="10800" y="21600"/>
                </a:cubicBezTo>
                <a:close/>
                <a:moveTo>
                  <a:pt x="10800" y="3586"/>
                </a:moveTo>
                <a:cubicBezTo>
                  <a:pt x="6812" y="3586"/>
                  <a:pt x="3572" y="6922"/>
                  <a:pt x="3572" y="10842"/>
                </a:cubicBezTo>
                <a:cubicBezTo>
                  <a:pt x="3572" y="14845"/>
                  <a:pt x="6895" y="18014"/>
                  <a:pt x="10800" y="18014"/>
                </a:cubicBezTo>
                <a:cubicBezTo>
                  <a:pt x="14788" y="18014"/>
                  <a:pt x="17945" y="14845"/>
                  <a:pt x="17945" y="10842"/>
                </a:cubicBezTo>
                <a:cubicBezTo>
                  <a:pt x="17945" y="6922"/>
                  <a:pt x="14705" y="3586"/>
                  <a:pt x="10800" y="3586"/>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97" name="Shape 3397"/>
          <p:cNvSpPr/>
          <p:nvPr/>
        </p:nvSpPr>
        <p:spPr>
          <a:xfrm>
            <a:off x="3952605" y="3412022"/>
            <a:ext cx="8374" cy="83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0" y="9818"/>
                  <a:pt x="9544" y="0"/>
                  <a:pt x="21600" y="0"/>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98" name="Shape 3398"/>
          <p:cNvSpPr/>
          <p:nvPr/>
        </p:nvSpPr>
        <p:spPr>
          <a:xfrm>
            <a:off x="3912330" y="3478003"/>
            <a:ext cx="96634" cy="2722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434" y="0"/>
                </a:lnTo>
                <a:lnTo>
                  <a:pt x="4129" y="2661"/>
                </a:lnTo>
                <a:lnTo>
                  <a:pt x="2825" y="14870"/>
                </a:lnTo>
                <a:lnTo>
                  <a:pt x="18819" y="14870"/>
                </a:lnTo>
                <a:lnTo>
                  <a:pt x="17471" y="2661"/>
                </a:lnTo>
                <a:lnTo>
                  <a:pt x="19166"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399" name="Shape 3399"/>
          <p:cNvSpPr/>
          <p:nvPr/>
        </p:nvSpPr>
        <p:spPr>
          <a:xfrm>
            <a:off x="2859773" y="4126664"/>
            <a:ext cx="45525" cy="50362"/>
          </a:xfrm>
          <a:custGeom>
            <a:avLst/>
            <a:gdLst/>
            <a:ahLst/>
            <a:cxnLst>
              <a:cxn ang="0">
                <a:pos x="wd2" y="hd2"/>
              </a:cxn>
              <a:cxn ang="5400000">
                <a:pos x="wd2" y="hd2"/>
              </a:cxn>
              <a:cxn ang="10800000">
                <a:pos x="wd2" y="hd2"/>
              </a:cxn>
              <a:cxn ang="16200000">
                <a:pos x="wd2" y="hd2"/>
              </a:cxn>
            </a:cxnLst>
            <a:rect l="0" t="0" r="r" b="b"/>
            <a:pathLst>
              <a:path w="21341" h="21600" extrusionOk="0">
                <a:moveTo>
                  <a:pt x="11680" y="21600"/>
                </a:moveTo>
                <a:cubicBezTo>
                  <a:pt x="9402" y="21600"/>
                  <a:pt x="6759" y="20933"/>
                  <a:pt x="4845" y="19432"/>
                </a:cubicBezTo>
                <a:cubicBezTo>
                  <a:pt x="2293" y="17847"/>
                  <a:pt x="652" y="15345"/>
                  <a:pt x="106" y="12426"/>
                </a:cubicBezTo>
                <a:cubicBezTo>
                  <a:pt x="-259" y="9591"/>
                  <a:pt x="288" y="6672"/>
                  <a:pt x="2293" y="4337"/>
                </a:cubicBezTo>
                <a:cubicBezTo>
                  <a:pt x="4025" y="2002"/>
                  <a:pt x="6759" y="500"/>
                  <a:pt x="9949" y="0"/>
                </a:cubicBezTo>
                <a:lnTo>
                  <a:pt x="10587" y="3586"/>
                </a:lnTo>
                <a:cubicBezTo>
                  <a:pt x="8399" y="4003"/>
                  <a:pt x="6576" y="4920"/>
                  <a:pt x="5392" y="6505"/>
                </a:cubicBezTo>
                <a:cubicBezTo>
                  <a:pt x="4207" y="8173"/>
                  <a:pt x="3660" y="10008"/>
                  <a:pt x="4025" y="11926"/>
                </a:cubicBezTo>
                <a:cubicBezTo>
                  <a:pt x="4389" y="13927"/>
                  <a:pt x="5392" y="15512"/>
                  <a:pt x="7214" y="16596"/>
                </a:cubicBezTo>
                <a:cubicBezTo>
                  <a:pt x="10769" y="18931"/>
                  <a:pt x="15690" y="18181"/>
                  <a:pt x="18242" y="14928"/>
                </a:cubicBezTo>
                <a:lnTo>
                  <a:pt x="21341" y="17097"/>
                </a:lnTo>
                <a:cubicBezTo>
                  <a:pt x="18971" y="20015"/>
                  <a:pt x="15508" y="21600"/>
                  <a:pt x="1168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00" name="Shape 3400"/>
          <p:cNvSpPr/>
          <p:nvPr/>
        </p:nvSpPr>
        <p:spPr>
          <a:xfrm>
            <a:off x="2943990" y="4129234"/>
            <a:ext cx="50538" cy="47790"/>
          </a:xfrm>
          <a:custGeom>
            <a:avLst/>
            <a:gdLst/>
            <a:ahLst/>
            <a:cxnLst>
              <a:cxn ang="0">
                <a:pos x="wd2" y="hd2"/>
              </a:cxn>
              <a:cxn ang="5400000">
                <a:pos x="wd2" y="hd2"/>
              </a:cxn>
              <a:cxn ang="10800000">
                <a:pos x="wd2" y="hd2"/>
              </a:cxn>
              <a:cxn ang="16200000">
                <a:pos x="wd2" y="hd2"/>
              </a:cxn>
            </a:cxnLst>
            <a:rect l="0" t="0" r="r" b="b"/>
            <a:pathLst>
              <a:path w="20962" h="21600" extrusionOk="0">
                <a:moveTo>
                  <a:pt x="10309" y="21600"/>
                </a:moveTo>
                <a:cubicBezTo>
                  <a:pt x="8777" y="21600"/>
                  <a:pt x="7166" y="21246"/>
                  <a:pt x="5795" y="20449"/>
                </a:cubicBezTo>
                <a:cubicBezTo>
                  <a:pt x="3377" y="19121"/>
                  <a:pt x="1443" y="16908"/>
                  <a:pt x="557" y="13987"/>
                </a:cubicBezTo>
                <a:cubicBezTo>
                  <a:pt x="-330" y="11154"/>
                  <a:pt x="-169" y="8056"/>
                  <a:pt x="1121" y="5134"/>
                </a:cubicBezTo>
                <a:lnTo>
                  <a:pt x="4183" y="6905"/>
                </a:lnTo>
                <a:cubicBezTo>
                  <a:pt x="3377" y="8852"/>
                  <a:pt x="3377" y="10711"/>
                  <a:pt x="3861" y="12836"/>
                </a:cubicBezTo>
                <a:cubicBezTo>
                  <a:pt x="4425" y="14784"/>
                  <a:pt x="5795" y="16289"/>
                  <a:pt x="7327" y="17262"/>
                </a:cubicBezTo>
                <a:cubicBezTo>
                  <a:pt x="9100" y="18236"/>
                  <a:pt x="10873" y="18236"/>
                  <a:pt x="12727" y="17616"/>
                </a:cubicBezTo>
                <a:cubicBezTo>
                  <a:pt x="14500" y="17085"/>
                  <a:pt x="15870" y="15492"/>
                  <a:pt x="16757" y="13810"/>
                </a:cubicBezTo>
                <a:cubicBezTo>
                  <a:pt x="17643" y="11862"/>
                  <a:pt x="17643" y="10003"/>
                  <a:pt x="17079" y="7879"/>
                </a:cubicBezTo>
                <a:cubicBezTo>
                  <a:pt x="16595" y="5931"/>
                  <a:pt x="15225" y="4426"/>
                  <a:pt x="13613" y="3452"/>
                </a:cubicBezTo>
                <a:lnTo>
                  <a:pt x="15225" y="0"/>
                </a:lnTo>
                <a:cubicBezTo>
                  <a:pt x="17643" y="1328"/>
                  <a:pt x="19577" y="3718"/>
                  <a:pt x="20464" y="6551"/>
                </a:cubicBezTo>
                <a:cubicBezTo>
                  <a:pt x="21270" y="9472"/>
                  <a:pt x="21109" y="12482"/>
                  <a:pt x="19900" y="15315"/>
                </a:cubicBezTo>
                <a:cubicBezTo>
                  <a:pt x="18691" y="17970"/>
                  <a:pt x="16595" y="20095"/>
                  <a:pt x="14016" y="21069"/>
                </a:cubicBezTo>
                <a:cubicBezTo>
                  <a:pt x="12727" y="21423"/>
                  <a:pt x="11518" y="21600"/>
                  <a:pt x="10309"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01" name="Shape 3401"/>
          <p:cNvSpPr/>
          <p:nvPr/>
        </p:nvSpPr>
        <p:spPr>
          <a:xfrm>
            <a:off x="2952621" y="4104384"/>
            <a:ext cx="20375" cy="48648"/>
          </a:xfrm>
          <a:custGeom>
            <a:avLst/>
            <a:gdLst/>
            <a:ahLst/>
            <a:cxnLst>
              <a:cxn ang="0">
                <a:pos x="wd2" y="hd2"/>
              </a:cxn>
              <a:cxn ang="5400000">
                <a:pos x="wd2" y="hd2"/>
              </a:cxn>
              <a:cxn ang="10800000">
                <a:pos x="wd2" y="hd2"/>
              </a:cxn>
              <a:cxn ang="16200000">
                <a:pos x="wd2" y="hd2"/>
              </a:cxn>
            </a:cxnLst>
            <a:rect l="0" t="0" r="r" b="b"/>
            <a:pathLst>
              <a:path w="21600" h="21600" extrusionOk="0">
                <a:moveTo>
                  <a:pt x="17361" y="21166"/>
                </a:moveTo>
                <a:lnTo>
                  <a:pt x="13121" y="21600"/>
                </a:lnTo>
                <a:lnTo>
                  <a:pt x="0" y="954"/>
                </a:lnTo>
                <a:lnTo>
                  <a:pt x="8479" y="0"/>
                </a:lnTo>
                <a:lnTo>
                  <a:pt x="21600" y="20646"/>
                </a:lnTo>
                <a:lnTo>
                  <a:pt x="17361" y="21166"/>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02" name="Shape 3402"/>
          <p:cNvSpPr/>
          <p:nvPr/>
        </p:nvSpPr>
        <p:spPr>
          <a:xfrm>
            <a:off x="2956048" y="4080393"/>
            <a:ext cx="18657" cy="12653"/>
          </a:xfrm>
          <a:custGeom>
            <a:avLst/>
            <a:gdLst/>
            <a:ahLst/>
            <a:cxnLst>
              <a:cxn ang="0">
                <a:pos x="wd2" y="hd2"/>
              </a:cxn>
              <a:cxn ang="5400000">
                <a:pos x="wd2" y="hd2"/>
              </a:cxn>
              <a:cxn ang="10800000">
                <a:pos x="wd2" y="hd2"/>
              </a:cxn>
              <a:cxn ang="16200000">
                <a:pos x="wd2" y="hd2"/>
              </a:cxn>
            </a:cxnLst>
            <a:rect l="0" t="0" r="r" b="b"/>
            <a:pathLst>
              <a:path w="21600" h="21600" extrusionOk="0">
                <a:moveTo>
                  <a:pt x="11925" y="18171"/>
                </a:moveTo>
                <a:lnTo>
                  <a:pt x="2250" y="21600"/>
                </a:lnTo>
                <a:lnTo>
                  <a:pt x="0" y="7543"/>
                </a:lnTo>
                <a:lnTo>
                  <a:pt x="19350" y="0"/>
                </a:lnTo>
                <a:lnTo>
                  <a:pt x="21600" y="14400"/>
                </a:lnTo>
                <a:lnTo>
                  <a:pt x="11925" y="18171"/>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03" name="Shape 3403"/>
          <p:cNvSpPr/>
          <p:nvPr/>
        </p:nvSpPr>
        <p:spPr>
          <a:xfrm>
            <a:off x="2896924" y="4097530"/>
            <a:ext cx="26371" cy="12659"/>
          </a:xfrm>
          <a:custGeom>
            <a:avLst/>
            <a:gdLst/>
            <a:ahLst/>
            <a:cxnLst>
              <a:cxn ang="0">
                <a:pos x="wd2" y="hd2"/>
              </a:cxn>
              <a:cxn ang="5400000">
                <a:pos x="wd2" y="hd2"/>
              </a:cxn>
              <a:cxn ang="10800000">
                <a:pos x="wd2" y="hd2"/>
              </a:cxn>
              <a:cxn ang="16200000">
                <a:pos x="wd2" y="hd2"/>
              </a:cxn>
            </a:cxnLst>
            <a:rect l="0" t="0" r="r" b="b"/>
            <a:pathLst>
              <a:path w="21600" h="21600" extrusionOk="0">
                <a:moveTo>
                  <a:pt x="11352" y="17945"/>
                </a:moveTo>
                <a:lnTo>
                  <a:pt x="1104" y="21600"/>
                </a:lnTo>
                <a:lnTo>
                  <a:pt x="0" y="7311"/>
                </a:lnTo>
                <a:lnTo>
                  <a:pt x="20496" y="0"/>
                </a:lnTo>
                <a:lnTo>
                  <a:pt x="21600" y="14289"/>
                </a:lnTo>
                <a:lnTo>
                  <a:pt x="11352" y="1794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04" name="Shape 3404"/>
          <p:cNvSpPr/>
          <p:nvPr/>
        </p:nvSpPr>
        <p:spPr>
          <a:xfrm>
            <a:off x="2876358" y="4101815"/>
            <a:ext cx="83780" cy="53791"/>
          </a:xfrm>
          <a:custGeom>
            <a:avLst/>
            <a:gdLst/>
            <a:ahLst/>
            <a:cxnLst>
              <a:cxn ang="0">
                <a:pos x="wd2" y="hd2"/>
              </a:cxn>
              <a:cxn ang="5400000">
                <a:pos x="wd2" y="hd2"/>
              </a:cxn>
              <a:cxn ang="10800000">
                <a:pos x="wd2" y="hd2"/>
              </a:cxn>
              <a:cxn ang="16200000">
                <a:pos x="wd2" y="hd2"/>
              </a:cxn>
            </a:cxnLst>
            <a:rect l="0" t="0" r="r" b="b"/>
            <a:pathLst>
              <a:path w="21600" h="21600" extrusionOk="0">
                <a:moveTo>
                  <a:pt x="12638" y="21600"/>
                </a:moveTo>
                <a:lnTo>
                  <a:pt x="0" y="21600"/>
                </a:lnTo>
                <a:lnTo>
                  <a:pt x="0" y="17419"/>
                </a:lnTo>
                <a:lnTo>
                  <a:pt x="9365" y="6735"/>
                </a:lnTo>
                <a:lnTo>
                  <a:pt x="20291" y="0"/>
                </a:lnTo>
                <a:lnTo>
                  <a:pt x="20694" y="1703"/>
                </a:lnTo>
                <a:lnTo>
                  <a:pt x="21600" y="2710"/>
                </a:lnTo>
                <a:lnTo>
                  <a:pt x="12638" y="21600"/>
                </a:lnTo>
                <a:close/>
                <a:moveTo>
                  <a:pt x="2971" y="18271"/>
                </a:moveTo>
                <a:lnTo>
                  <a:pt x="11429" y="18271"/>
                </a:lnTo>
                <a:lnTo>
                  <a:pt x="17673" y="5187"/>
                </a:lnTo>
                <a:lnTo>
                  <a:pt x="10372" y="9755"/>
                </a:lnTo>
                <a:lnTo>
                  <a:pt x="2971" y="18271"/>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05" name="Shape 3405"/>
          <p:cNvSpPr/>
          <p:nvPr/>
        </p:nvSpPr>
        <p:spPr>
          <a:xfrm>
            <a:off x="2952620" y="4097530"/>
            <a:ext cx="8375" cy="12656"/>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06" name="Shape 3406"/>
          <p:cNvSpPr/>
          <p:nvPr/>
        </p:nvSpPr>
        <p:spPr>
          <a:xfrm>
            <a:off x="3204801" y="4118330"/>
            <a:ext cx="47536" cy="50127"/>
          </a:xfrm>
          <a:custGeom>
            <a:avLst/>
            <a:gdLst/>
            <a:ahLst/>
            <a:cxnLst>
              <a:cxn ang="0">
                <a:pos x="wd2" y="hd2"/>
              </a:cxn>
              <a:cxn ang="5400000">
                <a:pos x="wd2" y="hd2"/>
              </a:cxn>
              <a:cxn ang="10800000">
                <a:pos x="wd2" y="hd2"/>
              </a:cxn>
              <a:cxn ang="16200000">
                <a:pos x="wd2" y="hd2"/>
              </a:cxn>
            </a:cxnLst>
            <a:rect l="0" t="0" r="r" b="b"/>
            <a:pathLst>
              <a:path w="20046" h="20129" extrusionOk="0">
                <a:moveTo>
                  <a:pt x="10509" y="20129"/>
                </a:moveTo>
                <a:cubicBezTo>
                  <a:pt x="8716" y="20129"/>
                  <a:pt x="7168" y="19817"/>
                  <a:pt x="5537" y="18959"/>
                </a:cubicBezTo>
                <a:cubicBezTo>
                  <a:pt x="484" y="16230"/>
                  <a:pt x="-1554" y="10226"/>
                  <a:pt x="1299" y="5313"/>
                </a:cubicBezTo>
                <a:cubicBezTo>
                  <a:pt x="4070" y="400"/>
                  <a:pt x="10509" y="-1471"/>
                  <a:pt x="15644" y="1258"/>
                </a:cubicBezTo>
                <a:lnTo>
                  <a:pt x="14014" y="4299"/>
                </a:lnTo>
                <a:cubicBezTo>
                  <a:pt x="10672" y="2584"/>
                  <a:pt x="6189" y="3832"/>
                  <a:pt x="4478" y="7029"/>
                </a:cubicBezTo>
                <a:cubicBezTo>
                  <a:pt x="2684" y="10304"/>
                  <a:pt x="3989" y="14437"/>
                  <a:pt x="7331" y="16074"/>
                </a:cubicBezTo>
                <a:cubicBezTo>
                  <a:pt x="8879" y="16932"/>
                  <a:pt x="10835" y="17088"/>
                  <a:pt x="12629" y="16620"/>
                </a:cubicBezTo>
                <a:cubicBezTo>
                  <a:pt x="14422" y="16074"/>
                  <a:pt x="15971" y="14904"/>
                  <a:pt x="16867" y="13423"/>
                </a:cubicBezTo>
                <a:lnTo>
                  <a:pt x="20046" y="14904"/>
                </a:lnTo>
                <a:cubicBezTo>
                  <a:pt x="18579" y="17244"/>
                  <a:pt x="16460" y="18959"/>
                  <a:pt x="13688" y="19817"/>
                </a:cubicBezTo>
                <a:cubicBezTo>
                  <a:pt x="12629" y="19973"/>
                  <a:pt x="11569" y="20129"/>
                  <a:pt x="10509" y="20129"/>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07" name="Shape 3407"/>
          <p:cNvSpPr/>
          <p:nvPr/>
        </p:nvSpPr>
        <p:spPr>
          <a:xfrm>
            <a:off x="3227681" y="4106098"/>
            <a:ext cx="107773" cy="41792"/>
          </a:xfrm>
          <a:custGeom>
            <a:avLst/>
            <a:gdLst/>
            <a:ahLst/>
            <a:cxnLst>
              <a:cxn ang="0">
                <a:pos x="wd2" y="hd2"/>
              </a:cxn>
              <a:cxn ang="5400000">
                <a:pos x="wd2" y="hd2"/>
              </a:cxn>
              <a:cxn ang="10800000">
                <a:pos x="wd2" y="hd2"/>
              </a:cxn>
              <a:cxn ang="16200000">
                <a:pos x="wd2" y="hd2"/>
              </a:cxn>
            </a:cxnLst>
            <a:rect l="0" t="0" r="r" b="b"/>
            <a:pathLst>
              <a:path w="21600" h="21600" extrusionOk="0">
                <a:moveTo>
                  <a:pt x="11073" y="12879"/>
                </a:moveTo>
                <a:lnTo>
                  <a:pt x="546" y="21600"/>
                </a:lnTo>
                <a:lnTo>
                  <a:pt x="0" y="17442"/>
                </a:lnTo>
                <a:lnTo>
                  <a:pt x="21054" y="0"/>
                </a:lnTo>
                <a:lnTo>
                  <a:pt x="21600" y="4158"/>
                </a:lnTo>
                <a:lnTo>
                  <a:pt x="11073" y="12879"/>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08" name="Shape 3408"/>
          <p:cNvSpPr/>
          <p:nvPr/>
        </p:nvSpPr>
        <p:spPr>
          <a:xfrm>
            <a:off x="3219968" y="4084676"/>
            <a:ext cx="88923" cy="40935"/>
          </a:xfrm>
          <a:custGeom>
            <a:avLst/>
            <a:gdLst/>
            <a:ahLst/>
            <a:cxnLst>
              <a:cxn ang="0">
                <a:pos x="wd2" y="hd2"/>
              </a:cxn>
              <a:cxn ang="5400000">
                <a:pos x="wd2" y="hd2"/>
              </a:cxn>
              <a:cxn ang="10800000">
                <a:pos x="wd2" y="hd2"/>
              </a:cxn>
              <a:cxn ang="16200000">
                <a:pos x="wd2" y="hd2"/>
              </a:cxn>
            </a:cxnLst>
            <a:rect l="0" t="0" r="r" b="b"/>
            <a:pathLst>
              <a:path w="21600" h="21600" extrusionOk="0">
                <a:moveTo>
                  <a:pt x="8565" y="21600"/>
                </a:moveTo>
                <a:lnTo>
                  <a:pt x="0" y="0"/>
                </a:lnTo>
                <a:lnTo>
                  <a:pt x="21600" y="0"/>
                </a:lnTo>
                <a:lnTo>
                  <a:pt x="21600" y="13332"/>
                </a:lnTo>
                <a:lnTo>
                  <a:pt x="19576" y="13332"/>
                </a:lnTo>
                <a:lnTo>
                  <a:pt x="19576" y="4444"/>
                </a:lnTo>
                <a:lnTo>
                  <a:pt x="4518" y="4444"/>
                </a:lnTo>
                <a:lnTo>
                  <a:pt x="10212" y="18500"/>
                </a:lnTo>
                <a:lnTo>
                  <a:pt x="856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09" name="Shape 3409"/>
          <p:cNvSpPr/>
          <p:nvPr/>
        </p:nvSpPr>
        <p:spPr>
          <a:xfrm>
            <a:off x="3276523" y="4141231"/>
            <a:ext cx="22945" cy="26369"/>
          </a:xfrm>
          <a:custGeom>
            <a:avLst/>
            <a:gdLst/>
            <a:ahLst/>
            <a:cxnLst>
              <a:cxn ang="0">
                <a:pos x="wd2" y="hd2"/>
              </a:cxn>
              <a:cxn ang="5400000">
                <a:pos x="wd2" y="hd2"/>
              </a:cxn>
              <a:cxn ang="10800000">
                <a:pos x="wd2" y="hd2"/>
              </a:cxn>
              <a:cxn ang="16200000">
                <a:pos x="wd2" y="hd2"/>
              </a:cxn>
            </a:cxnLst>
            <a:rect l="0" t="0" r="r" b="b"/>
            <a:pathLst>
              <a:path w="21600" h="21600" extrusionOk="0">
                <a:moveTo>
                  <a:pt x="18540" y="19360"/>
                </a:moveTo>
                <a:lnTo>
                  <a:pt x="15480" y="21600"/>
                </a:lnTo>
                <a:lnTo>
                  <a:pt x="0" y="4320"/>
                </a:lnTo>
                <a:lnTo>
                  <a:pt x="6120" y="0"/>
                </a:lnTo>
                <a:lnTo>
                  <a:pt x="21600" y="17280"/>
                </a:lnTo>
                <a:lnTo>
                  <a:pt x="18540" y="1936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10" name="Shape 3410"/>
          <p:cNvSpPr/>
          <p:nvPr/>
        </p:nvSpPr>
        <p:spPr>
          <a:xfrm>
            <a:off x="3893479" y="4071824"/>
            <a:ext cx="83781" cy="8378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150" y="19450"/>
                </a:moveTo>
                <a:lnTo>
                  <a:pt x="19450" y="19450"/>
                </a:lnTo>
                <a:lnTo>
                  <a:pt x="19450" y="2150"/>
                </a:lnTo>
                <a:lnTo>
                  <a:pt x="2150" y="2150"/>
                </a:lnTo>
                <a:lnTo>
                  <a:pt x="2150" y="1945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11" name="Shape 3411"/>
          <p:cNvSpPr/>
          <p:nvPr/>
        </p:nvSpPr>
        <p:spPr>
          <a:xfrm>
            <a:off x="3986022" y="4088961"/>
            <a:ext cx="41794"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8916"/>
                </a:lnTo>
                <a:lnTo>
                  <a:pt x="17300" y="18916"/>
                </a:lnTo>
                <a:lnTo>
                  <a:pt x="17300" y="9739"/>
                </a:lnTo>
                <a:lnTo>
                  <a:pt x="11600" y="2747"/>
                </a:lnTo>
                <a:lnTo>
                  <a:pt x="4300" y="2747"/>
                </a:lnTo>
                <a:lnTo>
                  <a:pt x="4300" y="10800"/>
                </a:lnTo>
                <a:lnTo>
                  <a:pt x="12900" y="10800"/>
                </a:lnTo>
                <a:lnTo>
                  <a:pt x="12900" y="13547"/>
                </a:lnTo>
                <a:lnTo>
                  <a:pt x="0" y="13547"/>
                </a:lnTo>
                <a:lnTo>
                  <a:pt x="0" y="0"/>
                </a:lnTo>
                <a:lnTo>
                  <a:pt x="14200" y="0"/>
                </a:lnTo>
                <a:lnTo>
                  <a:pt x="21600" y="9177"/>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12" name="Shape 3412"/>
          <p:cNvSpPr/>
          <p:nvPr/>
        </p:nvSpPr>
        <p:spPr>
          <a:xfrm>
            <a:off x="3909760" y="4122379"/>
            <a:ext cx="50363"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13" name="Shape 3413"/>
          <p:cNvSpPr/>
          <p:nvPr/>
        </p:nvSpPr>
        <p:spPr>
          <a:xfrm>
            <a:off x="3990307" y="4164367"/>
            <a:ext cx="33227" cy="16941"/>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1805"/>
                  <a:pt x="0" y="0"/>
                </a:cubicBezTo>
                <a:lnTo>
                  <a:pt x="5369" y="0"/>
                </a:lnTo>
                <a:cubicBezTo>
                  <a:pt x="5369" y="5777"/>
                  <a:pt x="7991" y="10800"/>
                  <a:pt x="10862" y="10800"/>
                </a:cubicBezTo>
                <a:cubicBezTo>
                  <a:pt x="13859" y="10800"/>
                  <a:pt x="16231" y="5777"/>
                  <a:pt x="16231" y="0"/>
                </a:cubicBezTo>
                <a:lnTo>
                  <a:pt x="21600" y="0"/>
                </a:lnTo>
                <a:cubicBezTo>
                  <a:pt x="21600" y="11805"/>
                  <a:pt x="16731" y="21600"/>
                  <a:pt x="1086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14" name="Shape 3414"/>
          <p:cNvSpPr/>
          <p:nvPr/>
        </p:nvSpPr>
        <p:spPr>
          <a:xfrm>
            <a:off x="3909760" y="4164367"/>
            <a:ext cx="33227" cy="16941"/>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1805"/>
                  <a:pt x="0" y="0"/>
                </a:cubicBezTo>
                <a:lnTo>
                  <a:pt x="5494" y="0"/>
                </a:lnTo>
                <a:cubicBezTo>
                  <a:pt x="5494" y="5777"/>
                  <a:pt x="7866" y="10800"/>
                  <a:pt x="10862" y="10800"/>
                </a:cubicBezTo>
                <a:cubicBezTo>
                  <a:pt x="13859" y="10800"/>
                  <a:pt x="16231" y="5777"/>
                  <a:pt x="16231" y="0"/>
                </a:cubicBezTo>
                <a:lnTo>
                  <a:pt x="21600" y="0"/>
                </a:lnTo>
                <a:cubicBezTo>
                  <a:pt x="21600" y="11805"/>
                  <a:pt x="16731" y="21600"/>
                  <a:pt x="1086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15" name="Shape 3415"/>
          <p:cNvSpPr/>
          <p:nvPr/>
        </p:nvSpPr>
        <p:spPr>
          <a:xfrm>
            <a:off x="3549011" y="4114667"/>
            <a:ext cx="134337" cy="3750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6676"/>
                </a:lnTo>
                <a:lnTo>
                  <a:pt x="20227" y="16676"/>
                </a:lnTo>
                <a:lnTo>
                  <a:pt x="20227" y="10968"/>
                </a:lnTo>
                <a:lnTo>
                  <a:pt x="17199" y="4365"/>
                </a:lnTo>
                <a:lnTo>
                  <a:pt x="17886" y="0"/>
                </a:lnTo>
                <a:lnTo>
                  <a:pt x="21600" y="8058"/>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16" name="Shape 3416"/>
          <p:cNvSpPr/>
          <p:nvPr/>
        </p:nvSpPr>
        <p:spPr>
          <a:xfrm>
            <a:off x="3549012" y="4076108"/>
            <a:ext cx="97490" cy="59788"/>
          </a:xfrm>
          <a:custGeom>
            <a:avLst/>
            <a:gdLst/>
            <a:ahLst/>
            <a:cxnLst>
              <a:cxn ang="0">
                <a:pos x="wd2" y="hd2"/>
              </a:cxn>
              <a:cxn ang="5400000">
                <a:pos x="wd2" y="hd2"/>
              </a:cxn>
              <a:cxn ang="10800000">
                <a:pos x="wd2" y="hd2"/>
              </a:cxn>
              <a:cxn ang="16200000">
                <a:pos x="wd2" y="hd2"/>
              </a:cxn>
            </a:cxnLst>
            <a:rect l="0" t="0" r="r" b="b"/>
            <a:pathLst>
              <a:path w="21600" h="21600" extrusionOk="0">
                <a:moveTo>
                  <a:pt x="1897" y="21600"/>
                </a:moveTo>
                <a:lnTo>
                  <a:pt x="0" y="20969"/>
                </a:lnTo>
                <a:lnTo>
                  <a:pt x="3018" y="0"/>
                </a:lnTo>
                <a:lnTo>
                  <a:pt x="19358" y="0"/>
                </a:lnTo>
                <a:lnTo>
                  <a:pt x="21600" y="16691"/>
                </a:lnTo>
                <a:lnTo>
                  <a:pt x="4699" y="16691"/>
                </a:lnTo>
                <a:lnTo>
                  <a:pt x="4699" y="13675"/>
                </a:lnTo>
                <a:lnTo>
                  <a:pt x="19358" y="13675"/>
                </a:lnTo>
                <a:lnTo>
                  <a:pt x="17892" y="3086"/>
                </a:lnTo>
                <a:lnTo>
                  <a:pt x="4484" y="3086"/>
                </a:lnTo>
                <a:lnTo>
                  <a:pt x="189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17" name="Shape 3417"/>
          <p:cNvSpPr/>
          <p:nvPr/>
        </p:nvSpPr>
        <p:spPr>
          <a:xfrm>
            <a:off x="3632987" y="4160081"/>
            <a:ext cx="33227" cy="16941"/>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2056"/>
                  <a:pt x="0" y="0"/>
                </a:cubicBezTo>
                <a:lnTo>
                  <a:pt x="5369" y="0"/>
                </a:lnTo>
                <a:cubicBezTo>
                  <a:pt x="5369" y="6028"/>
                  <a:pt x="7991" y="10800"/>
                  <a:pt x="10862" y="10800"/>
                </a:cubicBezTo>
                <a:cubicBezTo>
                  <a:pt x="13859" y="10800"/>
                  <a:pt x="16231" y="6028"/>
                  <a:pt x="16231" y="0"/>
                </a:cubicBezTo>
                <a:lnTo>
                  <a:pt x="21600" y="0"/>
                </a:lnTo>
                <a:cubicBezTo>
                  <a:pt x="21600" y="12056"/>
                  <a:pt x="16731" y="21600"/>
                  <a:pt x="1086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18" name="Shape 3418"/>
          <p:cNvSpPr/>
          <p:nvPr/>
        </p:nvSpPr>
        <p:spPr>
          <a:xfrm>
            <a:off x="3561009" y="4160081"/>
            <a:ext cx="33227" cy="16941"/>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2056"/>
                  <a:pt x="0" y="0"/>
                </a:cubicBezTo>
                <a:lnTo>
                  <a:pt x="5494" y="0"/>
                </a:lnTo>
                <a:cubicBezTo>
                  <a:pt x="5494" y="6028"/>
                  <a:pt x="7866" y="10800"/>
                  <a:pt x="10862" y="10800"/>
                </a:cubicBezTo>
                <a:cubicBezTo>
                  <a:pt x="13859" y="10800"/>
                  <a:pt x="16231" y="6028"/>
                  <a:pt x="16231" y="0"/>
                </a:cubicBezTo>
                <a:lnTo>
                  <a:pt x="21600" y="0"/>
                </a:lnTo>
                <a:cubicBezTo>
                  <a:pt x="21600" y="12056"/>
                  <a:pt x="16731" y="21600"/>
                  <a:pt x="1086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19" name="Shape 3419"/>
          <p:cNvSpPr/>
          <p:nvPr/>
        </p:nvSpPr>
        <p:spPr>
          <a:xfrm>
            <a:off x="4259369" y="4082963"/>
            <a:ext cx="16089" cy="27229"/>
          </a:xfrm>
          <a:custGeom>
            <a:avLst/>
            <a:gdLst/>
            <a:ahLst/>
            <a:cxnLst>
              <a:cxn ang="0">
                <a:pos x="wd2" y="hd2"/>
              </a:cxn>
              <a:cxn ang="5400000">
                <a:pos x="wd2" y="hd2"/>
              </a:cxn>
              <a:cxn ang="10800000">
                <a:pos x="wd2" y="hd2"/>
              </a:cxn>
              <a:cxn ang="16200000">
                <a:pos x="wd2" y="hd2"/>
              </a:cxn>
            </a:cxnLst>
            <a:rect l="0" t="0" r="r" b="b"/>
            <a:pathLst>
              <a:path w="21600" h="21600" extrusionOk="0">
                <a:moveTo>
                  <a:pt x="16200" y="20687"/>
                </a:moveTo>
                <a:lnTo>
                  <a:pt x="11057" y="21600"/>
                </a:lnTo>
                <a:lnTo>
                  <a:pt x="0" y="1977"/>
                </a:lnTo>
                <a:lnTo>
                  <a:pt x="10543" y="0"/>
                </a:lnTo>
                <a:lnTo>
                  <a:pt x="21600" y="19623"/>
                </a:lnTo>
                <a:lnTo>
                  <a:pt x="16200" y="20687"/>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20" name="Shape 3420"/>
          <p:cNvSpPr/>
          <p:nvPr/>
        </p:nvSpPr>
        <p:spPr>
          <a:xfrm>
            <a:off x="4284218" y="4082963"/>
            <a:ext cx="16090" cy="27229"/>
          </a:xfrm>
          <a:custGeom>
            <a:avLst/>
            <a:gdLst/>
            <a:ahLst/>
            <a:cxnLst>
              <a:cxn ang="0">
                <a:pos x="wd2" y="hd2"/>
              </a:cxn>
              <a:cxn ang="5400000">
                <a:pos x="wd2" y="hd2"/>
              </a:cxn>
              <a:cxn ang="10800000">
                <a:pos x="wd2" y="hd2"/>
              </a:cxn>
              <a:cxn ang="16200000">
                <a:pos x="wd2" y="hd2"/>
              </a:cxn>
            </a:cxnLst>
            <a:rect l="0" t="0" r="r" b="b"/>
            <a:pathLst>
              <a:path w="21600" h="21600" extrusionOk="0">
                <a:moveTo>
                  <a:pt x="16200" y="20687"/>
                </a:moveTo>
                <a:lnTo>
                  <a:pt x="11057" y="21600"/>
                </a:lnTo>
                <a:lnTo>
                  <a:pt x="0" y="1977"/>
                </a:lnTo>
                <a:lnTo>
                  <a:pt x="10543" y="0"/>
                </a:lnTo>
                <a:lnTo>
                  <a:pt x="21600" y="19623"/>
                </a:lnTo>
                <a:lnTo>
                  <a:pt x="16200" y="20687"/>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21" name="Shape 3421"/>
          <p:cNvSpPr/>
          <p:nvPr/>
        </p:nvSpPr>
        <p:spPr>
          <a:xfrm>
            <a:off x="4246516" y="4135233"/>
            <a:ext cx="50363" cy="5036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698"/>
                  <a:pt x="0" y="10800"/>
                </a:cubicBezTo>
                <a:cubicBezTo>
                  <a:pt x="0" y="4902"/>
                  <a:pt x="4902" y="0"/>
                  <a:pt x="10800" y="0"/>
                </a:cubicBezTo>
                <a:cubicBezTo>
                  <a:pt x="16698" y="0"/>
                  <a:pt x="21600" y="4902"/>
                  <a:pt x="21600" y="10800"/>
                </a:cubicBezTo>
                <a:cubicBezTo>
                  <a:pt x="21600" y="16698"/>
                  <a:pt x="16698" y="21600"/>
                  <a:pt x="10800" y="21600"/>
                </a:cubicBezTo>
                <a:close/>
                <a:moveTo>
                  <a:pt x="10800" y="3572"/>
                </a:moveTo>
                <a:cubicBezTo>
                  <a:pt x="6895" y="3572"/>
                  <a:pt x="3655" y="6812"/>
                  <a:pt x="3655" y="10800"/>
                </a:cubicBezTo>
                <a:cubicBezTo>
                  <a:pt x="3655" y="14788"/>
                  <a:pt x="6895" y="17945"/>
                  <a:pt x="10800" y="17945"/>
                </a:cubicBezTo>
                <a:cubicBezTo>
                  <a:pt x="14788" y="17945"/>
                  <a:pt x="18028" y="14788"/>
                  <a:pt x="18028" y="10800"/>
                </a:cubicBezTo>
                <a:cubicBezTo>
                  <a:pt x="18028" y="6812"/>
                  <a:pt x="14788" y="3572"/>
                  <a:pt x="10800" y="357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22" name="Shape 3422"/>
          <p:cNvSpPr/>
          <p:nvPr/>
        </p:nvSpPr>
        <p:spPr>
          <a:xfrm>
            <a:off x="4321922" y="4135233"/>
            <a:ext cx="50362" cy="50363"/>
          </a:xfrm>
          <a:custGeom>
            <a:avLst/>
            <a:gdLst/>
            <a:ahLst/>
            <a:cxnLst>
              <a:cxn ang="0">
                <a:pos x="wd2" y="hd2"/>
              </a:cxn>
              <a:cxn ang="5400000">
                <a:pos x="wd2" y="hd2"/>
              </a:cxn>
              <a:cxn ang="10800000">
                <a:pos x="wd2" y="hd2"/>
              </a:cxn>
              <a:cxn ang="16200000">
                <a:pos x="wd2" y="hd2"/>
              </a:cxn>
            </a:cxnLst>
            <a:rect l="0" t="0" r="r" b="b"/>
            <a:pathLst>
              <a:path w="21600" h="21600" extrusionOk="0">
                <a:moveTo>
                  <a:pt x="10758" y="21600"/>
                </a:moveTo>
                <a:cubicBezTo>
                  <a:pt x="4837" y="21600"/>
                  <a:pt x="0" y="16698"/>
                  <a:pt x="0" y="10800"/>
                </a:cubicBezTo>
                <a:cubicBezTo>
                  <a:pt x="0" y="4902"/>
                  <a:pt x="4837" y="0"/>
                  <a:pt x="10758" y="0"/>
                </a:cubicBezTo>
                <a:cubicBezTo>
                  <a:pt x="16763" y="0"/>
                  <a:pt x="21600" y="4902"/>
                  <a:pt x="21600" y="10800"/>
                </a:cubicBezTo>
                <a:cubicBezTo>
                  <a:pt x="21600" y="16698"/>
                  <a:pt x="16763" y="21600"/>
                  <a:pt x="10758" y="21600"/>
                </a:cubicBezTo>
                <a:close/>
                <a:moveTo>
                  <a:pt x="10758" y="3572"/>
                </a:moveTo>
                <a:cubicBezTo>
                  <a:pt x="6839" y="3572"/>
                  <a:pt x="3586" y="6812"/>
                  <a:pt x="3586" y="10800"/>
                </a:cubicBezTo>
                <a:cubicBezTo>
                  <a:pt x="3586" y="14788"/>
                  <a:pt x="6839" y="17945"/>
                  <a:pt x="10758" y="17945"/>
                </a:cubicBezTo>
                <a:cubicBezTo>
                  <a:pt x="14761" y="17945"/>
                  <a:pt x="18014" y="14788"/>
                  <a:pt x="18014" y="10800"/>
                </a:cubicBezTo>
                <a:cubicBezTo>
                  <a:pt x="18014" y="6812"/>
                  <a:pt x="14761" y="3572"/>
                  <a:pt x="10758" y="357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23" name="Shape 3423"/>
          <p:cNvSpPr/>
          <p:nvPr/>
        </p:nvSpPr>
        <p:spPr>
          <a:xfrm>
            <a:off x="4237946" y="4067539"/>
            <a:ext cx="134337" cy="68357"/>
          </a:xfrm>
          <a:custGeom>
            <a:avLst/>
            <a:gdLst/>
            <a:ahLst/>
            <a:cxnLst>
              <a:cxn ang="0">
                <a:pos x="wd2" y="hd2"/>
              </a:cxn>
              <a:cxn ang="5400000">
                <a:pos x="wd2" y="hd2"/>
              </a:cxn>
              <a:cxn ang="10800000">
                <a:pos x="wd2" y="hd2"/>
              </a:cxn>
              <a:cxn ang="16200000">
                <a:pos x="wd2" y="hd2"/>
              </a:cxn>
            </a:cxnLst>
            <a:rect l="0" t="0" r="r" b="b"/>
            <a:pathLst>
              <a:path w="21600" h="21600" extrusionOk="0">
                <a:moveTo>
                  <a:pt x="13516" y="21600"/>
                </a:moveTo>
                <a:lnTo>
                  <a:pt x="0" y="17046"/>
                </a:lnTo>
                <a:lnTo>
                  <a:pt x="0" y="0"/>
                </a:lnTo>
                <a:lnTo>
                  <a:pt x="21600" y="0"/>
                </a:lnTo>
                <a:lnTo>
                  <a:pt x="21600" y="2646"/>
                </a:lnTo>
                <a:lnTo>
                  <a:pt x="1342" y="2646"/>
                </a:lnTo>
                <a:lnTo>
                  <a:pt x="1342" y="14892"/>
                </a:lnTo>
                <a:lnTo>
                  <a:pt x="12142" y="18400"/>
                </a:lnTo>
                <a:lnTo>
                  <a:pt x="12142" y="5354"/>
                </a:lnTo>
                <a:lnTo>
                  <a:pt x="13516" y="5354"/>
                </a:lnTo>
                <a:lnTo>
                  <a:pt x="1351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24" name="Shape 3424"/>
          <p:cNvSpPr/>
          <p:nvPr/>
        </p:nvSpPr>
        <p:spPr>
          <a:xfrm>
            <a:off x="4330490" y="4084677"/>
            <a:ext cx="41795" cy="5036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300" y="21600"/>
                </a:lnTo>
                <a:lnTo>
                  <a:pt x="17300" y="12927"/>
                </a:lnTo>
                <a:lnTo>
                  <a:pt x="13600" y="3586"/>
                </a:lnTo>
                <a:lnTo>
                  <a:pt x="4300" y="3586"/>
                </a:lnTo>
                <a:lnTo>
                  <a:pt x="4300" y="14428"/>
                </a:lnTo>
                <a:lnTo>
                  <a:pt x="13000" y="14428"/>
                </a:lnTo>
                <a:lnTo>
                  <a:pt x="13000" y="18014"/>
                </a:lnTo>
                <a:lnTo>
                  <a:pt x="0" y="18014"/>
                </a:lnTo>
                <a:lnTo>
                  <a:pt x="0" y="0"/>
                </a:lnTo>
                <a:lnTo>
                  <a:pt x="16600" y="0"/>
                </a:lnTo>
                <a:lnTo>
                  <a:pt x="21600" y="12259"/>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25" name="Shape 3425"/>
          <p:cNvSpPr/>
          <p:nvPr/>
        </p:nvSpPr>
        <p:spPr>
          <a:xfrm>
            <a:off x="2913203" y="3714752"/>
            <a:ext cx="80145" cy="80105"/>
          </a:xfrm>
          <a:custGeom>
            <a:avLst/>
            <a:gdLst/>
            <a:ahLst/>
            <a:cxnLst>
              <a:cxn ang="0">
                <a:pos x="wd2" y="hd2"/>
              </a:cxn>
              <a:cxn ang="5400000">
                <a:pos x="wd2" y="hd2"/>
              </a:cxn>
              <a:cxn ang="10800000">
                <a:pos x="wd2" y="hd2"/>
              </a:cxn>
              <a:cxn ang="16200000">
                <a:pos x="wd2" y="hd2"/>
              </a:cxn>
            </a:cxnLst>
            <a:rect l="0" t="0" r="r" b="b"/>
            <a:pathLst>
              <a:path w="20662" h="20652" extrusionOk="0">
                <a:moveTo>
                  <a:pt x="13700" y="20652"/>
                </a:moveTo>
                <a:lnTo>
                  <a:pt x="12200" y="19155"/>
                </a:lnTo>
                <a:lnTo>
                  <a:pt x="16300" y="15015"/>
                </a:lnTo>
                <a:cubicBezTo>
                  <a:pt x="19250" y="12122"/>
                  <a:pt x="19250" y="7283"/>
                  <a:pt x="16300" y="4340"/>
                </a:cubicBezTo>
                <a:cubicBezTo>
                  <a:pt x="13400" y="1446"/>
                  <a:pt x="8550" y="1446"/>
                  <a:pt x="5600" y="4340"/>
                </a:cubicBezTo>
                <a:lnTo>
                  <a:pt x="1500" y="8430"/>
                </a:lnTo>
                <a:lnTo>
                  <a:pt x="0" y="6934"/>
                </a:lnTo>
                <a:lnTo>
                  <a:pt x="4100" y="2843"/>
                </a:lnTo>
                <a:cubicBezTo>
                  <a:pt x="7900" y="-948"/>
                  <a:pt x="14050" y="-948"/>
                  <a:pt x="17850" y="2843"/>
                </a:cubicBezTo>
                <a:cubicBezTo>
                  <a:pt x="21600" y="6634"/>
                  <a:pt x="21600" y="12770"/>
                  <a:pt x="17850" y="16561"/>
                </a:cubicBezTo>
                <a:lnTo>
                  <a:pt x="13700" y="20652"/>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26" name="Shape 3426"/>
          <p:cNvSpPr/>
          <p:nvPr/>
        </p:nvSpPr>
        <p:spPr>
          <a:xfrm>
            <a:off x="2859497" y="3752206"/>
            <a:ext cx="98070" cy="97490"/>
          </a:xfrm>
          <a:custGeom>
            <a:avLst/>
            <a:gdLst/>
            <a:ahLst/>
            <a:cxnLst>
              <a:cxn ang="0">
                <a:pos x="wd2" y="hd2"/>
              </a:cxn>
              <a:cxn ang="5400000">
                <a:pos x="wd2" y="hd2"/>
              </a:cxn>
              <a:cxn ang="10800000">
                <a:pos x="wd2" y="hd2"/>
              </a:cxn>
              <a:cxn ang="16200000">
                <a:pos x="wd2" y="hd2"/>
              </a:cxn>
            </a:cxnLst>
            <a:rect l="0" t="0" r="r" b="b"/>
            <a:pathLst>
              <a:path w="20814" h="21600" extrusionOk="0">
                <a:moveTo>
                  <a:pt x="8111" y="21600"/>
                </a:moveTo>
                <a:cubicBezTo>
                  <a:pt x="5959" y="21600"/>
                  <a:pt x="3890" y="20736"/>
                  <a:pt x="2359" y="19138"/>
                </a:cubicBezTo>
                <a:cubicBezTo>
                  <a:pt x="-786" y="15898"/>
                  <a:pt x="-786" y="10541"/>
                  <a:pt x="2359" y="7301"/>
                </a:cubicBezTo>
                <a:lnTo>
                  <a:pt x="9352" y="0"/>
                </a:lnTo>
                <a:lnTo>
                  <a:pt x="20814" y="11880"/>
                </a:lnTo>
                <a:lnTo>
                  <a:pt x="13821" y="19138"/>
                </a:lnTo>
                <a:cubicBezTo>
                  <a:pt x="12290" y="20736"/>
                  <a:pt x="10221" y="21600"/>
                  <a:pt x="8111" y="21600"/>
                </a:cubicBezTo>
                <a:close/>
                <a:moveTo>
                  <a:pt x="9352" y="2635"/>
                </a:moveTo>
                <a:lnTo>
                  <a:pt x="3600" y="8597"/>
                </a:lnTo>
                <a:cubicBezTo>
                  <a:pt x="1200" y="11102"/>
                  <a:pt x="1200" y="15336"/>
                  <a:pt x="3600" y="17842"/>
                </a:cubicBezTo>
                <a:cubicBezTo>
                  <a:pt x="4800" y="19051"/>
                  <a:pt x="6373" y="19699"/>
                  <a:pt x="7986" y="19699"/>
                </a:cubicBezTo>
                <a:cubicBezTo>
                  <a:pt x="9600" y="19699"/>
                  <a:pt x="11214" y="19051"/>
                  <a:pt x="12373" y="17842"/>
                </a:cubicBezTo>
                <a:lnTo>
                  <a:pt x="18124" y="11880"/>
                </a:lnTo>
                <a:lnTo>
                  <a:pt x="9352" y="2635"/>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27" name="Shape 3427"/>
          <p:cNvSpPr/>
          <p:nvPr/>
        </p:nvSpPr>
        <p:spPr>
          <a:xfrm>
            <a:off x="3205401" y="3831896"/>
            <a:ext cx="16090" cy="16089"/>
          </a:xfrm>
          <a:custGeom>
            <a:avLst/>
            <a:gdLst/>
            <a:ahLst/>
            <a:cxnLst>
              <a:cxn ang="0">
                <a:pos x="wd2" y="hd2"/>
              </a:cxn>
              <a:cxn ang="5400000">
                <a:pos x="wd2" y="hd2"/>
              </a:cxn>
              <a:cxn ang="10800000">
                <a:pos x="wd2" y="hd2"/>
              </a:cxn>
              <a:cxn ang="16200000">
                <a:pos x="wd2" y="hd2"/>
              </a:cxn>
            </a:cxnLst>
            <a:rect l="0" t="0" r="r" b="b"/>
            <a:pathLst>
              <a:path w="21600" h="21600" extrusionOk="0">
                <a:moveTo>
                  <a:pt x="14657" y="14914"/>
                </a:moveTo>
                <a:lnTo>
                  <a:pt x="7714" y="21600"/>
                </a:lnTo>
                <a:lnTo>
                  <a:pt x="0" y="13886"/>
                </a:lnTo>
                <a:lnTo>
                  <a:pt x="13629" y="0"/>
                </a:lnTo>
                <a:lnTo>
                  <a:pt x="21600" y="7971"/>
                </a:lnTo>
                <a:lnTo>
                  <a:pt x="14657" y="1491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28" name="Shape 3428"/>
          <p:cNvSpPr/>
          <p:nvPr/>
        </p:nvSpPr>
        <p:spPr>
          <a:xfrm>
            <a:off x="3297944" y="3729069"/>
            <a:ext cx="26367" cy="26369"/>
          </a:xfrm>
          <a:custGeom>
            <a:avLst/>
            <a:gdLst/>
            <a:ahLst/>
            <a:cxnLst>
              <a:cxn ang="0">
                <a:pos x="wd2" y="hd2"/>
              </a:cxn>
              <a:cxn ang="5400000">
                <a:pos x="wd2" y="hd2"/>
              </a:cxn>
              <a:cxn ang="10800000">
                <a:pos x="wd2" y="hd2"/>
              </a:cxn>
              <a:cxn ang="16200000">
                <a:pos x="wd2" y="hd2"/>
              </a:cxn>
            </a:cxnLst>
            <a:rect l="0" t="0" r="r" b="b"/>
            <a:pathLst>
              <a:path w="21600" h="21600" extrusionOk="0">
                <a:moveTo>
                  <a:pt x="13218" y="13280"/>
                </a:moveTo>
                <a:lnTo>
                  <a:pt x="4836" y="21600"/>
                </a:lnTo>
                <a:lnTo>
                  <a:pt x="0" y="16640"/>
                </a:lnTo>
                <a:lnTo>
                  <a:pt x="16764" y="0"/>
                </a:lnTo>
                <a:lnTo>
                  <a:pt x="21600" y="4960"/>
                </a:lnTo>
                <a:lnTo>
                  <a:pt x="13218" y="1328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29" name="Shape 3429"/>
          <p:cNvSpPr/>
          <p:nvPr/>
        </p:nvSpPr>
        <p:spPr>
          <a:xfrm>
            <a:off x="3310798" y="3716217"/>
            <a:ext cx="27225" cy="27226"/>
          </a:xfrm>
          <a:custGeom>
            <a:avLst/>
            <a:gdLst/>
            <a:ahLst/>
            <a:cxnLst>
              <a:cxn ang="0">
                <a:pos x="wd2" y="hd2"/>
              </a:cxn>
              <a:cxn ang="5400000">
                <a:pos x="wd2" y="hd2"/>
              </a:cxn>
              <a:cxn ang="10800000">
                <a:pos x="wd2" y="hd2"/>
              </a:cxn>
              <a:cxn ang="16200000">
                <a:pos x="wd2" y="hd2"/>
              </a:cxn>
            </a:cxnLst>
            <a:rect l="0" t="0" r="r" b="b"/>
            <a:pathLst>
              <a:path w="21600" h="21600" extrusionOk="0">
                <a:moveTo>
                  <a:pt x="19114" y="19131"/>
                </a:moveTo>
                <a:lnTo>
                  <a:pt x="16783" y="21600"/>
                </a:lnTo>
                <a:lnTo>
                  <a:pt x="0" y="4783"/>
                </a:lnTo>
                <a:lnTo>
                  <a:pt x="4662" y="0"/>
                </a:lnTo>
                <a:lnTo>
                  <a:pt x="21600" y="16817"/>
                </a:lnTo>
                <a:lnTo>
                  <a:pt x="19114" y="19131"/>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30" name="Shape 3430"/>
          <p:cNvSpPr/>
          <p:nvPr/>
        </p:nvSpPr>
        <p:spPr>
          <a:xfrm>
            <a:off x="3224252" y="3741066"/>
            <a:ext cx="88065" cy="88064"/>
          </a:xfrm>
          <a:custGeom>
            <a:avLst/>
            <a:gdLst/>
            <a:ahLst/>
            <a:cxnLst>
              <a:cxn ang="0">
                <a:pos x="wd2" y="hd2"/>
              </a:cxn>
              <a:cxn ang="5400000">
                <a:pos x="wd2" y="hd2"/>
              </a:cxn>
              <a:cxn ang="10800000">
                <a:pos x="wd2" y="hd2"/>
              </a:cxn>
              <a:cxn ang="16200000">
                <a:pos x="wd2" y="hd2"/>
              </a:cxn>
            </a:cxnLst>
            <a:rect l="0" t="0" r="r" b="b"/>
            <a:pathLst>
              <a:path w="21600" h="21600" extrusionOk="0">
                <a:moveTo>
                  <a:pt x="8697" y="21600"/>
                </a:moveTo>
                <a:lnTo>
                  <a:pt x="7216" y="20166"/>
                </a:lnTo>
                <a:lnTo>
                  <a:pt x="18685" y="8793"/>
                </a:lnTo>
                <a:lnTo>
                  <a:pt x="12807" y="2867"/>
                </a:lnTo>
                <a:lnTo>
                  <a:pt x="1434" y="14336"/>
                </a:lnTo>
                <a:lnTo>
                  <a:pt x="0" y="12903"/>
                </a:lnTo>
                <a:lnTo>
                  <a:pt x="12807" y="0"/>
                </a:lnTo>
                <a:lnTo>
                  <a:pt x="21600" y="8793"/>
                </a:lnTo>
                <a:lnTo>
                  <a:pt x="869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31" name="Shape 3431"/>
          <p:cNvSpPr/>
          <p:nvPr/>
        </p:nvSpPr>
        <p:spPr>
          <a:xfrm>
            <a:off x="3232821" y="3790765"/>
            <a:ext cx="12662" cy="12662"/>
          </a:xfrm>
          <a:custGeom>
            <a:avLst/>
            <a:gdLst/>
            <a:ahLst/>
            <a:cxnLst>
              <a:cxn ang="0">
                <a:pos x="wd2" y="hd2"/>
              </a:cxn>
              <a:cxn ang="5400000">
                <a:pos x="wd2" y="hd2"/>
              </a:cxn>
              <a:cxn ang="10800000">
                <a:pos x="wd2" y="hd2"/>
              </a:cxn>
              <a:cxn ang="16200000">
                <a:pos x="wd2" y="hd2"/>
              </a:cxn>
            </a:cxnLst>
            <a:rect l="0" t="0" r="r" b="b"/>
            <a:pathLst>
              <a:path w="21600" h="21600" extrusionOk="0">
                <a:moveTo>
                  <a:pt x="16364" y="16691"/>
                </a:moveTo>
                <a:lnTo>
                  <a:pt x="11455" y="21600"/>
                </a:lnTo>
                <a:lnTo>
                  <a:pt x="0" y="10145"/>
                </a:lnTo>
                <a:lnTo>
                  <a:pt x="9818" y="0"/>
                </a:lnTo>
                <a:lnTo>
                  <a:pt x="21600" y="11455"/>
                </a:lnTo>
                <a:lnTo>
                  <a:pt x="16364" y="16691"/>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32" name="Shape 3432"/>
          <p:cNvSpPr/>
          <p:nvPr/>
        </p:nvSpPr>
        <p:spPr>
          <a:xfrm>
            <a:off x="3245675" y="3777912"/>
            <a:ext cx="12659" cy="12662"/>
          </a:xfrm>
          <a:custGeom>
            <a:avLst/>
            <a:gdLst/>
            <a:ahLst/>
            <a:cxnLst>
              <a:cxn ang="0">
                <a:pos x="wd2" y="hd2"/>
              </a:cxn>
              <a:cxn ang="5400000">
                <a:pos x="wd2" y="hd2"/>
              </a:cxn>
              <a:cxn ang="10800000">
                <a:pos x="wd2" y="hd2"/>
              </a:cxn>
              <a:cxn ang="16200000">
                <a:pos x="wd2" y="hd2"/>
              </a:cxn>
            </a:cxnLst>
            <a:rect l="0" t="0" r="r" b="b"/>
            <a:pathLst>
              <a:path w="21600" h="21600" extrusionOk="0">
                <a:moveTo>
                  <a:pt x="16615" y="16691"/>
                </a:moveTo>
                <a:lnTo>
                  <a:pt x="11631" y="21600"/>
                </a:lnTo>
                <a:lnTo>
                  <a:pt x="0" y="10145"/>
                </a:lnTo>
                <a:lnTo>
                  <a:pt x="9969" y="0"/>
                </a:lnTo>
                <a:lnTo>
                  <a:pt x="21600" y="11455"/>
                </a:lnTo>
                <a:lnTo>
                  <a:pt x="16615" y="16691"/>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33" name="Shape 3433"/>
          <p:cNvSpPr/>
          <p:nvPr/>
        </p:nvSpPr>
        <p:spPr>
          <a:xfrm>
            <a:off x="3258528" y="3765058"/>
            <a:ext cx="12659" cy="12662"/>
          </a:xfrm>
          <a:custGeom>
            <a:avLst/>
            <a:gdLst/>
            <a:ahLst/>
            <a:cxnLst>
              <a:cxn ang="0">
                <a:pos x="wd2" y="hd2"/>
              </a:cxn>
              <a:cxn ang="5400000">
                <a:pos x="wd2" y="hd2"/>
              </a:cxn>
              <a:cxn ang="10800000">
                <a:pos x="wd2" y="hd2"/>
              </a:cxn>
              <a:cxn ang="16200000">
                <a:pos x="wd2" y="hd2"/>
              </a:cxn>
            </a:cxnLst>
            <a:rect l="0" t="0" r="r" b="b"/>
            <a:pathLst>
              <a:path w="21600" h="21600" extrusionOk="0">
                <a:moveTo>
                  <a:pt x="16615" y="16691"/>
                </a:moveTo>
                <a:lnTo>
                  <a:pt x="11631" y="21600"/>
                </a:lnTo>
                <a:lnTo>
                  <a:pt x="0" y="10145"/>
                </a:lnTo>
                <a:lnTo>
                  <a:pt x="9969" y="0"/>
                </a:lnTo>
                <a:lnTo>
                  <a:pt x="21600" y="11782"/>
                </a:lnTo>
                <a:lnTo>
                  <a:pt x="16615" y="16691"/>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34" name="Shape 3434"/>
          <p:cNvSpPr/>
          <p:nvPr/>
        </p:nvSpPr>
        <p:spPr>
          <a:xfrm>
            <a:off x="3217243" y="3793335"/>
            <a:ext cx="42807" cy="43506"/>
          </a:xfrm>
          <a:custGeom>
            <a:avLst/>
            <a:gdLst/>
            <a:ahLst/>
            <a:cxnLst>
              <a:cxn ang="0">
                <a:pos x="wd2" y="hd2"/>
              </a:cxn>
              <a:cxn ang="5400000">
                <a:pos x="wd2" y="hd2"/>
              </a:cxn>
              <a:cxn ang="10800000">
                <a:pos x="wd2" y="hd2"/>
              </a:cxn>
              <a:cxn ang="16200000">
                <a:pos x="wd2" y="hd2"/>
              </a:cxn>
            </a:cxnLst>
            <a:rect l="0" t="0" r="r" b="b"/>
            <a:pathLst>
              <a:path w="20446" h="21600" extrusionOk="0">
                <a:moveTo>
                  <a:pt x="11861" y="21600"/>
                </a:moveTo>
                <a:cubicBezTo>
                  <a:pt x="8815" y="21600"/>
                  <a:pt x="5677" y="20341"/>
                  <a:pt x="3461" y="17822"/>
                </a:cubicBezTo>
                <a:cubicBezTo>
                  <a:pt x="-1154" y="12979"/>
                  <a:pt x="-1154" y="5037"/>
                  <a:pt x="3461" y="0"/>
                </a:cubicBezTo>
                <a:lnTo>
                  <a:pt x="6231" y="2906"/>
                </a:lnTo>
                <a:cubicBezTo>
                  <a:pt x="3092" y="6296"/>
                  <a:pt x="3000" y="11623"/>
                  <a:pt x="6231" y="14917"/>
                </a:cubicBezTo>
                <a:cubicBezTo>
                  <a:pt x="9369" y="18307"/>
                  <a:pt x="14446" y="18210"/>
                  <a:pt x="17677" y="14917"/>
                </a:cubicBezTo>
                <a:lnTo>
                  <a:pt x="20446" y="17822"/>
                </a:lnTo>
                <a:cubicBezTo>
                  <a:pt x="18046" y="20341"/>
                  <a:pt x="14815" y="21600"/>
                  <a:pt x="11861"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35" name="Shape 3435"/>
          <p:cNvSpPr/>
          <p:nvPr/>
        </p:nvSpPr>
        <p:spPr>
          <a:xfrm>
            <a:off x="3919186" y="3741067"/>
            <a:ext cx="82923" cy="82923"/>
          </a:xfrm>
          <a:custGeom>
            <a:avLst/>
            <a:gdLst/>
            <a:ahLst/>
            <a:cxnLst>
              <a:cxn ang="0">
                <a:pos x="wd2" y="hd2"/>
              </a:cxn>
              <a:cxn ang="5400000">
                <a:pos x="wd2" y="hd2"/>
              </a:cxn>
              <a:cxn ang="10800000">
                <a:pos x="wd2" y="hd2"/>
              </a:cxn>
              <a:cxn ang="16200000">
                <a:pos x="wd2" y="hd2"/>
              </a:cxn>
            </a:cxnLst>
            <a:rect l="0" t="0" r="r" b="b"/>
            <a:pathLst>
              <a:path w="21600" h="21600" extrusionOk="0">
                <a:moveTo>
                  <a:pt x="9330" y="21600"/>
                </a:moveTo>
                <a:lnTo>
                  <a:pt x="0" y="12270"/>
                </a:lnTo>
                <a:lnTo>
                  <a:pt x="12270" y="0"/>
                </a:lnTo>
                <a:lnTo>
                  <a:pt x="21600" y="9279"/>
                </a:lnTo>
                <a:lnTo>
                  <a:pt x="9330" y="21600"/>
                </a:lnTo>
                <a:close/>
                <a:moveTo>
                  <a:pt x="3042" y="12270"/>
                </a:moveTo>
                <a:lnTo>
                  <a:pt x="9330" y="18507"/>
                </a:lnTo>
                <a:lnTo>
                  <a:pt x="18406" y="9431"/>
                </a:lnTo>
                <a:lnTo>
                  <a:pt x="12169" y="3144"/>
                </a:lnTo>
                <a:lnTo>
                  <a:pt x="3042" y="1227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36" name="Shape 3436"/>
          <p:cNvSpPr/>
          <p:nvPr/>
        </p:nvSpPr>
        <p:spPr>
          <a:xfrm>
            <a:off x="3893321" y="3794192"/>
            <a:ext cx="53949" cy="55503"/>
          </a:xfrm>
          <a:custGeom>
            <a:avLst/>
            <a:gdLst/>
            <a:ahLst/>
            <a:cxnLst>
              <a:cxn ang="0">
                <a:pos x="wd2" y="hd2"/>
              </a:cxn>
              <a:cxn ang="5400000">
                <a:pos x="wd2" y="hd2"/>
              </a:cxn>
              <a:cxn ang="10800000">
                <a:pos x="wd2" y="hd2"/>
              </a:cxn>
              <a:cxn ang="16200000">
                <a:pos x="wd2" y="hd2"/>
              </a:cxn>
            </a:cxnLst>
            <a:rect l="0" t="0" r="r" b="b"/>
            <a:pathLst>
              <a:path w="20675" h="21600" extrusionOk="0">
                <a:moveTo>
                  <a:pt x="9505" y="21600"/>
                </a:moveTo>
                <a:cubicBezTo>
                  <a:pt x="6916" y="21600"/>
                  <a:pt x="4549" y="20611"/>
                  <a:pt x="2774" y="18634"/>
                </a:cubicBezTo>
                <a:cubicBezTo>
                  <a:pt x="-925" y="14831"/>
                  <a:pt x="-925" y="8594"/>
                  <a:pt x="2774" y="4639"/>
                </a:cubicBezTo>
                <a:lnTo>
                  <a:pt x="7212" y="0"/>
                </a:lnTo>
                <a:lnTo>
                  <a:pt x="9505" y="2358"/>
                </a:lnTo>
                <a:lnTo>
                  <a:pt x="4993" y="6921"/>
                </a:lnTo>
                <a:cubicBezTo>
                  <a:pt x="3735" y="8214"/>
                  <a:pt x="3070" y="9887"/>
                  <a:pt x="3070" y="11561"/>
                </a:cubicBezTo>
                <a:cubicBezTo>
                  <a:pt x="3070" y="13310"/>
                  <a:pt x="3735" y="14983"/>
                  <a:pt x="4993" y="16124"/>
                </a:cubicBezTo>
                <a:cubicBezTo>
                  <a:pt x="6250" y="17493"/>
                  <a:pt x="7878" y="18101"/>
                  <a:pt x="9505" y="18101"/>
                </a:cubicBezTo>
                <a:cubicBezTo>
                  <a:pt x="11207" y="18101"/>
                  <a:pt x="12834" y="17493"/>
                  <a:pt x="13943" y="16124"/>
                </a:cubicBezTo>
                <a:lnTo>
                  <a:pt x="18456" y="11561"/>
                </a:lnTo>
                <a:lnTo>
                  <a:pt x="20675" y="13842"/>
                </a:lnTo>
                <a:lnTo>
                  <a:pt x="16163" y="18482"/>
                </a:lnTo>
                <a:cubicBezTo>
                  <a:pt x="14461" y="20611"/>
                  <a:pt x="12020" y="21600"/>
                  <a:pt x="9505"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37" name="Shape 3437"/>
          <p:cNvSpPr/>
          <p:nvPr/>
        </p:nvSpPr>
        <p:spPr>
          <a:xfrm>
            <a:off x="3973169" y="3714503"/>
            <a:ext cx="54647" cy="54647"/>
          </a:xfrm>
          <a:custGeom>
            <a:avLst/>
            <a:gdLst/>
            <a:ahLst/>
            <a:cxnLst>
              <a:cxn ang="0">
                <a:pos x="wd2" y="hd2"/>
              </a:cxn>
              <a:cxn ang="5400000">
                <a:pos x="wd2" y="hd2"/>
              </a:cxn>
              <a:cxn ang="10800000">
                <a:pos x="wd2" y="hd2"/>
              </a:cxn>
              <a:cxn ang="16200000">
                <a:pos x="wd2" y="hd2"/>
              </a:cxn>
            </a:cxnLst>
            <a:rect l="0" t="0" r="r" b="b"/>
            <a:pathLst>
              <a:path w="21600" h="21600" extrusionOk="0">
                <a:moveTo>
                  <a:pt x="14067" y="21600"/>
                </a:moveTo>
                <a:lnTo>
                  <a:pt x="11761" y="19217"/>
                </a:lnTo>
                <a:lnTo>
                  <a:pt x="16450" y="14605"/>
                </a:lnTo>
                <a:cubicBezTo>
                  <a:pt x="17757" y="13298"/>
                  <a:pt x="18448" y="11607"/>
                  <a:pt x="18448" y="9916"/>
                </a:cubicBezTo>
                <a:cubicBezTo>
                  <a:pt x="18448" y="8148"/>
                  <a:pt x="17757" y="6457"/>
                  <a:pt x="16450" y="5304"/>
                </a:cubicBezTo>
                <a:cubicBezTo>
                  <a:pt x="13913" y="2767"/>
                  <a:pt x="9609" y="2767"/>
                  <a:pt x="6995" y="5304"/>
                </a:cubicBezTo>
                <a:lnTo>
                  <a:pt x="2306" y="9916"/>
                </a:lnTo>
                <a:lnTo>
                  <a:pt x="0" y="7610"/>
                </a:lnTo>
                <a:lnTo>
                  <a:pt x="4612" y="2921"/>
                </a:lnTo>
                <a:cubicBezTo>
                  <a:pt x="6457" y="1153"/>
                  <a:pt x="8917" y="0"/>
                  <a:pt x="11607" y="0"/>
                </a:cubicBezTo>
                <a:cubicBezTo>
                  <a:pt x="14298" y="0"/>
                  <a:pt x="16757" y="999"/>
                  <a:pt x="18602" y="2921"/>
                </a:cubicBezTo>
                <a:cubicBezTo>
                  <a:pt x="20447" y="4766"/>
                  <a:pt x="21600" y="7302"/>
                  <a:pt x="21600" y="9916"/>
                </a:cubicBezTo>
                <a:cubicBezTo>
                  <a:pt x="21600" y="12606"/>
                  <a:pt x="20601" y="15066"/>
                  <a:pt x="18602" y="16911"/>
                </a:cubicBezTo>
                <a:lnTo>
                  <a:pt x="1406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38" name="Shape 3438"/>
          <p:cNvSpPr/>
          <p:nvPr/>
        </p:nvSpPr>
        <p:spPr>
          <a:xfrm>
            <a:off x="3938038" y="3780483"/>
            <a:ext cx="11803" cy="11803"/>
          </a:xfrm>
          <a:custGeom>
            <a:avLst/>
            <a:gdLst/>
            <a:ahLst/>
            <a:cxnLst>
              <a:cxn ang="0">
                <a:pos x="wd2" y="hd2"/>
              </a:cxn>
              <a:cxn ang="5400000">
                <a:pos x="wd2" y="hd2"/>
              </a:cxn>
              <a:cxn ang="10800000">
                <a:pos x="wd2" y="hd2"/>
              </a:cxn>
              <a:cxn ang="16200000">
                <a:pos x="wd2" y="hd2"/>
              </a:cxn>
            </a:cxnLst>
            <a:rect l="0" t="0" r="r" b="b"/>
            <a:pathLst>
              <a:path w="21600" h="21600" extrusionOk="0">
                <a:moveTo>
                  <a:pt x="15934" y="15934"/>
                </a:moveTo>
                <a:lnTo>
                  <a:pt x="10623" y="21600"/>
                </a:lnTo>
                <a:lnTo>
                  <a:pt x="0" y="10623"/>
                </a:lnTo>
                <a:lnTo>
                  <a:pt x="10623" y="0"/>
                </a:lnTo>
                <a:lnTo>
                  <a:pt x="21600" y="10623"/>
                </a:lnTo>
                <a:lnTo>
                  <a:pt x="15934" y="1593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39" name="Shape 3439"/>
          <p:cNvSpPr/>
          <p:nvPr/>
        </p:nvSpPr>
        <p:spPr>
          <a:xfrm>
            <a:off x="3954319" y="3776197"/>
            <a:ext cx="11803" cy="11804"/>
          </a:xfrm>
          <a:custGeom>
            <a:avLst/>
            <a:gdLst/>
            <a:ahLst/>
            <a:cxnLst>
              <a:cxn ang="0">
                <a:pos x="wd2" y="hd2"/>
              </a:cxn>
              <a:cxn ang="5400000">
                <a:pos x="wd2" y="hd2"/>
              </a:cxn>
              <a:cxn ang="10800000">
                <a:pos x="wd2" y="hd2"/>
              </a:cxn>
              <a:cxn ang="16200000">
                <a:pos x="wd2" y="hd2"/>
              </a:cxn>
            </a:cxnLst>
            <a:rect l="0" t="0" r="r" b="b"/>
            <a:pathLst>
              <a:path w="21600" h="21600" extrusionOk="0">
                <a:moveTo>
                  <a:pt x="16289" y="16289"/>
                </a:moveTo>
                <a:lnTo>
                  <a:pt x="10977" y="21600"/>
                </a:lnTo>
                <a:lnTo>
                  <a:pt x="0" y="10977"/>
                </a:lnTo>
                <a:lnTo>
                  <a:pt x="10977" y="0"/>
                </a:lnTo>
                <a:lnTo>
                  <a:pt x="21600" y="10977"/>
                </a:lnTo>
                <a:lnTo>
                  <a:pt x="16289" y="16289"/>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40" name="Shape 3440"/>
          <p:cNvSpPr/>
          <p:nvPr/>
        </p:nvSpPr>
        <p:spPr>
          <a:xfrm>
            <a:off x="3958603" y="3759060"/>
            <a:ext cx="11803" cy="11806"/>
          </a:xfrm>
          <a:custGeom>
            <a:avLst/>
            <a:gdLst/>
            <a:ahLst/>
            <a:cxnLst>
              <a:cxn ang="0">
                <a:pos x="wd2" y="hd2"/>
              </a:cxn>
              <a:cxn ang="5400000">
                <a:pos x="wd2" y="hd2"/>
              </a:cxn>
              <a:cxn ang="10800000">
                <a:pos x="wd2" y="hd2"/>
              </a:cxn>
              <a:cxn ang="16200000">
                <a:pos x="wd2" y="hd2"/>
              </a:cxn>
            </a:cxnLst>
            <a:rect l="0" t="0" r="r" b="b"/>
            <a:pathLst>
              <a:path w="21600" h="21600" extrusionOk="0">
                <a:moveTo>
                  <a:pt x="16289" y="16026"/>
                </a:moveTo>
                <a:lnTo>
                  <a:pt x="10623" y="21600"/>
                </a:lnTo>
                <a:lnTo>
                  <a:pt x="0" y="10800"/>
                </a:lnTo>
                <a:lnTo>
                  <a:pt x="10623" y="0"/>
                </a:lnTo>
                <a:lnTo>
                  <a:pt x="21600" y="10800"/>
                </a:lnTo>
                <a:lnTo>
                  <a:pt x="16289" y="16026"/>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41" name="Shape 3441"/>
          <p:cNvSpPr/>
          <p:nvPr/>
        </p:nvSpPr>
        <p:spPr>
          <a:xfrm>
            <a:off x="3950034" y="3792479"/>
            <a:ext cx="11806" cy="11807"/>
          </a:xfrm>
          <a:custGeom>
            <a:avLst/>
            <a:gdLst/>
            <a:ahLst/>
            <a:cxnLst>
              <a:cxn ang="0">
                <a:pos x="wd2" y="hd2"/>
              </a:cxn>
              <a:cxn ang="5400000">
                <a:pos x="wd2" y="hd2"/>
              </a:cxn>
              <a:cxn ang="10800000">
                <a:pos x="wd2" y="hd2"/>
              </a:cxn>
              <a:cxn ang="16200000">
                <a:pos x="wd2" y="hd2"/>
              </a:cxn>
            </a:cxnLst>
            <a:rect l="0" t="0" r="r" b="b"/>
            <a:pathLst>
              <a:path w="21600" h="21600" extrusionOk="0">
                <a:moveTo>
                  <a:pt x="16026" y="16026"/>
                </a:moveTo>
                <a:lnTo>
                  <a:pt x="10800" y="21600"/>
                </a:lnTo>
                <a:lnTo>
                  <a:pt x="0" y="10800"/>
                </a:lnTo>
                <a:lnTo>
                  <a:pt x="10800" y="0"/>
                </a:lnTo>
                <a:lnTo>
                  <a:pt x="21600" y="10800"/>
                </a:lnTo>
                <a:lnTo>
                  <a:pt x="16026" y="16026"/>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42" name="Shape 3442"/>
          <p:cNvSpPr/>
          <p:nvPr/>
        </p:nvSpPr>
        <p:spPr>
          <a:xfrm>
            <a:off x="3971456" y="3771914"/>
            <a:ext cx="11803" cy="11807"/>
          </a:xfrm>
          <a:custGeom>
            <a:avLst/>
            <a:gdLst/>
            <a:ahLst/>
            <a:cxnLst>
              <a:cxn ang="0">
                <a:pos x="wd2" y="hd2"/>
              </a:cxn>
              <a:cxn ang="5400000">
                <a:pos x="wd2" y="hd2"/>
              </a:cxn>
              <a:cxn ang="10800000">
                <a:pos x="wd2" y="hd2"/>
              </a:cxn>
              <a:cxn ang="16200000">
                <a:pos x="wd2" y="hd2"/>
              </a:cxn>
            </a:cxnLst>
            <a:rect l="0" t="0" r="r" b="b"/>
            <a:pathLst>
              <a:path w="21600" h="21600" extrusionOk="0">
                <a:moveTo>
                  <a:pt x="15934" y="16026"/>
                </a:moveTo>
                <a:lnTo>
                  <a:pt x="10623" y="21600"/>
                </a:lnTo>
                <a:lnTo>
                  <a:pt x="0" y="10800"/>
                </a:lnTo>
                <a:lnTo>
                  <a:pt x="10623" y="0"/>
                </a:lnTo>
                <a:lnTo>
                  <a:pt x="21600" y="10800"/>
                </a:lnTo>
                <a:lnTo>
                  <a:pt x="15934" y="16026"/>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43" name="Shape 3443"/>
          <p:cNvSpPr/>
          <p:nvPr/>
        </p:nvSpPr>
        <p:spPr>
          <a:xfrm>
            <a:off x="3549869" y="3714502"/>
            <a:ext cx="134337" cy="65786"/>
          </a:xfrm>
          <a:custGeom>
            <a:avLst/>
            <a:gdLst/>
            <a:ahLst/>
            <a:cxnLst>
              <a:cxn ang="0">
                <a:pos x="wd2" y="hd2"/>
              </a:cxn>
              <a:cxn ang="5400000">
                <a:pos x="wd2" y="hd2"/>
              </a:cxn>
              <a:cxn ang="10800000">
                <a:pos x="wd2" y="hd2"/>
              </a:cxn>
              <a:cxn ang="16200000">
                <a:pos x="wd2" y="hd2"/>
              </a:cxn>
            </a:cxnLst>
            <a:rect l="0" t="0" r="r" b="b"/>
            <a:pathLst>
              <a:path w="21600" h="21600" extrusionOk="0">
                <a:moveTo>
                  <a:pt x="19975" y="21600"/>
                </a:moveTo>
                <a:lnTo>
                  <a:pt x="18943" y="19816"/>
                </a:lnTo>
                <a:cubicBezTo>
                  <a:pt x="19693" y="18032"/>
                  <a:pt x="20162" y="15547"/>
                  <a:pt x="20162" y="13062"/>
                </a:cubicBezTo>
                <a:cubicBezTo>
                  <a:pt x="20162" y="7391"/>
                  <a:pt x="17880" y="2740"/>
                  <a:pt x="15098" y="2740"/>
                </a:cubicBezTo>
                <a:cubicBezTo>
                  <a:pt x="13629" y="2740"/>
                  <a:pt x="12191" y="4078"/>
                  <a:pt x="11253" y="6308"/>
                </a:cubicBezTo>
                <a:lnTo>
                  <a:pt x="10722" y="7582"/>
                </a:lnTo>
                <a:lnTo>
                  <a:pt x="10190" y="6308"/>
                </a:lnTo>
                <a:cubicBezTo>
                  <a:pt x="9253" y="3950"/>
                  <a:pt x="7846" y="2740"/>
                  <a:pt x="6346" y="2740"/>
                </a:cubicBezTo>
                <a:cubicBezTo>
                  <a:pt x="3564" y="2740"/>
                  <a:pt x="1282" y="7391"/>
                  <a:pt x="1282" y="13062"/>
                </a:cubicBezTo>
                <a:cubicBezTo>
                  <a:pt x="1282" y="15547"/>
                  <a:pt x="1688" y="17904"/>
                  <a:pt x="2501" y="19816"/>
                </a:cubicBezTo>
                <a:lnTo>
                  <a:pt x="1469" y="21600"/>
                </a:lnTo>
                <a:cubicBezTo>
                  <a:pt x="531" y="19242"/>
                  <a:pt x="0" y="16248"/>
                  <a:pt x="0" y="13062"/>
                </a:cubicBezTo>
                <a:cubicBezTo>
                  <a:pt x="0" y="5926"/>
                  <a:pt x="2907" y="0"/>
                  <a:pt x="6408" y="0"/>
                </a:cubicBezTo>
                <a:cubicBezTo>
                  <a:pt x="8034" y="0"/>
                  <a:pt x="9659" y="1211"/>
                  <a:pt x="10784" y="3441"/>
                </a:cubicBezTo>
                <a:cubicBezTo>
                  <a:pt x="11941" y="1211"/>
                  <a:pt x="13535" y="0"/>
                  <a:pt x="15161" y="0"/>
                </a:cubicBezTo>
                <a:cubicBezTo>
                  <a:pt x="18693" y="0"/>
                  <a:pt x="21600" y="5926"/>
                  <a:pt x="21600" y="13062"/>
                </a:cubicBezTo>
                <a:cubicBezTo>
                  <a:pt x="21475" y="16120"/>
                  <a:pt x="20912" y="19115"/>
                  <a:pt x="19975"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44" name="Shape 3444"/>
          <p:cNvSpPr/>
          <p:nvPr/>
        </p:nvSpPr>
        <p:spPr>
          <a:xfrm>
            <a:off x="3549011" y="3744493"/>
            <a:ext cx="134337" cy="70070"/>
          </a:xfrm>
          <a:custGeom>
            <a:avLst/>
            <a:gdLst/>
            <a:ahLst/>
            <a:cxnLst>
              <a:cxn ang="0">
                <a:pos x="wd2" y="hd2"/>
              </a:cxn>
              <a:cxn ang="5400000">
                <a:pos x="wd2" y="hd2"/>
              </a:cxn>
              <a:cxn ang="10800000">
                <a:pos x="wd2" y="hd2"/>
              </a:cxn>
              <a:cxn ang="16200000">
                <a:pos x="wd2" y="hd2"/>
              </a:cxn>
            </a:cxnLst>
            <a:rect l="0" t="0" r="r" b="b"/>
            <a:pathLst>
              <a:path w="21600" h="21600" extrusionOk="0">
                <a:moveTo>
                  <a:pt x="10269" y="21600"/>
                </a:moveTo>
                <a:lnTo>
                  <a:pt x="7991" y="12214"/>
                </a:lnTo>
                <a:lnTo>
                  <a:pt x="7179" y="15583"/>
                </a:lnTo>
                <a:lnTo>
                  <a:pt x="0" y="15583"/>
                </a:lnTo>
                <a:lnTo>
                  <a:pt x="0" y="12996"/>
                </a:lnTo>
                <a:lnTo>
                  <a:pt x="6368" y="12996"/>
                </a:lnTo>
                <a:lnTo>
                  <a:pt x="7991" y="5957"/>
                </a:lnTo>
                <a:lnTo>
                  <a:pt x="10082" y="14681"/>
                </a:lnTo>
                <a:lnTo>
                  <a:pt x="12798" y="0"/>
                </a:lnTo>
                <a:lnTo>
                  <a:pt x="15295" y="12996"/>
                </a:lnTo>
                <a:lnTo>
                  <a:pt x="21600" y="12996"/>
                </a:lnTo>
                <a:lnTo>
                  <a:pt x="21600" y="15583"/>
                </a:lnTo>
                <a:lnTo>
                  <a:pt x="14358" y="15583"/>
                </a:lnTo>
                <a:lnTo>
                  <a:pt x="12798" y="7701"/>
                </a:lnTo>
                <a:lnTo>
                  <a:pt x="1026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45" name="Shape 3445"/>
          <p:cNvSpPr/>
          <p:nvPr/>
        </p:nvSpPr>
        <p:spPr>
          <a:xfrm>
            <a:off x="3574719" y="3802761"/>
            <a:ext cx="82067" cy="46934"/>
          </a:xfrm>
          <a:custGeom>
            <a:avLst/>
            <a:gdLst/>
            <a:ahLst/>
            <a:cxnLst>
              <a:cxn ang="0">
                <a:pos x="wd2" y="hd2"/>
              </a:cxn>
              <a:cxn ang="5400000">
                <a:pos x="wd2" y="hd2"/>
              </a:cxn>
              <a:cxn ang="10800000">
                <a:pos x="wd2" y="hd2"/>
              </a:cxn>
              <a:cxn ang="16200000">
                <a:pos x="wd2" y="hd2"/>
              </a:cxn>
            </a:cxnLst>
            <a:rect l="0" t="0" r="r" b="b"/>
            <a:pathLst>
              <a:path w="21600" h="21600" extrusionOk="0">
                <a:moveTo>
                  <a:pt x="12438" y="21600"/>
                </a:moveTo>
                <a:lnTo>
                  <a:pt x="9162" y="21600"/>
                </a:lnTo>
                <a:lnTo>
                  <a:pt x="0" y="2520"/>
                </a:lnTo>
                <a:lnTo>
                  <a:pt x="1740" y="0"/>
                </a:lnTo>
                <a:lnTo>
                  <a:pt x="10288" y="17640"/>
                </a:lnTo>
                <a:lnTo>
                  <a:pt x="11312" y="17640"/>
                </a:lnTo>
                <a:lnTo>
                  <a:pt x="19860" y="0"/>
                </a:lnTo>
                <a:lnTo>
                  <a:pt x="21600" y="2520"/>
                </a:lnTo>
                <a:lnTo>
                  <a:pt x="1243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46" name="Shape 3446"/>
          <p:cNvSpPr/>
          <p:nvPr/>
        </p:nvSpPr>
        <p:spPr>
          <a:xfrm>
            <a:off x="4279934" y="3714503"/>
            <a:ext cx="50363" cy="837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47" name="Shape 3447"/>
          <p:cNvSpPr/>
          <p:nvPr/>
        </p:nvSpPr>
        <p:spPr>
          <a:xfrm>
            <a:off x="4250800" y="3731640"/>
            <a:ext cx="108805" cy="118056"/>
          </a:xfrm>
          <a:custGeom>
            <a:avLst/>
            <a:gdLst/>
            <a:ahLst/>
            <a:cxnLst>
              <a:cxn ang="0">
                <a:pos x="wd2" y="hd2"/>
              </a:cxn>
              <a:cxn ang="5400000">
                <a:pos x="wd2" y="hd2"/>
              </a:cxn>
              <a:cxn ang="10800000">
                <a:pos x="wd2" y="hd2"/>
              </a:cxn>
              <a:cxn ang="16200000">
                <a:pos x="wd2" y="hd2"/>
              </a:cxn>
            </a:cxnLst>
            <a:rect l="0" t="0" r="r" b="b"/>
            <a:pathLst>
              <a:path w="20973" h="21600" extrusionOk="0">
                <a:moveTo>
                  <a:pt x="18942" y="21600"/>
                </a:moveTo>
                <a:lnTo>
                  <a:pt x="2171" y="21600"/>
                </a:lnTo>
                <a:lnTo>
                  <a:pt x="1947" y="21350"/>
                </a:lnTo>
                <a:cubicBezTo>
                  <a:pt x="711" y="20210"/>
                  <a:pt x="75" y="18642"/>
                  <a:pt x="0" y="16966"/>
                </a:cubicBezTo>
                <a:cubicBezTo>
                  <a:pt x="0" y="15255"/>
                  <a:pt x="636" y="13723"/>
                  <a:pt x="1872" y="12582"/>
                </a:cubicBezTo>
                <a:lnTo>
                  <a:pt x="7300" y="7414"/>
                </a:lnTo>
                <a:lnTo>
                  <a:pt x="7300" y="0"/>
                </a:lnTo>
                <a:lnTo>
                  <a:pt x="8910" y="0"/>
                </a:lnTo>
                <a:lnTo>
                  <a:pt x="8910" y="8020"/>
                </a:lnTo>
                <a:lnTo>
                  <a:pt x="2995" y="13651"/>
                </a:lnTo>
                <a:cubicBezTo>
                  <a:pt x="2096" y="14507"/>
                  <a:pt x="1535" y="15719"/>
                  <a:pt x="1610" y="16966"/>
                </a:cubicBezTo>
                <a:cubicBezTo>
                  <a:pt x="1610" y="18107"/>
                  <a:pt x="2021" y="19212"/>
                  <a:pt x="2845" y="20032"/>
                </a:cubicBezTo>
                <a:lnTo>
                  <a:pt x="18231" y="20032"/>
                </a:lnTo>
                <a:cubicBezTo>
                  <a:pt x="19915" y="18178"/>
                  <a:pt x="19841" y="15327"/>
                  <a:pt x="17969" y="13651"/>
                </a:cubicBezTo>
                <a:lnTo>
                  <a:pt x="12054" y="8020"/>
                </a:lnTo>
                <a:lnTo>
                  <a:pt x="12054" y="0"/>
                </a:lnTo>
                <a:lnTo>
                  <a:pt x="13664" y="0"/>
                </a:lnTo>
                <a:lnTo>
                  <a:pt x="13664" y="7414"/>
                </a:lnTo>
                <a:lnTo>
                  <a:pt x="19092" y="12582"/>
                </a:lnTo>
                <a:cubicBezTo>
                  <a:pt x="21600" y="14970"/>
                  <a:pt x="21600" y="18962"/>
                  <a:pt x="19092" y="21350"/>
                </a:cubicBezTo>
                <a:lnTo>
                  <a:pt x="1894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48" name="Shape 3448"/>
          <p:cNvSpPr/>
          <p:nvPr/>
        </p:nvSpPr>
        <p:spPr>
          <a:xfrm>
            <a:off x="4267081" y="3782197"/>
            <a:ext cx="40081" cy="46935"/>
          </a:xfrm>
          <a:custGeom>
            <a:avLst/>
            <a:gdLst/>
            <a:ahLst/>
            <a:cxnLst>
              <a:cxn ang="0">
                <a:pos x="wd2" y="hd2"/>
              </a:cxn>
              <a:cxn ang="5400000">
                <a:pos x="wd2" y="hd2"/>
              </a:cxn>
              <a:cxn ang="10800000">
                <a:pos x="wd2" y="hd2"/>
              </a:cxn>
              <a:cxn ang="16200000">
                <a:pos x="wd2" y="hd2"/>
              </a:cxn>
            </a:cxnLst>
            <a:rect l="0" t="0" r="r" b="b"/>
            <a:pathLst>
              <a:path w="21600" h="21600" extrusionOk="0">
                <a:moveTo>
                  <a:pt x="519" y="21600"/>
                </a:moveTo>
                <a:cubicBezTo>
                  <a:pt x="312" y="20797"/>
                  <a:pt x="0" y="19815"/>
                  <a:pt x="0" y="19101"/>
                </a:cubicBezTo>
                <a:cubicBezTo>
                  <a:pt x="0" y="16959"/>
                  <a:pt x="935" y="14995"/>
                  <a:pt x="2700" y="13478"/>
                </a:cubicBezTo>
                <a:lnTo>
                  <a:pt x="18485" y="0"/>
                </a:lnTo>
                <a:lnTo>
                  <a:pt x="21600" y="2678"/>
                </a:lnTo>
                <a:lnTo>
                  <a:pt x="5919" y="16155"/>
                </a:lnTo>
                <a:cubicBezTo>
                  <a:pt x="4985" y="16959"/>
                  <a:pt x="4569" y="17940"/>
                  <a:pt x="4569" y="19101"/>
                </a:cubicBezTo>
                <a:cubicBezTo>
                  <a:pt x="4569" y="19458"/>
                  <a:pt x="4569" y="20083"/>
                  <a:pt x="4777" y="20440"/>
                </a:cubicBezTo>
                <a:lnTo>
                  <a:pt x="51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49" name="Shape 3449"/>
          <p:cNvSpPr/>
          <p:nvPr/>
        </p:nvSpPr>
        <p:spPr>
          <a:xfrm>
            <a:off x="5476658" y="954050"/>
            <a:ext cx="100918" cy="75213"/>
          </a:xfrm>
          <a:custGeom>
            <a:avLst/>
            <a:gdLst/>
            <a:ahLst/>
            <a:cxnLst>
              <a:cxn ang="0">
                <a:pos x="wd2" y="hd2"/>
              </a:cxn>
              <a:cxn ang="5400000">
                <a:pos x="wd2" y="hd2"/>
              </a:cxn>
              <a:cxn ang="10800000">
                <a:pos x="wd2" y="hd2"/>
              </a:cxn>
              <a:cxn ang="16200000">
                <a:pos x="wd2" y="hd2"/>
              </a:cxn>
            </a:cxnLst>
            <a:rect l="0" t="0" r="r" b="b"/>
            <a:pathLst>
              <a:path w="21600" h="21600" extrusionOk="0">
                <a:moveTo>
                  <a:pt x="10842" y="21600"/>
                </a:moveTo>
                <a:cubicBezTo>
                  <a:pt x="4879" y="21600"/>
                  <a:pt x="0" y="15159"/>
                  <a:pt x="0" y="7219"/>
                </a:cubicBezTo>
                <a:lnTo>
                  <a:pt x="0" y="0"/>
                </a:lnTo>
                <a:lnTo>
                  <a:pt x="21600" y="0"/>
                </a:lnTo>
                <a:lnTo>
                  <a:pt x="21600" y="7219"/>
                </a:lnTo>
                <a:cubicBezTo>
                  <a:pt x="21600" y="15159"/>
                  <a:pt x="16721" y="21600"/>
                  <a:pt x="10842" y="21600"/>
                </a:cubicBezTo>
                <a:close/>
                <a:moveTo>
                  <a:pt x="1793" y="2388"/>
                </a:moveTo>
                <a:lnTo>
                  <a:pt x="1793" y="7219"/>
                </a:lnTo>
                <a:cubicBezTo>
                  <a:pt x="1793" y="13826"/>
                  <a:pt x="5880" y="19212"/>
                  <a:pt x="10842" y="19212"/>
                </a:cubicBezTo>
                <a:cubicBezTo>
                  <a:pt x="15762" y="19212"/>
                  <a:pt x="19807" y="13826"/>
                  <a:pt x="19807" y="7219"/>
                </a:cubicBezTo>
                <a:lnTo>
                  <a:pt x="19807" y="2388"/>
                </a:lnTo>
                <a:lnTo>
                  <a:pt x="1793" y="2388"/>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50" name="Shape 3450"/>
          <p:cNvSpPr/>
          <p:nvPr/>
        </p:nvSpPr>
        <p:spPr>
          <a:xfrm>
            <a:off x="5522929" y="1038024"/>
            <a:ext cx="8370" cy="50362"/>
          </a:xfrm>
          <a:custGeom>
            <a:avLst/>
            <a:gdLst/>
            <a:ahLst/>
            <a:cxnLst>
              <a:cxn ang="0">
                <a:pos x="wd2" y="hd2"/>
              </a:cxn>
              <a:cxn ang="5400000">
                <a:pos x="wd2" y="hd2"/>
              </a:cxn>
              <a:cxn ang="10800000">
                <a:pos x="wd2" y="hd2"/>
              </a:cxn>
              <a:cxn ang="16200000">
                <a:pos x="wd2" y="hd2"/>
              </a:cxn>
            </a:cxnLst>
            <a:rect l="0" t="0" r="r" b="b"/>
            <a:pathLst>
              <a:path w="21600" h="21600" extrusionOk="0">
                <a:moveTo>
                  <a:pt x="11314" y="21600"/>
                </a:moveTo>
                <a:lnTo>
                  <a:pt x="0" y="21600"/>
                </a:lnTo>
                <a:lnTo>
                  <a:pt x="0" y="0"/>
                </a:lnTo>
                <a:lnTo>
                  <a:pt x="21600" y="0"/>
                </a:lnTo>
                <a:lnTo>
                  <a:pt x="21600" y="21600"/>
                </a:lnTo>
                <a:lnTo>
                  <a:pt x="1131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51" name="Shape 3451"/>
          <p:cNvSpPr/>
          <p:nvPr/>
        </p:nvSpPr>
        <p:spPr>
          <a:xfrm>
            <a:off x="5489512" y="1080012"/>
            <a:ext cx="75212" cy="8375"/>
          </a:xfrm>
          <a:custGeom>
            <a:avLst/>
            <a:gdLst/>
            <a:ahLst/>
            <a:cxnLst>
              <a:cxn ang="0">
                <a:pos x="wd2" y="hd2"/>
              </a:cxn>
              <a:cxn ang="5400000">
                <a:pos x="wd2" y="hd2"/>
              </a:cxn>
              <a:cxn ang="10800000">
                <a:pos x="wd2" y="hd2"/>
              </a:cxn>
              <a:cxn ang="16200000">
                <a:pos x="wd2" y="hd2"/>
              </a:cxn>
            </a:cxnLst>
            <a:rect l="0" t="0" r="r" b="b"/>
            <a:pathLst>
              <a:path w="21600" h="21600" extrusionOk="0">
                <a:moveTo>
                  <a:pt x="10856" y="21600"/>
                </a:moveTo>
                <a:lnTo>
                  <a:pt x="0" y="21600"/>
                </a:lnTo>
                <a:lnTo>
                  <a:pt x="0" y="0"/>
                </a:lnTo>
                <a:lnTo>
                  <a:pt x="21600" y="0"/>
                </a:lnTo>
                <a:lnTo>
                  <a:pt x="21600" y="21600"/>
                </a:lnTo>
                <a:lnTo>
                  <a:pt x="1085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52" name="Shape 3452"/>
          <p:cNvSpPr/>
          <p:nvPr/>
        </p:nvSpPr>
        <p:spPr>
          <a:xfrm>
            <a:off x="5492939" y="974616"/>
            <a:ext cx="34080" cy="37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83" y="21600"/>
                  <a:pt x="0" y="12960"/>
                  <a:pt x="0" y="2437"/>
                </a:cubicBezTo>
                <a:lnTo>
                  <a:pt x="0" y="0"/>
                </a:lnTo>
                <a:lnTo>
                  <a:pt x="5462" y="0"/>
                </a:lnTo>
                <a:lnTo>
                  <a:pt x="5462" y="2437"/>
                </a:lnTo>
                <a:cubicBezTo>
                  <a:pt x="5462" y="10302"/>
                  <a:pt x="12662" y="16837"/>
                  <a:pt x="21600" y="16837"/>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53" name="Shape 3453"/>
          <p:cNvSpPr/>
          <p:nvPr/>
        </p:nvSpPr>
        <p:spPr>
          <a:xfrm>
            <a:off x="5115053" y="970331"/>
            <a:ext cx="109487" cy="8378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3" y="21600"/>
                  <a:pt x="0" y="15100"/>
                  <a:pt x="0" y="7100"/>
                </a:cubicBezTo>
                <a:lnTo>
                  <a:pt x="0" y="0"/>
                </a:lnTo>
                <a:lnTo>
                  <a:pt x="21600" y="0"/>
                </a:lnTo>
                <a:lnTo>
                  <a:pt x="21600" y="7100"/>
                </a:lnTo>
                <a:cubicBezTo>
                  <a:pt x="21600" y="15100"/>
                  <a:pt x="16796" y="21600"/>
                  <a:pt x="10800" y="21600"/>
                </a:cubicBezTo>
                <a:close/>
                <a:moveTo>
                  <a:pt x="1653" y="2150"/>
                </a:moveTo>
                <a:lnTo>
                  <a:pt x="1653" y="7100"/>
                </a:lnTo>
                <a:cubicBezTo>
                  <a:pt x="1653" y="13950"/>
                  <a:pt x="5727" y="19450"/>
                  <a:pt x="10800" y="19450"/>
                </a:cubicBezTo>
                <a:cubicBezTo>
                  <a:pt x="15873" y="19450"/>
                  <a:pt x="19947" y="13950"/>
                  <a:pt x="19947" y="7100"/>
                </a:cubicBezTo>
                <a:lnTo>
                  <a:pt x="19947" y="2150"/>
                </a:lnTo>
                <a:lnTo>
                  <a:pt x="1653" y="215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54" name="Shape 3454"/>
          <p:cNvSpPr/>
          <p:nvPr/>
        </p:nvSpPr>
        <p:spPr>
          <a:xfrm>
            <a:off x="5132190" y="991753"/>
            <a:ext cx="37510" cy="460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575" y="21600"/>
                  <a:pt x="0" y="13341"/>
                  <a:pt x="0" y="3086"/>
                </a:cubicBezTo>
                <a:lnTo>
                  <a:pt x="0" y="0"/>
                </a:lnTo>
                <a:lnTo>
                  <a:pt x="4788" y="0"/>
                </a:lnTo>
                <a:lnTo>
                  <a:pt x="4788" y="3086"/>
                </a:lnTo>
                <a:cubicBezTo>
                  <a:pt x="4788" y="11163"/>
                  <a:pt x="12247" y="17607"/>
                  <a:pt x="21600" y="17607"/>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55" name="Shape 3455"/>
          <p:cNvSpPr/>
          <p:nvPr/>
        </p:nvSpPr>
        <p:spPr>
          <a:xfrm>
            <a:off x="5232446" y="978900"/>
            <a:ext cx="16941" cy="33227"/>
          </a:xfrm>
          <a:custGeom>
            <a:avLst/>
            <a:gdLst/>
            <a:ahLst/>
            <a:cxnLst>
              <a:cxn ang="0">
                <a:pos x="wd2" y="hd2"/>
              </a:cxn>
              <a:cxn ang="5400000">
                <a:pos x="wd2" y="hd2"/>
              </a:cxn>
              <a:cxn ang="10800000">
                <a:pos x="wd2" y="hd2"/>
              </a:cxn>
              <a:cxn ang="16200000">
                <a:pos x="wd2" y="hd2"/>
              </a:cxn>
            </a:cxnLst>
            <a:rect l="0" t="0" r="r" b="b"/>
            <a:pathLst>
              <a:path w="21600" h="21600" extrusionOk="0">
                <a:moveTo>
                  <a:pt x="5274" y="21600"/>
                </a:moveTo>
                <a:lnTo>
                  <a:pt x="0" y="21600"/>
                </a:lnTo>
                <a:lnTo>
                  <a:pt x="0" y="16231"/>
                </a:lnTo>
                <a:lnTo>
                  <a:pt x="5274" y="16231"/>
                </a:lnTo>
                <a:cubicBezTo>
                  <a:pt x="8540" y="16231"/>
                  <a:pt x="10800" y="15108"/>
                  <a:pt x="10800" y="13484"/>
                </a:cubicBezTo>
                <a:lnTo>
                  <a:pt x="10800" y="8116"/>
                </a:lnTo>
                <a:cubicBezTo>
                  <a:pt x="10800" y="6492"/>
                  <a:pt x="8540" y="5369"/>
                  <a:pt x="5274" y="5369"/>
                </a:cubicBezTo>
                <a:lnTo>
                  <a:pt x="0" y="5369"/>
                </a:lnTo>
                <a:lnTo>
                  <a:pt x="0" y="0"/>
                </a:lnTo>
                <a:lnTo>
                  <a:pt x="5274" y="0"/>
                </a:lnTo>
                <a:cubicBezTo>
                  <a:pt x="14567" y="0"/>
                  <a:pt x="21600" y="3496"/>
                  <a:pt x="21600" y="8116"/>
                </a:cubicBezTo>
                <a:lnTo>
                  <a:pt x="21600" y="13484"/>
                </a:lnTo>
                <a:cubicBezTo>
                  <a:pt x="21600" y="18104"/>
                  <a:pt x="14567" y="21600"/>
                  <a:pt x="5274"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56" name="Shape 3456"/>
          <p:cNvSpPr/>
          <p:nvPr/>
        </p:nvSpPr>
        <p:spPr>
          <a:xfrm>
            <a:off x="5135619" y="1062875"/>
            <a:ext cx="6749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57" name="Shape 3457"/>
          <p:cNvSpPr/>
          <p:nvPr/>
        </p:nvSpPr>
        <p:spPr>
          <a:xfrm>
            <a:off x="4770587" y="954050"/>
            <a:ext cx="100918" cy="134337"/>
          </a:xfrm>
          <a:custGeom>
            <a:avLst/>
            <a:gdLst/>
            <a:ahLst/>
            <a:cxnLst>
              <a:cxn ang="0">
                <a:pos x="wd2" y="hd2"/>
              </a:cxn>
              <a:cxn ang="5400000">
                <a:pos x="wd2" y="hd2"/>
              </a:cxn>
              <a:cxn ang="10800000">
                <a:pos x="wd2" y="hd2"/>
              </a:cxn>
              <a:cxn ang="16200000">
                <a:pos x="wd2" y="hd2"/>
              </a:cxn>
            </a:cxnLst>
            <a:rect l="0" t="0" r="r" b="b"/>
            <a:pathLst>
              <a:path w="21600" h="21600" extrusionOk="0">
                <a:moveTo>
                  <a:pt x="17105" y="21600"/>
                </a:moveTo>
                <a:lnTo>
                  <a:pt x="4495" y="21600"/>
                </a:lnTo>
                <a:cubicBezTo>
                  <a:pt x="1956" y="21600"/>
                  <a:pt x="0" y="20133"/>
                  <a:pt x="0" y="18229"/>
                </a:cubicBezTo>
                <a:lnTo>
                  <a:pt x="0" y="0"/>
                </a:lnTo>
                <a:lnTo>
                  <a:pt x="21600" y="0"/>
                </a:lnTo>
                <a:lnTo>
                  <a:pt x="21600" y="18229"/>
                </a:lnTo>
                <a:cubicBezTo>
                  <a:pt x="21600" y="20133"/>
                  <a:pt x="19602" y="21600"/>
                  <a:pt x="17105" y="21600"/>
                </a:cubicBezTo>
                <a:close/>
                <a:moveTo>
                  <a:pt x="10779" y="20258"/>
                </a:moveTo>
                <a:lnTo>
                  <a:pt x="17105" y="20258"/>
                </a:lnTo>
                <a:cubicBezTo>
                  <a:pt x="18645" y="20258"/>
                  <a:pt x="19810" y="19384"/>
                  <a:pt x="19810" y="18229"/>
                </a:cubicBezTo>
                <a:lnTo>
                  <a:pt x="19810" y="1342"/>
                </a:lnTo>
                <a:lnTo>
                  <a:pt x="1790" y="1342"/>
                </a:lnTo>
                <a:lnTo>
                  <a:pt x="1790" y="18229"/>
                </a:lnTo>
                <a:cubicBezTo>
                  <a:pt x="1790" y="19384"/>
                  <a:pt x="2955" y="20258"/>
                  <a:pt x="4495" y="20258"/>
                </a:cubicBezTo>
                <a:lnTo>
                  <a:pt x="10779" y="20258"/>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58" name="Shape 3458"/>
          <p:cNvSpPr/>
          <p:nvPr/>
        </p:nvSpPr>
        <p:spPr>
          <a:xfrm>
            <a:off x="4879410" y="961763"/>
            <a:ext cx="25511" cy="674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18916"/>
                </a:lnTo>
                <a:lnTo>
                  <a:pt x="10800" y="18916"/>
                </a:lnTo>
                <a:cubicBezTo>
                  <a:pt x="12628" y="18916"/>
                  <a:pt x="14455" y="18354"/>
                  <a:pt x="14455" y="17542"/>
                </a:cubicBezTo>
                <a:lnTo>
                  <a:pt x="14455" y="4058"/>
                </a:lnTo>
                <a:cubicBezTo>
                  <a:pt x="14455" y="3246"/>
                  <a:pt x="12960" y="2747"/>
                  <a:pt x="10800" y="2747"/>
                </a:cubicBezTo>
                <a:lnTo>
                  <a:pt x="0" y="2747"/>
                </a:lnTo>
                <a:lnTo>
                  <a:pt x="0" y="0"/>
                </a:lnTo>
                <a:lnTo>
                  <a:pt x="10800" y="0"/>
                </a:lnTo>
                <a:cubicBezTo>
                  <a:pt x="16615" y="0"/>
                  <a:pt x="21600" y="1748"/>
                  <a:pt x="21600" y="4058"/>
                </a:cubicBezTo>
                <a:lnTo>
                  <a:pt x="21600" y="17542"/>
                </a:lnTo>
                <a:cubicBezTo>
                  <a:pt x="21600" y="19852"/>
                  <a:pt x="16615"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59" name="Shape 3459"/>
          <p:cNvSpPr/>
          <p:nvPr/>
        </p:nvSpPr>
        <p:spPr>
          <a:xfrm>
            <a:off x="4786867" y="970332"/>
            <a:ext cx="12659" cy="10091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37" y="21600"/>
                  <a:pt x="0" y="20393"/>
                  <a:pt x="0" y="18895"/>
                </a:cubicBezTo>
                <a:lnTo>
                  <a:pt x="0" y="0"/>
                </a:lnTo>
                <a:lnTo>
                  <a:pt x="14622" y="0"/>
                </a:lnTo>
                <a:lnTo>
                  <a:pt x="14622" y="18895"/>
                </a:lnTo>
                <a:cubicBezTo>
                  <a:pt x="14622" y="19436"/>
                  <a:pt x="17280" y="19769"/>
                  <a:pt x="21600" y="19769"/>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60" name="Shape 3460"/>
          <p:cNvSpPr/>
          <p:nvPr/>
        </p:nvSpPr>
        <p:spPr>
          <a:xfrm>
            <a:off x="6177588" y="978900"/>
            <a:ext cx="76068" cy="108631"/>
          </a:xfrm>
          <a:custGeom>
            <a:avLst/>
            <a:gdLst/>
            <a:ahLst/>
            <a:cxnLst>
              <a:cxn ang="0">
                <a:pos x="wd2" y="hd2"/>
              </a:cxn>
              <a:cxn ang="5400000">
                <a:pos x="wd2" y="hd2"/>
              </a:cxn>
              <a:cxn ang="10800000">
                <a:pos x="wd2" y="hd2"/>
              </a:cxn>
              <a:cxn ang="16200000">
                <a:pos x="wd2" y="hd2"/>
              </a:cxn>
            </a:cxnLst>
            <a:rect l="0" t="0" r="r" b="b"/>
            <a:pathLst>
              <a:path w="21600" h="21600" extrusionOk="0">
                <a:moveTo>
                  <a:pt x="18831" y="21600"/>
                </a:moveTo>
                <a:lnTo>
                  <a:pt x="2880" y="21600"/>
                </a:lnTo>
                <a:lnTo>
                  <a:pt x="0" y="5670"/>
                </a:lnTo>
                <a:lnTo>
                  <a:pt x="4320" y="0"/>
                </a:lnTo>
                <a:lnTo>
                  <a:pt x="17280" y="0"/>
                </a:lnTo>
                <a:lnTo>
                  <a:pt x="21600" y="5670"/>
                </a:lnTo>
                <a:lnTo>
                  <a:pt x="18831" y="21600"/>
                </a:lnTo>
                <a:close/>
                <a:moveTo>
                  <a:pt x="4929" y="19941"/>
                </a:moveTo>
                <a:lnTo>
                  <a:pt x="16671" y="19941"/>
                </a:lnTo>
                <a:lnTo>
                  <a:pt x="19163" y="5940"/>
                </a:lnTo>
                <a:lnTo>
                  <a:pt x="15840" y="1581"/>
                </a:lnTo>
                <a:lnTo>
                  <a:pt x="5760" y="1581"/>
                </a:lnTo>
                <a:lnTo>
                  <a:pt x="2437" y="5940"/>
                </a:lnTo>
                <a:lnTo>
                  <a:pt x="4929" y="19941"/>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61" name="Shape 3461"/>
          <p:cNvSpPr/>
          <p:nvPr/>
        </p:nvSpPr>
        <p:spPr>
          <a:xfrm>
            <a:off x="6195585" y="1019173"/>
            <a:ext cx="13517" cy="48648"/>
          </a:xfrm>
          <a:custGeom>
            <a:avLst/>
            <a:gdLst/>
            <a:ahLst/>
            <a:cxnLst>
              <a:cxn ang="0">
                <a:pos x="wd2" y="hd2"/>
              </a:cxn>
              <a:cxn ang="5400000">
                <a:pos x="wd2" y="hd2"/>
              </a:cxn>
              <a:cxn ang="10800000">
                <a:pos x="wd2" y="hd2"/>
              </a:cxn>
              <a:cxn ang="16200000">
                <a:pos x="wd2" y="hd2"/>
              </a:cxn>
            </a:cxnLst>
            <a:rect l="0" t="0" r="r" b="b"/>
            <a:pathLst>
              <a:path w="21600" h="21600" extrusionOk="0">
                <a:moveTo>
                  <a:pt x="15120" y="21427"/>
                </a:moveTo>
                <a:lnTo>
                  <a:pt x="8331" y="21600"/>
                </a:lnTo>
                <a:lnTo>
                  <a:pt x="0" y="432"/>
                </a:lnTo>
                <a:lnTo>
                  <a:pt x="13269" y="0"/>
                </a:lnTo>
                <a:lnTo>
                  <a:pt x="21600" y="21168"/>
                </a:lnTo>
                <a:lnTo>
                  <a:pt x="15120" y="21427"/>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62" name="Shape 3462"/>
          <p:cNvSpPr/>
          <p:nvPr/>
        </p:nvSpPr>
        <p:spPr>
          <a:xfrm>
            <a:off x="6193013" y="954051"/>
            <a:ext cx="45222" cy="1694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631" y="21600"/>
                </a:lnTo>
                <a:lnTo>
                  <a:pt x="17631" y="10676"/>
                </a:lnTo>
                <a:lnTo>
                  <a:pt x="4062" y="10676"/>
                </a:lnTo>
                <a:lnTo>
                  <a:pt x="4062"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63" name="Shape 3463"/>
          <p:cNvSpPr/>
          <p:nvPr/>
        </p:nvSpPr>
        <p:spPr>
          <a:xfrm>
            <a:off x="6194727" y="1004607"/>
            <a:ext cx="41794"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64" name="Shape 3464"/>
          <p:cNvSpPr/>
          <p:nvPr/>
        </p:nvSpPr>
        <p:spPr>
          <a:xfrm>
            <a:off x="5824553" y="1037168"/>
            <a:ext cx="76927" cy="512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2551" y="0"/>
                </a:lnTo>
                <a:lnTo>
                  <a:pt x="4884" y="736"/>
                </a:lnTo>
                <a:lnTo>
                  <a:pt x="2768" y="18082"/>
                </a:lnTo>
                <a:lnTo>
                  <a:pt x="18778" y="18082"/>
                </a:lnTo>
                <a:lnTo>
                  <a:pt x="16661" y="736"/>
                </a:lnTo>
                <a:lnTo>
                  <a:pt x="18995"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65" name="Shape 3465"/>
          <p:cNvSpPr/>
          <p:nvPr/>
        </p:nvSpPr>
        <p:spPr>
          <a:xfrm>
            <a:off x="5845119" y="1039738"/>
            <a:ext cx="12653" cy="28082"/>
          </a:xfrm>
          <a:custGeom>
            <a:avLst/>
            <a:gdLst/>
            <a:ahLst/>
            <a:cxnLst>
              <a:cxn ang="0">
                <a:pos x="wd2" y="hd2"/>
              </a:cxn>
              <a:cxn ang="5400000">
                <a:pos x="wd2" y="hd2"/>
              </a:cxn>
              <a:cxn ang="10800000">
                <a:pos x="wd2" y="hd2"/>
              </a:cxn>
              <a:cxn ang="16200000">
                <a:pos x="wd2" y="hd2"/>
              </a:cxn>
            </a:cxnLst>
            <a:rect l="0" t="0" r="r" b="b"/>
            <a:pathLst>
              <a:path w="21600" h="21600" extrusionOk="0">
                <a:moveTo>
                  <a:pt x="18171" y="11250"/>
                </a:moveTo>
                <a:lnTo>
                  <a:pt x="14743" y="21600"/>
                </a:lnTo>
                <a:lnTo>
                  <a:pt x="0" y="20550"/>
                </a:lnTo>
                <a:lnTo>
                  <a:pt x="6857" y="0"/>
                </a:lnTo>
                <a:lnTo>
                  <a:pt x="21600" y="1050"/>
                </a:lnTo>
                <a:lnTo>
                  <a:pt x="18171" y="1125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66" name="Shape 3466"/>
          <p:cNvSpPr/>
          <p:nvPr/>
        </p:nvSpPr>
        <p:spPr>
          <a:xfrm>
            <a:off x="5821126" y="978900"/>
            <a:ext cx="70928" cy="5036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3718" y="21600"/>
                </a:lnTo>
                <a:lnTo>
                  <a:pt x="3718" y="7756"/>
                </a:lnTo>
                <a:lnTo>
                  <a:pt x="0" y="0"/>
                </a:lnTo>
                <a:lnTo>
                  <a:pt x="21600" y="0"/>
                </a:lnTo>
                <a:lnTo>
                  <a:pt x="21600" y="21600"/>
                </a:lnTo>
                <a:close/>
                <a:moveTo>
                  <a:pt x="6256" y="18014"/>
                </a:moveTo>
                <a:lnTo>
                  <a:pt x="19062" y="18014"/>
                </a:lnTo>
                <a:lnTo>
                  <a:pt x="19062" y="3586"/>
                </a:lnTo>
                <a:lnTo>
                  <a:pt x="4898" y="3586"/>
                </a:lnTo>
                <a:lnTo>
                  <a:pt x="6256" y="6672"/>
                </a:lnTo>
                <a:lnTo>
                  <a:pt x="6256" y="18014"/>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67" name="Shape 3467"/>
          <p:cNvSpPr/>
          <p:nvPr/>
        </p:nvSpPr>
        <p:spPr>
          <a:xfrm>
            <a:off x="5845976" y="954051"/>
            <a:ext cx="33227" cy="1694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231" y="21600"/>
                </a:lnTo>
                <a:cubicBezTo>
                  <a:pt x="16231" y="15641"/>
                  <a:pt x="13859" y="10676"/>
                  <a:pt x="10862" y="10676"/>
                </a:cubicBezTo>
                <a:cubicBezTo>
                  <a:pt x="7991" y="10676"/>
                  <a:pt x="5369" y="15641"/>
                  <a:pt x="5369" y="21600"/>
                </a:cubicBezTo>
                <a:lnTo>
                  <a:pt x="0" y="21600"/>
                </a:lnTo>
                <a:cubicBezTo>
                  <a:pt x="0" y="9683"/>
                  <a:pt x="4994" y="0"/>
                  <a:pt x="10862" y="0"/>
                </a:cubicBezTo>
                <a:cubicBezTo>
                  <a:pt x="16855" y="0"/>
                  <a:pt x="21600" y="9683"/>
                  <a:pt x="21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68" name="Shape 3468"/>
          <p:cNvSpPr/>
          <p:nvPr/>
        </p:nvSpPr>
        <p:spPr>
          <a:xfrm>
            <a:off x="5900817" y="987468"/>
            <a:ext cx="16943" cy="41794"/>
          </a:xfrm>
          <a:custGeom>
            <a:avLst/>
            <a:gdLst/>
            <a:ahLst/>
            <a:cxnLst>
              <a:cxn ang="0">
                <a:pos x="wd2" y="hd2"/>
              </a:cxn>
              <a:cxn ang="5400000">
                <a:pos x="wd2" y="hd2"/>
              </a:cxn>
              <a:cxn ang="10800000">
                <a:pos x="wd2" y="hd2"/>
              </a:cxn>
              <a:cxn ang="16200000">
                <a:pos x="wd2" y="hd2"/>
              </a:cxn>
            </a:cxnLst>
            <a:rect l="0" t="0" r="r" b="b"/>
            <a:pathLst>
              <a:path w="21600" h="21600" extrusionOk="0">
                <a:moveTo>
                  <a:pt x="5462" y="21600"/>
                </a:moveTo>
                <a:lnTo>
                  <a:pt x="0" y="21600"/>
                </a:lnTo>
                <a:lnTo>
                  <a:pt x="0" y="17300"/>
                </a:lnTo>
                <a:lnTo>
                  <a:pt x="5462" y="17300"/>
                </a:lnTo>
                <a:cubicBezTo>
                  <a:pt x="8690" y="17300"/>
                  <a:pt x="10676" y="16400"/>
                  <a:pt x="10676" y="15100"/>
                </a:cubicBezTo>
                <a:lnTo>
                  <a:pt x="10676" y="6500"/>
                </a:lnTo>
                <a:cubicBezTo>
                  <a:pt x="10676" y="5200"/>
                  <a:pt x="8690" y="4300"/>
                  <a:pt x="5462" y="4300"/>
                </a:cubicBezTo>
                <a:lnTo>
                  <a:pt x="0" y="4300"/>
                </a:lnTo>
                <a:lnTo>
                  <a:pt x="0" y="0"/>
                </a:lnTo>
                <a:lnTo>
                  <a:pt x="5462" y="0"/>
                </a:lnTo>
                <a:cubicBezTo>
                  <a:pt x="14648" y="0"/>
                  <a:pt x="21600" y="2800"/>
                  <a:pt x="21600" y="6500"/>
                </a:cubicBezTo>
                <a:lnTo>
                  <a:pt x="21600" y="15100"/>
                </a:lnTo>
                <a:cubicBezTo>
                  <a:pt x="21600" y="18800"/>
                  <a:pt x="13903" y="21600"/>
                  <a:pt x="546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69" name="Shape 3469"/>
          <p:cNvSpPr/>
          <p:nvPr/>
        </p:nvSpPr>
        <p:spPr>
          <a:xfrm>
            <a:off x="5858829" y="1314799"/>
            <a:ext cx="25511" cy="25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7145" y="0"/>
                </a:lnTo>
                <a:lnTo>
                  <a:pt x="7145" y="14289"/>
                </a:lnTo>
                <a:lnTo>
                  <a:pt x="14289" y="14289"/>
                </a:lnTo>
                <a:lnTo>
                  <a:pt x="14289"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70" name="Shape 3470"/>
          <p:cNvSpPr/>
          <p:nvPr/>
        </p:nvSpPr>
        <p:spPr>
          <a:xfrm>
            <a:off x="5858829" y="1298518"/>
            <a:ext cx="25511"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71" name="Shape 3471"/>
          <p:cNvSpPr/>
          <p:nvPr/>
        </p:nvSpPr>
        <p:spPr>
          <a:xfrm>
            <a:off x="5845976" y="1331937"/>
            <a:ext cx="50363" cy="10091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5410"/>
                </a:lnTo>
                <a:cubicBezTo>
                  <a:pt x="0" y="2455"/>
                  <a:pt x="4902" y="0"/>
                  <a:pt x="10800" y="0"/>
                </a:cubicBezTo>
                <a:cubicBezTo>
                  <a:pt x="16782" y="0"/>
                  <a:pt x="21600" y="2455"/>
                  <a:pt x="21600" y="5410"/>
                </a:cubicBezTo>
                <a:lnTo>
                  <a:pt x="21600" y="21600"/>
                </a:lnTo>
                <a:close/>
                <a:moveTo>
                  <a:pt x="3572" y="19810"/>
                </a:moveTo>
                <a:lnTo>
                  <a:pt x="17945" y="19810"/>
                </a:lnTo>
                <a:lnTo>
                  <a:pt x="17945" y="5410"/>
                </a:lnTo>
                <a:cubicBezTo>
                  <a:pt x="17945" y="3454"/>
                  <a:pt x="14788" y="1831"/>
                  <a:pt x="10800" y="1831"/>
                </a:cubicBezTo>
                <a:cubicBezTo>
                  <a:pt x="6895" y="1831"/>
                  <a:pt x="3572" y="3454"/>
                  <a:pt x="3572" y="5410"/>
                </a:cubicBezTo>
                <a:lnTo>
                  <a:pt x="3572" y="1981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72" name="Shape 3472"/>
          <p:cNvSpPr/>
          <p:nvPr/>
        </p:nvSpPr>
        <p:spPr>
          <a:xfrm>
            <a:off x="5863113" y="1349075"/>
            <a:ext cx="8375" cy="623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750"/>
                </a:lnTo>
                <a:cubicBezTo>
                  <a:pt x="0" y="1140"/>
                  <a:pt x="9544" y="0"/>
                  <a:pt x="21600" y="0"/>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73" name="Shape 3473"/>
          <p:cNvSpPr/>
          <p:nvPr/>
        </p:nvSpPr>
        <p:spPr>
          <a:xfrm>
            <a:off x="4816857" y="1298518"/>
            <a:ext cx="41794"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74" name="Shape 3474"/>
          <p:cNvSpPr/>
          <p:nvPr/>
        </p:nvSpPr>
        <p:spPr>
          <a:xfrm>
            <a:off x="4799720" y="1314799"/>
            <a:ext cx="76068" cy="117200"/>
          </a:xfrm>
          <a:custGeom>
            <a:avLst/>
            <a:gdLst/>
            <a:ahLst/>
            <a:cxnLst>
              <a:cxn ang="0">
                <a:pos x="wd2" y="hd2"/>
              </a:cxn>
              <a:cxn ang="5400000">
                <a:pos x="wd2" y="hd2"/>
              </a:cxn>
              <a:cxn ang="10800000">
                <a:pos x="wd2" y="hd2"/>
              </a:cxn>
              <a:cxn ang="16200000">
                <a:pos x="wd2" y="hd2"/>
              </a:cxn>
            </a:cxnLst>
            <a:rect l="0" t="0" r="r" b="b"/>
            <a:pathLst>
              <a:path w="21600" h="21600" extrusionOk="0">
                <a:moveTo>
                  <a:pt x="14400" y="3463"/>
                </a:moveTo>
                <a:lnTo>
                  <a:pt x="14400" y="0"/>
                </a:lnTo>
                <a:lnTo>
                  <a:pt x="12018" y="0"/>
                </a:lnTo>
                <a:lnTo>
                  <a:pt x="12018" y="3070"/>
                </a:lnTo>
                <a:lnTo>
                  <a:pt x="9582" y="3070"/>
                </a:lnTo>
                <a:lnTo>
                  <a:pt x="9582" y="0"/>
                </a:lnTo>
                <a:lnTo>
                  <a:pt x="7200" y="0"/>
                </a:lnTo>
                <a:lnTo>
                  <a:pt x="7200" y="3463"/>
                </a:lnTo>
                <a:cubicBezTo>
                  <a:pt x="2991" y="4391"/>
                  <a:pt x="0" y="7033"/>
                  <a:pt x="0" y="10032"/>
                </a:cubicBezTo>
                <a:lnTo>
                  <a:pt x="0" y="21600"/>
                </a:lnTo>
                <a:lnTo>
                  <a:pt x="21600" y="21600"/>
                </a:lnTo>
                <a:lnTo>
                  <a:pt x="21600" y="10032"/>
                </a:lnTo>
                <a:cubicBezTo>
                  <a:pt x="21600" y="7033"/>
                  <a:pt x="18554" y="4463"/>
                  <a:pt x="14400" y="3463"/>
                </a:cubicBezTo>
                <a:close/>
                <a:moveTo>
                  <a:pt x="19163" y="20065"/>
                </a:moveTo>
                <a:lnTo>
                  <a:pt x="2437" y="20065"/>
                </a:lnTo>
                <a:lnTo>
                  <a:pt x="2437" y="10032"/>
                </a:lnTo>
                <a:cubicBezTo>
                  <a:pt x="2437" y="7033"/>
                  <a:pt x="6148" y="4641"/>
                  <a:pt x="10800" y="4641"/>
                </a:cubicBezTo>
                <a:cubicBezTo>
                  <a:pt x="15452" y="4641"/>
                  <a:pt x="19163" y="7033"/>
                  <a:pt x="19163" y="10032"/>
                </a:cubicBezTo>
                <a:lnTo>
                  <a:pt x="19163" y="20065"/>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75" name="Shape 3475"/>
          <p:cNvSpPr/>
          <p:nvPr/>
        </p:nvSpPr>
        <p:spPr>
          <a:xfrm>
            <a:off x="4816857" y="1349075"/>
            <a:ext cx="21226" cy="67499"/>
          </a:xfrm>
          <a:custGeom>
            <a:avLst/>
            <a:gdLst/>
            <a:ahLst/>
            <a:cxnLst>
              <a:cxn ang="0">
                <a:pos x="wd2" y="hd2"/>
              </a:cxn>
              <a:cxn ang="5400000">
                <a:pos x="wd2" y="hd2"/>
              </a:cxn>
              <a:cxn ang="10800000">
                <a:pos x="wd2" y="hd2"/>
              </a:cxn>
              <a:cxn ang="16200000">
                <a:pos x="wd2" y="hd2"/>
              </a:cxn>
            </a:cxnLst>
            <a:rect l="0" t="0" r="r" b="b"/>
            <a:pathLst>
              <a:path w="21600" h="21600" extrusionOk="0">
                <a:moveTo>
                  <a:pt x="0" y="6742"/>
                </a:moveTo>
                <a:lnTo>
                  <a:pt x="0" y="21600"/>
                </a:lnTo>
                <a:lnTo>
                  <a:pt x="8600" y="21600"/>
                </a:lnTo>
                <a:lnTo>
                  <a:pt x="8600" y="6742"/>
                </a:lnTo>
                <a:cubicBezTo>
                  <a:pt x="8600" y="4557"/>
                  <a:pt x="14200" y="2684"/>
                  <a:pt x="21600" y="2684"/>
                </a:cubicBezTo>
                <a:lnTo>
                  <a:pt x="21600" y="0"/>
                </a:lnTo>
                <a:cubicBezTo>
                  <a:pt x="9400" y="0"/>
                  <a:pt x="0" y="3121"/>
                  <a:pt x="0" y="6742"/>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76" name="Shape 3476"/>
          <p:cNvSpPr/>
          <p:nvPr/>
        </p:nvSpPr>
        <p:spPr>
          <a:xfrm>
            <a:off x="5148472" y="1314799"/>
            <a:ext cx="67499" cy="117200"/>
          </a:xfrm>
          <a:custGeom>
            <a:avLst/>
            <a:gdLst/>
            <a:ahLst/>
            <a:cxnLst>
              <a:cxn ang="0">
                <a:pos x="wd2" y="hd2"/>
              </a:cxn>
              <a:cxn ang="5400000">
                <a:pos x="wd2" y="hd2"/>
              </a:cxn>
              <a:cxn ang="10800000">
                <a:pos x="wd2" y="hd2"/>
              </a:cxn>
              <a:cxn ang="16200000">
                <a:pos x="wd2" y="hd2"/>
              </a:cxn>
            </a:cxnLst>
            <a:rect l="0" t="0" r="r" b="b"/>
            <a:pathLst>
              <a:path w="21600" h="21600" extrusionOk="0">
                <a:moveTo>
                  <a:pt x="6742" y="21600"/>
                </a:moveTo>
                <a:cubicBezTo>
                  <a:pt x="2997" y="21600"/>
                  <a:pt x="0" y="19922"/>
                  <a:pt x="0" y="17744"/>
                </a:cubicBezTo>
                <a:lnTo>
                  <a:pt x="0" y="6177"/>
                </a:lnTo>
                <a:cubicBezTo>
                  <a:pt x="0" y="2785"/>
                  <a:pt x="4869" y="0"/>
                  <a:pt x="10800" y="0"/>
                </a:cubicBezTo>
                <a:cubicBezTo>
                  <a:pt x="16731" y="0"/>
                  <a:pt x="21600" y="2785"/>
                  <a:pt x="21600" y="6177"/>
                </a:cubicBezTo>
                <a:lnTo>
                  <a:pt x="21600" y="17744"/>
                </a:lnTo>
                <a:cubicBezTo>
                  <a:pt x="21600" y="19922"/>
                  <a:pt x="18666" y="21600"/>
                  <a:pt x="14858" y="21600"/>
                </a:cubicBezTo>
                <a:lnTo>
                  <a:pt x="6742" y="21600"/>
                </a:lnTo>
                <a:close/>
                <a:moveTo>
                  <a:pt x="10800" y="1535"/>
                </a:moveTo>
                <a:cubicBezTo>
                  <a:pt x="6368" y="1535"/>
                  <a:pt x="2684" y="3642"/>
                  <a:pt x="2684" y="6177"/>
                </a:cubicBezTo>
                <a:lnTo>
                  <a:pt x="2684" y="17744"/>
                </a:lnTo>
                <a:cubicBezTo>
                  <a:pt x="2684" y="19065"/>
                  <a:pt x="4495" y="20065"/>
                  <a:pt x="6742" y="20065"/>
                </a:cubicBezTo>
                <a:lnTo>
                  <a:pt x="14858" y="20065"/>
                </a:lnTo>
                <a:cubicBezTo>
                  <a:pt x="17168" y="20065"/>
                  <a:pt x="18916" y="19065"/>
                  <a:pt x="18916" y="17744"/>
                </a:cubicBezTo>
                <a:lnTo>
                  <a:pt x="18916" y="6177"/>
                </a:lnTo>
                <a:cubicBezTo>
                  <a:pt x="18916" y="3642"/>
                  <a:pt x="15295" y="1535"/>
                  <a:pt x="10800" y="153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77" name="Shape 3477"/>
          <p:cNvSpPr/>
          <p:nvPr/>
        </p:nvSpPr>
        <p:spPr>
          <a:xfrm>
            <a:off x="5165609" y="1331936"/>
            <a:ext cx="16941" cy="7949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4572"/>
                </a:lnTo>
                <a:cubicBezTo>
                  <a:pt x="0" y="2050"/>
                  <a:pt x="9795" y="0"/>
                  <a:pt x="21600" y="0"/>
                </a:cubicBezTo>
                <a:lnTo>
                  <a:pt x="21600" y="2312"/>
                </a:lnTo>
                <a:cubicBezTo>
                  <a:pt x="15572" y="2312"/>
                  <a:pt x="10800" y="3311"/>
                  <a:pt x="10800" y="4572"/>
                </a:cubicBez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78" name="Shape 3478"/>
          <p:cNvSpPr/>
          <p:nvPr/>
        </p:nvSpPr>
        <p:spPr>
          <a:xfrm>
            <a:off x="5169894" y="1298518"/>
            <a:ext cx="25511"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79" name="Shape 3479"/>
          <p:cNvSpPr/>
          <p:nvPr/>
        </p:nvSpPr>
        <p:spPr>
          <a:xfrm>
            <a:off x="5539210" y="1344789"/>
            <a:ext cx="21228" cy="212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3000"/>
                </a:lnTo>
                <a:cubicBezTo>
                  <a:pt x="7332" y="13000"/>
                  <a:pt x="12881" y="7400"/>
                  <a:pt x="12881" y="0"/>
                </a:cubicBezTo>
                <a:lnTo>
                  <a:pt x="21600" y="0"/>
                </a:lnTo>
                <a:cubicBezTo>
                  <a:pt x="21600" y="12200"/>
                  <a:pt x="12088" y="21600"/>
                  <a:pt x="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80" name="Shape 3480"/>
          <p:cNvSpPr/>
          <p:nvPr/>
        </p:nvSpPr>
        <p:spPr>
          <a:xfrm>
            <a:off x="5514362" y="1298518"/>
            <a:ext cx="24657" cy="8379"/>
          </a:xfrm>
          <a:custGeom>
            <a:avLst/>
            <a:gdLst/>
            <a:ahLst/>
            <a:cxnLst>
              <a:cxn ang="0">
                <a:pos x="wd2" y="hd2"/>
              </a:cxn>
              <a:cxn ang="5400000">
                <a:pos x="wd2" y="hd2"/>
              </a:cxn>
              <a:cxn ang="10800000">
                <a:pos x="wd2" y="hd2"/>
              </a:cxn>
              <a:cxn ang="16200000">
                <a:pos x="wd2" y="hd2"/>
              </a:cxn>
            </a:cxnLst>
            <a:rect l="0" t="0" r="r" b="b"/>
            <a:pathLst>
              <a:path w="21600" h="21600" extrusionOk="0">
                <a:moveTo>
                  <a:pt x="10969" y="21600"/>
                </a:moveTo>
                <a:lnTo>
                  <a:pt x="0" y="21600"/>
                </a:lnTo>
                <a:lnTo>
                  <a:pt x="0" y="0"/>
                </a:lnTo>
                <a:lnTo>
                  <a:pt x="21600" y="0"/>
                </a:lnTo>
                <a:lnTo>
                  <a:pt x="21600" y="21600"/>
                </a:lnTo>
                <a:lnTo>
                  <a:pt x="1096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81" name="Shape 3481"/>
          <p:cNvSpPr/>
          <p:nvPr/>
        </p:nvSpPr>
        <p:spPr>
          <a:xfrm>
            <a:off x="5492940" y="1314799"/>
            <a:ext cx="67499" cy="117200"/>
          </a:xfrm>
          <a:custGeom>
            <a:avLst/>
            <a:gdLst/>
            <a:ahLst/>
            <a:cxnLst>
              <a:cxn ang="0">
                <a:pos x="wd2" y="hd2"/>
              </a:cxn>
              <a:cxn ang="5400000">
                <a:pos x="wd2" y="hd2"/>
              </a:cxn>
              <a:cxn ang="10800000">
                <a:pos x="wd2" y="hd2"/>
              </a:cxn>
              <a:cxn ang="16200000">
                <a:pos x="wd2" y="hd2"/>
              </a:cxn>
            </a:cxnLst>
            <a:rect l="0" t="0" r="r" b="b"/>
            <a:pathLst>
              <a:path w="21600" h="21600" extrusionOk="0">
                <a:moveTo>
                  <a:pt x="14795" y="21600"/>
                </a:moveTo>
                <a:lnTo>
                  <a:pt x="6805" y="21600"/>
                </a:lnTo>
                <a:cubicBezTo>
                  <a:pt x="2997" y="21600"/>
                  <a:pt x="0" y="19922"/>
                  <a:pt x="0" y="17744"/>
                </a:cubicBezTo>
                <a:lnTo>
                  <a:pt x="0" y="11568"/>
                </a:lnTo>
                <a:cubicBezTo>
                  <a:pt x="0" y="10354"/>
                  <a:pt x="1124" y="9176"/>
                  <a:pt x="2747" y="8497"/>
                </a:cubicBezTo>
                <a:cubicBezTo>
                  <a:pt x="1124" y="7783"/>
                  <a:pt x="0" y="6641"/>
                  <a:pt x="0" y="5391"/>
                </a:cubicBezTo>
                <a:lnTo>
                  <a:pt x="0" y="3856"/>
                </a:lnTo>
                <a:cubicBezTo>
                  <a:pt x="0" y="1678"/>
                  <a:pt x="2997" y="0"/>
                  <a:pt x="6805" y="0"/>
                </a:cubicBezTo>
                <a:lnTo>
                  <a:pt x="14795" y="0"/>
                </a:lnTo>
                <a:cubicBezTo>
                  <a:pt x="18603" y="0"/>
                  <a:pt x="21600" y="1678"/>
                  <a:pt x="21600" y="3856"/>
                </a:cubicBezTo>
                <a:lnTo>
                  <a:pt x="21600" y="5391"/>
                </a:lnTo>
                <a:lnTo>
                  <a:pt x="18853" y="5391"/>
                </a:lnTo>
                <a:lnTo>
                  <a:pt x="18853" y="3856"/>
                </a:lnTo>
                <a:cubicBezTo>
                  <a:pt x="18853" y="2535"/>
                  <a:pt x="17105" y="1535"/>
                  <a:pt x="14795" y="1535"/>
                </a:cubicBezTo>
                <a:lnTo>
                  <a:pt x="6805" y="1535"/>
                </a:lnTo>
                <a:cubicBezTo>
                  <a:pt x="4495" y="1535"/>
                  <a:pt x="2747" y="2535"/>
                  <a:pt x="2747" y="3856"/>
                </a:cubicBezTo>
                <a:lnTo>
                  <a:pt x="2747" y="5391"/>
                </a:lnTo>
                <a:cubicBezTo>
                  <a:pt x="2747" y="6712"/>
                  <a:pt x="4495" y="7712"/>
                  <a:pt x="6805" y="7712"/>
                </a:cubicBezTo>
                <a:lnTo>
                  <a:pt x="6805" y="9247"/>
                </a:lnTo>
                <a:cubicBezTo>
                  <a:pt x="4495" y="9247"/>
                  <a:pt x="2747" y="10282"/>
                  <a:pt x="2747" y="11568"/>
                </a:cubicBezTo>
                <a:lnTo>
                  <a:pt x="2747" y="17744"/>
                </a:lnTo>
                <a:cubicBezTo>
                  <a:pt x="2747" y="19065"/>
                  <a:pt x="4495" y="20065"/>
                  <a:pt x="6805" y="20065"/>
                </a:cubicBezTo>
                <a:lnTo>
                  <a:pt x="14795" y="20065"/>
                </a:lnTo>
                <a:cubicBezTo>
                  <a:pt x="17105" y="20065"/>
                  <a:pt x="18853" y="19065"/>
                  <a:pt x="18853" y="17744"/>
                </a:cubicBezTo>
                <a:lnTo>
                  <a:pt x="18853" y="11568"/>
                </a:lnTo>
                <a:cubicBezTo>
                  <a:pt x="18853" y="10282"/>
                  <a:pt x="17105" y="9247"/>
                  <a:pt x="14795" y="9247"/>
                </a:cubicBezTo>
                <a:lnTo>
                  <a:pt x="14795" y="7712"/>
                </a:lnTo>
                <a:cubicBezTo>
                  <a:pt x="18603" y="7712"/>
                  <a:pt x="21600" y="9425"/>
                  <a:pt x="21600" y="11568"/>
                </a:cubicBezTo>
                <a:lnTo>
                  <a:pt x="21600" y="17744"/>
                </a:lnTo>
                <a:cubicBezTo>
                  <a:pt x="21600" y="19922"/>
                  <a:pt x="18603" y="21600"/>
                  <a:pt x="14795"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82" name="Shape 3482"/>
          <p:cNvSpPr/>
          <p:nvPr/>
        </p:nvSpPr>
        <p:spPr>
          <a:xfrm>
            <a:off x="5510077" y="1331937"/>
            <a:ext cx="12659" cy="12659"/>
          </a:xfrm>
          <a:custGeom>
            <a:avLst/>
            <a:gdLst/>
            <a:ahLst/>
            <a:cxnLst>
              <a:cxn ang="0">
                <a:pos x="wd2" y="hd2"/>
              </a:cxn>
              <a:cxn ang="5400000">
                <a:pos x="wd2" y="hd2"/>
              </a:cxn>
              <a:cxn ang="10800000">
                <a:pos x="wd2" y="hd2"/>
              </a:cxn>
              <a:cxn ang="16200000">
                <a:pos x="wd2" y="hd2"/>
              </a:cxn>
            </a:cxnLst>
            <a:rect l="0" t="0" r="r" b="b"/>
            <a:pathLst>
              <a:path w="21600" h="21600" extrusionOk="0">
                <a:moveTo>
                  <a:pt x="14289" y="21600"/>
                </a:moveTo>
                <a:lnTo>
                  <a:pt x="0" y="21600"/>
                </a:lnTo>
                <a:cubicBezTo>
                  <a:pt x="0" y="9637"/>
                  <a:pt x="9305" y="0"/>
                  <a:pt x="21600" y="0"/>
                </a:cubicBezTo>
                <a:lnTo>
                  <a:pt x="21600" y="14622"/>
                </a:lnTo>
                <a:cubicBezTo>
                  <a:pt x="17280" y="14622"/>
                  <a:pt x="14289" y="17280"/>
                  <a:pt x="14289"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83" name="Shape 3483"/>
          <p:cNvSpPr/>
          <p:nvPr/>
        </p:nvSpPr>
        <p:spPr>
          <a:xfrm>
            <a:off x="5510077" y="1378208"/>
            <a:ext cx="12659" cy="37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305" y="21600"/>
                  <a:pt x="0" y="18498"/>
                  <a:pt x="0" y="14400"/>
                </a:cubicBezTo>
                <a:lnTo>
                  <a:pt x="0" y="0"/>
                </a:lnTo>
                <a:lnTo>
                  <a:pt x="14289" y="0"/>
                </a:lnTo>
                <a:lnTo>
                  <a:pt x="14289" y="14400"/>
                </a:lnTo>
                <a:cubicBezTo>
                  <a:pt x="14289" y="15840"/>
                  <a:pt x="17280" y="16837"/>
                  <a:pt x="21600" y="16837"/>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84" name="Shape 3484"/>
          <p:cNvSpPr/>
          <p:nvPr/>
        </p:nvSpPr>
        <p:spPr>
          <a:xfrm>
            <a:off x="6157023" y="1298518"/>
            <a:ext cx="118056" cy="33227"/>
          </a:xfrm>
          <a:custGeom>
            <a:avLst/>
            <a:gdLst/>
            <a:ahLst/>
            <a:cxnLst>
              <a:cxn ang="0">
                <a:pos x="wd2" y="hd2"/>
              </a:cxn>
              <a:cxn ang="5400000">
                <a:pos x="wd2" y="hd2"/>
              </a:cxn>
              <a:cxn ang="10800000">
                <a:pos x="wd2" y="hd2"/>
              </a:cxn>
              <a:cxn ang="16200000">
                <a:pos x="wd2" y="hd2"/>
              </a:cxn>
            </a:cxnLst>
            <a:rect l="0" t="0" r="r" b="b"/>
            <a:pathLst>
              <a:path w="21600" h="21600" extrusionOk="0">
                <a:moveTo>
                  <a:pt x="18499" y="21600"/>
                </a:moveTo>
                <a:lnTo>
                  <a:pt x="3101" y="21600"/>
                </a:lnTo>
                <a:cubicBezTo>
                  <a:pt x="1390" y="21600"/>
                  <a:pt x="0" y="16731"/>
                  <a:pt x="0" y="10862"/>
                </a:cubicBezTo>
                <a:cubicBezTo>
                  <a:pt x="0" y="4869"/>
                  <a:pt x="1390" y="0"/>
                  <a:pt x="3101" y="0"/>
                </a:cubicBezTo>
                <a:lnTo>
                  <a:pt x="18499" y="0"/>
                </a:lnTo>
                <a:cubicBezTo>
                  <a:pt x="20210" y="0"/>
                  <a:pt x="21600" y="4869"/>
                  <a:pt x="21600" y="10862"/>
                </a:cubicBezTo>
                <a:cubicBezTo>
                  <a:pt x="21600" y="16731"/>
                  <a:pt x="20210" y="21600"/>
                  <a:pt x="18499" y="21600"/>
                </a:cubicBezTo>
                <a:close/>
                <a:moveTo>
                  <a:pt x="3101" y="5494"/>
                </a:moveTo>
                <a:cubicBezTo>
                  <a:pt x="2246" y="5494"/>
                  <a:pt x="1568" y="7866"/>
                  <a:pt x="1568" y="10862"/>
                </a:cubicBezTo>
                <a:cubicBezTo>
                  <a:pt x="1568" y="13859"/>
                  <a:pt x="2246" y="16231"/>
                  <a:pt x="3101" y="16231"/>
                </a:cubicBezTo>
                <a:lnTo>
                  <a:pt x="18499" y="16231"/>
                </a:lnTo>
                <a:cubicBezTo>
                  <a:pt x="19354" y="16231"/>
                  <a:pt x="20067" y="13859"/>
                  <a:pt x="20067" y="10862"/>
                </a:cubicBezTo>
                <a:cubicBezTo>
                  <a:pt x="20067" y="7866"/>
                  <a:pt x="19354" y="5494"/>
                  <a:pt x="18499" y="5494"/>
                </a:cubicBezTo>
                <a:lnTo>
                  <a:pt x="3101" y="5494"/>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85" name="Shape 3485"/>
          <p:cNvSpPr/>
          <p:nvPr/>
        </p:nvSpPr>
        <p:spPr>
          <a:xfrm>
            <a:off x="6201582" y="1340506"/>
            <a:ext cx="28940" cy="92349"/>
          </a:xfrm>
          <a:custGeom>
            <a:avLst/>
            <a:gdLst/>
            <a:ahLst/>
            <a:cxnLst>
              <a:cxn ang="0">
                <a:pos x="wd2" y="hd2"/>
              </a:cxn>
              <a:cxn ang="5400000">
                <a:pos x="wd2" y="hd2"/>
              </a:cxn>
              <a:cxn ang="10800000">
                <a:pos x="wd2" y="hd2"/>
              </a:cxn>
              <a:cxn ang="16200000">
                <a:pos x="wd2" y="hd2"/>
              </a:cxn>
            </a:cxnLst>
            <a:rect l="0" t="0" r="r" b="b"/>
            <a:pathLst>
              <a:path w="21600" h="21600" extrusionOk="0">
                <a:moveTo>
                  <a:pt x="13772" y="21600"/>
                </a:moveTo>
                <a:lnTo>
                  <a:pt x="7393" y="21600"/>
                </a:lnTo>
                <a:lnTo>
                  <a:pt x="7393" y="17098"/>
                </a:lnTo>
                <a:lnTo>
                  <a:pt x="0" y="14733"/>
                </a:lnTo>
                <a:lnTo>
                  <a:pt x="12467" y="10823"/>
                </a:lnTo>
                <a:lnTo>
                  <a:pt x="0" y="6867"/>
                </a:lnTo>
                <a:lnTo>
                  <a:pt x="7393" y="4502"/>
                </a:lnTo>
                <a:lnTo>
                  <a:pt x="7393" y="0"/>
                </a:lnTo>
                <a:lnTo>
                  <a:pt x="13772" y="0"/>
                </a:lnTo>
                <a:lnTo>
                  <a:pt x="13772" y="5275"/>
                </a:lnTo>
                <a:lnTo>
                  <a:pt x="8698" y="6867"/>
                </a:lnTo>
                <a:lnTo>
                  <a:pt x="21600" y="10823"/>
                </a:lnTo>
                <a:lnTo>
                  <a:pt x="8698" y="14733"/>
                </a:lnTo>
                <a:lnTo>
                  <a:pt x="13772" y="16325"/>
                </a:lnTo>
                <a:lnTo>
                  <a:pt x="1377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nvGrpSpPr>
          <p:cNvPr id="7" name="Group 6"/>
          <p:cNvGrpSpPr/>
          <p:nvPr/>
        </p:nvGrpSpPr>
        <p:grpSpPr>
          <a:xfrm>
            <a:off x="5132190" y="1642986"/>
            <a:ext cx="100918" cy="134338"/>
            <a:chOff x="6842920" y="2190647"/>
            <a:chExt cx="134557" cy="179117"/>
          </a:xfrm>
          <a:solidFill>
            <a:schemeClr val="tx1">
              <a:lumMod val="75000"/>
              <a:lumOff val="25000"/>
            </a:schemeClr>
          </a:solidFill>
        </p:grpSpPr>
        <p:sp>
          <p:nvSpPr>
            <p:cNvPr id="3486" name="Shape 3486"/>
            <p:cNvSpPr/>
            <p:nvPr/>
          </p:nvSpPr>
          <p:spPr>
            <a:xfrm>
              <a:off x="6853203" y="2240917"/>
              <a:ext cx="111708" cy="128847"/>
            </a:xfrm>
            <a:custGeom>
              <a:avLst/>
              <a:gdLst/>
              <a:ahLst/>
              <a:cxnLst>
                <a:cxn ang="0">
                  <a:pos x="wd2" y="hd2"/>
                </a:cxn>
                <a:cxn ang="5400000">
                  <a:pos x="wd2" y="hd2"/>
                </a:cxn>
                <a:cxn ang="10800000">
                  <a:pos x="wd2" y="hd2"/>
                </a:cxn>
                <a:cxn ang="16200000">
                  <a:pos x="wd2" y="hd2"/>
                </a:cxn>
              </a:cxnLst>
              <a:rect l="0" t="0" r="r" b="b"/>
              <a:pathLst>
                <a:path w="21600" h="21600" extrusionOk="0">
                  <a:moveTo>
                    <a:pt x="20550" y="21600"/>
                  </a:moveTo>
                  <a:lnTo>
                    <a:pt x="1100" y="21600"/>
                  </a:lnTo>
                  <a:lnTo>
                    <a:pt x="0" y="0"/>
                  </a:lnTo>
                  <a:lnTo>
                    <a:pt x="2150" y="0"/>
                  </a:lnTo>
                  <a:lnTo>
                    <a:pt x="3250" y="19735"/>
                  </a:lnTo>
                  <a:lnTo>
                    <a:pt x="18400" y="19735"/>
                  </a:lnTo>
                  <a:lnTo>
                    <a:pt x="19450" y="0"/>
                  </a:lnTo>
                  <a:lnTo>
                    <a:pt x="21600" y="0"/>
                  </a:lnTo>
                  <a:lnTo>
                    <a:pt x="2055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87" name="Shape 3487"/>
            <p:cNvSpPr/>
            <p:nvPr/>
          </p:nvSpPr>
          <p:spPr>
            <a:xfrm>
              <a:off x="6842920" y="2218067"/>
              <a:ext cx="134557" cy="11167"/>
            </a:xfrm>
            <a:custGeom>
              <a:avLst/>
              <a:gdLst/>
              <a:ahLst/>
              <a:cxnLst>
                <a:cxn ang="0">
                  <a:pos x="wd2" y="hd2"/>
                </a:cxn>
                <a:cxn ang="5400000">
                  <a:pos x="wd2" y="hd2"/>
                </a:cxn>
                <a:cxn ang="10800000">
                  <a:pos x="wd2" y="hd2"/>
                </a:cxn>
                <a:cxn ang="16200000">
                  <a:pos x="wd2" y="hd2"/>
                </a:cxn>
              </a:cxnLst>
              <a:rect l="0" t="0" r="r" b="b"/>
              <a:pathLst>
                <a:path w="21600" h="21600" extrusionOk="0">
                  <a:moveTo>
                    <a:pt x="10779" y="21600"/>
                  </a:moveTo>
                  <a:lnTo>
                    <a:pt x="0" y="21600"/>
                  </a:lnTo>
                  <a:lnTo>
                    <a:pt x="0" y="0"/>
                  </a:lnTo>
                  <a:lnTo>
                    <a:pt x="21600" y="0"/>
                  </a:lnTo>
                  <a:lnTo>
                    <a:pt x="21600" y="21600"/>
                  </a:lnTo>
                  <a:lnTo>
                    <a:pt x="10779"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88" name="Shape 3488"/>
            <p:cNvSpPr/>
            <p:nvPr/>
          </p:nvSpPr>
          <p:spPr>
            <a:xfrm>
              <a:off x="6863486" y="2190647"/>
              <a:ext cx="92284" cy="3859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1825" y="0"/>
                  </a:lnTo>
                  <a:lnTo>
                    <a:pt x="19714" y="0"/>
                  </a:lnTo>
                  <a:lnTo>
                    <a:pt x="21600" y="21600"/>
                  </a:lnTo>
                  <a:close/>
                  <a:moveTo>
                    <a:pt x="3164" y="15449"/>
                  </a:moveTo>
                  <a:lnTo>
                    <a:pt x="18436" y="15449"/>
                  </a:lnTo>
                  <a:lnTo>
                    <a:pt x="17645" y="6151"/>
                  </a:lnTo>
                  <a:lnTo>
                    <a:pt x="3955" y="6151"/>
                  </a:lnTo>
                  <a:lnTo>
                    <a:pt x="3164" y="15449"/>
                  </a:ln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89" name="Shape 3489"/>
            <p:cNvSpPr/>
            <p:nvPr/>
          </p:nvSpPr>
          <p:spPr>
            <a:xfrm>
              <a:off x="6887478" y="2279763"/>
              <a:ext cx="44303" cy="44303"/>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606"/>
                    <a:pt x="0" y="10738"/>
                  </a:cubicBezTo>
                  <a:cubicBezTo>
                    <a:pt x="0" y="4745"/>
                    <a:pt x="4745" y="0"/>
                    <a:pt x="10738" y="0"/>
                  </a:cubicBezTo>
                  <a:cubicBezTo>
                    <a:pt x="16606" y="0"/>
                    <a:pt x="21600" y="4745"/>
                    <a:pt x="21600" y="10738"/>
                  </a:cubicBezTo>
                  <a:cubicBezTo>
                    <a:pt x="21600" y="16606"/>
                    <a:pt x="16731" y="21600"/>
                    <a:pt x="10738" y="21600"/>
                  </a:cubicBezTo>
                  <a:close/>
                  <a:moveTo>
                    <a:pt x="10738" y="5369"/>
                  </a:moveTo>
                  <a:cubicBezTo>
                    <a:pt x="7741" y="5369"/>
                    <a:pt x="5369" y="7741"/>
                    <a:pt x="5369" y="10738"/>
                  </a:cubicBezTo>
                  <a:cubicBezTo>
                    <a:pt x="5369" y="13734"/>
                    <a:pt x="7741" y="16231"/>
                    <a:pt x="10738" y="16231"/>
                  </a:cubicBezTo>
                  <a:cubicBezTo>
                    <a:pt x="13734" y="16231"/>
                    <a:pt x="16106" y="13734"/>
                    <a:pt x="16106" y="10738"/>
                  </a:cubicBezTo>
                  <a:cubicBezTo>
                    <a:pt x="16106" y="7741"/>
                    <a:pt x="13734" y="5369"/>
                    <a:pt x="10738" y="5369"/>
                  </a:cubicBez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90" name="Shape 3490"/>
            <p:cNvSpPr/>
            <p:nvPr/>
          </p:nvSpPr>
          <p:spPr>
            <a:xfrm>
              <a:off x="6876054" y="2258055"/>
              <a:ext cx="67151"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91" name="Shape 3491"/>
            <p:cNvSpPr/>
            <p:nvPr/>
          </p:nvSpPr>
          <p:spPr>
            <a:xfrm>
              <a:off x="6876054" y="2335746"/>
              <a:ext cx="67151" cy="1116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sp>
        <p:nvSpPr>
          <p:cNvPr id="3492" name="Shape 3492"/>
          <p:cNvSpPr/>
          <p:nvPr/>
        </p:nvSpPr>
        <p:spPr>
          <a:xfrm>
            <a:off x="5476659" y="1642985"/>
            <a:ext cx="41794" cy="134337"/>
          </a:xfrm>
          <a:custGeom>
            <a:avLst/>
            <a:gdLst/>
            <a:ahLst/>
            <a:cxnLst>
              <a:cxn ang="0">
                <a:pos x="wd2" y="hd2"/>
              </a:cxn>
              <a:cxn ang="5400000">
                <a:pos x="wd2" y="hd2"/>
              </a:cxn>
              <a:cxn ang="10800000">
                <a:pos x="wd2" y="hd2"/>
              </a:cxn>
              <a:cxn ang="16200000">
                <a:pos x="wd2" y="hd2"/>
              </a:cxn>
            </a:cxnLst>
            <a:rect l="0" t="0" r="r" b="b"/>
            <a:pathLst>
              <a:path w="21600" h="21600" extrusionOk="0">
                <a:moveTo>
                  <a:pt x="15100" y="21600"/>
                </a:moveTo>
                <a:cubicBezTo>
                  <a:pt x="11500" y="21600"/>
                  <a:pt x="8600" y="20726"/>
                  <a:pt x="8600" y="19571"/>
                </a:cubicBezTo>
                <a:lnTo>
                  <a:pt x="8600" y="12142"/>
                </a:lnTo>
                <a:lnTo>
                  <a:pt x="13000" y="12142"/>
                </a:lnTo>
                <a:lnTo>
                  <a:pt x="13000" y="19571"/>
                </a:lnTo>
                <a:cubicBezTo>
                  <a:pt x="13000" y="19977"/>
                  <a:pt x="13800" y="20258"/>
                  <a:pt x="15100" y="20258"/>
                </a:cubicBezTo>
                <a:cubicBezTo>
                  <a:pt x="16400" y="20258"/>
                  <a:pt x="17300" y="19977"/>
                  <a:pt x="17300" y="19571"/>
                </a:cubicBezTo>
                <a:lnTo>
                  <a:pt x="17300" y="3371"/>
                </a:lnTo>
                <a:cubicBezTo>
                  <a:pt x="17300" y="2216"/>
                  <a:pt x="14500" y="1342"/>
                  <a:pt x="10800" y="1342"/>
                </a:cubicBezTo>
                <a:cubicBezTo>
                  <a:pt x="7100" y="1342"/>
                  <a:pt x="4300" y="2216"/>
                  <a:pt x="4300" y="3371"/>
                </a:cubicBezTo>
                <a:lnTo>
                  <a:pt x="4300" y="12142"/>
                </a:lnTo>
                <a:lnTo>
                  <a:pt x="0" y="12142"/>
                </a:lnTo>
                <a:lnTo>
                  <a:pt x="0" y="3371"/>
                </a:lnTo>
                <a:cubicBezTo>
                  <a:pt x="0" y="1467"/>
                  <a:pt x="4700" y="0"/>
                  <a:pt x="10800" y="0"/>
                </a:cubicBezTo>
                <a:cubicBezTo>
                  <a:pt x="16800" y="0"/>
                  <a:pt x="21600" y="1467"/>
                  <a:pt x="21600" y="3371"/>
                </a:cubicBezTo>
                <a:lnTo>
                  <a:pt x="21600" y="19571"/>
                </a:lnTo>
                <a:cubicBezTo>
                  <a:pt x="21600" y="20726"/>
                  <a:pt x="18800" y="21600"/>
                  <a:pt x="151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93" name="Shape 3493"/>
          <p:cNvSpPr/>
          <p:nvPr/>
        </p:nvSpPr>
        <p:spPr>
          <a:xfrm>
            <a:off x="5527214" y="1642985"/>
            <a:ext cx="50361" cy="134337"/>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7619" y="21600"/>
                  <a:pt x="5274" y="20726"/>
                  <a:pt x="5274" y="19571"/>
                </a:cubicBezTo>
                <a:lnTo>
                  <a:pt x="5274" y="9052"/>
                </a:lnTo>
                <a:lnTo>
                  <a:pt x="0" y="7023"/>
                </a:lnTo>
                <a:lnTo>
                  <a:pt x="0" y="0"/>
                </a:lnTo>
                <a:lnTo>
                  <a:pt x="3516" y="0"/>
                </a:lnTo>
                <a:lnTo>
                  <a:pt x="3516" y="6461"/>
                </a:lnTo>
                <a:lnTo>
                  <a:pt x="8958" y="8490"/>
                </a:lnTo>
                <a:lnTo>
                  <a:pt x="8958" y="19571"/>
                </a:lnTo>
                <a:cubicBezTo>
                  <a:pt x="8958" y="19977"/>
                  <a:pt x="9628" y="20258"/>
                  <a:pt x="10716" y="20258"/>
                </a:cubicBezTo>
                <a:cubicBezTo>
                  <a:pt x="11805" y="20258"/>
                  <a:pt x="12558" y="19977"/>
                  <a:pt x="12558" y="19571"/>
                </a:cubicBezTo>
                <a:lnTo>
                  <a:pt x="12558" y="8490"/>
                </a:lnTo>
                <a:lnTo>
                  <a:pt x="18000" y="6461"/>
                </a:lnTo>
                <a:lnTo>
                  <a:pt x="18000" y="0"/>
                </a:lnTo>
                <a:lnTo>
                  <a:pt x="21600" y="0"/>
                </a:lnTo>
                <a:lnTo>
                  <a:pt x="21600" y="7023"/>
                </a:lnTo>
                <a:lnTo>
                  <a:pt x="16158" y="9052"/>
                </a:lnTo>
                <a:lnTo>
                  <a:pt x="16158" y="19571"/>
                </a:lnTo>
                <a:cubicBezTo>
                  <a:pt x="16158" y="20726"/>
                  <a:pt x="13814" y="21600"/>
                  <a:pt x="10716"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94" name="Shape 3494"/>
          <p:cNvSpPr/>
          <p:nvPr/>
        </p:nvSpPr>
        <p:spPr>
          <a:xfrm>
            <a:off x="5547779" y="1642986"/>
            <a:ext cx="8379" cy="417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491"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95" name="Shape 3495"/>
          <p:cNvSpPr/>
          <p:nvPr/>
        </p:nvSpPr>
        <p:spPr>
          <a:xfrm>
            <a:off x="6169270" y="1694398"/>
            <a:ext cx="92957" cy="79496"/>
          </a:xfrm>
          <a:custGeom>
            <a:avLst/>
            <a:gdLst/>
            <a:ahLst/>
            <a:cxnLst>
              <a:cxn ang="0">
                <a:pos x="wd2" y="hd2"/>
              </a:cxn>
              <a:cxn ang="5400000">
                <a:pos x="wd2" y="hd2"/>
              </a:cxn>
              <a:cxn ang="10800000">
                <a:pos x="wd2" y="hd2"/>
              </a:cxn>
              <a:cxn ang="16200000">
                <a:pos x="wd2" y="hd2"/>
              </a:cxn>
            </a:cxnLst>
            <a:rect l="0" t="0" r="r" b="b"/>
            <a:pathLst>
              <a:path w="20596" h="21600" extrusionOk="0">
                <a:moveTo>
                  <a:pt x="10314" y="21600"/>
                </a:moveTo>
                <a:cubicBezTo>
                  <a:pt x="7593" y="21600"/>
                  <a:pt x="5001" y="20382"/>
                  <a:pt x="3014" y="17947"/>
                </a:cubicBezTo>
                <a:cubicBezTo>
                  <a:pt x="-1004" y="13024"/>
                  <a:pt x="-1004" y="5029"/>
                  <a:pt x="3014" y="106"/>
                </a:cubicBezTo>
                <a:lnTo>
                  <a:pt x="4353" y="1694"/>
                </a:lnTo>
                <a:cubicBezTo>
                  <a:pt x="1070" y="5718"/>
                  <a:pt x="1113" y="12176"/>
                  <a:pt x="4353" y="16253"/>
                </a:cubicBezTo>
                <a:cubicBezTo>
                  <a:pt x="5951" y="18159"/>
                  <a:pt x="8068" y="19218"/>
                  <a:pt x="10314" y="19218"/>
                </a:cubicBezTo>
                <a:cubicBezTo>
                  <a:pt x="12561" y="19218"/>
                  <a:pt x="14721" y="18212"/>
                  <a:pt x="16319" y="16253"/>
                </a:cubicBezTo>
                <a:cubicBezTo>
                  <a:pt x="17874" y="14294"/>
                  <a:pt x="18738" y="11594"/>
                  <a:pt x="18738" y="8894"/>
                </a:cubicBezTo>
                <a:cubicBezTo>
                  <a:pt x="18738" y="6141"/>
                  <a:pt x="17874" y="3547"/>
                  <a:pt x="16319" y="1588"/>
                </a:cubicBezTo>
                <a:lnTo>
                  <a:pt x="17615" y="0"/>
                </a:lnTo>
                <a:cubicBezTo>
                  <a:pt x="19559" y="2382"/>
                  <a:pt x="20596" y="5506"/>
                  <a:pt x="20596" y="8894"/>
                </a:cubicBezTo>
                <a:cubicBezTo>
                  <a:pt x="20596" y="12229"/>
                  <a:pt x="19559" y="15459"/>
                  <a:pt x="17615" y="17841"/>
                </a:cubicBezTo>
                <a:cubicBezTo>
                  <a:pt x="15628" y="20382"/>
                  <a:pt x="13036" y="21600"/>
                  <a:pt x="10314"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96" name="Shape 3496"/>
          <p:cNvSpPr/>
          <p:nvPr/>
        </p:nvSpPr>
        <p:spPr>
          <a:xfrm>
            <a:off x="6187015" y="1706395"/>
            <a:ext cx="14370" cy="41793"/>
          </a:xfrm>
          <a:custGeom>
            <a:avLst/>
            <a:gdLst/>
            <a:ahLst/>
            <a:cxnLst>
              <a:cxn ang="0">
                <a:pos x="wd2" y="hd2"/>
              </a:cxn>
              <a:cxn ang="5400000">
                <a:pos x="wd2" y="hd2"/>
              </a:cxn>
              <a:cxn ang="10800000">
                <a:pos x="wd2" y="hd2"/>
              </a:cxn>
              <a:cxn ang="16200000">
                <a:pos x="wd2" y="hd2"/>
              </a:cxn>
            </a:cxnLst>
            <a:rect l="0" t="0" r="r" b="b"/>
            <a:pathLst>
              <a:path w="21600" h="21600" extrusionOk="0">
                <a:moveTo>
                  <a:pt x="12723" y="21600"/>
                </a:moveTo>
                <a:cubicBezTo>
                  <a:pt x="4438" y="18687"/>
                  <a:pt x="0" y="14869"/>
                  <a:pt x="0" y="10951"/>
                </a:cubicBezTo>
                <a:cubicBezTo>
                  <a:pt x="0" y="6731"/>
                  <a:pt x="4438" y="3114"/>
                  <a:pt x="12723" y="0"/>
                </a:cubicBezTo>
                <a:lnTo>
                  <a:pt x="21600" y="3114"/>
                </a:lnTo>
                <a:cubicBezTo>
                  <a:pt x="15978" y="5023"/>
                  <a:pt x="12132" y="7736"/>
                  <a:pt x="12132" y="10649"/>
                </a:cubicBezTo>
                <a:cubicBezTo>
                  <a:pt x="12132" y="13462"/>
                  <a:pt x="15386" y="16376"/>
                  <a:pt x="21600" y="18285"/>
                </a:cubicBezTo>
                <a:lnTo>
                  <a:pt x="12723"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97" name="Shape 3497"/>
          <p:cNvSpPr/>
          <p:nvPr/>
        </p:nvSpPr>
        <p:spPr>
          <a:xfrm>
            <a:off x="6191300" y="1642129"/>
            <a:ext cx="48649" cy="43507"/>
          </a:xfrm>
          <a:custGeom>
            <a:avLst/>
            <a:gdLst/>
            <a:ahLst/>
            <a:cxnLst>
              <a:cxn ang="0">
                <a:pos x="wd2" y="hd2"/>
              </a:cxn>
              <a:cxn ang="5400000">
                <a:pos x="wd2" y="hd2"/>
              </a:cxn>
              <a:cxn ang="10800000">
                <a:pos x="wd2" y="hd2"/>
              </a:cxn>
              <a:cxn ang="16200000">
                <a:pos x="wd2" y="hd2"/>
              </a:cxn>
            </a:cxnLst>
            <a:rect l="0" t="0" r="r" b="b"/>
            <a:pathLst>
              <a:path w="21600" h="21600" extrusionOk="0">
                <a:moveTo>
                  <a:pt x="18588" y="21600"/>
                </a:moveTo>
                <a:lnTo>
                  <a:pt x="10757" y="7907"/>
                </a:lnTo>
                <a:lnTo>
                  <a:pt x="2926" y="21600"/>
                </a:lnTo>
                <a:lnTo>
                  <a:pt x="0" y="19575"/>
                </a:lnTo>
                <a:lnTo>
                  <a:pt x="10757" y="0"/>
                </a:lnTo>
                <a:lnTo>
                  <a:pt x="21600" y="19575"/>
                </a:lnTo>
                <a:lnTo>
                  <a:pt x="1858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98" name="Shape 3498"/>
          <p:cNvSpPr/>
          <p:nvPr/>
        </p:nvSpPr>
        <p:spPr>
          <a:xfrm>
            <a:off x="4798863" y="1697825"/>
            <a:ext cx="76927" cy="79497"/>
          </a:xfrm>
          <a:custGeom>
            <a:avLst/>
            <a:gdLst/>
            <a:ahLst/>
            <a:cxnLst>
              <a:cxn ang="0">
                <a:pos x="wd2" y="hd2"/>
              </a:cxn>
              <a:cxn ang="5400000">
                <a:pos x="wd2" y="hd2"/>
              </a:cxn>
              <a:cxn ang="10800000">
                <a:pos x="wd2" y="hd2"/>
              </a:cxn>
              <a:cxn ang="16200000">
                <a:pos x="wd2" y="hd2"/>
              </a:cxn>
            </a:cxnLst>
            <a:rect l="0" t="0" r="r" b="b"/>
            <a:pathLst>
              <a:path w="21600" h="21600" extrusionOk="0">
                <a:moveTo>
                  <a:pt x="17692" y="21600"/>
                </a:moveTo>
                <a:lnTo>
                  <a:pt x="3962" y="21600"/>
                </a:lnTo>
                <a:lnTo>
                  <a:pt x="0" y="0"/>
                </a:lnTo>
                <a:lnTo>
                  <a:pt x="21600" y="0"/>
                </a:lnTo>
                <a:lnTo>
                  <a:pt x="17692" y="21600"/>
                </a:lnTo>
                <a:close/>
                <a:moveTo>
                  <a:pt x="5970" y="19340"/>
                </a:moveTo>
                <a:lnTo>
                  <a:pt x="15739" y="19340"/>
                </a:lnTo>
                <a:lnTo>
                  <a:pt x="18778" y="2260"/>
                </a:lnTo>
                <a:lnTo>
                  <a:pt x="2822" y="2260"/>
                </a:lnTo>
                <a:lnTo>
                  <a:pt x="5970" y="1934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499" name="Shape 3499"/>
          <p:cNvSpPr/>
          <p:nvPr/>
        </p:nvSpPr>
        <p:spPr>
          <a:xfrm>
            <a:off x="4820285" y="1717533"/>
            <a:ext cx="14370" cy="39222"/>
          </a:xfrm>
          <a:custGeom>
            <a:avLst/>
            <a:gdLst/>
            <a:ahLst/>
            <a:cxnLst>
              <a:cxn ang="0">
                <a:pos x="wd2" y="hd2"/>
              </a:cxn>
              <a:cxn ang="5400000">
                <a:pos x="wd2" y="hd2"/>
              </a:cxn>
              <a:cxn ang="10800000">
                <a:pos x="wd2" y="hd2"/>
              </a:cxn>
              <a:cxn ang="16200000">
                <a:pos x="wd2" y="hd2"/>
              </a:cxn>
            </a:cxnLst>
            <a:rect l="0" t="0" r="r" b="b"/>
            <a:pathLst>
              <a:path w="21600" h="21600" extrusionOk="0">
                <a:moveTo>
                  <a:pt x="15386" y="21170"/>
                </a:moveTo>
                <a:lnTo>
                  <a:pt x="9173" y="21600"/>
                </a:lnTo>
                <a:lnTo>
                  <a:pt x="0" y="645"/>
                </a:lnTo>
                <a:lnTo>
                  <a:pt x="12723" y="0"/>
                </a:lnTo>
                <a:lnTo>
                  <a:pt x="21600" y="20848"/>
                </a:lnTo>
                <a:lnTo>
                  <a:pt x="15386" y="2117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00" name="Shape 3500"/>
          <p:cNvSpPr/>
          <p:nvPr/>
        </p:nvSpPr>
        <p:spPr>
          <a:xfrm>
            <a:off x="4864843" y="1674690"/>
            <a:ext cx="10941" cy="1437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4320" y="21600"/>
                </a:lnTo>
                <a:cubicBezTo>
                  <a:pt x="4320" y="15916"/>
                  <a:pt x="2749" y="9947"/>
                  <a:pt x="0" y="4832"/>
                </a:cubicBezTo>
                <a:lnTo>
                  <a:pt x="15316" y="0"/>
                </a:lnTo>
                <a:cubicBezTo>
                  <a:pt x="18851" y="6821"/>
                  <a:pt x="21600" y="14211"/>
                  <a:pt x="21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01" name="Shape 3501"/>
          <p:cNvSpPr/>
          <p:nvPr/>
        </p:nvSpPr>
        <p:spPr>
          <a:xfrm>
            <a:off x="4799720" y="1651554"/>
            <a:ext cx="52932" cy="37511"/>
          </a:xfrm>
          <a:custGeom>
            <a:avLst/>
            <a:gdLst/>
            <a:ahLst/>
            <a:cxnLst>
              <a:cxn ang="0">
                <a:pos x="wd2" y="hd2"/>
              </a:cxn>
              <a:cxn ang="5400000">
                <a:pos x="wd2" y="hd2"/>
              </a:cxn>
              <a:cxn ang="10800000">
                <a:pos x="wd2" y="hd2"/>
              </a:cxn>
              <a:cxn ang="16200000">
                <a:pos x="wd2" y="hd2"/>
              </a:cxn>
            </a:cxnLst>
            <a:rect l="0" t="0" r="r" b="b"/>
            <a:pathLst>
              <a:path w="21600" h="21600" extrusionOk="0">
                <a:moveTo>
                  <a:pt x="3507" y="21600"/>
                </a:moveTo>
                <a:lnTo>
                  <a:pt x="0" y="21600"/>
                </a:lnTo>
                <a:cubicBezTo>
                  <a:pt x="0" y="9526"/>
                  <a:pt x="6934" y="0"/>
                  <a:pt x="15542" y="0"/>
                </a:cubicBezTo>
                <a:cubicBezTo>
                  <a:pt x="17615" y="0"/>
                  <a:pt x="19687" y="443"/>
                  <a:pt x="21600" y="1662"/>
                </a:cubicBezTo>
                <a:lnTo>
                  <a:pt x="20165" y="5982"/>
                </a:lnTo>
                <a:cubicBezTo>
                  <a:pt x="18651" y="4985"/>
                  <a:pt x="17057" y="4763"/>
                  <a:pt x="15542" y="4763"/>
                </a:cubicBezTo>
                <a:cubicBezTo>
                  <a:pt x="8847" y="4763"/>
                  <a:pt x="3507" y="12185"/>
                  <a:pt x="3507"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02" name="Shape 3502"/>
          <p:cNvSpPr/>
          <p:nvPr/>
        </p:nvSpPr>
        <p:spPr>
          <a:xfrm>
            <a:off x="4816857" y="1667834"/>
            <a:ext cx="21226" cy="21228"/>
          </a:xfrm>
          <a:custGeom>
            <a:avLst/>
            <a:gdLst/>
            <a:ahLst/>
            <a:cxnLst>
              <a:cxn ang="0">
                <a:pos x="wd2" y="hd2"/>
              </a:cxn>
              <a:cxn ang="5400000">
                <a:pos x="wd2" y="hd2"/>
              </a:cxn>
              <a:cxn ang="10800000">
                <a:pos x="wd2" y="hd2"/>
              </a:cxn>
              <a:cxn ang="16200000">
                <a:pos x="wd2" y="hd2"/>
              </a:cxn>
            </a:cxnLst>
            <a:rect l="0" t="0" r="r" b="b"/>
            <a:pathLst>
              <a:path w="21600" h="21600" extrusionOk="0">
                <a:moveTo>
                  <a:pt x="8600" y="21600"/>
                </a:moveTo>
                <a:lnTo>
                  <a:pt x="0" y="21600"/>
                </a:lnTo>
                <a:cubicBezTo>
                  <a:pt x="0" y="9512"/>
                  <a:pt x="9400" y="0"/>
                  <a:pt x="21600" y="0"/>
                </a:cubicBezTo>
                <a:lnTo>
                  <a:pt x="21600" y="8719"/>
                </a:lnTo>
                <a:cubicBezTo>
                  <a:pt x="14200" y="8719"/>
                  <a:pt x="8600" y="14268"/>
                  <a:pt x="8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03" name="Shape 3503"/>
          <p:cNvSpPr/>
          <p:nvPr/>
        </p:nvSpPr>
        <p:spPr>
          <a:xfrm>
            <a:off x="4842564" y="1644699"/>
            <a:ext cx="32368" cy="46079"/>
          </a:xfrm>
          <a:custGeom>
            <a:avLst/>
            <a:gdLst/>
            <a:ahLst/>
            <a:cxnLst>
              <a:cxn ang="0">
                <a:pos x="wd2" y="hd2"/>
              </a:cxn>
              <a:cxn ang="5400000">
                <a:pos x="wd2" y="hd2"/>
              </a:cxn>
              <a:cxn ang="10800000">
                <a:pos x="wd2" y="hd2"/>
              </a:cxn>
              <a:cxn ang="16200000">
                <a:pos x="wd2" y="hd2"/>
              </a:cxn>
            </a:cxnLst>
            <a:rect l="0" t="0" r="r" b="b"/>
            <a:pathLst>
              <a:path w="21600" h="21600" extrusionOk="0">
                <a:moveTo>
                  <a:pt x="13193" y="11839"/>
                </a:moveTo>
                <a:lnTo>
                  <a:pt x="4786" y="21600"/>
                </a:lnTo>
                <a:lnTo>
                  <a:pt x="0" y="19612"/>
                </a:lnTo>
                <a:lnTo>
                  <a:pt x="16814" y="0"/>
                </a:lnTo>
                <a:lnTo>
                  <a:pt x="21600" y="2079"/>
                </a:lnTo>
                <a:lnTo>
                  <a:pt x="13193" y="11839"/>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04" name="Shape 3504"/>
          <p:cNvSpPr/>
          <p:nvPr/>
        </p:nvSpPr>
        <p:spPr>
          <a:xfrm>
            <a:off x="5803988" y="1642986"/>
            <a:ext cx="100919" cy="632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979" y="21600"/>
                </a:lnTo>
                <a:lnTo>
                  <a:pt x="17979" y="18733"/>
                </a:lnTo>
                <a:lnTo>
                  <a:pt x="19810" y="18733"/>
                </a:lnTo>
                <a:lnTo>
                  <a:pt x="19810" y="17267"/>
                </a:lnTo>
                <a:cubicBezTo>
                  <a:pt x="19810" y="9333"/>
                  <a:pt x="15732" y="2867"/>
                  <a:pt x="10779" y="2867"/>
                </a:cubicBezTo>
                <a:cubicBezTo>
                  <a:pt x="5827" y="2867"/>
                  <a:pt x="1790" y="9333"/>
                  <a:pt x="1790" y="17267"/>
                </a:cubicBezTo>
                <a:lnTo>
                  <a:pt x="1790" y="18733"/>
                </a:lnTo>
                <a:lnTo>
                  <a:pt x="3579" y="18733"/>
                </a:lnTo>
                <a:lnTo>
                  <a:pt x="3579" y="21600"/>
                </a:lnTo>
                <a:lnTo>
                  <a:pt x="0" y="21600"/>
                </a:lnTo>
                <a:lnTo>
                  <a:pt x="0" y="17267"/>
                </a:lnTo>
                <a:cubicBezTo>
                  <a:pt x="0" y="7800"/>
                  <a:pt x="4869" y="0"/>
                  <a:pt x="10779" y="0"/>
                </a:cubicBezTo>
                <a:cubicBezTo>
                  <a:pt x="16731" y="0"/>
                  <a:pt x="21600" y="7800"/>
                  <a:pt x="21600" y="17267"/>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05" name="Shape 3505"/>
          <p:cNvSpPr/>
          <p:nvPr/>
        </p:nvSpPr>
        <p:spPr>
          <a:xfrm>
            <a:off x="5812558" y="1714107"/>
            <a:ext cx="83781" cy="632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45" y="0"/>
                </a:lnTo>
                <a:lnTo>
                  <a:pt x="2145" y="18742"/>
                </a:lnTo>
                <a:lnTo>
                  <a:pt x="19405" y="18742"/>
                </a:lnTo>
                <a:lnTo>
                  <a:pt x="19405"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06" name="Shape 3506"/>
          <p:cNvSpPr/>
          <p:nvPr/>
        </p:nvSpPr>
        <p:spPr>
          <a:xfrm>
            <a:off x="5887963" y="1642986"/>
            <a:ext cx="50363" cy="632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372" y="21600"/>
                </a:lnTo>
                <a:lnTo>
                  <a:pt x="14372" y="18733"/>
                </a:lnTo>
                <a:lnTo>
                  <a:pt x="18028" y="18733"/>
                </a:lnTo>
                <a:lnTo>
                  <a:pt x="18028" y="17267"/>
                </a:lnTo>
                <a:cubicBezTo>
                  <a:pt x="18028" y="9333"/>
                  <a:pt x="9886" y="2867"/>
                  <a:pt x="0" y="2867"/>
                </a:cubicBezTo>
                <a:lnTo>
                  <a:pt x="0" y="0"/>
                </a:lnTo>
                <a:cubicBezTo>
                  <a:pt x="11880" y="0"/>
                  <a:pt x="21600" y="7800"/>
                  <a:pt x="21600" y="17267"/>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07" name="Shape 3507"/>
          <p:cNvSpPr/>
          <p:nvPr/>
        </p:nvSpPr>
        <p:spPr>
          <a:xfrm>
            <a:off x="5905100" y="1714107"/>
            <a:ext cx="25511" cy="632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8742"/>
                </a:lnTo>
                <a:lnTo>
                  <a:pt x="14289" y="18742"/>
                </a:lnTo>
                <a:lnTo>
                  <a:pt x="14289"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08" name="Shape 3508"/>
          <p:cNvSpPr/>
          <p:nvPr/>
        </p:nvSpPr>
        <p:spPr>
          <a:xfrm>
            <a:off x="5126193" y="1987453"/>
            <a:ext cx="122341" cy="123197"/>
          </a:xfrm>
          <a:custGeom>
            <a:avLst/>
            <a:gdLst/>
            <a:ahLst/>
            <a:cxnLst>
              <a:cxn ang="0">
                <a:pos x="wd2" y="hd2"/>
              </a:cxn>
              <a:cxn ang="5400000">
                <a:pos x="wd2" y="hd2"/>
              </a:cxn>
              <a:cxn ang="10800000">
                <a:pos x="wd2" y="hd2"/>
              </a:cxn>
              <a:cxn ang="16200000">
                <a:pos x="wd2" y="hd2"/>
              </a:cxn>
            </a:cxnLst>
            <a:rect l="0" t="0" r="r" b="b"/>
            <a:pathLst>
              <a:path w="21600" h="21600" extrusionOk="0">
                <a:moveTo>
                  <a:pt x="10406" y="21600"/>
                </a:moveTo>
                <a:lnTo>
                  <a:pt x="0" y="11141"/>
                </a:lnTo>
                <a:lnTo>
                  <a:pt x="9003" y="2146"/>
                </a:lnTo>
                <a:cubicBezTo>
                  <a:pt x="10406" y="750"/>
                  <a:pt x="12289" y="0"/>
                  <a:pt x="14206" y="0"/>
                </a:cubicBezTo>
                <a:cubicBezTo>
                  <a:pt x="16191" y="0"/>
                  <a:pt x="18040" y="750"/>
                  <a:pt x="19443" y="2146"/>
                </a:cubicBezTo>
                <a:cubicBezTo>
                  <a:pt x="20847" y="3543"/>
                  <a:pt x="21600" y="5383"/>
                  <a:pt x="21600" y="7359"/>
                </a:cubicBezTo>
                <a:cubicBezTo>
                  <a:pt x="21600" y="9369"/>
                  <a:pt x="20847" y="11209"/>
                  <a:pt x="19443" y="12606"/>
                </a:cubicBezTo>
                <a:lnTo>
                  <a:pt x="10406" y="21600"/>
                </a:lnTo>
                <a:close/>
                <a:moveTo>
                  <a:pt x="2054" y="11141"/>
                </a:moveTo>
                <a:lnTo>
                  <a:pt x="10406" y="19454"/>
                </a:lnTo>
                <a:lnTo>
                  <a:pt x="18416" y="11481"/>
                </a:lnTo>
                <a:cubicBezTo>
                  <a:pt x="19512" y="10391"/>
                  <a:pt x="20128" y="8892"/>
                  <a:pt x="20128" y="7359"/>
                </a:cubicBezTo>
                <a:cubicBezTo>
                  <a:pt x="20128" y="5792"/>
                  <a:pt x="19512" y="4361"/>
                  <a:pt x="18348" y="3168"/>
                </a:cubicBezTo>
                <a:cubicBezTo>
                  <a:pt x="17218" y="2078"/>
                  <a:pt x="15746" y="1397"/>
                  <a:pt x="14138" y="1397"/>
                </a:cubicBezTo>
                <a:cubicBezTo>
                  <a:pt x="12563" y="1397"/>
                  <a:pt x="11091" y="1976"/>
                  <a:pt x="9996" y="3100"/>
                </a:cubicBezTo>
                <a:lnTo>
                  <a:pt x="2054" y="11141"/>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09" name="Shape 3509"/>
          <p:cNvSpPr/>
          <p:nvPr/>
        </p:nvSpPr>
        <p:spPr>
          <a:xfrm>
            <a:off x="5153613" y="2004590"/>
            <a:ext cx="72641" cy="49506"/>
          </a:xfrm>
          <a:custGeom>
            <a:avLst/>
            <a:gdLst/>
            <a:ahLst/>
            <a:cxnLst>
              <a:cxn ang="0">
                <a:pos x="wd2" y="hd2"/>
              </a:cxn>
              <a:cxn ang="5400000">
                <a:pos x="wd2" y="hd2"/>
              </a:cxn>
              <a:cxn ang="10800000">
                <a:pos x="wd2" y="hd2"/>
              </a:cxn>
              <a:cxn ang="16200000">
                <a:pos x="wd2" y="hd2"/>
              </a:cxn>
            </a:cxnLst>
            <a:rect l="0" t="0" r="r" b="b"/>
            <a:pathLst>
              <a:path w="21600" h="21600" extrusionOk="0">
                <a:moveTo>
                  <a:pt x="1742" y="21600"/>
                </a:moveTo>
                <a:lnTo>
                  <a:pt x="0" y="19059"/>
                </a:lnTo>
                <a:lnTo>
                  <a:pt x="10916" y="3134"/>
                </a:lnTo>
                <a:cubicBezTo>
                  <a:pt x="12310" y="1101"/>
                  <a:pt x="14168" y="0"/>
                  <a:pt x="16200" y="0"/>
                </a:cubicBezTo>
                <a:cubicBezTo>
                  <a:pt x="18232" y="0"/>
                  <a:pt x="20090" y="1101"/>
                  <a:pt x="21600" y="3304"/>
                </a:cubicBezTo>
                <a:lnTo>
                  <a:pt x="19858" y="5845"/>
                </a:lnTo>
                <a:cubicBezTo>
                  <a:pt x="17942" y="3134"/>
                  <a:pt x="14690" y="3134"/>
                  <a:pt x="12832" y="5845"/>
                </a:cubicBezTo>
                <a:lnTo>
                  <a:pt x="174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10" name="Shape 3510"/>
          <p:cNvSpPr/>
          <p:nvPr/>
        </p:nvSpPr>
        <p:spPr>
          <a:xfrm>
            <a:off x="5115053" y="2077425"/>
            <a:ext cx="44365" cy="44364"/>
          </a:xfrm>
          <a:custGeom>
            <a:avLst/>
            <a:gdLst/>
            <a:ahLst/>
            <a:cxnLst>
              <a:cxn ang="0">
                <a:pos x="wd2" y="hd2"/>
              </a:cxn>
              <a:cxn ang="5400000">
                <a:pos x="wd2" y="hd2"/>
              </a:cxn>
              <a:cxn ang="10800000">
                <a:pos x="wd2" y="hd2"/>
              </a:cxn>
              <a:cxn ang="16200000">
                <a:pos x="wd2" y="hd2"/>
              </a:cxn>
            </a:cxnLst>
            <a:rect l="0" t="0" r="r" b="b"/>
            <a:pathLst>
              <a:path w="21600" h="21600" extrusionOk="0">
                <a:moveTo>
                  <a:pt x="6131" y="21600"/>
                </a:moveTo>
                <a:cubicBezTo>
                  <a:pt x="4528" y="21600"/>
                  <a:pt x="3113" y="21034"/>
                  <a:pt x="1886" y="19808"/>
                </a:cubicBezTo>
                <a:cubicBezTo>
                  <a:pt x="660" y="18582"/>
                  <a:pt x="0" y="17072"/>
                  <a:pt x="0" y="15469"/>
                </a:cubicBezTo>
                <a:cubicBezTo>
                  <a:pt x="0" y="13771"/>
                  <a:pt x="660" y="12262"/>
                  <a:pt x="1886" y="11224"/>
                </a:cubicBezTo>
                <a:lnTo>
                  <a:pt x="13111" y="0"/>
                </a:lnTo>
                <a:lnTo>
                  <a:pt x="15941" y="2830"/>
                </a:lnTo>
                <a:lnTo>
                  <a:pt x="4716" y="14054"/>
                </a:lnTo>
                <a:cubicBezTo>
                  <a:pt x="4339" y="14431"/>
                  <a:pt x="4056" y="14809"/>
                  <a:pt x="4056" y="15469"/>
                </a:cubicBezTo>
                <a:cubicBezTo>
                  <a:pt x="4056" y="16035"/>
                  <a:pt x="4339" y="16507"/>
                  <a:pt x="4716" y="16884"/>
                </a:cubicBezTo>
                <a:cubicBezTo>
                  <a:pt x="5565" y="17733"/>
                  <a:pt x="6791" y="17733"/>
                  <a:pt x="7546" y="16884"/>
                </a:cubicBezTo>
                <a:lnTo>
                  <a:pt x="18770" y="5659"/>
                </a:lnTo>
                <a:lnTo>
                  <a:pt x="21600" y="8583"/>
                </a:lnTo>
                <a:lnTo>
                  <a:pt x="10376" y="19808"/>
                </a:lnTo>
                <a:cubicBezTo>
                  <a:pt x="9244" y="21034"/>
                  <a:pt x="7734" y="21600"/>
                  <a:pt x="6131"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11" name="Shape 3511"/>
          <p:cNvSpPr/>
          <p:nvPr/>
        </p:nvSpPr>
        <p:spPr>
          <a:xfrm>
            <a:off x="6148456" y="2020872"/>
            <a:ext cx="134337" cy="10091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810"/>
                </a:moveTo>
                <a:lnTo>
                  <a:pt x="20258" y="19810"/>
                </a:lnTo>
                <a:lnTo>
                  <a:pt x="20258" y="1790"/>
                </a:lnTo>
                <a:lnTo>
                  <a:pt x="1342" y="1790"/>
                </a:lnTo>
                <a:lnTo>
                  <a:pt x="1342" y="1981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12" name="Shape 3512"/>
          <p:cNvSpPr/>
          <p:nvPr/>
        </p:nvSpPr>
        <p:spPr>
          <a:xfrm>
            <a:off x="6165593" y="2042294"/>
            <a:ext cx="58931" cy="5893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792" y="21600"/>
                  <a:pt x="0" y="16824"/>
                  <a:pt x="0" y="10836"/>
                </a:cubicBezTo>
                <a:cubicBezTo>
                  <a:pt x="0" y="4776"/>
                  <a:pt x="4792" y="0"/>
                  <a:pt x="10800" y="0"/>
                </a:cubicBezTo>
                <a:cubicBezTo>
                  <a:pt x="16808" y="0"/>
                  <a:pt x="21600" y="4776"/>
                  <a:pt x="21600" y="10836"/>
                </a:cubicBezTo>
                <a:cubicBezTo>
                  <a:pt x="21600" y="16824"/>
                  <a:pt x="16808" y="21600"/>
                  <a:pt x="10800" y="21600"/>
                </a:cubicBezTo>
                <a:close/>
                <a:moveTo>
                  <a:pt x="10800" y="3065"/>
                </a:moveTo>
                <a:cubicBezTo>
                  <a:pt x="6437" y="3065"/>
                  <a:pt x="3075" y="6487"/>
                  <a:pt x="3075" y="10836"/>
                </a:cubicBezTo>
                <a:cubicBezTo>
                  <a:pt x="3075" y="15113"/>
                  <a:pt x="6437" y="18535"/>
                  <a:pt x="10800" y="18535"/>
                </a:cubicBezTo>
                <a:cubicBezTo>
                  <a:pt x="15163" y="18535"/>
                  <a:pt x="18525" y="15113"/>
                  <a:pt x="18525" y="10836"/>
                </a:cubicBezTo>
                <a:cubicBezTo>
                  <a:pt x="18525" y="6487"/>
                  <a:pt x="15163" y="3065"/>
                  <a:pt x="10800" y="306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13" name="Shape 3513"/>
          <p:cNvSpPr/>
          <p:nvPr/>
        </p:nvSpPr>
        <p:spPr>
          <a:xfrm>
            <a:off x="6181874" y="2058575"/>
            <a:ext cx="12659" cy="12659"/>
          </a:xfrm>
          <a:custGeom>
            <a:avLst/>
            <a:gdLst/>
            <a:ahLst/>
            <a:cxnLst>
              <a:cxn ang="0">
                <a:pos x="wd2" y="hd2"/>
              </a:cxn>
              <a:cxn ang="5400000">
                <a:pos x="wd2" y="hd2"/>
              </a:cxn>
              <a:cxn ang="10800000">
                <a:pos x="wd2" y="hd2"/>
              </a:cxn>
              <a:cxn ang="16200000">
                <a:pos x="wd2" y="hd2"/>
              </a:cxn>
            </a:cxnLst>
            <a:rect l="0" t="0" r="r" b="b"/>
            <a:pathLst>
              <a:path w="21600" h="21600" extrusionOk="0">
                <a:moveTo>
                  <a:pt x="14289" y="21600"/>
                </a:moveTo>
                <a:lnTo>
                  <a:pt x="0" y="21600"/>
                </a:lnTo>
                <a:cubicBezTo>
                  <a:pt x="0" y="9305"/>
                  <a:pt x="9305" y="0"/>
                  <a:pt x="21600" y="0"/>
                </a:cubicBezTo>
                <a:lnTo>
                  <a:pt x="21600" y="14289"/>
                </a:lnTo>
                <a:cubicBezTo>
                  <a:pt x="17280" y="14289"/>
                  <a:pt x="14289" y="17280"/>
                  <a:pt x="14289"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14" name="Shape 3514"/>
          <p:cNvSpPr/>
          <p:nvPr/>
        </p:nvSpPr>
        <p:spPr>
          <a:xfrm>
            <a:off x="6232430" y="2050006"/>
            <a:ext cx="33227" cy="8379"/>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15" name="Shape 3515"/>
          <p:cNvSpPr/>
          <p:nvPr/>
        </p:nvSpPr>
        <p:spPr>
          <a:xfrm>
            <a:off x="6232430" y="2067143"/>
            <a:ext cx="33227" cy="8375"/>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16" name="Shape 3516"/>
          <p:cNvSpPr/>
          <p:nvPr/>
        </p:nvSpPr>
        <p:spPr>
          <a:xfrm>
            <a:off x="6232430" y="2084281"/>
            <a:ext cx="33227" cy="8379"/>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17" name="Shape 3517"/>
          <p:cNvSpPr/>
          <p:nvPr/>
        </p:nvSpPr>
        <p:spPr>
          <a:xfrm>
            <a:off x="6193014" y="1987453"/>
            <a:ext cx="57218" cy="28940"/>
          </a:xfrm>
          <a:custGeom>
            <a:avLst/>
            <a:gdLst/>
            <a:ahLst/>
            <a:cxnLst>
              <a:cxn ang="0">
                <a:pos x="wd2" y="hd2"/>
              </a:cxn>
              <a:cxn ang="5400000">
                <a:pos x="wd2" y="hd2"/>
              </a:cxn>
              <a:cxn ang="10800000">
                <a:pos x="wd2" y="hd2"/>
              </a:cxn>
              <a:cxn ang="16200000">
                <a:pos x="wd2" y="hd2"/>
              </a:cxn>
            </a:cxnLst>
            <a:rect l="0" t="0" r="r" b="b"/>
            <a:pathLst>
              <a:path w="21600" h="21600" extrusionOk="0">
                <a:moveTo>
                  <a:pt x="11384" y="13772"/>
                </a:moveTo>
                <a:lnTo>
                  <a:pt x="1168" y="21600"/>
                </a:lnTo>
                <a:lnTo>
                  <a:pt x="0" y="15801"/>
                </a:lnTo>
                <a:lnTo>
                  <a:pt x="20505" y="0"/>
                </a:lnTo>
                <a:lnTo>
                  <a:pt x="21600" y="5944"/>
                </a:lnTo>
                <a:lnTo>
                  <a:pt x="11384" y="13772"/>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18" name="Shape 3518"/>
          <p:cNvSpPr/>
          <p:nvPr/>
        </p:nvSpPr>
        <p:spPr>
          <a:xfrm>
            <a:off x="5474945" y="1987453"/>
            <a:ext cx="118913" cy="118913"/>
          </a:xfrm>
          <a:custGeom>
            <a:avLst/>
            <a:gdLst/>
            <a:ahLst/>
            <a:cxnLst>
              <a:cxn ang="0">
                <a:pos x="wd2" y="hd2"/>
              </a:cxn>
              <a:cxn ang="5400000">
                <a:pos x="wd2" y="hd2"/>
              </a:cxn>
              <a:cxn ang="10800000">
                <a:pos x="wd2" y="hd2"/>
              </a:cxn>
              <a:cxn ang="16200000">
                <a:pos x="wd2" y="hd2"/>
              </a:cxn>
            </a:cxnLst>
            <a:rect l="0" t="0" r="r" b="b"/>
            <a:pathLst>
              <a:path w="21600" h="21600" extrusionOk="0">
                <a:moveTo>
                  <a:pt x="12444" y="21600"/>
                </a:moveTo>
                <a:lnTo>
                  <a:pt x="11065" y="21000"/>
                </a:lnTo>
                <a:lnTo>
                  <a:pt x="18701" y="2894"/>
                </a:lnTo>
                <a:lnTo>
                  <a:pt x="636" y="10553"/>
                </a:lnTo>
                <a:lnTo>
                  <a:pt x="0" y="9176"/>
                </a:lnTo>
                <a:lnTo>
                  <a:pt x="21600" y="0"/>
                </a:lnTo>
                <a:lnTo>
                  <a:pt x="1244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19" name="Shape 3519"/>
          <p:cNvSpPr/>
          <p:nvPr/>
        </p:nvSpPr>
        <p:spPr>
          <a:xfrm>
            <a:off x="5459521" y="2042294"/>
            <a:ext cx="79497" cy="7949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94" y="21600"/>
                  <a:pt x="0" y="11930"/>
                  <a:pt x="0" y="0"/>
                </a:cubicBezTo>
                <a:lnTo>
                  <a:pt x="2318" y="0"/>
                </a:lnTo>
                <a:cubicBezTo>
                  <a:pt x="2318" y="10721"/>
                  <a:pt x="10958" y="19340"/>
                  <a:pt x="21600" y="19340"/>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20" name="Shape 3520"/>
          <p:cNvSpPr/>
          <p:nvPr/>
        </p:nvSpPr>
        <p:spPr>
          <a:xfrm>
            <a:off x="5485227" y="2042294"/>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6731"/>
                  <a:pt x="0" y="10862"/>
                </a:cubicBezTo>
                <a:cubicBezTo>
                  <a:pt x="0" y="4869"/>
                  <a:pt x="4869" y="0"/>
                  <a:pt x="10862" y="0"/>
                </a:cubicBezTo>
                <a:cubicBezTo>
                  <a:pt x="16731" y="0"/>
                  <a:pt x="21600" y="4869"/>
                  <a:pt x="21600" y="10862"/>
                </a:cubicBezTo>
                <a:cubicBezTo>
                  <a:pt x="21600" y="16731"/>
                  <a:pt x="16731" y="21600"/>
                  <a:pt x="10862" y="21600"/>
                </a:cubicBezTo>
                <a:close/>
                <a:moveTo>
                  <a:pt x="10862" y="5369"/>
                </a:moveTo>
                <a:cubicBezTo>
                  <a:pt x="7866" y="5369"/>
                  <a:pt x="5369" y="7866"/>
                  <a:pt x="5369" y="10862"/>
                </a:cubicBezTo>
                <a:cubicBezTo>
                  <a:pt x="5369" y="13859"/>
                  <a:pt x="7866" y="16231"/>
                  <a:pt x="10862" y="16231"/>
                </a:cubicBezTo>
                <a:cubicBezTo>
                  <a:pt x="13859" y="16231"/>
                  <a:pt x="16231" y="13859"/>
                  <a:pt x="16231" y="10862"/>
                </a:cubicBezTo>
                <a:cubicBezTo>
                  <a:pt x="16231" y="7866"/>
                  <a:pt x="13859" y="5369"/>
                  <a:pt x="10862" y="5369"/>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21" name="Shape 3521"/>
          <p:cNvSpPr/>
          <p:nvPr/>
        </p:nvSpPr>
        <p:spPr>
          <a:xfrm>
            <a:off x="5527214" y="2033725"/>
            <a:ext cx="24657" cy="25511"/>
          </a:xfrm>
          <a:custGeom>
            <a:avLst/>
            <a:gdLst/>
            <a:ahLst/>
            <a:cxnLst>
              <a:cxn ang="0">
                <a:pos x="wd2" y="hd2"/>
              </a:cxn>
              <a:cxn ang="5400000">
                <a:pos x="wd2" y="hd2"/>
              </a:cxn>
              <a:cxn ang="10800000">
                <a:pos x="wd2" y="hd2"/>
              </a:cxn>
              <a:cxn ang="16200000">
                <a:pos x="wd2" y="hd2"/>
              </a:cxn>
            </a:cxnLst>
            <a:rect l="0" t="0" r="r" b="b"/>
            <a:pathLst>
              <a:path w="21600" h="21600" extrusionOk="0">
                <a:moveTo>
                  <a:pt x="10631" y="21600"/>
                </a:moveTo>
                <a:cubicBezTo>
                  <a:pt x="4556" y="21600"/>
                  <a:pt x="0" y="16948"/>
                  <a:pt x="0" y="10800"/>
                </a:cubicBezTo>
                <a:cubicBezTo>
                  <a:pt x="0" y="4652"/>
                  <a:pt x="4556" y="0"/>
                  <a:pt x="10631" y="0"/>
                </a:cubicBezTo>
                <a:cubicBezTo>
                  <a:pt x="16875" y="0"/>
                  <a:pt x="21600" y="4652"/>
                  <a:pt x="21600" y="10800"/>
                </a:cubicBezTo>
                <a:cubicBezTo>
                  <a:pt x="21600" y="16948"/>
                  <a:pt x="16875" y="21600"/>
                  <a:pt x="10631" y="21600"/>
                </a:cubicBezTo>
                <a:close/>
                <a:moveTo>
                  <a:pt x="10631" y="7145"/>
                </a:moveTo>
                <a:cubicBezTo>
                  <a:pt x="8438" y="7145"/>
                  <a:pt x="7087" y="8640"/>
                  <a:pt x="7087" y="10800"/>
                </a:cubicBezTo>
                <a:cubicBezTo>
                  <a:pt x="7087" y="12960"/>
                  <a:pt x="8438" y="14289"/>
                  <a:pt x="10631" y="14289"/>
                </a:cubicBezTo>
                <a:cubicBezTo>
                  <a:pt x="12825" y="14289"/>
                  <a:pt x="14344" y="12960"/>
                  <a:pt x="14344" y="10800"/>
                </a:cubicBezTo>
                <a:cubicBezTo>
                  <a:pt x="14344" y="8640"/>
                  <a:pt x="12825" y="7145"/>
                  <a:pt x="10631" y="714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22" name="Shape 3522"/>
          <p:cNvSpPr/>
          <p:nvPr/>
        </p:nvSpPr>
        <p:spPr>
          <a:xfrm>
            <a:off x="5510077" y="2075712"/>
            <a:ext cx="24659" cy="25511"/>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cubicBezTo>
                  <a:pt x="4688" y="21600"/>
                  <a:pt x="0" y="16948"/>
                  <a:pt x="0" y="10800"/>
                </a:cubicBezTo>
                <a:cubicBezTo>
                  <a:pt x="0" y="4652"/>
                  <a:pt x="4688" y="0"/>
                  <a:pt x="10884" y="0"/>
                </a:cubicBezTo>
                <a:cubicBezTo>
                  <a:pt x="16912" y="0"/>
                  <a:pt x="21600" y="4652"/>
                  <a:pt x="21600" y="10800"/>
                </a:cubicBezTo>
                <a:cubicBezTo>
                  <a:pt x="21600" y="16948"/>
                  <a:pt x="16912" y="21600"/>
                  <a:pt x="10884" y="21600"/>
                </a:cubicBezTo>
                <a:close/>
                <a:moveTo>
                  <a:pt x="10884" y="7145"/>
                </a:moveTo>
                <a:cubicBezTo>
                  <a:pt x="8707" y="7145"/>
                  <a:pt x="7200" y="8640"/>
                  <a:pt x="7200" y="10800"/>
                </a:cubicBezTo>
                <a:cubicBezTo>
                  <a:pt x="7200" y="12960"/>
                  <a:pt x="8707" y="14455"/>
                  <a:pt x="10884" y="14455"/>
                </a:cubicBezTo>
                <a:cubicBezTo>
                  <a:pt x="13060" y="14455"/>
                  <a:pt x="14567" y="12960"/>
                  <a:pt x="14567" y="10800"/>
                </a:cubicBezTo>
                <a:cubicBezTo>
                  <a:pt x="14567" y="8640"/>
                  <a:pt x="13060" y="7145"/>
                  <a:pt x="10884" y="714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23" name="Shape 3523"/>
          <p:cNvSpPr/>
          <p:nvPr/>
        </p:nvSpPr>
        <p:spPr>
          <a:xfrm>
            <a:off x="5803988" y="2020872"/>
            <a:ext cx="134337" cy="10091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810"/>
                </a:moveTo>
                <a:lnTo>
                  <a:pt x="20258" y="19810"/>
                </a:lnTo>
                <a:lnTo>
                  <a:pt x="20258" y="1790"/>
                </a:lnTo>
                <a:lnTo>
                  <a:pt x="1342" y="1790"/>
                </a:lnTo>
                <a:lnTo>
                  <a:pt x="1342" y="1981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24" name="Shape 3524"/>
          <p:cNvSpPr/>
          <p:nvPr/>
        </p:nvSpPr>
        <p:spPr>
          <a:xfrm>
            <a:off x="5821125" y="2038009"/>
            <a:ext cx="83782"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195" y="18853"/>
                </a:moveTo>
                <a:lnTo>
                  <a:pt x="19455" y="18853"/>
                </a:lnTo>
                <a:lnTo>
                  <a:pt x="19455" y="2684"/>
                </a:lnTo>
                <a:lnTo>
                  <a:pt x="2195" y="2684"/>
                </a:lnTo>
                <a:lnTo>
                  <a:pt x="2195" y="18853"/>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25" name="Shape 3525"/>
          <p:cNvSpPr/>
          <p:nvPr/>
        </p:nvSpPr>
        <p:spPr>
          <a:xfrm>
            <a:off x="5913669" y="2079996"/>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26" name="Shape 3526"/>
          <p:cNvSpPr/>
          <p:nvPr/>
        </p:nvSpPr>
        <p:spPr>
          <a:xfrm>
            <a:off x="5913669" y="2096276"/>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27" name="Shape 3527"/>
          <p:cNvSpPr/>
          <p:nvPr/>
        </p:nvSpPr>
        <p:spPr>
          <a:xfrm>
            <a:off x="5835692" y="1988310"/>
            <a:ext cx="71784" cy="2979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4974"/>
                </a:lnTo>
                <a:lnTo>
                  <a:pt x="1291" y="0"/>
                </a:lnTo>
                <a:lnTo>
                  <a:pt x="10800" y="14495"/>
                </a:lnTo>
                <a:lnTo>
                  <a:pt x="20309" y="0"/>
                </a:lnTo>
                <a:lnTo>
                  <a:pt x="21600" y="4974"/>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28" name="Shape 3528"/>
          <p:cNvSpPr/>
          <p:nvPr/>
        </p:nvSpPr>
        <p:spPr>
          <a:xfrm>
            <a:off x="4812574" y="2062002"/>
            <a:ext cx="50361" cy="59789"/>
          </a:xfrm>
          <a:custGeom>
            <a:avLst/>
            <a:gdLst/>
            <a:ahLst/>
            <a:cxnLst>
              <a:cxn ang="0">
                <a:pos x="wd2" y="hd2"/>
              </a:cxn>
              <a:cxn ang="5400000">
                <a:pos x="wd2" y="hd2"/>
              </a:cxn>
              <a:cxn ang="10800000">
                <a:pos x="wd2" y="hd2"/>
              </a:cxn>
              <a:cxn ang="16200000">
                <a:pos x="wd2" y="hd2"/>
              </a:cxn>
            </a:cxnLst>
            <a:rect l="0" t="0" r="r" b="b"/>
            <a:pathLst>
              <a:path w="21600" h="21600" extrusionOk="0">
                <a:moveTo>
                  <a:pt x="13814" y="21600"/>
                </a:moveTo>
                <a:lnTo>
                  <a:pt x="7619" y="21600"/>
                </a:lnTo>
                <a:lnTo>
                  <a:pt x="0" y="3915"/>
                </a:lnTo>
                <a:lnTo>
                  <a:pt x="3265" y="3006"/>
                </a:lnTo>
                <a:lnTo>
                  <a:pt x="10130" y="18594"/>
                </a:lnTo>
                <a:lnTo>
                  <a:pt x="11219" y="18594"/>
                </a:lnTo>
                <a:lnTo>
                  <a:pt x="17916" y="0"/>
                </a:lnTo>
                <a:lnTo>
                  <a:pt x="21600" y="909"/>
                </a:lnTo>
                <a:lnTo>
                  <a:pt x="1381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29" name="Shape 3529"/>
          <p:cNvSpPr/>
          <p:nvPr/>
        </p:nvSpPr>
        <p:spPr>
          <a:xfrm>
            <a:off x="4833139" y="2004591"/>
            <a:ext cx="50363" cy="5036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680"/>
                  <a:pt x="0" y="10758"/>
                </a:cubicBezTo>
                <a:cubicBezTo>
                  <a:pt x="0" y="4754"/>
                  <a:pt x="4902" y="0"/>
                  <a:pt x="10800" y="0"/>
                </a:cubicBezTo>
                <a:cubicBezTo>
                  <a:pt x="16698" y="0"/>
                  <a:pt x="21600" y="4754"/>
                  <a:pt x="21600" y="10758"/>
                </a:cubicBezTo>
                <a:cubicBezTo>
                  <a:pt x="21600" y="16680"/>
                  <a:pt x="16698" y="21600"/>
                  <a:pt x="10800" y="21600"/>
                </a:cubicBezTo>
                <a:close/>
                <a:moveTo>
                  <a:pt x="10800" y="3586"/>
                </a:moveTo>
                <a:cubicBezTo>
                  <a:pt x="6812" y="3586"/>
                  <a:pt x="3655" y="6755"/>
                  <a:pt x="3655" y="10758"/>
                </a:cubicBezTo>
                <a:cubicBezTo>
                  <a:pt x="3655" y="14678"/>
                  <a:pt x="6812" y="18014"/>
                  <a:pt x="10800" y="18014"/>
                </a:cubicBezTo>
                <a:cubicBezTo>
                  <a:pt x="14788" y="18014"/>
                  <a:pt x="18028" y="14678"/>
                  <a:pt x="18028" y="10758"/>
                </a:cubicBezTo>
                <a:cubicBezTo>
                  <a:pt x="18028" y="6755"/>
                  <a:pt x="14788" y="3586"/>
                  <a:pt x="10800" y="3586"/>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30" name="Shape 3530"/>
          <p:cNvSpPr/>
          <p:nvPr/>
        </p:nvSpPr>
        <p:spPr>
          <a:xfrm>
            <a:off x="4850276" y="2020871"/>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0" y="10047"/>
                  <a:pt x="9544" y="0"/>
                  <a:pt x="21600" y="0"/>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31" name="Shape 3531"/>
          <p:cNvSpPr/>
          <p:nvPr/>
        </p:nvSpPr>
        <p:spPr>
          <a:xfrm>
            <a:off x="4808289" y="2033724"/>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cubicBezTo>
                  <a:pt x="0" y="9544"/>
                  <a:pt x="9544" y="0"/>
                  <a:pt x="21600" y="0"/>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32" name="Shape 3532"/>
          <p:cNvSpPr/>
          <p:nvPr/>
        </p:nvSpPr>
        <p:spPr>
          <a:xfrm>
            <a:off x="4791152" y="2016587"/>
            <a:ext cx="45219" cy="50363"/>
          </a:xfrm>
          <a:custGeom>
            <a:avLst/>
            <a:gdLst/>
            <a:ahLst/>
            <a:cxnLst>
              <a:cxn ang="0">
                <a:pos x="wd2" y="hd2"/>
              </a:cxn>
              <a:cxn ang="5400000">
                <a:pos x="wd2" y="hd2"/>
              </a:cxn>
              <a:cxn ang="10800000">
                <a:pos x="wd2" y="hd2"/>
              </a:cxn>
              <a:cxn ang="16200000">
                <a:pos x="wd2" y="hd2"/>
              </a:cxn>
            </a:cxnLst>
            <a:rect l="0" t="0" r="r" b="b"/>
            <a:pathLst>
              <a:path w="21600" h="21600" extrusionOk="0">
                <a:moveTo>
                  <a:pt x="12156" y="21600"/>
                </a:moveTo>
                <a:cubicBezTo>
                  <a:pt x="5423" y="21600"/>
                  <a:pt x="0" y="16698"/>
                  <a:pt x="0" y="10800"/>
                </a:cubicBezTo>
                <a:cubicBezTo>
                  <a:pt x="0" y="4818"/>
                  <a:pt x="5423" y="0"/>
                  <a:pt x="12156" y="0"/>
                </a:cubicBezTo>
                <a:cubicBezTo>
                  <a:pt x="13745" y="0"/>
                  <a:pt x="15335" y="415"/>
                  <a:pt x="16831" y="914"/>
                </a:cubicBezTo>
                <a:lnTo>
                  <a:pt x="15148" y="4154"/>
                </a:lnTo>
                <a:cubicBezTo>
                  <a:pt x="14119" y="3822"/>
                  <a:pt x="13184" y="3655"/>
                  <a:pt x="12156" y="3655"/>
                </a:cubicBezTo>
                <a:cubicBezTo>
                  <a:pt x="7668" y="3655"/>
                  <a:pt x="4021" y="6812"/>
                  <a:pt x="4021" y="10800"/>
                </a:cubicBezTo>
                <a:cubicBezTo>
                  <a:pt x="4021" y="14705"/>
                  <a:pt x="7668" y="18028"/>
                  <a:pt x="12156" y="18028"/>
                </a:cubicBezTo>
                <a:cubicBezTo>
                  <a:pt x="14587" y="18028"/>
                  <a:pt x="17018" y="17114"/>
                  <a:pt x="18421" y="15286"/>
                </a:cubicBezTo>
                <a:lnTo>
                  <a:pt x="21600" y="17612"/>
                </a:lnTo>
                <a:cubicBezTo>
                  <a:pt x="19169" y="20188"/>
                  <a:pt x="15803" y="21600"/>
                  <a:pt x="12156"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33" name="Shape 3533"/>
          <p:cNvSpPr/>
          <p:nvPr/>
        </p:nvSpPr>
        <p:spPr>
          <a:xfrm>
            <a:off x="4809146" y="1987453"/>
            <a:ext cx="44365" cy="22088"/>
          </a:xfrm>
          <a:custGeom>
            <a:avLst/>
            <a:gdLst/>
            <a:ahLst/>
            <a:cxnLst>
              <a:cxn ang="0">
                <a:pos x="wd2" y="hd2"/>
              </a:cxn>
              <a:cxn ang="5400000">
                <a:pos x="wd2" y="hd2"/>
              </a:cxn>
              <a:cxn ang="10800000">
                <a:pos x="wd2" y="hd2"/>
              </a:cxn>
              <a:cxn ang="16200000">
                <a:pos x="wd2" y="hd2"/>
              </a:cxn>
            </a:cxnLst>
            <a:rect l="0" t="0" r="r" b="b"/>
            <a:pathLst>
              <a:path w="21600" h="21600" extrusionOk="0">
                <a:moveTo>
                  <a:pt x="4056" y="21600"/>
                </a:moveTo>
                <a:lnTo>
                  <a:pt x="0" y="19910"/>
                </a:lnTo>
                <a:cubicBezTo>
                  <a:pt x="943" y="8452"/>
                  <a:pt x="6131" y="0"/>
                  <a:pt x="11979" y="0"/>
                </a:cubicBezTo>
                <a:cubicBezTo>
                  <a:pt x="15658" y="0"/>
                  <a:pt x="19148" y="3193"/>
                  <a:pt x="21600" y="9016"/>
                </a:cubicBezTo>
                <a:lnTo>
                  <a:pt x="18299" y="14275"/>
                </a:lnTo>
                <a:cubicBezTo>
                  <a:pt x="16695" y="10518"/>
                  <a:pt x="14431" y="8077"/>
                  <a:pt x="11979" y="8077"/>
                </a:cubicBezTo>
                <a:cubicBezTo>
                  <a:pt x="8112" y="8077"/>
                  <a:pt x="4622" y="13899"/>
                  <a:pt x="4056"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34" name="Shape 3534"/>
          <p:cNvSpPr/>
          <p:nvPr/>
        </p:nvSpPr>
        <p:spPr>
          <a:xfrm>
            <a:off x="5115053" y="2424464"/>
            <a:ext cx="134337" cy="25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4455"/>
                </a:moveTo>
                <a:lnTo>
                  <a:pt x="20258" y="14455"/>
                </a:lnTo>
                <a:lnTo>
                  <a:pt x="20258" y="7145"/>
                </a:lnTo>
                <a:lnTo>
                  <a:pt x="1342" y="7145"/>
                </a:lnTo>
                <a:lnTo>
                  <a:pt x="1342" y="14455"/>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35" name="Shape 3535"/>
          <p:cNvSpPr/>
          <p:nvPr/>
        </p:nvSpPr>
        <p:spPr>
          <a:xfrm>
            <a:off x="5123621" y="2349059"/>
            <a:ext cx="118056"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067" y="21600"/>
                </a:lnTo>
                <a:lnTo>
                  <a:pt x="20067" y="2684"/>
                </a:lnTo>
                <a:lnTo>
                  <a:pt x="1568" y="2684"/>
                </a:lnTo>
                <a:lnTo>
                  <a:pt x="1568"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36" name="Shape 3536"/>
          <p:cNvSpPr/>
          <p:nvPr/>
        </p:nvSpPr>
        <p:spPr>
          <a:xfrm>
            <a:off x="5139902" y="2365339"/>
            <a:ext cx="83781" cy="503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50" y="21600"/>
                </a:lnTo>
                <a:lnTo>
                  <a:pt x="19450" y="3655"/>
                </a:lnTo>
                <a:lnTo>
                  <a:pt x="2150" y="3655"/>
                </a:lnTo>
                <a:lnTo>
                  <a:pt x="2150"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37" name="Shape 3537"/>
          <p:cNvSpPr/>
          <p:nvPr/>
        </p:nvSpPr>
        <p:spPr>
          <a:xfrm>
            <a:off x="6177588" y="2676387"/>
            <a:ext cx="76068" cy="5036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163" y="21600"/>
                </a:lnTo>
                <a:lnTo>
                  <a:pt x="19163" y="3586"/>
                </a:lnTo>
                <a:lnTo>
                  <a:pt x="2437" y="3586"/>
                </a:lnTo>
                <a:lnTo>
                  <a:pt x="2437"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38" name="Shape 3538"/>
          <p:cNvSpPr/>
          <p:nvPr/>
        </p:nvSpPr>
        <p:spPr>
          <a:xfrm>
            <a:off x="6177588" y="2735513"/>
            <a:ext cx="76068" cy="752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437" y="19212"/>
                </a:moveTo>
                <a:lnTo>
                  <a:pt x="19163" y="19212"/>
                </a:lnTo>
                <a:lnTo>
                  <a:pt x="19163" y="2388"/>
                </a:lnTo>
                <a:lnTo>
                  <a:pt x="2437" y="2388"/>
                </a:lnTo>
                <a:lnTo>
                  <a:pt x="2437" y="1921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39" name="Shape 3539"/>
          <p:cNvSpPr/>
          <p:nvPr/>
        </p:nvSpPr>
        <p:spPr>
          <a:xfrm>
            <a:off x="6194727" y="2751794"/>
            <a:ext cx="41794" cy="4179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0" y="21600"/>
                  <a:pt x="0" y="16900"/>
                  <a:pt x="0" y="10800"/>
                </a:cubicBezTo>
                <a:cubicBezTo>
                  <a:pt x="0" y="4800"/>
                  <a:pt x="4800" y="0"/>
                  <a:pt x="10800" y="0"/>
                </a:cubicBezTo>
                <a:cubicBezTo>
                  <a:pt x="16900" y="0"/>
                  <a:pt x="21600" y="4800"/>
                  <a:pt x="21600" y="10800"/>
                </a:cubicBezTo>
                <a:cubicBezTo>
                  <a:pt x="21600" y="16900"/>
                  <a:pt x="16900" y="21600"/>
                  <a:pt x="10800" y="21600"/>
                </a:cubicBezTo>
                <a:close/>
                <a:moveTo>
                  <a:pt x="10800" y="4300"/>
                </a:moveTo>
                <a:cubicBezTo>
                  <a:pt x="7100" y="4300"/>
                  <a:pt x="4300" y="7100"/>
                  <a:pt x="4300" y="10800"/>
                </a:cubicBezTo>
                <a:cubicBezTo>
                  <a:pt x="4300" y="14500"/>
                  <a:pt x="7100" y="17300"/>
                  <a:pt x="10800" y="17300"/>
                </a:cubicBezTo>
                <a:cubicBezTo>
                  <a:pt x="14500" y="17300"/>
                  <a:pt x="17300" y="14500"/>
                  <a:pt x="17300" y="10800"/>
                </a:cubicBezTo>
                <a:cubicBezTo>
                  <a:pt x="17300" y="7100"/>
                  <a:pt x="14500" y="4300"/>
                  <a:pt x="10800" y="43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nvGrpSpPr>
          <p:cNvPr id="5" name="Group 4"/>
          <p:cNvGrpSpPr/>
          <p:nvPr/>
        </p:nvGrpSpPr>
        <p:grpSpPr>
          <a:xfrm>
            <a:off x="4770586" y="2344774"/>
            <a:ext cx="134337" cy="108635"/>
            <a:chOff x="6360781" y="3126364"/>
            <a:chExt cx="179116" cy="144847"/>
          </a:xfrm>
          <a:solidFill>
            <a:schemeClr val="tx1">
              <a:lumMod val="75000"/>
              <a:lumOff val="25000"/>
            </a:schemeClr>
          </a:solidFill>
        </p:grpSpPr>
        <p:sp>
          <p:nvSpPr>
            <p:cNvPr id="3540" name="Shape 3540"/>
            <p:cNvSpPr/>
            <p:nvPr/>
          </p:nvSpPr>
          <p:spPr>
            <a:xfrm>
              <a:off x="6360781" y="3126364"/>
              <a:ext cx="179116" cy="1231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829" y="21600"/>
                  </a:lnTo>
                  <a:lnTo>
                    <a:pt x="12829" y="19649"/>
                  </a:lnTo>
                  <a:lnTo>
                    <a:pt x="20258" y="19649"/>
                  </a:lnTo>
                  <a:lnTo>
                    <a:pt x="20258" y="1997"/>
                  </a:lnTo>
                  <a:lnTo>
                    <a:pt x="1342" y="1997"/>
                  </a:lnTo>
                  <a:lnTo>
                    <a:pt x="1342" y="19649"/>
                  </a:lnTo>
                  <a:lnTo>
                    <a:pt x="8834" y="19649"/>
                  </a:lnTo>
                  <a:lnTo>
                    <a:pt x="8834" y="21600"/>
                  </a:lnTo>
                  <a:lnTo>
                    <a:pt x="0" y="21600"/>
                  </a:lnTo>
                  <a:lnTo>
                    <a:pt x="0" y="0"/>
                  </a:lnTo>
                  <a:lnTo>
                    <a:pt x="21600" y="0"/>
                  </a:lnTo>
                  <a:lnTo>
                    <a:pt x="216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41" name="Shape 3541"/>
            <p:cNvSpPr/>
            <p:nvPr/>
          </p:nvSpPr>
          <p:spPr>
            <a:xfrm>
              <a:off x="6382489" y="3149215"/>
              <a:ext cx="134559" cy="78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831" y="18463"/>
                  </a:moveTo>
                  <a:lnTo>
                    <a:pt x="19810" y="18463"/>
                  </a:lnTo>
                  <a:lnTo>
                    <a:pt x="19810" y="3065"/>
                  </a:lnTo>
                  <a:lnTo>
                    <a:pt x="1831" y="3065"/>
                  </a:lnTo>
                  <a:lnTo>
                    <a:pt x="1831" y="18463"/>
                  </a:ln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42" name="Shape 3542"/>
            <p:cNvSpPr/>
            <p:nvPr/>
          </p:nvSpPr>
          <p:spPr>
            <a:xfrm>
              <a:off x="6444185" y="3238332"/>
              <a:ext cx="11172" cy="1117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43" name="Shape 3543"/>
            <p:cNvSpPr/>
            <p:nvPr/>
          </p:nvSpPr>
          <p:spPr>
            <a:xfrm>
              <a:off x="6416764" y="3260039"/>
              <a:ext cx="68291" cy="1117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sp>
        <p:nvSpPr>
          <p:cNvPr id="3544" name="Shape 3544"/>
          <p:cNvSpPr/>
          <p:nvPr/>
        </p:nvSpPr>
        <p:spPr>
          <a:xfrm>
            <a:off x="5476657" y="2349059"/>
            <a:ext cx="117200" cy="10091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9810"/>
                </a:lnTo>
                <a:lnTo>
                  <a:pt x="20029" y="19810"/>
                </a:lnTo>
                <a:lnTo>
                  <a:pt x="20029" y="1790"/>
                </a:lnTo>
                <a:lnTo>
                  <a:pt x="0" y="179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45" name="Shape 3545"/>
          <p:cNvSpPr/>
          <p:nvPr/>
        </p:nvSpPr>
        <p:spPr>
          <a:xfrm>
            <a:off x="5459521" y="2349059"/>
            <a:ext cx="8379" cy="10091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46" name="Shape 3546"/>
          <p:cNvSpPr/>
          <p:nvPr/>
        </p:nvSpPr>
        <p:spPr>
          <a:xfrm>
            <a:off x="5568345" y="2395330"/>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47" name="Shape 3547"/>
          <p:cNvSpPr/>
          <p:nvPr/>
        </p:nvSpPr>
        <p:spPr>
          <a:xfrm>
            <a:off x="5476658" y="2365339"/>
            <a:ext cx="83781"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150" y="18916"/>
                </a:moveTo>
                <a:lnTo>
                  <a:pt x="19400" y="18916"/>
                </a:lnTo>
                <a:lnTo>
                  <a:pt x="19400" y="2747"/>
                </a:lnTo>
                <a:lnTo>
                  <a:pt x="2150" y="2747"/>
                </a:lnTo>
                <a:lnTo>
                  <a:pt x="2150" y="18916"/>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48" name="Shape 3548"/>
          <p:cNvSpPr/>
          <p:nvPr/>
        </p:nvSpPr>
        <p:spPr>
          <a:xfrm>
            <a:off x="5829694" y="2331921"/>
            <a:ext cx="83781"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150" y="16231"/>
                </a:moveTo>
                <a:lnTo>
                  <a:pt x="19450" y="16231"/>
                </a:lnTo>
                <a:lnTo>
                  <a:pt x="19450" y="5494"/>
                </a:lnTo>
                <a:lnTo>
                  <a:pt x="2150" y="5494"/>
                </a:lnTo>
                <a:lnTo>
                  <a:pt x="2150" y="16231"/>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49" name="Shape 3549"/>
          <p:cNvSpPr/>
          <p:nvPr/>
        </p:nvSpPr>
        <p:spPr>
          <a:xfrm>
            <a:off x="5829694" y="2373908"/>
            <a:ext cx="83781" cy="923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50" y="0"/>
                </a:lnTo>
                <a:lnTo>
                  <a:pt x="2150" y="19645"/>
                </a:lnTo>
                <a:lnTo>
                  <a:pt x="19450" y="19645"/>
                </a:lnTo>
                <a:lnTo>
                  <a:pt x="1945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50" name="Shape 3550"/>
          <p:cNvSpPr/>
          <p:nvPr/>
        </p:nvSpPr>
        <p:spPr>
          <a:xfrm>
            <a:off x="5867398" y="2441601"/>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51" name="Shape 3551"/>
          <p:cNvSpPr/>
          <p:nvPr/>
        </p:nvSpPr>
        <p:spPr>
          <a:xfrm>
            <a:off x="5863112" y="2344774"/>
            <a:ext cx="16941"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52" name="Shape 3552"/>
          <p:cNvSpPr/>
          <p:nvPr/>
        </p:nvSpPr>
        <p:spPr>
          <a:xfrm>
            <a:off x="5833121" y="2424464"/>
            <a:ext cx="75213" cy="8375"/>
          </a:xfrm>
          <a:custGeom>
            <a:avLst/>
            <a:gdLst/>
            <a:ahLst/>
            <a:cxnLst>
              <a:cxn ang="0">
                <a:pos x="wd2" y="hd2"/>
              </a:cxn>
              <a:cxn ang="5400000">
                <a:pos x="wd2" y="hd2"/>
              </a:cxn>
              <a:cxn ang="10800000">
                <a:pos x="wd2" y="hd2"/>
              </a:cxn>
              <a:cxn ang="16200000">
                <a:pos x="wd2" y="hd2"/>
              </a:cxn>
            </a:cxnLst>
            <a:rect l="0" t="0" r="r" b="b"/>
            <a:pathLst>
              <a:path w="21600" h="21600" extrusionOk="0">
                <a:moveTo>
                  <a:pt x="10828" y="21600"/>
                </a:moveTo>
                <a:lnTo>
                  <a:pt x="0" y="21600"/>
                </a:lnTo>
                <a:lnTo>
                  <a:pt x="0" y="0"/>
                </a:lnTo>
                <a:lnTo>
                  <a:pt x="21600" y="0"/>
                </a:lnTo>
                <a:lnTo>
                  <a:pt x="21600" y="21600"/>
                </a:lnTo>
                <a:lnTo>
                  <a:pt x="1082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53" name="Shape 3553"/>
          <p:cNvSpPr/>
          <p:nvPr/>
        </p:nvSpPr>
        <p:spPr>
          <a:xfrm>
            <a:off x="5841691" y="2768931"/>
            <a:ext cx="2551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54" name="Shape 3554"/>
          <p:cNvSpPr/>
          <p:nvPr/>
        </p:nvSpPr>
        <p:spPr>
          <a:xfrm>
            <a:off x="5850260" y="2760363"/>
            <a:ext cx="8375" cy="2551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55" name="Shape 3555"/>
          <p:cNvSpPr/>
          <p:nvPr/>
        </p:nvSpPr>
        <p:spPr>
          <a:xfrm>
            <a:off x="5890533" y="2761220"/>
            <a:ext cx="11807" cy="11800"/>
          </a:xfrm>
          <a:custGeom>
            <a:avLst/>
            <a:gdLst/>
            <a:ahLst/>
            <a:cxnLst>
              <a:cxn ang="0">
                <a:pos x="wd2" y="hd2"/>
              </a:cxn>
              <a:cxn ang="5400000">
                <a:pos x="wd2" y="hd2"/>
              </a:cxn>
              <a:cxn ang="10800000">
                <a:pos x="wd2" y="hd2"/>
              </a:cxn>
              <a:cxn ang="16200000">
                <a:pos x="wd2" y="hd2"/>
              </a:cxn>
            </a:cxnLst>
            <a:rect l="0" t="0" r="r" b="b"/>
            <a:pathLst>
              <a:path w="21600" h="21600" extrusionOk="0">
                <a:moveTo>
                  <a:pt x="14284" y="18000"/>
                </a:moveTo>
                <a:lnTo>
                  <a:pt x="6619" y="21600"/>
                </a:lnTo>
                <a:lnTo>
                  <a:pt x="0" y="7920"/>
                </a:lnTo>
                <a:lnTo>
                  <a:pt x="14981" y="0"/>
                </a:lnTo>
                <a:lnTo>
                  <a:pt x="21600" y="14040"/>
                </a:lnTo>
                <a:lnTo>
                  <a:pt x="14284" y="180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56" name="Shape 3556"/>
          <p:cNvSpPr/>
          <p:nvPr/>
        </p:nvSpPr>
        <p:spPr>
          <a:xfrm>
            <a:off x="5877680" y="2773215"/>
            <a:ext cx="11807" cy="11800"/>
          </a:xfrm>
          <a:custGeom>
            <a:avLst/>
            <a:gdLst/>
            <a:ahLst/>
            <a:cxnLst>
              <a:cxn ang="0">
                <a:pos x="wd2" y="hd2"/>
              </a:cxn>
              <a:cxn ang="5400000">
                <a:pos x="wd2" y="hd2"/>
              </a:cxn>
              <a:cxn ang="10800000">
                <a:pos x="wd2" y="hd2"/>
              </a:cxn>
              <a:cxn ang="16200000">
                <a:pos x="wd2" y="hd2"/>
              </a:cxn>
            </a:cxnLst>
            <a:rect l="0" t="0" r="r" b="b"/>
            <a:pathLst>
              <a:path w="21600" h="21600" extrusionOk="0">
                <a:moveTo>
                  <a:pt x="14284" y="17640"/>
                </a:moveTo>
                <a:lnTo>
                  <a:pt x="6968" y="21600"/>
                </a:lnTo>
                <a:lnTo>
                  <a:pt x="0" y="7560"/>
                </a:lnTo>
                <a:lnTo>
                  <a:pt x="14981" y="0"/>
                </a:lnTo>
                <a:lnTo>
                  <a:pt x="21600" y="14040"/>
                </a:lnTo>
                <a:lnTo>
                  <a:pt x="14284" y="1764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57" name="Shape 3557"/>
          <p:cNvSpPr/>
          <p:nvPr/>
        </p:nvSpPr>
        <p:spPr>
          <a:xfrm>
            <a:off x="5825409" y="2676387"/>
            <a:ext cx="92350" cy="5036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603" y="21600"/>
                </a:lnTo>
                <a:lnTo>
                  <a:pt x="19603" y="3586"/>
                </a:lnTo>
                <a:lnTo>
                  <a:pt x="1951" y="3586"/>
                </a:lnTo>
                <a:lnTo>
                  <a:pt x="1951"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58" name="Shape 3558"/>
          <p:cNvSpPr/>
          <p:nvPr/>
        </p:nvSpPr>
        <p:spPr>
          <a:xfrm>
            <a:off x="5841692" y="2693526"/>
            <a:ext cx="58931"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535" y="21600"/>
                </a:lnTo>
                <a:lnTo>
                  <a:pt x="18535" y="5494"/>
                </a:lnTo>
                <a:lnTo>
                  <a:pt x="3137" y="5494"/>
                </a:lnTo>
                <a:lnTo>
                  <a:pt x="3137"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59" name="Shape 3559"/>
          <p:cNvSpPr/>
          <p:nvPr/>
        </p:nvSpPr>
        <p:spPr>
          <a:xfrm>
            <a:off x="5825409" y="2735513"/>
            <a:ext cx="92350" cy="752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951" y="19212"/>
                </a:moveTo>
                <a:lnTo>
                  <a:pt x="19603" y="19212"/>
                </a:lnTo>
                <a:lnTo>
                  <a:pt x="19603" y="2388"/>
                </a:lnTo>
                <a:lnTo>
                  <a:pt x="1951" y="2388"/>
                </a:lnTo>
                <a:lnTo>
                  <a:pt x="1951" y="1921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60" name="Shape 3560"/>
          <p:cNvSpPr/>
          <p:nvPr/>
        </p:nvSpPr>
        <p:spPr>
          <a:xfrm>
            <a:off x="5833122" y="3092834"/>
            <a:ext cx="37511" cy="8375"/>
          </a:xfrm>
          <a:custGeom>
            <a:avLst/>
            <a:gdLst/>
            <a:ahLst/>
            <a:cxnLst>
              <a:cxn ang="0">
                <a:pos x="wd2" y="hd2"/>
              </a:cxn>
              <a:cxn ang="5400000">
                <a:pos x="wd2" y="hd2"/>
              </a:cxn>
              <a:cxn ang="10800000">
                <a:pos x="wd2" y="hd2"/>
              </a:cxn>
              <a:cxn ang="16200000">
                <a:pos x="wd2" y="hd2"/>
              </a:cxn>
            </a:cxnLst>
            <a:rect l="0" t="0" r="r" b="b"/>
            <a:pathLst>
              <a:path w="21600" h="21600" extrusionOk="0">
                <a:moveTo>
                  <a:pt x="10745" y="21600"/>
                </a:moveTo>
                <a:lnTo>
                  <a:pt x="0" y="21600"/>
                </a:lnTo>
                <a:lnTo>
                  <a:pt x="0" y="0"/>
                </a:lnTo>
                <a:lnTo>
                  <a:pt x="21600" y="0"/>
                </a:lnTo>
                <a:lnTo>
                  <a:pt x="21600" y="21600"/>
                </a:lnTo>
                <a:lnTo>
                  <a:pt x="1074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61" name="Shape 3561"/>
          <p:cNvSpPr/>
          <p:nvPr/>
        </p:nvSpPr>
        <p:spPr>
          <a:xfrm>
            <a:off x="5803988" y="3067127"/>
            <a:ext cx="67499" cy="58931"/>
          </a:xfrm>
          <a:custGeom>
            <a:avLst/>
            <a:gdLst/>
            <a:ahLst/>
            <a:cxnLst>
              <a:cxn ang="0">
                <a:pos x="wd2" y="hd2"/>
              </a:cxn>
              <a:cxn ang="5400000">
                <a:pos x="wd2" y="hd2"/>
              </a:cxn>
              <a:cxn ang="10800000">
                <a:pos x="wd2" y="hd2"/>
              </a:cxn>
              <a:cxn ang="16200000">
                <a:pos x="wd2" y="hd2"/>
              </a:cxn>
            </a:cxnLst>
            <a:rect l="0" t="0" r="r" b="b"/>
            <a:pathLst>
              <a:path w="21600" h="21600" extrusionOk="0">
                <a:moveTo>
                  <a:pt x="2684" y="21600"/>
                </a:moveTo>
                <a:lnTo>
                  <a:pt x="0" y="21600"/>
                </a:lnTo>
                <a:lnTo>
                  <a:pt x="0" y="15398"/>
                </a:lnTo>
                <a:cubicBezTo>
                  <a:pt x="0" y="15255"/>
                  <a:pt x="687" y="0"/>
                  <a:pt x="16169" y="0"/>
                </a:cubicBezTo>
                <a:lnTo>
                  <a:pt x="21600" y="0"/>
                </a:lnTo>
                <a:lnTo>
                  <a:pt x="21600" y="3065"/>
                </a:lnTo>
                <a:lnTo>
                  <a:pt x="16169" y="3065"/>
                </a:lnTo>
                <a:cubicBezTo>
                  <a:pt x="3246" y="3065"/>
                  <a:pt x="2684" y="14970"/>
                  <a:pt x="2684" y="15398"/>
                </a:cubicBezTo>
                <a:lnTo>
                  <a:pt x="268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62" name="Shape 3562"/>
          <p:cNvSpPr/>
          <p:nvPr/>
        </p:nvSpPr>
        <p:spPr>
          <a:xfrm>
            <a:off x="5871681" y="3042277"/>
            <a:ext cx="66642" cy="83780"/>
          </a:xfrm>
          <a:custGeom>
            <a:avLst/>
            <a:gdLst/>
            <a:ahLst/>
            <a:cxnLst>
              <a:cxn ang="0">
                <a:pos x="wd2" y="hd2"/>
              </a:cxn>
              <a:cxn ang="5400000">
                <a:pos x="wd2" y="hd2"/>
              </a:cxn>
              <a:cxn ang="10800000">
                <a:pos x="wd2" y="hd2"/>
              </a:cxn>
              <a:cxn ang="16200000">
                <a:pos x="wd2" y="hd2"/>
              </a:cxn>
            </a:cxnLst>
            <a:rect l="0" t="0" r="r" b="b"/>
            <a:pathLst>
              <a:path w="21600" h="21600" extrusionOk="0">
                <a:moveTo>
                  <a:pt x="1330" y="21600"/>
                </a:moveTo>
                <a:lnTo>
                  <a:pt x="1330" y="15155"/>
                </a:lnTo>
                <a:lnTo>
                  <a:pt x="0" y="15155"/>
                </a:lnTo>
                <a:lnTo>
                  <a:pt x="0" y="12990"/>
                </a:lnTo>
                <a:lnTo>
                  <a:pt x="4117" y="12990"/>
                </a:lnTo>
                <a:lnTo>
                  <a:pt x="4117" y="17421"/>
                </a:lnTo>
                <a:lnTo>
                  <a:pt x="16723" y="10825"/>
                </a:lnTo>
                <a:lnTo>
                  <a:pt x="4117" y="4179"/>
                </a:lnTo>
                <a:lnTo>
                  <a:pt x="4117" y="8610"/>
                </a:lnTo>
                <a:lnTo>
                  <a:pt x="0" y="8610"/>
                </a:lnTo>
                <a:lnTo>
                  <a:pt x="0" y="6445"/>
                </a:lnTo>
                <a:lnTo>
                  <a:pt x="1330" y="6445"/>
                </a:lnTo>
                <a:lnTo>
                  <a:pt x="1330" y="0"/>
                </a:lnTo>
                <a:lnTo>
                  <a:pt x="21600" y="10825"/>
                </a:lnTo>
                <a:lnTo>
                  <a:pt x="133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63" name="Shape 3563"/>
          <p:cNvSpPr/>
          <p:nvPr/>
        </p:nvSpPr>
        <p:spPr>
          <a:xfrm>
            <a:off x="6203296" y="3067127"/>
            <a:ext cx="29795"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64" name="Shape 3564"/>
          <p:cNvSpPr/>
          <p:nvPr/>
        </p:nvSpPr>
        <p:spPr>
          <a:xfrm>
            <a:off x="6177590" y="3046562"/>
            <a:ext cx="54647" cy="46079"/>
          </a:xfrm>
          <a:custGeom>
            <a:avLst/>
            <a:gdLst/>
            <a:ahLst/>
            <a:cxnLst>
              <a:cxn ang="0">
                <a:pos x="wd2" y="hd2"/>
              </a:cxn>
              <a:cxn ang="5400000">
                <a:pos x="wd2" y="hd2"/>
              </a:cxn>
              <a:cxn ang="10800000">
                <a:pos x="wd2" y="hd2"/>
              </a:cxn>
              <a:cxn ang="16200000">
                <a:pos x="wd2" y="hd2"/>
              </a:cxn>
            </a:cxnLst>
            <a:rect l="0" t="0" r="r" b="b"/>
            <a:pathLst>
              <a:path w="21600" h="21600" extrusionOk="0">
                <a:moveTo>
                  <a:pt x="3370" y="21600"/>
                </a:moveTo>
                <a:lnTo>
                  <a:pt x="0" y="21600"/>
                </a:lnTo>
                <a:lnTo>
                  <a:pt x="0" y="15338"/>
                </a:lnTo>
                <a:cubicBezTo>
                  <a:pt x="0" y="15066"/>
                  <a:pt x="1685" y="0"/>
                  <a:pt x="16928" y="0"/>
                </a:cubicBezTo>
                <a:lnTo>
                  <a:pt x="21600" y="0"/>
                </a:lnTo>
                <a:lnTo>
                  <a:pt x="21600" y="3903"/>
                </a:lnTo>
                <a:lnTo>
                  <a:pt x="16928" y="3903"/>
                </a:lnTo>
                <a:cubicBezTo>
                  <a:pt x="5209" y="3903"/>
                  <a:pt x="3523" y="14339"/>
                  <a:pt x="3370" y="15701"/>
                </a:cubicBezTo>
                <a:lnTo>
                  <a:pt x="337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65" name="Shape 3565"/>
          <p:cNvSpPr/>
          <p:nvPr/>
        </p:nvSpPr>
        <p:spPr>
          <a:xfrm>
            <a:off x="6232429" y="3025997"/>
            <a:ext cx="50364" cy="6835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3207"/>
                </a:lnTo>
                <a:lnTo>
                  <a:pt x="3559" y="13207"/>
                </a:lnTo>
                <a:lnTo>
                  <a:pt x="3559" y="16663"/>
                </a:lnTo>
                <a:lnTo>
                  <a:pt x="15145" y="10800"/>
                </a:lnTo>
                <a:lnTo>
                  <a:pt x="3559" y="5061"/>
                </a:lnTo>
                <a:lnTo>
                  <a:pt x="3559" y="9195"/>
                </a:lnTo>
                <a:lnTo>
                  <a:pt x="0" y="9195"/>
                </a:lnTo>
                <a:lnTo>
                  <a:pt x="0" y="0"/>
                </a:lnTo>
                <a:lnTo>
                  <a:pt x="21600" y="10800"/>
                </a:ln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66" name="Shape 3566"/>
          <p:cNvSpPr/>
          <p:nvPr/>
        </p:nvSpPr>
        <p:spPr>
          <a:xfrm>
            <a:off x="6148456" y="3046562"/>
            <a:ext cx="121484" cy="1052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5202" y="0"/>
                </a:lnTo>
                <a:lnTo>
                  <a:pt x="5202" y="1717"/>
                </a:lnTo>
                <a:lnTo>
                  <a:pt x="1481" y="1717"/>
                </a:lnTo>
                <a:lnTo>
                  <a:pt x="1481" y="19843"/>
                </a:lnTo>
                <a:lnTo>
                  <a:pt x="20119" y="19843"/>
                </a:lnTo>
                <a:lnTo>
                  <a:pt x="20119" y="8544"/>
                </a:lnTo>
                <a:lnTo>
                  <a:pt x="21600" y="8544"/>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67" name="Shape 3567"/>
          <p:cNvSpPr/>
          <p:nvPr/>
        </p:nvSpPr>
        <p:spPr>
          <a:xfrm>
            <a:off x="4843421" y="3067984"/>
            <a:ext cx="26369" cy="22945"/>
          </a:xfrm>
          <a:custGeom>
            <a:avLst/>
            <a:gdLst/>
            <a:ahLst/>
            <a:cxnLst>
              <a:cxn ang="0">
                <a:pos x="wd2" y="hd2"/>
              </a:cxn>
              <a:cxn ang="5400000">
                <a:pos x="wd2" y="hd2"/>
              </a:cxn>
              <a:cxn ang="10800000">
                <a:pos x="wd2" y="hd2"/>
              </a:cxn>
              <a:cxn ang="16200000">
                <a:pos x="wd2" y="hd2"/>
              </a:cxn>
            </a:cxnLst>
            <a:rect l="0" t="0" r="r" b="b"/>
            <a:pathLst>
              <a:path w="21600" h="21600" extrusionOk="0">
                <a:moveTo>
                  <a:pt x="19520" y="18540"/>
                </a:moveTo>
                <a:lnTo>
                  <a:pt x="17280" y="21600"/>
                </a:lnTo>
                <a:lnTo>
                  <a:pt x="0" y="6120"/>
                </a:lnTo>
                <a:lnTo>
                  <a:pt x="4320" y="0"/>
                </a:lnTo>
                <a:lnTo>
                  <a:pt x="21600" y="15480"/>
                </a:lnTo>
                <a:lnTo>
                  <a:pt x="19520" y="1854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68" name="Shape 3568"/>
          <p:cNvSpPr/>
          <p:nvPr/>
        </p:nvSpPr>
        <p:spPr>
          <a:xfrm>
            <a:off x="4770587" y="3067127"/>
            <a:ext cx="63215" cy="4179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4300"/>
                </a:lnTo>
                <a:lnTo>
                  <a:pt x="2867" y="4300"/>
                </a:lnTo>
                <a:lnTo>
                  <a:pt x="2867" y="17300"/>
                </a:lnTo>
                <a:lnTo>
                  <a:pt x="21600" y="1730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69" name="Shape 3569"/>
          <p:cNvSpPr/>
          <p:nvPr/>
        </p:nvSpPr>
        <p:spPr>
          <a:xfrm>
            <a:off x="4825426" y="3025140"/>
            <a:ext cx="77784" cy="1266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5811"/>
                </a:lnTo>
                <a:lnTo>
                  <a:pt x="2310" y="15811"/>
                </a:lnTo>
                <a:lnTo>
                  <a:pt x="2310" y="18590"/>
                </a:lnTo>
                <a:lnTo>
                  <a:pt x="17893" y="10783"/>
                </a:lnTo>
                <a:lnTo>
                  <a:pt x="2310" y="2977"/>
                </a:lnTo>
                <a:lnTo>
                  <a:pt x="2310" y="5789"/>
                </a:lnTo>
                <a:lnTo>
                  <a:pt x="0" y="5789"/>
                </a:lnTo>
                <a:lnTo>
                  <a:pt x="0" y="0"/>
                </a:lnTo>
                <a:lnTo>
                  <a:pt x="21600" y="10783"/>
                </a:ln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70" name="Shape 3570"/>
          <p:cNvSpPr/>
          <p:nvPr/>
        </p:nvSpPr>
        <p:spPr>
          <a:xfrm>
            <a:off x="5468089" y="3121968"/>
            <a:ext cx="117200"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538" y="0"/>
                </a:lnTo>
                <a:lnTo>
                  <a:pt x="1538" y="16231"/>
                </a:lnTo>
                <a:lnTo>
                  <a:pt x="20062" y="16231"/>
                </a:lnTo>
                <a:lnTo>
                  <a:pt x="20062"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71" name="Shape 3571"/>
          <p:cNvSpPr/>
          <p:nvPr/>
        </p:nvSpPr>
        <p:spPr>
          <a:xfrm>
            <a:off x="5485227" y="3020855"/>
            <a:ext cx="82925" cy="104346"/>
          </a:xfrm>
          <a:custGeom>
            <a:avLst/>
            <a:gdLst/>
            <a:ahLst/>
            <a:cxnLst>
              <a:cxn ang="0">
                <a:pos x="wd2" y="hd2"/>
              </a:cxn>
              <a:cxn ang="5400000">
                <a:pos x="wd2" y="hd2"/>
              </a:cxn>
              <a:cxn ang="10800000">
                <a:pos x="wd2" y="hd2"/>
              </a:cxn>
              <a:cxn ang="16200000">
                <a:pos x="wd2" y="hd2"/>
              </a:cxn>
            </a:cxnLst>
            <a:rect l="0" t="0" r="r" b="b"/>
            <a:pathLst>
              <a:path w="21600" h="21600" extrusionOk="0">
                <a:moveTo>
                  <a:pt x="10850" y="21600"/>
                </a:moveTo>
                <a:lnTo>
                  <a:pt x="0" y="8704"/>
                </a:lnTo>
                <a:lnTo>
                  <a:pt x="6460" y="8704"/>
                </a:lnTo>
                <a:lnTo>
                  <a:pt x="6460" y="0"/>
                </a:lnTo>
                <a:lnTo>
                  <a:pt x="8630" y="0"/>
                </a:lnTo>
                <a:lnTo>
                  <a:pt x="8630" y="10478"/>
                </a:lnTo>
                <a:lnTo>
                  <a:pt x="4189" y="10478"/>
                </a:lnTo>
                <a:lnTo>
                  <a:pt x="10850" y="18497"/>
                </a:lnTo>
                <a:lnTo>
                  <a:pt x="17411" y="10478"/>
                </a:lnTo>
                <a:lnTo>
                  <a:pt x="12970" y="10478"/>
                </a:lnTo>
                <a:lnTo>
                  <a:pt x="12970" y="0"/>
                </a:lnTo>
                <a:lnTo>
                  <a:pt x="15140" y="0"/>
                </a:lnTo>
                <a:lnTo>
                  <a:pt x="15140" y="8704"/>
                </a:lnTo>
                <a:lnTo>
                  <a:pt x="21600" y="8704"/>
                </a:lnTo>
                <a:lnTo>
                  <a:pt x="1085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72" name="Shape 3572"/>
          <p:cNvSpPr/>
          <p:nvPr/>
        </p:nvSpPr>
        <p:spPr>
          <a:xfrm>
            <a:off x="5144187" y="3020855"/>
            <a:ext cx="96634" cy="1343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8229"/>
                </a:lnTo>
                <a:lnTo>
                  <a:pt x="1869" y="18229"/>
                </a:lnTo>
                <a:lnTo>
                  <a:pt x="1869" y="20258"/>
                </a:lnTo>
                <a:lnTo>
                  <a:pt x="19731" y="20258"/>
                </a:lnTo>
                <a:lnTo>
                  <a:pt x="19731" y="1342"/>
                </a:lnTo>
                <a:lnTo>
                  <a:pt x="1869" y="1342"/>
                </a:lnTo>
                <a:lnTo>
                  <a:pt x="1869" y="3371"/>
                </a:lnTo>
                <a:lnTo>
                  <a:pt x="0" y="3371"/>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73" name="Shape 3573"/>
          <p:cNvSpPr/>
          <p:nvPr/>
        </p:nvSpPr>
        <p:spPr>
          <a:xfrm>
            <a:off x="5123621" y="3046562"/>
            <a:ext cx="100062" cy="82925"/>
          </a:xfrm>
          <a:custGeom>
            <a:avLst/>
            <a:gdLst/>
            <a:ahLst/>
            <a:cxnLst>
              <a:cxn ang="0">
                <a:pos x="wd2" y="hd2"/>
              </a:cxn>
              <a:cxn ang="5400000">
                <a:pos x="wd2" y="hd2"/>
              </a:cxn>
              <a:cxn ang="10800000">
                <a:pos x="wd2" y="hd2"/>
              </a:cxn>
              <a:cxn ang="16200000">
                <a:pos x="wd2" y="hd2"/>
              </a:cxn>
            </a:cxnLst>
            <a:rect l="0" t="0" r="r" b="b"/>
            <a:pathLst>
              <a:path w="21600" h="21600" extrusionOk="0">
                <a:moveTo>
                  <a:pt x="8179" y="21600"/>
                </a:moveTo>
                <a:lnTo>
                  <a:pt x="8179" y="15191"/>
                </a:lnTo>
                <a:lnTo>
                  <a:pt x="0" y="15191"/>
                </a:lnTo>
                <a:lnTo>
                  <a:pt x="0" y="12970"/>
                </a:lnTo>
                <a:lnTo>
                  <a:pt x="9982" y="12970"/>
                </a:lnTo>
                <a:lnTo>
                  <a:pt x="9982" y="17462"/>
                </a:lnTo>
                <a:lnTo>
                  <a:pt x="18329" y="10800"/>
                </a:lnTo>
                <a:lnTo>
                  <a:pt x="9982" y="4138"/>
                </a:lnTo>
                <a:lnTo>
                  <a:pt x="9982" y="8630"/>
                </a:lnTo>
                <a:lnTo>
                  <a:pt x="0" y="8630"/>
                </a:lnTo>
                <a:lnTo>
                  <a:pt x="0" y="6460"/>
                </a:lnTo>
                <a:lnTo>
                  <a:pt x="8179" y="6460"/>
                </a:lnTo>
                <a:lnTo>
                  <a:pt x="8179" y="0"/>
                </a:lnTo>
                <a:lnTo>
                  <a:pt x="21600" y="10800"/>
                </a:lnTo>
                <a:lnTo>
                  <a:pt x="817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74" name="Shape 3574"/>
          <p:cNvSpPr/>
          <p:nvPr/>
        </p:nvSpPr>
        <p:spPr>
          <a:xfrm>
            <a:off x="4770586" y="3391030"/>
            <a:ext cx="134337" cy="8378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9405"/>
                </a:moveTo>
                <a:lnTo>
                  <a:pt x="20258" y="19405"/>
                </a:lnTo>
                <a:lnTo>
                  <a:pt x="20258" y="2145"/>
                </a:lnTo>
                <a:lnTo>
                  <a:pt x="1342" y="2145"/>
                </a:lnTo>
                <a:lnTo>
                  <a:pt x="1342" y="19405"/>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75" name="Shape 3575"/>
          <p:cNvSpPr/>
          <p:nvPr/>
        </p:nvSpPr>
        <p:spPr>
          <a:xfrm>
            <a:off x="4812574" y="3407310"/>
            <a:ext cx="50363" cy="5036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763"/>
                  <a:pt x="0" y="10758"/>
                </a:cubicBezTo>
                <a:cubicBezTo>
                  <a:pt x="0" y="4837"/>
                  <a:pt x="4902" y="0"/>
                  <a:pt x="10800" y="0"/>
                </a:cubicBezTo>
                <a:cubicBezTo>
                  <a:pt x="16698" y="0"/>
                  <a:pt x="21600" y="4837"/>
                  <a:pt x="21600" y="10758"/>
                </a:cubicBezTo>
                <a:cubicBezTo>
                  <a:pt x="21600" y="16763"/>
                  <a:pt x="16698" y="21600"/>
                  <a:pt x="10800" y="21600"/>
                </a:cubicBezTo>
                <a:close/>
                <a:moveTo>
                  <a:pt x="10800" y="3586"/>
                </a:moveTo>
                <a:cubicBezTo>
                  <a:pt x="6812" y="3586"/>
                  <a:pt x="3572" y="6839"/>
                  <a:pt x="3572" y="10758"/>
                </a:cubicBezTo>
                <a:cubicBezTo>
                  <a:pt x="3572" y="14761"/>
                  <a:pt x="6812" y="18014"/>
                  <a:pt x="10800" y="18014"/>
                </a:cubicBezTo>
                <a:cubicBezTo>
                  <a:pt x="14705" y="18014"/>
                  <a:pt x="17945" y="14761"/>
                  <a:pt x="17945" y="10758"/>
                </a:cubicBezTo>
                <a:cubicBezTo>
                  <a:pt x="17945" y="6839"/>
                  <a:pt x="14705" y="3586"/>
                  <a:pt x="10800" y="3586"/>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76" name="Shape 3576"/>
          <p:cNvSpPr/>
          <p:nvPr/>
        </p:nvSpPr>
        <p:spPr>
          <a:xfrm>
            <a:off x="4786867" y="3407310"/>
            <a:ext cx="16943" cy="8375"/>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77" name="Shape 3577"/>
          <p:cNvSpPr/>
          <p:nvPr/>
        </p:nvSpPr>
        <p:spPr>
          <a:xfrm>
            <a:off x="4871699" y="3407310"/>
            <a:ext cx="1694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78" name="Shape 3578"/>
          <p:cNvSpPr/>
          <p:nvPr/>
        </p:nvSpPr>
        <p:spPr>
          <a:xfrm>
            <a:off x="4871699" y="3449298"/>
            <a:ext cx="1694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79" name="Shape 3579"/>
          <p:cNvSpPr/>
          <p:nvPr/>
        </p:nvSpPr>
        <p:spPr>
          <a:xfrm>
            <a:off x="4786867" y="3449298"/>
            <a:ext cx="16943" cy="8375"/>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80" name="Shape 3580"/>
          <p:cNvSpPr/>
          <p:nvPr/>
        </p:nvSpPr>
        <p:spPr>
          <a:xfrm>
            <a:off x="5115053" y="3391030"/>
            <a:ext cx="109487"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653" y="18916"/>
                </a:moveTo>
                <a:lnTo>
                  <a:pt x="19947" y="18916"/>
                </a:lnTo>
                <a:lnTo>
                  <a:pt x="19947" y="2684"/>
                </a:lnTo>
                <a:lnTo>
                  <a:pt x="1653" y="2684"/>
                </a:lnTo>
                <a:lnTo>
                  <a:pt x="1653" y="18916"/>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81" name="Shape 3581"/>
          <p:cNvSpPr/>
          <p:nvPr/>
        </p:nvSpPr>
        <p:spPr>
          <a:xfrm>
            <a:off x="5139903" y="3415880"/>
            <a:ext cx="109487"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6169"/>
                </a:lnTo>
                <a:lnTo>
                  <a:pt x="1653" y="16169"/>
                </a:lnTo>
                <a:lnTo>
                  <a:pt x="1653" y="18916"/>
                </a:lnTo>
                <a:lnTo>
                  <a:pt x="19947" y="18916"/>
                </a:lnTo>
                <a:lnTo>
                  <a:pt x="19947" y="2684"/>
                </a:lnTo>
                <a:lnTo>
                  <a:pt x="18295" y="2684"/>
                </a:lnTo>
                <a:lnTo>
                  <a:pt x="18295"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82" name="Shape 3582"/>
          <p:cNvSpPr/>
          <p:nvPr/>
        </p:nvSpPr>
        <p:spPr>
          <a:xfrm>
            <a:off x="5152756" y="3407311"/>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731"/>
                  <a:pt x="0" y="10738"/>
                </a:cubicBezTo>
                <a:cubicBezTo>
                  <a:pt x="0" y="4869"/>
                  <a:pt x="4745" y="0"/>
                  <a:pt x="10738" y="0"/>
                </a:cubicBezTo>
                <a:cubicBezTo>
                  <a:pt x="16606" y="0"/>
                  <a:pt x="21600" y="4869"/>
                  <a:pt x="21600" y="10738"/>
                </a:cubicBezTo>
                <a:cubicBezTo>
                  <a:pt x="21600" y="16731"/>
                  <a:pt x="16731" y="21600"/>
                  <a:pt x="10738" y="21600"/>
                </a:cubicBezTo>
                <a:close/>
                <a:moveTo>
                  <a:pt x="10738" y="5369"/>
                </a:moveTo>
                <a:cubicBezTo>
                  <a:pt x="7866" y="5369"/>
                  <a:pt x="5369" y="7741"/>
                  <a:pt x="5369" y="10738"/>
                </a:cubicBezTo>
                <a:cubicBezTo>
                  <a:pt x="5369" y="13734"/>
                  <a:pt x="7741" y="16106"/>
                  <a:pt x="10738" y="16106"/>
                </a:cubicBezTo>
                <a:cubicBezTo>
                  <a:pt x="13609" y="16106"/>
                  <a:pt x="16231" y="13734"/>
                  <a:pt x="16231" y="10738"/>
                </a:cubicBezTo>
                <a:cubicBezTo>
                  <a:pt x="16231" y="7741"/>
                  <a:pt x="13734" y="5369"/>
                  <a:pt x="10738" y="5369"/>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83" name="Shape 3583"/>
          <p:cNvSpPr/>
          <p:nvPr/>
        </p:nvSpPr>
        <p:spPr>
          <a:xfrm>
            <a:off x="5132191" y="3407310"/>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84" name="Shape 3584"/>
          <p:cNvSpPr/>
          <p:nvPr/>
        </p:nvSpPr>
        <p:spPr>
          <a:xfrm>
            <a:off x="5132191" y="3433016"/>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85" name="Shape 3585"/>
          <p:cNvSpPr/>
          <p:nvPr/>
        </p:nvSpPr>
        <p:spPr>
          <a:xfrm>
            <a:off x="5199027" y="3407310"/>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86" name="Shape 3586"/>
          <p:cNvSpPr/>
          <p:nvPr/>
        </p:nvSpPr>
        <p:spPr>
          <a:xfrm>
            <a:off x="5199027" y="3433016"/>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87" name="Shape 3587"/>
          <p:cNvSpPr/>
          <p:nvPr/>
        </p:nvSpPr>
        <p:spPr>
          <a:xfrm>
            <a:off x="5803988" y="3365323"/>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20258"/>
                </a:moveTo>
                <a:lnTo>
                  <a:pt x="20258" y="20258"/>
                </a:lnTo>
                <a:lnTo>
                  <a:pt x="20258" y="1373"/>
                </a:lnTo>
                <a:lnTo>
                  <a:pt x="1342" y="1373"/>
                </a:lnTo>
                <a:lnTo>
                  <a:pt x="1342" y="20258"/>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88" name="Shape 3588"/>
          <p:cNvSpPr/>
          <p:nvPr/>
        </p:nvSpPr>
        <p:spPr>
          <a:xfrm>
            <a:off x="5841691" y="3391030"/>
            <a:ext cx="8379" cy="332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89" name="Shape 3589"/>
          <p:cNvSpPr/>
          <p:nvPr/>
        </p:nvSpPr>
        <p:spPr>
          <a:xfrm>
            <a:off x="5829695" y="3403026"/>
            <a:ext cx="33227" cy="8375"/>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90" name="Shape 3590"/>
          <p:cNvSpPr/>
          <p:nvPr/>
        </p:nvSpPr>
        <p:spPr>
          <a:xfrm>
            <a:off x="5879394" y="3403026"/>
            <a:ext cx="33227" cy="8375"/>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lnTo>
                  <a:pt x="0" y="21600"/>
                </a:lnTo>
                <a:lnTo>
                  <a:pt x="0" y="0"/>
                </a:lnTo>
                <a:lnTo>
                  <a:pt x="21600" y="0"/>
                </a:lnTo>
                <a:lnTo>
                  <a:pt x="21600" y="21600"/>
                </a:lnTo>
                <a:lnTo>
                  <a:pt x="1086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91" name="Shape 3591"/>
          <p:cNvSpPr/>
          <p:nvPr/>
        </p:nvSpPr>
        <p:spPr>
          <a:xfrm>
            <a:off x="5879393" y="3445013"/>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92" name="Shape 3592"/>
          <p:cNvSpPr/>
          <p:nvPr/>
        </p:nvSpPr>
        <p:spPr>
          <a:xfrm>
            <a:off x="5900817" y="3462151"/>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93" name="Shape 3593"/>
          <p:cNvSpPr/>
          <p:nvPr/>
        </p:nvSpPr>
        <p:spPr>
          <a:xfrm>
            <a:off x="5830552" y="3442442"/>
            <a:ext cx="31509" cy="31509"/>
          </a:xfrm>
          <a:custGeom>
            <a:avLst/>
            <a:gdLst/>
            <a:ahLst/>
            <a:cxnLst>
              <a:cxn ang="0">
                <a:pos x="wd2" y="hd2"/>
              </a:cxn>
              <a:cxn ang="5400000">
                <a:pos x="wd2" y="hd2"/>
              </a:cxn>
              <a:cxn ang="10800000">
                <a:pos x="wd2" y="hd2"/>
              </a:cxn>
              <a:cxn ang="16200000">
                <a:pos x="wd2" y="hd2"/>
              </a:cxn>
            </a:cxnLst>
            <a:rect l="0" t="0" r="r" b="b"/>
            <a:pathLst>
              <a:path w="21600" h="21600" extrusionOk="0">
                <a:moveTo>
                  <a:pt x="12880" y="12880"/>
                </a:moveTo>
                <a:lnTo>
                  <a:pt x="4159" y="21600"/>
                </a:lnTo>
                <a:lnTo>
                  <a:pt x="0" y="17441"/>
                </a:lnTo>
                <a:lnTo>
                  <a:pt x="17441" y="0"/>
                </a:lnTo>
                <a:lnTo>
                  <a:pt x="21600" y="4159"/>
                </a:lnTo>
                <a:lnTo>
                  <a:pt x="12880" y="1288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94" name="Shape 3594"/>
          <p:cNvSpPr/>
          <p:nvPr/>
        </p:nvSpPr>
        <p:spPr>
          <a:xfrm>
            <a:off x="5881108" y="3442442"/>
            <a:ext cx="31508" cy="31509"/>
          </a:xfrm>
          <a:custGeom>
            <a:avLst/>
            <a:gdLst/>
            <a:ahLst/>
            <a:cxnLst>
              <a:cxn ang="0">
                <a:pos x="wd2" y="hd2"/>
              </a:cxn>
              <a:cxn ang="5400000">
                <a:pos x="wd2" y="hd2"/>
              </a:cxn>
              <a:cxn ang="10800000">
                <a:pos x="wd2" y="hd2"/>
              </a:cxn>
              <a:cxn ang="16200000">
                <a:pos x="wd2" y="hd2"/>
              </a:cxn>
            </a:cxnLst>
            <a:rect l="0" t="0" r="r" b="b"/>
            <a:pathLst>
              <a:path w="21600" h="21600" extrusionOk="0">
                <a:moveTo>
                  <a:pt x="12825" y="12880"/>
                </a:moveTo>
                <a:lnTo>
                  <a:pt x="4050" y="21600"/>
                </a:lnTo>
                <a:lnTo>
                  <a:pt x="0" y="17441"/>
                </a:lnTo>
                <a:lnTo>
                  <a:pt x="17550" y="0"/>
                </a:lnTo>
                <a:lnTo>
                  <a:pt x="21600" y="4159"/>
                </a:lnTo>
                <a:lnTo>
                  <a:pt x="12825" y="1288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95" name="Shape 3595"/>
          <p:cNvSpPr/>
          <p:nvPr/>
        </p:nvSpPr>
        <p:spPr>
          <a:xfrm>
            <a:off x="5830552" y="3442443"/>
            <a:ext cx="31509" cy="31508"/>
          </a:xfrm>
          <a:custGeom>
            <a:avLst/>
            <a:gdLst/>
            <a:ahLst/>
            <a:cxnLst>
              <a:cxn ang="0">
                <a:pos x="wd2" y="hd2"/>
              </a:cxn>
              <a:cxn ang="5400000">
                <a:pos x="wd2" y="hd2"/>
              </a:cxn>
              <a:cxn ang="10800000">
                <a:pos x="wd2" y="hd2"/>
              </a:cxn>
              <a:cxn ang="16200000">
                <a:pos x="wd2" y="hd2"/>
              </a:cxn>
            </a:cxnLst>
            <a:rect l="0" t="0" r="r" b="b"/>
            <a:pathLst>
              <a:path w="21600" h="21600" extrusionOk="0">
                <a:moveTo>
                  <a:pt x="19588" y="19575"/>
                </a:moveTo>
                <a:lnTo>
                  <a:pt x="17441" y="21600"/>
                </a:lnTo>
                <a:lnTo>
                  <a:pt x="0" y="4050"/>
                </a:lnTo>
                <a:lnTo>
                  <a:pt x="4159" y="0"/>
                </a:lnTo>
                <a:lnTo>
                  <a:pt x="21600" y="17550"/>
                </a:lnTo>
                <a:lnTo>
                  <a:pt x="19588" y="1957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nvGrpSpPr>
          <p:cNvPr id="6" name="Group 5"/>
          <p:cNvGrpSpPr/>
          <p:nvPr/>
        </p:nvGrpSpPr>
        <p:grpSpPr>
          <a:xfrm>
            <a:off x="5459521" y="3382460"/>
            <a:ext cx="134337" cy="100919"/>
            <a:chOff x="7279361" y="4509946"/>
            <a:chExt cx="179116" cy="134559"/>
          </a:xfrm>
          <a:solidFill>
            <a:schemeClr val="tx1">
              <a:lumMod val="75000"/>
              <a:lumOff val="25000"/>
            </a:schemeClr>
          </a:solidFill>
        </p:grpSpPr>
        <p:sp>
          <p:nvSpPr>
            <p:cNvPr id="3596" name="Shape 3596"/>
            <p:cNvSpPr/>
            <p:nvPr/>
          </p:nvSpPr>
          <p:spPr>
            <a:xfrm>
              <a:off x="7352480" y="4577355"/>
              <a:ext cx="44301" cy="44303"/>
            </a:xfrm>
            <a:custGeom>
              <a:avLst/>
              <a:gdLst/>
              <a:ahLst/>
              <a:cxnLst>
                <a:cxn ang="0">
                  <a:pos x="wd2" y="hd2"/>
                </a:cxn>
                <a:cxn ang="5400000">
                  <a:pos x="wd2" y="hd2"/>
                </a:cxn>
                <a:cxn ang="10800000">
                  <a:pos x="wd2" y="hd2"/>
                </a:cxn>
                <a:cxn ang="16200000">
                  <a:pos x="wd2" y="hd2"/>
                </a:cxn>
              </a:cxnLst>
              <a:rect l="0" t="0" r="r" b="b"/>
              <a:pathLst>
                <a:path w="21600" h="21600" extrusionOk="0">
                  <a:moveTo>
                    <a:pt x="10674" y="21600"/>
                  </a:moveTo>
                  <a:cubicBezTo>
                    <a:pt x="7786" y="21600"/>
                    <a:pt x="5149" y="20601"/>
                    <a:pt x="3265" y="18479"/>
                  </a:cubicBezTo>
                  <a:cubicBezTo>
                    <a:pt x="1005" y="16231"/>
                    <a:pt x="0" y="13609"/>
                    <a:pt x="0" y="10862"/>
                  </a:cubicBezTo>
                  <a:cubicBezTo>
                    <a:pt x="0" y="4869"/>
                    <a:pt x="4898" y="0"/>
                    <a:pt x="10674" y="0"/>
                  </a:cubicBezTo>
                  <a:cubicBezTo>
                    <a:pt x="13688" y="0"/>
                    <a:pt x="16451" y="1124"/>
                    <a:pt x="18335" y="3246"/>
                  </a:cubicBezTo>
                  <a:cubicBezTo>
                    <a:pt x="20470" y="5494"/>
                    <a:pt x="21600" y="8116"/>
                    <a:pt x="21600" y="10862"/>
                  </a:cubicBezTo>
                  <a:cubicBezTo>
                    <a:pt x="21600" y="16855"/>
                    <a:pt x="16702" y="21600"/>
                    <a:pt x="10674" y="21600"/>
                  </a:cubicBezTo>
                  <a:close/>
                  <a:moveTo>
                    <a:pt x="10674" y="5494"/>
                  </a:moveTo>
                  <a:cubicBezTo>
                    <a:pt x="7786" y="5494"/>
                    <a:pt x="5400" y="7866"/>
                    <a:pt x="5400" y="10862"/>
                  </a:cubicBezTo>
                  <a:cubicBezTo>
                    <a:pt x="5400" y="12236"/>
                    <a:pt x="5902" y="13609"/>
                    <a:pt x="7033" y="14608"/>
                  </a:cubicBezTo>
                  <a:cubicBezTo>
                    <a:pt x="8163" y="15732"/>
                    <a:pt x="9293" y="16231"/>
                    <a:pt x="10674" y="16231"/>
                  </a:cubicBezTo>
                  <a:cubicBezTo>
                    <a:pt x="13688" y="16231"/>
                    <a:pt x="16074" y="13859"/>
                    <a:pt x="16074" y="10862"/>
                  </a:cubicBezTo>
                  <a:cubicBezTo>
                    <a:pt x="16074" y="9489"/>
                    <a:pt x="15572" y="8116"/>
                    <a:pt x="14442" y="7117"/>
                  </a:cubicBezTo>
                  <a:cubicBezTo>
                    <a:pt x="13437" y="5993"/>
                    <a:pt x="12056" y="5494"/>
                    <a:pt x="10674" y="5494"/>
                  </a:cubicBez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97" name="Shape 3597"/>
            <p:cNvSpPr/>
            <p:nvPr/>
          </p:nvSpPr>
          <p:spPr>
            <a:xfrm>
              <a:off x="7398180" y="4577355"/>
              <a:ext cx="38584" cy="44303"/>
            </a:xfrm>
            <a:custGeom>
              <a:avLst/>
              <a:gdLst/>
              <a:ahLst/>
              <a:cxnLst>
                <a:cxn ang="0">
                  <a:pos x="wd2" y="hd2"/>
                </a:cxn>
                <a:cxn ang="5400000">
                  <a:pos x="wd2" y="hd2"/>
                </a:cxn>
                <a:cxn ang="10800000">
                  <a:pos x="wd2" y="hd2"/>
                </a:cxn>
                <a:cxn ang="16200000">
                  <a:pos x="wd2" y="hd2"/>
                </a:cxn>
              </a:cxnLst>
              <a:rect l="0" t="0" r="r" b="b"/>
              <a:pathLst>
                <a:path w="21600" h="21600" extrusionOk="0">
                  <a:moveTo>
                    <a:pt x="8963" y="21600"/>
                  </a:moveTo>
                  <a:cubicBezTo>
                    <a:pt x="5437" y="21600"/>
                    <a:pt x="2204" y="20601"/>
                    <a:pt x="0" y="18479"/>
                  </a:cubicBezTo>
                  <a:lnTo>
                    <a:pt x="4408" y="14608"/>
                  </a:lnTo>
                  <a:cubicBezTo>
                    <a:pt x="5731" y="15732"/>
                    <a:pt x="7347" y="16231"/>
                    <a:pt x="8963" y="16231"/>
                  </a:cubicBezTo>
                  <a:cubicBezTo>
                    <a:pt x="10433" y="16231"/>
                    <a:pt x="12196" y="15732"/>
                    <a:pt x="13371" y="14608"/>
                  </a:cubicBezTo>
                  <a:cubicBezTo>
                    <a:pt x="14694" y="13609"/>
                    <a:pt x="15282" y="12236"/>
                    <a:pt x="15282" y="10862"/>
                  </a:cubicBezTo>
                  <a:cubicBezTo>
                    <a:pt x="15282" y="9489"/>
                    <a:pt x="14547" y="8116"/>
                    <a:pt x="13371" y="7117"/>
                  </a:cubicBezTo>
                  <a:cubicBezTo>
                    <a:pt x="12049" y="5993"/>
                    <a:pt x="10433" y="5494"/>
                    <a:pt x="8963" y="5494"/>
                  </a:cubicBezTo>
                  <a:cubicBezTo>
                    <a:pt x="7053" y="5494"/>
                    <a:pt x="5731" y="5993"/>
                    <a:pt x="4408" y="7117"/>
                  </a:cubicBezTo>
                  <a:lnTo>
                    <a:pt x="0" y="3246"/>
                  </a:lnTo>
                  <a:cubicBezTo>
                    <a:pt x="2498" y="1373"/>
                    <a:pt x="5731" y="0"/>
                    <a:pt x="8963" y="0"/>
                  </a:cubicBezTo>
                  <a:cubicBezTo>
                    <a:pt x="12343" y="0"/>
                    <a:pt x="15576" y="1124"/>
                    <a:pt x="17780" y="3246"/>
                  </a:cubicBezTo>
                  <a:cubicBezTo>
                    <a:pt x="20278" y="5494"/>
                    <a:pt x="21600" y="8116"/>
                    <a:pt x="21600" y="10862"/>
                  </a:cubicBezTo>
                  <a:cubicBezTo>
                    <a:pt x="21600" y="13859"/>
                    <a:pt x="20278" y="16481"/>
                    <a:pt x="17780" y="18479"/>
                  </a:cubicBezTo>
                  <a:cubicBezTo>
                    <a:pt x="15576" y="20601"/>
                    <a:pt x="12343" y="21600"/>
                    <a:pt x="8963" y="21600"/>
                  </a:cubicBez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98" name="Shape 3598"/>
            <p:cNvSpPr/>
            <p:nvPr/>
          </p:nvSpPr>
          <p:spPr>
            <a:xfrm>
              <a:off x="7279361" y="4509946"/>
              <a:ext cx="179116" cy="1345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73" y="19810"/>
                  </a:moveTo>
                  <a:lnTo>
                    <a:pt x="20227" y="19810"/>
                  </a:lnTo>
                  <a:lnTo>
                    <a:pt x="20227" y="1790"/>
                  </a:lnTo>
                  <a:lnTo>
                    <a:pt x="1373" y="1790"/>
                  </a:lnTo>
                  <a:lnTo>
                    <a:pt x="1373" y="19810"/>
                  </a:ln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599" name="Shape 3599"/>
            <p:cNvSpPr/>
            <p:nvPr/>
          </p:nvSpPr>
          <p:spPr>
            <a:xfrm>
              <a:off x="7302210" y="4543079"/>
              <a:ext cx="134557" cy="11167"/>
            </a:xfrm>
            <a:custGeom>
              <a:avLst/>
              <a:gdLst/>
              <a:ahLst/>
              <a:cxnLst>
                <a:cxn ang="0">
                  <a:pos x="wd2" y="hd2"/>
                </a:cxn>
                <a:cxn ang="5400000">
                  <a:pos x="wd2" y="hd2"/>
                </a:cxn>
                <a:cxn ang="10800000">
                  <a:pos x="wd2" y="hd2"/>
                </a:cxn>
                <a:cxn ang="16200000">
                  <a:pos x="wd2" y="hd2"/>
                </a:cxn>
              </a:cxnLst>
              <a:rect l="0" t="0" r="r" b="b"/>
              <a:pathLst>
                <a:path w="21600" h="21600" extrusionOk="0">
                  <a:moveTo>
                    <a:pt x="10842" y="21600"/>
                  </a:moveTo>
                  <a:lnTo>
                    <a:pt x="0" y="21600"/>
                  </a:lnTo>
                  <a:lnTo>
                    <a:pt x="0" y="0"/>
                  </a:lnTo>
                  <a:lnTo>
                    <a:pt x="21600" y="0"/>
                  </a:lnTo>
                  <a:lnTo>
                    <a:pt x="21600" y="21600"/>
                  </a:lnTo>
                  <a:lnTo>
                    <a:pt x="10842"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sp>
        <p:nvSpPr>
          <p:cNvPr id="3600" name="Shape 3600"/>
          <p:cNvSpPr/>
          <p:nvPr/>
        </p:nvSpPr>
        <p:spPr>
          <a:xfrm>
            <a:off x="4770586" y="3836609"/>
            <a:ext cx="134337"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01" name="Shape 3601"/>
          <p:cNvSpPr/>
          <p:nvPr/>
        </p:nvSpPr>
        <p:spPr>
          <a:xfrm>
            <a:off x="4770586" y="3710648"/>
            <a:ext cx="8375" cy="13433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02" name="Shape 3602"/>
          <p:cNvSpPr/>
          <p:nvPr/>
        </p:nvSpPr>
        <p:spPr>
          <a:xfrm>
            <a:off x="4799720" y="3828041"/>
            <a:ext cx="837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03" name="Shape 3603"/>
          <p:cNvSpPr/>
          <p:nvPr/>
        </p:nvSpPr>
        <p:spPr>
          <a:xfrm>
            <a:off x="4816857" y="382804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04" name="Shape 3604"/>
          <p:cNvSpPr/>
          <p:nvPr/>
        </p:nvSpPr>
        <p:spPr>
          <a:xfrm>
            <a:off x="4833139" y="3828041"/>
            <a:ext cx="837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05" name="Shape 3605"/>
          <p:cNvSpPr/>
          <p:nvPr/>
        </p:nvSpPr>
        <p:spPr>
          <a:xfrm>
            <a:off x="4850276" y="382804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06" name="Shape 3606"/>
          <p:cNvSpPr/>
          <p:nvPr/>
        </p:nvSpPr>
        <p:spPr>
          <a:xfrm>
            <a:off x="4867414" y="3828041"/>
            <a:ext cx="837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07" name="Shape 3607"/>
          <p:cNvSpPr/>
          <p:nvPr/>
        </p:nvSpPr>
        <p:spPr>
          <a:xfrm>
            <a:off x="4883694" y="382804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08" name="Shape 3608"/>
          <p:cNvSpPr/>
          <p:nvPr/>
        </p:nvSpPr>
        <p:spPr>
          <a:xfrm>
            <a:off x="4779155" y="3810903"/>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09" name="Shape 3609"/>
          <p:cNvSpPr/>
          <p:nvPr/>
        </p:nvSpPr>
        <p:spPr>
          <a:xfrm>
            <a:off x="4779155" y="379462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10" name="Shape 3610"/>
          <p:cNvSpPr/>
          <p:nvPr/>
        </p:nvSpPr>
        <p:spPr>
          <a:xfrm>
            <a:off x="4779155" y="3777484"/>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11" name="Shape 3611"/>
          <p:cNvSpPr/>
          <p:nvPr/>
        </p:nvSpPr>
        <p:spPr>
          <a:xfrm>
            <a:off x="4779155" y="3760346"/>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12" name="Shape 3612"/>
          <p:cNvSpPr/>
          <p:nvPr/>
        </p:nvSpPr>
        <p:spPr>
          <a:xfrm>
            <a:off x="4779155" y="3744066"/>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13" name="Shape 3613"/>
          <p:cNvSpPr/>
          <p:nvPr/>
        </p:nvSpPr>
        <p:spPr>
          <a:xfrm>
            <a:off x="4779155" y="3726928"/>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14" name="Shape 3614"/>
          <p:cNvSpPr/>
          <p:nvPr/>
        </p:nvSpPr>
        <p:spPr>
          <a:xfrm>
            <a:off x="4799720" y="3760347"/>
            <a:ext cx="25511" cy="5893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8535"/>
                </a:moveTo>
                <a:lnTo>
                  <a:pt x="14455" y="18535"/>
                </a:lnTo>
                <a:lnTo>
                  <a:pt x="14455" y="3137"/>
                </a:lnTo>
                <a:lnTo>
                  <a:pt x="7311" y="3137"/>
                </a:lnTo>
                <a:lnTo>
                  <a:pt x="7311" y="18535"/>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15" name="Shape 3615"/>
          <p:cNvSpPr/>
          <p:nvPr/>
        </p:nvSpPr>
        <p:spPr>
          <a:xfrm>
            <a:off x="4833139" y="3726927"/>
            <a:ext cx="25511" cy="92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9649"/>
                </a:moveTo>
                <a:lnTo>
                  <a:pt x="14455" y="19649"/>
                </a:lnTo>
                <a:lnTo>
                  <a:pt x="14455" y="1997"/>
                </a:lnTo>
                <a:lnTo>
                  <a:pt x="7311" y="1997"/>
                </a:lnTo>
                <a:lnTo>
                  <a:pt x="7311" y="19649"/>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16" name="Shape 3616"/>
          <p:cNvSpPr/>
          <p:nvPr/>
        </p:nvSpPr>
        <p:spPr>
          <a:xfrm>
            <a:off x="4867414" y="3744065"/>
            <a:ext cx="25511" cy="752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9212"/>
                </a:moveTo>
                <a:lnTo>
                  <a:pt x="14455" y="19212"/>
                </a:lnTo>
                <a:lnTo>
                  <a:pt x="14455" y="2388"/>
                </a:lnTo>
                <a:lnTo>
                  <a:pt x="7311" y="2388"/>
                </a:lnTo>
                <a:lnTo>
                  <a:pt x="7311" y="1921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17" name="Shape 3617"/>
          <p:cNvSpPr/>
          <p:nvPr/>
        </p:nvSpPr>
        <p:spPr>
          <a:xfrm>
            <a:off x="5115053" y="3836609"/>
            <a:ext cx="134337"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18" name="Shape 3618"/>
          <p:cNvSpPr/>
          <p:nvPr/>
        </p:nvSpPr>
        <p:spPr>
          <a:xfrm>
            <a:off x="5115053" y="3710648"/>
            <a:ext cx="8375" cy="13433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19" name="Shape 3619"/>
          <p:cNvSpPr/>
          <p:nvPr/>
        </p:nvSpPr>
        <p:spPr>
          <a:xfrm>
            <a:off x="5144187" y="382804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20" name="Shape 3620"/>
          <p:cNvSpPr/>
          <p:nvPr/>
        </p:nvSpPr>
        <p:spPr>
          <a:xfrm>
            <a:off x="5161325" y="382804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21" name="Shape 3621"/>
          <p:cNvSpPr/>
          <p:nvPr/>
        </p:nvSpPr>
        <p:spPr>
          <a:xfrm>
            <a:off x="5178462" y="382804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22" name="Shape 3622"/>
          <p:cNvSpPr/>
          <p:nvPr/>
        </p:nvSpPr>
        <p:spPr>
          <a:xfrm>
            <a:off x="5194743" y="382804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23" name="Shape 3623"/>
          <p:cNvSpPr/>
          <p:nvPr/>
        </p:nvSpPr>
        <p:spPr>
          <a:xfrm>
            <a:off x="5211881" y="3828041"/>
            <a:ext cx="8374"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24" name="Shape 3624"/>
          <p:cNvSpPr/>
          <p:nvPr/>
        </p:nvSpPr>
        <p:spPr>
          <a:xfrm>
            <a:off x="5228162" y="382804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25" name="Shape 3625"/>
          <p:cNvSpPr/>
          <p:nvPr/>
        </p:nvSpPr>
        <p:spPr>
          <a:xfrm>
            <a:off x="5123621" y="3810903"/>
            <a:ext cx="8379"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26" name="Shape 3626"/>
          <p:cNvSpPr/>
          <p:nvPr/>
        </p:nvSpPr>
        <p:spPr>
          <a:xfrm>
            <a:off x="5123621" y="3794621"/>
            <a:ext cx="837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27" name="Shape 3627"/>
          <p:cNvSpPr/>
          <p:nvPr/>
        </p:nvSpPr>
        <p:spPr>
          <a:xfrm>
            <a:off x="5123621" y="3777484"/>
            <a:ext cx="8379"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28" name="Shape 3628"/>
          <p:cNvSpPr/>
          <p:nvPr/>
        </p:nvSpPr>
        <p:spPr>
          <a:xfrm>
            <a:off x="5123621" y="3760346"/>
            <a:ext cx="837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29" name="Shape 3629"/>
          <p:cNvSpPr/>
          <p:nvPr/>
        </p:nvSpPr>
        <p:spPr>
          <a:xfrm>
            <a:off x="5123621" y="3744066"/>
            <a:ext cx="8379"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30" name="Shape 3630"/>
          <p:cNvSpPr/>
          <p:nvPr/>
        </p:nvSpPr>
        <p:spPr>
          <a:xfrm>
            <a:off x="5123621" y="3726928"/>
            <a:ext cx="837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31" name="Shape 3631"/>
          <p:cNvSpPr/>
          <p:nvPr/>
        </p:nvSpPr>
        <p:spPr>
          <a:xfrm>
            <a:off x="5145045" y="3744922"/>
            <a:ext cx="90635" cy="60644"/>
          </a:xfrm>
          <a:custGeom>
            <a:avLst/>
            <a:gdLst/>
            <a:ahLst/>
            <a:cxnLst>
              <a:cxn ang="0">
                <a:pos x="wd2" y="hd2"/>
              </a:cxn>
              <a:cxn ang="5400000">
                <a:pos x="wd2" y="hd2"/>
              </a:cxn>
              <a:cxn ang="10800000">
                <a:pos x="wd2" y="hd2"/>
              </a:cxn>
              <a:cxn ang="16200000">
                <a:pos x="wd2" y="hd2"/>
              </a:cxn>
            </a:cxnLst>
            <a:rect l="0" t="0" r="r" b="b"/>
            <a:pathLst>
              <a:path w="21600" h="21600" extrusionOk="0">
                <a:moveTo>
                  <a:pt x="1579" y="21600"/>
                </a:moveTo>
                <a:lnTo>
                  <a:pt x="0" y="19788"/>
                </a:lnTo>
                <a:lnTo>
                  <a:pt x="6643" y="6480"/>
                </a:lnTo>
                <a:lnTo>
                  <a:pt x="11752" y="12681"/>
                </a:lnTo>
                <a:lnTo>
                  <a:pt x="20206" y="0"/>
                </a:lnTo>
                <a:lnTo>
                  <a:pt x="21600" y="2160"/>
                </a:lnTo>
                <a:lnTo>
                  <a:pt x="11938" y="16583"/>
                </a:lnTo>
                <a:lnTo>
                  <a:pt x="7014" y="10730"/>
                </a:lnTo>
                <a:lnTo>
                  <a:pt x="157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32" name="Shape 3632"/>
          <p:cNvSpPr/>
          <p:nvPr/>
        </p:nvSpPr>
        <p:spPr>
          <a:xfrm>
            <a:off x="5199027" y="3744066"/>
            <a:ext cx="37510" cy="375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812" y="21600"/>
                </a:lnTo>
                <a:lnTo>
                  <a:pt x="16812" y="4788"/>
                </a:lnTo>
                <a:lnTo>
                  <a:pt x="0" y="4788"/>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33" name="Shape 3633"/>
          <p:cNvSpPr/>
          <p:nvPr/>
        </p:nvSpPr>
        <p:spPr>
          <a:xfrm>
            <a:off x="5459521" y="3836609"/>
            <a:ext cx="134337" cy="8375"/>
          </a:xfrm>
          <a:custGeom>
            <a:avLst/>
            <a:gdLst/>
            <a:ahLst/>
            <a:cxnLst>
              <a:cxn ang="0">
                <a:pos x="wd2" y="hd2"/>
              </a:cxn>
              <a:cxn ang="5400000">
                <a:pos x="wd2" y="hd2"/>
              </a:cxn>
              <a:cxn ang="10800000">
                <a:pos x="wd2" y="hd2"/>
              </a:cxn>
              <a:cxn ang="16200000">
                <a:pos x="wd2" y="hd2"/>
              </a:cxn>
            </a:cxnLst>
            <a:rect l="0" t="0" r="r" b="b"/>
            <a:pathLst>
              <a:path w="21600" h="21600" extrusionOk="0">
                <a:moveTo>
                  <a:pt x="10831" y="21600"/>
                </a:moveTo>
                <a:lnTo>
                  <a:pt x="0" y="21600"/>
                </a:lnTo>
                <a:lnTo>
                  <a:pt x="0" y="0"/>
                </a:lnTo>
                <a:lnTo>
                  <a:pt x="21600" y="0"/>
                </a:lnTo>
                <a:lnTo>
                  <a:pt x="21600" y="21600"/>
                </a:lnTo>
                <a:lnTo>
                  <a:pt x="1083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34" name="Shape 3634"/>
          <p:cNvSpPr/>
          <p:nvPr/>
        </p:nvSpPr>
        <p:spPr>
          <a:xfrm>
            <a:off x="5459521" y="3710648"/>
            <a:ext cx="8379" cy="13433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35" name="Shape 3635"/>
          <p:cNvSpPr/>
          <p:nvPr/>
        </p:nvSpPr>
        <p:spPr>
          <a:xfrm>
            <a:off x="5489511" y="382804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36" name="Shape 3636"/>
          <p:cNvSpPr/>
          <p:nvPr/>
        </p:nvSpPr>
        <p:spPr>
          <a:xfrm>
            <a:off x="5505793" y="3828041"/>
            <a:ext cx="837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37" name="Shape 3637"/>
          <p:cNvSpPr/>
          <p:nvPr/>
        </p:nvSpPr>
        <p:spPr>
          <a:xfrm>
            <a:off x="5522929" y="3828041"/>
            <a:ext cx="8370" cy="8379"/>
          </a:xfrm>
          <a:custGeom>
            <a:avLst/>
            <a:gdLst/>
            <a:ahLst/>
            <a:cxnLst>
              <a:cxn ang="0">
                <a:pos x="wd2" y="hd2"/>
              </a:cxn>
              <a:cxn ang="5400000">
                <a:pos x="wd2" y="hd2"/>
              </a:cxn>
              <a:cxn ang="10800000">
                <a:pos x="wd2" y="hd2"/>
              </a:cxn>
              <a:cxn ang="16200000">
                <a:pos x="wd2" y="hd2"/>
              </a:cxn>
            </a:cxnLst>
            <a:rect l="0" t="0" r="r" b="b"/>
            <a:pathLst>
              <a:path w="21600" h="21600" extrusionOk="0">
                <a:moveTo>
                  <a:pt x="11314" y="21600"/>
                </a:moveTo>
                <a:lnTo>
                  <a:pt x="0" y="21600"/>
                </a:lnTo>
                <a:lnTo>
                  <a:pt x="0" y="0"/>
                </a:lnTo>
                <a:lnTo>
                  <a:pt x="21600" y="0"/>
                </a:lnTo>
                <a:lnTo>
                  <a:pt x="21600" y="21600"/>
                </a:lnTo>
                <a:lnTo>
                  <a:pt x="1131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38" name="Shape 3638"/>
          <p:cNvSpPr/>
          <p:nvPr/>
        </p:nvSpPr>
        <p:spPr>
          <a:xfrm>
            <a:off x="5539211" y="3828041"/>
            <a:ext cx="837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39" name="Shape 3639"/>
          <p:cNvSpPr/>
          <p:nvPr/>
        </p:nvSpPr>
        <p:spPr>
          <a:xfrm>
            <a:off x="5556349" y="382804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40" name="Shape 3640"/>
          <p:cNvSpPr/>
          <p:nvPr/>
        </p:nvSpPr>
        <p:spPr>
          <a:xfrm>
            <a:off x="5572628" y="3828041"/>
            <a:ext cx="837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41" name="Shape 3641"/>
          <p:cNvSpPr/>
          <p:nvPr/>
        </p:nvSpPr>
        <p:spPr>
          <a:xfrm>
            <a:off x="5468090" y="3810903"/>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42" name="Shape 3642"/>
          <p:cNvSpPr/>
          <p:nvPr/>
        </p:nvSpPr>
        <p:spPr>
          <a:xfrm>
            <a:off x="5468090" y="3794621"/>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43" name="Shape 3643"/>
          <p:cNvSpPr/>
          <p:nvPr/>
        </p:nvSpPr>
        <p:spPr>
          <a:xfrm>
            <a:off x="5468090" y="3777484"/>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44" name="Shape 3644"/>
          <p:cNvSpPr/>
          <p:nvPr/>
        </p:nvSpPr>
        <p:spPr>
          <a:xfrm>
            <a:off x="5468090" y="3760346"/>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45" name="Shape 3645"/>
          <p:cNvSpPr/>
          <p:nvPr/>
        </p:nvSpPr>
        <p:spPr>
          <a:xfrm>
            <a:off x="5468090" y="3744066"/>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46" name="Shape 3646"/>
          <p:cNvSpPr/>
          <p:nvPr/>
        </p:nvSpPr>
        <p:spPr>
          <a:xfrm>
            <a:off x="5468090" y="3726928"/>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47" name="Shape 3647"/>
          <p:cNvSpPr/>
          <p:nvPr/>
        </p:nvSpPr>
        <p:spPr>
          <a:xfrm>
            <a:off x="5489512" y="3740638"/>
            <a:ext cx="89780" cy="60644"/>
          </a:xfrm>
          <a:custGeom>
            <a:avLst/>
            <a:gdLst/>
            <a:ahLst/>
            <a:cxnLst>
              <a:cxn ang="0">
                <a:pos x="wd2" y="hd2"/>
              </a:cxn>
              <a:cxn ang="5400000">
                <a:pos x="wd2" y="hd2"/>
              </a:cxn>
              <a:cxn ang="10800000">
                <a:pos x="wd2" y="hd2"/>
              </a:cxn>
              <a:cxn ang="16200000">
                <a:pos x="wd2" y="hd2"/>
              </a:cxn>
            </a:cxnLst>
            <a:rect l="0" t="0" r="r" b="b"/>
            <a:pathLst>
              <a:path w="21600" h="21600" extrusionOk="0">
                <a:moveTo>
                  <a:pt x="20203" y="21600"/>
                </a:moveTo>
                <a:lnTo>
                  <a:pt x="11731" y="7640"/>
                </a:lnTo>
                <a:lnTo>
                  <a:pt x="6750" y="13613"/>
                </a:lnTo>
                <a:lnTo>
                  <a:pt x="0" y="2084"/>
                </a:lnTo>
                <a:lnTo>
                  <a:pt x="1629" y="0"/>
                </a:lnTo>
                <a:lnTo>
                  <a:pt x="6936" y="9446"/>
                </a:lnTo>
                <a:lnTo>
                  <a:pt x="11964" y="3403"/>
                </a:lnTo>
                <a:lnTo>
                  <a:pt x="21600" y="19516"/>
                </a:lnTo>
                <a:lnTo>
                  <a:pt x="20203"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48" name="Shape 3648"/>
          <p:cNvSpPr/>
          <p:nvPr/>
        </p:nvSpPr>
        <p:spPr>
          <a:xfrm>
            <a:off x="5543496" y="3764631"/>
            <a:ext cx="37511" cy="37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6726"/>
                </a:lnTo>
                <a:lnTo>
                  <a:pt x="16726" y="16726"/>
                </a:lnTo>
                <a:lnTo>
                  <a:pt x="16726"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49" name="Shape 3649"/>
          <p:cNvSpPr/>
          <p:nvPr/>
        </p:nvSpPr>
        <p:spPr>
          <a:xfrm>
            <a:off x="5825410" y="3781769"/>
            <a:ext cx="8375" cy="3751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50" name="Shape 3650"/>
          <p:cNvSpPr/>
          <p:nvPr/>
        </p:nvSpPr>
        <p:spPr>
          <a:xfrm>
            <a:off x="5825410" y="3710647"/>
            <a:ext cx="50361" cy="70928"/>
          </a:xfrm>
          <a:custGeom>
            <a:avLst/>
            <a:gdLst/>
            <a:ahLst/>
            <a:cxnLst>
              <a:cxn ang="0">
                <a:pos x="wd2" y="hd2"/>
              </a:cxn>
              <a:cxn ang="5400000">
                <a:pos x="wd2" y="hd2"/>
              </a:cxn>
              <a:cxn ang="10800000">
                <a:pos x="wd2" y="hd2"/>
              </a:cxn>
              <a:cxn ang="16200000">
                <a:pos x="wd2" y="hd2"/>
              </a:cxn>
            </a:cxnLst>
            <a:rect l="0" t="0" r="r" b="b"/>
            <a:pathLst>
              <a:path w="21600" h="21600" extrusionOk="0">
                <a:moveTo>
                  <a:pt x="3614" y="21600"/>
                </a:moveTo>
                <a:lnTo>
                  <a:pt x="0" y="21600"/>
                </a:lnTo>
                <a:cubicBezTo>
                  <a:pt x="0" y="15656"/>
                  <a:pt x="5463" y="10300"/>
                  <a:pt x="13447" y="8416"/>
                </a:cubicBezTo>
                <a:lnTo>
                  <a:pt x="5631" y="0"/>
                </a:lnTo>
                <a:lnTo>
                  <a:pt x="21600" y="0"/>
                </a:lnTo>
                <a:lnTo>
                  <a:pt x="21600" y="2531"/>
                </a:lnTo>
                <a:lnTo>
                  <a:pt x="12187" y="2531"/>
                </a:lnTo>
                <a:lnTo>
                  <a:pt x="19079" y="10064"/>
                </a:lnTo>
                <a:lnTo>
                  <a:pt x="16557" y="10417"/>
                </a:lnTo>
                <a:cubicBezTo>
                  <a:pt x="9077" y="11418"/>
                  <a:pt x="3614" y="16126"/>
                  <a:pt x="3614"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51" name="Shape 3651"/>
          <p:cNvSpPr/>
          <p:nvPr/>
        </p:nvSpPr>
        <p:spPr>
          <a:xfrm>
            <a:off x="5825409" y="3819472"/>
            <a:ext cx="92350" cy="25511"/>
          </a:xfrm>
          <a:custGeom>
            <a:avLst/>
            <a:gdLst/>
            <a:ahLst/>
            <a:cxnLst>
              <a:cxn ang="0">
                <a:pos x="wd2" y="hd2"/>
              </a:cxn>
              <a:cxn ang="5400000">
                <a:pos x="wd2" y="hd2"/>
              </a:cxn>
              <a:cxn ang="10800000">
                <a:pos x="wd2" y="hd2"/>
              </a:cxn>
              <a:cxn ang="16200000">
                <a:pos x="wd2" y="hd2"/>
              </a:cxn>
            </a:cxnLst>
            <a:rect l="0" t="0" r="r" b="b"/>
            <a:pathLst>
              <a:path w="21600" h="21600" extrusionOk="0">
                <a:moveTo>
                  <a:pt x="15701" y="21600"/>
                </a:moveTo>
                <a:lnTo>
                  <a:pt x="5899" y="21600"/>
                </a:lnTo>
                <a:cubicBezTo>
                  <a:pt x="2632" y="21600"/>
                  <a:pt x="0" y="11797"/>
                  <a:pt x="0" y="0"/>
                </a:cubicBezTo>
                <a:lnTo>
                  <a:pt x="1951" y="0"/>
                </a:lnTo>
                <a:cubicBezTo>
                  <a:pt x="1951" y="7975"/>
                  <a:pt x="3721" y="14455"/>
                  <a:pt x="5899" y="14455"/>
                </a:cubicBezTo>
                <a:lnTo>
                  <a:pt x="15701" y="14455"/>
                </a:lnTo>
                <a:cubicBezTo>
                  <a:pt x="17879" y="14455"/>
                  <a:pt x="19603" y="7975"/>
                  <a:pt x="19603" y="0"/>
                </a:cubicBezTo>
                <a:lnTo>
                  <a:pt x="21600" y="0"/>
                </a:lnTo>
                <a:cubicBezTo>
                  <a:pt x="21600" y="11797"/>
                  <a:pt x="18923" y="21600"/>
                  <a:pt x="15701"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52" name="Shape 3652"/>
          <p:cNvSpPr/>
          <p:nvPr/>
        </p:nvSpPr>
        <p:spPr>
          <a:xfrm>
            <a:off x="5909384" y="3781769"/>
            <a:ext cx="8379" cy="3751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53" name="Shape 3653"/>
          <p:cNvSpPr/>
          <p:nvPr/>
        </p:nvSpPr>
        <p:spPr>
          <a:xfrm>
            <a:off x="5872540" y="3712361"/>
            <a:ext cx="44365" cy="692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468" y="21600"/>
                </a:lnTo>
                <a:cubicBezTo>
                  <a:pt x="17468" y="15957"/>
                  <a:pt x="11457" y="11103"/>
                  <a:pt x="2911" y="10072"/>
                </a:cubicBezTo>
                <a:lnTo>
                  <a:pt x="0" y="9708"/>
                </a:lnTo>
                <a:lnTo>
                  <a:pt x="9767" y="0"/>
                </a:lnTo>
                <a:lnTo>
                  <a:pt x="13242" y="1396"/>
                </a:lnTo>
                <a:lnTo>
                  <a:pt x="6574" y="8130"/>
                </a:lnTo>
                <a:cubicBezTo>
                  <a:pt x="15496" y="9951"/>
                  <a:pt x="21600" y="15472"/>
                  <a:pt x="21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54" name="Shape 3654"/>
          <p:cNvSpPr/>
          <p:nvPr/>
        </p:nvSpPr>
        <p:spPr>
          <a:xfrm>
            <a:off x="5858829" y="3768915"/>
            <a:ext cx="25511" cy="417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8800"/>
                  <a:pt x="0" y="15100"/>
                </a:cubicBezTo>
                <a:lnTo>
                  <a:pt x="7145" y="15100"/>
                </a:lnTo>
                <a:cubicBezTo>
                  <a:pt x="7145" y="16400"/>
                  <a:pt x="8640" y="17300"/>
                  <a:pt x="10800" y="17300"/>
                </a:cubicBezTo>
                <a:cubicBezTo>
                  <a:pt x="12960" y="17300"/>
                  <a:pt x="14289" y="16400"/>
                  <a:pt x="14289" y="15100"/>
                </a:cubicBezTo>
                <a:cubicBezTo>
                  <a:pt x="14289" y="13800"/>
                  <a:pt x="12960" y="12900"/>
                  <a:pt x="10800" y="12900"/>
                </a:cubicBezTo>
                <a:cubicBezTo>
                  <a:pt x="4652" y="12900"/>
                  <a:pt x="0" y="10100"/>
                  <a:pt x="0" y="6400"/>
                </a:cubicBezTo>
                <a:cubicBezTo>
                  <a:pt x="0" y="2800"/>
                  <a:pt x="4652" y="0"/>
                  <a:pt x="10800" y="0"/>
                </a:cubicBezTo>
                <a:cubicBezTo>
                  <a:pt x="16948" y="0"/>
                  <a:pt x="21600" y="2800"/>
                  <a:pt x="21600" y="6400"/>
                </a:cubicBezTo>
                <a:lnTo>
                  <a:pt x="14289" y="6400"/>
                </a:lnTo>
                <a:cubicBezTo>
                  <a:pt x="14289" y="5100"/>
                  <a:pt x="12960" y="4300"/>
                  <a:pt x="10800" y="4300"/>
                </a:cubicBezTo>
                <a:cubicBezTo>
                  <a:pt x="8640" y="4300"/>
                  <a:pt x="7145" y="5100"/>
                  <a:pt x="7145" y="6400"/>
                </a:cubicBezTo>
                <a:cubicBezTo>
                  <a:pt x="7145" y="7700"/>
                  <a:pt x="8640" y="8600"/>
                  <a:pt x="10800" y="8600"/>
                </a:cubicBezTo>
                <a:cubicBezTo>
                  <a:pt x="16948" y="8600"/>
                  <a:pt x="21600" y="11400"/>
                  <a:pt x="21600" y="15100"/>
                </a:cubicBezTo>
                <a:cubicBezTo>
                  <a:pt x="21600" y="18800"/>
                  <a:pt x="16948"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55" name="Shape 3655"/>
          <p:cNvSpPr/>
          <p:nvPr/>
        </p:nvSpPr>
        <p:spPr>
          <a:xfrm>
            <a:off x="5867398" y="3756919"/>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56" name="Shape 3656"/>
          <p:cNvSpPr/>
          <p:nvPr/>
        </p:nvSpPr>
        <p:spPr>
          <a:xfrm>
            <a:off x="5867398" y="3815186"/>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57" name="Shape 3657"/>
          <p:cNvSpPr/>
          <p:nvPr/>
        </p:nvSpPr>
        <p:spPr>
          <a:xfrm>
            <a:off x="6148456" y="3756919"/>
            <a:ext cx="134337" cy="8378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342" y="0"/>
                </a:lnTo>
                <a:lnTo>
                  <a:pt x="1342" y="19450"/>
                </a:lnTo>
                <a:lnTo>
                  <a:pt x="20258" y="19450"/>
                </a:lnTo>
                <a:lnTo>
                  <a:pt x="20258"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58" name="Shape 3658"/>
          <p:cNvSpPr/>
          <p:nvPr/>
        </p:nvSpPr>
        <p:spPr>
          <a:xfrm>
            <a:off x="6148456" y="3714075"/>
            <a:ext cx="134337" cy="3322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5494"/>
                </a:lnTo>
                <a:lnTo>
                  <a:pt x="1342" y="5494"/>
                </a:lnTo>
                <a:lnTo>
                  <a:pt x="1342" y="16231"/>
                </a:lnTo>
                <a:lnTo>
                  <a:pt x="21600" y="16231"/>
                </a:lnTo>
                <a:lnTo>
                  <a:pt x="21600" y="21600"/>
                </a:ln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59" name="Shape 3659"/>
          <p:cNvSpPr/>
          <p:nvPr/>
        </p:nvSpPr>
        <p:spPr>
          <a:xfrm>
            <a:off x="6232430" y="3777485"/>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738" y="21600"/>
                </a:lnTo>
                <a:cubicBezTo>
                  <a:pt x="4869" y="21600"/>
                  <a:pt x="0" y="16731"/>
                  <a:pt x="0" y="10738"/>
                </a:cubicBezTo>
                <a:cubicBezTo>
                  <a:pt x="0" y="4869"/>
                  <a:pt x="4869" y="0"/>
                  <a:pt x="10738" y="0"/>
                </a:cubicBezTo>
                <a:lnTo>
                  <a:pt x="21600" y="0"/>
                </a:lnTo>
                <a:lnTo>
                  <a:pt x="21600" y="5369"/>
                </a:lnTo>
                <a:lnTo>
                  <a:pt x="10738" y="5369"/>
                </a:lnTo>
                <a:cubicBezTo>
                  <a:pt x="7741" y="5369"/>
                  <a:pt x="5369" y="7866"/>
                  <a:pt x="5369" y="10738"/>
                </a:cubicBezTo>
                <a:cubicBezTo>
                  <a:pt x="5369" y="13734"/>
                  <a:pt x="7741" y="16231"/>
                  <a:pt x="10738" y="16231"/>
                </a:cubicBezTo>
                <a:lnTo>
                  <a:pt x="21600" y="16231"/>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60" name="Shape 3660"/>
          <p:cNvSpPr/>
          <p:nvPr/>
        </p:nvSpPr>
        <p:spPr>
          <a:xfrm>
            <a:off x="5165609" y="2709807"/>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731"/>
                  <a:pt x="0" y="10738"/>
                </a:cubicBezTo>
                <a:cubicBezTo>
                  <a:pt x="0" y="4869"/>
                  <a:pt x="4745" y="0"/>
                  <a:pt x="10738" y="0"/>
                </a:cubicBezTo>
                <a:cubicBezTo>
                  <a:pt x="16606" y="0"/>
                  <a:pt x="21600" y="4869"/>
                  <a:pt x="21600" y="10738"/>
                </a:cubicBezTo>
                <a:cubicBezTo>
                  <a:pt x="21600" y="16731"/>
                  <a:pt x="16731" y="21600"/>
                  <a:pt x="10738" y="21600"/>
                </a:cubicBezTo>
                <a:close/>
                <a:moveTo>
                  <a:pt x="10738" y="5369"/>
                </a:moveTo>
                <a:cubicBezTo>
                  <a:pt x="7741" y="5369"/>
                  <a:pt x="5369" y="7741"/>
                  <a:pt x="5369" y="10738"/>
                </a:cubicBezTo>
                <a:cubicBezTo>
                  <a:pt x="5369" y="13734"/>
                  <a:pt x="7741" y="16106"/>
                  <a:pt x="10738" y="16106"/>
                </a:cubicBezTo>
                <a:cubicBezTo>
                  <a:pt x="13734" y="16106"/>
                  <a:pt x="16106" y="13734"/>
                  <a:pt x="16106" y="10738"/>
                </a:cubicBezTo>
                <a:cubicBezTo>
                  <a:pt x="16106" y="7741"/>
                  <a:pt x="13734" y="5369"/>
                  <a:pt x="10738" y="5369"/>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61" name="Shape 3661"/>
          <p:cNvSpPr/>
          <p:nvPr/>
        </p:nvSpPr>
        <p:spPr>
          <a:xfrm>
            <a:off x="5140118" y="2696097"/>
            <a:ext cx="19301" cy="65786"/>
          </a:xfrm>
          <a:custGeom>
            <a:avLst/>
            <a:gdLst/>
            <a:ahLst/>
            <a:cxnLst>
              <a:cxn ang="0">
                <a:pos x="wd2" y="hd2"/>
              </a:cxn>
              <a:cxn ang="5400000">
                <a:pos x="wd2" y="hd2"/>
              </a:cxn>
              <a:cxn ang="10800000">
                <a:pos x="wd2" y="hd2"/>
              </a:cxn>
              <a:cxn ang="16200000">
                <a:pos x="wd2" y="hd2"/>
              </a:cxn>
            </a:cxnLst>
            <a:rect l="0" t="0" r="r" b="b"/>
            <a:pathLst>
              <a:path w="17517" h="21600" extrusionOk="0">
                <a:moveTo>
                  <a:pt x="12249" y="21600"/>
                </a:moveTo>
                <a:cubicBezTo>
                  <a:pt x="-4083" y="15657"/>
                  <a:pt x="-4083" y="5943"/>
                  <a:pt x="12249" y="0"/>
                </a:cubicBezTo>
                <a:lnTo>
                  <a:pt x="17517" y="1981"/>
                </a:lnTo>
                <a:cubicBezTo>
                  <a:pt x="4346" y="6774"/>
                  <a:pt x="4346" y="14634"/>
                  <a:pt x="17517" y="19491"/>
                </a:cubicBezTo>
                <a:lnTo>
                  <a:pt x="122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62" name="Shape 3662"/>
          <p:cNvSpPr/>
          <p:nvPr/>
        </p:nvSpPr>
        <p:spPr>
          <a:xfrm>
            <a:off x="5115492" y="2678958"/>
            <a:ext cx="25076" cy="94920"/>
          </a:xfrm>
          <a:custGeom>
            <a:avLst/>
            <a:gdLst/>
            <a:ahLst/>
            <a:cxnLst>
              <a:cxn ang="0">
                <a:pos x="wd2" y="hd2"/>
              </a:cxn>
              <a:cxn ang="5400000">
                <a:pos x="wd2" y="hd2"/>
              </a:cxn>
              <a:cxn ang="10800000">
                <a:pos x="wd2" y="hd2"/>
              </a:cxn>
              <a:cxn ang="16200000">
                <a:pos x="wd2" y="hd2"/>
              </a:cxn>
            </a:cxnLst>
            <a:rect l="0" t="0" r="r" b="b"/>
            <a:pathLst>
              <a:path w="17188" h="21600" extrusionOk="0">
                <a:moveTo>
                  <a:pt x="13237" y="21600"/>
                </a:moveTo>
                <a:cubicBezTo>
                  <a:pt x="-4412" y="15669"/>
                  <a:pt x="-4412" y="6020"/>
                  <a:pt x="13237" y="0"/>
                </a:cubicBezTo>
                <a:lnTo>
                  <a:pt x="17188" y="1328"/>
                </a:lnTo>
                <a:cubicBezTo>
                  <a:pt x="1778" y="6507"/>
                  <a:pt x="1778" y="15005"/>
                  <a:pt x="17188" y="20184"/>
                </a:cubicBezTo>
                <a:lnTo>
                  <a:pt x="1323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63" name="Shape 3663"/>
          <p:cNvSpPr/>
          <p:nvPr/>
        </p:nvSpPr>
        <p:spPr>
          <a:xfrm>
            <a:off x="5205026" y="2694383"/>
            <a:ext cx="19301" cy="64930"/>
          </a:xfrm>
          <a:custGeom>
            <a:avLst/>
            <a:gdLst/>
            <a:ahLst/>
            <a:cxnLst>
              <a:cxn ang="0">
                <a:pos x="wd2" y="hd2"/>
              </a:cxn>
              <a:cxn ang="5400000">
                <a:pos x="wd2" y="hd2"/>
              </a:cxn>
              <a:cxn ang="10800000">
                <a:pos x="wd2" y="hd2"/>
              </a:cxn>
              <a:cxn ang="16200000">
                <a:pos x="wd2" y="hd2"/>
              </a:cxn>
            </a:cxnLst>
            <a:rect l="0" t="0" r="r" b="b"/>
            <a:pathLst>
              <a:path w="17517" h="21600" extrusionOk="0">
                <a:moveTo>
                  <a:pt x="5268" y="21600"/>
                </a:moveTo>
                <a:lnTo>
                  <a:pt x="0" y="19666"/>
                </a:lnTo>
                <a:cubicBezTo>
                  <a:pt x="13346" y="14765"/>
                  <a:pt x="13346" y="6835"/>
                  <a:pt x="0" y="1934"/>
                </a:cubicBezTo>
                <a:lnTo>
                  <a:pt x="5268" y="0"/>
                </a:lnTo>
                <a:cubicBezTo>
                  <a:pt x="21600" y="5996"/>
                  <a:pt x="21600" y="15604"/>
                  <a:pt x="526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64" name="Shape 3664"/>
          <p:cNvSpPr/>
          <p:nvPr/>
        </p:nvSpPr>
        <p:spPr>
          <a:xfrm>
            <a:off x="5223877" y="2681529"/>
            <a:ext cx="25795" cy="94064"/>
          </a:xfrm>
          <a:custGeom>
            <a:avLst/>
            <a:gdLst/>
            <a:ahLst/>
            <a:cxnLst>
              <a:cxn ang="0">
                <a:pos x="wd2" y="hd2"/>
              </a:cxn>
              <a:cxn ang="5400000">
                <a:pos x="wd2" y="hd2"/>
              </a:cxn>
              <a:cxn ang="10800000">
                <a:pos x="wd2" y="hd2"/>
              </a:cxn>
              <a:cxn ang="16200000">
                <a:pos x="wd2" y="hd2"/>
              </a:cxn>
            </a:cxnLst>
            <a:rect l="0" t="0" r="r" b="b"/>
            <a:pathLst>
              <a:path w="17215" h="21600" extrusionOk="0">
                <a:moveTo>
                  <a:pt x="4058" y="21600"/>
                </a:moveTo>
                <a:lnTo>
                  <a:pt x="0" y="20267"/>
                </a:lnTo>
                <a:cubicBezTo>
                  <a:pt x="15316" y="15067"/>
                  <a:pt x="15316" y="6533"/>
                  <a:pt x="0" y="1333"/>
                </a:cubicBezTo>
                <a:lnTo>
                  <a:pt x="4058" y="0"/>
                </a:lnTo>
                <a:cubicBezTo>
                  <a:pt x="21600" y="5956"/>
                  <a:pt x="21600" y="15644"/>
                  <a:pt x="405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65" name="Shape 3665"/>
          <p:cNvSpPr/>
          <p:nvPr/>
        </p:nvSpPr>
        <p:spPr>
          <a:xfrm>
            <a:off x="5165609" y="2750937"/>
            <a:ext cx="33227" cy="246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106" y="21600"/>
                </a:lnTo>
                <a:lnTo>
                  <a:pt x="16106" y="14400"/>
                </a:lnTo>
                <a:cubicBezTo>
                  <a:pt x="16106" y="10381"/>
                  <a:pt x="13734" y="7200"/>
                  <a:pt x="10738" y="7200"/>
                </a:cubicBezTo>
                <a:cubicBezTo>
                  <a:pt x="7741" y="7200"/>
                  <a:pt x="5369" y="10381"/>
                  <a:pt x="5369" y="14400"/>
                </a:cubicBezTo>
                <a:lnTo>
                  <a:pt x="5369" y="21600"/>
                </a:lnTo>
                <a:lnTo>
                  <a:pt x="0" y="21600"/>
                </a:lnTo>
                <a:lnTo>
                  <a:pt x="0" y="14400"/>
                </a:lnTo>
                <a:cubicBezTo>
                  <a:pt x="0" y="6363"/>
                  <a:pt x="4745" y="0"/>
                  <a:pt x="10738" y="0"/>
                </a:cubicBezTo>
                <a:cubicBezTo>
                  <a:pt x="16606" y="0"/>
                  <a:pt x="21600" y="6363"/>
                  <a:pt x="21600" y="14400"/>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66" name="Shape 3666"/>
          <p:cNvSpPr/>
          <p:nvPr/>
        </p:nvSpPr>
        <p:spPr>
          <a:xfrm>
            <a:off x="5165609" y="2784356"/>
            <a:ext cx="33227" cy="25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5369" y="14455"/>
                </a:moveTo>
                <a:lnTo>
                  <a:pt x="16106" y="14455"/>
                </a:lnTo>
                <a:lnTo>
                  <a:pt x="16106" y="7311"/>
                </a:lnTo>
                <a:lnTo>
                  <a:pt x="5369" y="7311"/>
                </a:lnTo>
                <a:lnTo>
                  <a:pt x="5369" y="14455"/>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67" name="Shape 3667"/>
          <p:cNvSpPr/>
          <p:nvPr/>
        </p:nvSpPr>
        <p:spPr>
          <a:xfrm>
            <a:off x="4769964" y="2717518"/>
            <a:ext cx="93829" cy="94062"/>
          </a:xfrm>
          <a:custGeom>
            <a:avLst/>
            <a:gdLst/>
            <a:ahLst/>
            <a:cxnLst>
              <a:cxn ang="0">
                <a:pos x="wd2" y="hd2"/>
              </a:cxn>
              <a:cxn ang="5400000">
                <a:pos x="wd2" y="hd2"/>
              </a:cxn>
              <a:cxn ang="10800000">
                <a:pos x="wd2" y="hd2"/>
              </a:cxn>
              <a:cxn ang="16200000">
                <a:pos x="wd2" y="hd2"/>
              </a:cxn>
            </a:cxnLst>
            <a:rect l="0" t="0" r="r" b="b"/>
            <a:pathLst>
              <a:path w="20608" h="21600" extrusionOk="0">
                <a:moveTo>
                  <a:pt x="10192" y="21600"/>
                </a:moveTo>
                <a:cubicBezTo>
                  <a:pt x="7503" y="21600"/>
                  <a:pt x="4942" y="20524"/>
                  <a:pt x="2978" y="18508"/>
                </a:cubicBezTo>
                <a:cubicBezTo>
                  <a:pt x="-992" y="14340"/>
                  <a:pt x="-992" y="7529"/>
                  <a:pt x="2978" y="3361"/>
                </a:cubicBezTo>
                <a:lnTo>
                  <a:pt x="6222" y="0"/>
                </a:lnTo>
                <a:lnTo>
                  <a:pt x="20608" y="15102"/>
                </a:lnTo>
                <a:lnTo>
                  <a:pt x="17364" y="18508"/>
                </a:lnTo>
                <a:cubicBezTo>
                  <a:pt x="15443" y="20524"/>
                  <a:pt x="12839" y="21600"/>
                  <a:pt x="10192" y="21600"/>
                </a:cubicBezTo>
                <a:close/>
                <a:moveTo>
                  <a:pt x="6308" y="2689"/>
                </a:moveTo>
                <a:lnTo>
                  <a:pt x="4387" y="4750"/>
                </a:lnTo>
                <a:cubicBezTo>
                  <a:pt x="1142" y="8111"/>
                  <a:pt x="1142" y="13623"/>
                  <a:pt x="4387" y="17029"/>
                </a:cubicBezTo>
                <a:cubicBezTo>
                  <a:pt x="5923" y="18687"/>
                  <a:pt x="8058" y="19539"/>
                  <a:pt x="10278" y="19539"/>
                </a:cubicBezTo>
                <a:cubicBezTo>
                  <a:pt x="12497" y="19539"/>
                  <a:pt x="14632" y="18687"/>
                  <a:pt x="16168" y="17029"/>
                </a:cubicBezTo>
                <a:lnTo>
                  <a:pt x="18132" y="15012"/>
                </a:lnTo>
                <a:lnTo>
                  <a:pt x="6308" y="2689"/>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68" name="Shape 3668"/>
          <p:cNvSpPr/>
          <p:nvPr/>
        </p:nvSpPr>
        <p:spPr>
          <a:xfrm>
            <a:off x="4787105" y="2744082"/>
            <a:ext cx="14139" cy="41792"/>
          </a:xfrm>
          <a:custGeom>
            <a:avLst/>
            <a:gdLst/>
            <a:ahLst/>
            <a:cxnLst>
              <a:cxn ang="0">
                <a:pos x="wd2" y="hd2"/>
              </a:cxn>
              <a:cxn ang="5400000">
                <a:pos x="wd2" y="hd2"/>
              </a:cxn>
              <a:cxn ang="10800000">
                <a:pos x="wd2" y="hd2"/>
              </a:cxn>
              <a:cxn ang="16200000">
                <a:pos x="wd2" y="hd2"/>
              </a:cxn>
            </a:cxnLst>
            <a:rect l="0" t="0" r="r" b="b"/>
            <a:pathLst>
              <a:path w="18020" h="21600" extrusionOk="0">
                <a:moveTo>
                  <a:pt x="10739" y="21600"/>
                </a:moveTo>
                <a:cubicBezTo>
                  <a:pt x="-3580" y="15746"/>
                  <a:pt x="-3580" y="5854"/>
                  <a:pt x="10739" y="0"/>
                </a:cubicBezTo>
                <a:lnTo>
                  <a:pt x="18020" y="3028"/>
                </a:lnTo>
                <a:cubicBezTo>
                  <a:pt x="8069" y="7368"/>
                  <a:pt x="8069" y="14232"/>
                  <a:pt x="18020" y="18572"/>
                </a:cubicBezTo>
                <a:lnTo>
                  <a:pt x="1073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69" name="Shape 3669"/>
          <p:cNvSpPr/>
          <p:nvPr/>
        </p:nvSpPr>
        <p:spPr>
          <a:xfrm>
            <a:off x="4821999" y="2726788"/>
            <a:ext cx="28940" cy="28239"/>
          </a:xfrm>
          <a:custGeom>
            <a:avLst/>
            <a:gdLst/>
            <a:ahLst/>
            <a:cxnLst>
              <a:cxn ang="0">
                <a:pos x="wd2" y="hd2"/>
              </a:cxn>
              <a:cxn ang="5400000">
                <a:pos x="wd2" y="hd2"/>
              </a:cxn>
              <a:cxn ang="10800000">
                <a:pos x="wd2" y="hd2"/>
              </a:cxn>
              <a:cxn ang="16200000">
                <a:pos x="wd2" y="hd2"/>
              </a:cxn>
            </a:cxnLst>
            <a:rect l="0" t="0" r="r" b="b"/>
            <a:pathLst>
              <a:path w="21600" h="20471" extrusionOk="0">
                <a:moveTo>
                  <a:pt x="17541" y="20471"/>
                </a:moveTo>
                <a:lnTo>
                  <a:pt x="13192" y="16236"/>
                </a:lnTo>
                <a:cubicBezTo>
                  <a:pt x="14352" y="14965"/>
                  <a:pt x="15077" y="13553"/>
                  <a:pt x="15077" y="12000"/>
                </a:cubicBezTo>
                <a:cubicBezTo>
                  <a:pt x="15077" y="10447"/>
                  <a:pt x="14352" y="8895"/>
                  <a:pt x="13192" y="7765"/>
                </a:cubicBezTo>
                <a:cubicBezTo>
                  <a:pt x="10583" y="5224"/>
                  <a:pt x="6523" y="5224"/>
                  <a:pt x="4349" y="7765"/>
                </a:cubicBezTo>
                <a:lnTo>
                  <a:pt x="0" y="3389"/>
                </a:lnTo>
                <a:cubicBezTo>
                  <a:pt x="4639" y="-1129"/>
                  <a:pt x="12757" y="-1129"/>
                  <a:pt x="17831" y="3389"/>
                </a:cubicBezTo>
                <a:cubicBezTo>
                  <a:pt x="20295" y="5930"/>
                  <a:pt x="21600" y="8895"/>
                  <a:pt x="21600" y="12000"/>
                </a:cubicBezTo>
                <a:cubicBezTo>
                  <a:pt x="21310" y="15389"/>
                  <a:pt x="20005" y="18353"/>
                  <a:pt x="17541" y="20471"/>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70" name="Shape 3670"/>
          <p:cNvSpPr/>
          <p:nvPr/>
        </p:nvSpPr>
        <p:spPr>
          <a:xfrm>
            <a:off x="4833138" y="2698667"/>
            <a:ext cx="46079" cy="46079"/>
          </a:xfrm>
          <a:custGeom>
            <a:avLst/>
            <a:gdLst/>
            <a:ahLst/>
            <a:cxnLst>
              <a:cxn ang="0">
                <a:pos x="wd2" y="hd2"/>
              </a:cxn>
              <a:cxn ang="5400000">
                <a:pos x="wd2" y="hd2"/>
              </a:cxn>
              <a:cxn ang="10800000">
                <a:pos x="wd2" y="hd2"/>
              </a:cxn>
              <a:cxn ang="16200000">
                <a:pos x="wd2" y="hd2"/>
              </a:cxn>
            </a:cxnLst>
            <a:rect l="0" t="0" r="r" b="b"/>
            <a:pathLst>
              <a:path w="21600" h="21600" extrusionOk="0">
                <a:moveTo>
                  <a:pt x="17697" y="21600"/>
                </a:moveTo>
                <a:cubicBezTo>
                  <a:pt x="17697" y="11798"/>
                  <a:pt x="9802" y="3993"/>
                  <a:pt x="0" y="3993"/>
                </a:cubicBezTo>
                <a:lnTo>
                  <a:pt x="0" y="0"/>
                </a:lnTo>
                <a:cubicBezTo>
                  <a:pt x="11980" y="0"/>
                  <a:pt x="21600" y="9620"/>
                  <a:pt x="21600" y="21600"/>
                </a:cubicBezTo>
                <a:lnTo>
                  <a:pt x="1769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71" name="Shape 3671"/>
          <p:cNvSpPr/>
          <p:nvPr/>
        </p:nvSpPr>
        <p:spPr>
          <a:xfrm>
            <a:off x="4837424" y="2676388"/>
            <a:ext cx="67499" cy="67499"/>
          </a:xfrm>
          <a:custGeom>
            <a:avLst/>
            <a:gdLst/>
            <a:ahLst/>
            <a:cxnLst>
              <a:cxn ang="0">
                <a:pos x="wd2" y="hd2"/>
              </a:cxn>
              <a:cxn ang="5400000">
                <a:pos x="wd2" y="hd2"/>
              </a:cxn>
              <a:cxn ang="10800000">
                <a:pos x="wd2" y="hd2"/>
              </a:cxn>
              <a:cxn ang="16200000">
                <a:pos x="wd2" y="hd2"/>
              </a:cxn>
            </a:cxnLst>
            <a:rect l="0" t="0" r="r" b="b"/>
            <a:pathLst>
              <a:path w="21600" h="21600" extrusionOk="0">
                <a:moveTo>
                  <a:pt x="18916" y="21600"/>
                </a:moveTo>
                <a:cubicBezTo>
                  <a:pt x="18916" y="11175"/>
                  <a:pt x="10363" y="2809"/>
                  <a:pt x="0" y="2684"/>
                </a:cubicBezTo>
                <a:lnTo>
                  <a:pt x="0" y="0"/>
                </a:lnTo>
                <a:cubicBezTo>
                  <a:pt x="11861" y="0"/>
                  <a:pt x="21475" y="9676"/>
                  <a:pt x="21600" y="21600"/>
                </a:cubicBezTo>
                <a:lnTo>
                  <a:pt x="1891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72" name="Shape 3672"/>
          <p:cNvSpPr/>
          <p:nvPr/>
        </p:nvSpPr>
        <p:spPr>
          <a:xfrm>
            <a:off x="6181874" y="2349059"/>
            <a:ext cx="67499"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2684" y="18916"/>
                </a:moveTo>
                <a:lnTo>
                  <a:pt x="18916" y="18916"/>
                </a:lnTo>
                <a:lnTo>
                  <a:pt x="18916" y="2684"/>
                </a:lnTo>
                <a:lnTo>
                  <a:pt x="2684" y="2684"/>
                </a:lnTo>
                <a:lnTo>
                  <a:pt x="2684" y="18916"/>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73" name="Shape 3673"/>
          <p:cNvSpPr/>
          <p:nvPr/>
        </p:nvSpPr>
        <p:spPr>
          <a:xfrm>
            <a:off x="6190443" y="2365339"/>
            <a:ext cx="16943" cy="8379"/>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74" name="Shape 3674"/>
          <p:cNvSpPr/>
          <p:nvPr/>
        </p:nvSpPr>
        <p:spPr>
          <a:xfrm>
            <a:off x="6190443" y="2386761"/>
            <a:ext cx="16943" cy="8375"/>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75" name="Shape 3675"/>
          <p:cNvSpPr/>
          <p:nvPr/>
        </p:nvSpPr>
        <p:spPr>
          <a:xfrm>
            <a:off x="6223861" y="2365339"/>
            <a:ext cx="16943" cy="8379"/>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76" name="Shape 3676"/>
          <p:cNvSpPr/>
          <p:nvPr/>
        </p:nvSpPr>
        <p:spPr>
          <a:xfrm>
            <a:off x="6223861" y="2386761"/>
            <a:ext cx="16943" cy="8375"/>
          </a:xfrm>
          <a:custGeom>
            <a:avLst/>
            <a:gdLst/>
            <a:ahLst/>
            <a:cxnLst>
              <a:cxn ang="0">
                <a:pos x="wd2" y="hd2"/>
              </a:cxn>
              <a:cxn ang="5400000">
                <a:pos x="wd2" y="hd2"/>
              </a:cxn>
              <a:cxn ang="10800000">
                <a:pos x="wd2" y="hd2"/>
              </a:cxn>
              <a:cxn ang="16200000">
                <a:pos x="wd2" y="hd2"/>
              </a:cxn>
            </a:cxnLst>
            <a:rect l="0" t="0" r="r" b="b"/>
            <a:pathLst>
              <a:path w="21600" h="21600" extrusionOk="0">
                <a:moveTo>
                  <a:pt x="10924" y="21600"/>
                </a:moveTo>
                <a:lnTo>
                  <a:pt x="0" y="21600"/>
                </a:lnTo>
                <a:lnTo>
                  <a:pt x="0" y="0"/>
                </a:lnTo>
                <a:lnTo>
                  <a:pt x="21600" y="0"/>
                </a:lnTo>
                <a:lnTo>
                  <a:pt x="21600" y="21600"/>
                </a:lnTo>
                <a:lnTo>
                  <a:pt x="1092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77" name="Shape 3677"/>
          <p:cNvSpPr/>
          <p:nvPr/>
        </p:nvSpPr>
        <p:spPr>
          <a:xfrm>
            <a:off x="6165593" y="2331920"/>
            <a:ext cx="100919" cy="134337"/>
          </a:xfrm>
          <a:custGeom>
            <a:avLst/>
            <a:gdLst/>
            <a:ahLst/>
            <a:cxnLst>
              <a:cxn ang="0">
                <a:pos x="wd2" y="hd2"/>
              </a:cxn>
              <a:cxn ang="5400000">
                <a:pos x="wd2" y="hd2"/>
              </a:cxn>
              <a:cxn ang="10800000">
                <a:pos x="wd2" y="hd2"/>
              </a:cxn>
              <a:cxn ang="16200000">
                <a:pos x="wd2" y="hd2"/>
              </a:cxn>
            </a:cxnLst>
            <a:rect l="0" t="0" r="r" b="b"/>
            <a:pathLst>
              <a:path w="21600" h="21600" extrusionOk="0">
                <a:moveTo>
                  <a:pt x="15649" y="21600"/>
                </a:moveTo>
                <a:lnTo>
                  <a:pt x="0" y="21600"/>
                </a:lnTo>
                <a:lnTo>
                  <a:pt x="0" y="0"/>
                </a:lnTo>
                <a:lnTo>
                  <a:pt x="21600" y="0"/>
                </a:lnTo>
                <a:lnTo>
                  <a:pt x="21600" y="16887"/>
                </a:lnTo>
                <a:lnTo>
                  <a:pt x="19769" y="16887"/>
                </a:lnTo>
                <a:lnTo>
                  <a:pt x="19769" y="1373"/>
                </a:lnTo>
                <a:lnTo>
                  <a:pt x="1790" y="1373"/>
                </a:lnTo>
                <a:lnTo>
                  <a:pt x="1790" y="20258"/>
                </a:lnTo>
                <a:lnTo>
                  <a:pt x="14941" y="20258"/>
                </a:lnTo>
                <a:lnTo>
                  <a:pt x="18271" y="17761"/>
                </a:lnTo>
                <a:lnTo>
                  <a:pt x="19519" y="18697"/>
                </a:lnTo>
                <a:lnTo>
                  <a:pt x="156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78" name="Shape 3678"/>
          <p:cNvSpPr/>
          <p:nvPr/>
        </p:nvSpPr>
        <p:spPr>
          <a:xfrm>
            <a:off x="5510076" y="2777501"/>
            <a:ext cx="33226" cy="33227"/>
          </a:xfrm>
          <a:custGeom>
            <a:avLst/>
            <a:gdLst/>
            <a:ahLst/>
            <a:cxnLst>
              <a:cxn ang="0">
                <a:pos x="wd2" y="hd2"/>
              </a:cxn>
              <a:cxn ang="5400000">
                <a:pos x="wd2" y="hd2"/>
              </a:cxn>
              <a:cxn ang="10800000">
                <a:pos x="wd2" y="hd2"/>
              </a:cxn>
              <a:cxn ang="16200000">
                <a:pos x="wd2" y="hd2"/>
              </a:cxn>
            </a:cxnLst>
            <a:rect l="0" t="0" r="r" b="b"/>
            <a:pathLst>
              <a:path w="21600" h="21600" extrusionOk="0">
                <a:moveTo>
                  <a:pt x="10926" y="21600"/>
                </a:moveTo>
                <a:cubicBezTo>
                  <a:pt x="4898" y="21600"/>
                  <a:pt x="0" y="16731"/>
                  <a:pt x="0" y="10738"/>
                </a:cubicBezTo>
                <a:cubicBezTo>
                  <a:pt x="0" y="4869"/>
                  <a:pt x="4898" y="0"/>
                  <a:pt x="10926" y="0"/>
                </a:cubicBezTo>
                <a:cubicBezTo>
                  <a:pt x="16828" y="0"/>
                  <a:pt x="21600" y="4869"/>
                  <a:pt x="21600" y="10738"/>
                </a:cubicBezTo>
                <a:cubicBezTo>
                  <a:pt x="21600" y="16731"/>
                  <a:pt x="16702" y="21600"/>
                  <a:pt x="10926" y="21600"/>
                </a:cubicBezTo>
                <a:close/>
                <a:moveTo>
                  <a:pt x="10926" y="5369"/>
                </a:moveTo>
                <a:cubicBezTo>
                  <a:pt x="7912" y="5369"/>
                  <a:pt x="5400" y="7866"/>
                  <a:pt x="5400" y="10738"/>
                </a:cubicBezTo>
                <a:cubicBezTo>
                  <a:pt x="5400" y="13734"/>
                  <a:pt x="7912" y="16231"/>
                  <a:pt x="10926" y="16231"/>
                </a:cubicBezTo>
                <a:cubicBezTo>
                  <a:pt x="13814" y="16231"/>
                  <a:pt x="16200" y="13734"/>
                  <a:pt x="16200" y="10738"/>
                </a:cubicBezTo>
                <a:cubicBezTo>
                  <a:pt x="16200" y="7866"/>
                  <a:pt x="13688" y="5369"/>
                  <a:pt x="10926" y="5369"/>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79" name="Shape 3679"/>
          <p:cNvSpPr/>
          <p:nvPr/>
        </p:nvSpPr>
        <p:spPr>
          <a:xfrm>
            <a:off x="5492083" y="2744270"/>
            <a:ext cx="64928" cy="19323"/>
          </a:xfrm>
          <a:custGeom>
            <a:avLst/>
            <a:gdLst/>
            <a:ahLst/>
            <a:cxnLst>
              <a:cxn ang="0">
                <a:pos x="wd2" y="hd2"/>
              </a:cxn>
              <a:cxn ang="5400000">
                <a:pos x="wd2" y="hd2"/>
              </a:cxn>
              <a:cxn ang="10800000">
                <a:pos x="wd2" y="hd2"/>
              </a:cxn>
              <a:cxn ang="16200000">
                <a:pos x="wd2" y="hd2"/>
              </a:cxn>
            </a:cxnLst>
            <a:rect l="0" t="0" r="r" b="b"/>
            <a:pathLst>
              <a:path w="21600" h="17539" extrusionOk="0">
                <a:moveTo>
                  <a:pt x="1952" y="17539"/>
                </a:moveTo>
                <a:lnTo>
                  <a:pt x="0" y="12184"/>
                </a:lnTo>
                <a:cubicBezTo>
                  <a:pt x="5920" y="-4061"/>
                  <a:pt x="15680" y="-4061"/>
                  <a:pt x="21600" y="12184"/>
                </a:cubicBezTo>
                <a:lnTo>
                  <a:pt x="19648" y="17539"/>
                </a:lnTo>
                <a:cubicBezTo>
                  <a:pt x="14704" y="4508"/>
                  <a:pt x="6896" y="4508"/>
                  <a:pt x="1952" y="17539"/>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80" name="Shape 3680"/>
          <p:cNvSpPr/>
          <p:nvPr/>
        </p:nvSpPr>
        <p:spPr>
          <a:xfrm>
            <a:off x="5477515" y="2709799"/>
            <a:ext cx="98348" cy="26376"/>
          </a:xfrm>
          <a:custGeom>
            <a:avLst/>
            <a:gdLst/>
            <a:ahLst/>
            <a:cxnLst>
              <a:cxn ang="0">
                <a:pos x="wd2" y="hd2"/>
              </a:cxn>
              <a:cxn ang="5400000">
                <a:pos x="wd2" y="hd2"/>
              </a:cxn>
              <a:cxn ang="10800000">
                <a:pos x="wd2" y="hd2"/>
              </a:cxn>
              <a:cxn ang="16200000">
                <a:pos x="wd2" y="hd2"/>
              </a:cxn>
            </a:cxnLst>
            <a:rect l="0" t="0" r="r" b="b"/>
            <a:pathLst>
              <a:path w="21600" h="17147" extrusionOk="0">
                <a:moveTo>
                  <a:pt x="20277" y="17147"/>
                </a:moveTo>
                <a:cubicBezTo>
                  <a:pt x="15026" y="1610"/>
                  <a:pt x="6574" y="1610"/>
                  <a:pt x="1323" y="17147"/>
                </a:cubicBezTo>
                <a:lnTo>
                  <a:pt x="0" y="13358"/>
                </a:lnTo>
                <a:cubicBezTo>
                  <a:pt x="6019" y="-4453"/>
                  <a:pt x="15666" y="-4453"/>
                  <a:pt x="21600" y="13358"/>
                </a:cubicBezTo>
                <a:lnTo>
                  <a:pt x="20277" y="17147"/>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81" name="Shape 3681"/>
          <p:cNvSpPr/>
          <p:nvPr/>
        </p:nvSpPr>
        <p:spPr>
          <a:xfrm>
            <a:off x="5461233" y="2676116"/>
            <a:ext cx="131766" cy="33497"/>
          </a:xfrm>
          <a:custGeom>
            <a:avLst/>
            <a:gdLst/>
            <a:ahLst/>
            <a:cxnLst>
              <a:cxn ang="0">
                <a:pos x="wd2" y="hd2"/>
              </a:cxn>
              <a:cxn ang="5400000">
                <a:pos x="wd2" y="hd2"/>
              </a:cxn>
              <a:cxn ang="10800000">
                <a:pos x="wd2" y="hd2"/>
              </a:cxn>
              <a:cxn ang="16200000">
                <a:pos x="wd2" y="hd2"/>
              </a:cxn>
            </a:cxnLst>
            <a:rect l="0" t="0" r="r" b="b"/>
            <a:pathLst>
              <a:path w="21600" h="16964" extrusionOk="0">
                <a:moveTo>
                  <a:pt x="20644" y="16964"/>
                </a:moveTo>
                <a:cubicBezTo>
                  <a:pt x="15196" y="98"/>
                  <a:pt x="6404" y="98"/>
                  <a:pt x="956" y="16964"/>
                </a:cubicBezTo>
                <a:lnTo>
                  <a:pt x="0" y="13906"/>
                </a:lnTo>
                <a:cubicBezTo>
                  <a:pt x="5989" y="-4636"/>
                  <a:pt x="15611" y="-4636"/>
                  <a:pt x="21600" y="13906"/>
                </a:cubicBezTo>
                <a:lnTo>
                  <a:pt x="20644" y="1696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82" name="Shape 3682"/>
          <p:cNvSpPr/>
          <p:nvPr/>
        </p:nvSpPr>
        <p:spPr>
          <a:xfrm>
            <a:off x="4770586" y="4055114"/>
            <a:ext cx="135194" cy="13433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41" y="21600"/>
                  <a:pt x="0" y="16717"/>
                  <a:pt x="0" y="10769"/>
                </a:cubicBezTo>
                <a:cubicBezTo>
                  <a:pt x="0" y="5353"/>
                  <a:pt x="4034" y="751"/>
                  <a:pt x="9310" y="0"/>
                </a:cubicBezTo>
                <a:lnTo>
                  <a:pt x="9528" y="1346"/>
                </a:lnTo>
                <a:cubicBezTo>
                  <a:pt x="4903" y="1972"/>
                  <a:pt x="1397" y="6042"/>
                  <a:pt x="1397" y="10769"/>
                </a:cubicBezTo>
                <a:cubicBezTo>
                  <a:pt x="1397" y="15997"/>
                  <a:pt x="5617" y="20254"/>
                  <a:pt x="10800" y="20254"/>
                </a:cubicBezTo>
                <a:cubicBezTo>
                  <a:pt x="15952" y="20254"/>
                  <a:pt x="20203" y="15997"/>
                  <a:pt x="20203" y="10769"/>
                </a:cubicBezTo>
                <a:cubicBezTo>
                  <a:pt x="20203" y="6042"/>
                  <a:pt x="16697" y="1972"/>
                  <a:pt x="12072" y="1346"/>
                </a:cubicBezTo>
                <a:lnTo>
                  <a:pt x="12290" y="0"/>
                </a:lnTo>
                <a:cubicBezTo>
                  <a:pt x="17566" y="689"/>
                  <a:pt x="21600" y="5353"/>
                  <a:pt x="21600" y="10769"/>
                </a:cubicBezTo>
                <a:cubicBezTo>
                  <a:pt x="21476" y="16779"/>
                  <a:pt x="16634" y="21600"/>
                  <a:pt x="1073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83" name="Shape 3683"/>
          <p:cNvSpPr/>
          <p:nvPr/>
        </p:nvSpPr>
        <p:spPr>
          <a:xfrm>
            <a:off x="4825427" y="4083392"/>
            <a:ext cx="25511" cy="2551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48"/>
                  <a:pt x="0" y="10800"/>
                </a:cubicBezTo>
                <a:cubicBezTo>
                  <a:pt x="0" y="4652"/>
                  <a:pt x="4652" y="0"/>
                  <a:pt x="10800" y="0"/>
                </a:cubicBezTo>
                <a:cubicBezTo>
                  <a:pt x="16948" y="0"/>
                  <a:pt x="21600" y="4652"/>
                  <a:pt x="21600" y="10800"/>
                </a:cubicBezTo>
                <a:cubicBezTo>
                  <a:pt x="21600" y="16948"/>
                  <a:pt x="16948" y="21600"/>
                  <a:pt x="10800" y="21600"/>
                </a:cubicBezTo>
                <a:close/>
                <a:moveTo>
                  <a:pt x="10800" y="7311"/>
                </a:moveTo>
                <a:cubicBezTo>
                  <a:pt x="8640" y="7311"/>
                  <a:pt x="7145" y="8640"/>
                  <a:pt x="7145" y="10800"/>
                </a:cubicBezTo>
                <a:cubicBezTo>
                  <a:pt x="7145" y="12960"/>
                  <a:pt x="8640" y="14455"/>
                  <a:pt x="10800" y="14455"/>
                </a:cubicBezTo>
                <a:cubicBezTo>
                  <a:pt x="12960" y="14455"/>
                  <a:pt x="14455" y="12960"/>
                  <a:pt x="14455" y="10800"/>
                </a:cubicBezTo>
                <a:cubicBezTo>
                  <a:pt x="14455" y="8972"/>
                  <a:pt x="12960" y="7311"/>
                  <a:pt x="10800" y="7311"/>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84" name="Shape 3684"/>
          <p:cNvSpPr/>
          <p:nvPr/>
        </p:nvSpPr>
        <p:spPr>
          <a:xfrm>
            <a:off x="4833139" y="4117668"/>
            <a:ext cx="8379" cy="4179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85" name="Shape 3685"/>
          <p:cNvSpPr/>
          <p:nvPr/>
        </p:nvSpPr>
        <p:spPr>
          <a:xfrm>
            <a:off x="5114196" y="4055114"/>
            <a:ext cx="134434" cy="134337"/>
          </a:xfrm>
          <a:custGeom>
            <a:avLst/>
            <a:gdLst/>
            <a:ahLst/>
            <a:cxnLst>
              <a:cxn ang="0">
                <a:pos x="wd2" y="hd2"/>
              </a:cxn>
              <a:cxn ang="5400000">
                <a:pos x="wd2" y="hd2"/>
              </a:cxn>
              <a:cxn ang="10800000">
                <a:pos x="wd2" y="hd2"/>
              </a:cxn>
              <a:cxn ang="16200000">
                <a:pos x="wd2" y="hd2"/>
              </a:cxn>
            </a:cxnLst>
            <a:rect l="0" t="0" r="r" b="b"/>
            <a:pathLst>
              <a:path w="21479" h="21600" extrusionOk="0">
                <a:moveTo>
                  <a:pt x="12290" y="21600"/>
                </a:moveTo>
                <a:lnTo>
                  <a:pt x="12072" y="20254"/>
                </a:lnTo>
                <a:cubicBezTo>
                  <a:pt x="16697" y="19628"/>
                  <a:pt x="20203" y="15590"/>
                  <a:pt x="20203" y="10831"/>
                </a:cubicBezTo>
                <a:cubicBezTo>
                  <a:pt x="20203" y="5635"/>
                  <a:pt x="15952" y="1346"/>
                  <a:pt x="10800" y="1346"/>
                </a:cubicBezTo>
                <a:cubicBezTo>
                  <a:pt x="5617" y="1346"/>
                  <a:pt x="1397" y="5635"/>
                  <a:pt x="1397" y="10831"/>
                </a:cubicBezTo>
                <a:cubicBezTo>
                  <a:pt x="1397" y="15590"/>
                  <a:pt x="4903" y="19628"/>
                  <a:pt x="9528" y="20254"/>
                </a:cubicBezTo>
                <a:lnTo>
                  <a:pt x="9310" y="21600"/>
                </a:lnTo>
                <a:cubicBezTo>
                  <a:pt x="4034" y="20911"/>
                  <a:pt x="0" y="16247"/>
                  <a:pt x="0" y="10831"/>
                </a:cubicBezTo>
                <a:cubicBezTo>
                  <a:pt x="0" y="4883"/>
                  <a:pt x="4841" y="0"/>
                  <a:pt x="10738" y="0"/>
                </a:cubicBezTo>
                <a:cubicBezTo>
                  <a:pt x="16634" y="0"/>
                  <a:pt x="21476" y="4883"/>
                  <a:pt x="21476" y="10831"/>
                </a:cubicBezTo>
                <a:cubicBezTo>
                  <a:pt x="21600" y="16310"/>
                  <a:pt x="17566" y="20911"/>
                  <a:pt x="1229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86" name="Shape 3686"/>
          <p:cNvSpPr/>
          <p:nvPr/>
        </p:nvSpPr>
        <p:spPr>
          <a:xfrm>
            <a:off x="5157041" y="4075680"/>
            <a:ext cx="50363" cy="58931"/>
          </a:xfrm>
          <a:custGeom>
            <a:avLst/>
            <a:gdLst/>
            <a:ahLst/>
            <a:cxnLst>
              <a:cxn ang="0">
                <a:pos x="wd2" y="hd2"/>
              </a:cxn>
              <a:cxn ang="5400000">
                <a:pos x="wd2" y="hd2"/>
              </a:cxn>
              <a:cxn ang="10800000">
                <a:pos x="wd2" y="hd2"/>
              </a:cxn>
              <a:cxn ang="16200000">
                <a:pos x="wd2" y="hd2"/>
              </a:cxn>
            </a:cxnLst>
            <a:rect l="0" t="0" r="r" b="b"/>
            <a:pathLst>
              <a:path w="21600" h="21600" extrusionOk="0">
                <a:moveTo>
                  <a:pt x="12628" y="21600"/>
                </a:moveTo>
                <a:lnTo>
                  <a:pt x="9055" y="21600"/>
                </a:lnTo>
                <a:lnTo>
                  <a:pt x="9055" y="15398"/>
                </a:lnTo>
                <a:lnTo>
                  <a:pt x="10800" y="15398"/>
                </a:lnTo>
                <a:cubicBezTo>
                  <a:pt x="14788" y="15398"/>
                  <a:pt x="18028" y="12689"/>
                  <a:pt x="18028" y="9267"/>
                </a:cubicBezTo>
                <a:cubicBezTo>
                  <a:pt x="18028" y="5917"/>
                  <a:pt x="14705" y="3065"/>
                  <a:pt x="10800" y="3065"/>
                </a:cubicBezTo>
                <a:cubicBezTo>
                  <a:pt x="6812" y="3065"/>
                  <a:pt x="3655" y="5846"/>
                  <a:pt x="3655" y="9267"/>
                </a:cubicBezTo>
                <a:lnTo>
                  <a:pt x="0" y="9267"/>
                </a:lnTo>
                <a:cubicBezTo>
                  <a:pt x="0" y="4206"/>
                  <a:pt x="4818" y="0"/>
                  <a:pt x="10800" y="0"/>
                </a:cubicBezTo>
                <a:cubicBezTo>
                  <a:pt x="16698" y="0"/>
                  <a:pt x="21600" y="4206"/>
                  <a:pt x="21600" y="9267"/>
                </a:cubicBezTo>
                <a:cubicBezTo>
                  <a:pt x="21600" y="13901"/>
                  <a:pt x="17612" y="17608"/>
                  <a:pt x="12628" y="18321"/>
                </a:cubicBezTo>
                <a:lnTo>
                  <a:pt x="1262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87" name="Shape 3687"/>
          <p:cNvSpPr/>
          <p:nvPr/>
        </p:nvSpPr>
        <p:spPr>
          <a:xfrm>
            <a:off x="5169894" y="4142517"/>
            <a:ext cx="25511" cy="2551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6948"/>
                  <a:pt x="0" y="10800"/>
                </a:cubicBezTo>
                <a:cubicBezTo>
                  <a:pt x="0" y="4652"/>
                  <a:pt x="4652" y="0"/>
                  <a:pt x="10800" y="0"/>
                </a:cubicBezTo>
                <a:cubicBezTo>
                  <a:pt x="16948" y="0"/>
                  <a:pt x="21600" y="4652"/>
                  <a:pt x="21600" y="10800"/>
                </a:cubicBezTo>
                <a:cubicBezTo>
                  <a:pt x="21600" y="16948"/>
                  <a:pt x="16948" y="21600"/>
                  <a:pt x="10800" y="21600"/>
                </a:cubicBezTo>
                <a:close/>
                <a:moveTo>
                  <a:pt x="10800" y="7145"/>
                </a:moveTo>
                <a:cubicBezTo>
                  <a:pt x="8640" y="7145"/>
                  <a:pt x="7311" y="8640"/>
                  <a:pt x="7311" y="10800"/>
                </a:cubicBezTo>
                <a:cubicBezTo>
                  <a:pt x="7311" y="12960"/>
                  <a:pt x="8640" y="14455"/>
                  <a:pt x="10800" y="14455"/>
                </a:cubicBezTo>
                <a:cubicBezTo>
                  <a:pt x="12960" y="14455"/>
                  <a:pt x="14455" y="12960"/>
                  <a:pt x="14455" y="10800"/>
                </a:cubicBezTo>
                <a:cubicBezTo>
                  <a:pt x="14455" y="8972"/>
                  <a:pt x="12960" y="7145"/>
                  <a:pt x="10800" y="714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88" name="Shape 3688"/>
          <p:cNvSpPr/>
          <p:nvPr/>
        </p:nvSpPr>
        <p:spPr>
          <a:xfrm>
            <a:off x="5486941" y="4087677"/>
            <a:ext cx="39225" cy="31508"/>
          </a:xfrm>
          <a:custGeom>
            <a:avLst/>
            <a:gdLst/>
            <a:ahLst/>
            <a:cxnLst>
              <a:cxn ang="0">
                <a:pos x="wd2" y="hd2"/>
              </a:cxn>
              <a:cxn ang="5400000">
                <a:pos x="wd2" y="hd2"/>
              </a:cxn>
              <a:cxn ang="10800000">
                <a:pos x="wd2" y="hd2"/>
              </a:cxn>
              <a:cxn ang="16200000">
                <a:pos x="wd2" y="hd2"/>
              </a:cxn>
            </a:cxnLst>
            <a:rect l="0" t="0" r="r" b="b"/>
            <a:pathLst>
              <a:path w="21600" h="21600" extrusionOk="0">
                <a:moveTo>
                  <a:pt x="4341" y="21600"/>
                </a:moveTo>
                <a:lnTo>
                  <a:pt x="0" y="19575"/>
                </a:lnTo>
                <a:cubicBezTo>
                  <a:pt x="3176" y="7830"/>
                  <a:pt x="11965" y="0"/>
                  <a:pt x="21600" y="0"/>
                </a:cubicBezTo>
                <a:lnTo>
                  <a:pt x="21600" y="5805"/>
                </a:lnTo>
                <a:cubicBezTo>
                  <a:pt x="13765" y="6075"/>
                  <a:pt x="6882" y="12285"/>
                  <a:pt x="4341"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89" name="Shape 3689"/>
          <p:cNvSpPr/>
          <p:nvPr/>
        </p:nvSpPr>
        <p:spPr>
          <a:xfrm>
            <a:off x="5522929" y="4055115"/>
            <a:ext cx="8370" cy="8375"/>
          </a:xfrm>
          <a:custGeom>
            <a:avLst/>
            <a:gdLst/>
            <a:ahLst/>
            <a:cxnLst>
              <a:cxn ang="0">
                <a:pos x="wd2" y="hd2"/>
              </a:cxn>
              <a:cxn ang="5400000">
                <a:pos x="wd2" y="hd2"/>
              </a:cxn>
              <a:cxn ang="10800000">
                <a:pos x="wd2" y="hd2"/>
              </a:cxn>
              <a:cxn ang="16200000">
                <a:pos x="wd2" y="hd2"/>
              </a:cxn>
            </a:cxnLst>
            <a:rect l="0" t="0" r="r" b="b"/>
            <a:pathLst>
              <a:path w="21600" h="21600" extrusionOk="0">
                <a:moveTo>
                  <a:pt x="11314" y="21600"/>
                </a:moveTo>
                <a:lnTo>
                  <a:pt x="0" y="21600"/>
                </a:lnTo>
                <a:lnTo>
                  <a:pt x="0" y="0"/>
                </a:lnTo>
                <a:lnTo>
                  <a:pt x="21600" y="0"/>
                </a:lnTo>
                <a:lnTo>
                  <a:pt x="21600" y="21600"/>
                </a:lnTo>
                <a:lnTo>
                  <a:pt x="1131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90" name="Shape 3690"/>
          <p:cNvSpPr/>
          <p:nvPr/>
        </p:nvSpPr>
        <p:spPr>
          <a:xfrm>
            <a:off x="5522929" y="4143374"/>
            <a:ext cx="8370" cy="33227"/>
          </a:xfrm>
          <a:custGeom>
            <a:avLst/>
            <a:gdLst/>
            <a:ahLst/>
            <a:cxnLst>
              <a:cxn ang="0">
                <a:pos x="wd2" y="hd2"/>
              </a:cxn>
              <a:cxn ang="5400000">
                <a:pos x="wd2" y="hd2"/>
              </a:cxn>
              <a:cxn ang="10800000">
                <a:pos x="wd2" y="hd2"/>
              </a:cxn>
              <a:cxn ang="16200000">
                <a:pos x="wd2" y="hd2"/>
              </a:cxn>
            </a:cxnLst>
            <a:rect l="0" t="0" r="r" b="b"/>
            <a:pathLst>
              <a:path w="21600" h="21600" extrusionOk="0">
                <a:moveTo>
                  <a:pt x="11314" y="21600"/>
                </a:moveTo>
                <a:lnTo>
                  <a:pt x="0" y="21600"/>
                </a:lnTo>
                <a:lnTo>
                  <a:pt x="0" y="0"/>
                </a:lnTo>
                <a:lnTo>
                  <a:pt x="21600" y="0"/>
                </a:lnTo>
                <a:lnTo>
                  <a:pt x="21600" y="21600"/>
                </a:lnTo>
                <a:lnTo>
                  <a:pt x="1131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91" name="Shape 3691"/>
          <p:cNvSpPr/>
          <p:nvPr/>
        </p:nvSpPr>
        <p:spPr>
          <a:xfrm>
            <a:off x="5505793" y="4176792"/>
            <a:ext cx="24659" cy="12659"/>
          </a:xfrm>
          <a:custGeom>
            <a:avLst/>
            <a:gdLst/>
            <a:ahLst/>
            <a:cxnLst>
              <a:cxn ang="0">
                <a:pos x="wd2" y="hd2"/>
              </a:cxn>
              <a:cxn ang="5400000">
                <a:pos x="wd2" y="hd2"/>
              </a:cxn>
              <a:cxn ang="10800000">
                <a:pos x="wd2" y="hd2"/>
              </a:cxn>
              <a:cxn ang="16200000">
                <a:pos x="wd2" y="hd2"/>
              </a:cxn>
            </a:cxnLst>
            <a:rect l="0" t="0" r="r" b="b"/>
            <a:pathLst>
              <a:path w="21600" h="21600" extrusionOk="0">
                <a:moveTo>
                  <a:pt x="10884" y="21600"/>
                </a:moveTo>
                <a:cubicBezTo>
                  <a:pt x="4688" y="21600"/>
                  <a:pt x="0" y="12295"/>
                  <a:pt x="0" y="0"/>
                </a:cubicBezTo>
                <a:lnTo>
                  <a:pt x="7367" y="0"/>
                </a:lnTo>
                <a:cubicBezTo>
                  <a:pt x="7367" y="4320"/>
                  <a:pt x="8707" y="7311"/>
                  <a:pt x="10884" y="7311"/>
                </a:cubicBezTo>
                <a:cubicBezTo>
                  <a:pt x="13060" y="7311"/>
                  <a:pt x="14567" y="4320"/>
                  <a:pt x="14567" y="0"/>
                </a:cubicBezTo>
                <a:lnTo>
                  <a:pt x="21600" y="0"/>
                </a:lnTo>
                <a:cubicBezTo>
                  <a:pt x="21600" y="12295"/>
                  <a:pt x="17079" y="21600"/>
                  <a:pt x="10884"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92" name="Shape 3692"/>
          <p:cNvSpPr/>
          <p:nvPr/>
        </p:nvSpPr>
        <p:spPr>
          <a:xfrm>
            <a:off x="5468089" y="4071396"/>
            <a:ext cx="117200" cy="632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0133"/>
                </a:lnTo>
                <a:cubicBezTo>
                  <a:pt x="0" y="9067"/>
                  <a:pt x="4864" y="0"/>
                  <a:pt x="10836" y="0"/>
                </a:cubicBezTo>
                <a:cubicBezTo>
                  <a:pt x="16772" y="0"/>
                  <a:pt x="21600" y="9067"/>
                  <a:pt x="21600" y="20133"/>
                </a:cubicBezTo>
                <a:lnTo>
                  <a:pt x="21600" y="21600"/>
                </a:lnTo>
                <a:close/>
                <a:moveTo>
                  <a:pt x="1538" y="18733"/>
                </a:moveTo>
                <a:lnTo>
                  <a:pt x="20062" y="18733"/>
                </a:lnTo>
                <a:cubicBezTo>
                  <a:pt x="19669" y="9800"/>
                  <a:pt x="15699" y="2867"/>
                  <a:pt x="10836" y="2867"/>
                </a:cubicBezTo>
                <a:cubicBezTo>
                  <a:pt x="5936" y="2867"/>
                  <a:pt x="2003" y="9800"/>
                  <a:pt x="1538" y="18733"/>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93" name="Shape 3693"/>
          <p:cNvSpPr/>
          <p:nvPr/>
        </p:nvSpPr>
        <p:spPr>
          <a:xfrm>
            <a:off x="6148457" y="4121952"/>
            <a:ext cx="58931" cy="58931"/>
          </a:xfrm>
          <a:custGeom>
            <a:avLst/>
            <a:gdLst/>
            <a:ahLst/>
            <a:cxnLst>
              <a:cxn ang="0">
                <a:pos x="wd2" y="hd2"/>
              </a:cxn>
              <a:cxn ang="5400000">
                <a:pos x="wd2" y="hd2"/>
              </a:cxn>
              <a:cxn ang="10800000">
                <a:pos x="wd2" y="hd2"/>
              </a:cxn>
              <a:cxn ang="16200000">
                <a:pos x="wd2" y="hd2"/>
              </a:cxn>
            </a:cxnLst>
            <a:rect l="0" t="0" r="r" b="b"/>
            <a:pathLst>
              <a:path w="21600" h="21600" extrusionOk="0">
                <a:moveTo>
                  <a:pt x="10764" y="21600"/>
                </a:moveTo>
                <a:cubicBezTo>
                  <a:pt x="4776" y="21600"/>
                  <a:pt x="0" y="16895"/>
                  <a:pt x="0" y="10836"/>
                </a:cubicBezTo>
                <a:cubicBezTo>
                  <a:pt x="0" y="4848"/>
                  <a:pt x="4776" y="0"/>
                  <a:pt x="10764" y="0"/>
                </a:cubicBezTo>
                <a:cubicBezTo>
                  <a:pt x="16824" y="0"/>
                  <a:pt x="21600" y="4848"/>
                  <a:pt x="21600" y="10836"/>
                </a:cubicBezTo>
                <a:cubicBezTo>
                  <a:pt x="21600" y="16895"/>
                  <a:pt x="16824" y="21600"/>
                  <a:pt x="10764" y="21600"/>
                </a:cubicBezTo>
                <a:close/>
                <a:moveTo>
                  <a:pt x="10764" y="3065"/>
                </a:moveTo>
                <a:cubicBezTo>
                  <a:pt x="6487" y="3065"/>
                  <a:pt x="3065" y="6558"/>
                  <a:pt x="3065" y="10836"/>
                </a:cubicBezTo>
                <a:cubicBezTo>
                  <a:pt x="3065" y="15184"/>
                  <a:pt x="6487" y="18535"/>
                  <a:pt x="10764" y="18535"/>
                </a:cubicBezTo>
                <a:cubicBezTo>
                  <a:pt x="15113" y="18535"/>
                  <a:pt x="18535" y="15184"/>
                  <a:pt x="18535" y="10836"/>
                </a:cubicBezTo>
                <a:cubicBezTo>
                  <a:pt x="18535" y="6558"/>
                  <a:pt x="15113" y="3065"/>
                  <a:pt x="10764" y="306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94" name="Shape 3694"/>
          <p:cNvSpPr/>
          <p:nvPr/>
        </p:nvSpPr>
        <p:spPr>
          <a:xfrm>
            <a:off x="6165594" y="4139090"/>
            <a:ext cx="12656" cy="12659"/>
          </a:xfrm>
          <a:custGeom>
            <a:avLst/>
            <a:gdLst/>
            <a:ahLst/>
            <a:cxnLst>
              <a:cxn ang="0">
                <a:pos x="wd2" y="hd2"/>
              </a:cxn>
              <a:cxn ang="5400000">
                <a:pos x="wd2" y="hd2"/>
              </a:cxn>
              <a:cxn ang="10800000">
                <a:pos x="wd2" y="hd2"/>
              </a:cxn>
              <a:cxn ang="16200000">
                <a:pos x="wd2" y="hd2"/>
              </a:cxn>
            </a:cxnLst>
            <a:rect l="0" t="0" r="r" b="b"/>
            <a:pathLst>
              <a:path w="21600" h="21600" extrusionOk="0">
                <a:moveTo>
                  <a:pt x="14512" y="21600"/>
                </a:moveTo>
                <a:lnTo>
                  <a:pt x="0" y="21600"/>
                </a:lnTo>
                <a:cubicBezTo>
                  <a:pt x="0" y="9305"/>
                  <a:pt x="9450" y="0"/>
                  <a:pt x="21600" y="0"/>
                </a:cubicBezTo>
                <a:lnTo>
                  <a:pt x="21600" y="14289"/>
                </a:lnTo>
                <a:cubicBezTo>
                  <a:pt x="17212" y="14289"/>
                  <a:pt x="14512" y="17280"/>
                  <a:pt x="1451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95" name="Shape 3695"/>
          <p:cNvSpPr/>
          <p:nvPr/>
        </p:nvSpPr>
        <p:spPr>
          <a:xfrm>
            <a:off x="6241000" y="4139090"/>
            <a:ext cx="12659" cy="12659"/>
          </a:xfrm>
          <a:custGeom>
            <a:avLst/>
            <a:gdLst/>
            <a:ahLst/>
            <a:cxnLst>
              <a:cxn ang="0">
                <a:pos x="wd2" y="hd2"/>
              </a:cxn>
              <a:cxn ang="5400000">
                <a:pos x="wd2" y="hd2"/>
              </a:cxn>
              <a:cxn ang="10800000">
                <a:pos x="wd2" y="hd2"/>
              </a:cxn>
              <a:cxn ang="16200000">
                <a:pos x="wd2" y="hd2"/>
              </a:cxn>
            </a:cxnLst>
            <a:rect l="0" t="0" r="r" b="b"/>
            <a:pathLst>
              <a:path w="21600" h="21600" extrusionOk="0">
                <a:moveTo>
                  <a:pt x="14289" y="21600"/>
                </a:moveTo>
                <a:lnTo>
                  <a:pt x="0" y="21600"/>
                </a:lnTo>
                <a:cubicBezTo>
                  <a:pt x="0" y="9305"/>
                  <a:pt x="9305" y="0"/>
                  <a:pt x="21600" y="0"/>
                </a:cubicBezTo>
                <a:lnTo>
                  <a:pt x="21600" y="14289"/>
                </a:lnTo>
                <a:cubicBezTo>
                  <a:pt x="17280" y="14289"/>
                  <a:pt x="14289" y="17280"/>
                  <a:pt x="14289"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96" name="Shape 3696"/>
          <p:cNvSpPr/>
          <p:nvPr/>
        </p:nvSpPr>
        <p:spPr>
          <a:xfrm>
            <a:off x="6223861" y="4121952"/>
            <a:ext cx="58931" cy="58931"/>
          </a:xfrm>
          <a:custGeom>
            <a:avLst/>
            <a:gdLst/>
            <a:ahLst/>
            <a:cxnLst>
              <a:cxn ang="0">
                <a:pos x="wd2" y="hd2"/>
              </a:cxn>
              <a:cxn ang="5400000">
                <a:pos x="wd2" y="hd2"/>
              </a:cxn>
              <a:cxn ang="10800000">
                <a:pos x="wd2" y="hd2"/>
              </a:cxn>
              <a:cxn ang="16200000">
                <a:pos x="wd2" y="hd2"/>
              </a:cxn>
            </a:cxnLst>
            <a:rect l="0" t="0" r="r" b="b"/>
            <a:pathLst>
              <a:path w="21600" h="21600" extrusionOk="0">
                <a:moveTo>
                  <a:pt x="10836" y="21600"/>
                </a:moveTo>
                <a:cubicBezTo>
                  <a:pt x="4776" y="21600"/>
                  <a:pt x="0" y="16895"/>
                  <a:pt x="0" y="10836"/>
                </a:cubicBezTo>
                <a:cubicBezTo>
                  <a:pt x="0" y="4848"/>
                  <a:pt x="4848" y="0"/>
                  <a:pt x="10836" y="0"/>
                </a:cubicBezTo>
                <a:cubicBezTo>
                  <a:pt x="16895" y="0"/>
                  <a:pt x="21600" y="4848"/>
                  <a:pt x="21600" y="10836"/>
                </a:cubicBezTo>
                <a:cubicBezTo>
                  <a:pt x="21600" y="16895"/>
                  <a:pt x="16824" y="21600"/>
                  <a:pt x="10836" y="21600"/>
                </a:cubicBezTo>
                <a:close/>
                <a:moveTo>
                  <a:pt x="10836" y="3065"/>
                </a:moveTo>
                <a:cubicBezTo>
                  <a:pt x="6487" y="3065"/>
                  <a:pt x="3137" y="6558"/>
                  <a:pt x="3137" y="10836"/>
                </a:cubicBezTo>
                <a:cubicBezTo>
                  <a:pt x="3137" y="15184"/>
                  <a:pt x="6558" y="18535"/>
                  <a:pt x="10836" y="18535"/>
                </a:cubicBezTo>
                <a:cubicBezTo>
                  <a:pt x="15184" y="18535"/>
                  <a:pt x="18535" y="15184"/>
                  <a:pt x="18535" y="10836"/>
                </a:cubicBezTo>
                <a:cubicBezTo>
                  <a:pt x="18535" y="6558"/>
                  <a:pt x="15113" y="3065"/>
                  <a:pt x="10836" y="306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97" name="Shape 3697"/>
          <p:cNvSpPr/>
          <p:nvPr/>
        </p:nvSpPr>
        <p:spPr>
          <a:xfrm>
            <a:off x="6203296" y="4147658"/>
            <a:ext cx="2551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98" name="Shape 3698"/>
          <p:cNvSpPr/>
          <p:nvPr/>
        </p:nvSpPr>
        <p:spPr>
          <a:xfrm>
            <a:off x="6148456" y="4062827"/>
            <a:ext cx="25511" cy="59787"/>
          </a:xfrm>
          <a:custGeom>
            <a:avLst/>
            <a:gdLst/>
            <a:ahLst/>
            <a:cxnLst>
              <a:cxn ang="0">
                <a:pos x="wd2" y="hd2"/>
              </a:cxn>
              <a:cxn ang="5400000">
                <a:pos x="wd2" y="hd2"/>
              </a:cxn>
              <a:cxn ang="10800000">
                <a:pos x="wd2" y="hd2"/>
              </a:cxn>
              <a:cxn ang="16200000">
                <a:pos x="wd2" y="hd2"/>
              </a:cxn>
            </a:cxnLst>
            <a:rect l="0" t="0" r="r" b="b"/>
            <a:pathLst>
              <a:path w="21600" h="21600" extrusionOk="0">
                <a:moveTo>
                  <a:pt x="7145" y="21600"/>
                </a:moveTo>
                <a:lnTo>
                  <a:pt x="0" y="21037"/>
                </a:lnTo>
                <a:lnTo>
                  <a:pt x="7145" y="5980"/>
                </a:lnTo>
                <a:cubicBezTo>
                  <a:pt x="7643" y="2603"/>
                  <a:pt x="13625" y="0"/>
                  <a:pt x="21600" y="0"/>
                </a:cubicBezTo>
                <a:lnTo>
                  <a:pt x="21600" y="3096"/>
                </a:lnTo>
                <a:cubicBezTo>
                  <a:pt x="17612" y="3096"/>
                  <a:pt x="14455" y="4433"/>
                  <a:pt x="14455" y="6121"/>
                </a:cubicBezTo>
                <a:lnTo>
                  <a:pt x="14455" y="6403"/>
                </a:lnTo>
                <a:lnTo>
                  <a:pt x="714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699" name="Shape 3699"/>
          <p:cNvSpPr/>
          <p:nvPr/>
        </p:nvSpPr>
        <p:spPr>
          <a:xfrm>
            <a:off x="6258137" y="4062827"/>
            <a:ext cx="25511" cy="59787"/>
          </a:xfrm>
          <a:custGeom>
            <a:avLst/>
            <a:gdLst/>
            <a:ahLst/>
            <a:cxnLst>
              <a:cxn ang="0">
                <a:pos x="wd2" y="hd2"/>
              </a:cxn>
              <a:cxn ang="5400000">
                <a:pos x="wd2" y="hd2"/>
              </a:cxn>
              <a:cxn ang="10800000">
                <a:pos x="wd2" y="hd2"/>
              </a:cxn>
              <a:cxn ang="16200000">
                <a:pos x="wd2" y="hd2"/>
              </a:cxn>
            </a:cxnLst>
            <a:rect l="0" t="0" r="r" b="b"/>
            <a:pathLst>
              <a:path w="21600" h="21600" extrusionOk="0">
                <a:moveTo>
                  <a:pt x="14455" y="21600"/>
                </a:moveTo>
                <a:lnTo>
                  <a:pt x="7311" y="6121"/>
                </a:lnTo>
                <a:cubicBezTo>
                  <a:pt x="7311" y="4433"/>
                  <a:pt x="3988" y="3096"/>
                  <a:pt x="0" y="3096"/>
                </a:cubicBezTo>
                <a:lnTo>
                  <a:pt x="0" y="0"/>
                </a:lnTo>
                <a:cubicBezTo>
                  <a:pt x="7975" y="0"/>
                  <a:pt x="14123" y="2603"/>
                  <a:pt x="14455" y="5980"/>
                </a:cubicBezTo>
                <a:lnTo>
                  <a:pt x="21600" y="21037"/>
                </a:lnTo>
                <a:lnTo>
                  <a:pt x="1445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00" name="Shape 3700"/>
          <p:cNvSpPr/>
          <p:nvPr/>
        </p:nvSpPr>
        <p:spPr>
          <a:xfrm>
            <a:off x="5812557" y="4113383"/>
            <a:ext cx="118055" cy="5464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8" y="21600"/>
                  <a:pt x="0" y="12606"/>
                  <a:pt x="0" y="1691"/>
                </a:cubicBezTo>
                <a:lnTo>
                  <a:pt x="0" y="0"/>
                </a:lnTo>
                <a:lnTo>
                  <a:pt x="3101" y="0"/>
                </a:lnTo>
                <a:lnTo>
                  <a:pt x="3101" y="3305"/>
                </a:lnTo>
                <a:lnTo>
                  <a:pt x="1604" y="3305"/>
                </a:lnTo>
                <a:cubicBezTo>
                  <a:pt x="2067" y="11607"/>
                  <a:pt x="6024" y="18295"/>
                  <a:pt x="10800" y="18295"/>
                </a:cubicBezTo>
                <a:cubicBezTo>
                  <a:pt x="15576" y="18295"/>
                  <a:pt x="19497" y="11607"/>
                  <a:pt x="19960" y="3305"/>
                </a:cubicBezTo>
                <a:lnTo>
                  <a:pt x="18499" y="3305"/>
                </a:lnTo>
                <a:lnTo>
                  <a:pt x="18499" y="0"/>
                </a:lnTo>
                <a:lnTo>
                  <a:pt x="21600" y="0"/>
                </a:lnTo>
                <a:lnTo>
                  <a:pt x="21600" y="1691"/>
                </a:lnTo>
                <a:cubicBezTo>
                  <a:pt x="21600" y="12606"/>
                  <a:pt x="16717"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01" name="Shape 3701"/>
          <p:cNvSpPr/>
          <p:nvPr/>
        </p:nvSpPr>
        <p:spPr>
          <a:xfrm>
            <a:off x="5850261" y="4055115"/>
            <a:ext cx="41794" cy="417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700" y="21600"/>
                  <a:pt x="0" y="16900"/>
                  <a:pt x="0" y="10800"/>
                </a:cubicBezTo>
                <a:cubicBezTo>
                  <a:pt x="0" y="4800"/>
                  <a:pt x="4800" y="0"/>
                  <a:pt x="10800" y="0"/>
                </a:cubicBezTo>
                <a:cubicBezTo>
                  <a:pt x="16900" y="0"/>
                  <a:pt x="21600" y="4800"/>
                  <a:pt x="21600" y="10800"/>
                </a:cubicBezTo>
                <a:cubicBezTo>
                  <a:pt x="21600" y="16900"/>
                  <a:pt x="16800" y="21600"/>
                  <a:pt x="10800" y="21600"/>
                </a:cubicBezTo>
                <a:close/>
                <a:moveTo>
                  <a:pt x="10800" y="4300"/>
                </a:moveTo>
                <a:cubicBezTo>
                  <a:pt x="7100" y="4300"/>
                  <a:pt x="4300" y="7200"/>
                  <a:pt x="4300" y="10800"/>
                </a:cubicBezTo>
                <a:cubicBezTo>
                  <a:pt x="4300" y="14500"/>
                  <a:pt x="7100" y="17300"/>
                  <a:pt x="10800" y="17300"/>
                </a:cubicBezTo>
                <a:cubicBezTo>
                  <a:pt x="14500" y="17300"/>
                  <a:pt x="17300" y="14500"/>
                  <a:pt x="17300" y="10800"/>
                </a:cubicBezTo>
                <a:cubicBezTo>
                  <a:pt x="17300" y="7200"/>
                  <a:pt x="14500" y="4300"/>
                  <a:pt x="10800" y="43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02" name="Shape 3702"/>
          <p:cNvSpPr/>
          <p:nvPr/>
        </p:nvSpPr>
        <p:spPr>
          <a:xfrm>
            <a:off x="5867398" y="4092818"/>
            <a:ext cx="8375" cy="5893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03" name="Shape 3703"/>
          <p:cNvSpPr/>
          <p:nvPr/>
        </p:nvSpPr>
        <p:spPr>
          <a:xfrm>
            <a:off x="5858829" y="4176792"/>
            <a:ext cx="25511" cy="1265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652" y="21600"/>
                  <a:pt x="0" y="12295"/>
                  <a:pt x="0" y="0"/>
                </a:cubicBezTo>
                <a:lnTo>
                  <a:pt x="7145" y="0"/>
                </a:lnTo>
                <a:cubicBezTo>
                  <a:pt x="7145" y="4320"/>
                  <a:pt x="8640" y="7311"/>
                  <a:pt x="10800" y="7311"/>
                </a:cubicBezTo>
                <a:cubicBezTo>
                  <a:pt x="12960" y="7311"/>
                  <a:pt x="14289" y="4320"/>
                  <a:pt x="14289" y="0"/>
                </a:cubicBezTo>
                <a:lnTo>
                  <a:pt x="21600" y="0"/>
                </a:lnTo>
                <a:cubicBezTo>
                  <a:pt x="21600" y="12295"/>
                  <a:pt x="16948"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04" name="Shape 3704"/>
          <p:cNvSpPr/>
          <p:nvPr/>
        </p:nvSpPr>
        <p:spPr>
          <a:xfrm>
            <a:off x="6177588" y="3398742"/>
            <a:ext cx="76068" cy="3751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8" y="21600"/>
                  <a:pt x="0" y="12074"/>
                  <a:pt x="0" y="0"/>
                </a:cubicBezTo>
                <a:lnTo>
                  <a:pt x="2437" y="0"/>
                </a:lnTo>
                <a:cubicBezTo>
                  <a:pt x="2437" y="9415"/>
                  <a:pt x="6148" y="16837"/>
                  <a:pt x="10800" y="16837"/>
                </a:cubicBezTo>
                <a:cubicBezTo>
                  <a:pt x="15452" y="16837"/>
                  <a:pt x="19163" y="9415"/>
                  <a:pt x="19163" y="0"/>
                </a:cubicBezTo>
                <a:lnTo>
                  <a:pt x="21600" y="0"/>
                </a:lnTo>
                <a:cubicBezTo>
                  <a:pt x="21600" y="12074"/>
                  <a:pt x="16782"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05" name="Shape 3705"/>
          <p:cNvSpPr/>
          <p:nvPr/>
        </p:nvSpPr>
        <p:spPr>
          <a:xfrm>
            <a:off x="6169878" y="3365323"/>
            <a:ext cx="92350" cy="25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951" y="14455"/>
                </a:moveTo>
                <a:lnTo>
                  <a:pt x="19649" y="14455"/>
                </a:lnTo>
                <a:lnTo>
                  <a:pt x="19649" y="7311"/>
                </a:lnTo>
                <a:lnTo>
                  <a:pt x="1951" y="7311"/>
                </a:lnTo>
                <a:lnTo>
                  <a:pt x="1951" y="14455"/>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06" name="Shape 3706"/>
          <p:cNvSpPr/>
          <p:nvPr/>
        </p:nvSpPr>
        <p:spPr>
          <a:xfrm>
            <a:off x="6177588" y="3428733"/>
            <a:ext cx="76068" cy="375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163" y="21600"/>
                </a:lnTo>
                <a:cubicBezTo>
                  <a:pt x="19163" y="12247"/>
                  <a:pt x="15452" y="4788"/>
                  <a:pt x="10800" y="4788"/>
                </a:cubicBezTo>
                <a:cubicBezTo>
                  <a:pt x="6148" y="4788"/>
                  <a:pt x="2437" y="12247"/>
                  <a:pt x="2437" y="21600"/>
                </a:cubicBezTo>
                <a:lnTo>
                  <a:pt x="0" y="21600"/>
                </a:lnTo>
                <a:cubicBezTo>
                  <a:pt x="0" y="9575"/>
                  <a:pt x="4818" y="0"/>
                  <a:pt x="10800" y="0"/>
                </a:cubicBezTo>
                <a:cubicBezTo>
                  <a:pt x="16782" y="0"/>
                  <a:pt x="21600" y="9575"/>
                  <a:pt x="21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07" name="Shape 3707"/>
          <p:cNvSpPr/>
          <p:nvPr/>
        </p:nvSpPr>
        <p:spPr>
          <a:xfrm>
            <a:off x="6194727" y="3445014"/>
            <a:ext cx="21226" cy="21226"/>
          </a:xfrm>
          <a:custGeom>
            <a:avLst/>
            <a:gdLst/>
            <a:ahLst/>
            <a:cxnLst>
              <a:cxn ang="0">
                <a:pos x="wd2" y="hd2"/>
              </a:cxn>
              <a:cxn ang="5400000">
                <a:pos x="wd2" y="hd2"/>
              </a:cxn>
              <a:cxn ang="10800000">
                <a:pos x="wd2" y="hd2"/>
              </a:cxn>
              <a:cxn ang="16200000">
                <a:pos x="wd2" y="hd2"/>
              </a:cxn>
            </a:cxnLst>
            <a:rect l="0" t="0" r="r" b="b"/>
            <a:pathLst>
              <a:path w="21600" h="21600" extrusionOk="0">
                <a:moveTo>
                  <a:pt x="8600" y="21600"/>
                </a:moveTo>
                <a:lnTo>
                  <a:pt x="0" y="21600"/>
                </a:lnTo>
                <a:cubicBezTo>
                  <a:pt x="0" y="9600"/>
                  <a:pt x="9600" y="0"/>
                  <a:pt x="21600" y="0"/>
                </a:cubicBezTo>
                <a:lnTo>
                  <a:pt x="21600" y="8800"/>
                </a:lnTo>
                <a:cubicBezTo>
                  <a:pt x="14200" y="8800"/>
                  <a:pt x="8600" y="14400"/>
                  <a:pt x="8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08" name="Shape 3708"/>
          <p:cNvSpPr/>
          <p:nvPr/>
        </p:nvSpPr>
        <p:spPr>
          <a:xfrm>
            <a:off x="6194727" y="3398741"/>
            <a:ext cx="21226" cy="2122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00" y="21600"/>
                  <a:pt x="0" y="12088"/>
                  <a:pt x="0" y="0"/>
                </a:cubicBezTo>
                <a:lnTo>
                  <a:pt x="8600" y="0"/>
                </a:lnTo>
                <a:cubicBezTo>
                  <a:pt x="8600" y="7332"/>
                  <a:pt x="14200" y="12881"/>
                  <a:pt x="21600" y="12881"/>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09" name="Shape 3709"/>
          <p:cNvSpPr/>
          <p:nvPr/>
        </p:nvSpPr>
        <p:spPr>
          <a:xfrm>
            <a:off x="6169878" y="3475005"/>
            <a:ext cx="92350" cy="2465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951" y="14400"/>
                </a:moveTo>
                <a:lnTo>
                  <a:pt x="19649" y="14400"/>
                </a:lnTo>
                <a:lnTo>
                  <a:pt x="19649" y="7200"/>
                </a:lnTo>
                <a:lnTo>
                  <a:pt x="1951" y="7200"/>
                </a:lnTo>
                <a:lnTo>
                  <a:pt x="1951" y="1440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10" name="Shape 3710"/>
          <p:cNvSpPr/>
          <p:nvPr/>
        </p:nvSpPr>
        <p:spPr>
          <a:xfrm>
            <a:off x="7056320" y="1030313"/>
            <a:ext cx="54647" cy="58930"/>
          </a:xfrm>
          <a:custGeom>
            <a:avLst/>
            <a:gdLst/>
            <a:ahLst/>
            <a:cxnLst>
              <a:cxn ang="0">
                <a:pos x="wd2" y="hd2"/>
              </a:cxn>
              <a:cxn ang="5400000">
                <a:pos x="wd2" y="hd2"/>
              </a:cxn>
              <a:cxn ang="10800000">
                <a:pos x="wd2" y="hd2"/>
              </a:cxn>
              <a:cxn ang="16200000">
                <a:pos x="wd2" y="hd2"/>
              </a:cxn>
            </a:cxnLst>
            <a:rect l="0" t="0" r="r" b="b"/>
            <a:pathLst>
              <a:path w="21600" h="21600" extrusionOk="0">
                <a:moveTo>
                  <a:pt x="14936" y="21600"/>
                </a:moveTo>
                <a:cubicBezTo>
                  <a:pt x="11260" y="21600"/>
                  <a:pt x="8349" y="18811"/>
                  <a:pt x="8349" y="15449"/>
                </a:cubicBezTo>
                <a:lnTo>
                  <a:pt x="8349" y="9870"/>
                </a:lnTo>
                <a:lnTo>
                  <a:pt x="2528" y="3075"/>
                </a:lnTo>
                <a:lnTo>
                  <a:pt x="0" y="3075"/>
                </a:lnTo>
                <a:lnTo>
                  <a:pt x="0" y="0"/>
                </a:lnTo>
                <a:lnTo>
                  <a:pt x="4213" y="0"/>
                </a:lnTo>
                <a:lnTo>
                  <a:pt x="11643" y="8654"/>
                </a:lnTo>
                <a:lnTo>
                  <a:pt x="11643" y="15449"/>
                </a:lnTo>
                <a:cubicBezTo>
                  <a:pt x="11643" y="17166"/>
                  <a:pt x="13098" y="18525"/>
                  <a:pt x="14936" y="18525"/>
                </a:cubicBezTo>
                <a:cubicBezTo>
                  <a:pt x="16774" y="18525"/>
                  <a:pt x="18230" y="17166"/>
                  <a:pt x="18230" y="15449"/>
                </a:cubicBezTo>
                <a:lnTo>
                  <a:pt x="21600" y="15449"/>
                </a:lnTo>
                <a:cubicBezTo>
                  <a:pt x="21600" y="18811"/>
                  <a:pt x="18613" y="21600"/>
                  <a:pt x="14936"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11" name="Shape 3711"/>
          <p:cNvSpPr/>
          <p:nvPr/>
        </p:nvSpPr>
        <p:spPr>
          <a:xfrm>
            <a:off x="7056320" y="954050"/>
            <a:ext cx="101775" cy="118056"/>
          </a:xfrm>
          <a:custGeom>
            <a:avLst/>
            <a:gdLst/>
            <a:ahLst/>
            <a:cxnLst>
              <a:cxn ang="0">
                <a:pos x="wd2" y="hd2"/>
              </a:cxn>
              <a:cxn ang="5400000">
                <a:pos x="wd2" y="hd2"/>
              </a:cxn>
              <a:cxn ang="10800000">
                <a:pos x="wd2" y="hd2"/>
              </a:cxn>
              <a:cxn ang="16200000">
                <a:pos x="wd2" y="hd2"/>
              </a:cxn>
            </a:cxnLst>
            <a:rect l="0" t="0" r="r" b="b"/>
            <a:pathLst>
              <a:path w="21600" h="21600" extrusionOk="0">
                <a:moveTo>
                  <a:pt x="11624" y="21600"/>
                </a:moveTo>
                <a:lnTo>
                  <a:pt x="9811" y="21600"/>
                </a:lnTo>
                <a:lnTo>
                  <a:pt x="9811" y="14044"/>
                </a:lnTo>
                <a:lnTo>
                  <a:pt x="10553" y="13901"/>
                </a:lnTo>
                <a:lnTo>
                  <a:pt x="19456" y="12511"/>
                </a:lnTo>
                <a:lnTo>
                  <a:pt x="16241" y="1568"/>
                </a:lnTo>
                <a:lnTo>
                  <a:pt x="8121" y="1568"/>
                </a:lnTo>
                <a:lnTo>
                  <a:pt x="1814" y="3101"/>
                </a:lnTo>
                <a:lnTo>
                  <a:pt x="0" y="3101"/>
                </a:lnTo>
                <a:lnTo>
                  <a:pt x="0" y="1568"/>
                </a:lnTo>
                <a:lnTo>
                  <a:pt x="1731" y="1568"/>
                </a:lnTo>
                <a:lnTo>
                  <a:pt x="8038" y="0"/>
                </a:lnTo>
                <a:lnTo>
                  <a:pt x="17684" y="0"/>
                </a:lnTo>
                <a:lnTo>
                  <a:pt x="21600" y="13723"/>
                </a:lnTo>
                <a:lnTo>
                  <a:pt x="11624" y="15255"/>
                </a:lnTo>
                <a:lnTo>
                  <a:pt x="1162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12" name="Shape 3712"/>
          <p:cNvSpPr/>
          <p:nvPr/>
        </p:nvSpPr>
        <p:spPr>
          <a:xfrm>
            <a:off x="7022902" y="962618"/>
            <a:ext cx="25511" cy="752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9212"/>
                </a:moveTo>
                <a:lnTo>
                  <a:pt x="14455" y="19212"/>
                </a:lnTo>
                <a:lnTo>
                  <a:pt x="14455" y="2388"/>
                </a:lnTo>
                <a:lnTo>
                  <a:pt x="7311" y="2388"/>
                </a:lnTo>
                <a:lnTo>
                  <a:pt x="7311" y="1921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nvGrpSpPr>
          <p:cNvPr id="3" name="Group 2"/>
          <p:cNvGrpSpPr/>
          <p:nvPr/>
        </p:nvGrpSpPr>
        <p:grpSpPr>
          <a:xfrm>
            <a:off x="6678434" y="954050"/>
            <a:ext cx="135193" cy="134337"/>
            <a:chOff x="8904578" y="1272067"/>
            <a:chExt cx="180257" cy="179116"/>
          </a:xfrm>
          <a:solidFill>
            <a:schemeClr val="tx1">
              <a:lumMod val="75000"/>
              <a:lumOff val="25000"/>
            </a:schemeClr>
          </a:solidFill>
        </p:grpSpPr>
        <p:sp>
          <p:nvSpPr>
            <p:cNvPr id="3713" name="Shape 3713"/>
            <p:cNvSpPr/>
            <p:nvPr/>
          </p:nvSpPr>
          <p:spPr>
            <a:xfrm>
              <a:off x="8949135" y="1272067"/>
              <a:ext cx="72863" cy="78575"/>
            </a:xfrm>
            <a:custGeom>
              <a:avLst/>
              <a:gdLst/>
              <a:ahLst/>
              <a:cxnLst>
                <a:cxn ang="0">
                  <a:pos x="wd2" y="hd2"/>
                </a:cxn>
                <a:cxn ang="5400000">
                  <a:pos x="wd2" y="hd2"/>
                </a:cxn>
                <a:cxn ang="10800000">
                  <a:pos x="wd2" y="hd2"/>
                </a:cxn>
                <a:cxn ang="16200000">
                  <a:pos x="wd2" y="hd2"/>
                </a:cxn>
              </a:cxnLst>
              <a:rect l="0" t="0" r="r" b="b"/>
              <a:pathLst>
                <a:path w="21600" h="21600" extrusionOk="0">
                  <a:moveTo>
                    <a:pt x="4151" y="21600"/>
                  </a:moveTo>
                  <a:lnTo>
                    <a:pt x="0" y="21600"/>
                  </a:lnTo>
                  <a:lnTo>
                    <a:pt x="0" y="18535"/>
                  </a:lnTo>
                  <a:lnTo>
                    <a:pt x="2537" y="18535"/>
                  </a:lnTo>
                  <a:lnTo>
                    <a:pt x="8302" y="11762"/>
                  </a:lnTo>
                  <a:lnTo>
                    <a:pt x="8302" y="6202"/>
                  </a:lnTo>
                  <a:cubicBezTo>
                    <a:pt x="8302" y="2780"/>
                    <a:pt x="11300" y="0"/>
                    <a:pt x="14989" y="0"/>
                  </a:cubicBezTo>
                  <a:cubicBezTo>
                    <a:pt x="18602" y="0"/>
                    <a:pt x="21600" y="2780"/>
                    <a:pt x="21600" y="6202"/>
                  </a:cubicBezTo>
                  <a:lnTo>
                    <a:pt x="18295" y="6202"/>
                  </a:lnTo>
                  <a:cubicBezTo>
                    <a:pt x="18295" y="4491"/>
                    <a:pt x="16834" y="3137"/>
                    <a:pt x="14989" y="3137"/>
                  </a:cubicBezTo>
                  <a:cubicBezTo>
                    <a:pt x="13144" y="3137"/>
                    <a:pt x="11684" y="4491"/>
                    <a:pt x="11684" y="6202"/>
                  </a:cubicBezTo>
                  <a:lnTo>
                    <a:pt x="11684" y="12974"/>
                  </a:lnTo>
                  <a:lnTo>
                    <a:pt x="4151"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14" name="Shape 3714"/>
            <p:cNvSpPr/>
            <p:nvPr/>
          </p:nvSpPr>
          <p:spPr>
            <a:xfrm>
              <a:off x="8949135" y="1294916"/>
              <a:ext cx="135700" cy="156267"/>
            </a:xfrm>
            <a:custGeom>
              <a:avLst/>
              <a:gdLst/>
              <a:ahLst/>
              <a:cxnLst>
                <a:cxn ang="0">
                  <a:pos x="wd2" y="hd2"/>
                </a:cxn>
                <a:cxn ang="5400000">
                  <a:pos x="wd2" y="hd2"/>
                </a:cxn>
                <a:cxn ang="10800000">
                  <a:pos x="wd2" y="hd2"/>
                </a:cxn>
                <a:cxn ang="16200000">
                  <a:pos x="wd2" y="hd2"/>
                </a:cxn>
              </a:cxnLst>
              <a:rect l="0" t="0" r="r" b="b"/>
              <a:pathLst>
                <a:path w="21600" h="21600" extrusionOk="0">
                  <a:moveTo>
                    <a:pt x="17676" y="21600"/>
                  </a:moveTo>
                  <a:lnTo>
                    <a:pt x="7764" y="21600"/>
                  </a:lnTo>
                  <a:lnTo>
                    <a:pt x="1693" y="20065"/>
                  </a:lnTo>
                  <a:lnTo>
                    <a:pt x="0" y="20065"/>
                  </a:lnTo>
                  <a:lnTo>
                    <a:pt x="0" y="18530"/>
                  </a:lnTo>
                  <a:lnTo>
                    <a:pt x="2065" y="18530"/>
                  </a:lnTo>
                  <a:lnTo>
                    <a:pt x="8136" y="20065"/>
                  </a:lnTo>
                  <a:lnTo>
                    <a:pt x="16272" y="20065"/>
                  </a:lnTo>
                  <a:lnTo>
                    <a:pt x="19494" y="9104"/>
                  </a:lnTo>
                  <a:lnTo>
                    <a:pt x="9829" y="7640"/>
                  </a:lnTo>
                  <a:lnTo>
                    <a:pt x="9829" y="0"/>
                  </a:lnTo>
                  <a:lnTo>
                    <a:pt x="11605" y="0"/>
                  </a:lnTo>
                  <a:lnTo>
                    <a:pt x="11605" y="6319"/>
                  </a:lnTo>
                  <a:lnTo>
                    <a:pt x="21600" y="7855"/>
                  </a:lnTo>
                  <a:lnTo>
                    <a:pt x="17676"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15" name="Shape 3715"/>
            <p:cNvSpPr/>
            <p:nvPr/>
          </p:nvSpPr>
          <p:spPr>
            <a:xfrm>
              <a:off x="8904578" y="1339475"/>
              <a:ext cx="34015" cy="10028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145" y="19212"/>
                  </a:moveTo>
                  <a:lnTo>
                    <a:pt x="14455" y="19212"/>
                  </a:lnTo>
                  <a:lnTo>
                    <a:pt x="14455" y="2388"/>
                  </a:lnTo>
                  <a:lnTo>
                    <a:pt x="7145" y="2388"/>
                  </a:lnTo>
                  <a:lnTo>
                    <a:pt x="7145" y="19212"/>
                  </a:ln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sp>
        <p:nvSpPr>
          <p:cNvPr id="3716" name="Shape 3716"/>
          <p:cNvSpPr/>
          <p:nvPr/>
        </p:nvSpPr>
        <p:spPr>
          <a:xfrm>
            <a:off x="7405072" y="971188"/>
            <a:ext cx="8379" cy="7949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17" name="Shape 3717"/>
          <p:cNvSpPr/>
          <p:nvPr/>
        </p:nvSpPr>
        <p:spPr>
          <a:xfrm>
            <a:off x="7430777" y="971188"/>
            <a:ext cx="8379" cy="5464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109"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18" name="Shape 3718"/>
          <p:cNvSpPr/>
          <p:nvPr/>
        </p:nvSpPr>
        <p:spPr>
          <a:xfrm>
            <a:off x="7405071" y="954051"/>
            <a:ext cx="33227" cy="1694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6231" y="21600"/>
                </a:lnTo>
                <a:cubicBezTo>
                  <a:pt x="16231" y="15641"/>
                  <a:pt x="13859" y="10924"/>
                  <a:pt x="10862" y="10924"/>
                </a:cubicBezTo>
                <a:cubicBezTo>
                  <a:pt x="7866" y="10924"/>
                  <a:pt x="5494" y="15641"/>
                  <a:pt x="5494" y="21600"/>
                </a:cubicBezTo>
                <a:lnTo>
                  <a:pt x="0" y="21600"/>
                </a:lnTo>
                <a:cubicBezTo>
                  <a:pt x="0" y="9683"/>
                  <a:pt x="4869" y="0"/>
                  <a:pt x="10862" y="0"/>
                </a:cubicBezTo>
                <a:cubicBezTo>
                  <a:pt x="16731" y="0"/>
                  <a:pt x="21600" y="9683"/>
                  <a:pt x="21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19" name="Shape 3719"/>
          <p:cNvSpPr/>
          <p:nvPr/>
        </p:nvSpPr>
        <p:spPr>
          <a:xfrm>
            <a:off x="7384506" y="1002893"/>
            <a:ext cx="100919" cy="85495"/>
          </a:xfrm>
          <a:custGeom>
            <a:avLst/>
            <a:gdLst/>
            <a:ahLst/>
            <a:cxnLst>
              <a:cxn ang="0">
                <a:pos x="wd2" y="hd2"/>
              </a:cxn>
              <a:cxn ang="5400000">
                <a:pos x="wd2" y="hd2"/>
              </a:cxn>
              <a:cxn ang="10800000">
                <a:pos x="wd2" y="hd2"/>
              </a:cxn>
              <a:cxn ang="16200000">
                <a:pos x="wd2" y="hd2"/>
              </a:cxn>
            </a:cxnLst>
            <a:rect l="0" t="0" r="r" b="b"/>
            <a:pathLst>
              <a:path w="21600" h="21600" extrusionOk="0">
                <a:moveTo>
                  <a:pt x="19731" y="21600"/>
                </a:moveTo>
                <a:lnTo>
                  <a:pt x="4071" y="21600"/>
                </a:lnTo>
                <a:lnTo>
                  <a:pt x="0" y="15282"/>
                </a:lnTo>
                <a:lnTo>
                  <a:pt x="0" y="7445"/>
                </a:lnTo>
                <a:lnTo>
                  <a:pt x="2077" y="4996"/>
                </a:lnTo>
                <a:lnTo>
                  <a:pt x="3323" y="6465"/>
                </a:lnTo>
                <a:lnTo>
                  <a:pt x="1786" y="8278"/>
                </a:lnTo>
                <a:lnTo>
                  <a:pt x="1786" y="14498"/>
                </a:lnTo>
                <a:lnTo>
                  <a:pt x="4943" y="19494"/>
                </a:lnTo>
                <a:lnTo>
                  <a:pt x="18028" y="19494"/>
                </a:lnTo>
                <a:lnTo>
                  <a:pt x="19731" y="6367"/>
                </a:lnTo>
                <a:lnTo>
                  <a:pt x="10426" y="1910"/>
                </a:lnTo>
                <a:lnTo>
                  <a:pt x="11132" y="0"/>
                </a:lnTo>
                <a:lnTo>
                  <a:pt x="21600" y="5094"/>
                </a:lnTo>
                <a:lnTo>
                  <a:pt x="1973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20" name="Shape 3720"/>
          <p:cNvSpPr/>
          <p:nvPr/>
        </p:nvSpPr>
        <p:spPr>
          <a:xfrm>
            <a:off x="7829228" y="1004607"/>
            <a:ext cx="16941" cy="3322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231"/>
                </a:lnTo>
                <a:cubicBezTo>
                  <a:pt x="5777" y="16231"/>
                  <a:pt x="10800" y="13609"/>
                  <a:pt x="10800" y="10738"/>
                </a:cubicBezTo>
                <a:cubicBezTo>
                  <a:pt x="10800" y="7741"/>
                  <a:pt x="5777" y="5369"/>
                  <a:pt x="0" y="5369"/>
                </a:cubicBezTo>
                <a:lnTo>
                  <a:pt x="0" y="0"/>
                </a:lnTo>
                <a:cubicBezTo>
                  <a:pt x="11805" y="0"/>
                  <a:pt x="21600" y="4745"/>
                  <a:pt x="21600" y="10738"/>
                </a:cubicBezTo>
                <a:cubicBezTo>
                  <a:pt x="21600" y="16606"/>
                  <a:pt x="11805" y="21600"/>
                  <a:pt x="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21" name="Shape 3721"/>
          <p:cNvSpPr/>
          <p:nvPr/>
        </p:nvSpPr>
        <p:spPr>
          <a:xfrm>
            <a:off x="7745254" y="984041"/>
            <a:ext cx="75213" cy="752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9212"/>
                </a:lnTo>
                <a:lnTo>
                  <a:pt x="19212" y="19212"/>
                </a:lnTo>
                <a:lnTo>
                  <a:pt x="19212" y="2388"/>
                </a:lnTo>
                <a:lnTo>
                  <a:pt x="0" y="2388"/>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22" name="Shape 3722"/>
          <p:cNvSpPr/>
          <p:nvPr/>
        </p:nvSpPr>
        <p:spPr>
          <a:xfrm>
            <a:off x="7711836" y="984041"/>
            <a:ext cx="25511" cy="752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145" y="19212"/>
                </a:moveTo>
                <a:lnTo>
                  <a:pt x="14455" y="19212"/>
                </a:lnTo>
                <a:lnTo>
                  <a:pt x="14455" y="2388"/>
                </a:lnTo>
                <a:lnTo>
                  <a:pt x="7145" y="2388"/>
                </a:lnTo>
                <a:lnTo>
                  <a:pt x="7145" y="1921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23" name="Shape 3723"/>
          <p:cNvSpPr/>
          <p:nvPr/>
        </p:nvSpPr>
        <p:spPr>
          <a:xfrm>
            <a:off x="8173697" y="1004607"/>
            <a:ext cx="16941" cy="3322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231"/>
                </a:lnTo>
                <a:cubicBezTo>
                  <a:pt x="6028" y="16231"/>
                  <a:pt x="10800" y="13609"/>
                  <a:pt x="10800" y="10738"/>
                </a:cubicBezTo>
                <a:cubicBezTo>
                  <a:pt x="10800" y="7741"/>
                  <a:pt x="6028" y="5369"/>
                  <a:pt x="0" y="5369"/>
                </a:cubicBezTo>
                <a:lnTo>
                  <a:pt x="0" y="0"/>
                </a:lnTo>
                <a:cubicBezTo>
                  <a:pt x="11805" y="0"/>
                  <a:pt x="21600" y="4745"/>
                  <a:pt x="21600" y="10738"/>
                </a:cubicBezTo>
                <a:cubicBezTo>
                  <a:pt x="21600" y="16606"/>
                  <a:pt x="11805" y="21600"/>
                  <a:pt x="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24" name="Shape 3724"/>
          <p:cNvSpPr/>
          <p:nvPr/>
        </p:nvSpPr>
        <p:spPr>
          <a:xfrm>
            <a:off x="8089722" y="984041"/>
            <a:ext cx="76068" cy="752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9212"/>
                </a:lnTo>
                <a:lnTo>
                  <a:pt x="19163" y="19212"/>
                </a:lnTo>
                <a:lnTo>
                  <a:pt x="19163" y="2388"/>
                </a:lnTo>
                <a:lnTo>
                  <a:pt x="0" y="2388"/>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25" name="Shape 3725"/>
          <p:cNvSpPr/>
          <p:nvPr/>
        </p:nvSpPr>
        <p:spPr>
          <a:xfrm>
            <a:off x="8111145" y="999465"/>
            <a:ext cx="16939" cy="44363"/>
          </a:xfrm>
          <a:custGeom>
            <a:avLst/>
            <a:gdLst/>
            <a:ahLst/>
            <a:cxnLst>
              <a:cxn ang="0">
                <a:pos x="wd2" y="hd2"/>
              </a:cxn>
              <a:cxn ang="5400000">
                <a:pos x="wd2" y="hd2"/>
              </a:cxn>
              <a:cxn ang="10800000">
                <a:pos x="wd2" y="hd2"/>
              </a:cxn>
              <a:cxn ang="16200000">
                <a:pos x="wd2" y="hd2"/>
              </a:cxn>
            </a:cxnLst>
            <a:rect l="0" t="0" r="r" b="b"/>
            <a:pathLst>
              <a:path w="21600" h="21600" extrusionOk="0">
                <a:moveTo>
                  <a:pt x="16264" y="11228"/>
                </a:moveTo>
                <a:lnTo>
                  <a:pt x="10927" y="21600"/>
                </a:lnTo>
                <a:lnTo>
                  <a:pt x="0" y="20839"/>
                </a:lnTo>
                <a:lnTo>
                  <a:pt x="10927" y="0"/>
                </a:lnTo>
                <a:lnTo>
                  <a:pt x="21600" y="856"/>
                </a:lnTo>
                <a:lnTo>
                  <a:pt x="16264" y="11228"/>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26" name="Shape 3726"/>
          <p:cNvSpPr/>
          <p:nvPr/>
        </p:nvSpPr>
        <p:spPr>
          <a:xfrm>
            <a:off x="8089723" y="999465"/>
            <a:ext cx="16939" cy="44363"/>
          </a:xfrm>
          <a:custGeom>
            <a:avLst/>
            <a:gdLst/>
            <a:ahLst/>
            <a:cxnLst>
              <a:cxn ang="0">
                <a:pos x="wd2" y="hd2"/>
              </a:cxn>
              <a:cxn ang="5400000">
                <a:pos x="wd2" y="hd2"/>
              </a:cxn>
              <a:cxn ang="10800000">
                <a:pos x="wd2" y="hd2"/>
              </a:cxn>
              <a:cxn ang="16200000">
                <a:pos x="wd2" y="hd2"/>
              </a:cxn>
            </a:cxnLst>
            <a:rect l="0" t="0" r="r" b="b"/>
            <a:pathLst>
              <a:path w="21600" h="21600" extrusionOk="0">
                <a:moveTo>
                  <a:pt x="16264" y="11228"/>
                </a:moveTo>
                <a:lnTo>
                  <a:pt x="10673" y="21600"/>
                </a:lnTo>
                <a:lnTo>
                  <a:pt x="0" y="20839"/>
                </a:lnTo>
                <a:lnTo>
                  <a:pt x="10927" y="0"/>
                </a:lnTo>
                <a:lnTo>
                  <a:pt x="21600" y="856"/>
                </a:lnTo>
                <a:lnTo>
                  <a:pt x="16264" y="11228"/>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27" name="Shape 3727"/>
          <p:cNvSpPr/>
          <p:nvPr/>
        </p:nvSpPr>
        <p:spPr>
          <a:xfrm>
            <a:off x="8131710" y="999465"/>
            <a:ext cx="16939" cy="44363"/>
          </a:xfrm>
          <a:custGeom>
            <a:avLst/>
            <a:gdLst/>
            <a:ahLst/>
            <a:cxnLst>
              <a:cxn ang="0">
                <a:pos x="wd2" y="hd2"/>
              </a:cxn>
              <a:cxn ang="5400000">
                <a:pos x="wd2" y="hd2"/>
              </a:cxn>
              <a:cxn ang="10800000">
                <a:pos x="wd2" y="hd2"/>
              </a:cxn>
              <a:cxn ang="16200000">
                <a:pos x="wd2" y="hd2"/>
              </a:cxn>
            </a:cxnLst>
            <a:rect l="0" t="0" r="r" b="b"/>
            <a:pathLst>
              <a:path w="21600" h="21600" extrusionOk="0">
                <a:moveTo>
                  <a:pt x="16264" y="11228"/>
                </a:moveTo>
                <a:lnTo>
                  <a:pt x="10927" y="21600"/>
                </a:lnTo>
                <a:lnTo>
                  <a:pt x="0" y="20839"/>
                </a:lnTo>
                <a:lnTo>
                  <a:pt x="10927" y="0"/>
                </a:lnTo>
                <a:lnTo>
                  <a:pt x="21600" y="856"/>
                </a:lnTo>
                <a:lnTo>
                  <a:pt x="16264" y="11228"/>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28" name="Shape 3728"/>
          <p:cNvSpPr/>
          <p:nvPr/>
        </p:nvSpPr>
        <p:spPr>
          <a:xfrm>
            <a:off x="8056304" y="984041"/>
            <a:ext cx="25511" cy="752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7311" y="19212"/>
                </a:moveTo>
                <a:lnTo>
                  <a:pt x="14455" y="19212"/>
                </a:lnTo>
                <a:lnTo>
                  <a:pt x="14455" y="2388"/>
                </a:lnTo>
                <a:lnTo>
                  <a:pt x="7311" y="2388"/>
                </a:lnTo>
                <a:lnTo>
                  <a:pt x="7311" y="19212"/>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29" name="Shape 3729"/>
          <p:cNvSpPr/>
          <p:nvPr/>
        </p:nvSpPr>
        <p:spPr>
          <a:xfrm>
            <a:off x="6707567" y="1299374"/>
            <a:ext cx="75213" cy="79497"/>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cubicBezTo>
                  <a:pt x="4775" y="21600"/>
                  <a:pt x="0" y="17028"/>
                  <a:pt x="0" y="11352"/>
                </a:cubicBezTo>
                <a:lnTo>
                  <a:pt x="0" y="0"/>
                </a:lnTo>
                <a:lnTo>
                  <a:pt x="21600" y="0"/>
                </a:lnTo>
                <a:lnTo>
                  <a:pt x="21600" y="11352"/>
                </a:lnTo>
                <a:cubicBezTo>
                  <a:pt x="21600" y="17028"/>
                  <a:pt x="16769" y="21600"/>
                  <a:pt x="10772" y="21600"/>
                </a:cubicBezTo>
                <a:close/>
                <a:moveTo>
                  <a:pt x="2388" y="2260"/>
                </a:moveTo>
                <a:lnTo>
                  <a:pt x="2388" y="11352"/>
                </a:lnTo>
                <a:cubicBezTo>
                  <a:pt x="2388" y="15766"/>
                  <a:pt x="6108" y="19288"/>
                  <a:pt x="10772" y="19288"/>
                </a:cubicBezTo>
                <a:cubicBezTo>
                  <a:pt x="15437" y="19288"/>
                  <a:pt x="19212" y="15766"/>
                  <a:pt x="19212" y="11352"/>
                </a:cubicBezTo>
                <a:lnTo>
                  <a:pt x="19212" y="2260"/>
                </a:lnTo>
                <a:lnTo>
                  <a:pt x="2388" y="226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30" name="Shape 3730"/>
          <p:cNvSpPr/>
          <p:nvPr/>
        </p:nvSpPr>
        <p:spPr>
          <a:xfrm>
            <a:off x="6724706" y="1319940"/>
            <a:ext cx="21226" cy="4179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00" y="21600"/>
                  <a:pt x="0" y="16800"/>
                  <a:pt x="0" y="10800"/>
                </a:cubicBezTo>
                <a:lnTo>
                  <a:pt x="0" y="0"/>
                </a:lnTo>
                <a:lnTo>
                  <a:pt x="8600" y="0"/>
                </a:lnTo>
                <a:lnTo>
                  <a:pt x="8600" y="10800"/>
                </a:lnTo>
                <a:cubicBezTo>
                  <a:pt x="8600" y="14500"/>
                  <a:pt x="14200" y="17300"/>
                  <a:pt x="21600" y="17300"/>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31" name="Shape 3731"/>
          <p:cNvSpPr/>
          <p:nvPr/>
        </p:nvSpPr>
        <p:spPr>
          <a:xfrm>
            <a:off x="6740986" y="1397916"/>
            <a:ext cx="8375" cy="3151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32" name="Shape 3732"/>
          <p:cNvSpPr/>
          <p:nvPr/>
        </p:nvSpPr>
        <p:spPr>
          <a:xfrm>
            <a:off x="6707567" y="1425337"/>
            <a:ext cx="75213" cy="8379"/>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lnTo>
                  <a:pt x="0" y="21600"/>
                </a:lnTo>
                <a:lnTo>
                  <a:pt x="0" y="0"/>
                </a:lnTo>
                <a:lnTo>
                  <a:pt x="21600" y="0"/>
                </a:lnTo>
                <a:lnTo>
                  <a:pt x="21600" y="21600"/>
                </a:lnTo>
                <a:lnTo>
                  <a:pt x="1077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33" name="Shape 3733"/>
          <p:cNvSpPr/>
          <p:nvPr/>
        </p:nvSpPr>
        <p:spPr>
          <a:xfrm>
            <a:off x="6791543" y="1307087"/>
            <a:ext cx="21226" cy="3322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231"/>
                </a:lnTo>
                <a:cubicBezTo>
                  <a:pt x="7400" y="16231"/>
                  <a:pt x="13000" y="12735"/>
                  <a:pt x="13000" y="8116"/>
                </a:cubicBezTo>
                <a:lnTo>
                  <a:pt x="13000" y="5369"/>
                </a:lnTo>
                <a:lnTo>
                  <a:pt x="0" y="5369"/>
                </a:lnTo>
                <a:lnTo>
                  <a:pt x="0" y="0"/>
                </a:lnTo>
                <a:lnTo>
                  <a:pt x="21600" y="0"/>
                </a:lnTo>
                <a:lnTo>
                  <a:pt x="21600" y="8116"/>
                </a:lnTo>
                <a:cubicBezTo>
                  <a:pt x="21600" y="15607"/>
                  <a:pt x="12200" y="21600"/>
                  <a:pt x="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34" name="Shape 3734"/>
          <p:cNvSpPr/>
          <p:nvPr/>
        </p:nvSpPr>
        <p:spPr>
          <a:xfrm>
            <a:off x="6678434" y="1307087"/>
            <a:ext cx="21226"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00" y="21600"/>
                  <a:pt x="0" y="15607"/>
                  <a:pt x="0" y="8116"/>
                </a:cubicBezTo>
                <a:lnTo>
                  <a:pt x="0" y="0"/>
                </a:lnTo>
                <a:lnTo>
                  <a:pt x="21600" y="0"/>
                </a:lnTo>
                <a:lnTo>
                  <a:pt x="21600" y="5369"/>
                </a:lnTo>
                <a:lnTo>
                  <a:pt x="8600" y="5369"/>
                </a:lnTo>
                <a:lnTo>
                  <a:pt x="8600" y="8116"/>
                </a:lnTo>
                <a:cubicBezTo>
                  <a:pt x="8600" y="12735"/>
                  <a:pt x="14200" y="16231"/>
                  <a:pt x="21600" y="16231"/>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35" name="Shape 3735"/>
          <p:cNvSpPr/>
          <p:nvPr/>
        </p:nvSpPr>
        <p:spPr>
          <a:xfrm>
            <a:off x="6728991" y="1387634"/>
            <a:ext cx="33227" cy="16941"/>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1805"/>
                  <a:pt x="0" y="0"/>
                </a:cubicBezTo>
                <a:lnTo>
                  <a:pt x="5369" y="0"/>
                </a:lnTo>
                <a:cubicBezTo>
                  <a:pt x="5369" y="6028"/>
                  <a:pt x="7741" y="10800"/>
                  <a:pt x="10738" y="10800"/>
                </a:cubicBezTo>
                <a:cubicBezTo>
                  <a:pt x="13734" y="10800"/>
                  <a:pt x="16106" y="6028"/>
                  <a:pt x="16106" y="0"/>
                </a:cubicBezTo>
                <a:lnTo>
                  <a:pt x="21600" y="0"/>
                </a:lnTo>
                <a:cubicBezTo>
                  <a:pt x="21600" y="11805"/>
                  <a:pt x="16731" y="21600"/>
                  <a:pt x="1073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36" name="Shape 3736"/>
          <p:cNvSpPr/>
          <p:nvPr/>
        </p:nvSpPr>
        <p:spPr>
          <a:xfrm>
            <a:off x="7056320" y="1366212"/>
            <a:ext cx="67499" cy="674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31"/>
                  <a:pt x="0" y="10800"/>
                </a:cubicBezTo>
                <a:cubicBezTo>
                  <a:pt x="0" y="4807"/>
                  <a:pt x="4807" y="0"/>
                  <a:pt x="10800" y="0"/>
                </a:cubicBezTo>
                <a:cubicBezTo>
                  <a:pt x="16731" y="0"/>
                  <a:pt x="21600" y="4807"/>
                  <a:pt x="21600" y="10800"/>
                </a:cubicBezTo>
                <a:cubicBezTo>
                  <a:pt x="21600" y="16731"/>
                  <a:pt x="16793" y="21600"/>
                  <a:pt x="10800" y="21600"/>
                </a:cubicBezTo>
                <a:close/>
                <a:moveTo>
                  <a:pt x="10800" y="2684"/>
                </a:moveTo>
                <a:cubicBezTo>
                  <a:pt x="6368" y="2684"/>
                  <a:pt x="2747" y="6305"/>
                  <a:pt x="2747" y="10800"/>
                </a:cubicBezTo>
                <a:cubicBezTo>
                  <a:pt x="2747" y="15232"/>
                  <a:pt x="6305" y="18853"/>
                  <a:pt x="10800" y="18853"/>
                </a:cubicBezTo>
                <a:cubicBezTo>
                  <a:pt x="15232" y="18853"/>
                  <a:pt x="18916" y="15232"/>
                  <a:pt x="18916" y="10800"/>
                </a:cubicBezTo>
                <a:cubicBezTo>
                  <a:pt x="18916" y="6305"/>
                  <a:pt x="15295" y="2684"/>
                  <a:pt x="10800" y="2684"/>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37" name="Shape 3737"/>
          <p:cNvSpPr/>
          <p:nvPr/>
        </p:nvSpPr>
        <p:spPr>
          <a:xfrm>
            <a:off x="7073458" y="1383350"/>
            <a:ext cx="16941" cy="1694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cubicBezTo>
                  <a:pt x="0" y="9683"/>
                  <a:pt x="9795" y="0"/>
                  <a:pt x="21600" y="0"/>
                </a:cubicBezTo>
                <a:lnTo>
                  <a:pt x="21600" y="10676"/>
                </a:lnTo>
                <a:cubicBezTo>
                  <a:pt x="15823" y="10676"/>
                  <a:pt x="10800" y="15641"/>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38" name="Shape 3738"/>
          <p:cNvSpPr/>
          <p:nvPr/>
        </p:nvSpPr>
        <p:spPr>
          <a:xfrm>
            <a:off x="7042609" y="1299375"/>
            <a:ext cx="94064" cy="58075"/>
          </a:xfrm>
          <a:custGeom>
            <a:avLst/>
            <a:gdLst/>
            <a:ahLst/>
            <a:cxnLst>
              <a:cxn ang="0">
                <a:pos x="wd2" y="hd2"/>
              </a:cxn>
              <a:cxn ang="5400000">
                <a:pos x="wd2" y="hd2"/>
              </a:cxn>
              <a:cxn ang="10800000">
                <a:pos x="wd2" y="hd2"/>
              </a:cxn>
              <a:cxn ang="16200000">
                <a:pos x="wd2" y="hd2"/>
              </a:cxn>
            </a:cxnLst>
            <a:rect l="0" t="0" r="r" b="b"/>
            <a:pathLst>
              <a:path w="21600" h="21600" extrusionOk="0">
                <a:moveTo>
                  <a:pt x="12069" y="21600"/>
                </a:moveTo>
                <a:lnTo>
                  <a:pt x="11490" y="18792"/>
                </a:lnTo>
                <a:lnTo>
                  <a:pt x="19284" y="14472"/>
                </a:lnTo>
                <a:lnTo>
                  <a:pt x="18482" y="7776"/>
                </a:lnTo>
                <a:lnTo>
                  <a:pt x="18482" y="3096"/>
                </a:lnTo>
                <a:lnTo>
                  <a:pt x="3073" y="3096"/>
                </a:lnTo>
                <a:lnTo>
                  <a:pt x="3073" y="8064"/>
                </a:lnTo>
                <a:lnTo>
                  <a:pt x="2316" y="14472"/>
                </a:lnTo>
                <a:lnTo>
                  <a:pt x="10110" y="18792"/>
                </a:lnTo>
                <a:lnTo>
                  <a:pt x="9531" y="21600"/>
                </a:lnTo>
                <a:lnTo>
                  <a:pt x="0" y="16632"/>
                </a:lnTo>
                <a:lnTo>
                  <a:pt x="1158" y="7632"/>
                </a:lnTo>
                <a:lnTo>
                  <a:pt x="1158" y="0"/>
                </a:lnTo>
                <a:lnTo>
                  <a:pt x="20442" y="0"/>
                </a:lnTo>
                <a:lnTo>
                  <a:pt x="20442" y="7632"/>
                </a:lnTo>
                <a:lnTo>
                  <a:pt x="21600" y="16632"/>
                </a:lnTo>
                <a:lnTo>
                  <a:pt x="1206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39" name="Shape 3739"/>
          <p:cNvSpPr/>
          <p:nvPr/>
        </p:nvSpPr>
        <p:spPr>
          <a:xfrm>
            <a:off x="7073458" y="1315656"/>
            <a:ext cx="8375" cy="16943"/>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40" name="Shape 3740"/>
          <p:cNvSpPr/>
          <p:nvPr/>
        </p:nvSpPr>
        <p:spPr>
          <a:xfrm>
            <a:off x="7098308" y="1315656"/>
            <a:ext cx="8375" cy="16943"/>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41" name="Shape 3741"/>
          <p:cNvSpPr/>
          <p:nvPr/>
        </p:nvSpPr>
        <p:spPr>
          <a:xfrm>
            <a:off x="7409356" y="1328509"/>
            <a:ext cx="50363" cy="7178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945" y="21600"/>
                </a:lnTo>
                <a:lnTo>
                  <a:pt x="17945" y="2524"/>
                </a:lnTo>
                <a:lnTo>
                  <a:pt x="3572" y="2524"/>
                </a:lnTo>
                <a:lnTo>
                  <a:pt x="3572"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42" name="Shape 3742"/>
          <p:cNvSpPr/>
          <p:nvPr/>
        </p:nvSpPr>
        <p:spPr>
          <a:xfrm>
            <a:off x="7367369" y="1353358"/>
            <a:ext cx="134337" cy="752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5408" y="0"/>
                </a:lnTo>
                <a:lnTo>
                  <a:pt x="5408" y="2388"/>
                </a:lnTo>
                <a:lnTo>
                  <a:pt x="1344" y="2388"/>
                </a:lnTo>
                <a:lnTo>
                  <a:pt x="1344" y="19212"/>
                </a:lnTo>
                <a:lnTo>
                  <a:pt x="20256" y="19212"/>
                </a:lnTo>
                <a:lnTo>
                  <a:pt x="20256" y="7219"/>
                </a:lnTo>
                <a:lnTo>
                  <a:pt x="16192" y="7219"/>
                </a:lnTo>
                <a:lnTo>
                  <a:pt x="16192" y="4775"/>
                </a:lnTo>
                <a:lnTo>
                  <a:pt x="21600" y="4775"/>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43" name="Shape 3743"/>
          <p:cNvSpPr/>
          <p:nvPr/>
        </p:nvSpPr>
        <p:spPr>
          <a:xfrm>
            <a:off x="7430778" y="1302803"/>
            <a:ext cx="8375" cy="16943"/>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44" name="Shape 3744"/>
          <p:cNvSpPr/>
          <p:nvPr/>
        </p:nvSpPr>
        <p:spPr>
          <a:xfrm>
            <a:off x="7375937" y="1328509"/>
            <a:ext cx="8375" cy="16943"/>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45" name="Shape 3745"/>
          <p:cNvSpPr/>
          <p:nvPr/>
        </p:nvSpPr>
        <p:spPr>
          <a:xfrm>
            <a:off x="7392218" y="1328509"/>
            <a:ext cx="8379" cy="1694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46" name="Shape 3746"/>
          <p:cNvSpPr/>
          <p:nvPr/>
        </p:nvSpPr>
        <p:spPr>
          <a:xfrm>
            <a:off x="7468481" y="1345646"/>
            <a:ext cx="8375" cy="1694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47" name="Shape 3747"/>
          <p:cNvSpPr/>
          <p:nvPr/>
        </p:nvSpPr>
        <p:spPr>
          <a:xfrm>
            <a:off x="7480477" y="1345646"/>
            <a:ext cx="8375" cy="1694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48" name="Shape 3748"/>
          <p:cNvSpPr/>
          <p:nvPr/>
        </p:nvSpPr>
        <p:spPr>
          <a:xfrm>
            <a:off x="7493331" y="1345646"/>
            <a:ext cx="8375" cy="1694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49" name="Shape 3749"/>
          <p:cNvSpPr/>
          <p:nvPr/>
        </p:nvSpPr>
        <p:spPr>
          <a:xfrm>
            <a:off x="6678434" y="1643842"/>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31"/>
                  <a:pt x="0" y="10800"/>
                </a:cubicBezTo>
                <a:cubicBezTo>
                  <a:pt x="0" y="4869"/>
                  <a:pt x="4869" y="0"/>
                  <a:pt x="10800" y="0"/>
                </a:cubicBezTo>
                <a:cubicBezTo>
                  <a:pt x="16731" y="0"/>
                  <a:pt x="21600" y="4869"/>
                  <a:pt x="21600" y="10800"/>
                </a:cubicBezTo>
                <a:cubicBezTo>
                  <a:pt x="21600" y="16731"/>
                  <a:pt x="16731" y="21600"/>
                  <a:pt x="10800" y="21600"/>
                </a:cubicBezTo>
                <a:close/>
                <a:moveTo>
                  <a:pt x="10800" y="1342"/>
                </a:moveTo>
                <a:cubicBezTo>
                  <a:pt x="5618" y="1342"/>
                  <a:pt x="1342" y="5587"/>
                  <a:pt x="1342" y="10800"/>
                </a:cubicBezTo>
                <a:cubicBezTo>
                  <a:pt x="1342" y="16013"/>
                  <a:pt x="5587" y="20258"/>
                  <a:pt x="10800" y="20258"/>
                </a:cubicBezTo>
                <a:cubicBezTo>
                  <a:pt x="15982" y="20258"/>
                  <a:pt x="20258" y="16013"/>
                  <a:pt x="20258" y="10800"/>
                </a:cubicBezTo>
                <a:cubicBezTo>
                  <a:pt x="20258" y="5587"/>
                  <a:pt x="16013" y="1342"/>
                  <a:pt x="10800" y="134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50" name="Shape 3750"/>
          <p:cNvSpPr/>
          <p:nvPr/>
        </p:nvSpPr>
        <p:spPr>
          <a:xfrm>
            <a:off x="6694715" y="1706395"/>
            <a:ext cx="54647" cy="5464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295" y="21600"/>
                </a:lnTo>
                <a:cubicBezTo>
                  <a:pt x="18295" y="11489"/>
                  <a:pt x="10147" y="3370"/>
                  <a:pt x="0" y="3370"/>
                </a:cubicBezTo>
                <a:lnTo>
                  <a:pt x="0" y="0"/>
                </a:lnTo>
                <a:cubicBezTo>
                  <a:pt x="11915" y="0"/>
                  <a:pt x="21600" y="9651"/>
                  <a:pt x="21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51" name="Shape 3751"/>
          <p:cNvSpPr/>
          <p:nvPr/>
        </p:nvSpPr>
        <p:spPr>
          <a:xfrm>
            <a:off x="6740986" y="1660123"/>
            <a:ext cx="54647" cy="5464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609" y="21600"/>
                  <a:pt x="0" y="11949"/>
                  <a:pt x="0" y="0"/>
                </a:cubicBezTo>
                <a:lnTo>
                  <a:pt x="3305" y="0"/>
                </a:lnTo>
                <a:cubicBezTo>
                  <a:pt x="3305" y="10111"/>
                  <a:pt x="11453" y="18230"/>
                  <a:pt x="21600" y="18230"/>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52" name="Shape 3752"/>
          <p:cNvSpPr/>
          <p:nvPr/>
        </p:nvSpPr>
        <p:spPr>
          <a:xfrm>
            <a:off x="6710995" y="1676404"/>
            <a:ext cx="69212" cy="69212"/>
          </a:xfrm>
          <a:custGeom>
            <a:avLst/>
            <a:gdLst/>
            <a:ahLst/>
            <a:cxnLst>
              <a:cxn ang="0">
                <a:pos x="wd2" y="hd2"/>
              </a:cxn>
              <a:cxn ang="5400000">
                <a:pos x="wd2" y="hd2"/>
              </a:cxn>
              <a:cxn ang="10800000">
                <a:pos x="wd2" y="hd2"/>
              </a:cxn>
              <a:cxn ang="16200000">
                <a:pos x="wd2" y="hd2"/>
              </a:cxn>
            </a:cxnLst>
            <a:rect l="0" t="0" r="r" b="b"/>
            <a:pathLst>
              <a:path w="21600" h="21600" extrusionOk="0">
                <a:moveTo>
                  <a:pt x="20685" y="20685"/>
                </a:moveTo>
                <a:lnTo>
                  <a:pt x="19769" y="21600"/>
                </a:lnTo>
                <a:lnTo>
                  <a:pt x="0" y="1831"/>
                </a:lnTo>
                <a:lnTo>
                  <a:pt x="1831" y="0"/>
                </a:lnTo>
                <a:lnTo>
                  <a:pt x="21600" y="19769"/>
                </a:lnTo>
                <a:lnTo>
                  <a:pt x="20685" y="2068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53" name="Shape 3753"/>
          <p:cNvSpPr/>
          <p:nvPr/>
        </p:nvSpPr>
        <p:spPr>
          <a:xfrm>
            <a:off x="6710995" y="1676404"/>
            <a:ext cx="69212" cy="69212"/>
          </a:xfrm>
          <a:custGeom>
            <a:avLst/>
            <a:gdLst/>
            <a:ahLst/>
            <a:cxnLst>
              <a:cxn ang="0">
                <a:pos x="wd2" y="hd2"/>
              </a:cxn>
              <a:cxn ang="5400000">
                <a:pos x="wd2" y="hd2"/>
              </a:cxn>
              <a:cxn ang="10800000">
                <a:pos x="wd2" y="hd2"/>
              </a:cxn>
              <a:cxn ang="16200000">
                <a:pos x="wd2" y="hd2"/>
              </a:cxn>
            </a:cxnLst>
            <a:rect l="0" t="0" r="r" b="b"/>
            <a:pathLst>
              <a:path w="21600" h="21600" extrusionOk="0">
                <a:moveTo>
                  <a:pt x="11715" y="11715"/>
                </a:moveTo>
                <a:lnTo>
                  <a:pt x="1831" y="21600"/>
                </a:lnTo>
                <a:lnTo>
                  <a:pt x="0" y="19769"/>
                </a:lnTo>
                <a:lnTo>
                  <a:pt x="19769" y="0"/>
                </a:lnTo>
                <a:lnTo>
                  <a:pt x="21600" y="1831"/>
                </a:lnTo>
                <a:lnTo>
                  <a:pt x="11715" y="1171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54" name="Shape 3754"/>
          <p:cNvSpPr/>
          <p:nvPr/>
        </p:nvSpPr>
        <p:spPr>
          <a:xfrm>
            <a:off x="7022753" y="1643842"/>
            <a:ext cx="134631" cy="134337"/>
          </a:xfrm>
          <a:custGeom>
            <a:avLst/>
            <a:gdLst/>
            <a:ahLst/>
            <a:cxnLst>
              <a:cxn ang="0">
                <a:pos x="wd2" y="hd2"/>
              </a:cxn>
              <a:cxn ang="5400000">
                <a:pos x="wd2" y="hd2"/>
              </a:cxn>
              <a:cxn ang="10800000">
                <a:pos x="wd2" y="hd2"/>
              </a:cxn>
              <a:cxn ang="16200000">
                <a:pos x="wd2" y="hd2"/>
              </a:cxn>
            </a:cxnLst>
            <a:rect l="0" t="0" r="r" b="b"/>
            <a:pathLst>
              <a:path w="18983" h="21600" extrusionOk="0">
                <a:moveTo>
                  <a:pt x="6048" y="21600"/>
                </a:moveTo>
                <a:cubicBezTo>
                  <a:pt x="4264" y="21600"/>
                  <a:pt x="2727" y="20913"/>
                  <a:pt x="1656" y="19696"/>
                </a:cubicBezTo>
                <a:cubicBezTo>
                  <a:pt x="-1308" y="16325"/>
                  <a:pt x="-183" y="9645"/>
                  <a:pt x="4154" y="4713"/>
                </a:cubicBezTo>
                <a:cubicBezTo>
                  <a:pt x="6761" y="1748"/>
                  <a:pt x="10027" y="0"/>
                  <a:pt x="12936" y="0"/>
                </a:cubicBezTo>
                <a:cubicBezTo>
                  <a:pt x="14720" y="0"/>
                  <a:pt x="16257" y="687"/>
                  <a:pt x="17328" y="1904"/>
                </a:cubicBezTo>
                <a:cubicBezTo>
                  <a:pt x="20292" y="5275"/>
                  <a:pt x="19167" y="11955"/>
                  <a:pt x="14830" y="16887"/>
                </a:cubicBezTo>
                <a:cubicBezTo>
                  <a:pt x="12278" y="19852"/>
                  <a:pt x="8957" y="21600"/>
                  <a:pt x="6048" y="21600"/>
                </a:cubicBezTo>
                <a:close/>
                <a:moveTo>
                  <a:pt x="12936" y="1342"/>
                </a:moveTo>
                <a:cubicBezTo>
                  <a:pt x="10329" y="1342"/>
                  <a:pt x="7365" y="2965"/>
                  <a:pt x="4977" y="5681"/>
                </a:cubicBezTo>
                <a:cubicBezTo>
                  <a:pt x="1135" y="10051"/>
                  <a:pt x="-18" y="15919"/>
                  <a:pt x="2480" y="18760"/>
                </a:cubicBezTo>
                <a:cubicBezTo>
                  <a:pt x="3385" y="19790"/>
                  <a:pt x="4565" y="20258"/>
                  <a:pt x="6048" y="20258"/>
                </a:cubicBezTo>
                <a:cubicBezTo>
                  <a:pt x="8655" y="20258"/>
                  <a:pt x="11619" y="18635"/>
                  <a:pt x="14007" y="15919"/>
                </a:cubicBezTo>
                <a:cubicBezTo>
                  <a:pt x="17849" y="11549"/>
                  <a:pt x="18975" y="5681"/>
                  <a:pt x="16504" y="2840"/>
                </a:cubicBezTo>
                <a:cubicBezTo>
                  <a:pt x="15599" y="1904"/>
                  <a:pt x="14364" y="1342"/>
                  <a:pt x="12936" y="134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55" name="Shape 3755"/>
          <p:cNvSpPr/>
          <p:nvPr/>
        </p:nvSpPr>
        <p:spPr>
          <a:xfrm>
            <a:off x="7057177" y="1678118"/>
            <a:ext cx="65785" cy="64930"/>
          </a:xfrm>
          <a:custGeom>
            <a:avLst/>
            <a:gdLst/>
            <a:ahLst/>
            <a:cxnLst>
              <a:cxn ang="0">
                <a:pos x="wd2" y="hd2"/>
              </a:cxn>
              <a:cxn ang="5400000">
                <a:pos x="wd2" y="hd2"/>
              </a:cxn>
              <a:cxn ang="10800000">
                <a:pos x="wd2" y="hd2"/>
              </a:cxn>
              <a:cxn ang="16200000">
                <a:pos x="wd2" y="hd2"/>
              </a:cxn>
            </a:cxnLst>
            <a:rect l="0" t="0" r="r" b="b"/>
            <a:pathLst>
              <a:path w="21600" h="21600" extrusionOk="0">
                <a:moveTo>
                  <a:pt x="11793" y="11764"/>
                </a:moveTo>
                <a:lnTo>
                  <a:pt x="1987" y="21600"/>
                </a:lnTo>
                <a:lnTo>
                  <a:pt x="0" y="19607"/>
                </a:lnTo>
                <a:lnTo>
                  <a:pt x="19613" y="0"/>
                </a:lnTo>
                <a:lnTo>
                  <a:pt x="21600" y="1929"/>
                </a:lnTo>
                <a:lnTo>
                  <a:pt x="11793" y="1176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56" name="Shape 3756"/>
          <p:cNvSpPr/>
          <p:nvPr/>
        </p:nvSpPr>
        <p:spPr>
          <a:xfrm>
            <a:off x="7060604" y="1719248"/>
            <a:ext cx="33227" cy="8375"/>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lnTo>
                  <a:pt x="0" y="21600"/>
                </a:lnTo>
                <a:lnTo>
                  <a:pt x="0" y="0"/>
                </a:lnTo>
                <a:lnTo>
                  <a:pt x="21600" y="0"/>
                </a:lnTo>
                <a:lnTo>
                  <a:pt x="21600" y="21600"/>
                </a:lnTo>
                <a:lnTo>
                  <a:pt x="1086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57" name="Shape 3757"/>
          <p:cNvSpPr/>
          <p:nvPr/>
        </p:nvSpPr>
        <p:spPr>
          <a:xfrm>
            <a:off x="7073458" y="1706395"/>
            <a:ext cx="8375" cy="3322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58" name="Shape 3758"/>
          <p:cNvSpPr/>
          <p:nvPr/>
        </p:nvSpPr>
        <p:spPr>
          <a:xfrm>
            <a:off x="7086311" y="1693541"/>
            <a:ext cx="33227" cy="8379"/>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lnTo>
                  <a:pt x="0" y="21600"/>
                </a:lnTo>
                <a:lnTo>
                  <a:pt x="0" y="0"/>
                </a:lnTo>
                <a:lnTo>
                  <a:pt x="21600" y="0"/>
                </a:lnTo>
                <a:lnTo>
                  <a:pt x="21600" y="21600"/>
                </a:lnTo>
                <a:lnTo>
                  <a:pt x="1073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59" name="Shape 3759"/>
          <p:cNvSpPr/>
          <p:nvPr/>
        </p:nvSpPr>
        <p:spPr>
          <a:xfrm>
            <a:off x="7098308" y="1681545"/>
            <a:ext cx="8375" cy="3322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60" name="Shape 3760"/>
          <p:cNvSpPr/>
          <p:nvPr/>
        </p:nvSpPr>
        <p:spPr>
          <a:xfrm>
            <a:off x="7367369" y="1643842"/>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10816" y="21600"/>
                </a:moveTo>
                <a:cubicBezTo>
                  <a:pt x="4845" y="21600"/>
                  <a:pt x="0" y="16731"/>
                  <a:pt x="0" y="10800"/>
                </a:cubicBezTo>
                <a:cubicBezTo>
                  <a:pt x="0" y="4869"/>
                  <a:pt x="4845" y="0"/>
                  <a:pt x="10816" y="0"/>
                </a:cubicBezTo>
                <a:cubicBezTo>
                  <a:pt x="16755" y="0"/>
                  <a:pt x="21600" y="4869"/>
                  <a:pt x="21600" y="10800"/>
                </a:cubicBezTo>
                <a:cubicBezTo>
                  <a:pt x="21600" y="16731"/>
                  <a:pt x="16724" y="21600"/>
                  <a:pt x="10816" y="21600"/>
                </a:cubicBezTo>
                <a:close/>
                <a:moveTo>
                  <a:pt x="10816" y="1342"/>
                </a:moveTo>
                <a:cubicBezTo>
                  <a:pt x="5595" y="1342"/>
                  <a:pt x="1344" y="5587"/>
                  <a:pt x="1344" y="10800"/>
                </a:cubicBezTo>
                <a:cubicBezTo>
                  <a:pt x="1344" y="16013"/>
                  <a:pt x="5595" y="20258"/>
                  <a:pt x="10816" y="20258"/>
                </a:cubicBezTo>
                <a:cubicBezTo>
                  <a:pt x="16005" y="20258"/>
                  <a:pt x="20256" y="16013"/>
                  <a:pt x="20256" y="10800"/>
                </a:cubicBezTo>
                <a:cubicBezTo>
                  <a:pt x="20256" y="5587"/>
                  <a:pt x="15973" y="1342"/>
                  <a:pt x="10816" y="134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61" name="Shape 3761"/>
          <p:cNvSpPr/>
          <p:nvPr/>
        </p:nvSpPr>
        <p:spPr>
          <a:xfrm>
            <a:off x="7384506" y="1706395"/>
            <a:ext cx="54647" cy="5464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295" y="21600"/>
                </a:lnTo>
                <a:cubicBezTo>
                  <a:pt x="18295" y="11489"/>
                  <a:pt x="10147" y="3370"/>
                  <a:pt x="0" y="3370"/>
                </a:cubicBezTo>
                <a:lnTo>
                  <a:pt x="0" y="0"/>
                </a:lnTo>
                <a:cubicBezTo>
                  <a:pt x="11991" y="0"/>
                  <a:pt x="21600" y="9651"/>
                  <a:pt x="216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62" name="Shape 3762"/>
          <p:cNvSpPr/>
          <p:nvPr/>
        </p:nvSpPr>
        <p:spPr>
          <a:xfrm>
            <a:off x="7430778" y="1660123"/>
            <a:ext cx="54646" cy="5464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9720" y="21600"/>
                  <a:pt x="0" y="11949"/>
                  <a:pt x="0" y="0"/>
                </a:cubicBezTo>
                <a:lnTo>
                  <a:pt x="3317" y="0"/>
                </a:lnTo>
                <a:cubicBezTo>
                  <a:pt x="3317" y="10111"/>
                  <a:pt x="11494" y="18230"/>
                  <a:pt x="21600" y="18230"/>
                </a:cubicBez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63" name="Shape 3763"/>
          <p:cNvSpPr/>
          <p:nvPr/>
        </p:nvSpPr>
        <p:spPr>
          <a:xfrm>
            <a:off x="7757251" y="1689257"/>
            <a:ext cx="43508" cy="42649"/>
          </a:xfrm>
          <a:custGeom>
            <a:avLst/>
            <a:gdLst/>
            <a:ahLst/>
            <a:cxnLst>
              <a:cxn ang="0">
                <a:pos x="wd2" y="hd2"/>
              </a:cxn>
              <a:cxn ang="5400000">
                <a:pos x="wd2" y="hd2"/>
              </a:cxn>
              <a:cxn ang="10800000">
                <a:pos x="wd2" y="hd2"/>
              </a:cxn>
              <a:cxn ang="16200000">
                <a:pos x="wd2" y="hd2"/>
              </a:cxn>
            </a:cxnLst>
            <a:rect l="0" t="0" r="r" b="b"/>
            <a:pathLst>
              <a:path w="21600" h="21600" extrusionOk="0">
                <a:moveTo>
                  <a:pt x="17376" y="21600"/>
                </a:moveTo>
                <a:lnTo>
                  <a:pt x="4128" y="21600"/>
                </a:lnTo>
                <a:lnTo>
                  <a:pt x="0" y="8323"/>
                </a:lnTo>
                <a:lnTo>
                  <a:pt x="10752" y="0"/>
                </a:lnTo>
                <a:lnTo>
                  <a:pt x="21600" y="8323"/>
                </a:lnTo>
                <a:lnTo>
                  <a:pt x="17376" y="21600"/>
                </a:lnTo>
                <a:close/>
                <a:moveTo>
                  <a:pt x="7200" y="17339"/>
                </a:moveTo>
                <a:lnTo>
                  <a:pt x="14496" y="17339"/>
                </a:lnTo>
                <a:lnTo>
                  <a:pt x="16800" y="10007"/>
                </a:lnTo>
                <a:lnTo>
                  <a:pt x="10944" y="5549"/>
                </a:lnTo>
                <a:lnTo>
                  <a:pt x="5184" y="10007"/>
                </a:lnTo>
                <a:lnTo>
                  <a:pt x="7200" y="17339"/>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64" name="Shape 3764"/>
          <p:cNvSpPr/>
          <p:nvPr/>
        </p:nvSpPr>
        <p:spPr>
          <a:xfrm>
            <a:off x="7759822" y="1661837"/>
            <a:ext cx="38367" cy="20373"/>
          </a:xfrm>
          <a:custGeom>
            <a:avLst/>
            <a:gdLst/>
            <a:ahLst/>
            <a:cxnLst>
              <a:cxn ang="0">
                <a:pos x="wd2" y="hd2"/>
              </a:cxn>
              <a:cxn ang="5400000">
                <a:pos x="wd2" y="hd2"/>
              </a:cxn>
              <a:cxn ang="10800000">
                <a:pos x="wd2" y="hd2"/>
              </a:cxn>
              <a:cxn ang="16200000">
                <a:pos x="wd2" y="hd2"/>
              </a:cxn>
            </a:cxnLst>
            <a:rect l="0" t="0" r="r" b="b"/>
            <a:pathLst>
              <a:path w="21600" h="21600" extrusionOk="0">
                <a:moveTo>
                  <a:pt x="10746" y="21600"/>
                </a:moveTo>
                <a:lnTo>
                  <a:pt x="0" y="7132"/>
                </a:lnTo>
                <a:lnTo>
                  <a:pt x="2822" y="0"/>
                </a:lnTo>
                <a:lnTo>
                  <a:pt x="10746" y="10596"/>
                </a:lnTo>
                <a:lnTo>
                  <a:pt x="18778" y="408"/>
                </a:lnTo>
                <a:lnTo>
                  <a:pt x="21600" y="7540"/>
                </a:lnTo>
                <a:lnTo>
                  <a:pt x="1074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65" name="Shape 3765"/>
          <p:cNvSpPr/>
          <p:nvPr/>
        </p:nvSpPr>
        <p:spPr>
          <a:xfrm>
            <a:off x="7806951" y="1678118"/>
            <a:ext cx="24656" cy="34081"/>
          </a:xfrm>
          <a:custGeom>
            <a:avLst/>
            <a:gdLst/>
            <a:ahLst/>
            <a:cxnLst>
              <a:cxn ang="0">
                <a:pos x="wd2" y="hd2"/>
              </a:cxn>
              <a:cxn ang="5400000">
                <a:pos x="wd2" y="hd2"/>
              </a:cxn>
              <a:cxn ang="10800000">
                <a:pos x="wd2" y="hd2"/>
              </a:cxn>
              <a:cxn ang="16200000">
                <a:pos x="wd2" y="hd2"/>
              </a:cxn>
            </a:cxnLst>
            <a:rect l="0" t="0" r="r" b="b"/>
            <a:pathLst>
              <a:path w="21600" h="21600" extrusionOk="0">
                <a:moveTo>
                  <a:pt x="18369" y="21600"/>
                </a:moveTo>
                <a:lnTo>
                  <a:pt x="0" y="14688"/>
                </a:lnTo>
                <a:lnTo>
                  <a:pt x="2891" y="0"/>
                </a:lnTo>
                <a:lnTo>
                  <a:pt x="10205" y="864"/>
                </a:lnTo>
                <a:lnTo>
                  <a:pt x="7994" y="11726"/>
                </a:lnTo>
                <a:lnTo>
                  <a:pt x="21600" y="17157"/>
                </a:lnTo>
                <a:lnTo>
                  <a:pt x="1836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66" name="Shape 3766"/>
          <p:cNvSpPr/>
          <p:nvPr/>
        </p:nvSpPr>
        <p:spPr>
          <a:xfrm>
            <a:off x="7789813" y="1737243"/>
            <a:ext cx="31511" cy="25511"/>
          </a:xfrm>
          <a:custGeom>
            <a:avLst/>
            <a:gdLst/>
            <a:ahLst/>
            <a:cxnLst>
              <a:cxn ang="0">
                <a:pos x="wd2" y="hd2"/>
              </a:cxn>
              <a:cxn ang="5400000">
                <a:pos x="wd2" y="hd2"/>
              </a:cxn>
              <a:cxn ang="10800000">
                <a:pos x="wd2" y="hd2"/>
              </a:cxn>
              <a:cxn ang="16200000">
                <a:pos x="wd2" y="hd2"/>
              </a:cxn>
            </a:cxnLst>
            <a:rect l="0" t="0" r="r" b="b"/>
            <a:pathLst>
              <a:path w="21600" h="21600" extrusionOk="0">
                <a:moveTo>
                  <a:pt x="5467" y="21600"/>
                </a:moveTo>
                <a:lnTo>
                  <a:pt x="0" y="19440"/>
                </a:lnTo>
                <a:lnTo>
                  <a:pt x="5200" y="332"/>
                </a:lnTo>
                <a:lnTo>
                  <a:pt x="21600" y="0"/>
                </a:lnTo>
                <a:lnTo>
                  <a:pt x="21600" y="7145"/>
                </a:lnTo>
                <a:lnTo>
                  <a:pt x="9600" y="7643"/>
                </a:lnTo>
                <a:lnTo>
                  <a:pt x="546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67" name="Shape 3767"/>
          <p:cNvSpPr/>
          <p:nvPr/>
        </p:nvSpPr>
        <p:spPr>
          <a:xfrm>
            <a:off x="7724690" y="1678118"/>
            <a:ext cx="24657" cy="34081"/>
          </a:xfrm>
          <a:custGeom>
            <a:avLst/>
            <a:gdLst/>
            <a:ahLst/>
            <a:cxnLst>
              <a:cxn ang="0">
                <a:pos x="wd2" y="hd2"/>
              </a:cxn>
              <a:cxn ang="5400000">
                <a:pos x="wd2" y="hd2"/>
              </a:cxn>
              <a:cxn ang="10800000">
                <a:pos x="wd2" y="hd2"/>
              </a:cxn>
              <a:cxn ang="16200000">
                <a:pos x="wd2" y="hd2"/>
              </a:cxn>
            </a:cxnLst>
            <a:rect l="0" t="0" r="r" b="b"/>
            <a:pathLst>
              <a:path w="21600" h="21600" extrusionOk="0">
                <a:moveTo>
                  <a:pt x="3375" y="21600"/>
                </a:moveTo>
                <a:lnTo>
                  <a:pt x="0" y="17157"/>
                </a:lnTo>
                <a:lnTo>
                  <a:pt x="13500" y="11726"/>
                </a:lnTo>
                <a:lnTo>
                  <a:pt x="11306" y="864"/>
                </a:lnTo>
                <a:lnTo>
                  <a:pt x="18562" y="0"/>
                </a:lnTo>
                <a:lnTo>
                  <a:pt x="21600" y="14688"/>
                </a:lnTo>
                <a:lnTo>
                  <a:pt x="337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68" name="Shape 3768"/>
          <p:cNvSpPr/>
          <p:nvPr/>
        </p:nvSpPr>
        <p:spPr>
          <a:xfrm>
            <a:off x="7734972" y="1737243"/>
            <a:ext cx="31511" cy="25511"/>
          </a:xfrm>
          <a:custGeom>
            <a:avLst/>
            <a:gdLst/>
            <a:ahLst/>
            <a:cxnLst>
              <a:cxn ang="0">
                <a:pos x="wd2" y="hd2"/>
              </a:cxn>
              <a:cxn ang="5400000">
                <a:pos x="wd2" y="hd2"/>
              </a:cxn>
              <a:cxn ang="10800000">
                <a:pos x="wd2" y="hd2"/>
              </a:cxn>
              <a:cxn ang="16200000">
                <a:pos x="wd2" y="hd2"/>
              </a:cxn>
            </a:cxnLst>
            <a:rect l="0" t="0" r="r" b="b"/>
            <a:pathLst>
              <a:path w="21600" h="21600" extrusionOk="0">
                <a:moveTo>
                  <a:pt x="16133" y="21600"/>
                </a:moveTo>
                <a:lnTo>
                  <a:pt x="12400" y="7643"/>
                </a:lnTo>
                <a:lnTo>
                  <a:pt x="0" y="7145"/>
                </a:lnTo>
                <a:lnTo>
                  <a:pt x="267" y="0"/>
                </a:lnTo>
                <a:lnTo>
                  <a:pt x="16400" y="332"/>
                </a:lnTo>
                <a:lnTo>
                  <a:pt x="21600" y="19440"/>
                </a:lnTo>
                <a:lnTo>
                  <a:pt x="16133"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69" name="Shape 3769"/>
          <p:cNvSpPr/>
          <p:nvPr/>
        </p:nvSpPr>
        <p:spPr>
          <a:xfrm>
            <a:off x="7711837" y="1643842"/>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31"/>
                  <a:pt x="0" y="10800"/>
                </a:cubicBezTo>
                <a:cubicBezTo>
                  <a:pt x="0" y="4869"/>
                  <a:pt x="4869" y="0"/>
                  <a:pt x="10800" y="0"/>
                </a:cubicBezTo>
                <a:cubicBezTo>
                  <a:pt x="16731" y="0"/>
                  <a:pt x="21600" y="4869"/>
                  <a:pt x="21600" y="10800"/>
                </a:cubicBezTo>
                <a:cubicBezTo>
                  <a:pt x="21600" y="16731"/>
                  <a:pt x="16731" y="21600"/>
                  <a:pt x="10800" y="21600"/>
                </a:cubicBezTo>
                <a:close/>
                <a:moveTo>
                  <a:pt x="10800" y="1342"/>
                </a:moveTo>
                <a:cubicBezTo>
                  <a:pt x="5618" y="1342"/>
                  <a:pt x="1342" y="5587"/>
                  <a:pt x="1342" y="10800"/>
                </a:cubicBezTo>
                <a:cubicBezTo>
                  <a:pt x="1342" y="16013"/>
                  <a:pt x="5618" y="20258"/>
                  <a:pt x="10800" y="20258"/>
                </a:cubicBezTo>
                <a:cubicBezTo>
                  <a:pt x="16013" y="20258"/>
                  <a:pt x="20258" y="16013"/>
                  <a:pt x="20258" y="10800"/>
                </a:cubicBezTo>
                <a:cubicBezTo>
                  <a:pt x="20258" y="5587"/>
                  <a:pt x="16013" y="1342"/>
                  <a:pt x="10800" y="134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70" name="Shape 3770"/>
          <p:cNvSpPr/>
          <p:nvPr/>
        </p:nvSpPr>
        <p:spPr>
          <a:xfrm>
            <a:off x="8056304" y="1643842"/>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31"/>
                  <a:pt x="0" y="10800"/>
                </a:cubicBezTo>
                <a:cubicBezTo>
                  <a:pt x="0" y="4869"/>
                  <a:pt x="4869" y="0"/>
                  <a:pt x="10800" y="0"/>
                </a:cubicBezTo>
                <a:cubicBezTo>
                  <a:pt x="16762" y="0"/>
                  <a:pt x="21600" y="4869"/>
                  <a:pt x="21600" y="10800"/>
                </a:cubicBezTo>
                <a:cubicBezTo>
                  <a:pt x="21600" y="16731"/>
                  <a:pt x="16762" y="21600"/>
                  <a:pt x="10800" y="21600"/>
                </a:cubicBezTo>
                <a:close/>
                <a:moveTo>
                  <a:pt x="10800" y="1342"/>
                </a:moveTo>
                <a:cubicBezTo>
                  <a:pt x="5618" y="1342"/>
                  <a:pt x="1373" y="5587"/>
                  <a:pt x="1373" y="10800"/>
                </a:cubicBezTo>
                <a:cubicBezTo>
                  <a:pt x="1373" y="16013"/>
                  <a:pt x="5618" y="20258"/>
                  <a:pt x="10800" y="20258"/>
                </a:cubicBezTo>
                <a:cubicBezTo>
                  <a:pt x="16013" y="20258"/>
                  <a:pt x="20258" y="16013"/>
                  <a:pt x="20258" y="10800"/>
                </a:cubicBezTo>
                <a:cubicBezTo>
                  <a:pt x="20258" y="5587"/>
                  <a:pt x="16013" y="1342"/>
                  <a:pt x="10800" y="134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71" name="Shape 3771"/>
          <p:cNvSpPr/>
          <p:nvPr/>
        </p:nvSpPr>
        <p:spPr>
          <a:xfrm>
            <a:off x="8081153" y="1668692"/>
            <a:ext cx="83781" cy="83781"/>
          </a:xfrm>
          <a:custGeom>
            <a:avLst/>
            <a:gdLst/>
            <a:ahLst/>
            <a:cxnLst>
              <a:cxn ang="0">
                <a:pos x="wd2" y="hd2"/>
              </a:cxn>
              <a:cxn ang="5400000">
                <a:pos x="wd2" y="hd2"/>
              </a:cxn>
              <a:cxn ang="10800000">
                <a:pos x="wd2" y="hd2"/>
              </a:cxn>
              <a:cxn ang="16200000">
                <a:pos x="wd2" y="hd2"/>
              </a:cxn>
            </a:cxnLst>
            <a:rect l="0" t="0" r="r" b="b"/>
            <a:pathLst>
              <a:path w="21600" h="21600" extrusionOk="0">
                <a:moveTo>
                  <a:pt x="10775" y="21600"/>
                </a:moveTo>
                <a:cubicBezTo>
                  <a:pt x="4839" y="21600"/>
                  <a:pt x="0" y="16750"/>
                  <a:pt x="0" y="10800"/>
                </a:cubicBezTo>
                <a:cubicBezTo>
                  <a:pt x="0" y="4850"/>
                  <a:pt x="4839" y="0"/>
                  <a:pt x="10775" y="0"/>
                </a:cubicBezTo>
                <a:cubicBezTo>
                  <a:pt x="16711" y="0"/>
                  <a:pt x="21600" y="4850"/>
                  <a:pt x="21600" y="10800"/>
                </a:cubicBezTo>
                <a:cubicBezTo>
                  <a:pt x="21600" y="16750"/>
                  <a:pt x="16711" y="21600"/>
                  <a:pt x="10775" y="21600"/>
                </a:cubicBezTo>
                <a:close/>
                <a:moveTo>
                  <a:pt x="10775" y="2150"/>
                </a:moveTo>
                <a:cubicBezTo>
                  <a:pt x="6036" y="2150"/>
                  <a:pt x="2145" y="6050"/>
                  <a:pt x="2145" y="10800"/>
                </a:cubicBezTo>
                <a:cubicBezTo>
                  <a:pt x="2145" y="15550"/>
                  <a:pt x="6036" y="19450"/>
                  <a:pt x="10775" y="19450"/>
                </a:cubicBezTo>
                <a:cubicBezTo>
                  <a:pt x="15564" y="19450"/>
                  <a:pt x="19405" y="15550"/>
                  <a:pt x="19405" y="10800"/>
                </a:cubicBezTo>
                <a:cubicBezTo>
                  <a:pt x="19405" y="6050"/>
                  <a:pt x="15564" y="2150"/>
                  <a:pt x="10775" y="215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72" name="Shape 3772"/>
          <p:cNvSpPr/>
          <p:nvPr/>
        </p:nvSpPr>
        <p:spPr>
          <a:xfrm>
            <a:off x="8108574" y="1685830"/>
            <a:ext cx="28943" cy="29795"/>
          </a:xfrm>
          <a:custGeom>
            <a:avLst/>
            <a:gdLst/>
            <a:ahLst/>
            <a:cxnLst>
              <a:cxn ang="0">
                <a:pos x="wd2" y="hd2"/>
              </a:cxn>
              <a:cxn ang="5400000">
                <a:pos x="wd2" y="hd2"/>
              </a:cxn>
              <a:cxn ang="10800000">
                <a:pos x="wd2" y="hd2"/>
              </a:cxn>
              <a:cxn ang="16200000">
                <a:pos x="wd2" y="hd2"/>
              </a:cxn>
            </a:cxnLst>
            <a:rect l="0" t="0" r="r" b="b"/>
            <a:pathLst>
              <a:path w="21600" h="21600" extrusionOk="0">
                <a:moveTo>
                  <a:pt x="10728" y="21600"/>
                </a:moveTo>
                <a:cubicBezTo>
                  <a:pt x="4864" y="21600"/>
                  <a:pt x="0" y="16626"/>
                  <a:pt x="0" y="10800"/>
                </a:cubicBezTo>
                <a:cubicBezTo>
                  <a:pt x="0" y="4974"/>
                  <a:pt x="4864" y="0"/>
                  <a:pt x="10728" y="0"/>
                </a:cubicBezTo>
                <a:cubicBezTo>
                  <a:pt x="16593" y="0"/>
                  <a:pt x="21600" y="4974"/>
                  <a:pt x="21600" y="10800"/>
                </a:cubicBezTo>
                <a:cubicBezTo>
                  <a:pt x="21600" y="16626"/>
                  <a:pt x="16593" y="21600"/>
                  <a:pt x="10728" y="21600"/>
                </a:cubicBezTo>
                <a:close/>
                <a:moveTo>
                  <a:pt x="10728" y="6111"/>
                </a:moveTo>
                <a:cubicBezTo>
                  <a:pt x="8297" y="6111"/>
                  <a:pt x="6151" y="8384"/>
                  <a:pt x="6151" y="10800"/>
                </a:cubicBezTo>
                <a:cubicBezTo>
                  <a:pt x="6151" y="13216"/>
                  <a:pt x="8297" y="15347"/>
                  <a:pt x="10728" y="15347"/>
                </a:cubicBezTo>
                <a:cubicBezTo>
                  <a:pt x="13303" y="15347"/>
                  <a:pt x="15449" y="13216"/>
                  <a:pt x="15449" y="10800"/>
                </a:cubicBezTo>
                <a:cubicBezTo>
                  <a:pt x="15449" y="8384"/>
                  <a:pt x="13303" y="6111"/>
                  <a:pt x="10728" y="6111"/>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73" name="Shape 3773"/>
          <p:cNvSpPr/>
          <p:nvPr/>
        </p:nvSpPr>
        <p:spPr>
          <a:xfrm>
            <a:off x="8108574" y="1706394"/>
            <a:ext cx="28943" cy="29796"/>
          </a:xfrm>
          <a:custGeom>
            <a:avLst/>
            <a:gdLst/>
            <a:ahLst/>
            <a:cxnLst>
              <a:cxn ang="0">
                <a:pos x="wd2" y="hd2"/>
              </a:cxn>
              <a:cxn ang="5400000">
                <a:pos x="wd2" y="hd2"/>
              </a:cxn>
              <a:cxn ang="10800000">
                <a:pos x="wd2" y="hd2"/>
              </a:cxn>
              <a:cxn ang="16200000">
                <a:pos x="wd2" y="hd2"/>
              </a:cxn>
            </a:cxnLst>
            <a:rect l="0" t="0" r="r" b="b"/>
            <a:pathLst>
              <a:path w="21600" h="21600" extrusionOk="0">
                <a:moveTo>
                  <a:pt x="10728" y="21600"/>
                </a:moveTo>
                <a:cubicBezTo>
                  <a:pt x="4864" y="21600"/>
                  <a:pt x="0" y="16626"/>
                  <a:pt x="0" y="10800"/>
                </a:cubicBezTo>
                <a:cubicBezTo>
                  <a:pt x="0" y="4974"/>
                  <a:pt x="4864" y="0"/>
                  <a:pt x="10728" y="0"/>
                </a:cubicBezTo>
                <a:cubicBezTo>
                  <a:pt x="16593" y="0"/>
                  <a:pt x="21600" y="4974"/>
                  <a:pt x="21600" y="10800"/>
                </a:cubicBezTo>
                <a:cubicBezTo>
                  <a:pt x="21600" y="16626"/>
                  <a:pt x="16593" y="21600"/>
                  <a:pt x="10728" y="21600"/>
                </a:cubicBezTo>
                <a:close/>
                <a:moveTo>
                  <a:pt x="10728" y="6253"/>
                </a:moveTo>
                <a:cubicBezTo>
                  <a:pt x="8297" y="6253"/>
                  <a:pt x="6151" y="8384"/>
                  <a:pt x="6151" y="10800"/>
                </a:cubicBezTo>
                <a:cubicBezTo>
                  <a:pt x="6151" y="13216"/>
                  <a:pt x="8297" y="15347"/>
                  <a:pt x="10728" y="15347"/>
                </a:cubicBezTo>
                <a:cubicBezTo>
                  <a:pt x="13303" y="15347"/>
                  <a:pt x="15449" y="13216"/>
                  <a:pt x="15449" y="10800"/>
                </a:cubicBezTo>
                <a:cubicBezTo>
                  <a:pt x="15449" y="8384"/>
                  <a:pt x="13303" y="6253"/>
                  <a:pt x="10728" y="6253"/>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nvGrpSpPr>
          <p:cNvPr id="8" name="Group 7"/>
          <p:cNvGrpSpPr/>
          <p:nvPr/>
        </p:nvGrpSpPr>
        <p:grpSpPr>
          <a:xfrm>
            <a:off x="7022044" y="1988309"/>
            <a:ext cx="135194" cy="134338"/>
            <a:chOff x="9362725" y="2651078"/>
            <a:chExt cx="180259" cy="179117"/>
          </a:xfrm>
          <a:solidFill>
            <a:schemeClr val="tx1">
              <a:lumMod val="75000"/>
              <a:lumOff val="25000"/>
            </a:schemeClr>
          </a:solidFill>
        </p:grpSpPr>
        <p:sp>
          <p:nvSpPr>
            <p:cNvPr id="3774" name="Shape 3774"/>
            <p:cNvSpPr/>
            <p:nvPr/>
          </p:nvSpPr>
          <p:spPr>
            <a:xfrm>
              <a:off x="9397000" y="2718487"/>
              <a:ext cx="111709" cy="1117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45" y="0"/>
                  </a:lnTo>
                  <a:lnTo>
                    <a:pt x="2145" y="19450"/>
                  </a:lnTo>
                  <a:lnTo>
                    <a:pt x="19405" y="19450"/>
                  </a:lnTo>
                  <a:lnTo>
                    <a:pt x="19405" y="0"/>
                  </a:lnTo>
                  <a:lnTo>
                    <a:pt x="21600" y="0"/>
                  </a:lnTo>
                  <a:lnTo>
                    <a:pt x="21600"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75" name="Shape 3775"/>
            <p:cNvSpPr/>
            <p:nvPr/>
          </p:nvSpPr>
          <p:spPr>
            <a:xfrm>
              <a:off x="9362725" y="2651078"/>
              <a:ext cx="180259" cy="84289"/>
            </a:xfrm>
            <a:custGeom>
              <a:avLst/>
              <a:gdLst/>
              <a:ahLst/>
              <a:cxnLst>
                <a:cxn ang="0">
                  <a:pos x="wd2" y="hd2"/>
                </a:cxn>
                <a:cxn ang="5400000">
                  <a:pos x="wd2" y="hd2"/>
                </a:cxn>
                <a:cxn ang="10800000">
                  <a:pos x="wd2" y="hd2"/>
                </a:cxn>
                <a:cxn ang="16200000">
                  <a:pos x="wd2" y="hd2"/>
                </a:cxn>
              </a:cxnLst>
              <a:rect l="0" t="0" r="r" b="b"/>
              <a:pathLst>
                <a:path w="21600" h="21600" extrusionOk="0">
                  <a:moveTo>
                    <a:pt x="747" y="21600"/>
                  </a:moveTo>
                  <a:lnTo>
                    <a:pt x="0" y="6473"/>
                  </a:lnTo>
                  <a:lnTo>
                    <a:pt x="4513" y="0"/>
                  </a:lnTo>
                  <a:lnTo>
                    <a:pt x="8746" y="0"/>
                  </a:lnTo>
                  <a:lnTo>
                    <a:pt x="8746" y="1453"/>
                  </a:lnTo>
                  <a:cubicBezTo>
                    <a:pt x="8746" y="3897"/>
                    <a:pt x="9617" y="5747"/>
                    <a:pt x="10769" y="5747"/>
                  </a:cubicBezTo>
                  <a:cubicBezTo>
                    <a:pt x="11889" y="5747"/>
                    <a:pt x="12792" y="3897"/>
                    <a:pt x="12792" y="1453"/>
                  </a:cubicBezTo>
                  <a:lnTo>
                    <a:pt x="12792" y="0"/>
                  </a:lnTo>
                  <a:lnTo>
                    <a:pt x="17025" y="0"/>
                  </a:lnTo>
                  <a:lnTo>
                    <a:pt x="21600" y="6473"/>
                  </a:lnTo>
                  <a:lnTo>
                    <a:pt x="20946" y="21600"/>
                  </a:lnTo>
                  <a:lnTo>
                    <a:pt x="19608" y="21336"/>
                  </a:lnTo>
                  <a:lnTo>
                    <a:pt x="20199" y="7861"/>
                  </a:lnTo>
                  <a:lnTo>
                    <a:pt x="16620" y="2906"/>
                  </a:lnTo>
                  <a:lnTo>
                    <a:pt x="14068" y="2906"/>
                  </a:lnTo>
                  <a:cubicBezTo>
                    <a:pt x="13726" y="6143"/>
                    <a:pt x="12387" y="8587"/>
                    <a:pt x="10769" y="8587"/>
                  </a:cubicBezTo>
                  <a:cubicBezTo>
                    <a:pt x="9150" y="8587"/>
                    <a:pt x="7812" y="6143"/>
                    <a:pt x="7470" y="2906"/>
                  </a:cubicBezTo>
                  <a:lnTo>
                    <a:pt x="4918" y="2906"/>
                  </a:lnTo>
                  <a:lnTo>
                    <a:pt x="1432" y="7861"/>
                  </a:lnTo>
                  <a:lnTo>
                    <a:pt x="2023" y="21336"/>
                  </a:lnTo>
                  <a:lnTo>
                    <a:pt x="747"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sp>
        <p:nvSpPr>
          <p:cNvPr id="3776" name="Shape 3776"/>
          <p:cNvSpPr/>
          <p:nvPr/>
        </p:nvSpPr>
        <p:spPr>
          <a:xfrm>
            <a:off x="7380222" y="1988310"/>
            <a:ext cx="108631" cy="25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656" y="14455"/>
                </a:moveTo>
                <a:lnTo>
                  <a:pt x="19944" y="14455"/>
                </a:lnTo>
                <a:lnTo>
                  <a:pt x="19944" y="7311"/>
                </a:lnTo>
                <a:lnTo>
                  <a:pt x="1656" y="7311"/>
                </a:lnTo>
                <a:lnTo>
                  <a:pt x="1656" y="14455"/>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77" name="Shape 3777"/>
          <p:cNvSpPr/>
          <p:nvPr/>
        </p:nvSpPr>
        <p:spPr>
          <a:xfrm>
            <a:off x="7381936" y="2020871"/>
            <a:ext cx="28081" cy="30654"/>
          </a:xfrm>
          <a:custGeom>
            <a:avLst/>
            <a:gdLst/>
            <a:ahLst/>
            <a:cxnLst>
              <a:cxn ang="0">
                <a:pos x="wd2" y="hd2"/>
              </a:cxn>
              <a:cxn ang="5400000">
                <a:pos x="wd2" y="hd2"/>
              </a:cxn>
              <a:cxn ang="10800000">
                <a:pos x="wd2" y="hd2"/>
              </a:cxn>
              <a:cxn ang="16200000">
                <a:pos x="wd2" y="hd2"/>
              </a:cxn>
            </a:cxnLst>
            <a:rect l="0" t="0" r="r" b="b"/>
            <a:pathLst>
              <a:path w="21600" h="21600" extrusionOk="0">
                <a:moveTo>
                  <a:pt x="14048" y="21600"/>
                </a:moveTo>
                <a:lnTo>
                  <a:pt x="0" y="21327"/>
                </a:lnTo>
                <a:lnTo>
                  <a:pt x="0" y="15311"/>
                </a:lnTo>
                <a:lnTo>
                  <a:pt x="9516" y="15585"/>
                </a:lnTo>
                <a:lnTo>
                  <a:pt x="15407" y="0"/>
                </a:lnTo>
                <a:lnTo>
                  <a:pt x="21600" y="1777"/>
                </a:lnTo>
                <a:lnTo>
                  <a:pt x="14048"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78" name="Shape 3778"/>
          <p:cNvSpPr/>
          <p:nvPr/>
        </p:nvSpPr>
        <p:spPr>
          <a:xfrm>
            <a:off x="7370797" y="2020871"/>
            <a:ext cx="126625" cy="1009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3185" y="21600"/>
                </a:lnTo>
                <a:lnTo>
                  <a:pt x="10833" y="10157"/>
                </a:lnTo>
                <a:lnTo>
                  <a:pt x="8448" y="21600"/>
                </a:lnTo>
                <a:lnTo>
                  <a:pt x="0" y="21600"/>
                </a:lnTo>
                <a:lnTo>
                  <a:pt x="1524" y="0"/>
                </a:lnTo>
                <a:lnTo>
                  <a:pt x="2948" y="166"/>
                </a:lnTo>
                <a:lnTo>
                  <a:pt x="1590" y="19817"/>
                </a:lnTo>
                <a:lnTo>
                  <a:pt x="7454" y="19817"/>
                </a:lnTo>
                <a:lnTo>
                  <a:pt x="10833" y="4478"/>
                </a:lnTo>
                <a:lnTo>
                  <a:pt x="14179" y="19817"/>
                </a:lnTo>
                <a:lnTo>
                  <a:pt x="20043" y="19817"/>
                </a:lnTo>
                <a:lnTo>
                  <a:pt x="18685" y="166"/>
                </a:lnTo>
                <a:lnTo>
                  <a:pt x="20109"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79" name="Shape 3779"/>
          <p:cNvSpPr/>
          <p:nvPr/>
        </p:nvSpPr>
        <p:spPr>
          <a:xfrm>
            <a:off x="7459911" y="2020871"/>
            <a:ext cx="27228" cy="30654"/>
          </a:xfrm>
          <a:custGeom>
            <a:avLst/>
            <a:gdLst/>
            <a:ahLst/>
            <a:cxnLst>
              <a:cxn ang="0">
                <a:pos x="wd2" y="hd2"/>
              </a:cxn>
              <a:cxn ang="5400000">
                <a:pos x="wd2" y="hd2"/>
              </a:cxn>
              <a:cxn ang="10800000">
                <a:pos x="wd2" y="hd2"/>
              </a:cxn>
              <a:cxn ang="16200000">
                <a:pos x="wd2" y="hd2"/>
              </a:cxn>
            </a:cxnLst>
            <a:rect l="0" t="0" r="r" b="b"/>
            <a:pathLst>
              <a:path w="21600" h="21600" extrusionOk="0">
                <a:moveTo>
                  <a:pt x="7353" y="21600"/>
                </a:moveTo>
                <a:lnTo>
                  <a:pt x="0" y="1777"/>
                </a:lnTo>
                <a:lnTo>
                  <a:pt x="6128" y="0"/>
                </a:lnTo>
                <a:lnTo>
                  <a:pt x="12102" y="15585"/>
                </a:lnTo>
                <a:lnTo>
                  <a:pt x="21600" y="15311"/>
                </a:lnTo>
                <a:lnTo>
                  <a:pt x="21600" y="21327"/>
                </a:lnTo>
                <a:lnTo>
                  <a:pt x="7353"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80" name="Shape 3780"/>
          <p:cNvSpPr/>
          <p:nvPr/>
        </p:nvSpPr>
        <p:spPr>
          <a:xfrm>
            <a:off x="6714423" y="2332777"/>
            <a:ext cx="65786" cy="41795"/>
          </a:xfrm>
          <a:custGeom>
            <a:avLst/>
            <a:gdLst/>
            <a:ahLst/>
            <a:cxnLst>
              <a:cxn ang="0">
                <a:pos x="wd2" y="hd2"/>
              </a:cxn>
              <a:cxn ang="5400000">
                <a:pos x="wd2" y="hd2"/>
              </a:cxn>
              <a:cxn ang="10800000">
                <a:pos x="wd2" y="hd2"/>
              </a:cxn>
              <a:cxn ang="16200000">
                <a:pos x="wd2" y="hd2"/>
              </a:cxn>
            </a:cxnLst>
            <a:rect l="0" t="0" r="r" b="b"/>
            <a:pathLst>
              <a:path w="21600" h="21600" extrusionOk="0">
                <a:moveTo>
                  <a:pt x="18149" y="21600"/>
                </a:moveTo>
                <a:lnTo>
                  <a:pt x="3451" y="21600"/>
                </a:lnTo>
                <a:lnTo>
                  <a:pt x="0" y="0"/>
                </a:lnTo>
                <a:lnTo>
                  <a:pt x="21600" y="0"/>
                </a:lnTo>
                <a:lnTo>
                  <a:pt x="18149" y="21600"/>
                </a:lnTo>
                <a:close/>
                <a:moveTo>
                  <a:pt x="5688" y="17300"/>
                </a:moveTo>
                <a:lnTo>
                  <a:pt x="15912" y="17300"/>
                </a:lnTo>
                <a:lnTo>
                  <a:pt x="17957" y="4300"/>
                </a:lnTo>
                <a:lnTo>
                  <a:pt x="3643" y="4300"/>
                </a:lnTo>
                <a:lnTo>
                  <a:pt x="5688" y="17300"/>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81" name="Shape 3781"/>
          <p:cNvSpPr/>
          <p:nvPr/>
        </p:nvSpPr>
        <p:spPr>
          <a:xfrm>
            <a:off x="6711852" y="2382476"/>
            <a:ext cx="68356" cy="8549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16604"/>
                </a:lnTo>
                <a:lnTo>
                  <a:pt x="4135" y="0"/>
                </a:lnTo>
                <a:lnTo>
                  <a:pt x="6789" y="392"/>
                </a:lnTo>
                <a:lnTo>
                  <a:pt x="2962" y="15576"/>
                </a:lnTo>
                <a:lnTo>
                  <a:pt x="10800" y="19053"/>
                </a:lnTo>
                <a:lnTo>
                  <a:pt x="18699" y="15576"/>
                </a:lnTo>
                <a:lnTo>
                  <a:pt x="16169" y="294"/>
                </a:lnTo>
                <a:lnTo>
                  <a:pt x="18823" y="98"/>
                </a:lnTo>
                <a:lnTo>
                  <a:pt x="21600" y="16604"/>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82" name="Shape 3782"/>
          <p:cNvSpPr/>
          <p:nvPr/>
        </p:nvSpPr>
        <p:spPr>
          <a:xfrm>
            <a:off x="6732418" y="2416752"/>
            <a:ext cx="26371" cy="12656"/>
          </a:xfrm>
          <a:custGeom>
            <a:avLst/>
            <a:gdLst/>
            <a:ahLst/>
            <a:cxnLst>
              <a:cxn ang="0">
                <a:pos x="wd2" y="hd2"/>
              </a:cxn>
              <a:cxn ang="5400000">
                <a:pos x="wd2" y="hd2"/>
              </a:cxn>
              <a:cxn ang="10800000">
                <a:pos x="wd2" y="hd2"/>
              </a:cxn>
              <a:cxn ang="16200000">
                <a:pos x="wd2" y="hd2"/>
              </a:cxn>
            </a:cxnLst>
            <a:rect l="0" t="0" r="r" b="b"/>
            <a:pathLst>
              <a:path w="21600" h="21600" extrusionOk="0">
                <a:moveTo>
                  <a:pt x="11352" y="17887"/>
                </a:moveTo>
                <a:lnTo>
                  <a:pt x="1104" y="21600"/>
                </a:lnTo>
                <a:lnTo>
                  <a:pt x="0" y="7087"/>
                </a:lnTo>
                <a:lnTo>
                  <a:pt x="20496" y="0"/>
                </a:lnTo>
                <a:lnTo>
                  <a:pt x="21600" y="14175"/>
                </a:lnTo>
                <a:lnTo>
                  <a:pt x="11352" y="17887"/>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83" name="Shape 3783"/>
          <p:cNvSpPr/>
          <p:nvPr/>
        </p:nvSpPr>
        <p:spPr>
          <a:xfrm>
            <a:off x="6732418" y="2433890"/>
            <a:ext cx="26371" cy="12659"/>
          </a:xfrm>
          <a:custGeom>
            <a:avLst/>
            <a:gdLst/>
            <a:ahLst/>
            <a:cxnLst>
              <a:cxn ang="0">
                <a:pos x="wd2" y="hd2"/>
              </a:cxn>
              <a:cxn ang="5400000">
                <a:pos x="wd2" y="hd2"/>
              </a:cxn>
              <a:cxn ang="10800000">
                <a:pos x="wd2" y="hd2"/>
              </a:cxn>
              <a:cxn ang="16200000">
                <a:pos x="wd2" y="hd2"/>
              </a:cxn>
            </a:cxnLst>
            <a:rect l="0" t="0" r="r" b="b"/>
            <a:pathLst>
              <a:path w="21600" h="21600" extrusionOk="0">
                <a:moveTo>
                  <a:pt x="11352" y="17945"/>
                </a:moveTo>
                <a:lnTo>
                  <a:pt x="1104" y="21600"/>
                </a:lnTo>
                <a:lnTo>
                  <a:pt x="0" y="7311"/>
                </a:lnTo>
                <a:lnTo>
                  <a:pt x="20496" y="0"/>
                </a:lnTo>
                <a:lnTo>
                  <a:pt x="21600" y="14289"/>
                </a:lnTo>
                <a:lnTo>
                  <a:pt x="11352" y="1794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84" name="Shape 3784"/>
          <p:cNvSpPr/>
          <p:nvPr/>
        </p:nvSpPr>
        <p:spPr>
          <a:xfrm>
            <a:off x="6732418" y="2399614"/>
            <a:ext cx="26371" cy="12659"/>
          </a:xfrm>
          <a:custGeom>
            <a:avLst/>
            <a:gdLst/>
            <a:ahLst/>
            <a:cxnLst>
              <a:cxn ang="0">
                <a:pos x="wd2" y="hd2"/>
              </a:cxn>
              <a:cxn ang="5400000">
                <a:pos x="wd2" y="hd2"/>
              </a:cxn>
              <a:cxn ang="10800000">
                <a:pos x="wd2" y="hd2"/>
              </a:cxn>
              <a:cxn ang="16200000">
                <a:pos x="wd2" y="hd2"/>
              </a:cxn>
            </a:cxnLst>
            <a:rect l="0" t="0" r="r" b="b"/>
            <a:pathLst>
              <a:path w="21600" h="21600" extrusionOk="0">
                <a:moveTo>
                  <a:pt x="11352" y="17945"/>
                </a:moveTo>
                <a:lnTo>
                  <a:pt x="1104" y="21600"/>
                </a:lnTo>
                <a:lnTo>
                  <a:pt x="0" y="7311"/>
                </a:lnTo>
                <a:lnTo>
                  <a:pt x="20496" y="0"/>
                </a:lnTo>
                <a:lnTo>
                  <a:pt x="21600" y="14289"/>
                </a:lnTo>
                <a:lnTo>
                  <a:pt x="11352" y="1794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85" name="Shape 3785"/>
          <p:cNvSpPr/>
          <p:nvPr/>
        </p:nvSpPr>
        <p:spPr>
          <a:xfrm>
            <a:off x="7711837" y="2004591"/>
            <a:ext cx="134337" cy="25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42" y="14289"/>
                </a:moveTo>
                <a:lnTo>
                  <a:pt x="20258" y="14289"/>
                </a:lnTo>
                <a:lnTo>
                  <a:pt x="20258" y="7145"/>
                </a:lnTo>
                <a:lnTo>
                  <a:pt x="1342" y="7145"/>
                </a:lnTo>
                <a:lnTo>
                  <a:pt x="1342" y="14289"/>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86" name="Shape 3786"/>
          <p:cNvSpPr/>
          <p:nvPr/>
        </p:nvSpPr>
        <p:spPr>
          <a:xfrm>
            <a:off x="7711837" y="2038866"/>
            <a:ext cx="134337" cy="67499"/>
          </a:xfrm>
          <a:custGeom>
            <a:avLst/>
            <a:gdLst/>
            <a:ahLst/>
            <a:cxnLst>
              <a:cxn ang="0">
                <a:pos x="wd2" y="hd2"/>
              </a:cxn>
              <a:cxn ang="5400000">
                <a:pos x="wd2" y="hd2"/>
              </a:cxn>
              <a:cxn ang="10800000">
                <a:pos x="wd2" y="hd2"/>
              </a:cxn>
              <a:cxn ang="16200000">
                <a:pos x="wd2" y="hd2"/>
              </a:cxn>
            </a:cxnLst>
            <a:rect l="0" t="0" r="r" b="b"/>
            <a:pathLst>
              <a:path w="21600" h="21600" extrusionOk="0">
                <a:moveTo>
                  <a:pt x="12829" y="21600"/>
                </a:moveTo>
                <a:lnTo>
                  <a:pt x="8771" y="21600"/>
                </a:lnTo>
                <a:lnTo>
                  <a:pt x="8771" y="18916"/>
                </a:lnTo>
                <a:cubicBezTo>
                  <a:pt x="8771" y="12111"/>
                  <a:pt x="6087" y="6742"/>
                  <a:pt x="2716" y="6742"/>
                </a:cubicBezTo>
                <a:lnTo>
                  <a:pt x="0" y="6742"/>
                </a:lnTo>
                <a:lnTo>
                  <a:pt x="0" y="0"/>
                </a:lnTo>
                <a:lnTo>
                  <a:pt x="1342" y="0"/>
                </a:lnTo>
                <a:lnTo>
                  <a:pt x="1342" y="4058"/>
                </a:lnTo>
                <a:lnTo>
                  <a:pt x="2716" y="4058"/>
                </a:lnTo>
                <a:cubicBezTo>
                  <a:pt x="6805" y="4058"/>
                  <a:pt x="10113" y="10675"/>
                  <a:pt x="10113" y="18916"/>
                </a:cubicBezTo>
                <a:lnTo>
                  <a:pt x="11487" y="18916"/>
                </a:lnTo>
                <a:cubicBezTo>
                  <a:pt x="11487" y="10675"/>
                  <a:pt x="14795" y="4058"/>
                  <a:pt x="18916" y="4058"/>
                </a:cubicBezTo>
                <a:lnTo>
                  <a:pt x="20258" y="4058"/>
                </a:lnTo>
                <a:lnTo>
                  <a:pt x="20258" y="0"/>
                </a:lnTo>
                <a:lnTo>
                  <a:pt x="21600" y="0"/>
                </a:lnTo>
                <a:lnTo>
                  <a:pt x="21600" y="6742"/>
                </a:lnTo>
                <a:lnTo>
                  <a:pt x="18916" y="6742"/>
                </a:lnTo>
                <a:cubicBezTo>
                  <a:pt x="15513" y="6742"/>
                  <a:pt x="12829" y="12111"/>
                  <a:pt x="12829" y="18916"/>
                </a:cubicBezTo>
                <a:lnTo>
                  <a:pt x="1282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87" name="Shape 3787"/>
          <p:cNvSpPr/>
          <p:nvPr/>
        </p:nvSpPr>
        <p:spPr>
          <a:xfrm>
            <a:off x="8056304" y="2013159"/>
            <a:ext cx="134337" cy="6749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15420"/>
                </a:lnTo>
                <a:lnTo>
                  <a:pt x="4401" y="10800"/>
                </a:lnTo>
                <a:lnTo>
                  <a:pt x="4994" y="13235"/>
                </a:lnTo>
                <a:lnTo>
                  <a:pt x="1373" y="17043"/>
                </a:lnTo>
                <a:lnTo>
                  <a:pt x="1373" y="18916"/>
                </a:lnTo>
                <a:lnTo>
                  <a:pt x="20258" y="18916"/>
                </a:lnTo>
                <a:lnTo>
                  <a:pt x="20258" y="2684"/>
                </a:lnTo>
                <a:lnTo>
                  <a:pt x="13984" y="2684"/>
                </a:lnTo>
                <a:lnTo>
                  <a:pt x="13453" y="5806"/>
                </a:lnTo>
                <a:lnTo>
                  <a:pt x="12236" y="4994"/>
                </a:lnTo>
                <a:lnTo>
                  <a:pt x="13047"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88" name="Shape 3788"/>
          <p:cNvSpPr/>
          <p:nvPr/>
        </p:nvSpPr>
        <p:spPr>
          <a:xfrm>
            <a:off x="8086294" y="2032011"/>
            <a:ext cx="22940" cy="22942"/>
          </a:xfrm>
          <a:custGeom>
            <a:avLst/>
            <a:gdLst/>
            <a:ahLst/>
            <a:cxnLst>
              <a:cxn ang="0">
                <a:pos x="wd2" y="hd2"/>
              </a:cxn>
              <a:cxn ang="5400000">
                <a:pos x="wd2" y="hd2"/>
              </a:cxn>
              <a:cxn ang="10800000">
                <a:pos x="wd2" y="hd2"/>
              </a:cxn>
              <a:cxn ang="16200000">
                <a:pos x="wd2" y="hd2"/>
              </a:cxn>
            </a:cxnLst>
            <a:rect l="0" t="0" r="r" b="b"/>
            <a:pathLst>
              <a:path w="21600" h="21600" extrusionOk="0">
                <a:moveTo>
                  <a:pt x="18831" y="18854"/>
                </a:moveTo>
                <a:lnTo>
                  <a:pt x="16062" y="21600"/>
                </a:lnTo>
                <a:lnTo>
                  <a:pt x="0" y="5675"/>
                </a:lnTo>
                <a:lnTo>
                  <a:pt x="5538" y="0"/>
                </a:lnTo>
                <a:lnTo>
                  <a:pt x="21600" y="15925"/>
                </a:lnTo>
                <a:lnTo>
                  <a:pt x="18831" y="18854"/>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89" name="Shape 3789"/>
          <p:cNvSpPr/>
          <p:nvPr/>
        </p:nvSpPr>
        <p:spPr>
          <a:xfrm>
            <a:off x="8107716" y="2027727"/>
            <a:ext cx="22942" cy="22940"/>
          </a:xfrm>
          <a:custGeom>
            <a:avLst/>
            <a:gdLst/>
            <a:ahLst/>
            <a:cxnLst>
              <a:cxn ang="0">
                <a:pos x="wd2" y="hd2"/>
              </a:cxn>
              <a:cxn ang="5400000">
                <a:pos x="wd2" y="hd2"/>
              </a:cxn>
              <a:cxn ang="10800000">
                <a:pos x="wd2" y="hd2"/>
              </a:cxn>
              <a:cxn ang="16200000">
                <a:pos x="wd2" y="hd2"/>
              </a:cxn>
            </a:cxnLst>
            <a:rect l="0" t="0" r="r" b="b"/>
            <a:pathLst>
              <a:path w="21600" h="21600" extrusionOk="0">
                <a:moveTo>
                  <a:pt x="18671" y="18831"/>
                </a:moveTo>
                <a:lnTo>
                  <a:pt x="15925" y="21600"/>
                </a:lnTo>
                <a:lnTo>
                  <a:pt x="0" y="5538"/>
                </a:lnTo>
                <a:lnTo>
                  <a:pt x="5492" y="0"/>
                </a:lnTo>
                <a:lnTo>
                  <a:pt x="21600" y="16062"/>
                </a:lnTo>
                <a:lnTo>
                  <a:pt x="18671" y="18831"/>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90" name="Shape 3790"/>
          <p:cNvSpPr/>
          <p:nvPr/>
        </p:nvSpPr>
        <p:spPr>
          <a:xfrm>
            <a:off x="8056304" y="2088565"/>
            <a:ext cx="134337"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91" name="Shape 3791"/>
          <p:cNvSpPr/>
          <p:nvPr/>
        </p:nvSpPr>
        <p:spPr>
          <a:xfrm>
            <a:off x="6677577" y="2004590"/>
            <a:ext cx="136050" cy="92350"/>
          </a:xfrm>
          <a:custGeom>
            <a:avLst/>
            <a:gdLst/>
            <a:ahLst/>
            <a:cxnLst>
              <a:cxn ang="0">
                <a:pos x="wd2" y="hd2"/>
              </a:cxn>
              <a:cxn ang="5400000">
                <a:pos x="wd2" y="hd2"/>
              </a:cxn>
              <a:cxn ang="10800000">
                <a:pos x="wd2" y="hd2"/>
              </a:cxn>
              <a:cxn ang="16200000">
                <a:pos x="wd2" y="hd2"/>
              </a:cxn>
            </a:cxnLst>
            <a:rect l="0" t="0" r="r" b="b"/>
            <a:pathLst>
              <a:path w="21600" h="21600" extrusionOk="0">
                <a:moveTo>
                  <a:pt x="20613" y="21600"/>
                </a:moveTo>
                <a:lnTo>
                  <a:pt x="987" y="21600"/>
                </a:lnTo>
                <a:lnTo>
                  <a:pt x="0" y="16382"/>
                </a:lnTo>
                <a:lnTo>
                  <a:pt x="9874" y="9983"/>
                </a:lnTo>
                <a:lnTo>
                  <a:pt x="10399" y="11753"/>
                </a:lnTo>
                <a:lnTo>
                  <a:pt x="1605" y="17471"/>
                </a:lnTo>
                <a:lnTo>
                  <a:pt x="2006" y="19603"/>
                </a:lnTo>
                <a:lnTo>
                  <a:pt x="19625" y="19603"/>
                </a:lnTo>
                <a:lnTo>
                  <a:pt x="20026" y="17380"/>
                </a:lnTo>
                <a:lnTo>
                  <a:pt x="10152" y="8440"/>
                </a:lnTo>
                <a:lnTo>
                  <a:pt x="10152" y="5899"/>
                </a:lnTo>
                <a:lnTo>
                  <a:pt x="10800" y="5899"/>
                </a:lnTo>
                <a:cubicBezTo>
                  <a:pt x="11541" y="5899"/>
                  <a:pt x="12127" y="4946"/>
                  <a:pt x="12127" y="3903"/>
                </a:cubicBezTo>
                <a:cubicBezTo>
                  <a:pt x="12127" y="2813"/>
                  <a:pt x="11541" y="1951"/>
                  <a:pt x="10800" y="1951"/>
                </a:cubicBezTo>
                <a:cubicBezTo>
                  <a:pt x="10059" y="1951"/>
                  <a:pt x="9473" y="2859"/>
                  <a:pt x="9473" y="3903"/>
                </a:cubicBezTo>
                <a:lnTo>
                  <a:pt x="8146" y="3903"/>
                </a:lnTo>
                <a:cubicBezTo>
                  <a:pt x="8146" y="1770"/>
                  <a:pt x="9350" y="0"/>
                  <a:pt x="10800" y="0"/>
                </a:cubicBezTo>
                <a:cubicBezTo>
                  <a:pt x="12281" y="0"/>
                  <a:pt x="13485" y="1770"/>
                  <a:pt x="13485" y="3903"/>
                </a:cubicBezTo>
                <a:cubicBezTo>
                  <a:pt x="13485" y="5582"/>
                  <a:pt x="12744" y="6943"/>
                  <a:pt x="11818" y="7533"/>
                </a:cubicBezTo>
                <a:lnTo>
                  <a:pt x="21600" y="16472"/>
                </a:lnTo>
                <a:lnTo>
                  <a:pt x="20613"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92" name="Shape 3792"/>
          <p:cNvSpPr/>
          <p:nvPr/>
        </p:nvSpPr>
        <p:spPr>
          <a:xfrm>
            <a:off x="7035755" y="2416752"/>
            <a:ext cx="50363" cy="5036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698"/>
                  <a:pt x="0" y="10800"/>
                </a:cubicBezTo>
                <a:cubicBezTo>
                  <a:pt x="0" y="4902"/>
                  <a:pt x="4902" y="0"/>
                  <a:pt x="10800" y="0"/>
                </a:cubicBezTo>
                <a:cubicBezTo>
                  <a:pt x="16698" y="0"/>
                  <a:pt x="21600" y="4902"/>
                  <a:pt x="21600" y="10800"/>
                </a:cubicBezTo>
                <a:cubicBezTo>
                  <a:pt x="21600" y="16698"/>
                  <a:pt x="16698" y="21600"/>
                  <a:pt x="10800" y="21600"/>
                </a:cubicBezTo>
                <a:close/>
                <a:moveTo>
                  <a:pt x="10800" y="3572"/>
                </a:moveTo>
                <a:cubicBezTo>
                  <a:pt x="6812" y="3572"/>
                  <a:pt x="3655" y="6812"/>
                  <a:pt x="3655" y="10800"/>
                </a:cubicBezTo>
                <a:cubicBezTo>
                  <a:pt x="3655" y="14788"/>
                  <a:pt x="6812" y="17945"/>
                  <a:pt x="10800" y="17945"/>
                </a:cubicBezTo>
                <a:cubicBezTo>
                  <a:pt x="14788" y="17945"/>
                  <a:pt x="18028" y="14788"/>
                  <a:pt x="18028" y="10800"/>
                </a:cubicBezTo>
                <a:cubicBezTo>
                  <a:pt x="18028" y="6812"/>
                  <a:pt x="14788" y="3572"/>
                  <a:pt x="10800" y="357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93" name="Shape 3793"/>
          <p:cNvSpPr/>
          <p:nvPr/>
        </p:nvSpPr>
        <p:spPr>
          <a:xfrm>
            <a:off x="7094023" y="2416752"/>
            <a:ext cx="50363" cy="5036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8" y="21600"/>
                  <a:pt x="0" y="16698"/>
                  <a:pt x="0" y="10800"/>
                </a:cubicBezTo>
                <a:cubicBezTo>
                  <a:pt x="0" y="4902"/>
                  <a:pt x="4818" y="0"/>
                  <a:pt x="10800" y="0"/>
                </a:cubicBezTo>
                <a:cubicBezTo>
                  <a:pt x="16698" y="0"/>
                  <a:pt x="21600" y="4902"/>
                  <a:pt x="21600" y="10800"/>
                </a:cubicBezTo>
                <a:cubicBezTo>
                  <a:pt x="21600" y="16698"/>
                  <a:pt x="16698" y="21600"/>
                  <a:pt x="10800" y="21600"/>
                </a:cubicBezTo>
                <a:close/>
                <a:moveTo>
                  <a:pt x="10800" y="3572"/>
                </a:moveTo>
                <a:cubicBezTo>
                  <a:pt x="6812" y="3572"/>
                  <a:pt x="3572" y="6812"/>
                  <a:pt x="3572" y="10800"/>
                </a:cubicBezTo>
                <a:cubicBezTo>
                  <a:pt x="3572" y="14788"/>
                  <a:pt x="6812" y="17945"/>
                  <a:pt x="10800" y="17945"/>
                </a:cubicBezTo>
                <a:cubicBezTo>
                  <a:pt x="14705" y="17945"/>
                  <a:pt x="17945" y="14788"/>
                  <a:pt x="17945" y="10800"/>
                </a:cubicBezTo>
                <a:cubicBezTo>
                  <a:pt x="17945" y="6812"/>
                  <a:pt x="14705" y="3572"/>
                  <a:pt x="10800" y="357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94" name="Shape 3794"/>
          <p:cNvSpPr/>
          <p:nvPr/>
        </p:nvSpPr>
        <p:spPr>
          <a:xfrm>
            <a:off x="7052891" y="2334491"/>
            <a:ext cx="36651" cy="50363"/>
          </a:xfrm>
          <a:custGeom>
            <a:avLst/>
            <a:gdLst/>
            <a:ahLst/>
            <a:cxnLst>
              <a:cxn ang="0">
                <a:pos x="wd2" y="hd2"/>
              </a:cxn>
              <a:cxn ang="5400000">
                <a:pos x="wd2" y="hd2"/>
              </a:cxn>
              <a:cxn ang="10800000">
                <a:pos x="wd2" y="hd2"/>
              </a:cxn>
              <a:cxn ang="16200000">
                <a:pos x="wd2" y="hd2"/>
              </a:cxn>
            </a:cxnLst>
            <a:rect l="0" t="0" r="r" b="b"/>
            <a:pathLst>
              <a:path w="21600" h="21600" extrusionOk="0">
                <a:moveTo>
                  <a:pt x="19532" y="20686"/>
                </a:moveTo>
                <a:lnTo>
                  <a:pt x="17349" y="21600"/>
                </a:lnTo>
                <a:lnTo>
                  <a:pt x="0" y="1911"/>
                </a:lnTo>
                <a:lnTo>
                  <a:pt x="4251" y="0"/>
                </a:lnTo>
                <a:lnTo>
                  <a:pt x="21600" y="19689"/>
                </a:lnTo>
                <a:lnTo>
                  <a:pt x="19532" y="20686"/>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95" name="Shape 3795"/>
          <p:cNvSpPr/>
          <p:nvPr/>
        </p:nvSpPr>
        <p:spPr>
          <a:xfrm>
            <a:off x="7091453" y="2334490"/>
            <a:ext cx="35797" cy="50364"/>
          </a:xfrm>
          <a:custGeom>
            <a:avLst/>
            <a:gdLst/>
            <a:ahLst/>
            <a:cxnLst>
              <a:cxn ang="0">
                <a:pos x="wd2" y="hd2"/>
              </a:cxn>
              <a:cxn ang="5400000">
                <a:pos x="wd2" y="hd2"/>
              </a:cxn>
              <a:cxn ang="10800000">
                <a:pos x="wd2" y="hd2"/>
              </a:cxn>
              <a:cxn ang="16200000">
                <a:pos x="wd2" y="hd2"/>
              </a:cxn>
            </a:cxnLst>
            <a:rect l="0" t="0" r="r" b="b"/>
            <a:pathLst>
              <a:path w="21600" h="21600" extrusionOk="0">
                <a:moveTo>
                  <a:pt x="12890" y="11752"/>
                </a:moveTo>
                <a:lnTo>
                  <a:pt x="4297" y="21600"/>
                </a:lnTo>
                <a:lnTo>
                  <a:pt x="0" y="19697"/>
                </a:lnTo>
                <a:lnTo>
                  <a:pt x="17303" y="0"/>
                </a:lnTo>
                <a:lnTo>
                  <a:pt x="21600" y="1903"/>
                </a:lnTo>
                <a:lnTo>
                  <a:pt x="12890" y="11752"/>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96" name="Shape 3796"/>
          <p:cNvSpPr/>
          <p:nvPr/>
        </p:nvSpPr>
        <p:spPr>
          <a:xfrm>
            <a:off x="7077742" y="2391045"/>
            <a:ext cx="24659" cy="25511"/>
          </a:xfrm>
          <a:custGeom>
            <a:avLst/>
            <a:gdLst/>
            <a:ahLst/>
            <a:cxnLst>
              <a:cxn ang="0">
                <a:pos x="wd2" y="hd2"/>
              </a:cxn>
              <a:cxn ang="5400000">
                <a:pos x="wd2" y="hd2"/>
              </a:cxn>
              <a:cxn ang="10800000">
                <a:pos x="wd2" y="hd2"/>
              </a:cxn>
              <a:cxn ang="16200000">
                <a:pos x="wd2" y="hd2"/>
              </a:cxn>
            </a:cxnLst>
            <a:rect l="0" t="0" r="r" b="b"/>
            <a:pathLst>
              <a:path w="21600" h="21600" extrusionOk="0">
                <a:moveTo>
                  <a:pt x="10716" y="21600"/>
                </a:moveTo>
                <a:cubicBezTo>
                  <a:pt x="4688" y="21600"/>
                  <a:pt x="0" y="16782"/>
                  <a:pt x="0" y="10800"/>
                </a:cubicBezTo>
                <a:cubicBezTo>
                  <a:pt x="0" y="4652"/>
                  <a:pt x="4521" y="0"/>
                  <a:pt x="10716" y="0"/>
                </a:cubicBezTo>
                <a:cubicBezTo>
                  <a:pt x="16744" y="0"/>
                  <a:pt x="21600" y="4652"/>
                  <a:pt x="21600" y="10800"/>
                </a:cubicBezTo>
                <a:cubicBezTo>
                  <a:pt x="21600" y="16782"/>
                  <a:pt x="16912" y="21600"/>
                  <a:pt x="10716" y="21600"/>
                </a:cubicBezTo>
                <a:close/>
                <a:moveTo>
                  <a:pt x="10716" y="7311"/>
                </a:moveTo>
                <a:cubicBezTo>
                  <a:pt x="8540" y="7311"/>
                  <a:pt x="7200" y="8640"/>
                  <a:pt x="7200" y="10800"/>
                </a:cubicBezTo>
                <a:cubicBezTo>
                  <a:pt x="7200" y="12960"/>
                  <a:pt x="8540" y="14455"/>
                  <a:pt x="10716" y="14455"/>
                </a:cubicBezTo>
                <a:cubicBezTo>
                  <a:pt x="12893" y="14455"/>
                  <a:pt x="14400" y="12960"/>
                  <a:pt x="14400" y="10800"/>
                </a:cubicBezTo>
                <a:cubicBezTo>
                  <a:pt x="14400" y="8640"/>
                  <a:pt x="12893" y="7311"/>
                  <a:pt x="10716" y="7311"/>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97" name="Shape 3797"/>
          <p:cNvSpPr/>
          <p:nvPr/>
        </p:nvSpPr>
        <p:spPr>
          <a:xfrm>
            <a:off x="7022902" y="2702093"/>
            <a:ext cx="134337" cy="8378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573" y="21600"/>
                </a:lnTo>
                <a:lnTo>
                  <a:pt x="17573" y="19450"/>
                </a:lnTo>
                <a:lnTo>
                  <a:pt x="20258" y="19450"/>
                </a:lnTo>
                <a:lnTo>
                  <a:pt x="20258" y="2150"/>
                </a:lnTo>
                <a:lnTo>
                  <a:pt x="1373" y="2150"/>
                </a:lnTo>
                <a:lnTo>
                  <a:pt x="1373" y="19450"/>
                </a:lnTo>
                <a:lnTo>
                  <a:pt x="4058" y="19450"/>
                </a:lnTo>
                <a:lnTo>
                  <a:pt x="4058"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98" name="Shape 3798"/>
          <p:cNvSpPr/>
          <p:nvPr/>
        </p:nvSpPr>
        <p:spPr>
          <a:xfrm>
            <a:off x="7056320" y="2761218"/>
            <a:ext cx="67499" cy="5036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747" y="0"/>
                </a:lnTo>
                <a:lnTo>
                  <a:pt x="2747" y="18014"/>
                </a:lnTo>
                <a:lnTo>
                  <a:pt x="18916" y="18014"/>
                </a:lnTo>
                <a:lnTo>
                  <a:pt x="18916"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799" name="Shape 3799"/>
          <p:cNvSpPr/>
          <p:nvPr/>
        </p:nvSpPr>
        <p:spPr>
          <a:xfrm>
            <a:off x="7040039" y="2719232"/>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00" name="Shape 3800"/>
          <p:cNvSpPr/>
          <p:nvPr/>
        </p:nvSpPr>
        <p:spPr>
          <a:xfrm>
            <a:off x="7056319" y="2719232"/>
            <a:ext cx="8379" cy="837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01" name="Shape 3801"/>
          <p:cNvSpPr/>
          <p:nvPr/>
        </p:nvSpPr>
        <p:spPr>
          <a:xfrm>
            <a:off x="7056320" y="2677244"/>
            <a:ext cx="67499" cy="1694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916" y="21600"/>
                </a:lnTo>
                <a:lnTo>
                  <a:pt x="18916" y="10676"/>
                </a:lnTo>
                <a:lnTo>
                  <a:pt x="2747" y="10676"/>
                </a:lnTo>
                <a:lnTo>
                  <a:pt x="2747"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02" name="Shape 3802"/>
          <p:cNvSpPr/>
          <p:nvPr/>
        </p:nvSpPr>
        <p:spPr>
          <a:xfrm>
            <a:off x="7073458" y="2786069"/>
            <a:ext cx="37511" cy="8379"/>
          </a:xfrm>
          <a:custGeom>
            <a:avLst/>
            <a:gdLst/>
            <a:ahLst/>
            <a:cxnLst>
              <a:cxn ang="0">
                <a:pos x="wd2" y="hd2"/>
              </a:cxn>
              <a:cxn ang="5400000">
                <a:pos x="wd2" y="hd2"/>
              </a:cxn>
              <a:cxn ang="10800000">
                <a:pos x="wd2" y="hd2"/>
              </a:cxn>
              <a:cxn ang="16200000">
                <a:pos x="wd2" y="hd2"/>
              </a:cxn>
            </a:cxnLst>
            <a:rect l="0" t="0" r="r" b="b"/>
            <a:pathLst>
              <a:path w="21600" h="21600" extrusionOk="0">
                <a:moveTo>
                  <a:pt x="10745" y="21600"/>
                </a:moveTo>
                <a:lnTo>
                  <a:pt x="0" y="21600"/>
                </a:lnTo>
                <a:lnTo>
                  <a:pt x="0" y="0"/>
                </a:lnTo>
                <a:lnTo>
                  <a:pt x="21600" y="0"/>
                </a:lnTo>
                <a:lnTo>
                  <a:pt x="21600" y="21600"/>
                </a:lnTo>
                <a:lnTo>
                  <a:pt x="1074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03" name="Shape 3803"/>
          <p:cNvSpPr/>
          <p:nvPr/>
        </p:nvSpPr>
        <p:spPr>
          <a:xfrm>
            <a:off x="7073458" y="2769788"/>
            <a:ext cx="37511" cy="8375"/>
          </a:xfrm>
          <a:custGeom>
            <a:avLst/>
            <a:gdLst/>
            <a:ahLst/>
            <a:cxnLst>
              <a:cxn ang="0">
                <a:pos x="wd2" y="hd2"/>
              </a:cxn>
              <a:cxn ang="5400000">
                <a:pos x="wd2" y="hd2"/>
              </a:cxn>
              <a:cxn ang="10800000">
                <a:pos x="wd2" y="hd2"/>
              </a:cxn>
              <a:cxn ang="16200000">
                <a:pos x="wd2" y="hd2"/>
              </a:cxn>
            </a:cxnLst>
            <a:rect l="0" t="0" r="r" b="b"/>
            <a:pathLst>
              <a:path w="21600" h="21600" extrusionOk="0">
                <a:moveTo>
                  <a:pt x="10745" y="21600"/>
                </a:moveTo>
                <a:lnTo>
                  <a:pt x="0" y="21600"/>
                </a:lnTo>
                <a:lnTo>
                  <a:pt x="0" y="0"/>
                </a:lnTo>
                <a:lnTo>
                  <a:pt x="21600" y="0"/>
                </a:lnTo>
                <a:lnTo>
                  <a:pt x="21600" y="21600"/>
                </a:lnTo>
                <a:lnTo>
                  <a:pt x="1074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04" name="Shape 3804"/>
          <p:cNvSpPr/>
          <p:nvPr/>
        </p:nvSpPr>
        <p:spPr>
          <a:xfrm>
            <a:off x="7379602" y="2373908"/>
            <a:ext cx="109063" cy="93207"/>
          </a:xfrm>
          <a:custGeom>
            <a:avLst/>
            <a:gdLst/>
            <a:ahLst/>
            <a:cxnLst>
              <a:cxn ang="0">
                <a:pos x="wd2" y="hd2"/>
              </a:cxn>
              <a:cxn ang="5400000">
                <a:pos x="wd2" y="hd2"/>
              </a:cxn>
              <a:cxn ang="10800000">
                <a:pos x="wd2" y="hd2"/>
              </a:cxn>
              <a:cxn ang="16200000">
                <a:pos x="wd2" y="hd2"/>
              </a:cxn>
            </a:cxnLst>
            <a:rect l="0" t="0" r="r" b="b"/>
            <a:pathLst>
              <a:path w="19669" h="21600" extrusionOk="0">
                <a:moveTo>
                  <a:pt x="9865" y="21600"/>
                </a:moveTo>
                <a:cubicBezTo>
                  <a:pt x="7348" y="21600"/>
                  <a:pt x="4797" y="20340"/>
                  <a:pt x="2910" y="17910"/>
                </a:cubicBezTo>
                <a:cubicBezTo>
                  <a:pt x="-970" y="12915"/>
                  <a:pt x="-970" y="4950"/>
                  <a:pt x="2910" y="0"/>
                </a:cubicBezTo>
                <a:lnTo>
                  <a:pt x="3958" y="1350"/>
                </a:lnTo>
                <a:cubicBezTo>
                  <a:pt x="708" y="5535"/>
                  <a:pt x="708" y="12330"/>
                  <a:pt x="3958" y="16515"/>
                </a:cubicBezTo>
                <a:cubicBezTo>
                  <a:pt x="7209" y="20700"/>
                  <a:pt x="12486" y="20700"/>
                  <a:pt x="15702" y="16515"/>
                </a:cubicBezTo>
                <a:cubicBezTo>
                  <a:pt x="18952" y="12330"/>
                  <a:pt x="18952" y="5535"/>
                  <a:pt x="15702" y="1350"/>
                </a:cubicBezTo>
                <a:lnTo>
                  <a:pt x="16785" y="0"/>
                </a:lnTo>
                <a:cubicBezTo>
                  <a:pt x="20630" y="4950"/>
                  <a:pt x="20630" y="12915"/>
                  <a:pt x="16785" y="17910"/>
                </a:cubicBezTo>
                <a:cubicBezTo>
                  <a:pt x="14898" y="20340"/>
                  <a:pt x="12347" y="21600"/>
                  <a:pt x="9865"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05" name="Shape 3805"/>
          <p:cNvSpPr/>
          <p:nvPr/>
        </p:nvSpPr>
        <p:spPr>
          <a:xfrm>
            <a:off x="7395646" y="2348201"/>
            <a:ext cx="76926" cy="45219"/>
          </a:xfrm>
          <a:custGeom>
            <a:avLst/>
            <a:gdLst/>
            <a:ahLst/>
            <a:cxnLst>
              <a:cxn ang="0">
                <a:pos x="wd2" y="hd2"/>
              </a:cxn>
              <a:cxn ang="5400000">
                <a:pos x="wd2" y="hd2"/>
              </a:cxn>
              <a:cxn ang="10800000">
                <a:pos x="wd2" y="hd2"/>
              </a:cxn>
              <a:cxn ang="16200000">
                <a:pos x="wd2" y="hd2"/>
              </a:cxn>
            </a:cxnLst>
            <a:rect l="0" t="0" r="r" b="b"/>
            <a:pathLst>
              <a:path w="21600" h="21600" extrusionOk="0">
                <a:moveTo>
                  <a:pt x="10827" y="21600"/>
                </a:moveTo>
                <a:lnTo>
                  <a:pt x="0" y="5236"/>
                </a:lnTo>
                <a:lnTo>
                  <a:pt x="1523" y="0"/>
                </a:lnTo>
                <a:lnTo>
                  <a:pt x="3645" y="1590"/>
                </a:lnTo>
                <a:lnTo>
                  <a:pt x="2938" y="4395"/>
                </a:lnTo>
                <a:lnTo>
                  <a:pt x="10827" y="16364"/>
                </a:lnTo>
                <a:lnTo>
                  <a:pt x="18771" y="4395"/>
                </a:lnTo>
                <a:lnTo>
                  <a:pt x="17955" y="1590"/>
                </a:lnTo>
                <a:lnTo>
                  <a:pt x="20077" y="0"/>
                </a:lnTo>
                <a:lnTo>
                  <a:pt x="21600" y="5236"/>
                </a:lnTo>
                <a:lnTo>
                  <a:pt x="1082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06" name="Shape 3806"/>
          <p:cNvSpPr/>
          <p:nvPr/>
        </p:nvSpPr>
        <p:spPr>
          <a:xfrm>
            <a:off x="7405071" y="2332777"/>
            <a:ext cx="58930" cy="8375"/>
          </a:xfrm>
          <a:custGeom>
            <a:avLst/>
            <a:gdLst/>
            <a:ahLst/>
            <a:cxnLst>
              <a:cxn ang="0">
                <a:pos x="wd2" y="hd2"/>
              </a:cxn>
              <a:cxn ang="5400000">
                <a:pos x="wd2" y="hd2"/>
              </a:cxn>
              <a:cxn ang="10800000">
                <a:pos x="wd2" y="hd2"/>
              </a:cxn>
              <a:cxn ang="16200000">
                <a:pos x="wd2" y="hd2"/>
              </a:cxn>
            </a:cxnLst>
            <a:rect l="0" t="0" r="r" b="b"/>
            <a:pathLst>
              <a:path w="21600" h="21600" extrusionOk="0">
                <a:moveTo>
                  <a:pt x="10872" y="21600"/>
                </a:moveTo>
                <a:lnTo>
                  <a:pt x="0" y="21600"/>
                </a:lnTo>
                <a:lnTo>
                  <a:pt x="0" y="0"/>
                </a:lnTo>
                <a:lnTo>
                  <a:pt x="21600" y="0"/>
                </a:lnTo>
                <a:lnTo>
                  <a:pt x="21600" y="21600"/>
                </a:lnTo>
                <a:lnTo>
                  <a:pt x="1087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07" name="Shape 3807"/>
          <p:cNvSpPr/>
          <p:nvPr/>
        </p:nvSpPr>
        <p:spPr>
          <a:xfrm>
            <a:off x="7422210" y="2349058"/>
            <a:ext cx="25511"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08" name="Shape 3808"/>
          <p:cNvSpPr/>
          <p:nvPr/>
        </p:nvSpPr>
        <p:spPr>
          <a:xfrm>
            <a:off x="8056304" y="1302803"/>
            <a:ext cx="134337" cy="58931"/>
          </a:xfrm>
          <a:custGeom>
            <a:avLst/>
            <a:gdLst/>
            <a:ahLst/>
            <a:cxnLst>
              <a:cxn ang="0">
                <a:pos x="wd2" y="hd2"/>
              </a:cxn>
              <a:cxn ang="5400000">
                <a:pos x="wd2" y="hd2"/>
              </a:cxn>
              <a:cxn ang="10800000">
                <a:pos x="wd2" y="hd2"/>
              </a:cxn>
              <a:cxn ang="16200000">
                <a:pos x="wd2" y="hd2"/>
              </a:cxn>
            </a:cxnLst>
            <a:rect l="0" t="0" r="r" b="b"/>
            <a:pathLst>
              <a:path w="21600" h="21600" extrusionOk="0">
                <a:moveTo>
                  <a:pt x="16887" y="21600"/>
                </a:moveTo>
                <a:cubicBezTo>
                  <a:pt x="14265" y="21600"/>
                  <a:pt x="12173" y="16824"/>
                  <a:pt x="12173" y="10836"/>
                </a:cubicBezTo>
                <a:lnTo>
                  <a:pt x="13516" y="10836"/>
                </a:lnTo>
                <a:cubicBezTo>
                  <a:pt x="13516" y="15113"/>
                  <a:pt x="14983" y="18535"/>
                  <a:pt x="16887" y="18535"/>
                </a:cubicBezTo>
                <a:cubicBezTo>
                  <a:pt x="18791" y="18535"/>
                  <a:pt x="20258" y="15113"/>
                  <a:pt x="20258" y="10836"/>
                </a:cubicBezTo>
                <a:cubicBezTo>
                  <a:pt x="20258" y="6487"/>
                  <a:pt x="18791" y="3137"/>
                  <a:pt x="16887" y="3137"/>
                </a:cubicBezTo>
                <a:lnTo>
                  <a:pt x="4745" y="3137"/>
                </a:lnTo>
                <a:cubicBezTo>
                  <a:pt x="2840" y="3137"/>
                  <a:pt x="1373" y="6487"/>
                  <a:pt x="1373" y="10836"/>
                </a:cubicBezTo>
                <a:cubicBezTo>
                  <a:pt x="1373" y="15113"/>
                  <a:pt x="2872" y="18535"/>
                  <a:pt x="4745" y="18535"/>
                </a:cubicBezTo>
                <a:cubicBezTo>
                  <a:pt x="6649" y="18535"/>
                  <a:pt x="8116" y="15113"/>
                  <a:pt x="8116" y="10836"/>
                </a:cubicBezTo>
                <a:lnTo>
                  <a:pt x="9458" y="10836"/>
                </a:lnTo>
                <a:cubicBezTo>
                  <a:pt x="9458" y="16824"/>
                  <a:pt x="7398" y="21600"/>
                  <a:pt x="4745" y="21600"/>
                </a:cubicBezTo>
                <a:cubicBezTo>
                  <a:pt x="2123" y="21600"/>
                  <a:pt x="0" y="16824"/>
                  <a:pt x="0" y="10836"/>
                </a:cubicBezTo>
                <a:cubicBezTo>
                  <a:pt x="0" y="4776"/>
                  <a:pt x="2091" y="0"/>
                  <a:pt x="4745" y="0"/>
                </a:cubicBezTo>
                <a:lnTo>
                  <a:pt x="16887" y="0"/>
                </a:lnTo>
                <a:cubicBezTo>
                  <a:pt x="19509" y="0"/>
                  <a:pt x="21600" y="4776"/>
                  <a:pt x="21600" y="10836"/>
                </a:cubicBezTo>
                <a:cubicBezTo>
                  <a:pt x="21600" y="16824"/>
                  <a:pt x="19509" y="21600"/>
                  <a:pt x="16887"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09" name="Shape 3809"/>
          <p:cNvSpPr/>
          <p:nvPr/>
        </p:nvSpPr>
        <p:spPr>
          <a:xfrm>
            <a:off x="8115429" y="1353358"/>
            <a:ext cx="16943" cy="8375"/>
          </a:xfrm>
          <a:custGeom>
            <a:avLst/>
            <a:gdLst/>
            <a:ahLst/>
            <a:cxnLst>
              <a:cxn ang="0">
                <a:pos x="wd2" y="hd2"/>
              </a:cxn>
              <a:cxn ang="5400000">
                <a:pos x="wd2" y="hd2"/>
              </a:cxn>
              <a:cxn ang="10800000">
                <a:pos x="wd2" y="hd2"/>
              </a:cxn>
              <a:cxn ang="16200000">
                <a:pos x="wd2" y="hd2"/>
              </a:cxn>
            </a:cxnLst>
            <a:rect l="0" t="0" r="r" b="b"/>
            <a:pathLst>
              <a:path w="21600" h="21600" extrusionOk="0">
                <a:moveTo>
                  <a:pt x="10676" y="21600"/>
                </a:moveTo>
                <a:lnTo>
                  <a:pt x="0" y="21600"/>
                </a:lnTo>
                <a:lnTo>
                  <a:pt x="0" y="0"/>
                </a:lnTo>
                <a:lnTo>
                  <a:pt x="21600" y="0"/>
                </a:lnTo>
                <a:lnTo>
                  <a:pt x="21600" y="21600"/>
                </a:lnTo>
                <a:lnTo>
                  <a:pt x="1067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10" name="Shape 3810"/>
          <p:cNvSpPr/>
          <p:nvPr/>
        </p:nvSpPr>
        <p:spPr>
          <a:xfrm>
            <a:off x="8081153" y="1370496"/>
            <a:ext cx="8375" cy="58931"/>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11" name="Shape 3811"/>
          <p:cNvSpPr/>
          <p:nvPr/>
        </p:nvSpPr>
        <p:spPr>
          <a:xfrm>
            <a:off x="8106860" y="1370496"/>
            <a:ext cx="8375" cy="5893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12" name="Shape 3812"/>
          <p:cNvSpPr/>
          <p:nvPr/>
        </p:nvSpPr>
        <p:spPr>
          <a:xfrm>
            <a:off x="8131710" y="1370496"/>
            <a:ext cx="8374" cy="5893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13" name="Shape 3813"/>
          <p:cNvSpPr/>
          <p:nvPr/>
        </p:nvSpPr>
        <p:spPr>
          <a:xfrm>
            <a:off x="8157416" y="1370496"/>
            <a:ext cx="8379" cy="5893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14" name="Shape 3814"/>
          <p:cNvSpPr/>
          <p:nvPr/>
        </p:nvSpPr>
        <p:spPr>
          <a:xfrm>
            <a:off x="8073441" y="1319940"/>
            <a:ext cx="12659" cy="12659"/>
          </a:xfrm>
          <a:custGeom>
            <a:avLst/>
            <a:gdLst/>
            <a:ahLst/>
            <a:cxnLst>
              <a:cxn ang="0">
                <a:pos x="wd2" y="hd2"/>
              </a:cxn>
              <a:cxn ang="5400000">
                <a:pos x="wd2" y="hd2"/>
              </a:cxn>
              <a:cxn ang="10800000">
                <a:pos x="wd2" y="hd2"/>
              </a:cxn>
              <a:cxn ang="16200000">
                <a:pos x="wd2" y="hd2"/>
              </a:cxn>
            </a:cxnLst>
            <a:rect l="0" t="0" r="r" b="b"/>
            <a:pathLst>
              <a:path w="21600" h="21600" extrusionOk="0">
                <a:moveTo>
                  <a:pt x="14289" y="21600"/>
                </a:moveTo>
                <a:lnTo>
                  <a:pt x="0" y="21600"/>
                </a:lnTo>
                <a:cubicBezTo>
                  <a:pt x="0" y="9305"/>
                  <a:pt x="9305" y="0"/>
                  <a:pt x="21600" y="0"/>
                </a:cubicBezTo>
                <a:lnTo>
                  <a:pt x="21600" y="14289"/>
                </a:lnTo>
                <a:cubicBezTo>
                  <a:pt x="17280" y="14289"/>
                  <a:pt x="14289" y="17280"/>
                  <a:pt x="14289"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15" name="Shape 3815"/>
          <p:cNvSpPr/>
          <p:nvPr/>
        </p:nvSpPr>
        <p:spPr>
          <a:xfrm>
            <a:off x="8148847" y="1319940"/>
            <a:ext cx="12659" cy="12659"/>
          </a:xfrm>
          <a:custGeom>
            <a:avLst/>
            <a:gdLst/>
            <a:ahLst/>
            <a:cxnLst>
              <a:cxn ang="0">
                <a:pos x="wd2" y="hd2"/>
              </a:cxn>
              <a:cxn ang="5400000">
                <a:pos x="wd2" y="hd2"/>
              </a:cxn>
              <a:cxn ang="10800000">
                <a:pos x="wd2" y="hd2"/>
              </a:cxn>
              <a:cxn ang="16200000">
                <a:pos x="wd2" y="hd2"/>
              </a:cxn>
            </a:cxnLst>
            <a:rect l="0" t="0" r="r" b="b"/>
            <a:pathLst>
              <a:path w="21600" h="21600" extrusionOk="0">
                <a:moveTo>
                  <a:pt x="14622" y="21600"/>
                </a:moveTo>
                <a:lnTo>
                  <a:pt x="0" y="21600"/>
                </a:lnTo>
                <a:cubicBezTo>
                  <a:pt x="0" y="9305"/>
                  <a:pt x="9305" y="0"/>
                  <a:pt x="21600" y="0"/>
                </a:cubicBezTo>
                <a:lnTo>
                  <a:pt x="21600" y="14289"/>
                </a:lnTo>
                <a:cubicBezTo>
                  <a:pt x="17280" y="14289"/>
                  <a:pt x="14622" y="17280"/>
                  <a:pt x="1462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16" name="Shape 3816"/>
          <p:cNvSpPr/>
          <p:nvPr/>
        </p:nvSpPr>
        <p:spPr>
          <a:xfrm>
            <a:off x="8077725" y="2374764"/>
            <a:ext cx="92350" cy="92350"/>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0" y="21600"/>
                  <a:pt x="0" y="16790"/>
                  <a:pt x="0" y="10800"/>
                </a:cubicBezTo>
                <a:lnTo>
                  <a:pt x="0" y="0"/>
                </a:lnTo>
                <a:lnTo>
                  <a:pt x="1997" y="0"/>
                </a:lnTo>
                <a:lnTo>
                  <a:pt x="1997" y="10800"/>
                </a:lnTo>
                <a:cubicBezTo>
                  <a:pt x="1997" y="15701"/>
                  <a:pt x="5899" y="19603"/>
                  <a:pt x="10800" y="19603"/>
                </a:cubicBezTo>
                <a:cubicBezTo>
                  <a:pt x="15701" y="19603"/>
                  <a:pt x="19649" y="15701"/>
                  <a:pt x="19649" y="10800"/>
                </a:cubicBezTo>
                <a:lnTo>
                  <a:pt x="19649" y="0"/>
                </a:lnTo>
                <a:lnTo>
                  <a:pt x="21600" y="0"/>
                </a:lnTo>
                <a:lnTo>
                  <a:pt x="21600" y="10800"/>
                </a:lnTo>
                <a:cubicBezTo>
                  <a:pt x="21600" y="16790"/>
                  <a:pt x="16790"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17" name="Shape 3817"/>
          <p:cNvSpPr/>
          <p:nvPr/>
        </p:nvSpPr>
        <p:spPr>
          <a:xfrm>
            <a:off x="8102576" y="2374764"/>
            <a:ext cx="41794" cy="674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0" y="21600"/>
                  <a:pt x="0" y="18603"/>
                  <a:pt x="0" y="14858"/>
                </a:cubicBezTo>
                <a:lnTo>
                  <a:pt x="0" y="0"/>
                </a:lnTo>
                <a:lnTo>
                  <a:pt x="4300" y="0"/>
                </a:lnTo>
                <a:lnTo>
                  <a:pt x="4300" y="14858"/>
                </a:lnTo>
                <a:cubicBezTo>
                  <a:pt x="4300" y="17168"/>
                  <a:pt x="7200" y="18916"/>
                  <a:pt x="10800" y="18916"/>
                </a:cubicBezTo>
                <a:cubicBezTo>
                  <a:pt x="14500" y="18916"/>
                  <a:pt x="17300" y="17168"/>
                  <a:pt x="17300" y="14858"/>
                </a:cubicBezTo>
                <a:lnTo>
                  <a:pt x="17300" y="0"/>
                </a:lnTo>
                <a:lnTo>
                  <a:pt x="21600" y="0"/>
                </a:lnTo>
                <a:lnTo>
                  <a:pt x="21600" y="14858"/>
                </a:lnTo>
                <a:cubicBezTo>
                  <a:pt x="21600" y="18479"/>
                  <a:pt x="16900"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18" name="Shape 3818"/>
          <p:cNvSpPr/>
          <p:nvPr/>
        </p:nvSpPr>
        <p:spPr>
          <a:xfrm>
            <a:off x="8077726" y="2332777"/>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5494" y="16106"/>
                </a:moveTo>
                <a:lnTo>
                  <a:pt x="16231" y="16106"/>
                </a:lnTo>
                <a:lnTo>
                  <a:pt x="16231" y="5369"/>
                </a:lnTo>
                <a:lnTo>
                  <a:pt x="5494" y="5369"/>
                </a:lnTo>
                <a:lnTo>
                  <a:pt x="5494" y="16106"/>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19" name="Shape 3819"/>
          <p:cNvSpPr/>
          <p:nvPr/>
        </p:nvSpPr>
        <p:spPr>
          <a:xfrm>
            <a:off x="8135994" y="2332777"/>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5369" y="16106"/>
                </a:moveTo>
                <a:lnTo>
                  <a:pt x="16231" y="16106"/>
                </a:lnTo>
                <a:lnTo>
                  <a:pt x="16231" y="5369"/>
                </a:lnTo>
                <a:lnTo>
                  <a:pt x="5369" y="5369"/>
                </a:lnTo>
                <a:lnTo>
                  <a:pt x="5369" y="16106"/>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20" name="Shape 3820"/>
          <p:cNvSpPr/>
          <p:nvPr/>
        </p:nvSpPr>
        <p:spPr>
          <a:xfrm>
            <a:off x="6703283" y="2723516"/>
            <a:ext cx="83781" cy="8378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50" y="21600"/>
                  <a:pt x="0" y="16750"/>
                  <a:pt x="0" y="10800"/>
                </a:cubicBezTo>
                <a:cubicBezTo>
                  <a:pt x="0" y="4850"/>
                  <a:pt x="4850" y="0"/>
                  <a:pt x="10800" y="0"/>
                </a:cubicBezTo>
                <a:cubicBezTo>
                  <a:pt x="16750" y="0"/>
                  <a:pt x="21600" y="4850"/>
                  <a:pt x="21600" y="10800"/>
                </a:cubicBezTo>
                <a:cubicBezTo>
                  <a:pt x="21600" y="16750"/>
                  <a:pt x="16750" y="21600"/>
                  <a:pt x="10800" y="21600"/>
                </a:cubicBezTo>
                <a:close/>
                <a:moveTo>
                  <a:pt x="10800" y="2150"/>
                </a:moveTo>
                <a:cubicBezTo>
                  <a:pt x="6050" y="2150"/>
                  <a:pt x="2150" y="6050"/>
                  <a:pt x="2150" y="10800"/>
                </a:cubicBezTo>
                <a:cubicBezTo>
                  <a:pt x="2150" y="15550"/>
                  <a:pt x="6050" y="19450"/>
                  <a:pt x="10800" y="19450"/>
                </a:cubicBezTo>
                <a:cubicBezTo>
                  <a:pt x="15550" y="19450"/>
                  <a:pt x="19450" y="15550"/>
                  <a:pt x="19450" y="10800"/>
                </a:cubicBezTo>
                <a:cubicBezTo>
                  <a:pt x="19450" y="6050"/>
                  <a:pt x="15550" y="2150"/>
                  <a:pt x="10800" y="215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21" name="Shape 3821"/>
          <p:cNvSpPr/>
          <p:nvPr/>
        </p:nvSpPr>
        <p:spPr>
          <a:xfrm>
            <a:off x="6720422" y="2739797"/>
            <a:ext cx="25511" cy="25511"/>
          </a:xfrm>
          <a:custGeom>
            <a:avLst/>
            <a:gdLst/>
            <a:ahLst/>
            <a:cxnLst>
              <a:cxn ang="0">
                <a:pos x="wd2" y="hd2"/>
              </a:cxn>
              <a:cxn ang="5400000">
                <a:pos x="wd2" y="hd2"/>
              </a:cxn>
              <a:cxn ang="10800000">
                <a:pos x="wd2" y="hd2"/>
              </a:cxn>
              <a:cxn ang="16200000">
                <a:pos x="wd2" y="hd2"/>
              </a:cxn>
            </a:cxnLst>
            <a:rect l="0" t="0" r="r" b="b"/>
            <a:pathLst>
              <a:path w="21600" h="21600" extrusionOk="0">
                <a:moveTo>
                  <a:pt x="7311" y="21600"/>
                </a:moveTo>
                <a:lnTo>
                  <a:pt x="0" y="21600"/>
                </a:lnTo>
                <a:cubicBezTo>
                  <a:pt x="0" y="9803"/>
                  <a:pt x="9803" y="0"/>
                  <a:pt x="21600" y="0"/>
                </a:cubicBezTo>
                <a:lnTo>
                  <a:pt x="21600" y="7311"/>
                </a:lnTo>
                <a:cubicBezTo>
                  <a:pt x="13791" y="7311"/>
                  <a:pt x="7311" y="13791"/>
                  <a:pt x="7311"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22" name="Shape 3822"/>
          <p:cNvSpPr/>
          <p:nvPr/>
        </p:nvSpPr>
        <p:spPr>
          <a:xfrm>
            <a:off x="6732417" y="2702093"/>
            <a:ext cx="25511" cy="1694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4455" y="21600"/>
                </a:lnTo>
                <a:lnTo>
                  <a:pt x="14455" y="10800"/>
                </a:lnTo>
                <a:lnTo>
                  <a:pt x="7311" y="10800"/>
                </a:lnTo>
                <a:lnTo>
                  <a:pt x="7311"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23" name="Shape 3823"/>
          <p:cNvSpPr/>
          <p:nvPr/>
        </p:nvSpPr>
        <p:spPr>
          <a:xfrm>
            <a:off x="6740986" y="2694382"/>
            <a:ext cx="8375" cy="12656"/>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24" name="Shape 3824"/>
          <p:cNvSpPr/>
          <p:nvPr/>
        </p:nvSpPr>
        <p:spPr>
          <a:xfrm>
            <a:off x="6740986" y="2681529"/>
            <a:ext cx="12656" cy="12659"/>
          </a:xfrm>
          <a:custGeom>
            <a:avLst/>
            <a:gdLst/>
            <a:ahLst/>
            <a:cxnLst>
              <a:cxn ang="0">
                <a:pos x="wd2" y="hd2"/>
              </a:cxn>
              <a:cxn ang="5400000">
                <a:pos x="wd2" y="hd2"/>
              </a:cxn>
              <a:cxn ang="10800000">
                <a:pos x="wd2" y="hd2"/>
              </a:cxn>
              <a:cxn ang="16200000">
                <a:pos x="wd2" y="hd2"/>
              </a:cxn>
            </a:cxnLst>
            <a:rect l="0" t="0" r="r" b="b"/>
            <a:pathLst>
              <a:path w="21600" h="21600" extrusionOk="0">
                <a:moveTo>
                  <a:pt x="14512" y="21600"/>
                </a:moveTo>
                <a:lnTo>
                  <a:pt x="0" y="21600"/>
                </a:lnTo>
                <a:cubicBezTo>
                  <a:pt x="0" y="9305"/>
                  <a:pt x="9450" y="0"/>
                  <a:pt x="21600" y="0"/>
                </a:cubicBezTo>
                <a:lnTo>
                  <a:pt x="21600" y="14289"/>
                </a:lnTo>
                <a:cubicBezTo>
                  <a:pt x="17212" y="14289"/>
                  <a:pt x="14512" y="17280"/>
                  <a:pt x="1451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25" name="Shape 3825"/>
          <p:cNvSpPr/>
          <p:nvPr/>
        </p:nvSpPr>
        <p:spPr>
          <a:xfrm>
            <a:off x="7384506" y="3366179"/>
            <a:ext cx="8374" cy="134337"/>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26" name="Shape 3826"/>
          <p:cNvSpPr/>
          <p:nvPr/>
        </p:nvSpPr>
        <p:spPr>
          <a:xfrm>
            <a:off x="7403357" y="3375297"/>
            <a:ext cx="81210" cy="82374"/>
          </a:xfrm>
          <a:custGeom>
            <a:avLst/>
            <a:gdLst/>
            <a:ahLst/>
            <a:cxnLst>
              <a:cxn ang="0">
                <a:pos x="wd2" y="hd2"/>
              </a:cxn>
              <a:cxn ang="5400000">
                <a:pos x="wd2" y="hd2"/>
              </a:cxn>
              <a:cxn ang="10800000">
                <a:pos x="wd2" y="hd2"/>
              </a:cxn>
              <a:cxn ang="16200000">
                <a:pos x="wd2" y="hd2"/>
              </a:cxn>
            </a:cxnLst>
            <a:rect l="0" t="0" r="r" b="b"/>
            <a:pathLst>
              <a:path w="21600" h="20812" extrusionOk="0">
                <a:moveTo>
                  <a:pt x="5116" y="20812"/>
                </a:moveTo>
                <a:cubicBezTo>
                  <a:pt x="3566" y="20812"/>
                  <a:pt x="1860" y="20518"/>
                  <a:pt x="0" y="19783"/>
                </a:cubicBezTo>
                <a:lnTo>
                  <a:pt x="878" y="17873"/>
                </a:lnTo>
                <a:cubicBezTo>
                  <a:pt x="4547" y="19441"/>
                  <a:pt x="7338" y="18608"/>
                  <a:pt x="10180" y="17873"/>
                </a:cubicBezTo>
                <a:cubicBezTo>
                  <a:pt x="12712" y="17139"/>
                  <a:pt x="15709" y="16257"/>
                  <a:pt x="19378" y="17334"/>
                </a:cubicBezTo>
                <a:lnTo>
                  <a:pt x="19378" y="2592"/>
                </a:lnTo>
                <a:cubicBezTo>
                  <a:pt x="16019" y="1465"/>
                  <a:pt x="13487" y="2200"/>
                  <a:pt x="10800" y="2934"/>
                </a:cubicBezTo>
                <a:cubicBezTo>
                  <a:pt x="7803" y="3767"/>
                  <a:pt x="4444" y="4747"/>
                  <a:pt x="0" y="2934"/>
                </a:cubicBezTo>
                <a:lnTo>
                  <a:pt x="878" y="1024"/>
                </a:lnTo>
                <a:cubicBezTo>
                  <a:pt x="4547" y="2592"/>
                  <a:pt x="7338" y="1759"/>
                  <a:pt x="10180" y="1024"/>
                </a:cubicBezTo>
                <a:cubicBezTo>
                  <a:pt x="13177" y="192"/>
                  <a:pt x="16484" y="-788"/>
                  <a:pt x="20928" y="1024"/>
                </a:cubicBezTo>
                <a:lnTo>
                  <a:pt x="21600" y="1318"/>
                </a:lnTo>
                <a:lnTo>
                  <a:pt x="21600" y="20616"/>
                </a:lnTo>
                <a:lnTo>
                  <a:pt x="20050" y="19979"/>
                </a:lnTo>
                <a:cubicBezTo>
                  <a:pt x="16381" y="18412"/>
                  <a:pt x="13745" y="19245"/>
                  <a:pt x="10800" y="19979"/>
                </a:cubicBezTo>
                <a:cubicBezTo>
                  <a:pt x="9043" y="20273"/>
                  <a:pt x="7234" y="20812"/>
                  <a:pt x="5116" y="20812"/>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27" name="Shape 3827"/>
          <p:cNvSpPr/>
          <p:nvPr/>
        </p:nvSpPr>
        <p:spPr>
          <a:xfrm>
            <a:off x="7413641" y="3042277"/>
            <a:ext cx="46079" cy="12665"/>
          </a:xfrm>
          <a:custGeom>
            <a:avLst/>
            <a:gdLst/>
            <a:ahLst/>
            <a:cxnLst>
              <a:cxn ang="0">
                <a:pos x="wd2" y="hd2"/>
              </a:cxn>
              <a:cxn ang="5400000">
                <a:pos x="wd2" y="hd2"/>
              </a:cxn>
              <a:cxn ang="10800000">
                <a:pos x="wd2" y="hd2"/>
              </a:cxn>
              <a:cxn ang="16200000">
                <a:pos x="wd2" y="hd2"/>
              </a:cxn>
            </a:cxnLst>
            <a:rect l="0" t="0" r="r" b="b"/>
            <a:pathLst>
              <a:path w="21600" h="21600" extrusionOk="0">
                <a:moveTo>
                  <a:pt x="17244" y="21600"/>
                </a:moveTo>
                <a:lnTo>
                  <a:pt x="4266" y="21600"/>
                </a:lnTo>
                <a:lnTo>
                  <a:pt x="0" y="12573"/>
                </a:lnTo>
                <a:lnTo>
                  <a:pt x="1906" y="645"/>
                </a:lnTo>
                <a:lnTo>
                  <a:pt x="5445" y="7737"/>
                </a:lnTo>
                <a:lnTo>
                  <a:pt x="16064" y="7737"/>
                </a:lnTo>
                <a:lnTo>
                  <a:pt x="19603" y="0"/>
                </a:lnTo>
                <a:lnTo>
                  <a:pt x="21600" y="11928"/>
                </a:lnTo>
                <a:lnTo>
                  <a:pt x="1724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28" name="Shape 3828"/>
          <p:cNvSpPr/>
          <p:nvPr/>
        </p:nvSpPr>
        <p:spPr>
          <a:xfrm>
            <a:off x="7382792" y="3061128"/>
            <a:ext cx="101775" cy="58932"/>
          </a:xfrm>
          <a:custGeom>
            <a:avLst/>
            <a:gdLst/>
            <a:ahLst/>
            <a:cxnLst>
              <a:cxn ang="0">
                <a:pos x="wd2" y="hd2"/>
              </a:cxn>
              <a:cxn ang="5400000">
                <a:pos x="wd2" y="hd2"/>
              </a:cxn>
              <a:cxn ang="10800000">
                <a:pos x="wd2" y="hd2"/>
              </a:cxn>
              <a:cxn ang="16200000">
                <a:pos x="wd2" y="hd2"/>
              </a:cxn>
            </a:cxnLst>
            <a:rect l="0" t="0" r="r" b="b"/>
            <a:pathLst>
              <a:path w="21600" h="21600" extrusionOk="0">
                <a:moveTo>
                  <a:pt x="19663" y="21600"/>
                </a:moveTo>
                <a:lnTo>
                  <a:pt x="3092" y="21600"/>
                </a:lnTo>
                <a:lnTo>
                  <a:pt x="0" y="3824"/>
                </a:lnTo>
                <a:lnTo>
                  <a:pt x="701" y="3187"/>
                </a:lnTo>
                <a:cubicBezTo>
                  <a:pt x="3463" y="1204"/>
                  <a:pt x="7049" y="0"/>
                  <a:pt x="10882" y="0"/>
                </a:cubicBezTo>
                <a:cubicBezTo>
                  <a:pt x="14716" y="0"/>
                  <a:pt x="18220" y="1062"/>
                  <a:pt x="20982" y="3187"/>
                </a:cubicBezTo>
                <a:lnTo>
                  <a:pt x="21600" y="3683"/>
                </a:lnTo>
                <a:lnTo>
                  <a:pt x="19663" y="21600"/>
                </a:lnTo>
                <a:close/>
                <a:moveTo>
                  <a:pt x="4452" y="18484"/>
                </a:moveTo>
                <a:lnTo>
                  <a:pt x="18137" y="18484"/>
                </a:lnTo>
                <a:lnTo>
                  <a:pt x="19663" y="5666"/>
                </a:lnTo>
                <a:cubicBezTo>
                  <a:pt x="17231" y="4108"/>
                  <a:pt x="14180" y="3187"/>
                  <a:pt x="10882" y="3187"/>
                </a:cubicBezTo>
                <a:cubicBezTo>
                  <a:pt x="7667" y="3187"/>
                  <a:pt x="4534" y="4108"/>
                  <a:pt x="2144" y="5666"/>
                </a:cubicBezTo>
                <a:lnTo>
                  <a:pt x="4452" y="18484"/>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29" name="Shape 3829"/>
          <p:cNvSpPr/>
          <p:nvPr/>
        </p:nvSpPr>
        <p:spPr>
          <a:xfrm>
            <a:off x="7404215" y="3078530"/>
            <a:ext cx="58930" cy="21822"/>
          </a:xfrm>
          <a:custGeom>
            <a:avLst/>
            <a:gdLst/>
            <a:ahLst/>
            <a:cxnLst>
              <a:cxn ang="0">
                <a:pos x="wd2" y="hd2"/>
              </a:cxn>
              <a:cxn ang="5400000">
                <a:pos x="wd2" y="hd2"/>
              </a:cxn>
              <a:cxn ang="10800000">
                <a:pos x="wd2" y="hd2"/>
              </a:cxn>
              <a:cxn ang="16200000">
                <a:pos x="wd2" y="hd2"/>
              </a:cxn>
            </a:cxnLst>
            <a:rect l="0" t="0" r="r" b="b"/>
            <a:pathLst>
              <a:path w="21600" h="20545" extrusionOk="0">
                <a:moveTo>
                  <a:pt x="2003" y="20545"/>
                </a:moveTo>
                <a:lnTo>
                  <a:pt x="0" y="3301"/>
                </a:lnTo>
                <a:lnTo>
                  <a:pt x="1717" y="2394"/>
                </a:lnTo>
                <a:cubicBezTo>
                  <a:pt x="7868" y="-1055"/>
                  <a:pt x="15592" y="-692"/>
                  <a:pt x="21600" y="2938"/>
                </a:cubicBezTo>
                <a:lnTo>
                  <a:pt x="20813" y="10380"/>
                </a:lnTo>
                <a:cubicBezTo>
                  <a:pt x="15735" y="7113"/>
                  <a:pt x="9441" y="6750"/>
                  <a:pt x="4005" y="9110"/>
                </a:cubicBezTo>
                <a:lnTo>
                  <a:pt x="5078" y="18185"/>
                </a:lnTo>
                <a:lnTo>
                  <a:pt x="2003" y="2054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30" name="Shape 3830"/>
          <p:cNvSpPr/>
          <p:nvPr/>
        </p:nvSpPr>
        <p:spPr>
          <a:xfrm>
            <a:off x="7413641" y="3128822"/>
            <a:ext cx="41794"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31" name="Shape 3831"/>
          <p:cNvSpPr/>
          <p:nvPr/>
        </p:nvSpPr>
        <p:spPr>
          <a:xfrm>
            <a:off x="7367369" y="3067983"/>
            <a:ext cx="8375" cy="41794"/>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32" name="Shape 3832"/>
          <p:cNvSpPr/>
          <p:nvPr/>
        </p:nvSpPr>
        <p:spPr>
          <a:xfrm>
            <a:off x="7375080" y="3116826"/>
            <a:ext cx="118913" cy="39224"/>
          </a:xfrm>
          <a:custGeom>
            <a:avLst/>
            <a:gdLst/>
            <a:ahLst/>
            <a:cxnLst>
              <a:cxn ang="0">
                <a:pos x="wd2" y="hd2"/>
              </a:cxn>
              <a:cxn ang="5400000">
                <a:pos x="wd2" y="hd2"/>
              </a:cxn>
              <a:cxn ang="10800000">
                <a:pos x="wd2" y="hd2"/>
              </a:cxn>
              <a:cxn ang="16200000">
                <a:pos x="wd2" y="hd2"/>
              </a:cxn>
            </a:cxnLst>
            <a:rect l="0" t="0" r="r" b="b"/>
            <a:pathLst>
              <a:path w="21600" h="21600" extrusionOk="0">
                <a:moveTo>
                  <a:pt x="10818" y="21600"/>
                </a:moveTo>
                <a:cubicBezTo>
                  <a:pt x="6307" y="21600"/>
                  <a:pt x="2114" y="14045"/>
                  <a:pt x="0" y="2128"/>
                </a:cubicBezTo>
                <a:lnTo>
                  <a:pt x="1374" y="0"/>
                </a:lnTo>
                <a:cubicBezTo>
                  <a:pt x="3171" y="10640"/>
                  <a:pt x="6836" y="17237"/>
                  <a:pt x="10818" y="17237"/>
                </a:cubicBezTo>
                <a:cubicBezTo>
                  <a:pt x="14764" y="17237"/>
                  <a:pt x="18323" y="10640"/>
                  <a:pt x="20226" y="0"/>
                </a:cubicBezTo>
                <a:lnTo>
                  <a:pt x="21600" y="2128"/>
                </a:lnTo>
                <a:cubicBezTo>
                  <a:pt x="19451" y="14045"/>
                  <a:pt x="15293" y="21600"/>
                  <a:pt x="10818"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33" name="Shape 3833"/>
          <p:cNvSpPr/>
          <p:nvPr/>
        </p:nvSpPr>
        <p:spPr>
          <a:xfrm>
            <a:off x="7493331" y="3067983"/>
            <a:ext cx="8375" cy="41794"/>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34" name="Shape 3834"/>
          <p:cNvSpPr/>
          <p:nvPr/>
        </p:nvSpPr>
        <p:spPr>
          <a:xfrm>
            <a:off x="7375080" y="3022569"/>
            <a:ext cx="118913" cy="39224"/>
          </a:xfrm>
          <a:custGeom>
            <a:avLst/>
            <a:gdLst/>
            <a:ahLst/>
            <a:cxnLst>
              <a:cxn ang="0">
                <a:pos x="wd2" y="hd2"/>
              </a:cxn>
              <a:cxn ang="5400000">
                <a:pos x="wd2" y="hd2"/>
              </a:cxn>
              <a:cxn ang="10800000">
                <a:pos x="wd2" y="hd2"/>
              </a:cxn>
              <a:cxn ang="16200000">
                <a:pos x="wd2" y="hd2"/>
              </a:cxn>
            </a:cxnLst>
            <a:rect l="0" t="0" r="r" b="b"/>
            <a:pathLst>
              <a:path w="21600" h="21600" extrusionOk="0">
                <a:moveTo>
                  <a:pt x="20226" y="21600"/>
                </a:moveTo>
                <a:cubicBezTo>
                  <a:pt x="18393" y="10960"/>
                  <a:pt x="14764" y="4363"/>
                  <a:pt x="10818" y="4363"/>
                </a:cubicBezTo>
                <a:cubicBezTo>
                  <a:pt x="6836" y="4363"/>
                  <a:pt x="3277" y="10960"/>
                  <a:pt x="1374" y="21600"/>
                </a:cubicBezTo>
                <a:lnTo>
                  <a:pt x="0" y="19472"/>
                </a:lnTo>
                <a:cubicBezTo>
                  <a:pt x="2114" y="7342"/>
                  <a:pt x="6237" y="0"/>
                  <a:pt x="10818" y="0"/>
                </a:cubicBezTo>
                <a:cubicBezTo>
                  <a:pt x="15363" y="0"/>
                  <a:pt x="19451" y="7555"/>
                  <a:pt x="21600" y="19472"/>
                </a:cubicBezTo>
                <a:lnTo>
                  <a:pt x="2022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35" name="Shape 3835"/>
          <p:cNvSpPr/>
          <p:nvPr/>
        </p:nvSpPr>
        <p:spPr>
          <a:xfrm>
            <a:off x="7732401" y="3037993"/>
            <a:ext cx="92350" cy="9234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0" y="21600"/>
                  <a:pt x="0" y="16825"/>
                  <a:pt x="0" y="10823"/>
                </a:cubicBezTo>
                <a:cubicBezTo>
                  <a:pt x="0" y="4866"/>
                  <a:pt x="4810" y="0"/>
                  <a:pt x="10800" y="0"/>
                </a:cubicBezTo>
                <a:cubicBezTo>
                  <a:pt x="16790" y="0"/>
                  <a:pt x="21600" y="4866"/>
                  <a:pt x="21600" y="10823"/>
                </a:cubicBezTo>
                <a:cubicBezTo>
                  <a:pt x="21600" y="16825"/>
                  <a:pt x="16790" y="21600"/>
                  <a:pt x="10800" y="21600"/>
                </a:cubicBezTo>
                <a:close/>
                <a:moveTo>
                  <a:pt x="10800" y="1955"/>
                </a:moveTo>
                <a:cubicBezTo>
                  <a:pt x="5899" y="1955"/>
                  <a:pt x="1951" y="5912"/>
                  <a:pt x="1951" y="10823"/>
                </a:cubicBezTo>
                <a:cubicBezTo>
                  <a:pt x="1951" y="15779"/>
                  <a:pt x="5899" y="19645"/>
                  <a:pt x="10800" y="19645"/>
                </a:cubicBezTo>
                <a:cubicBezTo>
                  <a:pt x="15701" y="19645"/>
                  <a:pt x="19649" y="15779"/>
                  <a:pt x="19649" y="10823"/>
                </a:cubicBezTo>
                <a:cubicBezTo>
                  <a:pt x="19649" y="5912"/>
                  <a:pt x="15701" y="1955"/>
                  <a:pt x="10800" y="1955"/>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36" name="Shape 3836"/>
          <p:cNvSpPr/>
          <p:nvPr/>
        </p:nvSpPr>
        <p:spPr>
          <a:xfrm>
            <a:off x="7712255" y="3017408"/>
            <a:ext cx="135318" cy="134357"/>
          </a:xfrm>
          <a:custGeom>
            <a:avLst/>
            <a:gdLst/>
            <a:ahLst/>
            <a:cxnLst>
              <a:cxn ang="0">
                <a:pos x="wd2" y="hd2"/>
              </a:cxn>
              <a:cxn ang="5400000">
                <a:pos x="wd2" y="hd2"/>
              </a:cxn>
              <a:cxn ang="10800000">
                <a:pos x="wd2" y="hd2"/>
              </a:cxn>
              <a:cxn ang="16200000">
                <a:pos x="wd2" y="hd2"/>
              </a:cxn>
            </a:cxnLst>
            <a:rect l="0" t="0" r="r" b="b"/>
            <a:pathLst>
              <a:path w="19629" h="21197" extrusionOk="0">
                <a:moveTo>
                  <a:pt x="1034" y="21197"/>
                </a:moveTo>
                <a:cubicBezTo>
                  <a:pt x="724" y="21197"/>
                  <a:pt x="470" y="21105"/>
                  <a:pt x="300" y="20921"/>
                </a:cubicBezTo>
                <a:cubicBezTo>
                  <a:pt x="-180" y="20400"/>
                  <a:pt x="-434" y="19267"/>
                  <a:pt x="2361" y="15345"/>
                </a:cubicBezTo>
                <a:lnTo>
                  <a:pt x="3350" y="16142"/>
                </a:lnTo>
                <a:cubicBezTo>
                  <a:pt x="1712" y="18470"/>
                  <a:pt x="1345" y="19543"/>
                  <a:pt x="1260" y="19941"/>
                </a:cubicBezTo>
                <a:cubicBezTo>
                  <a:pt x="2361" y="19726"/>
                  <a:pt x="6088" y="16969"/>
                  <a:pt x="10860" y="11791"/>
                </a:cubicBezTo>
                <a:cubicBezTo>
                  <a:pt x="15632" y="6644"/>
                  <a:pt x="18173" y="2569"/>
                  <a:pt x="18371" y="1374"/>
                </a:cubicBezTo>
                <a:cubicBezTo>
                  <a:pt x="18004" y="1435"/>
                  <a:pt x="17015" y="1834"/>
                  <a:pt x="14841" y="3703"/>
                </a:cubicBezTo>
                <a:lnTo>
                  <a:pt x="14107" y="2630"/>
                </a:lnTo>
                <a:cubicBezTo>
                  <a:pt x="17750" y="-403"/>
                  <a:pt x="18851" y="-219"/>
                  <a:pt x="19359" y="302"/>
                </a:cubicBezTo>
                <a:cubicBezTo>
                  <a:pt x="21166" y="2293"/>
                  <a:pt x="13373" y="10903"/>
                  <a:pt x="11764" y="12649"/>
                </a:cubicBezTo>
                <a:cubicBezTo>
                  <a:pt x="10239" y="14242"/>
                  <a:pt x="3660" y="21197"/>
                  <a:pt x="1034" y="21197"/>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37" name="Shape 3837"/>
          <p:cNvSpPr/>
          <p:nvPr/>
        </p:nvSpPr>
        <p:spPr>
          <a:xfrm>
            <a:off x="7073458" y="3437301"/>
            <a:ext cx="16941" cy="56359"/>
          </a:xfrm>
          <a:custGeom>
            <a:avLst/>
            <a:gdLst/>
            <a:ahLst/>
            <a:cxnLst>
              <a:cxn ang="0">
                <a:pos x="wd2" y="hd2"/>
              </a:cxn>
              <a:cxn ang="5400000">
                <a:pos x="wd2" y="hd2"/>
              </a:cxn>
              <a:cxn ang="10800000">
                <a:pos x="wd2" y="hd2"/>
              </a:cxn>
              <a:cxn ang="16200000">
                <a:pos x="wd2" y="hd2"/>
              </a:cxn>
            </a:cxnLst>
            <a:rect l="0" t="0" r="r" b="b"/>
            <a:pathLst>
              <a:path w="21600" h="21600" extrusionOk="0">
                <a:moveTo>
                  <a:pt x="16074" y="11025"/>
                </a:moveTo>
                <a:lnTo>
                  <a:pt x="10549" y="21600"/>
                </a:lnTo>
                <a:lnTo>
                  <a:pt x="0" y="21150"/>
                </a:lnTo>
                <a:lnTo>
                  <a:pt x="10800" y="0"/>
                </a:lnTo>
                <a:lnTo>
                  <a:pt x="21600" y="450"/>
                </a:lnTo>
                <a:lnTo>
                  <a:pt x="16074" y="11025"/>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38" name="Shape 3838"/>
          <p:cNvSpPr/>
          <p:nvPr/>
        </p:nvSpPr>
        <p:spPr>
          <a:xfrm>
            <a:off x="7094023" y="3428732"/>
            <a:ext cx="20375" cy="64929"/>
          </a:xfrm>
          <a:custGeom>
            <a:avLst/>
            <a:gdLst/>
            <a:ahLst/>
            <a:cxnLst>
              <a:cxn ang="0">
                <a:pos x="wd2" y="hd2"/>
              </a:cxn>
              <a:cxn ang="5400000">
                <a:pos x="wd2" y="hd2"/>
              </a:cxn>
              <a:cxn ang="10800000">
                <a:pos x="wd2" y="hd2"/>
              </a:cxn>
              <a:cxn ang="16200000">
                <a:pos x="wd2" y="hd2"/>
              </a:cxn>
            </a:cxnLst>
            <a:rect l="0" t="0" r="r" b="b"/>
            <a:pathLst>
              <a:path w="21600" h="21600" extrusionOk="0">
                <a:moveTo>
                  <a:pt x="17361" y="21341"/>
                </a:moveTo>
                <a:lnTo>
                  <a:pt x="12920" y="21600"/>
                </a:lnTo>
                <a:lnTo>
                  <a:pt x="0" y="584"/>
                </a:lnTo>
                <a:lnTo>
                  <a:pt x="8479" y="0"/>
                </a:lnTo>
                <a:lnTo>
                  <a:pt x="21600" y="21081"/>
                </a:lnTo>
                <a:lnTo>
                  <a:pt x="17361" y="21341"/>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39" name="Shape 3839"/>
          <p:cNvSpPr/>
          <p:nvPr/>
        </p:nvSpPr>
        <p:spPr>
          <a:xfrm>
            <a:off x="7035754" y="3379032"/>
            <a:ext cx="102633" cy="64073"/>
          </a:xfrm>
          <a:custGeom>
            <a:avLst/>
            <a:gdLst/>
            <a:ahLst/>
            <a:cxnLst>
              <a:cxn ang="0">
                <a:pos x="wd2" y="hd2"/>
              </a:cxn>
              <a:cxn ang="5400000">
                <a:pos x="wd2" y="hd2"/>
              </a:cxn>
              <a:cxn ang="10800000">
                <a:pos x="wd2" y="hd2"/>
              </a:cxn>
              <a:cxn ang="16200000">
                <a:pos x="wd2" y="hd2"/>
              </a:cxn>
            </a:cxnLst>
            <a:rect l="0" t="0" r="r" b="b"/>
            <a:pathLst>
              <a:path w="21600" h="21600" extrusionOk="0">
                <a:moveTo>
                  <a:pt x="2405" y="21600"/>
                </a:moveTo>
                <a:lnTo>
                  <a:pt x="0" y="10996"/>
                </a:lnTo>
                <a:lnTo>
                  <a:pt x="19236" y="0"/>
                </a:lnTo>
                <a:lnTo>
                  <a:pt x="21600" y="10604"/>
                </a:lnTo>
                <a:lnTo>
                  <a:pt x="2405" y="21600"/>
                </a:lnTo>
                <a:close/>
                <a:moveTo>
                  <a:pt x="2201" y="12698"/>
                </a:moveTo>
                <a:lnTo>
                  <a:pt x="3464" y="18065"/>
                </a:lnTo>
                <a:lnTo>
                  <a:pt x="19318" y="8902"/>
                </a:lnTo>
                <a:lnTo>
                  <a:pt x="18095" y="3535"/>
                </a:lnTo>
                <a:lnTo>
                  <a:pt x="2201" y="12698"/>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40" name="Shape 3840"/>
          <p:cNvSpPr/>
          <p:nvPr/>
        </p:nvSpPr>
        <p:spPr>
          <a:xfrm>
            <a:off x="7135153" y="3374472"/>
            <a:ext cx="22453" cy="32644"/>
          </a:xfrm>
          <a:custGeom>
            <a:avLst/>
            <a:gdLst/>
            <a:ahLst/>
            <a:cxnLst>
              <a:cxn ang="0">
                <a:pos x="wd2" y="hd2"/>
              </a:cxn>
              <a:cxn ang="5400000">
                <a:pos x="wd2" y="hd2"/>
              </a:cxn>
              <a:cxn ang="10800000">
                <a:pos x="wd2" y="hd2"/>
              </a:cxn>
              <a:cxn ang="16200000">
                <a:pos x="wd2" y="hd2"/>
              </a:cxn>
            </a:cxnLst>
            <a:rect l="0" t="0" r="r" b="b"/>
            <a:pathLst>
              <a:path w="21136" h="21223" extrusionOk="0">
                <a:moveTo>
                  <a:pt x="10440" y="21223"/>
                </a:moveTo>
                <a:lnTo>
                  <a:pt x="7740" y="16044"/>
                </a:lnTo>
                <a:cubicBezTo>
                  <a:pt x="9720" y="15412"/>
                  <a:pt x="11340" y="14655"/>
                  <a:pt x="12060" y="13265"/>
                </a:cubicBezTo>
                <a:cubicBezTo>
                  <a:pt x="12780" y="11876"/>
                  <a:pt x="12780" y="10486"/>
                  <a:pt x="12420" y="9097"/>
                </a:cubicBezTo>
                <a:cubicBezTo>
                  <a:pt x="11700" y="7834"/>
                  <a:pt x="10080" y="6697"/>
                  <a:pt x="8460" y="6191"/>
                </a:cubicBezTo>
                <a:cubicBezTo>
                  <a:pt x="6660" y="5560"/>
                  <a:pt x="4680" y="5560"/>
                  <a:pt x="2700" y="5939"/>
                </a:cubicBezTo>
                <a:lnTo>
                  <a:pt x="0" y="634"/>
                </a:lnTo>
                <a:cubicBezTo>
                  <a:pt x="3780" y="-377"/>
                  <a:pt x="8100" y="-124"/>
                  <a:pt x="12060" y="1012"/>
                </a:cubicBezTo>
                <a:cubicBezTo>
                  <a:pt x="16020" y="2276"/>
                  <a:pt x="18540" y="4549"/>
                  <a:pt x="20160" y="7202"/>
                </a:cubicBezTo>
                <a:cubicBezTo>
                  <a:pt x="21600" y="9981"/>
                  <a:pt x="21420" y="13012"/>
                  <a:pt x="19800" y="15665"/>
                </a:cubicBezTo>
                <a:cubicBezTo>
                  <a:pt x="17460" y="18191"/>
                  <a:pt x="14400" y="20086"/>
                  <a:pt x="10440" y="21223"/>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41" name="Shape 3841"/>
          <p:cNvSpPr/>
          <p:nvPr/>
        </p:nvSpPr>
        <p:spPr>
          <a:xfrm>
            <a:off x="7022850" y="3418449"/>
            <a:ext cx="16997" cy="24653"/>
          </a:xfrm>
          <a:custGeom>
            <a:avLst/>
            <a:gdLst/>
            <a:ahLst/>
            <a:cxnLst>
              <a:cxn ang="0">
                <a:pos x="wd2" y="hd2"/>
              </a:cxn>
              <a:cxn ang="5400000">
                <a:pos x="wd2" y="hd2"/>
              </a:cxn>
              <a:cxn ang="10800000">
                <a:pos x="wd2" y="hd2"/>
              </a:cxn>
              <a:cxn ang="16200000">
                <a:pos x="wd2" y="hd2"/>
              </a:cxn>
            </a:cxnLst>
            <a:rect l="0" t="0" r="r" b="b"/>
            <a:pathLst>
              <a:path w="19675" h="21600" extrusionOk="0">
                <a:moveTo>
                  <a:pt x="14331" y="21600"/>
                </a:moveTo>
                <a:cubicBezTo>
                  <a:pt x="8541" y="21600"/>
                  <a:pt x="2751" y="18662"/>
                  <a:pt x="970" y="14170"/>
                </a:cubicBezTo>
                <a:cubicBezTo>
                  <a:pt x="-1925" y="8122"/>
                  <a:pt x="1861" y="1901"/>
                  <a:pt x="9654" y="0"/>
                </a:cubicBezTo>
                <a:lnTo>
                  <a:pt x="12995" y="7085"/>
                </a:lnTo>
                <a:cubicBezTo>
                  <a:pt x="11436" y="7430"/>
                  <a:pt x="10545" y="8294"/>
                  <a:pt x="10100" y="8986"/>
                </a:cubicBezTo>
                <a:cubicBezTo>
                  <a:pt x="9654" y="9850"/>
                  <a:pt x="9654" y="10886"/>
                  <a:pt x="10100" y="11923"/>
                </a:cubicBezTo>
                <a:cubicBezTo>
                  <a:pt x="10990" y="13824"/>
                  <a:pt x="13885" y="14861"/>
                  <a:pt x="16335" y="14170"/>
                </a:cubicBezTo>
                <a:lnTo>
                  <a:pt x="19675" y="21254"/>
                </a:lnTo>
                <a:cubicBezTo>
                  <a:pt x="17671" y="21600"/>
                  <a:pt x="15889" y="21600"/>
                  <a:pt x="14331"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nvGrpSpPr>
          <p:cNvPr id="9" name="Group 8"/>
          <p:cNvGrpSpPr/>
          <p:nvPr/>
        </p:nvGrpSpPr>
        <p:grpSpPr>
          <a:xfrm>
            <a:off x="6678434" y="3021712"/>
            <a:ext cx="134337" cy="134337"/>
            <a:chOff x="8904579" y="4028949"/>
            <a:chExt cx="179116" cy="179116"/>
          </a:xfrm>
          <a:solidFill>
            <a:schemeClr val="tx1">
              <a:lumMod val="75000"/>
              <a:lumOff val="25000"/>
            </a:schemeClr>
          </a:solidFill>
        </p:grpSpPr>
        <p:sp>
          <p:nvSpPr>
            <p:cNvPr id="3842" name="Shape 3842"/>
            <p:cNvSpPr/>
            <p:nvPr/>
          </p:nvSpPr>
          <p:spPr>
            <a:xfrm>
              <a:off x="8904579" y="4028949"/>
              <a:ext cx="179116" cy="17911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62"/>
                    <a:pt x="0" y="10800"/>
                  </a:cubicBezTo>
                  <a:cubicBezTo>
                    <a:pt x="0" y="4869"/>
                    <a:pt x="4869" y="0"/>
                    <a:pt x="10800" y="0"/>
                  </a:cubicBezTo>
                  <a:cubicBezTo>
                    <a:pt x="16731" y="0"/>
                    <a:pt x="21600" y="4869"/>
                    <a:pt x="21600" y="10800"/>
                  </a:cubicBezTo>
                  <a:cubicBezTo>
                    <a:pt x="21600" y="16762"/>
                    <a:pt x="16731" y="21600"/>
                    <a:pt x="10800" y="21600"/>
                  </a:cubicBezTo>
                  <a:close/>
                  <a:moveTo>
                    <a:pt x="10800" y="1373"/>
                  </a:moveTo>
                  <a:cubicBezTo>
                    <a:pt x="5618" y="1373"/>
                    <a:pt x="1342" y="5618"/>
                    <a:pt x="1342" y="10800"/>
                  </a:cubicBezTo>
                  <a:cubicBezTo>
                    <a:pt x="1342" y="16013"/>
                    <a:pt x="5587" y="20258"/>
                    <a:pt x="10800" y="20258"/>
                  </a:cubicBezTo>
                  <a:cubicBezTo>
                    <a:pt x="15982" y="20258"/>
                    <a:pt x="20258" y="16013"/>
                    <a:pt x="20258" y="10800"/>
                  </a:cubicBezTo>
                  <a:cubicBezTo>
                    <a:pt x="20258" y="5618"/>
                    <a:pt x="16013" y="1373"/>
                    <a:pt x="10800" y="1373"/>
                  </a:cubicBezTo>
                  <a:close/>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43" name="Shape 3843"/>
            <p:cNvSpPr/>
            <p:nvPr/>
          </p:nvSpPr>
          <p:spPr>
            <a:xfrm>
              <a:off x="8939995" y="4074650"/>
              <a:ext cx="119707" cy="113993"/>
            </a:xfrm>
            <a:custGeom>
              <a:avLst/>
              <a:gdLst/>
              <a:ahLst/>
              <a:cxnLst>
                <a:cxn ang="0">
                  <a:pos x="wd2" y="hd2"/>
                </a:cxn>
                <a:cxn ang="5400000">
                  <a:pos x="wd2" y="hd2"/>
                </a:cxn>
                <a:cxn ang="10800000">
                  <a:pos x="wd2" y="hd2"/>
                </a:cxn>
                <a:cxn ang="16200000">
                  <a:pos x="wd2" y="hd2"/>
                </a:cxn>
              </a:cxnLst>
              <a:rect l="0" t="0" r="r" b="b"/>
              <a:pathLst>
                <a:path w="21600" h="21600" extrusionOk="0">
                  <a:moveTo>
                    <a:pt x="11172" y="21600"/>
                  </a:moveTo>
                  <a:lnTo>
                    <a:pt x="12569" y="12049"/>
                  </a:lnTo>
                  <a:lnTo>
                    <a:pt x="6005" y="8571"/>
                  </a:lnTo>
                  <a:lnTo>
                    <a:pt x="9962" y="3478"/>
                  </a:lnTo>
                  <a:lnTo>
                    <a:pt x="8659" y="2939"/>
                  </a:lnTo>
                  <a:lnTo>
                    <a:pt x="3305" y="4212"/>
                  </a:lnTo>
                  <a:lnTo>
                    <a:pt x="0" y="1665"/>
                  </a:lnTo>
                  <a:lnTo>
                    <a:pt x="1164" y="0"/>
                  </a:lnTo>
                  <a:lnTo>
                    <a:pt x="3724" y="2008"/>
                  </a:lnTo>
                  <a:lnTo>
                    <a:pt x="8752" y="735"/>
                  </a:lnTo>
                  <a:lnTo>
                    <a:pt x="13360" y="2547"/>
                  </a:lnTo>
                  <a:lnTo>
                    <a:pt x="9124" y="7837"/>
                  </a:lnTo>
                  <a:lnTo>
                    <a:pt x="14757" y="10873"/>
                  </a:lnTo>
                  <a:lnTo>
                    <a:pt x="14059" y="16065"/>
                  </a:lnTo>
                  <a:lnTo>
                    <a:pt x="17690" y="12784"/>
                  </a:lnTo>
                  <a:lnTo>
                    <a:pt x="19691" y="4849"/>
                  </a:lnTo>
                  <a:lnTo>
                    <a:pt x="21600" y="5388"/>
                  </a:lnTo>
                  <a:lnTo>
                    <a:pt x="19412" y="13959"/>
                  </a:lnTo>
                  <a:lnTo>
                    <a:pt x="11172"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44" name="Shape 3844"/>
            <p:cNvSpPr/>
            <p:nvPr/>
          </p:nvSpPr>
          <p:spPr>
            <a:xfrm>
              <a:off x="8933140" y="4135202"/>
              <a:ext cx="36304" cy="35156"/>
            </a:xfrm>
            <a:custGeom>
              <a:avLst/>
              <a:gdLst/>
              <a:ahLst/>
              <a:cxnLst>
                <a:cxn ang="0">
                  <a:pos x="wd2" y="hd2"/>
                </a:cxn>
                <a:cxn ang="5400000">
                  <a:pos x="wd2" y="hd2"/>
                </a:cxn>
                <a:cxn ang="10800000">
                  <a:pos x="wd2" y="hd2"/>
                </a:cxn>
                <a:cxn ang="16200000">
                  <a:pos x="wd2" y="hd2"/>
                </a:cxn>
              </a:cxnLst>
              <a:rect l="0" t="0" r="r" b="b"/>
              <a:pathLst>
                <a:path w="21600" h="21600" extrusionOk="0">
                  <a:moveTo>
                    <a:pt x="17923" y="21600"/>
                  </a:moveTo>
                  <a:lnTo>
                    <a:pt x="11336" y="20310"/>
                  </a:lnTo>
                  <a:lnTo>
                    <a:pt x="13634" y="8382"/>
                  </a:lnTo>
                  <a:lnTo>
                    <a:pt x="0" y="6931"/>
                  </a:lnTo>
                  <a:lnTo>
                    <a:pt x="766" y="0"/>
                  </a:lnTo>
                  <a:lnTo>
                    <a:pt x="21600" y="2096"/>
                  </a:lnTo>
                  <a:lnTo>
                    <a:pt x="17923" y="21600"/>
                  </a:lnTo>
                </a:path>
              </a:pathLst>
            </a:custGeom>
            <a:grp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grpSp>
      <p:sp>
        <p:nvSpPr>
          <p:cNvPr id="3845" name="Shape 3845"/>
          <p:cNvSpPr/>
          <p:nvPr/>
        </p:nvSpPr>
        <p:spPr>
          <a:xfrm>
            <a:off x="7034041" y="3024283"/>
            <a:ext cx="114951" cy="114629"/>
          </a:xfrm>
          <a:custGeom>
            <a:avLst/>
            <a:gdLst/>
            <a:ahLst/>
            <a:cxnLst>
              <a:cxn ang="0">
                <a:pos x="wd2" y="hd2"/>
              </a:cxn>
              <a:cxn ang="5400000">
                <a:pos x="wd2" y="hd2"/>
              </a:cxn>
              <a:cxn ang="10800000">
                <a:pos x="wd2" y="hd2"/>
              </a:cxn>
              <a:cxn ang="16200000">
                <a:pos x="wd2" y="hd2"/>
              </a:cxn>
            </a:cxnLst>
            <a:rect l="0" t="0" r="r" b="b"/>
            <a:pathLst>
              <a:path w="20439" h="21600" extrusionOk="0">
                <a:moveTo>
                  <a:pt x="8460" y="21600"/>
                </a:moveTo>
                <a:cubicBezTo>
                  <a:pt x="5409" y="21600"/>
                  <a:pt x="2323" y="20321"/>
                  <a:pt x="0" y="17872"/>
                </a:cubicBezTo>
                <a:lnTo>
                  <a:pt x="1040" y="16776"/>
                </a:lnTo>
                <a:cubicBezTo>
                  <a:pt x="5166" y="21125"/>
                  <a:pt x="11753" y="21125"/>
                  <a:pt x="15879" y="16776"/>
                </a:cubicBezTo>
                <a:cubicBezTo>
                  <a:pt x="20005" y="12426"/>
                  <a:pt x="20005" y="5482"/>
                  <a:pt x="15879" y="1133"/>
                </a:cubicBezTo>
                <a:lnTo>
                  <a:pt x="16954" y="0"/>
                </a:lnTo>
                <a:cubicBezTo>
                  <a:pt x="21600" y="4934"/>
                  <a:pt x="21600" y="12975"/>
                  <a:pt x="16954" y="17872"/>
                </a:cubicBezTo>
                <a:cubicBezTo>
                  <a:pt x="14631" y="20321"/>
                  <a:pt x="11545" y="21600"/>
                  <a:pt x="846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46" name="Shape 3846"/>
          <p:cNvSpPr/>
          <p:nvPr/>
        </p:nvSpPr>
        <p:spPr>
          <a:xfrm>
            <a:off x="7031469" y="3021711"/>
            <a:ext cx="100918" cy="100918"/>
          </a:xfrm>
          <a:custGeom>
            <a:avLst/>
            <a:gdLst/>
            <a:ahLst/>
            <a:cxnLst>
              <a:cxn ang="0">
                <a:pos x="wd2" y="hd2"/>
              </a:cxn>
              <a:cxn ang="5400000">
                <a:pos x="wd2" y="hd2"/>
              </a:cxn>
              <a:cxn ang="10800000">
                <a:pos x="wd2" y="hd2"/>
              </a:cxn>
              <a:cxn ang="16200000">
                <a:pos x="wd2" y="hd2"/>
              </a:cxn>
            </a:cxnLst>
            <a:rect l="0" t="0" r="r" b="b"/>
            <a:pathLst>
              <a:path w="21600" h="21600" extrusionOk="0">
                <a:moveTo>
                  <a:pt x="10779" y="21600"/>
                </a:moveTo>
                <a:cubicBezTo>
                  <a:pt x="4828" y="21600"/>
                  <a:pt x="0" y="16772"/>
                  <a:pt x="0" y="10821"/>
                </a:cubicBezTo>
                <a:cubicBezTo>
                  <a:pt x="0" y="4869"/>
                  <a:pt x="4828" y="0"/>
                  <a:pt x="10779" y="0"/>
                </a:cubicBezTo>
                <a:cubicBezTo>
                  <a:pt x="16731" y="0"/>
                  <a:pt x="21600" y="4869"/>
                  <a:pt x="21600" y="10821"/>
                </a:cubicBezTo>
                <a:cubicBezTo>
                  <a:pt x="21600" y="16772"/>
                  <a:pt x="16731" y="21600"/>
                  <a:pt x="10779" y="21600"/>
                </a:cubicBezTo>
                <a:close/>
                <a:moveTo>
                  <a:pt x="10779" y="1831"/>
                </a:moveTo>
                <a:cubicBezTo>
                  <a:pt x="5827" y="1831"/>
                  <a:pt x="1790" y="5868"/>
                  <a:pt x="1790" y="10821"/>
                </a:cubicBezTo>
                <a:cubicBezTo>
                  <a:pt x="1790" y="15773"/>
                  <a:pt x="5827" y="19810"/>
                  <a:pt x="10779" y="19810"/>
                </a:cubicBezTo>
                <a:cubicBezTo>
                  <a:pt x="15732" y="19810"/>
                  <a:pt x="19769" y="15773"/>
                  <a:pt x="19769" y="10821"/>
                </a:cubicBezTo>
                <a:cubicBezTo>
                  <a:pt x="19769" y="5868"/>
                  <a:pt x="15732" y="1831"/>
                  <a:pt x="10779" y="1831"/>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47" name="Shape 3847"/>
          <p:cNvSpPr/>
          <p:nvPr/>
        </p:nvSpPr>
        <p:spPr>
          <a:xfrm>
            <a:off x="7060604" y="3147674"/>
            <a:ext cx="41794"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48" name="Shape 3848"/>
          <p:cNvSpPr/>
          <p:nvPr/>
        </p:nvSpPr>
        <p:spPr>
          <a:xfrm>
            <a:off x="7054606" y="3043991"/>
            <a:ext cx="60645" cy="64930"/>
          </a:xfrm>
          <a:custGeom>
            <a:avLst/>
            <a:gdLst/>
            <a:ahLst/>
            <a:cxnLst>
              <a:cxn ang="0">
                <a:pos x="wd2" y="hd2"/>
              </a:cxn>
              <a:cxn ang="5400000">
                <a:pos x="wd2" y="hd2"/>
              </a:cxn>
              <a:cxn ang="10800000">
                <a:pos x="wd2" y="hd2"/>
              </a:cxn>
              <a:cxn ang="16200000">
                <a:pos x="wd2" y="hd2"/>
              </a:cxn>
            </a:cxnLst>
            <a:rect l="0" t="0" r="r" b="b"/>
            <a:pathLst>
              <a:path w="21600" h="21600" extrusionOk="0">
                <a:moveTo>
                  <a:pt x="10282" y="21600"/>
                </a:moveTo>
                <a:lnTo>
                  <a:pt x="11939" y="11670"/>
                </a:lnTo>
                <a:lnTo>
                  <a:pt x="5521" y="8511"/>
                </a:lnTo>
                <a:lnTo>
                  <a:pt x="9109" y="3740"/>
                </a:lnTo>
                <a:lnTo>
                  <a:pt x="8488" y="3611"/>
                </a:lnTo>
                <a:lnTo>
                  <a:pt x="3381" y="4707"/>
                </a:lnTo>
                <a:lnTo>
                  <a:pt x="0" y="2192"/>
                </a:lnTo>
                <a:lnTo>
                  <a:pt x="1932" y="0"/>
                </a:lnTo>
                <a:lnTo>
                  <a:pt x="4141" y="1676"/>
                </a:lnTo>
                <a:lnTo>
                  <a:pt x="8764" y="709"/>
                </a:lnTo>
                <a:lnTo>
                  <a:pt x="13871" y="2515"/>
                </a:lnTo>
                <a:lnTo>
                  <a:pt x="9799" y="7544"/>
                </a:lnTo>
                <a:lnTo>
                  <a:pt x="15044" y="10187"/>
                </a:lnTo>
                <a:lnTo>
                  <a:pt x="14423" y="14056"/>
                </a:lnTo>
                <a:lnTo>
                  <a:pt x="16700" y="12122"/>
                </a:lnTo>
                <a:lnTo>
                  <a:pt x="18633" y="4707"/>
                </a:lnTo>
                <a:lnTo>
                  <a:pt x="21600" y="5416"/>
                </a:lnTo>
                <a:lnTo>
                  <a:pt x="19392" y="13540"/>
                </a:lnTo>
                <a:lnTo>
                  <a:pt x="1028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49" name="Shape 3849"/>
          <p:cNvSpPr/>
          <p:nvPr/>
        </p:nvSpPr>
        <p:spPr>
          <a:xfrm>
            <a:off x="7052034" y="3075695"/>
            <a:ext cx="19512" cy="19518"/>
          </a:xfrm>
          <a:custGeom>
            <a:avLst/>
            <a:gdLst/>
            <a:ahLst/>
            <a:cxnLst>
              <a:cxn ang="0">
                <a:pos x="wd2" y="hd2"/>
              </a:cxn>
              <a:cxn ang="5400000">
                <a:pos x="wd2" y="hd2"/>
              </a:cxn>
              <a:cxn ang="10800000">
                <a:pos x="wd2" y="hd2"/>
              </a:cxn>
              <a:cxn ang="16200000">
                <a:pos x="wd2" y="hd2"/>
              </a:cxn>
            </a:cxnLst>
            <a:rect l="0" t="0" r="r" b="b"/>
            <a:pathLst>
              <a:path w="21600" h="21600" extrusionOk="0">
                <a:moveTo>
                  <a:pt x="17891" y="21600"/>
                </a:moveTo>
                <a:lnTo>
                  <a:pt x="8945" y="19694"/>
                </a:lnTo>
                <a:lnTo>
                  <a:pt x="10255" y="10165"/>
                </a:lnTo>
                <a:lnTo>
                  <a:pt x="0" y="9106"/>
                </a:lnTo>
                <a:lnTo>
                  <a:pt x="873" y="0"/>
                </a:lnTo>
                <a:lnTo>
                  <a:pt x="21600" y="2329"/>
                </a:lnTo>
                <a:lnTo>
                  <a:pt x="1789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50" name="Shape 3850"/>
          <p:cNvSpPr/>
          <p:nvPr/>
        </p:nvSpPr>
        <p:spPr>
          <a:xfrm>
            <a:off x="8119713" y="3021711"/>
            <a:ext cx="70928" cy="71784"/>
          </a:xfrm>
          <a:custGeom>
            <a:avLst/>
            <a:gdLst/>
            <a:ahLst/>
            <a:cxnLst>
              <a:cxn ang="0">
                <a:pos x="wd2" y="hd2"/>
              </a:cxn>
              <a:cxn ang="5400000">
                <a:pos x="wd2" y="hd2"/>
              </a:cxn>
              <a:cxn ang="10800000">
                <a:pos x="wd2" y="hd2"/>
              </a:cxn>
              <a:cxn ang="16200000">
                <a:pos x="wd2" y="hd2"/>
              </a:cxn>
            </a:cxnLst>
            <a:rect l="0" t="0" r="r" b="b"/>
            <a:pathLst>
              <a:path w="21600" h="21600" extrusionOk="0">
                <a:moveTo>
                  <a:pt x="10829" y="21600"/>
                </a:moveTo>
                <a:lnTo>
                  <a:pt x="9005" y="19839"/>
                </a:lnTo>
                <a:lnTo>
                  <a:pt x="19069" y="9802"/>
                </a:lnTo>
                <a:lnTo>
                  <a:pt x="19069" y="2583"/>
                </a:lnTo>
                <a:lnTo>
                  <a:pt x="11830" y="2583"/>
                </a:lnTo>
                <a:lnTo>
                  <a:pt x="1766" y="12561"/>
                </a:lnTo>
                <a:lnTo>
                  <a:pt x="0" y="10800"/>
                </a:lnTo>
                <a:lnTo>
                  <a:pt x="10829" y="0"/>
                </a:lnTo>
                <a:lnTo>
                  <a:pt x="21600" y="0"/>
                </a:lnTo>
                <a:lnTo>
                  <a:pt x="21600" y="10800"/>
                </a:lnTo>
                <a:lnTo>
                  <a:pt x="1082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51" name="Shape 3851"/>
          <p:cNvSpPr/>
          <p:nvPr/>
        </p:nvSpPr>
        <p:spPr>
          <a:xfrm>
            <a:off x="8070014" y="3064556"/>
            <a:ext cx="77783" cy="77783"/>
          </a:xfrm>
          <a:custGeom>
            <a:avLst/>
            <a:gdLst/>
            <a:ahLst/>
            <a:cxnLst>
              <a:cxn ang="0">
                <a:pos x="wd2" y="hd2"/>
              </a:cxn>
              <a:cxn ang="5400000">
                <a:pos x="wd2" y="hd2"/>
              </a:cxn>
              <a:cxn ang="10800000">
                <a:pos x="wd2" y="hd2"/>
              </a:cxn>
              <a:cxn ang="16200000">
                <a:pos x="wd2" y="hd2"/>
              </a:cxn>
            </a:cxnLst>
            <a:rect l="0" t="0" r="r" b="b"/>
            <a:pathLst>
              <a:path w="21600" h="21600" extrusionOk="0">
                <a:moveTo>
                  <a:pt x="17301" y="21600"/>
                </a:moveTo>
                <a:lnTo>
                  <a:pt x="0" y="4299"/>
                </a:lnTo>
                <a:lnTo>
                  <a:pt x="11821" y="0"/>
                </a:lnTo>
                <a:lnTo>
                  <a:pt x="12627" y="2203"/>
                </a:lnTo>
                <a:lnTo>
                  <a:pt x="4137" y="5212"/>
                </a:lnTo>
                <a:lnTo>
                  <a:pt x="16334" y="17409"/>
                </a:lnTo>
                <a:lnTo>
                  <a:pt x="19397" y="8919"/>
                </a:lnTo>
                <a:lnTo>
                  <a:pt x="21600" y="9779"/>
                </a:lnTo>
                <a:lnTo>
                  <a:pt x="1730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52" name="Shape 3852"/>
          <p:cNvSpPr/>
          <p:nvPr/>
        </p:nvSpPr>
        <p:spPr>
          <a:xfrm>
            <a:off x="8056304" y="3108256"/>
            <a:ext cx="47793" cy="4779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9707" y="0"/>
                </a:lnTo>
                <a:lnTo>
                  <a:pt x="13117" y="1493"/>
                </a:lnTo>
                <a:lnTo>
                  <a:pt x="7608" y="14049"/>
                </a:lnTo>
                <a:lnTo>
                  <a:pt x="20113" y="8517"/>
                </a:lnTo>
                <a:lnTo>
                  <a:pt x="21600" y="11941"/>
                </a:lnTo>
                <a:lnTo>
                  <a:pt x="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53" name="Shape 3853"/>
          <p:cNvSpPr/>
          <p:nvPr/>
        </p:nvSpPr>
        <p:spPr>
          <a:xfrm>
            <a:off x="8100862" y="3081694"/>
            <a:ext cx="28943" cy="29799"/>
          </a:xfrm>
          <a:custGeom>
            <a:avLst/>
            <a:gdLst/>
            <a:ahLst/>
            <a:cxnLst>
              <a:cxn ang="0">
                <a:pos x="wd2" y="hd2"/>
              </a:cxn>
              <a:cxn ang="5400000">
                <a:pos x="wd2" y="hd2"/>
              </a:cxn>
              <a:cxn ang="10800000">
                <a:pos x="wd2" y="hd2"/>
              </a:cxn>
              <a:cxn ang="16200000">
                <a:pos x="wd2" y="hd2"/>
              </a:cxn>
            </a:cxnLst>
            <a:rect l="0" t="0" r="r" b="b"/>
            <a:pathLst>
              <a:path w="21600" h="21600" extrusionOk="0">
                <a:moveTo>
                  <a:pt x="13017" y="12960"/>
                </a:moveTo>
                <a:lnTo>
                  <a:pt x="4434" y="21600"/>
                </a:lnTo>
                <a:lnTo>
                  <a:pt x="0" y="17419"/>
                </a:lnTo>
                <a:lnTo>
                  <a:pt x="17166" y="0"/>
                </a:lnTo>
                <a:lnTo>
                  <a:pt x="21600" y="4181"/>
                </a:lnTo>
                <a:lnTo>
                  <a:pt x="13017" y="1296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54" name="Shape 3854"/>
          <p:cNvSpPr/>
          <p:nvPr/>
        </p:nvSpPr>
        <p:spPr>
          <a:xfrm>
            <a:off x="6724706" y="3408167"/>
            <a:ext cx="41794" cy="92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4300" y="0"/>
                </a:lnTo>
                <a:lnTo>
                  <a:pt x="4300" y="19603"/>
                </a:lnTo>
                <a:lnTo>
                  <a:pt x="17300" y="19603"/>
                </a:lnTo>
                <a:lnTo>
                  <a:pt x="1730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55" name="Shape 3855"/>
          <p:cNvSpPr/>
          <p:nvPr/>
        </p:nvSpPr>
        <p:spPr>
          <a:xfrm>
            <a:off x="6771834" y="3422734"/>
            <a:ext cx="28938" cy="6064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645" y="21600"/>
                </a:lnTo>
                <a:lnTo>
                  <a:pt x="2645" y="18633"/>
                </a:lnTo>
                <a:lnTo>
                  <a:pt x="15282" y="18633"/>
                </a:lnTo>
                <a:lnTo>
                  <a:pt x="15282" y="13112"/>
                </a:lnTo>
                <a:lnTo>
                  <a:pt x="0" y="1449"/>
                </a:lnTo>
                <a:lnTo>
                  <a:pt x="5437" y="0"/>
                </a:lnTo>
                <a:lnTo>
                  <a:pt x="21600" y="12353"/>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56" name="Shape 3856"/>
          <p:cNvSpPr/>
          <p:nvPr/>
        </p:nvSpPr>
        <p:spPr>
          <a:xfrm>
            <a:off x="6690429" y="3422734"/>
            <a:ext cx="28938" cy="60645"/>
          </a:xfrm>
          <a:custGeom>
            <a:avLst/>
            <a:gdLst/>
            <a:ahLst/>
            <a:cxnLst>
              <a:cxn ang="0">
                <a:pos x="wd2" y="hd2"/>
              </a:cxn>
              <a:cxn ang="5400000">
                <a:pos x="wd2" y="hd2"/>
              </a:cxn>
              <a:cxn ang="10800000">
                <a:pos x="wd2" y="hd2"/>
              </a:cxn>
              <a:cxn ang="16200000">
                <a:pos x="wd2" y="hd2"/>
              </a:cxn>
            </a:cxnLst>
            <a:rect l="0" t="0" r="r" b="b"/>
            <a:pathLst>
              <a:path w="21600" h="21600" extrusionOk="0">
                <a:moveTo>
                  <a:pt x="19102" y="21600"/>
                </a:moveTo>
                <a:lnTo>
                  <a:pt x="0" y="21600"/>
                </a:lnTo>
                <a:lnTo>
                  <a:pt x="0" y="12353"/>
                </a:lnTo>
                <a:lnTo>
                  <a:pt x="16163" y="0"/>
                </a:lnTo>
                <a:lnTo>
                  <a:pt x="21600" y="1449"/>
                </a:lnTo>
                <a:lnTo>
                  <a:pt x="6318" y="13112"/>
                </a:lnTo>
                <a:lnTo>
                  <a:pt x="6318" y="18633"/>
                </a:lnTo>
                <a:lnTo>
                  <a:pt x="19102" y="18633"/>
                </a:lnTo>
                <a:lnTo>
                  <a:pt x="1910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57" name="Shape 3857"/>
          <p:cNvSpPr/>
          <p:nvPr/>
        </p:nvSpPr>
        <p:spPr>
          <a:xfrm>
            <a:off x="6740986" y="3425305"/>
            <a:ext cx="8375" cy="5893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58" name="Shape 3858"/>
          <p:cNvSpPr/>
          <p:nvPr/>
        </p:nvSpPr>
        <p:spPr>
          <a:xfrm>
            <a:off x="6725563" y="3367893"/>
            <a:ext cx="40081" cy="30652"/>
          </a:xfrm>
          <a:custGeom>
            <a:avLst/>
            <a:gdLst/>
            <a:ahLst/>
            <a:cxnLst>
              <a:cxn ang="0">
                <a:pos x="wd2" y="hd2"/>
              </a:cxn>
              <a:cxn ang="5400000">
                <a:pos x="wd2" y="hd2"/>
              </a:cxn>
              <a:cxn ang="10800000">
                <a:pos x="wd2" y="hd2"/>
              </a:cxn>
              <a:cxn ang="16200000">
                <a:pos x="wd2" y="hd2"/>
              </a:cxn>
            </a:cxnLst>
            <a:rect l="0" t="0" r="r" b="b"/>
            <a:pathLst>
              <a:path w="21600" h="21600" extrusionOk="0">
                <a:moveTo>
                  <a:pt x="17965" y="21600"/>
                </a:moveTo>
                <a:lnTo>
                  <a:pt x="10800" y="9692"/>
                </a:lnTo>
                <a:lnTo>
                  <a:pt x="3635" y="21600"/>
                </a:lnTo>
                <a:lnTo>
                  <a:pt x="0" y="18000"/>
                </a:lnTo>
                <a:lnTo>
                  <a:pt x="10800" y="0"/>
                </a:lnTo>
                <a:lnTo>
                  <a:pt x="21600" y="18000"/>
                </a:lnTo>
                <a:lnTo>
                  <a:pt x="1796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59" name="Shape 3859"/>
          <p:cNvSpPr/>
          <p:nvPr/>
        </p:nvSpPr>
        <p:spPr>
          <a:xfrm>
            <a:off x="7022902" y="4055114"/>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62"/>
                  <a:pt x="0" y="10800"/>
                </a:cubicBezTo>
                <a:cubicBezTo>
                  <a:pt x="0" y="4869"/>
                  <a:pt x="4838" y="0"/>
                  <a:pt x="10800" y="0"/>
                </a:cubicBezTo>
                <a:cubicBezTo>
                  <a:pt x="16731" y="0"/>
                  <a:pt x="21600" y="4869"/>
                  <a:pt x="21600" y="10800"/>
                </a:cubicBezTo>
                <a:cubicBezTo>
                  <a:pt x="21600" y="16762"/>
                  <a:pt x="16762" y="21600"/>
                  <a:pt x="10800" y="21600"/>
                </a:cubicBezTo>
                <a:close/>
                <a:moveTo>
                  <a:pt x="10800" y="1373"/>
                </a:moveTo>
                <a:cubicBezTo>
                  <a:pt x="5618" y="1373"/>
                  <a:pt x="1373" y="5618"/>
                  <a:pt x="1373" y="10800"/>
                </a:cubicBezTo>
                <a:cubicBezTo>
                  <a:pt x="1373" y="16013"/>
                  <a:pt x="5587" y="20258"/>
                  <a:pt x="10800" y="20258"/>
                </a:cubicBezTo>
                <a:cubicBezTo>
                  <a:pt x="15982" y="20258"/>
                  <a:pt x="20258" y="16013"/>
                  <a:pt x="20258" y="10800"/>
                </a:cubicBezTo>
                <a:cubicBezTo>
                  <a:pt x="20258" y="5618"/>
                  <a:pt x="16013" y="1373"/>
                  <a:pt x="10800" y="1373"/>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60" name="Shape 3860"/>
          <p:cNvSpPr/>
          <p:nvPr/>
        </p:nvSpPr>
        <p:spPr>
          <a:xfrm>
            <a:off x="7070888" y="4097959"/>
            <a:ext cx="48647" cy="52934"/>
          </a:xfrm>
          <a:custGeom>
            <a:avLst/>
            <a:gdLst/>
            <a:ahLst/>
            <a:cxnLst>
              <a:cxn ang="0">
                <a:pos x="wd2" y="hd2"/>
              </a:cxn>
              <a:cxn ang="5400000">
                <a:pos x="wd2" y="hd2"/>
              </a:cxn>
              <a:cxn ang="10800000">
                <a:pos x="wd2" y="hd2"/>
              </a:cxn>
              <a:cxn ang="16200000">
                <a:pos x="wd2" y="hd2"/>
              </a:cxn>
            </a:cxnLst>
            <a:rect l="0" t="0" r="r" b="b"/>
            <a:pathLst>
              <a:path w="21600" h="21600" extrusionOk="0">
                <a:moveTo>
                  <a:pt x="954" y="21600"/>
                </a:moveTo>
                <a:lnTo>
                  <a:pt x="954" y="6622"/>
                </a:lnTo>
                <a:lnTo>
                  <a:pt x="4684" y="6622"/>
                </a:lnTo>
                <a:lnTo>
                  <a:pt x="4684" y="15530"/>
                </a:lnTo>
                <a:lnTo>
                  <a:pt x="14053" y="10248"/>
                </a:lnTo>
                <a:lnTo>
                  <a:pt x="0" y="3074"/>
                </a:lnTo>
                <a:lnTo>
                  <a:pt x="1908" y="0"/>
                </a:lnTo>
                <a:lnTo>
                  <a:pt x="21600" y="9854"/>
                </a:lnTo>
                <a:lnTo>
                  <a:pt x="95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61" name="Shape 3861"/>
          <p:cNvSpPr/>
          <p:nvPr/>
        </p:nvSpPr>
        <p:spPr>
          <a:xfrm>
            <a:off x="8056304" y="4055114"/>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62"/>
                  <a:pt x="0" y="10800"/>
                </a:cubicBezTo>
                <a:cubicBezTo>
                  <a:pt x="0" y="4869"/>
                  <a:pt x="4869" y="0"/>
                  <a:pt x="10800" y="0"/>
                </a:cubicBezTo>
                <a:cubicBezTo>
                  <a:pt x="16762" y="0"/>
                  <a:pt x="21600" y="4869"/>
                  <a:pt x="21600" y="10800"/>
                </a:cubicBezTo>
                <a:cubicBezTo>
                  <a:pt x="21600" y="16762"/>
                  <a:pt x="16762" y="21600"/>
                  <a:pt x="10800" y="21600"/>
                </a:cubicBezTo>
                <a:close/>
                <a:moveTo>
                  <a:pt x="10800" y="1373"/>
                </a:moveTo>
                <a:cubicBezTo>
                  <a:pt x="5618" y="1373"/>
                  <a:pt x="1373" y="5618"/>
                  <a:pt x="1373" y="10800"/>
                </a:cubicBezTo>
                <a:cubicBezTo>
                  <a:pt x="1373" y="16013"/>
                  <a:pt x="5618" y="20258"/>
                  <a:pt x="10800" y="20258"/>
                </a:cubicBezTo>
                <a:cubicBezTo>
                  <a:pt x="16013" y="20258"/>
                  <a:pt x="20258" y="16013"/>
                  <a:pt x="20258" y="10800"/>
                </a:cubicBezTo>
                <a:cubicBezTo>
                  <a:pt x="20258" y="5618"/>
                  <a:pt x="16013" y="1373"/>
                  <a:pt x="10800" y="1373"/>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62" name="Shape 3862"/>
          <p:cNvSpPr/>
          <p:nvPr/>
        </p:nvSpPr>
        <p:spPr>
          <a:xfrm>
            <a:off x="8112859" y="4097959"/>
            <a:ext cx="48647" cy="52934"/>
          </a:xfrm>
          <a:custGeom>
            <a:avLst/>
            <a:gdLst/>
            <a:ahLst/>
            <a:cxnLst>
              <a:cxn ang="0">
                <a:pos x="wd2" y="hd2"/>
              </a:cxn>
              <a:cxn ang="5400000">
                <a:pos x="wd2" y="hd2"/>
              </a:cxn>
              <a:cxn ang="10800000">
                <a:pos x="wd2" y="hd2"/>
              </a:cxn>
              <a:cxn ang="16200000">
                <a:pos x="wd2" y="hd2"/>
              </a:cxn>
            </a:cxnLst>
            <a:rect l="0" t="0" r="r" b="b"/>
            <a:pathLst>
              <a:path w="21600" h="21600" extrusionOk="0">
                <a:moveTo>
                  <a:pt x="954" y="21600"/>
                </a:moveTo>
                <a:lnTo>
                  <a:pt x="954" y="6622"/>
                </a:lnTo>
                <a:lnTo>
                  <a:pt x="4684" y="6622"/>
                </a:lnTo>
                <a:lnTo>
                  <a:pt x="4684" y="15530"/>
                </a:lnTo>
                <a:lnTo>
                  <a:pt x="14053" y="10248"/>
                </a:lnTo>
                <a:lnTo>
                  <a:pt x="0" y="3074"/>
                </a:lnTo>
                <a:lnTo>
                  <a:pt x="1908" y="0"/>
                </a:lnTo>
                <a:lnTo>
                  <a:pt x="21600" y="9854"/>
                </a:lnTo>
                <a:lnTo>
                  <a:pt x="95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63" name="Shape 3863"/>
          <p:cNvSpPr/>
          <p:nvPr/>
        </p:nvSpPr>
        <p:spPr>
          <a:xfrm>
            <a:off x="8098290" y="4101386"/>
            <a:ext cx="8375" cy="50363"/>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64" name="Shape 3864"/>
          <p:cNvSpPr/>
          <p:nvPr/>
        </p:nvSpPr>
        <p:spPr>
          <a:xfrm>
            <a:off x="7711837" y="4055114"/>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62"/>
                  <a:pt x="0" y="10800"/>
                </a:cubicBezTo>
                <a:cubicBezTo>
                  <a:pt x="0" y="4869"/>
                  <a:pt x="4869" y="0"/>
                  <a:pt x="10800" y="0"/>
                </a:cubicBezTo>
                <a:cubicBezTo>
                  <a:pt x="16731" y="0"/>
                  <a:pt x="21600" y="4869"/>
                  <a:pt x="21600" y="10800"/>
                </a:cubicBezTo>
                <a:cubicBezTo>
                  <a:pt x="21600" y="16762"/>
                  <a:pt x="16731" y="21600"/>
                  <a:pt x="10800" y="21600"/>
                </a:cubicBezTo>
                <a:close/>
                <a:moveTo>
                  <a:pt x="10800" y="1373"/>
                </a:moveTo>
                <a:cubicBezTo>
                  <a:pt x="5618" y="1373"/>
                  <a:pt x="1342" y="5618"/>
                  <a:pt x="1342" y="10800"/>
                </a:cubicBezTo>
                <a:cubicBezTo>
                  <a:pt x="1342" y="16013"/>
                  <a:pt x="5618" y="20258"/>
                  <a:pt x="10800" y="20258"/>
                </a:cubicBezTo>
                <a:cubicBezTo>
                  <a:pt x="16013" y="20258"/>
                  <a:pt x="20258" y="16013"/>
                  <a:pt x="20258" y="10800"/>
                </a:cubicBezTo>
                <a:cubicBezTo>
                  <a:pt x="20258" y="5618"/>
                  <a:pt x="16013" y="1373"/>
                  <a:pt x="10800" y="1373"/>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65" name="Shape 3865"/>
          <p:cNvSpPr/>
          <p:nvPr/>
        </p:nvSpPr>
        <p:spPr>
          <a:xfrm>
            <a:off x="7743540" y="4097959"/>
            <a:ext cx="48648" cy="52934"/>
          </a:xfrm>
          <a:custGeom>
            <a:avLst/>
            <a:gdLst/>
            <a:ahLst/>
            <a:cxnLst>
              <a:cxn ang="0">
                <a:pos x="wd2" y="hd2"/>
              </a:cxn>
              <a:cxn ang="5400000">
                <a:pos x="wd2" y="hd2"/>
              </a:cxn>
              <a:cxn ang="10800000">
                <a:pos x="wd2" y="hd2"/>
              </a:cxn>
              <a:cxn ang="16200000">
                <a:pos x="wd2" y="hd2"/>
              </a:cxn>
            </a:cxnLst>
            <a:rect l="0" t="0" r="r" b="b"/>
            <a:pathLst>
              <a:path w="21600" h="21600" extrusionOk="0">
                <a:moveTo>
                  <a:pt x="954" y="21600"/>
                </a:moveTo>
                <a:lnTo>
                  <a:pt x="954" y="6622"/>
                </a:lnTo>
                <a:lnTo>
                  <a:pt x="4684" y="6622"/>
                </a:lnTo>
                <a:lnTo>
                  <a:pt x="4684" y="15530"/>
                </a:lnTo>
                <a:lnTo>
                  <a:pt x="14053" y="10248"/>
                </a:lnTo>
                <a:lnTo>
                  <a:pt x="0" y="3074"/>
                </a:lnTo>
                <a:lnTo>
                  <a:pt x="1908" y="0"/>
                </a:lnTo>
                <a:lnTo>
                  <a:pt x="21600" y="9854"/>
                </a:lnTo>
                <a:lnTo>
                  <a:pt x="95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66" name="Shape 3866"/>
          <p:cNvSpPr/>
          <p:nvPr/>
        </p:nvSpPr>
        <p:spPr>
          <a:xfrm>
            <a:off x="7772675" y="4097959"/>
            <a:ext cx="47793" cy="52934"/>
          </a:xfrm>
          <a:custGeom>
            <a:avLst/>
            <a:gdLst/>
            <a:ahLst/>
            <a:cxnLst>
              <a:cxn ang="0">
                <a:pos x="wd2" y="hd2"/>
              </a:cxn>
              <a:cxn ang="5400000">
                <a:pos x="wd2" y="hd2"/>
              </a:cxn>
              <a:cxn ang="10800000">
                <a:pos x="wd2" y="hd2"/>
              </a:cxn>
              <a:cxn ang="16200000">
                <a:pos x="wd2" y="hd2"/>
              </a:cxn>
            </a:cxnLst>
            <a:rect l="0" t="0" r="r" b="b"/>
            <a:pathLst>
              <a:path w="21600" h="21600" extrusionOk="0">
                <a:moveTo>
                  <a:pt x="871" y="21600"/>
                </a:moveTo>
                <a:lnTo>
                  <a:pt x="871" y="16870"/>
                </a:lnTo>
                <a:lnTo>
                  <a:pt x="2265" y="16870"/>
                </a:lnTo>
                <a:lnTo>
                  <a:pt x="14110" y="10248"/>
                </a:lnTo>
                <a:lnTo>
                  <a:pt x="0" y="3074"/>
                </a:lnTo>
                <a:lnTo>
                  <a:pt x="1829" y="0"/>
                </a:lnTo>
                <a:lnTo>
                  <a:pt x="21600" y="9854"/>
                </a:lnTo>
                <a:lnTo>
                  <a:pt x="87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67" name="Shape 3867"/>
          <p:cNvSpPr/>
          <p:nvPr/>
        </p:nvSpPr>
        <p:spPr>
          <a:xfrm>
            <a:off x="6678434" y="4055114"/>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62"/>
                  <a:pt x="0" y="10800"/>
                </a:cubicBezTo>
                <a:cubicBezTo>
                  <a:pt x="0" y="4869"/>
                  <a:pt x="4869" y="0"/>
                  <a:pt x="10800" y="0"/>
                </a:cubicBezTo>
                <a:cubicBezTo>
                  <a:pt x="16731" y="0"/>
                  <a:pt x="21600" y="4869"/>
                  <a:pt x="21600" y="10800"/>
                </a:cubicBezTo>
                <a:cubicBezTo>
                  <a:pt x="21600" y="16762"/>
                  <a:pt x="16731" y="21600"/>
                  <a:pt x="10800" y="21600"/>
                </a:cubicBezTo>
                <a:close/>
                <a:moveTo>
                  <a:pt x="10800" y="1373"/>
                </a:moveTo>
                <a:cubicBezTo>
                  <a:pt x="5618" y="1373"/>
                  <a:pt x="1342" y="5618"/>
                  <a:pt x="1342" y="10800"/>
                </a:cubicBezTo>
                <a:cubicBezTo>
                  <a:pt x="1342" y="16013"/>
                  <a:pt x="5587" y="20258"/>
                  <a:pt x="10800" y="20258"/>
                </a:cubicBezTo>
                <a:cubicBezTo>
                  <a:pt x="15982" y="20258"/>
                  <a:pt x="20258" y="16013"/>
                  <a:pt x="20258" y="10800"/>
                </a:cubicBezTo>
                <a:cubicBezTo>
                  <a:pt x="20258" y="5618"/>
                  <a:pt x="16013" y="1373"/>
                  <a:pt x="10800" y="1373"/>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68" name="Shape 3868"/>
          <p:cNvSpPr/>
          <p:nvPr/>
        </p:nvSpPr>
        <p:spPr>
          <a:xfrm>
            <a:off x="6720422" y="4114239"/>
            <a:ext cx="50363"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3655" y="0"/>
                </a:lnTo>
                <a:lnTo>
                  <a:pt x="3655" y="16231"/>
                </a:lnTo>
                <a:lnTo>
                  <a:pt x="21600" y="16231"/>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69" name="Shape 3869"/>
          <p:cNvSpPr/>
          <p:nvPr/>
        </p:nvSpPr>
        <p:spPr>
          <a:xfrm>
            <a:off x="6720422" y="4097959"/>
            <a:ext cx="50363" cy="3322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8028" y="21600"/>
                </a:lnTo>
                <a:lnTo>
                  <a:pt x="18028" y="5369"/>
                </a:lnTo>
                <a:lnTo>
                  <a:pt x="0" y="5369"/>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70" name="Shape 3870"/>
          <p:cNvSpPr/>
          <p:nvPr/>
        </p:nvSpPr>
        <p:spPr>
          <a:xfrm>
            <a:off x="7367369" y="4055114"/>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10816" y="21600"/>
                </a:moveTo>
                <a:cubicBezTo>
                  <a:pt x="4845" y="21600"/>
                  <a:pt x="0" y="16762"/>
                  <a:pt x="0" y="10800"/>
                </a:cubicBezTo>
                <a:cubicBezTo>
                  <a:pt x="0" y="4869"/>
                  <a:pt x="4845" y="0"/>
                  <a:pt x="10816" y="0"/>
                </a:cubicBezTo>
                <a:cubicBezTo>
                  <a:pt x="16755" y="0"/>
                  <a:pt x="21600" y="4869"/>
                  <a:pt x="21600" y="10800"/>
                </a:cubicBezTo>
                <a:cubicBezTo>
                  <a:pt x="21600" y="16762"/>
                  <a:pt x="16724" y="21600"/>
                  <a:pt x="10816" y="21600"/>
                </a:cubicBezTo>
                <a:close/>
                <a:moveTo>
                  <a:pt x="10816" y="1373"/>
                </a:moveTo>
                <a:cubicBezTo>
                  <a:pt x="5595" y="1373"/>
                  <a:pt x="1344" y="5618"/>
                  <a:pt x="1344" y="10800"/>
                </a:cubicBezTo>
                <a:cubicBezTo>
                  <a:pt x="1344" y="16013"/>
                  <a:pt x="5595" y="20258"/>
                  <a:pt x="10816" y="20258"/>
                </a:cubicBezTo>
                <a:cubicBezTo>
                  <a:pt x="16005" y="20258"/>
                  <a:pt x="20256" y="16013"/>
                  <a:pt x="20256" y="10800"/>
                </a:cubicBezTo>
                <a:cubicBezTo>
                  <a:pt x="20256" y="5618"/>
                  <a:pt x="15973" y="1373"/>
                  <a:pt x="10816" y="1373"/>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71" name="Shape 3871"/>
          <p:cNvSpPr/>
          <p:nvPr/>
        </p:nvSpPr>
        <p:spPr>
          <a:xfrm>
            <a:off x="7422210" y="4101386"/>
            <a:ext cx="8375" cy="4179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72" name="Shape 3872"/>
          <p:cNvSpPr/>
          <p:nvPr/>
        </p:nvSpPr>
        <p:spPr>
          <a:xfrm>
            <a:off x="7438490" y="4101386"/>
            <a:ext cx="8379" cy="4179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73" name="Shape 3873"/>
          <p:cNvSpPr/>
          <p:nvPr/>
        </p:nvSpPr>
        <p:spPr>
          <a:xfrm>
            <a:off x="7787243" y="3441585"/>
            <a:ext cx="50363" cy="5036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846"/>
                  <a:pt x="0" y="10842"/>
                </a:cubicBezTo>
                <a:cubicBezTo>
                  <a:pt x="0" y="4920"/>
                  <a:pt x="4902" y="0"/>
                  <a:pt x="10800" y="0"/>
                </a:cubicBezTo>
                <a:cubicBezTo>
                  <a:pt x="16698" y="0"/>
                  <a:pt x="21600" y="4920"/>
                  <a:pt x="21600" y="10842"/>
                </a:cubicBezTo>
                <a:cubicBezTo>
                  <a:pt x="21600" y="16846"/>
                  <a:pt x="16698" y="21600"/>
                  <a:pt x="10800" y="21600"/>
                </a:cubicBezTo>
                <a:close/>
                <a:moveTo>
                  <a:pt x="10800" y="3586"/>
                </a:moveTo>
                <a:cubicBezTo>
                  <a:pt x="6812" y="3586"/>
                  <a:pt x="3655" y="6922"/>
                  <a:pt x="3655" y="10842"/>
                </a:cubicBezTo>
                <a:cubicBezTo>
                  <a:pt x="3655" y="14845"/>
                  <a:pt x="6812" y="18014"/>
                  <a:pt x="10800" y="18014"/>
                </a:cubicBezTo>
                <a:cubicBezTo>
                  <a:pt x="14788" y="18014"/>
                  <a:pt x="18028" y="14845"/>
                  <a:pt x="18028" y="10842"/>
                </a:cubicBezTo>
                <a:cubicBezTo>
                  <a:pt x="18028" y="6922"/>
                  <a:pt x="14788" y="3586"/>
                  <a:pt x="10800" y="3586"/>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74" name="Shape 3874"/>
          <p:cNvSpPr/>
          <p:nvPr/>
        </p:nvSpPr>
        <p:spPr>
          <a:xfrm>
            <a:off x="7720405" y="3450154"/>
            <a:ext cx="50363" cy="5036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902" y="21600"/>
                  <a:pt x="0" y="16698"/>
                  <a:pt x="0" y="10800"/>
                </a:cubicBezTo>
                <a:cubicBezTo>
                  <a:pt x="0" y="4902"/>
                  <a:pt x="4902" y="0"/>
                  <a:pt x="10800" y="0"/>
                </a:cubicBezTo>
                <a:cubicBezTo>
                  <a:pt x="16698" y="0"/>
                  <a:pt x="21600" y="4902"/>
                  <a:pt x="21600" y="10800"/>
                </a:cubicBezTo>
                <a:cubicBezTo>
                  <a:pt x="21600" y="16698"/>
                  <a:pt x="16698" y="21600"/>
                  <a:pt x="10800" y="21600"/>
                </a:cubicBezTo>
                <a:close/>
                <a:moveTo>
                  <a:pt x="10800" y="3572"/>
                </a:moveTo>
                <a:cubicBezTo>
                  <a:pt x="6812" y="3572"/>
                  <a:pt x="3655" y="6812"/>
                  <a:pt x="3655" y="10800"/>
                </a:cubicBezTo>
                <a:cubicBezTo>
                  <a:pt x="3655" y="14788"/>
                  <a:pt x="6812" y="17945"/>
                  <a:pt x="10800" y="17945"/>
                </a:cubicBezTo>
                <a:cubicBezTo>
                  <a:pt x="14788" y="17945"/>
                  <a:pt x="18028" y="14788"/>
                  <a:pt x="18028" y="10800"/>
                </a:cubicBezTo>
                <a:cubicBezTo>
                  <a:pt x="18028" y="6812"/>
                  <a:pt x="14788" y="3572"/>
                  <a:pt x="10800" y="3572"/>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75" name="Shape 3875"/>
          <p:cNvSpPr/>
          <p:nvPr/>
        </p:nvSpPr>
        <p:spPr>
          <a:xfrm>
            <a:off x="7762392" y="3367036"/>
            <a:ext cx="72642" cy="108631"/>
          </a:xfrm>
          <a:custGeom>
            <a:avLst/>
            <a:gdLst/>
            <a:ahLst/>
            <a:cxnLst>
              <a:cxn ang="0">
                <a:pos x="wd2" y="hd2"/>
              </a:cxn>
              <a:cxn ang="5400000">
                <a:pos x="wd2" y="hd2"/>
              </a:cxn>
              <a:cxn ang="10800000">
                <a:pos x="wd2" y="hd2"/>
              </a:cxn>
              <a:cxn ang="16200000">
                <a:pos x="wd2" y="hd2"/>
              </a:cxn>
            </a:cxnLst>
            <a:rect l="0" t="0" r="r" b="b"/>
            <a:pathLst>
              <a:path w="21600" h="21600" extrusionOk="0">
                <a:moveTo>
                  <a:pt x="2470" y="21600"/>
                </a:moveTo>
                <a:lnTo>
                  <a:pt x="0" y="21600"/>
                </a:lnTo>
                <a:lnTo>
                  <a:pt x="0" y="6017"/>
                </a:lnTo>
                <a:lnTo>
                  <a:pt x="20623" y="0"/>
                </a:lnTo>
                <a:lnTo>
                  <a:pt x="21600" y="1504"/>
                </a:lnTo>
                <a:lnTo>
                  <a:pt x="2470" y="7097"/>
                </a:lnTo>
                <a:lnTo>
                  <a:pt x="247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76" name="Shape 3876"/>
          <p:cNvSpPr/>
          <p:nvPr/>
        </p:nvSpPr>
        <p:spPr>
          <a:xfrm>
            <a:off x="7829229" y="3387602"/>
            <a:ext cx="8375" cy="79497"/>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77" name="Shape 3877"/>
          <p:cNvSpPr/>
          <p:nvPr/>
        </p:nvSpPr>
        <p:spPr>
          <a:xfrm>
            <a:off x="8073441" y="3445869"/>
            <a:ext cx="50362" cy="50362"/>
          </a:xfrm>
          <a:custGeom>
            <a:avLst/>
            <a:gdLst/>
            <a:ahLst/>
            <a:cxnLst>
              <a:cxn ang="0">
                <a:pos x="wd2" y="hd2"/>
              </a:cxn>
              <a:cxn ang="5400000">
                <a:pos x="wd2" y="hd2"/>
              </a:cxn>
              <a:cxn ang="10800000">
                <a:pos x="wd2" y="hd2"/>
              </a:cxn>
              <a:cxn ang="16200000">
                <a:pos x="wd2" y="hd2"/>
              </a:cxn>
            </a:cxnLst>
            <a:rect l="0" t="0" r="r" b="b"/>
            <a:pathLst>
              <a:path w="21600" h="21600" extrusionOk="0">
                <a:moveTo>
                  <a:pt x="10842" y="21600"/>
                </a:moveTo>
                <a:cubicBezTo>
                  <a:pt x="4837" y="21600"/>
                  <a:pt x="0" y="16763"/>
                  <a:pt x="0" y="10758"/>
                </a:cubicBezTo>
                <a:cubicBezTo>
                  <a:pt x="0" y="4837"/>
                  <a:pt x="4920" y="0"/>
                  <a:pt x="10842" y="0"/>
                </a:cubicBezTo>
                <a:cubicBezTo>
                  <a:pt x="16846" y="0"/>
                  <a:pt x="21600" y="4837"/>
                  <a:pt x="21600" y="10758"/>
                </a:cubicBezTo>
                <a:cubicBezTo>
                  <a:pt x="21600" y="16763"/>
                  <a:pt x="16763" y="21600"/>
                  <a:pt x="10842" y="21600"/>
                </a:cubicBezTo>
                <a:close/>
                <a:moveTo>
                  <a:pt x="10842" y="3586"/>
                </a:moveTo>
                <a:cubicBezTo>
                  <a:pt x="6839" y="3586"/>
                  <a:pt x="3586" y="6839"/>
                  <a:pt x="3586" y="10758"/>
                </a:cubicBezTo>
                <a:cubicBezTo>
                  <a:pt x="3586" y="14761"/>
                  <a:pt x="6922" y="18014"/>
                  <a:pt x="10842" y="18014"/>
                </a:cubicBezTo>
                <a:cubicBezTo>
                  <a:pt x="14845" y="18014"/>
                  <a:pt x="18014" y="14761"/>
                  <a:pt x="18014" y="10758"/>
                </a:cubicBezTo>
                <a:cubicBezTo>
                  <a:pt x="18014" y="6839"/>
                  <a:pt x="14761" y="3586"/>
                  <a:pt x="10842" y="3586"/>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78" name="Shape 3878"/>
          <p:cNvSpPr/>
          <p:nvPr/>
        </p:nvSpPr>
        <p:spPr>
          <a:xfrm>
            <a:off x="8115429" y="3368750"/>
            <a:ext cx="58931" cy="102633"/>
          </a:xfrm>
          <a:custGeom>
            <a:avLst/>
            <a:gdLst/>
            <a:ahLst/>
            <a:cxnLst>
              <a:cxn ang="0">
                <a:pos x="wd2" y="hd2"/>
              </a:cxn>
              <a:cxn ang="5400000">
                <a:pos x="wd2" y="hd2"/>
              </a:cxn>
              <a:cxn ang="10800000">
                <a:pos x="wd2" y="hd2"/>
              </a:cxn>
              <a:cxn ang="16200000">
                <a:pos x="wd2" y="hd2"/>
              </a:cxn>
            </a:cxnLst>
            <a:rect l="0" t="0" r="r" b="b"/>
            <a:pathLst>
              <a:path w="21600" h="21600" extrusionOk="0">
                <a:moveTo>
                  <a:pt x="3065" y="21600"/>
                </a:moveTo>
                <a:lnTo>
                  <a:pt x="0" y="21600"/>
                </a:lnTo>
                <a:lnTo>
                  <a:pt x="0" y="5104"/>
                </a:lnTo>
                <a:lnTo>
                  <a:pt x="21600" y="0"/>
                </a:lnTo>
                <a:lnTo>
                  <a:pt x="21600" y="10739"/>
                </a:lnTo>
                <a:lnTo>
                  <a:pt x="7414" y="13597"/>
                </a:lnTo>
                <a:lnTo>
                  <a:pt x="6487" y="12005"/>
                </a:lnTo>
                <a:lnTo>
                  <a:pt x="18535" y="9514"/>
                </a:lnTo>
                <a:lnTo>
                  <a:pt x="18535" y="2613"/>
                </a:lnTo>
                <a:lnTo>
                  <a:pt x="3065" y="6329"/>
                </a:lnTo>
                <a:lnTo>
                  <a:pt x="306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79" name="Shape 3879"/>
          <p:cNvSpPr/>
          <p:nvPr/>
        </p:nvSpPr>
        <p:spPr>
          <a:xfrm>
            <a:off x="6688716" y="3710647"/>
            <a:ext cx="113771" cy="1343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590" y="20258"/>
                </a:moveTo>
                <a:lnTo>
                  <a:pt x="20010" y="20258"/>
                </a:lnTo>
                <a:lnTo>
                  <a:pt x="20010" y="1342"/>
                </a:lnTo>
                <a:lnTo>
                  <a:pt x="1590" y="1342"/>
                </a:lnTo>
                <a:lnTo>
                  <a:pt x="1590" y="20258"/>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80" name="Shape 3880"/>
          <p:cNvSpPr/>
          <p:nvPr/>
        </p:nvSpPr>
        <p:spPr>
          <a:xfrm>
            <a:off x="6709281" y="3761204"/>
            <a:ext cx="67499" cy="6749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69" y="21600"/>
                  <a:pt x="0" y="16793"/>
                  <a:pt x="0" y="10800"/>
                </a:cubicBezTo>
                <a:cubicBezTo>
                  <a:pt x="0" y="4869"/>
                  <a:pt x="4869" y="0"/>
                  <a:pt x="10800" y="0"/>
                </a:cubicBezTo>
                <a:cubicBezTo>
                  <a:pt x="16731" y="0"/>
                  <a:pt x="21600" y="4869"/>
                  <a:pt x="21600" y="10800"/>
                </a:cubicBezTo>
                <a:cubicBezTo>
                  <a:pt x="21600" y="16793"/>
                  <a:pt x="16731" y="21600"/>
                  <a:pt x="10800" y="21600"/>
                </a:cubicBezTo>
                <a:close/>
                <a:moveTo>
                  <a:pt x="10800" y="2684"/>
                </a:moveTo>
                <a:cubicBezTo>
                  <a:pt x="6368" y="2684"/>
                  <a:pt x="2747" y="6368"/>
                  <a:pt x="2747" y="10800"/>
                </a:cubicBezTo>
                <a:cubicBezTo>
                  <a:pt x="2747" y="15295"/>
                  <a:pt x="6368" y="18853"/>
                  <a:pt x="10800" y="18853"/>
                </a:cubicBezTo>
                <a:cubicBezTo>
                  <a:pt x="15295" y="18853"/>
                  <a:pt x="18916" y="15295"/>
                  <a:pt x="18916" y="10800"/>
                </a:cubicBezTo>
                <a:cubicBezTo>
                  <a:pt x="18916" y="6368"/>
                  <a:pt x="15295" y="2684"/>
                  <a:pt x="10800" y="2684"/>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81" name="Shape 3881"/>
          <p:cNvSpPr/>
          <p:nvPr/>
        </p:nvSpPr>
        <p:spPr>
          <a:xfrm>
            <a:off x="6730703" y="3727785"/>
            <a:ext cx="25511" cy="2465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18" y="21600"/>
                  <a:pt x="0" y="16912"/>
                  <a:pt x="0" y="10716"/>
                </a:cubicBezTo>
                <a:cubicBezTo>
                  <a:pt x="0" y="4688"/>
                  <a:pt x="4818" y="0"/>
                  <a:pt x="10800" y="0"/>
                </a:cubicBezTo>
                <a:cubicBezTo>
                  <a:pt x="16948" y="0"/>
                  <a:pt x="21600" y="4688"/>
                  <a:pt x="21600" y="10716"/>
                </a:cubicBezTo>
                <a:cubicBezTo>
                  <a:pt x="21600" y="16912"/>
                  <a:pt x="16948" y="21600"/>
                  <a:pt x="10800" y="21600"/>
                </a:cubicBezTo>
                <a:close/>
                <a:moveTo>
                  <a:pt x="10800" y="7200"/>
                </a:moveTo>
                <a:cubicBezTo>
                  <a:pt x="8640" y="7200"/>
                  <a:pt x="7311" y="8540"/>
                  <a:pt x="7311" y="10716"/>
                </a:cubicBezTo>
                <a:cubicBezTo>
                  <a:pt x="7311" y="12893"/>
                  <a:pt x="8640" y="14400"/>
                  <a:pt x="10800" y="14400"/>
                </a:cubicBezTo>
                <a:cubicBezTo>
                  <a:pt x="12960" y="14400"/>
                  <a:pt x="14455" y="12893"/>
                  <a:pt x="14455" y="10716"/>
                </a:cubicBezTo>
                <a:cubicBezTo>
                  <a:pt x="14455" y="8540"/>
                  <a:pt x="12960" y="7200"/>
                  <a:pt x="10800" y="72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82" name="Shape 3882"/>
          <p:cNvSpPr/>
          <p:nvPr/>
        </p:nvSpPr>
        <p:spPr>
          <a:xfrm>
            <a:off x="6726419" y="3778341"/>
            <a:ext cx="16941" cy="1694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cubicBezTo>
                  <a:pt x="0" y="9683"/>
                  <a:pt x="9795" y="0"/>
                  <a:pt x="21600" y="0"/>
                </a:cubicBezTo>
                <a:lnTo>
                  <a:pt x="21600" y="10676"/>
                </a:lnTo>
                <a:cubicBezTo>
                  <a:pt x="15823" y="10676"/>
                  <a:pt x="10800" y="15641"/>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83" name="Shape 3883"/>
          <p:cNvSpPr/>
          <p:nvPr/>
        </p:nvSpPr>
        <p:spPr>
          <a:xfrm>
            <a:off x="7022902" y="3710647"/>
            <a:ext cx="134337" cy="13433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lnTo>
                  <a:pt x="21600" y="21600"/>
                </a:lnTo>
                <a:close/>
                <a:moveTo>
                  <a:pt x="1373" y="20258"/>
                </a:moveTo>
                <a:lnTo>
                  <a:pt x="20258" y="20258"/>
                </a:lnTo>
                <a:lnTo>
                  <a:pt x="20258" y="1342"/>
                </a:lnTo>
                <a:lnTo>
                  <a:pt x="1373" y="1342"/>
                </a:lnTo>
                <a:lnTo>
                  <a:pt x="1373" y="20258"/>
                </a:ln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84" name="Shape 3884"/>
          <p:cNvSpPr/>
          <p:nvPr/>
        </p:nvSpPr>
        <p:spPr>
          <a:xfrm>
            <a:off x="7044323" y="3732069"/>
            <a:ext cx="92349" cy="92350"/>
          </a:xfrm>
          <a:custGeom>
            <a:avLst/>
            <a:gdLst/>
            <a:ahLst/>
            <a:cxnLst>
              <a:cxn ang="0">
                <a:pos x="wd2" y="hd2"/>
              </a:cxn>
              <a:cxn ang="5400000">
                <a:pos x="wd2" y="hd2"/>
              </a:cxn>
              <a:cxn ang="10800000">
                <a:pos x="wd2" y="hd2"/>
              </a:cxn>
              <a:cxn ang="16200000">
                <a:pos x="wd2" y="hd2"/>
              </a:cxn>
            </a:cxnLst>
            <a:rect l="0" t="0" r="r" b="b"/>
            <a:pathLst>
              <a:path w="21600" h="21600" extrusionOk="0">
                <a:moveTo>
                  <a:pt x="10777" y="21600"/>
                </a:moveTo>
                <a:cubicBezTo>
                  <a:pt x="4820" y="21600"/>
                  <a:pt x="0" y="16790"/>
                  <a:pt x="0" y="10800"/>
                </a:cubicBezTo>
                <a:cubicBezTo>
                  <a:pt x="0" y="4810"/>
                  <a:pt x="4775" y="0"/>
                  <a:pt x="10777" y="0"/>
                </a:cubicBezTo>
                <a:cubicBezTo>
                  <a:pt x="16734" y="0"/>
                  <a:pt x="21600" y="4810"/>
                  <a:pt x="21600" y="10800"/>
                </a:cubicBezTo>
                <a:cubicBezTo>
                  <a:pt x="21600" y="16790"/>
                  <a:pt x="16780" y="21600"/>
                  <a:pt x="10777" y="21600"/>
                </a:cubicBezTo>
                <a:close/>
                <a:moveTo>
                  <a:pt x="10777" y="1951"/>
                </a:moveTo>
                <a:cubicBezTo>
                  <a:pt x="5866" y="1951"/>
                  <a:pt x="1955" y="5899"/>
                  <a:pt x="1955" y="10800"/>
                </a:cubicBezTo>
                <a:cubicBezTo>
                  <a:pt x="1955" y="15701"/>
                  <a:pt x="5821" y="19649"/>
                  <a:pt x="10777" y="19649"/>
                </a:cubicBezTo>
                <a:cubicBezTo>
                  <a:pt x="15688" y="19649"/>
                  <a:pt x="19645" y="15701"/>
                  <a:pt x="19645" y="10800"/>
                </a:cubicBezTo>
                <a:cubicBezTo>
                  <a:pt x="19645" y="5899"/>
                  <a:pt x="15734" y="1951"/>
                  <a:pt x="10777" y="1951"/>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85" name="Shape 3885"/>
          <p:cNvSpPr/>
          <p:nvPr/>
        </p:nvSpPr>
        <p:spPr>
          <a:xfrm>
            <a:off x="7069173" y="3756918"/>
            <a:ext cx="21226" cy="21226"/>
          </a:xfrm>
          <a:custGeom>
            <a:avLst/>
            <a:gdLst/>
            <a:ahLst/>
            <a:cxnLst>
              <a:cxn ang="0">
                <a:pos x="wd2" y="hd2"/>
              </a:cxn>
              <a:cxn ang="5400000">
                <a:pos x="wd2" y="hd2"/>
              </a:cxn>
              <a:cxn ang="10800000">
                <a:pos x="wd2" y="hd2"/>
              </a:cxn>
              <a:cxn ang="16200000">
                <a:pos x="wd2" y="hd2"/>
              </a:cxn>
            </a:cxnLst>
            <a:rect l="0" t="0" r="r" b="b"/>
            <a:pathLst>
              <a:path w="21600" h="21600" extrusionOk="0">
                <a:moveTo>
                  <a:pt x="8800" y="21600"/>
                </a:moveTo>
                <a:lnTo>
                  <a:pt x="0" y="21600"/>
                </a:lnTo>
                <a:cubicBezTo>
                  <a:pt x="0" y="9600"/>
                  <a:pt x="9600" y="0"/>
                  <a:pt x="21600" y="0"/>
                </a:cubicBezTo>
                <a:lnTo>
                  <a:pt x="21600" y="8600"/>
                </a:lnTo>
                <a:cubicBezTo>
                  <a:pt x="14400" y="8600"/>
                  <a:pt x="8800" y="14200"/>
                  <a:pt x="8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86" name="Shape 3886"/>
          <p:cNvSpPr/>
          <p:nvPr/>
        </p:nvSpPr>
        <p:spPr>
          <a:xfrm>
            <a:off x="7131725" y="3727784"/>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87" name="Shape 3887"/>
          <p:cNvSpPr/>
          <p:nvPr/>
        </p:nvSpPr>
        <p:spPr>
          <a:xfrm>
            <a:off x="7040039" y="3727784"/>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88" name="Shape 3888"/>
          <p:cNvSpPr/>
          <p:nvPr/>
        </p:nvSpPr>
        <p:spPr>
          <a:xfrm>
            <a:off x="7131725" y="3820328"/>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89" name="Shape 3889"/>
          <p:cNvSpPr/>
          <p:nvPr/>
        </p:nvSpPr>
        <p:spPr>
          <a:xfrm>
            <a:off x="7040039" y="3820328"/>
            <a:ext cx="8375" cy="837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90" name="Shape 3890"/>
          <p:cNvSpPr/>
          <p:nvPr/>
        </p:nvSpPr>
        <p:spPr>
          <a:xfrm>
            <a:off x="7367369" y="3732068"/>
            <a:ext cx="134337" cy="752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0256" y="21600"/>
                </a:lnTo>
                <a:lnTo>
                  <a:pt x="20256" y="2388"/>
                </a:lnTo>
                <a:lnTo>
                  <a:pt x="1344" y="2388"/>
                </a:lnTo>
                <a:lnTo>
                  <a:pt x="1344" y="21600"/>
                </a:lnTo>
                <a:lnTo>
                  <a:pt x="0" y="21600"/>
                </a:lnTo>
                <a:lnTo>
                  <a:pt x="0" y="0"/>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91" name="Shape 3891"/>
          <p:cNvSpPr/>
          <p:nvPr/>
        </p:nvSpPr>
        <p:spPr>
          <a:xfrm>
            <a:off x="7367369" y="3798906"/>
            <a:ext cx="134337" cy="2551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192" y="21600"/>
                </a:lnTo>
                <a:lnTo>
                  <a:pt x="15161" y="7145"/>
                </a:lnTo>
                <a:lnTo>
                  <a:pt x="6408" y="7145"/>
                </a:lnTo>
                <a:lnTo>
                  <a:pt x="4376" y="21600"/>
                </a:lnTo>
                <a:lnTo>
                  <a:pt x="0" y="21600"/>
                </a:lnTo>
                <a:lnTo>
                  <a:pt x="0" y="14455"/>
                </a:lnTo>
                <a:lnTo>
                  <a:pt x="3720" y="14455"/>
                </a:lnTo>
                <a:lnTo>
                  <a:pt x="5752" y="0"/>
                </a:lnTo>
                <a:lnTo>
                  <a:pt x="15848" y="0"/>
                </a:lnTo>
                <a:lnTo>
                  <a:pt x="17880" y="14455"/>
                </a:lnTo>
                <a:lnTo>
                  <a:pt x="21600" y="14455"/>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92" name="Shape 3892"/>
          <p:cNvSpPr/>
          <p:nvPr/>
        </p:nvSpPr>
        <p:spPr>
          <a:xfrm>
            <a:off x="7409356" y="3816044"/>
            <a:ext cx="50363"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93" name="Shape 3893"/>
          <p:cNvSpPr/>
          <p:nvPr/>
        </p:nvSpPr>
        <p:spPr>
          <a:xfrm>
            <a:off x="7392218" y="3748350"/>
            <a:ext cx="83781" cy="41794"/>
          </a:xfrm>
          <a:custGeom>
            <a:avLst/>
            <a:gdLst/>
            <a:ahLst/>
            <a:cxnLst>
              <a:cxn ang="0">
                <a:pos x="wd2" y="hd2"/>
              </a:cxn>
              <a:cxn ang="5400000">
                <a:pos x="wd2" y="hd2"/>
              </a:cxn>
              <a:cxn ang="10800000">
                <a:pos x="wd2" y="hd2"/>
              </a:cxn>
              <a:cxn ang="16200000">
                <a:pos x="wd2" y="hd2"/>
              </a:cxn>
            </a:cxnLst>
            <a:rect l="0" t="0" r="r" b="b"/>
            <a:pathLst>
              <a:path w="21600" h="21600" extrusionOk="0">
                <a:moveTo>
                  <a:pt x="16250" y="21600"/>
                </a:moveTo>
                <a:lnTo>
                  <a:pt x="4250" y="19400"/>
                </a:lnTo>
                <a:cubicBezTo>
                  <a:pt x="1950" y="19400"/>
                  <a:pt x="0" y="15600"/>
                  <a:pt x="0" y="10800"/>
                </a:cubicBezTo>
                <a:cubicBezTo>
                  <a:pt x="0" y="6100"/>
                  <a:pt x="1950" y="2100"/>
                  <a:pt x="4350" y="2100"/>
                </a:cubicBezTo>
                <a:lnTo>
                  <a:pt x="16150" y="0"/>
                </a:lnTo>
                <a:cubicBezTo>
                  <a:pt x="19100" y="0"/>
                  <a:pt x="21600" y="4800"/>
                  <a:pt x="21600" y="10800"/>
                </a:cubicBezTo>
                <a:cubicBezTo>
                  <a:pt x="21600" y="16900"/>
                  <a:pt x="19200" y="21600"/>
                  <a:pt x="16250" y="21600"/>
                </a:cubicBezTo>
                <a:close/>
                <a:moveTo>
                  <a:pt x="16250" y="4300"/>
                </a:moveTo>
                <a:lnTo>
                  <a:pt x="4450" y="6500"/>
                </a:lnTo>
                <a:cubicBezTo>
                  <a:pt x="3150" y="6500"/>
                  <a:pt x="2200" y="8400"/>
                  <a:pt x="2200" y="10800"/>
                </a:cubicBezTo>
                <a:cubicBezTo>
                  <a:pt x="2200" y="13200"/>
                  <a:pt x="3150" y="15100"/>
                  <a:pt x="4350" y="15100"/>
                </a:cubicBezTo>
                <a:lnTo>
                  <a:pt x="16250" y="17300"/>
                </a:lnTo>
                <a:cubicBezTo>
                  <a:pt x="17900" y="17300"/>
                  <a:pt x="19450" y="14200"/>
                  <a:pt x="19450" y="10800"/>
                </a:cubicBezTo>
                <a:cubicBezTo>
                  <a:pt x="19450" y="7100"/>
                  <a:pt x="18050" y="4300"/>
                  <a:pt x="16250" y="4300"/>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94" name="Shape 3894"/>
          <p:cNvSpPr/>
          <p:nvPr/>
        </p:nvSpPr>
        <p:spPr>
          <a:xfrm>
            <a:off x="7409356" y="3765487"/>
            <a:ext cx="8375" cy="8375"/>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95" name="Shape 3895"/>
          <p:cNvSpPr/>
          <p:nvPr/>
        </p:nvSpPr>
        <p:spPr>
          <a:xfrm>
            <a:off x="7451342" y="3765487"/>
            <a:ext cx="8379"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96" name="Shape 3896"/>
          <p:cNvSpPr/>
          <p:nvPr/>
        </p:nvSpPr>
        <p:spPr>
          <a:xfrm>
            <a:off x="7711545" y="3821184"/>
            <a:ext cx="24088" cy="23800"/>
          </a:xfrm>
          <a:custGeom>
            <a:avLst/>
            <a:gdLst/>
            <a:ahLst/>
            <a:cxnLst>
              <a:cxn ang="0">
                <a:pos x="wd2" y="hd2"/>
              </a:cxn>
              <a:cxn ang="5400000">
                <a:pos x="wd2" y="hd2"/>
              </a:cxn>
              <a:cxn ang="10800000">
                <a:pos x="wd2" y="hd2"/>
              </a:cxn>
              <a:cxn ang="16200000">
                <a:pos x="wd2" y="hd2"/>
              </a:cxn>
            </a:cxnLst>
            <a:rect l="0" t="0" r="r" b="b"/>
            <a:pathLst>
              <a:path w="20395" h="21600" extrusionOk="0">
                <a:moveTo>
                  <a:pt x="12087" y="21600"/>
                </a:moveTo>
                <a:cubicBezTo>
                  <a:pt x="8930" y="21600"/>
                  <a:pt x="6106" y="20546"/>
                  <a:pt x="3613" y="17737"/>
                </a:cubicBezTo>
                <a:cubicBezTo>
                  <a:pt x="-1205" y="12820"/>
                  <a:pt x="-1205" y="4917"/>
                  <a:pt x="3613" y="0"/>
                </a:cubicBezTo>
                <a:lnTo>
                  <a:pt x="8598" y="5268"/>
                </a:lnTo>
                <a:cubicBezTo>
                  <a:pt x="6770" y="7200"/>
                  <a:pt x="6770" y="10537"/>
                  <a:pt x="8598" y="12468"/>
                </a:cubicBezTo>
                <a:cubicBezTo>
                  <a:pt x="9595" y="13698"/>
                  <a:pt x="10758" y="14049"/>
                  <a:pt x="12087" y="14049"/>
                </a:cubicBezTo>
                <a:cubicBezTo>
                  <a:pt x="13583" y="14049"/>
                  <a:pt x="14746" y="13698"/>
                  <a:pt x="15410" y="12468"/>
                </a:cubicBezTo>
                <a:lnTo>
                  <a:pt x="20395" y="17737"/>
                </a:lnTo>
                <a:cubicBezTo>
                  <a:pt x="18567" y="20546"/>
                  <a:pt x="15410" y="21600"/>
                  <a:pt x="12087"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97" name="Shape 3897"/>
          <p:cNvSpPr/>
          <p:nvPr/>
        </p:nvSpPr>
        <p:spPr>
          <a:xfrm>
            <a:off x="7770961" y="3710647"/>
            <a:ext cx="75213" cy="75213"/>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cubicBezTo>
                  <a:pt x="4775" y="21600"/>
                  <a:pt x="0" y="16825"/>
                  <a:pt x="0" y="10828"/>
                </a:cubicBezTo>
                <a:cubicBezTo>
                  <a:pt x="0" y="4831"/>
                  <a:pt x="4775" y="0"/>
                  <a:pt x="10772" y="0"/>
                </a:cubicBezTo>
                <a:cubicBezTo>
                  <a:pt x="16825" y="0"/>
                  <a:pt x="21600" y="4831"/>
                  <a:pt x="21600" y="10828"/>
                </a:cubicBezTo>
                <a:cubicBezTo>
                  <a:pt x="21600" y="16825"/>
                  <a:pt x="16825" y="21600"/>
                  <a:pt x="10772" y="21600"/>
                </a:cubicBezTo>
                <a:close/>
                <a:moveTo>
                  <a:pt x="10772" y="2388"/>
                </a:moveTo>
                <a:cubicBezTo>
                  <a:pt x="6108" y="2388"/>
                  <a:pt x="2388" y="6163"/>
                  <a:pt x="2388" y="10828"/>
                </a:cubicBezTo>
                <a:cubicBezTo>
                  <a:pt x="2388" y="15548"/>
                  <a:pt x="6108" y="19212"/>
                  <a:pt x="10772" y="19212"/>
                </a:cubicBezTo>
                <a:cubicBezTo>
                  <a:pt x="15492" y="19212"/>
                  <a:pt x="19212" y="15548"/>
                  <a:pt x="19212" y="10828"/>
                </a:cubicBezTo>
                <a:cubicBezTo>
                  <a:pt x="19212" y="6163"/>
                  <a:pt x="15492" y="2388"/>
                  <a:pt x="10772" y="2388"/>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98" name="Shape 3898"/>
          <p:cNvSpPr/>
          <p:nvPr/>
        </p:nvSpPr>
        <p:spPr>
          <a:xfrm>
            <a:off x="7794097" y="3727784"/>
            <a:ext cx="28943" cy="11807"/>
          </a:xfrm>
          <a:custGeom>
            <a:avLst/>
            <a:gdLst/>
            <a:ahLst/>
            <a:cxnLst>
              <a:cxn ang="0">
                <a:pos x="wd2" y="hd2"/>
              </a:cxn>
              <a:cxn ang="5400000">
                <a:pos x="wd2" y="hd2"/>
              </a:cxn>
              <a:cxn ang="10800000">
                <a:pos x="wd2" y="hd2"/>
              </a:cxn>
              <a:cxn ang="16200000">
                <a:pos x="wd2" y="hd2"/>
              </a:cxn>
            </a:cxnLst>
            <a:rect l="0" t="0" r="r" b="b"/>
            <a:pathLst>
              <a:path w="21600" h="21600" extrusionOk="0">
                <a:moveTo>
                  <a:pt x="17309" y="21600"/>
                </a:moveTo>
                <a:cubicBezTo>
                  <a:pt x="13875" y="13239"/>
                  <a:pt x="7725" y="13239"/>
                  <a:pt x="4291" y="21600"/>
                </a:cubicBezTo>
                <a:lnTo>
                  <a:pt x="0" y="11148"/>
                </a:lnTo>
                <a:cubicBezTo>
                  <a:pt x="2718" y="4529"/>
                  <a:pt x="6723" y="0"/>
                  <a:pt x="10728" y="0"/>
                </a:cubicBezTo>
                <a:cubicBezTo>
                  <a:pt x="14877" y="0"/>
                  <a:pt x="18882" y="3484"/>
                  <a:pt x="21600" y="11148"/>
                </a:cubicBezTo>
                <a:lnTo>
                  <a:pt x="1730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899" name="Shape 3899"/>
          <p:cNvSpPr/>
          <p:nvPr/>
        </p:nvSpPr>
        <p:spPr>
          <a:xfrm>
            <a:off x="7753823" y="3754348"/>
            <a:ext cx="50361" cy="50361"/>
          </a:xfrm>
          <a:custGeom>
            <a:avLst/>
            <a:gdLst/>
            <a:ahLst/>
            <a:cxnLst>
              <a:cxn ang="0">
                <a:pos x="wd2" y="hd2"/>
              </a:cxn>
              <a:cxn ang="5400000">
                <a:pos x="wd2" y="hd2"/>
              </a:cxn>
              <a:cxn ang="10800000">
                <a:pos x="wd2" y="hd2"/>
              </a:cxn>
              <a:cxn ang="16200000">
                <a:pos x="wd2" y="hd2"/>
              </a:cxn>
            </a:cxnLst>
            <a:rect l="0" t="0" r="r" b="b"/>
            <a:pathLst>
              <a:path w="21600" h="21600" extrusionOk="0">
                <a:moveTo>
                  <a:pt x="14149" y="21600"/>
                </a:moveTo>
                <a:lnTo>
                  <a:pt x="0" y="7228"/>
                </a:lnTo>
                <a:lnTo>
                  <a:pt x="1507" y="0"/>
                </a:lnTo>
                <a:lnTo>
                  <a:pt x="5107" y="756"/>
                </a:lnTo>
                <a:lnTo>
                  <a:pt x="4019" y="6135"/>
                </a:lnTo>
                <a:lnTo>
                  <a:pt x="15405" y="17650"/>
                </a:lnTo>
                <a:lnTo>
                  <a:pt x="20847" y="16557"/>
                </a:lnTo>
                <a:lnTo>
                  <a:pt x="21600" y="20003"/>
                </a:lnTo>
                <a:lnTo>
                  <a:pt x="141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00" name="Shape 3900"/>
          <p:cNvSpPr/>
          <p:nvPr/>
        </p:nvSpPr>
        <p:spPr>
          <a:xfrm>
            <a:off x="7719547" y="3767201"/>
            <a:ext cx="70928" cy="70926"/>
          </a:xfrm>
          <a:custGeom>
            <a:avLst/>
            <a:gdLst/>
            <a:ahLst/>
            <a:cxnLst>
              <a:cxn ang="0">
                <a:pos x="wd2" y="hd2"/>
              </a:cxn>
              <a:cxn ang="5400000">
                <a:pos x="wd2" y="hd2"/>
              </a:cxn>
              <a:cxn ang="10800000">
                <a:pos x="wd2" y="hd2"/>
              </a:cxn>
              <a:cxn ang="16200000">
                <a:pos x="wd2" y="hd2"/>
              </a:cxn>
            </a:cxnLst>
            <a:rect l="0" t="0" r="r" b="b"/>
            <a:pathLst>
              <a:path w="21600" h="21600" extrusionOk="0">
                <a:moveTo>
                  <a:pt x="8026" y="21600"/>
                </a:moveTo>
                <a:lnTo>
                  <a:pt x="0" y="13507"/>
                </a:lnTo>
                <a:lnTo>
                  <a:pt x="10741" y="0"/>
                </a:lnTo>
                <a:lnTo>
                  <a:pt x="12748" y="1547"/>
                </a:lnTo>
                <a:lnTo>
                  <a:pt x="3482" y="13388"/>
                </a:lnTo>
                <a:lnTo>
                  <a:pt x="8321" y="18268"/>
                </a:lnTo>
                <a:lnTo>
                  <a:pt x="19889" y="8866"/>
                </a:lnTo>
                <a:lnTo>
                  <a:pt x="21600" y="10949"/>
                </a:lnTo>
                <a:lnTo>
                  <a:pt x="8026"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01" name="Shape 3901"/>
          <p:cNvSpPr/>
          <p:nvPr/>
        </p:nvSpPr>
        <p:spPr>
          <a:xfrm>
            <a:off x="8077726" y="3710647"/>
            <a:ext cx="8379" cy="33227"/>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02" name="Shape 3902"/>
          <p:cNvSpPr/>
          <p:nvPr/>
        </p:nvSpPr>
        <p:spPr>
          <a:xfrm>
            <a:off x="8077726" y="3794622"/>
            <a:ext cx="8379" cy="5036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03" name="Shape 3903"/>
          <p:cNvSpPr/>
          <p:nvPr/>
        </p:nvSpPr>
        <p:spPr>
          <a:xfrm>
            <a:off x="8064873" y="3752634"/>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855"/>
                  <a:pt x="0" y="10862"/>
                </a:cubicBezTo>
                <a:cubicBezTo>
                  <a:pt x="0" y="4994"/>
                  <a:pt x="4869" y="0"/>
                  <a:pt x="10738" y="0"/>
                </a:cubicBezTo>
                <a:cubicBezTo>
                  <a:pt x="16731" y="0"/>
                  <a:pt x="21600" y="4994"/>
                  <a:pt x="21600" y="10862"/>
                </a:cubicBezTo>
                <a:cubicBezTo>
                  <a:pt x="21600" y="16855"/>
                  <a:pt x="16731" y="21600"/>
                  <a:pt x="10738" y="21600"/>
                </a:cubicBezTo>
                <a:close/>
                <a:moveTo>
                  <a:pt x="10738" y="5494"/>
                </a:moveTo>
                <a:cubicBezTo>
                  <a:pt x="7741" y="5494"/>
                  <a:pt x="5369" y="7866"/>
                  <a:pt x="5369" y="10862"/>
                </a:cubicBezTo>
                <a:cubicBezTo>
                  <a:pt x="5369" y="13859"/>
                  <a:pt x="7741" y="16231"/>
                  <a:pt x="10738" y="16231"/>
                </a:cubicBezTo>
                <a:cubicBezTo>
                  <a:pt x="13734" y="16231"/>
                  <a:pt x="16106" y="13859"/>
                  <a:pt x="16106" y="10862"/>
                </a:cubicBezTo>
                <a:cubicBezTo>
                  <a:pt x="16106" y="7866"/>
                  <a:pt x="13734" y="5494"/>
                  <a:pt x="10738" y="5494"/>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04" name="Shape 3904"/>
          <p:cNvSpPr/>
          <p:nvPr/>
        </p:nvSpPr>
        <p:spPr>
          <a:xfrm>
            <a:off x="8119713" y="3710647"/>
            <a:ext cx="8375" cy="67499"/>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05" name="Shape 3905"/>
          <p:cNvSpPr/>
          <p:nvPr/>
        </p:nvSpPr>
        <p:spPr>
          <a:xfrm>
            <a:off x="8119713" y="3828896"/>
            <a:ext cx="8375" cy="16941"/>
          </a:xfrm>
          <a:custGeom>
            <a:avLst/>
            <a:gdLst/>
            <a:ahLst/>
            <a:cxnLst>
              <a:cxn ang="0">
                <a:pos x="wd2" y="hd2"/>
              </a:cxn>
              <a:cxn ang="5400000">
                <a:pos x="wd2" y="hd2"/>
              </a:cxn>
              <a:cxn ang="10800000">
                <a:pos x="wd2" y="hd2"/>
              </a:cxn>
              <a:cxn ang="16200000">
                <a:pos x="wd2" y="hd2"/>
              </a:cxn>
            </a:cxnLst>
            <a:rect l="0" t="0" r="r" b="b"/>
            <a:pathLst>
              <a:path w="21600" h="21600" extrusionOk="0">
                <a:moveTo>
                  <a:pt x="10549" y="21600"/>
                </a:moveTo>
                <a:lnTo>
                  <a:pt x="0" y="21600"/>
                </a:lnTo>
                <a:lnTo>
                  <a:pt x="0" y="0"/>
                </a:lnTo>
                <a:lnTo>
                  <a:pt x="21600" y="0"/>
                </a:lnTo>
                <a:lnTo>
                  <a:pt x="21600" y="21600"/>
                </a:lnTo>
                <a:lnTo>
                  <a:pt x="105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06" name="Shape 3906"/>
          <p:cNvSpPr/>
          <p:nvPr/>
        </p:nvSpPr>
        <p:spPr>
          <a:xfrm>
            <a:off x="8106860" y="3786053"/>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855"/>
                  <a:pt x="0" y="10862"/>
                </a:cubicBezTo>
                <a:cubicBezTo>
                  <a:pt x="0" y="4994"/>
                  <a:pt x="4869" y="0"/>
                  <a:pt x="10738" y="0"/>
                </a:cubicBezTo>
                <a:cubicBezTo>
                  <a:pt x="16731" y="0"/>
                  <a:pt x="21600" y="4994"/>
                  <a:pt x="21600" y="10862"/>
                </a:cubicBezTo>
                <a:cubicBezTo>
                  <a:pt x="21600" y="16855"/>
                  <a:pt x="16731" y="21600"/>
                  <a:pt x="10738" y="21600"/>
                </a:cubicBezTo>
                <a:close/>
                <a:moveTo>
                  <a:pt x="10738" y="5494"/>
                </a:moveTo>
                <a:cubicBezTo>
                  <a:pt x="7866" y="5494"/>
                  <a:pt x="5369" y="7866"/>
                  <a:pt x="5369" y="10862"/>
                </a:cubicBezTo>
                <a:cubicBezTo>
                  <a:pt x="5369" y="13859"/>
                  <a:pt x="7866" y="16231"/>
                  <a:pt x="10738" y="16231"/>
                </a:cubicBezTo>
                <a:cubicBezTo>
                  <a:pt x="13734" y="16231"/>
                  <a:pt x="16231" y="13859"/>
                  <a:pt x="16231" y="10862"/>
                </a:cubicBezTo>
                <a:cubicBezTo>
                  <a:pt x="16231" y="7866"/>
                  <a:pt x="13734" y="5494"/>
                  <a:pt x="10738" y="5494"/>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07" name="Shape 3907"/>
          <p:cNvSpPr/>
          <p:nvPr/>
        </p:nvSpPr>
        <p:spPr>
          <a:xfrm>
            <a:off x="8161701" y="3710647"/>
            <a:ext cx="8375" cy="16943"/>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08" name="Shape 3908"/>
          <p:cNvSpPr/>
          <p:nvPr/>
        </p:nvSpPr>
        <p:spPr>
          <a:xfrm>
            <a:off x="8161701" y="3778341"/>
            <a:ext cx="8375" cy="67499"/>
          </a:xfrm>
          <a:custGeom>
            <a:avLst/>
            <a:gdLst/>
            <a:ahLst/>
            <a:cxnLst>
              <a:cxn ang="0">
                <a:pos x="wd2" y="hd2"/>
              </a:cxn>
              <a:cxn ang="5400000">
                <a:pos x="wd2" y="hd2"/>
              </a:cxn>
              <a:cxn ang="10800000">
                <a:pos x="wd2" y="hd2"/>
              </a:cxn>
              <a:cxn ang="16200000">
                <a:pos x="wd2" y="hd2"/>
              </a:cxn>
            </a:cxnLst>
            <a:rect l="0" t="0" r="r" b="b"/>
            <a:pathLst>
              <a:path w="21600" h="21600" extrusionOk="0">
                <a:moveTo>
                  <a:pt x="11051" y="21600"/>
                </a:moveTo>
                <a:lnTo>
                  <a:pt x="0" y="21600"/>
                </a:lnTo>
                <a:lnTo>
                  <a:pt x="0" y="0"/>
                </a:lnTo>
                <a:lnTo>
                  <a:pt x="21600" y="0"/>
                </a:lnTo>
                <a:lnTo>
                  <a:pt x="21600" y="21600"/>
                </a:lnTo>
                <a:lnTo>
                  <a:pt x="110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09" name="Shape 3909"/>
          <p:cNvSpPr/>
          <p:nvPr/>
        </p:nvSpPr>
        <p:spPr>
          <a:xfrm>
            <a:off x="8148847" y="3736354"/>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6731"/>
                  <a:pt x="0" y="10738"/>
                </a:cubicBezTo>
                <a:cubicBezTo>
                  <a:pt x="0" y="4869"/>
                  <a:pt x="4994" y="0"/>
                  <a:pt x="10862" y="0"/>
                </a:cubicBezTo>
                <a:cubicBezTo>
                  <a:pt x="16855" y="0"/>
                  <a:pt x="21600" y="4869"/>
                  <a:pt x="21600" y="10738"/>
                </a:cubicBezTo>
                <a:cubicBezTo>
                  <a:pt x="21600" y="16731"/>
                  <a:pt x="16731" y="21600"/>
                  <a:pt x="10862" y="21600"/>
                </a:cubicBezTo>
                <a:close/>
                <a:moveTo>
                  <a:pt x="10862" y="5369"/>
                </a:moveTo>
                <a:cubicBezTo>
                  <a:pt x="7866" y="5369"/>
                  <a:pt x="5369" y="7866"/>
                  <a:pt x="5369" y="10738"/>
                </a:cubicBezTo>
                <a:cubicBezTo>
                  <a:pt x="5369" y="13734"/>
                  <a:pt x="7991" y="16231"/>
                  <a:pt x="10862" y="16231"/>
                </a:cubicBezTo>
                <a:cubicBezTo>
                  <a:pt x="13859" y="16231"/>
                  <a:pt x="16231" y="13734"/>
                  <a:pt x="16231" y="10738"/>
                </a:cubicBezTo>
                <a:cubicBezTo>
                  <a:pt x="16231" y="7866"/>
                  <a:pt x="13734" y="5369"/>
                  <a:pt x="10862" y="5369"/>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10" name="Shape 3910"/>
          <p:cNvSpPr/>
          <p:nvPr/>
        </p:nvSpPr>
        <p:spPr>
          <a:xfrm>
            <a:off x="7417925" y="2677245"/>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4869" y="21600"/>
                  <a:pt x="0" y="16855"/>
                  <a:pt x="0" y="10862"/>
                </a:cubicBezTo>
                <a:cubicBezTo>
                  <a:pt x="0" y="4994"/>
                  <a:pt x="4869" y="0"/>
                  <a:pt x="10862" y="0"/>
                </a:cubicBezTo>
                <a:cubicBezTo>
                  <a:pt x="16731" y="0"/>
                  <a:pt x="21600" y="4994"/>
                  <a:pt x="21600" y="10862"/>
                </a:cubicBezTo>
                <a:cubicBezTo>
                  <a:pt x="21600" y="16855"/>
                  <a:pt x="16731" y="21600"/>
                  <a:pt x="10862" y="21600"/>
                </a:cubicBezTo>
                <a:close/>
                <a:moveTo>
                  <a:pt x="10862" y="5369"/>
                </a:moveTo>
                <a:cubicBezTo>
                  <a:pt x="7866" y="5369"/>
                  <a:pt x="5369" y="7991"/>
                  <a:pt x="5369" y="10862"/>
                </a:cubicBezTo>
                <a:cubicBezTo>
                  <a:pt x="5369" y="13859"/>
                  <a:pt x="7866" y="16231"/>
                  <a:pt x="10862" y="16231"/>
                </a:cubicBezTo>
                <a:cubicBezTo>
                  <a:pt x="13859" y="16231"/>
                  <a:pt x="16231" y="13859"/>
                  <a:pt x="16231" y="10862"/>
                </a:cubicBezTo>
                <a:cubicBezTo>
                  <a:pt x="16231" y="7991"/>
                  <a:pt x="13859" y="5369"/>
                  <a:pt x="10862" y="5369"/>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11" name="Shape 3911"/>
          <p:cNvSpPr/>
          <p:nvPr/>
        </p:nvSpPr>
        <p:spPr>
          <a:xfrm>
            <a:off x="7400787" y="2711520"/>
            <a:ext cx="23800" cy="53791"/>
          </a:xfrm>
          <a:custGeom>
            <a:avLst/>
            <a:gdLst/>
            <a:ahLst/>
            <a:cxnLst>
              <a:cxn ang="0">
                <a:pos x="wd2" y="hd2"/>
              </a:cxn>
              <a:cxn ang="5400000">
                <a:pos x="wd2" y="hd2"/>
              </a:cxn>
              <a:cxn ang="10800000">
                <a:pos x="wd2" y="hd2"/>
              </a:cxn>
              <a:cxn ang="16200000">
                <a:pos x="wd2" y="hd2"/>
              </a:cxn>
            </a:cxnLst>
            <a:rect l="0" t="0" r="r" b="b"/>
            <a:pathLst>
              <a:path w="21600" h="21600" extrusionOk="0">
                <a:moveTo>
                  <a:pt x="7551" y="21600"/>
                </a:moveTo>
                <a:lnTo>
                  <a:pt x="0" y="21290"/>
                </a:lnTo>
                <a:lnTo>
                  <a:pt x="1932" y="5574"/>
                </a:lnTo>
                <a:lnTo>
                  <a:pt x="16332" y="0"/>
                </a:lnTo>
                <a:lnTo>
                  <a:pt x="21600" y="2710"/>
                </a:lnTo>
                <a:lnTo>
                  <a:pt x="9483" y="7200"/>
                </a:lnTo>
                <a:lnTo>
                  <a:pt x="75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12" name="Shape 3912"/>
          <p:cNvSpPr/>
          <p:nvPr/>
        </p:nvSpPr>
        <p:spPr>
          <a:xfrm>
            <a:off x="7444489" y="2711520"/>
            <a:ext cx="23799" cy="53791"/>
          </a:xfrm>
          <a:custGeom>
            <a:avLst/>
            <a:gdLst/>
            <a:ahLst/>
            <a:cxnLst>
              <a:cxn ang="0">
                <a:pos x="wd2" y="hd2"/>
              </a:cxn>
              <a:cxn ang="5400000">
                <a:pos x="wd2" y="hd2"/>
              </a:cxn>
              <a:cxn ang="10800000">
                <a:pos x="wd2" y="hd2"/>
              </a:cxn>
              <a:cxn ang="16200000">
                <a:pos x="wd2" y="hd2"/>
              </a:cxn>
            </a:cxnLst>
            <a:rect l="0" t="0" r="r" b="b"/>
            <a:pathLst>
              <a:path w="21600" h="21600" extrusionOk="0">
                <a:moveTo>
                  <a:pt x="14224" y="21600"/>
                </a:moveTo>
                <a:lnTo>
                  <a:pt x="12293" y="7200"/>
                </a:lnTo>
                <a:lnTo>
                  <a:pt x="0" y="2710"/>
                </a:lnTo>
                <a:lnTo>
                  <a:pt x="5444" y="0"/>
                </a:lnTo>
                <a:lnTo>
                  <a:pt x="19668" y="5574"/>
                </a:lnTo>
                <a:lnTo>
                  <a:pt x="21600" y="21290"/>
                </a:lnTo>
                <a:lnTo>
                  <a:pt x="1422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13" name="Shape 3913"/>
          <p:cNvSpPr/>
          <p:nvPr/>
        </p:nvSpPr>
        <p:spPr>
          <a:xfrm>
            <a:off x="7417925" y="2739796"/>
            <a:ext cx="33227" cy="71784"/>
          </a:xfrm>
          <a:custGeom>
            <a:avLst/>
            <a:gdLst/>
            <a:ahLst/>
            <a:cxnLst>
              <a:cxn ang="0">
                <a:pos x="wd2" y="hd2"/>
              </a:cxn>
              <a:cxn ang="5400000">
                <a:pos x="wd2" y="hd2"/>
              </a:cxn>
              <a:cxn ang="10800000">
                <a:pos x="wd2" y="hd2"/>
              </a:cxn>
              <a:cxn ang="16200000">
                <a:pos x="wd2" y="hd2"/>
              </a:cxn>
            </a:cxnLst>
            <a:rect l="0" t="0" r="r" b="b"/>
            <a:pathLst>
              <a:path w="21600" h="21600" extrusionOk="0">
                <a:moveTo>
                  <a:pt x="18603" y="21600"/>
                </a:moveTo>
                <a:lnTo>
                  <a:pt x="2997" y="21600"/>
                </a:lnTo>
                <a:lnTo>
                  <a:pt x="0" y="7748"/>
                </a:lnTo>
                <a:lnTo>
                  <a:pt x="0" y="0"/>
                </a:lnTo>
                <a:lnTo>
                  <a:pt x="5369" y="0"/>
                </a:lnTo>
                <a:lnTo>
                  <a:pt x="5369" y="7630"/>
                </a:lnTo>
                <a:lnTo>
                  <a:pt x="7866" y="19076"/>
                </a:lnTo>
                <a:lnTo>
                  <a:pt x="13859" y="19076"/>
                </a:lnTo>
                <a:lnTo>
                  <a:pt x="16231" y="7513"/>
                </a:lnTo>
                <a:lnTo>
                  <a:pt x="16231" y="0"/>
                </a:lnTo>
                <a:lnTo>
                  <a:pt x="21600" y="0"/>
                </a:lnTo>
                <a:lnTo>
                  <a:pt x="21600" y="7630"/>
                </a:lnTo>
                <a:lnTo>
                  <a:pt x="18603"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14" name="Shape 3914"/>
          <p:cNvSpPr/>
          <p:nvPr/>
        </p:nvSpPr>
        <p:spPr>
          <a:xfrm>
            <a:off x="7762393" y="2677245"/>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745" y="21600"/>
                  <a:pt x="0" y="16855"/>
                  <a:pt x="0" y="10862"/>
                </a:cubicBezTo>
                <a:cubicBezTo>
                  <a:pt x="0" y="4994"/>
                  <a:pt x="4745" y="0"/>
                  <a:pt x="10738" y="0"/>
                </a:cubicBezTo>
                <a:cubicBezTo>
                  <a:pt x="16731" y="0"/>
                  <a:pt x="21600" y="4994"/>
                  <a:pt x="21600" y="10862"/>
                </a:cubicBezTo>
                <a:cubicBezTo>
                  <a:pt x="21600" y="16855"/>
                  <a:pt x="16731" y="21600"/>
                  <a:pt x="10738" y="21600"/>
                </a:cubicBezTo>
                <a:close/>
                <a:moveTo>
                  <a:pt x="10738" y="5369"/>
                </a:moveTo>
                <a:cubicBezTo>
                  <a:pt x="7741" y="5369"/>
                  <a:pt x="5369" y="7991"/>
                  <a:pt x="5369" y="10862"/>
                </a:cubicBezTo>
                <a:cubicBezTo>
                  <a:pt x="5369" y="13859"/>
                  <a:pt x="7741" y="16231"/>
                  <a:pt x="10738" y="16231"/>
                </a:cubicBezTo>
                <a:cubicBezTo>
                  <a:pt x="13734" y="16231"/>
                  <a:pt x="16106" y="13859"/>
                  <a:pt x="16106" y="10862"/>
                </a:cubicBezTo>
                <a:cubicBezTo>
                  <a:pt x="16106" y="7991"/>
                  <a:pt x="13734" y="5369"/>
                  <a:pt x="10738" y="5369"/>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15" name="Shape 3915"/>
          <p:cNvSpPr/>
          <p:nvPr/>
        </p:nvSpPr>
        <p:spPr>
          <a:xfrm>
            <a:off x="7745255" y="2711520"/>
            <a:ext cx="23799" cy="53791"/>
          </a:xfrm>
          <a:custGeom>
            <a:avLst/>
            <a:gdLst/>
            <a:ahLst/>
            <a:cxnLst>
              <a:cxn ang="0">
                <a:pos x="wd2" y="hd2"/>
              </a:cxn>
              <a:cxn ang="5400000">
                <a:pos x="wd2" y="hd2"/>
              </a:cxn>
              <a:cxn ang="10800000">
                <a:pos x="wd2" y="hd2"/>
              </a:cxn>
              <a:cxn ang="16200000">
                <a:pos x="wd2" y="hd2"/>
              </a:cxn>
            </a:cxnLst>
            <a:rect l="0" t="0" r="r" b="b"/>
            <a:pathLst>
              <a:path w="21600" h="21600" extrusionOk="0">
                <a:moveTo>
                  <a:pt x="7551" y="21600"/>
                </a:moveTo>
                <a:lnTo>
                  <a:pt x="0" y="21290"/>
                </a:lnTo>
                <a:lnTo>
                  <a:pt x="1932" y="5574"/>
                </a:lnTo>
                <a:lnTo>
                  <a:pt x="16332" y="0"/>
                </a:lnTo>
                <a:lnTo>
                  <a:pt x="21600" y="2710"/>
                </a:lnTo>
                <a:lnTo>
                  <a:pt x="9483" y="7200"/>
                </a:lnTo>
                <a:lnTo>
                  <a:pt x="7551"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16" name="Shape 3916"/>
          <p:cNvSpPr/>
          <p:nvPr/>
        </p:nvSpPr>
        <p:spPr>
          <a:xfrm>
            <a:off x="7788956" y="2711520"/>
            <a:ext cx="23800" cy="53791"/>
          </a:xfrm>
          <a:custGeom>
            <a:avLst/>
            <a:gdLst/>
            <a:ahLst/>
            <a:cxnLst>
              <a:cxn ang="0">
                <a:pos x="wd2" y="hd2"/>
              </a:cxn>
              <a:cxn ang="5400000">
                <a:pos x="wd2" y="hd2"/>
              </a:cxn>
              <a:cxn ang="10800000">
                <a:pos x="wd2" y="hd2"/>
              </a:cxn>
              <a:cxn ang="16200000">
                <a:pos x="wd2" y="hd2"/>
              </a:cxn>
            </a:cxnLst>
            <a:rect l="0" t="0" r="r" b="b"/>
            <a:pathLst>
              <a:path w="21600" h="21600" extrusionOk="0">
                <a:moveTo>
                  <a:pt x="14049" y="21600"/>
                </a:moveTo>
                <a:lnTo>
                  <a:pt x="12117" y="7200"/>
                </a:lnTo>
                <a:lnTo>
                  <a:pt x="0" y="2710"/>
                </a:lnTo>
                <a:lnTo>
                  <a:pt x="5268" y="0"/>
                </a:lnTo>
                <a:lnTo>
                  <a:pt x="19668" y="5574"/>
                </a:lnTo>
                <a:lnTo>
                  <a:pt x="21600" y="21290"/>
                </a:lnTo>
                <a:lnTo>
                  <a:pt x="14049"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17" name="Shape 3917"/>
          <p:cNvSpPr/>
          <p:nvPr/>
        </p:nvSpPr>
        <p:spPr>
          <a:xfrm>
            <a:off x="7752967" y="2738940"/>
            <a:ext cx="52076" cy="4265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3869" y="0"/>
                </a:lnTo>
                <a:lnTo>
                  <a:pt x="7334" y="880"/>
                </a:lnTo>
                <a:lnTo>
                  <a:pt x="4191" y="17300"/>
                </a:lnTo>
                <a:lnTo>
                  <a:pt x="17409" y="17300"/>
                </a:lnTo>
                <a:lnTo>
                  <a:pt x="14266" y="880"/>
                </a:lnTo>
                <a:lnTo>
                  <a:pt x="17812"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18" name="Shape 3918"/>
          <p:cNvSpPr/>
          <p:nvPr/>
        </p:nvSpPr>
        <p:spPr>
          <a:xfrm>
            <a:off x="7764963" y="2789497"/>
            <a:ext cx="28938" cy="22082"/>
          </a:xfrm>
          <a:custGeom>
            <a:avLst/>
            <a:gdLst/>
            <a:ahLst/>
            <a:cxnLst>
              <a:cxn ang="0">
                <a:pos x="wd2" y="hd2"/>
              </a:cxn>
              <a:cxn ang="5400000">
                <a:pos x="wd2" y="hd2"/>
              </a:cxn>
              <a:cxn ang="10800000">
                <a:pos x="wd2" y="hd2"/>
              </a:cxn>
              <a:cxn ang="16200000">
                <a:pos x="wd2" y="hd2"/>
              </a:cxn>
            </a:cxnLst>
            <a:rect l="0" t="0" r="r" b="b"/>
            <a:pathLst>
              <a:path w="21600" h="21600" extrusionOk="0">
                <a:moveTo>
                  <a:pt x="19984" y="21600"/>
                </a:moveTo>
                <a:lnTo>
                  <a:pt x="1469" y="21600"/>
                </a:lnTo>
                <a:lnTo>
                  <a:pt x="0" y="1157"/>
                </a:lnTo>
                <a:lnTo>
                  <a:pt x="6318" y="386"/>
                </a:lnTo>
                <a:lnTo>
                  <a:pt x="7200" y="13307"/>
                </a:lnTo>
                <a:lnTo>
                  <a:pt x="14253" y="13307"/>
                </a:lnTo>
                <a:lnTo>
                  <a:pt x="15135" y="0"/>
                </a:lnTo>
                <a:lnTo>
                  <a:pt x="21600" y="771"/>
                </a:lnTo>
                <a:lnTo>
                  <a:pt x="19984"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19" name="Shape 3919"/>
          <p:cNvSpPr/>
          <p:nvPr/>
        </p:nvSpPr>
        <p:spPr>
          <a:xfrm>
            <a:off x="8129996" y="2677245"/>
            <a:ext cx="33227" cy="33227"/>
          </a:xfrm>
          <a:custGeom>
            <a:avLst/>
            <a:gdLst/>
            <a:ahLst/>
            <a:cxnLst>
              <a:cxn ang="0">
                <a:pos x="wd2" y="hd2"/>
              </a:cxn>
              <a:cxn ang="5400000">
                <a:pos x="wd2" y="hd2"/>
              </a:cxn>
              <a:cxn ang="10800000">
                <a:pos x="wd2" y="hd2"/>
              </a:cxn>
              <a:cxn ang="16200000">
                <a:pos x="wd2" y="hd2"/>
              </a:cxn>
            </a:cxnLst>
            <a:rect l="0" t="0" r="r" b="b"/>
            <a:pathLst>
              <a:path w="21600" h="21600" extrusionOk="0">
                <a:moveTo>
                  <a:pt x="10738" y="21600"/>
                </a:moveTo>
                <a:cubicBezTo>
                  <a:pt x="4869" y="21600"/>
                  <a:pt x="0" y="16855"/>
                  <a:pt x="0" y="10862"/>
                </a:cubicBezTo>
                <a:cubicBezTo>
                  <a:pt x="0" y="4994"/>
                  <a:pt x="4869" y="0"/>
                  <a:pt x="10738" y="0"/>
                </a:cubicBezTo>
                <a:cubicBezTo>
                  <a:pt x="16731" y="0"/>
                  <a:pt x="21600" y="4994"/>
                  <a:pt x="21600" y="10862"/>
                </a:cubicBezTo>
                <a:cubicBezTo>
                  <a:pt x="21600" y="16855"/>
                  <a:pt x="16731" y="21600"/>
                  <a:pt x="10738" y="21600"/>
                </a:cubicBezTo>
                <a:close/>
                <a:moveTo>
                  <a:pt x="10738" y="5369"/>
                </a:moveTo>
                <a:cubicBezTo>
                  <a:pt x="7866" y="5369"/>
                  <a:pt x="5369" y="7991"/>
                  <a:pt x="5369" y="10862"/>
                </a:cubicBezTo>
                <a:cubicBezTo>
                  <a:pt x="5369" y="13859"/>
                  <a:pt x="7866" y="16231"/>
                  <a:pt x="10738" y="16231"/>
                </a:cubicBezTo>
                <a:cubicBezTo>
                  <a:pt x="13734" y="16231"/>
                  <a:pt x="16231" y="13859"/>
                  <a:pt x="16231" y="10862"/>
                </a:cubicBezTo>
                <a:cubicBezTo>
                  <a:pt x="16231" y="7991"/>
                  <a:pt x="13734" y="5369"/>
                  <a:pt x="10738" y="5369"/>
                </a:cubicBezTo>
                <a:close/>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20" name="Shape 3920"/>
          <p:cNvSpPr/>
          <p:nvPr/>
        </p:nvSpPr>
        <p:spPr>
          <a:xfrm>
            <a:off x="8075155" y="2736370"/>
            <a:ext cx="75213" cy="75213"/>
          </a:xfrm>
          <a:custGeom>
            <a:avLst/>
            <a:gdLst/>
            <a:ahLst/>
            <a:cxnLst>
              <a:cxn ang="0">
                <a:pos x="wd2" y="hd2"/>
              </a:cxn>
              <a:cxn ang="5400000">
                <a:pos x="wd2" y="hd2"/>
              </a:cxn>
              <a:cxn ang="10800000">
                <a:pos x="wd2" y="hd2"/>
              </a:cxn>
              <a:cxn ang="16200000">
                <a:pos x="wd2" y="hd2"/>
              </a:cxn>
            </a:cxnLst>
            <a:rect l="0" t="0" r="r" b="b"/>
            <a:pathLst>
              <a:path w="21600" h="21600" extrusionOk="0">
                <a:moveTo>
                  <a:pt x="10772" y="21600"/>
                </a:moveTo>
                <a:cubicBezTo>
                  <a:pt x="4775" y="21600"/>
                  <a:pt x="0" y="16825"/>
                  <a:pt x="0" y="10772"/>
                </a:cubicBezTo>
                <a:cubicBezTo>
                  <a:pt x="0" y="4775"/>
                  <a:pt x="4775" y="0"/>
                  <a:pt x="10772" y="0"/>
                </a:cubicBezTo>
                <a:lnTo>
                  <a:pt x="10772" y="2388"/>
                </a:lnTo>
                <a:cubicBezTo>
                  <a:pt x="6108" y="2388"/>
                  <a:pt x="2388" y="6108"/>
                  <a:pt x="2388" y="10772"/>
                </a:cubicBezTo>
                <a:cubicBezTo>
                  <a:pt x="2388" y="15492"/>
                  <a:pt x="6108" y="19212"/>
                  <a:pt x="10772" y="19212"/>
                </a:cubicBezTo>
                <a:cubicBezTo>
                  <a:pt x="15492" y="19212"/>
                  <a:pt x="19212" y="15492"/>
                  <a:pt x="19212" y="10772"/>
                </a:cubicBezTo>
                <a:lnTo>
                  <a:pt x="21600" y="10772"/>
                </a:lnTo>
                <a:cubicBezTo>
                  <a:pt x="21600" y="16825"/>
                  <a:pt x="16769" y="21600"/>
                  <a:pt x="10772"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21" name="Shape 3921"/>
          <p:cNvSpPr/>
          <p:nvPr/>
        </p:nvSpPr>
        <p:spPr>
          <a:xfrm>
            <a:off x="8092293" y="2752651"/>
            <a:ext cx="41794" cy="4179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00" y="21600"/>
                  <a:pt x="0" y="16822"/>
                  <a:pt x="0" y="10750"/>
                </a:cubicBezTo>
                <a:cubicBezTo>
                  <a:pt x="0" y="4778"/>
                  <a:pt x="4800" y="0"/>
                  <a:pt x="10800" y="0"/>
                </a:cubicBezTo>
                <a:lnTo>
                  <a:pt x="10800" y="4380"/>
                </a:lnTo>
                <a:cubicBezTo>
                  <a:pt x="7200" y="4380"/>
                  <a:pt x="4300" y="7167"/>
                  <a:pt x="4300" y="10750"/>
                </a:cubicBezTo>
                <a:cubicBezTo>
                  <a:pt x="4300" y="14433"/>
                  <a:pt x="7200" y="17220"/>
                  <a:pt x="10800" y="17220"/>
                </a:cubicBezTo>
                <a:cubicBezTo>
                  <a:pt x="14500" y="17220"/>
                  <a:pt x="17300" y="14433"/>
                  <a:pt x="17300" y="10750"/>
                </a:cubicBezTo>
                <a:lnTo>
                  <a:pt x="21600" y="10750"/>
                </a:lnTo>
                <a:cubicBezTo>
                  <a:pt x="21600" y="16822"/>
                  <a:pt x="16900" y="21600"/>
                  <a:pt x="10800"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22" name="Shape 3922"/>
          <p:cNvSpPr/>
          <p:nvPr/>
        </p:nvSpPr>
        <p:spPr>
          <a:xfrm>
            <a:off x="8081154" y="2714947"/>
            <a:ext cx="91493" cy="88922"/>
          </a:xfrm>
          <a:custGeom>
            <a:avLst/>
            <a:gdLst/>
            <a:ahLst/>
            <a:cxnLst>
              <a:cxn ang="0">
                <a:pos x="wd2" y="hd2"/>
              </a:cxn>
              <a:cxn ang="5400000">
                <a:pos x="wd2" y="hd2"/>
              </a:cxn>
              <a:cxn ang="10800000">
                <a:pos x="wd2" y="hd2"/>
              </a:cxn>
              <a:cxn ang="16200000">
                <a:pos x="wd2" y="hd2"/>
              </a:cxn>
            </a:cxnLst>
            <a:rect l="0" t="0" r="r" b="b"/>
            <a:pathLst>
              <a:path w="21600" h="21600" extrusionOk="0">
                <a:moveTo>
                  <a:pt x="19445" y="21600"/>
                </a:moveTo>
                <a:lnTo>
                  <a:pt x="17473" y="21176"/>
                </a:lnTo>
                <a:lnTo>
                  <a:pt x="19215" y="12215"/>
                </a:lnTo>
                <a:lnTo>
                  <a:pt x="8025" y="12215"/>
                </a:lnTo>
                <a:lnTo>
                  <a:pt x="12015" y="2028"/>
                </a:lnTo>
                <a:lnTo>
                  <a:pt x="6833" y="2122"/>
                </a:lnTo>
                <a:lnTo>
                  <a:pt x="1101" y="5895"/>
                </a:lnTo>
                <a:lnTo>
                  <a:pt x="0" y="4245"/>
                </a:lnTo>
                <a:lnTo>
                  <a:pt x="6237" y="94"/>
                </a:lnTo>
                <a:lnTo>
                  <a:pt x="14950" y="0"/>
                </a:lnTo>
                <a:lnTo>
                  <a:pt x="11006" y="10187"/>
                </a:lnTo>
                <a:lnTo>
                  <a:pt x="21600" y="10187"/>
                </a:lnTo>
                <a:lnTo>
                  <a:pt x="19445"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23" name="Shape 3923"/>
          <p:cNvSpPr/>
          <p:nvPr/>
        </p:nvSpPr>
        <p:spPr>
          <a:xfrm>
            <a:off x="7711837" y="1416768"/>
            <a:ext cx="134337" cy="8375"/>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21600"/>
                </a:lnTo>
                <a:lnTo>
                  <a:pt x="0" y="0"/>
                </a:lnTo>
                <a:lnTo>
                  <a:pt x="21600" y="0"/>
                </a:lnTo>
                <a:lnTo>
                  <a:pt x="21600" y="21600"/>
                </a:lnTo>
                <a:lnTo>
                  <a:pt x="108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24" name="Shape 3924"/>
          <p:cNvSpPr/>
          <p:nvPr/>
        </p:nvSpPr>
        <p:spPr>
          <a:xfrm>
            <a:off x="7738399" y="1307087"/>
            <a:ext cx="82068" cy="73498"/>
          </a:xfrm>
          <a:custGeom>
            <a:avLst/>
            <a:gdLst/>
            <a:ahLst/>
            <a:cxnLst>
              <a:cxn ang="0">
                <a:pos x="wd2" y="hd2"/>
              </a:cxn>
              <a:cxn ang="5400000">
                <a:pos x="wd2" y="hd2"/>
              </a:cxn>
              <a:cxn ang="10800000">
                <a:pos x="wd2" y="hd2"/>
              </a:cxn>
              <a:cxn ang="16200000">
                <a:pos x="wd2" y="hd2"/>
              </a:cxn>
            </a:cxnLst>
            <a:rect l="0" t="0" r="r" b="b"/>
            <a:pathLst>
              <a:path w="21600" h="21600" extrusionOk="0">
                <a:moveTo>
                  <a:pt x="19613" y="21600"/>
                </a:moveTo>
                <a:lnTo>
                  <a:pt x="10698" y="4914"/>
                </a:lnTo>
                <a:lnTo>
                  <a:pt x="1885" y="21486"/>
                </a:lnTo>
                <a:lnTo>
                  <a:pt x="0" y="20286"/>
                </a:lnTo>
                <a:lnTo>
                  <a:pt x="10698" y="0"/>
                </a:lnTo>
                <a:lnTo>
                  <a:pt x="21600" y="20286"/>
                </a:lnTo>
                <a:lnTo>
                  <a:pt x="19613"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25" name="Shape 3925"/>
          <p:cNvSpPr/>
          <p:nvPr/>
        </p:nvSpPr>
        <p:spPr>
          <a:xfrm>
            <a:off x="7711837" y="1319940"/>
            <a:ext cx="134337" cy="8806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5743" y="6375"/>
                </a:lnTo>
                <a:lnTo>
                  <a:pt x="4932" y="7993"/>
                </a:lnTo>
                <a:lnTo>
                  <a:pt x="1342" y="4092"/>
                </a:lnTo>
                <a:lnTo>
                  <a:pt x="1342" y="19554"/>
                </a:lnTo>
                <a:lnTo>
                  <a:pt x="20258" y="19554"/>
                </a:lnTo>
                <a:lnTo>
                  <a:pt x="20258" y="4092"/>
                </a:lnTo>
                <a:lnTo>
                  <a:pt x="16668" y="7993"/>
                </a:lnTo>
                <a:lnTo>
                  <a:pt x="15857" y="6375"/>
                </a:lnTo>
                <a:lnTo>
                  <a:pt x="21600" y="0"/>
                </a:lnTo>
                <a:lnTo>
                  <a:pt x="21600"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26" name="Shape 3926"/>
          <p:cNvSpPr/>
          <p:nvPr/>
        </p:nvSpPr>
        <p:spPr>
          <a:xfrm>
            <a:off x="7806093" y="2385047"/>
            <a:ext cx="28943" cy="44365"/>
          </a:xfrm>
          <a:custGeom>
            <a:avLst/>
            <a:gdLst/>
            <a:ahLst/>
            <a:cxnLst>
              <a:cxn ang="0">
                <a:pos x="wd2" y="hd2"/>
              </a:cxn>
              <a:cxn ang="5400000">
                <a:pos x="wd2" y="hd2"/>
              </a:cxn>
              <a:cxn ang="10800000">
                <a:pos x="wd2" y="hd2"/>
              </a:cxn>
              <a:cxn ang="16200000">
                <a:pos x="wd2" y="hd2"/>
              </a:cxn>
            </a:cxnLst>
            <a:rect l="0" t="0" r="r" b="b"/>
            <a:pathLst>
              <a:path w="21600" h="21600" extrusionOk="0">
                <a:moveTo>
                  <a:pt x="6437" y="21600"/>
                </a:moveTo>
                <a:lnTo>
                  <a:pt x="2146" y="18770"/>
                </a:lnTo>
                <a:lnTo>
                  <a:pt x="12874" y="11413"/>
                </a:lnTo>
                <a:lnTo>
                  <a:pt x="0" y="2830"/>
                </a:lnTo>
                <a:lnTo>
                  <a:pt x="4291" y="0"/>
                </a:lnTo>
                <a:lnTo>
                  <a:pt x="21600" y="11413"/>
                </a:lnTo>
                <a:lnTo>
                  <a:pt x="6437"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27" name="Shape 3927"/>
          <p:cNvSpPr/>
          <p:nvPr/>
        </p:nvSpPr>
        <p:spPr>
          <a:xfrm>
            <a:off x="7710980" y="2343059"/>
            <a:ext cx="86351" cy="124911"/>
          </a:xfrm>
          <a:custGeom>
            <a:avLst/>
            <a:gdLst/>
            <a:ahLst/>
            <a:cxnLst>
              <a:cxn ang="0">
                <a:pos x="wd2" y="hd2"/>
              </a:cxn>
              <a:cxn ang="5400000">
                <a:pos x="wd2" y="hd2"/>
              </a:cxn>
              <a:cxn ang="10800000">
                <a:pos x="wd2" y="hd2"/>
              </a:cxn>
              <a:cxn ang="16200000">
                <a:pos x="wd2" y="hd2"/>
              </a:cxn>
            </a:cxnLst>
            <a:rect l="0" t="0" r="r" b="b"/>
            <a:pathLst>
              <a:path w="21600" h="21600" extrusionOk="0">
                <a:moveTo>
                  <a:pt x="16432" y="21600"/>
                </a:moveTo>
                <a:lnTo>
                  <a:pt x="0" y="10262"/>
                </a:lnTo>
                <a:lnTo>
                  <a:pt x="14969" y="0"/>
                </a:lnTo>
                <a:lnTo>
                  <a:pt x="20869" y="4071"/>
                </a:lnTo>
                <a:lnTo>
                  <a:pt x="19406" y="5080"/>
                </a:lnTo>
                <a:lnTo>
                  <a:pt x="14969" y="2019"/>
                </a:lnTo>
                <a:lnTo>
                  <a:pt x="3023" y="10262"/>
                </a:lnTo>
                <a:lnTo>
                  <a:pt x="16432" y="19480"/>
                </a:lnTo>
                <a:lnTo>
                  <a:pt x="20137" y="16957"/>
                </a:lnTo>
                <a:lnTo>
                  <a:pt x="21600" y="17966"/>
                </a:lnTo>
                <a:lnTo>
                  <a:pt x="16432" y="21600"/>
                </a:ln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28" name="Shape 3928"/>
          <p:cNvSpPr/>
          <p:nvPr/>
        </p:nvSpPr>
        <p:spPr>
          <a:xfrm>
            <a:off x="7795989" y="2332776"/>
            <a:ext cx="50309" cy="50362"/>
          </a:xfrm>
          <a:custGeom>
            <a:avLst/>
            <a:gdLst/>
            <a:ahLst/>
            <a:cxnLst>
              <a:cxn ang="0">
                <a:pos x="wd2" y="hd2"/>
              </a:cxn>
              <a:cxn ang="5400000">
                <a:pos x="wd2" y="hd2"/>
              </a:cxn>
              <a:cxn ang="10800000">
                <a:pos x="wd2" y="hd2"/>
              </a:cxn>
              <a:cxn ang="16200000">
                <a:pos x="wd2" y="hd2"/>
              </a:cxn>
            </a:cxnLst>
            <a:rect l="0" t="0" r="r" b="b"/>
            <a:pathLst>
              <a:path w="20203" h="21600" extrusionOk="0">
                <a:moveTo>
                  <a:pt x="10109" y="21600"/>
                </a:moveTo>
                <a:cubicBezTo>
                  <a:pt x="9638" y="21600"/>
                  <a:pt x="9088" y="21600"/>
                  <a:pt x="8774" y="21433"/>
                </a:cubicBezTo>
                <a:lnTo>
                  <a:pt x="9245" y="17847"/>
                </a:lnTo>
                <a:cubicBezTo>
                  <a:pt x="11287" y="18181"/>
                  <a:pt x="13565" y="17430"/>
                  <a:pt x="15057" y="15846"/>
                </a:cubicBezTo>
                <a:cubicBezTo>
                  <a:pt x="16393" y="14428"/>
                  <a:pt x="17100" y="12593"/>
                  <a:pt x="17100" y="10758"/>
                </a:cubicBezTo>
                <a:cubicBezTo>
                  <a:pt x="17100" y="8840"/>
                  <a:pt x="16393" y="7005"/>
                  <a:pt x="15057" y="5754"/>
                </a:cubicBezTo>
                <a:cubicBezTo>
                  <a:pt x="12544" y="3002"/>
                  <a:pt x="8067" y="3002"/>
                  <a:pt x="5396" y="5754"/>
                </a:cubicBezTo>
                <a:cubicBezTo>
                  <a:pt x="3825" y="7339"/>
                  <a:pt x="3197" y="9674"/>
                  <a:pt x="3511" y="11842"/>
                </a:cubicBezTo>
                <a:lnTo>
                  <a:pt x="134" y="12426"/>
                </a:lnTo>
                <a:cubicBezTo>
                  <a:pt x="-416" y="9007"/>
                  <a:pt x="762" y="5588"/>
                  <a:pt x="2961" y="3253"/>
                </a:cubicBezTo>
                <a:cubicBezTo>
                  <a:pt x="4847" y="1251"/>
                  <a:pt x="7439" y="0"/>
                  <a:pt x="10109" y="0"/>
                </a:cubicBezTo>
                <a:cubicBezTo>
                  <a:pt x="12858" y="0"/>
                  <a:pt x="15372" y="1084"/>
                  <a:pt x="17257" y="3253"/>
                </a:cubicBezTo>
                <a:cubicBezTo>
                  <a:pt x="21184" y="7339"/>
                  <a:pt x="21184" y="14261"/>
                  <a:pt x="17257" y="18514"/>
                </a:cubicBezTo>
                <a:cubicBezTo>
                  <a:pt x="15372" y="20516"/>
                  <a:pt x="12858" y="21600"/>
                  <a:pt x="10109" y="21600"/>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
        <p:nvSpPr>
          <p:cNvPr id="3929" name="Shape 3929"/>
          <p:cNvSpPr/>
          <p:nvPr/>
        </p:nvSpPr>
        <p:spPr>
          <a:xfrm>
            <a:off x="7757067" y="2389185"/>
            <a:ext cx="50488" cy="50510"/>
          </a:xfrm>
          <a:custGeom>
            <a:avLst/>
            <a:gdLst/>
            <a:ahLst/>
            <a:cxnLst>
              <a:cxn ang="0">
                <a:pos x="wd2" y="hd2"/>
              </a:cxn>
              <a:cxn ang="5400000">
                <a:pos x="wd2" y="hd2"/>
              </a:cxn>
              <a:cxn ang="10800000">
                <a:pos x="wd2" y="hd2"/>
              </a:cxn>
              <a:cxn ang="16200000">
                <a:pos x="wd2" y="hd2"/>
              </a:cxn>
            </a:cxnLst>
            <a:rect l="0" t="0" r="r" b="b"/>
            <a:pathLst>
              <a:path w="20274" h="20611" extrusionOk="0">
                <a:moveTo>
                  <a:pt x="10154" y="20611"/>
                </a:moveTo>
                <a:cubicBezTo>
                  <a:pt x="7493" y="20611"/>
                  <a:pt x="4911" y="19582"/>
                  <a:pt x="2876" y="17525"/>
                </a:cubicBezTo>
                <a:cubicBezTo>
                  <a:pt x="-959" y="13569"/>
                  <a:pt x="-959" y="7081"/>
                  <a:pt x="2876" y="2967"/>
                </a:cubicBezTo>
                <a:cubicBezTo>
                  <a:pt x="6789" y="-989"/>
                  <a:pt x="13206" y="-989"/>
                  <a:pt x="17276" y="2967"/>
                </a:cubicBezTo>
                <a:cubicBezTo>
                  <a:pt x="19467" y="5182"/>
                  <a:pt x="20641" y="8426"/>
                  <a:pt x="20171" y="11749"/>
                </a:cubicBezTo>
                <a:lnTo>
                  <a:pt x="16806" y="11196"/>
                </a:lnTo>
                <a:cubicBezTo>
                  <a:pt x="17119" y="9138"/>
                  <a:pt x="16415" y="6923"/>
                  <a:pt x="14928" y="5341"/>
                </a:cubicBezTo>
                <a:cubicBezTo>
                  <a:pt x="12189" y="2651"/>
                  <a:pt x="7963" y="2651"/>
                  <a:pt x="5302" y="5341"/>
                </a:cubicBezTo>
                <a:cubicBezTo>
                  <a:pt x="2563" y="8110"/>
                  <a:pt x="2563" y="12382"/>
                  <a:pt x="5302" y="15152"/>
                </a:cubicBezTo>
                <a:cubicBezTo>
                  <a:pt x="6789" y="16655"/>
                  <a:pt x="8980" y="17367"/>
                  <a:pt x="11015" y="17051"/>
                </a:cubicBezTo>
                <a:lnTo>
                  <a:pt x="11563" y="20453"/>
                </a:lnTo>
                <a:cubicBezTo>
                  <a:pt x="11171" y="20611"/>
                  <a:pt x="10702" y="20611"/>
                  <a:pt x="10154" y="20611"/>
                </a:cubicBezTo>
              </a:path>
            </a:pathLst>
          </a:custGeom>
          <a:solidFill>
            <a:schemeClr val="tx1">
              <a:lumMod val="75000"/>
              <a:lumOff val="25000"/>
            </a:schemeClr>
          </a:solidFill>
          <a:ln w="12700">
            <a:miter lim="400000"/>
          </a:ln>
        </p:spPr>
        <p:txBody>
          <a:bodyPr lIns="17145" rIns="17145" anchor="ctr"/>
          <a:lstStyle/>
          <a:p>
            <a:pPr defTabSz="171446">
              <a:lnSpc>
                <a:spcPct val="93000"/>
              </a:lnSpc>
              <a:defRPr sz="1800">
                <a:latin typeface="Arial"/>
                <a:ea typeface="Arial"/>
                <a:cs typeface="Arial"/>
                <a:sym typeface="Arial"/>
              </a:defRPr>
            </a:pPr>
            <a:endParaRPr sz="675">
              <a:solidFill>
                <a:schemeClr val="tx1">
                  <a:lumMod val="75000"/>
                  <a:lumOff val="25000"/>
                </a:schemeClr>
              </a:solidFill>
            </a:endParaRPr>
          </a:p>
        </p:txBody>
      </p:sp>
    </p:spTree>
    <p:extLst>
      <p:ext uri="{BB962C8B-B14F-4D97-AF65-F5344CB8AC3E}">
        <p14:creationId xmlns:p14="http://schemas.microsoft.com/office/powerpoint/2010/main" val="2385174411"/>
      </p:ext>
    </p:extLst>
  </p:cSld>
  <p:clrMapOvr>
    <a:masterClrMapping/>
  </p:clrMapOvr>
  <mc:AlternateContent xmlns:mc="http://schemas.openxmlformats.org/markup-compatibility/2006" xmlns:p14="http://schemas.microsoft.com/office/powerpoint/2010/main">
    <mc:Choice Requires="p14">
      <p:transition spd="slow" p14:dur="1750">
        <p:fade/>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4036616"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a:endCxn id="15" idx="1"/>
          </p:cNvCxnSpPr>
          <p:nvPr/>
        </p:nvCxnSpPr>
        <p:spPr>
          <a:xfrm flipV="1">
            <a:off x="1905158" y="2883549"/>
            <a:ext cx="931791" cy="1007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729253"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cxnSp>
        <p:nvCxnSpPr>
          <p:cNvPr id="7" name="Straight Connector 6"/>
          <p:cNvCxnSpPr/>
          <p:nvPr/>
        </p:nvCxnSpPr>
        <p:spPr>
          <a:xfrm>
            <a:off x="1" y="2893626"/>
            <a:ext cx="71233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705489" y="2283717"/>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Rectangle 14"/>
          <p:cNvSpPr/>
          <p:nvPr/>
        </p:nvSpPr>
        <p:spPr>
          <a:xfrm>
            <a:off x="2836949" y="2283716"/>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Rectangle 15"/>
          <p:cNvSpPr/>
          <p:nvPr/>
        </p:nvSpPr>
        <p:spPr>
          <a:xfrm>
            <a:off x="4968408" y="2283717"/>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Rectangle 17"/>
          <p:cNvSpPr/>
          <p:nvPr/>
        </p:nvSpPr>
        <p:spPr>
          <a:xfrm>
            <a:off x="7099866" y="2283716"/>
            <a:ext cx="1199668" cy="119966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8" name="TextBox 27"/>
          <p:cNvSpPr txBox="1"/>
          <p:nvPr/>
        </p:nvSpPr>
        <p:spPr>
          <a:xfrm>
            <a:off x="2860713"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29" name="TextBox 28"/>
          <p:cNvSpPr txBox="1"/>
          <p:nvPr/>
        </p:nvSpPr>
        <p:spPr>
          <a:xfrm>
            <a:off x="4992172"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30" name="TextBox 29"/>
          <p:cNvSpPr txBox="1"/>
          <p:nvPr/>
        </p:nvSpPr>
        <p:spPr>
          <a:xfrm>
            <a:off x="7099867"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6" name="TextBox 5"/>
          <p:cNvSpPr txBox="1"/>
          <p:nvPr/>
        </p:nvSpPr>
        <p:spPr>
          <a:xfrm>
            <a:off x="654725" y="2484733"/>
            <a:ext cx="1301197" cy="300082"/>
          </a:xfrm>
          <a:prstGeom prst="rect">
            <a:avLst/>
          </a:prstGeom>
          <a:noFill/>
        </p:spPr>
        <p:txBody>
          <a:bodyPr wrap="square" rtlCol="0">
            <a:spAutoFit/>
          </a:bodyPr>
          <a:lstStyle/>
          <a:p>
            <a:pPr algn="ctr"/>
            <a:r>
              <a:rPr lang="en-US" sz="1350" dirty="0">
                <a:solidFill>
                  <a:schemeClr val="bg1"/>
                </a:solidFill>
                <a:latin typeface="+mj-lt"/>
              </a:rPr>
              <a:t>2014</a:t>
            </a:r>
            <a:endParaRPr lang="en-US" sz="2400" dirty="0">
              <a:solidFill>
                <a:schemeClr val="bg1"/>
              </a:solidFill>
              <a:latin typeface="+mj-lt"/>
            </a:endParaRPr>
          </a:p>
        </p:txBody>
      </p:sp>
      <p:sp>
        <p:nvSpPr>
          <p:cNvPr id="34" name="TextBox 33"/>
          <p:cNvSpPr txBox="1"/>
          <p:nvPr/>
        </p:nvSpPr>
        <p:spPr>
          <a:xfrm>
            <a:off x="2786184" y="2484733"/>
            <a:ext cx="1301197" cy="300082"/>
          </a:xfrm>
          <a:prstGeom prst="rect">
            <a:avLst/>
          </a:prstGeom>
          <a:noFill/>
        </p:spPr>
        <p:txBody>
          <a:bodyPr wrap="square" rtlCol="0">
            <a:spAutoFit/>
          </a:bodyPr>
          <a:lstStyle/>
          <a:p>
            <a:pPr algn="ctr"/>
            <a:r>
              <a:rPr lang="en-US" sz="1350" dirty="0">
                <a:solidFill>
                  <a:schemeClr val="bg1"/>
                </a:solidFill>
                <a:latin typeface="+mj-lt"/>
              </a:rPr>
              <a:t>2015</a:t>
            </a:r>
          </a:p>
        </p:txBody>
      </p:sp>
      <p:sp>
        <p:nvSpPr>
          <p:cNvPr id="36" name="TextBox 35"/>
          <p:cNvSpPr txBox="1"/>
          <p:nvPr/>
        </p:nvSpPr>
        <p:spPr>
          <a:xfrm>
            <a:off x="4917643" y="2484733"/>
            <a:ext cx="1301197" cy="300082"/>
          </a:xfrm>
          <a:prstGeom prst="rect">
            <a:avLst/>
          </a:prstGeom>
          <a:noFill/>
        </p:spPr>
        <p:txBody>
          <a:bodyPr wrap="square" rtlCol="0">
            <a:spAutoFit/>
          </a:bodyPr>
          <a:lstStyle/>
          <a:p>
            <a:pPr algn="ctr"/>
            <a:r>
              <a:rPr lang="en-US" sz="1350" dirty="0">
                <a:solidFill>
                  <a:schemeClr val="bg1"/>
                </a:solidFill>
                <a:latin typeface="+mj-lt"/>
              </a:rPr>
              <a:t>2016</a:t>
            </a:r>
          </a:p>
        </p:txBody>
      </p:sp>
      <p:sp>
        <p:nvSpPr>
          <p:cNvPr id="38" name="TextBox 37"/>
          <p:cNvSpPr txBox="1"/>
          <p:nvPr/>
        </p:nvSpPr>
        <p:spPr>
          <a:xfrm>
            <a:off x="7049102" y="2484733"/>
            <a:ext cx="1301197" cy="300082"/>
          </a:xfrm>
          <a:prstGeom prst="rect">
            <a:avLst/>
          </a:prstGeom>
          <a:noFill/>
        </p:spPr>
        <p:txBody>
          <a:bodyPr wrap="square" rtlCol="0">
            <a:spAutoFit/>
          </a:bodyPr>
          <a:lstStyle/>
          <a:p>
            <a:pPr algn="ctr"/>
            <a:r>
              <a:rPr lang="en-US" sz="1350" dirty="0">
                <a:solidFill>
                  <a:schemeClr val="bg1"/>
                </a:solidFill>
                <a:latin typeface="+mj-lt"/>
              </a:rPr>
              <a:t>2017</a:t>
            </a:r>
          </a:p>
        </p:txBody>
      </p:sp>
      <p:sp>
        <p:nvSpPr>
          <p:cNvPr id="39" name="TextBox 38"/>
          <p:cNvSpPr txBox="1"/>
          <p:nvPr/>
        </p:nvSpPr>
        <p:spPr>
          <a:xfrm>
            <a:off x="729253" y="3644244"/>
            <a:ext cx="1152140" cy="253916"/>
          </a:xfrm>
          <a:prstGeom prst="rect">
            <a:avLst/>
          </a:prstGeom>
          <a:noFill/>
        </p:spPr>
        <p:txBody>
          <a:bodyPr wrap="square" rtlCol="0">
            <a:spAutoFit/>
          </a:bodyPr>
          <a:lstStyle/>
          <a:p>
            <a:pPr algn="ctr"/>
            <a:r>
              <a:rPr lang="en-US" sz="1050" b="1" dirty="0">
                <a:solidFill>
                  <a:srgbClr val="1D1D1D"/>
                </a:solidFill>
                <a:latin typeface="+mj-lt"/>
              </a:rPr>
              <a:t>APRIL</a:t>
            </a:r>
          </a:p>
        </p:txBody>
      </p:sp>
      <p:sp>
        <p:nvSpPr>
          <p:cNvPr id="46" name="TextBox 45"/>
          <p:cNvSpPr txBox="1"/>
          <p:nvPr/>
        </p:nvSpPr>
        <p:spPr>
          <a:xfrm>
            <a:off x="2860711" y="3630888"/>
            <a:ext cx="1152140" cy="253916"/>
          </a:xfrm>
          <a:prstGeom prst="rect">
            <a:avLst/>
          </a:prstGeom>
          <a:noFill/>
        </p:spPr>
        <p:txBody>
          <a:bodyPr wrap="square" rtlCol="0">
            <a:spAutoFit/>
          </a:bodyPr>
          <a:lstStyle/>
          <a:p>
            <a:pPr algn="ctr"/>
            <a:r>
              <a:rPr lang="en-US" sz="1050" b="1" dirty="0">
                <a:solidFill>
                  <a:srgbClr val="1D1D1D"/>
                </a:solidFill>
                <a:latin typeface="+mj-lt"/>
              </a:rPr>
              <a:t>JUNE</a:t>
            </a:r>
          </a:p>
        </p:txBody>
      </p:sp>
      <p:sp>
        <p:nvSpPr>
          <p:cNvPr id="47" name="TextBox 46"/>
          <p:cNvSpPr txBox="1"/>
          <p:nvPr/>
        </p:nvSpPr>
        <p:spPr>
          <a:xfrm>
            <a:off x="4992172" y="3644243"/>
            <a:ext cx="1152140" cy="253916"/>
          </a:xfrm>
          <a:prstGeom prst="rect">
            <a:avLst/>
          </a:prstGeom>
          <a:noFill/>
        </p:spPr>
        <p:txBody>
          <a:bodyPr wrap="square" rtlCol="0">
            <a:spAutoFit/>
          </a:bodyPr>
          <a:lstStyle/>
          <a:p>
            <a:pPr algn="ctr"/>
            <a:r>
              <a:rPr lang="en-US" sz="1050" b="1" dirty="0">
                <a:solidFill>
                  <a:srgbClr val="1D1D1D"/>
                </a:solidFill>
                <a:latin typeface="+mj-lt"/>
              </a:rPr>
              <a:t>JULY</a:t>
            </a:r>
          </a:p>
        </p:txBody>
      </p:sp>
      <p:sp>
        <p:nvSpPr>
          <p:cNvPr id="48" name="TextBox 47"/>
          <p:cNvSpPr txBox="1"/>
          <p:nvPr/>
        </p:nvSpPr>
        <p:spPr>
          <a:xfrm>
            <a:off x="7123630" y="3607593"/>
            <a:ext cx="1152140" cy="253916"/>
          </a:xfrm>
          <a:prstGeom prst="rect">
            <a:avLst/>
          </a:prstGeom>
          <a:noFill/>
        </p:spPr>
        <p:txBody>
          <a:bodyPr wrap="square" rtlCol="0">
            <a:spAutoFit/>
          </a:bodyPr>
          <a:lstStyle/>
          <a:p>
            <a:pPr algn="ctr"/>
            <a:r>
              <a:rPr lang="en-US" sz="1050" b="1" dirty="0">
                <a:solidFill>
                  <a:srgbClr val="1D1D1D"/>
                </a:solidFill>
                <a:latin typeface="+mj-lt"/>
              </a:rPr>
              <a:t>AUGUST</a:t>
            </a:r>
          </a:p>
        </p:txBody>
      </p:sp>
      <p:cxnSp>
        <p:nvCxnSpPr>
          <p:cNvPr id="54" name="Straight Connector 53"/>
          <p:cNvCxnSpPr/>
          <p:nvPr/>
        </p:nvCxnSpPr>
        <p:spPr>
          <a:xfrm>
            <a:off x="6168076"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a:stCxn id="18" idx="3"/>
          </p:cNvCxnSpPr>
          <p:nvPr/>
        </p:nvCxnSpPr>
        <p:spPr>
          <a:xfrm>
            <a:off x="8299534" y="2883550"/>
            <a:ext cx="844466" cy="1007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3523152" y="728783"/>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8" name="Subtitle 2"/>
          <p:cNvSpPr txBox="1">
            <a:spLocks/>
          </p:cNvSpPr>
          <p:nvPr/>
        </p:nvSpPr>
        <p:spPr>
          <a:xfrm>
            <a:off x="2757379"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How It’s All Started?</a:t>
            </a:r>
          </a:p>
        </p:txBody>
      </p:sp>
      <p:sp>
        <p:nvSpPr>
          <p:cNvPr id="5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History</a:t>
            </a:r>
            <a:endParaRPr lang="en-US" sz="2400" dirty="0">
              <a:solidFill>
                <a:schemeClr val="bg1"/>
              </a:solidFill>
            </a:endParaRPr>
          </a:p>
        </p:txBody>
      </p:sp>
      <p:sp>
        <p:nvSpPr>
          <p:cNvPr id="60" name="Rectangle 5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5" name="Freeform 512"/>
          <p:cNvSpPr>
            <a:spLocks noEditPoints="1"/>
          </p:cNvSpPr>
          <p:nvPr/>
        </p:nvSpPr>
        <p:spPr bwMode="auto">
          <a:xfrm>
            <a:off x="1116993" y="2885524"/>
            <a:ext cx="376660" cy="319904"/>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61" name="Freeform 695"/>
          <p:cNvSpPr>
            <a:spLocks noEditPoints="1"/>
          </p:cNvSpPr>
          <p:nvPr/>
        </p:nvSpPr>
        <p:spPr bwMode="auto">
          <a:xfrm>
            <a:off x="7537304" y="2917392"/>
            <a:ext cx="324792" cy="302200"/>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62" name="Freeform 486"/>
          <p:cNvSpPr>
            <a:spLocks noEditPoints="1"/>
          </p:cNvSpPr>
          <p:nvPr/>
        </p:nvSpPr>
        <p:spPr bwMode="auto">
          <a:xfrm>
            <a:off x="5395192" y="2917392"/>
            <a:ext cx="346100" cy="292854"/>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grpSp>
        <p:nvGrpSpPr>
          <p:cNvPr id="63" name="Group 62"/>
          <p:cNvGrpSpPr/>
          <p:nvPr/>
        </p:nvGrpSpPr>
        <p:grpSpPr>
          <a:xfrm>
            <a:off x="3321078" y="2915922"/>
            <a:ext cx="231408" cy="347112"/>
            <a:chOff x="2420938" y="2801938"/>
            <a:chExt cx="114300" cy="171450"/>
          </a:xfrm>
          <a:solidFill>
            <a:schemeClr val="accent6"/>
          </a:solidFill>
        </p:grpSpPr>
        <p:sp>
          <p:nvSpPr>
            <p:cNvPr id="64"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10479415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ppt_w</p:attrName>
                                        </p:attrNameLst>
                                      </p:cBhvr>
                                      <p:tavLst>
                                        <p:tav tm="0">
                                          <p:val>
                                            <p:strVal val="#ppt_w*0.70"/>
                                          </p:val>
                                        </p:tav>
                                        <p:tav tm="100000">
                                          <p:val>
                                            <p:strVal val="#ppt_w"/>
                                          </p:val>
                                        </p:tav>
                                      </p:tavLst>
                                    </p:anim>
                                    <p:anim calcmode="lin" valueType="num">
                                      <p:cBhvr>
                                        <p:cTn id="8" dur="500" fill="hold"/>
                                        <p:tgtEl>
                                          <p:spTgt spid="57"/>
                                        </p:tgtEl>
                                        <p:attrNameLst>
                                          <p:attrName>ppt_h</p:attrName>
                                        </p:attrNameLst>
                                      </p:cBhvr>
                                      <p:tavLst>
                                        <p:tav tm="0">
                                          <p:val>
                                            <p:strVal val="#ppt_h"/>
                                          </p:val>
                                        </p:tav>
                                        <p:tav tm="100000">
                                          <p:val>
                                            <p:strVal val="#ppt_h"/>
                                          </p:val>
                                        </p:tav>
                                      </p:tavLst>
                                    </p:anim>
                                    <p:animEffect transition="in" filter="fade">
                                      <p:cBhvr>
                                        <p:cTn id="9" dur="5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strVal val="#ppt_w*0.70"/>
                                          </p:val>
                                        </p:tav>
                                        <p:tav tm="100000">
                                          <p:val>
                                            <p:strVal val="#ppt_w"/>
                                          </p:val>
                                        </p:tav>
                                      </p:tavLst>
                                    </p:anim>
                                    <p:anim calcmode="lin" valueType="num">
                                      <p:cBhvr>
                                        <p:cTn id="13" dur="500" fill="hold"/>
                                        <p:tgtEl>
                                          <p:spTgt spid="60"/>
                                        </p:tgtEl>
                                        <p:attrNameLst>
                                          <p:attrName>ppt_h</p:attrName>
                                        </p:attrNameLst>
                                      </p:cBhvr>
                                      <p:tavLst>
                                        <p:tav tm="0">
                                          <p:val>
                                            <p:strVal val="#ppt_h"/>
                                          </p:val>
                                        </p:tav>
                                        <p:tav tm="100000">
                                          <p:val>
                                            <p:strVal val="#ppt_h"/>
                                          </p:val>
                                        </p:tav>
                                      </p:tavLst>
                                    </p:anim>
                                    <p:animEffect transition="in" filter="fade">
                                      <p:cBhvr>
                                        <p:cTn id="14" dur="500"/>
                                        <p:tgtEl>
                                          <p:spTgt spid="6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19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4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29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450"/>
                            </p:stCondLst>
                            <p:childTnLst>
                              <p:par>
                                <p:cTn id="43" presetID="10" presetClass="entr" presetSubtype="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Effect transition="in" filter="fade">
                                      <p:cBhvr>
                                        <p:cTn id="45" dur="500"/>
                                        <p:tgtEl>
                                          <p:spTgt spid="55"/>
                                        </p:tgtEl>
                                      </p:cBhvr>
                                    </p:animEffect>
                                  </p:childTnLst>
                                </p:cTn>
                              </p:par>
                            </p:childTnLst>
                          </p:cTn>
                        </p:par>
                        <p:par>
                          <p:cTn id="46" fill="hold">
                            <p:stCondLst>
                              <p:cond delay="39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5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500"/>
                                        <p:tgtEl>
                                          <p:spTgt spid="5"/>
                                        </p:tgtEl>
                                      </p:cBhvr>
                                    </p:animEffect>
                                    <p:anim calcmode="lin" valueType="num">
                                      <p:cBhvr>
                                        <p:cTn id="53" dur="500" fill="hold"/>
                                        <p:tgtEl>
                                          <p:spTgt spid="5"/>
                                        </p:tgtEl>
                                        <p:attrNameLst>
                                          <p:attrName>ppt_x</p:attrName>
                                        </p:attrNameLst>
                                      </p:cBhvr>
                                      <p:tavLst>
                                        <p:tav tm="0">
                                          <p:val>
                                            <p:strVal val="#ppt_x"/>
                                          </p:val>
                                        </p:tav>
                                        <p:tav tm="100000">
                                          <p:val>
                                            <p:strVal val="#ppt_x"/>
                                          </p:val>
                                        </p:tav>
                                      </p:tavLst>
                                    </p:anim>
                                    <p:anim calcmode="lin" valueType="num">
                                      <p:cBhvr>
                                        <p:cTn id="54" dur="5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4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4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5450"/>
                            </p:stCondLst>
                            <p:childTnLst>
                              <p:par>
                                <p:cTn id="70" presetID="10" presetClass="entr" presetSubtype="0" fill="hold" nodeType="after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fade">
                                      <p:cBhvr>
                                        <p:cTn id="72" dur="500"/>
                                        <p:tgtEl>
                                          <p:spTgt spid="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500"/>
                                        <p:tgtEl>
                                          <p:spTgt spid="28"/>
                                        </p:tgtEl>
                                      </p:cBhvr>
                                    </p:animEffect>
                                    <p:anim calcmode="lin" valueType="num">
                                      <p:cBhvr>
                                        <p:cTn id="79" dur="500" fill="hold"/>
                                        <p:tgtEl>
                                          <p:spTgt spid="28"/>
                                        </p:tgtEl>
                                        <p:attrNameLst>
                                          <p:attrName>ppt_x</p:attrName>
                                        </p:attrNameLst>
                                      </p:cBhvr>
                                      <p:tavLst>
                                        <p:tav tm="0">
                                          <p:val>
                                            <p:strVal val="#ppt_x"/>
                                          </p:val>
                                        </p:tav>
                                        <p:tav tm="100000">
                                          <p:val>
                                            <p:strVal val="#ppt_x"/>
                                          </p:val>
                                        </p:tav>
                                      </p:tavLst>
                                    </p:anim>
                                    <p:anim calcmode="lin" valueType="num">
                                      <p:cBhvr>
                                        <p:cTn id="80" dur="5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59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64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6950"/>
                            </p:stCondLst>
                            <p:childTnLst>
                              <p:par>
                                <p:cTn id="96" presetID="10" presetClass="entr" presetSubtype="0" fill="hold" grpId="0" nodeType="afterEffect">
                                  <p:stCondLst>
                                    <p:cond delay="0"/>
                                  </p:stCondLst>
                                  <p:childTnLst>
                                    <p:set>
                                      <p:cBhvr>
                                        <p:cTn id="97" dur="1" fill="hold">
                                          <p:stCondLst>
                                            <p:cond delay="0"/>
                                          </p:stCondLst>
                                        </p:cTn>
                                        <p:tgtEl>
                                          <p:spTgt spid="62"/>
                                        </p:tgtEl>
                                        <p:attrNameLst>
                                          <p:attrName>style.visibility</p:attrName>
                                        </p:attrNameLst>
                                      </p:cBhvr>
                                      <p:to>
                                        <p:strVal val="visible"/>
                                      </p:to>
                                    </p:set>
                                    <p:animEffect transition="in" filter="fade">
                                      <p:cBhvr>
                                        <p:cTn id="98" dur="500"/>
                                        <p:tgtEl>
                                          <p:spTgt spid="6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500"/>
                                        <p:tgtEl>
                                          <p:spTgt spid="29"/>
                                        </p:tgtEl>
                                      </p:cBhvr>
                                    </p:animEffect>
                                    <p:anim calcmode="lin" valueType="num">
                                      <p:cBhvr>
                                        <p:cTn id="105" dur="500" fill="hold"/>
                                        <p:tgtEl>
                                          <p:spTgt spid="29"/>
                                        </p:tgtEl>
                                        <p:attrNameLst>
                                          <p:attrName>ppt_x</p:attrName>
                                        </p:attrNameLst>
                                      </p:cBhvr>
                                      <p:tavLst>
                                        <p:tav tm="0">
                                          <p:val>
                                            <p:strVal val="#ppt_x"/>
                                          </p:val>
                                        </p:tav>
                                        <p:tav tm="100000">
                                          <p:val>
                                            <p:strVal val="#ppt_x"/>
                                          </p:val>
                                        </p:tav>
                                      </p:tavLst>
                                    </p:anim>
                                    <p:anim calcmode="lin" valueType="num">
                                      <p:cBhvr>
                                        <p:cTn id="106" dur="5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7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7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8450"/>
                            </p:stCondLst>
                            <p:childTnLst>
                              <p:par>
                                <p:cTn id="122" presetID="10" presetClass="entr" presetSubtype="0" fill="hold" grpId="0" nodeType="afterEffect">
                                  <p:stCondLst>
                                    <p:cond delay="0"/>
                                  </p:stCondLst>
                                  <p:childTnLst>
                                    <p:set>
                                      <p:cBhvr>
                                        <p:cTn id="123" dur="1" fill="hold">
                                          <p:stCondLst>
                                            <p:cond delay="0"/>
                                          </p:stCondLst>
                                        </p:cTn>
                                        <p:tgtEl>
                                          <p:spTgt spid="61"/>
                                        </p:tgtEl>
                                        <p:attrNameLst>
                                          <p:attrName>style.visibility</p:attrName>
                                        </p:attrNameLst>
                                      </p:cBhvr>
                                      <p:to>
                                        <p:strVal val="visible"/>
                                      </p:to>
                                    </p:set>
                                    <p:animEffect transition="in" filter="fade">
                                      <p:cBhvr>
                                        <p:cTn id="124" dur="500"/>
                                        <p:tgtEl>
                                          <p:spTgt spid="61"/>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500"/>
                                        <p:tgtEl>
                                          <p:spTgt spid="30"/>
                                        </p:tgtEl>
                                      </p:cBhvr>
                                    </p:animEffect>
                                    <p:anim calcmode="lin" valueType="num">
                                      <p:cBhvr>
                                        <p:cTn id="131" dur="500" fill="hold"/>
                                        <p:tgtEl>
                                          <p:spTgt spid="30"/>
                                        </p:tgtEl>
                                        <p:attrNameLst>
                                          <p:attrName>ppt_x</p:attrName>
                                        </p:attrNameLst>
                                      </p:cBhvr>
                                      <p:tavLst>
                                        <p:tav tm="0">
                                          <p:val>
                                            <p:strVal val="#ppt_x"/>
                                          </p:val>
                                        </p:tav>
                                        <p:tav tm="100000">
                                          <p:val>
                                            <p:strVal val="#ppt_x"/>
                                          </p:val>
                                        </p:tav>
                                      </p:tavLst>
                                    </p:anim>
                                    <p:anim calcmode="lin" valueType="num">
                                      <p:cBhvr>
                                        <p:cTn id="132" dur="5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89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57" grpId="0" animBg="1"/>
      <p:bldP spid="58" grpId="0" build="p"/>
      <p:bldP spid="59" grpId="0"/>
      <p:bldP spid="60" grpId="0" animBg="1"/>
      <p:bldP spid="55" grpId="0" animBg="1"/>
      <p:bldP spid="61" grpId="0" animBg="1"/>
      <p:bldP spid="62"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8"/>
          <p:cNvSpPr>
            <a:spLocks/>
          </p:cNvSpPr>
          <p:nvPr/>
        </p:nvSpPr>
        <p:spPr bwMode="auto">
          <a:xfrm>
            <a:off x="5764229" y="492793"/>
            <a:ext cx="149875" cy="163928"/>
          </a:xfrm>
          <a:custGeom>
            <a:avLst/>
            <a:gdLst>
              <a:gd name="T0" fmla="*/ 49 w 94"/>
              <a:gd name="T1" fmla="*/ 16 h 104"/>
              <a:gd name="T2" fmla="*/ 49 w 94"/>
              <a:gd name="T3" fmla="*/ 40 h 104"/>
              <a:gd name="T4" fmla="*/ 34 w 94"/>
              <a:gd name="T5" fmla="*/ 25 h 104"/>
              <a:gd name="T6" fmla="*/ 34 w 94"/>
              <a:gd name="T7" fmla="*/ 25 h 104"/>
              <a:gd name="T8" fmla="*/ 27 w 94"/>
              <a:gd name="T9" fmla="*/ 31 h 104"/>
              <a:gd name="T10" fmla="*/ 27 w 94"/>
              <a:gd name="T11" fmla="*/ 31 h 104"/>
              <a:gd name="T12" fmla="*/ 21 w 94"/>
              <a:gd name="T13" fmla="*/ 39 h 104"/>
              <a:gd name="T14" fmla="*/ 17 w 94"/>
              <a:gd name="T15" fmla="*/ 45 h 104"/>
              <a:gd name="T16" fmla="*/ 14 w 94"/>
              <a:gd name="T17" fmla="*/ 51 h 104"/>
              <a:gd name="T18" fmla="*/ 12 w 94"/>
              <a:gd name="T19" fmla="*/ 57 h 104"/>
              <a:gd name="T20" fmla="*/ 11 w 94"/>
              <a:gd name="T21" fmla="*/ 62 h 104"/>
              <a:gd name="T22" fmla="*/ 11 w 94"/>
              <a:gd name="T23" fmla="*/ 67 h 104"/>
              <a:gd name="T24" fmla="*/ 12 w 94"/>
              <a:gd name="T25" fmla="*/ 71 h 104"/>
              <a:gd name="T26" fmla="*/ 15 w 94"/>
              <a:gd name="T27" fmla="*/ 74 h 104"/>
              <a:gd name="T28" fmla="*/ 0 w 94"/>
              <a:gd name="T29" fmla="*/ 89 h 104"/>
              <a:gd name="T30" fmla="*/ 0 w 94"/>
              <a:gd name="T31" fmla="*/ 104 h 104"/>
              <a:gd name="T32" fmla="*/ 23 w 94"/>
              <a:gd name="T33" fmla="*/ 81 h 104"/>
              <a:gd name="T34" fmla="*/ 23 w 94"/>
              <a:gd name="T35" fmla="*/ 81 h 104"/>
              <a:gd name="T36" fmla="*/ 26 w 94"/>
              <a:gd name="T37" fmla="*/ 82 h 104"/>
              <a:gd name="T38" fmla="*/ 31 w 94"/>
              <a:gd name="T39" fmla="*/ 83 h 104"/>
              <a:gd name="T40" fmla="*/ 34 w 94"/>
              <a:gd name="T41" fmla="*/ 83 h 104"/>
              <a:gd name="T42" fmla="*/ 39 w 94"/>
              <a:gd name="T43" fmla="*/ 82 h 104"/>
              <a:gd name="T44" fmla="*/ 44 w 94"/>
              <a:gd name="T45" fmla="*/ 79 h 104"/>
              <a:gd name="T46" fmla="*/ 51 w 94"/>
              <a:gd name="T47" fmla="*/ 77 h 104"/>
              <a:gd name="T48" fmla="*/ 57 w 94"/>
              <a:gd name="T49" fmla="*/ 72 h 104"/>
              <a:gd name="T50" fmla="*/ 63 w 94"/>
              <a:gd name="T51" fmla="*/ 67 h 104"/>
              <a:gd name="T52" fmla="*/ 63 w 94"/>
              <a:gd name="T53" fmla="*/ 67 h 104"/>
              <a:gd name="T54" fmla="*/ 70 w 94"/>
              <a:gd name="T55" fmla="*/ 58 h 104"/>
              <a:gd name="T56" fmla="*/ 76 w 94"/>
              <a:gd name="T57" fmla="*/ 47 h 104"/>
              <a:gd name="T58" fmla="*/ 81 w 94"/>
              <a:gd name="T59" fmla="*/ 36 h 104"/>
              <a:gd name="T60" fmla="*/ 86 w 94"/>
              <a:gd name="T61" fmla="*/ 26 h 104"/>
              <a:gd name="T62" fmla="*/ 91 w 94"/>
              <a:gd name="T63" fmla="*/ 8 h 104"/>
              <a:gd name="T64" fmla="*/ 94 w 94"/>
              <a:gd name="T65" fmla="*/ 0 h 104"/>
              <a:gd name="T66" fmla="*/ 94 w 94"/>
              <a:gd name="T67" fmla="*/ 0 h 104"/>
              <a:gd name="T68" fmla="*/ 79 w 94"/>
              <a:gd name="T69" fmla="*/ 4 h 104"/>
              <a:gd name="T70" fmla="*/ 65 w 94"/>
              <a:gd name="T71" fmla="*/ 9 h 104"/>
              <a:gd name="T72" fmla="*/ 49 w 94"/>
              <a:gd name="T73" fmla="*/ 16 h 104"/>
              <a:gd name="T74" fmla="*/ 49 w 94"/>
              <a:gd name="T7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4" h="104">
                <a:moveTo>
                  <a:pt x="49" y="16"/>
                </a:moveTo>
                <a:lnTo>
                  <a:pt x="49" y="40"/>
                </a:lnTo>
                <a:lnTo>
                  <a:pt x="34" y="25"/>
                </a:lnTo>
                <a:lnTo>
                  <a:pt x="34" y="25"/>
                </a:lnTo>
                <a:lnTo>
                  <a:pt x="27" y="31"/>
                </a:lnTo>
                <a:lnTo>
                  <a:pt x="27" y="31"/>
                </a:lnTo>
                <a:lnTo>
                  <a:pt x="21" y="39"/>
                </a:lnTo>
                <a:lnTo>
                  <a:pt x="17" y="45"/>
                </a:lnTo>
                <a:lnTo>
                  <a:pt x="14" y="51"/>
                </a:lnTo>
                <a:lnTo>
                  <a:pt x="12" y="57"/>
                </a:lnTo>
                <a:lnTo>
                  <a:pt x="11" y="62"/>
                </a:lnTo>
                <a:lnTo>
                  <a:pt x="11" y="67"/>
                </a:lnTo>
                <a:lnTo>
                  <a:pt x="12" y="71"/>
                </a:lnTo>
                <a:lnTo>
                  <a:pt x="15" y="74"/>
                </a:lnTo>
                <a:lnTo>
                  <a:pt x="0" y="89"/>
                </a:lnTo>
                <a:lnTo>
                  <a:pt x="0" y="104"/>
                </a:lnTo>
                <a:lnTo>
                  <a:pt x="23" y="81"/>
                </a:lnTo>
                <a:lnTo>
                  <a:pt x="23" y="81"/>
                </a:lnTo>
                <a:lnTo>
                  <a:pt x="26" y="82"/>
                </a:lnTo>
                <a:lnTo>
                  <a:pt x="31" y="83"/>
                </a:lnTo>
                <a:lnTo>
                  <a:pt x="34" y="83"/>
                </a:lnTo>
                <a:lnTo>
                  <a:pt x="39" y="82"/>
                </a:lnTo>
                <a:lnTo>
                  <a:pt x="44" y="79"/>
                </a:lnTo>
                <a:lnTo>
                  <a:pt x="51" y="77"/>
                </a:lnTo>
                <a:lnTo>
                  <a:pt x="57" y="72"/>
                </a:lnTo>
                <a:lnTo>
                  <a:pt x="63" y="67"/>
                </a:lnTo>
                <a:lnTo>
                  <a:pt x="63" y="67"/>
                </a:lnTo>
                <a:lnTo>
                  <a:pt x="70" y="58"/>
                </a:lnTo>
                <a:lnTo>
                  <a:pt x="76" y="47"/>
                </a:lnTo>
                <a:lnTo>
                  <a:pt x="81" y="36"/>
                </a:lnTo>
                <a:lnTo>
                  <a:pt x="86" y="26"/>
                </a:lnTo>
                <a:lnTo>
                  <a:pt x="91" y="8"/>
                </a:lnTo>
                <a:lnTo>
                  <a:pt x="94" y="0"/>
                </a:lnTo>
                <a:lnTo>
                  <a:pt x="94" y="0"/>
                </a:lnTo>
                <a:lnTo>
                  <a:pt x="79" y="4"/>
                </a:lnTo>
                <a:lnTo>
                  <a:pt x="65" y="9"/>
                </a:lnTo>
                <a:lnTo>
                  <a:pt x="49" y="16"/>
                </a:lnTo>
                <a:lnTo>
                  <a:pt x="49"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 name="Freeform 9"/>
          <p:cNvSpPr>
            <a:spLocks/>
          </p:cNvSpPr>
          <p:nvPr/>
        </p:nvSpPr>
        <p:spPr bwMode="auto">
          <a:xfrm>
            <a:off x="5403589" y="502160"/>
            <a:ext cx="140508" cy="32787"/>
          </a:xfrm>
          <a:custGeom>
            <a:avLst/>
            <a:gdLst>
              <a:gd name="T0" fmla="*/ 59 w 89"/>
              <a:gd name="T1" fmla="*/ 10 h 20"/>
              <a:gd name="T2" fmla="*/ 59 w 89"/>
              <a:gd name="T3" fmla="*/ 0 h 20"/>
              <a:gd name="T4" fmla="*/ 30 w 89"/>
              <a:gd name="T5" fmla="*/ 0 h 20"/>
              <a:gd name="T6" fmla="*/ 30 w 89"/>
              <a:gd name="T7" fmla="*/ 10 h 20"/>
              <a:gd name="T8" fmla="*/ 0 w 89"/>
              <a:gd name="T9" fmla="*/ 10 h 20"/>
              <a:gd name="T10" fmla="*/ 0 w 89"/>
              <a:gd name="T11" fmla="*/ 20 h 20"/>
              <a:gd name="T12" fmla="*/ 89 w 89"/>
              <a:gd name="T13" fmla="*/ 20 h 20"/>
              <a:gd name="T14" fmla="*/ 89 w 89"/>
              <a:gd name="T15" fmla="*/ 10 h 20"/>
              <a:gd name="T16" fmla="*/ 59 w 89"/>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20">
                <a:moveTo>
                  <a:pt x="59" y="10"/>
                </a:moveTo>
                <a:lnTo>
                  <a:pt x="59" y="0"/>
                </a:lnTo>
                <a:lnTo>
                  <a:pt x="30" y="0"/>
                </a:lnTo>
                <a:lnTo>
                  <a:pt x="30" y="10"/>
                </a:lnTo>
                <a:lnTo>
                  <a:pt x="0" y="10"/>
                </a:lnTo>
                <a:lnTo>
                  <a:pt x="0" y="20"/>
                </a:lnTo>
                <a:lnTo>
                  <a:pt x="89" y="20"/>
                </a:lnTo>
                <a:lnTo>
                  <a:pt x="89" y="10"/>
                </a:lnTo>
                <a:lnTo>
                  <a:pt x="5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Freeform 10"/>
          <p:cNvSpPr>
            <a:spLocks noEditPoints="1"/>
          </p:cNvSpPr>
          <p:nvPr/>
        </p:nvSpPr>
        <p:spPr bwMode="auto">
          <a:xfrm>
            <a:off x="5417642" y="539629"/>
            <a:ext cx="107724" cy="107724"/>
          </a:xfrm>
          <a:custGeom>
            <a:avLst/>
            <a:gdLst>
              <a:gd name="T0" fmla="*/ 0 w 69"/>
              <a:gd name="T1" fmla="*/ 0 h 69"/>
              <a:gd name="T2" fmla="*/ 0 w 69"/>
              <a:gd name="T3" fmla="*/ 59 h 69"/>
              <a:gd name="T4" fmla="*/ 0 w 69"/>
              <a:gd name="T5" fmla="*/ 59 h 69"/>
              <a:gd name="T6" fmla="*/ 1 w 69"/>
              <a:gd name="T7" fmla="*/ 63 h 69"/>
              <a:gd name="T8" fmla="*/ 2 w 69"/>
              <a:gd name="T9" fmla="*/ 67 h 69"/>
              <a:gd name="T10" fmla="*/ 6 w 69"/>
              <a:gd name="T11" fmla="*/ 68 h 69"/>
              <a:gd name="T12" fmla="*/ 10 w 69"/>
              <a:gd name="T13" fmla="*/ 69 h 69"/>
              <a:gd name="T14" fmla="*/ 59 w 69"/>
              <a:gd name="T15" fmla="*/ 69 h 69"/>
              <a:gd name="T16" fmla="*/ 59 w 69"/>
              <a:gd name="T17" fmla="*/ 69 h 69"/>
              <a:gd name="T18" fmla="*/ 63 w 69"/>
              <a:gd name="T19" fmla="*/ 68 h 69"/>
              <a:gd name="T20" fmla="*/ 67 w 69"/>
              <a:gd name="T21" fmla="*/ 67 h 69"/>
              <a:gd name="T22" fmla="*/ 68 w 69"/>
              <a:gd name="T23" fmla="*/ 63 h 69"/>
              <a:gd name="T24" fmla="*/ 69 w 69"/>
              <a:gd name="T25" fmla="*/ 59 h 69"/>
              <a:gd name="T26" fmla="*/ 69 w 69"/>
              <a:gd name="T27" fmla="*/ 0 h 69"/>
              <a:gd name="T28" fmla="*/ 0 w 69"/>
              <a:gd name="T29" fmla="*/ 0 h 69"/>
              <a:gd name="T30" fmla="*/ 30 w 69"/>
              <a:gd name="T31" fmla="*/ 49 h 69"/>
              <a:gd name="T32" fmla="*/ 20 w 69"/>
              <a:gd name="T33" fmla="*/ 49 h 69"/>
              <a:gd name="T34" fmla="*/ 20 w 69"/>
              <a:gd name="T35" fmla="*/ 20 h 69"/>
              <a:gd name="T36" fmla="*/ 30 w 69"/>
              <a:gd name="T37" fmla="*/ 20 h 69"/>
              <a:gd name="T38" fmla="*/ 30 w 69"/>
              <a:gd name="T39" fmla="*/ 49 h 69"/>
              <a:gd name="T40" fmla="*/ 49 w 69"/>
              <a:gd name="T41" fmla="*/ 49 h 69"/>
              <a:gd name="T42" fmla="*/ 39 w 69"/>
              <a:gd name="T43" fmla="*/ 49 h 69"/>
              <a:gd name="T44" fmla="*/ 39 w 69"/>
              <a:gd name="T45" fmla="*/ 20 h 69"/>
              <a:gd name="T46" fmla="*/ 49 w 69"/>
              <a:gd name="T47" fmla="*/ 20 h 69"/>
              <a:gd name="T48" fmla="*/ 49 w 69"/>
              <a:gd name="T49" fmla="*/ 4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69">
                <a:moveTo>
                  <a:pt x="0" y="0"/>
                </a:moveTo>
                <a:lnTo>
                  <a:pt x="0" y="59"/>
                </a:lnTo>
                <a:lnTo>
                  <a:pt x="0" y="59"/>
                </a:lnTo>
                <a:lnTo>
                  <a:pt x="1" y="63"/>
                </a:lnTo>
                <a:lnTo>
                  <a:pt x="2" y="67"/>
                </a:lnTo>
                <a:lnTo>
                  <a:pt x="6" y="68"/>
                </a:lnTo>
                <a:lnTo>
                  <a:pt x="10" y="69"/>
                </a:lnTo>
                <a:lnTo>
                  <a:pt x="59" y="69"/>
                </a:lnTo>
                <a:lnTo>
                  <a:pt x="59" y="69"/>
                </a:lnTo>
                <a:lnTo>
                  <a:pt x="63" y="68"/>
                </a:lnTo>
                <a:lnTo>
                  <a:pt x="67" y="67"/>
                </a:lnTo>
                <a:lnTo>
                  <a:pt x="68" y="63"/>
                </a:lnTo>
                <a:lnTo>
                  <a:pt x="69" y="59"/>
                </a:lnTo>
                <a:lnTo>
                  <a:pt x="69" y="0"/>
                </a:lnTo>
                <a:lnTo>
                  <a:pt x="0" y="0"/>
                </a:lnTo>
                <a:close/>
                <a:moveTo>
                  <a:pt x="30" y="49"/>
                </a:moveTo>
                <a:lnTo>
                  <a:pt x="20" y="49"/>
                </a:lnTo>
                <a:lnTo>
                  <a:pt x="20" y="20"/>
                </a:lnTo>
                <a:lnTo>
                  <a:pt x="30" y="20"/>
                </a:lnTo>
                <a:lnTo>
                  <a:pt x="30" y="49"/>
                </a:lnTo>
                <a:close/>
                <a:moveTo>
                  <a:pt x="49" y="49"/>
                </a:moveTo>
                <a:lnTo>
                  <a:pt x="39" y="49"/>
                </a:lnTo>
                <a:lnTo>
                  <a:pt x="39" y="20"/>
                </a:lnTo>
                <a:lnTo>
                  <a:pt x="49" y="20"/>
                </a:lnTo>
                <a:lnTo>
                  <a:pt x="49"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11"/>
          <p:cNvSpPr>
            <a:spLocks/>
          </p:cNvSpPr>
          <p:nvPr/>
        </p:nvSpPr>
        <p:spPr bwMode="auto">
          <a:xfrm>
            <a:off x="5024220" y="595833"/>
            <a:ext cx="154560" cy="70256"/>
          </a:xfrm>
          <a:custGeom>
            <a:avLst/>
            <a:gdLst>
              <a:gd name="T0" fmla="*/ 92 w 99"/>
              <a:gd name="T1" fmla="*/ 30 h 45"/>
              <a:gd name="T2" fmla="*/ 87 w 99"/>
              <a:gd name="T3" fmla="*/ 30 h 45"/>
              <a:gd name="T4" fmla="*/ 69 w 99"/>
              <a:gd name="T5" fmla="*/ 26 h 45"/>
              <a:gd name="T6" fmla="*/ 61 w 99"/>
              <a:gd name="T7" fmla="*/ 20 h 45"/>
              <a:gd name="T8" fmla="*/ 60 w 99"/>
              <a:gd name="T9" fmla="*/ 15 h 45"/>
              <a:gd name="T10" fmla="*/ 79 w 99"/>
              <a:gd name="T11" fmla="*/ 10 h 45"/>
              <a:gd name="T12" fmla="*/ 82 w 99"/>
              <a:gd name="T13" fmla="*/ 10 h 45"/>
              <a:gd name="T14" fmla="*/ 84 w 99"/>
              <a:gd name="T15" fmla="*/ 8 h 45"/>
              <a:gd name="T16" fmla="*/ 84 w 99"/>
              <a:gd name="T17" fmla="*/ 5 h 45"/>
              <a:gd name="T18" fmla="*/ 83 w 99"/>
              <a:gd name="T19" fmla="*/ 2 h 45"/>
              <a:gd name="T20" fmla="*/ 79 w 99"/>
              <a:gd name="T21" fmla="*/ 0 h 45"/>
              <a:gd name="T22" fmla="*/ 20 w 99"/>
              <a:gd name="T23" fmla="*/ 0 h 45"/>
              <a:gd name="T24" fmla="*/ 16 w 99"/>
              <a:gd name="T25" fmla="*/ 2 h 45"/>
              <a:gd name="T26" fmla="*/ 15 w 99"/>
              <a:gd name="T27" fmla="*/ 5 h 45"/>
              <a:gd name="T28" fmla="*/ 15 w 99"/>
              <a:gd name="T29" fmla="*/ 8 h 45"/>
              <a:gd name="T30" fmla="*/ 18 w 99"/>
              <a:gd name="T31" fmla="*/ 10 h 45"/>
              <a:gd name="T32" fmla="*/ 40 w 99"/>
              <a:gd name="T33" fmla="*/ 10 h 45"/>
              <a:gd name="T34" fmla="*/ 40 w 99"/>
              <a:gd name="T35" fmla="*/ 15 h 45"/>
              <a:gd name="T36" fmla="*/ 39 w 99"/>
              <a:gd name="T37" fmla="*/ 20 h 45"/>
              <a:gd name="T38" fmla="*/ 30 w 99"/>
              <a:gd name="T39" fmla="*/ 26 h 45"/>
              <a:gd name="T40" fmla="*/ 13 w 99"/>
              <a:gd name="T41" fmla="*/ 30 h 45"/>
              <a:gd name="T42" fmla="*/ 7 w 99"/>
              <a:gd name="T43" fmla="*/ 31 h 45"/>
              <a:gd name="T44" fmla="*/ 4 w 99"/>
              <a:gd name="T45" fmla="*/ 33 h 45"/>
              <a:gd name="T46" fmla="*/ 0 w 99"/>
              <a:gd name="T47" fmla="*/ 36 h 45"/>
              <a:gd name="T48" fmla="*/ 0 w 99"/>
              <a:gd name="T49" fmla="*/ 39 h 45"/>
              <a:gd name="T50" fmla="*/ 3 w 99"/>
              <a:gd name="T51" fmla="*/ 44 h 45"/>
              <a:gd name="T52" fmla="*/ 8 w 99"/>
              <a:gd name="T53" fmla="*/ 45 h 45"/>
              <a:gd name="T54" fmla="*/ 92 w 99"/>
              <a:gd name="T55" fmla="*/ 45 h 45"/>
              <a:gd name="T56" fmla="*/ 98 w 99"/>
              <a:gd name="T57" fmla="*/ 42 h 45"/>
              <a:gd name="T58" fmla="*/ 99 w 99"/>
              <a:gd name="T59" fmla="*/ 39 h 45"/>
              <a:gd name="T60" fmla="*/ 99 w 99"/>
              <a:gd name="T61" fmla="*/ 36 h 45"/>
              <a:gd name="T62" fmla="*/ 95 w 99"/>
              <a:gd name="T63" fmla="*/ 31 h 45"/>
              <a:gd name="T64" fmla="*/ 93 w 99"/>
              <a:gd name="T65"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45">
                <a:moveTo>
                  <a:pt x="93" y="30"/>
                </a:moveTo>
                <a:lnTo>
                  <a:pt x="92" y="30"/>
                </a:lnTo>
                <a:lnTo>
                  <a:pt x="92" y="30"/>
                </a:lnTo>
                <a:lnTo>
                  <a:pt x="87" y="30"/>
                </a:lnTo>
                <a:lnTo>
                  <a:pt x="76" y="29"/>
                </a:lnTo>
                <a:lnTo>
                  <a:pt x="69" y="26"/>
                </a:lnTo>
                <a:lnTo>
                  <a:pt x="64" y="24"/>
                </a:lnTo>
                <a:lnTo>
                  <a:pt x="61" y="20"/>
                </a:lnTo>
                <a:lnTo>
                  <a:pt x="60" y="18"/>
                </a:lnTo>
                <a:lnTo>
                  <a:pt x="60" y="15"/>
                </a:lnTo>
                <a:lnTo>
                  <a:pt x="60" y="10"/>
                </a:lnTo>
                <a:lnTo>
                  <a:pt x="79" y="10"/>
                </a:lnTo>
                <a:lnTo>
                  <a:pt x="79" y="10"/>
                </a:lnTo>
                <a:lnTo>
                  <a:pt x="82" y="10"/>
                </a:lnTo>
                <a:lnTo>
                  <a:pt x="83" y="9"/>
                </a:lnTo>
                <a:lnTo>
                  <a:pt x="84" y="8"/>
                </a:lnTo>
                <a:lnTo>
                  <a:pt x="84" y="5"/>
                </a:lnTo>
                <a:lnTo>
                  <a:pt x="84" y="5"/>
                </a:lnTo>
                <a:lnTo>
                  <a:pt x="84" y="3"/>
                </a:lnTo>
                <a:lnTo>
                  <a:pt x="83" y="2"/>
                </a:lnTo>
                <a:lnTo>
                  <a:pt x="82" y="0"/>
                </a:lnTo>
                <a:lnTo>
                  <a:pt x="79" y="0"/>
                </a:lnTo>
                <a:lnTo>
                  <a:pt x="20" y="0"/>
                </a:lnTo>
                <a:lnTo>
                  <a:pt x="20" y="0"/>
                </a:lnTo>
                <a:lnTo>
                  <a:pt x="18" y="0"/>
                </a:lnTo>
                <a:lnTo>
                  <a:pt x="16" y="2"/>
                </a:lnTo>
                <a:lnTo>
                  <a:pt x="15" y="3"/>
                </a:lnTo>
                <a:lnTo>
                  <a:pt x="15" y="5"/>
                </a:lnTo>
                <a:lnTo>
                  <a:pt x="15" y="5"/>
                </a:lnTo>
                <a:lnTo>
                  <a:pt x="15" y="8"/>
                </a:lnTo>
                <a:lnTo>
                  <a:pt x="16" y="9"/>
                </a:lnTo>
                <a:lnTo>
                  <a:pt x="18" y="10"/>
                </a:lnTo>
                <a:lnTo>
                  <a:pt x="20" y="10"/>
                </a:lnTo>
                <a:lnTo>
                  <a:pt x="40" y="10"/>
                </a:lnTo>
                <a:lnTo>
                  <a:pt x="40" y="15"/>
                </a:lnTo>
                <a:lnTo>
                  <a:pt x="40" y="15"/>
                </a:lnTo>
                <a:lnTo>
                  <a:pt x="40" y="18"/>
                </a:lnTo>
                <a:lnTo>
                  <a:pt x="39" y="20"/>
                </a:lnTo>
                <a:lnTo>
                  <a:pt x="35" y="24"/>
                </a:lnTo>
                <a:lnTo>
                  <a:pt x="30" y="26"/>
                </a:lnTo>
                <a:lnTo>
                  <a:pt x="24" y="29"/>
                </a:lnTo>
                <a:lnTo>
                  <a:pt x="13" y="30"/>
                </a:lnTo>
                <a:lnTo>
                  <a:pt x="8" y="31"/>
                </a:lnTo>
                <a:lnTo>
                  <a:pt x="7" y="31"/>
                </a:lnTo>
                <a:lnTo>
                  <a:pt x="7" y="31"/>
                </a:lnTo>
                <a:lnTo>
                  <a:pt x="4" y="33"/>
                </a:lnTo>
                <a:lnTo>
                  <a:pt x="2" y="34"/>
                </a:lnTo>
                <a:lnTo>
                  <a:pt x="0" y="36"/>
                </a:lnTo>
                <a:lnTo>
                  <a:pt x="0" y="39"/>
                </a:lnTo>
                <a:lnTo>
                  <a:pt x="0" y="39"/>
                </a:lnTo>
                <a:lnTo>
                  <a:pt x="2" y="41"/>
                </a:lnTo>
                <a:lnTo>
                  <a:pt x="3" y="44"/>
                </a:lnTo>
                <a:lnTo>
                  <a:pt x="5" y="45"/>
                </a:lnTo>
                <a:lnTo>
                  <a:pt x="8" y="45"/>
                </a:lnTo>
                <a:lnTo>
                  <a:pt x="92" y="45"/>
                </a:lnTo>
                <a:lnTo>
                  <a:pt x="92" y="45"/>
                </a:lnTo>
                <a:lnTo>
                  <a:pt x="95" y="44"/>
                </a:lnTo>
                <a:lnTo>
                  <a:pt x="98" y="42"/>
                </a:lnTo>
                <a:lnTo>
                  <a:pt x="99" y="40"/>
                </a:lnTo>
                <a:lnTo>
                  <a:pt x="99" y="39"/>
                </a:lnTo>
                <a:lnTo>
                  <a:pt x="99" y="39"/>
                </a:lnTo>
                <a:lnTo>
                  <a:pt x="99" y="36"/>
                </a:lnTo>
                <a:lnTo>
                  <a:pt x="98" y="34"/>
                </a:lnTo>
                <a:lnTo>
                  <a:pt x="95" y="31"/>
                </a:lnTo>
                <a:lnTo>
                  <a:pt x="93" y="30"/>
                </a:lnTo>
                <a:lnTo>
                  <a:pt x="93"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5019535" y="492793"/>
            <a:ext cx="168609" cy="93672"/>
          </a:xfrm>
          <a:custGeom>
            <a:avLst/>
            <a:gdLst>
              <a:gd name="T0" fmla="*/ 20 w 109"/>
              <a:gd name="T1" fmla="*/ 50 h 60"/>
              <a:gd name="T2" fmla="*/ 45 w 109"/>
              <a:gd name="T3" fmla="*/ 50 h 60"/>
              <a:gd name="T4" fmla="*/ 45 w 109"/>
              <a:gd name="T5" fmla="*/ 60 h 60"/>
              <a:gd name="T6" fmla="*/ 65 w 109"/>
              <a:gd name="T7" fmla="*/ 60 h 60"/>
              <a:gd name="T8" fmla="*/ 65 w 109"/>
              <a:gd name="T9" fmla="*/ 50 h 60"/>
              <a:gd name="T10" fmla="*/ 89 w 109"/>
              <a:gd name="T11" fmla="*/ 50 h 60"/>
              <a:gd name="T12" fmla="*/ 89 w 109"/>
              <a:gd name="T13" fmla="*/ 50 h 60"/>
              <a:gd name="T14" fmla="*/ 93 w 109"/>
              <a:gd name="T15" fmla="*/ 50 h 60"/>
              <a:gd name="T16" fmla="*/ 97 w 109"/>
              <a:gd name="T17" fmla="*/ 48 h 60"/>
              <a:gd name="T18" fmla="*/ 103 w 109"/>
              <a:gd name="T19" fmla="*/ 44 h 60"/>
              <a:gd name="T20" fmla="*/ 108 w 109"/>
              <a:gd name="T21" fmla="*/ 37 h 60"/>
              <a:gd name="T22" fmla="*/ 109 w 109"/>
              <a:gd name="T23" fmla="*/ 34 h 60"/>
              <a:gd name="T24" fmla="*/ 109 w 109"/>
              <a:gd name="T25" fmla="*/ 30 h 60"/>
              <a:gd name="T26" fmla="*/ 109 w 109"/>
              <a:gd name="T27" fmla="*/ 30 h 60"/>
              <a:gd name="T28" fmla="*/ 109 w 109"/>
              <a:gd name="T29" fmla="*/ 26 h 60"/>
              <a:gd name="T30" fmla="*/ 108 w 109"/>
              <a:gd name="T31" fmla="*/ 23 h 60"/>
              <a:gd name="T32" fmla="*/ 103 w 109"/>
              <a:gd name="T33" fmla="*/ 16 h 60"/>
              <a:gd name="T34" fmla="*/ 97 w 109"/>
              <a:gd name="T35" fmla="*/ 11 h 60"/>
              <a:gd name="T36" fmla="*/ 93 w 109"/>
              <a:gd name="T37" fmla="*/ 10 h 60"/>
              <a:gd name="T38" fmla="*/ 89 w 109"/>
              <a:gd name="T39" fmla="*/ 10 h 60"/>
              <a:gd name="T40" fmla="*/ 89 w 109"/>
              <a:gd name="T41" fmla="*/ 10 h 60"/>
              <a:gd name="T42" fmla="*/ 84 w 109"/>
              <a:gd name="T43" fmla="*/ 10 h 60"/>
              <a:gd name="T44" fmla="*/ 81 w 109"/>
              <a:gd name="T45" fmla="*/ 13 h 60"/>
              <a:gd name="T46" fmla="*/ 77 w 109"/>
              <a:gd name="T47" fmla="*/ 14 h 60"/>
              <a:gd name="T48" fmla="*/ 74 w 109"/>
              <a:gd name="T49" fmla="*/ 18 h 60"/>
              <a:gd name="T50" fmla="*/ 74 w 109"/>
              <a:gd name="T51" fmla="*/ 18 h 60"/>
              <a:gd name="T52" fmla="*/ 72 w 109"/>
              <a:gd name="T53" fmla="*/ 10 h 60"/>
              <a:gd name="T54" fmla="*/ 68 w 109"/>
              <a:gd name="T55" fmla="*/ 5 h 60"/>
              <a:gd name="T56" fmla="*/ 62 w 109"/>
              <a:gd name="T57" fmla="*/ 2 h 60"/>
              <a:gd name="T58" fmla="*/ 55 w 109"/>
              <a:gd name="T59" fmla="*/ 0 h 60"/>
              <a:gd name="T60" fmla="*/ 55 w 109"/>
              <a:gd name="T61" fmla="*/ 0 h 60"/>
              <a:gd name="T62" fmla="*/ 47 w 109"/>
              <a:gd name="T63" fmla="*/ 2 h 60"/>
              <a:gd name="T64" fmla="*/ 41 w 109"/>
              <a:gd name="T65" fmla="*/ 5 h 60"/>
              <a:gd name="T66" fmla="*/ 37 w 109"/>
              <a:gd name="T67" fmla="*/ 10 h 60"/>
              <a:gd name="T68" fmla="*/ 35 w 109"/>
              <a:gd name="T69" fmla="*/ 18 h 60"/>
              <a:gd name="T70" fmla="*/ 35 w 109"/>
              <a:gd name="T71" fmla="*/ 18 h 60"/>
              <a:gd name="T72" fmla="*/ 32 w 109"/>
              <a:gd name="T73" fmla="*/ 14 h 60"/>
              <a:gd name="T74" fmla="*/ 29 w 109"/>
              <a:gd name="T75" fmla="*/ 13 h 60"/>
              <a:gd name="T76" fmla="*/ 25 w 109"/>
              <a:gd name="T77" fmla="*/ 10 h 60"/>
              <a:gd name="T78" fmla="*/ 20 w 109"/>
              <a:gd name="T79" fmla="*/ 10 h 60"/>
              <a:gd name="T80" fmla="*/ 20 w 109"/>
              <a:gd name="T81" fmla="*/ 10 h 60"/>
              <a:gd name="T82" fmla="*/ 16 w 109"/>
              <a:gd name="T83" fmla="*/ 10 h 60"/>
              <a:gd name="T84" fmla="*/ 13 w 109"/>
              <a:gd name="T85" fmla="*/ 11 h 60"/>
              <a:gd name="T86" fmla="*/ 7 w 109"/>
              <a:gd name="T87" fmla="*/ 16 h 60"/>
              <a:gd name="T88" fmla="*/ 2 w 109"/>
              <a:gd name="T89" fmla="*/ 23 h 60"/>
              <a:gd name="T90" fmla="*/ 0 w 109"/>
              <a:gd name="T91" fmla="*/ 26 h 60"/>
              <a:gd name="T92" fmla="*/ 0 w 109"/>
              <a:gd name="T93" fmla="*/ 30 h 60"/>
              <a:gd name="T94" fmla="*/ 0 w 109"/>
              <a:gd name="T95" fmla="*/ 30 h 60"/>
              <a:gd name="T96" fmla="*/ 0 w 109"/>
              <a:gd name="T97" fmla="*/ 34 h 60"/>
              <a:gd name="T98" fmla="*/ 2 w 109"/>
              <a:gd name="T99" fmla="*/ 37 h 60"/>
              <a:gd name="T100" fmla="*/ 7 w 109"/>
              <a:gd name="T101" fmla="*/ 44 h 60"/>
              <a:gd name="T102" fmla="*/ 13 w 109"/>
              <a:gd name="T103" fmla="*/ 48 h 60"/>
              <a:gd name="T104" fmla="*/ 16 w 109"/>
              <a:gd name="T105" fmla="*/ 50 h 60"/>
              <a:gd name="T106" fmla="*/ 20 w 109"/>
              <a:gd name="T107" fmla="*/ 50 h 60"/>
              <a:gd name="T108" fmla="*/ 20 w 109"/>
              <a:gd name="T109"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60">
                <a:moveTo>
                  <a:pt x="20" y="50"/>
                </a:moveTo>
                <a:lnTo>
                  <a:pt x="45" y="50"/>
                </a:lnTo>
                <a:lnTo>
                  <a:pt x="45" y="60"/>
                </a:lnTo>
                <a:lnTo>
                  <a:pt x="65" y="60"/>
                </a:lnTo>
                <a:lnTo>
                  <a:pt x="65" y="50"/>
                </a:lnTo>
                <a:lnTo>
                  <a:pt x="89" y="50"/>
                </a:lnTo>
                <a:lnTo>
                  <a:pt x="89" y="50"/>
                </a:lnTo>
                <a:lnTo>
                  <a:pt x="93" y="50"/>
                </a:lnTo>
                <a:lnTo>
                  <a:pt x="97" y="48"/>
                </a:lnTo>
                <a:lnTo>
                  <a:pt x="103" y="44"/>
                </a:lnTo>
                <a:lnTo>
                  <a:pt x="108" y="37"/>
                </a:lnTo>
                <a:lnTo>
                  <a:pt x="109" y="34"/>
                </a:lnTo>
                <a:lnTo>
                  <a:pt x="109" y="30"/>
                </a:lnTo>
                <a:lnTo>
                  <a:pt x="109" y="30"/>
                </a:lnTo>
                <a:lnTo>
                  <a:pt x="109" y="26"/>
                </a:lnTo>
                <a:lnTo>
                  <a:pt x="108" y="23"/>
                </a:lnTo>
                <a:lnTo>
                  <a:pt x="103" y="16"/>
                </a:lnTo>
                <a:lnTo>
                  <a:pt x="97" y="11"/>
                </a:lnTo>
                <a:lnTo>
                  <a:pt x="93" y="10"/>
                </a:lnTo>
                <a:lnTo>
                  <a:pt x="89" y="10"/>
                </a:lnTo>
                <a:lnTo>
                  <a:pt x="89" y="10"/>
                </a:lnTo>
                <a:lnTo>
                  <a:pt x="84" y="10"/>
                </a:lnTo>
                <a:lnTo>
                  <a:pt x="81" y="13"/>
                </a:lnTo>
                <a:lnTo>
                  <a:pt x="77" y="14"/>
                </a:lnTo>
                <a:lnTo>
                  <a:pt x="74" y="18"/>
                </a:lnTo>
                <a:lnTo>
                  <a:pt x="74" y="18"/>
                </a:lnTo>
                <a:lnTo>
                  <a:pt x="72" y="10"/>
                </a:lnTo>
                <a:lnTo>
                  <a:pt x="68" y="5"/>
                </a:lnTo>
                <a:lnTo>
                  <a:pt x="62" y="2"/>
                </a:lnTo>
                <a:lnTo>
                  <a:pt x="55" y="0"/>
                </a:lnTo>
                <a:lnTo>
                  <a:pt x="55" y="0"/>
                </a:lnTo>
                <a:lnTo>
                  <a:pt x="47" y="2"/>
                </a:lnTo>
                <a:lnTo>
                  <a:pt x="41" y="5"/>
                </a:lnTo>
                <a:lnTo>
                  <a:pt x="37" y="10"/>
                </a:lnTo>
                <a:lnTo>
                  <a:pt x="35" y="18"/>
                </a:lnTo>
                <a:lnTo>
                  <a:pt x="35" y="18"/>
                </a:lnTo>
                <a:lnTo>
                  <a:pt x="32" y="14"/>
                </a:lnTo>
                <a:lnTo>
                  <a:pt x="29" y="13"/>
                </a:lnTo>
                <a:lnTo>
                  <a:pt x="25" y="10"/>
                </a:lnTo>
                <a:lnTo>
                  <a:pt x="20" y="10"/>
                </a:lnTo>
                <a:lnTo>
                  <a:pt x="20" y="10"/>
                </a:lnTo>
                <a:lnTo>
                  <a:pt x="16" y="10"/>
                </a:lnTo>
                <a:lnTo>
                  <a:pt x="13" y="11"/>
                </a:lnTo>
                <a:lnTo>
                  <a:pt x="7" y="16"/>
                </a:lnTo>
                <a:lnTo>
                  <a:pt x="2" y="23"/>
                </a:lnTo>
                <a:lnTo>
                  <a:pt x="0" y="26"/>
                </a:lnTo>
                <a:lnTo>
                  <a:pt x="0" y="30"/>
                </a:lnTo>
                <a:lnTo>
                  <a:pt x="0" y="30"/>
                </a:lnTo>
                <a:lnTo>
                  <a:pt x="0" y="34"/>
                </a:lnTo>
                <a:lnTo>
                  <a:pt x="2" y="37"/>
                </a:lnTo>
                <a:lnTo>
                  <a:pt x="7" y="44"/>
                </a:lnTo>
                <a:lnTo>
                  <a:pt x="13" y="48"/>
                </a:lnTo>
                <a:lnTo>
                  <a:pt x="16" y="50"/>
                </a:lnTo>
                <a:lnTo>
                  <a:pt x="20" y="50"/>
                </a:lnTo>
                <a:lnTo>
                  <a:pt x="20"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 name="Freeform 13"/>
          <p:cNvSpPr>
            <a:spLocks noEditPoints="1"/>
          </p:cNvSpPr>
          <p:nvPr/>
        </p:nvSpPr>
        <p:spPr bwMode="auto">
          <a:xfrm>
            <a:off x="6120183" y="483426"/>
            <a:ext cx="182662" cy="182662"/>
          </a:xfrm>
          <a:custGeom>
            <a:avLst/>
            <a:gdLst>
              <a:gd name="T0" fmla="*/ 94 w 118"/>
              <a:gd name="T1" fmla="*/ 67 h 116"/>
              <a:gd name="T2" fmla="*/ 84 w 118"/>
              <a:gd name="T3" fmla="*/ 69 h 116"/>
              <a:gd name="T4" fmla="*/ 76 w 118"/>
              <a:gd name="T5" fmla="*/ 74 h 116"/>
              <a:gd name="T6" fmla="*/ 76 w 118"/>
              <a:gd name="T7" fmla="*/ 59 h 116"/>
              <a:gd name="T8" fmla="*/ 103 w 118"/>
              <a:gd name="T9" fmla="*/ 15 h 116"/>
              <a:gd name="T10" fmla="*/ 90 w 118"/>
              <a:gd name="T11" fmla="*/ 0 h 116"/>
              <a:gd name="T12" fmla="*/ 28 w 118"/>
              <a:gd name="T13" fmla="*/ 0 h 116"/>
              <a:gd name="T14" fmla="*/ 15 w 118"/>
              <a:gd name="T15" fmla="*/ 15 h 116"/>
              <a:gd name="T16" fmla="*/ 42 w 118"/>
              <a:gd name="T17" fmla="*/ 59 h 116"/>
              <a:gd name="T18" fmla="*/ 42 w 118"/>
              <a:gd name="T19" fmla="*/ 74 h 116"/>
              <a:gd name="T20" fmla="*/ 38 w 118"/>
              <a:gd name="T21" fmla="*/ 70 h 116"/>
              <a:gd name="T22" fmla="*/ 29 w 118"/>
              <a:gd name="T23" fmla="*/ 67 h 116"/>
              <a:gd name="T24" fmla="*/ 25 w 118"/>
              <a:gd name="T25" fmla="*/ 67 h 116"/>
              <a:gd name="T26" fmla="*/ 15 w 118"/>
              <a:gd name="T27" fmla="*/ 69 h 116"/>
              <a:gd name="T28" fmla="*/ 7 w 118"/>
              <a:gd name="T29" fmla="*/ 74 h 116"/>
              <a:gd name="T30" fmla="*/ 2 w 118"/>
              <a:gd name="T31" fmla="*/ 81 h 116"/>
              <a:gd name="T32" fmla="*/ 0 w 118"/>
              <a:gd name="T33" fmla="*/ 91 h 116"/>
              <a:gd name="T34" fmla="*/ 0 w 118"/>
              <a:gd name="T35" fmla="*/ 96 h 116"/>
              <a:gd name="T36" fmla="*/ 4 w 118"/>
              <a:gd name="T37" fmla="*/ 105 h 116"/>
              <a:gd name="T38" fmla="*/ 11 w 118"/>
              <a:gd name="T39" fmla="*/ 112 h 116"/>
              <a:gd name="T40" fmla="*/ 20 w 118"/>
              <a:gd name="T41" fmla="*/ 116 h 116"/>
              <a:gd name="T42" fmla="*/ 25 w 118"/>
              <a:gd name="T43" fmla="*/ 116 h 116"/>
              <a:gd name="T44" fmla="*/ 33 w 118"/>
              <a:gd name="T45" fmla="*/ 115 h 116"/>
              <a:gd name="T46" fmla="*/ 41 w 118"/>
              <a:gd name="T47" fmla="*/ 110 h 116"/>
              <a:gd name="T48" fmla="*/ 59 w 118"/>
              <a:gd name="T49" fmla="*/ 86 h 116"/>
              <a:gd name="T50" fmla="*/ 69 w 118"/>
              <a:gd name="T51" fmla="*/ 101 h 116"/>
              <a:gd name="T52" fmla="*/ 81 w 118"/>
              <a:gd name="T53" fmla="*/ 112 h 116"/>
              <a:gd name="T54" fmla="*/ 89 w 118"/>
              <a:gd name="T55" fmla="*/ 116 h 116"/>
              <a:gd name="T56" fmla="*/ 94 w 118"/>
              <a:gd name="T57" fmla="*/ 116 h 116"/>
              <a:gd name="T58" fmla="*/ 103 w 118"/>
              <a:gd name="T59" fmla="*/ 113 h 116"/>
              <a:gd name="T60" fmla="*/ 111 w 118"/>
              <a:gd name="T61" fmla="*/ 108 h 116"/>
              <a:gd name="T62" fmla="*/ 116 w 118"/>
              <a:gd name="T63" fmla="*/ 101 h 116"/>
              <a:gd name="T64" fmla="*/ 118 w 118"/>
              <a:gd name="T65" fmla="*/ 91 h 116"/>
              <a:gd name="T66" fmla="*/ 118 w 118"/>
              <a:gd name="T67" fmla="*/ 86 h 116"/>
              <a:gd name="T68" fmla="*/ 115 w 118"/>
              <a:gd name="T69" fmla="*/ 78 h 116"/>
              <a:gd name="T70" fmla="*/ 107 w 118"/>
              <a:gd name="T71" fmla="*/ 70 h 116"/>
              <a:gd name="T72" fmla="*/ 99 w 118"/>
              <a:gd name="T73" fmla="*/ 67 h 116"/>
              <a:gd name="T74" fmla="*/ 94 w 118"/>
              <a:gd name="T75" fmla="*/ 67 h 116"/>
              <a:gd name="T76" fmla="*/ 25 w 118"/>
              <a:gd name="T77" fmla="*/ 101 h 116"/>
              <a:gd name="T78" fmla="*/ 17 w 118"/>
              <a:gd name="T79" fmla="*/ 99 h 116"/>
              <a:gd name="T80" fmla="*/ 15 w 118"/>
              <a:gd name="T81" fmla="*/ 91 h 116"/>
              <a:gd name="T82" fmla="*/ 16 w 118"/>
              <a:gd name="T83" fmla="*/ 88 h 116"/>
              <a:gd name="T84" fmla="*/ 21 w 118"/>
              <a:gd name="T85" fmla="*/ 83 h 116"/>
              <a:gd name="T86" fmla="*/ 25 w 118"/>
              <a:gd name="T87" fmla="*/ 81 h 116"/>
              <a:gd name="T88" fmla="*/ 32 w 118"/>
              <a:gd name="T89" fmla="*/ 84 h 116"/>
              <a:gd name="T90" fmla="*/ 34 w 118"/>
              <a:gd name="T91" fmla="*/ 91 h 116"/>
              <a:gd name="T92" fmla="*/ 33 w 118"/>
              <a:gd name="T93" fmla="*/ 95 h 116"/>
              <a:gd name="T94" fmla="*/ 28 w 118"/>
              <a:gd name="T95" fmla="*/ 100 h 116"/>
              <a:gd name="T96" fmla="*/ 25 w 118"/>
              <a:gd name="T97" fmla="*/ 101 h 116"/>
              <a:gd name="T98" fmla="*/ 94 w 118"/>
              <a:gd name="T99" fmla="*/ 101 h 116"/>
              <a:gd name="T100" fmla="*/ 86 w 118"/>
              <a:gd name="T101" fmla="*/ 99 h 116"/>
              <a:gd name="T102" fmla="*/ 84 w 118"/>
              <a:gd name="T103" fmla="*/ 91 h 116"/>
              <a:gd name="T104" fmla="*/ 85 w 118"/>
              <a:gd name="T105" fmla="*/ 88 h 116"/>
              <a:gd name="T106" fmla="*/ 90 w 118"/>
              <a:gd name="T107" fmla="*/ 83 h 116"/>
              <a:gd name="T108" fmla="*/ 94 w 118"/>
              <a:gd name="T109" fmla="*/ 81 h 116"/>
              <a:gd name="T110" fmla="*/ 101 w 118"/>
              <a:gd name="T111" fmla="*/ 84 h 116"/>
              <a:gd name="T112" fmla="*/ 103 w 118"/>
              <a:gd name="T113" fmla="*/ 91 h 116"/>
              <a:gd name="T114" fmla="*/ 102 w 118"/>
              <a:gd name="T115" fmla="*/ 95 h 116"/>
              <a:gd name="T116" fmla="*/ 97 w 118"/>
              <a:gd name="T117" fmla="*/ 100 h 116"/>
              <a:gd name="T118" fmla="*/ 94 w 118"/>
              <a:gd name="T119" fmla="*/ 10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16">
                <a:moveTo>
                  <a:pt x="94" y="67"/>
                </a:moveTo>
                <a:lnTo>
                  <a:pt x="94" y="67"/>
                </a:lnTo>
                <a:lnTo>
                  <a:pt x="89" y="67"/>
                </a:lnTo>
                <a:lnTo>
                  <a:pt x="84" y="69"/>
                </a:lnTo>
                <a:lnTo>
                  <a:pt x="80" y="70"/>
                </a:lnTo>
                <a:lnTo>
                  <a:pt x="76" y="74"/>
                </a:lnTo>
                <a:lnTo>
                  <a:pt x="71" y="67"/>
                </a:lnTo>
                <a:lnTo>
                  <a:pt x="76" y="59"/>
                </a:lnTo>
                <a:lnTo>
                  <a:pt x="76" y="59"/>
                </a:lnTo>
                <a:lnTo>
                  <a:pt x="103" y="15"/>
                </a:lnTo>
                <a:lnTo>
                  <a:pt x="106" y="11"/>
                </a:lnTo>
                <a:lnTo>
                  <a:pt x="90" y="0"/>
                </a:lnTo>
                <a:lnTo>
                  <a:pt x="59" y="47"/>
                </a:lnTo>
                <a:lnTo>
                  <a:pt x="28" y="0"/>
                </a:lnTo>
                <a:lnTo>
                  <a:pt x="12" y="11"/>
                </a:lnTo>
                <a:lnTo>
                  <a:pt x="15" y="15"/>
                </a:lnTo>
                <a:lnTo>
                  <a:pt x="15" y="15"/>
                </a:lnTo>
                <a:lnTo>
                  <a:pt x="42" y="59"/>
                </a:lnTo>
                <a:lnTo>
                  <a:pt x="47" y="67"/>
                </a:lnTo>
                <a:lnTo>
                  <a:pt x="42" y="74"/>
                </a:lnTo>
                <a:lnTo>
                  <a:pt x="42" y="74"/>
                </a:lnTo>
                <a:lnTo>
                  <a:pt x="38" y="70"/>
                </a:lnTo>
                <a:lnTo>
                  <a:pt x="34" y="69"/>
                </a:lnTo>
                <a:lnTo>
                  <a:pt x="29" y="67"/>
                </a:lnTo>
                <a:lnTo>
                  <a:pt x="25" y="67"/>
                </a:lnTo>
                <a:lnTo>
                  <a:pt x="25" y="67"/>
                </a:lnTo>
                <a:lnTo>
                  <a:pt x="20" y="67"/>
                </a:lnTo>
                <a:lnTo>
                  <a:pt x="15" y="69"/>
                </a:lnTo>
                <a:lnTo>
                  <a:pt x="11" y="70"/>
                </a:lnTo>
                <a:lnTo>
                  <a:pt x="7" y="74"/>
                </a:lnTo>
                <a:lnTo>
                  <a:pt x="4" y="78"/>
                </a:lnTo>
                <a:lnTo>
                  <a:pt x="2" y="81"/>
                </a:lnTo>
                <a:lnTo>
                  <a:pt x="0" y="86"/>
                </a:lnTo>
                <a:lnTo>
                  <a:pt x="0" y="91"/>
                </a:lnTo>
                <a:lnTo>
                  <a:pt x="0" y="91"/>
                </a:lnTo>
                <a:lnTo>
                  <a:pt x="0" y="96"/>
                </a:lnTo>
                <a:lnTo>
                  <a:pt x="2" y="101"/>
                </a:lnTo>
                <a:lnTo>
                  <a:pt x="4" y="105"/>
                </a:lnTo>
                <a:lnTo>
                  <a:pt x="7" y="108"/>
                </a:lnTo>
                <a:lnTo>
                  <a:pt x="11" y="112"/>
                </a:lnTo>
                <a:lnTo>
                  <a:pt x="15" y="113"/>
                </a:lnTo>
                <a:lnTo>
                  <a:pt x="20" y="116"/>
                </a:lnTo>
                <a:lnTo>
                  <a:pt x="25" y="116"/>
                </a:lnTo>
                <a:lnTo>
                  <a:pt x="25" y="116"/>
                </a:lnTo>
                <a:lnTo>
                  <a:pt x="29" y="116"/>
                </a:lnTo>
                <a:lnTo>
                  <a:pt x="33" y="115"/>
                </a:lnTo>
                <a:lnTo>
                  <a:pt x="37" y="112"/>
                </a:lnTo>
                <a:lnTo>
                  <a:pt x="41" y="110"/>
                </a:lnTo>
                <a:lnTo>
                  <a:pt x="49" y="101"/>
                </a:lnTo>
                <a:lnTo>
                  <a:pt x="59" y="86"/>
                </a:lnTo>
                <a:lnTo>
                  <a:pt x="59" y="86"/>
                </a:lnTo>
                <a:lnTo>
                  <a:pt x="69" y="101"/>
                </a:lnTo>
                <a:lnTo>
                  <a:pt x="78" y="110"/>
                </a:lnTo>
                <a:lnTo>
                  <a:pt x="81" y="112"/>
                </a:lnTo>
                <a:lnTo>
                  <a:pt x="85" y="115"/>
                </a:lnTo>
                <a:lnTo>
                  <a:pt x="89" y="116"/>
                </a:lnTo>
                <a:lnTo>
                  <a:pt x="94" y="116"/>
                </a:lnTo>
                <a:lnTo>
                  <a:pt x="94" y="116"/>
                </a:lnTo>
                <a:lnTo>
                  <a:pt x="99" y="116"/>
                </a:lnTo>
                <a:lnTo>
                  <a:pt x="103" y="113"/>
                </a:lnTo>
                <a:lnTo>
                  <a:pt x="107" y="112"/>
                </a:lnTo>
                <a:lnTo>
                  <a:pt x="111" y="108"/>
                </a:lnTo>
                <a:lnTo>
                  <a:pt x="115" y="105"/>
                </a:lnTo>
                <a:lnTo>
                  <a:pt x="116" y="101"/>
                </a:lnTo>
                <a:lnTo>
                  <a:pt x="118" y="96"/>
                </a:lnTo>
                <a:lnTo>
                  <a:pt x="118" y="91"/>
                </a:lnTo>
                <a:lnTo>
                  <a:pt x="118" y="91"/>
                </a:lnTo>
                <a:lnTo>
                  <a:pt x="118" y="86"/>
                </a:lnTo>
                <a:lnTo>
                  <a:pt x="116" y="81"/>
                </a:lnTo>
                <a:lnTo>
                  <a:pt x="115" y="78"/>
                </a:lnTo>
                <a:lnTo>
                  <a:pt x="111" y="74"/>
                </a:lnTo>
                <a:lnTo>
                  <a:pt x="107" y="70"/>
                </a:lnTo>
                <a:lnTo>
                  <a:pt x="103" y="69"/>
                </a:lnTo>
                <a:lnTo>
                  <a:pt x="99" y="67"/>
                </a:lnTo>
                <a:lnTo>
                  <a:pt x="94" y="67"/>
                </a:lnTo>
                <a:lnTo>
                  <a:pt x="94" y="67"/>
                </a:lnTo>
                <a:close/>
                <a:moveTo>
                  <a:pt x="25" y="101"/>
                </a:moveTo>
                <a:lnTo>
                  <a:pt x="25" y="101"/>
                </a:lnTo>
                <a:lnTo>
                  <a:pt x="21" y="100"/>
                </a:lnTo>
                <a:lnTo>
                  <a:pt x="17" y="99"/>
                </a:lnTo>
                <a:lnTo>
                  <a:pt x="16" y="95"/>
                </a:lnTo>
                <a:lnTo>
                  <a:pt x="15" y="91"/>
                </a:lnTo>
                <a:lnTo>
                  <a:pt x="15" y="91"/>
                </a:lnTo>
                <a:lnTo>
                  <a:pt x="16" y="88"/>
                </a:lnTo>
                <a:lnTo>
                  <a:pt x="17" y="84"/>
                </a:lnTo>
                <a:lnTo>
                  <a:pt x="21" y="83"/>
                </a:lnTo>
                <a:lnTo>
                  <a:pt x="25" y="81"/>
                </a:lnTo>
                <a:lnTo>
                  <a:pt x="25" y="81"/>
                </a:lnTo>
                <a:lnTo>
                  <a:pt x="28" y="83"/>
                </a:lnTo>
                <a:lnTo>
                  <a:pt x="32" y="84"/>
                </a:lnTo>
                <a:lnTo>
                  <a:pt x="33" y="88"/>
                </a:lnTo>
                <a:lnTo>
                  <a:pt x="34" y="91"/>
                </a:lnTo>
                <a:lnTo>
                  <a:pt x="34" y="91"/>
                </a:lnTo>
                <a:lnTo>
                  <a:pt x="33" y="95"/>
                </a:lnTo>
                <a:lnTo>
                  <a:pt x="32" y="99"/>
                </a:lnTo>
                <a:lnTo>
                  <a:pt x="28" y="100"/>
                </a:lnTo>
                <a:lnTo>
                  <a:pt x="25" y="101"/>
                </a:lnTo>
                <a:lnTo>
                  <a:pt x="25" y="101"/>
                </a:lnTo>
                <a:close/>
                <a:moveTo>
                  <a:pt x="94" y="101"/>
                </a:moveTo>
                <a:lnTo>
                  <a:pt x="94" y="101"/>
                </a:lnTo>
                <a:lnTo>
                  <a:pt x="90" y="100"/>
                </a:lnTo>
                <a:lnTo>
                  <a:pt x="86" y="99"/>
                </a:lnTo>
                <a:lnTo>
                  <a:pt x="85" y="95"/>
                </a:lnTo>
                <a:lnTo>
                  <a:pt x="84" y="91"/>
                </a:lnTo>
                <a:lnTo>
                  <a:pt x="84" y="91"/>
                </a:lnTo>
                <a:lnTo>
                  <a:pt x="85" y="88"/>
                </a:lnTo>
                <a:lnTo>
                  <a:pt x="86" y="84"/>
                </a:lnTo>
                <a:lnTo>
                  <a:pt x="90" y="83"/>
                </a:lnTo>
                <a:lnTo>
                  <a:pt x="94" y="81"/>
                </a:lnTo>
                <a:lnTo>
                  <a:pt x="94" y="81"/>
                </a:lnTo>
                <a:lnTo>
                  <a:pt x="97" y="83"/>
                </a:lnTo>
                <a:lnTo>
                  <a:pt x="101" y="84"/>
                </a:lnTo>
                <a:lnTo>
                  <a:pt x="102" y="88"/>
                </a:lnTo>
                <a:lnTo>
                  <a:pt x="103" y="91"/>
                </a:lnTo>
                <a:lnTo>
                  <a:pt x="103" y="91"/>
                </a:lnTo>
                <a:lnTo>
                  <a:pt x="102" y="95"/>
                </a:lnTo>
                <a:lnTo>
                  <a:pt x="101" y="99"/>
                </a:lnTo>
                <a:lnTo>
                  <a:pt x="97" y="100"/>
                </a:lnTo>
                <a:lnTo>
                  <a:pt x="94" y="101"/>
                </a:lnTo>
                <a:lnTo>
                  <a:pt x="94" y="10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 name="Freeform 14"/>
          <p:cNvSpPr>
            <a:spLocks/>
          </p:cNvSpPr>
          <p:nvPr/>
        </p:nvSpPr>
        <p:spPr bwMode="auto">
          <a:xfrm>
            <a:off x="6897659" y="502160"/>
            <a:ext cx="107724" cy="140508"/>
          </a:xfrm>
          <a:custGeom>
            <a:avLst/>
            <a:gdLst>
              <a:gd name="T0" fmla="*/ 69 w 69"/>
              <a:gd name="T1" fmla="*/ 40 h 89"/>
              <a:gd name="T2" fmla="*/ 40 w 69"/>
              <a:gd name="T3" fmla="*/ 40 h 89"/>
              <a:gd name="T4" fmla="*/ 40 w 69"/>
              <a:gd name="T5" fmla="*/ 0 h 89"/>
              <a:gd name="T6" fmla="*/ 0 w 69"/>
              <a:gd name="T7" fmla="*/ 50 h 89"/>
              <a:gd name="T8" fmla="*/ 30 w 69"/>
              <a:gd name="T9" fmla="*/ 50 h 89"/>
              <a:gd name="T10" fmla="*/ 30 w 69"/>
              <a:gd name="T11" fmla="*/ 89 h 89"/>
              <a:gd name="T12" fmla="*/ 69 w 69"/>
              <a:gd name="T13" fmla="*/ 40 h 89"/>
            </a:gdLst>
            <a:ahLst/>
            <a:cxnLst>
              <a:cxn ang="0">
                <a:pos x="T0" y="T1"/>
              </a:cxn>
              <a:cxn ang="0">
                <a:pos x="T2" y="T3"/>
              </a:cxn>
              <a:cxn ang="0">
                <a:pos x="T4" y="T5"/>
              </a:cxn>
              <a:cxn ang="0">
                <a:pos x="T6" y="T7"/>
              </a:cxn>
              <a:cxn ang="0">
                <a:pos x="T8" y="T9"/>
              </a:cxn>
              <a:cxn ang="0">
                <a:pos x="T10" y="T11"/>
              </a:cxn>
              <a:cxn ang="0">
                <a:pos x="T12" y="T13"/>
              </a:cxn>
            </a:cxnLst>
            <a:rect l="0" t="0" r="r" b="b"/>
            <a:pathLst>
              <a:path w="69" h="89">
                <a:moveTo>
                  <a:pt x="69" y="40"/>
                </a:moveTo>
                <a:lnTo>
                  <a:pt x="40" y="40"/>
                </a:lnTo>
                <a:lnTo>
                  <a:pt x="40" y="0"/>
                </a:lnTo>
                <a:lnTo>
                  <a:pt x="0" y="50"/>
                </a:lnTo>
                <a:lnTo>
                  <a:pt x="30" y="50"/>
                </a:lnTo>
                <a:lnTo>
                  <a:pt x="30" y="89"/>
                </a:lnTo>
                <a:lnTo>
                  <a:pt x="69"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1" name="Freeform 15"/>
          <p:cNvSpPr>
            <a:spLocks/>
          </p:cNvSpPr>
          <p:nvPr/>
        </p:nvSpPr>
        <p:spPr bwMode="auto">
          <a:xfrm>
            <a:off x="7309816" y="502161"/>
            <a:ext cx="18734" cy="46837"/>
          </a:xfrm>
          <a:custGeom>
            <a:avLst/>
            <a:gdLst>
              <a:gd name="T0" fmla="*/ 12 w 12"/>
              <a:gd name="T1" fmla="*/ 29 h 29"/>
              <a:gd name="T2" fmla="*/ 12 w 12"/>
              <a:gd name="T3" fmla="*/ 0 h 29"/>
              <a:gd name="T4" fmla="*/ 0 w 12"/>
              <a:gd name="T5" fmla="*/ 16 h 29"/>
              <a:gd name="T6" fmla="*/ 12 w 12"/>
              <a:gd name="T7" fmla="*/ 29 h 29"/>
            </a:gdLst>
            <a:ahLst/>
            <a:cxnLst>
              <a:cxn ang="0">
                <a:pos x="T0" y="T1"/>
              </a:cxn>
              <a:cxn ang="0">
                <a:pos x="T2" y="T3"/>
              </a:cxn>
              <a:cxn ang="0">
                <a:pos x="T4" y="T5"/>
              </a:cxn>
              <a:cxn ang="0">
                <a:pos x="T6" y="T7"/>
              </a:cxn>
            </a:cxnLst>
            <a:rect l="0" t="0" r="r" b="b"/>
            <a:pathLst>
              <a:path w="12" h="29">
                <a:moveTo>
                  <a:pt x="12" y="29"/>
                </a:moveTo>
                <a:lnTo>
                  <a:pt x="12" y="0"/>
                </a:lnTo>
                <a:lnTo>
                  <a:pt x="0" y="16"/>
                </a:lnTo>
                <a:lnTo>
                  <a:pt x="12"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 name="Freeform 16"/>
          <p:cNvSpPr>
            <a:spLocks/>
          </p:cNvSpPr>
          <p:nvPr/>
        </p:nvSpPr>
        <p:spPr bwMode="auto">
          <a:xfrm>
            <a:off x="7347284" y="563050"/>
            <a:ext cx="28102" cy="18734"/>
          </a:xfrm>
          <a:custGeom>
            <a:avLst/>
            <a:gdLst>
              <a:gd name="T0" fmla="*/ 10 w 19"/>
              <a:gd name="T1" fmla="*/ 10 h 10"/>
              <a:gd name="T2" fmla="*/ 19 w 19"/>
              <a:gd name="T3" fmla="*/ 0 h 10"/>
              <a:gd name="T4" fmla="*/ 0 w 19"/>
              <a:gd name="T5" fmla="*/ 0 h 10"/>
              <a:gd name="T6" fmla="*/ 10 w 19"/>
              <a:gd name="T7" fmla="*/ 10 h 10"/>
            </a:gdLst>
            <a:ahLst/>
            <a:cxnLst>
              <a:cxn ang="0">
                <a:pos x="T0" y="T1"/>
              </a:cxn>
              <a:cxn ang="0">
                <a:pos x="T2" y="T3"/>
              </a:cxn>
              <a:cxn ang="0">
                <a:pos x="T4" y="T5"/>
              </a:cxn>
              <a:cxn ang="0">
                <a:pos x="T6" y="T7"/>
              </a:cxn>
            </a:cxnLst>
            <a:rect l="0" t="0" r="r" b="b"/>
            <a:pathLst>
              <a:path w="19" h="10">
                <a:moveTo>
                  <a:pt x="10" y="10"/>
                </a:moveTo>
                <a:lnTo>
                  <a:pt x="19" y="0"/>
                </a:lnTo>
                <a:lnTo>
                  <a:pt x="0" y="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 name="Freeform 17"/>
          <p:cNvSpPr>
            <a:spLocks/>
          </p:cNvSpPr>
          <p:nvPr/>
        </p:nvSpPr>
        <p:spPr bwMode="auto">
          <a:xfrm>
            <a:off x="7267663" y="520895"/>
            <a:ext cx="112406" cy="121774"/>
          </a:xfrm>
          <a:custGeom>
            <a:avLst/>
            <a:gdLst>
              <a:gd name="T0" fmla="*/ 9 w 73"/>
              <a:gd name="T1" fmla="*/ 0 h 78"/>
              <a:gd name="T2" fmla="*/ 1 w 73"/>
              <a:gd name="T3" fmla="*/ 8 h 78"/>
              <a:gd name="T4" fmla="*/ 15 w 73"/>
              <a:gd name="T5" fmla="*/ 20 h 78"/>
              <a:gd name="T6" fmla="*/ 0 w 73"/>
              <a:gd name="T7" fmla="*/ 39 h 78"/>
              <a:gd name="T8" fmla="*/ 29 w 73"/>
              <a:gd name="T9" fmla="*/ 39 h 78"/>
              <a:gd name="T10" fmla="*/ 29 w 73"/>
              <a:gd name="T11" fmla="*/ 78 h 78"/>
              <a:gd name="T12" fmla="*/ 48 w 73"/>
              <a:gd name="T13" fmla="*/ 55 h 78"/>
              <a:gd name="T14" fmla="*/ 65 w 73"/>
              <a:gd name="T15" fmla="*/ 72 h 78"/>
              <a:gd name="T16" fmla="*/ 73 w 73"/>
              <a:gd name="T17" fmla="*/ 65 h 78"/>
              <a:gd name="T18" fmla="*/ 9 w 73"/>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8">
                <a:moveTo>
                  <a:pt x="9" y="0"/>
                </a:moveTo>
                <a:lnTo>
                  <a:pt x="1" y="8"/>
                </a:lnTo>
                <a:lnTo>
                  <a:pt x="15" y="20"/>
                </a:lnTo>
                <a:lnTo>
                  <a:pt x="0" y="39"/>
                </a:lnTo>
                <a:lnTo>
                  <a:pt x="29" y="39"/>
                </a:lnTo>
                <a:lnTo>
                  <a:pt x="29" y="78"/>
                </a:lnTo>
                <a:lnTo>
                  <a:pt x="48" y="55"/>
                </a:lnTo>
                <a:lnTo>
                  <a:pt x="65" y="72"/>
                </a:lnTo>
                <a:lnTo>
                  <a:pt x="73" y="65"/>
                </a:lnTo>
                <a:lnTo>
                  <a:pt x="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 name="Freeform 18"/>
          <p:cNvSpPr>
            <a:spLocks noEditPoints="1"/>
          </p:cNvSpPr>
          <p:nvPr/>
        </p:nvSpPr>
        <p:spPr bwMode="auto">
          <a:xfrm>
            <a:off x="7614247" y="502160"/>
            <a:ext cx="154560" cy="145194"/>
          </a:xfrm>
          <a:custGeom>
            <a:avLst/>
            <a:gdLst>
              <a:gd name="T0" fmla="*/ 80 w 99"/>
              <a:gd name="T1" fmla="*/ 10 h 94"/>
              <a:gd name="T2" fmla="*/ 79 w 99"/>
              <a:gd name="T3" fmla="*/ 6 h 94"/>
              <a:gd name="T4" fmla="*/ 71 w 99"/>
              <a:gd name="T5" fmla="*/ 2 h 94"/>
              <a:gd name="T6" fmla="*/ 68 w 99"/>
              <a:gd name="T7" fmla="*/ 0 h 94"/>
              <a:gd name="T8" fmla="*/ 58 w 99"/>
              <a:gd name="T9" fmla="*/ 4 h 94"/>
              <a:gd name="T10" fmla="*/ 54 w 99"/>
              <a:gd name="T11" fmla="*/ 14 h 94"/>
              <a:gd name="T12" fmla="*/ 44 w 99"/>
              <a:gd name="T13" fmla="*/ 20 h 94"/>
              <a:gd name="T14" fmla="*/ 44 w 99"/>
              <a:gd name="T15" fmla="*/ 14 h 94"/>
              <a:gd name="T16" fmla="*/ 41 w 99"/>
              <a:gd name="T17" fmla="*/ 4 h 94"/>
              <a:gd name="T18" fmla="*/ 31 w 99"/>
              <a:gd name="T19" fmla="*/ 0 h 94"/>
              <a:gd name="T20" fmla="*/ 27 w 99"/>
              <a:gd name="T21" fmla="*/ 2 h 94"/>
              <a:gd name="T22" fmla="*/ 20 w 99"/>
              <a:gd name="T23" fmla="*/ 6 h 94"/>
              <a:gd name="T24" fmla="*/ 0 w 99"/>
              <a:gd name="T25" fmla="*/ 68 h 94"/>
              <a:gd name="T26" fmla="*/ 0 w 99"/>
              <a:gd name="T27" fmla="*/ 69 h 94"/>
              <a:gd name="T28" fmla="*/ 0 w 99"/>
              <a:gd name="T29" fmla="*/ 72 h 94"/>
              <a:gd name="T30" fmla="*/ 1 w 99"/>
              <a:gd name="T31" fmla="*/ 80 h 94"/>
              <a:gd name="T32" fmla="*/ 6 w 99"/>
              <a:gd name="T33" fmla="*/ 88 h 94"/>
              <a:gd name="T34" fmla="*/ 13 w 99"/>
              <a:gd name="T35" fmla="*/ 93 h 94"/>
              <a:gd name="T36" fmla="*/ 22 w 99"/>
              <a:gd name="T37" fmla="*/ 94 h 94"/>
              <a:gd name="T38" fmla="*/ 27 w 99"/>
              <a:gd name="T39" fmla="*/ 94 h 94"/>
              <a:gd name="T40" fmla="*/ 34 w 99"/>
              <a:gd name="T41" fmla="*/ 90 h 94"/>
              <a:gd name="T42" fmla="*/ 41 w 99"/>
              <a:gd name="T43" fmla="*/ 84 h 94"/>
              <a:gd name="T44" fmla="*/ 44 w 99"/>
              <a:gd name="T45" fmla="*/ 77 h 94"/>
              <a:gd name="T46" fmla="*/ 44 w 99"/>
              <a:gd name="T47" fmla="*/ 50 h 94"/>
              <a:gd name="T48" fmla="*/ 54 w 99"/>
              <a:gd name="T49" fmla="*/ 72 h 94"/>
              <a:gd name="T50" fmla="*/ 54 w 99"/>
              <a:gd name="T51" fmla="*/ 77 h 94"/>
              <a:gd name="T52" fmla="*/ 58 w 99"/>
              <a:gd name="T53" fmla="*/ 84 h 94"/>
              <a:gd name="T54" fmla="*/ 64 w 99"/>
              <a:gd name="T55" fmla="*/ 90 h 94"/>
              <a:gd name="T56" fmla="*/ 71 w 99"/>
              <a:gd name="T57" fmla="*/ 94 h 94"/>
              <a:gd name="T58" fmla="*/ 76 w 99"/>
              <a:gd name="T59" fmla="*/ 94 h 94"/>
              <a:gd name="T60" fmla="*/ 85 w 99"/>
              <a:gd name="T61" fmla="*/ 93 h 94"/>
              <a:gd name="T62" fmla="*/ 92 w 99"/>
              <a:gd name="T63" fmla="*/ 88 h 94"/>
              <a:gd name="T64" fmla="*/ 97 w 99"/>
              <a:gd name="T65" fmla="*/ 80 h 94"/>
              <a:gd name="T66" fmla="*/ 99 w 99"/>
              <a:gd name="T67" fmla="*/ 72 h 94"/>
              <a:gd name="T68" fmla="*/ 99 w 99"/>
              <a:gd name="T69" fmla="*/ 69 h 94"/>
              <a:gd name="T70" fmla="*/ 99 w 99"/>
              <a:gd name="T71" fmla="*/ 68 h 94"/>
              <a:gd name="T72" fmla="*/ 22 w 99"/>
              <a:gd name="T73" fmla="*/ 84 h 94"/>
              <a:gd name="T74" fmla="*/ 13 w 99"/>
              <a:gd name="T75" fmla="*/ 80 h 94"/>
              <a:gd name="T76" fmla="*/ 10 w 99"/>
              <a:gd name="T77" fmla="*/ 72 h 94"/>
              <a:gd name="T78" fmla="*/ 11 w 99"/>
              <a:gd name="T79" fmla="*/ 67 h 94"/>
              <a:gd name="T80" fmla="*/ 17 w 99"/>
              <a:gd name="T81" fmla="*/ 61 h 94"/>
              <a:gd name="T82" fmla="*/ 22 w 99"/>
              <a:gd name="T83" fmla="*/ 59 h 94"/>
              <a:gd name="T84" fmla="*/ 31 w 99"/>
              <a:gd name="T85" fmla="*/ 63 h 94"/>
              <a:gd name="T86" fmla="*/ 34 w 99"/>
              <a:gd name="T87" fmla="*/ 72 h 94"/>
              <a:gd name="T88" fmla="*/ 33 w 99"/>
              <a:gd name="T89" fmla="*/ 77 h 94"/>
              <a:gd name="T90" fmla="*/ 27 w 99"/>
              <a:gd name="T91" fmla="*/ 83 h 94"/>
              <a:gd name="T92" fmla="*/ 22 w 99"/>
              <a:gd name="T93" fmla="*/ 84 h 94"/>
              <a:gd name="T94" fmla="*/ 76 w 99"/>
              <a:gd name="T95" fmla="*/ 84 h 94"/>
              <a:gd name="T96" fmla="*/ 68 w 99"/>
              <a:gd name="T97" fmla="*/ 80 h 94"/>
              <a:gd name="T98" fmla="*/ 64 w 99"/>
              <a:gd name="T99" fmla="*/ 72 h 94"/>
              <a:gd name="T100" fmla="*/ 65 w 99"/>
              <a:gd name="T101" fmla="*/ 67 h 94"/>
              <a:gd name="T102" fmla="*/ 71 w 99"/>
              <a:gd name="T103" fmla="*/ 61 h 94"/>
              <a:gd name="T104" fmla="*/ 76 w 99"/>
              <a:gd name="T105" fmla="*/ 59 h 94"/>
              <a:gd name="T106" fmla="*/ 85 w 99"/>
              <a:gd name="T107" fmla="*/ 63 h 94"/>
              <a:gd name="T108" fmla="*/ 89 w 99"/>
              <a:gd name="T109" fmla="*/ 72 h 94"/>
              <a:gd name="T110" fmla="*/ 87 w 99"/>
              <a:gd name="T111" fmla="*/ 77 h 94"/>
              <a:gd name="T112" fmla="*/ 81 w 99"/>
              <a:gd name="T113" fmla="*/ 83 h 94"/>
              <a:gd name="T114" fmla="*/ 76 w 99"/>
              <a:gd name="T115"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94">
                <a:moveTo>
                  <a:pt x="99" y="68"/>
                </a:moveTo>
                <a:lnTo>
                  <a:pt x="80" y="10"/>
                </a:lnTo>
                <a:lnTo>
                  <a:pt x="80" y="10"/>
                </a:lnTo>
                <a:lnTo>
                  <a:pt x="79" y="6"/>
                </a:lnTo>
                <a:lnTo>
                  <a:pt x="75" y="3"/>
                </a:lnTo>
                <a:lnTo>
                  <a:pt x="71" y="2"/>
                </a:lnTo>
                <a:lnTo>
                  <a:pt x="68" y="0"/>
                </a:lnTo>
                <a:lnTo>
                  <a:pt x="68" y="0"/>
                </a:lnTo>
                <a:lnTo>
                  <a:pt x="63" y="2"/>
                </a:lnTo>
                <a:lnTo>
                  <a:pt x="58" y="4"/>
                </a:lnTo>
                <a:lnTo>
                  <a:pt x="55" y="9"/>
                </a:lnTo>
                <a:lnTo>
                  <a:pt x="54" y="14"/>
                </a:lnTo>
                <a:lnTo>
                  <a:pt x="54" y="20"/>
                </a:lnTo>
                <a:lnTo>
                  <a:pt x="44" y="20"/>
                </a:lnTo>
                <a:lnTo>
                  <a:pt x="44" y="14"/>
                </a:lnTo>
                <a:lnTo>
                  <a:pt x="44" y="14"/>
                </a:lnTo>
                <a:lnTo>
                  <a:pt x="43" y="9"/>
                </a:lnTo>
                <a:lnTo>
                  <a:pt x="41" y="4"/>
                </a:lnTo>
                <a:lnTo>
                  <a:pt x="36" y="2"/>
                </a:lnTo>
                <a:lnTo>
                  <a:pt x="31" y="0"/>
                </a:lnTo>
                <a:lnTo>
                  <a:pt x="31" y="0"/>
                </a:lnTo>
                <a:lnTo>
                  <a:pt x="27" y="2"/>
                </a:lnTo>
                <a:lnTo>
                  <a:pt x="23" y="3"/>
                </a:lnTo>
                <a:lnTo>
                  <a:pt x="20" y="6"/>
                </a:lnTo>
                <a:lnTo>
                  <a:pt x="18" y="10"/>
                </a:lnTo>
                <a:lnTo>
                  <a:pt x="0" y="68"/>
                </a:lnTo>
                <a:lnTo>
                  <a:pt x="0" y="68"/>
                </a:lnTo>
                <a:lnTo>
                  <a:pt x="0" y="69"/>
                </a:lnTo>
                <a:lnTo>
                  <a:pt x="0" y="72"/>
                </a:lnTo>
                <a:lnTo>
                  <a:pt x="0" y="72"/>
                </a:lnTo>
                <a:lnTo>
                  <a:pt x="0" y="77"/>
                </a:lnTo>
                <a:lnTo>
                  <a:pt x="1" y="80"/>
                </a:lnTo>
                <a:lnTo>
                  <a:pt x="4" y="84"/>
                </a:lnTo>
                <a:lnTo>
                  <a:pt x="6" y="88"/>
                </a:lnTo>
                <a:lnTo>
                  <a:pt x="10" y="90"/>
                </a:lnTo>
                <a:lnTo>
                  <a:pt x="13" y="93"/>
                </a:lnTo>
                <a:lnTo>
                  <a:pt x="17" y="94"/>
                </a:lnTo>
                <a:lnTo>
                  <a:pt x="22" y="94"/>
                </a:lnTo>
                <a:lnTo>
                  <a:pt x="22" y="94"/>
                </a:lnTo>
                <a:lnTo>
                  <a:pt x="27" y="94"/>
                </a:lnTo>
                <a:lnTo>
                  <a:pt x="31" y="93"/>
                </a:lnTo>
                <a:lnTo>
                  <a:pt x="34" y="90"/>
                </a:lnTo>
                <a:lnTo>
                  <a:pt x="38" y="88"/>
                </a:lnTo>
                <a:lnTo>
                  <a:pt x="41" y="84"/>
                </a:lnTo>
                <a:lnTo>
                  <a:pt x="43" y="80"/>
                </a:lnTo>
                <a:lnTo>
                  <a:pt x="44" y="77"/>
                </a:lnTo>
                <a:lnTo>
                  <a:pt x="44" y="72"/>
                </a:lnTo>
                <a:lnTo>
                  <a:pt x="44" y="50"/>
                </a:lnTo>
                <a:lnTo>
                  <a:pt x="54" y="50"/>
                </a:lnTo>
                <a:lnTo>
                  <a:pt x="54" y="72"/>
                </a:lnTo>
                <a:lnTo>
                  <a:pt x="54" y="72"/>
                </a:lnTo>
                <a:lnTo>
                  <a:pt x="54" y="77"/>
                </a:lnTo>
                <a:lnTo>
                  <a:pt x="55" y="80"/>
                </a:lnTo>
                <a:lnTo>
                  <a:pt x="58" y="84"/>
                </a:lnTo>
                <a:lnTo>
                  <a:pt x="60" y="88"/>
                </a:lnTo>
                <a:lnTo>
                  <a:pt x="64" y="90"/>
                </a:lnTo>
                <a:lnTo>
                  <a:pt x="68" y="93"/>
                </a:lnTo>
                <a:lnTo>
                  <a:pt x="71" y="94"/>
                </a:lnTo>
                <a:lnTo>
                  <a:pt x="76" y="94"/>
                </a:lnTo>
                <a:lnTo>
                  <a:pt x="76" y="94"/>
                </a:lnTo>
                <a:lnTo>
                  <a:pt x="81" y="94"/>
                </a:lnTo>
                <a:lnTo>
                  <a:pt x="85" y="93"/>
                </a:lnTo>
                <a:lnTo>
                  <a:pt x="89" y="90"/>
                </a:lnTo>
                <a:lnTo>
                  <a:pt x="92" y="88"/>
                </a:lnTo>
                <a:lnTo>
                  <a:pt x="95" y="84"/>
                </a:lnTo>
                <a:lnTo>
                  <a:pt x="97" y="80"/>
                </a:lnTo>
                <a:lnTo>
                  <a:pt x="99" y="77"/>
                </a:lnTo>
                <a:lnTo>
                  <a:pt x="99" y="72"/>
                </a:lnTo>
                <a:lnTo>
                  <a:pt x="99" y="69"/>
                </a:lnTo>
                <a:lnTo>
                  <a:pt x="99" y="69"/>
                </a:lnTo>
                <a:lnTo>
                  <a:pt x="99" y="68"/>
                </a:lnTo>
                <a:lnTo>
                  <a:pt x="99" y="68"/>
                </a:lnTo>
                <a:close/>
                <a:moveTo>
                  <a:pt x="22" y="84"/>
                </a:moveTo>
                <a:lnTo>
                  <a:pt x="22" y="84"/>
                </a:lnTo>
                <a:lnTo>
                  <a:pt x="17" y="83"/>
                </a:lnTo>
                <a:lnTo>
                  <a:pt x="13" y="80"/>
                </a:lnTo>
                <a:lnTo>
                  <a:pt x="11" y="77"/>
                </a:lnTo>
                <a:lnTo>
                  <a:pt x="10" y="72"/>
                </a:lnTo>
                <a:lnTo>
                  <a:pt x="10" y="72"/>
                </a:lnTo>
                <a:lnTo>
                  <a:pt x="11" y="67"/>
                </a:lnTo>
                <a:lnTo>
                  <a:pt x="13" y="63"/>
                </a:lnTo>
                <a:lnTo>
                  <a:pt x="17" y="61"/>
                </a:lnTo>
                <a:lnTo>
                  <a:pt x="22" y="59"/>
                </a:lnTo>
                <a:lnTo>
                  <a:pt x="22" y="59"/>
                </a:lnTo>
                <a:lnTo>
                  <a:pt x="27" y="61"/>
                </a:lnTo>
                <a:lnTo>
                  <a:pt x="31" y="63"/>
                </a:lnTo>
                <a:lnTo>
                  <a:pt x="33" y="67"/>
                </a:lnTo>
                <a:lnTo>
                  <a:pt x="34" y="72"/>
                </a:lnTo>
                <a:lnTo>
                  <a:pt x="34" y="72"/>
                </a:lnTo>
                <a:lnTo>
                  <a:pt x="33" y="77"/>
                </a:lnTo>
                <a:lnTo>
                  <a:pt x="31" y="80"/>
                </a:lnTo>
                <a:lnTo>
                  <a:pt x="27" y="83"/>
                </a:lnTo>
                <a:lnTo>
                  <a:pt x="22" y="84"/>
                </a:lnTo>
                <a:lnTo>
                  <a:pt x="22" y="84"/>
                </a:lnTo>
                <a:close/>
                <a:moveTo>
                  <a:pt x="76" y="84"/>
                </a:moveTo>
                <a:lnTo>
                  <a:pt x="76" y="84"/>
                </a:lnTo>
                <a:lnTo>
                  <a:pt x="71" y="83"/>
                </a:lnTo>
                <a:lnTo>
                  <a:pt x="68" y="80"/>
                </a:lnTo>
                <a:lnTo>
                  <a:pt x="65" y="77"/>
                </a:lnTo>
                <a:lnTo>
                  <a:pt x="64" y="72"/>
                </a:lnTo>
                <a:lnTo>
                  <a:pt x="64" y="72"/>
                </a:lnTo>
                <a:lnTo>
                  <a:pt x="65" y="67"/>
                </a:lnTo>
                <a:lnTo>
                  <a:pt x="68" y="63"/>
                </a:lnTo>
                <a:lnTo>
                  <a:pt x="71" y="61"/>
                </a:lnTo>
                <a:lnTo>
                  <a:pt x="76" y="59"/>
                </a:lnTo>
                <a:lnTo>
                  <a:pt x="76" y="59"/>
                </a:lnTo>
                <a:lnTo>
                  <a:pt x="81" y="61"/>
                </a:lnTo>
                <a:lnTo>
                  <a:pt x="85" y="63"/>
                </a:lnTo>
                <a:lnTo>
                  <a:pt x="87" y="67"/>
                </a:lnTo>
                <a:lnTo>
                  <a:pt x="89" y="72"/>
                </a:lnTo>
                <a:lnTo>
                  <a:pt x="89" y="72"/>
                </a:lnTo>
                <a:lnTo>
                  <a:pt x="87" y="77"/>
                </a:lnTo>
                <a:lnTo>
                  <a:pt x="85" y="80"/>
                </a:lnTo>
                <a:lnTo>
                  <a:pt x="81" y="83"/>
                </a:lnTo>
                <a:lnTo>
                  <a:pt x="76" y="84"/>
                </a:lnTo>
                <a:lnTo>
                  <a:pt x="76"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7984253" y="492794"/>
            <a:ext cx="154561" cy="154561"/>
            <a:chOff x="7734902" y="448865"/>
            <a:chExt cx="141474" cy="141474"/>
          </a:xfrm>
          <a:solidFill>
            <a:schemeClr val="tx1">
              <a:lumMod val="75000"/>
              <a:lumOff val="25000"/>
            </a:schemeClr>
          </a:solidFill>
        </p:grpSpPr>
        <p:sp>
          <p:nvSpPr>
            <p:cNvPr id="568" name="Freeform 19"/>
            <p:cNvSpPr>
              <a:spLocks/>
            </p:cNvSpPr>
            <p:nvPr/>
          </p:nvSpPr>
          <p:spPr bwMode="auto">
            <a:xfrm>
              <a:off x="7820643" y="448865"/>
              <a:ext cx="55733" cy="55733"/>
            </a:xfrm>
            <a:custGeom>
              <a:avLst/>
              <a:gdLst>
                <a:gd name="T0" fmla="*/ 27 w 37"/>
                <a:gd name="T1" fmla="*/ 37 h 37"/>
                <a:gd name="T2" fmla="*/ 31 w 37"/>
                <a:gd name="T3" fmla="*/ 34 h 37"/>
                <a:gd name="T4" fmla="*/ 31 w 37"/>
                <a:gd name="T5" fmla="*/ 34 h 37"/>
                <a:gd name="T6" fmla="*/ 34 w 37"/>
                <a:gd name="T7" fmla="*/ 31 h 37"/>
                <a:gd name="T8" fmla="*/ 36 w 37"/>
                <a:gd name="T9" fmla="*/ 28 h 37"/>
                <a:gd name="T10" fmla="*/ 37 w 37"/>
                <a:gd name="T11" fmla="*/ 24 h 37"/>
                <a:gd name="T12" fmla="*/ 37 w 37"/>
                <a:gd name="T13" fmla="*/ 20 h 37"/>
                <a:gd name="T14" fmla="*/ 37 w 37"/>
                <a:gd name="T15" fmla="*/ 16 h 37"/>
                <a:gd name="T16" fmla="*/ 36 w 37"/>
                <a:gd name="T17" fmla="*/ 13 h 37"/>
                <a:gd name="T18" fmla="*/ 34 w 37"/>
                <a:gd name="T19" fmla="*/ 9 h 37"/>
                <a:gd name="T20" fmla="*/ 31 w 37"/>
                <a:gd name="T21" fmla="*/ 7 h 37"/>
                <a:gd name="T22" fmla="*/ 31 w 37"/>
                <a:gd name="T23" fmla="*/ 7 h 37"/>
                <a:gd name="T24" fmla="*/ 29 w 37"/>
                <a:gd name="T25" fmla="*/ 4 h 37"/>
                <a:gd name="T26" fmla="*/ 25 w 37"/>
                <a:gd name="T27" fmla="*/ 2 h 37"/>
                <a:gd name="T28" fmla="*/ 18 w 37"/>
                <a:gd name="T29" fmla="*/ 0 h 37"/>
                <a:gd name="T30" fmla="*/ 14 w 37"/>
                <a:gd name="T31" fmla="*/ 0 h 37"/>
                <a:gd name="T32" fmla="*/ 10 w 37"/>
                <a:gd name="T33" fmla="*/ 2 h 37"/>
                <a:gd name="T34" fmla="*/ 7 w 37"/>
                <a:gd name="T35" fmla="*/ 4 h 37"/>
                <a:gd name="T36" fmla="*/ 4 w 37"/>
                <a:gd name="T37" fmla="*/ 7 h 37"/>
                <a:gd name="T38" fmla="*/ 0 w 37"/>
                <a:gd name="T39" fmla="*/ 10 h 37"/>
                <a:gd name="T40" fmla="*/ 27 w 37"/>
                <a:gd name="T4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7">
                  <a:moveTo>
                    <a:pt x="27" y="37"/>
                  </a:moveTo>
                  <a:lnTo>
                    <a:pt x="31" y="34"/>
                  </a:lnTo>
                  <a:lnTo>
                    <a:pt x="31" y="34"/>
                  </a:lnTo>
                  <a:lnTo>
                    <a:pt x="34" y="31"/>
                  </a:lnTo>
                  <a:lnTo>
                    <a:pt x="36" y="28"/>
                  </a:lnTo>
                  <a:lnTo>
                    <a:pt x="37" y="24"/>
                  </a:lnTo>
                  <a:lnTo>
                    <a:pt x="37" y="20"/>
                  </a:lnTo>
                  <a:lnTo>
                    <a:pt x="37" y="16"/>
                  </a:lnTo>
                  <a:lnTo>
                    <a:pt x="36" y="13"/>
                  </a:lnTo>
                  <a:lnTo>
                    <a:pt x="34" y="9"/>
                  </a:lnTo>
                  <a:lnTo>
                    <a:pt x="31" y="7"/>
                  </a:lnTo>
                  <a:lnTo>
                    <a:pt x="31" y="7"/>
                  </a:lnTo>
                  <a:lnTo>
                    <a:pt x="29" y="4"/>
                  </a:lnTo>
                  <a:lnTo>
                    <a:pt x="25" y="2"/>
                  </a:lnTo>
                  <a:lnTo>
                    <a:pt x="18" y="0"/>
                  </a:lnTo>
                  <a:lnTo>
                    <a:pt x="14" y="0"/>
                  </a:lnTo>
                  <a:lnTo>
                    <a:pt x="10" y="2"/>
                  </a:lnTo>
                  <a:lnTo>
                    <a:pt x="7" y="4"/>
                  </a:lnTo>
                  <a:lnTo>
                    <a:pt x="4" y="7"/>
                  </a:lnTo>
                  <a:lnTo>
                    <a:pt x="0" y="1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20"/>
            <p:cNvSpPr>
              <a:spLocks/>
            </p:cNvSpPr>
            <p:nvPr/>
          </p:nvSpPr>
          <p:spPr bwMode="auto">
            <a:xfrm>
              <a:off x="7747762" y="474587"/>
              <a:ext cx="81455" cy="68592"/>
            </a:xfrm>
            <a:custGeom>
              <a:avLst/>
              <a:gdLst>
                <a:gd name="T0" fmla="*/ 44 w 55"/>
                <a:gd name="T1" fmla="*/ 0 h 48"/>
                <a:gd name="T2" fmla="*/ 0 w 55"/>
                <a:gd name="T3" fmla="*/ 45 h 48"/>
                <a:gd name="T4" fmla="*/ 18 w 55"/>
                <a:gd name="T5" fmla="*/ 48 h 48"/>
                <a:gd name="T6" fmla="*/ 55 w 55"/>
                <a:gd name="T7" fmla="*/ 12 h 48"/>
                <a:gd name="T8" fmla="*/ 44 w 55"/>
                <a:gd name="T9" fmla="*/ 0 h 48"/>
              </a:gdLst>
              <a:ahLst/>
              <a:cxnLst>
                <a:cxn ang="0">
                  <a:pos x="T0" y="T1"/>
                </a:cxn>
                <a:cxn ang="0">
                  <a:pos x="T2" y="T3"/>
                </a:cxn>
                <a:cxn ang="0">
                  <a:pos x="T4" y="T5"/>
                </a:cxn>
                <a:cxn ang="0">
                  <a:pos x="T6" y="T7"/>
                </a:cxn>
                <a:cxn ang="0">
                  <a:pos x="T8" y="T9"/>
                </a:cxn>
              </a:cxnLst>
              <a:rect l="0" t="0" r="r" b="b"/>
              <a:pathLst>
                <a:path w="55" h="48">
                  <a:moveTo>
                    <a:pt x="44" y="0"/>
                  </a:moveTo>
                  <a:lnTo>
                    <a:pt x="0" y="45"/>
                  </a:lnTo>
                  <a:lnTo>
                    <a:pt x="18" y="48"/>
                  </a:lnTo>
                  <a:lnTo>
                    <a:pt x="55" y="12"/>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21"/>
            <p:cNvSpPr>
              <a:spLocks/>
            </p:cNvSpPr>
            <p:nvPr/>
          </p:nvSpPr>
          <p:spPr bwMode="auto">
            <a:xfrm>
              <a:off x="7734902" y="547468"/>
              <a:ext cx="42871" cy="42871"/>
            </a:xfrm>
            <a:custGeom>
              <a:avLst/>
              <a:gdLst>
                <a:gd name="T0" fmla="*/ 1 w 29"/>
                <a:gd name="T1" fmla="*/ 29 h 30"/>
                <a:gd name="T2" fmla="*/ 1 w 29"/>
                <a:gd name="T3" fmla="*/ 29 h 30"/>
                <a:gd name="T4" fmla="*/ 3 w 29"/>
                <a:gd name="T5" fmla="*/ 30 h 30"/>
                <a:gd name="T6" fmla="*/ 6 w 29"/>
                <a:gd name="T7" fmla="*/ 30 h 30"/>
                <a:gd name="T8" fmla="*/ 29 w 29"/>
                <a:gd name="T9" fmla="*/ 24 h 30"/>
                <a:gd name="T10" fmla="*/ 26 w 29"/>
                <a:gd name="T11" fmla="*/ 4 h 30"/>
                <a:gd name="T12" fmla="*/ 6 w 29"/>
                <a:gd name="T13" fmla="*/ 0 h 30"/>
                <a:gd name="T14" fmla="*/ 0 w 29"/>
                <a:gd name="T15" fmla="*/ 24 h 30"/>
                <a:gd name="T16" fmla="*/ 0 w 29"/>
                <a:gd name="T17" fmla="*/ 24 h 30"/>
                <a:gd name="T18" fmla="*/ 0 w 29"/>
                <a:gd name="T19" fmla="*/ 26 h 30"/>
                <a:gd name="T20" fmla="*/ 1 w 29"/>
                <a:gd name="T21" fmla="*/ 29 h 30"/>
                <a:gd name="T22" fmla="*/ 1 w 29"/>
                <a:gd name="T2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0">
                  <a:moveTo>
                    <a:pt x="1" y="29"/>
                  </a:moveTo>
                  <a:lnTo>
                    <a:pt x="1" y="29"/>
                  </a:lnTo>
                  <a:lnTo>
                    <a:pt x="3" y="30"/>
                  </a:lnTo>
                  <a:lnTo>
                    <a:pt x="6" y="30"/>
                  </a:lnTo>
                  <a:lnTo>
                    <a:pt x="29" y="24"/>
                  </a:lnTo>
                  <a:lnTo>
                    <a:pt x="26" y="4"/>
                  </a:lnTo>
                  <a:lnTo>
                    <a:pt x="6" y="0"/>
                  </a:lnTo>
                  <a:lnTo>
                    <a:pt x="0" y="24"/>
                  </a:lnTo>
                  <a:lnTo>
                    <a:pt x="0" y="24"/>
                  </a:lnTo>
                  <a:lnTo>
                    <a:pt x="0" y="26"/>
                  </a:lnTo>
                  <a:lnTo>
                    <a:pt x="1" y="29"/>
                  </a:lnTo>
                  <a:lnTo>
                    <a:pt x="1"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22"/>
            <p:cNvSpPr>
              <a:spLocks/>
            </p:cNvSpPr>
            <p:nvPr/>
          </p:nvSpPr>
          <p:spPr bwMode="auto">
            <a:xfrm>
              <a:off x="7782058" y="500310"/>
              <a:ext cx="68592" cy="77167"/>
            </a:xfrm>
            <a:custGeom>
              <a:avLst/>
              <a:gdLst>
                <a:gd name="T0" fmla="*/ 37 w 48"/>
                <a:gd name="T1" fmla="*/ 0 h 55"/>
                <a:gd name="T2" fmla="*/ 0 w 48"/>
                <a:gd name="T3" fmla="*/ 37 h 55"/>
                <a:gd name="T4" fmla="*/ 4 w 48"/>
                <a:gd name="T5" fmla="*/ 55 h 55"/>
                <a:gd name="T6" fmla="*/ 48 w 48"/>
                <a:gd name="T7" fmla="*/ 11 h 55"/>
                <a:gd name="T8" fmla="*/ 37 w 48"/>
                <a:gd name="T9" fmla="*/ 0 h 55"/>
              </a:gdLst>
              <a:ahLst/>
              <a:cxnLst>
                <a:cxn ang="0">
                  <a:pos x="T0" y="T1"/>
                </a:cxn>
                <a:cxn ang="0">
                  <a:pos x="T2" y="T3"/>
                </a:cxn>
                <a:cxn ang="0">
                  <a:pos x="T4" y="T5"/>
                </a:cxn>
                <a:cxn ang="0">
                  <a:pos x="T6" y="T7"/>
                </a:cxn>
                <a:cxn ang="0">
                  <a:pos x="T8" y="T9"/>
                </a:cxn>
              </a:cxnLst>
              <a:rect l="0" t="0" r="r" b="b"/>
              <a:pathLst>
                <a:path w="48" h="55">
                  <a:moveTo>
                    <a:pt x="37" y="0"/>
                  </a:moveTo>
                  <a:lnTo>
                    <a:pt x="0" y="37"/>
                  </a:lnTo>
                  <a:lnTo>
                    <a:pt x="4" y="55"/>
                  </a:lnTo>
                  <a:lnTo>
                    <a:pt x="48" y="11"/>
                  </a:ln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23"/>
          <p:cNvSpPr>
            <a:spLocks/>
          </p:cNvSpPr>
          <p:nvPr/>
        </p:nvSpPr>
        <p:spPr bwMode="auto">
          <a:xfrm>
            <a:off x="6513604" y="492794"/>
            <a:ext cx="145194" cy="149875"/>
          </a:xfrm>
          <a:custGeom>
            <a:avLst/>
            <a:gdLst>
              <a:gd name="T0" fmla="*/ 94 w 94"/>
              <a:gd name="T1" fmla="*/ 50 h 95"/>
              <a:gd name="T2" fmla="*/ 45 w 94"/>
              <a:gd name="T3" fmla="*/ 0 h 95"/>
              <a:gd name="T4" fmla="*/ 39 w 94"/>
              <a:gd name="T5" fmla="*/ 8 h 95"/>
              <a:gd name="T6" fmla="*/ 45 w 94"/>
              <a:gd name="T7" fmla="*/ 15 h 95"/>
              <a:gd name="T8" fmla="*/ 45 w 94"/>
              <a:gd name="T9" fmla="*/ 15 h 95"/>
              <a:gd name="T10" fmla="*/ 21 w 94"/>
              <a:gd name="T11" fmla="*/ 40 h 95"/>
              <a:gd name="T12" fmla="*/ 21 w 94"/>
              <a:gd name="T13" fmla="*/ 40 h 95"/>
              <a:gd name="T14" fmla="*/ 14 w 94"/>
              <a:gd name="T15" fmla="*/ 32 h 95"/>
              <a:gd name="T16" fmla="*/ 7 w 94"/>
              <a:gd name="T17" fmla="*/ 40 h 95"/>
              <a:gd name="T18" fmla="*/ 28 w 94"/>
              <a:gd name="T19" fmla="*/ 60 h 95"/>
              <a:gd name="T20" fmla="*/ 0 w 94"/>
              <a:gd name="T21" fmla="*/ 88 h 95"/>
              <a:gd name="T22" fmla="*/ 7 w 94"/>
              <a:gd name="T23" fmla="*/ 95 h 95"/>
              <a:gd name="T24" fmla="*/ 35 w 94"/>
              <a:gd name="T25" fmla="*/ 67 h 95"/>
              <a:gd name="T26" fmla="*/ 56 w 94"/>
              <a:gd name="T27" fmla="*/ 88 h 95"/>
              <a:gd name="T28" fmla="*/ 63 w 94"/>
              <a:gd name="T29" fmla="*/ 81 h 95"/>
              <a:gd name="T30" fmla="*/ 56 w 94"/>
              <a:gd name="T31" fmla="*/ 74 h 95"/>
              <a:gd name="T32" fmla="*/ 56 w 94"/>
              <a:gd name="T33" fmla="*/ 74 h 95"/>
              <a:gd name="T34" fmla="*/ 81 w 94"/>
              <a:gd name="T35" fmla="*/ 50 h 95"/>
              <a:gd name="T36" fmla="*/ 81 w 94"/>
              <a:gd name="T37" fmla="*/ 50 h 95"/>
              <a:gd name="T38" fmla="*/ 87 w 94"/>
              <a:gd name="T39" fmla="*/ 57 h 95"/>
              <a:gd name="T40" fmla="*/ 94 w 94"/>
              <a:gd name="T41" fmla="*/ 5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95">
                <a:moveTo>
                  <a:pt x="94" y="50"/>
                </a:moveTo>
                <a:lnTo>
                  <a:pt x="45" y="0"/>
                </a:lnTo>
                <a:lnTo>
                  <a:pt x="39" y="8"/>
                </a:lnTo>
                <a:lnTo>
                  <a:pt x="45" y="15"/>
                </a:lnTo>
                <a:lnTo>
                  <a:pt x="45" y="15"/>
                </a:lnTo>
                <a:lnTo>
                  <a:pt x="21" y="40"/>
                </a:lnTo>
                <a:lnTo>
                  <a:pt x="21" y="40"/>
                </a:lnTo>
                <a:lnTo>
                  <a:pt x="14" y="32"/>
                </a:lnTo>
                <a:lnTo>
                  <a:pt x="7" y="40"/>
                </a:lnTo>
                <a:lnTo>
                  <a:pt x="28" y="60"/>
                </a:lnTo>
                <a:lnTo>
                  <a:pt x="0" y="88"/>
                </a:lnTo>
                <a:lnTo>
                  <a:pt x="7" y="95"/>
                </a:lnTo>
                <a:lnTo>
                  <a:pt x="35" y="67"/>
                </a:lnTo>
                <a:lnTo>
                  <a:pt x="56" y="88"/>
                </a:lnTo>
                <a:lnTo>
                  <a:pt x="63" y="81"/>
                </a:lnTo>
                <a:lnTo>
                  <a:pt x="56" y="74"/>
                </a:lnTo>
                <a:lnTo>
                  <a:pt x="56" y="74"/>
                </a:lnTo>
                <a:lnTo>
                  <a:pt x="81" y="50"/>
                </a:lnTo>
                <a:lnTo>
                  <a:pt x="81" y="50"/>
                </a:lnTo>
                <a:lnTo>
                  <a:pt x="87" y="57"/>
                </a:lnTo>
                <a:lnTo>
                  <a:pt x="94"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24"/>
          <p:cNvSpPr>
            <a:spLocks/>
          </p:cNvSpPr>
          <p:nvPr/>
        </p:nvSpPr>
        <p:spPr bwMode="auto">
          <a:xfrm>
            <a:off x="8354257" y="525579"/>
            <a:ext cx="135825" cy="121774"/>
          </a:xfrm>
          <a:custGeom>
            <a:avLst/>
            <a:gdLst>
              <a:gd name="T0" fmla="*/ 45 w 89"/>
              <a:gd name="T1" fmla="*/ 73 h 79"/>
              <a:gd name="T2" fmla="*/ 7 w 89"/>
              <a:gd name="T3" fmla="*/ 35 h 79"/>
              <a:gd name="T4" fmla="*/ 30 w 89"/>
              <a:gd name="T5" fmla="*/ 11 h 79"/>
              <a:gd name="T6" fmla="*/ 45 w 89"/>
              <a:gd name="T7" fmla="*/ 26 h 79"/>
              <a:gd name="T8" fmla="*/ 68 w 89"/>
              <a:gd name="T9" fmla="*/ 0 h 79"/>
              <a:gd name="T10" fmla="*/ 10 w 89"/>
              <a:gd name="T11" fmla="*/ 0 h 79"/>
              <a:gd name="T12" fmla="*/ 10 w 89"/>
              <a:gd name="T13" fmla="*/ 0 h 79"/>
              <a:gd name="T14" fmla="*/ 7 w 89"/>
              <a:gd name="T15" fmla="*/ 1 h 79"/>
              <a:gd name="T16" fmla="*/ 3 w 89"/>
              <a:gd name="T17" fmla="*/ 3 h 79"/>
              <a:gd name="T18" fmla="*/ 2 w 89"/>
              <a:gd name="T19" fmla="*/ 6 h 79"/>
              <a:gd name="T20" fmla="*/ 0 w 89"/>
              <a:gd name="T21" fmla="*/ 10 h 79"/>
              <a:gd name="T22" fmla="*/ 0 w 89"/>
              <a:gd name="T23" fmla="*/ 69 h 79"/>
              <a:gd name="T24" fmla="*/ 0 w 89"/>
              <a:gd name="T25" fmla="*/ 69 h 79"/>
              <a:gd name="T26" fmla="*/ 2 w 89"/>
              <a:gd name="T27" fmla="*/ 73 h 79"/>
              <a:gd name="T28" fmla="*/ 3 w 89"/>
              <a:gd name="T29" fmla="*/ 77 h 79"/>
              <a:gd name="T30" fmla="*/ 7 w 89"/>
              <a:gd name="T31" fmla="*/ 78 h 79"/>
              <a:gd name="T32" fmla="*/ 10 w 89"/>
              <a:gd name="T33" fmla="*/ 79 h 79"/>
              <a:gd name="T34" fmla="*/ 79 w 89"/>
              <a:gd name="T35" fmla="*/ 79 h 79"/>
              <a:gd name="T36" fmla="*/ 79 w 89"/>
              <a:gd name="T37" fmla="*/ 79 h 79"/>
              <a:gd name="T38" fmla="*/ 83 w 89"/>
              <a:gd name="T39" fmla="*/ 78 h 79"/>
              <a:gd name="T40" fmla="*/ 87 w 89"/>
              <a:gd name="T41" fmla="*/ 77 h 79"/>
              <a:gd name="T42" fmla="*/ 88 w 89"/>
              <a:gd name="T43" fmla="*/ 73 h 79"/>
              <a:gd name="T44" fmla="*/ 89 w 89"/>
              <a:gd name="T45" fmla="*/ 69 h 79"/>
              <a:gd name="T46" fmla="*/ 89 w 89"/>
              <a:gd name="T47" fmla="*/ 25 h 79"/>
              <a:gd name="T48" fmla="*/ 45 w 89"/>
              <a:gd name="T49"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79">
                <a:moveTo>
                  <a:pt x="45" y="73"/>
                </a:moveTo>
                <a:lnTo>
                  <a:pt x="7" y="35"/>
                </a:lnTo>
                <a:lnTo>
                  <a:pt x="30" y="11"/>
                </a:lnTo>
                <a:lnTo>
                  <a:pt x="45" y="26"/>
                </a:lnTo>
                <a:lnTo>
                  <a:pt x="68" y="0"/>
                </a:lnTo>
                <a:lnTo>
                  <a:pt x="10" y="0"/>
                </a:lnTo>
                <a:lnTo>
                  <a:pt x="10" y="0"/>
                </a:lnTo>
                <a:lnTo>
                  <a:pt x="7" y="1"/>
                </a:lnTo>
                <a:lnTo>
                  <a:pt x="3" y="3"/>
                </a:lnTo>
                <a:lnTo>
                  <a:pt x="2" y="6"/>
                </a:lnTo>
                <a:lnTo>
                  <a:pt x="0" y="10"/>
                </a:lnTo>
                <a:lnTo>
                  <a:pt x="0" y="69"/>
                </a:lnTo>
                <a:lnTo>
                  <a:pt x="0" y="69"/>
                </a:lnTo>
                <a:lnTo>
                  <a:pt x="2" y="73"/>
                </a:lnTo>
                <a:lnTo>
                  <a:pt x="3" y="77"/>
                </a:lnTo>
                <a:lnTo>
                  <a:pt x="7" y="78"/>
                </a:lnTo>
                <a:lnTo>
                  <a:pt x="10" y="79"/>
                </a:lnTo>
                <a:lnTo>
                  <a:pt x="79" y="79"/>
                </a:lnTo>
                <a:lnTo>
                  <a:pt x="79" y="79"/>
                </a:lnTo>
                <a:lnTo>
                  <a:pt x="83" y="78"/>
                </a:lnTo>
                <a:lnTo>
                  <a:pt x="87" y="77"/>
                </a:lnTo>
                <a:lnTo>
                  <a:pt x="88" y="73"/>
                </a:lnTo>
                <a:lnTo>
                  <a:pt x="89" y="69"/>
                </a:lnTo>
                <a:lnTo>
                  <a:pt x="89" y="25"/>
                </a:lnTo>
                <a:lnTo>
                  <a:pt x="45" y="7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 name="Freeform 25"/>
          <p:cNvSpPr>
            <a:spLocks/>
          </p:cNvSpPr>
          <p:nvPr/>
        </p:nvSpPr>
        <p:spPr bwMode="auto">
          <a:xfrm>
            <a:off x="8382358" y="511529"/>
            <a:ext cx="126458" cy="103039"/>
          </a:xfrm>
          <a:custGeom>
            <a:avLst/>
            <a:gdLst>
              <a:gd name="T0" fmla="*/ 25 w 79"/>
              <a:gd name="T1" fmla="*/ 67 h 67"/>
              <a:gd name="T2" fmla="*/ 0 w 79"/>
              <a:gd name="T3" fmla="*/ 44 h 67"/>
              <a:gd name="T4" fmla="*/ 10 w 79"/>
              <a:gd name="T5" fmla="*/ 34 h 67"/>
              <a:gd name="T6" fmla="*/ 25 w 79"/>
              <a:gd name="T7" fmla="*/ 50 h 67"/>
              <a:gd name="T8" fmla="*/ 69 w 79"/>
              <a:gd name="T9" fmla="*/ 0 h 67"/>
              <a:gd name="T10" fmla="*/ 79 w 79"/>
              <a:gd name="T11" fmla="*/ 8 h 67"/>
              <a:gd name="T12" fmla="*/ 25 w 79"/>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5" y="67"/>
                </a:moveTo>
                <a:lnTo>
                  <a:pt x="0" y="44"/>
                </a:lnTo>
                <a:lnTo>
                  <a:pt x="10" y="34"/>
                </a:lnTo>
                <a:lnTo>
                  <a:pt x="25" y="50"/>
                </a:lnTo>
                <a:lnTo>
                  <a:pt x="69" y="0"/>
                </a:lnTo>
                <a:lnTo>
                  <a:pt x="79" y="8"/>
                </a:lnTo>
                <a:lnTo>
                  <a:pt x="25" y="6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 name="Freeform 26"/>
          <p:cNvSpPr>
            <a:spLocks/>
          </p:cNvSpPr>
          <p:nvPr/>
        </p:nvSpPr>
        <p:spPr bwMode="auto">
          <a:xfrm>
            <a:off x="5028902" y="867481"/>
            <a:ext cx="149875" cy="145194"/>
          </a:xfrm>
          <a:custGeom>
            <a:avLst/>
            <a:gdLst>
              <a:gd name="T0" fmla="*/ 94 w 94"/>
              <a:gd name="T1" fmla="*/ 14 h 93"/>
              <a:gd name="T2" fmla="*/ 79 w 94"/>
              <a:gd name="T3" fmla="*/ 0 h 93"/>
              <a:gd name="T4" fmla="*/ 47 w 94"/>
              <a:gd name="T5" fmla="*/ 33 h 93"/>
              <a:gd name="T6" fmla="*/ 15 w 94"/>
              <a:gd name="T7" fmla="*/ 0 h 93"/>
              <a:gd name="T8" fmla="*/ 0 w 94"/>
              <a:gd name="T9" fmla="*/ 14 h 93"/>
              <a:gd name="T10" fmla="*/ 33 w 94"/>
              <a:gd name="T11" fmla="*/ 46 h 93"/>
              <a:gd name="T12" fmla="*/ 0 w 94"/>
              <a:gd name="T13" fmla="*/ 78 h 93"/>
              <a:gd name="T14" fmla="*/ 15 w 94"/>
              <a:gd name="T15" fmla="*/ 93 h 93"/>
              <a:gd name="T16" fmla="*/ 47 w 94"/>
              <a:gd name="T17" fmla="*/ 60 h 93"/>
              <a:gd name="T18" fmla="*/ 79 w 94"/>
              <a:gd name="T19" fmla="*/ 93 h 93"/>
              <a:gd name="T20" fmla="*/ 94 w 94"/>
              <a:gd name="T21" fmla="*/ 78 h 93"/>
              <a:gd name="T22" fmla="*/ 60 w 94"/>
              <a:gd name="T23" fmla="*/ 46 h 93"/>
              <a:gd name="T24" fmla="*/ 94 w 94"/>
              <a:gd name="T25"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93">
                <a:moveTo>
                  <a:pt x="94" y="14"/>
                </a:moveTo>
                <a:lnTo>
                  <a:pt x="79" y="0"/>
                </a:lnTo>
                <a:lnTo>
                  <a:pt x="47" y="33"/>
                </a:lnTo>
                <a:lnTo>
                  <a:pt x="15" y="0"/>
                </a:lnTo>
                <a:lnTo>
                  <a:pt x="0" y="14"/>
                </a:lnTo>
                <a:lnTo>
                  <a:pt x="33" y="46"/>
                </a:lnTo>
                <a:lnTo>
                  <a:pt x="0" y="78"/>
                </a:lnTo>
                <a:lnTo>
                  <a:pt x="15" y="93"/>
                </a:lnTo>
                <a:lnTo>
                  <a:pt x="47" y="60"/>
                </a:lnTo>
                <a:lnTo>
                  <a:pt x="79" y="93"/>
                </a:lnTo>
                <a:lnTo>
                  <a:pt x="94" y="78"/>
                </a:lnTo>
                <a:lnTo>
                  <a:pt x="60" y="46"/>
                </a:lnTo>
                <a:lnTo>
                  <a:pt x="94"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 name="Freeform 27"/>
          <p:cNvSpPr>
            <a:spLocks/>
          </p:cNvSpPr>
          <p:nvPr/>
        </p:nvSpPr>
        <p:spPr bwMode="auto">
          <a:xfrm>
            <a:off x="6565122" y="923685"/>
            <a:ext cx="37468" cy="37468"/>
          </a:xfrm>
          <a:custGeom>
            <a:avLst/>
            <a:gdLst>
              <a:gd name="T0" fmla="*/ 12 w 24"/>
              <a:gd name="T1" fmla="*/ 0 h 25"/>
              <a:gd name="T2" fmla="*/ 12 w 24"/>
              <a:gd name="T3" fmla="*/ 0 h 25"/>
              <a:gd name="T4" fmla="*/ 7 w 24"/>
              <a:gd name="T5" fmla="*/ 1 h 25"/>
              <a:gd name="T6" fmla="*/ 3 w 24"/>
              <a:gd name="T7" fmla="*/ 4 h 25"/>
              <a:gd name="T8" fmla="*/ 1 w 24"/>
              <a:gd name="T9" fmla="*/ 7 h 25"/>
              <a:gd name="T10" fmla="*/ 0 w 24"/>
              <a:gd name="T11" fmla="*/ 12 h 25"/>
              <a:gd name="T12" fmla="*/ 0 w 24"/>
              <a:gd name="T13" fmla="*/ 12 h 25"/>
              <a:gd name="T14" fmla="*/ 1 w 24"/>
              <a:gd name="T15" fmla="*/ 17 h 25"/>
              <a:gd name="T16" fmla="*/ 3 w 24"/>
              <a:gd name="T17" fmla="*/ 21 h 25"/>
              <a:gd name="T18" fmla="*/ 7 w 24"/>
              <a:gd name="T19" fmla="*/ 23 h 25"/>
              <a:gd name="T20" fmla="*/ 12 w 24"/>
              <a:gd name="T21" fmla="*/ 25 h 25"/>
              <a:gd name="T22" fmla="*/ 12 w 24"/>
              <a:gd name="T23" fmla="*/ 25 h 25"/>
              <a:gd name="T24" fmla="*/ 17 w 24"/>
              <a:gd name="T25" fmla="*/ 23 h 25"/>
              <a:gd name="T26" fmla="*/ 20 w 24"/>
              <a:gd name="T27" fmla="*/ 21 h 25"/>
              <a:gd name="T28" fmla="*/ 23 w 24"/>
              <a:gd name="T29" fmla="*/ 17 h 25"/>
              <a:gd name="T30" fmla="*/ 24 w 24"/>
              <a:gd name="T31" fmla="*/ 12 h 25"/>
              <a:gd name="T32" fmla="*/ 24 w 24"/>
              <a:gd name="T33" fmla="*/ 12 h 25"/>
              <a:gd name="T34" fmla="*/ 23 w 24"/>
              <a:gd name="T35" fmla="*/ 7 h 25"/>
              <a:gd name="T36" fmla="*/ 20 w 24"/>
              <a:gd name="T37" fmla="*/ 4 h 25"/>
              <a:gd name="T38" fmla="*/ 17 w 24"/>
              <a:gd name="T39" fmla="*/ 1 h 25"/>
              <a:gd name="T40" fmla="*/ 12 w 24"/>
              <a:gd name="T41" fmla="*/ 0 h 25"/>
              <a:gd name="T42" fmla="*/ 12 w 24"/>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5">
                <a:moveTo>
                  <a:pt x="12" y="0"/>
                </a:moveTo>
                <a:lnTo>
                  <a:pt x="12" y="0"/>
                </a:lnTo>
                <a:lnTo>
                  <a:pt x="7" y="1"/>
                </a:lnTo>
                <a:lnTo>
                  <a:pt x="3" y="4"/>
                </a:lnTo>
                <a:lnTo>
                  <a:pt x="1" y="7"/>
                </a:lnTo>
                <a:lnTo>
                  <a:pt x="0" y="12"/>
                </a:lnTo>
                <a:lnTo>
                  <a:pt x="0" y="12"/>
                </a:lnTo>
                <a:lnTo>
                  <a:pt x="1" y="17"/>
                </a:lnTo>
                <a:lnTo>
                  <a:pt x="3" y="21"/>
                </a:lnTo>
                <a:lnTo>
                  <a:pt x="7" y="23"/>
                </a:lnTo>
                <a:lnTo>
                  <a:pt x="12" y="25"/>
                </a:lnTo>
                <a:lnTo>
                  <a:pt x="12" y="25"/>
                </a:lnTo>
                <a:lnTo>
                  <a:pt x="17" y="23"/>
                </a:lnTo>
                <a:lnTo>
                  <a:pt x="20" y="21"/>
                </a:lnTo>
                <a:lnTo>
                  <a:pt x="23" y="17"/>
                </a:lnTo>
                <a:lnTo>
                  <a:pt x="24" y="12"/>
                </a:lnTo>
                <a:lnTo>
                  <a:pt x="24" y="12"/>
                </a:lnTo>
                <a:lnTo>
                  <a:pt x="23" y="7"/>
                </a:lnTo>
                <a:lnTo>
                  <a:pt x="20" y="4"/>
                </a:lnTo>
                <a:lnTo>
                  <a:pt x="17" y="1"/>
                </a:lnTo>
                <a:lnTo>
                  <a:pt x="12" y="0"/>
                </a:lnTo>
                <a:lnTo>
                  <a:pt x="12"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 name="Freeform 28"/>
          <p:cNvSpPr>
            <a:spLocks noEditPoints="1"/>
          </p:cNvSpPr>
          <p:nvPr/>
        </p:nvSpPr>
        <p:spPr bwMode="auto">
          <a:xfrm>
            <a:off x="6513605" y="872166"/>
            <a:ext cx="135825" cy="140508"/>
          </a:xfrm>
          <a:custGeom>
            <a:avLst/>
            <a:gdLst>
              <a:gd name="T0" fmla="*/ 10 w 89"/>
              <a:gd name="T1" fmla="*/ 0 h 89"/>
              <a:gd name="T2" fmla="*/ 7 w 89"/>
              <a:gd name="T3" fmla="*/ 1 h 89"/>
              <a:gd name="T4" fmla="*/ 2 w 89"/>
              <a:gd name="T5" fmla="*/ 6 h 89"/>
              <a:gd name="T6" fmla="*/ 0 w 89"/>
              <a:gd name="T7" fmla="*/ 79 h 89"/>
              <a:gd name="T8" fmla="*/ 2 w 89"/>
              <a:gd name="T9" fmla="*/ 83 h 89"/>
              <a:gd name="T10" fmla="*/ 7 w 89"/>
              <a:gd name="T11" fmla="*/ 88 h 89"/>
              <a:gd name="T12" fmla="*/ 79 w 89"/>
              <a:gd name="T13" fmla="*/ 89 h 89"/>
              <a:gd name="T14" fmla="*/ 83 w 89"/>
              <a:gd name="T15" fmla="*/ 88 h 89"/>
              <a:gd name="T16" fmla="*/ 88 w 89"/>
              <a:gd name="T17" fmla="*/ 83 h 89"/>
              <a:gd name="T18" fmla="*/ 89 w 89"/>
              <a:gd name="T19" fmla="*/ 10 h 89"/>
              <a:gd name="T20" fmla="*/ 88 w 89"/>
              <a:gd name="T21" fmla="*/ 6 h 89"/>
              <a:gd name="T22" fmla="*/ 83 w 89"/>
              <a:gd name="T23" fmla="*/ 1 h 89"/>
              <a:gd name="T24" fmla="*/ 79 w 89"/>
              <a:gd name="T25" fmla="*/ 0 h 89"/>
              <a:gd name="T26" fmla="*/ 66 w 89"/>
              <a:gd name="T27" fmla="*/ 49 h 89"/>
              <a:gd name="T28" fmla="*/ 63 w 89"/>
              <a:gd name="T29" fmla="*/ 55 h 89"/>
              <a:gd name="T30" fmla="*/ 61 w 89"/>
              <a:gd name="T31" fmla="*/ 69 h 89"/>
              <a:gd name="T32" fmla="*/ 56 w 89"/>
              <a:gd name="T33" fmla="*/ 63 h 89"/>
              <a:gd name="T34" fmla="*/ 50 w 89"/>
              <a:gd name="T35" fmla="*/ 74 h 89"/>
              <a:gd name="T36" fmla="*/ 40 w 89"/>
              <a:gd name="T37" fmla="*/ 65 h 89"/>
              <a:gd name="T38" fmla="*/ 34 w 89"/>
              <a:gd name="T39" fmla="*/ 63 h 89"/>
              <a:gd name="T40" fmla="*/ 20 w 89"/>
              <a:gd name="T41" fmla="*/ 60 h 89"/>
              <a:gd name="T42" fmla="*/ 26 w 89"/>
              <a:gd name="T43" fmla="*/ 55 h 89"/>
              <a:gd name="T44" fmla="*/ 15 w 89"/>
              <a:gd name="T45" fmla="*/ 49 h 89"/>
              <a:gd name="T46" fmla="*/ 24 w 89"/>
              <a:gd name="T47" fmla="*/ 39 h 89"/>
              <a:gd name="T48" fmla="*/ 26 w 89"/>
              <a:gd name="T49" fmla="*/ 33 h 89"/>
              <a:gd name="T50" fmla="*/ 29 w 89"/>
              <a:gd name="T51" fmla="*/ 20 h 89"/>
              <a:gd name="T52" fmla="*/ 34 w 89"/>
              <a:gd name="T53" fmla="*/ 26 h 89"/>
              <a:gd name="T54" fmla="*/ 40 w 89"/>
              <a:gd name="T55" fmla="*/ 15 h 89"/>
              <a:gd name="T56" fmla="*/ 50 w 89"/>
              <a:gd name="T57" fmla="*/ 23 h 89"/>
              <a:gd name="T58" fmla="*/ 56 w 89"/>
              <a:gd name="T59" fmla="*/ 26 h 89"/>
              <a:gd name="T60" fmla="*/ 70 w 89"/>
              <a:gd name="T61" fmla="*/ 28 h 89"/>
              <a:gd name="T62" fmla="*/ 63 w 89"/>
              <a:gd name="T63" fmla="*/ 33 h 89"/>
              <a:gd name="T64" fmla="*/ 74 w 89"/>
              <a:gd name="T65" fmla="*/ 3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9">
                <a:moveTo>
                  <a:pt x="79" y="0"/>
                </a:moveTo>
                <a:lnTo>
                  <a:pt x="10" y="0"/>
                </a:lnTo>
                <a:lnTo>
                  <a:pt x="10" y="0"/>
                </a:lnTo>
                <a:lnTo>
                  <a:pt x="7" y="1"/>
                </a:lnTo>
                <a:lnTo>
                  <a:pt x="3" y="2"/>
                </a:lnTo>
                <a:lnTo>
                  <a:pt x="2" y="6"/>
                </a:lnTo>
                <a:lnTo>
                  <a:pt x="0" y="10"/>
                </a:lnTo>
                <a:lnTo>
                  <a:pt x="0" y="79"/>
                </a:lnTo>
                <a:lnTo>
                  <a:pt x="0" y="79"/>
                </a:lnTo>
                <a:lnTo>
                  <a:pt x="2" y="83"/>
                </a:lnTo>
                <a:lnTo>
                  <a:pt x="3" y="86"/>
                </a:lnTo>
                <a:lnTo>
                  <a:pt x="7" y="88"/>
                </a:lnTo>
                <a:lnTo>
                  <a:pt x="10" y="89"/>
                </a:lnTo>
                <a:lnTo>
                  <a:pt x="79" y="89"/>
                </a:lnTo>
                <a:lnTo>
                  <a:pt x="79" y="89"/>
                </a:lnTo>
                <a:lnTo>
                  <a:pt x="83" y="88"/>
                </a:lnTo>
                <a:lnTo>
                  <a:pt x="87" y="86"/>
                </a:lnTo>
                <a:lnTo>
                  <a:pt x="88" y="83"/>
                </a:lnTo>
                <a:lnTo>
                  <a:pt x="89" y="79"/>
                </a:lnTo>
                <a:lnTo>
                  <a:pt x="89" y="10"/>
                </a:lnTo>
                <a:lnTo>
                  <a:pt x="89" y="10"/>
                </a:lnTo>
                <a:lnTo>
                  <a:pt x="88" y="6"/>
                </a:lnTo>
                <a:lnTo>
                  <a:pt x="87" y="2"/>
                </a:lnTo>
                <a:lnTo>
                  <a:pt x="83" y="1"/>
                </a:lnTo>
                <a:lnTo>
                  <a:pt x="79" y="0"/>
                </a:lnTo>
                <a:lnTo>
                  <a:pt x="79" y="0"/>
                </a:lnTo>
                <a:close/>
                <a:moveTo>
                  <a:pt x="74" y="49"/>
                </a:moveTo>
                <a:lnTo>
                  <a:pt x="66" y="49"/>
                </a:lnTo>
                <a:lnTo>
                  <a:pt x="66" y="49"/>
                </a:lnTo>
                <a:lnTo>
                  <a:pt x="63" y="55"/>
                </a:lnTo>
                <a:lnTo>
                  <a:pt x="70" y="60"/>
                </a:lnTo>
                <a:lnTo>
                  <a:pt x="61" y="69"/>
                </a:lnTo>
                <a:lnTo>
                  <a:pt x="56" y="63"/>
                </a:lnTo>
                <a:lnTo>
                  <a:pt x="56" y="63"/>
                </a:lnTo>
                <a:lnTo>
                  <a:pt x="50" y="65"/>
                </a:lnTo>
                <a:lnTo>
                  <a:pt x="50" y="74"/>
                </a:lnTo>
                <a:lnTo>
                  <a:pt x="40" y="74"/>
                </a:lnTo>
                <a:lnTo>
                  <a:pt x="40" y="65"/>
                </a:lnTo>
                <a:lnTo>
                  <a:pt x="40" y="65"/>
                </a:lnTo>
                <a:lnTo>
                  <a:pt x="34" y="63"/>
                </a:lnTo>
                <a:lnTo>
                  <a:pt x="29" y="69"/>
                </a:lnTo>
                <a:lnTo>
                  <a:pt x="20" y="60"/>
                </a:lnTo>
                <a:lnTo>
                  <a:pt x="26" y="55"/>
                </a:lnTo>
                <a:lnTo>
                  <a:pt x="26" y="55"/>
                </a:lnTo>
                <a:lnTo>
                  <a:pt x="24" y="49"/>
                </a:lnTo>
                <a:lnTo>
                  <a:pt x="15" y="49"/>
                </a:lnTo>
                <a:lnTo>
                  <a:pt x="15" y="39"/>
                </a:lnTo>
                <a:lnTo>
                  <a:pt x="24" y="39"/>
                </a:lnTo>
                <a:lnTo>
                  <a:pt x="24" y="39"/>
                </a:lnTo>
                <a:lnTo>
                  <a:pt x="26" y="33"/>
                </a:lnTo>
                <a:lnTo>
                  <a:pt x="20" y="28"/>
                </a:lnTo>
                <a:lnTo>
                  <a:pt x="29" y="20"/>
                </a:lnTo>
                <a:lnTo>
                  <a:pt x="34" y="26"/>
                </a:lnTo>
                <a:lnTo>
                  <a:pt x="34" y="26"/>
                </a:lnTo>
                <a:lnTo>
                  <a:pt x="40" y="23"/>
                </a:lnTo>
                <a:lnTo>
                  <a:pt x="40" y="15"/>
                </a:lnTo>
                <a:lnTo>
                  <a:pt x="50" y="15"/>
                </a:lnTo>
                <a:lnTo>
                  <a:pt x="50" y="23"/>
                </a:lnTo>
                <a:lnTo>
                  <a:pt x="50" y="23"/>
                </a:lnTo>
                <a:lnTo>
                  <a:pt x="56" y="26"/>
                </a:lnTo>
                <a:lnTo>
                  <a:pt x="61" y="20"/>
                </a:lnTo>
                <a:lnTo>
                  <a:pt x="70" y="28"/>
                </a:lnTo>
                <a:lnTo>
                  <a:pt x="63" y="33"/>
                </a:lnTo>
                <a:lnTo>
                  <a:pt x="63" y="33"/>
                </a:lnTo>
                <a:lnTo>
                  <a:pt x="66" y="39"/>
                </a:lnTo>
                <a:lnTo>
                  <a:pt x="74" y="39"/>
                </a:lnTo>
                <a:lnTo>
                  <a:pt x="74"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 name="Freeform 29"/>
          <p:cNvSpPr>
            <a:spLocks noEditPoints="1"/>
          </p:cNvSpPr>
          <p:nvPr/>
        </p:nvSpPr>
        <p:spPr bwMode="auto">
          <a:xfrm>
            <a:off x="5750175" y="886215"/>
            <a:ext cx="182662" cy="107724"/>
          </a:xfrm>
          <a:custGeom>
            <a:avLst/>
            <a:gdLst>
              <a:gd name="T0" fmla="*/ 84 w 118"/>
              <a:gd name="T1" fmla="*/ 0 h 69"/>
              <a:gd name="T2" fmla="*/ 35 w 118"/>
              <a:gd name="T3" fmla="*/ 0 h 69"/>
              <a:gd name="T4" fmla="*/ 35 w 118"/>
              <a:gd name="T5" fmla="*/ 0 h 69"/>
              <a:gd name="T6" fmla="*/ 27 w 118"/>
              <a:gd name="T7" fmla="*/ 1 h 69"/>
              <a:gd name="T8" fmla="*/ 21 w 118"/>
              <a:gd name="T9" fmla="*/ 2 h 69"/>
              <a:gd name="T10" fmla="*/ 15 w 118"/>
              <a:gd name="T11" fmla="*/ 6 h 69"/>
              <a:gd name="T12" fmla="*/ 10 w 118"/>
              <a:gd name="T13" fmla="*/ 10 h 69"/>
              <a:gd name="T14" fmla="*/ 6 w 118"/>
              <a:gd name="T15" fmla="*/ 15 h 69"/>
              <a:gd name="T16" fmla="*/ 3 w 118"/>
              <a:gd name="T17" fmla="*/ 21 h 69"/>
              <a:gd name="T18" fmla="*/ 1 w 118"/>
              <a:gd name="T19" fmla="*/ 27 h 69"/>
              <a:gd name="T20" fmla="*/ 0 w 118"/>
              <a:gd name="T21" fmla="*/ 34 h 69"/>
              <a:gd name="T22" fmla="*/ 0 w 118"/>
              <a:gd name="T23" fmla="*/ 34 h 69"/>
              <a:gd name="T24" fmla="*/ 1 w 118"/>
              <a:gd name="T25" fmla="*/ 42 h 69"/>
              <a:gd name="T26" fmla="*/ 3 w 118"/>
              <a:gd name="T27" fmla="*/ 48 h 69"/>
              <a:gd name="T28" fmla="*/ 6 w 118"/>
              <a:gd name="T29" fmla="*/ 54 h 69"/>
              <a:gd name="T30" fmla="*/ 10 w 118"/>
              <a:gd name="T31" fmla="*/ 59 h 69"/>
              <a:gd name="T32" fmla="*/ 15 w 118"/>
              <a:gd name="T33" fmla="*/ 63 h 69"/>
              <a:gd name="T34" fmla="*/ 21 w 118"/>
              <a:gd name="T35" fmla="*/ 66 h 69"/>
              <a:gd name="T36" fmla="*/ 27 w 118"/>
              <a:gd name="T37" fmla="*/ 68 h 69"/>
              <a:gd name="T38" fmla="*/ 35 w 118"/>
              <a:gd name="T39" fmla="*/ 69 h 69"/>
              <a:gd name="T40" fmla="*/ 84 w 118"/>
              <a:gd name="T41" fmla="*/ 69 h 69"/>
              <a:gd name="T42" fmla="*/ 84 w 118"/>
              <a:gd name="T43" fmla="*/ 69 h 69"/>
              <a:gd name="T44" fmla="*/ 91 w 118"/>
              <a:gd name="T45" fmla="*/ 68 h 69"/>
              <a:gd name="T46" fmla="*/ 97 w 118"/>
              <a:gd name="T47" fmla="*/ 66 h 69"/>
              <a:gd name="T48" fmla="*/ 104 w 118"/>
              <a:gd name="T49" fmla="*/ 63 h 69"/>
              <a:gd name="T50" fmla="*/ 109 w 118"/>
              <a:gd name="T51" fmla="*/ 59 h 69"/>
              <a:gd name="T52" fmla="*/ 112 w 118"/>
              <a:gd name="T53" fmla="*/ 54 h 69"/>
              <a:gd name="T54" fmla="*/ 116 w 118"/>
              <a:gd name="T55" fmla="*/ 48 h 69"/>
              <a:gd name="T56" fmla="*/ 117 w 118"/>
              <a:gd name="T57" fmla="*/ 42 h 69"/>
              <a:gd name="T58" fmla="*/ 118 w 118"/>
              <a:gd name="T59" fmla="*/ 34 h 69"/>
              <a:gd name="T60" fmla="*/ 118 w 118"/>
              <a:gd name="T61" fmla="*/ 34 h 69"/>
              <a:gd name="T62" fmla="*/ 117 w 118"/>
              <a:gd name="T63" fmla="*/ 27 h 69"/>
              <a:gd name="T64" fmla="*/ 116 w 118"/>
              <a:gd name="T65" fmla="*/ 21 h 69"/>
              <a:gd name="T66" fmla="*/ 112 w 118"/>
              <a:gd name="T67" fmla="*/ 15 h 69"/>
              <a:gd name="T68" fmla="*/ 109 w 118"/>
              <a:gd name="T69" fmla="*/ 10 h 69"/>
              <a:gd name="T70" fmla="*/ 104 w 118"/>
              <a:gd name="T71" fmla="*/ 6 h 69"/>
              <a:gd name="T72" fmla="*/ 97 w 118"/>
              <a:gd name="T73" fmla="*/ 2 h 69"/>
              <a:gd name="T74" fmla="*/ 91 w 118"/>
              <a:gd name="T75" fmla="*/ 1 h 69"/>
              <a:gd name="T76" fmla="*/ 84 w 118"/>
              <a:gd name="T77" fmla="*/ 0 h 69"/>
              <a:gd name="T78" fmla="*/ 84 w 118"/>
              <a:gd name="T79" fmla="*/ 0 h 69"/>
              <a:gd name="T80" fmla="*/ 84 w 118"/>
              <a:gd name="T81" fmla="*/ 49 h 69"/>
              <a:gd name="T82" fmla="*/ 84 w 118"/>
              <a:gd name="T83" fmla="*/ 49 h 69"/>
              <a:gd name="T84" fmla="*/ 78 w 118"/>
              <a:gd name="T85" fmla="*/ 48 h 69"/>
              <a:gd name="T86" fmla="*/ 74 w 118"/>
              <a:gd name="T87" fmla="*/ 44 h 69"/>
              <a:gd name="T88" fmla="*/ 70 w 118"/>
              <a:gd name="T89" fmla="*/ 41 h 69"/>
              <a:gd name="T90" fmla="*/ 69 w 118"/>
              <a:gd name="T91" fmla="*/ 34 h 69"/>
              <a:gd name="T92" fmla="*/ 69 w 118"/>
              <a:gd name="T93" fmla="*/ 34 h 69"/>
              <a:gd name="T94" fmla="*/ 70 w 118"/>
              <a:gd name="T95" fmla="*/ 28 h 69"/>
              <a:gd name="T96" fmla="*/ 74 w 118"/>
              <a:gd name="T97" fmla="*/ 25 h 69"/>
              <a:gd name="T98" fmla="*/ 78 w 118"/>
              <a:gd name="T99" fmla="*/ 21 h 69"/>
              <a:gd name="T100" fmla="*/ 84 w 118"/>
              <a:gd name="T101" fmla="*/ 20 h 69"/>
              <a:gd name="T102" fmla="*/ 84 w 118"/>
              <a:gd name="T103" fmla="*/ 20 h 69"/>
              <a:gd name="T104" fmla="*/ 90 w 118"/>
              <a:gd name="T105" fmla="*/ 21 h 69"/>
              <a:gd name="T106" fmla="*/ 94 w 118"/>
              <a:gd name="T107" fmla="*/ 25 h 69"/>
              <a:gd name="T108" fmla="*/ 97 w 118"/>
              <a:gd name="T109" fmla="*/ 28 h 69"/>
              <a:gd name="T110" fmla="*/ 99 w 118"/>
              <a:gd name="T111" fmla="*/ 34 h 69"/>
              <a:gd name="T112" fmla="*/ 99 w 118"/>
              <a:gd name="T113" fmla="*/ 34 h 69"/>
              <a:gd name="T114" fmla="*/ 97 w 118"/>
              <a:gd name="T115" fmla="*/ 41 h 69"/>
              <a:gd name="T116" fmla="*/ 94 w 118"/>
              <a:gd name="T117" fmla="*/ 44 h 69"/>
              <a:gd name="T118" fmla="*/ 90 w 118"/>
              <a:gd name="T119" fmla="*/ 48 h 69"/>
              <a:gd name="T120" fmla="*/ 84 w 118"/>
              <a:gd name="T121" fmla="*/ 49 h 69"/>
              <a:gd name="T122" fmla="*/ 84 w 118"/>
              <a:gd name="T123" fmla="*/ 4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69">
                <a:moveTo>
                  <a:pt x="84" y="0"/>
                </a:moveTo>
                <a:lnTo>
                  <a:pt x="35" y="0"/>
                </a:lnTo>
                <a:lnTo>
                  <a:pt x="35" y="0"/>
                </a:lnTo>
                <a:lnTo>
                  <a:pt x="27" y="1"/>
                </a:lnTo>
                <a:lnTo>
                  <a:pt x="21" y="2"/>
                </a:lnTo>
                <a:lnTo>
                  <a:pt x="15" y="6"/>
                </a:lnTo>
                <a:lnTo>
                  <a:pt x="10" y="10"/>
                </a:lnTo>
                <a:lnTo>
                  <a:pt x="6" y="15"/>
                </a:lnTo>
                <a:lnTo>
                  <a:pt x="3" y="21"/>
                </a:lnTo>
                <a:lnTo>
                  <a:pt x="1" y="27"/>
                </a:lnTo>
                <a:lnTo>
                  <a:pt x="0" y="34"/>
                </a:lnTo>
                <a:lnTo>
                  <a:pt x="0" y="34"/>
                </a:lnTo>
                <a:lnTo>
                  <a:pt x="1" y="42"/>
                </a:lnTo>
                <a:lnTo>
                  <a:pt x="3" y="48"/>
                </a:lnTo>
                <a:lnTo>
                  <a:pt x="6" y="54"/>
                </a:lnTo>
                <a:lnTo>
                  <a:pt x="10" y="59"/>
                </a:lnTo>
                <a:lnTo>
                  <a:pt x="15" y="63"/>
                </a:lnTo>
                <a:lnTo>
                  <a:pt x="21" y="66"/>
                </a:lnTo>
                <a:lnTo>
                  <a:pt x="27" y="68"/>
                </a:lnTo>
                <a:lnTo>
                  <a:pt x="35" y="69"/>
                </a:lnTo>
                <a:lnTo>
                  <a:pt x="84" y="69"/>
                </a:lnTo>
                <a:lnTo>
                  <a:pt x="84" y="69"/>
                </a:lnTo>
                <a:lnTo>
                  <a:pt x="91" y="68"/>
                </a:lnTo>
                <a:lnTo>
                  <a:pt x="97" y="66"/>
                </a:lnTo>
                <a:lnTo>
                  <a:pt x="104" y="63"/>
                </a:lnTo>
                <a:lnTo>
                  <a:pt x="109" y="59"/>
                </a:lnTo>
                <a:lnTo>
                  <a:pt x="112" y="54"/>
                </a:lnTo>
                <a:lnTo>
                  <a:pt x="116" y="48"/>
                </a:lnTo>
                <a:lnTo>
                  <a:pt x="117" y="42"/>
                </a:lnTo>
                <a:lnTo>
                  <a:pt x="118" y="34"/>
                </a:lnTo>
                <a:lnTo>
                  <a:pt x="118" y="34"/>
                </a:lnTo>
                <a:lnTo>
                  <a:pt x="117" y="27"/>
                </a:lnTo>
                <a:lnTo>
                  <a:pt x="116" y="21"/>
                </a:lnTo>
                <a:lnTo>
                  <a:pt x="112" y="15"/>
                </a:lnTo>
                <a:lnTo>
                  <a:pt x="109" y="10"/>
                </a:lnTo>
                <a:lnTo>
                  <a:pt x="104" y="6"/>
                </a:lnTo>
                <a:lnTo>
                  <a:pt x="97" y="2"/>
                </a:lnTo>
                <a:lnTo>
                  <a:pt x="91" y="1"/>
                </a:lnTo>
                <a:lnTo>
                  <a:pt x="84" y="0"/>
                </a:lnTo>
                <a:lnTo>
                  <a:pt x="84" y="0"/>
                </a:lnTo>
                <a:close/>
                <a:moveTo>
                  <a:pt x="84" y="49"/>
                </a:moveTo>
                <a:lnTo>
                  <a:pt x="84" y="49"/>
                </a:lnTo>
                <a:lnTo>
                  <a:pt x="78" y="48"/>
                </a:lnTo>
                <a:lnTo>
                  <a:pt x="74" y="44"/>
                </a:lnTo>
                <a:lnTo>
                  <a:pt x="70" y="41"/>
                </a:lnTo>
                <a:lnTo>
                  <a:pt x="69" y="34"/>
                </a:lnTo>
                <a:lnTo>
                  <a:pt x="69" y="34"/>
                </a:lnTo>
                <a:lnTo>
                  <a:pt x="70" y="28"/>
                </a:lnTo>
                <a:lnTo>
                  <a:pt x="74" y="25"/>
                </a:lnTo>
                <a:lnTo>
                  <a:pt x="78" y="21"/>
                </a:lnTo>
                <a:lnTo>
                  <a:pt x="84" y="20"/>
                </a:lnTo>
                <a:lnTo>
                  <a:pt x="84" y="20"/>
                </a:lnTo>
                <a:lnTo>
                  <a:pt x="90" y="21"/>
                </a:lnTo>
                <a:lnTo>
                  <a:pt x="94" y="25"/>
                </a:lnTo>
                <a:lnTo>
                  <a:pt x="97" y="28"/>
                </a:lnTo>
                <a:lnTo>
                  <a:pt x="99" y="34"/>
                </a:lnTo>
                <a:lnTo>
                  <a:pt x="99" y="34"/>
                </a:lnTo>
                <a:lnTo>
                  <a:pt x="97" y="41"/>
                </a:lnTo>
                <a:lnTo>
                  <a:pt x="94" y="44"/>
                </a:lnTo>
                <a:lnTo>
                  <a:pt x="90" y="48"/>
                </a:lnTo>
                <a:lnTo>
                  <a:pt x="84" y="49"/>
                </a:lnTo>
                <a:lnTo>
                  <a:pt x="84"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 name="Freeform 30"/>
          <p:cNvSpPr>
            <a:spLocks noEditPoints="1"/>
          </p:cNvSpPr>
          <p:nvPr/>
        </p:nvSpPr>
        <p:spPr bwMode="auto">
          <a:xfrm>
            <a:off x="6120183" y="886215"/>
            <a:ext cx="182662" cy="107724"/>
          </a:xfrm>
          <a:custGeom>
            <a:avLst/>
            <a:gdLst>
              <a:gd name="T0" fmla="*/ 34 w 118"/>
              <a:gd name="T1" fmla="*/ 69 h 69"/>
              <a:gd name="T2" fmla="*/ 84 w 118"/>
              <a:gd name="T3" fmla="*/ 69 h 69"/>
              <a:gd name="T4" fmla="*/ 84 w 118"/>
              <a:gd name="T5" fmla="*/ 69 h 69"/>
              <a:gd name="T6" fmla="*/ 91 w 118"/>
              <a:gd name="T7" fmla="*/ 68 h 69"/>
              <a:gd name="T8" fmla="*/ 97 w 118"/>
              <a:gd name="T9" fmla="*/ 66 h 69"/>
              <a:gd name="T10" fmla="*/ 103 w 118"/>
              <a:gd name="T11" fmla="*/ 63 h 69"/>
              <a:gd name="T12" fmla="*/ 108 w 118"/>
              <a:gd name="T13" fmla="*/ 59 h 69"/>
              <a:gd name="T14" fmla="*/ 112 w 118"/>
              <a:gd name="T15" fmla="*/ 54 h 69"/>
              <a:gd name="T16" fmla="*/ 116 w 118"/>
              <a:gd name="T17" fmla="*/ 48 h 69"/>
              <a:gd name="T18" fmla="*/ 117 w 118"/>
              <a:gd name="T19" fmla="*/ 42 h 69"/>
              <a:gd name="T20" fmla="*/ 118 w 118"/>
              <a:gd name="T21" fmla="*/ 34 h 69"/>
              <a:gd name="T22" fmla="*/ 118 w 118"/>
              <a:gd name="T23" fmla="*/ 34 h 69"/>
              <a:gd name="T24" fmla="*/ 117 w 118"/>
              <a:gd name="T25" fmla="*/ 27 h 69"/>
              <a:gd name="T26" fmla="*/ 116 w 118"/>
              <a:gd name="T27" fmla="*/ 21 h 69"/>
              <a:gd name="T28" fmla="*/ 112 w 118"/>
              <a:gd name="T29" fmla="*/ 15 h 69"/>
              <a:gd name="T30" fmla="*/ 108 w 118"/>
              <a:gd name="T31" fmla="*/ 10 h 69"/>
              <a:gd name="T32" fmla="*/ 103 w 118"/>
              <a:gd name="T33" fmla="*/ 6 h 69"/>
              <a:gd name="T34" fmla="*/ 97 w 118"/>
              <a:gd name="T35" fmla="*/ 2 h 69"/>
              <a:gd name="T36" fmla="*/ 91 w 118"/>
              <a:gd name="T37" fmla="*/ 1 h 69"/>
              <a:gd name="T38" fmla="*/ 84 w 118"/>
              <a:gd name="T39" fmla="*/ 0 h 69"/>
              <a:gd name="T40" fmla="*/ 34 w 118"/>
              <a:gd name="T41" fmla="*/ 0 h 69"/>
              <a:gd name="T42" fmla="*/ 34 w 118"/>
              <a:gd name="T43" fmla="*/ 0 h 69"/>
              <a:gd name="T44" fmla="*/ 27 w 118"/>
              <a:gd name="T45" fmla="*/ 1 h 69"/>
              <a:gd name="T46" fmla="*/ 21 w 118"/>
              <a:gd name="T47" fmla="*/ 2 h 69"/>
              <a:gd name="T48" fmla="*/ 15 w 118"/>
              <a:gd name="T49" fmla="*/ 6 h 69"/>
              <a:gd name="T50" fmla="*/ 10 w 118"/>
              <a:gd name="T51" fmla="*/ 10 h 69"/>
              <a:gd name="T52" fmla="*/ 6 w 118"/>
              <a:gd name="T53" fmla="*/ 15 h 69"/>
              <a:gd name="T54" fmla="*/ 2 w 118"/>
              <a:gd name="T55" fmla="*/ 21 h 69"/>
              <a:gd name="T56" fmla="*/ 1 w 118"/>
              <a:gd name="T57" fmla="*/ 27 h 69"/>
              <a:gd name="T58" fmla="*/ 0 w 118"/>
              <a:gd name="T59" fmla="*/ 34 h 69"/>
              <a:gd name="T60" fmla="*/ 0 w 118"/>
              <a:gd name="T61" fmla="*/ 34 h 69"/>
              <a:gd name="T62" fmla="*/ 1 w 118"/>
              <a:gd name="T63" fmla="*/ 42 h 69"/>
              <a:gd name="T64" fmla="*/ 2 w 118"/>
              <a:gd name="T65" fmla="*/ 48 h 69"/>
              <a:gd name="T66" fmla="*/ 6 w 118"/>
              <a:gd name="T67" fmla="*/ 54 h 69"/>
              <a:gd name="T68" fmla="*/ 10 w 118"/>
              <a:gd name="T69" fmla="*/ 59 h 69"/>
              <a:gd name="T70" fmla="*/ 15 w 118"/>
              <a:gd name="T71" fmla="*/ 63 h 69"/>
              <a:gd name="T72" fmla="*/ 21 w 118"/>
              <a:gd name="T73" fmla="*/ 66 h 69"/>
              <a:gd name="T74" fmla="*/ 27 w 118"/>
              <a:gd name="T75" fmla="*/ 68 h 69"/>
              <a:gd name="T76" fmla="*/ 34 w 118"/>
              <a:gd name="T77" fmla="*/ 69 h 69"/>
              <a:gd name="T78" fmla="*/ 34 w 118"/>
              <a:gd name="T79" fmla="*/ 69 h 69"/>
              <a:gd name="T80" fmla="*/ 34 w 118"/>
              <a:gd name="T81" fmla="*/ 20 h 69"/>
              <a:gd name="T82" fmla="*/ 34 w 118"/>
              <a:gd name="T83" fmla="*/ 20 h 69"/>
              <a:gd name="T84" fmla="*/ 41 w 118"/>
              <a:gd name="T85" fmla="*/ 21 h 69"/>
              <a:gd name="T86" fmla="*/ 44 w 118"/>
              <a:gd name="T87" fmla="*/ 25 h 69"/>
              <a:gd name="T88" fmla="*/ 48 w 118"/>
              <a:gd name="T89" fmla="*/ 28 h 69"/>
              <a:gd name="T90" fmla="*/ 49 w 118"/>
              <a:gd name="T91" fmla="*/ 34 h 69"/>
              <a:gd name="T92" fmla="*/ 49 w 118"/>
              <a:gd name="T93" fmla="*/ 34 h 69"/>
              <a:gd name="T94" fmla="*/ 48 w 118"/>
              <a:gd name="T95" fmla="*/ 41 h 69"/>
              <a:gd name="T96" fmla="*/ 44 w 118"/>
              <a:gd name="T97" fmla="*/ 44 h 69"/>
              <a:gd name="T98" fmla="*/ 41 w 118"/>
              <a:gd name="T99" fmla="*/ 48 h 69"/>
              <a:gd name="T100" fmla="*/ 34 w 118"/>
              <a:gd name="T101" fmla="*/ 49 h 69"/>
              <a:gd name="T102" fmla="*/ 34 w 118"/>
              <a:gd name="T103" fmla="*/ 49 h 69"/>
              <a:gd name="T104" fmla="*/ 28 w 118"/>
              <a:gd name="T105" fmla="*/ 48 h 69"/>
              <a:gd name="T106" fmla="*/ 25 w 118"/>
              <a:gd name="T107" fmla="*/ 44 h 69"/>
              <a:gd name="T108" fmla="*/ 21 w 118"/>
              <a:gd name="T109" fmla="*/ 41 h 69"/>
              <a:gd name="T110" fmla="*/ 20 w 118"/>
              <a:gd name="T111" fmla="*/ 34 h 69"/>
              <a:gd name="T112" fmla="*/ 20 w 118"/>
              <a:gd name="T113" fmla="*/ 34 h 69"/>
              <a:gd name="T114" fmla="*/ 21 w 118"/>
              <a:gd name="T115" fmla="*/ 28 h 69"/>
              <a:gd name="T116" fmla="*/ 25 w 118"/>
              <a:gd name="T117" fmla="*/ 25 h 69"/>
              <a:gd name="T118" fmla="*/ 28 w 118"/>
              <a:gd name="T119" fmla="*/ 21 h 69"/>
              <a:gd name="T120" fmla="*/ 34 w 118"/>
              <a:gd name="T121" fmla="*/ 20 h 69"/>
              <a:gd name="T122" fmla="*/ 34 w 118"/>
              <a:gd name="T123"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69">
                <a:moveTo>
                  <a:pt x="34" y="69"/>
                </a:moveTo>
                <a:lnTo>
                  <a:pt x="84" y="69"/>
                </a:lnTo>
                <a:lnTo>
                  <a:pt x="84" y="69"/>
                </a:lnTo>
                <a:lnTo>
                  <a:pt x="91" y="68"/>
                </a:lnTo>
                <a:lnTo>
                  <a:pt x="97" y="66"/>
                </a:lnTo>
                <a:lnTo>
                  <a:pt x="103" y="63"/>
                </a:lnTo>
                <a:lnTo>
                  <a:pt x="108" y="59"/>
                </a:lnTo>
                <a:lnTo>
                  <a:pt x="112" y="54"/>
                </a:lnTo>
                <a:lnTo>
                  <a:pt x="116" y="48"/>
                </a:lnTo>
                <a:lnTo>
                  <a:pt x="117" y="42"/>
                </a:lnTo>
                <a:lnTo>
                  <a:pt x="118" y="34"/>
                </a:lnTo>
                <a:lnTo>
                  <a:pt x="118" y="34"/>
                </a:lnTo>
                <a:lnTo>
                  <a:pt x="117" y="27"/>
                </a:lnTo>
                <a:lnTo>
                  <a:pt x="116" y="21"/>
                </a:lnTo>
                <a:lnTo>
                  <a:pt x="112" y="15"/>
                </a:lnTo>
                <a:lnTo>
                  <a:pt x="108" y="10"/>
                </a:lnTo>
                <a:lnTo>
                  <a:pt x="103" y="6"/>
                </a:lnTo>
                <a:lnTo>
                  <a:pt x="97" y="2"/>
                </a:lnTo>
                <a:lnTo>
                  <a:pt x="91" y="1"/>
                </a:lnTo>
                <a:lnTo>
                  <a:pt x="84" y="0"/>
                </a:lnTo>
                <a:lnTo>
                  <a:pt x="34" y="0"/>
                </a:lnTo>
                <a:lnTo>
                  <a:pt x="34" y="0"/>
                </a:lnTo>
                <a:lnTo>
                  <a:pt x="27" y="1"/>
                </a:lnTo>
                <a:lnTo>
                  <a:pt x="21" y="2"/>
                </a:lnTo>
                <a:lnTo>
                  <a:pt x="15" y="6"/>
                </a:lnTo>
                <a:lnTo>
                  <a:pt x="10" y="10"/>
                </a:lnTo>
                <a:lnTo>
                  <a:pt x="6" y="15"/>
                </a:lnTo>
                <a:lnTo>
                  <a:pt x="2" y="21"/>
                </a:lnTo>
                <a:lnTo>
                  <a:pt x="1" y="27"/>
                </a:lnTo>
                <a:lnTo>
                  <a:pt x="0" y="34"/>
                </a:lnTo>
                <a:lnTo>
                  <a:pt x="0" y="34"/>
                </a:lnTo>
                <a:lnTo>
                  <a:pt x="1" y="42"/>
                </a:lnTo>
                <a:lnTo>
                  <a:pt x="2" y="48"/>
                </a:lnTo>
                <a:lnTo>
                  <a:pt x="6" y="54"/>
                </a:lnTo>
                <a:lnTo>
                  <a:pt x="10" y="59"/>
                </a:lnTo>
                <a:lnTo>
                  <a:pt x="15" y="63"/>
                </a:lnTo>
                <a:lnTo>
                  <a:pt x="21" y="66"/>
                </a:lnTo>
                <a:lnTo>
                  <a:pt x="27" y="68"/>
                </a:lnTo>
                <a:lnTo>
                  <a:pt x="34" y="69"/>
                </a:lnTo>
                <a:lnTo>
                  <a:pt x="34" y="69"/>
                </a:lnTo>
                <a:close/>
                <a:moveTo>
                  <a:pt x="34" y="20"/>
                </a:moveTo>
                <a:lnTo>
                  <a:pt x="34" y="20"/>
                </a:lnTo>
                <a:lnTo>
                  <a:pt x="41" y="21"/>
                </a:lnTo>
                <a:lnTo>
                  <a:pt x="44" y="25"/>
                </a:lnTo>
                <a:lnTo>
                  <a:pt x="48" y="28"/>
                </a:lnTo>
                <a:lnTo>
                  <a:pt x="49" y="34"/>
                </a:lnTo>
                <a:lnTo>
                  <a:pt x="49" y="34"/>
                </a:lnTo>
                <a:lnTo>
                  <a:pt x="48" y="41"/>
                </a:lnTo>
                <a:lnTo>
                  <a:pt x="44" y="44"/>
                </a:lnTo>
                <a:lnTo>
                  <a:pt x="41" y="48"/>
                </a:lnTo>
                <a:lnTo>
                  <a:pt x="34" y="49"/>
                </a:lnTo>
                <a:lnTo>
                  <a:pt x="34" y="49"/>
                </a:lnTo>
                <a:lnTo>
                  <a:pt x="28" y="48"/>
                </a:lnTo>
                <a:lnTo>
                  <a:pt x="25" y="44"/>
                </a:lnTo>
                <a:lnTo>
                  <a:pt x="21" y="41"/>
                </a:lnTo>
                <a:lnTo>
                  <a:pt x="20" y="34"/>
                </a:lnTo>
                <a:lnTo>
                  <a:pt x="20" y="34"/>
                </a:lnTo>
                <a:lnTo>
                  <a:pt x="21" y="28"/>
                </a:lnTo>
                <a:lnTo>
                  <a:pt x="25" y="25"/>
                </a:lnTo>
                <a:lnTo>
                  <a:pt x="28" y="21"/>
                </a:lnTo>
                <a:lnTo>
                  <a:pt x="34" y="20"/>
                </a:lnTo>
                <a:lnTo>
                  <a:pt x="34"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 name="Freeform 31"/>
          <p:cNvSpPr>
            <a:spLocks/>
          </p:cNvSpPr>
          <p:nvPr/>
        </p:nvSpPr>
        <p:spPr bwMode="auto">
          <a:xfrm>
            <a:off x="5394223" y="886216"/>
            <a:ext cx="98357" cy="18734"/>
          </a:xfrm>
          <a:custGeom>
            <a:avLst/>
            <a:gdLst>
              <a:gd name="T0" fmla="*/ 62 w 62"/>
              <a:gd name="T1" fmla="*/ 5 h 10"/>
              <a:gd name="T2" fmla="*/ 62 w 62"/>
              <a:gd name="T3" fmla="*/ 5 h 10"/>
              <a:gd name="T4" fmla="*/ 62 w 62"/>
              <a:gd name="T5" fmla="*/ 0 h 10"/>
              <a:gd name="T6" fmla="*/ 0 w 62"/>
              <a:gd name="T7" fmla="*/ 0 h 10"/>
              <a:gd name="T8" fmla="*/ 0 w 62"/>
              <a:gd name="T9" fmla="*/ 10 h 10"/>
              <a:gd name="T10" fmla="*/ 62 w 62"/>
              <a:gd name="T11" fmla="*/ 10 h 10"/>
              <a:gd name="T12" fmla="*/ 62 w 62"/>
              <a:gd name="T13" fmla="*/ 10 h 10"/>
              <a:gd name="T14" fmla="*/ 62 w 62"/>
              <a:gd name="T15" fmla="*/ 5 h 10"/>
              <a:gd name="T16" fmla="*/ 62 w 62"/>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0">
                <a:moveTo>
                  <a:pt x="62" y="5"/>
                </a:moveTo>
                <a:lnTo>
                  <a:pt x="62" y="5"/>
                </a:lnTo>
                <a:lnTo>
                  <a:pt x="62" y="0"/>
                </a:lnTo>
                <a:lnTo>
                  <a:pt x="0" y="0"/>
                </a:lnTo>
                <a:lnTo>
                  <a:pt x="0" y="10"/>
                </a:lnTo>
                <a:lnTo>
                  <a:pt x="62" y="10"/>
                </a:lnTo>
                <a:lnTo>
                  <a:pt x="62" y="10"/>
                </a:lnTo>
                <a:lnTo>
                  <a:pt x="62" y="5"/>
                </a:lnTo>
                <a:lnTo>
                  <a:pt x="62"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 name="Freeform 32"/>
          <p:cNvSpPr>
            <a:spLocks/>
          </p:cNvSpPr>
          <p:nvPr/>
        </p:nvSpPr>
        <p:spPr bwMode="auto">
          <a:xfrm>
            <a:off x="5394223" y="979888"/>
            <a:ext cx="98357" cy="14053"/>
          </a:xfrm>
          <a:custGeom>
            <a:avLst/>
            <a:gdLst>
              <a:gd name="T0" fmla="*/ 62 w 62"/>
              <a:gd name="T1" fmla="*/ 5 h 10"/>
              <a:gd name="T2" fmla="*/ 62 w 62"/>
              <a:gd name="T3" fmla="*/ 5 h 10"/>
              <a:gd name="T4" fmla="*/ 62 w 62"/>
              <a:gd name="T5" fmla="*/ 0 h 10"/>
              <a:gd name="T6" fmla="*/ 0 w 62"/>
              <a:gd name="T7" fmla="*/ 0 h 10"/>
              <a:gd name="T8" fmla="*/ 0 w 62"/>
              <a:gd name="T9" fmla="*/ 10 h 10"/>
              <a:gd name="T10" fmla="*/ 62 w 62"/>
              <a:gd name="T11" fmla="*/ 10 h 10"/>
              <a:gd name="T12" fmla="*/ 62 w 62"/>
              <a:gd name="T13" fmla="*/ 10 h 10"/>
              <a:gd name="T14" fmla="*/ 62 w 62"/>
              <a:gd name="T15" fmla="*/ 5 h 10"/>
              <a:gd name="T16" fmla="*/ 62 w 62"/>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0">
                <a:moveTo>
                  <a:pt x="62" y="5"/>
                </a:moveTo>
                <a:lnTo>
                  <a:pt x="62" y="5"/>
                </a:lnTo>
                <a:lnTo>
                  <a:pt x="62" y="0"/>
                </a:lnTo>
                <a:lnTo>
                  <a:pt x="0" y="0"/>
                </a:lnTo>
                <a:lnTo>
                  <a:pt x="0" y="10"/>
                </a:lnTo>
                <a:lnTo>
                  <a:pt x="62" y="10"/>
                </a:lnTo>
                <a:lnTo>
                  <a:pt x="62" y="10"/>
                </a:lnTo>
                <a:lnTo>
                  <a:pt x="62" y="5"/>
                </a:lnTo>
                <a:lnTo>
                  <a:pt x="62"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Freeform 33"/>
          <p:cNvSpPr>
            <a:spLocks/>
          </p:cNvSpPr>
          <p:nvPr/>
        </p:nvSpPr>
        <p:spPr bwMode="auto">
          <a:xfrm>
            <a:off x="5394223" y="933053"/>
            <a:ext cx="18734" cy="14053"/>
          </a:xfrm>
          <a:custGeom>
            <a:avLst/>
            <a:gdLst>
              <a:gd name="T0" fmla="*/ 12 w 12"/>
              <a:gd name="T1" fmla="*/ 5 h 10"/>
              <a:gd name="T2" fmla="*/ 12 w 12"/>
              <a:gd name="T3" fmla="*/ 5 h 10"/>
              <a:gd name="T4" fmla="*/ 12 w 12"/>
              <a:gd name="T5" fmla="*/ 0 h 10"/>
              <a:gd name="T6" fmla="*/ 0 w 12"/>
              <a:gd name="T7" fmla="*/ 0 h 10"/>
              <a:gd name="T8" fmla="*/ 0 w 12"/>
              <a:gd name="T9" fmla="*/ 10 h 10"/>
              <a:gd name="T10" fmla="*/ 12 w 12"/>
              <a:gd name="T11" fmla="*/ 10 h 10"/>
              <a:gd name="T12" fmla="*/ 12 w 12"/>
              <a:gd name="T13" fmla="*/ 10 h 10"/>
              <a:gd name="T14" fmla="*/ 12 w 12"/>
              <a:gd name="T15" fmla="*/ 5 h 10"/>
              <a:gd name="T16" fmla="*/ 12 w 12"/>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12" y="5"/>
                </a:moveTo>
                <a:lnTo>
                  <a:pt x="12" y="5"/>
                </a:lnTo>
                <a:lnTo>
                  <a:pt x="12" y="0"/>
                </a:lnTo>
                <a:lnTo>
                  <a:pt x="0" y="0"/>
                </a:lnTo>
                <a:lnTo>
                  <a:pt x="0" y="10"/>
                </a:lnTo>
                <a:lnTo>
                  <a:pt x="12" y="10"/>
                </a:lnTo>
                <a:lnTo>
                  <a:pt x="12" y="10"/>
                </a:lnTo>
                <a:lnTo>
                  <a:pt x="12" y="5"/>
                </a:lnTo>
                <a:lnTo>
                  <a:pt x="12"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 name="Freeform 34"/>
          <p:cNvSpPr>
            <a:spLocks/>
          </p:cNvSpPr>
          <p:nvPr/>
        </p:nvSpPr>
        <p:spPr bwMode="auto">
          <a:xfrm>
            <a:off x="5483213" y="933053"/>
            <a:ext cx="65571" cy="14053"/>
          </a:xfrm>
          <a:custGeom>
            <a:avLst/>
            <a:gdLst>
              <a:gd name="T0" fmla="*/ 0 w 42"/>
              <a:gd name="T1" fmla="*/ 0 h 10"/>
              <a:gd name="T2" fmla="*/ 0 w 42"/>
              <a:gd name="T3" fmla="*/ 0 h 10"/>
              <a:gd name="T4" fmla="*/ 0 w 42"/>
              <a:gd name="T5" fmla="*/ 5 h 10"/>
              <a:gd name="T6" fmla="*/ 0 w 42"/>
              <a:gd name="T7" fmla="*/ 5 h 10"/>
              <a:gd name="T8" fmla="*/ 0 w 42"/>
              <a:gd name="T9" fmla="*/ 10 h 10"/>
              <a:gd name="T10" fmla="*/ 42 w 42"/>
              <a:gd name="T11" fmla="*/ 10 h 10"/>
              <a:gd name="T12" fmla="*/ 42 w 42"/>
              <a:gd name="T13" fmla="*/ 0 h 10"/>
              <a:gd name="T14" fmla="*/ 0 w 42"/>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0">
                <a:moveTo>
                  <a:pt x="0" y="0"/>
                </a:moveTo>
                <a:lnTo>
                  <a:pt x="0" y="0"/>
                </a:lnTo>
                <a:lnTo>
                  <a:pt x="0" y="5"/>
                </a:lnTo>
                <a:lnTo>
                  <a:pt x="0" y="5"/>
                </a:lnTo>
                <a:lnTo>
                  <a:pt x="0" y="10"/>
                </a:lnTo>
                <a:lnTo>
                  <a:pt x="42" y="10"/>
                </a:lnTo>
                <a:lnTo>
                  <a:pt x="42"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 name="Freeform 35"/>
          <p:cNvSpPr>
            <a:spLocks/>
          </p:cNvSpPr>
          <p:nvPr/>
        </p:nvSpPr>
        <p:spPr bwMode="auto">
          <a:xfrm>
            <a:off x="5501947" y="872167"/>
            <a:ext cx="46837" cy="46837"/>
          </a:xfrm>
          <a:custGeom>
            <a:avLst/>
            <a:gdLst>
              <a:gd name="T0" fmla="*/ 15 w 30"/>
              <a:gd name="T1" fmla="*/ 0 h 30"/>
              <a:gd name="T2" fmla="*/ 15 w 30"/>
              <a:gd name="T3" fmla="*/ 0 h 30"/>
              <a:gd name="T4" fmla="*/ 9 w 30"/>
              <a:gd name="T5" fmla="*/ 1 h 30"/>
              <a:gd name="T6" fmla="*/ 5 w 30"/>
              <a:gd name="T7" fmla="*/ 5 h 30"/>
              <a:gd name="T8" fmla="*/ 1 w 30"/>
              <a:gd name="T9" fmla="*/ 9 h 30"/>
              <a:gd name="T10" fmla="*/ 0 w 30"/>
              <a:gd name="T11" fmla="*/ 15 h 30"/>
              <a:gd name="T12" fmla="*/ 0 w 30"/>
              <a:gd name="T13" fmla="*/ 15 h 30"/>
              <a:gd name="T14" fmla="*/ 1 w 30"/>
              <a:gd name="T15" fmla="*/ 21 h 30"/>
              <a:gd name="T16" fmla="*/ 5 w 30"/>
              <a:gd name="T17" fmla="*/ 25 h 30"/>
              <a:gd name="T18" fmla="*/ 9 w 30"/>
              <a:gd name="T19" fmla="*/ 28 h 30"/>
              <a:gd name="T20" fmla="*/ 15 w 30"/>
              <a:gd name="T21" fmla="*/ 30 h 30"/>
              <a:gd name="T22" fmla="*/ 15 w 30"/>
              <a:gd name="T23" fmla="*/ 30 h 30"/>
              <a:gd name="T24" fmla="*/ 21 w 30"/>
              <a:gd name="T25" fmla="*/ 28 h 30"/>
              <a:gd name="T26" fmla="*/ 25 w 30"/>
              <a:gd name="T27" fmla="*/ 25 h 30"/>
              <a:gd name="T28" fmla="*/ 29 w 30"/>
              <a:gd name="T29" fmla="*/ 21 h 30"/>
              <a:gd name="T30" fmla="*/ 30 w 30"/>
              <a:gd name="T31" fmla="*/ 15 h 30"/>
              <a:gd name="T32" fmla="*/ 30 w 30"/>
              <a:gd name="T33" fmla="*/ 15 h 30"/>
              <a:gd name="T34" fmla="*/ 29 w 30"/>
              <a:gd name="T35" fmla="*/ 9 h 30"/>
              <a:gd name="T36" fmla="*/ 25 w 30"/>
              <a:gd name="T37" fmla="*/ 5 h 30"/>
              <a:gd name="T38" fmla="*/ 21 w 30"/>
              <a:gd name="T39" fmla="*/ 1 h 30"/>
              <a:gd name="T40" fmla="*/ 15 w 30"/>
              <a:gd name="T41" fmla="*/ 0 h 30"/>
              <a:gd name="T42" fmla="*/ 15 w 3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0">
                <a:moveTo>
                  <a:pt x="15" y="0"/>
                </a:moveTo>
                <a:lnTo>
                  <a:pt x="15" y="0"/>
                </a:lnTo>
                <a:lnTo>
                  <a:pt x="9" y="1"/>
                </a:lnTo>
                <a:lnTo>
                  <a:pt x="5" y="5"/>
                </a:lnTo>
                <a:lnTo>
                  <a:pt x="1" y="9"/>
                </a:lnTo>
                <a:lnTo>
                  <a:pt x="0" y="15"/>
                </a:lnTo>
                <a:lnTo>
                  <a:pt x="0" y="15"/>
                </a:lnTo>
                <a:lnTo>
                  <a:pt x="1" y="21"/>
                </a:lnTo>
                <a:lnTo>
                  <a:pt x="5" y="25"/>
                </a:lnTo>
                <a:lnTo>
                  <a:pt x="9" y="28"/>
                </a:lnTo>
                <a:lnTo>
                  <a:pt x="15" y="30"/>
                </a:lnTo>
                <a:lnTo>
                  <a:pt x="15" y="30"/>
                </a:lnTo>
                <a:lnTo>
                  <a:pt x="21" y="28"/>
                </a:lnTo>
                <a:lnTo>
                  <a:pt x="25" y="25"/>
                </a:lnTo>
                <a:lnTo>
                  <a:pt x="29" y="21"/>
                </a:lnTo>
                <a:lnTo>
                  <a:pt x="30" y="15"/>
                </a:lnTo>
                <a:lnTo>
                  <a:pt x="30" y="15"/>
                </a:lnTo>
                <a:lnTo>
                  <a:pt x="29" y="9"/>
                </a:lnTo>
                <a:lnTo>
                  <a:pt x="25" y="5"/>
                </a:lnTo>
                <a:lnTo>
                  <a:pt x="21" y="1"/>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 name="Freeform 36"/>
          <p:cNvSpPr>
            <a:spLocks/>
          </p:cNvSpPr>
          <p:nvPr/>
        </p:nvSpPr>
        <p:spPr bwMode="auto">
          <a:xfrm>
            <a:off x="5427010" y="919003"/>
            <a:ext cx="46837" cy="46837"/>
          </a:xfrm>
          <a:custGeom>
            <a:avLst/>
            <a:gdLst>
              <a:gd name="T0" fmla="*/ 15 w 29"/>
              <a:gd name="T1" fmla="*/ 0 h 29"/>
              <a:gd name="T2" fmla="*/ 15 w 29"/>
              <a:gd name="T3" fmla="*/ 0 h 29"/>
              <a:gd name="T4" fmla="*/ 9 w 29"/>
              <a:gd name="T5" fmla="*/ 1 h 29"/>
              <a:gd name="T6" fmla="*/ 5 w 29"/>
              <a:gd name="T7" fmla="*/ 5 h 29"/>
              <a:gd name="T8" fmla="*/ 1 w 29"/>
              <a:gd name="T9" fmla="*/ 8 h 29"/>
              <a:gd name="T10" fmla="*/ 0 w 29"/>
              <a:gd name="T11" fmla="*/ 14 h 29"/>
              <a:gd name="T12" fmla="*/ 0 w 29"/>
              <a:gd name="T13" fmla="*/ 14 h 29"/>
              <a:gd name="T14" fmla="*/ 1 w 29"/>
              <a:gd name="T15" fmla="*/ 21 h 29"/>
              <a:gd name="T16" fmla="*/ 5 w 29"/>
              <a:gd name="T17" fmla="*/ 24 h 29"/>
              <a:gd name="T18" fmla="*/ 9 w 29"/>
              <a:gd name="T19" fmla="*/ 28 h 29"/>
              <a:gd name="T20" fmla="*/ 15 w 29"/>
              <a:gd name="T21" fmla="*/ 29 h 29"/>
              <a:gd name="T22" fmla="*/ 15 w 29"/>
              <a:gd name="T23" fmla="*/ 29 h 29"/>
              <a:gd name="T24" fmla="*/ 21 w 29"/>
              <a:gd name="T25" fmla="*/ 28 h 29"/>
              <a:gd name="T26" fmla="*/ 25 w 29"/>
              <a:gd name="T27" fmla="*/ 24 h 29"/>
              <a:gd name="T28" fmla="*/ 28 w 29"/>
              <a:gd name="T29" fmla="*/ 21 h 29"/>
              <a:gd name="T30" fmla="*/ 29 w 29"/>
              <a:gd name="T31" fmla="*/ 14 h 29"/>
              <a:gd name="T32" fmla="*/ 29 w 29"/>
              <a:gd name="T33" fmla="*/ 14 h 29"/>
              <a:gd name="T34" fmla="*/ 28 w 29"/>
              <a:gd name="T35" fmla="*/ 8 h 29"/>
              <a:gd name="T36" fmla="*/ 25 w 29"/>
              <a:gd name="T37" fmla="*/ 5 h 29"/>
              <a:gd name="T38" fmla="*/ 21 w 29"/>
              <a:gd name="T39" fmla="*/ 1 h 29"/>
              <a:gd name="T40" fmla="*/ 15 w 29"/>
              <a:gd name="T41" fmla="*/ 0 h 29"/>
              <a:gd name="T42" fmla="*/ 15 w 29"/>
              <a:gd name="T4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9">
                <a:moveTo>
                  <a:pt x="15" y="0"/>
                </a:moveTo>
                <a:lnTo>
                  <a:pt x="15" y="0"/>
                </a:lnTo>
                <a:lnTo>
                  <a:pt x="9" y="1"/>
                </a:lnTo>
                <a:lnTo>
                  <a:pt x="5" y="5"/>
                </a:lnTo>
                <a:lnTo>
                  <a:pt x="1" y="8"/>
                </a:lnTo>
                <a:lnTo>
                  <a:pt x="0" y="14"/>
                </a:lnTo>
                <a:lnTo>
                  <a:pt x="0" y="14"/>
                </a:lnTo>
                <a:lnTo>
                  <a:pt x="1" y="21"/>
                </a:lnTo>
                <a:lnTo>
                  <a:pt x="5" y="24"/>
                </a:lnTo>
                <a:lnTo>
                  <a:pt x="9" y="28"/>
                </a:lnTo>
                <a:lnTo>
                  <a:pt x="15" y="29"/>
                </a:lnTo>
                <a:lnTo>
                  <a:pt x="15" y="29"/>
                </a:lnTo>
                <a:lnTo>
                  <a:pt x="21" y="28"/>
                </a:lnTo>
                <a:lnTo>
                  <a:pt x="25" y="24"/>
                </a:lnTo>
                <a:lnTo>
                  <a:pt x="28" y="21"/>
                </a:lnTo>
                <a:lnTo>
                  <a:pt x="29" y="14"/>
                </a:lnTo>
                <a:lnTo>
                  <a:pt x="29" y="14"/>
                </a:lnTo>
                <a:lnTo>
                  <a:pt x="28" y="8"/>
                </a:lnTo>
                <a:lnTo>
                  <a:pt x="25" y="5"/>
                </a:lnTo>
                <a:lnTo>
                  <a:pt x="21" y="1"/>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 name="Freeform 37"/>
          <p:cNvSpPr>
            <a:spLocks/>
          </p:cNvSpPr>
          <p:nvPr/>
        </p:nvSpPr>
        <p:spPr bwMode="auto">
          <a:xfrm>
            <a:off x="5501947" y="965840"/>
            <a:ext cx="46837" cy="46837"/>
          </a:xfrm>
          <a:custGeom>
            <a:avLst/>
            <a:gdLst>
              <a:gd name="T0" fmla="*/ 15 w 30"/>
              <a:gd name="T1" fmla="*/ 0 h 30"/>
              <a:gd name="T2" fmla="*/ 15 w 30"/>
              <a:gd name="T3" fmla="*/ 0 h 30"/>
              <a:gd name="T4" fmla="*/ 9 w 30"/>
              <a:gd name="T5" fmla="*/ 1 h 30"/>
              <a:gd name="T6" fmla="*/ 5 w 30"/>
              <a:gd name="T7" fmla="*/ 5 h 30"/>
              <a:gd name="T8" fmla="*/ 1 w 30"/>
              <a:gd name="T9" fmla="*/ 9 h 30"/>
              <a:gd name="T10" fmla="*/ 0 w 30"/>
              <a:gd name="T11" fmla="*/ 15 h 30"/>
              <a:gd name="T12" fmla="*/ 0 w 30"/>
              <a:gd name="T13" fmla="*/ 15 h 30"/>
              <a:gd name="T14" fmla="*/ 1 w 30"/>
              <a:gd name="T15" fmla="*/ 21 h 30"/>
              <a:gd name="T16" fmla="*/ 5 w 30"/>
              <a:gd name="T17" fmla="*/ 25 h 30"/>
              <a:gd name="T18" fmla="*/ 9 w 30"/>
              <a:gd name="T19" fmla="*/ 29 h 30"/>
              <a:gd name="T20" fmla="*/ 15 w 30"/>
              <a:gd name="T21" fmla="*/ 30 h 30"/>
              <a:gd name="T22" fmla="*/ 15 w 30"/>
              <a:gd name="T23" fmla="*/ 30 h 30"/>
              <a:gd name="T24" fmla="*/ 21 w 30"/>
              <a:gd name="T25" fmla="*/ 29 h 30"/>
              <a:gd name="T26" fmla="*/ 25 w 30"/>
              <a:gd name="T27" fmla="*/ 25 h 30"/>
              <a:gd name="T28" fmla="*/ 29 w 30"/>
              <a:gd name="T29" fmla="*/ 21 h 30"/>
              <a:gd name="T30" fmla="*/ 30 w 30"/>
              <a:gd name="T31" fmla="*/ 15 h 30"/>
              <a:gd name="T32" fmla="*/ 30 w 30"/>
              <a:gd name="T33" fmla="*/ 15 h 30"/>
              <a:gd name="T34" fmla="*/ 29 w 30"/>
              <a:gd name="T35" fmla="*/ 9 h 30"/>
              <a:gd name="T36" fmla="*/ 25 w 30"/>
              <a:gd name="T37" fmla="*/ 5 h 30"/>
              <a:gd name="T38" fmla="*/ 21 w 30"/>
              <a:gd name="T39" fmla="*/ 1 h 30"/>
              <a:gd name="T40" fmla="*/ 15 w 30"/>
              <a:gd name="T41" fmla="*/ 0 h 30"/>
              <a:gd name="T42" fmla="*/ 15 w 3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0">
                <a:moveTo>
                  <a:pt x="15" y="0"/>
                </a:moveTo>
                <a:lnTo>
                  <a:pt x="15" y="0"/>
                </a:lnTo>
                <a:lnTo>
                  <a:pt x="9" y="1"/>
                </a:lnTo>
                <a:lnTo>
                  <a:pt x="5" y="5"/>
                </a:lnTo>
                <a:lnTo>
                  <a:pt x="1" y="9"/>
                </a:lnTo>
                <a:lnTo>
                  <a:pt x="0" y="15"/>
                </a:lnTo>
                <a:lnTo>
                  <a:pt x="0" y="15"/>
                </a:lnTo>
                <a:lnTo>
                  <a:pt x="1" y="21"/>
                </a:lnTo>
                <a:lnTo>
                  <a:pt x="5" y="25"/>
                </a:lnTo>
                <a:lnTo>
                  <a:pt x="9" y="29"/>
                </a:lnTo>
                <a:lnTo>
                  <a:pt x="15" y="30"/>
                </a:lnTo>
                <a:lnTo>
                  <a:pt x="15" y="30"/>
                </a:lnTo>
                <a:lnTo>
                  <a:pt x="21" y="29"/>
                </a:lnTo>
                <a:lnTo>
                  <a:pt x="25" y="25"/>
                </a:lnTo>
                <a:lnTo>
                  <a:pt x="29" y="21"/>
                </a:lnTo>
                <a:lnTo>
                  <a:pt x="30" y="15"/>
                </a:lnTo>
                <a:lnTo>
                  <a:pt x="30" y="15"/>
                </a:lnTo>
                <a:lnTo>
                  <a:pt x="29" y="9"/>
                </a:lnTo>
                <a:lnTo>
                  <a:pt x="25" y="5"/>
                </a:lnTo>
                <a:lnTo>
                  <a:pt x="21" y="1"/>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38"/>
          <p:cNvSpPr>
            <a:spLocks noEditPoints="1"/>
          </p:cNvSpPr>
          <p:nvPr/>
        </p:nvSpPr>
        <p:spPr bwMode="auto">
          <a:xfrm>
            <a:off x="6874239" y="862798"/>
            <a:ext cx="154560" cy="154560"/>
          </a:xfrm>
          <a:custGeom>
            <a:avLst/>
            <a:gdLst>
              <a:gd name="T0" fmla="*/ 50 w 99"/>
              <a:gd name="T1" fmla="*/ 0 h 99"/>
              <a:gd name="T2" fmla="*/ 50 w 99"/>
              <a:gd name="T3" fmla="*/ 0 h 99"/>
              <a:gd name="T4" fmla="*/ 40 w 99"/>
              <a:gd name="T5" fmla="*/ 1 h 99"/>
              <a:gd name="T6" fmla="*/ 30 w 99"/>
              <a:gd name="T7" fmla="*/ 4 h 99"/>
              <a:gd name="T8" fmla="*/ 23 w 99"/>
              <a:gd name="T9" fmla="*/ 9 h 99"/>
              <a:gd name="T10" fmla="*/ 15 w 99"/>
              <a:gd name="T11" fmla="*/ 15 h 99"/>
              <a:gd name="T12" fmla="*/ 9 w 99"/>
              <a:gd name="T13" fmla="*/ 22 h 99"/>
              <a:gd name="T14" fmla="*/ 4 w 99"/>
              <a:gd name="T15" fmla="*/ 30 h 99"/>
              <a:gd name="T16" fmla="*/ 2 w 99"/>
              <a:gd name="T17" fmla="*/ 40 h 99"/>
              <a:gd name="T18" fmla="*/ 0 w 99"/>
              <a:gd name="T19" fmla="*/ 49 h 99"/>
              <a:gd name="T20" fmla="*/ 0 w 99"/>
              <a:gd name="T21" fmla="*/ 49 h 99"/>
              <a:gd name="T22" fmla="*/ 2 w 99"/>
              <a:gd name="T23" fmla="*/ 59 h 99"/>
              <a:gd name="T24" fmla="*/ 4 w 99"/>
              <a:gd name="T25" fmla="*/ 69 h 99"/>
              <a:gd name="T26" fmla="*/ 9 w 99"/>
              <a:gd name="T27" fmla="*/ 77 h 99"/>
              <a:gd name="T28" fmla="*/ 15 w 99"/>
              <a:gd name="T29" fmla="*/ 84 h 99"/>
              <a:gd name="T30" fmla="*/ 23 w 99"/>
              <a:gd name="T31" fmla="*/ 90 h 99"/>
              <a:gd name="T32" fmla="*/ 30 w 99"/>
              <a:gd name="T33" fmla="*/ 95 h 99"/>
              <a:gd name="T34" fmla="*/ 40 w 99"/>
              <a:gd name="T35" fmla="*/ 97 h 99"/>
              <a:gd name="T36" fmla="*/ 50 w 99"/>
              <a:gd name="T37" fmla="*/ 99 h 99"/>
              <a:gd name="T38" fmla="*/ 50 w 99"/>
              <a:gd name="T39" fmla="*/ 99 h 99"/>
              <a:gd name="T40" fmla="*/ 60 w 99"/>
              <a:gd name="T41" fmla="*/ 97 h 99"/>
              <a:gd name="T42" fmla="*/ 69 w 99"/>
              <a:gd name="T43" fmla="*/ 95 h 99"/>
              <a:gd name="T44" fmla="*/ 77 w 99"/>
              <a:gd name="T45" fmla="*/ 90 h 99"/>
              <a:gd name="T46" fmla="*/ 84 w 99"/>
              <a:gd name="T47" fmla="*/ 84 h 99"/>
              <a:gd name="T48" fmla="*/ 90 w 99"/>
              <a:gd name="T49" fmla="*/ 77 h 99"/>
              <a:gd name="T50" fmla="*/ 95 w 99"/>
              <a:gd name="T51" fmla="*/ 69 h 99"/>
              <a:gd name="T52" fmla="*/ 98 w 99"/>
              <a:gd name="T53" fmla="*/ 59 h 99"/>
              <a:gd name="T54" fmla="*/ 99 w 99"/>
              <a:gd name="T55" fmla="*/ 49 h 99"/>
              <a:gd name="T56" fmla="*/ 99 w 99"/>
              <a:gd name="T57" fmla="*/ 49 h 99"/>
              <a:gd name="T58" fmla="*/ 98 w 99"/>
              <a:gd name="T59" fmla="*/ 40 h 99"/>
              <a:gd name="T60" fmla="*/ 95 w 99"/>
              <a:gd name="T61" fmla="*/ 30 h 99"/>
              <a:gd name="T62" fmla="*/ 90 w 99"/>
              <a:gd name="T63" fmla="*/ 22 h 99"/>
              <a:gd name="T64" fmla="*/ 84 w 99"/>
              <a:gd name="T65" fmla="*/ 15 h 99"/>
              <a:gd name="T66" fmla="*/ 77 w 99"/>
              <a:gd name="T67" fmla="*/ 9 h 99"/>
              <a:gd name="T68" fmla="*/ 69 w 99"/>
              <a:gd name="T69" fmla="*/ 4 h 99"/>
              <a:gd name="T70" fmla="*/ 60 w 99"/>
              <a:gd name="T71" fmla="*/ 1 h 99"/>
              <a:gd name="T72" fmla="*/ 50 w 99"/>
              <a:gd name="T73" fmla="*/ 0 h 99"/>
              <a:gd name="T74" fmla="*/ 50 w 99"/>
              <a:gd name="T75" fmla="*/ 0 h 99"/>
              <a:gd name="T76" fmla="*/ 57 w 99"/>
              <a:gd name="T77" fmla="*/ 53 h 99"/>
              <a:gd name="T78" fmla="*/ 60 w 99"/>
              <a:gd name="T79" fmla="*/ 74 h 99"/>
              <a:gd name="T80" fmla="*/ 40 w 99"/>
              <a:gd name="T81" fmla="*/ 74 h 99"/>
              <a:gd name="T82" fmla="*/ 42 w 99"/>
              <a:gd name="T83" fmla="*/ 53 h 99"/>
              <a:gd name="T84" fmla="*/ 42 w 99"/>
              <a:gd name="T85" fmla="*/ 53 h 99"/>
              <a:gd name="T86" fmla="*/ 40 w 99"/>
              <a:gd name="T87" fmla="*/ 51 h 99"/>
              <a:gd name="T88" fmla="*/ 37 w 99"/>
              <a:gd name="T89" fmla="*/ 47 h 99"/>
              <a:gd name="T90" fmla="*/ 35 w 99"/>
              <a:gd name="T91" fmla="*/ 43 h 99"/>
              <a:gd name="T92" fmla="*/ 35 w 99"/>
              <a:gd name="T93" fmla="*/ 40 h 99"/>
              <a:gd name="T94" fmla="*/ 35 w 99"/>
              <a:gd name="T95" fmla="*/ 40 h 99"/>
              <a:gd name="T96" fmla="*/ 36 w 99"/>
              <a:gd name="T97" fmla="*/ 33 h 99"/>
              <a:gd name="T98" fmla="*/ 40 w 99"/>
              <a:gd name="T99" fmla="*/ 30 h 99"/>
              <a:gd name="T100" fmla="*/ 43 w 99"/>
              <a:gd name="T101" fmla="*/ 26 h 99"/>
              <a:gd name="T102" fmla="*/ 50 w 99"/>
              <a:gd name="T103" fmla="*/ 25 h 99"/>
              <a:gd name="T104" fmla="*/ 50 w 99"/>
              <a:gd name="T105" fmla="*/ 25 h 99"/>
              <a:gd name="T106" fmla="*/ 56 w 99"/>
              <a:gd name="T107" fmla="*/ 26 h 99"/>
              <a:gd name="T108" fmla="*/ 60 w 99"/>
              <a:gd name="T109" fmla="*/ 30 h 99"/>
              <a:gd name="T110" fmla="*/ 63 w 99"/>
              <a:gd name="T111" fmla="*/ 33 h 99"/>
              <a:gd name="T112" fmla="*/ 64 w 99"/>
              <a:gd name="T113" fmla="*/ 40 h 99"/>
              <a:gd name="T114" fmla="*/ 64 w 99"/>
              <a:gd name="T115" fmla="*/ 40 h 99"/>
              <a:gd name="T116" fmla="*/ 64 w 99"/>
              <a:gd name="T117" fmla="*/ 43 h 99"/>
              <a:gd name="T118" fmla="*/ 62 w 99"/>
              <a:gd name="T119" fmla="*/ 47 h 99"/>
              <a:gd name="T120" fmla="*/ 60 w 99"/>
              <a:gd name="T121" fmla="*/ 51 h 99"/>
              <a:gd name="T122" fmla="*/ 57 w 99"/>
              <a:gd name="T123" fmla="*/ 53 h 99"/>
              <a:gd name="T124" fmla="*/ 57 w 99"/>
              <a:gd name="T125"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99">
                <a:moveTo>
                  <a:pt x="50" y="0"/>
                </a:moveTo>
                <a:lnTo>
                  <a:pt x="50" y="0"/>
                </a:lnTo>
                <a:lnTo>
                  <a:pt x="40" y="1"/>
                </a:lnTo>
                <a:lnTo>
                  <a:pt x="30" y="4"/>
                </a:lnTo>
                <a:lnTo>
                  <a:pt x="23" y="9"/>
                </a:lnTo>
                <a:lnTo>
                  <a:pt x="15" y="15"/>
                </a:lnTo>
                <a:lnTo>
                  <a:pt x="9" y="22"/>
                </a:lnTo>
                <a:lnTo>
                  <a:pt x="4" y="30"/>
                </a:lnTo>
                <a:lnTo>
                  <a:pt x="2" y="40"/>
                </a:lnTo>
                <a:lnTo>
                  <a:pt x="0" y="49"/>
                </a:lnTo>
                <a:lnTo>
                  <a:pt x="0" y="49"/>
                </a:lnTo>
                <a:lnTo>
                  <a:pt x="2" y="59"/>
                </a:lnTo>
                <a:lnTo>
                  <a:pt x="4" y="69"/>
                </a:lnTo>
                <a:lnTo>
                  <a:pt x="9" y="77"/>
                </a:lnTo>
                <a:lnTo>
                  <a:pt x="15" y="84"/>
                </a:lnTo>
                <a:lnTo>
                  <a:pt x="23" y="90"/>
                </a:lnTo>
                <a:lnTo>
                  <a:pt x="30" y="95"/>
                </a:lnTo>
                <a:lnTo>
                  <a:pt x="40" y="97"/>
                </a:lnTo>
                <a:lnTo>
                  <a:pt x="50" y="99"/>
                </a:lnTo>
                <a:lnTo>
                  <a:pt x="50" y="99"/>
                </a:lnTo>
                <a:lnTo>
                  <a:pt x="60" y="97"/>
                </a:lnTo>
                <a:lnTo>
                  <a:pt x="69" y="95"/>
                </a:lnTo>
                <a:lnTo>
                  <a:pt x="77" y="90"/>
                </a:lnTo>
                <a:lnTo>
                  <a:pt x="84" y="84"/>
                </a:lnTo>
                <a:lnTo>
                  <a:pt x="90" y="77"/>
                </a:lnTo>
                <a:lnTo>
                  <a:pt x="95" y="69"/>
                </a:lnTo>
                <a:lnTo>
                  <a:pt x="98" y="59"/>
                </a:lnTo>
                <a:lnTo>
                  <a:pt x="99" y="49"/>
                </a:lnTo>
                <a:lnTo>
                  <a:pt x="99" y="49"/>
                </a:lnTo>
                <a:lnTo>
                  <a:pt x="98" y="40"/>
                </a:lnTo>
                <a:lnTo>
                  <a:pt x="95" y="30"/>
                </a:lnTo>
                <a:lnTo>
                  <a:pt x="90" y="22"/>
                </a:lnTo>
                <a:lnTo>
                  <a:pt x="84" y="15"/>
                </a:lnTo>
                <a:lnTo>
                  <a:pt x="77" y="9"/>
                </a:lnTo>
                <a:lnTo>
                  <a:pt x="69" y="4"/>
                </a:lnTo>
                <a:lnTo>
                  <a:pt x="60" y="1"/>
                </a:lnTo>
                <a:lnTo>
                  <a:pt x="50" y="0"/>
                </a:lnTo>
                <a:lnTo>
                  <a:pt x="50" y="0"/>
                </a:lnTo>
                <a:close/>
                <a:moveTo>
                  <a:pt x="57" y="53"/>
                </a:moveTo>
                <a:lnTo>
                  <a:pt x="60" y="74"/>
                </a:lnTo>
                <a:lnTo>
                  <a:pt x="40" y="74"/>
                </a:lnTo>
                <a:lnTo>
                  <a:pt x="42" y="53"/>
                </a:lnTo>
                <a:lnTo>
                  <a:pt x="42" y="53"/>
                </a:lnTo>
                <a:lnTo>
                  <a:pt x="40" y="51"/>
                </a:lnTo>
                <a:lnTo>
                  <a:pt x="37" y="47"/>
                </a:lnTo>
                <a:lnTo>
                  <a:pt x="35" y="43"/>
                </a:lnTo>
                <a:lnTo>
                  <a:pt x="35" y="40"/>
                </a:lnTo>
                <a:lnTo>
                  <a:pt x="35" y="40"/>
                </a:lnTo>
                <a:lnTo>
                  <a:pt x="36" y="33"/>
                </a:lnTo>
                <a:lnTo>
                  <a:pt x="40" y="30"/>
                </a:lnTo>
                <a:lnTo>
                  <a:pt x="43" y="26"/>
                </a:lnTo>
                <a:lnTo>
                  <a:pt x="50" y="25"/>
                </a:lnTo>
                <a:lnTo>
                  <a:pt x="50" y="25"/>
                </a:lnTo>
                <a:lnTo>
                  <a:pt x="56" y="26"/>
                </a:lnTo>
                <a:lnTo>
                  <a:pt x="60" y="30"/>
                </a:lnTo>
                <a:lnTo>
                  <a:pt x="63" y="33"/>
                </a:lnTo>
                <a:lnTo>
                  <a:pt x="64" y="40"/>
                </a:lnTo>
                <a:lnTo>
                  <a:pt x="64" y="40"/>
                </a:lnTo>
                <a:lnTo>
                  <a:pt x="64" y="43"/>
                </a:lnTo>
                <a:lnTo>
                  <a:pt x="62" y="47"/>
                </a:lnTo>
                <a:lnTo>
                  <a:pt x="60" y="51"/>
                </a:lnTo>
                <a:lnTo>
                  <a:pt x="57" y="53"/>
                </a:lnTo>
                <a:lnTo>
                  <a:pt x="57" y="5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 name="Freeform 39"/>
          <p:cNvSpPr>
            <a:spLocks noEditPoints="1"/>
          </p:cNvSpPr>
          <p:nvPr/>
        </p:nvSpPr>
        <p:spPr bwMode="auto">
          <a:xfrm>
            <a:off x="7604881" y="858115"/>
            <a:ext cx="168609" cy="159242"/>
          </a:xfrm>
          <a:custGeom>
            <a:avLst/>
            <a:gdLst>
              <a:gd name="T0" fmla="*/ 99 w 108"/>
              <a:gd name="T1" fmla="*/ 10 h 104"/>
              <a:gd name="T2" fmla="*/ 89 w 108"/>
              <a:gd name="T3" fmla="*/ 10 h 104"/>
              <a:gd name="T4" fmla="*/ 89 w 108"/>
              <a:gd name="T5" fmla="*/ 0 h 104"/>
              <a:gd name="T6" fmla="*/ 79 w 108"/>
              <a:gd name="T7" fmla="*/ 0 h 104"/>
              <a:gd name="T8" fmla="*/ 79 w 108"/>
              <a:gd name="T9" fmla="*/ 25 h 104"/>
              <a:gd name="T10" fmla="*/ 69 w 108"/>
              <a:gd name="T11" fmla="*/ 25 h 104"/>
              <a:gd name="T12" fmla="*/ 69 w 108"/>
              <a:gd name="T13" fmla="*/ 10 h 104"/>
              <a:gd name="T14" fmla="*/ 39 w 108"/>
              <a:gd name="T15" fmla="*/ 10 h 104"/>
              <a:gd name="T16" fmla="*/ 39 w 108"/>
              <a:gd name="T17" fmla="*/ 0 h 104"/>
              <a:gd name="T18" fmla="*/ 30 w 108"/>
              <a:gd name="T19" fmla="*/ 0 h 104"/>
              <a:gd name="T20" fmla="*/ 30 w 108"/>
              <a:gd name="T21" fmla="*/ 25 h 104"/>
              <a:gd name="T22" fmla="*/ 20 w 108"/>
              <a:gd name="T23" fmla="*/ 25 h 104"/>
              <a:gd name="T24" fmla="*/ 20 w 108"/>
              <a:gd name="T25" fmla="*/ 10 h 104"/>
              <a:gd name="T26" fmla="*/ 10 w 108"/>
              <a:gd name="T27" fmla="*/ 10 h 104"/>
              <a:gd name="T28" fmla="*/ 10 w 108"/>
              <a:gd name="T29" fmla="*/ 10 h 104"/>
              <a:gd name="T30" fmla="*/ 6 w 108"/>
              <a:gd name="T31" fmla="*/ 11 h 104"/>
              <a:gd name="T32" fmla="*/ 2 w 108"/>
              <a:gd name="T33" fmla="*/ 12 h 104"/>
              <a:gd name="T34" fmla="*/ 1 w 108"/>
              <a:gd name="T35" fmla="*/ 16 h 104"/>
              <a:gd name="T36" fmla="*/ 0 w 108"/>
              <a:gd name="T37" fmla="*/ 20 h 104"/>
              <a:gd name="T38" fmla="*/ 0 w 108"/>
              <a:gd name="T39" fmla="*/ 94 h 104"/>
              <a:gd name="T40" fmla="*/ 0 w 108"/>
              <a:gd name="T41" fmla="*/ 94 h 104"/>
              <a:gd name="T42" fmla="*/ 1 w 108"/>
              <a:gd name="T43" fmla="*/ 98 h 104"/>
              <a:gd name="T44" fmla="*/ 2 w 108"/>
              <a:gd name="T45" fmla="*/ 101 h 104"/>
              <a:gd name="T46" fmla="*/ 6 w 108"/>
              <a:gd name="T47" fmla="*/ 102 h 104"/>
              <a:gd name="T48" fmla="*/ 10 w 108"/>
              <a:gd name="T49" fmla="*/ 104 h 104"/>
              <a:gd name="T50" fmla="*/ 99 w 108"/>
              <a:gd name="T51" fmla="*/ 104 h 104"/>
              <a:gd name="T52" fmla="*/ 99 w 108"/>
              <a:gd name="T53" fmla="*/ 104 h 104"/>
              <a:gd name="T54" fmla="*/ 102 w 108"/>
              <a:gd name="T55" fmla="*/ 102 h 104"/>
              <a:gd name="T56" fmla="*/ 106 w 108"/>
              <a:gd name="T57" fmla="*/ 101 h 104"/>
              <a:gd name="T58" fmla="*/ 107 w 108"/>
              <a:gd name="T59" fmla="*/ 98 h 104"/>
              <a:gd name="T60" fmla="*/ 108 w 108"/>
              <a:gd name="T61" fmla="*/ 94 h 104"/>
              <a:gd name="T62" fmla="*/ 108 w 108"/>
              <a:gd name="T63" fmla="*/ 20 h 104"/>
              <a:gd name="T64" fmla="*/ 108 w 108"/>
              <a:gd name="T65" fmla="*/ 20 h 104"/>
              <a:gd name="T66" fmla="*/ 107 w 108"/>
              <a:gd name="T67" fmla="*/ 16 h 104"/>
              <a:gd name="T68" fmla="*/ 106 w 108"/>
              <a:gd name="T69" fmla="*/ 12 h 104"/>
              <a:gd name="T70" fmla="*/ 102 w 108"/>
              <a:gd name="T71" fmla="*/ 11 h 104"/>
              <a:gd name="T72" fmla="*/ 99 w 108"/>
              <a:gd name="T73" fmla="*/ 10 h 104"/>
              <a:gd name="T74" fmla="*/ 99 w 108"/>
              <a:gd name="T75" fmla="*/ 10 h 104"/>
              <a:gd name="T76" fmla="*/ 34 w 108"/>
              <a:gd name="T77" fmla="*/ 89 h 104"/>
              <a:gd name="T78" fmla="*/ 15 w 108"/>
              <a:gd name="T79" fmla="*/ 89 h 104"/>
              <a:gd name="T80" fmla="*/ 15 w 108"/>
              <a:gd name="T81" fmla="*/ 69 h 104"/>
              <a:gd name="T82" fmla="*/ 34 w 108"/>
              <a:gd name="T83" fmla="*/ 69 h 104"/>
              <a:gd name="T84" fmla="*/ 34 w 108"/>
              <a:gd name="T85" fmla="*/ 89 h 104"/>
              <a:gd name="T86" fmla="*/ 34 w 108"/>
              <a:gd name="T87" fmla="*/ 59 h 104"/>
              <a:gd name="T88" fmla="*/ 15 w 108"/>
              <a:gd name="T89" fmla="*/ 59 h 104"/>
              <a:gd name="T90" fmla="*/ 15 w 108"/>
              <a:gd name="T91" fmla="*/ 40 h 104"/>
              <a:gd name="T92" fmla="*/ 34 w 108"/>
              <a:gd name="T93" fmla="*/ 40 h 104"/>
              <a:gd name="T94" fmla="*/ 34 w 108"/>
              <a:gd name="T95" fmla="*/ 59 h 104"/>
              <a:gd name="T96" fmla="*/ 64 w 108"/>
              <a:gd name="T97" fmla="*/ 89 h 104"/>
              <a:gd name="T98" fmla="*/ 44 w 108"/>
              <a:gd name="T99" fmla="*/ 89 h 104"/>
              <a:gd name="T100" fmla="*/ 44 w 108"/>
              <a:gd name="T101" fmla="*/ 69 h 104"/>
              <a:gd name="T102" fmla="*/ 64 w 108"/>
              <a:gd name="T103" fmla="*/ 69 h 104"/>
              <a:gd name="T104" fmla="*/ 64 w 108"/>
              <a:gd name="T105" fmla="*/ 89 h 104"/>
              <a:gd name="T106" fmla="*/ 64 w 108"/>
              <a:gd name="T107" fmla="*/ 59 h 104"/>
              <a:gd name="T108" fmla="*/ 44 w 108"/>
              <a:gd name="T109" fmla="*/ 59 h 104"/>
              <a:gd name="T110" fmla="*/ 44 w 108"/>
              <a:gd name="T111" fmla="*/ 40 h 104"/>
              <a:gd name="T112" fmla="*/ 64 w 108"/>
              <a:gd name="T113" fmla="*/ 40 h 104"/>
              <a:gd name="T114" fmla="*/ 64 w 108"/>
              <a:gd name="T115" fmla="*/ 59 h 104"/>
              <a:gd name="T116" fmla="*/ 94 w 108"/>
              <a:gd name="T117" fmla="*/ 59 h 104"/>
              <a:gd name="T118" fmla="*/ 74 w 108"/>
              <a:gd name="T119" fmla="*/ 59 h 104"/>
              <a:gd name="T120" fmla="*/ 74 w 108"/>
              <a:gd name="T121" fmla="*/ 40 h 104"/>
              <a:gd name="T122" fmla="*/ 94 w 108"/>
              <a:gd name="T123" fmla="*/ 40 h 104"/>
              <a:gd name="T124" fmla="*/ 94 w 108"/>
              <a:gd name="T125" fmla="*/ 5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04">
                <a:moveTo>
                  <a:pt x="99" y="10"/>
                </a:moveTo>
                <a:lnTo>
                  <a:pt x="89" y="10"/>
                </a:lnTo>
                <a:lnTo>
                  <a:pt x="89" y="0"/>
                </a:lnTo>
                <a:lnTo>
                  <a:pt x="79" y="0"/>
                </a:lnTo>
                <a:lnTo>
                  <a:pt x="79" y="25"/>
                </a:lnTo>
                <a:lnTo>
                  <a:pt x="69" y="25"/>
                </a:lnTo>
                <a:lnTo>
                  <a:pt x="69" y="10"/>
                </a:lnTo>
                <a:lnTo>
                  <a:pt x="39" y="10"/>
                </a:lnTo>
                <a:lnTo>
                  <a:pt x="39" y="0"/>
                </a:lnTo>
                <a:lnTo>
                  <a:pt x="30" y="0"/>
                </a:lnTo>
                <a:lnTo>
                  <a:pt x="30" y="25"/>
                </a:lnTo>
                <a:lnTo>
                  <a:pt x="20" y="25"/>
                </a:lnTo>
                <a:lnTo>
                  <a:pt x="20" y="10"/>
                </a:lnTo>
                <a:lnTo>
                  <a:pt x="10" y="10"/>
                </a:lnTo>
                <a:lnTo>
                  <a:pt x="10" y="10"/>
                </a:lnTo>
                <a:lnTo>
                  <a:pt x="6" y="11"/>
                </a:lnTo>
                <a:lnTo>
                  <a:pt x="2" y="12"/>
                </a:lnTo>
                <a:lnTo>
                  <a:pt x="1" y="16"/>
                </a:lnTo>
                <a:lnTo>
                  <a:pt x="0" y="20"/>
                </a:lnTo>
                <a:lnTo>
                  <a:pt x="0" y="94"/>
                </a:lnTo>
                <a:lnTo>
                  <a:pt x="0" y="94"/>
                </a:lnTo>
                <a:lnTo>
                  <a:pt x="1" y="98"/>
                </a:lnTo>
                <a:lnTo>
                  <a:pt x="2" y="101"/>
                </a:lnTo>
                <a:lnTo>
                  <a:pt x="6" y="102"/>
                </a:lnTo>
                <a:lnTo>
                  <a:pt x="10" y="104"/>
                </a:lnTo>
                <a:lnTo>
                  <a:pt x="99" y="104"/>
                </a:lnTo>
                <a:lnTo>
                  <a:pt x="99" y="104"/>
                </a:lnTo>
                <a:lnTo>
                  <a:pt x="102" y="102"/>
                </a:lnTo>
                <a:lnTo>
                  <a:pt x="106" y="101"/>
                </a:lnTo>
                <a:lnTo>
                  <a:pt x="107" y="98"/>
                </a:lnTo>
                <a:lnTo>
                  <a:pt x="108" y="94"/>
                </a:lnTo>
                <a:lnTo>
                  <a:pt x="108" y="20"/>
                </a:lnTo>
                <a:lnTo>
                  <a:pt x="108" y="20"/>
                </a:lnTo>
                <a:lnTo>
                  <a:pt x="107" y="16"/>
                </a:lnTo>
                <a:lnTo>
                  <a:pt x="106" y="12"/>
                </a:lnTo>
                <a:lnTo>
                  <a:pt x="102" y="11"/>
                </a:lnTo>
                <a:lnTo>
                  <a:pt x="99" y="10"/>
                </a:lnTo>
                <a:lnTo>
                  <a:pt x="99" y="10"/>
                </a:lnTo>
                <a:close/>
                <a:moveTo>
                  <a:pt x="34" y="89"/>
                </a:moveTo>
                <a:lnTo>
                  <a:pt x="15" y="89"/>
                </a:lnTo>
                <a:lnTo>
                  <a:pt x="15" y="69"/>
                </a:lnTo>
                <a:lnTo>
                  <a:pt x="34" y="69"/>
                </a:lnTo>
                <a:lnTo>
                  <a:pt x="34" y="89"/>
                </a:lnTo>
                <a:close/>
                <a:moveTo>
                  <a:pt x="34" y="59"/>
                </a:moveTo>
                <a:lnTo>
                  <a:pt x="15" y="59"/>
                </a:lnTo>
                <a:lnTo>
                  <a:pt x="15" y="40"/>
                </a:lnTo>
                <a:lnTo>
                  <a:pt x="34" y="40"/>
                </a:lnTo>
                <a:lnTo>
                  <a:pt x="34" y="59"/>
                </a:lnTo>
                <a:close/>
                <a:moveTo>
                  <a:pt x="64" y="89"/>
                </a:moveTo>
                <a:lnTo>
                  <a:pt x="44" y="89"/>
                </a:lnTo>
                <a:lnTo>
                  <a:pt x="44" y="69"/>
                </a:lnTo>
                <a:lnTo>
                  <a:pt x="64" y="69"/>
                </a:lnTo>
                <a:lnTo>
                  <a:pt x="64" y="89"/>
                </a:lnTo>
                <a:close/>
                <a:moveTo>
                  <a:pt x="64" y="59"/>
                </a:moveTo>
                <a:lnTo>
                  <a:pt x="44" y="59"/>
                </a:lnTo>
                <a:lnTo>
                  <a:pt x="44" y="40"/>
                </a:lnTo>
                <a:lnTo>
                  <a:pt x="64" y="40"/>
                </a:lnTo>
                <a:lnTo>
                  <a:pt x="64" y="59"/>
                </a:lnTo>
                <a:close/>
                <a:moveTo>
                  <a:pt x="94" y="59"/>
                </a:moveTo>
                <a:lnTo>
                  <a:pt x="74" y="59"/>
                </a:lnTo>
                <a:lnTo>
                  <a:pt x="74" y="40"/>
                </a:lnTo>
                <a:lnTo>
                  <a:pt x="94" y="40"/>
                </a:lnTo>
                <a:lnTo>
                  <a:pt x="94"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 name="Freeform 40"/>
          <p:cNvSpPr>
            <a:spLocks noEditPoints="1"/>
          </p:cNvSpPr>
          <p:nvPr/>
        </p:nvSpPr>
        <p:spPr bwMode="auto">
          <a:xfrm>
            <a:off x="7267662" y="862798"/>
            <a:ext cx="107724" cy="154560"/>
          </a:xfrm>
          <a:custGeom>
            <a:avLst/>
            <a:gdLst>
              <a:gd name="T0" fmla="*/ 0 w 69"/>
              <a:gd name="T1" fmla="*/ 83 h 99"/>
              <a:gd name="T2" fmla="*/ 0 w 69"/>
              <a:gd name="T3" fmla="*/ 94 h 99"/>
              <a:gd name="T4" fmla="*/ 0 w 69"/>
              <a:gd name="T5" fmla="*/ 94 h 99"/>
              <a:gd name="T6" fmla="*/ 0 w 69"/>
              <a:gd name="T7" fmla="*/ 96 h 99"/>
              <a:gd name="T8" fmla="*/ 1 w 69"/>
              <a:gd name="T9" fmla="*/ 97 h 99"/>
              <a:gd name="T10" fmla="*/ 2 w 69"/>
              <a:gd name="T11" fmla="*/ 99 h 99"/>
              <a:gd name="T12" fmla="*/ 5 w 69"/>
              <a:gd name="T13" fmla="*/ 99 h 99"/>
              <a:gd name="T14" fmla="*/ 64 w 69"/>
              <a:gd name="T15" fmla="*/ 99 h 99"/>
              <a:gd name="T16" fmla="*/ 64 w 69"/>
              <a:gd name="T17" fmla="*/ 99 h 99"/>
              <a:gd name="T18" fmla="*/ 66 w 69"/>
              <a:gd name="T19" fmla="*/ 99 h 99"/>
              <a:gd name="T20" fmla="*/ 68 w 69"/>
              <a:gd name="T21" fmla="*/ 97 h 99"/>
              <a:gd name="T22" fmla="*/ 69 w 69"/>
              <a:gd name="T23" fmla="*/ 96 h 99"/>
              <a:gd name="T24" fmla="*/ 69 w 69"/>
              <a:gd name="T25" fmla="*/ 94 h 99"/>
              <a:gd name="T26" fmla="*/ 69 w 69"/>
              <a:gd name="T27" fmla="*/ 83 h 99"/>
              <a:gd name="T28" fmla="*/ 69 w 69"/>
              <a:gd name="T29" fmla="*/ 83 h 99"/>
              <a:gd name="T30" fmla="*/ 68 w 69"/>
              <a:gd name="T31" fmla="*/ 78 h 99"/>
              <a:gd name="T32" fmla="*/ 64 w 69"/>
              <a:gd name="T33" fmla="*/ 73 h 99"/>
              <a:gd name="T34" fmla="*/ 42 w 69"/>
              <a:gd name="T35" fmla="*/ 49 h 99"/>
              <a:gd name="T36" fmla="*/ 64 w 69"/>
              <a:gd name="T37" fmla="*/ 26 h 99"/>
              <a:gd name="T38" fmla="*/ 64 w 69"/>
              <a:gd name="T39" fmla="*/ 26 h 99"/>
              <a:gd name="T40" fmla="*/ 68 w 69"/>
              <a:gd name="T41" fmla="*/ 21 h 99"/>
              <a:gd name="T42" fmla="*/ 69 w 69"/>
              <a:gd name="T43" fmla="*/ 16 h 99"/>
              <a:gd name="T44" fmla="*/ 69 w 69"/>
              <a:gd name="T45" fmla="*/ 5 h 99"/>
              <a:gd name="T46" fmla="*/ 69 w 69"/>
              <a:gd name="T47" fmla="*/ 5 h 99"/>
              <a:gd name="T48" fmla="*/ 69 w 69"/>
              <a:gd name="T49" fmla="*/ 3 h 99"/>
              <a:gd name="T50" fmla="*/ 68 w 69"/>
              <a:gd name="T51" fmla="*/ 1 h 99"/>
              <a:gd name="T52" fmla="*/ 66 w 69"/>
              <a:gd name="T53" fmla="*/ 0 h 99"/>
              <a:gd name="T54" fmla="*/ 64 w 69"/>
              <a:gd name="T55" fmla="*/ 0 h 99"/>
              <a:gd name="T56" fmla="*/ 5 w 69"/>
              <a:gd name="T57" fmla="*/ 0 h 99"/>
              <a:gd name="T58" fmla="*/ 5 w 69"/>
              <a:gd name="T59" fmla="*/ 0 h 99"/>
              <a:gd name="T60" fmla="*/ 2 w 69"/>
              <a:gd name="T61" fmla="*/ 0 h 99"/>
              <a:gd name="T62" fmla="*/ 1 w 69"/>
              <a:gd name="T63" fmla="*/ 1 h 99"/>
              <a:gd name="T64" fmla="*/ 0 w 69"/>
              <a:gd name="T65" fmla="*/ 3 h 99"/>
              <a:gd name="T66" fmla="*/ 0 w 69"/>
              <a:gd name="T67" fmla="*/ 5 h 99"/>
              <a:gd name="T68" fmla="*/ 0 w 69"/>
              <a:gd name="T69" fmla="*/ 16 h 99"/>
              <a:gd name="T70" fmla="*/ 0 w 69"/>
              <a:gd name="T71" fmla="*/ 16 h 99"/>
              <a:gd name="T72" fmla="*/ 1 w 69"/>
              <a:gd name="T73" fmla="*/ 21 h 99"/>
              <a:gd name="T74" fmla="*/ 5 w 69"/>
              <a:gd name="T75" fmla="*/ 26 h 99"/>
              <a:gd name="T76" fmla="*/ 27 w 69"/>
              <a:gd name="T77" fmla="*/ 49 h 99"/>
              <a:gd name="T78" fmla="*/ 5 w 69"/>
              <a:gd name="T79" fmla="*/ 73 h 99"/>
              <a:gd name="T80" fmla="*/ 5 w 69"/>
              <a:gd name="T81" fmla="*/ 73 h 99"/>
              <a:gd name="T82" fmla="*/ 1 w 69"/>
              <a:gd name="T83" fmla="*/ 78 h 99"/>
              <a:gd name="T84" fmla="*/ 0 w 69"/>
              <a:gd name="T85" fmla="*/ 83 h 99"/>
              <a:gd name="T86" fmla="*/ 0 w 69"/>
              <a:gd name="T87" fmla="*/ 83 h 99"/>
              <a:gd name="T88" fmla="*/ 20 w 69"/>
              <a:gd name="T89" fmla="*/ 15 h 99"/>
              <a:gd name="T90" fmla="*/ 49 w 69"/>
              <a:gd name="T91" fmla="*/ 15 h 99"/>
              <a:gd name="T92" fmla="*/ 34 w 69"/>
              <a:gd name="T93" fmla="*/ 30 h 99"/>
              <a:gd name="T94" fmla="*/ 20 w 69"/>
              <a:gd name="T95"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99">
                <a:moveTo>
                  <a:pt x="0" y="83"/>
                </a:moveTo>
                <a:lnTo>
                  <a:pt x="0" y="94"/>
                </a:lnTo>
                <a:lnTo>
                  <a:pt x="0" y="94"/>
                </a:lnTo>
                <a:lnTo>
                  <a:pt x="0" y="96"/>
                </a:lnTo>
                <a:lnTo>
                  <a:pt x="1" y="97"/>
                </a:lnTo>
                <a:lnTo>
                  <a:pt x="2" y="99"/>
                </a:lnTo>
                <a:lnTo>
                  <a:pt x="5" y="99"/>
                </a:lnTo>
                <a:lnTo>
                  <a:pt x="64" y="99"/>
                </a:lnTo>
                <a:lnTo>
                  <a:pt x="64" y="99"/>
                </a:lnTo>
                <a:lnTo>
                  <a:pt x="66" y="99"/>
                </a:lnTo>
                <a:lnTo>
                  <a:pt x="68" y="97"/>
                </a:lnTo>
                <a:lnTo>
                  <a:pt x="69" y="96"/>
                </a:lnTo>
                <a:lnTo>
                  <a:pt x="69" y="94"/>
                </a:lnTo>
                <a:lnTo>
                  <a:pt x="69" y="83"/>
                </a:lnTo>
                <a:lnTo>
                  <a:pt x="69" y="83"/>
                </a:lnTo>
                <a:lnTo>
                  <a:pt x="68" y="78"/>
                </a:lnTo>
                <a:lnTo>
                  <a:pt x="64" y="73"/>
                </a:lnTo>
                <a:lnTo>
                  <a:pt x="42" y="49"/>
                </a:lnTo>
                <a:lnTo>
                  <a:pt x="64" y="26"/>
                </a:lnTo>
                <a:lnTo>
                  <a:pt x="64" y="26"/>
                </a:lnTo>
                <a:lnTo>
                  <a:pt x="68" y="21"/>
                </a:lnTo>
                <a:lnTo>
                  <a:pt x="69" y="16"/>
                </a:lnTo>
                <a:lnTo>
                  <a:pt x="69" y="5"/>
                </a:lnTo>
                <a:lnTo>
                  <a:pt x="69" y="5"/>
                </a:lnTo>
                <a:lnTo>
                  <a:pt x="69" y="3"/>
                </a:lnTo>
                <a:lnTo>
                  <a:pt x="68" y="1"/>
                </a:lnTo>
                <a:lnTo>
                  <a:pt x="66" y="0"/>
                </a:lnTo>
                <a:lnTo>
                  <a:pt x="64" y="0"/>
                </a:lnTo>
                <a:lnTo>
                  <a:pt x="5" y="0"/>
                </a:lnTo>
                <a:lnTo>
                  <a:pt x="5" y="0"/>
                </a:lnTo>
                <a:lnTo>
                  <a:pt x="2" y="0"/>
                </a:lnTo>
                <a:lnTo>
                  <a:pt x="1" y="1"/>
                </a:lnTo>
                <a:lnTo>
                  <a:pt x="0" y="3"/>
                </a:lnTo>
                <a:lnTo>
                  <a:pt x="0" y="5"/>
                </a:lnTo>
                <a:lnTo>
                  <a:pt x="0" y="16"/>
                </a:lnTo>
                <a:lnTo>
                  <a:pt x="0" y="16"/>
                </a:lnTo>
                <a:lnTo>
                  <a:pt x="1" y="21"/>
                </a:lnTo>
                <a:lnTo>
                  <a:pt x="5" y="26"/>
                </a:lnTo>
                <a:lnTo>
                  <a:pt x="27" y="49"/>
                </a:lnTo>
                <a:lnTo>
                  <a:pt x="5" y="73"/>
                </a:lnTo>
                <a:lnTo>
                  <a:pt x="5" y="73"/>
                </a:lnTo>
                <a:lnTo>
                  <a:pt x="1" y="78"/>
                </a:lnTo>
                <a:lnTo>
                  <a:pt x="0" y="83"/>
                </a:lnTo>
                <a:lnTo>
                  <a:pt x="0" y="83"/>
                </a:lnTo>
                <a:close/>
                <a:moveTo>
                  <a:pt x="20" y="15"/>
                </a:moveTo>
                <a:lnTo>
                  <a:pt x="49" y="15"/>
                </a:lnTo>
                <a:lnTo>
                  <a:pt x="34" y="30"/>
                </a:lnTo>
                <a:lnTo>
                  <a:pt x="2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 name="Freeform 41"/>
          <p:cNvSpPr>
            <a:spLocks/>
          </p:cNvSpPr>
          <p:nvPr/>
        </p:nvSpPr>
        <p:spPr bwMode="auto">
          <a:xfrm>
            <a:off x="7984252" y="872166"/>
            <a:ext cx="154560" cy="60888"/>
          </a:xfrm>
          <a:custGeom>
            <a:avLst/>
            <a:gdLst>
              <a:gd name="T0" fmla="*/ 93 w 98"/>
              <a:gd name="T1" fmla="*/ 39 h 39"/>
              <a:gd name="T2" fmla="*/ 93 w 98"/>
              <a:gd name="T3" fmla="*/ 39 h 39"/>
              <a:gd name="T4" fmla="*/ 97 w 98"/>
              <a:gd name="T5" fmla="*/ 38 h 39"/>
              <a:gd name="T6" fmla="*/ 98 w 98"/>
              <a:gd name="T7" fmla="*/ 36 h 39"/>
              <a:gd name="T8" fmla="*/ 98 w 98"/>
              <a:gd name="T9" fmla="*/ 36 h 39"/>
              <a:gd name="T10" fmla="*/ 97 w 98"/>
              <a:gd name="T11" fmla="*/ 32 h 39"/>
              <a:gd name="T12" fmla="*/ 95 w 98"/>
              <a:gd name="T13" fmla="*/ 30 h 39"/>
              <a:gd name="T14" fmla="*/ 6 w 98"/>
              <a:gd name="T15" fmla="*/ 0 h 39"/>
              <a:gd name="T16" fmla="*/ 6 w 98"/>
              <a:gd name="T17" fmla="*/ 0 h 39"/>
              <a:gd name="T18" fmla="*/ 3 w 98"/>
              <a:gd name="T19" fmla="*/ 0 h 39"/>
              <a:gd name="T20" fmla="*/ 1 w 98"/>
              <a:gd name="T21" fmla="*/ 1 h 39"/>
              <a:gd name="T22" fmla="*/ 1 w 98"/>
              <a:gd name="T23" fmla="*/ 1 h 39"/>
              <a:gd name="T24" fmla="*/ 0 w 98"/>
              <a:gd name="T25" fmla="*/ 4 h 39"/>
              <a:gd name="T26" fmla="*/ 1 w 98"/>
              <a:gd name="T27" fmla="*/ 6 h 39"/>
              <a:gd name="T28" fmla="*/ 18 w 98"/>
              <a:gd name="T29" fmla="*/ 37 h 39"/>
              <a:gd name="T30" fmla="*/ 18 w 98"/>
              <a:gd name="T31" fmla="*/ 37 h 39"/>
              <a:gd name="T32" fmla="*/ 21 w 98"/>
              <a:gd name="T33" fmla="*/ 38 h 39"/>
              <a:gd name="T34" fmla="*/ 23 w 98"/>
              <a:gd name="T35" fmla="*/ 39 h 39"/>
              <a:gd name="T36" fmla="*/ 93 w 98"/>
              <a:gd name="T3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39">
                <a:moveTo>
                  <a:pt x="93" y="39"/>
                </a:moveTo>
                <a:lnTo>
                  <a:pt x="93" y="39"/>
                </a:lnTo>
                <a:lnTo>
                  <a:pt x="97" y="38"/>
                </a:lnTo>
                <a:lnTo>
                  <a:pt x="98" y="36"/>
                </a:lnTo>
                <a:lnTo>
                  <a:pt x="98" y="36"/>
                </a:lnTo>
                <a:lnTo>
                  <a:pt x="97" y="32"/>
                </a:lnTo>
                <a:lnTo>
                  <a:pt x="95" y="30"/>
                </a:lnTo>
                <a:lnTo>
                  <a:pt x="6" y="0"/>
                </a:lnTo>
                <a:lnTo>
                  <a:pt x="6" y="0"/>
                </a:lnTo>
                <a:lnTo>
                  <a:pt x="3" y="0"/>
                </a:lnTo>
                <a:lnTo>
                  <a:pt x="1" y="1"/>
                </a:lnTo>
                <a:lnTo>
                  <a:pt x="1" y="1"/>
                </a:lnTo>
                <a:lnTo>
                  <a:pt x="0" y="4"/>
                </a:lnTo>
                <a:lnTo>
                  <a:pt x="1" y="6"/>
                </a:lnTo>
                <a:lnTo>
                  <a:pt x="18" y="37"/>
                </a:lnTo>
                <a:lnTo>
                  <a:pt x="18" y="37"/>
                </a:lnTo>
                <a:lnTo>
                  <a:pt x="21" y="38"/>
                </a:lnTo>
                <a:lnTo>
                  <a:pt x="23" y="39"/>
                </a:lnTo>
                <a:lnTo>
                  <a:pt x="93"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 name="Freeform 42"/>
          <p:cNvSpPr>
            <a:spLocks/>
          </p:cNvSpPr>
          <p:nvPr/>
        </p:nvSpPr>
        <p:spPr bwMode="auto">
          <a:xfrm>
            <a:off x="7984252" y="947104"/>
            <a:ext cx="154560" cy="65571"/>
          </a:xfrm>
          <a:custGeom>
            <a:avLst/>
            <a:gdLst>
              <a:gd name="T0" fmla="*/ 23 w 98"/>
              <a:gd name="T1" fmla="*/ 0 h 40"/>
              <a:gd name="T2" fmla="*/ 23 w 98"/>
              <a:gd name="T3" fmla="*/ 0 h 40"/>
              <a:gd name="T4" fmla="*/ 21 w 98"/>
              <a:gd name="T5" fmla="*/ 2 h 40"/>
              <a:gd name="T6" fmla="*/ 18 w 98"/>
              <a:gd name="T7" fmla="*/ 3 h 40"/>
              <a:gd name="T8" fmla="*/ 1 w 98"/>
              <a:gd name="T9" fmla="*/ 34 h 40"/>
              <a:gd name="T10" fmla="*/ 1 w 98"/>
              <a:gd name="T11" fmla="*/ 34 h 40"/>
              <a:gd name="T12" fmla="*/ 0 w 98"/>
              <a:gd name="T13" fmla="*/ 36 h 40"/>
              <a:gd name="T14" fmla="*/ 1 w 98"/>
              <a:gd name="T15" fmla="*/ 39 h 40"/>
              <a:gd name="T16" fmla="*/ 1 w 98"/>
              <a:gd name="T17" fmla="*/ 39 h 40"/>
              <a:gd name="T18" fmla="*/ 3 w 98"/>
              <a:gd name="T19" fmla="*/ 40 h 40"/>
              <a:gd name="T20" fmla="*/ 6 w 98"/>
              <a:gd name="T21" fmla="*/ 40 h 40"/>
              <a:gd name="T22" fmla="*/ 95 w 98"/>
              <a:gd name="T23" fmla="*/ 10 h 40"/>
              <a:gd name="T24" fmla="*/ 95 w 98"/>
              <a:gd name="T25" fmla="*/ 10 h 40"/>
              <a:gd name="T26" fmla="*/ 97 w 98"/>
              <a:gd name="T27" fmla="*/ 8 h 40"/>
              <a:gd name="T28" fmla="*/ 98 w 98"/>
              <a:gd name="T29" fmla="*/ 4 h 40"/>
              <a:gd name="T30" fmla="*/ 98 w 98"/>
              <a:gd name="T31" fmla="*/ 4 h 40"/>
              <a:gd name="T32" fmla="*/ 97 w 98"/>
              <a:gd name="T33" fmla="*/ 2 h 40"/>
              <a:gd name="T34" fmla="*/ 93 w 98"/>
              <a:gd name="T35" fmla="*/ 0 h 40"/>
              <a:gd name="T36" fmla="*/ 23 w 98"/>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40">
                <a:moveTo>
                  <a:pt x="23" y="0"/>
                </a:moveTo>
                <a:lnTo>
                  <a:pt x="23" y="0"/>
                </a:lnTo>
                <a:lnTo>
                  <a:pt x="21" y="2"/>
                </a:lnTo>
                <a:lnTo>
                  <a:pt x="18" y="3"/>
                </a:lnTo>
                <a:lnTo>
                  <a:pt x="1" y="34"/>
                </a:lnTo>
                <a:lnTo>
                  <a:pt x="1" y="34"/>
                </a:lnTo>
                <a:lnTo>
                  <a:pt x="0" y="36"/>
                </a:lnTo>
                <a:lnTo>
                  <a:pt x="1" y="39"/>
                </a:lnTo>
                <a:lnTo>
                  <a:pt x="1" y="39"/>
                </a:lnTo>
                <a:lnTo>
                  <a:pt x="3" y="40"/>
                </a:lnTo>
                <a:lnTo>
                  <a:pt x="6" y="40"/>
                </a:lnTo>
                <a:lnTo>
                  <a:pt x="95" y="10"/>
                </a:lnTo>
                <a:lnTo>
                  <a:pt x="95" y="10"/>
                </a:lnTo>
                <a:lnTo>
                  <a:pt x="97" y="8"/>
                </a:lnTo>
                <a:lnTo>
                  <a:pt x="98" y="4"/>
                </a:lnTo>
                <a:lnTo>
                  <a:pt x="98" y="4"/>
                </a:lnTo>
                <a:lnTo>
                  <a:pt x="97" y="2"/>
                </a:lnTo>
                <a:lnTo>
                  <a:pt x="93" y="0"/>
                </a:lnTo>
                <a:lnTo>
                  <a:pt x="23"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 name="Freeform 43"/>
          <p:cNvSpPr>
            <a:spLocks noEditPoints="1"/>
          </p:cNvSpPr>
          <p:nvPr/>
        </p:nvSpPr>
        <p:spPr bwMode="auto">
          <a:xfrm>
            <a:off x="8349574" y="862798"/>
            <a:ext cx="163928" cy="159242"/>
          </a:xfrm>
          <a:custGeom>
            <a:avLst/>
            <a:gdLst>
              <a:gd name="T0" fmla="*/ 42 w 104"/>
              <a:gd name="T1" fmla="*/ 1 h 103"/>
              <a:gd name="T2" fmla="*/ 15 w 104"/>
              <a:gd name="T3" fmla="*/ 14 h 103"/>
              <a:gd name="T4" fmla="*/ 1 w 104"/>
              <a:gd name="T5" fmla="*/ 42 h 103"/>
              <a:gd name="T6" fmla="*/ 1 w 104"/>
              <a:gd name="T7" fmla="*/ 61 h 103"/>
              <a:gd name="T8" fmla="*/ 15 w 104"/>
              <a:gd name="T9" fmla="*/ 88 h 103"/>
              <a:gd name="T10" fmla="*/ 42 w 104"/>
              <a:gd name="T11" fmla="*/ 102 h 103"/>
              <a:gd name="T12" fmla="*/ 59 w 104"/>
              <a:gd name="T13" fmla="*/ 103 h 103"/>
              <a:gd name="T14" fmla="*/ 81 w 104"/>
              <a:gd name="T15" fmla="*/ 95 h 103"/>
              <a:gd name="T16" fmla="*/ 68 w 104"/>
              <a:gd name="T17" fmla="*/ 85 h 103"/>
              <a:gd name="T18" fmla="*/ 52 w 104"/>
              <a:gd name="T19" fmla="*/ 88 h 103"/>
              <a:gd name="T20" fmla="*/ 37 w 104"/>
              <a:gd name="T21" fmla="*/ 86 h 103"/>
              <a:gd name="T22" fmla="*/ 21 w 104"/>
              <a:gd name="T23" fmla="*/ 72 h 103"/>
              <a:gd name="T24" fmla="*/ 15 w 104"/>
              <a:gd name="T25" fmla="*/ 51 h 103"/>
              <a:gd name="T26" fmla="*/ 17 w 104"/>
              <a:gd name="T27" fmla="*/ 37 h 103"/>
              <a:gd name="T28" fmla="*/ 31 w 104"/>
              <a:gd name="T29" fmla="*/ 21 h 103"/>
              <a:gd name="T30" fmla="*/ 52 w 104"/>
              <a:gd name="T31" fmla="*/ 14 h 103"/>
              <a:gd name="T32" fmla="*/ 67 w 104"/>
              <a:gd name="T33" fmla="*/ 17 h 103"/>
              <a:gd name="T34" fmla="*/ 83 w 104"/>
              <a:gd name="T35" fmla="*/ 30 h 103"/>
              <a:gd name="T36" fmla="*/ 89 w 104"/>
              <a:gd name="T37" fmla="*/ 51 h 103"/>
              <a:gd name="T38" fmla="*/ 88 w 104"/>
              <a:gd name="T39" fmla="*/ 61 h 103"/>
              <a:gd name="T40" fmla="*/ 81 w 104"/>
              <a:gd name="T41" fmla="*/ 64 h 103"/>
              <a:gd name="T42" fmla="*/ 76 w 104"/>
              <a:gd name="T43" fmla="*/ 60 h 103"/>
              <a:gd name="T44" fmla="*/ 76 w 104"/>
              <a:gd name="T45" fmla="*/ 51 h 103"/>
              <a:gd name="T46" fmla="*/ 73 w 104"/>
              <a:gd name="T47" fmla="*/ 38 h 103"/>
              <a:gd name="T48" fmla="*/ 62 w 104"/>
              <a:gd name="T49" fmla="*/ 28 h 103"/>
              <a:gd name="T50" fmla="*/ 52 w 104"/>
              <a:gd name="T51" fmla="*/ 27 h 103"/>
              <a:gd name="T52" fmla="*/ 38 w 104"/>
              <a:gd name="T53" fmla="*/ 30 h 103"/>
              <a:gd name="T54" fmla="*/ 28 w 104"/>
              <a:gd name="T55" fmla="*/ 42 h 103"/>
              <a:gd name="T56" fmla="*/ 27 w 104"/>
              <a:gd name="T57" fmla="*/ 51 h 103"/>
              <a:gd name="T58" fmla="*/ 31 w 104"/>
              <a:gd name="T59" fmla="*/ 65 h 103"/>
              <a:gd name="T60" fmla="*/ 42 w 104"/>
              <a:gd name="T61" fmla="*/ 75 h 103"/>
              <a:gd name="T62" fmla="*/ 52 w 104"/>
              <a:gd name="T63" fmla="*/ 76 h 103"/>
              <a:gd name="T64" fmla="*/ 67 w 104"/>
              <a:gd name="T65" fmla="*/ 71 h 103"/>
              <a:gd name="T66" fmla="*/ 74 w 104"/>
              <a:gd name="T67" fmla="*/ 76 h 103"/>
              <a:gd name="T68" fmla="*/ 84 w 104"/>
              <a:gd name="T69" fmla="*/ 79 h 103"/>
              <a:gd name="T70" fmla="*/ 91 w 104"/>
              <a:gd name="T71" fmla="*/ 77 h 103"/>
              <a:gd name="T72" fmla="*/ 100 w 104"/>
              <a:gd name="T73" fmla="*/ 69 h 103"/>
              <a:gd name="T74" fmla="*/ 104 w 104"/>
              <a:gd name="T75" fmla="*/ 55 h 103"/>
              <a:gd name="T76" fmla="*/ 102 w 104"/>
              <a:gd name="T77" fmla="*/ 42 h 103"/>
              <a:gd name="T78" fmla="*/ 89 w 104"/>
              <a:gd name="T79" fmla="*/ 14 h 103"/>
              <a:gd name="T80" fmla="*/ 62 w 104"/>
              <a:gd name="T81" fmla="*/ 1 h 103"/>
              <a:gd name="T82" fmla="*/ 52 w 104"/>
              <a:gd name="T83" fmla="*/ 61 h 103"/>
              <a:gd name="T84" fmla="*/ 44 w 104"/>
              <a:gd name="T85" fmla="*/ 59 h 103"/>
              <a:gd name="T86" fmla="*/ 42 w 104"/>
              <a:gd name="T87" fmla="*/ 51 h 103"/>
              <a:gd name="T88" fmla="*/ 48 w 104"/>
              <a:gd name="T89" fmla="*/ 42 h 103"/>
              <a:gd name="T90" fmla="*/ 56 w 104"/>
              <a:gd name="T91" fmla="*/ 42 h 103"/>
              <a:gd name="T92" fmla="*/ 62 w 104"/>
              <a:gd name="T93" fmla="*/ 51 h 103"/>
              <a:gd name="T94" fmla="*/ 59 w 104"/>
              <a:gd name="T95" fmla="*/ 59 h 103"/>
              <a:gd name="T96" fmla="*/ 52 w 104"/>
              <a:gd name="T97"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 h="103">
                <a:moveTo>
                  <a:pt x="52" y="0"/>
                </a:moveTo>
                <a:lnTo>
                  <a:pt x="52" y="0"/>
                </a:lnTo>
                <a:lnTo>
                  <a:pt x="42" y="1"/>
                </a:lnTo>
                <a:lnTo>
                  <a:pt x="32" y="3"/>
                </a:lnTo>
                <a:lnTo>
                  <a:pt x="23" y="8"/>
                </a:lnTo>
                <a:lnTo>
                  <a:pt x="15" y="14"/>
                </a:lnTo>
                <a:lnTo>
                  <a:pt x="9" y="23"/>
                </a:lnTo>
                <a:lnTo>
                  <a:pt x="4" y="32"/>
                </a:lnTo>
                <a:lnTo>
                  <a:pt x="1" y="42"/>
                </a:lnTo>
                <a:lnTo>
                  <a:pt x="0" y="51"/>
                </a:lnTo>
                <a:lnTo>
                  <a:pt x="0" y="51"/>
                </a:lnTo>
                <a:lnTo>
                  <a:pt x="1" y="61"/>
                </a:lnTo>
                <a:lnTo>
                  <a:pt x="4" y="71"/>
                </a:lnTo>
                <a:lnTo>
                  <a:pt x="9" y="80"/>
                </a:lnTo>
                <a:lnTo>
                  <a:pt x="15" y="88"/>
                </a:lnTo>
                <a:lnTo>
                  <a:pt x="23" y="95"/>
                </a:lnTo>
                <a:lnTo>
                  <a:pt x="32" y="99"/>
                </a:lnTo>
                <a:lnTo>
                  <a:pt x="42" y="102"/>
                </a:lnTo>
                <a:lnTo>
                  <a:pt x="52" y="103"/>
                </a:lnTo>
                <a:lnTo>
                  <a:pt x="52" y="103"/>
                </a:lnTo>
                <a:lnTo>
                  <a:pt x="59" y="103"/>
                </a:lnTo>
                <a:lnTo>
                  <a:pt x="67" y="101"/>
                </a:lnTo>
                <a:lnTo>
                  <a:pt x="74" y="98"/>
                </a:lnTo>
                <a:lnTo>
                  <a:pt x="81" y="95"/>
                </a:lnTo>
                <a:lnTo>
                  <a:pt x="73" y="82"/>
                </a:lnTo>
                <a:lnTo>
                  <a:pt x="73" y="82"/>
                </a:lnTo>
                <a:lnTo>
                  <a:pt x="68" y="85"/>
                </a:lnTo>
                <a:lnTo>
                  <a:pt x="63" y="87"/>
                </a:lnTo>
                <a:lnTo>
                  <a:pt x="58" y="88"/>
                </a:lnTo>
                <a:lnTo>
                  <a:pt x="52" y="88"/>
                </a:lnTo>
                <a:lnTo>
                  <a:pt x="52" y="88"/>
                </a:lnTo>
                <a:lnTo>
                  <a:pt x="44" y="87"/>
                </a:lnTo>
                <a:lnTo>
                  <a:pt x="37" y="86"/>
                </a:lnTo>
                <a:lnTo>
                  <a:pt x="31" y="82"/>
                </a:lnTo>
                <a:lnTo>
                  <a:pt x="26" y="77"/>
                </a:lnTo>
                <a:lnTo>
                  <a:pt x="21" y="72"/>
                </a:lnTo>
                <a:lnTo>
                  <a:pt x="17" y="66"/>
                </a:lnTo>
                <a:lnTo>
                  <a:pt x="16" y="59"/>
                </a:lnTo>
                <a:lnTo>
                  <a:pt x="15" y="51"/>
                </a:lnTo>
                <a:lnTo>
                  <a:pt x="15" y="51"/>
                </a:lnTo>
                <a:lnTo>
                  <a:pt x="16" y="44"/>
                </a:lnTo>
                <a:lnTo>
                  <a:pt x="17" y="37"/>
                </a:lnTo>
                <a:lnTo>
                  <a:pt x="21" y="30"/>
                </a:lnTo>
                <a:lnTo>
                  <a:pt x="26" y="25"/>
                </a:lnTo>
                <a:lnTo>
                  <a:pt x="31" y="21"/>
                </a:lnTo>
                <a:lnTo>
                  <a:pt x="37" y="17"/>
                </a:lnTo>
                <a:lnTo>
                  <a:pt x="44" y="16"/>
                </a:lnTo>
                <a:lnTo>
                  <a:pt x="52" y="14"/>
                </a:lnTo>
                <a:lnTo>
                  <a:pt x="52" y="14"/>
                </a:lnTo>
                <a:lnTo>
                  <a:pt x="59" y="16"/>
                </a:lnTo>
                <a:lnTo>
                  <a:pt x="67" y="17"/>
                </a:lnTo>
                <a:lnTo>
                  <a:pt x="73" y="21"/>
                </a:lnTo>
                <a:lnTo>
                  <a:pt x="78" y="25"/>
                </a:lnTo>
                <a:lnTo>
                  <a:pt x="83" y="30"/>
                </a:lnTo>
                <a:lnTo>
                  <a:pt x="86" y="37"/>
                </a:lnTo>
                <a:lnTo>
                  <a:pt x="88" y="44"/>
                </a:lnTo>
                <a:lnTo>
                  <a:pt x="89" y="51"/>
                </a:lnTo>
                <a:lnTo>
                  <a:pt x="89" y="55"/>
                </a:lnTo>
                <a:lnTo>
                  <a:pt x="89" y="55"/>
                </a:lnTo>
                <a:lnTo>
                  <a:pt x="88" y="61"/>
                </a:lnTo>
                <a:lnTo>
                  <a:pt x="86" y="62"/>
                </a:lnTo>
                <a:lnTo>
                  <a:pt x="84" y="64"/>
                </a:lnTo>
                <a:lnTo>
                  <a:pt x="81" y="64"/>
                </a:lnTo>
                <a:lnTo>
                  <a:pt x="81" y="64"/>
                </a:lnTo>
                <a:lnTo>
                  <a:pt x="79" y="62"/>
                </a:lnTo>
                <a:lnTo>
                  <a:pt x="76" y="60"/>
                </a:lnTo>
                <a:lnTo>
                  <a:pt x="76" y="51"/>
                </a:lnTo>
                <a:lnTo>
                  <a:pt x="76" y="51"/>
                </a:lnTo>
                <a:lnTo>
                  <a:pt x="76" y="51"/>
                </a:lnTo>
                <a:lnTo>
                  <a:pt x="76" y="46"/>
                </a:lnTo>
                <a:lnTo>
                  <a:pt x="75" y="42"/>
                </a:lnTo>
                <a:lnTo>
                  <a:pt x="73" y="38"/>
                </a:lnTo>
                <a:lnTo>
                  <a:pt x="69" y="34"/>
                </a:lnTo>
                <a:lnTo>
                  <a:pt x="65" y="30"/>
                </a:lnTo>
                <a:lnTo>
                  <a:pt x="62" y="28"/>
                </a:lnTo>
                <a:lnTo>
                  <a:pt x="57" y="27"/>
                </a:lnTo>
                <a:lnTo>
                  <a:pt x="52" y="27"/>
                </a:lnTo>
                <a:lnTo>
                  <a:pt x="52" y="27"/>
                </a:lnTo>
                <a:lnTo>
                  <a:pt x="47" y="27"/>
                </a:lnTo>
                <a:lnTo>
                  <a:pt x="42" y="28"/>
                </a:lnTo>
                <a:lnTo>
                  <a:pt x="38" y="30"/>
                </a:lnTo>
                <a:lnTo>
                  <a:pt x="35" y="34"/>
                </a:lnTo>
                <a:lnTo>
                  <a:pt x="31" y="38"/>
                </a:lnTo>
                <a:lnTo>
                  <a:pt x="28" y="42"/>
                </a:lnTo>
                <a:lnTo>
                  <a:pt x="27" y="46"/>
                </a:lnTo>
                <a:lnTo>
                  <a:pt x="27" y="51"/>
                </a:lnTo>
                <a:lnTo>
                  <a:pt x="27" y="51"/>
                </a:lnTo>
                <a:lnTo>
                  <a:pt x="27" y="56"/>
                </a:lnTo>
                <a:lnTo>
                  <a:pt x="28" y="61"/>
                </a:lnTo>
                <a:lnTo>
                  <a:pt x="31" y="65"/>
                </a:lnTo>
                <a:lnTo>
                  <a:pt x="35" y="69"/>
                </a:lnTo>
                <a:lnTo>
                  <a:pt x="38" y="72"/>
                </a:lnTo>
                <a:lnTo>
                  <a:pt x="42" y="75"/>
                </a:lnTo>
                <a:lnTo>
                  <a:pt x="47" y="76"/>
                </a:lnTo>
                <a:lnTo>
                  <a:pt x="52" y="76"/>
                </a:lnTo>
                <a:lnTo>
                  <a:pt x="52" y="76"/>
                </a:lnTo>
                <a:lnTo>
                  <a:pt x="56" y="76"/>
                </a:lnTo>
                <a:lnTo>
                  <a:pt x="60" y="75"/>
                </a:lnTo>
                <a:lnTo>
                  <a:pt x="67" y="71"/>
                </a:lnTo>
                <a:lnTo>
                  <a:pt x="67" y="71"/>
                </a:lnTo>
                <a:lnTo>
                  <a:pt x="70" y="74"/>
                </a:lnTo>
                <a:lnTo>
                  <a:pt x="74" y="76"/>
                </a:lnTo>
                <a:lnTo>
                  <a:pt x="78" y="79"/>
                </a:lnTo>
                <a:lnTo>
                  <a:pt x="81" y="79"/>
                </a:lnTo>
                <a:lnTo>
                  <a:pt x="84" y="79"/>
                </a:lnTo>
                <a:lnTo>
                  <a:pt x="84" y="79"/>
                </a:lnTo>
                <a:lnTo>
                  <a:pt x="88" y="79"/>
                </a:lnTo>
                <a:lnTo>
                  <a:pt x="91" y="77"/>
                </a:lnTo>
                <a:lnTo>
                  <a:pt x="95" y="75"/>
                </a:lnTo>
                <a:lnTo>
                  <a:pt x="97" y="72"/>
                </a:lnTo>
                <a:lnTo>
                  <a:pt x="100" y="69"/>
                </a:lnTo>
                <a:lnTo>
                  <a:pt x="102" y="65"/>
                </a:lnTo>
                <a:lnTo>
                  <a:pt x="104" y="60"/>
                </a:lnTo>
                <a:lnTo>
                  <a:pt x="104" y="55"/>
                </a:lnTo>
                <a:lnTo>
                  <a:pt x="104" y="51"/>
                </a:lnTo>
                <a:lnTo>
                  <a:pt x="104" y="51"/>
                </a:lnTo>
                <a:lnTo>
                  <a:pt x="102" y="42"/>
                </a:lnTo>
                <a:lnTo>
                  <a:pt x="100" y="32"/>
                </a:lnTo>
                <a:lnTo>
                  <a:pt x="95" y="23"/>
                </a:lnTo>
                <a:lnTo>
                  <a:pt x="89" y="14"/>
                </a:lnTo>
                <a:lnTo>
                  <a:pt x="80" y="8"/>
                </a:lnTo>
                <a:lnTo>
                  <a:pt x="72" y="3"/>
                </a:lnTo>
                <a:lnTo>
                  <a:pt x="62" y="1"/>
                </a:lnTo>
                <a:lnTo>
                  <a:pt x="52" y="0"/>
                </a:lnTo>
                <a:lnTo>
                  <a:pt x="52" y="0"/>
                </a:lnTo>
                <a:close/>
                <a:moveTo>
                  <a:pt x="52" y="61"/>
                </a:moveTo>
                <a:lnTo>
                  <a:pt x="52" y="61"/>
                </a:lnTo>
                <a:lnTo>
                  <a:pt x="48" y="61"/>
                </a:lnTo>
                <a:lnTo>
                  <a:pt x="44" y="59"/>
                </a:lnTo>
                <a:lnTo>
                  <a:pt x="42" y="55"/>
                </a:lnTo>
                <a:lnTo>
                  <a:pt x="42" y="51"/>
                </a:lnTo>
                <a:lnTo>
                  <a:pt x="42" y="51"/>
                </a:lnTo>
                <a:lnTo>
                  <a:pt x="42" y="48"/>
                </a:lnTo>
                <a:lnTo>
                  <a:pt x="44" y="44"/>
                </a:lnTo>
                <a:lnTo>
                  <a:pt x="48" y="42"/>
                </a:lnTo>
                <a:lnTo>
                  <a:pt x="52" y="42"/>
                </a:lnTo>
                <a:lnTo>
                  <a:pt x="52" y="42"/>
                </a:lnTo>
                <a:lnTo>
                  <a:pt x="56" y="42"/>
                </a:lnTo>
                <a:lnTo>
                  <a:pt x="59" y="44"/>
                </a:lnTo>
                <a:lnTo>
                  <a:pt x="62" y="48"/>
                </a:lnTo>
                <a:lnTo>
                  <a:pt x="62" y="51"/>
                </a:lnTo>
                <a:lnTo>
                  <a:pt x="62" y="51"/>
                </a:lnTo>
                <a:lnTo>
                  <a:pt x="62" y="55"/>
                </a:lnTo>
                <a:lnTo>
                  <a:pt x="59" y="59"/>
                </a:lnTo>
                <a:lnTo>
                  <a:pt x="56" y="61"/>
                </a:lnTo>
                <a:lnTo>
                  <a:pt x="52" y="61"/>
                </a:lnTo>
                <a:lnTo>
                  <a:pt x="52" y="6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Freeform 44"/>
          <p:cNvSpPr>
            <a:spLocks noEditPoints="1"/>
          </p:cNvSpPr>
          <p:nvPr/>
        </p:nvSpPr>
        <p:spPr bwMode="auto">
          <a:xfrm>
            <a:off x="5010168" y="1256222"/>
            <a:ext cx="187343" cy="117091"/>
          </a:xfrm>
          <a:custGeom>
            <a:avLst/>
            <a:gdLst>
              <a:gd name="T0" fmla="*/ 109 w 119"/>
              <a:gd name="T1" fmla="*/ 0 h 74"/>
              <a:gd name="T2" fmla="*/ 10 w 119"/>
              <a:gd name="T3" fmla="*/ 0 h 74"/>
              <a:gd name="T4" fmla="*/ 10 w 119"/>
              <a:gd name="T5" fmla="*/ 0 h 74"/>
              <a:gd name="T6" fmla="*/ 7 w 119"/>
              <a:gd name="T7" fmla="*/ 1 h 74"/>
              <a:gd name="T8" fmla="*/ 3 w 119"/>
              <a:gd name="T9" fmla="*/ 2 h 74"/>
              <a:gd name="T10" fmla="*/ 2 w 119"/>
              <a:gd name="T11" fmla="*/ 6 h 74"/>
              <a:gd name="T12" fmla="*/ 0 w 119"/>
              <a:gd name="T13" fmla="*/ 9 h 74"/>
              <a:gd name="T14" fmla="*/ 0 w 119"/>
              <a:gd name="T15" fmla="*/ 64 h 74"/>
              <a:gd name="T16" fmla="*/ 0 w 119"/>
              <a:gd name="T17" fmla="*/ 64 h 74"/>
              <a:gd name="T18" fmla="*/ 2 w 119"/>
              <a:gd name="T19" fmla="*/ 67 h 74"/>
              <a:gd name="T20" fmla="*/ 3 w 119"/>
              <a:gd name="T21" fmla="*/ 71 h 74"/>
              <a:gd name="T22" fmla="*/ 7 w 119"/>
              <a:gd name="T23" fmla="*/ 72 h 74"/>
              <a:gd name="T24" fmla="*/ 10 w 119"/>
              <a:gd name="T25" fmla="*/ 74 h 74"/>
              <a:gd name="T26" fmla="*/ 109 w 119"/>
              <a:gd name="T27" fmla="*/ 74 h 74"/>
              <a:gd name="T28" fmla="*/ 109 w 119"/>
              <a:gd name="T29" fmla="*/ 74 h 74"/>
              <a:gd name="T30" fmla="*/ 113 w 119"/>
              <a:gd name="T31" fmla="*/ 72 h 74"/>
              <a:gd name="T32" fmla="*/ 116 w 119"/>
              <a:gd name="T33" fmla="*/ 71 h 74"/>
              <a:gd name="T34" fmla="*/ 118 w 119"/>
              <a:gd name="T35" fmla="*/ 67 h 74"/>
              <a:gd name="T36" fmla="*/ 119 w 119"/>
              <a:gd name="T37" fmla="*/ 64 h 74"/>
              <a:gd name="T38" fmla="*/ 119 w 119"/>
              <a:gd name="T39" fmla="*/ 9 h 74"/>
              <a:gd name="T40" fmla="*/ 119 w 119"/>
              <a:gd name="T41" fmla="*/ 9 h 74"/>
              <a:gd name="T42" fmla="*/ 118 w 119"/>
              <a:gd name="T43" fmla="*/ 6 h 74"/>
              <a:gd name="T44" fmla="*/ 116 w 119"/>
              <a:gd name="T45" fmla="*/ 2 h 74"/>
              <a:gd name="T46" fmla="*/ 113 w 119"/>
              <a:gd name="T47" fmla="*/ 1 h 74"/>
              <a:gd name="T48" fmla="*/ 109 w 119"/>
              <a:gd name="T49" fmla="*/ 0 h 74"/>
              <a:gd name="T50" fmla="*/ 109 w 119"/>
              <a:gd name="T51" fmla="*/ 0 h 74"/>
              <a:gd name="T52" fmla="*/ 60 w 119"/>
              <a:gd name="T53" fmla="*/ 54 h 74"/>
              <a:gd name="T54" fmla="*/ 15 w 119"/>
              <a:gd name="T55" fmla="*/ 54 h 74"/>
              <a:gd name="T56" fmla="*/ 15 w 119"/>
              <a:gd name="T57" fmla="*/ 44 h 74"/>
              <a:gd name="T58" fmla="*/ 60 w 119"/>
              <a:gd name="T59" fmla="*/ 44 h 74"/>
              <a:gd name="T60" fmla="*/ 60 w 119"/>
              <a:gd name="T61" fmla="*/ 54 h 74"/>
              <a:gd name="T62" fmla="*/ 60 w 119"/>
              <a:gd name="T63" fmla="*/ 34 h 74"/>
              <a:gd name="T64" fmla="*/ 15 w 119"/>
              <a:gd name="T65" fmla="*/ 34 h 74"/>
              <a:gd name="T66" fmla="*/ 15 w 119"/>
              <a:gd name="T67" fmla="*/ 24 h 74"/>
              <a:gd name="T68" fmla="*/ 60 w 119"/>
              <a:gd name="T69" fmla="*/ 24 h 74"/>
              <a:gd name="T70" fmla="*/ 60 w 119"/>
              <a:gd name="T71" fmla="*/ 34 h 74"/>
              <a:gd name="T72" fmla="*/ 104 w 119"/>
              <a:gd name="T73" fmla="*/ 29 h 74"/>
              <a:gd name="T74" fmla="*/ 84 w 119"/>
              <a:gd name="T75" fmla="*/ 29 h 74"/>
              <a:gd name="T76" fmla="*/ 84 w 119"/>
              <a:gd name="T77" fmla="*/ 9 h 74"/>
              <a:gd name="T78" fmla="*/ 104 w 119"/>
              <a:gd name="T79" fmla="*/ 9 h 74"/>
              <a:gd name="T80" fmla="*/ 104 w 119"/>
              <a:gd name="T8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74">
                <a:moveTo>
                  <a:pt x="109" y="0"/>
                </a:moveTo>
                <a:lnTo>
                  <a:pt x="10" y="0"/>
                </a:lnTo>
                <a:lnTo>
                  <a:pt x="10" y="0"/>
                </a:lnTo>
                <a:lnTo>
                  <a:pt x="7" y="1"/>
                </a:lnTo>
                <a:lnTo>
                  <a:pt x="3" y="2"/>
                </a:lnTo>
                <a:lnTo>
                  <a:pt x="2" y="6"/>
                </a:lnTo>
                <a:lnTo>
                  <a:pt x="0" y="9"/>
                </a:lnTo>
                <a:lnTo>
                  <a:pt x="0" y="64"/>
                </a:lnTo>
                <a:lnTo>
                  <a:pt x="0" y="64"/>
                </a:lnTo>
                <a:lnTo>
                  <a:pt x="2" y="67"/>
                </a:lnTo>
                <a:lnTo>
                  <a:pt x="3" y="71"/>
                </a:lnTo>
                <a:lnTo>
                  <a:pt x="7" y="72"/>
                </a:lnTo>
                <a:lnTo>
                  <a:pt x="10" y="74"/>
                </a:lnTo>
                <a:lnTo>
                  <a:pt x="109" y="74"/>
                </a:lnTo>
                <a:lnTo>
                  <a:pt x="109" y="74"/>
                </a:lnTo>
                <a:lnTo>
                  <a:pt x="113" y="72"/>
                </a:lnTo>
                <a:lnTo>
                  <a:pt x="116" y="71"/>
                </a:lnTo>
                <a:lnTo>
                  <a:pt x="118" y="67"/>
                </a:lnTo>
                <a:lnTo>
                  <a:pt x="119" y="64"/>
                </a:lnTo>
                <a:lnTo>
                  <a:pt x="119" y="9"/>
                </a:lnTo>
                <a:lnTo>
                  <a:pt x="119" y="9"/>
                </a:lnTo>
                <a:lnTo>
                  <a:pt x="118" y="6"/>
                </a:lnTo>
                <a:lnTo>
                  <a:pt x="116" y="2"/>
                </a:lnTo>
                <a:lnTo>
                  <a:pt x="113" y="1"/>
                </a:lnTo>
                <a:lnTo>
                  <a:pt x="109" y="0"/>
                </a:lnTo>
                <a:lnTo>
                  <a:pt x="109" y="0"/>
                </a:lnTo>
                <a:close/>
                <a:moveTo>
                  <a:pt x="60" y="54"/>
                </a:moveTo>
                <a:lnTo>
                  <a:pt x="15" y="54"/>
                </a:lnTo>
                <a:lnTo>
                  <a:pt x="15" y="44"/>
                </a:lnTo>
                <a:lnTo>
                  <a:pt x="60" y="44"/>
                </a:lnTo>
                <a:lnTo>
                  <a:pt x="60" y="54"/>
                </a:lnTo>
                <a:close/>
                <a:moveTo>
                  <a:pt x="60" y="34"/>
                </a:moveTo>
                <a:lnTo>
                  <a:pt x="15" y="34"/>
                </a:lnTo>
                <a:lnTo>
                  <a:pt x="15" y="24"/>
                </a:lnTo>
                <a:lnTo>
                  <a:pt x="60" y="24"/>
                </a:lnTo>
                <a:lnTo>
                  <a:pt x="60" y="34"/>
                </a:lnTo>
                <a:close/>
                <a:moveTo>
                  <a:pt x="104" y="29"/>
                </a:moveTo>
                <a:lnTo>
                  <a:pt x="84" y="29"/>
                </a:lnTo>
                <a:lnTo>
                  <a:pt x="84" y="9"/>
                </a:lnTo>
                <a:lnTo>
                  <a:pt x="104" y="9"/>
                </a:lnTo>
                <a:lnTo>
                  <a:pt x="104"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45"/>
          <p:cNvSpPr>
            <a:spLocks/>
          </p:cNvSpPr>
          <p:nvPr/>
        </p:nvSpPr>
        <p:spPr bwMode="auto">
          <a:xfrm>
            <a:off x="5394222" y="1335842"/>
            <a:ext cx="154560" cy="51521"/>
          </a:xfrm>
          <a:custGeom>
            <a:avLst/>
            <a:gdLst>
              <a:gd name="T0" fmla="*/ 68 w 99"/>
              <a:gd name="T1" fmla="*/ 0 h 34"/>
              <a:gd name="T2" fmla="*/ 68 w 99"/>
              <a:gd name="T3" fmla="*/ 0 h 34"/>
              <a:gd name="T4" fmla="*/ 66 w 99"/>
              <a:gd name="T5" fmla="*/ 6 h 34"/>
              <a:gd name="T6" fmla="*/ 62 w 99"/>
              <a:gd name="T7" fmla="*/ 11 h 34"/>
              <a:gd name="T8" fmla="*/ 56 w 99"/>
              <a:gd name="T9" fmla="*/ 13 h 34"/>
              <a:gd name="T10" fmla="*/ 49 w 99"/>
              <a:gd name="T11" fmla="*/ 15 h 34"/>
              <a:gd name="T12" fmla="*/ 49 w 99"/>
              <a:gd name="T13" fmla="*/ 15 h 34"/>
              <a:gd name="T14" fmla="*/ 43 w 99"/>
              <a:gd name="T15" fmla="*/ 13 h 34"/>
              <a:gd name="T16" fmla="*/ 37 w 99"/>
              <a:gd name="T17" fmla="*/ 11 h 34"/>
              <a:gd name="T18" fmla="*/ 33 w 99"/>
              <a:gd name="T19" fmla="*/ 6 h 34"/>
              <a:gd name="T20" fmla="*/ 31 w 99"/>
              <a:gd name="T21" fmla="*/ 0 h 34"/>
              <a:gd name="T22" fmla="*/ 0 w 99"/>
              <a:gd name="T23" fmla="*/ 0 h 34"/>
              <a:gd name="T24" fmla="*/ 0 w 99"/>
              <a:gd name="T25" fmla="*/ 34 h 34"/>
              <a:gd name="T26" fmla="*/ 99 w 99"/>
              <a:gd name="T27" fmla="*/ 34 h 34"/>
              <a:gd name="T28" fmla="*/ 99 w 99"/>
              <a:gd name="T29" fmla="*/ 0 h 34"/>
              <a:gd name="T30" fmla="*/ 68 w 99"/>
              <a:gd name="T3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9" h="34">
                <a:moveTo>
                  <a:pt x="68" y="0"/>
                </a:moveTo>
                <a:lnTo>
                  <a:pt x="68" y="0"/>
                </a:lnTo>
                <a:lnTo>
                  <a:pt x="66" y="6"/>
                </a:lnTo>
                <a:lnTo>
                  <a:pt x="62" y="11"/>
                </a:lnTo>
                <a:lnTo>
                  <a:pt x="56" y="13"/>
                </a:lnTo>
                <a:lnTo>
                  <a:pt x="49" y="15"/>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9" name="Freeform 46"/>
          <p:cNvSpPr>
            <a:spLocks/>
          </p:cNvSpPr>
          <p:nvPr/>
        </p:nvSpPr>
        <p:spPr bwMode="auto">
          <a:xfrm>
            <a:off x="5436377" y="1232802"/>
            <a:ext cx="74937" cy="98357"/>
          </a:xfrm>
          <a:custGeom>
            <a:avLst/>
            <a:gdLst>
              <a:gd name="T0" fmla="*/ 40 w 47"/>
              <a:gd name="T1" fmla="*/ 31 h 61"/>
              <a:gd name="T2" fmla="*/ 28 w 47"/>
              <a:gd name="T3" fmla="*/ 42 h 61"/>
              <a:gd name="T4" fmla="*/ 28 w 47"/>
              <a:gd name="T5" fmla="*/ 0 h 61"/>
              <a:gd name="T6" fmla="*/ 19 w 47"/>
              <a:gd name="T7" fmla="*/ 0 h 61"/>
              <a:gd name="T8" fmla="*/ 19 w 47"/>
              <a:gd name="T9" fmla="*/ 42 h 61"/>
              <a:gd name="T10" fmla="*/ 7 w 47"/>
              <a:gd name="T11" fmla="*/ 31 h 61"/>
              <a:gd name="T12" fmla="*/ 0 w 47"/>
              <a:gd name="T13" fmla="*/ 38 h 61"/>
              <a:gd name="T14" fmla="*/ 23 w 47"/>
              <a:gd name="T15" fmla="*/ 61 h 61"/>
              <a:gd name="T16" fmla="*/ 47 w 47"/>
              <a:gd name="T17" fmla="*/ 38 h 61"/>
              <a:gd name="T18" fmla="*/ 40 w 47"/>
              <a:gd name="T1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1">
                <a:moveTo>
                  <a:pt x="40" y="31"/>
                </a:moveTo>
                <a:lnTo>
                  <a:pt x="28" y="42"/>
                </a:lnTo>
                <a:lnTo>
                  <a:pt x="28" y="0"/>
                </a:lnTo>
                <a:lnTo>
                  <a:pt x="19" y="0"/>
                </a:lnTo>
                <a:lnTo>
                  <a:pt x="19" y="42"/>
                </a:lnTo>
                <a:lnTo>
                  <a:pt x="7" y="31"/>
                </a:lnTo>
                <a:lnTo>
                  <a:pt x="0" y="38"/>
                </a:lnTo>
                <a:lnTo>
                  <a:pt x="23" y="61"/>
                </a:lnTo>
                <a:lnTo>
                  <a:pt x="47" y="38"/>
                </a:lnTo>
                <a:lnTo>
                  <a:pt x="40" y="3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Freeform 47"/>
          <p:cNvSpPr>
            <a:spLocks/>
          </p:cNvSpPr>
          <p:nvPr/>
        </p:nvSpPr>
        <p:spPr bwMode="auto">
          <a:xfrm>
            <a:off x="7258294" y="1232802"/>
            <a:ext cx="126458" cy="70256"/>
          </a:xfrm>
          <a:custGeom>
            <a:avLst/>
            <a:gdLst>
              <a:gd name="T0" fmla="*/ 10 w 79"/>
              <a:gd name="T1" fmla="*/ 45 h 45"/>
              <a:gd name="T2" fmla="*/ 10 w 79"/>
              <a:gd name="T3" fmla="*/ 10 h 45"/>
              <a:gd name="T4" fmla="*/ 69 w 79"/>
              <a:gd name="T5" fmla="*/ 10 h 45"/>
              <a:gd name="T6" fmla="*/ 69 w 79"/>
              <a:gd name="T7" fmla="*/ 45 h 45"/>
              <a:gd name="T8" fmla="*/ 79 w 79"/>
              <a:gd name="T9" fmla="*/ 39 h 45"/>
              <a:gd name="T10" fmla="*/ 79 w 79"/>
              <a:gd name="T11" fmla="*/ 0 h 45"/>
              <a:gd name="T12" fmla="*/ 0 w 79"/>
              <a:gd name="T13" fmla="*/ 0 h 45"/>
              <a:gd name="T14" fmla="*/ 0 w 79"/>
              <a:gd name="T15" fmla="*/ 39 h 45"/>
              <a:gd name="T16" fmla="*/ 10 w 79"/>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45">
                <a:moveTo>
                  <a:pt x="10" y="45"/>
                </a:moveTo>
                <a:lnTo>
                  <a:pt x="10" y="10"/>
                </a:lnTo>
                <a:lnTo>
                  <a:pt x="69" y="10"/>
                </a:lnTo>
                <a:lnTo>
                  <a:pt x="69" y="45"/>
                </a:lnTo>
                <a:lnTo>
                  <a:pt x="79" y="39"/>
                </a:lnTo>
                <a:lnTo>
                  <a:pt x="79" y="0"/>
                </a:lnTo>
                <a:lnTo>
                  <a:pt x="0" y="0"/>
                </a:lnTo>
                <a:lnTo>
                  <a:pt x="0" y="39"/>
                </a:lnTo>
                <a:lnTo>
                  <a:pt x="10" y="4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48"/>
          <p:cNvSpPr>
            <a:spLocks/>
          </p:cNvSpPr>
          <p:nvPr/>
        </p:nvSpPr>
        <p:spPr bwMode="auto">
          <a:xfrm>
            <a:off x="7244244" y="1303058"/>
            <a:ext cx="154560" cy="84305"/>
          </a:xfrm>
          <a:custGeom>
            <a:avLst/>
            <a:gdLst>
              <a:gd name="T0" fmla="*/ 65 w 99"/>
              <a:gd name="T1" fmla="*/ 19 h 53"/>
              <a:gd name="T2" fmla="*/ 33 w 99"/>
              <a:gd name="T3" fmla="*/ 19 h 53"/>
              <a:gd name="T4" fmla="*/ 0 w 99"/>
              <a:gd name="T5" fmla="*/ 0 h 53"/>
              <a:gd name="T6" fmla="*/ 0 w 99"/>
              <a:gd name="T7" fmla="*/ 44 h 53"/>
              <a:gd name="T8" fmla="*/ 0 w 99"/>
              <a:gd name="T9" fmla="*/ 44 h 53"/>
              <a:gd name="T10" fmla="*/ 1 w 99"/>
              <a:gd name="T11" fmla="*/ 47 h 53"/>
              <a:gd name="T12" fmla="*/ 3 w 99"/>
              <a:gd name="T13" fmla="*/ 51 h 53"/>
              <a:gd name="T14" fmla="*/ 6 w 99"/>
              <a:gd name="T15" fmla="*/ 52 h 53"/>
              <a:gd name="T16" fmla="*/ 10 w 99"/>
              <a:gd name="T17" fmla="*/ 53 h 53"/>
              <a:gd name="T18" fmla="*/ 89 w 99"/>
              <a:gd name="T19" fmla="*/ 53 h 53"/>
              <a:gd name="T20" fmla="*/ 89 w 99"/>
              <a:gd name="T21" fmla="*/ 53 h 53"/>
              <a:gd name="T22" fmla="*/ 93 w 99"/>
              <a:gd name="T23" fmla="*/ 52 h 53"/>
              <a:gd name="T24" fmla="*/ 96 w 99"/>
              <a:gd name="T25" fmla="*/ 51 h 53"/>
              <a:gd name="T26" fmla="*/ 98 w 99"/>
              <a:gd name="T27" fmla="*/ 47 h 53"/>
              <a:gd name="T28" fmla="*/ 99 w 99"/>
              <a:gd name="T29" fmla="*/ 44 h 53"/>
              <a:gd name="T30" fmla="*/ 99 w 99"/>
              <a:gd name="T31" fmla="*/ 0 h 53"/>
              <a:gd name="T32" fmla="*/ 65 w 99"/>
              <a:gd name="T33"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53">
                <a:moveTo>
                  <a:pt x="65" y="19"/>
                </a:moveTo>
                <a:lnTo>
                  <a:pt x="33" y="19"/>
                </a:lnTo>
                <a:lnTo>
                  <a:pt x="0" y="0"/>
                </a:lnTo>
                <a:lnTo>
                  <a:pt x="0" y="44"/>
                </a:lnTo>
                <a:lnTo>
                  <a:pt x="0" y="44"/>
                </a:lnTo>
                <a:lnTo>
                  <a:pt x="1" y="47"/>
                </a:lnTo>
                <a:lnTo>
                  <a:pt x="3" y="51"/>
                </a:lnTo>
                <a:lnTo>
                  <a:pt x="6" y="52"/>
                </a:lnTo>
                <a:lnTo>
                  <a:pt x="10" y="53"/>
                </a:lnTo>
                <a:lnTo>
                  <a:pt x="89" y="53"/>
                </a:lnTo>
                <a:lnTo>
                  <a:pt x="89" y="53"/>
                </a:lnTo>
                <a:lnTo>
                  <a:pt x="93" y="52"/>
                </a:lnTo>
                <a:lnTo>
                  <a:pt x="96" y="51"/>
                </a:lnTo>
                <a:lnTo>
                  <a:pt x="98" y="47"/>
                </a:lnTo>
                <a:lnTo>
                  <a:pt x="99" y="44"/>
                </a:lnTo>
                <a:lnTo>
                  <a:pt x="99" y="0"/>
                </a:lnTo>
                <a:lnTo>
                  <a:pt x="65"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 name="Freeform 49"/>
          <p:cNvSpPr>
            <a:spLocks/>
          </p:cNvSpPr>
          <p:nvPr/>
        </p:nvSpPr>
        <p:spPr bwMode="auto">
          <a:xfrm>
            <a:off x="7291081" y="1265588"/>
            <a:ext cx="60888" cy="51521"/>
          </a:xfrm>
          <a:custGeom>
            <a:avLst/>
            <a:gdLst>
              <a:gd name="T0" fmla="*/ 19 w 39"/>
              <a:gd name="T1" fmla="*/ 35 h 35"/>
              <a:gd name="T2" fmla="*/ 19 w 39"/>
              <a:gd name="T3" fmla="*/ 35 h 35"/>
              <a:gd name="T4" fmla="*/ 22 w 39"/>
              <a:gd name="T5" fmla="*/ 33 h 35"/>
              <a:gd name="T6" fmla="*/ 29 w 39"/>
              <a:gd name="T7" fmla="*/ 26 h 35"/>
              <a:gd name="T8" fmla="*/ 35 w 39"/>
              <a:gd name="T9" fmla="*/ 19 h 35"/>
              <a:gd name="T10" fmla="*/ 38 w 39"/>
              <a:gd name="T11" fmla="*/ 14 h 35"/>
              <a:gd name="T12" fmla="*/ 39 w 39"/>
              <a:gd name="T13" fmla="*/ 10 h 35"/>
              <a:gd name="T14" fmla="*/ 39 w 39"/>
              <a:gd name="T15" fmla="*/ 10 h 35"/>
              <a:gd name="T16" fmla="*/ 38 w 39"/>
              <a:gd name="T17" fmla="*/ 7 h 35"/>
              <a:gd name="T18" fmla="*/ 37 w 39"/>
              <a:gd name="T19" fmla="*/ 4 h 35"/>
              <a:gd name="T20" fmla="*/ 34 w 39"/>
              <a:gd name="T21" fmla="*/ 2 h 35"/>
              <a:gd name="T22" fmla="*/ 31 w 39"/>
              <a:gd name="T23" fmla="*/ 0 h 35"/>
              <a:gd name="T24" fmla="*/ 28 w 39"/>
              <a:gd name="T25" fmla="*/ 0 h 35"/>
              <a:gd name="T26" fmla="*/ 24 w 39"/>
              <a:gd name="T27" fmla="*/ 2 h 35"/>
              <a:gd name="T28" fmla="*/ 22 w 39"/>
              <a:gd name="T29" fmla="*/ 4 h 35"/>
              <a:gd name="T30" fmla="*/ 19 w 39"/>
              <a:gd name="T31" fmla="*/ 9 h 35"/>
              <a:gd name="T32" fmla="*/ 19 w 39"/>
              <a:gd name="T33" fmla="*/ 9 h 35"/>
              <a:gd name="T34" fmla="*/ 17 w 39"/>
              <a:gd name="T35" fmla="*/ 4 h 35"/>
              <a:gd name="T36" fmla="*/ 14 w 39"/>
              <a:gd name="T37" fmla="*/ 2 h 35"/>
              <a:gd name="T38" fmla="*/ 11 w 39"/>
              <a:gd name="T39" fmla="*/ 0 h 35"/>
              <a:gd name="T40" fmla="*/ 8 w 39"/>
              <a:gd name="T41" fmla="*/ 0 h 35"/>
              <a:gd name="T42" fmla="*/ 5 w 39"/>
              <a:gd name="T43" fmla="*/ 2 h 35"/>
              <a:gd name="T44" fmla="*/ 2 w 39"/>
              <a:gd name="T45" fmla="*/ 4 h 35"/>
              <a:gd name="T46" fmla="*/ 1 w 39"/>
              <a:gd name="T47" fmla="*/ 7 h 35"/>
              <a:gd name="T48" fmla="*/ 0 w 39"/>
              <a:gd name="T49" fmla="*/ 10 h 35"/>
              <a:gd name="T50" fmla="*/ 0 w 39"/>
              <a:gd name="T51" fmla="*/ 10 h 35"/>
              <a:gd name="T52" fmla="*/ 1 w 39"/>
              <a:gd name="T53" fmla="*/ 14 h 35"/>
              <a:gd name="T54" fmla="*/ 2 w 39"/>
              <a:gd name="T55" fmla="*/ 19 h 35"/>
              <a:gd name="T56" fmla="*/ 10 w 39"/>
              <a:gd name="T57" fmla="*/ 26 h 35"/>
              <a:gd name="T58" fmla="*/ 16 w 39"/>
              <a:gd name="T59" fmla="*/ 33 h 35"/>
              <a:gd name="T60" fmla="*/ 19 w 39"/>
              <a:gd name="T6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5">
                <a:moveTo>
                  <a:pt x="19" y="35"/>
                </a:moveTo>
                <a:lnTo>
                  <a:pt x="19" y="35"/>
                </a:lnTo>
                <a:lnTo>
                  <a:pt x="22" y="33"/>
                </a:lnTo>
                <a:lnTo>
                  <a:pt x="29" y="26"/>
                </a:lnTo>
                <a:lnTo>
                  <a:pt x="35" y="19"/>
                </a:lnTo>
                <a:lnTo>
                  <a:pt x="38" y="14"/>
                </a:lnTo>
                <a:lnTo>
                  <a:pt x="39" y="10"/>
                </a:lnTo>
                <a:lnTo>
                  <a:pt x="39" y="10"/>
                </a:lnTo>
                <a:lnTo>
                  <a:pt x="38" y="7"/>
                </a:lnTo>
                <a:lnTo>
                  <a:pt x="37" y="4"/>
                </a:lnTo>
                <a:lnTo>
                  <a:pt x="34" y="2"/>
                </a:lnTo>
                <a:lnTo>
                  <a:pt x="31" y="0"/>
                </a:lnTo>
                <a:lnTo>
                  <a:pt x="28" y="0"/>
                </a:lnTo>
                <a:lnTo>
                  <a:pt x="24" y="2"/>
                </a:lnTo>
                <a:lnTo>
                  <a:pt x="22" y="4"/>
                </a:lnTo>
                <a:lnTo>
                  <a:pt x="19" y="9"/>
                </a:lnTo>
                <a:lnTo>
                  <a:pt x="19" y="9"/>
                </a:lnTo>
                <a:lnTo>
                  <a:pt x="17" y="4"/>
                </a:lnTo>
                <a:lnTo>
                  <a:pt x="14" y="2"/>
                </a:lnTo>
                <a:lnTo>
                  <a:pt x="11" y="0"/>
                </a:lnTo>
                <a:lnTo>
                  <a:pt x="8" y="0"/>
                </a:lnTo>
                <a:lnTo>
                  <a:pt x="5" y="2"/>
                </a:lnTo>
                <a:lnTo>
                  <a:pt x="2" y="4"/>
                </a:lnTo>
                <a:lnTo>
                  <a:pt x="1" y="7"/>
                </a:lnTo>
                <a:lnTo>
                  <a:pt x="0" y="10"/>
                </a:lnTo>
                <a:lnTo>
                  <a:pt x="0" y="10"/>
                </a:lnTo>
                <a:lnTo>
                  <a:pt x="1" y="14"/>
                </a:lnTo>
                <a:lnTo>
                  <a:pt x="2" y="19"/>
                </a:lnTo>
                <a:lnTo>
                  <a:pt x="10" y="26"/>
                </a:lnTo>
                <a:lnTo>
                  <a:pt x="16" y="33"/>
                </a:lnTo>
                <a:lnTo>
                  <a:pt x="19"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 name="Freeform 50"/>
          <p:cNvSpPr>
            <a:spLocks/>
          </p:cNvSpPr>
          <p:nvPr/>
        </p:nvSpPr>
        <p:spPr bwMode="auto">
          <a:xfrm>
            <a:off x="7291081" y="1265588"/>
            <a:ext cx="60888" cy="51521"/>
          </a:xfrm>
          <a:custGeom>
            <a:avLst/>
            <a:gdLst>
              <a:gd name="T0" fmla="*/ 19 w 39"/>
              <a:gd name="T1" fmla="*/ 35 h 35"/>
              <a:gd name="T2" fmla="*/ 19 w 39"/>
              <a:gd name="T3" fmla="*/ 35 h 35"/>
              <a:gd name="T4" fmla="*/ 22 w 39"/>
              <a:gd name="T5" fmla="*/ 33 h 35"/>
              <a:gd name="T6" fmla="*/ 29 w 39"/>
              <a:gd name="T7" fmla="*/ 26 h 35"/>
              <a:gd name="T8" fmla="*/ 35 w 39"/>
              <a:gd name="T9" fmla="*/ 19 h 35"/>
              <a:gd name="T10" fmla="*/ 38 w 39"/>
              <a:gd name="T11" fmla="*/ 14 h 35"/>
              <a:gd name="T12" fmla="*/ 39 w 39"/>
              <a:gd name="T13" fmla="*/ 10 h 35"/>
              <a:gd name="T14" fmla="*/ 39 w 39"/>
              <a:gd name="T15" fmla="*/ 10 h 35"/>
              <a:gd name="T16" fmla="*/ 38 w 39"/>
              <a:gd name="T17" fmla="*/ 7 h 35"/>
              <a:gd name="T18" fmla="*/ 37 w 39"/>
              <a:gd name="T19" fmla="*/ 4 h 35"/>
              <a:gd name="T20" fmla="*/ 34 w 39"/>
              <a:gd name="T21" fmla="*/ 2 h 35"/>
              <a:gd name="T22" fmla="*/ 31 w 39"/>
              <a:gd name="T23" fmla="*/ 0 h 35"/>
              <a:gd name="T24" fmla="*/ 28 w 39"/>
              <a:gd name="T25" fmla="*/ 0 h 35"/>
              <a:gd name="T26" fmla="*/ 24 w 39"/>
              <a:gd name="T27" fmla="*/ 2 h 35"/>
              <a:gd name="T28" fmla="*/ 22 w 39"/>
              <a:gd name="T29" fmla="*/ 4 h 35"/>
              <a:gd name="T30" fmla="*/ 19 w 39"/>
              <a:gd name="T31" fmla="*/ 9 h 35"/>
              <a:gd name="T32" fmla="*/ 19 w 39"/>
              <a:gd name="T33" fmla="*/ 9 h 35"/>
              <a:gd name="T34" fmla="*/ 17 w 39"/>
              <a:gd name="T35" fmla="*/ 4 h 35"/>
              <a:gd name="T36" fmla="*/ 14 w 39"/>
              <a:gd name="T37" fmla="*/ 2 h 35"/>
              <a:gd name="T38" fmla="*/ 11 w 39"/>
              <a:gd name="T39" fmla="*/ 0 h 35"/>
              <a:gd name="T40" fmla="*/ 8 w 39"/>
              <a:gd name="T41" fmla="*/ 0 h 35"/>
              <a:gd name="T42" fmla="*/ 5 w 39"/>
              <a:gd name="T43" fmla="*/ 2 h 35"/>
              <a:gd name="T44" fmla="*/ 2 w 39"/>
              <a:gd name="T45" fmla="*/ 4 h 35"/>
              <a:gd name="T46" fmla="*/ 1 w 39"/>
              <a:gd name="T47" fmla="*/ 7 h 35"/>
              <a:gd name="T48" fmla="*/ 0 w 39"/>
              <a:gd name="T49" fmla="*/ 10 h 35"/>
              <a:gd name="T50" fmla="*/ 0 w 39"/>
              <a:gd name="T51" fmla="*/ 10 h 35"/>
              <a:gd name="T52" fmla="*/ 1 w 39"/>
              <a:gd name="T53" fmla="*/ 14 h 35"/>
              <a:gd name="T54" fmla="*/ 2 w 39"/>
              <a:gd name="T55" fmla="*/ 19 h 35"/>
              <a:gd name="T56" fmla="*/ 10 w 39"/>
              <a:gd name="T57" fmla="*/ 26 h 35"/>
              <a:gd name="T58" fmla="*/ 16 w 39"/>
              <a:gd name="T59" fmla="*/ 33 h 35"/>
              <a:gd name="T60" fmla="*/ 19 w 39"/>
              <a:gd name="T6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5">
                <a:moveTo>
                  <a:pt x="19" y="35"/>
                </a:moveTo>
                <a:lnTo>
                  <a:pt x="19" y="35"/>
                </a:lnTo>
                <a:lnTo>
                  <a:pt x="22" y="33"/>
                </a:lnTo>
                <a:lnTo>
                  <a:pt x="29" y="26"/>
                </a:lnTo>
                <a:lnTo>
                  <a:pt x="35" y="19"/>
                </a:lnTo>
                <a:lnTo>
                  <a:pt x="38" y="14"/>
                </a:lnTo>
                <a:lnTo>
                  <a:pt x="39" y="10"/>
                </a:lnTo>
                <a:lnTo>
                  <a:pt x="39" y="10"/>
                </a:lnTo>
                <a:lnTo>
                  <a:pt x="38" y="7"/>
                </a:lnTo>
                <a:lnTo>
                  <a:pt x="37" y="4"/>
                </a:lnTo>
                <a:lnTo>
                  <a:pt x="34" y="2"/>
                </a:lnTo>
                <a:lnTo>
                  <a:pt x="31" y="0"/>
                </a:lnTo>
                <a:lnTo>
                  <a:pt x="28" y="0"/>
                </a:lnTo>
                <a:lnTo>
                  <a:pt x="24" y="2"/>
                </a:lnTo>
                <a:lnTo>
                  <a:pt x="22" y="4"/>
                </a:lnTo>
                <a:lnTo>
                  <a:pt x="19" y="9"/>
                </a:lnTo>
                <a:lnTo>
                  <a:pt x="19" y="9"/>
                </a:lnTo>
                <a:lnTo>
                  <a:pt x="17" y="4"/>
                </a:lnTo>
                <a:lnTo>
                  <a:pt x="14" y="2"/>
                </a:lnTo>
                <a:lnTo>
                  <a:pt x="11" y="0"/>
                </a:lnTo>
                <a:lnTo>
                  <a:pt x="8" y="0"/>
                </a:lnTo>
                <a:lnTo>
                  <a:pt x="5" y="2"/>
                </a:lnTo>
                <a:lnTo>
                  <a:pt x="2" y="4"/>
                </a:lnTo>
                <a:lnTo>
                  <a:pt x="1" y="7"/>
                </a:lnTo>
                <a:lnTo>
                  <a:pt x="0" y="10"/>
                </a:lnTo>
                <a:lnTo>
                  <a:pt x="0" y="10"/>
                </a:lnTo>
                <a:lnTo>
                  <a:pt x="1" y="14"/>
                </a:lnTo>
                <a:lnTo>
                  <a:pt x="2" y="19"/>
                </a:lnTo>
                <a:lnTo>
                  <a:pt x="10" y="26"/>
                </a:lnTo>
                <a:lnTo>
                  <a:pt x="16" y="33"/>
                </a:lnTo>
                <a:lnTo>
                  <a:pt x="19" y="35"/>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 name="Freeform 51"/>
          <p:cNvSpPr>
            <a:spLocks/>
          </p:cNvSpPr>
          <p:nvPr/>
        </p:nvSpPr>
        <p:spPr bwMode="auto">
          <a:xfrm>
            <a:off x="5806379" y="1228119"/>
            <a:ext cx="74937" cy="107724"/>
          </a:xfrm>
          <a:custGeom>
            <a:avLst/>
            <a:gdLst>
              <a:gd name="T0" fmla="*/ 47 w 47"/>
              <a:gd name="T1" fmla="*/ 24 h 67"/>
              <a:gd name="T2" fmla="*/ 23 w 47"/>
              <a:gd name="T3" fmla="*/ 0 h 67"/>
              <a:gd name="T4" fmla="*/ 0 w 47"/>
              <a:gd name="T5" fmla="*/ 24 h 67"/>
              <a:gd name="T6" fmla="*/ 7 w 47"/>
              <a:gd name="T7" fmla="*/ 31 h 67"/>
              <a:gd name="T8" fmla="*/ 18 w 47"/>
              <a:gd name="T9" fmla="*/ 20 h 67"/>
              <a:gd name="T10" fmla="*/ 18 w 47"/>
              <a:gd name="T11" fmla="*/ 67 h 67"/>
              <a:gd name="T12" fmla="*/ 28 w 47"/>
              <a:gd name="T13" fmla="*/ 67 h 67"/>
              <a:gd name="T14" fmla="*/ 28 w 47"/>
              <a:gd name="T15" fmla="*/ 20 h 67"/>
              <a:gd name="T16" fmla="*/ 39 w 47"/>
              <a:gd name="T17" fmla="*/ 31 h 67"/>
              <a:gd name="T18" fmla="*/ 47 w 47"/>
              <a:gd name="T1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47" y="24"/>
                </a:moveTo>
                <a:lnTo>
                  <a:pt x="23" y="0"/>
                </a:lnTo>
                <a:lnTo>
                  <a:pt x="0" y="24"/>
                </a:lnTo>
                <a:lnTo>
                  <a:pt x="7" y="31"/>
                </a:lnTo>
                <a:lnTo>
                  <a:pt x="18" y="20"/>
                </a:lnTo>
                <a:lnTo>
                  <a:pt x="18" y="67"/>
                </a:lnTo>
                <a:lnTo>
                  <a:pt x="28" y="67"/>
                </a:lnTo>
                <a:lnTo>
                  <a:pt x="28" y="20"/>
                </a:lnTo>
                <a:lnTo>
                  <a:pt x="39" y="31"/>
                </a:lnTo>
                <a:lnTo>
                  <a:pt x="47"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 name="Freeform 52"/>
          <p:cNvSpPr>
            <a:spLocks/>
          </p:cNvSpPr>
          <p:nvPr/>
        </p:nvSpPr>
        <p:spPr bwMode="auto">
          <a:xfrm>
            <a:off x="5764228" y="1335842"/>
            <a:ext cx="154560" cy="51521"/>
          </a:xfrm>
          <a:custGeom>
            <a:avLst/>
            <a:gdLst>
              <a:gd name="T0" fmla="*/ 68 w 99"/>
              <a:gd name="T1" fmla="*/ 0 h 34"/>
              <a:gd name="T2" fmla="*/ 68 w 99"/>
              <a:gd name="T3" fmla="*/ 0 h 34"/>
              <a:gd name="T4" fmla="*/ 65 w 99"/>
              <a:gd name="T5" fmla="*/ 6 h 34"/>
              <a:gd name="T6" fmla="*/ 62 w 99"/>
              <a:gd name="T7" fmla="*/ 11 h 34"/>
              <a:gd name="T8" fmla="*/ 55 w 99"/>
              <a:gd name="T9" fmla="*/ 13 h 34"/>
              <a:gd name="T10" fmla="*/ 49 w 99"/>
              <a:gd name="T11" fmla="*/ 15 h 34"/>
              <a:gd name="T12" fmla="*/ 49 w 99"/>
              <a:gd name="T13" fmla="*/ 15 h 34"/>
              <a:gd name="T14" fmla="*/ 43 w 99"/>
              <a:gd name="T15" fmla="*/ 13 h 34"/>
              <a:gd name="T16" fmla="*/ 37 w 99"/>
              <a:gd name="T17" fmla="*/ 11 h 34"/>
              <a:gd name="T18" fmla="*/ 33 w 99"/>
              <a:gd name="T19" fmla="*/ 6 h 34"/>
              <a:gd name="T20" fmla="*/ 31 w 99"/>
              <a:gd name="T21" fmla="*/ 0 h 34"/>
              <a:gd name="T22" fmla="*/ 0 w 99"/>
              <a:gd name="T23" fmla="*/ 0 h 34"/>
              <a:gd name="T24" fmla="*/ 0 w 99"/>
              <a:gd name="T25" fmla="*/ 34 h 34"/>
              <a:gd name="T26" fmla="*/ 99 w 99"/>
              <a:gd name="T27" fmla="*/ 34 h 34"/>
              <a:gd name="T28" fmla="*/ 99 w 99"/>
              <a:gd name="T29" fmla="*/ 0 h 34"/>
              <a:gd name="T30" fmla="*/ 68 w 99"/>
              <a:gd name="T3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9" h="34">
                <a:moveTo>
                  <a:pt x="68" y="0"/>
                </a:moveTo>
                <a:lnTo>
                  <a:pt x="68" y="0"/>
                </a:lnTo>
                <a:lnTo>
                  <a:pt x="65" y="6"/>
                </a:lnTo>
                <a:lnTo>
                  <a:pt x="62" y="11"/>
                </a:lnTo>
                <a:lnTo>
                  <a:pt x="55" y="13"/>
                </a:lnTo>
                <a:lnTo>
                  <a:pt x="49" y="15"/>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53"/>
          <p:cNvSpPr>
            <a:spLocks/>
          </p:cNvSpPr>
          <p:nvPr/>
        </p:nvSpPr>
        <p:spPr bwMode="auto">
          <a:xfrm>
            <a:off x="6181067" y="1279638"/>
            <a:ext cx="65571" cy="23419"/>
          </a:xfrm>
          <a:custGeom>
            <a:avLst/>
            <a:gdLst>
              <a:gd name="T0" fmla="*/ 21 w 42"/>
              <a:gd name="T1" fmla="*/ 16 h 16"/>
              <a:gd name="T2" fmla="*/ 42 w 42"/>
              <a:gd name="T3" fmla="*/ 3 h 16"/>
              <a:gd name="T4" fmla="*/ 42 w 42"/>
              <a:gd name="T5" fmla="*/ 3 h 16"/>
              <a:gd name="T6" fmla="*/ 40 w 42"/>
              <a:gd name="T7" fmla="*/ 2 h 16"/>
              <a:gd name="T8" fmla="*/ 36 w 42"/>
              <a:gd name="T9" fmla="*/ 0 h 16"/>
              <a:gd name="T10" fmla="*/ 6 w 42"/>
              <a:gd name="T11" fmla="*/ 0 h 16"/>
              <a:gd name="T12" fmla="*/ 6 w 42"/>
              <a:gd name="T13" fmla="*/ 0 h 16"/>
              <a:gd name="T14" fmla="*/ 3 w 42"/>
              <a:gd name="T15" fmla="*/ 2 h 16"/>
              <a:gd name="T16" fmla="*/ 0 w 42"/>
              <a:gd name="T17" fmla="*/ 3 h 16"/>
              <a:gd name="T18" fmla="*/ 21 w 42"/>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6">
                <a:moveTo>
                  <a:pt x="21" y="16"/>
                </a:moveTo>
                <a:lnTo>
                  <a:pt x="42" y="3"/>
                </a:lnTo>
                <a:lnTo>
                  <a:pt x="42" y="3"/>
                </a:lnTo>
                <a:lnTo>
                  <a:pt x="40" y="2"/>
                </a:lnTo>
                <a:lnTo>
                  <a:pt x="36" y="0"/>
                </a:lnTo>
                <a:lnTo>
                  <a:pt x="6" y="0"/>
                </a:lnTo>
                <a:lnTo>
                  <a:pt x="6" y="0"/>
                </a:lnTo>
                <a:lnTo>
                  <a:pt x="3" y="2"/>
                </a:lnTo>
                <a:lnTo>
                  <a:pt x="0" y="3"/>
                </a:lnTo>
                <a:lnTo>
                  <a:pt x="21"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Freeform 54"/>
          <p:cNvSpPr>
            <a:spLocks/>
          </p:cNvSpPr>
          <p:nvPr/>
        </p:nvSpPr>
        <p:spPr bwMode="auto">
          <a:xfrm>
            <a:off x="6171701" y="1293691"/>
            <a:ext cx="79623" cy="46837"/>
          </a:xfrm>
          <a:custGeom>
            <a:avLst/>
            <a:gdLst>
              <a:gd name="T0" fmla="*/ 28 w 50"/>
              <a:gd name="T1" fmla="*/ 14 h 30"/>
              <a:gd name="T2" fmla="*/ 28 w 50"/>
              <a:gd name="T3" fmla="*/ 14 h 30"/>
              <a:gd name="T4" fmla="*/ 25 w 50"/>
              <a:gd name="T5" fmla="*/ 14 h 30"/>
              <a:gd name="T6" fmla="*/ 25 w 50"/>
              <a:gd name="T7" fmla="*/ 14 h 30"/>
              <a:gd name="T8" fmla="*/ 23 w 50"/>
              <a:gd name="T9" fmla="*/ 14 h 30"/>
              <a:gd name="T10" fmla="*/ 0 w 50"/>
              <a:gd name="T11" fmla="*/ 0 h 30"/>
              <a:gd name="T12" fmla="*/ 0 w 50"/>
              <a:gd name="T13" fmla="*/ 0 h 30"/>
              <a:gd name="T14" fmla="*/ 0 w 50"/>
              <a:gd name="T15" fmla="*/ 0 h 30"/>
              <a:gd name="T16" fmla="*/ 0 w 50"/>
              <a:gd name="T17" fmla="*/ 20 h 30"/>
              <a:gd name="T18" fmla="*/ 0 w 50"/>
              <a:gd name="T19" fmla="*/ 20 h 30"/>
              <a:gd name="T20" fmla="*/ 2 w 50"/>
              <a:gd name="T21" fmla="*/ 24 h 30"/>
              <a:gd name="T22" fmla="*/ 3 w 50"/>
              <a:gd name="T23" fmla="*/ 27 h 30"/>
              <a:gd name="T24" fmla="*/ 7 w 50"/>
              <a:gd name="T25" fmla="*/ 29 h 30"/>
              <a:gd name="T26" fmla="*/ 10 w 50"/>
              <a:gd name="T27" fmla="*/ 30 h 30"/>
              <a:gd name="T28" fmla="*/ 40 w 50"/>
              <a:gd name="T29" fmla="*/ 30 h 30"/>
              <a:gd name="T30" fmla="*/ 40 w 50"/>
              <a:gd name="T31" fmla="*/ 30 h 30"/>
              <a:gd name="T32" fmla="*/ 44 w 50"/>
              <a:gd name="T33" fmla="*/ 29 h 30"/>
              <a:gd name="T34" fmla="*/ 47 w 50"/>
              <a:gd name="T35" fmla="*/ 27 h 30"/>
              <a:gd name="T36" fmla="*/ 48 w 50"/>
              <a:gd name="T37" fmla="*/ 24 h 30"/>
              <a:gd name="T38" fmla="*/ 50 w 50"/>
              <a:gd name="T39" fmla="*/ 20 h 30"/>
              <a:gd name="T40" fmla="*/ 50 w 50"/>
              <a:gd name="T41" fmla="*/ 0 h 30"/>
              <a:gd name="T42" fmla="*/ 50 w 50"/>
              <a:gd name="T43" fmla="*/ 0 h 30"/>
              <a:gd name="T44" fmla="*/ 50 w 50"/>
              <a:gd name="T45" fmla="*/ 0 h 30"/>
              <a:gd name="T46" fmla="*/ 28 w 50"/>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0">
                <a:moveTo>
                  <a:pt x="28" y="14"/>
                </a:moveTo>
                <a:lnTo>
                  <a:pt x="28" y="14"/>
                </a:lnTo>
                <a:lnTo>
                  <a:pt x="25" y="14"/>
                </a:lnTo>
                <a:lnTo>
                  <a:pt x="25" y="14"/>
                </a:lnTo>
                <a:lnTo>
                  <a:pt x="23" y="14"/>
                </a:lnTo>
                <a:lnTo>
                  <a:pt x="0" y="0"/>
                </a:lnTo>
                <a:lnTo>
                  <a:pt x="0" y="0"/>
                </a:lnTo>
                <a:lnTo>
                  <a:pt x="0" y="0"/>
                </a:lnTo>
                <a:lnTo>
                  <a:pt x="0" y="20"/>
                </a:lnTo>
                <a:lnTo>
                  <a:pt x="0" y="20"/>
                </a:lnTo>
                <a:lnTo>
                  <a:pt x="2" y="24"/>
                </a:lnTo>
                <a:lnTo>
                  <a:pt x="3" y="27"/>
                </a:lnTo>
                <a:lnTo>
                  <a:pt x="7" y="29"/>
                </a:lnTo>
                <a:lnTo>
                  <a:pt x="10" y="30"/>
                </a:lnTo>
                <a:lnTo>
                  <a:pt x="40" y="30"/>
                </a:lnTo>
                <a:lnTo>
                  <a:pt x="40" y="30"/>
                </a:lnTo>
                <a:lnTo>
                  <a:pt x="44" y="29"/>
                </a:lnTo>
                <a:lnTo>
                  <a:pt x="47" y="27"/>
                </a:lnTo>
                <a:lnTo>
                  <a:pt x="48" y="24"/>
                </a:lnTo>
                <a:lnTo>
                  <a:pt x="50" y="20"/>
                </a:lnTo>
                <a:lnTo>
                  <a:pt x="50" y="0"/>
                </a:lnTo>
                <a:lnTo>
                  <a:pt x="50" y="0"/>
                </a:lnTo>
                <a:lnTo>
                  <a:pt x="50" y="0"/>
                </a:lnTo>
                <a:lnTo>
                  <a:pt x="28"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 name="Freeform 55"/>
          <p:cNvSpPr>
            <a:spLocks/>
          </p:cNvSpPr>
          <p:nvPr/>
        </p:nvSpPr>
        <p:spPr bwMode="auto">
          <a:xfrm>
            <a:off x="6120182" y="1312425"/>
            <a:ext cx="173295" cy="84305"/>
          </a:xfrm>
          <a:custGeom>
            <a:avLst/>
            <a:gdLst>
              <a:gd name="T0" fmla="*/ 102 w 112"/>
              <a:gd name="T1" fmla="*/ 10 h 54"/>
              <a:gd name="T2" fmla="*/ 102 w 112"/>
              <a:gd name="T3" fmla="*/ 10 h 54"/>
              <a:gd name="T4" fmla="*/ 100 w 112"/>
              <a:gd name="T5" fmla="*/ 17 h 54"/>
              <a:gd name="T6" fmla="*/ 96 w 112"/>
              <a:gd name="T7" fmla="*/ 23 h 54"/>
              <a:gd name="T8" fmla="*/ 92 w 112"/>
              <a:gd name="T9" fmla="*/ 30 h 54"/>
              <a:gd name="T10" fmla="*/ 87 w 112"/>
              <a:gd name="T11" fmla="*/ 35 h 54"/>
              <a:gd name="T12" fmla="*/ 81 w 112"/>
              <a:gd name="T13" fmla="*/ 38 h 54"/>
              <a:gd name="T14" fmla="*/ 74 w 112"/>
              <a:gd name="T15" fmla="*/ 42 h 54"/>
              <a:gd name="T16" fmla="*/ 66 w 112"/>
              <a:gd name="T17" fmla="*/ 43 h 54"/>
              <a:gd name="T18" fmla="*/ 59 w 112"/>
              <a:gd name="T19" fmla="*/ 44 h 54"/>
              <a:gd name="T20" fmla="*/ 59 w 112"/>
              <a:gd name="T21" fmla="*/ 44 h 54"/>
              <a:gd name="T22" fmla="*/ 52 w 112"/>
              <a:gd name="T23" fmla="*/ 44 h 54"/>
              <a:gd name="T24" fmla="*/ 44 w 112"/>
              <a:gd name="T25" fmla="*/ 42 h 54"/>
              <a:gd name="T26" fmla="*/ 38 w 112"/>
              <a:gd name="T27" fmla="*/ 40 h 54"/>
              <a:gd name="T28" fmla="*/ 32 w 112"/>
              <a:gd name="T29" fmla="*/ 36 h 54"/>
              <a:gd name="T30" fmla="*/ 27 w 112"/>
              <a:gd name="T31" fmla="*/ 31 h 54"/>
              <a:gd name="T32" fmla="*/ 23 w 112"/>
              <a:gd name="T33" fmla="*/ 26 h 54"/>
              <a:gd name="T34" fmla="*/ 20 w 112"/>
              <a:gd name="T35" fmla="*/ 20 h 54"/>
              <a:gd name="T36" fmla="*/ 17 w 112"/>
              <a:gd name="T37" fmla="*/ 12 h 54"/>
              <a:gd name="T38" fmla="*/ 29 w 112"/>
              <a:gd name="T39" fmla="*/ 0 h 54"/>
              <a:gd name="T40" fmla="*/ 0 w 112"/>
              <a:gd name="T41" fmla="*/ 0 h 54"/>
              <a:gd name="T42" fmla="*/ 0 w 112"/>
              <a:gd name="T43" fmla="*/ 30 h 54"/>
              <a:gd name="T44" fmla="*/ 8 w 112"/>
              <a:gd name="T45" fmla="*/ 21 h 54"/>
              <a:gd name="T46" fmla="*/ 8 w 112"/>
              <a:gd name="T47" fmla="*/ 21 h 54"/>
              <a:gd name="T48" fmla="*/ 12 w 112"/>
              <a:gd name="T49" fmla="*/ 27 h 54"/>
              <a:gd name="T50" fmla="*/ 17 w 112"/>
              <a:gd name="T51" fmla="*/ 35 h 54"/>
              <a:gd name="T52" fmla="*/ 22 w 112"/>
              <a:gd name="T53" fmla="*/ 40 h 54"/>
              <a:gd name="T54" fmla="*/ 28 w 112"/>
              <a:gd name="T55" fmla="*/ 44 h 54"/>
              <a:gd name="T56" fmla="*/ 36 w 112"/>
              <a:gd name="T57" fmla="*/ 49 h 54"/>
              <a:gd name="T58" fmla="*/ 43 w 112"/>
              <a:gd name="T59" fmla="*/ 52 h 54"/>
              <a:gd name="T60" fmla="*/ 50 w 112"/>
              <a:gd name="T61" fmla="*/ 53 h 54"/>
              <a:gd name="T62" fmla="*/ 59 w 112"/>
              <a:gd name="T63" fmla="*/ 54 h 54"/>
              <a:gd name="T64" fmla="*/ 59 w 112"/>
              <a:gd name="T65" fmla="*/ 54 h 54"/>
              <a:gd name="T66" fmla="*/ 69 w 112"/>
              <a:gd name="T67" fmla="*/ 53 h 54"/>
              <a:gd name="T68" fmla="*/ 78 w 112"/>
              <a:gd name="T69" fmla="*/ 51 h 54"/>
              <a:gd name="T70" fmla="*/ 86 w 112"/>
              <a:gd name="T71" fmla="*/ 47 h 54"/>
              <a:gd name="T72" fmla="*/ 94 w 112"/>
              <a:gd name="T73" fmla="*/ 42 h 54"/>
              <a:gd name="T74" fmla="*/ 101 w 112"/>
              <a:gd name="T75" fmla="*/ 35 h 54"/>
              <a:gd name="T76" fmla="*/ 106 w 112"/>
              <a:gd name="T77" fmla="*/ 27 h 54"/>
              <a:gd name="T78" fmla="*/ 110 w 112"/>
              <a:gd name="T79" fmla="*/ 19 h 54"/>
              <a:gd name="T80" fmla="*/ 112 w 112"/>
              <a:gd name="T81" fmla="*/ 10 h 54"/>
              <a:gd name="T82" fmla="*/ 102 w 112"/>
              <a:gd name="T83"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54">
                <a:moveTo>
                  <a:pt x="102" y="10"/>
                </a:moveTo>
                <a:lnTo>
                  <a:pt x="102" y="10"/>
                </a:lnTo>
                <a:lnTo>
                  <a:pt x="100" y="17"/>
                </a:lnTo>
                <a:lnTo>
                  <a:pt x="96" y="23"/>
                </a:lnTo>
                <a:lnTo>
                  <a:pt x="92" y="30"/>
                </a:lnTo>
                <a:lnTo>
                  <a:pt x="87" y="35"/>
                </a:lnTo>
                <a:lnTo>
                  <a:pt x="81" y="38"/>
                </a:lnTo>
                <a:lnTo>
                  <a:pt x="74" y="42"/>
                </a:lnTo>
                <a:lnTo>
                  <a:pt x="66" y="43"/>
                </a:lnTo>
                <a:lnTo>
                  <a:pt x="59" y="44"/>
                </a:lnTo>
                <a:lnTo>
                  <a:pt x="59" y="44"/>
                </a:lnTo>
                <a:lnTo>
                  <a:pt x="52" y="44"/>
                </a:lnTo>
                <a:lnTo>
                  <a:pt x="44" y="42"/>
                </a:lnTo>
                <a:lnTo>
                  <a:pt x="38" y="40"/>
                </a:lnTo>
                <a:lnTo>
                  <a:pt x="32" y="36"/>
                </a:lnTo>
                <a:lnTo>
                  <a:pt x="27" y="31"/>
                </a:lnTo>
                <a:lnTo>
                  <a:pt x="23" y="26"/>
                </a:lnTo>
                <a:lnTo>
                  <a:pt x="20" y="20"/>
                </a:lnTo>
                <a:lnTo>
                  <a:pt x="17" y="12"/>
                </a:lnTo>
                <a:lnTo>
                  <a:pt x="29" y="0"/>
                </a:lnTo>
                <a:lnTo>
                  <a:pt x="0" y="0"/>
                </a:lnTo>
                <a:lnTo>
                  <a:pt x="0" y="30"/>
                </a:lnTo>
                <a:lnTo>
                  <a:pt x="8" y="21"/>
                </a:lnTo>
                <a:lnTo>
                  <a:pt x="8" y="21"/>
                </a:lnTo>
                <a:lnTo>
                  <a:pt x="12" y="27"/>
                </a:lnTo>
                <a:lnTo>
                  <a:pt x="17" y="35"/>
                </a:lnTo>
                <a:lnTo>
                  <a:pt x="22" y="40"/>
                </a:lnTo>
                <a:lnTo>
                  <a:pt x="28" y="44"/>
                </a:lnTo>
                <a:lnTo>
                  <a:pt x="36" y="49"/>
                </a:lnTo>
                <a:lnTo>
                  <a:pt x="43" y="52"/>
                </a:lnTo>
                <a:lnTo>
                  <a:pt x="50" y="53"/>
                </a:lnTo>
                <a:lnTo>
                  <a:pt x="59" y="54"/>
                </a:lnTo>
                <a:lnTo>
                  <a:pt x="59" y="54"/>
                </a:lnTo>
                <a:lnTo>
                  <a:pt x="69" y="53"/>
                </a:lnTo>
                <a:lnTo>
                  <a:pt x="78" y="51"/>
                </a:lnTo>
                <a:lnTo>
                  <a:pt x="86" y="47"/>
                </a:lnTo>
                <a:lnTo>
                  <a:pt x="94" y="42"/>
                </a:lnTo>
                <a:lnTo>
                  <a:pt x="101" y="35"/>
                </a:lnTo>
                <a:lnTo>
                  <a:pt x="106" y="27"/>
                </a:lnTo>
                <a:lnTo>
                  <a:pt x="110" y="19"/>
                </a:lnTo>
                <a:lnTo>
                  <a:pt x="112" y="10"/>
                </a:lnTo>
                <a:lnTo>
                  <a:pt x="102"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9" name="Freeform 56"/>
          <p:cNvSpPr>
            <a:spLocks/>
          </p:cNvSpPr>
          <p:nvPr/>
        </p:nvSpPr>
        <p:spPr bwMode="auto">
          <a:xfrm>
            <a:off x="6129548" y="1228120"/>
            <a:ext cx="173295" cy="84305"/>
          </a:xfrm>
          <a:custGeom>
            <a:avLst/>
            <a:gdLst>
              <a:gd name="T0" fmla="*/ 104 w 112"/>
              <a:gd name="T1" fmla="*/ 33 h 54"/>
              <a:gd name="T2" fmla="*/ 104 w 112"/>
              <a:gd name="T3" fmla="*/ 33 h 54"/>
              <a:gd name="T4" fmla="*/ 100 w 112"/>
              <a:gd name="T5" fmla="*/ 27 h 54"/>
              <a:gd name="T6" fmla="*/ 95 w 112"/>
              <a:gd name="T7" fmla="*/ 20 h 54"/>
              <a:gd name="T8" fmla="*/ 90 w 112"/>
              <a:gd name="T9" fmla="*/ 15 h 54"/>
              <a:gd name="T10" fmla="*/ 84 w 112"/>
              <a:gd name="T11" fmla="*/ 10 h 54"/>
              <a:gd name="T12" fmla="*/ 76 w 112"/>
              <a:gd name="T13" fmla="*/ 5 h 54"/>
              <a:gd name="T14" fmla="*/ 69 w 112"/>
              <a:gd name="T15" fmla="*/ 2 h 54"/>
              <a:gd name="T16" fmla="*/ 62 w 112"/>
              <a:gd name="T17" fmla="*/ 1 h 54"/>
              <a:gd name="T18" fmla="*/ 53 w 112"/>
              <a:gd name="T19" fmla="*/ 0 h 54"/>
              <a:gd name="T20" fmla="*/ 53 w 112"/>
              <a:gd name="T21" fmla="*/ 0 h 54"/>
              <a:gd name="T22" fmla="*/ 43 w 112"/>
              <a:gd name="T23" fmla="*/ 1 h 54"/>
              <a:gd name="T24" fmla="*/ 35 w 112"/>
              <a:gd name="T25" fmla="*/ 4 h 54"/>
              <a:gd name="T26" fmla="*/ 26 w 112"/>
              <a:gd name="T27" fmla="*/ 7 h 54"/>
              <a:gd name="T28" fmla="*/ 19 w 112"/>
              <a:gd name="T29" fmla="*/ 12 h 54"/>
              <a:gd name="T30" fmla="*/ 11 w 112"/>
              <a:gd name="T31" fmla="*/ 20 h 54"/>
              <a:gd name="T32" fmla="*/ 6 w 112"/>
              <a:gd name="T33" fmla="*/ 27 h 54"/>
              <a:gd name="T34" fmla="*/ 2 w 112"/>
              <a:gd name="T35" fmla="*/ 36 h 54"/>
              <a:gd name="T36" fmla="*/ 0 w 112"/>
              <a:gd name="T37" fmla="*/ 44 h 54"/>
              <a:gd name="T38" fmla="*/ 10 w 112"/>
              <a:gd name="T39" fmla="*/ 44 h 54"/>
              <a:gd name="T40" fmla="*/ 10 w 112"/>
              <a:gd name="T41" fmla="*/ 44 h 54"/>
              <a:gd name="T42" fmla="*/ 12 w 112"/>
              <a:gd name="T43" fmla="*/ 37 h 54"/>
              <a:gd name="T44" fmla="*/ 16 w 112"/>
              <a:gd name="T45" fmla="*/ 31 h 54"/>
              <a:gd name="T46" fmla="*/ 20 w 112"/>
              <a:gd name="T47" fmla="*/ 24 h 54"/>
              <a:gd name="T48" fmla="*/ 25 w 112"/>
              <a:gd name="T49" fmla="*/ 20 h 54"/>
              <a:gd name="T50" fmla="*/ 31 w 112"/>
              <a:gd name="T51" fmla="*/ 16 h 54"/>
              <a:gd name="T52" fmla="*/ 38 w 112"/>
              <a:gd name="T53" fmla="*/ 12 h 54"/>
              <a:gd name="T54" fmla="*/ 46 w 112"/>
              <a:gd name="T55" fmla="*/ 11 h 54"/>
              <a:gd name="T56" fmla="*/ 53 w 112"/>
              <a:gd name="T57" fmla="*/ 10 h 54"/>
              <a:gd name="T58" fmla="*/ 53 w 112"/>
              <a:gd name="T59" fmla="*/ 10 h 54"/>
              <a:gd name="T60" fmla="*/ 60 w 112"/>
              <a:gd name="T61" fmla="*/ 10 h 54"/>
              <a:gd name="T62" fmla="*/ 68 w 112"/>
              <a:gd name="T63" fmla="*/ 12 h 54"/>
              <a:gd name="T64" fmla="*/ 74 w 112"/>
              <a:gd name="T65" fmla="*/ 15 h 54"/>
              <a:gd name="T66" fmla="*/ 80 w 112"/>
              <a:gd name="T67" fmla="*/ 18 h 54"/>
              <a:gd name="T68" fmla="*/ 85 w 112"/>
              <a:gd name="T69" fmla="*/ 23 h 54"/>
              <a:gd name="T70" fmla="*/ 89 w 112"/>
              <a:gd name="T71" fmla="*/ 28 h 54"/>
              <a:gd name="T72" fmla="*/ 93 w 112"/>
              <a:gd name="T73" fmla="*/ 34 h 54"/>
              <a:gd name="T74" fmla="*/ 95 w 112"/>
              <a:gd name="T75" fmla="*/ 42 h 54"/>
              <a:gd name="T76" fmla="*/ 83 w 112"/>
              <a:gd name="T77" fmla="*/ 54 h 54"/>
              <a:gd name="T78" fmla="*/ 112 w 112"/>
              <a:gd name="T79" fmla="*/ 54 h 54"/>
              <a:gd name="T80" fmla="*/ 112 w 112"/>
              <a:gd name="T81" fmla="*/ 24 h 54"/>
              <a:gd name="T82" fmla="*/ 104 w 112"/>
              <a:gd name="T8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54">
                <a:moveTo>
                  <a:pt x="104" y="33"/>
                </a:moveTo>
                <a:lnTo>
                  <a:pt x="104" y="33"/>
                </a:lnTo>
                <a:lnTo>
                  <a:pt x="100" y="27"/>
                </a:lnTo>
                <a:lnTo>
                  <a:pt x="95" y="20"/>
                </a:lnTo>
                <a:lnTo>
                  <a:pt x="90" y="15"/>
                </a:lnTo>
                <a:lnTo>
                  <a:pt x="84" y="10"/>
                </a:lnTo>
                <a:lnTo>
                  <a:pt x="76" y="5"/>
                </a:lnTo>
                <a:lnTo>
                  <a:pt x="69" y="2"/>
                </a:lnTo>
                <a:lnTo>
                  <a:pt x="62" y="1"/>
                </a:lnTo>
                <a:lnTo>
                  <a:pt x="53" y="0"/>
                </a:lnTo>
                <a:lnTo>
                  <a:pt x="53" y="0"/>
                </a:lnTo>
                <a:lnTo>
                  <a:pt x="43" y="1"/>
                </a:lnTo>
                <a:lnTo>
                  <a:pt x="35" y="4"/>
                </a:lnTo>
                <a:lnTo>
                  <a:pt x="26" y="7"/>
                </a:lnTo>
                <a:lnTo>
                  <a:pt x="19" y="12"/>
                </a:lnTo>
                <a:lnTo>
                  <a:pt x="11" y="20"/>
                </a:lnTo>
                <a:lnTo>
                  <a:pt x="6" y="27"/>
                </a:lnTo>
                <a:lnTo>
                  <a:pt x="2" y="36"/>
                </a:lnTo>
                <a:lnTo>
                  <a:pt x="0" y="44"/>
                </a:lnTo>
                <a:lnTo>
                  <a:pt x="10" y="44"/>
                </a:lnTo>
                <a:lnTo>
                  <a:pt x="10" y="44"/>
                </a:lnTo>
                <a:lnTo>
                  <a:pt x="12" y="37"/>
                </a:lnTo>
                <a:lnTo>
                  <a:pt x="16" y="31"/>
                </a:lnTo>
                <a:lnTo>
                  <a:pt x="20" y="24"/>
                </a:lnTo>
                <a:lnTo>
                  <a:pt x="25" y="20"/>
                </a:lnTo>
                <a:lnTo>
                  <a:pt x="31" y="16"/>
                </a:lnTo>
                <a:lnTo>
                  <a:pt x="38" y="12"/>
                </a:lnTo>
                <a:lnTo>
                  <a:pt x="46" y="11"/>
                </a:lnTo>
                <a:lnTo>
                  <a:pt x="53" y="10"/>
                </a:lnTo>
                <a:lnTo>
                  <a:pt x="53" y="10"/>
                </a:lnTo>
                <a:lnTo>
                  <a:pt x="60" y="10"/>
                </a:lnTo>
                <a:lnTo>
                  <a:pt x="68" y="12"/>
                </a:lnTo>
                <a:lnTo>
                  <a:pt x="74" y="15"/>
                </a:lnTo>
                <a:lnTo>
                  <a:pt x="80" y="18"/>
                </a:lnTo>
                <a:lnTo>
                  <a:pt x="85" y="23"/>
                </a:lnTo>
                <a:lnTo>
                  <a:pt x="89" y="28"/>
                </a:lnTo>
                <a:lnTo>
                  <a:pt x="93" y="34"/>
                </a:lnTo>
                <a:lnTo>
                  <a:pt x="95" y="42"/>
                </a:lnTo>
                <a:lnTo>
                  <a:pt x="83" y="54"/>
                </a:lnTo>
                <a:lnTo>
                  <a:pt x="112" y="54"/>
                </a:lnTo>
                <a:lnTo>
                  <a:pt x="112" y="24"/>
                </a:lnTo>
                <a:lnTo>
                  <a:pt x="104" y="3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 name="Freeform 57"/>
          <p:cNvSpPr>
            <a:spLocks/>
          </p:cNvSpPr>
          <p:nvPr/>
        </p:nvSpPr>
        <p:spPr bwMode="auto">
          <a:xfrm>
            <a:off x="6546388" y="1223435"/>
            <a:ext cx="70256" cy="65571"/>
          </a:xfrm>
          <a:custGeom>
            <a:avLst/>
            <a:gdLst>
              <a:gd name="T0" fmla="*/ 47 w 47"/>
              <a:gd name="T1" fmla="*/ 24 h 42"/>
              <a:gd name="T2" fmla="*/ 24 w 47"/>
              <a:gd name="T3" fmla="*/ 0 h 42"/>
              <a:gd name="T4" fmla="*/ 0 w 47"/>
              <a:gd name="T5" fmla="*/ 24 h 42"/>
              <a:gd name="T6" fmla="*/ 8 w 47"/>
              <a:gd name="T7" fmla="*/ 31 h 42"/>
              <a:gd name="T8" fmla="*/ 19 w 47"/>
              <a:gd name="T9" fmla="*/ 20 h 42"/>
              <a:gd name="T10" fmla="*/ 19 w 47"/>
              <a:gd name="T11" fmla="*/ 42 h 42"/>
              <a:gd name="T12" fmla="*/ 29 w 47"/>
              <a:gd name="T13" fmla="*/ 42 h 42"/>
              <a:gd name="T14" fmla="*/ 29 w 47"/>
              <a:gd name="T15" fmla="*/ 20 h 42"/>
              <a:gd name="T16" fmla="*/ 40 w 47"/>
              <a:gd name="T17" fmla="*/ 31 h 42"/>
              <a:gd name="T18" fmla="*/ 47 w 47"/>
              <a:gd name="T1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2">
                <a:moveTo>
                  <a:pt x="47" y="24"/>
                </a:moveTo>
                <a:lnTo>
                  <a:pt x="24" y="0"/>
                </a:lnTo>
                <a:lnTo>
                  <a:pt x="0" y="24"/>
                </a:lnTo>
                <a:lnTo>
                  <a:pt x="8" y="31"/>
                </a:lnTo>
                <a:lnTo>
                  <a:pt x="19" y="20"/>
                </a:lnTo>
                <a:lnTo>
                  <a:pt x="19" y="42"/>
                </a:lnTo>
                <a:lnTo>
                  <a:pt x="29" y="42"/>
                </a:lnTo>
                <a:lnTo>
                  <a:pt x="29" y="20"/>
                </a:lnTo>
                <a:lnTo>
                  <a:pt x="40" y="31"/>
                </a:lnTo>
                <a:lnTo>
                  <a:pt x="47"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 name="Freeform 58"/>
          <p:cNvSpPr>
            <a:spLocks/>
          </p:cNvSpPr>
          <p:nvPr/>
        </p:nvSpPr>
        <p:spPr bwMode="auto">
          <a:xfrm>
            <a:off x="6513605" y="1303058"/>
            <a:ext cx="135825" cy="42153"/>
          </a:xfrm>
          <a:custGeom>
            <a:avLst/>
            <a:gdLst>
              <a:gd name="T0" fmla="*/ 45 w 89"/>
              <a:gd name="T1" fmla="*/ 28 h 28"/>
              <a:gd name="T2" fmla="*/ 89 w 89"/>
              <a:gd name="T3" fmla="*/ 1 h 28"/>
              <a:gd name="T4" fmla="*/ 89 w 89"/>
              <a:gd name="T5" fmla="*/ 1 h 28"/>
              <a:gd name="T6" fmla="*/ 84 w 89"/>
              <a:gd name="T7" fmla="*/ 0 h 28"/>
              <a:gd name="T8" fmla="*/ 5 w 89"/>
              <a:gd name="T9" fmla="*/ 0 h 28"/>
              <a:gd name="T10" fmla="*/ 5 w 89"/>
              <a:gd name="T11" fmla="*/ 0 h 28"/>
              <a:gd name="T12" fmla="*/ 0 w 89"/>
              <a:gd name="T13" fmla="*/ 1 h 28"/>
              <a:gd name="T14" fmla="*/ 45 w 8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28">
                <a:moveTo>
                  <a:pt x="45" y="28"/>
                </a:moveTo>
                <a:lnTo>
                  <a:pt x="89" y="1"/>
                </a:lnTo>
                <a:lnTo>
                  <a:pt x="89" y="1"/>
                </a:lnTo>
                <a:lnTo>
                  <a:pt x="84" y="0"/>
                </a:lnTo>
                <a:lnTo>
                  <a:pt x="5" y="0"/>
                </a:lnTo>
                <a:lnTo>
                  <a:pt x="5" y="0"/>
                </a:lnTo>
                <a:lnTo>
                  <a:pt x="0" y="1"/>
                </a:lnTo>
                <a:lnTo>
                  <a:pt x="45" y="2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2" name="Freeform 59"/>
          <p:cNvSpPr>
            <a:spLocks/>
          </p:cNvSpPr>
          <p:nvPr/>
        </p:nvSpPr>
        <p:spPr bwMode="auto">
          <a:xfrm>
            <a:off x="6504236" y="1317106"/>
            <a:ext cx="154560" cy="84305"/>
          </a:xfrm>
          <a:custGeom>
            <a:avLst/>
            <a:gdLst>
              <a:gd name="T0" fmla="*/ 51 w 98"/>
              <a:gd name="T1" fmla="*/ 28 h 54"/>
              <a:gd name="T2" fmla="*/ 51 w 98"/>
              <a:gd name="T3" fmla="*/ 28 h 54"/>
              <a:gd name="T4" fmla="*/ 49 w 98"/>
              <a:gd name="T5" fmla="*/ 30 h 54"/>
              <a:gd name="T6" fmla="*/ 49 w 98"/>
              <a:gd name="T7" fmla="*/ 30 h 54"/>
              <a:gd name="T8" fmla="*/ 46 w 98"/>
              <a:gd name="T9" fmla="*/ 28 h 54"/>
              <a:gd name="T10" fmla="*/ 0 w 98"/>
              <a:gd name="T11" fmla="*/ 0 h 54"/>
              <a:gd name="T12" fmla="*/ 0 w 98"/>
              <a:gd name="T13" fmla="*/ 0 h 54"/>
              <a:gd name="T14" fmla="*/ 0 w 98"/>
              <a:gd name="T15" fmla="*/ 0 h 54"/>
              <a:gd name="T16" fmla="*/ 0 w 98"/>
              <a:gd name="T17" fmla="*/ 44 h 54"/>
              <a:gd name="T18" fmla="*/ 0 w 98"/>
              <a:gd name="T19" fmla="*/ 44 h 54"/>
              <a:gd name="T20" fmla="*/ 1 w 98"/>
              <a:gd name="T21" fmla="*/ 48 h 54"/>
              <a:gd name="T22" fmla="*/ 2 w 98"/>
              <a:gd name="T23" fmla="*/ 52 h 54"/>
              <a:gd name="T24" fmla="*/ 6 w 98"/>
              <a:gd name="T25" fmla="*/ 53 h 54"/>
              <a:gd name="T26" fmla="*/ 9 w 98"/>
              <a:gd name="T27" fmla="*/ 54 h 54"/>
              <a:gd name="T28" fmla="*/ 88 w 98"/>
              <a:gd name="T29" fmla="*/ 54 h 54"/>
              <a:gd name="T30" fmla="*/ 88 w 98"/>
              <a:gd name="T31" fmla="*/ 54 h 54"/>
              <a:gd name="T32" fmla="*/ 92 w 98"/>
              <a:gd name="T33" fmla="*/ 53 h 54"/>
              <a:gd name="T34" fmla="*/ 96 w 98"/>
              <a:gd name="T35" fmla="*/ 52 h 54"/>
              <a:gd name="T36" fmla="*/ 97 w 98"/>
              <a:gd name="T37" fmla="*/ 48 h 54"/>
              <a:gd name="T38" fmla="*/ 98 w 98"/>
              <a:gd name="T39" fmla="*/ 44 h 54"/>
              <a:gd name="T40" fmla="*/ 98 w 98"/>
              <a:gd name="T41" fmla="*/ 0 h 54"/>
              <a:gd name="T42" fmla="*/ 98 w 98"/>
              <a:gd name="T43" fmla="*/ 0 h 54"/>
              <a:gd name="T44" fmla="*/ 98 w 98"/>
              <a:gd name="T45" fmla="*/ 0 h 54"/>
              <a:gd name="T46" fmla="*/ 51 w 98"/>
              <a:gd name="T4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8" h="54">
                <a:moveTo>
                  <a:pt x="51" y="28"/>
                </a:moveTo>
                <a:lnTo>
                  <a:pt x="51" y="28"/>
                </a:lnTo>
                <a:lnTo>
                  <a:pt x="49" y="30"/>
                </a:lnTo>
                <a:lnTo>
                  <a:pt x="49" y="30"/>
                </a:lnTo>
                <a:lnTo>
                  <a:pt x="46" y="28"/>
                </a:lnTo>
                <a:lnTo>
                  <a:pt x="0" y="0"/>
                </a:lnTo>
                <a:lnTo>
                  <a:pt x="0" y="0"/>
                </a:lnTo>
                <a:lnTo>
                  <a:pt x="0" y="0"/>
                </a:lnTo>
                <a:lnTo>
                  <a:pt x="0" y="44"/>
                </a:lnTo>
                <a:lnTo>
                  <a:pt x="0" y="44"/>
                </a:lnTo>
                <a:lnTo>
                  <a:pt x="1" y="48"/>
                </a:lnTo>
                <a:lnTo>
                  <a:pt x="2" y="52"/>
                </a:lnTo>
                <a:lnTo>
                  <a:pt x="6" y="53"/>
                </a:lnTo>
                <a:lnTo>
                  <a:pt x="9" y="54"/>
                </a:lnTo>
                <a:lnTo>
                  <a:pt x="88" y="54"/>
                </a:lnTo>
                <a:lnTo>
                  <a:pt x="88" y="54"/>
                </a:lnTo>
                <a:lnTo>
                  <a:pt x="92" y="53"/>
                </a:lnTo>
                <a:lnTo>
                  <a:pt x="96" y="52"/>
                </a:lnTo>
                <a:lnTo>
                  <a:pt x="97" y="48"/>
                </a:lnTo>
                <a:lnTo>
                  <a:pt x="98" y="44"/>
                </a:lnTo>
                <a:lnTo>
                  <a:pt x="98" y="0"/>
                </a:lnTo>
                <a:lnTo>
                  <a:pt x="98" y="0"/>
                </a:lnTo>
                <a:lnTo>
                  <a:pt x="98" y="0"/>
                </a:lnTo>
                <a:lnTo>
                  <a:pt x="51" y="2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3" name="Freeform 60"/>
          <p:cNvSpPr>
            <a:spLocks/>
          </p:cNvSpPr>
          <p:nvPr/>
        </p:nvSpPr>
        <p:spPr bwMode="auto">
          <a:xfrm>
            <a:off x="6916393" y="1228120"/>
            <a:ext cx="70256" cy="65571"/>
          </a:xfrm>
          <a:custGeom>
            <a:avLst/>
            <a:gdLst>
              <a:gd name="T0" fmla="*/ 40 w 47"/>
              <a:gd name="T1" fmla="*/ 11 h 42"/>
              <a:gd name="T2" fmla="*/ 29 w 47"/>
              <a:gd name="T3" fmla="*/ 22 h 42"/>
              <a:gd name="T4" fmla="*/ 29 w 47"/>
              <a:gd name="T5" fmla="*/ 0 h 42"/>
              <a:gd name="T6" fmla="*/ 19 w 47"/>
              <a:gd name="T7" fmla="*/ 0 h 42"/>
              <a:gd name="T8" fmla="*/ 19 w 47"/>
              <a:gd name="T9" fmla="*/ 22 h 42"/>
              <a:gd name="T10" fmla="*/ 8 w 47"/>
              <a:gd name="T11" fmla="*/ 11 h 42"/>
              <a:gd name="T12" fmla="*/ 0 w 47"/>
              <a:gd name="T13" fmla="*/ 18 h 42"/>
              <a:gd name="T14" fmla="*/ 24 w 47"/>
              <a:gd name="T15" fmla="*/ 42 h 42"/>
              <a:gd name="T16" fmla="*/ 47 w 47"/>
              <a:gd name="T17" fmla="*/ 18 h 42"/>
              <a:gd name="T18" fmla="*/ 40 w 47"/>
              <a:gd name="T1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2">
                <a:moveTo>
                  <a:pt x="40" y="11"/>
                </a:moveTo>
                <a:lnTo>
                  <a:pt x="29" y="22"/>
                </a:lnTo>
                <a:lnTo>
                  <a:pt x="29" y="0"/>
                </a:lnTo>
                <a:lnTo>
                  <a:pt x="19" y="0"/>
                </a:lnTo>
                <a:lnTo>
                  <a:pt x="19" y="22"/>
                </a:lnTo>
                <a:lnTo>
                  <a:pt x="8" y="11"/>
                </a:lnTo>
                <a:lnTo>
                  <a:pt x="0" y="18"/>
                </a:lnTo>
                <a:lnTo>
                  <a:pt x="24" y="42"/>
                </a:lnTo>
                <a:lnTo>
                  <a:pt x="47" y="18"/>
                </a:lnTo>
                <a:lnTo>
                  <a:pt x="40" y="1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76" name="Group 575"/>
          <p:cNvGrpSpPr/>
          <p:nvPr/>
        </p:nvGrpSpPr>
        <p:grpSpPr>
          <a:xfrm>
            <a:off x="6874239" y="1303057"/>
            <a:ext cx="154560" cy="98354"/>
            <a:chOff x="9165652" y="1737410"/>
            <a:chExt cx="206080" cy="131138"/>
          </a:xfrm>
          <a:solidFill>
            <a:schemeClr val="tx1">
              <a:lumMod val="75000"/>
              <a:lumOff val="25000"/>
            </a:schemeClr>
          </a:solidFill>
        </p:grpSpPr>
        <p:sp>
          <p:nvSpPr>
            <p:cNvPr id="54" name="Freeform 61"/>
            <p:cNvSpPr>
              <a:spLocks/>
            </p:cNvSpPr>
            <p:nvPr/>
          </p:nvSpPr>
          <p:spPr bwMode="auto">
            <a:xfrm>
              <a:off x="9178142" y="1737410"/>
              <a:ext cx="181100" cy="56204"/>
            </a:xfrm>
            <a:custGeom>
              <a:avLst/>
              <a:gdLst>
                <a:gd name="T0" fmla="*/ 45 w 89"/>
                <a:gd name="T1" fmla="*/ 28 h 28"/>
                <a:gd name="T2" fmla="*/ 89 w 89"/>
                <a:gd name="T3" fmla="*/ 1 h 28"/>
                <a:gd name="T4" fmla="*/ 89 w 89"/>
                <a:gd name="T5" fmla="*/ 1 h 28"/>
                <a:gd name="T6" fmla="*/ 84 w 89"/>
                <a:gd name="T7" fmla="*/ 0 h 28"/>
                <a:gd name="T8" fmla="*/ 5 w 89"/>
                <a:gd name="T9" fmla="*/ 0 h 28"/>
                <a:gd name="T10" fmla="*/ 5 w 89"/>
                <a:gd name="T11" fmla="*/ 0 h 28"/>
                <a:gd name="T12" fmla="*/ 0 w 89"/>
                <a:gd name="T13" fmla="*/ 1 h 28"/>
                <a:gd name="T14" fmla="*/ 45 w 89"/>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28">
                  <a:moveTo>
                    <a:pt x="45" y="28"/>
                  </a:moveTo>
                  <a:lnTo>
                    <a:pt x="89" y="1"/>
                  </a:lnTo>
                  <a:lnTo>
                    <a:pt x="89" y="1"/>
                  </a:lnTo>
                  <a:lnTo>
                    <a:pt x="84" y="0"/>
                  </a:lnTo>
                  <a:lnTo>
                    <a:pt x="5" y="0"/>
                  </a:lnTo>
                  <a:lnTo>
                    <a:pt x="5" y="0"/>
                  </a:lnTo>
                  <a:lnTo>
                    <a:pt x="0" y="1"/>
                  </a:lnTo>
                  <a:lnTo>
                    <a:pt x="45" y="28"/>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55" name="Freeform 62"/>
            <p:cNvSpPr>
              <a:spLocks/>
            </p:cNvSpPr>
            <p:nvPr/>
          </p:nvSpPr>
          <p:spPr bwMode="auto">
            <a:xfrm>
              <a:off x="9165652" y="1756141"/>
              <a:ext cx="206080" cy="112407"/>
            </a:xfrm>
            <a:custGeom>
              <a:avLst/>
              <a:gdLst>
                <a:gd name="T0" fmla="*/ 52 w 99"/>
                <a:gd name="T1" fmla="*/ 28 h 54"/>
                <a:gd name="T2" fmla="*/ 52 w 99"/>
                <a:gd name="T3" fmla="*/ 28 h 54"/>
                <a:gd name="T4" fmla="*/ 50 w 99"/>
                <a:gd name="T5" fmla="*/ 30 h 54"/>
                <a:gd name="T6" fmla="*/ 50 w 99"/>
                <a:gd name="T7" fmla="*/ 30 h 54"/>
                <a:gd name="T8" fmla="*/ 47 w 99"/>
                <a:gd name="T9" fmla="*/ 28 h 54"/>
                <a:gd name="T10" fmla="*/ 0 w 99"/>
                <a:gd name="T11" fmla="*/ 0 h 54"/>
                <a:gd name="T12" fmla="*/ 0 w 99"/>
                <a:gd name="T13" fmla="*/ 0 h 54"/>
                <a:gd name="T14" fmla="*/ 0 w 99"/>
                <a:gd name="T15" fmla="*/ 0 h 54"/>
                <a:gd name="T16" fmla="*/ 0 w 99"/>
                <a:gd name="T17" fmla="*/ 44 h 54"/>
                <a:gd name="T18" fmla="*/ 0 w 99"/>
                <a:gd name="T19" fmla="*/ 44 h 54"/>
                <a:gd name="T20" fmla="*/ 2 w 99"/>
                <a:gd name="T21" fmla="*/ 48 h 54"/>
                <a:gd name="T22" fmla="*/ 3 w 99"/>
                <a:gd name="T23" fmla="*/ 52 h 54"/>
                <a:gd name="T24" fmla="*/ 6 w 99"/>
                <a:gd name="T25" fmla="*/ 53 h 54"/>
                <a:gd name="T26" fmla="*/ 10 w 99"/>
                <a:gd name="T27" fmla="*/ 54 h 54"/>
                <a:gd name="T28" fmla="*/ 89 w 99"/>
                <a:gd name="T29" fmla="*/ 54 h 54"/>
                <a:gd name="T30" fmla="*/ 89 w 99"/>
                <a:gd name="T31" fmla="*/ 54 h 54"/>
                <a:gd name="T32" fmla="*/ 93 w 99"/>
                <a:gd name="T33" fmla="*/ 53 h 54"/>
                <a:gd name="T34" fmla="*/ 97 w 99"/>
                <a:gd name="T35" fmla="*/ 52 h 54"/>
                <a:gd name="T36" fmla="*/ 98 w 99"/>
                <a:gd name="T37" fmla="*/ 48 h 54"/>
                <a:gd name="T38" fmla="*/ 99 w 99"/>
                <a:gd name="T39" fmla="*/ 44 h 54"/>
                <a:gd name="T40" fmla="*/ 99 w 99"/>
                <a:gd name="T41" fmla="*/ 0 h 54"/>
                <a:gd name="T42" fmla="*/ 99 w 99"/>
                <a:gd name="T43" fmla="*/ 0 h 54"/>
                <a:gd name="T44" fmla="*/ 99 w 99"/>
                <a:gd name="T45" fmla="*/ 0 h 54"/>
                <a:gd name="T46" fmla="*/ 52 w 99"/>
                <a:gd name="T4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9" h="54">
                  <a:moveTo>
                    <a:pt x="52" y="28"/>
                  </a:moveTo>
                  <a:lnTo>
                    <a:pt x="52" y="28"/>
                  </a:lnTo>
                  <a:lnTo>
                    <a:pt x="50" y="30"/>
                  </a:lnTo>
                  <a:lnTo>
                    <a:pt x="50" y="30"/>
                  </a:lnTo>
                  <a:lnTo>
                    <a:pt x="47" y="28"/>
                  </a:lnTo>
                  <a:lnTo>
                    <a:pt x="0" y="0"/>
                  </a:lnTo>
                  <a:lnTo>
                    <a:pt x="0" y="0"/>
                  </a:lnTo>
                  <a:lnTo>
                    <a:pt x="0" y="0"/>
                  </a:lnTo>
                  <a:lnTo>
                    <a:pt x="0" y="44"/>
                  </a:lnTo>
                  <a:lnTo>
                    <a:pt x="0" y="44"/>
                  </a:lnTo>
                  <a:lnTo>
                    <a:pt x="2" y="48"/>
                  </a:lnTo>
                  <a:lnTo>
                    <a:pt x="3" y="52"/>
                  </a:lnTo>
                  <a:lnTo>
                    <a:pt x="6" y="53"/>
                  </a:lnTo>
                  <a:lnTo>
                    <a:pt x="10" y="54"/>
                  </a:lnTo>
                  <a:lnTo>
                    <a:pt x="89" y="54"/>
                  </a:lnTo>
                  <a:lnTo>
                    <a:pt x="89" y="54"/>
                  </a:lnTo>
                  <a:lnTo>
                    <a:pt x="93" y="53"/>
                  </a:lnTo>
                  <a:lnTo>
                    <a:pt x="97" y="52"/>
                  </a:lnTo>
                  <a:lnTo>
                    <a:pt x="98" y="48"/>
                  </a:lnTo>
                  <a:lnTo>
                    <a:pt x="99" y="44"/>
                  </a:lnTo>
                  <a:lnTo>
                    <a:pt x="99" y="0"/>
                  </a:lnTo>
                  <a:lnTo>
                    <a:pt x="99" y="0"/>
                  </a:lnTo>
                  <a:lnTo>
                    <a:pt x="99" y="0"/>
                  </a:lnTo>
                  <a:lnTo>
                    <a:pt x="52" y="28"/>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56" name="Freeform 63"/>
          <p:cNvSpPr>
            <a:spLocks/>
          </p:cNvSpPr>
          <p:nvPr/>
        </p:nvSpPr>
        <p:spPr bwMode="auto">
          <a:xfrm>
            <a:off x="7600199" y="1321792"/>
            <a:ext cx="121774" cy="79623"/>
          </a:xfrm>
          <a:custGeom>
            <a:avLst/>
            <a:gdLst>
              <a:gd name="T0" fmla="*/ 78 w 79"/>
              <a:gd name="T1" fmla="*/ 2 h 52"/>
              <a:gd name="T2" fmla="*/ 42 w 79"/>
              <a:gd name="T3" fmla="*/ 26 h 52"/>
              <a:gd name="T4" fmla="*/ 42 w 79"/>
              <a:gd name="T5" fmla="*/ 26 h 52"/>
              <a:gd name="T6" fmla="*/ 39 w 79"/>
              <a:gd name="T7" fmla="*/ 28 h 52"/>
              <a:gd name="T8" fmla="*/ 39 w 79"/>
              <a:gd name="T9" fmla="*/ 28 h 52"/>
              <a:gd name="T10" fmla="*/ 37 w 79"/>
              <a:gd name="T11" fmla="*/ 26 h 52"/>
              <a:gd name="T12" fmla="*/ 0 w 79"/>
              <a:gd name="T13" fmla="*/ 0 h 52"/>
              <a:gd name="T14" fmla="*/ 0 w 79"/>
              <a:gd name="T15" fmla="*/ 0 h 52"/>
              <a:gd name="T16" fmla="*/ 0 w 79"/>
              <a:gd name="T17" fmla="*/ 3 h 52"/>
              <a:gd name="T18" fmla="*/ 0 w 79"/>
              <a:gd name="T19" fmla="*/ 42 h 52"/>
              <a:gd name="T20" fmla="*/ 0 w 79"/>
              <a:gd name="T21" fmla="*/ 42 h 52"/>
              <a:gd name="T22" fmla="*/ 1 w 79"/>
              <a:gd name="T23" fmla="*/ 46 h 52"/>
              <a:gd name="T24" fmla="*/ 2 w 79"/>
              <a:gd name="T25" fmla="*/ 50 h 52"/>
              <a:gd name="T26" fmla="*/ 6 w 79"/>
              <a:gd name="T27" fmla="*/ 51 h 52"/>
              <a:gd name="T28" fmla="*/ 10 w 79"/>
              <a:gd name="T29" fmla="*/ 52 h 52"/>
              <a:gd name="T30" fmla="*/ 69 w 79"/>
              <a:gd name="T31" fmla="*/ 52 h 52"/>
              <a:gd name="T32" fmla="*/ 69 w 79"/>
              <a:gd name="T33" fmla="*/ 52 h 52"/>
              <a:gd name="T34" fmla="*/ 73 w 79"/>
              <a:gd name="T35" fmla="*/ 51 h 52"/>
              <a:gd name="T36" fmla="*/ 76 w 79"/>
              <a:gd name="T37" fmla="*/ 50 h 52"/>
              <a:gd name="T38" fmla="*/ 78 w 79"/>
              <a:gd name="T39" fmla="*/ 46 h 52"/>
              <a:gd name="T40" fmla="*/ 79 w 79"/>
              <a:gd name="T41" fmla="*/ 42 h 52"/>
              <a:gd name="T42" fmla="*/ 79 w 79"/>
              <a:gd name="T43" fmla="*/ 3 h 52"/>
              <a:gd name="T44" fmla="*/ 79 w 79"/>
              <a:gd name="T45" fmla="*/ 3 h 52"/>
              <a:gd name="T46" fmla="*/ 79 w 79"/>
              <a:gd name="T47" fmla="*/ 2 h 52"/>
              <a:gd name="T48" fmla="*/ 79 w 79"/>
              <a:gd name="T49" fmla="*/ 2 h 52"/>
              <a:gd name="T50" fmla="*/ 78 w 79"/>
              <a:gd name="T51" fmla="*/ 2 h 52"/>
              <a:gd name="T52" fmla="*/ 78 w 79"/>
              <a:gd name="T53"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2">
                <a:moveTo>
                  <a:pt x="78" y="2"/>
                </a:moveTo>
                <a:lnTo>
                  <a:pt x="42" y="26"/>
                </a:lnTo>
                <a:lnTo>
                  <a:pt x="42" y="26"/>
                </a:lnTo>
                <a:lnTo>
                  <a:pt x="39" y="28"/>
                </a:lnTo>
                <a:lnTo>
                  <a:pt x="39" y="28"/>
                </a:lnTo>
                <a:lnTo>
                  <a:pt x="37" y="26"/>
                </a:lnTo>
                <a:lnTo>
                  <a:pt x="0" y="0"/>
                </a:lnTo>
                <a:lnTo>
                  <a:pt x="0" y="0"/>
                </a:lnTo>
                <a:lnTo>
                  <a:pt x="0" y="3"/>
                </a:lnTo>
                <a:lnTo>
                  <a:pt x="0" y="42"/>
                </a:lnTo>
                <a:lnTo>
                  <a:pt x="0" y="42"/>
                </a:lnTo>
                <a:lnTo>
                  <a:pt x="1" y="46"/>
                </a:lnTo>
                <a:lnTo>
                  <a:pt x="2" y="50"/>
                </a:lnTo>
                <a:lnTo>
                  <a:pt x="6" y="51"/>
                </a:lnTo>
                <a:lnTo>
                  <a:pt x="10" y="52"/>
                </a:lnTo>
                <a:lnTo>
                  <a:pt x="69" y="52"/>
                </a:lnTo>
                <a:lnTo>
                  <a:pt x="69" y="52"/>
                </a:lnTo>
                <a:lnTo>
                  <a:pt x="73" y="51"/>
                </a:lnTo>
                <a:lnTo>
                  <a:pt x="76" y="50"/>
                </a:lnTo>
                <a:lnTo>
                  <a:pt x="78" y="46"/>
                </a:lnTo>
                <a:lnTo>
                  <a:pt x="79" y="42"/>
                </a:lnTo>
                <a:lnTo>
                  <a:pt x="79" y="3"/>
                </a:lnTo>
                <a:lnTo>
                  <a:pt x="79" y="3"/>
                </a:lnTo>
                <a:lnTo>
                  <a:pt x="79" y="2"/>
                </a:lnTo>
                <a:lnTo>
                  <a:pt x="79" y="2"/>
                </a:lnTo>
                <a:lnTo>
                  <a:pt x="78" y="2"/>
                </a:lnTo>
                <a:lnTo>
                  <a:pt x="78" y="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7" name="Freeform 64"/>
          <p:cNvSpPr>
            <a:spLocks/>
          </p:cNvSpPr>
          <p:nvPr/>
        </p:nvSpPr>
        <p:spPr bwMode="auto">
          <a:xfrm>
            <a:off x="7609565" y="1312424"/>
            <a:ext cx="93672" cy="32787"/>
          </a:xfrm>
          <a:custGeom>
            <a:avLst/>
            <a:gdLst>
              <a:gd name="T0" fmla="*/ 32 w 61"/>
              <a:gd name="T1" fmla="*/ 23 h 23"/>
              <a:gd name="T2" fmla="*/ 61 w 61"/>
              <a:gd name="T3" fmla="*/ 4 h 23"/>
              <a:gd name="T4" fmla="*/ 61 w 61"/>
              <a:gd name="T5" fmla="*/ 4 h 23"/>
              <a:gd name="T6" fmla="*/ 56 w 61"/>
              <a:gd name="T7" fmla="*/ 0 h 23"/>
              <a:gd name="T8" fmla="*/ 3 w 61"/>
              <a:gd name="T9" fmla="*/ 0 h 23"/>
              <a:gd name="T10" fmla="*/ 3 w 61"/>
              <a:gd name="T11" fmla="*/ 0 h 23"/>
              <a:gd name="T12" fmla="*/ 0 w 61"/>
              <a:gd name="T13" fmla="*/ 0 h 23"/>
              <a:gd name="T14" fmla="*/ 32 w 61"/>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23">
                <a:moveTo>
                  <a:pt x="32" y="23"/>
                </a:moveTo>
                <a:lnTo>
                  <a:pt x="61" y="4"/>
                </a:lnTo>
                <a:lnTo>
                  <a:pt x="61" y="4"/>
                </a:lnTo>
                <a:lnTo>
                  <a:pt x="56" y="0"/>
                </a:lnTo>
                <a:lnTo>
                  <a:pt x="3" y="0"/>
                </a:lnTo>
                <a:lnTo>
                  <a:pt x="3" y="0"/>
                </a:lnTo>
                <a:lnTo>
                  <a:pt x="0" y="0"/>
                </a:lnTo>
                <a:lnTo>
                  <a:pt x="32" y="2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65"/>
          <p:cNvSpPr>
            <a:spLocks noEditPoints="1"/>
          </p:cNvSpPr>
          <p:nvPr/>
        </p:nvSpPr>
        <p:spPr bwMode="auto">
          <a:xfrm>
            <a:off x="7689185" y="1218752"/>
            <a:ext cx="93672" cy="93672"/>
          </a:xfrm>
          <a:custGeom>
            <a:avLst/>
            <a:gdLst>
              <a:gd name="T0" fmla="*/ 30 w 59"/>
              <a:gd name="T1" fmla="*/ 0 h 59"/>
              <a:gd name="T2" fmla="*/ 30 w 59"/>
              <a:gd name="T3" fmla="*/ 0 h 59"/>
              <a:gd name="T4" fmla="*/ 24 w 59"/>
              <a:gd name="T5" fmla="*/ 0 h 59"/>
              <a:gd name="T6" fmla="*/ 19 w 59"/>
              <a:gd name="T7" fmla="*/ 2 h 59"/>
              <a:gd name="T8" fmla="*/ 14 w 59"/>
              <a:gd name="T9" fmla="*/ 5 h 59"/>
              <a:gd name="T10" fmla="*/ 9 w 59"/>
              <a:gd name="T11" fmla="*/ 9 h 59"/>
              <a:gd name="T12" fmla="*/ 5 w 59"/>
              <a:gd name="T13" fmla="*/ 13 h 59"/>
              <a:gd name="T14" fmla="*/ 3 w 59"/>
              <a:gd name="T15" fmla="*/ 18 h 59"/>
              <a:gd name="T16" fmla="*/ 0 w 59"/>
              <a:gd name="T17" fmla="*/ 23 h 59"/>
              <a:gd name="T18" fmla="*/ 0 w 59"/>
              <a:gd name="T19" fmla="*/ 29 h 59"/>
              <a:gd name="T20" fmla="*/ 0 w 59"/>
              <a:gd name="T21" fmla="*/ 29 h 59"/>
              <a:gd name="T22" fmla="*/ 0 w 59"/>
              <a:gd name="T23" fmla="*/ 36 h 59"/>
              <a:gd name="T24" fmla="*/ 3 w 59"/>
              <a:gd name="T25" fmla="*/ 41 h 59"/>
              <a:gd name="T26" fmla="*/ 5 w 59"/>
              <a:gd name="T27" fmla="*/ 46 h 59"/>
              <a:gd name="T28" fmla="*/ 9 w 59"/>
              <a:gd name="T29" fmla="*/ 50 h 59"/>
              <a:gd name="T30" fmla="*/ 14 w 59"/>
              <a:gd name="T31" fmla="*/ 54 h 59"/>
              <a:gd name="T32" fmla="*/ 19 w 59"/>
              <a:gd name="T33" fmla="*/ 57 h 59"/>
              <a:gd name="T34" fmla="*/ 24 w 59"/>
              <a:gd name="T35" fmla="*/ 58 h 59"/>
              <a:gd name="T36" fmla="*/ 30 w 59"/>
              <a:gd name="T37" fmla="*/ 59 h 59"/>
              <a:gd name="T38" fmla="*/ 30 w 59"/>
              <a:gd name="T39" fmla="*/ 59 h 59"/>
              <a:gd name="T40" fmla="*/ 36 w 59"/>
              <a:gd name="T41" fmla="*/ 58 h 59"/>
              <a:gd name="T42" fmla="*/ 41 w 59"/>
              <a:gd name="T43" fmla="*/ 57 h 59"/>
              <a:gd name="T44" fmla="*/ 46 w 59"/>
              <a:gd name="T45" fmla="*/ 54 h 59"/>
              <a:gd name="T46" fmla="*/ 51 w 59"/>
              <a:gd name="T47" fmla="*/ 50 h 59"/>
              <a:gd name="T48" fmla="*/ 54 w 59"/>
              <a:gd name="T49" fmla="*/ 46 h 59"/>
              <a:gd name="T50" fmla="*/ 57 w 59"/>
              <a:gd name="T51" fmla="*/ 41 h 59"/>
              <a:gd name="T52" fmla="*/ 59 w 59"/>
              <a:gd name="T53" fmla="*/ 36 h 59"/>
              <a:gd name="T54" fmla="*/ 59 w 59"/>
              <a:gd name="T55" fmla="*/ 29 h 59"/>
              <a:gd name="T56" fmla="*/ 59 w 59"/>
              <a:gd name="T57" fmla="*/ 29 h 59"/>
              <a:gd name="T58" fmla="*/ 59 w 59"/>
              <a:gd name="T59" fmla="*/ 23 h 59"/>
              <a:gd name="T60" fmla="*/ 57 w 59"/>
              <a:gd name="T61" fmla="*/ 18 h 59"/>
              <a:gd name="T62" fmla="*/ 54 w 59"/>
              <a:gd name="T63" fmla="*/ 13 h 59"/>
              <a:gd name="T64" fmla="*/ 51 w 59"/>
              <a:gd name="T65" fmla="*/ 9 h 59"/>
              <a:gd name="T66" fmla="*/ 46 w 59"/>
              <a:gd name="T67" fmla="*/ 5 h 59"/>
              <a:gd name="T68" fmla="*/ 41 w 59"/>
              <a:gd name="T69" fmla="*/ 2 h 59"/>
              <a:gd name="T70" fmla="*/ 36 w 59"/>
              <a:gd name="T71" fmla="*/ 0 h 59"/>
              <a:gd name="T72" fmla="*/ 30 w 59"/>
              <a:gd name="T73" fmla="*/ 0 h 59"/>
              <a:gd name="T74" fmla="*/ 30 w 59"/>
              <a:gd name="T75" fmla="*/ 0 h 59"/>
              <a:gd name="T76" fmla="*/ 45 w 59"/>
              <a:gd name="T77" fmla="*/ 34 h 59"/>
              <a:gd name="T78" fmla="*/ 25 w 59"/>
              <a:gd name="T79" fmla="*/ 34 h 59"/>
              <a:gd name="T80" fmla="*/ 25 w 59"/>
              <a:gd name="T81" fmla="*/ 10 h 59"/>
              <a:gd name="T82" fmla="*/ 35 w 59"/>
              <a:gd name="T83" fmla="*/ 10 h 59"/>
              <a:gd name="T84" fmla="*/ 35 w 59"/>
              <a:gd name="T85" fmla="*/ 25 h 59"/>
              <a:gd name="T86" fmla="*/ 45 w 59"/>
              <a:gd name="T87" fmla="*/ 25 h 59"/>
              <a:gd name="T88" fmla="*/ 45 w 59"/>
              <a:gd name="T89"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9">
                <a:moveTo>
                  <a:pt x="30" y="0"/>
                </a:moveTo>
                <a:lnTo>
                  <a:pt x="30" y="0"/>
                </a:lnTo>
                <a:lnTo>
                  <a:pt x="24" y="0"/>
                </a:lnTo>
                <a:lnTo>
                  <a:pt x="19" y="2"/>
                </a:lnTo>
                <a:lnTo>
                  <a:pt x="14" y="5"/>
                </a:lnTo>
                <a:lnTo>
                  <a:pt x="9" y="9"/>
                </a:lnTo>
                <a:lnTo>
                  <a:pt x="5" y="13"/>
                </a:lnTo>
                <a:lnTo>
                  <a:pt x="3" y="18"/>
                </a:lnTo>
                <a:lnTo>
                  <a:pt x="0" y="23"/>
                </a:lnTo>
                <a:lnTo>
                  <a:pt x="0" y="29"/>
                </a:lnTo>
                <a:lnTo>
                  <a:pt x="0" y="29"/>
                </a:lnTo>
                <a:lnTo>
                  <a:pt x="0" y="36"/>
                </a:lnTo>
                <a:lnTo>
                  <a:pt x="3" y="41"/>
                </a:lnTo>
                <a:lnTo>
                  <a:pt x="5" y="46"/>
                </a:lnTo>
                <a:lnTo>
                  <a:pt x="9" y="50"/>
                </a:lnTo>
                <a:lnTo>
                  <a:pt x="14" y="54"/>
                </a:lnTo>
                <a:lnTo>
                  <a:pt x="19" y="57"/>
                </a:lnTo>
                <a:lnTo>
                  <a:pt x="24" y="58"/>
                </a:lnTo>
                <a:lnTo>
                  <a:pt x="30" y="59"/>
                </a:lnTo>
                <a:lnTo>
                  <a:pt x="30" y="59"/>
                </a:lnTo>
                <a:lnTo>
                  <a:pt x="36" y="58"/>
                </a:lnTo>
                <a:lnTo>
                  <a:pt x="41" y="57"/>
                </a:lnTo>
                <a:lnTo>
                  <a:pt x="46" y="54"/>
                </a:lnTo>
                <a:lnTo>
                  <a:pt x="51" y="50"/>
                </a:lnTo>
                <a:lnTo>
                  <a:pt x="54" y="46"/>
                </a:lnTo>
                <a:lnTo>
                  <a:pt x="57" y="41"/>
                </a:lnTo>
                <a:lnTo>
                  <a:pt x="59" y="36"/>
                </a:lnTo>
                <a:lnTo>
                  <a:pt x="59" y="29"/>
                </a:lnTo>
                <a:lnTo>
                  <a:pt x="59" y="29"/>
                </a:lnTo>
                <a:lnTo>
                  <a:pt x="59" y="23"/>
                </a:lnTo>
                <a:lnTo>
                  <a:pt x="57" y="18"/>
                </a:lnTo>
                <a:lnTo>
                  <a:pt x="54" y="13"/>
                </a:lnTo>
                <a:lnTo>
                  <a:pt x="51" y="9"/>
                </a:lnTo>
                <a:lnTo>
                  <a:pt x="46" y="5"/>
                </a:lnTo>
                <a:lnTo>
                  <a:pt x="41" y="2"/>
                </a:lnTo>
                <a:lnTo>
                  <a:pt x="36" y="0"/>
                </a:lnTo>
                <a:lnTo>
                  <a:pt x="30" y="0"/>
                </a:lnTo>
                <a:lnTo>
                  <a:pt x="30" y="0"/>
                </a:lnTo>
                <a:close/>
                <a:moveTo>
                  <a:pt x="45" y="34"/>
                </a:moveTo>
                <a:lnTo>
                  <a:pt x="25" y="34"/>
                </a:lnTo>
                <a:lnTo>
                  <a:pt x="25" y="10"/>
                </a:lnTo>
                <a:lnTo>
                  <a:pt x="35" y="10"/>
                </a:lnTo>
                <a:lnTo>
                  <a:pt x="35" y="25"/>
                </a:lnTo>
                <a:lnTo>
                  <a:pt x="45" y="25"/>
                </a:lnTo>
                <a:lnTo>
                  <a:pt x="45"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9" name="Freeform 66"/>
          <p:cNvSpPr>
            <a:spLocks noEditPoints="1"/>
          </p:cNvSpPr>
          <p:nvPr/>
        </p:nvSpPr>
        <p:spPr bwMode="auto">
          <a:xfrm>
            <a:off x="5782964" y="1602807"/>
            <a:ext cx="131141" cy="154560"/>
          </a:xfrm>
          <a:custGeom>
            <a:avLst/>
            <a:gdLst>
              <a:gd name="T0" fmla="*/ 81 w 85"/>
              <a:gd name="T1" fmla="*/ 45 h 99"/>
              <a:gd name="T2" fmla="*/ 74 w 85"/>
              <a:gd name="T3" fmla="*/ 21 h 99"/>
              <a:gd name="T4" fmla="*/ 65 w 85"/>
              <a:gd name="T5" fmla="*/ 9 h 99"/>
              <a:gd name="T6" fmla="*/ 50 w 85"/>
              <a:gd name="T7" fmla="*/ 2 h 99"/>
              <a:gd name="T8" fmla="*/ 39 w 85"/>
              <a:gd name="T9" fmla="*/ 0 h 99"/>
              <a:gd name="T10" fmla="*/ 24 w 85"/>
              <a:gd name="T11" fmla="*/ 4 h 99"/>
              <a:gd name="T12" fmla="*/ 11 w 85"/>
              <a:gd name="T13" fmla="*/ 12 h 99"/>
              <a:gd name="T14" fmla="*/ 4 w 85"/>
              <a:gd name="T15" fmla="*/ 25 h 99"/>
              <a:gd name="T16" fmla="*/ 0 w 85"/>
              <a:gd name="T17" fmla="*/ 40 h 99"/>
              <a:gd name="T18" fmla="*/ 59 w 85"/>
              <a:gd name="T19" fmla="*/ 99 h 99"/>
              <a:gd name="T20" fmla="*/ 64 w 85"/>
              <a:gd name="T21" fmla="*/ 84 h 99"/>
              <a:gd name="T22" fmla="*/ 68 w 85"/>
              <a:gd name="T23" fmla="*/ 83 h 99"/>
              <a:gd name="T24" fmla="*/ 73 w 85"/>
              <a:gd name="T25" fmla="*/ 78 h 99"/>
              <a:gd name="T26" fmla="*/ 74 w 85"/>
              <a:gd name="T27" fmla="*/ 60 h 99"/>
              <a:gd name="T28" fmla="*/ 85 w 85"/>
              <a:gd name="T29" fmla="*/ 60 h 99"/>
              <a:gd name="T30" fmla="*/ 81 w 85"/>
              <a:gd name="T31" fmla="*/ 45 h 99"/>
              <a:gd name="T32" fmla="*/ 39 w 85"/>
              <a:gd name="T33" fmla="*/ 60 h 99"/>
              <a:gd name="T34" fmla="*/ 29 w 85"/>
              <a:gd name="T35" fmla="*/ 51 h 99"/>
              <a:gd name="T36" fmla="*/ 21 w 85"/>
              <a:gd name="T37" fmla="*/ 39 h 99"/>
              <a:gd name="T38" fmla="*/ 20 w 85"/>
              <a:gd name="T39" fmla="*/ 35 h 99"/>
              <a:gd name="T40" fmla="*/ 22 w 85"/>
              <a:gd name="T41" fmla="*/ 29 h 99"/>
              <a:gd name="T42" fmla="*/ 28 w 85"/>
              <a:gd name="T43" fmla="*/ 25 h 99"/>
              <a:gd name="T44" fmla="*/ 34 w 85"/>
              <a:gd name="T45" fmla="*/ 26 h 99"/>
              <a:gd name="T46" fmla="*/ 39 w 85"/>
              <a:gd name="T47" fmla="*/ 34 h 99"/>
              <a:gd name="T48" fmla="*/ 42 w 85"/>
              <a:gd name="T49" fmla="*/ 29 h 99"/>
              <a:gd name="T50" fmla="*/ 48 w 85"/>
              <a:gd name="T51" fmla="*/ 25 h 99"/>
              <a:gd name="T52" fmla="*/ 54 w 85"/>
              <a:gd name="T53" fmla="*/ 26 h 99"/>
              <a:gd name="T54" fmla="*/ 58 w 85"/>
              <a:gd name="T55" fmla="*/ 31 h 99"/>
              <a:gd name="T56" fmla="*/ 59 w 85"/>
              <a:gd name="T57" fmla="*/ 35 h 99"/>
              <a:gd name="T58" fmla="*/ 55 w 85"/>
              <a:gd name="T59" fmla="*/ 44 h 99"/>
              <a:gd name="T60" fmla="*/ 42 w 85"/>
              <a:gd name="T61" fmla="*/ 57 h 99"/>
              <a:gd name="T62" fmla="*/ 39 w 85"/>
              <a:gd name="T63"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99">
                <a:moveTo>
                  <a:pt x="81" y="45"/>
                </a:moveTo>
                <a:lnTo>
                  <a:pt x="81" y="45"/>
                </a:lnTo>
                <a:lnTo>
                  <a:pt x="77" y="29"/>
                </a:lnTo>
                <a:lnTo>
                  <a:pt x="74" y="21"/>
                </a:lnTo>
                <a:lnTo>
                  <a:pt x="70" y="14"/>
                </a:lnTo>
                <a:lnTo>
                  <a:pt x="65" y="9"/>
                </a:lnTo>
                <a:lnTo>
                  <a:pt x="59" y="4"/>
                </a:lnTo>
                <a:lnTo>
                  <a:pt x="50" y="2"/>
                </a:lnTo>
                <a:lnTo>
                  <a:pt x="39" y="0"/>
                </a:lnTo>
                <a:lnTo>
                  <a:pt x="39" y="0"/>
                </a:lnTo>
                <a:lnTo>
                  <a:pt x="32" y="2"/>
                </a:lnTo>
                <a:lnTo>
                  <a:pt x="24" y="4"/>
                </a:lnTo>
                <a:lnTo>
                  <a:pt x="17" y="7"/>
                </a:lnTo>
                <a:lnTo>
                  <a:pt x="11" y="12"/>
                </a:lnTo>
                <a:lnTo>
                  <a:pt x="6" y="18"/>
                </a:lnTo>
                <a:lnTo>
                  <a:pt x="4" y="25"/>
                </a:lnTo>
                <a:lnTo>
                  <a:pt x="1" y="32"/>
                </a:lnTo>
                <a:lnTo>
                  <a:pt x="0" y="40"/>
                </a:lnTo>
                <a:lnTo>
                  <a:pt x="0" y="99"/>
                </a:lnTo>
                <a:lnTo>
                  <a:pt x="59" y="99"/>
                </a:lnTo>
                <a:lnTo>
                  <a:pt x="59" y="84"/>
                </a:lnTo>
                <a:lnTo>
                  <a:pt x="64" y="84"/>
                </a:lnTo>
                <a:lnTo>
                  <a:pt x="64" y="84"/>
                </a:lnTo>
                <a:lnTo>
                  <a:pt x="68" y="83"/>
                </a:lnTo>
                <a:lnTo>
                  <a:pt x="71" y="82"/>
                </a:lnTo>
                <a:lnTo>
                  <a:pt x="73" y="78"/>
                </a:lnTo>
                <a:lnTo>
                  <a:pt x="74" y="74"/>
                </a:lnTo>
                <a:lnTo>
                  <a:pt x="74" y="60"/>
                </a:lnTo>
                <a:lnTo>
                  <a:pt x="85" y="60"/>
                </a:lnTo>
                <a:lnTo>
                  <a:pt x="85" y="60"/>
                </a:lnTo>
                <a:lnTo>
                  <a:pt x="81" y="45"/>
                </a:lnTo>
                <a:lnTo>
                  <a:pt x="81" y="45"/>
                </a:lnTo>
                <a:close/>
                <a:moveTo>
                  <a:pt x="39" y="60"/>
                </a:moveTo>
                <a:lnTo>
                  <a:pt x="39" y="60"/>
                </a:lnTo>
                <a:lnTo>
                  <a:pt x="36" y="57"/>
                </a:lnTo>
                <a:lnTo>
                  <a:pt x="29" y="51"/>
                </a:lnTo>
                <a:lnTo>
                  <a:pt x="22" y="44"/>
                </a:lnTo>
                <a:lnTo>
                  <a:pt x="21" y="39"/>
                </a:lnTo>
                <a:lnTo>
                  <a:pt x="20" y="35"/>
                </a:lnTo>
                <a:lnTo>
                  <a:pt x="20" y="35"/>
                </a:lnTo>
                <a:lnTo>
                  <a:pt x="21" y="31"/>
                </a:lnTo>
                <a:lnTo>
                  <a:pt x="22" y="29"/>
                </a:lnTo>
                <a:lnTo>
                  <a:pt x="24" y="26"/>
                </a:lnTo>
                <a:lnTo>
                  <a:pt x="28" y="25"/>
                </a:lnTo>
                <a:lnTo>
                  <a:pt x="31" y="25"/>
                </a:lnTo>
                <a:lnTo>
                  <a:pt x="34" y="26"/>
                </a:lnTo>
                <a:lnTo>
                  <a:pt x="37" y="29"/>
                </a:lnTo>
                <a:lnTo>
                  <a:pt x="39" y="34"/>
                </a:lnTo>
                <a:lnTo>
                  <a:pt x="39" y="34"/>
                </a:lnTo>
                <a:lnTo>
                  <a:pt x="42" y="29"/>
                </a:lnTo>
                <a:lnTo>
                  <a:pt x="44" y="26"/>
                </a:lnTo>
                <a:lnTo>
                  <a:pt x="48" y="25"/>
                </a:lnTo>
                <a:lnTo>
                  <a:pt x="50" y="25"/>
                </a:lnTo>
                <a:lnTo>
                  <a:pt x="54" y="26"/>
                </a:lnTo>
                <a:lnTo>
                  <a:pt x="57" y="29"/>
                </a:lnTo>
                <a:lnTo>
                  <a:pt x="58" y="31"/>
                </a:lnTo>
                <a:lnTo>
                  <a:pt x="59" y="35"/>
                </a:lnTo>
                <a:lnTo>
                  <a:pt x="59" y="35"/>
                </a:lnTo>
                <a:lnTo>
                  <a:pt x="58" y="39"/>
                </a:lnTo>
                <a:lnTo>
                  <a:pt x="55" y="44"/>
                </a:lnTo>
                <a:lnTo>
                  <a:pt x="49" y="51"/>
                </a:lnTo>
                <a:lnTo>
                  <a:pt x="42" y="57"/>
                </a:lnTo>
                <a:lnTo>
                  <a:pt x="39" y="60"/>
                </a:lnTo>
                <a:lnTo>
                  <a:pt x="39" y="6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0" name="Freeform 67"/>
          <p:cNvSpPr>
            <a:spLocks noEditPoints="1"/>
          </p:cNvSpPr>
          <p:nvPr/>
        </p:nvSpPr>
        <p:spPr bwMode="auto">
          <a:xfrm>
            <a:off x="7984252" y="1242170"/>
            <a:ext cx="154560" cy="135825"/>
          </a:xfrm>
          <a:custGeom>
            <a:avLst/>
            <a:gdLst>
              <a:gd name="T0" fmla="*/ 63 w 98"/>
              <a:gd name="T1" fmla="*/ 10 h 88"/>
              <a:gd name="T2" fmla="*/ 61 w 98"/>
              <a:gd name="T3" fmla="*/ 6 h 88"/>
              <a:gd name="T4" fmla="*/ 54 w 98"/>
              <a:gd name="T5" fmla="*/ 1 h 88"/>
              <a:gd name="T6" fmla="*/ 49 w 98"/>
              <a:gd name="T7" fmla="*/ 0 h 88"/>
              <a:gd name="T8" fmla="*/ 40 w 98"/>
              <a:gd name="T9" fmla="*/ 2 h 88"/>
              <a:gd name="T10" fmla="*/ 35 w 98"/>
              <a:gd name="T11" fmla="*/ 10 h 88"/>
              <a:gd name="T12" fmla="*/ 10 w 98"/>
              <a:gd name="T13" fmla="*/ 10 h 88"/>
              <a:gd name="T14" fmla="*/ 2 w 98"/>
              <a:gd name="T15" fmla="*/ 12 h 88"/>
              <a:gd name="T16" fmla="*/ 0 w 98"/>
              <a:gd name="T17" fmla="*/ 19 h 88"/>
              <a:gd name="T18" fmla="*/ 0 w 98"/>
              <a:gd name="T19" fmla="*/ 79 h 88"/>
              <a:gd name="T20" fmla="*/ 2 w 98"/>
              <a:gd name="T21" fmla="*/ 86 h 88"/>
              <a:gd name="T22" fmla="*/ 10 w 98"/>
              <a:gd name="T23" fmla="*/ 88 h 88"/>
              <a:gd name="T24" fmla="*/ 88 w 98"/>
              <a:gd name="T25" fmla="*/ 88 h 88"/>
              <a:gd name="T26" fmla="*/ 96 w 98"/>
              <a:gd name="T27" fmla="*/ 86 h 88"/>
              <a:gd name="T28" fmla="*/ 98 w 98"/>
              <a:gd name="T29" fmla="*/ 79 h 88"/>
              <a:gd name="T30" fmla="*/ 98 w 98"/>
              <a:gd name="T31" fmla="*/ 19 h 88"/>
              <a:gd name="T32" fmla="*/ 96 w 98"/>
              <a:gd name="T33" fmla="*/ 12 h 88"/>
              <a:gd name="T34" fmla="*/ 88 w 98"/>
              <a:gd name="T35" fmla="*/ 10 h 88"/>
              <a:gd name="T36" fmla="*/ 29 w 98"/>
              <a:gd name="T37" fmla="*/ 29 h 88"/>
              <a:gd name="T38" fmla="*/ 33 w 98"/>
              <a:gd name="T39" fmla="*/ 31 h 88"/>
              <a:gd name="T40" fmla="*/ 38 w 98"/>
              <a:gd name="T41" fmla="*/ 35 h 88"/>
              <a:gd name="T42" fmla="*/ 39 w 98"/>
              <a:gd name="T43" fmla="*/ 39 h 88"/>
              <a:gd name="T44" fmla="*/ 37 w 98"/>
              <a:gd name="T45" fmla="*/ 47 h 88"/>
              <a:gd name="T46" fmla="*/ 29 w 98"/>
              <a:gd name="T47" fmla="*/ 49 h 88"/>
              <a:gd name="T48" fmla="*/ 26 w 98"/>
              <a:gd name="T49" fmla="*/ 48 h 88"/>
              <a:gd name="T50" fmla="*/ 21 w 98"/>
              <a:gd name="T51" fmla="*/ 43 h 88"/>
              <a:gd name="T52" fmla="*/ 19 w 98"/>
              <a:gd name="T53" fmla="*/ 39 h 88"/>
              <a:gd name="T54" fmla="*/ 22 w 98"/>
              <a:gd name="T55" fmla="*/ 32 h 88"/>
              <a:gd name="T56" fmla="*/ 29 w 98"/>
              <a:gd name="T57" fmla="*/ 29 h 88"/>
              <a:gd name="T58" fmla="*/ 14 w 98"/>
              <a:gd name="T59" fmla="*/ 69 h 88"/>
              <a:gd name="T60" fmla="*/ 16 w 98"/>
              <a:gd name="T61" fmla="*/ 63 h 88"/>
              <a:gd name="T62" fmla="*/ 23 w 98"/>
              <a:gd name="T63" fmla="*/ 55 h 88"/>
              <a:gd name="T64" fmla="*/ 29 w 98"/>
              <a:gd name="T65" fmla="*/ 54 h 88"/>
              <a:gd name="T66" fmla="*/ 40 w 98"/>
              <a:gd name="T67" fmla="*/ 58 h 88"/>
              <a:gd name="T68" fmla="*/ 44 w 98"/>
              <a:gd name="T69" fmla="*/ 69 h 88"/>
              <a:gd name="T70" fmla="*/ 49 w 98"/>
              <a:gd name="T71" fmla="*/ 19 h 88"/>
              <a:gd name="T72" fmla="*/ 47 w 98"/>
              <a:gd name="T73" fmla="*/ 19 h 88"/>
              <a:gd name="T74" fmla="*/ 44 w 98"/>
              <a:gd name="T75" fmla="*/ 17 h 88"/>
              <a:gd name="T76" fmla="*/ 44 w 98"/>
              <a:gd name="T77" fmla="*/ 14 h 88"/>
              <a:gd name="T78" fmla="*/ 45 w 98"/>
              <a:gd name="T79" fmla="*/ 11 h 88"/>
              <a:gd name="T80" fmla="*/ 49 w 98"/>
              <a:gd name="T81" fmla="*/ 10 h 88"/>
              <a:gd name="T82" fmla="*/ 51 w 98"/>
              <a:gd name="T83" fmla="*/ 10 h 88"/>
              <a:gd name="T84" fmla="*/ 54 w 98"/>
              <a:gd name="T85" fmla="*/ 12 h 88"/>
              <a:gd name="T86" fmla="*/ 54 w 98"/>
              <a:gd name="T87" fmla="*/ 14 h 88"/>
              <a:gd name="T88" fmla="*/ 53 w 98"/>
              <a:gd name="T89" fmla="*/ 18 h 88"/>
              <a:gd name="T90" fmla="*/ 49 w 98"/>
              <a:gd name="T91" fmla="*/ 19 h 88"/>
              <a:gd name="T92" fmla="*/ 84 w 98"/>
              <a:gd name="T93" fmla="*/ 69 h 88"/>
              <a:gd name="T94" fmla="*/ 54 w 98"/>
              <a:gd name="T95" fmla="*/ 59 h 88"/>
              <a:gd name="T96" fmla="*/ 84 w 98"/>
              <a:gd name="T97" fmla="*/ 69 h 88"/>
              <a:gd name="T98" fmla="*/ 54 w 98"/>
              <a:gd name="T99" fmla="*/ 49 h 88"/>
              <a:gd name="T100" fmla="*/ 84 w 98"/>
              <a:gd name="T101" fmla="*/ 3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88">
                <a:moveTo>
                  <a:pt x="88" y="10"/>
                </a:moveTo>
                <a:lnTo>
                  <a:pt x="63" y="10"/>
                </a:lnTo>
                <a:lnTo>
                  <a:pt x="63" y="10"/>
                </a:lnTo>
                <a:lnTo>
                  <a:pt x="61" y="6"/>
                </a:lnTo>
                <a:lnTo>
                  <a:pt x="58" y="2"/>
                </a:lnTo>
                <a:lnTo>
                  <a:pt x="54" y="1"/>
                </a:lnTo>
                <a:lnTo>
                  <a:pt x="49" y="0"/>
                </a:lnTo>
                <a:lnTo>
                  <a:pt x="49" y="0"/>
                </a:lnTo>
                <a:lnTo>
                  <a:pt x="44" y="1"/>
                </a:lnTo>
                <a:lnTo>
                  <a:pt x="40" y="2"/>
                </a:lnTo>
                <a:lnTo>
                  <a:pt x="37" y="6"/>
                </a:lnTo>
                <a:lnTo>
                  <a:pt x="35" y="10"/>
                </a:lnTo>
                <a:lnTo>
                  <a:pt x="10" y="10"/>
                </a:lnTo>
                <a:lnTo>
                  <a:pt x="10" y="10"/>
                </a:lnTo>
                <a:lnTo>
                  <a:pt x="6" y="11"/>
                </a:lnTo>
                <a:lnTo>
                  <a:pt x="2" y="12"/>
                </a:lnTo>
                <a:lnTo>
                  <a:pt x="1" y="16"/>
                </a:lnTo>
                <a:lnTo>
                  <a:pt x="0" y="19"/>
                </a:lnTo>
                <a:lnTo>
                  <a:pt x="0" y="79"/>
                </a:lnTo>
                <a:lnTo>
                  <a:pt x="0" y="79"/>
                </a:lnTo>
                <a:lnTo>
                  <a:pt x="1" y="82"/>
                </a:lnTo>
                <a:lnTo>
                  <a:pt x="2" y="86"/>
                </a:lnTo>
                <a:lnTo>
                  <a:pt x="6" y="87"/>
                </a:lnTo>
                <a:lnTo>
                  <a:pt x="10" y="88"/>
                </a:lnTo>
                <a:lnTo>
                  <a:pt x="88" y="88"/>
                </a:lnTo>
                <a:lnTo>
                  <a:pt x="88" y="88"/>
                </a:lnTo>
                <a:lnTo>
                  <a:pt x="92" y="87"/>
                </a:lnTo>
                <a:lnTo>
                  <a:pt x="96" y="86"/>
                </a:lnTo>
                <a:lnTo>
                  <a:pt x="97" y="82"/>
                </a:lnTo>
                <a:lnTo>
                  <a:pt x="98" y="79"/>
                </a:lnTo>
                <a:lnTo>
                  <a:pt x="98" y="19"/>
                </a:lnTo>
                <a:lnTo>
                  <a:pt x="98" y="19"/>
                </a:lnTo>
                <a:lnTo>
                  <a:pt x="97" y="16"/>
                </a:lnTo>
                <a:lnTo>
                  <a:pt x="96" y="12"/>
                </a:lnTo>
                <a:lnTo>
                  <a:pt x="92" y="11"/>
                </a:lnTo>
                <a:lnTo>
                  <a:pt x="88" y="10"/>
                </a:lnTo>
                <a:lnTo>
                  <a:pt x="88" y="10"/>
                </a:lnTo>
                <a:close/>
                <a:moveTo>
                  <a:pt x="29" y="29"/>
                </a:moveTo>
                <a:lnTo>
                  <a:pt x="29" y="29"/>
                </a:lnTo>
                <a:lnTo>
                  <a:pt x="33" y="31"/>
                </a:lnTo>
                <a:lnTo>
                  <a:pt x="37" y="32"/>
                </a:lnTo>
                <a:lnTo>
                  <a:pt x="38" y="35"/>
                </a:lnTo>
                <a:lnTo>
                  <a:pt x="39" y="39"/>
                </a:lnTo>
                <a:lnTo>
                  <a:pt x="39" y="39"/>
                </a:lnTo>
                <a:lnTo>
                  <a:pt x="38" y="43"/>
                </a:lnTo>
                <a:lnTo>
                  <a:pt x="37" y="47"/>
                </a:lnTo>
                <a:lnTo>
                  <a:pt x="33" y="48"/>
                </a:lnTo>
                <a:lnTo>
                  <a:pt x="29" y="49"/>
                </a:lnTo>
                <a:lnTo>
                  <a:pt x="29" y="49"/>
                </a:lnTo>
                <a:lnTo>
                  <a:pt x="26" y="48"/>
                </a:lnTo>
                <a:lnTo>
                  <a:pt x="22" y="47"/>
                </a:lnTo>
                <a:lnTo>
                  <a:pt x="21" y="43"/>
                </a:lnTo>
                <a:lnTo>
                  <a:pt x="19" y="39"/>
                </a:lnTo>
                <a:lnTo>
                  <a:pt x="19" y="39"/>
                </a:lnTo>
                <a:lnTo>
                  <a:pt x="21" y="35"/>
                </a:lnTo>
                <a:lnTo>
                  <a:pt x="22" y="32"/>
                </a:lnTo>
                <a:lnTo>
                  <a:pt x="26" y="31"/>
                </a:lnTo>
                <a:lnTo>
                  <a:pt x="29" y="29"/>
                </a:lnTo>
                <a:lnTo>
                  <a:pt x="29" y="29"/>
                </a:lnTo>
                <a:close/>
                <a:moveTo>
                  <a:pt x="14" y="69"/>
                </a:moveTo>
                <a:lnTo>
                  <a:pt x="14" y="69"/>
                </a:lnTo>
                <a:lnTo>
                  <a:pt x="16" y="63"/>
                </a:lnTo>
                <a:lnTo>
                  <a:pt x="18" y="58"/>
                </a:lnTo>
                <a:lnTo>
                  <a:pt x="23" y="55"/>
                </a:lnTo>
                <a:lnTo>
                  <a:pt x="29" y="54"/>
                </a:lnTo>
                <a:lnTo>
                  <a:pt x="29" y="54"/>
                </a:lnTo>
                <a:lnTo>
                  <a:pt x="35" y="55"/>
                </a:lnTo>
                <a:lnTo>
                  <a:pt x="40" y="58"/>
                </a:lnTo>
                <a:lnTo>
                  <a:pt x="43" y="63"/>
                </a:lnTo>
                <a:lnTo>
                  <a:pt x="44" y="69"/>
                </a:lnTo>
                <a:lnTo>
                  <a:pt x="14" y="69"/>
                </a:lnTo>
                <a:close/>
                <a:moveTo>
                  <a:pt x="49" y="19"/>
                </a:moveTo>
                <a:lnTo>
                  <a:pt x="49" y="19"/>
                </a:lnTo>
                <a:lnTo>
                  <a:pt x="47" y="19"/>
                </a:lnTo>
                <a:lnTo>
                  <a:pt x="45" y="18"/>
                </a:lnTo>
                <a:lnTo>
                  <a:pt x="44" y="17"/>
                </a:lnTo>
                <a:lnTo>
                  <a:pt x="44" y="14"/>
                </a:lnTo>
                <a:lnTo>
                  <a:pt x="44" y="14"/>
                </a:lnTo>
                <a:lnTo>
                  <a:pt x="44" y="12"/>
                </a:lnTo>
                <a:lnTo>
                  <a:pt x="45" y="11"/>
                </a:lnTo>
                <a:lnTo>
                  <a:pt x="47" y="10"/>
                </a:lnTo>
                <a:lnTo>
                  <a:pt x="49" y="10"/>
                </a:lnTo>
                <a:lnTo>
                  <a:pt x="49" y="10"/>
                </a:lnTo>
                <a:lnTo>
                  <a:pt x="51" y="10"/>
                </a:lnTo>
                <a:lnTo>
                  <a:pt x="53" y="11"/>
                </a:lnTo>
                <a:lnTo>
                  <a:pt x="54" y="12"/>
                </a:lnTo>
                <a:lnTo>
                  <a:pt x="54" y="14"/>
                </a:lnTo>
                <a:lnTo>
                  <a:pt x="54" y="14"/>
                </a:lnTo>
                <a:lnTo>
                  <a:pt x="54" y="17"/>
                </a:lnTo>
                <a:lnTo>
                  <a:pt x="53" y="18"/>
                </a:lnTo>
                <a:lnTo>
                  <a:pt x="51" y="19"/>
                </a:lnTo>
                <a:lnTo>
                  <a:pt x="49" y="19"/>
                </a:lnTo>
                <a:lnTo>
                  <a:pt x="49" y="19"/>
                </a:lnTo>
                <a:close/>
                <a:moveTo>
                  <a:pt x="84" y="69"/>
                </a:moveTo>
                <a:lnTo>
                  <a:pt x="54" y="69"/>
                </a:lnTo>
                <a:lnTo>
                  <a:pt x="54" y="59"/>
                </a:lnTo>
                <a:lnTo>
                  <a:pt x="84" y="59"/>
                </a:lnTo>
                <a:lnTo>
                  <a:pt x="84" y="69"/>
                </a:lnTo>
                <a:close/>
                <a:moveTo>
                  <a:pt x="84" y="49"/>
                </a:moveTo>
                <a:lnTo>
                  <a:pt x="54" y="49"/>
                </a:lnTo>
                <a:lnTo>
                  <a:pt x="54" y="39"/>
                </a:lnTo>
                <a:lnTo>
                  <a:pt x="84" y="39"/>
                </a:lnTo>
                <a:lnTo>
                  <a:pt x="84"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1" name="Freeform 68"/>
          <p:cNvSpPr>
            <a:spLocks/>
          </p:cNvSpPr>
          <p:nvPr/>
        </p:nvSpPr>
        <p:spPr bwMode="auto">
          <a:xfrm>
            <a:off x="5450427" y="1602808"/>
            <a:ext cx="46837" cy="46837"/>
          </a:xfrm>
          <a:custGeom>
            <a:avLst/>
            <a:gdLst>
              <a:gd name="T0" fmla="*/ 29 w 29"/>
              <a:gd name="T1" fmla="*/ 15 h 30"/>
              <a:gd name="T2" fmla="*/ 29 w 29"/>
              <a:gd name="T3" fmla="*/ 15 h 30"/>
              <a:gd name="T4" fmla="*/ 28 w 29"/>
              <a:gd name="T5" fmla="*/ 9 h 30"/>
              <a:gd name="T6" fmla="*/ 24 w 29"/>
              <a:gd name="T7" fmla="*/ 5 h 30"/>
              <a:gd name="T8" fmla="*/ 21 w 29"/>
              <a:gd name="T9" fmla="*/ 2 h 30"/>
              <a:gd name="T10" fmla="*/ 14 w 29"/>
              <a:gd name="T11" fmla="*/ 0 h 30"/>
              <a:gd name="T12" fmla="*/ 14 w 29"/>
              <a:gd name="T13" fmla="*/ 0 h 30"/>
              <a:gd name="T14" fmla="*/ 8 w 29"/>
              <a:gd name="T15" fmla="*/ 2 h 30"/>
              <a:gd name="T16" fmla="*/ 5 w 29"/>
              <a:gd name="T17" fmla="*/ 5 h 30"/>
              <a:gd name="T18" fmla="*/ 1 w 29"/>
              <a:gd name="T19" fmla="*/ 9 h 30"/>
              <a:gd name="T20" fmla="*/ 0 w 29"/>
              <a:gd name="T21" fmla="*/ 15 h 30"/>
              <a:gd name="T22" fmla="*/ 0 w 29"/>
              <a:gd name="T23" fmla="*/ 15 h 30"/>
              <a:gd name="T24" fmla="*/ 1 w 29"/>
              <a:gd name="T25" fmla="*/ 21 h 30"/>
              <a:gd name="T26" fmla="*/ 5 w 29"/>
              <a:gd name="T27" fmla="*/ 25 h 30"/>
              <a:gd name="T28" fmla="*/ 8 w 29"/>
              <a:gd name="T29" fmla="*/ 29 h 30"/>
              <a:gd name="T30" fmla="*/ 14 w 29"/>
              <a:gd name="T31" fmla="*/ 30 h 30"/>
              <a:gd name="T32" fmla="*/ 14 w 29"/>
              <a:gd name="T33" fmla="*/ 30 h 30"/>
              <a:gd name="T34" fmla="*/ 21 w 29"/>
              <a:gd name="T35" fmla="*/ 29 h 30"/>
              <a:gd name="T36" fmla="*/ 24 w 29"/>
              <a:gd name="T37" fmla="*/ 25 h 30"/>
              <a:gd name="T38" fmla="*/ 28 w 29"/>
              <a:gd name="T39" fmla="*/ 21 h 30"/>
              <a:gd name="T40" fmla="*/ 29 w 29"/>
              <a:gd name="T41" fmla="*/ 15 h 30"/>
              <a:gd name="T42" fmla="*/ 29 w 29"/>
              <a:gd name="T4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0">
                <a:moveTo>
                  <a:pt x="29" y="15"/>
                </a:moveTo>
                <a:lnTo>
                  <a:pt x="29" y="15"/>
                </a:lnTo>
                <a:lnTo>
                  <a:pt x="28" y="9"/>
                </a:lnTo>
                <a:lnTo>
                  <a:pt x="24" y="5"/>
                </a:lnTo>
                <a:lnTo>
                  <a:pt x="21" y="2"/>
                </a:lnTo>
                <a:lnTo>
                  <a:pt x="14" y="0"/>
                </a:lnTo>
                <a:lnTo>
                  <a:pt x="14" y="0"/>
                </a:lnTo>
                <a:lnTo>
                  <a:pt x="8" y="2"/>
                </a:lnTo>
                <a:lnTo>
                  <a:pt x="5" y="5"/>
                </a:lnTo>
                <a:lnTo>
                  <a:pt x="1" y="9"/>
                </a:lnTo>
                <a:lnTo>
                  <a:pt x="0" y="15"/>
                </a:lnTo>
                <a:lnTo>
                  <a:pt x="0" y="15"/>
                </a:lnTo>
                <a:lnTo>
                  <a:pt x="1" y="21"/>
                </a:lnTo>
                <a:lnTo>
                  <a:pt x="5" y="25"/>
                </a:lnTo>
                <a:lnTo>
                  <a:pt x="8" y="29"/>
                </a:lnTo>
                <a:lnTo>
                  <a:pt x="14" y="30"/>
                </a:lnTo>
                <a:lnTo>
                  <a:pt x="14" y="30"/>
                </a:lnTo>
                <a:lnTo>
                  <a:pt x="21" y="29"/>
                </a:lnTo>
                <a:lnTo>
                  <a:pt x="24" y="25"/>
                </a:lnTo>
                <a:lnTo>
                  <a:pt x="28" y="21"/>
                </a:lnTo>
                <a:lnTo>
                  <a:pt x="29" y="15"/>
                </a:lnTo>
                <a:lnTo>
                  <a:pt x="2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2" name="Freeform 69"/>
          <p:cNvSpPr>
            <a:spLocks/>
          </p:cNvSpPr>
          <p:nvPr/>
        </p:nvSpPr>
        <p:spPr bwMode="auto">
          <a:xfrm>
            <a:off x="5436377" y="1649643"/>
            <a:ext cx="74937" cy="107724"/>
          </a:xfrm>
          <a:custGeom>
            <a:avLst/>
            <a:gdLst>
              <a:gd name="T0" fmla="*/ 24 w 49"/>
              <a:gd name="T1" fmla="*/ 0 h 69"/>
              <a:gd name="T2" fmla="*/ 24 w 49"/>
              <a:gd name="T3" fmla="*/ 0 h 69"/>
              <a:gd name="T4" fmla="*/ 20 w 49"/>
              <a:gd name="T5" fmla="*/ 0 h 69"/>
              <a:gd name="T6" fmla="*/ 15 w 49"/>
              <a:gd name="T7" fmla="*/ 2 h 69"/>
              <a:gd name="T8" fmla="*/ 11 w 49"/>
              <a:gd name="T9" fmla="*/ 4 h 69"/>
              <a:gd name="T10" fmla="*/ 7 w 49"/>
              <a:gd name="T11" fmla="*/ 7 h 69"/>
              <a:gd name="T12" fmla="*/ 4 w 49"/>
              <a:gd name="T13" fmla="*/ 11 h 69"/>
              <a:gd name="T14" fmla="*/ 2 w 49"/>
              <a:gd name="T15" fmla="*/ 15 h 69"/>
              <a:gd name="T16" fmla="*/ 0 w 49"/>
              <a:gd name="T17" fmla="*/ 20 h 69"/>
              <a:gd name="T18" fmla="*/ 0 w 49"/>
              <a:gd name="T19" fmla="*/ 25 h 69"/>
              <a:gd name="T20" fmla="*/ 0 w 49"/>
              <a:gd name="T21" fmla="*/ 39 h 69"/>
              <a:gd name="T22" fmla="*/ 0 w 49"/>
              <a:gd name="T23" fmla="*/ 39 h 69"/>
              <a:gd name="T24" fmla="*/ 0 w 49"/>
              <a:gd name="T25" fmla="*/ 42 h 69"/>
              <a:gd name="T26" fmla="*/ 1 w 49"/>
              <a:gd name="T27" fmla="*/ 43 h 69"/>
              <a:gd name="T28" fmla="*/ 2 w 49"/>
              <a:gd name="T29" fmla="*/ 44 h 69"/>
              <a:gd name="T30" fmla="*/ 5 w 49"/>
              <a:gd name="T31" fmla="*/ 44 h 69"/>
              <a:gd name="T32" fmla="*/ 10 w 49"/>
              <a:gd name="T33" fmla="*/ 44 h 69"/>
              <a:gd name="T34" fmla="*/ 10 w 49"/>
              <a:gd name="T35" fmla="*/ 64 h 69"/>
              <a:gd name="T36" fmla="*/ 10 w 49"/>
              <a:gd name="T37" fmla="*/ 64 h 69"/>
              <a:gd name="T38" fmla="*/ 10 w 49"/>
              <a:gd name="T39" fmla="*/ 67 h 69"/>
              <a:gd name="T40" fmla="*/ 11 w 49"/>
              <a:gd name="T41" fmla="*/ 68 h 69"/>
              <a:gd name="T42" fmla="*/ 12 w 49"/>
              <a:gd name="T43" fmla="*/ 69 h 69"/>
              <a:gd name="T44" fmla="*/ 15 w 49"/>
              <a:gd name="T45" fmla="*/ 69 h 69"/>
              <a:gd name="T46" fmla="*/ 34 w 49"/>
              <a:gd name="T47" fmla="*/ 69 h 69"/>
              <a:gd name="T48" fmla="*/ 34 w 49"/>
              <a:gd name="T49" fmla="*/ 69 h 69"/>
              <a:gd name="T50" fmla="*/ 37 w 49"/>
              <a:gd name="T51" fmla="*/ 69 h 69"/>
              <a:gd name="T52" fmla="*/ 38 w 49"/>
              <a:gd name="T53" fmla="*/ 68 h 69"/>
              <a:gd name="T54" fmla="*/ 39 w 49"/>
              <a:gd name="T55" fmla="*/ 67 h 69"/>
              <a:gd name="T56" fmla="*/ 39 w 49"/>
              <a:gd name="T57" fmla="*/ 64 h 69"/>
              <a:gd name="T58" fmla="*/ 39 w 49"/>
              <a:gd name="T59" fmla="*/ 44 h 69"/>
              <a:gd name="T60" fmla="*/ 44 w 49"/>
              <a:gd name="T61" fmla="*/ 44 h 69"/>
              <a:gd name="T62" fmla="*/ 44 w 49"/>
              <a:gd name="T63" fmla="*/ 44 h 69"/>
              <a:gd name="T64" fmla="*/ 47 w 49"/>
              <a:gd name="T65" fmla="*/ 44 h 69"/>
              <a:gd name="T66" fmla="*/ 48 w 49"/>
              <a:gd name="T67" fmla="*/ 43 h 69"/>
              <a:gd name="T68" fmla="*/ 49 w 49"/>
              <a:gd name="T69" fmla="*/ 42 h 69"/>
              <a:gd name="T70" fmla="*/ 49 w 49"/>
              <a:gd name="T71" fmla="*/ 39 h 69"/>
              <a:gd name="T72" fmla="*/ 49 w 49"/>
              <a:gd name="T73" fmla="*/ 25 h 69"/>
              <a:gd name="T74" fmla="*/ 49 w 49"/>
              <a:gd name="T75" fmla="*/ 25 h 69"/>
              <a:gd name="T76" fmla="*/ 49 w 49"/>
              <a:gd name="T77" fmla="*/ 20 h 69"/>
              <a:gd name="T78" fmla="*/ 47 w 49"/>
              <a:gd name="T79" fmla="*/ 15 h 69"/>
              <a:gd name="T80" fmla="*/ 45 w 49"/>
              <a:gd name="T81" fmla="*/ 11 h 69"/>
              <a:gd name="T82" fmla="*/ 42 w 49"/>
              <a:gd name="T83" fmla="*/ 7 h 69"/>
              <a:gd name="T84" fmla="*/ 38 w 49"/>
              <a:gd name="T85" fmla="*/ 4 h 69"/>
              <a:gd name="T86" fmla="*/ 34 w 49"/>
              <a:gd name="T87" fmla="*/ 2 h 69"/>
              <a:gd name="T88" fmla="*/ 29 w 49"/>
              <a:gd name="T89" fmla="*/ 0 h 69"/>
              <a:gd name="T90" fmla="*/ 24 w 49"/>
              <a:gd name="T91" fmla="*/ 0 h 69"/>
              <a:gd name="T92" fmla="*/ 24 w 49"/>
              <a:gd name="T9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69">
                <a:moveTo>
                  <a:pt x="24" y="0"/>
                </a:moveTo>
                <a:lnTo>
                  <a:pt x="24" y="0"/>
                </a:lnTo>
                <a:lnTo>
                  <a:pt x="20" y="0"/>
                </a:lnTo>
                <a:lnTo>
                  <a:pt x="15" y="2"/>
                </a:lnTo>
                <a:lnTo>
                  <a:pt x="11" y="4"/>
                </a:lnTo>
                <a:lnTo>
                  <a:pt x="7" y="7"/>
                </a:lnTo>
                <a:lnTo>
                  <a:pt x="4" y="11"/>
                </a:lnTo>
                <a:lnTo>
                  <a:pt x="2" y="15"/>
                </a:lnTo>
                <a:lnTo>
                  <a:pt x="0" y="20"/>
                </a:lnTo>
                <a:lnTo>
                  <a:pt x="0" y="25"/>
                </a:lnTo>
                <a:lnTo>
                  <a:pt x="0" y="39"/>
                </a:lnTo>
                <a:lnTo>
                  <a:pt x="0" y="39"/>
                </a:lnTo>
                <a:lnTo>
                  <a:pt x="0" y="42"/>
                </a:lnTo>
                <a:lnTo>
                  <a:pt x="1" y="43"/>
                </a:lnTo>
                <a:lnTo>
                  <a:pt x="2" y="44"/>
                </a:lnTo>
                <a:lnTo>
                  <a:pt x="5" y="44"/>
                </a:lnTo>
                <a:lnTo>
                  <a:pt x="10" y="44"/>
                </a:lnTo>
                <a:lnTo>
                  <a:pt x="10" y="64"/>
                </a:lnTo>
                <a:lnTo>
                  <a:pt x="10" y="64"/>
                </a:lnTo>
                <a:lnTo>
                  <a:pt x="10" y="67"/>
                </a:lnTo>
                <a:lnTo>
                  <a:pt x="11" y="68"/>
                </a:lnTo>
                <a:lnTo>
                  <a:pt x="12" y="69"/>
                </a:lnTo>
                <a:lnTo>
                  <a:pt x="15" y="69"/>
                </a:lnTo>
                <a:lnTo>
                  <a:pt x="34" y="69"/>
                </a:lnTo>
                <a:lnTo>
                  <a:pt x="34" y="69"/>
                </a:lnTo>
                <a:lnTo>
                  <a:pt x="37" y="69"/>
                </a:lnTo>
                <a:lnTo>
                  <a:pt x="38" y="68"/>
                </a:lnTo>
                <a:lnTo>
                  <a:pt x="39" y="67"/>
                </a:lnTo>
                <a:lnTo>
                  <a:pt x="39" y="64"/>
                </a:lnTo>
                <a:lnTo>
                  <a:pt x="39" y="44"/>
                </a:lnTo>
                <a:lnTo>
                  <a:pt x="44" y="44"/>
                </a:lnTo>
                <a:lnTo>
                  <a:pt x="44" y="44"/>
                </a:lnTo>
                <a:lnTo>
                  <a:pt x="47" y="44"/>
                </a:lnTo>
                <a:lnTo>
                  <a:pt x="48" y="43"/>
                </a:lnTo>
                <a:lnTo>
                  <a:pt x="49" y="42"/>
                </a:lnTo>
                <a:lnTo>
                  <a:pt x="49" y="39"/>
                </a:lnTo>
                <a:lnTo>
                  <a:pt x="49" y="25"/>
                </a:lnTo>
                <a:lnTo>
                  <a:pt x="49" y="25"/>
                </a:lnTo>
                <a:lnTo>
                  <a:pt x="49" y="20"/>
                </a:lnTo>
                <a:lnTo>
                  <a:pt x="47" y="15"/>
                </a:lnTo>
                <a:lnTo>
                  <a:pt x="45" y="11"/>
                </a:lnTo>
                <a:lnTo>
                  <a:pt x="42" y="7"/>
                </a:lnTo>
                <a:lnTo>
                  <a:pt x="38" y="4"/>
                </a:lnTo>
                <a:lnTo>
                  <a:pt x="34" y="2"/>
                </a:lnTo>
                <a:lnTo>
                  <a:pt x="29" y="0"/>
                </a:lnTo>
                <a:lnTo>
                  <a:pt x="24" y="0"/>
                </a:lnTo>
                <a:lnTo>
                  <a:pt x="2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83" name="Group 582"/>
          <p:cNvGrpSpPr/>
          <p:nvPr/>
        </p:nvGrpSpPr>
        <p:grpSpPr>
          <a:xfrm>
            <a:off x="8340207" y="1232801"/>
            <a:ext cx="182662" cy="168614"/>
            <a:chOff x="11120275" y="1643735"/>
            <a:chExt cx="243549" cy="224818"/>
          </a:xfrm>
          <a:solidFill>
            <a:schemeClr val="tx1">
              <a:lumMod val="75000"/>
              <a:lumOff val="25000"/>
            </a:schemeClr>
          </a:solidFill>
        </p:grpSpPr>
        <p:sp>
          <p:nvSpPr>
            <p:cNvPr id="63" name="Freeform 70"/>
            <p:cNvSpPr>
              <a:spLocks/>
            </p:cNvSpPr>
            <p:nvPr/>
          </p:nvSpPr>
          <p:spPr bwMode="auto">
            <a:xfrm>
              <a:off x="11220192" y="1643735"/>
              <a:ext cx="143632" cy="143632"/>
            </a:xfrm>
            <a:custGeom>
              <a:avLst/>
              <a:gdLst>
                <a:gd name="T0" fmla="*/ 25 w 69"/>
                <a:gd name="T1" fmla="*/ 69 h 69"/>
                <a:gd name="T2" fmla="*/ 25 w 69"/>
                <a:gd name="T3" fmla="*/ 69 h 69"/>
                <a:gd name="T4" fmla="*/ 22 w 69"/>
                <a:gd name="T5" fmla="*/ 69 h 69"/>
                <a:gd name="T6" fmla="*/ 22 w 69"/>
                <a:gd name="T7" fmla="*/ 69 h 69"/>
                <a:gd name="T8" fmla="*/ 21 w 69"/>
                <a:gd name="T9" fmla="*/ 66 h 69"/>
                <a:gd name="T10" fmla="*/ 20 w 69"/>
                <a:gd name="T11" fmla="*/ 64 h 69"/>
                <a:gd name="T12" fmla="*/ 20 w 69"/>
                <a:gd name="T13" fmla="*/ 54 h 69"/>
                <a:gd name="T14" fmla="*/ 15 w 69"/>
                <a:gd name="T15" fmla="*/ 54 h 69"/>
                <a:gd name="T16" fmla="*/ 15 w 69"/>
                <a:gd name="T17" fmla="*/ 44 h 69"/>
                <a:gd name="T18" fmla="*/ 25 w 69"/>
                <a:gd name="T19" fmla="*/ 44 h 69"/>
                <a:gd name="T20" fmla="*/ 25 w 69"/>
                <a:gd name="T21" fmla="*/ 44 h 69"/>
                <a:gd name="T22" fmla="*/ 27 w 69"/>
                <a:gd name="T23" fmla="*/ 44 h 69"/>
                <a:gd name="T24" fmla="*/ 28 w 69"/>
                <a:gd name="T25" fmla="*/ 45 h 69"/>
                <a:gd name="T26" fmla="*/ 30 w 69"/>
                <a:gd name="T27" fmla="*/ 47 h 69"/>
                <a:gd name="T28" fmla="*/ 30 w 69"/>
                <a:gd name="T29" fmla="*/ 49 h 69"/>
                <a:gd name="T30" fmla="*/ 30 w 69"/>
                <a:gd name="T31" fmla="*/ 54 h 69"/>
                <a:gd name="T32" fmla="*/ 42 w 69"/>
                <a:gd name="T33" fmla="*/ 45 h 69"/>
                <a:gd name="T34" fmla="*/ 42 w 69"/>
                <a:gd name="T35" fmla="*/ 45 h 69"/>
                <a:gd name="T36" fmla="*/ 44 w 69"/>
                <a:gd name="T37" fmla="*/ 44 h 69"/>
                <a:gd name="T38" fmla="*/ 59 w 69"/>
                <a:gd name="T39" fmla="*/ 44 h 69"/>
                <a:gd name="T40" fmla="*/ 59 w 69"/>
                <a:gd name="T41" fmla="*/ 10 h 69"/>
                <a:gd name="T42" fmla="*/ 10 w 69"/>
                <a:gd name="T43" fmla="*/ 10 h 69"/>
                <a:gd name="T44" fmla="*/ 10 w 69"/>
                <a:gd name="T45" fmla="*/ 24 h 69"/>
                <a:gd name="T46" fmla="*/ 0 w 69"/>
                <a:gd name="T47" fmla="*/ 24 h 69"/>
                <a:gd name="T48" fmla="*/ 0 w 69"/>
                <a:gd name="T49" fmla="*/ 10 h 69"/>
                <a:gd name="T50" fmla="*/ 0 w 69"/>
                <a:gd name="T51" fmla="*/ 10 h 69"/>
                <a:gd name="T52" fmla="*/ 1 w 69"/>
                <a:gd name="T53" fmla="*/ 6 h 69"/>
                <a:gd name="T54" fmla="*/ 2 w 69"/>
                <a:gd name="T55" fmla="*/ 2 h 69"/>
                <a:gd name="T56" fmla="*/ 6 w 69"/>
                <a:gd name="T57" fmla="*/ 1 h 69"/>
                <a:gd name="T58" fmla="*/ 10 w 69"/>
                <a:gd name="T59" fmla="*/ 0 h 69"/>
                <a:gd name="T60" fmla="*/ 59 w 69"/>
                <a:gd name="T61" fmla="*/ 0 h 69"/>
                <a:gd name="T62" fmla="*/ 59 w 69"/>
                <a:gd name="T63" fmla="*/ 0 h 69"/>
                <a:gd name="T64" fmla="*/ 63 w 69"/>
                <a:gd name="T65" fmla="*/ 1 h 69"/>
                <a:gd name="T66" fmla="*/ 67 w 69"/>
                <a:gd name="T67" fmla="*/ 2 h 69"/>
                <a:gd name="T68" fmla="*/ 68 w 69"/>
                <a:gd name="T69" fmla="*/ 6 h 69"/>
                <a:gd name="T70" fmla="*/ 69 w 69"/>
                <a:gd name="T71" fmla="*/ 10 h 69"/>
                <a:gd name="T72" fmla="*/ 69 w 69"/>
                <a:gd name="T73" fmla="*/ 44 h 69"/>
                <a:gd name="T74" fmla="*/ 69 w 69"/>
                <a:gd name="T75" fmla="*/ 44 h 69"/>
                <a:gd name="T76" fmla="*/ 68 w 69"/>
                <a:gd name="T77" fmla="*/ 48 h 69"/>
                <a:gd name="T78" fmla="*/ 67 w 69"/>
                <a:gd name="T79" fmla="*/ 52 h 69"/>
                <a:gd name="T80" fmla="*/ 63 w 69"/>
                <a:gd name="T81" fmla="*/ 53 h 69"/>
                <a:gd name="T82" fmla="*/ 59 w 69"/>
                <a:gd name="T83" fmla="*/ 54 h 69"/>
                <a:gd name="T84" fmla="*/ 46 w 69"/>
                <a:gd name="T85" fmla="*/ 54 h 69"/>
                <a:gd name="T86" fmla="*/ 27 w 69"/>
                <a:gd name="T87" fmla="*/ 68 h 69"/>
                <a:gd name="T88" fmla="*/ 27 w 69"/>
                <a:gd name="T89" fmla="*/ 68 h 69"/>
                <a:gd name="T90" fmla="*/ 25 w 69"/>
                <a:gd name="T91" fmla="*/ 69 h 69"/>
                <a:gd name="T92" fmla="*/ 25 w 69"/>
                <a:gd name="T9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69">
                  <a:moveTo>
                    <a:pt x="25" y="69"/>
                  </a:moveTo>
                  <a:lnTo>
                    <a:pt x="25" y="69"/>
                  </a:lnTo>
                  <a:lnTo>
                    <a:pt x="22" y="69"/>
                  </a:lnTo>
                  <a:lnTo>
                    <a:pt x="22" y="69"/>
                  </a:lnTo>
                  <a:lnTo>
                    <a:pt x="21" y="66"/>
                  </a:lnTo>
                  <a:lnTo>
                    <a:pt x="20" y="64"/>
                  </a:lnTo>
                  <a:lnTo>
                    <a:pt x="20" y="54"/>
                  </a:lnTo>
                  <a:lnTo>
                    <a:pt x="15" y="54"/>
                  </a:lnTo>
                  <a:lnTo>
                    <a:pt x="15" y="44"/>
                  </a:lnTo>
                  <a:lnTo>
                    <a:pt x="25" y="44"/>
                  </a:lnTo>
                  <a:lnTo>
                    <a:pt x="25" y="44"/>
                  </a:lnTo>
                  <a:lnTo>
                    <a:pt x="27" y="44"/>
                  </a:lnTo>
                  <a:lnTo>
                    <a:pt x="28" y="45"/>
                  </a:lnTo>
                  <a:lnTo>
                    <a:pt x="30" y="47"/>
                  </a:lnTo>
                  <a:lnTo>
                    <a:pt x="30" y="49"/>
                  </a:lnTo>
                  <a:lnTo>
                    <a:pt x="30" y="54"/>
                  </a:lnTo>
                  <a:lnTo>
                    <a:pt x="42" y="45"/>
                  </a:lnTo>
                  <a:lnTo>
                    <a:pt x="42" y="45"/>
                  </a:lnTo>
                  <a:lnTo>
                    <a:pt x="44" y="44"/>
                  </a:lnTo>
                  <a:lnTo>
                    <a:pt x="59" y="44"/>
                  </a:lnTo>
                  <a:lnTo>
                    <a:pt x="59" y="10"/>
                  </a:lnTo>
                  <a:lnTo>
                    <a:pt x="10" y="10"/>
                  </a:lnTo>
                  <a:lnTo>
                    <a:pt x="10" y="24"/>
                  </a:lnTo>
                  <a:lnTo>
                    <a:pt x="0" y="24"/>
                  </a:lnTo>
                  <a:lnTo>
                    <a:pt x="0" y="10"/>
                  </a:lnTo>
                  <a:lnTo>
                    <a:pt x="0" y="10"/>
                  </a:lnTo>
                  <a:lnTo>
                    <a:pt x="1" y="6"/>
                  </a:lnTo>
                  <a:lnTo>
                    <a:pt x="2" y="2"/>
                  </a:lnTo>
                  <a:lnTo>
                    <a:pt x="6" y="1"/>
                  </a:lnTo>
                  <a:lnTo>
                    <a:pt x="10" y="0"/>
                  </a:lnTo>
                  <a:lnTo>
                    <a:pt x="59" y="0"/>
                  </a:lnTo>
                  <a:lnTo>
                    <a:pt x="59" y="0"/>
                  </a:lnTo>
                  <a:lnTo>
                    <a:pt x="63" y="1"/>
                  </a:lnTo>
                  <a:lnTo>
                    <a:pt x="67" y="2"/>
                  </a:lnTo>
                  <a:lnTo>
                    <a:pt x="68" y="6"/>
                  </a:lnTo>
                  <a:lnTo>
                    <a:pt x="69" y="10"/>
                  </a:lnTo>
                  <a:lnTo>
                    <a:pt x="69" y="44"/>
                  </a:lnTo>
                  <a:lnTo>
                    <a:pt x="69" y="44"/>
                  </a:lnTo>
                  <a:lnTo>
                    <a:pt x="68" y="48"/>
                  </a:lnTo>
                  <a:lnTo>
                    <a:pt x="67" y="52"/>
                  </a:lnTo>
                  <a:lnTo>
                    <a:pt x="63" y="53"/>
                  </a:lnTo>
                  <a:lnTo>
                    <a:pt x="59" y="54"/>
                  </a:lnTo>
                  <a:lnTo>
                    <a:pt x="46" y="54"/>
                  </a:lnTo>
                  <a:lnTo>
                    <a:pt x="27" y="68"/>
                  </a:lnTo>
                  <a:lnTo>
                    <a:pt x="27" y="68"/>
                  </a:lnTo>
                  <a:lnTo>
                    <a:pt x="25" y="69"/>
                  </a:lnTo>
                  <a:lnTo>
                    <a:pt x="25"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64" name="Freeform 71"/>
            <p:cNvSpPr>
              <a:spLocks/>
            </p:cNvSpPr>
            <p:nvPr/>
          </p:nvSpPr>
          <p:spPr bwMode="auto">
            <a:xfrm>
              <a:off x="11157744" y="1706183"/>
              <a:ext cx="81184" cy="81184"/>
            </a:xfrm>
            <a:custGeom>
              <a:avLst/>
              <a:gdLst>
                <a:gd name="T0" fmla="*/ 20 w 40"/>
                <a:gd name="T1" fmla="*/ 40 h 40"/>
                <a:gd name="T2" fmla="*/ 20 w 40"/>
                <a:gd name="T3" fmla="*/ 40 h 40"/>
                <a:gd name="T4" fmla="*/ 24 w 40"/>
                <a:gd name="T5" fmla="*/ 40 h 40"/>
                <a:gd name="T6" fmla="*/ 27 w 40"/>
                <a:gd name="T7" fmla="*/ 39 h 40"/>
                <a:gd name="T8" fmla="*/ 34 w 40"/>
                <a:gd name="T9" fmla="*/ 34 h 40"/>
                <a:gd name="T10" fmla="*/ 39 w 40"/>
                <a:gd name="T11" fmla="*/ 27 h 40"/>
                <a:gd name="T12" fmla="*/ 40 w 40"/>
                <a:gd name="T13" fmla="*/ 24 h 40"/>
                <a:gd name="T14" fmla="*/ 40 w 40"/>
                <a:gd name="T15" fmla="*/ 20 h 40"/>
                <a:gd name="T16" fmla="*/ 40 w 40"/>
                <a:gd name="T17" fmla="*/ 20 h 40"/>
                <a:gd name="T18" fmla="*/ 40 w 40"/>
                <a:gd name="T19" fmla="*/ 16 h 40"/>
                <a:gd name="T20" fmla="*/ 39 w 40"/>
                <a:gd name="T21" fmla="*/ 13 h 40"/>
                <a:gd name="T22" fmla="*/ 34 w 40"/>
                <a:gd name="T23" fmla="*/ 7 h 40"/>
                <a:gd name="T24" fmla="*/ 27 w 40"/>
                <a:gd name="T25" fmla="*/ 2 h 40"/>
                <a:gd name="T26" fmla="*/ 24 w 40"/>
                <a:gd name="T27" fmla="*/ 0 h 40"/>
                <a:gd name="T28" fmla="*/ 20 w 40"/>
                <a:gd name="T29" fmla="*/ 0 h 40"/>
                <a:gd name="T30" fmla="*/ 20 w 40"/>
                <a:gd name="T31" fmla="*/ 0 h 40"/>
                <a:gd name="T32" fmla="*/ 16 w 40"/>
                <a:gd name="T33" fmla="*/ 0 h 40"/>
                <a:gd name="T34" fmla="*/ 13 w 40"/>
                <a:gd name="T35" fmla="*/ 2 h 40"/>
                <a:gd name="T36" fmla="*/ 7 w 40"/>
                <a:gd name="T37" fmla="*/ 7 h 40"/>
                <a:gd name="T38" fmla="*/ 2 w 40"/>
                <a:gd name="T39" fmla="*/ 13 h 40"/>
                <a:gd name="T40" fmla="*/ 0 w 40"/>
                <a:gd name="T41" fmla="*/ 16 h 40"/>
                <a:gd name="T42" fmla="*/ 0 w 40"/>
                <a:gd name="T43" fmla="*/ 20 h 40"/>
                <a:gd name="T44" fmla="*/ 0 w 40"/>
                <a:gd name="T45" fmla="*/ 20 h 40"/>
                <a:gd name="T46" fmla="*/ 0 w 40"/>
                <a:gd name="T47" fmla="*/ 24 h 40"/>
                <a:gd name="T48" fmla="*/ 2 w 40"/>
                <a:gd name="T49" fmla="*/ 27 h 40"/>
                <a:gd name="T50" fmla="*/ 7 w 40"/>
                <a:gd name="T51" fmla="*/ 34 h 40"/>
                <a:gd name="T52" fmla="*/ 13 w 40"/>
                <a:gd name="T53" fmla="*/ 39 h 40"/>
                <a:gd name="T54" fmla="*/ 16 w 40"/>
                <a:gd name="T55" fmla="*/ 40 h 40"/>
                <a:gd name="T56" fmla="*/ 20 w 40"/>
                <a:gd name="T57" fmla="*/ 40 h 40"/>
                <a:gd name="T58" fmla="*/ 20 w 40"/>
                <a:gd name="T5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40">
                  <a:moveTo>
                    <a:pt x="20" y="40"/>
                  </a:moveTo>
                  <a:lnTo>
                    <a:pt x="20" y="40"/>
                  </a:lnTo>
                  <a:lnTo>
                    <a:pt x="24" y="40"/>
                  </a:lnTo>
                  <a:lnTo>
                    <a:pt x="27" y="39"/>
                  </a:lnTo>
                  <a:lnTo>
                    <a:pt x="34" y="34"/>
                  </a:lnTo>
                  <a:lnTo>
                    <a:pt x="39" y="27"/>
                  </a:lnTo>
                  <a:lnTo>
                    <a:pt x="40" y="24"/>
                  </a:lnTo>
                  <a:lnTo>
                    <a:pt x="40" y="20"/>
                  </a:lnTo>
                  <a:lnTo>
                    <a:pt x="40" y="20"/>
                  </a:lnTo>
                  <a:lnTo>
                    <a:pt x="40" y="16"/>
                  </a:lnTo>
                  <a:lnTo>
                    <a:pt x="39" y="13"/>
                  </a:lnTo>
                  <a:lnTo>
                    <a:pt x="34" y="7"/>
                  </a:lnTo>
                  <a:lnTo>
                    <a:pt x="27" y="2"/>
                  </a:lnTo>
                  <a:lnTo>
                    <a:pt x="24" y="0"/>
                  </a:lnTo>
                  <a:lnTo>
                    <a:pt x="20" y="0"/>
                  </a:lnTo>
                  <a:lnTo>
                    <a:pt x="20" y="0"/>
                  </a:lnTo>
                  <a:lnTo>
                    <a:pt x="16" y="0"/>
                  </a:lnTo>
                  <a:lnTo>
                    <a:pt x="13" y="2"/>
                  </a:lnTo>
                  <a:lnTo>
                    <a:pt x="7" y="7"/>
                  </a:lnTo>
                  <a:lnTo>
                    <a:pt x="2" y="13"/>
                  </a:lnTo>
                  <a:lnTo>
                    <a:pt x="0" y="16"/>
                  </a:lnTo>
                  <a:lnTo>
                    <a:pt x="0" y="20"/>
                  </a:lnTo>
                  <a:lnTo>
                    <a:pt x="0" y="20"/>
                  </a:lnTo>
                  <a:lnTo>
                    <a:pt x="0" y="24"/>
                  </a:lnTo>
                  <a:lnTo>
                    <a:pt x="2" y="27"/>
                  </a:lnTo>
                  <a:lnTo>
                    <a:pt x="7" y="34"/>
                  </a:lnTo>
                  <a:lnTo>
                    <a:pt x="13" y="39"/>
                  </a:lnTo>
                  <a:lnTo>
                    <a:pt x="16" y="40"/>
                  </a:lnTo>
                  <a:lnTo>
                    <a:pt x="20" y="40"/>
                  </a:lnTo>
                  <a:lnTo>
                    <a:pt x="20" y="4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65" name="Freeform 72"/>
            <p:cNvSpPr>
              <a:spLocks/>
            </p:cNvSpPr>
            <p:nvPr/>
          </p:nvSpPr>
          <p:spPr bwMode="auto">
            <a:xfrm>
              <a:off x="11120275" y="1799858"/>
              <a:ext cx="162365" cy="68695"/>
            </a:xfrm>
            <a:custGeom>
              <a:avLst/>
              <a:gdLst>
                <a:gd name="T0" fmla="*/ 39 w 79"/>
                <a:gd name="T1" fmla="*/ 0 h 34"/>
                <a:gd name="T2" fmla="*/ 39 w 79"/>
                <a:gd name="T3" fmla="*/ 0 h 34"/>
                <a:gd name="T4" fmla="*/ 30 w 79"/>
                <a:gd name="T5" fmla="*/ 0 h 34"/>
                <a:gd name="T6" fmla="*/ 23 w 79"/>
                <a:gd name="T7" fmla="*/ 2 h 34"/>
                <a:gd name="T8" fmla="*/ 17 w 79"/>
                <a:gd name="T9" fmla="*/ 5 h 34"/>
                <a:gd name="T10" fmla="*/ 11 w 79"/>
                <a:gd name="T11" fmla="*/ 8 h 34"/>
                <a:gd name="T12" fmla="*/ 6 w 79"/>
                <a:gd name="T13" fmla="*/ 12 h 34"/>
                <a:gd name="T14" fmla="*/ 2 w 79"/>
                <a:gd name="T15" fmla="*/ 17 h 34"/>
                <a:gd name="T16" fmla="*/ 1 w 79"/>
                <a:gd name="T17" fmla="*/ 23 h 34"/>
                <a:gd name="T18" fmla="*/ 0 w 79"/>
                <a:gd name="T19" fmla="*/ 29 h 34"/>
                <a:gd name="T20" fmla="*/ 0 w 79"/>
                <a:gd name="T21" fmla="*/ 34 h 34"/>
                <a:gd name="T22" fmla="*/ 79 w 79"/>
                <a:gd name="T23" fmla="*/ 34 h 34"/>
                <a:gd name="T24" fmla="*/ 79 w 79"/>
                <a:gd name="T25" fmla="*/ 29 h 34"/>
                <a:gd name="T26" fmla="*/ 79 w 79"/>
                <a:gd name="T27" fmla="*/ 29 h 34"/>
                <a:gd name="T28" fmla="*/ 77 w 79"/>
                <a:gd name="T29" fmla="*/ 23 h 34"/>
                <a:gd name="T30" fmla="*/ 76 w 79"/>
                <a:gd name="T31" fmla="*/ 17 h 34"/>
                <a:gd name="T32" fmla="*/ 72 w 79"/>
                <a:gd name="T33" fmla="*/ 12 h 34"/>
                <a:gd name="T34" fmla="*/ 67 w 79"/>
                <a:gd name="T35" fmla="*/ 8 h 34"/>
                <a:gd name="T36" fmla="*/ 61 w 79"/>
                <a:gd name="T37" fmla="*/ 5 h 34"/>
                <a:gd name="T38" fmla="*/ 55 w 79"/>
                <a:gd name="T39" fmla="*/ 2 h 34"/>
                <a:gd name="T40" fmla="*/ 48 w 79"/>
                <a:gd name="T41" fmla="*/ 0 h 34"/>
                <a:gd name="T42" fmla="*/ 39 w 79"/>
                <a:gd name="T43" fmla="*/ 0 h 34"/>
                <a:gd name="T44" fmla="*/ 39 w 79"/>
                <a:gd name="T4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4">
                  <a:moveTo>
                    <a:pt x="39" y="0"/>
                  </a:moveTo>
                  <a:lnTo>
                    <a:pt x="39" y="0"/>
                  </a:lnTo>
                  <a:lnTo>
                    <a:pt x="30" y="0"/>
                  </a:lnTo>
                  <a:lnTo>
                    <a:pt x="23" y="2"/>
                  </a:lnTo>
                  <a:lnTo>
                    <a:pt x="17" y="5"/>
                  </a:lnTo>
                  <a:lnTo>
                    <a:pt x="11" y="8"/>
                  </a:lnTo>
                  <a:lnTo>
                    <a:pt x="6" y="12"/>
                  </a:lnTo>
                  <a:lnTo>
                    <a:pt x="2" y="17"/>
                  </a:lnTo>
                  <a:lnTo>
                    <a:pt x="1" y="23"/>
                  </a:lnTo>
                  <a:lnTo>
                    <a:pt x="0" y="29"/>
                  </a:lnTo>
                  <a:lnTo>
                    <a:pt x="0" y="34"/>
                  </a:lnTo>
                  <a:lnTo>
                    <a:pt x="79" y="34"/>
                  </a:lnTo>
                  <a:lnTo>
                    <a:pt x="79" y="29"/>
                  </a:lnTo>
                  <a:lnTo>
                    <a:pt x="79" y="29"/>
                  </a:lnTo>
                  <a:lnTo>
                    <a:pt x="77" y="23"/>
                  </a:lnTo>
                  <a:lnTo>
                    <a:pt x="76" y="17"/>
                  </a:lnTo>
                  <a:lnTo>
                    <a:pt x="72" y="12"/>
                  </a:lnTo>
                  <a:lnTo>
                    <a:pt x="67" y="8"/>
                  </a:lnTo>
                  <a:lnTo>
                    <a:pt x="61" y="5"/>
                  </a:lnTo>
                  <a:lnTo>
                    <a:pt x="55" y="2"/>
                  </a:lnTo>
                  <a:lnTo>
                    <a:pt x="48" y="0"/>
                  </a:lnTo>
                  <a:lnTo>
                    <a:pt x="39" y="0"/>
                  </a:lnTo>
                  <a:lnTo>
                    <a:pt x="39"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66" name="Freeform 73"/>
          <p:cNvSpPr>
            <a:spLocks noEditPoints="1"/>
          </p:cNvSpPr>
          <p:nvPr/>
        </p:nvSpPr>
        <p:spPr bwMode="auto">
          <a:xfrm>
            <a:off x="6134230" y="1602807"/>
            <a:ext cx="154560" cy="154560"/>
          </a:xfrm>
          <a:custGeom>
            <a:avLst/>
            <a:gdLst>
              <a:gd name="T0" fmla="*/ 74 w 98"/>
              <a:gd name="T1" fmla="*/ 60 h 99"/>
              <a:gd name="T2" fmla="*/ 77 w 98"/>
              <a:gd name="T3" fmla="*/ 50 h 99"/>
              <a:gd name="T4" fmla="*/ 79 w 98"/>
              <a:gd name="T5" fmla="*/ 40 h 99"/>
              <a:gd name="T6" fmla="*/ 76 w 98"/>
              <a:gd name="T7" fmla="*/ 25 h 99"/>
              <a:gd name="T8" fmla="*/ 68 w 98"/>
              <a:gd name="T9" fmla="*/ 12 h 99"/>
              <a:gd name="T10" fmla="*/ 61 w 98"/>
              <a:gd name="T11" fmla="*/ 7 h 99"/>
              <a:gd name="T12" fmla="*/ 47 w 98"/>
              <a:gd name="T13" fmla="*/ 2 h 99"/>
              <a:gd name="T14" fmla="*/ 39 w 98"/>
              <a:gd name="T15" fmla="*/ 0 h 99"/>
              <a:gd name="T16" fmla="*/ 24 w 98"/>
              <a:gd name="T17" fmla="*/ 3 h 99"/>
              <a:gd name="T18" fmla="*/ 11 w 98"/>
              <a:gd name="T19" fmla="*/ 12 h 99"/>
              <a:gd name="T20" fmla="*/ 6 w 98"/>
              <a:gd name="T21" fmla="*/ 18 h 99"/>
              <a:gd name="T22" fmla="*/ 1 w 98"/>
              <a:gd name="T23" fmla="*/ 32 h 99"/>
              <a:gd name="T24" fmla="*/ 0 w 98"/>
              <a:gd name="T25" fmla="*/ 40 h 99"/>
              <a:gd name="T26" fmla="*/ 2 w 98"/>
              <a:gd name="T27" fmla="*/ 55 h 99"/>
              <a:gd name="T28" fmla="*/ 11 w 98"/>
              <a:gd name="T29" fmla="*/ 68 h 99"/>
              <a:gd name="T30" fmla="*/ 17 w 98"/>
              <a:gd name="T31" fmla="*/ 73 h 99"/>
              <a:gd name="T32" fmla="*/ 32 w 98"/>
              <a:gd name="T33" fmla="*/ 78 h 99"/>
              <a:gd name="T34" fmla="*/ 39 w 98"/>
              <a:gd name="T35" fmla="*/ 79 h 99"/>
              <a:gd name="T36" fmla="*/ 59 w 98"/>
              <a:gd name="T37" fmla="*/ 74 h 99"/>
              <a:gd name="T38" fmla="*/ 81 w 98"/>
              <a:gd name="T39" fmla="*/ 97 h 99"/>
              <a:gd name="T40" fmla="*/ 89 w 98"/>
              <a:gd name="T41" fmla="*/ 99 h 99"/>
              <a:gd name="T42" fmla="*/ 92 w 98"/>
              <a:gd name="T43" fmla="*/ 98 h 99"/>
              <a:gd name="T44" fmla="*/ 96 w 98"/>
              <a:gd name="T45" fmla="*/ 97 h 99"/>
              <a:gd name="T46" fmla="*/ 98 w 98"/>
              <a:gd name="T47" fmla="*/ 89 h 99"/>
              <a:gd name="T48" fmla="*/ 96 w 98"/>
              <a:gd name="T49" fmla="*/ 82 h 99"/>
              <a:gd name="T50" fmla="*/ 39 w 98"/>
              <a:gd name="T51" fmla="*/ 20 h 99"/>
              <a:gd name="T52" fmla="*/ 43 w 98"/>
              <a:gd name="T53" fmla="*/ 21 h 99"/>
              <a:gd name="T54" fmla="*/ 48 w 98"/>
              <a:gd name="T55" fmla="*/ 26 h 99"/>
              <a:gd name="T56" fmla="*/ 49 w 98"/>
              <a:gd name="T57" fmla="*/ 30 h 99"/>
              <a:gd name="T58" fmla="*/ 45 w 98"/>
              <a:gd name="T59" fmla="*/ 37 h 99"/>
              <a:gd name="T60" fmla="*/ 39 w 98"/>
              <a:gd name="T61" fmla="*/ 40 h 99"/>
              <a:gd name="T62" fmla="*/ 35 w 98"/>
              <a:gd name="T63" fmla="*/ 39 h 99"/>
              <a:gd name="T64" fmla="*/ 29 w 98"/>
              <a:gd name="T65" fmla="*/ 34 h 99"/>
              <a:gd name="T66" fmla="*/ 29 w 98"/>
              <a:gd name="T67" fmla="*/ 30 h 99"/>
              <a:gd name="T68" fmla="*/ 32 w 98"/>
              <a:gd name="T69" fmla="*/ 23 h 99"/>
              <a:gd name="T70" fmla="*/ 39 w 98"/>
              <a:gd name="T71" fmla="*/ 20 h 99"/>
              <a:gd name="T72" fmla="*/ 24 w 98"/>
              <a:gd name="T73" fmla="*/ 60 h 99"/>
              <a:gd name="T74" fmla="*/ 26 w 98"/>
              <a:gd name="T75" fmla="*/ 53 h 99"/>
              <a:gd name="T76" fmla="*/ 33 w 98"/>
              <a:gd name="T77" fmla="*/ 46 h 99"/>
              <a:gd name="T78" fmla="*/ 39 w 98"/>
              <a:gd name="T79" fmla="*/ 45 h 99"/>
              <a:gd name="T80" fmla="*/ 50 w 98"/>
              <a:gd name="T81" fmla="*/ 49 h 99"/>
              <a:gd name="T82" fmla="*/ 54 w 98"/>
              <a:gd name="T83"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99">
                <a:moveTo>
                  <a:pt x="96" y="82"/>
                </a:moveTo>
                <a:lnTo>
                  <a:pt x="74" y="60"/>
                </a:lnTo>
                <a:lnTo>
                  <a:pt x="74" y="60"/>
                </a:lnTo>
                <a:lnTo>
                  <a:pt x="77" y="50"/>
                </a:lnTo>
                <a:lnTo>
                  <a:pt x="79" y="40"/>
                </a:lnTo>
                <a:lnTo>
                  <a:pt x="79" y="40"/>
                </a:lnTo>
                <a:lnTo>
                  <a:pt x="77" y="32"/>
                </a:lnTo>
                <a:lnTo>
                  <a:pt x="76" y="25"/>
                </a:lnTo>
                <a:lnTo>
                  <a:pt x="72" y="18"/>
                </a:lnTo>
                <a:lnTo>
                  <a:pt x="68" y="12"/>
                </a:lnTo>
                <a:lnTo>
                  <a:pt x="68" y="12"/>
                </a:lnTo>
                <a:lnTo>
                  <a:pt x="61" y="7"/>
                </a:lnTo>
                <a:lnTo>
                  <a:pt x="54" y="3"/>
                </a:lnTo>
                <a:lnTo>
                  <a:pt x="47" y="2"/>
                </a:lnTo>
                <a:lnTo>
                  <a:pt x="39" y="0"/>
                </a:lnTo>
                <a:lnTo>
                  <a:pt x="39" y="0"/>
                </a:lnTo>
                <a:lnTo>
                  <a:pt x="32" y="2"/>
                </a:lnTo>
                <a:lnTo>
                  <a:pt x="24" y="3"/>
                </a:lnTo>
                <a:lnTo>
                  <a:pt x="17" y="7"/>
                </a:lnTo>
                <a:lnTo>
                  <a:pt x="11" y="12"/>
                </a:lnTo>
                <a:lnTo>
                  <a:pt x="11" y="12"/>
                </a:lnTo>
                <a:lnTo>
                  <a:pt x="6" y="18"/>
                </a:lnTo>
                <a:lnTo>
                  <a:pt x="2" y="25"/>
                </a:lnTo>
                <a:lnTo>
                  <a:pt x="1" y="32"/>
                </a:lnTo>
                <a:lnTo>
                  <a:pt x="0" y="40"/>
                </a:lnTo>
                <a:lnTo>
                  <a:pt x="0" y="40"/>
                </a:lnTo>
                <a:lnTo>
                  <a:pt x="1" y="47"/>
                </a:lnTo>
                <a:lnTo>
                  <a:pt x="2" y="55"/>
                </a:lnTo>
                <a:lnTo>
                  <a:pt x="6" y="62"/>
                </a:lnTo>
                <a:lnTo>
                  <a:pt x="11" y="68"/>
                </a:lnTo>
                <a:lnTo>
                  <a:pt x="11" y="68"/>
                </a:lnTo>
                <a:lnTo>
                  <a:pt x="17" y="73"/>
                </a:lnTo>
                <a:lnTo>
                  <a:pt x="24" y="77"/>
                </a:lnTo>
                <a:lnTo>
                  <a:pt x="32" y="78"/>
                </a:lnTo>
                <a:lnTo>
                  <a:pt x="39" y="79"/>
                </a:lnTo>
                <a:lnTo>
                  <a:pt x="39" y="79"/>
                </a:lnTo>
                <a:lnTo>
                  <a:pt x="49" y="78"/>
                </a:lnTo>
                <a:lnTo>
                  <a:pt x="59" y="74"/>
                </a:lnTo>
                <a:lnTo>
                  <a:pt x="81" y="97"/>
                </a:lnTo>
                <a:lnTo>
                  <a:pt x="81" y="97"/>
                </a:lnTo>
                <a:lnTo>
                  <a:pt x="85" y="98"/>
                </a:lnTo>
                <a:lnTo>
                  <a:pt x="89" y="99"/>
                </a:lnTo>
                <a:lnTo>
                  <a:pt x="89" y="99"/>
                </a:lnTo>
                <a:lnTo>
                  <a:pt x="92" y="98"/>
                </a:lnTo>
                <a:lnTo>
                  <a:pt x="96" y="97"/>
                </a:lnTo>
                <a:lnTo>
                  <a:pt x="96" y="97"/>
                </a:lnTo>
                <a:lnTo>
                  <a:pt x="97" y="93"/>
                </a:lnTo>
                <a:lnTo>
                  <a:pt x="98" y="89"/>
                </a:lnTo>
                <a:lnTo>
                  <a:pt x="97" y="85"/>
                </a:lnTo>
                <a:lnTo>
                  <a:pt x="96" y="82"/>
                </a:lnTo>
                <a:lnTo>
                  <a:pt x="96" y="82"/>
                </a:lnTo>
                <a:close/>
                <a:moveTo>
                  <a:pt x="39" y="20"/>
                </a:moveTo>
                <a:lnTo>
                  <a:pt x="39" y="20"/>
                </a:lnTo>
                <a:lnTo>
                  <a:pt x="43" y="21"/>
                </a:lnTo>
                <a:lnTo>
                  <a:pt x="45" y="23"/>
                </a:lnTo>
                <a:lnTo>
                  <a:pt x="48" y="26"/>
                </a:lnTo>
                <a:lnTo>
                  <a:pt x="49" y="30"/>
                </a:lnTo>
                <a:lnTo>
                  <a:pt x="49" y="30"/>
                </a:lnTo>
                <a:lnTo>
                  <a:pt x="48" y="34"/>
                </a:lnTo>
                <a:lnTo>
                  <a:pt x="45" y="37"/>
                </a:lnTo>
                <a:lnTo>
                  <a:pt x="43" y="39"/>
                </a:lnTo>
                <a:lnTo>
                  <a:pt x="39" y="40"/>
                </a:lnTo>
                <a:lnTo>
                  <a:pt x="39" y="40"/>
                </a:lnTo>
                <a:lnTo>
                  <a:pt x="35" y="39"/>
                </a:lnTo>
                <a:lnTo>
                  <a:pt x="32" y="37"/>
                </a:lnTo>
                <a:lnTo>
                  <a:pt x="29" y="34"/>
                </a:lnTo>
                <a:lnTo>
                  <a:pt x="29" y="30"/>
                </a:lnTo>
                <a:lnTo>
                  <a:pt x="29" y="30"/>
                </a:lnTo>
                <a:lnTo>
                  <a:pt x="29" y="26"/>
                </a:lnTo>
                <a:lnTo>
                  <a:pt x="32" y="23"/>
                </a:lnTo>
                <a:lnTo>
                  <a:pt x="35" y="21"/>
                </a:lnTo>
                <a:lnTo>
                  <a:pt x="39" y="20"/>
                </a:lnTo>
                <a:lnTo>
                  <a:pt x="39" y="20"/>
                </a:lnTo>
                <a:close/>
                <a:moveTo>
                  <a:pt x="24" y="60"/>
                </a:moveTo>
                <a:lnTo>
                  <a:pt x="24" y="60"/>
                </a:lnTo>
                <a:lnTo>
                  <a:pt x="26" y="53"/>
                </a:lnTo>
                <a:lnTo>
                  <a:pt x="28" y="49"/>
                </a:lnTo>
                <a:lnTo>
                  <a:pt x="33" y="46"/>
                </a:lnTo>
                <a:lnTo>
                  <a:pt x="39" y="45"/>
                </a:lnTo>
                <a:lnTo>
                  <a:pt x="39" y="45"/>
                </a:lnTo>
                <a:lnTo>
                  <a:pt x="45" y="46"/>
                </a:lnTo>
                <a:lnTo>
                  <a:pt x="50" y="49"/>
                </a:lnTo>
                <a:lnTo>
                  <a:pt x="53" y="53"/>
                </a:lnTo>
                <a:lnTo>
                  <a:pt x="54" y="60"/>
                </a:lnTo>
                <a:lnTo>
                  <a:pt x="24" y="6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7" name="Freeform 74"/>
          <p:cNvSpPr>
            <a:spLocks/>
          </p:cNvSpPr>
          <p:nvPr/>
        </p:nvSpPr>
        <p:spPr bwMode="auto">
          <a:xfrm>
            <a:off x="5080424" y="1612176"/>
            <a:ext cx="46837" cy="46837"/>
          </a:xfrm>
          <a:custGeom>
            <a:avLst/>
            <a:gdLst>
              <a:gd name="T0" fmla="*/ 29 w 29"/>
              <a:gd name="T1" fmla="*/ 15 h 30"/>
              <a:gd name="T2" fmla="*/ 29 w 29"/>
              <a:gd name="T3" fmla="*/ 15 h 30"/>
              <a:gd name="T4" fmla="*/ 28 w 29"/>
              <a:gd name="T5" fmla="*/ 9 h 30"/>
              <a:gd name="T6" fmla="*/ 25 w 29"/>
              <a:gd name="T7" fmla="*/ 5 h 30"/>
              <a:gd name="T8" fmla="*/ 21 w 29"/>
              <a:gd name="T9" fmla="*/ 2 h 30"/>
              <a:gd name="T10" fmla="*/ 15 w 29"/>
              <a:gd name="T11" fmla="*/ 0 h 30"/>
              <a:gd name="T12" fmla="*/ 15 w 29"/>
              <a:gd name="T13" fmla="*/ 0 h 30"/>
              <a:gd name="T14" fmla="*/ 9 w 29"/>
              <a:gd name="T15" fmla="*/ 2 h 30"/>
              <a:gd name="T16" fmla="*/ 5 w 29"/>
              <a:gd name="T17" fmla="*/ 5 h 30"/>
              <a:gd name="T18" fmla="*/ 1 w 29"/>
              <a:gd name="T19" fmla="*/ 9 h 30"/>
              <a:gd name="T20" fmla="*/ 0 w 29"/>
              <a:gd name="T21" fmla="*/ 15 h 30"/>
              <a:gd name="T22" fmla="*/ 0 w 29"/>
              <a:gd name="T23" fmla="*/ 15 h 30"/>
              <a:gd name="T24" fmla="*/ 1 w 29"/>
              <a:gd name="T25" fmla="*/ 21 h 30"/>
              <a:gd name="T26" fmla="*/ 5 w 29"/>
              <a:gd name="T27" fmla="*/ 25 h 30"/>
              <a:gd name="T28" fmla="*/ 9 w 29"/>
              <a:gd name="T29" fmla="*/ 29 h 30"/>
              <a:gd name="T30" fmla="*/ 15 w 29"/>
              <a:gd name="T31" fmla="*/ 30 h 30"/>
              <a:gd name="T32" fmla="*/ 15 w 29"/>
              <a:gd name="T33" fmla="*/ 30 h 30"/>
              <a:gd name="T34" fmla="*/ 21 w 29"/>
              <a:gd name="T35" fmla="*/ 29 h 30"/>
              <a:gd name="T36" fmla="*/ 25 w 29"/>
              <a:gd name="T37" fmla="*/ 25 h 30"/>
              <a:gd name="T38" fmla="*/ 28 w 29"/>
              <a:gd name="T39" fmla="*/ 21 h 30"/>
              <a:gd name="T40" fmla="*/ 29 w 29"/>
              <a:gd name="T41" fmla="*/ 15 h 30"/>
              <a:gd name="T42" fmla="*/ 29 w 29"/>
              <a:gd name="T4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0">
                <a:moveTo>
                  <a:pt x="29" y="15"/>
                </a:moveTo>
                <a:lnTo>
                  <a:pt x="29" y="15"/>
                </a:lnTo>
                <a:lnTo>
                  <a:pt x="28" y="9"/>
                </a:lnTo>
                <a:lnTo>
                  <a:pt x="25" y="5"/>
                </a:lnTo>
                <a:lnTo>
                  <a:pt x="21" y="2"/>
                </a:lnTo>
                <a:lnTo>
                  <a:pt x="15" y="0"/>
                </a:lnTo>
                <a:lnTo>
                  <a:pt x="15" y="0"/>
                </a:lnTo>
                <a:lnTo>
                  <a:pt x="9" y="2"/>
                </a:lnTo>
                <a:lnTo>
                  <a:pt x="5" y="5"/>
                </a:lnTo>
                <a:lnTo>
                  <a:pt x="1" y="9"/>
                </a:lnTo>
                <a:lnTo>
                  <a:pt x="0" y="15"/>
                </a:lnTo>
                <a:lnTo>
                  <a:pt x="0" y="15"/>
                </a:lnTo>
                <a:lnTo>
                  <a:pt x="1" y="21"/>
                </a:lnTo>
                <a:lnTo>
                  <a:pt x="5" y="25"/>
                </a:lnTo>
                <a:lnTo>
                  <a:pt x="9" y="29"/>
                </a:lnTo>
                <a:lnTo>
                  <a:pt x="15" y="30"/>
                </a:lnTo>
                <a:lnTo>
                  <a:pt x="15" y="30"/>
                </a:lnTo>
                <a:lnTo>
                  <a:pt x="21" y="29"/>
                </a:lnTo>
                <a:lnTo>
                  <a:pt x="25" y="25"/>
                </a:lnTo>
                <a:lnTo>
                  <a:pt x="28" y="21"/>
                </a:lnTo>
                <a:lnTo>
                  <a:pt x="29" y="15"/>
                </a:lnTo>
                <a:lnTo>
                  <a:pt x="2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8" name="Freeform 75"/>
          <p:cNvSpPr>
            <a:spLocks/>
          </p:cNvSpPr>
          <p:nvPr/>
        </p:nvSpPr>
        <p:spPr bwMode="auto">
          <a:xfrm>
            <a:off x="5066371" y="1659012"/>
            <a:ext cx="74937" cy="98357"/>
          </a:xfrm>
          <a:custGeom>
            <a:avLst/>
            <a:gdLst>
              <a:gd name="T0" fmla="*/ 49 w 49"/>
              <a:gd name="T1" fmla="*/ 43 h 64"/>
              <a:gd name="T2" fmla="*/ 42 w 49"/>
              <a:gd name="T3" fmla="*/ 14 h 64"/>
              <a:gd name="T4" fmla="*/ 42 w 49"/>
              <a:gd name="T5" fmla="*/ 14 h 64"/>
              <a:gd name="T6" fmla="*/ 39 w 49"/>
              <a:gd name="T7" fmla="*/ 9 h 64"/>
              <a:gd name="T8" fmla="*/ 36 w 49"/>
              <a:gd name="T9" fmla="*/ 4 h 64"/>
              <a:gd name="T10" fmla="*/ 31 w 49"/>
              <a:gd name="T11" fmla="*/ 1 h 64"/>
              <a:gd name="T12" fmla="*/ 25 w 49"/>
              <a:gd name="T13" fmla="*/ 0 h 64"/>
              <a:gd name="T14" fmla="*/ 25 w 49"/>
              <a:gd name="T15" fmla="*/ 0 h 64"/>
              <a:gd name="T16" fmla="*/ 19 w 49"/>
              <a:gd name="T17" fmla="*/ 1 h 64"/>
              <a:gd name="T18" fmla="*/ 14 w 49"/>
              <a:gd name="T19" fmla="*/ 4 h 64"/>
              <a:gd name="T20" fmla="*/ 10 w 49"/>
              <a:gd name="T21" fmla="*/ 9 h 64"/>
              <a:gd name="T22" fmla="*/ 7 w 49"/>
              <a:gd name="T23" fmla="*/ 14 h 64"/>
              <a:gd name="T24" fmla="*/ 0 w 49"/>
              <a:gd name="T25" fmla="*/ 43 h 64"/>
              <a:gd name="T26" fmla="*/ 0 w 49"/>
              <a:gd name="T27" fmla="*/ 43 h 64"/>
              <a:gd name="T28" fmla="*/ 0 w 49"/>
              <a:gd name="T29" fmla="*/ 46 h 64"/>
              <a:gd name="T30" fmla="*/ 1 w 49"/>
              <a:gd name="T31" fmla="*/ 47 h 64"/>
              <a:gd name="T32" fmla="*/ 1 w 49"/>
              <a:gd name="T33" fmla="*/ 47 h 64"/>
              <a:gd name="T34" fmla="*/ 2 w 49"/>
              <a:gd name="T35" fmla="*/ 49 h 64"/>
              <a:gd name="T36" fmla="*/ 5 w 49"/>
              <a:gd name="T37" fmla="*/ 49 h 64"/>
              <a:gd name="T38" fmla="*/ 5 w 49"/>
              <a:gd name="T39" fmla="*/ 49 h 64"/>
              <a:gd name="T40" fmla="*/ 11 w 49"/>
              <a:gd name="T41" fmla="*/ 49 h 64"/>
              <a:gd name="T42" fmla="*/ 11 w 49"/>
              <a:gd name="T43" fmla="*/ 49 h 64"/>
              <a:gd name="T44" fmla="*/ 15 w 49"/>
              <a:gd name="T45" fmla="*/ 60 h 64"/>
              <a:gd name="T46" fmla="*/ 15 w 49"/>
              <a:gd name="T47" fmla="*/ 60 h 64"/>
              <a:gd name="T48" fmla="*/ 17 w 49"/>
              <a:gd name="T49" fmla="*/ 63 h 64"/>
              <a:gd name="T50" fmla="*/ 20 w 49"/>
              <a:gd name="T51" fmla="*/ 64 h 64"/>
              <a:gd name="T52" fmla="*/ 30 w 49"/>
              <a:gd name="T53" fmla="*/ 64 h 64"/>
              <a:gd name="T54" fmla="*/ 30 w 49"/>
              <a:gd name="T55" fmla="*/ 64 h 64"/>
              <a:gd name="T56" fmla="*/ 32 w 49"/>
              <a:gd name="T57" fmla="*/ 63 h 64"/>
              <a:gd name="T58" fmla="*/ 35 w 49"/>
              <a:gd name="T59" fmla="*/ 60 h 64"/>
              <a:gd name="T60" fmla="*/ 35 w 49"/>
              <a:gd name="T61" fmla="*/ 60 h 64"/>
              <a:gd name="T62" fmla="*/ 38 w 49"/>
              <a:gd name="T63" fmla="*/ 49 h 64"/>
              <a:gd name="T64" fmla="*/ 38 w 49"/>
              <a:gd name="T65" fmla="*/ 49 h 64"/>
              <a:gd name="T66" fmla="*/ 44 w 49"/>
              <a:gd name="T67" fmla="*/ 49 h 64"/>
              <a:gd name="T68" fmla="*/ 44 w 49"/>
              <a:gd name="T69" fmla="*/ 49 h 64"/>
              <a:gd name="T70" fmla="*/ 47 w 49"/>
              <a:gd name="T71" fmla="*/ 49 h 64"/>
              <a:gd name="T72" fmla="*/ 48 w 49"/>
              <a:gd name="T73" fmla="*/ 47 h 64"/>
              <a:gd name="T74" fmla="*/ 48 w 49"/>
              <a:gd name="T75" fmla="*/ 47 h 64"/>
              <a:gd name="T76" fmla="*/ 49 w 49"/>
              <a:gd name="T77" fmla="*/ 46 h 64"/>
              <a:gd name="T78" fmla="*/ 49 w 49"/>
              <a:gd name="T79" fmla="*/ 43 h 64"/>
              <a:gd name="T80" fmla="*/ 49 w 49"/>
              <a:gd name="T81"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64">
                <a:moveTo>
                  <a:pt x="49" y="43"/>
                </a:moveTo>
                <a:lnTo>
                  <a:pt x="42" y="14"/>
                </a:lnTo>
                <a:lnTo>
                  <a:pt x="42" y="14"/>
                </a:lnTo>
                <a:lnTo>
                  <a:pt x="39" y="9"/>
                </a:lnTo>
                <a:lnTo>
                  <a:pt x="36" y="4"/>
                </a:lnTo>
                <a:lnTo>
                  <a:pt x="31" y="1"/>
                </a:lnTo>
                <a:lnTo>
                  <a:pt x="25" y="0"/>
                </a:lnTo>
                <a:lnTo>
                  <a:pt x="25" y="0"/>
                </a:lnTo>
                <a:lnTo>
                  <a:pt x="19" y="1"/>
                </a:lnTo>
                <a:lnTo>
                  <a:pt x="14" y="4"/>
                </a:lnTo>
                <a:lnTo>
                  <a:pt x="10" y="9"/>
                </a:lnTo>
                <a:lnTo>
                  <a:pt x="7" y="14"/>
                </a:lnTo>
                <a:lnTo>
                  <a:pt x="0" y="43"/>
                </a:lnTo>
                <a:lnTo>
                  <a:pt x="0" y="43"/>
                </a:lnTo>
                <a:lnTo>
                  <a:pt x="0" y="46"/>
                </a:lnTo>
                <a:lnTo>
                  <a:pt x="1" y="47"/>
                </a:lnTo>
                <a:lnTo>
                  <a:pt x="1" y="47"/>
                </a:lnTo>
                <a:lnTo>
                  <a:pt x="2" y="49"/>
                </a:lnTo>
                <a:lnTo>
                  <a:pt x="5" y="49"/>
                </a:lnTo>
                <a:lnTo>
                  <a:pt x="5" y="49"/>
                </a:lnTo>
                <a:lnTo>
                  <a:pt x="11" y="49"/>
                </a:lnTo>
                <a:lnTo>
                  <a:pt x="11" y="49"/>
                </a:lnTo>
                <a:lnTo>
                  <a:pt x="15" y="60"/>
                </a:lnTo>
                <a:lnTo>
                  <a:pt x="15" y="60"/>
                </a:lnTo>
                <a:lnTo>
                  <a:pt x="17" y="63"/>
                </a:lnTo>
                <a:lnTo>
                  <a:pt x="20" y="64"/>
                </a:lnTo>
                <a:lnTo>
                  <a:pt x="30" y="64"/>
                </a:lnTo>
                <a:lnTo>
                  <a:pt x="30" y="64"/>
                </a:lnTo>
                <a:lnTo>
                  <a:pt x="32" y="63"/>
                </a:lnTo>
                <a:lnTo>
                  <a:pt x="35" y="60"/>
                </a:lnTo>
                <a:lnTo>
                  <a:pt x="35" y="60"/>
                </a:lnTo>
                <a:lnTo>
                  <a:pt x="38" y="49"/>
                </a:lnTo>
                <a:lnTo>
                  <a:pt x="38" y="49"/>
                </a:lnTo>
                <a:lnTo>
                  <a:pt x="44" y="49"/>
                </a:lnTo>
                <a:lnTo>
                  <a:pt x="44" y="49"/>
                </a:lnTo>
                <a:lnTo>
                  <a:pt x="47" y="49"/>
                </a:lnTo>
                <a:lnTo>
                  <a:pt x="48" y="47"/>
                </a:lnTo>
                <a:lnTo>
                  <a:pt x="48" y="47"/>
                </a:lnTo>
                <a:lnTo>
                  <a:pt x="49" y="46"/>
                </a:lnTo>
                <a:lnTo>
                  <a:pt x="49" y="43"/>
                </a:lnTo>
                <a:lnTo>
                  <a:pt x="49" y="4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9" name="Freeform 76"/>
          <p:cNvSpPr>
            <a:spLocks/>
          </p:cNvSpPr>
          <p:nvPr/>
        </p:nvSpPr>
        <p:spPr bwMode="auto">
          <a:xfrm>
            <a:off x="6518285" y="1649643"/>
            <a:ext cx="65571" cy="60888"/>
          </a:xfrm>
          <a:custGeom>
            <a:avLst/>
            <a:gdLst>
              <a:gd name="T0" fmla="*/ 20 w 40"/>
              <a:gd name="T1" fmla="*/ 39 h 39"/>
              <a:gd name="T2" fmla="*/ 20 w 40"/>
              <a:gd name="T3" fmla="*/ 39 h 39"/>
              <a:gd name="T4" fmla="*/ 24 w 40"/>
              <a:gd name="T5" fmla="*/ 39 h 39"/>
              <a:gd name="T6" fmla="*/ 28 w 40"/>
              <a:gd name="T7" fmla="*/ 38 h 39"/>
              <a:gd name="T8" fmla="*/ 34 w 40"/>
              <a:gd name="T9" fmla="*/ 33 h 39"/>
              <a:gd name="T10" fmla="*/ 39 w 40"/>
              <a:gd name="T11" fmla="*/ 27 h 39"/>
              <a:gd name="T12" fmla="*/ 40 w 40"/>
              <a:gd name="T13" fmla="*/ 23 h 39"/>
              <a:gd name="T14" fmla="*/ 40 w 40"/>
              <a:gd name="T15" fmla="*/ 20 h 39"/>
              <a:gd name="T16" fmla="*/ 40 w 40"/>
              <a:gd name="T17" fmla="*/ 20 h 39"/>
              <a:gd name="T18" fmla="*/ 40 w 40"/>
              <a:gd name="T19" fmla="*/ 16 h 39"/>
              <a:gd name="T20" fmla="*/ 39 w 40"/>
              <a:gd name="T21" fmla="*/ 12 h 39"/>
              <a:gd name="T22" fmla="*/ 34 w 40"/>
              <a:gd name="T23" fmla="*/ 6 h 39"/>
              <a:gd name="T24" fmla="*/ 28 w 40"/>
              <a:gd name="T25" fmla="*/ 1 h 39"/>
              <a:gd name="T26" fmla="*/ 24 w 40"/>
              <a:gd name="T27" fmla="*/ 0 h 39"/>
              <a:gd name="T28" fmla="*/ 20 w 40"/>
              <a:gd name="T29" fmla="*/ 0 h 39"/>
              <a:gd name="T30" fmla="*/ 20 w 40"/>
              <a:gd name="T31" fmla="*/ 0 h 39"/>
              <a:gd name="T32" fmla="*/ 16 w 40"/>
              <a:gd name="T33" fmla="*/ 0 h 39"/>
              <a:gd name="T34" fmla="*/ 13 w 40"/>
              <a:gd name="T35" fmla="*/ 1 h 39"/>
              <a:gd name="T36" fmla="*/ 7 w 40"/>
              <a:gd name="T37" fmla="*/ 6 h 39"/>
              <a:gd name="T38" fmla="*/ 2 w 40"/>
              <a:gd name="T39" fmla="*/ 12 h 39"/>
              <a:gd name="T40" fmla="*/ 0 w 40"/>
              <a:gd name="T41" fmla="*/ 16 h 39"/>
              <a:gd name="T42" fmla="*/ 0 w 40"/>
              <a:gd name="T43" fmla="*/ 20 h 39"/>
              <a:gd name="T44" fmla="*/ 0 w 40"/>
              <a:gd name="T45" fmla="*/ 20 h 39"/>
              <a:gd name="T46" fmla="*/ 0 w 40"/>
              <a:gd name="T47" fmla="*/ 23 h 39"/>
              <a:gd name="T48" fmla="*/ 2 w 40"/>
              <a:gd name="T49" fmla="*/ 27 h 39"/>
              <a:gd name="T50" fmla="*/ 7 w 40"/>
              <a:gd name="T51" fmla="*/ 33 h 39"/>
              <a:gd name="T52" fmla="*/ 13 w 40"/>
              <a:gd name="T53" fmla="*/ 38 h 39"/>
              <a:gd name="T54" fmla="*/ 16 w 40"/>
              <a:gd name="T55" fmla="*/ 39 h 39"/>
              <a:gd name="T56" fmla="*/ 20 w 40"/>
              <a:gd name="T57" fmla="*/ 39 h 39"/>
              <a:gd name="T58" fmla="*/ 20 w 40"/>
              <a:gd name="T5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39">
                <a:moveTo>
                  <a:pt x="20" y="39"/>
                </a:moveTo>
                <a:lnTo>
                  <a:pt x="20" y="39"/>
                </a:lnTo>
                <a:lnTo>
                  <a:pt x="24" y="39"/>
                </a:lnTo>
                <a:lnTo>
                  <a:pt x="28" y="38"/>
                </a:lnTo>
                <a:lnTo>
                  <a:pt x="34" y="33"/>
                </a:lnTo>
                <a:lnTo>
                  <a:pt x="39" y="27"/>
                </a:lnTo>
                <a:lnTo>
                  <a:pt x="40" y="23"/>
                </a:lnTo>
                <a:lnTo>
                  <a:pt x="40" y="20"/>
                </a:lnTo>
                <a:lnTo>
                  <a:pt x="40" y="20"/>
                </a:lnTo>
                <a:lnTo>
                  <a:pt x="40" y="16"/>
                </a:lnTo>
                <a:lnTo>
                  <a:pt x="39" y="12"/>
                </a:lnTo>
                <a:lnTo>
                  <a:pt x="34" y="6"/>
                </a:lnTo>
                <a:lnTo>
                  <a:pt x="28" y="1"/>
                </a:lnTo>
                <a:lnTo>
                  <a:pt x="24" y="0"/>
                </a:lnTo>
                <a:lnTo>
                  <a:pt x="20" y="0"/>
                </a:lnTo>
                <a:lnTo>
                  <a:pt x="20" y="0"/>
                </a:lnTo>
                <a:lnTo>
                  <a:pt x="16" y="0"/>
                </a:lnTo>
                <a:lnTo>
                  <a:pt x="13" y="1"/>
                </a:lnTo>
                <a:lnTo>
                  <a:pt x="7" y="6"/>
                </a:lnTo>
                <a:lnTo>
                  <a:pt x="2" y="12"/>
                </a:lnTo>
                <a:lnTo>
                  <a:pt x="0" y="16"/>
                </a:lnTo>
                <a:lnTo>
                  <a:pt x="0" y="20"/>
                </a:lnTo>
                <a:lnTo>
                  <a:pt x="0" y="20"/>
                </a:lnTo>
                <a:lnTo>
                  <a:pt x="0" y="23"/>
                </a:lnTo>
                <a:lnTo>
                  <a:pt x="2" y="27"/>
                </a:lnTo>
                <a:lnTo>
                  <a:pt x="7" y="33"/>
                </a:lnTo>
                <a:lnTo>
                  <a:pt x="13" y="38"/>
                </a:lnTo>
                <a:lnTo>
                  <a:pt x="16" y="39"/>
                </a:lnTo>
                <a:lnTo>
                  <a:pt x="20" y="39"/>
                </a:lnTo>
                <a:lnTo>
                  <a:pt x="20"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0" name="Freeform 77"/>
          <p:cNvSpPr>
            <a:spLocks/>
          </p:cNvSpPr>
          <p:nvPr/>
        </p:nvSpPr>
        <p:spPr bwMode="auto">
          <a:xfrm>
            <a:off x="6490185" y="1719897"/>
            <a:ext cx="121774" cy="51521"/>
          </a:xfrm>
          <a:custGeom>
            <a:avLst/>
            <a:gdLst>
              <a:gd name="T0" fmla="*/ 39 w 79"/>
              <a:gd name="T1" fmla="*/ 0 h 35"/>
              <a:gd name="T2" fmla="*/ 39 w 79"/>
              <a:gd name="T3" fmla="*/ 0 h 35"/>
              <a:gd name="T4" fmla="*/ 30 w 79"/>
              <a:gd name="T5" fmla="*/ 0 h 35"/>
              <a:gd name="T6" fmla="*/ 23 w 79"/>
              <a:gd name="T7" fmla="*/ 3 h 35"/>
              <a:gd name="T8" fmla="*/ 17 w 79"/>
              <a:gd name="T9" fmla="*/ 5 h 35"/>
              <a:gd name="T10" fmla="*/ 11 w 79"/>
              <a:gd name="T11" fmla="*/ 9 h 35"/>
              <a:gd name="T12" fmla="*/ 6 w 79"/>
              <a:gd name="T13" fmla="*/ 13 h 35"/>
              <a:gd name="T14" fmla="*/ 2 w 79"/>
              <a:gd name="T15" fmla="*/ 18 h 35"/>
              <a:gd name="T16" fmla="*/ 1 w 79"/>
              <a:gd name="T17" fmla="*/ 24 h 35"/>
              <a:gd name="T18" fmla="*/ 0 w 79"/>
              <a:gd name="T19" fmla="*/ 30 h 35"/>
              <a:gd name="T20" fmla="*/ 0 w 79"/>
              <a:gd name="T21" fmla="*/ 35 h 35"/>
              <a:gd name="T22" fmla="*/ 79 w 79"/>
              <a:gd name="T23" fmla="*/ 35 h 35"/>
              <a:gd name="T24" fmla="*/ 79 w 79"/>
              <a:gd name="T25" fmla="*/ 30 h 35"/>
              <a:gd name="T26" fmla="*/ 79 w 79"/>
              <a:gd name="T27" fmla="*/ 30 h 35"/>
              <a:gd name="T28" fmla="*/ 77 w 79"/>
              <a:gd name="T29" fmla="*/ 24 h 35"/>
              <a:gd name="T30" fmla="*/ 76 w 79"/>
              <a:gd name="T31" fmla="*/ 18 h 35"/>
              <a:gd name="T32" fmla="*/ 72 w 79"/>
              <a:gd name="T33" fmla="*/ 13 h 35"/>
              <a:gd name="T34" fmla="*/ 67 w 79"/>
              <a:gd name="T35" fmla="*/ 9 h 35"/>
              <a:gd name="T36" fmla="*/ 61 w 79"/>
              <a:gd name="T37" fmla="*/ 5 h 35"/>
              <a:gd name="T38" fmla="*/ 55 w 79"/>
              <a:gd name="T39" fmla="*/ 3 h 35"/>
              <a:gd name="T40" fmla="*/ 48 w 79"/>
              <a:gd name="T41" fmla="*/ 0 h 35"/>
              <a:gd name="T42" fmla="*/ 39 w 79"/>
              <a:gd name="T43" fmla="*/ 0 h 35"/>
              <a:gd name="T44" fmla="*/ 39 w 79"/>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5">
                <a:moveTo>
                  <a:pt x="39" y="0"/>
                </a:moveTo>
                <a:lnTo>
                  <a:pt x="39" y="0"/>
                </a:lnTo>
                <a:lnTo>
                  <a:pt x="30" y="0"/>
                </a:lnTo>
                <a:lnTo>
                  <a:pt x="23" y="3"/>
                </a:lnTo>
                <a:lnTo>
                  <a:pt x="17" y="5"/>
                </a:lnTo>
                <a:lnTo>
                  <a:pt x="11" y="9"/>
                </a:lnTo>
                <a:lnTo>
                  <a:pt x="6" y="13"/>
                </a:lnTo>
                <a:lnTo>
                  <a:pt x="2" y="18"/>
                </a:lnTo>
                <a:lnTo>
                  <a:pt x="1" y="24"/>
                </a:lnTo>
                <a:lnTo>
                  <a:pt x="0" y="30"/>
                </a:lnTo>
                <a:lnTo>
                  <a:pt x="0" y="35"/>
                </a:lnTo>
                <a:lnTo>
                  <a:pt x="79" y="35"/>
                </a:lnTo>
                <a:lnTo>
                  <a:pt x="79" y="30"/>
                </a:lnTo>
                <a:lnTo>
                  <a:pt x="79" y="30"/>
                </a:lnTo>
                <a:lnTo>
                  <a:pt x="77" y="24"/>
                </a:lnTo>
                <a:lnTo>
                  <a:pt x="76" y="18"/>
                </a:lnTo>
                <a:lnTo>
                  <a:pt x="72" y="13"/>
                </a:lnTo>
                <a:lnTo>
                  <a:pt x="67" y="9"/>
                </a:lnTo>
                <a:lnTo>
                  <a:pt x="61" y="5"/>
                </a:lnTo>
                <a:lnTo>
                  <a:pt x="55" y="3"/>
                </a:lnTo>
                <a:lnTo>
                  <a:pt x="48" y="0"/>
                </a:lnTo>
                <a:lnTo>
                  <a:pt x="39" y="0"/>
                </a:lnTo>
                <a:lnTo>
                  <a:pt x="3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 name="Freeform 78"/>
          <p:cNvSpPr>
            <a:spLocks/>
          </p:cNvSpPr>
          <p:nvPr/>
        </p:nvSpPr>
        <p:spPr bwMode="auto">
          <a:xfrm>
            <a:off x="6597908" y="1616857"/>
            <a:ext cx="60888" cy="65571"/>
          </a:xfrm>
          <a:custGeom>
            <a:avLst/>
            <a:gdLst>
              <a:gd name="T0" fmla="*/ 39 w 39"/>
              <a:gd name="T1" fmla="*/ 15 h 40"/>
              <a:gd name="T2" fmla="*/ 24 w 39"/>
              <a:gd name="T3" fmla="*/ 15 h 40"/>
              <a:gd name="T4" fmla="*/ 24 w 39"/>
              <a:gd name="T5" fmla="*/ 0 h 40"/>
              <a:gd name="T6" fmla="*/ 15 w 39"/>
              <a:gd name="T7" fmla="*/ 0 h 40"/>
              <a:gd name="T8" fmla="*/ 15 w 39"/>
              <a:gd name="T9" fmla="*/ 15 h 40"/>
              <a:gd name="T10" fmla="*/ 0 w 39"/>
              <a:gd name="T11" fmla="*/ 15 h 40"/>
              <a:gd name="T12" fmla="*/ 0 w 39"/>
              <a:gd name="T13" fmla="*/ 25 h 40"/>
              <a:gd name="T14" fmla="*/ 15 w 39"/>
              <a:gd name="T15" fmla="*/ 25 h 40"/>
              <a:gd name="T16" fmla="*/ 15 w 39"/>
              <a:gd name="T17" fmla="*/ 40 h 40"/>
              <a:gd name="T18" fmla="*/ 24 w 39"/>
              <a:gd name="T19" fmla="*/ 40 h 40"/>
              <a:gd name="T20" fmla="*/ 24 w 39"/>
              <a:gd name="T21" fmla="*/ 25 h 40"/>
              <a:gd name="T22" fmla="*/ 39 w 39"/>
              <a:gd name="T23" fmla="*/ 25 h 40"/>
              <a:gd name="T24" fmla="*/ 39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39" y="15"/>
                </a:moveTo>
                <a:lnTo>
                  <a:pt x="24" y="15"/>
                </a:lnTo>
                <a:lnTo>
                  <a:pt x="24" y="0"/>
                </a:lnTo>
                <a:lnTo>
                  <a:pt x="15" y="0"/>
                </a:lnTo>
                <a:lnTo>
                  <a:pt x="15" y="15"/>
                </a:lnTo>
                <a:lnTo>
                  <a:pt x="0" y="15"/>
                </a:lnTo>
                <a:lnTo>
                  <a:pt x="0" y="25"/>
                </a:lnTo>
                <a:lnTo>
                  <a:pt x="15" y="25"/>
                </a:lnTo>
                <a:lnTo>
                  <a:pt x="15" y="40"/>
                </a:lnTo>
                <a:lnTo>
                  <a:pt x="24" y="40"/>
                </a:lnTo>
                <a:lnTo>
                  <a:pt x="24" y="25"/>
                </a:lnTo>
                <a:lnTo>
                  <a:pt x="39" y="25"/>
                </a:lnTo>
                <a:lnTo>
                  <a:pt x="3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2" name="Freeform 79"/>
          <p:cNvSpPr>
            <a:spLocks/>
          </p:cNvSpPr>
          <p:nvPr/>
        </p:nvSpPr>
        <p:spPr bwMode="auto">
          <a:xfrm>
            <a:off x="6888292" y="1649643"/>
            <a:ext cx="65571" cy="60888"/>
          </a:xfrm>
          <a:custGeom>
            <a:avLst/>
            <a:gdLst>
              <a:gd name="T0" fmla="*/ 20 w 40"/>
              <a:gd name="T1" fmla="*/ 39 h 39"/>
              <a:gd name="T2" fmla="*/ 20 w 40"/>
              <a:gd name="T3" fmla="*/ 39 h 39"/>
              <a:gd name="T4" fmla="*/ 24 w 40"/>
              <a:gd name="T5" fmla="*/ 39 h 39"/>
              <a:gd name="T6" fmla="*/ 27 w 40"/>
              <a:gd name="T7" fmla="*/ 38 h 39"/>
              <a:gd name="T8" fmla="*/ 33 w 40"/>
              <a:gd name="T9" fmla="*/ 33 h 39"/>
              <a:gd name="T10" fmla="*/ 38 w 40"/>
              <a:gd name="T11" fmla="*/ 27 h 39"/>
              <a:gd name="T12" fmla="*/ 40 w 40"/>
              <a:gd name="T13" fmla="*/ 23 h 39"/>
              <a:gd name="T14" fmla="*/ 40 w 40"/>
              <a:gd name="T15" fmla="*/ 20 h 39"/>
              <a:gd name="T16" fmla="*/ 40 w 40"/>
              <a:gd name="T17" fmla="*/ 20 h 39"/>
              <a:gd name="T18" fmla="*/ 40 w 40"/>
              <a:gd name="T19" fmla="*/ 16 h 39"/>
              <a:gd name="T20" fmla="*/ 38 w 40"/>
              <a:gd name="T21" fmla="*/ 12 h 39"/>
              <a:gd name="T22" fmla="*/ 33 w 40"/>
              <a:gd name="T23" fmla="*/ 6 h 39"/>
              <a:gd name="T24" fmla="*/ 27 w 40"/>
              <a:gd name="T25" fmla="*/ 1 h 39"/>
              <a:gd name="T26" fmla="*/ 24 w 40"/>
              <a:gd name="T27" fmla="*/ 0 h 39"/>
              <a:gd name="T28" fmla="*/ 20 w 40"/>
              <a:gd name="T29" fmla="*/ 0 h 39"/>
              <a:gd name="T30" fmla="*/ 20 w 40"/>
              <a:gd name="T31" fmla="*/ 0 h 39"/>
              <a:gd name="T32" fmla="*/ 16 w 40"/>
              <a:gd name="T33" fmla="*/ 0 h 39"/>
              <a:gd name="T34" fmla="*/ 13 w 40"/>
              <a:gd name="T35" fmla="*/ 1 h 39"/>
              <a:gd name="T36" fmla="*/ 6 w 40"/>
              <a:gd name="T37" fmla="*/ 6 h 39"/>
              <a:gd name="T38" fmla="*/ 1 w 40"/>
              <a:gd name="T39" fmla="*/ 12 h 39"/>
              <a:gd name="T40" fmla="*/ 0 w 40"/>
              <a:gd name="T41" fmla="*/ 16 h 39"/>
              <a:gd name="T42" fmla="*/ 0 w 40"/>
              <a:gd name="T43" fmla="*/ 20 h 39"/>
              <a:gd name="T44" fmla="*/ 0 w 40"/>
              <a:gd name="T45" fmla="*/ 20 h 39"/>
              <a:gd name="T46" fmla="*/ 0 w 40"/>
              <a:gd name="T47" fmla="*/ 23 h 39"/>
              <a:gd name="T48" fmla="*/ 1 w 40"/>
              <a:gd name="T49" fmla="*/ 27 h 39"/>
              <a:gd name="T50" fmla="*/ 6 w 40"/>
              <a:gd name="T51" fmla="*/ 33 h 39"/>
              <a:gd name="T52" fmla="*/ 13 w 40"/>
              <a:gd name="T53" fmla="*/ 38 h 39"/>
              <a:gd name="T54" fmla="*/ 16 w 40"/>
              <a:gd name="T55" fmla="*/ 39 h 39"/>
              <a:gd name="T56" fmla="*/ 20 w 40"/>
              <a:gd name="T57" fmla="*/ 39 h 39"/>
              <a:gd name="T58" fmla="*/ 20 w 40"/>
              <a:gd name="T5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39">
                <a:moveTo>
                  <a:pt x="20" y="39"/>
                </a:moveTo>
                <a:lnTo>
                  <a:pt x="20" y="39"/>
                </a:lnTo>
                <a:lnTo>
                  <a:pt x="24" y="39"/>
                </a:lnTo>
                <a:lnTo>
                  <a:pt x="27" y="38"/>
                </a:lnTo>
                <a:lnTo>
                  <a:pt x="33" y="33"/>
                </a:lnTo>
                <a:lnTo>
                  <a:pt x="38" y="27"/>
                </a:lnTo>
                <a:lnTo>
                  <a:pt x="40" y="23"/>
                </a:lnTo>
                <a:lnTo>
                  <a:pt x="40" y="20"/>
                </a:lnTo>
                <a:lnTo>
                  <a:pt x="40" y="20"/>
                </a:lnTo>
                <a:lnTo>
                  <a:pt x="40" y="16"/>
                </a:lnTo>
                <a:lnTo>
                  <a:pt x="38" y="12"/>
                </a:lnTo>
                <a:lnTo>
                  <a:pt x="33" y="6"/>
                </a:lnTo>
                <a:lnTo>
                  <a:pt x="27" y="1"/>
                </a:lnTo>
                <a:lnTo>
                  <a:pt x="24" y="0"/>
                </a:lnTo>
                <a:lnTo>
                  <a:pt x="20" y="0"/>
                </a:lnTo>
                <a:lnTo>
                  <a:pt x="20" y="0"/>
                </a:lnTo>
                <a:lnTo>
                  <a:pt x="16" y="0"/>
                </a:lnTo>
                <a:lnTo>
                  <a:pt x="13" y="1"/>
                </a:lnTo>
                <a:lnTo>
                  <a:pt x="6" y="6"/>
                </a:lnTo>
                <a:lnTo>
                  <a:pt x="1" y="12"/>
                </a:lnTo>
                <a:lnTo>
                  <a:pt x="0" y="16"/>
                </a:lnTo>
                <a:lnTo>
                  <a:pt x="0" y="20"/>
                </a:lnTo>
                <a:lnTo>
                  <a:pt x="0" y="20"/>
                </a:lnTo>
                <a:lnTo>
                  <a:pt x="0" y="23"/>
                </a:lnTo>
                <a:lnTo>
                  <a:pt x="1" y="27"/>
                </a:lnTo>
                <a:lnTo>
                  <a:pt x="6" y="33"/>
                </a:lnTo>
                <a:lnTo>
                  <a:pt x="13" y="38"/>
                </a:lnTo>
                <a:lnTo>
                  <a:pt x="16" y="39"/>
                </a:lnTo>
                <a:lnTo>
                  <a:pt x="20" y="39"/>
                </a:lnTo>
                <a:lnTo>
                  <a:pt x="20"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3" name="Freeform 80"/>
          <p:cNvSpPr>
            <a:spLocks/>
          </p:cNvSpPr>
          <p:nvPr/>
        </p:nvSpPr>
        <p:spPr bwMode="auto">
          <a:xfrm>
            <a:off x="6860190" y="1719897"/>
            <a:ext cx="121774" cy="51521"/>
          </a:xfrm>
          <a:custGeom>
            <a:avLst/>
            <a:gdLst>
              <a:gd name="T0" fmla="*/ 40 w 79"/>
              <a:gd name="T1" fmla="*/ 0 h 35"/>
              <a:gd name="T2" fmla="*/ 40 w 79"/>
              <a:gd name="T3" fmla="*/ 0 h 35"/>
              <a:gd name="T4" fmla="*/ 31 w 79"/>
              <a:gd name="T5" fmla="*/ 0 h 35"/>
              <a:gd name="T6" fmla="*/ 24 w 79"/>
              <a:gd name="T7" fmla="*/ 3 h 35"/>
              <a:gd name="T8" fmla="*/ 18 w 79"/>
              <a:gd name="T9" fmla="*/ 5 h 35"/>
              <a:gd name="T10" fmla="*/ 12 w 79"/>
              <a:gd name="T11" fmla="*/ 9 h 35"/>
              <a:gd name="T12" fmla="*/ 7 w 79"/>
              <a:gd name="T13" fmla="*/ 13 h 35"/>
              <a:gd name="T14" fmla="*/ 3 w 79"/>
              <a:gd name="T15" fmla="*/ 18 h 35"/>
              <a:gd name="T16" fmla="*/ 2 w 79"/>
              <a:gd name="T17" fmla="*/ 24 h 35"/>
              <a:gd name="T18" fmla="*/ 0 w 79"/>
              <a:gd name="T19" fmla="*/ 30 h 35"/>
              <a:gd name="T20" fmla="*/ 0 w 79"/>
              <a:gd name="T21" fmla="*/ 35 h 35"/>
              <a:gd name="T22" fmla="*/ 79 w 79"/>
              <a:gd name="T23" fmla="*/ 35 h 35"/>
              <a:gd name="T24" fmla="*/ 79 w 79"/>
              <a:gd name="T25" fmla="*/ 30 h 35"/>
              <a:gd name="T26" fmla="*/ 79 w 79"/>
              <a:gd name="T27" fmla="*/ 30 h 35"/>
              <a:gd name="T28" fmla="*/ 78 w 79"/>
              <a:gd name="T29" fmla="*/ 24 h 35"/>
              <a:gd name="T30" fmla="*/ 77 w 79"/>
              <a:gd name="T31" fmla="*/ 18 h 35"/>
              <a:gd name="T32" fmla="*/ 73 w 79"/>
              <a:gd name="T33" fmla="*/ 13 h 35"/>
              <a:gd name="T34" fmla="*/ 68 w 79"/>
              <a:gd name="T35" fmla="*/ 9 h 35"/>
              <a:gd name="T36" fmla="*/ 62 w 79"/>
              <a:gd name="T37" fmla="*/ 5 h 35"/>
              <a:gd name="T38" fmla="*/ 56 w 79"/>
              <a:gd name="T39" fmla="*/ 3 h 35"/>
              <a:gd name="T40" fmla="*/ 49 w 79"/>
              <a:gd name="T41" fmla="*/ 0 h 35"/>
              <a:gd name="T42" fmla="*/ 40 w 79"/>
              <a:gd name="T43" fmla="*/ 0 h 35"/>
              <a:gd name="T44" fmla="*/ 40 w 79"/>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5">
                <a:moveTo>
                  <a:pt x="40" y="0"/>
                </a:moveTo>
                <a:lnTo>
                  <a:pt x="40" y="0"/>
                </a:lnTo>
                <a:lnTo>
                  <a:pt x="31" y="0"/>
                </a:lnTo>
                <a:lnTo>
                  <a:pt x="24" y="3"/>
                </a:lnTo>
                <a:lnTo>
                  <a:pt x="18" y="5"/>
                </a:lnTo>
                <a:lnTo>
                  <a:pt x="12" y="9"/>
                </a:lnTo>
                <a:lnTo>
                  <a:pt x="7" y="13"/>
                </a:lnTo>
                <a:lnTo>
                  <a:pt x="3" y="18"/>
                </a:lnTo>
                <a:lnTo>
                  <a:pt x="2" y="24"/>
                </a:lnTo>
                <a:lnTo>
                  <a:pt x="0" y="30"/>
                </a:lnTo>
                <a:lnTo>
                  <a:pt x="0" y="35"/>
                </a:lnTo>
                <a:lnTo>
                  <a:pt x="79" y="35"/>
                </a:lnTo>
                <a:lnTo>
                  <a:pt x="79" y="30"/>
                </a:lnTo>
                <a:lnTo>
                  <a:pt x="79" y="30"/>
                </a:lnTo>
                <a:lnTo>
                  <a:pt x="78" y="24"/>
                </a:lnTo>
                <a:lnTo>
                  <a:pt x="77" y="18"/>
                </a:lnTo>
                <a:lnTo>
                  <a:pt x="73" y="13"/>
                </a:lnTo>
                <a:lnTo>
                  <a:pt x="68" y="9"/>
                </a:lnTo>
                <a:lnTo>
                  <a:pt x="62" y="5"/>
                </a:lnTo>
                <a:lnTo>
                  <a:pt x="56" y="3"/>
                </a:lnTo>
                <a:lnTo>
                  <a:pt x="49" y="0"/>
                </a:lnTo>
                <a:lnTo>
                  <a:pt x="40" y="0"/>
                </a:lnTo>
                <a:lnTo>
                  <a:pt x="4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4" name="Rectangle 81"/>
          <p:cNvSpPr>
            <a:spLocks noChangeArrowheads="1"/>
          </p:cNvSpPr>
          <p:nvPr/>
        </p:nvSpPr>
        <p:spPr bwMode="auto">
          <a:xfrm>
            <a:off x="6972597" y="1640275"/>
            <a:ext cx="46837" cy="1873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5" name="Freeform 82"/>
          <p:cNvSpPr>
            <a:spLocks/>
          </p:cNvSpPr>
          <p:nvPr/>
        </p:nvSpPr>
        <p:spPr bwMode="auto">
          <a:xfrm>
            <a:off x="7258294" y="1649643"/>
            <a:ext cx="60888" cy="60888"/>
          </a:xfrm>
          <a:custGeom>
            <a:avLst/>
            <a:gdLst>
              <a:gd name="T0" fmla="*/ 20 w 39"/>
              <a:gd name="T1" fmla="*/ 39 h 39"/>
              <a:gd name="T2" fmla="*/ 20 w 39"/>
              <a:gd name="T3" fmla="*/ 39 h 39"/>
              <a:gd name="T4" fmla="*/ 23 w 39"/>
              <a:gd name="T5" fmla="*/ 39 h 39"/>
              <a:gd name="T6" fmla="*/ 27 w 39"/>
              <a:gd name="T7" fmla="*/ 38 h 39"/>
              <a:gd name="T8" fmla="*/ 33 w 39"/>
              <a:gd name="T9" fmla="*/ 33 h 39"/>
              <a:gd name="T10" fmla="*/ 38 w 39"/>
              <a:gd name="T11" fmla="*/ 27 h 39"/>
              <a:gd name="T12" fmla="*/ 39 w 39"/>
              <a:gd name="T13" fmla="*/ 23 h 39"/>
              <a:gd name="T14" fmla="*/ 39 w 39"/>
              <a:gd name="T15" fmla="*/ 20 h 39"/>
              <a:gd name="T16" fmla="*/ 39 w 39"/>
              <a:gd name="T17" fmla="*/ 20 h 39"/>
              <a:gd name="T18" fmla="*/ 39 w 39"/>
              <a:gd name="T19" fmla="*/ 16 h 39"/>
              <a:gd name="T20" fmla="*/ 38 w 39"/>
              <a:gd name="T21" fmla="*/ 12 h 39"/>
              <a:gd name="T22" fmla="*/ 33 w 39"/>
              <a:gd name="T23" fmla="*/ 6 h 39"/>
              <a:gd name="T24" fmla="*/ 27 w 39"/>
              <a:gd name="T25" fmla="*/ 1 h 39"/>
              <a:gd name="T26" fmla="*/ 23 w 39"/>
              <a:gd name="T27" fmla="*/ 0 h 39"/>
              <a:gd name="T28" fmla="*/ 20 w 39"/>
              <a:gd name="T29" fmla="*/ 0 h 39"/>
              <a:gd name="T30" fmla="*/ 20 w 39"/>
              <a:gd name="T31" fmla="*/ 0 h 39"/>
              <a:gd name="T32" fmla="*/ 16 w 39"/>
              <a:gd name="T33" fmla="*/ 0 h 39"/>
              <a:gd name="T34" fmla="*/ 12 w 39"/>
              <a:gd name="T35" fmla="*/ 1 h 39"/>
              <a:gd name="T36" fmla="*/ 6 w 39"/>
              <a:gd name="T37" fmla="*/ 6 h 39"/>
              <a:gd name="T38" fmla="*/ 1 w 39"/>
              <a:gd name="T39" fmla="*/ 12 h 39"/>
              <a:gd name="T40" fmla="*/ 0 w 39"/>
              <a:gd name="T41" fmla="*/ 16 h 39"/>
              <a:gd name="T42" fmla="*/ 0 w 39"/>
              <a:gd name="T43" fmla="*/ 20 h 39"/>
              <a:gd name="T44" fmla="*/ 0 w 39"/>
              <a:gd name="T45" fmla="*/ 20 h 39"/>
              <a:gd name="T46" fmla="*/ 0 w 39"/>
              <a:gd name="T47" fmla="*/ 23 h 39"/>
              <a:gd name="T48" fmla="*/ 1 w 39"/>
              <a:gd name="T49" fmla="*/ 27 h 39"/>
              <a:gd name="T50" fmla="*/ 6 w 39"/>
              <a:gd name="T51" fmla="*/ 33 h 39"/>
              <a:gd name="T52" fmla="*/ 12 w 39"/>
              <a:gd name="T53" fmla="*/ 38 h 39"/>
              <a:gd name="T54" fmla="*/ 16 w 39"/>
              <a:gd name="T55" fmla="*/ 39 h 39"/>
              <a:gd name="T56" fmla="*/ 20 w 39"/>
              <a:gd name="T57" fmla="*/ 39 h 39"/>
              <a:gd name="T58" fmla="*/ 20 w 39"/>
              <a:gd name="T5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39">
                <a:moveTo>
                  <a:pt x="20" y="39"/>
                </a:moveTo>
                <a:lnTo>
                  <a:pt x="20" y="39"/>
                </a:lnTo>
                <a:lnTo>
                  <a:pt x="23" y="39"/>
                </a:lnTo>
                <a:lnTo>
                  <a:pt x="27" y="38"/>
                </a:lnTo>
                <a:lnTo>
                  <a:pt x="33" y="33"/>
                </a:lnTo>
                <a:lnTo>
                  <a:pt x="38" y="27"/>
                </a:lnTo>
                <a:lnTo>
                  <a:pt x="39" y="23"/>
                </a:lnTo>
                <a:lnTo>
                  <a:pt x="39" y="20"/>
                </a:lnTo>
                <a:lnTo>
                  <a:pt x="39" y="20"/>
                </a:lnTo>
                <a:lnTo>
                  <a:pt x="39" y="16"/>
                </a:lnTo>
                <a:lnTo>
                  <a:pt x="38" y="12"/>
                </a:lnTo>
                <a:lnTo>
                  <a:pt x="33" y="6"/>
                </a:lnTo>
                <a:lnTo>
                  <a:pt x="27" y="1"/>
                </a:lnTo>
                <a:lnTo>
                  <a:pt x="23" y="0"/>
                </a:lnTo>
                <a:lnTo>
                  <a:pt x="20" y="0"/>
                </a:lnTo>
                <a:lnTo>
                  <a:pt x="20" y="0"/>
                </a:lnTo>
                <a:lnTo>
                  <a:pt x="16" y="0"/>
                </a:lnTo>
                <a:lnTo>
                  <a:pt x="12" y="1"/>
                </a:lnTo>
                <a:lnTo>
                  <a:pt x="6" y="6"/>
                </a:lnTo>
                <a:lnTo>
                  <a:pt x="1" y="12"/>
                </a:lnTo>
                <a:lnTo>
                  <a:pt x="0" y="16"/>
                </a:lnTo>
                <a:lnTo>
                  <a:pt x="0" y="20"/>
                </a:lnTo>
                <a:lnTo>
                  <a:pt x="0" y="20"/>
                </a:lnTo>
                <a:lnTo>
                  <a:pt x="0" y="23"/>
                </a:lnTo>
                <a:lnTo>
                  <a:pt x="1" y="27"/>
                </a:lnTo>
                <a:lnTo>
                  <a:pt x="6" y="33"/>
                </a:lnTo>
                <a:lnTo>
                  <a:pt x="12" y="38"/>
                </a:lnTo>
                <a:lnTo>
                  <a:pt x="16" y="39"/>
                </a:lnTo>
                <a:lnTo>
                  <a:pt x="20" y="39"/>
                </a:lnTo>
                <a:lnTo>
                  <a:pt x="20"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6" name="Freeform 83"/>
          <p:cNvSpPr>
            <a:spLocks/>
          </p:cNvSpPr>
          <p:nvPr/>
        </p:nvSpPr>
        <p:spPr bwMode="auto">
          <a:xfrm>
            <a:off x="7230192" y="1719897"/>
            <a:ext cx="121774" cy="51521"/>
          </a:xfrm>
          <a:custGeom>
            <a:avLst/>
            <a:gdLst>
              <a:gd name="T0" fmla="*/ 40 w 79"/>
              <a:gd name="T1" fmla="*/ 0 h 35"/>
              <a:gd name="T2" fmla="*/ 40 w 79"/>
              <a:gd name="T3" fmla="*/ 0 h 35"/>
              <a:gd name="T4" fmla="*/ 31 w 79"/>
              <a:gd name="T5" fmla="*/ 0 h 35"/>
              <a:gd name="T6" fmla="*/ 24 w 79"/>
              <a:gd name="T7" fmla="*/ 3 h 35"/>
              <a:gd name="T8" fmla="*/ 17 w 79"/>
              <a:gd name="T9" fmla="*/ 5 h 35"/>
              <a:gd name="T10" fmla="*/ 11 w 79"/>
              <a:gd name="T11" fmla="*/ 9 h 35"/>
              <a:gd name="T12" fmla="*/ 6 w 79"/>
              <a:gd name="T13" fmla="*/ 13 h 35"/>
              <a:gd name="T14" fmla="*/ 3 w 79"/>
              <a:gd name="T15" fmla="*/ 18 h 35"/>
              <a:gd name="T16" fmla="*/ 1 w 79"/>
              <a:gd name="T17" fmla="*/ 24 h 35"/>
              <a:gd name="T18" fmla="*/ 0 w 79"/>
              <a:gd name="T19" fmla="*/ 30 h 35"/>
              <a:gd name="T20" fmla="*/ 0 w 79"/>
              <a:gd name="T21" fmla="*/ 35 h 35"/>
              <a:gd name="T22" fmla="*/ 79 w 79"/>
              <a:gd name="T23" fmla="*/ 35 h 35"/>
              <a:gd name="T24" fmla="*/ 79 w 79"/>
              <a:gd name="T25" fmla="*/ 30 h 35"/>
              <a:gd name="T26" fmla="*/ 79 w 79"/>
              <a:gd name="T27" fmla="*/ 30 h 35"/>
              <a:gd name="T28" fmla="*/ 78 w 79"/>
              <a:gd name="T29" fmla="*/ 24 h 35"/>
              <a:gd name="T30" fmla="*/ 77 w 79"/>
              <a:gd name="T31" fmla="*/ 18 h 35"/>
              <a:gd name="T32" fmla="*/ 73 w 79"/>
              <a:gd name="T33" fmla="*/ 13 h 35"/>
              <a:gd name="T34" fmla="*/ 68 w 79"/>
              <a:gd name="T35" fmla="*/ 9 h 35"/>
              <a:gd name="T36" fmla="*/ 62 w 79"/>
              <a:gd name="T37" fmla="*/ 5 h 35"/>
              <a:gd name="T38" fmla="*/ 56 w 79"/>
              <a:gd name="T39" fmla="*/ 3 h 35"/>
              <a:gd name="T40" fmla="*/ 48 w 79"/>
              <a:gd name="T41" fmla="*/ 0 h 35"/>
              <a:gd name="T42" fmla="*/ 40 w 79"/>
              <a:gd name="T43" fmla="*/ 0 h 35"/>
              <a:gd name="T44" fmla="*/ 40 w 79"/>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5">
                <a:moveTo>
                  <a:pt x="40" y="0"/>
                </a:moveTo>
                <a:lnTo>
                  <a:pt x="40" y="0"/>
                </a:lnTo>
                <a:lnTo>
                  <a:pt x="31" y="0"/>
                </a:lnTo>
                <a:lnTo>
                  <a:pt x="24" y="3"/>
                </a:lnTo>
                <a:lnTo>
                  <a:pt x="17" y="5"/>
                </a:lnTo>
                <a:lnTo>
                  <a:pt x="11" y="9"/>
                </a:lnTo>
                <a:lnTo>
                  <a:pt x="6" y="13"/>
                </a:lnTo>
                <a:lnTo>
                  <a:pt x="3" y="18"/>
                </a:lnTo>
                <a:lnTo>
                  <a:pt x="1" y="24"/>
                </a:lnTo>
                <a:lnTo>
                  <a:pt x="0" y="30"/>
                </a:lnTo>
                <a:lnTo>
                  <a:pt x="0" y="35"/>
                </a:lnTo>
                <a:lnTo>
                  <a:pt x="79" y="35"/>
                </a:lnTo>
                <a:lnTo>
                  <a:pt x="79" y="30"/>
                </a:lnTo>
                <a:lnTo>
                  <a:pt x="79" y="30"/>
                </a:lnTo>
                <a:lnTo>
                  <a:pt x="78" y="24"/>
                </a:lnTo>
                <a:lnTo>
                  <a:pt x="77" y="18"/>
                </a:lnTo>
                <a:lnTo>
                  <a:pt x="73" y="13"/>
                </a:lnTo>
                <a:lnTo>
                  <a:pt x="68" y="9"/>
                </a:lnTo>
                <a:lnTo>
                  <a:pt x="62" y="5"/>
                </a:lnTo>
                <a:lnTo>
                  <a:pt x="56" y="3"/>
                </a:lnTo>
                <a:lnTo>
                  <a:pt x="48" y="0"/>
                </a:lnTo>
                <a:lnTo>
                  <a:pt x="40" y="0"/>
                </a:lnTo>
                <a:lnTo>
                  <a:pt x="4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7" name="Freeform 84"/>
          <p:cNvSpPr>
            <a:spLocks/>
          </p:cNvSpPr>
          <p:nvPr/>
        </p:nvSpPr>
        <p:spPr bwMode="auto">
          <a:xfrm>
            <a:off x="7333233" y="1626226"/>
            <a:ext cx="70256" cy="56203"/>
          </a:xfrm>
          <a:custGeom>
            <a:avLst/>
            <a:gdLst>
              <a:gd name="T0" fmla="*/ 18 w 46"/>
              <a:gd name="T1" fmla="*/ 36 h 36"/>
              <a:gd name="T2" fmla="*/ 0 w 46"/>
              <a:gd name="T3" fmla="*/ 18 h 36"/>
              <a:gd name="T4" fmla="*/ 7 w 46"/>
              <a:gd name="T5" fmla="*/ 10 h 36"/>
              <a:gd name="T6" fmla="*/ 18 w 46"/>
              <a:gd name="T7" fmla="*/ 21 h 36"/>
              <a:gd name="T8" fmla="*/ 39 w 46"/>
              <a:gd name="T9" fmla="*/ 0 h 36"/>
              <a:gd name="T10" fmla="*/ 46 w 46"/>
              <a:gd name="T11" fmla="*/ 8 h 36"/>
              <a:gd name="T12" fmla="*/ 18 w 46"/>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6" h="36">
                <a:moveTo>
                  <a:pt x="18" y="36"/>
                </a:moveTo>
                <a:lnTo>
                  <a:pt x="0" y="18"/>
                </a:lnTo>
                <a:lnTo>
                  <a:pt x="7" y="10"/>
                </a:lnTo>
                <a:lnTo>
                  <a:pt x="18" y="21"/>
                </a:lnTo>
                <a:lnTo>
                  <a:pt x="39" y="0"/>
                </a:lnTo>
                <a:lnTo>
                  <a:pt x="46" y="8"/>
                </a:lnTo>
                <a:lnTo>
                  <a:pt x="18" y="3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8" name="Freeform 85"/>
          <p:cNvSpPr>
            <a:spLocks/>
          </p:cNvSpPr>
          <p:nvPr/>
        </p:nvSpPr>
        <p:spPr bwMode="auto">
          <a:xfrm>
            <a:off x="7628299" y="1710529"/>
            <a:ext cx="126458" cy="60888"/>
          </a:xfrm>
          <a:custGeom>
            <a:avLst/>
            <a:gdLst>
              <a:gd name="T0" fmla="*/ 39 w 79"/>
              <a:gd name="T1" fmla="*/ 0 h 40"/>
              <a:gd name="T2" fmla="*/ 39 w 79"/>
              <a:gd name="T3" fmla="*/ 0 h 40"/>
              <a:gd name="T4" fmla="*/ 31 w 79"/>
              <a:gd name="T5" fmla="*/ 0 h 40"/>
              <a:gd name="T6" fmla="*/ 23 w 79"/>
              <a:gd name="T7" fmla="*/ 3 h 40"/>
              <a:gd name="T8" fmla="*/ 17 w 79"/>
              <a:gd name="T9" fmla="*/ 5 h 40"/>
              <a:gd name="T10" fmla="*/ 11 w 79"/>
              <a:gd name="T11" fmla="*/ 9 h 40"/>
              <a:gd name="T12" fmla="*/ 6 w 79"/>
              <a:gd name="T13" fmla="*/ 13 h 40"/>
              <a:gd name="T14" fmla="*/ 2 w 79"/>
              <a:gd name="T15" fmla="*/ 18 h 40"/>
              <a:gd name="T16" fmla="*/ 1 w 79"/>
              <a:gd name="T17" fmla="*/ 24 h 40"/>
              <a:gd name="T18" fmla="*/ 0 w 79"/>
              <a:gd name="T19" fmla="*/ 30 h 40"/>
              <a:gd name="T20" fmla="*/ 0 w 79"/>
              <a:gd name="T21" fmla="*/ 40 h 40"/>
              <a:gd name="T22" fmla="*/ 79 w 79"/>
              <a:gd name="T23" fmla="*/ 40 h 40"/>
              <a:gd name="T24" fmla="*/ 79 w 79"/>
              <a:gd name="T25" fmla="*/ 30 h 40"/>
              <a:gd name="T26" fmla="*/ 79 w 79"/>
              <a:gd name="T27" fmla="*/ 30 h 40"/>
              <a:gd name="T28" fmla="*/ 77 w 79"/>
              <a:gd name="T29" fmla="*/ 24 h 40"/>
              <a:gd name="T30" fmla="*/ 76 w 79"/>
              <a:gd name="T31" fmla="*/ 18 h 40"/>
              <a:gd name="T32" fmla="*/ 73 w 79"/>
              <a:gd name="T33" fmla="*/ 13 h 40"/>
              <a:gd name="T34" fmla="*/ 68 w 79"/>
              <a:gd name="T35" fmla="*/ 9 h 40"/>
              <a:gd name="T36" fmla="*/ 61 w 79"/>
              <a:gd name="T37" fmla="*/ 5 h 40"/>
              <a:gd name="T38" fmla="*/ 55 w 79"/>
              <a:gd name="T39" fmla="*/ 3 h 40"/>
              <a:gd name="T40" fmla="*/ 48 w 79"/>
              <a:gd name="T41" fmla="*/ 0 h 40"/>
              <a:gd name="T42" fmla="*/ 39 w 79"/>
              <a:gd name="T43" fmla="*/ 0 h 40"/>
              <a:gd name="T44" fmla="*/ 39 w 79"/>
              <a:gd name="T4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4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9" y="30"/>
                </a:lnTo>
                <a:lnTo>
                  <a:pt x="77" y="24"/>
                </a:lnTo>
                <a:lnTo>
                  <a:pt x="76" y="18"/>
                </a:lnTo>
                <a:lnTo>
                  <a:pt x="73" y="13"/>
                </a:lnTo>
                <a:lnTo>
                  <a:pt x="68" y="9"/>
                </a:lnTo>
                <a:lnTo>
                  <a:pt x="61" y="5"/>
                </a:lnTo>
                <a:lnTo>
                  <a:pt x="55" y="3"/>
                </a:lnTo>
                <a:lnTo>
                  <a:pt x="48" y="0"/>
                </a:lnTo>
                <a:lnTo>
                  <a:pt x="39" y="0"/>
                </a:lnTo>
                <a:lnTo>
                  <a:pt x="3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9" name="Freeform 86"/>
          <p:cNvSpPr>
            <a:spLocks/>
          </p:cNvSpPr>
          <p:nvPr/>
        </p:nvSpPr>
        <p:spPr bwMode="auto">
          <a:xfrm>
            <a:off x="7707920" y="1640276"/>
            <a:ext cx="51521" cy="65571"/>
          </a:xfrm>
          <a:custGeom>
            <a:avLst/>
            <a:gdLst>
              <a:gd name="T0" fmla="*/ 25 w 35"/>
              <a:gd name="T1" fmla="*/ 0 h 40"/>
              <a:gd name="T2" fmla="*/ 25 w 35"/>
              <a:gd name="T3" fmla="*/ 10 h 40"/>
              <a:gd name="T4" fmla="*/ 25 w 35"/>
              <a:gd name="T5" fmla="*/ 10 h 40"/>
              <a:gd name="T6" fmla="*/ 24 w 35"/>
              <a:gd name="T7" fmla="*/ 15 h 40"/>
              <a:gd name="T8" fmla="*/ 22 w 35"/>
              <a:gd name="T9" fmla="*/ 20 h 40"/>
              <a:gd name="T10" fmla="*/ 19 w 35"/>
              <a:gd name="T11" fmla="*/ 24 h 40"/>
              <a:gd name="T12" fmla="*/ 15 w 35"/>
              <a:gd name="T13" fmla="*/ 27 h 40"/>
              <a:gd name="T14" fmla="*/ 15 w 35"/>
              <a:gd name="T15" fmla="*/ 20 h 40"/>
              <a:gd name="T16" fmla="*/ 0 w 35"/>
              <a:gd name="T17" fmla="*/ 20 h 40"/>
              <a:gd name="T18" fmla="*/ 0 w 35"/>
              <a:gd name="T19" fmla="*/ 40 h 40"/>
              <a:gd name="T20" fmla="*/ 5 w 35"/>
              <a:gd name="T21" fmla="*/ 40 h 40"/>
              <a:gd name="T22" fmla="*/ 5 w 35"/>
              <a:gd name="T23" fmla="*/ 40 h 40"/>
              <a:gd name="T24" fmla="*/ 11 w 35"/>
              <a:gd name="T25" fmla="*/ 40 h 40"/>
              <a:gd name="T26" fmla="*/ 16 w 35"/>
              <a:gd name="T27" fmla="*/ 37 h 40"/>
              <a:gd name="T28" fmla="*/ 21 w 35"/>
              <a:gd name="T29" fmla="*/ 35 h 40"/>
              <a:gd name="T30" fmla="*/ 26 w 35"/>
              <a:gd name="T31" fmla="*/ 31 h 40"/>
              <a:gd name="T32" fmla="*/ 30 w 35"/>
              <a:gd name="T33" fmla="*/ 26 h 40"/>
              <a:gd name="T34" fmla="*/ 32 w 35"/>
              <a:gd name="T35" fmla="*/ 21 h 40"/>
              <a:gd name="T36" fmla="*/ 35 w 35"/>
              <a:gd name="T37" fmla="*/ 16 h 40"/>
              <a:gd name="T38" fmla="*/ 35 w 35"/>
              <a:gd name="T39" fmla="*/ 10 h 40"/>
              <a:gd name="T40" fmla="*/ 35 w 35"/>
              <a:gd name="T41" fmla="*/ 0 h 40"/>
              <a:gd name="T42" fmla="*/ 25 w 35"/>
              <a:gd name="T4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40">
                <a:moveTo>
                  <a:pt x="25" y="0"/>
                </a:moveTo>
                <a:lnTo>
                  <a:pt x="25" y="10"/>
                </a:lnTo>
                <a:lnTo>
                  <a:pt x="25" y="10"/>
                </a:lnTo>
                <a:lnTo>
                  <a:pt x="24" y="15"/>
                </a:lnTo>
                <a:lnTo>
                  <a:pt x="22" y="20"/>
                </a:lnTo>
                <a:lnTo>
                  <a:pt x="19" y="24"/>
                </a:lnTo>
                <a:lnTo>
                  <a:pt x="15" y="27"/>
                </a:lnTo>
                <a:lnTo>
                  <a:pt x="15" y="20"/>
                </a:lnTo>
                <a:lnTo>
                  <a:pt x="0" y="20"/>
                </a:lnTo>
                <a:lnTo>
                  <a:pt x="0" y="40"/>
                </a:lnTo>
                <a:lnTo>
                  <a:pt x="5" y="40"/>
                </a:lnTo>
                <a:lnTo>
                  <a:pt x="5" y="40"/>
                </a:lnTo>
                <a:lnTo>
                  <a:pt x="11" y="40"/>
                </a:lnTo>
                <a:lnTo>
                  <a:pt x="16" y="37"/>
                </a:lnTo>
                <a:lnTo>
                  <a:pt x="21" y="35"/>
                </a:lnTo>
                <a:lnTo>
                  <a:pt x="26" y="31"/>
                </a:lnTo>
                <a:lnTo>
                  <a:pt x="30" y="26"/>
                </a:lnTo>
                <a:lnTo>
                  <a:pt x="32" y="21"/>
                </a:lnTo>
                <a:lnTo>
                  <a:pt x="35" y="16"/>
                </a:lnTo>
                <a:lnTo>
                  <a:pt x="35" y="10"/>
                </a:lnTo>
                <a:lnTo>
                  <a:pt x="35" y="0"/>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0" name="Freeform 87"/>
          <p:cNvSpPr>
            <a:spLocks/>
          </p:cNvSpPr>
          <p:nvPr/>
        </p:nvSpPr>
        <p:spPr bwMode="auto">
          <a:xfrm>
            <a:off x="7651717" y="1616857"/>
            <a:ext cx="79623" cy="79623"/>
          </a:xfrm>
          <a:custGeom>
            <a:avLst/>
            <a:gdLst>
              <a:gd name="T0" fmla="*/ 24 w 49"/>
              <a:gd name="T1" fmla="*/ 0 h 50"/>
              <a:gd name="T2" fmla="*/ 24 w 49"/>
              <a:gd name="T3" fmla="*/ 0 h 50"/>
              <a:gd name="T4" fmla="*/ 19 w 49"/>
              <a:gd name="T5" fmla="*/ 0 h 50"/>
              <a:gd name="T6" fmla="*/ 14 w 49"/>
              <a:gd name="T7" fmla="*/ 3 h 50"/>
              <a:gd name="T8" fmla="*/ 11 w 49"/>
              <a:gd name="T9" fmla="*/ 4 h 50"/>
              <a:gd name="T10" fmla="*/ 7 w 49"/>
              <a:gd name="T11" fmla="*/ 8 h 50"/>
              <a:gd name="T12" fmla="*/ 3 w 49"/>
              <a:gd name="T13" fmla="*/ 11 h 50"/>
              <a:gd name="T14" fmla="*/ 2 w 49"/>
              <a:gd name="T15" fmla="*/ 15 h 50"/>
              <a:gd name="T16" fmla="*/ 0 w 49"/>
              <a:gd name="T17" fmla="*/ 20 h 50"/>
              <a:gd name="T18" fmla="*/ 0 w 49"/>
              <a:gd name="T19" fmla="*/ 25 h 50"/>
              <a:gd name="T20" fmla="*/ 0 w 49"/>
              <a:gd name="T21" fmla="*/ 25 h 50"/>
              <a:gd name="T22" fmla="*/ 0 w 49"/>
              <a:gd name="T23" fmla="*/ 30 h 50"/>
              <a:gd name="T24" fmla="*/ 2 w 49"/>
              <a:gd name="T25" fmla="*/ 35 h 50"/>
              <a:gd name="T26" fmla="*/ 3 w 49"/>
              <a:gd name="T27" fmla="*/ 39 h 50"/>
              <a:gd name="T28" fmla="*/ 7 w 49"/>
              <a:gd name="T29" fmla="*/ 42 h 50"/>
              <a:gd name="T30" fmla="*/ 11 w 49"/>
              <a:gd name="T31" fmla="*/ 46 h 50"/>
              <a:gd name="T32" fmla="*/ 14 w 49"/>
              <a:gd name="T33" fmla="*/ 47 h 50"/>
              <a:gd name="T34" fmla="*/ 19 w 49"/>
              <a:gd name="T35" fmla="*/ 50 h 50"/>
              <a:gd name="T36" fmla="*/ 24 w 49"/>
              <a:gd name="T37" fmla="*/ 50 h 50"/>
              <a:gd name="T38" fmla="*/ 24 w 49"/>
              <a:gd name="T39" fmla="*/ 40 h 50"/>
              <a:gd name="T40" fmla="*/ 24 w 49"/>
              <a:gd name="T41" fmla="*/ 40 h 50"/>
              <a:gd name="T42" fmla="*/ 18 w 49"/>
              <a:gd name="T43" fmla="*/ 39 h 50"/>
              <a:gd name="T44" fmla="*/ 14 w 49"/>
              <a:gd name="T45" fmla="*/ 35 h 50"/>
              <a:gd name="T46" fmla="*/ 11 w 49"/>
              <a:gd name="T47" fmla="*/ 31 h 50"/>
              <a:gd name="T48" fmla="*/ 9 w 49"/>
              <a:gd name="T49" fmla="*/ 25 h 50"/>
              <a:gd name="T50" fmla="*/ 9 w 49"/>
              <a:gd name="T51" fmla="*/ 25 h 50"/>
              <a:gd name="T52" fmla="*/ 9 w 49"/>
              <a:gd name="T53" fmla="*/ 21 h 50"/>
              <a:gd name="T54" fmla="*/ 11 w 49"/>
              <a:gd name="T55" fmla="*/ 18 h 50"/>
              <a:gd name="T56" fmla="*/ 11 w 49"/>
              <a:gd name="T57" fmla="*/ 18 h 50"/>
              <a:gd name="T58" fmla="*/ 23 w 49"/>
              <a:gd name="T59" fmla="*/ 22 h 50"/>
              <a:gd name="T60" fmla="*/ 35 w 49"/>
              <a:gd name="T61" fmla="*/ 25 h 50"/>
              <a:gd name="T62" fmla="*/ 35 w 49"/>
              <a:gd name="T63" fmla="*/ 25 h 50"/>
              <a:gd name="T64" fmla="*/ 39 w 49"/>
              <a:gd name="T65" fmla="*/ 25 h 50"/>
              <a:gd name="T66" fmla="*/ 39 w 49"/>
              <a:gd name="T67" fmla="*/ 25 h 50"/>
              <a:gd name="T68" fmla="*/ 39 w 49"/>
              <a:gd name="T69" fmla="*/ 25 h 50"/>
              <a:gd name="T70" fmla="*/ 49 w 49"/>
              <a:gd name="T71" fmla="*/ 25 h 50"/>
              <a:gd name="T72" fmla="*/ 49 w 49"/>
              <a:gd name="T73" fmla="*/ 25 h 50"/>
              <a:gd name="T74" fmla="*/ 49 w 49"/>
              <a:gd name="T75" fmla="*/ 20 h 50"/>
              <a:gd name="T76" fmla="*/ 46 w 49"/>
              <a:gd name="T77" fmla="*/ 15 h 50"/>
              <a:gd name="T78" fmla="*/ 45 w 49"/>
              <a:gd name="T79" fmla="*/ 11 h 50"/>
              <a:gd name="T80" fmla="*/ 41 w 49"/>
              <a:gd name="T81" fmla="*/ 8 h 50"/>
              <a:gd name="T82" fmla="*/ 38 w 49"/>
              <a:gd name="T83" fmla="*/ 4 h 50"/>
              <a:gd name="T84" fmla="*/ 34 w 49"/>
              <a:gd name="T85" fmla="*/ 3 h 50"/>
              <a:gd name="T86" fmla="*/ 29 w 49"/>
              <a:gd name="T87" fmla="*/ 0 h 50"/>
              <a:gd name="T88" fmla="*/ 24 w 49"/>
              <a:gd name="T89" fmla="*/ 0 h 50"/>
              <a:gd name="T90" fmla="*/ 24 w 49"/>
              <a:gd name="T9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50">
                <a:moveTo>
                  <a:pt x="24" y="0"/>
                </a:moveTo>
                <a:lnTo>
                  <a:pt x="24" y="0"/>
                </a:lnTo>
                <a:lnTo>
                  <a:pt x="19" y="0"/>
                </a:lnTo>
                <a:lnTo>
                  <a:pt x="14" y="3"/>
                </a:lnTo>
                <a:lnTo>
                  <a:pt x="11" y="4"/>
                </a:lnTo>
                <a:lnTo>
                  <a:pt x="7" y="8"/>
                </a:lnTo>
                <a:lnTo>
                  <a:pt x="3" y="11"/>
                </a:lnTo>
                <a:lnTo>
                  <a:pt x="2" y="15"/>
                </a:lnTo>
                <a:lnTo>
                  <a:pt x="0" y="20"/>
                </a:lnTo>
                <a:lnTo>
                  <a:pt x="0" y="25"/>
                </a:lnTo>
                <a:lnTo>
                  <a:pt x="0" y="25"/>
                </a:lnTo>
                <a:lnTo>
                  <a:pt x="0" y="30"/>
                </a:lnTo>
                <a:lnTo>
                  <a:pt x="2" y="35"/>
                </a:lnTo>
                <a:lnTo>
                  <a:pt x="3" y="39"/>
                </a:lnTo>
                <a:lnTo>
                  <a:pt x="7" y="42"/>
                </a:lnTo>
                <a:lnTo>
                  <a:pt x="11" y="46"/>
                </a:lnTo>
                <a:lnTo>
                  <a:pt x="14" y="47"/>
                </a:lnTo>
                <a:lnTo>
                  <a:pt x="19" y="50"/>
                </a:lnTo>
                <a:lnTo>
                  <a:pt x="24" y="50"/>
                </a:lnTo>
                <a:lnTo>
                  <a:pt x="24" y="40"/>
                </a:lnTo>
                <a:lnTo>
                  <a:pt x="24" y="40"/>
                </a:lnTo>
                <a:lnTo>
                  <a:pt x="18" y="39"/>
                </a:lnTo>
                <a:lnTo>
                  <a:pt x="14" y="35"/>
                </a:lnTo>
                <a:lnTo>
                  <a:pt x="11" y="31"/>
                </a:lnTo>
                <a:lnTo>
                  <a:pt x="9" y="25"/>
                </a:lnTo>
                <a:lnTo>
                  <a:pt x="9" y="25"/>
                </a:lnTo>
                <a:lnTo>
                  <a:pt x="9" y="21"/>
                </a:lnTo>
                <a:lnTo>
                  <a:pt x="11" y="18"/>
                </a:lnTo>
                <a:lnTo>
                  <a:pt x="11" y="18"/>
                </a:lnTo>
                <a:lnTo>
                  <a:pt x="23" y="22"/>
                </a:lnTo>
                <a:lnTo>
                  <a:pt x="35" y="25"/>
                </a:lnTo>
                <a:lnTo>
                  <a:pt x="35" y="25"/>
                </a:lnTo>
                <a:lnTo>
                  <a:pt x="39" y="25"/>
                </a:lnTo>
                <a:lnTo>
                  <a:pt x="39" y="25"/>
                </a:lnTo>
                <a:lnTo>
                  <a:pt x="39" y="25"/>
                </a:lnTo>
                <a:lnTo>
                  <a:pt x="49" y="25"/>
                </a:lnTo>
                <a:lnTo>
                  <a:pt x="49" y="25"/>
                </a:lnTo>
                <a:lnTo>
                  <a:pt x="49" y="20"/>
                </a:lnTo>
                <a:lnTo>
                  <a:pt x="46" y="15"/>
                </a:lnTo>
                <a:lnTo>
                  <a:pt x="45" y="11"/>
                </a:lnTo>
                <a:lnTo>
                  <a:pt x="41" y="8"/>
                </a:lnTo>
                <a:lnTo>
                  <a:pt x="38" y="4"/>
                </a:lnTo>
                <a:lnTo>
                  <a:pt x="34" y="3"/>
                </a:lnTo>
                <a:lnTo>
                  <a:pt x="29" y="0"/>
                </a:lnTo>
                <a:lnTo>
                  <a:pt x="24" y="0"/>
                </a:lnTo>
                <a:lnTo>
                  <a:pt x="2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1" name="Freeform 88"/>
          <p:cNvSpPr>
            <a:spLocks noEditPoints="1"/>
          </p:cNvSpPr>
          <p:nvPr/>
        </p:nvSpPr>
        <p:spPr bwMode="auto">
          <a:xfrm>
            <a:off x="8021722" y="1612175"/>
            <a:ext cx="79623" cy="93672"/>
          </a:xfrm>
          <a:custGeom>
            <a:avLst/>
            <a:gdLst>
              <a:gd name="T0" fmla="*/ 35 w 50"/>
              <a:gd name="T1" fmla="*/ 10 h 60"/>
              <a:gd name="T2" fmla="*/ 25 w 50"/>
              <a:gd name="T3" fmla="*/ 0 h 60"/>
              <a:gd name="T4" fmla="*/ 15 w 50"/>
              <a:gd name="T5" fmla="*/ 10 h 60"/>
              <a:gd name="T6" fmla="*/ 0 w 50"/>
              <a:gd name="T7" fmla="*/ 0 h 60"/>
              <a:gd name="T8" fmla="*/ 0 w 50"/>
              <a:gd name="T9" fmla="*/ 35 h 60"/>
              <a:gd name="T10" fmla="*/ 0 w 50"/>
              <a:gd name="T11" fmla="*/ 35 h 60"/>
              <a:gd name="T12" fmla="*/ 0 w 50"/>
              <a:gd name="T13" fmla="*/ 40 h 60"/>
              <a:gd name="T14" fmla="*/ 3 w 50"/>
              <a:gd name="T15" fmla="*/ 45 h 60"/>
              <a:gd name="T16" fmla="*/ 4 w 50"/>
              <a:gd name="T17" fmla="*/ 48 h 60"/>
              <a:gd name="T18" fmla="*/ 8 w 50"/>
              <a:gd name="T19" fmla="*/ 52 h 60"/>
              <a:gd name="T20" fmla="*/ 11 w 50"/>
              <a:gd name="T21" fmla="*/ 56 h 60"/>
              <a:gd name="T22" fmla="*/ 15 w 50"/>
              <a:gd name="T23" fmla="*/ 57 h 60"/>
              <a:gd name="T24" fmla="*/ 20 w 50"/>
              <a:gd name="T25" fmla="*/ 60 h 60"/>
              <a:gd name="T26" fmla="*/ 25 w 50"/>
              <a:gd name="T27" fmla="*/ 60 h 60"/>
              <a:gd name="T28" fmla="*/ 25 w 50"/>
              <a:gd name="T29" fmla="*/ 60 h 60"/>
              <a:gd name="T30" fmla="*/ 30 w 50"/>
              <a:gd name="T31" fmla="*/ 60 h 60"/>
              <a:gd name="T32" fmla="*/ 35 w 50"/>
              <a:gd name="T33" fmla="*/ 57 h 60"/>
              <a:gd name="T34" fmla="*/ 39 w 50"/>
              <a:gd name="T35" fmla="*/ 56 h 60"/>
              <a:gd name="T36" fmla="*/ 42 w 50"/>
              <a:gd name="T37" fmla="*/ 52 h 60"/>
              <a:gd name="T38" fmla="*/ 46 w 50"/>
              <a:gd name="T39" fmla="*/ 48 h 60"/>
              <a:gd name="T40" fmla="*/ 47 w 50"/>
              <a:gd name="T41" fmla="*/ 45 h 60"/>
              <a:gd name="T42" fmla="*/ 50 w 50"/>
              <a:gd name="T43" fmla="*/ 40 h 60"/>
              <a:gd name="T44" fmla="*/ 50 w 50"/>
              <a:gd name="T45" fmla="*/ 35 h 60"/>
              <a:gd name="T46" fmla="*/ 50 w 50"/>
              <a:gd name="T47" fmla="*/ 0 h 60"/>
              <a:gd name="T48" fmla="*/ 35 w 50"/>
              <a:gd name="T49" fmla="*/ 10 h 60"/>
              <a:gd name="T50" fmla="*/ 25 w 50"/>
              <a:gd name="T51" fmla="*/ 50 h 60"/>
              <a:gd name="T52" fmla="*/ 25 w 50"/>
              <a:gd name="T53" fmla="*/ 50 h 60"/>
              <a:gd name="T54" fmla="*/ 19 w 50"/>
              <a:gd name="T55" fmla="*/ 48 h 60"/>
              <a:gd name="T56" fmla="*/ 15 w 50"/>
              <a:gd name="T57" fmla="*/ 45 h 60"/>
              <a:gd name="T58" fmla="*/ 11 w 50"/>
              <a:gd name="T59" fmla="*/ 41 h 60"/>
              <a:gd name="T60" fmla="*/ 10 w 50"/>
              <a:gd name="T61" fmla="*/ 35 h 60"/>
              <a:gd name="T62" fmla="*/ 40 w 50"/>
              <a:gd name="T63" fmla="*/ 35 h 60"/>
              <a:gd name="T64" fmla="*/ 40 w 50"/>
              <a:gd name="T65" fmla="*/ 35 h 60"/>
              <a:gd name="T66" fmla="*/ 39 w 50"/>
              <a:gd name="T67" fmla="*/ 41 h 60"/>
              <a:gd name="T68" fmla="*/ 35 w 50"/>
              <a:gd name="T69" fmla="*/ 45 h 60"/>
              <a:gd name="T70" fmla="*/ 31 w 50"/>
              <a:gd name="T71" fmla="*/ 48 h 60"/>
              <a:gd name="T72" fmla="*/ 25 w 50"/>
              <a:gd name="T73" fmla="*/ 50 h 60"/>
              <a:gd name="T74" fmla="*/ 25 w 50"/>
              <a:gd name="T75"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60">
                <a:moveTo>
                  <a:pt x="35" y="10"/>
                </a:moveTo>
                <a:lnTo>
                  <a:pt x="25" y="0"/>
                </a:lnTo>
                <a:lnTo>
                  <a:pt x="15" y="10"/>
                </a:lnTo>
                <a:lnTo>
                  <a:pt x="0" y="0"/>
                </a:lnTo>
                <a:lnTo>
                  <a:pt x="0" y="35"/>
                </a:lnTo>
                <a:lnTo>
                  <a:pt x="0" y="35"/>
                </a:lnTo>
                <a:lnTo>
                  <a:pt x="0" y="40"/>
                </a:lnTo>
                <a:lnTo>
                  <a:pt x="3" y="45"/>
                </a:lnTo>
                <a:lnTo>
                  <a:pt x="4" y="48"/>
                </a:lnTo>
                <a:lnTo>
                  <a:pt x="8" y="52"/>
                </a:lnTo>
                <a:lnTo>
                  <a:pt x="11" y="56"/>
                </a:lnTo>
                <a:lnTo>
                  <a:pt x="15" y="57"/>
                </a:lnTo>
                <a:lnTo>
                  <a:pt x="20" y="60"/>
                </a:lnTo>
                <a:lnTo>
                  <a:pt x="25" y="60"/>
                </a:lnTo>
                <a:lnTo>
                  <a:pt x="25" y="60"/>
                </a:lnTo>
                <a:lnTo>
                  <a:pt x="30" y="60"/>
                </a:lnTo>
                <a:lnTo>
                  <a:pt x="35" y="57"/>
                </a:lnTo>
                <a:lnTo>
                  <a:pt x="39" y="56"/>
                </a:lnTo>
                <a:lnTo>
                  <a:pt x="42" y="52"/>
                </a:lnTo>
                <a:lnTo>
                  <a:pt x="46" y="48"/>
                </a:lnTo>
                <a:lnTo>
                  <a:pt x="47" y="45"/>
                </a:lnTo>
                <a:lnTo>
                  <a:pt x="50" y="40"/>
                </a:lnTo>
                <a:lnTo>
                  <a:pt x="50" y="35"/>
                </a:lnTo>
                <a:lnTo>
                  <a:pt x="50" y="0"/>
                </a:lnTo>
                <a:lnTo>
                  <a:pt x="35" y="10"/>
                </a:lnTo>
                <a:close/>
                <a:moveTo>
                  <a:pt x="25" y="50"/>
                </a:moveTo>
                <a:lnTo>
                  <a:pt x="25" y="50"/>
                </a:lnTo>
                <a:lnTo>
                  <a:pt x="19" y="48"/>
                </a:lnTo>
                <a:lnTo>
                  <a:pt x="15" y="45"/>
                </a:lnTo>
                <a:lnTo>
                  <a:pt x="11" y="41"/>
                </a:lnTo>
                <a:lnTo>
                  <a:pt x="10" y="35"/>
                </a:lnTo>
                <a:lnTo>
                  <a:pt x="40" y="35"/>
                </a:lnTo>
                <a:lnTo>
                  <a:pt x="40" y="35"/>
                </a:lnTo>
                <a:lnTo>
                  <a:pt x="39" y="41"/>
                </a:lnTo>
                <a:lnTo>
                  <a:pt x="35" y="45"/>
                </a:lnTo>
                <a:lnTo>
                  <a:pt x="31" y="48"/>
                </a:lnTo>
                <a:lnTo>
                  <a:pt x="25" y="50"/>
                </a:lnTo>
                <a:lnTo>
                  <a:pt x="25"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2" name="Freeform 89"/>
          <p:cNvSpPr>
            <a:spLocks/>
          </p:cNvSpPr>
          <p:nvPr/>
        </p:nvSpPr>
        <p:spPr bwMode="auto">
          <a:xfrm>
            <a:off x="8035772" y="1710530"/>
            <a:ext cx="51521" cy="32787"/>
          </a:xfrm>
          <a:custGeom>
            <a:avLst/>
            <a:gdLst>
              <a:gd name="T0" fmla="*/ 17 w 34"/>
              <a:gd name="T1" fmla="*/ 20 h 20"/>
              <a:gd name="T2" fmla="*/ 34 w 34"/>
              <a:gd name="T3" fmla="*/ 3 h 20"/>
              <a:gd name="T4" fmla="*/ 34 w 34"/>
              <a:gd name="T5" fmla="*/ 3 h 20"/>
              <a:gd name="T6" fmla="*/ 26 w 34"/>
              <a:gd name="T7" fmla="*/ 2 h 20"/>
              <a:gd name="T8" fmla="*/ 17 w 34"/>
              <a:gd name="T9" fmla="*/ 0 h 20"/>
              <a:gd name="T10" fmla="*/ 17 w 34"/>
              <a:gd name="T11" fmla="*/ 0 h 20"/>
              <a:gd name="T12" fmla="*/ 8 w 34"/>
              <a:gd name="T13" fmla="*/ 2 h 20"/>
              <a:gd name="T14" fmla="*/ 0 w 34"/>
              <a:gd name="T15" fmla="*/ 3 h 20"/>
              <a:gd name="T16" fmla="*/ 17 w 34"/>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17" y="20"/>
                </a:moveTo>
                <a:lnTo>
                  <a:pt x="34" y="3"/>
                </a:lnTo>
                <a:lnTo>
                  <a:pt x="34" y="3"/>
                </a:lnTo>
                <a:lnTo>
                  <a:pt x="26" y="2"/>
                </a:lnTo>
                <a:lnTo>
                  <a:pt x="17" y="0"/>
                </a:lnTo>
                <a:lnTo>
                  <a:pt x="17" y="0"/>
                </a:lnTo>
                <a:lnTo>
                  <a:pt x="8" y="2"/>
                </a:lnTo>
                <a:lnTo>
                  <a:pt x="0" y="3"/>
                </a:lnTo>
                <a:lnTo>
                  <a:pt x="17"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3" name="Freeform 90"/>
          <p:cNvSpPr>
            <a:spLocks/>
          </p:cNvSpPr>
          <p:nvPr/>
        </p:nvSpPr>
        <p:spPr bwMode="auto">
          <a:xfrm>
            <a:off x="7998303" y="1719897"/>
            <a:ext cx="56203" cy="51521"/>
          </a:xfrm>
          <a:custGeom>
            <a:avLst/>
            <a:gdLst>
              <a:gd name="T0" fmla="*/ 14 w 34"/>
              <a:gd name="T1" fmla="*/ 0 h 33"/>
              <a:gd name="T2" fmla="*/ 14 w 34"/>
              <a:gd name="T3" fmla="*/ 0 h 33"/>
              <a:gd name="T4" fmla="*/ 8 w 34"/>
              <a:gd name="T5" fmla="*/ 3 h 33"/>
              <a:gd name="T6" fmla="*/ 3 w 34"/>
              <a:gd name="T7" fmla="*/ 9 h 33"/>
              <a:gd name="T8" fmla="*/ 1 w 34"/>
              <a:gd name="T9" fmla="*/ 16 h 33"/>
              <a:gd name="T10" fmla="*/ 0 w 34"/>
              <a:gd name="T11" fmla="*/ 23 h 33"/>
              <a:gd name="T12" fmla="*/ 0 w 34"/>
              <a:gd name="T13" fmla="*/ 33 h 33"/>
              <a:gd name="T14" fmla="*/ 34 w 34"/>
              <a:gd name="T15" fmla="*/ 33 h 33"/>
              <a:gd name="T16" fmla="*/ 34 w 34"/>
              <a:gd name="T17" fmla="*/ 18 h 33"/>
              <a:gd name="T18" fmla="*/ 14 w 34"/>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14" y="0"/>
                </a:moveTo>
                <a:lnTo>
                  <a:pt x="14" y="0"/>
                </a:lnTo>
                <a:lnTo>
                  <a:pt x="8" y="3"/>
                </a:lnTo>
                <a:lnTo>
                  <a:pt x="3" y="9"/>
                </a:lnTo>
                <a:lnTo>
                  <a:pt x="1" y="16"/>
                </a:lnTo>
                <a:lnTo>
                  <a:pt x="0" y="23"/>
                </a:lnTo>
                <a:lnTo>
                  <a:pt x="0" y="33"/>
                </a:lnTo>
                <a:lnTo>
                  <a:pt x="34" y="33"/>
                </a:lnTo>
                <a:lnTo>
                  <a:pt x="34" y="18"/>
                </a:lnTo>
                <a:lnTo>
                  <a:pt x="1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4" name="Freeform 91"/>
          <p:cNvSpPr>
            <a:spLocks/>
          </p:cNvSpPr>
          <p:nvPr/>
        </p:nvSpPr>
        <p:spPr bwMode="auto">
          <a:xfrm>
            <a:off x="8068559" y="1719897"/>
            <a:ext cx="51521" cy="51521"/>
          </a:xfrm>
          <a:custGeom>
            <a:avLst/>
            <a:gdLst>
              <a:gd name="T0" fmla="*/ 20 w 34"/>
              <a:gd name="T1" fmla="*/ 0 h 33"/>
              <a:gd name="T2" fmla="*/ 0 w 34"/>
              <a:gd name="T3" fmla="*/ 18 h 33"/>
              <a:gd name="T4" fmla="*/ 0 w 34"/>
              <a:gd name="T5" fmla="*/ 33 h 33"/>
              <a:gd name="T6" fmla="*/ 34 w 34"/>
              <a:gd name="T7" fmla="*/ 33 h 33"/>
              <a:gd name="T8" fmla="*/ 34 w 34"/>
              <a:gd name="T9" fmla="*/ 23 h 33"/>
              <a:gd name="T10" fmla="*/ 34 w 34"/>
              <a:gd name="T11" fmla="*/ 23 h 33"/>
              <a:gd name="T12" fmla="*/ 33 w 34"/>
              <a:gd name="T13" fmla="*/ 16 h 33"/>
              <a:gd name="T14" fmla="*/ 31 w 34"/>
              <a:gd name="T15" fmla="*/ 9 h 33"/>
              <a:gd name="T16" fmla="*/ 26 w 34"/>
              <a:gd name="T17" fmla="*/ 3 h 33"/>
              <a:gd name="T18" fmla="*/ 20 w 34"/>
              <a:gd name="T19" fmla="*/ 0 h 33"/>
              <a:gd name="T20" fmla="*/ 20 w 34"/>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3">
                <a:moveTo>
                  <a:pt x="20" y="0"/>
                </a:moveTo>
                <a:lnTo>
                  <a:pt x="0" y="18"/>
                </a:lnTo>
                <a:lnTo>
                  <a:pt x="0" y="33"/>
                </a:lnTo>
                <a:lnTo>
                  <a:pt x="34" y="33"/>
                </a:lnTo>
                <a:lnTo>
                  <a:pt x="34" y="23"/>
                </a:lnTo>
                <a:lnTo>
                  <a:pt x="34" y="23"/>
                </a:lnTo>
                <a:lnTo>
                  <a:pt x="33" y="16"/>
                </a:lnTo>
                <a:lnTo>
                  <a:pt x="31" y="9"/>
                </a:lnTo>
                <a:lnTo>
                  <a:pt x="26" y="3"/>
                </a:lnTo>
                <a:lnTo>
                  <a:pt x="20" y="0"/>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5" name="Freeform 92"/>
          <p:cNvSpPr>
            <a:spLocks noEditPoints="1"/>
          </p:cNvSpPr>
          <p:nvPr/>
        </p:nvSpPr>
        <p:spPr bwMode="auto">
          <a:xfrm>
            <a:off x="8377674" y="1612175"/>
            <a:ext cx="107724" cy="93672"/>
          </a:xfrm>
          <a:custGeom>
            <a:avLst/>
            <a:gdLst>
              <a:gd name="T0" fmla="*/ 35 w 69"/>
              <a:gd name="T1" fmla="*/ 0 h 60"/>
              <a:gd name="T2" fmla="*/ 0 w 69"/>
              <a:gd name="T3" fmla="*/ 10 h 60"/>
              <a:gd name="T4" fmla="*/ 5 w 69"/>
              <a:gd name="T5" fmla="*/ 20 h 60"/>
              <a:gd name="T6" fmla="*/ 5 w 69"/>
              <a:gd name="T7" fmla="*/ 20 h 60"/>
              <a:gd name="T8" fmla="*/ 5 w 69"/>
              <a:gd name="T9" fmla="*/ 25 h 60"/>
              <a:gd name="T10" fmla="*/ 5 w 69"/>
              <a:gd name="T11" fmla="*/ 25 h 60"/>
              <a:gd name="T12" fmla="*/ 6 w 69"/>
              <a:gd name="T13" fmla="*/ 27 h 60"/>
              <a:gd name="T14" fmla="*/ 10 w 69"/>
              <a:gd name="T15" fmla="*/ 31 h 60"/>
              <a:gd name="T16" fmla="*/ 10 w 69"/>
              <a:gd name="T17" fmla="*/ 31 h 60"/>
              <a:gd name="T18" fmla="*/ 10 w 69"/>
              <a:gd name="T19" fmla="*/ 35 h 60"/>
              <a:gd name="T20" fmla="*/ 10 w 69"/>
              <a:gd name="T21" fmla="*/ 35 h 60"/>
              <a:gd name="T22" fmla="*/ 10 w 69"/>
              <a:gd name="T23" fmla="*/ 40 h 60"/>
              <a:gd name="T24" fmla="*/ 13 w 69"/>
              <a:gd name="T25" fmla="*/ 45 h 60"/>
              <a:gd name="T26" fmla="*/ 14 w 69"/>
              <a:gd name="T27" fmla="*/ 48 h 60"/>
              <a:gd name="T28" fmla="*/ 18 w 69"/>
              <a:gd name="T29" fmla="*/ 52 h 60"/>
              <a:gd name="T30" fmla="*/ 21 w 69"/>
              <a:gd name="T31" fmla="*/ 56 h 60"/>
              <a:gd name="T32" fmla="*/ 25 w 69"/>
              <a:gd name="T33" fmla="*/ 57 h 60"/>
              <a:gd name="T34" fmla="*/ 30 w 69"/>
              <a:gd name="T35" fmla="*/ 60 h 60"/>
              <a:gd name="T36" fmla="*/ 35 w 69"/>
              <a:gd name="T37" fmla="*/ 60 h 60"/>
              <a:gd name="T38" fmla="*/ 35 w 69"/>
              <a:gd name="T39" fmla="*/ 60 h 60"/>
              <a:gd name="T40" fmla="*/ 40 w 69"/>
              <a:gd name="T41" fmla="*/ 60 h 60"/>
              <a:gd name="T42" fmla="*/ 45 w 69"/>
              <a:gd name="T43" fmla="*/ 57 h 60"/>
              <a:gd name="T44" fmla="*/ 48 w 69"/>
              <a:gd name="T45" fmla="*/ 56 h 60"/>
              <a:gd name="T46" fmla="*/ 52 w 69"/>
              <a:gd name="T47" fmla="*/ 52 h 60"/>
              <a:gd name="T48" fmla="*/ 56 w 69"/>
              <a:gd name="T49" fmla="*/ 48 h 60"/>
              <a:gd name="T50" fmla="*/ 57 w 69"/>
              <a:gd name="T51" fmla="*/ 45 h 60"/>
              <a:gd name="T52" fmla="*/ 59 w 69"/>
              <a:gd name="T53" fmla="*/ 40 h 60"/>
              <a:gd name="T54" fmla="*/ 59 w 69"/>
              <a:gd name="T55" fmla="*/ 35 h 60"/>
              <a:gd name="T56" fmla="*/ 59 w 69"/>
              <a:gd name="T57" fmla="*/ 35 h 60"/>
              <a:gd name="T58" fmla="*/ 59 w 69"/>
              <a:gd name="T59" fmla="*/ 31 h 60"/>
              <a:gd name="T60" fmla="*/ 59 w 69"/>
              <a:gd name="T61" fmla="*/ 31 h 60"/>
              <a:gd name="T62" fmla="*/ 63 w 69"/>
              <a:gd name="T63" fmla="*/ 27 h 60"/>
              <a:gd name="T64" fmla="*/ 64 w 69"/>
              <a:gd name="T65" fmla="*/ 25 h 60"/>
              <a:gd name="T66" fmla="*/ 64 w 69"/>
              <a:gd name="T67" fmla="*/ 25 h 60"/>
              <a:gd name="T68" fmla="*/ 64 w 69"/>
              <a:gd name="T69" fmla="*/ 20 h 60"/>
              <a:gd name="T70" fmla="*/ 69 w 69"/>
              <a:gd name="T71" fmla="*/ 10 h 60"/>
              <a:gd name="T72" fmla="*/ 35 w 69"/>
              <a:gd name="T73" fmla="*/ 0 h 60"/>
              <a:gd name="T74" fmla="*/ 25 w 69"/>
              <a:gd name="T75" fmla="*/ 10 h 60"/>
              <a:gd name="T76" fmla="*/ 45 w 69"/>
              <a:gd name="T77" fmla="*/ 10 h 60"/>
              <a:gd name="T78" fmla="*/ 45 w 69"/>
              <a:gd name="T79" fmla="*/ 20 h 60"/>
              <a:gd name="T80" fmla="*/ 35 w 69"/>
              <a:gd name="T81" fmla="*/ 25 h 60"/>
              <a:gd name="T82" fmla="*/ 25 w 69"/>
              <a:gd name="T83" fmla="*/ 20 h 60"/>
              <a:gd name="T84" fmla="*/ 25 w 69"/>
              <a:gd name="T85" fmla="*/ 10 h 60"/>
              <a:gd name="T86" fmla="*/ 35 w 69"/>
              <a:gd name="T87" fmla="*/ 50 h 60"/>
              <a:gd name="T88" fmla="*/ 35 w 69"/>
              <a:gd name="T89" fmla="*/ 50 h 60"/>
              <a:gd name="T90" fmla="*/ 29 w 69"/>
              <a:gd name="T91" fmla="*/ 48 h 60"/>
              <a:gd name="T92" fmla="*/ 25 w 69"/>
              <a:gd name="T93" fmla="*/ 45 h 60"/>
              <a:gd name="T94" fmla="*/ 21 w 69"/>
              <a:gd name="T95" fmla="*/ 41 h 60"/>
              <a:gd name="T96" fmla="*/ 20 w 69"/>
              <a:gd name="T97" fmla="*/ 35 h 60"/>
              <a:gd name="T98" fmla="*/ 20 w 69"/>
              <a:gd name="T99" fmla="*/ 35 h 60"/>
              <a:gd name="T100" fmla="*/ 20 w 69"/>
              <a:gd name="T101" fmla="*/ 34 h 60"/>
              <a:gd name="T102" fmla="*/ 20 w 69"/>
              <a:gd name="T103" fmla="*/ 34 h 60"/>
              <a:gd name="T104" fmla="*/ 35 w 69"/>
              <a:gd name="T105" fmla="*/ 35 h 60"/>
              <a:gd name="T106" fmla="*/ 35 w 69"/>
              <a:gd name="T107" fmla="*/ 35 h 60"/>
              <a:gd name="T108" fmla="*/ 50 w 69"/>
              <a:gd name="T109" fmla="*/ 34 h 60"/>
              <a:gd name="T110" fmla="*/ 50 w 69"/>
              <a:gd name="T111" fmla="*/ 34 h 60"/>
              <a:gd name="T112" fmla="*/ 50 w 69"/>
              <a:gd name="T113" fmla="*/ 35 h 60"/>
              <a:gd name="T114" fmla="*/ 50 w 69"/>
              <a:gd name="T115" fmla="*/ 35 h 60"/>
              <a:gd name="T116" fmla="*/ 48 w 69"/>
              <a:gd name="T117" fmla="*/ 41 h 60"/>
              <a:gd name="T118" fmla="*/ 45 w 69"/>
              <a:gd name="T119" fmla="*/ 45 h 60"/>
              <a:gd name="T120" fmla="*/ 41 w 69"/>
              <a:gd name="T121" fmla="*/ 48 h 60"/>
              <a:gd name="T122" fmla="*/ 35 w 69"/>
              <a:gd name="T123" fmla="*/ 50 h 60"/>
              <a:gd name="T124" fmla="*/ 35 w 69"/>
              <a:gd name="T125"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 h="60">
                <a:moveTo>
                  <a:pt x="35" y="0"/>
                </a:moveTo>
                <a:lnTo>
                  <a:pt x="0" y="10"/>
                </a:lnTo>
                <a:lnTo>
                  <a:pt x="5" y="20"/>
                </a:lnTo>
                <a:lnTo>
                  <a:pt x="5" y="20"/>
                </a:lnTo>
                <a:lnTo>
                  <a:pt x="5" y="25"/>
                </a:lnTo>
                <a:lnTo>
                  <a:pt x="5" y="25"/>
                </a:lnTo>
                <a:lnTo>
                  <a:pt x="6" y="27"/>
                </a:lnTo>
                <a:lnTo>
                  <a:pt x="10" y="31"/>
                </a:lnTo>
                <a:lnTo>
                  <a:pt x="10" y="31"/>
                </a:lnTo>
                <a:lnTo>
                  <a:pt x="10" y="35"/>
                </a:lnTo>
                <a:lnTo>
                  <a:pt x="10" y="35"/>
                </a:lnTo>
                <a:lnTo>
                  <a:pt x="10" y="40"/>
                </a:lnTo>
                <a:lnTo>
                  <a:pt x="13" y="45"/>
                </a:lnTo>
                <a:lnTo>
                  <a:pt x="14" y="48"/>
                </a:lnTo>
                <a:lnTo>
                  <a:pt x="18" y="52"/>
                </a:lnTo>
                <a:lnTo>
                  <a:pt x="21" y="56"/>
                </a:lnTo>
                <a:lnTo>
                  <a:pt x="25" y="57"/>
                </a:lnTo>
                <a:lnTo>
                  <a:pt x="30" y="60"/>
                </a:lnTo>
                <a:lnTo>
                  <a:pt x="35" y="60"/>
                </a:lnTo>
                <a:lnTo>
                  <a:pt x="35" y="60"/>
                </a:lnTo>
                <a:lnTo>
                  <a:pt x="40" y="60"/>
                </a:lnTo>
                <a:lnTo>
                  <a:pt x="45" y="57"/>
                </a:lnTo>
                <a:lnTo>
                  <a:pt x="48" y="56"/>
                </a:lnTo>
                <a:lnTo>
                  <a:pt x="52" y="52"/>
                </a:lnTo>
                <a:lnTo>
                  <a:pt x="56" y="48"/>
                </a:lnTo>
                <a:lnTo>
                  <a:pt x="57" y="45"/>
                </a:lnTo>
                <a:lnTo>
                  <a:pt x="59" y="40"/>
                </a:lnTo>
                <a:lnTo>
                  <a:pt x="59" y="35"/>
                </a:lnTo>
                <a:lnTo>
                  <a:pt x="59" y="35"/>
                </a:lnTo>
                <a:lnTo>
                  <a:pt x="59" y="31"/>
                </a:lnTo>
                <a:lnTo>
                  <a:pt x="59" y="31"/>
                </a:lnTo>
                <a:lnTo>
                  <a:pt x="63" y="27"/>
                </a:lnTo>
                <a:lnTo>
                  <a:pt x="64" y="25"/>
                </a:lnTo>
                <a:lnTo>
                  <a:pt x="64" y="25"/>
                </a:lnTo>
                <a:lnTo>
                  <a:pt x="64" y="20"/>
                </a:lnTo>
                <a:lnTo>
                  <a:pt x="69" y="10"/>
                </a:lnTo>
                <a:lnTo>
                  <a:pt x="35" y="0"/>
                </a:lnTo>
                <a:close/>
                <a:moveTo>
                  <a:pt x="25" y="10"/>
                </a:moveTo>
                <a:lnTo>
                  <a:pt x="45" y="10"/>
                </a:lnTo>
                <a:lnTo>
                  <a:pt x="45" y="20"/>
                </a:lnTo>
                <a:lnTo>
                  <a:pt x="35" y="25"/>
                </a:lnTo>
                <a:lnTo>
                  <a:pt x="25" y="20"/>
                </a:lnTo>
                <a:lnTo>
                  <a:pt x="25" y="10"/>
                </a:lnTo>
                <a:close/>
                <a:moveTo>
                  <a:pt x="35" y="50"/>
                </a:moveTo>
                <a:lnTo>
                  <a:pt x="35" y="50"/>
                </a:lnTo>
                <a:lnTo>
                  <a:pt x="29" y="48"/>
                </a:lnTo>
                <a:lnTo>
                  <a:pt x="25" y="45"/>
                </a:lnTo>
                <a:lnTo>
                  <a:pt x="21" y="41"/>
                </a:lnTo>
                <a:lnTo>
                  <a:pt x="20" y="35"/>
                </a:lnTo>
                <a:lnTo>
                  <a:pt x="20" y="35"/>
                </a:lnTo>
                <a:lnTo>
                  <a:pt x="20" y="34"/>
                </a:lnTo>
                <a:lnTo>
                  <a:pt x="20" y="34"/>
                </a:lnTo>
                <a:lnTo>
                  <a:pt x="35" y="35"/>
                </a:lnTo>
                <a:lnTo>
                  <a:pt x="35" y="35"/>
                </a:lnTo>
                <a:lnTo>
                  <a:pt x="50" y="34"/>
                </a:lnTo>
                <a:lnTo>
                  <a:pt x="50" y="34"/>
                </a:lnTo>
                <a:lnTo>
                  <a:pt x="50" y="35"/>
                </a:lnTo>
                <a:lnTo>
                  <a:pt x="50" y="35"/>
                </a:lnTo>
                <a:lnTo>
                  <a:pt x="48" y="41"/>
                </a:lnTo>
                <a:lnTo>
                  <a:pt x="45" y="45"/>
                </a:lnTo>
                <a:lnTo>
                  <a:pt x="41" y="48"/>
                </a:lnTo>
                <a:lnTo>
                  <a:pt x="35" y="50"/>
                </a:lnTo>
                <a:lnTo>
                  <a:pt x="35"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6" name="Freeform 93"/>
          <p:cNvSpPr>
            <a:spLocks noEditPoints="1"/>
          </p:cNvSpPr>
          <p:nvPr/>
        </p:nvSpPr>
        <p:spPr bwMode="auto">
          <a:xfrm>
            <a:off x="8368308" y="1710529"/>
            <a:ext cx="121774" cy="60888"/>
          </a:xfrm>
          <a:custGeom>
            <a:avLst/>
            <a:gdLst>
              <a:gd name="T0" fmla="*/ 40 w 79"/>
              <a:gd name="T1" fmla="*/ 0 h 40"/>
              <a:gd name="T2" fmla="*/ 24 w 79"/>
              <a:gd name="T3" fmla="*/ 3 h 40"/>
              <a:gd name="T4" fmla="*/ 11 w 79"/>
              <a:gd name="T5" fmla="*/ 9 h 40"/>
              <a:gd name="T6" fmla="*/ 3 w 79"/>
              <a:gd name="T7" fmla="*/ 18 h 40"/>
              <a:gd name="T8" fmla="*/ 0 w 79"/>
              <a:gd name="T9" fmla="*/ 30 h 40"/>
              <a:gd name="T10" fmla="*/ 79 w 79"/>
              <a:gd name="T11" fmla="*/ 40 h 40"/>
              <a:gd name="T12" fmla="*/ 79 w 79"/>
              <a:gd name="T13" fmla="*/ 30 h 40"/>
              <a:gd name="T14" fmla="*/ 77 w 79"/>
              <a:gd name="T15" fmla="*/ 18 h 40"/>
              <a:gd name="T16" fmla="*/ 68 w 79"/>
              <a:gd name="T17" fmla="*/ 9 h 40"/>
              <a:gd name="T18" fmla="*/ 56 w 79"/>
              <a:gd name="T19" fmla="*/ 3 h 40"/>
              <a:gd name="T20" fmla="*/ 40 w 79"/>
              <a:gd name="T21" fmla="*/ 0 h 40"/>
              <a:gd name="T22" fmla="*/ 40 w 79"/>
              <a:gd name="T23" fmla="*/ 35 h 40"/>
              <a:gd name="T24" fmla="*/ 37 w 79"/>
              <a:gd name="T25" fmla="*/ 35 h 40"/>
              <a:gd name="T26" fmla="*/ 35 w 79"/>
              <a:gd name="T27" fmla="*/ 33 h 40"/>
              <a:gd name="T28" fmla="*/ 35 w 79"/>
              <a:gd name="T29" fmla="*/ 30 h 40"/>
              <a:gd name="T30" fmla="*/ 36 w 79"/>
              <a:gd name="T31" fmla="*/ 26 h 40"/>
              <a:gd name="T32" fmla="*/ 40 w 79"/>
              <a:gd name="T33" fmla="*/ 25 h 40"/>
              <a:gd name="T34" fmla="*/ 42 w 79"/>
              <a:gd name="T35" fmla="*/ 25 h 40"/>
              <a:gd name="T36" fmla="*/ 45 w 79"/>
              <a:gd name="T37" fmla="*/ 28 h 40"/>
              <a:gd name="T38" fmla="*/ 45 w 79"/>
              <a:gd name="T39" fmla="*/ 30 h 40"/>
              <a:gd name="T40" fmla="*/ 44 w 79"/>
              <a:gd name="T41" fmla="*/ 34 h 40"/>
              <a:gd name="T42" fmla="*/ 40 w 79"/>
              <a:gd name="T43" fmla="*/ 35 h 40"/>
              <a:gd name="T44" fmla="*/ 40 w 79"/>
              <a:gd name="T45" fmla="*/ 20 h 40"/>
              <a:gd name="T46" fmla="*/ 37 w 79"/>
              <a:gd name="T47" fmla="*/ 20 h 40"/>
              <a:gd name="T48" fmla="*/ 35 w 79"/>
              <a:gd name="T49" fmla="*/ 18 h 40"/>
              <a:gd name="T50" fmla="*/ 35 w 79"/>
              <a:gd name="T51" fmla="*/ 15 h 40"/>
              <a:gd name="T52" fmla="*/ 36 w 79"/>
              <a:gd name="T53" fmla="*/ 12 h 40"/>
              <a:gd name="T54" fmla="*/ 40 w 79"/>
              <a:gd name="T55" fmla="*/ 10 h 40"/>
              <a:gd name="T56" fmla="*/ 42 w 79"/>
              <a:gd name="T57" fmla="*/ 10 h 40"/>
              <a:gd name="T58" fmla="*/ 45 w 79"/>
              <a:gd name="T59" fmla="*/ 13 h 40"/>
              <a:gd name="T60" fmla="*/ 45 w 79"/>
              <a:gd name="T61" fmla="*/ 15 h 40"/>
              <a:gd name="T62" fmla="*/ 44 w 79"/>
              <a:gd name="T63" fmla="*/ 19 h 40"/>
              <a:gd name="T64" fmla="*/ 40 w 79"/>
              <a:gd name="T65"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40">
                <a:moveTo>
                  <a:pt x="40" y="0"/>
                </a:moveTo>
                <a:lnTo>
                  <a:pt x="40" y="0"/>
                </a:lnTo>
                <a:lnTo>
                  <a:pt x="31" y="0"/>
                </a:lnTo>
                <a:lnTo>
                  <a:pt x="24" y="3"/>
                </a:lnTo>
                <a:lnTo>
                  <a:pt x="18" y="5"/>
                </a:lnTo>
                <a:lnTo>
                  <a:pt x="11" y="9"/>
                </a:lnTo>
                <a:lnTo>
                  <a:pt x="7" y="13"/>
                </a:lnTo>
                <a:lnTo>
                  <a:pt x="3" y="18"/>
                </a:lnTo>
                <a:lnTo>
                  <a:pt x="2" y="24"/>
                </a:lnTo>
                <a:lnTo>
                  <a:pt x="0" y="30"/>
                </a:lnTo>
                <a:lnTo>
                  <a:pt x="0" y="40"/>
                </a:lnTo>
                <a:lnTo>
                  <a:pt x="79" y="40"/>
                </a:lnTo>
                <a:lnTo>
                  <a:pt x="79" y="30"/>
                </a:lnTo>
                <a:lnTo>
                  <a:pt x="79" y="30"/>
                </a:lnTo>
                <a:lnTo>
                  <a:pt x="78" y="24"/>
                </a:lnTo>
                <a:lnTo>
                  <a:pt x="77" y="18"/>
                </a:lnTo>
                <a:lnTo>
                  <a:pt x="73" y="13"/>
                </a:lnTo>
                <a:lnTo>
                  <a:pt x="68" y="9"/>
                </a:lnTo>
                <a:lnTo>
                  <a:pt x="62" y="5"/>
                </a:lnTo>
                <a:lnTo>
                  <a:pt x="56" y="3"/>
                </a:lnTo>
                <a:lnTo>
                  <a:pt x="48" y="0"/>
                </a:lnTo>
                <a:lnTo>
                  <a:pt x="40" y="0"/>
                </a:lnTo>
                <a:lnTo>
                  <a:pt x="40" y="0"/>
                </a:lnTo>
                <a:close/>
                <a:moveTo>
                  <a:pt x="40" y="35"/>
                </a:moveTo>
                <a:lnTo>
                  <a:pt x="40" y="35"/>
                </a:lnTo>
                <a:lnTo>
                  <a:pt x="37" y="35"/>
                </a:lnTo>
                <a:lnTo>
                  <a:pt x="36" y="34"/>
                </a:lnTo>
                <a:lnTo>
                  <a:pt x="35" y="33"/>
                </a:lnTo>
                <a:lnTo>
                  <a:pt x="35" y="30"/>
                </a:lnTo>
                <a:lnTo>
                  <a:pt x="35" y="30"/>
                </a:lnTo>
                <a:lnTo>
                  <a:pt x="35" y="28"/>
                </a:lnTo>
                <a:lnTo>
                  <a:pt x="36" y="26"/>
                </a:lnTo>
                <a:lnTo>
                  <a:pt x="37" y="25"/>
                </a:lnTo>
                <a:lnTo>
                  <a:pt x="40" y="25"/>
                </a:lnTo>
                <a:lnTo>
                  <a:pt x="40" y="25"/>
                </a:lnTo>
                <a:lnTo>
                  <a:pt x="42" y="25"/>
                </a:lnTo>
                <a:lnTo>
                  <a:pt x="44" y="26"/>
                </a:lnTo>
                <a:lnTo>
                  <a:pt x="45" y="28"/>
                </a:lnTo>
                <a:lnTo>
                  <a:pt x="45" y="30"/>
                </a:lnTo>
                <a:lnTo>
                  <a:pt x="45" y="30"/>
                </a:lnTo>
                <a:lnTo>
                  <a:pt x="45" y="33"/>
                </a:lnTo>
                <a:lnTo>
                  <a:pt x="44" y="34"/>
                </a:lnTo>
                <a:lnTo>
                  <a:pt x="42" y="35"/>
                </a:lnTo>
                <a:lnTo>
                  <a:pt x="40" y="35"/>
                </a:lnTo>
                <a:lnTo>
                  <a:pt x="40" y="35"/>
                </a:lnTo>
                <a:close/>
                <a:moveTo>
                  <a:pt x="40" y="20"/>
                </a:moveTo>
                <a:lnTo>
                  <a:pt x="40" y="20"/>
                </a:lnTo>
                <a:lnTo>
                  <a:pt x="37" y="20"/>
                </a:lnTo>
                <a:lnTo>
                  <a:pt x="36" y="19"/>
                </a:lnTo>
                <a:lnTo>
                  <a:pt x="35" y="18"/>
                </a:lnTo>
                <a:lnTo>
                  <a:pt x="35" y="15"/>
                </a:lnTo>
                <a:lnTo>
                  <a:pt x="35" y="15"/>
                </a:lnTo>
                <a:lnTo>
                  <a:pt x="35" y="13"/>
                </a:lnTo>
                <a:lnTo>
                  <a:pt x="36" y="12"/>
                </a:lnTo>
                <a:lnTo>
                  <a:pt x="37" y="10"/>
                </a:lnTo>
                <a:lnTo>
                  <a:pt x="40" y="10"/>
                </a:lnTo>
                <a:lnTo>
                  <a:pt x="40" y="10"/>
                </a:lnTo>
                <a:lnTo>
                  <a:pt x="42" y="10"/>
                </a:lnTo>
                <a:lnTo>
                  <a:pt x="44" y="12"/>
                </a:lnTo>
                <a:lnTo>
                  <a:pt x="45" y="13"/>
                </a:lnTo>
                <a:lnTo>
                  <a:pt x="45" y="15"/>
                </a:lnTo>
                <a:lnTo>
                  <a:pt x="45" y="15"/>
                </a:lnTo>
                <a:lnTo>
                  <a:pt x="45" y="18"/>
                </a:lnTo>
                <a:lnTo>
                  <a:pt x="44" y="19"/>
                </a:lnTo>
                <a:lnTo>
                  <a:pt x="42" y="20"/>
                </a:lnTo>
                <a:lnTo>
                  <a:pt x="40" y="20"/>
                </a:lnTo>
                <a:lnTo>
                  <a:pt x="4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7" name="Freeform 94"/>
          <p:cNvSpPr>
            <a:spLocks noEditPoints="1"/>
          </p:cNvSpPr>
          <p:nvPr/>
        </p:nvSpPr>
        <p:spPr bwMode="auto">
          <a:xfrm>
            <a:off x="5057004" y="1958761"/>
            <a:ext cx="93672" cy="112406"/>
          </a:xfrm>
          <a:custGeom>
            <a:avLst/>
            <a:gdLst>
              <a:gd name="T0" fmla="*/ 59 w 59"/>
              <a:gd name="T1" fmla="*/ 10 h 74"/>
              <a:gd name="T2" fmla="*/ 57 w 59"/>
              <a:gd name="T3" fmla="*/ 3 h 74"/>
              <a:gd name="T4" fmla="*/ 49 w 59"/>
              <a:gd name="T5" fmla="*/ 0 h 74"/>
              <a:gd name="T6" fmla="*/ 46 w 59"/>
              <a:gd name="T7" fmla="*/ 1 h 74"/>
              <a:gd name="T8" fmla="*/ 41 w 59"/>
              <a:gd name="T9" fmla="*/ 6 h 74"/>
              <a:gd name="T10" fmla="*/ 40 w 59"/>
              <a:gd name="T11" fmla="*/ 10 h 74"/>
              <a:gd name="T12" fmla="*/ 37 w 59"/>
              <a:gd name="T13" fmla="*/ 3 h 74"/>
              <a:gd name="T14" fmla="*/ 30 w 59"/>
              <a:gd name="T15" fmla="*/ 0 h 74"/>
              <a:gd name="T16" fmla="*/ 26 w 59"/>
              <a:gd name="T17" fmla="*/ 1 h 74"/>
              <a:gd name="T18" fmla="*/ 21 w 59"/>
              <a:gd name="T19" fmla="*/ 6 h 74"/>
              <a:gd name="T20" fmla="*/ 20 w 59"/>
              <a:gd name="T21" fmla="*/ 10 h 74"/>
              <a:gd name="T22" fmla="*/ 17 w 59"/>
              <a:gd name="T23" fmla="*/ 3 h 74"/>
              <a:gd name="T24" fmla="*/ 10 w 59"/>
              <a:gd name="T25" fmla="*/ 0 h 74"/>
              <a:gd name="T26" fmla="*/ 6 w 59"/>
              <a:gd name="T27" fmla="*/ 1 h 74"/>
              <a:gd name="T28" fmla="*/ 1 w 59"/>
              <a:gd name="T29" fmla="*/ 6 h 74"/>
              <a:gd name="T30" fmla="*/ 0 w 59"/>
              <a:gd name="T31" fmla="*/ 10 h 74"/>
              <a:gd name="T32" fmla="*/ 5 w 59"/>
              <a:gd name="T33" fmla="*/ 50 h 74"/>
              <a:gd name="T34" fmla="*/ 5 w 59"/>
              <a:gd name="T35" fmla="*/ 54 h 74"/>
              <a:gd name="T36" fmla="*/ 9 w 59"/>
              <a:gd name="T37" fmla="*/ 63 h 74"/>
              <a:gd name="T38" fmla="*/ 16 w 59"/>
              <a:gd name="T39" fmla="*/ 71 h 74"/>
              <a:gd name="T40" fmla="*/ 25 w 59"/>
              <a:gd name="T41" fmla="*/ 74 h 74"/>
              <a:gd name="T42" fmla="*/ 30 w 59"/>
              <a:gd name="T43" fmla="*/ 74 h 74"/>
              <a:gd name="T44" fmla="*/ 40 w 59"/>
              <a:gd name="T45" fmla="*/ 72 h 74"/>
              <a:gd name="T46" fmla="*/ 47 w 59"/>
              <a:gd name="T47" fmla="*/ 67 h 74"/>
              <a:gd name="T48" fmla="*/ 52 w 59"/>
              <a:gd name="T49" fmla="*/ 59 h 74"/>
              <a:gd name="T50" fmla="*/ 54 w 59"/>
              <a:gd name="T51" fmla="*/ 50 h 74"/>
              <a:gd name="T52" fmla="*/ 59 w 59"/>
              <a:gd name="T53" fmla="*/ 13 h 74"/>
              <a:gd name="T54" fmla="*/ 59 w 59"/>
              <a:gd name="T55" fmla="*/ 10 h 74"/>
              <a:gd name="T56" fmla="*/ 30 w 59"/>
              <a:gd name="T57" fmla="*/ 64 h 74"/>
              <a:gd name="T58" fmla="*/ 20 w 59"/>
              <a:gd name="T59" fmla="*/ 59 h 74"/>
              <a:gd name="T60" fmla="*/ 15 w 59"/>
              <a:gd name="T61" fmla="*/ 50 h 74"/>
              <a:gd name="T62" fmla="*/ 44 w 59"/>
              <a:gd name="T63" fmla="*/ 50 h 74"/>
              <a:gd name="T64" fmla="*/ 40 w 59"/>
              <a:gd name="T65" fmla="*/ 59 h 74"/>
              <a:gd name="T66" fmla="*/ 30 w 59"/>
              <a:gd name="T67"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74">
                <a:moveTo>
                  <a:pt x="59" y="10"/>
                </a:moveTo>
                <a:lnTo>
                  <a:pt x="59" y="10"/>
                </a:lnTo>
                <a:lnTo>
                  <a:pt x="58" y="6"/>
                </a:lnTo>
                <a:lnTo>
                  <a:pt x="57" y="3"/>
                </a:lnTo>
                <a:lnTo>
                  <a:pt x="53" y="1"/>
                </a:lnTo>
                <a:lnTo>
                  <a:pt x="49" y="0"/>
                </a:lnTo>
                <a:lnTo>
                  <a:pt x="49" y="0"/>
                </a:lnTo>
                <a:lnTo>
                  <a:pt x="46" y="1"/>
                </a:lnTo>
                <a:lnTo>
                  <a:pt x="42" y="3"/>
                </a:lnTo>
                <a:lnTo>
                  <a:pt x="41" y="6"/>
                </a:lnTo>
                <a:lnTo>
                  <a:pt x="40" y="10"/>
                </a:lnTo>
                <a:lnTo>
                  <a:pt x="40" y="10"/>
                </a:lnTo>
                <a:lnTo>
                  <a:pt x="38" y="6"/>
                </a:lnTo>
                <a:lnTo>
                  <a:pt x="37" y="3"/>
                </a:lnTo>
                <a:lnTo>
                  <a:pt x="33" y="1"/>
                </a:lnTo>
                <a:lnTo>
                  <a:pt x="30" y="0"/>
                </a:lnTo>
                <a:lnTo>
                  <a:pt x="30" y="0"/>
                </a:lnTo>
                <a:lnTo>
                  <a:pt x="26" y="1"/>
                </a:lnTo>
                <a:lnTo>
                  <a:pt x="22" y="3"/>
                </a:lnTo>
                <a:lnTo>
                  <a:pt x="21" y="6"/>
                </a:lnTo>
                <a:lnTo>
                  <a:pt x="20" y="10"/>
                </a:lnTo>
                <a:lnTo>
                  <a:pt x="20" y="10"/>
                </a:lnTo>
                <a:lnTo>
                  <a:pt x="19" y="6"/>
                </a:lnTo>
                <a:lnTo>
                  <a:pt x="17" y="3"/>
                </a:lnTo>
                <a:lnTo>
                  <a:pt x="14" y="1"/>
                </a:lnTo>
                <a:lnTo>
                  <a:pt x="10" y="0"/>
                </a:lnTo>
                <a:lnTo>
                  <a:pt x="10" y="0"/>
                </a:lnTo>
                <a:lnTo>
                  <a:pt x="6" y="1"/>
                </a:lnTo>
                <a:lnTo>
                  <a:pt x="3" y="3"/>
                </a:lnTo>
                <a:lnTo>
                  <a:pt x="1" y="6"/>
                </a:lnTo>
                <a:lnTo>
                  <a:pt x="0" y="10"/>
                </a:lnTo>
                <a:lnTo>
                  <a:pt x="0" y="10"/>
                </a:lnTo>
                <a:lnTo>
                  <a:pt x="0" y="13"/>
                </a:lnTo>
                <a:lnTo>
                  <a:pt x="5" y="50"/>
                </a:lnTo>
                <a:lnTo>
                  <a:pt x="5" y="50"/>
                </a:lnTo>
                <a:lnTo>
                  <a:pt x="5" y="54"/>
                </a:lnTo>
                <a:lnTo>
                  <a:pt x="7" y="59"/>
                </a:lnTo>
                <a:lnTo>
                  <a:pt x="9" y="63"/>
                </a:lnTo>
                <a:lnTo>
                  <a:pt x="12" y="67"/>
                </a:lnTo>
                <a:lnTo>
                  <a:pt x="16" y="71"/>
                </a:lnTo>
                <a:lnTo>
                  <a:pt x="20" y="72"/>
                </a:lnTo>
                <a:lnTo>
                  <a:pt x="25" y="74"/>
                </a:lnTo>
                <a:lnTo>
                  <a:pt x="30" y="74"/>
                </a:lnTo>
                <a:lnTo>
                  <a:pt x="30" y="74"/>
                </a:lnTo>
                <a:lnTo>
                  <a:pt x="35" y="74"/>
                </a:lnTo>
                <a:lnTo>
                  <a:pt x="40" y="72"/>
                </a:lnTo>
                <a:lnTo>
                  <a:pt x="43" y="71"/>
                </a:lnTo>
                <a:lnTo>
                  <a:pt x="47" y="67"/>
                </a:lnTo>
                <a:lnTo>
                  <a:pt x="51" y="63"/>
                </a:lnTo>
                <a:lnTo>
                  <a:pt x="52" y="59"/>
                </a:lnTo>
                <a:lnTo>
                  <a:pt x="54" y="54"/>
                </a:lnTo>
                <a:lnTo>
                  <a:pt x="54" y="50"/>
                </a:lnTo>
                <a:lnTo>
                  <a:pt x="59" y="13"/>
                </a:lnTo>
                <a:lnTo>
                  <a:pt x="59" y="13"/>
                </a:lnTo>
                <a:lnTo>
                  <a:pt x="59" y="10"/>
                </a:lnTo>
                <a:lnTo>
                  <a:pt x="59" y="10"/>
                </a:lnTo>
                <a:close/>
                <a:moveTo>
                  <a:pt x="30" y="64"/>
                </a:moveTo>
                <a:lnTo>
                  <a:pt x="30" y="64"/>
                </a:lnTo>
                <a:lnTo>
                  <a:pt x="24" y="63"/>
                </a:lnTo>
                <a:lnTo>
                  <a:pt x="20" y="59"/>
                </a:lnTo>
                <a:lnTo>
                  <a:pt x="16" y="56"/>
                </a:lnTo>
                <a:lnTo>
                  <a:pt x="15" y="50"/>
                </a:lnTo>
                <a:lnTo>
                  <a:pt x="44" y="50"/>
                </a:lnTo>
                <a:lnTo>
                  <a:pt x="44" y="50"/>
                </a:lnTo>
                <a:lnTo>
                  <a:pt x="43" y="56"/>
                </a:lnTo>
                <a:lnTo>
                  <a:pt x="40" y="59"/>
                </a:lnTo>
                <a:lnTo>
                  <a:pt x="36" y="63"/>
                </a:lnTo>
                <a:lnTo>
                  <a:pt x="30" y="64"/>
                </a:lnTo>
                <a:lnTo>
                  <a:pt x="30"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8" name="Freeform 95"/>
          <p:cNvSpPr>
            <a:spLocks/>
          </p:cNvSpPr>
          <p:nvPr/>
        </p:nvSpPr>
        <p:spPr bwMode="auto">
          <a:xfrm>
            <a:off x="5042955" y="2085217"/>
            <a:ext cx="28102" cy="56203"/>
          </a:xfrm>
          <a:custGeom>
            <a:avLst/>
            <a:gdLst>
              <a:gd name="T0" fmla="*/ 20 w 20"/>
              <a:gd name="T1" fmla="*/ 0 h 36"/>
              <a:gd name="T2" fmla="*/ 20 w 20"/>
              <a:gd name="T3" fmla="*/ 0 h 36"/>
              <a:gd name="T4" fmla="*/ 11 w 20"/>
              <a:gd name="T5" fmla="*/ 4 h 36"/>
              <a:gd name="T6" fmla="*/ 5 w 20"/>
              <a:gd name="T7" fmla="*/ 10 h 36"/>
              <a:gd name="T8" fmla="*/ 1 w 20"/>
              <a:gd name="T9" fmla="*/ 17 h 36"/>
              <a:gd name="T10" fmla="*/ 0 w 20"/>
              <a:gd name="T11" fmla="*/ 26 h 36"/>
              <a:gd name="T12" fmla="*/ 0 w 20"/>
              <a:gd name="T13" fmla="*/ 36 h 36"/>
              <a:gd name="T14" fmla="*/ 20 w 20"/>
              <a:gd name="T15" fmla="*/ 36 h 36"/>
              <a:gd name="T16" fmla="*/ 20 w 20"/>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6">
                <a:moveTo>
                  <a:pt x="20" y="0"/>
                </a:moveTo>
                <a:lnTo>
                  <a:pt x="20" y="0"/>
                </a:lnTo>
                <a:lnTo>
                  <a:pt x="11" y="4"/>
                </a:lnTo>
                <a:lnTo>
                  <a:pt x="5" y="10"/>
                </a:lnTo>
                <a:lnTo>
                  <a:pt x="1" y="17"/>
                </a:lnTo>
                <a:lnTo>
                  <a:pt x="0" y="26"/>
                </a:lnTo>
                <a:lnTo>
                  <a:pt x="0" y="36"/>
                </a:lnTo>
                <a:lnTo>
                  <a:pt x="20" y="36"/>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9" name="Freeform 96"/>
          <p:cNvSpPr>
            <a:spLocks noEditPoints="1"/>
          </p:cNvSpPr>
          <p:nvPr/>
        </p:nvSpPr>
        <p:spPr bwMode="auto">
          <a:xfrm>
            <a:off x="5080424" y="2080534"/>
            <a:ext cx="84305" cy="60888"/>
          </a:xfrm>
          <a:custGeom>
            <a:avLst/>
            <a:gdLst>
              <a:gd name="T0" fmla="*/ 15 w 54"/>
              <a:gd name="T1" fmla="*/ 0 h 40"/>
              <a:gd name="T2" fmla="*/ 15 w 54"/>
              <a:gd name="T3" fmla="*/ 0 h 40"/>
              <a:gd name="T4" fmla="*/ 7 w 54"/>
              <a:gd name="T5" fmla="*/ 0 h 40"/>
              <a:gd name="T6" fmla="*/ 0 w 54"/>
              <a:gd name="T7" fmla="*/ 3 h 40"/>
              <a:gd name="T8" fmla="*/ 0 w 54"/>
              <a:gd name="T9" fmla="*/ 40 h 40"/>
              <a:gd name="T10" fmla="*/ 54 w 54"/>
              <a:gd name="T11" fmla="*/ 40 h 40"/>
              <a:gd name="T12" fmla="*/ 54 w 54"/>
              <a:gd name="T13" fmla="*/ 30 h 40"/>
              <a:gd name="T14" fmla="*/ 54 w 54"/>
              <a:gd name="T15" fmla="*/ 30 h 40"/>
              <a:gd name="T16" fmla="*/ 53 w 54"/>
              <a:gd name="T17" fmla="*/ 24 h 40"/>
              <a:gd name="T18" fmla="*/ 52 w 54"/>
              <a:gd name="T19" fmla="*/ 17 h 40"/>
              <a:gd name="T20" fmla="*/ 48 w 54"/>
              <a:gd name="T21" fmla="*/ 12 h 40"/>
              <a:gd name="T22" fmla="*/ 43 w 54"/>
              <a:gd name="T23" fmla="*/ 9 h 40"/>
              <a:gd name="T24" fmla="*/ 37 w 54"/>
              <a:gd name="T25" fmla="*/ 5 h 40"/>
              <a:gd name="T26" fmla="*/ 31 w 54"/>
              <a:gd name="T27" fmla="*/ 3 h 40"/>
              <a:gd name="T28" fmla="*/ 23 w 54"/>
              <a:gd name="T29" fmla="*/ 0 h 40"/>
              <a:gd name="T30" fmla="*/ 15 w 54"/>
              <a:gd name="T31" fmla="*/ 0 h 40"/>
              <a:gd name="T32" fmla="*/ 15 w 54"/>
              <a:gd name="T33" fmla="*/ 0 h 40"/>
              <a:gd name="T34" fmla="*/ 15 w 54"/>
              <a:gd name="T35" fmla="*/ 20 h 40"/>
              <a:gd name="T36" fmla="*/ 15 w 54"/>
              <a:gd name="T37" fmla="*/ 20 h 40"/>
              <a:gd name="T38" fmla="*/ 12 w 54"/>
              <a:gd name="T39" fmla="*/ 20 h 40"/>
              <a:gd name="T40" fmla="*/ 11 w 54"/>
              <a:gd name="T41" fmla="*/ 19 h 40"/>
              <a:gd name="T42" fmla="*/ 10 w 54"/>
              <a:gd name="T43" fmla="*/ 17 h 40"/>
              <a:gd name="T44" fmla="*/ 10 w 54"/>
              <a:gd name="T45" fmla="*/ 15 h 40"/>
              <a:gd name="T46" fmla="*/ 10 w 54"/>
              <a:gd name="T47" fmla="*/ 15 h 40"/>
              <a:gd name="T48" fmla="*/ 10 w 54"/>
              <a:gd name="T49" fmla="*/ 12 h 40"/>
              <a:gd name="T50" fmla="*/ 11 w 54"/>
              <a:gd name="T51" fmla="*/ 11 h 40"/>
              <a:gd name="T52" fmla="*/ 12 w 54"/>
              <a:gd name="T53" fmla="*/ 10 h 40"/>
              <a:gd name="T54" fmla="*/ 15 w 54"/>
              <a:gd name="T55" fmla="*/ 10 h 40"/>
              <a:gd name="T56" fmla="*/ 15 w 54"/>
              <a:gd name="T57" fmla="*/ 10 h 40"/>
              <a:gd name="T58" fmla="*/ 17 w 54"/>
              <a:gd name="T59" fmla="*/ 10 h 40"/>
              <a:gd name="T60" fmla="*/ 18 w 54"/>
              <a:gd name="T61" fmla="*/ 11 h 40"/>
              <a:gd name="T62" fmla="*/ 20 w 54"/>
              <a:gd name="T63" fmla="*/ 12 h 40"/>
              <a:gd name="T64" fmla="*/ 20 w 54"/>
              <a:gd name="T65" fmla="*/ 15 h 40"/>
              <a:gd name="T66" fmla="*/ 20 w 54"/>
              <a:gd name="T67" fmla="*/ 15 h 40"/>
              <a:gd name="T68" fmla="*/ 20 w 54"/>
              <a:gd name="T69" fmla="*/ 17 h 40"/>
              <a:gd name="T70" fmla="*/ 18 w 54"/>
              <a:gd name="T71" fmla="*/ 19 h 40"/>
              <a:gd name="T72" fmla="*/ 17 w 54"/>
              <a:gd name="T73" fmla="*/ 20 h 40"/>
              <a:gd name="T74" fmla="*/ 15 w 54"/>
              <a:gd name="T75" fmla="*/ 20 h 40"/>
              <a:gd name="T76" fmla="*/ 15 w 54"/>
              <a:gd name="T7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40">
                <a:moveTo>
                  <a:pt x="15" y="0"/>
                </a:moveTo>
                <a:lnTo>
                  <a:pt x="15" y="0"/>
                </a:lnTo>
                <a:lnTo>
                  <a:pt x="7" y="0"/>
                </a:lnTo>
                <a:lnTo>
                  <a:pt x="0" y="3"/>
                </a:lnTo>
                <a:lnTo>
                  <a:pt x="0" y="40"/>
                </a:lnTo>
                <a:lnTo>
                  <a:pt x="54" y="40"/>
                </a:lnTo>
                <a:lnTo>
                  <a:pt x="54" y="30"/>
                </a:lnTo>
                <a:lnTo>
                  <a:pt x="54" y="30"/>
                </a:lnTo>
                <a:lnTo>
                  <a:pt x="53" y="24"/>
                </a:lnTo>
                <a:lnTo>
                  <a:pt x="52" y="17"/>
                </a:lnTo>
                <a:lnTo>
                  <a:pt x="48" y="12"/>
                </a:lnTo>
                <a:lnTo>
                  <a:pt x="43" y="9"/>
                </a:lnTo>
                <a:lnTo>
                  <a:pt x="37" y="5"/>
                </a:lnTo>
                <a:lnTo>
                  <a:pt x="31" y="3"/>
                </a:lnTo>
                <a:lnTo>
                  <a:pt x="23" y="0"/>
                </a:lnTo>
                <a:lnTo>
                  <a:pt x="15" y="0"/>
                </a:lnTo>
                <a:lnTo>
                  <a:pt x="15" y="0"/>
                </a:lnTo>
                <a:close/>
                <a:moveTo>
                  <a:pt x="15" y="20"/>
                </a:moveTo>
                <a:lnTo>
                  <a:pt x="15" y="20"/>
                </a:lnTo>
                <a:lnTo>
                  <a:pt x="12" y="20"/>
                </a:lnTo>
                <a:lnTo>
                  <a:pt x="11" y="19"/>
                </a:lnTo>
                <a:lnTo>
                  <a:pt x="10" y="17"/>
                </a:lnTo>
                <a:lnTo>
                  <a:pt x="10" y="15"/>
                </a:lnTo>
                <a:lnTo>
                  <a:pt x="10" y="15"/>
                </a:lnTo>
                <a:lnTo>
                  <a:pt x="10" y="12"/>
                </a:lnTo>
                <a:lnTo>
                  <a:pt x="11" y="11"/>
                </a:lnTo>
                <a:lnTo>
                  <a:pt x="12" y="10"/>
                </a:lnTo>
                <a:lnTo>
                  <a:pt x="15" y="10"/>
                </a:lnTo>
                <a:lnTo>
                  <a:pt x="15" y="10"/>
                </a:lnTo>
                <a:lnTo>
                  <a:pt x="17" y="10"/>
                </a:lnTo>
                <a:lnTo>
                  <a:pt x="18" y="11"/>
                </a:lnTo>
                <a:lnTo>
                  <a:pt x="20" y="12"/>
                </a:lnTo>
                <a:lnTo>
                  <a:pt x="20" y="15"/>
                </a:lnTo>
                <a:lnTo>
                  <a:pt x="20" y="15"/>
                </a:lnTo>
                <a:lnTo>
                  <a:pt x="20" y="17"/>
                </a:lnTo>
                <a:lnTo>
                  <a:pt x="18" y="19"/>
                </a:lnTo>
                <a:lnTo>
                  <a:pt x="17" y="20"/>
                </a:lnTo>
                <a:lnTo>
                  <a:pt x="15" y="20"/>
                </a:lnTo>
                <a:lnTo>
                  <a:pt x="15"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0" name="Freeform 97"/>
          <p:cNvSpPr>
            <a:spLocks/>
          </p:cNvSpPr>
          <p:nvPr/>
        </p:nvSpPr>
        <p:spPr bwMode="auto">
          <a:xfrm>
            <a:off x="5412957" y="2085217"/>
            <a:ext cx="121774" cy="56203"/>
          </a:xfrm>
          <a:custGeom>
            <a:avLst/>
            <a:gdLst>
              <a:gd name="T0" fmla="*/ 57 w 79"/>
              <a:gd name="T1" fmla="*/ 0 h 37"/>
              <a:gd name="T2" fmla="*/ 54 w 79"/>
              <a:gd name="T3" fmla="*/ 0 h 37"/>
              <a:gd name="T4" fmla="*/ 39 w 79"/>
              <a:gd name="T5" fmla="*/ 11 h 37"/>
              <a:gd name="T6" fmla="*/ 25 w 79"/>
              <a:gd name="T7" fmla="*/ 0 h 37"/>
              <a:gd name="T8" fmla="*/ 22 w 79"/>
              <a:gd name="T9" fmla="*/ 0 h 37"/>
              <a:gd name="T10" fmla="*/ 22 w 79"/>
              <a:gd name="T11" fmla="*/ 0 h 37"/>
              <a:gd name="T12" fmla="*/ 12 w 79"/>
              <a:gd name="T13" fmla="*/ 5 h 37"/>
              <a:gd name="T14" fmla="*/ 6 w 79"/>
              <a:gd name="T15" fmla="*/ 11 h 37"/>
              <a:gd name="T16" fmla="*/ 4 w 79"/>
              <a:gd name="T17" fmla="*/ 14 h 37"/>
              <a:gd name="T18" fmla="*/ 1 w 79"/>
              <a:gd name="T19" fmla="*/ 18 h 37"/>
              <a:gd name="T20" fmla="*/ 0 w 79"/>
              <a:gd name="T21" fmla="*/ 22 h 37"/>
              <a:gd name="T22" fmla="*/ 0 w 79"/>
              <a:gd name="T23" fmla="*/ 27 h 37"/>
              <a:gd name="T24" fmla="*/ 0 w 79"/>
              <a:gd name="T25" fmla="*/ 37 h 37"/>
              <a:gd name="T26" fmla="*/ 79 w 79"/>
              <a:gd name="T27" fmla="*/ 37 h 37"/>
              <a:gd name="T28" fmla="*/ 79 w 79"/>
              <a:gd name="T29" fmla="*/ 27 h 37"/>
              <a:gd name="T30" fmla="*/ 79 w 79"/>
              <a:gd name="T31" fmla="*/ 27 h 37"/>
              <a:gd name="T32" fmla="*/ 79 w 79"/>
              <a:gd name="T33" fmla="*/ 22 h 37"/>
              <a:gd name="T34" fmla="*/ 78 w 79"/>
              <a:gd name="T35" fmla="*/ 18 h 37"/>
              <a:gd name="T36" fmla="*/ 75 w 79"/>
              <a:gd name="T37" fmla="*/ 14 h 37"/>
              <a:gd name="T38" fmla="*/ 73 w 79"/>
              <a:gd name="T39" fmla="*/ 11 h 37"/>
              <a:gd name="T40" fmla="*/ 67 w 79"/>
              <a:gd name="T41" fmla="*/ 5 h 37"/>
              <a:gd name="T42" fmla="*/ 57 w 79"/>
              <a:gd name="T43" fmla="*/ 0 h 37"/>
              <a:gd name="T44" fmla="*/ 57 w 79"/>
              <a:gd name="T4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7">
                <a:moveTo>
                  <a:pt x="57" y="0"/>
                </a:moveTo>
                <a:lnTo>
                  <a:pt x="54" y="0"/>
                </a:lnTo>
                <a:lnTo>
                  <a:pt x="39" y="11"/>
                </a:lnTo>
                <a:lnTo>
                  <a:pt x="25" y="0"/>
                </a:lnTo>
                <a:lnTo>
                  <a:pt x="22" y="0"/>
                </a:lnTo>
                <a:lnTo>
                  <a:pt x="22" y="0"/>
                </a:lnTo>
                <a:lnTo>
                  <a:pt x="12" y="5"/>
                </a:lnTo>
                <a:lnTo>
                  <a:pt x="6" y="11"/>
                </a:lnTo>
                <a:lnTo>
                  <a:pt x="4" y="14"/>
                </a:lnTo>
                <a:lnTo>
                  <a:pt x="1" y="18"/>
                </a:lnTo>
                <a:lnTo>
                  <a:pt x="0" y="22"/>
                </a:lnTo>
                <a:lnTo>
                  <a:pt x="0" y="27"/>
                </a:lnTo>
                <a:lnTo>
                  <a:pt x="0" y="37"/>
                </a:lnTo>
                <a:lnTo>
                  <a:pt x="79" y="37"/>
                </a:lnTo>
                <a:lnTo>
                  <a:pt x="79" y="27"/>
                </a:lnTo>
                <a:lnTo>
                  <a:pt x="79" y="27"/>
                </a:lnTo>
                <a:lnTo>
                  <a:pt x="79" y="22"/>
                </a:lnTo>
                <a:lnTo>
                  <a:pt x="78" y="18"/>
                </a:lnTo>
                <a:lnTo>
                  <a:pt x="75" y="14"/>
                </a:lnTo>
                <a:lnTo>
                  <a:pt x="73" y="11"/>
                </a:lnTo>
                <a:lnTo>
                  <a:pt x="67" y="5"/>
                </a:lnTo>
                <a:lnTo>
                  <a:pt x="57" y="0"/>
                </a:lnTo>
                <a:lnTo>
                  <a:pt x="5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1" name="Freeform 98"/>
          <p:cNvSpPr>
            <a:spLocks noEditPoints="1"/>
          </p:cNvSpPr>
          <p:nvPr/>
        </p:nvSpPr>
        <p:spPr bwMode="auto">
          <a:xfrm>
            <a:off x="5417642" y="1986864"/>
            <a:ext cx="107724" cy="84305"/>
          </a:xfrm>
          <a:custGeom>
            <a:avLst/>
            <a:gdLst>
              <a:gd name="T0" fmla="*/ 0 w 69"/>
              <a:gd name="T1" fmla="*/ 36 h 56"/>
              <a:gd name="T2" fmla="*/ 0 w 69"/>
              <a:gd name="T3" fmla="*/ 46 h 56"/>
              <a:gd name="T4" fmla="*/ 15 w 69"/>
              <a:gd name="T5" fmla="*/ 46 h 56"/>
              <a:gd name="T6" fmla="*/ 15 w 69"/>
              <a:gd name="T7" fmla="*/ 46 h 56"/>
              <a:gd name="T8" fmla="*/ 18 w 69"/>
              <a:gd name="T9" fmla="*/ 50 h 56"/>
              <a:gd name="T10" fmla="*/ 23 w 69"/>
              <a:gd name="T11" fmla="*/ 54 h 56"/>
              <a:gd name="T12" fmla="*/ 28 w 69"/>
              <a:gd name="T13" fmla="*/ 55 h 56"/>
              <a:gd name="T14" fmla="*/ 34 w 69"/>
              <a:gd name="T15" fmla="*/ 56 h 56"/>
              <a:gd name="T16" fmla="*/ 34 w 69"/>
              <a:gd name="T17" fmla="*/ 56 h 56"/>
              <a:gd name="T18" fmla="*/ 41 w 69"/>
              <a:gd name="T19" fmla="*/ 55 h 56"/>
              <a:gd name="T20" fmla="*/ 46 w 69"/>
              <a:gd name="T21" fmla="*/ 54 h 56"/>
              <a:gd name="T22" fmla="*/ 51 w 69"/>
              <a:gd name="T23" fmla="*/ 50 h 56"/>
              <a:gd name="T24" fmla="*/ 54 w 69"/>
              <a:gd name="T25" fmla="*/ 46 h 56"/>
              <a:gd name="T26" fmla="*/ 69 w 69"/>
              <a:gd name="T27" fmla="*/ 46 h 56"/>
              <a:gd name="T28" fmla="*/ 69 w 69"/>
              <a:gd name="T29" fmla="*/ 36 h 56"/>
              <a:gd name="T30" fmla="*/ 69 w 69"/>
              <a:gd name="T31" fmla="*/ 36 h 56"/>
              <a:gd name="T32" fmla="*/ 68 w 69"/>
              <a:gd name="T33" fmla="*/ 28 h 56"/>
              <a:gd name="T34" fmla="*/ 67 w 69"/>
              <a:gd name="T35" fmla="*/ 20 h 56"/>
              <a:gd name="T36" fmla="*/ 63 w 69"/>
              <a:gd name="T37" fmla="*/ 14 h 56"/>
              <a:gd name="T38" fmla="*/ 58 w 69"/>
              <a:gd name="T39" fmla="*/ 8 h 56"/>
              <a:gd name="T40" fmla="*/ 53 w 69"/>
              <a:gd name="T41" fmla="*/ 4 h 56"/>
              <a:gd name="T42" fmla="*/ 47 w 69"/>
              <a:gd name="T43" fmla="*/ 2 h 56"/>
              <a:gd name="T44" fmla="*/ 41 w 69"/>
              <a:gd name="T45" fmla="*/ 0 h 56"/>
              <a:gd name="T46" fmla="*/ 34 w 69"/>
              <a:gd name="T47" fmla="*/ 0 h 56"/>
              <a:gd name="T48" fmla="*/ 28 w 69"/>
              <a:gd name="T49" fmla="*/ 0 h 56"/>
              <a:gd name="T50" fmla="*/ 22 w 69"/>
              <a:gd name="T51" fmla="*/ 2 h 56"/>
              <a:gd name="T52" fmla="*/ 16 w 69"/>
              <a:gd name="T53" fmla="*/ 4 h 56"/>
              <a:gd name="T54" fmla="*/ 11 w 69"/>
              <a:gd name="T55" fmla="*/ 8 h 56"/>
              <a:gd name="T56" fmla="*/ 6 w 69"/>
              <a:gd name="T57" fmla="*/ 14 h 56"/>
              <a:gd name="T58" fmla="*/ 2 w 69"/>
              <a:gd name="T59" fmla="*/ 20 h 56"/>
              <a:gd name="T60" fmla="*/ 1 w 69"/>
              <a:gd name="T61" fmla="*/ 28 h 56"/>
              <a:gd name="T62" fmla="*/ 0 w 69"/>
              <a:gd name="T63" fmla="*/ 36 h 56"/>
              <a:gd name="T64" fmla="*/ 0 w 69"/>
              <a:gd name="T65" fmla="*/ 36 h 56"/>
              <a:gd name="T66" fmla="*/ 34 w 69"/>
              <a:gd name="T67" fmla="*/ 46 h 56"/>
              <a:gd name="T68" fmla="*/ 34 w 69"/>
              <a:gd name="T69" fmla="*/ 46 h 56"/>
              <a:gd name="T70" fmla="*/ 30 w 69"/>
              <a:gd name="T71" fmla="*/ 45 h 56"/>
              <a:gd name="T72" fmla="*/ 26 w 69"/>
              <a:gd name="T73" fmla="*/ 44 h 56"/>
              <a:gd name="T74" fmla="*/ 23 w 69"/>
              <a:gd name="T75" fmla="*/ 40 h 56"/>
              <a:gd name="T76" fmla="*/ 21 w 69"/>
              <a:gd name="T77" fmla="*/ 36 h 56"/>
              <a:gd name="T78" fmla="*/ 21 w 69"/>
              <a:gd name="T79" fmla="*/ 36 h 56"/>
              <a:gd name="T80" fmla="*/ 21 w 69"/>
              <a:gd name="T81" fmla="*/ 36 h 56"/>
              <a:gd name="T82" fmla="*/ 21 w 69"/>
              <a:gd name="T83" fmla="*/ 36 h 56"/>
              <a:gd name="T84" fmla="*/ 26 w 69"/>
              <a:gd name="T85" fmla="*/ 33 h 56"/>
              <a:gd name="T86" fmla="*/ 30 w 69"/>
              <a:gd name="T87" fmla="*/ 28 h 56"/>
              <a:gd name="T88" fmla="*/ 33 w 69"/>
              <a:gd name="T89" fmla="*/ 23 h 56"/>
              <a:gd name="T90" fmla="*/ 34 w 69"/>
              <a:gd name="T91" fmla="*/ 17 h 56"/>
              <a:gd name="T92" fmla="*/ 34 w 69"/>
              <a:gd name="T93" fmla="*/ 17 h 56"/>
              <a:gd name="T94" fmla="*/ 36 w 69"/>
              <a:gd name="T95" fmla="*/ 23 h 56"/>
              <a:gd name="T96" fmla="*/ 39 w 69"/>
              <a:gd name="T97" fmla="*/ 28 h 56"/>
              <a:gd name="T98" fmla="*/ 43 w 69"/>
              <a:gd name="T99" fmla="*/ 33 h 56"/>
              <a:gd name="T100" fmla="*/ 48 w 69"/>
              <a:gd name="T101" fmla="*/ 36 h 56"/>
              <a:gd name="T102" fmla="*/ 48 w 69"/>
              <a:gd name="T103" fmla="*/ 36 h 56"/>
              <a:gd name="T104" fmla="*/ 48 w 69"/>
              <a:gd name="T105" fmla="*/ 36 h 56"/>
              <a:gd name="T106" fmla="*/ 48 w 69"/>
              <a:gd name="T107" fmla="*/ 36 h 56"/>
              <a:gd name="T108" fmla="*/ 46 w 69"/>
              <a:gd name="T109" fmla="*/ 40 h 56"/>
              <a:gd name="T110" fmla="*/ 43 w 69"/>
              <a:gd name="T111" fmla="*/ 44 h 56"/>
              <a:gd name="T112" fmla="*/ 39 w 69"/>
              <a:gd name="T113" fmla="*/ 45 h 56"/>
              <a:gd name="T114" fmla="*/ 34 w 69"/>
              <a:gd name="T115" fmla="*/ 46 h 56"/>
              <a:gd name="T116" fmla="*/ 34 w 69"/>
              <a:gd name="T117"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56">
                <a:moveTo>
                  <a:pt x="0" y="36"/>
                </a:moveTo>
                <a:lnTo>
                  <a:pt x="0" y="46"/>
                </a:lnTo>
                <a:lnTo>
                  <a:pt x="15" y="46"/>
                </a:lnTo>
                <a:lnTo>
                  <a:pt x="15" y="46"/>
                </a:lnTo>
                <a:lnTo>
                  <a:pt x="18" y="50"/>
                </a:lnTo>
                <a:lnTo>
                  <a:pt x="23" y="54"/>
                </a:lnTo>
                <a:lnTo>
                  <a:pt x="28" y="55"/>
                </a:lnTo>
                <a:lnTo>
                  <a:pt x="34" y="56"/>
                </a:lnTo>
                <a:lnTo>
                  <a:pt x="34" y="56"/>
                </a:lnTo>
                <a:lnTo>
                  <a:pt x="41" y="55"/>
                </a:lnTo>
                <a:lnTo>
                  <a:pt x="46" y="54"/>
                </a:lnTo>
                <a:lnTo>
                  <a:pt x="51" y="50"/>
                </a:lnTo>
                <a:lnTo>
                  <a:pt x="54" y="46"/>
                </a:lnTo>
                <a:lnTo>
                  <a:pt x="69" y="46"/>
                </a:lnTo>
                <a:lnTo>
                  <a:pt x="69" y="36"/>
                </a:lnTo>
                <a:lnTo>
                  <a:pt x="69" y="36"/>
                </a:lnTo>
                <a:lnTo>
                  <a:pt x="68" y="28"/>
                </a:lnTo>
                <a:lnTo>
                  <a:pt x="67" y="20"/>
                </a:lnTo>
                <a:lnTo>
                  <a:pt x="63" y="14"/>
                </a:lnTo>
                <a:lnTo>
                  <a:pt x="58" y="8"/>
                </a:lnTo>
                <a:lnTo>
                  <a:pt x="53" y="4"/>
                </a:lnTo>
                <a:lnTo>
                  <a:pt x="47" y="2"/>
                </a:lnTo>
                <a:lnTo>
                  <a:pt x="41" y="0"/>
                </a:lnTo>
                <a:lnTo>
                  <a:pt x="34" y="0"/>
                </a:lnTo>
                <a:lnTo>
                  <a:pt x="28" y="0"/>
                </a:lnTo>
                <a:lnTo>
                  <a:pt x="22" y="2"/>
                </a:lnTo>
                <a:lnTo>
                  <a:pt x="16" y="4"/>
                </a:lnTo>
                <a:lnTo>
                  <a:pt x="11" y="8"/>
                </a:lnTo>
                <a:lnTo>
                  <a:pt x="6" y="14"/>
                </a:lnTo>
                <a:lnTo>
                  <a:pt x="2" y="20"/>
                </a:lnTo>
                <a:lnTo>
                  <a:pt x="1" y="28"/>
                </a:lnTo>
                <a:lnTo>
                  <a:pt x="0" y="36"/>
                </a:lnTo>
                <a:lnTo>
                  <a:pt x="0" y="36"/>
                </a:lnTo>
                <a:close/>
                <a:moveTo>
                  <a:pt x="34" y="46"/>
                </a:moveTo>
                <a:lnTo>
                  <a:pt x="34" y="46"/>
                </a:lnTo>
                <a:lnTo>
                  <a:pt x="30" y="45"/>
                </a:lnTo>
                <a:lnTo>
                  <a:pt x="26" y="44"/>
                </a:lnTo>
                <a:lnTo>
                  <a:pt x="23" y="40"/>
                </a:lnTo>
                <a:lnTo>
                  <a:pt x="21" y="36"/>
                </a:lnTo>
                <a:lnTo>
                  <a:pt x="21" y="36"/>
                </a:lnTo>
                <a:lnTo>
                  <a:pt x="21" y="36"/>
                </a:lnTo>
                <a:lnTo>
                  <a:pt x="21" y="36"/>
                </a:lnTo>
                <a:lnTo>
                  <a:pt x="26" y="33"/>
                </a:lnTo>
                <a:lnTo>
                  <a:pt x="30" y="28"/>
                </a:lnTo>
                <a:lnTo>
                  <a:pt x="33" y="23"/>
                </a:lnTo>
                <a:lnTo>
                  <a:pt x="34" y="17"/>
                </a:lnTo>
                <a:lnTo>
                  <a:pt x="34" y="17"/>
                </a:lnTo>
                <a:lnTo>
                  <a:pt x="36" y="23"/>
                </a:lnTo>
                <a:lnTo>
                  <a:pt x="39" y="28"/>
                </a:lnTo>
                <a:lnTo>
                  <a:pt x="43" y="33"/>
                </a:lnTo>
                <a:lnTo>
                  <a:pt x="48" y="36"/>
                </a:lnTo>
                <a:lnTo>
                  <a:pt x="48" y="36"/>
                </a:lnTo>
                <a:lnTo>
                  <a:pt x="48" y="36"/>
                </a:lnTo>
                <a:lnTo>
                  <a:pt x="48" y="36"/>
                </a:lnTo>
                <a:lnTo>
                  <a:pt x="46" y="40"/>
                </a:lnTo>
                <a:lnTo>
                  <a:pt x="43" y="44"/>
                </a:lnTo>
                <a:lnTo>
                  <a:pt x="39" y="45"/>
                </a:lnTo>
                <a:lnTo>
                  <a:pt x="34" y="46"/>
                </a:lnTo>
                <a:lnTo>
                  <a:pt x="34" y="4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2" name="Freeform 99"/>
          <p:cNvSpPr>
            <a:spLocks/>
          </p:cNvSpPr>
          <p:nvPr/>
        </p:nvSpPr>
        <p:spPr bwMode="auto">
          <a:xfrm>
            <a:off x="5764228" y="1972810"/>
            <a:ext cx="154560" cy="154560"/>
          </a:xfrm>
          <a:custGeom>
            <a:avLst/>
            <a:gdLst>
              <a:gd name="T0" fmla="*/ 10 w 99"/>
              <a:gd name="T1" fmla="*/ 0 h 99"/>
              <a:gd name="T2" fmla="*/ 10 w 99"/>
              <a:gd name="T3" fmla="*/ 0 h 99"/>
              <a:gd name="T4" fmla="*/ 6 w 99"/>
              <a:gd name="T5" fmla="*/ 1 h 99"/>
              <a:gd name="T6" fmla="*/ 2 w 99"/>
              <a:gd name="T7" fmla="*/ 3 h 99"/>
              <a:gd name="T8" fmla="*/ 1 w 99"/>
              <a:gd name="T9" fmla="*/ 6 h 99"/>
              <a:gd name="T10" fmla="*/ 0 w 99"/>
              <a:gd name="T11" fmla="*/ 10 h 99"/>
              <a:gd name="T12" fmla="*/ 0 w 99"/>
              <a:gd name="T13" fmla="*/ 69 h 99"/>
              <a:gd name="T14" fmla="*/ 0 w 99"/>
              <a:gd name="T15" fmla="*/ 69 h 99"/>
              <a:gd name="T16" fmla="*/ 1 w 99"/>
              <a:gd name="T17" fmla="*/ 73 h 99"/>
              <a:gd name="T18" fmla="*/ 2 w 99"/>
              <a:gd name="T19" fmla="*/ 77 h 99"/>
              <a:gd name="T20" fmla="*/ 6 w 99"/>
              <a:gd name="T21" fmla="*/ 78 h 99"/>
              <a:gd name="T22" fmla="*/ 10 w 99"/>
              <a:gd name="T23" fmla="*/ 79 h 99"/>
              <a:gd name="T24" fmla="*/ 25 w 99"/>
              <a:gd name="T25" fmla="*/ 79 h 99"/>
              <a:gd name="T26" fmla="*/ 25 w 99"/>
              <a:gd name="T27" fmla="*/ 99 h 99"/>
              <a:gd name="T28" fmla="*/ 44 w 99"/>
              <a:gd name="T29" fmla="*/ 79 h 99"/>
              <a:gd name="T30" fmla="*/ 89 w 99"/>
              <a:gd name="T31" fmla="*/ 79 h 99"/>
              <a:gd name="T32" fmla="*/ 89 w 99"/>
              <a:gd name="T33" fmla="*/ 79 h 99"/>
              <a:gd name="T34" fmla="*/ 92 w 99"/>
              <a:gd name="T35" fmla="*/ 78 h 99"/>
              <a:gd name="T36" fmla="*/ 96 w 99"/>
              <a:gd name="T37" fmla="*/ 77 h 99"/>
              <a:gd name="T38" fmla="*/ 97 w 99"/>
              <a:gd name="T39" fmla="*/ 73 h 99"/>
              <a:gd name="T40" fmla="*/ 99 w 99"/>
              <a:gd name="T41" fmla="*/ 69 h 99"/>
              <a:gd name="T42" fmla="*/ 99 w 99"/>
              <a:gd name="T43" fmla="*/ 10 h 99"/>
              <a:gd name="T44" fmla="*/ 99 w 99"/>
              <a:gd name="T45" fmla="*/ 10 h 99"/>
              <a:gd name="T46" fmla="*/ 97 w 99"/>
              <a:gd name="T47" fmla="*/ 6 h 99"/>
              <a:gd name="T48" fmla="*/ 96 w 99"/>
              <a:gd name="T49" fmla="*/ 3 h 99"/>
              <a:gd name="T50" fmla="*/ 92 w 99"/>
              <a:gd name="T51" fmla="*/ 1 h 99"/>
              <a:gd name="T52" fmla="*/ 89 w 99"/>
              <a:gd name="T53" fmla="*/ 0 h 99"/>
              <a:gd name="T54" fmla="*/ 10 w 99"/>
              <a:gd name="T5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99">
                <a:moveTo>
                  <a:pt x="10" y="0"/>
                </a:moveTo>
                <a:lnTo>
                  <a:pt x="10" y="0"/>
                </a:lnTo>
                <a:lnTo>
                  <a:pt x="6" y="1"/>
                </a:lnTo>
                <a:lnTo>
                  <a:pt x="2" y="3"/>
                </a:lnTo>
                <a:lnTo>
                  <a:pt x="1" y="6"/>
                </a:lnTo>
                <a:lnTo>
                  <a:pt x="0" y="10"/>
                </a:lnTo>
                <a:lnTo>
                  <a:pt x="0" y="69"/>
                </a:lnTo>
                <a:lnTo>
                  <a:pt x="0" y="69"/>
                </a:lnTo>
                <a:lnTo>
                  <a:pt x="1" y="73"/>
                </a:lnTo>
                <a:lnTo>
                  <a:pt x="2" y="77"/>
                </a:lnTo>
                <a:lnTo>
                  <a:pt x="6" y="78"/>
                </a:lnTo>
                <a:lnTo>
                  <a:pt x="10" y="79"/>
                </a:lnTo>
                <a:lnTo>
                  <a:pt x="25" y="79"/>
                </a:lnTo>
                <a:lnTo>
                  <a:pt x="25" y="99"/>
                </a:lnTo>
                <a:lnTo>
                  <a:pt x="44" y="79"/>
                </a:lnTo>
                <a:lnTo>
                  <a:pt x="89" y="79"/>
                </a:lnTo>
                <a:lnTo>
                  <a:pt x="89" y="79"/>
                </a:lnTo>
                <a:lnTo>
                  <a:pt x="92" y="78"/>
                </a:lnTo>
                <a:lnTo>
                  <a:pt x="96" y="77"/>
                </a:lnTo>
                <a:lnTo>
                  <a:pt x="97" y="73"/>
                </a:lnTo>
                <a:lnTo>
                  <a:pt x="99" y="69"/>
                </a:lnTo>
                <a:lnTo>
                  <a:pt x="99" y="10"/>
                </a:lnTo>
                <a:lnTo>
                  <a:pt x="99" y="10"/>
                </a:lnTo>
                <a:lnTo>
                  <a:pt x="97" y="6"/>
                </a:lnTo>
                <a:lnTo>
                  <a:pt x="96" y="3"/>
                </a:lnTo>
                <a:lnTo>
                  <a:pt x="92" y="1"/>
                </a:lnTo>
                <a:lnTo>
                  <a:pt x="89"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3" name="Freeform 100"/>
          <p:cNvSpPr>
            <a:spLocks noEditPoints="1"/>
          </p:cNvSpPr>
          <p:nvPr/>
        </p:nvSpPr>
        <p:spPr bwMode="auto">
          <a:xfrm>
            <a:off x="6134230" y="1972810"/>
            <a:ext cx="154560" cy="154560"/>
          </a:xfrm>
          <a:custGeom>
            <a:avLst/>
            <a:gdLst>
              <a:gd name="T0" fmla="*/ 10 w 98"/>
              <a:gd name="T1" fmla="*/ 0 h 99"/>
              <a:gd name="T2" fmla="*/ 6 w 98"/>
              <a:gd name="T3" fmla="*/ 1 h 99"/>
              <a:gd name="T4" fmla="*/ 1 w 98"/>
              <a:gd name="T5" fmla="*/ 6 h 99"/>
              <a:gd name="T6" fmla="*/ 0 w 98"/>
              <a:gd name="T7" fmla="*/ 69 h 99"/>
              <a:gd name="T8" fmla="*/ 1 w 98"/>
              <a:gd name="T9" fmla="*/ 73 h 99"/>
              <a:gd name="T10" fmla="*/ 6 w 98"/>
              <a:gd name="T11" fmla="*/ 78 h 99"/>
              <a:gd name="T12" fmla="*/ 15 w 98"/>
              <a:gd name="T13" fmla="*/ 79 h 99"/>
              <a:gd name="T14" fmla="*/ 34 w 98"/>
              <a:gd name="T15" fmla="*/ 79 h 99"/>
              <a:gd name="T16" fmla="*/ 89 w 98"/>
              <a:gd name="T17" fmla="*/ 79 h 99"/>
              <a:gd name="T18" fmla="*/ 96 w 98"/>
              <a:gd name="T19" fmla="*/ 77 h 99"/>
              <a:gd name="T20" fmla="*/ 98 w 98"/>
              <a:gd name="T21" fmla="*/ 69 h 99"/>
              <a:gd name="T22" fmla="*/ 98 w 98"/>
              <a:gd name="T23" fmla="*/ 10 h 99"/>
              <a:gd name="T24" fmla="*/ 96 w 98"/>
              <a:gd name="T25" fmla="*/ 3 h 99"/>
              <a:gd name="T26" fmla="*/ 89 w 98"/>
              <a:gd name="T27" fmla="*/ 0 h 99"/>
              <a:gd name="T28" fmla="*/ 64 w 98"/>
              <a:gd name="T29" fmla="*/ 19 h 99"/>
              <a:gd name="T30" fmla="*/ 66 w 98"/>
              <a:gd name="T31" fmla="*/ 19 h 99"/>
              <a:gd name="T32" fmla="*/ 70 w 98"/>
              <a:gd name="T33" fmla="*/ 22 h 99"/>
              <a:gd name="T34" fmla="*/ 70 w 98"/>
              <a:gd name="T35" fmla="*/ 25 h 99"/>
              <a:gd name="T36" fmla="*/ 69 w 98"/>
              <a:gd name="T37" fmla="*/ 30 h 99"/>
              <a:gd name="T38" fmla="*/ 64 w 98"/>
              <a:gd name="T39" fmla="*/ 31 h 99"/>
              <a:gd name="T40" fmla="*/ 61 w 98"/>
              <a:gd name="T41" fmla="*/ 31 h 99"/>
              <a:gd name="T42" fmla="*/ 58 w 98"/>
              <a:gd name="T43" fmla="*/ 27 h 99"/>
              <a:gd name="T44" fmla="*/ 58 w 98"/>
              <a:gd name="T45" fmla="*/ 25 h 99"/>
              <a:gd name="T46" fmla="*/ 59 w 98"/>
              <a:gd name="T47" fmla="*/ 20 h 99"/>
              <a:gd name="T48" fmla="*/ 64 w 98"/>
              <a:gd name="T49" fmla="*/ 19 h 99"/>
              <a:gd name="T50" fmla="*/ 34 w 98"/>
              <a:gd name="T51" fmla="*/ 19 h 99"/>
              <a:gd name="T52" fmla="*/ 37 w 98"/>
              <a:gd name="T53" fmla="*/ 19 h 99"/>
              <a:gd name="T54" fmla="*/ 40 w 98"/>
              <a:gd name="T55" fmla="*/ 22 h 99"/>
              <a:gd name="T56" fmla="*/ 40 w 98"/>
              <a:gd name="T57" fmla="*/ 25 h 99"/>
              <a:gd name="T58" fmla="*/ 39 w 98"/>
              <a:gd name="T59" fmla="*/ 30 h 99"/>
              <a:gd name="T60" fmla="*/ 34 w 98"/>
              <a:gd name="T61" fmla="*/ 31 h 99"/>
              <a:gd name="T62" fmla="*/ 32 w 98"/>
              <a:gd name="T63" fmla="*/ 31 h 99"/>
              <a:gd name="T64" fmla="*/ 28 w 98"/>
              <a:gd name="T65" fmla="*/ 27 h 99"/>
              <a:gd name="T66" fmla="*/ 28 w 98"/>
              <a:gd name="T67" fmla="*/ 25 h 99"/>
              <a:gd name="T68" fmla="*/ 29 w 98"/>
              <a:gd name="T69" fmla="*/ 20 h 99"/>
              <a:gd name="T70" fmla="*/ 34 w 98"/>
              <a:gd name="T71" fmla="*/ 19 h 99"/>
              <a:gd name="T72" fmla="*/ 49 w 98"/>
              <a:gd name="T73" fmla="*/ 59 h 99"/>
              <a:gd name="T74" fmla="*/ 42 w 98"/>
              <a:gd name="T75" fmla="*/ 58 h 99"/>
              <a:gd name="T76" fmla="*/ 31 w 98"/>
              <a:gd name="T77" fmla="*/ 51 h 99"/>
              <a:gd name="T78" fmla="*/ 71 w 98"/>
              <a:gd name="T79" fmla="*/ 44 h 99"/>
              <a:gd name="T80" fmla="*/ 68 w 98"/>
              <a:gd name="T81" fmla="*/ 51 h 99"/>
              <a:gd name="T82" fmla="*/ 56 w 98"/>
              <a:gd name="T83" fmla="*/ 58 h 99"/>
              <a:gd name="T84" fmla="*/ 49 w 98"/>
              <a:gd name="T85" fmla="*/ 5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99">
                <a:moveTo>
                  <a:pt x="89" y="0"/>
                </a:moveTo>
                <a:lnTo>
                  <a:pt x="10" y="0"/>
                </a:lnTo>
                <a:lnTo>
                  <a:pt x="10" y="0"/>
                </a:lnTo>
                <a:lnTo>
                  <a:pt x="6" y="1"/>
                </a:lnTo>
                <a:lnTo>
                  <a:pt x="2" y="3"/>
                </a:lnTo>
                <a:lnTo>
                  <a:pt x="1" y="6"/>
                </a:lnTo>
                <a:lnTo>
                  <a:pt x="0" y="10"/>
                </a:lnTo>
                <a:lnTo>
                  <a:pt x="0" y="69"/>
                </a:lnTo>
                <a:lnTo>
                  <a:pt x="0" y="69"/>
                </a:lnTo>
                <a:lnTo>
                  <a:pt x="1" y="73"/>
                </a:lnTo>
                <a:lnTo>
                  <a:pt x="2" y="77"/>
                </a:lnTo>
                <a:lnTo>
                  <a:pt x="6" y="78"/>
                </a:lnTo>
                <a:lnTo>
                  <a:pt x="10" y="79"/>
                </a:lnTo>
                <a:lnTo>
                  <a:pt x="15" y="79"/>
                </a:lnTo>
                <a:lnTo>
                  <a:pt x="15" y="99"/>
                </a:lnTo>
                <a:lnTo>
                  <a:pt x="34" y="79"/>
                </a:lnTo>
                <a:lnTo>
                  <a:pt x="89" y="79"/>
                </a:lnTo>
                <a:lnTo>
                  <a:pt x="89" y="79"/>
                </a:lnTo>
                <a:lnTo>
                  <a:pt x="92" y="78"/>
                </a:lnTo>
                <a:lnTo>
                  <a:pt x="96" y="77"/>
                </a:lnTo>
                <a:lnTo>
                  <a:pt x="97" y="73"/>
                </a:lnTo>
                <a:lnTo>
                  <a:pt x="98" y="69"/>
                </a:lnTo>
                <a:lnTo>
                  <a:pt x="98" y="10"/>
                </a:lnTo>
                <a:lnTo>
                  <a:pt x="98" y="10"/>
                </a:lnTo>
                <a:lnTo>
                  <a:pt x="97" y="6"/>
                </a:lnTo>
                <a:lnTo>
                  <a:pt x="96" y="3"/>
                </a:lnTo>
                <a:lnTo>
                  <a:pt x="92" y="1"/>
                </a:lnTo>
                <a:lnTo>
                  <a:pt x="89" y="0"/>
                </a:lnTo>
                <a:lnTo>
                  <a:pt x="89" y="0"/>
                </a:lnTo>
                <a:close/>
                <a:moveTo>
                  <a:pt x="64" y="19"/>
                </a:moveTo>
                <a:lnTo>
                  <a:pt x="64" y="19"/>
                </a:lnTo>
                <a:lnTo>
                  <a:pt x="66" y="19"/>
                </a:lnTo>
                <a:lnTo>
                  <a:pt x="69" y="20"/>
                </a:lnTo>
                <a:lnTo>
                  <a:pt x="70" y="22"/>
                </a:lnTo>
                <a:lnTo>
                  <a:pt x="70" y="25"/>
                </a:lnTo>
                <a:lnTo>
                  <a:pt x="70" y="25"/>
                </a:lnTo>
                <a:lnTo>
                  <a:pt x="70" y="27"/>
                </a:lnTo>
                <a:lnTo>
                  <a:pt x="69" y="30"/>
                </a:lnTo>
                <a:lnTo>
                  <a:pt x="66" y="31"/>
                </a:lnTo>
                <a:lnTo>
                  <a:pt x="64" y="31"/>
                </a:lnTo>
                <a:lnTo>
                  <a:pt x="64" y="31"/>
                </a:lnTo>
                <a:lnTo>
                  <a:pt x="61" y="31"/>
                </a:lnTo>
                <a:lnTo>
                  <a:pt x="59" y="30"/>
                </a:lnTo>
                <a:lnTo>
                  <a:pt x="58" y="27"/>
                </a:lnTo>
                <a:lnTo>
                  <a:pt x="58" y="25"/>
                </a:lnTo>
                <a:lnTo>
                  <a:pt x="58" y="25"/>
                </a:lnTo>
                <a:lnTo>
                  <a:pt x="58" y="22"/>
                </a:lnTo>
                <a:lnTo>
                  <a:pt x="59" y="20"/>
                </a:lnTo>
                <a:lnTo>
                  <a:pt x="61" y="19"/>
                </a:lnTo>
                <a:lnTo>
                  <a:pt x="64" y="19"/>
                </a:lnTo>
                <a:lnTo>
                  <a:pt x="64" y="19"/>
                </a:lnTo>
                <a:close/>
                <a:moveTo>
                  <a:pt x="34" y="19"/>
                </a:moveTo>
                <a:lnTo>
                  <a:pt x="34" y="19"/>
                </a:lnTo>
                <a:lnTo>
                  <a:pt x="37" y="19"/>
                </a:lnTo>
                <a:lnTo>
                  <a:pt x="39" y="20"/>
                </a:lnTo>
                <a:lnTo>
                  <a:pt x="40" y="22"/>
                </a:lnTo>
                <a:lnTo>
                  <a:pt x="40" y="25"/>
                </a:lnTo>
                <a:lnTo>
                  <a:pt x="40" y="25"/>
                </a:lnTo>
                <a:lnTo>
                  <a:pt x="40" y="27"/>
                </a:lnTo>
                <a:lnTo>
                  <a:pt x="39" y="30"/>
                </a:lnTo>
                <a:lnTo>
                  <a:pt x="37" y="31"/>
                </a:lnTo>
                <a:lnTo>
                  <a:pt x="34" y="31"/>
                </a:lnTo>
                <a:lnTo>
                  <a:pt x="34" y="31"/>
                </a:lnTo>
                <a:lnTo>
                  <a:pt x="32" y="31"/>
                </a:lnTo>
                <a:lnTo>
                  <a:pt x="29" y="30"/>
                </a:lnTo>
                <a:lnTo>
                  <a:pt x="28" y="27"/>
                </a:lnTo>
                <a:lnTo>
                  <a:pt x="28" y="25"/>
                </a:lnTo>
                <a:lnTo>
                  <a:pt x="28" y="25"/>
                </a:lnTo>
                <a:lnTo>
                  <a:pt x="28" y="22"/>
                </a:lnTo>
                <a:lnTo>
                  <a:pt x="29" y="20"/>
                </a:lnTo>
                <a:lnTo>
                  <a:pt x="32" y="19"/>
                </a:lnTo>
                <a:lnTo>
                  <a:pt x="34" y="19"/>
                </a:lnTo>
                <a:lnTo>
                  <a:pt x="34" y="19"/>
                </a:lnTo>
                <a:close/>
                <a:moveTo>
                  <a:pt x="49" y="59"/>
                </a:moveTo>
                <a:lnTo>
                  <a:pt x="49" y="59"/>
                </a:lnTo>
                <a:lnTo>
                  <a:pt x="42" y="58"/>
                </a:lnTo>
                <a:lnTo>
                  <a:pt x="35" y="56"/>
                </a:lnTo>
                <a:lnTo>
                  <a:pt x="31" y="51"/>
                </a:lnTo>
                <a:lnTo>
                  <a:pt x="27" y="44"/>
                </a:lnTo>
                <a:lnTo>
                  <a:pt x="71" y="44"/>
                </a:lnTo>
                <a:lnTo>
                  <a:pt x="71" y="44"/>
                </a:lnTo>
                <a:lnTo>
                  <a:pt x="68" y="51"/>
                </a:lnTo>
                <a:lnTo>
                  <a:pt x="63" y="56"/>
                </a:lnTo>
                <a:lnTo>
                  <a:pt x="56" y="58"/>
                </a:lnTo>
                <a:lnTo>
                  <a:pt x="49" y="59"/>
                </a:lnTo>
                <a:lnTo>
                  <a:pt x="49"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4" name="Freeform 101"/>
          <p:cNvSpPr>
            <a:spLocks/>
          </p:cNvSpPr>
          <p:nvPr/>
        </p:nvSpPr>
        <p:spPr bwMode="auto">
          <a:xfrm>
            <a:off x="6860190" y="2010279"/>
            <a:ext cx="131141" cy="131141"/>
          </a:xfrm>
          <a:custGeom>
            <a:avLst/>
            <a:gdLst>
              <a:gd name="T0" fmla="*/ 74 w 84"/>
              <a:gd name="T1" fmla="*/ 0 h 84"/>
              <a:gd name="T2" fmla="*/ 10 w 84"/>
              <a:gd name="T3" fmla="*/ 0 h 84"/>
              <a:gd name="T4" fmla="*/ 10 w 84"/>
              <a:gd name="T5" fmla="*/ 0 h 84"/>
              <a:gd name="T6" fmla="*/ 7 w 84"/>
              <a:gd name="T7" fmla="*/ 1 h 84"/>
              <a:gd name="T8" fmla="*/ 3 w 84"/>
              <a:gd name="T9" fmla="*/ 2 h 84"/>
              <a:gd name="T10" fmla="*/ 2 w 84"/>
              <a:gd name="T11" fmla="*/ 6 h 84"/>
              <a:gd name="T12" fmla="*/ 0 w 84"/>
              <a:gd name="T13" fmla="*/ 10 h 84"/>
              <a:gd name="T14" fmla="*/ 0 w 84"/>
              <a:gd name="T15" fmla="*/ 54 h 84"/>
              <a:gd name="T16" fmla="*/ 0 w 84"/>
              <a:gd name="T17" fmla="*/ 54 h 84"/>
              <a:gd name="T18" fmla="*/ 2 w 84"/>
              <a:gd name="T19" fmla="*/ 58 h 84"/>
              <a:gd name="T20" fmla="*/ 3 w 84"/>
              <a:gd name="T21" fmla="*/ 61 h 84"/>
              <a:gd name="T22" fmla="*/ 7 w 84"/>
              <a:gd name="T23" fmla="*/ 63 h 84"/>
              <a:gd name="T24" fmla="*/ 10 w 84"/>
              <a:gd name="T25" fmla="*/ 64 h 84"/>
              <a:gd name="T26" fmla="*/ 15 w 84"/>
              <a:gd name="T27" fmla="*/ 64 h 84"/>
              <a:gd name="T28" fmla="*/ 15 w 84"/>
              <a:gd name="T29" fmla="*/ 84 h 84"/>
              <a:gd name="T30" fmla="*/ 41 w 84"/>
              <a:gd name="T31" fmla="*/ 64 h 84"/>
              <a:gd name="T32" fmla="*/ 74 w 84"/>
              <a:gd name="T33" fmla="*/ 64 h 84"/>
              <a:gd name="T34" fmla="*/ 74 w 84"/>
              <a:gd name="T35" fmla="*/ 64 h 84"/>
              <a:gd name="T36" fmla="*/ 78 w 84"/>
              <a:gd name="T37" fmla="*/ 63 h 84"/>
              <a:gd name="T38" fmla="*/ 82 w 84"/>
              <a:gd name="T39" fmla="*/ 61 h 84"/>
              <a:gd name="T40" fmla="*/ 83 w 84"/>
              <a:gd name="T41" fmla="*/ 58 h 84"/>
              <a:gd name="T42" fmla="*/ 84 w 84"/>
              <a:gd name="T43" fmla="*/ 54 h 84"/>
              <a:gd name="T44" fmla="*/ 84 w 84"/>
              <a:gd name="T45" fmla="*/ 10 h 84"/>
              <a:gd name="T46" fmla="*/ 84 w 84"/>
              <a:gd name="T47" fmla="*/ 10 h 84"/>
              <a:gd name="T48" fmla="*/ 83 w 84"/>
              <a:gd name="T49" fmla="*/ 6 h 84"/>
              <a:gd name="T50" fmla="*/ 82 w 84"/>
              <a:gd name="T51" fmla="*/ 2 h 84"/>
              <a:gd name="T52" fmla="*/ 78 w 84"/>
              <a:gd name="T53" fmla="*/ 1 h 84"/>
              <a:gd name="T54" fmla="*/ 74 w 84"/>
              <a:gd name="T55" fmla="*/ 0 h 84"/>
              <a:gd name="T56" fmla="*/ 74 w 84"/>
              <a:gd name="T5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84">
                <a:moveTo>
                  <a:pt x="74" y="0"/>
                </a:moveTo>
                <a:lnTo>
                  <a:pt x="10" y="0"/>
                </a:lnTo>
                <a:lnTo>
                  <a:pt x="10" y="0"/>
                </a:lnTo>
                <a:lnTo>
                  <a:pt x="7" y="1"/>
                </a:lnTo>
                <a:lnTo>
                  <a:pt x="3" y="2"/>
                </a:lnTo>
                <a:lnTo>
                  <a:pt x="2" y="6"/>
                </a:lnTo>
                <a:lnTo>
                  <a:pt x="0" y="10"/>
                </a:lnTo>
                <a:lnTo>
                  <a:pt x="0" y="54"/>
                </a:lnTo>
                <a:lnTo>
                  <a:pt x="0" y="54"/>
                </a:lnTo>
                <a:lnTo>
                  <a:pt x="2" y="58"/>
                </a:lnTo>
                <a:lnTo>
                  <a:pt x="3" y="61"/>
                </a:lnTo>
                <a:lnTo>
                  <a:pt x="7" y="63"/>
                </a:lnTo>
                <a:lnTo>
                  <a:pt x="10" y="64"/>
                </a:lnTo>
                <a:lnTo>
                  <a:pt x="15" y="64"/>
                </a:lnTo>
                <a:lnTo>
                  <a:pt x="15" y="84"/>
                </a:lnTo>
                <a:lnTo>
                  <a:pt x="41" y="64"/>
                </a:lnTo>
                <a:lnTo>
                  <a:pt x="74" y="64"/>
                </a:lnTo>
                <a:lnTo>
                  <a:pt x="74" y="64"/>
                </a:lnTo>
                <a:lnTo>
                  <a:pt x="78" y="63"/>
                </a:lnTo>
                <a:lnTo>
                  <a:pt x="82" y="61"/>
                </a:lnTo>
                <a:lnTo>
                  <a:pt x="83" y="58"/>
                </a:lnTo>
                <a:lnTo>
                  <a:pt x="84" y="54"/>
                </a:lnTo>
                <a:lnTo>
                  <a:pt x="84" y="10"/>
                </a:lnTo>
                <a:lnTo>
                  <a:pt x="84" y="10"/>
                </a:lnTo>
                <a:lnTo>
                  <a:pt x="83" y="6"/>
                </a:lnTo>
                <a:lnTo>
                  <a:pt x="82" y="2"/>
                </a:lnTo>
                <a:lnTo>
                  <a:pt x="78" y="1"/>
                </a:lnTo>
                <a:lnTo>
                  <a:pt x="74" y="0"/>
                </a:lnTo>
                <a:lnTo>
                  <a:pt x="7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Rectangle 102"/>
          <p:cNvSpPr>
            <a:spLocks noChangeArrowheads="1"/>
          </p:cNvSpPr>
          <p:nvPr/>
        </p:nvSpPr>
        <p:spPr bwMode="auto">
          <a:xfrm>
            <a:off x="6981965" y="1982178"/>
            <a:ext cx="46837" cy="1405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6" name="Freeform 103"/>
          <p:cNvSpPr>
            <a:spLocks/>
          </p:cNvSpPr>
          <p:nvPr/>
        </p:nvSpPr>
        <p:spPr bwMode="auto">
          <a:xfrm>
            <a:off x="7230193" y="2010279"/>
            <a:ext cx="131141" cy="131141"/>
          </a:xfrm>
          <a:custGeom>
            <a:avLst/>
            <a:gdLst>
              <a:gd name="T0" fmla="*/ 54 w 84"/>
              <a:gd name="T1" fmla="*/ 0 h 84"/>
              <a:gd name="T2" fmla="*/ 10 w 84"/>
              <a:gd name="T3" fmla="*/ 0 h 84"/>
              <a:gd name="T4" fmla="*/ 10 w 84"/>
              <a:gd name="T5" fmla="*/ 0 h 84"/>
              <a:gd name="T6" fmla="*/ 6 w 84"/>
              <a:gd name="T7" fmla="*/ 1 h 84"/>
              <a:gd name="T8" fmla="*/ 3 w 84"/>
              <a:gd name="T9" fmla="*/ 2 h 84"/>
              <a:gd name="T10" fmla="*/ 1 w 84"/>
              <a:gd name="T11" fmla="*/ 6 h 84"/>
              <a:gd name="T12" fmla="*/ 0 w 84"/>
              <a:gd name="T13" fmla="*/ 10 h 84"/>
              <a:gd name="T14" fmla="*/ 0 w 84"/>
              <a:gd name="T15" fmla="*/ 54 h 84"/>
              <a:gd name="T16" fmla="*/ 0 w 84"/>
              <a:gd name="T17" fmla="*/ 54 h 84"/>
              <a:gd name="T18" fmla="*/ 1 w 84"/>
              <a:gd name="T19" fmla="*/ 58 h 84"/>
              <a:gd name="T20" fmla="*/ 3 w 84"/>
              <a:gd name="T21" fmla="*/ 61 h 84"/>
              <a:gd name="T22" fmla="*/ 6 w 84"/>
              <a:gd name="T23" fmla="*/ 63 h 84"/>
              <a:gd name="T24" fmla="*/ 10 w 84"/>
              <a:gd name="T25" fmla="*/ 64 h 84"/>
              <a:gd name="T26" fmla="*/ 15 w 84"/>
              <a:gd name="T27" fmla="*/ 64 h 84"/>
              <a:gd name="T28" fmla="*/ 15 w 84"/>
              <a:gd name="T29" fmla="*/ 84 h 84"/>
              <a:gd name="T30" fmla="*/ 41 w 84"/>
              <a:gd name="T31" fmla="*/ 64 h 84"/>
              <a:gd name="T32" fmla="*/ 74 w 84"/>
              <a:gd name="T33" fmla="*/ 64 h 84"/>
              <a:gd name="T34" fmla="*/ 74 w 84"/>
              <a:gd name="T35" fmla="*/ 64 h 84"/>
              <a:gd name="T36" fmla="*/ 78 w 84"/>
              <a:gd name="T37" fmla="*/ 63 h 84"/>
              <a:gd name="T38" fmla="*/ 82 w 84"/>
              <a:gd name="T39" fmla="*/ 61 h 84"/>
              <a:gd name="T40" fmla="*/ 83 w 84"/>
              <a:gd name="T41" fmla="*/ 58 h 84"/>
              <a:gd name="T42" fmla="*/ 84 w 84"/>
              <a:gd name="T43" fmla="*/ 54 h 84"/>
              <a:gd name="T44" fmla="*/ 84 w 84"/>
              <a:gd name="T45" fmla="*/ 24 h 84"/>
              <a:gd name="T46" fmla="*/ 84 w 84"/>
              <a:gd name="T47" fmla="*/ 24 h 84"/>
              <a:gd name="T48" fmla="*/ 79 w 84"/>
              <a:gd name="T49" fmla="*/ 24 h 84"/>
              <a:gd name="T50" fmla="*/ 74 w 84"/>
              <a:gd name="T51" fmla="*/ 22 h 84"/>
              <a:gd name="T52" fmla="*/ 69 w 84"/>
              <a:gd name="T53" fmla="*/ 21 h 84"/>
              <a:gd name="T54" fmla="*/ 64 w 84"/>
              <a:gd name="T55" fmla="*/ 17 h 84"/>
              <a:gd name="T56" fmla="*/ 62 w 84"/>
              <a:gd name="T57" fmla="*/ 13 h 84"/>
              <a:gd name="T58" fmla="*/ 58 w 84"/>
              <a:gd name="T59" fmla="*/ 10 h 84"/>
              <a:gd name="T60" fmla="*/ 56 w 84"/>
              <a:gd name="T61" fmla="*/ 5 h 84"/>
              <a:gd name="T62" fmla="*/ 54 w 84"/>
              <a:gd name="T63" fmla="*/ 0 h 84"/>
              <a:gd name="T64" fmla="*/ 54 w 8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4">
                <a:moveTo>
                  <a:pt x="54" y="0"/>
                </a:moveTo>
                <a:lnTo>
                  <a:pt x="10" y="0"/>
                </a:lnTo>
                <a:lnTo>
                  <a:pt x="10" y="0"/>
                </a:lnTo>
                <a:lnTo>
                  <a:pt x="6" y="1"/>
                </a:lnTo>
                <a:lnTo>
                  <a:pt x="3" y="2"/>
                </a:lnTo>
                <a:lnTo>
                  <a:pt x="1" y="6"/>
                </a:lnTo>
                <a:lnTo>
                  <a:pt x="0" y="10"/>
                </a:lnTo>
                <a:lnTo>
                  <a:pt x="0" y="54"/>
                </a:lnTo>
                <a:lnTo>
                  <a:pt x="0" y="54"/>
                </a:lnTo>
                <a:lnTo>
                  <a:pt x="1" y="58"/>
                </a:lnTo>
                <a:lnTo>
                  <a:pt x="3" y="61"/>
                </a:lnTo>
                <a:lnTo>
                  <a:pt x="6" y="63"/>
                </a:lnTo>
                <a:lnTo>
                  <a:pt x="10" y="64"/>
                </a:lnTo>
                <a:lnTo>
                  <a:pt x="15" y="64"/>
                </a:lnTo>
                <a:lnTo>
                  <a:pt x="15" y="84"/>
                </a:lnTo>
                <a:lnTo>
                  <a:pt x="41" y="64"/>
                </a:lnTo>
                <a:lnTo>
                  <a:pt x="74" y="64"/>
                </a:lnTo>
                <a:lnTo>
                  <a:pt x="74" y="64"/>
                </a:lnTo>
                <a:lnTo>
                  <a:pt x="78" y="63"/>
                </a:lnTo>
                <a:lnTo>
                  <a:pt x="82" y="61"/>
                </a:lnTo>
                <a:lnTo>
                  <a:pt x="83" y="58"/>
                </a:lnTo>
                <a:lnTo>
                  <a:pt x="84" y="54"/>
                </a:lnTo>
                <a:lnTo>
                  <a:pt x="84" y="24"/>
                </a:lnTo>
                <a:lnTo>
                  <a:pt x="84" y="24"/>
                </a:lnTo>
                <a:lnTo>
                  <a:pt x="79" y="24"/>
                </a:lnTo>
                <a:lnTo>
                  <a:pt x="74" y="22"/>
                </a:lnTo>
                <a:lnTo>
                  <a:pt x="69" y="21"/>
                </a:lnTo>
                <a:lnTo>
                  <a:pt x="64" y="17"/>
                </a:lnTo>
                <a:lnTo>
                  <a:pt x="62" y="13"/>
                </a:lnTo>
                <a:lnTo>
                  <a:pt x="58" y="10"/>
                </a:lnTo>
                <a:lnTo>
                  <a:pt x="56" y="5"/>
                </a:lnTo>
                <a:lnTo>
                  <a:pt x="54" y="0"/>
                </a:lnTo>
                <a:lnTo>
                  <a:pt x="5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7" name="Freeform 104"/>
          <p:cNvSpPr>
            <a:spLocks/>
          </p:cNvSpPr>
          <p:nvPr/>
        </p:nvSpPr>
        <p:spPr bwMode="auto">
          <a:xfrm>
            <a:off x="7323866" y="1972811"/>
            <a:ext cx="74937" cy="56203"/>
          </a:xfrm>
          <a:custGeom>
            <a:avLst/>
            <a:gdLst>
              <a:gd name="T0" fmla="*/ 18 w 47"/>
              <a:gd name="T1" fmla="*/ 36 h 36"/>
              <a:gd name="T2" fmla="*/ 0 w 47"/>
              <a:gd name="T3" fmla="*/ 18 h 36"/>
              <a:gd name="T4" fmla="*/ 7 w 47"/>
              <a:gd name="T5" fmla="*/ 10 h 36"/>
              <a:gd name="T6" fmla="*/ 18 w 47"/>
              <a:gd name="T7" fmla="*/ 21 h 36"/>
              <a:gd name="T8" fmla="*/ 39 w 47"/>
              <a:gd name="T9" fmla="*/ 0 h 36"/>
              <a:gd name="T10" fmla="*/ 47 w 47"/>
              <a:gd name="T11" fmla="*/ 8 h 36"/>
              <a:gd name="T12" fmla="*/ 18 w 47"/>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18" y="36"/>
                </a:moveTo>
                <a:lnTo>
                  <a:pt x="0" y="18"/>
                </a:lnTo>
                <a:lnTo>
                  <a:pt x="7" y="10"/>
                </a:lnTo>
                <a:lnTo>
                  <a:pt x="18" y="21"/>
                </a:lnTo>
                <a:lnTo>
                  <a:pt x="39" y="0"/>
                </a:lnTo>
                <a:lnTo>
                  <a:pt x="47" y="8"/>
                </a:lnTo>
                <a:lnTo>
                  <a:pt x="18" y="3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8" name="Freeform 105"/>
          <p:cNvSpPr>
            <a:spLocks/>
          </p:cNvSpPr>
          <p:nvPr/>
        </p:nvSpPr>
        <p:spPr bwMode="auto">
          <a:xfrm>
            <a:off x="7600199" y="2010279"/>
            <a:ext cx="131141" cy="131141"/>
          </a:xfrm>
          <a:custGeom>
            <a:avLst/>
            <a:gdLst>
              <a:gd name="T0" fmla="*/ 54 w 84"/>
              <a:gd name="T1" fmla="*/ 0 h 84"/>
              <a:gd name="T2" fmla="*/ 10 w 84"/>
              <a:gd name="T3" fmla="*/ 0 h 84"/>
              <a:gd name="T4" fmla="*/ 10 w 84"/>
              <a:gd name="T5" fmla="*/ 0 h 84"/>
              <a:gd name="T6" fmla="*/ 6 w 84"/>
              <a:gd name="T7" fmla="*/ 1 h 84"/>
              <a:gd name="T8" fmla="*/ 2 w 84"/>
              <a:gd name="T9" fmla="*/ 2 h 84"/>
              <a:gd name="T10" fmla="*/ 1 w 84"/>
              <a:gd name="T11" fmla="*/ 6 h 84"/>
              <a:gd name="T12" fmla="*/ 0 w 84"/>
              <a:gd name="T13" fmla="*/ 10 h 84"/>
              <a:gd name="T14" fmla="*/ 0 w 84"/>
              <a:gd name="T15" fmla="*/ 54 h 84"/>
              <a:gd name="T16" fmla="*/ 0 w 84"/>
              <a:gd name="T17" fmla="*/ 54 h 84"/>
              <a:gd name="T18" fmla="*/ 1 w 84"/>
              <a:gd name="T19" fmla="*/ 58 h 84"/>
              <a:gd name="T20" fmla="*/ 2 w 84"/>
              <a:gd name="T21" fmla="*/ 61 h 84"/>
              <a:gd name="T22" fmla="*/ 6 w 84"/>
              <a:gd name="T23" fmla="*/ 63 h 84"/>
              <a:gd name="T24" fmla="*/ 10 w 84"/>
              <a:gd name="T25" fmla="*/ 64 h 84"/>
              <a:gd name="T26" fmla="*/ 15 w 84"/>
              <a:gd name="T27" fmla="*/ 64 h 84"/>
              <a:gd name="T28" fmla="*/ 15 w 84"/>
              <a:gd name="T29" fmla="*/ 84 h 84"/>
              <a:gd name="T30" fmla="*/ 41 w 84"/>
              <a:gd name="T31" fmla="*/ 64 h 84"/>
              <a:gd name="T32" fmla="*/ 74 w 84"/>
              <a:gd name="T33" fmla="*/ 64 h 84"/>
              <a:gd name="T34" fmla="*/ 74 w 84"/>
              <a:gd name="T35" fmla="*/ 64 h 84"/>
              <a:gd name="T36" fmla="*/ 78 w 84"/>
              <a:gd name="T37" fmla="*/ 63 h 84"/>
              <a:gd name="T38" fmla="*/ 81 w 84"/>
              <a:gd name="T39" fmla="*/ 61 h 84"/>
              <a:gd name="T40" fmla="*/ 83 w 84"/>
              <a:gd name="T41" fmla="*/ 58 h 84"/>
              <a:gd name="T42" fmla="*/ 84 w 84"/>
              <a:gd name="T43" fmla="*/ 54 h 84"/>
              <a:gd name="T44" fmla="*/ 84 w 84"/>
              <a:gd name="T45" fmla="*/ 24 h 84"/>
              <a:gd name="T46" fmla="*/ 84 w 84"/>
              <a:gd name="T47" fmla="*/ 24 h 84"/>
              <a:gd name="T48" fmla="*/ 79 w 84"/>
              <a:gd name="T49" fmla="*/ 24 h 84"/>
              <a:gd name="T50" fmla="*/ 74 w 84"/>
              <a:gd name="T51" fmla="*/ 22 h 84"/>
              <a:gd name="T52" fmla="*/ 69 w 84"/>
              <a:gd name="T53" fmla="*/ 21 h 84"/>
              <a:gd name="T54" fmla="*/ 64 w 84"/>
              <a:gd name="T55" fmla="*/ 17 h 84"/>
              <a:gd name="T56" fmla="*/ 62 w 84"/>
              <a:gd name="T57" fmla="*/ 13 h 84"/>
              <a:gd name="T58" fmla="*/ 58 w 84"/>
              <a:gd name="T59" fmla="*/ 10 h 84"/>
              <a:gd name="T60" fmla="*/ 56 w 84"/>
              <a:gd name="T61" fmla="*/ 5 h 84"/>
              <a:gd name="T62" fmla="*/ 54 w 84"/>
              <a:gd name="T63" fmla="*/ 0 h 84"/>
              <a:gd name="T64" fmla="*/ 54 w 8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4">
                <a:moveTo>
                  <a:pt x="54" y="0"/>
                </a:moveTo>
                <a:lnTo>
                  <a:pt x="10" y="0"/>
                </a:lnTo>
                <a:lnTo>
                  <a:pt x="10" y="0"/>
                </a:lnTo>
                <a:lnTo>
                  <a:pt x="6" y="1"/>
                </a:lnTo>
                <a:lnTo>
                  <a:pt x="2" y="2"/>
                </a:lnTo>
                <a:lnTo>
                  <a:pt x="1" y="6"/>
                </a:lnTo>
                <a:lnTo>
                  <a:pt x="0" y="10"/>
                </a:lnTo>
                <a:lnTo>
                  <a:pt x="0" y="54"/>
                </a:lnTo>
                <a:lnTo>
                  <a:pt x="0" y="54"/>
                </a:lnTo>
                <a:lnTo>
                  <a:pt x="1" y="58"/>
                </a:lnTo>
                <a:lnTo>
                  <a:pt x="2" y="61"/>
                </a:lnTo>
                <a:lnTo>
                  <a:pt x="6" y="63"/>
                </a:lnTo>
                <a:lnTo>
                  <a:pt x="10" y="64"/>
                </a:lnTo>
                <a:lnTo>
                  <a:pt x="15" y="64"/>
                </a:lnTo>
                <a:lnTo>
                  <a:pt x="15" y="84"/>
                </a:lnTo>
                <a:lnTo>
                  <a:pt x="41" y="64"/>
                </a:lnTo>
                <a:lnTo>
                  <a:pt x="74" y="64"/>
                </a:lnTo>
                <a:lnTo>
                  <a:pt x="74" y="64"/>
                </a:lnTo>
                <a:lnTo>
                  <a:pt x="78" y="63"/>
                </a:lnTo>
                <a:lnTo>
                  <a:pt x="81" y="61"/>
                </a:lnTo>
                <a:lnTo>
                  <a:pt x="83" y="58"/>
                </a:lnTo>
                <a:lnTo>
                  <a:pt x="84" y="54"/>
                </a:lnTo>
                <a:lnTo>
                  <a:pt x="84" y="24"/>
                </a:lnTo>
                <a:lnTo>
                  <a:pt x="84" y="24"/>
                </a:lnTo>
                <a:lnTo>
                  <a:pt x="79" y="24"/>
                </a:lnTo>
                <a:lnTo>
                  <a:pt x="74" y="22"/>
                </a:lnTo>
                <a:lnTo>
                  <a:pt x="69" y="21"/>
                </a:lnTo>
                <a:lnTo>
                  <a:pt x="64" y="17"/>
                </a:lnTo>
                <a:lnTo>
                  <a:pt x="62" y="13"/>
                </a:lnTo>
                <a:lnTo>
                  <a:pt x="58" y="10"/>
                </a:lnTo>
                <a:lnTo>
                  <a:pt x="56" y="5"/>
                </a:lnTo>
                <a:lnTo>
                  <a:pt x="54" y="0"/>
                </a:lnTo>
                <a:lnTo>
                  <a:pt x="5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9" name="Freeform 106"/>
          <p:cNvSpPr>
            <a:spLocks/>
          </p:cNvSpPr>
          <p:nvPr/>
        </p:nvSpPr>
        <p:spPr bwMode="auto">
          <a:xfrm>
            <a:off x="7698552" y="1972810"/>
            <a:ext cx="60888" cy="60888"/>
          </a:xfrm>
          <a:custGeom>
            <a:avLst/>
            <a:gdLst>
              <a:gd name="T0" fmla="*/ 37 w 37"/>
              <a:gd name="T1" fmla="*/ 8 h 37"/>
              <a:gd name="T2" fmla="*/ 30 w 37"/>
              <a:gd name="T3" fmla="*/ 0 h 37"/>
              <a:gd name="T4" fmla="*/ 19 w 37"/>
              <a:gd name="T5" fmla="*/ 11 h 37"/>
              <a:gd name="T6" fmla="*/ 8 w 37"/>
              <a:gd name="T7" fmla="*/ 0 h 37"/>
              <a:gd name="T8" fmla="*/ 0 w 37"/>
              <a:gd name="T9" fmla="*/ 8 h 37"/>
              <a:gd name="T10" fmla="*/ 11 w 37"/>
              <a:gd name="T11" fmla="*/ 19 h 37"/>
              <a:gd name="T12" fmla="*/ 0 w 37"/>
              <a:gd name="T13" fmla="*/ 30 h 37"/>
              <a:gd name="T14" fmla="*/ 8 w 37"/>
              <a:gd name="T15" fmla="*/ 37 h 37"/>
              <a:gd name="T16" fmla="*/ 19 w 37"/>
              <a:gd name="T17" fmla="*/ 26 h 37"/>
              <a:gd name="T18" fmla="*/ 30 w 37"/>
              <a:gd name="T19" fmla="*/ 37 h 37"/>
              <a:gd name="T20" fmla="*/ 37 w 37"/>
              <a:gd name="T21" fmla="*/ 30 h 37"/>
              <a:gd name="T22" fmla="*/ 26 w 37"/>
              <a:gd name="T23" fmla="*/ 19 h 37"/>
              <a:gd name="T24" fmla="*/ 37 w 37"/>
              <a:gd name="T2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8"/>
                </a:moveTo>
                <a:lnTo>
                  <a:pt x="30" y="0"/>
                </a:lnTo>
                <a:lnTo>
                  <a:pt x="19" y="11"/>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0" name="Freeform 107"/>
          <p:cNvSpPr>
            <a:spLocks/>
          </p:cNvSpPr>
          <p:nvPr/>
        </p:nvSpPr>
        <p:spPr bwMode="auto">
          <a:xfrm>
            <a:off x="6490185" y="2010279"/>
            <a:ext cx="131141" cy="131141"/>
          </a:xfrm>
          <a:custGeom>
            <a:avLst/>
            <a:gdLst>
              <a:gd name="T0" fmla="*/ 74 w 84"/>
              <a:gd name="T1" fmla="*/ 0 h 84"/>
              <a:gd name="T2" fmla="*/ 10 w 84"/>
              <a:gd name="T3" fmla="*/ 0 h 84"/>
              <a:gd name="T4" fmla="*/ 10 w 84"/>
              <a:gd name="T5" fmla="*/ 0 h 84"/>
              <a:gd name="T6" fmla="*/ 6 w 84"/>
              <a:gd name="T7" fmla="*/ 1 h 84"/>
              <a:gd name="T8" fmla="*/ 2 w 84"/>
              <a:gd name="T9" fmla="*/ 2 h 84"/>
              <a:gd name="T10" fmla="*/ 1 w 84"/>
              <a:gd name="T11" fmla="*/ 6 h 84"/>
              <a:gd name="T12" fmla="*/ 0 w 84"/>
              <a:gd name="T13" fmla="*/ 10 h 84"/>
              <a:gd name="T14" fmla="*/ 0 w 84"/>
              <a:gd name="T15" fmla="*/ 54 h 84"/>
              <a:gd name="T16" fmla="*/ 0 w 84"/>
              <a:gd name="T17" fmla="*/ 54 h 84"/>
              <a:gd name="T18" fmla="*/ 1 w 84"/>
              <a:gd name="T19" fmla="*/ 58 h 84"/>
              <a:gd name="T20" fmla="*/ 2 w 84"/>
              <a:gd name="T21" fmla="*/ 61 h 84"/>
              <a:gd name="T22" fmla="*/ 6 w 84"/>
              <a:gd name="T23" fmla="*/ 63 h 84"/>
              <a:gd name="T24" fmla="*/ 10 w 84"/>
              <a:gd name="T25" fmla="*/ 64 h 84"/>
              <a:gd name="T26" fmla="*/ 14 w 84"/>
              <a:gd name="T27" fmla="*/ 64 h 84"/>
              <a:gd name="T28" fmla="*/ 14 w 84"/>
              <a:gd name="T29" fmla="*/ 84 h 84"/>
              <a:gd name="T30" fmla="*/ 40 w 84"/>
              <a:gd name="T31" fmla="*/ 64 h 84"/>
              <a:gd name="T32" fmla="*/ 74 w 84"/>
              <a:gd name="T33" fmla="*/ 64 h 84"/>
              <a:gd name="T34" fmla="*/ 74 w 84"/>
              <a:gd name="T35" fmla="*/ 64 h 84"/>
              <a:gd name="T36" fmla="*/ 77 w 84"/>
              <a:gd name="T37" fmla="*/ 63 h 84"/>
              <a:gd name="T38" fmla="*/ 81 w 84"/>
              <a:gd name="T39" fmla="*/ 61 h 84"/>
              <a:gd name="T40" fmla="*/ 82 w 84"/>
              <a:gd name="T41" fmla="*/ 58 h 84"/>
              <a:gd name="T42" fmla="*/ 84 w 84"/>
              <a:gd name="T43" fmla="*/ 54 h 84"/>
              <a:gd name="T44" fmla="*/ 84 w 84"/>
              <a:gd name="T45" fmla="*/ 10 h 84"/>
              <a:gd name="T46" fmla="*/ 84 w 84"/>
              <a:gd name="T47" fmla="*/ 10 h 84"/>
              <a:gd name="T48" fmla="*/ 82 w 84"/>
              <a:gd name="T49" fmla="*/ 6 h 84"/>
              <a:gd name="T50" fmla="*/ 81 w 84"/>
              <a:gd name="T51" fmla="*/ 2 h 84"/>
              <a:gd name="T52" fmla="*/ 77 w 84"/>
              <a:gd name="T53" fmla="*/ 1 h 84"/>
              <a:gd name="T54" fmla="*/ 74 w 84"/>
              <a:gd name="T55" fmla="*/ 0 h 84"/>
              <a:gd name="T56" fmla="*/ 74 w 84"/>
              <a:gd name="T5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84">
                <a:moveTo>
                  <a:pt x="74" y="0"/>
                </a:moveTo>
                <a:lnTo>
                  <a:pt x="10" y="0"/>
                </a:lnTo>
                <a:lnTo>
                  <a:pt x="10" y="0"/>
                </a:lnTo>
                <a:lnTo>
                  <a:pt x="6" y="1"/>
                </a:lnTo>
                <a:lnTo>
                  <a:pt x="2" y="2"/>
                </a:lnTo>
                <a:lnTo>
                  <a:pt x="1" y="6"/>
                </a:lnTo>
                <a:lnTo>
                  <a:pt x="0" y="10"/>
                </a:lnTo>
                <a:lnTo>
                  <a:pt x="0" y="54"/>
                </a:lnTo>
                <a:lnTo>
                  <a:pt x="0" y="54"/>
                </a:lnTo>
                <a:lnTo>
                  <a:pt x="1" y="58"/>
                </a:lnTo>
                <a:lnTo>
                  <a:pt x="2" y="61"/>
                </a:lnTo>
                <a:lnTo>
                  <a:pt x="6" y="63"/>
                </a:lnTo>
                <a:lnTo>
                  <a:pt x="10" y="64"/>
                </a:lnTo>
                <a:lnTo>
                  <a:pt x="14" y="64"/>
                </a:lnTo>
                <a:lnTo>
                  <a:pt x="14" y="84"/>
                </a:lnTo>
                <a:lnTo>
                  <a:pt x="40" y="64"/>
                </a:lnTo>
                <a:lnTo>
                  <a:pt x="74" y="64"/>
                </a:lnTo>
                <a:lnTo>
                  <a:pt x="74" y="64"/>
                </a:lnTo>
                <a:lnTo>
                  <a:pt x="77" y="63"/>
                </a:lnTo>
                <a:lnTo>
                  <a:pt x="81" y="61"/>
                </a:lnTo>
                <a:lnTo>
                  <a:pt x="82" y="58"/>
                </a:lnTo>
                <a:lnTo>
                  <a:pt x="84" y="54"/>
                </a:lnTo>
                <a:lnTo>
                  <a:pt x="84" y="10"/>
                </a:lnTo>
                <a:lnTo>
                  <a:pt x="84" y="10"/>
                </a:lnTo>
                <a:lnTo>
                  <a:pt x="82" y="6"/>
                </a:lnTo>
                <a:lnTo>
                  <a:pt x="81" y="2"/>
                </a:lnTo>
                <a:lnTo>
                  <a:pt x="77" y="1"/>
                </a:lnTo>
                <a:lnTo>
                  <a:pt x="74" y="0"/>
                </a:lnTo>
                <a:lnTo>
                  <a:pt x="7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1" name="Freeform 108"/>
          <p:cNvSpPr>
            <a:spLocks/>
          </p:cNvSpPr>
          <p:nvPr/>
        </p:nvSpPr>
        <p:spPr bwMode="auto">
          <a:xfrm>
            <a:off x="6611957" y="1958760"/>
            <a:ext cx="60888" cy="60888"/>
          </a:xfrm>
          <a:custGeom>
            <a:avLst/>
            <a:gdLst>
              <a:gd name="T0" fmla="*/ 24 w 39"/>
              <a:gd name="T1" fmla="*/ 15 h 40"/>
              <a:gd name="T2" fmla="*/ 24 w 39"/>
              <a:gd name="T3" fmla="*/ 0 h 40"/>
              <a:gd name="T4" fmla="*/ 14 w 39"/>
              <a:gd name="T5" fmla="*/ 0 h 40"/>
              <a:gd name="T6" fmla="*/ 14 w 39"/>
              <a:gd name="T7" fmla="*/ 15 h 40"/>
              <a:gd name="T8" fmla="*/ 0 w 39"/>
              <a:gd name="T9" fmla="*/ 15 h 40"/>
              <a:gd name="T10" fmla="*/ 0 w 39"/>
              <a:gd name="T11" fmla="*/ 25 h 40"/>
              <a:gd name="T12" fmla="*/ 14 w 39"/>
              <a:gd name="T13" fmla="*/ 25 h 40"/>
              <a:gd name="T14" fmla="*/ 14 w 39"/>
              <a:gd name="T15" fmla="*/ 40 h 40"/>
              <a:gd name="T16" fmla="*/ 24 w 39"/>
              <a:gd name="T17" fmla="*/ 40 h 40"/>
              <a:gd name="T18" fmla="*/ 24 w 39"/>
              <a:gd name="T19" fmla="*/ 25 h 40"/>
              <a:gd name="T20" fmla="*/ 39 w 39"/>
              <a:gd name="T21" fmla="*/ 25 h 40"/>
              <a:gd name="T22" fmla="*/ 39 w 39"/>
              <a:gd name="T23" fmla="*/ 15 h 40"/>
              <a:gd name="T24" fmla="*/ 24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24" y="15"/>
                </a:moveTo>
                <a:lnTo>
                  <a:pt x="24" y="0"/>
                </a:lnTo>
                <a:lnTo>
                  <a:pt x="14" y="0"/>
                </a:lnTo>
                <a:lnTo>
                  <a:pt x="14" y="15"/>
                </a:lnTo>
                <a:lnTo>
                  <a:pt x="0" y="15"/>
                </a:lnTo>
                <a:lnTo>
                  <a:pt x="0" y="25"/>
                </a:lnTo>
                <a:lnTo>
                  <a:pt x="14" y="25"/>
                </a:lnTo>
                <a:lnTo>
                  <a:pt x="14" y="40"/>
                </a:lnTo>
                <a:lnTo>
                  <a:pt x="24" y="40"/>
                </a:lnTo>
                <a:lnTo>
                  <a:pt x="24" y="25"/>
                </a:lnTo>
                <a:lnTo>
                  <a:pt x="39" y="25"/>
                </a:lnTo>
                <a:lnTo>
                  <a:pt x="39" y="15"/>
                </a:lnTo>
                <a:lnTo>
                  <a:pt x="24"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2" name="Freeform 109"/>
          <p:cNvSpPr>
            <a:spLocks/>
          </p:cNvSpPr>
          <p:nvPr/>
        </p:nvSpPr>
        <p:spPr bwMode="auto">
          <a:xfrm>
            <a:off x="8340207" y="1982178"/>
            <a:ext cx="182662" cy="98357"/>
          </a:xfrm>
          <a:custGeom>
            <a:avLst/>
            <a:gdLst>
              <a:gd name="T0" fmla="*/ 118 w 118"/>
              <a:gd name="T1" fmla="*/ 64 h 64"/>
              <a:gd name="T2" fmla="*/ 118 w 118"/>
              <a:gd name="T3" fmla="*/ 10 h 64"/>
              <a:gd name="T4" fmla="*/ 118 w 118"/>
              <a:gd name="T5" fmla="*/ 10 h 64"/>
              <a:gd name="T6" fmla="*/ 117 w 118"/>
              <a:gd name="T7" fmla="*/ 6 h 64"/>
              <a:gd name="T8" fmla="*/ 116 w 118"/>
              <a:gd name="T9" fmla="*/ 3 h 64"/>
              <a:gd name="T10" fmla="*/ 112 w 118"/>
              <a:gd name="T11" fmla="*/ 1 h 64"/>
              <a:gd name="T12" fmla="*/ 108 w 118"/>
              <a:gd name="T13" fmla="*/ 0 h 64"/>
              <a:gd name="T14" fmla="*/ 9 w 118"/>
              <a:gd name="T15" fmla="*/ 0 h 64"/>
              <a:gd name="T16" fmla="*/ 9 w 118"/>
              <a:gd name="T17" fmla="*/ 0 h 64"/>
              <a:gd name="T18" fmla="*/ 6 w 118"/>
              <a:gd name="T19" fmla="*/ 1 h 64"/>
              <a:gd name="T20" fmla="*/ 2 w 118"/>
              <a:gd name="T21" fmla="*/ 3 h 64"/>
              <a:gd name="T22" fmla="*/ 1 w 118"/>
              <a:gd name="T23" fmla="*/ 6 h 64"/>
              <a:gd name="T24" fmla="*/ 0 w 118"/>
              <a:gd name="T25" fmla="*/ 10 h 64"/>
              <a:gd name="T26" fmla="*/ 0 w 118"/>
              <a:gd name="T27" fmla="*/ 64 h 64"/>
              <a:gd name="T28" fmla="*/ 118 w 118"/>
              <a:gd name="T2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64">
                <a:moveTo>
                  <a:pt x="118" y="64"/>
                </a:moveTo>
                <a:lnTo>
                  <a:pt x="118" y="10"/>
                </a:lnTo>
                <a:lnTo>
                  <a:pt x="118" y="10"/>
                </a:lnTo>
                <a:lnTo>
                  <a:pt x="117" y="6"/>
                </a:lnTo>
                <a:lnTo>
                  <a:pt x="116" y="3"/>
                </a:lnTo>
                <a:lnTo>
                  <a:pt x="112" y="1"/>
                </a:lnTo>
                <a:lnTo>
                  <a:pt x="108" y="0"/>
                </a:lnTo>
                <a:lnTo>
                  <a:pt x="9" y="0"/>
                </a:lnTo>
                <a:lnTo>
                  <a:pt x="9" y="0"/>
                </a:lnTo>
                <a:lnTo>
                  <a:pt x="6" y="1"/>
                </a:lnTo>
                <a:lnTo>
                  <a:pt x="2" y="3"/>
                </a:lnTo>
                <a:lnTo>
                  <a:pt x="1" y="6"/>
                </a:lnTo>
                <a:lnTo>
                  <a:pt x="0" y="10"/>
                </a:lnTo>
                <a:lnTo>
                  <a:pt x="0" y="64"/>
                </a:lnTo>
                <a:lnTo>
                  <a:pt x="118"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3" name="Freeform 110"/>
          <p:cNvSpPr>
            <a:spLocks/>
          </p:cNvSpPr>
          <p:nvPr/>
        </p:nvSpPr>
        <p:spPr bwMode="auto">
          <a:xfrm>
            <a:off x="8340207" y="2089902"/>
            <a:ext cx="182662" cy="51521"/>
          </a:xfrm>
          <a:custGeom>
            <a:avLst/>
            <a:gdLst>
              <a:gd name="T0" fmla="*/ 0 w 118"/>
              <a:gd name="T1" fmla="*/ 0 h 35"/>
              <a:gd name="T2" fmla="*/ 0 w 118"/>
              <a:gd name="T3" fmla="*/ 5 h 35"/>
              <a:gd name="T4" fmla="*/ 0 w 118"/>
              <a:gd name="T5" fmla="*/ 5 h 35"/>
              <a:gd name="T6" fmla="*/ 1 w 118"/>
              <a:gd name="T7" fmla="*/ 9 h 35"/>
              <a:gd name="T8" fmla="*/ 2 w 118"/>
              <a:gd name="T9" fmla="*/ 12 h 35"/>
              <a:gd name="T10" fmla="*/ 6 w 118"/>
              <a:gd name="T11" fmla="*/ 14 h 35"/>
              <a:gd name="T12" fmla="*/ 9 w 118"/>
              <a:gd name="T13" fmla="*/ 15 h 35"/>
              <a:gd name="T14" fmla="*/ 54 w 118"/>
              <a:gd name="T15" fmla="*/ 15 h 35"/>
              <a:gd name="T16" fmla="*/ 54 w 118"/>
              <a:gd name="T17" fmla="*/ 25 h 35"/>
              <a:gd name="T18" fmla="*/ 34 w 118"/>
              <a:gd name="T19" fmla="*/ 25 h 35"/>
              <a:gd name="T20" fmla="*/ 34 w 118"/>
              <a:gd name="T21" fmla="*/ 35 h 35"/>
              <a:gd name="T22" fmla="*/ 83 w 118"/>
              <a:gd name="T23" fmla="*/ 35 h 35"/>
              <a:gd name="T24" fmla="*/ 83 w 118"/>
              <a:gd name="T25" fmla="*/ 25 h 35"/>
              <a:gd name="T26" fmla="*/ 64 w 118"/>
              <a:gd name="T27" fmla="*/ 25 h 35"/>
              <a:gd name="T28" fmla="*/ 64 w 118"/>
              <a:gd name="T29" fmla="*/ 15 h 35"/>
              <a:gd name="T30" fmla="*/ 108 w 118"/>
              <a:gd name="T31" fmla="*/ 15 h 35"/>
              <a:gd name="T32" fmla="*/ 108 w 118"/>
              <a:gd name="T33" fmla="*/ 15 h 35"/>
              <a:gd name="T34" fmla="*/ 112 w 118"/>
              <a:gd name="T35" fmla="*/ 14 h 35"/>
              <a:gd name="T36" fmla="*/ 116 w 118"/>
              <a:gd name="T37" fmla="*/ 12 h 35"/>
              <a:gd name="T38" fmla="*/ 117 w 118"/>
              <a:gd name="T39" fmla="*/ 9 h 35"/>
              <a:gd name="T40" fmla="*/ 118 w 118"/>
              <a:gd name="T41" fmla="*/ 5 h 35"/>
              <a:gd name="T42" fmla="*/ 118 w 118"/>
              <a:gd name="T43" fmla="*/ 0 h 35"/>
              <a:gd name="T44" fmla="*/ 0 w 118"/>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5">
                <a:moveTo>
                  <a:pt x="0" y="0"/>
                </a:moveTo>
                <a:lnTo>
                  <a:pt x="0" y="5"/>
                </a:lnTo>
                <a:lnTo>
                  <a:pt x="0" y="5"/>
                </a:lnTo>
                <a:lnTo>
                  <a:pt x="1" y="9"/>
                </a:lnTo>
                <a:lnTo>
                  <a:pt x="2" y="12"/>
                </a:lnTo>
                <a:lnTo>
                  <a:pt x="6" y="14"/>
                </a:lnTo>
                <a:lnTo>
                  <a:pt x="9" y="15"/>
                </a:lnTo>
                <a:lnTo>
                  <a:pt x="54" y="15"/>
                </a:lnTo>
                <a:lnTo>
                  <a:pt x="54" y="25"/>
                </a:lnTo>
                <a:lnTo>
                  <a:pt x="34" y="25"/>
                </a:lnTo>
                <a:lnTo>
                  <a:pt x="34" y="35"/>
                </a:lnTo>
                <a:lnTo>
                  <a:pt x="83" y="35"/>
                </a:lnTo>
                <a:lnTo>
                  <a:pt x="83" y="25"/>
                </a:lnTo>
                <a:lnTo>
                  <a:pt x="64" y="25"/>
                </a:lnTo>
                <a:lnTo>
                  <a:pt x="64" y="15"/>
                </a:lnTo>
                <a:lnTo>
                  <a:pt x="108" y="15"/>
                </a:lnTo>
                <a:lnTo>
                  <a:pt x="108" y="15"/>
                </a:lnTo>
                <a:lnTo>
                  <a:pt x="112" y="14"/>
                </a:lnTo>
                <a:lnTo>
                  <a:pt x="116" y="12"/>
                </a:lnTo>
                <a:lnTo>
                  <a:pt x="117" y="9"/>
                </a:lnTo>
                <a:lnTo>
                  <a:pt x="118" y="5"/>
                </a:lnTo>
                <a:lnTo>
                  <a:pt x="118"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4" name="Freeform 111"/>
          <p:cNvSpPr>
            <a:spLocks noEditPoints="1"/>
          </p:cNvSpPr>
          <p:nvPr/>
        </p:nvSpPr>
        <p:spPr bwMode="auto">
          <a:xfrm>
            <a:off x="5024220" y="2450538"/>
            <a:ext cx="154560" cy="46837"/>
          </a:xfrm>
          <a:custGeom>
            <a:avLst/>
            <a:gdLst>
              <a:gd name="T0" fmla="*/ 89 w 99"/>
              <a:gd name="T1" fmla="*/ 0 h 29"/>
              <a:gd name="T2" fmla="*/ 10 w 99"/>
              <a:gd name="T3" fmla="*/ 0 h 29"/>
              <a:gd name="T4" fmla="*/ 10 w 99"/>
              <a:gd name="T5" fmla="*/ 0 h 29"/>
              <a:gd name="T6" fmla="*/ 7 w 99"/>
              <a:gd name="T7" fmla="*/ 1 h 29"/>
              <a:gd name="T8" fmla="*/ 3 w 99"/>
              <a:gd name="T9" fmla="*/ 2 h 29"/>
              <a:gd name="T10" fmla="*/ 2 w 99"/>
              <a:gd name="T11" fmla="*/ 6 h 29"/>
              <a:gd name="T12" fmla="*/ 0 w 99"/>
              <a:gd name="T13" fmla="*/ 10 h 29"/>
              <a:gd name="T14" fmla="*/ 0 w 99"/>
              <a:gd name="T15" fmla="*/ 20 h 29"/>
              <a:gd name="T16" fmla="*/ 0 w 99"/>
              <a:gd name="T17" fmla="*/ 20 h 29"/>
              <a:gd name="T18" fmla="*/ 2 w 99"/>
              <a:gd name="T19" fmla="*/ 23 h 29"/>
              <a:gd name="T20" fmla="*/ 3 w 99"/>
              <a:gd name="T21" fmla="*/ 27 h 29"/>
              <a:gd name="T22" fmla="*/ 7 w 99"/>
              <a:gd name="T23" fmla="*/ 28 h 29"/>
              <a:gd name="T24" fmla="*/ 10 w 99"/>
              <a:gd name="T25" fmla="*/ 29 h 29"/>
              <a:gd name="T26" fmla="*/ 89 w 99"/>
              <a:gd name="T27" fmla="*/ 29 h 29"/>
              <a:gd name="T28" fmla="*/ 89 w 99"/>
              <a:gd name="T29" fmla="*/ 29 h 29"/>
              <a:gd name="T30" fmla="*/ 93 w 99"/>
              <a:gd name="T31" fmla="*/ 28 h 29"/>
              <a:gd name="T32" fmla="*/ 97 w 99"/>
              <a:gd name="T33" fmla="*/ 27 h 29"/>
              <a:gd name="T34" fmla="*/ 98 w 99"/>
              <a:gd name="T35" fmla="*/ 23 h 29"/>
              <a:gd name="T36" fmla="*/ 99 w 99"/>
              <a:gd name="T37" fmla="*/ 20 h 29"/>
              <a:gd name="T38" fmla="*/ 99 w 99"/>
              <a:gd name="T39" fmla="*/ 10 h 29"/>
              <a:gd name="T40" fmla="*/ 99 w 99"/>
              <a:gd name="T41" fmla="*/ 10 h 29"/>
              <a:gd name="T42" fmla="*/ 98 w 99"/>
              <a:gd name="T43" fmla="*/ 6 h 29"/>
              <a:gd name="T44" fmla="*/ 97 w 99"/>
              <a:gd name="T45" fmla="*/ 2 h 29"/>
              <a:gd name="T46" fmla="*/ 93 w 99"/>
              <a:gd name="T47" fmla="*/ 1 h 29"/>
              <a:gd name="T48" fmla="*/ 89 w 99"/>
              <a:gd name="T49" fmla="*/ 0 h 29"/>
              <a:gd name="T50" fmla="*/ 89 w 99"/>
              <a:gd name="T51" fmla="*/ 0 h 29"/>
              <a:gd name="T52" fmla="*/ 79 w 99"/>
              <a:gd name="T53" fmla="*/ 20 h 29"/>
              <a:gd name="T54" fmla="*/ 79 w 99"/>
              <a:gd name="T55" fmla="*/ 20 h 29"/>
              <a:gd name="T56" fmla="*/ 77 w 99"/>
              <a:gd name="T57" fmla="*/ 20 h 29"/>
              <a:gd name="T58" fmla="*/ 76 w 99"/>
              <a:gd name="T59" fmla="*/ 18 h 29"/>
              <a:gd name="T60" fmla="*/ 74 w 99"/>
              <a:gd name="T61" fmla="*/ 17 h 29"/>
              <a:gd name="T62" fmla="*/ 74 w 99"/>
              <a:gd name="T63" fmla="*/ 15 h 29"/>
              <a:gd name="T64" fmla="*/ 74 w 99"/>
              <a:gd name="T65" fmla="*/ 15 h 29"/>
              <a:gd name="T66" fmla="*/ 74 w 99"/>
              <a:gd name="T67" fmla="*/ 12 h 29"/>
              <a:gd name="T68" fmla="*/ 76 w 99"/>
              <a:gd name="T69" fmla="*/ 11 h 29"/>
              <a:gd name="T70" fmla="*/ 77 w 99"/>
              <a:gd name="T71" fmla="*/ 10 h 29"/>
              <a:gd name="T72" fmla="*/ 79 w 99"/>
              <a:gd name="T73" fmla="*/ 10 h 29"/>
              <a:gd name="T74" fmla="*/ 79 w 99"/>
              <a:gd name="T75" fmla="*/ 10 h 29"/>
              <a:gd name="T76" fmla="*/ 82 w 99"/>
              <a:gd name="T77" fmla="*/ 10 h 29"/>
              <a:gd name="T78" fmla="*/ 83 w 99"/>
              <a:gd name="T79" fmla="*/ 11 h 29"/>
              <a:gd name="T80" fmla="*/ 84 w 99"/>
              <a:gd name="T81" fmla="*/ 12 h 29"/>
              <a:gd name="T82" fmla="*/ 84 w 99"/>
              <a:gd name="T83" fmla="*/ 15 h 29"/>
              <a:gd name="T84" fmla="*/ 84 w 99"/>
              <a:gd name="T85" fmla="*/ 15 h 29"/>
              <a:gd name="T86" fmla="*/ 84 w 99"/>
              <a:gd name="T87" fmla="*/ 17 h 29"/>
              <a:gd name="T88" fmla="*/ 83 w 99"/>
              <a:gd name="T89" fmla="*/ 18 h 29"/>
              <a:gd name="T90" fmla="*/ 82 w 99"/>
              <a:gd name="T91" fmla="*/ 20 h 29"/>
              <a:gd name="T92" fmla="*/ 79 w 99"/>
              <a:gd name="T93" fmla="*/ 20 h 29"/>
              <a:gd name="T94" fmla="*/ 79 w 99"/>
              <a:gd name="T9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29">
                <a:moveTo>
                  <a:pt x="89" y="0"/>
                </a:moveTo>
                <a:lnTo>
                  <a:pt x="10" y="0"/>
                </a:lnTo>
                <a:lnTo>
                  <a:pt x="10" y="0"/>
                </a:lnTo>
                <a:lnTo>
                  <a:pt x="7" y="1"/>
                </a:lnTo>
                <a:lnTo>
                  <a:pt x="3" y="2"/>
                </a:lnTo>
                <a:lnTo>
                  <a:pt x="2" y="6"/>
                </a:lnTo>
                <a:lnTo>
                  <a:pt x="0" y="10"/>
                </a:lnTo>
                <a:lnTo>
                  <a:pt x="0" y="20"/>
                </a:lnTo>
                <a:lnTo>
                  <a:pt x="0" y="20"/>
                </a:lnTo>
                <a:lnTo>
                  <a:pt x="2" y="23"/>
                </a:lnTo>
                <a:lnTo>
                  <a:pt x="3" y="27"/>
                </a:lnTo>
                <a:lnTo>
                  <a:pt x="7" y="28"/>
                </a:lnTo>
                <a:lnTo>
                  <a:pt x="10" y="29"/>
                </a:lnTo>
                <a:lnTo>
                  <a:pt x="89" y="29"/>
                </a:lnTo>
                <a:lnTo>
                  <a:pt x="89" y="29"/>
                </a:lnTo>
                <a:lnTo>
                  <a:pt x="93" y="28"/>
                </a:lnTo>
                <a:lnTo>
                  <a:pt x="97" y="27"/>
                </a:lnTo>
                <a:lnTo>
                  <a:pt x="98" y="23"/>
                </a:lnTo>
                <a:lnTo>
                  <a:pt x="99" y="20"/>
                </a:lnTo>
                <a:lnTo>
                  <a:pt x="99" y="10"/>
                </a:lnTo>
                <a:lnTo>
                  <a:pt x="99" y="10"/>
                </a:lnTo>
                <a:lnTo>
                  <a:pt x="98" y="6"/>
                </a:lnTo>
                <a:lnTo>
                  <a:pt x="97" y="2"/>
                </a:lnTo>
                <a:lnTo>
                  <a:pt x="93" y="1"/>
                </a:lnTo>
                <a:lnTo>
                  <a:pt x="89" y="0"/>
                </a:lnTo>
                <a:lnTo>
                  <a:pt x="89" y="0"/>
                </a:lnTo>
                <a:close/>
                <a:moveTo>
                  <a:pt x="79" y="20"/>
                </a:moveTo>
                <a:lnTo>
                  <a:pt x="79" y="20"/>
                </a:lnTo>
                <a:lnTo>
                  <a:pt x="77" y="20"/>
                </a:lnTo>
                <a:lnTo>
                  <a:pt x="76" y="18"/>
                </a:lnTo>
                <a:lnTo>
                  <a:pt x="74" y="17"/>
                </a:lnTo>
                <a:lnTo>
                  <a:pt x="74" y="15"/>
                </a:lnTo>
                <a:lnTo>
                  <a:pt x="74" y="15"/>
                </a:lnTo>
                <a:lnTo>
                  <a:pt x="74" y="12"/>
                </a:lnTo>
                <a:lnTo>
                  <a:pt x="76" y="11"/>
                </a:lnTo>
                <a:lnTo>
                  <a:pt x="77" y="10"/>
                </a:lnTo>
                <a:lnTo>
                  <a:pt x="79" y="10"/>
                </a:lnTo>
                <a:lnTo>
                  <a:pt x="79" y="10"/>
                </a:lnTo>
                <a:lnTo>
                  <a:pt x="82" y="10"/>
                </a:lnTo>
                <a:lnTo>
                  <a:pt x="83" y="11"/>
                </a:lnTo>
                <a:lnTo>
                  <a:pt x="84" y="12"/>
                </a:lnTo>
                <a:lnTo>
                  <a:pt x="84" y="15"/>
                </a:lnTo>
                <a:lnTo>
                  <a:pt x="84" y="15"/>
                </a:lnTo>
                <a:lnTo>
                  <a:pt x="84" y="17"/>
                </a:lnTo>
                <a:lnTo>
                  <a:pt x="83" y="18"/>
                </a:lnTo>
                <a:lnTo>
                  <a:pt x="82" y="20"/>
                </a:lnTo>
                <a:lnTo>
                  <a:pt x="79" y="20"/>
                </a:lnTo>
                <a:lnTo>
                  <a:pt x="79"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5" name="Rectangle 112"/>
          <p:cNvSpPr>
            <a:spLocks noChangeArrowheads="1"/>
          </p:cNvSpPr>
          <p:nvPr/>
        </p:nvSpPr>
        <p:spPr bwMode="auto">
          <a:xfrm>
            <a:off x="5066371" y="2370919"/>
            <a:ext cx="70256" cy="468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6" name="Freeform 113"/>
          <p:cNvSpPr>
            <a:spLocks noEditPoints="1"/>
          </p:cNvSpPr>
          <p:nvPr/>
        </p:nvSpPr>
        <p:spPr bwMode="auto">
          <a:xfrm>
            <a:off x="5042955" y="2342816"/>
            <a:ext cx="121774" cy="98357"/>
          </a:xfrm>
          <a:custGeom>
            <a:avLst/>
            <a:gdLst>
              <a:gd name="T0" fmla="*/ 69 w 79"/>
              <a:gd name="T1" fmla="*/ 0 h 64"/>
              <a:gd name="T2" fmla="*/ 10 w 79"/>
              <a:gd name="T3" fmla="*/ 0 h 64"/>
              <a:gd name="T4" fmla="*/ 10 w 79"/>
              <a:gd name="T5" fmla="*/ 0 h 64"/>
              <a:gd name="T6" fmla="*/ 6 w 79"/>
              <a:gd name="T7" fmla="*/ 1 h 64"/>
              <a:gd name="T8" fmla="*/ 3 w 79"/>
              <a:gd name="T9" fmla="*/ 2 h 64"/>
              <a:gd name="T10" fmla="*/ 1 w 79"/>
              <a:gd name="T11" fmla="*/ 6 h 64"/>
              <a:gd name="T12" fmla="*/ 0 w 79"/>
              <a:gd name="T13" fmla="*/ 10 h 64"/>
              <a:gd name="T14" fmla="*/ 0 w 79"/>
              <a:gd name="T15" fmla="*/ 54 h 64"/>
              <a:gd name="T16" fmla="*/ 0 w 79"/>
              <a:gd name="T17" fmla="*/ 54 h 64"/>
              <a:gd name="T18" fmla="*/ 1 w 79"/>
              <a:gd name="T19" fmla="*/ 58 h 64"/>
              <a:gd name="T20" fmla="*/ 3 w 79"/>
              <a:gd name="T21" fmla="*/ 61 h 64"/>
              <a:gd name="T22" fmla="*/ 6 w 79"/>
              <a:gd name="T23" fmla="*/ 63 h 64"/>
              <a:gd name="T24" fmla="*/ 10 w 79"/>
              <a:gd name="T25" fmla="*/ 64 h 64"/>
              <a:gd name="T26" fmla="*/ 69 w 79"/>
              <a:gd name="T27" fmla="*/ 64 h 64"/>
              <a:gd name="T28" fmla="*/ 69 w 79"/>
              <a:gd name="T29" fmla="*/ 64 h 64"/>
              <a:gd name="T30" fmla="*/ 73 w 79"/>
              <a:gd name="T31" fmla="*/ 63 h 64"/>
              <a:gd name="T32" fmla="*/ 77 w 79"/>
              <a:gd name="T33" fmla="*/ 61 h 64"/>
              <a:gd name="T34" fmla="*/ 78 w 79"/>
              <a:gd name="T35" fmla="*/ 58 h 64"/>
              <a:gd name="T36" fmla="*/ 79 w 79"/>
              <a:gd name="T37" fmla="*/ 54 h 64"/>
              <a:gd name="T38" fmla="*/ 79 w 79"/>
              <a:gd name="T39" fmla="*/ 10 h 64"/>
              <a:gd name="T40" fmla="*/ 79 w 79"/>
              <a:gd name="T41" fmla="*/ 10 h 64"/>
              <a:gd name="T42" fmla="*/ 78 w 79"/>
              <a:gd name="T43" fmla="*/ 6 h 64"/>
              <a:gd name="T44" fmla="*/ 77 w 79"/>
              <a:gd name="T45" fmla="*/ 2 h 64"/>
              <a:gd name="T46" fmla="*/ 73 w 79"/>
              <a:gd name="T47" fmla="*/ 1 h 64"/>
              <a:gd name="T48" fmla="*/ 69 w 79"/>
              <a:gd name="T49" fmla="*/ 0 h 64"/>
              <a:gd name="T50" fmla="*/ 69 w 79"/>
              <a:gd name="T51" fmla="*/ 0 h 64"/>
              <a:gd name="T52" fmla="*/ 67 w 79"/>
              <a:gd name="T53" fmla="*/ 49 h 64"/>
              <a:gd name="T54" fmla="*/ 67 w 79"/>
              <a:gd name="T55" fmla="*/ 49 h 64"/>
              <a:gd name="T56" fmla="*/ 66 w 79"/>
              <a:gd name="T57" fmla="*/ 50 h 64"/>
              <a:gd name="T58" fmla="*/ 64 w 79"/>
              <a:gd name="T59" fmla="*/ 52 h 64"/>
              <a:gd name="T60" fmla="*/ 15 w 79"/>
              <a:gd name="T61" fmla="*/ 52 h 64"/>
              <a:gd name="T62" fmla="*/ 15 w 79"/>
              <a:gd name="T63" fmla="*/ 52 h 64"/>
              <a:gd name="T64" fmla="*/ 14 w 79"/>
              <a:gd name="T65" fmla="*/ 50 h 64"/>
              <a:gd name="T66" fmla="*/ 13 w 79"/>
              <a:gd name="T67" fmla="*/ 49 h 64"/>
              <a:gd name="T68" fmla="*/ 13 w 79"/>
              <a:gd name="T69" fmla="*/ 15 h 64"/>
              <a:gd name="T70" fmla="*/ 13 w 79"/>
              <a:gd name="T71" fmla="*/ 15 h 64"/>
              <a:gd name="T72" fmla="*/ 14 w 79"/>
              <a:gd name="T73" fmla="*/ 13 h 64"/>
              <a:gd name="T74" fmla="*/ 15 w 79"/>
              <a:gd name="T75" fmla="*/ 12 h 64"/>
              <a:gd name="T76" fmla="*/ 64 w 79"/>
              <a:gd name="T77" fmla="*/ 12 h 64"/>
              <a:gd name="T78" fmla="*/ 64 w 79"/>
              <a:gd name="T79" fmla="*/ 12 h 64"/>
              <a:gd name="T80" fmla="*/ 66 w 79"/>
              <a:gd name="T81" fmla="*/ 13 h 64"/>
              <a:gd name="T82" fmla="*/ 67 w 79"/>
              <a:gd name="T83" fmla="*/ 15 h 64"/>
              <a:gd name="T84" fmla="*/ 67 w 79"/>
              <a:gd name="T85"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 h="64">
                <a:moveTo>
                  <a:pt x="69" y="0"/>
                </a:moveTo>
                <a:lnTo>
                  <a:pt x="10" y="0"/>
                </a:lnTo>
                <a:lnTo>
                  <a:pt x="10" y="0"/>
                </a:lnTo>
                <a:lnTo>
                  <a:pt x="6" y="1"/>
                </a:lnTo>
                <a:lnTo>
                  <a:pt x="3" y="2"/>
                </a:lnTo>
                <a:lnTo>
                  <a:pt x="1" y="6"/>
                </a:lnTo>
                <a:lnTo>
                  <a:pt x="0" y="10"/>
                </a:lnTo>
                <a:lnTo>
                  <a:pt x="0" y="54"/>
                </a:lnTo>
                <a:lnTo>
                  <a:pt x="0" y="54"/>
                </a:lnTo>
                <a:lnTo>
                  <a:pt x="1" y="58"/>
                </a:lnTo>
                <a:lnTo>
                  <a:pt x="3" y="61"/>
                </a:lnTo>
                <a:lnTo>
                  <a:pt x="6" y="63"/>
                </a:lnTo>
                <a:lnTo>
                  <a:pt x="10" y="64"/>
                </a:lnTo>
                <a:lnTo>
                  <a:pt x="69" y="64"/>
                </a:lnTo>
                <a:lnTo>
                  <a:pt x="69" y="64"/>
                </a:lnTo>
                <a:lnTo>
                  <a:pt x="73" y="63"/>
                </a:lnTo>
                <a:lnTo>
                  <a:pt x="77" y="61"/>
                </a:lnTo>
                <a:lnTo>
                  <a:pt x="78" y="58"/>
                </a:lnTo>
                <a:lnTo>
                  <a:pt x="79" y="54"/>
                </a:lnTo>
                <a:lnTo>
                  <a:pt x="79" y="10"/>
                </a:lnTo>
                <a:lnTo>
                  <a:pt x="79" y="10"/>
                </a:lnTo>
                <a:lnTo>
                  <a:pt x="78" y="6"/>
                </a:lnTo>
                <a:lnTo>
                  <a:pt x="77" y="2"/>
                </a:lnTo>
                <a:lnTo>
                  <a:pt x="73" y="1"/>
                </a:lnTo>
                <a:lnTo>
                  <a:pt x="69" y="0"/>
                </a:lnTo>
                <a:lnTo>
                  <a:pt x="69" y="0"/>
                </a:lnTo>
                <a:close/>
                <a:moveTo>
                  <a:pt x="67" y="49"/>
                </a:moveTo>
                <a:lnTo>
                  <a:pt x="67" y="49"/>
                </a:lnTo>
                <a:lnTo>
                  <a:pt x="66" y="50"/>
                </a:lnTo>
                <a:lnTo>
                  <a:pt x="64" y="52"/>
                </a:lnTo>
                <a:lnTo>
                  <a:pt x="15" y="52"/>
                </a:lnTo>
                <a:lnTo>
                  <a:pt x="15" y="52"/>
                </a:lnTo>
                <a:lnTo>
                  <a:pt x="14" y="50"/>
                </a:lnTo>
                <a:lnTo>
                  <a:pt x="13" y="49"/>
                </a:lnTo>
                <a:lnTo>
                  <a:pt x="13" y="15"/>
                </a:lnTo>
                <a:lnTo>
                  <a:pt x="13" y="15"/>
                </a:lnTo>
                <a:lnTo>
                  <a:pt x="14" y="13"/>
                </a:lnTo>
                <a:lnTo>
                  <a:pt x="15" y="12"/>
                </a:lnTo>
                <a:lnTo>
                  <a:pt x="64" y="12"/>
                </a:lnTo>
                <a:lnTo>
                  <a:pt x="64" y="12"/>
                </a:lnTo>
                <a:lnTo>
                  <a:pt x="66" y="13"/>
                </a:lnTo>
                <a:lnTo>
                  <a:pt x="67" y="15"/>
                </a:lnTo>
                <a:lnTo>
                  <a:pt x="67"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7" name="Freeform 114"/>
          <p:cNvSpPr>
            <a:spLocks noEditPoints="1"/>
          </p:cNvSpPr>
          <p:nvPr/>
        </p:nvSpPr>
        <p:spPr bwMode="auto">
          <a:xfrm>
            <a:off x="7970202" y="1972810"/>
            <a:ext cx="182662" cy="154560"/>
          </a:xfrm>
          <a:custGeom>
            <a:avLst/>
            <a:gdLst>
              <a:gd name="T0" fmla="*/ 64 w 118"/>
              <a:gd name="T1" fmla="*/ 22 h 99"/>
              <a:gd name="T2" fmla="*/ 74 w 118"/>
              <a:gd name="T3" fmla="*/ 20 h 99"/>
              <a:gd name="T4" fmla="*/ 89 w 118"/>
              <a:gd name="T5" fmla="*/ 0 h 99"/>
              <a:gd name="T6" fmla="*/ 78 w 118"/>
              <a:gd name="T7" fmla="*/ 9 h 99"/>
              <a:gd name="T8" fmla="*/ 63 w 118"/>
              <a:gd name="T9" fmla="*/ 11 h 99"/>
              <a:gd name="T10" fmla="*/ 10 w 118"/>
              <a:gd name="T11" fmla="*/ 30 h 99"/>
              <a:gd name="T12" fmla="*/ 0 w 118"/>
              <a:gd name="T13" fmla="*/ 40 h 99"/>
              <a:gd name="T14" fmla="*/ 6 w 118"/>
              <a:gd name="T15" fmla="*/ 98 h 99"/>
              <a:gd name="T16" fmla="*/ 116 w 118"/>
              <a:gd name="T17" fmla="*/ 96 h 99"/>
              <a:gd name="T18" fmla="*/ 117 w 118"/>
              <a:gd name="T19" fmla="*/ 36 h 99"/>
              <a:gd name="T20" fmla="*/ 59 w 118"/>
              <a:gd name="T21" fmla="*/ 40 h 99"/>
              <a:gd name="T22" fmla="*/ 64 w 118"/>
              <a:gd name="T23" fmla="*/ 44 h 99"/>
              <a:gd name="T24" fmla="*/ 59 w 118"/>
              <a:gd name="T25" fmla="*/ 49 h 99"/>
              <a:gd name="T26" fmla="*/ 54 w 118"/>
              <a:gd name="T27" fmla="*/ 44 h 99"/>
              <a:gd name="T28" fmla="*/ 59 w 118"/>
              <a:gd name="T29" fmla="*/ 40 h 99"/>
              <a:gd name="T30" fmla="*/ 63 w 118"/>
              <a:gd name="T31" fmla="*/ 61 h 99"/>
              <a:gd name="T32" fmla="*/ 63 w 118"/>
              <a:gd name="T33" fmla="*/ 68 h 99"/>
              <a:gd name="T34" fmla="*/ 55 w 118"/>
              <a:gd name="T35" fmla="*/ 68 h 99"/>
              <a:gd name="T36" fmla="*/ 55 w 118"/>
              <a:gd name="T37" fmla="*/ 61 h 99"/>
              <a:gd name="T38" fmla="*/ 44 w 118"/>
              <a:gd name="T39" fmla="*/ 40 h 99"/>
              <a:gd name="T40" fmla="*/ 49 w 118"/>
              <a:gd name="T41" fmla="*/ 44 h 99"/>
              <a:gd name="T42" fmla="*/ 44 w 118"/>
              <a:gd name="T43" fmla="*/ 49 h 99"/>
              <a:gd name="T44" fmla="*/ 39 w 118"/>
              <a:gd name="T45" fmla="*/ 44 h 99"/>
              <a:gd name="T46" fmla="*/ 44 w 118"/>
              <a:gd name="T47" fmla="*/ 40 h 99"/>
              <a:gd name="T48" fmla="*/ 49 w 118"/>
              <a:gd name="T49" fmla="*/ 62 h 99"/>
              <a:gd name="T50" fmla="*/ 47 w 118"/>
              <a:gd name="T51" fmla="*/ 69 h 99"/>
              <a:gd name="T52" fmla="*/ 39 w 118"/>
              <a:gd name="T53" fmla="*/ 67 h 99"/>
              <a:gd name="T54" fmla="*/ 42 w 118"/>
              <a:gd name="T55" fmla="*/ 59 h 99"/>
              <a:gd name="T56" fmla="*/ 27 w 118"/>
              <a:gd name="T57" fmla="*/ 69 h 99"/>
              <a:gd name="T58" fmla="*/ 24 w 118"/>
              <a:gd name="T59" fmla="*/ 62 h 99"/>
              <a:gd name="T60" fmla="*/ 32 w 118"/>
              <a:gd name="T61" fmla="*/ 59 h 99"/>
              <a:gd name="T62" fmla="*/ 34 w 118"/>
              <a:gd name="T63" fmla="*/ 67 h 99"/>
              <a:gd name="T64" fmla="*/ 29 w 118"/>
              <a:gd name="T65" fmla="*/ 49 h 99"/>
              <a:gd name="T66" fmla="*/ 24 w 118"/>
              <a:gd name="T67" fmla="*/ 44 h 99"/>
              <a:gd name="T68" fmla="*/ 29 w 118"/>
              <a:gd name="T69" fmla="*/ 40 h 99"/>
              <a:gd name="T70" fmla="*/ 34 w 118"/>
              <a:gd name="T71" fmla="*/ 44 h 99"/>
              <a:gd name="T72" fmla="*/ 29 w 118"/>
              <a:gd name="T73" fmla="*/ 49 h 99"/>
              <a:gd name="T74" fmla="*/ 79 w 118"/>
              <a:gd name="T75" fmla="*/ 79 h 99"/>
              <a:gd name="T76" fmla="*/ 70 w 118"/>
              <a:gd name="T77" fmla="*/ 68 h 99"/>
              <a:gd name="T78" fmla="*/ 70 w 118"/>
              <a:gd name="T79" fmla="*/ 61 h 99"/>
              <a:gd name="T80" fmla="*/ 78 w 118"/>
              <a:gd name="T81" fmla="*/ 61 h 99"/>
              <a:gd name="T82" fmla="*/ 78 w 118"/>
              <a:gd name="T83" fmla="*/ 68 h 99"/>
              <a:gd name="T84" fmla="*/ 74 w 118"/>
              <a:gd name="T85" fmla="*/ 49 h 99"/>
              <a:gd name="T86" fmla="*/ 69 w 118"/>
              <a:gd name="T87" fmla="*/ 44 h 99"/>
              <a:gd name="T88" fmla="*/ 74 w 118"/>
              <a:gd name="T89" fmla="*/ 40 h 99"/>
              <a:gd name="T90" fmla="*/ 79 w 118"/>
              <a:gd name="T91" fmla="*/ 44 h 99"/>
              <a:gd name="T92" fmla="*/ 74 w 118"/>
              <a:gd name="T93" fmla="*/ 49 h 99"/>
              <a:gd name="T94" fmla="*/ 84 w 118"/>
              <a:gd name="T95" fmla="*/ 67 h 99"/>
              <a:gd name="T96" fmla="*/ 86 w 118"/>
              <a:gd name="T97" fmla="*/ 59 h 99"/>
              <a:gd name="T98" fmla="*/ 94 w 118"/>
              <a:gd name="T99" fmla="*/ 62 h 99"/>
              <a:gd name="T100" fmla="*/ 91 w 118"/>
              <a:gd name="T101" fmla="*/ 69 h 99"/>
              <a:gd name="T102" fmla="*/ 86 w 118"/>
              <a:gd name="T103" fmla="*/ 49 h 99"/>
              <a:gd name="T104" fmla="*/ 84 w 118"/>
              <a:gd name="T105" fmla="*/ 42 h 99"/>
              <a:gd name="T106" fmla="*/ 91 w 118"/>
              <a:gd name="T107" fmla="*/ 40 h 99"/>
              <a:gd name="T108" fmla="*/ 94 w 118"/>
              <a:gd name="T109"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99">
                <a:moveTo>
                  <a:pt x="108" y="30"/>
                </a:moveTo>
                <a:lnTo>
                  <a:pt x="64" y="30"/>
                </a:lnTo>
                <a:lnTo>
                  <a:pt x="64" y="25"/>
                </a:lnTo>
                <a:lnTo>
                  <a:pt x="64" y="25"/>
                </a:lnTo>
                <a:lnTo>
                  <a:pt x="64" y="22"/>
                </a:lnTo>
                <a:lnTo>
                  <a:pt x="65" y="21"/>
                </a:lnTo>
                <a:lnTo>
                  <a:pt x="66" y="20"/>
                </a:lnTo>
                <a:lnTo>
                  <a:pt x="69" y="20"/>
                </a:lnTo>
                <a:lnTo>
                  <a:pt x="74" y="20"/>
                </a:lnTo>
                <a:lnTo>
                  <a:pt x="74" y="20"/>
                </a:lnTo>
                <a:lnTo>
                  <a:pt x="80" y="19"/>
                </a:lnTo>
                <a:lnTo>
                  <a:pt x="84" y="15"/>
                </a:lnTo>
                <a:lnTo>
                  <a:pt x="87" y="11"/>
                </a:lnTo>
                <a:lnTo>
                  <a:pt x="89" y="5"/>
                </a:lnTo>
                <a:lnTo>
                  <a:pt x="89" y="0"/>
                </a:lnTo>
                <a:lnTo>
                  <a:pt x="79" y="0"/>
                </a:lnTo>
                <a:lnTo>
                  <a:pt x="79" y="5"/>
                </a:lnTo>
                <a:lnTo>
                  <a:pt x="79" y="5"/>
                </a:lnTo>
                <a:lnTo>
                  <a:pt x="79" y="8"/>
                </a:lnTo>
                <a:lnTo>
                  <a:pt x="78" y="9"/>
                </a:lnTo>
                <a:lnTo>
                  <a:pt x="76" y="10"/>
                </a:lnTo>
                <a:lnTo>
                  <a:pt x="74" y="10"/>
                </a:lnTo>
                <a:lnTo>
                  <a:pt x="69" y="10"/>
                </a:lnTo>
                <a:lnTo>
                  <a:pt x="69" y="10"/>
                </a:lnTo>
                <a:lnTo>
                  <a:pt x="63" y="11"/>
                </a:lnTo>
                <a:lnTo>
                  <a:pt x="59" y="15"/>
                </a:lnTo>
                <a:lnTo>
                  <a:pt x="55" y="19"/>
                </a:lnTo>
                <a:lnTo>
                  <a:pt x="54" y="25"/>
                </a:lnTo>
                <a:lnTo>
                  <a:pt x="54" y="30"/>
                </a:lnTo>
                <a:lnTo>
                  <a:pt x="10" y="30"/>
                </a:lnTo>
                <a:lnTo>
                  <a:pt x="10" y="30"/>
                </a:lnTo>
                <a:lnTo>
                  <a:pt x="6" y="31"/>
                </a:lnTo>
                <a:lnTo>
                  <a:pt x="2" y="32"/>
                </a:lnTo>
                <a:lnTo>
                  <a:pt x="1" y="36"/>
                </a:lnTo>
                <a:lnTo>
                  <a:pt x="0" y="40"/>
                </a:lnTo>
                <a:lnTo>
                  <a:pt x="0" y="89"/>
                </a:lnTo>
                <a:lnTo>
                  <a:pt x="0" y="89"/>
                </a:lnTo>
                <a:lnTo>
                  <a:pt x="1" y="93"/>
                </a:lnTo>
                <a:lnTo>
                  <a:pt x="2" y="96"/>
                </a:lnTo>
                <a:lnTo>
                  <a:pt x="6" y="98"/>
                </a:lnTo>
                <a:lnTo>
                  <a:pt x="10" y="99"/>
                </a:lnTo>
                <a:lnTo>
                  <a:pt x="108" y="99"/>
                </a:lnTo>
                <a:lnTo>
                  <a:pt x="108" y="99"/>
                </a:lnTo>
                <a:lnTo>
                  <a:pt x="112" y="98"/>
                </a:lnTo>
                <a:lnTo>
                  <a:pt x="116" y="96"/>
                </a:lnTo>
                <a:lnTo>
                  <a:pt x="117" y="93"/>
                </a:lnTo>
                <a:lnTo>
                  <a:pt x="118" y="89"/>
                </a:lnTo>
                <a:lnTo>
                  <a:pt x="118" y="40"/>
                </a:lnTo>
                <a:lnTo>
                  <a:pt x="118" y="40"/>
                </a:lnTo>
                <a:lnTo>
                  <a:pt x="117" y="36"/>
                </a:lnTo>
                <a:lnTo>
                  <a:pt x="116" y="32"/>
                </a:lnTo>
                <a:lnTo>
                  <a:pt x="112" y="31"/>
                </a:lnTo>
                <a:lnTo>
                  <a:pt x="108" y="30"/>
                </a:lnTo>
                <a:lnTo>
                  <a:pt x="108" y="30"/>
                </a:lnTo>
                <a:close/>
                <a:moveTo>
                  <a:pt x="59" y="40"/>
                </a:moveTo>
                <a:lnTo>
                  <a:pt x="59" y="40"/>
                </a:lnTo>
                <a:lnTo>
                  <a:pt x="61" y="40"/>
                </a:lnTo>
                <a:lnTo>
                  <a:pt x="63" y="41"/>
                </a:lnTo>
                <a:lnTo>
                  <a:pt x="64" y="42"/>
                </a:lnTo>
                <a:lnTo>
                  <a:pt x="64" y="44"/>
                </a:lnTo>
                <a:lnTo>
                  <a:pt x="64" y="44"/>
                </a:lnTo>
                <a:lnTo>
                  <a:pt x="64" y="47"/>
                </a:lnTo>
                <a:lnTo>
                  <a:pt x="63" y="48"/>
                </a:lnTo>
                <a:lnTo>
                  <a:pt x="61" y="49"/>
                </a:lnTo>
                <a:lnTo>
                  <a:pt x="59" y="49"/>
                </a:lnTo>
                <a:lnTo>
                  <a:pt x="59" y="49"/>
                </a:lnTo>
                <a:lnTo>
                  <a:pt x="57" y="49"/>
                </a:lnTo>
                <a:lnTo>
                  <a:pt x="55" y="48"/>
                </a:lnTo>
                <a:lnTo>
                  <a:pt x="54" y="47"/>
                </a:lnTo>
                <a:lnTo>
                  <a:pt x="54" y="44"/>
                </a:lnTo>
                <a:lnTo>
                  <a:pt x="54" y="44"/>
                </a:lnTo>
                <a:lnTo>
                  <a:pt x="54" y="42"/>
                </a:lnTo>
                <a:lnTo>
                  <a:pt x="55" y="41"/>
                </a:lnTo>
                <a:lnTo>
                  <a:pt x="57" y="40"/>
                </a:lnTo>
                <a:lnTo>
                  <a:pt x="59" y="40"/>
                </a:lnTo>
                <a:lnTo>
                  <a:pt x="59" y="40"/>
                </a:lnTo>
                <a:close/>
                <a:moveTo>
                  <a:pt x="59" y="59"/>
                </a:moveTo>
                <a:lnTo>
                  <a:pt x="59" y="59"/>
                </a:lnTo>
                <a:lnTo>
                  <a:pt x="61" y="59"/>
                </a:lnTo>
                <a:lnTo>
                  <a:pt x="63" y="61"/>
                </a:lnTo>
                <a:lnTo>
                  <a:pt x="64" y="62"/>
                </a:lnTo>
                <a:lnTo>
                  <a:pt x="64" y="64"/>
                </a:lnTo>
                <a:lnTo>
                  <a:pt x="64" y="64"/>
                </a:lnTo>
                <a:lnTo>
                  <a:pt x="64" y="67"/>
                </a:lnTo>
                <a:lnTo>
                  <a:pt x="63" y="68"/>
                </a:lnTo>
                <a:lnTo>
                  <a:pt x="61" y="69"/>
                </a:lnTo>
                <a:lnTo>
                  <a:pt x="59" y="69"/>
                </a:lnTo>
                <a:lnTo>
                  <a:pt x="59" y="69"/>
                </a:lnTo>
                <a:lnTo>
                  <a:pt x="57" y="69"/>
                </a:lnTo>
                <a:lnTo>
                  <a:pt x="55" y="68"/>
                </a:lnTo>
                <a:lnTo>
                  <a:pt x="54" y="67"/>
                </a:lnTo>
                <a:lnTo>
                  <a:pt x="54" y="64"/>
                </a:lnTo>
                <a:lnTo>
                  <a:pt x="54" y="64"/>
                </a:lnTo>
                <a:lnTo>
                  <a:pt x="54" y="62"/>
                </a:lnTo>
                <a:lnTo>
                  <a:pt x="55" y="61"/>
                </a:lnTo>
                <a:lnTo>
                  <a:pt x="57" y="59"/>
                </a:lnTo>
                <a:lnTo>
                  <a:pt x="59" y="59"/>
                </a:lnTo>
                <a:lnTo>
                  <a:pt x="59" y="59"/>
                </a:lnTo>
                <a:close/>
                <a:moveTo>
                  <a:pt x="44" y="40"/>
                </a:moveTo>
                <a:lnTo>
                  <a:pt x="44" y="40"/>
                </a:lnTo>
                <a:lnTo>
                  <a:pt x="47" y="40"/>
                </a:lnTo>
                <a:lnTo>
                  <a:pt x="48" y="41"/>
                </a:lnTo>
                <a:lnTo>
                  <a:pt x="49" y="42"/>
                </a:lnTo>
                <a:lnTo>
                  <a:pt x="49" y="44"/>
                </a:lnTo>
                <a:lnTo>
                  <a:pt x="49" y="44"/>
                </a:lnTo>
                <a:lnTo>
                  <a:pt x="49" y="47"/>
                </a:lnTo>
                <a:lnTo>
                  <a:pt x="48" y="48"/>
                </a:lnTo>
                <a:lnTo>
                  <a:pt x="47" y="49"/>
                </a:lnTo>
                <a:lnTo>
                  <a:pt x="44" y="49"/>
                </a:lnTo>
                <a:lnTo>
                  <a:pt x="44" y="49"/>
                </a:lnTo>
                <a:lnTo>
                  <a:pt x="42" y="49"/>
                </a:lnTo>
                <a:lnTo>
                  <a:pt x="41" y="48"/>
                </a:lnTo>
                <a:lnTo>
                  <a:pt x="39" y="47"/>
                </a:lnTo>
                <a:lnTo>
                  <a:pt x="39" y="44"/>
                </a:lnTo>
                <a:lnTo>
                  <a:pt x="39" y="44"/>
                </a:lnTo>
                <a:lnTo>
                  <a:pt x="39" y="42"/>
                </a:lnTo>
                <a:lnTo>
                  <a:pt x="41" y="41"/>
                </a:lnTo>
                <a:lnTo>
                  <a:pt x="42" y="40"/>
                </a:lnTo>
                <a:lnTo>
                  <a:pt x="44" y="40"/>
                </a:lnTo>
                <a:lnTo>
                  <a:pt x="44" y="40"/>
                </a:lnTo>
                <a:close/>
                <a:moveTo>
                  <a:pt x="44" y="59"/>
                </a:moveTo>
                <a:lnTo>
                  <a:pt x="44" y="59"/>
                </a:lnTo>
                <a:lnTo>
                  <a:pt x="47" y="59"/>
                </a:lnTo>
                <a:lnTo>
                  <a:pt x="48" y="61"/>
                </a:lnTo>
                <a:lnTo>
                  <a:pt x="49" y="62"/>
                </a:lnTo>
                <a:lnTo>
                  <a:pt x="49" y="64"/>
                </a:lnTo>
                <a:lnTo>
                  <a:pt x="49" y="64"/>
                </a:lnTo>
                <a:lnTo>
                  <a:pt x="49" y="67"/>
                </a:lnTo>
                <a:lnTo>
                  <a:pt x="48" y="68"/>
                </a:lnTo>
                <a:lnTo>
                  <a:pt x="47" y="69"/>
                </a:lnTo>
                <a:lnTo>
                  <a:pt x="44" y="69"/>
                </a:lnTo>
                <a:lnTo>
                  <a:pt x="44" y="69"/>
                </a:lnTo>
                <a:lnTo>
                  <a:pt x="42" y="69"/>
                </a:lnTo>
                <a:lnTo>
                  <a:pt x="41" y="68"/>
                </a:lnTo>
                <a:lnTo>
                  <a:pt x="39" y="67"/>
                </a:lnTo>
                <a:lnTo>
                  <a:pt x="39" y="64"/>
                </a:lnTo>
                <a:lnTo>
                  <a:pt x="39" y="64"/>
                </a:lnTo>
                <a:lnTo>
                  <a:pt x="39" y="62"/>
                </a:lnTo>
                <a:lnTo>
                  <a:pt x="41" y="61"/>
                </a:lnTo>
                <a:lnTo>
                  <a:pt x="42" y="59"/>
                </a:lnTo>
                <a:lnTo>
                  <a:pt x="44" y="59"/>
                </a:lnTo>
                <a:lnTo>
                  <a:pt x="44" y="59"/>
                </a:lnTo>
                <a:close/>
                <a:moveTo>
                  <a:pt x="29" y="69"/>
                </a:moveTo>
                <a:lnTo>
                  <a:pt x="29" y="69"/>
                </a:lnTo>
                <a:lnTo>
                  <a:pt x="27" y="69"/>
                </a:lnTo>
                <a:lnTo>
                  <a:pt x="26" y="68"/>
                </a:lnTo>
                <a:lnTo>
                  <a:pt x="24" y="67"/>
                </a:lnTo>
                <a:lnTo>
                  <a:pt x="24" y="64"/>
                </a:lnTo>
                <a:lnTo>
                  <a:pt x="24" y="64"/>
                </a:lnTo>
                <a:lnTo>
                  <a:pt x="24" y="62"/>
                </a:lnTo>
                <a:lnTo>
                  <a:pt x="26" y="61"/>
                </a:lnTo>
                <a:lnTo>
                  <a:pt x="27" y="59"/>
                </a:lnTo>
                <a:lnTo>
                  <a:pt x="29" y="59"/>
                </a:lnTo>
                <a:lnTo>
                  <a:pt x="29" y="59"/>
                </a:lnTo>
                <a:lnTo>
                  <a:pt x="32" y="59"/>
                </a:lnTo>
                <a:lnTo>
                  <a:pt x="33" y="61"/>
                </a:lnTo>
                <a:lnTo>
                  <a:pt x="34" y="62"/>
                </a:lnTo>
                <a:lnTo>
                  <a:pt x="34" y="64"/>
                </a:lnTo>
                <a:lnTo>
                  <a:pt x="34" y="64"/>
                </a:lnTo>
                <a:lnTo>
                  <a:pt x="34" y="67"/>
                </a:lnTo>
                <a:lnTo>
                  <a:pt x="33" y="68"/>
                </a:lnTo>
                <a:lnTo>
                  <a:pt x="32" y="69"/>
                </a:lnTo>
                <a:lnTo>
                  <a:pt x="29" y="69"/>
                </a:lnTo>
                <a:lnTo>
                  <a:pt x="29" y="69"/>
                </a:lnTo>
                <a:close/>
                <a:moveTo>
                  <a:pt x="29" y="49"/>
                </a:moveTo>
                <a:lnTo>
                  <a:pt x="29" y="49"/>
                </a:lnTo>
                <a:lnTo>
                  <a:pt x="27" y="49"/>
                </a:lnTo>
                <a:lnTo>
                  <a:pt x="26" y="48"/>
                </a:lnTo>
                <a:lnTo>
                  <a:pt x="24" y="47"/>
                </a:lnTo>
                <a:lnTo>
                  <a:pt x="24" y="44"/>
                </a:lnTo>
                <a:lnTo>
                  <a:pt x="24" y="44"/>
                </a:lnTo>
                <a:lnTo>
                  <a:pt x="24" y="42"/>
                </a:lnTo>
                <a:lnTo>
                  <a:pt x="26" y="41"/>
                </a:lnTo>
                <a:lnTo>
                  <a:pt x="27" y="40"/>
                </a:lnTo>
                <a:lnTo>
                  <a:pt x="29" y="40"/>
                </a:lnTo>
                <a:lnTo>
                  <a:pt x="29" y="40"/>
                </a:lnTo>
                <a:lnTo>
                  <a:pt x="32" y="40"/>
                </a:lnTo>
                <a:lnTo>
                  <a:pt x="33" y="41"/>
                </a:lnTo>
                <a:lnTo>
                  <a:pt x="34" y="42"/>
                </a:lnTo>
                <a:lnTo>
                  <a:pt x="34" y="44"/>
                </a:lnTo>
                <a:lnTo>
                  <a:pt x="34" y="44"/>
                </a:lnTo>
                <a:lnTo>
                  <a:pt x="34" y="47"/>
                </a:lnTo>
                <a:lnTo>
                  <a:pt x="33" y="48"/>
                </a:lnTo>
                <a:lnTo>
                  <a:pt x="32" y="49"/>
                </a:lnTo>
                <a:lnTo>
                  <a:pt x="29" y="49"/>
                </a:lnTo>
                <a:lnTo>
                  <a:pt x="29" y="49"/>
                </a:lnTo>
                <a:close/>
                <a:moveTo>
                  <a:pt x="79" y="89"/>
                </a:moveTo>
                <a:lnTo>
                  <a:pt x="39" y="89"/>
                </a:lnTo>
                <a:lnTo>
                  <a:pt x="39" y="79"/>
                </a:lnTo>
                <a:lnTo>
                  <a:pt x="79" y="79"/>
                </a:lnTo>
                <a:lnTo>
                  <a:pt x="79" y="89"/>
                </a:lnTo>
                <a:close/>
                <a:moveTo>
                  <a:pt x="74" y="69"/>
                </a:moveTo>
                <a:lnTo>
                  <a:pt x="74" y="69"/>
                </a:lnTo>
                <a:lnTo>
                  <a:pt x="71" y="69"/>
                </a:lnTo>
                <a:lnTo>
                  <a:pt x="70" y="68"/>
                </a:lnTo>
                <a:lnTo>
                  <a:pt x="69" y="67"/>
                </a:lnTo>
                <a:lnTo>
                  <a:pt x="69" y="64"/>
                </a:lnTo>
                <a:lnTo>
                  <a:pt x="69" y="64"/>
                </a:lnTo>
                <a:lnTo>
                  <a:pt x="69" y="62"/>
                </a:lnTo>
                <a:lnTo>
                  <a:pt x="70" y="61"/>
                </a:lnTo>
                <a:lnTo>
                  <a:pt x="71" y="59"/>
                </a:lnTo>
                <a:lnTo>
                  <a:pt x="74" y="59"/>
                </a:lnTo>
                <a:lnTo>
                  <a:pt x="74" y="59"/>
                </a:lnTo>
                <a:lnTo>
                  <a:pt x="76" y="59"/>
                </a:lnTo>
                <a:lnTo>
                  <a:pt x="78" y="61"/>
                </a:lnTo>
                <a:lnTo>
                  <a:pt x="79" y="62"/>
                </a:lnTo>
                <a:lnTo>
                  <a:pt x="79" y="64"/>
                </a:lnTo>
                <a:lnTo>
                  <a:pt x="79" y="64"/>
                </a:lnTo>
                <a:lnTo>
                  <a:pt x="79" y="67"/>
                </a:lnTo>
                <a:lnTo>
                  <a:pt x="78" y="68"/>
                </a:lnTo>
                <a:lnTo>
                  <a:pt x="76" y="69"/>
                </a:lnTo>
                <a:lnTo>
                  <a:pt x="74" y="69"/>
                </a:lnTo>
                <a:lnTo>
                  <a:pt x="74" y="69"/>
                </a:lnTo>
                <a:close/>
                <a:moveTo>
                  <a:pt x="74" y="49"/>
                </a:moveTo>
                <a:lnTo>
                  <a:pt x="74" y="49"/>
                </a:lnTo>
                <a:lnTo>
                  <a:pt x="71" y="49"/>
                </a:lnTo>
                <a:lnTo>
                  <a:pt x="70" y="48"/>
                </a:lnTo>
                <a:lnTo>
                  <a:pt x="69" y="47"/>
                </a:lnTo>
                <a:lnTo>
                  <a:pt x="69" y="44"/>
                </a:lnTo>
                <a:lnTo>
                  <a:pt x="69" y="44"/>
                </a:lnTo>
                <a:lnTo>
                  <a:pt x="69" y="42"/>
                </a:lnTo>
                <a:lnTo>
                  <a:pt x="70" y="41"/>
                </a:lnTo>
                <a:lnTo>
                  <a:pt x="71" y="40"/>
                </a:lnTo>
                <a:lnTo>
                  <a:pt x="74" y="40"/>
                </a:lnTo>
                <a:lnTo>
                  <a:pt x="74" y="40"/>
                </a:lnTo>
                <a:lnTo>
                  <a:pt x="76" y="40"/>
                </a:lnTo>
                <a:lnTo>
                  <a:pt x="78" y="41"/>
                </a:lnTo>
                <a:lnTo>
                  <a:pt x="79" y="42"/>
                </a:lnTo>
                <a:lnTo>
                  <a:pt x="79" y="44"/>
                </a:lnTo>
                <a:lnTo>
                  <a:pt x="79" y="44"/>
                </a:lnTo>
                <a:lnTo>
                  <a:pt x="79" y="47"/>
                </a:lnTo>
                <a:lnTo>
                  <a:pt x="78" y="48"/>
                </a:lnTo>
                <a:lnTo>
                  <a:pt x="76" y="49"/>
                </a:lnTo>
                <a:lnTo>
                  <a:pt x="74" y="49"/>
                </a:lnTo>
                <a:lnTo>
                  <a:pt x="74" y="49"/>
                </a:lnTo>
                <a:close/>
                <a:moveTo>
                  <a:pt x="89" y="69"/>
                </a:moveTo>
                <a:lnTo>
                  <a:pt x="89" y="69"/>
                </a:lnTo>
                <a:lnTo>
                  <a:pt x="86" y="69"/>
                </a:lnTo>
                <a:lnTo>
                  <a:pt x="85" y="68"/>
                </a:lnTo>
                <a:lnTo>
                  <a:pt x="84" y="67"/>
                </a:lnTo>
                <a:lnTo>
                  <a:pt x="84" y="64"/>
                </a:lnTo>
                <a:lnTo>
                  <a:pt x="84" y="64"/>
                </a:lnTo>
                <a:lnTo>
                  <a:pt x="84" y="62"/>
                </a:lnTo>
                <a:lnTo>
                  <a:pt x="85" y="61"/>
                </a:lnTo>
                <a:lnTo>
                  <a:pt x="86" y="59"/>
                </a:lnTo>
                <a:lnTo>
                  <a:pt x="89" y="59"/>
                </a:lnTo>
                <a:lnTo>
                  <a:pt x="89" y="59"/>
                </a:lnTo>
                <a:lnTo>
                  <a:pt x="91" y="59"/>
                </a:lnTo>
                <a:lnTo>
                  <a:pt x="92" y="61"/>
                </a:lnTo>
                <a:lnTo>
                  <a:pt x="94" y="62"/>
                </a:lnTo>
                <a:lnTo>
                  <a:pt x="94" y="64"/>
                </a:lnTo>
                <a:lnTo>
                  <a:pt x="94" y="64"/>
                </a:lnTo>
                <a:lnTo>
                  <a:pt x="94" y="67"/>
                </a:lnTo>
                <a:lnTo>
                  <a:pt x="92" y="68"/>
                </a:lnTo>
                <a:lnTo>
                  <a:pt x="91" y="69"/>
                </a:lnTo>
                <a:lnTo>
                  <a:pt x="89" y="69"/>
                </a:lnTo>
                <a:lnTo>
                  <a:pt x="89" y="69"/>
                </a:lnTo>
                <a:close/>
                <a:moveTo>
                  <a:pt x="89" y="49"/>
                </a:moveTo>
                <a:lnTo>
                  <a:pt x="89" y="49"/>
                </a:lnTo>
                <a:lnTo>
                  <a:pt x="86" y="49"/>
                </a:lnTo>
                <a:lnTo>
                  <a:pt x="85" y="48"/>
                </a:lnTo>
                <a:lnTo>
                  <a:pt x="84" y="47"/>
                </a:lnTo>
                <a:lnTo>
                  <a:pt x="84" y="44"/>
                </a:lnTo>
                <a:lnTo>
                  <a:pt x="84" y="44"/>
                </a:lnTo>
                <a:lnTo>
                  <a:pt x="84" y="42"/>
                </a:lnTo>
                <a:lnTo>
                  <a:pt x="85" y="41"/>
                </a:lnTo>
                <a:lnTo>
                  <a:pt x="86" y="40"/>
                </a:lnTo>
                <a:lnTo>
                  <a:pt x="89" y="40"/>
                </a:lnTo>
                <a:lnTo>
                  <a:pt x="89" y="40"/>
                </a:lnTo>
                <a:lnTo>
                  <a:pt x="91" y="40"/>
                </a:lnTo>
                <a:lnTo>
                  <a:pt x="92" y="41"/>
                </a:lnTo>
                <a:lnTo>
                  <a:pt x="94" y="42"/>
                </a:lnTo>
                <a:lnTo>
                  <a:pt x="94" y="44"/>
                </a:lnTo>
                <a:lnTo>
                  <a:pt x="94" y="44"/>
                </a:lnTo>
                <a:lnTo>
                  <a:pt x="94" y="47"/>
                </a:lnTo>
                <a:lnTo>
                  <a:pt x="92" y="48"/>
                </a:lnTo>
                <a:lnTo>
                  <a:pt x="91" y="49"/>
                </a:lnTo>
                <a:lnTo>
                  <a:pt x="89" y="49"/>
                </a:lnTo>
                <a:lnTo>
                  <a:pt x="89"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8" name="Freeform 115"/>
          <p:cNvSpPr>
            <a:spLocks/>
          </p:cNvSpPr>
          <p:nvPr/>
        </p:nvSpPr>
        <p:spPr bwMode="auto">
          <a:xfrm>
            <a:off x="5389540" y="2352183"/>
            <a:ext cx="168609" cy="88990"/>
          </a:xfrm>
          <a:custGeom>
            <a:avLst/>
            <a:gdLst>
              <a:gd name="T0" fmla="*/ 104 w 109"/>
              <a:gd name="T1" fmla="*/ 0 h 59"/>
              <a:gd name="T2" fmla="*/ 5 w 109"/>
              <a:gd name="T3" fmla="*/ 0 h 59"/>
              <a:gd name="T4" fmla="*/ 5 w 109"/>
              <a:gd name="T5" fmla="*/ 0 h 59"/>
              <a:gd name="T6" fmla="*/ 3 w 109"/>
              <a:gd name="T7" fmla="*/ 0 h 59"/>
              <a:gd name="T8" fmla="*/ 1 w 109"/>
              <a:gd name="T9" fmla="*/ 1 h 59"/>
              <a:gd name="T10" fmla="*/ 0 w 109"/>
              <a:gd name="T11" fmla="*/ 2 h 59"/>
              <a:gd name="T12" fmla="*/ 0 w 109"/>
              <a:gd name="T13" fmla="*/ 5 h 59"/>
              <a:gd name="T14" fmla="*/ 0 w 109"/>
              <a:gd name="T15" fmla="*/ 54 h 59"/>
              <a:gd name="T16" fmla="*/ 40 w 109"/>
              <a:gd name="T17" fmla="*/ 54 h 59"/>
              <a:gd name="T18" fmla="*/ 40 w 109"/>
              <a:gd name="T19" fmla="*/ 54 h 59"/>
              <a:gd name="T20" fmla="*/ 43 w 109"/>
              <a:gd name="T21" fmla="*/ 55 h 59"/>
              <a:gd name="T22" fmla="*/ 47 w 109"/>
              <a:gd name="T23" fmla="*/ 56 h 59"/>
              <a:gd name="T24" fmla="*/ 48 w 109"/>
              <a:gd name="T25" fmla="*/ 59 h 59"/>
              <a:gd name="T26" fmla="*/ 61 w 109"/>
              <a:gd name="T27" fmla="*/ 59 h 59"/>
              <a:gd name="T28" fmla="*/ 62 w 109"/>
              <a:gd name="T29" fmla="*/ 56 h 59"/>
              <a:gd name="T30" fmla="*/ 62 w 109"/>
              <a:gd name="T31" fmla="*/ 56 h 59"/>
              <a:gd name="T32" fmla="*/ 66 w 109"/>
              <a:gd name="T33" fmla="*/ 55 h 59"/>
              <a:gd name="T34" fmla="*/ 69 w 109"/>
              <a:gd name="T35" fmla="*/ 54 h 59"/>
              <a:gd name="T36" fmla="*/ 109 w 109"/>
              <a:gd name="T37" fmla="*/ 54 h 59"/>
              <a:gd name="T38" fmla="*/ 109 w 109"/>
              <a:gd name="T39" fmla="*/ 5 h 59"/>
              <a:gd name="T40" fmla="*/ 109 w 109"/>
              <a:gd name="T41" fmla="*/ 5 h 59"/>
              <a:gd name="T42" fmla="*/ 109 w 109"/>
              <a:gd name="T43" fmla="*/ 2 h 59"/>
              <a:gd name="T44" fmla="*/ 108 w 109"/>
              <a:gd name="T45" fmla="*/ 1 h 59"/>
              <a:gd name="T46" fmla="*/ 106 w 109"/>
              <a:gd name="T47" fmla="*/ 0 h 59"/>
              <a:gd name="T48" fmla="*/ 104 w 109"/>
              <a:gd name="T49" fmla="*/ 0 h 59"/>
              <a:gd name="T50" fmla="*/ 104 w 109"/>
              <a:gd name="T5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9" h="59">
                <a:moveTo>
                  <a:pt x="104" y="0"/>
                </a:moveTo>
                <a:lnTo>
                  <a:pt x="5" y="0"/>
                </a:lnTo>
                <a:lnTo>
                  <a:pt x="5" y="0"/>
                </a:lnTo>
                <a:lnTo>
                  <a:pt x="3" y="0"/>
                </a:lnTo>
                <a:lnTo>
                  <a:pt x="1" y="1"/>
                </a:lnTo>
                <a:lnTo>
                  <a:pt x="0" y="2"/>
                </a:lnTo>
                <a:lnTo>
                  <a:pt x="0" y="5"/>
                </a:lnTo>
                <a:lnTo>
                  <a:pt x="0" y="54"/>
                </a:lnTo>
                <a:lnTo>
                  <a:pt x="40" y="54"/>
                </a:lnTo>
                <a:lnTo>
                  <a:pt x="40" y="54"/>
                </a:lnTo>
                <a:lnTo>
                  <a:pt x="43" y="55"/>
                </a:lnTo>
                <a:lnTo>
                  <a:pt x="47" y="56"/>
                </a:lnTo>
                <a:lnTo>
                  <a:pt x="48" y="59"/>
                </a:lnTo>
                <a:lnTo>
                  <a:pt x="61" y="59"/>
                </a:lnTo>
                <a:lnTo>
                  <a:pt x="62" y="56"/>
                </a:lnTo>
                <a:lnTo>
                  <a:pt x="62" y="56"/>
                </a:lnTo>
                <a:lnTo>
                  <a:pt x="66" y="55"/>
                </a:lnTo>
                <a:lnTo>
                  <a:pt x="69" y="54"/>
                </a:lnTo>
                <a:lnTo>
                  <a:pt x="109" y="54"/>
                </a:lnTo>
                <a:lnTo>
                  <a:pt x="109" y="5"/>
                </a:lnTo>
                <a:lnTo>
                  <a:pt x="109" y="5"/>
                </a:lnTo>
                <a:lnTo>
                  <a:pt x="109" y="2"/>
                </a:lnTo>
                <a:lnTo>
                  <a:pt x="108" y="1"/>
                </a:lnTo>
                <a:lnTo>
                  <a:pt x="106" y="0"/>
                </a:lnTo>
                <a:lnTo>
                  <a:pt x="104" y="0"/>
                </a:lnTo>
                <a:lnTo>
                  <a:pt x="10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9" name="Freeform 116"/>
          <p:cNvSpPr>
            <a:spLocks/>
          </p:cNvSpPr>
          <p:nvPr/>
        </p:nvSpPr>
        <p:spPr bwMode="auto">
          <a:xfrm>
            <a:off x="5380174" y="2441171"/>
            <a:ext cx="187343" cy="46837"/>
          </a:xfrm>
          <a:custGeom>
            <a:avLst/>
            <a:gdLst>
              <a:gd name="T0" fmla="*/ 115 w 119"/>
              <a:gd name="T1" fmla="*/ 0 h 29"/>
              <a:gd name="T2" fmla="*/ 74 w 119"/>
              <a:gd name="T3" fmla="*/ 0 h 29"/>
              <a:gd name="T4" fmla="*/ 74 w 119"/>
              <a:gd name="T5" fmla="*/ 0 h 29"/>
              <a:gd name="T6" fmla="*/ 72 w 119"/>
              <a:gd name="T7" fmla="*/ 0 h 29"/>
              <a:gd name="T8" fmla="*/ 71 w 119"/>
              <a:gd name="T9" fmla="*/ 1 h 29"/>
              <a:gd name="T10" fmla="*/ 67 w 119"/>
              <a:gd name="T11" fmla="*/ 5 h 29"/>
              <a:gd name="T12" fmla="*/ 52 w 119"/>
              <a:gd name="T13" fmla="*/ 5 h 29"/>
              <a:gd name="T14" fmla="*/ 48 w 119"/>
              <a:gd name="T15" fmla="*/ 1 h 29"/>
              <a:gd name="T16" fmla="*/ 48 w 119"/>
              <a:gd name="T17" fmla="*/ 1 h 29"/>
              <a:gd name="T18" fmla="*/ 47 w 119"/>
              <a:gd name="T19" fmla="*/ 0 h 29"/>
              <a:gd name="T20" fmla="*/ 45 w 119"/>
              <a:gd name="T21" fmla="*/ 0 h 29"/>
              <a:gd name="T22" fmla="*/ 4 w 119"/>
              <a:gd name="T23" fmla="*/ 0 h 29"/>
              <a:gd name="T24" fmla="*/ 4 w 119"/>
              <a:gd name="T25" fmla="*/ 0 h 29"/>
              <a:gd name="T26" fmla="*/ 3 w 119"/>
              <a:gd name="T27" fmla="*/ 1 h 29"/>
              <a:gd name="T28" fmla="*/ 2 w 119"/>
              <a:gd name="T29" fmla="*/ 2 h 29"/>
              <a:gd name="T30" fmla="*/ 0 w 119"/>
              <a:gd name="T31" fmla="*/ 4 h 29"/>
              <a:gd name="T32" fmla="*/ 0 w 119"/>
              <a:gd name="T33" fmla="*/ 6 h 29"/>
              <a:gd name="T34" fmla="*/ 4 w 119"/>
              <a:gd name="T35" fmla="*/ 21 h 29"/>
              <a:gd name="T36" fmla="*/ 4 w 119"/>
              <a:gd name="T37" fmla="*/ 21 h 29"/>
              <a:gd name="T38" fmla="*/ 5 w 119"/>
              <a:gd name="T39" fmla="*/ 25 h 29"/>
              <a:gd name="T40" fmla="*/ 8 w 119"/>
              <a:gd name="T41" fmla="*/ 27 h 29"/>
              <a:gd name="T42" fmla="*/ 11 w 119"/>
              <a:gd name="T43" fmla="*/ 28 h 29"/>
              <a:gd name="T44" fmla="*/ 15 w 119"/>
              <a:gd name="T45" fmla="*/ 29 h 29"/>
              <a:gd name="T46" fmla="*/ 104 w 119"/>
              <a:gd name="T47" fmla="*/ 29 h 29"/>
              <a:gd name="T48" fmla="*/ 104 w 119"/>
              <a:gd name="T49" fmla="*/ 29 h 29"/>
              <a:gd name="T50" fmla="*/ 108 w 119"/>
              <a:gd name="T51" fmla="*/ 28 h 29"/>
              <a:gd name="T52" fmla="*/ 111 w 119"/>
              <a:gd name="T53" fmla="*/ 27 h 29"/>
              <a:gd name="T54" fmla="*/ 114 w 119"/>
              <a:gd name="T55" fmla="*/ 25 h 29"/>
              <a:gd name="T56" fmla="*/ 115 w 119"/>
              <a:gd name="T57" fmla="*/ 21 h 29"/>
              <a:gd name="T58" fmla="*/ 119 w 119"/>
              <a:gd name="T59" fmla="*/ 6 h 29"/>
              <a:gd name="T60" fmla="*/ 119 w 119"/>
              <a:gd name="T61" fmla="*/ 6 h 29"/>
              <a:gd name="T62" fmla="*/ 119 w 119"/>
              <a:gd name="T63" fmla="*/ 4 h 29"/>
              <a:gd name="T64" fmla="*/ 117 w 119"/>
              <a:gd name="T65" fmla="*/ 2 h 29"/>
              <a:gd name="T66" fmla="*/ 116 w 119"/>
              <a:gd name="T67" fmla="*/ 1 h 29"/>
              <a:gd name="T68" fmla="*/ 115 w 119"/>
              <a:gd name="T69" fmla="*/ 0 h 29"/>
              <a:gd name="T70" fmla="*/ 115 w 119"/>
              <a:gd name="T7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 h="29">
                <a:moveTo>
                  <a:pt x="115" y="0"/>
                </a:moveTo>
                <a:lnTo>
                  <a:pt x="74" y="0"/>
                </a:lnTo>
                <a:lnTo>
                  <a:pt x="74" y="0"/>
                </a:lnTo>
                <a:lnTo>
                  <a:pt x="72" y="0"/>
                </a:lnTo>
                <a:lnTo>
                  <a:pt x="71" y="1"/>
                </a:lnTo>
                <a:lnTo>
                  <a:pt x="67" y="5"/>
                </a:lnTo>
                <a:lnTo>
                  <a:pt x="52" y="5"/>
                </a:lnTo>
                <a:lnTo>
                  <a:pt x="48" y="1"/>
                </a:lnTo>
                <a:lnTo>
                  <a:pt x="48" y="1"/>
                </a:lnTo>
                <a:lnTo>
                  <a:pt x="47" y="0"/>
                </a:lnTo>
                <a:lnTo>
                  <a:pt x="45" y="0"/>
                </a:lnTo>
                <a:lnTo>
                  <a:pt x="4" y="0"/>
                </a:lnTo>
                <a:lnTo>
                  <a:pt x="4" y="0"/>
                </a:lnTo>
                <a:lnTo>
                  <a:pt x="3" y="1"/>
                </a:lnTo>
                <a:lnTo>
                  <a:pt x="2" y="2"/>
                </a:lnTo>
                <a:lnTo>
                  <a:pt x="0" y="4"/>
                </a:lnTo>
                <a:lnTo>
                  <a:pt x="0" y="6"/>
                </a:lnTo>
                <a:lnTo>
                  <a:pt x="4" y="21"/>
                </a:lnTo>
                <a:lnTo>
                  <a:pt x="4" y="21"/>
                </a:lnTo>
                <a:lnTo>
                  <a:pt x="5" y="25"/>
                </a:lnTo>
                <a:lnTo>
                  <a:pt x="8" y="27"/>
                </a:lnTo>
                <a:lnTo>
                  <a:pt x="11" y="28"/>
                </a:lnTo>
                <a:lnTo>
                  <a:pt x="15" y="29"/>
                </a:lnTo>
                <a:lnTo>
                  <a:pt x="104" y="29"/>
                </a:lnTo>
                <a:lnTo>
                  <a:pt x="104" y="29"/>
                </a:lnTo>
                <a:lnTo>
                  <a:pt x="108" y="28"/>
                </a:lnTo>
                <a:lnTo>
                  <a:pt x="111" y="27"/>
                </a:lnTo>
                <a:lnTo>
                  <a:pt x="114" y="25"/>
                </a:lnTo>
                <a:lnTo>
                  <a:pt x="115" y="21"/>
                </a:lnTo>
                <a:lnTo>
                  <a:pt x="119" y="6"/>
                </a:lnTo>
                <a:lnTo>
                  <a:pt x="119" y="6"/>
                </a:lnTo>
                <a:lnTo>
                  <a:pt x="119" y="4"/>
                </a:lnTo>
                <a:lnTo>
                  <a:pt x="117" y="2"/>
                </a:lnTo>
                <a:lnTo>
                  <a:pt x="116" y="1"/>
                </a:lnTo>
                <a:lnTo>
                  <a:pt x="115" y="0"/>
                </a:lnTo>
                <a:lnTo>
                  <a:pt x="1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81" name="Group 580"/>
          <p:cNvGrpSpPr/>
          <p:nvPr/>
        </p:nvGrpSpPr>
        <p:grpSpPr>
          <a:xfrm>
            <a:off x="6134231" y="2356866"/>
            <a:ext cx="140507" cy="140509"/>
            <a:chOff x="8178974" y="3142487"/>
            <a:chExt cx="187343" cy="187345"/>
          </a:xfrm>
          <a:solidFill>
            <a:schemeClr val="tx1">
              <a:lumMod val="75000"/>
              <a:lumOff val="25000"/>
            </a:schemeClr>
          </a:solidFill>
        </p:grpSpPr>
        <p:sp>
          <p:nvSpPr>
            <p:cNvPr id="110" name="Freeform 117"/>
            <p:cNvSpPr>
              <a:spLocks/>
            </p:cNvSpPr>
            <p:nvPr/>
          </p:nvSpPr>
          <p:spPr bwMode="auto">
            <a:xfrm>
              <a:off x="8266401" y="3142487"/>
              <a:ext cx="99916" cy="99916"/>
            </a:xfrm>
            <a:custGeom>
              <a:avLst/>
              <a:gdLst>
                <a:gd name="T0" fmla="*/ 9 w 49"/>
                <a:gd name="T1" fmla="*/ 0 h 48"/>
                <a:gd name="T2" fmla="*/ 9 w 49"/>
                <a:gd name="T3" fmla="*/ 10 h 48"/>
                <a:gd name="T4" fmla="*/ 31 w 49"/>
                <a:gd name="T5" fmla="*/ 10 h 48"/>
                <a:gd name="T6" fmla="*/ 0 w 49"/>
                <a:gd name="T7" fmla="*/ 40 h 48"/>
                <a:gd name="T8" fmla="*/ 8 w 49"/>
                <a:gd name="T9" fmla="*/ 48 h 48"/>
                <a:gd name="T10" fmla="*/ 39 w 49"/>
                <a:gd name="T11" fmla="*/ 17 h 48"/>
                <a:gd name="T12" fmla="*/ 39 w 49"/>
                <a:gd name="T13" fmla="*/ 39 h 48"/>
                <a:gd name="T14" fmla="*/ 49 w 49"/>
                <a:gd name="T15" fmla="*/ 39 h 48"/>
                <a:gd name="T16" fmla="*/ 49 w 49"/>
                <a:gd name="T17" fmla="*/ 0 h 48"/>
                <a:gd name="T18" fmla="*/ 9 w 49"/>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9" y="0"/>
                  </a:moveTo>
                  <a:lnTo>
                    <a:pt x="9" y="10"/>
                  </a:lnTo>
                  <a:lnTo>
                    <a:pt x="31" y="10"/>
                  </a:lnTo>
                  <a:lnTo>
                    <a:pt x="0" y="40"/>
                  </a:lnTo>
                  <a:lnTo>
                    <a:pt x="8" y="48"/>
                  </a:lnTo>
                  <a:lnTo>
                    <a:pt x="39" y="17"/>
                  </a:lnTo>
                  <a:lnTo>
                    <a:pt x="39" y="39"/>
                  </a:lnTo>
                  <a:lnTo>
                    <a:pt x="49" y="39"/>
                  </a:lnTo>
                  <a:lnTo>
                    <a:pt x="49" y="0"/>
                  </a:lnTo>
                  <a:lnTo>
                    <a:pt x="9"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11" name="Freeform 118"/>
            <p:cNvSpPr>
              <a:spLocks/>
            </p:cNvSpPr>
            <p:nvPr/>
          </p:nvSpPr>
          <p:spPr bwMode="auto">
            <a:xfrm>
              <a:off x="8178974" y="3154977"/>
              <a:ext cx="174855" cy="174855"/>
            </a:xfrm>
            <a:custGeom>
              <a:avLst/>
              <a:gdLst>
                <a:gd name="T0" fmla="*/ 79 w 84"/>
                <a:gd name="T1" fmla="*/ 54 h 83"/>
                <a:gd name="T2" fmla="*/ 59 w 84"/>
                <a:gd name="T3" fmla="*/ 54 h 83"/>
                <a:gd name="T4" fmla="*/ 59 w 84"/>
                <a:gd name="T5" fmla="*/ 54 h 83"/>
                <a:gd name="T6" fmla="*/ 56 w 84"/>
                <a:gd name="T7" fmla="*/ 54 h 83"/>
                <a:gd name="T8" fmla="*/ 55 w 84"/>
                <a:gd name="T9" fmla="*/ 55 h 83"/>
                <a:gd name="T10" fmla="*/ 54 w 84"/>
                <a:gd name="T11" fmla="*/ 56 h 83"/>
                <a:gd name="T12" fmla="*/ 54 w 84"/>
                <a:gd name="T13" fmla="*/ 59 h 83"/>
                <a:gd name="T14" fmla="*/ 54 w 84"/>
                <a:gd name="T15" fmla="*/ 64 h 83"/>
                <a:gd name="T16" fmla="*/ 54 w 84"/>
                <a:gd name="T17" fmla="*/ 64 h 83"/>
                <a:gd name="T18" fmla="*/ 47 w 84"/>
                <a:gd name="T19" fmla="*/ 62 h 83"/>
                <a:gd name="T20" fmla="*/ 40 w 84"/>
                <a:gd name="T21" fmla="*/ 61 h 83"/>
                <a:gd name="T22" fmla="*/ 34 w 84"/>
                <a:gd name="T23" fmla="*/ 58 h 83"/>
                <a:gd name="T24" fmla="*/ 29 w 84"/>
                <a:gd name="T25" fmla="*/ 54 h 83"/>
                <a:gd name="T26" fmla="*/ 26 w 84"/>
                <a:gd name="T27" fmla="*/ 49 h 83"/>
                <a:gd name="T28" fmla="*/ 22 w 84"/>
                <a:gd name="T29" fmla="*/ 43 h 83"/>
                <a:gd name="T30" fmla="*/ 21 w 84"/>
                <a:gd name="T31" fmla="*/ 37 h 83"/>
                <a:gd name="T32" fmla="*/ 19 w 84"/>
                <a:gd name="T33" fmla="*/ 29 h 83"/>
                <a:gd name="T34" fmla="*/ 24 w 84"/>
                <a:gd name="T35" fmla="*/ 29 h 83"/>
                <a:gd name="T36" fmla="*/ 24 w 84"/>
                <a:gd name="T37" fmla="*/ 29 h 83"/>
                <a:gd name="T38" fmla="*/ 27 w 84"/>
                <a:gd name="T39" fmla="*/ 29 h 83"/>
                <a:gd name="T40" fmla="*/ 28 w 84"/>
                <a:gd name="T41" fmla="*/ 28 h 83"/>
                <a:gd name="T42" fmla="*/ 29 w 84"/>
                <a:gd name="T43" fmla="*/ 27 h 83"/>
                <a:gd name="T44" fmla="*/ 29 w 84"/>
                <a:gd name="T45" fmla="*/ 24 h 83"/>
                <a:gd name="T46" fmla="*/ 29 w 84"/>
                <a:gd name="T47" fmla="*/ 5 h 83"/>
                <a:gd name="T48" fmla="*/ 29 w 84"/>
                <a:gd name="T49" fmla="*/ 5 h 83"/>
                <a:gd name="T50" fmla="*/ 29 w 84"/>
                <a:gd name="T51" fmla="*/ 2 h 83"/>
                <a:gd name="T52" fmla="*/ 28 w 84"/>
                <a:gd name="T53" fmla="*/ 1 h 83"/>
                <a:gd name="T54" fmla="*/ 27 w 84"/>
                <a:gd name="T55" fmla="*/ 0 h 83"/>
                <a:gd name="T56" fmla="*/ 24 w 84"/>
                <a:gd name="T57" fmla="*/ 0 h 83"/>
                <a:gd name="T58" fmla="*/ 5 w 84"/>
                <a:gd name="T59" fmla="*/ 0 h 83"/>
                <a:gd name="T60" fmla="*/ 5 w 84"/>
                <a:gd name="T61" fmla="*/ 0 h 83"/>
                <a:gd name="T62" fmla="*/ 2 w 84"/>
                <a:gd name="T63" fmla="*/ 0 h 83"/>
                <a:gd name="T64" fmla="*/ 1 w 84"/>
                <a:gd name="T65" fmla="*/ 1 h 83"/>
                <a:gd name="T66" fmla="*/ 0 w 84"/>
                <a:gd name="T67" fmla="*/ 2 h 83"/>
                <a:gd name="T68" fmla="*/ 0 w 84"/>
                <a:gd name="T69" fmla="*/ 5 h 83"/>
                <a:gd name="T70" fmla="*/ 0 w 84"/>
                <a:gd name="T71" fmla="*/ 29 h 83"/>
                <a:gd name="T72" fmla="*/ 0 w 84"/>
                <a:gd name="T73" fmla="*/ 29 h 83"/>
                <a:gd name="T74" fmla="*/ 1 w 84"/>
                <a:gd name="T75" fmla="*/ 40 h 83"/>
                <a:gd name="T76" fmla="*/ 3 w 84"/>
                <a:gd name="T77" fmla="*/ 50 h 83"/>
                <a:gd name="T78" fmla="*/ 10 w 84"/>
                <a:gd name="T79" fmla="*/ 60 h 83"/>
                <a:gd name="T80" fmla="*/ 16 w 84"/>
                <a:gd name="T81" fmla="*/ 67 h 83"/>
                <a:gd name="T82" fmla="*/ 23 w 84"/>
                <a:gd name="T83" fmla="*/ 74 h 83"/>
                <a:gd name="T84" fmla="*/ 33 w 84"/>
                <a:gd name="T85" fmla="*/ 80 h 83"/>
                <a:gd name="T86" fmla="*/ 43 w 84"/>
                <a:gd name="T87" fmla="*/ 82 h 83"/>
                <a:gd name="T88" fmla="*/ 54 w 84"/>
                <a:gd name="T89" fmla="*/ 83 h 83"/>
                <a:gd name="T90" fmla="*/ 79 w 84"/>
                <a:gd name="T91" fmla="*/ 83 h 83"/>
                <a:gd name="T92" fmla="*/ 79 w 84"/>
                <a:gd name="T93" fmla="*/ 83 h 83"/>
                <a:gd name="T94" fmla="*/ 81 w 84"/>
                <a:gd name="T95" fmla="*/ 83 h 83"/>
                <a:gd name="T96" fmla="*/ 82 w 84"/>
                <a:gd name="T97" fmla="*/ 82 h 83"/>
                <a:gd name="T98" fmla="*/ 84 w 84"/>
                <a:gd name="T99" fmla="*/ 81 h 83"/>
                <a:gd name="T100" fmla="*/ 84 w 84"/>
                <a:gd name="T101" fmla="*/ 78 h 83"/>
                <a:gd name="T102" fmla="*/ 84 w 84"/>
                <a:gd name="T103" fmla="*/ 59 h 83"/>
                <a:gd name="T104" fmla="*/ 84 w 84"/>
                <a:gd name="T105" fmla="*/ 59 h 83"/>
                <a:gd name="T106" fmla="*/ 84 w 84"/>
                <a:gd name="T107" fmla="*/ 56 h 83"/>
                <a:gd name="T108" fmla="*/ 82 w 84"/>
                <a:gd name="T109" fmla="*/ 55 h 83"/>
                <a:gd name="T110" fmla="*/ 81 w 84"/>
                <a:gd name="T111" fmla="*/ 54 h 83"/>
                <a:gd name="T112" fmla="*/ 79 w 84"/>
                <a:gd name="T113" fmla="*/ 54 h 83"/>
                <a:gd name="T114" fmla="*/ 79 w 84"/>
                <a:gd name="T115" fmla="*/ 5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 h="83">
                  <a:moveTo>
                    <a:pt x="79" y="54"/>
                  </a:moveTo>
                  <a:lnTo>
                    <a:pt x="59" y="54"/>
                  </a:lnTo>
                  <a:lnTo>
                    <a:pt x="59" y="54"/>
                  </a:lnTo>
                  <a:lnTo>
                    <a:pt x="56" y="54"/>
                  </a:lnTo>
                  <a:lnTo>
                    <a:pt x="55" y="55"/>
                  </a:lnTo>
                  <a:lnTo>
                    <a:pt x="54" y="56"/>
                  </a:lnTo>
                  <a:lnTo>
                    <a:pt x="54" y="59"/>
                  </a:lnTo>
                  <a:lnTo>
                    <a:pt x="54" y="64"/>
                  </a:lnTo>
                  <a:lnTo>
                    <a:pt x="54" y="64"/>
                  </a:lnTo>
                  <a:lnTo>
                    <a:pt x="47" y="62"/>
                  </a:lnTo>
                  <a:lnTo>
                    <a:pt x="40" y="61"/>
                  </a:lnTo>
                  <a:lnTo>
                    <a:pt x="34" y="58"/>
                  </a:lnTo>
                  <a:lnTo>
                    <a:pt x="29" y="54"/>
                  </a:lnTo>
                  <a:lnTo>
                    <a:pt x="26" y="49"/>
                  </a:lnTo>
                  <a:lnTo>
                    <a:pt x="22" y="43"/>
                  </a:lnTo>
                  <a:lnTo>
                    <a:pt x="21" y="37"/>
                  </a:lnTo>
                  <a:lnTo>
                    <a:pt x="19" y="29"/>
                  </a:lnTo>
                  <a:lnTo>
                    <a:pt x="24" y="29"/>
                  </a:lnTo>
                  <a:lnTo>
                    <a:pt x="24" y="29"/>
                  </a:lnTo>
                  <a:lnTo>
                    <a:pt x="27" y="29"/>
                  </a:lnTo>
                  <a:lnTo>
                    <a:pt x="28" y="28"/>
                  </a:lnTo>
                  <a:lnTo>
                    <a:pt x="29" y="27"/>
                  </a:lnTo>
                  <a:lnTo>
                    <a:pt x="29" y="24"/>
                  </a:lnTo>
                  <a:lnTo>
                    <a:pt x="29" y="5"/>
                  </a:lnTo>
                  <a:lnTo>
                    <a:pt x="29" y="5"/>
                  </a:lnTo>
                  <a:lnTo>
                    <a:pt x="29" y="2"/>
                  </a:lnTo>
                  <a:lnTo>
                    <a:pt x="28" y="1"/>
                  </a:lnTo>
                  <a:lnTo>
                    <a:pt x="27" y="0"/>
                  </a:lnTo>
                  <a:lnTo>
                    <a:pt x="24" y="0"/>
                  </a:lnTo>
                  <a:lnTo>
                    <a:pt x="5" y="0"/>
                  </a:lnTo>
                  <a:lnTo>
                    <a:pt x="5" y="0"/>
                  </a:lnTo>
                  <a:lnTo>
                    <a:pt x="2" y="0"/>
                  </a:lnTo>
                  <a:lnTo>
                    <a:pt x="1" y="1"/>
                  </a:lnTo>
                  <a:lnTo>
                    <a:pt x="0" y="2"/>
                  </a:lnTo>
                  <a:lnTo>
                    <a:pt x="0" y="5"/>
                  </a:lnTo>
                  <a:lnTo>
                    <a:pt x="0" y="29"/>
                  </a:lnTo>
                  <a:lnTo>
                    <a:pt x="0" y="29"/>
                  </a:lnTo>
                  <a:lnTo>
                    <a:pt x="1" y="40"/>
                  </a:lnTo>
                  <a:lnTo>
                    <a:pt x="3" y="50"/>
                  </a:lnTo>
                  <a:lnTo>
                    <a:pt x="10" y="60"/>
                  </a:lnTo>
                  <a:lnTo>
                    <a:pt x="16" y="67"/>
                  </a:lnTo>
                  <a:lnTo>
                    <a:pt x="23" y="74"/>
                  </a:lnTo>
                  <a:lnTo>
                    <a:pt x="33" y="80"/>
                  </a:lnTo>
                  <a:lnTo>
                    <a:pt x="43" y="82"/>
                  </a:lnTo>
                  <a:lnTo>
                    <a:pt x="54" y="83"/>
                  </a:lnTo>
                  <a:lnTo>
                    <a:pt x="79" y="83"/>
                  </a:lnTo>
                  <a:lnTo>
                    <a:pt x="79" y="83"/>
                  </a:lnTo>
                  <a:lnTo>
                    <a:pt x="81" y="83"/>
                  </a:lnTo>
                  <a:lnTo>
                    <a:pt x="82" y="82"/>
                  </a:lnTo>
                  <a:lnTo>
                    <a:pt x="84" y="81"/>
                  </a:lnTo>
                  <a:lnTo>
                    <a:pt x="84" y="78"/>
                  </a:lnTo>
                  <a:lnTo>
                    <a:pt x="84" y="59"/>
                  </a:lnTo>
                  <a:lnTo>
                    <a:pt x="84" y="59"/>
                  </a:lnTo>
                  <a:lnTo>
                    <a:pt x="84" y="56"/>
                  </a:lnTo>
                  <a:lnTo>
                    <a:pt x="82" y="55"/>
                  </a:lnTo>
                  <a:lnTo>
                    <a:pt x="81" y="54"/>
                  </a:lnTo>
                  <a:lnTo>
                    <a:pt x="79" y="54"/>
                  </a:lnTo>
                  <a:lnTo>
                    <a:pt x="79"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3" name="Group 2"/>
          <p:cNvGrpSpPr/>
          <p:nvPr/>
        </p:nvGrpSpPr>
        <p:grpSpPr>
          <a:xfrm>
            <a:off x="5759544" y="2333448"/>
            <a:ext cx="163928" cy="168609"/>
            <a:chOff x="7679391" y="3111264"/>
            <a:chExt cx="218571" cy="224812"/>
          </a:xfrm>
          <a:solidFill>
            <a:schemeClr val="tx1">
              <a:lumMod val="75000"/>
              <a:lumOff val="25000"/>
            </a:schemeClr>
          </a:solidFill>
        </p:grpSpPr>
        <p:sp>
          <p:nvSpPr>
            <p:cNvPr id="112" name="Freeform 119"/>
            <p:cNvSpPr>
              <a:spLocks/>
            </p:cNvSpPr>
            <p:nvPr/>
          </p:nvSpPr>
          <p:spPr bwMode="auto">
            <a:xfrm>
              <a:off x="7679391" y="3111264"/>
              <a:ext cx="218571" cy="118653"/>
            </a:xfrm>
            <a:custGeom>
              <a:avLst/>
              <a:gdLst>
                <a:gd name="T0" fmla="*/ 102 w 104"/>
                <a:gd name="T1" fmla="*/ 28 h 55"/>
                <a:gd name="T2" fmla="*/ 87 w 104"/>
                <a:gd name="T3" fmla="*/ 15 h 55"/>
                <a:gd name="T4" fmla="*/ 87 w 104"/>
                <a:gd name="T5" fmla="*/ 15 h 55"/>
                <a:gd name="T6" fmla="*/ 79 w 104"/>
                <a:gd name="T7" fmla="*/ 8 h 55"/>
                <a:gd name="T8" fmla="*/ 71 w 104"/>
                <a:gd name="T9" fmla="*/ 4 h 55"/>
                <a:gd name="T10" fmla="*/ 62 w 104"/>
                <a:gd name="T11" fmla="*/ 1 h 55"/>
                <a:gd name="T12" fmla="*/ 52 w 104"/>
                <a:gd name="T13" fmla="*/ 0 h 55"/>
                <a:gd name="T14" fmla="*/ 42 w 104"/>
                <a:gd name="T15" fmla="*/ 1 h 55"/>
                <a:gd name="T16" fmla="*/ 34 w 104"/>
                <a:gd name="T17" fmla="*/ 4 h 55"/>
                <a:gd name="T18" fmla="*/ 25 w 104"/>
                <a:gd name="T19" fmla="*/ 8 h 55"/>
                <a:gd name="T20" fmla="*/ 18 w 104"/>
                <a:gd name="T21" fmla="*/ 15 h 55"/>
                <a:gd name="T22" fmla="*/ 3 w 104"/>
                <a:gd name="T23" fmla="*/ 28 h 55"/>
                <a:gd name="T24" fmla="*/ 3 w 104"/>
                <a:gd name="T25" fmla="*/ 28 h 55"/>
                <a:gd name="T26" fmla="*/ 2 w 104"/>
                <a:gd name="T27" fmla="*/ 32 h 55"/>
                <a:gd name="T28" fmla="*/ 0 w 104"/>
                <a:gd name="T29" fmla="*/ 36 h 55"/>
                <a:gd name="T30" fmla="*/ 0 w 104"/>
                <a:gd name="T31" fmla="*/ 36 h 55"/>
                <a:gd name="T32" fmla="*/ 2 w 104"/>
                <a:gd name="T33" fmla="*/ 39 h 55"/>
                <a:gd name="T34" fmla="*/ 3 w 104"/>
                <a:gd name="T35" fmla="*/ 42 h 55"/>
                <a:gd name="T36" fmla="*/ 14 w 104"/>
                <a:gd name="T37" fmla="*/ 53 h 55"/>
                <a:gd name="T38" fmla="*/ 14 w 104"/>
                <a:gd name="T39" fmla="*/ 53 h 55"/>
                <a:gd name="T40" fmla="*/ 17 w 104"/>
                <a:gd name="T41" fmla="*/ 55 h 55"/>
                <a:gd name="T42" fmla="*/ 21 w 104"/>
                <a:gd name="T43" fmla="*/ 55 h 55"/>
                <a:gd name="T44" fmla="*/ 21 w 104"/>
                <a:gd name="T45" fmla="*/ 55 h 55"/>
                <a:gd name="T46" fmla="*/ 25 w 104"/>
                <a:gd name="T47" fmla="*/ 55 h 55"/>
                <a:gd name="T48" fmla="*/ 28 w 104"/>
                <a:gd name="T49" fmla="*/ 53 h 55"/>
                <a:gd name="T50" fmla="*/ 39 w 104"/>
                <a:gd name="T51" fmla="*/ 42 h 55"/>
                <a:gd name="T52" fmla="*/ 39 w 104"/>
                <a:gd name="T53" fmla="*/ 42 h 55"/>
                <a:gd name="T54" fmla="*/ 40 w 104"/>
                <a:gd name="T55" fmla="*/ 39 h 55"/>
                <a:gd name="T56" fmla="*/ 41 w 104"/>
                <a:gd name="T57" fmla="*/ 36 h 55"/>
                <a:gd name="T58" fmla="*/ 41 w 104"/>
                <a:gd name="T59" fmla="*/ 36 h 55"/>
                <a:gd name="T60" fmla="*/ 40 w 104"/>
                <a:gd name="T61" fmla="*/ 32 h 55"/>
                <a:gd name="T62" fmla="*/ 39 w 104"/>
                <a:gd name="T63" fmla="*/ 28 h 55"/>
                <a:gd name="T64" fmla="*/ 28 w 104"/>
                <a:gd name="T65" fmla="*/ 18 h 55"/>
                <a:gd name="T66" fmla="*/ 28 w 104"/>
                <a:gd name="T67" fmla="*/ 18 h 55"/>
                <a:gd name="T68" fmla="*/ 34 w 104"/>
                <a:gd name="T69" fmla="*/ 15 h 55"/>
                <a:gd name="T70" fmla="*/ 40 w 104"/>
                <a:gd name="T71" fmla="*/ 12 h 55"/>
                <a:gd name="T72" fmla="*/ 46 w 104"/>
                <a:gd name="T73" fmla="*/ 10 h 55"/>
                <a:gd name="T74" fmla="*/ 52 w 104"/>
                <a:gd name="T75" fmla="*/ 10 h 55"/>
                <a:gd name="T76" fmla="*/ 58 w 104"/>
                <a:gd name="T77" fmla="*/ 10 h 55"/>
                <a:gd name="T78" fmla="*/ 65 w 104"/>
                <a:gd name="T79" fmla="*/ 12 h 55"/>
                <a:gd name="T80" fmla="*/ 71 w 104"/>
                <a:gd name="T81" fmla="*/ 15 h 55"/>
                <a:gd name="T82" fmla="*/ 77 w 104"/>
                <a:gd name="T83" fmla="*/ 18 h 55"/>
                <a:gd name="T84" fmla="*/ 66 w 104"/>
                <a:gd name="T85" fmla="*/ 28 h 55"/>
                <a:gd name="T86" fmla="*/ 66 w 104"/>
                <a:gd name="T87" fmla="*/ 28 h 55"/>
                <a:gd name="T88" fmla="*/ 65 w 104"/>
                <a:gd name="T89" fmla="*/ 32 h 55"/>
                <a:gd name="T90" fmla="*/ 63 w 104"/>
                <a:gd name="T91" fmla="*/ 36 h 55"/>
                <a:gd name="T92" fmla="*/ 65 w 104"/>
                <a:gd name="T93" fmla="*/ 39 h 55"/>
                <a:gd name="T94" fmla="*/ 66 w 104"/>
                <a:gd name="T95" fmla="*/ 42 h 55"/>
                <a:gd name="T96" fmla="*/ 77 w 104"/>
                <a:gd name="T97" fmla="*/ 53 h 55"/>
                <a:gd name="T98" fmla="*/ 77 w 104"/>
                <a:gd name="T99" fmla="*/ 53 h 55"/>
                <a:gd name="T100" fmla="*/ 79 w 104"/>
                <a:gd name="T101" fmla="*/ 55 h 55"/>
                <a:gd name="T102" fmla="*/ 83 w 104"/>
                <a:gd name="T103" fmla="*/ 55 h 55"/>
                <a:gd name="T104" fmla="*/ 83 w 104"/>
                <a:gd name="T105" fmla="*/ 55 h 55"/>
                <a:gd name="T106" fmla="*/ 88 w 104"/>
                <a:gd name="T107" fmla="*/ 55 h 55"/>
                <a:gd name="T108" fmla="*/ 90 w 104"/>
                <a:gd name="T109" fmla="*/ 53 h 55"/>
                <a:gd name="T110" fmla="*/ 102 w 104"/>
                <a:gd name="T111" fmla="*/ 42 h 55"/>
                <a:gd name="T112" fmla="*/ 102 w 104"/>
                <a:gd name="T113" fmla="*/ 42 h 55"/>
                <a:gd name="T114" fmla="*/ 103 w 104"/>
                <a:gd name="T115" fmla="*/ 39 h 55"/>
                <a:gd name="T116" fmla="*/ 104 w 104"/>
                <a:gd name="T117" fmla="*/ 36 h 55"/>
                <a:gd name="T118" fmla="*/ 103 w 104"/>
                <a:gd name="T119" fmla="*/ 32 h 55"/>
                <a:gd name="T120" fmla="*/ 102 w 104"/>
                <a:gd name="T121" fmla="*/ 28 h 55"/>
                <a:gd name="T122" fmla="*/ 102 w 104"/>
                <a:gd name="T123"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 h="55">
                  <a:moveTo>
                    <a:pt x="102" y="28"/>
                  </a:moveTo>
                  <a:lnTo>
                    <a:pt x="87" y="15"/>
                  </a:lnTo>
                  <a:lnTo>
                    <a:pt x="87" y="15"/>
                  </a:lnTo>
                  <a:lnTo>
                    <a:pt x="79" y="8"/>
                  </a:lnTo>
                  <a:lnTo>
                    <a:pt x="71" y="4"/>
                  </a:lnTo>
                  <a:lnTo>
                    <a:pt x="62" y="1"/>
                  </a:lnTo>
                  <a:lnTo>
                    <a:pt x="52" y="0"/>
                  </a:lnTo>
                  <a:lnTo>
                    <a:pt x="42" y="1"/>
                  </a:lnTo>
                  <a:lnTo>
                    <a:pt x="34" y="4"/>
                  </a:lnTo>
                  <a:lnTo>
                    <a:pt x="25" y="8"/>
                  </a:lnTo>
                  <a:lnTo>
                    <a:pt x="18" y="15"/>
                  </a:lnTo>
                  <a:lnTo>
                    <a:pt x="3" y="28"/>
                  </a:lnTo>
                  <a:lnTo>
                    <a:pt x="3" y="28"/>
                  </a:lnTo>
                  <a:lnTo>
                    <a:pt x="2" y="32"/>
                  </a:lnTo>
                  <a:lnTo>
                    <a:pt x="0" y="36"/>
                  </a:lnTo>
                  <a:lnTo>
                    <a:pt x="0" y="36"/>
                  </a:lnTo>
                  <a:lnTo>
                    <a:pt x="2" y="39"/>
                  </a:lnTo>
                  <a:lnTo>
                    <a:pt x="3" y="42"/>
                  </a:lnTo>
                  <a:lnTo>
                    <a:pt x="14" y="53"/>
                  </a:lnTo>
                  <a:lnTo>
                    <a:pt x="14" y="53"/>
                  </a:lnTo>
                  <a:lnTo>
                    <a:pt x="17" y="55"/>
                  </a:lnTo>
                  <a:lnTo>
                    <a:pt x="21" y="55"/>
                  </a:lnTo>
                  <a:lnTo>
                    <a:pt x="21" y="55"/>
                  </a:lnTo>
                  <a:lnTo>
                    <a:pt x="25" y="55"/>
                  </a:lnTo>
                  <a:lnTo>
                    <a:pt x="28" y="53"/>
                  </a:lnTo>
                  <a:lnTo>
                    <a:pt x="39" y="42"/>
                  </a:lnTo>
                  <a:lnTo>
                    <a:pt x="39" y="42"/>
                  </a:lnTo>
                  <a:lnTo>
                    <a:pt x="40" y="39"/>
                  </a:lnTo>
                  <a:lnTo>
                    <a:pt x="41" y="36"/>
                  </a:lnTo>
                  <a:lnTo>
                    <a:pt x="41" y="36"/>
                  </a:lnTo>
                  <a:lnTo>
                    <a:pt x="40" y="32"/>
                  </a:lnTo>
                  <a:lnTo>
                    <a:pt x="39" y="28"/>
                  </a:lnTo>
                  <a:lnTo>
                    <a:pt x="28" y="18"/>
                  </a:lnTo>
                  <a:lnTo>
                    <a:pt x="28" y="18"/>
                  </a:lnTo>
                  <a:lnTo>
                    <a:pt x="34" y="15"/>
                  </a:lnTo>
                  <a:lnTo>
                    <a:pt x="40" y="12"/>
                  </a:lnTo>
                  <a:lnTo>
                    <a:pt x="46" y="10"/>
                  </a:lnTo>
                  <a:lnTo>
                    <a:pt x="52" y="10"/>
                  </a:lnTo>
                  <a:lnTo>
                    <a:pt x="58" y="10"/>
                  </a:lnTo>
                  <a:lnTo>
                    <a:pt x="65" y="12"/>
                  </a:lnTo>
                  <a:lnTo>
                    <a:pt x="71" y="15"/>
                  </a:lnTo>
                  <a:lnTo>
                    <a:pt x="77" y="18"/>
                  </a:lnTo>
                  <a:lnTo>
                    <a:pt x="66" y="28"/>
                  </a:lnTo>
                  <a:lnTo>
                    <a:pt x="66" y="28"/>
                  </a:lnTo>
                  <a:lnTo>
                    <a:pt x="65" y="32"/>
                  </a:lnTo>
                  <a:lnTo>
                    <a:pt x="63" y="36"/>
                  </a:lnTo>
                  <a:lnTo>
                    <a:pt x="65" y="39"/>
                  </a:lnTo>
                  <a:lnTo>
                    <a:pt x="66" y="42"/>
                  </a:lnTo>
                  <a:lnTo>
                    <a:pt x="77" y="53"/>
                  </a:lnTo>
                  <a:lnTo>
                    <a:pt x="77" y="53"/>
                  </a:lnTo>
                  <a:lnTo>
                    <a:pt x="79" y="55"/>
                  </a:lnTo>
                  <a:lnTo>
                    <a:pt x="83" y="55"/>
                  </a:lnTo>
                  <a:lnTo>
                    <a:pt x="83" y="55"/>
                  </a:lnTo>
                  <a:lnTo>
                    <a:pt x="88" y="55"/>
                  </a:lnTo>
                  <a:lnTo>
                    <a:pt x="90" y="53"/>
                  </a:lnTo>
                  <a:lnTo>
                    <a:pt x="102" y="42"/>
                  </a:lnTo>
                  <a:lnTo>
                    <a:pt x="102" y="42"/>
                  </a:lnTo>
                  <a:lnTo>
                    <a:pt x="103" y="39"/>
                  </a:lnTo>
                  <a:lnTo>
                    <a:pt x="104" y="36"/>
                  </a:lnTo>
                  <a:lnTo>
                    <a:pt x="103" y="32"/>
                  </a:lnTo>
                  <a:lnTo>
                    <a:pt x="102" y="28"/>
                  </a:lnTo>
                  <a:lnTo>
                    <a:pt x="102"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20"/>
            <p:cNvSpPr>
              <a:spLocks noEditPoints="1"/>
            </p:cNvSpPr>
            <p:nvPr/>
          </p:nvSpPr>
          <p:spPr bwMode="auto">
            <a:xfrm>
              <a:off x="7698125" y="3217423"/>
              <a:ext cx="187344" cy="118653"/>
            </a:xfrm>
            <a:custGeom>
              <a:avLst/>
              <a:gdLst>
                <a:gd name="T0" fmla="*/ 59 w 89"/>
                <a:gd name="T1" fmla="*/ 10 h 59"/>
                <a:gd name="T2" fmla="*/ 59 w 89"/>
                <a:gd name="T3" fmla="*/ 0 h 59"/>
                <a:gd name="T4" fmla="*/ 49 w 89"/>
                <a:gd name="T5" fmla="*/ 0 h 59"/>
                <a:gd name="T6" fmla="*/ 49 w 89"/>
                <a:gd name="T7" fmla="*/ 10 h 59"/>
                <a:gd name="T8" fmla="*/ 39 w 89"/>
                <a:gd name="T9" fmla="*/ 10 h 59"/>
                <a:gd name="T10" fmla="*/ 39 w 89"/>
                <a:gd name="T11" fmla="*/ 0 h 59"/>
                <a:gd name="T12" fmla="*/ 29 w 89"/>
                <a:gd name="T13" fmla="*/ 0 h 59"/>
                <a:gd name="T14" fmla="*/ 29 w 89"/>
                <a:gd name="T15" fmla="*/ 10 h 59"/>
                <a:gd name="T16" fmla="*/ 29 w 89"/>
                <a:gd name="T17" fmla="*/ 10 h 59"/>
                <a:gd name="T18" fmla="*/ 23 w 89"/>
                <a:gd name="T19" fmla="*/ 11 h 59"/>
                <a:gd name="T20" fmla="*/ 18 w 89"/>
                <a:gd name="T21" fmla="*/ 14 h 59"/>
                <a:gd name="T22" fmla="*/ 12 w 89"/>
                <a:gd name="T23" fmla="*/ 17 h 59"/>
                <a:gd name="T24" fmla="*/ 9 w 89"/>
                <a:gd name="T25" fmla="*/ 22 h 59"/>
                <a:gd name="T26" fmla="*/ 5 w 89"/>
                <a:gd name="T27" fmla="*/ 27 h 59"/>
                <a:gd name="T28" fmla="*/ 2 w 89"/>
                <a:gd name="T29" fmla="*/ 32 h 59"/>
                <a:gd name="T30" fmla="*/ 0 w 89"/>
                <a:gd name="T31" fmla="*/ 38 h 59"/>
                <a:gd name="T32" fmla="*/ 0 w 89"/>
                <a:gd name="T33" fmla="*/ 45 h 59"/>
                <a:gd name="T34" fmla="*/ 0 w 89"/>
                <a:gd name="T35" fmla="*/ 59 h 59"/>
                <a:gd name="T36" fmla="*/ 89 w 89"/>
                <a:gd name="T37" fmla="*/ 59 h 59"/>
                <a:gd name="T38" fmla="*/ 89 w 89"/>
                <a:gd name="T39" fmla="*/ 45 h 59"/>
                <a:gd name="T40" fmla="*/ 89 w 89"/>
                <a:gd name="T41" fmla="*/ 45 h 59"/>
                <a:gd name="T42" fmla="*/ 89 w 89"/>
                <a:gd name="T43" fmla="*/ 38 h 59"/>
                <a:gd name="T44" fmla="*/ 86 w 89"/>
                <a:gd name="T45" fmla="*/ 32 h 59"/>
                <a:gd name="T46" fmla="*/ 84 w 89"/>
                <a:gd name="T47" fmla="*/ 27 h 59"/>
                <a:gd name="T48" fmla="*/ 80 w 89"/>
                <a:gd name="T49" fmla="*/ 22 h 59"/>
                <a:gd name="T50" fmla="*/ 76 w 89"/>
                <a:gd name="T51" fmla="*/ 17 h 59"/>
                <a:gd name="T52" fmla="*/ 70 w 89"/>
                <a:gd name="T53" fmla="*/ 14 h 59"/>
                <a:gd name="T54" fmla="*/ 65 w 89"/>
                <a:gd name="T55" fmla="*/ 11 h 59"/>
                <a:gd name="T56" fmla="*/ 59 w 89"/>
                <a:gd name="T57" fmla="*/ 10 h 59"/>
                <a:gd name="T58" fmla="*/ 59 w 89"/>
                <a:gd name="T59" fmla="*/ 10 h 59"/>
                <a:gd name="T60" fmla="*/ 44 w 89"/>
                <a:gd name="T61" fmla="*/ 49 h 59"/>
                <a:gd name="T62" fmla="*/ 44 w 89"/>
                <a:gd name="T63" fmla="*/ 49 h 59"/>
                <a:gd name="T64" fmla="*/ 38 w 89"/>
                <a:gd name="T65" fmla="*/ 48 h 59"/>
                <a:gd name="T66" fmla="*/ 34 w 89"/>
                <a:gd name="T67" fmla="*/ 45 h 59"/>
                <a:gd name="T68" fmla="*/ 31 w 89"/>
                <a:gd name="T69" fmla="*/ 41 h 59"/>
                <a:gd name="T70" fmla="*/ 29 w 89"/>
                <a:gd name="T71" fmla="*/ 35 h 59"/>
                <a:gd name="T72" fmla="*/ 29 w 89"/>
                <a:gd name="T73" fmla="*/ 35 h 59"/>
                <a:gd name="T74" fmla="*/ 31 w 89"/>
                <a:gd name="T75" fmla="*/ 29 h 59"/>
                <a:gd name="T76" fmla="*/ 34 w 89"/>
                <a:gd name="T77" fmla="*/ 25 h 59"/>
                <a:gd name="T78" fmla="*/ 38 w 89"/>
                <a:gd name="T79" fmla="*/ 21 h 59"/>
                <a:gd name="T80" fmla="*/ 44 w 89"/>
                <a:gd name="T81" fmla="*/ 20 h 59"/>
                <a:gd name="T82" fmla="*/ 44 w 89"/>
                <a:gd name="T83" fmla="*/ 20 h 59"/>
                <a:gd name="T84" fmla="*/ 50 w 89"/>
                <a:gd name="T85" fmla="*/ 21 h 59"/>
                <a:gd name="T86" fmla="*/ 54 w 89"/>
                <a:gd name="T87" fmla="*/ 25 h 59"/>
                <a:gd name="T88" fmla="*/ 58 w 89"/>
                <a:gd name="T89" fmla="*/ 29 h 59"/>
                <a:gd name="T90" fmla="*/ 59 w 89"/>
                <a:gd name="T91" fmla="*/ 35 h 59"/>
                <a:gd name="T92" fmla="*/ 59 w 89"/>
                <a:gd name="T93" fmla="*/ 35 h 59"/>
                <a:gd name="T94" fmla="*/ 58 w 89"/>
                <a:gd name="T95" fmla="*/ 41 h 59"/>
                <a:gd name="T96" fmla="*/ 54 w 89"/>
                <a:gd name="T97" fmla="*/ 45 h 59"/>
                <a:gd name="T98" fmla="*/ 50 w 89"/>
                <a:gd name="T99" fmla="*/ 48 h 59"/>
                <a:gd name="T100" fmla="*/ 44 w 89"/>
                <a:gd name="T101" fmla="*/ 49 h 59"/>
                <a:gd name="T102" fmla="*/ 44 w 89"/>
                <a:gd name="T10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59">
                  <a:moveTo>
                    <a:pt x="59" y="10"/>
                  </a:moveTo>
                  <a:lnTo>
                    <a:pt x="59" y="0"/>
                  </a:lnTo>
                  <a:lnTo>
                    <a:pt x="49" y="0"/>
                  </a:lnTo>
                  <a:lnTo>
                    <a:pt x="49" y="10"/>
                  </a:lnTo>
                  <a:lnTo>
                    <a:pt x="39" y="10"/>
                  </a:lnTo>
                  <a:lnTo>
                    <a:pt x="39" y="0"/>
                  </a:lnTo>
                  <a:lnTo>
                    <a:pt x="29" y="0"/>
                  </a:lnTo>
                  <a:lnTo>
                    <a:pt x="29" y="10"/>
                  </a:lnTo>
                  <a:lnTo>
                    <a:pt x="29" y="10"/>
                  </a:lnTo>
                  <a:lnTo>
                    <a:pt x="23" y="11"/>
                  </a:lnTo>
                  <a:lnTo>
                    <a:pt x="18" y="14"/>
                  </a:lnTo>
                  <a:lnTo>
                    <a:pt x="12" y="17"/>
                  </a:lnTo>
                  <a:lnTo>
                    <a:pt x="9" y="22"/>
                  </a:lnTo>
                  <a:lnTo>
                    <a:pt x="5" y="27"/>
                  </a:lnTo>
                  <a:lnTo>
                    <a:pt x="2" y="32"/>
                  </a:lnTo>
                  <a:lnTo>
                    <a:pt x="0" y="38"/>
                  </a:lnTo>
                  <a:lnTo>
                    <a:pt x="0" y="45"/>
                  </a:lnTo>
                  <a:lnTo>
                    <a:pt x="0" y="59"/>
                  </a:lnTo>
                  <a:lnTo>
                    <a:pt x="89" y="59"/>
                  </a:lnTo>
                  <a:lnTo>
                    <a:pt x="89" y="45"/>
                  </a:lnTo>
                  <a:lnTo>
                    <a:pt x="89" y="45"/>
                  </a:lnTo>
                  <a:lnTo>
                    <a:pt x="89" y="38"/>
                  </a:lnTo>
                  <a:lnTo>
                    <a:pt x="86" y="32"/>
                  </a:lnTo>
                  <a:lnTo>
                    <a:pt x="84" y="27"/>
                  </a:lnTo>
                  <a:lnTo>
                    <a:pt x="80" y="22"/>
                  </a:lnTo>
                  <a:lnTo>
                    <a:pt x="76" y="17"/>
                  </a:lnTo>
                  <a:lnTo>
                    <a:pt x="70" y="14"/>
                  </a:lnTo>
                  <a:lnTo>
                    <a:pt x="65" y="11"/>
                  </a:lnTo>
                  <a:lnTo>
                    <a:pt x="59" y="10"/>
                  </a:lnTo>
                  <a:lnTo>
                    <a:pt x="59" y="10"/>
                  </a:lnTo>
                  <a:close/>
                  <a:moveTo>
                    <a:pt x="44" y="49"/>
                  </a:moveTo>
                  <a:lnTo>
                    <a:pt x="44" y="49"/>
                  </a:lnTo>
                  <a:lnTo>
                    <a:pt x="38" y="48"/>
                  </a:lnTo>
                  <a:lnTo>
                    <a:pt x="34" y="45"/>
                  </a:lnTo>
                  <a:lnTo>
                    <a:pt x="31" y="41"/>
                  </a:lnTo>
                  <a:lnTo>
                    <a:pt x="29" y="35"/>
                  </a:lnTo>
                  <a:lnTo>
                    <a:pt x="29" y="35"/>
                  </a:lnTo>
                  <a:lnTo>
                    <a:pt x="31" y="29"/>
                  </a:lnTo>
                  <a:lnTo>
                    <a:pt x="34" y="25"/>
                  </a:lnTo>
                  <a:lnTo>
                    <a:pt x="38" y="21"/>
                  </a:lnTo>
                  <a:lnTo>
                    <a:pt x="44" y="20"/>
                  </a:lnTo>
                  <a:lnTo>
                    <a:pt x="44" y="20"/>
                  </a:lnTo>
                  <a:lnTo>
                    <a:pt x="50" y="21"/>
                  </a:lnTo>
                  <a:lnTo>
                    <a:pt x="54" y="25"/>
                  </a:lnTo>
                  <a:lnTo>
                    <a:pt x="58" y="29"/>
                  </a:lnTo>
                  <a:lnTo>
                    <a:pt x="59" y="35"/>
                  </a:lnTo>
                  <a:lnTo>
                    <a:pt x="59" y="35"/>
                  </a:lnTo>
                  <a:lnTo>
                    <a:pt x="58" y="41"/>
                  </a:lnTo>
                  <a:lnTo>
                    <a:pt x="54" y="45"/>
                  </a:lnTo>
                  <a:lnTo>
                    <a:pt x="50" y="48"/>
                  </a:lnTo>
                  <a:lnTo>
                    <a:pt x="44" y="49"/>
                  </a:lnTo>
                  <a:lnTo>
                    <a:pt x="44"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4" name="Freeform 121"/>
          <p:cNvSpPr>
            <a:spLocks/>
          </p:cNvSpPr>
          <p:nvPr/>
        </p:nvSpPr>
        <p:spPr bwMode="auto">
          <a:xfrm>
            <a:off x="6583856" y="2342816"/>
            <a:ext cx="74937" cy="74937"/>
          </a:xfrm>
          <a:custGeom>
            <a:avLst/>
            <a:gdLst>
              <a:gd name="T0" fmla="*/ 48 w 48"/>
              <a:gd name="T1" fmla="*/ 7 h 48"/>
              <a:gd name="T2" fmla="*/ 41 w 48"/>
              <a:gd name="T3" fmla="*/ 0 h 48"/>
              <a:gd name="T4" fmla="*/ 10 w 48"/>
              <a:gd name="T5" fmla="*/ 31 h 48"/>
              <a:gd name="T6" fmla="*/ 10 w 48"/>
              <a:gd name="T7" fmla="*/ 9 h 48"/>
              <a:gd name="T8" fmla="*/ 0 w 48"/>
              <a:gd name="T9" fmla="*/ 9 h 48"/>
              <a:gd name="T10" fmla="*/ 0 w 48"/>
              <a:gd name="T11" fmla="*/ 48 h 48"/>
              <a:gd name="T12" fmla="*/ 39 w 48"/>
              <a:gd name="T13" fmla="*/ 48 h 48"/>
              <a:gd name="T14" fmla="*/ 39 w 48"/>
              <a:gd name="T15" fmla="*/ 38 h 48"/>
              <a:gd name="T16" fmla="*/ 17 w 48"/>
              <a:gd name="T17" fmla="*/ 38 h 48"/>
              <a:gd name="T18" fmla="*/ 48 w 48"/>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8" y="7"/>
                </a:moveTo>
                <a:lnTo>
                  <a:pt x="41" y="0"/>
                </a:lnTo>
                <a:lnTo>
                  <a:pt x="10" y="31"/>
                </a:lnTo>
                <a:lnTo>
                  <a:pt x="10" y="9"/>
                </a:lnTo>
                <a:lnTo>
                  <a:pt x="0" y="9"/>
                </a:lnTo>
                <a:lnTo>
                  <a:pt x="0" y="48"/>
                </a:lnTo>
                <a:lnTo>
                  <a:pt x="39" y="48"/>
                </a:lnTo>
                <a:lnTo>
                  <a:pt x="39" y="38"/>
                </a:lnTo>
                <a:lnTo>
                  <a:pt x="17" y="38"/>
                </a:lnTo>
                <a:lnTo>
                  <a:pt x="48"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15" name="Freeform 122"/>
          <p:cNvSpPr>
            <a:spLocks/>
          </p:cNvSpPr>
          <p:nvPr/>
        </p:nvSpPr>
        <p:spPr bwMode="auto">
          <a:xfrm>
            <a:off x="6504237" y="2366233"/>
            <a:ext cx="131141" cy="131141"/>
          </a:xfrm>
          <a:custGeom>
            <a:avLst/>
            <a:gdLst>
              <a:gd name="T0" fmla="*/ 78 w 83"/>
              <a:gd name="T1" fmla="*/ 54 h 83"/>
              <a:gd name="T2" fmla="*/ 59 w 83"/>
              <a:gd name="T3" fmla="*/ 54 h 83"/>
              <a:gd name="T4" fmla="*/ 59 w 83"/>
              <a:gd name="T5" fmla="*/ 54 h 83"/>
              <a:gd name="T6" fmla="*/ 56 w 83"/>
              <a:gd name="T7" fmla="*/ 54 h 83"/>
              <a:gd name="T8" fmla="*/ 55 w 83"/>
              <a:gd name="T9" fmla="*/ 55 h 83"/>
              <a:gd name="T10" fmla="*/ 54 w 83"/>
              <a:gd name="T11" fmla="*/ 56 h 83"/>
              <a:gd name="T12" fmla="*/ 54 w 83"/>
              <a:gd name="T13" fmla="*/ 59 h 83"/>
              <a:gd name="T14" fmla="*/ 54 w 83"/>
              <a:gd name="T15" fmla="*/ 64 h 83"/>
              <a:gd name="T16" fmla="*/ 54 w 83"/>
              <a:gd name="T17" fmla="*/ 64 h 83"/>
              <a:gd name="T18" fmla="*/ 46 w 83"/>
              <a:gd name="T19" fmla="*/ 62 h 83"/>
              <a:gd name="T20" fmla="*/ 40 w 83"/>
              <a:gd name="T21" fmla="*/ 61 h 83"/>
              <a:gd name="T22" fmla="*/ 34 w 83"/>
              <a:gd name="T23" fmla="*/ 58 h 83"/>
              <a:gd name="T24" fmla="*/ 29 w 83"/>
              <a:gd name="T25" fmla="*/ 54 h 83"/>
              <a:gd name="T26" fmla="*/ 25 w 83"/>
              <a:gd name="T27" fmla="*/ 49 h 83"/>
              <a:gd name="T28" fmla="*/ 22 w 83"/>
              <a:gd name="T29" fmla="*/ 43 h 83"/>
              <a:gd name="T30" fmla="*/ 20 w 83"/>
              <a:gd name="T31" fmla="*/ 37 h 83"/>
              <a:gd name="T32" fmla="*/ 19 w 83"/>
              <a:gd name="T33" fmla="*/ 29 h 83"/>
              <a:gd name="T34" fmla="*/ 24 w 83"/>
              <a:gd name="T35" fmla="*/ 29 h 83"/>
              <a:gd name="T36" fmla="*/ 24 w 83"/>
              <a:gd name="T37" fmla="*/ 29 h 83"/>
              <a:gd name="T38" fmla="*/ 27 w 83"/>
              <a:gd name="T39" fmla="*/ 29 h 83"/>
              <a:gd name="T40" fmla="*/ 28 w 83"/>
              <a:gd name="T41" fmla="*/ 28 h 83"/>
              <a:gd name="T42" fmla="*/ 29 w 83"/>
              <a:gd name="T43" fmla="*/ 27 h 83"/>
              <a:gd name="T44" fmla="*/ 29 w 83"/>
              <a:gd name="T45" fmla="*/ 24 h 83"/>
              <a:gd name="T46" fmla="*/ 29 w 83"/>
              <a:gd name="T47" fmla="*/ 5 h 83"/>
              <a:gd name="T48" fmla="*/ 29 w 83"/>
              <a:gd name="T49" fmla="*/ 5 h 83"/>
              <a:gd name="T50" fmla="*/ 29 w 83"/>
              <a:gd name="T51" fmla="*/ 2 h 83"/>
              <a:gd name="T52" fmla="*/ 28 w 83"/>
              <a:gd name="T53" fmla="*/ 1 h 83"/>
              <a:gd name="T54" fmla="*/ 27 w 83"/>
              <a:gd name="T55" fmla="*/ 0 h 83"/>
              <a:gd name="T56" fmla="*/ 24 w 83"/>
              <a:gd name="T57" fmla="*/ 0 h 83"/>
              <a:gd name="T58" fmla="*/ 4 w 83"/>
              <a:gd name="T59" fmla="*/ 0 h 83"/>
              <a:gd name="T60" fmla="*/ 4 w 83"/>
              <a:gd name="T61" fmla="*/ 0 h 83"/>
              <a:gd name="T62" fmla="*/ 2 w 83"/>
              <a:gd name="T63" fmla="*/ 0 h 83"/>
              <a:gd name="T64" fmla="*/ 1 w 83"/>
              <a:gd name="T65" fmla="*/ 1 h 83"/>
              <a:gd name="T66" fmla="*/ 0 w 83"/>
              <a:gd name="T67" fmla="*/ 2 h 83"/>
              <a:gd name="T68" fmla="*/ 0 w 83"/>
              <a:gd name="T69" fmla="*/ 5 h 83"/>
              <a:gd name="T70" fmla="*/ 0 w 83"/>
              <a:gd name="T71" fmla="*/ 29 h 83"/>
              <a:gd name="T72" fmla="*/ 0 w 83"/>
              <a:gd name="T73" fmla="*/ 29 h 83"/>
              <a:gd name="T74" fmla="*/ 1 w 83"/>
              <a:gd name="T75" fmla="*/ 40 h 83"/>
              <a:gd name="T76" fmla="*/ 3 w 83"/>
              <a:gd name="T77" fmla="*/ 50 h 83"/>
              <a:gd name="T78" fmla="*/ 9 w 83"/>
              <a:gd name="T79" fmla="*/ 60 h 83"/>
              <a:gd name="T80" fmla="*/ 16 w 83"/>
              <a:gd name="T81" fmla="*/ 67 h 83"/>
              <a:gd name="T82" fmla="*/ 23 w 83"/>
              <a:gd name="T83" fmla="*/ 74 h 83"/>
              <a:gd name="T84" fmla="*/ 33 w 83"/>
              <a:gd name="T85" fmla="*/ 80 h 83"/>
              <a:gd name="T86" fmla="*/ 43 w 83"/>
              <a:gd name="T87" fmla="*/ 82 h 83"/>
              <a:gd name="T88" fmla="*/ 54 w 83"/>
              <a:gd name="T89" fmla="*/ 83 h 83"/>
              <a:gd name="T90" fmla="*/ 78 w 83"/>
              <a:gd name="T91" fmla="*/ 83 h 83"/>
              <a:gd name="T92" fmla="*/ 78 w 83"/>
              <a:gd name="T93" fmla="*/ 83 h 83"/>
              <a:gd name="T94" fmla="*/ 81 w 83"/>
              <a:gd name="T95" fmla="*/ 83 h 83"/>
              <a:gd name="T96" fmla="*/ 82 w 83"/>
              <a:gd name="T97" fmla="*/ 82 h 83"/>
              <a:gd name="T98" fmla="*/ 83 w 83"/>
              <a:gd name="T99" fmla="*/ 81 h 83"/>
              <a:gd name="T100" fmla="*/ 83 w 83"/>
              <a:gd name="T101" fmla="*/ 78 h 83"/>
              <a:gd name="T102" fmla="*/ 83 w 83"/>
              <a:gd name="T103" fmla="*/ 59 h 83"/>
              <a:gd name="T104" fmla="*/ 83 w 83"/>
              <a:gd name="T105" fmla="*/ 59 h 83"/>
              <a:gd name="T106" fmla="*/ 83 w 83"/>
              <a:gd name="T107" fmla="*/ 56 h 83"/>
              <a:gd name="T108" fmla="*/ 82 w 83"/>
              <a:gd name="T109" fmla="*/ 55 h 83"/>
              <a:gd name="T110" fmla="*/ 81 w 83"/>
              <a:gd name="T111" fmla="*/ 54 h 83"/>
              <a:gd name="T112" fmla="*/ 78 w 83"/>
              <a:gd name="T113" fmla="*/ 54 h 83"/>
              <a:gd name="T114" fmla="*/ 78 w 83"/>
              <a:gd name="T115" fmla="*/ 5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83">
                <a:moveTo>
                  <a:pt x="78" y="54"/>
                </a:moveTo>
                <a:lnTo>
                  <a:pt x="59" y="54"/>
                </a:lnTo>
                <a:lnTo>
                  <a:pt x="59" y="54"/>
                </a:lnTo>
                <a:lnTo>
                  <a:pt x="56" y="54"/>
                </a:lnTo>
                <a:lnTo>
                  <a:pt x="55" y="55"/>
                </a:lnTo>
                <a:lnTo>
                  <a:pt x="54" y="56"/>
                </a:lnTo>
                <a:lnTo>
                  <a:pt x="54" y="59"/>
                </a:lnTo>
                <a:lnTo>
                  <a:pt x="54" y="64"/>
                </a:lnTo>
                <a:lnTo>
                  <a:pt x="54" y="64"/>
                </a:lnTo>
                <a:lnTo>
                  <a:pt x="46" y="62"/>
                </a:lnTo>
                <a:lnTo>
                  <a:pt x="40" y="61"/>
                </a:lnTo>
                <a:lnTo>
                  <a:pt x="34" y="58"/>
                </a:lnTo>
                <a:lnTo>
                  <a:pt x="29" y="54"/>
                </a:lnTo>
                <a:lnTo>
                  <a:pt x="25" y="49"/>
                </a:lnTo>
                <a:lnTo>
                  <a:pt x="22" y="43"/>
                </a:lnTo>
                <a:lnTo>
                  <a:pt x="20" y="37"/>
                </a:lnTo>
                <a:lnTo>
                  <a:pt x="19" y="29"/>
                </a:lnTo>
                <a:lnTo>
                  <a:pt x="24" y="29"/>
                </a:lnTo>
                <a:lnTo>
                  <a:pt x="24" y="29"/>
                </a:lnTo>
                <a:lnTo>
                  <a:pt x="27" y="29"/>
                </a:lnTo>
                <a:lnTo>
                  <a:pt x="28" y="28"/>
                </a:lnTo>
                <a:lnTo>
                  <a:pt x="29" y="27"/>
                </a:lnTo>
                <a:lnTo>
                  <a:pt x="29" y="24"/>
                </a:lnTo>
                <a:lnTo>
                  <a:pt x="29" y="5"/>
                </a:lnTo>
                <a:lnTo>
                  <a:pt x="29" y="5"/>
                </a:lnTo>
                <a:lnTo>
                  <a:pt x="29" y="2"/>
                </a:lnTo>
                <a:lnTo>
                  <a:pt x="28" y="1"/>
                </a:lnTo>
                <a:lnTo>
                  <a:pt x="27" y="0"/>
                </a:lnTo>
                <a:lnTo>
                  <a:pt x="24" y="0"/>
                </a:lnTo>
                <a:lnTo>
                  <a:pt x="4" y="0"/>
                </a:lnTo>
                <a:lnTo>
                  <a:pt x="4" y="0"/>
                </a:lnTo>
                <a:lnTo>
                  <a:pt x="2" y="0"/>
                </a:lnTo>
                <a:lnTo>
                  <a:pt x="1" y="1"/>
                </a:lnTo>
                <a:lnTo>
                  <a:pt x="0" y="2"/>
                </a:lnTo>
                <a:lnTo>
                  <a:pt x="0" y="5"/>
                </a:lnTo>
                <a:lnTo>
                  <a:pt x="0" y="29"/>
                </a:lnTo>
                <a:lnTo>
                  <a:pt x="0" y="29"/>
                </a:lnTo>
                <a:lnTo>
                  <a:pt x="1" y="40"/>
                </a:lnTo>
                <a:lnTo>
                  <a:pt x="3" y="50"/>
                </a:lnTo>
                <a:lnTo>
                  <a:pt x="9" y="60"/>
                </a:lnTo>
                <a:lnTo>
                  <a:pt x="16" y="67"/>
                </a:lnTo>
                <a:lnTo>
                  <a:pt x="23" y="74"/>
                </a:lnTo>
                <a:lnTo>
                  <a:pt x="33" y="80"/>
                </a:lnTo>
                <a:lnTo>
                  <a:pt x="43" y="82"/>
                </a:lnTo>
                <a:lnTo>
                  <a:pt x="54" y="83"/>
                </a:lnTo>
                <a:lnTo>
                  <a:pt x="78" y="83"/>
                </a:lnTo>
                <a:lnTo>
                  <a:pt x="78" y="83"/>
                </a:lnTo>
                <a:lnTo>
                  <a:pt x="81" y="83"/>
                </a:lnTo>
                <a:lnTo>
                  <a:pt x="82" y="82"/>
                </a:lnTo>
                <a:lnTo>
                  <a:pt x="83" y="81"/>
                </a:lnTo>
                <a:lnTo>
                  <a:pt x="83" y="78"/>
                </a:lnTo>
                <a:lnTo>
                  <a:pt x="83" y="59"/>
                </a:lnTo>
                <a:lnTo>
                  <a:pt x="83" y="59"/>
                </a:lnTo>
                <a:lnTo>
                  <a:pt x="83" y="56"/>
                </a:lnTo>
                <a:lnTo>
                  <a:pt x="82" y="55"/>
                </a:lnTo>
                <a:lnTo>
                  <a:pt x="81" y="54"/>
                </a:lnTo>
                <a:lnTo>
                  <a:pt x="78" y="54"/>
                </a:lnTo>
                <a:lnTo>
                  <a:pt x="78"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16" name="Freeform 123"/>
          <p:cNvSpPr>
            <a:spLocks/>
          </p:cNvSpPr>
          <p:nvPr/>
        </p:nvSpPr>
        <p:spPr bwMode="auto">
          <a:xfrm>
            <a:off x="6907026" y="2342816"/>
            <a:ext cx="88990" cy="98357"/>
          </a:xfrm>
          <a:custGeom>
            <a:avLst/>
            <a:gdLst>
              <a:gd name="T0" fmla="*/ 10 w 58"/>
              <a:gd name="T1" fmla="*/ 53 h 63"/>
              <a:gd name="T2" fmla="*/ 10 w 58"/>
              <a:gd name="T3" fmla="*/ 20 h 63"/>
              <a:gd name="T4" fmla="*/ 43 w 58"/>
              <a:gd name="T5" fmla="*/ 20 h 63"/>
              <a:gd name="T6" fmla="*/ 58 w 58"/>
              <a:gd name="T7" fmla="*/ 5 h 63"/>
              <a:gd name="T8" fmla="*/ 58 w 58"/>
              <a:gd name="T9" fmla="*/ 5 h 63"/>
              <a:gd name="T10" fmla="*/ 54 w 58"/>
              <a:gd name="T11" fmla="*/ 1 h 63"/>
              <a:gd name="T12" fmla="*/ 52 w 58"/>
              <a:gd name="T13" fmla="*/ 0 h 63"/>
              <a:gd name="T14" fmla="*/ 49 w 58"/>
              <a:gd name="T15" fmla="*/ 0 h 63"/>
              <a:gd name="T16" fmla="*/ 10 w 58"/>
              <a:gd name="T17" fmla="*/ 0 h 63"/>
              <a:gd name="T18" fmla="*/ 10 w 58"/>
              <a:gd name="T19" fmla="*/ 0 h 63"/>
              <a:gd name="T20" fmla="*/ 6 w 58"/>
              <a:gd name="T21" fmla="*/ 1 h 63"/>
              <a:gd name="T22" fmla="*/ 3 w 58"/>
              <a:gd name="T23" fmla="*/ 2 h 63"/>
              <a:gd name="T24" fmla="*/ 1 w 58"/>
              <a:gd name="T25" fmla="*/ 6 h 63"/>
              <a:gd name="T26" fmla="*/ 0 w 58"/>
              <a:gd name="T27" fmla="*/ 10 h 63"/>
              <a:gd name="T28" fmla="*/ 0 w 58"/>
              <a:gd name="T29" fmla="*/ 63 h 63"/>
              <a:gd name="T30" fmla="*/ 10 w 58"/>
              <a:gd name="T31"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63">
                <a:moveTo>
                  <a:pt x="10" y="53"/>
                </a:moveTo>
                <a:lnTo>
                  <a:pt x="10" y="20"/>
                </a:lnTo>
                <a:lnTo>
                  <a:pt x="43" y="20"/>
                </a:lnTo>
                <a:lnTo>
                  <a:pt x="58" y="5"/>
                </a:lnTo>
                <a:lnTo>
                  <a:pt x="58" y="5"/>
                </a:lnTo>
                <a:lnTo>
                  <a:pt x="54" y="1"/>
                </a:lnTo>
                <a:lnTo>
                  <a:pt x="52" y="0"/>
                </a:lnTo>
                <a:lnTo>
                  <a:pt x="49" y="0"/>
                </a:lnTo>
                <a:lnTo>
                  <a:pt x="10" y="0"/>
                </a:lnTo>
                <a:lnTo>
                  <a:pt x="10" y="0"/>
                </a:lnTo>
                <a:lnTo>
                  <a:pt x="6" y="1"/>
                </a:lnTo>
                <a:lnTo>
                  <a:pt x="3" y="2"/>
                </a:lnTo>
                <a:lnTo>
                  <a:pt x="1" y="6"/>
                </a:lnTo>
                <a:lnTo>
                  <a:pt x="0" y="10"/>
                </a:lnTo>
                <a:lnTo>
                  <a:pt x="0" y="63"/>
                </a:lnTo>
                <a:lnTo>
                  <a:pt x="10" y="5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17" name="Freeform 124"/>
          <p:cNvSpPr>
            <a:spLocks noEditPoints="1"/>
          </p:cNvSpPr>
          <p:nvPr/>
        </p:nvSpPr>
        <p:spPr bwMode="auto">
          <a:xfrm>
            <a:off x="6878925" y="2342815"/>
            <a:ext cx="154560" cy="154560"/>
          </a:xfrm>
          <a:custGeom>
            <a:avLst/>
            <a:gdLst>
              <a:gd name="T0" fmla="*/ 91 w 99"/>
              <a:gd name="T1" fmla="*/ 0 h 99"/>
              <a:gd name="T2" fmla="*/ 0 w 99"/>
              <a:gd name="T3" fmla="*/ 91 h 99"/>
              <a:gd name="T4" fmla="*/ 7 w 99"/>
              <a:gd name="T5" fmla="*/ 99 h 99"/>
              <a:gd name="T6" fmla="*/ 16 w 99"/>
              <a:gd name="T7" fmla="*/ 90 h 99"/>
              <a:gd name="T8" fmla="*/ 16 w 99"/>
              <a:gd name="T9" fmla="*/ 90 h 99"/>
              <a:gd name="T10" fmla="*/ 17 w 99"/>
              <a:gd name="T11" fmla="*/ 92 h 99"/>
              <a:gd name="T12" fmla="*/ 20 w 99"/>
              <a:gd name="T13" fmla="*/ 95 h 99"/>
              <a:gd name="T14" fmla="*/ 22 w 99"/>
              <a:gd name="T15" fmla="*/ 97 h 99"/>
              <a:gd name="T16" fmla="*/ 26 w 99"/>
              <a:gd name="T17" fmla="*/ 97 h 99"/>
              <a:gd name="T18" fmla="*/ 65 w 99"/>
              <a:gd name="T19" fmla="*/ 97 h 99"/>
              <a:gd name="T20" fmla="*/ 65 w 99"/>
              <a:gd name="T21" fmla="*/ 97 h 99"/>
              <a:gd name="T22" fmla="*/ 69 w 99"/>
              <a:gd name="T23" fmla="*/ 96 h 99"/>
              <a:gd name="T24" fmla="*/ 73 w 99"/>
              <a:gd name="T25" fmla="*/ 95 h 99"/>
              <a:gd name="T26" fmla="*/ 74 w 99"/>
              <a:gd name="T27" fmla="*/ 91 h 99"/>
              <a:gd name="T28" fmla="*/ 75 w 99"/>
              <a:gd name="T29" fmla="*/ 88 h 99"/>
              <a:gd name="T30" fmla="*/ 75 w 99"/>
              <a:gd name="T31" fmla="*/ 31 h 99"/>
              <a:gd name="T32" fmla="*/ 99 w 99"/>
              <a:gd name="T33" fmla="*/ 7 h 99"/>
              <a:gd name="T34" fmla="*/ 91 w 99"/>
              <a:gd name="T35" fmla="*/ 0 h 99"/>
              <a:gd name="T36" fmla="*/ 65 w 99"/>
              <a:gd name="T37" fmla="*/ 78 h 99"/>
              <a:gd name="T38" fmla="*/ 28 w 99"/>
              <a:gd name="T39" fmla="*/ 78 h 99"/>
              <a:gd name="T40" fmla="*/ 65 w 99"/>
              <a:gd name="T41" fmla="*/ 41 h 99"/>
              <a:gd name="T42" fmla="*/ 65 w 99"/>
              <a:gd name="T43" fmla="*/ 7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99">
                <a:moveTo>
                  <a:pt x="91" y="0"/>
                </a:moveTo>
                <a:lnTo>
                  <a:pt x="0" y="91"/>
                </a:lnTo>
                <a:lnTo>
                  <a:pt x="7" y="99"/>
                </a:lnTo>
                <a:lnTo>
                  <a:pt x="16" y="90"/>
                </a:lnTo>
                <a:lnTo>
                  <a:pt x="16" y="90"/>
                </a:lnTo>
                <a:lnTo>
                  <a:pt x="17" y="92"/>
                </a:lnTo>
                <a:lnTo>
                  <a:pt x="20" y="95"/>
                </a:lnTo>
                <a:lnTo>
                  <a:pt x="22" y="97"/>
                </a:lnTo>
                <a:lnTo>
                  <a:pt x="26" y="97"/>
                </a:lnTo>
                <a:lnTo>
                  <a:pt x="65" y="97"/>
                </a:lnTo>
                <a:lnTo>
                  <a:pt x="65" y="97"/>
                </a:lnTo>
                <a:lnTo>
                  <a:pt x="69" y="96"/>
                </a:lnTo>
                <a:lnTo>
                  <a:pt x="73" y="95"/>
                </a:lnTo>
                <a:lnTo>
                  <a:pt x="74" y="91"/>
                </a:lnTo>
                <a:lnTo>
                  <a:pt x="75" y="88"/>
                </a:lnTo>
                <a:lnTo>
                  <a:pt x="75" y="31"/>
                </a:lnTo>
                <a:lnTo>
                  <a:pt x="99" y="7"/>
                </a:lnTo>
                <a:lnTo>
                  <a:pt x="91" y="0"/>
                </a:lnTo>
                <a:close/>
                <a:moveTo>
                  <a:pt x="65" y="78"/>
                </a:moveTo>
                <a:lnTo>
                  <a:pt x="28" y="78"/>
                </a:lnTo>
                <a:lnTo>
                  <a:pt x="65" y="41"/>
                </a:lnTo>
                <a:lnTo>
                  <a:pt x="65" y="7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18" name="Freeform 125"/>
          <p:cNvSpPr>
            <a:spLocks/>
          </p:cNvSpPr>
          <p:nvPr/>
        </p:nvSpPr>
        <p:spPr bwMode="auto">
          <a:xfrm>
            <a:off x="7258294" y="2342815"/>
            <a:ext cx="93672" cy="154560"/>
          </a:xfrm>
          <a:custGeom>
            <a:avLst/>
            <a:gdLst>
              <a:gd name="T0" fmla="*/ 57 w 59"/>
              <a:gd name="T1" fmla="*/ 76 h 98"/>
              <a:gd name="T2" fmla="*/ 49 w 59"/>
              <a:gd name="T3" fmla="*/ 71 h 98"/>
              <a:gd name="T4" fmla="*/ 49 w 59"/>
              <a:gd name="T5" fmla="*/ 79 h 98"/>
              <a:gd name="T6" fmla="*/ 10 w 59"/>
              <a:gd name="T7" fmla="*/ 79 h 98"/>
              <a:gd name="T8" fmla="*/ 10 w 59"/>
              <a:gd name="T9" fmla="*/ 20 h 98"/>
              <a:gd name="T10" fmla="*/ 49 w 59"/>
              <a:gd name="T11" fmla="*/ 20 h 98"/>
              <a:gd name="T12" fmla="*/ 49 w 59"/>
              <a:gd name="T13" fmla="*/ 31 h 98"/>
              <a:gd name="T14" fmla="*/ 59 w 59"/>
              <a:gd name="T15" fmla="*/ 17 h 98"/>
              <a:gd name="T16" fmla="*/ 59 w 59"/>
              <a:gd name="T17" fmla="*/ 10 h 98"/>
              <a:gd name="T18" fmla="*/ 59 w 59"/>
              <a:gd name="T19" fmla="*/ 10 h 98"/>
              <a:gd name="T20" fmla="*/ 59 w 59"/>
              <a:gd name="T21" fmla="*/ 6 h 98"/>
              <a:gd name="T22" fmla="*/ 57 w 59"/>
              <a:gd name="T23" fmla="*/ 2 h 98"/>
              <a:gd name="T24" fmla="*/ 53 w 59"/>
              <a:gd name="T25" fmla="*/ 1 h 98"/>
              <a:gd name="T26" fmla="*/ 49 w 59"/>
              <a:gd name="T27" fmla="*/ 0 h 98"/>
              <a:gd name="T28" fmla="*/ 10 w 59"/>
              <a:gd name="T29" fmla="*/ 0 h 98"/>
              <a:gd name="T30" fmla="*/ 10 w 59"/>
              <a:gd name="T31" fmla="*/ 0 h 98"/>
              <a:gd name="T32" fmla="*/ 6 w 59"/>
              <a:gd name="T33" fmla="*/ 1 h 98"/>
              <a:gd name="T34" fmla="*/ 2 w 59"/>
              <a:gd name="T35" fmla="*/ 2 h 98"/>
              <a:gd name="T36" fmla="*/ 1 w 59"/>
              <a:gd name="T37" fmla="*/ 6 h 98"/>
              <a:gd name="T38" fmla="*/ 0 w 59"/>
              <a:gd name="T39" fmla="*/ 10 h 98"/>
              <a:gd name="T40" fmla="*/ 0 w 59"/>
              <a:gd name="T41" fmla="*/ 89 h 98"/>
              <a:gd name="T42" fmla="*/ 0 w 59"/>
              <a:gd name="T43" fmla="*/ 89 h 98"/>
              <a:gd name="T44" fmla="*/ 1 w 59"/>
              <a:gd name="T45" fmla="*/ 92 h 98"/>
              <a:gd name="T46" fmla="*/ 2 w 59"/>
              <a:gd name="T47" fmla="*/ 96 h 98"/>
              <a:gd name="T48" fmla="*/ 6 w 59"/>
              <a:gd name="T49" fmla="*/ 97 h 98"/>
              <a:gd name="T50" fmla="*/ 10 w 59"/>
              <a:gd name="T51" fmla="*/ 98 h 98"/>
              <a:gd name="T52" fmla="*/ 49 w 59"/>
              <a:gd name="T53" fmla="*/ 98 h 98"/>
              <a:gd name="T54" fmla="*/ 49 w 59"/>
              <a:gd name="T55" fmla="*/ 98 h 98"/>
              <a:gd name="T56" fmla="*/ 53 w 59"/>
              <a:gd name="T57" fmla="*/ 97 h 98"/>
              <a:gd name="T58" fmla="*/ 57 w 59"/>
              <a:gd name="T59" fmla="*/ 96 h 98"/>
              <a:gd name="T60" fmla="*/ 59 w 59"/>
              <a:gd name="T61" fmla="*/ 92 h 98"/>
              <a:gd name="T62" fmla="*/ 59 w 59"/>
              <a:gd name="T63" fmla="*/ 89 h 98"/>
              <a:gd name="T64" fmla="*/ 59 w 59"/>
              <a:gd name="T65" fmla="*/ 73 h 98"/>
              <a:gd name="T66" fmla="*/ 57 w 59"/>
              <a:gd name="T67" fmla="*/ 7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98">
                <a:moveTo>
                  <a:pt x="57" y="76"/>
                </a:moveTo>
                <a:lnTo>
                  <a:pt x="49" y="71"/>
                </a:lnTo>
                <a:lnTo>
                  <a:pt x="49" y="79"/>
                </a:lnTo>
                <a:lnTo>
                  <a:pt x="10" y="79"/>
                </a:lnTo>
                <a:lnTo>
                  <a:pt x="10" y="20"/>
                </a:lnTo>
                <a:lnTo>
                  <a:pt x="49" y="20"/>
                </a:lnTo>
                <a:lnTo>
                  <a:pt x="49" y="31"/>
                </a:lnTo>
                <a:lnTo>
                  <a:pt x="59" y="17"/>
                </a:lnTo>
                <a:lnTo>
                  <a:pt x="59" y="10"/>
                </a:lnTo>
                <a:lnTo>
                  <a:pt x="59" y="10"/>
                </a:lnTo>
                <a:lnTo>
                  <a:pt x="59" y="6"/>
                </a:lnTo>
                <a:lnTo>
                  <a:pt x="57" y="2"/>
                </a:lnTo>
                <a:lnTo>
                  <a:pt x="53" y="1"/>
                </a:lnTo>
                <a:lnTo>
                  <a:pt x="49" y="0"/>
                </a:lnTo>
                <a:lnTo>
                  <a:pt x="10" y="0"/>
                </a:lnTo>
                <a:lnTo>
                  <a:pt x="10" y="0"/>
                </a:lnTo>
                <a:lnTo>
                  <a:pt x="6" y="1"/>
                </a:lnTo>
                <a:lnTo>
                  <a:pt x="2" y="2"/>
                </a:lnTo>
                <a:lnTo>
                  <a:pt x="1" y="6"/>
                </a:lnTo>
                <a:lnTo>
                  <a:pt x="0" y="10"/>
                </a:lnTo>
                <a:lnTo>
                  <a:pt x="0" y="89"/>
                </a:lnTo>
                <a:lnTo>
                  <a:pt x="0" y="89"/>
                </a:lnTo>
                <a:lnTo>
                  <a:pt x="1" y="92"/>
                </a:lnTo>
                <a:lnTo>
                  <a:pt x="2" y="96"/>
                </a:lnTo>
                <a:lnTo>
                  <a:pt x="6" y="97"/>
                </a:lnTo>
                <a:lnTo>
                  <a:pt x="10" y="98"/>
                </a:lnTo>
                <a:lnTo>
                  <a:pt x="49" y="98"/>
                </a:lnTo>
                <a:lnTo>
                  <a:pt x="49" y="98"/>
                </a:lnTo>
                <a:lnTo>
                  <a:pt x="53" y="97"/>
                </a:lnTo>
                <a:lnTo>
                  <a:pt x="57" y="96"/>
                </a:lnTo>
                <a:lnTo>
                  <a:pt x="59" y="92"/>
                </a:lnTo>
                <a:lnTo>
                  <a:pt x="59" y="89"/>
                </a:lnTo>
                <a:lnTo>
                  <a:pt x="59" y="73"/>
                </a:lnTo>
                <a:lnTo>
                  <a:pt x="57" y="7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19" name="Freeform 126"/>
          <p:cNvSpPr>
            <a:spLocks/>
          </p:cNvSpPr>
          <p:nvPr/>
        </p:nvSpPr>
        <p:spPr bwMode="auto">
          <a:xfrm>
            <a:off x="7300449" y="2366233"/>
            <a:ext cx="88990" cy="79623"/>
          </a:xfrm>
          <a:custGeom>
            <a:avLst/>
            <a:gdLst>
              <a:gd name="T0" fmla="*/ 25 w 58"/>
              <a:gd name="T1" fmla="*/ 49 h 49"/>
              <a:gd name="T2" fmla="*/ 0 w 58"/>
              <a:gd name="T3" fmla="*/ 31 h 49"/>
              <a:gd name="T4" fmla="*/ 7 w 58"/>
              <a:gd name="T5" fmla="*/ 21 h 49"/>
              <a:gd name="T6" fmla="*/ 22 w 58"/>
              <a:gd name="T7" fmla="*/ 32 h 49"/>
              <a:gd name="T8" fmla="*/ 48 w 58"/>
              <a:gd name="T9" fmla="*/ 0 h 49"/>
              <a:gd name="T10" fmla="*/ 58 w 58"/>
              <a:gd name="T11" fmla="*/ 7 h 49"/>
              <a:gd name="T12" fmla="*/ 25 w 58"/>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58" h="49">
                <a:moveTo>
                  <a:pt x="25" y="49"/>
                </a:moveTo>
                <a:lnTo>
                  <a:pt x="0" y="31"/>
                </a:lnTo>
                <a:lnTo>
                  <a:pt x="7" y="21"/>
                </a:lnTo>
                <a:lnTo>
                  <a:pt x="22" y="32"/>
                </a:lnTo>
                <a:lnTo>
                  <a:pt x="48" y="0"/>
                </a:lnTo>
                <a:lnTo>
                  <a:pt x="58" y="7"/>
                </a:lnTo>
                <a:lnTo>
                  <a:pt x="25"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0" name="Freeform 127"/>
          <p:cNvSpPr>
            <a:spLocks/>
          </p:cNvSpPr>
          <p:nvPr/>
        </p:nvSpPr>
        <p:spPr bwMode="auto">
          <a:xfrm>
            <a:off x="7984252" y="2342815"/>
            <a:ext cx="93672" cy="154560"/>
          </a:xfrm>
          <a:custGeom>
            <a:avLst/>
            <a:gdLst>
              <a:gd name="T0" fmla="*/ 49 w 59"/>
              <a:gd name="T1" fmla="*/ 69 h 98"/>
              <a:gd name="T2" fmla="*/ 49 w 59"/>
              <a:gd name="T3" fmla="*/ 79 h 98"/>
              <a:gd name="T4" fmla="*/ 10 w 59"/>
              <a:gd name="T5" fmla="*/ 79 h 98"/>
              <a:gd name="T6" fmla="*/ 10 w 59"/>
              <a:gd name="T7" fmla="*/ 20 h 98"/>
              <a:gd name="T8" fmla="*/ 49 w 59"/>
              <a:gd name="T9" fmla="*/ 20 h 98"/>
              <a:gd name="T10" fmla="*/ 49 w 59"/>
              <a:gd name="T11" fmla="*/ 29 h 98"/>
              <a:gd name="T12" fmla="*/ 59 w 59"/>
              <a:gd name="T13" fmla="*/ 29 h 98"/>
              <a:gd name="T14" fmla="*/ 59 w 59"/>
              <a:gd name="T15" fmla="*/ 10 h 98"/>
              <a:gd name="T16" fmla="*/ 59 w 59"/>
              <a:gd name="T17" fmla="*/ 10 h 98"/>
              <a:gd name="T18" fmla="*/ 58 w 59"/>
              <a:gd name="T19" fmla="*/ 6 h 98"/>
              <a:gd name="T20" fmla="*/ 56 w 59"/>
              <a:gd name="T21" fmla="*/ 2 h 98"/>
              <a:gd name="T22" fmla="*/ 53 w 59"/>
              <a:gd name="T23" fmla="*/ 1 h 98"/>
              <a:gd name="T24" fmla="*/ 49 w 59"/>
              <a:gd name="T25" fmla="*/ 0 h 98"/>
              <a:gd name="T26" fmla="*/ 10 w 59"/>
              <a:gd name="T27" fmla="*/ 0 h 98"/>
              <a:gd name="T28" fmla="*/ 10 w 59"/>
              <a:gd name="T29" fmla="*/ 0 h 98"/>
              <a:gd name="T30" fmla="*/ 6 w 59"/>
              <a:gd name="T31" fmla="*/ 1 h 98"/>
              <a:gd name="T32" fmla="*/ 2 w 59"/>
              <a:gd name="T33" fmla="*/ 2 h 98"/>
              <a:gd name="T34" fmla="*/ 1 w 59"/>
              <a:gd name="T35" fmla="*/ 6 h 98"/>
              <a:gd name="T36" fmla="*/ 0 w 59"/>
              <a:gd name="T37" fmla="*/ 10 h 98"/>
              <a:gd name="T38" fmla="*/ 0 w 59"/>
              <a:gd name="T39" fmla="*/ 89 h 98"/>
              <a:gd name="T40" fmla="*/ 0 w 59"/>
              <a:gd name="T41" fmla="*/ 89 h 98"/>
              <a:gd name="T42" fmla="*/ 1 w 59"/>
              <a:gd name="T43" fmla="*/ 92 h 98"/>
              <a:gd name="T44" fmla="*/ 2 w 59"/>
              <a:gd name="T45" fmla="*/ 96 h 98"/>
              <a:gd name="T46" fmla="*/ 6 w 59"/>
              <a:gd name="T47" fmla="*/ 97 h 98"/>
              <a:gd name="T48" fmla="*/ 10 w 59"/>
              <a:gd name="T49" fmla="*/ 98 h 98"/>
              <a:gd name="T50" fmla="*/ 49 w 59"/>
              <a:gd name="T51" fmla="*/ 98 h 98"/>
              <a:gd name="T52" fmla="*/ 49 w 59"/>
              <a:gd name="T53" fmla="*/ 98 h 98"/>
              <a:gd name="T54" fmla="*/ 53 w 59"/>
              <a:gd name="T55" fmla="*/ 97 h 98"/>
              <a:gd name="T56" fmla="*/ 56 w 59"/>
              <a:gd name="T57" fmla="*/ 96 h 98"/>
              <a:gd name="T58" fmla="*/ 58 w 59"/>
              <a:gd name="T59" fmla="*/ 92 h 98"/>
              <a:gd name="T60" fmla="*/ 59 w 59"/>
              <a:gd name="T61" fmla="*/ 89 h 98"/>
              <a:gd name="T62" fmla="*/ 59 w 59"/>
              <a:gd name="T63" fmla="*/ 69 h 98"/>
              <a:gd name="T64" fmla="*/ 49 w 59"/>
              <a:gd name="T65" fmla="*/ 6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98">
                <a:moveTo>
                  <a:pt x="49" y="69"/>
                </a:moveTo>
                <a:lnTo>
                  <a:pt x="49" y="79"/>
                </a:lnTo>
                <a:lnTo>
                  <a:pt x="10" y="79"/>
                </a:lnTo>
                <a:lnTo>
                  <a:pt x="10" y="20"/>
                </a:lnTo>
                <a:lnTo>
                  <a:pt x="49" y="20"/>
                </a:lnTo>
                <a:lnTo>
                  <a:pt x="49" y="29"/>
                </a:lnTo>
                <a:lnTo>
                  <a:pt x="59" y="29"/>
                </a:lnTo>
                <a:lnTo>
                  <a:pt x="59" y="10"/>
                </a:lnTo>
                <a:lnTo>
                  <a:pt x="59" y="10"/>
                </a:lnTo>
                <a:lnTo>
                  <a:pt x="58" y="6"/>
                </a:lnTo>
                <a:lnTo>
                  <a:pt x="56" y="2"/>
                </a:lnTo>
                <a:lnTo>
                  <a:pt x="53" y="1"/>
                </a:lnTo>
                <a:lnTo>
                  <a:pt x="49" y="0"/>
                </a:lnTo>
                <a:lnTo>
                  <a:pt x="10" y="0"/>
                </a:lnTo>
                <a:lnTo>
                  <a:pt x="10" y="0"/>
                </a:lnTo>
                <a:lnTo>
                  <a:pt x="6" y="1"/>
                </a:lnTo>
                <a:lnTo>
                  <a:pt x="2" y="2"/>
                </a:lnTo>
                <a:lnTo>
                  <a:pt x="1" y="6"/>
                </a:lnTo>
                <a:lnTo>
                  <a:pt x="0" y="10"/>
                </a:lnTo>
                <a:lnTo>
                  <a:pt x="0" y="89"/>
                </a:lnTo>
                <a:lnTo>
                  <a:pt x="0" y="89"/>
                </a:lnTo>
                <a:lnTo>
                  <a:pt x="1" y="92"/>
                </a:lnTo>
                <a:lnTo>
                  <a:pt x="2" y="96"/>
                </a:lnTo>
                <a:lnTo>
                  <a:pt x="6" y="97"/>
                </a:lnTo>
                <a:lnTo>
                  <a:pt x="10" y="98"/>
                </a:lnTo>
                <a:lnTo>
                  <a:pt x="49" y="98"/>
                </a:lnTo>
                <a:lnTo>
                  <a:pt x="49" y="98"/>
                </a:lnTo>
                <a:lnTo>
                  <a:pt x="53" y="97"/>
                </a:lnTo>
                <a:lnTo>
                  <a:pt x="56" y="96"/>
                </a:lnTo>
                <a:lnTo>
                  <a:pt x="58" y="92"/>
                </a:lnTo>
                <a:lnTo>
                  <a:pt x="59" y="89"/>
                </a:lnTo>
                <a:lnTo>
                  <a:pt x="59" y="69"/>
                </a:lnTo>
                <a:lnTo>
                  <a:pt x="49"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1" name="Freeform 128"/>
          <p:cNvSpPr>
            <a:spLocks/>
          </p:cNvSpPr>
          <p:nvPr/>
        </p:nvSpPr>
        <p:spPr bwMode="auto">
          <a:xfrm>
            <a:off x="8063873" y="2338131"/>
            <a:ext cx="65571" cy="98357"/>
          </a:xfrm>
          <a:custGeom>
            <a:avLst/>
            <a:gdLst>
              <a:gd name="T0" fmla="*/ 18 w 42"/>
              <a:gd name="T1" fmla="*/ 0 h 64"/>
              <a:gd name="T2" fmla="*/ 18 w 42"/>
              <a:gd name="T3" fmla="*/ 41 h 64"/>
              <a:gd name="T4" fmla="*/ 18 w 42"/>
              <a:gd name="T5" fmla="*/ 41 h 64"/>
              <a:gd name="T6" fmla="*/ 13 w 42"/>
              <a:gd name="T7" fmla="*/ 40 h 64"/>
              <a:gd name="T8" fmla="*/ 13 w 42"/>
              <a:gd name="T9" fmla="*/ 40 h 64"/>
              <a:gd name="T10" fmla="*/ 8 w 42"/>
              <a:gd name="T11" fmla="*/ 41 h 64"/>
              <a:gd name="T12" fmla="*/ 4 w 42"/>
              <a:gd name="T13" fmla="*/ 43 h 64"/>
              <a:gd name="T14" fmla="*/ 2 w 42"/>
              <a:gd name="T15" fmla="*/ 47 h 64"/>
              <a:gd name="T16" fmla="*/ 0 w 42"/>
              <a:gd name="T17" fmla="*/ 52 h 64"/>
              <a:gd name="T18" fmla="*/ 0 w 42"/>
              <a:gd name="T19" fmla="*/ 52 h 64"/>
              <a:gd name="T20" fmla="*/ 2 w 42"/>
              <a:gd name="T21" fmla="*/ 57 h 64"/>
              <a:gd name="T22" fmla="*/ 4 w 42"/>
              <a:gd name="T23" fmla="*/ 61 h 64"/>
              <a:gd name="T24" fmla="*/ 8 w 42"/>
              <a:gd name="T25" fmla="*/ 63 h 64"/>
              <a:gd name="T26" fmla="*/ 13 w 42"/>
              <a:gd name="T27" fmla="*/ 64 h 64"/>
              <a:gd name="T28" fmla="*/ 13 w 42"/>
              <a:gd name="T29" fmla="*/ 64 h 64"/>
              <a:gd name="T30" fmla="*/ 17 w 42"/>
              <a:gd name="T31" fmla="*/ 64 h 64"/>
              <a:gd name="T32" fmla="*/ 20 w 42"/>
              <a:gd name="T33" fmla="*/ 62 h 64"/>
              <a:gd name="T34" fmla="*/ 23 w 42"/>
              <a:gd name="T35" fmla="*/ 61 h 64"/>
              <a:gd name="T36" fmla="*/ 25 w 42"/>
              <a:gd name="T37" fmla="*/ 58 h 64"/>
              <a:gd name="T38" fmla="*/ 28 w 42"/>
              <a:gd name="T39" fmla="*/ 55 h 64"/>
              <a:gd name="T40" fmla="*/ 28 w 42"/>
              <a:gd name="T41" fmla="*/ 52 h 64"/>
              <a:gd name="T42" fmla="*/ 28 w 42"/>
              <a:gd name="T43" fmla="*/ 19 h 64"/>
              <a:gd name="T44" fmla="*/ 36 w 42"/>
              <a:gd name="T45" fmla="*/ 25 h 64"/>
              <a:gd name="T46" fmla="*/ 42 w 42"/>
              <a:gd name="T47" fmla="*/ 16 h 64"/>
              <a:gd name="T48" fmla="*/ 18 w 42"/>
              <a:gd name="T4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64">
                <a:moveTo>
                  <a:pt x="18" y="0"/>
                </a:moveTo>
                <a:lnTo>
                  <a:pt x="18" y="41"/>
                </a:lnTo>
                <a:lnTo>
                  <a:pt x="18" y="41"/>
                </a:lnTo>
                <a:lnTo>
                  <a:pt x="13" y="40"/>
                </a:lnTo>
                <a:lnTo>
                  <a:pt x="13" y="40"/>
                </a:lnTo>
                <a:lnTo>
                  <a:pt x="8" y="41"/>
                </a:lnTo>
                <a:lnTo>
                  <a:pt x="4" y="43"/>
                </a:lnTo>
                <a:lnTo>
                  <a:pt x="2" y="47"/>
                </a:lnTo>
                <a:lnTo>
                  <a:pt x="0" y="52"/>
                </a:lnTo>
                <a:lnTo>
                  <a:pt x="0" y="52"/>
                </a:lnTo>
                <a:lnTo>
                  <a:pt x="2" y="57"/>
                </a:lnTo>
                <a:lnTo>
                  <a:pt x="4" y="61"/>
                </a:lnTo>
                <a:lnTo>
                  <a:pt x="8" y="63"/>
                </a:lnTo>
                <a:lnTo>
                  <a:pt x="13" y="64"/>
                </a:lnTo>
                <a:lnTo>
                  <a:pt x="13" y="64"/>
                </a:lnTo>
                <a:lnTo>
                  <a:pt x="17" y="64"/>
                </a:lnTo>
                <a:lnTo>
                  <a:pt x="20" y="62"/>
                </a:lnTo>
                <a:lnTo>
                  <a:pt x="23" y="61"/>
                </a:lnTo>
                <a:lnTo>
                  <a:pt x="25" y="58"/>
                </a:lnTo>
                <a:lnTo>
                  <a:pt x="28" y="55"/>
                </a:lnTo>
                <a:lnTo>
                  <a:pt x="28" y="52"/>
                </a:lnTo>
                <a:lnTo>
                  <a:pt x="28" y="19"/>
                </a:lnTo>
                <a:lnTo>
                  <a:pt x="36" y="25"/>
                </a:lnTo>
                <a:lnTo>
                  <a:pt x="42" y="16"/>
                </a:lnTo>
                <a:lnTo>
                  <a:pt x="1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2" name="Freeform 129"/>
          <p:cNvSpPr>
            <a:spLocks/>
          </p:cNvSpPr>
          <p:nvPr/>
        </p:nvSpPr>
        <p:spPr bwMode="auto">
          <a:xfrm>
            <a:off x="7628299" y="2342815"/>
            <a:ext cx="93672" cy="154560"/>
          </a:xfrm>
          <a:custGeom>
            <a:avLst/>
            <a:gdLst>
              <a:gd name="T0" fmla="*/ 49 w 59"/>
              <a:gd name="T1" fmla="*/ 74 h 98"/>
              <a:gd name="T2" fmla="*/ 49 w 59"/>
              <a:gd name="T3" fmla="*/ 79 h 98"/>
              <a:gd name="T4" fmla="*/ 10 w 59"/>
              <a:gd name="T5" fmla="*/ 79 h 98"/>
              <a:gd name="T6" fmla="*/ 10 w 59"/>
              <a:gd name="T7" fmla="*/ 20 h 98"/>
              <a:gd name="T8" fmla="*/ 49 w 59"/>
              <a:gd name="T9" fmla="*/ 20 h 98"/>
              <a:gd name="T10" fmla="*/ 49 w 59"/>
              <a:gd name="T11" fmla="*/ 24 h 98"/>
              <a:gd name="T12" fmla="*/ 59 w 59"/>
              <a:gd name="T13" fmla="*/ 24 h 98"/>
              <a:gd name="T14" fmla="*/ 59 w 59"/>
              <a:gd name="T15" fmla="*/ 10 h 98"/>
              <a:gd name="T16" fmla="*/ 59 w 59"/>
              <a:gd name="T17" fmla="*/ 10 h 98"/>
              <a:gd name="T18" fmla="*/ 58 w 59"/>
              <a:gd name="T19" fmla="*/ 6 h 98"/>
              <a:gd name="T20" fmla="*/ 56 w 59"/>
              <a:gd name="T21" fmla="*/ 2 h 98"/>
              <a:gd name="T22" fmla="*/ 53 w 59"/>
              <a:gd name="T23" fmla="*/ 1 h 98"/>
              <a:gd name="T24" fmla="*/ 49 w 59"/>
              <a:gd name="T25" fmla="*/ 0 h 98"/>
              <a:gd name="T26" fmla="*/ 10 w 59"/>
              <a:gd name="T27" fmla="*/ 0 h 98"/>
              <a:gd name="T28" fmla="*/ 10 w 59"/>
              <a:gd name="T29" fmla="*/ 0 h 98"/>
              <a:gd name="T30" fmla="*/ 6 w 59"/>
              <a:gd name="T31" fmla="*/ 1 h 98"/>
              <a:gd name="T32" fmla="*/ 2 w 59"/>
              <a:gd name="T33" fmla="*/ 2 h 98"/>
              <a:gd name="T34" fmla="*/ 1 w 59"/>
              <a:gd name="T35" fmla="*/ 6 h 98"/>
              <a:gd name="T36" fmla="*/ 0 w 59"/>
              <a:gd name="T37" fmla="*/ 10 h 98"/>
              <a:gd name="T38" fmla="*/ 0 w 59"/>
              <a:gd name="T39" fmla="*/ 89 h 98"/>
              <a:gd name="T40" fmla="*/ 0 w 59"/>
              <a:gd name="T41" fmla="*/ 89 h 98"/>
              <a:gd name="T42" fmla="*/ 1 w 59"/>
              <a:gd name="T43" fmla="*/ 92 h 98"/>
              <a:gd name="T44" fmla="*/ 2 w 59"/>
              <a:gd name="T45" fmla="*/ 96 h 98"/>
              <a:gd name="T46" fmla="*/ 6 w 59"/>
              <a:gd name="T47" fmla="*/ 97 h 98"/>
              <a:gd name="T48" fmla="*/ 10 w 59"/>
              <a:gd name="T49" fmla="*/ 98 h 98"/>
              <a:gd name="T50" fmla="*/ 49 w 59"/>
              <a:gd name="T51" fmla="*/ 98 h 98"/>
              <a:gd name="T52" fmla="*/ 49 w 59"/>
              <a:gd name="T53" fmla="*/ 98 h 98"/>
              <a:gd name="T54" fmla="*/ 53 w 59"/>
              <a:gd name="T55" fmla="*/ 97 h 98"/>
              <a:gd name="T56" fmla="*/ 56 w 59"/>
              <a:gd name="T57" fmla="*/ 96 h 98"/>
              <a:gd name="T58" fmla="*/ 58 w 59"/>
              <a:gd name="T59" fmla="*/ 92 h 98"/>
              <a:gd name="T60" fmla="*/ 59 w 59"/>
              <a:gd name="T61" fmla="*/ 89 h 98"/>
              <a:gd name="T62" fmla="*/ 59 w 59"/>
              <a:gd name="T63" fmla="*/ 74 h 98"/>
              <a:gd name="T64" fmla="*/ 49 w 59"/>
              <a:gd name="T65"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98">
                <a:moveTo>
                  <a:pt x="49" y="74"/>
                </a:moveTo>
                <a:lnTo>
                  <a:pt x="49" y="79"/>
                </a:lnTo>
                <a:lnTo>
                  <a:pt x="10" y="79"/>
                </a:lnTo>
                <a:lnTo>
                  <a:pt x="10" y="20"/>
                </a:lnTo>
                <a:lnTo>
                  <a:pt x="49" y="20"/>
                </a:lnTo>
                <a:lnTo>
                  <a:pt x="49" y="24"/>
                </a:lnTo>
                <a:lnTo>
                  <a:pt x="59" y="24"/>
                </a:lnTo>
                <a:lnTo>
                  <a:pt x="59" y="10"/>
                </a:lnTo>
                <a:lnTo>
                  <a:pt x="59" y="10"/>
                </a:lnTo>
                <a:lnTo>
                  <a:pt x="58" y="6"/>
                </a:lnTo>
                <a:lnTo>
                  <a:pt x="56" y="2"/>
                </a:lnTo>
                <a:lnTo>
                  <a:pt x="53" y="1"/>
                </a:lnTo>
                <a:lnTo>
                  <a:pt x="49" y="0"/>
                </a:lnTo>
                <a:lnTo>
                  <a:pt x="10" y="0"/>
                </a:lnTo>
                <a:lnTo>
                  <a:pt x="10" y="0"/>
                </a:lnTo>
                <a:lnTo>
                  <a:pt x="6" y="1"/>
                </a:lnTo>
                <a:lnTo>
                  <a:pt x="2" y="2"/>
                </a:lnTo>
                <a:lnTo>
                  <a:pt x="1" y="6"/>
                </a:lnTo>
                <a:lnTo>
                  <a:pt x="0" y="10"/>
                </a:lnTo>
                <a:lnTo>
                  <a:pt x="0" y="89"/>
                </a:lnTo>
                <a:lnTo>
                  <a:pt x="0" y="89"/>
                </a:lnTo>
                <a:lnTo>
                  <a:pt x="1" y="92"/>
                </a:lnTo>
                <a:lnTo>
                  <a:pt x="2" y="96"/>
                </a:lnTo>
                <a:lnTo>
                  <a:pt x="6" y="97"/>
                </a:lnTo>
                <a:lnTo>
                  <a:pt x="10" y="98"/>
                </a:lnTo>
                <a:lnTo>
                  <a:pt x="49" y="98"/>
                </a:lnTo>
                <a:lnTo>
                  <a:pt x="49" y="98"/>
                </a:lnTo>
                <a:lnTo>
                  <a:pt x="53" y="97"/>
                </a:lnTo>
                <a:lnTo>
                  <a:pt x="56" y="96"/>
                </a:lnTo>
                <a:lnTo>
                  <a:pt x="58" y="92"/>
                </a:lnTo>
                <a:lnTo>
                  <a:pt x="59" y="89"/>
                </a:lnTo>
                <a:lnTo>
                  <a:pt x="59" y="74"/>
                </a:lnTo>
                <a:lnTo>
                  <a:pt x="49"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3" name="Freeform 130"/>
          <p:cNvSpPr>
            <a:spLocks/>
          </p:cNvSpPr>
          <p:nvPr/>
        </p:nvSpPr>
        <p:spPr bwMode="auto">
          <a:xfrm>
            <a:off x="7693871" y="2389652"/>
            <a:ext cx="56203" cy="60888"/>
          </a:xfrm>
          <a:custGeom>
            <a:avLst/>
            <a:gdLst>
              <a:gd name="T0" fmla="*/ 37 w 37"/>
              <a:gd name="T1" fmla="*/ 7 h 37"/>
              <a:gd name="T2" fmla="*/ 30 w 37"/>
              <a:gd name="T3" fmla="*/ 0 h 37"/>
              <a:gd name="T4" fmla="*/ 19 w 37"/>
              <a:gd name="T5" fmla="*/ 11 h 37"/>
              <a:gd name="T6" fmla="*/ 8 w 37"/>
              <a:gd name="T7" fmla="*/ 0 h 37"/>
              <a:gd name="T8" fmla="*/ 0 w 37"/>
              <a:gd name="T9" fmla="*/ 7 h 37"/>
              <a:gd name="T10" fmla="*/ 12 w 37"/>
              <a:gd name="T11" fmla="*/ 18 h 37"/>
              <a:gd name="T12" fmla="*/ 0 w 37"/>
              <a:gd name="T13" fmla="*/ 29 h 37"/>
              <a:gd name="T14" fmla="*/ 8 w 37"/>
              <a:gd name="T15" fmla="*/ 37 h 37"/>
              <a:gd name="T16" fmla="*/ 19 w 37"/>
              <a:gd name="T17" fmla="*/ 26 h 37"/>
              <a:gd name="T18" fmla="*/ 30 w 37"/>
              <a:gd name="T19" fmla="*/ 37 h 37"/>
              <a:gd name="T20" fmla="*/ 37 w 37"/>
              <a:gd name="T21" fmla="*/ 29 h 37"/>
              <a:gd name="T22" fmla="*/ 26 w 37"/>
              <a:gd name="T23" fmla="*/ 18 h 37"/>
              <a:gd name="T24" fmla="*/ 37 w 37"/>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7"/>
                </a:moveTo>
                <a:lnTo>
                  <a:pt x="30" y="0"/>
                </a:lnTo>
                <a:lnTo>
                  <a:pt x="19" y="11"/>
                </a:lnTo>
                <a:lnTo>
                  <a:pt x="8" y="0"/>
                </a:lnTo>
                <a:lnTo>
                  <a:pt x="0" y="7"/>
                </a:lnTo>
                <a:lnTo>
                  <a:pt x="12" y="18"/>
                </a:lnTo>
                <a:lnTo>
                  <a:pt x="0" y="29"/>
                </a:lnTo>
                <a:lnTo>
                  <a:pt x="8" y="37"/>
                </a:lnTo>
                <a:lnTo>
                  <a:pt x="19" y="26"/>
                </a:lnTo>
                <a:lnTo>
                  <a:pt x="30" y="37"/>
                </a:lnTo>
                <a:lnTo>
                  <a:pt x="37" y="29"/>
                </a:lnTo>
                <a:lnTo>
                  <a:pt x="26" y="18"/>
                </a:lnTo>
                <a:lnTo>
                  <a:pt x="37"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4" name="Freeform 131"/>
          <p:cNvSpPr>
            <a:spLocks noEditPoints="1"/>
          </p:cNvSpPr>
          <p:nvPr/>
        </p:nvSpPr>
        <p:spPr bwMode="auto">
          <a:xfrm>
            <a:off x="8377674" y="2342815"/>
            <a:ext cx="107724" cy="154560"/>
          </a:xfrm>
          <a:custGeom>
            <a:avLst/>
            <a:gdLst>
              <a:gd name="T0" fmla="*/ 64 w 69"/>
              <a:gd name="T1" fmla="*/ 15 h 98"/>
              <a:gd name="T2" fmla="*/ 55 w 69"/>
              <a:gd name="T3" fmla="*/ 15 h 98"/>
              <a:gd name="T4" fmla="*/ 55 w 69"/>
              <a:gd name="T5" fmla="*/ 5 h 98"/>
              <a:gd name="T6" fmla="*/ 55 w 69"/>
              <a:gd name="T7" fmla="*/ 5 h 98"/>
              <a:gd name="T8" fmla="*/ 55 w 69"/>
              <a:gd name="T9" fmla="*/ 2 h 98"/>
              <a:gd name="T10" fmla="*/ 53 w 69"/>
              <a:gd name="T11" fmla="*/ 1 h 98"/>
              <a:gd name="T12" fmla="*/ 52 w 69"/>
              <a:gd name="T13" fmla="*/ 0 h 98"/>
              <a:gd name="T14" fmla="*/ 50 w 69"/>
              <a:gd name="T15" fmla="*/ 0 h 98"/>
              <a:gd name="T16" fmla="*/ 20 w 69"/>
              <a:gd name="T17" fmla="*/ 0 h 98"/>
              <a:gd name="T18" fmla="*/ 20 w 69"/>
              <a:gd name="T19" fmla="*/ 0 h 98"/>
              <a:gd name="T20" fmla="*/ 18 w 69"/>
              <a:gd name="T21" fmla="*/ 0 h 98"/>
              <a:gd name="T22" fmla="*/ 16 w 69"/>
              <a:gd name="T23" fmla="*/ 1 h 98"/>
              <a:gd name="T24" fmla="*/ 15 w 69"/>
              <a:gd name="T25" fmla="*/ 2 h 98"/>
              <a:gd name="T26" fmla="*/ 15 w 69"/>
              <a:gd name="T27" fmla="*/ 5 h 98"/>
              <a:gd name="T28" fmla="*/ 15 w 69"/>
              <a:gd name="T29" fmla="*/ 15 h 98"/>
              <a:gd name="T30" fmla="*/ 5 w 69"/>
              <a:gd name="T31" fmla="*/ 15 h 98"/>
              <a:gd name="T32" fmla="*/ 5 w 69"/>
              <a:gd name="T33" fmla="*/ 15 h 98"/>
              <a:gd name="T34" fmla="*/ 3 w 69"/>
              <a:gd name="T35" fmla="*/ 15 h 98"/>
              <a:gd name="T36" fmla="*/ 2 w 69"/>
              <a:gd name="T37" fmla="*/ 16 h 98"/>
              <a:gd name="T38" fmla="*/ 0 w 69"/>
              <a:gd name="T39" fmla="*/ 17 h 98"/>
              <a:gd name="T40" fmla="*/ 0 w 69"/>
              <a:gd name="T41" fmla="*/ 20 h 98"/>
              <a:gd name="T42" fmla="*/ 0 w 69"/>
              <a:gd name="T43" fmla="*/ 89 h 98"/>
              <a:gd name="T44" fmla="*/ 0 w 69"/>
              <a:gd name="T45" fmla="*/ 89 h 98"/>
              <a:gd name="T46" fmla="*/ 2 w 69"/>
              <a:gd name="T47" fmla="*/ 92 h 98"/>
              <a:gd name="T48" fmla="*/ 3 w 69"/>
              <a:gd name="T49" fmla="*/ 96 h 98"/>
              <a:gd name="T50" fmla="*/ 6 w 69"/>
              <a:gd name="T51" fmla="*/ 97 h 98"/>
              <a:gd name="T52" fmla="*/ 10 w 69"/>
              <a:gd name="T53" fmla="*/ 98 h 98"/>
              <a:gd name="T54" fmla="*/ 59 w 69"/>
              <a:gd name="T55" fmla="*/ 98 h 98"/>
              <a:gd name="T56" fmla="*/ 59 w 69"/>
              <a:gd name="T57" fmla="*/ 98 h 98"/>
              <a:gd name="T58" fmla="*/ 63 w 69"/>
              <a:gd name="T59" fmla="*/ 97 h 98"/>
              <a:gd name="T60" fmla="*/ 67 w 69"/>
              <a:gd name="T61" fmla="*/ 96 h 98"/>
              <a:gd name="T62" fmla="*/ 68 w 69"/>
              <a:gd name="T63" fmla="*/ 92 h 98"/>
              <a:gd name="T64" fmla="*/ 69 w 69"/>
              <a:gd name="T65" fmla="*/ 89 h 98"/>
              <a:gd name="T66" fmla="*/ 69 w 69"/>
              <a:gd name="T67" fmla="*/ 20 h 98"/>
              <a:gd name="T68" fmla="*/ 69 w 69"/>
              <a:gd name="T69" fmla="*/ 20 h 98"/>
              <a:gd name="T70" fmla="*/ 69 w 69"/>
              <a:gd name="T71" fmla="*/ 17 h 98"/>
              <a:gd name="T72" fmla="*/ 68 w 69"/>
              <a:gd name="T73" fmla="*/ 16 h 98"/>
              <a:gd name="T74" fmla="*/ 67 w 69"/>
              <a:gd name="T75" fmla="*/ 15 h 98"/>
              <a:gd name="T76" fmla="*/ 64 w 69"/>
              <a:gd name="T77" fmla="*/ 15 h 98"/>
              <a:gd name="T78" fmla="*/ 64 w 69"/>
              <a:gd name="T79" fmla="*/ 15 h 98"/>
              <a:gd name="T80" fmla="*/ 59 w 69"/>
              <a:gd name="T81" fmla="*/ 39 h 98"/>
              <a:gd name="T82" fmla="*/ 10 w 69"/>
              <a:gd name="T83" fmla="*/ 39 h 98"/>
              <a:gd name="T84" fmla="*/ 10 w 69"/>
              <a:gd name="T85" fmla="*/ 24 h 98"/>
              <a:gd name="T86" fmla="*/ 20 w 69"/>
              <a:gd name="T87" fmla="*/ 24 h 98"/>
              <a:gd name="T88" fmla="*/ 20 w 69"/>
              <a:gd name="T89" fmla="*/ 24 h 98"/>
              <a:gd name="T90" fmla="*/ 22 w 69"/>
              <a:gd name="T91" fmla="*/ 24 h 98"/>
              <a:gd name="T92" fmla="*/ 24 w 69"/>
              <a:gd name="T93" fmla="*/ 23 h 98"/>
              <a:gd name="T94" fmla="*/ 25 w 69"/>
              <a:gd name="T95" fmla="*/ 22 h 98"/>
              <a:gd name="T96" fmla="*/ 25 w 69"/>
              <a:gd name="T97" fmla="*/ 20 h 98"/>
              <a:gd name="T98" fmla="*/ 25 w 69"/>
              <a:gd name="T99" fmla="*/ 10 h 98"/>
              <a:gd name="T100" fmla="*/ 45 w 69"/>
              <a:gd name="T101" fmla="*/ 10 h 98"/>
              <a:gd name="T102" fmla="*/ 45 w 69"/>
              <a:gd name="T103" fmla="*/ 20 h 98"/>
              <a:gd name="T104" fmla="*/ 45 w 69"/>
              <a:gd name="T105" fmla="*/ 20 h 98"/>
              <a:gd name="T106" fmla="*/ 45 w 69"/>
              <a:gd name="T107" fmla="*/ 22 h 98"/>
              <a:gd name="T108" fmla="*/ 46 w 69"/>
              <a:gd name="T109" fmla="*/ 23 h 98"/>
              <a:gd name="T110" fmla="*/ 47 w 69"/>
              <a:gd name="T111" fmla="*/ 24 h 98"/>
              <a:gd name="T112" fmla="*/ 50 w 69"/>
              <a:gd name="T113" fmla="*/ 24 h 98"/>
              <a:gd name="T114" fmla="*/ 59 w 69"/>
              <a:gd name="T115" fmla="*/ 24 h 98"/>
              <a:gd name="T116" fmla="*/ 59 w 69"/>
              <a:gd name="T117"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98">
                <a:moveTo>
                  <a:pt x="64" y="15"/>
                </a:moveTo>
                <a:lnTo>
                  <a:pt x="55" y="15"/>
                </a:lnTo>
                <a:lnTo>
                  <a:pt x="55" y="5"/>
                </a:lnTo>
                <a:lnTo>
                  <a:pt x="55" y="5"/>
                </a:lnTo>
                <a:lnTo>
                  <a:pt x="55" y="2"/>
                </a:lnTo>
                <a:lnTo>
                  <a:pt x="53" y="1"/>
                </a:lnTo>
                <a:lnTo>
                  <a:pt x="52" y="0"/>
                </a:lnTo>
                <a:lnTo>
                  <a:pt x="50" y="0"/>
                </a:lnTo>
                <a:lnTo>
                  <a:pt x="20" y="0"/>
                </a:lnTo>
                <a:lnTo>
                  <a:pt x="20" y="0"/>
                </a:lnTo>
                <a:lnTo>
                  <a:pt x="18" y="0"/>
                </a:lnTo>
                <a:lnTo>
                  <a:pt x="16" y="1"/>
                </a:lnTo>
                <a:lnTo>
                  <a:pt x="15" y="2"/>
                </a:lnTo>
                <a:lnTo>
                  <a:pt x="15" y="5"/>
                </a:lnTo>
                <a:lnTo>
                  <a:pt x="15" y="15"/>
                </a:lnTo>
                <a:lnTo>
                  <a:pt x="5" y="15"/>
                </a:lnTo>
                <a:lnTo>
                  <a:pt x="5" y="15"/>
                </a:lnTo>
                <a:lnTo>
                  <a:pt x="3" y="15"/>
                </a:lnTo>
                <a:lnTo>
                  <a:pt x="2" y="16"/>
                </a:lnTo>
                <a:lnTo>
                  <a:pt x="0" y="17"/>
                </a:lnTo>
                <a:lnTo>
                  <a:pt x="0" y="20"/>
                </a:lnTo>
                <a:lnTo>
                  <a:pt x="0" y="89"/>
                </a:lnTo>
                <a:lnTo>
                  <a:pt x="0" y="89"/>
                </a:lnTo>
                <a:lnTo>
                  <a:pt x="2" y="92"/>
                </a:lnTo>
                <a:lnTo>
                  <a:pt x="3" y="96"/>
                </a:lnTo>
                <a:lnTo>
                  <a:pt x="6" y="97"/>
                </a:lnTo>
                <a:lnTo>
                  <a:pt x="10" y="98"/>
                </a:lnTo>
                <a:lnTo>
                  <a:pt x="59" y="98"/>
                </a:lnTo>
                <a:lnTo>
                  <a:pt x="59" y="98"/>
                </a:lnTo>
                <a:lnTo>
                  <a:pt x="63" y="97"/>
                </a:lnTo>
                <a:lnTo>
                  <a:pt x="67" y="96"/>
                </a:lnTo>
                <a:lnTo>
                  <a:pt x="68" y="92"/>
                </a:lnTo>
                <a:lnTo>
                  <a:pt x="69" y="89"/>
                </a:lnTo>
                <a:lnTo>
                  <a:pt x="69" y="20"/>
                </a:lnTo>
                <a:lnTo>
                  <a:pt x="69" y="20"/>
                </a:lnTo>
                <a:lnTo>
                  <a:pt x="69" y="17"/>
                </a:lnTo>
                <a:lnTo>
                  <a:pt x="68" y="16"/>
                </a:lnTo>
                <a:lnTo>
                  <a:pt x="67" y="15"/>
                </a:lnTo>
                <a:lnTo>
                  <a:pt x="64" y="15"/>
                </a:lnTo>
                <a:lnTo>
                  <a:pt x="64" y="15"/>
                </a:lnTo>
                <a:close/>
                <a:moveTo>
                  <a:pt x="59" y="39"/>
                </a:moveTo>
                <a:lnTo>
                  <a:pt x="10" y="39"/>
                </a:lnTo>
                <a:lnTo>
                  <a:pt x="10" y="24"/>
                </a:lnTo>
                <a:lnTo>
                  <a:pt x="20" y="24"/>
                </a:lnTo>
                <a:lnTo>
                  <a:pt x="20" y="24"/>
                </a:lnTo>
                <a:lnTo>
                  <a:pt x="22" y="24"/>
                </a:lnTo>
                <a:lnTo>
                  <a:pt x="24" y="23"/>
                </a:lnTo>
                <a:lnTo>
                  <a:pt x="25" y="22"/>
                </a:lnTo>
                <a:lnTo>
                  <a:pt x="25" y="20"/>
                </a:lnTo>
                <a:lnTo>
                  <a:pt x="25" y="10"/>
                </a:lnTo>
                <a:lnTo>
                  <a:pt x="45" y="10"/>
                </a:lnTo>
                <a:lnTo>
                  <a:pt x="45" y="20"/>
                </a:lnTo>
                <a:lnTo>
                  <a:pt x="45" y="20"/>
                </a:lnTo>
                <a:lnTo>
                  <a:pt x="45" y="22"/>
                </a:lnTo>
                <a:lnTo>
                  <a:pt x="46" y="23"/>
                </a:lnTo>
                <a:lnTo>
                  <a:pt x="47" y="24"/>
                </a:lnTo>
                <a:lnTo>
                  <a:pt x="50" y="24"/>
                </a:lnTo>
                <a:lnTo>
                  <a:pt x="59" y="24"/>
                </a:lnTo>
                <a:lnTo>
                  <a:pt x="59"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5" name="Freeform 132"/>
          <p:cNvSpPr>
            <a:spLocks noEditPoints="1"/>
          </p:cNvSpPr>
          <p:nvPr/>
        </p:nvSpPr>
        <p:spPr bwMode="auto">
          <a:xfrm>
            <a:off x="5047636" y="2712818"/>
            <a:ext cx="107724" cy="154560"/>
          </a:xfrm>
          <a:custGeom>
            <a:avLst/>
            <a:gdLst>
              <a:gd name="T0" fmla="*/ 64 w 69"/>
              <a:gd name="T1" fmla="*/ 15 h 99"/>
              <a:gd name="T2" fmla="*/ 54 w 69"/>
              <a:gd name="T3" fmla="*/ 15 h 99"/>
              <a:gd name="T4" fmla="*/ 54 w 69"/>
              <a:gd name="T5" fmla="*/ 5 h 99"/>
              <a:gd name="T6" fmla="*/ 54 w 69"/>
              <a:gd name="T7" fmla="*/ 5 h 99"/>
              <a:gd name="T8" fmla="*/ 54 w 69"/>
              <a:gd name="T9" fmla="*/ 3 h 99"/>
              <a:gd name="T10" fmla="*/ 53 w 69"/>
              <a:gd name="T11" fmla="*/ 2 h 99"/>
              <a:gd name="T12" fmla="*/ 52 w 69"/>
              <a:gd name="T13" fmla="*/ 0 h 99"/>
              <a:gd name="T14" fmla="*/ 49 w 69"/>
              <a:gd name="T15" fmla="*/ 0 h 99"/>
              <a:gd name="T16" fmla="*/ 20 w 69"/>
              <a:gd name="T17" fmla="*/ 0 h 99"/>
              <a:gd name="T18" fmla="*/ 20 w 69"/>
              <a:gd name="T19" fmla="*/ 0 h 99"/>
              <a:gd name="T20" fmla="*/ 17 w 69"/>
              <a:gd name="T21" fmla="*/ 0 h 99"/>
              <a:gd name="T22" fmla="*/ 16 w 69"/>
              <a:gd name="T23" fmla="*/ 2 h 99"/>
              <a:gd name="T24" fmla="*/ 15 w 69"/>
              <a:gd name="T25" fmla="*/ 3 h 99"/>
              <a:gd name="T26" fmla="*/ 15 w 69"/>
              <a:gd name="T27" fmla="*/ 5 h 99"/>
              <a:gd name="T28" fmla="*/ 15 w 69"/>
              <a:gd name="T29" fmla="*/ 15 h 99"/>
              <a:gd name="T30" fmla="*/ 5 w 69"/>
              <a:gd name="T31" fmla="*/ 15 h 99"/>
              <a:gd name="T32" fmla="*/ 5 w 69"/>
              <a:gd name="T33" fmla="*/ 15 h 99"/>
              <a:gd name="T34" fmla="*/ 3 w 69"/>
              <a:gd name="T35" fmla="*/ 15 h 99"/>
              <a:gd name="T36" fmla="*/ 1 w 69"/>
              <a:gd name="T37" fmla="*/ 17 h 99"/>
              <a:gd name="T38" fmla="*/ 0 w 69"/>
              <a:gd name="T39" fmla="*/ 18 h 99"/>
              <a:gd name="T40" fmla="*/ 0 w 69"/>
              <a:gd name="T41" fmla="*/ 20 h 99"/>
              <a:gd name="T42" fmla="*/ 0 w 69"/>
              <a:gd name="T43" fmla="*/ 89 h 99"/>
              <a:gd name="T44" fmla="*/ 0 w 69"/>
              <a:gd name="T45" fmla="*/ 89 h 99"/>
              <a:gd name="T46" fmla="*/ 1 w 69"/>
              <a:gd name="T47" fmla="*/ 93 h 99"/>
              <a:gd name="T48" fmla="*/ 3 w 69"/>
              <a:gd name="T49" fmla="*/ 97 h 99"/>
              <a:gd name="T50" fmla="*/ 6 w 69"/>
              <a:gd name="T51" fmla="*/ 98 h 99"/>
              <a:gd name="T52" fmla="*/ 10 w 69"/>
              <a:gd name="T53" fmla="*/ 99 h 99"/>
              <a:gd name="T54" fmla="*/ 59 w 69"/>
              <a:gd name="T55" fmla="*/ 99 h 99"/>
              <a:gd name="T56" fmla="*/ 59 w 69"/>
              <a:gd name="T57" fmla="*/ 99 h 99"/>
              <a:gd name="T58" fmla="*/ 63 w 69"/>
              <a:gd name="T59" fmla="*/ 98 h 99"/>
              <a:gd name="T60" fmla="*/ 67 w 69"/>
              <a:gd name="T61" fmla="*/ 97 h 99"/>
              <a:gd name="T62" fmla="*/ 68 w 69"/>
              <a:gd name="T63" fmla="*/ 93 h 99"/>
              <a:gd name="T64" fmla="*/ 69 w 69"/>
              <a:gd name="T65" fmla="*/ 89 h 99"/>
              <a:gd name="T66" fmla="*/ 69 w 69"/>
              <a:gd name="T67" fmla="*/ 20 h 99"/>
              <a:gd name="T68" fmla="*/ 69 w 69"/>
              <a:gd name="T69" fmla="*/ 20 h 99"/>
              <a:gd name="T70" fmla="*/ 69 w 69"/>
              <a:gd name="T71" fmla="*/ 18 h 99"/>
              <a:gd name="T72" fmla="*/ 68 w 69"/>
              <a:gd name="T73" fmla="*/ 17 h 99"/>
              <a:gd name="T74" fmla="*/ 67 w 69"/>
              <a:gd name="T75" fmla="*/ 15 h 99"/>
              <a:gd name="T76" fmla="*/ 64 w 69"/>
              <a:gd name="T77" fmla="*/ 15 h 99"/>
              <a:gd name="T78" fmla="*/ 64 w 69"/>
              <a:gd name="T79" fmla="*/ 15 h 99"/>
              <a:gd name="T80" fmla="*/ 59 w 69"/>
              <a:gd name="T81" fmla="*/ 74 h 99"/>
              <a:gd name="T82" fmla="*/ 10 w 69"/>
              <a:gd name="T83" fmla="*/ 74 h 99"/>
              <a:gd name="T84" fmla="*/ 10 w 69"/>
              <a:gd name="T85" fmla="*/ 25 h 99"/>
              <a:gd name="T86" fmla="*/ 20 w 69"/>
              <a:gd name="T87" fmla="*/ 25 h 99"/>
              <a:gd name="T88" fmla="*/ 20 w 69"/>
              <a:gd name="T89" fmla="*/ 25 h 99"/>
              <a:gd name="T90" fmla="*/ 22 w 69"/>
              <a:gd name="T91" fmla="*/ 25 h 99"/>
              <a:gd name="T92" fmla="*/ 24 w 69"/>
              <a:gd name="T93" fmla="*/ 24 h 99"/>
              <a:gd name="T94" fmla="*/ 25 w 69"/>
              <a:gd name="T95" fmla="*/ 23 h 99"/>
              <a:gd name="T96" fmla="*/ 25 w 69"/>
              <a:gd name="T97" fmla="*/ 20 h 99"/>
              <a:gd name="T98" fmla="*/ 25 w 69"/>
              <a:gd name="T99" fmla="*/ 10 h 99"/>
              <a:gd name="T100" fmla="*/ 45 w 69"/>
              <a:gd name="T101" fmla="*/ 10 h 99"/>
              <a:gd name="T102" fmla="*/ 45 w 69"/>
              <a:gd name="T103" fmla="*/ 20 h 99"/>
              <a:gd name="T104" fmla="*/ 45 w 69"/>
              <a:gd name="T105" fmla="*/ 20 h 99"/>
              <a:gd name="T106" fmla="*/ 45 w 69"/>
              <a:gd name="T107" fmla="*/ 23 h 99"/>
              <a:gd name="T108" fmla="*/ 46 w 69"/>
              <a:gd name="T109" fmla="*/ 24 h 99"/>
              <a:gd name="T110" fmla="*/ 47 w 69"/>
              <a:gd name="T111" fmla="*/ 25 h 99"/>
              <a:gd name="T112" fmla="*/ 49 w 69"/>
              <a:gd name="T113" fmla="*/ 25 h 99"/>
              <a:gd name="T114" fmla="*/ 59 w 69"/>
              <a:gd name="T115" fmla="*/ 25 h 99"/>
              <a:gd name="T116" fmla="*/ 59 w 69"/>
              <a:gd name="T117" fmla="*/ 7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99">
                <a:moveTo>
                  <a:pt x="64" y="15"/>
                </a:moveTo>
                <a:lnTo>
                  <a:pt x="54" y="15"/>
                </a:lnTo>
                <a:lnTo>
                  <a:pt x="54" y="5"/>
                </a:lnTo>
                <a:lnTo>
                  <a:pt x="54" y="5"/>
                </a:lnTo>
                <a:lnTo>
                  <a:pt x="54" y="3"/>
                </a:lnTo>
                <a:lnTo>
                  <a:pt x="53" y="2"/>
                </a:lnTo>
                <a:lnTo>
                  <a:pt x="52" y="0"/>
                </a:lnTo>
                <a:lnTo>
                  <a:pt x="49" y="0"/>
                </a:lnTo>
                <a:lnTo>
                  <a:pt x="20" y="0"/>
                </a:lnTo>
                <a:lnTo>
                  <a:pt x="20" y="0"/>
                </a:lnTo>
                <a:lnTo>
                  <a:pt x="17" y="0"/>
                </a:lnTo>
                <a:lnTo>
                  <a:pt x="16" y="2"/>
                </a:lnTo>
                <a:lnTo>
                  <a:pt x="15" y="3"/>
                </a:lnTo>
                <a:lnTo>
                  <a:pt x="15" y="5"/>
                </a:lnTo>
                <a:lnTo>
                  <a:pt x="15" y="15"/>
                </a:lnTo>
                <a:lnTo>
                  <a:pt x="5" y="15"/>
                </a:lnTo>
                <a:lnTo>
                  <a:pt x="5" y="15"/>
                </a:lnTo>
                <a:lnTo>
                  <a:pt x="3" y="15"/>
                </a:lnTo>
                <a:lnTo>
                  <a:pt x="1" y="17"/>
                </a:lnTo>
                <a:lnTo>
                  <a:pt x="0" y="18"/>
                </a:lnTo>
                <a:lnTo>
                  <a:pt x="0" y="20"/>
                </a:lnTo>
                <a:lnTo>
                  <a:pt x="0" y="89"/>
                </a:lnTo>
                <a:lnTo>
                  <a:pt x="0" y="89"/>
                </a:lnTo>
                <a:lnTo>
                  <a:pt x="1" y="93"/>
                </a:lnTo>
                <a:lnTo>
                  <a:pt x="3" y="97"/>
                </a:lnTo>
                <a:lnTo>
                  <a:pt x="6" y="98"/>
                </a:lnTo>
                <a:lnTo>
                  <a:pt x="10" y="99"/>
                </a:lnTo>
                <a:lnTo>
                  <a:pt x="59" y="99"/>
                </a:lnTo>
                <a:lnTo>
                  <a:pt x="59" y="99"/>
                </a:lnTo>
                <a:lnTo>
                  <a:pt x="63" y="98"/>
                </a:lnTo>
                <a:lnTo>
                  <a:pt x="67" y="97"/>
                </a:lnTo>
                <a:lnTo>
                  <a:pt x="68" y="93"/>
                </a:lnTo>
                <a:lnTo>
                  <a:pt x="69" y="89"/>
                </a:lnTo>
                <a:lnTo>
                  <a:pt x="69" y="20"/>
                </a:lnTo>
                <a:lnTo>
                  <a:pt x="69" y="20"/>
                </a:lnTo>
                <a:lnTo>
                  <a:pt x="69" y="18"/>
                </a:lnTo>
                <a:lnTo>
                  <a:pt x="68" y="17"/>
                </a:lnTo>
                <a:lnTo>
                  <a:pt x="67" y="15"/>
                </a:lnTo>
                <a:lnTo>
                  <a:pt x="64" y="15"/>
                </a:lnTo>
                <a:lnTo>
                  <a:pt x="64" y="15"/>
                </a:lnTo>
                <a:close/>
                <a:moveTo>
                  <a:pt x="59" y="74"/>
                </a:moveTo>
                <a:lnTo>
                  <a:pt x="10" y="74"/>
                </a:lnTo>
                <a:lnTo>
                  <a:pt x="10" y="25"/>
                </a:lnTo>
                <a:lnTo>
                  <a:pt x="20" y="25"/>
                </a:lnTo>
                <a:lnTo>
                  <a:pt x="20" y="25"/>
                </a:lnTo>
                <a:lnTo>
                  <a:pt x="22" y="25"/>
                </a:lnTo>
                <a:lnTo>
                  <a:pt x="24" y="24"/>
                </a:lnTo>
                <a:lnTo>
                  <a:pt x="25" y="23"/>
                </a:lnTo>
                <a:lnTo>
                  <a:pt x="25" y="20"/>
                </a:lnTo>
                <a:lnTo>
                  <a:pt x="25" y="10"/>
                </a:lnTo>
                <a:lnTo>
                  <a:pt x="45" y="10"/>
                </a:lnTo>
                <a:lnTo>
                  <a:pt x="45" y="20"/>
                </a:lnTo>
                <a:lnTo>
                  <a:pt x="45" y="20"/>
                </a:lnTo>
                <a:lnTo>
                  <a:pt x="45" y="23"/>
                </a:lnTo>
                <a:lnTo>
                  <a:pt x="46" y="24"/>
                </a:lnTo>
                <a:lnTo>
                  <a:pt x="47" y="25"/>
                </a:lnTo>
                <a:lnTo>
                  <a:pt x="49" y="25"/>
                </a:lnTo>
                <a:lnTo>
                  <a:pt x="59" y="25"/>
                </a:lnTo>
                <a:lnTo>
                  <a:pt x="59"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6" name="Freeform 133"/>
          <p:cNvSpPr>
            <a:spLocks noEditPoints="1"/>
          </p:cNvSpPr>
          <p:nvPr/>
        </p:nvSpPr>
        <p:spPr bwMode="auto">
          <a:xfrm>
            <a:off x="5417642" y="2712818"/>
            <a:ext cx="107724" cy="154560"/>
          </a:xfrm>
          <a:custGeom>
            <a:avLst/>
            <a:gdLst>
              <a:gd name="T0" fmla="*/ 64 w 69"/>
              <a:gd name="T1" fmla="*/ 15 h 99"/>
              <a:gd name="T2" fmla="*/ 54 w 69"/>
              <a:gd name="T3" fmla="*/ 15 h 99"/>
              <a:gd name="T4" fmla="*/ 54 w 69"/>
              <a:gd name="T5" fmla="*/ 5 h 99"/>
              <a:gd name="T6" fmla="*/ 54 w 69"/>
              <a:gd name="T7" fmla="*/ 5 h 99"/>
              <a:gd name="T8" fmla="*/ 54 w 69"/>
              <a:gd name="T9" fmla="*/ 3 h 99"/>
              <a:gd name="T10" fmla="*/ 53 w 69"/>
              <a:gd name="T11" fmla="*/ 2 h 99"/>
              <a:gd name="T12" fmla="*/ 52 w 69"/>
              <a:gd name="T13" fmla="*/ 0 h 99"/>
              <a:gd name="T14" fmla="*/ 49 w 69"/>
              <a:gd name="T15" fmla="*/ 0 h 99"/>
              <a:gd name="T16" fmla="*/ 20 w 69"/>
              <a:gd name="T17" fmla="*/ 0 h 99"/>
              <a:gd name="T18" fmla="*/ 20 w 69"/>
              <a:gd name="T19" fmla="*/ 0 h 99"/>
              <a:gd name="T20" fmla="*/ 17 w 69"/>
              <a:gd name="T21" fmla="*/ 0 h 99"/>
              <a:gd name="T22" fmla="*/ 16 w 69"/>
              <a:gd name="T23" fmla="*/ 2 h 99"/>
              <a:gd name="T24" fmla="*/ 15 w 69"/>
              <a:gd name="T25" fmla="*/ 3 h 99"/>
              <a:gd name="T26" fmla="*/ 15 w 69"/>
              <a:gd name="T27" fmla="*/ 5 h 99"/>
              <a:gd name="T28" fmla="*/ 15 w 69"/>
              <a:gd name="T29" fmla="*/ 15 h 99"/>
              <a:gd name="T30" fmla="*/ 5 w 69"/>
              <a:gd name="T31" fmla="*/ 15 h 99"/>
              <a:gd name="T32" fmla="*/ 5 w 69"/>
              <a:gd name="T33" fmla="*/ 15 h 99"/>
              <a:gd name="T34" fmla="*/ 2 w 69"/>
              <a:gd name="T35" fmla="*/ 15 h 99"/>
              <a:gd name="T36" fmla="*/ 1 w 69"/>
              <a:gd name="T37" fmla="*/ 17 h 99"/>
              <a:gd name="T38" fmla="*/ 0 w 69"/>
              <a:gd name="T39" fmla="*/ 18 h 99"/>
              <a:gd name="T40" fmla="*/ 0 w 69"/>
              <a:gd name="T41" fmla="*/ 20 h 99"/>
              <a:gd name="T42" fmla="*/ 0 w 69"/>
              <a:gd name="T43" fmla="*/ 89 h 99"/>
              <a:gd name="T44" fmla="*/ 0 w 69"/>
              <a:gd name="T45" fmla="*/ 89 h 99"/>
              <a:gd name="T46" fmla="*/ 1 w 69"/>
              <a:gd name="T47" fmla="*/ 93 h 99"/>
              <a:gd name="T48" fmla="*/ 2 w 69"/>
              <a:gd name="T49" fmla="*/ 97 h 99"/>
              <a:gd name="T50" fmla="*/ 6 w 69"/>
              <a:gd name="T51" fmla="*/ 98 h 99"/>
              <a:gd name="T52" fmla="*/ 10 w 69"/>
              <a:gd name="T53" fmla="*/ 99 h 99"/>
              <a:gd name="T54" fmla="*/ 59 w 69"/>
              <a:gd name="T55" fmla="*/ 99 h 99"/>
              <a:gd name="T56" fmla="*/ 59 w 69"/>
              <a:gd name="T57" fmla="*/ 99 h 99"/>
              <a:gd name="T58" fmla="*/ 63 w 69"/>
              <a:gd name="T59" fmla="*/ 98 h 99"/>
              <a:gd name="T60" fmla="*/ 67 w 69"/>
              <a:gd name="T61" fmla="*/ 97 h 99"/>
              <a:gd name="T62" fmla="*/ 68 w 69"/>
              <a:gd name="T63" fmla="*/ 93 h 99"/>
              <a:gd name="T64" fmla="*/ 69 w 69"/>
              <a:gd name="T65" fmla="*/ 89 h 99"/>
              <a:gd name="T66" fmla="*/ 69 w 69"/>
              <a:gd name="T67" fmla="*/ 20 h 99"/>
              <a:gd name="T68" fmla="*/ 69 w 69"/>
              <a:gd name="T69" fmla="*/ 20 h 99"/>
              <a:gd name="T70" fmla="*/ 69 w 69"/>
              <a:gd name="T71" fmla="*/ 18 h 99"/>
              <a:gd name="T72" fmla="*/ 68 w 69"/>
              <a:gd name="T73" fmla="*/ 17 h 99"/>
              <a:gd name="T74" fmla="*/ 67 w 69"/>
              <a:gd name="T75" fmla="*/ 15 h 99"/>
              <a:gd name="T76" fmla="*/ 64 w 69"/>
              <a:gd name="T77" fmla="*/ 15 h 99"/>
              <a:gd name="T78" fmla="*/ 64 w 69"/>
              <a:gd name="T79" fmla="*/ 15 h 99"/>
              <a:gd name="T80" fmla="*/ 30 w 69"/>
              <a:gd name="T81" fmla="*/ 84 h 99"/>
              <a:gd name="T82" fmla="*/ 30 w 69"/>
              <a:gd name="T83" fmla="*/ 60 h 99"/>
              <a:gd name="T84" fmla="*/ 15 w 69"/>
              <a:gd name="T85" fmla="*/ 60 h 99"/>
              <a:gd name="T86" fmla="*/ 39 w 69"/>
              <a:gd name="T87" fmla="*/ 25 h 99"/>
              <a:gd name="T88" fmla="*/ 39 w 69"/>
              <a:gd name="T89" fmla="*/ 50 h 99"/>
              <a:gd name="T90" fmla="*/ 54 w 69"/>
              <a:gd name="T91" fmla="*/ 50 h 99"/>
              <a:gd name="T92" fmla="*/ 30 w 69"/>
              <a:gd name="T93"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99">
                <a:moveTo>
                  <a:pt x="64" y="15"/>
                </a:moveTo>
                <a:lnTo>
                  <a:pt x="54" y="15"/>
                </a:lnTo>
                <a:lnTo>
                  <a:pt x="54" y="5"/>
                </a:lnTo>
                <a:lnTo>
                  <a:pt x="54" y="5"/>
                </a:lnTo>
                <a:lnTo>
                  <a:pt x="54" y="3"/>
                </a:lnTo>
                <a:lnTo>
                  <a:pt x="53" y="2"/>
                </a:lnTo>
                <a:lnTo>
                  <a:pt x="52" y="0"/>
                </a:lnTo>
                <a:lnTo>
                  <a:pt x="49" y="0"/>
                </a:lnTo>
                <a:lnTo>
                  <a:pt x="20" y="0"/>
                </a:lnTo>
                <a:lnTo>
                  <a:pt x="20" y="0"/>
                </a:lnTo>
                <a:lnTo>
                  <a:pt x="17" y="0"/>
                </a:lnTo>
                <a:lnTo>
                  <a:pt x="16" y="2"/>
                </a:lnTo>
                <a:lnTo>
                  <a:pt x="15" y="3"/>
                </a:lnTo>
                <a:lnTo>
                  <a:pt x="15" y="5"/>
                </a:lnTo>
                <a:lnTo>
                  <a:pt x="15" y="15"/>
                </a:lnTo>
                <a:lnTo>
                  <a:pt x="5" y="15"/>
                </a:lnTo>
                <a:lnTo>
                  <a:pt x="5" y="15"/>
                </a:lnTo>
                <a:lnTo>
                  <a:pt x="2" y="15"/>
                </a:lnTo>
                <a:lnTo>
                  <a:pt x="1" y="17"/>
                </a:lnTo>
                <a:lnTo>
                  <a:pt x="0" y="18"/>
                </a:lnTo>
                <a:lnTo>
                  <a:pt x="0" y="20"/>
                </a:lnTo>
                <a:lnTo>
                  <a:pt x="0" y="89"/>
                </a:lnTo>
                <a:lnTo>
                  <a:pt x="0" y="89"/>
                </a:lnTo>
                <a:lnTo>
                  <a:pt x="1" y="93"/>
                </a:lnTo>
                <a:lnTo>
                  <a:pt x="2" y="97"/>
                </a:lnTo>
                <a:lnTo>
                  <a:pt x="6" y="98"/>
                </a:lnTo>
                <a:lnTo>
                  <a:pt x="10" y="99"/>
                </a:lnTo>
                <a:lnTo>
                  <a:pt x="59" y="99"/>
                </a:lnTo>
                <a:lnTo>
                  <a:pt x="59" y="99"/>
                </a:lnTo>
                <a:lnTo>
                  <a:pt x="63" y="98"/>
                </a:lnTo>
                <a:lnTo>
                  <a:pt x="67" y="97"/>
                </a:lnTo>
                <a:lnTo>
                  <a:pt x="68" y="93"/>
                </a:lnTo>
                <a:lnTo>
                  <a:pt x="69" y="89"/>
                </a:lnTo>
                <a:lnTo>
                  <a:pt x="69" y="20"/>
                </a:lnTo>
                <a:lnTo>
                  <a:pt x="69" y="20"/>
                </a:lnTo>
                <a:lnTo>
                  <a:pt x="69" y="18"/>
                </a:lnTo>
                <a:lnTo>
                  <a:pt x="68" y="17"/>
                </a:lnTo>
                <a:lnTo>
                  <a:pt x="67" y="15"/>
                </a:lnTo>
                <a:lnTo>
                  <a:pt x="64" y="15"/>
                </a:lnTo>
                <a:lnTo>
                  <a:pt x="64" y="15"/>
                </a:lnTo>
                <a:close/>
                <a:moveTo>
                  <a:pt x="30" y="84"/>
                </a:moveTo>
                <a:lnTo>
                  <a:pt x="30" y="60"/>
                </a:lnTo>
                <a:lnTo>
                  <a:pt x="15" y="60"/>
                </a:lnTo>
                <a:lnTo>
                  <a:pt x="39" y="25"/>
                </a:lnTo>
                <a:lnTo>
                  <a:pt x="39" y="50"/>
                </a:lnTo>
                <a:lnTo>
                  <a:pt x="54" y="50"/>
                </a:lnTo>
                <a:lnTo>
                  <a:pt x="30"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7" name="Freeform 134"/>
          <p:cNvSpPr>
            <a:spLocks/>
          </p:cNvSpPr>
          <p:nvPr/>
        </p:nvSpPr>
        <p:spPr bwMode="auto">
          <a:xfrm>
            <a:off x="5764228" y="2712818"/>
            <a:ext cx="126458" cy="154560"/>
          </a:xfrm>
          <a:custGeom>
            <a:avLst/>
            <a:gdLst>
              <a:gd name="T0" fmla="*/ 49 w 79"/>
              <a:gd name="T1" fmla="*/ 84 h 99"/>
              <a:gd name="T2" fmla="*/ 10 w 79"/>
              <a:gd name="T3" fmla="*/ 84 h 99"/>
              <a:gd name="T4" fmla="*/ 10 w 79"/>
              <a:gd name="T5" fmla="*/ 15 h 99"/>
              <a:gd name="T6" fmla="*/ 69 w 79"/>
              <a:gd name="T7" fmla="*/ 15 h 99"/>
              <a:gd name="T8" fmla="*/ 69 w 79"/>
              <a:gd name="T9" fmla="*/ 30 h 99"/>
              <a:gd name="T10" fmla="*/ 79 w 79"/>
              <a:gd name="T11" fmla="*/ 30 h 99"/>
              <a:gd name="T12" fmla="*/ 79 w 79"/>
              <a:gd name="T13" fmla="*/ 10 h 99"/>
              <a:gd name="T14" fmla="*/ 79 w 79"/>
              <a:gd name="T15" fmla="*/ 10 h 99"/>
              <a:gd name="T16" fmla="*/ 78 w 79"/>
              <a:gd name="T17" fmla="*/ 7 h 99"/>
              <a:gd name="T18" fmla="*/ 76 w 79"/>
              <a:gd name="T19" fmla="*/ 3 h 99"/>
              <a:gd name="T20" fmla="*/ 73 w 79"/>
              <a:gd name="T21" fmla="*/ 2 h 99"/>
              <a:gd name="T22" fmla="*/ 69 w 79"/>
              <a:gd name="T23" fmla="*/ 0 h 99"/>
              <a:gd name="T24" fmla="*/ 10 w 79"/>
              <a:gd name="T25" fmla="*/ 0 h 99"/>
              <a:gd name="T26" fmla="*/ 10 w 79"/>
              <a:gd name="T27" fmla="*/ 0 h 99"/>
              <a:gd name="T28" fmla="*/ 6 w 79"/>
              <a:gd name="T29" fmla="*/ 2 h 99"/>
              <a:gd name="T30" fmla="*/ 2 w 79"/>
              <a:gd name="T31" fmla="*/ 3 h 99"/>
              <a:gd name="T32" fmla="*/ 1 w 79"/>
              <a:gd name="T33" fmla="*/ 7 h 99"/>
              <a:gd name="T34" fmla="*/ 0 w 79"/>
              <a:gd name="T35" fmla="*/ 10 h 99"/>
              <a:gd name="T36" fmla="*/ 0 w 79"/>
              <a:gd name="T37" fmla="*/ 89 h 99"/>
              <a:gd name="T38" fmla="*/ 0 w 79"/>
              <a:gd name="T39" fmla="*/ 89 h 99"/>
              <a:gd name="T40" fmla="*/ 1 w 79"/>
              <a:gd name="T41" fmla="*/ 93 h 99"/>
              <a:gd name="T42" fmla="*/ 2 w 79"/>
              <a:gd name="T43" fmla="*/ 97 h 99"/>
              <a:gd name="T44" fmla="*/ 6 w 79"/>
              <a:gd name="T45" fmla="*/ 98 h 99"/>
              <a:gd name="T46" fmla="*/ 10 w 79"/>
              <a:gd name="T47" fmla="*/ 99 h 99"/>
              <a:gd name="T48" fmla="*/ 49 w 79"/>
              <a:gd name="T49" fmla="*/ 99 h 99"/>
              <a:gd name="T50" fmla="*/ 49 w 79"/>
              <a:gd name="T51"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99">
                <a:moveTo>
                  <a:pt x="49" y="84"/>
                </a:moveTo>
                <a:lnTo>
                  <a:pt x="10" y="84"/>
                </a:lnTo>
                <a:lnTo>
                  <a:pt x="10" y="15"/>
                </a:lnTo>
                <a:lnTo>
                  <a:pt x="69" y="15"/>
                </a:lnTo>
                <a:lnTo>
                  <a:pt x="69" y="30"/>
                </a:lnTo>
                <a:lnTo>
                  <a:pt x="79" y="30"/>
                </a:lnTo>
                <a:lnTo>
                  <a:pt x="79" y="10"/>
                </a:lnTo>
                <a:lnTo>
                  <a:pt x="79" y="10"/>
                </a:lnTo>
                <a:lnTo>
                  <a:pt x="78" y="7"/>
                </a:lnTo>
                <a:lnTo>
                  <a:pt x="76" y="3"/>
                </a:lnTo>
                <a:lnTo>
                  <a:pt x="73" y="2"/>
                </a:lnTo>
                <a:lnTo>
                  <a:pt x="69" y="0"/>
                </a:lnTo>
                <a:lnTo>
                  <a:pt x="10" y="0"/>
                </a:lnTo>
                <a:lnTo>
                  <a:pt x="10" y="0"/>
                </a:lnTo>
                <a:lnTo>
                  <a:pt x="6" y="2"/>
                </a:lnTo>
                <a:lnTo>
                  <a:pt x="2" y="3"/>
                </a:lnTo>
                <a:lnTo>
                  <a:pt x="1" y="7"/>
                </a:lnTo>
                <a:lnTo>
                  <a:pt x="0" y="10"/>
                </a:lnTo>
                <a:lnTo>
                  <a:pt x="0" y="89"/>
                </a:lnTo>
                <a:lnTo>
                  <a:pt x="0" y="89"/>
                </a:lnTo>
                <a:lnTo>
                  <a:pt x="1" y="93"/>
                </a:lnTo>
                <a:lnTo>
                  <a:pt x="2" y="97"/>
                </a:lnTo>
                <a:lnTo>
                  <a:pt x="6" y="98"/>
                </a:lnTo>
                <a:lnTo>
                  <a:pt x="10" y="99"/>
                </a:lnTo>
                <a:lnTo>
                  <a:pt x="49" y="99"/>
                </a:lnTo>
                <a:lnTo>
                  <a:pt x="49"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8" name="Freeform 135"/>
          <p:cNvSpPr>
            <a:spLocks noEditPoints="1"/>
          </p:cNvSpPr>
          <p:nvPr/>
        </p:nvSpPr>
        <p:spPr bwMode="auto">
          <a:xfrm>
            <a:off x="5857899" y="2773706"/>
            <a:ext cx="60888" cy="93672"/>
          </a:xfrm>
          <a:custGeom>
            <a:avLst/>
            <a:gdLst>
              <a:gd name="T0" fmla="*/ 40 w 40"/>
              <a:gd name="T1" fmla="*/ 10 h 59"/>
              <a:gd name="T2" fmla="*/ 40 w 40"/>
              <a:gd name="T3" fmla="*/ 10 h 59"/>
              <a:gd name="T4" fmla="*/ 38 w 40"/>
              <a:gd name="T5" fmla="*/ 6 h 59"/>
              <a:gd name="T6" fmla="*/ 37 w 40"/>
              <a:gd name="T7" fmla="*/ 2 h 59"/>
              <a:gd name="T8" fmla="*/ 33 w 40"/>
              <a:gd name="T9" fmla="*/ 1 h 59"/>
              <a:gd name="T10" fmla="*/ 30 w 40"/>
              <a:gd name="T11" fmla="*/ 0 h 59"/>
              <a:gd name="T12" fmla="*/ 10 w 40"/>
              <a:gd name="T13" fmla="*/ 0 h 59"/>
              <a:gd name="T14" fmla="*/ 10 w 40"/>
              <a:gd name="T15" fmla="*/ 0 h 59"/>
              <a:gd name="T16" fmla="*/ 6 w 40"/>
              <a:gd name="T17" fmla="*/ 1 h 59"/>
              <a:gd name="T18" fmla="*/ 3 w 40"/>
              <a:gd name="T19" fmla="*/ 2 h 59"/>
              <a:gd name="T20" fmla="*/ 1 w 40"/>
              <a:gd name="T21" fmla="*/ 6 h 59"/>
              <a:gd name="T22" fmla="*/ 0 w 40"/>
              <a:gd name="T23" fmla="*/ 10 h 59"/>
              <a:gd name="T24" fmla="*/ 0 w 40"/>
              <a:gd name="T25" fmla="*/ 49 h 59"/>
              <a:gd name="T26" fmla="*/ 0 w 40"/>
              <a:gd name="T27" fmla="*/ 49 h 59"/>
              <a:gd name="T28" fmla="*/ 1 w 40"/>
              <a:gd name="T29" fmla="*/ 53 h 59"/>
              <a:gd name="T30" fmla="*/ 3 w 40"/>
              <a:gd name="T31" fmla="*/ 57 h 59"/>
              <a:gd name="T32" fmla="*/ 6 w 40"/>
              <a:gd name="T33" fmla="*/ 58 h 59"/>
              <a:gd name="T34" fmla="*/ 10 w 40"/>
              <a:gd name="T35" fmla="*/ 59 h 59"/>
              <a:gd name="T36" fmla="*/ 30 w 40"/>
              <a:gd name="T37" fmla="*/ 59 h 59"/>
              <a:gd name="T38" fmla="*/ 30 w 40"/>
              <a:gd name="T39" fmla="*/ 59 h 59"/>
              <a:gd name="T40" fmla="*/ 33 w 40"/>
              <a:gd name="T41" fmla="*/ 58 h 59"/>
              <a:gd name="T42" fmla="*/ 37 w 40"/>
              <a:gd name="T43" fmla="*/ 57 h 59"/>
              <a:gd name="T44" fmla="*/ 38 w 40"/>
              <a:gd name="T45" fmla="*/ 53 h 59"/>
              <a:gd name="T46" fmla="*/ 40 w 40"/>
              <a:gd name="T47" fmla="*/ 49 h 59"/>
              <a:gd name="T48" fmla="*/ 40 w 40"/>
              <a:gd name="T49" fmla="*/ 10 h 59"/>
              <a:gd name="T50" fmla="*/ 30 w 40"/>
              <a:gd name="T51" fmla="*/ 44 h 59"/>
              <a:gd name="T52" fmla="*/ 10 w 40"/>
              <a:gd name="T53" fmla="*/ 44 h 59"/>
              <a:gd name="T54" fmla="*/ 10 w 40"/>
              <a:gd name="T55" fmla="*/ 10 h 59"/>
              <a:gd name="T56" fmla="*/ 30 w 40"/>
              <a:gd name="T57" fmla="*/ 10 h 59"/>
              <a:gd name="T58" fmla="*/ 30 w 40"/>
              <a:gd name="T59"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59">
                <a:moveTo>
                  <a:pt x="40" y="10"/>
                </a:moveTo>
                <a:lnTo>
                  <a:pt x="40" y="10"/>
                </a:lnTo>
                <a:lnTo>
                  <a:pt x="38" y="6"/>
                </a:lnTo>
                <a:lnTo>
                  <a:pt x="37" y="2"/>
                </a:lnTo>
                <a:lnTo>
                  <a:pt x="33" y="1"/>
                </a:lnTo>
                <a:lnTo>
                  <a:pt x="30" y="0"/>
                </a:lnTo>
                <a:lnTo>
                  <a:pt x="10" y="0"/>
                </a:lnTo>
                <a:lnTo>
                  <a:pt x="10" y="0"/>
                </a:lnTo>
                <a:lnTo>
                  <a:pt x="6" y="1"/>
                </a:lnTo>
                <a:lnTo>
                  <a:pt x="3" y="2"/>
                </a:lnTo>
                <a:lnTo>
                  <a:pt x="1" y="6"/>
                </a:lnTo>
                <a:lnTo>
                  <a:pt x="0" y="10"/>
                </a:lnTo>
                <a:lnTo>
                  <a:pt x="0" y="49"/>
                </a:lnTo>
                <a:lnTo>
                  <a:pt x="0" y="49"/>
                </a:lnTo>
                <a:lnTo>
                  <a:pt x="1" y="53"/>
                </a:lnTo>
                <a:lnTo>
                  <a:pt x="3" y="57"/>
                </a:lnTo>
                <a:lnTo>
                  <a:pt x="6" y="58"/>
                </a:lnTo>
                <a:lnTo>
                  <a:pt x="10" y="59"/>
                </a:lnTo>
                <a:lnTo>
                  <a:pt x="30" y="59"/>
                </a:lnTo>
                <a:lnTo>
                  <a:pt x="30" y="59"/>
                </a:lnTo>
                <a:lnTo>
                  <a:pt x="33" y="58"/>
                </a:lnTo>
                <a:lnTo>
                  <a:pt x="37" y="57"/>
                </a:lnTo>
                <a:lnTo>
                  <a:pt x="38" y="53"/>
                </a:lnTo>
                <a:lnTo>
                  <a:pt x="40" y="49"/>
                </a:lnTo>
                <a:lnTo>
                  <a:pt x="40" y="10"/>
                </a:lnTo>
                <a:close/>
                <a:moveTo>
                  <a:pt x="30" y="44"/>
                </a:moveTo>
                <a:lnTo>
                  <a:pt x="10" y="44"/>
                </a:lnTo>
                <a:lnTo>
                  <a:pt x="10" y="10"/>
                </a:lnTo>
                <a:lnTo>
                  <a:pt x="30" y="10"/>
                </a:lnTo>
                <a:lnTo>
                  <a:pt x="30"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9" name="Freeform 136"/>
          <p:cNvSpPr>
            <a:spLocks/>
          </p:cNvSpPr>
          <p:nvPr/>
        </p:nvSpPr>
        <p:spPr bwMode="auto">
          <a:xfrm>
            <a:off x="6560440" y="2764341"/>
            <a:ext cx="46837" cy="46837"/>
          </a:xfrm>
          <a:custGeom>
            <a:avLst/>
            <a:gdLst>
              <a:gd name="T0" fmla="*/ 0 w 30"/>
              <a:gd name="T1" fmla="*/ 30 h 30"/>
              <a:gd name="T2" fmla="*/ 15 w 30"/>
              <a:gd name="T3" fmla="*/ 0 h 30"/>
              <a:gd name="T4" fmla="*/ 30 w 30"/>
              <a:gd name="T5" fmla="*/ 30 h 30"/>
              <a:gd name="T6" fmla="*/ 15 w 30"/>
              <a:gd name="T7" fmla="*/ 20 h 30"/>
              <a:gd name="T8" fmla="*/ 0 w 30"/>
              <a:gd name="T9" fmla="*/ 30 h 30"/>
            </a:gdLst>
            <a:ahLst/>
            <a:cxnLst>
              <a:cxn ang="0">
                <a:pos x="T0" y="T1"/>
              </a:cxn>
              <a:cxn ang="0">
                <a:pos x="T2" y="T3"/>
              </a:cxn>
              <a:cxn ang="0">
                <a:pos x="T4" y="T5"/>
              </a:cxn>
              <a:cxn ang="0">
                <a:pos x="T6" y="T7"/>
              </a:cxn>
              <a:cxn ang="0">
                <a:pos x="T8" y="T9"/>
              </a:cxn>
            </a:cxnLst>
            <a:rect l="0" t="0" r="r" b="b"/>
            <a:pathLst>
              <a:path w="30" h="30">
                <a:moveTo>
                  <a:pt x="0" y="30"/>
                </a:moveTo>
                <a:lnTo>
                  <a:pt x="15" y="0"/>
                </a:lnTo>
                <a:lnTo>
                  <a:pt x="30" y="30"/>
                </a:lnTo>
                <a:lnTo>
                  <a:pt x="15" y="20"/>
                </a:lnTo>
                <a:lnTo>
                  <a:pt x="0"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0" name="Freeform 137"/>
          <p:cNvSpPr>
            <a:spLocks noEditPoints="1"/>
          </p:cNvSpPr>
          <p:nvPr/>
        </p:nvSpPr>
        <p:spPr bwMode="auto">
          <a:xfrm>
            <a:off x="6518286" y="2698770"/>
            <a:ext cx="126458" cy="182662"/>
          </a:xfrm>
          <a:custGeom>
            <a:avLst/>
            <a:gdLst>
              <a:gd name="T0" fmla="*/ 55 w 79"/>
              <a:gd name="T1" fmla="*/ 0 h 118"/>
              <a:gd name="T2" fmla="*/ 19 w 79"/>
              <a:gd name="T3" fmla="*/ 26 h 118"/>
              <a:gd name="T4" fmla="*/ 11 w 79"/>
              <a:gd name="T5" fmla="*/ 32 h 118"/>
              <a:gd name="T6" fmla="*/ 2 w 79"/>
              <a:gd name="T7" fmla="*/ 49 h 118"/>
              <a:gd name="T8" fmla="*/ 0 w 79"/>
              <a:gd name="T9" fmla="*/ 59 h 118"/>
              <a:gd name="T10" fmla="*/ 5 w 79"/>
              <a:gd name="T11" fmla="*/ 79 h 118"/>
              <a:gd name="T12" fmla="*/ 19 w 79"/>
              <a:gd name="T13" fmla="*/ 92 h 118"/>
              <a:gd name="T14" fmla="*/ 55 w 79"/>
              <a:gd name="T15" fmla="*/ 118 h 118"/>
              <a:gd name="T16" fmla="*/ 61 w 79"/>
              <a:gd name="T17" fmla="*/ 92 h 118"/>
              <a:gd name="T18" fmla="*/ 74 w 79"/>
              <a:gd name="T19" fmla="*/ 79 h 118"/>
              <a:gd name="T20" fmla="*/ 79 w 79"/>
              <a:gd name="T21" fmla="*/ 59 h 118"/>
              <a:gd name="T22" fmla="*/ 78 w 79"/>
              <a:gd name="T23" fmla="*/ 49 h 118"/>
              <a:gd name="T24" fmla="*/ 68 w 79"/>
              <a:gd name="T25" fmla="*/ 32 h 118"/>
              <a:gd name="T26" fmla="*/ 61 w 79"/>
              <a:gd name="T27" fmla="*/ 26 h 118"/>
              <a:gd name="T28" fmla="*/ 40 w 79"/>
              <a:gd name="T29" fmla="*/ 88 h 118"/>
              <a:gd name="T30" fmla="*/ 29 w 79"/>
              <a:gd name="T31" fmla="*/ 86 h 118"/>
              <a:gd name="T32" fmla="*/ 19 w 79"/>
              <a:gd name="T33" fmla="*/ 80 h 118"/>
              <a:gd name="T34" fmla="*/ 13 w 79"/>
              <a:gd name="T35" fmla="*/ 70 h 118"/>
              <a:gd name="T36" fmla="*/ 10 w 79"/>
              <a:gd name="T37" fmla="*/ 59 h 118"/>
              <a:gd name="T38" fmla="*/ 10 w 79"/>
              <a:gd name="T39" fmla="*/ 53 h 118"/>
              <a:gd name="T40" fmla="*/ 15 w 79"/>
              <a:gd name="T41" fmla="*/ 43 h 118"/>
              <a:gd name="T42" fmla="*/ 24 w 79"/>
              <a:gd name="T43" fmla="*/ 34 h 118"/>
              <a:gd name="T44" fmla="*/ 34 w 79"/>
              <a:gd name="T45" fmla="*/ 29 h 118"/>
              <a:gd name="T46" fmla="*/ 40 w 79"/>
              <a:gd name="T47" fmla="*/ 29 h 118"/>
              <a:gd name="T48" fmla="*/ 51 w 79"/>
              <a:gd name="T49" fmla="*/ 32 h 118"/>
              <a:gd name="T50" fmla="*/ 61 w 79"/>
              <a:gd name="T51" fmla="*/ 38 h 118"/>
              <a:gd name="T52" fmla="*/ 67 w 79"/>
              <a:gd name="T53" fmla="*/ 48 h 118"/>
              <a:gd name="T54" fmla="*/ 69 w 79"/>
              <a:gd name="T55" fmla="*/ 59 h 118"/>
              <a:gd name="T56" fmla="*/ 69 w 79"/>
              <a:gd name="T57" fmla="*/ 65 h 118"/>
              <a:gd name="T58" fmla="*/ 65 w 79"/>
              <a:gd name="T59" fmla="*/ 75 h 118"/>
              <a:gd name="T60" fmla="*/ 56 w 79"/>
              <a:gd name="T61" fmla="*/ 83 h 118"/>
              <a:gd name="T62" fmla="*/ 46 w 79"/>
              <a:gd name="T63" fmla="*/ 88 h 118"/>
              <a:gd name="T64" fmla="*/ 40 w 79"/>
              <a:gd name="T65"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118">
                <a:moveTo>
                  <a:pt x="61" y="26"/>
                </a:moveTo>
                <a:lnTo>
                  <a:pt x="55" y="0"/>
                </a:lnTo>
                <a:lnTo>
                  <a:pt x="25" y="0"/>
                </a:lnTo>
                <a:lnTo>
                  <a:pt x="19" y="26"/>
                </a:lnTo>
                <a:lnTo>
                  <a:pt x="19" y="26"/>
                </a:lnTo>
                <a:lnTo>
                  <a:pt x="11" y="32"/>
                </a:lnTo>
                <a:lnTo>
                  <a:pt x="5" y="39"/>
                </a:lnTo>
                <a:lnTo>
                  <a:pt x="2" y="49"/>
                </a:lnTo>
                <a:lnTo>
                  <a:pt x="0" y="59"/>
                </a:lnTo>
                <a:lnTo>
                  <a:pt x="0" y="59"/>
                </a:lnTo>
                <a:lnTo>
                  <a:pt x="2" y="69"/>
                </a:lnTo>
                <a:lnTo>
                  <a:pt x="5" y="79"/>
                </a:lnTo>
                <a:lnTo>
                  <a:pt x="11" y="86"/>
                </a:lnTo>
                <a:lnTo>
                  <a:pt x="19" y="92"/>
                </a:lnTo>
                <a:lnTo>
                  <a:pt x="25" y="118"/>
                </a:lnTo>
                <a:lnTo>
                  <a:pt x="55" y="118"/>
                </a:lnTo>
                <a:lnTo>
                  <a:pt x="61" y="92"/>
                </a:lnTo>
                <a:lnTo>
                  <a:pt x="61" y="92"/>
                </a:lnTo>
                <a:lnTo>
                  <a:pt x="68" y="86"/>
                </a:lnTo>
                <a:lnTo>
                  <a:pt x="74" y="79"/>
                </a:lnTo>
                <a:lnTo>
                  <a:pt x="78" y="69"/>
                </a:lnTo>
                <a:lnTo>
                  <a:pt x="79" y="59"/>
                </a:lnTo>
                <a:lnTo>
                  <a:pt x="79" y="59"/>
                </a:lnTo>
                <a:lnTo>
                  <a:pt x="78" y="49"/>
                </a:lnTo>
                <a:lnTo>
                  <a:pt x="74" y="39"/>
                </a:lnTo>
                <a:lnTo>
                  <a:pt x="68" y="32"/>
                </a:lnTo>
                <a:lnTo>
                  <a:pt x="61" y="26"/>
                </a:lnTo>
                <a:lnTo>
                  <a:pt x="61" y="26"/>
                </a:lnTo>
                <a:close/>
                <a:moveTo>
                  <a:pt x="40" y="88"/>
                </a:moveTo>
                <a:lnTo>
                  <a:pt x="40" y="88"/>
                </a:lnTo>
                <a:lnTo>
                  <a:pt x="34" y="88"/>
                </a:lnTo>
                <a:lnTo>
                  <a:pt x="29" y="86"/>
                </a:lnTo>
                <a:lnTo>
                  <a:pt x="24" y="83"/>
                </a:lnTo>
                <a:lnTo>
                  <a:pt x="19" y="80"/>
                </a:lnTo>
                <a:lnTo>
                  <a:pt x="15" y="75"/>
                </a:lnTo>
                <a:lnTo>
                  <a:pt x="13" y="70"/>
                </a:lnTo>
                <a:lnTo>
                  <a:pt x="10" y="65"/>
                </a:lnTo>
                <a:lnTo>
                  <a:pt x="10" y="59"/>
                </a:lnTo>
                <a:lnTo>
                  <a:pt x="10" y="59"/>
                </a:lnTo>
                <a:lnTo>
                  <a:pt x="10" y="53"/>
                </a:lnTo>
                <a:lnTo>
                  <a:pt x="13" y="48"/>
                </a:lnTo>
                <a:lnTo>
                  <a:pt x="15" y="43"/>
                </a:lnTo>
                <a:lnTo>
                  <a:pt x="19" y="38"/>
                </a:lnTo>
                <a:lnTo>
                  <a:pt x="24" y="34"/>
                </a:lnTo>
                <a:lnTo>
                  <a:pt x="29" y="32"/>
                </a:lnTo>
                <a:lnTo>
                  <a:pt x="34" y="29"/>
                </a:lnTo>
                <a:lnTo>
                  <a:pt x="40" y="29"/>
                </a:lnTo>
                <a:lnTo>
                  <a:pt x="40" y="29"/>
                </a:lnTo>
                <a:lnTo>
                  <a:pt x="46" y="29"/>
                </a:lnTo>
                <a:lnTo>
                  <a:pt x="51" y="32"/>
                </a:lnTo>
                <a:lnTo>
                  <a:pt x="56" y="34"/>
                </a:lnTo>
                <a:lnTo>
                  <a:pt x="61" y="38"/>
                </a:lnTo>
                <a:lnTo>
                  <a:pt x="65" y="43"/>
                </a:lnTo>
                <a:lnTo>
                  <a:pt x="67" y="48"/>
                </a:lnTo>
                <a:lnTo>
                  <a:pt x="69" y="53"/>
                </a:lnTo>
                <a:lnTo>
                  <a:pt x="69" y="59"/>
                </a:lnTo>
                <a:lnTo>
                  <a:pt x="69" y="59"/>
                </a:lnTo>
                <a:lnTo>
                  <a:pt x="69" y="65"/>
                </a:lnTo>
                <a:lnTo>
                  <a:pt x="67" y="70"/>
                </a:lnTo>
                <a:lnTo>
                  <a:pt x="65" y="75"/>
                </a:lnTo>
                <a:lnTo>
                  <a:pt x="61" y="80"/>
                </a:lnTo>
                <a:lnTo>
                  <a:pt x="56" y="83"/>
                </a:lnTo>
                <a:lnTo>
                  <a:pt x="51" y="86"/>
                </a:lnTo>
                <a:lnTo>
                  <a:pt x="46" y="88"/>
                </a:lnTo>
                <a:lnTo>
                  <a:pt x="40" y="88"/>
                </a:lnTo>
                <a:lnTo>
                  <a:pt x="40"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1" name="Freeform 138"/>
          <p:cNvSpPr>
            <a:spLocks/>
          </p:cNvSpPr>
          <p:nvPr/>
        </p:nvSpPr>
        <p:spPr bwMode="auto">
          <a:xfrm>
            <a:off x="6143598" y="2698769"/>
            <a:ext cx="121774" cy="32787"/>
          </a:xfrm>
          <a:custGeom>
            <a:avLst/>
            <a:gdLst>
              <a:gd name="T0" fmla="*/ 9 w 76"/>
              <a:gd name="T1" fmla="*/ 23 h 23"/>
              <a:gd name="T2" fmla="*/ 0 w 76"/>
              <a:gd name="T3" fmla="*/ 17 h 23"/>
              <a:gd name="T4" fmla="*/ 0 w 76"/>
              <a:gd name="T5" fmla="*/ 17 h 23"/>
              <a:gd name="T6" fmla="*/ 9 w 76"/>
              <a:gd name="T7" fmla="*/ 9 h 23"/>
              <a:gd name="T8" fmla="*/ 17 w 76"/>
              <a:gd name="T9" fmla="*/ 5 h 23"/>
              <a:gd name="T10" fmla="*/ 27 w 76"/>
              <a:gd name="T11" fmla="*/ 1 h 23"/>
              <a:gd name="T12" fmla="*/ 38 w 76"/>
              <a:gd name="T13" fmla="*/ 0 h 23"/>
              <a:gd name="T14" fmla="*/ 38 w 76"/>
              <a:gd name="T15" fmla="*/ 0 h 23"/>
              <a:gd name="T16" fmla="*/ 49 w 76"/>
              <a:gd name="T17" fmla="*/ 1 h 23"/>
              <a:gd name="T18" fmla="*/ 59 w 76"/>
              <a:gd name="T19" fmla="*/ 5 h 23"/>
              <a:gd name="T20" fmla="*/ 68 w 76"/>
              <a:gd name="T21" fmla="*/ 9 h 23"/>
              <a:gd name="T22" fmla="*/ 76 w 76"/>
              <a:gd name="T23" fmla="*/ 17 h 23"/>
              <a:gd name="T24" fmla="*/ 68 w 76"/>
              <a:gd name="T25" fmla="*/ 23 h 23"/>
              <a:gd name="T26" fmla="*/ 68 w 76"/>
              <a:gd name="T27" fmla="*/ 23 h 23"/>
              <a:gd name="T28" fmla="*/ 62 w 76"/>
              <a:gd name="T29" fmla="*/ 18 h 23"/>
              <a:gd name="T30" fmla="*/ 55 w 76"/>
              <a:gd name="T31" fmla="*/ 13 h 23"/>
              <a:gd name="T32" fmla="*/ 47 w 76"/>
              <a:gd name="T33" fmla="*/ 11 h 23"/>
              <a:gd name="T34" fmla="*/ 38 w 76"/>
              <a:gd name="T35" fmla="*/ 9 h 23"/>
              <a:gd name="T36" fmla="*/ 38 w 76"/>
              <a:gd name="T37" fmla="*/ 9 h 23"/>
              <a:gd name="T38" fmla="*/ 29 w 76"/>
              <a:gd name="T39" fmla="*/ 11 h 23"/>
              <a:gd name="T40" fmla="*/ 22 w 76"/>
              <a:gd name="T41" fmla="*/ 13 h 23"/>
              <a:gd name="T42" fmla="*/ 15 w 76"/>
              <a:gd name="T43" fmla="*/ 18 h 23"/>
              <a:gd name="T44" fmla="*/ 9 w 76"/>
              <a:gd name="T45" fmla="*/ 23 h 23"/>
              <a:gd name="T46" fmla="*/ 9 w 76"/>
              <a:gd name="T4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23">
                <a:moveTo>
                  <a:pt x="9" y="23"/>
                </a:moveTo>
                <a:lnTo>
                  <a:pt x="0" y="17"/>
                </a:lnTo>
                <a:lnTo>
                  <a:pt x="0" y="17"/>
                </a:lnTo>
                <a:lnTo>
                  <a:pt x="9" y="9"/>
                </a:lnTo>
                <a:lnTo>
                  <a:pt x="17" y="5"/>
                </a:lnTo>
                <a:lnTo>
                  <a:pt x="27" y="1"/>
                </a:lnTo>
                <a:lnTo>
                  <a:pt x="38" y="0"/>
                </a:lnTo>
                <a:lnTo>
                  <a:pt x="38" y="0"/>
                </a:lnTo>
                <a:lnTo>
                  <a:pt x="49" y="1"/>
                </a:lnTo>
                <a:lnTo>
                  <a:pt x="59" y="5"/>
                </a:lnTo>
                <a:lnTo>
                  <a:pt x="68" y="9"/>
                </a:lnTo>
                <a:lnTo>
                  <a:pt x="76" y="17"/>
                </a:lnTo>
                <a:lnTo>
                  <a:pt x="68" y="23"/>
                </a:lnTo>
                <a:lnTo>
                  <a:pt x="68" y="23"/>
                </a:lnTo>
                <a:lnTo>
                  <a:pt x="62" y="18"/>
                </a:lnTo>
                <a:lnTo>
                  <a:pt x="55" y="13"/>
                </a:lnTo>
                <a:lnTo>
                  <a:pt x="47" y="11"/>
                </a:lnTo>
                <a:lnTo>
                  <a:pt x="38" y="9"/>
                </a:lnTo>
                <a:lnTo>
                  <a:pt x="38" y="9"/>
                </a:lnTo>
                <a:lnTo>
                  <a:pt x="29" y="11"/>
                </a:lnTo>
                <a:lnTo>
                  <a:pt x="22" y="13"/>
                </a:lnTo>
                <a:lnTo>
                  <a:pt x="15" y="18"/>
                </a:lnTo>
                <a:lnTo>
                  <a:pt x="9" y="23"/>
                </a:lnTo>
                <a:lnTo>
                  <a:pt x="9" y="2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2" name="Freeform 139"/>
          <p:cNvSpPr>
            <a:spLocks/>
          </p:cNvSpPr>
          <p:nvPr/>
        </p:nvSpPr>
        <p:spPr bwMode="auto">
          <a:xfrm>
            <a:off x="6167017" y="2726871"/>
            <a:ext cx="74937" cy="28102"/>
          </a:xfrm>
          <a:custGeom>
            <a:avLst/>
            <a:gdLst>
              <a:gd name="T0" fmla="*/ 39 w 47"/>
              <a:gd name="T1" fmla="*/ 18 h 18"/>
              <a:gd name="T2" fmla="*/ 39 w 47"/>
              <a:gd name="T3" fmla="*/ 18 h 18"/>
              <a:gd name="T4" fmla="*/ 35 w 47"/>
              <a:gd name="T5" fmla="*/ 15 h 18"/>
              <a:gd name="T6" fmla="*/ 32 w 47"/>
              <a:gd name="T7" fmla="*/ 13 h 18"/>
              <a:gd name="T8" fmla="*/ 28 w 47"/>
              <a:gd name="T9" fmla="*/ 10 h 18"/>
              <a:gd name="T10" fmla="*/ 23 w 47"/>
              <a:gd name="T11" fmla="*/ 10 h 18"/>
              <a:gd name="T12" fmla="*/ 23 w 47"/>
              <a:gd name="T13" fmla="*/ 10 h 18"/>
              <a:gd name="T14" fmla="*/ 18 w 47"/>
              <a:gd name="T15" fmla="*/ 10 h 18"/>
              <a:gd name="T16" fmla="*/ 14 w 47"/>
              <a:gd name="T17" fmla="*/ 13 h 18"/>
              <a:gd name="T18" fmla="*/ 11 w 47"/>
              <a:gd name="T19" fmla="*/ 15 h 18"/>
              <a:gd name="T20" fmla="*/ 7 w 47"/>
              <a:gd name="T21" fmla="*/ 18 h 18"/>
              <a:gd name="T22" fmla="*/ 0 w 47"/>
              <a:gd name="T23" fmla="*/ 13 h 18"/>
              <a:gd name="T24" fmla="*/ 0 w 47"/>
              <a:gd name="T25" fmla="*/ 13 h 18"/>
              <a:gd name="T26" fmla="*/ 5 w 47"/>
              <a:gd name="T27" fmla="*/ 8 h 18"/>
              <a:gd name="T28" fmla="*/ 10 w 47"/>
              <a:gd name="T29" fmla="*/ 4 h 18"/>
              <a:gd name="T30" fmla="*/ 16 w 47"/>
              <a:gd name="T31" fmla="*/ 2 h 18"/>
              <a:gd name="T32" fmla="*/ 23 w 47"/>
              <a:gd name="T33" fmla="*/ 0 h 18"/>
              <a:gd name="T34" fmla="*/ 23 w 47"/>
              <a:gd name="T35" fmla="*/ 0 h 18"/>
              <a:gd name="T36" fmla="*/ 31 w 47"/>
              <a:gd name="T37" fmla="*/ 2 h 18"/>
              <a:gd name="T38" fmla="*/ 37 w 47"/>
              <a:gd name="T39" fmla="*/ 4 h 18"/>
              <a:gd name="T40" fmla="*/ 42 w 47"/>
              <a:gd name="T41" fmla="*/ 8 h 18"/>
              <a:gd name="T42" fmla="*/ 47 w 47"/>
              <a:gd name="T43" fmla="*/ 13 h 18"/>
              <a:gd name="T44" fmla="*/ 39 w 47"/>
              <a:gd name="T4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8">
                <a:moveTo>
                  <a:pt x="39" y="18"/>
                </a:moveTo>
                <a:lnTo>
                  <a:pt x="39" y="18"/>
                </a:lnTo>
                <a:lnTo>
                  <a:pt x="35" y="15"/>
                </a:lnTo>
                <a:lnTo>
                  <a:pt x="32" y="13"/>
                </a:lnTo>
                <a:lnTo>
                  <a:pt x="28" y="10"/>
                </a:lnTo>
                <a:lnTo>
                  <a:pt x="23" y="10"/>
                </a:lnTo>
                <a:lnTo>
                  <a:pt x="23" y="10"/>
                </a:lnTo>
                <a:lnTo>
                  <a:pt x="18" y="10"/>
                </a:lnTo>
                <a:lnTo>
                  <a:pt x="14" y="13"/>
                </a:lnTo>
                <a:lnTo>
                  <a:pt x="11" y="15"/>
                </a:lnTo>
                <a:lnTo>
                  <a:pt x="7" y="18"/>
                </a:lnTo>
                <a:lnTo>
                  <a:pt x="0" y="13"/>
                </a:lnTo>
                <a:lnTo>
                  <a:pt x="0" y="13"/>
                </a:lnTo>
                <a:lnTo>
                  <a:pt x="5" y="8"/>
                </a:lnTo>
                <a:lnTo>
                  <a:pt x="10" y="4"/>
                </a:lnTo>
                <a:lnTo>
                  <a:pt x="16" y="2"/>
                </a:lnTo>
                <a:lnTo>
                  <a:pt x="23" y="0"/>
                </a:lnTo>
                <a:lnTo>
                  <a:pt x="23" y="0"/>
                </a:lnTo>
                <a:lnTo>
                  <a:pt x="31" y="2"/>
                </a:lnTo>
                <a:lnTo>
                  <a:pt x="37" y="4"/>
                </a:lnTo>
                <a:lnTo>
                  <a:pt x="42" y="8"/>
                </a:lnTo>
                <a:lnTo>
                  <a:pt x="47" y="13"/>
                </a:lnTo>
                <a:lnTo>
                  <a:pt x="39" y="1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3" name="Freeform 140"/>
          <p:cNvSpPr>
            <a:spLocks noEditPoints="1"/>
          </p:cNvSpPr>
          <p:nvPr/>
        </p:nvSpPr>
        <p:spPr bwMode="auto">
          <a:xfrm>
            <a:off x="6167017" y="2764340"/>
            <a:ext cx="74937" cy="107724"/>
          </a:xfrm>
          <a:custGeom>
            <a:avLst/>
            <a:gdLst>
              <a:gd name="T0" fmla="*/ 33 w 50"/>
              <a:gd name="T1" fmla="*/ 39 h 69"/>
              <a:gd name="T2" fmla="*/ 50 w 50"/>
              <a:gd name="T3" fmla="*/ 32 h 69"/>
              <a:gd name="T4" fmla="*/ 50 w 50"/>
              <a:gd name="T5" fmla="*/ 10 h 69"/>
              <a:gd name="T6" fmla="*/ 47 w 50"/>
              <a:gd name="T7" fmla="*/ 2 h 69"/>
              <a:gd name="T8" fmla="*/ 40 w 50"/>
              <a:gd name="T9" fmla="*/ 0 h 69"/>
              <a:gd name="T10" fmla="*/ 10 w 50"/>
              <a:gd name="T11" fmla="*/ 0 h 69"/>
              <a:gd name="T12" fmla="*/ 3 w 50"/>
              <a:gd name="T13" fmla="*/ 2 h 69"/>
              <a:gd name="T14" fmla="*/ 0 w 50"/>
              <a:gd name="T15" fmla="*/ 10 h 69"/>
              <a:gd name="T16" fmla="*/ 0 w 50"/>
              <a:gd name="T17" fmla="*/ 59 h 69"/>
              <a:gd name="T18" fmla="*/ 3 w 50"/>
              <a:gd name="T19" fmla="*/ 67 h 69"/>
              <a:gd name="T20" fmla="*/ 10 w 50"/>
              <a:gd name="T21" fmla="*/ 69 h 69"/>
              <a:gd name="T22" fmla="*/ 40 w 50"/>
              <a:gd name="T23" fmla="*/ 69 h 69"/>
              <a:gd name="T24" fmla="*/ 47 w 50"/>
              <a:gd name="T25" fmla="*/ 67 h 69"/>
              <a:gd name="T26" fmla="*/ 50 w 50"/>
              <a:gd name="T27" fmla="*/ 59 h 69"/>
              <a:gd name="T28" fmla="*/ 25 w 50"/>
              <a:gd name="T29" fmla="*/ 51 h 69"/>
              <a:gd name="T30" fmla="*/ 23 w 50"/>
              <a:gd name="T31" fmla="*/ 51 h 69"/>
              <a:gd name="T32" fmla="*/ 19 w 50"/>
              <a:gd name="T33" fmla="*/ 47 h 69"/>
              <a:gd name="T34" fmla="*/ 19 w 50"/>
              <a:gd name="T35" fmla="*/ 44 h 69"/>
              <a:gd name="T36" fmla="*/ 20 w 50"/>
              <a:gd name="T37" fmla="*/ 39 h 69"/>
              <a:gd name="T38" fmla="*/ 25 w 50"/>
              <a:gd name="T39" fmla="*/ 38 h 69"/>
              <a:gd name="T40" fmla="*/ 28 w 50"/>
              <a:gd name="T41" fmla="*/ 38 h 69"/>
              <a:gd name="T42" fmla="*/ 31 w 50"/>
              <a:gd name="T43" fmla="*/ 42 h 69"/>
              <a:gd name="T44" fmla="*/ 31 w 50"/>
              <a:gd name="T45" fmla="*/ 44 h 69"/>
              <a:gd name="T46" fmla="*/ 30 w 50"/>
              <a:gd name="T47" fmla="*/ 49 h 69"/>
              <a:gd name="T48" fmla="*/ 25 w 50"/>
              <a:gd name="T49" fmla="*/ 51 h 69"/>
              <a:gd name="T50" fmla="*/ 25 w 50"/>
              <a:gd name="T51" fmla="*/ 31 h 69"/>
              <a:gd name="T52" fmla="*/ 23 w 50"/>
              <a:gd name="T53" fmla="*/ 31 h 69"/>
              <a:gd name="T54" fmla="*/ 19 w 50"/>
              <a:gd name="T55" fmla="*/ 27 h 69"/>
              <a:gd name="T56" fmla="*/ 19 w 50"/>
              <a:gd name="T57" fmla="*/ 25 h 69"/>
              <a:gd name="T58" fmla="*/ 20 w 50"/>
              <a:gd name="T59" fmla="*/ 20 h 69"/>
              <a:gd name="T60" fmla="*/ 25 w 50"/>
              <a:gd name="T61" fmla="*/ 18 h 69"/>
              <a:gd name="T62" fmla="*/ 28 w 50"/>
              <a:gd name="T63" fmla="*/ 18 h 69"/>
              <a:gd name="T64" fmla="*/ 31 w 50"/>
              <a:gd name="T65" fmla="*/ 22 h 69"/>
              <a:gd name="T66" fmla="*/ 31 w 50"/>
              <a:gd name="T67" fmla="*/ 25 h 69"/>
              <a:gd name="T68" fmla="*/ 30 w 50"/>
              <a:gd name="T69" fmla="*/ 30 h 69"/>
              <a:gd name="T70" fmla="*/ 25 w 50"/>
              <a:gd name="T71"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69">
                <a:moveTo>
                  <a:pt x="50" y="57"/>
                </a:moveTo>
                <a:lnTo>
                  <a:pt x="33" y="39"/>
                </a:lnTo>
                <a:lnTo>
                  <a:pt x="44" y="28"/>
                </a:lnTo>
                <a:lnTo>
                  <a:pt x="50" y="32"/>
                </a:lnTo>
                <a:lnTo>
                  <a:pt x="50" y="10"/>
                </a:lnTo>
                <a:lnTo>
                  <a:pt x="50" y="10"/>
                </a:lnTo>
                <a:lnTo>
                  <a:pt x="49" y="6"/>
                </a:lnTo>
                <a:lnTo>
                  <a:pt x="47" y="2"/>
                </a:lnTo>
                <a:lnTo>
                  <a:pt x="44" y="1"/>
                </a:lnTo>
                <a:lnTo>
                  <a:pt x="40" y="0"/>
                </a:lnTo>
                <a:lnTo>
                  <a:pt x="10" y="0"/>
                </a:lnTo>
                <a:lnTo>
                  <a:pt x="10" y="0"/>
                </a:lnTo>
                <a:lnTo>
                  <a:pt x="7" y="1"/>
                </a:lnTo>
                <a:lnTo>
                  <a:pt x="3" y="2"/>
                </a:lnTo>
                <a:lnTo>
                  <a:pt x="2" y="6"/>
                </a:lnTo>
                <a:lnTo>
                  <a:pt x="0" y="10"/>
                </a:lnTo>
                <a:lnTo>
                  <a:pt x="0" y="59"/>
                </a:lnTo>
                <a:lnTo>
                  <a:pt x="0" y="59"/>
                </a:lnTo>
                <a:lnTo>
                  <a:pt x="2" y="63"/>
                </a:lnTo>
                <a:lnTo>
                  <a:pt x="3" y="67"/>
                </a:lnTo>
                <a:lnTo>
                  <a:pt x="7" y="68"/>
                </a:lnTo>
                <a:lnTo>
                  <a:pt x="10" y="69"/>
                </a:lnTo>
                <a:lnTo>
                  <a:pt x="40" y="69"/>
                </a:lnTo>
                <a:lnTo>
                  <a:pt x="40" y="69"/>
                </a:lnTo>
                <a:lnTo>
                  <a:pt x="44" y="68"/>
                </a:lnTo>
                <a:lnTo>
                  <a:pt x="47" y="67"/>
                </a:lnTo>
                <a:lnTo>
                  <a:pt x="49" y="63"/>
                </a:lnTo>
                <a:lnTo>
                  <a:pt x="50" y="59"/>
                </a:lnTo>
                <a:lnTo>
                  <a:pt x="50" y="57"/>
                </a:lnTo>
                <a:close/>
                <a:moveTo>
                  <a:pt x="25" y="51"/>
                </a:moveTo>
                <a:lnTo>
                  <a:pt x="25" y="51"/>
                </a:lnTo>
                <a:lnTo>
                  <a:pt x="23" y="51"/>
                </a:lnTo>
                <a:lnTo>
                  <a:pt x="20" y="49"/>
                </a:lnTo>
                <a:lnTo>
                  <a:pt x="19" y="47"/>
                </a:lnTo>
                <a:lnTo>
                  <a:pt x="19" y="44"/>
                </a:lnTo>
                <a:lnTo>
                  <a:pt x="19" y="44"/>
                </a:lnTo>
                <a:lnTo>
                  <a:pt x="19" y="42"/>
                </a:lnTo>
                <a:lnTo>
                  <a:pt x="20" y="39"/>
                </a:lnTo>
                <a:lnTo>
                  <a:pt x="23" y="38"/>
                </a:lnTo>
                <a:lnTo>
                  <a:pt x="25" y="38"/>
                </a:lnTo>
                <a:lnTo>
                  <a:pt x="25" y="38"/>
                </a:lnTo>
                <a:lnTo>
                  <a:pt x="28" y="38"/>
                </a:lnTo>
                <a:lnTo>
                  <a:pt x="30" y="39"/>
                </a:lnTo>
                <a:lnTo>
                  <a:pt x="31" y="42"/>
                </a:lnTo>
                <a:lnTo>
                  <a:pt x="31" y="44"/>
                </a:lnTo>
                <a:lnTo>
                  <a:pt x="31" y="44"/>
                </a:lnTo>
                <a:lnTo>
                  <a:pt x="31" y="47"/>
                </a:lnTo>
                <a:lnTo>
                  <a:pt x="30" y="49"/>
                </a:lnTo>
                <a:lnTo>
                  <a:pt x="28" y="51"/>
                </a:lnTo>
                <a:lnTo>
                  <a:pt x="25" y="51"/>
                </a:lnTo>
                <a:lnTo>
                  <a:pt x="25" y="51"/>
                </a:lnTo>
                <a:close/>
                <a:moveTo>
                  <a:pt x="25" y="31"/>
                </a:moveTo>
                <a:lnTo>
                  <a:pt x="25" y="31"/>
                </a:lnTo>
                <a:lnTo>
                  <a:pt x="23" y="31"/>
                </a:lnTo>
                <a:lnTo>
                  <a:pt x="20" y="30"/>
                </a:lnTo>
                <a:lnTo>
                  <a:pt x="19" y="27"/>
                </a:lnTo>
                <a:lnTo>
                  <a:pt x="19" y="25"/>
                </a:lnTo>
                <a:lnTo>
                  <a:pt x="19" y="25"/>
                </a:lnTo>
                <a:lnTo>
                  <a:pt x="19" y="22"/>
                </a:lnTo>
                <a:lnTo>
                  <a:pt x="20" y="20"/>
                </a:lnTo>
                <a:lnTo>
                  <a:pt x="23" y="18"/>
                </a:lnTo>
                <a:lnTo>
                  <a:pt x="25" y="18"/>
                </a:lnTo>
                <a:lnTo>
                  <a:pt x="25" y="18"/>
                </a:lnTo>
                <a:lnTo>
                  <a:pt x="28" y="18"/>
                </a:lnTo>
                <a:lnTo>
                  <a:pt x="30" y="20"/>
                </a:lnTo>
                <a:lnTo>
                  <a:pt x="31" y="22"/>
                </a:lnTo>
                <a:lnTo>
                  <a:pt x="31" y="25"/>
                </a:lnTo>
                <a:lnTo>
                  <a:pt x="31" y="25"/>
                </a:lnTo>
                <a:lnTo>
                  <a:pt x="31" y="27"/>
                </a:lnTo>
                <a:lnTo>
                  <a:pt x="30" y="30"/>
                </a:lnTo>
                <a:lnTo>
                  <a:pt x="28" y="31"/>
                </a:lnTo>
                <a:lnTo>
                  <a:pt x="25" y="31"/>
                </a:lnTo>
                <a:lnTo>
                  <a:pt x="25" y="3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4" name="Freeform 141"/>
          <p:cNvSpPr>
            <a:spLocks/>
          </p:cNvSpPr>
          <p:nvPr/>
        </p:nvSpPr>
        <p:spPr bwMode="auto">
          <a:xfrm>
            <a:off x="6227903" y="2783075"/>
            <a:ext cx="60888" cy="98357"/>
          </a:xfrm>
          <a:custGeom>
            <a:avLst/>
            <a:gdLst>
              <a:gd name="T0" fmla="*/ 15 w 39"/>
              <a:gd name="T1" fmla="*/ 0 h 64"/>
              <a:gd name="T2" fmla="*/ 30 w 39"/>
              <a:gd name="T3" fmla="*/ 15 h 64"/>
              <a:gd name="T4" fmla="*/ 30 w 39"/>
              <a:gd name="T5" fmla="*/ 39 h 64"/>
              <a:gd name="T6" fmla="*/ 39 w 39"/>
              <a:gd name="T7" fmla="*/ 64 h 64"/>
              <a:gd name="T8" fmla="*/ 15 w 39"/>
              <a:gd name="T9" fmla="*/ 64 h 64"/>
              <a:gd name="T10" fmla="*/ 15 w 39"/>
              <a:gd name="T11" fmla="*/ 44 h 64"/>
              <a:gd name="T12" fmla="*/ 0 w 39"/>
              <a:gd name="T13" fmla="*/ 29 h 64"/>
              <a:gd name="T14" fmla="*/ 5 w 39"/>
              <a:gd name="T15" fmla="*/ 25 h 64"/>
              <a:gd name="T16" fmla="*/ 15 w 39"/>
              <a:gd name="T17" fmla="*/ 29 h 64"/>
              <a:gd name="T18" fmla="*/ 15 w 39"/>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4">
                <a:moveTo>
                  <a:pt x="15" y="0"/>
                </a:moveTo>
                <a:lnTo>
                  <a:pt x="30" y="15"/>
                </a:lnTo>
                <a:lnTo>
                  <a:pt x="30" y="39"/>
                </a:lnTo>
                <a:lnTo>
                  <a:pt x="39" y="64"/>
                </a:lnTo>
                <a:lnTo>
                  <a:pt x="15" y="64"/>
                </a:lnTo>
                <a:lnTo>
                  <a:pt x="15" y="44"/>
                </a:lnTo>
                <a:lnTo>
                  <a:pt x="0" y="29"/>
                </a:lnTo>
                <a:lnTo>
                  <a:pt x="5" y="25"/>
                </a:lnTo>
                <a:lnTo>
                  <a:pt x="15" y="29"/>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5" name="Freeform 142"/>
          <p:cNvSpPr>
            <a:spLocks/>
          </p:cNvSpPr>
          <p:nvPr/>
        </p:nvSpPr>
        <p:spPr bwMode="auto">
          <a:xfrm>
            <a:off x="7281714" y="2806489"/>
            <a:ext cx="46837" cy="18734"/>
          </a:xfrm>
          <a:custGeom>
            <a:avLst/>
            <a:gdLst>
              <a:gd name="T0" fmla="*/ 0 w 29"/>
              <a:gd name="T1" fmla="*/ 14 h 14"/>
              <a:gd name="T2" fmla="*/ 0 w 29"/>
              <a:gd name="T3" fmla="*/ 14 h 14"/>
              <a:gd name="T4" fmla="*/ 1 w 29"/>
              <a:gd name="T5" fmla="*/ 8 h 14"/>
              <a:gd name="T6" fmla="*/ 3 w 29"/>
              <a:gd name="T7" fmla="*/ 3 h 14"/>
              <a:gd name="T8" fmla="*/ 8 w 29"/>
              <a:gd name="T9" fmla="*/ 1 h 14"/>
              <a:gd name="T10" fmla="*/ 15 w 29"/>
              <a:gd name="T11" fmla="*/ 0 h 14"/>
              <a:gd name="T12" fmla="*/ 15 w 29"/>
              <a:gd name="T13" fmla="*/ 0 h 14"/>
              <a:gd name="T14" fmla="*/ 15 w 29"/>
              <a:gd name="T15" fmla="*/ 0 h 14"/>
              <a:gd name="T16" fmla="*/ 21 w 29"/>
              <a:gd name="T17" fmla="*/ 1 h 14"/>
              <a:gd name="T18" fmla="*/ 26 w 29"/>
              <a:gd name="T19" fmla="*/ 3 h 14"/>
              <a:gd name="T20" fmla="*/ 28 w 29"/>
              <a:gd name="T21" fmla="*/ 8 h 14"/>
              <a:gd name="T22" fmla="*/ 29 w 29"/>
              <a:gd name="T23" fmla="*/ 14 h 14"/>
              <a:gd name="T24" fmla="*/ 0 w 29"/>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4">
                <a:moveTo>
                  <a:pt x="0" y="14"/>
                </a:moveTo>
                <a:lnTo>
                  <a:pt x="0" y="14"/>
                </a:lnTo>
                <a:lnTo>
                  <a:pt x="1" y="8"/>
                </a:lnTo>
                <a:lnTo>
                  <a:pt x="3" y="3"/>
                </a:lnTo>
                <a:lnTo>
                  <a:pt x="8" y="1"/>
                </a:lnTo>
                <a:lnTo>
                  <a:pt x="15" y="0"/>
                </a:lnTo>
                <a:lnTo>
                  <a:pt x="15" y="0"/>
                </a:lnTo>
                <a:lnTo>
                  <a:pt x="15" y="0"/>
                </a:lnTo>
                <a:lnTo>
                  <a:pt x="21" y="1"/>
                </a:lnTo>
                <a:lnTo>
                  <a:pt x="26" y="3"/>
                </a:lnTo>
                <a:lnTo>
                  <a:pt x="28" y="8"/>
                </a:lnTo>
                <a:lnTo>
                  <a:pt x="29" y="14"/>
                </a:lnTo>
                <a:lnTo>
                  <a:pt x="0"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6" name="Freeform 143"/>
          <p:cNvSpPr>
            <a:spLocks/>
          </p:cNvSpPr>
          <p:nvPr/>
        </p:nvSpPr>
        <p:spPr bwMode="auto">
          <a:xfrm>
            <a:off x="7291082" y="2764340"/>
            <a:ext cx="28102" cy="32787"/>
          </a:xfrm>
          <a:custGeom>
            <a:avLst/>
            <a:gdLst>
              <a:gd name="T0" fmla="*/ 19 w 19"/>
              <a:gd name="T1" fmla="*/ 10 h 20"/>
              <a:gd name="T2" fmla="*/ 19 w 19"/>
              <a:gd name="T3" fmla="*/ 10 h 20"/>
              <a:gd name="T4" fmla="*/ 18 w 19"/>
              <a:gd name="T5" fmla="*/ 14 h 20"/>
              <a:gd name="T6" fmla="*/ 17 w 19"/>
              <a:gd name="T7" fmla="*/ 17 h 20"/>
              <a:gd name="T8" fmla="*/ 13 w 19"/>
              <a:gd name="T9" fmla="*/ 18 h 20"/>
              <a:gd name="T10" fmla="*/ 10 w 19"/>
              <a:gd name="T11" fmla="*/ 20 h 20"/>
              <a:gd name="T12" fmla="*/ 10 w 19"/>
              <a:gd name="T13" fmla="*/ 20 h 20"/>
              <a:gd name="T14" fmla="*/ 6 w 19"/>
              <a:gd name="T15" fmla="*/ 18 h 20"/>
              <a:gd name="T16" fmla="*/ 2 w 19"/>
              <a:gd name="T17" fmla="*/ 17 h 20"/>
              <a:gd name="T18" fmla="*/ 1 w 19"/>
              <a:gd name="T19" fmla="*/ 14 h 20"/>
              <a:gd name="T20" fmla="*/ 0 w 19"/>
              <a:gd name="T21" fmla="*/ 10 h 20"/>
              <a:gd name="T22" fmla="*/ 0 w 19"/>
              <a:gd name="T23" fmla="*/ 10 h 20"/>
              <a:gd name="T24" fmla="*/ 1 w 19"/>
              <a:gd name="T25" fmla="*/ 6 h 20"/>
              <a:gd name="T26" fmla="*/ 2 w 19"/>
              <a:gd name="T27" fmla="*/ 2 h 20"/>
              <a:gd name="T28" fmla="*/ 6 w 19"/>
              <a:gd name="T29" fmla="*/ 1 h 20"/>
              <a:gd name="T30" fmla="*/ 10 w 19"/>
              <a:gd name="T31" fmla="*/ 0 h 20"/>
              <a:gd name="T32" fmla="*/ 10 w 19"/>
              <a:gd name="T33" fmla="*/ 0 h 20"/>
              <a:gd name="T34" fmla="*/ 13 w 19"/>
              <a:gd name="T35" fmla="*/ 1 h 20"/>
              <a:gd name="T36" fmla="*/ 17 w 19"/>
              <a:gd name="T37" fmla="*/ 2 h 20"/>
              <a:gd name="T38" fmla="*/ 18 w 19"/>
              <a:gd name="T39" fmla="*/ 6 h 20"/>
              <a:gd name="T40" fmla="*/ 19 w 19"/>
              <a:gd name="T41" fmla="*/ 10 h 20"/>
              <a:gd name="T42" fmla="*/ 19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9" y="10"/>
                </a:moveTo>
                <a:lnTo>
                  <a:pt x="19" y="10"/>
                </a:lnTo>
                <a:lnTo>
                  <a:pt x="18" y="14"/>
                </a:lnTo>
                <a:lnTo>
                  <a:pt x="17" y="17"/>
                </a:lnTo>
                <a:lnTo>
                  <a:pt x="13" y="18"/>
                </a:lnTo>
                <a:lnTo>
                  <a:pt x="10" y="20"/>
                </a:lnTo>
                <a:lnTo>
                  <a:pt x="10" y="20"/>
                </a:lnTo>
                <a:lnTo>
                  <a:pt x="6" y="18"/>
                </a:lnTo>
                <a:lnTo>
                  <a:pt x="2" y="17"/>
                </a:lnTo>
                <a:lnTo>
                  <a:pt x="1" y="14"/>
                </a:lnTo>
                <a:lnTo>
                  <a:pt x="0" y="10"/>
                </a:lnTo>
                <a:lnTo>
                  <a:pt x="0" y="10"/>
                </a:lnTo>
                <a:lnTo>
                  <a:pt x="1" y="6"/>
                </a:lnTo>
                <a:lnTo>
                  <a:pt x="2" y="2"/>
                </a:lnTo>
                <a:lnTo>
                  <a:pt x="6" y="1"/>
                </a:lnTo>
                <a:lnTo>
                  <a:pt x="10" y="0"/>
                </a:lnTo>
                <a:lnTo>
                  <a:pt x="10" y="0"/>
                </a:lnTo>
                <a:lnTo>
                  <a:pt x="13" y="1"/>
                </a:lnTo>
                <a:lnTo>
                  <a:pt x="17" y="2"/>
                </a:lnTo>
                <a:lnTo>
                  <a:pt x="18" y="6"/>
                </a:lnTo>
                <a:lnTo>
                  <a:pt x="19" y="10"/>
                </a:lnTo>
                <a:lnTo>
                  <a:pt x="1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7" name="Freeform 144"/>
          <p:cNvSpPr>
            <a:spLocks/>
          </p:cNvSpPr>
          <p:nvPr/>
        </p:nvSpPr>
        <p:spPr bwMode="auto">
          <a:xfrm>
            <a:off x="7244244" y="2712818"/>
            <a:ext cx="121774" cy="168609"/>
          </a:xfrm>
          <a:custGeom>
            <a:avLst/>
            <a:gdLst>
              <a:gd name="T0" fmla="*/ 69 w 79"/>
              <a:gd name="T1" fmla="*/ 35 h 109"/>
              <a:gd name="T2" fmla="*/ 69 w 79"/>
              <a:gd name="T3" fmla="*/ 89 h 109"/>
              <a:gd name="T4" fmla="*/ 10 w 79"/>
              <a:gd name="T5" fmla="*/ 89 h 109"/>
              <a:gd name="T6" fmla="*/ 10 w 79"/>
              <a:gd name="T7" fmla="*/ 20 h 109"/>
              <a:gd name="T8" fmla="*/ 49 w 79"/>
              <a:gd name="T9" fmla="*/ 20 h 109"/>
              <a:gd name="T10" fmla="*/ 49 w 79"/>
              <a:gd name="T11" fmla="*/ 0 h 109"/>
              <a:gd name="T12" fmla="*/ 10 w 79"/>
              <a:gd name="T13" fmla="*/ 0 h 109"/>
              <a:gd name="T14" fmla="*/ 10 w 79"/>
              <a:gd name="T15" fmla="*/ 0 h 109"/>
              <a:gd name="T16" fmla="*/ 6 w 79"/>
              <a:gd name="T17" fmla="*/ 2 h 109"/>
              <a:gd name="T18" fmla="*/ 3 w 79"/>
              <a:gd name="T19" fmla="*/ 3 h 109"/>
              <a:gd name="T20" fmla="*/ 1 w 79"/>
              <a:gd name="T21" fmla="*/ 7 h 109"/>
              <a:gd name="T22" fmla="*/ 0 w 79"/>
              <a:gd name="T23" fmla="*/ 10 h 109"/>
              <a:gd name="T24" fmla="*/ 0 w 79"/>
              <a:gd name="T25" fmla="*/ 99 h 109"/>
              <a:gd name="T26" fmla="*/ 0 w 79"/>
              <a:gd name="T27" fmla="*/ 99 h 109"/>
              <a:gd name="T28" fmla="*/ 1 w 79"/>
              <a:gd name="T29" fmla="*/ 103 h 109"/>
              <a:gd name="T30" fmla="*/ 3 w 79"/>
              <a:gd name="T31" fmla="*/ 106 h 109"/>
              <a:gd name="T32" fmla="*/ 6 w 79"/>
              <a:gd name="T33" fmla="*/ 108 h 109"/>
              <a:gd name="T34" fmla="*/ 10 w 79"/>
              <a:gd name="T35" fmla="*/ 109 h 109"/>
              <a:gd name="T36" fmla="*/ 69 w 79"/>
              <a:gd name="T37" fmla="*/ 109 h 109"/>
              <a:gd name="T38" fmla="*/ 69 w 79"/>
              <a:gd name="T39" fmla="*/ 109 h 109"/>
              <a:gd name="T40" fmla="*/ 73 w 79"/>
              <a:gd name="T41" fmla="*/ 108 h 109"/>
              <a:gd name="T42" fmla="*/ 77 w 79"/>
              <a:gd name="T43" fmla="*/ 106 h 109"/>
              <a:gd name="T44" fmla="*/ 78 w 79"/>
              <a:gd name="T45" fmla="*/ 103 h 109"/>
              <a:gd name="T46" fmla="*/ 79 w 79"/>
              <a:gd name="T47" fmla="*/ 99 h 109"/>
              <a:gd name="T48" fmla="*/ 79 w 79"/>
              <a:gd name="T49" fmla="*/ 35 h 109"/>
              <a:gd name="T50" fmla="*/ 69 w 79"/>
              <a:gd name="T51" fmla="*/ 3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09">
                <a:moveTo>
                  <a:pt x="69" y="35"/>
                </a:moveTo>
                <a:lnTo>
                  <a:pt x="69" y="89"/>
                </a:lnTo>
                <a:lnTo>
                  <a:pt x="10" y="89"/>
                </a:lnTo>
                <a:lnTo>
                  <a:pt x="10" y="20"/>
                </a:lnTo>
                <a:lnTo>
                  <a:pt x="49" y="20"/>
                </a:lnTo>
                <a:lnTo>
                  <a:pt x="49" y="0"/>
                </a:lnTo>
                <a:lnTo>
                  <a:pt x="10" y="0"/>
                </a:lnTo>
                <a:lnTo>
                  <a:pt x="10" y="0"/>
                </a:lnTo>
                <a:lnTo>
                  <a:pt x="6" y="2"/>
                </a:lnTo>
                <a:lnTo>
                  <a:pt x="3" y="3"/>
                </a:lnTo>
                <a:lnTo>
                  <a:pt x="1" y="7"/>
                </a:lnTo>
                <a:lnTo>
                  <a:pt x="0" y="10"/>
                </a:lnTo>
                <a:lnTo>
                  <a:pt x="0" y="99"/>
                </a:lnTo>
                <a:lnTo>
                  <a:pt x="0" y="99"/>
                </a:lnTo>
                <a:lnTo>
                  <a:pt x="1" y="103"/>
                </a:lnTo>
                <a:lnTo>
                  <a:pt x="3" y="106"/>
                </a:lnTo>
                <a:lnTo>
                  <a:pt x="6" y="108"/>
                </a:lnTo>
                <a:lnTo>
                  <a:pt x="10" y="109"/>
                </a:lnTo>
                <a:lnTo>
                  <a:pt x="69" y="109"/>
                </a:lnTo>
                <a:lnTo>
                  <a:pt x="69" y="109"/>
                </a:lnTo>
                <a:lnTo>
                  <a:pt x="73" y="108"/>
                </a:lnTo>
                <a:lnTo>
                  <a:pt x="77" y="106"/>
                </a:lnTo>
                <a:lnTo>
                  <a:pt x="78" y="103"/>
                </a:lnTo>
                <a:lnTo>
                  <a:pt x="79" y="99"/>
                </a:lnTo>
                <a:lnTo>
                  <a:pt x="79" y="35"/>
                </a:lnTo>
                <a:lnTo>
                  <a:pt x="69"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8" name="Freeform 145"/>
          <p:cNvSpPr>
            <a:spLocks/>
          </p:cNvSpPr>
          <p:nvPr/>
        </p:nvSpPr>
        <p:spPr bwMode="auto">
          <a:xfrm>
            <a:off x="7337917" y="2703452"/>
            <a:ext cx="70256" cy="46837"/>
          </a:xfrm>
          <a:custGeom>
            <a:avLst/>
            <a:gdLst>
              <a:gd name="T0" fmla="*/ 30 w 45"/>
              <a:gd name="T1" fmla="*/ 9 h 29"/>
              <a:gd name="T2" fmla="*/ 30 w 45"/>
              <a:gd name="T3" fmla="*/ 4 h 29"/>
              <a:gd name="T4" fmla="*/ 30 w 45"/>
              <a:gd name="T5" fmla="*/ 4 h 29"/>
              <a:gd name="T6" fmla="*/ 30 w 45"/>
              <a:gd name="T7" fmla="*/ 2 h 29"/>
              <a:gd name="T8" fmla="*/ 29 w 45"/>
              <a:gd name="T9" fmla="*/ 1 h 29"/>
              <a:gd name="T10" fmla="*/ 27 w 45"/>
              <a:gd name="T11" fmla="*/ 0 h 29"/>
              <a:gd name="T12" fmla="*/ 25 w 45"/>
              <a:gd name="T13" fmla="*/ 0 h 29"/>
              <a:gd name="T14" fmla="*/ 5 w 45"/>
              <a:gd name="T15" fmla="*/ 0 h 29"/>
              <a:gd name="T16" fmla="*/ 5 w 45"/>
              <a:gd name="T17" fmla="*/ 0 h 29"/>
              <a:gd name="T18" fmla="*/ 3 w 45"/>
              <a:gd name="T19" fmla="*/ 0 h 29"/>
              <a:gd name="T20" fmla="*/ 2 w 45"/>
              <a:gd name="T21" fmla="*/ 1 h 29"/>
              <a:gd name="T22" fmla="*/ 0 w 45"/>
              <a:gd name="T23" fmla="*/ 2 h 29"/>
              <a:gd name="T24" fmla="*/ 0 w 45"/>
              <a:gd name="T25" fmla="*/ 4 h 29"/>
              <a:gd name="T26" fmla="*/ 0 w 45"/>
              <a:gd name="T27" fmla="*/ 24 h 29"/>
              <a:gd name="T28" fmla="*/ 0 w 45"/>
              <a:gd name="T29" fmla="*/ 24 h 29"/>
              <a:gd name="T30" fmla="*/ 0 w 45"/>
              <a:gd name="T31" fmla="*/ 27 h 29"/>
              <a:gd name="T32" fmla="*/ 2 w 45"/>
              <a:gd name="T33" fmla="*/ 28 h 29"/>
              <a:gd name="T34" fmla="*/ 3 w 45"/>
              <a:gd name="T35" fmla="*/ 29 h 29"/>
              <a:gd name="T36" fmla="*/ 5 w 45"/>
              <a:gd name="T37" fmla="*/ 29 h 29"/>
              <a:gd name="T38" fmla="*/ 25 w 45"/>
              <a:gd name="T39" fmla="*/ 29 h 29"/>
              <a:gd name="T40" fmla="*/ 25 w 45"/>
              <a:gd name="T41" fmla="*/ 29 h 29"/>
              <a:gd name="T42" fmla="*/ 27 w 45"/>
              <a:gd name="T43" fmla="*/ 29 h 29"/>
              <a:gd name="T44" fmla="*/ 29 w 45"/>
              <a:gd name="T45" fmla="*/ 28 h 29"/>
              <a:gd name="T46" fmla="*/ 30 w 45"/>
              <a:gd name="T47" fmla="*/ 27 h 29"/>
              <a:gd name="T48" fmla="*/ 30 w 45"/>
              <a:gd name="T49" fmla="*/ 24 h 29"/>
              <a:gd name="T50" fmla="*/ 30 w 45"/>
              <a:gd name="T51" fmla="*/ 19 h 29"/>
              <a:gd name="T52" fmla="*/ 45 w 45"/>
              <a:gd name="T53" fmla="*/ 24 h 29"/>
              <a:gd name="T54" fmla="*/ 45 w 45"/>
              <a:gd name="T55" fmla="*/ 4 h 29"/>
              <a:gd name="T56" fmla="*/ 30 w 45"/>
              <a:gd name="T5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29">
                <a:moveTo>
                  <a:pt x="30" y="9"/>
                </a:moveTo>
                <a:lnTo>
                  <a:pt x="30" y="4"/>
                </a:lnTo>
                <a:lnTo>
                  <a:pt x="30" y="4"/>
                </a:lnTo>
                <a:lnTo>
                  <a:pt x="30" y="2"/>
                </a:lnTo>
                <a:lnTo>
                  <a:pt x="29" y="1"/>
                </a:lnTo>
                <a:lnTo>
                  <a:pt x="27" y="0"/>
                </a:lnTo>
                <a:lnTo>
                  <a:pt x="25" y="0"/>
                </a:lnTo>
                <a:lnTo>
                  <a:pt x="5" y="0"/>
                </a:lnTo>
                <a:lnTo>
                  <a:pt x="5" y="0"/>
                </a:lnTo>
                <a:lnTo>
                  <a:pt x="3" y="0"/>
                </a:lnTo>
                <a:lnTo>
                  <a:pt x="2" y="1"/>
                </a:lnTo>
                <a:lnTo>
                  <a:pt x="0" y="2"/>
                </a:lnTo>
                <a:lnTo>
                  <a:pt x="0" y="4"/>
                </a:lnTo>
                <a:lnTo>
                  <a:pt x="0" y="24"/>
                </a:lnTo>
                <a:lnTo>
                  <a:pt x="0" y="24"/>
                </a:lnTo>
                <a:lnTo>
                  <a:pt x="0" y="27"/>
                </a:lnTo>
                <a:lnTo>
                  <a:pt x="2" y="28"/>
                </a:lnTo>
                <a:lnTo>
                  <a:pt x="3" y="29"/>
                </a:lnTo>
                <a:lnTo>
                  <a:pt x="5" y="29"/>
                </a:lnTo>
                <a:lnTo>
                  <a:pt x="25" y="29"/>
                </a:lnTo>
                <a:lnTo>
                  <a:pt x="25" y="29"/>
                </a:lnTo>
                <a:lnTo>
                  <a:pt x="27" y="29"/>
                </a:lnTo>
                <a:lnTo>
                  <a:pt x="29" y="28"/>
                </a:lnTo>
                <a:lnTo>
                  <a:pt x="30" y="27"/>
                </a:lnTo>
                <a:lnTo>
                  <a:pt x="30" y="24"/>
                </a:lnTo>
                <a:lnTo>
                  <a:pt x="30" y="19"/>
                </a:lnTo>
                <a:lnTo>
                  <a:pt x="45" y="24"/>
                </a:lnTo>
                <a:lnTo>
                  <a:pt x="45" y="4"/>
                </a:lnTo>
                <a:lnTo>
                  <a:pt x="30"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39" name="Freeform 146"/>
          <p:cNvSpPr>
            <a:spLocks/>
          </p:cNvSpPr>
          <p:nvPr/>
        </p:nvSpPr>
        <p:spPr bwMode="auto">
          <a:xfrm>
            <a:off x="6888292" y="2740921"/>
            <a:ext cx="131141" cy="93672"/>
          </a:xfrm>
          <a:custGeom>
            <a:avLst/>
            <a:gdLst>
              <a:gd name="T0" fmla="*/ 82 w 84"/>
              <a:gd name="T1" fmla="*/ 11 h 59"/>
              <a:gd name="T2" fmla="*/ 82 w 84"/>
              <a:gd name="T3" fmla="*/ 11 h 59"/>
              <a:gd name="T4" fmla="*/ 79 w 84"/>
              <a:gd name="T5" fmla="*/ 10 h 59"/>
              <a:gd name="T6" fmla="*/ 77 w 84"/>
              <a:gd name="T7" fmla="*/ 10 h 59"/>
              <a:gd name="T8" fmla="*/ 64 w 84"/>
              <a:gd name="T9" fmla="*/ 17 h 59"/>
              <a:gd name="T10" fmla="*/ 64 w 84"/>
              <a:gd name="T11" fmla="*/ 10 h 59"/>
              <a:gd name="T12" fmla="*/ 64 w 84"/>
              <a:gd name="T13" fmla="*/ 10 h 59"/>
              <a:gd name="T14" fmla="*/ 63 w 84"/>
              <a:gd name="T15" fmla="*/ 6 h 59"/>
              <a:gd name="T16" fmla="*/ 62 w 84"/>
              <a:gd name="T17" fmla="*/ 3 h 59"/>
              <a:gd name="T18" fmla="*/ 58 w 84"/>
              <a:gd name="T19" fmla="*/ 1 h 59"/>
              <a:gd name="T20" fmla="*/ 54 w 84"/>
              <a:gd name="T21" fmla="*/ 0 h 59"/>
              <a:gd name="T22" fmla="*/ 10 w 84"/>
              <a:gd name="T23" fmla="*/ 0 h 59"/>
              <a:gd name="T24" fmla="*/ 10 w 84"/>
              <a:gd name="T25" fmla="*/ 0 h 59"/>
              <a:gd name="T26" fmla="*/ 6 w 84"/>
              <a:gd name="T27" fmla="*/ 1 h 59"/>
              <a:gd name="T28" fmla="*/ 3 w 84"/>
              <a:gd name="T29" fmla="*/ 3 h 59"/>
              <a:gd name="T30" fmla="*/ 1 w 84"/>
              <a:gd name="T31" fmla="*/ 6 h 59"/>
              <a:gd name="T32" fmla="*/ 0 w 84"/>
              <a:gd name="T33" fmla="*/ 10 h 59"/>
              <a:gd name="T34" fmla="*/ 0 w 84"/>
              <a:gd name="T35" fmla="*/ 50 h 59"/>
              <a:gd name="T36" fmla="*/ 0 w 84"/>
              <a:gd name="T37" fmla="*/ 50 h 59"/>
              <a:gd name="T38" fmla="*/ 1 w 84"/>
              <a:gd name="T39" fmla="*/ 53 h 59"/>
              <a:gd name="T40" fmla="*/ 3 w 84"/>
              <a:gd name="T41" fmla="*/ 57 h 59"/>
              <a:gd name="T42" fmla="*/ 6 w 84"/>
              <a:gd name="T43" fmla="*/ 58 h 59"/>
              <a:gd name="T44" fmla="*/ 10 w 84"/>
              <a:gd name="T45" fmla="*/ 59 h 59"/>
              <a:gd name="T46" fmla="*/ 54 w 84"/>
              <a:gd name="T47" fmla="*/ 59 h 59"/>
              <a:gd name="T48" fmla="*/ 54 w 84"/>
              <a:gd name="T49" fmla="*/ 59 h 59"/>
              <a:gd name="T50" fmla="*/ 58 w 84"/>
              <a:gd name="T51" fmla="*/ 58 h 59"/>
              <a:gd name="T52" fmla="*/ 62 w 84"/>
              <a:gd name="T53" fmla="*/ 57 h 59"/>
              <a:gd name="T54" fmla="*/ 63 w 84"/>
              <a:gd name="T55" fmla="*/ 53 h 59"/>
              <a:gd name="T56" fmla="*/ 64 w 84"/>
              <a:gd name="T57" fmla="*/ 50 h 59"/>
              <a:gd name="T58" fmla="*/ 64 w 84"/>
              <a:gd name="T59" fmla="*/ 42 h 59"/>
              <a:gd name="T60" fmla="*/ 77 w 84"/>
              <a:gd name="T61" fmla="*/ 50 h 59"/>
              <a:gd name="T62" fmla="*/ 77 w 84"/>
              <a:gd name="T63" fmla="*/ 50 h 59"/>
              <a:gd name="T64" fmla="*/ 79 w 84"/>
              <a:gd name="T65" fmla="*/ 50 h 59"/>
              <a:gd name="T66" fmla="*/ 79 w 84"/>
              <a:gd name="T67" fmla="*/ 50 h 59"/>
              <a:gd name="T68" fmla="*/ 82 w 84"/>
              <a:gd name="T69" fmla="*/ 48 h 59"/>
              <a:gd name="T70" fmla="*/ 82 w 84"/>
              <a:gd name="T71" fmla="*/ 48 h 59"/>
              <a:gd name="T72" fmla="*/ 83 w 84"/>
              <a:gd name="T73" fmla="*/ 47 h 59"/>
              <a:gd name="T74" fmla="*/ 84 w 84"/>
              <a:gd name="T75" fmla="*/ 45 h 59"/>
              <a:gd name="T76" fmla="*/ 84 w 84"/>
              <a:gd name="T77" fmla="*/ 15 h 59"/>
              <a:gd name="T78" fmla="*/ 84 w 84"/>
              <a:gd name="T79" fmla="*/ 15 h 59"/>
              <a:gd name="T80" fmla="*/ 83 w 84"/>
              <a:gd name="T81" fmla="*/ 13 h 59"/>
              <a:gd name="T82" fmla="*/ 82 w 84"/>
              <a:gd name="T83" fmla="*/ 11 h 59"/>
              <a:gd name="T84" fmla="*/ 82 w 84"/>
              <a:gd name="T85"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59">
                <a:moveTo>
                  <a:pt x="82" y="11"/>
                </a:moveTo>
                <a:lnTo>
                  <a:pt x="82" y="11"/>
                </a:lnTo>
                <a:lnTo>
                  <a:pt x="79" y="10"/>
                </a:lnTo>
                <a:lnTo>
                  <a:pt x="77" y="10"/>
                </a:lnTo>
                <a:lnTo>
                  <a:pt x="64" y="17"/>
                </a:lnTo>
                <a:lnTo>
                  <a:pt x="64" y="10"/>
                </a:lnTo>
                <a:lnTo>
                  <a:pt x="64" y="10"/>
                </a:lnTo>
                <a:lnTo>
                  <a:pt x="63" y="6"/>
                </a:lnTo>
                <a:lnTo>
                  <a:pt x="62" y="3"/>
                </a:lnTo>
                <a:lnTo>
                  <a:pt x="58" y="1"/>
                </a:lnTo>
                <a:lnTo>
                  <a:pt x="54" y="0"/>
                </a:lnTo>
                <a:lnTo>
                  <a:pt x="10" y="0"/>
                </a:lnTo>
                <a:lnTo>
                  <a:pt x="10" y="0"/>
                </a:lnTo>
                <a:lnTo>
                  <a:pt x="6" y="1"/>
                </a:lnTo>
                <a:lnTo>
                  <a:pt x="3" y="3"/>
                </a:lnTo>
                <a:lnTo>
                  <a:pt x="1" y="6"/>
                </a:lnTo>
                <a:lnTo>
                  <a:pt x="0" y="10"/>
                </a:lnTo>
                <a:lnTo>
                  <a:pt x="0" y="50"/>
                </a:lnTo>
                <a:lnTo>
                  <a:pt x="0" y="50"/>
                </a:lnTo>
                <a:lnTo>
                  <a:pt x="1" y="53"/>
                </a:lnTo>
                <a:lnTo>
                  <a:pt x="3" y="57"/>
                </a:lnTo>
                <a:lnTo>
                  <a:pt x="6" y="58"/>
                </a:lnTo>
                <a:lnTo>
                  <a:pt x="10" y="59"/>
                </a:lnTo>
                <a:lnTo>
                  <a:pt x="54" y="59"/>
                </a:lnTo>
                <a:lnTo>
                  <a:pt x="54" y="59"/>
                </a:lnTo>
                <a:lnTo>
                  <a:pt x="58" y="58"/>
                </a:lnTo>
                <a:lnTo>
                  <a:pt x="62" y="57"/>
                </a:lnTo>
                <a:lnTo>
                  <a:pt x="63" y="53"/>
                </a:lnTo>
                <a:lnTo>
                  <a:pt x="64" y="50"/>
                </a:lnTo>
                <a:lnTo>
                  <a:pt x="64" y="42"/>
                </a:lnTo>
                <a:lnTo>
                  <a:pt x="77" y="50"/>
                </a:lnTo>
                <a:lnTo>
                  <a:pt x="77" y="50"/>
                </a:lnTo>
                <a:lnTo>
                  <a:pt x="79" y="50"/>
                </a:lnTo>
                <a:lnTo>
                  <a:pt x="79" y="50"/>
                </a:lnTo>
                <a:lnTo>
                  <a:pt x="82" y="48"/>
                </a:lnTo>
                <a:lnTo>
                  <a:pt x="82" y="48"/>
                </a:lnTo>
                <a:lnTo>
                  <a:pt x="83" y="47"/>
                </a:lnTo>
                <a:lnTo>
                  <a:pt x="84" y="45"/>
                </a:lnTo>
                <a:lnTo>
                  <a:pt x="84" y="15"/>
                </a:lnTo>
                <a:lnTo>
                  <a:pt x="84" y="15"/>
                </a:lnTo>
                <a:lnTo>
                  <a:pt x="83" y="13"/>
                </a:lnTo>
                <a:lnTo>
                  <a:pt x="82" y="11"/>
                </a:lnTo>
                <a:lnTo>
                  <a:pt x="82" y="1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0" name="Freeform 147"/>
          <p:cNvSpPr>
            <a:spLocks/>
          </p:cNvSpPr>
          <p:nvPr/>
        </p:nvSpPr>
        <p:spPr bwMode="auto">
          <a:xfrm>
            <a:off x="7628299" y="2726871"/>
            <a:ext cx="126458" cy="121774"/>
          </a:xfrm>
          <a:custGeom>
            <a:avLst/>
            <a:gdLst>
              <a:gd name="T0" fmla="*/ 79 w 79"/>
              <a:gd name="T1" fmla="*/ 69 h 79"/>
              <a:gd name="T2" fmla="*/ 49 w 79"/>
              <a:gd name="T3" fmla="*/ 40 h 79"/>
              <a:gd name="T4" fmla="*/ 69 w 79"/>
              <a:gd name="T5" fmla="*/ 20 h 79"/>
              <a:gd name="T6" fmla="*/ 0 w 79"/>
              <a:gd name="T7" fmla="*/ 0 h 79"/>
              <a:gd name="T8" fmla="*/ 19 w 79"/>
              <a:gd name="T9" fmla="*/ 69 h 79"/>
              <a:gd name="T10" fmla="*/ 39 w 79"/>
              <a:gd name="T11" fmla="*/ 50 h 79"/>
              <a:gd name="T12" fmla="*/ 69 w 79"/>
              <a:gd name="T13" fmla="*/ 79 h 79"/>
              <a:gd name="T14" fmla="*/ 79 w 79"/>
              <a:gd name="T15" fmla="*/ 6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79">
                <a:moveTo>
                  <a:pt x="79" y="69"/>
                </a:moveTo>
                <a:lnTo>
                  <a:pt x="49" y="40"/>
                </a:lnTo>
                <a:lnTo>
                  <a:pt x="69" y="20"/>
                </a:lnTo>
                <a:lnTo>
                  <a:pt x="0" y="0"/>
                </a:lnTo>
                <a:lnTo>
                  <a:pt x="19" y="69"/>
                </a:lnTo>
                <a:lnTo>
                  <a:pt x="39" y="50"/>
                </a:lnTo>
                <a:lnTo>
                  <a:pt x="69" y="79"/>
                </a:lnTo>
                <a:lnTo>
                  <a:pt x="79"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1" name="Freeform 148"/>
          <p:cNvSpPr>
            <a:spLocks/>
          </p:cNvSpPr>
          <p:nvPr/>
        </p:nvSpPr>
        <p:spPr bwMode="auto">
          <a:xfrm>
            <a:off x="7998302" y="2726871"/>
            <a:ext cx="140508" cy="140508"/>
          </a:xfrm>
          <a:custGeom>
            <a:avLst/>
            <a:gdLst>
              <a:gd name="T0" fmla="*/ 0 w 88"/>
              <a:gd name="T1" fmla="*/ 0 h 89"/>
              <a:gd name="T2" fmla="*/ 34 w 88"/>
              <a:gd name="T3" fmla="*/ 89 h 89"/>
              <a:gd name="T4" fmla="*/ 44 w 88"/>
              <a:gd name="T5" fmla="*/ 45 h 89"/>
              <a:gd name="T6" fmla="*/ 88 w 88"/>
              <a:gd name="T7" fmla="*/ 35 h 89"/>
              <a:gd name="T8" fmla="*/ 0 w 88"/>
              <a:gd name="T9" fmla="*/ 0 h 89"/>
            </a:gdLst>
            <a:ahLst/>
            <a:cxnLst>
              <a:cxn ang="0">
                <a:pos x="T0" y="T1"/>
              </a:cxn>
              <a:cxn ang="0">
                <a:pos x="T2" y="T3"/>
              </a:cxn>
              <a:cxn ang="0">
                <a:pos x="T4" y="T5"/>
              </a:cxn>
              <a:cxn ang="0">
                <a:pos x="T6" y="T7"/>
              </a:cxn>
              <a:cxn ang="0">
                <a:pos x="T8" y="T9"/>
              </a:cxn>
            </a:cxnLst>
            <a:rect l="0" t="0" r="r" b="b"/>
            <a:pathLst>
              <a:path w="88" h="89">
                <a:moveTo>
                  <a:pt x="0" y="0"/>
                </a:moveTo>
                <a:lnTo>
                  <a:pt x="34" y="89"/>
                </a:lnTo>
                <a:lnTo>
                  <a:pt x="44" y="45"/>
                </a:lnTo>
                <a:lnTo>
                  <a:pt x="88" y="35"/>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2" name="Freeform 149"/>
          <p:cNvSpPr>
            <a:spLocks/>
          </p:cNvSpPr>
          <p:nvPr/>
        </p:nvSpPr>
        <p:spPr bwMode="auto">
          <a:xfrm>
            <a:off x="8401092" y="2759655"/>
            <a:ext cx="88990" cy="107724"/>
          </a:xfrm>
          <a:custGeom>
            <a:avLst/>
            <a:gdLst>
              <a:gd name="T0" fmla="*/ 56 w 59"/>
              <a:gd name="T1" fmla="*/ 30 h 69"/>
              <a:gd name="T2" fmla="*/ 35 w 59"/>
              <a:gd name="T3" fmla="*/ 26 h 69"/>
              <a:gd name="T4" fmla="*/ 35 w 59"/>
              <a:gd name="T5" fmla="*/ 5 h 69"/>
              <a:gd name="T6" fmla="*/ 35 w 59"/>
              <a:gd name="T7" fmla="*/ 5 h 69"/>
              <a:gd name="T8" fmla="*/ 35 w 59"/>
              <a:gd name="T9" fmla="*/ 3 h 69"/>
              <a:gd name="T10" fmla="*/ 33 w 59"/>
              <a:gd name="T11" fmla="*/ 1 h 69"/>
              <a:gd name="T12" fmla="*/ 32 w 59"/>
              <a:gd name="T13" fmla="*/ 0 h 69"/>
              <a:gd name="T14" fmla="*/ 30 w 59"/>
              <a:gd name="T15" fmla="*/ 0 h 69"/>
              <a:gd name="T16" fmla="*/ 20 w 59"/>
              <a:gd name="T17" fmla="*/ 0 h 69"/>
              <a:gd name="T18" fmla="*/ 20 w 59"/>
              <a:gd name="T19" fmla="*/ 0 h 69"/>
              <a:gd name="T20" fmla="*/ 17 w 59"/>
              <a:gd name="T21" fmla="*/ 0 h 69"/>
              <a:gd name="T22" fmla="*/ 16 w 59"/>
              <a:gd name="T23" fmla="*/ 1 h 69"/>
              <a:gd name="T24" fmla="*/ 15 w 59"/>
              <a:gd name="T25" fmla="*/ 3 h 69"/>
              <a:gd name="T26" fmla="*/ 15 w 59"/>
              <a:gd name="T27" fmla="*/ 5 h 69"/>
              <a:gd name="T28" fmla="*/ 15 w 59"/>
              <a:gd name="T29" fmla="*/ 30 h 69"/>
              <a:gd name="T30" fmla="*/ 5 w 59"/>
              <a:gd name="T31" fmla="*/ 30 h 69"/>
              <a:gd name="T32" fmla="*/ 5 w 59"/>
              <a:gd name="T33" fmla="*/ 30 h 69"/>
              <a:gd name="T34" fmla="*/ 3 w 59"/>
              <a:gd name="T35" fmla="*/ 31 h 69"/>
              <a:gd name="T36" fmla="*/ 1 w 59"/>
              <a:gd name="T37" fmla="*/ 32 h 69"/>
              <a:gd name="T38" fmla="*/ 1 w 59"/>
              <a:gd name="T39" fmla="*/ 32 h 69"/>
              <a:gd name="T40" fmla="*/ 0 w 59"/>
              <a:gd name="T41" fmla="*/ 35 h 69"/>
              <a:gd name="T42" fmla="*/ 0 w 59"/>
              <a:gd name="T43" fmla="*/ 37 h 69"/>
              <a:gd name="T44" fmla="*/ 15 w 59"/>
              <a:gd name="T45" fmla="*/ 67 h 69"/>
              <a:gd name="T46" fmla="*/ 15 w 59"/>
              <a:gd name="T47" fmla="*/ 67 h 69"/>
              <a:gd name="T48" fmla="*/ 17 w 59"/>
              <a:gd name="T49" fmla="*/ 68 h 69"/>
              <a:gd name="T50" fmla="*/ 20 w 59"/>
              <a:gd name="T51" fmla="*/ 69 h 69"/>
              <a:gd name="T52" fmla="*/ 54 w 59"/>
              <a:gd name="T53" fmla="*/ 69 h 69"/>
              <a:gd name="T54" fmla="*/ 54 w 59"/>
              <a:gd name="T55" fmla="*/ 69 h 69"/>
              <a:gd name="T56" fmla="*/ 57 w 59"/>
              <a:gd name="T57" fmla="*/ 69 h 69"/>
              <a:gd name="T58" fmla="*/ 58 w 59"/>
              <a:gd name="T59" fmla="*/ 68 h 69"/>
              <a:gd name="T60" fmla="*/ 59 w 59"/>
              <a:gd name="T61" fmla="*/ 67 h 69"/>
              <a:gd name="T62" fmla="*/ 59 w 59"/>
              <a:gd name="T63" fmla="*/ 64 h 69"/>
              <a:gd name="T64" fmla="*/ 59 w 59"/>
              <a:gd name="T65" fmla="*/ 35 h 69"/>
              <a:gd name="T66" fmla="*/ 59 w 59"/>
              <a:gd name="T67" fmla="*/ 35 h 69"/>
              <a:gd name="T68" fmla="*/ 58 w 59"/>
              <a:gd name="T69" fmla="*/ 31 h 69"/>
              <a:gd name="T70" fmla="*/ 56 w 59"/>
              <a:gd name="T71" fmla="*/ 30 h 69"/>
              <a:gd name="T72" fmla="*/ 56 w 59"/>
              <a:gd name="T7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69">
                <a:moveTo>
                  <a:pt x="56" y="30"/>
                </a:moveTo>
                <a:lnTo>
                  <a:pt x="35" y="26"/>
                </a:lnTo>
                <a:lnTo>
                  <a:pt x="35" y="5"/>
                </a:lnTo>
                <a:lnTo>
                  <a:pt x="35" y="5"/>
                </a:lnTo>
                <a:lnTo>
                  <a:pt x="35" y="3"/>
                </a:lnTo>
                <a:lnTo>
                  <a:pt x="33" y="1"/>
                </a:lnTo>
                <a:lnTo>
                  <a:pt x="32" y="0"/>
                </a:lnTo>
                <a:lnTo>
                  <a:pt x="30" y="0"/>
                </a:lnTo>
                <a:lnTo>
                  <a:pt x="20" y="0"/>
                </a:lnTo>
                <a:lnTo>
                  <a:pt x="20" y="0"/>
                </a:lnTo>
                <a:lnTo>
                  <a:pt x="17" y="0"/>
                </a:lnTo>
                <a:lnTo>
                  <a:pt x="16" y="1"/>
                </a:lnTo>
                <a:lnTo>
                  <a:pt x="15" y="3"/>
                </a:lnTo>
                <a:lnTo>
                  <a:pt x="15" y="5"/>
                </a:lnTo>
                <a:lnTo>
                  <a:pt x="15" y="30"/>
                </a:lnTo>
                <a:lnTo>
                  <a:pt x="5" y="30"/>
                </a:lnTo>
                <a:lnTo>
                  <a:pt x="5" y="30"/>
                </a:lnTo>
                <a:lnTo>
                  <a:pt x="3" y="31"/>
                </a:lnTo>
                <a:lnTo>
                  <a:pt x="1" y="32"/>
                </a:lnTo>
                <a:lnTo>
                  <a:pt x="1" y="32"/>
                </a:lnTo>
                <a:lnTo>
                  <a:pt x="0" y="35"/>
                </a:lnTo>
                <a:lnTo>
                  <a:pt x="0" y="37"/>
                </a:lnTo>
                <a:lnTo>
                  <a:pt x="15" y="67"/>
                </a:lnTo>
                <a:lnTo>
                  <a:pt x="15" y="67"/>
                </a:lnTo>
                <a:lnTo>
                  <a:pt x="17" y="68"/>
                </a:lnTo>
                <a:lnTo>
                  <a:pt x="20" y="69"/>
                </a:lnTo>
                <a:lnTo>
                  <a:pt x="54" y="69"/>
                </a:lnTo>
                <a:lnTo>
                  <a:pt x="54" y="69"/>
                </a:lnTo>
                <a:lnTo>
                  <a:pt x="57" y="69"/>
                </a:lnTo>
                <a:lnTo>
                  <a:pt x="58" y="68"/>
                </a:lnTo>
                <a:lnTo>
                  <a:pt x="59" y="67"/>
                </a:lnTo>
                <a:lnTo>
                  <a:pt x="59" y="64"/>
                </a:lnTo>
                <a:lnTo>
                  <a:pt x="59" y="35"/>
                </a:lnTo>
                <a:lnTo>
                  <a:pt x="59" y="35"/>
                </a:lnTo>
                <a:lnTo>
                  <a:pt x="58" y="31"/>
                </a:lnTo>
                <a:lnTo>
                  <a:pt x="56" y="30"/>
                </a:lnTo>
                <a:lnTo>
                  <a:pt x="56"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50"/>
          <p:cNvSpPr>
            <a:spLocks/>
          </p:cNvSpPr>
          <p:nvPr/>
        </p:nvSpPr>
        <p:spPr bwMode="auto">
          <a:xfrm>
            <a:off x="8368308" y="2712819"/>
            <a:ext cx="121774" cy="84305"/>
          </a:xfrm>
          <a:custGeom>
            <a:avLst/>
            <a:gdLst>
              <a:gd name="T0" fmla="*/ 69 w 79"/>
              <a:gd name="T1" fmla="*/ 0 h 55"/>
              <a:gd name="T2" fmla="*/ 10 w 79"/>
              <a:gd name="T3" fmla="*/ 0 h 55"/>
              <a:gd name="T4" fmla="*/ 10 w 79"/>
              <a:gd name="T5" fmla="*/ 0 h 55"/>
              <a:gd name="T6" fmla="*/ 7 w 79"/>
              <a:gd name="T7" fmla="*/ 2 h 55"/>
              <a:gd name="T8" fmla="*/ 3 w 79"/>
              <a:gd name="T9" fmla="*/ 3 h 55"/>
              <a:gd name="T10" fmla="*/ 2 w 79"/>
              <a:gd name="T11" fmla="*/ 7 h 55"/>
              <a:gd name="T12" fmla="*/ 0 w 79"/>
              <a:gd name="T13" fmla="*/ 10 h 55"/>
              <a:gd name="T14" fmla="*/ 0 w 79"/>
              <a:gd name="T15" fmla="*/ 45 h 55"/>
              <a:gd name="T16" fmla="*/ 0 w 79"/>
              <a:gd name="T17" fmla="*/ 45 h 55"/>
              <a:gd name="T18" fmla="*/ 2 w 79"/>
              <a:gd name="T19" fmla="*/ 49 h 55"/>
              <a:gd name="T20" fmla="*/ 3 w 79"/>
              <a:gd name="T21" fmla="*/ 52 h 55"/>
              <a:gd name="T22" fmla="*/ 7 w 79"/>
              <a:gd name="T23" fmla="*/ 53 h 55"/>
              <a:gd name="T24" fmla="*/ 10 w 79"/>
              <a:gd name="T25" fmla="*/ 55 h 55"/>
              <a:gd name="T26" fmla="*/ 25 w 79"/>
              <a:gd name="T27" fmla="*/ 55 h 55"/>
              <a:gd name="T28" fmla="*/ 25 w 79"/>
              <a:gd name="T29" fmla="*/ 45 h 55"/>
              <a:gd name="T30" fmla="*/ 10 w 79"/>
              <a:gd name="T31" fmla="*/ 45 h 55"/>
              <a:gd name="T32" fmla="*/ 10 w 79"/>
              <a:gd name="T33" fmla="*/ 10 h 55"/>
              <a:gd name="T34" fmla="*/ 69 w 79"/>
              <a:gd name="T35" fmla="*/ 10 h 55"/>
              <a:gd name="T36" fmla="*/ 69 w 79"/>
              <a:gd name="T37" fmla="*/ 45 h 55"/>
              <a:gd name="T38" fmla="*/ 79 w 79"/>
              <a:gd name="T39" fmla="*/ 45 h 55"/>
              <a:gd name="T40" fmla="*/ 79 w 79"/>
              <a:gd name="T41" fmla="*/ 10 h 55"/>
              <a:gd name="T42" fmla="*/ 79 w 79"/>
              <a:gd name="T43" fmla="*/ 10 h 55"/>
              <a:gd name="T44" fmla="*/ 78 w 79"/>
              <a:gd name="T45" fmla="*/ 7 h 55"/>
              <a:gd name="T46" fmla="*/ 77 w 79"/>
              <a:gd name="T47" fmla="*/ 3 h 55"/>
              <a:gd name="T48" fmla="*/ 73 w 79"/>
              <a:gd name="T49" fmla="*/ 2 h 55"/>
              <a:gd name="T50" fmla="*/ 69 w 79"/>
              <a:gd name="T51" fmla="*/ 0 h 55"/>
              <a:gd name="T52" fmla="*/ 69 w 79"/>
              <a:gd name="T5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5">
                <a:moveTo>
                  <a:pt x="69" y="0"/>
                </a:moveTo>
                <a:lnTo>
                  <a:pt x="10" y="0"/>
                </a:lnTo>
                <a:lnTo>
                  <a:pt x="10" y="0"/>
                </a:lnTo>
                <a:lnTo>
                  <a:pt x="7" y="2"/>
                </a:lnTo>
                <a:lnTo>
                  <a:pt x="3" y="3"/>
                </a:lnTo>
                <a:lnTo>
                  <a:pt x="2" y="7"/>
                </a:lnTo>
                <a:lnTo>
                  <a:pt x="0" y="10"/>
                </a:lnTo>
                <a:lnTo>
                  <a:pt x="0" y="45"/>
                </a:lnTo>
                <a:lnTo>
                  <a:pt x="0" y="45"/>
                </a:lnTo>
                <a:lnTo>
                  <a:pt x="2" y="49"/>
                </a:lnTo>
                <a:lnTo>
                  <a:pt x="3" y="52"/>
                </a:lnTo>
                <a:lnTo>
                  <a:pt x="7" y="53"/>
                </a:lnTo>
                <a:lnTo>
                  <a:pt x="10" y="55"/>
                </a:lnTo>
                <a:lnTo>
                  <a:pt x="25" y="55"/>
                </a:lnTo>
                <a:lnTo>
                  <a:pt x="25" y="45"/>
                </a:lnTo>
                <a:lnTo>
                  <a:pt x="10" y="45"/>
                </a:lnTo>
                <a:lnTo>
                  <a:pt x="10" y="10"/>
                </a:lnTo>
                <a:lnTo>
                  <a:pt x="69" y="10"/>
                </a:lnTo>
                <a:lnTo>
                  <a:pt x="69" y="45"/>
                </a:lnTo>
                <a:lnTo>
                  <a:pt x="79" y="45"/>
                </a:lnTo>
                <a:lnTo>
                  <a:pt x="79" y="10"/>
                </a:lnTo>
                <a:lnTo>
                  <a:pt x="79" y="10"/>
                </a:lnTo>
                <a:lnTo>
                  <a:pt x="78" y="7"/>
                </a:lnTo>
                <a:lnTo>
                  <a:pt x="77" y="3"/>
                </a:lnTo>
                <a:lnTo>
                  <a:pt x="73" y="2"/>
                </a:lnTo>
                <a:lnTo>
                  <a:pt x="69" y="0"/>
                </a:lnTo>
                <a:lnTo>
                  <a:pt x="6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79" name="Group 578"/>
          <p:cNvGrpSpPr/>
          <p:nvPr/>
        </p:nvGrpSpPr>
        <p:grpSpPr>
          <a:xfrm>
            <a:off x="5764228" y="3096874"/>
            <a:ext cx="149876" cy="131141"/>
            <a:chOff x="7685637" y="4129165"/>
            <a:chExt cx="199835" cy="174855"/>
          </a:xfrm>
          <a:solidFill>
            <a:schemeClr val="tx1">
              <a:lumMod val="75000"/>
              <a:lumOff val="25000"/>
            </a:schemeClr>
          </a:solidFill>
        </p:grpSpPr>
        <p:sp>
          <p:nvSpPr>
            <p:cNvPr id="144" name="Freeform 151"/>
            <p:cNvSpPr>
              <a:spLocks/>
            </p:cNvSpPr>
            <p:nvPr/>
          </p:nvSpPr>
          <p:spPr bwMode="auto">
            <a:xfrm>
              <a:off x="7685637" y="4129165"/>
              <a:ext cx="93675" cy="174855"/>
            </a:xfrm>
            <a:custGeom>
              <a:avLst/>
              <a:gdLst>
                <a:gd name="T0" fmla="*/ 44 w 44"/>
                <a:gd name="T1" fmla="*/ 6 h 83"/>
                <a:gd name="T2" fmla="*/ 37 w 44"/>
                <a:gd name="T3" fmla="*/ 1 h 83"/>
                <a:gd name="T4" fmla="*/ 37 w 44"/>
                <a:gd name="T5" fmla="*/ 1 h 83"/>
                <a:gd name="T6" fmla="*/ 34 w 44"/>
                <a:gd name="T7" fmla="*/ 0 h 83"/>
                <a:gd name="T8" fmla="*/ 5 w 44"/>
                <a:gd name="T9" fmla="*/ 0 h 83"/>
                <a:gd name="T10" fmla="*/ 5 w 44"/>
                <a:gd name="T11" fmla="*/ 0 h 83"/>
                <a:gd name="T12" fmla="*/ 2 w 44"/>
                <a:gd name="T13" fmla="*/ 0 h 83"/>
                <a:gd name="T14" fmla="*/ 1 w 44"/>
                <a:gd name="T15" fmla="*/ 1 h 83"/>
                <a:gd name="T16" fmla="*/ 0 w 44"/>
                <a:gd name="T17" fmla="*/ 2 h 83"/>
                <a:gd name="T18" fmla="*/ 0 w 44"/>
                <a:gd name="T19" fmla="*/ 5 h 83"/>
                <a:gd name="T20" fmla="*/ 0 w 44"/>
                <a:gd name="T21" fmla="*/ 69 h 83"/>
                <a:gd name="T22" fmla="*/ 0 w 44"/>
                <a:gd name="T23" fmla="*/ 69 h 83"/>
                <a:gd name="T24" fmla="*/ 0 w 44"/>
                <a:gd name="T25" fmla="*/ 72 h 83"/>
                <a:gd name="T26" fmla="*/ 1 w 44"/>
                <a:gd name="T27" fmla="*/ 73 h 83"/>
                <a:gd name="T28" fmla="*/ 2 w 44"/>
                <a:gd name="T29" fmla="*/ 74 h 83"/>
                <a:gd name="T30" fmla="*/ 5 w 44"/>
                <a:gd name="T31" fmla="*/ 74 h 83"/>
                <a:gd name="T32" fmla="*/ 33 w 44"/>
                <a:gd name="T33" fmla="*/ 74 h 83"/>
                <a:gd name="T34" fmla="*/ 44 w 44"/>
                <a:gd name="T35" fmla="*/ 83 h 83"/>
                <a:gd name="T36" fmla="*/ 44 w 44"/>
                <a:gd name="T37"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83">
                  <a:moveTo>
                    <a:pt x="44" y="6"/>
                  </a:moveTo>
                  <a:lnTo>
                    <a:pt x="37" y="1"/>
                  </a:lnTo>
                  <a:lnTo>
                    <a:pt x="37" y="1"/>
                  </a:lnTo>
                  <a:lnTo>
                    <a:pt x="34" y="0"/>
                  </a:lnTo>
                  <a:lnTo>
                    <a:pt x="5" y="0"/>
                  </a:lnTo>
                  <a:lnTo>
                    <a:pt x="5" y="0"/>
                  </a:lnTo>
                  <a:lnTo>
                    <a:pt x="2" y="0"/>
                  </a:lnTo>
                  <a:lnTo>
                    <a:pt x="1" y="1"/>
                  </a:lnTo>
                  <a:lnTo>
                    <a:pt x="0" y="2"/>
                  </a:lnTo>
                  <a:lnTo>
                    <a:pt x="0" y="5"/>
                  </a:lnTo>
                  <a:lnTo>
                    <a:pt x="0" y="69"/>
                  </a:lnTo>
                  <a:lnTo>
                    <a:pt x="0" y="69"/>
                  </a:lnTo>
                  <a:lnTo>
                    <a:pt x="0" y="72"/>
                  </a:lnTo>
                  <a:lnTo>
                    <a:pt x="1" y="73"/>
                  </a:lnTo>
                  <a:lnTo>
                    <a:pt x="2" y="74"/>
                  </a:lnTo>
                  <a:lnTo>
                    <a:pt x="5" y="74"/>
                  </a:lnTo>
                  <a:lnTo>
                    <a:pt x="33" y="74"/>
                  </a:lnTo>
                  <a:lnTo>
                    <a:pt x="44" y="83"/>
                  </a:lnTo>
                  <a:lnTo>
                    <a:pt x="44" y="6"/>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45" name="Freeform 152"/>
            <p:cNvSpPr>
              <a:spLocks/>
            </p:cNvSpPr>
            <p:nvPr/>
          </p:nvSpPr>
          <p:spPr bwMode="auto">
            <a:xfrm>
              <a:off x="7791797" y="4129165"/>
              <a:ext cx="93675" cy="174855"/>
            </a:xfrm>
            <a:custGeom>
              <a:avLst/>
              <a:gdLst>
                <a:gd name="T0" fmla="*/ 40 w 45"/>
                <a:gd name="T1" fmla="*/ 0 h 83"/>
                <a:gd name="T2" fmla="*/ 10 w 45"/>
                <a:gd name="T3" fmla="*/ 0 h 83"/>
                <a:gd name="T4" fmla="*/ 10 w 45"/>
                <a:gd name="T5" fmla="*/ 0 h 83"/>
                <a:gd name="T6" fmla="*/ 8 w 45"/>
                <a:gd name="T7" fmla="*/ 1 h 83"/>
                <a:gd name="T8" fmla="*/ 0 w 45"/>
                <a:gd name="T9" fmla="*/ 6 h 83"/>
                <a:gd name="T10" fmla="*/ 0 w 45"/>
                <a:gd name="T11" fmla="*/ 83 h 83"/>
                <a:gd name="T12" fmla="*/ 11 w 45"/>
                <a:gd name="T13" fmla="*/ 74 h 83"/>
                <a:gd name="T14" fmla="*/ 40 w 45"/>
                <a:gd name="T15" fmla="*/ 74 h 83"/>
                <a:gd name="T16" fmla="*/ 40 w 45"/>
                <a:gd name="T17" fmla="*/ 74 h 83"/>
                <a:gd name="T18" fmla="*/ 42 w 45"/>
                <a:gd name="T19" fmla="*/ 74 h 83"/>
                <a:gd name="T20" fmla="*/ 43 w 45"/>
                <a:gd name="T21" fmla="*/ 73 h 83"/>
                <a:gd name="T22" fmla="*/ 45 w 45"/>
                <a:gd name="T23" fmla="*/ 72 h 83"/>
                <a:gd name="T24" fmla="*/ 45 w 45"/>
                <a:gd name="T25" fmla="*/ 69 h 83"/>
                <a:gd name="T26" fmla="*/ 45 w 45"/>
                <a:gd name="T27" fmla="*/ 5 h 83"/>
                <a:gd name="T28" fmla="*/ 45 w 45"/>
                <a:gd name="T29" fmla="*/ 5 h 83"/>
                <a:gd name="T30" fmla="*/ 45 w 45"/>
                <a:gd name="T31" fmla="*/ 2 h 83"/>
                <a:gd name="T32" fmla="*/ 43 w 45"/>
                <a:gd name="T33" fmla="*/ 1 h 83"/>
                <a:gd name="T34" fmla="*/ 42 w 45"/>
                <a:gd name="T35" fmla="*/ 0 h 83"/>
                <a:gd name="T36" fmla="*/ 40 w 45"/>
                <a:gd name="T37" fmla="*/ 0 h 83"/>
                <a:gd name="T38" fmla="*/ 40 w 45"/>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83">
                  <a:moveTo>
                    <a:pt x="40" y="0"/>
                  </a:moveTo>
                  <a:lnTo>
                    <a:pt x="10" y="0"/>
                  </a:lnTo>
                  <a:lnTo>
                    <a:pt x="10" y="0"/>
                  </a:lnTo>
                  <a:lnTo>
                    <a:pt x="8" y="1"/>
                  </a:lnTo>
                  <a:lnTo>
                    <a:pt x="0" y="6"/>
                  </a:lnTo>
                  <a:lnTo>
                    <a:pt x="0" y="83"/>
                  </a:lnTo>
                  <a:lnTo>
                    <a:pt x="11" y="74"/>
                  </a:lnTo>
                  <a:lnTo>
                    <a:pt x="40" y="74"/>
                  </a:lnTo>
                  <a:lnTo>
                    <a:pt x="40" y="74"/>
                  </a:lnTo>
                  <a:lnTo>
                    <a:pt x="42" y="74"/>
                  </a:lnTo>
                  <a:lnTo>
                    <a:pt x="43" y="73"/>
                  </a:lnTo>
                  <a:lnTo>
                    <a:pt x="45" y="72"/>
                  </a:lnTo>
                  <a:lnTo>
                    <a:pt x="45" y="69"/>
                  </a:lnTo>
                  <a:lnTo>
                    <a:pt x="45" y="5"/>
                  </a:lnTo>
                  <a:lnTo>
                    <a:pt x="45" y="5"/>
                  </a:lnTo>
                  <a:lnTo>
                    <a:pt x="45" y="2"/>
                  </a:lnTo>
                  <a:lnTo>
                    <a:pt x="43" y="1"/>
                  </a:lnTo>
                  <a:lnTo>
                    <a:pt x="42" y="0"/>
                  </a:lnTo>
                  <a:lnTo>
                    <a:pt x="40" y="0"/>
                  </a:lnTo>
                  <a:lnTo>
                    <a:pt x="4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46" name="Freeform 153"/>
          <p:cNvSpPr>
            <a:spLocks/>
          </p:cNvSpPr>
          <p:nvPr/>
        </p:nvSpPr>
        <p:spPr bwMode="auto">
          <a:xfrm>
            <a:off x="6190434" y="3082825"/>
            <a:ext cx="88990" cy="154560"/>
          </a:xfrm>
          <a:custGeom>
            <a:avLst/>
            <a:gdLst>
              <a:gd name="T0" fmla="*/ 55 w 59"/>
              <a:gd name="T1" fmla="*/ 0 h 99"/>
              <a:gd name="T2" fmla="*/ 0 w 59"/>
              <a:gd name="T3" fmla="*/ 0 h 99"/>
              <a:gd name="T4" fmla="*/ 0 w 59"/>
              <a:gd name="T5" fmla="*/ 99 h 99"/>
              <a:gd name="T6" fmla="*/ 55 w 59"/>
              <a:gd name="T7" fmla="*/ 99 h 99"/>
              <a:gd name="T8" fmla="*/ 55 w 59"/>
              <a:gd name="T9" fmla="*/ 99 h 99"/>
              <a:gd name="T10" fmla="*/ 57 w 59"/>
              <a:gd name="T11" fmla="*/ 99 h 99"/>
              <a:gd name="T12" fmla="*/ 58 w 59"/>
              <a:gd name="T13" fmla="*/ 98 h 99"/>
              <a:gd name="T14" fmla="*/ 59 w 59"/>
              <a:gd name="T15" fmla="*/ 96 h 99"/>
              <a:gd name="T16" fmla="*/ 59 w 59"/>
              <a:gd name="T17" fmla="*/ 94 h 99"/>
              <a:gd name="T18" fmla="*/ 59 w 59"/>
              <a:gd name="T19" fmla="*/ 5 h 99"/>
              <a:gd name="T20" fmla="*/ 59 w 59"/>
              <a:gd name="T21" fmla="*/ 5 h 99"/>
              <a:gd name="T22" fmla="*/ 59 w 59"/>
              <a:gd name="T23" fmla="*/ 3 h 99"/>
              <a:gd name="T24" fmla="*/ 58 w 59"/>
              <a:gd name="T25" fmla="*/ 1 h 99"/>
              <a:gd name="T26" fmla="*/ 57 w 59"/>
              <a:gd name="T27" fmla="*/ 0 h 99"/>
              <a:gd name="T28" fmla="*/ 55 w 59"/>
              <a:gd name="T29" fmla="*/ 0 h 99"/>
              <a:gd name="T30" fmla="*/ 55 w 59"/>
              <a:gd name="T3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99">
                <a:moveTo>
                  <a:pt x="55" y="0"/>
                </a:moveTo>
                <a:lnTo>
                  <a:pt x="0" y="0"/>
                </a:lnTo>
                <a:lnTo>
                  <a:pt x="0" y="99"/>
                </a:lnTo>
                <a:lnTo>
                  <a:pt x="55" y="99"/>
                </a:lnTo>
                <a:lnTo>
                  <a:pt x="55" y="99"/>
                </a:lnTo>
                <a:lnTo>
                  <a:pt x="57" y="99"/>
                </a:lnTo>
                <a:lnTo>
                  <a:pt x="58" y="98"/>
                </a:lnTo>
                <a:lnTo>
                  <a:pt x="59" y="96"/>
                </a:lnTo>
                <a:lnTo>
                  <a:pt x="59" y="94"/>
                </a:lnTo>
                <a:lnTo>
                  <a:pt x="59" y="5"/>
                </a:lnTo>
                <a:lnTo>
                  <a:pt x="59" y="5"/>
                </a:lnTo>
                <a:lnTo>
                  <a:pt x="59" y="3"/>
                </a:lnTo>
                <a:lnTo>
                  <a:pt x="58" y="1"/>
                </a:lnTo>
                <a:lnTo>
                  <a:pt x="57" y="0"/>
                </a:lnTo>
                <a:lnTo>
                  <a:pt x="55" y="0"/>
                </a:lnTo>
                <a:lnTo>
                  <a:pt x="5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7" name="Freeform 154"/>
          <p:cNvSpPr>
            <a:spLocks/>
          </p:cNvSpPr>
          <p:nvPr/>
        </p:nvSpPr>
        <p:spPr bwMode="auto">
          <a:xfrm>
            <a:off x="6143598" y="3082825"/>
            <a:ext cx="28102" cy="154560"/>
          </a:xfrm>
          <a:custGeom>
            <a:avLst/>
            <a:gdLst>
              <a:gd name="T0" fmla="*/ 5 w 19"/>
              <a:gd name="T1" fmla="*/ 0 h 99"/>
              <a:gd name="T2" fmla="*/ 5 w 19"/>
              <a:gd name="T3" fmla="*/ 0 h 99"/>
              <a:gd name="T4" fmla="*/ 2 w 19"/>
              <a:gd name="T5" fmla="*/ 0 h 99"/>
              <a:gd name="T6" fmla="*/ 1 w 19"/>
              <a:gd name="T7" fmla="*/ 1 h 99"/>
              <a:gd name="T8" fmla="*/ 0 w 19"/>
              <a:gd name="T9" fmla="*/ 3 h 99"/>
              <a:gd name="T10" fmla="*/ 0 w 19"/>
              <a:gd name="T11" fmla="*/ 5 h 99"/>
              <a:gd name="T12" fmla="*/ 0 w 19"/>
              <a:gd name="T13" fmla="*/ 94 h 99"/>
              <a:gd name="T14" fmla="*/ 0 w 19"/>
              <a:gd name="T15" fmla="*/ 94 h 99"/>
              <a:gd name="T16" fmla="*/ 0 w 19"/>
              <a:gd name="T17" fmla="*/ 96 h 99"/>
              <a:gd name="T18" fmla="*/ 1 w 19"/>
              <a:gd name="T19" fmla="*/ 98 h 99"/>
              <a:gd name="T20" fmla="*/ 2 w 19"/>
              <a:gd name="T21" fmla="*/ 99 h 99"/>
              <a:gd name="T22" fmla="*/ 5 w 19"/>
              <a:gd name="T23" fmla="*/ 99 h 99"/>
              <a:gd name="T24" fmla="*/ 19 w 19"/>
              <a:gd name="T25" fmla="*/ 99 h 99"/>
              <a:gd name="T26" fmla="*/ 19 w 19"/>
              <a:gd name="T27" fmla="*/ 0 h 99"/>
              <a:gd name="T28" fmla="*/ 5 w 19"/>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99">
                <a:moveTo>
                  <a:pt x="5" y="0"/>
                </a:moveTo>
                <a:lnTo>
                  <a:pt x="5" y="0"/>
                </a:lnTo>
                <a:lnTo>
                  <a:pt x="2" y="0"/>
                </a:lnTo>
                <a:lnTo>
                  <a:pt x="1" y="1"/>
                </a:lnTo>
                <a:lnTo>
                  <a:pt x="0" y="3"/>
                </a:lnTo>
                <a:lnTo>
                  <a:pt x="0" y="5"/>
                </a:lnTo>
                <a:lnTo>
                  <a:pt x="0" y="94"/>
                </a:lnTo>
                <a:lnTo>
                  <a:pt x="0" y="94"/>
                </a:lnTo>
                <a:lnTo>
                  <a:pt x="0" y="96"/>
                </a:lnTo>
                <a:lnTo>
                  <a:pt x="1" y="98"/>
                </a:lnTo>
                <a:lnTo>
                  <a:pt x="2" y="99"/>
                </a:lnTo>
                <a:lnTo>
                  <a:pt x="5" y="99"/>
                </a:lnTo>
                <a:lnTo>
                  <a:pt x="19" y="99"/>
                </a:lnTo>
                <a:lnTo>
                  <a:pt x="19"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8" name="Freeform 155"/>
          <p:cNvSpPr>
            <a:spLocks/>
          </p:cNvSpPr>
          <p:nvPr/>
        </p:nvSpPr>
        <p:spPr bwMode="auto">
          <a:xfrm>
            <a:off x="6513605" y="3082825"/>
            <a:ext cx="28102" cy="154560"/>
          </a:xfrm>
          <a:custGeom>
            <a:avLst/>
            <a:gdLst>
              <a:gd name="T0" fmla="*/ 20 w 20"/>
              <a:gd name="T1" fmla="*/ 0 h 99"/>
              <a:gd name="T2" fmla="*/ 5 w 20"/>
              <a:gd name="T3" fmla="*/ 0 h 99"/>
              <a:gd name="T4" fmla="*/ 5 w 20"/>
              <a:gd name="T5" fmla="*/ 0 h 99"/>
              <a:gd name="T6" fmla="*/ 3 w 20"/>
              <a:gd name="T7" fmla="*/ 0 h 99"/>
              <a:gd name="T8" fmla="*/ 2 w 20"/>
              <a:gd name="T9" fmla="*/ 1 h 99"/>
              <a:gd name="T10" fmla="*/ 0 w 20"/>
              <a:gd name="T11" fmla="*/ 3 h 99"/>
              <a:gd name="T12" fmla="*/ 0 w 20"/>
              <a:gd name="T13" fmla="*/ 5 h 99"/>
              <a:gd name="T14" fmla="*/ 0 w 20"/>
              <a:gd name="T15" fmla="*/ 94 h 99"/>
              <a:gd name="T16" fmla="*/ 0 w 20"/>
              <a:gd name="T17" fmla="*/ 94 h 99"/>
              <a:gd name="T18" fmla="*/ 0 w 20"/>
              <a:gd name="T19" fmla="*/ 96 h 99"/>
              <a:gd name="T20" fmla="*/ 2 w 20"/>
              <a:gd name="T21" fmla="*/ 98 h 99"/>
              <a:gd name="T22" fmla="*/ 3 w 20"/>
              <a:gd name="T23" fmla="*/ 99 h 99"/>
              <a:gd name="T24" fmla="*/ 5 w 20"/>
              <a:gd name="T25" fmla="*/ 99 h 99"/>
              <a:gd name="T26" fmla="*/ 20 w 20"/>
              <a:gd name="T27" fmla="*/ 99 h 99"/>
              <a:gd name="T28" fmla="*/ 20 w 20"/>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99">
                <a:moveTo>
                  <a:pt x="20" y="0"/>
                </a:moveTo>
                <a:lnTo>
                  <a:pt x="5" y="0"/>
                </a:lnTo>
                <a:lnTo>
                  <a:pt x="5" y="0"/>
                </a:lnTo>
                <a:lnTo>
                  <a:pt x="3" y="0"/>
                </a:lnTo>
                <a:lnTo>
                  <a:pt x="2" y="1"/>
                </a:lnTo>
                <a:lnTo>
                  <a:pt x="0" y="3"/>
                </a:lnTo>
                <a:lnTo>
                  <a:pt x="0" y="5"/>
                </a:lnTo>
                <a:lnTo>
                  <a:pt x="0" y="94"/>
                </a:lnTo>
                <a:lnTo>
                  <a:pt x="0" y="94"/>
                </a:lnTo>
                <a:lnTo>
                  <a:pt x="0" y="96"/>
                </a:lnTo>
                <a:lnTo>
                  <a:pt x="2" y="98"/>
                </a:lnTo>
                <a:lnTo>
                  <a:pt x="3" y="99"/>
                </a:lnTo>
                <a:lnTo>
                  <a:pt x="5" y="99"/>
                </a:lnTo>
                <a:lnTo>
                  <a:pt x="20" y="99"/>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9" name="Freeform 156"/>
          <p:cNvSpPr>
            <a:spLocks/>
          </p:cNvSpPr>
          <p:nvPr/>
        </p:nvSpPr>
        <p:spPr bwMode="auto">
          <a:xfrm>
            <a:off x="6560439" y="3082825"/>
            <a:ext cx="88990" cy="154560"/>
          </a:xfrm>
          <a:custGeom>
            <a:avLst/>
            <a:gdLst>
              <a:gd name="T0" fmla="*/ 54 w 59"/>
              <a:gd name="T1" fmla="*/ 0 h 99"/>
              <a:gd name="T2" fmla="*/ 40 w 59"/>
              <a:gd name="T3" fmla="*/ 0 h 99"/>
              <a:gd name="T4" fmla="*/ 40 w 59"/>
              <a:gd name="T5" fmla="*/ 54 h 99"/>
              <a:gd name="T6" fmla="*/ 27 w 59"/>
              <a:gd name="T7" fmla="*/ 45 h 99"/>
              <a:gd name="T8" fmla="*/ 15 w 59"/>
              <a:gd name="T9" fmla="*/ 54 h 99"/>
              <a:gd name="T10" fmla="*/ 15 w 59"/>
              <a:gd name="T11" fmla="*/ 0 h 99"/>
              <a:gd name="T12" fmla="*/ 0 w 59"/>
              <a:gd name="T13" fmla="*/ 0 h 99"/>
              <a:gd name="T14" fmla="*/ 0 w 59"/>
              <a:gd name="T15" fmla="*/ 99 h 99"/>
              <a:gd name="T16" fmla="*/ 54 w 59"/>
              <a:gd name="T17" fmla="*/ 99 h 99"/>
              <a:gd name="T18" fmla="*/ 54 w 59"/>
              <a:gd name="T19" fmla="*/ 99 h 99"/>
              <a:gd name="T20" fmla="*/ 57 w 59"/>
              <a:gd name="T21" fmla="*/ 99 h 99"/>
              <a:gd name="T22" fmla="*/ 58 w 59"/>
              <a:gd name="T23" fmla="*/ 98 h 99"/>
              <a:gd name="T24" fmla="*/ 59 w 59"/>
              <a:gd name="T25" fmla="*/ 96 h 99"/>
              <a:gd name="T26" fmla="*/ 59 w 59"/>
              <a:gd name="T27" fmla="*/ 94 h 99"/>
              <a:gd name="T28" fmla="*/ 59 w 59"/>
              <a:gd name="T29" fmla="*/ 5 h 99"/>
              <a:gd name="T30" fmla="*/ 59 w 59"/>
              <a:gd name="T31" fmla="*/ 5 h 99"/>
              <a:gd name="T32" fmla="*/ 59 w 59"/>
              <a:gd name="T33" fmla="*/ 3 h 99"/>
              <a:gd name="T34" fmla="*/ 58 w 59"/>
              <a:gd name="T35" fmla="*/ 1 h 99"/>
              <a:gd name="T36" fmla="*/ 57 w 59"/>
              <a:gd name="T37" fmla="*/ 0 h 99"/>
              <a:gd name="T38" fmla="*/ 54 w 59"/>
              <a:gd name="T39" fmla="*/ 0 h 99"/>
              <a:gd name="T40" fmla="*/ 54 w 59"/>
              <a:gd name="T4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99">
                <a:moveTo>
                  <a:pt x="54" y="0"/>
                </a:moveTo>
                <a:lnTo>
                  <a:pt x="40" y="0"/>
                </a:lnTo>
                <a:lnTo>
                  <a:pt x="40" y="54"/>
                </a:lnTo>
                <a:lnTo>
                  <a:pt x="27" y="45"/>
                </a:lnTo>
                <a:lnTo>
                  <a:pt x="15" y="54"/>
                </a:lnTo>
                <a:lnTo>
                  <a:pt x="15" y="0"/>
                </a:lnTo>
                <a:lnTo>
                  <a:pt x="0" y="0"/>
                </a:lnTo>
                <a:lnTo>
                  <a:pt x="0" y="99"/>
                </a:lnTo>
                <a:lnTo>
                  <a:pt x="54" y="99"/>
                </a:lnTo>
                <a:lnTo>
                  <a:pt x="54" y="99"/>
                </a:lnTo>
                <a:lnTo>
                  <a:pt x="57" y="99"/>
                </a:lnTo>
                <a:lnTo>
                  <a:pt x="58" y="98"/>
                </a:lnTo>
                <a:lnTo>
                  <a:pt x="59" y="96"/>
                </a:lnTo>
                <a:lnTo>
                  <a:pt x="59" y="94"/>
                </a:lnTo>
                <a:lnTo>
                  <a:pt x="59" y="5"/>
                </a:lnTo>
                <a:lnTo>
                  <a:pt x="59" y="5"/>
                </a:lnTo>
                <a:lnTo>
                  <a:pt x="59" y="3"/>
                </a:lnTo>
                <a:lnTo>
                  <a:pt x="58" y="1"/>
                </a:lnTo>
                <a:lnTo>
                  <a:pt x="57" y="0"/>
                </a:lnTo>
                <a:lnTo>
                  <a:pt x="54" y="0"/>
                </a:lnTo>
                <a:lnTo>
                  <a:pt x="5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50" name="Group 149"/>
          <p:cNvGrpSpPr/>
          <p:nvPr/>
        </p:nvGrpSpPr>
        <p:grpSpPr>
          <a:xfrm>
            <a:off x="7244244" y="3082826"/>
            <a:ext cx="154560" cy="154557"/>
            <a:chOff x="7057550" y="2819599"/>
            <a:chExt cx="141473" cy="141471"/>
          </a:xfrm>
          <a:solidFill>
            <a:schemeClr val="tx1">
              <a:lumMod val="75000"/>
              <a:lumOff val="25000"/>
            </a:schemeClr>
          </a:solidFill>
        </p:grpSpPr>
        <p:sp>
          <p:nvSpPr>
            <p:cNvPr id="565" name="Freeform 157"/>
            <p:cNvSpPr>
              <a:spLocks/>
            </p:cNvSpPr>
            <p:nvPr/>
          </p:nvSpPr>
          <p:spPr bwMode="auto">
            <a:xfrm>
              <a:off x="7066125" y="2901051"/>
              <a:ext cx="55733" cy="60019"/>
            </a:xfrm>
            <a:custGeom>
              <a:avLst/>
              <a:gdLst>
                <a:gd name="T0" fmla="*/ 0 w 39"/>
                <a:gd name="T1" fmla="*/ 0 h 40"/>
                <a:gd name="T2" fmla="*/ 0 w 39"/>
                <a:gd name="T3" fmla="*/ 30 h 40"/>
                <a:gd name="T4" fmla="*/ 0 w 39"/>
                <a:gd name="T5" fmla="*/ 30 h 40"/>
                <a:gd name="T6" fmla="*/ 1 w 39"/>
                <a:gd name="T7" fmla="*/ 34 h 40"/>
                <a:gd name="T8" fmla="*/ 2 w 39"/>
                <a:gd name="T9" fmla="*/ 37 h 40"/>
                <a:gd name="T10" fmla="*/ 6 w 39"/>
                <a:gd name="T11" fmla="*/ 39 h 40"/>
                <a:gd name="T12" fmla="*/ 10 w 39"/>
                <a:gd name="T13" fmla="*/ 40 h 40"/>
                <a:gd name="T14" fmla="*/ 39 w 39"/>
                <a:gd name="T15" fmla="*/ 40 h 40"/>
                <a:gd name="T16" fmla="*/ 39 w 39"/>
                <a:gd name="T17" fmla="*/ 0 h 40"/>
                <a:gd name="T18" fmla="*/ 0 w 39"/>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0" y="0"/>
                  </a:moveTo>
                  <a:lnTo>
                    <a:pt x="0" y="30"/>
                  </a:lnTo>
                  <a:lnTo>
                    <a:pt x="0" y="30"/>
                  </a:lnTo>
                  <a:lnTo>
                    <a:pt x="1" y="34"/>
                  </a:lnTo>
                  <a:lnTo>
                    <a:pt x="2" y="37"/>
                  </a:lnTo>
                  <a:lnTo>
                    <a:pt x="6" y="39"/>
                  </a:lnTo>
                  <a:lnTo>
                    <a:pt x="10" y="40"/>
                  </a:lnTo>
                  <a:lnTo>
                    <a:pt x="39" y="40"/>
                  </a:lnTo>
                  <a:lnTo>
                    <a:pt x="3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58"/>
            <p:cNvSpPr>
              <a:spLocks/>
            </p:cNvSpPr>
            <p:nvPr/>
          </p:nvSpPr>
          <p:spPr bwMode="auto">
            <a:xfrm>
              <a:off x="7134717" y="2901051"/>
              <a:ext cx="55733" cy="60019"/>
            </a:xfrm>
            <a:custGeom>
              <a:avLst/>
              <a:gdLst>
                <a:gd name="T0" fmla="*/ 0 w 40"/>
                <a:gd name="T1" fmla="*/ 0 h 40"/>
                <a:gd name="T2" fmla="*/ 0 w 40"/>
                <a:gd name="T3" fmla="*/ 40 h 40"/>
                <a:gd name="T4" fmla="*/ 30 w 40"/>
                <a:gd name="T5" fmla="*/ 40 h 40"/>
                <a:gd name="T6" fmla="*/ 30 w 40"/>
                <a:gd name="T7" fmla="*/ 40 h 40"/>
                <a:gd name="T8" fmla="*/ 34 w 40"/>
                <a:gd name="T9" fmla="*/ 39 h 40"/>
                <a:gd name="T10" fmla="*/ 37 w 40"/>
                <a:gd name="T11" fmla="*/ 37 h 40"/>
                <a:gd name="T12" fmla="*/ 39 w 40"/>
                <a:gd name="T13" fmla="*/ 34 h 40"/>
                <a:gd name="T14" fmla="*/ 40 w 40"/>
                <a:gd name="T15" fmla="*/ 30 h 40"/>
                <a:gd name="T16" fmla="*/ 40 w 40"/>
                <a:gd name="T17" fmla="*/ 0 h 40"/>
                <a:gd name="T18" fmla="*/ 0 w 40"/>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0" y="0"/>
                  </a:moveTo>
                  <a:lnTo>
                    <a:pt x="0" y="40"/>
                  </a:lnTo>
                  <a:lnTo>
                    <a:pt x="30" y="40"/>
                  </a:lnTo>
                  <a:lnTo>
                    <a:pt x="30" y="40"/>
                  </a:lnTo>
                  <a:lnTo>
                    <a:pt x="34" y="39"/>
                  </a:lnTo>
                  <a:lnTo>
                    <a:pt x="37" y="37"/>
                  </a:lnTo>
                  <a:lnTo>
                    <a:pt x="39" y="34"/>
                  </a:lnTo>
                  <a:lnTo>
                    <a:pt x="40" y="30"/>
                  </a:lnTo>
                  <a:lnTo>
                    <a:pt x="4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59"/>
            <p:cNvSpPr>
              <a:spLocks noEditPoints="1"/>
            </p:cNvSpPr>
            <p:nvPr/>
          </p:nvSpPr>
          <p:spPr bwMode="auto">
            <a:xfrm>
              <a:off x="7057550" y="2819599"/>
              <a:ext cx="141473" cy="77167"/>
            </a:xfrm>
            <a:custGeom>
              <a:avLst/>
              <a:gdLst>
                <a:gd name="T0" fmla="*/ 74 w 99"/>
                <a:gd name="T1" fmla="*/ 30 h 54"/>
                <a:gd name="T2" fmla="*/ 79 w 99"/>
                <a:gd name="T3" fmla="*/ 25 h 54"/>
                <a:gd name="T4" fmla="*/ 83 w 99"/>
                <a:gd name="T5" fmla="*/ 21 h 54"/>
                <a:gd name="T6" fmla="*/ 83 w 99"/>
                <a:gd name="T7" fmla="*/ 9 h 54"/>
                <a:gd name="T8" fmla="*/ 79 w 99"/>
                <a:gd name="T9" fmla="*/ 5 h 54"/>
                <a:gd name="T10" fmla="*/ 69 w 99"/>
                <a:gd name="T11" fmla="*/ 0 h 54"/>
                <a:gd name="T12" fmla="*/ 59 w 99"/>
                <a:gd name="T13" fmla="*/ 5 h 54"/>
                <a:gd name="T14" fmla="*/ 56 w 99"/>
                <a:gd name="T15" fmla="*/ 8 h 54"/>
                <a:gd name="T16" fmla="*/ 51 w 99"/>
                <a:gd name="T17" fmla="*/ 20 h 54"/>
                <a:gd name="T18" fmla="*/ 49 w 99"/>
                <a:gd name="T19" fmla="*/ 30 h 54"/>
                <a:gd name="T20" fmla="*/ 49 w 99"/>
                <a:gd name="T21" fmla="*/ 30 h 54"/>
                <a:gd name="T22" fmla="*/ 49 w 99"/>
                <a:gd name="T23" fmla="*/ 30 h 54"/>
                <a:gd name="T24" fmla="*/ 48 w 99"/>
                <a:gd name="T25" fmla="*/ 20 h 54"/>
                <a:gd name="T26" fmla="*/ 43 w 99"/>
                <a:gd name="T27" fmla="*/ 8 h 54"/>
                <a:gd name="T28" fmla="*/ 40 w 99"/>
                <a:gd name="T29" fmla="*/ 5 h 54"/>
                <a:gd name="T30" fmla="*/ 30 w 99"/>
                <a:gd name="T31" fmla="*/ 0 h 54"/>
                <a:gd name="T32" fmla="*/ 20 w 99"/>
                <a:gd name="T33" fmla="*/ 5 h 54"/>
                <a:gd name="T34" fmla="*/ 16 w 99"/>
                <a:gd name="T35" fmla="*/ 9 h 54"/>
                <a:gd name="T36" fmla="*/ 16 w 99"/>
                <a:gd name="T37" fmla="*/ 21 h 54"/>
                <a:gd name="T38" fmla="*/ 20 w 99"/>
                <a:gd name="T39" fmla="*/ 25 h 54"/>
                <a:gd name="T40" fmla="*/ 10 w 99"/>
                <a:gd name="T41" fmla="*/ 30 h 54"/>
                <a:gd name="T42" fmla="*/ 6 w 99"/>
                <a:gd name="T43" fmla="*/ 31 h 54"/>
                <a:gd name="T44" fmla="*/ 1 w 99"/>
                <a:gd name="T45" fmla="*/ 36 h 54"/>
                <a:gd name="T46" fmla="*/ 0 w 99"/>
                <a:gd name="T47" fmla="*/ 54 h 54"/>
                <a:gd name="T48" fmla="*/ 44 w 99"/>
                <a:gd name="T49" fmla="*/ 35 h 54"/>
                <a:gd name="T50" fmla="*/ 54 w 99"/>
                <a:gd name="T51" fmla="*/ 54 h 54"/>
                <a:gd name="T52" fmla="*/ 99 w 99"/>
                <a:gd name="T53" fmla="*/ 40 h 54"/>
                <a:gd name="T54" fmla="*/ 98 w 99"/>
                <a:gd name="T55" fmla="*/ 36 h 54"/>
                <a:gd name="T56" fmla="*/ 93 w 99"/>
                <a:gd name="T57" fmla="*/ 31 h 54"/>
                <a:gd name="T58" fmla="*/ 89 w 99"/>
                <a:gd name="T59" fmla="*/ 30 h 54"/>
                <a:gd name="T60" fmla="*/ 26 w 99"/>
                <a:gd name="T61" fmla="*/ 19 h 54"/>
                <a:gd name="T62" fmla="*/ 25 w 99"/>
                <a:gd name="T63" fmla="*/ 15 h 54"/>
                <a:gd name="T64" fmla="*/ 26 w 99"/>
                <a:gd name="T65" fmla="*/ 11 h 54"/>
                <a:gd name="T66" fmla="*/ 27 w 99"/>
                <a:gd name="T67" fmla="*/ 10 h 54"/>
                <a:gd name="T68" fmla="*/ 30 w 99"/>
                <a:gd name="T69" fmla="*/ 10 h 54"/>
                <a:gd name="T70" fmla="*/ 33 w 99"/>
                <a:gd name="T71" fmla="*/ 11 h 54"/>
                <a:gd name="T72" fmla="*/ 37 w 99"/>
                <a:gd name="T73" fmla="*/ 17 h 54"/>
                <a:gd name="T74" fmla="*/ 38 w 99"/>
                <a:gd name="T75" fmla="*/ 24 h 54"/>
                <a:gd name="T76" fmla="*/ 26 w 99"/>
                <a:gd name="T77" fmla="*/ 19 h 54"/>
                <a:gd name="T78" fmla="*/ 61 w 99"/>
                <a:gd name="T79" fmla="*/ 24 h 54"/>
                <a:gd name="T80" fmla="*/ 62 w 99"/>
                <a:gd name="T81" fmla="*/ 17 h 54"/>
                <a:gd name="T82" fmla="*/ 65 w 99"/>
                <a:gd name="T83" fmla="*/ 11 h 54"/>
                <a:gd name="T84" fmla="*/ 69 w 99"/>
                <a:gd name="T85" fmla="*/ 10 h 54"/>
                <a:gd name="T86" fmla="*/ 72 w 99"/>
                <a:gd name="T87" fmla="*/ 10 h 54"/>
                <a:gd name="T88" fmla="*/ 73 w 99"/>
                <a:gd name="T89" fmla="*/ 11 h 54"/>
                <a:gd name="T90" fmla="*/ 74 w 99"/>
                <a:gd name="T91" fmla="*/ 15 h 54"/>
                <a:gd name="T92" fmla="*/ 73 w 99"/>
                <a:gd name="T93" fmla="*/ 19 h 54"/>
                <a:gd name="T94" fmla="*/ 67 w 99"/>
                <a:gd name="T95" fmla="*/ 22 h 54"/>
                <a:gd name="T96" fmla="*/ 61 w 99"/>
                <a:gd name="T97"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54">
                  <a:moveTo>
                    <a:pt x="89" y="30"/>
                  </a:moveTo>
                  <a:lnTo>
                    <a:pt x="74" y="30"/>
                  </a:lnTo>
                  <a:lnTo>
                    <a:pt x="74" y="30"/>
                  </a:lnTo>
                  <a:lnTo>
                    <a:pt x="79" y="25"/>
                  </a:lnTo>
                  <a:lnTo>
                    <a:pt x="79" y="25"/>
                  </a:lnTo>
                  <a:lnTo>
                    <a:pt x="83" y="21"/>
                  </a:lnTo>
                  <a:lnTo>
                    <a:pt x="84" y="15"/>
                  </a:lnTo>
                  <a:lnTo>
                    <a:pt x="83" y="9"/>
                  </a:lnTo>
                  <a:lnTo>
                    <a:pt x="79" y="5"/>
                  </a:lnTo>
                  <a:lnTo>
                    <a:pt x="79" y="5"/>
                  </a:lnTo>
                  <a:lnTo>
                    <a:pt x="75" y="1"/>
                  </a:lnTo>
                  <a:lnTo>
                    <a:pt x="69" y="0"/>
                  </a:lnTo>
                  <a:lnTo>
                    <a:pt x="63" y="1"/>
                  </a:lnTo>
                  <a:lnTo>
                    <a:pt x="59" y="5"/>
                  </a:lnTo>
                  <a:lnTo>
                    <a:pt x="59" y="5"/>
                  </a:lnTo>
                  <a:lnTo>
                    <a:pt x="56" y="8"/>
                  </a:lnTo>
                  <a:lnTo>
                    <a:pt x="54" y="11"/>
                  </a:lnTo>
                  <a:lnTo>
                    <a:pt x="51" y="20"/>
                  </a:lnTo>
                  <a:lnTo>
                    <a:pt x="49" y="30"/>
                  </a:lnTo>
                  <a:lnTo>
                    <a:pt x="49" y="30"/>
                  </a:lnTo>
                  <a:lnTo>
                    <a:pt x="49" y="30"/>
                  </a:lnTo>
                  <a:lnTo>
                    <a:pt x="49" y="30"/>
                  </a:lnTo>
                  <a:lnTo>
                    <a:pt x="49" y="30"/>
                  </a:lnTo>
                  <a:lnTo>
                    <a:pt x="49" y="30"/>
                  </a:lnTo>
                  <a:lnTo>
                    <a:pt x="49" y="30"/>
                  </a:lnTo>
                  <a:lnTo>
                    <a:pt x="48" y="20"/>
                  </a:lnTo>
                  <a:lnTo>
                    <a:pt x="44" y="11"/>
                  </a:lnTo>
                  <a:lnTo>
                    <a:pt x="43" y="8"/>
                  </a:lnTo>
                  <a:lnTo>
                    <a:pt x="40" y="5"/>
                  </a:lnTo>
                  <a:lnTo>
                    <a:pt x="40" y="5"/>
                  </a:lnTo>
                  <a:lnTo>
                    <a:pt x="36" y="1"/>
                  </a:lnTo>
                  <a:lnTo>
                    <a:pt x="30" y="0"/>
                  </a:lnTo>
                  <a:lnTo>
                    <a:pt x="24" y="1"/>
                  </a:lnTo>
                  <a:lnTo>
                    <a:pt x="20" y="5"/>
                  </a:lnTo>
                  <a:lnTo>
                    <a:pt x="20" y="5"/>
                  </a:lnTo>
                  <a:lnTo>
                    <a:pt x="16" y="9"/>
                  </a:lnTo>
                  <a:lnTo>
                    <a:pt x="15" y="15"/>
                  </a:lnTo>
                  <a:lnTo>
                    <a:pt x="16" y="21"/>
                  </a:lnTo>
                  <a:lnTo>
                    <a:pt x="20" y="25"/>
                  </a:lnTo>
                  <a:lnTo>
                    <a:pt x="20" y="25"/>
                  </a:lnTo>
                  <a:lnTo>
                    <a:pt x="25" y="30"/>
                  </a:lnTo>
                  <a:lnTo>
                    <a:pt x="10" y="30"/>
                  </a:lnTo>
                  <a:lnTo>
                    <a:pt x="10" y="30"/>
                  </a:lnTo>
                  <a:lnTo>
                    <a:pt x="6" y="31"/>
                  </a:lnTo>
                  <a:lnTo>
                    <a:pt x="3" y="32"/>
                  </a:lnTo>
                  <a:lnTo>
                    <a:pt x="1" y="36"/>
                  </a:lnTo>
                  <a:lnTo>
                    <a:pt x="0" y="40"/>
                  </a:lnTo>
                  <a:lnTo>
                    <a:pt x="0" y="54"/>
                  </a:lnTo>
                  <a:lnTo>
                    <a:pt x="44" y="54"/>
                  </a:lnTo>
                  <a:lnTo>
                    <a:pt x="44" y="35"/>
                  </a:lnTo>
                  <a:lnTo>
                    <a:pt x="54" y="35"/>
                  </a:lnTo>
                  <a:lnTo>
                    <a:pt x="54" y="54"/>
                  </a:lnTo>
                  <a:lnTo>
                    <a:pt x="99" y="54"/>
                  </a:lnTo>
                  <a:lnTo>
                    <a:pt x="99" y="40"/>
                  </a:lnTo>
                  <a:lnTo>
                    <a:pt x="99" y="40"/>
                  </a:lnTo>
                  <a:lnTo>
                    <a:pt x="98" y="36"/>
                  </a:lnTo>
                  <a:lnTo>
                    <a:pt x="96" y="32"/>
                  </a:lnTo>
                  <a:lnTo>
                    <a:pt x="93" y="31"/>
                  </a:lnTo>
                  <a:lnTo>
                    <a:pt x="89" y="30"/>
                  </a:lnTo>
                  <a:lnTo>
                    <a:pt x="89" y="30"/>
                  </a:lnTo>
                  <a:close/>
                  <a:moveTo>
                    <a:pt x="26" y="19"/>
                  </a:moveTo>
                  <a:lnTo>
                    <a:pt x="26" y="19"/>
                  </a:lnTo>
                  <a:lnTo>
                    <a:pt x="25" y="17"/>
                  </a:lnTo>
                  <a:lnTo>
                    <a:pt x="25" y="15"/>
                  </a:lnTo>
                  <a:lnTo>
                    <a:pt x="25" y="12"/>
                  </a:lnTo>
                  <a:lnTo>
                    <a:pt x="26" y="11"/>
                  </a:lnTo>
                  <a:lnTo>
                    <a:pt x="26" y="11"/>
                  </a:lnTo>
                  <a:lnTo>
                    <a:pt x="27" y="10"/>
                  </a:lnTo>
                  <a:lnTo>
                    <a:pt x="30" y="10"/>
                  </a:lnTo>
                  <a:lnTo>
                    <a:pt x="30" y="10"/>
                  </a:lnTo>
                  <a:lnTo>
                    <a:pt x="32" y="10"/>
                  </a:lnTo>
                  <a:lnTo>
                    <a:pt x="33" y="11"/>
                  </a:lnTo>
                  <a:lnTo>
                    <a:pt x="33" y="11"/>
                  </a:lnTo>
                  <a:lnTo>
                    <a:pt x="37" y="17"/>
                  </a:lnTo>
                  <a:lnTo>
                    <a:pt x="38" y="24"/>
                  </a:lnTo>
                  <a:lnTo>
                    <a:pt x="38" y="24"/>
                  </a:lnTo>
                  <a:lnTo>
                    <a:pt x="32" y="22"/>
                  </a:lnTo>
                  <a:lnTo>
                    <a:pt x="26" y="19"/>
                  </a:lnTo>
                  <a:lnTo>
                    <a:pt x="26" y="19"/>
                  </a:lnTo>
                  <a:close/>
                  <a:moveTo>
                    <a:pt x="61" y="24"/>
                  </a:moveTo>
                  <a:lnTo>
                    <a:pt x="61" y="24"/>
                  </a:lnTo>
                  <a:lnTo>
                    <a:pt x="62" y="17"/>
                  </a:lnTo>
                  <a:lnTo>
                    <a:pt x="65" y="11"/>
                  </a:lnTo>
                  <a:lnTo>
                    <a:pt x="65" y="11"/>
                  </a:lnTo>
                  <a:lnTo>
                    <a:pt x="67" y="10"/>
                  </a:lnTo>
                  <a:lnTo>
                    <a:pt x="69" y="10"/>
                  </a:lnTo>
                  <a:lnTo>
                    <a:pt x="69" y="10"/>
                  </a:lnTo>
                  <a:lnTo>
                    <a:pt x="72" y="10"/>
                  </a:lnTo>
                  <a:lnTo>
                    <a:pt x="73" y="11"/>
                  </a:lnTo>
                  <a:lnTo>
                    <a:pt x="73" y="11"/>
                  </a:lnTo>
                  <a:lnTo>
                    <a:pt x="74" y="12"/>
                  </a:lnTo>
                  <a:lnTo>
                    <a:pt x="74" y="15"/>
                  </a:lnTo>
                  <a:lnTo>
                    <a:pt x="74" y="17"/>
                  </a:lnTo>
                  <a:lnTo>
                    <a:pt x="73" y="19"/>
                  </a:lnTo>
                  <a:lnTo>
                    <a:pt x="73" y="19"/>
                  </a:lnTo>
                  <a:lnTo>
                    <a:pt x="67" y="22"/>
                  </a:lnTo>
                  <a:lnTo>
                    <a:pt x="61" y="24"/>
                  </a:lnTo>
                  <a:lnTo>
                    <a:pt x="6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4" name="Group 573"/>
          <p:cNvGrpSpPr/>
          <p:nvPr/>
        </p:nvGrpSpPr>
        <p:grpSpPr>
          <a:xfrm>
            <a:off x="7637667" y="3073456"/>
            <a:ext cx="107724" cy="168611"/>
            <a:chOff x="10183556" y="4097941"/>
            <a:chExt cx="143632" cy="224815"/>
          </a:xfrm>
          <a:solidFill>
            <a:schemeClr val="tx1">
              <a:lumMod val="75000"/>
              <a:lumOff val="25000"/>
            </a:schemeClr>
          </a:solidFill>
        </p:grpSpPr>
        <p:sp>
          <p:nvSpPr>
            <p:cNvPr id="151" name="Freeform 160"/>
            <p:cNvSpPr>
              <a:spLocks/>
            </p:cNvSpPr>
            <p:nvPr/>
          </p:nvSpPr>
          <p:spPr bwMode="auto">
            <a:xfrm>
              <a:off x="10183556" y="4097941"/>
              <a:ext cx="143632" cy="124896"/>
            </a:xfrm>
            <a:custGeom>
              <a:avLst/>
              <a:gdLst>
                <a:gd name="T0" fmla="*/ 13 w 69"/>
                <a:gd name="T1" fmla="*/ 59 h 59"/>
                <a:gd name="T2" fmla="*/ 23 w 69"/>
                <a:gd name="T3" fmla="*/ 59 h 59"/>
                <a:gd name="T4" fmla="*/ 11 w 69"/>
                <a:gd name="T5" fmla="*/ 10 h 59"/>
                <a:gd name="T6" fmla="*/ 26 w 69"/>
                <a:gd name="T7" fmla="*/ 10 h 59"/>
                <a:gd name="T8" fmla="*/ 29 w 69"/>
                <a:gd name="T9" fmla="*/ 40 h 59"/>
                <a:gd name="T10" fmla="*/ 39 w 69"/>
                <a:gd name="T11" fmla="*/ 40 h 59"/>
                <a:gd name="T12" fmla="*/ 43 w 69"/>
                <a:gd name="T13" fmla="*/ 10 h 59"/>
                <a:gd name="T14" fmla="*/ 58 w 69"/>
                <a:gd name="T15" fmla="*/ 10 h 59"/>
                <a:gd name="T16" fmla="*/ 45 w 69"/>
                <a:gd name="T17" fmla="*/ 59 h 59"/>
                <a:gd name="T18" fmla="*/ 55 w 69"/>
                <a:gd name="T19" fmla="*/ 59 h 59"/>
                <a:gd name="T20" fmla="*/ 69 w 69"/>
                <a:gd name="T21" fmla="*/ 6 h 59"/>
                <a:gd name="T22" fmla="*/ 69 w 69"/>
                <a:gd name="T23" fmla="*/ 6 h 59"/>
                <a:gd name="T24" fmla="*/ 69 w 69"/>
                <a:gd name="T25" fmla="*/ 4 h 59"/>
                <a:gd name="T26" fmla="*/ 68 w 69"/>
                <a:gd name="T27" fmla="*/ 3 h 59"/>
                <a:gd name="T28" fmla="*/ 68 w 69"/>
                <a:gd name="T29" fmla="*/ 3 h 59"/>
                <a:gd name="T30" fmla="*/ 66 w 69"/>
                <a:gd name="T31" fmla="*/ 0 h 59"/>
                <a:gd name="T32" fmla="*/ 64 w 69"/>
                <a:gd name="T33" fmla="*/ 0 h 59"/>
                <a:gd name="T34" fmla="*/ 5 w 69"/>
                <a:gd name="T35" fmla="*/ 0 h 59"/>
                <a:gd name="T36" fmla="*/ 5 w 69"/>
                <a:gd name="T37" fmla="*/ 0 h 59"/>
                <a:gd name="T38" fmla="*/ 2 w 69"/>
                <a:gd name="T39" fmla="*/ 0 h 59"/>
                <a:gd name="T40" fmla="*/ 1 w 69"/>
                <a:gd name="T41" fmla="*/ 3 h 59"/>
                <a:gd name="T42" fmla="*/ 1 w 69"/>
                <a:gd name="T43" fmla="*/ 3 h 59"/>
                <a:gd name="T44" fmla="*/ 0 w 69"/>
                <a:gd name="T45" fmla="*/ 4 h 59"/>
                <a:gd name="T46" fmla="*/ 0 w 69"/>
                <a:gd name="T47" fmla="*/ 6 h 59"/>
                <a:gd name="T48" fmla="*/ 13 w 69"/>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59">
                  <a:moveTo>
                    <a:pt x="13" y="59"/>
                  </a:moveTo>
                  <a:lnTo>
                    <a:pt x="23" y="59"/>
                  </a:lnTo>
                  <a:lnTo>
                    <a:pt x="11" y="10"/>
                  </a:lnTo>
                  <a:lnTo>
                    <a:pt x="26" y="10"/>
                  </a:lnTo>
                  <a:lnTo>
                    <a:pt x="29" y="40"/>
                  </a:lnTo>
                  <a:lnTo>
                    <a:pt x="39" y="40"/>
                  </a:lnTo>
                  <a:lnTo>
                    <a:pt x="43" y="10"/>
                  </a:lnTo>
                  <a:lnTo>
                    <a:pt x="58" y="10"/>
                  </a:lnTo>
                  <a:lnTo>
                    <a:pt x="45" y="59"/>
                  </a:lnTo>
                  <a:lnTo>
                    <a:pt x="55" y="59"/>
                  </a:lnTo>
                  <a:lnTo>
                    <a:pt x="69" y="6"/>
                  </a:lnTo>
                  <a:lnTo>
                    <a:pt x="69" y="6"/>
                  </a:lnTo>
                  <a:lnTo>
                    <a:pt x="69" y="4"/>
                  </a:lnTo>
                  <a:lnTo>
                    <a:pt x="68" y="3"/>
                  </a:lnTo>
                  <a:lnTo>
                    <a:pt x="68" y="3"/>
                  </a:lnTo>
                  <a:lnTo>
                    <a:pt x="66" y="0"/>
                  </a:lnTo>
                  <a:lnTo>
                    <a:pt x="64" y="0"/>
                  </a:lnTo>
                  <a:lnTo>
                    <a:pt x="5" y="0"/>
                  </a:lnTo>
                  <a:lnTo>
                    <a:pt x="5" y="0"/>
                  </a:lnTo>
                  <a:lnTo>
                    <a:pt x="2" y="0"/>
                  </a:lnTo>
                  <a:lnTo>
                    <a:pt x="1" y="3"/>
                  </a:lnTo>
                  <a:lnTo>
                    <a:pt x="1" y="3"/>
                  </a:lnTo>
                  <a:lnTo>
                    <a:pt x="0" y="4"/>
                  </a:lnTo>
                  <a:lnTo>
                    <a:pt x="0" y="6"/>
                  </a:lnTo>
                  <a:lnTo>
                    <a:pt x="13"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1"/>
            <p:cNvSpPr>
              <a:spLocks/>
            </p:cNvSpPr>
            <p:nvPr/>
          </p:nvSpPr>
          <p:spPr bwMode="auto">
            <a:xfrm>
              <a:off x="10196046" y="4204103"/>
              <a:ext cx="118653" cy="118653"/>
            </a:xfrm>
            <a:custGeom>
              <a:avLst/>
              <a:gdLst>
                <a:gd name="T0" fmla="*/ 29 w 59"/>
                <a:gd name="T1" fmla="*/ 0 h 59"/>
                <a:gd name="T2" fmla="*/ 38 w 59"/>
                <a:gd name="T3" fmla="*/ 20 h 59"/>
                <a:gd name="T4" fmla="*/ 59 w 59"/>
                <a:gd name="T5" fmla="*/ 20 h 59"/>
                <a:gd name="T6" fmla="*/ 40 w 59"/>
                <a:gd name="T7" fmla="*/ 37 h 59"/>
                <a:gd name="T8" fmla="*/ 50 w 59"/>
                <a:gd name="T9" fmla="*/ 59 h 59"/>
                <a:gd name="T10" fmla="*/ 29 w 59"/>
                <a:gd name="T11" fmla="*/ 45 h 59"/>
                <a:gd name="T12" fmla="*/ 8 w 59"/>
                <a:gd name="T13" fmla="*/ 59 h 59"/>
                <a:gd name="T14" fmla="*/ 18 w 59"/>
                <a:gd name="T15" fmla="*/ 37 h 59"/>
                <a:gd name="T16" fmla="*/ 0 w 59"/>
                <a:gd name="T17" fmla="*/ 20 h 59"/>
                <a:gd name="T18" fmla="*/ 21 w 59"/>
                <a:gd name="T19" fmla="*/ 20 h 59"/>
                <a:gd name="T20" fmla="*/ 29 w 59"/>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0"/>
                  </a:moveTo>
                  <a:lnTo>
                    <a:pt x="38" y="20"/>
                  </a:lnTo>
                  <a:lnTo>
                    <a:pt x="59" y="20"/>
                  </a:lnTo>
                  <a:lnTo>
                    <a:pt x="40" y="37"/>
                  </a:lnTo>
                  <a:lnTo>
                    <a:pt x="50" y="59"/>
                  </a:lnTo>
                  <a:lnTo>
                    <a:pt x="29" y="45"/>
                  </a:lnTo>
                  <a:lnTo>
                    <a:pt x="8" y="59"/>
                  </a:lnTo>
                  <a:lnTo>
                    <a:pt x="18" y="37"/>
                  </a:lnTo>
                  <a:lnTo>
                    <a:pt x="0" y="20"/>
                  </a:lnTo>
                  <a:lnTo>
                    <a:pt x="21" y="20"/>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3" name="Freeform 162"/>
          <p:cNvSpPr>
            <a:spLocks noEditPoints="1"/>
          </p:cNvSpPr>
          <p:nvPr/>
        </p:nvSpPr>
        <p:spPr bwMode="auto">
          <a:xfrm>
            <a:off x="8012355" y="3082825"/>
            <a:ext cx="107724" cy="154560"/>
          </a:xfrm>
          <a:custGeom>
            <a:avLst/>
            <a:gdLst>
              <a:gd name="T0" fmla="*/ 60 w 69"/>
              <a:gd name="T1" fmla="*/ 0 h 99"/>
              <a:gd name="T2" fmla="*/ 10 w 69"/>
              <a:gd name="T3" fmla="*/ 0 h 99"/>
              <a:gd name="T4" fmla="*/ 10 w 69"/>
              <a:gd name="T5" fmla="*/ 0 h 99"/>
              <a:gd name="T6" fmla="*/ 7 w 69"/>
              <a:gd name="T7" fmla="*/ 1 h 99"/>
              <a:gd name="T8" fmla="*/ 3 w 69"/>
              <a:gd name="T9" fmla="*/ 3 h 99"/>
              <a:gd name="T10" fmla="*/ 2 w 69"/>
              <a:gd name="T11" fmla="*/ 6 h 99"/>
              <a:gd name="T12" fmla="*/ 0 w 69"/>
              <a:gd name="T13" fmla="*/ 10 h 99"/>
              <a:gd name="T14" fmla="*/ 0 w 69"/>
              <a:gd name="T15" fmla="*/ 94 h 99"/>
              <a:gd name="T16" fmla="*/ 0 w 69"/>
              <a:gd name="T17" fmla="*/ 94 h 99"/>
              <a:gd name="T18" fmla="*/ 2 w 69"/>
              <a:gd name="T19" fmla="*/ 96 h 99"/>
              <a:gd name="T20" fmla="*/ 3 w 69"/>
              <a:gd name="T21" fmla="*/ 99 h 99"/>
              <a:gd name="T22" fmla="*/ 3 w 69"/>
              <a:gd name="T23" fmla="*/ 99 h 99"/>
              <a:gd name="T24" fmla="*/ 5 w 69"/>
              <a:gd name="T25" fmla="*/ 99 h 99"/>
              <a:gd name="T26" fmla="*/ 8 w 69"/>
              <a:gd name="T27" fmla="*/ 98 h 99"/>
              <a:gd name="T28" fmla="*/ 35 w 69"/>
              <a:gd name="T29" fmla="*/ 80 h 99"/>
              <a:gd name="T30" fmla="*/ 62 w 69"/>
              <a:gd name="T31" fmla="*/ 98 h 99"/>
              <a:gd name="T32" fmla="*/ 62 w 69"/>
              <a:gd name="T33" fmla="*/ 98 h 99"/>
              <a:gd name="T34" fmla="*/ 65 w 69"/>
              <a:gd name="T35" fmla="*/ 99 h 99"/>
              <a:gd name="T36" fmla="*/ 65 w 69"/>
              <a:gd name="T37" fmla="*/ 99 h 99"/>
              <a:gd name="T38" fmla="*/ 67 w 69"/>
              <a:gd name="T39" fmla="*/ 99 h 99"/>
              <a:gd name="T40" fmla="*/ 67 w 69"/>
              <a:gd name="T41" fmla="*/ 99 h 99"/>
              <a:gd name="T42" fmla="*/ 68 w 69"/>
              <a:gd name="T43" fmla="*/ 96 h 99"/>
              <a:gd name="T44" fmla="*/ 69 w 69"/>
              <a:gd name="T45" fmla="*/ 94 h 99"/>
              <a:gd name="T46" fmla="*/ 69 w 69"/>
              <a:gd name="T47" fmla="*/ 10 h 99"/>
              <a:gd name="T48" fmla="*/ 69 w 69"/>
              <a:gd name="T49" fmla="*/ 10 h 99"/>
              <a:gd name="T50" fmla="*/ 68 w 69"/>
              <a:gd name="T51" fmla="*/ 6 h 99"/>
              <a:gd name="T52" fmla="*/ 67 w 69"/>
              <a:gd name="T53" fmla="*/ 3 h 99"/>
              <a:gd name="T54" fmla="*/ 63 w 69"/>
              <a:gd name="T55" fmla="*/ 1 h 99"/>
              <a:gd name="T56" fmla="*/ 60 w 69"/>
              <a:gd name="T57" fmla="*/ 0 h 99"/>
              <a:gd name="T58" fmla="*/ 60 w 69"/>
              <a:gd name="T59" fmla="*/ 0 h 99"/>
              <a:gd name="T60" fmla="*/ 30 w 69"/>
              <a:gd name="T61" fmla="*/ 58 h 99"/>
              <a:gd name="T62" fmla="*/ 10 w 69"/>
              <a:gd name="T63" fmla="*/ 40 h 99"/>
              <a:gd name="T64" fmla="*/ 20 w 69"/>
              <a:gd name="T65" fmla="*/ 30 h 99"/>
              <a:gd name="T66" fmla="*/ 30 w 69"/>
              <a:gd name="T67" fmla="*/ 41 h 99"/>
              <a:gd name="T68" fmla="*/ 50 w 69"/>
              <a:gd name="T69" fmla="*/ 20 h 99"/>
              <a:gd name="T70" fmla="*/ 60 w 69"/>
              <a:gd name="T71" fmla="*/ 30 h 99"/>
              <a:gd name="T72" fmla="*/ 30 w 69"/>
              <a:gd name="T73"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99">
                <a:moveTo>
                  <a:pt x="60" y="0"/>
                </a:moveTo>
                <a:lnTo>
                  <a:pt x="10" y="0"/>
                </a:lnTo>
                <a:lnTo>
                  <a:pt x="10" y="0"/>
                </a:lnTo>
                <a:lnTo>
                  <a:pt x="7" y="1"/>
                </a:lnTo>
                <a:lnTo>
                  <a:pt x="3" y="3"/>
                </a:lnTo>
                <a:lnTo>
                  <a:pt x="2" y="6"/>
                </a:lnTo>
                <a:lnTo>
                  <a:pt x="0" y="10"/>
                </a:lnTo>
                <a:lnTo>
                  <a:pt x="0" y="94"/>
                </a:lnTo>
                <a:lnTo>
                  <a:pt x="0" y="94"/>
                </a:lnTo>
                <a:lnTo>
                  <a:pt x="2" y="96"/>
                </a:lnTo>
                <a:lnTo>
                  <a:pt x="3" y="99"/>
                </a:lnTo>
                <a:lnTo>
                  <a:pt x="3" y="99"/>
                </a:lnTo>
                <a:lnTo>
                  <a:pt x="5" y="99"/>
                </a:lnTo>
                <a:lnTo>
                  <a:pt x="8" y="98"/>
                </a:lnTo>
                <a:lnTo>
                  <a:pt x="35" y="80"/>
                </a:lnTo>
                <a:lnTo>
                  <a:pt x="62" y="98"/>
                </a:lnTo>
                <a:lnTo>
                  <a:pt x="62" y="98"/>
                </a:lnTo>
                <a:lnTo>
                  <a:pt x="65" y="99"/>
                </a:lnTo>
                <a:lnTo>
                  <a:pt x="65" y="99"/>
                </a:lnTo>
                <a:lnTo>
                  <a:pt x="67" y="99"/>
                </a:lnTo>
                <a:lnTo>
                  <a:pt x="67" y="99"/>
                </a:lnTo>
                <a:lnTo>
                  <a:pt x="68" y="96"/>
                </a:lnTo>
                <a:lnTo>
                  <a:pt x="69" y="94"/>
                </a:lnTo>
                <a:lnTo>
                  <a:pt x="69" y="10"/>
                </a:lnTo>
                <a:lnTo>
                  <a:pt x="69" y="10"/>
                </a:lnTo>
                <a:lnTo>
                  <a:pt x="68" y="6"/>
                </a:lnTo>
                <a:lnTo>
                  <a:pt x="67" y="3"/>
                </a:lnTo>
                <a:lnTo>
                  <a:pt x="63" y="1"/>
                </a:lnTo>
                <a:lnTo>
                  <a:pt x="60" y="0"/>
                </a:lnTo>
                <a:lnTo>
                  <a:pt x="60" y="0"/>
                </a:lnTo>
                <a:close/>
                <a:moveTo>
                  <a:pt x="30" y="58"/>
                </a:moveTo>
                <a:lnTo>
                  <a:pt x="10" y="40"/>
                </a:lnTo>
                <a:lnTo>
                  <a:pt x="20" y="30"/>
                </a:lnTo>
                <a:lnTo>
                  <a:pt x="30" y="41"/>
                </a:lnTo>
                <a:lnTo>
                  <a:pt x="50" y="20"/>
                </a:lnTo>
                <a:lnTo>
                  <a:pt x="60" y="30"/>
                </a:lnTo>
                <a:lnTo>
                  <a:pt x="30" y="5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75" name="Group 574"/>
          <p:cNvGrpSpPr/>
          <p:nvPr/>
        </p:nvGrpSpPr>
        <p:grpSpPr>
          <a:xfrm>
            <a:off x="8354256" y="3082825"/>
            <a:ext cx="154560" cy="154556"/>
            <a:chOff x="11139008" y="4110434"/>
            <a:chExt cx="206080" cy="206074"/>
          </a:xfrm>
          <a:solidFill>
            <a:schemeClr val="tx1">
              <a:lumMod val="75000"/>
              <a:lumOff val="25000"/>
            </a:schemeClr>
          </a:solidFill>
        </p:grpSpPr>
        <p:sp>
          <p:nvSpPr>
            <p:cNvPr id="154" name="Rectangle 163"/>
            <p:cNvSpPr>
              <a:spLocks noChangeArrowheads="1"/>
            </p:cNvSpPr>
            <p:nvPr/>
          </p:nvSpPr>
          <p:spPr bwMode="auto">
            <a:xfrm>
              <a:off x="11188966" y="4291529"/>
              <a:ext cx="99916" cy="24979"/>
            </a:xfrm>
            <a:prstGeom prst="rect">
              <a:avLst/>
            </a:pr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55" name="Freeform 164"/>
            <p:cNvSpPr>
              <a:spLocks noEditPoints="1"/>
            </p:cNvSpPr>
            <p:nvPr/>
          </p:nvSpPr>
          <p:spPr bwMode="auto">
            <a:xfrm>
              <a:off x="11139008" y="4110434"/>
              <a:ext cx="206080" cy="174855"/>
            </a:xfrm>
            <a:custGeom>
              <a:avLst/>
              <a:gdLst>
                <a:gd name="T0" fmla="*/ 78 w 99"/>
                <a:gd name="T1" fmla="*/ 5 h 84"/>
                <a:gd name="T2" fmla="*/ 74 w 99"/>
                <a:gd name="T3" fmla="*/ 1 h 84"/>
                <a:gd name="T4" fmla="*/ 30 w 99"/>
                <a:gd name="T5" fmla="*/ 0 h 84"/>
                <a:gd name="T6" fmla="*/ 25 w 99"/>
                <a:gd name="T7" fmla="*/ 1 h 84"/>
                <a:gd name="T8" fmla="*/ 5 w 99"/>
                <a:gd name="T9" fmla="*/ 5 h 84"/>
                <a:gd name="T10" fmla="*/ 3 w 99"/>
                <a:gd name="T11" fmla="*/ 5 h 84"/>
                <a:gd name="T12" fmla="*/ 0 w 99"/>
                <a:gd name="T13" fmla="*/ 8 h 84"/>
                <a:gd name="T14" fmla="*/ 0 w 99"/>
                <a:gd name="T15" fmla="*/ 30 h 84"/>
                <a:gd name="T16" fmla="*/ 0 w 99"/>
                <a:gd name="T17" fmla="*/ 32 h 84"/>
                <a:gd name="T18" fmla="*/ 26 w 99"/>
                <a:gd name="T19" fmla="*/ 53 h 84"/>
                <a:gd name="T20" fmla="*/ 30 w 99"/>
                <a:gd name="T21" fmla="*/ 57 h 84"/>
                <a:gd name="T22" fmla="*/ 40 w 99"/>
                <a:gd name="T23" fmla="*/ 62 h 84"/>
                <a:gd name="T24" fmla="*/ 45 w 99"/>
                <a:gd name="T25" fmla="*/ 69 h 84"/>
                <a:gd name="T26" fmla="*/ 35 w 99"/>
                <a:gd name="T27" fmla="*/ 69 h 84"/>
                <a:gd name="T28" fmla="*/ 31 w 99"/>
                <a:gd name="T29" fmla="*/ 70 h 84"/>
                <a:gd name="T30" fmla="*/ 30 w 99"/>
                <a:gd name="T31" fmla="*/ 74 h 84"/>
                <a:gd name="T32" fmla="*/ 70 w 99"/>
                <a:gd name="T33" fmla="*/ 84 h 84"/>
                <a:gd name="T34" fmla="*/ 70 w 99"/>
                <a:gd name="T35" fmla="*/ 74 h 84"/>
                <a:gd name="T36" fmla="*/ 68 w 99"/>
                <a:gd name="T37" fmla="*/ 70 h 84"/>
                <a:gd name="T38" fmla="*/ 65 w 99"/>
                <a:gd name="T39" fmla="*/ 69 h 84"/>
                <a:gd name="T40" fmla="*/ 55 w 99"/>
                <a:gd name="T41" fmla="*/ 64 h 84"/>
                <a:gd name="T42" fmla="*/ 60 w 99"/>
                <a:gd name="T43" fmla="*/ 62 h 84"/>
                <a:gd name="T44" fmla="*/ 70 w 99"/>
                <a:gd name="T45" fmla="*/ 57 h 84"/>
                <a:gd name="T46" fmla="*/ 97 w 99"/>
                <a:gd name="T47" fmla="*/ 33 h 84"/>
                <a:gd name="T48" fmla="*/ 99 w 99"/>
                <a:gd name="T49" fmla="*/ 32 h 84"/>
                <a:gd name="T50" fmla="*/ 99 w 99"/>
                <a:gd name="T51" fmla="*/ 10 h 84"/>
                <a:gd name="T52" fmla="*/ 99 w 99"/>
                <a:gd name="T53" fmla="*/ 8 h 84"/>
                <a:gd name="T54" fmla="*/ 97 w 99"/>
                <a:gd name="T55" fmla="*/ 5 h 84"/>
                <a:gd name="T56" fmla="*/ 94 w 99"/>
                <a:gd name="T57" fmla="*/ 5 h 84"/>
                <a:gd name="T58" fmla="*/ 10 w 99"/>
                <a:gd name="T59" fmla="*/ 15 h 84"/>
                <a:gd name="T60" fmla="*/ 20 w 99"/>
                <a:gd name="T61" fmla="*/ 35 h 84"/>
                <a:gd name="T62" fmla="*/ 20 w 99"/>
                <a:gd name="T63" fmla="*/ 35 h 84"/>
                <a:gd name="T64" fmla="*/ 89 w 99"/>
                <a:gd name="T65" fmla="*/ 27 h 84"/>
                <a:gd name="T66" fmla="*/ 79 w 99"/>
                <a:gd name="T67" fmla="*/ 35 h 84"/>
                <a:gd name="T68" fmla="*/ 79 w 99"/>
                <a:gd name="T69" fmla="*/ 15 h 84"/>
                <a:gd name="T70" fmla="*/ 89 w 99"/>
                <a:gd name="T71"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84">
                  <a:moveTo>
                    <a:pt x="94" y="5"/>
                  </a:moveTo>
                  <a:lnTo>
                    <a:pt x="78" y="5"/>
                  </a:lnTo>
                  <a:lnTo>
                    <a:pt x="78" y="5"/>
                  </a:lnTo>
                  <a:lnTo>
                    <a:pt x="74" y="1"/>
                  </a:lnTo>
                  <a:lnTo>
                    <a:pt x="70" y="0"/>
                  </a:lnTo>
                  <a:lnTo>
                    <a:pt x="30" y="0"/>
                  </a:lnTo>
                  <a:lnTo>
                    <a:pt x="30" y="0"/>
                  </a:lnTo>
                  <a:lnTo>
                    <a:pt x="25" y="1"/>
                  </a:lnTo>
                  <a:lnTo>
                    <a:pt x="21" y="5"/>
                  </a:lnTo>
                  <a:lnTo>
                    <a:pt x="5" y="5"/>
                  </a:lnTo>
                  <a:lnTo>
                    <a:pt x="5" y="5"/>
                  </a:lnTo>
                  <a:lnTo>
                    <a:pt x="3" y="5"/>
                  </a:lnTo>
                  <a:lnTo>
                    <a:pt x="2" y="6"/>
                  </a:lnTo>
                  <a:lnTo>
                    <a:pt x="0" y="8"/>
                  </a:lnTo>
                  <a:lnTo>
                    <a:pt x="0" y="10"/>
                  </a:lnTo>
                  <a:lnTo>
                    <a:pt x="0" y="30"/>
                  </a:lnTo>
                  <a:lnTo>
                    <a:pt x="0" y="30"/>
                  </a:lnTo>
                  <a:lnTo>
                    <a:pt x="0" y="32"/>
                  </a:lnTo>
                  <a:lnTo>
                    <a:pt x="3" y="33"/>
                  </a:lnTo>
                  <a:lnTo>
                    <a:pt x="26" y="53"/>
                  </a:lnTo>
                  <a:lnTo>
                    <a:pt x="26" y="53"/>
                  </a:lnTo>
                  <a:lnTo>
                    <a:pt x="30" y="57"/>
                  </a:lnTo>
                  <a:lnTo>
                    <a:pt x="35" y="61"/>
                  </a:lnTo>
                  <a:lnTo>
                    <a:pt x="40" y="62"/>
                  </a:lnTo>
                  <a:lnTo>
                    <a:pt x="45" y="64"/>
                  </a:lnTo>
                  <a:lnTo>
                    <a:pt x="45" y="69"/>
                  </a:lnTo>
                  <a:lnTo>
                    <a:pt x="35" y="69"/>
                  </a:lnTo>
                  <a:lnTo>
                    <a:pt x="35" y="69"/>
                  </a:lnTo>
                  <a:lnTo>
                    <a:pt x="33" y="69"/>
                  </a:lnTo>
                  <a:lnTo>
                    <a:pt x="31" y="70"/>
                  </a:lnTo>
                  <a:lnTo>
                    <a:pt x="30" y="72"/>
                  </a:lnTo>
                  <a:lnTo>
                    <a:pt x="30" y="74"/>
                  </a:lnTo>
                  <a:lnTo>
                    <a:pt x="30" y="84"/>
                  </a:lnTo>
                  <a:lnTo>
                    <a:pt x="70" y="84"/>
                  </a:lnTo>
                  <a:lnTo>
                    <a:pt x="70" y="74"/>
                  </a:lnTo>
                  <a:lnTo>
                    <a:pt x="70" y="74"/>
                  </a:lnTo>
                  <a:lnTo>
                    <a:pt x="70" y="72"/>
                  </a:lnTo>
                  <a:lnTo>
                    <a:pt x="68" y="70"/>
                  </a:lnTo>
                  <a:lnTo>
                    <a:pt x="67" y="69"/>
                  </a:lnTo>
                  <a:lnTo>
                    <a:pt x="65" y="69"/>
                  </a:lnTo>
                  <a:lnTo>
                    <a:pt x="55" y="69"/>
                  </a:lnTo>
                  <a:lnTo>
                    <a:pt x="55" y="64"/>
                  </a:lnTo>
                  <a:lnTo>
                    <a:pt x="55" y="64"/>
                  </a:lnTo>
                  <a:lnTo>
                    <a:pt x="60" y="62"/>
                  </a:lnTo>
                  <a:lnTo>
                    <a:pt x="65" y="61"/>
                  </a:lnTo>
                  <a:lnTo>
                    <a:pt x="70" y="57"/>
                  </a:lnTo>
                  <a:lnTo>
                    <a:pt x="73" y="53"/>
                  </a:lnTo>
                  <a:lnTo>
                    <a:pt x="97" y="33"/>
                  </a:lnTo>
                  <a:lnTo>
                    <a:pt x="97" y="33"/>
                  </a:lnTo>
                  <a:lnTo>
                    <a:pt x="99" y="32"/>
                  </a:lnTo>
                  <a:lnTo>
                    <a:pt x="99" y="30"/>
                  </a:lnTo>
                  <a:lnTo>
                    <a:pt x="99" y="10"/>
                  </a:lnTo>
                  <a:lnTo>
                    <a:pt x="99" y="10"/>
                  </a:lnTo>
                  <a:lnTo>
                    <a:pt x="99" y="8"/>
                  </a:lnTo>
                  <a:lnTo>
                    <a:pt x="98" y="6"/>
                  </a:lnTo>
                  <a:lnTo>
                    <a:pt x="97" y="5"/>
                  </a:lnTo>
                  <a:lnTo>
                    <a:pt x="94" y="5"/>
                  </a:lnTo>
                  <a:lnTo>
                    <a:pt x="94" y="5"/>
                  </a:lnTo>
                  <a:close/>
                  <a:moveTo>
                    <a:pt x="10" y="27"/>
                  </a:moveTo>
                  <a:lnTo>
                    <a:pt x="10" y="15"/>
                  </a:lnTo>
                  <a:lnTo>
                    <a:pt x="20" y="15"/>
                  </a:lnTo>
                  <a:lnTo>
                    <a:pt x="20" y="35"/>
                  </a:lnTo>
                  <a:lnTo>
                    <a:pt x="20" y="35"/>
                  </a:lnTo>
                  <a:lnTo>
                    <a:pt x="20" y="35"/>
                  </a:lnTo>
                  <a:lnTo>
                    <a:pt x="10" y="27"/>
                  </a:lnTo>
                  <a:close/>
                  <a:moveTo>
                    <a:pt x="89" y="27"/>
                  </a:moveTo>
                  <a:lnTo>
                    <a:pt x="79" y="35"/>
                  </a:lnTo>
                  <a:lnTo>
                    <a:pt x="79" y="35"/>
                  </a:lnTo>
                  <a:lnTo>
                    <a:pt x="79" y="35"/>
                  </a:lnTo>
                  <a:lnTo>
                    <a:pt x="79" y="15"/>
                  </a:lnTo>
                  <a:lnTo>
                    <a:pt x="89" y="15"/>
                  </a:lnTo>
                  <a:lnTo>
                    <a:pt x="89" y="27"/>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56" name="Freeform 165"/>
          <p:cNvSpPr>
            <a:spLocks/>
          </p:cNvSpPr>
          <p:nvPr/>
        </p:nvSpPr>
        <p:spPr bwMode="auto">
          <a:xfrm>
            <a:off x="5024221" y="3513715"/>
            <a:ext cx="46837" cy="70256"/>
          </a:xfrm>
          <a:custGeom>
            <a:avLst/>
            <a:gdLst>
              <a:gd name="T0" fmla="*/ 25 w 30"/>
              <a:gd name="T1" fmla="*/ 0 h 45"/>
              <a:gd name="T2" fmla="*/ 5 w 30"/>
              <a:gd name="T3" fmla="*/ 0 h 45"/>
              <a:gd name="T4" fmla="*/ 5 w 30"/>
              <a:gd name="T5" fmla="*/ 0 h 45"/>
              <a:gd name="T6" fmla="*/ 3 w 30"/>
              <a:gd name="T7" fmla="*/ 0 h 45"/>
              <a:gd name="T8" fmla="*/ 2 w 30"/>
              <a:gd name="T9" fmla="*/ 2 h 45"/>
              <a:gd name="T10" fmla="*/ 0 w 30"/>
              <a:gd name="T11" fmla="*/ 3 h 45"/>
              <a:gd name="T12" fmla="*/ 0 w 30"/>
              <a:gd name="T13" fmla="*/ 5 h 45"/>
              <a:gd name="T14" fmla="*/ 0 w 30"/>
              <a:gd name="T15" fmla="*/ 40 h 45"/>
              <a:gd name="T16" fmla="*/ 0 w 30"/>
              <a:gd name="T17" fmla="*/ 40 h 45"/>
              <a:gd name="T18" fmla="*/ 0 w 30"/>
              <a:gd name="T19" fmla="*/ 42 h 45"/>
              <a:gd name="T20" fmla="*/ 2 w 30"/>
              <a:gd name="T21" fmla="*/ 43 h 45"/>
              <a:gd name="T22" fmla="*/ 3 w 30"/>
              <a:gd name="T23" fmla="*/ 45 h 45"/>
              <a:gd name="T24" fmla="*/ 5 w 30"/>
              <a:gd name="T25" fmla="*/ 45 h 45"/>
              <a:gd name="T26" fmla="*/ 25 w 30"/>
              <a:gd name="T27" fmla="*/ 45 h 45"/>
              <a:gd name="T28" fmla="*/ 25 w 30"/>
              <a:gd name="T29" fmla="*/ 45 h 45"/>
              <a:gd name="T30" fmla="*/ 27 w 30"/>
              <a:gd name="T31" fmla="*/ 45 h 45"/>
              <a:gd name="T32" fmla="*/ 29 w 30"/>
              <a:gd name="T33" fmla="*/ 43 h 45"/>
              <a:gd name="T34" fmla="*/ 30 w 30"/>
              <a:gd name="T35" fmla="*/ 42 h 45"/>
              <a:gd name="T36" fmla="*/ 30 w 30"/>
              <a:gd name="T37" fmla="*/ 40 h 45"/>
              <a:gd name="T38" fmla="*/ 30 w 30"/>
              <a:gd name="T39" fmla="*/ 5 h 45"/>
              <a:gd name="T40" fmla="*/ 30 w 30"/>
              <a:gd name="T41" fmla="*/ 5 h 45"/>
              <a:gd name="T42" fmla="*/ 30 w 30"/>
              <a:gd name="T43" fmla="*/ 3 h 45"/>
              <a:gd name="T44" fmla="*/ 29 w 30"/>
              <a:gd name="T45" fmla="*/ 2 h 45"/>
              <a:gd name="T46" fmla="*/ 27 w 30"/>
              <a:gd name="T47" fmla="*/ 0 h 45"/>
              <a:gd name="T48" fmla="*/ 25 w 30"/>
              <a:gd name="T49" fmla="*/ 0 h 45"/>
              <a:gd name="T50" fmla="*/ 25 w 30"/>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5">
                <a:moveTo>
                  <a:pt x="25" y="0"/>
                </a:moveTo>
                <a:lnTo>
                  <a:pt x="5" y="0"/>
                </a:lnTo>
                <a:lnTo>
                  <a:pt x="5" y="0"/>
                </a:lnTo>
                <a:lnTo>
                  <a:pt x="3" y="0"/>
                </a:lnTo>
                <a:lnTo>
                  <a:pt x="2" y="2"/>
                </a:lnTo>
                <a:lnTo>
                  <a:pt x="0" y="3"/>
                </a:lnTo>
                <a:lnTo>
                  <a:pt x="0" y="5"/>
                </a:lnTo>
                <a:lnTo>
                  <a:pt x="0" y="40"/>
                </a:lnTo>
                <a:lnTo>
                  <a:pt x="0" y="40"/>
                </a:lnTo>
                <a:lnTo>
                  <a:pt x="0" y="42"/>
                </a:lnTo>
                <a:lnTo>
                  <a:pt x="2" y="43"/>
                </a:lnTo>
                <a:lnTo>
                  <a:pt x="3" y="45"/>
                </a:lnTo>
                <a:lnTo>
                  <a:pt x="5" y="45"/>
                </a:lnTo>
                <a:lnTo>
                  <a:pt x="25" y="45"/>
                </a:lnTo>
                <a:lnTo>
                  <a:pt x="25" y="45"/>
                </a:lnTo>
                <a:lnTo>
                  <a:pt x="27" y="45"/>
                </a:lnTo>
                <a:lnTo>
                  <a:pt x="29" y="43"/>
                </a:lnTo>
                <a:lnTo>
                  <a:pt x="30" y="42"/>
                </a:lnTo>
                <a:lnTo>
                  <a:pt x="30" y="40"/>
                </a:lnTo>
                <a:lnTo>
                  <a:pt x="30" y="5"/>
                </a:lnTo>
                <a:lnTo>
                  <a:pt x="30" y="5"/>
                </a:lnTo>
                <a:lnTo>
                  <a:pt x="30" y="3"/>
                </a:lnTo>
                <a:lnTo>
                  <a:pt x="29" y="2"/>
                </a:lnTo>
                <a:lnTo>
                  <a:pt x="27" y="0"/>
                </a:lnTo>
                <a:lnTo>
                  <a:pt x="25" y="0"/>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7" name="Freeform 166"/>
          <p:cNvSpPr>
            <a:spLocks/>
          </p:cNvSpPr>
          <p:nvPr/>
        </p:nvSpPr>
        <p:spPr bwMode="auto">
          <a:xfrm>
            <a:off x="5080424" y="3480929"/>
            <a:ext cx="46837" cy="103039"/>
          </a:xfrm>
          <a:custGeom>
            <a:avLst/>
            <a:gdLst>
              <a:gd name="T0" fmla="*/ 25 w 29"/>
              <a:gd name="T1" fmla="*/ 0 h 64"/>
              <a:gd name="T2" fmla="*/ 5 w 29"/>
              <a:gd name="T3" fmla="*/ 0 h 64"/>
              <a:gd name="T4" fmla="*/ 5 w 29"/>
              <a:gd name="T5" fmla="*/ 0 h 64"/>
              <a:gd name="T6" fmla="*/ 2 w 29"/>
              <a:gd name="T7" fmla="*/ 0 h 64"/>
              <a:gd name="T8" fmla="*/ 1 w 29"/>
              <a:gd name="T9" fmla="*/ 1 h 64"/>
              <a:gd name="T10" fmla="*/ 0 w 29"/>
              <a:gd name="T11" fmla="*/ 2 h 64"/>
              <a:gd name="T12" fmla="*/ 0 w 29"/>
              <a:gd name="T13" fmla="*/ 4 h 64"/>
              <a:gd name="T14" fmla="*/ 0 w 29"/>
              <a:gd name="T15" fmla="*/ 59 h 64"/>
              <a:gd name="T16" fmla="*/ 0 w 29"/>
              <a:gd name="T17" fmla="*/ 59 h 64"/>
              <a:gd name="T18" fmla="*/ 0 w 29"/>
              <a:gd name="T19" fmla="*/ 61 h 64"/>
              <a:gd name="T20" fmla="*/ 1 w 29"/>
              <a:gd name="T21" fmla="*/ 62 h 64"/>
              <a:gd name="T22" fmla="*/ 2 w 29"/>
              <a:gd name="T23" fmla="*/ 64 h 64"/>
              <a:gd name="T24" fmla="*/ 5 w 29"/>
              <a:gd name="T25" fmla="*/ 64 h 64"/>
              <a:gd name="T26" fmla="*/ 25 w 29"/>
              <a:gd name="T27" fmla="*/ 64 h 64"/>
              <a:gd name="T28" fmla="*/ 25 w 29"/>
              <a:gd name="T29" fmla="*/ 64 h 64"/>
              <a:gd name="T30" fmla="*/ 27 w 29"/>
              <a:gd name="T31" fmla="*/ 64 h 64"/>
              <a:gd name="T32" fmla="*/ 28 w 29"/>
              <a:gd name="T33" fmla="*/ 62 h 64"/>
              <a:gd name="T34" fmla="*/ 29 w 29"/>
              <a:gd name="T35" fmla="*/ 61 h 64"/>
              <a:gd name="T36" fmla="*/ 29 w 29"/>
              <a:gd name="T37" fmla="*/ 59 h 64"/>
              <a:gd name="T38" fmla="*/ 29 w 29"/>
              <a:gd name="T39" fmla="*/ 4 h 64"/>
              <a:gd name="T40" fmla="*/ 29 w 29"/>
              <a:gd name="T41" fmla="*/ 4 h 64"/>
              <a:gd name="T42" fmla="*/ 29 w 29"/>
              <a:gd name="T43" fmla="*/ 2 h 64"/>
              <a:gd name="T44" fmla="*/ 28 w 29"/>
              <a:gd name="T45" fmla="*/ 1 h 64"/>
              <a:gd name="T46" fmla="*/ 27 w 29"/>
              <a:gd name="T47" fmla="*/ 0 h 64"/>
              <a:gd name="T48" fmla="*/ 25 w 29"/>
              <a:gd name="T49" fmla="*/ 0 h 64"/>
              <a:gd name="T50" fmla="*/ 25 w 29"/>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64">
                <a:moveTo>
                  <a:pt x="25" y="0"/>
                </a:moveTo>
                <a:lnTo>
                  <a:pt x="5" y="0"/>
                </a:lnTo>
                <a:lnTo>
                  <a:pt x="5" y="0"/>
                </a:lnTo>
                <a:lnTo>
                  <a:pt x="2" y="0"/>
                </a:lnTo>
                <a:lnTo>
                  <a:pt x="1" y="1"/>
                </a:lnTo>
                <a:lnTo>
                  <a:pt x="0" y="2"/>
                </a:lnTo>
                <a:lnTo>
                  <a:pt x="0" y="4"/>
                </a:lnTo>
                <a:lnTo>
                  <a:pt x="0" y="59"/>
                </a:lnTo>
                <a:lnTo>
                  <a:pt x="0" y="59"/>
                </a:lnTo>
                <a:lnTo>
                  <a:pt x="0" y="61"/>
                </a:lnTo>
                <a:lnTo>
                  <a:pt x="1" y="62"/>
                </a:lnTo>
                <a:lnTo>
                  <a:pt x="2" y="64"/>
                </a:lnTo>
                <a:lnTo>
                  <a:pt x="5" y="64"/>
                </a:lnTo>
                <a:lnTo>
                  <a:pt x="25" y="64"/>
                </a:lnTo>
                <a:lnTo>
                  <a:pt x="25" y="64"/>
                </a:lnTo>
                <a:lnTo>
                  <a:pt x="27" y="64"/>
                </a:lnTo>
                <a:lnTo>
                  <a:pt x="28" y="62"/>
                </a:lnTo>
                <a:lnTo>
                  <a:pt x="29" y="61"/>
                </a:lnTo>
                <a:lnTo>
                  <a:pt x="29" y="59"/>
                </a:lnTo>
                <a:lnTo>
                  <a:pt x="29" y="4"/>
                </a:lnTo>
                <a:lnTo>
                  <a:pt x="29" y="4"/>
                </a:lnTo>
                <a:lnTo>
                  <a:pt x="29" y="2"/>
                </a:lnTo>
                <a:lnTo>
                  <a:pt x="28" y="1"/>
                </a:lnTo>
                <a:lnTo>
                  <a:pt x="27" y="0"/>
                </a:lnTo>
                <a:lnTo>
                  <a:pt x="25" y="0"/>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8" name="Freeform 167"/>
          <p:cNvSpPr>
            <a:spLocks/>
          </p:cNvSpPr>
          <p:nvPr/>
        </p:nvSpPr>
        <p:spPr bwMode="auto">
          <a:xfrm>
            <a:off x="5131942" y="3518398"/>
            <a:ext cx="46837" cy="65571"/>
          </a:xfrm>
          <a:custGeom>
            <a:avLst/>
            <a:gdLst>
              <a:gd name="T0" fmla="*/ 25 w 30"/>
              <a:gd name="T1" fmla="*/ 0 h 40"/>
              <a:gd name="T2" fmla="*/ 5 w 30"/>
              <a:gd name="T3" fmla="*/ 0 h 40"/>
              <a:gd name="T4" fmla="*/ 5 w 30"/>
              <a:gd name="T5" fmla="*/ 0 h 40"/>
              <a:gd name="T6" fmla="*/ 3 w 30"/>
              <a:gd name="T7" fmla="*/ 0 h 40"/>
              <a:gd name="T8" fmla="*/ 2 w 30"/>
              <a:gd name="T9" fmla="*/ 1 h 40"/>
              <a:gd name="T10" fmla="*/ 0 w 30"/>
              <a:gd name="T11" fmla="*/ 3 h 40"/>
              <a:gd name="T12" fmla="*/ 0 w 30"/>
              <a:gd name="T13" fmla="*/ 5 h 40"/>
              <a:gd name="T14" fmla="*/ 0 w 30"/>
              <a:gd name="T15" fmla="*/ 35 h 40"/>
              <a:gd name="T16" fmla="*/ 0 w 30"/>
              <a:gd name="T17" fmla="*/ 35 h 40"/>
              <a:gd name="T18" fmla="*/ 0 w 30"/>
              <a:gd name="T19" fmla="*/ 37 h 40"/>
              <a:gd name="T20" fmla="*/ 2 w 30"/>
              <a:gd name="T21" fmla="*/ 38 h 40"/>
              <a:gd name="T22" fmla="*/ 3 w 30"/>
              <a:gd name="T23" fmla="*/ 40 h 40"/>
              <a:gd name="T24" fmla="*/ 5 w 30"/>
              <a:gd name="T25" fmla="*/ 40 h 40"/>
              <a:gd name="T26" fmla="*/ 25 w 30"/>
              <a:gd name="T27" fmla="*/ 40 h 40"/>
              <a:gd name="T28" fmla="*/ 25 w 30"/>
              <a:gd name="T29" fmla="*/ 40 h 40"/>
              <a:gd name="T30" fmla="*/ 28 w 30"/>
              <a:gd name="T31" fmla="*/ 40 h 40"/>
              <a:gd name="T32" fmla="*/ 29 w 30"/>
              <a:gd name="T33" fmla="*/ 38 h 40"/>
              <a:gd name="T34" fmla="*/ 30 w 30"/>
              <a:gd name="T35" fmla="*/ 37 h 40"/>
              <a:gd name="T36" fmla="*/ 30 w 30"/>
              <a:gd name="T37" fmla="*/ 35 h 40"/>
              <a:gd name="T38" fmla="*/ 30 w 30"/>
              <a:gd name="T39" fmla="*/ 5 h 40"/>
              <a:gd name="T40" fmla="*/ 30 w 30"/>
              <a:gd name="T41" fmla="*/ 5 h 40"/>
              <a:gd name="T42" fmla="*/ 30 w 30"/>
              <a:gd name="T43" fmla="*/ 3 h 40"/>
              <a:gd name="T44" fmla="*/ 29 w 30"/>
              <a:gd name="T45" fmla="*/ 1 h 40"/>
              <a:gd name="T46" fmla="*/ 28 w 30"/>
              <a:gd name="T47" fmla="*/ 0 h 40"/>
              <a:gd name="T48" fmla="*/ 25 w 30"/>
              <a:gd name="T49" fmla="*/ 0 h 40"/>
              <a:gd name="T50" fmla="*/ 25 w 30"/>
              <a:gd name="T5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0">
                <a:moveTo>
                  <a:pt x="25" y="0"/>
                </a:moveTo>
                <a:lnTo>
                  <a:pt x="5" y="0"/>
                </a:lnTo>
                <a:lnTo>
                  <a:pt x="5" y="0"/>
                </a:lnTo>
                <a:lnTo>
                  <a:pt x="3" y="0"/>
                </a:lnTo>
                <a:lnTo>
                  <a:pt x="2" y="1"/>
                </a:lnTo>
                <a:lnTo>
                  <a:pt x="0" y="3"/>
                </a:lnTo>
                <a:lnTo>
                  <a:pt x="0" y="5"/>
                </a:lnTo>
                <a:lnTo>
                  <a:pt x="0" y="35"/>
                </a:lnTo>
                <a:lnTo>
                  <a:pt x="0" y="35"/>
                </a:lnTo>
                <a:lnTo>
                  <a:pt x="0" y="37"/>
                </a:lnTo>
                <a:lnTo>
                  <a:pt x="2" y="38"/>
                </a:lnTo>
                <a:lnTo>
                  <a:pt x="3" y="40"/>
                </a:lnTo>
                <a:lnTo>
                  <a:pt x="5" y="40"/>
                </a:lnTo>
                <a:lnTo>
                  <a:pt x="25" y="40"/>
                </a:lnTo>
                <a:lnTo>
                  <a:pt x="25" y="40"/>
                </a:lnTo>
                <a:lnTo>
                  <a:pt x="28" y="40"/>
                </a:lnTo>
                <a:lnTo>
                  <a:pt x="29" y="38"/>
                </a:lnTo>
                <a:lnTo>
                  <a:pt x="30" y="37"/>
                </a:lnTo>
                <a:lnTo>
                  <a:pt x="30" y="35"/>
                </a:lnTo>
                <a:lnTo>
                  <a:pt x="30" y="5"/>
                </a:lnTo>
                <a:lnTo>
                  <a:pt x="30" y="5"/>
                </a:lnTo>
                <a:lnTo>
                  <a:pt x="30" y="3"/>
                </a:lnTo>
                <a:lnTo>
                  <a:pt x="29" y="1"/>
                </a:lnTo>
                <a:lnTo>
                  <a:pt x="28" y="0"/>
                </a:lnTo>
                <a:lnTo>
                  <a:pt x="25" y="0"/>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9" name="Freeform 168"/>
          <p:cNvSpPr>
            <a:spLocks noEditPoints="1"/>
          </p:cNvSpPr>
          <p:nvPr/>
        </p:nvSpPr>
        <p:spPr bwMode="auto">
          <a:xfrm>
            <a:off x="5394222" y="3452828"/>
            <a:ext cx="154560" cy="149875"/>
          </a:xfrm>
          <a:custGeom>
            <a:avLst/>
            <a:gdLst>
              <a:gd name="T0" fmla="*/ 49 w 99"/>
              <a:gd name="T1" fmla="*/ 98 h 98"/>
              <a:gd name="T2" fmla="*/ 30 w 99"/>
              <a:gd name="T3" fmla="*/ 95 h 98"/>
              <a:gd name="T4" fmla="*/ 15 w 99"/>
              <a:gd name="T5" fmla="*/ 84 h 98"/>
              <a:gd name="T6" fmla="*/ 4 w 99"/>
              <a:gd name="T7" fmla="*/ 69 h 98"/>
              <a:gd name="T8" fmla="*/ 0 w 99"/>
              <a:gd name="T9" fmla="*/ 49 h 98"/>
              <a:gd name="T10" fmla="*/ 1 w 99"/>
              <a:gd name="T11" fmla="*/ 39 h 98"/>
              <a:gd name="T12" fmla="*/ 9 w 99"/>
              <a:gd name="T13" fmla="*/ 22 h 98"/>
              <a:gd name="T14" fmla="*/ 22 w 99"/>
              <a:gd name="T15" fmla="*/ 8 h 98"/>
              <a:gd name="T16" fmla="*/ 40 w 99"/>
              <a:gd name="T17" fmla="*/ 1 h 98"/>
              <a:gd name="T18" fmla="*/ 49 w 99"/>
              <a:gd name="T19" fmla="*/ 0 h 98"/>
              <a:gd name="T20" fmla="*/ 69 w 99"/>
              <a:gd name="T21" fmla="*/ 4 h 98"/>
              <a:gd name="T22" fmla="*/ 84 w 99"/>
              <a:gd name="T23" fmla="*/ 15 h 98"/>
              <a:gd name="T24" fmla="*/ 95 w 99"/>
              <a:gd name="T25" fmla="*/ 29 h 98"/>
              <a:gd name="T26" fmla="*/ 99 w 99"/>
              <a:gd name="T27" fmla="*/ 49 h 98"/>
              <a:gd name="T28" fmla="*/ 98 w 99"/>
              <a:gd name="T29" fmla="*/ 59 h 98"/>
              <a:gd name="T30" fmla="*/ 90 w 99"/>
              <a:gd name="T31" fmla="*/ 76 h 98"/>
              <a:gd name="T32" fmla="*/ 77 w 99"/>
              <a:gd name="T33" fmla="*/ 90 h 98"/>
              <a:gd name="T34" fmla="*/ 59 w 99"/>
              <a:gd name="T35" fmla="*/ 97 h 98"/>
              <a:gd name="T36" fmla="*/ 49 w 99"/>
              <a:gd name="T37" fmla="*/ 98 h 98"/>
              <a:gd name="T38" fmla="*/ 49 w 99"/>
              <a:gd name="T39" fmla="*/ 10 h 98"/>
              <a:gd name="T40" fmla="*/ 35 w 99"/>
              <a:gd name="T41" fmla="*/ 13 h 98"/>
              <a:gd name="T42" fmla="*/ 21 w 99"/>
              <a:gd name="T43" fmla="*/ 21 h 98"/>
              <a:gd name="T44" fmla="*/ 14 w 99"/>
              <a:gd name="T45" fmla="*/ 34 h 98"/>
              <a:gd name="T46" fmla="*/ 10 w 99"/>
              <a:gd name="T47" fmla="*/ 49 h 98"/>
              <a:gd name="T48" fmla="*/ 11 w 99"/>
              <a:gd name="T49" fmla="*/ 57 h 98"/>
              <a:gd name="T50" fmla="*/ 16 w 99"/>
              <a:gd name="T51" fmla="*/ 71 h 98"/>
              <a:gd name="T52" fmla="*/ 27 w 99"/>
              <a:gd name="T53" fmla="*/ 82 h 98"/>
              <a:gd name="T54" fmla="*/ 42 w 99"/>
              <a:gd name="T55" fmla="*/ 87 h 98"/>
              <a:gd name="T56" fmla="*/ 49 w 99"/>
              <a:gd name="T57" fmla="*/ 89 h 98"/>
              <a:gd name="T58" fmla="*/ 64 w 99"/>
              <a:gd name="T59" fmla="*/ 85 h 98"/>
              <a:gd name="T60" fmla="*/ 78 w 99"/>
              <a:gd name="T61" fmla="*/ 77 h 98"/>
              <a:gd name="T62" fmla="*/ 85 w 99"/>
              <a:gd name="T63" fmla="*/ 64 h 98"/>
              <a:gd name="T64" fmla="*/ 89 w 99"/>
              <a:gd name="T65" fmla="*/ 49 h 98"/>
              <a:gd name="T66" fmla="*/ 88 w 99"/>
              <a:gd name="T67" fmla="*/ 42 h 98"/>
              <a:gd name="T68" fmla="*/ 83 w 99"/>
              <a:gd name="T69" fmla="*/ 27 h 98"/>
              <a:gd name="T70" fmla="*/ 72 w 99"/>
              <a:gd name="T71" fmla="*/ 16 h 98"/>
              <a:gd name="T72" fmla="*/ 57 w 99"/>
              <a:gd name="T73" fmla="*/ 11 h 98"/>
              <a:gd name="T74" fmla="*/ 49 w 99"/>
              <a:gd name="T75"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49" y="98"/>
                </a:moveTo>
                <a:lnTo>
                  <a:pt x="49" y="98"/>
                </a:lnTo>
                <a:lnTo>
                  <a:pt x="40" y="97"/>
                </a:lnTo>
                <a:lnTo>
                  <a:pt x="30" y="95"/>
                </a:lnTo>
                <a:lnTo>
                  <a:pt x="22" y="90"/>
                </a:lnTo>
                <a:lnTo>
                  <a:pt x="15" y="84"/>
                </a:lnTo>
                <a:lnTo>
                  <a:pt x="9" y="76"/>
                </a:lnTo>
                <a:lnTo>
                  <a:pt x="4" y="69"/>
                </a:lnTo>
                <a:lnTo>
                  <a:pt x="1" y="59"/>
                </a:lnTo>
                <a:lnTo>
                  <a:pt x="0" y="49"/>
                </a:lnTo>
                <a:lnTo>
                  <a:pt x="0" y="49"/>
                </a:lnTo>
                <a:lnTo>
                  <a:pt x="1" y="39"/>
                </a:lnTo>
                <a:lnTo>
                  <a:pt x="4" y="29"/>
                </a:lnTo>
                <a:lnTo>
                  <a:pt x="9" y="22"/>
                </a:lnTo>
                <a:lnTo>
                  <a:pt x="15" y="15"/>
                </a:lnTo>
                <a:lnTo>
                  <a:pt x="22" y="8"/>
                </a:lnTo>
                <a:lnTo>
                  <a:pt x="30" y="4"/>
                </a:lnTo>
                <a:lnTo>
                  <a:pt x="40" y="1"/>
                </a:lnTo>
                <a:lnTo>
                  <a:pt x="49" y="0"/>
                </a:lnTo>
                <a:lnTo>
                  <a:pt x="49" y="0"/>
                </a:lnTo>
                <a:lnTo>
                  <a:pt x="59" y="1"/>
                </a:lnTo>
                <a:lnTo>
                  <a:pt x="69" y="4"/>
                </a:lnTo>
                <a:lnTo>
                  <a:pt x="77" y="8"/>
                </a:lnTo>
                <a:lnTo>
                  <a:pt x="84" y="15"/>
                </a:lnTo>
                <a:lnTo>
                  <a:pt x="90" y="22"/>
                </a:lnTo>
                <a:lnTo>
                  <a:pt x="95" y="29"/>
                </a:lnTo>
                <a:lnTo>
                  <a:pt x="98" y="39"/>
                </a:lnTo>
                <a:lnTo>
                  <a:pt x="99" y="49"/>
                </a:lnTo>
                <a:lnTo>
                  <a:pt x="99" y="49"/>
                </a:lnTo>
                <a:lnTo>
                  <a:pt x="98" y="59"/>
                </a:lnTo>
                <a:lnTo>
                  <a:pt x="95" y="69"/>
                </a:lnTo>
                <a:lnTo>
                  <a:pt x="90" y="76"/>
                </a:lnTo>
                <a:lnTo>
                  <a:pt x="84" y="84"/>
                </a:lnTo>
                <a:lnTo>
                  <a:pt x="77" y="90"/>
                </a:lnTo>
                <a:lnTo>
                  <a:pt x="69" y="95"/>
                </a:lnTo>
                <a:lnTo>
                  <a:pt x="59" y="97"/>
                </a:lnTo>
                <a:lnTo>
                  <a:pt x="49" y="98"/>
                </a:lnTo>
                <a:lnTo>
                  <a:pt x="49" y="98"/>
                </a:lnTo>
                <a:close/>
                <a:moveTo>
                  <a:pt x="49" y="10"/>
                </a:moveTo>
                <a:lnTo>
                  <a:pt x="49" y="10"/>
                </a:lnTo>
                <a:lnTo>
                  <a:pt x="42" y="11"/>
                </a:lnTo>
                <a:lnTo>
                  <a:pt x="35" y="13"/>
                </a:lnTo>
                <a:lnTo>
                  <a:pt x="27" y="16"/>
                </a:lnTo>
                <a:lnTo>
                  <a:pt x="21" y="21"/>
                </a:lnTo>
                <a:lnTo>
                  <a:pt x="16" y="27"/>
                </a:lnTo>
                <a:lnTo>
                  <a:pt x="14" y="34"/>
                </a:lnTo>
                <a:lnTo>
                  <a:pt x="11" y="42"/>
                </a:lnTo>
                <a:lnTo>
                  <a:pt x="10" y="49"/>
                </a:lnTo>
                <a:lnTo>
                  <a:pt x="10" y="49"/>
                </a:lnTo>
                <a:lnTo>
                  <a:pt x="11" y="57"/>
                </a:lnTo>
                <a:lnTo>
                  <a:pt x="14" y="64"/>
                </a:lnTo>
                <a:lnTo>
                  <a:pt x="16" y="71"/>
                </a:lnTo>
                <a:lnTo>
                  <a:pt x="21" y="77"/>
                </a:lnTo>
                <a:lnTo>
                  <a:pt x="27" y="82"/>
                </a:lnTo>
                <a:lnTo>
                  <a:pt x="35" y="85"/>
                </a:lnTo>
                <a:lnTo>
                  <a:pt x="42" y="87"/>
                </a:lnTo>
                <a:lnTo>
                  <a:pt x="49" y="89"/>
                </a:lnTo>
                <a:lnTo>
                  <a:pt x="49" y="89"/>
                </a:lnTo>
                <a:lnTo>
                  <a:pt x="57" y="87"/>
                </a:lnTo>
                <a:lnTo>
                  <a:pt x="64" y="85"/>
                </a:lnTo>
                <a:lnTo>
                  <a:pt x="72" y="82"/>
                </a:lnTo>
                <a:lnTo>
                  <a:pt x="78" y="77"/>
                </a:lnTo>
                <a:lnTo>
                  <a:pt x="83" y="71"/>
                </a:lnTo>
                <a:lnTo>
                  <a:pt x="85" y="64"/>
                </a:lnTo>
                <a:lnTo>
                  <a:pt x="88" y="57"/>
                </a:lnTo>
                <a:lnTo>
                  <a:pt x="89" y="49"/>
                </a:lnTo>
                <a:lnTo>
                  <a:pt x="89" y="49"/>
                </a:lnTo>
                <a:lnTo>
                  <a:pt x="88" y="42"/>
                </a:lnTo>
                <a:lnTo>
                  <a:pt x="85" y="34"/>
                </a:lnTo>
                <a:lnTo>
                  <a:pt x="83" y="27"/>
                </a:lnTo>
                <a:lnTo>
                  <a:pt x="78" y="21"/>
                </a:lnTo>
                <a:lnTo>
                  <a:pt x="72" y="16"/>
                </a:lnTo>
                <a:lnTo>
                  <a:pt x="64" y="13"/>
                </a:lnTo>
                <a:lnTo>
                  <a:pt x="57" y="11"/>
                </a:lnTo>
                <a:lnTo>
                  <a:pt x="49" y="10"/>
                </a:lnTo>
                <a:lnTo>
                  <a:pt x="4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0" name="Freeform 169"/>
          <p:cNvSpPr>
            <a:spLocks noEditPoints="1"/>
          </p:cNvSpPr>
          <p:nvPr/>
        </p:nvSpPr>
        <p:spPr bwMode="auto">
          <a:xfrm>
            <a:off x="5427009" y="3490296"/>
            <a:ext cx="93672" cy="84305"/>
          </a:xfrm>
          <a:custGeom>
            <a:avLst/>
            <a:gdLst>
              <a:gd name="T0" fmla="*/ 29 w 59"/>
              <a:gd name="T1" fmla="*/ 55 h 55"/>
              <a:gd name="T2" fmla="*/ 27 w 59"/>
              <a:gd name="T3" fmla="*/ 53 h 55"/>
              <a:gd name="T4" fmla="*/ 12 w 59"/>
              <a:gd name="T5" fmla="*/ 42 h 55"/>
              <a:gd name="T6" fmla="*/ 4 w 59"/>
              <a:gd name="T7" fmla="*/ 33 h 55"/>
              <a:gd name="T8" fmla="*/ 0 w 59"/>
              <a:gd name="T9" fmla="*/ 20 h 55"/>
              <a:gd name="T10" fmla="*/ 0 w 59"/>
              <a:gd name="T11" fmla="*/ 17 h 55"/>
              <a:gd name="T12" fmla="*/ 4 w 59"/>
              <a:gd name="T13" fmla="*/ 9 h 55"/>
              <a:gd name="T14" fmla="*/ 9 w 59"/>
              <a:gd name="T15" fmla="*/ 4 h 55"/>
              <a:gd name="T16" fmla="*/ 16 w 59"/>
              <a:gd name="T17" fmla="*/ 0 h 55"/>
              <a:gd name="T18" fmla="*/ 20 w 59"/>
              <a:gd name="T19" fmla="*/ 0 h 55"/>
              <a:gd name="T20" fmla="*/ 29 w 59"/>
              <a:gd name="T21" fmla="*/ 4 h 55"/>
              <a:gd name="T22" fmla="*/ 34 w 59"/>
              <a:gd name="T23" fmla="*/ 2 h 55"/>
              <a:gd name="T24" fmla="*/ 39 w 59"/>
              <a:gd name="T25" fmla="*/ 0 h 55"/>
              <a:gd name="T26" fmla="*/ 48 w 59"/>
              <a:gd name="T27" fmla="*/ 2 h 55"/>
              <a:gd name="T28" fmla="*/ 54 w 59"/>
              <a:gd name="T29" fmla="*/ 5 h 55"/>
              <a:gd name="T30" fmla="*/ 58 w 59"/>
              <a:gd name="T31" fmla="*/ 12 h 55"/>
              <a:gd name="T32" fmla="*/ 59 w 59"/>
              <a:gd name="T33" fmla="*/ 20 h 55"/>
              <a:gd name="T34" fmla="*/ 58 w 59"/>
              <a:gd name="T35" fmla="*/ 26 h 55"/>
              <a:gd name="T36" fmla="*/ 52 w 59"/>
              <a:gd name="T37" fmla="*/ 37 h 55"/>
              <a:gd name="T38" fmla="*/ 37 w 59"/>
              <a:gd name="T39" fmla="*/ 51 h 55"/>
              <a:gd name="T40" fmla="*/ 32 w 59"/>
              <a:gd name="T41" fmla="*/ 53 h 55"/>
              <a:gd name="T42" fmla="*/ 29 w 59"/>
              <a:gd name="T43" fmla="*/ 55 h 55"/>
              <a:gd name="T44" fmla="*/ 20 w 59"/>
              <a:gd name="T45" fmla="*/ 10 h 55"/>
              <a:gd name="T46" fmla="*/ 11 w 59"/>
              <a:gd name="T47" fmla="*/ 14 h 55"/>
              <a:gd name="T48" fmla="*/ 10 w 59"/>
              <a:gd name="T49" fmla="*/ 20 h 55"/>
              <a:gd name="T50" fmla="*/ 10 w 59"/>
              <a:gd name="T51" fmla="*/ 24 h 55"/>
              <a:gd name="T52" fmla="*/ 17 w 59"/>
              <a:gd name="T53" fmla="*/ 34 h 55"/>
              <a:gd name="T54" fmla="*/ 29 w 59"/>
              <a:gd name="T55" fmla="*/ 44 h 55"/>
              <a:gd name="T56" fmla="*/ 36 w 59"/>
              <a:gd name="T57" fmla="*/ 40 h 55"/>
              <a:gd name="T58" fmla="*/ 47 w 59"/>
              <a:gd name="T59" fmla="*/ 26 h 55"/>
              <a:gd name="T60" fmla="*/ 49 w 59"/>
              <a:gd name="T61" fmla="*/ 20 h 55"/>
              <a:gd name="T62" fmla="*/ 49 w 59"/>
              <a:gd name="T63" fmla="*/ 18 h 55"/>
              <a:gd name="T64" fmla="*/ 44 w 59"/>
              <a:gd name="T65" fmla="*/ 12 h 55"/>
              <a:gd name="T66" fmla="*/ 39 w 59"/>
              <a:gd name="T67" fmla="*/ 10 h 55"/>
              <a:gd name="T68" fmla="*/ 34 w 59"/>
              <a:gd name="T69" fmla="*/ 15 h 55"/>
              <a:gd name="T70" fmla="*/ 34 w 59"/>
              <a:gd name="T71" fmla="*/ 18 h 55"/>
              <a:gd name="T72" fmla="*/ 32 w 59"/>
              <a:gd name="T73" fmla="*/ 20 h 55"/>
              <a:gd name="T74" fmla="*/ 29 w 59"/>
              <a:gd name="T75" fmla="*/ 20 h 55"/>
              <a:gd name="T76" fmla="*/ 26 w 59"/>
              <a:gd name="T77" fmla="*/ 19 h 55"/>
              <a:gd name="T78" fmla="*/ 25 w 59"/>
              <a:gd name="T79" fmla="*/ 15 h 55"/>
              <a:gd name="T80" fmla="*/ 23 w 59"/>
              <a:gd name="T81" fmla="*/ 12 h 55"/>
              <a:gd name="T82" fmla="*/ 20 w 59"/>
              <a:gd name="T8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55">
                <a:moveTo>
                  <a:pt x="29" y="55"/>
                </a:moveTo>
                <a:lnTo>
                  <a:pt x="29" y="55"/>
                </a:lnTo>
                <a:lnTo>
                  <a:pt x="27" y="53"/>
                </a:lnTo>
                <a:lnTo>
                  <a:pt x="27" y="53"/>
                </a:lnTo>
                <a:lnTo>
                  <a:pt x="22" y="51"/>
                </a:lnTo>
                <a:lnTo>
                  <a:pt x="12" y="42"/>
                </a:lnTo>
                <a:lnTo>
                  <a:pt x="7" y="37"/>
                </a:lnTo>
                <a:lnTo>
                  <a:pt x="4" y="33"/>
                </a:lnTo>
                <a:lnTo>
                  <a:pt x="1" y="26"/>
                </a:lnTo>
                <a:lnTo>
                  <a:pt x="0" y="20"/>
                </a:lnTo>
                <a:lnTo>
                  <a:pt x="0" y="20"/>
                </a:lnTo>
                <a:lnTo>
                  <a:pt x="0" y="17"/>
                </a:lnTo>
                <a:lnTo>
                  <a:pt x="1" y="12"/>
                </a:lnTo>
                <a:lnTo>
                  <a:pt x="4" y="9"/>
                </a:lnTo>
                <a:lnTo>
                  <a:pt x="5" y="5"/>
                </a:lnTo>
                <a:lnTo>
                  <a:pt x="9" y="4"/>
                </a:lnTo>
                <a:lnTo>
                  <a:pt x="11" y="2"/>
                </a:lnTo>
                <a:lnTo>
                  <a:pt x="16" y="0"/>
                </a:lnTo>
                <a:lnTo>
                  <a:pt x="20" y="0"/>
                </a:lnTo>
                <a:lnTo>
                  <a:pt x="20" y="0"/>
                </a:lnTo>
                <a:lnTo>
                  <a:pt x="25" y="2"/>
                </a:lnTo>
                <a:lnTo>
                  <a:pt x="29" y="4"/>
                </a:lnTo>
                <a:lnTo>
                  <a:pt x="29" y="4"/>
                </a:lnTo>
                <a:lnTo>
                  <a:pt x="34" y="2"/>
                </a:lnTo>
                <a:lnTo>
                  <a:pt x="39" y="0"/>
                </a:lnTo>
                <a:lnTo>
                  <a:pt x="39" y="0"/>
                </a:lnTo>
                <a:lnTo>
                  <a:pt x="43" y="0"/>
                </a:lnTo>
                <a:lnTo>
                  <a:pt x="48" y="2"/>
                </a:lnTo>
                <a:lnTo>
                  <a:pt x="50" y="4"/>
                </a:lnTo>
                <a:lnTo>
                  <a:pt x="54" y="5"/>
                </a:lnTo>
                <a:lnTo>
                  <a:pt x="55" y="9"/>
                </a:lnTo>
                <a:lnTo>
                  <a:pt x="58" y="12"/>
                </a:lnTo>
                <a:lnTo>
                  <a:pt x="59" y="17"/>
                </a:lnTo>
                <a:lnTo>
                  <a:pt x="59" y="20"/>
                </a:lnTo>
                <a:lnTo>
                  <a:pt x="59" y="20"/>
                </a:lnTo>
                <a:lnTo>
                  <a:pt x="58" y="26"/>
                </a:lnTo>
                <a:lnTo>
                  <a:pt x="55" y="33"/>
                </a:lnTo>
                <a:lnTo>
                  <a:pt x="52" y="37"/>
                </a:lnTo>
                <a:lnTo>
                  <a:pt x="47" y="42"/>
                </a:lnTo>
                <a:lnTo>
                  <a:pt x="37" y="51"/>
                </a:lnTo>
                <a:lnTo>
                  <a:pt x="32" y="53"/>
                </a:lnTo>
                <a:lnTo>
                  <a:pt x="32" y="53"/>
                </a:lnTo>
                <a:lnTo>
                  <a:pt x="29" y="55"/>
                </a:lnTo>
                <a:lnTo>
                  <a:pt x="29" y="55"/>
                </a:lnTo>
                <a:close/>
                <a:moveTo>
                  <a:pt x="20" y="10"/>
                </a:moveTo>
                <a:lnTo>
                  <a:pt x="20" y="10"/>
                </a:lnTo>
                <a:lnTo>
                  <a:pt x="15" y="12"/>
                </a:lnTo>
                <a:lnTo>
                  <a:pt x="11" y="14"/>
                </a:lnTo>
                <a:lnTo>
                  <a:pt x="10" y="18"/>
                </a:lnTo>
                <a:lnTo>
                  <a:pt x="10" y="20"/>
                </a:lnTo>
                <a:lnTo>
                  <a:pt x="10" y="20"/>
                </a:lnTo>
                <a:lnTo>
                  <a:pt x="10" y="24"/>
                </a:lnTo>
                <a:lnTo>
                  <a:pt x="12" y="26"/>
                </a:lnTo>
                <a:lnTo>
                  <a:pt x="17" y="34"/>
                </a:lnTo>
                <a:lnTo>
                  <a:pt x="23" y="40"/>
                </a:lnTo>
                <a:lnTo>
                  <a:pt x="29" y="44"/>
                </a:lnTo>
                <a:lnTo>
                  <a:pt x="29" y="44"/>
                </a:lnTo>
                <a:lnTo>
                  <a:pt x="36" y="40"/>
                </a:lnTo>
                <a:lnTo>
                  <a:pt x="42" y="34"/>
                </a:lnTo>
                <a:lnTo>
                  <a:pt x="47" y="26"/>
                </a:lnTo>
                <a:lnTo>
                  <a:pt x="49" y="24"/>
                </a:lnTo>
                <a:lnTo>
                  <a:pt x="49" y="20"/>
                </a:lnTo>
                <a:lnTo>
                  <a:pt x="49" y="20"/>
                </a:lnTo>
                <a:lnTo>
                  <a:pt x="49" y="18"/>
                </a:lnTo>
                <a:lnTo>
                  <a:pt x="48" y="14"/>
                </a:lnTo>
                <a:lnTo>
                  <a:pt x="44" y="12"/>
                </a:lnTo>
                <a:lnTo>
                  <a:pt x="39" y="10"/>
                </a:lnTo>
                <a:lnTo>
                  <a:pt x="39" y="10"/>
                </a:lnTo>
                <a:lnTo>
                  <a:pt x="36" y="12"/>
                </a:lnTo>
                <a:lnTo>
                  <a:pt x="34" y="15"/>
                </a:lnTo>
                <a:lnTo>
                  <a:pt x="34" y="15"/>
                </a:lnTo>
                <a:lnTo>
                  <a:pt x="34" y="18"/>
                </a:lnTo>
                <a:lnTo>
                  <a:pt x="33" y="19"/>
                </a:lnTo>
                <a:lnTo>
                  <a:pt x="32" y="20"/>
                </a:lnTo>
                <a:lnTo>
                  <a:pt x="29" y="20"/>
                </a:lnTo>
                <a:lnTo>
                  <a:pt x="29" y="20"/>
                </a:lnTo>
                <a:lnTo>
                  <a:pt x="27" y="20"/>
                </a:lnTo>
                <a:lnTo>
                  <a:pt x="26" y="19"/>
                </a:lnTo>
                <a:lnTo>
                  <a:pt x="25" y="18"/>
                </a:lnTo>
                <a:lnTo>
                  <a:pt x="25" y="15"/>
                </a:lnTo>
                <a:lnTo>
                  <a:pt x="25" y="15"/>
                </a:lnTo>
                <a:lnTo>
                  <a:pt x="23" y="12"/>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77" name="Group 576"/>
          <p:cNvGrpSpPr/>
          <p:nvPr/>
        </p:nvGrpSpPr>
        <p:grpSpPr>
          <a:xfrm>
            <a:off x="5750176" y="3452828"/>
            <a:ext cx="177980" cy="135826"/>
            <a:chOff x="7666901" y="4603770"/>
            <a:chExt cx="237306" cy="181101"/>
          </a:xfrm>
          <a:solidFill>
            <a:schemeClr val="tx1">
              <a:lumMod val="75000"/>
              <a:lumOff val="25000"/>
            </a:schemeClr>
          </a:solidFill>
        </p:grpSpPr>
        <p:sp>
          <p:nvSpPr>
            <p:cNvPr id="161" name="Freeform 170"/>
            <p:cNvSpPr>
              <a:spLocks/>
            </p:cNvSpPr>
            <p:nvPr/>
          </p:nvSpPr>
          <p:spPr bwMode="auto">
            <a:xfrm>
              <a:off x="7666901" y="4659975"/>
              <a:ext cx="62449" cy="124896"/>
            </a:xfrm>
            <a:custGeom>
              <a:avLst/>
              <a:gdLst>
                <a:gd name="T0" fmla="*/ 25 w 30"/>
                <a:gd name="T1" fmla="*/ 0 h 60"/>
                <a:gd name="T2" fmla="*/ 5 w 30"/>
                <a:gd name="T3" fmla="*/ 0 h 60"/>
                <a:gd name="T4" fmla="*/ 5 w 30"/>
                <a:gd name="T5" fmla="*/ 0 h 60"/>
                <a:gd name="T6" fmla="*/ 3 w 30"/>
                <a:gd name="T7" fmla="*/ 0 h 60"/>
                <a:gd name="T8" fmla="*/ 1 w 30"/>
                <a:gd name="T9" fmla="*/ 2 h 60"/>
                <a:gd name="T10" fmla="*/ 0 w 30"/>
                <a:gd name="T11" fmla="*/ 3 h 60"/>
                <a:gd name="T12" fmla="*/ 0 w 30"/>
                <a:gd name="T13" fmla="*/ 5 h 60"/>
                <a:gd name="T14" fmla="*/ 0 w 30"/>
                <a:gd name="T15" fmla="*/ 55 h 60"/>
                <a:gd name="T16" fmla="*/ 0 w 30"/>
                <a:gd name="T17" fmla="*/ 55 h 60"/>
                <a:gd name="T18" fmla="*/ 0 w 30"/>
                <a:gd name="T19" fmla="*/ 57 h 60"/>
                <a:gd name="T20" fmla="*/ 1 w 30"/>
                <a:gd name="T21" fmla="*/ 58 h 60"/>
                <a:gd name="T22" fmla="*/ 3 w 30"/>
                <a:gd name="T23" fmla="*/ 60 h 60"/>
                <a:gd name="T24" fmla="*/ 5 w 30"/>
                <a:gd name="T25" fmla="*/ 60 h 60"/>
                <a:gd name="T26" fmla="*/ 25 w 30"/>
                <a:gd name="T27" fmla="*/ 60 h 60"/>
                <a:gd name="T28" fmla="*/ 25 w 30"/>
                <a:gd name="T29" fmla="*/ 60 h 60"/>
                <a:gd name="T30" fmla="*/ 27 w 30"/>
                <a:gd name="T31" fmla="*/ 60 h 60"/>
                <a:gd name="T32" fmla="*/ 28 w 30"/>
                <a:gd name="T33" fmla="*/ 58 h 60"/>
                <a:gd name="T34" fmla="*/ 30 w 30"/>
                <a:gd name="T35" fmla="*/ 57 h 60"/>
                <a:gd name="T36" fmla="*/ 30 w 30"/>
                <a:gd name="T37" fmla="*/ 55 h 60"/>
                <a:gd name="T38" fmla="*/ 30 w 30"/>
                <a:gd name="T39" fmla="*/ 5 h 60"/>
                <a:gd name="T40" fmla="*/ 30 w 30"/>
                <a:gd name="T41" fmla="*/ 5 h 60"/>
                <a:gd name="T42" fmla="*/ 30 w 30"/>
                <a:gd name="T43" fmla="*/ 3 h 60"/>
                <a:gd name="T44" fmla="*/ 28 w 30"/>
                <a:gd name="T45" fmla="*/ 2 h 60"/>
                <a:gd name="T46" fmla="*/ 27 w 30"/>
                <a:gd name="T47" fmla="*/ 0 h 60"/>
                <a:gd name="T48" fmla="*/ 25 w 30"/>
                <a:gd name="T49" fmla="*/ 0 h 60"/>
                <a:gd name="T50" fmla="*/ 25 w 30"/>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60">
                  <a:moveTo>
                    <a:pt x="25" y="0"/>
                  </a:moveTo>
                  <a:lnTo>
                    <a:pt x="5" y="0"/>
                  </a:lnTo>
                  <a:lnTo>
                    <a:pt x="5" y="0"/>
                  </a:lnTo>
                  <a:lnTo>
                    <a:pt x="3" y="0"/>
                  </a:lnTo>
                  <a:lnTo>
                    <a:pt x="1" y="2"/>
                  </a:lnTo>
                  <a:lnTo>
                    <a:pt x="0" y="3"/>
                  </a:lnTo>
                  <a:lnTo>
                    <a:pt x="0" y="5"/>
                  </a:lnTo>
                  <a:lnTo>
                    <a:pt x="0" y="55"/>
                  </a:lnTo>
                  <a:lnTo>
                    <a:pt x="0" y="55"/>
                  </a:lnTo>
                  <a:lnTo>
                    <a:pt x="0" y="57"/>
                  </a:lnTo>
                  <a:lnTo>
                    <a:pt x="1" y="58"/>
                  </a:lnTo>
                  <a:lnTo>
                    <a:pt x="3" y="60"/>
                  </a:lnTo>
                  <a:lnTo>
                    <a:pt x="5" y="60"/>
                  </a:lnTo>
                  <a:lnTo>
                    <a:pt x="25" y="60"/>
                  </a:lnTo>
                  <a:lnTo>
                    <a:pt x="25" y="60"/>
                  </a:lnTo>
                  <a:lnTo>
                    <a:pt x="27" y="60"/>
                  </a:lnTo>
                  <a:lnTo>
                    <a:pt x="28" y="58"/>
                  </a:lnTo>
                  <a:lnTo>
                    <a:pt x="30" y="57"/>
                  </a:lnTo>
                  <a:lnTo>
                    <a:pt x="30" y="55"/>
                  </a:lnTo>
                  <a:lnTo>
                    <a:pt x="30" y="5"/>
                  </a:lnTo>
                  <a:lnTo>
                    <a:pt x="30" y="5"/>
                  </a:lnTo>
                  <a:lnTo>
                    <a:pt x="30" y="3"/>
                  </a:lnTo>
                  <a:lnTo>
                    <a:pt x="28" y="2"/>
                  </a:lnTo>
                  <a:lnTo>
                    <a:pt x="27" y="0"/>
                  </a:lnTo>
                  <a:lnTo>
                    <a:pt x="25" y="0"/>
                  </a:lnTo>
                  <a:lnTo>
                    <a:pt x="25"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62" name="Freeform 171"/>
            <p:cNvSpPr>
              <a:spLocks/>
            </p:cNvSpPr>
            <p:nvPr/>
          </p:nvSpPr>
          <p:spPr bwMode="auto">
            <a:xfrm>
              <a:off x="7748086" y="4603770"/>
              <a:ext cx="156121" cy="181100"/>
            </a:xfrm>
            <a:custGeom>
              <a:avLst/>
              <a:gdLst>
                <a:gd name="T0" fmla="*/ 72 w 74"/>
                <a:gd name="T1" fmla="*/ 26 h 89"/>
                <a:gd name="T2" fmla="*/ 72 w 74"/>
                <a:gd name="T3" fmla="*/ 26 h 89"/>
                <a:gd name="T4" fmla="*/ 71 w 74"/>
                <a:gd name="T5" fmla="*/ 24 h 89"/>
                <a:gd name="T6" fmla="*/ 69 w 74"/>
                <a:gd name="T7" fmla="*/ 24 h 89"/>
                <a:gd name="T8" fmla="*/ 39 w 74"/>
                <a:gd name="T9" fmla="*/ 24 h 89"/>
                <a:gd name="T10" fmla="*/ 39 w 74"/>
                <a:gd name="T11" fmla="*/ 5 h 89"/>
                <a:gd name="T12" fmla="*/ 39 w 74"/>
                <a:gd name="T13" fmla="*/ 5 h 89"/>
                <a:gd name="T14" fmla="*/ 39 w 74"/>
                <a:gd name="T15" fmla="*/ 2 h 89"/>
                <a:gd name="T16" fmla="*/ 38 w 74"/>
                <a:gd name="T17" fmla="*/ 1 h 89"/>
                <a:gd name="T18" fmla="*/ 37 w 74"/>
                <a:gd name="T19" fmla="*/ 0 h 89"/>
                <a:gd name="T20" fmla="*/ 34 w 74"/>
                <a:gd name="T21" fmla="*/ 0 h 89"/>
                <a:gd name="T22" fmla="*/ 19 w 74"/>
                <a:gd name="T23" fmla="*/ 0 h 89"/>
                <a:gd name="T24" fmla="*/ 19 w 74"/>
                <a:gd name="T25" fmla="*/ 0 h 89"/>
                <a:gd name="T26" fmla="*/ 17 w 74"/>
                <a:gd name="T27" fmla="*/ 1 h 89"/>
                <a:gd name="T28" fmla="*/ 14 w 74"/>
                <a:gd name="T29" fmla="*/ 2 h 89"/>
                <a:gd name="T30" fmla="*/ 0 w 74"/>
                <a:gd name="T31" fmla="*/ 34 h 89"/>
                <a:gd name="T32" fmla="*/ 0 w 74"/>
                <a:gd name="T33" fmla="*/ 81 h 89"/>
                <a:gd name="T34" fmla="*/ 18 w 74"/>
                <a:gd name="T35" fmla="*/ 89 h 89"/>
                <a:gd name="T36" fmla="*/ 18 w 74"/>
                <a:gd name="T37" fmla="*/ 89 h 89"/>
                <a:gd name="T38" fmla="*/ 19 w 74"/>
                <a:gd name="T39" fmla="*/ 89 h 89"/>
                <a:gd name="T40" fmla="*/ 59 w 74"/>
                <a:gd name="T41" fmla="*/ 89 h 89"/>
                <a:gd name="T42" fmla="*/ 59 w 74"/>
                <a:gd name="T43" fmla="*/ 89 h 89"/>
                <a:gd name="T44" fmla="*/ 62 w 74"/>
                <a:gd name="T45" fmla="*/ 87 h 89"/>
                <a:gd name="T46" fmla="*/ 64 w 74"/>
                <a:gd name="T47" fmla="*/ 85 h 89"/>
                <a:gd name="T48" fmla="*/ 74 w 74"/>
                <a:gd name="T49" fmla="*/ 31 h 89"/>
                <a:gd name="T50" fmla="*/ 74 w 74"/>
                <a:gd name="T51" fmla="*/ 31 h 89"/>
                <a:gd name="T52" fmla="*/ 74 w 74"/>
                <a:gd name="T53" fmla="*/ 28 h 89"/>
                <a:gd name="T54" fmla="*/ 72 w 74"/>
                <a:gd name="T55" fmla="*/ 26 h 89"/>
                <a:gd name="T56" fmla="*/ 72 w 74"/>
                <a:gd name="T57" fmla="*/ 2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89">
                  <a:moveTo>
                    <a:pt x="72" y="26"/>
                  </a:moveTo>
                  <a:lnTo>
                    <a:pt x="72" y="26"/>
                  </a:lnTo>
                  <a:lnTo>
                    <a:pt x="71" y="24"/>
                  </a:lnTo>
                  <a:lnTo>
                    <a:pt x="69" y="24"/>
                  </a:lnTo>
                  <a:lnTo>
                    <a:pt x="39" y="24"/>
                  </a:lnTo>
                  <a:lnTo>
                    <a:pt x="39" y="5"/>
                  </a:lnTo>
                  <a:lnTo>
                    <a:pt x="39" y="5"/>
                  </a:lnTo>
                  <a:lnTo>
                    <a:pt x="39" y="2"/>
                  </a:lnTo>
                  <a:lnTo>
                    <a:pt x="38" y="1"/>
                  </a:lnTo>
                  <a:lnTo>
                    <a:pt x="37" y="0"/>
                  </a:lnTo>
                  <a:lnTo>
                    <a:pt x="34" y="0"/>
                  </a:lnTo>
                  <a:lnTo>
                    <a:pt x="19" y="0"/>
                  </a:lnTo>
                  <a:lnTo>
                    <a:pt x="19" y="0"/>
                  </a:lnTo>
                  <a:lnTo>
                    <a:pt x="17" y="1"/>
                  </a:lnTo>
                  <a:lnTo>
                    <a:pt x="14" y="2"/>
                  </a:lnTo>
                  <a:lnTo>
                    <a:pt x="0" y="34"/>
                  </a:lnTo>
                  <a:lnTo>
                    <a:pt x="0" y="81"/>
                  </a:lnTo>
                  <a:lnTo>
                    <a:pt x="18" y="89"/>
                  </a:lnTo>
                  <a:lnTo>
                    <a:pt x="18" y="89"/>
                  </a:lnTo>
                  <a:lnTo>
                    <a:pt x="19" y="89"/>
                  </a:lnTo>
                  <a:lnTo>
                    <a:pt x="59" y="89"/>
                  </a:lnTo>
                  <a:lnTo>
                    <a:pt x="59" y="89"/>
                  </a:lnTo>
                  <a:lnTo>
                    <a:pt x="62" y="87"/>
                  </a:lnTo>
                  <a:lnTo>
                    <a:pt x="64" y="85"/>
                  </a:lnTo>
                  <a:lnTo>
                    <a:pt x="74" y="31"/>
                  </a:lnTo>
                  <a:lnTo>
                    <a:pt x="74" y="31"/>
                  </a:lnTo>
                  <a:lnTo>
                    <a:pt x="74" y="28"/>
                  </a:lnTo>
                  <a:lnTo>
                    <a:pt x="72" y="26"/>
                  </a:lnTo>
                  <a:lnTo>
                    <a:pt x="72" y="26"/>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578" name="Group 577"/>
          <p:cNvGrpSpPr/>
          <p:nvPr/>
        </p:nvGrpSpPr>
        <p:grpSpPr>
          <a:xfrm>
            <a:off x="6129549" y="3452828"/>
            <a:ext cx="173294" cy="135825"/>
            <a:chOff x="8172731" y="4603770"/>
            <a:chExt cx="231059" cy="181100"/>
          </a:xfrm>
          <a:solidFill>
            <a:schemeClr val="tx1">
              <a:lumMod val="75000"/>
              <a:lumOff val="25000"/>
            </a:schemeClr>
          </a:solidFill>
        </p:grpSpPr>
        <p:sp>
          <p:nvSpPr>
            <p:cNvPr id="163" name="Freeform 172"/>
            <p:cNvSpPr>
              <a:spLocks/>
            </p:cNvSpPr>
            <p:nvPr/>
          </p:nvSpPr>
          <p:spPr bwMode="auto">
            <a:xfrm>
              <a:off x="8347586" y="4603770"/>
              <a:ext cx="56204" cy="118653"/>
            </a:xfrm>
            <a:custGeom>
              <a:avLst/>
              <a:gdLst>
                <a:gd name="T0" fmla="*/ 5 w 29"/>
                <a:gd name="T1" fmla="*/ 59 h 59"/>
                <a:gd name="T2" fmla="*/ 24 w 29"/>
                <a:gd name="T3" fmla="*/ 59 h 59"/>
                <a:gd name="T4" fmla="*/ 24 w 29"/>
                <a:gd name="T5" fmla="*/ 59 h 59"/>
                <a:gd name="T6" fmla="*/ 27 w 29"/>
                <a:gd name="T7" fmla="*/ 59 h 59"/>
                <a:gd name="T8" fmla="*/ 28 w 29"/>
                <a:gd name="T9" fmla="*/ 58 h 59"/>
                <a:gd name="T10" fmla="*/ 29 w 29"/>
                <a:gd name="T11" fmla="*/ 57 h 59"/>
                <a:gd name="T12" fmla="*/ 29 w 29"/>
                <a:gd name="T13" fmla="*/ 54 h 59"/>
                <a:gd name="T14" fmla="*/ 29 w 29"/>
                <a:gd name="T15" fmla="*/ 5 h 59"/>
                <a:gd name="T16" fmla="*/ 29 w 29"/>
                <a:gd name="T17" fmla="*/ 5 h 59"/>
                <a:gd name="T18" fmla="*/ 29 w 29"/>
                <a:gd name="T19" fmla="*/ 2 h 59"/>
                <a:gd name="T20" fmla="*/ 28 w 29"/>
                <a:gd name="T21" fmla="*/ 1 h 59"/>
                <a:gd name="T22" fmla="*/ 27 w 29"/>
                <a:gd name="T23" fmla="*/ 0 h 59"/>
                <a:gd name="T24" fmla="*/ 24 w 29"/>
                <a:gd name="T25" fmla="*/ 0 h 59"/>
                <a:gd name="T26" fmla="*/ 5 w 29"/>
                <a:gd name="T27" fmla="*/ 0 h 59"/>
                <a:gd name="T28" fmla="*/ 5 w 29"/>
                <a:gd name="T29" fmla="*/ 0 h 59"/>
                <a:gd name="T30" fmla="*/ 2 w 29"/>
                <a:gd name="T31" fmla="*/ 0 h 59"/>
                <a:gd name="T32" fmla="*/ 1 w 29"/>
                <a:gd name="T33" fmla="*/ 1 h 59"/>
                <a:gd name="T34" fmla="*/ 0 w 29"/>
                <a:gd name="T35" fmla="*/ 2 h 59"/>
                <a:gd name="T36" fmla="*/ 0 w 29"/>
                <a:gd name="T37" fmla="*/ 5 h 59"/>
                <a:gd name="T38" fmla="*/ 0 w 29"/>
                <a:gd name="T39" fmla="*/ 54 h 59"/>
                <a:gd name="T40" fmla="*/ 0 w 29"/>
                <a:gd name="T41" fmla="*/ 54 h 59"/>
                <a:gd name="T42" fmla="*/ 0 w 29"/>
                <a:gd name="T43" fmla="*/ 57 h 59"/>
                <a:gd name="T44" fmla="*/ 1 w 29"/>
                <a:gd name="T45" fmla="*/ 58 h 59"/>
                <a:gd name="T46" fmla="*/ 2 w 29"/>
                <a:gd name="T47" fmla="*/ 59 h 59"/>
                <a:gd name="T48" fmla="*/ 5 w 29"/>
                <a:gd name="T49" fmla="*/ 59 h 59"/>
                <a:gd name="T50" fmla="*/ 5 w 29"/>
                <a:gd name="T5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59">
                  <a:moveTo>
                    <a:pt x="5" y="59"/>
                  </a:moveTo>
                  <a:lnTo>
                    <a:pt x="24" y="59"/>
                  </a:lnTo>
                  <a:lnTo>
                    <a:pt x="24" y="59"/>
                  </a:lnTo>
                  <a:lnTo>
                    <a:pt x="27" y="59"/>
                  </a:lnTo>
                  <a:lnTo>
                    <a:pt x="28" y="58"/>
                  </a:lnTo>
                  <a:lnTo>
                    <a:pt x="29" y="57"/>
                  </a:lnTo>
                  <a:lnTo>
                    <a:pt x="29" y="54"/>
                  </a:lnTo>
                  <a:lnTo>
                    <a:pt x="29" y="5"/>
                  </a:lnTo>
                  <a:lnTo>
                    <a:pt x="29" y="5"/>
                  </a:lnTo>
                  <a:lnTo>
                    <a:pt x="29" y="2"/>
                  </a:lnTo>
                  <a:lnTo>
                    <a:pt x="28" y="1"/>
                  </a:lnTo>
                  <a:lnTo>
                    <a:pt x="27" y="0"/>
                  </a:lnTo>
                  <a:lnTo>
                    <a:pt x="24" y="0"/>
                  </a:lnTo>
                  <a:lnTo>
                    <a:pt x="5" y="0"/>
                  </a:lnTo>
                  <a:lnTo>
                    <a:pt x="5" y="0"/>
                  </a:lnTo>
                  <a:lnTo>
                    <a:pt x="2" y="0"/>
                  </a:lnTo>
                  <a:lnTo>
                    <a:pt x="1" y="1"/>
                  </a:lnTo>
                  <a:lnTo>
                    <a:pt x="0" y="2"/>
                  </a:lnTo>
                  <a:lnTo>
                    <a:pt x="0" y="5"/>
                  </a:lnTo>
                  <a:lnTo>
                    <a:pt x="0" y="54"/>
                  </a:lnTo>
                  <a:lnTo>
                    <a:pt x="0" y="54"/>
                  </a:lnTo>
                  <a:lnTo>
                    <a:pt x="0" y="57"/>
                  </a:lnTo>
                  <a:lnTo>
                    <a:pt x="1" y="58"/>
                  </a:lnTo>
                  <a:lnTo>
                    <a:pt x="2" y="59"/>
                  </a:lnTo>
                  <a:lnTo>
                    <a:pt x="5" y="59"/>
                  </a:lnTo>
                  <a:lnTo>
                    <a:pt x="5" y="5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164" name="Freeform 173"/>
            <p:cNvSpPr>
              <a:spLocks/>
            </p:cNvSpPr>
            <p:nvPr/>
          </p:nvSpPr>
          <p:spPr bwMode="auto">
            <a:xfrm>
              <a:off x="8172731" y="4603770"/>
              <a:ext cx="149875" cy="181100"/>
            </a:xfrm>
            <a:custGeom>
              <a:avLst/>
              <a:gdLst>
                <a:gd name="T0" fmla="*/ 1 w 74"/>
                <a:gd name="T1" fmla="*/ 63 h 89"/>
                <a:gd name="T2" fmla="*/ 1 w 74"/>
                <a:gd name="T3" fmla="*/ 63 h 89"/>
                <a:gd name="T4" fmla="*/ 2 w 74"/>
                <a:gd name="T5" fmla="*/ 64 h 89"/>
                <a:gd name="T6" fmla="*/ 5 w 74"/>
                <a:gd name="T7" fmla="*/ 64 h 89"/>
                <a:gd name="T8" fmla="*/ 34 w 74"/>
                <a:gd name="T9" fmla="*/ 64 h 89"/>
                <a:gd name="T10" fmla="*/ 34 w 74"/>
                <a:gd name="T11" fmla="*/ 84 h 89"/>
                <a:gd name="T12" fmla="*/ 34 w 74"/>
                <a:gd name="T13" fmla="*/ 84 h 89"/>
                <a:gd name="T14" fmla="*/ 34 w 74"/>
                <a:gd name="T15" fmla="*/ 86 h 89"/>
                <a:gd name="T16" fmla="*/ 36 w 74"/>
                <a:gd name="T17" fmla="*/ 87 h 89"/>
                <a:gd name="T18" fmla="*/ 37 w 74"/>
                <a:gd name="T19" fmla="*/ 89 h 89"/>
                <a:gd name="T20" fmla="*/ 39 w 74"/>
                <a:gd name="T21" fmla="*/ 89 h 89"/>
                <a:gd name="T22" fmla="*/ 54 w 74"/>
                <a:gd name="T23" fmla="*/ 89 h 89"/>
                <a:gd name="T24" fmla="*/ 54 w 74"/>
                <a:gd name="T25" fmla="*/ 89 h 89"/>
                <a:gd name="T26" fmla="*/ 57 w 74"/>
                <a:gd name="T27" fmla="*/ 87 h 89"/>
                <a:gd name="T28" fmla="*/ 59 w 74"/>
                <a:gd name="T29" fmla="*/ 86 h 89"/>
                <a:gd name="T30" fmla="*/ 74 w 74"/>
                <a:gd name="T31" fmla="*/ 54 h 89"/>
                <a:gd name="T32" fmla="*/ 74 w 74"/>
                <a:gd name="T33" fmla="*/ 7 h 89"/>
                <a:gd name="T34" fmla="*/ 55 w 74"/>
                <a:gd name="T35" fmla="*/ 0 h 89"/>
                <a:gd name="T36" fmla="*/ 55 w 74"/>
                <a:gd name="T37" fmla="*/ 0 h 89"/>
                <a:gd name="T38" fmla="*/ 54 w 74"/>
                <a:gd name="T39" fmla="*/ 0 h 89"/>
                <a:gd name="T40" fmla="*/ 15 w 74"/>
                <a:gd name="T41" fmla="*/ 0 h 89"/>
                <a:gd name="T42" fmla="*/ 15 w 74"/>
                <a:gd name="T43" fmla="*/ 0 h 89"/>
                <a:gd name="T44" fmla="*/ 11 w 74"/>
                <a:gd name="T45" fmla="*/ 1 h 89"/>
                <a:gd name="T46" fmla="*/ 10 w 74"/>
                <a:gd name="T47" fmla="*/ 4 h 89"/>
                <a:gd name="T48" fmla="*/ 0 w 74"/>
                <a:gd name="T49" fmla="*/ 58 h 89"/>
                <a:gd name="T50" fmla="*/ 0 w 74"/>
                <a:gd name="T51" fmla="*/ 58 h 89"/>
                <a:gd name="T52" fmla="*/ 0 w 74"/>
                <a:gd name="T53" fmla="*/ 60 h 89"/>
                <a:gd name="T54" fmla="*/ 1 w 74"/>
                <a:gd name="T55" fmla="*/ 63 h 89"/>
                <a:gd name="T56" fmla="*/ 1 w 74"/>
                <a:gd name="T57" fmla="*/ 6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89">
                  <a:moveTo>
                    <a:pt x="1" y="63"/>
                  </a:moveTo>
                  <a:lnTo>
                    <a:pt x="1" y="63"/>
                  </a:lnTo>
                  <a:lnTo>
                    <a:pt x="2" y="64"/>
                  </a:lnTo>
                  <a:lnTo>
                    <a:pt x="5" y="64"/>
                  </a:lnTo>
                  <a:lnTo>
                    <a:pt x="34" y="64"/>
                  </a:lnTo>
                  <a:lnTo>
                    <a:pt x="34" y="84"/>
                  </a:lnTo>
                  <a:lnTo>
                    <a:pt x="34" y="84"/>
                  </a:lnTo>
                  <a:lnTo>
                    <a:pt x="34" y="86"/>
                  </a:lnTo>
                  <a:lnTo>
                    <a:pt x="36" y="87"/>
                  </a:lnTo>
                  <a:lnTo>
                    <a:pt x="37" y="89"/>
                  </a:lnTo>
                  <a:lnTo>
                    <a:pt x="39" y="89"/>
                  </a:lnTo>
                  <a:lnTo>
                    <a:pt x="54" y="89"/>
                  </a:lnTo>
                  <a:lnTo>
                    <a:pt x="54" y="89"/>
                  </a:lnTo>
                  <a:lnTo>
                    <a:pt x="57" y="87"/>
                  </a:lnTo>
                  <a:lnTo>
                    <a:pt x="59" y="86"/>
                  </a:lnTo>
                  <a:lnTo>
                    <a:pt x="74" y="54"/>
                  </a:lnTo>
                  <a:lnTo>
                    <a:pt x="74" y="7"/>
                  </a:lnTo>
                  <a:lnTo>
                    <a:pt x="55" y="0"/>
                  </a:lnTo>
                  <a:lnTo>
                    <a:pt x="55" y="0"/>
                  </a:lnTo>
                  <a:lnTo>
                    <a:pt x="54" y="0"/>
                  </a:lnTo>
                  <a:lnTo>
                    <a:pt x="15" y="0"/>
                  </a:lnTo>
                  <a:lnTo>
                    <a:pt x="15" y="0"/>
                  </a:lnTo>
                  <a:lnTo>
                    <a:pt x="11" y="1"/>
                  </a:lnTo>
                  <a:lnTo>
                    <a:pt x="10" y="4"/>
                  </a:lnTo>
                  <a:lnTo>
                    <a:pt x="0" y="58"/>
                  </a:lnTo>
                  <a:lnTo>
                    <a:pt x="0" y="58"/>
                  </a:lnTo>
                  <a:lnTo>
                    <a:pt x="0" y="60"/>
                  </a:lnTo>
                  <a:lnTo>
                    <a:pt x="1" y="63"/>
                  </a:lnTo>
                  <a:lnTo>
                    <a:pt x="1" y="6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65" name="Freeform 174"/>
          <p:cNvSpPr>
            <a:spLocks noEditPoints="1"/>
          </p:cNvSpPr>
          <p:nvPr/>
        </p:nvSpPr>
        <p:spPr bwMode="auto">
          <a:xfrm>
            <a:off x="6527652" y="3452828"/>
            <a:ext cx="107724" cy="149875"/>
          </a:xfrm>
          <a:custGeom>
            <a:avLst/>
            <a:gdLst>
              <a:gd name="T0" fmla="*/ 60 w 69"/>
              <a:gd name="T1" fmla="*/ 24 h 98"/>
              <a:gd name="T2" fmla="*/ 60 w 69"/>
              <a:gd name="T3" fmla="*/ 20 h 98"/>
              <a:gd name="T4" fmla="*/ 56 w 69"/>
              <a:gd name="T5" fmla="*/ 11 h 98"/>
              <a:gd name="T6" fmla="*/ 48 w 69"/>
              <a:gd name="T7" fmla="*/ 4 h 98"/>
              <a:gd name="T8" fmla="*/ 40 w 69"/>
              <a:gd name="T9" fmla="*/ 0 h 98"/>
              <a:gd name="T10" fmla="*/ 35 w 69"/>
              <a:gd name="T11" fmla="*/ 0 h 98"/>
              <a:gd name="T12" fmla="*/ 25 w 69"/>
              <a:gd name="T13" fmla="*/ 2 h 98"/>
              <a:gd name="T14" fmla="*/ 18 w 69"/>
              <a:gd name="T15" fmla="*/ 7 h 98"/>
              <a:gd name="T16" fmla="*/ 13 w 69"/>
              <a:gd name="T17" fmla="*/ 15 h 98"/>
              <a:gd name="T18" fmla="*/ 10 w 69"/>
              <a:gd name="T19" fmla="*/ 24 h 98"/>
              <a:gd name="T20" fmla="*/ 10 w 69"/>
              <a:gd name="T21" fmla="*/ 44 h 98"/>
              <a:gd name="T22" fmla="*/ 3 w 69"/>
              <a:gd name="T23" fmla="*/ 47 h 98"/>
              <a:gd name="T24" fmla="*/ 0 w 69"/>
              <a:gd name="T25" fmla="*/ 54 h 98"/>
              <a:gd name="T26" fmla="*/ 0 w 69"/>
              <a:gd name="T27" fmla="*/ 89 h 98"/>
              <a:gd name="T28" fmla="*/ 3 w 69"/>
              <a:gd name="T29" fmla="*/ 96 h 98"/>
              <a:gd name="T30" fmla="*/ 10 w 69"/>
              <a:gd name="T31" fmla="*/ 98 h 98"/>
              <a:gd name="T32" fmla="*/ 60 w 69"/>
              <a:gd name="T33" fmla="*/ 98 h 98"/>
              <a:gd name="T34" fmla="*/ 67 w 69"/>
              <a:gd name="T35" fmla="*/ 96 h 98"/>
              <a:gd name="T36" fmla="*/ 69 w 69"/>
              <a:gd name="T37" fmla="*/ 89 h 98"/>
              <a:gd name="T38" fmla="*/ 69 w 69"/>
              <a:gd name="T39" fmla="*/ 54 h 98"/>
              <a:gd name="T40" fmla="*/ 67 w 69"/>
              <a:gd name="T41" fmla="*/ 47 h 98"/>
              <a:gd name="T42" fmla="*/ 60 w 69"/>
              <a:gd name="T43" fmla="*/ 44 h 98"/>
              <a:gd name="T44" fmla="*/ 35 w 69"/>
              <a:gd name="T45" fmla="*/ 79 h 98"/>
              <a:gd name="T46" fmla="*/ 32 w 69"/>
              <a:gd name="T47" fmla="*/ 79 h 98"/>
              <a:gd name="T48" fmla="*/ 27 w 69"/>
              <a:gd name="T49" fmla="*/ 74 h 98"/>
              <a:gd name="T50" fmla="*/ 27 w 69"/>
              <a:gd name="T51" fmla="*/ 71 h 98"/>
              <a:gd name="T52" fmla="*/ 30 w 69"/>
              <a:gd name="T53" fmla="*/ 66 h 98"/>
              <a:gd name="T54" fmla="*/ 35 w 69"/>
              <a:gd name="T55" fmla="*/ 64 h 98"/>
              <a:gd name="T56" fmla="*/ 37 w 69"/>
              <a:gd name="T57" fmla="*/ 64 h 98"/>
              <a:gd name="T58" fmla="*/ 42 w 69"/>
              <a:gd name="T59" fmla="*/ 69 h 98"/>
              <a:gd name="T60" fmla="*/ 42 w 69"/>
              <a:gd name="T61" fmla="*/ 71 h 98"/>
              <a:gd name="T62" fmla="*/ 40 w 69"/>
              <a:gd name="T63" fmla="*/ 76 h 98"/>
              <a:gd name="T64" fmla="*/ 35 w 69"/>
              <a:gd name="T65" fmla="*/ 79 h 98"/>
              <a:gd name="T66" fmla="*/ 50 w 69"/>
              <a:gd name="T67" fmla="*/ 44 h 98"/>
              <a:gd name="T68" fmla="*/ 20 w 69"/>
              <a:gd name="T69" fmla="*/ 24 h 98"/>
              <a:gd name="T70" fmla="*/ 21 w 69"/>
              <a:gd name="T71" fmla="*/ 18 h 98"/>
              <a:gd name="T72" fmla="*/ 29 w 69"/>
              <a:gd name="T73" fmla="*/ 11 h 98"/>
              <a:gd name="T74" fmla="*/ 35 w 69"/>
              <a:gd name="T75" fmla="*/ 10 h 98"/>
              <a:gd name="T76" fmla="*/ 45 w 69"/>
              <a:gd name="T77" fmla="*/ 15 h 98"/>
              <a:gd name="T78" fmla="*/ 50 w 69"/>
              <a:gd name="T79" fmla="*/ 2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98">
                <a:moveTo>
                  <a:pt x="60" y="44"/>
                </a:moveTo>
                <a:lnTo>
                  <a:pt x="60" y="24"/>
                </a:lnTo>
                <a:lnTo>
                  <a:pt x="60" y="24"/>
                </a:lnTo>
                <a:lnTo>
                  <a:pt x="60" y="20"/>
                </a:lnTo>
                <a:lnTo>
                  <a:pt x="57" y="15"/>
                </a:lnTo>
                <a:lnTo>
                  <a:pt x="56" y="11"/>
                </a:lnTo>
                <a:lnTo>
                  <a:pt x="52" y="7"/>
                </a:lnTo>
                <a:lnTo>
                  <a:pt x="48" y="4"/>
                </a:lnTo>
                <a:lnTo>
                  <a:pt x="45" y="2"/>
                </a:lnTo>
                <a:lnTo>
                  <a:pt x="40" y="0"/>
                </a:lnTo>
                <a:lnTo>
                  <a:pt x="35" y="0"/>
                </a:lnTo>
                <a:lnTo>
                  <a:pt x="35" y="0"/>
                </a:lnTo>
                <a:lnTo>
                  <a:pt x="30" y="0"/>
                </a:lnTo>
                <a:lnTo>
                  <a:pt x="25" y="2"/>
                </a:lnTo>
                <a:lnTo>
                  <a:pt x="21" y="4"/>
                </a:lnTo>
                <a:lnTo>
                  <a:pt x="18" y="7"/>
                </a:lnTo>
                <a:lnTo>
                  <a:pt x="14" y="11"/>
                </a:lnTo>
                <a:lnTo>
                  <a:pt x="13" y="15"/>
                </a:lnTo>
                <a:lnTo>
                  <a:pt x="10" y="20"/>
                </a:lnTo>
                <a:lnTo>
                  <a:pt x="10" y="24"/>
                </a:lnTo>
                <a:lnTo>
                  <a:pt x="10" y="44"/>
                </a:lnTo>
                <a:lnTo>
                  <a:pt x="10" y="44"/>
                </a:lnTo>
                <a:lnTo>
                  <a:pt x="6" y="45"/>
                </a:lnTo>
                <a:lnTo>
                  <a:pt x="3" y="47"/>
                </a:lnTo>
                <a:lnTo>
                  <a:pt x="2" y="50"/>
                </a:lnTo>
                <a:lnTo>
                  <a:pt x="0" y="54"/>
                </a:lnTo>
                <a:lnTo>
                  <a:pt x="0" y="89"/>
                </a:lnTo>
                <a:lnTo>
                  <a:pt x="0" y="89"/>
                </a:lnTo>
                <a:lnTo>
                  <a:pt x="2" y="92"/>
                </a:lnTo>
                <a:lnTo>
                  <a:pt x="3" y="96"/>
                </a:lnTo>
                <a:lnTo>
                  <a:pt x="6" y="97"/>
                </a:lnTo>
                <a:lnTo>
                  <a:pt x="10" y="98"/>
                </a:lnTo>
                <a:lnTo>
                  <a:pt x="60" y="98"/>
                </a:lnTo>
                <a:lnTo>
                  <a:pt x="60" y="98"/>
                </a:lnTo>
                <a:lnTo>
                  <a:pt x="63" y="97"/>
                </a:lnTo>
                <a:lnTo>
                  <a:pt x="67" y="96"/>
                </a:lnTo>
                <a:lnTo>
                  <a:pt x="68" y="92"/>
                </a:lnTo>
                <a:lnTo>
                  <a:pt x="69" y="89"/>
                </a:lnTo>
                <a:lnTo>
                  <a:pt x="69" y="54"/>
                </a:lnTo>
                <a:lnTo>
                  <a:pt x="69" y="54"/>
                </a:lnTo>
                <a:lnTo>
                  <a:pt x="68" y="50"/>
                </a:lnTo>
                <a:lnTo>
                  <a:pt x="67" y="47"/>
                </a:lnTo>
                <a:lnTo>
                  <a:pt x="63" y="45"/>
                </a:lnTo>
                <a:lnTo>
                  <a:pt x="60" y="44"/>
                </a:lnTo>
                <a:lnTo>
                  <a:pt x="60" y="44"/>
                </a:lnTo>
                <a:close/>
                <a:moveTo>
                  <a:pt x="35" y="79"/>
                </a:moveTo>
                <a:lnTo>
                  <a:pt x="35" y="79"/>
                </a:lnTo>
                <a:lnTo>
                  <a:pt x="32" y="79"/>
                </a:lnTo>
                <a:lnTo>
                  <a:pt x="30" y="76"/>
                </a:lnTo>
                <a:lnTo>
                  <a:pt x="27" y="74"/>
                </a:lnTo>
                <a:lnTo>
                  <a:pt x="27" y="71"/>
                </a:lnTo>
                <a:lnTo>
                  <a:pt x="27" y="71"/>
                </a:lnTo>
                <a:lnTo>
                  <a:pt x="27" y="69"/>
                </a:lnTo>
                <a:lnTo>
                  <a:pt x="30" y="66"/>
                </a:lnTo>
                <a:lnTo>
                  <a:pt x="32" y="64"/>
                </a:lnTo>
                <a:lnTo>
                  <a:pt x="35" y="64"/>
                </a:lnTo>
                <a:lnTo>
                  <a:pt x="35" y="64"/>
                </a:lnTo>
                <a:lnTo>
                  <a:pt x="37" y="64"/>
                </a:lnTo>
                <a:lnTo>
                  <a:pt x="40" y="66"/>
                </a:lnTo>
                <a:lnTo>
                  <a:pt x="42" y="69"/>
                </a:lnTo>
                <a:lnTo>
                  <a:pt x="42" y="71"/>
                </a:lnTo>
                <a:lnTo>
                  <a:pt x="42" y="71"/>
                </a:lnTo>
                <a:lnTo>
                  <a:pt x="42" y="74"/>
                </a:lnTo>
                <a:lnTo>
                  <a:pt x="40" y="76"/>
                </a:lnTo>
                <a:lnTo>
                  <a:pt x="37" y="79"/>
                </a:lnTo>
                <a:lnTo>
                  <a:pt x="35" y="79"/>
                </a:lnTo>
                <a:lnTo>
                  <a:pt x="35" y="79"/>
                </a:lnTo>
                <a:close/>
                <a:moveTo>
                  <a:pt x="50" y="44"/>
                </a:moveTo>
                <a:lnTo>
                  <a:pt x="20" y="44"/>
                </a:lnTo>
                <a:lnTo>
                  <a:pt x="20" y="24"/>
                </a:lnTo>
                <a:lnTo>
                  <a:pt x="20" y="24"/>
                </a:lnTo>
                <a:lnTo>
                  <a:pt x="21" y="18"/>
                </a:lnTo>
                <a:lnTo>
                  <a:pt x="25" y="15"/>
                </a:lnTo>
                <a:lnTo>
                  <a:pt x="29" y="11"/>
                </a:lnTo>
                <a:lnTo>
                  <a:pt x="35" y="10"/>
                </a:lnTo>
                <a:lnTo>
                  <a:pt x="35" y="10"/>
                </a:lnTo>
                <a:lnTo>
                  <a:pt x="41" y="11"/>
                </a:lnTo>
                <a:lnTo>
                  <a:pt x="45" y="15"/>
                </a:lnTo>
                <a:lnTo>
                  <a:pt x="48" y="18"/>
                </a:lnTo>
                <a:lnTo>
                  <a:pt x="50" y="24"/>
                </a:lnTo>
                <a:lnTo>
                  <a:pt x="50"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6" name="Freeform 175"/>
          <p:cNvSpPr>
            <a:spLocks noEditPoints="1"/>
          </p:cNvSpPr>
          <p:nvPr/>
        </p:nvSpPr>
        <p:spPr bwMode="auto">
          <a:xfrm>
            <a:off x="6897659" y="3452828"/>
            <a:ext cx="107724" cy="149875"/>
          </a:xfrm>
          <a:custGeom>
            <a:avLst/>
            <a:gdLst>
              <a:gd name="T0" fmla="*/ 20 w 69"/>
              <a:gd name="T1" fmla="*/ 44 h 98"/>
              <a:gd name="T2" fmla="*/ 20 w 69"/>
              <a:gd name="T3" fmla="*/ 24 h 98"/>
              <a:gd name="T4" fmla="*/ 25 w 69"/>
              <a:gd name="T5" fmla="*/ 15 h 98"/>
              <a:gd name="T6" fmla="*/ 35 w 69"/>
              <a:gd name="T7" fmla="*/ 10 h 98"/>
              <a:gd name="T8" fmla="*/ 41 w 69"/>
              <a:gd name="T9" fmla="*/ 11 h 98"/>
              <a:gd name="T10" fmla="*/ 48 w 69"/>
              <a:gd name="T11" fmla="*/ 18 h 98"/>
              <a:gd name="T12" fmla="*/ 49 w 69"/>
              <a:gd name="T13" fmla="*/ 29 h 98"/>
              <a:gd name="T14" fmla="*/ 59 w 69"/>
              <a:gd name="T15" fmla="*/ 24 h 98"/>
              <a:gd name="T16" fmla="*/ 59 w 69"/>
              <a:gd name="T17" fmla="*/ 20 h 98"/>
              <a:gd name="T18" fmla="*/ 56 w 69"/>
              <a:gd name="T19" fmla="*/ 11 h 98"/>
              <a:gd name="T20" fmla="*/ 48 w 69"/>
              <a:gd name="T21" fmla="*/ 4 h 98"/>
              <a:gd name="T22" fmla="*/ 40 w 69"/>
              <a:gd name="T23" fmla="*/ 0 h 98"/>
              <a:gd name="T24" fmla="*/ 35 w 69"/>
              <a:gd name="T25" fmla="*/ 0 h 98"/>
              <a:gd name="T26" fmla="*/ 25 w 69"/>
              <a:gd name="T27" fmla="*/ 2 h 98"/>
              <a:gd name="T28" fmla="*/ 17 w 69"/>
              <a:gd name="T29" fmla="*/ 7 h 98"/>
              <a:gd name="T30" fmla="*/ 12 w 69"/>
              <a:gd name="T31" fmla="*/ 15 h 98"/>
              <a:gd name="T32" fmla="*/ 10 w 69"/>
              <a:gd name="T33" fmla="*/ 24 h 98"/>
              <a:gd name="T34" fmla="*/ 10 w 69"/>
              <a:gd name="T35" fmla="*/ 44 h 98"/>
              <a:gd name="T36" fmla="*/ 3 w 69"/>
              <a:gd name="T37" fmla="*/ 47 h 98"/>
              <a:gd name="T38" fmla="*/ 0 w 69"/>
              <a:gd name="T39" fmla="*/ 54 h 98"/>
              <a:gd name="T40" fmla="*/ 0 w 69"/>
              <a:gd name="T41" fmla="*/ 89 h 98"/>
              <a:gd name="T42" fmla="*/ 3 w 69"/>
              <a:gd name="T43" fmla="*/ 96 h 98"/>
              <a:gd name="T44" fmla="*/ 10 w 69"/>
              <a:gd name="T45" fmla="*/ 98 h 98"/>
              <a:gd name="T46" fmla="*/ 59 w 69"/>
              <a:gd name="T47" fmla="*/ 98 h 98"/>
              <a:gd name="T48" fmla="*/ 67 w 69"/>
              <a:gd name="T49" fmla="*/ 96 h 98"/>
              <a:gd name="T50" fmla="*/ 69 w 69"/>
              <a:gd name="T51" fmla="*/ 89 h 98"/>
              <a:gd name="T52" fmla="*/ 69 w 69"/>
              <a:gd name="T53" fmla="*/ 54 h 98"/>
              <a:gd name="T54" fmla="*/ 67 w 69"/>
              <a:gd name="T55" fmla="*/ 47 h 98"/>
              <a:gd name="T56" fmla="*/ 59 w 69"/>
              <a:gd name="T57" fmla="*/ 44 h 98"/>
              <a:gd name="T58" fmla="*/ 35 w 69"/>
              <a:gd name="T59" fmla="*/ 79 h 98"/>
              <a:gd name="T60" fmla="*/ 32 w 69"/>
              <a:gd name="T61" fmla="*/ 79 h 98"/>
              <a:gd name="T62" fmla="*/ 27 w 69"/>
              <a:gd name="T63" fmla="*/ 74 h 98"/>
              <a:gd name="T64" fmla="*/ 27 w 69"/>
              <a:gd name="T65" fmla="*/ 71 h 98"/>
              <a:gd name="T66" fmla="*/ 30 w 69"/>
              <a:gd name="T67" fmla="*/ 66 h 98"/>
              <a:gd name="T68" fmla="*/ 35 w 69"/>
              <a:gd name="T69" fmla="*/ 64 h 98"/>
              <a:gd name="T70" fmla="*/ 37 w 69"/>
              <a:gd name="T71" fmla="*/ 64 h 98"/>
              <a:gd name="T72" fmla="*/ 42 w 69"/>
              <a:gd name="T73" fmla="*/ 69 h 98"/>
              <a:gd name="T74" fmla="*/ 42 w 69"/>
              <a:gd name="T75" fmla="*/ 71 h 98"/>
              <a:gd name="T76" fmla="*/ 40 w 69"/>
              <a:gd name="T77" fmla="*/ 76 h 98"/>
              <a:gd name="T78" fmla="*/ 35 w 69"/>
              <a:gd name="T79"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98">
                <a:moveTo>
                  <a:pt x="59" y="44"/>
                </a:moveTo>
                <a:lnTo>
                  <a:pt x="20" y="44"/>
                </a:lnTo>
                <a:lnTo>
                  <a:pt x="20" y="24"/>
                </a:lnTo>
                <a:lnTo>
                  <a:pt x="20" y="24"/>
                </a:lnTo>
                <a:lnTo>
                  <a:pt x="21" y="18"/>
                </a:lnTo>
                <a:lnTo>
                  <a:pt x="25" y="15"/>
                </a:lnTo>
                <a:lnTo>
                  <a:pt x="28" y="11"/>
                </a:lnTo>
                <a:lnTo>
                  <a:pt x="35" y="10"/>
                </a:lnTo>
                <a:lnTo>
                  <a:pt x="35" y="10"/>
                </a:lnTo>
                <a:lnTo>
                  <a:pt x="41" y="11"/>
                </a:lnTo>
                <a:lnTo>
                  <a:pt x="45" y="15"/>
                </a:lnTo>
                <a:lnTo>
                  <a:pt x="48" y="18"/>
                </a:lnTo>
                <a:lnTo>
                  <a:pt x="49" y="24"/>
                </a:lnTo>
                <a:lnTo>
                  <a:pt x="49" y="29"/>
                </a:lnTo>
                <a:lnTo>
                  <a:pt x="59" y="29"/>
                </a:lnTo>
                <a:lnTo>
                  <a:pt x="59" y="24"/>
                </a:lnTo>
                <a:lnTo>
                  <a:pt x="59" y="24"/>
                </a:lnTo>
                <a:lnTo>
                  <a:pt x="59" y="20"/>
                </a:lnTo>
                <a:lnTo>
                  <a:pt x="57" y="15"/>
                </a:lnTo>
                <a:lnTo>
                  <a:pt x="56" y="11"/>
                </a:lnTo>
                <a:lnTo>
                  <a:pt x="52" y="7"/>
                </a:lnTo>
                <a:lnTo>
                  <a:pt x="48" y="4"/>
                </a:lnTo>
                <a:lnTo>
                  <a:pt x="45" y="2"/>
                </a:lnTo>
                <a:lnTo>
                  <a:pt x="40" y="0"/>
                </a:lnTo>
                <a:lnTo>
                  <a:pt x="35" y="0"/>
                </a:lnTo>
                <a:lnTo>
                  <a:pt x="35" y="0"/>
                </a:lnTo>
                <a:lnTo>
                  <a:pt x="30" y="0"/>
                </a:lnTo>
                <a:lnTo>
                  <a:pt x="25" y="2"/>
                </a:lnTo>
                <a:lnTo>
                  <a:pt x="21" y="4"/>
                </a:lnTo>
                <a:lnTo>
                  <a:pt x="17" y="7"/>
                </a:lnTo>
                <a:lnTo>
                  <a:pt x="14" y="11"/>
                </a:lnTo>
                <a:lnTo>
                  <a:pt x="12" y="15"/>
                </a:lnTo>
                <a:lnTo>
                  <a:pt x="10" y="20"/>
                </a:lnTo>
                <a:lnTo>
                  <a:pt x="10" y="24"/>
                </a:lnTo>
                <a:lnTo>
                  <a:pt x="10" y="44"/>
                </a:lnTo>
                <a:lnTo>
                  <a:pt x="10" y="44"/>
                </a:lnTo>
                <a:lnTo>
                  <a:pt x="6" y="45"/>
                </a:lnTo>
                <a:lnTo>
                  <a:pt x="3" y="47"/>
                </a:lnTo>
                <a:lnTo>
                  <a:pt x="1" y="50"/>
                </a:lnTo>
                <a:lnTo>
                  <a:pt x="0" y="54"/>
                </a:lnTo>
                <a:lnTo>
                  <a:pt x="0" y="89"/>
                </a:lnTo>
                <a:lnTo>
                  <a:pt x="0" y="89"/>
                </a:lnTo>
                <a:lnTo>
                  <a:pt x="1" y="92"/>
                </a:lnTo>
                <a:lnTo>
                  <a:pt x="3" y="96"/>
                </a:lnTo>
                <a:lnTo>
                  <a:pt x="6" y="97"/>
                </a:lnTo>
                <a:lnTo>
                  <a:pt x="10" y="98"/>
                </a:lnTo>
                <a:lnTo>
                  <a:pt x="59" y="98"/>
                </a:lnTo>
                <a:lnTo>
                  <a:pt x="59" y="98"/>
                </a:lnTo>
                <a:lnTo>
                  <a:pt x="63" y="97"/>
                </a:lnTo>
                <a:lnTo>
                  <a:pt x="67" y="96"/>
                </a:lnTo>
                <a:lnTo>
                  <a:pt x="68" y="92"/>
                </a:lnTo>
                <a:lnTo>
                  <a:pt x="69" y="89"/>
                </a:lnTo>
                <a:lnTo>
                  <a:pt x="69" y="54"/>
                </a:lnTo>
                <a:lnTo>
                  <a:pt x="69" y="54"/>
                </a:lnTo>
                <a:lnTo>
                  <a:pt x="68" y="50"/>
                </a:lnTo>
                <a:lnTo>
                  <a:pt x="67" y="47"/>
                </a:lnTo>
                <a:lnTo>
                  <a:pt x="63" y="45"/>
                </a:lnTo>
                <a:lnTo>
                  <a:pt x="59" y="44"/>
                </a:lnTo>
                <a:lnTo>
                  <a:pt x="59" y="44"/>
                </a:lnTo>
                <a:close/>
                <a:moveTo>
                  <a:pt x="35" y="79"/>
                </a:moveTo>
                <a:lnTo>
                  <a:pt x="35" y="79"/>
                </a:lnTo>
                <a:lnTo>
                  <a:pt x="32" y="79"/>
                </a:lnTo>
                <a:lnTo>
                  <a:pt x="30" y="76"/>
                </a:lnTo>
                <a:lnTo>
                  <a:pt x="27" y="74"/>
                </a:lnTo>
                <a:lnTo>
                  <a:pt x="27" y="71"/>
                </a:lnTo>
                <a:lnTo>
                  <a:pt x="27" y="71"/>
                </a:lnTo>
                <a:lnTo>
                  <a:pt x="27" y="69"/>
                </a:lnTo>
                <a:lnTo>
                  <a:pt x="30" y="66"/>
                </a:lnTo>
                <a:lnTo>
                  <a:pt x="32" y="64"/>
                </a:lnTo>
                <a:lnTo>
                  <a:pt x="35" y="64"/>
                </a:lnTo>
                <a:lnTo>
                  <a:pt x="35" y="64"/>
                </a:lnTo>
                <a:lnTo>
                  <a:pt x="37" y="64"/>
                </a:lnTo>
                <a:lnTo>
                  <a:pt x="40" y="66"/>
                </a:lnTo>
                <a:lnTo>
                  <a:pt x="42" y="69"/>
                </a:lnTo>
                <a:lnTo>
                  <a:pt x="42" y="71"/>
                </a:lnTo>
                <a:lnTo>
                  <a:pt x="42" y="71"/>
                </a:lnTo>
                <a:lnTo>
                  <a:pt x="42" y="74"/>
                </a:lnTo>
                <a:lnTo>
                  <a:pt x="40" y="76"/>
                </a:lnTo>
                <a:lnTo>
                  <a:pt x="37" y="79"/>
                </a:lnTo>
                <a:lnTo>
                  <a:pt x="35" y="79"/>
                </a:lnTo>
                <a:lnTo>
                  <a:pt x="35"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7" name="Freeform 176"/>
          <p:cNvSpPr>
            <a:spLocks/>
          </p:cNvSpPr>
          <p:nvPr/>
        </p:nvSpPr>
        <p:spPr bwMode="auto">
          <a:xfrm>
            <a:off x="7647035" y="3452828"/>
            <a:ext cx="121774" cy="117091"/>
          </a:xfrm>
          <a:custGeom>
            <a:avLst/>
            <a:gdLst>
              <a:gd name="T0" fmla="*/ 76 w 78"/>
              <a:gd name="T1" fmla="*/ 57 h 77"/>
              <a:gd name="T2" fmla="*/ 21 w 78"/>
              <a:gd name="T3" fmla="*/ 1 h 77"/>
              <a:gd name="T4" fmla="*/ 21 w 78"/>
              <a:gd name="T5" fmla="*/ 1 h 77"/>
              <a:gd name="T6" fmla="*/ 18 w 78"/>
              <a:gd name="T7" fmla="*/ 0 h 77"/>
              <a:gd name="T8" fmla="*/ 17 w 78"/>
              <a:gd name="T9" fmla="*/ 0 h 77"/>
              <a:gd name="T10" fmla="*/ 15 w 78"/>
              <a:gd name="T11" fmla="*/ 0 h 77"/>
              <a:gd name="T12" fmla="*/ 13 w 78"/>
              <a:gd name="T13" fmla="*/ 1 h 77"/>
              <a:gd name="T14" fmla="*/ 13 w 78"/>
              <a:gd name="T15" fmla="*/ 1 h 77"/>
              <a:gd name="T16" fmla="*/ 7 w 78"/>
              <a:gd name="T17" fmla="*/ 8 h 77"/>
              <a:gd name="T18" fmla="*/ 4 w 78"/>
              <a:gd name="T19" fmla="*/ 16 h 77"/>
              <a:gd name="T20" fmla="*/ 1 w 78"/>
              <a:gd name="T21" fmla="*/ 24 h 77"/>
              <a:gd name="T22" fmla="*/ 0 w 78"/>
              <a:gd name="T23" fmla="*/ 33 h 77"/>
              <a:gd name="T24" fmla="*/ 0 w 78"/>
              <a:gd name="T25" fmla="*/ 33 h 77"/>
              <a:gd name="T26" fmla="*/ 1 w 78"/>
              <a:gd name="T27" fmla="*/ 42 h 77"/>
              <a:gd name="T28" fmla="*/ 4 w 78"/>
              <a:gd name="T29" fmla="*/ 49 h 77"/>
              <a:gd name="T30" fmla="*/ 7 w 78"/>
              <a:gd name="T31" fmla="*/ 58 h 77"/>
              <a:gd name="T32" fmla="*/ 13 w 78"/>
              <a:gd name="T33" fmla="*/ 64 h 77"/>
              <a:gd name="T34" fmla="*/ 13 w 78"/>
              <a:gd name="T35" fmla="*/ 64 h 77"/>
              <a:gd name="T36" fmla="*/ 20 w 78"/>
              <a:gd name="T37" fmla="*/ 70 h 77"/>
              <a:gd name="T38" fmla="*/ 28 w 78"/>
              <a:gd name="T39" fmla="*/ 74 h 77"/>
              <a:gd name="T40" fmla="*/ 36 w 78"/>
              <a:gd name="T41" fmla="*/ 76 h 77"/>
              <a:gd name="T42" fmla="*/ 44 w 78"/>
              <a:gd name="T43" fmla="*/ 77 h 77"/>
              <a:gd name="T44" fmla="*/ 44 w 78"/>
              <a:gd name="T45" fmla="*/ 77 h 77"/>
              <a:gd name="T46" fmla="*/ 53 w 78"/>
              <a:gd name="T47" fmla="*/ 76 h 77"/>
              <a:gd name="T48" fmla="*/ 62 w 78"/>
              <a:gd name="T49" fmla="*/ 74 h 77"/>
              <a:gd name="T50" fmla="*/ 69 w 78"/>
              <a:gd name="T51" fmla="*/ 70 h 77"/>
              <a:gd name="T52" fmla="*/ 76 w 78"/>
              <a:gd name="T53" fmla="*/ 64 h 77"/>
              <a:gd name="T54" fmla="*/ 76 w 78"/>
              <a:gd name="T55" fmla="*/ 64 h 77"/>
              <a:gd name="T56" fmla="*/ 78 w 78"/>
              <a:gd name="T57" fmla="*/ 63 h 77"/>
              <a:gd name="T58" fmla="*/ 78 w 78"/>
              <a:gd name="T59" fmla="*/ 60 h 77"/>
              <a:gd name="T60" fmla="*/ 78 w 78"/>
              <a:gd name="T61" fmla="*/ 60 h 77"/>
              <a:gd name="T62" fmla="*/ 78 w 78"/>
              <a:gd name="T63" fmla="*/ 59 h 77"/>
              <a:gd name="T64" fmla="*/ 76 w 78"/>
              <a:gd name="T65" fmla="*/ 57 h 77"/>
              <a:gd name="T66" fmla="*/ 76 w 78"/>
              <a:gd name="T67"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77">
                <a:moveTo>
                  <a:pt x="76" y="57"/>
                </a:moveTo>
                <a:lnTo>
                  <a:pt x="21" y="1"/>
                </a:lnTo>
                <a:lnTo>
                  <a:pt x="21" y="1"/>
                </a:lnTo>
                <a:lnTo>
                  <a:pt x="18" y="0"/>
                </a:lnTo>
                <a:lnTo>
                  <a:pt x="17" y="0"/>
                </a:lnTo>
                <a:lnTo>
                  <a:pt x="15" y="0"/>
                </a:lnTo>
                <a:lnTo>
                  <a:pt x="13" y="1"/>
                </a:lnTo>
                <a:lnTo>
                  <a:pt x="13" y="1"/>
                </a:lnTo>
                <a:lnTo>
                  <a:pt x="7" y="8"/>
                </a:lnTo>
                <a:lnTo>
                  <a:pt x="4" y="16"/>
                </a:lnTo>
                <a:lnTo>
                  <a:pt x="1" y="24"/>
                </a:lnTo>
                <a:lnTo>
                  <a:pt x="0" y="33"/>
                </a:lnTo>
                <a:lnTo>
                  <a:pt x="0" y="33"/>
                </a:lnTo>
                <a:lnTo>
                  <a:pt x="1" y="42"/>
                </a:lnTo>
                <a:lnTo>
                  <a:pt x="4" y="49"/>
                </a:lnTo>
                <a:lnTo>
                  <a:pt x="7" y="58"/>
                </a:lnTo>
                <a:lnTo>
                  <a:pt x="13" y="64"/>
                </a:lnTo>
                <a:lnTo>
                  <a:pt x="13" y="64"/>
                </a:lnTo>
                <a:lnTo>
                  <a:pt x="20" y="70"/>
                </a:lnTo>
                <a:lnTo>
                  <a:pt x="28" y="74"/>
                </a:lnTo>
                <a:lnTo>
                  <a:pt x="36" y="76"/>
                </a:lnTo>
                <a:lnTo>
                  <a:pt x="44" y="77"/>
                </a:lnTo>
                <a:lnTo>
                  <a:pt x="44" y="77"/>
                </a:lnTo>
                <a:lnTo>
                  <a:pt x="53" y="76"/>
                </a:lnTo>
                <a:lnTo>
                  <a:pt x="62" y="74"/>
                </a:lnTo>
                <a:lnTo>
                  <a:pt x="69" y="70"/>
                </a:lnTo>
                <a:lnTo>
                  <a:pt x="76" y="64"/>
                </a:lnTo>
                <a:lnTo>
                  <a:pt x="76" y="64"/>
                </a:lnTo>
                <a:lnTo>
                  <a:pt x="78" y="63"/>
                </a:lnTo>
                <a:lnTo>
                  <a:pt x="78" y="60"/>
                </a:lnTo>
                <a:lnTo>
                  <a:pt x="78" y="60"/>
                </a:lnTo>
                <a:lnTo>
                  <a:pt x="78" y="59"/>
                </a:lnTo>
                <a:lnTo>
                  <a:pt x="76" y="57"/>
                </a:lnTo>
                <a:lnTo>
                  <a:pt x="76" y="5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8" name="Freeform 177"/>
          <p:cNvSpPr>
            <a:spLocks/>
          </p:cNvSpPr>
          <p:nvPr/>
        </p:nvSpPr>
        <p:spPr bwMode="auto">
          <a:xfrm>
            <a:off x="7721973" y="3457512"/>
            <a:ext cx="37468" cy="37468"/>
          </a:xfrm>
          <a:custGeom>
            <a:avLst/>
            <a:gdLst>
              <a:gd name="T0" fmla="*/ 8 w 24"/>
              <a:gd name="T1" fmla="*/ 23 h 23"/>
              <a:gd name="T2" fmla="*/ 11 w 24"/>
              <a:gd name="T3" fmla="*/ 19 h 23"/>
              <a:gd name="T4" fmla="*/ 11 w 24"/>
              <a:gd name="T5" fmla="*/ 19 h 23"/>
              <a:gd name="T6" fmla="*/ 14 w 24"/>
              <a:gd name="T7" fmla="*/ 19 h 23"/>
              <a:gd name="T8" fmla="*/ 14 w 24"/>
              <a:gd name="T9" fmla="*/ 19 h 23"/>
              <a:gd name="T10" fmla="*/ 17 w 24"/>
              <a:gd name="T11" fmla="*/ 18 h 23"/>
              <a:gd name="T12" fmla="*/ 21 w 24"/>
              <a:gd name="T13" fmla="*/ 17 h 23"/>
              <a:gd name="T14" fmla="*/ 22 w 24"/>
              <a:gd name="T15" fmla="*/ 13 h 23"/>
              <a:gd name="T16" fmla="*/ 24 w 24"/>
              <a:gd name="T17" fmla="*/ 10 h 23"/>
              <a:gd name="T18" fmla="*/ 24 w 24"/>
              <a:gd name="T19" fmla="*/ 10 h 23"/>
              <a:gd name="T20" fmla="*/ 22 w 24"/>
              <a:gd name="T21" fmla="*/ 6 h 23"/>
              <a:gd name="T22" fmla="*/ 21 w 24"/>
              <a:gd name="T23" fmla="*/ 2 h 23"/>
              <a:gd name="T24" fmla="*/ 17 w 24"/>
              <a:gd name="T25" fmla="*/ 1 h 23"/>
              <a:gd name="T26" fmla="*/ 14 w 24"/>
              <a:gd name="T27" fmla="*/ 0 h 23"/>
              <a:gd name="T28" fmla="*/ 14 w 24"/>
              <a:gd name="T29" fmla="*/ 0 h 23"/>
              <a:gd name="T30" fmla="*/ 10 w 24"/>
              <a:gd name="T31" fmla="*/ 1 h 23"/>
              <a:gd name="T32" fmla="*/ 6 w 24"/>
              <a:gd name="T33" fmla="*/ 2 h 23"/>
              <a:gd name="T34" fmla="*/ 5 w 24"/>
              <a:gd name="T35" fmla="*/ 6 h 23"/>
              <a:gd name="T36" fmla="*/ 4 w 24"/>
              <a:gd name="T37" fmla="*/ 10 h 23"/>
              <a:gd name="T38" fmla="*/ 4 w 24"/>
              <a:gd name="T39" fmla="*/ 10 h 23"/>
              <a:gd name="T40" fmla="*/ 4 w 24"/>
              <a:gd name="T41" fmla="*/ 12 h 23"/>
              <a:gd name="T42" fmla="*/ 0 w 24"/>
              <a:gd name="T43" fmla="*/ 16 h 23"/>
              <a:gd name="T44" fmla="*/ 8 w 24"/>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3">
                <a:moveTo>
                  <a:pt x="8" y="23"/>
                </a:moveTo>
                <a:lnTo>
                  <a:pt x="11" y="19"/>
                </a:lnTo>
                <a:lnTo>
                  <a:pt x="11" y="19"/>
                </a:lnTo>
                <a:lnTo>
                  <a:pt x="14" y="19"/>
                </a:lnTo>
                <a:lnTo>
                  <a:pt x="14" y="19"/>
                </a:lnTo>
                <a:lnTo>
                  <a:pt x="17" y="18"/>
                </a:lnTo>
                <a:lnTo>
                  <a:pt x="21" y="17"/>
                </a:lnTo>
                <a:lnTo>
                  <a:pt x="22" y="13"/>
                </a:lnTo>
                <a:lnTo>
                  <a:pt x="24" y="10"/>
                </a:lnTo>
                <a:lnTo>
                  <a:pt x="24" y="10"/>
                </a:lnTo>
                <a:lnTo>
                  <a:pt x="22" y="6"/>
                </a:lnTo>
                <a:lnTo>
                  <a:pt x="21" y="2"/>
                </a:lnTo>
                <a:lnTo>
                  <a:pt x="17" y="1"/>
                </a:lnTo>
                <a:lnTo>
                  <a:pt x="14" y="0"/>
                </a:lnTo>
                <a:lnTo>
                  <a:pt x="14" y="0"/>
                </a:lnTo>
                <a:lnTo>
                  <a:pt x="10" y="1"/>
                </a:lnTo>
                <a:lnTo>
                  <a:pt x="6" y="2"/>
                </a:lnTo>
                <a:lnTo>
                  <a:pt x="5" y="6"/>
                </a:lnTo>
                <a:lnTo>
                  <a:pt x="4" y="10"/>
                </a:lnTo>
                <a:lnTo>
                  <a:pt x="4" y="10"/>
                </a:lnTo>
                <a:lnTo>
                  <a:pt x="4" y="12"/>
                </a:lnTo>
                <a:lnTo>
                  <a:pt x="0" y="16"/>
                </a:lnTo>
                <a:lnTo>
                  <a:pt x="8" y="2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9" name="Freeform 178"/>
          <p:cNvSpPr>
            <a:spLocks/>
          </p:cNvSpPr>
          <p:nvPr/>
        </p:nvSpPr>
        <p:spPr bwMode="auto">
          <a:xfrm>
            <a:off x="7614248" y="3541816"/>
            <a:ext cx="84305" cy="60888"/>
          </a:xfrm>
          <a:custGeom>
            <a:avLst/>
            <a:gdLst>
              <a:gd name="T0" fmla="*/ 23 w 54"/>
              <a:gd name="T1" fmla="*/ 1 h 39"/>
              <a:gd name="T2" fmla="*/ 23 w 54"/>
              <a:gd name="T3" fmla="*/ 1 h 39"/>
              <a:gd name="T4" fmla="*/ 21 w 54"/>
              <a:gd name="T5" fmla="*/ 0 h 39"/>
              <a:gd name="T6" fmla="*/ 18 w 54"/>
              <a:gd name="T7" fmla="*/ 0 h 39"/>
              <a:gd name="T8" fmla="*/ 18 w 54"/>
              <a:gd name="T9" fmla="*/ 0 h 39"/>
              <a:gd name="T10" fmla="*/ 17 w 54"/>
              <a:gd name="T11" fmla="*/ 1 h 39"/>
              <a:gd name="T12" fmla="*/ 15 w 54"/>
              <a:gd name="T13" fmla="*/ 2 h 39"/>
              <a:gd name="T14" fmla="*/ 0 w 54"/>
              <a:gd name="T15" fmla="*/ 32 h 39"/>
              <a:gd name="T16" fmla="*/ 0 w 54"/>
              <a:gd name="T17" fmla="*/ 32 h 39"/>
              <a:gd name="T18" fmla="*/ 0 w 54"/>
              <a:gd name="T19" fmla="*/ 35 h 39"/>
              <a:gd name="T20" fmla="*/ 1 w 54"/>
              <a:gd name="T21" fmla="*/ 37 h 39"/>
              <a:gd name="T22" fmla="*/ 1 w 54"/>
              <a:gd name="T23" fmla="*/ 37 h 39"/>
              <a:gd name="T24" fmla="*/ 2 w 54"/>
              <a:gd name="T25" fmla="*/ 38 h 39"/>
              <a:gd name="T26" fmla="*/ 5 w 54"/>
              <a:gd name="T27" fmla="*/ 39 h 39"/>
              <a:gd name="T28" fmla="*/ 49 w 54"/>
              <a:gd name="T29" fmla="*/ 39 h 39"/>
              <a:gd name="T30" fmla="*/ 49 w 54"/>
              <a:gd name="T31" fmla="*/ 39 h 39"/>
              <a:gd name="T32" fmla="*/ 52 w 54"/>
              <a:gd name="T33" fmla="*/ 38 h 39"/>
              <a:gd name="T34" fmla="*/ 54 w 54"/>
              <a:gd name="T35" fmla="*/ 37 h 39"/>
              <a:gd name="T36" fmla="*/ 54 w 54"/>
              <a:gd name="T37" fmla="*/ 37 h 39"/>
              <a:gd name="T38" fmla="*/ 54 w 54"/>
              <a:gd name="T39" fmla="*/ 33 h 39"/>
              <a:gd name="T40" fmla="*/ 53 w 54"/>
              <a:gd name="T41" fmla="*/ 31 h 39"/>
              <a:gd name="T42" fmla="*/ 23 w 54"/>
              <a:gd name="T43"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39">
                <a:moveTo>
                  <a:pt x="23" y="1"/>
                </a:moveTo>
                <a:lnTo>
                  <a:pt x="23" y="1"/>
                </a:lnTo>
                <a:lnTo>
                  <a:pt x="21" y="0"/>
                </a:lnTo>
                <a:lnTo>
                  <a:pt x="18" y="0"/>
                </a:lnTo>
                <a:lnTo>
                  <a:pt x="18" y="0"/>
                </a:lnTo>
                <a:lnTo>
                  <a:pt x="17" y="1"/>
                </a:lnTo>
                <a:lnTo>
                  <a:pt x="15" y="2"/>
                </a:lnTo>
                <a:lnTo>
                  <a:pt x="0" y="32"/>
                </a:lnTo>
                <a:lnTo>
                  <a:pt x="0" y="32"/>
                </a:lnTo>
                <a:lnTo>
                  <a:pt x="0" y="35"/>
                </a:lnTo>
                <a:lnTo>
                  <a:pt x="1" y="37"/>
                </a:lnTo>
                <a:lnTo>
                  <a:pt x="1" y="37"/>
                </a:lnTo>
                <a:lnTo>
                  <a:pt x="2" y="38"/>
                </a:lnTo>
                <a:lnTo>
                  <a:pt x="5" y="39"/>
                </a:lnTo>
                <a:lnTo>
                  <a:pt x="49" y="39"/>
                </a:lnTo>
                <a:lnTo>
                  <a:pt x="49" y="39"/>
                </a:lnTo>
                <a:lnTo>
                  <a:pt x="52" y="38"/>
                </a:lnTo>
                <a:lnTo>
                  <a:pt x="54" y="37"/>
                </a:lnTo>
                <a:lnTo>
                  <a:pt x="54" y="37"/>
                </a:lnTo>
                <a:lnTo>
                  <a:pt x="54" y="33"/>
                </a:lnTo>
                <a:lnTo>
                  <a:pt x="53" y="31"/>
                </a:lnTo>
                <a:lnTo>
                  <a:pt x="23" y="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0" name="Freeform 179"/>
          <p:cNvSpPr>
            <a:spLocks/>
          </p:cNvSpPr>
          <p:nvPr/>
        </p:nvSpPr>
        <p:spPr bwMode="auto">
          <a:xfrm>
            <a:off x="8012355" y="3565234"/>
            <a:ext cx="93672" cy="56203"/>
          </a:xfrm>
          <a:custGeom>
            <a:avLst/>
            <a:gdLst>
              <a:gd name="T0" fmla="*/ 35 w 60"/>
              <a:gd name="T1" fmla="*/ 0 h 34"/>
              <a:gd name="T2" fmla="*/ 25 w 60"/>
              <a:gd name="T3" fmla="*/ 0 h 34"/>
              <a:gd name="T4" fmla="*/ 25 w 60"/>
              <a:gd name="T5" fmla="*/ 0 h 34"/>
              <a:gd name="T6" fmla="*/ 20 w 60"/>
              <a:gd name="T7" fmla="*/ 0 h 34"/>
              <a:gd name="T8" fmla="*/ 15 w 60"/>
              <a:gd name="T9" fmla="*/ 2 h 34"/>
              <a:gd name="T10" fmla="*/ 12 w 60"/>
              <a:gd name="T11" fmla="*/ 3 h 34"/>
              <a:gd name="T12" fmla="*/ 8 w 60"/>
              <a:gd name="T13" fmla="*/ 7 h 34"/>
              <a:gd name="T14" fmla="*/ 4 w 60"/>
              <a:gd name="T15" fmla="*/ 11 h 34"/>
              <a:gd name="T16" fmla="*/ 3 w 60"/>
              <a:gd name="T17" fmla="*/ 15 h 34"/>
              <a:gd name="T18" fmla="*/ 0 w 60"/>
              <a:gd name="T19" fmla="*/ 20 h 34"/>
              <a:gd name="T20" fmla="*/ 0 w 60"/>
              <a:gd name="T21" fmla="*/ 24 h 34"/>
              <a:gd name="T22" fmla="*/ 0 w 60"/>
              <a:gd name="T23" fmla="*/ 34 h 34"/>
              <a:gd name="T24" fmla="*/ 60 w 60"/>
              <a:gd name="T25" fmla="*/ 34 h 34"/>
              <a:gd name="T26" fmla="*/ 60 w 60"/>
              <a:gd name="T27" fmla="*/ 24 h 34"/>
              <a:gd name="T28" fmla="*/ 60 w 60"/>
              <a:gd name="T29" fmla="*/ 24 h 34"/>
              <a:gd name="T30" fmla="*/ 60 w 60"/>
              <a:gd name="T31" fmla="*/ 20 h 34"/>
              <a:gd name="T32" fmla="*/ 57 w 60"/>
              <a:gd name="T33" fmla="*/ 15 h 34"/>
              <a:gd name="T34" fmla="*/ 56 w 60"/>
              <a:gd name="T35" fmla="*/ 11 h 34"/>
              <a:gd name="T36" fmla="*/ 52 w 60"/>
              <a:gd name="T37" fmla="*/ 7 h 34"/>
              <a:gd name="T38" fmla="*/ 49 w 60"/>
              <a:gd name="T39" fmla="*/ 3 h 34"/>
              <a:gd name="T40" fmla="*/ 45 w 60"/>
              <a:gd name="T41" fmla="*/ 2 h 34"/>
              <a:gd name="T42" fmla="*/ 40 w 60"/>
              <a:gd name="T43" fmla="*/ 0 h 34"/>
              <a:gd name="T44" fmla="*/ 35 w 60"/>
              <a:gd name="T45" fmla="*/ 0 h 34"/>
              <a:gd name="T46" fmla="*/ 35 w 60"/>
              <a:gd name="T4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34">
                <a:moveTo>
                  <a:pt x="35" y="0"/>
                </a:moveTo>
                <a:lnTo>
                  <a:pt x="25" y="0"/>
                </a:lnTo>
                <a:lnTo>
                  <a:pt x="25" y="0"/>
                </a:lnTo>
                <a:lnTo>
                  <a:pt x="20" y="0"/>
                </a:lnTo>
                <a:lnTo>
                  <a:pt x="15" y="2"/>
                </a:lnTo>
                <a:lnTo>
                  <a:pt x="12" y="3"/>
                </a:lnTo>
                <a:lnTo>
                  <a:pt x="8" y="7"/>
                </a:lnTo>
                <a:lnTo>
                  <a:pt x="4" y="11"/>
                </a:lnTo>
                <a:lnTo>
                  <a:pt x="3" y="15"/>
                </a:lnTo>
                <a:lnTo>
                  <a:pt x="0" y="20"/>
                </a:lnTo>
                <a:lnTo>
                  <a:pt x="0" y="24"/>
                </a:lnTo>
                <a:lnTo>
                  <a:pt x="0" y="34"/>
                </a:lnTo>
                <a:lnTo>
                  <a:pt x="60" y="34"/>
                </a:lnTo>
                <a:lnTo>
                  <a:pt x="60" y="24"/>
                </a:lnTo>
                <a:lnTo>
                  <a:pt x="60" y="24"/>
                </a:lnTo>
                <a:lnTo>
                  <a:pt x="60" y="20"/>
                </a:lnTo>
                <a:lnTo>
                  <a:pt x="57" y="15"/>
                </a:lnTo>
                <a:lnTo>
                  <a:pt x="56" y="11"/>
                </a:lnTo>
                <a:lnTo>
                  <a:pt x="52" y="7"/>
                </a:lnTo>
                <a:lnTo>
                  <a:pt x="49" y="3"/>
                </a:lnTo>
                <a:lnTo>
                  <a:pt x="45" y="2"/>
                </a:lnTo>
                <a:lnTo>
                  <a:pt x="40" y="0"/>
                </a:lnTo>
                <a:lnTo>
                  <a:pt x="35" y="0"/>
                </a:lnTo>
                <a:lnTo>
                  <a:pt x="3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1" name="Freeform 180"/>
          <p:cNvSpPr>
            <a:spLocks/>
          </p:cNvSpPr>
          <p:nvPr/>
        </p:nvSpPr>
        <p:spPr bwMode="auto">
          <a:xfrm>
            <a:off x="8012356" y="3485615"/>
            <a:ext cx="98357" cy="74937"/>
          </a:xfrm>
          <a:custGeom>
            <a:avLst/>
            <a:gdLst>
              <a:gd name="T0" fmla="*/ 14 w 64"/>
              <a:gd name="T1" fmla="*/ 44 h 49"/>
              <a:gd name="T2" fmla="*/ 14 w 64"/>
              <a:gd name="T3" fmla="*/ 44 h 49"/>
              <a:gd name="T4" fmla="*/ 11 w 64"/>
              <a:gd name="T5" fmla="*/ 37 h 49"/>
              <a:gd name="T6" fmla="*/ 10 w 64"/>
              <a:gd name="T7" fmla="*/ 30 h 49"/>
              <a:gd name="T8" fmla="*/ 12 w 64"/>
              <a:gd name="T9" fmla="*/ 22 h 49"/>
              <a:gd name="T10" fmla="*/ 16 w 64"/>
              <a:gd name="T11" fmla="*/ 16 h 49"/>
              <a:gd name="T12" fmla="*/ 16 w 64"/>
              <a:gd name="T13" fmla="*/ 16 h 49"/>
              <a:gd name="T14" fmla="*/ 20 w 64"/>
              <a:gd name="T15" fmla="*/ 14 h 49"/>
              <a:gd name="T16" fmla="*/ 23 w 64"/>
              <a:gd name="T17" fmla="*/ 11 h 49"/>
              <a:gd name="T18" fmla="*/ 28 w 64"/>
              <a:gd name="T19" fmla="*/ 10 h 49"/>
              <a:gd name="T20" fmla="*/ 32 w 64"/>
              <a:gd name="T21" fmla="*/ 10 h 49"/>
              <a:gd name="T22" fmla="*/ 36 w 64"/>
              <a:gd name="T23" fmla="*/ 10 h 49"/>
              <a:gd name="T24" fmla="*/ 41 w 64"/>
              <a:gd name="T25" fmla="*/ 11 h 49"/>
              <a:gd name="T26" fmla="*/ 44 w 64"/>
              <a:gd name="T27" fmla="*/ 14 h 49"/>
              <a:gd name="T28" fmla="*/ 48 w 64"/>
              <a:gd name="T29" fmla="*/ 16 h 49"/>
              <a:gd name="T30" fmla="*/ 48 w 64"/>
              <a:gd name="T31" fmla="*/ 16 h 49"/>
              <a:gd name="T32" fmla="*/ 52 w 64"/>
              <a:gd name="T33" fmla="*/ 22 h 49"/>
              <a:gd name="T34" fmla="*/ 54 w 64"/>
              <a:gd name="T35" fmla="*/ 30 h 49"/>
              <a:gd name="T36" fmla="*/ 53 w 64"/>
              <a:gd name="T37" fmla="*/ 37 h 49"/>
              <a:gd name="T38" fmla="*/ 51 w 64"/>
              <a:gd name="T39" fmla="*/ 44 h 49"/>
              <a:gd name="T40" fmla="*/ 51 w 64"/>
              <a:gd name="T41" fmla="*/ 44 h 49"/>
              <a:gd name="T42" fmla="*/ 59 w 64"/>
              <a:gd name="T43" fmla="*/ 49 h 49"/>
              <a:gd name="T44" fmla="*/ 59 w 64"/>
              <a:gd name="T45" fmla="*/ 49 h 49"/>
              <a:gd name="T46" fmla="*/ 62 w 64"/>
              <a:gd name="T47" fmla="*/ 44 h 49"/>
              <a:gd name="T48" fmla="*/ 63 w 64"/>
              <a:gd name="T49" fmla="*/ 39 h 49"/>
              <a:gd name="T50" fmla="*/ 64 w 64"/>
              <a:gd name="T51" fmla="*/ 35 h 49"/>
              <a:gd name="T52" fmla="*/ 64 w 64"/>
              <a:gd name="T53" fmla="*/ 28 h 49"/>
              <a:gd name="T54" fmla="*/ 63 w 64"/>
              <a:gd name="T55" fmla="*/ 23 h 49"/>
              <a:gd name="T56" fmla="*/ 62 w 64"/>
              <a:gd name="T57" fmla="*/ 19 h 49"/>
              <a:gd name="T58" fmla="*/ 58 w 64"/>
              <a:gd name="T59" fmla="*/ 14 h 49"/>
              <a:gd name="T60" fmla="*/ 54 w 64"/>
              <a:gd name="T61" fmla="*/ 9 h 49"/>
              <a:gd name="T62" fmla="*/ 54 w 64"/>
              <a:gd name="T63" fmla="*/ 9 h 49"/>
              <a:gd name="T64" fmla="*/ 49 w 64"/>
              <a:gd name="T65" fmla="*/ 5 h 49"/>
              <a:gd name="T66" fmla="*/ 44 w 64"/>
              <a:gd name="T67" fmla="*/ 2 h 49"/>
              <a:gd name="T68" fmla="*/ 38 w 64"/>
              <a:gd name="T69" fmla="*/ 0 h 49"/>
              <a:gd name="T70" fmla="*/ 32 w 64"/>
              <a:gd name="T71" fmla="*/ 0 h 49"/>
              <a:gd name="T72" fmla="*/ 26 w 64"/>
              <a:gd name="T73" fmla="*/ 0 h 49"/>
              <a:gd name="T74" fmla="*/ 20 w 64"/>
              <a:gd name="T75" fmla="*/ 2 h 49"/>
              <a:gd name="T76" fmla="*/ 15 w 64"/>
              <a:gd name="T77" fmla="*/ 5 h 49"/>
              <a:gd name="T78" fmla="*/ 10 w 64"/>
              <a:gd name="T79" fmla="*/ 9 h 49"/>
              <a:gd name="T80" fmla="*/ 10 w 64"/>
              <a:gd name="T81" fmla="*/ 9 h 49"/>
              <a:gd name="T82" fmla="*/ 6 w 64"/>
              <a:gd name="T83" fmla="*/ 14 h 49"/>
              <a:gd name="T84" fmla="*/ 2 w 64"/>
              <a:gd name="T85" fmla="*/ 19 h 49"/>
              <a:gd name="T86" fmla="*/ 1 w 64"/>
              <a:gd name="T87" fmla="*/ 23 h 49"/>
              <a:gd name="T88" fmla="*/ 0 w 64"/>
              <a:gd name="T89" fmla="*/ 28 h 49"/>
              <a:gd name="T90" fmla="*/ 0 w 64"/>
              <a:gd name="T91" fmla="*/ 35 h 49"/>
              <a:gd name="T92" fmla="*/ 1 w 64"/>
              <a:gd name="T93" fmla="*/ 39 h 49"/>
              <a:gd name="T94" fmla="*/ 2 w 64"/>
              <a:gd name="T95" fmla="*/ 44 h 49"/>
              <a:gd name="T96" fmla="*/ 5 w 64"/>
              <a:gd name="T97" fmla="*/ 49 h 49"/>
              <a:gd name="T98" fmla="*/ 5 w 64"/>
              <a:gd name="T99" fmla="*/ 49 h 49"/>
              <a:gd name="T100" fmla="*/ 14 w 64"/>
              <a:gd name="T101" fmla="*/ 44 h 49"/>
              <a:gd name="T102" fmla="*/ 14 w 64"/>
              <a:gd name="T10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49">
                <a:moveTo>
                  <a:pt x="14" y="44"/>
                </a:moveTo>
                <a:lnTo>
                  <a:pt x="14" y="44"/>
                </a:lnTo>
                <a:lnTo>
                  <a:pt x="11" y="37"/>
                </a:lnTo>
                <a:lnTo>
                  <a:pt x="10" y="30"/>
                </a:lnTo>
                <a:lnTo>
                  <a:pt x="12" y="22"/>
                </a:lnTo>
                <a:lnTo>
                  <a:pt x="16" y="16"/>
                </a:lnTo>
                <a:lnTo>
                  <a:pt x="16" y="16"/>
                </a:lnTo>
                <a:lnTo>
                  <a:pt x="20" y="14"/>
                </a:lnTo>
                <a:lnTo>
                  <a:pt x="23" y="11"/>
                </a:lnTo>
                <a:lnTo>
                  <a:pt x="28" y="10"/>
                </a:lnTo>
                <a:lnTo>
                  <a:pt x="32" y="10"/>
                </a:lnTo>
                <a:lnTo>
                  <a:pt x="36" y="10"/>
                </a:lnTo>
                <a:lnTo>
                  <a:pt x="41" y="11"/>
                </a:lnTo>
                <a:lnTo>
                  <a:pt x="44" y="14"/>
                </a:lnTo>
                <a:lnTo>
                  <a:pt x="48" y="16"/>
                </a:lnTo>
                <a:lnTo>
                  <a:pt x="48" y="16"/>
                </a:lnTo>
                <a:lnTo>
                  <a:pt x="52" y="22"/>
                </a:lnTo>
                <a:lnTo>
                  <a:pt x="54" y="30"/>
                </a:lnTo>
                <a:lnTo>
                  <a:pt x="53" y="37"/>
                </a:lnTo>
                <a:lnTo>
                  <a:pt x="51" y="44"/>
                </a:lnTo>
                <a:lnTo>
                  <a:pt x="51" y="44"/>
                </a:lnTo>
                <a:lnTo>
                  <a:pt x="59" y="49"/>
                </a:lnTo>
                <a:lnTo>
                  <a:pt x="59" y="49"/>
                </a:lnTo>
                <a:lnTo>
                  <a:pt x="62" y="44"/>
                </a:lnTo>
                <a:lnTo>
                  <a:pt x="63" y="39"/>
                </a:lnTo>
                <a:lnTo>
                  <a:pt x="64" y="35"/>
                </a:lnTo>
                <a:lnTo>
                  <a:pt x="64" y="28"/>
                </a:lnTo>
                <a:lnTo>
                  <a:pt x="63" y="23"/>
                </a:lnTo>
                <a:lnTo>
                  <a:pt x="62" y="19"/>
                </a:lnTo>
                <a:lnTo>
                  <a:pt x="58" y="14"/>
                </a:lnTo>
                <a:lnTo>
                  <a:pt x="54" y="9"/>
                </a:lnTo>
                <a:lnTo>
                  <a:pt x="54" y="9"/>
                </a:lnTo>
                <a:lnTo>
                  <a:pt x="49" y="5"/>
                </a:lnTo>
                <a:lnTo>
                  <a:pt x="44" y="2"/>
                </a:lnTo>
                <a:lnTo>
                  <a:pt x="38" y="0"/>
                </a:lnTo>
                <a:lnTo>
                  <a:pt x="32" y="0"/>
                </a:lnTo>
                <a:lnTo>
                  <a:pt x="26" y="0"/>
                </a:lnTo>
                <a:lnTo>
                  <a:pt x="20" y="2"/>
                </a:lnTo>
                <a:lnTo>
                  <a:pt x="15" y="5"/>
                </a:lnTo>
                <a:lnTo>
                  <a:pt x="10" y="9"/>
                </a:lnTo>
                <a:lnTo>
                  <a:pt x="10" y="9"/>
                </a:lnTo>
                <a:lnTo>
                  <a:pt x="6" y="14"/>
                </a:lnTo>
                <a:lnTo>
                  <a:pt x="2" y="19"/>
                </a:lnTo>
                <a:lnTo>
                  <a:pt x="1" y="23"/>
                </a:lnTo>
                <a:lnTo>
                  <a:pt x="0" y="28"/>
                </a:lnTo>
                <a:lnTo>
                  <a:pt x="0" y="35"/>
                </a:lnTo>
                <a:lnTo>
                  <a:pt x="1" y="39"/>
                </a:lnTo>
                <a:lnTo>
                  <a:pt x="2" y="44"/>
                </a:lnTo>
                <a:lnTo>
                  <a:pt x="5" y="49"/>
                </a:lnTo>
                <a:lnTo>
                  <a:pt x="5" y="49"/>
                </a:lnTo>
                <a:lnTo>
                  <a:pt x="14" y="44"/>
                </a:lnTo>
                <a:lnTo>
                  <a:pt x="14"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2" name="Freeform 181"/>
          <p:cNvSpPr>
            <a:spLocks/>
          </p:cNvSpPr>
          <p:nvPr/>
        </p:nvSpPr>
        <p:spPr bwMode="auto">
          <a:xfrm>
            <a:off x="7984252" y="3457512"/>
            <a:ext cx="154560" cy="126458"/>
          </a:xfrm>
          <a:custGeom>
            <a:avLst/>
            <a:gdLst>
              <a:gd name="T0" fmla="*/ 17 w 98"/>
              <a:gd name="T1" fmla="*/ 72 h 81"/>
              <a:gd name="T2" fmla="*/ 12 w 98"/>
              <a:gd name="T3" fmla="*/ 61 h 81"/>
              <a:gd name="T4" fmla="*/ 10 w 98"/>
              <a:gd name="T5" fmla="*/ 49 h 81"/>
              <a:gd name="T6" fmla="*/ 11 w 98"/>
              <a:gd name="T7" fmla="*/ 42 h 81"/>
              <a:gd name="T8" fmla="*/ 16 w 98"/>
              <a:gd name="T9" fmla="*/ 27 h 81"/>
              <a:gd name="T10" fmla="*/ 21 w 98"/>
              <a:gd name="T11" fmla="*/ 21 h 81"/>
              <a:gd name="T12" fmla="*/ 34 w 98"/>
              <a:gd name="T13" fmla="*/ 12 h 81"/>
              <a:gd name="T14" fmla="*/ 49 w 98"/>
              <a:gd name="T15" fmla="*/ 10 h 81"/>
              <a:gd name="T16" fmla="*/ 64 w 98"/>
              <a:gd name="T17" fmla="*/ 12 h 81"/>
              <a:gd name="T18" fmla="*/ 77 w 98"/>
              <a:gd name="T19" fmla="*/ 21 h 81"/>
              <a:gd name="T20" fmla="*/ 81 w 98"/>
              <a:gd name="T21" fmla="*/ 27 h 81"/>
              <a:gd name="T22" fmla="*/ 87 w 98"/>
              <a:gd name="T23" fmla="*/ 39 h 81"/>
              <a:gd name="T24" fmla="*/ 88 w 98"/>
              <a:gd name="T25" fmla="*/ 53 h 81"/>
              <a:gd name="T26" fmla="*/ 85 w 98"/>
              <a:gd name="T27" fmla="*/ 66 h 81"/>
              <a:gd name="T28" fmla="*/ 81 w 98"/>
              <a:gd name="T29" fmla="*/ 72 h 81"/>
              <a:gd name="T30" fmla="*/ 86 w 98"/>
              <a:gd name="T31" fmla="*/ 81 h 81"/>
              <a:gd name="T32" fmla="*/ 92 w 98"/>
              <a:gd name="T33" fmla="*/ 74 h 81"/>
              <a:gd name="T34" fmla="*/ 98 w 98"/>
              <a:gd name="T35" fmla="*/ 56 h 81"/>
              <a:gd name="T36" fmla="*/ 97 w 98"/>
              <a:gd name="T37" fmla="*/ 38 h 81"/>
              <a:gd name="T38" fmla="*/ 90 w 98"/>
              <a:gd name="T39" fmla="*/ 22 h 81"/>
              <a:gd name="T40" fmla="*/ 84 w 98"/>
              <a:gd name="T41" fmla="*/ 15 h 81"/>
              <a:gd name="T42" fmla="*/ 68 w 98"/>
              <a:gd name="T43" fmla="*/ 3 h 81"/>
              <a:gd name="T44" fmla="*/ 49 w 98"/>
              <a:gd name="T45" fmla="*/ 0 h 81"/>
              <a:gd name="T46" fmla="*/ 31 w 98"/>
              <a:gd name="T47" fmla="*/ 3 h 81"/>
              <a:gd name="T48" fmla="*/ 14 w 98"/>
              <a:gd name="T49" fmla="*/ 15 h 81"/>
              <a:gd name="T50" fmla="*/ 8 w 98"/>
              <a:gd name="T51" fmla="*/ 22 h 81"/>
              <a:gd name="T52" fmla="*/ 1 w 98"/>
              <a:gd name="T53" fmla="*/ 39 h 81"/>
              <a:gd name="T54" fmla="*/ 0 w 98"/>
              <a:gd name="T55" fmla="*/ 49 h 81"/>
              <a:gd name="T56" fmla="*/ 3 w 98"/>
              <a:gd name="T57" fmla="*/ 66 h 81"/>
              <a:gd name="T58" fmla="*/ 12 w 98"/>
              <a:gd name="T59" fmla="*/ 81 h 81"/>
              <a:gd name="T60" fmla="*/ 14 w 98"/>
              <a:gd name="T61" fmla="*/ 76 h 81"/>
              <a:gd name="T62" fmla="*/ 17 w 98"/>
              <a:gd name="T63"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81">
                <a:moveTo>
                  <a:pt x="17" y="72"/>
                </a:moveTo>
                <a:lnTo>
                  <a:pt x="17" y="72"/>
                </a:lnTo>
                <a:lnTo>
                  <a:pt x="13" y="66"/>
                </a:lnTo>
                <a:lnTo>
                  <a:pt x="12" y="61"/>
                </a:lnTo>
                <a:lnTo>
                  <a:pt x="10" y="55"/>
                </a:lnTo>
                <a:lnTo>
                  <a:pt x="10" y="49"/>
                </a:lnTo>
                <a:lnTo>
                  <a:pt x="10" y="49"/>
                </a:lnTo>
                <a:lnTo>
                  <a:pt x="11" y="42"/>
                </a:lnTo>
                <a:lnTo>
                  <a:pt x="12" y="34"/>
                </a:lnTo>
                <a:lnTo>
                  <a:pt x="16" y="27"/>
                </a:lnTo>
                <a:lnTo>
                  <a:pt x="21" y="21"/>
                </a:lnTo>
                <a:lnTo>
                  <a:pt x="21" y="21"/>
                </a:lnTo>
                <a:lnTo>
                  <a:pt x="27" y="16"/>
                </a:lnTo>
                <a:lnTo>
                  <a:pt x="34" y="12"/>
                </a:lnTo>
                <a:lnTo>
                  <a:pt x="42" y="11"/>
                </a:lnTo>
                <a:lnTo>
                  <a:pt x="49" y="10"/>
                </a:lnTo>
                <a:lnTo>
                  <a:pt x="56" y="11"/>
                </a:lnTo>
                <a:lnTo>
                  <a:pt x="64" y="12"/>
                </a:lnTo>
                <a:lnTo>
                  <a:pt x="71" y="16"/>
                </a:lnTo>
                <a:lnTo>
                  <a:pt x="77" y="21"/>
                </a:lnTo>
                <a:lnTo>
                  <a:pt x="77" y="21"/>
                </a:lnTo>
                <a:lnTo>
                  <a:pt x="81" y="27"/>
                </a:lnTo>
                <a:lnTo>
                  <a:pt x="85" y="33"/>
                </a:lnTo>
                <a:lnTo>
                  <a:pt x="87" y="39"/>
                </a:lnTo>
                <a:lnTo>
                  <a:pt x="88" y="47"/>
                </a:lnTo>
                <a:lnTo>
                  <a:pt x="88" y="53"/>
                </a:lnTo>
                <a:lnTo>
                  <a:pt x="87" y="60"/>
                </a:lnTo>
                <a:lnTo>
                  <a:pt x="85" y="66"/>
                </a:lnTo>
                <a:lnTo>
                  <a:pt x="81" y="72"/>
                </a:lnTo>
                <a:lnTo>
                  <a:pt x="81" y="72"/>
                </a:lnTo>
                <a:lnTo>
                  <a:pt x="84" y="76"/>
                </a:lnTo>
                <a:lnTo>
                  <a:pt x="86" y="81"/>
                </a:lnTo>
                <a:lnTo>
                  <a:pt x="86" y="81"/>
                </a:lnTo>
                <a:lnTo>
                  <a:pt x="92" y="74"/>
                </a:lnTo>
                <a:lnTo>
                  <a:pt x="96" y="65"/>
                </a:lnTo>
                <a:lnTo>
                  <a:pt x="98" y="56"/>
                </a:lnTo>
                <a:lnTo>
                  <a:pt x="98" y="48"/>
                </a:lnTo>
                <a:lnTo>
                  <a:pt x="97" y="38"/>
                </a:lnTo>
                <a:lnTo>
                  <a:pt x="95" y="29"/>
                </a:lnTo>
                <a:lnTo>
                  <a:pt x="90" y="22"/>
                </a:lnTo>
                <a:lnTo>
                  <a:pt x="84" y="15"/>
                </a:lnTo>
                <a:lnTo>
                  <a:pt x="84" y="15"/>
                </a:lnTo>
                <a:lnTo>
                  <a:pt x="76" y="8"/>
                </a:lnTo>
                <a:lnTo>
                  <a:pt x="68" y="3"/>
                </a:lnTo>
                <a:lnTo>
                  <a:pt x="59" y="1"/>
                </a:lnTo>
                <a:lnTo>
                  <a:pt x="49" y="0"/>
                </a:lnTo>
                <a:lnTo>
                  <a:pt x="39" y="1"/>
                </a:lnTo>
                <a:lnTo>
                  <a:pt x="31" y="3"/>
                </a:lnTo>
                <a:lnTo>
                  <a:pt x="22" y="8"/>
                </a:lnTo>
                <a:lnTo>
                  <a:pt x="14" y="15"/>
                </a:lnTo>
                <a:lnTo>
                  <a:pt x="14" y="15"/>
                </a:lnTo>
                <a:lnTo>
                  <a:pt x="8" y="22"/>
                </a:lnTo>
                <a:lnTo>
                  <a:pt x="3" y="31"/>
                </a:lnTo>
                <a:lnTo>
                  <a:pt x="1" y="39"/>
                </a:lnTo>
                <a:lnTo>
                  <a:pt x="0" y="49"/>
                </a:lnTo>
                <a:lnTo>
                  <a:pt x="0" y="49"/>
                </a:lnTo>
                <a:lnTo>
                  <a:pt x="1" y="58"/>
                </a:lnTo>
                <a:lnTo>
                  <a:pt x="3" y="66"/>
                </a:lnTo>
                <a:lnTo>
                  <a:pt x="7" y="74"/>
                </a:lnTo>
                <a:lnTo>
                  <a:pt x="12" y="81"/>
                </a:lnTo>
                <a:lnTo>
                  <a:pt x="12" y="81"/>
                </a:lnTo>
                <a:lnTo>
                  <a:pt x="14" y="76"/>
                </a:lnTo>
                <a:lnTo>
                  <a:pt x="17" y="72"/>
                </a:lnTo>
                <a:lnTo>
                  <a:pt x="17" y="7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3" name="Freeform 182"/>
          <p:cNvSpPr>
            <a:spLocks/>
          </p:cNvSpPr>
          <p:nvPr/>
        </p:nvSpPr>
        <p:spPr bwMode="auto">
          <a:xfrm>
            <a:off x="8035772" y="3513716"/>
            <a:ext cx="46837" cy="46837"/>
          </a:xfrm>
          <a:custGeom>
            <a:avLst/>
            <a:gdLst>
              <a:gd name="T0" fmla="*/ 15 w 30"/>
              <a:gd name="T1" fmla="*/ 0 h 30"/>
              <a:gd name="T2" fmla="*/ 15 w 30"/>
              <a:gd name="T3" fmla="*/ 0 h 30"/>
              <a:gd name="T4" fmla="*/ 9 w 30"/>
              <a:gd name="T5" fmla="*/ 2 h 30"/>
              <a:gd name="T6" fmla="*/ 5 w 30"/>
              <a:gd name="T7" fmla="*/ 4 h 30"/>
              <a:gd name="T8" fmla="*/ 1 w 30"/>
              <a:gd name="T9" fmla="*/ 9 h 30"/>
              <a:gd name="T10" fmla="*/ 0 w 30"/>
              <a:gd name="T11" fmla="*/ 15 h 30"/>
              <a:gd name="T12" fmla="*/ 0 w 30"/>
              <a:gd name="T13" fmla="*/ 15 h 30"/>
              <a:gd name="T14" fmla="*/ 1 w 30"/>
              <a:gd name="T15" fmla="*/ 21 h 30"/>
              <a:gd name="T16" fmla="*/ 5 w 30"/>
              <a:gd name="T17" fmla="*/ 25 h 30"/>
              <a:gd name="T18" fmla="*/ 9 w 30"/>
              <a:gd name="T19" fmla="*/ 29 h 30"/>
              <a:gd name="T20" fmla="*/ 15 w 30"/>
              <a:gd name="T21" fmla="*/ 30 h 30"/>
              <a:gd name="T22" fmla="*/ 15 w 30"/>
              <a:gd name="T23" fmla="*/ 30 h 30"/>
              <a:gd name="T24" fmla="*/ 21 w 30"/>
              <a:gd name="T25" fmla="*/ 29 h 30"/>
              <a:gd name="T26" fmla="*/ 25 w 30"/>
              <a:gd name="T27" fmla="*/ 25 h 30"/>
              <a:gd name="T28" fmla="*/ 29 w 30"/>
              <a:gd name="T29" fmla="*/ 21 h 30"/>
              <a:gd name="T30" fmla="*/ 30 w 30"/>
              <a:gd name="T31" fmla="*/ 15 h 30"/>
              <a:gd name="T32" fmla="*/ 30 w 30"/>
              <a:gd name="T33" fmla="*/ 15 h 30"/>
              <a:gd name="T34" fmla="*/ 29 w 30"/>
              <a:gd name="T35" fmla="*/ 9 h 30"/>
              <a:gd name="T36" fmla="*/ 25 w 30"/>
              <a:gd name="T37" fmla="*/ 4 h 30"/>
              <a:gd name="T38" fmla="*/ 21 w 30"/>
              <a:gd name="T39" fmla="*/ 2 h 30"/>
              <a:gd name="T40" fmla="*/ 15 w 30"/>
              <a:gd name="T41" fmla="*/ 0 h 30"/>
              <a:gd name="T42" fmla="*/ 15 w 3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0">
                <a:moveTo>
                  <a:pt x="15" y="0"/>
                </a:moveTo>
                <a:lnTo>
                  <a:pt x="15" y="0"/>
                </a:lnTo>
                <a:lnTo>
                  <a:pt x="9" y="2"/>
                </a:lnTo>
                <a:lnTo>
                  <a:pt x="5" y="4"/>
                </a:lnTo>
                <a:lnTo>
                  <a:pt x="1" y="9"/>
                </a:lnTo>
                <a:lnTo>
                  <a:pt x="0" y="15"/>
                </a:lnTo>
                <a:lnTo>
                  <a:pt x="0" y="15"/>
                </a:lnTo>
                <a:lnTo>
                  <a:pt x="1" y="21"/>
                </a:lnTo>
                <a:lnTo>
                  <a:pt x="5" y="25"/>
                </a:lnTo>
                <a:lnTo>
                  <a:pt x="9" y="29"/>
                </a:lnTo>
                <a:lnTo>
                  <a:pt x="15" y="30"/>
                </a:lnTo>
                <a:lnTo>
                  <a:pt x="15" y="30"/>
                </a:lnTo>
                <a:lnTo>
                  <a:pt x="21" y="29"/>
                </a:lnTo>
                <a:lnTo>
                  <a:pt x="25" y="25"/>
                </a:lnTo>
                <a:lnTo>
                  <a:pt x="29" y="21"/>
                </a:lnTo>
                <a:lnTo>
                  <a:pt x="30" y="15"/>
                </a:lnTo>
                <a:lnTo>
                  <a:pt x="30" y="15"/>
                </a:lnTo>
                <a:lnTo>
                  <a:pt x="29" y="9"/>
                </a:lnTo>
                <a:lnTo>
                  <a:pt x="25" y="4"/>
                </a:lnTo>
                <a:lnTo>
                  <a:pt x="21" y="2"/>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4" name="Rectangle 183"/>
          <p:cNvSpPr>
            <a:spLocks noChangeArrowheads="1"/>
          </p:cNvSpPr>
          <p:nvPr/>
        </p:nvSpPr>
        <p:spPr bwMode="auto">
          <a:xfrm>
            <a:off x="7244245" y="3490295"/>
            <a:ext cx="14053" cy="60888"/>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5" name="Freeform 184"/>
          <p:cNvSpPr>
            <a:spLocks noEditPoints="1"/>
          </p:cNvSpPr>
          <p:nvPr/>
        </p:nvSpPr>
        <p:spPr bwMode="auto">
          <a:xfrm>
            <a:off x="7267663" y="3457512"/>
            <a:ext cx="131141" cy="131141"/>
          </a:xfrm>
          <a:custGeom>
            <a:avLst/>
            <a:gdLst>
              <a:gd name="T0" fmla="*/ 74 w 84"/>
              <a:gd name="T1" fmla="*/ 0 h 84"/>
              <a:gd name="T2" fmla="*/ 74 w 84"/>
              <a:gd name="T3" fmla="*/ 6 h 84"/>
              <a:gd name="T4" fmla="*/ 0 w 84"/>
              <a:gd name="T5" fmla="*/ 22 h 84"/>
              <a:gd name="T6" fmla="*/ 0 w 84"/>
              <a:gd name="T7" fmla="*/ 74 h 84"/>
              <a:gd name="T8" fmla="*/ 0 w 84"/>
              <a:gd name="T9" fmla="*/ 74 h 84"/>
              <a:gd name="T10" fmla="*/ 1 w 84"/>
              <a:gd name="T11" fmla="*/ 76 h 84"/>
              <a:gd name="T12" fmla="*/ 4 w 84"/>
              <a:gd name="T13" fmla="*/ 79 h 84"/>
              <a:gd name="T14" fmla="*/ 23 w 84"/>
              <a:gd name="T15" fmla="*/ 84 h 84"/>
              <a:gd name="T16" fmla="*/ 23 w 84"/>
              <a:gd name="T17" fmla="*/ 84 h 84"/>
              <a:gd name="T18" fmla="*/ 25 w 84"/>
              <a:gd name="T19" fmla="*/ 84 h 84"/>
              <a:gd name="T20" fmla="*/ 25 w 84"/>
              <a:gd name="T21" fmla="*/ 84 h 84"/>
              <a:gd name="T22" fmla="*/ 27 w 84"/>
              <a:gd name="T23" fmla="*/ 84 h 84"/>
              <a:gd name="T24" fmla="*/ 28 w 84"/>
              <a:gd name="T25" fmla="*/ 81 h 84"/>
              <a:gd name="T26" fmla="*/ 41 w 84"/>
              <a:gd name="T27" fmla="*/ 65 h 84"/>
              <a:gd name="T28" fmla="*/ 74 w 84"/>
              <a:gd name="T29" fmla="*/ 72 h 84"/>
              <a:gd name="T30" fmla="*/ 74 w 84"/>
              <a:gd name="T31" fmla="*/ 79 h 84"/>
              <a:gd name="T32" fmla="*/ 84 w 84"/>
              <a:gd name="T33" fmla="*/ 79 h 84"/>
              <a:gd name="T34" fmla="*/ 84 w 84"/>
              <a:gd name="T35" fmla="*/ 0 h 84"/>
              <a:gd name="T36" fmla="*/ 74 w 84"/>
              <a:gd name="T37" fmla="*/ 0 h 84"/>
              <a:gd name="T38" fmla="*/ 22 w 84"/>
              <a:gd name="T39" fmla="*/ 72 h 84"/>
              <a:gd name="T40" fmla="*/ 10 w 84"/>
              <a:gd name="T41" fmla="*/ 70 h 84"/>
              <a:gd name="T42" fmla="*/ 10 w 84"/>
              <a:gd name="T43" fmla="*/ 59 h 84"/>
              <a:gd name="T44" fmla="*/ 31 w 84"/>
              <a:gd name="T45" fmla="*/ 63 h 84"/>
              <a:gd name="T46" fmla="*/ 22 w 84"/>
              <a:gd name="T47" fmla="*/ 7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84">
                <a:moveTo>
                  <a:pt x="74" y="0"/>
                </a:moveTo>
                <a:lnTo>
                  <a:pt x="74" y="6"/>
                </a:lnTo>
                <a:lnTo>
                  <a:pt x="0" y="22"/>
                </a:lnTo>
                <a:lnTo>
                  <a:pt x="0" y="74"/>
                </a:lnTo>
                <a:lnTo>
                  <a:pt x="0" y="74"/>
                </a:lnTo>
                <a:lnTo>
                  <a:pt x="1" y="76"/>
                </a:lnTo>
                <a:lnTo>
                  <a:pt x="4" y="79"/>
                </a:lnTo>
                <a:lnTo>
                  <a:pt x="23" y="84"/>
                </a:lnTo>
                <a:lnTo>
                  <a:pt x="23" y="84"/>
                </a:lnTo>
                <a:lnTo>
                  <a:pt x="25" y="84"/>
                </a:lnTo>
                <a:lnTo>
                  <a:pt x="25" y="84"/>
                </a:lnTo>
                <a:lnTo>
                  <a:pt x="27" y="84"/>
                </a:lnTo>
                <a:lnTo>
                  <a:pt x="28" y="81"/>
                </a:lnTo>
                <a:lnTo>
                  <a:pt x="41" y="65"/>
                </a:lnTo>
                <a:lnTo>
                  <a:pt x="74" y="72"/>
                </a:lnTo>
                <a:lnTo>
                  <a:pt x="74" y="79"/>
                </a:lnTo>
                <a:lnTo>
                  <a:pt x="84" y="79"/>
                </a:lnTo>
                <a:lnTo>
                  <a:pt x="84" y="0"/>
                </a:lnTo>
                <a:lnTo>
                  <a:pt x="74" y="0"/>
                </a:lnTo>
                <a:close/>
                <a:moveTo>
                  <a:pt x="22" y="72"/>
                </a:moveTo>
                <a:lnTo>
                  <a:pt x="10" y="70"/>
                </a:lnTo>
                <a:lnTo>
                  <a:pt x="10" y="59"/>
                </a:lnTo>
                <a:lnTo>
                  <a:pt x="31" y="63"/>
                </a:lnTo>
                <a:lnTo>
                  <a:pt x="22" y="7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6" name="Rectangle 185"/>
          <p:cNvSpPr>
            <a:spLocks noChangeArrowheads="1"/>
          </p:cNvSpPr>
          <p:nvPr/>
        </p:nvSpPr>
        <p:spPr bwMode="auto">
          <a:xfrm>
            <a:off x="8391725" y="3513716"/>
            <a:ext cx="32787" cy="2810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8340207" y="3513716"/>
            <a:ext cx="37468" cy="28102"/>
          </a:xfrm>
          <a:custGeom>
            <a:avLst/>
            <a:gdLst>
              <a:gd name="T0" fmla="*/ 24 w 24"/>
              <a:gd name="T1" fmla="*/ 0 h 20"/>
              <a:gd name="T2" fmla="*/ 1 w 24"/>
              <a:gd name="T3" fmla="*/ 0 h 20"/>
              <a:gd name="T4" fmla="*/ 1 w 24"/>
              <a:gd name="T5" fmla="*/ 0 h 20"/>
              <a:gd name="T6" fmla="*/ 0 w 24"/>
              <a:gd name="T7" fmla="*/ 10 h 20"/>
              <a:gd name="T8" fmla="*/ 0 w 24"/>
              <a:gd name="T9" fmla="*/ 10 h 20"/>
              <a:gd name="T10" fmla="*/ 1 w 24"/>
              <a:gd name="T11" fmla="*/ 20 h 20"/>
              <a:gd name="T12" fmla="*/ 24 w 24"/>
              <a:gd name="T13" fmla="*/ 20 h 20"/>
              <a:gd name="T14" fmla="*/ 24 w 24"/>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0">
                <a:moveTo>
                  <a:pt x="24" y="0"/>
                </a:moveTo>
                <a:lnTo>
                  <a:pt x="1" y="0"/>
                </a:lnTo>
                <a:lnTo>
                  <a:pt x="1" y="0"/>
                </a:lnTo>
                <a:lnTo>
                  <a:pt x="0" y="10"/>
                </a:lnTo>
                <a:lnTo>
                  <a:pt x="0" y="10"/>
                </a:lnTo>
                <a:lnTo>
                  <a:pt x="1" y="20"/>
                </a:lnTo>
                <a:lnTo>
                  <a:pt x="24" y="20"/>
                </a:lnTo>
                <a:lnTo>
                  <a:pt x="2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8" name="Freeform 187"/>
          <p:cNvSpPr>
            <a:spLocks/>
          </p:cNvSpPr>
          <p:nvPr/>
        </p:nvSpPr>
        <p:spPr bwMode="auto">
          <a:xfrm>
            <a:off x="8391725" y="3452828"/>
            <a:ext cx="32787" cy="42153"/>
          </a:xfrm>
          <a:custGeom>
            <a:avLst/>
            <a:gdLst>
              <a:gd name="T0" fmla="*/ 0 w 20"/>
              <a:gd name="T1" fmla="*/ 29 h 29"/>
              <a:gd name="T2" fmla="*/ 20 w 20"/>
              <a:gd name="T3" fmla="*/ 29 h 29"/>
              <a:gd name="T4" fmla="*/ 20 w 20"/>
              <a:gd name="T5" fmla="*/ 0 h 29"/>
              <a:gd name="T6" fmla="*/ 15 w 20"/>
              <a:gd name="T7" fmla="*/ 0 h 29"/>
              <a:gd name="T8" fmla="*/ 15 w 20"/>
              <a:gd name="T9" fmla="*/ 0 h 29"/>
              <a:gd name="T10" fmla="*/ 8 w 20"/>
              <a:gd name="T11" fmla="*/ 0 h 29"/>
              <a:gd name="T12" fmla="*/ 0 w 20"/>
              <a:gd name="T13" fmla="*/ 2 h 29"/>
              <a:gd name="T14" fmla="*/ 0 w 20"/>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9">
                <a:moveTo>
                  <a:pt x="0" y="29"/>
                </a:moveTo>
                <a:lnTo>
                  <a:pt x="20" y="29"/>
                </a:lnTo>
                <a:lnTo>
                  <a:pt x="20" y="0"/>
                </a:lnTo>
                <a:lnTo>
                  <a:pt x="15" y="0"/>
                </a:lnTo>
                <a:lnTo>
                  <a:pt x="15" y="0"/>
                </a:lnTo>
                <a:lnTo>
                  <a:pt x="8" y="0"/>
                </a:lnTo>
                <a:lnTo>
                  <a:pt x="0" y="2"/>
                </a:lnTo>
                <a:lnTo>
                  <a:pt x="0"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8391725" y="3560552"/>
            <a:ext cx="32787" cy="42153"/>
          </a:xfrm>
          <a:custGeom>
            <a:avLst/>
            <a:gdLst>
              <a:gd name="T0" fmla="*/ 0 w 20"/>
              <a:gd name="T1" fmla="*/ 0 h 29"/>
              <a:gd name="T2" fmla="*/ 0 w 20"/>
              <a:gd name="T3" fmla="*/ 27 h 29"/>
              <a:gd name="T4" fmla="*/ 0 w 20"/>
              <a:gd name="T5" fmla="*/ 27 h 29"/>
              <a:gd name="T6" fmla="*/ 8 w 20"/>
              <a:gd name="T7" fmla="*/ 29 h 29"/>
              <a:gd name="T8" fmla="*/ 15 w 20"/>
              <a:gd name="T9" fmla="*/ 29 h 29"/>
              <a:gd name="T10" fmla="*/ 20 w 20"/>
              <a:gd name="T11" fmla="*/ 29 h 29"/>
              <a:gd name="T12" fmla="*/ 20 w 20"/>
              <a:gd name="T13" fmla="*/ 0 h 29"/>
              <a:gd name="T14" fmla="*/ 0 w 2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9">
                <a:moveTo>
                  <a:pt x="0" y="0"/>
                </a:moveTo>
                <a:lnTo>
                  <a:pt x="0" y="27"/>
                </a:lnTo>
                <a:lnTo>
                  <a:pt x="0" y="27"/>
                </a:lnTo>
                <a:lnTo>
                  <a:pt x="8" y="29"/>
                </a:lnTo>
                <a:lnTo>
                  <a:pt x="15" y="29"/>
                </a:lnTo>
                <a:lnTo>
                  <a:pt x="20" y="29"/>
                </a:lnTo>
                <a:lnTo>
                  <a:pt x="20"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8344888" y="3462194"/>
            <a:ext cx="32787" cy="32787"/>
          </a:xfrm>
          <a:custGeom>
            <a:avLst/>
            <a:gdLst>
              <a:gd name="T0" fmla="*/ 21 w 21"/>
              <a:gd name="T1" fmla="*/ 23 h 23"/>
              <a:gd name="T2" fmla="*/ 21 w 21"/>
              <a:gd name="T3" fmla="*/ 0 h 23"/>
              <a:gd name="T4" fmla="*/ 21 w 21"/>
              <a:gd name="T5" fmla="*/ 0 h 23"/>
              <a:gd name="T6" fmla="*/ 15 w 21"/>
              <a:gd name="T7" fmla="*/ 5 h 23"/>
              <a:gd name="T8" fmla="*/ 9 w 21"/>
              <a:gd name="T9" fmla="*/ 10 h 23"/>
              <a:gd name="T10" fmla="*/ 4 w 21"/>
              <a:gd name="T11" fmla="*/ 16 h 23"/>
              <a:gd name="T12" fmla="*/ 0 w 21"/>
              <a:gd name="T13" fmla="*/ 23 h 23"/>
              <a:gd name="T14" fmla="*/ 21 w 21"/>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21" y="23"/>
                </a:moveTo>
                <a:lnTo>
                  <a:pt x="21" y="0"/>
                </a:lnTo>
                <a:lnTo>
                  <a:pt x="21" y="0"/>
                </a:lnTo>
                <a:lnTo>
                  <a:pt x="15" y="5"/>
                </a:lnTo>
                <a:lnTo>
                  <a:pt x="9" y="10"/>
                </a:lnTo>
                <a:lnTo>
                  <a:pt x="4" y="16"/>
                </a:lnTo>
                <a:lnTo>
                  <a:pt x="0" y="23"/>
                </a:lnTo>
                <a:lnTo>
                  <a:pt x="21" y="2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8344888" y="3560552"/>
            <a:ext cx="32787" cy="32787"/>
          </a:xfrm>
          <a:custGeom>
            <a:avLst/>
            <a:gdLst>
              <a:gd name="T0" fmla="*/ 21 w 21"/>
              <a:gd name="T1" fmla="*/ 0 h 23"/>
              <a:gd name="T2" fmla="*/ 0 w 21"/>
              <a:gd name="T3" fmla="*/ 0 h 23"/>
              <a:gd name="T4" fmla="*/ 0 w 21"/>
              <a:gd name="T5" fmla="*/ 0 h 23"/>
              <a:gd name="T6" fmla="*/ 4 w 21"/>
              <a:gd name="T7" fmla="*/ 7 h 23"/>
              <a:gd name="T8" fmla="*/ 9 w 21"/>
              <a:gd name="T9" fmla="*/ 13 h 23"/>
              <a:gd name="T10" fmla="*/ 15 w 21"/>
              <a:gd name="T11" fmla="*/ 18 h 23"/>
              <a:gd name="T12" fmla="*/ 21 w 21"/>
              <a:gd name="T13" fmla="*/ 23 h 23"/>
              <a:gd name="T14" fmla="*/ 21 w 21"/>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21" y="0"/>
                </a:moveTo>
                <a:lnTo>
                  <a:pt x="0" y="0"/>
                </a:lnTo>
                <a:lnTo>
                  <a:pt x="0" y="0"/>
                </a:lnTo>
                <a:lnTo>
                  <a:pt x="4" y="7"/>
                </a:lnTo>
                <a:lnTo>
                  <a:pt x="9" y="13"/>
                </a:lnTo>
                <a:lnTo>
                  <a:pt x="15" y="18"/>
                </a:lnTo>
                <a:lnTo>
                  <a:pt x="21" y="23"/>
                </a:lnTo>
                <a:lnTo>
                  <a:pt x="21"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8447929" y="3452828"/>
            <a:ext cx="42153" cy="42153"/>
          </a:xfrm>
          <a:custGeom>
            <a:avLst/>
            <a:gdLst>
              <a:gd name="T0" fmla="*/ 29 w 29"/>
              <a:gd name="T1" fmla="*/ 15 h 29"/>
              <a:gd name="T2" fmla="*/ 29 w 29"/>
              <a:gd name="T3" fmla="*/ 15 h 29"/>
              <a:gd name="T4" fmla="*/ 28 w 29"/>
              <a:gd name="T5" fmla="*/ 8 h 29"/>
              <a:gd name="T6" fmla="*/ 24 w 29"/>
              <a:gd name="T7" fmla="*/ 5 h 29"/>
              <a:gd name="T8" fmla="*/ 21 w 29"/>
              <a:gd name="T9" fmla="*/ 1 h 29"/>
              <a:gd name="T10" fmla="*/ 14 w 29"/>
              <a:gd name="T11" fmla="*/ 0 h 29"/>
              <a:gd name="T12" fmla="*/ 14 w 29"/>
              <a:gd name="T13" fmla="*/ 0 h 29"/>
              <a:gd name="T14" fmla="*/ 8 w 29"/>
              <a:gd name="T15" fmla="*/ 1 h 29"/>
              <a:gd name="T16" fmla="*/ 5 w 29"/>
              <a:gd name="T17" fmla="*/ 5 h 29"/>
              <a:gd name="T18" fmla="*/ 1 w 29"/>
              <a:gd name="T19" fmla="*/ 8 h 29"/>
              <a:gd name="T20" fmla="*/ 0 w 29"/>
              <a:gd name="T21" fmla="*/ 15 h 29"/>
              <a:gd name="T22" fmla="*/ 0 w 29"/>
              <a:gd name="T23" fmla="*/ 15 h 29"/>
              <a:gd name="T24" fmla="*/ 1 w 29"/>
              <a:gd name="T25" fmla="*/ 21 h 29"/>
              <a:gd name="T26" fmla="*/ 5 w 29"/>
              <a:gd name="T27" fmla="*/ 24 h 29"/>
              <a:gd name="T28" fmla="*/ 8 w 29"/>
              <a:gd name="T29" fmla="*/ 28 h 29"/>
              <a:gd name="T30" fmla="*/ 14 w 29"/>
              <a:gd name="T31" fmla="*/ 29 h 29"/>
              <a:gd name="T32" fmla="*/ 14 w 29"/>
              <a:gd name="T33" fmla="*/ 29 h 29"/>
              <a:gd name="T34" fmla="*/ 21 w 29"/>
              <a:gd name="T35" fmla="*/ 28 h 29"/>
              <a:gd name="T36" fmla="*/ 24 w 29"/>
              <a:gd name="T37" fmla="*/ 24 h 29"/>
              <a:gd name="T38" fmla="*/ 28 w 29"/>
              <a:gd name="T39" fmla="*/ 21 h 29"/>
              <a:gd name="T40" fmla="*/ 29 w 29"/>
              <a:gd name="T41" fmla="*/ 15 h 29"/>
              <a:gd name="T42" fmla="*/ 29 w 29"/>
              <a:gd name="T4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9">
                <a:moveTo>
                  <a:pt x="29" y="15"/>
                </a:moveTo>
                <a:lnTo>
                  <a:pt x="29" y="15"/>
                </a:lnTo>
                <a:lnTo>
                  <a:pt x="28" y="8"/>
                </a:lnTo>
                <a:lnTo>
                  <a:pt x="24" y="5"/>
                </a:lnTo>
                <a:lnTo>
                  <a:pt x="21" y="1"/>
                </a:lnTo>
                <a:lnTo>
                  <a:pt x="14" y="0"/>
                </a:lnTo>
                <a:lnTo>
                  <a:pt x="14" y="0"/>
                </a:lnTo>
                <a:lnTo>
                  <a:pt x="8" y="1"/>
                </a:lnTo>
                <a:lnTo>
                  <a:pt x="5" y="5"/>
                </a:lnTo>
                <a:lnTo>
                  <a:pt x="1" y="8"/>
                </a:lnTo>
                <a:lnTo>
                  <a:pt x="0" y="15"/>
                </a:lnTo>
                <a:lnTo>
                  <a:pt x="0" y="15"/>
                </a:lnTo>
                <a:lnTo>
                  <a:pt x="1" y="21"/>
                </a:lnTo>
                <a:lnTo>
                  <a:pt x="5" y="24"/>
                </a:lnTo>
                <a:lnTo>
                  <a:pt x="8" y="28"/>
                </a:lnTo>
                <a:lnTo>
                  <a:pt x="14" y="29"/>
                </a:lnTo>
                <a:lnTo>
                  <a:pt x="14" y="29"/>
                </a:lnTo>
                <a:lnTo>
                  <a:pt x="21" y="28"/>
                </a:lnTo>
                <a:lnTo>
                  <a:pt x="24" y="24"/>
                </a:lnTo>
                <a:lnTo>
                  <a:pt x="28" y="21"/>
                </a:lnTo>
                <a:lnTo>
                  <a:pt x="29" y="15"/>
                </a:lnTo>
                <a:lnTo>
                  <a:pt x="2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8429194" y="3494981"/>
            <a:ext cx="79623" cy="107724"/>
          </a:xfrm>
          <a:custGeom>
            <a:avLst/>
            <a:gdLst>
              <a:gd name="T0" fmla="*/ 24 w 49"/>
              <a:gd name="T1" fmla="*/ 0 h 69"/>
              <a:gd name="T2" fmla="*/ 24 w 49"/>
              <a:gd name="T3" fmla="*/ 0 h 69"/>
              <a:gd name="T4" fmla="*/ 20 w 49"/>
              <a:gd name="T5" fmla="*/ 0 h 69"/>
              <a:gd name="T6" fmla="*/ 15 w 49"/>
              <a:gd name="T7" fmla="*/ 3 h 69"/>
              <a:gd name="T8" fmla="*/ 11 w 49"/>
              <a:gd name="T9" fmla="*/ 4 h 69"/>
              <a:gd name="T10" fmla="*/ 7 w 49"/>
              <a:gd name="T11" fmla="*/ 8 h 69"/>
              <a:gd name="T12" fmla="*/ 4 w 49"/>
              <a:gd name="T13" fmla="*/ 12 h 69"/>
              <a:gd name="T14" fmla="*/ 2 w 49"/>
              <a:gd name="T15" fmla="*/ 15 h 69"/>
              <a:gd name="T16" fmla="*/ 0 w 49"/>
              <a:gd name="T17" fmla="*/ 20 h 69"/>
              <a:gd name="T18" fmla="*/ 0 w 49"/>
              <a:gd name="T19" fmla="*/ 25 h 69"/>
              <a:gd name="T20" fmla="*/ 0 w 49"/>
              <a:gd name="T21" fmla="*/ 40 h 69"/>
              <a:gd name="T22" fmla="*/ 0 w 49"/>
              <a:gd name="T23" fmla="*/ 40 h 69"/>
              <a:gd name="T24" fmla="*/ 0 w 49"/>
              <a:gd name="T25" fmla="*/ 42 h 69"/>
              <a:gd name="T26" fmla="*/ 1 w 49"/>
              <a:gd name="T27" fmla="*/ 44 h 69"/>
              <a:gd name="T28" fmla="*/ 2 w 49"/>
              <a:gd name="T29" fmla="*/ 45 h 69"/>
              <a:gd name="T30" fmla="*/ 5 w 49"/>
              <a:gd name="T31" fmla="*/ 45 h 69"/>
              <a:gd name="T32" fmla="*/ 10 w 49"/>
              <a:gd name="T33" fmla="*/ 45 h 69"/>
              <a:gd name="T34" fmla="*/ 10 w 49"/>
              <a:gd name="T35" fmla="*/ 65 h 69"/>
              <a:gd name="T36" fmla="*/ 10 w 49"/>
              <a:gd name="T37" fmla="*/ 65 h 69"/>
              <a:gd name="T38" fmla="*/ 10 w 49"/>
              <a:gd name="T39" fmla="*/ 67 h 69"/>
              <a:gd name="T40" fmla="*/ 11 w 49"/>
              <a:gd name="T41" fmla="*/ 68 h 69"/>
              <a:gd name="T42" fmla="*/ 12 w 49"/>
              <a:gd name="T43" fmla="*/ 69 h 69"/>
              <a:gd name="T44" fmla="*/ 15 w 49"/>
              <a:gd name="T45" fmla="*/ 69 h 69"/>
              <a:gd name="T46" fmla="*/ 34 w 49"/>
              <a:gd name="T47" fmla="*/ 69 h 69"/>
              <a:gd name="T48" fmla="*/ 34 w 49"/>
              <a:gd name="T49" fmla="*/ 69 h 69"/>
              <a:gd name="T50" fmla="*/ 37 w 49"/>
              <a:gd name="T51" fmla="*/ 69 h 69"/>
              <a:gd name="T52" fmla="*/ 38 w 49"/>
              <a:gd name="T53" fmla="*/ 68 h 69"/>
              <a:gd name="T54" fmla="*/ 39 w 49"/>
              <a:gd name="T55" fmla="*/ 67 h 69"/>
              <a:gd name="T56" fmla="*/ 39 w 49"/>
              <a:gd name="T57" fmla="*/ 65 h 69"/>
              <a:gd name="T58" fmla="*/ 39 w 49"/>
              <a:gd name="T59" fmla="*/ 45 h 69"/>
              <a:gd name="T60" fmla="*/ 44 w 49"/>
              <a:gd name="T61" fmla="*/ 45 h 69"/>
              <a:gd name="T62" fmla="*/ 44 w 49"/>
              <a:gd name="T63" fmla="*/ 45 h 69"/>
              <a:gd name="T64" fmla="*/ 47 w 49"/>
              <a:gd name="T65" fmla="*/ 45 h 69"/>
              <a:gd name="T66" fmla="*/ 48 w 49"/>
              <a:gd name="T67" fmla="*/ 44 h 69"/>
              <a:gd name="T68" fmla="*/ 49 w 49"/>
              <a:gd name="T69" fmla="*/ 42 h 69"/>
              <a:gd name="T70" fmla="*/ 49 w 49"/>
              <a:gd name="T71" fmla="*/ 40 h 69"/>
              <a:gd name="T72" fmla="*/ 49 w 49"/>
              <a:gd name="T73" fmla="*/ 25 h 69"/>
              <a:gd name="T74" fmla="*/ 49 w 49"/>
              <a:gd name="T75" fmla="*/ 25 h 69"/>
              <a:gd name="T76" fmla="*/ 49 w 49"/>
              <a:gd name="T77" fmla="*/ 20 h 69"/>
              <a:gd name="T78" fmla="*/ 47 w 49"/>
              <a:gd name="T79" fmla="*/ 15 h 69"/>
              <a:gd name="T80" fmla="*/ 45 w 49"/>
              <a:gd name="T81" fmla="*/ 12 h 69"/>
              <a:gd name="T82" fmla="*/ 42 w 49"/>
              <a:gd name="T83" fmla="*/ 8 h 69"/>
              <a:gd name="T84" fmla="*/ 38 w 49"/>
              <a:gd name="T85" fmla="*/ 4 h 69"/>
              <a:gd name="T86" fmla="*/ 34 w 49"/>
              <a:gd name="T87" fmla="*/ 3 h 69"/>
              <a:gd name="T88" fmla="*/ 29 w 49"/>
              <a:gd name="T89" fmla="*/ 0 h 69"/>
              <a:gd name="T90" fmla="*/ 24 w 49"/>
              <a:gd name="T91" fmla="*/ 0 h 69"/>
              <a:gd name="T92" fmla="*/ 24 w 49"/>
              <a:gd name="T9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69">
                <a:moveTo>
                  <a:pt x="24" y="0"/>
                </a:moveTo>
                <a:lnTo>
                  <a:pt x="24" y="0"/>
                </a:lnTo>
                <a:lnTo>
                  <a:pt x="20" y="0"/>
                </a:lnTo>
                <a:lnTo>
                  <a:pt x="15" y="3"/>
                </a:lnTo>
                <a:lnTo>
                  <a:pt x="11" y="4"/>
                </a:lnTo>
                <a:lnTo>
                  <a:pt x="7" y="8"/>
                </a:lnTo>
                <a:lnTo>
                  <a:pt x="4" y="12"/>
                </a:lnTo>
                <a:lnTo>
                  <a:pt x="2" y="15"/>
                </a:lnTo>
                <a:lnTo>
                  <a:pt x="0" y="20"/>
                </a:lnTo>
                <a:lnTo>
                  <a:pt x="0" y="25"/>
                </a:lnTo>
                <a:lnTo>
                  <a:pt x="0" y="40"/>
                </a:lnTo>
                <a:lnTo>
                  <a:pt x="0" y="40"/>
                </a:lnTo>
                <a:lnTo>
                  <a:pt x="0" y="42"/>
                </a:lnTo>
                <a:lnTo>
                  <a:pt x="1" y="44"/>
                </a:lnTo>
                <a:lnTo>
                  <a:pt x="2" y="45"/>
                </a:lnTo>
                <a:lnTo>
                  <a:pt x="5" y="45"/>
                </a:lnTo>
                <a:lnTo>
                  <a:pt x="10" y="45"/>
                </a:lnTo>
                <a:lnTo>
                  <a:pt x="10" y="65"/>
                </a:lnTo>
                <a:lnTo>
                  <a:pt x="10" y="65"/>
                </a:lnTo>
                <a:lnTo>
                  <a:pt x="10" y="67"/>
                </a:lnTo>
                <a:lnTo>
                  <a:pt x="11" y="68"/>
                </a:lnTo>
                <a:lnTo>
                  <a:pt x="12" y="69"/>
                </a:lnTo>
                <a:lnTo>
                  <a:pt x="15" y="69"/>
                </a:lnTo>
                <a:lnTo>
                  <a:pt x="34" y="69"/>
                </a:lnTo>
                <a:lnTo>
                  <a:pt x="34" y="69"/>
                </a:lnTo>
                <a:lnTo>
                  <a:pt x="37" y="69"/>
                </a:lnTo>
                <a:lnTo>
                  <a:pt x="38" y="68"/>
                </a:lnTo>
                <a:lnTo>
                  <a:pt x="39" y="67"/>
                </a:lnTo>
                <a:lnTo>
                  <a:pt x="39" y="65"/>
                </a:lnTo>
                <a:lnTo>
                  <a:pt x="39" y="45"/>
                </a:lnTo>
                <a:lnTo>
                  <a:pt x="44" y="45"/>
                </a:lnTo>
                <a:lnTo>
                  <a:pt x="44" y="45"/>
                </a:lnTo>
                <a:lnTo>
                  <a:pt x="47" y="45"/>
                </a:lnTo>
                <a:lnTo>
                  <a:pt x="48" y="44"/>
                </a:lnTo>
                <a:lnTo>
                  <a:pt x="49" y="42"/>
                </a:lnTo>
                <a:lnTo>
                  <a:pt x="49" y="40"/>
                </a:lnTo>
                <a:lnTo>
                  <a:pt x="49" y="25"/>
                </a:lnTo>
                <a:lnTo>
                  <a:pt x="49" y="25"/>
                </a:lnTo>
                <a:lnTo>
                  <a:pt x="49" y="20"/>
                </a:lnTo>
                <a:lnTo>
                  <a:pt x="47" y="15"/>
                </a:lnTo>
                <a:lnTo>
                  <a:pt x="45" y="12"/>
                </a:lnTo>
                <a:lnTo>
                  <a:pt x="42" y="8"/>
                </a:lnTo>
                <a:lnTo>
                  <a:pt x="38" y="4"/>
                </a:lnTo>
                <a:lnTo>
                  <a:pt x="34" y="3"/>
                </a:lnTo>
                <a:lnTo>
                  <a:pt x="29" y="0"/>
                </a:lnTo>
                <a:lnTo>
                  <a:pt x="24" y="0"/>
                </a:lnTo>
                <a:lnTo>
                  <a:pt x="2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513605" y="3827514"/>
            <a:ext cx="135825" cy="140508"/>
          </a:xfrm>
          <a:custGeom>
            <a:avLst/>
            <a:gdLst>
              <a:gd name="T0" fmla="*/ 79 w 89"/>
              <a:gd name="T1" fmla="*/ 0 h 89"/>
              <a:gd name="T2" fmla="*/ 10 w 89"/>
              <a:gd name="T3" fmla="*/ 0 h 89"/>
              <a:gd name="T4" fmla="*/ 10 w 89"/>
              <a:gd name="T5" fmla="*/ 0 h 89"/>
              <a:gd name="T6" fmla="*/ 7 w 89"/>
              <a:gd name="T7" fmla="*/ 2 h 89"/>
              <a:gd name="T8" fmla="*/ 3 w 89"/>
              <a:gd name="T9" fmla="*/ 3 h 89"/>
              <a:gd name="T10" fmla="*/ 2 w 89"/>
              <a:gd name="T11" fmla="*/ 7 h 89"/>
              <a:gd name="T12" fmla="*/ 0 w 89"/>
              <a:gd name="T13" fmla="*/ 10 h 89"/>
              <a:gd name="T14" fmla="*/ 0 w 89"/>
              <a:gd name="T15" fmla="*/ 79 h 89"/>
              <a:gd name="T16" fmla="*/ 0 w 89"/>
              <a:gd name="T17" fmla="*/ 79 h 89"/>
              <a:gd name="T18" fmla="*/ 2 w 89"/>
              <a:gd name="T19" fmla="*/ 83 h 89"/>
              <a:gd name="T20" fmla="*/ 3 w 89"/>
              <a:gd name="T21" fmla="*/ 87 h 89"/>
              <a:gd name="T22" fmla="*/ 7 w 89"/>
              <a:gd name="T23" fmla="*/ 88 h 89"/>
              <a:gd name="T24" fmla="*/ 10 w 89"/>
              <a:gd name="T25" fmla="*/ 89 h 89"/>
              <a:gd name="T26" fmla="*/ 79 w 89"/>
              <a:gd name="T27" fmla="*/ 89 h 89"/>
              <a:gd name="T28" fmla="*/ 79 w 89"/>
              <a:gd name="T29" fmla="*/ 89 h 89"/>
              <a:gd name="T30" fmla="*/ 83 w 89"/>
              <a:gd name="T31" fmla="*/ 88 h 89"/>
              <a:gd name="T32" fmla="*/ 87 w 89"/>
              <a:gd name="T33" fmla="*/ 87 h 89"/>
              <a:gd name="T34" fmla="*/ 88 w 89"/>
              <a:gd name="T35" fmla="*/ 83 h 89"/>
              <a:gd name="T36" fmla="*/ 89 w 89"/>
              <a:gd name="T37" fmla="*/ 79 h 89"/>
              <a:gd name="T38" fmla="*/ 89 w 89"/>
              <a:gd name="T39" fmla="*/ 10 h 89"/>
              <a:gd name="T40" fmla="*/ 89 w 89"/>
              <a:gd name="T41" fmla="*/ 10 h 89"/>
              <a:gd name="T42" fmla="*/ 88 w 89"/>
              <a:gd name="T43" fmla="*/ 7 h 89"/>
              <a:gd name="T44" fmla="*/ 87 w 89"/>
              <a:gd name="T45" fmla="*/ 3 h 89"/>
              <a:gd name="T46" fmla="*/ 83 w 89"/>
              <a:gd name="T47" fmla="*/ 2 h 89"/>
              <a:gd name="T48" fmla="*/ 79 w 89"/>
              <a:gd name="T49" fmla="*/ 0 h 89"/>
              <a:gd name="T50" fmla="*/ 79 w 89"/>
              <a:gd name="T51" fmla="*/ 0 h 89"/>
              <a:gd name="T52" fmla="*/ 61 w 89"/>
              <a:gd name="T53" fmla="*/ 49 h 89"/>
              <a:gd name="T54" fmla="*/ 50 w 89"/>
              <a:gd name="T55" fmla="*/ 37 h 89"/>
              <a:gd name="T56" fmla="*/ 50 w 89"/>
              <a:gd name="T57" fmla="*/ 69 h 89"/>
              <a:gd name="T58" fmla="*/ 40 w 89"/>
              <a:gd name="T59" fmla="*/ 69 h 89"/>
              <a:gd name="T60" fmla="*/ 40 w 89"/>
              <a:gd name="T61" fmla="*/ 37 h 89"/>
              <a:gd name="T62" fmla="*/ 29 w 89"/>
              <a:gd name="T63" fmla="*/ 49 h 89"/>
              <a:gd name="T64" fmla="*/ 21 w 89"/>
              <a:gd name="T65" fmla="*/ 41 h 89"/>
              <a:gd name="T66" fmla="*/ 45 w 89"/>
              <a:gd name="T67" fmla="*/ 18 h 89"/>
              <a:gd name="T68" fmla="*/ 68 w 89"/>
              <a:gd name="T69" fmla="*/ 41 h 89"/>
              <a:gd name="T70" fmla="*/ 61 w 89"/>
              <a:gd name="T71" fmla="*/ 4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89">
                <a:moveTo>
                  <a:pt x="79" y="0"/>
                </a:moveTo>
                <a:lnTo>
                  <a:pt x="10" y="0"/>
                </a:lnTo>
                <a:lnTo>
                  <a:pt x="10" y="0"/>
                </a:lnTo>
                <a:lnTo>
                  <a:pt x="7" y="2"/>
                </a:lnTo>
                <a:lnTo>
                  <a:pt x="3" y="3"/>
                </a:lnTo>
                <a:lnTo>
                  <a:pt x="2" y="7"/>
                </a:lnTo>
                <a:lnTo>
                  <a:pt x="0" y="10"/>
                </a:lnTo>
                <a:lnTo>
                  <a:pt x="0" y="79"/>
                </a:lnTo>
                <a:lnTo>
                  <a:pt x="0" y="79"/>
                </a:lnTo>
                <a:lnTo>
                  <a:pt x="2" y="83"/>
                </a:lnTo>
                <a:lnTo>
                  <a:pt x="3" y="87"/>
                </a:lnTo>
                <a:lnTo>
                  <a:pt x="7" y="88"/>
                </a:lnTo>
                <a:lnTo>
                  <a:pt x="10" y="89"/>
                </a:lnTo>
                <a:lnTo>
                  <a:pt x="79" y="89"/>
                </a:lnTo>
                <a:lnTo>
                  <a:pt x="79" y="89"/>
                </a:lnTo>
                <a:lnTo>
                  <a:pt x="83" y="88"/>
                </a:lnTo>
                <a:lnTo>
                  <a:pt x="87" y="87"/>
                </a:lnTo>
                <a:lnTo>
                  <a:pt x="88" y="83"/>
                </a:lnTo>
                <a:lnTo>
                  <a:pt x="89" y="79"/>
                </a:lnTo>
                <a:lnTo>
                  <a:pt x="89" y="10"/>
                </a:lnTo>
                <a:lnTo>
                  <a:pt x="89" y="10"/>
                </a:lnTo>
                <a:lnTo>
                  <a:pt x="88" y="7"/>
                </a:lnTo>
                <a:lnTo>
                  <a:pt x="87" y="3"/>
                </a:lnTo>
                <a:lnTo>
                  <a:pt x="83" y="2"/>
                </a:lnTo>
                <a:lnTo>
                  <a:pt x="79" y="0"/>
                </a:lnTo>
                <a:lnTo>
                  <a:pt x="79" y="0"/>
                </a:lnTo>
                <a:close/>
                <a:moveTo>
                  <a:pt x="61" y="49"/>
                </a:moveTo>
                <a:lnTo>
                  <a:pt x="50" y="37"/>
                </a:lnTo>
                <a:lnTo>
                  <a:pt x="50" y="69"/>
                </a:lnTo>
                <a:lnTo>
                  <a:pt x="40" y="69"/>
                </a:lnTo>
                <a:lnTo>
                  <a:pt x="40" y="37"/>
                </a:lnTo>
                <a:lnTo>
                  <a:pt x="29" y="49"/>
                </a:lnTo>
                <a:lnTo>
                  <a:pt x="21" y="41"/>
                </a:lnTo>
                <a:lnTo>
                  <a:pt x="45" y="18"/>
                </a:lnTo>
                <a:lnTo>
                  <a:pt x="68" y="41"/>
                </a:lnTo>
                <a:lnTo>
                  <a:pt x="61"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noEditPoints="1"/>
          </p:cNvSpPr>
          <p:nvPr/>
        </p:nvSpPr>
        <p:spPr bwMode="auto">
          <a:xfrm>
            <a:off x="6143597" y="3827514"/>
            <a:ext cx="135825" cy="140508"/>
          </a:xfrm>
          <a:custGeom>
            <a:avLst/>
            <a:gdLst>
              <a:gd name="T0" fmla="*/ 79 w 88"/>
              <a:gd name="T1" fmla="*/ 0 h 89"/>
              <a:gd name="T2" fmla="*/ 10 w 88"/>
              <a:gd name="T3" fmla="*/ 0 h 89"/>
              <a:gd name="T4" fmla="*/ 10 w 88"/>
              <a:gd name="T5" fmla="*/ 0 h 89"/>
              <a:gd name="T6" fmla="*/ 6 w 88"/>
              <a:gd name="T7" fmla="*/ 2 h 89"/>
              <a:gd name="T8" fmla="*/ 2 w 88"/>
              <a:gd name="T9" fmla="*/ 3 h 89"/>
              <a:gd name="T10" fmla="*/ 1 w 88"/>
              <a:gd name="T11" fmla="*/ 7 h 89"/>
              <a:gd name="T12" fmla="*/ 0 w 88"/>
              <a:gd name="T13" fmla="*/ 10 h 89"/>
              <a:gd name="T14" fmla="*/ 0 w 88"/>
              <a:gd name="T15" fmla="*/ 79 h 89"/>
              <a:gd name="T16" fmla="*/ 0 w 88"/>
              <a:gd name="T17" fmla="*/ 79 h 89"/>
              <a:gd name="T18" fmla="*/ 1 w 88"/>
              <a:gd name="T19" fmla="*/ 83 h 89"/>
              <a:gd name="T20" fmla="*/ 2 w 88"/>
              <a:gd name="T21" fmla="*/ 87 h 89"/>
              <a:gd name="T22" fmla="*/ 6 w 88"/>
              <a:gd name="T23" fmla="*/ 88 h 89"/>
              <a:gd name="T24" fmla="*/ 10 w 88"/>
              <a:gd name="T25" fmla="*/ 89 h 89"/>
              <a:gd name="T26" fmla="*/ 79 w 88"/>
              <a:gd name="T27" fmla="*/ 89 h 89"/>
              <a:gd name="T28" fmla="*/ 79 w 88"/>
              <a:gd name="T29" fmla="*/ 89 h 89"/>
              <a:gd name="T30" fmla="*/ 82 w 88"/>
              <a:gd name="T31" fmla="*/ 88 h 89"/>
              <a:gd name="T32" fmla="*/ 86 w 88"/>
              <a:gd name="T33" fmla="*/ 87 h 89"/>
              <a:gd name="T34" fmla="*/ 87 w 88"/>
              <a:gd name="T35" fmla="*/ 83 h 89"/>
              <a:gd name="T36" fmla="*/ 88 w 88"/>
              <a:gd name="T37" fmla="*/ 79 h 89"/>
              <a:gd name="T38" fmla="*/ 88 w 88"/>
              <a:gd name="T39" fmla="*/ 10 h 89"/>
              <a:gd name="T40" fmla="*/ 88 w 88"/>
              <a:gd name="T41" fmla="*/ 10 h 89"/>
              <a:gd name="T42" fmla="*/ 87 w 88"/>
              <a:gd name="T43" fmla="*/ 7 h 89"/>
              <a:gd name="T44" fmla="*/ 86 w 88"/>
              <a:gd name="T45" fmla="*/ 3 h 89"/>
              <a:gd name="T46" fmla="*/ 82 w 88"/>
              <a:gd name="T47" fmla="*/ 2 h 89"/>
              <a:gd name="T48" fmla="*/ 79 w 88"/>
              <a:gd name="T49" fmla="*/ 0 h 89"/>
              <a:gd name="T50" fmla="*/ 79 w 88"/>
              <a:gd name="T51" fmla="*/ 0 h 89"/>
              <a:gd name="T52" fmla="*/ 44 w 88"/>
              <a:gd name="T53" fmla="*/ 72 h 89"/>
              <a:gd name="T54" fmla="*/ 21 w 88"/>
              <a:gd name="T55" fmla="*/ 49 h 89"/>
              <a:gd name="T56" fmla="*/ 28 w 88"/>
              <a:gd name="T57" fmla="*/ 41 h 89"/>
              <a:gd name="T58" fmla="*/ 39 w 88"/>
              <a:gd name="T59" fmla="*/ 52 h 89"/>
              <a:gd name="T60" fmla="*/ 39 w 88"/>
              <a:gd name="T61" fmla="*/ 20 h 89"/>
              <a:gd name="T62" fmla="*/ 49 w 88"/>
              <a:gd name="T63" fmla="*/ 20 h 89"/>
              <a:gd name="T64" fmla="*/ 49 w 88"/>
              <a:gd name="T65" fmla="*/ 52 h 89"/>
              <a:gd name="T66" fmla="*/ 60 w 88"/>
              <a:gd name="T67" fmla="*/ 41 h 89"/>
              <a:gd name="T68" fmla="*/ 67 w 88"/>
              <a:gd name="T69" fmla="*/ 49 h 89"/>
              <a:gd name="T70" fmla="*/ 44 w 88"/>
              <a:gd name="T71" fmla="*/ 7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89">
                <a:moveTo>
                  <a:pt x="79" y="0"/>
                </a:moveTo>
                <a:lnTo>
                  <a:pt x="10" y="0"/>
                </a:lnTo>
                <a:lnTo>
                  <a:pt x="10" y="0"/>
                </a:lnTo>
                <a:lnTo>
                  <a:pt x="6" y="2"/>
                </a:lnTo>
                <a:lnTo>
                  <a:pt x="2" y="3"/>
                </a:lnTo>
                <a:lnTo>
                  <a:pt x="1" y="7"/>
                </a:lnTo>
                <a:lnTo>
                  <a:pt x="0" y="10"/>
                </a:lnTo>
                <a:lnTo>
                  <a:pt x="0" y="79"/>
                </a:lnTo>
                <a:lnTo>
                  <a:pt x="0" y="79"/>
                </a:lnTo>
                <a:lnTo>
                  <a:pt x="1" y="83"/>
                </a:lnTo>
                <a:lnTo>
                  <a:pt x="2" y="87"/>
                </a:lnTo>
                <a:lnTo>
                  <a:pt x="6" y="88"/>
                </a:lnTo>
                <a:lnTo>
                  <a:pt x="10" y="89"/>
                </a:lnTo>
                <a:lnTo>
                  <a:pt x="79" y="89"/>
                </a:lnTo>
                <a:lnTo>
                  <a:pt x="79" y="89"/>
                </a:lnTo>
                <a:lnTo>
                  <a:pt x="82" y="88"/>
                </a:lnTo>
                <a:lnTo>
                  <a:pt x="86" y="87"/>
                </a:lnTo>
                <a:lnTo>
                  <a:pt x="87" y="83"/>
                </a:lnTo>
                <a:lnTo>
                  <a:pt x="88" y="79"/>
                </a:lnTo>
                <a:lnTo>
                  <a:pt x="88" y="10"/>
                </a:lnTo>
                <a:lnTo>
                  <a:pt x="88" y="10"/>
                </a:lnTo>
                <a:lnTo>
                  <a:pt x="87" y="7"/>
                </a:lnTo>
                <a:lnTo>
                  <a:pt x="86" y="3"/>
                </a:lnTo>
                <a:lnTo>
                  <a:pt x="82" y="2"/>
                </a:lnTo>
                <a:lnTo>
                  <a:pt x="79" y="0"/>
                </a:lnTo>
                <a:lnTo>
                  <a:pt x="79" y="0"/>
                </a:lnTo>
                <a:close/>
                <a:moveTo>
                  <a:pt x="44" y="72"/>
                </a:moveTo>
                <a:lnTo>
                  <a:pt x="21" y="49"/>
                </a:lnTo>
                <a:lnTo>
                  <a:pt x="28" y="41"/>
                </a:lnTo>
                <a:lnTo>
                  <a:pt x="39" y="52"/>
                </a:lnTo>
                <a:lnTo>
                  <a:pt x="39" y="20"/>
                </a:lnTo>
                <a:lnTo>
                  <a:pt x="49" y="20"/>
                </a:lnTo>
                <a:lnTo>
                  <a:pt x="49" y="52"/>
                </a:lnTo>
                <a:lnTo>
                  <a:pt x="60" y="41"/>
                </a:lnTo>
                <a:lnTo>
                  <a:pt x="67" y="49"/>
                </a:lnTo>
                <a:lnTo>
                  <a:pt x="44" y="7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5773594" y="3864984"/>
            <a:ext cx="140508" cy="126458"/>
          </a:xfrm>
          <a:custGeom>
            <a:avLst/>
            <a:gdLst>
              <a:gd name="T0" fmla="*/ 79 w 89"/>
              <a:gd name="T1" fmla="*/ 0 h 79"/>
              <a:gd name="T2" fmla="*/ 69 w 89"/>
              <a:gd name="T3" fmla="*/ 0 h 79"/>
              <a:gd name="T4" fmla="*/ 69 w 89"/>
              <a:gd name="T5" fmla="*/ 10 h 79"/>
              <a:gd name="T6" fmla="*/ 79 w 89"/>
              <a:gd name="T7" fmla="*/ 10 h 79"/>
              <a:gd name="T8" fmla="*/ 79 w 89"/>
              <a:gd name="T9" fmla="*/ 40 h 79"/>
              <a:gd name="T10" fmla="*/ 10 w 89"/>
              <a:gd name="T11" fmla="*/ 40 h 79"/>
              <a:gd name="T12" fmla="*/ 10 w 89"/>
              <a:gd name="T13" fmla="*/ 10 h 79"/>
              <a:gd name="T14" fmla="*/ 20 w 89"/>
              <a:gd name="T15" fmla="*/ 10 h 79"/>
              <a:gd name="T16" fmla="*/ 20 w 89"/>
              <a:gd name="T17" fmla="*/ 0 h 79"/>
              <a:gd name="T18" fmla="*/ 10 w 89"/>
              <a:gd name="T19" fmla="*/ 0 h 79"/>
              <a:gd name="T20" fmla="*/ 10 w 89"/>
              <a:gd name="T21" fmla="*/ 0 h 79"/>
              <a:gd name="T22" fmla="*/ 6 w 89"/>
              <a:gd name="T23" fmla="*/ 1 h 79"/>
              <a:gd name="T24" fmla="*/ 2 w 89"/>
              <a:gd name="T25" fmla="*/ 3 h 79"/>
              <a:gd name="T26" fmla="*/ 1 w 89"/>
              <a:gd name="T27" fmla="*/ 6 h 79"/>
              <a:gd name="T28" fmla="*/ 0 w 89"/>
              <a:gd name="T29" fmla="*/ 10 h 79"/>
              <a:gd name="T30" fmla="*/ 0 w 89"/>
              <a:gd name="T31" fmla="*/ 54 h 79"/>
              <a:gd name="T32" fmla="*/ 0 w 89"/>
              <a:gd name="T33" fmla="*/ 54 h 79"/>
              <a:gd name="T34" fmla="*/ 1 w 89"/>
              <a:gd name="T35" fmla="*/ 58 h 79"/>
              <a:gd name="T36" fmla="*/ 2 w 89"/>
              <a:gd name="T37" fmla="*/ 62 h 79"/>
              <a:gd name="T38" fmla="*/ 6 w 89"/>
              <a:gd name="T39" fmla="*/ 63 h 79"/>
              <a:gd name="T40" fmla="*/ 10 w 89"/>
              <a:gd name="T41" fmla="*/ 64 h 79"/>
              <a:gd name="T42" fmla="*/ 39 w 89"/>
              <a:gd name="T43" fmla="*/ 64 h 79"/>
              <a:gd name="T44" fmla="*/ 39 w 89"/>
              <a:gd name="T45" fmla="*/ 69 h 79"/>
              <a:gd name="T46" fmla="*/ 25 w 89"/>
              <a:gd name="T47" fmla="*/ 69 h 79"/>
              <a:gd name="T48" fmla="*/ 25 w 89"/>
              <a:gd name="T49" fmla="*/ 79 h 79"/>
              <a:gd name="T50" fmla="*/ 64 w 89"/>
              <a:gd name="T51" fmla="*/ 79 h 79"/>
              <a:gd name="T52" fmla="*/ 64 w 89"/>
              <a:gd name="T53" fmla="*/ 69 h 79"/>
              <a:gd name="T54" fmla="*/ 49 w 89"/>
              <a:gd name="T55" fmla="*/ 69 h 79"/>
              <a:gd name="T56" fmla="*/ 49 w 89"/>
              <a:gd name="T57" fmla="*/ 64 h 79"/>
              <a:gd name="T58" fmla="*/ 79 w 89"/>
              <a:gd name="T59" fmla="*/ 64 h 79"/>
              <a:gd name="T60" fmla="*/ 79 w 89"/>
              <a:gd name="T61" fmla="*/ 64 h 79"/>
              <a:gd name="T62" fmla="*/ 82 w 89"/>
              <a:gd name="T63" fmla="*/ 63 h 79"/>
              <a:gd name="T64" fmla="*/ 86 w 89"/>
              <a:gd name="T65" fmla="*/ 62 h 79"/>
              <a:gd name="T66" fmla="*/ 87 w 89"/>
              <a:gd name="T67" fmla="*/ 58 h 79"/>
              <a:gd name="T68" fmla="*/ 89 w 89"/>
              <a:gd name="T69" fmla="*/ 54 h 79"/>
              <a:gd name="T70" fmla="*/ 89 w 89"/>
              <a:gd name="T71" fmla="*/ 10 h 79"/>
              <a:gd name="T72" fmla="*/ 89 w 89"/>
              <a:gd name="T73" fmla="*/ 10 h 79"/>
              <a:gd name="T74" fmla="*/ 87 w 89"/>
              <a:gd name="T75" fmla="*/ 6 h 79"/>
              <a:gd name="T76" fmla="*/ 86 w 89"/>
              <a:gd name="T77" fmla="*/ 3 h 79"/>
              <a:gd name="T78" fmla="*/ 82 w 89"/>
              <a:gd name="T79" fmla="*/ 1 h 79"/>
              <a:gd name="T80" fmla="*/ 79 w 89"/>
              <a:gd name="T81" fmla="*/ 0 h 79"/>
              <a:gd name="T82" fmla="*/ 79 w 89"/>
              <a:gd name="T8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9" h="79">
                <a:moveTo>
                  <a:pt x="79" y="0"/>
                </a:moveTo>
                <a:lnTo>
                  <a:pt x="69" y="0"/>
                </a:lnTo>
                <a:lnTo>
                  <a:pt x="69" y="10"/>
                </a:lnTo>
                <a:lnTo>
                  <a:pt x="79" y="10"/>
                </a:lnTo>
                <a:lnTo>
                  <a:pt x="79" y="40"/>
                </a:lnTo>
                <a:lnTo>
                  <a:pt x="10" y="40"/>
                </a:lnTo>
                <a:lnTo>
                  <a:pt x="10" y="10"/>
                </a:lnTo>
                <a:lnTo>
                  <a:pt x="20" y="10"/>
                </a:lnTo>
                <a:lnTo>
                  <a:pt x="20" y="0"/>
                </a:lnTo>
                <a:lnTo>
                  <a:pt x="10" y="0"/>
                </a:lnTo>
                <a:lnTo>
                  <a:pt x="10" y="0"/>
                </a:lnTo>
                <a:lnTo>
                  <a:pt x="6" y="1"/>
                </a:lnTo>
                <a:lnTo>
                  <a:pt x="2" y="3"/>
                </a:lnTo>
                <a:lnTo>
                  <a:pt x="1" y="6"/>
                </a:lnTo>
                <a:lnTo>
                  <a:pt x="0" y="10"/>
                </a:lnTo>
                <a:lnTo>
                  <a:pt x="0" y="54"/>
                </a:lnTo>
                <a:lnTo>
                  <a:pt x="0" y="54"/>
                </a:lnTo>
                <a:lnTo>
                  <a:pt x="1" y="58"/>
                </a:lnTo>
                <a:lnTo>
                  <a:pt x="2" y="62"/>
                </a:lnTo>
                <a:lnTo>
                  <a:pt x="6" y="63"/>
                </a:lnTo>
                <a:lnTo>
                  <a:pt x="10" y="64"/>
                </a:lnTo>
                <a:lnTo>
                  <a:pt x="39" y="64"/>
                </a:lnTo>
                <a:lnTo>
                  <a:pt x="39" y="69"/>
                </a:lnTo>
                <a:lnTo>
                  <a:pt x="25" y="69"/>
                </a:lnTo>
                <a:lnTo>
                  <a:pt x="25" y="79"/>
                </a:lnTo>
                <a:lnTo>
                  <a:pt x="64" y="79"/>
                </a:lnTo>
                <a:lnTo>
                  <a:pt x="64" y="69"/>
                </a:lnTo>
                <a:lnTo>
                  <a:pt x="49" y="69"/>
                </a:lnTo>
                <a:lnTo>
                  <a:pt x="49" y="64"/>
                </a:lnTo>
                <a:lnTo>
                  <a:pt x="79" y="64"/>
                </a:lnTo>
                <a:lnTo>
                  <a:pt x="79" y="64"/>
                </a:lnTo>
                <a:lnTo>
                  <a:pt x="82" y="63"/>
                </a:lnTo>
                <a:lnTo>
                  <a:pt x="86" y="62"/>
                </a:lnTo>
                <a:lnTo>
                  <a:pt x="87" y="58"/>
                </a:lnTo>
                <a:lnTo>
                  <a:pt x="89" y="54"/>
                </a:lnTo>
                <a:lnTo>
                  <a:pt x="89" y="10"/>
                </a:lnTo>
                <a:lnTo>
                  <a:pt x="89" y="10"/>
                </a:lnTo>
                <a:lnTo>
                  <a:pt x="87" y="6"/>
                </a:lnTo>
                <a:lnTo>
                  <a:pt x="86" y="3"/>
                </a:lnTo>
                <a:lnTo>
                  <a:pt x="82" y="1"/>
                </a:lnTo>
                <a:lnTo>
                  <a:pt x="79" y="0"/>
                </a:lnTo>
                <a:lnTo>
                  <a:pt x="7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5806379" y="3808781"/>
            <a:ext cx="74937" cy="98357"/>
          </a:xfrm>
          <a:custGeom>
            <a:avLst/>
            <a:gdLst>
              <a:gd name="T0" fmla="*/ 18 w 47"/>
              <a:gd name="T1" fmla="*/ 20 h 62"/>
              <a:gd name="T2" fmla="*/ 18 w 47"/>
              <a:gd name="T3" fmla="*/ 62 h 62"/>
              <a:gd name="T4" fmla="*/ 28 w 47"/>
              <a:gd name="T5" fmla="*/ 62 h 62"/>
              <a:gd name="T6" fmla="*/ 28 w 47"/>
              <a:gd name="T7" fmla="*/ 20 h 62"/>
              <a:gd name="T8" fmla="*/ 39 w 47"/>
              <a:gd name="T9" fmla="*/ 31 h 62"/>
              <a:gd name="T10" fmla="*/ 47 w 47"/>
              <a:gd name="T11" fmla="*/ 24 h 62"/>
              <a:gd name="T12" fmla="*/ 23 w 47"/>
              <a:gd name="T13" fmla="*/ 0 h 62"/>
              <a:gd name="T14" fmla="*/ 0 w 47"/>
              <a:gd name="T15" fmla="*/ 24 h 62"/>
              <a:gd name="T16" fmla="*/ 7 w 47"/>
              <a:gd name="T17" fmla="*/ 31 h 62"/>
              <a:gd name="T18" fmla="*/ 18 w 47"/>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2">
                <a:moveTo>
                  <a:pt x="18" y="20"/>
                </a:moveTo>
                <a:lnTo>
                  <a:pt x="18" y="62"/>
                </a:lnTo>
                <a:lnTo>
                  <a:pt x="28" y="62"/>
                </a:lnTo>
                <a:lnTo>
                  <a:pt x="28" y="20"/>
                </a:lnTo>
                <a:lnTo>
                  <a:pt x="39" y="31"/>
                </a:lnTo>
                <a:lnTo>
                  <a:pt x="47" y="24"/>
                </a:lnTo>
                <a:lnTo>
                  <a:pt x="23" y="0"/>
                </a:lnTo>
                <a:lnTo>
                  <a:pt x="0" y="24"/>
                </a:lnTo>
                <a:lnTo>
                  <a:pt x="7" y="31"/>
                </a:lnTo>
                <a:lnTo>
                  <a:pt x="18"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8" name="Freeform 197"/>
          <p:cNvSpPr>
            <a:spLocks/>
          </p:cNvSpPr>
          <p:nvPr/>
        </p:nvSpPr>
        <p:spPr bwMode="auto">
          <a:xfrm>
            <a:off x="5403589" y="3864984"/>
            <a:ext cx="140508" cy="126458"/>
          </a:xfrm>
          <a:custGeom>
            <a:avLst/>
            <a:gdLst>
              <a:gd name="T0" fmla="*/ 79 w 89"/>
              <a:gd name="T1" fmla="*/ 0 h 79"/>
              <a:gd name="T2" fmla="*/ 74 w 89"/>
              <a:gd name="T3" fmla="*/ 0 h 79"/>
              <a:gd name="T4" fmla="*/ 74 w 89"/>
              <a:gd name="T5" fmla="*/ 10 h 79"/>
              <a:gd name="T6" fmla="*/ 79 w 89"/>
              <a:gd name="T7" fmla="*/ 10 h 79"/>
              <a:gd name="T8" fmla="*/ 79 w 89"/>
              <a:gd name="T9" fmla="*/ 40 h 79"/>
              <a:gd name="T10" fmla="*/ 10 w 89"/>
              <a:gd name="T11" fmla="*/ 40 h 79"/>
              <a:gd name="T12" fmla="*/ 10 w 89"/>
              <a:gd name="T13" fmla="*/ 10 h 79"/>
              <a:gd name="T14" fmla="*/ 15 w 89"/>
              <a:gd name="T15" fmla="*/ 10 h 79"/>
              <a:gd name="T16" fmla="*/ 15 w 89"/>
              <a:gd name="T17" fmla="*/ 0 h 79"/>
              <a:gd name="T18" fmla="*/ 10 w 89"/>
              <a:gd name="T19" fmla="*/ 0 h 79"/>
              <a:gd name="T20" fmla="*/ 10 w 89"/>
              <a:gd name="T21" fmla="*/ 0 h 79"/>
              <a:gd name="T22" fmla="*/ 6 w 89"/>
              <a:gd name="T23" fmla="*/ 1 h 79"/>
              <a:gd name="T24" fmla="*/ 3 w 89"/>
              <a:gd name="T25" fmla="*/ 3 h 79"/>
              <a:gd name="T26" fmla="*/ 1 w 89"/>
              <a:gd name="T27" fmla="*/ 6 h 79"/>
              <a:gd name="T28" fmla="*/ 0 w 89"/>
              <a:gd name="T29" fmla="*/ 10 h 79"/>
              <a:gd name="T30" fmla="*/ 0 w 89"/>
              <a:gd name="T31" fmla="*/ 54 h 79"/>
              <a:gd name="T32" fmla="*/ 0 w 89"/>
              <a:gd name="T33" fmla="*/ 54 h 79"/>
              <a:gd name="T34" fmla="*/ 1 w 89"/>
              <a:gd name="T35" fmla="*/ 58 h 79"/>
              <a:gd name="T36" fmla="*/ 3 w 89"/>
              <a:gd name="T37" fmla="*/ 62 h 79"/>
              <a:gd name="T38" fmla="*/ 6 w 89"/>
              <a:gd name="T39" fmla="*/ 63 h 79"/>
              <a:gd name="T40" fmla="*/ 10 w 89"/>
              <a:gd name="T41" fmla="*/ 64 h 79"/>
              <a:gd name="T42" fmla="*/ 40 w 89"/>
              <a:gd name="T43" fmla="*/ 64 h 79"/>
              <a:gd name="T44" fmla="*/ 40 w 89"/>
              <a:gd name="T45" fmla="*/ 69 h 79"/>
              <a:gd name="T46" fmla="*/ 25 w 89"/>
              <a:gd name="T47" fmla="*/ 69 h 79"/>
              <a:gd name="T48" fmla="*/ 25 w 89"/>
              <a:gd name="T49" fmla="*/ 79 h 79"/>
              <a:gd name="T50" fmla="*/ 64 w 89"/>
              <a:gd name="T51" fmla="*/ 79 h 79"/>
              <a:gd name="T52" fmla="*/ 64 w 89"/>
              <a:gd name="T53" fmla="*/ 69 h 79"/>
              <a:gd name="T54" fmla="*/ 49 w 89"/>
              <a:gd name="T55" fmla="*/ 69 h 79"/>
              <a:gd name="T56" fmla="*/ 49 w 89"/>
              <a:gd name="T57" fmla="*/ 64 h 79"/>
              <a:gd name="T58" fmla="*/ 79 w 89"/>
              <a:gd name="T59" fmla="*/ 64 h 79"/>
              <a:gd name="T60" fmla="*/ 79 w 89"/>
              <a:gd name="T61" fmla="*/ 64 h 79"/>
              <a:gd name="T62" fmla="*/ 83 w 89"/>
              <a:gd name="T63" fmla="*/ 63 h 79"/>
              <a:gd name="T64" fmla="*/ 86 w 89"/>
              <a:gd name="T65" fmla="*/ 62 h 79"/>
              <a:gd name="T66" fmla="*/ 88 w 89"/>
              <a:gd name="T67" fmla="*/ 58 h 79"/>
              <a:gd name="T68" fmla="*/ 89 w 89"/>
              <a:gd name="T69" fmla="*/ 54 h 79"/>
              <a:gd name="T70" fmla="*/ 89 w 89"/>
              <a:gd name="T71" fmla="*/ 10 h 79"/>
              <a:gd name="T72" fmla="*/ 89 w 89"/>
              <a:gd name="T73" fmla="*/ 10 h 79"/>
              <a:gd name="T74" fmla="*/ 88 w 89"/>
              <a:gd name="T75" fmla="*/ 6 h 79"/>
              <a:gd name="T76" fmla="*/ 86 w 89"/>
              <a:gd name="T77" fmla="*/ 3 h 79"/>
              <a:gd name="T78" fmla="*/ 83 w 89"/>
              <a:gd name="T79" fmla="*/ 1 h 79"/>
              <a:gd name="T80" fmla="*/ 79 w 89"/>
              <a:gd name="T81" fmla="*/ 0 h 79"/>
              <a:gd name="T82" fmla="*/ 79 w 89"/>
              <a:gd name="T8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9" h="79">
                <a:moveTo>
                  <a:pt x="79" y="0"/>
                </a:moveTo>
                <a:lnTo>
                  <a:pt x="74" y="0"/>
                </a:lnTo>
                <a:lnTo>
                  <a:pt x="74" y="10"/>
                </a:lnTo>
                <a:lnTo>
                  <a:pt x="79" y="10"/>
                </a:lnTo>
                <a:lnTo>
                  <a:pt x="79" y="40"/>
                </a:lnTo>
                <a:lnTo>
                  <a:pt x="10" y="40"/>
                </a:lnTo>
                <a:lnTo>
                  <a:pt x="10" y="10"/>
                </a:lnTo>
                <a:lnTo>
                  <a:pt x="15" y="10"/>
                </a:lnTo>
                <a:lnTo>
                  <a:pt x="15" y="0"/>
                </a:lnTo>
                <a:lnTo>
                  <a:pt x="10" y="0"/>
                </a:lnTo>
                <a:lnTo>
                  <a:pt x="10" y="0"/>
                </a:lnTo>
                <a:lnTo>
                  <a:pt x="6" y="1"/>
                </a:lnTo>
                <a:lnTo>
                  <a:pt x="3" y="3"/>
                </a:lnTo>
                <a:lnTo>
                  <a:pt x="1" y="6"/>
                </a:lnTo>
                <a:lnTo>
                  <a:pt x="0" y="10"/>
                </a:lnTo>
                <a:lnTo>
                  <a:pt x="0" y="54"/>
                </a:lnTo>
                <a:lnTo>
                  <a:pt x="0" y="54"/>
                </a:lnTo>
                <a:lnTo>
                  <a:pt x="1" y="58"/>
                </a:lnTo>
                <a:lnTo>
                  <a:pt x="3" y="62"/>
                </a:lnTo>
                <a:lnTo>
                  <a:pt x="6" y="63"/>
                </a:lnTo>
                <a:lnTo>
                  <a:pt x="10" y="64"/>
                </a:lnTo>
                <a:lnTo>
                  <a:pt x="40" y="64"/>
                </a:lnTo>
                <a:lnTo>
                  <a:pt x="40" y="69"/>
                </a:lnTo>
                <a:lnTo>
                  <a:pt x="25" y="69"/>
                </a:lnTo>
                <a:lnTo>
                  <a:pt x="25" y="79"/>
                </a:lnTo>
                <a:lnTo>
                  <a:pt x="64" y="79"/>
                </a:lnTo>
                <a:lnTo>
                  <a:pt x="64" y="69"/>
                </a:lnTo>
                <a:lnTo>
                  <a:pt x="49" y="69"/>
                </a:lnTo>
                <a:lnTo>
                  <a:pt x="49" y="64"/>
                </a:lnTo>
                <a:lnTo>
                  <a:pt x="79" y="64"/>
                </a:lnTo>
                <a:lnTo>
                  <a:pt x="79" y="64"/>
                </a:lnTo>
                <a:lnTo>
                  <a:pt x="83" y="63"/>
                </a:lnTo>
                <a:lnTo>
                  <a:pt x="86" y="62"/>
                </a:lnTo>
                <a:lnTo>
                  <a:pt x="88" y="58"/>
                </a:lnTo>
                <a:lnTo>
                  <a:pt x="89" y="54"/>
                </a:lnTo>
                <a:lnTo>
                  <a:pt x="89" y="10"/>
                </a:lnTo>
                <a:lnTo>
                  <a:pt x="89" y="10"/>
                </a:lnTo>
                <a:lnTo>
                  <a:pt x="88" y="6"/>
                </a:lnTo>
                <a:lnTo>
                  <a:pt x="86" y="3"/>
                </a:lnTo>
                <a:lnTo>
                  <a:pt x="83" y="1"/>
                </a:lnTo>
                <a:lnTo>
                  <a:pt x="79" y="0"/>
                </a:lnTo>
                <a:lnTo>
                  <a:pt x="7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9" name="Freeform 198"/>
          <p:cNvSpPr>
            <a:spLocks/>
          </p:cNvSpPr>
          <p:nvPr/>
        </p:nvSpPr>
        <p:spPr bwMode="auto">
          <a:xfrm>
            <a:off x="5436377" y="3804099"/>
            <a:ext cx="74937" cy="98357"/>
          </a:xfrm>
          <a:custGeom>
            <a:avLst/>
            <a:gdLst>
              <a:gd name="T0" fmla="*/ 47 w 47"/>
              <a:gd name="T1" fmla="*/ 38 h 61"/>
              <a:gd name="T2" fmla="*/ 40 w 47"/>
              <a:gd name="T3" fmla="*/ 30 h 61"/>
              <a:gd name="T4" fmla="*/ 28 w 47"/>
              <a:gd name="T5" fmla="*/ 42 h 61"/>
              <a:gd name="T6" fmla="*/ 28 w 47"/>
              <a:gd name="T7" fmla="*/ 0 h 61"/>
              <a:gd name="T8" fmla="*/ 19 w 47"/>
              <a:gd name="T9" fmla="*/ 0 h 61"/>
              <a:gd name="T10" fmla="*/ 19 w 47"/>
              <a:gd name="T11" fmla="*/ 42 h 61"/>
              <a:gd name="T12" fmla="*/ 7 w 47"/>
              <a:gd name="T13" fmla="*/ 30 h 61"/>
              <a:gd name="T14" fmla="*/ 0 w 47"/>
              <a:gd name="T15" fmla="*/ 38 h 61"/>
              <a:gd name="T16" fmla="*/ 23 w 47"/>
              <a:gd name="T17" fmla="*/ 61 h 61"/>
              <a:gd name="T18" fmla="*/ 47 w 47"/>
              <a:gd name="T19"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1">
                <a:moveTo>
                  <a:pt x="47" y="38"/>
                </a:moveTo>
                <a:lnTo>
                  <a:pt x="40" y="30"/>
                </a:lnTo>
                <a:lnTo>
                  <a:pt x="28" y="42"/>
                </a:lnTo>
                <a:lnTo>
                  <a:pt x="28" y="0"/>
                </a:lnTo>
                <a:lnTo>
                  <a:pt x="19" y="0"/>
                </a:lnTo>
                <a:lnTo>
                  <a:pt x="19" y="42"/>
                </a:lnTo>
                <a:lnTo>
                  <a:pt x="7" y="30"/>
                </a:lnTo>
                <a:lnTo>
                  <a:pt x="0" y="38"/>
                </a:lnTo>
                <a:lnTo>
                  <a:pt x="23" y="61"/>
                </a:lnTo>
                <a:lnTo>
                  <a:pt x="47" y="3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0" name="Freeform 199"/>
          <p:cNvSpPr>
            <a:spLocks/>
          </p:cNvSpPr>
          <p:nvPr/>
        </p:nvSpPr>
        <p:spPr bwMode="auto">
          <a:xfrm>
            <a:off x="5155360" y="3968023"/>
            <a:ext cx="18734" cy="14053"/>
          </a:xfrm>
          <a:custGeom>
            <a:avLst/>
            <a:gdLst>
              <a:gd name="T0" fmla="*/ 0 w 10"/>
              <a:gd name="T1" fmla="*/ 5 h 10"/>
              <a:gd name="T2" fmla="*/ 0 w 10"/>
              <a:gd name="T3" fmla="*/ 5 h 10"/>
              <a:gd name="T4" fmla="*/ 0 w 10"/>
              <a:gd name="T5" fmla="*/ 8 h 10"/>
              <a:gd name="T6" fmla="*/ 1 w 10"/>
              <a:gd name="T7" fmla="*/ 9 h 10"/>
              <a:gd name="T8" fmla="*/ 3 w 10"/>
              <a:gd name="T9" fmla="*/ 10 h 10"/>
              <a:gd name="T10" fmla="*/ 5 w 10"/>
              <a:gd name="T11" fmla="*/ 10 h 10"/>
              <a:gd name="T12" fmla="*/ 5 w 10"/>
              <a:gd name="T13" fmla="*/ 10 h 10"/>
              <a:gd name="T14" fmla="*/ 8 w 10"/>
              <a:gd name="T15" fmla="*/ 10 h 10"/>
              <a:gd name="T16" fmla="*/ 9 w 10"/>
              <a:gd name="T17" fmla="*/ 9 h 10"/>
              <a:gd name="T18" fmla="*/ 10 w 10"/>
              <a:gd name="T19" fmla="*/ 8 h 10"/>
              <a:gd name="T20" fmla="*/ 10 w 10"/>
              <a:gd name="T21" fmla="*/ 5 h 10"/>
              <a:gd name="T22" fmla="*/ 10 w 10"/>
              <a:gd name="T23" fmla="*/ 5 h 10"/>
              <a:gd name="T24" fmla="*/ 10 w 10"/>
              <a:gd name="T25" fmla="*/ 3 h 10"/>
              <a:gd name="T26" fmla="*/ 9 w 10"/>
              <a:gd name="T27" fmla="*/ 1 h 10"/>
              <a:gd name="T28" fmla="*/ 8 w 10"/>
              <a:gd name="T29" fmla="*/ 0 h 10"/>
              <a:gd name="T30" fmla="*/ 5 w 10"/>
              <a:gd name="T31" fmla="*/ 0 h 10"/>
              <a:gd name="T32" fmla="*/ 5 w 10"/>
              <a:gd name="T33" fmla="*/ 0 h 10"/>
              <a:gd name="T34" fmla="*/ 3 w 10"/>
              <a:gd name="T35" fmla="*/ 0 h 10"/>
              <a:gd name="T36" fmla="*/ 1 w 10"/>
              <a:gd name="T37" fmla="*/ 1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1" y="1"/>
                </a:lnTo>
                <a:lnTo>
                  <a:pt x="0" y="3"/>
                </a:lnTo>
                <a:lnTo>
                  <a:pt x="0" y="5"/>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1" name="Freeform 200"/>
          <p:cNvSpPr>
            <a:spLocks/>
          </p:cNvSpPr>
          <p:nvPr/>
        </p:nvSpPr>
        <p:spPr bwMode="auto">
          <a:xfrm>
            <a:off x="5033587" y="3968023"/>
            <a:ext cx="14053" cy="14053"/>
          </a:xfrm>
          <a:custGeom>
            <a:avLst/>
            <a:gdLst>
              <a:gd name="T0" fmla="*/ 0 w 10"/>
              <a:gd name="T1" fmla="*/ 5 h 10"/>
              <a:gd name="T2" fmla="*/ 0 w 10"/>
              <a:gd name="T3" fmla="*/ 5 h 10"/>
              <a:gd name="T4" fmla="*/ 0 w 10"/>
              <a:gd name="T5" fmla="*/ 8 h 10"/>
              <a:gd name="T6" fmla="*/ 2 w 10"/>
              <a:gd name="T7" fmla="*/ 9 h 10"/>
              <a:gd name="T8" fmla="*/ 3 w 10"/>
              <a:gd name="T9" fmla="*/ 10 h 10"/>
              <a:gd name="T10" fmla="*/ 5 w 10"/>
              <a:gd name="T11" fmla="*/ 10 h 10"/>
              <a:gd name="T12" fmla="*/ 5 w 10"/>
              <a:gd name="T13" fmla="*/ 10 h 10"/>
              <a:gd name="T14" fmla="*/ 8 w 10"/>
              <a:gd name="T15" fmla="*/ 10 h 10"/>
              <a:gd name="T16" fmla="*/ 9 w 10"/>
              <a:gd name="T17" fmla="*/ 9 h 10"/>
              <a:gd name="T18" fmla="*/ 10 w 10"/>
              <a:gd name="T19" fmla="*/ 8 h 10"/>
              <a:gd name="T20" fmla="*/ 10 w 10"/>
              <a:gd name="T21" fmla="*/ 5 h 10"/>
              <a:gd name="T22" fmla="*/ 10 w 10"/>
              <a:gd name="T23" fmla="*/ 5 h 10"/>
              <a:gd name="T24" fmla="*/ 10 w 10"/>
              <a:gd name="T25" fmla="*/ 3 h 10"/>
              <a:gd name="T26" fmla="*/ 9 w 10"/>
              <a:gd name="T27" fmla="*/ 1 h 10"/>
              <a:gd name="T28" fmla="*/ 8 w 10"/>
              <a:gd name="T29" fmla="*/ 0 h 10"/>
              <a:gd name="T30" fmla="*/ 5 w 10"/>
              <a:gd name="T31" fmla="*/ 0 h 10"/>
              <a:gd name="T32" fmla="*/ 5 w 10"/>
              <a:gd name="T33" fmla="*/ 0 h 10"/>
              <a:gd name="T34" fmla="*/ 3 w 10"/>
              <a:gd name="T35" fmla="*/ 0 h 10"/>
              <a:gd name="T36" fmla="*/ 2 w 10"/>
              <a:gd name="T37" fmla="*/ 1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2" y="1"/>
                </a:lnTo>
                <a:lnTo>
                  <a:pt x="0" y="3"/>
                </a:lnTo>
                <a:lnTo>
                  <a:pt x="0" y="5"/>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2" name="Freeform 201"/>
          <p:cNvSpPr>
            <a:spLocks/>
          </p:cNvSpPr>
          <p:nvPr/>
        </p:nvSpPr>
        <p:spPr bwMode="auto">
          <a:xfrm>
            <a:off x="5033586" y="3813466"/>
            <a:ext cx="140508" cy="74937"/>
          </a:xfrm>
          <a:custGeom>
            <a:avLst/>
            <a:gdLst>
              <a:gd name="T0" fmla="*/ 89 w 89"/>
              <a:gd name="T1" fmla="*/ 5 h 49"/>
              <a:gd name="T2" fmla="*/ 89 w 89"/>
              <a:gd name="T3" fmla="*/ 5 h 49"/>
              <a:gd name="T4" fmla="*/ 89 w 89"/>
              <a:gd name="T5" fmla="*/ 2 h 49"/>
              <a:gd name="T6" fmla="*/ 88 w 89"/>
              <a:gd name="T7" fmla="*/ 1 h 49"/>
              <a:gd name="T8" fmla="*/ 87 w 89"/>
              <a:gd name="T9" fmla="*/ 0 h 49"/>
              <a:gd name="T10" fmla="*/ 84 w 89"/>
              <a:gd name="T11" fmla="*/ 0 h 49"/>
              <a:gd name="T12" fmla="*/ 5 w 89"/>
              <a:gd name="T13" fmla="*/ 0 h 49"/>
              <a:gd name="T14" fmla="*/ 5 w 89"/>
              <a:gd name="T15" fmla="*/ 0 h 49"/>
              <a:gd name="T16" fmla="*/ 3 w 89"/>
              <a:gd name="T17" fmla="*/ 0 h 49"/>
              <a:gd name="T18" fmla="*/ 2 w 89"/>
              <a:gd name="T19" fmla="*/ 1 h 49"/>
              <a:gd name="T20" fmla="*/ 0 w 89"/>
              <a:gd name="T21" fmla="*/ 2 h 49"/>
              <a:gd name="T22" fmla="*/ 0 w 89"/>
              <a:gd name="T23" fmla="*/ 5 h 49"/>
              <a:gd name="T24" fmla="*/ 0 w 89"/>
              <a:gd name="T25" fmla="*/ 49 h 49"/>
              <a:gd name="T26" fmla="*/ 89 w 89"/>
              <a:gd name="T27" fmla="*/ 49 h 49"/>
              <a:gd name="T28" fmla="*/ 89 w 89"/>
              <a:gd name="T29"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49">
                <a:moveTo>
                  <a:pt x="89" y="5"/>
                </a:moveTo>
                <a:lnTo>
                  <a:pt x="89" y="5"/>
                </a:lnTo>
                <a:lnTo>
                  <a:pt x="89" y="2"/>
                </a:lnTo>
                <a:lnTo>
                  <a:pt x="88" y="1"/>
                </a:lnTo>
                <a:lnTo>
                  <a:pt x="87" y="0"/>
                </a:lnTo>
                <a:lnTo>
                  <a:pt x="84" y="0"/>
                </a:lnTo>
                <a:lnTo>
                  <a:pt x="5" y="0"/>
                </a:lnTo>
                <a:lnTo>
                  <a:pt x="5" y="0"/>
                </a:lnTo>
                <a:lnTo>
                  <a:pt x="3" y="0"/>
                </a:lnTo>
                <a:lnTo>
                  <a:pt x="2" y="1"/>
                </a:lnTo>
                <a:lnTo>
                  <a:pt x="0" y="2"/>
                </a:lnTo>
                <a:lnTo>
                  <a:pt x="0" y="5"/>
                </a:lnTo>
                <a:lnTo>
                  <a:pt x="0" y="49"/>
                </a:lnTo>
                <a:lnTo>
                  <a:pt x="89" y="49"/>
                </a:lnTo>
                <a:lnTo>
                  <a:pt x="89"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3" name="Freeform 202"/>
          <p:cNvSpPr>
            <a:spLocks noEditPoints="1"/>
          </p:cNvSpPr>
          <p:nvPr/>
        </p:nvSpPr>
        <p:spPr bwMode="auto">
          <a:xfrm>
            <a:off x="5019535" y="3897771"/>
            <a:ext cx="168609" cy="84305"/>
          </a:xfrm>
          <a:custGeom>
            <a:avLst/>
            <a:gdLst>
              <a:gd name="T0" fmla="*/ 106 w 106"/>
              <a:gd name="T1" fmla="*/ 18 h 54"/>
              <a:gd name="T2" fmla="*/ 98 w 106"/>
              <a:gd name="T3" fmla="*/ 0 h 54"/>
              <a:gd name="T4" fmla="*/ 7 w 106"/>
              <a:gd name="T5" fmla="*/ 0 h 54"/>
              <a:gd name="T6" fmla="*/ 0 w 106"/>
              <a:gd name="T7" fmla="*/ 18 h 54"/>
              <a:gd name="T8" fmla="*/ 0 w 106"/>
              <a:gd name="T9" fmla="*/ 18 h 54"/>
              <a:gd name="T10" fmla="*/ 0 w 106"/>
              <a:gd name="T11" fmla="*/ 22 h 54"/>
              <a:gd name="T12" fmla="*/ 1 w 106"/>
              <a:gd name="T13" fmla="*/ 26 h 54"/>
              <a:gd name="T14" fmla="*/ 1 w 106"/>
              <a:gd name="T15" fmla="*/ 26 h 54"/>
              <a:gd name="T16" fmla="*/ 5 w 106"/>
              <a:gd name="T17" fmla="*/ 28 h 54"/>
              <a:gd name="T18" fmla="*/ 8 w 106"/>
              <a:gd name="T19" fmla="*/ 29 h 54"/>
              <a:gd name="T20" fmla="*/ 48 w 106"/>
              <a:gd name="T21" fmla="*/ 29 h 54"/>
              <a:gd name="T22" fmla="*/ 48 w 106"/>
              <a:gd name="T23" fmla="*/ 44 h 54"/>
              <a:gd name="T24" fmla="*/ 23 w 106"/>
              <a:gd name="T25" fmla="*/ 44 h 54"/>
              <a:gd name="T26" fmla="*/ 23 w 106"/>
              <a:gd name="T27" fmla="*/ 54 h 54"/>
              <a:gd name="T28" fmla="*/ 82 w 106"/>
              <a:gd name="T29" fmla="*/ 54 h 54"/>
              <a:gd name="T30" fmla="*/ 82 w 106"/>
              <a:gd name="T31" fmla="*/ 44 h 54"/>
              <a:gd name="T32" fmla="*/ 58 w 106"/>
              <a:gd name="T33" fmla="*/ 44 h 54"/>
              <a:gd name="T34" fmla="*/ 58 w 106"/>
              <a:gd name="T35" fmla="*/ 29 h 54"/>
              <a:gd name="T36" fmla="*/ 97 w 106"/>
              <a:gd name="T37" fmla="*/ 29 h 54"/>
              <a:gd name="T38" fmla="*/ 97 w 106"/>
              <a:gd name="T39" fmla="*/ 29 h 54"/>
              <a:gd name="T40" fmla="*/ 101 w 106"/>
              <a:gd name="T41" fmla="*/ 28 h 54"/>
              <a:gd name="T42" fmla="*/ 104 w 106"/>
              <a:gd name="T43" fmla="*/ 26 h 54"/>
              <a:gd name="T44" fmla="*/ 104 w 106"/>
              <a:gd name="T45" fmla="*/ 26 h 54"/>
              <a:gd name="T46" fmla="*/ 106 w 106"/>
              <a:gd name="T47" fmla="*/ 22 h 54"/>
              <a:gd name="T48" fmla="*/ 106 w 106"/>
              <a:gd name="T49" fmla="*/ 18 h 54"/>
              <a:gd name="T50" fmla="*/ 106 w 106"/>
              <a:gd name="T51" fmla="*/ 18 h 54"/>
              <a:gd name="T52" fmla="*/ 63 w 106"/>
              <a:gd name="T53" fmla="*/ 20 h 54"/>
              <a:gd name="T54" fmla="*/ 43 w 106"/>
              <a:gd name="T55" fmla="*/ 20 h 54"/>
              <a:gd name="T56" fmla="*/ 43 w 106"/>
              <a:gd name="T57" fmla="*/ 10 h 54"/>
              <a:gd name="T58" fmla="*/ 63 w 106"/>
              <a:gd name="T59" fmla="*/ 10 h 54"/>
              <a:gd name="T60" fmla="*/ 63 w 106"/>
              <a:gd name="T6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54">
                <a:moveTo>
                  <a:pt x="106" y="18"/>
                </a:moveTo>
                <a:lnTo>
                  <a:pt x="98" y="0"/>
                </a:lnTo>
                <a:lnTo>
                  <a:pt x="7" y="0"/>
                </a:lnTo>
                <a:lnTo>
                  <a:pt x="0" y="18"/>
                </a:lnTo>
                <a:lnTo>
                  <a:pt x="0" y="18"/>
                </a:lnTo>
                <a:lnTo>
                  <a:pt x="0" y="22"/>
                </a:lnTo>
                <a:lnTo>
                  <a:pt x="1" y="26"/>
                </a:lnTo>
                <a:lnTo>
                  <a:pt x="1" y="26"/>
                </a:lnTo>
                <a:lnTo>
                  <a:pt x="5" y="28"/>
                </a:lnTo>
                <a:lnTo>
                  <a:pt x="8" y="29"/>
                </a:lnTo>
                <a:lnTo>
                  <a:pt x="48" y="29"/>
                </a:lnTo>
                <a:lnTo>
                  <a:pt x="48" y="44"/>
                </a:lnTo>
                <a:lnTo>
                  <a:pt x="23" y="44"/>
                </a:lnTo>
                <a:lnTo>
                  <a:pt x="23" y="54"/>
                </a:lnTo>
                <a:lnTo>
                  <a:pt x="82" y="54"/>
                </a:lnTo>
                <a:lnTo>
                  <a:pt x="82" y="44"/>
                </a:lnTo>
                <a:lnTo>
                  <a:pt x="58" y="44"/>
                </a:lnTo>
                <a:lnTo>
                  <a:pt x="58" y="29"/>
                </a:lnTo>
                <a:lnTo>
                  <a:pt x="97" y="29"/>
                </a:lnTo>
                <a:lnTo>
                  <a:pt x="97" y="29"/>
                </a:lnTo>
                <a:lnTo>
                  <a:pt x="101" y="28"/>
                </a:lnTo>
                <a:lnTo>
                  <a:pt x="104" y="26"/>
                </a:lnTo>
                <a:lnTo>
                  <a:pt x="104" y="26"/>
                </a:lnTo>
                <a:lnTo>
                  <a:pt x="106" y="22"/>
                </a:lnTo>
                <a:lnTo>
                  <a:pt x="106" y="18"/>
                </a:lnTo>
                <a:lnTo>
                  <a:pt x="106" y="18"/>
                </a:lnTo>
                <a:close/>
                <a:moveTo>
                  <a:pt x="63" y="20"/>
                </a:moveTo>
                <a:lnTo>
                  <a:pt x="43" y="20"/>
                </a:lnTo>
                <a:lnTo>
                  <a:pt x="43" y="10"/>
                </a:lnTo>
                <a:lnTo>
                  <a:pt x="63" y="10"/>
                </a:lnTo>
                <a:lnTo>
                  <a:pt x="63"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4" name="Freeform 203"/>
          <p:cNvSpPr>
            <a:spLocks noEditPoints="1"/>
          </p:cNvSpPr>
          <p:nvPr/>
        </p:nvSpPr>
        <p:spPr bwMode="auto">
          <a:xfrm>
            <a:off x="6883607" y="3087506"/>
            <a:ext cx="135825" cy="140508"/>
          </a:xfrm>
          <a:custGeom>
            <a:avLst/>
            <a:gdLst>
              <a:gd name="T0" fmla="*/ 15 w 89"/>
              <a:gd name="T1" fmla="*/ 0 h 89"/>
              <a:gd name="T2" fmla="*/ 9 w 89"/>
              <a:gd name="T3" fmla="*/ 1 h 89"/>
              <a:gd name="T4" fmla="*/ 1 w 89"/>
              <a:gd name="T5" fmla="*/ 9 h 89"/>
              <a:gd name="T6" fmla="*/ 0 w 89"/>
              <a:gd name="T7" fmla="*/ 79 h 89"/>
              <a:gd name="T8" fmla="*/ 1 w 89"/>
              <a:gd name="T9" fmla="*/ 83 h 89"/>
              <a:gd name="T10" fmla="*/ 6 w 89"/>
              <a:gd name="T11" fmla="*/ 88 h 89"/>
              <a:gd name="T12" fmla="*/ 79 w 89"/>
              <a:gd name="T13" fmla="*/ 89 h 89"/>
              <a:gd name="T14" fmla="*/ 83 w 89"/>
              <a:gd name="T15" fmla="*/ 88 h 89"/>
              <a:gd name="T16" fmla="*/ 88 w 89"/>
              <a:gd name="T17" fmla="*/ 83 h 89"/>
              <a:gd name="T18" fmla="*/ 89 w 89"/>
              <a:gd name="T19" fmla="*/ 15 h 89"/>
              <a:gd name="T20" fmla="*/ 88 w 89"/>
              <a:gd name="T21" fmla="*/ 9 h 89"/>
              <a:gd name="T22" fmla="*/ 80 w 89"/>
              <a:gd name="T23" fmla="*/ 1 h 89"/>
              <a:gd name="T24" fmla="*/ 74 w 89"/>
              <a:gd name="T25" fmla="*/ 0 h 89"/>
              <a:gd name="T26" fmla="*/ 55 w 89"/>
              <a:gd name="T27" fmla="*/ 10 h 89"/>
              <a:gd name="T28" fmla="*/ 35 w 89"/>
              <a:gd name="T29" fmla="*/ 20 h 89"/>
              <a:gd name="T30" fmla="*/ 10 w 89"/>
              <a:gd name="T31" fmla="*/ 15 h 89"/>
              <a:gd name="T32" fmla="*/ 10 w 89"/>
              <a:gd name="T33" fmla="*/ 12 h 89"/>
              <a:gd name="T34" fmla="*/ 13 w 89"/>
              <a:gd name="T35" fmla="*/ 10 h 89"/>
              <a:gd name="T36" fmla="*/ 25 w 89"/>
              <a:gd name="T37" fmla="*/ 10 h 89"/>
              <a:gd name="T38" fmla="*/ 10 w 89"/>
              <a:gd name="T39" fmla="*/ 20 h 89"/>
              <a:gd name="T40" fmla="*/ 45 w 89"/>
              <a:gd name="T41" fmla="*/ 59 h 89"/>
              <a:gd name="T42" fmla="*/ 35 w 89"/>
              <a:gd name="T43" fmla="*/ 69 h 89"/>
              <a:gd name="T44" fmla="*/ 25 w 89"/>
              <a:gd name="T45" fmla="*/ 59 h 89"/>
              <a:gd name="T46" fmla="*/ 15 w 89"/>
              <a:gd name="T47" fmla="*/ 49 h 89"/>
              <a:gd name="T48" fmla="*/ 25 w 89"/>
              <a:gd name="T49" fmla="*/ 40 h 89"/>
              <a:gd name="T50" fmla="*/ 35 w 89"/>
              <a:gd name="T51" fmla="*/ 49 h 89"/>
              <a:gd name="T52" fmla="*/ 45 w 89"/>
              <a:gd name="T53" fmla="*/ 59 h 89"/>
              <a:gd name="T54" fmla="*/ 59 w 89"/>
              <a:gd name="T55" fmla="*/ 74 h 89"/>
              <a:gd name="T56" fmla="*/ 52 w 89"/>
              <a:gd name="T57" fmla="*/ 51 h 89"/>
              <a:gd name="T58" fmla="*/ 62 w 89"/>
              <a:gd name="T59" fmla="*/ 35 h 89"/>
              <a:gd name="T60" fmla="*/ 64 w 89"/>
              <a:gd name="T61" fmla="*/ 35 h 89"/>
              <a:gd name="T62" fmla="*/ 67 w 89"/>
              <a:gd name="T63" fmla="*/ 36 h 89"/>
              <a:gd name="T64" fmla="*/ 69 w 89"/>
              <a:gd name="T65" fmla="*/ 40 h 89"/>
              <a:gd name="T66" fmla="*/ 79 w 89"/>
              <a:gd name="T67" fmla="*/ 20 h 89"/>
              <a:gd name="T68" fmla="*/ 64 w 89"/>
              <a:gd name="T69" fmla="*/ 10 h 89"/>
              <a:gd name="T70" fmla="*/ 74 w 89"/>
              <a:gd name="T71" fmla="*/ 10 h 89"/>
              <a:gd name="T72" fmla="*/ 78 w 89"/>
              <a:gd name="T73" fmla="*/ 11 h 89"/>
              <a:gd name="T74" fmla="*/ 79 w 89"/>
              <a:gd name="T75" fmla="*/ 1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89">
                <a:moveTo>
                  <a:pt x="74" y="0"/>
                </a:moveTo>
                <a:lnTo>
                  <a:pt x="15" y="0"/>
                </a:lnTo>
                <a:lnTo>
                  <a:pt x="15" y="0"/>
                </a:lnTo>
                <a:lnTo>
                  <a:pt x="9" y="1"/>
                </a:lnTo>
                <a:lnTo>
                  <a:pt x="5" y="5"/>
                </a:lnTo>
                <a:lnTo>
                  <a:pt x="1" y="9"/>
                </a:lnTo>
                <a:lnTo>
                  <a:pt x="0" y="15"/>
                </a:lnTo>
                <a:lnTo>
                  <a:pt x="0" y="79"/>
                </a:lnTo>
                <a:lnTo>
                  <a:pt x="0" y="79"/>
                </a:lnTo>
                <a:lnTo>
                  <a:pt x="1" y="83"/>
                </a:lnTo>
                <a:lnTo>
                  <a:pt x="3" y="86"/>
                </a:lnTo>
                <a:lnTo>
                  <a:pt x="6" y="88"/>
                </a:lnTo>
                <a:lnTo>
                  <a:pt x="10" y="89"/>
                </a:lnTo>
                <a:lnTo>
                  <a:pt x="79" y="89"/>
                </a:lnTo>
                <a:lnTo>
                  <a:pt x="79" y="89"/>
                </a:lnTo>
                <a:lnTo>
                  <a:pt x="83" y="88"/>
                </a:lnTo>
                <a:lnTo>
                  <a:pt x="87" y="86"/>
                </a:lnTo>
                <a:lnTo>
                  <a:pt x="88" y="83"/>
                </a:lnTo>
                <a:lnTo>
                  <a:pt x="89" y="79"/>
                </a:lnTo>
                <a:lnTo>
                  <a:pt x="89" y="15"/>
                </a:lnTo>
                <a:lnTo>
                  <a:pt x="89" y="15"/>
                </a:lnTo>
                <a:lnTo>
                  <a:pt x="88" y="9"/>
                </a:lnTo>
                <a:lnTo>
                  <a:pt x="84" y="5"/>
                </a:lnTo>
                <a:lnTo>
                  <a:pt x="80" y="1"/>
                </a:lnTo>
                <a:lnTo>
                  <a:pt x="74" y="0"/>
                </a:lnTo>
                <a:lnTo>
                  <a:pt x="74" y="0"/>
                </a:lnTo>
                <a:close/>
                <a:moveTo>
                  <a:pt x="35" y="10"/>
                </a:moveTo>
                <a:lnTo>
                  <a:pt x="55" y="10"/>
                </a:lnTo>
                <a:lnTo>
                  <a:pt x="55" y="20"/>
                </a:lnTo>
                <a:lnTo>
                  <a:pt x="35" y="20"/>
                </a:lnTo>
                <a:lnTo>
                  <a:pt x="35" y="10"/>
                </a:lnTo>
                <a:close/>
                <a:moveTo>
                  <a:pt x="10" y="15"/>
                </a:moveTo>
                <a:lnTo>
                  <a:pt x="10" y="15"/>
                </a:lnTo>
                <a:lnTo>
                  <a:pt x="10" y="12"/>
                </a:lnTo>
                <a:lnTo>
                  <a:pt x="11" y="11"/>
                </a:lnTo>
                <a:lnTo>
                  <a:pt x="13" y="10"/>
                </a:lnTo>
                <a:lnTo>
                  <a:pt x="15" y="10"/>
                </a:lnTo>
                <a:lnTo>
                  <a:pt x="25" y="10"/>
                </a:lnTo>
                <a:lnTo>
                  <a:pt x="25" y="20"/>
                </a:lnTo>
                <a:lnTo>
                  <a:pt x="10" y="20"/>
                </a:lnTo>
                <a:lnTo>
                  <a:pt x="10" y="15"/>
                </a:lnTo>
                <a:close/>
                <a:moveTo>
                  <a:pt x="45" y="59"/>
                </a:moveTo>
                <a:lnTo>
                  <a:pt x="35" y="59"/>
                </a:lnTo>
                <a:lnTo>
                  <a:pt x="35" y="69"/>
                </a:lnTo>
                <a:lnTo>
                  <a:pt x="25" y="69"/>
                </a:lnTo>
                <a:lnTo>
                  <a:pt x="25" y="59"/>
                </a:lnTo>
                <a:lnTo>
                  <a:pt x="15" y="59"/>
                </a:lnTo>
                <a:lnTo>
                  <a:pt x="15" y="49"/>
                </a:lnTo>
                <a:lnTo>
                  <a:pt x="25" y="49"/>
                </a:lnTo>
                <a:lnTo>
                  <a:pt x="25" y="40"/>
                </a:lnTo>
                <a:lnTo>
                  <a:pt x="35" y="40"/>
                </a:lnTo>
                <a:lnTo>
                  <a:pt x="35" y="49"/>
                </a:lnTo>
                <a:lnTo>
                  <a:pt x="45" y="49"/>
                </a:lnTo>
                <a:lnTo>
                  <a:pt x="45" y="59"/>
                </a:lnTo>
                <a:close/>
                <a:moveTo>
                  <a:pt x="69" y="74"/>
                </a:moveTo>
                <a:lnTo>
                  <a:pt x="59" y="74"/>
                </a:lnTo>
                <a:lnTo>
                  <a:pt x="59" y="47"/>
                </a:lnTo>
                <a:lnTo>
                  <a:pt x="52" y="51"/>
                </a:lnTo>
                <a:lnTo>
                  <a:pt x="48" y="42"/>
                </a:lnTo>
                <a:lnTo>
                  <a:pt x="62" y="35"/>
                </a:lnTo>
                <a:lnTo>
                  <a:pt x="62" y="35"/>
                </a:lnTo>
                <a:lnTo>
                  <a:pt x="64" y="35"/>
                </a:lnTo>
                <a:lnTo>
                  <a:pt x="67" y="36"/>
                </a:lnTo>
                <a:lnTo>
                  <a:pt x="67" y="36"/>
                </a:lnTo>
                <a:lnTo>
                  <a:pt x="68" y="37"/>
                </a:lnTo>
                <a:lnTo>
                  <a:pt x="69" y="40"/>
                </a:lnTo>
                <a:lnTo>
                  <a:pt x="69" y="74"/>
                </a:lnTo>
                <a:close/>
                <a:moveTo>
                  <a:pt x="79" y="20"/>
                </a:moveTo>
                <a:lnTo>
                  <a:pt x="64" y="20"/>
                </a:lnTo>
                <a:lnTo>
                  <a:pt x="64" y="10"/>
                </a:lnTo>
                <a:lnTo>
                  <a:pt x="74" y="10"/>
                </a:lnTo>
                <a:lnTo>
                  <a:pt x="74" y="10"/>
                </a:lnTo>
                <a:lnTo>
                  <a:pt x="77" y="10"/>
                </a:lnTo>
                <a:lnTo>
                  <a:pt x="78" y="11"/>
                </a:lnTo>
                <a:lnTo>
                  <a:pt x="79" y="12"/>
                </a:lnTo>
                <a:lnTo>
                  <a:pt x="79" y="15"/>
                </a:lnTo>
                <a:lnTo>
                  <a:pt x="79"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5" name="Freeform 204"/>
          <p:cNvSpPr>
            <a:spLocks noEditPoints="1"/>
          </p:cNvSpPr>
          <p:nvPr/>
        </p:nvSpPr>
        <p:spPr bwMode="auto">
          <a:xfrm>
            <a:off x="5019535" y="3073457"/>
            <a:ext cx="168609" cy="168609"/>
          </a:xfrm>
          <a:custGeom>
            <a:avLst/>
            <a:gdLst>
              <a:gd name="T0" fmla="*/ 55 w 109"/>
              <a:gd name="T1" fmla="*/ 0 h 109"/>
              <a:gd name="T2" fmla="*/ 34 w 109"/>
              <a:gd name="T3" fmla="*/ 4 h 109"/>
              <a:gd name="T4" fmla="*/ 16 w 109"/>
              <a:gd name="T5" fmla="*/ 16 h 109"/>
              <a:gd name="T6" fmla="*/ 4 w 109"/>
              <a:gd name="T7" fmla="*/ 34 h 109"/>
              <a:gd name="T8" fmla="*/ 0 w 109"/>
              <a:gd name="T9" fmla="*/ 54 h 109"/>
              <a:gd name="T10" fmla="*/ 2 w 109"/>
              <a:gd name="T11" fmla="*/ 66 h 109"/>
              <a:gd name="T12" fmla="*/ 10 w 109"/>
              <a:gd name="T13" fmla="*/ 85 h 109"/>
              <a:gd name="T14" fmla="*/ 24 w 109"/>
              <a:gd name="T15" fmla="*/ 99 h 109"/>
              <a:gd name="T16" fmla="*/ 44 w 109"/>
              <a:gd name="T17" fmla="*/ 107 h 109"/>
              <a:gd name="T18" fmla="*/ 55 w 109"/>
              <a:gd name="T19" fmla="*/ 109 h 109"/>
              <a:gd name="T20" fmla="*/ 76 w 109"/>
              <a:gd name="T21" fmla="*/ 105 h 109"/>
              <a:gd name="T22" fmla="*/ 93 w 109"/>
              <a:gd name="T23" fmla="*/ 93 h 109"/>
              <a:gd name="T24" fmla="*/ 105 w 109"/>
              <a:gd name="T25" fmla="*/ 75 h 109"/>
              <a:gd name="T26" fmla="*/ 109 w 109"/>
              <a:gd name="T27" fmla="*/ 54 h 109"/>
              <a:gd name="T28" fmla="*/ 108 w 109"/>
              <a:gd name="T29" fmla="*/ 43 h 109"/>
              <a:gd name="T30" fmla="*/ 99 w 109"/>
              <a:gd name="T31" fmla="*/ 24 h 109"/>
              <a:gd name="T32" fmla="*/ 86 w 109"/>
              <a:gd name="T33" fmla="*/ 10 h 109"/>
              <a:gd name="T34" fmla="*/ 66 w 109"/>
              <a:gd name="T35" fmla="*/ 1 h 109"/>
              <a:gd name="T36" fmla="*/ 55 w 109"/>
              <a:gd name="T37" fmla="*/ 0 h 109"/>
              <a:gd name="T38" fmla="*/ 60 w 109"/>
              <a:gd name="T39" fmla="*/ 79 h 109"/>
              <a:gd name="T40" fmla="*/ 65 w 109"/>
              <a:gd name="T41" fmla="*/ 69 h 109"/>
              <a:gd name="T42" fmla="*/ 68 w 109"/>
              <a:gd name="T43" fmla="*/ 68 h 109"/>
              <a:gd name="T44" fmla="*/ 73 w 109"/>
              <a:gd name="T45" fmla="*/ 63 h 109"/>
              <a:gd name="T46" fmla="*/ 74 w 109"/>
              <a:gd name="T47" fmla="*/ 59 h 109"/>
              <a:gd name="T48" fmla="*/ 72 w 109"/>
              <a:gd name="T49" fmla="*/ 52 h 109"/>
              <a:gd name="T50" fmla="*/ 65 w 109"/>
              <a:gd name="T51" fmla="*/ 50 h 109"/>
              <a:gd name="T52" fmla="*/ 47 w 109"/>
              <a:gd name="T53" fmla="*/ 59 h 109"/>
              <a:gd name="T54" fmla="*/ 18 w 109"/>
              <a:gd name="T55" fmla="*/ 45 h 109"/>
              <a:gd name="T56" fmla="*/ 47 w 109"/>
              <a:gd name="T57" fmla="*/ 30 h 109"/>
              <a:gd name="T58" fmla="*/ 65 w 109"/>
              <a:gd name="T59" fmla="*/ 40 h 109"/>
              <a:gd name="T60" fmla="*/ 68 w 109"/>
              <a:gd name="T61" fmla="*/ 40 h 109"/>
              <a:gd name="T62" fmla="*/ 78 w 109"/>
              <a:gd name="T63" fmla="*/ 46 h 109"/>
              <a:gd name="T64" fmla="*/ 84 w 109"/>
              <a:gd name="T65" fmla="*/ 56 h 109"/>
              <a:gd name="T66" fmla="*/ 84 w 109"/>
              <a:gd name="T67" fmla="*/ 59 h 109"/>
              <a:gd name="T68" fmla="*/ 83 w 109"/>
              <a:gd name="T69" fmla="*/ 67 h 109"/>
              <a:gd name="T70" fmla="*/ 72 w 109"/>
              <a:gd name="T71" fmla="*/ 78 h 109"/>
              <a:gd name="T72" fmla="*/ 65 w 109"/>
              <a:gd name="T73" fmla="*/ 7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09">
                <a:moveTo>
                  <a:pt x="55" y="0"/>
                </a:moveTo>
                <a:lnTo>
                  <a:pt x="55" y="0"/>
                </a:lnTo>
                <a:lnTo>
                  <a:pt x="44" y="1"/>
                </a:lnTo>
                <a:lnTo>
                  <a:pt x="34" y="4"/>
                </a:lnTo>
                <a:lnTo>
                  <a:pt x="24" y="10"/>
                </a:lnTo>
                <a:lnTo>
                  <a:pt x="16" y="16"/>
                </a:lnTo>
                <a:lnTo>
                  <a:pt x="10" y="24"/>
                </a:lnTo>
                <a:lnTo>
                  <a:pt x="4" y="34"/>
                </a:lnTo>
                <a:lnTo>
                  <a:pt x="2" y="43"/>
                </a:lnTo>
                <a:lnTo>
                  <a:pt x="0" y="54"/>
                </a:lnTo>
                <a:lnTo>
                  <a:pt x="0" y="54"/>
                </a:lnTo>
                <a:lnTo>
                  <a:pt x="2" y="66"/>
                </a:lnTo>
                <a:lnTo>
                  <a:pt x="4" y="75"/>
                </a:lnTo>
                <a:lnTo>
                  <a:pt x="10" y="85"/>
                </a:lnTo>
                <a:lnTo>
                  <a:pt x="16" y="93"/>
                </a:lnTo>
                <a:lnTo>
                  <a:pt x="24" y="99"/>
                </a:lnTo>
                <a:lnTo>
                  <a:pt x="34" y="105"/>
                </a:lnTo>
                <a:lnTo>
                  <a:pt x="44" y="107"/>
                </a:lnTo>
                <a:lnTo>
                  <a:pt x="55" y="109"/>
                </a:lnTo>
                <a:lnTo>
                  <a:pt x="55" y="109"/>
                </a:lnTo>
                <a:lnTo>
                  <a:pt x="66" y="107"/>
                </a:lnTo>
                <a:lnTo>
                  <a:pt x="76" y="105"/>
                </a:lnTo>
                <a:lnTo>
                  <a:pt x="86" y="99"/>
                </a:lnTo>
                <a:lnTo>
                  <a:pt x="93" y="93"/>
                </a:lnTo>
                <a:lnTo>
                  <a:pt x="99" y="85"/>
                </a:lnTo>
                <a:lnTo>
                  <a:pt x="105" y="75"/>
                </a:lnTo>
                <a:lnTo>
                  <a:pt x="108" y="66"/>
                </a:lnTo>
                <a:lnTo>
                  <a:pt x="109" y="54"/>
                </a:lnTo>
                <a:lnTo>
                  <a:pt x="109" y="54"/>
                </a:lnTo>
                <a:lnTo>
                  <a:pt x="108" y="43"/>
                </a:lnTo>
                <a:lnTo>
                  <a:pt x="105" y="34"/>
                </a:lnTo>
                <a:lnTo>
                  <a:pt x="99" y="24"/>
                </a:lnTo>
                <a:lnTo>
                  <a:pt x="93" y="16"/>
                </a:lnTo>
                <a:lnTo>
                  <a:pt x="86" y="10"/>
                </a:lnTo>
                <a:lnTo>
                  <a:pt x="76" y="4"/>
                </a:lnTo>
                <a:lnTo>
                  <a:pt x="66" y="1"/>
                </a:lnTo>
                <a:lnTo>
                  <a:pt x="55" y="0"/>
                </a:lnTo>
                <a:lnTo>
                  <a:pt x="55" y="0"/>
                </a:lnTo>
                <a:close/>
                <a:moveTo>
                  <a:pt x="65" y="79"/>
                </a:moveTo>
                <a:lnTo>
                  <a:pt x="60" y="79"/>
                </a:lnTo>
                <a:lnTo>
                  <a:pt x="60" y="69"/>
                </a:lnTo>
                <a:lnTo>
                  <a:pt x="65" y="69"/>
                </a:lnTo>
                <a:lnTo>
                  <a:pt x="65" y="69"/>
                </a:lnTo>
                <a:lnTo>
                  <a:pt x="68" y="68"/>
                </a:lnTo>
                <a:lnTo>
                  <a:pt x="72" y="67"/>
                </a:lnTo>
                <a:lnTo>
                  <a:pt x="73" y="63"/>
                </a:lnTo>
                <a:lnTo>
                  <a:pt x="74" y="59"/>
                </a:lnTo>
                <a:lnTo>
                  <a:pt x="74" y="59"/>
                </a:lnTo>
                <a:lnTo>
                  <a:pt x="73" y="56"/>
                </a:lnTo>
                <a:lnTo>
                  <a:pt x="72" y="52"/>
                </a:lnTo>
                <a:lnTo>
                  <a:pt x="68" y="51"/>
                </a:lnTo>
                <a:lnTo>
                  <a:pt x="65" y="50"/>
                </a:lnTo>
                <a:lnTo>
                  <a:pt x="37" y="50"/>
                </a:lnTo>
                <a:lnTo>
                  <a:pt x="47" y="59"/>
                </a:lnTo>
                <a:lnTo>
                  <a:pt x="40" y="67"/>
                </a:lnTo>
                <a:lnTo>
                  <a:pt x="18" y="45"/>
                </a:lnTo>
                <a:lnTo>
                  <a:pt x="40" y="22"/>
                </a:lnTo>
                <a:lnTo>
                  <a:pt x="47" y="30"/>
                </a:lnTo>
                <a:lnTo>
                  <a:pt x="37" y="40"/>
                </a:lnTo>
                <a:lnTo>
                  <a:pt x="65" y="40"/>
                </a:lnTo>
                <a:lnTo>
                  <a:pt x="65" y="40"/>
                </a:lnTo>
                <a:lnTo>
                  <a:pt x="68" y="40"/>
                </a:lnTo>
                <a:lnTo>
                  <a:pt x="72" y="41"/>
                </a:lnTo>
                <a:lnTo>
                  <a:pt x="78" y="46"/>
                </a:lnTo>
                <a:lnTo>
                  <a:pt x="83" y="52"/>
                </a:lnTo>
                <a:lnTo>
                  <a:pt x="84" y="56"/>
                </a:lnTo>
                <a:lnTo>
                  <a:pt x="84" y="59"/>
                </a:lnTo>
                <a:lnTo>
                  <a:pt x="84" y="59"/>
                </a:lnTo>
                <a:lnTo>
                  <a:pt x="84" y="63"/>
                </a:lnTo>
                <a:lnTo>
                  <a:pt x="83" y="67"/>
                </a:lnTo>
                <a:lnTo>
                  <a:pt x="78" y="73"/>
                </a:lnTo>
                <a:lnTo>
                  <a:pt x="72" y="78"/>
                </a:lnTo>
                <a:lnTo>
                  <a:pt x="68" y="79"/>
                </a:lnTo>
                <a:lnTo>
                  <a:pt x="65" y="79"/>
                </a:lnTo>
                <a:lnTo>
                  <a:pt x="65"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6" name="Freeform 205"/>
          <p:cNvSpPr>
            <a:spLocks noEditPoints="1"/>
          </p:cNvSpPr>
          <p:nvPr/>
        </p:nvSpPr>
        <p:spPr bwMode="auto">
          <a:xfrm>
            <a:off x="5389540" y="3073457"/>
            <a:ext cx="168609" cy="168609"/>
          </a:xfrm>
          <a:custGeom>
            <a:avLst/>
            <a:gdLst>
              <a:gd name="T0" fmla="*/ 54 w 109"/>
              <a:gd name="T1" fmla="*/ 0 h 109"/>
              <a:gd name="T2" fmla="*/ 34 w 109"/>
              <a:gd name="T3" fmla="*/ 4 h 109"/>
              <a:gd name="T4" fmla="*/ 16 w 109"/>
              <a:gd name="T5" fmla="*/ 16 h 109"/>
              <a:gd name="T6" fmla="*/ 4 w 109"/>
              <a:gd name="T7" fmla="*/ 34 h 109"/>
              <a:gd name="T8" fmla="*/ 0 w 109"/>
              <a:gd name="T9" fmla="*/ 54 h 109"/>
              <a:gd name="T10" fmla="*/ 1 w 109"/>
              <a:gd name="T11" fmla="*/ 66 h 109"/>
              <a:gd name="T12" fmla="*/ 10 w 109"/>
              <a:gd name="T13" fmla="*/ 85 h 109"/>
              <a:gd name="T14" fmla="*/ 24 w 109"/>
              <a:gd name="T15" fmla="*/ 99 h 109"/>
              <a:gd name="T16" fmla="*/ 43 w 109"/>
              <a:gd name="T17" fmla="*/ 107 h 109"/>
              <a:gd name="T18" fmla="*/ 54 w 109"/>
              <a:gd name="T19" fmla="*/ 109 h 109"/>
              <a:gd name="T20" fmla="*/ 75 w 109"/>
              <a:gd name="T21" fmla="*/ 105 h 109"/>
              <a:gd name="T22" fmla="*/ 93 w 109"/>
              <a:gd name="T23" fmla="*/ 93 h 109"/>
              <a:gd name="T24" fmla="*/ 105 w 109"/>
              <a:gd name="T25" fmla="*/ 75 h 109"/>
              <a:gd name="T26" fmla="*/ 109 w 109"/>
              <a:gd name="T27" fmla="*/ 54 h 109"/>
              <a:gd name="T28" fmla="*/ 108 w 109"/>
              <a:gd name="T29" fmla="*/ 43 h 109"/>
              <a:gd name="T30" fmla="*/ 99 w 109"/>
              <a:gd name="T31" fmla="*/ 24 h 109"/>
              <a:gd name="T32" fmla="*/ 85 w 109"/>
              <a:gd name="T33" fmla="*/ 10 h 109"/>
              <a:gd name="T34" fmla="*/ 66 w 109"/>
              <a:gd name="T35" fmla="*/ 1 h 109"/>
              <a:gd name="T36" fmla="*/ 54 w 109"/>
              <a:gd name="T37" fmla="*/ 0 h 109"/>
              <a:gd name="T38" fmla="*/ 62 w 109"/>
              <a:gd name="T39" fmla="*/ 59 h 109"/>
              <a:gd name="T40" fmla="*/ 45 w 109"/>
              <a:gd name="T41" fmla="*/ 50 h 109"/>
              <a:gd name="T42" fmla="*/ 41 w 109"/>
              <a:gd name="T43" fmla="*/ 51 h 109"/>
              <a:gd name="T44" fmla="*/ 36 w 109"/>
              <a:gd name="T45" fmla="*/ 56 h 109"/>
              <a:gd name="T46" fmla="*/ 35 w 109"/>
              <a:gd name="T47" fmla="*/ 59 h 109"/>
              <a:gd name="T48" fmla="*/ 37 w 109"/>
              <a:gd name="T49" fmla="*/ 67 h 109"/>
              <a:gd name="T50" fmla="*/ 45 w 109"/>
              <a:gd name="T51" fmla="*/ 69 h 109"/>
              <a:gd name="T52" fmla="*/ 50 w 109"/>
              <a:gd name="T53" fmla="*/ 79 h 109"/>
              <a:gd name="T54" fmla="*/ 45 w 109"/>
              <a:gd name="T55" fmla="*/ 79 h 109"/>
              <a:gd name="T56" fmla="*/ 37 w 109"/>
              <a:gd name="T57" fmla="*/ 78 h 109"/>
              <a:gd name="T58" fmla="*/ 26 w 109"/>
              <a:gd name="T59" fmla="*/ 67 h 109"/>
              <a:gd name="T60" fmla="*/ 25 w 109"/>
              <a:gd name="T61" fmla="*/ 59 h 109"/>
              <a:gd name="T62" fmla="*/ 25 w 109"/>
              <a:gd name="T63" fmla="*/ 56 h 109"/>
              <a:gd name="T64" fmla="*/ 31 w 109"/>
              <a:gd name="T65" fmla="*/ 46 h 109"/>
              <a:gd name="T66" fmla="*/ 41 w 109"/>
              <a:gd name="T67" fmla="*/ 40 h 109"/>
              <a:gd name="T68" fmla="*/ 72 w 109"/>
              <a:gd name="T69" fmla="*/ 40 h 109"/>
              <a:gd name="T70" fmla="*/ 69 w 109"/>
              <a:gd name="T71" fmla="*/ 22 h 109"/>
              <a:gd name="T72" fmla="*/ 69 w 109"/>
              <a:gd name="T73" fmla="*/ 6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09">
                <a:moveTo>
                  <a:pt x="54" y="0"/>
                </a:moveTo>
                <a:lnTo>
                  <a:pt x="54" y="0"/>
                </a:lnTo>
                <a:lnTo>
                  <a:pt x="43" y="1"/>
                </a:lnTo>
                <a:lnTo>
                  <a:pt x="34" y="4"/>
                </a:lnTo>
                <a:lnTo>
                  <a:pt x="24" y="10"/>
                </a:lnTo>
                <a:lnTo>
                  <a:pt x="16" y="16"/>
                </a:lnTo>
                <a:lnTo>
                  <a:pt x="10" y="24"/>
                </a:lnTo>
                <a:lnTo>
                  <a:pt x="4" y="34"/>
                </a:lnTo>
                <a:lnTo>
                  <a:pt x="1" y="43"/>
                </a:lnTo>
                <a:lnTo>
                  <a:pt x="0" y="54"/>
                </a:lnTo>
                <a:lnTo>
                  <a:pt x="0" y="54"/>
                </a:lnTo>
                <a:lnTo>
                  <a:pt x="1" y="66"/>
                </a:lnTo>
                <a:lnTo>
                  <a:pt x="4" y="75"/>
                </a:lnTo>
                <a:lnTo>
                  <a:pt x="10" y="85"/>
                </a:lnTo>
                <a:lnTo>
                  <a:pt x="16" y="93"/>
                </a:lnTo>
                <a:lnTo>
                  <a:pt x="24" y="99"/>
                </a:lnTo>
                <a:lnTo>
                  <a:pt x="34" y="105"/>
                </a:lnTo>
                <a:lnTo>
                  <a:pt x="43" y="107"/>
                </a:lnTo>
                <a:lnTo>
                  <a:pt x="54" y="109"/>
                </a:lnTo>
                <a:lnTo>
                  <a:pt x="54" y="109"/>
                </a:lnTo>
                <a:lnTo>
                  <a:pt x="66" y="107"/>
                </a:lnTo>
                <a:lnTo>
                  <a:pt x="75" y="105"/>
                </a:lnTo>
                <a:lnTo>
                  <a:pt x="85" y="99"/>
                </a:lnTo>
                <a:lnTo>
                  <a:pt x="93" y="93"/>
                </a:lnTo>
                <a:lnTo>
                  <a:pt x="99" y="85"/>
                </a:lnTo>
                <a:lnTo>
                  <a:pt x="105" y="75"/>
                </a:lnTo>
                <a:lnTo>
                  <a:pt x="108" y="66"/>
                </a:lnTo>
                <a:lnTo>
                  <a:pt x="109" y="54"/>
                </a:lnTo>
                <a:lnTo>
                  <a:pt x="109" y="54"/>
                </a:lnTo>
                <a:lnTo>
                  <a:pt x="108" y="43"/>
                </a:lnTo>
                <a:lnTo>
                  <a:pt x="105" y="34"/>
                </a:lnTo>
                <a:lnTo>
                  <a:pt x="99" y="24"/>
                </a:lnTo>
                <a:lnTo>
                  <a:pt x="93" y="16"/>
                </a:lnTo>
                <a:lnTo>
                  <a:pt x="85" y="10"/>
                </a:lnTo>
                <a:lnTo>
                  <a:pt x="75" y="4"/>
                </a:lnTo>
                <a:lnTo>
                  <a:pt x="66" y="1"/>
                </a:lnTo>
                <a:lnTo>
                  <a:pt x="54" y="0"/>
                </a:lnTo>
                <a:lnTo>
                  <a:pt x="54" y="0"/>
                </a:lnTo>
                <a:close/>
                <a:moveTo>
                  <a:pt x="69" y="67"/>
                </a:moveTo>
                <a:lnTo>
                  <a:pt x="62" y="59"/>
                </a:lnTo>
                <a:lnTo>
                  <a:pt x="72" y="50"/>
                </a:lnTo>
                <a:lnTo>
                  <a:pt x="45" y="50"/>
                </a:lnTo>
                <a:lnTo>
                  <a:pt x="45" y="50"/>
                </a:lnTo>
                <a:lnTo>
                  <a:pt x="41" y="51"/>
                </a:lnTo>
                <a:lnTo>
                  <a:pt x="37" y="52"/>
                </a:lnTo>
                <a:lnTo>
                  <a:pt x="36" y="56"/>
                </a:lnTo>
                <a:lnTo>
                  <a:pt x="35" y="59"/>
                </a:lnTo>
                <a:lnTo>
                  <a:pt x="35" y="59"/>
                </a:lnTo>
                <a:lnTo>
                  <a:pt x="36" y="63"/>
                </a:lnTo>
                <a:lnTo>
                  <a:pt x="37" y="67"/>
                </a:lnTo>
                <a:lnTo>
                  <a:pt x="41" y="68"/>
                </a:lnTo>
                <a:lnTo>
                  <a:pt x="45" y="69"/>
                </a:lnTo>
                <a:lnTo>
                  <a:pt x="50" y="69"/>
                </a:lnTo>
                <a:lnTo>
                  <a:pt x="50" y="79"/>
                </a:lnTo>
                <a:lnTo>
                  <a:pt x="45" y="79"/>
                </a:lnTo>
                <a:lnTo>
                  <a:pt x="45" y="79"/>
                </a:lnTo>
                <a:lnTo>
                  <a:pt x="41" y="79"/>
                </a:lnTo>
                <a:lnTo>
                  <a:pt x="37" y="78"/>
                </a:lnTo>
                <a:lnTo>
                  <a:pt x="31" y="73"/>
                </a:lnTo>
                <a:lnTo>
                  <a:pt x="26" y="67"/>
                </a:lnTo>
                <a:lnTo>
                  <a:pt x="25" y="63"/>
                </a:lnTo>
                <a:lnTo>
                  <a:pt x="25" y="59"/>
                </a:lnTo>
                <a:lnTo>
                  <a:pt x="25" y="59"/>
                </a:lnTo>
                <a:lnTo>
                  <a:pt x="25" y="56"/>
                </a:lnTo>
                <a:lnTo>
                  <a:pt x="26" y="52"/>
                </a:lnTo>
                <a:lnTo>
                  <a:pt x="31" y="46"/>
                </a:lnTo>
                <a:lnTo>
                  <a:pt x="37" y="41"/>
                </a:lnTo>
                <a:lnTo>
                  <a:pt x="41" y="40"/>
                </a:lnTo>
                <a:lnTo>
                  <a:pt x="45" y="40"/>
                </a:lnTo>
                <a:lnTo>
                  <a:pt x="72" y="40"/>
                </a:lnTo>
                <a:lnTo>
                  <a:pt x="62" y="30"/>
                </a:lnTo>
                <a:lnTo>
                  <a:pt x="69" y="22"/>
                </a:lnTo>
                <a:lnTo>
                  <a:pt x="91" y="45"/>
                </a:lnTo>
                <a:lnTo>
                  <a:pt x="69" y="6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6874239" y="3841567"/>
            <a:ext cx="154560" cy="107724"/>
          </a:xfrm>
          <a:custGeom>
            <a:avLst/>
            <a:gdLst>
              <a:gd name="T0" fmla="*/ 64 w 99"/>
              <a:gd name="T1" fmla="*/ 0 h 69"/>
              <a:gd name="T2" fmla="*/ 64 w 99"/>
              <a:gd name="T3" fmla="*/ 0 h 69"/>
              <a:gd name="T4" fmla="*/ 56 w 99"/>
              <a:gd name="T5" fmla="*/ 2 h 69"/>
              <a:gd name="T6" fmla="*/ 47 w 99"/>
              <a:gd name="T7" fmla="*/ 5 h 69"/>
              <a:gd name="T8" fmla="*/ 41 w 99"/>
              <a:gd name="T9" fmla="*/ 10 h 69"/>
              <a:gd name="T10" fmla="*/ 35 w 99"/>
              <a:gd name="T11" fmla="*/ 16 h 69"/>
              <a:gd name="T12" fmla="*/ 35 w 99"/>
              <a:gd name="T13" fmla="*/ 16 h 69"/>
              <a:gd name="T14" fmla="*/ 42 w 99"/>
              <a:gd name="T15" fmla="*/ 21 h 69"/>
              <a:gd name="T16" fmla="*/ 50 w 99"/>
              <a:gd name="T17" fmla="*/ 30 h 69"/>
              <a:gd name="T18" fmla="*/ 46 w 99"/>
              <a:gd name="T19" fmla="*/ 32 h 69"/>
              <a:gd name="T20" fmla="*/ 46 w 99"/>
              <a:gd name="T21" fmla="*/ 32 h 69"/>
              <a:gd name="T22" fmla="*/ 40 w 99"/>
              <a:gd name="T23" fmla="*/ 26 h 69"/>
              <a:gd name="T24" fmla="*/ 35 w 99"/>
              <a:gd name="T25" fmla="*/ 22 h 69"/>
              <a:gd name="T26" fmla="*/ 30 w 99"/>
              <a:gd name="T27" fmla="*/ 20 h 69"/>
              <a:gd name="T28" fmla="*/ 25 w 99"/>
              <a:gd name="T29" fmla="*/ 20 h 69"/>
              <a:gd name="T30" fmla="*/ 25 w 99"/>
              <a:gd name="T31" fmla="*/ 20 h 69"/>
              <a:gd name="T32" fmla="*/ 20 w 99"/>
              <a:gd name="T33" fmla="*/ 20 h 69"/>
              <a:gd name="T34" fmla="*/ 15 w 99"/>
              <a:gd name="T35" fmla="*/ 22 h 69"/>
              <a:gd name="T36" fmla="*/ 11 w 99"/>
              <a:gd name="T37" fmla="*/ 24 h 69"/>
              <a:gd name="T38" fmla="*/ 8 w 99"/>
              <a:gd name="T39" fmla="*/ 27 h 69"/>
              <a:gd name="T40" fmla="*/ 4 w 99"/>
              <a:gd name="T41" fmla="*/ 31 h 69"/>
              <a:gd name="T42" fmla="*/ 3 w 99"/>
              <a:gd name="T43" fmla="*/ 35 h 69"/>
              <a:gd name="T44" fmla="*/ 0 w 99"/>
              <a:gd name="T45" fmla="*/ 40 h 69"/>
              <a:gd name="T46" fmla="*/ 0 w 99"/>
              <a:gd name="T47" fmla="*/ 45 h 69"/>
              <a:gd name="T48" fmla="*/ 0 w 99"/>
              <a:gd name="T49" fmla="*/ 45 h 69"/>
              <a:gd name="T50" fmla="*/ 0 w 99"/>
              <a:gd name="T51" fmla="*/ 50 h 69"/>
              <a:gd name="T52" fmla="*/ 3 w 99"/>
              <a:gd name="T53" fmla="*/ 55 h 69"/>
              <a:gd name="T54" fmla="*/ 4 w 99"/>
              <a:gd name="T55" fmla="*/ 58 h 69"/>
              <a:gd name="T56" fmla="*/ 8 w 99"/>
              <a:gd name="T57" fmla="*/ 62 h 69"/>
              <a:gd name="T58" fmla="*/ 11 w 99"/>
              <a:gd name="T59" fmla="*/ 66 h 69"/>
              <a:gd name="T60" fmla="*/ 15 w 99"/>
              <a:gd name="T61" fmla="*/ 67 h 69"/>
              <a:gd name="T62" fmla="*/ 20 w 99"/>
              <a:gd name="T63" fmla="*/ 69 h 69"/>
              <a:gd name="T64" fmla="*/ 25 w 99"/>
              <a:gd name="T65" fmla="*/ 69 h 69"/>
              <a:gd name="T66" fmla="*/ 64 w 99"/>
              <a:gd name="T67" fmla="*/ 69 h 69"/>
              <a:gd name="T68" fmla="*/ 64 w 99"/>
              <a:gd name="T69" fmla="*/ 69 h 69"/>
              <a:gd name="T70" fmla="*/ 72 w 99"/>
              <a:gd name="T71" fmla="*/ 68 h 69"/>
              <a:gd name="T72" fmla="*/ 78 w 99"/>
              <a:gd name="T73" fmla="*/ 67 h 69"/>
              <a:gd name="T74" fmla="*/ 84 w 99"/>
              <a:gd name="T75" fmla="*/ 63 h 69"/>
              <a:gd name="T76" fmla="*/ 89 w 99"/>
              <a:gd name="T77" fmla="*/ 59 h 69"/>
              <a:gd name="T78" fmla="*/ 93 w 99"/>
              <a:gd name="T79" fmla="*/ 55 h 69"/>
              <a:gd name="T80" fmla="*/ 97 w 99"/>
              <a:gd name="T81" fmla="*/ 48 h 69"/>
              <a:gd name="T82" fmla="*/ 98 w 99"/>
              <a:gd name="T83" fmla="*/ 42 h 69"/>
              <a:gd name="T84" fmla="*/ 99 w 99"/>
              <a:gd name="T85" fmla="*/ 35 h 69"/>
              <a:gd name="T86" fmla="*/ 99 w 99"/>
              <a:gd name="T87" fmla="*/ 35 h 69"/>
              <a:gd name="T88" fmla="*/ 98 w 99"/>
              <a:gd name="T89" fmla="*/ 27 h 69"/>
              <a:gd name="T90" fmla="*/ 97 w 99"/>
              <a:gd name="T91" fmla="*/ 21 h 69"/>
              <a:gd name="T92" fmla="*/ 93 w 99"/>
              <a:gd name="T93" fmla="*/ 15 h 69"/>
              <a:gd name="T94" fmla="*/ 89 w 99"/>
              <a:gd name="T95" fmla="*/ 10 h 69"/>
              <a:gd name="T96" fmla="*/ 84 w 99"/>
              <a:gd name="T97" fmla="*/ 6 h 69"/>
              <a:gd name="T98" fmla="*/ 78 w 99"/>
              <a:gd name="T99" fmla="*/ 3 h 69"/>
              <a:gd name="T100" fmla="*/ 72 w 99"/>
              <a:gd name="T101" fmla="*/ 2 h 69"/>
              <a:gd name="T102" fmla="*/ 64 w 99"/>
              <a:gd name="T103" fmla="*/ 0 h 69"/>
              <a:gd name="T104" fmla="*/ 64 w 99"/>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69">
                <a:moveTo>
                  <a:pt x="64" y="0"/>
                </a:moveTo>
                <a:lnTo>
                  <a:pt x="64" y="0"/>
                </a:lnTo>
                <a:lnTo>
                  <a:pt x="56" y="2"/>
                </a:lnTo>
                <a:lnTo>
                  <a:pt x="47" y="5"/>
                </a:lnTo>
                <a:lnTo>
                  <a:pt x="41" y="10"/>
                </a:lnTo>
                <a:lnTo>
                  <a:pt x="35" y="16"/>
                </a:lnTo>
                <a:lnTo>
                  <a:pt x="35" y="16"/>
                </a:lnTo>
                <a:lnTo>
                  <a:pt x="42" y="21"/>
                </a:lnTo>
                <a:lnTo>
                  <a:pt x="50" y="30"/>
                </a:lnTo>
                <a:lnTo>
                  <a:pt x="46" y="32"/>
                </a:lnTo>
                <a:lnTo>
                  <a:pt x="46" y="32"/>
                </a:lnTo>
                <a:lnTo>
                  <a:pt x="40" y="26"/>
                </a:lnTo>
                <a:lnTo>
                  <a:pt x="35" y="22"/>
                </a:lnTo>
                <a:lnTo>
                  <a:pt x="30" y="20"/>
                </a:lnTo>
                <a:lnTo>
                  <a:pt x="25" y="20"/>
                </a:lnTo>
                <a:lnTo>
                  <a:pt x="25" y="20"/>
                </a:lnTo>
                <a:lnTo>
                  <a:pt x="20" y="20"/>
                </a:lnTo>
                <a:lnTo>
                  <a:pt x="15" y="22"/>
                </a:lnTo>
                <a:lnTo>
                  <a:pt x="11" y="24"/>
                </a:lnTo>
                <a:lnTo>
                  <a:pt x="8" y="27"/>
                </a:lnTo>
                <a:lnTo>
                  <a:pt x="4" y="31"/>
                </a:lnTo>
                <a:lnTo>
                  <a:pt x="3" y="35"/>
                </a:lnTo>
                <a:lnTo>
                  <a:pt x="0" y="40"/>
                </a:lnTo>
                <a:lnTo>
                  <a:pt x="0" y="45"/>
                </a:lnTo>
                <a:lnTo>
                  <a:pt x="0" y="45"/>
                </a:lnTo>
                <a:lnTo>
                  <a:pt x="0" y="50"/>
                </a:lnTo>
                <a:lnTo>
                  <a:pt x="3" y="55"/>
                </a:lnTo>
                <a:lnTo>
                  <a:pt x="4" y="58"/>
                </a:lnTo>
                <a:lnTo>
                  <a:pt x="8" y="62"/>
                </a:lnTo>
                <a:lnTo>
                  <a:pt x="11" y="66"/>
                </a:lnTo>
                <a:lnTo>
                  <a:pt x="15" y="67"/>
                </a:lnTo>
                <a:lnTo>
                  <a:pt x="20" y="69"/>
                </a:lnTo>
                <a:lnTo>
                  <a:pt x="25" y="69"/>
                </a:lnTo>
                <a:lnTo>
                  <a:pt x="64" y="69"/>
                </a:lnTo>
                <a:lnTo>
                  <a:pt x="64" y="69"/>
                </a:lnTo>
                <a:lnTo>
                  <a:pt x="72" y="68"/>
                </a:lnTo>
                <a:lnTo>
                  <a:pt x="78" y="67"/>
                </a:lnTo>
                <a:lnTo>
                  <a:pt x="84" y="63"/>
                </a:lnTo>
                <a:lnTo>
                  <a:pt x="89" y="59"/>
                </a:lnTo>
                <a:lnTo>
                  <a:pt x="93" y="55"/>
                </a:lnTo>
                <a:lnTo>
                  <a:pt x="97" y="48"/>
                </a:lnTo>
                <a:lnTo>
                  <a:pt x="98" y="42"/>
                </a:lnTo>
                <a:lnTo>
                  <a:pt x="99" y="35"/>
                </a:lnTo>
                <a:lnTo>
                  <a:pt x="99" y="35"/>
                </a:lnTo>
                <a:lnTo>
                  <a:pt x="98" y="27"/>
                </a:lnTo>
                <a:lnTo>
                  <a:pt x="97" y="21"/>
                </a:lnTo>
                <a:lnTo>
                  <a:pt x="93" y="15"/>
                </a:lnTo>
                <a:lnTo>
                  <a:pt x="89" y="10"/>
                </a:lnTo>
                <a:lnTo>
                  <a:pt x="84" y="6"/>
                </a:lnTo>
                <a:lnTo>
                  <a:pt x="78" y="3"/>
                </a:lnTo>
                <a:lnTo>
                  <a:pt x="72" y="2"/>
                </a:lnTo>
                <a:lnTo>
                  <a:pt x="64" y="0"/>
                </a:lnTo>
                <a:lnTo>
                  <a:pt x="6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253612" y="3897771"/>
            <a:ext cx="135825" cy="37468"/>
          </a:xfrm>
          <a:custGeom>
            <a:avLst/>
            <a:gdLst>
              <a:gd name="T0" fmla="*/ 89 w 89"/>
              <a:gd name="T1" fmla="*/ 24 h 24"/>
              <a:gd name="T2" fmla="*/ 89 w 89"/>
              <a:gd name="T3" fmla="*/ 10 h 24"/>
              <a:gd name="T4" fmla="*/ 89 w 89"/>
              <a:gd name="T5" fmla="*/ 10 h 24"/>
              <a:gd name="T6" fmla="*/ 88 w 89"/>
              <a:gd name="T7" fmla="*/ 6 h 24"/>
              <a:gd name="T8" fmla="*/ 86 w 89"/>
              <a:gd name="T9" fmla="*/ 2 h 24"/>
              <a:gd name="T10" fmla="*/ 83 w 89"/>
              <a:gd name="T11" fmla="*/ 1 h 24"/>
              <a:gd name="T12" fmla="*/ 79 w 89"/>
              <a:gd name="T13" fmla="*/ 0 h 24"/>
              <a:gd name="T14" fmla="*/ 10 w 89"/>
              <a:gd name="T15" fmla="*/ 0 h 24"/>
              <a:gd name="T16" fmla="*/ 10 w 89"/>
              <a:gd name="T17" fmla="*/ 0 h 24"/>
              <a:gd name="T18" fmla="*/ 6 w 89"/>
              <a:gd name="T19" fmla="*/ 1 h 24"/>
              <a:gd name="T20" fmla="*/ 2 w 89"/>
              <a:gd name="T21" fmla="*/ 2 h 24"/>
              <a:gd name="T22" fmla="*/ 1 w 89"/>
              <a:gd name="T23" fmla="*/ 6 h 24"/>
              <a:gd name="T24" fmla="*/ 0 w 89"/>
              <a:gd name="T25" fmla="*/ 10 h 24"/>
              <a:gd name="T26" fmla="*/ 0 w 89"/>
              <a:gd name="T27" fmla="*/ 24 h 24"/>
              <a:gd name="T28" fmla="*/ 89 w 89"/>
              <a:gd name="T29" fmla="*/ 24 h 24"/>
              <a:gd name="T30" fmla="*/ 67 w 89"/>
              <a:gd name="T31" fmla="*/ 7 h 24"/>
              <a:gd name="T32" fmla="*/ 67 w 89"/>
              <a:gd name="T33" fmla="*/ 7 h 24"/>
              <a:gd name="T34" fmla="*/ 69 w 89"/>
              <a:gd name="T35" fmla="*/ 7 h 24"/>
              <a:gd name="T36" fmla="*/ 70 w 89"/>
              <a:gd name="T37" fmla="*/ 8 h 24"/>
              <a:gd name="T38" fmla="*/ 72 w 89"/>
              <a:gd name="T39" fmla="*/ 10 h 24"/>
              <a:gd name="T40" fmla="*/ 72 w 89"/>
              <a:gd name="T41" fmla="*/ 12 h 24"/>
              <a:gd name="T42" fmla="*/ 72 w 89"/>
              <a:gd name="T43" fmla="*/ 12 h 24"/>
              <a:gd name="T44" fmla="*/ 72 w 89"/>
              <a:gd name="T45" fmla="*/ 15 h 24"/>
              <a:gd name="T46" fmla="*/ 70 w 89"/>
              <a:gd name="T47" fmla="*/ 16 h 24"/>
              <a:gd name="T48" fmla="*/ 69 w 89"/>
              <a:gd name="T49" fmla="*/ 17 h 24"/>
              <a:gd name="T50" fmla="*/ 67 w 89"/>
              <a:gd name="T51" fmla="*/ 17 h 24"/>
              <a:gd name="T52" fmla="*/ 67 w 89"/>
              <a:gd name="T53" fmla="*/ 17 h 24"/>
              <a:gd name="T54" fmla="*/ 64 w 89"/>
              <a:gd name="T55" fmla="*/ 17 h 24"/>
              <a:gd name="T56" fmla="*/ 63 w 89"/>
              <a:gd name="T57" fmla="*/ 16 h 24"/>
              <a:gd name="T58" fmla="*/ 62 w 89"/>
              <a:gd name="T59" fmla="*/ 15 h 24"/>
              <a:gd name="T60" fmla="*/ 62 w 89"/>
              <a:gd name="T61" fmla="*/ 12 h 24"/>
              <a:gd name="T62" fmla="*/ 62 w 89"/>
              <a:gd name="T63" fmla="*/ 12 h 24"/>
              <a:gd name="T64" fmla="*/ 62 w 89"/>
              <a:gd name="T65" fmla="*/ 10 h 24"/>
              <a:gd name="T66" fmla="*/ 63 w 89"/>
              <a:gd name="T67" fmla="*/ 8 h 24"/>
              <a:gd name="T68" fmla="*/ 64 w 89"/>
              <a:gd name="T69" fmla="*/ 7 h 24"/>
              <a:gd name="T70" fmla="*/ 67 w 89"/>
              <a:gd name="T71" fmla="*/ 7 h 24"/>
              <a:gd name="T72" fmla="*/ 67 w 89"/>
              <a:gd name="T73" fmla="*/ 7 h 24"/>
              <a:gd name="T74" fmla="*/ 52 w 89"/>
              <a:gd name="T75" fmla="*/ 7 h 24"/>
              <a:gd name="T76" fmla="*/ 52 w 89"/>
              <a:gd name="T77" fmla="*/ 7 h 24"/>
              <a:gd name="T78" fmla="*/ 54 w 89"/>
              <a:gd name="T79" fmla="*/ 7 h 24"/>
              <a:gd name="T80" fmla="*/ 56 w 89"/>
              <a:gd name="T81" fmla="*/ 8 h 24"/>
              <a:gd name="T82" fmla="*/ 57 w 89"/>
              <a:gd name="T83" fmla="*/ 10 h 24"/>
              <a:gd name="T84" fmla="*/ 57 w 89"/>
              <a:gd name="T85" fmla="*/ 12 h 24"/>
              <a:gd name="T86" fmla="*/ 57 w 89"/>
              <a:gd name="T87" fmla="*/ 12 h 24"/>
              <a:gd name="T88" fmla="*/ 57 w 89"/>
              <a:gd name="T89" fmla="*/ 15 h 24"/>
              <a:gd name="T90" fmla="*/ 56 w 89"/>
              <a:gd name="T91" fmla="*/ 16 h 24"/>
              <a:gd name="T92" fmla="*/ 54 w 89"/>
              <a:gd name="T93" fmla="*/ 17 h 24"/>
              <a:gd name="T94" fmla="*/ 52 w 89"/>
              <a:gd name="T95" fmla="*/ 17 h 24"/>
              <a:gd name="T96" fmla="*/ 52 w 89"/>
              <a:gd name="T97" fmla="*/ 17 h 24"/>
              <a:gd name="T98" fmla="*/ 49 w 89"/>
              <a:gd name="T99" fmla="*/ 17 h 24"/>
              <a:gd name="T100" fmla="*/ 48 w 89"/>
              <a:gd name="T101" fmla="*/ 16 h 24"/>
              <a:gd name="T102" fmla="*/ 47 w 89"/>
              <a:gd name="T103" fmla="*/ 15 h 24"/>
              <a:gd name="T104" fmla="*/ 47 w 89"/>
              <a:gd name="T105" fmla="*/ 12 h 24"/>
              <a:gd name="T106" fmla="*/ 47 w 89"/>
              <a:gd name="T107" fmla="*/ 12 h 24"/>
              <a:gd name="T108" fmla="*/ 47 w 89"/>
              <a:gd name="T109" fmla="*/ 10 h 24"/>
              <a:gd name="T110" fmla="*/ 48 w 89"/>
              <a:gd name="T111" fmla="*/ 8 h 24"/>
              <a:gd name="T112" fmla="*/ 49 w 89"/>
              <a:gd name="T113" fmla="*/ 7 h 24"/>
              <a:gd name="T114" fmla="*/ 52 w 89"/>
              <a:gd name="T115" fmla="*/ 7 h 24"/>
              <a:gd name="T116" fmla="*/ 52 w 89"/>
              <a:gd name="T117"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24">
                <a:moveTo>
                  <a:pt x="89" y="24"/>
                </a:moveTo>
                <a:lnTo>
                  <a:pt x="89" y="10"/>
                </a:lnTo>
                <a:lnTo>
                  <a:pt x="89" y="10"/>
                </a:lnTo>
                <a:lnTo>
                  <a:pt x="88" y="6"/>
                </a:lnTo>
                <a:lnTo>
                  <a:pt x="86" y="2"/>
                </a:lnTo>
                <a:lnTo>
                  <a:pt x="83" y="1"/>
                </a:lnTo>
                <a:lnTo>
                  <a:pt x="79" y="0"/>
                </a:lnTo>
                <a:lnTo>
                  <a:pt x="10" y="0"/>
                </a:lnTo>
                <a:lnTo>
                  <a:pt x="10" y="0"/>
                </a:lnTo>
                <a:lnTo>
                  <a:pt x="6" y="1"/>
                </a:lnTo>
                <a:lnTo>
                  <a:pt x="2" y="2"/>
                </a:lnTo>
                <a:lnTo>
                  <a:pt x="1" y="6"/>
                </a:lnTo>
                <a:lnTo>
                  <a:pt x="0" y="10"/>
                </a:lnTo>
                <a:lnTo>
                  <a:pt x="0" y="24"/>
                </a:lnTo>
                <a:lnTo>
                  <a:pt x="89" y="24"/>
                </a:lnTo>
                <a:close/>
                <a:moveTo>
                  <a:pt x="67" y="7"/>
                </a:moveTo>
                <a:lnTo>
                  <a:pt x="67" y="7"/>
                </a:lnTo>
                <a:lnTo>
                  <a:pt x="69" y="7"/>
                </a:lnTo>
                <a:lnTo>
                  <a:pt x="70" y="8"/>
                </a:lnTo>
                <a:lnTo>
                  <a:pt x="72" y="10"/>
                </a:lnTo>
                <a:lnTo>
                  <a:pt x="72" y="12"/>
                </a:lnTo>
                <a:lnTo>
                  <a:pt x="72" y="12"/>
                </a:lnTo>
                <a:lnTo>
                  <a:pt x="72" y="15"/>
                </a:lnTo>
                <a:lnTo>
                  <a:pt x="70" y="16"/>
                </a:lnTo>
                <a:lnTo>
                  <a:pt x="69" y="17"/>
                </a:lnTo>
                <a:lnTo>
                  <a:pt x="67" y="17"/>
                </a:lnTo>
                <a:lnTo>
                  <a:pt x="67" y="17"/>
                </a:lnTo>
                <a:lnTo>
                  <a:pt x="64" y="17"/>
                </a:lnTo>
                <a:lnTo>
                  <a:pt x="63" y="16"/>
                </a:lnTo>
                <a:lnTo>
                  <a:pt x="62" y="15"/>
                </a:lnTo>
                <a:lnTo>
                  <a:pt x="62" y="12"/>
                </a:lnTo>
                <a:lnTo>
                  <a:pt x="62" y="12"/>
                </a:lnTo>
                <a:lnTo>
                  <a:pt x="62" y="10"/>
                </a:lnTo>
                <a:lnTo>
                  <a:pt x="63" y="8"/>
                </a:lnTo>
                <a:lnTo>
                  <a:pt x="64" y="7"/>
                </a:lnTo>
                <a:lnTo>
                  <a:pt x="67" y="7"/>
                </a:lnTo>
                <a:lnTo>
                  <a:pt x="67" y="7"/>
                </a:lnTo>
                <a:close/>
                <a:moveTo>
                  <a:pt x="52" y="7"/>
                </a:moveTo>
                <a:lnTo>
                  <a:pt x="52" y="7"/>
                </a:lnTo>
                <a:lnTo>
                  <a:pt x="54" y="7"/>
                </a:lnTo>
                <a:lnTo>
                  <a:pt x="56" y="8"/>
                </a:lnTo>
                <a:lnTo>
                  <a:pt x="57" y="10"/>
                </a:lnTo>
                <a:lnTo>
                  <a:pt x="57" y="12"/>
                </a:lnTo>
                <a:lnTo>
                  <a:pt x="57" y="12"/>
                </a:lnTo>
                <a:lnTo>
                  <a:pt x="57" y="15"/>
                </a:lnTo>
                <a:lnTo>
                  <a:pt x="56" y="16"/>
                </a:lnTo>
                <a:lnTo>
                  <a:pt x="54" y="17"/>
                </a:lnTo>
                <a:lnTo>
                  <a:pt x="52" y="17"/>
                </a:lnTo>
                <a:lnTo>
                  <a:pt x="52" y="17"/>
                </a:lnTo>
                <a:lnTo>
                  <a:pt x="49" y="17"/>
                </a:lnTo>
                <a:lnTo>
                  <a:pt x="48" y="16"/>
                </a:lnTo>
                <a:lnTo>
                  <a:pt x="47" y="15"/>
                </a:lnTo>
                <a:lnTo>
                  <a:pt x="47" y="12"/>
                </a:lnTo>
                <a:lnTo>
                  <a:pt x="47" y="12"/>
                </a:lnTo>
                <a:lnTo>
                  <a:pt x="47" y="10"/>
                </a:lnTo>
                <a:lnTo>
                  <a:pt x="48" y="8"/>
                </a:lnTo>
                <a:lnTo>
                  <a:pt x="49" y="7"/>
                </a:lnTo>
                <a:lnTo>
                  <a:pt x="52" y="7"/>
                </a:lnTo>
                <a:lnTo>
                  <a:pt x="52"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9" name="Freeform 209"/>
          <p:cNvSpPr>
            <a:spLocks noEditPoints="1"/>
          </p:cNvSpPr>
          <p:nvPr/>
        </p:nvSpPr>
        <p:spPr bwMode="auto">
          <a:xfrm>
            <a:off x="7253612" y="3949292"/>
            <a:ext cx="135825" cy="42153"/>
          </a:xfrm>
          <a:custGeom>
            <a:avLst/>
            <a:gdLst>
              <a:gd name="T0" fmla="*/ 89 w 89"/>
              <a:gd name="T1" fmla="*/ 0 h 25"/>
              <a:gd name="T2" fmla="*/ 0 w 89"/>
              <a:gd name="T3" fmla="*/ 0 h 25"/>
              <a:gd name="T4" fmla="*/ 0 w 89"/>
              <a:gd name="T5" fmla="*/ 15 h 25"/>
              <a:gd name="T6" fmla="*/ 0 w 89"/>
              <a:gd name="T7" fmla="*/ 15 h 25"/>
              <a:gd name="T8" fmla="*/ 1 w 89"/>
              <a:gd name="T9" fmla="*/ 19 h 25"/>
              <a:gd name="T10" fmla="*/ 2 w 89"/>
              <a:gd name="T11" fmla="*/ 23 h 25"/>
              <a:gd name="T12" fmla="*/ 6 w 89"/>
              <a:gd name="T13" fmla="*/ 24 h 25"/>
              <a:gd name="T14" fmla="*/ 10 w 89"/>
              <a:gd name="T15" fmla="*/ 25 h 25"/>
              <a:gd name="T16" fmla="*/ 79 w 89"/>
              <a:gd name="T17" fmla="*/ 25 h 25"/>
              <a:gd name="T18" fmla="*/ 79 w 89"/>
              <a:gd name="T19" fmla="*/ 25 h 25"/>
              <a:gd name="T20" fmla="*/ 83 w 89"/>
              <a:gd name="T21" fmla="*/ 24 h 25"/>
              <a:gd name="T22" fmla="*/ 86 w 89"/>
              <a:gd name="T23" fmla="*/ 23 h 25"/>
              <a:gd name="T24" fmla="*/ 88 w 89"/>
              <a:gd name="T25" fmla="*/ 19 h 25"/>
              <a:gd name="T26" fmla="*/ 89 w 89"/>
              <a:gd name="T27" fmla="*/ 15 h 25"/>
              <a:gd name="T28" fmla="*/ 89 w 89"/>
              <a:gd name="T29" fmla="*/ 0 h 25"/>
              <a:gd name="T30" fmla="*/ 52 w 89"/>
              <a:gd name="T31" fmla="*/ 18 h 25"/>
              <a:gd name="T32" fmla="*/ 52 w 89"/>
              <a:gd name="T33" fmla="*/ 18 h 25"/>
              <a:gd name="T34" fmla="*/ 49 w 89"/>
              <a:gd name="T35" fmla="*/ 18 h 25"/>
              <a:gd name="T36" fmla="*/ 48 w 89"/>
              <a:gd name="T37" fmla="*/ 16 h 25"/>
              <a:gd name="T38" fmla="*/ 47 w 89"/>
              <a:gd name="T39" fmla="*/ 15 h 25"/>
              <a:gd name="T40" fmla="*/ 47 w 89"/>
              <a:gd name="T41" fmla="*/ 13 h 25"/>
              <a:gd name="T42" fmla="*/ 47 w 89"/>
              <a:gd name="T43" fmla="*/ 13 h 25"/>
              <a:gd name="T44" fmla="*/ 47 w 89"/>
              <a:gd name="T45" fmla="*/ 10 h 25"/>
              <a:gd name="T46" fmla="*/ 48 w 89"/>
              <a:gd name="T47" fmla="*/ 9 h 25"/>
              <a:gd name="T48" fmla="*/ 49 w 89"/>
              <a:gd name="T49" fmla="*/ 8 h 25"/>
              <a:gd name="T50" fmla="*/ 52 w 89"/>
              <a:gd name="T51" fmla="*/ 8 h 25"/>
              <a:gd name="T52" fmla="*/ 52 w 89"/>
              <a:gd name="T53" fmla="*/ 8 h 25"/>
              <a:gd name="T54" fmla="*/ 54 w 89"/>
              <a:gd name="T55" fmla="*/ 8 h 25"/>
              <a:gd name="T56" fmla="*/ 56 w 89"/>
              <a:gd name="T57" fmla="*/ 9 h 25"/>
              <a:gd name="T58" fmla="*/ 57 w 89"/>
              <a:gd name="T59" fmla="*/ 10 h 25"/>
              <a:gd name="T60" fmla="*/ 57 w 89"/>
              <a:gd name="T61" fmla="*/ 13 h 25"/>
              <a:gd name="T62" fmla="*/ 57 w 89"/>
              <a:gd name="T63" fmla="*/ 13 h 25"/>
              <a:gd name="T64" fmla="*/ 57 w 89"/>
              <a:gd name="T65" fmla="*/ 15 h 25"/>
              <a:gd name="T66" fmla="*/ 56 w 89"/>
              <a:gd name="T67" fmla="*/ 16 h 25"/>
              <a:gd name="T68" fmla="*/ 54 w 89"/>
              <a:gd name="T69" fmla="*/ 18 h 25"/>
              <a:gd name="T70" fmla="*/ 52 w 89"/>
              <a:gd name="T71" fmla="*/ 18 h 25"/>
              <a:gd name="T72" fmla="*/ 52 w 89"/>
              <a:gd name="T73" fmla="*/ 18 h 25"/>
              <a:gd name="T74" fmla="*/ 67 w 89"/>
              <a:gd name="T75" fmla="*/ 18 h 25"/>
              <a:gd name="T76" fmla="*/ 67 w 89"/>
              <a:gd name="T77" fmla="*/ 18 h 25"/>
              <a:gd name="T78" fmla="*/ 64 w 89"/>
              <a:gd name="T79" fmla="*/ 18 h 25"/>
              <a:gd name="T80" fmla="*/ 63 w 89"/>
              <a:gd name="T81" fmla="*/ 16 h 25"/>
              <a:gd name="T82" fmla="*/ 62 w 89"/>
              <a:gd name="T83" fmla="*/ 15 h 25"/>
              <a:gd name="T84" fmla="*/ 62 w 89"/>
              <a:gd name="T85" fmla="*/ 13 h 25"/>
              <a:gd name="T86" fmla="*/ 62 w 89"/>
              <a:gd name="T87" fmla="*/ 13 h 25"/>
              <a:gd name="T88" fmla="*/ 62 w 89"/>
              <a:gd name="T89" fmla="*/ 10 h 25"/>
              <a:gd name="T90" fmla="*/ 63 w 89"/>
              <a:gd name="T91" fmla="*/ 9 h 25"/>
              <a:gd name="T92" fmla="*/ 64 w 89"/>
              <a:gd name="T93" fmla="*/ 8 h 25"/>
              <a:gd name="T94" fmla="*/ 67 w 89"/>
              <a:gd name="T95" fmla="*/ 8 h 25"/>
              <a:gd name="T96" fmla="*/ 67 w 89"/>
              <a:gd name="T97" fmla="*/ 8 h 25"/>
              <a:gd name="T98" fmla="*/ 69 w 89"/>
              <a:gd name="T99" fmla="*/ 8 h 25"/>
              <a:gd name="T100" fmla="*/ 70 w 89"/>
              <a:gd name="T101" fmla="*/ 9 h 25"/>
              <a:gd name="T102" fmla="*/ 72 w 89"/>
              <a:gd name="T103" fmla="*/ 10 h 25"/>
              <a:gd name="T104" fmla="*/ 72 w 89"/>
              <a:gd name="T105" fmla="*/ 13 h 25"/>
              <a:gd name="T106" fmla="*/ 72 w 89"/>
              <a:gd name="T107" fmla="*/ 13 h 25"/>
              <a:gd name="T108" fmla="*/ 72 w 89"/>
              <a:gd name="T109" fmla="*/ 15 h 25"/>
              <a:gd name="T110" fmla="*/ 70 w 89"/>
              <a:gd name="T111" fmla="*/ 16 h 25"/>
              <a:gd name="T112" fmla="*/ 69 w 89"/>
              <a:gd name="T113" fmla="*/ 18 h 25"/>
              <a:gd name="T114" fmla="*/ 67 w 89"/>
              <a:gd name="T115" fmla="*/ 18 h 25"/>
              <a:gd name="T116" fmla="*/ 67 w 89"/>
              <a:gd name="T11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25">
                <a:moveTo>
                  <a:pt x="89" y="0"/>
                </a:moveTo>
                <a:lnTo>
                  <a:pt x="0" y="0"/>
                </a:lnTo>
                <a:lnTo>
                  <a:pt x="0" y="15"/>
                </a:lnTo>
                <a:lnTo>
                  <a:pt x="0" y="15"/>
                </a:lnTo>
                <a:lnTo>
                  <a:pt x="1" y="19"/>
                </a:lnTo>
                <a:lnTo>
                  <a:pt x="2" y="23"/>
                </a:lnTo>
                <a:lnTo>
                  <a:pt x="6" y="24"/>
                </a:lnTo>
                <a:lnTo>
                  <a:pt x="10" y="25"/>
                </a:lnTo>
                <a:lnTo>
                  <a:pt x="79" y="25"/>
                </a:lnTo>
                <a:lnTo>
                  <a:pt x="79" y="25"/>
                </a:lnTo>
                <a:lnTo>
                  <a:pt x="83" y="24"/>
                </a:lnTo>
                <a:lnTo>
                  <a:pt x="86" y="23"/>
                </a:lnTo>
                <a:lnTo>
                  <a:pt x="88" y="19"/>
                </a:lnTo>
                <a:lnTo>
                  <a:pt x="89" y="15"/>
                </a:lnTo>
                <a:lnTo>
                  <a:pt x="89" y="0"/>
                </a:lnTo>
                <a:close/>
                <a:moveTo>
                  <a:pt x="52" y="18"/>
                </a:moveTo>
                <a:lnTo>
                  <a:pt x="52" y="18"/>
                </a:lnTo>
                <a:lnTo>
                  <a:pt x="49" y="18"/>
                </a:lnTo>
                <a:lnTo>
                  <a:pt x="48" y="16"/>
                </a:lnTo>
                <a:lnTo>
                  <a:pt x="47" y="15"/>
                </a:lnTo>
                <a:lnTo>
                  <a:pt x="47" y="13"/>
                </a:lnTo>
                <a:lnTo>
                  <a:pt x="47" y="13"/>
                </a:lnTo>
                <a:lnTo>
                  <a:pt x="47" y="10"/>
                </a:lnTo>
                <a:lnTo>
                  <a:pt x="48" y="9"/>
                </a:lnTo>
                <a:lnTo>
                  <a:pt x="49" y="8"/>
                </a:lnTo>
                <a:lnTo>
                  <a:pt x="52" y="8"/>
                </a:lnTo>
                <a:lnTo>
                  <a:pt x="52" y="8"/>
                </a:lnTo>
                <a:lnTo>
                  <a:pt x="54" y="8"/>
                </a:lnTo>
                <a:lnTo>
                  <a:pt x="56" y="9"/>
                </a:lnTo>
                <a:lnTo>
                  <a:pt x="57" y="10"/>
                </a:lnTo>
                <a:lnTo>
                  <a:pt x="57" y="13"/>
                </a:lnTo>
                <a:lnTo>
                  <a:pt x="57" y="13"/>
                </a:lnTo>
                <a:lnTo>
                  <a:pt x="57" y="15"/>
                </a:lnTo>
                <a:lnTo>
                  <a:pt x="56" y="16"/>
                </a:lnTo>
                <a:lnTo>
                  <a:pt x="54" y="18"/>
                </a:lnTo>
                <a:lnTo>
                  <a:pt x="52" y="18"/>
                </a:lnTo>
                <a:lnTo>
                  <a:pt x="52" y="18"/>
                </a:lnTo>
                <a:close/>
                <a:moveTo>
                  <a:pt x="67" y="18"/>
                </a:moveTo>
                <a:lnTo>
                  <a:pt x="67" y="18"/>
                </a:lnTo>
                <a:lnTo>
                  <a:pt x="64" y="18"/>
                </a:lnTo>
                <a:lnTo>
                  <a:pt x="63" y="16"/>
                </a:lnTo>
                <a:lnTo>
                  <a:pt x="62" y="15"/>
                </a:lnTo>
                <a:lnTo>
                  <a:pt x="62" y="13"/>
                </a:lnTo>
                <a:lnTo>
                  <a:pt x="62" y="13"/>
                </a:lnTo>
                <a:lnTo>
                  <a:pt x="62" y="10"/>
                </a:lnTo>
                <a:lnTo>
                  <a:pt x="63" y="9"/>
                </a:lnTo>
                <a:lnTo>
                  <a:pt x="64" y="8"/>
                </a:lnTo>
                <a:lnTo>
                  <a:pt x="67" y="8"/>
                </a:lnTo>
                <a:lnTo>
                  <a:pt x="67" y="8"/>
                </a:lnTo>
                <a:lnTo>
                  <a:pt x="69" y="8"/>
                </a:lnTo>
                <a:lnTo>
                  <a:pt x="70" y="9"/>
                </a:lnTo>
                <a:lnTo>
                  <a:pt x="72" y="10"/>
                </a:lnTo>
                <a:lnTo>
                  <a:pt x="72" y="13"/>
                </a:lnTo>
                <a:lnTo>
                  <a:pt x="72" y="13"/>
                </a:lnTo>
                <a:lnTo>
                  <a:pt x="72" y="15"/>
                </a:lnTo>
                <a:lnTo>
                  <a:pt x="70" y="16"/>
                </a:lnTo>
                <a:lnTo>
                  <a:pt x="69" y="18"/>
                </a:lnTo>
                <a:lnTo>
                  <a:pt x="67" y="18"/>
                </a:lnTo>
                <a:lnTo>
                  <a:pt x="67" y="1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0" name="Freeform 210"/>
          <p:cNvSpPr>
            <a:spLocks/>
          </p:cNvSpPr>
          <p:nvPr/>
        </p:nvSpPr>
        <p:spPr bwMode="auto">
          <a:xfrm>
            <a:off x="7267662" y="3804098"/>
            <a:ext cx="107724" cy="79623"/>
          </a:xfrm>
          <a:custGeom>
            <a:avLst/>
            <a:gdLst>
              <a:gd name="T0" fmla="*/ 44 w 69"/>
              <a:gd name="T1" fmla="*/ 0 h 49"/>
              <a:gd name="T2" fmla="*/ 44 w 69"/>
              <a:gd name="T3" fmla="*/ 0 h 49"/>
              <a:gd name="T4" fmla="*/ 39 w 69"/>
              <a:gd name="T5" fmla="*/ 1 h 49"/>
              <a:gd name="T6" fmla="*/ 33 w 69"/>
              <a:gd name="T7" fmla="*/ 2 h 49"/>
              <a:gd name="T8" fmla="*/ 29 w 69"/>
              <a:gd name="T9" fmla="*/ 6 h 49"/>
              <a:gd name="T10" fmla="*/ 25 w 69"/>
              <a:gd name="T11" fmla="*/ 10 h 49"/>
              <a:gd name="T12" fmla="*/ 25 w 69"/>
              <a:gd name="T13" fmla="*/ 10 h 49"/>
              <a:gd name="T14" fmla="*/ 29 w 69"/>
              <a:gd name="T15" fmla="*/ 12 h 49"/>
              <a:gd name="T16" fmla="*/ 32 w 69"/>
              <a:gd name="T17" fmla="*/ 14 h 49"/>
              <a:gd name="T18" fmla="*/ 36 w 69"/>
              <a:gd name="T19" fmla="*/ 19 h 49"/>
              <a:gd name="T20" fmla="*/ 36 w 69"/>
              <a:gd name="T21" fmla="*/ 19 h 49"/>
              <a:gd name="T22" fmla="*/ 32 w 69"/>
              <a:gd name="T23" fmla="*/ 23 h 49"/>
              <a:gd name="T24" fmla="*/ 32 w 69"/>
              <a:gd name="T25" fmla="*/ 23 h 49"/>
              <a:gd name="T26" fmla="*/ 28 w 69"/>
              <a:gd name="T27" fmla="*/ 18 h 49"/>
              <a:gd name="T28" fmla="*/ 25 w 69"/>
              <a:gd name="T29" fmla="*/ 16 h 49"/>
              <a:gd name="T30" fmla="*/ 21 w 69"/>
              <a:gd name="T31" fmla="*/ 14 h 49"/>
              <a:gd name="T32" fmla="*/ 17 w 69"/>
              <a:gd name="T33" fmla="*/ 13 h 49"/>
              <a:gd name="T34" fmla="*/ 17 w 69"/>
              <a:gd name="T35" fmla="*/ 13 h 49"/>
              <a:gd name="T36" fmla="*/ 11 w 69"/>
              <a:gd name="T37" fmla="*/ 16 h 49"/>
              <a:gd name="T38" fmla="*/ 5 w 69"/>
              <a:gd name="T39" fmla="*/ 19 h 49"/>
              <a:gd name="T40" fmla="*/ 1 w 69"/>
              <a:gd name="T41" fmla="*/ 24 h 49"/>
              <a:gd name="T42" fmla="*/ 0 w 69"/>
              <a:gd name="T43" fmla="*/ 32 h 49"/>
              <a:gd name="T44" fmla="*/ 0 w 69"/>
              <a:gd name="T45" fmla="*/ 32 h 49"/>
              <a:gd name="T46" fmla="*/ 1 w 69"/>
              <a:gd name="T47" fmla="*/ 38 h 49"/>
              <a:gd name="T48" fmla="*/ 5 w 69"/>
              <a:gd name="T49" fmla="*/ 44 h 49"/>
              <a:gd name="T50" fmla="*/ 11 w 69"/>
              <a:gd name="T51" fmla="*/ 48 h 49"/>
              <a:gd name="T52" fmla="*/ 17 w 69"/>
              <a:gd name="T53" fmla="*/ 49 h 49"/>
              <a:gd name="T54" fmla="*/ 44 w 69"/>
              <a:gd name="T55" fmla="*/ 49 h 49"/>
              <a:gd name="T56" fmla="*/ 44 w 69"/>
              <a:gd name="T57" fmla="*/ 49 h 49"/>
              <a:gd name="T58" fmla="*/ 49 w 69"/>
              <a:gd name="T59" fmla="*/ 49 h 49"/>
              <a:gd name="T60" fmla="*/ 54 w 69"/>
              <a:gd name="T61" fmla="*/ 46 h 49"/>
              <a:gd name="T62" fmla="*/ 58 w 69"/>
              <a:gd name="T63" fmla="*/ 45 h 49"/>
              <a:gd name="T64" fmla="*/ 62 w 69"/>
              <a:gd name="T65" fmla="*/ 42 h 49"/>
              <a:gd name="T66" fmla="*/ 65 w 69"/>
              <a:gd name="T67" fmla="*/ 38 h 49"/>
              <a:gd name="T68" fmla="*/ 66 w 69"/>
              <a:gd name="T69" fmla="*/ 34 h 49"/>
              <a:gd name="T70" fmla="*/ 69 w 69"/>
              <a:gd name="T71" fmla="*/ 29 h 49"/>
              <a:gd name="T72" fmla="*/ 69 w 69"/>
              <a:gd name="T73" fmla="*/ 24 h 49"/>
              <a:gd name="T74" fmla="*/ 69 w 69"/>
              <a:gd name="T75" fmla="*/ 24 h 49"/>
              <a:gd name="T76" fmla="*/ 69 w 69"/>
              <a:gd name="T77" fmla="*/ 19 h 49"/>
              <a:gd name="T78" fmla="*/ 66 w 69"/>
              <a:gd name="T79" fmla="*/ 14 h 49"/>
              <a:gd name="T80" fmla="*/ 65 w 69"/>
              <a:gd name="T81" fmla="*/ 11 h 49"/>
              <a:gd name="T82" fmla="*/ 62 w 69"/>
              <a:gd name="T83" fmla="*/ 7 h 49"/>
              <a:gd name="T84" fmla="*/ 58 w 69"/>
              <a:gd name="T85" fmla="*/ 3 h 49"/>
              <a:gd name="T86" fmla="*/ 54 w 69"/>
              <a:gd name="T87" fmla="*/ 2 h 49"/>
              <a:gd name="T88" fmla="*/ 49 w 69"/>
              <a:gd name="T89" fmla="*/ 0 h 49"/>
              <a:gd name="T90" fmla="*/ 44 w 69"/>
              <a:gd name="T91" fmla="*/ 0 h 49"/>
              <a:gd name="T92" fmla="*/ 44 w 69"/>
              <a:gd name="T9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49">
                <a:moveTo>
                  <a:pt x="44" y="0"/>
                </a:moveTo>
                <a:lnTo>
                  <a:pt x="44" y="0"/>
                </a:lnTo>
                <a:lnTo>
                  <a:pt x="39" y="1"/>
                </a:lnTo>
                <a:lnTo>
                  <a:pt x="33" y="2"/>
                </a:lnTo>
                <a:lnTo>
                  <a:pt x="29" y="6"/>
                </a:lnTo>
                <a:lnTo>
                  <a:pt x="25" y="10"/>
                </a:lnTo>
                <a:lnTo>
                  <a:pt x="25" y="10"/>
                </a:lnTo>
                <a:lnTo>
                  <a:pt x="29" y="12"/>
                </a:lnTo>
                <a:lnTo>
                  <a:pt x="32" y="14"/>
                </a:lnTo>
                <a:lnTo>
                  <a:pt x="36" y="19"/>
                </a:lnTo>
                <a:lnTo>
                  <a:pt x="36" y="19"/>
                </a:lnTo>
                <a:lnTo>
                  <a:pt x="32" y="23"/>
                </a:lnTo>
                <a:lnTo>
                  <a:pt x="32" y="23"/>
                </a:lnTo>
                <a:lnTo>
                  <a:pt x="28" y="18"/>
                </a:lnTo>
                <a:lnTo>
                  <a:pt x="25" y="16"/>
                </a:lnTo>
                <a:lnTo>
                  <a:pt x="21" y="14"/>
                </a:lnTo>
                <a:lnTo>
                  <a:pt x="17" y="13"/>
                </a:lnTo>
                <a:lnTo>
                  <a:pt x="17" y="13"/>
                </a:lnTo>
                <a:lnTo>
                  <a:pt x="11" y="16"/>
                </a:lnTo>
                <a:lnTo>
                  <a:pt x="5" y="19"/>
                </a:lnTo>
                <a:lnTo>
                  <a:pt x="1" y="24"/>
                </a:lnTo>
                <a:lnTo>
                  <a:pt x="0" y="32"/>
                </a:lnTo>
                <a:lnTo>
                  <a:pt x="0" y="32"/>
                </a:lnTo>
                <a:lnTo>
                  <a:pt x="1" y="38"/>
                </a:lnTo>
                <a:lnTo>
                  <a:pt x="5" y="44"/>
                </a:lnTo>
                <a:lnTo>
                  <a:pt x="11" y="48"/>
                </a:lnTo>
                <a:lnTo>
                  <a:pt x="17" y="49"/>
                </a:lnTo>
                <a:lnTo>
                  <a:pt x="44" y="49"/>
                </a:lnTo>
                <a:lnTo>
                  <a:pt x="44" y="49"/>
                </a:lnTo>
                <a:lnTo>
                  <a:pt x="49" y="49"/>
                </a:lnTo>
                <a:lnTo>
                  <a:pt x="54" y="46"/>
                </a:lnTo>
                <a:lnTo>
                  <a:pt x="58" y="45"/>
                </a:lnTo>
                <a:lnTo>
                  <a:pt x="62" y="42"/>
                </a:lnTo>
                <a:lnTo>
                  <a:pt x="65" y="38"/>
                </a:lnTo>
                <a:lnTo>
                  <a:pt x="66" y="34"/>
                </a:lnTo>
                <a:lnTo>
                  <a:pt x="69" y="29"/>
                </a:lnTo>
                <a:lnTo>
                  <a:pt x="69" y="24"/>
                </a:lnTo>
                <a:lnTo>
                  <a:pt x="69" y="24"/>
                </a:lnTo>
                <a:lnTo>
                  <a:pt x="69" y="19"/>
                </a:lnTo>
                <a:lnTo>
                  <a:pt x="66" y="14"/>
                </a:lnTo>
                <a:lnTo>
                  <a:pt x="65" y="11"/>
                </a:lnTo>
                <a:lnTo>
                  <a:pt x="62" y="7"/>
                </a:lnTo>
                <a:lnTo>
                  <a:pt x="58" y="3"/>
                </a:lnTo>
                <a:lnTo>
                  <a:pt x="54" y="2"/>
                </a:lnTo>
                <a:lnTo>
                  <a:pt x="49" y="0"/>
                </a:lnTo>
                <a:lnTo>
                  <a:pt x="44" y="0"/>
                </a:lnTo>
                <a:lnTo>
                  <a:pt x="4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1" name="Freeform 211"/>
          <p:cNvSpPr>
            <a:spLocks/>
          </p:cNvSpPr>
          <p:nvPr/>
        </p:nvSpPr>
        <p:spPr bwMode="auto">
          <a:xfrm>
            <a:off x="7614247" y="3822834"/>
            <a:ext cx="154560" cy="149875"/>
          </a:xfrm>
          <a:custGeom>
            <a:avLst/>
            <a:gdLst>
              <a:gd name="T0" fmla="*/ 49 w 99"/>
              <a:gd name="T1" fmla="*/ 0 h 98"/>
              <a:gd name="T2" fmla="*/ 31 w 99"/>
              <a:gd name="T3" fmla="*/ 3 h 98"/>
              <a:gd name="T4" fmla="*/ 15 w 99"/>
              <a:gd name="T5" fmla="*/ 14 h 98"/>
              <a:gd name="T6" fmla="*/ 5 w 99"/>
              <a:gd name="T7" fmla="*/ 34 h 98"/>
              <a:gd name="T8" fmla="*/ 21 w 99"/>
              <a:gd name="T9" fmla="*/ 20 h 98"/>
              <a:gd name="T10" fmla="*/ 27 w 99"/>
              <a:gd name="T11" fmla="*/ 16 h 98"/>
              <a:gd name="T12" fmla="*/ 42 w 99"/>
              <a:gd name="T13" fmla="*/ 11 h 98"/>
              <a:gd name="T14" fmla="*/ 49 w 99"/>
              <a:gd name="T15" fmla="*/ 9 h 98"/>
              <a:gd name="T16" fmla="*/ 64 w 99"/>
              <a:gd name="T17" fmla="*/ 13 h 98"/>
              <a:gd name="T18" fmla="*/ 78 w 99"/>
              <a:gd name="T19" fmla="*/ 20 h 98"/>
              <a:gd name="T20" fmla="*/ 85 w 99"/>
              <a:gd name="T21" fmla="*/ 34 h 98"/>
              <a:gd name="T22" fmla="*/ 89 w 99"/>
              <a:gd name="T23" fmla="*/ 49 h 98"/>
              <a:gd name="T24" fmla="*/ 87 w 99"/>
              <a:gd name="T25" fmla="*/ 56 h 98"/>
              <a:gd name="T26" fmla="*/ 83 w 99"/>
              <a:gd name="T27" fmla="*/ 71 h 98"/>
              <a:gd name="T28" fmla="*/ 71 w 99"/>
              <a:gd name="T29" fmla="*/ 82 h 98"/>
              <a:gd name="T30" fmla="*/ 57 w 99"/>
              <a:gd name="T31" fmla="*/ 87 h 98"/>
              <a:gd name="T32" fmla="*/ 49 w 99"/>
              <a:gd name="T33" fmla="*/ 88 h 98"/>
              <a:gd name="T34" fmla="*/ 34 w 99"/>
              <a:gd name="T35" fmla="*/ 85 h 98"/>
              <a:gd name="T36" fmla="*/ 21 w 99"/>
              <a:gd name="T37" fmla="*/ 77 h 98"/>
              <a:gd name="T38" fmla="*/ 13 w 99"/>
              <a:gd name="T39" fmla="*/ 64 h 98"/>
              <a:gd name="T40" fmla="*/ 10 w 99"/>
              <a:gd name="T41" fmla="*/ 49 h 98"/>
              <a:gd name="T42" fmla="*/ 0 w 99"/>
              <a:gd name="T43" fmla="*/ 49 h 98"/>
              <a:gd name="T44" fmla="*/ 4 w 99"/>
              <a:gd name="T45" fmla="*/ 69 h 98"/>
              <a:gd name="T46" fmla="*/ 15 w 99"/>
              <a:gd name="T47" fmla="*/ 83 h 98"/>
              <a:gd name="T48" fmla="*/ 29 w 99"/>
              <a:gd name="T49" fmla="*/ 94 h 98"/>
              <a:gd name="T50" fmla="*/ 49 w 99"/>
              <a:gd name="T51" fmla="*/ 98 h 98"/>
              <a:gd name="T52" fmla="*/ 59 w 99"/>
              <a:gd name="T53" fmla="*/ 97 h 98"/>
              <a:gd name="T54" fmla="*/ 76 w 99"/>
              <a:gd name="T55" fmla="*/ 90 h 98"/>
              <a:gd name="T56" fmla="*/ 90 w 99"/>
              <a:gd name="T57" fmla="*/ 76 h 98"/>
              <a:gd name="T58" fmla="*/ 97 w 99"/>
              <a:gd name="T59" fmla="*/ 59 h 98"/>
              <a:gd name="T60" fmla="*/ 99 w 99"/>
              <a:gd name="T61" fmla="*/ 49 h 98"/>
              <a:gd name="T62" fmla="*/ 95 w 99"/>
              <a:gd name="T63" fmla="*/ 29 h 98"/>
              <a:gd name="T64" fmla="*/ 84 w 99"/>
              <a:gd name="T65" fmla="*/ 14 h 98"/>
              <a:gd name="T66" fmla="*/ 69 w 99"/>
              <a:gd name="T67" fmla="*/ 3 h 98"/>
              <a:gd name="T68" fmla="*/ 49 w 99"/>
              <a:gd name="T6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98">
                <a:moveTo>
                  <a:pt x="49" y="0"/>
                </a:moveTo>
                <a:lnTo>
                  <a:pt x="49" y="0"/>
                </a:lnTo>
                <a:lnTo>
                  <a:pt x="39" y="1"/>
                </a:lnTo>
                <a:lnTo>
                  <a:pt x="31" y="3"/>
                </a:lnTo>
                <a:lnTo>
                  <a:pt x="22" y="8"/>
                </a:lnTo>
                <a:lnTo>
                  <a:pt x="15" y="14"/>
                </a:lnTo>
                <a:lnTo>
                  <a:pt x="5" y="4"/>
                </a:lnTo>
                <a:lnTo>
                  <a:pt x="5" y="34"/>
                </a:lnTo>
                <a:lnTo>
                  <a:pt x="34" y="34"/>
                </a:lnTo>
                <a:lnTo>
                  <a:pt x="21" y="20"/>
                </a:lnTo>
                <a:lnTo>
                  <a:pt x="21" y="20"/>
                </a:lnTo>
                <a:lnTo>
                  <a:pt x="27" y="16"/>
                </a:lnTo>
                <a:lnTo>
                  <a:pt x="34" y="12"/>
                </a:lnTo>
                <a:lnTo>
                  <a:pt x="42" y="11"/>
                </a:lnTo>
                <a:lnTo>
                  <a:pt x="49" y="9"/>
                </a:lnTo>
                <a:lnTo>
                  <a:pt x="49" y="9"/>
                </a:lnTo>
                <a:lnTo>
                  <a:pt x="57" y="11"/>
                </a:lnTo>
                <a:lnTo>
                  <a:pt x="64" y="13"/>
                </a:lnTo>
                <a:lnTo>
                  <a:pt x="71" y="16"/>
                </a:lnTo>
                <a:lnTo>
                  <a:pt x="78" y="20"/>
                </a:lnTo>
                <a:lnTo>
                  <a:pt x="83" y="27"/>
                </a:lnTo>
                <a:lnTo>
                  <a:pt x="85" y="34"/>
                </a:lnTo>
                <a:lnTo>
                  <a:pt x="87" y="41"/>
                </a:lnTo>
                <a:lnTo>
                  <a:pt x="89" y="49"/>
                </a:lnTo>
                <a:lnTo>
                  <a:pt x="89" y="49"/>
                </a:lnTo>
                <a:lnTo>
                  <a:pt x="87" y="56"/>
                </a:lnTo>
                <a:lnTo>
                  <a:pt x="85" y="64"/>
                </a:lnTo>
                <a:lnTo>
                  <a:pt x="83" y="71"/>
                </a:lnTo>
                <a:lnTo>
                  <a:pt x="78" y="77"/>
                </a:lnTo>
                <a:lnTo>
                  <a:pt x="71" y="82"/>
                </a:lnTo>
                <a:lnTo>
                  <a:pt x="64" y="85"/>
                </a:lnTo>
                <a:lnTo>
                  <a:pt x="57" y="87"/>
                </a:lnTo>
                <a:lnTo>
                  <a:pt x="49" y="88"/>
                </a:lnTo>
                <a:lnTo>
                  <a:pt x="49" y="88"/>
                </a:lnTo>
                <a:lnTo>
                  <a:pt x="42" y="87"/>
                </a:lnTo>
                <a:lnTo>
                  <a:pt x="34" y="85"/>
                </a:lnTo>
                <a:lnTo>
                  <a:pt x="27" y="82"/>
                </a:lnTo>
                <a:lnTo>
                  <a:pt x="21" y="77"/>
                </a:lnTo>
                <a:lnTo>
                  <a:pt x="16" y="71"/>
                </a:lnTo>
                <a:lnTo>
                  <a:pt x="13" y="64"/>
                </a:lnTo>
                <a:lnTo>
                  <a:pt x="11" y="56"/>
                </a:lnTo>
                <a:lnTo>
                  <a:pt x="10" y="49"/>
                </a:lnTo>
                <a:lnTo>
                  <a:pt x="0" y="49"/>
                </a:lnTo>
                <a:lnTo>
                  <a:pt x="0" y="49"/>
                </a:lnTo>
                <a:lnTo>
                  <a:pt x="1" y="59"/>
                </a:lnTo>
                <a:lnTo>
                  <a:pt x="4" y="69"/>
                </a:lnTo>
                <a:lnTo>
                  <a:pt x="9" y="76"/>
                </a:lnTo>
                <a:lnTo>
                  <a:pt x="15" y="83"/>
                </a:lnTo>
                <a:lnTo>
                  <a:pt x="22" y="90"/>
                </a:lnTo>
                <a:lnTo>
                  <a:pt x="29" y="94"/>
                </a:lnTo>
                <a:lnTo>
                  <a:pt x="39" y="97"/>
                </a:lnTo>
                <a:lnTo>
                  <a:pt x="49" y="98"/>
                </a:lnTo>
                <a:lnTo>
                  <a:pt x="49" y="98"/>
                </a:lnTo>
                <a:lnTo>
                  <a:pt x="59" y="97"/>
                </a:lnTo>
                <a:lnTo>
                  <a:pt x="69" y="94"/>
                </a:lnTo>
                <a:lnTo>
                  <a:pt x="76" y="90"/>
                </a:lnTo>
                <a:lnTo>
                  <a:pt x="84" y="83"/>
                </a:lnTo>
                <a:lnTo>
                  <a:pt x="90" y="76"/>
                </a:lnTo>
                <a:lnTo>
                  <a:pt x="95" y="69"/>
                </a:lnTo>
                <a:lnTo>
                  <a:pt x="97" y="59"/>
                </a:lnTo>
                <a:lnTo>
                  <a:pt x="99" y="49"/>
                </a:lnTo>
                <a:lnTo>
                  <a:pt x="99" y="49"/>
                </a:lnTo>
                <a:lnTo>
                  <a:pt x="97" y="39"/>
                </a:lnTo>
                <a:lnTo>
                  <a:pt x="95" y="29"/>
                </a:lnTo>
                <a:lnTo>
                  <a:pt x="90" y="22"/>
                </a:lnTo>
                <a:lnTo>
                  <a:pt x="84" y="14"/>
                </a:lnTo>
                <a:lnTo>
                  <a:pt x="76" y="8"/>
                </a:lnTo>
                <a:lnTo>
                  <a:pt x="69" y="3"/>
                </a:lnTo>
                <a:lnTo>
                  <a:pt x="59" y="1"/>
                </a:lnTo>
                <a:lnTo>
                  <a:pt x="49" y="0"/>
                </a:lnTo>
                <a:lnTo>
                  <a:pt x="4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2" name="Freeform 212"/>
          <p:cNvSpPr>
            <a:spLocks/>
          </p:cNvSpPr>
          <p:nvPr/>
        </p:nvSpPr>
        <p:spPr bwMode="auto">
          <a:xfrm>
            <a:off x="7993621" y="3822833"/>
            <a:ext cx="145194" cy="74937"/>
          </a:xfrm>
          <a:custGeom>
            <a:avLst/>
            <a:gdLst>
              <a:gd name="T0" fmla="*/ 16 w 93"/>
              <a:gd name="T1" fmla="*/ 20 h 49"/>
              <a:gd name="T2" fmla="*/ 16 w 93"/>
              <a:gd name="T3" fmla="*/ 20 h 49"/>
              <a:gd name="T4" fmla="*/ 22 w 93"/>
              <a:gd name="T5" fmla="*/ 16 h 49"/>
              <a:gd name="T6" fmla="*/ 29 w 93"/>
              <a:gd name="T7" fmla="*/ 12 h 49"/>
              <a:gd name="T8" fmla="*/ 37 w 93"/>
              <a:gd name="T9" fmla="*/ 11 h 49"/>
              <a:gd name="T10" fmla="*/ 44 w 93"/>
              <a:gd name="T11" fmla="*/ 9 h 49"/>
              <a:gd name="T12" fmla="*/ 44 w 93"/>
              <a:gd name="T13" fmla="*/ 9 h 49"/>
              <a:gd name="T14" fmla="*/ 51 w 93"/>
              <a:gd name="T15" fmla="*/ 11 h 49"/>
              <a:gd name="T16" fmla="*/ 59 w 93"/>
              <a:gd name="T17" fmla="*/ 13 h 49"/>
              <a:gd name="T18" fmla="*/ 66 w 93"/>
              <a:gd name="T19" fmla="*/ 16 h 49"/>
              <a:gd name="T20" fmla="*/ 72 w 93"/>
              <a:gd name="T21" fmla="*/ 20 h 49"/>
              <a:gd name="T22" fmla="*/ 77 w 93"/>
              <a:gd name="T23" fmla="*/ 27 h 49"/>
              <a:gd name="T24" fmla="*/ 80 w 93"/>
              <a:gd name="T25" fmla="*/ 34 h 49"/>
              <a:gd name="T26" fmla="*/ 82 w 93"/>
              <a:gd name="T27" fmla="*/ 41 h 49"/>
              <a:gd name="T28" fmla="*/ 83 w 93"/>
              <a:gd name="T29" fmla="*/ 49 h 49"/>
              <a:gd name="T30" fmla="*/ 93 w 93"/>
              <a:gd name="T31" fmla="*/ 49 h 49"/>
              <a:gd name="T32" fmla="*/ 93 w 93"/>
              <a:gd name="T33" fmla="*/ 49 h 49"/>
              <a:gd name="T34" fmla="*/ 92 w 93"/>
              <a:gd name="T35" fmla="*/ 39 h 49"/>
              <a:gd name="T36" fmla="*/ 90 w 93"/>
              <a:gd name="T37" fmla="*/ 29 h 49"/>
              <a:gd name="T38" fmla="*/ 85 w 93"/>
              <a:gd name="T39" fmla="*/ 22 h 49"/>
              <a:gd name="T40" fmla="*/ 79 w 93"/>
              <a:gd name="T41" fmla="*/ 14 h 49"/>
              <a:gd name="T42" fmla="*/ 71 w 93"/>
              <a:gd name="T43" fmla="*/ 8 h 49"/>
              <a:gd name="T44" fmla="*/ 64 w 93"/>
              <a:gd name="T45" fmla="*/ 3 h 49"/>
              <a:gd name="T46" fmla="*/ 54 w 93"/>
              <a:gd name="T47" fmla="*/ 1 h 49"/>
              <a:gd name="T48" fmla="*/ 44 w 93"/>
              <a:gd name="T49" fmla="*/ 0 h 49"/>
              <a:gd name="T50" fmla="*/ 44 w 93"/>
              <a:gd name="T51" fmla="*/ 0 h 49"/>
              <a:gd name="T52" fmla="*/ 34 w 93"/>
              <a:gd name="T53" fmla="*/ 1 h 49"/>
              <a:gd name="T54" fmla="*/ 26 w 93"/>
              <a:gd name="T55" fmla="*/ 3 h 49"/>
              <a:gd name="T56" fmla="*/ 17 w 93"/>
              <a:gd name="T57" fmla="*/ 8 h 49"/>
              <a:gd name="T58" fmla="*/ 9 w 93"/>
              <a:gd name="T59" fmla="*/ 14 h 49"/>
              <a:gd name="T60" fmla="*/ 0 w 93"/>
              <a:gd name="T61" fmla="*/ 4 h 49"/>
              <a:gd name="T62" fmla="*/ 0 w 93"/>
              <a:gd name="T63" fmla="*/ 34 h 49"/>
              <a:gd name="T64" fmla="*/ 29 w 93"/>
              <a:gd name="T65" fmla="*/ 34 h 49"/>
              <a:gd name="T66" fmla="*/ 16 w 93"/>
              <a:gd name="T67"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9">
                <a:moveTo>
                  <a:pt x="16" y="20"/>
                </a:moveTo>
                <a:lnTo>
                  <a:pt x="16" y="20"/>
                </a:lnTo>
                <a:lnTo>
                  <a:pt x="22" y="16"/>
                </a:lnTo>
                <a:lnTo>
                  <a:pt x="29" y="12"/>
                </a:lnTo>
                <a:lnTo>
                  <a:pt x="37" y="11"/>
                </a:lnTo>
                <a:lnTo>
                  <a:pt x="44" y="9"/>
                </a:lnTo>
                <a:lnTo>
                  <a:pt x="44" y="9"/>
                </a:lnTo>
                <a:lnTo>
                  <a:pt x="51" y="11"/>
                </a:lnTo>
                <a:lnTo>
                  <a:pt x="59" y="13"/>
                </a:lnTo>
                <a:lnTo>
                  <a:pt x="66" y="16"/>
                </a:lnTo>
                <a:lnTo>
                  <a:pt x="72" y="20"/>
                </a:lnTo>
                <a:lnTo>
                  <a:pt x="77" y="27"/>
                </a:lnTo>
                <a:lnTo>
                  <a:pt x="80" y="34"/>
                </a:lnTo>
                <a:lnTo>
                  <a:pt x="82" y="41"/>
                </a:lnTo>
                <a:lnTo>
                  <a:pt x="83" y="49"/>
                </a:lnTo>
                <a:lnTo>
                  <a:pt x="93" y="49"/>
                </a:lnTo>
                <a:lnTo>
                  <a:pt x="93" y="49"/>
                </a:lnTo>
                <a:lnTo>
                  <a:pt x="92" y="39"/>
                </a:lnTo>
                <a:lnTo>
                  <a:pt x="90" y="29"/>
                </a:lnTo>
                <a:lnTo>
                  <a:pt x="85" y="22"/>
                </a:lnTo>
                <a:lnTo>
                  <a:pt x="79" y="14"/>
                </a:lnTo>
                <a:lnTo>
                  <a:pt x="71" y="8"/>
                </a:lnTo>
                <a:lnTo>
                  <a:pt x="64" y="3"/>
                </a:lnTo>
                <a:lnTo>
                  <a:pt x="54" y="1"/>
                </a:lnTo>
                <a:lnTo>
                  <a:pt x="44" y="0"/>
                </a:lnTo>
                <a:lnTo>
                  <a:pt x="44" y="0"/>
                </a:lnTo>
                <a:lnTo>
                  <a:pt x="34" y="1"/>
                </a:lnTo>
                <a:lnTo>
                  <a:pt x="26" y="3"/>
                </a:lnTo>
                <a:lnTo>
                  <a:pt x="17" y="8"/>
                </a:lnTo>
                <a:lnTo>
                  <a:pt x="9" y="14"/>
                </a:lnTo>
                <a:lnTo>
                  <a:pt x="0" y="4"/>
                </a:lnTo>
                <a:lnTo>
                  <a:pt x="0" y="34"/>
                </a:lnTo>
                <a:lnTo>
                  <a:pt x="29" y="34"/>
                </a:lnTo>
                <a:lnTo>
                  <a:pt x="16"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3" name="Freeform 213"/>
          <p:cNvSpPr>
            <a:spLocks/>
          </p:cNvSpPr>
          <p:nvPr/>
        </p:nvSpPr>
        <p:spPr bwMode="auto">
          <a:xfrm>
            <a:off x="7984252" y="3897770"/>
            <a:ext cx="145194" cy="74937"/>
          </a:xfrm>
          <a:custGeom>
            <a:avLst/>
            <a:gdLst>
              <a:gd name="T0" fmla="*/ 77 w 93"/>
              <a:gd name="T1" fmla="*/ 28 h 49"/>
              <a:gd name="T2" fmla="*/ 77 w 93"/>
              <a:gd name="T3" fmla="*/ 28 h 49"/>
              <a:gd name="T4" fmla="*/ 71 w 93"/>
              <a:gd name="T5" fmla="*/ 33 h 49"/>
              <a:gd name="T6" fmla="*/ 64 w 93"/>
              <a:gd name="T7" fmla="*/ 37 h 49"/>
              <a:gd name="T8" fmla="*/ 56 w 93"/>
              <a:gd name="T9" fmla="*/ 38 h 49"/>
              <a:gd name="T10" fmla="*/ 49 w 93"/>
              <a:gd name="T11" fmla="*/ 39 h 49"/>
              <a:gd name="T12" fmla="*/ 49 w 93"/>
              <a:gd name="T13" fmla="*/ 39 h 49"/>
              <a:gd name="T14" fmla="*/ 42 w 93"/>
              <a:gd name="T15" fmla="*/ 38 h 49"/>
              <a:gd name="T16" fmla="*/ 34 w 93"/>
              <a:gd name="T17" fmla="*/ 36 h 49"/>
              <a:gd name="T18" fmla="*/ 27 w 93"/>
              <a:gd name="T19" fmla="*/ 33 h 49"/>
              <a:gd name="T20" fmla="*/ 21 w 93"/>
              <a:gd name="T21" fmla="*/ 28 h 49"/>
              <a:gd name="T22" fmla="*/ 16 w 93"/>
              <a:gd name="T23" fmla="*/ 22 h 49"/>
              <a:gd name="T24" fmla="*/ 13 w 93"/>
              <a:gd name="T25" fmla="*/ 15 h 49"/>
              <a:gd name="T26" fmla="*/ 11 w 93"/>
              <a:gd name="T27" fmla="*/ 7 h 49"/>
              <a:gd name="T28" fmla="*/ 10 w 93"/>
              <a:gd name="T29" fmla="*/ 0 h 49"/>
              <a:gd name="T30" fmla="*/ 0 w 93"/>
              <a:gd name="T31" fmla="*/ 0 h 49"/>
              <a:gd name="T32" fmla="*/ 0 w 93"/>
              <a:gd name="T33" fmla="*/ 0 h 49"/>
              <a:gd name="T34" fmla="*/ 1 w 93"/>
              <a:gd name="T35" fmla="*/ 10 h 49"/>
              <a:gd name="T36" fmla="*/ 3 w 93"/>
              <a:gd name="T37" fmla="*/ 20 h 49"/>
              <a:gd name="T38" fmla="*/ 8 w 93"/>
              <a:gd name="T39" fmla="*/ 27 h 49"/>
              <a:gd name="T40" fmla="*/ 14 w 93"/>
              <a:gd name="T41" fmla="*/ 34 h 49"/>
              <a:gd name="T42" fmla="*/ 22 w 93"/>
              <a:gd name="T43" fmla="*/ 41 h 49"/>
              <a:gd name="T44" fmla="*/ 29 w 93"/>
              <a:gd name="T45" fmla="*/ 45 h 49"/>
              <a:gd name="T46" fmla="*/ 39 w 93"/>
              <a:gd name="T47" fmla="*/ 48 h 49"/>
              <a:gd name="T48" fmla="*/ 49 w 93"/>
              <a:gd name="T49" fmla="*/ 49 h 49"/>
              <a:gd name="T50" fmla="*/ 49 w 93"/>
              <a:gd name="T51" fmla="*/ 49 h 49"/>
              <a:gd name="T52" fmla="*/ 59 w 93"/>
              <a:gd name="T53" fmla="*/ 48 h 49"/>
              <a:gd name="T54" fmla="*/ 68 w 93"/>
              <a:gd name="T55" fmla="*/ 45 h 49"/>
              <a:gd name="T56" fmla="*/ 76 w 93"/>
              <a:gd name="T57" fmla="*/ 41 h 49"/>
              <a:gd name="T58" fmla="*/ 84 w 93"/>
              <a:gd name="T59" fmla="*/ 34 h 49"/>
              <a:gd name="T60" fmla="*/ 93 w 93"/>
              <a:gd name="T61" fmla="*/ 44 h 49"/>
              <a:gd name="T62" fmla="*/ 93 w 93"/>
              <a:gd name="T63" fmla="*/ 15 h 49"/>
              <a:gd name="T64" fmla="*/ 64 w 93"/>
              <a:gd name="T65" fmla="*/ 15 h 49"/>
              <a:gd name="T66" fmla="*/ 77 w 93"/>
              <a:gd name="T6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9">
                <a:moveTo>
                  <a:pt x="77" y="28"/>
                </a:moveTo>
                <a:lnTo>
                  <a:pt x="77" y="28"/>
                </a:lnTo>
                <a:lnTo>
                  <a:pt x="71" y="33"/>
                </a:lnTo>
                <a:lnTo>
                  <a:pt x="64" y="37"/>
                </a:lnTo>
                <a:lnTo>
                  <a:pt x="56" y="38"/>
                </a:lnTo>
                <a:lnTo>
                  <a:pt x="49" y="39"/>
                </a:lnTo>
                <a:lnTo>
                  <a:pt x="49" y="39"/>
                </a:lnTo>
                <a:lnTo>
                  <a:pt x="42" y="38"/>
                </a:lnTo>
                <a:lnTo>
                  <a:pt x="34" y="36"/>
                </a:lnTo>
                <a:lnTo>
                  <a:pt x="27" y="33"/>
                </a:lnTo>
                <a:lnTo>
                  <a:pt x="21" y="28"/>
                </a:lnTo>
                <a:lnTo>
                  <a:pt x="16" y="22"/>
                </a:lnTo>
                <a:lnTo>
                  <a:pt x="13" y="15"/>
                </a:lnTo>
                <a:lnTo>
                  <a:pt x="11" y="7"/>
                </a:lnTo>
                <a:lnTo>
                  <a:pt x="10" y="0"/>
                </a:lnTo>
                <a:lnTo>
                  <a:pt x="0" y="0"/>
                </a:lnTo>
                <a:lnTo>
                  <a:pt x="0" y="0"/>
                </a:lnTo>
                <a:lnTo>
                  <a:pt x="1" y="10"/>
                </a:lnTo>
                <a:lnTo>
                  <a:pt x="3" y="20"/>
                </a:lnTo>
                <a:lnTo>
                  <a:pt x="8" y="27"/>
                </a:lnTo>
                <a:lnTo>
                  <a:pt x="14" y="34"/>
                </a:lnTo>
                <a:lnTo>
                  <a:pt x="22" y="41"/>
                </a:lnTo>
                <a:lnTo>
                  <a:pt x="29" y="45"/>
                </a:lnTo>
                <a:lnTo>
                  <a:pt x="39" y="48"/>
                </a:lnTo>
                <a:lnTo>
                  <a:pt x="49" y="49"/>
                </a:lnTo>
                <a:lnTo>
                  <a:pt x="49" y="49"/>
                </a:lnTo>
                <a:lnTo>
                  <a:pt x="59" y="48"/>
                </a:lnTo>
                <a:lnTo>
                  <a:pt x="68" y="45"/>
                </a:lnTo>
                <a:lnTo>
                  <a:pt x="76" y="41"/>
                </a:lnTo>
                <a:lnTo>
                  <a:pt x="84" y="34"/>
                </a:lnTo>
                <a:lnTo>
                  <a:pt x="93" y="44"/>
                </a:lnTo>
                <a:lnTo>
                  <a:pt x="93" y="15"/>
                </a:lnTo>
                <a:lnTo>
                  <a:pt x="64" y="15"/>
                </a:lnTo>
                <a:lnTo>
                  <a:pt x="77" y="2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4" name="Freeform 214"/>
          <p:cNvSpPr>
            <a:spLocks/>
          </p:cNvSpPr>
          <p:nvPr/>
        </p:nvSpPr>
        <p:spPr bwMode="auto">
          <a:xfrm>
            <a:off x="8045140" y="3883721"/>
            <a:ext cx="32787" cy="28102"/>
          </a:xfrm>
          <a:custGeom>
            <a:avLst/>
            <a:gdLst>
              <a:gd name="T0" fmla="*/ 0 w 20"/>
              <a:gd name="T1" fmla="*/ 10 h 20"/>
              <a:gd name="T2" fmla="*/ 0 w 20"/>
              <a:gd name="T3" fmla="*/ 10 h 20"/>
              <a:gd name="T4" fmla="*/ 1 w 20"/>
              <a:gd name="T5" fmla="*/ 14 h 20"/>
              <a:gd name="T6" fmla="*/ 3 w 20"/>
              <a:gd name="T7" fmla="*/ 17 h 20"/>
              <a:gd name="T8" fmla="*/ 6 w 20"/>
              <a:gd name="T9" fmla="*/ 18 h 20"/>
              <a:gd name="T10" fmla="*/ 10 w 20"/>
              <a:gd name="T11" fmla="*/ 20 h 20"/>
              <a:gd name="T12" fmla="*/ 10 w 20"/>
              <a:gd name="T13" fmla="*/ 20 h 20"/>
              <a:gd name="T14" fmla="*/ 14 w 20"/>
              <a:gd name="T15" fmla="*/ 18 h 20"/>
              <a:gd name="T16" fmla="*/ 17 w 20"/>
              <a:gd name="T17" fmla="*/ 17 h 20"/>
              <a:gd name="T18" fmla="*/ 19 w 20"/>
              <a:gd name="T19" fmla="*/ 14 h 20"/>
              <a:gd name="T20" fmla="*/ 20 w 20"/>
              <a:gd name="T21" fmla="*/ 10 h 20"/>
              <a:gd name="T22" fmla="*/ 20 w 20"/>
              <a:gd name="T23" fmla="*/ 10 h 20"/>
              <a:gd name="T24" fmla="*/ 19 w 20"/>
              <a:gd name="T25" fmla="*/ 6 h 20"/>
              <a:gd name="T26" fmla="*/ 17 w 20"/>
              <a:gd name="T27" fmla="*/ 2 h 20"/>
              <a:gd name="T28" fmla="*/ 14 w 20"/>
              <a:gd name="T29" fmla="*/ 1 h 20"/>
              <a:gd name="T30" fmla="*/ 10 w 20"/>
              <a:gd name="T31" fmla="*/ 0 h 20"/>
              <a:gd name="T32" fmla="*/ 10 w 20"/>
              <a:gd name="T33" fmla="*/ 0 h 20"/>
              <a:gd name="T34" fmla="*/ 6 w 20"/>
              <a:gd name="T35" fmla="*/ 1 h 20"/>
              <a:gd name="T36" fmla="*/ 3 w 20"/>
              <a:gd name="T37" fmla="*/ 2 h 20"/>
              <a:gd name="T38" fmla="*/ 1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1" y="14"/>
                </a:lnTo>
                <a:lnTo>
                  <a:pt x="3" y="17"/>
                </a:lnTo>
                <a:lnTo>
                  <a:pt x="6" y="18"/>
                </a:lnTo>
                <a:lnTo>
                  <a:pt x="10" y="20"/>
                </a:lnTo>
                <a:lnTo>
                  <a:pt x="10" y="20"/>
                </a:lnTo>
                <a:lnTo>
                  <a:pt x="14" y="18"/>
                </a:lnTo>
                <a:lnTo>
                  <a:pt x="17" y="17"/>
                </a:lnTo>
                <a:lnTo>
                  <a:pt x="19" y="14"/>
                </a:lnTo>
                <a:lnTo>
                  <a:pt x="20" y="10"/>
                </a:lnTo>
                <a:lnTo>
                  <a:pt x="20" y="10"/>
                </a:lnTo>
                <a:lnTo>
                  <a:pt x="19" y="6"/>
                </a:lnTo>
                <a:lnTo>
                  <a:pt x="17" y="2"/>
                </a:lnTo>
                <a:lnTo>
                  <a:pt x="14" y="1"/>
                </a:lnTo>
                <a:lnTo>
                  <a:pt x="10" y="0"/>
                </a:lnTo>
                <a:lnTo>
                  <a:pt x="10" y="0"/>
                </a:lnTo>
                <a:lnTo>
                  <a:pt x="6" y="1"/>
                </a:lnTo>
                <a:lnTo>
                  <a:pt x="3" y="2"/>
                </a:lnTo>
                <a:lnTo>
                  <a:pt x="1" y="6"/>
                </a:lnTo>
                <a:lnTo>
                  <a:pt x="0" y="10"/>
                </a:lnTo>
                <a:lnTo>
                  <a:pt x="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 name="Group 1"/>
          <p:cNvGrpSpPr/>
          <p:nvPr/>
        </p:nvGrpSpPr>
        <p:grpSpPr>
          <a:xfrm>
            <a:off x="5033586" y="4188153"/>
            <a:ext cx="140508" cy="154560"/>
            <a:chOff x="5033586" y="4188153"/>
            <a:chExt cx="140508" cy="154560"/>
          </a:xfrm>
          <a:solidFill>
            <a:schemeClr val="tx1">
              <a:lumMod val="75000"/>
              <a:lumOff val="25000"/>
            </a:schemeClr>
          </a:solidFill>
        </p:grpSpPr>
        <p:sp>
          <p:nvSpPr>
            <p:cNvPr id="205" name="Freeform 215"/>
            <p:cNvSpPr>
              <a:spLocks/>
            </p:cNvSpPr>
            <p:nvPr/>
          </p:nvSpPr>
          <p:spPr bwMode="auto">
            <a:xfrm>
              <a:off x="5033586" y="4230307"/>
              <a:ext cx="140508" cy="37468"/>
            </a:xfrm>
            <a:custGeom>
              <a:avLst/>
              <a:gdLst>
                <a:gd name="T0" fmla="*/ 45 w 89"/>
                <a:gd name="T1" fmla="*/ 10 h 25"/>
                <a:gd name="T2" fmla="*/ 45 w 89"/>
                <a:gd name="T3" fmla="*/ 10 h 25"/>
                <a:gd name="T4" fmla="*/ 30 w 89"/>
                <a:gd name="T5" fmla="*/ 8 h 25"/>
                <a:gd name="T6" fmla="*/ 18 w 89"/>
                <a:gd name="T7" fmla="*/ 7 h 25"/>
                <a:gd name="T8" fmla="*/ 8 w 89"/>
                <a:gd name="T9" fmla="*/ 4 h 25"/>
                <a:gd name="T10" fmla="*/ 0 w 89"/>
                <a:gd name="T11" fmla="*/ 0 h 25"/>
                <a:gd name="T12" fmla="*/ 0 w 89"/>
                <a:gd name="T13" fmla="*/ 10 h 25"/>
                <a:gd name="T14" fmla="*/ 0 w 89"/>
                <a:gd name="T15" fmla="*/ 10 h 25"/>
                <a:gd name="T16" fmla="*/ 0 w 89"/>
                <a:gd name="T17" fmla="*/ 11 h 25"/>
                <a:gd name="T18" fmla="*/ 3 w 89"/>
                <a:gd name="T19" fmla="*/ 13 h 25"/>
                <a:gd name="T20" fmla="*/ 5 w 89"/>
                <a:gd name="T21" fmla="*/ 16 h 25"/>
                <a:gd name="T22" fmla="*/ 10 w 89"/>
                <a:gd name="T23" fmla="*/ 18 h 25"/>
                <a:gd name="T24" fmla="*/ 16 w 89"/>
                <a:gd name="T25" fmla="*/ 21 h 25"/>
                <a:gd name="T26" fmla="*/ 24 w 89"/>
                <a:gd name="T27" fmla="*/ 23 h 25"/>
                <a:gd name="T28" fmla="*/ 34 w 89"/>
                <a:gd name="T29" fmla="*/ 25 h 25"/>
                <a:gd name="T30" fmla="*/ 45 w 89"/>
                <a:gd name="T31" fmla="*/ 25 h 25"/>
                <a:gd name="T32" fmla="*/ 45 w 89"/>
                <a:gd name="T33" fmla="*/ 25 h 25"/>
                <a:gd name="T34" fmla="*/ 56 w 89"/>
                <a:gd name="T35" fmla="*/ 25 h 25"/>
                <a:gd name="T36" fmla="*/ 66 w 89"/>
                <a:gd name="T37" fmla="*/ 23 h 25"/>
                <a:gd name="T38" fmla="*/ 73 w 89"/>
                <a:gd name="T39" fmla="*/ 21 h 25"/>
                <a:gd name="T40" fmla="*/ 79 w 89"/>
                <a:gd name="T41" fmla="*/ 18 h 25"/>
                <a:gd name="T42" fmla="*/ 84 w 89"/>
                <a:gd name="T43" fmla="*/ 16 h 25"/>
                <a:gd name="T44" fmla="*/ 87 w 89"/>
                <a:gd name="T45" fmla="*/ 13 h 25"/>
                <a:gd name="T46" fmla="*/ 89 w 89"/>
                <a:gd name="T47" fmla="*/ 11 h 25"/>
                <a:gd name="T48" fmla="*/ 89 w 89"/>
                <a:gd name="T49" fmla="*/ 10 h 25"/>
                <a:gd name="T50" fmla="*/ 89 w 89"/>
                <a:gd name="T51" fmla="*/ 0 h 25"/>
                <a:gd name="T52" fmla="*/ 89 w 89"/>
                <a:gd name="T53" fmla="*/ 0 h 25"/>
                <a:gd name="T54" fmla="*/ 82 w 89"/>
                <a:gd name="T55" fmla="*/ 4 h 25"/>
                <a:gd name="T56" fmla="*/ 72 w 89"/>
                <a:gd name="T57" fmla="*/ 7 h 25"/>
                <a:gd name="T58" fmla="*/ 59 w 89"/>
                <a:gd name="T59" fmla="*/ 8 h 25"/>
                <a:gd name="T60" fmla="*/ 45 w 89"/>
                <a:gd name="T61" fmla="*/ 10 h 25"/>
                <a:gd name="T62" fmla="*/ 45 w 89"/>
                <a:gd name="T6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5">
                  <a:moveTo>
                    <a:pt x="45" y="10"/>
                  </a:moveTo>
                  <a:lnTo>
                    <a:pt x="45" y="10"/>
                  </a:lnTo>
                  <a:lnTo>
                    <a:pt x="30" y="8"/>
                  </a:lnTo>
                  <a:lnTo>
                    <a:pt x="18" y="7"/>
                  </a:lnTo>
                  <a:lnTo>
                    <a:pt x="8" y="4"/>
                  </a:lnTo>
                  <a:lnTo>
                    <a:pt x="0" y="0"/>
                  </a:lnTo>
                  <a:lnTo>
                    <a:pt x="0" y="10"/>
                  </a:lnTo>
                  <a:lnTo>
                    <a:pt x="0" y="10"/>
                  </a:lnTo>
                  <a:lnTo>
                    <a:pt x="0" y="11"/>
                  </a:lnTo>
                  <a:lnTo>
                    <a:pt x="3" y="13"/>
                  </a:lnTo>
                  <a:lnTo>
                    <a:pt x="5" y="16"/>
                  </a:lnTo>
                  <a:lnTo>
                    <a:pt x="10" y="18"/>
                  </a:lnTo>
                  <a:lnTo>
                    <a:pt x="16" y="21"/>
                  </a:lnTo>
                  <a:lnTo>
                    <a:pt x="24" y="23"/>
                  </a:lnTo>
                  <a:lnTo>
                    <a:pt x="34" y="25"/>
                  </a:lnTo>
                  <a:lnTo>
                    <a:pt x="45" y="25"/>
                  </a:lnTo>
                  <a:lnTo>
                    <a:pt x="45" y="25"/>
                  </a:lnTo>
                  <a:lnTo>
                    <a:pt x="56" y="25"/>
                  </a:lnTo>
                  <a:lnTo>
                    <a:pt x="66" y="23"/>
                  </a:lnTo>
                  <a:lnTo>
                    <a:pt x="73" y="21"/>
                  </a:lnTo>
                  <a:lnTo>
                    <a:pt x="79" y="18"/>
                  </a:lnTo>
                  <a:lnTo>
                    <a:pt x="84" y="16"/>
                  </a:lnTo>
                  <a:lnTo>
                    <a:pt x="87" y="13"/>
                  </a:lnTo>
                  <a:lnTo>
                    <a:pt x="89" y="11"/>
                  </a:lnTo>
                  <a:lnTo>
                    <a:pt x="89" y="10"/>
                  </a:lnTo>
                  <a:lnTo>
                    <a:pt x="89" y="0"/>
                  </a:lnTo>
                  <a:lnTo>
                    <a:pt x="89" y="0"/>
                  </a:lnTo>
                  <a:lnTo>
                    <a:pt x="82" y="4"/>
                  </a:lnTo>
                  <a:lnTo>
                    <a:pt x="72" y="7"/>
                  </a:lnTo>
                  <a:lnTo>
                    <a:pt x="59" y="8"/>
                  </a:lnTo>
                  <a:lnTo>
                    <a:pt x="45" y="10"/>
                  </a:lnTo>
                  <a:lnTo>
                    <a:pt x="4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16"/>
            <p:cNvSpPr>
              <a:spLocks/>
            </p:cNvSpPr>
            <p:nvPr/>
          </p:nvSpPr>
          <p:spPr bwMode="auto">
            <a:xfrm>
              <a:off x="5033586" y="4267775"/>
              <a:ext cx="140508" cy="37468"/>
            </a:xfrm>
            <a:custGeom>
              <a:avLst/>
              <a:gdLst>
                <a:gd name="T0" fmla="*/ 45 w 89"/>
                <a:gd name="T1" fmla="*/ 24 h 24"/>
                <a:gd name="T2" fmla="*/ 45 w 89"/>
                <a:gd name="T3" fmla="*/ 24 h 24"/>
                <a:gd name="T4" fmla="*/ 56 w 89"/>
                <a:gd name="T5" fmla="*/ 24 h 24"/>
                <a:gd name="T6" fmla="*/ 66 w 89"/>
                <a:gd name="T7" fmla="*/ 23 h 24"/>
                <a:gd name="T8" fmla="*/ 73 w 89"/>
                <a:gd name="T9" fmla="*/ 20 h 24"/>
                <a:gd name="T10" fmla="*/ 79 w 89"/>
                <a:gd name="T11" fmla="*/ 18 h 24"/>
                <a:gd name="T12" fmla="*/ 84 w 89"/>
                <a:gd name="T13" fmla="*/ 16 h 24"/>
                <a:gd name="T14" fmla="*/ 87 w 89"/>
                <a:gd name="T15" fmla="*/ 13 h 24"/>
                <a:gd name="T16" fmla="*/ 89 w 89"/>
                <a:gd name="T17" fmla="*/ 11 h 24"/>
                <a:gd name="T18" fmla="*/ 89 w 89"/>
                <a:gd name="T19" fmla="*/ 9 h 24"/>
                <a:gd name="T20" fmla="*/ 89 w 89"/>
                <a:gd name="T21" fmla="*/ 0 h 24"/>
                <a:gd name="T22" fmla="*/ 89 w 89"/>
                <a:gd name="T23" fmla="*/ 0 h 24"/>
                <a:gd name="T24" fmla="*/ 82 w 89"/>
                <a:gd name="T25" fmla="*/ 3 h 24"/>
                <a:gd name="T26" fmla="*/ 72 w 89"/>
                <a:gd name="T27" fmla="*/ 7 h 24"/>
                <a:gd name="T28" fmla="*/ 59 w 89"/>
                <a:gd name="T29" fmla="*/ 8 h 24"/>
                <a:gd name="T30" fmla="*/ 45 w 89"/>
                <a:gd name="T31" fmla="*/ 9 h 24"/>
                <a:gd name="T32" fmla="*/ 45 w 89"/>
                <a:gd name="T33" fmla="*/ 9 h 24"/>
                <a:gd name="T34" fmla="*/ 30 w 89"/>
                <a:gd name="T35" fmla="*/ 8 h 24"/>
                <a:gd name="T36" fmla="*/ 18 w 89"/>
                <a:gd name="T37" fmla="*/ 7 h 24"/>
                <a:gd name="T38" fmla="*/ 8 w 89"/>
                <a:gd name="T39" fmla="*/ 3 h 24"/>
                <a:gd name="T40" fmla="*/ 0 w 89"/>
                <a:gd name="T41" fmla="*/ 0 h 24"/>
                <a:gd name="T42" fmla="*/ 0 w 89"/>
                <a:gd name="T43" fmla="*/ 9 h 24"/>
                <a:gd name="T44" fmla="*/ 0 w 89"/>
                <a:gd name="T45" fmla="*/ 9 h 24"/>
                <a:gd name="T46" fmla="*/ 0 w 89"/>
                <a:gd name="T47" fmla="*/ 11 h 24"/>
                <a:gd name="T48" fmla="*/ 3 w 89"/>
                <a:gd name="T49" fmla="*/ 13 h 24"/>
                <a:gd name="T50" fmla="*/ 5 w 89"/>
                <a:gd name="T51" fmla="*/ 16 h 24"/>
                <a:gd name="T52" fmla="*/ 10 w 89"/>
                <a:gd name="T53" fmla="*/ 18 h 24"/>
                <a:gd name="T54" fmla="*/ 16 w 89"/>
                <a:gd name="T55" fmla="*/ 20 h 24"/>
                <a:gd name="T56" fmla="*/ 24 w 89"/>
                <a:gd name="T57" fmla="*/ 23 h 24"/>
                <a:gd name="T58" fmla="*/ 34 w 89"/>
                <a:gd name="T59" fmla="*/ 24 h 24"/>
                <a:gd name="T60" fmla="*/ 45 w 89"/>
                <a:gd name="T61" fmla="*/ 24 h 24"/>
                <a:gd name="T62" fmla="*/ 45 w 89"/>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4">
                  <a:moveTo>
                    <a:pt x="45" y="24"/>
                  </a:moveTo>
                  <a:lnTo>
                    <a:pt x="45" y="24"/>
                  </a:lnTo>
                  <a:lnTo>
                    <a:pt x="56" y="24"/>
                  </a:lnTo>
                  <a:lnTo>
                    <a:pt x="66" y="23"/>
                  </a:lnTo>
                  <a:lnTo>
                    <a:pt x="73" y="20"/>
                  </a:lnTo>
                  <a:lnTo>
                    <a:pt x="79" y="18"/>
                  </a:lnTo>
                  <a:lnTo>
                    <a:pt x="84" y="16"/>
                  </a:lnTo>
                  <a:lnTo>
                    <a:pt x="87" y="13"/>
                  </a:lnTo>
                  <a:lnTo>
                    <a:pt x="89" y="11"/>
                  </a:lnTo>
                  <a:lnTo>
                    <a:pt x="89" y="9"/>
                  </a:lnTo>
                  <a:lnTo>
                    <a:pt x="89" y="0"/>
                  </a:lnTo>
                  <a:lnTo>
                    <a:pt x="89" y="0"/>
                  </a:lnTo>
                  <a:lnTo>
                    <a:pt x="82" y="3"/>
                  </a:lnTo>
                  <a:lnTo>
                    <a:pt x="72" y="7"/>
                  </a:lnTo>
                  <a:lnTo>
                    <a:pt x="59" y="8"/>
                  </a:lnTo>
                  <a:lnTo>
                    <a:pt x="45" y="9"/>
                  </a:lnTo>
                  <a:lnTo>
                    <a:pt x="45" y="9"/>
                  </a:lnTo>
                  <a:lnTo>
                    <a:pt x="30" y="8"/>
                  </a:lnTo>
                  <a:lnTo>
                    <a:pt x="18" y="7"/>
                  </a:lnTo>
                  <a:lnTo>
                    <a:pt x="8" y="3"/>
                  </a:lnTo>
                  <a:lnTo>
                    <a:pt x="0" y="0"/>
                  </a:lnTo>
                  <a:lnTo>
                    <a:pt x="0" y="9"/>
                  </a:lnTo>
                  <a:lnTo>
                    <a:pt x="0" y="9"/>
                  </a:lnTo>
                  <a:lnTo>
                    <a:pt x="0" y="11"/>
                  </a:lnTo>
                  <a:lnTo>
                    <a:pt x="3" y="13"/>
                  </a:lnTo>
                  <a:lnTo>
                    <a:pt x="5" y="16"/>
                  </a:lnTo>
                  <a:lnTo>
                    <a:pt x="10" y="18"/>
                  </a:lnTo>
                  <a:lnTo>
                    <a:pt x="16" y="20"/>
                  </a:lnTo>
                  <a:lnTo>
                    <a:pt x="24" y="23"/>
                  </a:lnTo>
                  <a:lnTo>
                    <a:pt x="34" y="24"/>
                  </a:lnTo>
                  <a:lnTo>
                    <a:pt x="45" y="24"/>
                  </a:lnTo>
                  <a:lnTo>
                    <a:pt x="4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17"/>
            <p:cNvSpPr>
              <a:spLocks/>
            </p:cNvSpPr>
            <p:nvPr/>
          </p:nvSpPr>
          <p:spPr bwMode="auto">
            <a:xfrm>
              <a:off x="5038269" y="4188153"/>
              <a:ext cx="131141" cy="42153"/>
            </a:xfrm>
            <a:custGeom>
              <a:avLst/>
              <a:gdLst>
                <a:gd name="T0" fmla="*/ 42 w 84"/>
                <a:gd name="T1" fmla="*/ 25 h 25"/>
                <a:gd name="T2" fmla="*/ 42 w 84"/>
                <a:gd name="T3" fmla="*/ 25 h 25"/>
                <a:gd name="T4" fmla="*/ 59 w 84"/>
                <a:gd name="T5" fmla="*/ 24 h 25"/>
                <a:gd name="T6" fmla="*/ 71 w 84"/>
                <a:gd name="T7" fmla="*/ 21 h 25"/>
                <a:gd name="T8" fmla="*/ 79 w 84"/>
                <a:gd name="T9" fmla="*/ 17 h 25"/>
                <a:gd name="T10" fmla="*/ 84 w 84"/>
                <a:gd name="T11" fmla="*/ 14 h 25"/>
                <a:gd name="T12" fmla="*/ 84 w 84"/>
                <a:gd name="T13" fmla="*/ 14 h 25"/>
                <a:gd name="T14" fmla="*/ 81 w 84"/>
                <a:gd name="T15" fmla="*/ 10 h 25"/>
                <a:gd name="T16" fmla="*/ 77 w 84"/>
                <a:gd name="T17" fmla="*/ 8 h 25"/>
                <a:gd name="T18" fmla="*/ 68 w 84"/>
                <a:gd name="T19" fmla="*/ 4 h 25"/>
                <a:gd name="T20" fmla="*/ 55 w 84"/>
                <a:gd name="T21" fmla="*/ 1 h 25"/>
                <a:gd name="T22" fmla="*/ 42 w 84"/>
                <a:gd name="T23" fmla="*/ 0 h 25"/>
                <a:gd name="T24" fmla="*/ 42 w 84"/>
                <a:gd name="T25" fmla="*/ 0 h 25"/>
                <a:gd name="T26" fmla="*/ 28 w 84"/>
                <a:gd name="T27" fmla="*/ 1 h 25"/>
                <a:gd name="T28" fmla="*/ 16 w 84"/>
                <a:gd name="T29" fmla="*/ 4 h 25"/>
                <a:gd name="T30" fmla="*/ 6 w 84"/>
                <a:gd name="T31" fmla="*/ 8 h 25"/>
                <a:gd name="T32" fmla="*/ 2 w 84"/>
                <a:gd name="T33" fmla="*/ 10 h 25"/>
                <a:gd name="T34" fmla="*/ 0 w 84"/>
                <a:gd name="T35" fmla="*/ 14 h 25"/>
                <a:gd name="T36" fmla="*/ 0 w 84"/>
                <a:gd name="T37" fmla="*/ 14 h 25"/>
                <a:gd name="T38" fmla="*/ 5 w 84"/>
                <a:gd name="T39" fmla="*/ 17 h 25"/>
                <a:gd name="T40" fmla="*/ 12 w 84"/>
                <a:gd name="T41" fmla="*/ 21 h 25"/>
                <a:gd name="T42" fmla="*/ 24 w 84"/>
                <a:gd name="T43" fmla="*/ 24 h 25"/>
                <a:gd name="T44" fmla="*/ 42 w 84"/>
                <a:gd name="T45" fmla="*/ 25 h 25"/>
                <a:gd name="T46" fmla="*/ 42 w 84"/>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25">
                  <a:moveTo>
                    <a:pt x="42" y="25"/>
                  </a:moveTo>
                  <a:lnTo>
                    <a:pt x="42" y="25"/>
                  </a:lnTo>
                  <a:lnTo>
                    <a:pt x="59" y="24"/>
                  </a:lnTo>
                  <a:lnTo>
                    <a:pt x="71" y="21"/>
                  </a:lnTo>
                  <a:lnTo>
                    <a:pt x="79" y="17"/>
                  </a:lnTo>
                  <a:lnTo>
                    <a:pt x="84" y="14"/>
                  </a:lnTo>
                  <a:lnTo>
                    <a:pt x="84" y="14"/>
                  </a:lnTo>
                  <a:lnTo>
                    <a:pt x="81" y="10"/>
                  </a:lnTo>
                  <a:lnTo>
                    <a:pt x="77" y="8"/>
                  </a:lnTo>
                  <a:lnTo>
                    <a:pt x="68" y="4"/>
                  </a:lnTo>
                  <a:lnTo>
                    <a:pt x="55" y="1"/>
                  </a:lnTo>
                  <a:lnTo>
                    <a:pt x="42" y="0"/>
                  </a:lnTo>
                  <a:lnTo>
                    <a:pt x="42" y="0"/>
                  </a:lnTo>
                  <a:lnTo>
                    <a:pt x="28" y="1"/>
                  </a:lnTo>
                  <a:lnTo>
                    <a:pt x="16" y="4"/>
                  </a:lnTo>
                  <a:lnTo>
                    <a:pt x="6" y="8"/>
                  </a:lnTo>
                  <a:lnTo>
                    <a:pt x="2" y="10"/>
                  </a:lnTo>
                  <a:lnTo>
                    <a:pt x="0" y="14"/>
                  </a:lnTo>
                  <a:lnTo>
                    <a:pt x="0" y="14"/>
                  </a:lnTo>
                  <a:lnTo>
                    <a:pt x="5" y="17"/>
                  </a:lnTo>
                  <a:lnTo>
                    <a:pt x="12" y="21"/>
                  </a:lnTo>
                  <a:lnTo>
                    <a:pt x="24" y="24"/>
                  </a:lnTo>
                  <a:lnTo>
                    <a:pt x="42" y="25"/>
                  </a:lnTo>
                  <a:lnTo>
                    <a:pt x="42"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18"/>
            <p:cNvSpPr>
              <a:spLocks/>
            </p:cNvSpPr>
            <p:nvPr/>
          </p:nvSpPr>
          <p:spPr bwMode="auto">
            <a:xfrm>
              <a:off x="5033586" y="4305245"/>
              <a:ext cx="140508" cy="37468"/>
            </a:xfrm>
            <a:custGeom>
              <a:avLst/>
              <a:gdLst>
                <a:gd name="T0" fmla="*/ 45 w 89"/>
                <a:gd name="T1" fmla="*/ 10 h 25"/>
                <a:gd name="T2" fmla="*/ 45 w 89"/>
                <a:gd name="T3" fmla="*/ 10 h 25"/>
                <a:gd name="T4" fmla="*/ 30 w 89"/>
                <a:gd name="T5" fmla="*/ 9 h 25"/>
                <a:gd name="T6" fmla="*/ 18 w 89"/>
                <a:gd name="T7" fmla="*/ 8 h 25"/>
                <a:gd name="T8" fmla="*/ 8 w 89"/>
                <a:gd name="T9" fmla="*/ 4 h 25"/>
                <a:gd name="T10" fmla="*/ 0 w 89"/>
                <a:gd name="T11" fmla="*/ 0 h 25"/>
                <a:gd name="T12" fmla="*/ 0 w 89"/>
                <a:gd name="T13" fmla="*/ 5 h 25"/>
                <a:gd name="T14" fmla="*/ 0 w 89"/>
                <a:gd name="T15" fmla="*/ 5 h 25"/>
                <a:gd name="T16" fmla="*/ 2 w 89"/>
                <a:gd name="T17" fmla="*/ 10 h 25"/>
                <a:gd name="T18" fmla="*/ 4 w 89"/>
                <a:gd name="T19" fmla="*/ 14 h 25"/>
                <a:gd name="T20" fmla="*/ 9 w 89"/>
                <a:gd name="T21" fmla="*/ 17 h 25"/>
                <a:gd name="T22" fmla="*/ 14 w 89"/>
                <a:gd name="T23" fmla="*/ 20 h 25"/>
                <a:gd name="T24" fmla="*/ 21 w 89"/>
                <a:gd name="T25" fmla="*/ 22 h 25"/>
                <a:gd name="T26" fmla="*/ 29 w 89"/>
                <a:gd name="T27" fmla="*/ 24 h 25"/>
                <a:gd name="T28" fmla="*/ 45 w 89"/>
                <a:gd name="T29" fmla="*/ 25 h 25"/>
                <a:gd name="T30" fmla="*/ 45 w 89"/>
                <a:gd name="T31" fmla="*/ 25 h 25"/>
                <a:gd name="T32" fmla="*/ 61 w 89"/>
                <a:gd name="T33" fmla="*/ 24 h 25"/>
                <a:gd name="T34" fmla="*/ 68 w 89"/>
                <a:gd name="T35" fmla="*/ 22 h 25"/>
                <a:gd name="T36" fmla="*/ 76 w 89"/>
                <a:gd name="T37" fmla="*/ 20 h 25"/>
                <a:gd name="T38" fmla="*/ 80 w 89"/>
                <a:gd name="T39" fmla="*/ 17 h 25"/>
                <a:gd name="T40" fmla="*/ 85 w 89"/>
                <a:gd name="T41" fmla="*/ 14 h 25"/>
                <a:gd name="T42" fmla="*/ 88 w 89"/>
                <a:gd name="T43" fmla="*/ 10 h 25"/>
                <a:gd name="T44" fmla="*/ 89 w 89"/>
                <a:gd name="T45" fmla="*/ 5 h 25"/>
                <a:gd name="T46" fmla="*/ 89 w 89"/>
                <a:gd name="T47" fmla="*/ 0 h 25"/>
                <a:gd name="T48" fmla="*/ 89 w 89"/>
                <a:gd name="T49" fmla="*/ 0 h 25"/>
                <a:gd name="T50" fmla="*/ 82 w 89"/>
                <a:gd name="T51" fmla="*/ 4 h 25"/>
                <a:gd name="T52" fmla="*/ 72 w 89"/>
                <a:gd name="T53" fmla="*/ 8 h 25"/>
                <a:gd name="T54" fmla="*/ 59 w 89"/>
                <a:gd name="T55" fmla="*/ 9 h 25"/>
                <a:gd name="T56" fmla="*/ 45 w 89"/>
                <a:gd name="T57" fmla="*/ 10 h 25"/>
                <a:gd name="T58" fmla="*/ 45 w 89"/>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25">
                  <a:moveTo>
                    <a:pt x="45" y="10"/>
                  </a:moveTo>
                  <a:lnTo>
                    <a:pt x="45" y="10"/>
                  </a:lnTo>
                  <a:lnTo>
                    <a:pt x="30" y="9"/>
                  </a:lnTo>
                  <a:lnTo>
                    <a:pt x="18" y="8"/>
                  </a:lnTo>
                  <a:lnTo>
                    <a:pt x="8" y="4"/>
                  </a:lnTo>
                  <a:lnTo>
                    <a:pt x="0" y="0"/>
                  </a:lnTo>
                  <a:lnTo>
                    <a:pt x="0" y="5"/>
                  </a:lnTo>
                  <a:lnTo>
                    <a:pt x="0" y="5"/>
                  </a:lnTo>
                  <a:lnTo>
                    <a:pt x="2" y="10"/>
                  </a:lnTo>
                  <a:lnTo>
                    <a:pt x="4" y="14"/>
                  </a:lnTo>
                  <a:lnTo>
                    <a:pt x="9" y="17"/>
                  </a:lnTo>
                  <a:lnTo>
                    <a:pt x="14" y="20"/>
                  </a:lnTo>
                  <a:lnTo>
                    <a:pt x="21" y="22"/>
                  </a:lnTo>
                  <a:lnTo>
                    <a:pt x="29" y="24"/>
                  </a:lnTo>
                  <a:lnTo>
                    <a:pt x="45" y="25"/>
                  </a:lnTo>
                  <a:lnTo>
                    <a:pt x="45" y="25"/>
                  </a:lnTo>
                  <a:lnTo>
                    <a:pt x="61" y="24"/>
                  </a:lnTo>
                  <a:lnTo>
                    <a:pt x="68" y="22"/>
                  </a:lnTo>
                  <a:lnTo>
                    <a:pt x="76" y="20"/>
                  </a:lnTo>
                  <a:lnTo>
                    <a:pt x="80" y="17"/>
                  </a:lnTo>
                  <a:lnTo>
                    <a:pt x="85" y="14"/>
                  </a:lnTo>
                  <a:lnTo>
                    <a:pt x="88" y="10"/>
                  </a:lnTo>
                  <a:lnTo>
                    <a:pt x="89" y="5"/>
                  </a:lnTo>
                  <a:lnTo>
                    <a:pt x="89" y="0"/>
                  </a:lnTo>
                  <a:lnTo>
                    <a:pt x="89" y="0"/>
                  </a:lnTo>
                  <a:lnTo>
                    <a:pt x="82" y="4"/>
                  </a:lnTo>
                  <a:lnTo>
                    <a:pt x="72" y="8"/>
                  </a:lnTo>
                  <a:lnTo>
                    <a:pt x="59" y="9"/>
                  </a:lnTo>
                  <a:lnTo>
                    <a:pt x="45" y="10"/>
                  </a:lnTo>
                  <a:lnTo>
                    <a:pt x="4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9" name="Freeform 219"/>
          <p:cNvSpPr>
            <a:spLocks/>
          </p:cNvSpPr>
          <p:nvPr/>
        </p:nvSpPr>
        <p:spPr bwMode="auto">
          <a:xfrm>
            <a:off x="5380174" y="4253724"/>
            <a:ext cx="98357" cy="37468"/>
          </a:xfrm>
          <a:custGeom>
            <a:avLst/>
            <a:gdLst>
              <a:gd name="T0" fmla="*/ 45 w 64"/>
              <a:gd name="T1" fmla="*/ 24 h 24"/>
              <a:gd name="T2" fmla="*/ 45 w 64"/>
              <a:gd name="T3" fmla="*/ 24 h 24"/>
              <a:gd name="T4" fmla="*/ 56 w 64"/>
              <a:gd name="T5" fmla="*/ 24 h 24"/>
              <a:gd name="T6" fmla="*/ 64 w 64"/>
              <a:gd name="T7" fmla="*/ 23 h 24"/>
              <a:gd name="T8" fmla="*/ 64 w 64"/>
              <a:gd name="T9" fmla="*/ 8 h 24"/>
              <a:gd name="T10" fmla="*/ 64 w 64"/>
              <a:gd name="T11" fmla="*/ 8 h 24"/>
              <a:gd name="T12" fmla="*/ 55 w 64"/>
              <a:gd name="T13" fmla="*/ 10 h 24"/>
              <a:gd name="T14" fmla="*/ 45 w 64"/>
              <a:gd name="T15" fmla="*/ 10 h 24"/>
              <a:gd name="T16" fmla="*/ 45 w 64"/>
              <a:gd name="T17" fmla="*/ 10 h 24"/>
              <a:gd name="T18" fmla="*/ 30 w 64"/>
              <a:gd name="T19" fmla="*/ 8 h 24"/>
              <a:gd name="T20" fmla="*/ 18 w 64"/>
              <a:gd name="T21" fmla="*/ 7 h 24"/>
              <a:gd name="T22" fmla="*/ 8 w 64"/>
              <a:gd name="T23" fmla="*/ 3 h 24"/>
              <a:gd name="T24" fmla="*/ 0 w 64"/>
              <a:gd name="T25" fmla="*/ 0 h 24"/>
              <a:gd name="T26" fmla="*/ 0 w 64"/>
              <a:gd name="T27" fmla="*/ 10 h 24"/>
              <a:gd name="T28" fmla="*/ 0 w 64"/>
              <a:gd name="T29" fmla="*/ 10 h 24"/>
              <a:gd name="T30" fmla="*/ 0 w 64"/>
              <a:gd name="T31" fmla="*/ 11 h 24"/>
              <a:gd name="T32" fmla="*/ 3 w 64"/>
              <a:gd name="T33" fmla="*/ 13 h 24"/>
              <a:gd name="T34" fmla="*/ 5 w 64"/>
              <a:gd name="T35" fmla="*/ 16 h 24"/>
              <a:gd name="T36" fmla="*/ 10 w 64"/>
              <a:gd name="T37" fmla="*/ 18 h 24"/>
              <a:gd name="T38" fmla="*/ 16 w 64"/>
              <a:gd name="T39" fmla="*/ 21 h 24"/>
              <a:gd name="T40" fmla="*/ 24 w 64"/>
              <a:gd name="T41" fmla="*/ 23 h 24"/>
              <a:gd name="T42" fmla="*/ 34 w 64"/>
              <a:gd name="T43" fmla="*/ 24 h 24"/>
              <a:gd name="T44" fmla="*/ 45 w 64"/>
              <a:gd name="T45" fmla="*/ 24 h 24"/>
              <a:gd name="T46" fmla="*/ 45 w 64"/>
              <a:gd name="T4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24">
                <a:moveTo>
                  <a:pt x="45" y="24"/>
                </a:moveTo>
                <a:lnTo>
                  <a:pt x="45" y="24"/>
                </a:lnTo>
                <a:lnTo>
                  <a:pt x="56" y="24"/>
                </a:lnTo>
                <a:lnTo>
                  <a:pt x="64" y="23"/>
                </a:lnTo>
                <a:lnTo>
                  <a:pt x="64" y="8"/>
                </a:lnTo>
                <a:lnTo>
                  <a:pt x="64" y="8"/>
                </a:lnTo>
                <a:lnTo>
                  <a:pt x="55" y="10"/>
                </a:lnTo>
                <a:lnTo>
                  <a:pt x="45" y="10"/>
                </a:lnTo>
                <a:lnTo>
                  <a:pt x="45" y="10"/>
                </a:lnTo>
                <a:lnTo>
                  <a:pt x="30" y="8"/>
                </a:lnTo>
                <a:lnTo>
                  <a:pt x="18" y="7"/>
                </a:lnTo>
                <a:lnTo>
                  <a:pt x="8" y="3"/>
                </a:lnTo>
                <a:lnTo>
                  <a:pt x="0" y="0"/>
                </a:lnTo>
                <a:lnTo>
                  <a:pt x="0" y="10"/>
                </a:lnTo>
                <a:lnTo>
                  <a:pt x="0" y="10"/>
                </a:lnTo>
                <a:lnTo>
                  <a:pt x="0" y="11"/>
                </a:lnTo>
                <a:lnTo>
                  <a:pt x="3" y="13"/>
                </a:lnTo>
                <a:lnTo>
                  <a:pt x="5" y="16"/>
                </a:lnTo>
                <a:lnTo>
                  <a:pt x="10" y="18"/>
                </a:lnTo>
                <a:lnTo>
                  <a:pt x="16" y="21"/>
                </a:lnTo>
                <a:lnTo>
                  <a:pt x="24" y="23"/>
                </a:lnTo>
                <a:lnTo>
                  <a:pt x="34" y="24"/>
                </a:lnTo>
                <a:lnTo>
                  <a:pt x="45" y="24"/>
                </a:lnTo>
                <a:lnTo>
                  <a:pt x="45"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0" name="Freeform 220"/>
          <p:cNvSpPr>
            <a:spLocks/>
          </p:cNvSpPr>
          <p:nvPr/>
        </p:nvSpPr>
        <p:spPr bwMode="auto">
          <a:xfrm>
            <a:off x="5380173" y="4211573"/>
            <a:ext cx="140508" cy="42153"/>
          </a:xfrm>
          <a:custGeom>
            <a:avLst/>
            <a:gdLst>
              <a:gd name="T0" fmla="*/ 45 w 89"/>
              <a:gd name="T1" fmla="*/ 25 h 25"/>
              <a:gd name="T2" fmla="*/ 45 w 89"/>
              <a:gd name="T3" fmla="*/ 25 h 25"/>
              <a:gd name="T4" fmla="*/ 56 w 89"/>
              <a:gd name="T5" fmla="*/ 25 h 25"/>
              <a:gd name="T6" fmla="*/ 66 w 89"/>
              <a:gd name="T7" fmla="*/ 23 h 25"/>
              <a:gd name="T8" fmla="*/ 73 w 89"/>
              <a:gd name="T9" fmla="*/ 21 h 25"/>
              <a:gd name="T10" fmla="*/ 79 w 89"/>
              <a:gd name="T11" fmla="*/ 18 h 25"/>
              <a:gd name="T12" fmla="*/ 84 w 89"/>
              <a:gd name="T13" fmla="*/ 16 h 25"/>
              <a:gd name="T14" fmla="*/ 87 w 89"/>
              <a:gd name="T15" fmla="*/ 14 h 25"/>
              <a:gd name="T16" fmla="*/ 89 w 89"/>
              <a:gd name="T17" fmla="*/ 11 h 25"/>
              <a:gd name="T18" fmla="*/ 89 w 89"/>
              <a:gd name="T19" fmla="*/ 10 h 25"/>
              <a:gd name="T20" fmla="*/ 89 w 89"/>
              <a:gd name="T21" fmla="*/ 0 h 25"/>
              <a:gd name="T22" fmla="*/ 89 w 89"/>
              <a:gd name="T23" fmla="*/ 0 h 25"/>
              <a:gd name="T24" fmla="*/ 82 w 89"/>
              <a:gd name="T25" fmla="*/ 4 h 25"/>
              <a:gd name="T26" fmla="*/ 72 w 89"/>
              <a:gd name="T27" fmla="*/ 7 h 25"/>
              <a:gd name="T28" fmla="*/ 59 w 89"/>
              <a:gd name="T29" fmla="*/ 9 h 25"/>
              <a:gd name="T30" fmla="*/ 45 w 89"/>
              <a:gd name="T31" fmla="*/ 10 h 25"/>
              <a:gd name="T32" fmla="*/ 45 w 89"/>
              <a:gd name="T33" fmla="*/ 10 h 25"/>
              <a:gd name="T34" fmla="*/ 30 w 89"/>
              <a:gd name="T35" fmla="*/ 9 h 25"/>
              <a:gd name="T36" fmla="*/ 18 w 89"/>
              <a:gd name="T37" fmla="*/ 7 h 25"/>
              <a:gd name="T38" fmla="*/ 8 w 89"/>
              <a:gd name="T39" fmla="*/ 4 h 25"/>
              <a:gd name="T40" fmla="*/ 0 w 89"/>
              <a:gd name="T41" fmla="*/ 0 h 25"/>
              <a:gd name="T42" fmla="*/ 0 w 89"/>
              <a:gd name="T43" fmla="*/ 10 h 25"/>
              <a:gd name="T44" fmla="*/ 0 w 89"/>
              <a:gd name="T45" fmla="*/ 10 h 25"/>
              <a:gd name="T46" fmla="*/ 0 w 89"/>
              <a:gd name="T47" fmla="*/ 11 h 25"/>
              <a:gd name="T48" fmla="*/ 3 w 89"/>
              <a:gd name="T49" fmla="*/ 14 h 25"/>
              <a:gd name="T50" fmla="*/ 5 w 89"/>
              <a:gd name="T51" fmla="*/ 16 h 25"/>
              <a:gd name="T52" fmla="*/ 10 w 89"/>
              <a:gd name="T53" fmla="*/ 18 h 25"/>
              <a:gd name="T54" fmla="*/ 16 w 89"/>
              <a:gd name="T55" fmla="*/ 21 h 25"/>
              <a:gd name="T56" fmla="*/ 24 w 89"/>
              <a:gd name="T57" fmla="*/ 23 h 25"/>
              <a:gd name="T58" fmla="*/ 34 w 89"/>
              <a:gd name="T59" fmla="*/ 25 h 25"/>
              <a:gd name="T60" fmla="*/ 45 w 89"/>
              <a:gd name="T61" fmla="*/ 25 h 25"/>
              <a:gd name="T62" fmla="*/ 45 w 89"/>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5">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9" y="0"/>
                </a:lnTo>
                <a:lnTo>
                  <a:pt x="82" y="4"/>
                </a:lnTo>
                <a:lnTo>
                  <a:pt x="72" y="7"/>
                </a:lnTo>
                <a:lnTo>
                  <a:pt x="59" y="9"/>
                </a:lnTo>
                <a:lnTo>
                  <a:pt x="45" y="10"/>
                </a:lnTo>
                <a:lnTo>
                  <a:pt x="45" y="10"/>
                </a:lnTo>
                <a:lnTo>
                  <a:pt x="30" y="9"/>
                </a:lnTo>
                <a:lnTo>
                  <a:pt x="18" y="7"/>
                </a:lnTo>
                <a:lnTo>
                  <a:pt x="8" y="4"/>
                </a:lnTo>
                <a:lnTo>
                  <a:pt x="0" y="0"/>
                </a:lnTo>
                <a:lnTo>
                  <a:pt x="0" y="10"/>
                </a:lnTo>
                <a:lnTo>
                  <a:pt x="0" y="10"/>
                </a:lnTo>
                <a:lnTo>
                  <a:pt x="0" y="11"/>
                </a:lnTo>
                <a:lnTo>
                  <a:pt x="3" y="14"/>
                </a:lnTo>
                <a:lnTo>
                  <a:pt x="5" y="16"/>
                </a:lnTo>
                <a:lnTo>
                  <a:pt x="10" y="18"/>
                </a:lnTo>
                <a:lnTo>
                  <a:pt x="16" y="21"/>
                </a:lnTo>
                <a:lnTo>
                  <a:pt x="24" y="23"/>
                </a:lnTo>
                <a:lnTo>
                  <a:pt x="34" y="25"/>
                </a:lnTo>
                <a:lnTo>
                  <a:pt x="45" y="25"/>
                </a:lnTo>
                <a:lnTo>
                  <a:pt x="45"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1" name="Freeform 221"/>
          <p:cNvSpPr>
            <a:spLocks/>
          </p:cNvSpPr>
          <p:nvPr/>
        </p:nvSpPr>
        <p:spPr bwMode="auto">
          <a:xfrm>
            <a:off x="5380174" y="4291193"/>
            <a:ext cx="84305" cy="37468"/>
          </a:xfrm>
          <a:custGeom>
            <a:avLst/>
            <a:gdLst>
              <a:gd name="T0" fmla="*/ 55 w 55"/>
              <a:gd name="T1" fmla="*/ 10 h 25"/>
              <a:gd name="T2" fmla="*/ 55 w 55"/>
              <a:gd name="T3" fmla="*/ 10 h 25"/>
              <a:gd name="T4" fmla="*/ 45 w 55"/>
              <a:gd name="T5" fmla="*/ 10 h 25"/>
              <a:gd name="T6" fmla="*/ 45 w 55"/>
              <a:gd name="T7" fmla="*/ 10 h 25"/>
              <a:gd name="T8" fmla="*/ 30 w 55"/>
              <a:gd name="T9" fmla="*/ 9 h 25"/>
              <a:gd name="T10" fmla="*/ 18 w 55"/>
              <a:gd name="T11" fmla="*/ 8 h 25"/>
              <a:gd name="T12" fmla="*/ 8 w 55"/>
              <a:gd name="T13" fmla="*/ 4 h 25"/>
              <a:gd name="T14" fmla="*/ 0 w 55"/>
              <a:gd name="T15" fmla="*/ 0 h 25"/>
              <a:gd name="T16" fmla="*/ 0 w 55"/>
              <a:gd name="T17" fmla="*/ 5 h 25"/>
              <a:gd name="T18" fmla="*/ 0 w 55"/>
              <a:gd name="T19" fmla="*/ 5 h 25"/>
              <a:gd name="T20" fmla="*/ 2 w 55"/>
              <a:gd name="T21" fmla="*/ 10 h 25"/>
              <a:gd name="T22" fmla="*/ 4 w 55"/>
              <a:gd name="T23" fmla="*/ 14 h 25"/>
              <a:gd name="T24" fmla="*/ 9 w 55"/>
              <a:gd name="T25" fmla="*/ 18 h 25"/>
              <a:gd name="T26" fmla="*/ 14 w 55"/>
              <a:gd name="T27" fmla="*/ 20 h 25"/>
              <a:gd name="T28" fmla="*/ 21 w 55"/>
              <a:gd name="T29" fmla="*/ 22 h 25"/>
              <a:gd name="T30" fmla="*/ 29 w 55"/>
              <a:gd name="T31" fmla="*/ 24 h 25"/>
              <a:gd name="T32" fmla="*/ 45 w 55"/>
              <a:gd name="T33" fmla="*/ 25 h 25"/>
              <a:gd name="T34" fmla="*/ 45 w 55"/>
              <a:gd name="T35" fmla="*/ 25 h 25"/>
              <a:gd name="T36" fmla="*/ 55 w 55"/>
              <a:gd name="T37" fmla="*/ 25 h 25"/>
              <a:gd name="T38" fmla="*/ 55 w 55"/>
              <a:gd name="T3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25">
                <a:moveTo>
                  <a:pt x="55" y="10"/>
                </a:moveTo>
                <a:lnTo>
                  <a:pt x="55" y="10"/>
                </a:lnTo>
                <a:lnTo>
                  <a:pt x="45" y="10"/>
                </a:lnTo>
                <a:lnTo>
                  <a:pt x="45" y="10"/>
                </a:lnTo>
                <a:lnTo>
                  <a:pt x="30" y="9"/>
                </a:lnTo>
                <a:lnTo>
                  <a:pt x="18" y="8"/>
                </a:lnTo>
                <a:lnTo>
                  <a:pt x="8" y="4"/>
                </a:lnTo>
                <a:lnTo>
                  <a:pt x="0" y="0"/>
                </a:lnTo>
                <a:lnTo>
                  <a:pt x="0" y="5"/>
                </a:lnTo>
                <a:lnTo>
                  <a:pt x="0" y="5"/>
                </a:lnTo>
                <a:lnTo>
                  <a:pt x="2" y="10"/>
                </a:lnTo>
                <a:lnTo>
                  <a:pt x="4" y="14"/>
                </a:lnTo>
                <a:lnTo>
                  <a:pt x="9" y="18"/>
                </a:lnTo>
                <a:lnTo>
                  <a:pt x="14" y="20"/>
                </a:lnTo>
                <a:lnTo>
                  <a:pt x="21" y="22"/>
                </a:lnTo>
                <a:lnTo>
                  <a:pt x="29" y="24"/>
                </a:lnTo>
                <a:lnTo>
                  <a:pt x="45" y="25"/>
                </a:lnTo>
                <a:lnTo>
                  <a:pt x="45" y="25"/>
                </a:lnTo>
                <a:lnTo>
                  <a:pt x="55" y="25"/>
                </a:lnTo>
                <a:lnTo>
                  <a:pt x="5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2" name="Freeform 222"/>
          <p:cNvSpPr>
            <a:spLocks/>
          </p:cNvSpPr>
          <p:nvPr/>
        </p:nvSpPr>
        <p:spPr bwMode="auto">
          <a:xfrm>
            <a:off x="5384856" y="4174104"/>
            <a:ext cx="131141" cy="37468"/>
          </a:xfrm>
          <a:custGeom>
            <a:avLst/>
            <a:gdLst>
              <a:gd name="T0" fmla="*/ 42 w 84"/>
              <a:gd name="T1" fmla="*/ 25 h 25"/>
              <a:gd name="T2" fmla="*/ 42 w 84"/>
              <a:gd name="T3" fmla="*/ 25 h 25"/>
              <a:gd name="T4" fmla="*/ 59 w 84"/>
              <a:gd name="T5" fmla="*/ 24 h 25"/>
              <a:gd name="T6" fmla="*/ 71 w 84"/>
              <a:gd name="T7" fmla="*/ 21 h 25"/>
              <a:gd name="T8" fmla="*/ 79 w 84"/>
              <a:gd name="T9" fmla="*/ 18 h 25"/>
              <a:gd name="T10" fmla="*/ 84 w 84"/>
              <a:gd name="T11" fmla="*/ 14 h 25"/>
              <a:gd name="T12" fmla="*/ 84 w 84"/>
              <a:gd name="T13" fmla="*/ 14 h 25"/>
              <a:gd name="T14" fmla="*/ 81 w 84"/>
              <a:gd name="T15" fmla="*/ 10 h 25"/>
              <a:gd name="T16" fmla="*/ 77 w 84"/>
              <a:gd name="T17" fmla="*/ 8 h 25"/>
              <a:gd name="T18" fmla="*/ 68 w 84"/>
              <a:gd name="T19" fmla="*/ 4 h 25"/>
              <a:gd name="T20" fmla="*/ 55 w 84"/>
              <a:gd name="T21" fmla="*/ 2 h 25"/>
              <a:gd name="T22" fmla="*/ 42 w 84"/>
              <a:gd name="T23" fmla="*/ 0 h 25"/>
              <a:gd name="T24" fmla="*/ 42 w 84"/>
              <a:gd name="T25" fmla="*/ 0 h 25"/>
              <a:gd name="T26" fmla="*/ 28 w 84"/>
              <a:gd name="T27" fmla="*/ 2 h 25"/>
              <a:gd name="T28" fmla="*/ 16 w 84"/>
              <a:gd name="T29" fmla="*/ 4 h 25"/>
              <a:gd name="T30" fmla="*/ 6 w 84"/>
              <a:gd name="T31" fmla="*/ 8 h 25"/>
              <a:gd name="T32" fmla="*/ 2 w 84"/>
              <a:gd name="T33" fmla="*/ 10 h 25"/>
              <a:gd name="T34" fmla="*/ 0 w 84"/>
              <a:gd name="T35" fmla="*/ 14 h 25"/>
              <a:gd name="T36" fmla="*/ 0 w 84"/>
              <a:gd name="T37" fmla="*/ 14 h 25"/>
              <a:gd name="T38" fmla="*/ 5 w 84"/>
              <a:gd name="T39" fmla="*/ 18 h 25"/>
              <a:gd name="T40" fmla="*/ 12 w 84"/>
              <a:gd name="T41" fmla="*/ 21 h 25"/>
              <a:gd name="T42" fmla="*/ 24 w 84"/>
              <a:gd name="T43" fmla="*/ 24 h 25"/>
              <a:gd name="T44" fmla="*/ 42 w 84"/>
              <a:gd name="T45" fmla="*/ 25 h 25"/>
              <a:gd name="T46" fmla="*/ 42 w 84"/>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25">
                <a:moveTo>
                  <a:pt x="42" y="25"/>
                </a:moveTo>
                <a:lnTo>
                  <a:pt x="42" y="25"/>
                </a:lnTo>
                <a:lnTo>
                  <a:pt x="59" y="24"/>
                </a:lnTo>
                <a:lnTo>
                  <a:pt x="71" y="21"/>
                </a:lnTo>
                <a:lnTo>
                  <a:pt x="79" y="18"/>
                </a:lnTo>
                <a:lnTo>
                  <a:pt x="84" y="14"/>
                </a:lnTo>
                <a:lnTo>
                  <a:pt x="84" y="14"/>
                </a:lnTo>
                <a:lnTo>
                  <a:pt x="81" y="10"/>
                </a:lnTo>
                <a:lnTo>
                  <a:pt x="77" y="8"/>
                </a:lnTo>
                <a:lnTo>
                  <a:pt x="68" y="4"/>
                </a:lnTo>
                <a:lnTo>
                  <a:pt x="55" y="2"/>
                </a:lnTo>
                <a:lnTo>
                  <a:pt x="42" y="0"/>
                </a:lnTo>
                <a:lnTo>
                  <a:pt x="42" y="0"/>
                </a:lnTo>
                <a:lnTo>
                  <a:pt x="28" y="2"/>
                </a:lnTo>
                <a:lnTo>
                  <a:pt x="16" y="4"/>
                </a:lnTo>
                <a:lnTo>
                  <a:pt x="6" y="8"/>
                </a:lnTo>
                <a:lnTo>
                  <a:pt x="2" y="10"/>
                </a:lnTo>
                <a:lnTo>
                  <a:pt x="0" y="14"/>
                </a:lnTo>
                <a:lnTo>
                  <a:pt x="0" y="14"/>
                </a:lnTo>
                <a:lnTo>
                  <a:pt x="5" y="18"/>
                </a:lnTo>
                <a:lnTo>
                  <a:pt x="12" y="21"/>
                </a:lnTo>
                <a:lnTo>
                  <a:pt x="24" y="24"/>
                </a:lnTo>
                <a:lnTo>
                  <a:pt x="42" y="25"/>
                </a:lnTo>
                <a:lnTo>
                  <a:pt x="42"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3" name="Freeform 223"/>
          <p:cNvSpPr>
            <a:spLocks/>
          </p:cNvSpPr>
          <p:nvPr/>
        </p:nvSpPr>
        <p:spPr bwMode="auto">
          <a:xfrm>
            <a:off x="5473845" y="4295879"/>
            <a:ext cx="93672" cy="65571"/>
          </a:xfrm>
          <a:custGeom>
            <a:avLst/>
            <a:gdLst>
              <a:gd name="T0" fmla="*/ 45 w 60"/>
              <a:gd name="T1" fmla="*/ 0 h 40"/>
              <a:gd name="T2" fmla="*/ 15 w 60"/>
              <a:gd name="T3" fmla="*/ 0 h 40"/>
              <a:gd name="T4" fmla="*/ 0 w 60"/>
              <a:gd name="T5" fmla="*/ 0 h 40"/>
              <a:gd name="T6" fmla="*/ 0 w 60"/>
              <a:gd name="T7" fmla="*/ 10 h 40"/>
              <a:gd name="T8" fmla="*/ 10 w 60"/>
              <a:gd name="T9" fmla="*/ 10 h 40"/>
              <a:gd name="T10" fmla="*/ 10 w 60"/>
              <a:gd name="T11" fmla="*/ 15 h 40"/>
              <a:gd name="T12" fmla="*/ 0 w 60"/>
              <a:gd name="T13" fmla="*/ 15 h 40"/>
              <a:gd name="T14" fmla="*/ 0 w 60"/>
              <a:gd name="T15" fmla="*/ 25 h 40"/>
              <a:gd name="T16" fmla="*/ 10 w 60"/>
              <a:gd name="T17" fmla="*/ 25 h 40"/>
              <a:gd name="T18" fmla="*/ 10 w 60"/>
              <a:gd name="T19" fmla="*/ 25 h 40"/>
              <a:gd name="T20" fmla="*/ 10 w 60"/>
              <a:gd name="T21" fmla="*/ 27 h 40"/>
              <a:gd name="T22" fmla="*/ 13 w 60"/>
              <a:gd name="T23" fmla="*/ 29 h 40"/>
              <a:gd name="T24" fmla="*/ 28 w 60"/>
              <a:gd name="T25" fmla="*/ 38 h 40"/>
              <a:gd name="T26" fmla="*/ 28 w 60"/>
              <a:gd name="T27" fmla="*/ 38 h 40"/>
              <a:gd name="T28" fmla="*/ 30 w 60"/>
              <a:gd name="T29" fmla="*/ 40 h 40"/>
              <a:gd name="T30" fmla="*/ 30 w 60"/>
              <a:gd name="T31" fmla="*/ 40 h 40"/>
              <a:gd name="T32" fmla="*/ 33 w 60"/>
              <a:gd name="T33" fmla="*/ 38 h 40"/>
              <a:gd name="T34" fmla="*/ 47 w 60"/>
              <a:gd name="T35" fmla="*/ 29 h 40"/>
              <a:gd name="T36" fmla="*/ 47 w 60"/>
              <a:gd name="T37" fmla="*/ 29 h 40"/>
              <a:gd name="T38" fmla="*/ 50 w 60"/>
              <a:gd name="T39" fmla="*/ 27 h 40"/>
              <a:gd name="T40" fmla="*/ 50 w 60"/>
              <a:gd name="T41" fmla="*/ 25 h 40"/>
              <a:gd name="T42" fmla="*/ 60 w 60"/>
              <a:gd name="T43" fmla="*/ 25 h 40"/>
              <a:gd name="T44" fmla="*/ 60 w 60"/>
              <a:gd name="T45" fmla="*/ 15 h 40"/>
              <a:gd name="T46" fmla="*/ 50 w 60"/>
              <a:gd name="T47" fmla="*/ 15 h 40"/>
              <a:gd name="T48" fmla="*/ 50 w 60"/>
              <a:gd name="T49" fmla="*/ 10 h 40"/>
              <a:gd name="T50" fmla="*/ 60 w 60"/>
              <a:gd name="T51" fmla="*/ 10 h 40"/>
              <a:gd name="T52" fmla="*/ 60 w 60"/>
              <a:gd name="T53" fmla="*/ 0 h 40"/>
              <a:gd name="T54" fmla="*/ 45 w 60"/>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40">
                <a:moveTo>
                  <a:pt x="45" y="0"/>
                </a:moveTo>
                <a:lnTo>
                  <a:pt x="15" y="0"/>
                </a:lnTo>
                <a:lnTo>
                  <a:pt x="0" y="0"/>
                </a:lnTo>
                <a:lnTo>
                  <a:pt x="0" y="10"/>
                </a:lnTo>
                <a:lnTo>
                  <a:pt x="10" y="10"/>
                </a:lnTo>
                <a:lnTo>
                  <a:pt x="10" y="15"/>
                </a:lnTo>
                <a:lnTo>
                  <a:pt x="0" y="15"/>
                </a:lnTo>
                <a:lnTo>
                  <a:pt x="0" y="25"/>
                </a:lnTo>
                <a:lnTo>
                  <a:pt x="10" y="25"/>
                </a:lnTo>
                <a:lnTo>
                  <a:pt x="10" y="25"/>
                </a:lnTo>
                <a:lnTo>
                  <a:pt x="10" y="27"/>
                </a:lnTo>
                <a:lnTo>
                  <a:pt x="13" y="29"/>
                </a:lnTo>
                <a:lnTo>
                  <a:pt x="28" y="38"/>
                </a:lnTo>
                <a:lnTo>
                  <a:pt x="28" y="38"/>
                </a:lnTo>
                <a:lnTo>
                  <a:pt x="30" y="40"/>
                </a:lnTo>
                <a:lnTo>
                  <a:pt x="30" y="40"/>
                </a:lnTo>
                <a:lnTo>
                  <a:pt x="33" y="38"/>
                </a:lnTo>
                <a:lnTo>
                  <a:pt x="47" y="29"/>
                </a:lnTo>
                <a:lnTo>
                  <a:pt x="47" y="29"/>
                </a:lnTo>
                <a:lnTo>
                  <a:pt x="50" y="27"/>
                </a:lnTo>
                <a:lnTo>
                  <a:pt x="50" y="25"/>
                </a:lnTo>
                <a:lnTo>
                  <a:pt x="60" y="25"/>
                </a:lnTo>
                <a:lnTo>
                  <a:pt x="60" y="15"/>
                </a:lnTo>
                <a:lnTo>
                  <a:pt x="50" y="15"/>
                </a:lnTo>
                <a:lnTo>
                  <a:pt x="50" y="10"/>
                </a:lnTo>
                <a:lnTo>
                  <a:pt x="60" y="10"/>
                </a:lnTo>
                <a:lnTo>
                  <a:pt x="60" y="0"/>
                </a:lnTo>
                <a:lnTo>
                  <a:pt x="4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4" name="Freeform 224"/>
          <p:cNvSpPr>
            <a:spLocks/>
          </p:cNvSpPr>
          <p:nvPr/>
        </p:nvSpPr>
        <p:spPr bwMode="auto">
          <a:xfrm>
            <a:off x="5487894" y="4258409"/>
            <a:ext cx="60888" cy="32787"/>
          </a:xfrm>
          <a:custGeom>
            <a:avLst/>
            <a:gdLst>
              <a:gd name="T0" fmla="*/ 0 w 40"/>
              <a:gd name="T1" fmla="*/ 19 h 19"/>
              <a:gd name="T2" fmla="*/ 0 w 40"/>
              <a:gd name="T3" fmla="*/ 19 h 19"/>
              <a:gd name="T4" fmla="*/ 0 w 40"/>
              <a:gd name="T5" fmla="*/ 16 h 19"/>
              <a:gd name="T6" fmla="*/ 2 w 40"/>
              <a:gd name="T7" fmla="*/ 12 h 19"/>
              <a:gd name="T8" fmla="*/ 7 w 40"/>
              <a:gd name="T9" fmla="*/ 6 h 19"/>
              <a:gd name="T10" fmla="*/ 13 w 40"/>
              <a:gd name="T11" fmla="*/ 1 h 19"/>
              <a:gd name="T12" fmla="*/ 16 w 40"/>
              <a:gd name="T13" fmla="*/ 0 h 19"/>
              <a:gd name="T14" fmla="*/ 20 w 40"/>
              <a:gd name="T15" fmla="*/ 0 h 19"/>
              <a:gd name="T16" fmla="*/ 20 w 40"/>
              <a:gd name="T17" fmla="*/ 0 h 19"/>
              <a:gd name="T18" fmla="*/ 24 w 40"/>
              <a:gd name="T19" fmla="*/ 0 h 19"/>
              <a:gd name="T20" fmla="*/ 27 w 40"/>
              <a:gd name="T21" fmla="*/ 1 h 19"/>
              <a:gd name="T22" fmla="*/ 34 w 40"/>
              <a:gd name="T23" fmla="*/ 6 h 19"/>
              <a:gd name="T24" fmla="*/ 39 w 40"/>
              <a:gd name="T25" fmla="*/ 12 h 19"/>
              <a:gd name="T26" fmla="*/ 40 w 40"/>
              <a:gd name="T27" fmla="*/ 16 h 19"/>
              <a:gd name="T28" fmla="*/ 40 w 40"/>
              <a:gd name="T29" fmla="*/ 19 h 19"/>
              <a:gd name="T30" fmla="*/ 0 w 40"/>
              <a:gd name="T3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19">
                <a:moveTo>
                  <a:pt x="0" y="19"/>
                </a:moveTo>
                <a:lnTo>
                  <a:pt x="0" y="19"/>
                </a:lnTo>
                <a:lnTo>
                  <a:pt x="0" y="16"/>
                </a:lnTo>
                <a:lnTo>
                  <a:pt x="2" y="12"/>
                </a:lnTo>
                <a:lnTo>
                  <a:pt x="7" y="6"/>
                </a:lnTo>
                <a:lnTo>
                  <a:pt x="13" y="1"/>
                </a:lnTo>
                <a:lnTo>
                  <a:pt x="16" y="0"/>
                </a:lnTo>
                <a:lnTo>
                  <a:pt x="20" y="0"/>
                </a:lnTo>
                <a:lnTo>
                  <a:pt x="20" y="0"/>
                </a:lnTo>
                <a:lnTo>
                  <a:pt x="24" y="0"/>
                </a:lnTo>
                <a:lnTo>
                  <a:pt x="27" y="1"/>
                </a:lnTo>
                <a:lnTo>
                  <a:pt x="34" y="6"/>
                </a:lnTo>
                <a:lnTo>
                  <a:pt x="39" y="12"/>
                </a:lnTo>
                <a:lnTo>
                  <a:pt x="40" y="16"/>
                </a:lnTo>
                <a:lnTo>
                  <a:pt x="40" y="19"/>
                </a:lnTo>
                <a:lnTo>
                  <a:pt x="0"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5" name="Freeform 225"/>
          <p:cNvSpPr>
            <a:spLocks/>
          </p:cNvSpPr>
          <p:nvPr/>
        </p:nvSpPr>
        <p:spPr bwMode="auto">
          <a:xfrm>
            <a:off x="5750175" y="4253724"/>
            <a:ext cx="140508" cy="37468"/>
          </a:xfrm>
          <a:custGeom>
            <a:avLst/>
            <a:gdLst>
              <a:gd name="T0" fmla="*/ 44 w 89"/>
              <a:gd name="T1" fmla="*/ 24 h 24"/>
              <a:gd name="T2" fmla="*/ 44 w 89"/>
              <a:gd name="T3" fmla="*/ 24 h 24"/>
              <a:gd name="T4" fmla="*/ 56 w 89"/>
              <a:gd name="T5" fmla="*/ 24 h 24"/>
              <a:gd name="T6" fmla="*/ 65 w 89"/>
              <a:gd name="T7" fmla="*/ 23 h 24"/>
              <a:gd name="T8" fmla="*/ 73 w 89"/>
              <a:gd name="T9" fmla="*/ 21 h 24"/>
              <a:gd name="T10" fmla="*/ 79 w 89"/>
              <a:gd name="T11" fmla="*/ 18 h 24"/>
              <a:gd name="T12" fmla="*/ 84 w 89"/>
              <a:gd name="T13" fmla="*/ 16 h 24"/>
              <a:gd name="T14" fmla="*/ 86 w 89"/>
              <a:gd name="T15" fmla="*/ 13 h 24"/>
              <a:gd name="T16" fmla="*/ 89 w 89"/>
              <a:gd name="T17" fmla="*/ 11 h 24"/>
              <a:gd name="T18" fmla="*/ 89 w 89"/>
              <a:gd name="T19" fmla="*/ 10 h 24"/>
              <a:gd name="T20" fmla="*/ 89 w 89"/>
              <a:gd name="T21" fmla="*/ 0 h 24"/>
              <a:gd name="T22" fmla="*/ 89 w 89"/>
              <a:gd name="T23" fmla="*/ 0 h 24"/>
              <a:gd name="T24" fmla="*/ 81 w 89"/>
              <a:gd name="T25" fmla="*/ 3 h 24"/>
              <a:gd name="T26" fmla="*/ 72 w 89"/>
              <a:gd name="T27" fmla="*/ 7 h 24"/>
              <a:gd name="T28" fmla="*/ 59 w 89"/>
              <a:gd name="T29" fmla="*/ 8 h 24"/>
              <a:gd name="T30" fmla="*/ 44 w 89"/>
              <a:gd name="T31" fmla="*/ 10 h 24"/>
              <a:gd name="T32" fmla="*/ 44 w 89"/>
              <a:gd name="T33" fmla="*/ 10 h 24"/>
              <a:gd name="T34" fmla="*/ 30 w 89"/>
              <a:gd name="T35" fmla="*/ 8 h 24"/>
              <a:gd name="T36" fmla="*/ 17 w 89"/>
              <a:gd name="T37" fmla="*/ 7 h 24"/>
              <a:gd name="T38" fmla="*/ 7 w 89"/>
              <a:gd name="T39" fmla="*/ 3 h 24"/>
              <a:gd name="T40" fmla="*/ 0 w 89"/>
              <a:gd name="T41" fmla="*/ 0 h 24"/>
              <a:gd name="T42" fmla="*/ 0 w 89"/>
              <a:gd name="T43" fmla="*/ 10 h 24"/>
              <a:gd name="T44" fmla="*/ 0 w 89"/>
              <a:gd name="T45" fmla="*/ 10 h 24"/>
              <a:gd name="T46" fmla="*/ 0 w 89"/>
              <a:gd name="T47" fmla="*/ 11 h 24"/>
              <a:gd name="T48" fmla="*/ 3 w 89"/>
              <a:gd name="T49" fmla="*/ 13 h 24"/>
              <a:gd name="T50" fmla="*/ 5 w 89"/>
              <a:gd name="T51" fmla="*/ 16 h 24"/>
              <a:gd name="T52" fmla="*/ 10 w 89"/>
              <a:gd name="T53" fmla="*/ 18 h 24"/>
              <a:gd name="T54" fmla="*/ 16 w 89"/>
              <a:gd name="T55" fmla="*/ 21 h 24"/>
              <a:gd name="T56" fmla="*/ 24 w 89"/>
              <a:gd name="T57" fmla="*/ 23 h 24"/>
              <a:gd name="T58" fmla="*/ 33 w 89"/>
              <a:gd name="T59" fmla="*/ 24 h 24"/>
              <a:gd name="T60" fmla="*/ 44 w 89"/>
              <a:gd name="T61" fmla="*/ 24 h 24"/>
              <a:gd name="T62" fmla="*/ 44 w 89"/>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4">
                <a:moveTo>
                  <a:pt x="44" y="24"/>
                </a:moveTo>
                <a:lnTo>
                  <a:pt x="44" y="24"/>
                </a:lnTo>
                <a:lnTo>
                  <a:pt x="56" y="24"/>
                </a:lnTo>
                <a:lnTo>
                  <a:pt x="65" y="23"/>
                </a:lnTo>
                <a:lnTo>
                  <a:pt x="73" y="21"/>
                </a:lnTo>
                <a:lnTo>
                  <a:pt x="79" y="18"/>
                </a:lnTo>
                <a:lnTo>
                  <a:pt x="84" y="16"/>
                </a:lnTo>
                <a:lnTo>
                  <a:pt x="86" y="13"/>
                </a:lnTo>
                <a:lnTo>
                  <a:pt x="89" y="11"/>
                </a:lnTo>
                <a:lnTo>
                  <a:pt x="89" y="10"/>
                </a:lnTo>
                <a:lnTo>
                  <a:pt x="89" y="0"/>
                </a:lnTo>
                <a:lnTo>
                  <a:pt x="89" y="0"/>
                </a:lnTo>
                <a:lnTo>
                  <a:pt x="81" y="3"/>
                </a:lnTo>
                <a:lnTo>
                  <a:pt x="72" y="7"/>
                </a:lnTo>
                <a:lnTo>
                  <a:pt x="59" y="8"/>
                </a:lnTo>
                <a:lnTo>
                  <a:pt x="44" y="10"/>
                </a:lnTo>
                <a:lnTo>
                  <a:pt x="44" y="10"/>
                </a:lnTo>
                <a:lnTo>
                  <a:pt x="30" y="8"/>
                </a:lnTo>
                <a:lnTo>
                  <a:pt x="17" y="7"/>
                </a:lnTo>
                <a:lnTo>
                  <a:pt x="7" y="3"/>
                </a:lnTo>
                <a:lnTo>
                  <a:pt x="0" y="0"/>
                </a:lnTo>
                <a:lnTo>
                  <a:pt x="0" y="10"/>
                </a:lnTo>
                <a:lnTo>
                  <a:pt x="0" y="10"/>
                </a:lnTo>
                <a:lnTo>
                  <a:pt x="0" y="11"/>
                </a:lnTo>
                <a:lnTo>
                  <a:pt x="3" y="13"/>
                </a:lnTo>
                <a:lnTo>
                  <a:pt x="5" y="16"/>
                </a:lnTo>
                <a:lnTo>
                  <a:pt x="10" y="18"/>
                </a:lnTo>
                <a:lnTo>
                  <a:pt x="16" y="21"/>
                </a:lnTo>
                <a:lnTo>
                  <a:pt x="24" y="23"/>
                </a:lnTo>
                <a:lnTo>
                  <a:pt x="33" y="24"/>
                </a:lnTo>
                <a:lnTo>
                  <a:pt x="44" y="24"/>
                </a:lnTo>
                <a:lnTo>
                  <a:pt x="44"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6" name="Freeform 226"/>
          <p:cNvSpPr>
            <a:spLocks/>
          </p:cNvSpPr>
          <p:nvPr/>
        </p:nvSpPr>
        <p:spPr bwMode="auto">
          <a:xfrm>
            <a:off x="5750175" y="4211573"/>
            <a:ext cx="140508" cy="42153"/>
          </a:xfrm>
          <a:custGeom>
            <a:avLst/>
            <a:gdLst>
              <a:gd name="T0" fmla="*/ 44 w 89"/>
              <a:gd name="T1" fmla="*/ 25 h 25"/>
              <a:gd name="T2" fmla="*/ 44 w 89"/>
              <a:gd name="T3" fmla="*/ 25 h 25"/>
              <a:gd name="T4" fmla="*/ 56 w 89"/>
              <a:gd name="T5" fmla="*/ 25 h 25"/>
              <a:gd name="T6" fmla="*/ 65 w 89"/>
              <a:gd name="T7" fmla="*/ 23 h 25"/>
              <a:gd name="T8" fmla="*/ 73 w 89"/>
              <a:gd name="T9" fmla="*/ 21 h 25"/>
              <a:gd name="T10" fmla="*/ 79 w 89"/>
              <a:gd name="T11" fmla="*/ 18 h 25"/>
              <a:gd name="T12" fmla="*/ 84 w 89"/>
              <a:gd name="T13" fmla="*/ 16 h 25"/>
              <a:gd name="T14" fmla="*/ 86 w 89"/>
              <a:gd name="T15" fmla="*/ 14 h 25"/>
              <a:gd name="T16" fmla="*/ 89 w 89"/>
              <a:gd name="T17" fmla="*/ 11 h 25"/>
              <a:gd name="T18" fmla="*/ 89 w 89"/>
              <a:gd name="T19" fmla="*/ 10 h 25"/>
              <a:gd name="T20" fmla="*/ 89 w 89"/>
              <a:gd name="T21" fmla="*/ 0 h 25"/>
              <a:gd name="T22" fmla="*/ 89 w 89"/>
              <a:gd name="T23" fmla="*/ 0 h 25"/>
              <a:gd name="T24" fmla="*/ 81 w 89"/>
              <a:gd name="T25" fmla="*/ 4 h 25"/>
              <a:gd name="T26" fmla="*/ 72 w 89"/>
              <a:gd name="T27" fmla="*/ 7 h 25"/>
              <a:gd name="T28" fmla="*/ 59 w 89"/>
              <a:gd name="T29" fmla="*/ 9 h 25"/>
              <a:gd name="T30" fmla="*/ 44 w 89"/>
              <a:gd name="T31" fmla="*/ 10 h 25"/>
              <a:gd name="T32" fmla="*/ 44 w 89"/>
              <a:gd name="T33" fmla="*/ 10 h 25"/>
              <a:gd name="T34" fmla="*/ 30 w 89"/>
              <a:gd name="T35" fmla="*/ 9 h 25"/>
              <a:gd name="T36" fmla="*/ 17 w 89"/>
              <a:gd name="T37" fmla="*/ 7 h 25"/>
              <a:gd name="T38" fmla="*/ 7 w 89"/>
              <a:gd name="T39" fmla="*/ 4 h 25"/>
              <a:gd name="T40" fmla="*/ 0 w 89"/>
              <a:gd name="T41" fmla="*/ 0 h 25"/>
              <a:gd name="T42" fmla="*/ 0 w 89"/>
              <a:gd name="T43" fmla="*/ 10 h 25"/>
              <a:gd name="T44" fmla="*/ 0 w 89"/>
              <a:gd name="T45" fmla="*/ 10 h 25"/>
              <a:gd name="T46" fmla="*/ 0 w 89"/>
              <a:gd name="T47" fmla="*/ 11 h 25"/>
              <a:gd name="T48" fmla="*/ 3 w 89"/>
              <a:gd name="T49" fmla="*/ 14 h 25"/>
              <a:gd name="T50" fmla="*/ 5 w 89"/>
              <a:gd name="T51" fmla="*/ 16 h 25"/>
              <a:gd name="T52" fmla="*/ 10 w 89"/>
              <a:gd name="T53" fmla="*/ 18 h 25"/>
              <a:gd name="T54" fmla="*/ 16 w 89"/>
              <a:gd name="T55" fmla="*/ 21 h 25"/>
              <a:gd name="T56" fmla="*/ 24 w 89"/>
              <a:gd name="T57" fmla="*/ 23 h 25"/>
              <a:gd name="T58" fmla="*/ 33 w 89"/>
              <a:gd name="T59" fmla="*/ 25 h 25"/>
              <a:gd name="T60" fmla="*/ 44 w 89"/>
              <a:gd name="T61" fmla="*/ 25 h 25"/>
              <a:gd name="T62" fmla="*/ 44 w 89"/>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5">
                <a:moveTo>
                  <a:pt x="44" y="25"/>
                </a:moveTo>
                <a:lnTo>
                  <a:pt x="44" y="25"/>
                </a:lnTo>
                <a:lnTo>
                  <a:pt x="56" y="25"/>
                </a:lnTo>
                <a:lnTo>
                  <a:pt x="65" y="23"/>
                </a:lnTo>
                <a:lnTo>
                  <a:pt x="73" y="21"/>
                </a:lnTo>
                <a:lnTo>
                  <a:pt x="79" y="18"/>
                </a:lnTo>
                <a:lnTo>
                  <a:pt x="84" y="16"/>
                </a:lnTo>
                <a:lnTo>
                  <a:pt x="86" y="14"/>
                </a:lnTo>
                <a:lnTo>
                  <a:pt x="89" y="11"/>
                </a:lnTo>
                <a:lnTo>
                  <a:pt x="89" y="10"/>
                </a:lnTo>
                <a:lnTo>
                  <a:pt x="89" y="0"/>
                </a:lnTo>
                <a:lnTo>
                  <a:pt x="89" y="0"/>
                </a:lnTo>
                <a:lnTo>
                  <a:pt x="81" y="4"/>
                </a:lnTo>
                <a:lnTo>
                  <a:pt x="72" y="7"/>
                </a:lnTo>
                <a:lnTo>
                  <a:pt x="59" y="9"/>
                </a:lnTo>
                <a:lnTo>
                  <a:pt x="44" y="10"/>
                </a:lnTo>
                <a:lnTo>
                  <a:pt x="44" y="10"/>
                </a:lnTo>
                <a:lnTo>
                  <a:pt x="30" y="9"/>
                </a:lnTo>
                <a:lnTo>
                  <a:pt x="17" y="7"/>
                </a:lnTo>
                <a:lnTo>
                  <a:pt x="7" y="4"/>
                </a:lnTo>
                <a:lnTo>
                  <a:pt x="0" y="0"/>
                </a:lnTo>
                <a:lnTo>
                  <a:pt x="0" y="10"/>
                </a:lnTo>
                <a:lnTo>
                  <a:pt x="0" y="10"/>
                </a:lnTo>
                <a:lnTo>
                  <a:pt x="0" y="11"/>
                </a:lnTo>
                <a:lnTo>
                  <a:pt x="3" y="14"/>
                </a:lnTo>
                <a:lnTo>
                  <a:pt x="5" y="16"/>
                </a:lnTo>
                <a:lnTo>
                  <a:pt x="10" y="18"/>
                </a:lnTo>
                <a:lnTo>
                  <a:pt x="16" y="21"/>
                </a:lnTo>
                <a:lnTo>
                  <a:pt x="24" y="23"/>
                </a:lnTo>
                <a:lnTo>
                  <a:pt x="33" y="25"/>
                </a:lnTo>
                <a:lnTo>
                  <a:pt x="44" y="25"/>
                </a:lnTo>
                <a:lnTo>
                  <a:pt x="44"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7" name="Freeform 227"/>
          <p:cNvSpPr>
            <a:spLocks/>
          </p:cNvSpPr>
          <p:nvPr/>
        </p:nvSpPr>
        <p:spPr bwMode="auto">
          <a:xfrm>
            <a:off x="5750175" y="4291193"/>
            <a:ext cx="121774" cy="37468"/>
          </a:xfrm>
          <a:custGeom>
            <a:avLst/>
            <a:gdLst>
              <a:gd name="T0" fmla="*/ 77 w 77"/>
              <a:gd name="T1" fmla="*/ 6 h 25"/>
              <a:gd name="T2" fmla="*/ 77 w 77"/>
              <a:gd name="T3" fmla="*/ 6 h 25"/>
              <a:gd name="T4" fmla="*/ 62 w 77"/>
              <a:gd name="T5" fmla="*/ 9 h 25"/>
              <a:gd name="T6" fmla="*/ 44 w 77"/>
              <a:gd name="T7" fmla="*/ 10 h 25"/>
              <a:gd name="T8" fmla="*/ 44 w 77"/>
              <a:gd name="T9" fmla="*/ 10 h 25"/>
              <a:gd name="T10" fmla="*/ 30 w 77"/>
              <a:gd name="T11" fmla="*/ 9 h 25"/>
              <a:gd name="T12" fmla="*/ 17 w 77"/>
              <a:gd name="T13" fmla="*/ 8 h 25"/>
              <a:gd name="T14" fmla="*/ 7 w 77"/>
              <a:gd name="T15" fmla="*/ 4 h 25"/>
              <a:gd name="T16" fmla="*/ 0 w 77"/>
              <a:gd name="T17" fmla="*/ 0 h 25"/>
              <a:gd name="T18" fmla="*/ 0 w 77"/>
              <a:gd name="T19" fmla="*/ 5 h 25"/>
              <a:gd name="T20" fmla="*/ 0 w 77"/>
              <a:gd name="T21" fmla="*/ 5 h 25"/>
              <a:gd name="T22" fmla="*/ 1 w 77"/>
              <a:gd name="T23" fmla="*/ 10 h 25"/>
              <a:gd name="T24" fmla="*/ 4 w 77"/>
              <a:gd name="T25" fmla="*/ 14 h 25"/>
              <a:gd name="T26" fmla="*/ 9 w 77"/>
              <a:gd name="T27" fmla="*/ 18 h 25"/>
              <a:gd name="T28" fmla="*/ 14 w 77"/>
              <a:gd name="T29" fmla="*/ 20 h 25"/>
              <a:gd name="T30" fmla="*/ 21 w 77"/>
              <a:gd name="T31" fmla="*/ 22 h 25"/>
              <a:gd name="T32" fmla="*/ 28 w 77"/>
              <a:gd name="T33" fmla="*/ 24 h 25"/>
              <a:gd name="T34" fmla="*/ 44 w 77"/>
              <a:gd name="T35" fmla="*/ 25 h 25"/>
              <a:gd name="T36" fmla="*/ 44 w 77"/>
              <a:gd name="T37" fmla="*/ 25 h 25"/>
              <a:gd name="T38" fmla="*/ 57 w 77"/>
              <a:gd name="T39" fmla="*/ 24 h 25"/>
              <a:gd name="T40" fmla="*/ 69 w 77"/>
              <a:gd name="T41" fmla="*/ 21 h 25"/>
              <a:gd name="T42" fmla="*/ 69 w 77"/>
              <a:gd name="T43" fmla="*/ 21 h 25"/>
              <a:gd name="T44" fmla="*/ 72 w 77"/>
              <a:gd name="T45" fmla="*/ 14 h 25"/>
              <a:gd name="T46" fmla="*/ 77 w 77"/>
              <a:gd name="T47" fmla="*/ 6 h 25"/>
              <a:gd name="T48" fmla="*/ 77 w 77"/>
              <a:gd name="T4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25">
                <a:moveTo>
                  <a:pt x="77" y="6"/>
                </a:moveTo>
                <a:lnTo>
                  <a:pt x="77" y="6"/>
                </a:lnTo>
                <a:lnTo>
                  <a:pt x="62" y="9"/>
                </a:lnTo>
                <a:lnTo>
                  <a:pt x="44" y="10"/>
                </a:lnTo>
                <a:lnTo>
                  <a:pt x="44" y="10"/>
                </a:lnTo>
                <a:lnTo>
                  <a:pt x="30" y="9"/>
                </a:lnTo>
                <a:lnTo>
                  <a:pt x="17" y="8"/>
                </a:lnTo>
                <a:lnTo>
                  <a:pt x="7" y="4"/>
                </a:lnTo>
                <a:lnTo>
                  <a:pt x="0" y="0"/>
                </a:lnTo>
                <a:lnTo>
                  <a:pt x="0" y="5"/>
                </a:lnTo>
                <a:lnTo>
                  <a:pt x="0" y="5"/>
                </a:lnTo>
                <a:lnTo>
                  <a:pt x="1" y="10"/>
                </a:lnTo>
                <a:lnTo>
                  <a:pt x="4" y="14"/>
                </a:lnTo>
                <a:lnTo>
                  <a:pt x="9" y="18"/>
                </a:lnTo>
                <a:lnTo>
                  <a:pt x="14" y="20"/>
                </a:lnTo>
                <a:lnTo>
                  <a:pt x="21" y="22"/>
                </a:lnTo>
                <a:lnTo>
                  <a:pt x="28" y="24"/>
                </a:lnTo>
                <a:lnTo>
                  <a:pt x="44" y="25"/>
                </a:lnTo>
                <a:lnTo>
                  <a:pt x="44" y="25"/>
                </a:lnTo>
                <a:lnTo>
                  <a:pt x="57" y="24"/>
                </a:lnTo>
                <a:lnTo>
                  <a:pt x="69" y="21"/>
                </a:lnTo>
                <a:lnTo>
                  <a:pt x="69" y="21"/>
                </a:lnTo>
                <a:lnTo>
                  <a:pt x="72" y="14"/>
                </a:lnTo>
                <a:lnTo>
                  <a:pt x="77" y="6"/>
                </a:lnTo>
                <a:lnTo>
                  <a:pt x="77" y="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8" name="Freeform 228"/>
          <p:cNvSpPr>
            <a:spLocks/>
          </p:cNvSpPr>
          <p:nvPr/>
        </p:nvSpPr>
        <p:spPr bwMode="auto">
          <a:xfrm>
            <a:off x="5754861" y="4174104"/>
            <a:ext cx="131141" cy="37468"/>
          </a:xfrm>
          <a:custGeom>
            <a:avLst/>
            <a:gdLst>
              <a:gd name="T0" fmla="*/ 41 w 83"/>
              <a:gd name="T1" fmla="*/ 25 h 25"/>
              <a:gd name="T2" fmla="*/ 41 w 83"/>
              <a:gd name="T3" fmla="*/ 25 h 25"/>
              <a:gd name="T4" fmla="*/ 59 w 83"/>
              <a:gd name="T5" fmla="*/ 24 h 25"/>
              <a:gd name="T6" fmla="*/ 71 w 83"/>
              <a:gd name="T7" fmla="*/ 21 h 25"/>
              <a:gd name="T8" fmla="*/ 78 w 83"/>
              <a:gd name="T9" fmla="*/ 18 h 25"/>
              <a:gd name="T10" fmla="*/ 83 w 83"/>
              <a:gd name="T11" fmla="*/ 14 h 25"/>
              <a:gd name="T12" fmla="*/ 83 w 83"/>
              <a:gd name="T13" fmla="*/ 14 h 25"/>
              <a:gd name="T14" fmla="*/ 81 w 83"/>
              <a:gd name="T15" fmla="*/ 10 h 25"/>
              <a:gd name="T16" fmla="*/ 77 w 83"/>
              <a:gd name="T17" fmla="*/ 8 h 25"/>
              <a:gd name="T18" fmla="*/ 67 w 83"/>
              <a:gd name="T19" fmla="*/ 4 h 25"/>
              <a:gd name="T20" fmla="*/ 55 w 83"/>
              <a:gd name="T21" fmla="*/ 2 h 25"/>
              <a:gd name="T22" fmla="*/ 41 w 83"/>
              <a:gd name="T23" fmla="*/ 0 h 25"/>
              <a:gd name="T24" fmla="*/ 41 w 83"/>
              <a:gd name="T25" fmla="*/ 0 h 25"/>
              <a:gd name="T26" fmla="*/ 28 w 83"/>
              <a:gd name="T27" fmla="*/ 2 h 25"/>
              <a:gd name="T28" fmla="*/ 16 w 83"/>
              <a:gd name="T29" fmla="*/ 4 h 25"/>
              <a:gd name="T30" fmla="*/ 6 w 83"/>
              <a:gd name="T31" fmla="*/ 8 h 25"/>
              <a:gd name="T32" fmla="*/ 2 w 83"/>
              <a:gd name="T33" fmla="*/ 10 h 25"/>
              <a:gd name="T34" fmla="*/ 0 w 83"/>
              <a:gd name="T35" fmla="*/ 14 h 25"/>
              <a:gd name="T36" fmla="*/ 0 w 83"/>
              <a:gd name="T37" fmla="*/ 14 h 25"/>
              <a:gd name="T38" fmla="*/ 4 w 83"/>
              <a:gd name="T39" fmla="*/ 18 h 25"/>
              <a:gd name="T40" fmla="*/ 12 w 83"/>
              <a:gd name="T41" fmla="*/ 21 h 25"/>
              <a:gd name="T42" fmla="*/ 24 w 83"/>
              <a:gd name="T43" fmla="*/ 24 h 25"/>
              <a:gd name="T44" fmla="*/ 41 w 83"/>
              <a:gd name="T45" fmla="*/ 25 h 25"/>
              <a:gd name="T46" fmla="*/ 41 w 83"/>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25">
                <a:moveTo>
                  <a:pt x="41" y="25"/>
                </a:moveTo>
                <a:lnTo>
                  <a:pt x="41" y="25"/>
                </a:lnTo>
                <a:lnTo>
                  <a:pt x="59" y="24"/>
                </a:lnTo>
                <a:lnTo>
                  <a:pt x="71" y="21"/>
                </a:lnTo>
                <a:lnTo>
                  <a:pt x="78" y="18"/>
                </a:lnTo>
                <a:lnTo>
                  <a:pt x="83" y="14"/>
                </a:lnTo>
                <a:lnTo>
                  <a:pt x="83" y="14"/>
                </a:lnTo>
                <a:lnTo>
                  <a:pt x="81" y="10"/>
                </a:lnTo>
                <a:lnTo>
                  <a:pt x="77" y="8"/>
                </a:lnTo>
                <a:lnTo>
                  <a:pt x="67" y="4"/>
                </a:lnTo>
                <a:lnTo>
                  <a:pt x="55" y="2"/>
                </a:lnTo>
                <a:lnTo>
                  <a:pt x="41" y="0"/>
                </a:lnTo>
                <a:lnTo>
                  <a:pt x="41" y="0"/>
                </a:lnTo>
                <a:lnTo>
                  <a:pt x="28" y="2"/>
                </a:lnTo>
                <a:lnTo>
                  <a:pt x="16" y="4"/>
                </a:lnTo>
                <a:lnTo>
                  <a:pt x="6" y="8"/>
                </a:lnTo>
                <a:lnTo>
                  <a:pt x="2" y="10"/>
                </a:lnTo>
                <a:lnTo>
                  <a:pt x="0" y="14"/>
                </a:lnTo>
                <a:lnTo>
                  <a:pt x="0" y="14"/>
                </a:lnTo>
                <a:lnTo>
                  <a:pt x="4" y="18"/>
                </a:lnTo>
                <a:lnTo>
                  <a:pt x="12" y="21"/>
                </a:lnTo>
                <a:lnTo>
                  <a:pt x="24" y="24"/>
                </a:lnTo>
                <a:lnTo>
                  <a:pt x="41" y="25"/>
                </a:lnTo>
                <a:lnTo>
                  <a:pt x="41"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9" name="Freeform 229"/>
          <p:cNvSpPr>
            <a:spLocks/>
          </p:cNvSpPr>
          <p:nvPr/>
        </p:nvSpPr>
        <p:spPr bwMode="auto">
          <a:xfrm>
            <a:off x="5871949" y="4295879"/>
            <a:ext cx="60888" cy="65571"/>
          </a:xfrm>
          <a:custGeom>
            <a:avLst/>
            <a:gdLst>
              <a:gd name="T0" fmla="*/ 39 w 39"/>
              <a:gd name="T1" fmla="*/ 15 h 40"/>
              <a:gd name="T2" fmla="*/ 25 w 39"/>
              <a:gd name="T3" fmla="*/ 15 h 40"/>
              <a:gd name="T4" fmla="*/ 25 w 39"/>
              <a:gd name="T5" fmla="*/ 0 h 40"/>
              <a:gd name="T6" fmla="*/ 15 w 39"/>
              <a:gd name="T7" fmla="*/ 0 h 40"/>
              <a:gd name="T8" fmla="*/ 15 w 39"/>
              <a:gd name="T9" fmla="*/ 15 h 40"/>
              <a:gd name="T10" fmla="*/ 0 w 39"/>
              <a:gd name="T11" fmla="*/ 15 h 40"/>
              <a:gd name="T12" fmla="*/ 0 w 39"/>
              <a:gd name="T13" fmla="*/ 25 h 40"/>
              <a:gd name="T14" fmla="*/ 15 w 39"/>
              <a:gd name="T15" fmla="*/ 25 h 40"/>
              <a:gd name="T16" fmla="*/ 15 w 39"/>
              <a:gd name="T17" fmla="*/ 40 h 40"/>
              <a:gd name="T18" fmla="*/ 25 w 39"/>
              <a:gd name="T19" fmla="*/ 40 h 40"/>
              <a:gd name="T20" fmla="*/ 25 w 39"/>
              <a:gd name="T21" fmla="*/ 25 h 40"/>
              <a:gd name="T22" fmla="*/ 39 w 39"/>
              <a:gd name="T23" fmla="*/ 25 h 40"/>
              <a:gd name="T24" fmla="*/ 39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0" name="Freeform 230"/>
          <p:cNvSpPr>
            <a:spLocks/>
          </p:cNvSpPr>
          <p:nvPr/>
        </p:nvSpPr>
        <p:spPr bwMode="auto">
          <a:xfrm>
            <a:off x="6120182" y="4211573"/>
            <a:ext cx="140508" cy="42153"/>
          </a:xfrm>
          <a:custGeom>
            <a:avLst/>
            <a:gdLst>
              <a:gd name="T0" fmla="*/ 44 w 89"/>
              <a:gd name="T1" fmla="*/ 25 h 25"/>
              <a:gd name="T2" fmla="*/ 44 w 89"/>
              <a:gd name="T3" fmla="*/ 25 h 25"/>
              <a:gd name="T4" fmla="*/ 55 w 89"/>
              <a:gd name="T5" fmla="*/ 25 h 25"/>
              <a:gd name="T6" fmla="*/ 65 w 89"/>
              <a:gd name="T7" fmla="*/ 23 h 25"/>
              <a:gd name="T8" fmla="*/ 73 w 89"/>
              <a:gd name="T9" fmla="*/ 21 h 25"/>
              <a:gd name="T10" fmla="*/ 79 w 89"/>
              <a:gd name="T11" fmla="*/ 18 h 25"/>
              <a:gd name="T12" fmla="*/ 84 w 89"/>
              <a:gd name="T13" fmla="*/ 16 h 25"/>
              <a:gd name="T14" fmla="*/ 86 w 89"/>
              <a:gd name="T15" fmla="*/ 14 h 25"/>
              <a:gd name="T16" fmla="*/ 89 w 89"/>
              <a:gd name="T17" fmla="*/ 11 h 25"/>
              <a:gd name="T18" fmla="*/ 89 w 89"/>
              <a:gd name="T19" fmla="*/ 10 h 25"/>
              <a:gd name="T20" fmla="*/ 89 w 89"/>
              <a:gd name="T21" fmla="*/ 0 h 25"/>
              <a:gd name="T22" fmla="*/ 89 w 89"/>
              <a:gd name="T23" fmla="*/ 0 h 25"/>
              <a:gd name="T24" fmla="*/ 81 w 89"/>
              <a:gd name="T25" fmla="*/ 4 h 25"/>
              <a:gd name="T26" fmla="*/ 71 w 89"/>
              <a:gd name="T27" fmla="*/ 7 h 25"/>
              <a:gd name="T28" fmla="*/ 59 w 89"/>
              <a:gd name="T29" fmla="*/ 9 h 25"/>
              <a:gd name="T30" fmla="*/ 44 w 89"/>
              <a:gd name="T31" fmla="*/ 10 h 25"/>
              <a:gd name="T32" fmla="*/ 44 w 89"/>
              <a:gd name="T33" fmla="*/ 10 h 25"/>
              <a:gd name="T34" fmla="*/ 29 w 89"/>
              <a:gd name="T35" fmla="*/ 9 h 25"/>
              <a:gd name="T36" fmla="*/ 17 w 89"/>
              <a:gd name="T37" fmla="*/ 7 h 25"/>
              <a:gd name="T38" fmla="*/ 7 w 89"/>
              <a:gd name="T39" fmla="*/ 4 h 25"/>
              <a:gd name="T40" fmla="*/ 0 w 89"/>
              <a:gd name="T41" fmla="*/ 0 h 25"/>
              <a:gd name="T42" fmla="*/ 0 w 89"/>
              <a:gd name="T43" fmla="*/ 10 h 25"/>
              <a:gd name="T44" fmla="*/ 0 w 89"/>
              <a:gd name="T45" fmla="*/ 10 h 25"/>
              <a:gd name="T46" fmla="*/ 0 w 89"/>
              <a:gd name="T47" fmla="*/ 11 h 25"/>
              <a:gd name="T48" fmla="*/ 2 w 89"/>
              <a:gd name="T49" fmla="*/ 14 h 25"/>
              <a:gd name="T50" fmla="*/ 5 w 89"/>
              <a:gd name="T51" fmla="*/ 16 h 25"/>
              <a:gd name="T52" fmla="*/ 10 w 89"/>
              <a:gd name="T53" fmla="*/ 18 h 25"/>
              <a:gd name="T54" fmla="*/ 16 w 89"/>
              <a:gd name="T55" fmla="*/ 21 h 25"/>
              <a:gd name="T56" fmla="*/ 23 w 89"/>
              <a:gd name="T57" fmla="*/ 23 h 25"/>
              <a:gd name="T58" fmla="*/ 33 w 89"/>
              <a:gd name="T59" fmla="*/ 25 h 25"/>
              <a:gd name="T60" fmla="*/ 44 w 89"/>
              <a:gd name="T61" fmla="*/ 25 h 25"/>
              <a:gd name="T62" fmla="*/ 44 w 89"/>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5">
                <a:moveTo>
                  <a:pt x="44" y="25"/>
                </a:moveTo>
                <a:lnTo>
                  <a:pt x="44" y="25"/>
                </a:lnTo>
                <a:lnTo>
                  <a:pt x="55" y="25"/>
                </a:lnTo>
                <a:lnTo>
                  <a:pt x="65" y="23"/>
                </a:lnTo>
                <a:lnTo>
                  <a:pt x="73" y="21"/>
                </a:lnTo>
                <a:lnTo>
                  <a:pt x="79" y="18"/>
                </a:lnTo>
                <a:lnTo>
                  <a:pt x="84" y="16"/>
                </a:lnTo>
                <a:lnTo>
                  <a:pt x="86" y="14"/>
                </a:lnTo>
                <a:lnTo>
                  <a:pt x="89" y="11"/>
                </a:lnTo>
                <a:lnTo>
                  <a:pt x="89" y="10"/>
                </a:lnTo>
                <a:lnTo>
                  <a:pt x="89" y="0"/>
                </a:lnTo>
                <a:lnTo>
                  <a:pt x="89" y="0"/>
                </a:lnTo>
                <a:lnTo>
                  <a:pt x="81" y="4"/>
                </a:lnTo>
                <a:lnTo>
                  <a:pt x="71" y="7"/>
                </a:lnTo>
                <a:lnTo>
                  <a:pt x="59" y="9"/>
                </a:lnTo>
                <a:lnTo>
                  <a:pt x="44" y="10"/>
                </a:lnTo>
                <a:lnTo>
                  <a:pt x="44" y="10"/>
                </a:lnTo>
                <a:lnTo>
                  <a:pt x="29" y="9"/>
                </a:lnTo>
                <a:lnTo>
                  <a:pt x="17" y="7"/>
                </a:lnTo>
                <a:lnTo>
                  <a:pt x="7" y="4"/>
                </a:lnTo>
                <a:lnTo>
                  <a:pt x="0" y="0"/>
                </a:lnTo>
                <a:lnTo>
                  <a:pt x="0" y="10"/>
                </a:lnTo>
                <a:lnTo>
                  <a:pt x="0" y="10"/>
                </a:lnTo>
                <a:lnTo>
                  <a:pt x="0" y="11"/>
                </a:lnTo>
                <a:lnTo>
                  <a:pt x="2" y="14"/>
                </a:lnTo>
                <a:lnTo>
                  <a:pt x="5" y="16"/>
                </a:lnTo>
                <a:lnTo>
                  <a:pt x="10" y="18"/>
                </a:lnTo>
                <a:lnTo>
                  <a:pt x="16" y="21"/>
                </a:lnTo>
                <a:lnTo>
                  <a:pt x="23" y="23"/>
                </a:lnTo>
                <a:lnTo>
                  <a:pt x="33" y="25"/>
                </a:lnTo>
                <a:lnTo>
                  <a:pt x="44" y="25"/>
                </a:lnTo>
                <a:lnTo>
                  <a:pt x="44"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1" name="Freeform 231"/>
          <p:cNvSpPr>
            <a:spLocks/>
          </p:cNvSpPr>
          <p:nvPr/>
        </p:nvSpPr>
        <p:spPr bwMode="auto">
          <a:xfrm>
            <a:off x="6120182" y="4253724"/>
            <a:ext cx="140508" cy="37468"/>
          </a:xfrm>
          <a:custGeom>
            <a:avLst/>
            <a:gdLst>
              <a:gd name="T0" fmla="*/ 44 w 89"/>
              <a:gd name="T1" fmla="*/ 24 h 24"/>
              <a:gd name="T2" fmla="*/ 44 w 89"/>
              <a:gd name="T3" fmla="*/ 24 h 24"/>
              <a:gd name="T4" fmla="*/ 55 w 89"/>
              <a:gd name="T5" fmla="*/ 24 h 24"/>
              <a:gd name="T6" fmla="*/ 65 w 89"/>
              <a:gd name="T7" fmla="*/ 23 h 24"/>
              <a:gd name="T8" fmla="*/ 73 w 89"/>
              <a:gd name="T9" fmla="*/ 21 h 24"/>
              <a:gd name="T10" fmla="*/ 79 w 89"/>
              <a:gd name="T11" fmla="*/ 18 h 24"/>
              <a:gd name="T12" fmla="*/ 84 w 89"/>
              <a:gd name="T13" fmla="*/ 16 h 24"/>
              <a:gd name="T14" fmla="*/ 86 w 89"/>
              <a:gd name="T15" fmla="*/ 13 h 24"/>
              <a:gd name="T16" fmla="*/ 89 w 89"/>
              <a:gd name="T17" fmla="*/ 11 h 24"/>
              <a:gd name="T18" fmla="*/ 89 w 89"/>
              <a:gd name="T19" fmla="*/ 10 h 24"/>
              <a:gd name="T20" fmla="*/ 89 w 89"/>
              <a:gd name="T21" fmla="*/ 0 h 24"/>
              <a:gd name="T22" fmla="*/ 89 w 89"/>
              <a:gd name="T23" fmla="*/ 0 h 24"/>
              <a:gd name="T24" fmla="*/ 81 w 89"/>
              <a:gd name="T25" fmla="*/ 3 h 24"/>
              <a:gd name="T26" fmla="*/ 71 w 89"/>
              <a:gd name="T27" fmla="*/ 7 h 24"/>
              <a:gd name="T28" fmla="*/ 59 w 89"/>
              <a:gd name="T29" fmla="*/ 8 h 24"/>
              <a:gd name="T30" fmla="*/ 44 w 89"/>
              <a:gd name="T31" fmla="*/ 10 h 24"/>
              <a:gd name="T32" fmla="*/ 44 w 89"/>
              <a:gd name="T33" fmla="*/ 10 h 24"/>
              <a:gd name="T34" fmla="*/ 29 w 89"/>
              <a:gd name="T35" fmla="*/ 8 h 24"/>
              <a:gd name="T36" fmla="*/ 17 w 89"/>
              <a:gd name="T37" fmla="*/ 7 h 24"/>
              <a:gd name="T38" fmla="*/ 7 w 89"/>
              <a:gd name="T39" fmla="*/ 3 h 24"/>
              <a:gd name="T40" fmla="*/ 0 w 89"/>
              <a:gd name="T41" fmla="*/ 0 h 24"/>
              <a:gd name="T42" fmla="*/ 0 w 89"/>
              <a:gd name="T43" fmla="*/ 10 h 24"/>
              <a:gd name="T44" fmla="*/ 0 w 89"/>
              <a:gd name="T45" fmla="*/ 10 h 24"/>
              <a:gd name="T46" fmla="*/ 0 w 89"/>
              <a:gd name="T47" fmla="*/ 11 h 24"/>
              <a:gd name="T48" fmla="*/ 2 w 89"/>
              <a:gd name="T49" fmla="*/ 13 h 24"/>
              <a:gd name="T50" fmla="*/ 5 w 89"/>
              <a:gd name="T51" fmla="*/ 16 h 24"/>
              <a:gd name="T52" fmla="*/ 10 w 89"/>
              <a:gd name="T53" fmla="*/ 18 h 24"/>
              <a:gd name="T54" fmla="*/ 16 w 89"/>
              <a:gd name="T55" fmla="*/ 21 h 24"/>
              <a:gd name="T56" fmla="*/ 23 w 89"/>
              <a:gd name="T57" fmla="*/ 23 h 24"/>
              <a:gd name="T58" fmla="*/ 33 w 89"/>
              <a:gd name="T59" fmla="*/ 24 h 24"/>
              <a:gd name="T60" fmla="*/ 44 w 89"/>
              <a:gd name="T61" fmla="*/ 24 h 24"/>
              <a:gd name="T62" fmla="*/ 44 w 89"/>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4">
                <a:moveTo>
                  <a:pt x="44" y="24"/>
                </a:moveTo>
                <a:lnTo>
                  <a:pt x="44" y="24"/>
                </a:lnTo>
                <a:lnTo>
                  <a:pt x="55" y="24"/>
                </a:lnTo>
                <a:lnTo>
                  <a:pt x="65" y="23"/>
                </a:lnTo>
                <a:lnTo>
                  <a:pt x="73" y="21"/>
                </a:lnTo>
                <a:lnTo>
                  <a:pt x="79" y="18"/>
                </a:lnTo>
                <a:lnTo>
                  <a:pt x="84" y="16"/>
                </a:lnTo>
                <a:lnTo>
                  <a:pt x="86" y="13"/>
                </a:lnTo>
                <a:lnTo>
                  <a:pt x="89" y="11"/>
                </a:lnTo>
                <a:lnTo>
                  <a:pt x="89" y="10"/>
                </a:lnTo>
                <a:lnTo>
                  <a:pt x="89" y="0"/>
                </a:lnTo>
                <a:lnTo>
                  <a:pt x="89" y="0"/>
                </a:lnTo>
                <a:lnTo>
                  <a:pt x="81" y="3"/>
                </a:lnTo>
                <a:lnTo>
                  <a:pt x="71" y="7"/>
                </a:lnTo>
                <a:lnTo>
                  <a:pt x="59" y="8"/>
                </a:lnTo>
                <a:lnTo>
                  <a:pt x="44" y="10"/>
                </a:lnTo>
                <a:lnTo>
                  <a:pt x="44" y="10"/>
                </a:lnTo>
                <a:lnTo>
                  <a:pt x="29" y="8"/>
                </a:lnTo>
                <a:lnTo>
                  <a:pt x="17" y="7"/>
                </a:lnTo>
                <a:lnTo>
                  <a:pt x="7" y="3"/>
                </a:lnTo>
                <a:lnTo>
                  <a:pt x="0" y="0"/>
                </a:lnTo>
                <a:lnTo>
                  <a:pt x="0" y="10"/>
                </a:lnTo>
                <a:lnTo>
                  <a:pt x="0" y="10"/>
                </a:lnTo>
                <a:lnTo>
                  <a:pt x="0" y="11"/>
                </a:lnTo>
                <a:lnTo>
                  <a:pt x="2" y="13"/>
                </a:lnTo>
                <a:lnTo>
                  <a:pt x="5" y="16"/>
                </a:lnTo>
                <a:lnTo>
                  <a:pt x="10" y="18"/>
                </a:lnTo>
                <a:lnTo>
                  <a:pt x="16" y="21"/>
                </a:lnTo>
                <a:lnTo>
                  <a:pt x="23" y="23"/>
                </a:lnTo>
                <a:lnTo>
                  <a:pt x="33" y="24"/>
                </a:lnTo>
                <a:lnTo>
                  <a:pt x="44" y="24"/>
                </a:lnTo>
                <a:lnTo>
                  <a:pt x="44"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2" name="Freeform 232"/>
          <p:cNvSpPr>
            <a:spLocks/>
          </p:cNvSpPr>
          <p:nvPr/>
        </p:nvSpPr>
        <p:spPr bwMode="auto">
          <a:xfrm>
            <a:off x="6120182" y="4291193"/>
            <a:ext cx="140508" cy="37468"/>
          </a:xfrm>
          <a:custGeom>
            <a:avLst/>
            <a:gdLst>
              <a:gd name="T0" fmla="*/ 89 w 89"/>
              <a:gd name="T1" fmla="*/ 3 h 25"/>
              <a:gd name="T2" fmla="*/ 89 w 89"/>
              <a:gd name="T3" fmla="*/ 0 h 25"/>
              <a:gd name="T4" fmla="*/ 89 w 89"/>
              <a:gd name="T5" fmla="*/ 0 h 25"/>
              <a:gd name="T6" fmla="*/ 81 w 89"/>
              <a:gd name="T7" fmla="*/ 4 h 25"/>
              <a:gd name="T8" fmla="*/ 71 w 89"/>
              <a:gd name="T9" fmla="*/ 8 h 25"/>
              <a:gd name="T10" fmla="*/ 59 w 89"/>
              <a:gd name="T11" fmla="*/ 9 h 25"/>
              <a:gd name="T12" fmla="*/ 44 w 89"/>
              <a:gd name="T13" fmla="*/ 10 h 25"/>
              <a:gd name="T14" fmla="*/ 44 w 89"/>
              <a:gd name="T15" fmla="*/ 10 h 25"/>
              <a:gd name="T16" fmla="*/ 29 w 89"/>
              <a:gd name="T17" fmla="*/ 9 h 25"/>
              <a:gd name="T18" fmla="*/ 17 w 89"/>
              <a:gd name="T19" fmla="*/ 8 h 25"/>
              <a:gd name="T20" fmla="*/ 7 w 89"/>
              <a:gd name="T21" fmla="*/ 4 h 25"/>
              <a:gd name="T22" fmla="*/ 0 w 89"/>
              <a:gd name="T23" fmla="*/ 0 h 25"/>
              <a:gd name="T24" fmla="*/ 0 w 89"/>
              <a:gd name="T25" fmla="*/ 5 h 25"/>
              <a:gd name="T26" fmla="*/ 0 w 89"/>
              <a:gd name="T27" fmla="*/ 5 h 25"/>
              <a:gd name="T28" fmla="*/ 1 w 89"/>
              <a:gd name="T29" fmla="*/ 10 h 25"/>
              <a:gd name="T30" fmla="*/ 4 w 89"/>
              <a:gd name="T31" fmla="*/ 14 h 25"/>
              <a:gd name="T32" fmla="*/ 8 w 89"/>
              <a:gd name="T33" fmla="*/ 18 h 25"/>
              <a:gd name="T34" fmla="*/ 13 w 89"/>
              <a:gd name="T35" fmla="*/ 20 h 25"/>
              <a:gd name="T36" fmla="*/ 21 w 89"/>
              <a:gd name="T37" fmla="*/ 22 h 25"/>
              <a:gd name="T38" fmla="*/ 28 w 89"/>
              <a:gd name="T39" fmla="*/ 24 h 25"/>
              <a:gd name="T40" fmla="*/ 44 w 89"/>
              <a:gd name="T41" fmla="*/ 25 h 25"/>
              <a:gd name="T42" fmla="*/ 44 w 89"/>
              <a:gd name="T43" fmla="*/ 25 h 25"/>
              <a:gd name="T44" fmla="*/ 60 w 89"/>
              <a:gd name="T45" fmla="*/ 24 h 25"/>
              <a:gd name="T46" fmla="*/ 68 w 89"/>
              <a:gd name="T47" fmla="*/ 22 h 25"/>
              <a:gd name="T48" fmla="*/ 74 w 89"/>
              <a:gd name="T49" fmla="*/ 20 h 25"/>
              <a:gd name="T50" fmla="*/ 74 w 89"/>
              <a:gd name="T51" fmla="*/ 20 h 25"/>
              <a:gd name="T52" fmla="*/ 76 w 89"/>
              <a:gd name="T53" fmla="*/ 14 h 25"/>
              <a:gd name="T54" fmla="*/ 79 w 89"/>
              <a:gd name="T55" fmla="*/ 9 h 25"/>
              <a:gd name="T56" fmla="*/ 84 w 89"/>
              <a:gd name="T57" fmla="*/ 5 h 25"/>
              <a:gd name="T58" fmla="*/ 89 w 89"/>
              <a:gd name="T59" fmla="*/ 3 h 25"/>
              <a:gd name="T60" fmla="*/ 89 w 89"/>
              <a:gd name="T6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25">
                <a:moveTo>
                  <a:pt x="89" y="3"/>
                </a:moveTo>
                <a:lnTo>
                  <a:pt x="89" y="0"/>
                </a:lnTo>
                <a:lnTo>
                  <a:pt x="89" y="0"/>
                </a:lnTo>
                <a:lnTo>
                  <a:pt x="81" y="4"/>
                </a:lnTo>
                <a:lnTo>
                  <a:pt x="71" y="8"/>
                </a:lnTo>
                <a:lnTo>
                  <a:pt x="59" y="9"/>
                </a:lnTo>
                <a:lnTo>
                  <a:pt x="44" y="10"/>
                </a:lnTo>
                <a:lnTo>
                  <a:pt x="44" y="10"/>
                </a:lnTo>
                <a:lnTo>
                  <a:pt x="29" y="9"/>
                </a:lnTo>
                <a:lnTo>
                  <a:pt x="17" y="8"/>
                </a:lnTo>
                <a:lnTo>
                  <a:pt x="7" y="4"/>
                </a:lnTo>
                <a:lnTo>
                  <a:pt x="0" y="0"/>
                </a:lnTo>
                <a:lnTo>
                  <a:pt x="0" y="5"/>
                </a:lnTo>
                <a:lnTo>
                  <a:pt x="0" y="5"/>
                </a:lnTo>
                <a:lnTo>
                  <a:pt x="1" y="10"/>
                </a:lnTo>
                <a:lnTo>
                  <a:pt x="4" y="14"/>
                </a:lnTo>
                <a:lnTo>
                  <a:pt x="8" y="18"/>
                </a:lnTo>
                <a:lnTo>
                  <a:pt x="13" y="20"/>
                </a:lnTo>
                <a:lnTo>
                  <a:pt x="21" y="22"/>
                </a:lnTo>
                <a:lnTo>
                  <a:pt x="28" y="24"/>
                </a:lnTo>
                <a:lnTo>
                  <a:pt x="44" y="25"/>
                </a:lnTo>
                <a:lnTo>
                  <a:pt x="44" y="25"/>
                </a:lnTo>
                <a:lnTo>
                  <a:pt x="60" y="24"/>
                </a:lnTo>
                <a:lnTo>
                  <a:pt x="68" y="22"/>
                </a:lnTo>
                <a:lnTo>
                  <a:pt x="74" y="20"/>
                </a:lnTo>
                <a:lnTo>
                  <a:pt x="74" y="20"/>
                </a:lnTo>
                <a:lnTo>
                  <a:pt x="76" y="14"/>
                </a:lnTo>
                <a:lnTo>
                  <a:pt x="79" y="9"/>
                </a:lnTo>
                <a:lnTo>
                  <a:pt x="84" y="5"/>
                </a:lnTo>
                <a:lnTo>
                  <a:pt x="89" y="3"/>
                </a:lnTo>
                <a:lnTo>
                  <a:pt x="89" y="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3" name="Freeform 233"/>
          <p:cNvSpPr>
            <a:spLocks/>
          </p:cNvSpPr>
          <p:nvPr/>
        </p:nvSpPr>
        <p:spPr bwMode="auto">
          <a:xfrm>
            <a:off x="6124864" y="4174104"/>
            <a:ext cx="131141" cy="37468"/>
          </a:xfrm>
          <a:custGeom>
            <a:avLst/>
            <a:gdLst>
              <a:gd name="T0" fmla="*/ 42 w 84"/>
              <a:gd name="T1" fmla="*/ 25 h 25"/>
              <a:gd name="T2" fmla="*/ 42 w 84"/>
              <a:gd name="T3" fmla="*/ 25 h 25"/>
              <a:gd name="T4" fmla="*/ 60 w 84"/>
              <a:gd name="T5" fmla="*/ 24 h 25"/>
              <a:gd name="T6" fmla="*/ 72 w 84"/>
              <a:gd name="T7" fmla="*/ 21 h 25"/>
              <a:gd name="T8" fmla="*/ 79 w 84"/>
              <a:gd name="T9" fmla="*/ 18 h 25"/>
              <a:gd name="T10" fmla="*/ 84 w 84"/>
              <a:gd name="T11" fmla="*/ 14 h 25"/>
              <a:gd name="T12" fmla="*/ 84 w 84"/>
              <a:gd name="T13" fmla="*/ 14 h 25"/>
              <a:gd name="T14" fmla="*/ 82 w 84"/>
              <a:gd name="T15" fmla="*/ 10 h 25"/>
              <a:gd name="T16" fmla="*/ 78 w 84"/>
              <a:gd name="T17" fmla="*/ 8 h 25"/>
              <a:gd name="T18" fmla="*/ 68 w 84"/>
              <a:gd name="T19" fmla="*/ 4 h 25"/>
              <a:gd name="T20" fmla="*/ 56 w 84"/>
              <a:gd name="T21" fmla="*/ 2 h 25"/>
              <a:gd name="T22" fmla="*/ 42 w 84"/>
              <a:gd name="T23" fmla="*/ 0 h 25"/>
              <a:gd name="T24" fmla="*/ 42 w 84"/>
              <a:gd name="T25" fmla="*/ 0 h 25"/>
              <a:gd name="T26" fmla="*/ 29 w 84"/>
              <a:gd name="T27" fmla="*/ 2 h 25"/>
              <a:gd name="T28" fmla="*/ 16 w 84"/>
              <a:gd name="T29" fmla="*/ 4 h 25"/>
              <a:gd name="T30" fmla="*/ 6 w 84"/>
              <a:gd name="T31" fmla="*/ 8 h 25"/>
              <a:gd name="T32" fmla="*/ 3 w 84"/>
              <a:gd name="T33" fmla="*/ 10 h 25"/>
              <a:gd name="T34" fmla="*/ 0 w 84"/>
              <a:gd name="T35" fmla="*/ 14 h 25"/>
              <a:gd name="T36" fmla="*/ 0 w 84"/>
              <a:gd name="T37" fmla="*/ 14 h 25"/>
              <a:gd name="T38" fmla="*/ 5 w 84"/>
              <a:gd name="T39" fmla="*/ 18 h 25"/>
              <a:gd name="T40" fmla="*/ 13 w 84"/>
              <a:gd name="T41" fmla="*/ 21 h 25"/>
              <a:gd name="T42" fmla="*/ 25 w 84"/>
              <a:gd name="T43" fmla="*/ 24 h 25"/>
              <a:gd name="T44" fmla="*/ 42 w 84"/>
              <a:gd name="T45" fmla="*/ 25 h 25"/>
              <a:gd name="T46" fmla="*/ 42 w 84"/>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25">
                <a:moveTo>
                  <a:pt x="42" y="25"/>
                </a:moveTo>
                <a:lnTo>
                  <a:pt x="42" y="25"/>
                </a:lnTo>
                <a:lnTo>
                  <a:pt x="60" y="24"/>
                </a:lnTo>
                <a:lnTo>
                  <a:pt x="72" y="21"/>
                </a:lnTo>
                <a:lnTo>
                  <a:pt x="79" y="18"/>
                </a:lnTo>
                <a:lnTo>
                  <a:pt x="84" y="14"/>
                </a:lnTo>
                <a:lnTo>
                  <a:pt x="84" y="14"/>
                </a:lnTo>
                <a:lnTo>
                  <a:pt x="82" y="10"/>
                </a:lnTo>
                <a:lnTo>
                  <a:pt x="78" y="8"/>
                </a:lnTo>
                <a:lnTo>
                  <a:pt x="68" y="4"/>
                </a:lnTo>
                <a:lnTo>
                  <a:pt x="56" y="2"/>
                </a:lnTo>
                <a:lnTo>
                  <a:pt x="42" y="0"/>
                </a:lnTo>
                <a:lnTo>
                  <a:pt x="42" y="0"/>
                </a:lnTo>
                <a:lnTo>
                  <a:pt x="29" y="2"/>
                </a:lnTo>
                <a:lnTo>
                  <a:pt x="16" y="4"/>
                </a:lnTo>
                <a:lnTo>
                  <a:pt x="6" y="8"/>
                </a:lnTo>
                <a:lnTo>
                  <a:pt x="3" y="10"/>
                </a:lnTo>
                <a:lnTo>
                  <a:pt x="0" y="14"/>
                </a:lnTo>
                <a:lnTo>
                  <a:pt x="0" y="14"/>
                </a:lnTo>
                <a:lnTo>
                  <a:pt x="5" y="18"/>
                </a:lnTo>
                <a:lnTo>
                  <a:pt x="13" y="21"/>
                </a:lnTo>
                <a:lnTo>
                  <a:pt x="25" y="24"/>
                </a:lnTo>
                <a:lnTo>
                  <a:pt x="42" y="25"/>
                </a:lnTo>
                <a:lnTo>
                  <a:pt x="42"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4" name="Rectangle 234"/>
          <p:cNvSpPr>
            <a:spLocks noChangeArrowheads="1"/>
          </p:cNvSpPr>
          <p:nvPr/>
        </p:nvSpPr>
        <p:spPr bwMode="auto">
          <a:xfrm>
            <a:off x="6251322" y="4319293"/>
            <a:ext cx="46837" cy="1873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5" name="Freeform 235"/>
          <p:cNvSpPr>
            <a:spLocks/>
          </p:cNvSpPr>
          <p:nvPr/>
        </p:nvSpPr>
        <p:spPr bwMode="auto">
          <a:xfrm>
            <a:off x="6490184" y="4253724"/>
            <a:ext cx="135825" cy="37468"/>
          </a:xfrm>
          <a:custGeom>
            <a:avLst/>
            <a:gdLst>
              <a:gd name="T0" fmla="*/ 44 w 88"/>
              <a:gd name="T1" fmla="*/ 24 h 24"/>
              <a:gd name="T2" fmla="*/ 44 w 88"/>
              <a:gd name="T3" fmla="*/ 24 h 24"/>
              <a:gd name="T4" fmla="*/ 55 w 88"/>
              <a:gd name="T5" fmla="*/ 24 h 24"/>
              <a:gd name="T6" fmla="*/ 65 w 88"/>
              <a:gd name="T7" fmla="*/ 23 h 24"/>
              <a:gd name="T8" fmla="*/ 72 w 88"/>
              <a:gd name="T9" fmla="*/ 21 h 24"/>
              <a:gd name="T10" fmla="*/ 79 w 88"/>
              <a:gd name="T11" fmla="*/ 18 h 24"/>
              <a:gd name="T12" fmla="*/ 84 w 88"/>
              <a:gd name="T13" fmla="*/ 16 h 24"/>
              <a:gd name="T14" fmla="*/ 86 w 88"/>
              <a:gd name="T15" fmla="*/ 13 h 24"/>
              <a:gd name="T16" fmla="*/ 88 w 88"/>
              <a:gd name="T17" fmla="*/ 11 h 24"/>
              <a:gd name="T18" fmla="*/ 88 w 88"/>
              <a:gd name="T19" fmla="*/ 10 h 24"/>
              <a:gd name="T20" fmla="*/ 88 w 88"/>
              <a:gd name="T21" fmla="*/ 0 h 24"/>
              <a:gd name="T22" fmla="*/ 88 w 88"/>
              <a:gd name="T23" fmla="*/ 0 h 24"/>
              <a:gd name="T24" fmla="*/ 81 w 88"/>
              <a:gd name="T25" fmla="*/ 3 h 24"/>
              <a:gd name="T26" fmla="*/ 71 w 88"/>
              <a:gd name="T27" fmla="*/ 7 h 24"/>
              <a:gd name="T28" fmla="*/ 59 w 88"/>
              <a:gd name="T29" fmla="*/ 8 h 24"/>
              <a:gd name="T30" fmla="*/ 44 w 88"/>
              <a:gd name="T31" fmla="*/ 10 h 24"/>
              <a:gd name="T32" fmla="*/ 44 w 88"/>
              <a:gd name="T33" fmla="*/ 10 h 24"/>
              <a:gd name="T34" fmla="*/ 29 w 88"/>
              <a:gd name="T35" fmla="*/ 8 h 24"/>
              <a:gd name="T36" fmla="*/ 17 w 88"/>
              <a:gd name="T37" fmla="*/ 7 h 24"/>
              <a:gd name="T38" fmla="*/ 7 w 88"/>
              <a:gd name="T39" fmla="*/ 3 h 24"/>
              <a:gd name="T40" fmla="*/ 0 w 88"/>
              <a:gd name="T41" fmla="*/ 0 h 24"/>
              <a:gd name="T42" fmla="*/ 0 w 88"/>
              <a:gd name="T43" fmla="*/ 10 h 24"/>
              <a:gd name="T44" fmla="*/ 0 w 88"/>
              <a:gd name="T45" fmla="*/ 10 h 24"/>
              <a:gd name="T46" fmla="*/ 0 w 88"/>
              <a:gd name="T47" fmla="*/ 11 h 24"/>
              <a:gd name="T48" fmla="*/ 2 w 88"/>
              <a:gd name="T49" fmla="*/ 13 h 24"/>
              <a:gd name="T50" fmla="*/ 5 w 88"/>
              <a:gd name="T51" fmla="*/ 16 h 24"/>
              <a:gd name="T52" fmla="*/ 10 w 88"/>
              <a:gd name="T53" fmla="*/ 18 h 24"/>
              <a:gd name="T54" fmla="*/ 16 w 88"/>
              <a:gd name="T55" fmla="*/ 21 h 24"/>
              <a:gd name="T56" fmla="*/ 23 w 88"/>
              <a:gd name="T57" fmla="*/ 23 h 24"/>
              <a:gd name="T58" fmla="*/ 33 w 88"/>
              <a:gd name="T59" fmla="*/ 24 h 24"/>
              <a:gd name="T60" fmla="*/ 44 w 88"/>
              <a:gd name="T61" fmla="*/ 24 h 24"/>
              <a:gd name="T62" fmla="*/ 44 w 88"/>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24">
                <a:moveTo>
                  <a:pt x="44" y="24"/>
                </a:moveTo>
                <a:lnTo>
                  <a:pt x="44" y="24"/>
                </a:lnTo>
                <a:lnTo>
                  <a:pt x="55" y="24"/>
                </a:lnTo>
                <a:lnTo>
                  <a:pt x="65" y="23"/>
                </a:lnTo>
                <a:lnTo>
                  <a:pt x="72" y="21"/>
                </a:lnTo>
                <a:lnTo>
                  <a:pt x="79" y="18"/>
                </a:lnTo>
                <a:lnTo>
                  <a:pt x="84" y="16"/>
                </a:lnTo>
                <a:lnTo>
                  <a:pt x="86" y="13"/>
                </a:lnTo>
                <a:lnTo>
                  <a:pt x="88" y="11"/>
                </a:lnTo>
                <a:lnTo>
                  <a:pt x="88" y="10"/>
                </a:lnTo>
                <a:lnTo>
                  <a:pt x="88" y="0"/>
                </a:lnTo>
                <a:lnTo>
                  <a:pt x="88" y="0"/>
                </a:lnTo>
                <a:lnTo>
                  <a:pt x="81" y="3"/>
                </a:lnTo>
                <a:lnTo>
                  <a:pt x="71" y="7"/>
                </a:lnTo>
                <a:lnTo>
                  <a:pt x="59" y="8"/>
                </a:lnTo>
                <a:lnTo>
                  <a:pt x="44" y="10"/>
                </a:lnTo>
                <a:lnTo>
                  <a:pt x="44" y="10"/>
                </a:lnTo>
                <a:lnTo>
                  <a:pt x="29" y="8"/>
                </a:lnTo>
                <a:lnTo>
                  <a:pt x="17" y="7"/>
                </a:lnTo>
                <a:lnTo>
                  <a:pt x="7" y="3"/>
                </a:lnTo>
                <a:lnTo>
                  <a:pt x="0" y="0"/>
                </a:lnTo>
                <a:lnTo>
                  <a:pt x="0" y="10"/>
                </a:lnTo>
                <a:lnTo>
                  <a:pt x="0" y="10"/>
                </a:lnTo>
                <a:lnTo>
                  <a:pt x="0" y="11"/>
                </a:lnTo>
                <a:lnTo>
                  <a:pt x="2" y="13"/>
                </a:lnTo>
                <a:lnTo>
                  <a:pt x="5" y="16"/>
                </a:lnTo>
                <a:lnTo>
                  <a:pt x="10" y="18"/>
                </a:lnTo>
                <a:lnTo>
                  <a:pt x="16" y="21"/>
                </a:lnTo>
                <a:lnTo>
                  <a:pt x="23" y="23"/>
                </a:lnTo>
                <a:lnTo>
                  <a:pt x="33" y="24"/>
                </a:lnTo>
                <a:lnTo>
                  <a:pt x="44" y="24"/>
                </a:lnTo>
                <a:lnTo>
                  <a:pt x="44"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6" name="Freeform 236"/>
          <p:cNvSpPr>
            <a:spLocks/>
          </p:cNvSpPr>
          <p:nvPr/>
        </p:nvSpPr>
        <p:spPr bwMode="auto">
          <a:xfrm>
            <a:off x="6490184" y="4211573"/>
            <a:ext cx="135825" cy="42153"/>
          </a:xfrm>
          <a:custGeom>
            <a:avLst/>
            <a:gdLst>
              <a:gd name="T0" fmla="*/ 44 w 88"/>
              <a:gd name="T1" fmla="*/ 25 h 25"/>
              <a:gd name="T2" fmla="*/ 44 w 88"/>
              <a:gd name="T3" fmla="*/ 25 h 25"/>
              <a:gd name="T4" fmla="*/ 55 w 88"/>
              <a:gd name="T5" fmla="*/ 25 h 25"/>
              <a:gd name="T6" fmla="*/ 65 w 88"/>
              <a:gd name="T7" fmla="*/ 23 h 25"/>
              <a:gd name="T8" fmla="*/ 72 w 88"/>
              <a:gd name="T9" fmla="*/ 21 h 25"/>
              <a:gd name="T10" fmla="*/ 79 w 88"/>
              <a:gd name="T11" fmla="*/ 18 h 25"/>
              <a:gd name="T12" fmla="*/ 84 w 88"/>
              <a:gd name="T13" fmla="*/ 16 h 25"/>
              <a:gd name="T14" fmla="*/ 86 w 88"/>
              <a:gd name="T15" fmla="*/ 14 h 25"/>
              <a:gd name="T16" fmla="*/ 88 w 88"/>
              <a:gd name="T17" fmla="*/ 11 h 25"/>
              <a:gd name="T18" fmla="*/ 88 w 88"/>
              <a:gd name="T19" fmla="*/ 10 h 25"/>
              <a:gd name="T20" fmla="*/ 88 w 88"/>
              <a:gd name="T21" fmla="*/ 0 h 25"/>
              <a:gd name="T22" fmla="*/ 88 w 88"/>
              <a:gd name="T23" fmla="*/ 0 h 25"/>
              <a:gd name="T24" fmla="*/ 81 w 88"/>
              <a:gd name="T25" fmla="*/ 4 h 25"/>
              <a:gd name="T26" fmla="*/ 71 w 88"/>
              <a:gd name="T27" fmla="*/ 7 h 25"/>
              <a:gd name="T28" fmla="*/ 59 w 88"/>
              <a:gd name="T29" fmla="*/ 9 h 25"/>
              <a:gd name="T30" fmla="*/ 44 w 88"/>
              <a:gd name="T31" fmla="*/ 10 h 25"/>
              <a:gd name="T32" fmla="*/ 44 w 88"/>
              <a:gd name="T33" fmla="*/ 10 h 25"/>
              <a:gd name="T34" fmla="*/ 29 w 88"/>
              <a:gd name="T35" fmla="*/ 9 h 25"/>
              <a:gd name="T36" fmla="*/ 17 w 88"/>
              <a:gd name="T37" fmla="*/ 7 h 25"/>
              <a:gd name="T38" fmla="*/ 7 w 88"/>
              <a:gd name="T39" fmla="*/ 4 h 25"/>
              <a:gd name="T40" fmla="*/ 0 w 88"/>
              <a:gd name="T41" fmla="*/ 0 h 25"/>
              <a:gd name="T42" fmla="*/ 0 w 88"/>
              <a:gd name="T43" fmla="*/ 10 h 25"/>
              <a:gd name="T44" fmla="*/ 0 w 88"/>
              <a:gd name="T45" fmla="*/ 10 h 25"/>
              <a:gd name="T46" fmla="*/ 0 w 88"/>
              <a:gd name="T47" fmla="*/ 11 h 25"/>
              <a:gd name="T48" fmla="*/ 2 w 88"/>
              <a:gd name="T49" fmla="*/ 14 h 25"/>
              <a:gd name="T50" fmla="*/ 5 w 88"/>
              <a:gd name="T51" fmla="*/ 16 h 25"/>
              <a:gd name="T52" fmla="*/ 10 w 88"/>
              <a:gd name="T53" fmla="*/ 18 h 25"/>
              <a:gd name="T54" fmla="*/ 16 w 88"/>
              <a:gd name="T55" fmla="*/ 21 h 25"/>
              <a:gd name="T56" fmla="*/ 23 w 88"/>
              <a:gd name="T57" fmla="*/ 23 h 25"/>
              <a:gd name="T58" fmla="*/ 33 w 88"/>
              <a:gd name="T59" fmla="*/ 25 h 25"/>
              <a:gd name="T60" fmla="*/ 44 w 88"/>
              <a:gd name="T61" fmla="*/ 25 h 25"/>
              <a:gd name="T62" fmla="*/ 44 w 88"/>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25">
                <a:moveTo>
                  <a:pt x="44" y="25"/>
                </a:moveTo>
                <a:lnTo>
                  <a:pt x="44" y="25"/>
                </a:lnTo>
                <a:lnTo>
                  <a:pt x="55" y="25"/>
                </a:lnTo>
                <a:lnTo>
                  <a:pt x="65" y="23"/>
                </a:lnTo>
                <a:lnTo>
                  <a:pt x="72" y="21"/>
                </a:lnTo>
                <a:lnTo>
                  <a:pt x="79" y="18"/>
                </a:lnTo>
                <a:lnTo>
                  <a:pt x="84" y="16"/>
                </a:lnTo>
                <a:lnTo>
                  <a:pt x="86" y="14"/>
                </a:lnTo>
                <a:lnTo>
                  <a:pt x="88" y="11"/>
                </a:lnTo>
                <a:lnTo>
                  <a:pt x="88" y="10"/>
                </a:lnTo>
                <a:lnTo>
                  <a:pt x="88" y="0"/>
                </a:lnTo>
                <a:lnTo>
                  <a:pt x="88" y="0"/>
                </a:lnTo>
                <a:lnTo>
                  <a:pt x="81" y="4"/>
                </a:lnTo>
                <a:lnTo>
                  <a:pt x="71" y="7"/>
                </a:lnTo>
                <a:lnTo>
                  <a:pt x="59" y="9"/>
                </a:lnTo>
                <a:lnTo>
                  <a:pt x="44" y="10"/>
                </a:lnTo>
                <a:lnTo>
                  <a:pt x="44" y="10"/>
                </a:lnTo>
                <a:lnTo>
                  <a:pt x="29" y="9"/>
                </a:lnTo>
                <a:lnTo>
                  <a:pt x="17" y="7"/>
                </a:lnTo>
                <a:lnTo>
                  <a:pt x="7" y="4"/>
                </a:lnTo>
                <a:lnTo>
                  <a:pt x="0" y="0"/>
                </a:lnTo>
                <a:lnTo>
                  <a:pt x="0" y="10"/>
                </a:lnTo>
                <a:lnTo>
                  <a:pt x="0" y="10"/>
                </a:lnTo>
                <a:lnTo>
                  <a:pt x="0" y="11"/>
                </a:lnTo>
                <a:lnTo>
                  <a:pt x="2" y="14"/>
                </a:lnTo>
                <a:lnTo>
                  <a:pt x="5" y="16"/>
                </a:lnTo>
                <a:lnTo>
                  <a:pt x="10" y="18"/>
                </a:lnTo>
                <a:lnTo>
                  <a:pt x="16" y="21"/>
                </a:lnTo>
                <a:lnTo>
                  <a:pt x="23" y="23"/>
                </a:lnTo>
                <a:lnTo>
                  <a:pt x="33" y="25"/>
                </a:lnTo>
                <a:lnTo>
                  <a:pt x="44" y="25"/>
                </a:lnTo>
                <a:lnTo>
                  <a:pt x="44"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7" name="Freeform 237"/>
          <p:cNvSpPr>
            <a:spLocks/>
          </p:cNvSpPr>
          <p:nvPr/>
        </p:nvSpPr>
        <p:spPr bwMode="auto">
          <a:xfrm>
            <a:off x="6494870" y="4174104"/>
            <a:ext cx="131141" cy="37468"/>
          </a:xfrm>
          <a:custGeom>
            <a:avLst/>
            <a:gdLst>
              <a:gd name="T0" fmla="*/ 42 w 84"/>
              <a:gd name="T1" fmla="*/ 25 h 25"/>
              <a:gd name="T2" fmla="*/ 42 w 84"/>
              <a:gd name="T3" fmla="*/ 25 h 25"/>
              <a:gd name="T4" fmla="*/ 59 w 84"/>
              <a:gd name="T5" fmla="*/ 24 h 25"/>
              <a:gd name="T6" fmla="*/ 72 w 84"/>
              <a:gd name="T7" fmla="*/ 21 h 25"/>
              <a:gd name="T8" fmla="*/ 79 w 84"/>
              <a:gd name="T9" fmla="*/ 18 h 25"/>
              <a:gd name="T10" fmla="*/ 84 w 84"/>
              <a:gd name="T11" fmla="*/ 14 h 25"/>
              <a:gd name="T12" fmla="*/ 84 w 84"/>
              <a:gd name="T13" fmla="*/ 14 h 25"/>
              <a:gd name="T14" fmla="*/ 82 w 84"/>
              <a:gd name="T15" fmla="*/ 10 h 25"/>
              <a:gd name="T16" fmla="*/ 78 w 84"/>
              <a:gd name="T17" fmla="*/ 8 h 25"/>
              <a:gd name="T18" fmla="*/ 68 w 84"/>
              <a:gd name="T19" fmla="*/ 4 h 25"/>
              <a:gd name="T20" fmla="*/ 56 w 84"/>
              <a:gd name="T21" fmla="*/ 2 h 25"/>
              <a:gd name="T22" fmla="*/ 42 w 84"/>
              <a:gd name="T23" fmla="*/ 0 h 25"/>
              <a:gd name="T24" fmla="*/ 42 w 84"/>
              <a:gd name="T25" fmla="*/ 0 h 25"/>
              <a:gd name="T26" fmla="*/ 28 w 84"/>
              <a:gd name="T27" fmla="*/ 2 h 25"/>
              <a:gd name="T28" fmla="*/ 16 w 84"/>
              <a:gd name="T29" fmla="*/ 4 h 25"/>
              <a:gd name="T30" fmla="*/ 6 w 84"/>
              <a:gd name="T31" fmla="*/ 8 h 25"/>
              <a:gd name="T32" fmla="*/ 3 w 84"/>
              <a:gd name="T33" fmla="*/ 10 h 25"/>
              <a:gd name="T34" fmla="*/ 0 w 84"/>
              <a:gd name="T35" fmla="*/ 14 h 25"/>
              <a:gd name="T36" fmla="*/ 0 w 84"/>
              <a:gd name="T37" fmla="*/ 14 h 25"/>
              <a:gd name="T38" fmla="*/ 5 w 84"/>
              <a:gd name="T39" fmla="*/ 18 h 25"/>
              <a:gd name="T40" fmla="*/ 12 w 84"/>
              <a:gd name="T41" fmla="*/ 21 h 25"/>
              <a:gd name="T42" fmla="*/ 25 w 84"/>
              <a:gd name="T43" fmla="*/ 24 h 25"/>
              <a:gd name="T44" fmla="*/ 42 w 84"/>
              <a:gd name="T45" fmla="*/ 25 h 25"/>
              <a:gd name="T46" fmla="*/ 42 w 84"/>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25">
                <a:moveTo>
                  <a:pt x="42" y="25"/>
                </a:moveTo>
                <a:lnTo>
                  <a:pt x="42" y="25"/>
                </a:lnTo>
                <a:lnTo>
                  <a:pt x="59" y="24"/>
                </a:lnTo>
                <a:lnTo>
                  <a:pt x="72" y="21"/>
                </a:lnTo>
                <a:lnTo>
                  <a:pt x="79" y="18"/>
                </a:lnTo>
                <a:lnTo>
                  <a:pt x="84" y="14"/>
                </a:lnTo>
                <a:lnTo>
                  <a:pt x="84" y="14"/>
                </a:lnTo>
                <a:lnTo>
                  <a:pt x="82" y="10"/>
                </a:lnTo>
                <a:lnTo>
                  <a:pt x="78" y="8"/>
                </a:lnTo>
                <a:lnTo>
                  <a:pt x="68" y="4"/>
                </a:lnTo>
                <a:lnTo>
                  <a:pt x="56" y="2"/>
                </a:lnTo>
                <a:lnTo>
                  <a:pt x="42" y="0"/>
                </a:lnTo>
                <a:lnTo>
                  <a:pt x="42" y="0"/>
                </a:lnTo>
                <a:lnTo>
                  <a:pt x="28" y="2"/>
                </a:lnTo>
                <a:lnTo>
                  <a:pt x="16" y="4"/>
                </a:lnTo>
                <a:lnTo>
                  <a:pt x="6" y="8"/>
                </a:lnTo>
                <a:lnTo>
                  <a:pt x="3" y="10"/>
                </a:lnTo>
                <a:lnTo>
                  <a:pt x="0" y="14"/>
                </a:lnTo>
                <a:lnTo>
                  <a:pt x="0" y="14"/>
                </a:lnTo>
                <a:lnTo>
                  <a:pt x="5" y="18"/>
                </a:lnTo>
                <a:lnTo>
                  <a:pt x="12" y="21"/>
                </a:lnTo>
                <a:lnTo>
                  <a:pt x="25" y="24"/>
                </a:lnTo>
                <a:lnTo>
                  <a:pt x="42" y="25"/>
                </a:lnTo>
                <a:lnTo>
                  <a:pt x="42"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8" name="Freeform 238"/>
          <p:cNvSpPr>
            <a:spLocks/>
          </p:cNvSpPr>
          <p:nvPr/>
        </p:nvSpPr>
        <p:spPr bwMode="auto">
          <a:xfrm>
            <a:off x="6490184" y="4291193"/>
            <a:ext cx="107724" cy="37468"/>
          </a:xfrm>
          <a:custGeom>
            <a:avLst/>
            <a:gdLst>
              <a:gd name="T0" fmla="*/ 70 w 70"/>
              <a:gd name="T1" fmla="*/ 8 h 25"/>
              <a:gd name="T2" fmla="*/ 70 w 70"/>
              <a:gd name="T3" fmla="*/ 8 h 25"/>
              <a:gd name="T4" fmla="*/ 58 w 70"/>
              <a:gd name="T5" fmla="*/ 9 h 25"/>
              <a:gd name="T6" fmla="*/ 44 w 70"/>
              <a:gd name="T7" fmla="*/ 10 h 25"/>
              <a:gd name="T8" fmla="*/ 44 w 70"/>
              <a:gd name="T9" fmla="*/ 10 h 25"/>
              <a:gd name="T10" fmla="*/ 29 w 70"/>
              <a:gd name="T11" fmla="*/ 9 h 25"/>
              <a:gd name="T12" fmla="*/ 17 w 70"/>
              <a:gd name="T13" fmla="*/ 8 h 25"/>
              <a:gd name="T14" fmla="*/ 7 w 70"/>
              <a:gd name="T15" fmla="*/ 4 h 25"/>
              <a:gd name="T16" fmla="*/ 0 w 70"/>
              <a:gd name="T17" fmla="*/ 0 h 25"/>
              <a:gd name="T18" fmla="*/ 0 w 70"/>
              <a:gd name="T19" fmla="*/ 5 h 25"/>
              <a:gd name="T20" fmla="*/ 0 w 70"/>
              <a:gd name="T21" fmla="*/ 5 h 25"/>
              <a:gd name="T22" fmla="*/ 1 w 70"/>
              <a:gd name="T23" fmla="*/ 10 h 25"/>
              <a:gd name="T24" fmla="*/ 3 w 70"/>
              <a:gd name="T25" fmla="*/ 14 h 25"/>
              <a:gd name="T26" fmla="*/ 8 w 70"/>
              <a:gd name="T27" fmla="*/ 18 h 25"/>
              <a:gd name="T28" fmla="*/ 13 w 70"/>
              <a:gd name="T29" fmla="*/ 20 h 25"/>
              <a:gd name="T30" fmla="*/ 21 w 70"/>
              <a:gd name="T31" fmla="*/ 22 h 25"/>
              <a:gd name="T32" fmla="*/ 28 w 70"/>
              <a:gd name="T33" fmla="*/ 24 h 25"/>
              <a:gd name="T34" fmla="*/ 44 w 70"/>
              <a:gd name="T35" fmla="*/ 25 h 25"/>
              <a:gd name="T36" fmla="*/ 44 w 70"/>
              <a:gd name="T37" fmla="*/ 25 h 25"/>
              <a:gd name="T38" fmla="*/ 54 w 70"/>
              <a:gd name="T39" fmla="*/ 25 h 25"/>
              <a:gd name="T40" fmla="*/ 64 w 70"/>
              <a:gd name="T41" fmla="*/ 22 h 25"/>
              <a:gd name="T42" fmla="*/ 64 w 70"/>
              <a:gd name="T43" fmla="*/ 22 h 25"/>
              <a:gd name="T44" fmla="*/ 65 w 70"/>
              <a:gd name="T45" fmla="*/ 15 h 25"/>
              <a:gd name="T46" fmla="*/ 70 w 70"/>
              <a:gd name="T47" fmla="*/ 8 h 25"/>
              <a:gd name="T48" fmla="*/ 70 w 70"/>
              <a:gd name="T49"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0" h="25">
                <a:moveTo>
                  <a:pt x="70" y="8"/>
                </a:moveTo>
                <a:lnTo>
                  <a:pt x="70" y="8"/>
                </a:lnTo>
                <a:lnTo>
                  <a:pt x="58" y="9"/>
                </a:lnTo>
                <a:lnTo>
                  <a:pt x="44" y="10"/>
                </a:lnTo>
                <a:lnTo>
                  <a:pt x="44" y="10"/>
                </a:lnTo>
                <a:lnTo>
                  <a:pt x="29" y="9"/>
                </a:lnTo>
                <a:lnTo>
                  <a:pt x="17" y="8"/>
                </a:lnTo>
                <a:lnTo>
                  <a:pt x="7" y="4"/>
                </a:lnTo>
                <a:lnTo>
                  <a:pt x="0" y="0"/>
                </a:lnTo>
                <a:lnTo>
                  <a:pt x="0" y="5"/>
                </a:lnTo>
                <a:lnTo>
                  <a:pt x="0" y="5"/>
                </a:lnTo>
                <a:lnTo>
                  <a:pt x="1" y="10"/>
                </a:lnTo>
                <a:lnTo>
                  <a:pt x="3" y="14"/>
                </a:lnTo>
                <a:lnTo>
                  <a:pt x="8" y="18"/>
                </a:lnTo>
                <a:lnTo>
                  <a:pt x="13" y="20"/>
                </a:lnTo>
                <a:lnTo>
                  <a:pt x="21" y="22"/>
                </a:lnTo>
                <a:lnTo>
                  <a:pt x="28" y="24"/>
                </a:lnTo>
                <a:lnTo>
                  <a:pt x="44" y="25"/>
                </a:lnTo>
                <a:lnTo>
                  <a:pt x="44" y="25"/>
                </a:lnTo>
                <a:lnTo>
                  <a:pt x="54" y="25"/>
                </a:lnTo>
                <a:lnTo>
                  <a:pt x="64" y="22"/>
                </a:lnTo>
                <a:lnTo>
                  <a:pt x="64" y="22"/>
                </a:lnTo>
                <a:lnTo>
                  <a:pt x="65" y="15"/>
                </a:lnTo>
                <a:lnTo>
                  <a:pt x="70" y="8"/>
                </a:lnTo>
                <a:lnTo>
                  <a:pt x="70"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9" name="Freeform 239"/>
          <p:cNvSpPr>
            <a:spLocks/>
          </p:cNvSpPr>
          <p:nvPr/>
        </p:nvSpPr>
        <p:spPr bwMode="auto">
          <a:xfrm>
            <a:off x="6597908" y="4300560"/>
            <a:ext cx="74937" cy="56203"/>
          </a:xfrm>
          <a:custGeom>
            <a:avLst/>
            <a:gdLst>
              <a:gd name="T0" fmla="*/ 18 w 47"/>
              <a:gd name="T1" fmla="*/ 36 h 36"/>
              <a:gd name="T2" fmla="*/ 0 w 47"/>
              <a:gd name="T3" fmla="*/ 18 h 36"/>
              <a:gd name="T4" fmla="*/ 7 w 47"/>
              <a:gd name="T5" fmla="*/ 10 h 36"/>
              <a:gd name="T6" fmla="*/ 18 w 47"/>
              <a:gd name="T7" fmla="*/ 21 h 36"/>
              <a:gd name="T8" fmla="*/ 39 w 47"/>
              <a:gd name="T9" fmla="*/ 0 h 36"/>
              <a:gd name="T10" fmla="*/ 47 w 47"/>
              <a:gd name="T11" fmla="*/ 8 h 36"/>
              <a:gd name="T12" fmla="*/ 18 w 47"/>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18" y="36"/>
                </a:moveTo>
                <a:lnTo>
                  <a:pt x="0" y="18"/>
                </a:lnTo>
                <a:lnTo>
                  <a:pt x="7" y="10"/>
                </a:lnTo>
                <a:lnTo>
                  <a:pt x="18" y="21"/>
                </a:lnTo>
                <a:lnTo>
                  <a:pt x="39" y="0"/>
                </a:lnTo>
                <a:lnTo>
                  <a:pt x="47" y="8"/>
                </a:lnTo>
                <a:lnTo>
                  <a:pt x="18" y="3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0" name="Freeform 240"/>
          <p:cNvSpPr>
            <a:spLocks/>
          </p:cNvSpPr>
          <p:nvPr/>
        </p:nvSpPr>
        <p:spPr bwMode="auto">
          <a:xfrm>
            <a:off x="6860189" y="4253724"/>
            <a:ext cx="135825" cy="37468"/>
          </a:xfrm>
          <a:custGeom>
            <a:avLst/>
            <a:gdLst>
              <a:gd name="T0" fmla="*/ 45 w 89"/>
              <a:gd name="T1" fmla="*/ 24 h 24"/>
              <a:gd name="T2" fmla="*/ 45 w 89"/>
              <a:gd name="T3" fmla="*/ 24 h 24"/>
              <a:gd name="T4" fmla="*/ 56 w 89"/>
              <a:gd name="T5" fmla="*/ 24 h 24"/>
              <a:gd name="T6" fmla="*/ 66 w 89"/>
              <a:gd name="T7" fmla="*/ 23 h 24"/>
              <a:gd name="T8" fmla="*/ 73 w 89"/>
              <a:gd name="T9" fmla="*/ 21 h 24"/>
              <a:gd name="T10" fmla="*/ 79 w 89"/>
              <a:gd name="T11" fmla="*/ 18 h 24"/>
              <a:gd name="T12" fmla="*/ 84 w 89"/>
              <a:gd name="T13" fmla="*/ 16 h 24"/>
              <a:gd name="T14" fmla="*/ 87 w 89"/>
              <a:gd name="T15" fmla="*/ 13 h 24"/>
              <a:gd name="T16" fmla="*/ 89 w 89"/>
              <a:gd name="T17" fmla="*/ 11 h 24"/>
              <a:gd name="T18" fmla="*/ 89 w 89"/>
              <a:gd name="T19" fmla="*/ 10 h 24"/>
              <a:gd name="T20" fmla="*/ 89 w 89"/>
              <a:gd name="T21" fmla="*/ 0 h 24"/>
              <a:gd name="T22" fmla="*/ 89 w 89"/>
              <a:gd name="T23" fmla="*/ 0 h 24"/>
              <a:gd name="T24" fmla="*/ 82 w 89"/>
              <a:gd name="T25" fmla="*/ 3 h 24"/>
              <a:gd name="T26" fmla="*/ 72 w 89"/>
              <a:gd name="T27" fmla="*/ 7 h 24"/>
              <a:gd name="T28" fmla="*/ 60 w 89"/>
              <a:gd name="T29" fmla="*/ 8 h 24"/>
              <a:gd name="T30" fmla="*/ 45 w 89"/>
              <a:gd name="T31" fmla="*/ 10 h 24"/>
              <a:gd name="T32" fmla="*/ 45 w 89"/>
              <a:gd name="T33" fmla="*/ 10 h 24"/>
              <a:gd name="T34" fmla="*/ 30 w 89"/>
              <a:gd name="T35" fmla="*/ 8 h 24"/>
              <a:gd name="T36" fmla="*/ 18 w 89"/>
              <a:gd name="T37" fmla="*/ 7 h 24"/>
              <a:gd name="T38" fmla="*/ 8 w 89"/>
              <a:gd name="T39" fmla="*/ 3 h 24"/>
              <a:gd name="T40" fmla="*/ 0 w 89"/>
              <a:gd name="T41" fmla="*/ 0 h 24"/>
              <a:gd name="T42" fmla="*/ 0 w 89"/>
              <a:gd name="T43" fmla="*/ 10 h 24"/>
              <a:gd name="T44" fmla="*/ 0 w 89"/>
              <a:gd name="T45" fmla="*/ 10 h 24"/>
              <a:gd name="T46" fmla="*/ 0 w 89"/>
              <a:gd name="T47" fmla="*/ 11 h 24"/>
              <a:gd name="T48" fmla="*/ 3 w 89"/>
              <a:gd name="T49" fmla="*/ 13 h 24"/>
              <a:gd name="T50" fmla="*/ 5 w 89"/>
              <a:gd name="T51" fmla="*/ 16 h 24"/>
              <a:gd name="T52" fmla="*/ 10 w 89"/>
              <a:gd name="T53" fmla="*/ 18 h 24"/>
              <a:gd name="T54" fmla="*/ 16 w 89"/>
              <a:gd name="T55" fmla="*/ 21 h 24"/>
              <a:gd name="T56" fmla="*/ 24 w 89"/>
              <a:gd name="T57" fmla="*/ 23 h 24"/>
              <a:gd name="T58" fmla="*/ 34 w 89"/>
              <a:gd name="T59" fmla="*/ 24 h 24"/>
              <a:gd name="T60" fmla="*/ 45 w 89"/>
              <a:gd name="T61" fmla="*/ 24 h 24"/>
              <a:gd name="T62" fmla="*/ 45 w 89"/>
              <a:gd name="T6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4">
                <a:moveTo>
                  <a:pt x="45" y="24"/>
                </a:moveTo>
                <a:lnTo>
                  <a:pt x="45" y="24"/>
                </a:lnTo>
                <a:lnTo>
                  <a:pt x="56" y="24"/>
                </a:lnTo>
                <a:lnTo>
                  <a:pt x="66" y="23"/>
                </a:lnTo>
                <a:lnTo>
                  <a:pt x="73" y="21"/>
                </a:lnTo>
                <a:lnTo>
                  <a:pt x="79" y="18"/>
                </a:lnTo>
                <a:lnTo>
                  <a:pt x="84" y="16"/>
                </a:lnTo>
                <a:lnTo>
                  <a:pt x="87" y="13"/>
                </a:lnTo>
                <a:lnTo>
                  <a:pt x="89" y="11"/>
                </a:lnTo>
                <a:lnTo>
                  <a:pt x="89" y="10"/>
                </a:lnTo>
                <a:lnTo>
                  <a:pt x="89" y="0"/>
                </a:lnTo>
                <a:lnTo>
                  <a:pt x="89" y="0"/>
                </a:lnTo>
                <a:lnTo>
                  <a:pt x="82" y="3"/>
                </a:lnTo>
                <a:lnTo>
                  <a:pt x="72" y="7"/>
                </a:lnTo>
                <a:lnTo>
                  <a:pt x="60" y="8"/>
                </a:lnTo>
                <a:lnTo>
                  <a:pt x="45" y="10"/>
                </a:lnTo>
                <a:lnTo>
                  <a:pt x="45" y="10"/>
                </a:lnTo>
                <a:lnTo>
                  <a:pt x="30" y="8"/>
                </a:lnTo>
                <a:lnTo>
                  <a:pt x="18" y="7"/>
                </a:lnTo>
                <a:lnTo>
                  <a:pt x="8" y="3"/>
                </a:lnTo>
                <a:lnTo>
                  <a:pt x="0" y="0"/>
                </a:lnTo>
                <a:lnTo>
                  <a:pt x="0" y="10"/>
                </a:lnTo>
                <a:lnTo>
                  <a:pt x="0" y="10"/>
                </a:lnTo>
                <a:lnTo>
                  <a:pt x="0" y="11"/>
                </a:lnTo>
                <a:lnTo>
                  <a:pt x="3" y="13"/>
                </a:lnTo>
                <a:lnTo>
                  <a:pt x="5" y="16"/>
                </a:lnTo>
                <a:lnTo>
                  <a:pt x="10" y="18"/>
                </a:lnTo>
                <a:lnTo>
                  <a:pt x="16" y="21"/>
                </a:lnTo>
                <a:lnTo>
                  <a:pt x="24" y="23"/>
                </a:lnTo>
                <a:lnTo>
                  <a:pt x="34" y="24"/>
                </a:lnTo>
                <a:lnTo>
                  <a:pt x="45" y="24"/>
                </a:lnTo>
                <a:lnTo>
                  <a:pt x="45"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1" name="Freeform 241"/>
          <p:cNvSpPr>
            <a:spLocks/>
          </p:cNvSpPr>
          <p:nvPr/>
        </p:nvSpPr>
        <p:spPr bwMode="auto">
          <a:xfrm>
            <a:off x="6860189" y="4211573"/>
            <a:ext cx="135825" cy="42153"/>
          </a:xfrm>
          <a:custGeom>
            <a:avLst/>
            <a:gdLst>
              <a:gd name="T0" fmla="*/ 45 w 89"/>
              <a:gd name="T1" fmla="*/ 25 h 25"/>
              <a:gd name="T2" fmla="*/ 45 w 89"/>
              <a:gd name="T3" fmla="*/ 25 h 25"/>
              <a:gd name="T4" fmla="*/ 56 w 89"/>
              <a:gd name="T5" fmla="*/ 25 h 25"/>
              <a:gd name="T6" fmla="*/ 66 w 89"/>
              <a:gd name="T7" fmla="*/ 23 h 25"/>
              <a:gd name="T8" fmla="*/ 73 w 89"/>
              <a:gd name="T9" fmla="*/ 21 h 25"/>
              <a:gd name="T10" fmla="*/ 79 w 89"/>
              <a:gd name="T11" fmla="*/ 18 h 25"/>
              <a:gd name="T12" fmla="*/ 84 w 89"/>
              <a:gd name="T13" fmla="*/ 16 h 25"/>
              <a:gd name="T14" fmla="*/ 87 w 89"/>
              <a:gd name="T15" fmla="*/ 14 h 25"/>
              <a:gd name="T16" fmla="*/ 89 w 89"/>
              <a:gd name="T17" fmla="*/ 11 h 25"/>
              <a:gd name="T18" fmla="*/ 89 w 89"/>
              <a:gd name="T19" fmla="*/ 10 h 25"/>
              <a:gd name="T20" fmla="*/ 89 w 89"/>
              <a:gd name="T21" fmla="*/ 0 h 25"/>
              <a:gd name="T22" fmla="*/ 89 w 89"/>
              <a:gd name="T23" fmla="*/ 0 h 25"/>
              <a:gd name="T24" fmla="*/ 82 w 89"/>
              <a:gd name="T25" fmla="*/ 4 h 25"/>
              <a:gd name="T26" fmla="*/ 72 w 89"/>
              <a:gd name="T27" fmla="*/ 7 h 25"/>
              <a:gd name="T28" fmla="*/ 60 w 89"/>
              <a:gd name="T29" fmla="*/ 9 h 25"/>
              <a:gd name="T30" fmla="*/ 45 w 89"/>
              <a:gd name="T31" fmla="*/ 10 h 25"/>
              <a:gd name="T32" fmla="*/ 45 w 89"/>
              <a:gd name="T33" fmla="*/ 10 h 25"/>
              <a:gd name="T34" fmla="*/ 30 w 89"/>
              <a:gd name="T35" fmla="*/ 9 h 25"/>
              <a:gd name="T36" fmla="*/ 18 w 89"/>
              <a:gd name="T37" fmla="*/ 7 h 25"/>
              <a:gd name="T38" fmla="*/ 8 w 89"/>
              <a:gd name="T39" fmla="*/ 4 h 25"/>
              <a:gd name="T40" fmla="*/ 0 w 89"/>
              <a:gd name="T41" fmla="*/ 0 h 25"/>
              <a:gd name="T42" fmla="*/ 0 w 89"/>
              <a:gd name="T43" fmla="*/ 10 h 25"/>
              <a:gd name="T44" fmla="*/ 0 w 89"/>
              <a:gd name="T45" fmla="*/ 10 h 25"/>
              <a:gd name="T46" fmla="*/ 0 w 89"/>
              <a:gd name="T47" fmla="*/ 11 h 25"/>
              <a:gd name="T48" fmla="*/ 3 w 89"/>
              <a:gd name="T49" fmla="*/ 14 h 25"/>
              <a:gd name="T50" fmla="*/ 5 w 89"/>
              <a:gd name="T51" fmla="*/ 16 h 25"/>
              <a:gd name="T52" fmla="*/ 10 w 89"/>
              <a:gd name="T53" fmla="*/ 18 h 25"/>
              <a:gd name="T54" fmla="*/ 16 w 89"/>
              <a:gd name="T55" fmla="*/ 21 h 25"/>
              <a:gd name="T56" fmla="*/ 24 w 89"/>
              <a:gd name="T57" fmla="*/ 23 h 25"/>
              <a:gd name="T58" fmla="*/ 34 w 89"/>
              <a:gd name="T59" fmla="*/ 25 h 25"/>
              <a:gd name="T60" fmla="*/ 45 w 89"/>
              <a:gd name="T61" fmla="*/ 25 h 25"/>
              <a:gd name="T62" fmla="*/ 45 w 89"/>
              <a:gd name="T6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25">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9" y="0"/>
                </a:lnTo>
                <a:lnTo>
                  <a:pt x="82" y="4"/>
                </a:lnTo>
                <a:lnTo>
                  <a:pt x="72" y="7"/>
                </a:lnTo>
                <a:lnTo>
                  <a:pt x="60" y="9"/>
                </a:lnTo>
                <a:lnTo>
                  <a:pt x="45" y="10"/>
                </a:lnTo>
                <a:lnTo>
                  <a:pt x="45" y="10"/>
                </a:lnTo>
                <a:lnTo>
                  <a:pt x="30" y="9"/>
                </a:lnTo>
                <a:lnTo>
                  <a:pt x="18" y="7"/>
                </a:lnTo>
                <a:lnTo>
                  <a:pt x="8" y="4"/>
                </a:lnTo>
                <a:lnTo>
                  <a:pt x="0" y="0"/>
                </a:lnTo>
                <a:lnTo>
                  <a:pt x="0" y="10"/>
                </a:lnTo>
                <a:lnTo>
                  <a:pt x="0" y="10"/>
                </a:lnTo>
                <a:lnTo>
                  <a:pt x="0" y="11"/>
                </a:lnTo>
                <a:lnTo>
                  <a:pt x="3" y="14"/>
                </a:lnTo>
                <a:lnTo>
                  <a:pt x="5" y="16"/>
                </a:lnTo>
                <a:lnTo>
                  <a:pt x="10" y="18"/>
                </a:lnTo>
                <a:lnTo>
                  <a:pt x="16" y="21"/>
                </a:lnTo>
                <a:lnTo>
                  <a:pt x="24" y="23"/>
                </a:lnTo>
                <a:lnTo>
                  <a:pt x="34" y="25"/>
                </a:lnTo>
                <a:lnTo>
                  <a:pt x="45" y="25"/>
                </a:lnTo>
                <a:lnTo>
                  <a:pt x="45"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2" name="Freeform 242"/>
          <p:cNvSpPr>
            <a:spLocks/>
          </p:cNvSpPr>
          <p:nvPr/>
        </p:nvSpPr>
        <p:spPr bwMode="auto">
          <a:xfrm>
            <a:off x="6864873" y="4174104"/>
            <a:ext cx="131141" cy="37468"/>
          </a:xfrm>
          <a:custGeom>
            <a:avLst/>
            <a:gdLst>
              <a:gd name="T0" fmla="*/ 42 w 84"/>
              <a:gd name="T1" fmla="*/ 25 h 25"/>
              <a:gd name="T2" fmla="*/ 42 w 84"/>
              <a:gd name="T3" fmla="*/ 25 h 25"/>
              <a:gd name="T4" fmla="*/ 59 w 84"/>
              <a:gd name="T5" fmla="*/ 24 h 25"/>
              <a:gd name="T6" fmla="*/ 71 w 84"/>
              <a:gd name="T7" fmla="*/ 21 h 25"/>
              <a:gd name="T8" fmla="*/ 79 w 84"/>
              <a:gd name="T9" fmla="*/ 18 h 25"/>
              <a:gd name="T10" fmla="*/ 84 w 84"/>
              <a:gd name="T11" fmla="*/ 14 h 25"/>
              <a:gd name="T12" fmla="*/ 84 w 84"/>
              <a:gd name="T13" fmla="*/ 14 h 25"/>
              <a:gd name="T14" fmla="*/ 81 w 84"/>
              <a:gd name="T15" fmla="*/ 10 h 25"/>
              <a:gd name="T16" fmla="*/ 78 w 84"/>
              <a:gd name="T17" fmla="*/ 8 h 25"/>
              <a:gd name="T18" fmla="*/ 68 w 84"/>
              <a:gd name="T19" fmla="*/ 4 h 25"/>
              <a:gd name="T20" fmla="*/ 55 w 84"/>
              <a:gd name="T21" fmla="*/ 2 h 25"/>
              <a:gd name="T22" fmla="*/ 42 w 84"/>
              <a:gd name="T23" fmla="*/ 0 h 25"/>
              <a:gd name="T24" fmla="*/ 42 w 84"/>
              <a:gd name="T25" fmla="*/ 0 h 25"/>
              <a:gd name="T26" fmla="*/ 28 w 84"/>
              <a:gd name="T27" fmla="*/ 2 h 25"/>
              <a:gd name="T28" fmla="*/ 16 w 84"/>
              <a:gd name="T29" fmla="*/ 4 h 25"/>
              <a:gd name="T30" fmla="*/ 6 w 84"/>
              <a:gd name="T31" fmla="*/ 8 h 25"/>
              <a:gd name="T32" fmla="*/ 2 w 84"/>
              <a:gd name="T33" fmla="*/ 10 h 25"/>
              <a:gd name="T34" fmla="*/ 0 w 84"/>
              <a:gd name="T35" fmla="*/ 14 h 25"/>
              <a:gd name="T36" fmla="*/ 0 w 84"/>
              <a:gd name="T37" fmla="*/ 14 h 25"/>
              <a:gd name="T38" fmla="*/ 5 w 84"/>
              <a:gd name="T39" fmla="*/ 18 h 25"/>
              <a:gd name="T40" fmla="*/ 12 w 84"/>
              <a:gd name="T41" fmla="*/ 21 h 25"/>
              <a:gd name="T42" fmla="*/ 25 w 84"/>
              <a:gd name="T43" fmla="*/ 24 h 25"/>
              <a:gd name="T44" fmla="*/ 42 w 84"/>
              <a:gd name="T45" fmla="*/ 25 h 25"/>
              <a:gd name="T46" fmla="*/ 42 w 84"/>
              <a:gd name="T4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25">
                <a:moveTo>
                  <a:pt x="42" y="25"/>
                </a:moveTo>
                <a:lnTo>
                  <a:pt x="42" y="25"/>
                </a:lnTo>
                <a:lnTo>
                  <a:pt x="59" y="24"/>
                </a:lnTo>
                <a:lnTo>
                  <a:pt x="71" y="21"/>
                </a:lnTo>
                <a:lnTo>
                  <a:pt x="79" y="18"/>
                </a:lnTo>
                <a:lnTo>
                  <a:pt x="84" y="14"/>
                </a:lnTo>
                <a:lnTo>
                  <a:pt x="84" y="14"/>
                </a:lnTo>
                <a:lnTo>
                  <a:pt x="81" y="10"/>
                </a:lnTo>
                <a:lnTo>
                  <a:pt x="78" y="8"/>
                </a:lnTo>
                <a:lnTo>
                  <a:pt x="68" y="4"/>
                </a:lnTo>
                <a:lnTo>
                  <a:pt x="55" y="2"/>
                </a:lnTo>
                <a:lnTo>
                  <a:pt x="42" y="0"/>
                </a:lnTo>
                <a:lnTo>
                  <a:pt x="42" y="0"/>
                </a:lnTo>
                <a:lnTo>
                  <a:pt x="28" y="2"/>
                </a:lnTo>
                <a:lnTo>
                  <a:pt x="16" y="4"/>
                </a:lnTo>
                <a:lnTo>
                  <a:pt x="6" y="8"/>
                </a:lnTo>
                <a:lnTo>
                  <a:pt x="2" y="10"/>
                </a:lnTo>
                <a:lnTo>
                  <a:pt x="0" y="14"/>
                </a:lnTo>
                <a:lnTo>
                  <a:pt x="0" y="14"/>
                </a:lnTo>
                <a:lnTo>
                  <a:pt x="5" y="18"/>
                </a:lnTo>
                <a:lnTo>
                  <a:pt x="12" y="21"/>
                </a:lnTo>
                <a:lnTo>
                  <a:pt x="25" y="24"/>
                </a:lnTo>
                <a:lnTo>
                  <a:pt x="42" y="25"/>
                </a:lnTo>
                <a:lnTo>
                  <a:pt x="42"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3" name="Freeform 243"/>
          <p:cNvSpPr>
            <a:spLocks/>
          </p:cNvSpPr>
          <p:nvPr/>
        </p:nvSpPr>
        <p:spPr bwMode="auto">
          <a:xfrm>
            <a:off x="6860190" y="4291193"/>
            <a:ext cx="117091" cy="37468"/>
          </a:xfrm>
          <a:custGeom>
            <a:avLst/>
            <a:gdLst>
              <a:gd name="T0" fmla="*/ 77 w 77"/>
              <a:gd name="T1" fmla="*/ 6 h 25"/>
              <a:gd name="T2" fmla="*/ 77 w 77"/>
              <a:gd name="T3" fmla="*/ 6 h 25"/>
              <a:gd name="T4" fmla="*/ 62 w 77"/>
              <a:gd name="T5" fmla="*/ 9 h 25"/>
              <a:gd name="T6" fmla="*/ 45 w 77"/>
              <a:gd name="T7" fmla="*/ 10 h 25"/>
              <a:gd name="T8" fmla="*/ 45 w 77"/>
              <a:gd name="T9" fmla="*/ 10 h 25"/>
              <a:gd name="T10" fmla="*/ 30 w 77"/>
              <a:gd name="T11" fmla="*/ 9 h 25"/>
              <a:gd name="T12" fmla="*/ 18 w 77"/>
              <a:gd name="T13" fmla="*/ 8 h 25"/>
              <a:gd name="T14" fmla="*/ 8 w 77"/>
              <a:gd name="T15" fmla="*/ 4 h 25"/>
              <a:gd name="T16" fmla="*/ 0 w 77"/>
              <a:gd name="T17" fmla="*/ 0 h 25"/>
              <a:gd name="T18" fmla="*/ 0 w 77"/>
              <a:gd name="T19" fmla="*/ 5 h 25"/>
              <a:gd name="T20" fmla="*/ 0 w 77"/>
              <a:gd name="T21" fmla="*/ 5 h 25"/>
              <a:gd name="T22" fmla="*/ 2 w 77"/>
              <a:gd name="T23" fmla="*/ 10 h 25"/>
              <a:gd name="T24" fmla="*/ 4 w 77"/>
              <a:gd name="T25" fmla="*/ 14 h 25"/>
              <a:gd name="T26" fmla="*/ 9 w 77"/>
              <a:gd name="T27" fmla="*/ 18 h 25"/>
              <a:gd name="T28" fmla="*/ 14 w 77"/>
              <a:gd name="T29" fmla="*/ 20 h 25"/>
              <a:gd name="T30" fmla="*/ 21 w 77"/>
              <a:gd name="T31" fmla="*/ 22 h 25"/>
              <a:gd name="T32" fmla="*/ 29 w 77"/>
              <a:gd name="T33" fmla="*/ 24 h 25"/>
              <a:gd name="T34" fmla="*/ 45 w 77"/>
              <a:gd name="T35" fmla="*/ 25 h 25"/>
              <a:gd name="T36" fmla="*/ 45 w 77"/>
              <a:gd name="T37" fmla="*/ 25 h 25"/>
              <a:gd name="T38" fmla="*/ 57 w 77"/>
              <a:gd name="T39" fmla="*/ 24 h 25"/>
              <a:gd name="T40" fmla="*/ 70 w 77"/>
              <a:gd name="T41" fmla="*/ 21 h 25"/>
              <a:gd name="T42" fmla="*/ 70 w 77"/>
              <a:gd name="T43" fmla="*/ 21 h 25"/>
              <a:gd name="T44" fmla="*/ 72 w 77"/>
              <a:gd name="T45" fmla="*/ 14 h 25"/>
              <a:gd name="T46" fmla="*/ 77 w 77"/>
              <a:gd name="T47" fmla="*/ 6 h 25"/>
              <a:gd name="T48" fmla="*/ 77 w 77"/>
              <a:gd name="T4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25">
                <a:moveTo>
                  <a:pt x="77" y="6"/>
                </a:moveTo>
                <a:lnTo>
                  <a:pt x="77" y="6"/>
                </a:lnTo>
                <a:lnTo>
                  <a:pt x="62" y="9"/>
                </a:lnTo>
                <a:lnTo>
                  <a:pt x="45" y="10"/>
                </a:lnTo>
                <a:lnTo>
                  <a:pt x="45" y="10"/>
                </a:lnTo>
                <a:lnTo>
                  <a:pt x="30" y="9"/>
                </a:lnTo>
                <a:lnTo>
                  <a:pt x="18" y="8"/>
                </a:lnTo>
                <a:lnTo>
                  <a:pt x="8" y="4"/>
                </a:lnTo>
                <a:lnTo>
                  <a:pt x="0" y="0"/>
                </a:lnTo>
                <a:lnTo>
                  <a:pt x="0" y="5"/>
                </a:lnTo>
                <a:lnTo>
                  <a:pt x="0" y="5"/>
                </a:lnTo>
                <a:lnTo>
                  <a:pt x="2" y="10"/>
                </a:lnTo>
                <a:lnTo>
                  <a:pt x="4" y="14"/>
                </a:lnTo>
                <a:lnTo>
                  <a:pt x="9" y="18"/>
                </a:lnTo>
                <a:lnTo>
                  <a:pt x="14" y="20"/>
                </a:lnTo>
                <a:lnTo>
                  <a:pt x="21" y="22"/>
                </a:lnTo>
                <a:lnTo>
                  <a:pt x="29" y="24"/>
                </a:lnTo>
                <a:lnTo>
                  <a:pt x="45" y="25"/>
                </a:lnTo>
                <a:lnTo>
                  <a:pt x="45" y="25"/>
                </a:lnTo>
                <a:lnTo>
                  <a:pt x="57" y="24"/>
                </a:lnTo>
                <a:lnTo>
                  <a:pt x="70" y="21"/>
                </a:lnTo>
                <a:lnTo>
                  <a:pt x="70" y="21"/>
                </a:lnTo>
                <a:lnTo>
                  <a:pt x="72" y="14"/>
                </a:lnTo>
                <a:lnTo>
                  <a:pt x="77" y="6"/>
                </a:lnTo>
                <a:lnTo>
                  <a:pt x="77" y="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4" name="Freeform 244"/>
          <p:cNvSpPr>
            <a:spLocks/>
          </p:cNvSpPr>
          <p:nvPr/>
        </p:nvSpPr>
        <p:spPr bwMode="auto">
          <a:xfrm>
            <a:off x="6986646" y="4300560"/>
            <a:ext cx="56203" cy="56203"/>
          </a:xfrm>
          <a:custGeom>
            <a:avLst/>
            <a:gdLst>
              <a:gd name="T0" fmla="*/ 37 w 37"/>
              <a:gd name="T1" fmla="*/ 8 h 37"/>
              <a:gd name="T2" fmla="*/ 29 w 37"/>
              <a:gd name="T3" fmla="*/ 0 h 37"/>
              <a:gd name="T4" fmla="*/ 18 w 37"/>
              <a:gd name="T5" fmla="*/ 12 h 37"/>
              <a:gd name="T6" fmla="*/ 7 w 37"/>
              <a:gd name="T7" fmla="*/ 0 h 37"/>
              <a:gd name="T8" fmla="*/ 0 w 37"/>
              <a:gd name="T9" fmla="*/ 8 h 37"/>
              <a:gd name="T10" fmla="*/ 11 w 37"/>
              <a:gd name="T11" fmla="*/ 19 h 37"/>
              <a:gd name="T12" fmla="*/ 0 w 37"/>
              <a:gd name="T13" fmla="*/ 30 h 37"/>
              <a:gd name="T14" fmla="*/ 7 w 37"/>
              <a:gd name="T15" fmla="*/ 37 h 37"/>
              <a:gd name="T16" fmla="*/ 18 w 37"/>
              <a:gd name="T17" fmla="*/ 26 h 37"/>
              <a:gd name="T18" fmla="*/ 29 w 37"/>
              <a:gd name="T19" fmla="*/ 37 h 37"/>
              <a:gd name="T20" fmla="*/ 37 w 37"/>
              <a:gd name="T21" fmla="*/ 30 h 37"/>
              <a:gd name="T22" fmla="*/ 26 w 37"/>
              <a:gd name="T23" fmla="*/ 19 h 37"/>
              <a:gd name="T24" fmla="*/ 37 w 37"/>
              <a:gd name="T2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8"/>
                </a:moveTo>
                <a:lnTo>
                  <a:pt x="29" y="0"/>
                </a:lnTo>
                <a:lnTo>
                  <a:pt x="18" y="12"/>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5" name="Freeform 245"/>
          <p:cNvSpPr>
            <a:spLocks/>
          </p:cNvSpPr>
          <p:nvPr/>
        </p:nvSpPr>
        <p:spPr bwMode="auto">
          <a:xfrm>
            <a:off x="8485397" y="3958659"/>
            <a:ext cx="14053" cy="14053"/>
          </a:xfrm>
          <a:custGeom>
            <a:avLst/>
            <a:gdLst>
              <a:gd name="T0" fmla="*/ 0 w 10"/>
              <a:gd name="T1" fmla="*/ 5 h 10"/>
              <a:gd name="T2" fmla="*/ 0 w 10"/>
              <a:gd name="T3" fmla="*/ 5 h 10"/>
              <a:gd name="T4" fmla="*/ 0 w 10"/>
              <a:gd name="T5" fmla="*/ 8 h 10"/>
              <a:gd name="T6" fmla="*/ 2 w 10"/>
              <a:gd name="T7" fmla="*/ 9 h 10"/>
              <a:gd name="T8" fmla="*/ 3 w 10"/>
              <a:gd name="T9" fmla="*/ 10 h 10"/>
              <a:gd name="T10" fmla="*/ 5 w 10"/>
              <a:gd name="T11" fmla="*/ 10 h 10"/>
              <a:gd name="T12" fmla="*/ 5 w 10"/>
              <a:gd name="T13" fmla="*/ 10 h 10"/>
              <a:gd name="T14" fmla="*/ 8 w 10"/>
              <a:gd name="T15" fmla="*/ 10 h 10"/>
              <a:gd name="T16" fmla="*/ 9 w 10"/>
              <a:gd name="T17" fmla="*/ 9 h 10"/>
              <a:gd name="T18" fmla="*/ 10 w 10"/>
              <a:gd name="T19" fmla="*/ 8 h 10"/>
              <a:gd name="T20" fmla="*/ 10 w 10"/>
              <a:gd name="T21" fmla="*/ 5 h 10"/>
              <a:gd name="T22" fmla="*/ 10 w 10"/>
              <a:gd name="T23" fmla="*/ 5 h 10"/>
              <a:gd name="T24" fmla="*/ 10 w 10"/>
              <a:gd name="T25" fmla="*/ 3 h 10"/>
              <a:gd name="T26" fmla="*/ 9 w 10"/>
              <a:gd name="T27" fmla="*/ 2 h 10"/>
              <a:gd name="T28" fmla="*/ 8 w 10"/>
              <a:gd name="T29" fmla="*/ 0 h 10"/>
              <a:gd name="T30" fmla="*/ 5 w 10"/>
              <a:gd name="T31" fmla="*/ 0 h 10"/>
              <a:gd name="T32" fmla="*/ 5 w 10"/>
              <a:gd name="T33" fmla="*/ 0 h 10"/>
              <a:gd name="T34" fmla="*/ 3 w 10"/>
              <a:gd name="T35" fmla="*/ 0 h 10"/>
              <a:gd name="T36" fmla="*/ 2 w 10"/>
              <a:gd name="T37" fmla="*/ 2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6" name="Freeform 246"/>
          <p:cNvSpPr>
            <a:spLocks/>
          </p:cNvSpPr>
          <p:nvPr/>
        </p:nvSpPr>
        <p:spPr bwMode="auto">
          <a:xfrm>
            <a:off x="8358940" y="3958659"/>
            <a:ext cx="18734" cy="14053"/>
          </a:xfrm>
          <a:custGeom>
            <a:avLst/>
            <a:gdLst>
              <a:gd name="T0" fmla="*/ 0 w 10"/>
              <a:gd name="T1" fmla="*/ 5 h 10"/>
              <a:gd name="T2" fmla="*/ 0 w 10"/>
              <a:gd name="T3" fmla="*/ 5 h 10"/>
              <a:gd name="T4" fmla="*/ 0 w 10"/>
              <a:gd name="T5" fmla="*/ 8 h 10"/>
              <a:gd name="T6" fmla="*/ 2 w 10"/>
              <a:gd name="T7" fmla="*/ 9 h 10"/>
              <a:gd name="T8" fmla="*/ 3 w 10"/>
              <a:gd name="T9" fmla="*/ 10 h 10"/>
              <a:gd name="T10" fmla="*/ 5 w 10"/>
              <a:gd name="T11" fmla="*/ 10 h 10"/>
              <a:gd name="T12" fmla="*/ 5 w 10"/>
              <a:gd name="T13" fmla="*/ 10 h 10"/>
              <a:gd name="T14" fmla="*/ 8 w 10"/>
              <a:gd name="T15" fmla="*/ 10 h 10"/>
              <a:gd name="T16" fmla="*/ 9 w 10"/>
              <a:gd name="T17" fmla="*/ 9 h 10"/>
              <a:gd name="T18" fmla="*/ 10 w 10"/>
              <a:gd name="T19" fmla="*/ 8 h 10"/>
              <a:gd name="T20" fmla="*/ 10 w 10"/>
              <a:gd name="T21" fmla="*/ 5 h 10"/>
              <a:gd name="T22" fmla="*/ 10 w 10"/>
              <a:gd name="T23" fmla="*/ 5 h 10"/>
              <a:gd name="T24" fmla="*/ 10 w 10"/>
              <a:gd name="T25" fmla="*/ 3 h 10"/>
              <a:gd name="T26" fmla="*/ 9 w 10"/>
              <a:gd name="T27" fmla="*/ 2 h 10"/>
              <a:gd name="T28" fmla="*/ 8 w 10"/>
              <a:gd name="T29" fmla="*/ 0 h 10"/>
              <a:gd name="T30" fmla="*/ 5 w 10"/>
              <a:gd name="T31" fmla="*/ 0 h 10"/>
              <a:gd name="T32" fmla="*/ 5 w 10"/>
              <a:gd name="T33" fmla="*/ 0 h 10"/>
              <a:gd name="T34" fmla="*/ 3 w 10"/>
              <a:gd name="T35" fmla="*/ 0 h 10"/>
              <a:gd name="T36" fmla="*/ 2 w 10"/>
              <a:gd name="T37" fmla="*/ 2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7" name="Freeform 247"/>
          <p:cNvSpPr>
            <a:spLocks noEditPoints="1"/>
          </p:cNvSpPr>
          <p:nvPr/>
        </p:nvSpPr>
        <p:spPr bwMode="auto">
          <a:xfrm>
            <a:off x="8354256" y="3883721"/>
            <a:ext cx="154560" cy="88990"/>
          </a:xfrm>
          <a:custGeom>
            <a:avLst/>
            <a:gdLst>
              <a:gd name="T0" fmla="*/ 0 w 99"/>
              <a:gd name="T1" fmla="*/ 20 h 59"/>
              <a:gd name="T2" fmla="*/ 2 w 99"/>
              <a:gd name="T3" fmla="*/ 23 h 59"/>
              <a:gd name="T4" fmla="*/ 7 w 99"/>
              <a:gd name="T5" fmla="*/ 28 h 59"/>
              <a:gd name="T6" fmla="*/ 45 w 99"/>
              <a:gd name="T7" fmla="*/ 30 h 59"/>
              <a:gd name="T8" fmla="*/ 20 w 99"/>
              <a:gd name="T9" fmla="*/ 49 h 59"/>
              <a:gd name="T10" fmla="*/ 79 w 99"/>
              <a:gd name="T11" fmla="*/ 59 h 59"/>
              <a:gd name="T12" fmla="*/ 55 w 99"/>
              <a:gd name="T13" fmla="*/ 49 h 59"/>
              <a:gd name="T14" fmla="*/ 89 w 99"/>
              <a:gd name="T15" fmla="*/ 30 h 59"/>
              <a:gd name="T16" fmla="*/ 93 w 99"/>
              <a:gd name="T17" fmla="*/ 28 h 59"/>
              <a:gd name="T18" fmla="*/ 98 w 99"/>
              <a:gd name="T19" fmla="*/ 23 h 59"/>
              <a:gd name="T20" fmla="*/ 99 w 99"/>
              <a:gd name="T21" fmla="*/ 0 h 59"/>
              <a:gd name="T22" fmla="*/ 40 w 99"/>
              <a:gd name="T23" fmla="*/ 20 h 59"/>
              <a:gd name="T24" fmla="*/ 15 w 99"/>
              <a:gd name="T25" fmla="*/ 10 h 59"/>
              <a:gd name="T26" fmla="*/ 40 w 99"/>
              <a:gd name="T27" fmla="*/ 20 h 59"/>
              <a:gd name="T28" fmla="*/ 65 w 99"/>
              <a:gd name="T29" fmla="*/ 20 h 59"/>
              <a:gd name="T30" fmla="*/ 61 w 99"/>
              <a:gd name="T31" fmla="*/ 18 h 59"/>
              <a:gd name="T32" fmla="*/ 60 w 99"/>
              <a:gd name="T33" fmla="*/ 15 h 59"/>
              <a:gd name="T34" fmla="*/ 60 w 99"/>
              <a:gd name="T35" fmla="*/ 12 h 59"/>
              <a:gd name="T36" fmla="*/ 62 w 99"/>
              <a:gd name="T37" fmla="*/ 10 h 59"/>
              <a:gd name="T38" fmla="*/ 65 w 99"/>
              <a:gd name="T39" fmla="*/ 10 h 59"/>
              <a:gd name="T40" fmla="*/ 68 w 99"/>
              <a:gd name="T41" fmla="*/ 11 h 59"/>
              <a:gd name="T42" fmla="*/ 70 w 99"/>
              <a:gd name="T43" fmla="*/ 15 h 59"/>
              <a:gd name="T44" fmla="*/ 70 w 99"/>
              <a:gd name="T45" fmla="*/ 17 h 59"/>
              <a:gd name="T46" fmla="*/ 67 w 99"/>
              <a:gd name="T47" fmla="*/ 20 h 59"/>
              <a:gd name="T48" fmla="*/ 65 w 99"/>
              <a:gd name="T49" fmla="*/ 20 h 59"/>
              <a:gd name="T50" fmla="*/ 79 w 99"/>
              <a:gd name="T51" fmla="*/ 20 h 59"/>
              <a:gd name="T52" fmla="*/ 76 w 99"/>
              <a:gd name="T53" fmla="*/ 18 h 59"/>
              <a:gd name="T54" fmla="*/ 74 w 99"/>
              <a:gd name="T55" fmla="*/ 15 h 59"/>
              <a:gd name="T56" fmla="*/ 74 w 99"/>
              <a:gd name="T57" fmla="*/ 12 h 59"/>
              <a:gd name="T58" fmla="*/ 77 w 99"/>
              <a:gd name="T59" fmla="*/ 10 h 59"/>
              <a:gd name="T60" fmla="*/ 79 w 99"/>
              <a:gd name="T61" fmla="*/ 10 h 59"/>
              <a:gd name="T62" fmla="*/ 83 w 99"/>
              <a:gd name="T63" fmla="*/ 11 h 59"/>
              <a:gd name="T64" fmla="*/ 84 w 99"/>
              <a:gd name="T65" fmla="*/ 15 h 59"/>
              <a:gd name="T66" fmla="*/ 84 w 99"/>
              <a:gd name="T67" fmla="*/ 17 h 59"/>
              <a:gd name="T68" fmla="*/ 82 w 99"/>
              <a:gd name="T69" fmla="*/ 20 h 59"/>
              <a:gd name="T70" fmla="*/ 79 w 99"/>
              <a:gd name="T71"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59">
                <a:moveTo>
                  <a:pt x="0" y="0"/>
                </a:moveTo>
                <a:lnTo>
                  <a:pt x="0" y="20"/>
                </a:lnTo>
                <a:lnTo>
                  <a:pt x="0" y="20"/>
                </a:lnTo>
                <a:lnTo>
                  <a:pt x="2" y="23"/>
                </a:lnTo>
                <a:lnTo>
                  <a:pt x="3" y="27"/>
                </a:lnTo>
                <a:lnTo>
                  <a:pt x="7" y="28"/>
                </a:lnTo>
                <a:lnTo>
                  <a:pt x="10" y="30"/>
                </a:lnTo>
                <a:lnTo>
                  <a:pt x="45" y="30"/>
                </a:lnTo>
                <a:lnTo>
                  <a:pt x="45" y="49"/>
                </a:lnTo>
                <a:lnTo>
                  <a:pt x="20" y="49"/>
                </a:lnTo>
                <a:lnTo>
                  <a:pt x="20" y="59"/>
                </a:lnTo>
                <a:lnTo>
                  <a:pt x="79" y="59"/>
                </a:lnTo>
                <a:lnTo>
                  <a:pt x="79" y="49"/>
                </a:lnTo>
                <a:lnTo>
                  <a:pt x="55" y="49"/>
                </a:lnTo>
                <a:lnTo>
                  <a:pt x="55" y="30"/>
                </a:lnTo>
                <a:lnTo>
                  <a:pt x="89" y="30"/>
                </a:lnTo>
                <a:lnTo>
                  <a:pt x="89" y="30"/>
                </a:lnTo>
                <a:lnTo>
                  <a:pt x="93" y="28"/>
                </a:lnTo>
                <a:lnTo>
                  <a:pt x="97" y="27"/>
                </a:lnTo>
                <a:lnTo>
                  <a:pt x="98" y="23"/>
                </a:lnTo>
                <a:lnTo>
                  <a:pt x="99" y="20"/>
                </a:lnTo>
                <a:lnTo>
                  <a:pt x="99" y="0"/>
                </a:lnTo>
                <a:lnTo>
                  <a:pt x="0" y="0"/>
                </a:lnTo>
                <a:close/>
                <a:moveTo>
                  <a:pt x="40" y="20"/>
                </a:moveTo>
                <a:lnTo>
                  <a:pt x="15" y="20"/>
                </a:lnTo>
                <a:lnTo>
                  <a:pt x="15" y="10"/>
                </a:lnTo>
                <a:lnTo>
                  <a:pt x="40" y="10"/>
                </a:lnTo>
                <a:lnTo>
                  <a:pt x="40" y="20"/>
                </a:lnTo>
                <a:close/>
                <a:moveTo>
                  <a:pt x="65" y="20"/>
                </a:moveTo>
                <a:lnTo>
                  <a:pt x="65" y="20"/>
                </a:lnTo>
                <a:lnTo>
                  <a:pt x="62" y="20"/>
                </a:lnTo>
                <a:lnTo>
                  <a:pt x="61" y="18"/>
                </a:lnTo>
                <a:lnTo>
                  <a:pt x="60" y="17"/>
                </a:lnTo>
                <a:lnTo>
                  <a:pt x="60" y="15"/>
                </a:lnTo>
                <a:lnTo>
                  <a:pt x="60" y="15"/>
                </a:lnTo>
                <a:lnTo>
                  <a:pt x="60" y="12"/>
                </a:lnTo>
                <a:lnTo>
                  <a:pt x="61" y="11"/>
                </a:lnTo>
                <a:lnTo>
                  <a:pt x="62" y="10"/>
                </a:lnTo>
                <a:lnTo>
                  <a:pt x="65" y="10"/>
                </a:lnTo>
                <a:lnTo>
                  <a:pt x="65" y="10"/>
                </a:lnTo>
                <a:lnTo>
                  <a:pt x="67" y="10"/>
                </a:lnTo>
                <a:lnTo>
                  <a:pt x="68" y="11"/>
                </a:lnTo>
                <a:lnTo>
                  <a:pt x="70" y="12"/>
                </a:lnTo>
                <a:lnTo>
                  <a:pt x="70" y="15"/>
                </a:lnTo>
                <a:lnTo>
                  <a:pt x="70" y="15"/>
                </a:lnTo>
                <a:lnTo>
                  <a:pt x="70" y="17"/>
                </a:lnTo>
                <a:lnTo>
                  <a:pt x="68" y="18"/>
                </a:lnTo>
                <a:lnTo>
                  <a:pt x="67" y="20"/>
                </a:lnTo>
                <a:lnTo>
                  <a:pt x="65" y="20"/>
                </a:lnTo>
                <a:lnTo>
                  <a:pt x="65" y="20"/>
                </a:lnTo>
                <a:close/>
                <a:moveTo>
                  <a:pt x="79" y="20"/>
                </a:moveTo>
                <a:lnTo>
                  <a:pt x="79" y="20"/>
                </a:lnTo>
                <a:lnTo>
                  <a:pt x="77" y="20"/>
                </a:lnTo>
                <a:lnTo>
                  <a:pt x="76" y="18"/>
                </a:lnTo>
                <a:lnTo>
                  <a:pt x="74" y="17"/>
                </a:lnTo>
                <a:lnTo>
                  <a:pt x="74" y="15"/>
                </a:lnTo>
                <a:lnTo>
                  <a:pt x="74" y="15"/>
                </a:lnTo>
                <a:lnTo>
                  <a:pt x="74" y="12"/>
                </a:lnTo>
                <a:lnTo>
                  <a:pt x="76" y="11"/>
                </a:lnTo>
                <a:lnTo>
                  <a:pt x="77" y="10"/>
                </a:lnTo>
                <a:lnTo>
                  <a:pt x="79" y="10"/>
                </a:lnTo>
                <a:lnTo>
                  <a:pt x="79" y="10"/>
                </a:lnTo>
                <a:lnTo>
                  <a:pt x="82" y="10"/>
                </a:lnTo>
                <a:lnTo>
                  <a:pt x="83" y="11"/>
                </a:lnTo>
                <a:lnTo>
                  <a:pt x="84" y="12"/>
                </a:lnTo>
                <a:lnTo>
                  <a:pt x="84" y="15"/>
                </a:lnTo>
                <a:lnTo>
                  <a:pt x="84" y="15"/>
                </a:lnTo>
                <a:lnTo>
                  <a:pt x="84" y="17"/>
                </a:lnTo>
                <a:lnTo>
                  <a:pt x="83" y="18"/>
                </a:lnTo>
                <a:lnTo>
                  <a:pt x="82" y="20"/>
                </a:lnTo>
                <a:lnTo>
                  <a:pt x="79" y="20"/>
                </a:lnTo>
                <a:lnTo>
                  <a:pt x="79"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8" name="Freeform 248"/>
          <p:cNvSpPr>
            <a:spLocks noEditPoints="1"/>
          </p:cNvSpPr>
          <p:nvPr/>
        </p:nvSpPr>
        <p:spPr bwMode="auto">
          <a:xfrm>
            <a:off x="8354256" y="3822833"/>
            <a:ext cx="154560" cy="42153"/>
          </a:xfrm>
          <a:custGeom>
            <a:avLst/>
            <a:gdLst>
              <a:gd name="T0" fmla="*/ 99 w 99"/>
              <a:gd name="T1" fmla="*/ 9 h 29"/>
              <a:gd name="T2" fmla="*/ 98 w 99"/>
              <a:gd name="T3" fmla="*/ 6 h 29"/>
              <a:gd name="T4" fmla="*/ 93 w 99"/>
              <a:gd name="T5" fmla="*/ 1 h 29"/>
              <a:gd name="T6" fmla="*/ 10 w 99"/>
              <a:gd name="T7" fmla="*/ 0 h 29"/>
              <a:gd name="T8" fmla="*/ 7 w 99"/>
              <a:gd name="T9" fmla="*/ 1 h 29"/>
              <a:gd name="T10" fmla="*/ 2 w 99"/>
              <a:gd name="T11" fmla="*/ 6 h 29"/>
              <a:gd name="T12" fmla="*/ 0 w 99"/>
              <a:gd name="T13" fmla="*/ 29 h 29"/>
              <a:gd name="T14" fmla="*/ 79 w 99"/>
              <a:gd name="T15" fmla="*/ 9 h 29"/>
              <a:gd name="T16" fmla="*/ 82 w 99"/>
              <a:gd name="T17" fmla="*/ 9 h 29"/>
              <a:gd name="T18" fmla="*/ 84 w 99"/>
              <a:gd name="T19" fmla="*/ 12 h 29"/>
              <a:gd name="T20" fmla="*/ 84 w 99"/>
              <a:gd name="T21" fmla="*/ 14 h 29"/>
              <a:gd name="T22" fmla="*/ 83 w 99"/>
              <a:gd name="T23" fmla="*/ 18 h 29"/>
              <a:gd name="T24" fmla="*/ 79 w 99"/>
              <a:gd name="T25" fmla="*/ 19 h 29"/>
              <a:gd name="T26" fmla="*/ 77 w 99"/>
              <a:gd name="T27" fmla="*/ 19 h 29"/>
              <a:gd name="T28" fmla="*/ 74 w 99"/>
              <a:gd name="T29" fmla="*/ 17 h 29"/>
              <a:gd name="T30" fmla="*/ 74 w 99"/>
              <a:gd name="T31" fmla="*/ 14 h 29"/>
              <a:gd name="T32" fmla="*/ 76 w 99"/>
              <a:gd name="T33" fmla="*/ 11 h 29"/>
              <a:gd name="T34" fmla="*/ 79 w 99"/>
              <a:gd name="T35" fmla="*/ 9 h 29"/>
              <a:gd name="T36" fmla="*/ 65 w 99"/>
              <a:gd name="T37" fmla="*/ 9 h 29"/>
              <a:gd name="T38" fmla="*/ 67 w 99"/>
              <a:gd name="T39" fmla="*/ 9 h 29"/>
              <a:gd name="T40" fmla="*/ 70 w 99"/>
              <a:gd name="T41" fmla="*/ 12 h 29"/>
              <a:gd name="T42" fmla="*/ 70 w 99"/>
              <a:gd name="T43" fmla="*/ 14 h 29"/>
              <a:gd name="T44" fmla="*/ 68 w 99"/>
              <a:gd name="T45" fmla="*/ 18 h 29"/>
              <a:gd name="T46" fmla="*/ 65 w 99"/>
              <a:gd name="T47" fmla="*/ 19 h 29"/>
              <a:gd name="T48" fmla="*/ 62 w 99"/>
              <a:gd name="T49" fmla="*/ 19 h 29"/>
              <a:gd name="T50" fmla="*/ 60 w 99"/>
              <a:gd name="T51" fmla="*/ 17 h 29"/>
              <a:gd name="T52" fmla="*/ 60 w 99"/>
              <a:gd name="T53" fmla="*/ 14 h 29"/>
              <a:gd name="T54" fmla="*/ 61 w 99"/>
              <a:gd name="T55" fmla="*/ 11 h 29"/>
              <a:gd name="T56" fmla="*/ 65 w 99"/>
              <a:gd name="T57" fmla="*/ 9 h 29"/>
              <a:gd name="T58" fmla="*/ 15 w 99"/>
              <a:gd name="T59" fmla="*/ 9 h 29"/>
              <a:gd name="T60" fmla="*/ 40 w 99"/>
              <a:gd name="T61" fmla="*/ 19 h 29"/>
              <a:gd name="T62" fmla="*/ 15 w 99"/>
              <a:gd name="T6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29">
                <a:moveTo>
                  <a:pt x="99" y="29"/>
                </a:moveTo>
                <a:lnTo>
                  <a:pt x="99" y="9"/>
                </a:lnTo>
                <a:lnTo>
                  <a:pt x="99" y="9"/>
                </a:lnTo>
                <a:lnTo>
                  <a:pt x="98" y="6"/>
                </a:lnTo>
                <a:lnTo>
                  <a:pt x="97" y="2"/>
                </a:lnTo>
                <a:lnTo>
                  <a:pt x="93" y="1"/>
                </a:lnTo>
                <a:lnTo>
                  <a:pt x="89" y="0"/>
                </a:lnTo>
                <a:lnTo>
                  <a:pt x="10" y="0"/>
                </a:lnTo>
                <a:lnTo>
                  <a:pt x="10" y="0"/>
                </a:lnTo>
                <a:lnTo>
                  <a:pt x="7" y="1"/>
                </a:lnTo>
                <a:lnTo>
                  <a:pt x="3" y="2"/>
                </a:lnTo>
                <a:lnTo>
                  <a:pt x="2" y="6"/>
                </a:lnTo>
                <a:lnTo>
                  <a:pt x="0" y="9"/>
                </a:lnTo>
                <a:lnTo>
                  <a:pt x="0" y="29"/>
                </a:lnTo>
                <a:lnTo>
                  <a:pt x="99" y="29"/>
                </a:lnTo>
                <a:close/>
                <a:moveTo>
                  <a:pt x="79" y="9"/>
                </a:moveTo>
                <a:lnTo>
                  <a:pt x="79" y="9"/>
                </a:lnTo>
                <a:lnTo>
                  <a:pt x="82" y="9"/>
                </a:lnTo>
                <a:lnTo>
                  <a:pt x="83" y="11"/>
                </a:lnTo>
                <a:lnTo>
                  <a:pt x="84" y="12"/>
                </a:lnTo>
                <a:lnTo>
                  <a:pt x="84" y="14"/>
                </a:lnTo>
                <a:lnTo>
                  <a:pt x="84" y="14"/>
                </a:lnTo>
                <a:lnTo>
                  <a:pt x="84" y="17"/>
                </a:lnTo>
                <a:lnTo>
                  <a:pt x="83" y="18"/>
                </a:lnTo>
                <a:lnTo>
                  <a:pt x="82" y="19"/>
                </a:lnTo>
                <a:lnTo>
                  <a:pt x="79" y="19"/>
                </a:lnTo>
                <a:lnTo>
                  <a:pt x="79" y="19"/>
                </a:lnTo>
                <a:lnTo>
                  <a:pt x="77" y="19"/>
                </a:lnTo>
                <a:lnTo>
                  <a:pt x="76" y="18"/>
                </a:lnTo>
                <a:lnTo>
                  <a:pt x="74" y="17"/>
                </a:lnTo>
                <a:lnTo>
                  <a:pt x="74" y="14"/>
                </a:lnTo>
                <a:lnTo>
                  <a:pt x="74" y="14"/>
                </a:lnTo>
                <a:lnTo>
                  <a:pt x="74" y="12"/>
                </a:lnTo>
                <a:lnTo>
                  <a:pt x="76" y="11"/>
                </a:lnTo>
                <a:lnTo>
                  <a:pt x="77" y="9"/>
                </a:lnTo>
                <a:lnTo>
                  <a:pt x="79" y="9"/>
                </a:lnTo>
                <a:lnTo>
                  <a:pt x="79" y="9"/>
                </a:lnTo>
                <a:close/>
                <a:moveTo>
                  <a:pt x="65" y="9"/>
                </a:moveTo>
                <a:lnTo>
                  <a:pt x="65" y="9"/>
                </a:lnTo>
                <a:lnTo>
                  <a:pt x="67" y="9"/>
                </a:lnTo>
                <a:lnTo>
                  <a:pt x="68" y="11"/>
                </a:lnTo>
                <a:lnTo>
                  <a:pt x="70" y="12"/>
                </a:lnTo>
                <a:lnTo>
                  <a:pt x="70" y="14"/>
                </a:lnTo>
                <a:lnTo>
                  <a:pt x="70" y="14"/>
                </a:lnTo>
                <a:lnTo>
                  <a:pt x="70" y="17"/>
                </a:lnTo>
                <a:lnTo>
                  <a:pt x="68" y="18"/>
                </a:lnTo>
                <a:lnTo>
                  <a:pt x="67" y="19"/>
                </a:lnTo>
                <a:lnTo>
                  <a:pt x="65" y="19"/>
                </a:lnTo>
                <a:lnTo>
                  <a:pt x="65" y="19"/>
                </a:lnTo>
                <a:lnTo>
                  <a:pt x="62" y="19"/>
                </a:lnTo>
                <a:lnTo>
                  <a:pt x="61" y="18"/>
                </a:lnTo>
                <a:lnTo>
                  <a:pt x="60" y="17"/>
                </a:lnTo>
                <a:lnTo>
                  <a:pt x="60" y="14"/>
                </a:lnTo>
                <a:lnTo>
                  <a:pt x="60" y="14"/>
                </a:lnTo>
                <a:lnTo>
                  <a:pt x="60" y="12"/>
                </a:lnTo>
                <a:lnTo>
                  <a:pt x="61" y="11"/>
                </a:lnTo>
                <a:lnTo>
                  <a:pt x="62" y="9"/>
                </a:lnTo>
                <a:lnTo>
                  <a:pt x="65" y="9"/>
                </a:lnTo>
                <a:lnTo>
                  <a:pt x="65" y="9"/>
                </a:lnTo>
                <a:close/>
                <a:moveTo>
                  <a:pt x="15" y="9"/>
                </a:moveTo>
                <a:lnTo>
                  <a:pt x="40" y="9"/>
                </a:lnTo>
                <a:lnTo>
                  <a:pt x="40" y="19"/>
                </a:lnTo>
                <a:lnTo>
                  <a:pt x="15" y="19"/>
                </a:lnTo>
                <a:lnTo>
                  <a:pt x="15"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9" name="Freeform 249"/>
          <p:cNvSpPr>
            <a:spLocks noEditPoints="1"/>
          </p:cNvSpPr>
          <p:nvPr/>
        </p:nvSpPr>
        <p:spPr bwMode="auto">
          <a:xfrm>
            <a:off x="7244244" y="4188153"/>
            <a:ext cx="154560" cy="154560"/>
          </a:xfrm>
          <a:custGeom>
            <a:avLst/>
            <a:gdLst>
              <a:gd name="T0" fmla="*/ 49 w 99"/>
              <a:gd name="T1" fmla="*/ 0 h 99"/>
              <a:gd name="T2" fmla="*/ 49 w 99"/>
              <a:gd name="T3" fmla="*/ 0 h 99"/>
              <a:gd name="T4" fmla="*/ 40 w 99"/>
              <a:gd name="T5" fmla="*/ 1 h 99"/>
              <a:gd name="T6" fmla="*/ 30 w 99"/>
              <a:gd name="T7" fmla="*/ 4 h 99"/>
              <a:gd name="T8" fmla="*/ 22 w 99"/>
              <a:gd name="T9" fmla="*/ 9 h 99"/>
              <a:gd name="T10" fmla="*/ 15 w 99"/>
              <a:gd name="T11" fmla="*/ 15 h 99"/>
              <a:gd name="T12" fmla="*/ 9 w 99"/>
              <a:gd name="T13" fmla="*/ 22 h 99"/>
              <a:gd name="T14" fmla="*/ 4 w 99"/>
              <a:gd name="T15" fmla="*/ 30 h 99"/>
              <a:gd name="T16" fmla="*/ 1 w 99"/>
              <a:gd name="T17" fmla="*/ 40 h 99"/>
              <a:gd name="T18" fmla="*/ 0 w 99"/>
              <a:gd name="T19" fmla="*/ 50 h 99"/>
              <a:gd name="T20" fmla="*/ 0 w 99"/>
              <a:gd name="T21" fmla="*/ 50 h 99"/>
              <a:gd name="T22" fmla="*/ 1 w 99"/>
              <a:gd name="T23" fmla="*/ 59 h 99"/>
              <a:gd name="T24" fmla="*/ 4 w 99"/>
              <a:gd name="T25" fmla="*/ 69 h 99"/>
              <a:gd name="T26" fmla="*/ 9 w 99"/>
              <a:gd name="T27" fmla="*/ 77 h 99"/>
              <a:gd name="T28" fmla="*/ 15 w 99"/>
              <a:gd name="T29" fmla="*/ 84 h 99"/>
              <a:gd name="T30" fmla="*/ 22 w 99"/>
              <a:gd name="T31" fmla="*/ 90 h 99"/>
              <a:gd name="T32" fmla="*/ 30 w 99"/>
              <a:gd name="T33" fmla="*/ 95 h 99"/>
              <a:gd name="T34" fmla="*/ 40 w 99"/>
              <a:gd name="T35" fmla="*/ 98 h 99"/>
              <a:gd name="T36" fmla="*/ 49 w 99"/>
              <a:gd name="T37" fmla="*/ 99 h 99"/>
              <a:gd name="T38" fmla="*/ 49 w 99"/>
              <a:gd name="T39" fmla="*/ 99 h 99"/>
              <a:gd name="T40" fmla="*/ 59 w 99"/>
              <a:gd name="T41" fmla="*/ 98 h 99"/>
              <a:gd name="T42" fmla="*/ 69 w 99"/>
              <a:gd name="T43" fmla="*/ 95 h 99"/>
              <a:gd name="T44" fmla="*/ 77 w 99"/>
              <a:gd name="T45" fmla="*/ 90 h 99"/>
              <a:gd name="T46" fmla="*/ 84 w 99"/>
              <a:gd name="T47" fmla="*/ 84 h 99"/>
              <a:gd name="T48" fmla="*/ 90 w 99"/>
              <a:gd name="T49" fmla="*/ 77 h 99"/>
              <a:gd name="T50" fmla="*/ 95 w 99"/>
              <a:gd name="T51" fmla="*/ 69 h 99"/>
              <a:gd name="T52" fmla="*/ 98 w 99"/>
              <a:gd name="T53" fmla="*/ 59 h 99"/>
              <a:gd name="T54" fmla="*/ 99 w 99"/>
              <a:gd name="T55" fmla="*/ 50 h 99"/>
              <a:gd name="T56" fmla="*/ 99 w 99"/>
              <a:gd name="T57" fmla="*/ 50 h 99"/>
              <a:gd name="T58" fmla="*/ 98 w 99"/>
              <a:gd name="T59" fmla="*/ 40 h 99"/>
              <a:gd name="T60" fmla="*/ 95 w 99"/>
              <a:gd name="T61" fmla="*/ 30 h 99"/>
              <a:gd name="T62" fmla="*/ 90 w 99"/>
              <a:gd name="T63" fmla="*/ 22 h 99"/>
              <a:gd name="T64" fmla="*/ 84 w 99"/>
              <a:gd name="T65" fmla="*/ 15 h 99"/>
              <a:gd name="T66" fmla="*/ 77 w 99"/>
              <a:gd name="T67" fmla="*/ 9 h 99"/>
              <a:gd name="T68" fmla="*/ 69 w 99"/>
              <a:gd name="T69" fmla="*/ 4 h 99"/>
              <a:gd name="T70" fmla="*/ 59 w 99"/>
              <a:gd name="T71" fmla="*/ 1 h 99"/>
              <a:gd name="T72" fmla="*/ 49 w 99"/>
              <a:gd name="T73" fmla="*/ 0 h 99"/>
              <a:gd name="T74" fmla="*/ 49 w 99"/>
              <a:gd name="T75" fmla="*/ 0 h 99"/>
              <a:gd name="T76" fmla="*/ 74 w 99"/>
              <a:gd name="T77" fmla="*/ 54 h 99"/>
              <a:gd name="T78" fmla="*/ 54 w 99"/>
              <a:gd name="T79" fmla="*/ 54 h 99"/>
              <a:gd name="T80" fmla="*/ 54 w 99"/>
              <a:gd name="T81" fmla="*/ 74 h 99"/>
              <a:gd name="T82" fmla="*/ 44 w 99"/>
              <a:gd name="T83" fmla="*/ 74 h 99"/>
              <a:gd name="T84" fmla="*/ 44 w 99"/>
              <a:gd name="T85" fmla="*/ 54 h 99"/>
              <a:gd name="T86" fmla="*/ 25 w 99"/>
              <a:gd name="T87" fmla="*/ 54 h 99"/>
              <a:gd name="T88" fmla="*/ 25 w 99"/>
              <a:gd name="T89" fmla="*/ 45 h 99"/>
              <a:gd name="T90" fmla="*/ 44 w 99"/>
              <a:gd name="T91" fmla="*/ 45 h 99"/>
              <a:gd name="T92" fmla="*/ 44 w 99"/>
              <a:gd name="T93" fmla="*/ 25 h 99"/>
              <a:gd name="T94" fmla="*/ 54 w 99"/>
              <a:gd name="T95" fmla="*/ 25 h 99"/>
              <a:gd name="T96" fmla="*/ 54 w 99"/>
              <a:gd name="T97" fmla="*/ 45 h 99"/>
              <a:gd name="T98" fmla="*/ 74 w 99"/>
              <a:gd name="T99" fmla="*/ 45 h 99"/>
              <a:gd name="T100" fmla="*/ 74 w 99"/>
              <a:gd name="T101" fmla="*/ 5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99">
                <a:moveTo>
                  <a:pt x="49" y="0"/>
                </a:moveTo>
                <a:lnTo>
                  <a:pt x="49" y="0"/>
                </a:lnTo>
                <a:lnTo>
                  <a:pt x="40" y="1"/>
                </a:lnTo>
                <a:lnTo>
                  <a:pt x="30" y="4"/>
                </a:lnTo>
                <a:lnTo>
                  <a:pt x="22" y="9"/>
                </a:lnTo>
                <a:lnTo>
                  <a:pt x="15" y="15"/>
                </a:lnTo>
                <a:lnTo>
                  <a:pt x="9" y="22"/>
                </a:lnTo>
                <a:lnTo>
                  <a:pt x="4" y="30"/>
                </a:lnTo>
                <a:lnTo>
                  <a:pt x="1" y="40"/>
                </a:lnTo>
                <a:lnTo>
                  <a:pt x="0" y="50"/>
                </a:lnTo>
                <a:lnTo>
                  <a:pt x="0" y="50"/>
                </a:lnTo>
                <a:lnTo>
                  <a:pt x="1" y="59"/>
                </a:lnTo>
                <a:lnTo>
                  <a:pt x="4" y="69"/>
                </a:lnTo>
                <a:lnTo>
                  <a:pt x="9" y="77"/>
                </a:lnTo>
                <a:lnTo>
                  <a:pt x="15" y="84"/>
                </a:lnTo>
                <a:lnTo>
                  <a:pt x="22" y="90"/>
                </a:lnTo>
                <a:lnTo>
                  <a:pt x="30" y="95"/>
                </a:lnTo>
                <a:lnTo>
                  <a:pt x="40" y="98"/>
                </a:lnTo>
                <a:lnTo>
                  <a:pt x="49" y="99"/>
                </a:lnTo>
                <a:lnTo>
                  <a:pt x="49" y="99"/>
                </a:lnTo>
                <a:lnTo>
                  <a:pt x="59" y="98"/>
                </a:lnTo>
                <a:lnTo>
                  <a:pt x="69" y="95"/>
                </a:lnTo>
                <a:lnTo>
                  <a:pt x="77" y="90"/>
                </a:lnTo>
                <a:lnTo>
                  <a:pt x="84" y="84"/>
                </a:lnTo>
                <a:lnTo>
                  <a:pt x="90" y="77"/>
                </a:lnTo>
                <a:lnTo>
                  <a:pt x="95" y="69"/>
                </a:lnTo>
                <a:lnTo>
                  <a:pt x="98" y="59"/>
                </a:lnTo>
                <a:lnTo>
                  <a:pt x="99" y="50"/>
                </a:lnTo>
                <a:lnTo>
                  <a:pt x="99" y="50"/>
                </a:lnTo>
                <a:lnTo>
                  <a:pt x="98" y="40"/>
                </a:lnTo>
                <a:lnTo>
                  <a:pt x="95" y="30"/>
                </a:lnTo>
                <a:lnTo>
                  <a:pt x="90" y="22"/>
                </a:lnTo>
                <a:lnTo>
                  <a:pt x="84" y="15"/>
                </a:lnTo>
                <a:lnTo>
                  <a:pt x="77" y="9"/>
                </a:lnTo>
                <a:lnTo>
                  <a:pt x="69" y="4"/>
                </a:lnTo>
                <a:lnTo>
                  <a:pt x="59" y="1"/>
                </a:lnTo>
                <a:lnTo>
                  <a:pt x="49" y="0"/>
                </a:lnTo>
                <a:lnTo>
                  <a:pt x="49" y="0"/>
                </a:lnTo>
                <a:close/>
                <a:moveTo>
                  <a:pt x="74" y="54"/>
                </a:moveTo>
                <a:lnTo>
                  <a:pt x="54" y="54"/>
                </a:lnTo>
                <a:lnTo>
                  <a:pt x="54" y="74"/>
                </a:lnTo>
                <a:lnTo>
                  <a:pt x="44" y="74"/>
                </a:lnTo>
                <a:lnTo>
                  <a:pt x="44" y="54"/>
                </a:lnTo>
                <a:lnTo>
                  <a:pt x="25" y="54"/>
                </a:lnTo>
                <a:lnTo>
                  <a:pt x="25" y="45"/>
                </a:lnTo>
                <a:lnTo>
                  <a:pt x="44" y="45"/>
                </a:lnTo>
                <a:lnTo>
                  <a:pt x="44" y="25"/>
                </a:lnTo>
                <a:lnTo>
                  <a:pt x="54" y="25"/>
                </a:lnTo>
                <a:lnTo>
                  <a:pt x="54" y="45"/>
                </a:lnTo>
                <a:lnTo>
                  <a:pt x="74" y="45"/>
                </a:lnTo>
                <a:lnTo>
                  <a:pt x="74"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0" name="Freeform 250"/>
          <p:cNvSpPr>
            <a:spLocks noEditPoints="1"/>
          </p:cNvSpPr>
          <p:nvPr/>
        </p:nvSpPr>
        <p:spPr bwMode="auto">
          <a:xfrm>
            <a:off x="7614247" y="4188153"/>
            <a:ext cx="154560" cy="154560"/>
          </a:xfrm>
          <a:custGeom>
            <a:avLst/>
            <a:gdLst>
              <a:gd name="T0" fmla="*/ 49 w 99"/>
              <a:gd name="T1" fmla="*/ 0 h 99"/>
              <a:gd name="T2" fmla="*/ 49 w 99"/>
              <a:gd name="T3" fmla="*/ 0 h 99"/>
              <a:gd name="T4" fmla="*/ 39 w 99"/>
              <a:gd name="T5" fmla="*/ 1 h 99"/>
              <a:gd name="T6" fmla="*/ 29 w 99"/>
              <a:gd name="T7" fmla="*/ 4 h 99"/>
              <a:gd name="T8" fmla="*/ 22 w 99"/>
              <a:gd name="T9" fmla="*/ 9 h 99"/>
              <a:gd name="T10" fmla="*/ 15 w 99"/>
              <a:gd name="T11" fmla="*/ 15 h 99"/>
              <a:gd name="T12" fmla="*/ 9 w 99"/>
              <a:gd name="T13" fmla="*/ 22 h 99"/>
              <a:gd name="T14" fmla="*/ 4 w 99"/>
              <a:gd name="T15" fmla="*/ 30 h 99"/>
              <a:gd name="T16" fmla="*/ 1 w 99"/>
              <a:gd name="T17" fmla="*/ 40 h 99"/>
              <a:gd name="T18" fmla="*/ 0 w 99"/>
              <a:gd name="T19" fmla="*/ 50 h 99"/>
              <a:gd name="T20" fmla="*/ 0 w 99"/>
              <a:gd name="T21" fmla="*/ 50 h 99"/>
              <a:gd name="T22" fmla="*/ 1 w 99"/>
              <a:gd name="T23" fmla="*/ 59 h 99"/>
              <a:gd name="T24" fmla="*/ 4 w 99"/>
              <a:gd name="T25" fmla="*/ 69 h 99"/>
              <a:gd name="T26" fmla="*/ 9 w 99"/>
              <a:gd name="T27" fmla="*/ 77 h 99"/>
              <a:gd name="T28" fmla="*/ 15 w 99"/>
              <a:gd name="T29" fmla="*/ 84 h 99"/>
              <a:gd name="T30" fmla="*/ 22 w 99"/>
              <a:gd name="T31" fmla="*/ 90 h 99"/>
              <a:gd name="T32" fmla="*/ 29 w 99"/>
              <a:gd name="T33" fmla="*/ 95 h 99"/>
              <a:gd name="T34" fmla="*/ 39 w 99"/>
              <a:gd name="T35" fmla="*/ 98 h 99"/>
              <a:gd name="T36" fmla="*/ 49 w 99"/>
              <a:gd name="T37" fmla="*/ 99 h 99"/>
              <a:gd name="T38" fmla="*/ 49 w 99"/>
              <a:gd name="T39" fmla="*/ 99 h 99"/>
              <a:gd name="T40" fmla="*/ 59 w 99"/>
              <a:gd name="T41" fmla="*/ 98 h 99"/>
              <a:gd name="T42" fmla="*/ 69 w 99"/>
              <a:gd name="T43" fmla="*/ 95 h 99"/>
              <a:gd name="T44" fmla="*/ 76 w 99"/>
              <a:gd name="T45" fmla="*/ 90 h 99"/>
              <a:gd name="T46" fmla="*/ 84 w 99"/>
              <a:gd name="T47" fmla="*/ 84 h 99"/>
              <a:gd name="T48" fmla="*/ 90 w 99"/>
              <a:gd name="T49" fmla="*/ 77 h 99"/>
              <a:gd name="T50" fmla="*/ 95 w 99"/>
              <a:gd name="T51" fmla="*/ 69 h 99"/>
              <a:gd name="T52" fmla="*/ 97 w 99"/>
              <a:gd name="T53" fmla="*/ 59 h 99"/>
              <a:gd name="T54" fmla="*/ 99 w 99"/>
              <a:gd name="T55" fmla="*/ 50 h 99"/>
              <a:gd name="T56" fmla="*/ 99 w 99"/>
              <a:gd name="T57" fmla="*/ 50 h 99"/>
              <a:gd name="T58" fmla="*/ 97 w 99"/>
              <a:gd name="T59" fmla="*/ 40 h 99"/>
              <a:gd name="T60" fmla="*/ 95 w 99"/>
              <a:gd name="T61" fmla="*/ 30 h 99"/>
              <a:gd name="T62" fmla="*/ 90 w 99"/>
              <a:gd name="T63" fmla="*/ 22 h 99"/>
              <a:gd name="T64" fmla="*/ 84 w 99"/>
              <a:gd name="T65" fmla="*/ 15 h 99"/>
              <a:gd name="T66" fmla="*/ 76 w 99"/>
              <a:gd name="T67" fmla="*/ 9 h 99"/>
              <a:gd name="T68" fmla="*/ 69 w 99"/>
              <a:gd name="T69" fmla="*/ 4 h 99"/>
              <a:gd name="T70" fmla="*/ 59 w 99"/>
              <a:gd name="T71" fmla="*/ 1 h 99"/>
              <a:gd name="T72" fmla="*/ 49 w 99"/>
              <a:gd name="T73" fmla="*/ 0 h 99"/>
              <a:gd name="T74" fmla="*/ 49 w 99"/>
              <a:gd name="T75" fmla="*/ 0 h 99"/>
              <a:gd name="T76" fmla="*/ 74 w 99"/>
              <a:gd name="T77" fmla="*/ 54 h 99"/>
              <a:gd name="T78" fmla="*/ 25 w 99"/>
              <a:gd name="T79" fmla="*/ 54 h 99"/>
              <a:gd name="T80" fmla="*/ 25 w 99"/>
              <a:gd name="T81" fmla="*/ 45 h 99"/>
              <a:gd name="T82" fmla="*/ 74 w 99"/>
              <a:gd name="T83" fmla="*/ 45 h 99"/>
              <a:gd name="T84" fmla="*/ 74 w 99"/>
              <a:gd name="T85" fmla="*/ 5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 h="99">
                <a:moveTo>
                  <a:pt x="49" y="0"/>
                </a:moveTo>
                <a:lnTo>
                  <a:pt x="49" y="0"/>
                </a:lnTo>
                <a:lnTo>
                  <a:pt x="39" y="1"/>
                </a:lnTo>
                <a:lnTo>
                  <a:pt x="29" y="4"/>
                </a:lnTo>
                <a:lnTo>
                  <a:pt x="22" y="9"/>
                </a:lnTo>
                <a:lnTo>
                  <a:pt x="15" y="15"/>
                </a:lnTo>
                <a:lnTo>
                  <a:pt x="9" y="22"/>
                </a:lnTo>
                <a:lnTo>
                  <a:pt x="4" y="30"/>
                </a:lnTo>
                <a:lnTo>
                  <a:pt x="1" y="40"/>
                </a:lnTo>
                <a:lnTo>
                  <a:pt x="0" y="50"/>
                </a:lnTo>
                <a:lnTo>
                  <a:pt x="0" y="50"/>
                </a:lnTo>
                <a:lnTo>
                  <a:pt x="1" y="59"/>
                </a:lnTo>
                <a:lnTo>
                  <a:pt x="4" y="69"/>
                </a:lnTo>
                <a:lnTo>
                  <a:pt x="9" y="77"/>
                </a:lnTo>
                <a:lnTo>
                  <a:pt x="15" y="84"/>
                </a:lnTo>
                <a:lnTo>
                  <a:pt x="22" y="90"/>
                </a:lnTo>
                <a:lnTo>
                  <a:pt x="29" y="95"/>
                </a:lnTo>
                <a:lnTo>
                  <a:pt x="39" y="98"/>
                </a:lnTo>
                <a:lnTo>
                  <a:pt x="49" y="99"/>
                </a:lnTo>
                <a:lnTo>
                  <a:pt x="49" y="99"/>
                </a:lnTo>
                <a:lnTo>
                  <a:pt x="59" y="98"/>
                </a:lnTo>
                <a:lnTo>
                  <a:pt x="69" y="95"/>
                </a:lnTo>
                <a:lnTo>
                  <a:pt x="76" y="90"/>
                </a:lnTo>
                <a:lnTo>
                  <a:pt x="84" y="84"/>
                </a:lnTo>
                <a:lnTo>
                  <a:pt x="90" y="77"/>
                </a:lnTo>
                <a:lnTo>
                  <a:pt x="95" y="69"/>
                </a:lnTo>
                <a:lnTo>
                  <a:pt x="97" y="59"/>
                </a:lnTo>
                <a:lnTo>
                  <a:pt x="99" y="50"/>
                </a:lnTo>
                <a:lnTo>
                  <a:pt x="99" y="50"/>
                </a:lnTo>
                <a:lnTo>
                  <a:pt x="97" y="40"/>
                </a:lnTo>
                <a:lnTo>
                  <a:pt x="95" y="30"/>
                </a:lnTo>
                <a:lnTo>
                  <a:pt x="90" y="22"/>
                </a:lnTo>
                <a:lnTo>
                  <a:pt x="84" y="15"/>
                </a:lnTo>
                <a:lnTo>
                  <a:pt x="76" y="9"/>
                </a:lnTo>
                <a:lnTo>
                  <a:pt x="69" y="4"/>
                </a:lnTo>
                <a:lnTo>
                  <a:pt x="59" y="1"/>
                </a:lnTo>
                <a:lnTo>
                  <a:pt x="49" y="0"/>
                </a:lnTo>
                <a:lnTo>
                  <a:pt x="49" y="0"/>
                </a:lnTo>
                <a:close/>
                <a:moveTo>
                  <a:pt x="74" y="54"/>
                </a:moveTo>
                <a:lnTo>
                  <a:pt x="25" y="54"/>
                </a:lnTo>
                <a:lnTo>
                  <a:pt x="25" y="45"/>
                </a:lnTo>
                <a:lnTo>
                  <a:pt x="74" y="45"/>
                </a:lnTo>
                <a:lnTo>
                  <a:pt x="74"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1" name="Freeform 251"/>
          <p:cNvSpPr>
            <a:spLocks noEditPoints="1"/>
          </p:cNvSpPr>
          <p:nvPr/>
        </p:nvSpPr>
        <p:spPr bwMode="auto">
          <a:xfrm>
            <a:off x="7984252" y="4188153"/>
            <a:ext cx="154560" cy="154560"/>
          </a:xfrm>
          <a:custGeom>
            <a:avLst/>
            <a:gdLst>
              <a:gd name="T0" fmla="*/ 49 w 98"/>
              <a:gd name="T1" fmla="*/ 0 h 99"/>
              <a:gd name="T2" fmla="*/ 49 w 98"/>
              <a:gd name="T3" fmla="*/ 0 h 99"/>
              <a:gd name="T4" fmla="*/ 39 w 98"/>
              <a:gd name="T5" fmla="*/ 1 h 99"/>
              <a:gd name="T6" fmla="*/ 29 w 98"/>
              <a:gd name="T7" fmla="*/ 4 h 99"/>
              <a:gd name="T8" fmla="*/ 22 w 98"/>
              <a:gd name="T9" fmla="*/ 9 h 99"/>
              <a:gd name="T10" fmla="*/ 14 w 98"/>
              <a:gd name="T11" fmla="*/ 15 h 99"/>
              <a:gd name="T12" fmla="*/ 8 w 98"/>
              <a:gd name="T13" fmla="*/ 22 h 99"/>
              <a:gd name="T14" fmla="*/ 3 w 98"/>
              <a:gd name="T15" fmla="*/ 30 h 99"/>
              <a:gd name="T16" fmla="*/ 1 w 98"/>
              <a:gd name="T17" fmla="*/ 40 h 99"/>
              <a:gd name="T18" fmla="*/ 0 w 98"/>
              <a:gd name="T19" fmla="*/ 50 h 99"/>
              <a:gd name="T20" fmla="*/ 0 w 98"/>
              <a:gd name="T21" fmla="*/ 50 h 99"/>
              <a:gd name="T22" fmla="*/ 1 w 98"/>
              <a:gd name="T23" fmla="*/ 59 h 99"/>
              <a:gd name="T24" fmla="*/ 3 w 98"/>
              <a:gd name="T25" fmla="*/ 69 h 99"/>
              <a:gd name="T26" fmla="*/ 8 w 98"/>
              <a:gd name="T27" fmla="*/ 77 h 99"/>
              <a:gd name="T28" fmla="*/ 14 w 98"/>
              <a:gd name="T29" fmla="*/ 84 h 99"/>
              <a:gd name="T30" fmla="*/ 22 w 98"/>
              <a:gd name="T31" fmla="*/ 90 h 99"/>
              <a:gd name="T32" fmla="*/ 29 w 98"/>
              <a:gd name="T33" fmla="*/ 95 h 99"/>
              <a:gd name="T34" fmla="*/ 39 w 98"/>
              <a:gd name="T35" fmla="*/ 98 h 99"/>
              <a:gd name="T36" fmla="*/ 49 w 98"/>
              <a:gd name="T37" fmla="*/ 99 h 99"/>
              <a:gd name="T38" fmla="*/ 49 w 98"/>
              <a:gd name="T39" fmla="*/ 99 h 99"/>
              <a:gd name="T40" fmla="*/ 59 w 98"/>
              <a:gd name="T41" fmla="*/ 98 h 99"/>
              <a:gd name="T42" fmla="*/ 69 w 98"/>
              <a:gd name="T43" fmla="*/ 95 h 99"/>
              <a:gd name="T44" fmla="*/ 76 w 98"/>
              <a:gd name="T45" fmla="*/ 90 h 99"/>
              <a:gd name="T46" fmla="*/ 84 w 98"/>
              <a:gd name="T47" fmla="*/ 84 h 99"/>
              <a:gd name="T48" fmla="*/ 90 w 98"/>
              <a:gd name="T49" fmla="*/ 77 h 99"/>
              <a:gd name="T50" fmla="*/ 95 w 98"/>
              <a:gd name="T51" fmla="*/ 69 h 99"/>
              <a:gd name="T52" fmla="*/ 97 w 98"/>
              <a:gd name="T53" fmla="*/ 59 h 99"/>
              <a:gd name="T54" fmla="*/ 98 w 98"/>
              <a:gd name="T55" fmla="*/ 50 h 99"/>
              <a:gd name="T56" fmla="*/ 98 w 98"/>
              <a:gd name="T57" fmla="*/ 50 h 99"/>
              <a:gd name="T58" fmla="*/ 97 w 98"/>
              <a:gd name="T59" fmla="*/ 40 h 99"/>
              <a:gd name="T60" fmla="*/ 95 w 98"/>
              <a:gd name="T61" fmla="*/ 30 h 99"/>
              <a:gd name="T62" fmla="*/ 90 w 98"/>
              <a:gd name="T63" fmla="*/ 22 h 99"/>
              <a:gd name="T64" fmla="*/ 84 w 98"/>
              <a:gd name="T65" fmla="*/ 15 h 99"/>
              <a:gd name="T66" fmla="*/ 76 w 98"/>
              <a:gd name="T67" fmla="*/ 9 h 99"/>
              <a:gd name="T68" fmla="*/ 69 w 98"/>
              <a:gd name="T69" fmla="*/ 4 h 99"/>
              <a:gd name="T70" fmla="*/ 59 w 98"/>
              <a:gd name="T71" fmla="*/ 1 h 99"/>
              <a:gd name="T72" fmla="*/ 49 w 98"/>
              <a:gd name="T73" fmla="*/ 0 h 99"/>
              <a:gd name="T74" fmla="*/ 49 w 98"/>
              <a:gd name="T75" fmla="*/ 0 h 99"/>
              <a:gd name="T76" fmla="*/ 72 w 98"/>
              <a:gd name="T77" fmla="*/ 66 h 99"/>
              <a:gd name="T78" fmla="*/ 65 w 98"/>
              <a:gd name="T79" fmla="*/ 73 h 99"/>
              <a:gd name="T80" fmla="*/ 49 w 98"/>
              <a:gd name="T81" fmla="*/ 57 h 99"/>
              <a:gd name="T82" fmla="*/ 33 w 98"/>
              <a:gd name="T83" fmla="*/ 73 h 99"/>
              <a:gd name="T84" fmla="*/ 26 w 98"/>
              <a:gd name="T85" fmla="*/ 66 h 99"/>
              <a:gd name="T86" fmla="*/ 42 w 98"/>
              <a:gd name="T87" fmla="*/ 50 h 99"/>
              <a:gd name="T88" fmla="*/ 26 w 98"/>
              <a:gd name="T89" fmla="*/ 33 h 99"/>
              <a:gd name="T90" fmla="*/ 33 w 98"/>
              <a:gd name="T91" fmla="*/ 26 h 99"/>
              <a:gd name="T92" fmla="*/ 49 w 98"/>
              <a:gd name="T93" fmla="*/ 42 h 99"/>
              <a:gd name="T94" fmla="*/ 65 w 98"/>
              <a:gd name="T95" fmla="*/ 26 h 99"/>
              <a:gd name="T96" fmla="*/ 72 w 98"/>
              <a:gd name="T97" fmla="*/ 33 h 99"/>
              <a:gd name="T98" fmla="*/ 56 w 98"/>
              <a:gd name="T99" fmla="*/ 50 h 99"/>
              <a:gd name="T100" fmla="*/ 72 w 98"/>
              <a:gd name="T101" fmla="*/ 6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99">
                <a:moveTo>
                  <a:pt x="49" y="0"/>
                </a:moveTo>
                <a:lnTo>
                  <a:pt x="49" y="0"/>
                </a:lnTo>
                <a:lnTo>
                  <a:pt x="39" y="1"/>
                </a:lnTo>
                <a:lnTo>
                  <a:pt x="29" y="4"/>
                </a:lnTo>
                <a:lnTo>
                  <a:pt x="22" y="9"/>
                </a:lnTo>
                <a:lnTo>
                  <a:pt x="14" y="15"/>
                </a:lnTo>
                <a:lnTo>
                  <a:pt x="8" y="22"/>
                </a:lnTo>
                <a:lnTo>
                  <a:pt x="3" y="30"/>
                </a:lnTo>
                <a:lnTo>
                  <a:pt x="1" y="40"/>
                </a:lnTo>
                <a:lnTo>
                  <a:pt x="0" y="50"/>
                </a:lnTo>
                <a:lnTo>
                  <a:pt x="0" y="50"/>
                </a:lnTo>
                <a:lnTo>
                  <a:pt x="1" y="59"/>
                </a:lnTo>
                <a:lnTo>
                  <a:pt x="3" y="69"/>
                </a:lnTo>
                <a:lnTo>
                  <a:pt x="8" y="77"/>
                </a:lnTo>
                <a:lnTo>
                  <a:pt x="14" y="84"/>
                </a:lnTo>
                <a:lnTo>
                  <a:pt x="22" y="90"/>
                </a:lnTo>
                <a:lnTo>
                  <a:pt x="29" y="95"/>
                </a:lnTo>
                <a:lnTo>
                  <a:pt x="39" y="98"/>
                </a:lnTo>
                <a:lnTo>
                  <a:pt x="49" y="99"/>
                </a:lnTo>
                <a:lnTo>
                  <a:pt x="49" y="99"/>
                </a:lnTo>
                <a:lnTo>
                  <a:pt x="59" y="98"/>
                </a:lnTo>
                <a:lnTo>
                  <a:pt x="69" y="95"/>
                </a:lnTo>
                <a:lnTo>
                  <a:pt x="76" y="90"/>
                </a:lnTo>
                <a:lnTo>
                  <a:pt x="84" y="84"/>
                </a:lnTo>
                <a:lnTo>
                  <a:pt x="90" y="77"/>
                </a:lnTo>
                <a:lnTo>
                  <a:pt x="95" y="69"/>
                </a:lnTo>
                <a:lnTo>
                  <a:pt x="97" y="59"/>
                </a:lnTo>
                <a:lnTo>
                  <a:pt x="98" y="50"/>
                </a:lnTo>
                <a:lnTo>
                  <a:pt x="98" y="50"/>
                </a:lnTo>
                <a:lnTo>
                  <a:pt x="97" y="40"/>
                </a:lnTo>
                <a:lnTo>
                  <a:pt x="95" y="30"/>
                </a:lnTo>
                <a:lnTo>
                  <a:pt x="90" y="22"/>
                </a:lnTo>
                <a:lnTo>
                  <a:pt x="84" y="15"/>
                </a:lnTo>
                <a:lnTo>
                  <a:pt x="76" y="9"/>
                </a:lnTo>
                <a:lnTo>
                  <a:pt x="69" y="4"/>
                </a:lnTo>
                <a:lnTo>
                  <a:pt x="59" y="1"/>
                </a:lnTo>
                <a:lnTo>
                  <a:pt x="49" y="0"/>
                </a:lnTo>
                <a:lnTo>
                  <a:pt x="49" y="0"/>
                </a:lnTo>
                <a:close/>
                <a:moveTo>
                  <a:pt x="72" y="66"/>
                </a:moveTo>
                <a:lnTo>
                  <a:pt x="65" y="73"/>
                </a:lnTo>
                <a:lnTo>
                  <a:pt x="49" y="57"/>
                </a:lnTo>
                <a:lnTo>
                  <a:pt x="33" y="73"/>
                </a:lnTo>
                <a:lnTo>
                  <a:pt x="26" y="66"/>
                </a:lnTo>
                <a:lnTo>
                  <a:pt x="42" y="50"/>
                </a:lnTo>
                <a:lnTo>
                  <a:pt x="26" y="33"/>
                </a:lnTo>
                <a:lnTo>
                  <a:pt x="33" y="26"/>
                </a:lnTo>
                <a:lnTo>
                  <a:pt x="49" y="42"/>
                </a:lnTo>
                <a:lnTo>
                  <a:pt x="65" y="26"/>
                </a:lnTo>
                <a:lnTo>
                  <a:pt x="72" y="33"/>
                </a:lnTo>
                <a:lnTo>
                  <a:pt x="56" y="50"/>
                </a:lnTo>
                <a:lnTo>
                  <a:pt x="72" y="6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2" name="Freeform 252"/>
          <p:cNvSpPr>
            <a:spLocks/>
          </p:cNvSpPr>
          <p:nvPr/>
        </p:nvSpPr>
        <p:spPr bwMode="auto">
          <a:xfrm>
            <a:off x="8354256" y="4188153"/>
            <a:ext cx="154560" cy="154560"/>
          </a:xfrm>
          <a:custGeom>
            <a:avLst/>
            <a:gdLst>
              <a:gd name="T0" fmla="*/ 84 w 99"/>
              <a:gd name="T1" fmla="*/ 64 h 99"/>
              <a:gd name="T2" fmla="*/ 84 w 99"/>
              <a:gd name="T3" fmla="*/ 59 h 99"/>
              <a:gd name="T4" fmla="*/ 79 w 99"/>
              <a:gd name="T5" fmla="*/ 50 h 99"/>
              <a:gd name="T6" fmla="*/ 70 w 99"/>
              <a:gd name="T7" fmla="*/ 45 h 99"/>
              <a:gd name="T8" fmla="*/ 55 w 99"/>
              <a:gd name="T9" fmla="*/ 35 h 99"/>
              <a:gd name="T10" fmla="*/ 65 w 99"/>
              <a:gd name="T11" fmla="*/ 35 h 99"/>
              <a:gd name="T12" fmla="*/ 68 w 99"/>
              <a:gd name="T13" fmla="*/ 33 h 99"/>
              <a:gd name="T14" fmla="*/ 70 w 99"/>
              <a:gd name="T15" fmla="*/ 30 h 99"/>
              <a:gd name="T16" fmla="*/ 70 w 99"/>
              <a:gd name="T17" fmla="*/ 5 h 99"/>
              <a:gd name="T18" fmla="*/ 68 w 99"/>
              <a:gd name="T19" fmla="*/ 1 h 99"/>
              <a:gd name="T20" fmla="*/ 65 w 99"/>
              <a:gd name="T21" fmla="*/ 0 h 99"/>
              <a:gd name="T22" fmla="*/ 35 w 99"/>
              <a:gd name="T23" fmla="*/ 0 h 99"/>
              <a:gd name="T24" fmla="*/ 31 w 99"/>
              <a:gd name="T25" fmla="*/ 1 h 99"/>
              <a:gd name="T26" fmla="*/ 30 w 99"/>
              <a:gd name="T27" fmla="*/ 5 h 99"/>
              <a:gd name="T28" fmla="*/ 30 w 99"/>
              <a:gd name="T29" fmla="*/ 30 h 99"/>
              <a:gd name="T30" fmla="*/ 31 w 99"/>
              <a:gd name="T31" fmla="*/ 33 h 99"/>
              <a:gd name="T32" fmla="*/ 35 w 99"/>
              <a:gd name="T33" fmla="*/ 35 h 99"/>
              <a:gd name="T34" fmla="*/ 45 w 99"/>
              <a:gd name="T35" fmla="*/ 45 h 99"/>
              <a:gd name="T36" fmla="*/ 30 w 99"/>
              <a:gd name="T37" fmla="*/ 45 h 99"/>
              <a:gd name="T38" fmla="*/ 20 w 99"/>
              <a:gd name="T39" fmla="*/ 50 h 99"/>
              <a:gd name="T40" fmla="*/ 15 w 99"/>
              <a:gd name="T41" fmla="*/ 59 h 99"/>
              <a:gd name="T42" fmla="*/ 5 w 99"/>
              <a:gd name="T43" fmla="*/ 64 h 99"/>
              <a:gd name="T44" fmla="*/ 3 w 99"/>
              <a:gd name="T45" fmla="*/ 64 h 99"/>
              <a:gd name="T46" fmla="*/ 0 w 99"/>
              <a:gd name="T47" fmla="*/ 67 h 99"/>
              <a:gd name="T48" fmla="*/ 0 w 99"/>
              <a:gd name="T49" fmla="*/ 94 h 99"/>
              <a:gd name="T50" fmla="*/ 0 w 99"/>
              <a:gd name="T51" fmla="*/ 96 h 99"/>
              <a:gd name="T52" fmla="*/ 3 w 99"/>
              <a:gd name="T53" fmla="*/ 99 h 99"/>
              <a:gd name="T54" fmla="*/ 35 w 99"/>
              <a:gd name="T55" fmla="*/ 99 h 99"/>
              <a:gd name="T56" fmla="*/ 37 w 99"/>
              <a:gd name="T57" fmla="*/ 99 h 99"/>
              <a:gd name="T58" fmla="*/ 40 w 99"/>
              <a:gd name="T59" fmla="*/ 96 h 99"/>
              <a:gd name="T60" fmla="*/ 40 w 99"/>
              <a:gd name="T61" fmla="*/ 69 h 99"/>
              <a:gd name="T62" fmla="*/ 40 w 99"/>
              <a:gd name="T63" fmla="*/ 67 h 99"/>
              <a:gd name="T64" fmla="*/ 37 w 99"/>
              <a:gd name="T65" fmla="*/ 64 h 99"/>
              <a:gd name="T66" fmla="*/ 25 w 99"/>
              <a:gd name="T67" fmla="*/ 64 h 99"/>
              <a:gd name="T68" fmla="*/ 25 w 99"/>
              <a:gd name="T69" fmla="*/ 59 h 99"/>
              <a:gd name="T70" fmla="*/ 26 w 99"/>
              <a:gd name="T71" fmla="*/ 56 h 99"/>
              <a:gd name="T72" fmla="*/ 30 w 99"/>
              <a:gd name="T73" fmla="*/ 54 h 99"/>
              <a:gd name="T74" fmla="*/ 70 w 99"/>
              <a:gd name="T75" fmla="*/ 54 h 99"/>
              <a:gd name="T76" fmla="*/ 73 w 99"/>
              <a:gd name="T77" fmla="*/ 56 h 99"/>
              <a:gd name="T78" fmla="*/ 74 w 99"/>
              <a:gd name="T79" fmla="*/ 59 h 99"/>
              <a:gd name="T80" fmla="*/ 65 w 99"/>
              <a:gd name="T81" fmla="*/ 64 h 99"/>
              <a:gd name="T82" fmla="*/ 62 w 99"/>
              <a:gd name="T83" fmla="*/ 64 h 99"/>
              <a:gd name="T84" fmla="*/ 60 w 99"/>
              <a:gd name="T85" fmla="*/ 67 h 99"/>
              <a:gd name="T86" fmla="*/ 60 w 99"/>
              <a:gd name="T87" fmla="*/ 94 h 99"/>
              <a:gd name="T88" fmla="*/ 60 w 99"/>
              <a:gd name="T89" fmla="*/ 96 h 99"/>
              <a:gd name="T90" fmla="*/ 62 w 99"/>
              <a:gd name="T91" fmla="*/ 99 h 99"/>
              <a:gd name="T92" fmla="*/ 94 w 99"/>
              <a:gd name="T93" fmla="*/ 99 h 99"/>
              <a:gd name="T94" fmla="*/ 97 w 99"/>
              <a:gd name="T95" fmla="*/ 99 h 99"/>
              <a:gd name="T96" fmla="*/ 99 w 99"/>
              <a:gd name="T97" fmla="*/ 96 h 99"/>
              <a:gd name="T98" fmla="*/ 99 w 99"/>
              <a:gd name="T99" fmla="*/ 69 h 99"/>
              <a:gd name="T100" fmla="*/ 99 w 99"/>
              <a:gd name="T101" fmla="*/ 67 h 99"/>
              <a:gd name="T102" fmla="*/ 97 w 99"/>
              <a:gd name="T103" fmla="*/ 64 h 99"/>
              <a:gd name="T104" fmla="*/ 94 w 99"/>
              <a:gd name="T105" fmla="*/ 6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99">
                <a:moveTo>
                  <a:pt x="94" y="64"/>
                </a:moveTo>
                <a:lnTo>
                  <a:pt x="84" y="64"/>
                </a:lnTo>
                <a:lnTo>
                  <a:pt x="84" y="59"/>
                </a:lnTo>
                <a:lnTo>
                  <a:pt x="84" y="59"/>
                </a:lnTo>
                <a:lnTo>
                  <a:pt x="83" y="53"/>
                </a:lnTo>
                <a:lnTo>
                  <a:pt x="79" y="50"/>
                </a:lnTo>
                <a:lnTo>
                  <a:pt x="76" y="46"/>
                </a:lnTo>
                <a:lnTo>
                  <a:pt x="70" y="45"/>
                </a:lnTo>
                <a:lnTo>
                  <a:pt x="55" y="45"/>
                </a:lnTo>
                <a:lnTo>
                  <a:pt x="55" y="35"/>
                </a:lnTo>
                <a:lnTo>
                  <a:pt x="65" y="35"/>
                </a:lnTo>
                <a:lnTo>
                  <a:pt x="65" y="35"/>
                </a:lnTo>
                <a:lnTo>
                  <a:pt x="67" y="35"/>
                </a:lnTo>
                <a:lnTo>
                  <a:pt x="68" y="33"/>
                </a:lnTo>
                <a:lnTo>
                  <a:pt x="70" y="32"/>
                </a:lnTo>
                <a:lnTo>
                  <a:pt x="70" y="30"/>
                </a:lnTo>
                <a:lnTo>
                  <a:pt x="70" y="5"/>
                </a:lnTo>
                <a:lnTo>
                  <a:pt x="70" y="5"/>
                </a:lnTo>
                <a:lnTo>
                  <a:pt x="70" y="3"/>
                </a:lnTo>
                <a:lnTo>
                  <a:pt x="68" y="1"/>
                </a:lnTo>
                <a:lnTo>
                  <a:pt x="67" y="0"/>
                </a:lnTo>
                <a:lnTo>
                  <a:pt x="65" y="0"/>
                </a:lnTo>
                <a:lnTo>
                  <a:pt x="35" y="0"/>
                </a:lnTo>
                <a:lnTo>
                  <a:pt x="35" y="0"/>
                </a:lnTo>
                <a:lnTo>
                  <a:pt x="33" y="0"/>
                </a:lnTo>
                <a:lnTo>
                  <a:pt x="31" y="1"/>
                </a:lnTo>
                <a:lnTo>
                  <a:pt x="30" y="3"/>
                </a:lnTo>
                <a:lnTo>
                  <a:pt x="30" y="5"/>
                </a:lnTo>
                <a:lnTo>
                  <a:pt x="30" y="30"/>
                </a:lnTo>
                <a:lnTo>
                  <a:pt x="30" y="30"/>
                </a:lnTo>
                <a:lnTo>
                  <a:pt x="30" y="32"/>
                </a:lnTo>
                <a:lnTo>
                  <a:pt x="31" y="33"/>
                </a:lnTo>
                <a:lnTo>
                  <a:pt x="33" y="35"/>
                </a:lnTo>
                <a:lnTo>
                  <a:pt x="35" y="35"/>
                </a:lnTo>
                <a:lnTo>
                  <a:pt x="45" y="35"/>
                </a:lnTo>
                <a:lnTo>
                  <a:pt x="45" y="45"/>
                </a:lnTo>
                <a:lnTo>
                  <a:pt x="30" y="45"/>
                </a:lnTo>
                <a:lnTo>
                  <a:pt x="30" y="45"/>
                </a:lnTo>
                <a:lnTo>
                  <a:pt x="24" y="46"/>
                </a:lnTo>
                <a:lnTo>
                  <a:pt x="20" y="50"/>
                </a:lnTo>
                <a:lnTo>
                  <a:pt x="17" y="53"/>
                </a:lnTo>
                <a:lnTo>
                  <a:pt x="15" y="59"/>
                </a:lnTo>
                <a:lnTo>
                  <a:pt x="15" y="64"/>
                </a:lnTo>
                <a:lnTo>
                  <a:pt x="5" y="64"/>
                </a:lnTo>
                <a:lnTo>
                  <a:pt x="5" y="64"/>
                </a:lnTo>
                <a:lnTo>
                  <a:pt x="3" y="64"/>
                </a:lnTo>
                <a:lnTo>
                  <a:pt x="2" y="66"/>
                </a:lnTo>
                <a:lnTo>
                  <a:pt x="0" y="67"/>
                </a:lnTo>
                <a:lnTo>
                  <a:pt x="0" y="69"/>
                </a:lnTo>
                <a:lnTo>
                  <a:pt x="0" y="94"/>
                </a:lnTo>
                <a:lnTo>
                  <a:pt x="0" y="94"/>
                </a:lnTo>
                <a:lnTo>
                  <a:pt x="0" y="96"/>
                </a:lnTo>
                <a:lnTo>
                  <a:pt x="2" y="98"/>
                </a:lnTo>
                <a:lnTo>
                  <a:pt x="3" y="99"/>
                </a:lnTo>
                <a:lnTo>
                  <a:pt x="5" y="99"/>
                </a:lnTo>
                <a:lnTo>
                  <a:pt x="35" y="99"/>
                </a:lnTo>
                <a:lnTo>
                  <a:pt x="35" y="99"/>
                </a:lnTo>
                <a:lnTo>
                  <a:pt x="37" y="99"/>
                </a:lnTo>
                <a:lnTo>
                  <a:pt x="39" y="98"/>
                </a:lnTo>
                <a:lnTo>
                  <a:pt x="40" y="96"/>
                </a:lnTo>
                <a:lnTo>
                  <a:pt x="40" y="94"/>
                </a:lnTo>
                <a:lnTo>
                  <a:pt x="40" y="69"/>
                </a:lnTo>
                <a:lnTo>
                  <a:pt x="40" y="69"/>
                </a:lnTo>
                <a:lnTo>
                  <a:pt x="40" y="67"/>
                </a:lnTo>
                <a:lnTo>
                  <a:pt x="39" y="66"/>
                </a:lnTo>
                <a:lnTo>
                  <a:pt x="37" y="64"/>
                </a:lnTo>
                <a:lnTo>
                  <a:pt x="35" y="64"/>
                </a:lnTo>
                <a:lnTo>
                  <a:pt x="25" y="64"/>
                </a:lnTo>
                <a:lnTo>
                  <a:pt x="25" y="59"/>
                </a:lnTo>
                <a:lnTo>
                  <a:pt x="25" y="59"/>
                </a:lnTo>
                <a:lnTo>
                  <a:pt x="25" y="57"/>
                </a:lnTo>
                <a:lnTo>
                  <a:pt x="26" y="56"/>
                </a:lnTo>
                <a:lnTo>
                  <a:pt x="28" y="54"/>
                </a:lnTo>
                <a:lnTo>
                  <a:pt x="30" y="54"/>
                </a:lnTo>
                <a:lnTo>
                  <a:pt x="70" y="54"/>
                </a:lnTo>
                <a:lnTo>
                  <a:pt x="70" y="54"/>
                </a:lnTo>
                <a:lnTo>
                  <a:pt x="72" y="54"/>
                </a:lnTo>
                <a:lnTo>
                  <a:pt x="73" y="56"/>
                </a:lnTo>
                <a:lnTo>
                  <a:pt x="74" y="57"/>
                </a:lnTo>
                <a:lnTo>
                  <a:pt x="74" y="59"/>
                </a:lnTo>
                <a:lnTo>
                  <a:pt x="74" y="64"/>
                </a:lnTo>
                <a:lnTo>
                  <a:pt x="65" y="64"/>
                </a:lnTo>
                <a:lnTo>
                  <a:pt x="65" y="64"/>
                </a:lnTo>
                <a:lnTo>
                  <a:pt x="62" y="64"/>
                </a:lnTo>
                <a:lnTo>
                  <a:pt x="61" y="66"/>
                </a:lnTo>
                <a:lnTo>
                  <a:pt x="60" y="67"/>
                </a:lnTo>
                <a:lnTo>
                  <a:pt x="60" y="69"/>
                </a:lnTo>
                <a:lnTo>
                  <a:pt x="60" y="94"/>
                </a:lnTo>
                <a:lnTo>
                  <a:pt x="60" y="94"/>
                </a:lnTo>
                <a:lnTo>
                  <a:pt x="60" y="96"/>
                </a:lnTo>
                <a:lnTo>
                  <a:pt x="61" y="98"/>
                </a:lnTo>
                <a:lnTo>
                  <a:pt x="62" y="99"/>
                </a:lnTo>
                <a:lnTo>
                  <a:pt x="65" y="99"/>
                </a:lnTo>
                <a:lnTo>
                  <a:pt x="94" y="99"/>
                </a:lnTo>
                <a:lnTo>
                  <a:pt x="94" y="99"/>
                </a:lnTo>
                <a:lnTo>
                  <a:pt x="97" y="99"/>
                </a:lnTo>
                <a:lnTo>
                  <a:pt x="98" y="98"/>
                </a:lnTo>
                <a:lnTo>
                  <a:pt x="99" y="96"/>
                </a:lnTo>
                <a:lnTo>
                  <a:pt x="99" y="94"/>
                </a:lnTo>
                <a:lnTo>
                  <a:pt x="99" y="69"/>
                </a:lnTo>
                <a:lnTo>
                  <a:pt x="99" y="69"/>
                </a:lnTo>
                <a:lnTo>
                  <a:pt x="99" y="67"/>
                </a:lnTo>
                <a:lnTo>
                  <a:pt x="98" y="66"/>
                </a:lnTo>
                <a:lnTo>
                  <a:pt x="97" y="64"/>
                </a:lnTo>
                <a:lnTo>
                  <a:pt x="94" y="64"/>
                </a:lnTo>
                <a:lnTo>
                  <a:pt x="94"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3" name="Freeform 253"/>
          <p:cNvSpPr>
            <a:spLocks/>
          </p:cNvSpPr>
          <p:nvPr/>
        </p:nvSpPr>
        <p:spPr bwMode="auto">
          <a:xfrm>
            <a:off x="5417643" y="4567527"/>
            <a:ext cx="23419" cy="14053"/>
          </a:xfrm>
          <a:custGeom>
            <a:avLst/>
            <a:gdLst>
              <a:gd name="T0" fmla="*/ 15 w 15"/>
              <a:gd name="T1" fmla="*/ 7 h 10"/>
              <a:gd name="T2" fmla="*/ 15 w 15"/>
              <a:gd name="T3" fmla="*/ 7 h 10"/>
              <a:gd name="T4" fmla="*/ 15 w 15"/>
              <a:gd name="T5" fmla="*/ 5 h 10"/>
              <a:gd name="T6" fmla="*/ 12 w 15"/>
              <a:gd name="T7" fmla="*/ 2 h 10"/>
              <a:gd name="T8" fmla="*/ 10 w 15"/>
              <a:gd name="T9" fmla="*/ 0 h 10"/>
              <a:gd name="T10" fmla="*/ 7 w 15"/>
              <a:gd name="T11" fmla="*/ 0 h 10"/>
              <a:gd name="T12" fmla="*/ 7 w 15"/>
              <a:gd name="T13" fmla="*/ 0 h 10"/>
              <a:gd name="T14" fmla="*/ 5 w 15"/>
              <a:gd name="T15" fmla="*/ 0 h 10"/>
              <a:gd name="T16" fmla="*/ 2 w 15"/>
              <a:gd name="T17" fmla="*/ 2 h 10"/>
              <a:gd name="T18" fmla="*/ 0 w 15"/>
              <a:gd name="T19" fmla="*/ 5 h 10"/>
              <a:gd name="T20" fmla="*/ 0 w 15"/>
              <a:gd name="T21" fmla="*/ 7 h 10"/>
              <a:gd name="T22" fmla="*/ 0 w 15"/>
              <a:gd name="T23" fmla="*/ 10 h 10"/>
              <a:gd name="T24" fmla="*/ 15 w 15"/>
              <a:gd name="T25" fmla="*/ 10 h 10"/>
              <a:gd name="T26" fmla="*/ 15 w 15"/>
              <a:gd name="T2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0">
                <a:moveTo>
                  <a:pt x="15" y="7"/>
                </a:moveTo>
                <a:lnTo>
                  <a:pt x="15" y="7"/>
                </a:lnTo>
                <a:lnTo>
                  <a:pt x="15" y="5"/>
                </a:lnTo>
                <a:lnTo>
                  <a:pt x="12" y="2"/>
                </a:lnTo>
                <a:lnTo>
                  <a:pt x="10" y="0"/>
                </a:lnTo>
                <a:lnTo>
                  <a:pt x="7" y="0"/>
                </a:lnTo>
                <a:lnTo>
                  <a:pt x="7" y="0"/>
                </a:lnTo>
                <a:lnTo>
                  <a:pt x="5" y="0"/>
                </a:lnTo>
                <a:lnTo>
                  <a:pt x="2" y="2"/>
                </a:lnTo>
                <a:lnTo>
                  <a:pt x="0" y="5"/>
                </a:lnTo>
                <a:lnTo>
                  <a:pt x="0" y="7"/>
                </a:lnTo>
                <a:lnTo>
                  <a:pt x="0" y="10"/>
                </a:lnTo>
                <a:lnTo>
                  <a:pt x="15" y="10"/>
                </a:lnTo>
                <a:lnTo>
                  <a:pt x="15"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4" name="Freeform 254"/>
          <p:cNvSpPr>
            <a:spLocks/>
          </p:cNvSpPr>
          <p:nvPr/>
        </p:nvSpPr>
        <p:spPr bwMode="auto">
          <a:xfrm>
            <a:off x="5417643" y="4590943"/>
            <a:ext cx="23419" cy="93672"/>
          </a:xfrm>
          <a:custGeom>
            <a:avLst/>
            <a:gdLst>
              <a:gd name="T0" fmla="*/ 15 w 15"/>
              <a:gd name="T1" fmla="*/ 44 h 59"/>
              <a:gd name="T2" fmla="*/ 15 w 15"/>
              <a:gd name="T3" fmla="*/ 0 h 59"/>
              <a:gd name="T4" fmla="*/ 0 w 15"/>
              <a:gd name="T5" fmla="*/ 0 h 59"/>
              <a:gd name="T6" fmla="*/ 0 w 15"/>
              <a:gd name="T7" fmla="*/ 44 h 59"/>
              <a:gd name="T8" fmla="*/ 7 w 15"/>
              <a:gd name="T9" fmla="*/ 59 h 59"/>
              <a:gd name="T10" fmla="*/ 15 w 15"/>
              <a:gd name="T11" fmla="*/ 44 h 59"/>
            </a:gdLst>
            <a:ahLst/>
            <a:cxnLst>
              <a:cxn ang="0">
                <a:pos x="T0" y="T1"/>
              </a:cxn>
              <a:cxn ang="0">
                <a:pos x="T2" y="T3"/>
              </a:cxn>
              <a:cxn ang="0">
                <a:pos x="T4" y="T5"/>
              </a:cxn>
              <a:cxn ang="0">
                <a:pos x="T6" y="T7"/>
              </a:cxn>
              <a:cxn ang="0">
                <a:pos x="T8" y="T9"/>
              </a:cxn>
              <a:cxn ang="0">
                <a:pos x="T10" y="T11"/>
              </a:cxn>
            </a:cxnLst>
            <a:rect l="0" t="0" r="r" b="b"/>
            <a:pathLst>
              <a:path w="15" h="59">
                <a:moveTo>
                  <a:pt x="15" y="44"/>
                </a:moveTo>
                <a:lnTo>
                  <a:pt x="15" y="0"/>
                </a:lnTo>
                <a:lnTo>
                  <a:pt x="0" y="0"/>
                </a:lnTo>
                <a:lnTo>
                  <a:pt x="0" y="44"/>
                </a:lnTo>
                <a:lnTo>
                  <a:pt x="7" y="59"/>
                </a:lnTo>
                <a:lnTo>
                  <a:pt x="15"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5" name="Freeform 255"/>
          <p:cNvSpPr>
            <a:spLocks noEditPoints="1"/>
          </p:cNvSpPr>
          <p:nvPr/>
        </p:nvSpPr>
        <p:spPr bwMode="auto">
          <a:xfrm>
            <a:off x="5389540" y="4600310"/>
            <a:ext cx="168609" cy="107724"/>
          </a:xfrm>
          <a:custGeom>
            <a:avLst/>
            <a:gdLst>
              <a:gd name="T0" fmla="*/ 99 w 109"/>
              <a:gd name="T1" fmla="*/ 0 h 69"/>
              <a:gd name="T2" fmla="*/ 45 w 109"/>
              <a:gd name="T3" fmla="*/ 0 h 69"/>
              <a:gd name="T4" fmla="*/ 45 w 109"/>
              <a:gd name="T5" fmla="*/ 9 h 69"/>
              <a:gd name="T6" fmla="*/ 69 w 109"/>
              <a:gd name="T7" fmla="*/ 9 h 69"/>
              <a:gd name="T8" fmla="*/ 69 w 109"/>
              <a:gd name="T9" fmla="*/ 59 h 69"/>
              <a:gd name="T10" fmla="*/ 10 w 109"/>
              <a:gd name="T11" fmla="*/ 59 h 69"/>
              <a:gd name="T12" fmla="*/ 10 w 109"/>
              <a:gd name="T13" fmla="*/ 0 h 69"/>
              <a:gd name="T14" fmla="*/ 10 w 109"/>
              <a:gd name="T15" fmla="*/ 0 h 69"/>
              <a:gd name="T16" fmla="*/ 6 w 109"/>
              <a:gd name="T17" fmla="*/ 1 h 69"/>
              <a:gd name="T18" fmla="*/ 3 w 109"/>
              <a:gd name="T19" fmla="*/ 2 h 69"/>
              <a:gd name="T20" fmla="*/ 1 w 109"/>
              <a:gd name="T21" fmla="*/ 6 h 69"/>
              <a:gd name="T22" fmla="*/ 0 w 109"/>
              <a:gd name="T23" fmla="*/ 9 h 69"/>
              <a:gd name="T24" fmla="*/ 0 w 109"/>
              <a:gd name="T25" fmla="*/ 59 h 69"/>
              <a:gd name="T26" fmla="*/ 0 w 109"/>
              <a:gd name="T27" fmla="*/ 59 h 69"/>
              <a:gd name="T28" fmla="*/ 1 w 109"/>
              <a:gd name="T29" fmla="*/ 62 h 69"/>
              <a:gd name="T30" fmla="*/ 3 w 109"/>
              <a:gd name="T31" fmla="*/ 66 h 69"/>
              <a:gd name="T32" fmla="*/ 6 w 109"/>
              <a:gd name="T33" fmla="*/ 67 h 69"/>
              <a:gd name="T34" fmla="*/ 10 w 109"/>
              <a:gd name="T35" fmla="*/ 69 h 69"/>
              <a:gd name="T36" fmla="*/ 99 w 109"/>
              <a:gd name="T37" fmla="*/ 69 h 69"/>
              <a:gd name="T38" fmla="*/ 99 w 109"/>
              <a:gd name="T39" fmla="*/ 69 h 69"/>
              <a:gd name="T40" fmla="*/ 103 w 109"/>
              <a:gd name="T41" fmla="*/ 67 h 69"/>
              <a:gd name="T42" fmla="*/ 106 w 109"/>
              <a:gd name="T43" fmla="*/ 66 h 69"/>
              <a:gd name="T44" fmla="*/ 108 w 109"/>
              <a:gd name="T45" fmla="*/ 62 h 69"/>
              <a:gd name="T46" fmla="*/ 109 w 109"/>
              <a:gd name="T47" fmla="*/ 59 h 69"/>
              <a:gd name="T48" fmla="*/ 109 w 109"/>
              <a:gd name="T49" fmla="*/ 9 h 69"/>
              <a:gd name="T50" fmla="*/ 109 w 109"/>
              <a:gd name="T51" fmla="*/ 9 h 69"/>
              <a:gd name="T52" fmla="*/ 108 w 109"/>
              <a:gd name="T53" fmla="*/ 6 h 69"/>
              <a:gd name="T54" fmla="*/ 106 w 109"/>
              <a:gd name="T55" fmla="*/ 2 h 69"/>
              <a:gd name="T56" fmla="*/ 103 w 109"/>
              <a:gd name="T57" fmla="*/ 1 h 69"/>
              <a:gd name="T58" fmla="*/ 99 w 109"/>
              <a:gd name="T59" fmla="*/ 0 h 69"/>
              <a:gd name="T60" fmla="*/ 99 w 109"/>
              <a:gd name="T61" fmla="*/ 0 h 69"/>
              <a:gd name="T62" fmla="*/ 99 w 109"/>
              <a:gd name="T63" fmla="*/ 39 h 69"/>
              <a:gd name="T64" fmla="*/ 79 w 109"/>
              <a:gd name="T65" fmla="*/ 39 h 69"/>
              <a:gd name="T66" fmla="*/ 79 w 109"/>
              <a:gd name="T67" fmla="*/ 29 h 69"/>
              <a:gd name="T68" fmla="*/ 99 w 109"/>
              <a:gd name="T69" fmla="*/ 29 h 69"/>
              <a:gd name="T70" fmla="*/ 99 w 109"/>
              <a:gd name="T71"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9">
                <a:moveTo>
                  <a:pt x="99" y="0"/>
                </a:moveTo>
                <a:lnTo>
                  <a:pt x="45" y="0"/>
                </a:lnTo>
                <a:lnTo>
                  <a:pt x="45" y="9"/>
                </a:lnTo>
                <a:lnTo>
                  <a:pt x="69" y="9"/>
                </a:lnTo>
                <a:lnTo>
                  <a:pt x="69" y="59"/>
                </a:lnTo>
                <a:lnTo>
                  <a:pt x="10" y="59"/>
                </a:lnTo>
                <a:lnTo>
                  <a:pt x="10" y="0"/>
                </a:lnTo>
                <a:lnTo>
                  <a:pt x="10" y="0"/>
                </a:lnTo>
                <a:lnTo>
                  <a:pt x="6" y="1"/>
                </a:lnTo>
                <a:lnTo>
                  <a:pt x="3" y="2"/>
                </a:lnTo>
                <a:lnTo>
                  <a:pt x="1" y="6"/>
                </a:lnTo>
                <a:lnTo>
                  <a:pt x="0" y="9"/>
                </a:lnTo>
                <a:lnTo>
                  <a:pt x="0" y="59"/>
                </a:lnTo>
                <a:lnTo>
                  <a:pt x="0" y="59"/>
                </a:lnTo>
                <a:lnTo>
                  <a:pt x="1" y="62"/>
                </a:lnTo>
                <a:lnTo>
                  <a:pt x="3" y="66"/>
                </a:lnTo>
                <a:lnTo>
                  <a:pt x="6" y="67"/>
                </a:lnTo>
                <a:lnTo>
                  <a:pt x="10" y="69"/>
                </a:lnTo>
                <a:lnTo>
                  <a:pt x="99" y="69"/>
                </a:lnTo>
                <a:lnTo>
                  <a:pt x="99" y="69"/>
                </a:lnTo>
                <a:lnTo>
                  <a:pt x="103" y="67"/>
                </a:lnTo>
                <a:lnTo>
                  <a:pt x="106" y="66"/>
                </a:lnTo>
                <a:lnTo>
                  <a:pt x="108" y="62"/>
                </a:lnTo>
                <a:lnTo>
                  <a:pt x="109" y="59"/>
                </a:lnTo>
                <a:lnTo>
                  <a:pt x="109" y="9"/>
                </a:lnTo>
                <a:lnTo>
                  <a:pt x="109" y="9"/>
                </a:lnTo>
                <a:lnTo>
                  <a:pt x="108" y="6"/>
                </a:lnTo>
                <a:lnTo>
                  <a:pt x="106" y="2"/>
                </a:lnTo>
                <a:lnTo>
                  <a:pt x="103" y="1"/>
                </a:lnTo>
                <a:lnTo>
                  <a:pt x="99" y="0"/>
                </a:lnTo>
                <a:lnTo>
                  <a:pt x="99" y="0"/>
                </a:lnTo>
                <a:close/>
                <a:moveTo>
                  <a:pt x="99" y="39"/>
                </a:moveTo>
                <a:lnTo>
                  <a:pt x="79" y="39"/>
                </a:lnTo>
                <a:lnTo>
                  <a:pt x="79" y="29"/>
                </a:lnTo>
                <a:lnTo>
                  <a:pt x="99" y="29"/>
                </a:lnTo>
                <a:lnTo>
                  <a:pt x="99"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6" name="Freeform 256"/>
          <p:cNvSpPr>
            <a:spLocks/>
          </p:cNvSpPr>
          <p:nvPr/>
        </p:nvSpPr>
        <p:spPr bwMode="auto">
          <a:xfrm>
            <a:off x="5806378" y="4567526"/>
            <a:ext cx="107724" cy="107724"/>
          </a:xfrm>
          <a:custGeom>
            <a:avLst/>
            <a:gdLst>
              <a:gd name="T0" fmla="*/ 64 w 69"/>
              <a:gd name="T1" fmla="*/ 5 h 69"/>
              <a:gd name="T2" fmla="*/ 64 w 69"/>
              <a:gd name="T3" fmla="*/ 5 h 69"/>
              <a:gd name="T4" fmla="*/ 59 w 69"/>
              <a:gd name="T5" fmla="*/ 1 h 69"/>
              <a:gd name="T6" fmla="*/ 54 w 69"/>
              <a:gd name="T7" fmla="*/ 0 h 69"/>
              <a:gd name="T8" fmla="*/ 48 w 69"/>
              <a:gd name="T9" fmla="*/ 1 h 69"/>
              <a:gd name="T10" fmla="*/ 43 w 69"/>
              <a:gd name="T11" fmla="*/ 5 h 69"/>
              <a:gd name="T12" fmla="*/ 0 w 69"/>
              <a:gd name="T13" fmla="*/ 48 h 69"/>
              <a:gd name="T14" fmla="*/ 0 w 69"/>
              <a:gd name="T15" fmla="*/ 48 h 69"/>
              <a:gd name="T16" fmla="*/ 4 w 69"/>
              <a:gd name="T17" fmla="*/ 48 h 69"/>
              <a:gd name="T18" fmla="*/ 8 w 69"/>
              <a:gd name="T19" fmla="*/ 48 h 69"/>
              <a:gd name="T20" fmla="*/ 12 w 69"/>
              <a:gd name="T21" fmla="*/ 50 h 69"/>
              <a:gd name="T22" fmla="*/ 15 w 69"/>
              <a:gd name="T23" fmla="*/ 53 h 69"/>
              <a:gd name="T24" fmla="*/ 15 w 69"/>
              <a:gd name="T25" fmla="*/ 53 h 69"/>
              <a:gd name="T26" fmla="*/ 18 w 69"/>
              <a:gd name="T27" fmla="*/ 57 h 69"/>
              <a:gd name="T28" fmla="*/ 20 w 69"/>
              <a:gd name="T29" fmla="*/ 60 h 69"/>
              <a:gd name="T30" fmla="*/ 21 w 69"/>
              <a:gd name="T31" fmla="*/ 64 h 69"/>
              <a:gd name="T32" fmla="*/ 21 w 69"/>
              <a:gd name="T33" fmla="*/ 69 h 69"/>
              <a:gd name="T34" fmla="*/ 64 w 69"/>
              <a:gd name="T35" fmla="*/ 24 h 69"/>
              <a:gd name="T36" fmla="*/ 64 w 69"/>
              <a:gd name="T37" fmla="*/ 24 h 69"/>
              <a:gd name="T38" fmla="*/ 68 w 69"/>
              <a:gd name="T39" fmla="*/ 21 h 69"/>
              <a:gd name="T40" fmla="*/ 69 w 69"/>
              <a:gd name="T41" fmla="*/ 15 h 69"/>
              <a:gd name="T42" fmla="*/ 69 w 69"/>
              <a:gd name="T43" fmla="*/ 15 h 69"/>
              <a:gd name="T44" fmla="*/ 68 w 69"/>
              <a:gd name="T45" fmla="*/ 8 h 69"/>
              <a:gd name="T46" fmla="*/ 64 w 69"/>
              <a:gd name="T47" fmla="*/ 5 h 69"/>
              <a:gd name="T48" fmla="*/ 64 w 69"/>
              <a:gd name="T49"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69">
                <a:moveTo>
                  <a:pt x="64" y="5"/>
                </a:moveTo>
                <a:lnTo>
                  <a:pt x="64" y="5"/>
                </a:lnTo>
                <a:lnTo>
                  <a:pt x="59" y="1"/>
                </a:lnTo>
                <a:lnTo>
                  <a:pt x="54" y="0"/>
                </a:lnTo>
                <a:lnTo>
                  <a:pt x="48" y="1"/>
                </a:lnTo>
                <a:lnTo>
                  <a:pt x="43" y="5"/>
                </a:lnTo>
                <a:lnTo>
                  <a:pt x="0" y="48"/>
                </a:lnTo>
                <a:lnTo>
                  <a:pt x="0" y="48"/>
                </a:lnTo>
                <a:lnTo>
                  <a:pt x="4" y="48"/>
                </a:lnTo>
                <a:lnTo>
                  <a:pt x="8" y="48"/>
                </a:lnTo>
                <a:lnTo>
                  <a:pt x="12" y="50"/>
                </a:lnTo>
                <a:lnTo>
                  <a:pt x="15" y="53"/>
                </a:lnTo>
                <a:lnTo>
                  <a:pt x="15" y="53"/>
                </a:lnTo>
                <a:lnTo>
                  <a:pt x="18" y="57"/>
                </a:lnTo>
                <a:lnTo>
                  <a:pt x="20" y="60"/>
                </a:lnTo>
                <a:lnTo>
                  <a:pt x="21" y="64"/>
                </a:lnTo>
                <a:lnTo>
                  <a:pt x="21" y="69"/>
                </a:lnTo>
                <a:lnTo>
                  <a:pt x="64" y="24"/>
                </a:lnTo>
                <a:lnTo>
                  <a:pt x="64" y="24"/>
                </a:lnTo>
                <a:lnTo>
                  <a:pt x="68" y="21"/>
                </a:lnTo>
                <a:lnTo>
                  <a:pt x="69" y="15"/>
                </a:lnTo>
                <a:lnTo>
                  <a:pt x="69" y="15"/>
                </a:lnTo>
                <a:lnTo>
                  <a:pt x="68" y="8"/>
                </a:lnTo>
                <a:lnTo>
                  <a:pt x="64" y="5"/>
                </a:lnTo>
                <a:lnTo>
                  <a:pt x="64"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7" name="Freeform 257"/>
          <p:cNvSpPr>
            <a:spLocks/>
          </p:cNvSpPr>
          <p:nvPr/>
        </p:nvSpPr>
        <p:spPr bwMode="auto">
          <a:xfrm>
            <a:off x="5759543" y="4651832"/>
            <a:ext cx="65571" cy="65571"/>
          </a:xfrm>
          <a:custGeom>
            <a:avLst/>
            <a:gdLst>
              <a:gd name="T0" fmla="*/ 14 w 44"/>
              <a:gd name="T1" fmla="*/ 6 h 42"/>
              <a:gd name="T2" fmla="*/ 14 w 44"/>
              <a:gd name="T3" fmla="*/ 6 h 42"/>
              <a:gd name="T4" fmla="*/ 10 w 44"/>
              <a:gd name="T5" fmla="*/ 11 h 42"/>
              <a:gd name="T6" fmla="*/ 7 w 44"/>
              <a:gd name="T7" fmla="*/ 15 h 42"/>
              <a:gd name="T8" fmla="*/ 7 w 44"/>
              <a:gd name="T9" fmla="*/ 20 h 42"/>
              <a:gd name="T10" fmla="*/ 7 w 44"/>
              <a:gd name="T11" fmla="*/ 23 h 42"/>
              <a:gd name="T12" fmla="*/ 7 w 44"/>
              <a:gd name="T13" fmla="*/ 27 h 42"/>
              <a:gd name="T14" fmla="*/ 6 w 44"/>
              <a:gd name="T15" fmla="*/ 32 h 42"/>
              <a:gd name="T16" fmla="*/ 5 w 44"/>
              <a:gd name="T17" fmla="*/ 37 h 42"/>
              <a:gd name="T18" fmla="*/ 0 w 44"/>
              <a:gd name="T19" fmla="*/ 42 h 42"/>
              <a:gd name="T20" fmla="*/ 0 w 44"/>
              <a:gd name="T21" fmla="*/ 42 h 42"/>
              <a:gd name="T22" fmla="*/ 4 w 44"/>
              <a:gd name="T23" fmla="*/ 42 h 42"/>
              <a:gd name="T24" fmla="*/ 15 w 44"/>
              <a:gd name="T25" fmla="*/ 42 h 42"/>
              <a:gd name="T26" fmla="*/ 21 w 44"/>
              <a:gd name="T27" fmla="*/ 41 h 42"/>
              <a:gd name="T28" fmla="*/ 27 w 44"/>
              <a:gd name="T29" fmla="*/ 39 h 42"/>
              <a:gd name="T30" fmla="*/ 33 w 44"/>
              <a:gd name="T31" fmla="*/ 36 h 42"/>
              <a:gd name="T32" fmla="*/ 39 w 44"/>
              <a:gd name="T33" fmla="*/ 32 h 42"/>
              <a:gd name="T34" fmla="*/ 39 w 44"/>
              <a:gd name="T35" fmla="*/ 32 h 42"/>
              <a:gd name="T36" fmla="*/ 42 w 44"/>
              <a:gd name="T37" fmla="*/ 28 h 42"/>
              <a:gd name="T38" fmla="*/ 43 w 44"/>
              <a:gd name="T39" fmla="*/ 26 h 42"/>
              <a:gd name="T40" fmla="*/ 44 w 44"/>
              <a:gd name="T41" fmla="*/ 19 h 42"/>
              <a:gd name="T42" fmla="*/ 43 w 44"/>
              <a:gd name="T43" fmla="*/ 12 h 42"/>
              <a:gd name="T44" fmla="*/ 42 w 44"/>
              <a:gd name="T45" fmla="*/ 9 h 42"/>
              <a:gd name="T46" fmla="*/ 39 w 44"/>
              <a:gd name="T47" fmla="*/ 6 h 42"/>
              <a:gd name="T48" fmla="*/ 39 w 44"/>
              <a:gd name="T49" fmla="*/ 6 h 42"/>
              <a:gd name="T50" fmla="*/ 36 w 44"/>
              <a:gd name="T51" fmla="*/ 4 h 42"/>
              <a:gd name="T52" fmla="*/ 33 w 44"/>
              <a:gd name="T53" fmla="*/ 3 h 42"/>
              <a:gd name="T54" fmla="*/ 26 w 44"/>
              <a:gd name="T55" fmla="*/ 0 h 42"/>
              <a:gd name="T56" fmla="*/ 20 w 44"/>
              <a:gd name="T57" fmla="*/ 3 h 42"/>
              <a:gd name="T58" fmla="*/ 16 w 44"/>
              <a:gd name="T59" fmla="*/ 4 h 42"/>
              <a:gd name="T60" fmla="*/ 14 w 44"/>
              <a:gd name="T61" fmla="*/ 6 h 42"/>
              <a:gd name="T62" fmla="*/ 14 w 44"/>
              <a:gd name="T63"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2">
                <a:moveTo>
                  <a:pt x="14" y="6"/>
                </a:moveTo>
                <a:lnTo>
                  <a:pt x="14" y="6"/>
                </a:lnTo>
                <a:lnTo>
                  <a:pt x="10" y="11"/>
                </a:lnTo>
                <a:lnTo>
                  <a:pt x="7" y="15"/>
                </a:lnTo>
                <a:lnTo>
                  <a:pt x="7" y="20"/>
                </a:lnTo>
                <a:lnTo>
                  <a:pt x="7" y="23"/>
                </a:lnTo>
                <a:lnTo>
                  <a:pt x="7" y="27"/>
                </a:lnTo>
                <a:lnTo>
                  <a:pt x="6" y="32"/>
                </a:lnTo>
                <a:lnTo>
                  <a:pt x="5" y="37"/>
                </a:lnTo>
                <a:lnTo>
                  <a:pt x="0" y="42"/>
                </a:lnTo>
                <a:lnTo>
                  <a:pt x="0" y="42"/>
                </a:lnTo>
                <a:lnTo>
                  <a:pt x="4" y="42"/>
                </a:lnTo>
                <a:lnTo>
                  <a:pt x="15" y="42"/>
                </a:lnTo>
                <a:lnTo>
                  <a:pt x="21" y="41"/>
                </a:lnTo>
                <a:lnTo>
                  <a:pt x="27" y="39"/>
                </a:lnTo>
                <a:lnTo>
                  <a:pt x="33" y="36"/>
                </a:lnTo>
                <a:lnTo>
                  <a:pt x="39" y="32"/>
                </a:lnTo>
                <a:lnTo>
                  <a:pt x="39" y="32"/>
                </a:lnTo>
                <a:lnTo>
                  <a:pt x="42" y="28"/>
                </a:lnTo>
                <a:lnTo>
                  <a:pt x="43" y="26"/>
                </a:lnTo>
                <a:lnTo>
                  <a:pt x="44" y="19"/>
                </a:lnTo>
                <a:lnTo>
                  <a:pt x="43" y="12"/>
                </a:lnTo>
                <a:lnTo>
                  <a:pt x="42" y="9"/>
                </a:lnTo>
                <a:lnTo>
                  <a:pt x="39" y="6"/>
                </a:lnTo>
                <a:lnTo>
                  <a:pt x="39" y="6"/>
                </a:lnTo>
                <a:lnTo>
                  <a:pt x="36" y="4"/>
                </a:lnTo>
                <a:lnTo>
                  <a:pt x="33" y="3"/>
                </a:lnTo>
                <a:lnTo>
                  <a:pt x="26" y="0"/>
                </a:lnTo>
                <a:lnTo>
                  <a:pt x="20" y="3"/>
                </a:lnTo>
                <a:lnTo>
                  <a:pt x="16" y="4"/>
                </a:lnTo>
                <a:lnTo>
                  <a:pt x="14" y="6"/>
                </a:lnTo>
                <a:lnTo>
                  <a:pt x="14" y="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8" name="Rectangle 258"/>
          <p:cNvSpPr>
            <a:spLocks noChangeArrowheads="1"/>
          </p:cNvSpPr>
          <p:nvPr/>
        </p:nvSpPr>
        <p:spPr bwMode="auto">
          <a:xfrm>
            <a:off x="6513605" y="4604994"/>
            <a:ext cx="14053" cy="60888"/>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9" name="Rectangle 259"/>
          <p:cNvSpPr>
            <a:spLocks noChangeArrowheads="1"/>
          </p:cNvSpPr>
          <p:nvPr/>
        </p:nvSpPr>
        <p:spPr bwMode="auto">
          <a:xfrm>
            <a:off x="6551072" y="4567527"/>
            <a:ext cx="60888" cy="1405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0" name="Rectangle 260"/>
          <p:cNvSpPr>
            <a:spLocks noChangeArrowheads="1"/>
          </p:cNvSpPr>
          <p:nvPr/>
        </p:nvSpPr>
        <p:spPr bwMode="auto">
          <a:xfrm>
            <a:off x="6551072" y="4689301"/>
            <a:ext cx="60888" cy="1873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1" name="Rectangle 261"/>
          <p:cNvSpPr>
            <a:spLocks noChangeArrowheads="1"/>
          </p:cNvSpPr>
          <p:nvPr/>
        </p:nvSpPr>
        <p:spPr bwMode="auto">
          <a:xfrm>
            <a:off x="6635377" y="4604994"/>
            <a:ext cx="14053" cy="60888"/>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2" name="Freeform 262"/>
          <p:cNvSpPr>
            <a:spLocks/>
          </p:cNvSpPr>
          <p:nvPr/>
        </p:nvSpPr>
        <p:spPr bwMode="auto">
          <a:xfrm>
            <a:off x="6626011" y="4558160"/>
            <a:ext cx="32787" cy="32787"/>
          </a:xfrm>
          <a:custGeom>
            <a:avLst/>
            <a:gdLst>
              <a:gd name="T0" fmla="*/ 10 w 20"/>
              <a:gd name="T1" fmla="*/ 20 h 20"/>
              <a:gd name="T2" fmla="*/ 10 w 20"/>
              <a:gd name="T3" fmla="*/ 20 h 20"/>
              <a:gd name="T4" fmla="*/ 14 w 20"/>
              <a:gd name="T5" fmla="*/ 18 h 20"/>
              <a:gd name="T6" fmla="*/ 18 w 20"/>
              <a:gd name="T7" fmla="*/ 17 h 20"/>
              <a:gd name="T8" fmla="*/ 19 w 20"/>
              <a:gd name="T9" fmla="*/ 13 h 20"/>
              <a:gd name="T10" fmla="*/ 20 w 20"/>
              <a:gd name="T11" fmla="*/ 10 h 20"/>
              <a:gd name="T12" fmla="*/ 20 w 20"/>
              <a:gd name="T13" fmla="*/ 10 h 20"/>
              <a:gd name="T14" fmla="*/ 19 w 20"/>
              <a:gd name="T15" fmla="*/ 6 h 20"/>
              <a:gd name="T16" fmla="*/ 18 w 20"/>
              <a:gd name="T17" fmla="*/ 2 h 20"/>
              <a:gd name="T18" fmla="*/ 14 w 20"/>
              <a:gd name="T19" fmla="*/ 1 h 20"/>
              <a:gd name="T20" fmla="*/ 10 w 20"/>
              <a:gd name="T21" fmla="*/ 0 h 20"/>
              <a:gd name="T22" fmla="*/ 10 w 20"/>
              <a:gd name="T23" fmla="*/ 0 h 20"/>
              <a:gd name="T24" fmla="*/ 7 w 20"/>
              <a:gd name="T25" fmla="*/ 1 h 20"/>
              <a:gd name="T26" fmla="*/ 3 w 20"/>
              <a:gd name="T27" fmla="*/ 2 h 20"/>
              <a:gd name="T28" fmla="*/ 2 w 20"/>
              <a:gd name="T29" fmla="*/ 6 h 20"/>
              <a:gd name="T30" fmla="*/ 0 w 20"/>
              <a:gd name="T31" fmla="*/ 10 h 20"/>
              <a:gd name="T32" fmla="*/ 0 w 20"/>
              <a:gd name="T33" fmla="*/ 10 h 20"/>
              <a:gd name="T34" fmla="*/ 2 w 20"/>
              <a:gd name="T35" fmla="*/ 13 h 20"/>
              <a:gd name="T36" fmla="*/ 3 w 20"/>
              <a:gd name="T37" fmla="*/ 17 h 20"/>
              <a:gd name="T38" fmla="*/ 7 w 20"/>
              <a:gd name="T39" fmla="*/ 18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4" y="18"/>
                </a:lnTo>
                <a:lnTo>
                  <a:pt x="18" y="17"/>
                </a:lnTo>
                <a:lnTo>
                  <a:pt x="19" y="13"/>
                </a:lnTo>
                <a:lnTo>
                  <a:pt x="20" y="10"/>
                </a:lnTo>
                <a:lnTo>
                  <a:pt x="20" y="10"/>
                </a:lnTo>
                <a:lnTo>
                  <a:pt x="19" y="6"/>
                </a:lnTo>
                <a:lnTo>
                  <a:pt x="18" y="2"/>
                </a:lnTo>
                <a:lnTo>
                  <a:pt x="14" y="1"/>
                </a:lnTo>
                <a:lnTo>
                  <a:pt x="10" y="0"/>
                </a:lnTo>
                <a:lnTo>
                  <a:pt x="10" y="0"/>
                </a:lnTo>
                <a:lnTo>
                  <a:pt x="7" y="1"/>
                </a:lnTo>
                <a:lnTo>
                  <a:pt x="3" y="2"/>
                </a:lnTo>
                <a:lnTo>
                  <a:pt x="2" y="6"/>
                </a:lnTo>
                <a:lnTo>
                  <a:pt x="0" y="10"/>
                </a:lnTo>
                <a:lnTo>
                  <a:pt x="0" y="10"/>
                </a:lnTo>
                <a:lnTo>
                  <a:pt x="2" y="13"/>
                </a:lnTo>
                <a:lnTo>
                  <a:pt x="3" y="17"/>
                </a:lnTo>
                <a:lnTo>
                  <a:pt x="7" y="18"/>
                </a:lnTo>
                <a:lnTo>
                  <a:pt x="10" y="20"/>
                </a:lnTo>
                <a:lnTo>
                  <a:pt x="1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3" name="Freeform 263"/>
          <p:cNvSpPr>
            <a:spLocks/>
          </p:cNvSpPr>
          <p:nvPr/>
        </p:nvSpPr>
        <p:spPr bwMode="auto">
          <a:xfrm>
            <a:off x="6504236" y="4558160"/>
            <a:ext cx="32787" cy="32787"/>
          </a:xfrm>
          <a:custGeom>
            <a:avLst/>
            <a:gdLst>
              <a:gd name="T0" fmla="*/ 9 w 19"/>
              <a:gd name="T1" fmla="*/ 0 h 20"/>
              <a:gd name="T2" fmla="*/ 9 w 19"/>
              <a:gd name="T3" fmla="*/ 0 h 20"/>
              <a:gd name="T4" fmla="*/ 6 w 19"/>
              <a:gd name="T5" fmla="*/ 1 h 20"/>
              <a:gd name="T6" fmla="*/ 2 w 19"/>
              <a:gd name="T7" fmla="*/ 2 h 20"/>
              <a:gd name="T8" fmla="*/ 1 w 19"/>
              <a:gd name="T9" fmla="*/ 6 h 20"/>
              <a:gd name="T10" fmla="*/ 0 w 19"/>
              <a:gd name="T11" fmla="*/ 10 h 20"/>
              <a:gd name="T12" fmla="*/ 0 w 19"/>
              <a:gd name="T13" fmla="*/ 10 h 20"/>
              <a:gd name="T14" fmla="*/ 1 w 19"/>
              <a:gd name="T15" fmla="*/ 13 h 20"/>
              <a:gd name="T16" fmla="*/ 2 w 19"/>
              <a:gd name="T17" fmla="*/ 17 h 20"/>
              <a:gd name="T18" fmla="*/ 6 w 19"/>
              <a:gd name="T19" fmla="*/ 18 h 20"/>
              <a:gd name="T20" fmla="*/ 9 w 19"/>
              <a:gd name="T21" fmla="*/ 20 h 20"/>
              <a:gd name="T22" fmla="*/ 9 w 19"/>
              <a:gd name="T23" fmla="*/ 20 h 20"/>
              <a:gd name="T24" fmla="*/ 13 w 19"/>
              <a:gd name="T25" fmla="*/ 18 h 20"/>
              <a:gd name="T26" fmla="*/ 17 w 19"/>
              <a:gd name="T27" fmla="*/ 17 h 20"/>
              <a:gd name="T28" fmla="*/ 18 w 19"/>
              <a:gd name="T29" fmla="*/ 13 h 20"/>
              <a:gd name="T30" fmla="*/ 19 w 19"/>
              <a:gd name="T31" fmla="*/ 10 h 20"/>
              <a:gd name="T32" fmla="*/ 19 w 19"/>
              <a:gd name="T33" fmla="*/ 10 h 20"/>
              <a:gd name="T34" fmla="*/ 18 w 19"/>
              <a:gd name="T35" fmla="*/ 6 h 20"/>
              <a:gd name="T36" fmla="*/ 17 w 19"/>
              <a:gd name="T37" fmla="*/ 2 h 20"/>
              <a:gd name="T38" fmla="*/ 13 w 19"/>
              <a:gd name="T39" fmla="*/ 1 h 20"/>
              <a:gd name="T40" fmla="*/ 9 w 19"/>
              <a:gd name="T41" fmla="*/ 0 h 20"/>
              <a:gd name="T42" fmla="*/ 9 w 19"/>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9" y="0"/>
                </a:moveTo>
                <a:lnTo>
                  <a:pt x="9" y="0"/>
                </a:lnTo>
                <a:lnTo>
                  <a:pt x="6" y="1"/>
                </a:lnTo>
                <a:lnTo>
                  <a:pt x="2" y="2"/>
                </a:lnTo>
                <a:lnTo>
                  <a:pt x="1" y="6"/>
                </a:lnTo>
                <a:lnTo>
                  <a:pt x="0" y="10"/>
                </a:lnTo>
                <a:lnTo>
                  <a:pt x="0" y="10"/>
                </a:lnTo>
                <a:lnTo>
                  <a:pt x="1" y="13"/>
                </a:lnTo>
                <a:lnTo>
                  <a:pt x="2" y="17"/>
                </a:lnTo>
                <a:lnTo>
                  <a:pt x="6" y="18"/>
                </a:lnTo>
                <a:lnTo>
                  <a:pt x="9" y="20"/>
                </a:lnTo>
                <a:lnTo>
                  <a:pt x="9" y="20"/>
                </a:lnTo>
                <a:lnTo>
                  <a:pt x="13" y="18"/>
                </a:lnTo>
                <a:lnTo>
                  <a:pt x="17" y="17"/>
                </a:lnTo>
                <a:lnTo>
                  <a:pt x="18" y="13"/>
                </a:lnTo>
                <a:lnTo>
                  <a:pt x="19" y="10"/>
                </a:lnTo>
                <a:lnTo>
                  <a:pt x="19" y="10"/>
                </a:lnTo>
                <a:lnTo>
                  <a:pt x="18" y="6"/>
                </a:lnTo>
                <a:lnTo>
                  <a:pt x="17" y="2"/>
                </a:lnTo>
                <a:lnTo>
                  <a:pt x="13" y="1"/>
                </a:lnTo>
                <a:lnTo>
                  <a:pt x="9" y="0"/>
                </a:lnTo>
                <a:lnTo>
                  <a:pt x="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4" name="Freeform 264"/>
          <p:cNvSpPr>
            <a:spLocks/>
          </p:cNvSpPr>
          <p:nvPr/>
        </p:nvSpPr>
        <p:spPr bwMode="auto">
          <a:xfrm>
            <a:off x="6626011" y="4684616"/>
            <a:ext cx="32787" cy="28102"/>
          </a:xfrm>
          <a:custGeom>
            <a:avLst/>
            <a:gdLst>
              <a:gd name="T0" fmla="*/ 10 w 20"/>
              <a:gd name="T1" fmla="*/ 0 h 19"/>
              <a:gd name="T2" fmla="*/ 10 w 20"/>
              <a:gd name="T3" fmla="*/ 0 h 19"/>
              <a:gd name="T4" fmla="*/ 7 w 20"/>
              <a:gd name="T5" fmla="*/ 1 h 19"/>
              <a:gd name="T6" fmla="*/ 3 w 20"/>
              <a:gd name="T7" fmla="*/ 2 h 19"/>
              <a:gd name="T8" fmla="*/ 2 w 20"/>
              <a:gd name="T9" fmla="*/ 6 h 19"/>
              <a:gd name="T10" fmla="*/ 0 w 20"/>
              <a:gd name="T11" fmla="*/ 10 h 19"/>
              <a:gd name="T12" fmla="*/ 0 w 20"/>
              <a:gd name="T13" fmla="*/ 10 h 19"/>
              <a:gd name="T14" fmla="*/ 2 w 20"/>
              <a:gd name="T15" fmla="*/ 13 h 19"/>
              <a:gd name="T16" fmla="*/ 3 w 20"/>
              <a:gd name="T17" fmla="*/ 17 h 19"/>
              <a:gd name="T18" fmla="*/ 7 w 20"/>
              <a:gd name="T19" fmla="*/ 18 h 19"/>
              <a:gd name="T20" fmla="*/ 10 w 20"/>
              <a:gd name="T21" fmla="*/ 19 h 19"/>
              <a:gd name="T22" fmla="*/ 10 w 20"/>
              <a:gd name="T23" fmla="*/ 19 h 19"/>
              <a:gd name="T24" fmla="*/ 14 w 20"/>
              <a:gd name="T25" fmla="*/ 18 h 19"/>
              <a:gd name="T26" fmla="*/ 18 w 20"/>
              <a:gd name="T27" fmla="*/ 17 h 19"/>
              <a:gd name="T28" fmla="*/ 19 w 20"/>
              <a:gd name="T29" fmla="*/ 13 h 19"/>
              <a:gd name="T30" fmla="*/ 20 w 20"/>
              <a:gd name="T31" fmla="*/ 10 h 19"/>
              <a:gd name="T32" fmla="*/ 20 w 20"/>
              <a:gd name="T33" fmla="*/ 10 h 19"/>
              <a:gd name="T34" fmla="*/ 19 w 20"/>
              <a:gd name="T35" fmla="*/ 6 h 19"/>
              <a:gd name="T36" fmla="*/ 18 w 20"/>
              <a:gd name="T37" fmla="*/ 2 h 19"/>
              <a:gd name="T38" fmla="*/ 14 w 20"/>
              <a:gd name="T39" fmla="*/ 1 h 19"/>
              <a:gd name="T40" fmla="*/ 10 w 20"/>
              <a:gd name="T41" fmla="*/ 0 h 19"/>
              <a:gd name="T42" fmla="*/ 10 w 20"/>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9">
                <a:moveTo>
                  <a:pt x="10" y="0"/>
                </a:moveTo>
                <a:lnTo>
                  <a:pt x="10" y="0"/>
                </a:lnTo>
                <a:lnTo>
                  <a:pt x="7" y="1"/>
                </a:lnTo>
                <a:lnTo>
                  <a:pt x="3" y="2"/>
                </a:lnTo>
                <a:lnTo>
                  <a:pt x="2" y="6"/>
                </a:lnTo>
                <a:lnTo>
                  <a:pt x="0" y="10"/>
                </a:lnTo>
                <a:lnTo>
                  <a:pt x="0" y="10"/>
                </a:lnTo>
                <a:lnTo>
                  <a:pt x="2" y="13"/>
                </a:lnTo>
                <a:lnTo>
                  <a:pt x="3" y="17"/>
                </a:lnTo>
                <a:lnTo>
                  <a:pt x="7" y="18"/>
                </a:lnTo>
                <a:lnTo>
                  <a:pt x="10" y="19"/>
                </a:lnTo>
                <a:lnTo>
                  <a:pt x="10" y="19"/>
                </a:lnTo>
                <a:lnTo>
                  <a:pt x="14" y="18"/>
                </a:lnTo>
                <a:lnTo>
                  <a:pt x="18" y="17"/>
                </a:lnTo>
                <a:lnTo>
                  <a:pt x="19" y="13"/>
                </a:lnTo>
                <a:lnTo>
                  <a:pt x="20" y="10"/>
                </a:lnTo>
                <a:lnTo>
                  <a:pt x="20" y="10"/>
                </a:lnTo>
                <a:lnTo>
                  <a:pt x="19" y="6"/>
                </a:lnTo>
                <a:lnTo>
                  <a:pt x="18" y="2"/>
                </a:lnTo>
                <a:lnTo>
                  <a:pt x="14"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5" name="Freeform 265"/>
          <p:cNvSpPr>
            <a:spLocks/>
          </p:cNvSpPr>
          <p:nvPr/>
        </p:nvSpPr>
        <p:spPr bwMode="auto">
          <a:xfrm>
            <a:off x="6504236" y="4684616"/>
            <a:ext cx="32787" cy="28102"/>
          </a:xfrm>
          <a:custGeom>
            <a:avLst/>
            <a:gdLst>
              <a:gd name="T0" fmla="*/ 9 w 19"/>
              <a:gd name="T1" fmla="*/ 0 h 19"/>
              <a:gd name="T2" fmla="*/ 9 w 19"/>
              <a:gd name="T3" fmla="*/ 0 h 19"/>
              <a:gd name="T4" fmla="*/ 6 w 19"/>
              <a:gd name="T5" fmla="*/ 1 h 19"/>
              <a:gd name="T6" fmla="*/ 2 w 19"/>
              <a:gd name="T7" fmla="*/ 2 h 19"/>
              <a:gd name="T8" fmla="*/ 1 w 19"/>
              <a:gd name="T9" fmla="*/ 6 h 19"/>
              <a:gd name="T10" fmla="*/ 0 w 19"/>
              <a:gd name="T11" fmla="*/ 10 h 19"/>
              <a:gd name="T12" fmla="*/ 0 w 19"/>
              <a:gd name="T13" fmla="*/ 10 h 19"/>
              <a:gd name="T14" fmla="*/ 1 w 19"/>
              <a:gd name="T15" fmla="*/ 13 h 19"/>
              <a:gd name="T16" fmla="*/ 2 w 19"/>
              <a:gd name="T17" fmla="*/ 17 h 19"/>
              <a:gd name="T18" fmla="*/ 6 w 19"/>
              <a:gd name="T19" fmla="*/ 18 h 19"/>
              <a:gd name="T20" fmla="*/ 9 w 19"/>
              <a:gd name="T21" fmla="*/ 19 h 19"/>
              <a:gd name="T22" fmla="*/ 9 w 19"/>
              <a:gd name="T23" fmla="*/ 19 h 19"/>
              <a:gd name="T24" fmla="*/ 13 w 19"/>
              <a:gd name="T25" fmla="*/ 18 h 19"/>
              <a:gd name="T26" fmla="*/ 17 w 19"/>
              <a:gd name="T27" fmla="*/ 17 h 19"/>
              <a:gd name="T28" fmla="*/ 18 w 19"/>
              <a:gd name="T29" fmla="*/ 13 h 19"/>
              <a:gd name="T30" fmla="*/ 19 w 19"/>
              <a:gd name="T31" fmla="*/ 10 h 19"/>
              <a:gd name="T32" fmla="*/ 19 w 19"/>
              <a:gd name="T33" fmla="*/ 10 h 19"/>
              <a:gd name="T34" fmla="*/ 18 w 19"/>
              <a:gd name="T35" fmla="*/ 6 h 19"/>
              <a:gd name="T36" fmla="*/ 17 w 19"/>
              <a:gd name="T37" fmla="*/ 2 h 19"/>
              <a:gd name="T38" fmla="*/ 13 w 19"/>
              <a:gd name="T39" fmla="*/ 1 h 19"/>
              <a:gd name="T40" fmla="*/ 9 w 19"/>
              <a:gd name="T41" fmla="*/ 0 h 19"/>
              <a:gd name="T42" fmla="*/ 9 w 19"/>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9" y="0"/>
                </a:moveTo>
                <a:lnTo>
                  <a:pt x="9" y="0"/>
                </a:lnTo>
                <a:lnTo>
                  <a:pt x="6" y="1"/>
                </a:lnTo>
                <a:lnTo>
                  <a:pt x="2" y="2"/>
                </a:lnTo>
                <a:lnTo>
                  <a:pt x="1" y="6"/>
                </a:lnTo>
                <a:lnTo>
                  <a:pt x="0" y="10"/>
                </a:lnTo>
                <a:lnTo>
                  <a:pt x="0" y="10"/>
                </a:lnTo>
                <a:lnTo>
                  <a:pt x="1" y="13"/>
                </a:lnTo>
                <a:lnTo>
                  <a:pt x="2" y="17"/>
                </a:lnTo>
                <a:lnTo>
                  <a:pt x="6" y="18"/>
                </a:lnTo>
                <a:lnTo>
                  <a:pt x="9" y="19"/>
                </a:lnTo>
                <a:lnTo>
                  <a:pt x="9" y="19"/>
                </a:lnTo>
                <a:lnTo>
                  <a:pt x="13" y="18"/>
                </a:lnTo>
                <a:lnTo>
                  <a:pt x="17" y="17"/>
                </a:lnTo>
                <a:lnTo>
                  <a:pt x="18" y="13"/>
                </a:lnTo>
                <a:lnTo>
                  <a:pt x="19" y="10"/>
                </a:lnTo>
                <a:lnTo>
                  <a:pt x="19" y="10"/>
                </a:lnTo>
                <a:lnTo>
                  <a:pt x="18" y="6"/>
                </a:lnTo>
                <a:lnTo>
                  <a:pt x="17" y="2"/>
                </a:lnTo>
                <a:lnTo>
                  <a:pt x="13" y="1"/>
                </a:lnTo>
                <a:lnTo>
                  <a:pt x="9" y="0"/>
                </a:lnTo>
                <a:lnTo>
                  <a:pt x="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6" name="Freeform 266"/>
          <p:cNvSpPr>
            <a:spLocks/>
          </p:cNvSpPr>
          <p:nvPr/>
        </p:nvSpPr>
        <p:spPr bwMode="auto">
          <a:xfrm>
            <a:off x="7745388" y="4619045"/>
            <a:ext cx="28102" cy="32787"/>
          </a:xfrm>
          <a:custGeom>
            <a:avLst/>
            <a:gdLst>
              <a:gd name="T0" fmla="*/ 15 w 19"/>
              <a:gd name="T1" fmla="*/ 0 h 20"/>
              <a:gd name="T2" fmla="*/ 5 w 19"/>
              <a:gd name="T3" fmla="*/ 0 h 20"/>
              <a:gd name="T4" fmla="*/ 5 w 19"/>
              <a:gd name="T5" fmla="*/ 0 h 20"/>
              <a:gd name="T6" fmla="*/ 2 w 19"/>
              <a:gd name="T7" fmla="*/ 0 h 20"/>
              <a:gd name="T8" fmla="*/ 1 w 19"/>
              <a:gd name="T9" fmla="*/ 2 h 20"/>
              <a:gd name="T10" fmla="*/ 0 w 19"/>
              <a:gd name="T11" fmla="*/ 3 h 20"/>
              <a:gd name="T12" fmla="*/ 0 w 19"/>
              <a:gd name="T13" fmla="*/ 5 h 20"/>
              <a:gd name="T14" fmla="*/ 0 w 19"/>
              <a:gd name="T15" fmla="*/ 15 h 20"/>
              <a:gd name="T16" fmla="*/ 0 w 19"/>
              <a:gd name="T17" fmla="*/ 15 h 20"/>
              <a:gd name="T18" fmla="*/ 0 w 19"/>
              <a:gd name="T19" fmla="*/ 18 h 20"/>
              <a:gd name="T20" fmla="*/ 1 w 19"/>
              <a:gd name="T21" fmla="*/ 19 h 20"/>
              <a:gd name="T22" fmla="*/ 2 w 19"/>
              <a:gd name="T23" fmla="*/ 20 h 20"/>
              <a:gd name="T24" fmla="*/ 5 w 19"/>
              <a:gd name="T25" fmla="*/ 20 h 20"/>
              <a:gd name="T26" fmla="*/ 15 w 19"/>
              <a:gd name="T27" fmla="*/ 20 h 20"/>
              <a:gd name="T28" fmla="*/ 15 w 19"/>
              <a:gd name="T29" fmla="*/ 20 h 20"/>
              <a:gd name="T30" fmla="*/ 17 w 19"/>
              <a:gd name="T31" fmla="*/ 20 h 20"/>
              <a:gd name="T32" fmla="*/ 18 w 19"/>
              <a:gd name="T33" fmla="*/ 19 h 20"/>
              <a:gd name="T34" fmla="*/ 19 w 19"/>
              <a:gd name="T35" fmla="*/ 18 h 20"/>
              <a:gd name="T36" fmla="*/ 19 w 19"/>
              <a:gd name="T37" fmla="*/ 15 h 20"/>
              <a:gd name="T38" fmla="*/ 19 w 19"/>
              <a:gd name="T39" fmla="*/ 5 h 20"/>
              <a:gd name="T40" fmla="*/ 19 w 19"/>
              <a:gd name="T41" fmla="*/ 5 h 20"/>
              <a:gd name="T42" fmla="*/ 19 w 19"/>
              <a:gd name="T43" fmla="*/ 3 h 20"/>
              <a:gd name="T44" fmla="*/ 18 w 19"/>
              <a:gd name="T45" fmla="*/ 2 h 20"/>
              <a:gd name="T46" fmla="*/ 17 w 19"/>
              <a:gd name="T47" fmla="*/ 0 h 20"/>
              <a:gd name="T48" fmla="*/ 15 w 19"/>
              <a:gd name="T49" fmla="*/ 0 h 20"/>
              <a:gd name="T50" fmla="*/ 15 w 19"/>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0">
                <a:moveTo>
                  <a:pt x="15" y="0"/>
                </a:moveTo>
                <a:lnTo>
                  <a:pt x="5" y="0"/>
                </a:lnTo>
                <a:lnTo>
                  <a:pt x="5" y="0"/>
                </a:lnTo>
                <a:lnTo>
                  <a:pt x="2" y="0"/>
                </a:lnTo>
                <a:lnTo>
                  <a:pt x="1" y="2"/>
                </a:lnTo>
                <a:lnTo>
                  <a:pt x="0" y="3"/>
                </a:lnTo>
                <a:lnTo>
                  <a:pt x="0" y="5"/>
                </a:lnTo>
                <a:lnTo>
                  <a:pt x="0" y="15"/>
                </a:lnTo>
                <a:lnTo>
                  <a:pt x="0" y="15"/>
                </a:lnTo>
                <a:lnTo>
                  <a:pt x="0" y="18"/>
                </a:lnTo>
                <a:lnTo>
                  <a:pt x="1" y="19"/>
                </a:lnTo>
                <a:lnTo>
                  <a:pt x="2" y="20"/>
                </a:lnTo>
                <a:lnTo>
                  <a:pt x="5" y="20"/>
                </a:lnTo>
                <a:lnTo>
                  <a:pt x="15" y="20"/>
                </a:lnTo>
                <a:lnTo>
                  <a:pt x="15" y="20"/>
                </a:lnTo>
                <a:lnTo>
                  <a:pt x="17" y="20"/>
                </a:lnTo>
                <a:lnTo>
                  <a:pt x="18" y="19"/>
                </a:lnTo>
                <a:lnTo>
                  <a:pt x="19" y="18"/>
                </a:lnTo>
                <a:lnTo>
                  <a:pt x="19" y="15"/>
                </a:lnTo>
                <a:lnTo>
                  <a:pt x="19" y="5"/>
                </a:lnTo>
                <a:lnTo>
                  <a:pt x="19" y="5"/>
                </a:lnTo>
                <a:lnTo>
                  <a:pt x="19" y="3"/>
                </a:lnTo>
                <a:lnTo>
                  <a:pt x="18" y="2"/>
                </a:lnTo>
                <a:lnTo>
                  <a:pt x="17" y="0"/>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7" name="Freeform 267"/>
          <p:cNvSpPr>
            <a:spLocks/>
          </p:cNvSpPr>
          <p:nvPr/>
        </p:nvSpPr>
        <p:spPr bwMode="auto">
          <a:xfrm>
            <a:off x="7604881" y="4619045"/>
            <a:ext cx="32787" cy="32787"/>
          </a:xfrm>
          <a:custGeom>
            <a:avLst/>
            <a:gdLst>
              <a:gd name="T0" fmla="*/ 20 w 20"/>
              <a:gd name="T1" fmla="*/ 15 h 20"/>
              <a:gd name="T2" fmla="*/ 20 w 20"/>
              <a:gd name="T3" fmla="*/ 5 h 20"/>
              <a:gd name="T4" fmla="*/ 20 w 20"/>
              <a:gd name="T5" fmla="*/ 5 h 20"/>
              <a:gd name="T6" fmla="*/ 20 w 20"/>
              <a:gd name="T7" fmla="*/ 3 h 20"/>
              <a:gd name="T8" fmla="*/ 18 w 20"/>
              <a:gd name="T9" fmla="*/ 2 h 20"/>
              <a:gd name="T10" fmla="*/ 17 w 20"/>
              <a:gd name="T11" fmla="*/ 0 h 20"/>
              <a:gd name="T12" fmla="*/ 15 w 20"/>
              <a:gd name="T13" fmla="*/ 0 h 20"/>
              <a:gd name="T14" fmla="*/ 5 w 20"/>
              <a:gd name="T15" fmla="*/ 0 h 20"/>
              <a:gd name="T16" fmla="*/ 5 w 20"/>
              <a:gd name="T17" fmla="*/ 0 h 20"/>
              <a:gd name="T18" fmla="*/ 2 w 20"/>
              <a:gd name="T19" fmla="*/ 0 h 20"/>
              <a:gd name="T20" fmla="*/ 1 w 20"/>
              <a:gd name="T21" fmla="*/ 2 h 20"/>
              <a:gd name="T22" fmla="*/ 0 w 20"/>
              <a:gd name="T23" fmla="*/ 3 h 20"/>
              <a:gd name="T24" fmla="*/ 0 w 20"/>
              <a:gd name="T25" fmla="*/ 5 h 20"/>
              <a:gd name="T26" fmla="*/ 0 w 20"/>
              <a:gd name="T27" fmla="*/ 15 h 20"/>
              <a:gd name="T28" fmla="*/ 0 w 20"/>
              <a:gd name="T29" fmla="*/ 15 h 20"/>
              <a:gd name="T30" fmla="*/ 0 w 20"/>
              <a:gd name="T31" fmla="*/ 18 h 20"/>
              <a:gd name="T32" fmla="*/ 1 w 20"/>
              <a:gd name="T33" fmla="*/ 19 h 20"/>
              <a:gd name="T34" fmla="*/ 2 w 20"/>
              <a:gd name="T35" fmla="*/ 20 h 20"/>
              <a:gd name="T36" fmla="*/ 5 w 20"/>
              <a:gd name="T37" fmla="*/ 20 h 20"/>
              <a:gd name="T38" fmla="*/ 15 w 20"/>
              <a:gd name="T39" fmla="*/ 20 h 20"/>
              <a:gd name="T40" fmla="*/ 15 w 20"/>
              <a:gd name="T41" fmla="*/ 20 h 20"/>
              <a:gd name="T42" fmla="*/ 17 w 20"/>
              <a:gd name="T43" fmla="*/ 20 h 20"/>
              <a:gd name="T44" fmla="*/ 18 w 20"/>
              <a:gd name="T45" fmla="*/ 19 h 20"/>
              <a:gd name="T46" fmla="*/ 20 w 20"/>
              <a:gd name="T47" fmla="*/ 18 h 20"/>
              <a:gd name="T48" fmla="*/ 20 w 20"/>
              <a:gd name="T49" fmla="*/ 15 h 20"/>
              <a:gd name="T50" fmla="*/ 20 w 20"/>
              <a:gd name="T5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20" y="15"/>
                </a:moveTo>
                <a:lnTo>
                  <a:pt x="20" y="5"/>
                </a:lnTo>
                <a:lnTo>
                  <a:pt x="20" y="5"/>
                </a:lnTo>
                <a:lnTo>
                  <a:pt x="20" y="3"/>
                </a:lnTo>
                <a:lnTo>
                  <a:pt x="18" y="2"/>
                </a:lnTo>
                <a:lnTo>
                  <a:pt x="17" y="0"/>
                </a:lnTo>
                <a:lnTo>
                  <a:pt x="15" y="0"/>
                </a:lnTo>
                <a:lnTo>
                  <a:pt x="5" y="0"/>
                </a:lnTo>
                <a:lnTo>
                  <a:pt x="5" y="0"/>
                </a:lnTo>
                <a:lnTo>
                  <a:pt x="2" y="0"/>
                </a:lnTo>
                <a:lnTo>
                  <a:pt x="1" y="2"/>
                </a:lnTo>
                <a:lnTo>
                  <a:pt x="0" y="3"/>
                </a:lnTo>
                <a:lnTo>
                  <a:pt x="0" y="5"/>
                </a:lnTo>
                <a:lnTo>
                  <a:pt x="0" y="15"/>
                </a:lnTo>
                <a:lnTo>
                  <a:pt x="0" y="15"/>
                </a:lnTo>
                <a:lnTo>
                  <a:pt x="0" y="18"/>
                </a:lnTo>
                <a:lnTo>
                  <a:pt x="1" y="19"/>
                </a:lnTo>
                <a:lnTo>
                  <a:pt x="2" y="20"/>
                </a:lnTo>
                <a:lnTo>
                  <a:pt x="5" y="20"/>
                </a:lnTo>
                <a:lnTo>
                  <a:pt x="15" y="20"/>
                </a:lnTo>
                <a:lnTo>
                  <a:pt x="15" y="20"/>
                </a:lnTo>
                <a:lnTo>
                  <a:pt x="17" y="20"/>
                </a:lnTo>
                <a:lnTo>
                  <a:pt x="18" y="19"/>
                </a:lnTo>
                <a:lnTo>
                  <a:pt x="20" y="18"/>
                </a:lnTo>
                <a:lnTo>
                  <a:pt x="20" y="15"/>
                </a:lnTo>
                <a:lnTo>
                  <a:pt x="2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8" name="Freeform 268"/>
          <p:cNvSpPr>
            <a:spLocks/>
          </p:cNvSpPr>
          <p:nvPr/>
        </p:nvSpPr>
        <p:spPr bwMode="auto">
          <a:xfrm>
            <a:off x="7675136" y="4553474"/>
            <a:ext cx="32787" cy="28102"/>
          </a:xfrm>
          <a:custGeom>
            <a:avLst/>
            <a:gdLst>
              <a:gd name="T0" fmla="*/ 15 w 20"/>
              <a:gd name="T1" fmla="*/ 0 h 20"/>
              <a:gd name="T2" fmla="*/ 5 w 20"/>
              <a:gd name="T3" fmla="*/ 0 h 20"/>
              <a:gd name="T4" fmla="*/ 5 w 20"/>
              <a:gd name="T5" fmla="*/ 0 h 20"/>
              <a:gd name="T6" fmla="*/ 3 w 20"/>
              <a:gd name="T7" fmla="*/ 0 h 20"/>
              <a:gd name="T8" fmla="*/ 2 w 20"/>
              <a:gd name="T9" fmla="*/ 1 h 20"/>
              <a:gd name="T10" fmla="*/ 0 w 20"/>
              <a:gd name="T11" fmla="*/ 2 h 20"/>
              <a:gd name="T12" fmla="*/ 0 w 20"/>
              <a:gd name="T13" fmla="*/ 5 h 20"/>
              <a:gd name="T14" fmla="*/ 0 w 20"/>
              <a:gd name="T15" fmla="*/ 15 h 20"/>
              <a:gd name="T16" fmla="*/ 0 w 20"/>
              <a:gd name="T17" fmla="*/ 15 h 20"/>
              <a:gd name="T18" fmla="*/ 0 w 20"/>
              <a:gd name="T19" fmla="*/ 17 h 20"/>
              <a:gd name="T20" fmla="*/ 2 w 20"/>
              <a:gd name="T21" fmla="*/ 18 h 20"/>
              <a:gd name="T22" fmla="*/ 3 w 20"/>
              <a:gd name="T23" fmla="*/ 20 h 20"/>
              <a:gd name="T24" fmla="*/ 5 w 20"/>
              <a:gd name="T25" fmla="*/ 20 h 20"/>
              <a:gd name="T26" fmla="*/ 15 w 20"/>
              <a:gd name="T27" fmla="*/ 20 h 20"/>
              <a:gd name="T28" fmla="*/ 15 w 20"/>
              <a:gd name="T29" fmla="*/ 20 h 20"/>
              <a:gd name="T30" fmla="*/ 18 w 20"/>
              <a:gd name="T31" fmla="*/ 20 h 20"/>
              <a:gd name="T32" fmla="*/ 19 w 20"/>
              <a:gd name="T33" fmla="*/ 18 h 20"/>
              <a:gd name="T34" fmla="*/ 20 w 20"/>
              <a:gd name="T35" fmla="*/ 17 h 20"/>
              <a:gd name="T36" fmla="*/ 20 w 20"/>
              <a:gd name="T37" fmla="*/ 15 h 20"/>
              <a:gd name="T38" fmla="*/ 20 w 20"/>
              <a:gd name="T39" fmla="*/ 5 h 20"/>
              <a:gd name="T40" fmla="*/ 20 w 20"/>
              <a:gd name="T41" fmla="*/ 5 h 20"/>
              <a:gd name="T42" fmla="*/ 20 w 20"/>
              <a:gd name="T43" fmla="*/ 2 h 20"/>
              <a:gd name="T44" fmla="*/ 19 w 20"/>
              <a:gd name="T45" fmla="*/ 1 h 20"/>
              <a:gd name="T46" fmla="*/ 18 w 20"/>
              <a:gd name="T47" fmla="*/ 0 h 20"/>
              <a:gd name="T48" fmla="*/ 15 w 20"/>
              <a:gd name="T49" fmla="*/ 0 h 20"/>
              <a:gd name="T50" fmla="*/ 15 w 20"/>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5" y="0"/>
                </a:moveTo>
                <a:lnTo>
                  <a:pt x="5" y="0"/>
                </a:lnTo>
                <a:lnTo>
                  <a:pt x="5" y="0"/>
                </a:lnTo>
                <a:lnTo>
                  <a:pt x="3" y="0"/>
                </a:lnTo>
                <a:lnTo>
                  <a:pt x="2" y="1"/>
                </a:lnTo>
                <a:lnTo>
                  <a:pt x="0" y="2"/>
                </a:lnTo>
                <a:lnTo>
                  <a:pt x="0" y="5"/>
                </a:lnTo>
                <a:lnTo>
                  <a:pt x="0" y="15"/>
                </a:lnTo>
                <a:lnTo>
                  <a:pt x="0" y="15"/>
                </a:lnTo>
                <a:lnTo>
                  <a:pt x="0" y="17"/>
                </a:lnTo>
                <a:lnTo>
                  <a:pt x="2" y="18"/>
                </a:lnTo>
                <a:lnTo>
                  <a:pt x="3" y="20"/>
                </a:lnTo>
                <a:lnTo>
                  <a:pt x="5" y="20"/>
                </a:lnTo>
                <a:lnTo>
                  <a:pt x="15" y="20"/>
                </a:lnTo>
                <a:lnTo>
                  <a:pt x="15" y="20"/>
                </a:lnTo>
                <a:lnTo>
                  <a:pt x="18" y="20"/>
                </a:lnTo>
                <a:lnTo>
                  <a:pt x="19" y="18"/>
                </a:lnTo>
                <a:lnTo>
                  <a:pt x="20" y="17"/>
                </a:lnTo>
                <a:lnTo>
                  <a:pt x="20" y="15"/>
                </a:lnTo>
                <a:lnTo>
                  <a:pt x="20" y="5"/>
                </a:lnTo>
                <a:lnTo>
                  <a:pt x="20" y="5"/>
                </a:lnTo>
                <a:lnTo>
                  <a:pt x="20" y="2"/>
                </a:lnTo>
                <a:lnTo>
                  <a:pt x="19" y="1"/>
                </a:lnTo>
                <a:lnTo>
                  <a:pt x="18" y="0"/>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9" name="Freeform 269"/>
          <p:cNvSpPr>
            <a:spLocks/>
          </p:cNvSpPr>
          <p:nvPr/>
        </p:nvSpPr>
        <p:spPr bwMode="auto">
          <a:xfrm>
            <a:off x="7675136" y="4689301"/>
            <a:ext cx="32787" cy="32787"/>
          </a:xfrm>
          <a:custGeom>
            <a:avLst/>
            <a:gdLst>
              <a:gd name="T0" fmla="*/ 15 w 20"/>
              <a:gd name="T1" fmla="*/ 0 h 19"/>
              <a:gd name="T2" fmla="*/ 5 w 20"/>
              <a:gd name="T3" fmla="*/ 0 h 19"/>
              <a:gd name="T4" fmla="*/ 5 w 20"/>
              <a:gd name="T5" fmla="*/ 0 h 19"/>
              <a:gd name="T6" fmla="*/ 3 w 20"/>
              <a:gd name="T7" fmla="*/ 0 h 19"/>
              <a:gd name="T8" fmla="*/ 2 w 20"/>
              <a:gd name="T9" fmla="*/ 1 h 19"/>
              <a:gd name="T10" fmla="*/ 0 w 20"/>
              <a:gd name="T11" fmla="*/ 2 h 19"/>
              <a:gd name="T12" fmla="*/ 0 w 20"/>
              <a:gd name="T13" fmla="*/ 5 h 19"/>
              <a:gd name="T14" fmla="*/ 0 w 20"/>
              <a:gd name="T15" fmla="*/ 14 h 19"/>
              <a:gd name="T16" fmla="*/ 0 w 20"/>
              <a:gd name="T17" fmla="*/ 14 h 19"/>
              <a:gd name="T18" fmla="*/ 0 w 20"/>
              <a:gd name="T19" fmla="*/ 17 h 19"/>
              <a:gd name="T20" fmla="*/ 2 w 20"/>
              <a:gd name="T21" fmla="*/ 18 h 19"/>
              <a:gd name="T22" fmla="*/ 3 w 20"/>
              <a:gd name="T23" fmla="*/ 19 h 19"/>
              <a:gd name="T24" fmla="*/ 5 w 20"/>
              <a:gd name="T25" fmla="*/ 19 h 19"/>
              <a:gd name="T26" fmla="*/ 15 w 20"/>
              <a:gd name="T27" fmla="*/ 19 h 19"/>
              <a:gd name="T28" fmla="*/ 15 w 20"/>
              <a:gd name="T29" fmla="*/ 19 h 19"/>
              <a:gd name="T30" fmla="*/ 18 w 20"/>
              <a:gd name="T31" fmla="*/ 19 h 19"/>
              <a:gd name="T32" fmla="*/ 19 w 20"/>
              <a:gd name="T33" fmla="*/ 18 h 19"/>
              <a:gd name="T34" fmla="*/ 20 w 20"/>
              <a:gd name="T35" fmla="*/ 17 h 19"/>
              <a:gd name="T36" fmla="*/ 20 w 20"/>
              <a:gd name="T37" fmla="*/ 14 h 19"/>
              <a:gd name="T38" fmla="*/ 20 w 20"/>
              <a:gd name="T39" fmla="*/ 5 h 19"/>
              <a:gd name="T40" fmla="*/ 20 w 20"/>
              <a:gd name="T41" fmla="*/ 5 h 19"/>
              <a:gd name="T42" fmla="*/ 20 w 20"/>
              <a:gd name="T43" fmla="*/ 2 h 19"/>
              <a:gd name="T44" fmla="*/ 19 w 20"/>
              <a:gd name="T45" fmla="*/ 1 h 19"/>
              <a:gd name="T46" fmla="*/ 18 w 20"/>
              <a:gd name="T47" fmla="*/ 0 h 19"/>
              <a:gd name="T48" fmla="*/ 15 w 20"/>
              <a:gd name="T49" fmla="*/ 0 h 19"/>
              <a:gd name="T50" fmla="*/ 15 w 20"/>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9">
                <a:moveTo>
                  <a:pt x="15" y="0"/>
                </a:moveTo>
                <a:lnTo>
                  <a:pt x="5" y="0"/>
                </a:lnTo>
                <a:lnTo>
                  <a:pt x="5" y="0"/>
                </a:lnTo>
                <a:lnTo>
                  <a:pt x="3" y="0"/>
                </a:lnTo>
                <a:lnTo>
                  <a:pt x="2" y="1"/>
                </a:lnTo>
                <a:lnTo>
                  <a:pt x="0" y="2"/>
                </a:lnTo>
                <a:lnTo>
                  <a:pt x="0" y="5"/>
                </a:lnTo>
                <a:lnTo>
                  <a:pt x="0" y="14"/>
                </a:lnTo>
                <a:lnTo>
                  <a:pt x="0" y="14"/>
                </a:lnTo>
                <a:lnTo>
                  <a:pt x="0" y="17"/>
                </a:lnTo>
                <a:lnTo>
                  <a:pt x="2" y="18"/>
                </a:lnTo>
                <a:lnTo>
                  <a:pt x="3" y="19"/>
                </a:lnTo>
                <a:lnTo>
                  <a:pt x="5" y="19"/>
                </a:lnTo>
                <a:lnTo>
                  <a:pt x="15" y="19"/>
                </a:lnTo>
                <a:lnTo>
                  <a:pt x="15" y="19"/>
                </a:lnTo>
                <a:lnTo>
                  <a:pt x="18" y="19"/>
                </a:lnTo>
                <a:lnTo>
                  <a:pt x="19" y="18"/>
                </a:lnTo>
                <a:lnTo>
                  <a:pt x="20" y="17"/>
                </a:lnTo>
                <a:lnTo>
                  <a:pt x="20" y="14"/>
                </a:lnTo>
                <a:lnTo>
                  <a:pt x="20" y="5"/>
                </a:lnTo>
                <a:lnTo>
                  <a:pt x="20" y="5"/>
                </a:lnTo>
                <a:lnTo>
                  <a:pt x="20" y="2"/>
                </a:lnTo>
                <a:lnTo>
                  <a:pt x="19" y="1"/>
                </a:lnTo>
                <a:lnTo>
                  <a:pt x="18" y="0"/>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0" name="Freeform 270"/>
          <p:cNvSpPr>
            <a:spLocks/>
          </p:cNvSpPr>
          <p:nvPr/>
        </p:nvSpPr>
        <p:spPr bwMode="auto">
          <a:xfrm>
            <a:off x="7721972" y="4567527"/>
            <a:ext cx="42153" cy="37468"/>
          </a:xfrm>
          <a:custGeom>
            <a:avLst/>
            <a:gdLst>
              <a:gd name="T0" fmla="*/ 15 w 26"/>
              <a:gd name="T1" fmla="*/ 25 h 25"/>
              <a:gd name="T2" fmla="*/ 26 w 26"/>
              <a:gd name="T3" fmla="*/ 25 h 25"/>
              <a:gd name="T4" fmla="*/ 26 w 26"/>
              <a:gd name="T5" fmla="*/ 25 h 25"/>
              <a:gd name="T6" fmla="*/ 21 w 26"/>
              <a:gd name="T7" fmla="*/ 17 h 25"/>
              <a:gd name="T8" fmla="*/ 15 w 26"/>
              <a:gd name="T9" fmla="*/ 11 h 25"/>
              <a:gd name="T10" fmla="*/ 9 w 26"/>
              <a:gd name="T11" fmla="*/ 5 h 25"/>
              <a:gd name="T12" fmla="*/ 0 w 26"/>
              <a:gd name="T13" fmla="*/ 0 h 25"/>
              <a:gd name="T14" fmla="*/ 0 w 26"/>
              <a:gd name="T15" fmla="*/ 11 h 25"/>
              <a:gd name="T16" fmla="*/ 0 w 26"/>
              <a:gd name="T17" fmla="*/ 11 h 25"/>
              <a:gd name="T18" fmla="*/ 9 w 26"/>
              <a:gd name="T19" fmla="*/ 17 h 25"/>
              <a:gd name="T20" fmla="*/ 15 w 26"/>
              <a:gd name="T21" fmla="*/ 25 h 25"/>
              <a:gd name="T22" fmla="*/ 15 w 26"/>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5">
                <a:moveTo>
                  <a:pt x="15" y="25"/>
                </a:moveTo>
                <a:lnTo>
                  <a:pt x="26" y="25"/>
                </a:lnTo>
                <a:lnTo>
                  <a:pt x="26" y="25"/>
                </a:lnTo>
                <a:lnTo>
                  <a:pt x="21" y="17"/>
                </a:lnTo>
                <a:lnTo>
                  <a:pt x="15" y="11"/>
                </a:lnTo>
                <a:lnTo>
                  <a:pt x="9" y="5"/>
                </a:lnTo>
                <a:lnTo>
                  <a:pt x="0" y="0"/>
                </a:lnTo>
                <a:lnTo>
                  <a:pt x="0" y="11"/>
                </a:lnTo>
                <a:lnTo>
                  <a:pt x="0" y="11"/>
                </a:lnTo>
                <a:lnTo>
                  <a:pt x="9" y="17"/>
                </a:lnTo>
                <a:lnTo>
                  <a:pt x="15" y="25"/>
                </a:lnTo>
                <a:lnTo>
                  <a:pt x="15"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1" name="Freeform 271"/>
          <p:cNvSpPr>
            <a:spLocks/>
          </p:cNvSpPr>
          <p:nvPr/>
        </p:nvSpPr>
        <p:spPr bwMode="auto">
          <a:xfrm>
            <a:off x="7618933" y="4567527"/>
            <a:ext cx="42153" cy="37468"/>
          </a:xfrm>
          <a:custGeom>
            <a:avLst/>
            <a:gdLst>
              <a:gd name="T0" fmla="*/ 0 w 25"/>
              <a:gd name="T1" fmla="*/ 25 h 25"/>
              <a:gd name="T2" fmla="*/ 11 w 25"/>
              <a:gd name="T3" fmla="*/ 25 h 25"/>
              <a:gd name="T4" fmla="*/ 11 w 25"/>
              <a:gd name="T5" fmla="*/ 25 h 25"/>
              <a:gd name="T6" fmla="*/ 17 w 25"/>
              <a:gd name="T7" fmla="*/ 17 h 25"/>
              <a:gd name="T8" fmla="*/ 25 w 25"/>
              <a:gd name="T9" fmla="*/ 11 h 25"/>
              <a:gd name="T10" fmla="*/ 25 w 25"/>
              <a:gd name="T11" fmla="*/ 0 h 25"/>
              <a:gd name="T12" fmla="*/ 25 w 25"/>
              <a:gd name="T13" fmla="*/ 0 h 25"/>
              <a:gd name="T14" fmla="*/ 17 w 25"/>
              <a:gd name="T15" fmla="*/ 5 h 25"/>
              <a:gd name="T16" fmla="*/ 11 w 25"/>
              <a:gd name="T17" fmla="*/ 11 h 25"/>
              <a:gd name="T18" fmla="*/ 5 w 25"/>
              <a:gd name="T19" fmla="*/ 17 h 25"/>
              <a:gd name="T20" fmla="*/ 0 w 25"/>
              <a:gd name="T21" fmla="*/ 25 h 25"/>
              <a:gd name="T22" fmla="*/ 0 w 2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5">
                <a:moveTo>
                  <a:pt x="0" y="25"/>
                </a:moveTo>
                <a:lnTo>
                  <a:pt x="11" y="25"/>
                </a:lnTo>
                <a:lnTo>
                  <a:pt x="11" y="25"/>
                </a:lnTo>
                <a:lnTo>
                  <a:pt x="17" y="17"/>
                </a:lnTo>
                <a:lnTo>
                  <a:pt x="25" y="11"/>
                </a:lnTo>
                <a:lnTo>
                  <a:pt x="25" y="0"/>
                </a:lnTo>
                <a:lnTo>
                  <a:pt x="25" y="0"/>
                </a:lnTo>
                <a:lnTo>
                  <a:pt x="17" y="5"/>
                </a:lnTo>
                <a:lnTo>
                  <a:pt x="11" y="11"/>
                </a:lnTo>
                <a:lnTo>
                  <a:pt x="5" y="17"/>
                </a:lnTo>
                <a:lnTo>
                  <a:pt x="0" y="25"/>
                </a:lnTo>
                <a:lnTo>
                  <a:pt x="0"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2" name="Freeform 272"/>
          <p:cNvSpPr>
            <a:spLocks/>
          </p:cNvSpPr>
          <p:nvPr/>
        </p:nvSpPr>
        <p:spPr bwMode="auto">
          <a:xfrm>
            <a:off x="7721972" y="4665881"/>
            <a:ext cx="42153" cy="42153"/>
          </a:xfrm>
          <a:custGeom>
            <a:avLst/>
            <a:gdLst>
              <a:gd name="T0" fmla="*/ 0 w 26"/>
              <a:gd name="T1" fmla="*/ 15 h 26"/>
              <a:gd name="T2" fmla="*/ 0 w 26"/>
              <a:gd name="T3" fmla="*/ 26 h 26"/>
              <a:gd name="T4" fmla="*/ 0 w 26"/>
              <a:gd name="T5" fmla="*/ 26 h 26"/>
              <a:gd name="T6" fmla="*/ 9 w 26"/>
              <a:gd name="T7" fmla="*/ 21 h 26"/>
              <a:gd name="T8" fmla="*/ 15 w 26"/>
              <a:gd name="T9" fmla="*/ 15 h 26"/>
              <a:gd name="T10" fmla="*/ 21 w 26"/>
              <a:gd name="T11" fmla="*/ 9 h 26"/>
              <a:gd name="T12" fmla="*/ 26 w 26"/>
              <a:gd name="T13" fmla="*/ 0 h 26"/>
              <a:gd name="T14" fmla="*/ 15 w 26"/>
              <a:gd name="T15" fmla="*/ 0 h 26"/>
              <a:gd name="T16" fmla="*/ 15 w 26"/>
              <a:gd name="T17" fmla="*/ 0 h 26"/>
              <a:gd name="T18" fmla="*/ 9 w 26"/>
              <a:gd name="T19" fmla="*/ 9 h 26"/>
              <a:gd name="T20" fmla="*/ 0 w 26"/>
              <a:gd name="T21" fmla="*/ 15 h 26"/>
              <a:gd name="T22" fmla="*/ 0 w 26"/>
              <a:gd name="T2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6">
                <a:moveTo>
                  <a:pt x="0" y="15"/>
                </a:moveTo>
                <a:lnTo>
                  <a:pt x="0" y="26"/>
                </a:lnTo>
                <a:lnTo>
                  <a:pt x="0" y="26"/>
                </a:lnTo>
                <a:lnTo>
                  <a:pt x="9" y="21"/>
                </a:lnTo>
                <a:lnTo>
                  <a:pt x="15" y="15"/>
                </a:lnTo>
                <a:lnTo>
                  <a:pt x="21" y="9"/>
                </a:lnTo>
                <a:lnTo>
                  <a:pt x="26" y="0"/>
                </a:lnTo>
                <a:lnTo>
                  <a:pt x="15" y="0"/>
                </a:lnTo>
                <a:lnTo>
                  <a:pt x="15" y="0"/>
                </a:lnTo>
                <a:lnTo>
                  <a:pt x="9" y="9"/>
                </a:lnTo>
                <a:lnTo>
                  <a:pt x="0" y="15"/>
                </a:lnTo>
                <a:lnTo>
                  <a:pt x="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3" name="Freeform 273"/>
          <p:cNvSpPr>
            <a:spLocks/>
          </p:cNvSpPr>
          <p:nvPr/>
        </p:nvSpPr>
        <p:spPr bwMode="auto">
          <a:xfrm>
            <a:off x="7618933" y="4665881"/>
            <a:ext cx="42153" cy="42153"/>
          </a:xfrm>
          <a:custGeom>
            <a:avLst/>
            <a:gdLst>
              <a:gd name="T0" fmla="*/ 11 w 25"/>
              <a:gd name="T1" fmla="*/ 0 h 26"/>
              <a:gd name="T2" fmla="*/ 0 w 25"/>
              <a:gd name="T3" fmla="*/ 0 h 26"/>
              <a:gd name="T4" fmla="*/ 0 w 25"/>
              <a:gd name="T5" fmla="*/ 0 h 26"/>
              <a:gd name="T6" fmla="*/ 5 w 25"/>
              <a:gd name="T7" fmla="*/ 9 h 26"/>
              <a:gd name="T8" fmla="*/ 11 w 25"/>
              <a:gd name="T9" fmla="*/ 15 h 26"/>
              <a:gd name="T10" fmla="*/ 17 w 25"/>
              <a:gd name="T11" fmla="*/ 21 h 26"/>
              <a:gd name="T12" fmla="*/ 25 w 25"/>
              <a:gd name="T13" fmla="*/ 26 h 26"/>
              <a:gd name="T14" fmla="*/ 25 w 25"/>
              <a:gd name="T15" fmla="*/ 15 h 26"/>
              <a:gd name="T16" fmla="*/ 25 w 25"/>
              <a:gd name="T17" fmla="*/ 15 h 26"/>
              <a:gd name="T18" fmla="*/ 17 w 25"/>
              <a:gd name="T19" fmla="*/ 9 h 26"/>
              <a:gd name="T20" fmla="*/ 11 w 25"/>
              <a:gd name="T21" fmla="*/ 0 h 26"/>
              <a:gd name="T22" fmla="*/ 11 w 25"/>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1" y="0"/>
                </a:moveTo>
                <a:lnTo>
                  <a:pt x="0" y="0"/>
                </a:lnTo>
                <a:lnTo>
                  <a:pt x="0" y="0"/>
                </a:lnTo>
                <a:lnTo>
                  <a:pt x="5" y="9"/>
                </a:lnTo>
                <a:lnTo>
                  <a:pt x="11" y="15"/>
                </a:lnTo>
                <a:lnTo>
                  <a:pt x="17" y="21"/>
                </a:lnTo>
                <a:lnTo>
                  <a:pt x="25" y="26"/>
                </a:lnTo>
                <a:lnTo>
                  <a:pt x="25" y="15"/>
                </a:lnTo>
                <a:lnTo>
                  <a:pt x="25" y="15"/>
                </a:lnTo>
                <a:lnTo>
                  <a:pt x="17" y="9"/>
                </a:lnTo>
                <a:lnTo>
                  <a:pt x="11" y="0"/>
                </a:lnTo>
                <a:lnTo>
                  <a:pt x="11"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4" name="Freeform 278"/>
          <p:cNvSpPr>
            <a:spLocks/>
          </p:cNvSpPr>
          <p:nvPr/>
        </p:nvSpPr>
        <p:spPr bwMode="auto">
          <a:xfrm>
            <a:off x="6874239" y="4651831"/>
            <a:ext cx="60888" cy="60888"/>
          </a:xfrm>
          <a:custGeom>
            <a:avLst/>
            <a:gdLst>
              <a:gd name="T0" fmla="*/ 30 w 40"/>
              <a:gd name="T1" fmla="*/ 0 h 39"/>
              <a:gd name="T2" fmla="*/ 10 w 40"/>
              <a:gd name="T3" fmla="*/ 0 h 39"/>
              <a:gd name="T4" fmla="*/ 10 w 40"/>
              <a:gd name="T5" fmla="*/ 0 h 39"/>
              <a:gd name="T6" fmla="*/ 6 w 40"/>
              <a:gd name="T7" fmla="*/ 1 h 39"/>
              <a:gd name="T8" fmla="*/ 3 w 40"/>
              <a:gd name="T9" fmla="*/ 3 h 39"/>
              <a:gd name="T10" fmla="*/ 2 w 40"/>
              <a:gd name="T11" fmla="*/ 6 h 39"/>
              <a:gd name="T12" fmla="*/ 0 w 40"/>
              <a:gd name="T13" fmla="*/ 10 h 39"/>
              <a:gd name="T14" fmla="*/ 0 w 40"/>
              <a:gd name="T15" fmla="*/ 30 h 39"/>
              <a:gd name="T16" fmla="*/ 0 w 40"/>
              <a:gd name="T17" fmla="*/ 30 h 39"/>
              <a:gd name="T18" fmla="*/ 2 w 40"/>
              <a:gd name="T19" fmla="*/ 33 h 39"/>
              <a:gd name="T20" fmla="*/ 3 w 40"/>
              <a:gd name="T21" fmla="*/ 37 h 39"/>
              <a:gd name="T22" fmla="*/ 6 w 40"/>
              <a:gd name="T23" fmla="*/ 38 h 39"/>
              <a:gd name="T24" fmla="*/ 10 w 40"/>
              <a:gd name="T25" fmla="*/ 39 h 39"/>
              <a:gd name="T26" fmla="*/ 30 w 40"/>
              <a:gd name="T27" fmla="*/ 39 h 39"/>
              <a:gd name="T28" fmla="*/ 30 w 40"/>
              <a:gd name="T29" fmla="*/ 39 h 39"/>
              <a:gd name="T30" fmla="*/ 34 w 40"/>
              <a:gd name="T31" fmla="*/ 38 h 39"/>
              <a:gd name="T32" fmla="*/ 37 w 40"/>
              <a:gd name="T33" fmla="*/ 37 h 39"/>
              <a:gd name="T34" fmla="*/ 39 w 40"/>
              <a:gd name="T35" fmla="*/ 33 h 39"/>
              <a:gd name="T36" fmla="*/ 40 w 40"/>
              <a:gd name="T37" fmla="*/ 30 h 39"/>
              <a:gd name="T38" fmla="*/ 40 w 40"/>
              <a:gd name="T39" fmla="*/ 10 h 39"/>
              <a:gd name="T40" fmla="*/ 40 w 40"/>
              <a:gd name="T41" fmla="*/ 10 h 39"/>
              <a:gd name="T42" fmla="*/ 39 w 40"/>
              <a:gd name="T43" fmla="*/ 6 h 39"/>
              <a:gd name="T44" fmla="*/ 37 w 40"/>
              <a:gd name="T45" fmla="*/ 3 h 39"/>
              <a:gd name="T46" fmla="*/ 34 w 40"/>
              <a:gd name="T47" fmla="*/ 1 h 39"/>
              <a:gd name="T48" fmla="*/ 30 w 40"/>
              <a:gd name="T49" fmla="*/ 0 h 39"/>
              <a:gd name="T50" fmla="*/ 30 w 40"/>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9">
                <a:moveTo>
                  <a:pt x="30" y="0"/>
                </a:moveTo>
                <a:lnTo>
                  <a:pt x="10" y="0"/>
                </a:lnTo>
                <a:lnTo>
                  <a:pt x="10" y="0"/>
                </a:lnTo>
                <a:lnTo>
                  <a:pt x="6" y="1"/>
                </a:lnTo>
                <a:lnTo>
                  <a:pt x="3" y="3"/>
                </a:lnTo>
                <a:lnTo>
                  <a:pt x="2" y="6"/>
                </a:lnTo>
                <a:lnTo>
                  <a:pt x="0" y="10"/>
                </a:lnTo>
                <a:lnTo>
                  <a:pt x="0" y="30"/>
                </a:lnTo>
                <a:lnTo>
                  <a:pt x="0" y="30"/>
                </a:lnTo>
                <a:lnTo>
                  <a:pt x="2" y="33"/>
                </a:lnTo>
                <a:lnTo>
                  <a:pt x="3" y="37"/>
                </a:lnTo>
                <a:lnTo>
                  <a:pt x="6" y="38"/>
                </a:lnTo>
                <a:lnTo>
                  <a:pt x="10" y="39"/>
                </a:lnTo>
                <a:lnTo>
                  <a:pt x="30" y="39"/>
                </a:lnTo>
                <a:lnTo>
                  <a:pt x="30" y="39"/>
                </a:lnTo>
                <a:lnTo>
                  <a:pt x="34" y="38"/>
                </a:lnTo>
                <a:lnTo>
                  <a:pt x="37" y="37"/>
                </a:lnTo>
                <a:lnTo>
                  <a:pt x="39" y="33"/>
                </a:lnTo>
                <a:lnTo>
                  <a:pt x="40" y="30"/>
                </a:lnTo>
                <a:lnTo>
                  <a:pt x="40" y="10"/>
                </a:lnTo>
                <a:lnTo>
                  <a:pt x="40" y="10"/>
                </a:lnTo>
                <a:lnTo>
                  <a:pt x="39" y="6"/>
                </a:lnTo>
                <a:lnTo>
                  <a:pt x="37" y="3"/>
                </a:lnTo>
                <a:lnTo>
                  <a:pt x="34" y="1"/>
                </a:lnTo>
                <a:lnTo>
                  <a:pt x="30" y="0"/>
                </a:lnTo>
                <a:lnTo>
                  <a:pt x="3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5" name="Freeform 279"/>
          <p:cNvSpPr>
            <a:spLocks/>
          </p:cNvSpPr>
          <p:nvPr/>
        </p:nvSpPr>
        <p:spPr bwMode="auto">
          <a:xfrm>
            <a:off x="6967911" y="4558159"/>
            <a:ext cx="60888" cy="60888"/>
          </a:xfrm>
          <a:custGeom>
            <a:avLst/>
            <a:gdLst>
              <a:gd name="T0" fmla="*/ 29 w 39"/>
              <a:gd name="T1" fmla="*/ 0 h 39"/>
              <a:gd name="T2" fmla="*/ 9 w 39"/>
              <a:gd name="T3" fmla="*/ 0 h 39"/>
              <a:gd name="T4" fmla="*/ 9 w 39"/>
              <a:gd name="T5" fmla="*/ 0 h 39"/>
              <a:gd name="T6" fmla="*/ 6 w 39"/>
              <a:gd name="T7" fmla="*/ 1 h 39"/>
              <a:gd name="T8" fmla="*/ 2 w 39"/>
              <a:gd name="T9" fmla="*/ 2 h 39"/>
              <a:gd name="T10" fmla="*/ 1 w 39"/>
              <a:gd name="T11" fmla="*/ 6 h 39"/>
              <a:gd name="T12" fmla="*/ 0 w 39"/>
              <a:gd name="T13" fmla="*/ 10 h 39"/>
              <a:gd name="T14" fmla="*/ 0 w 39"/>
              <a:gd name="T15" fmla="*/ 29 h 39"/>
              <a:gd name="T16" fmla="*/ 0 w 39"/>
              <a:gd name="T17" fmla="*/ 29 h 39"/>
              <a:gd name="T18" fmla="*/ 1 w 39"/>
              <a:gd name="T19" fmla="*/ 33 h 39"/>
              <a:gd name="T20" fmla="*/ 2 w 39"/>
              <a:gd name="T21" fmla="*/ 37 h 39"/>
              <a:gd name="T22" fmla="*/ 6 w 39"/>
              <a:gd name="T23" fmla="*/ 38 h 39"/>
              <a:gd name="T24" fmla="*/ 9 w 39"/>
              <a:gd name="T25" fmla="*/ 39 h 39"/>
              <a:gd name="T26" fmla="*/ 29 w 39"/>
              <a:gd name="T27" fmla="*/ 39 h 39"/>
              <a:gd name="T28" fmla="*/ 29 w 39"/>
              <a:gd name="T29" fmla="*/ 39 h 39"/>
              <a:gd name="T30" fmla="*/ 33 w 39"/>
              <a:gd name="T31" fmla="*/ 38 h 39"/>
              <a:gd name="T32" fmla="*/ 37 w 39"/>
              <a:gd name="T33" fmla="*/ 37 h 39"/>
              <a:gd name="T34" fmla="*/ 38 w 39"/>
              <a:gd name="T35" fmla="*/ 33 h 39"/>
              <a:gd name="T36" fmla="*/ 39 w 39"/>
              <a:gd name="T37" fmla="*/ 29 h 39"/>
              <a:gd name="T38" fmla="*/ 39 w 39"/>
              <a:gd name="T39" fmla="*/ 10 h 39"/>
              <a:gd name="T40" fmla="*/ 39 w 39"/>
              <a:gd name="T41" fmla="*/ 10 h 39"/>
              <a:gd name="T42" fmla="*/ 38 w 39"/>
              <a:gd name="T43" fmla="*/ 6 h 39"/>
              <a:gd name="T44" fmla="*/ 37 w 39"/>
              <a:gd name="T45" fmla="*/ 2 h 39"/>
              <a:gd name="T46" fmla="*/ 33 w 39"/>
              <a:gd name="T47" fmla="*/ 1 h 39"/>
              <a:gd name="T48" fmla="*/ 29 w 39"/>
              <a:gd name="T49" fmla="*/ 0 h 39"/>
              <a:gd name="T50" fmla="*/ 29 w 39"/>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29" y="0"/>
                </a:moveTo>
                <a:lnTo>
                  <a:pt x="9" y="0"/>
                </a:lnTo>
                <a:lnTo>
                  <a:pt x="9" y="0"/>
                </a:lnTo>
                <a:lnTo>
                  <a:pt x="6" y="1"/>
                </a:lnTo>
                <a:lnTo>
                  <a:pt x="2" y="2"/>
                </a:lnTo>
                <a:lnTo>
                  <a:pt x="1" y="6"/>
                </a:lnTo>
                <a:lnTo>
                  <a:pt x="0" y="10"/>
                </a:lnTo>
                <a:lnTo>
                  <a:pt x="0" y="29"/>
                </a:lnTo>
                <a:lnTo>
                  <a:pt x="0" y="29"/>
                </a:lnTo>
                <a:lnTo>
                  <a:pt x="1" y="33"/>
                </a:lnTo>
                <a:lnTo>
                  <a:pt x="2" y="37"/>
                </a:lnTo>
                <a:lnTo>
                  <a:pt x="6" y="38"/>
                </a:lnTo>
                <a:lnTo>
                  <a:pt x="9" y="39"/>
                </a:lnTo>
                <a:lnTo>
                  <a:pt x="29" y="39"/>
                </a:lnTo>
                <a:lnTo>
                  <a:pt x="29" y="39"/>
                </a:lnTo>
                <a:lnTo>
                  <a:pt x="33" y="38"/>
                </a:lnTo>
                <a:lnTo>
                  <a:pt x="37" y="37"/>
                </a:lnTo>
                <a:lnTo>
                  <a:pt x="38" y="33"/>
                </a:lnTo>
                <a:lnTo>
                  <a:pt x="39" y="29"/>
                </a:lnTo>
                <a:lnTo>
                  <a:pt x="39" y="10"/>
                </a:lnTo>
                <a:lnTo>
                  <a:pt x="39" y="10"/>
                </a:lnTo>
                <a:lnTo>
                  <a:pt x="38" y="6"/>
                </a:lnTo>
                <a:lnTo>
                  <a:pt x="37" y="2"/>
                </a:lnTo>
                <a:lnTo>
                  <a:pt x="33" y="1"/>
                </a:lnTo>
                <a:lnTo>
                  <a:pt x="29" y="0"/>
                </a:lnTo>
                <a:lnTo>
                  <a:pt x="2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6" name="Freeform 280"/>
          <p:cNvSpPr>
            <a:spLocks/>
          </p:cNvSpPr>
          <p:nvPr/>
        </p:nvSpPr>
        <p:spPr bwMode="auto">
          <a:xfrm>
            <a:off x="6935128" y="4619045"/>
            <a:ext cx="32787" cy="32787"/>
          </a:xfrm>
          <a:custGeom>
            <a:avLst/>
            <a:gdLst>
              <a:gd name="T0" fmla="*/ 0 w 22"/>
              <a:gd name="T1" fmla="*/ 15 h 22"/>
              <a:gd name="T2" fmla="*/ 7 w 22"/>
              <a:gd name="T3" fmla="*/ 22 h 22"/>
              <a:gd name="T4" fmla="*/ 22 w 22"/>
              <a:gd name="T5" fmla="*/ 7 h 22"/>
              <a:gd name="T6" fmla="*/ 14 w 22"/>
              <a:gd name="T7" fmla="*/ 0 h 22"/>
              <a:gd name="T8" fmla="*/ 0 w 22"/>
              <a:gd name="T9" fmla="*/ 15 h 22"/>
            </a:gdLst>
            <a:ahLst/>
            <a:cxnLst>
              <a:cxn ang="0">
                <a:pos x="T0" y="T1"/>
              </a:cxn>
              <a:cxn ang="0">
                <a:pos x="T2" y="T3"/>
              </a:cxn>
              <a:cxn ang="0">
                <a:pos x="T4" y="T5"/>
              </a:cxn>
              <a:cxn ang="0">
                <a:pos x="T6" y="T7"/>
              </a:cxn>
              <a:cxn ang="0">
                <a:pos x="T8" y="T9"/>
              </a:cxn>
            </a:cxnLst>
            <a:rect l="0" t="0" r="r" b="b"/>
            <a:pathLst>
              <a:path w="22" h="22">
                <a:moveTo>
                  <a:pt x="0" y="15"/>
                </a:moveTo>
                <a:lnTo>
                  <a:pt x="7" y="22"/>
                </a:lnTo>
                <a:lnTo>
                  <a:pt x="22" y="7"/>
                </a:lnTo>
                <a:lnTo>
                  <a:pt x="14" y="0"/>
                </a:lnTo>
                <a:lnTo>
                  <a:pt x="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7" name="Freeform 281"/>
          <p:cNvSpPr>
            <a:spLocks/>
          </p:cNvSpPr>
          <p:nvPr/>
        </p:nvSpPr>
        <p:spPr bwMode="auto">
          <a:xfrm>
            <a:off x="7300448" y="4558160"/>
            <a:ext cx="42153" cy="46837"/>
          </a:xfrm>
          <a:custGeom>
            <a:avLst/>
            <a:gdLst>
              <a:gd name="T0" fmla="*/ 8 w 29"/>
              <a:gd name="T1" fmla="*/ 29 h 29"/>
              <a:gd name="T2" fmla="*/ 21 w 29"/>
              <a:gd name="T3" fmla="*/ 29 h 29"/>
              <a:gd name="T4" fmla="*/ 21 w 29"/>
              <a:gd name="T5" fmla="*/ 29 h 29"/>
              <a:gd name="T6" fmla="*/ 24 w 29"/>
              <a:gd name="T7" fmla="*/ 28 h 29"/>
              <a:gd name="T8" fmla="*/ 27 w 29"/>
              <a:gd name="T9" fmla="*/ 27 h 29"/>
              <a:gd name="T10" fmla="*/ 28 w 29"/>
              <a:gd name="T11" fmla="*/ 25 h 29"/>
              <a:gd name="T12" fmla="*/ 29 w 29"/>
              <a:gd name="T13" fmla="*/ 21 h 29"/>
              <a:gd name="T14" fmla="*/ 29 w 29"/>
              <a:gd name="T15" fmla="*/ 9 h 29"/>
              <a:gd name="T16" fmla="*/ 29 w 29"/>
              <a:gd name="T17" fmla="*/ 9 h 29"/>
              <a:gd name="T18" fmla="*/ 28 w 29"/>
              <a:gd name="T19" fmla="*/ 5 h 29"/>
              <a:gd name="T20" fmla="*/ 27 w 29"/>
              <a:gd name="T21" fmla="*/ 2 h 29"/>
              <a:gd name="T22" fmla="*/ 24 w 29"/>
              <a:gd name="T23" fmla="*/ 1 h 29"/>
              <a:gd name="T24" fmla="*/ 21 w 29"/>
              <a:gd name="T25" fmla="*/ 0 h 29"/>
              <a:gd name="T26" fmla="*/ 8 w 29"/>
              <a:gd name="T27" fmla="*/ 0 h 29"/>
              <a:gd name="T28" fmla="*/ 8 w 29"/>
              <a:gd name="T29" fmla="*/ 0 h 29"/>
              <a:gd name="T30" fmla="*/ 5 w 29"/>
              <a:gd name="T31" fmla="*/ 1 h 29"/>
              <a:gd name="T32" fmla="*/ 2 w 29"/>
              <a:gd name="T33" fmla="*/ 2 h 29"/>
              <a:gd name="T34" fmla="*/ 1 w 29"/>
              <a:gd name="T35" fmla="*/ 5 h 29"/>
              <a:gd name="T36" fmla="*/ 0 w 29"/>
              <a:gd name="T37" fmla="*/ 9 h 29"/>
              <a:gd name="T38" fmla="*/ 0 w 29"/>
              <a:gd name="T39" fmla="*/ 21 h 29"/>
              <a:gd name="T40" fmla="*/ 0 w 29"/>
              <a:gd name="T41" fmla="*/ 21 h 29"/>
              <a:gd name="T42" fmla="*/ 1 w 29"/>
              <a:gd name="T43" fmla="*/ 25 h 29"/>
              <a:gd name="T44" fmla="*/ 2 w 29"/>
              <a:gd name="T45" fmla="*/ 27 h 29"/>
              <a:gd name="T46" fmla="*/ 5 w 29"/>
              <a:gd name="T47" fmla="*/ 28 h 29"/>
              <a:gd name="T48" fmla="*/ 8 w 29"/>
              <a:gd name="T49" fmla="*/ 29 h 29"/>
              <a:gd name="T50" fmla="*/ 8 w 29"/>
              <a:gd name="T5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9">
                <a:moveTo>
                  <a:pt x="8" y="29"/>
                </a:moveTo>
                <a:lnTo>
                  <a:pt x="21" y="29"/>
                </a:lnTo>
                <a:lnTo>
                  <a:pt x="21" y="29"/>
                </a:lnTo>
                <a:lnTo>
                  <a:pt x="24" y="28"/>
                </a:lnTo>
                <a:lnTo>
                  <a:pt x="27" y="27"/>
                </a:lnTo>
                <a:lnTo>
                  <a:pt x="28" y="25"/>
                </a:lnTo>
                <a:lnTo>
                  <a:pt x="29" y="21"/>
                </a:lnTo>
                <a:lnTo>
                  <a:pt x="29" y="9"/>
                </a:lnTo>
                <a:lnTo>
                  <a:pt x="29" y="9"/>
                </a:lnTo>
                <a:lnTo>
                  <a:pt x="28" y="5"/>
                </a:lnTo>
                <a:lnTo>
                  <a:pt x="27" y="2"/>
                </a:lnTo>
                <a:lnTo>
                  <a:pt x="24" y="1"/>
                </a:lnTo>
                <a:lnTo>
                  <a:pt x="21" y="0"/>
                </a:lnTo>
                <a:lnTo>
                  <a:pt x="8" y="0"/>
                </a:lnTo>
                <a:lnTo>
                  <a:pt x="8" y="0"/>
                </a:lnTo>
                <a:lnTo>
                  <a:pt x="5" y="1"/>
                </a:lnTo>
                <a:lnTo>
                  <a:pt x="2" y="2"/>
                </a:lnTo>
                <a:lnTo>
                  <a:pt x="1" y="5"/>
                </a:lnTo>
                <a:lnTo>
                  <a:pt x="0" y="9"/>
                </a:lnTo>
                <a:lnTo>
                  <a:pt x="0" y="21"/>
                </a:lnTo>
                <a:lnTo>
                  <a:pt x="0" y="21"/>
                </a:lnTo>
                <a:lnTo>
                  <a:pt x="1" y="25"/>
                </a:lnTo>
                <a:lnTo>
                  <a:pt x="2" y="27"/>
                </a:lnTo>
                <a:lnTo>
                  <a:pt x="5" y="28"/>
                </a:lnTo>
                <a:lnTo>
                  <a:pt x="8" y="29"/>
                </a:lnTo>
                <a:lnTo>
                  <a:pt x="8"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8" name="Freeform 282"/>
          <p:cNvSpPr>
            <a:spLocks/>
          </p:cNvSpPr>
          <p:nvPr/>
        </p:nvSpPr>
        <p:spPr bwMode="auto">
          <a:xfrm>
            <a:off x="7244245" y="4665881"/>
            <a:ext cx="46837" cy="46837"/>
          </a:xfrm>
          <a:custGeom>
            <a:avLst/>
            <a:gdLst>
              <a:gd name="T0" fmla="*/ 21 w 30"/>
              <a:gd name="T1" fmla="*/ 0 h 29"/>
              <a:gd name="T2" fmla="*/ 9 w 30"/>
              <a:gd name="T3" fmla="*/ 0 h 29"/>
              <a:gd name="T4" fmla="*/ 9 w 30"/>
              <a:gd name="T5" fmla="*/ 0 h 29"/>
              <a:gd name="T6" fmla="*/ 5 w 30"/>
              <a:gd name="T7" fmla="*/ 1 h 29"/>
              <a:gd name="T8" fmla="*/ 3 w 30"/>
              <a:gd name="T9" fmla="*/ 2 h 29"/>
              <a:gd name="T10" fmla="*/ 1 w 30"/>
              <a:gd name="T11" fmla="*/ 5 h 29"/>
              <a:gd name="T12" fmla="*/ 0 w 30"/>
              <a:gd name="T13" fmla="*/ 9 h 29"/>
              <a:gd name="T14" fmla="*/ 0 w 30"/>
              <a:gd name="T15" fmla="*/ 21 h 29"/>
              <a:gd name="T16" fmla="*/ 0 w 30"/>
              <a:gd name="T17" fmla="*/ 21 h 29"/>
              <a:gd name="T18" fmla="*/ 1 w 30"/>
              <a:gd name="T19" fmla="*/ 25 h 29"/>
              <a:gd name="T20" fmla="*/ 3 w 30"/>
              <a:gd name="T21" fmla="*/ 27 h 29"/>
              <a:gd name="T22" fmla="*/ 5 w 30"/>
              <a:gd name="T23" fmla="*/ 28 h 29"/>
              <a:gd name="T24" fmla="*/ 9 w 30"/>
              <a:gd name="T25" fmla="*/ 29 h 29"/>
              <a:gd name="T26" fmla="*/ 21 w 30"/>
              <a:gd name="T27" fmla="*/ 29 h 29"/>
              <a:gd name="T28" fmla="*/ 21 w 30"/>
              <a:gd name="T29" fmla="*/ 29 h 29"/>
              <a:gd name="T30" fmla="*/ 25 w 30"/>
              <a:gd name="T31" fmla="*/ 28 h 29"/>
              <a:gd name="T32" fmla="*/ 27 w 30"/>
              <a:gd name="T33" fmla="*/ 27 h 29"/>
              <a:gd name="T34" fmla="*/ 28 w 30"/>
              <a:gd name="T35" fmla="*/ 25 h 29"/>
              <a:gd name="T36" fmla="*/ 30 w 30"/>
              <a:gd name="T37" fmla="*/ 21 h 29"/>
              <a:gd name="T38" fmla="*/ 30 w 30"/>
              <a:gd name="T39" fmla="*/ 9 h 29"/>
              <a:gd name="T40" fmla="*/ 30 w 30"/>
              <a:gd name="T41" fmla="*/ 9 h 29"/>
              <a:gd name="T42" fmla="*/ 28 w 30"/>
              <a:gd name="T43" fmla="*/ 5 h 29"/>
              <a:gd name="T44" fmla="*/ 27 w 30"/>
              <a:gd name="T45" fmla="*/ 2 h 29"/>
              <a:gd name="T46" fmla="*/ 25 w 30"/>
              <a:gd name="T47" fmla="*/ 1 h 29"/>
              <a:gd name="T48" fmla="*/ 21 w 30"/>
              <a:gd name="T49" fmla="*/ 0 h 29"/>
              <a:gd name="T50" fmla="*/ 21 w 30"/>
              <a:gd name="T5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9">
                <a:moveTo>
                  <a:pt x="21" y="0"/>
                </a:moveTo>
                <a:lnTo>
                  <a:pt x="9" y="0"/>
                </a:lnTo>
                <a:lnTo>
                  <a:pt x="9" y="0"/>
                </a:lnTo>
                <a:lnTo>
                  <a:pt x="5" y="1"/>
                </a:lnTo>
                <a:lnTo>
                  <a:pt x="3" y="2"/>
                </a:lnTo>
                <a:lnTo>
                  <a:pt x="1" y="5"/>
                </a:lnTo>
                <a:lnTo>
                  <a:pt x="0" y="9"/>
                </a:lnTo>
                <a:lnTo>
                  <a:pt x="0" y="21"/>
                </a:lnTo>
                <a:lnTo>
                  <a:pt x="0" y="21"/>
                </a:lnTo>
                <a:lnTo>
                  <a:pt x="1" y="25"/>
                </a:lnTo>
                <a:lnTo>
                  <a:pt x="3" y="27"/>
                </a:lnTo>
                <a:lnTo>
                  <a:pt x="5" y="28"/>
                </a:lnTo>
                <a:lnTo>
                  <a:pt x="9" y="29"/>
                </a:lnTo>
                <a:lnTo>
                  <a:pt x="21" y="29"/>
                </a:lnTo>
                <a:lnTo>
                  <a:pt x="21" y="29"/>
                </a:lnTo>
                <a:lnTo>
                  <a:pt x="25" y="28"/>
                </a:lnTo>
                <a:lnTo>
                  <a:pt x="27" y="27"/>
                </a:lnTo>
                <a:lnTo>
                  <a:pt x="28" y="25"/>
                </a:lnTo>
                <a:lnTo>
                  <a:pt x="30" y="21"/>
                </a:lnTo>
                <a:lnTo>
                  <a:pt x="30" y="9"/>
                </a:lnTo>
                <a:lnTo>
                  <a:pt x="30" y="9"/>
                </a:lnTo>
                <a:lnTo>
                  <a:pt x="28" y="5"/>
                </a:lnTo>
                <a:lnTo>
                  <a:pt x="27" y="2"/>
                </a:lnTo>
                <a:lnTo>
                  <a:pt x="25" y="1"/>
                </a:lnTo>
                <a:lnTo>
                  <a:pt x="21" y="0"/>
                </a:lnTo>
                <a:lnTo>
                  <a:pt x="21"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9" name="Freeform 283"/>
          <p:cNvSpPr>
            <a:spLocks/>
          </p:cNvSpPr>
          <p:nvPr/>
        </p:nvSpPr>
        <p:spPr bwMode="auto">
          <a:xfrm>
            <a:off x="7351967" y="4665881"/>
            <a:ext cx="46837" cy="46837"/>
          </a:xfrm>
          <a:custGeom>
            <a:avLst/>
            <a:gdLst>
              <a:gd name="T0" fmla="*/ 21 w 30"/>
              <a:gd name="T1" fmla="*/ 0 h 29"/>
              <a:gd name="T2" fmla="*/ 9 w 30"/>
              <a:gd name="T3" fmla="*/ 0 h 29"/>
              <a:gd name="T4" fmla="*/ 9 w 30"/>
              <a:gd name="T5" fmla="*/ 0 h 29"/>
              <a:gd name="T6" fmla="*/ 5 w 30"/>
              <a:gd name="T7" fmla="*/ 1 h 29"/>
              <a:gd name="T8" fmla="*/ 3 w 30"/>
              <a:gd name="T9" fmla="*/ 2 h 29"/>
              <a:gd name="T10" fmla="*/ 1 w 30"/>
              <a:gd name="T11" fmla="*/ 5 h 29"/>
              <a:gd name="T12" fmla="*/ 0 w 30"/>
              <a:gd name="T13" fmla="*/ 9 h 29"/>
              <a:gd name="T14" fmla="*/ 0 w 30"/>
              <a:gd name="T15" fmla="*/ 21 h 29"/>
              <a:gd name="T16" fmla="*/ 0 w 30"/>
              <a:gd name="T17" fmla="*/ 21 h 29"/>
              <a:gd name="T18" fmla="*/ 1 w 30"/>
              <a:gd name="T19" fmla="*/ 25 h 29"/>
              <a:gd name="T20" fmla="*/ 3 w 30"/>
              <a:gd name="T21" fmla="*/ 27 h 29"/>
              <a:gd name="T22" fmla="*/ 5 w 30"/>
              <a:gd name="T23" fmla="*/ 28 h 29"/>
              <a:gd name="T24" fmla="*/ 9 w 30"/>
              <a:gd name="T25" fmla="*/ 29 h 29"/>
              <a:gd name="T26" fmla="*/ 21 w 30"/>
              <a:gd name="T27" fmla="*/ 29 h 29"/>
              <a:gd name="T28" fmla="*/ 21 w 30"/>
              <a:gd name="T29" fmla="*/ 29 h 29"/>
              <a:gd name="T30" fmla="*/ 25 w 30"/>
              <a:gd name="T31" fmla="*/ 28 h 29"/>
              <a:gd name="T32" fmla="*/ 27 w 30"/>
              <a:gd name="T33" fmla="*/ 27 h 29"/>
              <a:gd name="T34" fmla="*/ 29 w 30"/>
              <a:gd name="T35" fmla="*/ 25 h 29"/>
              <a:gd name="T36" fmla="*/ 30 w 30"/>
              <a:gd name="T37" fmla="*/ 21 h 29"/>
              <a:gd name="T38" fmla="*/ 30 w 30"/>
              <a:gd name="T39" fmla="*/ 9 h 29"/>
              <a:gd name="T40" fmla="*/ 30 w 30"/>
              <a:gd name="T41" fmla="*/ 9 h 29"/>
              <a:gd name="T42" fmla="*/ 29 w 30"/>
              <a:gd name="T43" fmla="*/ 5 h 29"/>
              <a:gd name="T44" fmla="*/ 27 w 30"/>
              <a:gd name="T45" fmla="*/ 2 h 29"/>
              <a:gd name="T46" fmla="*/ 25 w 30"/>
              <a:gd name="T47" fmla="*/ 1 h 29"/>
              <a:gd name="T48" fmla="*/ 21 w 30"/>
              <a:gd name="T49" fmla="*/ 0 h 29"/>
              <a:gd name="T50" fmla="*/ 21 w 30"/>
              <a:gd name="T5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9">
                <a:moveTo>
                  <a:pt x="21" y="0"/>
                </a:moveTo>
                <a:lnTo>
                  <a:pt x="9" y="0"/>
                </a:lnTo>
                <a:lnTo>
                  <a:pt x="9" y="0"/>
                </a:lnTo>
                <a:lnTo>
                  <a:pt x="5" y="1"/>
                </a:lnTo>
                <a:lnTo>
                  <a:pt x="3" y="2"/>
                </a:lnTo>
                <a:lnTo>
                  <a:pt x="1" y="5"/>
                </a:lnTo>
                <a:lnTo>
                  <a:pt x="0" y="9"/>
                </a:lnTo>
                <a:lnTo>
                  <a:pt x="0" y="21"/>
                </a:lnTo>
                <a:lnTo>
                  <a:pt x="0" y="21"/>
                </a:lnTo>
                <a:lnTo>
                  <a:pt x="1" y="25"/>
                </a:lnTo>
                <a:lnTo>
                  <a:pt x="3" y="27"/>
                </a:lnTo>
                <a:lnTo>
                  <a:pt x="5" y="28"/>
                </a:lnTo>
                <a:lnTo>
                  <a:pt x="9" y="29"/>
                </a:lnTo>
                <a:lnTo>
                  <a:pt x="21" y="29"/>
                </a:lnTo>
                <a:lnTo>
                  <a:pt x="21" y="29"/>
                </a:lnTo>
                <a:lnTo>
                  <a:pt x="25" y="28"/>
                </a:lnTo>
                <a:lnTo>
                  <a:pt x="27" y="27"/>
                </a:lnTo>
                <a:lnTo>
                  <a:pt x="29" y="25"/>
                </a:lnTo>
                <a:lnTo>
                  <a:pt x="30" y="21"/>
                </a:lnTo>
                <a:lnTo>
                  <a:pt x="30" y="9"/>
                </a:lnTo>
                <a:lnTo>
                  <a:pt x="30" y="9"/>
                </a:lnTo>
                <a:lnTo>
                  <a:pt x="29" y="5"/>
                </a:lnTo>
                <a:lnTo>
                  <a:pt x="27" y="2"/>
                </a:lnTo>
                <a:lnTo>
                  <a:pt x="25" y="1"/>
                </a:lnTo>
                <a:lnTo>
                  <a:pt x="21" y="0"/>
                </a:lnTo>
                <a:lnTo>
                  <a:pt x="21"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0" name="Freeform 284"/>
          <p:cNvSpPr>
            <a:spLocks/>
          </p:cNvSpPr>
          <p:nvPr/>
        </p:nvSpPr>
        <p:spPr bwMode="auto">
          <a:xfrm>
            <a:off x="7277028" y="4609678"/>
            <a:ext cx="37468" cy="51521"/>
          </a:xfrm>
          <a:custGeom>
            <a:avLst/>
            <a:gdLst>
              <a:gd name="T0" fmla="*/ 24 w 24"/>
              <a:gd name="T1" fmla="*/ 5 h 34"/>
              <a:gd name="T2" fmla="*/ 15 w 24"/>
              <a:gd name="T3" fmla="*/ 0 h 34"/>
              <a:gd name="T4" fmla="*/ 0 w 24"/>
              <a:gd name="T5" fmla="*/ 30 h 34"/>
              <a:gd name="T6" fmla="*/ 10 w 24"/>
              <a:gd name="T7" fmla="*/ 34 h 34"/>
              <a:gd name="T8" fmla="*/ 24 w 24"/>
              <a:gd name="T9" fmla="*/ 5 h 34"/>
            </a:gdLst>
            <a:ahLst/>
            <a:cxnLst>
              <a:cxn ang="0">
                <a:pos x="T0" y="T1"/>
              </a:cxn>
              <a:cxn ang="0">
                <a:pos x="T2" y="T3"/>
              </a:cxn>
              <a:cxn ang="0">
                <a:pos x="T4" y="T5"/>
              </a:cxn>
              <a:cxn ang="0">
                <a:pos x="T6" y="T7"/>
              </a:cxn>
              <a:cxn ang="0">
                <a:pos x="T8" y="T9"/>
              </a:cxn>
            </a:cxnLst>
            <a:rect l="0" t="0" r="r" b="b"/>
            <a:pathLst>
              <a:path w="24" h="34">
                <a:moveTo>
                  <a:pt x="24" y="5"/>
                </a:moveTo>
                <a:lnTo>
                  <a:pt x="15" y="0"/>
                </a:lnTo>
                <a:lnTo>
                  <a:pt x="0" y="30"/>
                </a:lnTo>
                <a:lnTo>
                  <a:pt x="10" y="34"/>
                </a:lnTo>
                <a:lnTo>
                  <a:pt x="24"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1" name="Freeform 285"/>
          <p:cNvSpPr>
            <a:spLocks/>
          </p:cNvSpPr>
          <p:nvPr/>
        </p:nvSpPr>
        <p:spPr bwMode="auto">
          <a:xfrm>
            <a:off x="7328550" y="4609678"/>
            <a:ext cx="37468" cy="51521"/>
          </a:xfrm>
          <a:custGeom>
            <a:avLst/>
            <a:gdLst>
              <a:gd name="T0" fmla="*/ 0 w 25"/>
              <a:gd name="T1" fmla="*/ 5 h 34"/>
              <a:gd name="T2" fmla="*/ 15 w 25"/>
              <a:gd name="T3" fmla="*/ 34 h 34"/>
              <a:gd name="T4" fmla="*/ 25 w 25"/>
              <a:gd name="T5" fmla="*/ 30 h 34"/>
              <a:gd name="T6" fmla="*/ 10 w 25"/>
              <a:gd name="T7" fmla="*/ 0 h 34"/>
              <a:gd name="T8" fmla="*/ 0 w 25"/>
              <a:gd name="T9" fmla="*/ 5 h 34"/>
            </a:gdLst>
            <a:ahLst/>
            <a:cxnLst>
              <a:cxn ang="0">
                <a:pos x="T0" y="T1"/>
              </a:cxn>
              <a:cxn ang="0">
                <a:pos x="T2" y="T3"/>
              </a:cxn>
              <a:cxn ang="0">
                <a:pos x="T4" y="T5"/>
              </a:cxn>
              <a:cxn ang="0">
                <a:pos x="T6" y="T7"/>
              </a:cxn>
              <a:cxn ang="0">
                <a:pos x="T8" y="T9"/>
              </a:cxn>
            </a:cxnLst>
            <a:rect l="0" t="0" r="r" b="b"/>
            <a:pathLst>
              <a:path w="25" h="34">
                <a:moveTo>
                  <a:pt x="0" y="5"/>
                </a:moveTo>
                <a:lnTo>
                  <a:pt x="15" y="34"/>
                </a:lnTo>
                <a:lnTo>
                  <a:pt x="25" y="30"/>
                </a:lnTo>
                <a:lnTo>
                  <a:pt x="10" y="0"/>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2" name="Rectangle 286"/>
          <p:cNvSpPr>
            <a:spLocks noChangeArrowheads="1"/>
          </p:cNvSpPr>
          <p:nvPr/>
        </p:nvSpPr>
        <p:spPr bwMode="auto">
          <a:xfrm>
            <a:off x="7305131" y="4684616"/>
            <a:ext cx="32787" cy="1405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3" name="Freeform 288"/>
          <p:cNvSpPr>
            <a:spLocks/>
          </p:cNvSpPr>
          <p:nvPr/>
        </p:nvSpPr>
        <p:spPr bwMode="auto">
          <a:xfrm>
            <a:off x="8354256" y="4558159"/>
            <a:ext cx="107724" cy="107724"/>
          </a:xfrm>
          <a:custGeom>
            <a:avLst/>
            <a:gdLst>
              <a:gd name="T0" fmla="*/ 70 w 70"/>
              <a:gd name="T1" fmla="*/ 59 h 69"/>
              <a:gd name="T2" fmla="*/ 70 w 70"/>
              <a:gd name="T3" fmla="*/ 10 h 69"/>
              <a:gd name="T4" fmla="*/ 70 w 70"/>
              <a:gd name="T5" fmla="*/ 10 h 69"/>
              <a:gd name="T6" fmla="*/ 68 w 70"/>
              <a:gd name="T7" fmla="*/ 6 h 69"/>
              <a:gd name="T8" fmla="*/ 67 w 70"/>
              <a:gd name="T9" fmla="*/ 2 h 69"/>
              <a:gd name="T10" fmla="*/ 63 w 70"/>
              <a:gd name="T11" fmla="*/ 1 h 69"/>
              <a:gd name="T12" fmla="*/ 60 w 70"/>
              <a:gd name="T13" fmla="*/ 0 h 69"/>
              <a:gd name="T14" fmla="*/ 10 w 70"/>
              <a:gd name="T15" fmla="*/ 0 h 69"/>
              <a:gd name="T16" fmla="*/ 10 w 70"/>
              <a:gd name="T17" fmla="*/ 0 h 69"/>
              <a:gd name="T18" fmla="*/ 7 w 70"/>
              <a:gd name="T19" fmla="*/ 1 h 69"/>
              <a:gd name="T20" fmla="*/ 3 w 70"/>
              <a:gd name="T21" fmla="*/ 2 h 69"/>
              <a:gd name="T22" fmla="*/ 2 w 70"/>
              <a:gd name="T23" fmla="*/ 6 h 69"/>
              <a:gd name="T24" fmla="*/ 0 w 70"/>
              <a:gd name="T25" fmla="*/ 10 h 69"/>
              <a:gd name="T26" fmla="*/ 0 w 70"/>
              <a:gd name="T27" fmla="*/ 59 h 69"/>
              <a:gd name="T28" fmla="*/ 0 w 70"/>
              <a:gd name="T29" fmla="*/ 59 h 69"/>
              <a:gd name="T30" fmla="*/ 2 w 70"/>
              <a:gd name="T31" fmla="*/ 63 h 69"/>
              <a:gd name="T32" fmla="*/ 3 w 70"/>
              <a:gd name="T33" fmla="*/ 66 h 69"/>
              <a:gd name="T34" fmla="*/ 7 w 70"/>
              <a:gd name="T35" fmla="*/ 68 h 69"/>
              <a:gd name="T36" fmla="*/ 10 w 70"/>
              <a:gd name="T37" fmla="*/ 69 h 69"/>
              <a:gd name="T38" fmla="*/ 60 w 70"/>
              <a:gd name="T39" fmla="*/ 69 h 69"/>
              <a:gd name="T40" fmla="*/ 60 w 70"/>
              <a:gd name="T41" fmla="*/ 69 h 69"/>
              <a:gd name="T42" fmla="*/ 63 w 70"/>
              <a:gd name="T43" fmla="*/ 68 h 69"/>
              <a:gd name="T44" fmla="*/ 67 w 70"/>
              <a:gd name="T45" fmla="*/ 66 h 69"/>
              <a:gd name="T46" fmla="*/ 68 w 70"/>
              <a:gd name="T47" fmla="*/ 63 h 69"/>
              <a:gd name="T48" fmla="*/ 70 w 70"/>
              <a:gd name="T49" fmla="*/ 59 h 69"/>
              <a:gd name="T50" fmla="*/ 70 w 70"/>
              <a:gd name="T51"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69">
                <a:moveTo>
                  <a:pt x="70" y="59"/>
                </a:moveTo>
                <a:lnTo>
                  <a:pt x="70" y="10"/>
                </a:lnTo>
                <a:lnTo>
                  <a:pt x="70" y="10"/>
                </a:lnTo>
                <a:lnTo>
                  <a:pt x="68" y="6"/>
                </a:lnTo>
                <a:lnTo>
                  <a:pt x="67" y="2"/>
                </a:lnTo>
                <a:lnTo>
                  <a:pt x="63" y="1"/>
                </a:lnTo>
                <a:lnTo>
                  <a:pt x="60" y="0"/>
                </a:lnTo>
                <a:lnTo>
                  <a:pt x="10" y="0"/>
                </a:lnTo>
                <a:lnTo>
                  <a:pt x="10" y="0"/>
                </a:lnTo>
                <a:lnTo>
                  <a:pt x="7" y="1"/>
                </a:lnTo>
                <a:lnTo>
                  <a:pt x="3" y="2"/>
                </a:lnTo>
                <a:lnTo>
                  <a:pt x="2" y="6"/>
                </a:lnTo>
                <a:lnTo>
                  <a:pt x="0" y="10"/>
                </a:lnTo>
                <a:lnTo>
                  <a:pt x="0" y="59"/>
                </a:lnTo>
                <a:lnTo>
                  <a:pt x="0" y="59"/>
                </a:lnTo>
                <a:lnTo>
                  <a:pt x="2" y="63"/>
                </a:lnTo>
                <a:lnTo>
                  <a:pt x="3" y="66"/>
                </a:lnTo>
                <a:lnTo>
                  <a:pt x="7" y="68"/>
                </a:lnTo>
                <a:lnTo>
                  <a:pt x="10" y="69"/>
                </a:lnTo>
                <a:lnTo>
                  <a:pt x="60" y="69"/>
                </a:lnTo>
                <a:lnTo>
                  <a:pt x="60" y="69"/>
                </a:lnTo>
                <a:lnTo>
                  <a:pt x="63" y="68"/>
                </a:lnTo>
                <a:lnTo>
                  <a:pt x="67" y="66"/>
                </a:lnTo>
                <a:lnTo>
                  <a:pt x="68" y="63"/>
                </a:lnTo>
                <a:lnTo>
                  <a:pt x="70" y="59"/>
                </a:lnTo>
                <a:lnTo>
                  <a:pt x="70"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4" name="Freeform 289"/>
          <p:cNvSpPr>
            <a:spLocks/>
          </p:cNvSpPr>
          <p:nvPr/>
        </p:nvSpPr>
        <p:spPr bwMode="auto">
          <a:xfrm>
            <a:off x="8401092" y="4604994"/>
            <a:ext cx="107724" cy="107724"/>
          </a:xfrm>
          <a:custGeom>
            <a:avLst/>
            <a:gdLst>
              <a:gd name="T0" fmla="*/ 59 w 69"/>
              <a:gd name="T1" fmla="*/ 0 h 69"/>
              <a:gd name="T2" fmla="*/ 44 w 69"/>
              <a:gd name="T3" fmla="*/ 0 h 69"/>
              <a:gd name="T4" fmla="*/ 44 w 69"/>
              <a:gd name="T5" fmla="*/ 10 h 69"/>
              <a:gd name="T6" fmla="*/ 59 w 69"/>
              <a:gd name="T7" fmla="*/ 10 h 69"/>
              <a:gd name="T8" fmla="*/ 59 w 69"/>
              <a:gd name="T9" fmla="*/ 60 h 69"/>
              <a:gd name="T10" fmla="*/ 10 w 69"/>
              <a:gd name="T11" fmla="*/ 60 h 69"/>
              <a:gd name="T12" fmla="*/ 10 w 69"/>
              <a:gd name="T13" fmla="*/ 45 h 69"/>
              <a:gd name="T14" fmla="*/ 0 w 69"/>
              <a:gd name="T15" fmla="*/ 45 h 69"/>
              <a:gd name="T16" fmla="*/ 0 w 69"/>
              <a:gd name="T17" fmla="*/ 60 h 69"/>
              <a:gd name="T18" fmla="*/ 0 w 69"/>
              <a:gd name="T19" fmla="*/ 60 h 69"/>
              <a:gd name="T20" fmla="*/ 1 w 69"/>
              <a:gd name="T21" fmla="*/ 63 h 69"/>
              <a:gd name="T22" fmla="*/ 3 w 69"/>
              <a:gd name="T23" fmla="*/ 67 h 69"/>
              <a:gd name="T24" fmla="*/ 6 w 69"/>
              <a:gd name="T25" fmla="*/ 68 h 69"/>
              <a:gd name="T26" fmla="*/ 10 w 69"/>
              <a:gd name="T27" fmla="*/ 69 h 69"/>
              <a:gd name="T28" fmla="*/ 59 w 69"/>
              <a:gd name="T29" fmla="*/ 69 h 69"/>
              <a:gd name="T30" fmla="*/ 59 w 69"/>
              <a:gd name="T31" fmla="*/ 69 h 69"/>
              <a:gd name="T32" fmla="*/ 63 w 69"/>
              <a:gd name="T33" fmla="*/ 68 h 69"/>
              <a:gd name="T34" fmla="*/ 67 w 69"/>
              <a:gd name="T35" fmla="*/ 67 h 69"/>
              <a:gd name="T36" fmla="*/ 68 w 69"/>
              <a:gd name="T37" fmla="*/ 63 h 69"/>
              <a:gd name="T38" fmla="*/ 69 w 69"/>
              <a:gd name="T39" fmla="*/ 60 h 69"/>
              <a:gd name="T40" fmla="*/ 69 w 69"/>
              <a:gd name="T41" fmla="*/ 10 h 69"/>
              <a:gd name="T42" fmla="*/ 69 w 69"/>
              <a:gd name="T43" fmla="*/ 10 h 69"/>
              <a:gd name="T44" fmla="*/ 68 w 69"/>
              <a:gd name="T45" fmla="*/ 7 h 69"/>
              <a:gd name="T46" fmla="*/ 67 w 69"/>
              <a:gd name="T47" fmla="*/ 3 h 69"/>
              <a:gd name="T48" fmla="*/ 63 w 69"/>
              <a:gd name="T49" fmla="*/ 2 h 69"/>
              <a:gd name="T50" fmla="*/ 59 w 69"/>
              <a:gd name="T51" fmla="*/ 0 h 69"/>
              <a:gd name="T52" fmla="*/ 59 w 69"/>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69">
                <a:moveTo>
                  <a:pt x="59" y="0"/>
                </a:moveTo>
                <a:lnTo>
                  <a:pt x="44" y="0"/>
                </a:lnTo>
                <a:lnTo>
                  <a:pt x="44" y="10"/>
                </a:lnTo>
                <a:lnTo>
                  <a:pt x="59" y="10"/>
                </a:lnTo>
                <a:lnTo>
                  <a:pt x="59" y="60"/>
                </a:lnTo>
                <a:lnTo>
                  <a:pt x="10" y="60"/>
                </a:lnTo>
                <a:lnTo>
                  <a:pt x="10" y="45"/>
                </a:lnTo>
                <a:lnTo>
                  <a:pt x="0" y="45"/>
                </a:lnTo>
                <a:lnTo>
                  <a:pt x="0" y="60"/>
                </a:lnTo>
                <a:lnTo>
                  <a:pt x="0" y="60"/>
                </a:lnTo>
                <a:lnTo>
                  <a:pt x="1" y="63"/>
                </a:lnTo>
                <a:lnTo>
                  <a:pt x="3" y="67"/>
                </a:lnTo>
                <a:lnTo>
                  <a:pt x="6" y="68"/>
                </a:lnTo>
                <a:lnTo>
                  <a:pt x="10" y="69"/>
                </a:lnTo>
                <a:lnTo>
                  <a:pt x="59" y="69"/>
                </a:lnTo>
                <a:lnTo>
                  <a:pt x="59" y="69"/>
                </a:lnTo>
                <a:lnTo>
                  <a:pt x="63" y="68"/>
                </a:lnTo>
                <a:lnTo>
                  <a:pt x="67" y="67"/>
                </a:lnTo>
                <a:lnTo>
                  <a:pt x="68" y="63"/>
                </a:lnTo>
                <a:lnTo>
                  <a:pt x="69" y="60"/>
                </a:lnTo>
                <a:lnTo>
                  <a:pt x="69" y="10"/>
                </a:lnTo>
                <a:lnTo>
                  <a:pt x="69" y="10"/>
                </a:lnTo>
                <a:lnTo>
                  <a:pt x="68" y="7"/>
                </a:lnTo>
                <a:lnTo>
                  <a:pt x="67" y="3"/>
                </a:lnTo>
                <a:lnTo>
                  <a:pt x="63" y="2"/>
                </a:lnTo>
                <a:lnTo>
                  <a:pt x="59" y="0"/>
                </a:lnTo>
                <a:lnTo>
                  <a:pt x="5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5" name="Freeform 290"/>
          <p:cNvSpPr>
            <a:spLocks/>
          </p:cNvSpPr>
          <p:nvPr/>
        </p:nvSpPr>
        <p:spPr bwMode="auto">
          <a:xfrm>
            <a:off x="8031089" y="4604994"/>
            <a:ext cx="107724" cy="107724"/>
          </a:xfrm>
          <a:custGeom>
            <a:avLst/>
            <a:gdLst>
              <a:gd name="T0" fmla="*/ 59 w 69"/>
              <a:gd name="T1" fmla="*/ 0 h 69"/>
              <a:gd name="T2" fmla="*/ 10 w 69"/>
              <a:gd name="T3" fmla="*/ 0 h 69"/>
              <a:gd name="T4" fmla="*/ 10 w 69"/>
              <a:gd name="T5" fmla="*/ 0 h 69"/>
              <a:gd name="T6" fmla="*/ 6 w 69"/>
              <a:gd name="T7" fmla="*/ 2 h 69"/>
              <a:gd name="T8" fmla="*/ 3 w 69"/>
              <a:gd name="T9" fmla="*/ 3 h 69"/>
              <a:gd name="T10" fmla="*/ 2 w 69"/>
              <a:gd name="T11" fmla="*/ 7 h 69"/>
              <a:gd name="T12" fmla="*/ 0 w 69"/>
              <a:gd name="T13" fmla="*/ 10 h 69"/>
              <a:gd name="T14" fmla="*/ 0 w 69"/>
              <a:gd name="T15" fmla="*/ 60 h 69"/>
              <a:gd name="T16" fmla="*/ 0 w 69"/>
              <a:gd name="T17" fmla="*/ 60 h 69"/>
              <a:gd name="T18" fmla="*/ 2 w 69"/>
              <a:gd name="T19" fmla="*/ 63 h 69"/>
              <a:gd name="T20" fmla="*/ 3 w 69"/>
              <a:gd name="T21" fmla="*/ 67 h 69"/>
              <a:gd name="T22" fmla="*/ 6 w 69"/>
              <a:gd name="T23" fmla="*/ 68 h 69"/>
              <a:gd name="T24" fmla="*/ 10 w 69"/>
              <a:gd name="T25" fmla="*/ 69 h 69"/>
              <a:gd name="T26" fmla="*/ 59 w 69"/>
              <a:gd name="T27" fmla="*/ 69 h 69"/>
              <a:gd name="T28" fmla="*/ 59 w 69"/>
              <a:gd name="T29" fmla="*/ 69 h 69"/>
              <a:gd name="T30" fmla="*/ 63 w 69"/>
              <a:gd name="T31" fmla="*/ 68 h 69"/>
              <a:gd name="T32" fmla="*/ 67 w 69"/>
              <a:gd name="T33" fmla="*/ 67 h 69"/>
              <a:gd name="T34" fmla="*/ 68 w 69"/>
              <a:gd name="T35" fmla="*/ 63 h 69"/>
              <a:gd name="T36" fmla="*/ 69 w 69"/>
              <a:gd name="T37" fmla="*/ 60 h 69"/>
              <a:gd name="T38" fmla="*/ 69 w 69"/>
              <a:gd name="T39" fmla="*/ 10 h 69"/>
              <a:gd name="T40" fmla="*/ 69 w 69"/>
              <a:gd name="T41" fmla="*/ 10 h 69"/>
              <a:gd name="T42" fmla="*/ 68 w 69"/>
              <a:gd name="T43" fmla="*/ 7 h 69"/>
              <a:gd name="T44" fmla="*/ 67 w 69"/>
              <a:gd name="T45" fmla="*/ 3 h 69"/>
              <a:gd name="T46" fmla="*/ 63 w 69"/>
              <a:gd name="T47" fmla="*/ 2 h 69"/>
              <a:gd name="T48" fmla="*/ 59 w 69"/>
              <a:gd name="T49" fmla="*/ 0 h 69"/>
              <a:gd name="T50" fmla="*/ 59 w 69"/>
              <a:gd name="T5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69">
                <a:moveTo>
                  <a:pt x="59" y="0"/>
                </a:moveTo>
                <a:lnTo>
                  <a:pt x="10" y="0"/>
                </a:lnTo>
                <a:lnTo>
                  <a:pt x="10" y="0"/>
                </a:lnTo>
                <a:lnTo>
                  <a:pt x="6" y="2"/>
                </a:lnTo>
                <a:lnTo>
                  <a:pt x="3" y="3"/>
                </a:lnTo>
                <a:lnTo>
                  <a:pt x="2" y="7"/>
                </a:lnTo>
                <a:lnTo>
                  <a:pt x="0" y="10"/>
                </a:lnTo>
                <a:lnTo>
                  <a:pt x="0" y="60"/>
                </a:lnTo>
                <a:lnTo>
                  <a:pt x="0" y="60"/>
                </a:lnTo>
                <a:lnTo>
                  <a:pt x="2" y="63"/>
                </a:lnTo>
                <a:lnTo>
                  <a:pt x="3" y="67"/>
                </a:lnTo>
                <a:lnTo>
                  <a:pt x="6" y="68"/>
                </a:lnTo>
                <a:lnTo>
                  <a:pt x="10" y="69"/>
                </a:lnTo>
                <a:lnTo>
                  <a:pt x="59" y="69"/>
                </a:lnTo>
                <a:lnTo>
                  <a:pt x="59" y="69"/>
                </a:lnTo>
                <a:lnTo>
                  <a:pt x="63" y="68"/>
                </a:lnTo>
                <a:lnTo>
                  <a:pt x="67" y="67"/>
                </a:lnTo>
                <a:lnTo>
                  <a:pt x="68" y="63"/>
                </a:lnTo>
                <a:lnTo>
                  <a:pt x="69" y="60"/>
                </a:lnTo>
                <a:lnTo>
                  <a:pt x="69" y="10"/>
                </a:lnTo>
                <a:lnTo>
                  <a:pt x="69" y="10"/>
                </a:lnTo>
                <a:lnTo>
                  <a:pt x="68" y="7"/>
                </a:lnTo>
                <a:lnTo>
                  <a:pt x="67" y="3"/>
                </a:lnTo>
                <a:lnTo>
                  <a:pt x="63" y="2"/>
                </a:lnTo>
                <a:lnTo>
                  <a:pt x="59" y="0"/>
                </a:lnTo>
                <a:lnTo>
                  <a:pt x="5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6" name="Freeform 291"/>
          <p:cNvSpPr>
            <a:spLocks/>
          </p:cNvSpPr>
          <p:nvPr/>
        </p:nvSpPr>
        <p:spPr bwMode="auto">
          <a:xfrm>
            <a:off x="7984252" y="4558159"/>
            <a:ext cx="107724" cy="107724"/>
          </a:xfrm>
          <a:custGeom>
            <a:avLst/>
            <a:gdLst>
              <a:gd name="T0" fmla="*/ 10 w 69"/>
              <a:gd name="T1" fmla="*/ 10 h 69"/>
              <a:gd name="T2" fmla="*/ 59 w 69"/>
              <a:gd name="T3" fmla="*/ 10 h 69"/>
              <a:gd name="T4" fmla="*/ 59 w 69"/>
              <a:gd name="T5" fmla="*/ 25 h 69"/>
              <a:gd name="T6" fmla="*/ 69 w 69"/>
              <a:gd name="T7" fmla="*/ 25 h 69"/>
              <a:gd name="T8" fmla="*/ 69 w 69"/>
              <a:gd name="T9" fmla="*/ 10 h 69"/>
              <a:gd name="T10" fmla="*/ 69 w 69"/>
              <a:gd name="T11" fmla="*/ 10 h 69"/>
              <a:gd name="T12" fmla="*/ 68 w 69"/>
              <a:gd name="T13" fmla="*/ 6 h 69"/>
              <a:gd name="T14" fmla="*/ 66 w 69"/>
              <a:gd name="T15" fmla="*/ 2 h 69"/>
              <a:gd name="T16" fmla="*/ 63 w 69"/>
              <a:gd name="T17" fmla="*/ 1 h 69"/>
              <a:gd name="T18" fmla="*/ 59 w 69"/>
              <a:gd name="T19" fmla="*/ 0 h 69"/>
              <a:gd name="T20" fmla="*/ 10 w 69"/>
              <a:gd name="T21" fmla="*/ 0 h 69"/>
              <a:gd name="T22" fmla="*/ 10 w 69"/>
              <a:gd name="T23" fmla="*/ 0 h 69"/>
              <a:gd name="T24" fmla="*/ 6 w 69"/>
              <a:gd name="T25" fmla="*/ 1 h 69"/>
              <a:gd name="T26" fmla="*/ 2 w 69"/>
              <a:gd name="T27" fmla="*/ 2 h 69"/>
              <a:gd name="T28" fmla="*/ 1 w 69"/>
              <a:gd name="T29" fmla="*/ 6 h 69"/>
              <a:gd name="T30" fmla="*/ 0 w 69"/>
              <a:gd name="T31" fmla="*/ 10 h 69"/>
              <a:gd name="T32" fmla="*/ 0 w 69"/>
              <a:gd name="T33" fmla="*/ 59 h 69"/>
              <a:gd name="T34" fmla="*/ 0 w 69"/>
              <a:gd name="T35" fmla="*/ 59 h 69"/>
              <a:gd name="T36" fmla="*/ 1 w 69"/>
              <a:gd name="T37" fmla="*/ 63 h 69"/>
              <a:gd name="T38" fmla="*/ 2 w 69"/>
              <a:gd name="T39" fmla="*/ 66 h 69"/>
              <a:gd name="T40" fmla="*/ 6 w 69"/>
              <a:gd name="T41" fmla="*/ 68 h 69"/>
              <a:gd name="T42" fmla="*/ 10 w 69"/>
              <a:gd name="T43" fmla="*/ 69 h 69"/>
              <a:gd name="T44" fmla="*/ 24 w 69"/>
              <a:gd name="T45" fmla="*/ 69 h 69"/>
              <a:gd name="T46" fmla="*/ 24 w 69"/>
              <a:gd name="T47" fmla="*/ 59 h 69"/>
              <a:gd name="T48" fmla="*/ 10 w 69"/>
              <a:gd name="T49" fmla="*/ 59 h 69"/>
              <a:gd name="T50" fmla="*/ 10 w 69"/>
              <a:gd name="T51"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69">
                <a:moveTo>
                  <a:pt x="10" y="10"/>
                </a:moveTo>
                <a:lnTo>
                  <a:pt x="59" y="10"/>
                </a:lnTo>
                <a:lnTo>
                  <a:pt x="59" y="25"/>
                </a:lnTo>
                <a:lnTo>
                  <a:pt x="69" y="25"/>
                </a:lnTo>
                <a:lnTo>
                  <a:pt x="69" y="10"/>
                </a:lnTo>
                <a:lnTo>
                  <a:pt x="69" y="10"/>
                </a:lnTo>
                <a:lnTo>
                  <a:pt x="68" y="6"/>
                </a:lnTo>
                <a:lnTo>
                  <a:pt x="66" y="2"/>
                </a:lnTo>
                <a:lnTo>
                  <a:pt x="63" y="1"/>
                </a:lnTo>
                <a:lnTo>
                  <a:pt x="59" y="0"/>
                </a:lnTo>
                <a:lnTo>
                  <a:pt x="10" y="0"/>
                </a:lnTo>
                <a:lnTo>
                  <a:pt x="10" y="0"/>
                </a:lnTo>
                <a:lnTo>
                  <a:pt x="6" y="1"/>
                </a:lnTo>
                <a:lnTo>
                  <a:pt x="2" y="2"/>
                </a:lnTo>
                <a:lnTo>
                  <a:pt x="1" y="6"/>
                </a:lnTo>
                <a:lnTo>
                  <a:pt x="0" y="10"/>
                </a:lnTo>
                <a:lnTo>
                  <a:pt x="0" y="59"/>
                </a:lnTo>
                <a:lnTo>
                  <a:pt x="0" y="59"/>
                </a:lnTo>
                <a:lnTo>
                  <a:pt x="1" y="63"/>
                </a:lnTo>
                <a:lnTo>
                  <a:pt x="2" y="66"/>
                </a:lnTo>
                <a:lnTo>
                  <a:pt x="6" y="68"/>
                </a:lnTo>
                <a:lnTo>
                  <a:pt x="10" y="69"/>
                </a:lnTo>
                <a:lnTo>
                  <a:pt x="24" y="69"/>
                </a:lnTo>
                <a:lnTo>
                  <a:pt x="24" y="59"/>
                </a:lnTo>
                <a:lnTo>
                  <a:pt x="10" y="59"/>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7" name="Freeform 292"/>
          <p:cNvSpPr>
            <a:spLocks/>
          </p:cNvSpPr>
          <p:nvPr/>
        </p:nvSpPr>
        <p:spPr bwMode="auto">
          <a:xfrm>
            <a:off x="5117891" y="4558159"/>
            <a:ext cx="65571" cy="112406"/>
          </a:xfrm>
          <a:custGeom>
            <a:avLst/>
            <a:gdLst>
              <a:gd name="T0" fmla="*/ 13 w 41"/>
              <a:gd name="T1" fmla="*/ 0 h 71"/>
              <a:gd name="T2" fmla="*/ 0 w 41"/>
              <a:gd name="T3" fmla="*/ 13 h 71"/>
              <a:gd name="T4" fmla="*/ 0 w 41"/>
              <a:gd name="T5" fmla="*/ 71 h 71"/>
              <a:gd name="T6" fmla="*/ 41 w 41"/>
              <a:gd name="T7" fmla="*/ 27 h 71"/>
              <a:gd name="T8" fmla="*/ 13 w 41"/>
              <a:gd name="T9" fmla="*/ 0 h 71"/>
            </a:gdLst>
            <a:ahLst/>
            <a:cxnLst>
              <a:cxn ang="0">
                <a:pos x="T0" y="T1"/>
              </a:cxn>
              <a:cxn ang="0">
                <a:pos x="T2" y="T3"/>
              </a:cxn>
              <a:cxn ang="0">
                <a:pos x="T4" y="T5"/>
              </a:cxn>
              <a:cxn ang="0">
                <a:pos x="T6" y="T7"/>
              </a:cxn>
              <a:cxn ang="0">
                <a:pos x="T8" y="T9"/>
              </a:cxn>
            </a:cxnLst>
            <a:rect l="0" t="0" r="r" b="b"/>
            <a:pathLst>
              <a:path w="41" h="71">
                <a:moveTo>
                  <a:pt x="13" y="0"/>
                </a:moveTo>
                <a:lnTo>
                  <a:pt x="0" y="13"/>
                </a:lnTo>
                <a:lnTo>
                  <a:pt x="0" y="71"/>
                </a:lnTo>
                <a:lnTo>
                  <a:pt x="41" y="27"/>
                </a:lnTo>
                <a:lnTo>
                  <a:pt x="13"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8" name="Freeform 293"/>
          <p:cNvSpPr>
            <a:spLocks noEditPoints="1"/>
          </p:cNvSpPr>
          <p:nvPr/>
        </p:nvSpPr>
        <p:spPr bwMode="auto">
          <a:xfrm>
            <a:off x="5024221" y="4558159"/>
            <a:ext cx="79623" cy="154560"/>
          </a:xfrm>
          <a:custGeom>
            <a:avLst/>
            <a:gdLst>
              <a:gd name="T0" fmla="*/ 40 w 50"/>
              <a:gd name="T1" fmla="*/ 0 h 98"/>
              <a:gd name="T2" fmla="*/ 10 w 50"/>
              <a:gd name="T3" fmla="*/ 0 h 98"/>
              <a:gd name="T4" fmla="*/ 10 w 50"/>
              <a:gd name="T5" fmla="*/ 0 h 98"/>
              <a:gd name="T6" fmla="*/ 7 w 50"/>
              <a:gd name="T7" fmla="*/ 1 h 98"/>
              <a:gd name="T8" fmla="*/ 3 w 50"/>
              <a:gd name="T9" fmla="*/ 2 h 98"/>
              <a:gd name="T10" fmla="*/ 2 w 50"/>
              <a:gd name="T11" fmla="*/ 6 h 98"/>
              <a:gd name="T12" fmla="*/ 0 w 50"/>
              <a:gd name="T13" fmla="*/ 10 h 98"/>
              <a:gd name="T14" fmla="*/ 0 w 50"/>
              <a:gd name="T15" fmla="*/ 89 h 98"/>
              <a:gd name="T16" fmla="*/ 0 w 50"/>
              <a:gd name="T17" fmla="*/ 89 h 98"/>
              <a:gd name="T18" fmla="*/ 2 w 50"/>
              <a:gd name="T19" fmla="*/ 92 h 98"/>
              <a:gd name="T20" fmla="*/ 3 w 50"/>
              <a:gd name="T21" fmla="*/ 96 h 98"/>
              <a:gd name="T22" fmla="*/ 7 w 50"/>
              <a:gd name="T23" fmla="*/ 97 h 98"/>
              <a:gd name="T24" fmla="*/ 10 w 50"/>
              <a:gd name="T25" fmla="*/ 98 h 98"/>
              <a:gd name="T26" fmla="*/ 40 w 50"/>
              <a:gd name="T27" fmla="*/ 98 h 98"/>
              <a:gd name="T28" fmla="*/ 40 w 50"/>
              <a:gd name="T29" fmla="*/ 98 h 98"/>
              <a:gd name="T30" fmla="*/ 44 w 50"/>
              <a:gd name="T31" fmla="*/ 97 h 98"/>
              <a:gd name="T32" fmla="*/ 47 w 50"/>
              <a:gd name="T33" fmla="*/ 96 h 98"/>
              <a:gd name="T34" fmla="*/ 48 w 50"/>
              <a:gd name="T35" fmla="*/ 92 h 98"/>
              <a:gd name="T36" fmla="*/ 50 w 50"/>
              <a:gd name="T37" fmla="*/ 89 h 98"/>
              <a:gd name="T38" fmla="*/ 50 w 50"/>
              <a:gd name="T39" fmla="*/ 10 h 98"/>
              <a:gd name="T40" fmla="*/ 50 w 50"/>
              <a:gd name="T41" fmla="*/ 10 h 98"/>
              <a:gd name="T42" fmla="*/ 48 w 50"/>
              <a:gd name="T43" fmla="*/ 6 h 98"/>
              <a:gd name="T44" fmla="*/ 47 w 50"/>
              <a:gd name="T45" fmla="*/ 2 h 98"/>
              <a:gd name="T46" fmla="*/ 44 w 50"/>
              <a:gd name="T47" fmla="*/ 1 h 98"/>
              <a:gd name="T48" fmla="*/ 40 w 50"/>
              <a:gd name="T49" fmla="*/ 0 h 98"/>
              <a:gd name="T50" fmla="*/ 40 w 50"/>
              <a:gd name="T51" fmla="*/ 0 h 98"/>
              <a:gd name="T52" fmla="*/ 10 w 50"/>
              <a:gd name="T53" fmla="*/ 89 h 98"/>
              <a:gd name="T54" fmla="*/ 10 w 50"/>
              <a:gd name="T55" fmla="*/ 10 h 98"/>
              <a:gd name="T56" fmla="*/ 40 w 50"/>
              <a:gd name="T57" fmla="*/ 10 h 98"/>
              <a:gd name="T58" fmla="*/ 40 w 50"/>
              <a:gd name="T59" fmla="*/ 89 h 98"/>
              <a:gd name="T60" fmla="*/ 10 w 50"/>
              <a:gd name="T61"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98">
                <a:moveTo>
                  <a:pt x="40" y="0"/>
                </a:moveTo>
                <a:lnTo>
                  <a:pt x="10" y="0"/>
                </a:lnTo>
                <a:lnTo>
                  <a:pt x="10" y="0"/>
                </a:lnTo>
                <a:lnTo>
                  <a:pt x="7" y="1"/>
                </a:lnTo>
                <a:lnTo>
                  <a:pt x="3" y="2"/>
                </a:lnTo>
                <a:lnTo>
                  <a:pt x="2" y="6"/>
                </a:lnTo>
                <a:lnTo>
                  <a:pt x="0" y="10"/>
                </a:lnTo>
                <a:lnTo>
                  <a:pt x="0" y="89"/>
                </a:lnTo>
                <a:lnTo>
                  <a:pt x="0" y="89"/>
                </a:lnTo>
                <a:lnTo>
                  <a:pt x="2" y="92"/>
                </a:lnTo>
                <a:lnTo>
                  <a:pt x="3" y="96"/>
                </a:lnTo>
                <a:lnTo>
                  <a:pt x="7" y="97"/>
                </a:lnTo>
                <a:lnTo>
                  <a:pt x="10" y="98"/>
                </a:lnTo>
                <a:lnTo>
                  <a:pt x="40" y="98"/>
                </a:lnTo>
                <a:lnTo>
                  <a:pt x="40" y="98"/>
                </a:lnTo>
                <a:lnTo>
                  <a:pt x="44" y="97"/>
                </a:lnTo>
                <a:lnTo>
                  <a:pt x="47" y="96"/>
                </a:lnTo>
                <a:lnTo>
                  <a:pt x="48" y="92"/>
                </a:lnTo>
                <a:lnTo>
                  <a:pt x="50" y="89"/>
                </a:lnTo>
                <a:lnTo>
                  <a:pt x="50" y="10"/>
                </a:lnTo>
                <a:lnTo>
                  <a:pt x="50" y="10"/>
                </a:lnTo>
                <a:lnTo>
                  <a:pt x="48" y="6"/>
                </a:lnTo>
                <a:lnTo>
                  <a:pt x="47" y="2"/>
                </a:lnTo>
                <a:lnTo>
                  <a:pt x="44" y="1"/>
                </a:lnTo>
                <a:lnTo>
                  <a:pt x="40" y="0"/>
                </a:lnTo>
                <a:lnTo>
                  <a:pt x="40" y="0"/>
                </a:lnTo>
                <a:close/>
                <a:moveTo>
                  <a:pt x="10" y="89"/>
                </a:moveTo>
                <a:lnTo>
                  <a:pt x="10" y="10"/>
                </a:lnTo>
                <a:lnTo>
                  <a:pt x="40" y="10"/>
                </a:lnTo>
                <a:lnTo>
                  <a:pt x="40"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9" name="Rectangle 294"/>
          <p:cNvSpPr>
            <a:spLocks noChangeArrowheads="1"/>
          </p:cNvSpPr>
          <p:nvPr/>
        </p:nvSpPr>
        <p:spPr bwMode="auto">
          <a:xfrm>
            <a:off x="5047637" y="4590944"/>
            <a:ext cx="32787" cy="2810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0" name="Rectangle 295"/>
          <p:cNvSpPr>
            <a:spLocks noChangeArrowheads="1"/>
          </p:cNvSpPr>
          <p:nvPr/>
        </p:nvSpPr>
        <p:spPr bwMode="auto">
          <a:xfrm>
            <a:off x="5047637" y="4637778"/>
            <a:ext cx="32787" cy="2810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1" name="Freeform 296"/>
          <p:cNvSpPr>
            <a:spLocks/>
          </p:cNvSpPr>
          <p:nvPr/>
        </p:nvSpPr>
        <p:spPr bwMode="auto">
          <a:xfrm>
            <a:off x="5057005" y="4675248"/>
            <a:ext cx="14053" cy="14053"/>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7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7" y="10"/>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2" name="Freeform 297"/>
          <p:cNvSpPr>
            <a:spLocks/>
          </p:cNvSpPr>
          <p:nvPr/>
        </p:nvSpPr>
        <p:spPr bwMode="auto">
          <a:xfrm>
            <a:off x="5117892" y="4642463"/>
            <a:ext cx="70256" cy="65571"/>
          </a:xfrm>
          <a:custGeom>
            <a:avLst/>
            <a:gdLst>
              <a:gd name="T0" fmla="*/ 41 w 45"/>
              <a:gd name="T1" fmla="*/ 0 h 40"/>
              <a:gd name="T2" fmla="*/ 21 w 45"/>
              <a:gd name="T3" fmla="*/ 3 h 40"/>
              <a:gd name="T4" fmla="*/ 0 w 45"/>
              <a:gd name="T5" fmla="*/ 25 h 40"/>
              <a:gd name="T6" fmla="*/ 0 w 45"/>
              <a:gd name="T7" fmla="*/ 40 h 40"/>
              <a:gd name="T8" fmla="*/ 45 w 45"/>
              <a:gd name="T9" fmla="*/ 35 h 40"/>
              <a:gd name="T10" fmla="*/ 41 w 45"/>
              <a:gd name="T11" fmla="*/ 0 h 40"/>
            </a:gdLst>
            <a:ahLst/>
            <a:cxnLst>
              <a:cxn ang="0">
                <a:pos x="T0" y="T1"/>
              </a:cxn>
              <a:cxn ang="0">
                <a:pos x="T2" y="T3"/>
              </a:cxn>
              <a:cxn ang="0">
                <a:pos x="T4" y="T5"/>
              </a:cxn>
              <a:cxn ang="0">
                <a:pos x="T6" y="T7"/>
              </a:cxn>
              <a:cxn ang="0">
                <a:pos x="T8" y="T9"/>
              </a:cxn>
              <a:cxn ang="0">
                <a:pos x="T10" y="T11"/>
              </a:cxn>
            </a:cxnLst>
            <a:rect l="0" t="0" r="r" b="b"/>
            <a:pathLst>
              <a:path w="45" h="40">
                <a:moveTo>
                  <a:pt x="41" y="0"/>
                </a:moveTo>
                <a:lnTo>
                  <a:pt x="21" y="3"/>
                </a:lnTo>
                <a:lnTo>
                  <a:pt x="0" y="25"/>
                </a:lnTo>
                <a:lnTo>
                  <a:pt x="0" y="40"/>
                </a:lnTo>
                <a:lnTo>
                  <a:pt x="45" y="35"/>
                </a:lnTo>
                <a:lnTo>
                  <a:pt x="41"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3" name="Freeform 298"/>
          <p:cNvSpPr>
            <a:spLocks/>
          </p:cNvSpPr>
          <p:nvPr/>
        </p:nvSpPr>
        <p:spPr bwMode="auto">
          <a:xfrm>
            <a:off x="6152967" y="4698667"/>
            <a:ext cx="28102" cy="23419"/>
          </a:xfrm>
          <a:custGeom>
            <a:avLst/>
            <a:gdLst>
              <a:gd name="T0" fmla="*/ 9 w 19"/>
              <a:gd name="T1" fmla="*/ 14 h 14"/>
              <a:gd name="T2" fmla="*/ 19 w 19"/>
              <a:gd name="T3" fmla="*/ 0 h 14"/>
              <a:gd name="T4" fmla="*/ 0 w 19"/>
              <a:gd name="T5" fmla="*/ 0 h 14"/>
              <a:gd name="T6" fmla="*/ 9 w 19"/>
              <a:gd name="T7" fmla="*/ 14 h 14"/>
            </a:gdLst>
            <a:ahLst/>
            <a:cxnLst>
              <a:cxn ang="0">
                <a:pos x="T0" y="T1"/>
              </a:cxn>
              <a:cxn ang="0">
                <a:pos x="T2" y="T3"/>
              </a:cxn>
              <a:cxn ang="0">
                <a:pos x="T4" y="T5"/>
              </a:cxn>
              <a:cxn ang="0">
                <a:pos x="T6" y="T7"/>
              </a:cxn>
            </a:cxnLst>
            <a:rect l="0" t="0" r="r" b="b"/>
            <a:pathLst>
              <a:path w="19" h="14">
                <a:moveTo>
                  <a:pt x="9" y="14"/>
                </a:moveTo>
                <a:lnTo>
                  <a:pt x="19" y="0"/>
                </a:lnTo>
                <a:lnTo>
                  <a:pt x="0" y="0"/>
                </a:lnTo>
                <a:lnTo>
                  <a:pt x="9"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4" name="Rectangle 299"/>
          <p:cNvSpPr>
            <a:spLocks noChangeArrowheads="1"/>
          </p:cNvSpPr>
          <p:nvPr/>
        </p:nvSpPr>
        <p:spPr bwMode="auto">
          <a:xfrm>
            <a:off x="6152967" y="4614362"/>
            <a:ext cx="28102" cy="749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5" name="Freeform 300"/>
          <p:cNvSpPr>
            <a:spLocks/>
          </p:cNvSpPr>
          <p:nvPr/>
        </p:nvSpPr>
        <p:spPr bwMode="auto">
          <a:xfrm>
            <a:off x="6152967" y="4581575"/>
            <a:ext cx="28102" cy="23419"/>
          </a:xfrm>
          <a:custGeom>
            <a:avLst/>
            <a:gdLst>
              <a:gd name="T0" fmla="*/ 9 w 19"/>
              <a:gd name="T1" fmla="*/ 0 h 14"/>
              <a:gd name="T2" fmla="*/ 9 w 19"/>
              <a:gd name="T3" fmla="*/ 0 h 14"/>
              <a:gd name="T4" fmla="*/ 6 w 19"/>
              <a:gd name="T5" fmla="*/ 1 h 14"/>
              <a:gd name="T6" fmla="*/ 2 w 19"/>
              <a:gd name="T7" fmla="*/ 3 h 14"/>
              <a:gd name="T8" fmla="*/ 1 w 19"/>
              <a:gd name="T9" fmla="*/ 6 h 14"/>
              <a:gd name="T10" fmla="*/ 0 w 19"/>
              <a:gd name="T11" fmla="*/ 11 h 14"/>
              <a:gd name="T12" fmla="*/ 0 w 19"/>
              <a:gd name="T13" fmla="*/ 14 h 14"/>
              <a:gd name="T14" fmla="*/ 19 w 19"/>
              <a:gd name="T15" fmla="*/ 14 h 14"/>
              <a:gd name="T16" fmla="*/ 19 w 19"/>
              <a:gd name="T17" fmla="*/ 11 h 14"/>
              <a:gd name="T18" fmla="*/ 19 w 19"/>
              <a:gd name="T19" fmla="*/ 11 h 14"/>
              <a:gd name="T20" fmla="*/ 18 w 19"/>
              <a:gd name="T21" fmla="*/ 6 h 14"/>
              <a:gd name="T22" fmla="*/ 17 w 19"/>
              <a:gd name="T23" fmla="*/ 3 h 14"/>
              <a:gd name="T24" fmla="*/ 13 w 19"/>
              <a:gd name="T25" fmla="*/ 1 h 14"/>
              <a:gd name="T26" fmla="*/ 9 w 19"/>
              <a:gd name="T27" fmla="*/ 0 h 14"/>
              <a:gd name="T28" fmla="*/ 9 w 19"/>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4">
                <a:moveTo>
                  <a:pt x="9" y="0"/>
                </a:moveTo>
                <a:lnTo>
                  <a:pt x="9" y="0"/>
                </a:lnTo>
                <a:lnTo>
                  <a:pt x="6" y="1"/>
                </a:lnTo>
                <a:lnTo>
                  <a:pt x="2" y="3"/>
                </a:lnTo>
                <a:lnTo>
                  <a:pt x="1" y="6"/>
                </a:lnTo>
                <a:lnTo>
                  <a:pt x="0" y="11"/>
                </a:lnTo>
                <a:lnTo>
                  <a:pt x="0" y="14"/>
                </a:lnTo>
                <a:lnTo>
                  <a:pt x="19" y="14"/>
                </a:lnTo>
                <a:lnTo>
                  <a:pt x="19" y="11"/>
                </a:lnTo>
                <a:lnTo>
                  <a:pt x="19" y="11"/>
                </a:lnTo>
                <a:lnTo>
                  <a:pt x="18" y="6"/>
                </a:lnTo>
                <a:lnTo>
                  <a:pt x="17" y="3"/>
                </a:lnTo>
                <a:lnTo>
                  <a:pt x="13" y="1"/>
                </a:lnTo>
                <a:lnTo>
                  <a:pt x="9" y="0"/>
                </a:lnTo>
                <a:lnTo>
                  <a:pt x="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6" name="Freeform 301"/>
          <p:cNvSpPr>
            <a:spLocks/>
          </p:cNvSpPr>
          <p:nvPr/>
        </p:nvSpPr>
        <p:spPr bwMode="auto">
          <a:xfrm>
            <a:off x="6204486" y="4558159"/>
            <a:ext cx="60888" cy="163928"/>
          </a:xfrm>
          <a:custGeom>
            <a:avLst/>
            <a:gdLst>
              <a:gd name="T0" fmla="*/ 0 w 40"/>
              <a:gd name="T1" fmla="*/ 0 h 103"/>
              <a:gd name="T2" fmla="*/ 0 w 40"/>
              <a:gd name="T3" fmla="*/ 10 h 103"/>
              <a:gd name="T4" fmla="*/ 15 w 40"/>
              <a:gd name="T5" fmla="*/ 10 h 103"/>
              <a:gd name="T6" fmla="*/ 15 w 40"/>
              <a:gd name="T7" fmla="*/ 20 h 103"/>
              <a:gd name="T8" fmla="*/ 0 w 40"/>
              <a:gd name="T9" fmla="*/ 20 h 103"/>
              <a:gd name="T10" fmla="*/ 0 w 40"/>
              <a:gd name="T11" fmla="*/ 34 h 103"/>
              <a:gd name="T12" fmla="*/ 15 w 40"/>
              <a:gd name="T13" fmla="*/ 34 h 103"/>
              <a:gd name="T14" fmla="*/ 15 w 40"/>
              <a:gd name="T15" fmla="*/ 44 h 103"/>
              <a:gd name="T16" fmla="*/ 0 w 40"/>
              <a:gd name="T17" fmla="*/ 44 h 103"/>
              <a:gd name="T18" fmla="*/ 0 w 40"/>
              <a:gd name="T19" fmla="*/ 59 h 103"/>
              <a:gd name="T20" fmla="*/ 15 w 40"/>
              <a:gd name="T21" fmla="*/ 59 h 103"/>
              <a:gd name="T22" fmla="*/ 15 w 40"/>
              <a:gd name="T23" fmla="*/ 69 h 103"/>
              <a:gd name="T24" fmla="*/ 0 w 40"/>
              <a:gd name="T25" fmla="*/ 69 h 103"/>
              <a:gd name="T26" fmla="*/ 0 w 40"/>
              <a:gd name="T27" fmla="*/ 84 h 103"/>
              <a:gd name="T28" fmla="*/ 15 w 40"/>
              <a:gd name="T29" fmla="*/ 84 h 103"/>
              <a:gd name="T30" fmla="*/ 15 w 40"/>
              <a:gd name="T31" fmla="*/ 94 h 103"/>
              <a:gd name="T32" fmla="*/ 0 w 40"/>
              <a:gd name="T33" fmla="*/ 94 h 103"/>
              <a:gd name="T34" fmla="*/ 0 w 40"/>
              <a:gd name="T35" fmla="*/ 103 h 103"/>
              <a:gd name="T36" fmla="*/ 40 w 40"/>
              <a:gd name="T37" fmla="*/ 103 h 103"/>
              <a:gd name="T38" fmla="*/ 40 w 40"/>
              <a:gd name="T39" fmla="*/ 0 h 103"/>
              <a:gd name="T40" fmla="*/ 0 w 40"/>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03">
                <a:moveTo>
                  <a:pt x="0" y="0"/>
                </a:moveTo>
                <a:lnTo>
                  <a:pt x="0" y="10"/>
                </a:lnTo>
                <a:lnTo>
                  <a:pt x="15" y="10"/>
                </a:lnTo>
                <a:lnTo>
                  <a:pt x="15" y="20"/>
                </a:lnTo>
                <a:lnTo>
                  <a:pt x="0" y="20"/>
                </a:lnTo>
                <a:lnTo>
                  <a:pt x="0" y="34"/>
                </a:lnTo>
                <a:lnTo>
                  <a:pt x="15" y="34"/>
                </a:lnTo>
                <a:lnTo>
                  <a:pt x="15" y="44"/>
                </a:lnTo>
                <a:lnTo>
                  <a:pt x="0" y="44"/>
                </a:lnTo>
                <a:lnTo>
                  <a:pt x="0" y="59"/>
                </a:lnTo>
                <a:lnTo>
                  <a:pt x="15" y="59"/>
                </a:lnTo>
                <a:lnTo>
                  <a:pt x="15" y="69"/>
                </a:lnTo>
                <a:lnTo>
                  <a:pt x="0" y="69"/>
                </a:lnTo>
                <a:lnTo>
                  <a:pt x="0" y="84"/>
                </a:lnTo>
                <a:lnTo>
                  <a:pt x="15" y="84"/>
                </a:lnTo>
                <a:lnTo>
                  <a:pt x="15" y="94"/>
                </a:lnTo>
                <a:lnTo>
                  <a:pt x="0" y="94"/>
                </a:lnTo>
                <a:lnTo>
                  <a:pt x="0" y="103"/>
                </a:lnTo>
                <a:lnTo>
                  <a:pt x="40" y="103"/>
                </a:lnTo>
                <a:lnTo>
                  <a:pt x="40"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7" name="Freeform 1063"/>
          <p:cNvSpPr>
            <a:spLocks noEditPoints="1"/>
          </p:cNvSpPr>
          <p:nvPr/>
        </p:nvSpPr>
        <p:spPr bwMode="auto">
          <a:xfrm>
            <a:off x="2438871" y="4558159"/>
            <a:ext cx="154560" cy="154560"/>
          </a:xfrm>
          <a:custGeom>
            <a:avLst/>
            <a:gdLst>
              <a:gd name="T0" fmla="*/ 89 w 98"/>
              <a:gd name="T1" fmla="*/ 0 h 98"/>
              <a:gd name="T2" fmla="*/ 69 w 98"/>
              <a:gd name="T3" fmla="*/ 0 h 98"/>
              <a:gd name="T4" fmla="*/ 69 w 98"/>
              <a:gd name="T5" fmla="*/ 0 h 98"/>
              <a:gd name="T6" fmla="*/ 65 w 98"/>
              <a:gd name="T7" fmla="*/ 1 h 98"/>
              <a:gd name="T8" fmla="*/ 61 w 98"/>
              <a:gd name="T9" fmla="*/ 2 h 98"/>
              <a:gd name="T10" fmla="*/ 60 w 98"/>
              <a:gd name="T11" fmla="*/ 6 h 98"/>
              <a:gd name="T12" fmla="*/ 59 w 98"/>
              <a:gd name="T13" fmla="*/ 10 h 98"/>
              <a:gd name="T14" fmla="*/ 59 w 98"/>
              <a:gd name="T15" fmla="*/ 29 h 98"/>
              <a:gd name="T16" fmla="*/ 59 w 98"/>
              <a:gd name="T17" fmla="*/ 29 h 98"/>
              <a:gd name="T18" fmla="*/ 59 w 98"/>
              <a:gd name="T19" fmla="*/ 32 h 98"/>
              <a:gd name="T20" fmla="*/ 32 w 98"/>
              <a:gd name="T21" fmla="*/ 59 h 98"/>
              <a:gd name="T22" fmla="*/ 32 w 98"/>
              <a:gd name="T23" fmla="*/ 59 h 98"/>
              <a:gd name="T24" fmla="*/ 29 w 98"/>
              <a:gd name="T25" fmla="*/ 59 h 98"/>
              <a:gd name="T26" fmla="*/ 10 w 98"/>
              <a:gd name="T27" fmla="*/ 59 h 98"/>
              <a:gd name="T28" fmla="*/ 10 w 98"/>
              <a:gd name="T29" fmla="*/ 59 h 98"/>
              <a:gd name="T30" fmla="*/ 6 w 98"/>
              <a:gd name="T31" fmla="*/ 60 h 98"/>
              <a:gd name="T32" fmla="*/ 2 w 98"/>
              <a:gd name="T33" fmla="*/ 62 h 98"/>
              <a:gd name="T34" fmla="*/ 1 w 98"/>
              <a:gd name="T35" fmla="*/ 65 h 98"/>
              <a:gd name="T36" fmla="*/ 0 w 98"/>
              <a:gd name="T37" fmla="*/ 69 h 98"/>
              <a:gd name="T38" fmla="*/ 0 w 98"/>
              <a:gd name="T39" fmla="*/ 89 h 98"/>
              <a:gd name="T40" fmla="*/ 0 w 98"/>
              <a:gd name="T41" fmla="*/ 89 h 98"/>
              <a:gd name="T42" fmla="*/ 1 w 98"/>
              <a:gd name="T43" fmla="*/ 92 h 98"/>
              <a:gd name="T44" fmla="*/ 2 w 98"/>
              <a:gd name="T45" fmla="*/ 96 h 98"/>
              <a:gd name="T46" fmla="*/ 6 w 98"/>
              <a:gd name="T47" fmla="*/ 97 h 98"/>
              <a:gd name="T48" fmla="*/ 10 w 98"/>
              <a:gd name="T49" fmla="*/ 98 h 98"/>
              <a:gd name="T50" fmla="*/ 29 w 98"/>
              <a:gd name="T51" fmla="*/ 98 h 98"/>
              <a:gd name="T52" fmla="*/ 29 w 98"/>
              <a:gd name="T53" fmla="*/ 98 h 98"/>
              <a:gd name="T54" fmla="*/ 33 w 98"/>
              <a:gd name="T55" fmla="*/ 97 h 98"/>
              <a:gd name="T56" fmla="*/ 37 w 98"/>
              <a:gd name="T57" fmla="*/ 96 h 98"/>
              <a:gd name="T58" fmla="*/ 38 w 98"/>
              <a:gd name="T59" fmla="*/ 92 h 98"/>
              <a:gd name="T60" fmla="*/ 39 w 98"/>
              <a:gd name="T61" fmla="*/ 89 h 98"/>
              <a:gd name="T62" fmla="*/ 39 w 98"/>
              <a:gd name="T63" fmla="*/ 69 h 98"/>
              <a:gd name="T64" fmla="*/ 39 w 98"/>
              <a:gd name="T65" fmla="*/ 69 h 98"/>
              <a:gd name="T66" fmla="*/ 39 w 98"/>
              <a:gd name="T67" fmla="*/ 66 h 98"/>
              <a:gd name="T68" fmla="*/ 66 w 98"/>
              <a:gd name="T69" fmla="*/ 39 h 98"/>
              <a:gd name="T70" fmla="*/ 66 w 98"/>
              <a:gd name="T71" fmla="*/ 39 h 98"/>
              <a:gd name="T72" fmla="*/ 69 w 98"/>
              <a:gd name="T73" fmla="*/ 39 h 98"/>
              <a:gd name="T74" fmla="*/ 89 w 98"/>
              <a:gd name="T75" fmla="*/ 39 h 98"/>
              <a:gd name="T76" fmla="*/ 89 w 98"/>
              <a:gd name="T77" fmla="*/ 39 h 98"/>
              <a:gd name="T78" fmla="*/ 92 w 98"/>
              <a:gd name="T79" fmla="*/ 38 h 98"/>
              <a:gd name="T80" fmla="*/ 96 w 98"/>
              <a:gd name="T81" fmla="*/ 37 h 98"/>
              <a:gd name="T82" fmla="*/ 97 w 98"/>
              <a:gd name="T83" fmla="*/ 33 h 98"/>
              <a:gd name="T84" fmla="*/ 98 w 98"/>
              <a:gd name="T85" fmla="*/ 29 h 98"/>
              <a:gd name="T86" fmla="*/ 98 w 98"/>
              <a:gd name="T87" fmla="*/ 10 h 98"/>
              <a:gd name="T88" fmla="*/ 98 w 98"/>
              <a:gd name="T89" fmla="*/ 10 h 98"/>
              <a:gd name="T90" fmla="*/ 97 w 98"/>
              <a:gd name="T91" fmla="*/ 6 h 98"/>
              <a:gd name="T92" fmla="*/ 96 w 98"/>
              <a:gd name="T93" fmla="*/ 2 h 98"/>
              <a:gd name="T94" fmla="*/ 92 w 98"/>
              <a:gd name="T95" fmla="*/ 1 h 98"/>
              <a:gd name="T96" fmla="*/ 89 w 98"/>
              <a:gd name="T97" fmla="*/ 0 h 98"/>
              <a:gd name="T98" fmla="*/ 89 w 98"/>
              <a:gd name="T99" fmla="*/ 0 h 98"/>
              <a:gd name="T100" fmla="*/ 10 w 98"/>
              <a:gd name="T101" fmla="*/ 89 h 98"/>
              <a:gd name="T102" fmla="*/ 10 w 98"/>
              <a:gd name="T103" fmla="*/ 69 h 98"/>
              <a:gd name="T104" fmla="*/ 29 w 98"/>
              <a:gd name="T105" fmla="*/ 69 h 98"/>
              <a:gd name="T106" fmla="*/ 29 w 98"/>
              <a:gd name="T107" fmla="*/ 89 h 98"/>
              <a:gd name="T108" fmla="*/ 10 w 98"/>
              <a:gd name="T109" fmla="*/ 89 h 98"/>
              <a:gd name="T110" fmla="*/ 69 w 98"/>
              <a:gd name="T111" fmla="*/ 29 h 98"/>
              <a:gd name="T112" fmla="*/ 69 w 98"/>
              <a:gd name="T113" fmla="*/ 10 h 98"/>
              <a:gd name="T114" fmla="*/ 89 w 98"/>
              <a:gd name="T115" fmla="*/ 10 h 98"/>
              <a:gd name="T116" fmla="*/ 89 w 98"/>
              <a:gd name="T117" fmla="*/ 29 h 98"/>
              <a:gd name="T118" fmla="*/ 69 w 98"/>
              <a:gd name="T119" fmla="*/ 2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98">
                <a:moveTo>
                  <a:pt x="89" y="0"/>
                </a:moveTo>
                <a:lnTo>
                  <a:pt x="69" y="0"/>
                </a:lnTo>
                <a:lnTo>
                  <a:pt x="69" y="0"/>
                </a:lnTo>
                <a:lnTo>
                  <a:pt x="65" y="1"/>
                </a:lnTo>
                <a:lnTo>
                  <a:pt x="61" y="2"/>
                </a:lnTo>
                <a:lnTo>
                  <a:pt x="60" y="6"/>
                </a:lnTo>
                <a:lnTo>
                  <a:pt x="59" y="10"/>
                </a:lnTo>
                <a:lnTo>
                  <a:pt x="59" y="29"/>
                </a:lnTo>
                <a:lnTo>
                  <a:pt x="59" y="29"/>
                </a:lnTo>
                <a:lnTo>
                  <a:pt x="59" y="32"/>
                </a:lnTo>
                <a:lnTo>
                  <a:pt x="32" y="59"/>
                </a:lnTo>
                <a:lnTo>
                  <a:pt x="32" y="59"/>
                </a:lnTo>
                <a:lnTo>
                  <a:pt x="29" y="59"/>
                </a:lnTo>
                <a:lnTo>
                  <a:pt x="10" y="59"/>
                </a:lnTo>
                <a:lnTo>
                  <a:pt x="10" y="59"/>
                </a:lnTo>
                <a:lnTo>
                  <a:pt x="6" y="60"/>
                </a:lnTo>
                <a:lnTo>
                  <a:pt x="2" y="62"/>
                </a:lnTo>
                <a:lnTo>
                  <a:pt x="1" y="65"/>
                </a:lnTo>
                <a:lnTo>
                  <a:pt x="0" y="69"/>
                </a:lnTo>
                <a:lnTo>
                  <a:pt x="0" y="89"/>
                </a:lnTo>
                <a:lnTo>
                  <a:pt x="0" y="89"/>
                </a:lnTo>
                <a:lnTo>
                  <a:pt x="1" y="92"/>
                </a:lnTo>
                <a:lnTo>
                  <a:pt x="2" y="96"/>
                </a:lnTo>
                <a:lnTo>
                  <a:pt x="6" y="97"/>
                </a:lnTo>
                <a:lnTo>
                  <a:pt x="10" y="98"/>
                </a:lnTo>
                <a:lnTo>
                  <a:pt x="29" y="98"/>
                </a:lnTo>
                <a:lnTo>
                  <a:pt x="29" y="98"/>
                </a:lnTo>
                <a:lnTo>
                  <a:pt x="33" y="97"/>
                </a:lnTo>
                <a:lnTo>
                  <a:pt x="37" y="96"/>
                </a:lnTo>
                <a:lnTo>
                  <a:pt x="38" y="92"/>
                </a:lnTo>
                <a:lnTo>
                  <a:pt x="39" y="89"/>
                </a:lnTo>
                <a:lnTo>
                  <a:pt x="39" y="69"/>
                </a:lnTo>
                <a:lnTo>
                  <a:pt x="39" y="69"/>
                </a:lnTo>
                <a:lnTo>
                  <a:pt x="39" y="66"/>
                </a:lnTo>
                <a:lnTo>
                  <a:pt x="66" y="39"/>
                </a:lnTo>
                <a:lnTo>
                  <a:pt x="66" y="39"/>
                </a:lnTo>
                <a:lnTo>
                  <a:pt x="69" y="39"/>
                </a:lnTo>
                <a:lnTo>
                  <a:pt x="89" y="39"/>
                </a:lnTo>
                <a:lnTo>
                  <a:pt x="89" y="39"/>
                </a:lnTo>
                <a:lnTo>
                  <a:pt x="92" y="38"/>
                </a:lnTo>
                <a:lnTo>
                  <a:pt x="96" y="37"/>
                </a:lnTo>
                <a:lnTo>
                  <a:pt x="97" y="33"/>
                </a:lnTo>
                <a:lnTo>
                  <a:pt x="98" y="29"/>
                </a:lnTo>
                <a:lnTo>
                  <a:pt x="98" y="10"/>
                </a:lnTo>
                <a:lnTo>
                  <a:pt x="98" y="10"/>
                </a:lnTo>
                <a:lnTo>
                  <a:pt x="97" y="6"/>
                </a:lnTo>
                <a:lnTo>
                  <a:pt x="96" y="2"/>
                </a:lnTo>
                <a:lnTo>
                  <a:pt x="92" y="1"/>
                </a:lnTo>
                <a:lnTo>
                  <a:pt x="89" y="0"/>
                </a:lnTo>
                <a:lnTo>
                  <a:pt x="89" y="0"/>
                </a:lnTo>
                <a:close/>
                <a:moveTo>
                  <a:pt x="10" y="89"/>
                </a:moveTo>
                <a:lnTo>
                  <a:pt x="10" y="69"/>
                </a:lnTo>
                <a:lnTo>
                  <a:pt x="29" y="69"/>
                </a:lnTo>
                <a:lnTo>
                  <a:pt x="29" y="89"/>
                </a:lnTo>
                <a:lnTo>
                  <a:pt x="10" y="89"/>
                </a:lnTo>
                <a:close/>
                <a:moveTo>
                  <a:pt x="69" y="29"/>
                </a:moveTo>
                <a:lnTo>
                  <a:pt x="69" y="10"/>
                </a:lnTo>
                <a:lnTo>
                  <a:pt x="89" y="10"/>
                </a:lnTo>
                <a:lnTo>
                  <a:pt x="89" y="29"/>
                </a:lnTo>
                <a:lnTo>
                  <a:pt x="69"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8" name="Freeform 1064"/>
          <p:cNvSpPr>
            <a:spLocks noEditPoints="1"/>
          </p:cNvSpPr>
          <p:nvPr/>
        </p:nvSpPr>
        <p:spPr bwMode="auto">
          <a:xfrm>
            <a:off x="2808876" y="4558159"/>
            <a:ext cx="154560" cy="154560"/>
          </a:xfrm>
          <a:custGeom>
            <a:avLst/>
            <a:gdLst>
              <a:gd name="T0" fmla="*/ 86 w 98"/>
              <a:gd name="T1" fmla="*/ 69 h 98"/>
              <a:gd name="T2" fmla="*/ 58 w 98"/>
              <a:gd name="T3" fmla="*/ 29 h 98"/>
              <a:gd name="T4" fmla="*/ 63 w 98"/>
              <a:gd name="T5" fmla="*/ 26 h 98"/>
              <a:gd name="T6" fmla="*/ 64 w 98"/>
              <a:gd name="T7" fmla="*/ 21 h 98"/>
              <a:gd name="T8" fmla="*/ 64 w 98"/>
              <a:gd name="T9" fmla="*/ 9 h 98"/>
              <a:gd name="T10" fmla="*/ 61 w 98"/>
              <a:gd name="T11" fmla="*/ 2 h 98"/>
              <a:gd name="T12" fmla="*/ 55 w 98"/>
              <a:gd name="T13" fmla="*/ 0 h 98"/>
              <a:gd name="T14" fmla="*/ 43 w 98"/>
              <a:gd name="T15" fmla="*/ 0 h 98"/>
              <a:gd name="T16" fmla="*/ 37 w 98"/>
              <a:gd name="T17" fmla="*/ 2 h 98"/>
              <a:gd name="T18" fmla="*/ 34 w 98"/>
              <a:gd name="T19" fmla="*/ 9 h 98"/>
              <a:gd name="T20" fmla="*/ 34 w 98"/>
              <a:gd name="T21" fmla="*/ 21 h 98"/>
              <a:gd name="T22" fmla="*/ 35 w 98"/>
              <a:gd name="T23" fmla="*/ 26 h 98"/>
              <a:gd name="T24" fmla="*/ 40 w 98"/>
              <a:gd name="T25" fmla="*/ 29 h 98"/>
              <a:gd name="T26" fmla="*/ 8 w 98"/>
              <a:gd name="T27" fmla="*/ 69 h 98"/>
              <a:gd name="T28" fmla="*/ 5 w 98"/>
              <a:gd name="T29" fmla="*/ 70 h 98"/>
              <a:gd name="T30" fmla="*/ 1 w 98"/>
              <a:gd name="T31" fmla="*/ 74 h 98"/>
              <a:gd name="T32" fmla="*/ 0 w 98"/>
              <a:gd name="T33" fmla="*/ 90 h 98"/>
              <a:gd name="T34" fmla="*/ 1 w 98"/>
              <a:gd name="T35" fmla="*/ 94 h 98"/>
              <a:gd name="T36" fmla="*/ 5 w 98"/>
              <a:gd name="T37" fmla="*/ 97 h 98"/>
              <a:gd name="T38" fmla="*/ 21 w 98"/>
              <a:gd name="T39" fmla="*/ 98 h 98"/>
              <a:gd name="T40" fmla="*/ 24 w 98"/>
              <a:gd name="T41" fmla="*/ 97 h 98"/>
              <a:gd name="T42" fmla="*/ 28 w 98"/>
              <a:gd name="T43" fmla="*/ 94 h 98"/>
              <a:gd name="T44" fmla="*/ 29 w 98"/>
              <a:gd name="T45" fmla="*/ 89 h 98"/>
              <a:gd name="T46" fmla="*/ 69 w 98"/>
              <a:gd name="T47" fmla="*/ 90 h 98"/>
              <a:gd name="T48" fmla="*/ 70 w 98"/>
              <a:gd name="T49" fmla="*/ 94 h 98"/>
              <a:gd name="T50" fmla="*/ 74 w 98"/>
              <a:gd name="T51" fmla="*/ 97 h 98"/>
              <a:gd name="T52" fmla="*/ 90 w 98"/>
              <a:gd name="T53" fmla="*/ 98 h 98"/>
              <a:gd name="T54" fmla="*/ 93 w 98"/>
              <a:gd name="T55" fmla="*/ 97 h 98"/>
              <a:gd name="T56" fmla="*/ 97 w 98"/>
              <a:gd name="T57" fmla="*/ 94 h 98"/>
              <a:gd name="T58" fmla="*/ 98 w 98"/>
              <a:gd name="T59" fmla="*/ 78 h 98"/>
              <a:gd name="T60" fmla="*/ 97 w 98"/>
              <a:gd name="T61" fmla="*/ 74 h 98"/>
              <a:gd name="T62" fmla="*/ 93 w 98"/>
              <a:gd name="T63" fmla="*/ 70 h 98"/>
              <a:gd name="T64" fmla="*/ 90 w 98"/>
              <a:gd name="T65" fmla="*/ 69 h 98"/>
              <a:gd name="T66" fmla="*/ 54 w 98"/>
              <a:gd name="T67" fmla="*/ 10 h 98"/>
              <a:gd name="T68" fmla="*/ 44 w 98"/>
              <a:gd name="T69" fmla="*/ 20 h 98"/>
              <a:gd name="T70" fmla="*/ 19 w 98"/>
              <a:gd name="T71" fmla="*/ 89 h 98"/>
              <a:gd name="T72" fmla="*/ 9 w 98"/>
              <a:gd name="T73" fmla="*/ 79 h 98"/>
              <a:gd name="T74" fmla="*/ 19 w 98"/>
              <a:gd name="T75" fmla="*/ 89 h 98"/>
              <a:gd name="T76" fmla="*/ 29 w 98"/>
              <a:gd name="T77" fmla="*/ 78 h 98"/>
              <a:gd name="T78" fmla="*/ 29 w 98"/>
              <a:gd name="T79" fmla="*/ 75 h 98"/>
              <a:gd name="T80" fmla="*/ 26 w 98"/>
              <a:gd name="T81" fmla="*/ 70 h 98"/>
              <a:gd name="T82" fmla="*/ 49 w 98"/>
              <a:gd name="T83" fmla="*/ 33 h 98"/>
              <a:gd name="T84" fmla="*/ 75 w 98"/>
              <a:gd name="T85" fmla="*/ 69 h 98"/>
              <a:gd name="T86" fmla="*/ 70 w 98"/>
              <a:gd name="T87" fmla="*/ 73 h 98"/>
              <a:gd name="T88" fmla="*/ 69 w 98"/>
              <a:gd name="T89" fmla="*/ 78 h 98"/>
              <a:gd name="T90" fmla="*/ 29 w 98"/>
              <a:gd name="T91" fmla="*/ 79 h 98"/>
              <a:gd name="T92" fmla="*/ 79 w 98"/>
              <a:gd name="T93" fmla="*/ 89 h 98"/>
              <a:gd name="T94" fmla="*/ 88 w 98"/>
              <a:gd name="T95"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98">
                <a:moveTo>
                  <a:pt x="90" y="69"/>
                </a:moveTo>
                <a:lnTo>
                  <a:pt x="86" y="69"/>
                </a:lnTo>
                <a:lnTo>
                  <a:pt x="58" y="29"/>
                </a:lnTo>
                <a:lnTo>
                  <a:pt x="58" y="29"/>
                </a:lnTo>
                <a:lnTo>
                  <a:pt x="60" y="28"/>
                </a:lnTo>
                <a:lnTo>
                  <a:pt x="63" y="26"/>
                </a:lnTo>
                <a:lnTo>
                  <a:pt x="64" y="23"/>
                </a:lnTo>
                <a:lnTo>
                  <a:pt x="64" y="21"/>
                </a:lnTo>
                <a:lnTo>
                  <a:pt x="64" y="9"/>
                </a:lnTo>
                <a:lnTo>
                  <a:pt x="64" y="9"/>
                </a:lnTo>
                <a:lnTo>
                  <a:pt x="63" y="5"/>
                </a:lnTo>
                <a:lnTo>
                  <a:pt x="61" y="2"/>
                </a:lnTo>
                <a:lnTo>
                  <a:pt x="59" y="1"/>
                </a:lnTo>
                <a:lnTo>
                  <a:pt x="55" y="0"/>
                </a:lnTo>
                <a:lnTo>
                  <a:pt x="43" y="0"/>
                </a:lnTo>
                <a:lnTo>
                  <a:pt x="43" y="0"/>
                </a:lnTo>
                <a:lnTo>
                  <a:pt x="39" y="1"/>
                </a:lnTo>
                <a:lnTo>
                  <a:pt x="37" y="2"/>
                </a:lnTo>
                <a:lnTo>
                  <a:pt x="35" y="5"/>
                </a:lnTo>
                <a:lnTo>
                  <a:pt x="34" y="9"/>
                </a:lnTo>
                <a:lnTo>
                  <a:pt x="34" y="21"/>
                </a:lnTo>
                <a:lnTo>
                  <a:pt x="34" y="21"/>
                </a:lnTo>
                <a:lnTo>
                  <a:pt x="34" y="23"/>
                </a:lnTo>
                <a:lnTo>
                  <a:pt x="35" y="26"/>
                </a:lnTo>
                <a:lnTo>
                  <a:pt x="38" y="28"/>
                </a:lnTo>
                <a:lnTo>
                  <a:pt x="40" y="29"/>
                </a:lnTo>
                <a:lnTo>
                  <a:pt x="12" y="69"/>
                </a:lnTo>
                <a:lnTo>
                  <a:pt x="8" y="69"/>
                </a:lnTo>
                <a:lnTo>
                  <a:pt x="8" y="69"/>
                </a:lnTo>
                <a:lnTo>
                  <a:pt x="5" y="70"/>
                </a:lnTo>
                <a:lnTo>
                  <a:pt x="2" y="71"/>
                </a:lnTo>
                <a:lnTo>
                  <a:pt x="1" y="74"/>
                </a:lnTo>
                <a:lnTo>
                  <a:pt x="0" y="78"/>
                </a:lnTo>
                <a:lnTo>
                  <a:pt x="0" y="90"/>
                </a:lnTo>
                <a:lnTo>
                  <a:pt x="0" y="90"/>
                </a:lnTo>
                <a:lnTo>
                  <a:pt x="1" y="94"/>
                </a:lnTo>
                <a:lnTo>
                  <a:pt x="2" y="96"/>
                </a:lnTo>
                <a:lnTo>
                  <a:pt x="5" y="97"/>
                </a:lnTo>
                <a:lnTo>
                  <a:pt x="8" y="98"/>
                </a:lnTo>
                <a:lnTo>
                  <a:pt x="21" y="98"/>
                </a:lnTo>
                <a:lnTo>
                  <a:pt x="21" y="98"/>
                </a:lnTo>
                <a:lnTo>
                  <a:pt x="24" y="97"/>
                </a:lnTo>
                <a:lnTo>
                  <a:pt x="27" y="96"/>
                </a:lnTo>
                <a:lnTo>
                  <a:pt x="28" y="94"/>
                </a:lnTo>
                <a:lnTo>
                  <a:pt x="29" y="90"/>
                </a:lnTo>
                <a:lnTo>
                  <a:pt x="29" y="89"/>
                </a:lnTo>
                <a:lnTo>
                  <a:pt x="69" y="89"/>
                </a:lnTo>
                <a:lnTo>
                  <a:pt x="69" y="90"/>
                </a:lnTo>
                <a:lnTo>
                  <a:pt x="69" y="90"/>
                </a:lnTo>
                <a:lnTo>
                  <a:pt x="70" y="94"/>
                </a:lnTo>
                <a:lnTo>
                  <a:pt x="71" y="96"/>
                </a:lnTo>
                <a:lnTo>
                  <a:pt x="74" y="97"/>
                </a:lnTo>
                <a:lnTo>
                  <a:pt x="77" y="98"/>
                </a:lnTo>
                <a:lnTo>
                  <a:pt x="90" y="98"/>
                </a:lnTo>
                <a:lnTo>
                  <a:pt x="90" y="98"/>
                </a:lnTo>
                <a:lnTo>
                  <a:pt x="93" y="97"/>
                </a:lnTo>
                <a:lnTo>
                  <a:pt x="96" y="96"/>
                </a:lnTo>
                <a:lnTo>
                  <a:pt x="97" y="94"/>
                </a:lnTo>
                <a:lnTo>
                  <a:pt x="98" y="90"/>
                </a:lnTo>
                <a:lnTo>
                  <a:pt x="98" y="78"/>
                </a:lnTo>
                <a:lnTo>
                  <a:pt x="98" y="78"/>
                </a:lnTo>
                <a:lnTo>
                  <a:pt x="97" y="74"/>
                </a:lnTo>
                <a:lnTo>
                  <a:pt x="96" y="71"/>
                </a:lnTo>
                <a:lnTo>
                  <a:pt x="93" y="70"/>
                </a:lnTo>
                <a:lnTo>
                  <a:pt x="90" y="69"/>
                </a:lnTo>
                <a:lnTo>
                  <a:pt x="90" y="69"/>
                </a:lnTo>
                <a:close/>
                <a:moveTo>
                  <a:pt x="44" y="10"/>
                </a:moveTo>
                <a:lnTo>
                  <a:pt x="54" y="10"/>
                </a:lnTo>
                <a:lnTo>
                  <a:pt x="54" y="20"/>
                </a:lnTo>
                <a:lnTo>
                  <a:pt x="44" y="20"/>
                </a:lnTo>
                <a:lnTo>
                  <a:pt x="44" y="10"/>
                </a:lnTo>
                <a:close/>
                <a:moveTo>
                  <a:pt x="19" y="89"/>
                </a:moveTo>
                <a:lnTo>
                  <a:pt x="9" y="89"/>
                </a:lnTo>
                <a:lnTo>
                  <a:pt x="9" y="79"/>
                </a:lnTo>
                <a:lnTo>
                  <a:pt x="19" y="79"/>
                </a:lnTo>
                <a:lnTo>
                  <a:pt x="19" y="89"/>
                </a:lnTo>
                <a:close/>
                <a:moveTo>
                  <a:pt x="29" y="79"/>
                </a:moveTo>
                <a:lnTo>
                  <a:pt x="29" y="78"/>
                </a:lnTo>
                <a:lnTo>
                  <a:pt x="29" y="78"/>
                </a:lnTo>
                <a:lnTo>
                  <a:pt x="29" y="75"/>
                </a:lnTo>
                <a:lnTo>
                  <a:pt x="28" y="73"/>
                </a:lnTo>
                <a:lnTo>
                  <a:pt x="26" y="70"/>
                </a:lnTo>
                <a:lnTo>
                  <a:pt x="23" y="69"/>
                </a:lnTo>
                <a:lnTo>
                  <a:pt x="49" y="33"/>
                </a:lnTo>
                <a:lnTo>
                  <a:pt x="75" y="69"/>
                </a:lnTo>
                <a:lnTo>
                  <a:pt x="75" y="69"/>
                </a:lnTo>
                <a:lnTo>
                  <a:pt x="72" y="70"/>
                </a:lnTo>
                <a:lnTo>
                  <a:pt x="70" y="73"/>
                </a:lnTo>
                <a:lnTo>
                  <a:pt x="69" y="75"/>
                </a:lnTo>
                <a:lnTo>
                  <a:pt x="69" y="78"/>
                </a:lnTo>
                <a:lnTo>
                  <a:pt x="69" y="79"/>
                </a:lnTo>
                <a:lnTo>
                  <a:pt x="29" y="79"/>
                </a:lnTo>
                <a:close/>
                <a:moveTo>
                  <a:pt x="88" y="89"/>
                </a:moveTo>
                <a:lnTo>
                  <a:pt x="79" y="89"/>
                </a:lnTo>
                <a:lnTo>
                  <a:pt x="79" y="79"/>
                </a:lnTo>
                <a:lnTo>
                  <a:pt x="88" y="79"/>
                </a:lnTo>
                <a:lnTo>
                  <a:pt x="88"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9" name="Freeform 1070"/>
          <p:cNvSpPr>
            <a:spLocks noEditPoints="1"/>
          </p:cNvSpPr>
          <p:nvPr/>
        </p:nvSpPr>
        <p:spPr bwMode="auto">
          <a:xfrm>
            <a:off x="3548884" y="4558159"/>
            <a:ext cx="154560" cy="154560"/>
          </a:xfrm>
          <a:custGeom>
            <a:avLst/>
            <a:gdLst>
              <a:gd name="T0" fmla="*/ 89 w 99"/>
              <a:gd name="T1" fmla="*/ 29 h 98"/>
              <a:gd name="T2" fmla="*/ 69 w 99"/>
              <a:gd name="T3" fmla="*/ 29 h 98"/>
              <a:gd name="T4" fmla="*/ 69 w 99"/>
              <a:gd name="T5" fmla="*/ 10 h 98"/>
              <a:gd name="T6" fmla="*/ 69 w 99"/>
              <a:gd name="T7" fmla="*/ 10 h 98"/>
              <a:gd name="T8" fmla="*/ 68 w 99"/>
              <a:gd name="T9" fmla="*/ 6 h 98"/>
              <a:gd name="T10" fmla="*/ 67 w 99"/>
              <a:gd name="T11" fmla="*/ 2 h 98"/>
              <a:gd name="T12" fmla="*/ 63 w 99"/>
              <a:gd name="T13" fmla="*/ 1 h 98"/>
              <a:gd name="T14" fmla="*/ 59 w 99"/>
              <a:gd name="T15" fmla="*/ 0 h 98"/>
              <a:gd name="T16" fmla="*/ 10 w 99"/>
              <a:gd name="T17" fmla="*/ 0 h 98"/>
              <a:gd name="T18" fmla="*/ 10 w 99"/>
              <a:gd name="T19" fmla="*/ 0 h 98"/>
              <a:gd name="T20" fmla="*/ 6 w 99"/>
              <a:gd name="T21" fmla="*/ 1 h 98"/>
              <a:gd name="T22" fmla="*/ 3 w 99"/>
              <a:gd name="T23" fmla="*/ 2 h 98"/>
              <a:gd name="T24" fmla="*/ 1 w 99"/>
              <a:gd name="T25" fmla="*/ 6 h 98"/>
              <a:gd name="T26" fmla="*/ 0 w 99"/>
              <a:gd name="T27" fmla="*/ 10 h 98"/>
              <a:gd name="T28" fmla="*/ 0 w 99"/>
              <a:gd name="T29" fmla="*/ 59 h 98"/>
              <a:gd name="T30" fmla="*/ 0 w 99"/>
              <a:gd name="T31" fmla="*/ 59 h 98"/>
              <a:gd name="T32" fmla="*/ 1 w 99"/>
              <a:gd name="T33" fmla="*/ 63 h 98"/>
              <a:gd name="T34" fmla="*/ 3 w 99"/>
              <a:gd name="T35" fmla="*/ 66 h 98"/>
              <a:gd name="T36" fmla="*/ 6 w 99"/>
              <a:gd name="T37" fmla="*/ 68 h 98"/>
              <a:gd name="T38" fmla="*/ 10 w 99"/>
              <a:gd name="T39" fmla="*/ 69 h 98"/>
              <a:gd name="T40" fmla="*/ 30 w 99"/>
              <a:gd name="T41" fmla="*/ 69 h 98"/>
              <a:gd name="T42" fmla="*/ 30 w 99"/>
              <a:gd name="T43" fmla="*/ 89 h 98"/>
              <a:gd name="T44" fmla="*/ 30 w 99"/>
              <a:gd name="T45" fmla="*/ 89 h 98"/>
              <a:gd name="T46" fmla="*/ 31 w 99"/>
              <a:gd name="T47" fmla="*/ 92 h 98"/>
              <a:gd name="T48" fmla="*/ 32 w 99"/>
              <a:gd name="T49" fmla="*/ 96 h 98"/>
              <a:gd name="T50" fmla="*/ 36 w 99"/>
              <a:gd name="T51" fmla="*/ 97 h 98"/>
              <a:gd name="T52" fmla="*/ 40 w 99"/>
              <a:gd name="T53" fmla="*/ 98 h 98"/>
              <a:gd name="T54" fmla="*/ 89 w 99"/>
              <a:gd name="T55" fmla="*/ 98 h 98"/>
              <a:gd name="T56" fmla="*/ 89 w 99"/>
              <a:gd name="T57" fmla="*/ 98 h 98"/>
              <a:gd name="T58" fmla="*/ 93 w 99"/>
              <a:gd name="T59" fmla="*/ 97 h 98"/>
              <a:gd name="T60" fmla="*/ 96 w 99"/>
              <a:gd name="T61" fmla="*/ 96 h 98"/>
              <a:gd name="T62" fmla="*/ 98 w 99"/>
              <a:gd name="T63" fmla="*/ 92 h 98"/>
              <a:gd name="T64" fmla="*/ 99 w 99"/>
              <a:gd name="T65" fmla="*/ 89 h 98"/>
              <a:gd name="T66" fmla="*/ 99 w 99"/>
              <a:gd name="T67" fmla="*/ 39 h 98"/>
              <a:gd name="T68" fmla="*/ 99 w 99"/>
              <a:gd name="T69" fmla="*/ 39 h 98"/>
              <a:gd name="T70" fmla="*/ 98 w 99"/>
              <a:gd name="T71" fmla="*/ 36 h 98"/>
              <a:gd name="T72" fmla="*/ 96 w 99"/>
              <a:gd name="T73" fmla="*/ 32 h 98"/>
              <a:gd name="T74" fmla="*/ 93 w 99"/>
              <a:gd name="T75" fmla="*/ 31 h 98"/>
              <a:gd name="T76" fmla="*/ 89 w 99"/>
              <a:gd name="T77" fmla="*/ 29 h 98"/>
              <a:gd name="T78" fmla="*/ 89 w 99"/>
              <a:gd name="T79" fmla="*/ 29 h 98"/>
              <a:gd name="T80" fmla="*/ 30 w 99"/>
              <a:gd name="T81" fmla="*/ 39 h 98"/>
              <a:gd name="T82" fmla="*/ 30 w 99"/>
              <a:gd name="T83" fmla="*/ 59 h 98"/>
              <a:gd name="T84" fmla="*/ 10 w 99"/>
              <a:gd name="T85" fmla="*/ 59 h 98"/>
              <a:gd name="T86" fmla="*/ 10 w 99"/>
              <a:gd name="T87" fmla="*/ 10 h 98"/>
              <a:gd name="T88" fmla="*/ 59 w 99"/>
              <a:gd name="T89" fmla="*/ 10 h 98"/>
              <a:gd name="T90" fmla="*/ 59 w 99"/>
              <a:gd name="T91" fmla="*/ 29 h 98"/>
              <a:gd name="T92" fmla="*/ 40 w 99"/>
              <a:gd name="T93" fmla="*/ 29 h 98"/>
              <a:gd name="T94" fmla="*/ 40 w 99"/>
              <a:gd name="T95" fmla="*/ 29 h 98"/>
              <a:gd name="T96" fmla="*/ 36 w 99"/>
              <a:gd name="T97" fmla="*/ 31 h 98"/>
              <a:gd name="T98" fmla="*/ 32 w 99"/>
              <a:gd name="T99" fmla="*/ 32 h 98"/>
              <a:gd name="T100" fmla="*/ 31 w 99"/>
              <a:gd name="T101" fmla="*/ 36 h 98"/>
              <a:gd name="T102" fmla="*/ 30 w 99"/>
              <a:gd name="T103" fmla="*/ 39 h 98"/>
              <a:gd name="T104" fmla="*/ 30 w 99"/>
              <a:gd name="T105" fmla="*/ 39 h 98"/>
              <a:gd name="T106" fmla="*/ 40 w 99"/>
              <a:gd name="T107" fmla="*/ 89 h 98"/>
              <a:gd name="T108" fmla="*/ 40 w 99"/>
              <a:gd name="T109" fmla="*/ 39 h 98"/>
              <a:gd name="T110" fmla="*/ 89 w 99"/>
              <a:gd name="T111" fmla="*/ 39 h 98"/>
              <a:gd name="T112" fmla="*/ 89 w 99"/>
              <a:gd name="T113" fmla="*/ 89 h 98"/>
              <a:gd name="T114" fmla="*/ 40 w 99"/>
              <a:gd name="T115"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98">
                <a:moveTo>
                  <a:pt x="89" y="29"/>
                </a:moveTo>
                <a:lnTo>
                  <a:pt x="69" y="29"/>
                </a:lnTo>
                <a:lnTo>
                  <a:pt x="69" y="10"/>
                </a:lnTo>
                <a:lnTo>
                  <a:pt x="69" y="10"/>
                </a:lnTo>
                <a:lnTo>
                  <a:pt x="68" y="6"/>
                </a:lnTo>
                <a:lnTo>
                  <a:pt x="67" y="2"/>
                </a:lnTo>
                <a:lnTo>
                  <a:pt x="63" y="1"/>
                </a:lnTo>
                <a:lnTo>
                  <a:pt x="59" y="0"/>
                </a:lnTo>
                <a:lnTo>
                  <a:pt x="10" y="0"/>
                </a:lnTo>
                <a:lnTo>
                  <a:pt x="10" y="0"/>
                </a:lnTo>
                <a:lnTo>
                  <a:pt x="6" y="1"/>
                </a:lnTo>
                <a:lnTo>
                  <a:pt x="3" y="2"/>
                </a:lnTo>
                <a:lnTo>
                  <a:pt x="1" y="6"/>
                </a:lnTo>
                <a:lnTo>
                  <a:pt x="0" y="10"/>
                </a:lnTo>
                <a:lnTo>
                  <a:pt x="0" y="59"/>
                </a:lnTo>
                <a:lnTo>
                  <a:pt x="0" y="59"/>
                </a:lnTo>
                <a:lnTo>
                  <a:pt x="1" y="63"/>
                </a:lnTo>
                <a:lnTo>
                  <a:pt x="3" y="66"/>
                </a:lnTo>
                <a:lnTo>
                  <a:pt x="6" y="68"/>
                </a:lnTo>
                <a:lnTo>
                  <a:pt x="10" y="69"/>
                </a:lnTo>
                <a:lnTo>
                  <a:pt x="30" y="69"/>
                </a:lnTo>
                <a:lnTo>
                  <a:pt x="30" y="89"/>
                </a:lnTo>
                <a:lnTo>
                  <a:pt x="30" y="89"/>
                </a:lnTo>
                <a:lnTo>
                  <a:pt x="31" y="92"/>
                </a:lnTo>
                <a:lnTo>
                  <a:pt x="32" y="96"/>
                </a:lnTo>
                <a:lnTo>
                  <a:pt x="36" y="97"/>
                </a:lnTo>
                <a:lnTo>
                  <a:pt x="40" y="98"/>
                </a:lnTo>
                <a:lnTo>
                  <a:pt x="89" y="98"/>
                </a:lnTo>
                <a:lnTo>
                  <a:pt x="89" y="98"/>
                </a:lnTo>
                <a:lnTo>
                  <a:pt x="93" y="97"/>
                </a:lnTo>
                <a:lnTo>
                  <a:pt x="96" y="96"/>
                </a:lnTo>
                <a:lnTo>
                  <a:pt x="98" y="92"/>
                </a:lnTo>
                <a:lnTo>
                  <a:pt x="99" y="89"/>
                </a:lnTo>
                <a:lnTo>
                  <a:pt x="99" y="39"/>
                </a:lnTo>
                <a:lnTo>
                  <a:pt x="99" y="39"/>
                </a:lnTo>
                <a:lnTo>
                  <a:pt x="98" y="36"/>
                </a:lnTo>
                <a:lnTo>
                  <a:pt x="96" y="32"/>
                </a:lnTo>
                <a:lnTo>
                  <a:pt x="93" y="31"/>
                </a:lnTo>
                <a:lnTo>
                  <a:pt x="89" y="29"/>
                </a:lnTo>
                <a:lnTo>
                  <a:pt x="89" y="29"/>
                </a:lnTo>
                <a:close/>
                <a:moveTo>
                  <a:pt x="30" y="39"/>
                </a:moveTo>
                <a:lnTo>
                  <a:pt x="30" y="59"/>
                </a:lnTo>
                <a:lnTo>
                  <a:pt x="10" y="59"/>
                </a:lnTo>
                <a:lnTo>
                  <a:pt x="10" y="10"/>
                </a:lnTo>
                <a:lnTo>
                  <a:pt x="59" y="10"/>
                </a:lnTo>
                <a:lnTo>
                  <a:pt x="59" y="29"/>
                </a:lnTo>
                <a:lnTo>
                  <a:pt x="40" y="29"/>
                </a:lnTo>
                <a:lnTo>
                  <a:pt x="40" y="29"/>
                </a:lnTo>
                <a:lnTo>
                  <a:pt x="36" y="31"/>
                </a:lnTo>
                <a:lnTo>
                  <a:pt x="32" y="32"/>
                </a:lnTo>
                <a:lnTo>
                  <a:pt x="31" y="36"/>
                </a:lnTo>
                <a:lnTo>
                  <a:pt x="30" y="39"/>
                </a:lnTo>
                <a:lnTo>
                  <a:pt x="30" y="39"/>
                </a:lnTo>
                <a:close/>
                <a:moveTo>
                  <a:pt x="40" y="89"/>
                </a:moveTo>
                <a:lnTo>
                  <a:pt x="40" y="39"/>
                </a:lnTo>
                <a:lnTo>
                  <a:pt x="89" y="39"/>
                </a:lnTo>
                <a:lnTo>
                  <a:pt x="89" y="89"/>
                </a:lnTo>
                <a:lnTo>
                  <a:pt x="4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0" name="Freeform 1071"/>
          <p:cNvSpPr>
            <a:spLocks noEditPoints="1"/>
          </p:cNvSpPr>
          <p:nvPr/>
        </p:nvSpPr>
        <p:spPr bwMode="auto">
          <a:xfrm>
            <a:off x="3918888" y="4558159"/>
            <a:ext cx="154560" cy="154560"/>
          </a:xfrm>
          <a:custGeom>
            <a:avLst/>
            <a:gdLst>
              <a:gd name="T0" fmla="*/ 89 w 99"/>
              <a:gd name="T1" fmla="*/ 29 h 98"/>
              <a:gd name="T2" fmla="*/ 69 w 99"/>
              <a:gd name="T3" fmla="*/ 29 h 98"/>
              <a:gd name="T4" fmla="*/ 69 w 99"/>
              <a:gd name="T5" fmla="*/ 10 h 98"/>
              <a:gd name="T6" fmla="*/ 69 w 99"/>
              <a:gd name="T7" fmla="*/ 10 h 98"/>
              <a:gd name="T8" fmla="*/ 68 w 99"/>
              <a:gd name="T9" fmla="*/ 6 h 98"/>
              <a:gd name="T10" fmla="*/ 67 w 99"/>
              <a:gd name="T11" fmla="*/ 2 h 98"/>
              <a:gd name="T12" fmla="*/ 63 w 99"/>
              <a:gd name="T13" fmla="*/ 1 h 98"/>
              <a:gd name="T14" fmla="*/ 59 w 99"/>
              <a:gd name="T15" fmla="*/ 0 h 98"/>
              <a:gd name="T16" fmla="*/ 10 w 99"/>
              <a:gd name="T17" fmla="*/ 0 h 98"/>
              <a:gd name="T18" fmla="*/ 10 w 99"/>
              <a:gd name="T19" fmla="*/ 0 h 98"/>
              <a:gd name="T20" fmla="*/ 6 w 99"/>
              <a:gd name="T21" fmla="*/ 1 h 98"/>
              <a:gd name="T22" fmla="*/ 2 w 99"/>
              <a:gd name="T23" fmla="*/ 2 h 98"/>
              <a:gd name="T24" fmla="*/ 1 w 99"/>
              <a:gd name="T25" fmla="*/ 6 h 98"/>
              <a:gd name="T26" fmla="*/ 0 w 99"/>
              <a:gd name="T27" fmla="*/ 10 h 98"/>
              <a:gd name="T28" fmla="*/ 0 w 99"/>
              <a:gd name="T29" fmla="*/ 59 h 98"/>
              <a:gd name="T30" fmla="*/ 0 w 99"/>
              <a:gd name="T31" fmla="*/ 59 h 98"/>
              <a:gd name="T32" fmla="*/ 1 w 99"/>
              <a:gd name="T33" fmla="*/ 63 h 98"/>
              <a:gd name="T34" fmla="*/ 2 w 99"/>
              <a:gd name="T35" fmla="*/ 66 h 98"/>
              <a:gd name="T36" fmla="*/ 6 w 99"/>
              <a:gd name="T37" fmla="*/ 68 h 98"/>
              <a:gd name="T38" fmla="*/ 10 w 99"/>
              <a:gd name="T39" fmla="*/ 69 h 98"/>
              <a:gd name="T40" fmla="*/ 30 w 99"/>
              <a:gd name="T41" fmla="*/ 69 h 98"/>
              <a:gd name="T42" fmla="*/ 30 w 99"/>
              <a:gd name="T43" fmla="*/ 89 h 98"/>
              <a:gd name="T44" fmla="*/ 30 w 99"/>
              <a:gd name="T45" fmla="*/ 89 h 98"/>
              <a:gd name="T46" fmla="*/ 31 w 99"/>
              <a:gd name="T47" fmla="*/ 92 h 98"/>
              <a:gd name="T48" fmla="*/ 32 w 99"/>
              <a:gd name="T49" fmla="*/ 96 h 98"/>
              <a:gd name="T50" fmla="*/ 36 w 99"/>
              <a:gd name="T51" fmla="*/ 97 h 98"/>
              <a:gd name="T52" fmla="*/ 39 w 99"/>
              <a:gd name="T53" fmla="*/ 98 h 98"/>
              <a:gd name="T54" fmla="*/ 89 w 99"/>
              <a:gd name="T55" fmla="*/ 98 h 98"/>
              <a:gd name="T56" fmla="*/ 89 w 99"/>
              <a:gd name="T57" fmla="*/ 98 h 98"/>
              <a:gd name="T58" fmla="*/ 92 w 99"/>
              <a:gd name="T59" fmla="*/ 97 h 98"/>
              <a:gd name="T60" fmla="*/ 96 w 99"/>
              <a:gd name="T61" fmla="*/ 96 h 98"/>
              <a:gd name="T62" fmla="*/ 97 w 99"/>
              <a:gd name="T63" fmla="*/ 92 h 98"/>
              <a:gd name="T64" fmla="*/ 99 w 99"/>
              <a:gd name="T65" fmla="*/ 89 h 98"/>
              <a:gd name="T66" fmla="*/ 99 w 99"/>
              <a:gd name="T67" fmla="*/ 39 h 98"/>
              <a:gd name="T68" fmla="*/ 99 w 99"/>
              <a:gd name="T69" fmla="*/ 39 h 98"/>
              <a:gd name="T70" fmla="*/ 97 w 99"/>
              <a:gd name="T71" fmla="*/ 36 h 98"/>
              <a:gd name="T72" fmla="*/ 96 w 99"/>
              <a:gd name="T73" fmla="*/ 32 h 98"/>
              <a:gd name="T74" fmla="*/ 92 w 99"/>
              <a:gd name="T75" fmla="*/ 31 h 98"/>
              <a:gd name="T76" fmla="*/ 89 w 99"/>
              <a:gd name="T77" fmla="*/ 29 h 98"/>
              <a:gd name="T78" fmla="*/ 89 w 99"/>
              <a:gd name="T79" fmla="*/ 29 h 98"/>
              <a:gd name="T80" fmla="*/ 10 w 99"/>
              <a:gd name="T81" fmla="*/ 10 h 98"/>
              <a:gd name="T82" fmla="*/ 59 w 99"/>
              <a:gd name="T83" fmla="*/ 10 h 98"/>
              <a:gd name="T84" fmla="*/ 59 w 99"/>
              <a:gd name="T85" fmla="*/ 59 h 98"/>
              <a:gd name="T86" fmla="*/ 10 w 99"/>
              <a:gd name="T87" fmla="*/ 59 h 98"/>
              <a:gd name="T88" fmla="*/ 10 w 99"/>
              <a:gd name="T89" fmla="*/ 10 h 98"/>
              <a:gd name="T90" fmla="*/ 89 w 99"/>
              <a:gd name="T91" fmla="*/ 89 h 98"/>
              <a:gd name="T92" fmla="*/ 39 w 99"/>
              <a:gd name="T93" fmla="*/ 89 h 98"/>
              <a:gd name="T94" fmla="*/ 39 w 99"/>
              <a:gd name="T95" fmla="*/ 69 h 98"/>
              <a:gd name="T96" fmla="*/ 59 w 99"/>
              <a:gd name="T97" fmla="*/ 69 h 98"/>
              <a:gd name="T98" fmla="*/ 59 w 99"/>
              <a:gd name="T99" fmla="*/ 69 h 98"/>
              <a:gd name="T100" fmla="*/ 63 w 99"/>
              <a:gd name="T101" fmla="*/ 68 h 98"/>
              <a:gd name="T102" fmla="*/ 67 w 99"/>
              <a:gd name="T103" fmla="*/ 66 h 98"/>
              <a:gd name="T104" fmla="*/ 68 w 99"/>
              <a:gd name="T105" fmla="*/ 63 h 98"/>
              <a:gd name="T106" fmla="*/ 69 w 99"/>
              <a:gd name="T107" fmla="*/ 59 h 98"/>
              <a:gd name="T108" fmla="*/ 69 w 99"/>
              <a:gd name="T109" fmla="*/ 39 h 98"/>
              <a:gd name="T110" fmla="*/ 89 w 99"/>
              <a:gd name="T111" fmla="*/ 39 h 98"/>
              <a:gd name="T112" fmla="*/ 89 w 99"/>
              <a:gd name="T113"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98">
                <a:moveTo>
                  <a:pt x="89" y="29"/>
                </a:moveTo>
                <a:lnTo>
                  <a:pt x="69" y="29"/>
                </a:lnTo>
                <a:lnTo>
                  <a:pt x="69" y="10"/>
                </a:lnTo>
                <a:lnTo>
                  <a:pt x="69" y="10"/>
                </a:lnTo>
                <a:lnTo>
                  <a:pt x="68" y="6"/>
                </a:lnTo>
                <a:lnTo>
                  <a:pt x="67" y="2"/>
                </a:lnTo>
                <a:lnTo>
                  <a:pt x="63" y="1"/>
                </a:lnTo>
                <a:lnTo>
                  <a:pt x="59" y="0"/>
                </a:lnTo>
                <a:lnTo>
                  <a:pt x="10" y="0"/>
                </a:lnTo>
                <a:lnTo>
                  <a:pt x="10" y="0"/>
                </a:lnTo>
                <a:lnTo>
                  <a:pt x="6" y="1"/>
                </a:lnTo>
                <a:lnTo>
                  <a:pt x="2" y="2"/>
                </a:lnTo>
                <a:lnTo>
                  <a:pt x="1" y="6"/>
                </a:lnTo>
                <a:lnTo>
                  <a:pt x="0" y="10"/>
                </a:lnTo>
                <a:lnTo>
                  <a:pt x="0" y="59"/>
                </a:lnTo>
                <a:lnTo>
                  <a:pt x="0" y="59"/>
                </a:lnTo>
                <a:lnTo>
                  <a:pt x="1" y="63"/>
                </a:lnTo>
                <a:lnTo>
                  <a:pt x="2" y="66"/>
                </a:lnTo>
                <a:lnTo>
                  <a:pt x="6" y="68"/>
                </a:lnTo>
                <a:lnTo>
                  <a:pt x="10" y="69"/>
                </a:lnTo>
                <a:lnTo>
                  <a:pt x="30" y="69"/>
                </a:lnTo>
                <a:lnTo>
                  <a:pt x="30" y="89"/>
                </a:lnTo>
                <a:lnTo>
                  <a:pt x="30" y="89"/>
                </a:lnTo>
                <a:lnTo>
                  <a:pt x="31" y="92"/>
                </a:lnTo>
                <a:lnTo>
                  <a:pt x="32" y="96"/>
                </a:lnTo>
                <a:lnTo>
                  <a:pt x="36" y="97"/>
                </a:lnTo>
                <a:lnTo>
                  <a:pt x="39" y="98"/>
                </a:lnTo>
                <a:lnTo>
                  <a:pt x="89" y="98"/>
                </a:lnTo>
                <a:lnTo>
                  <a:pt x="89" y="98"/>
                </a:lnTo>
                <a:lnTo>
                  <a:pt x="92" y="97"/>
                </a:lnTo>
                <a:lnTo>
                  <a:pt x="96" y="96"/>
                </a:lnTo>
                <a:lnTo>
                  <a:pt x="97" y="92"/>
                </a:lnTo>
                <a:lnTo>
                  <a:pt x="99" y="89"/>
                </a:lnTo>
                <a:lnTo>
                  <a:pt x="99" y="39"/>
                </a:lnTo>
                <a:lnTo>
                  <a:pt x="99" y="39"/>
                </a:lnTo>
                <a:lnTo>
                  <a:pt x="97" y="36"/>
                </a:lnTo>
                <a:lnTo>
                  <a:pt x="96" y="32"/>
                </a:lnTo>
                <a:lnTo>
                  <a:pt x="92" y="31"/>
                </a:lnTo>
                <a:lnTo>
                  <a:pt x="89" y="29"/>
                </a:lnTo>
                <a:lnTo>
                  <a:pt x="89" y="29"/>
                </a:lnTo>
                <a:close/>
                <a:moveTo>
                  <a:pt x="10" y="10"/>
                </a:moveTo>
                <a:lnTo>
                  <a:pt x="59" y="10"/>
                </a:lnTo>
                <a:lnTo>
                  <a:pt x="59" y="59"/>
                </a:lnTo>
                <a:lnTo>
                  <a:pt x="10" y="59"/>
                </a:lnTo>
                <a:lnTo>
                  <a:pt x="10" y="10"/>
                </a:lnTo>
                <a:close/>
                <a:moveTo>
                  <a:pt x="89" y="89"/>
                </a:moveTo>
                <a:lnTo>
                  <a:pt x="39" y="89"/>
                </a:lnTo>
                <a:lnTo>
                  <a:pt x="39" y="69"/>
                </a:lnTo>
                <a:lnTo>
                  <a:pt x="59" y="69"/>
                </a:lnTo>
                <a:lnTo>
                  <a:pt x="59" y="69"/>
                </a:lnTo>
                <a:lnTo>
                  <a:pt x="63" y="68"/>
                </a:lnTo>
                <a:lnTo>
                  <a:pt x="67" y="66"/>
                </a:lnTo>
                <a:lnTo>
                  <a:pt x="68" y="63"/>
                </a:lnTo>
                <a:lnTo>
                  <a:pt x="69" y="59"/>
                </a:lnTo>
                <a:lnTo>
                  <a:pt x="69" y="39"/>
                </a:lnTo>
                <a:lnTo>
                  <a:pt x="89" y="39"/>
                </a:lnTo>
                <a:lnTo>
                  <a:pt x="89"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1" name="Freeform 1072"/>
          <p:cNvSpPr>
            <a:spLocks/>
          </p:cNvSpPr>
          <p:nvPr/>
        </p:nvSpPr>
        <p:spPr bwMode="auto">
          <a:xfrm>
            <a:off x="982274" y="4567527"/>
            <a:ext cx="23419" cy="14053"/>
          </a:xfrm>
          <a:custGeom>
            <a:avLst/>
            <a:gdLst>
              <a:gd name="T0" fmla="*/ 15 w 15"/>
              <a:gd name="T1" fmla="*/ 7 h 10"/>
              <a:gd name="T2" fmla="*/ 15 w 15"/>
              <a:gd name="T3" fmla="*/ 7 h 10"/>
              <a:gd name="T4" fmla="*/ 15 w 15"/>
              <a:gd name="T5" fmla="*/ 5 h 10"/>
              <a:gd name="T6" fmla="*/ 13 w 15"/>
              <a:gd name="T7" fmla="*/ 2 h 10"/>
              <a:gd name="T8" fmla="*/ 10 w 15"/>
              <a:gd name="T9" fmla="*/ 0 h 10"/>
              <a:gd name="T10" fmla="*/ 8 w 15"/>
              <a:gd name="T11" fmla="*/ 0 h 10"/>
              <a:gd name="T12" fmla="*/ 8 w 15"/>
              <a:gd name="T13" fmla="*/ 0 h 10"/>
              <a:gd name="T14" fmla="*/ 5 w 15"/>
              <a:gd name="T15" fmla="*/ 0 h 10"/>
              <a:gd name="T16" fmla="*/ 3 w 15"/>
              <a:gd name="T17" fmla="*/ 2 h 10"/>
              <a:gd name="T18" fmla="*/ 0 w 15"/>
              <a:gd name="T19" fmla="*/ 5 h 10"/>
              <a:gd name="T20" fmla="*/ 0 w 15"/>
              <a:gd name="T21" fmla="*/ 7 h 10"/>
              <a:gd name="T22" fmla="*/ 0 w 15"/>
              <a:gd name="T23" fmla="*/ 10 h 10"/>
              <a:gd name="T24" fmla="*/ 15 w 15"/>
              <a:gd name="T25" fmla="*/ 10 h 10"/>
              <a:gd name="T26" fmla="*/ 15 w 15"/>
              <a:gd name="T2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0">
                <a:moveTo>
                  <a:pt x="15" y="7"/>
                </a:moveTo>
                <a:lnTo>
                  <a:pt x="15" y="7"/>
                </a:lnTo>
                <a:lnTo>
                  <a:pt x="15" y="5"/>
                </a:lnTo>
                <a:lnTo>
                  <a:pt x="13" y="2"/>
                </a:lnTo>
                <a:lnTo>
                  <a:pt x="10" y="0"/>
                </a:lnTo>
                <a:lnTo>
                  <a:pt x="8" y="0"/>
                </a:lnTo>
                <a:lnTo>
                  <a:pt x="8" y="0"/>
                </a:lnTo>
                <a:lnTo>
                  <a:pt x="5" y="0"/>
                </a:lnTo>
                <a:lnTo>
                  <a:pt x="3" y="2"/>
                </a:lnTo>
                <a:lnTo>
                  <a:pt x="0" y="5"/>
                </a:lnTo>
                <a:lnTo>
                  <a:pt x="0" y="7"/>
                </a:lnTo>
                <a:lnTo>
                  <a:pt x="0" y="10"/>
                </a:lnTo>
                <a:lnTo>
                  <a:pt x="15" y="10"/>
                </a:lnTo>
                <a:lnTo>
                  <a:pt x="15"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2" name="Freeform 1073"/>
          <p:cNvSpPr>
            <a:spLocks/>
          </p:cNvSpPr>
          <p:nvPr/>
        </p:nvSpPr>
        <p:spPr bwMode="auto">
          <a:xfrm>
            <a:off x="982274" y="4590943"/>
            <a:ext cx="23419" cy="93672"/>
          </a:xfrm>
          <a:custGeom>
            <a:avLst/>
            <a:gdLst>
              <a:gd name="T0" fmla="*/ 15 w 15"/>
              <a:gd name="T1" fmla="*/ 44 h 59"/>
              <a:gd name="T2" fmla="*/ 15 w 15"/>
              <a:gd name="T3" fmla="*/ 0 h 59"/>
              <a:gd name="T4" fmla="*/ 0 w 15"/>
              <a:gd name="T5" fmla="*/ 0 h 59"/>
              <a:gd name="T6" fmla="*/ 0 w 15"/>
              <a:gd name="T7" fmla="*/ 44 h 59"/>
              <a:gd name="T8" fmla="*/ 8 w 15"/>
              <a:gd name="T9" fmla="*/ 59 h 59"/>
              <a:gd name="T10" fmla="*/ 15 w 15"/>
              <a:gd name="T11" fmla="*/ 44 h 59"/>
            </a:gdLst>
            <a:ahLst/>
            <a:cxnLst>
              <a:cxn ang="0">
                <a:pos x="T0" y="T1"/>
              </a:cxn>
              <a:cxn ang="0">
                <a:pos x="T2" y="T3"/>
              </a:cxn>
              <a:cxn ang="0">
                <a:pos x="T4" y="T5"/>
              </a:cxn>
              <a:cxn ang="0">
                <a:pos x="T6" y="T7"/>
              </a:cxn>
              <a:cxn ang="0">
                <a:pos x="T8" y="T9"/>
              </a:cxn>
              <a:cxn ang="0">
                <a:pos x="T10" y="T11"/>
              </a:cxn>
            </a:cxnLst>
            <a:rect l="0" t="0" r="r" b="b"/>
            <a:pathLst>
              <a:path w="15" h="59">
                <a:moveTo>
                  <a:pt x="15" y="44"/>
                </a:moveTo>
                <a:lnTo>
                  <a:pt x="15" y="0"/>
                </a:lnTo>
                <a:lnTo>
                  <a:pt x="0" y="0"/>
                </a:lnTo>
                <a:lnTo>
                  <a:pt x="0" y="44"/>
                </a:lnTo>
                <a:lnTo>
                  <a:pt x="8" y="59"/>
                </a:lnTo>
                <a:lnTo>
                  <a:pt x="15"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3" name="Freeform 1074"/>
          <p:cNvSpPr>
            <a:spLocks noEditPoints="1"/>
          </p:cNvSpPr>
          <p:nvPr/>
        </p:nvSpPr>
        <p:spPr bwMode="auto">
          <a:xfrm>
            <a:off x="954172" y="4600310"/>
            <a:ext cx="168609" cy="107724"/>
          </a:xfrm>
          <a:custGeom>
            <a:avLst/>
            <a:gdLst>
              <a:gd name="T0" fmla="*/ 98 w 108"/>
              <a:gd name="T1" fmla="*/ 0 h 69"/>
              <a:gd name="T2" fmla="*/ 44 w 108"/>
              <a:gd name="T3" fmla="*/ 0 h 69"/>
              <a:gd name="T4" fmla="*/ 44 w 108"/>
              <a:gd name="T5" fmla="*/ 9 h 69"/>
              <a:gd name="T6" fmla="*/ 69 w 108"/>
              <a:gd name="T7" fmla="*/ 9 h 69"/>
              <a:gd name="T8" fmla="*/ 69 w 108"/>
              <a:gd name="T9" fmla="*/ 59 h 69"/>
              <a:gd name="T10" fmla="*/ 10 w 108"/>
              <a:gd name="T11" fmla="*/ 59 h 69"/>
              <a:gd name="T12" fmla="*/ 10 w 108"/>
              <a:gd name="T13" fmla="*/ 0 h 69"/>
              <a:gd name="T14" fmla="*/ 10 w 108"/>
              <a:gd name="T15" fmla="*/ 0 h 69"/>
              <a:gd name="T16" fmla="*/ 6 w 108"/>
              <a:gd name="T17" fmla="*/ 1 h 69"/>
              <a:gd name="T18" fmla="*/ 2 w 108"/>
              <a:gd name="T19" fmla="*/ 2 h 69"/>
              <a:gd name="T20" fmla="*/ 1 w 108"/>
              <a:gd name="T21" fmla="*/ 6 h 69"/>
              <a:gd name="T22" fmla="*/ 0 w 108"/>
              <a:gd name="T23" fmla="*/ 9 h 69"/>
              <a:gd name="T24" fmla="*/ 0 w 108"/>
              <a:gd name="T25" fmla="*/ 59 h 69"/>
              <a:gd name="T26" fmla="*/ 0 w 108"/>
              <a:gd name="T27" fmla="*/ 59 h 69"/>
              <a:gd name="T28" fmla="*/ 1 w 108"/>
              <a:gd name="T29" fmla="*/ 62 h 69"/>
              <a:gd name="T30" fmla="*/ 2 w 108"/>
              <a:gd name="T31" fmla="*/ 66 h 69"/>
              <a:gd name="T32" fmla="*/ 6 w 108"/>
              <a:gd name="T33" fmla="*/ 67 h 69"/>
              <a:gd name="T34" fmla="*/ 10 w 108"/>
              <a:gd name="T35" fmla="*/ 69 h 69"/>
              <a:gd name="T36" fmla="*/ 98 w 108"/>
              <a:gd name="T37" fmla="*/ 69 h 69"/>
              <a:gd name="T38" fmla="*/ 98 w 108"/>
              <a:gd name="T39" fmla="*/ 69 h 69"/>
              <a:gd name="T40" fmla="*/ 102 w 108"/>
              <a:gd name="T41" fmla="*/ 67 h 69"/>
              <a:gd name="T42" fmla="*/ 106 w 108"/>
              <a:gd name="T43" fmla="*/ 66 h 69"/>
              <a:gd name="T44" fmla="*/ 107 w 108"/>
              <a:gd name="T45" fmla="*/ 62 h 69"/>
              <a:gd name="T46" fmla="*/ 108 w 108"/>
              <a:gd name="T47" fmla="*/ 59 h 69"/>
              <a:gd name="T48" fmla="*/ 108 w 108"/>
              <a:gd name="T49" fmla="*/ 9 h 69"/>
              <a:gd name="T50" fmla="*/ 108 w 108"/>
              <a:gd name="T51" fmla="*/ 9 h 69"/>
              <a:gd name="T52" fmla="*/ 107 w 108"/>
              <a:gd name="T53" fmla="*/ 6 h 69"/>
              <a:gd name="T54" fmla="*/ 106 w 108"/>
              <a:gd name="T55" fmla="*/ 2 h 69"/>
              <a:gd name="T56" fmla="*/ 102 w 108"/>
              <a:gd name="T57" fmla="*/ 1 h 69"/>
              <a:gd name="T58" fmla="*/ 98 w 108"/>
              <a:gd name="T59" fmla="*/ 0 h 69"/>
              <a:gd name="T60" fmla="*/ 98 w 108"/>
              <a:gd name="T61" fmla="*/ 0 h 69"/>
              <a:gd name="T62" fmla="*/ 79 w 108"/>
              <a:gd name="T63" fmla="*/ 9 h 69"/>
              <a:gd name="T64" fmla="*/ 98 w 108"/>
              <a:gd name="T65" fmla="*/ 9 h 69"/>
              <a:gd name="T66" fmla="*/ 98 w 108"/>
              <a:gd name="T67" fmla="*/ 29 h 69"/>
              <a:gd name="T68" fmla="*/ 79 w 108"/>
              <a:gd name="T69" fmla="*/ 29 h 69"/>
              <a:gd name="T70" fmla="*/ 79 w 108"/>
              <a:gd name="T71" fmla="*/ 9 h 69"/>
              <a:gd name="T72" fmla="*/ 79 w 108"/>
              <a:gd name="T73" fmla="*/ 59 h 69"/>
              <a:gd name="T74" fmla="*/ 79 w 108"/>
              <a:gd name="T75" fmla="*/ 39 h 69"/>
              <a:gd name="T76" fmla="*/ 98 w 108"/>
              <a:gd name="T77" fmla="*/ 39 h 69"/>
              <a:gd name="T78" fmla="*/ 98 w 108"/>
              <a:gd name="T79" fmla="*/ 59 h 69"/>
              <a:gd name="T80" fmla="*/ 79 w 108"/>
              <a:gd name="T81"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69">
                <a:moveTo>
                  <a:pt x="98" y="0"/>
                </a:moveTo>
                <a:lnTo>
                  <a:pt x="44" y="0"/>
                </a:lnTo>
                <a:lnTo>
                  <a:pt x="44" y="9"/>
                </a:lnTo>
                <a:lnTo>
                  <a:pt x="69" y="9"/>
                </a:lnTo>
                <a:lnTo>
                  <a:pt x="69" y="59"/>
                </a:lnTo>
                <a:lnTo>
                  <a:pt x="10" y="59"/>
                </a:lnTo>
                <a:lnTo>
                  <a:pt x="10" y="0"/>
                </a:lnTo>
                <a:lnTo>
                  <a:pt x="10" y="0"/>
                </a:lnTo>
                <a:lnTo>
                  <a:pt x="6" y="1"/>
                </a:lnTo>
                <a:lnTo>
                  <a:pt x="2" y="2"/>
                </a:lnTo>
                <a:lnTo>
                  <a:pt x="1" y="6"/>
                </a:lnTo>
                <a:lnTo>
                  <a:pt x="0" y="9"/>
                </a:lnTo>
                <a:lnTo>
                  <a:pt x="0" y="59"/>
                </a:lnTo>
                <a:lnTo>
                  <a:pt x="0" y="59"/>
                </a:lnTo>
                <a:lnTo>
                  <a:pt x="1" y="62"/>
                </a:lnTo>
                <a:lnTo>
                  <a:pt x="2" y="66"/>
                </a:lnTo>
                <a:lnTo>
                  <a:pt x="6" y="67"/>
                </a:lnTo>
                <a:lnTo>
                  <a:pt x="10" y="69"/>
                </a:lnTo>
                <a:lnTo>
                  <a:pt x="98" y="69"/>
                </a:lnTo>
                <a:lnTo>
                  <a:pt x="98" y="69"/>
                </a:lnTo>
                <a:lnTo>
                  <a:pt x="102" y="67"/>
                </a:lnTo>
                <a:lnTo>
                  <a:pt x="106" y="66"/>
                </a:lnTo>
                <a:lnTo>
                  <a:pt x="107" y="62"/>
                </a:lnTo>
                <a:lnTo>
                  <a:pt x="108" y="59"/>
                </a:lnTo>
                <a:lnTo>
                  <a:pt x="108" y="9"/>
                </a:lnTo>
                <a:lnTo>
                  <a:pt x="108" y="9"/>
                </a:lnTo>
                <a:lnTo>
                  <a:pt x="107" y="6"/>
                </a:lnTo>
                <a:lnTo>
                  <a:pt x="106" y="2"/>
                </a:lnTo>
                <a:lnTo>
                  <a:pt x="102" y="1"/>
                </a:lnTo>
                <a:lnTo>
                  <a:pt x="98" y="0"/>
                </a:lnTo>
                <a:lnTo>
                  <a:pt x="98" y="0"/>
                </a:lnTo>
                <a:close/>
                <a:moveTo>
                  <a:pt x="79" y="9"/>
                </a:moveTo>
                <a:lnTo>
                  <a:pt x="98" y="9"/>
                </a:lnTo>
                <a:lnTo>
                  <a:pt x="98" y="29"/>
                </a:lnTo>
                <a:lnTo>
                  <a:pt x="79" y="29"/>
                </a:lnTo>
                <a:lnTo>
                  <a:pt x="79" y="9"/>
                </a:lnTo>
                <a:close/>
                <a:moveTo>
                  <a:pt x="79" y="59"/>
                </a:moveTo>
                <a:lnTo>
                  <a:pt x="79" y="39"/>
                </a:lnTo>
                <a:lnTo>
                  <a:pt x="98" y="39"/>
                </a:lnTo>
                <a:lnTo>
                  <a:pt x="98" y="59"/>
                </a:lnTo>
                <a:lnTo>
                  <a:pt x="79"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4" name="Freeform 1075"/>
          <p:cNvSpPr>
            <a:spLocks noEditPoints="1"/>
          </p:cNvSpPr>
          <p:nvPr/>
        </p:nvSpPr>
        <p:spPr bwMode="auto">
          <a:xfrm>
            <a:off x="1319493" y="4558159"/>
            <a:ext cx="163928" cy="154560"/>
          </a:xfrm>
          <a:custGeom>
            <a:avLst/>
            <a:gdLst>
              <a:gd name="T0" fmla="*/ 106 w 106"/>
              <a:gd name="T1" fmla="*/ 15 h 98"/>
              <a:gd name="T2" fmla="*/ 101 w 106"/>
              <a:gd name="T3" fmla="*/ 5 h 98"/>
              <a:gd name="T4" fmla="*/ 97 w 106"/>
              <a:gd name="T5" fmla="*/ 1 h 98"/>
              <a:gd name="T6" fmla="*/ 85 w 106"/>
              <a:gd name="T7" fmla="*/ 1 h 98"/>
              <a:gd name="T8" fmla="*/ 31 w 106"/>
              <a:gd name="T9" fmla="*/ 55 h 98"/>
              <a:gd name="T10" fmla="*/ 23 w 106"/>
              <a:gd name="T11" fmla="*/ 57 h 98"/>
              <a:gd name="T12" fmla="*/ 19 w 106"/>
              <a:gd name="T13" fmla="*/ 60 h 98"/>
              <a:gd name="T14" fmla="*/ 12 w 106"/>
              <a:gd name="T15" fmla="*/ 70 h 98"/>
              <a:gd name="T16" fmla="*/ 11 w 106"/>
              <a:gd name="T17" fmla="*/ 78 h 98"/>
              <a:gd name="T18" fmla="*/ 11 w 106"/>
              <a:gd name="T19" fmla="*/ 84 h 98"/>
              <a:gd name="T20" fmla="*/ 7 w 106"/>
              <a:gd name="T21" fmla="*/ 90 h 98"/>
              <a:gd name="T22" fmla="*/ 0 w 106"/>
              <a:gd name="T23" fmla="*/ 97 h 98"/>
              <a:gd name="T24" fmla="*/ 16 w 106"/>
              <a:gd name="T25" fmla="*/ 98 h 98"/>
              <a:gd name="T26" fmla="*/ 16 w 106"/>
              <a:gd name="T27" fmla="*/ 98 h 98"/>
              <a:gd name="T28" fmla="*/ 31 w 106"/>
              <a:gd name="T29" fmla="*/ 97 h 98"/>
              <a:gd name="T30" fmla="*/ 42 w 106"/>
              <a:gd name="T31" fmla="*/ 91 h 98"/>
              <a:gd name="T32" fmla="*/ 46 w 106"/>
              <a:gd name="T33" fmla="*/ 89 h 98"/>
              <a:gd name="T34" fmla="*/ 52 w 106"/>
              <a:gd name="T35" fmla="*/ 75 h 98"/>
              <a:gd name="T36" fmla="*/ 101 w 106"/>
              <a:gd name="T37" fmla="*/ 26 h 98"/>
              <a:gd name="T38" fmla="*/ 106 w 106"/>
              <a:gd name="T39" fmla="*/ 15 h 98"/>
              <a:gd name="T40" fmla="*/ 40 w 106"/>
              <a:gd name="T41" fmla="*/ 81 h 98"/>
              <a:gd name="T42" fmla="*/ 35 w 106"/>
              <a:gd name="T43" fmla="*/ 85 h 98"/>
              <a:gd name="T44" fmla="*/ 20 w 106"/>
              <a:gd name="T45" fmla="*/ 89 h 98"/>
              <a:gd name="T46" fmla="*/ 21 w 106"/>
              <a:gd name="T47" fmla="*/ 82 h 98"/>
              <a:gd name="T48" fmla="*/ 21 w 106"/>
              <a:gd name="T49" fmla="*/ 78 h 98"/>
              <a:gd name="T50" fmla="*/ 25 w 106"/>
              <a:gd name="T51" fmla="*/ 68 h 98"/>
              <a:gd name="T52" fmla="*/ 32 w 106"/>
              <a:gd name="T53" fmla="*/ 64 h 98"/>
              <a:gd name="T54" fmla="*/ 36 w 106"/>
              <a:gd name="T55" fmla="*/ 65 h 98"/>
              <a:gd name="T56" fmla="*/ 40 w 106"/>
              <a:gd name="T57" fmla="*/ 68 h 98"/>
              <a:gd name="T58" fmla="*/ 42 w 106"/>
              <a:gd name="T59" fmla="*/ 74 h 98"/>
              <a:gd name="T60" fmla="*/ 40 w 106"/>
              <a:gd name="T61" fmla="*/ 81 h 98"/>
              <a:gd name="T62" fmla="*/ 95 w 106"/>
              <a:gd name="T63" fmla="*/ 18 h 98"/>
              <a:gd name="T64" fmla="*/ 49 w 106"/>
              <a:gd name="T65" fmla="*/ 64 h 98"/>
              <a:gd name="T66" fmla="*/ 46 w 106"/>
              <a:gd name="T67" fmla="*/ 60 h 98"/>
              <a:gd name="T68" fmla="*/ 88 w 106"/>
              <a:gd name="T69" fmla="*/ 11 h 98"/>
              <a:gd name="T70" fmla="*/ 89 w 106"/>
              <a:gd name="T71" fmla="*/ 11 h 98"/>
              <a:gd name="T72" fmla="*/ 94 w 106"/>
              <a:gd name="T73" fmla="*/ 11 h 98"/>
              <a:gd name="T74" fmla="*/ 95 w 106"/>
              <a:gd name="T75" fmla="*/ 11 h 98"/>
              <a:gd name="T76" fmla="*/ 96 w 106"/>
              <a:gd name="T77" fmla="*/ 15 h 98"/>
              <a:gd name="T78" fmla="*/ 96 w 106"/>
              <a:gd name="T79" fmla="*/ 17 h 98"/>
              <a:gd name="T80" fmla="*/ 95 w 106"/>
              <a:gd name="T81" fmla="*/ 1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98">
                <a:moveTo>
                  <a:pt x="106" y="15"/>
                </a:moveTo>
                <a:lnTo>
                  <a:pt x="106" y="15"/>
                </a:lnTo>
                <a:lnTo>
                  <a:pt x="105" y="10"/>
                </a:lnTo>
                <a:lnTo>
                  <a:pt x="101" y="5"/>
                </a:lnTo>
                <a:lnTo>
                  <a:pt x="101" y="5"/>
                </a:lnTo>
                <a:lnTo>
                  <a:pt x="97" y="1"/>
                </a:lnTo>
                <a:lnTo>
                  <a:pt x="91" y="0"/>
                </a:lnTo>
                <a:lnTo>
                  <a:pt x="85" y="1"/>
                </a:lnTo>
                <a:lnTo>
                  <a:pt x="81" y="5"/>
                </a:lnTo>
                <a:lnTo>
                  <a:pt x="31" y="55"/>
                </a:lnTo>
                <a:lnTo>
                  <a:pt x="31" y="55"/>
                </a:lnTo>
                <a:lnTo>
                  <a:pt x="23" y="57"/>
                </a:lnTo>
                <a:lnTo>
                  <a:pt x="19" y="60"/>
                </a:lnTo>
                <a:lnTo>
                  <a:pt x="19" y="60"/>
                </a:lnTo>
                <a:lnTo>
                  <a:pt x="14" y="65"/>
                </a:lnTo>
                <a:lnTo>
                  <a:pt x="12" y="70"/>
                </a:lnTo>
                <a:lnTo>
                  <a:pt x="11" y="74"/>
                </a:lnTo>
                <a:lnTo>
                  <a:pt x="11" y="78"/>
                </a:lnTo>
                <a:lnTo>
                  <a:pt x="11" y="78"/>
                </a:lnTo>
                <a:lnTo>
                  <a:pt x="11" y="84"/>
                </a:lnTo>
                <a:lnTo>
                  <a:pt x="10" y="86"/>
                </a:lnTo>
                <a:lnTo>
                  <a:pt x="7" y="90"/>
                </a:lnTo>
                <a:lnTo>
                  <a:pt x="0" y="97"/>
                </a:lnTo>
                <a:lnTo>
                  <a:pt x="0" y="97"/>
                </a:lnTo>
                <a:lnTo>
                  <a:pt x="16" y="98"/>
                </a:lnTo>
                <a:lnTo>
                  <a:pt x="16" y="98"/>
                </a:lnTo>
                <a:lnTo>
                  <a:pt x="16" y="98"/>
                </a:lnTo>
                <a:lnTo>
                  <a:pt x="16" y="98"/>
                </a:lnTo>
                <a:lnTo>
                  <a:pt x="22" y="98"/>
                </a:lnTo>
                <a:lnTo>
                  <a:pt x="31" y="97"/>
                </a:lnTo>
                <a:lnTo>
                  <a:pt x="38" y="94"/>
                </a:lnTo>
                <a:lnTo>
                  <a:pt x="42" y="91"/>
                </a:lnTo>
                <a:lnTo>
                  <a:pt x="46" y="89"/>
                </a:lnTo>
                <a:lnTo>
                  <a:pt x="46" y="89"/>
                </a:lnTo>
                <a:lnTo>
                  <a:pt x="49" y="82"/>
                </a:lnTo>
                <a:lnTo>
                  <a:pt x="52" y="75"/>
                </a:lnTo>
                <a:lnTo>
                  <a:pt x="101" y="26"/>
                </a:lnTo>
                <a:lnTo>
                  <a:pt x="101" y="26"/>
                </a:lnTo>
                <a:lnTo>
                  <a:pt x="105" y="21"/>
                </a:lnTo>
                <a:lnTo>
                  <a:pt x="106" y="15"/>
                </a:lnTo>
                <a:lnTo>
                  <a:pt x="106" y="15"/>
                </a:lnTo>
                <a:close/>
                <a:moveTo>
                  <a:pt x="40" y="81"/>
                </a:moveTo>
                <a:lnTo>
                  <a:pt x="40" y="81"/>
                </a:lnTo>
                <a:lnTo>
                  <a:pt x="35" y="85"/>
                </a:lnTo>
                <a:lnTo>
                  <a:pt x="30" y="86"/>
                </a:lnTo>
                <a:lnTo>
                  <a:pt x="20" y="89"/>
                </a:lnTo>
                <a:lnTo>
                  <a:pt x="20" y="89"/>
                </a:lnTo>
                <a:lnTo>
                  <a:pt x="21" y="82"/>
                </a:lnTo>
                <a:lnTo>
                  <a:pt x="21" y="78"/>
                </a:lnTo>
                <a:lnTo>
                  <a:pt x="21" y="78"/>
                </a:lnTo>
                <a:lnTo>
                  <a:pt x="22" y="71"/>
                </a:lnTo>
                <a:lnTo>
                  <a:pt x="25" y="68"/>
                </a:lnTo>
                <a:lnTo>
                  <a:pt x="28" y="65"/>
                </a:lnTo>
                <a:lnTo>
                  <a:pt x="32" y="64"/>
                </a:lnTo>
                <a:lnTo>
                  <a:pt x="32" y="64"/>
                </a:lnTo>
                <a:lnTo>
                  <a:pt x="36" y="65"/>
                </a:lnTo>
                <a:lnTo>
                  <a:pt x="40" y="68"/>
                </a:lnTo>
                <a:lnTo>
                  <a:pt x="40" y="68"/>
                </a:lnTo>
                <a:lnTo>
                  <a:pt x="41" y="70"/>
                </a:lnTo>
                <a:lnTo>
                  <a:pt x="42" y="74"/>
                </a:lnTo>
                <a:lnTo>
                  <a:pt x="41" y="78"/>
                </a:lnTo>
                <a:lnTo>
                  <a:pt x="40" y="81"/>
                </a:lnTo>
                <a:lnTo>
                  <a:pt x="40" y="81"/>
                </a:lnTo>
                <a:close/>
                <a:moveTo>
                  <a:pt x="95" y="18"/>
                </a:moveTo>
                <a:lnTo>
                  <a:pt x="49" y="64"/>
                </a:lnTo>
                <a:lnTo>
                  <a:pt x="49" y="64"/>
                </a:lnTo>
                <a:lnTo>
                  <a:pt x="46" y="60"/>
                </a:lnTo>
                <a:lnTo>
                  <a:pt x="46" y="60"/>
                </a:lnTo>
                <a:lnTo>
                  <a:pt x="42" y="58"/>
                </a:lnTo>
                <a:lnTo>
                  <a:pt x="88" y="11"/>
                </a:lnTo>
                <a:lnTo>
                  <a:pt x="88" y="11"/>
                </a:lnTo>
                <a:lnTo>
                  <a:pt x="89" y="11"/>
                </a:lnTo>
                <a:lnTo>
                  <a:pt x="91" y="10"/>
                </a:lnTo>
                <a:lnTo>
                  <a:pt x="94" y="11"/>
                </a:lnTo>
                <a:lnTo>
                  <a:pt x="95" y="11"/>
                </a:lnTo>
                <a:lnTo>
                  <a:pt x="95" y="11"/>
                </a:lnTo>
                <a:lnTo>
                  <a:pt x="96" y="13"/>
                </a:lnTo>
                <a:lnTo>
                  <a:pt x="96" y="15"/>
                </a:lnTo>
                <a:lnTo>
                  <a:pt x="96" y="15"/>
                </a:lnTo>
                <a:lnTo>
                  <a:pt x="96" y="17"/>
                </a:lnTo>
                <a:lnTo>
                  <a:pt x="95" y="18"/>
                </a:lnTo>
                <a:lnTo>
                  <a:pt x="95" y="1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5" name="Freeform 1076"/>
          <p:cNvSpPr>
            <a:spLocks noEditPoints="1"/>
          </p:cNvSpPr>
          <p:nvPr/>
        </p:nvSpPr>
        <p:spPr bwMode="auto">
          <a:xfrm>
            <a:off x="3164831" y="4544106"/>
            <a:ext cx="182662" cy="182662"/>
          </a:xfrm>
          <a:custGeom>
            <a:avLst/>
            <a:gdLst>
              <a:gd name="T0" fmla="*/ 106 w 118"/>
              <a:gd name="T1" fmla="*/ 44 h 118"/>
              <a:gd name="T2" fmla="*/ 85 w 118"/>
              <a:gd name="T3" fmla="*/ 17 h 118"/>
              <a:gd name="T4" fmla="*/ 74 w 118"/>
              <a:gd name="T5" fmla="*/ 5 h 118"/>
              <a:gd name="T6" fmla="*/ 71 w 118"/>
              <a:gd name="T7" fmla="*/ 0 h 118"/>
              <a:gd name="T8" fmla="*/ 49 w 118"/>
              <a:gd name="T9" fmla="*/ 0 h 118"/>
              <a:gd name="T10" fmla="*/ 44 w 118"/>
              <a:gd name="T11" fmla="*/ 2 h 118"/>
              <a:gd name="T12" fmla="*/ 44 w 118"/>
              <a:gd name="T13" fmla="*/ 12 h 118"/>
              <a:gd name="T14" fmla="*/ 17 w 118"/>
              <a:gd name="T15" fmla="*/ 33 h 118"/>
              <a:gd name="T16" fmla="*/ 4 w 118"/>
              <a:gd name="T17" fmla="*/ 44 h 118"/>
              <a:gd name="T18" fmla="*/ 0 w 118"/>
              <a:gd name="T19" fmla="*/ 47 h 118"/>
              <a:gd name="T20" fmla="*/ 0 w 118"/>
              <a:gd name="T21" fmla="*/ 69 h 118"/>
              <a:gd name="T22" fmla="*/ 2 w 118"/>
              <a:gd name="T23" fmla="*/ 74 h 118"/>
              <a:gd name="T24" fmla="*/ 12 w 118"/>
              <a:gd name="T25" fmla="*/ 74 h 118"/>
              <a:gd name="T26" fmla="*/ 33 w 118"/>
              <a:gd name="T27" fmla="*/ 101 h 118"/>
              <a:gd name="T28" fmla="*/ 44 w 118"/>
              <a:gd name="T29" fmla="*/ 113 h 118"/>
              <a:gd name="T30" fmla="*/ 46 w 118"/>
              <a:gd name="T31" fmla="*/ 118 h 118"/>
              <a:gd name="T32" fmla="*/ 69 w 118"/>
              <a:gd name="T33" fmla="*/ 118 h 118"/>
              <a:gd name="T34" fmla="*/ 74 w 118"/>
              <a:gd name="T35" fmla="*/ 116 h 118"/>
              <a:gd name="T36" fmla="*/ 74 w 118"/>
              <a:gd name="T37" fmla="*/ 106 h 118"/>
              <a:gd name="T38" fmla="*/ 101 w 118"/>
              <a:gd name="T39" fmla="*/ 85 h 118"/>
              <a:gd name="T40" fmla="*/ 113 w 118"/>
              <a:gd name="T41" fmla="*/ 74 h 118"/>
              <a:gd name="T42" fmla="*/ 118 w 118"/>
              <a:gd name="T43" fmla="*/ 72 h 118"/>
              <a:gd name="T44" fmla="*/ 118 w 118"/>
              <a:gd name="T45" fmla="*/ 49 h 118"/>
              <a:gd name="T46" fmla="*/ 115 w 118"/>
              <a:gd name="T47" fmla="*/ 44 h 118"/>
              <a:gd name="T48" fmla="*/ 54 w 118"/>
              <a:gd name="T49" fmla="*/ 10 h 118"/>
              <a:gd name="T50" fmla="*/ 54 w 118"/>
              <a:gd name="T51" fmla="*/ 20 h 118"/>
              <a:gd name="T52" fmla="*/ 19 w 118"/>
              <a:gd name="T53" fmla="*/ 54 h 118"/>
              <a:gd name="T54" fmla="*/ 9 w 118"/>
              <a:gd name="T55" fmla="*/ 54 h 118"/>
              <a:gd name="T56" fmla="*/ 54 w 118"/>
              <a:gd name="T57" fmla="*/ 99 h 118"/>
              <a:gd name="T58" fmla="*/ 74 w 118"/>
              <a:gd name="T59" fmla="*/ 96 h 118"/>
              <a:gd name="T60" fmla="*/ 74 w 118"/>
              <a:gd name="T61" fmla="*/ 91 h 118"/>
              <a:gd name="T62" fmla="*/ 69 w 118"/>
              <a:gd name="T63" fmla="*/ 89 h 118"/>
              <a:gd name="T64" fmla="*/ 46 w 118"/>
              <a:gd name="T65" fmla="*/ 89 h 118"/>
              <a:gd name="T66" fmla="*/ 44 w 118"/>
              <a:gd name="T67" fmla="*/ 94 h 118"/>
              <a:gd name="T68" fmla="*/ 37 w 118"/>
              <a:gd name="T69" fmla="*/ 92 h 118"/>
              <a:gd name="T70" fmla="*/ 22 w 118"/>
              <a:gd name="T71" fmla="*/ 74 h 118"/>
              <a:gd name="T72" fmla="*/ 27 w 118"/>
              <a:gd name="T73" fmla="*/ 74 h 118"/>
              <a:gd name="T74" fmla="*/ 29 w 118"/>
              <a:gd name="T75" fmla="*/ 69 h 118"/>
              <a:gd name="T76" fmla="*/ 29 w 118"/>
              <a:gd name="T77" fmla="*/ 47 h 118"/>
              <a:gd name="T78" fmla="*/ 24 w 118"/>
              <a:gd name="T79" fmla="*/ 44 h 118"/>
              <a:gd name="T80" fmla="*/ 25 w 118"/>
              <a:gd name="T81" fmla="*/ 37 h 118"/>
              <a:gd name="T82" fmla="*/ 44 w 118"/>
              <a:gd name="T83" fmla="*/ 22 h 118"/>
              <a:gd name="T84" fmla="*/ 44 w 118"/>
              <a:gd name="T85" fmla="*/ 27 h 118"/>
              <a:gd name="T86" fmla="*/ 49 w 118"/>
              <a:gd name="T87" fmla="*/ 30 h 118"/>
              <a:gd name="T88" fmla="*/ 71 w 118"/>
              <a:gd name="T89" fmla="*/ 30 h 118"/>
              <a:gd name="T90" fmla="*/ 74 w 118"/>
              <a:gd name="T91" fmla="*/ 25 h 118"/>
              <a:gd name="T92" fmla="*/ 81 w 118"/>
              <a:gd name="T93" fmla="*/ 26 h 118"/>
              <a:gd name="T94" fmla="*/ 96 w 118"/>
              <a:gd name="T95" fmla="*/ 44 h 118"/>
              <a:gd name="T96" fmla="*/ 91 w 118"/>
              <a:gd name="T97" fmla="*/ 44 h 118"/>
              <a:gd name="T98" fmla="*/ 88 w 118"/>
              <a:gd name="T99" fmla="*/ 49 h 118"/>
              <a:gd name="T100" fmla="*/ 88 w 118"/>
              <a:gd name="T101" fmla="*/ 72 h 118"/>
              <a:gd name="T102" fmla="*/ 93 w 118"/>
              <a:gd name="T103" fmla="*/ 74 h 118"/>
              <a:gd name="T104" fmla="*/ 92 w 118"/>
              <a:gd name="T105" fmla="*/ 81 h 118"/>
              <a:gd name="T106" fmla="*/ 74 w 118"/>
              <a:gd name="T107" fmla="*/ 96 h 118"/>
              <a:gd name="T108" fmla="*/ 98 w 118"/>
              <a:gd name="T109" fmla="*/ 64 h 118"/>
              <a:gd name="T110" fmla="*/ 108 w 118"/>
              <a:gd name="T111" fmla="*/ 6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8" h="118">
                <a:moveTo>
                  <a:pt x="113" y="44"/>
                </a:moveTo>
                <a:lnTo>
                  <a:pt x="106" y="44"/>
                </a:lnTo>
                <a:lnTo>
                  <a:pt x="106" y="44"/>
                </a:lnTo>
                <a:lnTo>
                  <a:pt x="101" y="33"/>
                </a:lnTo>
                <a:lnTo>
                  <a:pt x="93" y="25"/>
                </a:lnTo>
                <a:lnTo>
                  <a:pt x="85" y="17"/>
                </a:lnTo>
                <a:lnTo>
                  <a:pt x="74" y="12"/>
                </a:lnTo>
                <a:lnTo>
                  <a:pt x="74" y="5"/>
                </a:lnTo>
                <a:lnTo>
                  <a:pt x="74" y="5"/>
                </a:lnTo>
                <a:lnTo>
                  <a:pt x="74" y="2"/>
                </a:lnTo>
                <a:lnTo>
                  <a:pt x="72" y="1"/>
                </a:lnTo>
                <a:lnTo>
                  <a:pt x="71" y="0"/>
                </a:lnTo>
                <a:lnTo>
                  <a:pt x="69" y="0"/>
                </a:lnTo>
                <a:lnTo>
                  <a:pt x="49" y="0"/>
                </a:lnTo>
                <a:lnTo>
                  <a:pt x="49" y="0"/>
                </a:lnTo>
                <a:lnTo>
                  <a:pt x="46" y="0"/>
                </a:lnTo>
                <a:lnTo>
                  <a:pt x="45" y="1"/>
                </a:lnTo>
                <a:lnTo>
                  <a:pt x="44" y="2"/>
                </a:lnTo>
                <a:lnTo>
                  <a:pt x="44" y="5"/>
                </a:lnTo>
                <a:lnTo>
                  <a:pt x="44" y="12"/>
                </a:lnTo>
                <a:lnTo>
                  <a:pt x="44" y="12"/>
                </a:lnTo>
                <a:lnTo>
                  <a:pt x="33" y="17"/>
                </a:lnTo>
                <a:lnTo>
                  <a:pt x="24" y="25"/>
                </a:lnTo>
                <a:lnTo>
                  <a:pt x="17" y="33"/>
                </a:lnTo>
                <a:lnTo>
                  <a:pt x="12" y="44"/>
                </a:lnTo>
                <a:lnTo>
                  <a:pt x="4" y="44"/>
                </a:lnTo>
                <a:lnTo>
                  <a:pt x="4" y="44"/>
                </a:lnTo>
                <a:lnTo>
                  <a:pt x="2" y="44"/>
                </a:lnTo>
                <a:lnTo>
                  <a:pt x="1" y="46"/>
                </a:lnTo>
                <a:lnTo>
                  <a:pt x="0" y="47"/>
                </a:lnTo>
                <a:lnTo>
                  <a:pt x="0" y="49"/>
                </a:lnTo>
                <a:lnTo>
                  <a:pt x="0" y="69"/>
                </a:lnTo>
                <a:lnTo>
                  <a:pt x="0" y="69"/>
                </a:lnTo>
                <a:lnTo>
                  <a:pt x="0" y="72"/>
                </a:lnTo>
                <a:lnTo>
                  <a:pt x="1" y="73"/>
                </a:lnTo>
                <a:lnTo>
                  <a:pt x="2" y="74"/>
                </a:lnTo>
                <a:lnTo>
                  <a:pt x="4" y="74"/>
                </a:lnTo>
                <a:lnTo>
                  <a:pt x="12" y="74"/>
                </a:lnTo>
                <a:lnTo>
                  <a:pt x="12" y="74"/>
                </a:lnTo>
                <a:lnTo>
                  <a:pt x="17" y="85"/>
                </a:lnTo>
                <a:lnTo>
                  <a:pt x="24" y="94"/>
                </a:lnTo>
                <a:lnTo>
                  <a:pt x="33" y="101"/>
                </a:lnTo>
                <a:lnTo>
                  <a:pt x="44" y="106"/>
                </a:lnTo>
                <a:lnTo>
                  <a:pt x="44" y="113"/>
                </a:lnTo>
                <a:lnTo>
                  <a:pt x="44" y="113"/>
                </a:lnTo>
                <a:lnTo>
                  <a:pt x="44" y="116"/>
                </a:lnTo>
                <a:lnTo>
                  <a:pt x="45" y="117"/>
                </a:lnTo>
                <a:lnTo>
                  <a:pt x="46" y="118"/>
                </a:lnTo>
                <a:lnTo>
                  <a:pt x="49" y="118"/>
                </a:lnTo>
                <a:lnTo>
                  <a:pt x="69" y="118"/>
                </a:lnTo>
                <a:lnTo>
                  <a:pt x="69" y="118"/>
                </a:lnTo>
                <a:lnTo>
                  <a:pt x="71" y="118"/>
                </a:lnTo>
                <a:lnTo>
                  <a:pt x="72" y="117"/>
                </a:lnTo>
                <a:lnTo>
                  <a:pt x="74" y="116"/>
                </a:lnTo>
                <a:lnTo>
                  <a:pt x="74" y="113"/>
                </a:lnTo>
                <a:lnTo>
                  <a:pt x="74" y="106"/>
                </a:lnTo>
                <a:lnTo>
                  <a:pt x="74" y="106"/>
                </a:lnTo>
                <a:lnTo>
                  <a:pt x="85" y="101"/>
                </a:lnTo>
                <a:lnTo>
                  <a:pt x="93" y="94"/>
                </a:lnTo>
                <a:lnTo>
                  <a:pt x="101" y="85"/>
                </a:lnTo>
                <a:lnTo>
                  <a:pt x="106" y="74"/>
                </a:lnTo>
                <a:lnTo>
                  <a:pt x="113" y="74"/>
                </a:lnTo>
                <a:lnTo>
                  <a:pt x="113" y="74"/>
                </a:lnTo>
                <a:lnTo>
                  <a:pt x="115" y="74"/>
                </a:lnTo>
                <a:lnTo>
                  <a:pt x="117" y="73"/>
                </a:lnTo>
                <a:lnTo>
                  <a:pt x="118" y="72"/>
                </a:lnTo>
                <a:lnTo>
                  <a:pt x="118" y="69"/>
                </a:lnTo>
                <a:lnTo>
                  <a:pt x="118" y="49"/>
                </a:lnTo>
                <a:lnTo>
                  <a:pt x="118" y="49"/>
                </a:lnTo>
                <a:lnTo>
                  <a:pt x="118" y="47"/>
                </a:lnTo>
                <a:lnTo>
                  <a:pt x="117" y="46"/>
                </a:lnTo>
                <a:lnTo>
                  <a:pt x="115" y="44"/>
                </a:lnTo>
                <a:lnTo>
                  <a:pt x="113" y="44"/>
                </a:lnTo>
                <a:lnTo>
                  <a:pt x="113" y="44"/>
                </a:lnTo>
                <a:close/>
                <a:moveTo>
                  <a:pt x="54" y="10"/>
                </a:moveTo>
                <a:lnTo>
                  <a:pt x="64" y="10"/>
                </a:lnTo>
                <a:lnTo>
                  <a:pt x="64" y="20"/>
                </a:lnTo>
                <a:lnTo>
                  <a:pt x="54" y="20"/>
                </a:lnTo>
                <a:lnTo>
                  <a:pt x="54" y="10"/>
                </a:lnTo>
                <a:close/>
                <a:moveTo>
                  <a:pt x="9" y="54"/>
                </a:moveTo>
                <a:lnTo>
                  <a:pt x="19" y="54"/>
                </a:lnTo>
                <a:lnTo>
                  <a:pt x="19" y="64"/>
                </a:lnTo>
                <a:lnTo>
                  <a:pt x="9" y="64"/>
                </a:lnTo>
                <a:lnTo>
                  <a:pt x="9" y="54"/>
                </a:lnTo>
                <a:close/>
                <a:moveTo>
                  <a:pt x="64" y="108"/>
                </a:moveTo>
                <a:lnTo>
                  <a:pt x="54" y="108"/>
                </a:lnTo>
                <a:lnTo>
                  <a:pt x="54" y="99"/>
                </a:lnTo>
                <a:lnTo>
                  <a:pt x="64" y="99"/>
                </a:lnTo>
                <a:lnTo>
                  <a:pt x="64" y="108"/>
                </a:lnTo>
                <a:close/>
                <a:moveTo>
                  <a:pt x="74" y="96"/>
                </a:moveTo>
                <a:lnTo>
                  <a:pt x="74" y="94"/>
                </a:lnTo>
                <a:lnTo>
                  <a:pt x="74" y="94"/>
                </a:lnTo>
                <a:lnTo>
                  <a:pt x="74" y="91"/>
                </a:lnTo>
                <a:lnTo>
                  <a:pt x="72" y="90"/>
                </a:lnTo>
                <a:lnTo>
                  <a:pt x="71" y="89"/>
                </a:lnTo>
                <a:lnTo>
                  <a:pt x="69" y="89"/>
                </a:lnTo>
                <a:lnTo>
                  <a:pt x="49" y="89"/>
                </a:lnTo>
                <a:lnTo>
                  <a:pt x="49" y="89"/>
                </a:lnTo>
                <a:lnTo>
                  <a:pt x="46" y="89"/>
                </a:lnTo>
                <a:lnTo>
                  <a:pt x="45" y="90"/>
                </a:lnTo>
                <a:lnTo>
                  <a:pt x="44" y="91"/>
                </a:lnTo>
                <a:lnTo>
                  <a:pt x="44" y="94"/>
                </a:lnTo>
                <a:lnTo>
                  <a:pt x="44" y="96"/>
                </a:lnTo>
                <a:lnTo>
                  <a:pt x="44" y="96"/>
                </a:lnTo>
                <a:lnTo>
                  <a:pt x="37" y="92"/>
                </a:lnTo>
                <a:lnTo>
                  <a:pt x="30" y="88"/>
                </a:lnTo>
                <a:lnTo>
                  <a:pt x="25" y="81"/>
                </a:lnTo>
                <a:lnTo>
                  <a:pt x="22" y="74"/>
                </a:lnTo>
                <a:lnTo>
                  <a:pt x="24" y="74"/>
                </a:lnTo>
                <a:lnTo>
                  <a:pt x="24" y="74"/>
                </a:lnTo>
                <a:lnTo>
                  <a:pt x="27" y="74"/>
                </a:lnTo>
                <a:lnTo>
                  <a:pt x="28" y="73"/>
                </a:lnTo>
                <a:lnTo>
                  <a:pt x="29" y="72"/>
                </a:lnTo>
                <a:lnTo>
                  <a:pt x="29" y="69"/>
                </a:lnTo>
                <a:lnTo>
                  <a:pt x="29" y="49"/>
                </a:lnTo>
                <a:lnTo>
                  <a:pt x="29" y="49"/>
                </a:lnTo>
                <a:lnTo>
                  <a:pt x="29" y="47"/>
                </a:lnTo>
                <a:lnTo>
                  <a:pt x="28" y="46"/>
                </a:lnTo>
                <a:lnTo>
                  <a:pt x="27" y="44"/>
                </a:lnTo>
                <a:lnTo>
                  <a:pt x="24" y="44"/>
                </a:lnTo>
                <a:lnTo>
                  <a:pt x="22" y="44"/>
                </a:lnTo>
                <a:lnTo>
                  <a:pt x="22" y="44"/>
                </a:lnTo>
                <a:lnTo>
                  <a:pt x="25" y="37"/>
                </a:lnTo>
                <a:lnTo>
                  <a:pt x="30" y="31"/>
                </a:lnTo>
                <a:lnTo>
                  <a:pt x="37" y="26"/>
                </a:lnTo>
                <a:lnTo>
                  <a:pt x="44" y="22"/>
                </a:lnTo>
                <a:lnTo>
                  <a:pt x="44" y="25"/>
                </a:lnTo>
                <a:lnTo>
                  <a:pt x="44" y="25"/>
                </a:lnTo>
                <a:lnTo>
                  <a:pt x="44" y="27"/>
                </a:lnTo>
                <a:lnTo>
                  <a:pt x="45" y="28"/>
                </a:lnTo>
                <a:lnTo>
                  <a:pt x="46" y="30"/>
                </a:lnTo>
                <a:lnTo>
                  <a:pt x="49" y="30"/>
                </a:lnTo>
                <a:lnTo>
                  <a:pt x="69" y="30"/>
                </a:lnTo>
                <a:lnTo>
                  <a:pt x="69" y="30"/>
                </a:lnTo>
                <a:lnTo>
                  <a:pt x="71" y="30"/>
                </a:lnTo>
                <a:lnTo>
                  <a:pt x="72" y="28"/>
                </a:lnTo>
                <a:lnTo>
                  <a:pt x="74" y="27"/>
                </a:lnTo>
                <a:lnTo>
                  <a:pt x="74" y="25"/>
                </a:lnTo>
                <a:lnTo>
                  <a:pt x="74" y="22"/>
                </a:lnTo>
                <a:lnTo>
                  <a:pt x="74" y="22"/>
                </a:lnTo>
                <a:lnTo>
                  <a:pt x="81" y="26"/>
                </a:lnTo>
                <a:lnTo>
                  <a:pt x="87" y="31"/>
                </a:lnTo>
                <a:lnTo>
                  <a:pt x="92" y="37"/>
                </a:lnTo>
                <a:lnTo>
                  <a:pt x="96" y="44"/>
                </a:lnTo>
                <a:lnTo>
                  <a:pt x="93" y="44"/>
                </a:lnTo>
                <a:lnTo>
                  <a:pt x="93" y="44"/>
                </a:lnTo>
                <a:lnTo>
                  <a:pt x="91" y="44"/>
                </a:lnTo>
                <a:lnTo>
                  <a:pt x="90" y="46"/>
                </a:lnTo>
                <a:lnTo>
                  <a:pt x="88" y="47"/>
                </a:lnTo>
                <a:lnTo>
                  <a:pt x="88" y="49"/>
                </a:lnTo>
                <a:lnTo>
                  <a:pt x="88" y="69"/>
                </a:lnTo>
                <a:lnTo>
                  <a:pt x="88" y="69"/>
                </a:lnTo>
                <a:lnTo>
                  <a:pt x="88" y="72"/>
                </a:lnTo>
                <a:lnTo>
                  <a:pt x="90" y="73"/>
                </a:lnTo>
                <a:lnTo>
                  <a:pt x="91" y="74"/>
                </a:lnTo>
                <a:lnTo>
                  <a:pt x="93" y="74"/>
                </a:lnTo>
                <a:lnTo>
                  <a:pt x="96" y="74"/>
                </a:lnTo>
                <a:lnTo>
                  <a:pt x="96" y="74"/>
                </a:lnTo>
                <a:lnTo>
                  <a:pt x="92" y="81"/>
                </a:lnTo>
                <a:lnTo>
                  <a:pt x="87" y="88"/>
                </a:lnTo>
                <a:lnTo>
                  <a:pt x="81" y="92"/>
                </a:lnTo>
                <a:lnTo>
                  <a:pt x="74" y="96"/>
                </a:lnTo>
                <a:lnTo>
                  <a:pt x="74" y="96"/>
                </a:lnTo>
                <a:close/>
                <a:moveTo>
                  <a:pt x="108" y="64"/>
                </a:moveTo>
                <a:lnTo>
                  <a:pt x="98" y="64"/>
                </a:lnTo>
                <a:lnTo>
                  <a:pt x="98" y="54"/>
                </a:lnTo>
                <a:lnTo>
                  <a:pt x="108" y="54"/>
                </a:lnTo>
                <a:lnTo>
                  <a:pt x="108"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6" name="Freeform 1078"/>
          <p:cNvSpPr>
            <a:spLocks/>
          </p:cNvSpPr>
          <p:nvPr/>
        </p:nvSpPr>
        <p:spPr bwMode="auto">
          <a:xfrm>
            <a:off x="673156" y="4567526"/>
            <a:ext cx="70256" cy="107724"/>
          </a:xfrm>
          <a:custGeom>
            <a:avLst/>
            <a:gdLst>
              <a:gd name="T0" fmla="*/ 43 w 43"/>
              <a:gd name="T1" fmla="*/ 20 h 69"/>
              <a:gd name="T2" fmla="*/ 43 w 43"/>
              <a:gd name="T3" fmla="*/ 20 h 69"/>
              <a:gd name="T4" fmla="*/ 42 w 43"/>
              <a:gd name="T5" fmla="*/ 16 h 69"/>
              <a:gd name="T6" fmla="*/ 40 w 43"/>
              <a:gd name="T7" fmla="*/ 12 h 69"/>
              <a:gd name="T8" fmla="*/ 28 w 43"/>
              <a:gd name="T9" fmla="*/ 2 h 69"/>
              <a:gd name="T10" fmla="*/ 28 w 43"/>
              <a:gd name="T11" fmla="*/ 2 h 69"/>
              <a:gd name="T12" fmla="*/ 25 w 43"/>
              <a:gd name="T13" fmla="*/ 0 h 69"/>
              <a:gd name="T14" fmla="*/ 21 w 43"/>
              <a:gd name="T15" fmla="*/ 0 h 69"/>
              <a:gd name="T16" fmla="*/ 17 w 43"/>
              <a:gd name="T17" fmla="*/ 0 h 69"/>
              <a:gd name="T18" fmla="*/ 15 w 43"/>
              <a:gd name="T19" fmla="*/ 2 h 69"/>
              <a:gd name="T20" fmla="*/ 0 w 43"/>
              <a:gd name="T21" fmla="*/ 17 h 69"/>
              <a:gd name="T22" fmla="*/ 0 w 43"/>
              <a:gd name="T23" fmla="*/ 32 h 69"/>
              <a:gd name="T24" fmla="*/ 21 w 43"/>
              <a:gd name="T25" fmla="*/ 8 h 69"/>
              <a:gd name="T26" fmla="*/ 33 w 43"/>
              <a:gd name="T27" fmla="*/ 20 h 69"/>
              <a:gd name="T28" fmla="*/ 0 w 43"/>
              <a:gd name="T29" fmla="*/ 54 h 69"/>
              <a:gd name="T30" fmla="*/ 0 w 43"/>
              <a:gd name="T31" fmla="*/ 69 h 69"/>
              <a:gd name="T32" fmla="*/ 40 w 43"/>
              <a:gd name="T33" fmla="*/ 27 h 69"/>
              <a:gd name="T34" fmla="*/ 40 w 43"/>
              <a:gd name="T35" fmla="*/ 27 h 69"/>
              <a:gd name="T36" fmla="*/ 42 w 43"/>
              <a:gd name="T37" fmla="*/ 23 h 69"/>
              <a:gd name="T38" fmla="*/ 43 w 43"/>
              <a:gd name="T39" fmla="*/ 20 h 69"/>
              <a:gd name="T40" fmla="*/ 43 w 43"/>
              <a:gd name="T41"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69">
                <a:moveTo>
                  <a:pt x="43" y="20"/>
                </a:moveTo>
                <a:lnTo>
                  <a:pt x="43" y="20"/>
                </a:lnTo>
                <a:lnTo>
                  <a:pt x="42" y="16"/>
                </a:lnTo>
                <a:lnTo>
                  <a:pt x="40" y="12"/>
                </a:lnTo>
                <a:lnTo>
                  <a:pt x="28" y="2"/>
                </a:lnTo>
                <a:lnTo>
                  <a:pt x="28" y="2"/>
                </a:lnTo>
                <a:lnTo>
                  <a:pt x="25" y="0"/>
                </a:lnTo>
                <a:lnTo>
                  <a:pt x="21" y="0"/>
                </a:lnTo>
                <a:lnTo>
                  <a:pt x="17" y="0"/>
                </a:lnTo>
                <a:lnTo>
                  <a:pt x="15" y="2"/>
                </a:lnTo>
                <a:lnTo>
                  <a:pt x="0" y="17"/>
                </a:lnTo>
                <a:lnTo>
                  <a:pt x="0" y="32"/>
                </a:lnTo>
                <a:lnTo>
                  <a:pt x="21" y="8"/>
                </a:lnTo>
                <a:lnTo>
                  <a:pt x="33" y="20"/>
                </a:lnTo>
                <a:lnTo>
                  <a:pt x="0" y="54"/>
                </a:lnTo>
                <a:lnTo>
                  <a:pt x="0" y="69"/>
                </a:lnTo>
                <a:lnTo>
                  <a:pt x="40" y="27"/>
                </a:lnTo>
                <a:lnTo>
                  <a:pt x="40" y="27"/>
                </a:lnTo>
                <a:lnTo>
                  <a:pt x="42" y="23"/>
                </a:lnTo>
                <a:lnTo>
                  <a:pt x="43" y="20"/>
                </a:lnTo>
                <a:lnTo>
                  <a:pt x="43"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7" name="Freeform 1079"/>
          <p:cNvSpPr>
            <a:spLocks noEditPoints="1"/>
          </p:cNvSpPr>
          <p:nvPr/>
        </p:nvSpPr>
        <p:spPr bwMode="auto">
          <a:xfrm>
            <a:off x="588853" y="4558159"/>
            <a:ext cx="79623" cy="154560"/>
          </a:xfrm>
          <a:custGeom>
            <a:avLst/>
            <a:gdLst>
              <a:gd name="T0" fmla="*/ 39 w 49"/>
              <a:gd name="T1" fmla="*/ 0 h 98"/>
              <a:gd name="T2" fmla="*/ 10 w 49"/>
              <a:gd name="T3" fmla="*/ 0 h 98"/>
              <a:gd name="T4" fmla="*/ 10 w 49"/>
              <a:gd name="T5" fmla="*/ 0 h 98"/>
              <a:gd name="T6" fmla="*/ 6 w 49"/>
              <a:gd name="T7" fmla="*/ 1 h 98"/>
              <a:gd name="T8" fmla="*/ 2 w 49"/>
              <a:gd name="T9" fmla="*/ 2 h 98"/>
              <a:gd name="T10" fmla="*/ 1 w 49"/>
              <a:gd name="T11" fmla="*/ 6 h 98"/>
              <a:gd name="T12" fmla="*/ 0 w 49"/>
              <a:gd name="T13" fmla="*/ 10 h 98"/>
              <a:gd name="T14" fmla="*/ 0 w 49"/>
              <a:gd name="T15" fmla="*/ 89 h 98"/>
              <a:gd name="T16" fmla="*/ 0 w 49"/>
              <a:gd name="T17" fmla="*/ 89 h 98"/>
              <a:gd name="T18" fmla="*/ 1 w 49"/>
              <a:gd name="T19" fmla="*/ 92 h 98"/>
              <a:gd name="T20" fmla="*/ 2 w 49"/>
              <a:gd name="T21" fmla="*/ 96 h 98"/>
              <a:gd name="T22" fmla="*/ 6 w 49"/>
              <a:gd name="T23" fmla="*/ 97 h 98"/>
              <a:gd name="T24" fmla="*/ 10 w 49"/>
              <a:gd name="T25" fmla="*/ 98 h 98"/>
              <a:gd name="T26" fmla="*/ 39 w 49"/>
              <a:gd name="T27" fmla="*/ 98 h 98"/>
              <a:gd name="T28" fmla="*/ 39 w 49"/>
              <a:gd name="T29" fmla="*/ 98 h 98"/>
              <a:gd name="T30" fmla="*/ 43 w 49"/>
              <a:gd name="T31" fmla="*/ 97 h 98"/>
              <a:gd name="T32" fmla="*/ 47 w 49"/>
              <a:gd name="T33" fmla="*/ 96 h 98"/>
              <a:gd name="T34" fmla="*/ 48 w 49"/>
              <a:gd name="T35" fmla="*/ 92 h 98"/>
              <a:gd name="T36" fmla="*/ 49 w 49"/>
              <a:gd name="T37" fmla="*/ 89 h 98"/>
              <a:gd name="T38" fmla="*/ 49 w 49"/>
              <a:gd name="T39" fmla="*/ 10 h 98"/>
              <a:gd name="T40" fmla="*/ 49 w 49"/>
              <a:gd name="T41" fmla="*/ 10 h 98"/>
              <a:gd name="T42" fmla="*/ 48 w 49"/>
              <a:gd name="T43" fmla="*/ 6 h 98"/>
              <a:gd name="T44" fmla="*/ 47 w 49"/>
              <a:gd name="T45" fmla="*/ 2 h 98"/>
              <a:gd name="T46" fmla="*/ 43 w 49"/>
              <a:gd name="T47" fmla="*/ 1 h 98"/>
              <a:gd name="T48" fmla="*/ 39 w 49"/>
              <a:gd name="T49" fmla="*/ 0 h 98"/>
              <a:gd name="T50" fmla="*/ 39 w 49"/>
              <a:gd name="T51" fmla="*/ 0 h 98"/>
              <a:gd name="T52" fmla="*/ 10 w 49"/>
              <a:gd name="T53" fmla="*/ 89 h 98"/>
              <a:gd name="T54" fmla="*/ 10 w 49"/>
              <a:gd name="T55" fmla="*/ 10 h 98"/>
              <a:gd name="T56" fmla="*/ 39 w 49"/>
              <a:gd name="T57" fmla="*/ 10 h 98"/>
              <a:gd name="T58" fmla="*/ 39 w 49"/>
              <a:gd name="T59" fmla="*/ 89 h 98"/>
              <a:gd name="T60" fmla="*/ 10 w 49"/>
              <a:gd name="T61"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98">
                <a:moveTo>
                  <a:pt x="39" y="0"/>
                </a:moveTo>
                <a:lnTo>
                  <a:pt x="10" y="0"/>
                </a:lnTo>
                <a:lnTo>
                  <a:pt x="10" y="0"/>
                </a:lnTo>
                <a:lnTo>
                  <a:pt x="6" y="1"/>
                </a:lnTo>
                <a:lnTo>
                  <a:pt x="2" y="2"/>
                </a:lnTo>
                <a:lnTo>
                  <a:pt x="1" y="6"/>
                </a:lnTo>
                <a:lnTo>
                  <a:pt x="0" y="10"/>
                </a:lnTo>
                <a:lnTo>
                  <a:pt x="0" y="89"/>
                </a:lnTo>
                <a:lnTo>
                  <a:pt x="0" y="89"/>
                </a:lnTo>
                <a:lnTo>
                  <a:pt x="1" y="92"/>
                </a:lnTo>
                <a:lnTo>
                  <a:pt x="2" y="96"/>
                </a:lnTo>
                <a:lnTo>
                  <a:pt x="6" y="97"/>
                </a:lnTo>
                <a:lnTo>
                  <a:pt x="10" y="98"/>
                </a:lnTo>
                <a:lnTo>
                  <a:pt x="39" y="98"/>
                </a:lnTo>
                <a:lnTo>
                  <a:pt x="39" y="98"/>
                </a:lnTo>
                <a:lnTo>
                  <a:pt x="43" y="97"/>
                </a:lnTo>
                <a:lnTo>
                  <a:pt x="47" y="96"/>
                </a:lnTo>
                <a:lnTo>
                  <a:pt x="48" y="92"/>
                </a:lnTo>
                <a:lnTo>
                  <a:pt x="49" y="89"/>
                </a:lnTo>
                <a:lnTo>
                  <a:pt x="49" y="10"/>
                </a:lnTo>
                <a:lnTo>
                  <a:pt x="49" y="10"/>
                </a:lnTo>
                <a:lnTo>
                  <a:pt x="48" y="6"/>
                </a:lnTo>
                <a:lnTo>
                  <a:pt x="47" y="2"/>
                </a:lnTo>
                <a:lnTo>
                  <a:pt x="43" y="1"/>
                </a:lnTo>
                <a:lnTo>
                  <a:pt x="39" y="0"/>
                </a:lnTo>
                <a:lnTo>
                  <a:pt x="39" y="0"/>
                </a:lnTo>
                <a:close/>
                <a:moveTo>
                  <a:pt x="10" y="89"/>
                </a:moveTo>
                <a:lnTo>
                  <a:pt x="10" y="10"/>
                </a:lnTo>
                <a:lnTo>
                  <a:pt x="39" y="10"/>
                </a:lnTo>
                <a:lnTo>
                  <a:pt x="39"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8" name="Rectangle 1080"/>
          <p:cNvSpPr>
            <a:spLocks noChangeArrowheads="1"/>
          </p:cNvSpPr>
          <p:nvPr/>
        </p:nvSpPr>
        <p:spPr bwMode="auto">
          <a:xfrm>
            <a:off x="612268" y="4590944"/>
            <a:ext cx="32787" cy="2810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9" name="Rectangle 1081"/>
          <p:cNvSpPr>
            <a:spLocks noChangeArrowheads="1"/>
          </p:cNvSpPr>
          <p:nvPr/>
        </p:nvSpPr>
        <p:spPr bwMode="auto">
          <a:xfrm>
            <a:off x="612268" y="4637778"/>
            <a:ext cx="32787" cy="2810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0" name="Freeform 1082"/>
          <p:cNvSpPr>
            <a:spLocks/>
          </p:cNvSpPr>
          <p:nvPr/>
        </p:nvSpPr>
        <p:spPr bwMode="auto">
          <a:xfrm>
            <a:off x="621637" y="4675248"/>
            <a:ext cx="14053" cy="14053"/>
          </a:xfrm>
          <a:custGeom>
            <a:avLst/>
            <a:gdLst>
              <a:gd name="T0" fmla="*/ 5 w 9"/>
              <a:gd name="T1" fmla="*/ 0 h 10"/>
              <a:gd name="T2" fmla="*/ 5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8 h 10"/>
              <a:gd name="T18" fmla="*/ 2 w 9"/>
              <a:gd name="T19" fmla="*/ 10 h 10"/>
              <a:gd name="T20" fmla="*/ 5 w 9"/>
              <a:gd name="T21" fmla="*/ 10 h 10"/>
              <a:gd name="T22" fmla="*/ 5 w 9"/>
              <a:gd name="T23" fmla="*/ 10 h 10"/>
              <a:gd name="T24" fmla="*/ 7 w 9"/>
              <a:gd name="T25" fmla="*/ 10 h 10"/>
              <a:gd name="T26" fmla="*/ 8 w 9"/>
              <a:gd name="T27" fmla="*/ 8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9" y="7"/>
                </a:lnTo>
                <a:lnTo>
                  <a:pt x="9" y="5"/>
                </a:lnTo>
                <a:lnTo>
                  <a:pt x="9" y="5"/>
                </a:lnTo>
                <a:lnTo>
                  <a:pt x="9"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1" name="Freeform 1083"/>
          <p:cNvSpPr>
            <a:spLocks/>
          </p:cNvSpPr>
          <p:nvPr/>
        </p:nvSpPr>
        <p:spPr bwMode="auto">
          <a:xfrm>
            <a:off x="673157" y="4642463"/>
            <a:ext cx="79623" cy="65571"/>
          </a:xfrm>
          <a:custGeom>
            <a:avLst/>
            <a:gdLst>
              <a:gd name="T0" fmla="*/ 49 w 49"/>
              <a:gd name="T1" fmla="*/ 25 h 40"/>
              <a:gd name="T2" fmla="*/ 47 w 49"/>
              <a:gd name="T3" fmla="*/ 9 h 40"/>
              <a:gd name="T4" fmla="*/ 47 w 49"/>
              <a:gd name="T5" fmla="*/ 9 h 40"/>
              <a:gd name="T6" fmla="*/ 46 w 49"/>
              <a:gd name="T7" fmla="*/ 5 h 40"/>
              <a:gd name="T8" fmla="*/ 43 w 49"/>
              <a:gd name="T9" fmla="*/ 3 h 40"/>
              <a:gd name="T10" fmla="*/ 43 w 49"/>
              <a:gd name="T11" fmla="*/ 3 h 40"/>
              <a:gd name="T12" fmla="*/ 40 w 49"/>
              <a:gd name="T13" fmla="*/ 0 h 40"/>
              <a:gd name="T14" fmla="*/ 36 w 49"/>
              <a:gd name="T15" fmla="*/ 0 h 40"/>
              <a:gd name="T16" fmla="*/ 25 w 49"/>
              <a:gd name="T17" fmla="*/ 1 h 40"/>
              <a:gd name="T18" fmla="*/ 26 w 49"/>
              <a:gd name="T19" fmla="*/ 11 h 40"/>
              <a:gd name="T20" fmla="*/ 37 w 49"/>
              <a:gd name="T21" fmla="*/ 10 h 40"/>
              <a:gd name="T22" fmla="*/ 40 w 49"/>
              <a:gd name="T23" fmla="*/ 26 h 40"/>
              <a:gd name="T24" fmla="*/ 0 w 49"/>
              <a:gd name="T25" fmla="*/ 30 h 40"/>
              <a:gd name="T26" fmla="*/ 0 w 49"/>
              <a:gd name="T27" fmla="*/ 40 h 40"/>
              <a:gd name="T28" fmla="*/ 41 w 49"/>
              <a:gd name="T29" fmla="*/ 36 h 40"/>
              <a:gd name="T30" fmla="*/ 41 w 49"/>
              <a:gd name="T31" fmla="*/ 36 h 40"/>
              <a:gd name="T32" fmla="*/ 45 w 49"/>
              <a:gd name="T33" fmla="*/ 35 h 40"/>
              <a:gd name="T34" fmla="*/ 47 w 49"/>
              <a:gd name="T35" fmla="*/ 32 h 40"/>
              <a:gd name="T36" fmla="*/ 47 w 49"/>
              <a:gd name="T37" fmla="*/ 32 h 40"/>
              <a:gd name="T38" fmla="*/ 48 w 49"/>
              <a:gd name="T39" fmla="*/ 28 h 40"/>
              <a:gd name="T40" fmla="*/ 49 w 49"/>
              <a:gd name="T41" fmla="*/ 25 h 40"/>
              <a:gd name="T42" fmla="*/ 49 w 49"/>
              <a:gd name="T43" fmla="*/ 2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40">
                <a:moveTo>
                  <a:pt x="49" y="25"/>
                </a:moveTo>
                <a:lnTo>
                  <a:pt x="47" y="9"/>
                </a:lnTo>
                <a:lnTo>
                  <a:pt x="47" y="9"/>
                </a:lnTo>
                <a:lnTo>
                  <a:pt x="46" y="5"/>
                </a:lnTo>
                <a:lnTo>
                  <a:pt x="43" y="3"/>
                </a:lnTo>
                <a:lnTo>
                  <a:pt x="43" y="3"/>
                </a:lnTo>
                <a:lnTo>
                  <a:pt x="40" y="0"/>
                </a:lnTo>
                <a:lnTo>
                  <a:pt x="36" y="0"/>
                </a:lnTo>
                <a:lnTo>
                  <a:pt x="25" y="1"/>
                </a:lnTo>
                <a:lnTo>
                  <a:pt x="26" y="11"/>
                </a:lnTo>
                <a:lnTo>
                  <a:pt x="37" y="10"/>
                </a:lnTo>
                <a:lnTo>
                  <a:pt x="40" y="26"/>
                </a:lnTo>
                <a:lnTo>
                  <a:pt x="0" y="30"/>
                </a:lnTo>
                <a:lnTo>
                  <a:pt x="0" y="40"/>
                </a:lnTo>
                <a:lnTo>
                  <a:pt x="41" y="36"/>
                </a:lnTo>
                <a:lnTo>
                  <a:pt x="41" y="36"/>
                </a:lnTo>
                <a:lnTo>
                  <a:pt x="45" y="35"/>
                </a:lnTo>
                <a:lnTo>
                  <a:pt x="47" y="32"/>
                </a:lnTo>
                <a:lnTo>
                  <a:pt x="47" y="32"/>
                </a:lnTo>
                <a:lnTo>
                  <a:pt x="48" y="28"/>
                </a:lnTo>
                <a:lnTo>
                  <a:pt x="49" y="25"/>
                </a:lnTo>
                <a:lnTo>
                  <a:pt x="49"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2" name="Freeform 1084"/>
          <p:cNvSpPr>
            <a:spLocks noEditPoints="1"/>
          </p:cNvSpPr>
          <p:nvPr/>
        </p:nvSpPr>
        <p:spPr bwMode="auto">
          <a:xfrm>
            <a:off x="2068869" y="4558159"/>
            <a:ext cx="154560" cy="154560"/>
          </a:xfrm>
          <a:custGeom>
            <a:avLst/>
            <a:gdLst>
              <a:gd name="T0" fmla="*/ 89 w 99"/>
              <a:gd name="T1" fmla="*/ 28 h 98"/>
              <a:gd name="T2" fmla="*/ 97 w 99"/>
              <a:gd name="T3" fmla="*/ 20 h 98"/>
              <a:gd name="T4" fmla="*/ 97 w 99"/>
              <a:gd name="T5" fmla="*/ 9 h 98"/>
              <a:gd name="T6" fmla="*/ 84 w 99"/>
              <a:gd name="T7" fmla="*/ 0 h 98"/>
              <a:gd name="T8" fmla="*/ 75 w 99"/>
              <a:gd name="T9" fmla="*/ 2 h 98"/>
              <a:gd name="T10" fmla="*/ 28 w 99"/>
              <a:gd name="T11" fmla="*/ 10 h 98"/>
              <a:gd name="T12" fmla="*/ 23 w 99"/>
              <a:gd name="T13" fmla="*/ 2 h 98"/>
              <a:gd name="T14" fmla="*/ 15 w 99"/>
              <a:gd name="T15" fmla="*/ 0 h 98"/>
              <a:gd name="T16" fmla="*/ 1 w 99"/>
              <a:gd name="T17" fmla="*/ 9 h 98"/>
              <a:gd name="T18" fmla="*/ 1 w 99"/>
              <a:gd name="T19" fmla="*/ 20 h 98"/>
              <a:gd name="T20" fmla="*/ 10 w 99"/>
              <a:gd name="T21" fmla="*/ 28 h 98"/>
              <a:gd name="T22" fmla="*/ 6 w 99"/>
              <a:gd name="T23" fmla="*/ 71 h 98"/>
              <a:gd name="T24" fmla="*/ 0 w 99"/>
              <a:gd name="T25" fmla="*/ 84 h 98"/>
              <a:gd name="T26" fmla="*/ 5 w 99"/>
              <a:gd name="T27" fmla="*/ 94 h 98"/>
              <a:gd name="T28" fmla="*/ 15 w 99"/>
              <a:gd name="T29" fmla="*/ 98 h 98"/>
              <a:gd name="T30" fmla="*/ 27 w 99"/>
              <a:gd name="T31" fmla="*/ 92 h 98"/>
              <a:gd name="T32" fmla="*/ 70 w 99"/>
              <a:gd name="T33" fmla="*/ 89 h 98"/>
              <a:gd name="T34" fmla="*/ 79 w 99"/>
              <a:gd name="T35" fmla="*/ 97 h 98"/>
              <a:gd name="T36" fmla="*/ 90 w 99"/>
              <a:gd name="T37" fmla="*/ 97 h 98"/>
              <a:gd name="T38" fmla="*/ 99 w 99"/>
              <a:gd name="T39" fmla="*/ 84 h 98"/>
              <a:gd name="T40" fmla="*/ 96 w 99"/>
              <a:gd name="T41" fmla="*/ 75 h 98"/>
              <a:gd name="T42" fmla="*/ 89 w 99"/>
              <a:gd name="T43" fmla="*/ 70 h 98"/>
              <a:gd name="T44" fmla="*/ 86 w 99"/>
              <a:gd name="T45" fmla="*/ 10 h 98"/>
              <a:gd name="T46" fmla="*/ 89 w 99"/>
              <a:gd name="T47" fmla="*/ 15 h 98"/>
              <a:gd name="T48" fmla="*/ 88 w 99"/>
              <a:gd name="T49" fmla="*/ 18 h 98"/>
              <a:gd name="T50" fmla="*/ 84 w 99"/>
              <a:gd name="T51" fmla="*/ 20 h 98"/>
              <a:gd name="T52" fmla="*/ 79 w 99"/>
              <a:gd name="T53" fmla="*/ 17 h 98"/>
              <a:gd name="T54" fmla="*/ 79 w 99"/>
              <a:gd name="T55" fmla="*/ 12 h 98"/>
              <a:gd name="T56" fmla="*/ 84 w 99"/>
              <a:gd name="T57" fmla="*/ 10 h 98"/>
              <a:gd name="T58" fmla="*/ 15 w 99"/>
              <a:gd name="T59" fmla="*/ 10 h 98"/>
              <a:gd name="T60" fmla="*/ 20 w 99"/>
              <a:gd name="T61" fmla="*/ 12 h 98"/>
              <a:gd name="T62" fmla="*/ 20 w 99"/>
              <a:gd name="T63" fmla="*/ 17 h 98"/>
              <a:gd name="T64" fmla="*/ 15 w 99"/>
              <a:gd name="T65" fmla="*/ 20 h 98"/>
              <a:gd name="T66" fmla="*/ 11 w 99"/>
              <a:gd name="T67" fmla="*/ 18 h 98"/>
              <a:gd name="T68" fmla="*/ 10 w 99"/>
              <a:gd name="T69" fmla="*/ 15 h 98"/>
              <a:gd name="T70" fmla="*/ 12 w 99"/>
              <a:gd name="T71" fmla="*/ 10 h 98"/>
              <a:gd name="T72" fmla="*/ 15 w 99"/>
              <a:gd name="T73" fmla="*/ 89 h 98"/>
              <a:gd name="T74" fmla="*/ 11 w 99"/>
              <a:gd name="T75" fmla="*/ 87 h 98"/>
              <a:gd name="T76" fmla="*/ 10 w 99"/>
              <a:gd name="T77" fmla="*/ 84 h 98"/>
              <a:gd name="T78" fmla="*/ 12 w 99"/>
              <a:gd name="T79" fmla="*/ 79 h 98"/>
              <a:gd name="T80" fmla="*/ 17 w 99"/>
              <a:gd name="T81" fmla="*/ 79 h 98"/>
              <a:gd name="T82" fmla="*/ 20 w 99"/>
              <a:gd name="T83" fmla="*/ 84 h 98"/>
              <a:gd name="T84" fmla="*/ 19 w 99"/>
              <a:gd name="T85" fmla="*/ 87 h 98"/>
              <a:gd name="T86" fmla="*/ 15 w 99"/>
              <a:gd name="T87" fmla="*/ 89 h 98"/>
              <a:gd name="T88" fmla="*/ 28 w 99"/>
              <a:gd name="T89" fmla="*/ 79 h 98"/>
              <a:gd name="T90" fmla="*/ 20 w 99"/>
              <a:gd name="T91" fmla="*/ 28 h 98"/>
              <a:gd name="T92" fmla="*/ 28 w 99"/>
              <a:gd name="T93" fmla="*/ 20 h 98"/>
              <a:gd name="T94" fmla="*/ 74 w 99"/>
              <a:gd name="T95" fmla="*/ 25 h 98"/>
              <a:gd name="T96" fmla="*/ 79 w 99"/>
              <a:gd name="T97" fmla="*/ 70 h 98"/>
              <a:gd name="T98" fmla="*/ 70 w 99"/>
              <a:gd name="T99" fmla="*/ 79 h 98"/>
              <a:gd name="T100" fmla="*/ 81 w 99"/>
              <a:gd name="T101" fmla="*/ 89 h 98"/>
              <a:gd name="T102" fmla="*/ 79 w 99"/>
              <a:gd name="T103" fmla="*/ 84 h 98"/>
              <a:gd name="T104" fmla="*/ 80 w 99"/>
              <a:gd name="T105" fmla="*/ 80 h 98"/>
              <a:gd name="T106" fmla="*/ 84 w 99"/>
              <a:gd name="T107" fmla="*/ 79 h 98"/>
              <a:gd name="T108" fmla="*/ 89 w 99"/>
              <a:gd name="T109" fmla="*/ 81 h 98"/>
              <a:gd name="T110" fmla="*/ 89 w 99"/>
              <a:gd name="T111" fmla="*/ 86 h 98"/>
              <a:gd name="T112" fmla="*/ 84 w 99"/>
              <a:gd name="T113"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98">
                <a:moveTo>
                  <a:pt x="89" y="70"/>
                </a:moveTo>
                <a:lnTo>
                  <a:pt x="89" y="28"/>
                </a:lnTo>
                <a:lnTo>
                  <a:pt x="89" y="28"/>
                </a:lnTo>
                <a:lnTo>
                  <a:pt x="93" y="27"/>
                </a:lnTo>
                <a:lnTo>
                  <a:pt x="96" y="23"/>
                </a:lnTo>
                <a:lnTo>
                  <a:pt x="97" y="20"/>
                </a:lnTo>
                <a:lnTo>
                  <a:pt x="99" y="15"/>
                </a:lnTo>
                <a:lnTo>
                  <a:pt x="99" y="15"/>
                </a:lnTo>
                <a:lnTo>
                  <a:pt x="97" y="9"/>
                </a:lnTo>
                <a:lnTo>
                  <a:pt x="94" y="5"/>
                </a:lnTo>
                <a:lnTo>
                  <a:pt x="90" y="1"/>
                </a:lnTo>
                <a:lnTo>
                  <a:pt x="84" y="0"/>
                </a:lnTo>
                <a:lnTo>
                  <a:pt x="84" y="0"/>
                </a:lnTo>
                <a:lnTo>
                  <a:pt x="79" y="1"/>
                </a:lnTo>
                <a:lnTo>
                  <a:pt x="75" y="2"/>
                </a:lnTo>
                <a:lnTo>
                  <a:pt x="72" y="6"/>
                </a:lnTo>
                <a:lnTo>
                  <a:pt x="70" y="10"/>
                </a:lnTo>
                <a:lnTo>
                  <a:pt x="28" y="10"/>
                </a:lnTo>
                <a:lnTo>
                  <a:pt x="28" y="10"/>
                </a:lnTo>
                <a:lnTo>
                  <a:pt x="27" y="6"/>
                </a:lnTo>
                <a:lnTo>
                  <a:pt x="23" y="2"/>
                </a:lnTo>
                <a:lnTo>
                  <a:pt x="20" y="1"/>
                </a:lnTo>
                <a:lnTo>
                  <a:pt x="15" y="0"/>
                </a:lnTo>
                <a:lnTo>
                  <a:pt x="15" y="0"/>
                </a:lnTo>
                <a:lnTo>
                  <a:pt x="9" y="1"/>
                </a:lnTo>
                <a:lnTo>
                  <a:pt x="5" y="5"/>
                </a:lnTo>
                <a:lnTo>
                  <a:pt x="1" y="9"/>
                </a:lnTo>
                <a:lnTo>
                  <a:pt x="0" y="15"/>
                </a:lnTo>
                <a:lnTo>
                  <a:pt x="0" y="15"/>
                </a:lnTo>
                <a:lnTo>
                  <a:pt x="1" y="20"/>
                </a:lnTo>
                <a:lnTo>
                  <a:pt x="2" y="23"/>
                </a:lnTo>
                <a:lnTo>
                  <a:pt x="6" y="27"/>
                </a:lnTo>
                <a:lnTo>
                  <a:pt x="10" y="28"/>
                </a:lnTo>
                <a:lnTo>
                  <a:pt x="10" y="70"/>
                </a:lnTo>
                <a:lnTo>
                  <a:pt x="10" y="70"/>
                </a:lnTo>
                <a:lnTo>
                  <a:pt x="6" y="71"/>
                </a:lnTo>
                <a:lnTo>
                  <a:pt x="2" y="75"/>
                </a:lnTo>
                <a:lnTo>
                  <a:pt x="1" y="79"/>
                </a:lnTo>
                <a:lnTo>
                  <a:pt x="0" y="84"/>
                </a:lnTo>
                <a:lnTo>
                  <a:pt x="0" y="84"/>
                </a:lnTo>
                <a:lnTo>
                  <a:pt x="1" y="90"/>
                </a:lnTo>
                <a:lnTo>
                  <a:pt x="5" y="94"/>
                </a:lnTo>
                <a:lnTo>
                  <a:pt x="9" y="97"/>
                </a:lnTo>
                <a:lnTo>
                  <a:pt x="15" y="98"/>
                </a:lnTo>
                <a:lnTo>
                  <a:pt x="15" y="98"/>
                </a:lnTo>
                <a:lnTo>
                  <a:pt x="20" y="97"/>
                </a:lnTo>
                <a:lnTo>
                  <a:pt x="23" y="96"/>
                </a:lnTo>
                <a:lnTo>
                  <a:pt x="27" y="92"/>
                </a:lnTo>
                <a:lnTo>
                  <a:pt x="28" y="89"/>
                </a:lnTo>
                <a:lnTo>
                  <a:pt x="70" y="89"/>
                </a:lnTo>
                <a:lnTo>
                  <a:pt x="70" y="89"/>
                </a:lnTo>
                <a:lnTo>
                  <a:pt x="72" y="92"/>
                </a:lnTo>
                <a:lnTo>
                  <a:pt x="75" y="96"/>
                </a:lnTo>
                <a:lnTo>
                  <a:pt x="79" y="97"/>
                </a:lnTo>
                <a:lnTo>
                  <a:pt x="84" y="98"/>
                </a:lnTo>
                <a:lnTo>
                  <a:pt x="84" y="98"/>
                </a:lnTo>
                <a:lnTo>
                  <a:pt x="90" y="97"/>
                </a:lnTo>
                <a:lnTo>
                  <a:pt x="94" y="94"/>
                </a:lnTo>
                <a:lnTo>
                  <a:pt x="97" y="90"/>
                </a:lnTo>
                <a:lnTo>
                  <a:pt x="99" y="84"/>
                </a:lnTo>
                <a:lnTo>
                  <a:pt x="99" y="84"/>
                </a:lnTo>
                <a:lnTo>
                  <a:pt x="97" y="79"/>
                </a:lnTo>
                <a:lnTo>
                  <a:pt x="96" y="75"/>
                </a:lnTo>
                <a:lnTo>
                  <a:pt x="93" y="71"/>
                </a:lnTo>
                <a:lnTo>
                  <a:pt x="89" y="70"/>
                </a:lnTo>
                <a:lnTo>
                  <a:pt x="89" y="70"/>
                </a:lnTo>
                <a:close/>
                <a:moveTo>
                  <a:pt x="84" y="10"/>
                </a:moveTo>
                <a:lnTo>
                  <a:pt x="84" y="10"/>
                </a:lnTo>
                <a:lnTo>
                  <a:pt x="86" y="10"/>
                </a:lnTo>
                <a:lnTo>
                  <a:pt x="88" y="11"/>
                </a:lnTo>
                <a:lnTo>
                  <a:pt x="89" y="12"/>
                </a:lnTo>
                <a:lnTo>
                  <a:pt x="89" y="15"/>
                </a:lnTo>
                <a:lnTo>
                  <a:pt x="89" y="15"/>
                </a:lnTo>
                <a:lnTo>
                  <a:pt x="89" y="17"/>
                </a:lnTo>
                <a:lnTo>
                  <a:pt x="88" y="18"/>
                </a:lnTo>
                <a:lnTo>
                  <a:pt x="86" y="20"/>
                </a:lnTo>
                <a:lnTo>
                  <a:pt x="84" y="20"/>
                </a:lnTo>
                <a:lnTo>
                  <a:pt x="84" y="20"/>
                </a:lnTo>
                <a:lnTo>
                  <a:pt x="81" y="20"/>
                </a:lnTo>
                <a:lnTo>
                  <a:pt x="80" y="18"/>
                </a:lnTo>
                <a:lnTo>
                  <a:pt x="79" y="17"/>
                </a:lnTo>
                <a:lnTo>
                  <a:pt x="79" y="15"/>
                </a:lnTo>
                <a:lnTo>
                  <a:pt x="79" y="15"/>
                </a:lnTo>
                <a:lnTo>
                  <a:pt x="79" y="12"/>
                </a:lnTo>
                <a:lnTo>
                  <a:pt x="80" y="11"/>
                </a:lnTo>
                <a:lnTo>
                  <a:pt x="81" y="10"/>
                </a:lnTo>
                <a:lnTo>
                  <a:pt x="84" y="10"/>
                </a:lnTo>
                <a:lnTo>
                  <a:pt x="84" y="10"/>
                </a:lnTo>
                <a:close/>
                <a:moveTo>
                  <a:pt x="15" y="10"/>
                </a:moveTo>
                <a:lnTo>
                  <a:pt x="15" y="10"/>
                </a:lnTo>
                <a:lnTo>
                  <a:pt x="17" y="10"/>
                </a:lnTo>
                <a:lnTo>
                  <a:pt x="19" y="11"/>
                </a:lnTo>
                <a:lnTo>
                  <a:pt x="20" y="12"/>
                </a:lnTo>
                <a:lnTo>
                  <a:pt x="20" y="15"/>
                </a:lnTo>
                <a:lnTo>
                  <a:pt x="20" y="15"/>
                </a:lnTo>
                <a:lnTo>
                  <a:pt x="20" y="17"/>
                </a:lnTo>
                <a:lnTo>
                  <a:pt x="19" y="18"/>
                </a:lnTo>
                <a:lnTo>
                  <a:pt x="17" y="20"/>
                </a:lnTo>
                <a:lnTo>
                  <a:pt x="15" y="20"/>
                </a:lnTo>
                <a:lnTo>
                  <a:pt x="15" y="20"/>
                </a:lnTo>
                <a:lnTo>
                  <a:pt x="12" y="20"/>
                </a:lnTo>
                <a:lnTo>
                  <a:pt x="11" y="18"/>
                </a:lnTo>
                <a:lnTo>
                  <a:pt x="10" y="17"/>
                </a:lnTo>
                <a:lnTo>
                  <a:pt x="10" y="15"/>
                </a:lnTo>
                <a:lnTo>
                  <a:pt x="10" y="15"/>
                </a:lnTo>
                <a:lnTo>
                  <a:pt x="10" y="12"/>
                </a:lnTo>
                <a:lnTo>
                  <a:pt x="11" y="11"/>
                </a:lnTo>
                <a:lnTo>
                  <a:pt x="12" y="10"/>
                </a:lnTo>
                <a:lnTo>
                  <a:pt x="15" y="10"/>
                </a:lnTo>
                <a:lnTo>
                  <a:pt x="15" y="10"/>
                </a:lnTo>
                <a:close/>
                <a:moveTo>
                  <a:pt x="15" y="89"/>
                </a:moveTo>
                <a:lnTo>
                  <a:pt x="15" y="89"/>
                </a:lnTo>
                <a:lnTo>
                  <a:pt x="12" y="89"/>
                </a:lnTo>
                <a:lnTo>
                  <a:pt x="11" y="87"/>
                </a:lnTo>
                <a:lnTo>
                  <a:pt x="10" y="86"/>
                </a:lnTo>
                <a:lnTo>
                  <a:pt x="10" y="84"/>
                </a:lnTo>
                <a:lnTo>
                  <a:pt x="10" y="84"/>
                </a:lnTo>
                <a:lnTo>
                  <a:pt x="10" y="81"/>
                </a:lnTo>
                <a:lnTo>
                  <a:pt x="11" y="80"/>
                </a:lnTo>
                <a:lnTo>
                  <a:pt x="12" y="79"/>
                </a:lnTo>
                <a:lnTo>
                  <a:pt x="15" y="79"/>
                </a:lnTo>
                <a:lnTo>
                  <a:pt x="15" y="79"/>
                </a:lnTo>
                <a:lnTo>
                  <a:pt x="17" y="79"/>
                </a:lnTo>
                <a:lnTo>
                  <a:pt x="19" y="80"/>
                </a:lnTo>
                <a:lnTo>
                  <a:pt x="20" y="81"/>
                </a:lnTo>
                <a:lnTo>
                  <a:pt x="20" y="84"/>
                </a:lnTo>
                <a:lnTo>
                  <a:pt x="20" y="84"/>
                </a:lnTo>
                <a:lnTo>
                  <a:pt x="20" y="86"/>
                </a:lnTo>
                <a:lnTo>
                  <a:pt x="19" y="87"/>
                </a:lnTo>
                <a:lnTo>
                  <a:pt x="17" y="89"/>
                </a:lnTo>
                <a:lnTo>
                  <a:pt x="15" y="89"/>
                </a:lnTo>
                <a:lnTo>
                  <a:pt x="15" y="89"/>
                </a:lnTo>
                <a:close/>
                <a:moveTo>
                  <a:pt x="70" y="79"/>
                </a:moveTo>
                <a:lnTo>
                  <a:pt x="28" y="79"/>
                </a:lnTo>
                <a:lnTo>
                  <a:pt x="28" y="79"/>
                </a:lnTo>
                <a:lnTo>
                  <a:pt x="25" y="74"/>
                </a:lnTo>
                <a:lnTo>
                  <a:pt x="20" y="70"/>
                </a:lnTo>
                <a:lnTo>
                  <a:pt x="20" y="28"/>
                </a:lnTo>
                <a:lnTo>
                  <a:pt x="20" y="28"/>
                </a:lnTo>
                <a:lnTo>
                  <a:pt x="25" y="25"/>
                </a:lnTo>
                <a:lnTo>
                  <a:pt x="28" y="20"/>
                </a:lnTo>
                <a:lnTo>
                  <a:pt x="70" y="20"/>
                </a:lnTo>
                <a:lnTo>
                  <a:pt x="70" y="20"/>
                </a:lnTo>
                <a:lnTo>
                  <a:pt x="74" y="25"/>
                </a:lnTo>
                <a:lnTo>
                  <a:pt x="79" y="28"/>
                </a:lnTo>
                <a:lnTo>
                  <a:pt x="79" y="70"/>
                </a:lnTo>
                <a:lnTo>
                  <a:pt x="79" y="70"/>
                </a:lnTo>
                <a:lnTo>
                  <a:pt x="74" y="74"/>
                </a:lnTo>
                <a:lnTo>
                  <a:pt x="70" y="79"/>
                </a:lnTo>
                <a:lnTo>
                  <a:pt x="70" y="79"/>
                </a:lnTo>
                <a:close/>
                <a:moveTo>
                  <a:pt x="84" y="89"/>
                </a:moveTo>
                <a:lnTo>
                  <a:pt x="84" y="89"/>
                </a:lnTo>
                <a:lnTo>
                  <a:pt x="81" y="89"/>
                </a:lnTo>
                <a:lnTo>
                  <a:pt x="80" y="87"/>
                </a:lnTo>
                <a:lnTo>
                  <a:pt x="79" y="86"/>
                </a:lnTo>
                <a:lnTo>
                  <a:pt x="79" y="84"/>
                </a:lnTo>
                <a:lnTo>
                  <a:pt x="79" y="84"/>
                </a:lnTo>
                <a:lnTo>
                  <a:pt x="79" y="81"/>
                </a:lnTo>
                <a:lnTo>
                  <a:pt x="80" y="80"/>
                </a:lnTo>
                <a:lnTo>
                  <a:pt x="81" y="79"/>
                </a:lnTo>
                <a:lnTo>
                  <a:pt x="84" y="79"/>
                </a:lnTo>
                <a:lnTo>
                  <a:pt x="84" y="79"/>
                </a:lnTo>
                <a:lnTo>
                  <a:pt x="86" y="79"/>
                </a:lnTo>
                <a:lnTo>
                  <a:pt x="88" y="80"/>
                </a:lnTo>
                <a:lnTo>
                  <a:pt x="89" y="81"/>
                </a:lnTo>
                <a:lnTo>
                  <a:pt x="89" y="84"/>
                </a:lnTo>
                <a:lnTo>
                  <a:pt x="89" y="84"/>
                </a:lnTo>
                <a:lnTo>
                  <a:pt x="89" y="86"/>
                </a:lnTo>
                <a:lnTo>
                  <a:pt x="88" y="87"/>
                </a:lnTo>
                <a:lnTo>
                  <a:pt x="86" y="89"/>
                </a:lnTo>
                <a:lnTo>
                  <a:pt x="84" y="89"/>
                </a:lnTo>
                <a:lnTo>
                  <a:pt x="84"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3" name="Freeform 1085"/>
          <p:cNvSpPr>
            <a:spLocks noEditPoints="1"/>
          </p:cNvSpPr>
          <p:nvPr/>
        </p:nvSpPr>
        <p:spPr bwMode="auto">
          <a:xfrm>
            <a:off x="2808876" y="3457512"/>
            <a:ext cx="154560" cy="131141"/>
          </a:xfrm>
          <a:custGeom>
            <a:avLst/>
            <a:gdLst>
              <a:gd name="T0" fmla="*/ 88 w 98"/>
              <a:gd name="T1" fmla="*/ 0 h 84"/>
              <a:gd name="T2" fmla="*/ 88 w 98"/>
              <a:gd name="T3" fmla="*/ 6 h 84"/>
              <a:gd name="T4" fmla="*/ 9 w 98"/>
              <a:gd name="T5" fmla="*/ 23 h 84"/>
              <a:gd name="T6" fmla="*/ 9 w 98"/>
              <a:gd name="T7" fmla="*/ 19 h 84"/>
              <a:gd name="T8" fmla="*/ 0 w 98"/>
              <a:gd name="T9" fmla="*/ 19 h 84"/>
              <a:gd name="T10" fmla="*/ 0 w 98"/>
              <a:gd name="T11" fmla="*/ 59 h 84"/>
              <a:gd name="T12" fmla="*/ 9 w 98"/>
              <a:gd name="T13" fmla="*/ 59 h 84"/>
              <a:gd name="T14" fmla="*/ 9 w 98"/>
              <a:gd name="T15" fmla="*/ 55 h 84"/>
              <a:gd name="T16" fmla="*/ 14 w 98"/>
              <a:gd name="T17" fmla="*/ 56 h 84"/>
              <a:gd name="T18" fmla="*/ 14 w 98"/>
              <a:gd name="T19" fmla="*/ 74 h 84"/>
              <a:gd name="T20" fmla="*/ 14 w 98"/>
              <a:gd name="T21" fmla="*/ 74 h 84"/>
              <a:gd name="T22" fmla="*/ 16 w 98"/>
              <a:gd name="T23" fmla="*/ 76 h 84"/>
              <a:gd name="T24" fmla="*/ 18 w 98"/>
              <a:gd name="T25" fmla="*/ 79 h 84"/>
              <a:gd name="T26" fmla="*/ 38 w 98"/>
              <a:gd name="T27" fmla="*/ 84 h 84"/>
              <a:gd name="T28" fmla="*/ 38 w 98"/>
              <a:gd name="T29" fmla="*/ 84 h 84"/>
              <a:gd name="T30" fmla="*/ 39 w 98"/>
              <a:gd name="T31" fmla="*/ 84 h 84"/>
              <a:gd name="T32" fmla="*/ 39 w 98"/>
              <a:gd name="T33" fmla="*/ 84 h 84"/>
              <a:gd name="T34" fmla="*/ 42 w 98"/>
              <a:gd name="T35" fmla="*/ 84 h 84"/>
              <a:gd name="T36" fmla="*/ 43 w 98"/>
              <a:gd name="T37" fmla="*/ 81 h 84"/>
              <a:gd name="T38" fmla="*/ 55 w 98"/>
              <a:gd name="T39" fmla="*/ 65 h 84"/>
              <a:gd name="T40" fmla="*/ 88 w 98"/>
              <a:gd name="T41" fmla="*/ 72 h 84"/>
              <a:gd name="T42" fmla="*/ 88 w 98"/>
              <a:gd name="T43" fmla="*/ 79 h 84"/>
              <a:gd name="T44" fmla="*/ 98 w 98"/>
              <a:gd name="T45" fmla="*/ 79 h 84"/>
              <a:gd name="T46" fmla="*/ 98 w 98"/>
              <a:gd name="T47" fmla="*/ 0 h 84"/>
              <a:gd name="T48" fmla="*/ 88 w 98"/>
              <a:gd name="T49" fmla="*/ 0 h 84"/>
              <a:gd name="T50" fmla="*/ 37 w 98"/>
              <a:gd name="T51" fmla="*/ 72 h 84"/>
              <a:gd name="T52" fmla="*/ 24 w 98"/>
              <a:gd name="T53" fmla="*/ 70 h 84"/>
              <a:gd name="T54" fmla="*/ 24 w 98"/>
              <a:gd name="T55" fmla="*/ 59 h 84"/>
              <a:gd name="T56" fmla="*/ 45 w 98"/>
              <a:gd name="T57" fmla="*/ 63 h 84"/>
              <a:gd name="T58" fmla="*/ 37 w 98"/>
              <a:gd name="T59" fmla="*/ 72 h 84"/>
              <a:gd name="T60" fmla="*/ 9 w 98"/>
              <a:gd name="T61" fmla="*/ 45 h 84"/>
              <a:gd name="T62" fmla="*/ 9 w 98"/>
              <a:gd name="T63" fmla="*/ 33 h 84"/>
              <a:gd name="T64" fmla="*/ 88 w 98"/>
              <a:gd name="T65" fmla="*/ 16 h 84"/>
              <a:gd name="T66" fmla="*/ 88 w 98"/>
              <a:gd name="T67" fmla="*/ 63 h 84"/>
              <a:gd name="T68" fmla="*/ 9 w 98"/>
              <a:gd name="T69" fmla="*/ 4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84">
                <a:moveTo>
                  <a:pt x="88" y="0"/>
                </a:moveTo>
                <a:lnTo>
                  <a:pt x="88" y="6"/>
                </a:lnTo>
                <a:lnTo>
                  <a:pt x="9" y="23"/>
                </a:lnTo>
                <a:lnTo>
                  <a:pt x="9" y="19"/>
                </a:lnTo>
                <a:lnTo>
                  <a:pt x="0" y="19"/>
                </a:lnTo>
                <a:lnTo>
                  <a:pt x="0" y="59"/>
                </a:lnTo>
                <a:lnTo>
                  <a:pt x="9" y="59"/>
                </a:lnTo>
                <a:lnTo>
                  <a:pt x="9" y="55"/>
                </a:lnTo>
                <a:lnTo>
                  <a:pt x="14" y="56"/>
                </a:lnTo>
                <a:lnTo>
                  <a:pt x="14" y="74"/>
                </a:lnTo>
                <a:lnTo>
                  <a:pt x="14" y="74"/>
                </a:lnTo>
                <a:lnTo>
                  <a:pt x="16" y="76"/>
                </a:lnTo>
                <a:lnTo>
                  <a:pt x="18" y="79"/>
                </a:lnTo>
                <a:lnTo>
                  <a:pt x="38" y="84"/>
                </a:lnTo>
                <a:lnTo>
                  <a:pt x="38" y="84"/>
                </a:lnTo>
                <a:lnTo>
                  <a:pt x="39" y="84"/>
                </a:lnTo>
                <a:lnTo>
                  <a:pt x="39" y="84"/>
                </a:lnTo>
                <a:lnTo>
                  <a:pt x="42" y="84"/>
                </a:lnTo>
                <a:lnTo>
                  <a:pt x="43" y="81"/>
                </a:lnTo>
                <a:lnTo>
                  <a:pt x="55" y="65"/>
                </a:lnTo>
                <a:lnTo>
                  <a:pt x="88" y="72"/>
                </a:lnTo>
                <a:lnTo>
                  <a:pt x="88" y="79"/>
                </a:lnTo>
                <a:lnTo>
                  <a:pt x="98" y="79"/>
                </a:lnTo>
                <a:lnTo>
                  <a:pt x="98" y="0"/>
                </a:lnTo>
                <a:lnTo>
                  <a:pt x="88" y="0"/>
                </a:lnTo>
                <a:close/>
                <a:moveTo>
                  <a:pt x="37" y="72"/>
                </a:moveTo>
                <a:lnTo>
                  <a:pt x="24" y="70"/>
                </a:lnTo>
                <a:lnTo>
                  <a:pt x="24" y="59"/>
                </a:lnTo>
                <a:lnTo>
                  <a:pt x="45" y="63"/>
                </a:lnTo>
                <a:lnTo>
                  <a:pt x="37" y="72"/>
                </a:lnTo>
                <a:close/>
                <a:moveTo>
                  <a:pt x="9" y="45"/>
                </a:moveTo>
                <a:lnTo>
                  <a:pt x="9" y="33"/>
                </a:lnTo>
                <a:lnTo>
                  <a:pt x="88" y="16"/>
                </a:lnTo>
                <a:lnTo>
                  <a:pt x="88" y="63"/>
                </a:lnTo>
                <a:lnTo>
                  <a:pt x="9" y="4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4" name="Freeform 1086"/>
          <p:cNvSpPr>
            <a:spLocks noEditPoints="1"/>
          </p:cNvSpPr>
          <p:nvPr/>
        </p:nvSpPr>
        <p:spPr bwMode="auto">
          <a:xfrm>
            <a:off x="3211665" y="3452831"/>
            <a:ext cx="121774" cy="117091"/>
          </a:xfrm>
          <a:custGeom>
            <a:avLst/>
            <a:gdLst>
              <a:gd name="T0" fmla="*/ 52 w 78"/>
              <a:gd name="T1" fmla="*/ 33 h 77"/>
              <a:gd name="T2" fmla="*/ 61 w 78"/>
              <a:gd name="T3" fmla="*/ 24 h 77"/>
              <a:gd name="T4" fmla="*/ 63 w 78"/>
              <a:gd name="T5" fmla="*/ 24 h 77"/>
              <a:gd name="T6" fmla="*/ 71 w 78"/>
              <a:gd name="T7" fmla="*/ 22 h 77"/>
              <a:gd name="T8" fmla="*/ 73 w 78"/>
              <a:gd name="T9" fmla="*/ 15 h 77"/>
              <a:gd name="T10" fmla="*/ 72 w 78"/>
              <a:gd name="T11" fmla="*/ 11 h 77"/>
              <a:gd name="T12" fmla="*/ 67 w 78"/>
              <a:gd name="T13" fmla="*/ 6 h 77"/>
              <a:gd name="T14" fmla="*/ 63 w 78"/>
              <a:gd name="T15" fmla="*/ 5 h 77"/>
              <a:gd name="T16" fmla="*/ 56 w 78"/>
              <a:gd name="T17" fmla="*/ 7 h 77"/>
              <a:gd name="T18" fmla="*/ 53 w 78"/>
              <a:gd name="T19" fmla="*/ 15 h 77"/>
              <a:gd name="T20" fmla="*/ 53 w 78"/>
              <a:gd name="T21" fmla="*/ 17 h 77"/>
              <a:gd name="T22" fmla="*/ 21 w 78"/>
              <a:gd name="T23" fmla="*/ 1 h 77"/>
              <a:gd name="T24" fmla="*/ 19 w 78"/>
              <a:gd name="T25" fmla="*/ 0 h 77"/>
              <a:gd name="T26" fmla="*/ 15 w 78"/>
              <a:gd name="T27" fmla="*/ 0 h 77"/>
              <a:gd name="T28" fmla="*/ 14 w 78"/>
              <a:gd name="T29" fmla="*/ 1 h 77"/>
              <a:gd name="T30" fmla="*/ 4 w 78"/>
              <a:gd name="T31" fmla="*/ 16 h 77"/>
              <a:gd name="T32" fmla="*/ 0 w 78"/>
              <a:gd name="T33" fmla="*/ 33 h 77"/>
              <a:gd name="T34" fmla="*/ 2 w 78"/>
              <a:gd name="T35" fmla="*/ 42 h 77"/>
              <a:gd name="T36" fmla="*/ 8 w 78"/>
              <a:gd name="T37" fmla="*/ 58 h 77"/>
              <a:gd name="T38" fmla="*/ 14 w 78"/>
              <a:gd name="T39" fmla="*/ 64 h 77"/>
              <a:gd name="T40" fmla="*/ 29 w 78"/>
              <a:gd name="T41" fmla="*/ 74 h 77"/>
              <a:gd name="T42" fmla="*/ 45 w 78"/>
              <a:gd name="T43" fmla="*/ 77 h 77"/>
              <a:gd name="T44" fmla="*/ 53 w 78"/>
              <a:gd name="T45" fmla="*/ 76 h 77"/>
              <a:gd name="T46" fmla="*/ 69 w 78"/>
              <a:gd name="T47" fmla="*/ 70 h 77"/>
              <a:gd name="T48" fmla="*/ 77 w 78"/>
              <a:gd name="T49" fmla="*/ 64 h 77"/>
              <a:gd name="T50" fmla="*/ 78 w 78"/>
              <a:gd name="T51" fmla="*/ 60 h 77"/>
              <a:gd name="T52" fmla="*/ 78 w 78"/>
              <a:gd name="T53" fmla="*/ 59 h 77"/>
              <a:gd name="T54" fmla="*/ 77 w 78"/>
              <a:gd name="T55" fmla="*/ 57 h 77"/>
              <a:gd name="T56" fmla="*/ 45 w 78"/>
              <a:gd name="T57" fmla="*/ 68 h 77"/>
              <a:gd name="T58" fmla="*/ 32 w 78"/>
              <a:gd name="T59" fmla="*/ 65 h 77"/>
              <a:gd name="T60" fmla="*/ 21 w 78"/>
              <a:gd name="T61" fmla="*/ 57 h 77"/>
              <a:gd name="T62" fmla="*/ 16 w 78"/>
              <a:gd name="T63" fmla="*/ 52 h 77"/>
              <a:gd name="T64" fmla="*/ 11 w 78"/>
              <a:gd name="T65" fmla="*/ 39 h 77"/>
              <a:gd name="T66" fmla="*/ 10 w 78"/>
              <a:gd name="T67" fmla="*/ 33 h 77"/>
              <a:gd name="T68" fmla="*/ 13 w 78"/>
              <a:gd name="T69" fmla="*/ 22 h 77"/>
              <a:gd name="T70" fmla="*/ 18 w 78"/>
              <a:gd name="T71" fmla="*/ 12 h 77"/>
              <a:gd name="T72" fmla="*/ 66 w 78"/>
              <a:gd name="T73" fmla="*/ 60 h 77"/>
              <a:gd name="T74" fmla="*/ 56 w 78"/>
              <a:gd name="T75" fmla="*/ 65 h 77"/>
              <a:gd name="T76" fmla="*/ 45 w 78"/>
              <a:gd name="T77"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77">
                <a:moveTo>
                  <a:pt x="77" y="57"/>
                </a:moveTo>
                <a:lnTo>
                  <a:pt x="52" y="33"/>
                </a:lnTo>
                <a:lnTo>
                  <a:pt x="61" y="24"/>
                </a:lnTo>
                <a:lnTo>
                  <a:pt x="61" y="24"/>
                </a:lnTo>
                <a:lnTo>
                  <a:pt x="63" y="24"/>
                </a:lnTo>
                <a:lnTo>
                  <a:pt x="63" y="24"/>
                </a:lnTo>
                <a:lnTo>
                  <a:pt x="67" y="23"/>
                </a:lnTo>
                <a:lnTo>
                  <a:pt x="71" y="22"/>
                </a:lnTo>
                <a:lnTo>
                  <a:pt x="72" y="18"/>
                </a:lnTo>
                <a:lnTo>
                  <a:pt x="73" y="15"/>
                </a:lnTo>
                <a:lnTo>
                  <a:pt x="73" y="15"/>
                </a:lnTo>
                <a:lnTo>
                  <a:pt x="72" y="11"/>
                </a:lnTo>
                <a:lnTo>
                  <a:pt x="71" y="7"/>
                </a:lnTo>
                <a:lnTo>
                  <a:pt x="67" y="6"/>
                </a:lnTo>
                <a:lnTo>
                  <a:pt x="63" y="5"/>
                </a:lnTo>
                <a:lnTo>
                  <a:pt x="63" y="5"/>
                </a:lnTo>
                <a:lnTo>
                  <a:pt x="60" y="6"/>
                </a:lnTo>
                <a:lnTo>
                  <a:pt x="56" y="7"/>
                </a:lnTo>
                <a:lnTo>
                  <a:pt x="55" y="11"/>
                </a:lnTo>
                <a:lnTo>
                  <a:pt x="53" y="15"/>
                </a:lnTo>
                <a:lnTo>
                  <a:pt x="53" y="15"/>
                </a:lnTo>
                <a:lnTo>
                  <a:pt x="53" y="17"/>
                </a:lnTo>
                <a:lnTo>
                  <a:pt x="45" y="26"/>
                </a:lnTo>
                <a:lnTo>
                  <a:pt x="21" y="1"/>
                </a:lnTo>
                <a:lnTo>
                  <a:pt x="21" y="1"/>
                </a:lnTo>
                <a:lnTo>
                  <a:pt x="19" y="0"/>
                </a:lnTo>
                <a:lnTo>
                  <a:pt x="18" y="0"/>
                </a:lnTo>
                <a:lnTo>
                  <a:pt x="15" y="0"/>
                </a:lnTo>
                <a:lnTo>
                  <a:pt x="14" y="1"/>
                </a:lnTo>
                <a:lnTo>
                  <a:pt x="14" y="1"/>
                </a:lnTo>
                <a:lnTo>
                  <a:pt x="8" y="8"/>
                </a:lnTo>
                <a:lnTo>
                  <a:pt x="4" y="16"/>
                </a:lnTo>
                <a:lnTo>
                  <a:pt x="2" y="24"/>
                </a:lnTo>
                <a:lnTo>
                  <a:pt x="0" y="33"/>
                </a:lnTo>
                <a:lnTo>
                  <a:pt x="0" y="33"/>
                </a:lnTo>
                <a:lnTo>
                  <a:pt x="2" y="42"/>
                </a:lnTo>
                <a:lnTo>
                  <a:pt x="4" y="49"/>
                </a:lnTo>
                <a:lnTo>
                  <a:pt x="8" y="58"/>
                </a:lnTo>
                <a:lnTo>
                  <a:pt x="14" y="64"/>
                </a:lnTo>
                <a:lnTo>
                  <a:pt x="14" y="64"/>
                </a:lnTo>
                <a:lnTo>
                  <a:pt x="20" y="70"/>
                </a:lnTo>
                <a:lnTo>
                  <a:pt x="29" y="74"/>
                </a:lnTo>
                <a:lnTo>
                  <a:pt x="36" y="76"/>
                </a:lnTo>
                <a:lnTo>
                  <a:pt x="45" y="77"/>
                </a:lnTo>
                <a:lnTo>
                  <a:pt x="45" y="77"/>
                </a:lnTo>
                <a:lnTo>
                  <a:pt x="53" y="76"/>
                </a:lnTo>
                <a:lnTo>
                  <a:pt x="62" y="74"/>
                </a:lnTo>
                <a:lnTo>
                  <a:pt x="69" y="70"/>
                </a:lnTo>
                <a:lnTo>
                  <a:pt x="77" y="64"/>
                </a:lnTo>
                <a:lnTo>
                  <a:pt x="77" y="64"/>
                </a:lnTo>
                <a:lnTo>
                  <a:pt x="78" y="63"/>
                </a:lnTo>
                <a:lnTo>
                  <a:pt x="78" y="60"/>
                </a:lnTo>
                <a:lnTo>
                  <a:pt x="78" y="60"/>
                </a:lnTo>
                <a:lnTo>
                  <a:pt x="78" y="59"/>
                </a:lnTo>
                <a:lnTo>
                  <a:pt x="77" y="57"/>
                </a:lnTo>
                <a:lnTo>
                  <a:pt x="77" y="57"/>
                </a:lnTo>
                <a:close/>
                <a:moveTo>
                  <a:pt x="45" y="68"/>
                </a:moveTo>
                <a:lnTo>
                  <a:pt x="45" y="68"/>
                </a:lnTo>
                <a:lnTo>
                  <a:pt x="39" y="66"/>
                </a:lnTo>
                <a:lnTo>
                  <a:pt x="32" y="65"/>
                </a:lnTo>
                <a:lnTo>
                  <a:pt x="26" y="61"/>
                </a:lnTo>
                <a:lnTo>
                  <a:pt x="21" y="57"/>
                </a:lnTo>
                <a:lnTo>
                  <a:pt x="21" y="57"/>
                </a:lnTo>
                <a:lnTo>
                  <a:pt x="16" y="52"/>
                </a:lnTo>
                <a:lnTo>
                  <a:pt x="13" y="45"/>
                </a:lnTo>
                <a:lnTo>
                  <a:pt x="11" y="39"/>
                </a:lnTo>
                <a:lnTo>
                  <a:pt x="10" y="33"/>
                </a:lnTo>
                <a:lnTo>
                  <a:pt x="10" y="33"/>
                </a:lnTo>
                <a:lnTo>
                  <a:pt x="11" y="27"/>
                </a:lnTo>
                <a:lnTo>
                  <a:pt x="13" y="22"/>
                </a:lnTo>
                <a:lnTo>
                  <a:pt x="15" y="17"/>
                </a:lnTo>
                <a:lnTo>
                  <a:pt x="18" y="12"/>
                </a:lnTo>
                <a:lnTo>
                  <a:pt x="66" y="60"/>
                </a:lnTo>
                <a:lnTo>
                  <a:pt x="66" y="60"/>
                </a:lnTo>
                <a:lnTo>
                  <a:pt x="61" y="63"/>
                </a:lnTo>
                <a:lnTo>
                  <a:pt x="56" y="65"/>
                </a:lnTo>
                <a:lnTo>
                  <a:pt x="51" y="66"/>
                </a:lnTo>
                <a:lnTo>
                  <a:pt x="45" y="68"/>
                </a:lnTo>
                <a:lnTo>
                  <a:pt x="45" y="6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5" name="Freeform 1087"/>
          <p:cNvSpPr>
            <a:spLocks noEditPoints="1"/>
          </p:cNvSpPr>
          <p:nvPr/>
        </p:nvSpPr>
        <p:spPr bwMode="auto">
          <a:xfrm>
            <a:off x="3178880" y="3541816"/>
            <a:ext cx="84305" cy="60888"/>
          </a:xfrm>
          <a:custGeom>
            <a:avLst/>
            <a:gdLst>
              <a:gd name="T0" fmla="*/ 24 w 55"/>
              <a:gd name="T1" fmla="*/ 1 h 39"/>
              <a:gd name="T2" fmla="*/ 24 w 55"/>
              <a:gd name="T3" fmla="*/ 1 h 39"/>
              <a:gd name="T4" fmla="*/ 21 w 55"/>
              <a:gd name="T5" fmla="*/ 0 h 39"/>
              <a:gd name="T6" fmla="*/ 19 w 55"/>
              <a:gd name="T7" fmla="*/ 0 h 39"/>
              <a:gd name="T8" fmla="*/ 19 w 55"/>
              <a:gd name="T9" fmla="*/ 0 h 39"/>
              <a:gd name="T10" fmla="*/ 18 w 55"/>
              <a:gd name="T11" fmla="*/ 1 h 39"/>
              <a:gd name="T12" fmla="*/ 15 w 55"/>
              <a:gd name="T13" fmla="*/ 2 h 39"/>
              <a:gd name="T14" fmla="*/ 0 w 55"/>
              <a:gd name="T15" fmla="*/ 32 h 39"/>
              <a:gd name="T16" fmla="*/ 0 w 55"/>
              <a:gd name="T17" fmla="*/ 32 h 39"/>
              <a:gd name="T18" fmla="*/ 0 w 55"/>
              <a:gd name="T19" fmla="*/ 35 h 39"/>
              <a:gd name="T20" fmla="*/ 2 w 55"/>
              <a:gd name="T21" fmla="*/ 37 h 39"/>
              <a:gd name="T22" fmla="*/ 2 w 55"/>
              <a:gd name="T23" fmla="*/ 37 h 39"/>
              <a:gd name="T24" fmla="*/ 3 w 55"/>
              <a:gd name="T25" fmla="*/ 38 h 39"/>
              <a:gd name="T26" fmla="*/ 5 w 55"/>
              <a:gd name="T27" fmla="*/ 39 h 39"/>
              <a:gd name="T28" fmla="*/ 50 w 55"/>
              <a:gd name="T29" fmla="*/ 39 h 39"/>
              <a:gd name="T30" fmla="*/ 50 w 55"/>
              <a:gd name="T31" fmla="*/ 39 h 39"/>
              <a:gd name="T32" fmla="*/ 52 w 55"/>
              <a:gd name="T33" fmla="*/ 38 h 39"/>
              <a:gd name="T34" fmla="*/ 55 w 55"/>
              <a:gd name="T35" fmla="*/ 37 h 39"/>
              <a:gd name="T36" fmla="*/ 55 w 55"/>
              <a:gd name="T37" fmla="*/ 37 h 39"/>
              <a:gd name="T38" fmla="*/ 55 w 55"/>
              <a:gd name="T39" fmla="*/ 33 h 39"/>
              <a:gd name="T40" fmla="*/ 53 w 55"/>
              <a:gd name="T41" fmla="*/ 31 h 39"/>
              <a:gd name="T42" fmla="*/ 24 w 55"/>
              <a:gd name="T43" fmla="*/ 1 h 39"/>
              <a:gd name="T44" fmla="*/ 13 w 55"/>
              <a:gd name="T45" fmla="*/ 30 h 39"/>
              <a:gd name="T46" fmla="*/ 21 w 55"/>
              <a:gd name="T47" fmla="*/ 14 h 39"/>
              <a:gd name="T48" fmla="*/ 37 w 55"/>
              <a:gd name="T49" fmla="*/ 30 h 39"/>
              <a:gd name="T50" fmla="*/ 13 w 55"/>
              <a:gd name="T5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9">
                <a:moveTo>
                  <a:pt x="24" y="1"/>
                </a:moveTo>
                <a:lnTo>
                  <a:pt x="24" y="1"/>
                </a:lnTo>
                <a:lnTo>
                  <a:pt x="21" y="0"/>
                </a:lnTo>
                <a:lnTo>
                  <a:pt x="19" y="0"/>
                </a:lnTo>
                <a:lnTo>
                  <a:pt x="19" y="0"/>
                </a:lnTo>
                <a:lnTo>
                  <a:pt x="18" y="1"/>
                </a:lnTo>
                <a:lnTo>
                  <a:pt x="15" y="2"/>
                </a:lnTo>
                <a:lnTo>
                  <a:pt x="0" y="32"/>
                </a:lnTo>
                <a:lnTo>
                  <a:pt x="0" y="32"/>
                </a:lnTo>
                <a:lnTo>
                  <a:pt x="0" y="35"/>
                </a:lnTo>
                <a:lnTo>
                  <a:pt x="2" y="37"/>
                </a:lnTo>
                <a:lnTo>
                  <a:pt x="2" y="37"/>
                </a:lnTo>
                <a:lnTo>
                  <a:pt x="3" y="38"/>
                </a:lnTo>
                <a:lnTo>
                  <a:pt x="5" y="39"/>
                </a:lnTo>
                <a:lnTo>
                  <a:pt x="50" y="39"/>
                </a:lnTo>
                <a:lnTo>
                  <a:pt x="50" y="39"/>
                </a:lnTo>
                <a:lnTo>
                  <a:pt x="52" y="38"/>
                </a:lnTo>
                <a:lnTo>
                  <a:pt x="55" y="37"/>
                </a:lnTo>
                <a:lnTo>
                  <a:pt x="55" y="37"/>
                </a:lnTo>
                <a:lnTo>
                  <a:pt x="55" y="33"/>
                </a:lnTo>
                <a:lnTo>
                  <a:pt x="53" y="31"/>
                </a:lnTo>
                <a:lnTo>
                  <a:pt x="24" y="1"/>
                </a:lnTo>
                <a:close/>
                <a:moveTo>
                  <a:pt x="13" y="30"/>
                </a:moveTo>
                <a:lnTo>
                  <a:pt x="21" y="14"/>
                </a:lnTo>
                <a:lnTo>
                  <a:pt x="37" y="30"/>
                </a:lnTo>
                <a:lnTo>
                  <a:pt x="13"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6" name="Freeform 1088"/>
          <p:cNvSpPr>
            <a:spLocks noEditPoints="1"/>
          </p:cNvSpPr>
          <p:nvPr/>
        </p:nvSpPr>
        <p:spPr bwMode="auto">
          <a:xfrm>
            <a:off x="3576987" y="3565236"/>
            <a:ext cx="93672" cy="56203"/>
          </a:xfrm>
          <a:custGeom>
            <a:avLst/>
            <a:gdLst>
              <a:gd name="T0" fmla="*/ 59 w 59"/>
              <a:gd name="T1" fmla="*/ 34 h 34"/>
              <a:gd name="T2" fmla="*/ 0 w 59"/>
              <a:gd name="T3" fmla="*/ 34 h 34"/>
              <a:gd name="T4" fmla="*/ 0 w 59"/>
              <a:gd name="T5" fmla="*/ 24 h 34"/>
              <a:gd name="T6" fmla="*/ 0 w 59"/>
              <a:gd name="T7" fmla="*/ 24 h 34"/>
              <a:gd name="T8" fmla="*/ 1 w 59"/>
              <a:gd name="T9" fmla="*/ 20 h 34"/>
              <a:gd name="T10" fmla="*/ 2 w 59"/>
              <a:gd name="T11" fmla="*/ 15 h 34"/>
              <a:gd name="T12" fmla="*/ 5 w 59"/>
              <a:gd name="T13" fmla="*/ 11 h 34"/>
              <a:gd name="T14" fmla="*/ 9 w 59"/>
              <a:gd name="T15" fmla="*/ 7 h 34"/>
              <a:gd name="T16" fmla="*/ 12 w 59"/>
              <a:gd name="T17" fmla="*/ 3 h 34"/>
              <a:gd name="T18" fmla="*/ 18 w 59"/>
              <a:gd name="T19" fmla="*/ 2 h 34"/>
              <a:gd name="T20" fmla="*/ 23 w 59"/>
              <a:gd name="T21" fmla="*/ 0 h 34"/>
              <a:gd name="T22" fmla="*/ 30 w 59"/>
              <a:gd name="T23" fmla="*/ 0 h 34"/>
              <a:gd name="T24" fmla="*/ 30 w 59"/>
              <a:gd name="T25" fmla="*/ 0 h 34"/>
              <a:gd name="T26" fmla="*/ 36 w 59"/>
              <a:gd name="T27" fmla="*/ 0 h 34"/>
              <a:gd name="T28" fmla="*/ 42 w 59"/>
              <a:gd name="T29" fmla="*/ 2 h 34"/>
              <a:gd name="T30" fmla="*/ 47 w 59"/>
              <a:gd name="T31" fmla="*/ 3 h 34"/>
              <a:gd name="T32" fmla="*/ 50 w 59"/>
              <a:gd name="T33" fmla="*/ 7 h 34"/>
              <a:gd name="T34" fmla="*/ 54 w 59"/>
              <a:gd name="T35" fmla="*/ 11 h 34"/>
              <a:gd name="T36" fmla="*/ 57 w 59"/>
              <a:gd name="T37" fmla="*/ 15 h 34"/>
              <a:gd name="T38" fmla="*/ 59 w 59"/>
              <a:gd name="T39" fmla="*/ 20 h 34"/>
              <a:gd name="T40" fmla="*/ 59 w 59"/>
              <a:gd name="T41" fmla="*/ 24 h 34"/>
              <a:gd name="T42" fmla="*/ 59 w 59"/>
              <a:gd name="T43" fmla="*/ 34 h 34"/>
              <a:gd name="T44" fmla="*/ 10 w 59"/>
              <a:gd name="T45" fmla="*/ 24 h 34"/>
              <a:gd name="T46" fmla="*/ 49 w 59"/>
              <a:gd name="T47" fmla="*/ 24 h 34"/>
              <a:gd name="T48" fmla="*/ 49 w 59"/>
              <a:gd name="T49" fmla="*/ 24 h 34"/>
              <a:gd name="T50" fmla="*/ 49 w 59"/>
              <a:gd name="T51" fmla="*/ 21 h 34"/>
              <a:gd name="T52" fmla="*/ 48 w 59"/>
              <a:gd name="T53" fmla="*/ 18 h 34"/>
              <a:gd name="T54" fmla="*/ 44 w 59"/>
              <a:gd name="T55" fmla="*/ 13 h 34"/>
              <a:gd name="T56" fmla="*/ 37 w 59"/>
              <a:gd name="T57" fmla="*/ 11 h 34"/>
              <a:gd name="T58" fmla="*/ 30 w 59"/>
              <a:gd name="T59" fmla="*/ 10 h 34"/>
              <a:gd name="T60" fmla="*/ 30 w 59"/>
              <a:gd name="T61" fmla="*/ 10 h 34"/>
              <a:gd name="T62" fmla="*/ 22 w 59"/>
              <a:gd name="T63" fmla="*/ 11 h 34"/>
              <a:gd name="T64" fmla="*/ 16 w 59"/>
              <a:gd name="T65" fmla="*/ 13 h 34"/>
              <a:gd name="T66" fmla="*/ 11 w 59"/>
              <a:gd name="T67" fmla="*/ 18 h 34"/>
              <a:gd name="T68" fmla="*/ 10 w 59"/>
              <a:gd name="T69" fmla="*/ 21 h 34"/>
              <a:gd name="T70" fmla="*/ 10 w 59"/>
              <a:gd name="T71" fmla="*/ 24 h 34"/>
              <a:gd name="T72" fmla="*/ 10 w 59"/>
              <a:gd name="T73"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34">
                <a:moveTo>
                  <a:pt x="59" y="34"/>
                </a:moveTo>
                <a:lnTo>
                  <a:pt x="0" y="34"/>
                </a:lnTo>
                <a:lnTo>
                  <a:pt x="0" y="24"/>
                </a:lnTo>
                <a:lnTo>
                  <a:pt x="0" y="24"/>
                </a:lnTo>
                <a:lnTo>
                  <a:pt x="1" y="20"/>
                </a:lnTo>
                <a:lnTo>
                  <a:pt x="2" y="15"/>
                </a:lnTo>
                <a:lnTo>
                  <a:pt x="5" y="11"/>
                </a:lnTo>
                <a:lnTo>
                  <a:pt x="9" y="7"/>
                </a:lnTo>
                <a:lnTo>
                  <a:pt x="12" y="3"/>
                </a:lnTo>
                <a:lnTo>
                  <a:pt x="18" y="2"/>
                </a:lnTo>
                <a:lnTo>
                  <a:pt x="23" y="0"/>
                </a:lnTo>
                <a:lnTo>
                  <a:pt x="30" y="0"/>
                </a:lnTo>
                <a:lnTo>
                  <a:pt x="30" y="0"/>
                </a:lnTo>
                <a:lnTo>
                  <a:pt x="36" y="0"/>
                </a:lnTo>
                <a:lnTo>
                  <a:pt x="42" y="2"/>
                </a:lnTo>
                <a:lnTo>
                  <a:pt x="47" y="3"/>
                </a:lnTo>
                <a:lnTo>
                  <a:pt x="50" y="7"/>
                </a:lnTo>
                <a:lnTo>
                  <a:pt x="54" y="11"/>
                </a:lnTo>
                <a:lnTo>
                  <a:pt x="57" y="15"/>
                </a:lnTo>
                <a:lnTo>
                  <a:pt x="59" y="20"/>
                </a:lnTo>
                <a:lnTo>
                  <a:pt x="59" y="24"/>
                </a:lnTo>
                <a:lnTo>
                  <a:pt x="59" y="34"/>
                </a:lnTo>
                <a:close/>
                <a:moveTo>
                  <a:pt x="10" y="24"/>
                </a:moveTo>
                <a:lnTo>
                  <a:pt x="49" y="24"/>
                </a:lnTo>
                <a:lnTo>
                  <a:pt x="49" y="24"/>
                </a:lnTo>
                <a:lnTo>
                  <a:pt x="49" y="21"/>
                </a:lnTo>
                <a:lnTo>
                  <a:pt x="48" y="18"/>
                </a:lnTo>
                <a:lnTo>
                  <a:pt x="44" y="13"/>
                </a:lnTo>
                <a:lnTo>
                  <a:pt x="37" y="11"/>
                </a:lnTo>
                <a:lnTo>
                  <a:pt x="30" y="10"/>
                </a:lnTo>
                <a:lnTo>
                  <a:pt x="30" y="10"/>
                </a:lnTo>
                <a:lnTo>
                  <a:pt x="22" y="11"/>
                </a:lnTo>
                <a:lnTo>
                  <a:pt x="16" y="13"/>
                </a:lnTo>
                <a:lnTo>
                  <a:pt x="11" y="18"/>
                </a:lnTo>
                <a:lnTo>
                  <a:pt x="10" y="21"/>
                </a:lnTo>
                <a:lnTo>
                  <a:pt x="10" y="24"/>
                </a:lnTo>
                <a:lnTo>
                  <a:pt x="10"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7" name="Freeform 1089"/>
          <p:cNvSpPr>
            <a:spLocks/>
          </p:cNvSpPr>
          <p:nvPr/>
        </p:nvSpPr>
        <p:spPr bwMode="auto">
          <a:xfrm>
            <a:off x="3572302" y="3485615"/>
            <a:ext cx="103039" cy="79623"/>
          </a:xfrm>
          <a:custGeom>
            <a:avLst/>
            <a:gdLst>
              <a:gd name="T0" fmla="*/ 15 w 65"/>
              <a:gd name="T1" fmla="*/ 46 h 51"/>
              <a:gd name="T2" fmla="*/ 15 w 65"/>
              <a:gd name="T3" fmla="*/ 46 h 51"/>
              <a:gd name="T4" fmla="*/ 13 w 65"/>
              <a:gd name="T5" fmla="*/ 42 h 51"/>
              <a:gd name="T6" fmla="*/ 12 w 65"/>
              <a:gd name="T7" fmla="*/ 38 h 51"/>
              <a:gd name="T8" fmla="*/ 10 w 65"/>
              <a:gd name="T9" fmla="*/ 31 h 51"/>
              <a:gd name="T10" fmla="*/ 13 w 65"/>
              <a:gd name="T11" fmla="*/ 22 h 51"/>
              <a:gd name="T12" fmla="*/ 14 w 65"/>
              <a:gd name="T13" fmla="*/ 20 h 51"/>
              <a:gd name="T14" fmla="*/ 16 w 65"/>
              <a:gd name="T15" fmla="*/ 16 h 51"/>
              <a:gd name="T16" fmla="*/ 16 w 65"/>
              <a:gd name="T17" fmla="*/ 16 h 51"/>
              <a:gd name="T18" fmla="*/ 20 w 65"/>
              <a:gd name="T19" fmla="*/ 14 h 51"/>
              <a:gd name="T20" fmla="*/ 24 w 65"/>
              <a:gd name="T21" fmla="*/ 11 h 51"/>
              <a:gd name="T22" fmla="*/ 29 w 65"/>
              <a:gd name="T23" fmla="*/ 10 h 51"/>
              <a:gd name="T24" fmla="*/ 33 w 65"/>
              <a:gd name="T25" fmla="*/ 10 h 51"/>
              <a:gd name="T26" fmla="*/ 33 w 65"/>
              <a:gd name="T27" fmla="*/ 10 h 51"/>
              <a:gd name="T28" fmla="*/ 37 w 65"/>
              <a:gd name="T29" fmla="*/ 10 h 51"/>
              <a:gd name="T30" fmla="*/ 41 w 65"/>
              <a:gd name="T31" fmla="*/ 11 h 51"/>
              <a:gd name="T32" fmla="*/ 45 w 65"/>
              <a:gd name="T33" fmla="*/ 14 h 51"/>
              <a:gd name="T34" fmla="*/ 49 w 65"/>
              <a:gd name="T35" fmla="*/ 16 h 51"/>
              <a:gd name="T36" fmla="*/ 49 w 65"/>
              <a:gd name="T37" fmla="*/ 16 h 51"/>
              <a:gd name="T38" fmla="*/ 51 w 65"/>
              <a:gd name="T39" fmla="*/ 20 h 51"/>
              <a:gd name="T40" fmla="*/ 52 w 65"/>
              <a:gd name="T41" fmla="*/ 22 h 51"/>
              <a:gd name="T42" fmla="*/ 55 w 65"/>
              <a:gd name="T43" fmla="*/ 31 h 51"/>
              <a:gd name="T44" fmla="*/ 53 w 65"/>
              <a:gd name="T45" fmla="*/ 38 h 51"/>
              <a:gd name="T46" fmla="*/ 52 w 65"/>
              <a:gd name="T47" fmla="*/ 42 h 51"/>
              <a:gd name="T48" fmla="*/ 50 w 65"/>
              <a:gd name="T49" fmla="*/ 46 h 51"/>
              <a:gd name="T50" fmla="*/ 50 w 65"/>
              <a:gd name="T51" fmla="*/ 46 h 51"/>
              <a:gd name="T52" fmla="*/ 58 w 65"/>
              <a:gd name="T53" fmla="*/ 51 h 51"/>
              <a:gd name="T54" fmla="*/ 58 w 65"/>
              <a:gd name="T55" fmla="*/ 51 h 51"/>
              <a:gd name="T56" fmla="*/ 62 w 65"/>
              <a:gd name="T57" fmla="*/ 46 h 51"/>
              <a:gd name="T58" fmla="*/ 63 w 65"/>
              <a:gd name="T59" fmla="*/ 39 h 51"/>
              <a:gd name="T60" fmla="*/ 65 w 65"/>
              <a:gd name="T61" fmla="*/ 35 h 51"/>
              <a:gd name="T62" fmla="*/ 65 w 65"/>
              <a:gd name="T63" fmla="*/ 30 h 51"/>
              <a:gd name="T64" fmla="*/ 63 w 65"/>
              <a:gd name="T65" fmla="*/ 23 h 51"/>
              <a:gd name="T66" fmla="*/ 62 w 65"/>
              <a:gd name="T67" fmla="*/ 19 h 51"/>
              <a:gd name="T68" fmla="*/ 58 w 65"/>
              <a:gd name="T69" fmla="*/ 14 h 51"/>
              <a:gd name="T70" fmla="*/ 55 w 65"/>
              <a:gd name="T71" fmla="*/ 9 h 51"/>
              <a:gd name="T72" fmla="*/ 55 w 65"/>
              <a:gd name="T73" fmla="*/ 9 h 51"/>
              <a:gd name="T74" fmla="*/ 50 w 65"/>
              <a:gd name="T75" fmla="*/ 5 h 51"/>
              <a:gd name="T76" fmla="*/ 45 w 65"/>
              <a:gd name="T77" fmla="*/ 2 h 51"/>
              <a:gd name="T78" fmla="*/ 39 w 65"/>
              <a:gd name="T79" fmla="*/ 0 h 51"/>
              <a:gd name="T80" fmla="*/ 33 w 65"/>
              <a:gd name="T81" fmla="*/ 0 h 51"/>
              <a:gd name="T82" fmla="*/ 33 w 65"/>
              <a:gd name="T83" fmla="*/ 0 h 51"/>
              <a:gd name="T84" fmla="*/ 26 w 65"/>
              <a:gd name="T85" fmla="*/ 0 h 51"/>
              <a:gd name="T86" fmla="*/ 20 w 65"/>
              <a:gd name="T87" fmla="*/ 2 h 51"/>
              <a:gd name="T88" fmla="*/ 15 w 65"/>
              <a:gd name="T89" fmla="*/ 5 h 51"/>
              <a:gd name="T90" fmla="*/ 10 w 65"/>
              <a:gd name="T91" fmla="*/ 9 h 51"/>
              <a:gd name="T92" fmla="*/ 10 w 65"/>
              <a:gd name="T93" fmla="*/ 9 h 51"/>
              <a:gd name="T94" fmla="*/ 7 w 65"/>
              <a:gd name="T95" fmla="*/ 14 h 51"/>
              <a:gd name="T96" fmla="*/ 3 w 65"/>
              <a:gd name="T97" fmla="*/ 19 h 51"/>
              <a:gd name="T98" fmla="*/ 2 w 65"/>
              <a:gd name="T99" fmla="*/ 23 h 51"/>
              <a:gd name="T100" fmla="*/ 0 w 65"/>
              <a:gd name="T101" fmla="*/ 30 h 51"/>
              <a:gd name="T102" fmla="*/ 0 w 65"/>
              <a:gd name="T103" fmla="*/ 35 h 51"/>
              <a:gd name="T104" fmla="*/ 2 w 65"/>
              <a:gd name="T105" fmla="*/ 39 h 51"/>
              <a:gd name="T106" fmla="*/ 4 w 65"/>
              <a:gd name="T107" fmla="*/ 46 h 51"/>
              <a:gd name="T108" fmla="*/ 7 w 65"/>
              <a:gd name="T109" fmla="*/ 51 h 51"/>
              <a:gd name="T110" fmla="*/ 7 w 65"/>
              <a:gd name="T111" fmla="*/ 51 h 51"/>
              <a:gd name="T112" fmla="*/ 15 w 65"/>
              <a:gd name="T113" fmla="*/ 46 h 51"/>
              <a:gd name="T114" fmla="*/ 15 w 65"/>
              <a:gd name="T115"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51">
                <a:moveTo>
                  <a:pt x="15" y="46"/>
                </a:moveTo>
                <a:lnTo>
                  <a:pt x="15" y="46"/>
                </a:lnTo>
                <a:lnTo>
                  <a:pt x="13" y="42"/>
                </a:lnTo>
                <a:lnTo>
                  <a:pt x="12" y="38"/>
                </a:lnTo>
                <a:lnTo>
                  <a:pt x="10" y="31"/>
                </a:lnTo>
                <a:lnTo>
                  <a:pt x="13" y="22"/>
                </a:lnTo>
                <a:lnTo>
                  <a:pt x="14" y="20"/>
                </a:lnTo>
                <a:lnTo>
                  <a:pt x="16" y="16"/>
                </a:lnTo>
                <a:lnTo>
                  <a:pt x="16" y="16"/>
                </a:lnTo>
                <a:lnTo>
                  <a:pt x="20" y="14"/>
                </a:lnTo>
                <a:lnTo>
                  <a:pt x="24" y="11"/>
                </a:lnTo>
                <a:lnTo>
                  <a:pt x="29" y="10"/>
                </a:lnTo>
                <a:lnTo>
                  <a:pt x="33" y="10"/>
                </a:lnTo>
                <a:lnTo>
                  <a:pt x="33" y="10"/>
                </a:lnTo>
                <a:lnTo>
                  <a:pt x="37" y="10"/>
                </a:lnTo>
                <a:lnTo>
                  <a:pt x="41" y="11"/>
                </a:lnTo>
                <a:lnTo>
                  <a:pt x="45" y="14"/>
                </a:lnTo>
                <a:lnTo>
                  <a:pt x="49" y="16"/>
                </a:lnTo>
                <a:lnTo>
                  <a:pt x="49" y="16"/>
                </a:lnTo>
                <a:lnTo>
                  <a:pt x="51" y="20"/>
                </a:lnTo>
                <a:lnTo>
                  <a:pt x="52" y="22"/>
                </a:lnTo>
                <a:lnTo>
                  <a:pt x="55" y="31"/>
                </a:lnTo>
                <a:lnTo>
                  <a:pt x="53" y="38"/>
                </a:lnTo>
                <a:lnTo>
                  <a:pt x="52" y="42"/>
                </a:lnTo>
                <a:lnTo>
                  <a:pt x="50" y="46"/>
                </a:lnTo>
                <a:lnTo>
                  <a:pt x="50" y="46"/>
                </a:lnTo>
                <a:lnTo>
                  <a:pt x="58" y="51"/>
                </a:lnTo>
                <a:lnTo>
                  <a:pt x="58" y="51"/>
                </a:lnTo>
                <a:lnTo>
                  <a:pt x="62" y="46"/>
                </a:lnTo>
                <a:lnTo>
                  <a:pt x="63" y="39"/>
                </a:lnTo>
                <a:lnTo>
                  <a:pt x="65" y="35"/>
                </a:lnTo>
                <a:lnTo>
                  <a:pt x="65" y="30"/>
                </a:lnTo>
                <a:lnTo>
                  <a:pt x="63" y="23"/>
                </a:lnTo>
                <a:lnTo>
                  <a:pt x="62" y="19"/>
                </a:lnTo>
                <a:lnTo>
                  <a:pt x="58" y="14"/>
                </a:lnTo>
                <a:lnTo>
                  <a:pt x="55" y="9"/>
                </a:lnTo>
                <a:lnTo>
                  <a:pt x="55" y="9"/>
                </a:lnTo>
                <a:lnTo>
                  <a:pt x="50" y="5"/>
                </a:lnTo>
                <a:lnTo>
                  <a:pt x="45" y="2"/>
                </a:lnTo>
                <a:lnTo>
                  <a:pt x="39" y="0"/>
                </a:lnTo>
                <a:lnTo>
                  <a:pt x="33" y="0"/>
                </a:lnTo>
                <a:lnTo>
                  <a:pt x="33" y="0"/>
                </a:lnTo>
                <a:lnTo>
                  <a:pt x="26" y="0"/>
                </a:lnTo>
                <a:lnTo>
                  <a:pt x="20" y="2"/>
                </a:lnTo>
                <a:lnTo>
                  <a:pt x="15" y="5"/>
                </a:lnTo>
                <a:lnTo>
                  <a:pt x="10" y="9"/>
                </a:lnTo>
                <a:lnTo>
                  <a:pt x="10" y="9"/>
                </a:lnTo>
                <a:lnTo>
                  <a:pt x="7" y="14"/>
                </a:lnTo>
                <a:lnTo>
                  <a:pt x="3" y="19"/>
                </a:lnTo>
                <a:lnTo>
                  <a:pt x="2" y="23"/>
                </a:lnTo>
                <a:lnTo>
                  <a:pt x="0" y="30"/>
                </a:lnTo>
                <a:lnTo>
                  <a:pt x="0" y="35"/>
                </a:lnTo>
                <a:lnTo>
                  <a:pt x="2" y="39"/>
                </a:lnTo>
                <a:lnTo>
                  <a:pt x="4" y="46"/>
                </a:lnTo>
                <a:lnTo>
                  <a:pt x="7" y="51"/>
                </a:lnTo>
                <a:lnTo>
                  <a:pt x="7" y="51"/>
                </a:lnTo>
                <a:lnTo>
                  <a:pt x="15" y="46"/>
                </a:lnTo>
                <a:lnTo>
                  <a:pt x="15" y="4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8" name="Freeform 1090"/>
          <p:cNvSpPr>
            <a:spLocks/>
          </p:cNvSpPr>
          <p:nvPr/>
        </p:nvSpPr>
        <p:spPr bwMode="auto">
          <a:xfrm>
            <a:off x="3548884" y="3457512"/>
            <a:ext cx="154560" cy="126458"/>
          </a:xfrm>
          <a:custGeom>
            <a:avLst/>
            <a:gdLst>
              <a:gd name="T0" fmla="*/ 17 w 99"/>
              <a:gd name="T1" fmla="*/ 72 h 81"/>
              <a:gd name="T2" fmla="*/ 17 w 99"/>
              <a:gd name="T3" fmla="*/ 72 h 81"/>
              <a:gd name="T4" fmla="*/ 14 w 99"/>
              <a:gd name="T5" fmla="*/ 66 h 81"/>
              <a:gd name="T6" fmla="*/ 11 w 99"/>
              <a:gd name="T7" fmla="*/ 60 h 81"/>
              <a:gd name="T8" fmla="*/ 10 w 99"/>
              <a:gd name="T9" fmla="*/ 53 h 81"/>
              <a:gd name="T10" fmla="*/ 10 w 99"/>
              <a:gd name="T11" fmla="*/ 47 h 81"/>
              <a:gd name="T12" fmla="*/ 11 w 99"/>
              <a:gd name="T13" fmla="*/ 39 h 81"/>
              <a:gd name="T14" fmla="*/ 14 w 99"/>
              <a:gd name="T15" fmla="*/ 33 h 81"/>
              <a:gd name="T16" fmla="*/ 17 w 99"/>
              <a:gd name="T17" fmla="*/ 27 h 81"/>
              <a:gd name="T18" fmla="*/ 21 w 99"/>
              <a:gd name="T19" fmla="*/ 21 h 81"/>
              <a:gd name="T20" fmla="*/ 21 w 99"/>
              <a:gd name="T21" fmla="*/ 21 h 81"/>
              <a:gd name="T22" fmla="*/ 27 w 99"/>
              <a:gd name="T23" fmla="*/ 16 h 81"/>
              <a:gd name="T24" fmla="*/ 35 w 99"/>
              <a:gd name="T25" fmla="*/ 12 h 81"/>
              <a:gd name="T26" fmla="*/ 42 w 99"/>
              <a:gd name="T27" fmla="*/ 11 h 81"/>
              <a:gd name="T28" fmla="*/ 50 w 99"/>
              <a:gd name="T29" fmla="*/ 10 h 81"/>
              <a:gd name="T30" fmla="*/ 57 w 99"/>
              <a:gd name="T31" fmla="*/ 11 h 81"/>
              <a:gd name="T32" fmla="*/ 64 w 99"/>
              <a:gd name="T33" fmla="*/ 12 h 81"/>
              <a:gd name="T34" fmla="*/ 72 w 99"/>
              <a:gd name="T35" fmla="*/ 16 h 81"/>
              <a:gd name="T36" fmla="*/ 78 w 99"/>
              <a:gd name="T37" fmla="*/ 21 h 81"/>
              <a:gd name="T38" fmla="*/ 78 w 99"/>
              <a:gd name="T39" fmla="*/ 21 h 81"/>
              <a:gd name="T40" fmla="*/ 82 w 99"/>
              <a:gd name="T41" fmla="*/ 27 h 81"/>
              <a:gd name="T42" fmla="*/ 85 w 99"/>
              <a:gd name="T43" fmla="*/ 33 h 81"/>
              <a:gd name="T44" fmla="*/ 88 w 99"/>
              <a:gd name="T45" fmla="*/ 39 h 81"/>
              <a:gd name="T46" fmla="*/ 89 w 99"/>
              <a:gd name="T47" fmla="*/ 47 h 81"/>
              <a:gd name="T48" fmla="*/ 89 w 99"/>
              <a:gd name="T49" fmla="*/ 53 h 81"/>
              <a:gd name="T50" fmla="*/ 88 w 99"/>
              <a:gd name="T51" fmla="*/ 60 h 81"/>
              <a:gd name="T52" fmla="*/ 85 w 99"/>
              <a:gd name="T53" fmla="*/ 66 h 81"/>
              <a:gd name="T54" fmla="*/ 82 w 99"/>
              <a:gd name="T55" fmla="*/ 72 h 81"/>
              <a:gd name="T56" fmla="*/ 82 w 99"/>
              <a:gd name="T57" fmla="*/ 72 h 81"/>
              <a:gd name="T58" fmla="*/ 84 w 99"/>
              <a:gd name="T59" fmla="*/ 76 h 81"/>
              <a:gd name="T60" fmla="*/ 87 w 99"/>
              <a:gd name="T61" fmla="*/ 81 h 81"/>
              <a:gd name="T62" fmla="*/ 87 w 99"/>
              <a:gd name="T63" fmla="*/ 81 h 81"/>
              <a:gd name="T64" fmla="*/ 93 w 99"/>
              <a:gd name="T65" fmla="*/ 74 h 81"/>
              <a:gd name="T66" fmla="*/ 96 w 99"/>
              <a:gd name="T67" fmla="*/ 65 h 81"/>
              <a:gd name="T68" fmla="*/ 99 w 99"/>
              <a:gd name="T69" fmla="*/ 56 h 81"/>
              <a:gd name="T70" fmla="*/ 99 w 99"/>
              <a:gd name="T71" fmla="*/ 48 h 81"/>
              <a:gd name="T72" fmla="*/ 98 w 99"/>
              <a:gd name="T73" fmla="*/ 38 h 81"/>
              <a:gd name="T74" fmla="*/ 95 w 99"/>
              <a:gd name="T75" fmla="*/ 29 h 81"/>
              <a:gd name="T76" fmla="*/ 90 w 99"/>
              <a:gd name="T77" fmla="*/ 22 h 81"/>
              <a:gd name="T78" fmla="*/ 84 w 99"/>
              <a:gd name="T79" fmla="*/ 15 h 81"/>
              <a:gd name="T80" fmla="*/ 84 w 99"/>
              <a:gd name="T81" fmla="*/ 15 h 81"/>
              <a:gd name="T82" fmla="*/ 77 w 99"/>
              <a:gd name="T83" fmla="*/ 8 h 81"/>
              <a:gd name="T84" fmla="*/ 68 w 99"/>
              <a:gd name="T85" fmla="*/ 3 h 81"/>
              <a:gd name="T86" fmla="*/ 59 w 99"/>
              <a:gd name="T87" fmla="*/ 1 h 81"/>
              <a:gd name="T88" fmla="*/ 50 w 99"/>
              <a:gd name="T89" fmla="*/ 0 h 81"/>
              <a:gd name="T90" fmla="*/ 40 w 99"/>
              <a:gd name="T91" fmla="*/ 1 h 81"/>
              <a:gd name="T92" fmla="*/ 31 w 99"/>
              <a:gd name="T93" fmla="*/ 3 h 81"/>
              <a:gd name="T94" fmla="*/ 22 w 99"/>
              <a:gd name="T95" fmla="*/ 8 h 81"/>
              <a:gd name="T96" fmla="*/ 15 w 99"/>
              <a:gd name="T97" fmla="*/ 15 h 81"/>
              <a:gd name="T98" fmla="*/ 15 w 99"/>
              <a:gd name="T99" fmla="*/ 15 h 81"/>
              <a:gd name="T100" fmla="*/ 9 w 99"/>
              <a:gd name="T101" fmla="*/ 22 h 81"/>
              <a:gd name="T102" fmla="*/ 4 w 99"/>
              <a:gd name="T103" fmla="*/ 29 h 81"/>
              <a:gd name="T104" fmla="*/ 1 w 99"/>
              <a:gd name="T105" fmla="*/ 38 h 81"/>
              <a:gd name="T106" fmla="*/ 0 w 99"/>
              <a:gd name="T107" fmla="*/ 48 h 81"/>
              <a:gd name="T108" fmla="*/ 1 w 99"/>
              <a:gd name="T109" fmla="*/ 56 h 81"/>
              <a:gd name="T110" fmla="*/ 3 w 99"/>
              <a:gd name="T111" fmla="*/ 65 h 81"/>
              <a:gd name="T112" fmla="*/ 6 w 99"/>
              <a:gd name="T113" fmla="*/ 74 h 81"/>
              <a:gd name="T114" fmla="*/ 13 w 99"/>
              <a:gd name="T115" fmla="*/ 81 h 81"/>
              <a:gd name="T116" fmla="*/ 13 w 99"/>
              <a:gd name="T117" fmla="*/ 81 h 81"/>
              <a:gd name="T118" fmla="*/ 15 w 99"/>
              <a:gd name="T119" fmla="*/ 76 h 81"/>
              <a:gd name="T120" fmla="*/ 17 w 99"/>
              <a:gd name="T121" fmla="*/ 72 h 81"/>
              <a:gd name="T122" fmla="*/ 17 w 99"/>
              <a:gd name="T123"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81">
                <a:moveTo>
                  <a:pt x="17" y="72"/>
                </a:moveTo>
                <a:lnTo>
                  <a:pt x="17" y="72"/>
                </a:lnTo>
                <a:lnTo>
                  <a:pt x="14" y="66"/>
                </a:lnTo>
                <a:lnTo>
                  <a:pt x="11" y="60"/>
                </a:lnTo>
                <a:lnTo>
                  <a:pt x="10" y="53"/>
                </a:lnTo>
                <a:lnTo>
                  <a:pt x="10" y="47"/>
                </a:lnTo>
                <a:lnTo>
                  <a:pt x="11" y="39"/>
                </a:lnTo>
                <a:lnTo>
                  <a:pt x="14" y="33"/>
                </a:lnTo>
                <a:lnTo>
                  <a:pt x="17" y="27"/>
                </a:lnTo>
                <a:lnTo>
                  <a:pt x="21" y="21"/>
                </a:lnTo>
                <a:lnTo>
                  <a:pt x="21" y="21"/>
                </a:lnTo>
                <a:lnTo>
                  <a:pt x="27" y="16"/>
                </a:lnTo>
                <a:lnTo>
                  <a:pt x="35" y="12"/>
                </a:lnTo>
                <a:lnTo>
                  <a:pt x="42" y="11"/>
                </a:lnTo>
                <a:lnTo>
                  <a:pt x="50" y="10"/>
                </a:lnTo>
                <a:lnTo>
                  <a:pt x="57" y="11"/>
                </a:lnTo>
                <a:lnTo>
                  <a:pt x="64" y="12"/>
                </a:lnTo>
                <a:lnTo>
                  <a:pt x="72" y="16"/>
                </a:lnTo>
                <a:lnTo>
                  <a:pt x="78" y="21"/>
                </a:lnTo>
                <a:lnTo>
                  <a:pt x="78" y="21"/>
                </a:lnTo>
                <a:lnTo>
                  <a:pt x="82" y="27"/>
                </a:lnTo>
                <a:lnTo>
                  <a:pt x="85" y="33"/>
                </a:lnTo>
                <a:lnTo>
                  <a:pt x="88" y="39"/>
                </a:lnTo>
                <a:lnTo>
                  <a:pt x="89" y="47"/>
                </a:lnTo>
                <a:lnTo>
                  <a:pt x="89" y="53"/>
                </a:lnTo>
                <a:lnTo>
                  <a:pt x="88" y="60"/>
                </a:lnTo>
                <a:lnTo>
                  <a:pt x="85" y="66"/>
                </a:lnTo>
                <a:lnTo>
                  <a:pt x="82" y="72"/>
                </a:lnTo>
                <a:lnTo>
                  <a:pt x="82" y="72"/>
                </a:lnTo>
                <a:lnTo>
                  <a:pt x="84" y="76"/>
                </a:lnTo>
                <a:lnTo>
                  <a:pt x="87" y="81"/>
                </a:lnTo>
                <a:lnTo>
                  <a:pt x="87" y="81"/>
                </a:lnTo>
                <a:lnTo>
                  <a:pt x="93" y="74"/>
                </a:lnTo>
                <a:lnTo>
                  <a:pt x="96" y="65"/>
                </a:lnTo>
                <a:lnTo>
                  <a:pt x="99" y="56"/>
                </a:lnTo>
                <a:lnTo>
                  <a:pt x="99" y="48"/>
                </a:lnTo>
                <a:lnTo>
                  <a:pt x="98" y="38"/>
                </a:lnTo>
                <a:lnTo>
                  <a:pt x="95" y="29"/>
                </a:lnTo>
                <a:lnTo>
                  <a:pt x="90" y="22"/>
                </a:lnTo>
                <a:lnTo>
                  <a:pt x="84" y="15"/>
                </a:lnTo>
                <a:lnTo>
                  <a:pt x="84" y="15"/>
                </a:lnTo>
                <a:lnTo>
                  <a:pt x="77" y="8"/>
                </a:lnTo>
                <a:lnTo>
                  <a:pt x="68" y="3"/>
                </a:lnTo>
                <a:lnTo>
                  <a:pt x="59" y="1"/>
                </a:lnTo>
                <a:lnTo>
                  <a:pt x="50" y="0"/>
                </a:lnTo>
                <a:lnTo>
                  <a:pt x="40" y="1"/>
                </a:lnTo>
                <a:lnTo>
                  <a:pt x="31" y="3"/>
                </a:lnTo>
                <a:lnTo>
                  <a:pt x="22" y="8"/>
                </a:lnTo>
                <a:lnTo>
                  <a:pt x="15" y="15"/>
                </a:lnTo>
                <a:lnTo>
                  <a:pt x="15" y="15"/>
                </a:lnTo>
                <a:lnTo>
                  <a:pt x="9" y="22"/>
                </a:lnTo>
                <a:lnTo>
                  <a:pt x="4" y="29"/>
                </a:lnTo>
                <a:lnTo>
                  <a:pt x="1" y="38"/>
                </a:lnTo>
                <a:lnTo>
                  <a:pt x="0" y="48"/>
                </a:lnTo>
                <a:lnTo>
                  <a:pt x="1" y="56"/>
                </a:lnTo>
                <a:lnTo>
                  <a:pt x="3" y="65"/>
                </a:lnTo>
                <a:lnTo>
                  <a:pt x="6" y="74"/>
                </a:lnTo>
                <a:lnTo>
                  <a:pt x="13" y="81"/>
                </a:lnTo>
                <a:lnTo>
                  <a:pt x="13" y="81"/>
                </a:lnTo>
                <a:lnTo>
                  <a:pt x="15" y="76"/>
                </a:lnTo>
                <a:lnTo>
                  <a:pt x="17" y="72"/>
                </a:lnTo>
                <a:lnTo>
                  <a:pt x="17" y="7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9" name="Freeform 1091"/>
          <p:cNvSpPr>
            <a:spLocks noEditPoints="1"/>
          </p:cNvSpPr>
          <p:nvPr/>
        </p:nvSpPr>
        <p:spPr bwMode="auto">
          <a:xfrm>
            <a:off x="3600403" y="3513716"/>
            <a:ext cx="46837" cy="46837"/>
          </a:xfrm>
          <a:custGeom>
            <a:avLst/>
            <a:gdLst>
              <a:gd name="T0" fmla="*/ 15 w 29"/>
              <a:gd name="T1" fmla="*/ 30 h 30"/>
              <a:gd name="T2" fmla="*/ 15 w 29"/>
              <a:gd name="T3" fmla="*/ 30 h 30"/>
              <a:gd name="T4" fmla="*/ 8 w 29"/>
              <a:gd name="T5" fmla="*/ 29 h 30"/>
              <a:gd name="T6" fmla="*/ 5 w 29"/>
              <a:gd name="T7" fmla="*/ 25 h 30"/>
              <a:gd name="T8" fmla="*/ 1 w 29"/>
              <a:gd name="T9" fmla="*/ 21 h 30"/>
              <a:gd name="T10" fmla="*/ 0 w 29"/>
              <a:gd name="T11" fmla="*/ 15 h 30"/>
              <a:gd name="T12" fmla="*/ 0 w 29"/>
              <a:gd name="T13" fmla="*/ 15 h 30"/>
              <a:gd name="T14" fmla="*/ 1 w 29"/>
              <a:gd name="T15" fmla="*/ 9 h 30"/>
              <a:gd name="T16" fmla="*/ 5 w 29"/>
              <a:gd name="T17" fmla="*/ 5 h 30"/>
              <a:gd name="T18" fmla="*/ 8 w 29"/>
              <a:gd name="T19" fmla="*/ 2 h 30"/>
              <a:gd name="T20" fmla="*/ 15 w 29"/>
              <a:gd name="T21" fmla="*/ 0 h 30"/>
              <a:gd name="T22" fmla="*/ 15 w 29"/>
              <a:gd name="T23" fmla="*/ 0 h 30"/>
              <a:gd name="T24" fmla="*/ 21 w 29"/>
              <a:gd name="T25" fmla="*/ 2 h 30"/>
              <a:gd name="T26" fmla="*/ 26 w 29"/>
              <a:gd name="T27" fmla="*/ 5 h 30"/>
              <a:gd name="T28" fmla="*/ 28 w 29"/>
              <a:gd name="T29" fmla="*/ 9 h 30"/>
              <a:gd name="T30" fmla="*/ 29 w 29"/>
              <a:gd name="T31" fmla="*/ 15 h 30"/>
              <a:gd name="T32" fmla="*/ 29 w 29"/>
              <a:gd name="T33" fmla="*/ 15 h 30"/>
              <a:gd name="T34" fmla="*/ 28 w 29"/>
              <a:gd name="T35" fmla="*/ 21 h 30"/>
              <a:gd name="T36" fmla="*/ 26 w 29"/>
              <a:gd name="T37" fmla="*/ 25 h 30"/>
              <a:gd name="T38" fmla="*/ 21 w 29"/>
              <a:gd name="T39" fmla="*/ 29 h 30"/>
              <a:gd name="T40" fmla="*/ 15 w 29"/>
              <a:gd name="T41" fmla="*/ 30 h 30"/>
              <a:gd name="T42" fmla="*/ 15 w 29"/>
              <a:gd name="T43" fmla="*/ 30 h 30"/>
              <a:gd name="T44" fmla="*/ 15 w 29"/>
              <a:gd name="T45" fmla="*/ 10 h 30"/>
              <a:gd name="T46" fmla="*/ 15 w 29"/>
              <a:gd name="T47" fmla="*/ 10 h 30"/>
              <a:gd name="T48" fmla="*/ 12 w 29"/>
              <a:gd name="T49" fmla="*/ 10 h 30"/>
              <a:gd name="T50" fmla="*/ 11 w 29"/>
              <a:gd name="T51" fmla="*/ 11 h 30"/>
              <a:gd name="T52" fmla="*/ 10 w 29"/>
              <a:gd name="T53" fmla="*/ 13 h 30"/>
              <a:gd name="T54" fmla="*/ 10 w 29"/>
              <a:gd name="T55" fmla="*/ 15 h 30"/>
              <a:gd name="T56" fmla="*/ 10 w 29"/>
              <a:gd name="T57" fmla="*/ 15 h 30"/>
              <a:gd name="T58" fmla="*/ 10 w 29"/>
              <a:gd name="T59" fmla="*/ 18 h 30"/>
              <a:gd name="T60" fmla="*/ 11 w 29"/>
              <a:gd name="T61" fmla="*/ 19 h 30"/>
              <a:gd name="T62" fmla="*/ 12 w 29"/>
              <a:gd name="T63" fmla="*/ 20 h 30"/>
              <a:gd name="T64" fmla="*/ 15 w 29"/>
              <a:gd name="T65" fmla="*/ 20 h 30"/>
              <a:gd name="T66" fmla="*/ 15 w 29"/>
              <a:gd name="T67" fmla="*/ 20 h 30"/>
              <a:gd name="T68" fmla="*/ 17 w 29"/>
              <a:gd name="T69" fmla="*/ 20 h 30"/>
              <a:gd name="T70" fmla="*/ 18 w 29"/>
              <a:gd name="T71" fmla="*/ 19 h 30"/>
              <a:gd name="T72" fmla="*/ 19 w 29"/>
              <a:gd name="T73" fmla="*/ 18 h 30"/>
              <a:gd name="T74" fmla="*/ 19 w 29"/>
              <a:gd name="T75" fmla="*/ 15 h 30"/>
              <a:gd name="T76" fmla="*/ 19 w 29"/>
              <a:gd name="T77" fmla="*/ 15 h 30"/>
              <a:gd name="T78" fmla="*/ 19 w 29"/>
              <a:gd name="T79" fmla="*/ 13 h 30"/>
              <a:gd name="T80" fmla="*/ 18 w 29"/>
              <a:gd name="T81" fmla="*/ 11 h 30"/>
              <a:gd name="T82" fmla="*/ 17 w 29"/>
              <a:gd name="T83" fmla="*/ 10 h 30"/>
              <a:gd name="T84" fmla="*/ 15 w 29"/>
              <a:gd name="T85" fmla="*/ 10 h 30"/>
              <a:gd name="T86" fmla="*/ 15 w 29"/>
              <a:gd name="T8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15" y="30"/>
                </a:moveTo>
                <a:lnTo>
                  <a:pt x="15" y="30"/>
                </a:lnTo>
                <a:lnTo>
                  <a:pt x="8" y="29"/>
                </a:lnTo>
                <a:lnTo>
                  <a:pt x="5" y="25"/>
                </a:lnTo>
                <a:lnTo>
                  <a:pt x="1" y="21"/>
                </a:lnTo>
                <a:lnTo>
                  <a:pt x="0" y="15"/>
                </a:lnTo>
                <a:lnTo>
                  <a:pt x="0" y="15"/>
                </a:lnTo>
                <a:lnTo>
                  <a:pt x="1" y="9"/>
                </a:lnTo>
                <a:lnTo>
                  <a:pt x="5" y="5"/>
                </a:lnTo>
                <a:lnTo>
                  <a:pt x="8" y="2"/>
                </a:lnTo>
                <a:lnTo>
                  <a:pt x="15" y="0"/>
                </a:lnTo>
                <a:lnTo>
                  <a:pt x="15" y="0"/>
                </a:lnTo>
                <a:lnTo>
                  <a:pt x="21" y="2"/>
                </a:lnTo>
                <a:lnTo>
                  <a:pt x="26" y="5"/>
                </a:lnTo>
                <a:lnTo>
                  <a:pt x="28" y="9"/>
                </a:lnTo>
                <a:lnTo>
                  <a:pt x="29" y="15"/>
                </a:lnTo>
                <a:lnTo>
                  <a:pt x="29" y="15"/>
                </a:lnTo>
                <a:lnTo>
                  <a:pt x="28" y="21"/>
                </a:lnTo>
                <a:lnTo>
                  <a:pt x="26" y="25"/>
                </a:lnTo>
                <a:lnTo>
                  <a:pt x="21" y="29"/>
                </a:lnTo>
                <a:lnTo>
                  <a:pt x="15" y="30"/>
                </a:lnTo>
                <a:lnTo>
                  <a:pt x="15" y="30"/>
                </a:lnTo>
                <a:close/>
                <a:moveTo>
                  <a:pt x="15" y="10"/>
                </a:moveTo>
                <a:lnTo>
                  <a:pt x="15" y="10"/>
                </a:lnTo>
                <a:lnTo>
                  <a:pt x="12" y="10"/>
                </a:lnTo>
                <a:lnTo>
                  <a:pt x="11" y="11"/>
                </a:lnTo>
                <a:lnTo>
                  <a:pt x="10" y="13"/>
                </a:lnTo>
                <a:lnTo>
                  <a:pt x="10" y="15"/>
                </a:lnTo>
                <a:lnTo>
                  <a:pt x="10" y="15"/>
                </a:lnTo>
                <a:lnTo>
                  <a:pt x="10" y="18"/>
                </a:lnTo>
                <a:lnTo>
                  <a:pt x="11" y="19"/>
                </a:lnTo>
                <a:lnTo>
                  <a:pt x="12" y="20"/>
                </a:lnTo>
                <a:lnTo>
                  <a:pt x="15" y="20"/>
                </a:lnTo>
                <a:lnTo>
                  <a:pt x="15" y="20"/>
                </a:lnTo>
                <a:lnTo>
                  <a:pt x="17" y="20"/>
                </a:lnTo>
                <a:lnTo>
                  <a:pt x="18" y="19"/>
                </a:lnTo>
                <a:lnTo>
                  <a:pt x="19" y="18"/>
                </a:lnTo>
                <a:lnTo>
                  <a:pt x="19" y="15"/>
                </a:lnTo>
                <a:lnTo>
                  <a:pt x="19" y="15"/>
                </a:lnTo>
                <a:lnTo>
                  <a:pt x="19" y="13"/>
                </a:lnTo>
                <a:lnTo>
                  <a:pt x="18" y="11"/>
                </a:lnTo>
                <a:lnTo>
                  <a:pt x="17" y="10"/>
                </a:lnTo>
                <a:lnTo>
                  <a:pt x="15" y="10"/>
                </a:lnTo>
                <a:lnTo>
                  <a:pt x="1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0" name="Freeform 1092"/>
          <p:cNvSpPr>
            <a:spLocks noEditPoints="1"/>
          </p:cNvSpPr>
          <p:nvPr/>
        </p:nvSpPr>
        <p:spPr bwMode="auto">
          <a:xfrm>
            <a:off x="968222" y="3864987"/>
            <a:ext cx="135825" cy="126458"/>
          </a:xfrm>
          <a:custGeom>
            <a:avLst/>
            <a:gdLst>
              <a:gd name="T0" fmla="*/ 79 w 88"/>
              <a:gd name="T1" fmla="*/ 0 h 79"/>
              <a:gd name="T2" fmla="*/ 74 w 88"/>
              <a:gd name="T3" fmla="*/ 0 h 79"/>
              <a:gd name="T4" fmla="*/ 74 w 88"/>
              <a:gd name="T5" fmla="*/ 10 h 79"/>
              <a:gd name="T6" fmla="*/ 79 w 88"/>
              <a:gd name="T7" fmla="*/ 10 h 79"/>
              <a:gd name="T8" fmla="*/ 79 w 88"/>
              <a:gd name="T9" fmla="*/ 35 h 79"/>
              <a:gd name="T10" fmla="*/ 9 w 88"/>
              <a:gd name="T11" fmla="*/ 35 h 79"/>
              <a:gd name="T12" fmla="*/ 9 w 88"/>
              <a:gd name="T13" fmla="*/ 10 h 79"/>
              <a:gd name="T14" fmla="*/ 14 w 88"/>
              <a:gd name="T15" fmla="*/ 10 h 79"/>
              <a:gd name="T16" fmla="*/ 14 w 88"/>
              <a:gd name="T17" fmla="*/ 0 h 79"/>
              <a:gd name="T18" fmla="*/ 9 w 88"/>
              <a:gd name="T19" fmla="*/ 0 h 79"/>
              <a:gd name="T20" fmla="*/ 9 w 88"/>
              <a:gd name="T21" fmla="*/ 0 h 79"/>
              <a:gd name="T22" fmla="*/ 6 w 88"/>
              <a:gd name="T23" fmla="*/ 1 h 79"/>
              <a:gd name="T24" fmla="*/ 2 w 88"/>
              <a:gd name="T25" fmla="*/ 3 h 79"/>
              <a:gd name="T26" fmla="*/ 1 w 88"/>
              <a:gd name="T27" fmla="*/ 6 h 79"/>
              <a:gd name="T28" fmla="*/ 0 w 88"/>
              <a:gd name="T29" fmla="*/ 10 h 79"/>
              <a:gd name="T30" fmla="*/ 0 w 88"/>
              <a:gd name="T31" fmla="*/ 54 h 79"/>
              <a:gd name="T32" fmla="*/ 0 w 88"/>
              <a:gd name="T33" fmla="*/ 54 h 79"/>
              <a:gd name="T34" fmla="*/ 1 w 88"/>
              <a:gd name="T35" fmla="*/ 58 h 79"/>
              <a:gd name="T36" fmla="*/ 2 w 88"/>
              <a:gd name="T37" fmla="*/ 62 h 79"/>
              <a:gd name="T38" fmla="*/ 6 w 88"/>
              <a:gd name="T39" fmla="*/ 63 h 79"/>
              <a:gd name="T40" fmla="*/ 9 w 88"/>
              <a:gd name="T41" fmla="*/ 64 h 79"/>
              <a:gd name="T42" fmla="*/ 39 w 88"/>
              <a:gd name="T43" fmla="*/ 64 h 79"/>
              <a:gd name="T44" fmla="*/ 39 w 88"/>
              <a:gd name="T45" fmla="*/ 69 h 79"/>
              <a:gd name="T46" fmla="*/ 24 w 88"/>
              <a:gd name="T47" fmla="*/ 69 h 79"/>
              <a:gd name="T48" fmla="*/ 24 w 88"/>
              <a:gd name="T49" fmla="*/ 79 h 79"/>
              <a:gd name="T50" fmla="*/ 64 w 88"/>
              <a:gd name="T51" fmla="*/ 79 h 79"/>
              <a:gd name="T52" fmla="*/ 64 w 88"/>
              <a:gd name="T53" fmla="*/ 69 h 79"/>
              <a:gd name="T54" fmla="*/ 49 w 88"/>
              <a:gd name="T55" fmla="*/ 69 h 79"/>
              <a:gd name="T56" fmla="*/ 49 w 88"/>
              <a:gd name="T57" fmla="*/ 64 h 79"/>
              <a:gd name="T58" fmla="*/ 79 w 88"/>
              <a:gd name="T59" fmla="*/ 64 h 79"/>
              <a:gd name="T60" fmla="*/ 79 w 88"/>
              <a:gd name="T61" fmla="*/ 64 h 79"/>
              <a:gd name="T62" fmla="*/ 82 w 88"/>
              <a:gd name="T63" fmla="*/ 63 h 79"/>
              <a:gd name="T64" fmla="*/ 86 w 88"/>
              <a:gd name="T65" fmla="*/ 62 h 79"/>
              <a:gd name="T66" fmla="*/ 87 w 88"/>
              <a:gd name="T67" fmla="*/ 58 h 79"/>
              <a:gd name="T68" fmla="*/ 88 w 88"/>
              <a:gd name="T69" fmla="*/ 54 h 79"/>
              <a:gd name="T70" fmla="*/ 88 w 88"/>
              <a:gd name="T71" fmla="*/ 10 h 79"/>
              <a:gd name="T72" fmla="*/ 88 w 88"/>
              <a:gd name="T73" fmla="*/ 10 h 79"/>
              <a:gd name="T74" fmla="*/ 87 w 88"/>
              <a:gd name="T75" fmla="*/ 6 h 79"/>
              <a:gd name="T76" fmla="*/ 86 w 88"/>
              <a:gd name="T77" fmla="*/ 3 h 79"/>
              <a:gd name="T78" fmla="*/ 82 w 88"/>
              <a:gd name="T79" fmla="*/ 1 h 79"/>
              <a:gd name="T80" fmla="*/ 79 w 88"/>
              <a:gd name="T81" fmla="*/ 0 h 79"/>
              <a:gd name="T82" fmla="*/ 79 w 88"/>
              <a:gd name="T83" fmla="*/ 0 h 79"/>
              <a:gd name="T84" fmla="*/ 9 w 88"/>
              <a:gd name="T85" fmla="*/ 54 h 79"/>
              <a:gd name="T86" fmla="*/ 9 w 88"/>
              <a:gd name="T87" fmla="*/ 44 h 79"/>
              <a:gd name="T88" fmla="*/ 79 w 88"/>
              <a:gd name="T89" fmla="*/ 44 h 79"/>
              <a:gd name="T90" fmla="*/ 79 w 88"/>
              <a:gd name="T91" fmla="*/ 54 h 79"/>
              <a:gd name="T92" fmla="*/ 9 w 88"/>
              <a:gd name="T93"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79">
                <a:moveTo>
                  <a:pt x="79" y="0"/>
                </a:moveTo>
                <a:lnTo>
                  <a:pt x="74" y="0"/>
                </a:lnTo>
                <a:lnTo>
                  <a:pt x="74" y="10"/>
                </a:lnTo>
                <a:lnTo>
                  <a:pt x="79" y="10"/>
                </a:lnTo>
                <a:lnTo>
                  <a:pt x="79" y="35"/>
                </a:lnTo>
                <a:lnTo>
                  <a:pt x="9" y="35"/>
                </a:lnTo>
                <a:lnTo>
                  <a:pt x="9" y="10"/>
                </a:lnTo>
                <a:lnTo>
                  <a:pt x="14" y="10"/>
                </a:lnTo>
                <a:lnTo>
                  <a:pt x="14" y="0"/>
                </a:lnTo>
                <a:lnTo>
                  <a:pt x="9" y="0"/>
                </a:lnTo>
                <a:lnTo>
                  <a:pt x="9" y="0"/>
                </a:lnTo>
                <a:lnTo>
                  <a:pt x="6" y="1"/>
                </a:lnTo>
                <a:lnTo>
                  <a:pt x="2" y="3"/>
                </a:lnTo>
                <a:lnTo>
                  <a:pt x="1" y="6"/>
                </a:lnTo>
                <a:lnTo>
                  <a:pt x="0" y="10"/>
                </a:lnTo>
                <a:lnTo>
                  <a:pt x="0" y="54"/>
                </a:lnTo>
                <a:lnTo>
                  <a:pt x="0" y="54"/>
                </a:lnTo>
                <a:lnTo>
                  <a:pt x="1" y="58"/>
                </a:lnTo>
                <a:lnTo>
                  <a:pt x="2" y="62"/>
                </a:lnTo>
                <a:lnTo>
                  <a:pt x="6" y="63"/>
                </a:lnTo>
                <a:lnTo>
                  <a:pt x="9" y="64"/>
                </a:lnTo>
                <a:lnTo>
                  <a:pt x="39" y="64"/>
                </a:lnTo>
                <a:lnTo>
                  <a:pt x="39" y="69"/>
                </a:lnTo>
                <a:lnTo>
                  <a:pt x="24" y="69"/>
                </a:lnTo>
                <a:lnTo>
                  <a:pt x="24" y="79"/>
                </a:lnTo>
                <a:lnTo>
                  <a:pt x="64" y="79"/>
                </a:lnTo>
                <a:lnTo>
                  <a:pt x="64" y="69"/>
                </a:lnTo>
                <a:lnTo>
                  <a:pt x="49" y="69"/>
                </a:lnTo>
                <a:lnTo>
                  <a:pt x="49" y="64"/>
                </a:lnTo>
                <a:lnTo>
                  <a:pt x="79" y="64"/>
                </a:lnTo>
                <a:lnTo>
                  <a:pt x="79" y="64"/>
                </a:lnTo>
                <a:lnTo>
                  <a:pt x="82" y="63"/>
                </a:lnTo>
                <a:lnTo>
                  <a:pt x="86" y="62"/>
                </a:lnTo>
                <a:lnTo>
                  <a:pt x="87" y="58"/>
                </a:lnTo>
                <a:lnTo>
                  <a:pt x="88" y="54"/>
                </a:lnTo>
                <a:lnTo>
                  <a:pt x="88" y="10"/>
                </a:lnTo>
                <a:lnTo>
                  <a:pt x="88" y="10"/>
                </a:lnTo>
                <a:lnTo>
                  <a:pt x="87" y="6"/>
                </a:lnTo>
                <a:lnTo>
                  <a:pt x="86" y="3"/>
                </a:lnTo>
                <a:lnTo>
                  <a:pt x="82" y="1"/>
                </a:lnTo>
                <a:lnTo>
                  <a:pt x="79" y="0"/>
                </a:lnTo>
                <a:lnTo>
                  <a:pt x="79" y="0"/>
                </a:lnTo>
                <a:close/>
                <a:moveTo>
                  <a:pt x="9" y="54"/>
                </a:moveTo>
                <a:lnTo>
                  <a:pt x="9" y="44"/>
                </a:lnTo>
                <a:lnTo>
                  <a:pt x="79" y="44"/>
                </a:lnTo>
                <a:lnTo>
                  <a:pt x="79" y="54"/>
                </a:lnTo>
                <a:lnTo>
                  <a:pt x="9"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1" name="Freeform 1093"/>
          <p:cNvSpPr>
            <a:spLocks/>
          </p:cNvSpPr>
          <p:nvPr/>
        </p:nvSpPr>
        <p:spPr bwMode="auto">
          <a:xfrm>
            <a:off x="1001008" y="3804099"/>
            <a:ext cx="70256" cy="98357"/>
          </a:xfrm>
          <a:custGeom>
            <a:avLst/>
            <a:gdLst>
              <a:gd name="T0" fmla="*/ 46 w 46"/>
              <a:gd name="T1" fmla="*/ 38 h 61"/>
              <a:gd name="T2" fmla="*/ 39 w 46"/>
              <a:gd name="T3" fmla="*/ 30 h 61"/>
              <a:gd name="T4" fmla="*/ 28 w 46"/>
              <a:gd name="T5" fmla="*/ 42 h 61"/>
              <a:gd name="T6" fmla="*/ 28 w 46"/>
              <a:gd name="T7" fmla="*/ 0 h 61"/>
              <a:gd name="T8" fmla="*/ 18 w 46"/>
              <a:gd name="T9" fmla="*/ 0 h 61"/>
              <a:gd name="T10" fmla="*/ 18 w 46"/>
              <a:gd name="T11" fmla="*/ 42 h 61"/>
              <a:gd name="T12" fmla="*/ 7 w 46"/>
              <a:gd name="T13" fmla="*/ 30 h 61"/>
              <a:gd name="T14" fmla="*/ 0 w 46"/>
              <a:gd name="T15" fmla="*/ 38 h 61"/>
              <a:gd name="T16" fmla="*/ 23 w 46"/>
              <a:gd name="T17" fmla="*/ 61 h 61"/>
              <a:gd name="T18" fmla="*/ 46 w 46"/>
              <a:gd name="T19"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61">
                <a:moveTo>
                  <a:pt x="46" y="38"/>
                </a:moveTo>
                <a:lnTo>
                  <a:pt x="39" y="30"/>
                </a:lnTo>
                <a:lnTo>
                  <a:pt x="28" y="42"/>
                </a:lnTo>
                <a:lnTo>
                  <a:pt x="28" y="0"/>
                </a:lnTo>
                <a:lnTo>
                  <a:pt x="18" y="0"/>
                </a:lnTo>
                <a:lnTo>
                  <a:pt x="18" y="42"/>
                </a:lnTo>
                <a:lnTo>
                  <a:pt x="7" y="30"/>
                </a:lnTo>
                <a:lnTo>
                  <a:pt x="0" y="38"/>
                </a:lnTo>
                <a:lnTo>
                  <a:pt x="23" y="61"/>
                </a:lnTo>
                <a:lnTo>
                  <a:pt x="46" y="3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2" name="Freeform 1094"/>
          <p:cNvSpPr>
            <a:spLocks noEditPoints="1"/>
          </p:cNvSpPr>
          <p:nvPr/>
        </p:nvSpPr>
        <p:spPr bwMode="auto">
          <a:xfrm>
            <a:off x="1338227" y="3864987"/>
            <a:ext cx="135825" cy="126458"/>
          </a:xfrm>
          <a:custGeom>
            <a:avLst/>
            <a:gdLst>
              <a:gd name="T0" fmla="*/ 79 w 89"/>
              <a:gd name="T1" fmla="*/ 0 h 79"/>
              <a:gd name="T2" fmla="*/ 69 w 89"/>
              <a:gd name="T3" fmla="*/ 0 h 79"/>
              <a:gd name="T4" fmla="*/ 69 w 89"/>
              <a:gd name="T5" fmla="*/ 10 h 79"/>
              <a:gd name="T6" fmla="*/ 79 w 89"/>
              <a:gd name="T7" fmla="*/ 10 h 79"/>
              <a:gd name="T8" fmla="*/ 79 w 89"/>
              <a:gd name="T9" fmla="*/ 35 h 79"/>
              <a:gd name="T10" fmla="*/ 10 w 89"/>
              <a:gd name="T11" fmla="*/ 35 h 79"/>
              <a:gd name="T12" fmla="*/ 10 w 89"/>
              <a:gd name="T13" fmla="*/ 10 h 79"/>
              <a:gd name="T14" fmla="*/ 20 w 89"/>
              <a:gd name="T15" fmla="*/ 10 h 79"/>
              <a:gd name="T16" fmla="*/ 20 w 89"/>
              <a:gd name="T17" fmla="*/ 0 h 79"/>
              <a:gd name="T18" fmla="*/ 10 w 89"/>
              <a:gd name="T19" fmla="*/ 0 h 79"/>
              <a:gd name="T20" fmla="*/ 10 w 89"/>
              <a:gd name="T21" fmla="*/ 0 h 79"/>
              <a:gd name="T22" fmla="*/ 7 w 89"/>
              <a:gd name="T23" fmla="*/ 1 h 79"/>
              <a:gd name="T24" fmla="*/ 3 w 89"/>
              <a:gd name="T25" fmla="*/ 3 h 79"/>
              <a:gd name="T26" fmla="*/ 2 w 89"/>
              <a:gd name="T27" fmla="*/ 6 h 79"/>
              <a:gd name="T28" fmla="*/ 0 w 89"/>
              <a:gd name="T29" fmla="*/ 10 h 79"/>
              <a:gd name="T30" fmla="*/ 0 w 89"/>
              <a:gd name="T31" fmla="*/ 54 h 79"/>
              <a:gd name="T32" fmla="*/ 0 w 89"/>
              <a:gd name="T33" fmla="*/ 54 h 79"/>
              <a:gd name="T34" fmla="*/ 2 w 89"/>
              <a:gd name="T35" fmla="*/ 58 h 79"/>
              <a:gd name="T36" fmla="*/ 3 w 89"/>
              <a:gd name="T37" fmla="*/ 62 h 79"/>
              <a:gd name="T38" fmla="*/ 7 w 89"/>
              <a:gd name="T39" fmla="*/ 63 h 79"/>
              <a:gd name="T40" fmla="*/ 10 w 89"/>
              <a:gd name="T41" fmla="*/ 64 h 79"/>
              <a:gd name="T42" fmla="*/ 40 w 89"/>
              <a:gd name="T43" fmla="*/ 64 h 79"/>
              <a:gd name="T44" fmla="*/ 40 w 89"/>
              <a:gd name="T45" fmla="*/ 69 h 79"/>
              <a:gd name="T46" fmla="*/ 25 w 89"/>
              <a:gd name="T47" fmla="*/ 69 h 79"/>
              <a:gd name="T48" fmla="*/ 25 w 89"/>
              <a:gd name="T49" fmla="*/ 79 h 79"/>
              <a:gd name="T50" fmla="*/ 65 w 89"/>
              <a:gd name="T51" fmla="*/ 79 h 79"/>
              <a:gd name="T52" fmla="*/ 65 w 89"/>
              <a:gd name="T53" fmla="*/ 69 h 79"/>
              <a:gd name="T54" fmla="*/ 50 w 89"/>
              <a:gd name="T55" fmla="*/ 69 h 79"/>
              <a:gd name="T56" fmla="*/ 50 w 89"/>
              <a:gd name="T57" fmla="*/ 64 h 79"/>
              <a:gd name="T58" fmla="*/ 79 w 89"/>
              <a:gd name="T59" fmla="*/ 64 h 79"/>
              <a:gd name="T60" fmla="*/ 79 w 89"/>
              <a:gd name="T61" fmla="*/ 64 h 79"/>
              <a:gd name="T62" fmla="*/ 83 w 89"/>
              <a:gd name="T63" fmla="*/ 63 h 79"/>
              <a:gd name="T64" fmla="*/ 87 w 89"/>
              <a:gd name="T65" fmla="*/ 62 h 79"/>
              <a:gd name="T66" fmla="*/ 88 w 89"/>
              <a:gd name="T67" fmla="*/ 58 h 79"/>
              <a:gd name="T68" fmla="*/ 89 w 89"/>
              <a:gd name="T69" fmla="*/ 54 h 79"/>
              <a:gd name="T70" fmla="*/ 89 w 89"/>
              <a:gd name="T71" fmla="*/ 10 h 79"/>
              <a:gd name="T72" fmla="*/ 89 w 89"/>
              <a:gd name="T73" fmla="*/ 10 h 79"/>
              <a:gd name="T74" fmla="*/ 88 w 89"/>
              <a:gd name="T75" fmla="*/ 6 h 79"/>
              <a:gd name="T76" fmla="*/ 87 w 89"/>
              <a:gd name="T77" fmla="*/ 3 h 79"/>
              <a:gd name="T78" fmla="*/ 83 w 89"/>
              <a:gd name="T79" fmla="*/ 1 h 79"/>
              <a:gd name="T80" fmla="*/ 79 w 89"/>
              <a:gd name="T81" fmla="*/ 0 h 79"/>
              <a:gd name="T82" fmla="*/ 79 w 89"/>
              <a:gd name="T83" fmla="*/ 0 h 79"/>
              <a:gd name="T84" fmla="*/ 10 w 89"/>
              <a:gd name="T85" fmla="*/ 54 h 79"/>
              <a:gd name="T86" fmla="*/ 10 w 89"/>
              <a:gd name="T87" fmla="*/ 44 h 79"/>
              <a:gd name="T88" fmla="*/ 79 w 89"/>
              <a:gd name="T89" fmla="*/ 44 h 79"/>
              <a:gd name="T90" fmla="*/ 79 w 89"/>
              <a:gd name="T91" fmla="*/ 54 h 79"/>
              <a:gd name="T92" fmla="*/ 10 w 89"/>
              <a:gd name="T93"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79">
                <a:moveTo>
                  <a:pt x="79" y="0"/>
                </a:moveTo>
                <a:lnTo>
                  <a:pt x="69" y="0"/>
                </a:lnTo>
                <a:lnTo>
                  <a:pt x="69" y="10"/>
                </a:lnTo>
                <a:lnTo>
                  <a:pt x="79" y="10"/>
                </a:lnTo>
                <a:lnTo>
                  <a:pt x="79" y="35"/>
                </a:lnTo>
                <a:lnTo>
                  <a:pt x="10" y="35"/>
                </a:lnTo>
                <a:lnTo>
                  <a:pt x="10" y="10"/>
                </a:lnTo>
                <a:lnTo>
                  <a:pt x="20" y="10"/>
                </a:lnTo>
                <a:lnTo>
                  <a:pt x="20" y="0"/>
                </a:lnTo>
                <a:lnTo>
                  <a:pt x="10" y="0"/>
                </a:lnTo>
                <a:lnTo>
                  <a:pt x="10" y="0"/>
                </a:lnTo>
                <a:lnTo>
                  <a:pt x="7" y="1"/>
                </a:lnTo>
                <a:lnTo>
                  <a:pt x="3" y="3"/>
                </a:lnTo>
                <a:lnTo>
                  <a:pt x="2" y="6"/>
                </a:lnTo>
                <a:lnTo>
                  <a:pt x="0" y="10"/>
                </a:lnTo>
                <a:lnTo>
                  <a:pt x="0" y="54"/>
                </a:lnTo>
                <a:lnTo>
                  <a:pt x="0" y="54"/>
                </a:lnTo>
                <a:lnTo>
                  <a:pt x="2" y="58"/>
                </a:lnTo>
                <a:lnTo>
                  <a:pt x="3" y="62"/>
                </a:lnTo>
                <a:lnTo>
                  <a:pt x="7" y="63"/>
                </a:lnTo>
                <a:lnTo>
                  <a:pt x="10" y="64"/>
                </a:lnTo>
                <a:lnTo>
                  <a:pt x="40" y="64"/>
                </a:lnTo>
                <a:lnTo>
                  <a:pt x="40" y="69"/>
                </a:lnTo>
                <a:lnTo>
                  <a:pt x="25" y="69"/>
                </a:lnTo>
                <a:lnTo>
                  <a:pt x="25" y="79"/>
                </a:lnTo>
                <a:lnTo>
                  <a:pt x="65" y="79"/>
                </a:lnTo>
                <a:lnTo>
                  <a:pt x="65" y="69"/>
                </a:lnTo>
                <a:lnTo>
                  <a:pt x="50" y="69"/>
                </a:lnTo>
                <a:lnTo>
                  <a:pt x="50" y="64"/>
                </a:lnTo>
                <a:lnTo>
                  <a:pt x="79" y="64"/>
                </a:lnTo>
                <a:lnTo>
                  <a:pt x="79" y="64"/>
                </a:lnTo>
                <a:lnTo>
                  <a:pt x="83" y="63"/>
                </a:lnTo>
                <a:lnTo>
                  <a:pt x="87" y="62"/>
                </a:lnTo>
                <a:lnTo>
                  <a:pt x="88" y="58"/>
                </a:lnTo>
                <a:lnTo>
                  <a:pt x="89" y="54"/>
                </a:lnTo>
                <a:lnTo>
                  <a:pt x="89" y="10"/>
                </a:lnTo>
                <a:lnTo>
                  <a:pt x="89" y="10"/>
                </a:lnTo>
                <a:lnTo>
                  <a:pt x="88" y="6"/>
                </a:lnTo>
                <a:lnTo>
                  <a:pt x="87" y="3"/>
                </a:lnTo>
                <a:lnTo>
                  <a:pt x="83" y="1"/>
                </a:lnTo>
                <a:lnTo>
                  <a:pt x="79" y="0"/>
                </a:lnTo>
                <a:lnTo>
                  <a:pt x="79" y="0"/>
                </a:lnTo>
                <a:close/>
                <a:moveTo>
                  <a:pt x="10" y="54"/>
                </a:moveTo>
                <a:lnTo>
                  <a:pt x="10" y="44"/>
                </a:lnTo>
                <a:lnTo>
                  <a:pt x="79" y="44"/>
                </a:lnTo>
                <a:lnTo>
                  <a:pt x="79" y="54"/>
                </a:lnTo>
                <a:lnTo>
                  <a:pt x="10"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3" name="Freeform 1095"/>
          <p:cNvSpPr>
            <a:spLocks/>
          </p:cNvSpPr>
          <p:nvPr/>
        </p:nvSpPr>
        <p:spPr bwMode="auto">
          <a:xfrm>
            <a:off x="1371010" y="3808784"/>
            <a:ext cx="70256" cy="98357"/>
          </a:xfrm>
          <a:custGeom>
            <a:avLst/>
            <a:gdLst>
              <a:gd name="T0" fmla="*/ 19 w 47"/>
              <a:gd name="T1" fmla="*/ 20 h 62"/>
              <a:gd name="T2" fmla="*/ 19 w 47"/>
              <a:gd name="T3" fmla="*/ 62 h 62"/>
              <a:gd name="T4" fmla="*/ 29 w 47"/>
              <a:gd name="T5" fmla="*/ 62 h 62"/>
              <a:gd name="T6" fmla="*/ 29 w 47"/>
              <a:gd name="T7" fmla="*/ 20 h 62"/>
              <a:gd name="T8" fmla="*/ 40 w 47"/>
              <a:gd name="T9" fmla="*/ 31 h 62"/>
              <a:gd name="T10" fmla="*/ 47 w 47"/>
              <a:gd name="T11" fmla="*/ 24 h 62"/>
              <a:gd name="T12" fmla="*/ 24 w 47"/>
              <a:gd name="T13" fmla="*/ 0 h 62"/>
              <a:gd name="T14" fmla="*/ 0 w 47"/>
              <a:gd name="T15" fmla="*/ 24 h 62"/>
              <a:gd name="T16" fmla="*/ 8 w 47"/>
              <a:gd name="T17" fmla="*/ 31 h 62"/>
              <a:gd name="T18" fmla="*/ 19 w 47"/>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2">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4" name="Freeform 1096"/>
          <p:cNvSpPr>
            <a:spLocks noEditPoints="1"/>
          </p:cNvSpPr>
          <p:nvPr/>
        </p:nvSpPr>
        <p:spPr bwMode="auto">
          <a:xfrm>
            <a:off x="1708229" y="3827518"/>
            <a:ext cx="135825" cy="140508"/>
          </a:xfrm>
          <a:custGeom>
            <a:avLst/>
            <a:gdLst>
              <a:gd name="T0" fmla="*/ 79 w 89"/>
              <a:gd name="T1" fmla="*/ 0 h 89"/>
              <a:gd name="T2" fmla="*/ 10 w 89"/>
              <a:gd name="T3" fmla="*/ 0 h 89"/>
              <a:gd name="T4" fmla="*/ 10 w 89"/>
              <a:gd name="T5" fmla="*/ 0 h 89"/>
              <a:gd name="T6" fmla="*/ 6 w 89"/>
              <a:gd name="T7" fmla="*/ 2 h 89"/>
              <a:gd name="T8" fmla="*/ 3 w 89"/>
              <a:gd name="T9" fmla="*/ 3 h 89"/>
              <a:gd name="T10" fmla="*/ 1 w 89"/>
              <a:gd name="T11" fmla="*/ 7 h 89"/>
              <a:gd name="T12" fmla="*/ 0 w 89"/>
              <a:gd name="T13" fmla="*/ 10 h 89"/>
              <a:gd name="T14" fmla="*/ 0 w 89"/>
              <a:gd name="T15" fmla="*/ 79 h 89"/>
              <a:gd name="T16" fmla="*/ 0 w 89"/>
              <a:gd name="T17" fmla="*/ 79 h 89"/>
              <a:gd name="T18" fmla="*/ 1 w 89"/>
              <a:gd name="T19" fmla="*/ 83 h 89"/>
              <a:gd name="T20" fmla="*/ 3 w 89"/>
              <a:gd name="T21" fmla="*/ 87 h 89"/>
              <a:gd name="T22" fmla="*/ 6 w 89"/>
              <a:gd name="T23" fmla="*/ 88 h 89"/>
              <a:gd name="T24" fmla="*/ 10 w 89"/>
              <a:gd name="T25" fmla="*/ 89 h 89"/>
              <a:gd name="T26" fmla="*/ 79 w 89"/>
              <a:gd name="T27" fmla="*/ 89 h 89"/>
              <a:gd name="T28" fmla="*/ 79 w 89"/>
              <a:gd name="T29" fmla="*/ 89 h 89"/>
              <a:gd name="T30" fmla="*/ 83 w 89"/>
              <a:gd name="T31" fmla="*/ 88 h 89"/>
              <a:gd name="T32" fmla="*/ 87 w 89"/>
              <a:gd name="T33" fmla="*/ 87 h 89"/>
              <a:gd name="T34" fmla="*/ 88 w 89"/>
              <a:gd name="T35" fmla="*/ 83 h 89"/>
              <a:gd name="T36" fmla="*/ 89 w 89"/>
              <a:gd name="T37" fmla="*/ 79 h 89"/>
              <a:gd name="T38" fmla="*/ 89 w 89"/>
              <a:gd name="T39" fmla="*/ 10 h 89"/>
              <a:gd name="T40" fmla="*/ 89 w 89"/>
              <a:gd name="T41" fmla="*/ 10 h 89"/>
              <a:gd name="T42" fmla="*/ 88 w 89"/>
              <a:gd name="T43" fmla="*/ 7 h 89"/>
              <a:gd name="T44" fmla="*/ 87 w 89"/>
              <a:gd name="T45" fmla="*/ 3 h 89"/>
              <a:gd name="T46" fmla="*/ 83 w 89"/>
              <a:gd name="T47" fmla="*/ 2 h 89"/>
              <a:gd name="T48" fmla="*/ 79 w 89"/>
              <a:gd name="T49" fmla="*/ 0 h 89"/>
              <a:gd name="T50" fmla="*/ 79 w 89"/>
              <a:gd name="T51" fmla="*/ 0 h 89"/>
              <a:gd name="T52" fmla="*/ 79 w 89"/>
              <a:gd name="T53" fmla="*/ 79 h 89"/>
              <a:gd name="T54" fmla="*/ 10 w 89"/>
              <a:gd name="T55" fmla="*/ 79 h 89"/>
              <a:gd name="T56" fmla="*/ 10 w 89"/>
              <a:gd name="T57" fmla="*/ 10 h 89"/>
              <a:gd name="T58" fmla="*/ 79 w 89"/>
              <a:gd name="T59" fmla="*/ 10 h 89"/>
              <a:gd name="T60" fmla="*/ 79 w 89"/>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89">
                <a:moveTo>
                  <a:pt x="79" y="0"/>
                </a:moveTo>
                <a:lnTo>
                  <a:pt x="10" y="0"/>
                </a:lnTo>
                <a:lnTo>
                  <a:pt x="10" y="0"/>
                </a:lnTo>
                <a:lnTo>
                  <a:pt x="6" y="2"/>
                </a:lnTo>
                <a:lnTo>
                  <a:pt x="3" y="3"/>
                </a:lnTo>
                <a:lnTo>
                  <a:pt x="1" y="7"/>
                </a:lnTo>
                <a:lnTo>
                  <a:pt x="0" y="10"/>
                </a:lnTo>
                <a:lnTo>
                  <a:pt x="0" y="79"/>
                </a:lnTo>
                <a:lnTo>
                  <a:pt x="0" y="79"/>
                </a:lnTo>
                <a:lnTo>
                  <a:pt x="1" y="83"/>
                </a:lnTo>
                <a:lnTo>
                  <a:pt x="3" y="87"/>
                </a:lnTo>
                <a:lnTo>
                  <a:pt x="6" y="88"/>
                </a:lnTo>
                <a:lnTo>
                  <a:pt x="10" y="89"/>
                </a:lnTo>
                <a:lnTo>
                  <a:pt x="79" y="89"/>
                </a:lnTo>
                <a:lnTo>
                  <a:pt x="79" y="89"/>
                </a:lnTo>
                <a:lnTo>
                  <a:pt x="83" y="88"/>
                </a:lnTo>
                <a:lnTo>
                  <a:pt x="87" y="87"/>
                </a:lnTo>
                <a:lnTo>
                  <a:pt x="88" y="83"/>
                </a:lnTo>
                <a:lnTo>
                  <a:pt x="89" y="79"/>
                </a:lnTo>
                <a:lnTo>
                  <a:pt x="89" y="10"/>
                </a:lnTo>
                <a:lnTo>
                  <a:pt x="89" y="10"/>
                </a:lnTo>
                <a:lnTo>
                  <a:pt x="88" y="7"/>
                </a:lnTo>
                <a:lnTo>
                  <a:pt x="87" y="3"/>
                </a:lnTo>
                <a:lnTo>
                  <a:pt x="83" y="2"/>
                </a:lnTo>
                <a:lnTo>
                  <a:pt x="79" y="0"/>
                </a:lnTo>
                <a:lnTo>
                  <a:pt x="79" y="0"/>
                </a:lnTo>
                <a:close/>
                <a:moveTo>
                  <a:pt x="79" y="79"/>
                </a:moveTo>
                <a:lnTo>
                  <a:pt x="10" y="79"/>
                </a:lnTo>
                <a:lnTo>
                  <a:pt x="10" y="10"/>
                </a:lnTo>
                <a:lnTo>
                  <a:pt x="79" y="10"/>
                </a:lnTo>
                <a:lnTo>
                  <a:pt x="79"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5" name="Freeform 1097"/>
          <p:cNvSpPr>
            <a:spLocks/>
          </p:cNvSpPr>
          <p:nvPr/>
        </p:nvSpPr>
        <p:spPr bwMode="auto">
          <a:xfrm>
            <a:off x="1741017" y="3860302"/>
            <a:ext cx="70256" cy="79623"/>
          </a:xfrm>
          <a:custGeom>
            <a:avLst/>
            <a:gdLst>
              <a:gd name="T0" fmla="*/ 47 w 47"/>
              <a:gd name="T1" fmla="*/ 29 h 52"/>
              <a:gd name="T2" fmla="*/ 40 w 47"/>
              <a:gd name="T3" fmla="*/ 21 h 52"/>
              <a:gd name="T4" fmla="*/ 29 w 47"/>
              <a:gd name="T5" fmla="*/ 32 h 52"/>
              <a:gd name="T6" fmla="*/ 29 w 47"/>
              <a:gd name="T7" fmla="*/ 0 h 52"/>
              <a:gd name="T8" fmla="*/ 19 w 47"/>
              <a:gd name="T9" fmla="*/ 0 h 52"/>
              <a:gd name="T10" fmla="*/ 19 w 47"/>
              <a:gd name="T11" fmla="*/ 32 h 52"/>
              <a:gd name="T12" fmla="*/ 8 w 47"/>
              <a:gd name="T13" fmla="*/ 21 h 52"/>
              <a:gd name="T14" fmla="*/ 0 w 47"/>
              <a:gd name="T15" fmla="*/ 29 h 52"/>
              <a:gd name="T16" fmla="*/ 24 w 47"/>
              <a:gd name="T17" fmla="*/ 52 h 52"/>
              <a:gd name="T18" fmla="*/ 47 w 47"/>
              <a:gd name="T19"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52">
                <a:moveTo>
                  <a:pt x="47" y="29"/>
                </a:moveTo>
                <a:lnTo>
                  <a:pt x="40" y="21"/>
                </a:lnTo>
                <a:lnTo>
                  <a:pt x="29" y="32"/>
                </a:lnTo>
                <a:lnTo>
                  <a:pt x="29" y="0"/>
                </a:lnTo>
                <a:lnTo>
                  <a:pt x="19" y="0"/>
                </a:lnTo>
                <a:lnTo>
                  <a:pt x="19" y="32"/>
                </a:lnTo>
                <a:lnTo>
                  <a:pt x="8" y="21"/>
                </a:lnTo>
                <a:lnTo>
                  <a:pt x="0" y="29"/>
                </a:lnTo>
                <a:lnTo>
                  <a:pt x="24" y="52"/>
                </a:lnTo>
                <a:lnTo>
                  <a:pt x="47"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6" name="Freeform 1098"/>
          <p:cNvSpPr>
            <a:spLocks noEditPoints="1"/>
          </p:cNvSpPr>
          <p:nvPr/>
        </p:nvSpPr>
        <p:spPr bwMode="auto">
          <a:xfrm>
            <a:off x="2078236" y="3827518"/>
            <a:ext cx="135825" cy="140508"/>
          </a:xfrm>
          <a:custGeom>
            <a:avLst/>
            <a:gdLst>
              <a:gd name="T0" fmla="*/ 79 w 89"/>
              <a:gd name="T1" fmla="*/ 0 h 89"/>
              <a:gd name="T2" fmla="*/ 10 w 89"/>
              <a:gd name="T3" fmla="*/ 0 h 89"/>
              <a:gd name="T4" fmla="*/ 10 w 89"/>
              <a:gd name="T5" fmla="*/ 0 h 89"/>
              <a:gd name="T6" fmla="*/ 6 w 89"/>
              <a:gd name="T7" fmla="*/ 2 h 89"/>
              <a:gd name="T8" fmla="*/ 2 w 89"/>
              <a:gd name="T9" fmla="*/ 3 h 89"/>
              <a:gd name="T10" fmla="*/ 1 w 89"/>
              <a:gd name="T11" fmla="*/ 7 h 89"/>
              <a:gd name="T12" fmla="*/ 0 w 89"/>
              <a:gd name="T13" fmla="*/ 10 h 89"/>
              <a:gd name="T14" fmla="*/ 0 w 89"/>
              <a:gd name="T15" fmla="*/ 79 h 89"/>
              <a:gd name="T16" fmla="*/ 0 w 89"/>
              <a:gd name="T17" fmla="*/ 79 h 89"/>
              <a:gd name="T18" fmla="*/ 1 w 89"/>
              <a:gd name="T19" fmla="*/ 83 h 89"/>
              <a:gd name="T20" fmla="*/ 2 w 89"/>
              <a:gd name="T21" fmla="*/ 87 h 89"/>
              <a:gd name="T22" fmla="*/ 6 w 89"/>
              <a:gd name="T23" fmla="*/ 88 h 89"/>
              <a:gd name="T24" fmla="*/ 10 w 89"/>
              <a:gd name="T25" fmla="*/ 89 h 89"/>
              <a:gd name="T26" fmla="*/ 79 w 89"/>
              <a:gd name="T27" fmla="*/ 89 h 89"/>
              <a:gd name="T28" fmla="*/ 79 w 89"/>
              <a:gd name="T29" fmla="*/ 89 h 89"/>
              <a:gd name="T30" fmla="*/ 83 w 89"/>
              <a:gd name="T31" fmla="*/ 88 h 89"/>
              <a:gd name="T32" fmla="*/ 86 w 89"/>
              <a:gd name="T33" fmla="*/ 87 h 89"/>
              <a:gd name="T34" fmla="*/ 88 w 89"/>
              <a:gd name="T35" fmla="*/ 83 h 89"/>
              <a:gd name="T36" fmla="*/ 89 w 89"/>
              <a:gd name="T37" fmla="*/ 79 h 89"/>
              <a:gd name="T38" fmla="*/ 89 w 89"/>
              <a:gd name="T39" fmla="*/ 10 h 89"/>
              <a:gd name="T40" fmla="*/ 89 w 89"/>
              <a:gd name="T41" fmla="*/ 10 h 89"/>
              <a:gd name="T42" fmla="*/ 88 w 89"/>
              <a:gd name="T43" fmla="*/ 7 h 89"/>
              <a:gd name="T44" fmla="*/ 86 w 89"/>
              <a:gd name="T45" fmla="*/ 3 h 89"/>
              <a:gd name="T46" fmla="*/ 83 w 89"/>
              <a:gd name="T47" fmla="*/ 2 h 89"/>
              <a:gd name="T48" fmla="*/ 79 w 89"/>
              <a:gd name="T49" fmla="*/ 0 h 89"/>
              <a:gd name="T50" fmla="*/ 79 w 89"/>
              <a:gd name="T51" fmla="*/ 0 h 89"/>
              <a:gd name="T52" fmla="*/ 79 w 89"/>
              <a:gd name="T53" fmla="*/ 79 h 89"/>
              <a:gd name="T54" fmla="*/ 10 w 89"/>
              <a:gd name="T55" fmla="*/ 79 h 89"/>
              <a:gd name="T56" fmla="*/ 10 w 89"/>
              <a:gd name="T57" fmla="*/ 10 h 89"/>
              <a:gd name="T58" fmla="*/ 79 w 89"/>
              <a:gd name="T59" fmla="*/ 10 h 89"/>
              <a:gd name="T60" fmla="*/ 79 w 89"/>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89">
                <a:moveTo>
                  <a:pt x="79" y="0"/>
                </a:moveTo>
                <a:lnTo>
                  <a:pt x="10" y="0"/>
                </a:lnTo>
                <a:lnTo>
                  <a:pt x="10" y="0"/>
                </a:lnTo>
                <a:lnTo>
                  <a:pt x="6" y="2"/>
                </a:lnTo>
                <a:lnTo>
                  <a:pt x="2" y="3"/>
                </a:lnTo>
                <a:lnTo>
                  <a:pt x="1" y="7"/>
                </a:lnTo>
                <a:lnTo>
                  <a:pt x="0" y="10"/>
                </a:lnTo>
                <a:lnTo>
                  <a:pt x="0" y="79"/>
                </a:lnTo>
                <a:lnTo>
                  <a:pt x="0" y="79"/>
                </a:lnTo>
                <a:lnTo>
                  <a:pt x="1" y="83"/>
                </a:lnTo>
                <a:lnTo>
                  <a:pt x="2" y="87"/>
                </a:lnTo>
                <a:lnTo>
                  <a:pt x="6" y="88"/>
                </a:lnTo>
                <a:lnTo>
                  <a:pt x="10" y="89"/>
                </a:lnTo>
                <a:lnTo>
                  <a:pt x="79" y="89"/>
                </a:lnTo>
                <a:lnTo>
                  <a:pt x="79" y="89"/>
                </a:lnTo>
                <a:lnTo>
                  <a:pt x="83" y="88"/>
                </a:lnTo>
                <a:lnTo>
                  <a:pt x="86" y="87"/>
                </a:lnTo>
                <a:lnTo>
                  <a:pt x="88" y="83"/>
                </a:lnTo>
                <a:lnTo>
                  <a:pt x="89" y="79"/>
                </a:lnTo>
                <a:lnTo>
                  <a:pt x="89" y="10"/>
                </a:lnTo>
                <a:lnTo>
                  <a:pt x="89" y="10"/>
                </a:lnTo>
                <a:lnTo>
                  <a:pt x="88" y="7"/>
                </a:lnTo>
                <a:lnTo>
                  <a:pt x="86" y="3"/>
                </a:lnTo>
                <a:lnTo>
                  <a:pt x="83" y="2"/>
                </a:lnTo>
                <a:lnTo>
                  <a:pt x="79" y="0"/>
                </a:lnTo>
                <a:lnTo>
                  <a:pt x="79" y="0"/>
                </a:lnTo>
                <a:close/>
                <a:moveTo>
                  <a:pt x="79" y="79"/>
                </a:moveTo>
                <a:lnTo>
                  <a:pt x="10" y="79"/>
                </a:lnTo>
                <a:lnTo>
                  <a:pt x="10" y="10"/>
                </a:lnTo>
                <a:lnTo>
                  <a:pt x="79" y="10"/>
                </a:lnTo>
                <a:lnTo>
                  <a:pt x="79"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7" name="Freeform 1099"/>
          <p:cNvSpPr>
            <a:spLocks/>
          </p:cNvSpPr>
          <p:nvPr/>
        </p:nvSpPr>
        <p:spPr bwMode="auto">
          <a:xfrm>
            <a:off x="2111020" y="3855620"/>
            <a:ext cx="70256" cy="79623"/>
          </a:xfrm>
          <a:custGeom>
            <a:avLst/>
            <a:gdLst>
              <a:gd name="T0" fmla="*/ 18 w 47"/>
              <a:gd name="T1" fmla="*/ 19 h 51"/>
              <a:gd name="T2" fmla="*/ 18 w 47"/>
              <a:gd name="T3" fmla="*/ 51 h 51"/>
              <a:gd name="T4" fmla="*/ 28 w 47"/>
              <a:gd name="T5" fmla="*/ 51 h 51"/>
              <a:gd name="T6" fmla="*/ 28 w 47"/>
              <a:gd name="T7" fmla="*/ 19 h 51"/>
              <a:gd name="T8" fmla="*/ 39 w 47"/>
              <a:gd name="T9" fmla="*/ 31 h 51"/>
              <a:gd name="T10" fmla="*/ 47 w 47"/>
              <a:gd name="T11" fmla="*/ 23 h 51"/>
              <a:gd name="T12" fmla="*/ 23 w 47"/>
              <a:gd name="T13" fmla="*/ 0 h 51"/>
              <a:gd name="T14" fmla="*/ 0 w 47"/>
              <a:gd name="T15" fmla="*/ 23 h 51"/>
              <a:gd name="T16" fmla="*/ 7 w 47"/>
              <a:gd name="T17" fmla="*/ 31 h 51"/>
              <a:gd name="T18" fmla="*/ 18 w 47"/>
              <a:gd name="T19"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51">
                <a:moveTo>
                  <a:pt x="18" y="19"/>
                </a:moveTo>
                <a:lnTo>
                  <a:pt x="18" y="51"/>
                </a:lnTo>
                <a:lnTo>
                  <a:pt x="28" y="51"/>
                </a:lnTo>
                <a:lnTo>
                  <a:pt x="28" y="19"/>
                </a:lnTo>
                <a:lnTo>
                  <a:pt x="39" y="31"/>
                </a:lnTo>
                <a:lnTo>
                  <a:pt x="47" y="23"/>
                </a:lnTo>
                <a:lnTo>
                  <a:pt x="23" y="0"/>
                </a:lnTo>
                <a:lnTo>
                  <a:pt x="0" y="23"/>
                </a:lnTo>
                <a:lnTo>
                  <a:pt x="7" y="31"/>
                </a:lnTo>
                <a:lnTo>
                  <a:pt x="18"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8" name="Freeform 1100"/>
          <p:cNvSpPr>
            <a:spLocks noEditPoints="1"/>
          </p:cNvSpPr>
          <p:nvPr/>
        </p:nvSpPr>
        <p:spPr bwMode="auto">
          <a:xfrm>
            <a:off x="3909521" y="3452831"/>
            <a:ext cx="74937" cy="149875"/>
          </a:xfrm>
          <a:custGeom>
            <a:avLst/>
            <a:gdLst>
              <a:gd name="T0" fmla="*/ 0 w 49"/>
              <a:gd name="T1" fmla="*/ 49 h 98"/>
              <a:gd name="T2" fmla="*/ 0 w 49"/>
              <a:gd name="T3" fmla="*/ 49 h 98"/>
              <a:gd name="T4" fmla="*/ 1 w 49"/>
              <a:gd name="T5" fmla="*/ 59 h 98"/>
              <a:gd name="T6" fmla="*/ 4 w 49"/>
              <a:gd name="T7" fmla="*/ 69 h 98"/>
              <a:gd name="T8" fmla="*/ 9 w 49"/>
              <a:gd name="T9" fmla="*/ 76 h 98"/>
              <a:gd name="T10" fmla="*/ 15 w 49"/>
              <a:gd name="T11" fmla="*/ 84 h 98"/>
              <a:gd name="T12" fmla="*/ 22 w 49"/>
              <a:gd name="T13" fmla="*/ 90 h 98"/>
              <a:gd name="T14" fmla="*/ 30 w 49"/>
              <a:gd name="T15" fmla="*/ 95 h 98"/>
              <a:gd name="T16" fmla="*/ 40 w 49"/>
              <a:gd name="T17" fmla="*/ 97 h 98"/>
              <a:gd name="T18" fmla="*/ 49 w 49"/>
              <a:gd name="T19" fmla="*/ 98 h 98"/>
              <a:gd name="T20" fmla="*/ 49 w 49"/>
              <a:gd name="T21" fmla="*/ 89 h 98"/>
              <a:gd name="T22" fmla="*/ 49 w 49"/>
              <a:gd name="T23" fmla="*/ 89 h 98"/>
              <a:gd name="T24" fmla="*/ 42 w 49"/>
              <a:gd name="T25" fmla="*/ 87 h 98"/>
              <a:gd name="T26" fmla="*/ 35 w 49"/>
              <a:gd name="T27" fmla="*/ 86 h 98"/>
              <a:gd name="T28" fmla="*/ 35 w 49"/>
              <a:gd name="T29" fmla="*/ 69 h 98"/>
              <a:gd name="T30" fmla="*/ 49 w 49"/>
              <a:gd name="T31" fmla="*/ 69 h 98"/>
              <a:gd name="T32" fmla="*/ 49 w 49"/>
              <a:gd name="T33" fmla="*/ 59 h 98"/>
              <a:gd name="T34" fmla="*/ 35 w 49"/>
              <a:gd name="T35" fmla="*/ 59 h 98"/>
              <a:gd name="T36" fmla="*/ 35 w 49"/>
              <a:gd name="T37" fmla="*/ 39 h 98"/>
              <a:gd name="T38" fmla="*/ 49 w 49"/>
              <a:gd name="T39" fmla="*/ 39 h 98"/>
              <a:gd name="T40" fmla="*/ 49 w 49"/>
              <a:gd name="T41" fmla="*/ 29 h 98"/>
              <a:gd name="T42" fmla="*/ 35 w 49"/>
              <a:gd name="T43" fmla="*/ 29 h 98"/>
              <a:gd name="T44" fmla="*/ 35 w 49"/>
              <a:gd name="T45" fmla="*/ 12 h 98"/>
              <a:gd name="T46" fmla="*/ 35 w 49"/>
              <a:gd name="T47" fmla="*/ 12 h 98"/>
              <a:gd name="T48" fmla="*/ 42 w 49"/>
              <a:gd name="T49" fmla="*/ 11 h 98"/>
              <a:gd name="T50" fmla="*/ 49 w 49"/>
              <a:gd name="T51" fmla="*/ 10 h 98"/>
              <a:gd name="T52" fmla="*/ 49 w 49"/>
              <a:gd name="T53" fmla="*/ 0 h 98"/>
              <a:gd name="T54" fmla="*/ 49 w 49"/>
              <a:gd name="T55" fmla="*/ 0 h 98"/>
              <a:gd name="T56" fmla="*/ 40 w 49"/>
              <a:gd name="T57" fmla="*/ 1 h 98"/>
              <a:gd name="T58" fmla="*/ 30 w 49"/>
              <a:gd name="T59" fmla="*/ 4 h 98"/>
              <a:gd name="T60" fmla="*/ 22 w 49"/>
              <a:gd name="T61" fmla="*/ 8 h 98"/>
              <a:gd name="T62" fmla="*/ 15 w 49"/>
              <a:gd name="T63" fmla="*/ 15 h 98"/>
              <a:gd name="T64" fmla="*/ 9 w 49"/>
              <a:gd name="T65" fmla="*/ 22 h 98"/>
              <a:gd name="T66" fmla="*/ 4 w 49"/>
              <a:gd name="T67" fmla="*/ 29 h 98"/>
              <a:gd name="T68" fmla="*/ 1 w 49"/>
              <a:gd name="T69" fmla="*/ 39 h 98"/>
              <a:gd name="T70" fmla="*/ 0 w 49"/>
              <a:gd name="T71" fmla="*/ 49 h 98"/>
              <a:gd name="T72" fmla="*/ 0 w 49"/>
              <a:gd name="T73" fmla="*/ 49 h 98"/>
              <a:gd name="T74" fmla="*/ 25 w 49"/>
              <a:gd name="T75" fmla="*/ 80 h 98"/>
              <a:gd name="T76" fmla="*/ 25 w 49"/>
              <a:gd name="T77" fmla="*/ 80 h 98"/>
              <a:gd name="T78" fmla="*/ 20 w 49"/>
              <a:gd name="T79" fmla="*/ 75 h 98"/>
              <a:gd name="T80" fmla="*/ 15 w 49"/>
              <a:gd name="T81" fmla="*/ 69 h 98"/>
              <a:gd name="T82" fmla="*/ 25 w 49"/>
              <a:gd name="T83" fmla="*/ 69 h 98"/>
              <a:gd name="T84" fmla="*/ 25 w 49"/>
              <a:gd name="T85" fmla="*/ 80 h 98"/>
              <a:gd name="T86" fmla="*/ 25 w 49"/>
              <a:gd name="T87" fmla="*/ 59 h 98"/>
              <a:gd name="T88" fmla="*/ 11 w 49"/>
              <a:gd name="T89" fmla="*/ 59 h 98"/>
              <a:gd name="T90" fmla="*/ 11 w 49"/>
              <a:gd name="T91" fmla="*/ 59 h 98"/>
              <a:gd name="T92" fmla="*/ 10 w 49"/>
              <a:gd name="T93" fmla="*/ 49 h 98"/>
              <a:gd name="T94" fmla="*/ 10 w 49"/>
              <a:gd name="T95" fmla="*/ 49 h 98"/>
              <a:gd name="T96" fmla="*/ 11 w 49"/>
              <a:gd name="T97" fmla="*/ 39 h 98"/>
              <a:gd name="T98" fmla="*/ 25 w 49"/>
              <a:gd name="T99" fmla="*/ 39 h 98"/>
              <a:gd name="T100" fmla="*/ 25 w 49"/>
              <a:gd name="T101" fmla="*/ 59 h 98"/>
              <a:gd name="T102" fmla="*/ 25 w 49"/>
              <a:gd name="T103" fmla="*/ 18 h 98"/>
              <a:gd name="T104" fmla="*/ 25 w 49"/>
              <a:gd name="T105" fmla="*/ 29 h 98"/>
              <a:gd name="T106" fmla="*/ 15 w 49"/>
              <a:gd name="T107" fmla="*/ 29 h 98"/>
              <a:gd name="T108" fmla="*/ 15 w 49"/>
              <a:gd name="T109" fmla="*/ 29 h 98"/>
              <a:gd name="T110" fmla="*/ 20 w 49"/>
              <a:gd name="T111" fmla="*/ 23 h 98"/>
              <a:gd name="T112" fmla="*/ 25 w 49"/>
              <a:gd name="T113" fmla="*/ 18 h 98"/>
              <a:gd name="T114" fmla="*/ 25 w 49"/>
              <a:gd name="T115" fmla="*/ 1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98">
                <a:moveTo>
                  <a:pt x="0" y="49"/>
                </a:moveTo>
                <a:lnTo>
                  <a:pt x="0" y="49"/>
                </a:lnTo>
                <a:lnTo>
                  <a:pt x="1" y="59"/>
                </a:lnTo>
                <a:lnTo>
                  <a:pt x="4" y="69"/>
                </a:lnTo>
                <a:lnTo>
                  <a:pt x="9" y="76"/>
                </a:lnTo>
                <a:lnTo>
                  <a:pt x="15" y="84"/>
                </a:lnTo>
                <a:lnTo>
                  <a:pt x="22" y="90"/>
                </a:lnTo>
                <a:lnTo>
                  <a:pt x="30" y="95"/>
                </a:lnTo>
                <a:lnTo>
                  <a:pt x="40" y="97"/>
                </a:lnTo>
                <a:lnTo>
                  <a:pt x="49" y="98"/>
                </a:lnTo>
                <a:lnTo>
                  <a:pt x="49" y="89"/>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35" y="12"/>
                </a:lnTo>
                <a:lnTo>
                  <a:pt x="42" y="11"/>
                </a:lnTo>
                <a:lnTo>
                  <a:pt x="49" y="10"/>
                </a:lnTo>
                <a:lnTo>
                  <a:pt x="49" y="0"/>
                </a:lnTo>
                <a:lnTo>
                  <a:pt x="49" y="0"/>
                </a:lnTo>
                <a:lnTo>
                  <a:pt x="40" y="1"/>
                </a:lnTo>
                <a:lnTo>
                  <a:pt x="30" y="4"/>
                </a:lnTo>
                <a:lnTo>
                  <a:pt x="22" y="8"/>
                </a:lnTo>
                <a:lnTo>
                  <a:pt x="15" y="15"/>
                </a:lnTo>
                <a:lnTo>
                  <a:pt x="9" y="22"/>
                </a:lnTo>
                <a:lnTo>
                  <a:pt x="4" y="29"/>
                </a:lnTo>
                <a:lnTo>
                  <a:pt x="1" y="39"/>
                </a:lnTo>
                <a:lnTo>
                  <a:pt x="0" y="49"/>
                </a:lnTo>
                <a:lnTo>
                  <a:pt x="0" y="49"/>
                </a:lnTo>
                <a:close/>
                <a:moveTo>
                  <a:pt x="25" y="80"/>
                </a:moveTo>
                <a:lnTo>
                  <a:pt x="25" y="80"/>
                </a:lnTo>
                <a:lnTo>
                  <a:pt x="20" y="75"/>
                </a:lnTo>
                <a:lnTo>
                  <a:pt x="15" y="69"/>
                </a:lnTo>
                <a:lnTo>
                  <a:pt x="25" y="69"/>
                </a:lnTo>
                <a:lnTo>
                  <a:pt x="25" y="80"/>
                </a:lnTo>
                <a:close/>
                <a:moveTo>
                  <a:pt x="25" y="59"/>
                </a:moveTo>
                <a:lnTo>
                  <a:pt x="11" y="59"/>
                </a:lnTo>
                <a:lnTo>
                  <a:pt x="11" y="59"/>
                </a:lnTo>
                <a:lnTo>
                  <a:pt x="10" y="49"/>
                </a:lnTo>
                <a:lnTo>
                  <a:pt x="10" y="49"/>
                </a:lnTo>
                <a:lnTo>
                  <a:pt x="11" y="39"/>
                </a:lnTo>
                <a:lnTo>
                  <a:pt x="25" y="39"/>
                </a:lnTo>
                <a:lnTo>
                  <a:pt x="25" y="59"/>
                </a:lnTo>
                <a:close/>
                <a:moveTo>
                  <a:pt x="25" y="18"/>
                </a:moveTo>
                <a:lnTo>
                  <a:pt x="25" y="29"/>
                </a:lnTo>
                <a:lnTo>
                  <a:pt x="15" y="29"/>
                </a:lnTo>
                <a:lnTo>
                  <a:pt x="15" y="29"/>
                </a:lnTo>
                <a:lnTo>
                  <a:pt x="20" y="23"/>
                </a:lnTo>
                <a:lnTo>
                  <a:pt x="25" y="18"/>
                </a:lnTo>
                <a:lnTo>
                  <a:pt x="25" y="1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9" name="Freeform 1101"/>
          <p:cNvSpPr>
            <a:spLocks noEditPoints="1"/>
          </p:cNvSpPr>
          <p:nvPr/>
        </p:nvSpPr>
        <p:spPr bwMode="auto">
          <a:xfrm>
            <a:off x="4007878" y="3452831"/>
            <a:ext cx="46837" cy="42153"/>
          </a:xfrm>
          <a:custGeom>
            <a:avLst/>
            <a:gdLst>
              <a:gd name="T0" fmla="*/ 30 w 30"/>
              <a:gd name="T1" fmla="*/ 15 h 29"/>
              <a:gd name="T2" fmla="*/ 30 w 30"/>
              <a:gd name="T3" fmla="*/ 15 h 29"/>
              <a:gd name="T4" fmla="*/ 29 w 30"/>
              <a:gd name="T5" fmla="*/ 8 h 29"/>
              <a:gd name="T6" fmla="*/ 25 w 30"/>
              <a:gd name="T7" fmla="*/ 5 h 29"/>
              <a:gd name="T8" fmla="*/ 21 w 30"/>
              <a:gd name="T9" fmla="*/ 1 h 29"/>
              <a:gd name="T10" fmla="*/ 15 w 30"/>
              <a:gd name="T11" fmla="*/ 0 h 29"/>
              <a:gd name="T12" fmla="*/ 15 w 30"/>
              <a:gd name="T13" fmla="*/ 0 h 29"/>
              <a:gd name="T14" fmla="*/ 9 w 30"/>
              <a:gd name="T15" fmla="*/ 1 h 29"/>
              <a:gd name="T16" fmla="*/ 5 w 30"/>
              <a:gd name="T17" fmla="*/ 5 h 29"/>
              <a:gd name="T18" fmla="*/ 1 w 30"/>
              <a:gd name="T19" fmla="*/ 8 h 29"/>
              <a:gd name="T20" fmla="*/ 0 w 30"/>
              <a:gd name="T21" fmla="*/ 15 h 29"/>
              <a:gd name="T22" fmla="*/ 0 w 30"/>
              <a:gd name="T23" fmla="*/ 15 h 29"/>
              <a:gd name="T24" fmla="*/ 1 w 30"/>
              <a:gd name="T25" fmla="*/ 21 h 29"/>
              <a:gd name="T26" fmla="*/ 5 w 30"/>
              <a:gd name="T27" fmla="*/ 24 h 29"/>
              <a:gd name="T28" fmla="*/ 9 w 30"/>
              <a:gd name="T29" fmla="*/ 28 h 29"/>
              <a:gd name="T30" fmla="*/ 15 w 30"/>
              <a:gd name="T31" fmla="*/ 29 h 29"/>
              <a:gd name="T32" fmla="*/ 15 w 30"/>
              <a:gd name="T33" fmla="*/ 29 h 29"/>
              <a:gd name="T34" fmla="*/ 21 w 30"/>
              <a:gd name="T35" fmla="*/ 28 h 29"/>
              <a:gd name="T36" fmla="*/ 25 w 30"/>
              <a:gd name="T37" fmla="*/ 24 h 29"/>
              <a:gd name="T38" fmla="*/ 29 w 30"/>
              <a:gd name="T39" fmla="*/ 21 h 29"/>
              <a:gd name="T40" fmla="*/ 30 w 30"/>
              <a:gd name="T41" fmla="*/ 15 h 29"/>
              <a:gd name="T42" fmla="*/ 30 w 30"/>
              <a:gd name="T43" fmla="*/ 15 h 29"/>
              <a:gd name="T44" fmla="*/ 15 w 30"/>
              <a:gd name="T45" fmla="*/ 20 h 29"/>
              <a:gd name="T46" fmla="*/ 15 w 30"/>
              <a:gd name="T47" fmla="*/ 20 h 29"/>
              <a:gd name="T48" fmla="*/ 13 w 30"/>
              <a:gd name="T49" fmla="*/ 20 h 29"/>
              <a:gd name="T50" fmla="*/ 11 w 30"/>
              <a:gd name="T51" fmla="*/ 18 h 29"/>
              <a:gd name="T52" fmla="*/ 10 w 30"/>
              <a:gd name="T53" fmla="*/ 17 h 29"/>
              <a:gd name="T54" fmla="*/ 10 w 30"/>
              <a:gd name="T55" fmla="*/ 15 h 29"/>
              <a:gd name="T56" fmla="*/ 10 w 30"/>
              <a:gd name="T57" fmla="*/ 15 h 29"/>
              <a:gd name="T58" fmla="*/ 10 w 30"/>
              <a:gd name="T59" fmla="*/ 12 h 29"/>
              <a:gd name="T60" fmla="*/ 11 w 30"/>
              <a:gd name="T61" fmla="*/ 11 h 29"/>
              <a:gd name="T62" fmla="*/ 13 w 30"/>
              <a:gd name="T63" fmla="*/ 10 h 29"/>
              <a:gd name="T64" fmla="*/ 15 w 30"/>
              <a:gd name="T65" fmla="*/ 10 h 29"/>
              <a:gd name="T66" fmla="*/ 15 w 30"/>
              <a:gd name="T67" fmla="*/ 10 h 29"/>
              <a:gd name="T68" fmla="*/ 17 w 30"/>
              <a:gd name="T69" fmla="*/ 10 h 29"/>
              <a:gd name="T70" fmla="*/ 19 w 30"/>
              <a:gd name="T71" fmla="*/ 11 h 29"/>
              <a:gd name="T72" fmla="*/ 20 w 30"/>
              <a:gd name="T73" fmla="*/ 12 h 29"/>
              <a:gd name="T74" fmla="*/ 20 w 30"/>
              <a:gd name="T75" fmla="*/ 15 h 29"/>
              <a:gd name="T76" fmla="*/ 20 w 30"/>
              <a:gd name="T77" fmla="*/ 15 h 29"/>
              <a:gd name="T78" fmla="*/ 20 w 30"/>
              <a:gd name="T79" fmla="*/ 17 h 29"/>
              <a:gd name="T80" fmla="*/ 19 w 30"/>
              <a:gd name="T81" fmla="*/ 18 h 29"/>
              <a:gd name="T82" fmla="*/ 17 w 30"/>
              <a:gd name="T83" fmla="*/ 20 h 29"/>
              <a:gd name="T84" fmla="*/ 15 w 30"/>
              <a:gd name="T85" fmla="*/ 20 h 29"/>
              <a:gd name="T86" fmla="*/ 15 w 30"/>
              <a:gd name="T87"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29">
                <a:moveTo>
                  <a:pt x="30" y="15"/>
                </a:moveTo>
                <a:lnTo>
                  <a:pt x="30" y="15"/>
                </a:lnTo>
                <a:lnTo>
                  <a:pt x="29" y="8"/>
                </a:lnTo>
                <a:lnTo>
                  <a:pt x="25" y="5"/>
                </a:lnTo>
                <a:lnTo>
                  <a:pt x="21" y="1"/>
                </a:lnTo>
                <a:lnTo>
                  <a:pt x="15" y="0"/>
                </a:lnTo>
                <a:lnTo>
                  <a:pt x="15" y="0"/>
                </a:lnTo>
                <a:lnTo>
                  <a:pt x="9" y="1"/>
                </a:lnTo>
                <a:lnTo>
                  <a:pt x="5" y="5"/>
                </a:lnTo>
                <a:lnTo>
                  <a:pt x="1" y="8"/>
                </a:lnTo>
                <a:lnTo>
                  <a:pt x="0" y="15"/>
                </a:lnTo>
                <a:lnTo>
                  <a:pt x="0" y="15"/>
                </a:lnTo>
                <a:lnTo>
                  <a:pt x="1" y="21"/>
                </a:lnTo>
                <a:lnTo>
                  <a:pt x="5" y="24"/>
                </a:lnTo>
                <a:lnTo>
                  <a:pt x="9" y="28"/>
                </a:lnTo>
                <a:lnTo>
                  <a:pt x="15" y="29"/>
                </a:lnTo>
                <a:lnTo>
                  <a:pt x="15" y="29"/>
                </a:lnTo>
                <a:lnTo>
                  <a:pt x="21" y="28"/>
                </a:lnTo>
                <a:lnTo>
                  <a:pt x="25" y="24"/>
                </a:lnTo>
                <a:lnTo>
                  <a:pt x="29" y="21"/>
                </a:lnTo>
                <a:lnTo>
                  <a:pt x="30" y="15"/>
                </a:lnTo>
                <a:lnTo>
                  <a:pt x="30" y="15"/>
                </a:lnTo>
                <a:close/>
                <a:moveTo>
                  <a:pt x="15" y="20"/>
                </a:moveTo>
                <a:lnTo>
                  <a:pt x="15" y="20"/>
                </a:lnTo>
                <a:lnTo>
                  <a:pt x="13" y="20"/>
                </a:lnTo>
                <a:lnTo>
                  <a:pt x="11" y="18"/>
                </a:lnTo>
                <a:lnTo>
                  <a:pt x="10" y="17"/>
                </a:lnTo>
                <a:lnTo>
                  <a:pt x="10" y="15"/>
                </a:lnTo>
                <a:lnTo>
                  <a:pt x="10" y="15"/>
                </a:lnTo>
                <a:lnTo>
                  <a:pt x="10" y="12"/>
                </a:lnTo>
                <a:lnTo>
                  <a:pt x="11" y="11"/>
                </a:lnTo>
                <a:lnTo>
                  <a:pt x="13" y="10"/>
                </a:lnTo>
                <a:lnTo>
                  <a:pt x="15" y="10"/>
                </a:lnTo>
                <a:lnTo>
                  <a:pt x="15" y="10"/>
                </a:lnTo>
                <a:lnTo>
                  <a:pt x="17" y="10"/>
                </a:lnTo>
                <a:lnTo>
                  <a:pt x="19" y="11"/>
                </a:lnTo>
                <a:lnTo>
                  <a:pt x="20" y="12"/>
                </a:lnTo>
                <a:lnTo>
                  <a:pt x="20" y="15"/>
                </a:lnTo>
                <a:lnTo>
                  <a:pt x="20" y="15"/>
                </a:lnTo>
                <a:lnTo>
                  <a:pt x="20" y="17"/>
                </a:lnTo>
                <a:lnTo>
                  <a:pt x="19" y="18"/>
                </a:lnTo>
                <a:lnTo>
                  <a:pt x="17" y="20"/>
                </a:lnTo>
                <a:lnTo>
                  <a:pt x="15" y="20"/>
                </a:lnTo>
                <a:lnTo>
                  <a:pt x="15"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0" name="Freeform 1102"/>
          <p:cNvSpPr>
            <a:spLocks noEditPoints="1"/>
          </p:cNvSpPr>
          <p:nvPr/>
        </p:nvSpPr>
        <p:spPr bwMode="auto">
          <a:xfrm>
            <a:off x="3993827" y="3494981"/>
            <a:ext cx="79623" cy="107724"/>
          </a:xfrm>
          <a:custGeom>
            <a:avLst/>
            <a:gdLst>
              <a:gd name="T0" fmla="*/ 25 w 50"/>
              <a:gd name="T1" fmla="*/ 0 h 69"/>
              <a:gd name="T2" fmla="*/ 15 w 50"/>
              <a:gd name="T3" fmla="*/ 3 h 69"/>
              <a:gd name="T4" fmla="*/ 8 w 50"/>
              <a:gd name="T5" fmla="*/ 8 h 69"/>
              <a:gd name="T6" fmla="*/ 3 w 50"/>
              <a:gd name="T7" fmla="*/ 15 h 69"/>
              <a:gd name="T8" fmla="*/ 0 w 50"/>
              <a:gd name="T9" fmla="*/ 25 h 69"/>
              <a:gd name="T10" fmla="*/ 0 w 50"/>
              <a:gd name="T11" fmla="*/ 40 h 69"/>
              <a:gd name="T12" fmla="*/ 2 w 50"/>
              <a:gd name="T13" fmla="*/ 44 h 69"/>
              <a:gd name="T14" fmla="*/ 5 w 50"/>
              <a:gd name="T15" fmla="*/ 45 h 69"/>
              <a:gd name="T16" fmla="*/ 10 w 50"/>
              <a:gd name="T17" fmla="*/ 65 h 69"/>
              <a:gd name="T18" fmla="*/ 10 w 50"/>
              <a:gd name="T19" fmla="*/ 67 h 69"/>
              <a:gd name="T20" fmla="*/ 13 w 50"/>
              <a:gd name="T21" fmla="*/ 69 h 69"/>
              <a:gd name="T22" fmla="*/ 35 w 50"/>
              <a:gd name="T23" fmla="*/ 69 h 69"/>
              <a:gd name="T24" fmla="*/ 37 w 50"/>
              <a:gd name="T25" fmla="*/ 69 h 69"/>
              <a:gd name="T26" fmla="*/ 40 w 50"/>
              <a:gd name="T27" fmla="*/ 67 h 69"/>
              <a:gd name="T28" fmla="*/ 40 w 50"/>
              <a:gd name="T29" fmla="*/ 45 h 69"/>
              <a:gd name="T30" fmla="*/ 45 w 50"/>
              <a:gd name="T31" fmla="*/ 45 h 69"/>
              <a:gd name="T32" fmla="*/ 48 w 50"/>
              <a:gd name="T33" fmla="*/ 44 h 69"/>
              <a:gd name="T34" fmla="*/ 50 w 50"/>
              <a:gd name="T35" fmla="*/ 40 h 69"/>
              <a:gd name="T36" fmla="*/ 50 w 50"/>
              <a:gd name="T37" fmla="*/ 25 h 69"/>
              <a:gd name="T38" fmla="*/ 47 w 50"/>
              <a:gd name="T39" fmla="*/ 15 h 69"/>
              <a:gd name="T40" fmla="*/ 42 w 50"/>
              <a:gd name="T41" fmla="*/ 8 h 69"/>
              <a:gd name="T42" fmla="*/ 35 w 50"/>
              <a:gd name="T43" fmla="*/ 3 h 69"/>
              <a:gd name="T44" fmla="*/ 25 w 50"/>
              <a:gd name="T45" fmla="*/ 0 h 69"/>
              <a:gd name="T46" fmla="*/ 40 w 50"/>
              <a:gd name="T47" fmla="*/ 35 h 69"/>
              <a:gd name="T48" fmla="*/ 35 w 50"/>
              <a:gd name="T49" fmla="*/ 35 h 69"/>
              <a:gd name="T50" fmla="*/ 31 w 50"/>
              <a:gd name="T51" fmla="*/ 36 h 69"/>
              <a:gd name="T52" fmla="*/ 30 w 50"/>
              <a:gd name="T53" fmla="*/ 40 h 69"/>
              <a:gd name="T54" fmla="*/ 20 w 50"/>
              <a:gd name="T55" fmla="*/ 60 h 69"/>
              <a:gd name="T56" fmla="*/ 20 w 50"/>
              <a:gd name="T57" fmla="*/ 40 h 69"/>
              <a:gd name="T58" fmla="*/ 19 w 50"/>
              <a:gd name="T59" fmla="*/ 36 h 69"/>
              <a:gd name="T60" fmla="*/ 15 w 50"/>
              <a:gd name="T61" fmla="*/ 35 h 69"/>
              <a:gd name="T62" fmla="*/ 10 w 50"/>
              <a:gd name="T63" fmla="*/ 25 h 69"/>
              <a:gd name="T64" fmla="*/ 11 w 50"/>
              <a:gd name="T65" fmla="*/ 19 h 69"/>
              <a:gd name="T66" fmla="*/ 19 w 50"/>
              <a:gd name="T67" fmla="*/ 12 h 69"/>
              <a:gd name="T68" fmla="*/ 25 w 50"/>
              <a:gd name="T69" fmla="*/ 10 h 69"/>
              <a:gd name="T70" fmla="*/ 35 w 50"/>
              <a:gd name="T71" fmla="*/ 15 h 69"/>
              <a:gd name="T72" fmla="*/ 40 w 50"/>
              <a:gd name="T73"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69">
                <a:moveTo>
                  <a:pt x="25" y="0"/>
                </a:moveTo>
                <a:lnTo>
                  <a:pt x="25" y="0"/>
                </a:lnTo>
                <a:lnTo>
                  <a:pt x="20" y="0"/>
                </a:lnTo>
                <a:lnTo>
                  <a:pt x="15" y="3"/>
                </a:lnTo>
                <a:lnTo>
                  <a:pt x="11" y="4"/>
                </a:lnTo>
                <a:lnTo>
                  <a:pt x="8" y="8"/>
                </a:lnTo>
                <a:lnTo>
                  <a:pt x="4" y="12"/>
                </a:lnTo>
                <a:lnTo>
                  <a:pt x="3" y="15"/>
                </a:lnTo>
                <a:lnTo>
                  <a:pt x="0" y="20"/>
                </a:lnTo>
                <a:lnTo>
                  <a:pt x="0" y="25"/>
                </a:lnTo>
                <a:lnTo>
                  <a:pt x="0" y="40"/>
                </a:lnTo>
                <a:lnTo>
                  <a:pt x="0" y="40"/>
                </a:lnTo>
                <a:lnTo>
                  <a:pt x="0" y="42"/>
                </a:lnTo>
                <a:lnTo>
                  <a:pt x="2" y="44"/>
                </a:lnTo>
                <a:lnTo>
                  <a:pt x="3" y="45"/>
                </a:lnTo>
                <a:lnTo>
                  <a:pt x="5" y="45"/>
                </a:lnTo>
                <a:lnTo>
                  <a:pt x="10" y="45"/>
                </a:lnTo>
                <a:lnTo>
                  <a:pt x="10" y="65"/>
                </a:lnTo>
                <a:lnTo>
                  <a:pt x="10" y="65"/>
                </a:lnTo>
                <a:lnTo>
                  <a:pt x="10" y="67"/>
                </a:lnTo>
                <a:lnTo>
                  <a:pt x="11" y="68"/>
                </a:lnTo>
                <a:lnTo>
                  <a:pt x="13" y="69"/>
                </a:lnTo>
                <a:lnTo>
                  <a:pt x="15" y="69"/>
                </a:lnTo>
                <a:lnTo>
                  <a:pt x="35" y="69"/>
                </a:lnTo>
                <a:lnTo>
                  <a:pt x="35" y="69"/>
                </a:lnTo>
                <a:lnTo>
                  <a:pt x="37" y="69"/>
                </a:lnTo>
                <a:lnTo>
                  <a:pt x="39" y="68"/>
                </a:lnTo>
                <a:lnTo>
                  <a:pt x="40" y="67"/>
                </a:lnTo>
                <a:lnTo>
                  <a:pt x="40" y="65"/>
                </a:lnTo>
                <a:lnTo>
                  <a:pt x="40" y="45"/>
                </a:lnTo>
                <a:lnTo>
                  <a:pt x="45" y="45"/>
                </a:lnTo>
                <a:lnTo>
                  <a:pt x="45" y="45"/>
                </a:lnTo>
                <a:lnTo>
                  <a:pt x="47" y="45"/>
                </a:lnTo>
                <a:lnTo>
                  <a:pt x="48" y="44"/>
                </a:lnTo>
                <a:lnTo>
                  <a:pt x="50" y="42"/>
                </a:lnTo>
                <a:lnTo>
                  <a:pt x="50" y="40"/>
                </a:lnTo>
                <a:lnTo>
                  <a:pt x="50" y="25"/>
                </a:lnTo>
                <a:lnTo>
                  <a:pt x="50" y="25"/>
                </a:lnTo>
                <a:lnTo>
                  <a:pt x="50" y="20"/>
                </a:lnTo>
                <a:lnTo>
                  <a:pt x="47" y="15"/>
                </a:lnTo>
                <a:lnTo>
                  <a:pt x="46" y="12"/>
                </a:lnTo>
                <a:lnTo>
                  <a:pt x="42" y="8"/>
                </a:lnTo>
                <a:lnTo>
                  <a:pt x="39" y="4"/>
                </a:lnTo>
                <a:lnTo>
                  <a:pt x="35" y="3"/>
                </a:lnTo>
                <a:lnTo>
                  <a:pt x="30" y="0"/>
                </a:lnTo>
                <a:lnTo>
                  <a:pt x="25" y="0"/>
                </a:lnTo>
                <a:lnTo>
                  <a:pt x="25" y="0"/>
                </a:lnTo>
                <a:close/>
                <a:moveTo>
                  <a:pt x="40" y="35"/>
                </a:moveTo>
                <a:lnTo>
                  <a:pt x="35" y="35"/>
                </a:lnTo>
                <a:lnTo>
                  <a:pt x="35" y="35"/>
                </a:lnTo>
                <a:lnTo>
                  <a:pt x="32" y="35"/>
                </a:lnTo>
                <a:lnTo>
                  <a:pt x="31" y="36"/>
                </a:lnTo>
                <a:lnTo>
                  <a:pt x="30" y="37"/>
                </a:lnTo>
                <a:lnTo>
                  <a:pt x="30" y="40"/>
                </a:lnTo>
                <a:lnTo>
                  <a:pt x="30" y="60"/>
                </a:lnTo>
                <a:lnTo>
                  <a:pt x="20" y="60"/>
                </a:lnTo>
                <a:lnTo>
                  <a:pt x="20" y="40"/>
                </a:lnTo>
                <a:lnTo>
                  <a:pt x="20" y="40"/>
                </a:lnTo>
                <a:lnTo>
                  <a:pt x="20" y="37"/>
                </a:lnTo>
                <a:lnTo>
                  <a:pt x="19" y="36"/>
                </a:lnTo>
                <a:lnTo>
                  <a:pt x="18" y="35"/>
                </a:lnTo>
                <a:lnTo>
                  <a:pt x="15" y="35"/>
                </a:lnTo>
                <a:lnTo>
                  <a:pt x="10" y="35"/>
                </a:lnTo>
                <a:lnTo>
                  <a:pt x="10" y="25"/>
                </a:lnTo>
                <a:lnTo>
                  <a:pt x="10" y="25"/>
                </a:lnTo>
                <a:lnTo>
                  <a:pt x="11" y="19"/>
                </a:lnTo>
                <a:lnTo>
                  <a:pt x="15" y="15"/>
                </a:lnTo>
                <a:lnTo>
                  <a:pt x="19" y="12"/>
                </a:lnTo>
                <a:lnTo>
                  <a:pt x="25" y="10"/>
                </a:lnTo>
                <a:lnTo>
                  <a:pt x="25" y="10"/>
                </a:lnTo>
                <a:lnTo>
                  <a:pt x="31" y="12"/>
                </a:lnTo>
                <a:lnTo>
                  <a:pt x="35" y="15"/>
                </a:lnTo>
                <a:lnTo>
                  <a:pt x="39" y="19"/>
                </a:lnTo>
                <a:lnTo>
                  <a:pt x="40" y="25"/>
                </a:lnTo>
                <a:lnTo>
                  <a:pt x="40"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1" name="Freeform 1103"/>
          <p:cNvSpPr>
            <a:spLocks/>
          </p:cNvSpPr>
          <p:nvPr/>
        </p:nvSpPr>
        <p:spPr bwMode="auto">
          <a:xfrm>
            <a:off x="719994" y="3968026"/>
            <a:ext cx="18734" cy="14053"/>
          </a:xfrm>
          <a:custGeom>
            <a:avLst/>
            <a:gdLst>
              <a:gd name="T0" fmla="*/ 0 w 10"/>
              <a:gd name="T1" fmla="*/ 5 h 10"/>
              <a:gd name="T2" fmla="*/ 0 w 10"/>
              <a:gd name="T3" fmla="*/ 5 h 10"/>
              <a:gd name="T4" fmla="*/ 0 w 10"/>
              <a:gd name="T5" fmla="*/ 8 h 10"/>
              <a:gd name="T6" fmla="*/ 1 w 10"/>
              <a:gd name="T7" fmla="*/ 9 h 10"/>
              <a:gd name="T8" fmla="*/ 2 w 10"/>
              <a:gd name="T9" fmla="*/ 10 h 10"/>
              <a:gd name="T10" fmla="*/ 5 w 10"/>
              <a:gd name="T11" fmla="*/ 10 h 10"/>
              <a:gd name="T12" fmla="*/ 5 w 10"/>
              <a:gd name="T13" fmla="*/ 10 h 10"/>
              <a:gd name="T14" fmla="*/ 7 w 10"/>
              <a:gd name="T15" fmla="*/ 10 h 10"/>
              <a:gd name="T16" fmla="*/ 8 w 10"/>
              <a:gd name="T17" fmla="*/ 9 h 10"/>
              <a:gd name="T18" fmla="*/ 10 w 10"/>
              <a:gd name="T19" fmla="*/ 8 h 10"/>
              <a:gd name="T20" fmla="*/ 10 w 10"/>
              <a:gd name="T21" fmla="*/ 5 h 10"/>
              <a:gd name="T22" fmla="*/ 10 w 10"/>
              <a:gd name="T23" fmla="*/ 5 h 10"/>
              <a:gd name="T24" fmla="*/ 10 w 10"/>
              <a:gd name="T25" fmla="*/ 3 h 10"/>
              <a:gd name="T26" fmla="*/ 8 w 10"/>
              <a:gd name="T27" fmla="*/ 1 h 10"/>
              <a:gd name="T28" fmla="*/ 7 w 10"/>
              <a:gd name="T29" fmla="*/ 0 h 10"/>
              <a:gd name="T30" fmla="*/ 5 w 10"/>
              <a:gd name="T31" fmla="*/ 0 h 10"/>
              <a:gd name="T32" fmla="*/ 5 w 10"/>
              <a:gd name="T33" fmla="*/ 0 h 10"/>
              <a:gd name="T34" fmla="*/ 2 w 10"/>
              <a:gd name="T35" fmla="*/ 0 h 10"/>
              <a:gd name="T36" fmla="*/ 1 w 10"/>
              <a:gd name="T37" fmla="*/ 1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1"/>
                </a:lnTo>
                <a:lnTo>
                  <a:pt x="7" y="0"/>
                </a:lnTo>
                <a:lnTo>
                  <a:pt x="5" y="0"/>
                </a:lnTo>
                <a:lnTo>
                  <a:pt x="5" y="0"/>
                </a:lnTo>
                <a:lnTo>
                  <a:pt x="2" y="0"/>
                </a:lnTo>
                <a:lnTo>
                  <a:pt x="1" y="1"/>
                </a:lnTo>
                <a:lnTo>
                  <a:pt x="0" y="3"/>
                </a:lnTo>
                <a:lnTo>
                  <a:pt x="0" y="5"/>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2" name="Freeform 1104"/>
          <p:cNvSpPr>
            <a:spLocks/>
          </p:cNvSpPr>
          <p:nvPr/>
        </p:nvSpPr>
        <p:spPr bwMode="auto">
          <a:xfrm>
            <a:off x="598219" y="3968026"/>
            <a:ext cx="14053" cy="14053"/>
          </a:xfrm>
          <a:custGeom>
            <a:avLst/>
            <a:gdLst>
              <a:gd name="T0" fmla="*/ 0 w 10"/>
              <a:gd name="T1" fmla="*/ 5 h 10"/>
              <a:gd name="T2" fmla="*/ 0 w 10"/>
              <a:gd name="T3" fmla="*/ 5 h 10"/>
              <a:gd name="T4" fmla="*/ 0 w 10"/>
              <a:gd name="T5" fmla="*/ 8 h 10"/>
              <a:gd name="T6" fmla="*/ 1 w 10"/>
              <a:gd name="T7" fmla="*/ 9 h 10"/>
              <a:gd name="T8" fmla="*/ 2 w 10"/>
              <a:gd name="T9" fmla="*/ 10 h 10"/>
              <a:gd name="T10" fmla="*/ 5 w 10"/>
              <a:gd name="T11" fmla="*/ 10 h 10"/>
              <a:gd name="T12" fmla="*/ 5 w 10"/>
              <a:gd name="T13" fmla="*/ 10 h 10"/>
              <a:gd name="T14" fmla="*/ 7 w 10"/>
              <a:gd name="T15" fmla="*/ 10 h 10"/>
              <a:gd name="T16" fmla="*/ 8 w 10"/>
              <a:gd name="T17" fmla="*/ 9 h 10"/>
              <a:gd name="T18" fmla="*/ 10 w 10"/>
              <a:gd name="T19" fmla="*/ 8 h 10"/>
              <a:gd name="T20" fmla="*/ 10 w 10"/>
              <a:gd name="T21" fmla="*/ 5 h 10"/>
              <a:gd name="T22" fmla="*/ 10 w 10"/>
              <a:gd name="T23" fmla="*/ 5 h 10"/>
              <a:gd name="T24" fmla="*/ 10 w 10"/>
              <a:gd name="T25" fmla="*/ 3 h 10"/>
              <a:gd name="T26" fmla="*/ 8 w 10"/>
              <a:gd name="T27" fmla="*/ 1 h 10"/>
              <a:gd name="T28" fmla="*/ 7 w 10"/>
              <a:gd name="T29" fmla="*/ 0 h 10"/>
              <a:gd name="T30" fmla="*/ 5 w 10"/>
              <a:gd name="T31" fmla="*/ 0 h 10"/>
              <a:gd name="T32" fmla="*/ 5 w 10"/>
              <a:gd name="T33" fmla="*/ 0 h 10"/>
              <a:gd name="T34" fmla="*/ 2 w 10"/>
              <a:gd name="T35" fmla="*/ 0 h 10"/>
              <a:gd name="T36" fmla="*/ 1 w 10"/>
              <a:gd name="T37" fmla="*/ 1 h 10"/>
              <a:gd name="T38" fmla="*/ 0 w 10"/>
              <a:gd name="T39" fmla="*/ 3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1"/>
                </a:lnTo>
                <a:lnTo>
                  <a:pt x="7" y="0"/>
                </a:lnTo>
                <a:lnTo>
                  <a:pt x="5" y="0"/>
                </a:lnTo>
                <a:lnTo>
                  <a:pt x="5" y="0"/>
                </a:lnTo>
                <a:lnTo>
                  <a:pt x="2" y="0"/>
                </a:lnTo>
                <a:lnTo>
                  <a:pt x="1" y="1"/>
                </a:lnTo>
                <a:lnTo>
                  <a:pt x="0" y="3"/>
                </a:lnTo>
                <a:lnTo>
                  <a:pt x="0" y="5"/>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3" name="Freeform 1105"/>
          <p:cNvSpPr>
            <a:spLocks noEditPoints="1"/>
          </p:cNvSpPr>
          <p:nvPr/>
        </p:nvSpPr>
        <p:spPr bwMode="auto">
          <a:xfrm>
            <a:off x="584167" y="3813466"/>
            <a:ext cx="163928" cy="168609"/>
          </a:xfrm>
          <a:custGeom>
            <a:avLst/>
            <a:gdLst>
              <a:gd name="T0" fmla="*/ 106 w 106"/>
              <a:gd name="T1" fmla="*/ 72 h 108"/>
              <a:gd name="T2" fmla="*/ 98 w 106"/>
              <a:gd name="T3" fmla="*/ 48 h 108"/>
              <a:gd name="T4" fmla="*/ 98 w 106"/>
              <a:gd name="T5" fmla="*/ 5 h 108"/>
              <a:gd name="T6" fmla="*/ 98 w 106"/>
              <a:gd name="T7" fmla="*/ 5 h 108"/>
              <a:gd name="T8" fmla="*/ 98 w 106"/>
              <a:gd name="T9" fmla="*/ 2 h 108"/>
              <a:gd name="T10" fmla="*/ 96 w 106"/>
              <a:gd name="T11" fmla="*/ 1 h 108"/>
              <a:gd name="T12" fmla="*/ 95 w 106"/>
              <a:gd name="T13" fmla="*/ 0 h 108"/>
              <a:gd name="T14" fmla="*/ 93 w 106"/>
              <a:gd name="T15" fmla="*/ 0 h 108"/>
              <a:gd name="T16" fmla="*/ 14 w 106"/>
              <a:gd name="T17" fmla="*/ 0 h 108"/>
              <a:gd name="T18" fmla="*/ 14 w 106"/>
              <a:gd name="T19" fmla="*/ 0 h 108"/>
              <a:gd name="T20" fmla="*/ 11 w 106"/>
              <a:gd name="T21" fmla="*/ 0 h 108"/>
              <a:gd name="T22" fmla="*/ 10 w 106"/>
              <a:gd name="T23" fmla="*/ 1 h 108"/>
              <a:gd name="T24" fmla="*/ 9 w 106"/>
              <a:gd name="T25" fmla="*/ 2 h 108"/>
              <a:gd name="T26" fmla="*/ 9 w 106"/>
              <a:gd name="T27" fmla="*/ 5 h 108"/>
              <a:gd name="T28" fmla="*/ 9 w 106"/>
              <a:gd name="T29" fmla="*/ 48 h 108"/>
              <a:gd name="T30" fmla="*/ 0 w 106"/>
              <a:gd name="T31" fmla="*/ 72 h 108"/>
              <a:gd name="T32" fmla="*/ 0 w 106"/>
              <a:gd name="T33" fmla="*/ 72 h 108"/>
              <a:gd name="T34" fmla="*/ 0 w 106"/>
              <a:gd name="T35" fmla="*/ 76 h 108"/>
              <a:gd name="T36" fmla="*/ 1 w 106"/>
              <a:gd name="T37" fmla="*/ 80 h 108"/>
              <a:gd name="T38" fmla="*/ 1 w 106"/>
              <a:gd name="T39" fmla="*/ 80 h 108"/>
              <a:gd name="T40" fmla="*/ 5 w 106"/>
              <a:gd name="T41" fmla="*/ 82 h 108"/>
              <a:gd name="T42" fmla="*/ 9 w 106"/>
              <a:gd name="T43" fmla="*/ 83 h 108"/>
              <a:gd name="T44" fmla="*/ 48 w 106"/>
              <a:gd name="T45" fmla="*/ 83 h 108"/>
              <a:gd name="T46" fmla="*/ 48 w 106"/>
              <a:gd name="T47" fmla="*/ 98 h 108"/>
              <a:gd name="T48" fmla="*/ 24 w 106"/>
              <a:gd name="T49" fmla="*/ 98 h 108"/>
              <a:gd name="T50" fmla="*/ 24 w 106"/>
              <a:gd name="T51" fmla="*/ 108 h 108"/>
              <a:gd name="T52" fmla="*/ 83 w 106"/>
              <a:gd name="T53" fmla="*/ 108 h 108"/>
              <a:gd name="T54" fmla="*/ 83 w 106"/>
              <a:gd name="T55" fmla="*/ 98 h 108"/>
              <a:gd name="T56" fmla="*/ 58 w 106"/>
              <a:gd name="T57" fmla="*/ 98 h 108"/>
              <a:gd name="T58" fmla="*/ 58 w 106"/>
              <a:gd name="T59" fmla="*/ 83 h 108"/>
              <a:gd name="T60" fmla="*/ 98 w 106"/>
              <a:gd name="T61" fmla="*/ 83 h 108"/>
              <a:gd name="T62" fmla="*/ 98 w 106"/>
              <a:gd name="T63" fmla="*/ 83 h 108"/>
              <a:gd name="T64" fmla="*/ 101 w 106"/>
              <a:gd name="T65" fmla="*/ 82 h 108"/>
              <a:gd name="T66" fmla="*/ 105 w 106"/>
              <a:gd name="T67" fmla="*/ 80 h 108"/>
              <a:gd name="T68" fmla="*/ 105 w 106"/>
              <a:gd name="T69" fmla="*/ 80 h 108"/>
              <a:gd name="T70" fmla="*/ 106 w 106"/>
              <a:gd name="T71" fmla="*/ 76 h 108"/>
              <a:gd name="T72" fmla="*/ 106 w 106"/>
              <a:gd name="T73" fmla="*/ 72 h 108"/>
              <a:gd name="T74" fmla="*/ 106 w 106"/>
              <a:gd name="T75" fmla="*/ 72 h 108"/>
              <a:gd name="T76" fmla="*/ 88 w 106"/>
              <a:gd name="T77" fmla="*/ 9 h 108"/>
              <a:gd name="T78" fmla="*/ 88 w 106"/>
              <a:gd name="T79" fmla="*/ 44 h 108"/>
              <a:gd name="T80" fmla="*/ 19 w 106"/>
              <a:gd name="T81" fmla="*/ 44 h 108"/>
              <a:gd name="T82" fmla="*/ 19 w 106"/>
              <a:gd name="T83" fmla="*/ 9 h 108"/>
              <a:gd name="T84" fmla="*/ 88 w 106"/>
              <a:gd name="T85" fmla="*/ 9 h 108"/>
              <a:gd name="T86" fmla="*/ 11 w 106"/>
              <a:gd name="T87" fmla="*/ 74 h 108"/>
              <a:gd name="T88" fmla="*/ 17 w 106"/>
              <a:gd name="T89" fmla="*/ 54 h 108"/>
              <a:gd name="T90" fmla="*/ 89 w 106"/>
              <a:gd name="T91" fmla="*/ 54 h 108"/>
              <a:gd name="T92" fmla="*/ 95 w 106"/>
              <a:gd name="T93" fmla="*/ 74 h 108"/>
              <a:gd name="T94" fmla="*/ 11 w 106"/>
              <a:gd name="T95" fmla="*/ 7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6" h="108">
                <a:moveTo>
                  <a:pt x="106" y="72"/>
                </a:moveTo>
                <a:lnTo>
                  <a:pt x="98" y="48"/>
                </a:lnTo>
                <a:lnTo>
                  <a:pt x="98" y="5"/>
                </a:lnTo>
                <a:lnTo>
                  <a:pt x="98" y="5"/>
                </a:lnTo>
                <a:lnTo>
                  <a:pt x="98" y="2"/>
                </a:lnTo>
                <a:lnTo>
                  <a:pt x="96" y="1"/>
                </a:lnTo>
                <a:lnTo>
                  <a:pt x="95" y="0"/>
                </a:lnTo>
                <a:lnTo>
                  <a:pt x="93" y="0"/>
                </a:lnTo>
                <a:lnTo>
                  <a:pt x="14" y="0"/>
                </a:lnTo>
                <a:lnTo>
                  <a:pt x="14" y="0"/>
                </a:lnTo>
                <a:lnTo>
                  <a:pt x="11" y="0"/>
                </a:lnTo>
                <a:lnTo>
                  <a:pt x="10" y="1"/>
                </a:lnTo>
                <a:lnTo>
                  <a:pt x="9" y="2"/>
                </a:lnTo>
                <a:lnTo>
                  <a:pt x="9" y="5"/>
                </a:lnTo>
                <a:lnTo>
                  <a:pt x="9" y="48"/>
                </a:lnTo>
                <a:lnTo>
                  <a:pt x="0" y="72"/>
                </a:lnTo>
                <a:lnTo>
                  <a:pt x="0" y="72"/>
                </a:lnTo>
                <a:lnTo>
                  <a:pt x="0" y="76"/>
                </a:lnTo>
                <a:lnTo>
                  <a:pt x="1" y="80"/>
                </a:lnTo>
                <a:lnTo>
                  <a:pt x="1" y="80"/>
                </a:lnTo>
                <a:lnTo>
                  <a:pt x="5" y="82"/>
                </a:lnTo>
                <a:lnTo>
                  <a:pt x="9" y="83"/>
                </a:lnTo>
                <a:lnTo>
                  <a:pt x="48" y="83"/>
                </a:lnTo>
                <a:lnTo>
                  <a:pt x="48" y="98"/>
                </a:lnTo>
                <a:lnTo>
                  <a:pt x="24" y="98"/>
                </a:lnTo>
                <a:lnTo>
                  <a:pt x="24" y="108"/>
                </a:lnTo>
                <a:lnTo>
                  <a:pt x="83" y="108"/>
                </a:lnTo>
                <a:lnTo>
                  <a:pt x="83" y="98"/>
                </a:lnTo>
                <a:lnTo>
                  <a:pt x="58" y="98"/>
                </a:lnTo>
                <a:lnTo>
                  <a:pt x="58" y="83"/>
                </a:lnTo>
                <a:lnTo>
                  <a:pt x="98" y="83"/>
                </a:lnTo>
                <a:lnTo>
                  <a:pt x="98" y="83"/>
                </a:lnTo>
                <a:lnTo>
                  <a:pt x="101" y="82"/>
                </a:lnTo>
                <a:lnTo>
                  <a:pt x="105" y="80"/>
                </a:lnTo>
                <a:lnTo>
                  <a:pt x="105" y="80"/>
                </a:lnTo>
                <a:lnTo>
                  <a:pt x="106" y="76"/>
                </a:lnTo>
                <a:lnTo>
                  <a:pt x="106" y="72"/>
                </a:lnTo>
                <a:lnTo>
                  <a:pt x="106" y="72"/>
                </a:lnTo>
                <a:close/>
                <a:moveTo>
                  <a:pt x="88" y="9"/>
                </a:moveTo>
                <a:lnTo>
                  <a:pt x="88" y="44"/>
                </a:lnTo>
                <a:lnTo>
                  <a:pt x="19" y="44"/>
                </a:lnTo>
                <a:lnTo>
                  <a:pt x="19" y="9"/>
                </a:lnTo>
                <a:lnTo>
                  <a:pt x="88" y="9"/>
                </a:lnTo>
                <a:close/>
                <a:moveTo>
                  <a:pt x="11" y="74"/>
                </a:moveTo>
                <a:lnTo>
                  <a:pt x="17" y="54"/>
                </a:lnTo>
                <a:lnTo>
                  <a:pt x="89" y="54"/>
                </a:lnTo>
                <a:lnTo>
                  <a:pt x="95" y="74"/>
                </a:lnTo>
                <a:lnTo>
                  <a:pt x="11"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4" name="Rectangle 1106"/>
          <p:cNvSpPr>
            <a:spLocks noChangeArrowheads="1"/>
          </p:cNvSpPr>
          <p:nvPr/>
        </p:nvSpPr>
        <p:spPr bwMode="auto">
          <a:xfrm>
            <a:off x="649736" y="3907138"/>
            <a:ext cx="32787" cy="1405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5" name="Freeform 1107"/>
          <p:cNvSpPr>
            <a:spLocks/>
          </p:cNvSpPr>
          <p:nvPr/>
        </p:nvSpPr>
        <p:spPr bwMode="auto">
          <a:xfrm>
            <a:off x="2134439" y="3551184"/>
            <a:ext cx="23419" cy="23419"/>
          </a:xfrm>
          <a:custGeom>
            <a:avLst/>
            <a:gdLst>
              <a:gd name="T0" fmla="*/ 15 w 15"/>
              <a:gd name="T1" fmla="*/ 7 h 15"/>
              <a:gd name="T2" fmla="*/ 15 w 15"/>
              <a:gd name="T3" fmla="*/ 7 h 15"/>
              <a:gd name="T4" fmla="*/ 15 w 15"/>
              <a:gd name="T5" fmla="*/ 10 h 15"/>
              <a:gd name="T6" fmla="*/ 12 w 15"/>
              <a:gd name="T7" fmla="*/ 12 h 15"/>
              <a:gd name="T8" fmla="*/ 10 w 15"/>
              <a:gd name="T9" fmla="*/ 15 h 15"/>
              <a:gd name="T10" fmla="*/ 7 w 15"/>
              <a:gd name="T11" fmla="*/ 15 h 15"/>
              <a:gd name="T12" fmla="*/ 7 w 15"/>
              <a:gd name="T13" fmla="*/ 15 h 15"/>
              <a:gd name="T14" fmla="*/ 5 w 15"/>
              <a:gd name="T15" fmla="*/ 15 h 15"/>
              <a:gd name="T16" fmla="*/ 2 w 15"/>
              <a:gd name="T17" fmla="*/ 12 h 15"/>
              <a:gd name="T18" fmla="*/ 0 w 15"/>
              <a:gd name="T19" fmla="*/ 10 h 15"/>
              <a:gd name="T20" fmla="*/ 0 w 15"/>
              <a:gd name="T21" fmla="*/ 7 h 15"/>
              <a:gd name="T22" fmla="*/ 0 w 15"/>
              <a:gd name="T23" fmla="*/ 7 h 15"/>
              <a:gd name="T24" fmla="*/ 0 w 15"/>
              <a:gd name="T25" fmla="*/ 5 h 15"/>
              <a:gd name="T26" fmla="*/ 2 w 15"/>
              <a:gd name="T27" fmla="*/ 2 h 15"/>
              <a:gd name="T28" fmla="*/ 5 w 15"/>
              <a:gd name="T29" fmla="*/ 0 h 15"/>
              <a:gd name="T30" fmla="*/ 7 w 15"/>
              <a:gd name="T31" fmla="*/ 0 h 15"/>
              <a:gd name="T32" fmla="*/ 7 w 15"/>
              <a:gd name="T33" fmla="*/ 0 h 15"/>
              <a:gd name="T34" fmla="*/ 10 w 15"/>
              <a:gd name="T35" fmla="*/ 0 h 15"/>
              <a:gd name="T36" fmla="*/ 12 w 15"/>
              <a:gd name="T37" fmla="*/ 2 h 15"/>
              <a:gd name="T38" fmla="*/ 15 w 15"/>
              <a:gd name="T39" fmla="*/ 5 h 15"/>
              <a:gd name="T40" fmla="*/ 15 w 15"/>
              <a:gd name="T41" fmla="*/ 7 h 15"/>
              <a:gd name="T42" fmla="*/ 15 w 15"/>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15" y="7"/>
                </a:moveTo>
                <a:lnTo>
                  <a:pt x="15" y="7"/>
                </a:lnTo>
                <a:lnTo>
                  <a:pt x="15" y="10"/>
                </a:lnTo>
                <a:lnTo>
                  <a:pt x="12" y="12"/>
                </a:lnTo>
                <a:lnTo>
                  <a:pt x="10" y="15"/>
                </a:lnTo>
                <a:lnTo>
                  <a:pt x="7" y="15"/>
                </a:lnTo>
                <a:lnTo>
                  <a:pt x="7" y="15"/>
                </a:lnTo>
                <a:lnTo>
                  <a:pt x="5" y="15"/>
                </a:lnTo>
                <a:lnTo>
                  <a:pt x="2" y="12"/>
                </a:lnTo>
                <a:lnTo>
                  <a:pt x="0" y="10"/>
                </a:lnTo>
                <a:lnTo>
                  <a:pt x="0" y="7"/>
                </a:lnTo>
                <a:lnTo>
                  <a:pt x="0" y="7"/>
                </a:lnTo>
                <a:lnTo>
                  <a:pt x="0" y="5"/>
                </a:lnTo>
                <a:lnTo>
                  <a:pt x="2" y="2"/>
                </a:lnTo>
                <a:lnTo>
                  <a:pt x="5" y="0"/>
                </a:lnTo>
                <a:lnTo>
                  <a:pt x="7" y="0"/>
                </a:lnTo>
                <a:lnTo>
                  <a:pt x="7" y="0"/>
                </a:lnTo>
                <a:lnTo>
                  <a:pt x="10" y="0"/>
                </a:lnTo>
                <a:lnTo>
                  <a:pt x="12" y="2"/>
                </a:lnTo>
                <a:lnTo>
                  <a:pt x="15" y="5"/>
                </a:lnTo>
                <a:lnTo>
                  <a:pt x="15" y="7"/>
                </a:lnTo>
                <a:lnTo>
                  <a:pt x="15"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6" name="Freeform 1108"/>
          <p:cNvSpPr>
            <a:spLocks noEditPoints="1"/>
          </p:cNvSpPr>
          <p:nvPr/>
        </p:nvSpPr>
        <p:spPr bwMode="auto">
          <a:xfrm>
            <a:off x="2092284" y="3452831"/>
            <a:ext cx="107724" cy="149875"/>
          </a:xfrm>
          <a:custGeom>
            <a:avLst/>
            <a:gdLst>
              <a:gd name="T0" fmla="*/ 59 w 69"/>
              <a:gd name="T1" fmla="*/ 24 h 98"/>
              <a:gd name="T2" fmla="*/ 59 w 69"/>
              <a:gd name="T3" fmla="*/ 20 h 98"/>
              <a:gd name="T4" fmla="*/ 55 w 69"/>
              <a:gd name="T5" fmla="*/ 11 h 98"/>
              <a:gd name="T6" fmla="*/ 48 w 69"/>
              <a:gd name="T7" fmla="*/ 4 h 98"/>
              <a:gd name="T8" fmla="*/ 39 w 69"/>
              <a:gd name="T9" fmla="*/ 0 h 98"/>
              <a:gd name="T10" fmla="*/ 34 w 69"/>
              <a:gd name="T11" fmla="*/ 0 h 98"/>
              <a:gd name="T12" fmla="*/ 24 w 69"/>
              <a:gd name="T13" fmla="*/ 2 h 98"/>
              <a:gd name="T14" fmla="*/ 17 w 69"/>
              <a:gd name="T15" fmla="*/ 7 h 98"/>
              <a:gd name="T16" fmla="*/ 12 w 69"/>
              <a:gd name="T17" fmla="*/ 15 h 98"/>
              <a:gd name="T18" fmla="*/ 10 w 69"/>
              <a:gd name="T19" fmla="*/ 24 h 98"/>
              <a:gd name="T20" fmla="*/ 10 w 69"/>
              <a:gd name="T21" fmla="*/ 44 h 98"/>
              <a:gd name="T22" fmla="*/ 2 w 69"/>
              <a:gd name="T23" fmla="*/ 47 h 98"/>
              <a:gd name="T24" fmla="*/ 0 w 69"/>
              <a:gd name="T25" fmla="*/ 54 h 98"/>
              <a:gd name="T26" fmla="*/ 0 w 69"/>
              <a:gd name="T27" fmla="*/ 89 h 98"/>
              <a:gd name="T28" fmla="*/ 2 w 69"/>
              <a:gd name="T29" fmla="*/ 96 h 98"/>
              <a:gd name="T30" fmla="*/ 10 w 69"/>
              <a:gd name="T31" fmla="*/ 98 h 98"/>
              <a:gd name="T32" fmla="*/ 59 w 69"/>
              <a:gd name="T33" fmla="*/ 98 h 98"/>
              <a:gd name="T34" fmla="*/ 66 w 69"/>
              <a:gd name="T35" fmla="*/ 96 h 98"/>
              <a:gd name="T36" fmla="*/ 69 w 69"/>
              <a:gd name="T37" fmla="*/ 89 h 98"/>
              <a:gd name="T38" fmla="*/ 69 w 69"/>
              <a:gd name="T39" fmla="*/ 54 h 98"/>
              <a:gd name="T40" fmla="*/ 66 w 69"/>
              <a:gd name="T41" fmla="*/ 47 h 98"/>
              <a:gd name="T42" fmla="*/ 59 w 69"/>
              <a:gd name="T43" fmla="*/ 44 h 98"/>
              <a:gd name="T44" fmla="*/ 20 w 69"/>
              <a:gd name="T45" fmla="*/ 24 h 98"/>
              <a:gd name="T46" fmla="*/ 21 w 69"/>
              <a:gd name="T47" fmla="*/ 18 h 98"/>
              <a:gd name="T48" fmla="*/ 28 w 69"/>
              <a:gd name="T49" fmla="*/ 11 h 98"/>
              <a:gd name="T50" fmla="*/ 34 w 69"/>
              <a:gd name="T51" fmla="*/ 10 h 98"/>
              <a:gd name="T52" fmla="*/ 44 w 69"/>
              <a:gd name="T53" fmla="*/ 15 h 98"/>
              <a:gd name="T54" fmla="*/ 49 w 69"/>
              <a:gd name="T55" fmla="*/ 24 h 98"/>
              <a:gd name="T56" fmla="*/ 20 w 69"/>
              <a:gd name="T57" fmla="*/ 44 h 98"/>
              <a:gd name="T58" fmla="*/ 10 w 69"/>
              <a:gd name="T59" fmla="*/ 89 h 98"/>
              <a:gd name="T60" fmla="*/ 59 w 69"/>
              <a:gd name="T61" fmla="*/ 54 h 98"/>
              <a:gd name="T62" fmla="*/ 10 w 69"/>
              <a:gd name="T63"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98">
                <a:moveTo>
                  <a:pt x="59" y="44"/>
                </a:moveTo>
                <a:lnTo>
                  <a:pt x="59" y="24"/>
                </a:lnTo>
                <a:lnTo>
                  <a:pt x="59" y="24"/>
                </a:lnTo>
                <a:lnTo>
                  <a:pt x="59" y="20"/>
                </a:lnTo>
                <a:lnTo>
                  <a:pt x="57" y="15"/>
                </a:lnTo>
                <a:lnTo>
                  <a:pt x="55" y="11"/>
                </a:lnTo>
                <a:lnTo>
                  <a:pt x="52" y="7"/>
                </a:lnTo>
                <a:lnTo>
                  <a:pt x="48" y="4"/>
                </a:lnTo>
                <a:lnTo>
                  <a:pt x="44" y="2"/>
                </a:lnTo>
                <a:lnTo>
                  <a:pt x="39" y="0"/>
                </a:lnTo>
                <a:lnTo>
                  <a:pt x="34" y="0"/>
                </a:lnTo>
                <a:lnTo>
                  <a:pt x="34" y="0"/>
                </a:lnTo>
                <a:lnTo>
                  <a:pt x="29" y="0"/>
                </a:lnTo>
                <a:lnTo>
                  <a:pt x="24" y="2"/>
                </a:lnTo>
                <a:lnTo>
                  <a:pt x="21" y="4"/>
                </a:lnTo>
                <a:lnTo>
                  <a:pt x="17" y="7"/>
                </a:lnTo>
                <a:lnTo>
                  <a:pt x="13" y="11"/>
                </a:lnTo>
                <a:lnTo>
                  <a:pt x="12" y="15"/>
                </a:lnTo>
                <a:lnTo>
                  <a:pt x="10" y="20"/>
                </a:lnTo>
                <a:lnTo>
                  <a:pt x="10" y="24"/>
                </a:lnTo>
                <a:lnTo>
                  <a:pt x="10" y="44"/>
                </a:lnTo>
                <a:lnTo>
                  <a:pt x="10" y="44"/>
                </a:lnTo>
                <a:lnTo>
                  <a:pt x="6" y="45"/>
                </a:lnTo>
                <a:lnTo>
                  <a:pt x="2" y="47"/>
                </a:lnTo>
                <a:lnTo>
                  <a:pt x="1" y="50"/>
                </a:lnTo>
                <a:lnTo>
                  <a:pt x="0" y="54"/>
                </a:lnTo>
                <a:lnTo>
                  <a:pt x="0" y="89"/>
                </a:lnTo>
                <a:lnTo>
                  <a:pt x="0" y="89"/>
                </a:lnTo>
                <a:lnTo>
                  <a:pt x="1" y="92"/>
                </a:lnTo>
                <a:lnTo>
                  <a:pt x="2" y="96"/>
                </a:lnTo>
                <a:lnTo>
                  <a:pt x="6" y="97"/>
                </a:lnTo>
                <a:lnTo>
                  <a:pt x="10" y="98"/>
                </a:lnTo>
                <a:lnTo>
                  <a:pt x="59" y="98"/>
                </a:lnTo>
                <a:lnTo>
                  <a:pt x="59" y="98"/>
                </a:lnTo>
                <a:lnTo>
                  <a:pt x="63" y="97"/>
                </a:lnTo>
                <a:lnTo>
                  <a:pt x="66" y="96"/>
                </a:lnTo>
                <a:lnTo>
                  <a:pt x="68" y="92"/>
                </a:lnTo>
                <a:lnTo>
                  <a:pt x="69" y="89"/>
                </a:lnTo>
                <a:lnTo>
                  <a:pt x="69" y="54"/>
                </a:lnTo>
                <a:lnTo>
                  <a:pt x="69" y="54"/>
                </a:lnTo>
                <a:lnTo>
                  <a:pt x="68" y="50"/>
                </a:lnTo>
                <a:lnTo>
                  <a:pt x="66" y="47"/>
                </a:lnTo>
                <a:lnTo>
                  <a:pt x="63" y="45"/>
                </a:lnTo>
                <a:lnTo>
                  <a:pt x="59" y="44"/>
                </a:lnTo>
                <a:lnTo>
                  <a:pt x="59" y="44"/>
                </a:lnTo>
                <a:close/>
                <a:moveTo>
                  <a:pt x="20" y="24"/>
                </a:moveTo>
                <a:lnTo>
                  <a:pt x="20" y="24"/>
                </a:lnTo>
                <a:lnTo>
                  <a:pt x="21" y="18"/>
                </a:lnTo>
                <a:lnTo>
                  <a:pt x="24" y="15"/>
                </a:lnTo>
                <a:lnTo>
                  <a:pt x="28" y="11"/>
                </a:lnTo>
                <a:lnTo>
                  <a:pt x="34" y="10"/>
                </a:lnTo>
                <a:lnTo>
                  <a:pt x="34" y="10"/>
                </a:lnTo>
                <a:lnTo>
                  <a:pt x="41" y="11"/>
                </a:lnTo>
                <a:lnTo>
                  <a:pt x="44" y="15"/>
                </a:lnTo>
                <a:lnTo>
                  <a:pt x="48" y="18"/>
                </a:lnTo>
                <a:lnTo>
                  <a:pt x="49" y="24"/>
                </a:lnTo>
                <a:lnTo>
                  <a:pt x="49" y="44"/>
                </a:lnTo>
                <a:lnTo>
                  <a:pt x="20" y="44"/>
                </a:lnTo>
                <a:lnTo>
                  <a:pt x="20" y="24"/>
                </a:lnTo>
                <a:close/>
                <a:moveTo>
                  <a:pt x="10" y="89"/>
                </a:moveTo>
                <a:lnTo>
                  <a:pt x="10" y="54"/>
                </a:lnTo>
                <a:lnTo>
                  <a:pt x="59" y="54"/>
                </a:lnTo>
                <a:lnTo>
                  <a:pt x="59"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7" name="Freeform 1109"/>
          <p:cNvSpPr>
            <a:spLocks noEditPoints="1"/>
          </p:cNvSpPr>
          <p:nvPr/>
        </p:nvSpPr>
        <p:spPr bwMode="auto">
          <a:xfrm>
            <a:off x="2462291" y="3452831"/>
            <a:ext cx="107724" cy="149875"/>
          </a:xfrm>
          <a:custGeom>
            <a:avLst/>
            <a:gdLst>
              <a:gd name="T0" fmla="*/ 19 w 69"/>
              <a:gd name="T1" fmla="*/ 44 h 98"/>
              <a:gd name="T2" fmla="*/ 19 w 69"/>
              <a:gd name="T3" fmla="*/ 24 h 98"/>
              <a:gd name="T4" fmla="*/ 24 w 69"/>
              <a:gd name="T5" fmla="*/ 15 h 98"/>
              <a:gd name="T6" fmla="*/ 34 w 69"/>
              <a:gd name="T7" fmla="*/ 10 h 98"/>
              <a:gd name="T8" fmla="*/ 40 w 69"/>
              <a:gd name="T9" fmla="*/ 11 h 98"/>
              <a:gd name="T10" fmla="*/ 48 w 69"/>
              <a:gd name="T11" fmla="*/ 18 h 98"/>
              <a:gd name="T12" fmla="*/ 49 w 69"/>
              <a:gd name="T13" fmla="*/ 29 h 98"/>
              <a:gd name="T14" fmla="*/ 59 w 69"/>
              <a:gd name="T15" fmla="*/ 24 h 98"/>
              <a:gd name="T16" fmla="*/ 59 w 69"/>
              <a:gd name="T17" fmla="*/ 20 h 98"/>
              <a:gd name="T18" fmla="*/ 55 w 69"/>
              <a:gd name="T19" fmla="*/ 11 h 98"/>
              <a:gd name="T20" fmla="*/ 48 w 69"/>
              <a:gd name="T21" fmla="*/ 4 h 98"/>
              <a:gd name="T22" fmla="*/ 39 w 69"/>
              <a:gd name="T23" fmla="*/ 0 h 98"/>
              <a:gd name="T24" fmla="*/ 34 w 69"/>
              <a:gd name="T25" fmla="*/ 0 h 98"/>
              <a:gd name="T26" fmla="*/ 24 w 69"/>
              <a:gd name="T27" fmla="*/ 2 h 98"/>
              <a:gd name="T28" fmla="*/ 17 w 69"/>
              <a:gd name="T29" fmla="*/ 7 h 98"/>
              <a:gd name="T30" fmla="*/ 12 w 69"/>
              <a:gd name="T31" fmla="*/ 15 h 98"/>
              <a:gd name="T32" fmla="*/ 9 w 69"/>
              <a:gd name="T33" fmla="*/ 24 h 98"/>
              <a:gd name="T34" fmla="*/ 9 w 69"/>
              <a:gd name="T35" fmla="*/ 44 h 98"/>
              <a:gd name="T36" fmla="*/ 2 w 69"/>
              <a:gd name="T37" fmla="*/ 47 h 98"/>
              <a:gd name="T38" fmla="*/ 0 w 69"/>
              <a:gd name="T39" fmla="*/ 54 h 98"/>
              <a:gd name="T40" fmla="*/ 0 w 69"/>
              <a:gd name="T41" fmla="*/ 89 h 98"/>
              <a:gd name="T42" fmla="*/ 2 w 69"/>
              <a:gd name="T43" fmla="*/ 96 h 98"/>
              <a:gd name="T44" fmla="*/ 9 w 69"/>
              <a:gd name="T45" fmla="*/ 98 h 98"/>
              <a:gd name="T46" fmla="*/ 59 w 69"/>
              <a:gd name="T47" fmla="*/ 98 h 98"/>
              <a:gd name="T48" fmla="*/ 66 w 69"/>
              <a:gd name="T49" fmla="*/ 96 h 98"/>
              <a:gd name="T50" fmla="*/ 69 w 69"/>
              <a:gd name="T51" fmla="*/ 89 h 98"/>
              <a:gd name="T52" fmla="*/ 69 w 69"/>
              <a:gd name="T53" fmla="*/ 54 h 98"/>
              <a:gd name="T54" fmla="*/ 66 w 69"/>
              <a:gd name="T55" fmla="*/ 47 h 98"/>
              <a:gd name="T56" fmla="*/ 59 w 69"/>
              <a:gd name="T57" fmla="*/ 44 h 98"/>
              <a:gd name="T58" fmla="*/ 9 w 69"/>
              <a:gd name="T59" fmla="*/ 89 h 98"/>
              <a:gd name="T60" fmla="*/ 59 w 69"/>
              <a:gd name="T61" fmla="*/ 54 h 98"/>
              <a:gd name="T62" fmla="*/ 9 w 69"/>
              <a:gd name="T63"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98">
                <a:moveTo>
                  <a:pt x="59" y="44"/>
                </a:moveTo>
                <a:lnTo>
                  <a:pt x="19" y="44"/>
                </a:lnTo>
                <a:lnTo>
                  <a:pt x="19" y="24"/>
                </a:lnTo>
                <a:lnTo>
                  <a:pt x="19" y="24"/>
                </a:lnTo>
                <a:lnTo>
                  <a:pt x="21" y="18"/>
                </a:lnTo>
                <a:lnTo>
                  <a:pt x="24" y="15"/>
                </a:lnTo>
                <a:lnTo>
                  <a:pt x="28" y="11"/>
                </a:lnTo>
                <a:lnTo>
                  <a:pt x="34" y="10"/>
                </a:lnTo>
                <a:lnTo>
                  <a:pt x="34" y="10"/>
                </a:lnTo>
                <a:lnTo>
                  <a:pt x="40" y="11"/>
                </a:lnTo>
                <a:lnTo>
                  <a:pt x="44" y="15"/>
                </a:lnTo>
                <a:lnTo>
                  <a:pt x="48" y="18"/>
                </a:lnTo>
                <a:lnTo>
                  <a:pt x="49" y="24"/>
                </a:lnTo>
                <a:lnTo>
                  <a:pt x="49" y="29"/>
                </a:lnTo>
                <a:lnTo>
                  <a:pt x="59" y="29"/>
                </a:lnTo>
                <a:lnTo>
                  <a:pt x="59" y="24"/>
                </a:lnTo>
                <a:lnTo>
                  <a:pt x="59" y="24"/>
                </a:lnTo>
                <a:lnTo>
                  <a:pt x="59" y="20"/>
                </a:lnTo>
                <a:lnTo>
                  <a:pt x="56" y="15"/>
                </a:lnTo>
                <a:lnTo>
                  <a:pt x="55" y="11"/>
                </a:lnTo>
                <a:lnTo>
                  <a:pt x="51" y="7"/>
                </a:lnTo>
                <a:lnTo>
                  <a:pt x="48" y="4"/>
                </a:lnTo>
                <a:lnTo>
                  <a:pt x="44" y="2"/>
                </a:lnTo>
                <a:lnTo>
                  <a:pt x="39" y="0"/>
                </a:lnTo>
                <a:lnTo>
                  <a:pt x="34" y="0"/>
                </a:lnTo>
                <a:lnTo>
                  <a:pt x="34" y="0"/>
                </a:lnTo>
                <a:lnTo>
                  <a:pt x="29" y="0"/>
                </a:lnTo>
                <a:lnTo>
                  <a:pt x="24" y="2"/>
                </a:lnTo>
                <a:lnTo>
                  <a:pt x="21" y="4"/>
                </a:lnTo>
                <a:lnTo>
                  <a:pt x="17" y="7"/>
                </a:lnTo>
                <a:lnTo>
                  <a:pt x="13" y="11"/>
                </a:lnTo>
                <a:lnTo>
                  <a:pt x="12" y="15"/>
                </a:lnTo>
                <a:lnTo>
                  <a:pt x="9" y="20"/>
                </a:lnTo>
                <a:lnTo>
                  <a:pt x="9" y="24"/>
                </a:lnTo>
                <a:lnTo>
                  <a:pt x="9" y="44"/>
                </a:lnTo>
                <a:lnTo>
                  <a:pt x="9" y="44"/>
                </a:lnTo>
                <a:lnTo>
                  <a:pt x="6" y="45"/>
                </a:lnTo>
                <a:lnTo>
                  <a:pt x="2" y="47"/>
                </a:lnTo>
                <a:lnTo>
                  <a:pt x="1" y="50"/>
                </a:lnTo>
                <a:lnTo>
                  <a:pt x="0" y="54"/>
                </a:lnTo>
                <a:lnTo>
                  <a:pt x="0" y="89"/>
                </a:lnTo>
                <a:lnTo>
                  <a:pt x="0" y="89"/>
                </a:lnTo>
                <a:lnTo>
                  <a:pt x="1" y="92"/>
                </a:lnTo>
                <a:lnTo>
                  <a:pt x="2" y="96"/>
                </a:lnTo>
                <a:lnTo>
                  <a:pt x="6" y="97"/>
                </a:lnTo>
                <a:lnTo>
                  <a:pt x="9" y="98"/>
                </a:lnTo>
                <a:lnTo>
                  <a:pt x="59" y="98"/>
                </a:lnTo>
                <a:lnTo>
                  <a:pt x="59" y="98"/>
                </a:lnTo>
                <a:lnTo>
                  <a:pt x="63" y="97"/>
                </a:lnTo>
                <a:lnTo>
                  <a:pt x="66" y="96"/>
                </a:lnTo>
                <a:lnTo>
                  <a:pt x="67" y="92"/>
                </a:lnTo>
                <a:lnTo>
                  <a:pt x="69" y="89"/>
                </a:lnTo>
                <a:lnTo>
                  <a:pt x="69" y="54"/>
                </a:lnTo>
                <a:lnTo>
                  <a:pt x="69" y="54"/>
                </a:lnTo>
                <a:lnTo>
                  <a:pt x="67" y="50"/>
                </a:lnTo>
                <a:lnTo>
                  <a:pt x="66" y="47"/>
                </a:lnTo>
                <a:lnTo>
                  <a:pt x="63" y="45"/>
                </a:lnTo>
                <a:lnTo>
                  <a:pt x="59" y="44"/>
                </a:lnTo>
                <a:lnTo>
                  <a:pt x="59" y="44"/>
                </a:lnTo>
                <a:close/>
                <a:moveTo>
                  <a:pt x="9" y="89"/>
                </a:moveTo>
                <a:lnTo>
                  <a:pt x="9" y="54"/>
                </a:lnTo>
                <a:lnTo>
                  <a:pt x="59" y="54"/>
                </a:lnTo>
                <a:lnTo>
                  <a:pt x="59" y="89"/>
                </a:lnTo>
                <a:lnTo>
                  <a:pt x="9"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8" name="Freeform 1110"/>
          <p:cNvSpPr>
            <a:spLocks/>
          </p:cNvSpPr>
          <p:nvPr/>
        </p:nvSpPr>
        <p:spPr bwMode="auto">
          <a:xfrm>
            <a:off x="2504442" y="3551184"/>
            <a:ext cx="23419" cy="23419"/>
          </a:xfrm>
          <a:custGeom>
            <a:avLst/>
            <a:gdLst>
              <a:gd name="T0" fmla="*/ 7 w 15"/>
              <a:gd name="T1" fmla="*/ 0 h 15"/>
              <a:gd name="T2" fmla="*/ 7 w 15"/>
              <a:gd name="T3" fmla="*/ 0 h 15"/>
              <a:gd name="T4" fmla="*/ 5 w 15"/>
              <a:gd name="T5" fmla="*/ 0 h 15"/>
              <a:gd name="T6" fmla="*/ 2 w 15"/>
              <a:gd name="T7" fmla="*/ 2 h 15"/>
              <a:gd name="T8" fmla="*/ 0 w 15"/>
              <a:gd name="T9" fmla="*/ 5 h 15"/>
              <a:gd name="T10" fmla="*/ 0 w 15"/>
              <a:gd name="T11" fmla="*/ 7 h 15"/>
              <a:gd name="T12" fmla="*/ 0 w 15"/>
              <a:gd name="T13" fmla="*/ 7 h 15"/>
              <a:gd name="T14" fmla="*/ 0 w 15"/>
              <a:gd name="T15" fmla="*/ 10 h 15"/>
              <a:gd name="T16" fmla="*/ 2 w 15"/>
              <a:gd name="T17" fmla="*/ 12 h 15"/>
              <a:gd name="T18" fmla="*/ 5 w 15"/>
              <a:gd name="T19" fmla="*/ 15 h 15"/>
              <a:gd name="T20" fmla="*/ 7 w 15"/>
              <a:gd name="T21" fmla="*/ 15 h 15"/>
              <a:gd name="T22" fmla="*/ 7 w 15"/>
              <a:gd name="T23" fmla="*/ 15 h 15"/>
              <a:gd name="T24" fmla="*/ 10 w 15"/>
              <a:gd name="T25" fmla="*/ 15 h 15"/>
              <a:gd name="T26" fmla="*/ 12 w 15"/>
              <a:gd name="T27" fmla="*/ 12 h 15"/>
              <a:gd name="T28" fmla="*/ 15 w 15"/>
              <a:gd name="T29" fmla="*/ 10 h 15"/>
              <a:gd name="T30" fmla="*/ 15 w 15"/>
              <a:gd name="T31" fmla="*/ 7 h 15"/>
              <a:gd name="T32" fmla="*/ 15 w 15"/>
              <a:gd name="T33" fmla="*/ 7 h 15"/>
              <a:gd name="T34" fmla="*/ 15 w 15"/>
              <a:gd name="T35" fmla="*/ 5 h 15"/>
              <a:gd name="T36" fmla="*/ 12 w 15"/>
              <a:gd name="T37" fmla="*/ 2 h 15"/>
              <a:gd name="T38" fmla="*/ 10 w 15"/>
              <a:gd name="T39" fmla="*/ 0 h 15"/>
              <a:gd name="T40" fmla="*/ 7 w 15"/>
              <a:gd name="T41" fmla="*/ 0 h 15"/>
              <a:gd name="T42" fmla="*/ 7 w 15"/>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7" y="0"/>
                </a:moveTo>
                <a:lnTo>
                  <a:pt x="7" y="0"/>
                </a:lnTo>
                <a:lnTo>
                  <a:pt x="5" y="0"/>
                </a:lnTo>
                <a:lnTo>
                  <a:pt x="2" y="2"/>
                </a:lnTo>
                <a:lnTo>
                  <a:pt x="0" y="5"/>
                </a:lnTo>
                <a:lnTo>
                  <a:pt x="0" y="7"/>
                </a:lnTo>
                <a:lnTo>
                  <a:pt x="0" y="7"/>
                </a:lnTo>
                <a:lnTo>
                  <a:pt x="0" y="10"/>
                </a:lnTo>
                <a:lnTo>
                  <a:pt x="2" y="12"/>
                </a:lnTo>
                <a:lnTo>
                  <a:pt x="5" y="15"/>
                </a:lnTo>
                <a:lnTo>
                  <a:pt x="7" y="15"/>
                </a:lnTo>
                <a:lnTo>
                  <a:pt x="7" y="15"/>
                </a:lnTo>
                <a:lnTo>
                  <a:pt x="10" y="15"/>
                </a:lnTo>
                <a:lnTo>
                  <a:pt x="12" y="12"/>
                </a:lnTo>
                <a:lnTo>
                  <a:pt x="15" y="10"/>
                </a:lnTo>
                <a:lnTo>
                  <a:pt x="15" y="7"/>
                </a:lnTo>
                <a:lnTo>
                  <a:pt x="15" y="7"/>
                </a:lnTo>
                <a:lnTo>
                  <a:pt x="15" y="5"/>
                </a:lnTo>
                <a:lnTo>
                  <a:pt x="12" y="2"/>
                </a:lnTo>
                <a:lnTo>
                  <a:pt x="10" y="0"/>
                </a:lnTo>
                <a:lnTo>
                  <a:pt x="7" y="0"/>
                </a:lnTo>
                <a:lnTo>
                  <a:pt x="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9" name="Freeform 1111"/>
          <p:cNvSpPr>
            <a:spLocks noEditPoints="1"/>
          </p:cNvSpPr>
          <p:nvPr/>
        </p:nvSpPr>
        <p:spPr bwMode="auto">
          <a:xfrm>
            <a:off x="1342911" y="1602807"/>
            <a:ext cx="131141" cy="154560"/>
          </a:xfrm>
          <a:custGeom>
            <a:avLst/>
            <a:gdLst>
              <a:gd name="T0" fmla="*/ 5 w 84"/>
              <a:gd name="T1" fmla="*/ 99 h 99"/>
              <a:gd name="T2" fmla="*/ 3 w 84"/>
              <a:gd name="T3" fmla="*/ 99 h 99"/>
              <a:gd name="T4" fmla="*/ 0 w 84"/>
              <a:gd name="T5" fmla="*/ 97 h 99"/>
              <a:gd name="T6" fmla="*/ 0 w 84"/>
              <a:gd name="T7" fmla="*/ 40 h 99"/>
              <a:gd name="T8" fmla="*/ 2 w 84"/>
              <a:gd name="T9" fmla="*/ 32 h 99"/>
              <a:gd name="T10" fmla="*/ 6 w 84"/>
              <a:gd name="T11" fmla="*/ 18 h 99"/>
              <a:gd name="T12" fmla="*/ 18 w 84"/>
              <a:gd name="T13" fmla="*/ 7 h 99"/>
              <a:gd name="T14" fmla="*/ 32 w 84"/>
              <a:gd name="T15" fmla="*/ 2 h 99"/>
              <a:gd name="T16" fmla="*/ 40 w 84"/>
              <a:gd name="T17" fmla="*/ 0 h 99"/>
              <a:gd name="T18" fmla="*/ 60 w 84"/>
              <a:gd name="T19" fmla="*/ 4 h 99"/>
              <a:gd name="T20" fmla="*/ 71 w 84"/>
              <a:gd name="T21" fmla="*/ 14 h 99"/>
              <a:gd name="T22" fmla="*/ 78 w 84"/>
              <a:gd name="T23" fmla="*/ 29 h 99"/>
              <a:gd name="T24" fmla="*/ 82 w 84"/>
              <a:gd name="T25" fmla="*/ 45 h 99"/>
              <a:gd name="T26" fmla="*/ 84 w 84"/>
              <a:gd name="T27" fmla="*/ 53 h 99"/>
              <a:gd name="T28" fmla="*/ 83 w 84"/>
              <a:gd name="T29" fmla="*/ 57 h 99"/>
              <a:gd name="T30" fmla="*/ 82 w 84"/>
              <a:gd name="T31" fmla="*/ 60 h 99"/>
              <a:gd name="T32" fmla="*/ 74 w 84"/>
              <a:gd name="T33" fmla="*/ 60 h 99"/>
              <a:gd name="T34" fmla="*/ 74 w 84"/>
              <a:gd name="T35" fmla="*/ 74 h 99"/>
              <a:gd name="T36" fmla="*/ 72 w 84"/>
              <a:gd name="T37" fmla="*/ 82 h 99"/>
              <a:gd name="T38" fmla="*/ 64 w 84"/>
              <a:gd name="T39" fmla="*/ 84 h 99"/>
              <a:gd name="T40" fmla="*/ 60 w 84"/>
              <a:gd name="T41" fmla="*/ 94 h 99"/>
              <a:gd name="T42" fmla="*/ 60 w 84"/>
              <a:gd name="T43" fmla="*/ 97 h 99"/>
              <a:gd name="T44" fmla="*/ 57 w 84"/>
              <a:gd name="T45" fmla="*/ 99 h 99"/>
              <a:gd name="T46" fmla="*/ 55 w 84"/>
              <a:gd name="T47" fmla="*/ 99 h 99"/>
              <a:gd name="T48" fmla="*/ 50 w 84"/>
              <a:gd name="T49" fmla="*/ 89 h 99"/>
              <a:gd name="T50" fmla="*/ 50 w 84"/>
              <a:gd name="T51" fmla="*/ 79 h 99"/>
              <a:gd name="T52" fmla="*/ 51 w 84"/>
              <a:gd name="T53" fmla="*/ 76 h 99"/>
              <a:gd name="T54" fmla="*/ 55 w 84"/>
              <a:gd name="T55" fmla="*/ 74 h 99"/>
              <a:gd name="T56" fmla="*/ 64 w 84"/>
              <a:gd name="T57" fmla="*/ 55 h 99"/>
              <a:gd name="T58" fmla="*/ 64 w 84"/>
              <a:gd name="T59" fmla="*/ 52 h 99"/>
              <a:gd name="T60" fmla="*/ 67 w 84"/>
              <a:gd name="T61" fmla="*/ 50 h 99"/>
              <a:gd name="T62" fmla="*/ 73 w 84"/>
              <a:gd name="T63" fmla="*/ 50 h 99"/>
              <a:gd name="T64" fmla="*/ 72 w 84"/>
              <a:gd name="T65" fmla="*/ 47 h 99"/>
              <a:gd name="T66" fmla="*/ 68 w 84"/>
              <a:gd name="T67" fmla="*/ 31 h 99"/>
              <a:gd name="T68" fmla="*/ 63 w 84"/>
              <a:gd name="T69" fmla="*/ 20 h 99"/>
              <a:gd name="T70" fmla="*/ 53 w 84"/>
              <a:gd name="T71" fmla="*/ 13 h 99"/>
              <a:gd name="T72" fmla="*/ 40 w 84"/>
              <a:gd name="T73" fmla="*/ 10 h 99"/>
              <a:gd name="T74" fmla="*/ 34 w 84"/>
              <a:gd name="T75" fmla="*/ 10 h 99"/>
              <a:gd name="T76" fmla="*/ 24 w 84"/>
              <a:gd name="T77" fmla="*/ 15 h 99"/>
              <a:gd name="T78" fmla="*/ 15 w 84"/>
              <a:gd name="T79" fmla="*/ 24 h 99"/>
              <a:gd name="T80" fmla="*/ 10 w 84"/>
              <a:gd name="T81" fmla="*/ 34 h 99"/>
              <a:gd name="T82" fmla="*/ 10 w 84"/>
              <a:gd name="T83"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99">
                <a:moveTo>
                  <a:pt x="55" y="99"/>
                </a:moveTo>
                <a:lnTo>
                  <a:pt x="5" y="99"/>
                </a:lnTo>
                <a:lnTo>
                  <a:pt x="5" y="99"/>
                </a:lnTo>
                <a:lnTo>
                  <a:pt x="3" y="99"/>
                </a:lnTo>
                <a:lnTo>
                  <a:pt x="2" y="98"/>
                </a:lnTo>
                <a:lnTo>
                  <a:pt x="0" y="97"/>
                </a:lnTo>
                <a:lnTo>
                  <a:pt x="0" y="94"/>
                </a:lnTo>
                <a:lnTo>
                  <a:pt x="0" y="40"/>
                </a:lnTo>
                <a:lnTo>
                  <a:pt x="0" y="40"/>
                </a:lnTo>
                <a:lnTo>
                  <a:pt x="2" y="32"/>
                </a:lnTo>
                <a:lnTo>
                  <a:pt x="4" y="25"/>
                </a:lnTo>
                <a:lnTo>
                  <a:pt x="6" y="18"/>
                </a:lnTo>
                <a:lnTo>
                  <a:pt x="11" y="12"/>
                </a:lnTo>
                <a:lnTo>
                  <a:pt x="18" y="7"/>
                </a:lnTo>
                <a:lnTo>
                  <a:pt x="25" y="4"/>
                </a:lnTo>
                <a:lnTo>
                  <a:pt x="32" y="2"/>
                </a:lnTo>
                <a:lnTo>
                  <a:pt x="40" y="0"/>
                </a:lnTo>
                <a:lnTo>
                  <a:pt x="40" y="0"/>
                </a:lnTo>
                <a:lnTo>
                  <a:pt x="51" y="2"/>
                </a:lnTo>
                <a:lnTo>
                  <a:pt x="60" y="4"/>
                </a:lnTo>
                <a:lnTo>
                  <a:pt x="66" y="9"/>
                </a:lnTo>
                <a:lnTo>
                  <a:pt x="71" y="14"/>
                </a:lnTo>
                <a:lnTo>
                  <a:pt x="74" y="21"/>
                </a:lnTo>
                <a:lnTo>
                  <a:pt x="78" y="29"/>
                </a:lnTo>
                <a:lnTo>
                  <a:pt x="82" y="45"/>
                </a:lnTo>
                <a:lnTo>
                  <a:pt x="82" y="45"/>
                </a:lnTo>
                <a:lnTo>
                  <a:pt x="84" y="53"/>
                </a:lnTo>
                <a:lnTo>
                  <a:pt x="84" y="53"/>
                </a:lnTo>
                <a:lnTo>
                  <a:pt x="84" y="56"/>
                </a:lnTo>
                <a:lnTo>
                  <a:pt x="83" y="57"/>
                </a:lnTo>
                <a:lnTo>
                  <a:pt x="83" y="57"/>
                </a:lnTo>
                <a:lnTo>
                  <a:pt x="82" y="60"/>
                </a:lnTo>
                <a:lnTo>
                  <a:pt x="79" y="60"/>
                </a:lnTo>
                <a:lnTo>
                  <a:pt x="74" y="60"/>
                </a:lnTo>
                <a:lnTo>
                  <a:pt x="74" y="74"/>
                </a:lnTo>
                <a:lnTo>
                  <a:pt x="74" y="74"/>
                </a:lnTo>
                <a:lnTo>
                  <a:pt x="73" y="78"/>
                </a:lnTo>
                <a:lnTo>
                  <a:pt x="72" y="82"/>
                </a:lnTo>
                <a:lnTo>
                  <a:pt x="68" y="83"/>
                </a:lnTo>
                <a:lnTo>
                  <a:pt x="64" y="84"/>
                </a:lnTo>
                <a:lnTo>
                  <a:pt x="60" y="84"/>
                </a:lnTo>
                <a:lnTo>
                  <a:pt x="60" y="94"/>
                </a:lnTo>
                <a:lnTo>
                  <a:pt x="60" y="94"/>
                </a:lnTo>
                <a:lnTo>
                  <a:pt x="60" y="97"/>
                </a:lnTo>
                <a:lnTo>
                  <a:pt x="58" y="98"/>
                </a:lnTo>
                <a:lnTo>
                  <a:pt x="57" y="99"/>
                </a:lnTo>
                <a:lnTo>
                  <a:pt x="55" y="99"/>
                </a:lnTo>
                <a:lnTo>
                  <a:pt x="55" y="99"/>
                </a:lnTo>
                <a:close/>
                <a:moveTo>
                  <a:pt x="10" y="89"/>
                </a:moveTo>
                <a:lnTo>
                  <a:pt x="50" y="89"/>
                </a:lnTo>
                <a:lnTo>
                  <a:pt x="50" y="79"/>
                </a:lnTo>
                <a:lnTo>
                  <a:pt x="50" y="79"/>
                </a:lnTo>
                <a:lnTo>
                  <a:pt x="50" y="77"/>
                </a:lnTo>
                <a:lnTo>
                  <a:pt x="51" y="76"/>
                </a:lnTo>
                <a:lnTo>
                  <a:pt x="52" y="74"/>
                </a:lnTo>
                <a:lnTo>
                  <a:pt x="55" y="74"/>
                </a:lnTo>
                <a:lnTo>
                  <a:pt x="64" y="74"/>
                </a:lnTo>
                <a:lnTo>
                  <a:pt x="64" y="55"/>
                </a:lnTo>
                <a:lnTo>
                  <a:pt x="64" y="55"/>
                </a:lnTo>
                <a:lnTo>
                  <a:pt x="64" y="52"/>
                </a:lnTo>
                <a:lnTo>
                  <a:pt x="66" y="51"/>
                </a:lnTo>
                <a:lnTo>
                  <a:pt x="67" y="50"/>
                </a:lnTo>
                <a:lnTo>
                  <a:pt x="69" y="50"/>
                </a:lnTo>
                <a:lnTo>
                  <a:pt x="73" y="50"/>
                </a:lnTo>
                <a:lnTo>
                  <a:pt x="73" y="50"/>
                </a:lnTo>
                <a:lnTo>
                  <a:pt x="72" y="47"/>
                </a:lnTo>
                <a:lnTo>
                  <a:pt x="72" y="47"/>
                </a:lnTo>
                <a:lnTo>
                  <a:pt x="68" y="31"/>
                </a:lnTo>
                <a:lnTo>
                  <a:pt x="66" y="25"/>
                </a:lnTo>
                <a:lnTo>
                  <a:pt x="63" y="20"/>
                </a:lnTo>
                <a:lnTo>
                  <a:pt x="58" y="15"/>
                </a:lnTo>
                <a:lnTo>
                  <a:pt x="53" y="13"/>
                </a:lnTo>
                <a:lnTo>
                  <a:pt x="47" y="10"/>
                </a:lnTo>
                <a:lnTo>
                  <a:pt x="40" y="10"/>
                </a:lnTo>
                <a:lnTo>
                  <a:pt x="40" y="10"/>
                </a:lnTo>
                <a:lnTo>
                  <a:pt x="34" y="10"/>
                </a:lnTo>
                <a:lnTo>
                  <a:pt x="29" y="13"/>
                </a:lnTo>
                <a:lnTo>
                  <a:pt x="24" y="15"/>
                </a:lnTo>
                <a:lnTo>
                  <a:pt x="19" y="19"/>
                </a:lnTo>
                <a:lnTo>
                  <a:pt x="15" y="24"/>
                </a:lnTo>
                <a:lnTo>
                  <a:pt x="13" y="29"/>
                </a:lnTo>
                <a:lnTo>
                  <a:pt x="10" y="34"/>
                </a:lnTo>
                <a:lnTo>
                  <a:pt x="10" y="40"/>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0" name="Freeform 1112"/>
          <p:cNvSpPr>
            <a:spLocks/>
          </p:cNvSpPr>
          <p:nvPr/>
        </p:nvSpPr>
        <p:spPr bwMode="auto">
          <a:xfrm>
            <a:off x="1375695" y="1640276"/>
            <a:ext cx="60888" cy="56203"/>
          </a:xfrm>
          <a:custGeom>
            <a:avLst/>
            <a:gdLst>
              <a:gd name="T0" fmla="*/ 20 w 40"/>
              <a:gd name="T1" fmla="*/ 35 h 35"/>
              <a:gd name="T2" fmla="*/ 20 w 40"/>
              <a:gd name="T3" fmla="*/ 35 h 35"/>
              <a:gd name="T4" fmla="*/ 22 w 40"/>
              <a:gd name="T5" fmla="*/ 32 h 35"/>
              <a:gd name="T6" fmla="*/ 30 w 40"/>
              <a:gd name="T7" fmla="*/ 26 h 35"/>
              <a:gd name="T8" fmla="*/ 36 w 40"/>
              <a:gd name="T9" fmla="*/ 17 h 35"/>
              <a:gd name="T10" fmla="*/ 38 w 40"/>
              <a:gd name="T11" fmla="*/ 14 h 35"/>
              <a:gd name="T12" fmla="*/ 40 w 40"/>
              <a:gd name="T13" fmla="*/ 10 h 35"/>
              <a:gd name="T14" fmla="*/ 40 w 40"/>
              <a:gd name="T15" fmla="*/ 10 h 35"/>
              <a:gd name="T16" fmla="*/ 38 w 40"/>
              <a:gd name="T17" fmla="*/ 6 h 35"/>
              <a:gd name="T18" fmla="*/ 37 w 40"/>
              <a:gd name="T19" fmla="*/ 4 h 35"/>
              <a:gd name="T20" fmla="*/ 35 w 40"/>
              <a:gd name="T21" fmla="*/ 1 h 35"/>
              <a:gd name="T22" fmla="*/ 31 w 40"/>
              <a:gd name="T23" fmla="*/ 0 h 35"/>
              <a:gd name="T24" fmla="*/ 28 w 40"/>
              <a:gd name="T25" fmla="*/ 0 h 35"/>
              <a:gd name="T26" fmla="*/ 25 w 40"/>
              <a:gd name="T27" fmla="*/ 1 h 35"/>
              <a:gd name="T28" fmla="*/ 22 w 40"/>
              <a:gd name="T29" fmla="*/ 4 h 35"/>
              <a:gd name="T30" fmla="*/ 20 w 40"/>
              <a:gd name="T31" fmla="*/ 9 h 35"/>
              <a:gd name="T32" fmla="*/ 20 w 40"/>
              <a:gd name="T33" fmla="*/ 9 h 35"/>
              <a:gd name="T34" fmla="*/ 17 w 40"/>
              <a:gd name="T35" fmla="*/ 4 h 35"/>
              <a:gd name="T36" fmla="*/ 15 w 40"/>
              <a:gd name="T37" fmla="*/ 1 h 35"/>
              <a:gd name="T38" fmla="*/ 11 w 40"/>
              <a:gd name="T39" fmla="*/ 0 h 35"/>
              <a:gd name="T40" fmla="*/ 9 w 40"/>
              <a:gd name="T41" fmla="*/ 0 h 35"/>
              <a:gd name="T42" fmla="*/ 5 w 40"/>
              <a:gd name="T43" fmla="*/ 1 h 35"/>
              <a:gd name="T44" fmla="*/ 3 w 40"/>
              <a:gd name="T45" fmla="*/ 4 h 35"/>
              <a:gd name="T46" fmla="*/ 1 w 40"/>
              <a:gd name="T47" fmla="*/ 6 h 35"/>
              <a:gd name="T48" fmla="*/ 0 w 40"/>
              <a:gd name="T49" fmla="*/ 10 h 35"/>
              <a:gd name="T50" fmla="*/ 0 w 40"/>
              <a:gd name="T51" fmla="*/ 10 h 35"/>
              <a:gd name="T52" fmla="*/ 1 w 40"/>
              <a:gd name="T53" fmla="*/ 14 h 35"/>
              <a:gd name="T54" fmla="*/ 3 w 40"/>
              <a:gd name="T55" fmla="*/ 17 h 35"/>
              <a:gd name="T56" fmla="*/ 10 w 40"/>
              <a:gd name="T57" fmla="*/ 26 h 35"/>
              <a:gd name="T58" fmla="*/ 16 w 40"/>
              <a:gd name="T59" fmla="*/ 32 h 35"/>
              <a:gd name="T60" fmla="*/ 20 w 40"/>
              <a:gd name="T61" fmla="*/ 35 h 35"/>
              <a:gd name="T62" fmla="*/ 20 w 40"/>
              <a:gd name="T6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5">
                <a:moveTo>
                  <a:pt x="20" y="35"/>
                </a:moveTo>
                <a:lnTo>
                  <a:pt x="20" y="35"/>
                </a:lnTo>
                <a:lnTo>
                  <a:pt x="22" y="32"/>
                </a:lnTo>
                <a:lnTo>
                  <a:pt x="30" y="26"/>
                </a:lnTo>
                <a:lnTo>
                  <a:pt x="36" y="17"/>
                </a:lnTo>
                <a:lnTo>
                  <a:pt x="38" y="14"/>
                </a:lnTo>
                <a:lnTo>
                  <a:pt x="40" y="10"/>
                </a:lnTo>
                <a:lnTo>
                  <a:pt x="40" y="10"/>
                </a:lnTo>
                <a:lnTo>
                  <a:pt x="38" y="6"/>
                </a:lnTo>
                <a:lnTo>
                  <a:pt x="37" y="4"/>
                </a:lnTo>
                <a:lnTo>
                  <a:pt x="35" y="1"/>
                </a:lnTo>
                <a:lnTo>
                  <a:pt x="31" y="0"/>
                </a:lnTo>
                <a:lnTo>
                  <a:pt x="28" y="0"/>
                </a:lnTo>
                <a:lnTo>
                  <a:pt x="25" y="1"/>
                </a:lnTo>
                <a:lnTo>
                  <a:pt x="22" y="4"/>
                </a:lnTo>
                <a:lnTo>
                  <a:pt x="20" y="9"/>
                </a:lnTo>
                <a:lnTo>
                  <a:pt x="20" y="9"/>
                </a:lnTo>
                <a:lnTo>
                  <a:pt x="17" y="4"/>
                </a:lnTo>
                <a:lnTo>
                  <a:pt x="15" y="1"/>
                </a:lnTo>
                <a:lnTo>
                  <a:pt x="11" y="0"/>
                </a:lnTo>
                <a:lnTo>
                  <a:pt x="9" y="0"/>
                </a:lnTo>
                <a:lnTo>
                  <a:pt x="5" y="1"/>
                </a:lnTo>
                <a:lnTo>
                  <a:pt x="3" y="4"/>
                </a:lnTo>
                <a:lnTo>
                  <a:pt x="1" y="6"/>
                </a:lnTo>
                <a:lnTo>
                  <a:pt x="0" y="10"/>
                </a:lnTo>
                <a:lnTo>
                  <a:pt x="0" y="10"/>
                </a:lnTo>
                <a:lnTo>
                  <a:pt x="1" y="14"/>
                </a:lnTo>
                <a:lnTo>
                  <a:pt x="3" y="17"/>
                </a:lnTo>
                <a:lnTo>
                  <a:pt x="10" y="26"/>
                </a:lnTo>
                <a:lnTo>
                  <a:pt x="16" y="32"/>
                </a:lnTo>
                <a:lnTo>
                  <a:pt x="20" y="35"/>
                </a:lnTo>
                <a:lnTo>
                  <a:pt x="20"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1" name="Freeform 1113"/>
          <p:cNvSpPr>
            <a:spLocks/>
          </p:cNvSpPr>
          <p:nvPr/>
        </p:nvSpPr>
        <p:spPr bwMode="auto">
          <a:xfrm>
            <a:off x="3572302" y="1326478"/>
            <a:ext cx="46837" cy="23419"/>
          </a:xfrm>
          <a:custGeom>
            <a:avLst/>
            <a:gdLst>
              <a:gd name="T0" fmla="*/ 0 w 30"/>
              <a:gd name="T1" fmla="*/ 15 h 15"/>
              <a:gd name="T2" fmla="*/ 0 w 30"/>
              <a:gd name="T3" fmla="*/ 15 h 15"/>
              <a:gd name="T4" fmla="*/ 1 w 30"/>
              <a:gd name="T5" fmla="*/ 9 h 15"/>
              <a:gd name="T6" fmla="*/ 4 w 30"/>
              <a:gd name="T7" fmla="*/ 4 h 15"/>
              <a:gd name="T8" fmla="*/ 9 w 30"/>
              <a:gd name="T9" fmla="*/ 1 h 15"/>
              <a:gd name="T10" fmla="*/ 15 w 30"/>
              <a:gd name="T11" fmla="*/ 0 h 15"/>
              <a:gd name="T12" fmla="*/ 15 w 30"/>
              <a:gd name="T13" fmla="*/ 0 h 15"/>
              <a:gd name="T14" fmla="*/ 15 w 30"/>
              <a:gd name="T15" fmla="*/ 0 h 15"/>
              <a:gd name="T16" fmla="*/ 21 w 30"/>
              <a:gd name="T17" fmla="*/ 1 h 15"/>
              <a:gd name="T18" fmla="*/ 26 w 30"/>
              <a:gd name="T19" fmla="*/ 4 h 15"/>
              <a:gd name="T20" fmla="*/ 28 w 30"/>
              <a:gd name="T21" fmla="*/ 9 h 15"/>
              <a:gd name="T22" fmla="*/ 30 w 30"/>
              <a:gd name="T23" fmla="*/ 15 h 15"/>
              <a:gd name="T24" fmla="*/ 0 w 30"/>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5">
                <a:moveTo>
                  <a:pt x="0" y="15"/>
                </a:moveTo>
                <a:lnTo>
                  <a:pt x="0" y="15"/>
                </a:lnTo>
                <a:lnTo>
                  <a:pt x="1" y="9"/>
                </a:lnTo>
                <a:lnTo>
                  <a:pt x="4" y="4"/>
                </a:lnTo>
                <a:lnTo>
                  <a:pt x="9" y="1"/>
                </a:lnTo>
                <a:lnTo>
                  <a:pt x="15" y="0"/>
                </a:lnTo>
                <a:lnTo>
                  <a:pt x="15" y="0"/>
                </a:lnTo>
                <a:lnTo>
                  <a:pt x="15" y="0"/>
                </a:lnTo>
                <a:lnTo>
                  <a:pt x="21" y="1"/>
                </a:lnTo>
                <a:lnTo>
                  <a:pt x="26" y="4"/>
                </a:lnTo>
                <a:lnTo>
                  <a:pt x="28" y="9"/>
                </a:lnTo>
                <a:lnTo>
                  <a:pt x="30" y="15"/>
                </a:lnTo>
                <a:lnTo>
                  <a:pt x="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2" name="Freeform 1114"/>
          <p:cNvSpPr>
            <a:spLocks/>
          </p:cNvSpPr>
          <p:nvPr/>
        </p:nvSpPr>
        <p:spPr bwMode="auto">
          <a:xfrm>
            <a:off x="3576988" y="1289010"/>
            <a:ext cx="32787" cy="28102"/>
          </a:xfrm>
          <a:custGeom>
            <a:avLst/>
            <a:gdLst>
              <a:gd name="T0" fmla="*/ 20 w 20"/>
              <a:gd name="T1" fmla="*/ 10 h 20"/>
              <a:gd name="T2" fmla="*/ 20 w 20"/>
              <a:gd name="T3" fmla="*/ 10 h 20"/>
              <a:gd name="T4" fmla="*/ 18 w 20"/>
              <a:gd name="T5" fmla="*/ 14 h 20"/>
              <a:gd name="T6" fmla="*/ 17 w 20"/>
              <a:gd name="T7" fmla="*/ 18 h 20"/>
              <a:gd name="T8" fmla="*/ 13 w 20"/>
              <a:gd name="T9" fmla="*/ 19 h 20"/>
              <a:gd name="T10" fmla="*/ 10 w 20"/>
              <a:gd name="T11" fmla="*/ 20 h 20"/>
              <a:gd name="T12" fmla="*/ 10 w 20"/>
              <a:gd name="T13" fmla="*/ 20 h 20"/>
              <a:gd name="T14" fmla="*/ 6 w 20"/>
              <a:gd name="T15" fmla="*/ 19 h 20"/>
              <a:gd name="T16" fmla="*/ 2 w 20"/>
              <a:gd name="T17" fmla="*/ 18 h 20"/>
              <a:gd name="T18" fmla="*/ 1 w 20"/>
              <a:gd name="T19" fmla="*/ 14 h 20"/>
              <a:gd name="T20" fmla="*/ 0 w 20"/>
              <a:gd name="T21" fmla="*/ 10 h 20"/>
              <a:gd name="T22" fmla="*/ 0 w 20"/>
              <a:gd name="T23" fmla="*/ 10 h 20"/>
              <a:gd name="T24" fmla="*/ 1 w 20"/>
              <a:gd name="T25" fmla="*/ 6 h 20"/>
              <a:gd name="T26" fmla="*/ 2 w 20"/>
              <a:gd name="T27" fmla="*/ 3 h 20"/>
              <a:gd name="T28" fmla="*/ 6 w 20"/>
              <a:gd name="T29" fmla="*/ 2 h 20"/>
              <a:gd name="T30" fmla="*/ 10 w 20"/>
              <a:gd name="T31" fmla="*/ 0 h 20"/>
              <a:gd name="T32" fmla="*/ 10 w 20"/>
              <a:gd name="T33" fmla="*/ 0 h 20"/>
              <a:gd name="T34" fmla="*/ 13 w 20"/>
              <a:gd name="T35" fmla="*/ 2 h 20"/>
              <a:gd name="T36" fmla="*/ 17 w 20"/>
              <a:gd name="T37" fmla="*/ 3 h 20"/>
              <a:gd name="T38" fmla="*/ 18 w 20"/>
              <a:gd name="T39" fmla="*/ 6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8" y="14"/>
                </a:lnTo>
                <a:lnTo>
                  <a:pt x="17" y="18"/>
                </a:lnTo>
                <a:lnTo>
                  <a:pt x="13" y="19"/>
                </a:lnTo>
                <a:lnTo>
                  <a:pt x="10" y="20"/>
                </a:lnTo>
                <a:lnTo>
                  <a:pt x="10" y="20"/>
                </a:lnTo>
                <a:lnTo>
                  <a:pt x="6" y="19"/>
                </a:lnTo>
                <a:lnTo>
                  <a:pt x="2" y="18"/>
                </a:lnTo>
                <a:lnTo>
                  <a:pt x="1" y="14"/>
                </a:lnTo>
                <a:lnTo>
                  <a:pt x="0" y="10"/>
                </a:lnTo>
                <a:lnTo>
                  <a:pt x="0" y="10"/>
                </a:lnTo>
                <a:lnTo>
                  <a:pt x="1" y="6"/>
                </a:lnTo>
                <a:lnTo>
                  <a:pt x="2" y="3"/>
                </a:lnTo>
                <a:lnTo>
                  <a:pt x="6" y="2"/>
                </a:lnTo>
                <a:lnTo>
                  <a:pt x="10" y="0"/>
                </a:lnTo>
                <a:lnTo>
                  <a:pt x="10" y="0"/>
                </a:lnTo>
                <a:lnTo>
                  <a:pt x="13" y="2"/>
                </a:lnTo>
                <a:lnTo>
                  <a:pt x="17" y="3"/>
                </a:lnTo>
                <a:lnTo>
                  <a:pt x="18" y="6"/>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3" name="Rectangle 1115"/>
          <p:cNvSpPr>
            <a:spLocks noChangeArrowheads="1"/>
          </p:cNvSpPr>
          <p:nvPr/>
        </p:nvSpPr>
        <p:spPr bwMode="auto">
          <a:xfrm>
            <a:off x="3633191" y="1303058"/>
            <a:ext cx="46837" cy="1405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4" name="Rectangle 1116"/>
          <p:cNvSpPr>
            <a:spLocks noChangeArrowheads="1"/>
          </p:cNvSpPr>
          <p:nvPr/>
        </p:nvSpPr>
        <p:spPr bwMode="auto">
          <a:xfrm>
            <a:off x="3633191" y="1335844"/>
            <a:ext cx="46837" cy="1405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5" name="Freeform 1117"/>
          <p:cNvSpPr>
            <a:spLocks noEditPoints="1"/>
          </p:cNvSpPr>
          <p:nvPr/>
        </p:nvSpPr>
        <p:spPr bwMode="auto">
          <a:xfrm>
            <a:off x="3548884" y="1242173"/>
            <a:ext cx="154560" cy="135825"/>
          </a:xfrm>
          <a:custGeom>
            <a:avLst/>
            <a:gdLst>
              <a:gd name="T0" fmla="*/ 63 w 99"/>
              <a:gd name="T1" fmla="*/ 10 h 88"/>
              <a:gd name="T2" fmla="*/ 62 w 99"/>
              <a:gd name="T3" fmla="*/ 6 h 88"/>
              <a:gd name="T4" fmla="*/ 54 w 99"/>
              <a:gd name="T5" fmla="*/ 1 h 88"/>
              <a:gd name="T6" fmla="*/ 50 w 99"/>
              <a:gd name="T7" fmla="*/ 0 h 88"/>
              <a:gd name="T8" fmla="*/ 41 w 99"/>
              <a:gd name="T9" fmla="*/ 2 h 88"/>
              <a:gd name="T10" fmla="*/ 36 w 99"/>
              <a:gd name="T11" fmla="*/ 10 h 88"/>
              <a:gd name="T12" fmla="*/ 10 w 99"/>
              <a:gd name="T13" fmla="*/ 10 h 88"/>
              <a:gd name="T14" fmla="*/ 3 w 99"/>
              <a:gd name="T15" fmla="*/ 12 h 88"/>
              <a:gd name="T16" fmla="*/ 0 w 99"/>
              <a:gd name="T17" fmla="*/ 19 h 88"/>
              <a:gd name="T18" fmla="*/ 0 w 99"/>
              <a:gd name="T19" fmla="*/ 79 h 88"/>
              <a:gd name="T20" fmla="*/ 3 w 99"/>
              <a:gd name="T21" fmla="*/ 86 h 88"/>
              <a:gd name="T22" fmla="*/ 10 w 99"/>
              <a:gd name="T23" fmla="*/ 88 h 88"/>
              <a:gd name="T24" fmla="*/ 89 w 99"/>
              <a:gd name="T25" fmla="*/ 88 h 88"/>
              <a:gd name="T26" fmla="*/ 96 w 99"/>
              <a:gd name="T27" fmla="*/ 86 h 88"/>
              <a:gd name="T28" fmla="*/ 99 w 99"/>
              <a:gd name="T29" fmla="*/ 79 h 88"/>
              <a:gd name="T30" fmla="*/ 99 w 99"/>
              <a:gd name="T31" fmla="*/ 19 h 88"/>
              <a:gd name="T32" fmla="*/ 96 w 99"/>
              <a:gd name="T33" fmla="*/ 12 h 88"/>
              <a:gd name="T34" fmla="*/ 89 w 99"/>
              <a:gd name="T35" fmla="*/ 10 h 88"/>
              <a:gd name="T36" fmla="*/ 50 w 99"/>
              <a:gd name="T37" fmla="*/ 10 h 88"/>
              <a:gd name="T38" fmla="*/ 52 w 99"/>
              <a:gd name="T39" fmla="*/ 10 h 88"/>
              <a:gd name="T40" fmla="*/ 54 w 99"/>
              <a:gd name="T41" fmla="*/ 12 h 88"/>
              <a:gd name="T42" fmla="*/ 54 w 99"/>
              <a:gd name="T43" fmla="*/ 14 h 88"/>
              <a:gd name="T44" fmla="*/ 53 w 99"/>
              <a:gd name="T45" fmla="*/ 18 h 88"/>
              <a:gd name="T46" fmla="*/ 50 w 99"/>
              <a:gd name="T47" fmla="*/ 19 h 88"/>
              <a:gd name="T48" fmla="*/ 47 w 99"/>
              <a:gd name="T49" fmla="*/ 19 h 88"/>
              <a:gd name="T50" fmla="*/ 45 w 99"/>
              <a:gd name="T51" fmla="*/ 17 h 88"/>
              <a:gd name="T52" fmla="*/ 45 w 99"/>
              <a:gd name="T53" fmla="*/ 14 h 88"/>
              <a:gd name="T54" fmla="*/ 46 w 99"/>
              <a:gd name="T55" fmla="*/ 11 h 88"/>
              <a:gd name="T56" fmla="*/ 50 w 99"/>
              <a:gd name="T57" fmla="*/ 10 h 88"/>
              <a:gd name="T58" fmla="*/ 10 w 99"/>
              <a:gd name="T59" fmla="*/ 79 h 88"/>
              <a:gd name="T60" fmla="*/ 36 w 99"/>
              <a:gd name="T61" fmla="*/ 19 h 88"/>
              <a:gd name="T62" fmla="*/ 37 w 99"/>
              <a:gd name="T63" fmla="*/ 23 h 88"/>
              <a:gd name="T64" fmla="*/ 45 w 99"/>
              <a:gd name="T65" fmla="*/ 28 h 88"/>
              <a:gd name="T66" fmla="*/ 50 w 99"/>
              <a:gd name="T67" fmla="*/ 29 h 88"/>
              <a:gd name="T68" fmla="*/ 58 w 99"/>
              <a:gd name="T69" fmla="*/ 27 h 88"/>
              <a:gd name="T70" fmla="*/ 63 w 99"/>
              <a:gd name="T71" fmla="*/ 19 h 88"/>
              <a:gd name="T72" fmla="*/ 89 w 99"/>
              <a:gd name="T73" fmla="*/ 7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88">
                <a:moveTo>
                  <a:pt x="89" y="10"/>
                </a:moveTo>
                <a:lnTo>
                  <a:pt x="63" y="10"/>
                </a:lnTo>
                <a:lnTo>
                  <a:pt x="63" y="10"/>
                </a:lnTo>
                <a:lnTo>
                  <a:pt x="62" y="6"/>
                </a:lnTo>
                <a:lnTo>
                  <a:pt x="58" y="2"/>
                </a:lnTo>
                <a:lnTo>
                  <a:pt x="54" y="1"/>
                </a:lnTo>
                <a:lnTo>
                  <a:pt x="50" y="0"/>
                </a:lnTo>
                <a:lnTo>
                  <a:pt x="50" y="0"/>
                </a:lnTo>
                <a:lnTo>
                  <a:pt x="45" y="1"/>
                </a:lnTo>
                <a:lnTo>
                  <a:pt x="41" y="2"/>
                </a:lnTo>
                <a:lnTo>
                  <a:pt x="37" y="6"/>
                </a:lnTo>
                <a:lnTo>
                  <a:pt x="36" y="10"/>
                </a:lnTo>
                <a:lnTo>
                  <a:pt x="10" y="10"/>
                </a:lnTo>
                <a:lnTo>
                  <a:pt x="10" y="10"/>
                </a:lnTo>
                <a:lnTo>
                  <a:pt x="6" y="11"/>
                </a:lnTo>
                <a:lnTo>
                  <a:pt x="3" y="12"/>
                </a:lnTo>
                <a:lnTo>
                  <a:pt x="1" y="16"/>
                </a:lnTo>
                <a:lnTo>
                  <a:pt x="0" y="19"/>
                </a:lnTo>
                <a:lnTo>
                  <a:pt x="0" y="79"/>
                </a:lnTo>
                <a:lnTo>
                  <a:pt x="0" y="79"/>
                </a:lnTo>
                <a:lnTo>
                  <a:pt x="1" y="82"/>
                </a:lnTo>
                <a:lnTo>
                  <a:pt x="3" y="86"/>
                </a:lnTo>
                <a:lnTo>
                  <a:pt x="6" y="87"/>
                </a:lnTo>
                <a:lnTo>
                  <a:pt x="10" y="88"/>
                </a:lnTo>
                <a:lnTo>
                  <a:pt x="89" y="88"/>
                </a:lnTo>
                <a:lnTo>
                  <a:pt x="89" y="88"/>
                </a:lnTo>
                <a:lnTo>
                  <a:pt x="93" y="87"/>
                </a:lnTo>
                <a:lnTo>
                  <a:pt x="96" y="86"/>
                </a:lnTo>
                <a:lnTo>
                  <a:pt x="98" y="82"/>
                </a:lnTo>
                <a:lnTo>
                  <a:pt x="99" y="79"/>
                </a:lnTo>
                <a:lnTo>
                  <a:pt x="99" y="19"/>
                </a:lnTo>
                <a:lnTo>
                  <a:pt x="99" y="19"/>
                </a:lnTo>
                <a:lnTo>
                  <a:pt x="98" y="16"/>
                </a:lnTo>
                <a:lnTo>
                  <a:pt x="96" y="12"/>
                </a:lnTo>
                <a:lnTo>
                  <a:pt x="93" y="11"/>
                </a:lnTo>
                <a:lnTo>
                  <a:pt x="89" y="10"/>
                </a:lnTo>
                <a:lnTo>
                  <a:pt x="89" y="10"/>
                </a:lnTo>
                <a:close/>
                <a:moveTo>
                  <a:pt x="50" y="10"/>
                </a:moveTo>
                <a:lnTo>
                  <a:pt x="50" y="10"/>
                </a:lnTo>
                <a:lnTo>
                  <a:pt x="52" y="10"/>
                </a:lnTo>
                <a:lnTo>
                  <a:pt x="53" y="11"/>
                </a:lnTo>
                <a:lnTo>
                  <a:pt x="54" y="12"/>
                </a:lnTo>
                <a:lnTo>
                  <a:pt x="54" y="14"/>
                </a:lnTo>
                <a:lnTo>
                  <a:pt x="54" y="14"/>
                </a:lnTo>
                <a:lnTo>
                  <a:pt x="54" y="17"/>
                </a:lnTo>
                <a:lnTo>
                  <a:pt x="53" y="18"/>
                </a:lnTo>
                <a:lnTo>
                  <a:pt x="52" y="19"/>
                </a:lnTo>
                <a:lnTo>
                  <a:pt x="50" y="19"/>
                </a:lnTo>
                <a:lnTo>
                  <a:pt x="50" y="19"/>
                </a:lnTo>
                <a:lnTo>
                  <a:pt x="47" y="19"/>
                </a:lnTo>
                <a:lnTo>
                  <a:pt x="46" y="18"/>
                </a:lnTo>
                <a:lnTo>
                  <a:pt x="45" y="17"/>
                </a:lnTo>
                <a:lnTo>
                  <a:pt x="45" y="14"/>
                </a:lnTo>
                <a:lnTo>
                  <a:pt x="45" y="14"/>
                </a:lnTo>
                <a:lnTo>
                  <a:pt x="45" y="12"/>
                </a:lnTo>
                <a:lnTo>
                  <a:pt x="46" y="11"/>
                </a:lnTo>
                <a:lnTo>
                  <a:pt x="47" y="10"/>
                </a:lnTo>
                <a:lnTo>
                  <a:pt x="50" y="10"/>
                </a:lnTo>
                <a:lnTo>
                  <a:pt x="50" y="10"/>
                </a:lnTo>
                <a:close/>
                <a:moveTo>
                  <a:pt x="10" y="79"/>
                </a:moveTo>
                <a:lnTo>
                  <a:pt x="10" y="19"/>
                </a:lnTo>
                <a:lnTo>
                  <a:pt x="36" y="19"/>
                </a:lnTo>
                <a:lnTo>
                  <a:pt x="36" y="19"/>
                </a:lnTo>
                <a:lnTo>
                  <a:pt x="37" y="23"/>
                </a:lnTo>
                <a:lnTo>
                  <a:pt x="41" y="27"/>
                </a:lnTo>
                <a:lnTo>
                  <a:pt x="45" y="28"/>
                </a:lnTo>
                <a:lnTo>
                  <a:pt x="50" y="29"/>
                </a:lnTo>
                <a:lnTo>
                  <a:pt x="50" y="29"/>
                </a:lnTo>
                <a:lnTo>
                  <a:pt x="54" y="28"/>
                </a:lnTo>
                <a:lnTo>
                  <a:pt x="58" y="27"/>
                </a:lnTo>
                <a:lnTo>
                  <a:pt x="62" y="23"/>
                </a:lnTo>
                <a:lnTo>
                  <a:pt x="63" y="19"/>
                </a:lnTo>
                <a:lnTo>
                  <a:pt x="89" y="19"/>
                </a:lnTo>
                <a:lnTo>
                  <a:pt x="89" y="79"/>
                </a:lnTo>
                <a:lnTo>
                  <a:pt x="1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6" name="Freeform 1118"/>
          <p:cNvSpPr>
            <a:spLocks noEditPoints="1"/>
          </p:cNvSpPr>
          <p:nvPr/>
        </p:nvSpPr>
        <p:spPr bwMode="auto">
          <a:xfrm>
            <a:off x="1015058" y="1602808"/>
            <a:ext cx="46837" cy="46837"/>
          </a:xfrm>
          <a:custGeom>
            <a:avLst/>
            <a:gdLst>
              <a:gd name="T0" fmla="*/ 15 w 30"/>
              <a:gd name="T1" fmla="*/ 30 h 30"/>
              <a:gd name="T2" fmla="*/ 15 w 30"/>
              <a:gd name="T3" fmla="*/ 30 h 30"/>
              <a:gd name="T4" fmla="*/ 9 w 30"/>
              <a:gd name="T5" fmla="*/ 29 h 30"/>
              <a:gd name="T6" fmla="*/ 5 w 30"/>
              <a:gd name="T7" fmla="*/ 25 h 30"/>
              <a:gd name="T8" fmla="*/ 1 w 30"/>
              <a:gd name="T9" fmla="*/ 21 h 30"/>
              <a:gd name="T10" fmla="*/ 0 w 30"/>
              <a:gd name="T11" fmla="*/ 15 h 30"/>
              <a:gd name="T12" fmla="*/ 0 w 30"/>
              <a:gd name="T13" fmla="*/ 15 h 30"/>
              <a:gd name="T14" fmla="*/ 1 w 30"/>
              <a:gd name="T15" fmla="*/ 9 h 30"/>
              <a:gd name="T16" fmla="*/ 5 w 30"/>
              <a:gd name="T17" fmla="*/ 5 h 30"/>
              <a:gd name="T18" fmla="*/ 9 w 30"/>
              <a:gd name="T19" fmla="*/ 2 h 30"/>
              <a:gd name="T20" fmla="*/ 15 w 30"/>
              <a:gd name="T21" fmla="*/ 0 h 30"/>
              <a:gd name="T22" fmla="*/ 15 w 30"/>
              <a:gd name="T23" fmla="*/ 0 h 30"/>
              <a:gd name="T24" fmla="*/ 21 w 30"/>
              <a:gd name="T25" fmla="*/ 2 h 30"/>
              <a:gd name="T26" fmla="*/ 25 w 30"/>
              <a:gd name="T27" fmla="*/ 5 h 30"/>
              <a:gd name="T28" fmla="*/ 29 w 30"/>
              <a:gd name="T29" fmla="*/ 9 h 30"/>
              <a:gd name="T30" fmla="*/ 30 w 30"/>
              <a:gd name="T31" fmla="*/ 15 h 30"/>
              <a:gd name="T32" fmla="*/ 30 w 30"/>
              <a:gd name="T33" fmla="*/ 15 h 30"/>
              <a:gd name="T34" fmla="*/ 29 w 30"/>
              <a:gd name="T35" fmla="*/ 21 h 30"/>
              <a:gd name="T36" fmla="*/ 25 w 30"/>
              <a:gd name="T37" fmla="*/ 25 h 30"/>
              <a:gd name="T38" fmla="*/ 21 w 30"/>
              <a:gd name="T39" fmla="*/ 29 h 30"/>
              <a:gd name="T40" fmla="*/ 15 w 30"/>
              <a:gd name="T41" fmla="*/ 30 h 30"/>
              <a:gd name="T42" fmla="*/ 15 w 30"/>
              <a:gd name="T43" fmla="*/ 30 h 30"/>
              <a:gd name="T44" fmla="*/ 15 w 30"/>
              <a:gd name="T45" fmla="*/ 10 h 30"/>
              <a:gd name="T46" fmla="*/ 15 w 30"/>
              <a:gd name="T47" fmla="*/ 10 h 30"/>
              <a:gd name="T48" fmla="*/ 13 w 30"/>
              <a:gd name="T49" fmla="*/ 10 h 30"/>
              <a:gd name="T50" fmla="*/ 11 w 30"/>
              <a:gd name="T51" fmla="*/ 12 h 30"/>
              <a:gd name="T52" fmla="*/ 10 w 30"/>
              <a:gd name="T53" fmla="*/ 13 h 30"/>
              <a:gd name="T54" fmla="*/ 10 w 30"/>
              <a:gd name="T55" fmla="*/ 15 h 30"/>
              <a:gd name="T56" fmla="*/ 10 w 30"/>
              <a:gd name="T57" fmla="*/ 15 h 30"/>
              <a:gd name="T58" fmla="*/ 10 w 30"/>
              <a:gd name="T59" fmla="*/ 18 h 30"/>
              <a:gd name="T60" fmla="*/ 11 w 30"/>
              <a:gd name="T61" fmla="*/ 19 h 30"/>
              <a:gd name="T62" fmla="*/ 13 w 30"/>
              <a:gd name="T63" fmla="*/ 20 h 30"/>
              <a:gd name="T64" fmla="*/ 15 w 30"/>
              <a:gd name="T65" fmla="*/ 20 h 30"/>
              <a:gd name="T66" fmla="*/ 15 w 30"/>
              <a:gd name="T67" fmla="*/ 20 h 30"/>
              <a:gd name="T68" fmla="*/ 17 w 30"/>
              <a:gd name="T69" fmla="*/ 20 h 30"/>
              <a:gd name="T70" fmla="*/ 19 w 30"/>
              <a:gd name="T71" fmla="*/ 19 h 30"/>
              <a:gd name="T72" fmla="*/ 20 w 30"/>
              <a:gd name="T73" fmla="*/ 18 h 30"/>
              <a:gd name="T74" fmla="*/ 20 w 30"/>
              <a:gd name="T75" fmla="*/ 15 h 30"/>
              <a:gd name="T76" fmla="*/ 20 w 30"/>
              <a:gd name="T77" fmla="*/ 15 h 30"/>
              <a:gd name="T78" fmla="*/ 20 w 30"/>
              <a:gd name="T79" fmla="*/ 13 h 30"/>
              <a:gd name="T80" fmla="*/ 19 w 30"/>
              <a:gd name="T81" fmla="*/ 12 h 30"/>
              <a:gd name="T82" fmla="*/ 17 w 30"/>
              <a:gd name="T83" fmla="*/ 10 h 30"/>
              <a:gd name="T84" fmla="*/ 15 w 30"/>
              <a:gd name="T85" fmla="*/ 10 h 30"/>
              <a:gd name="T86" fmla="*/ 15 w 30"/>
              <a:gd name="T8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15" y="30"/>
                </a:moveTo>
                <a:lnTo>
                  <a:pt x="15" y="30"/>
                </a:lnTo>
                <a:lnTo>
                  <a:pt x="9" y="29"/>
                </a:lnTo>
                <a:lnTo>
                  <a:pt x="5" y="25"/>
                </a:lnTo>
                <a:lnTo>
                  <a:pt x="1" y="21"/>
                </a:lnTo>
                <a:lnTo>
                  <a:pt x="0" y="15"/>
                </a:lnTo>
                <a:lnTo>
                  <a:pt x="0" y="15"/>
                </a:lnTo>
                <a:lnTo>
                  <a:pt x="1" y="9"/>
                </a:lnTo>
                <a:lnTo>
                  <a:pt x="5" y="5"/>
                </a:lnTo>
                <a:lnTo>
                  <a:pt x="9" y="2"/>
                </a:lnTo>
                <a:lnTo>
                  <a:pt x="15" y="0"/>
                </a:lnTo>
                <a:lnTo>
                  <a:pt x="15" y="0"/>
                </a:lnTo>
                <a:lnTo>
                  <a:pt x="21" y="2"/>
                </a:lnTo>
                <a:lnTo>
                  <a:pt x="25" y="5"/>
                </a:lnTo>
                <a:lnTo>
                  <a:pt x="29" y="9"/>
                </a:lnTo>
                <a:lnTo>
                  <a:pt x="30" y="15"/>
                </a:lnTo>
                <a:lnTo>
                  <a:pt x="30" y="15"/>
                </a:lnTo>
                <a:lnTo>
                  <a:pt x="29" y="21"/>
                </a:lnTo>
                <a:lnTo>
                  <a:pt x="25" y="25"/>
                </a:lnTo>
                <a:lnTo>
                  <a:pt x="21" y="29"/>
                </a:lnTo>
                <a:lnTo>
                  <a:pt x="15" y="30"/>
                </a:lnTo>
                <a:lnTo>
                  <a:pt x="15" y="30"/>
                </a:lnTo>
                <a:close/>
                <a:moveTo>
                  <a:pt x="15" y="10"/>
                </a:moveTo>
                <a:lnTo>
                  <a:pt x="15" y="10"/>
                </a:lnTo>
                <a:lnTo>
                  <a:pt x="13" y="10"/>
                </a:lnTo>
                <a:lnTo>
                  <a:pt x="11" y="12"/>
                </a:lnTo>
                <a:lnTo>
                  <a:pt x="10" y="13"/>
                </a:lnTo>
                <a:lnTo>
                  <a:pt x="10" y="15"/>
                </a:lnTo>
                <a:lnTo>
                  <a:pt x="10" y="15"/>
                </a:lnTo>
                <a:lnTo>
                  <a:pt x="10" y="18"/>
                </a:lnTo>
                <a:lnTo>
                  <a:pt x="11" y="19"/>
                </a:lnTo>
                <a:lnTo>
                  <a:pt x="13" y="20"/>
                </a:lnTo>
                <a:lnTo>
                  <a:pt x="15" y="20"/>
                </a:lnTo>
                <a:lnTo>
                  <a:pt x="15" y="20"/>
                </a:lnTo>
                <a:lnTo>
                  <a:pt x="17" y="20"/>
                </a:lnTo>
                <a:lnTo>
                  <a:pt x="19" y="19"/>
                </a:lnTo>
                <a:lnTo>
                  <a:pt x="20" y="18"/>
                </a:lnTo>
                <a:lnTo>
                  <a:pt x="20" y="15"/>
                </a:lnTo>
                <a:lnTo>
                  <a:pt x="20" y="15"/>
                </a:lnTo>
                <a:lnTo>
                  <a:pt x="20" y="13"/>
                </a:lnTo>
                <a:lnTo>
                  <a:pt x="19" y="12"/>
                </a:lnTo>
                <a:lnTo>
                  <a:pt x="17" y="10"/>
                </a:lnTo>
                <a:lnTo>
                  <a:pt x="15" y="10"/>
                </a:lnTo>
                <a:lnTo>
                  <a:pt x="1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7" name="Freeform 1119"/>
          <p:cNvSpPr>
            <a:spLocks noEditPoints="1"/>
          </p:cNvSpPr>
          <p:nvPr/>
        </p:nvSpPr>
        <p:spPr bwMode="auto">
          <a:xfrm>
            <a:off x="996323" y="1649643"/>
            <a:ext cx="79623" cy="107724"/>
          </a:xfrm>
          <a:custGeom>
            <a:avLst/>
            <a:gdLst>
              <a:gd name="T0" fmla="*/ 15 w 50"/>
              <a:gd name="T1" fmla="*/ 69 h 69"/>
              <a:gd name="T2" fmla="*/ 13 w 50"/>
              <a:gd name="T3" fmla="*/ 69 h 69"/>
              <a:gd name="T4" fmla="*/ 10 w 50"/>
              <a:gd name="T5" fmla="*/ 67 h 69"/>
              <a:gd name="T6" fmla="*/ 10 w 50"/>
              <a:gd name="T7" fmla="*/ 44 h 69"/>
              <a:gd name="T8" fmla="*/ 5 w 50"/>
              <a:gd name="T9" fmla="*/ 44 h 69"/>
              <a:gd name="T10" fmla="*/ 2 w 50"/>
              <a:gd name="T11" fmla="*/ 43 h 69"/>
              <a:gd name="T12" fmla="*/ 0 w 50"/>
              <a:gd name="T13" fmla="*/ 39 h 69"/>
              <a:gd name="T14" fmla="*/ 0 w 50"/>
              <a:gd name="T15" fmla="*/ 25 h 69"/>
              <a:gd name="T16" fmla="*/ 3 w 50"/>
              <a:gd name="T17" fmla="*/ 15 h 69"/>
              <a:gd name="T18" fmla="*/ 8 w 50"/>
              <a:gd name="T19" fmla="*/ 7 h 69"/>
              <a:gd name="T20" fmla="*/ 15 w 50"/>
              <a:gd name="T21" fmla="*/ 2 h 69"/>
              <a:gd name="T22" fmla="*/ 25 w 50"/>
              <a:gd name="T23" fmla="*/ 0 h 69"/>
              <a:gd name="T24" fmla="*/ 30 w 50"/>
              <a:gd name="T25" fmla="*/ 0 h 69"/>
              <a:gd name="T26" fmla="*/ 39 w 50"/>
              <a:gd name="T27" fmla="*/ 4 h 69"/>
              <a:gd name="T28" fmla="*/ 46 w 50"/>
              <a:gd name="T29" fmla="*/ 11 h 69"/>
              <a:gd name="T30" fmla="*/ 50 w 50"/>
              <a:gd name="T31" fmla="*/ 20 h 69"/>
              <a:gd name="T32" fmla="*/ 50 w 50"/>
              <a:gd name="T33" fmla="*/ 39 h 69"/>
              <a:gd name="T34" fmla="*/ 50 w 50"/>
              <a:gd name="T35" fmla="*/ 42 h 69"/>
              <a:gd name="T36" fmla="*/ 47 w 50"/>
              <a:gd name="T37" fmla="*/ 44 h 69"/>
              <a:gd name="T38" fmla="*/ 40 w 50"/>
              <a:gd name="T39" fmla="*/ 44 h 69"/>
              <a:gd name="T40" fmla="*/ 40 w 50"/>
              <a:gd name="T41" fmla="*/ 64 h 69"/>
              <a:gd name="T42" fmla="*/ 39 w 50"/>
              <a:gd name="T43" fmla="*/ 68 h 69"/>
              <a:gd name="T44" fmla="*/ 35 w 50"/>
              <a:gd name="T45" fmla="*/ 69 h 69"/>
              <a:gd name="T46" fmla="*/ 20 w 50"/>
              <a:gd name="T47" fmla="*/ 59 h 69"/>
              <a:gd name="T48" fmla="*/ 30 w 50"/>
              <a:gd name="T49" fmla="*/ 39 h 69"/>
              <a:gd name="T50" fmla="*/ 30 w 50"/>
              <a:gd name="T51" fmla="*/ 37 h 69"/>
              <a:gd name="T52" fmla="*/ 32 w 50"/>
              <a:gd name="T53" fmla="*/ 35 h 69"/>
              <a:gd name="T54" fmla="*/ 40 w 50"/>
              <a:gd name="T55" fmla="*/ 35 h 69"/>
              <a:gd name="T56" fmla="*/ 40 w 50"/>
              <a:gd name="T57" fmla="*/ 25 h 69"/>
              <a:gd name="T58" fmla="*/ 35 w 50"/>
              <a:gd name="T59" fmla="*/ 15 h 69"/>
              <a:gd name="T60" fmla="*/ 25 w 50"/>
              <a:gd name="T61" fmla="*/ 10 h 69"/>
              <a:gd name="T62" fmla="*/ 19 w 50"/>
              <a:gd name="T63" fmla="*/ 11 h 69"/>
              <a:gd name="T64" fmla="*/ 11 w 50"/>
              <a:gd name="T65" fmla="*/ 19 h 69"/>
              <a:gd name="T66" fmla="*/ 10 w 50"/>
              <a:gd name="T67" fmla="*/ 35 h 69"/>
              <a:gd name="T68" fmla="*/ 15 w 50"/>
              <a:gd name="T69" fmla="*/ 35 h 69"/>
              <a:gd name="T70" fmla="*/ 19 w 50"/>
              <a:gd name="T71" fmla="*/ 36 h 69"/>
              <a:gd name="T72" fmla="*/ 20 w 50"/>
              <a:gd name="T7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69">
                <a:moveTo>
                  <a:pt x="35" y="69"/>
                </a:moveTo>
                <a:lnTo>
                  <a:pt x="15" y="69"/>
                </a:lnTo>
                <a:lnTo>
                  <a:pt x="15" y="69"/>
                </a:lnTo>
                <a:lnTo>
                  <a:pt x="13" y="69"/>
                </a:lnTo>
                <a:lnTo>
                  <a:pt x="11" y="68"/>
                </a:lnTo>
                <a:lnTo>
                  <a:pt x="10" y="67"/>
                </a:lnTo>
                <a:lnTo>
                  <a:pt x="10" y="64"/>
                </a:lnTo>
                <a:lnTo>
                  <a:pt x="10" y="44"/>
                </a:lnTo>
                <a:lnTo>
                  <a:pt x="5" y="44"/>
                </a:lnTo>
                <a:lnTo>
                  <a:pt x="5" y="44"/>
                </a:lnTo>
                <a:lnTo>
                  <a:pt x="3" y="44"/>
                </a:lnTo>
                <a:lnTo>
                  <a:pt x="2" y="43"/>
                </a:lnTo>
                <a:lnTo>
                  <a:pt x="0" y="42"/>
                </a:lnTo>
                <a:lnTo>
                  <a:pt x="0" y="39"/>
                </a:lnTo>
                <a:lnTo>
                  <a:pt x="0" y="25"/>
                </a:lnTo>
                <a:lnTo>
                  <a:pt x="0" y="25"/>
                </a:lnTo>
                <a:lnTo>
                  <a:pt x="0" y="20"/>
                </a:lnTo>
                <a:lnTo>
                  <a:pt x="3" y="15"/>
                </a:lnTo>
                <a:lnTo>
                  <a:pt x="4" y="11"/>
                </a:lnTo>
                <a:lnTo>
                  <a:pt x="8" y="7"/>
                </a:lnTo>
                <a:lnTo>
                  <a:pt x="11" y="4"/>
                </a:lnTo>
                <a:lnTo>
                  <a:pt x="15" y="2"/>
                </a:lnTo>
                <a:lnTo>
                  <a:pt x="20" y="0"/>
                </a:lnTo>
                <a:lnTo>
                  <a:pt x="25" y="0"/>
                </a:lnTo>
                <a:lnTo>
                  <a:pt x="25" y="0"/>
                </a:lnTo>
                <a:lnTo>
                  <a:pt x="30" y="0"/>
                </a:lnTo>
                <a:lnTo>
                  <a:pt x="35" y="2"/>
                </a:lnTo>
                <a:lnTo>
                  <a:pt x="39" y="4"/>
                </a:lnTo>
                <a:lnTo>
                  <a:pt x="42" y="7"/>
                </a:lnTo>
                <a:lnTo>
                  <a:pt x="46" y="11"/>
                </a:lnTo>
                <a:lnTo>
                  <a:pt x="47" y="15"/>
                </a:lnTo>
                <a:lnTo>
                  <a:pt x="50" y="20"/>
                </a:lnTo>
                <a:lnTo>
                  <a:pt x="50" y="25"/>
                </a:lnTo>
                <a:lnTo>
                  <a:pt x="50" y="39"/>
                </a:lnTo>
                <a:lnTo>
                  <a:pt x="50" y="39"/>
                </a:lnTo>
                <a:lnTo>
                  <a:pt x="50" y="42"/>
                </a:lnTo>
                <a:lnTo>
                  <a:pt x="48" y="43"/>
                </a:lnTo>
                <a:lnTo>
                  <a:pt x="47" y="44"/>
                </a:lnTo>
                <a:lnTo>
                  <a:pt x="45" y="44"/>
                </a:lnTo>
                <a:lnTo>
                  <a:pt x="40" y="44"/>
                </a:lnTo>
                <a:lnTo>
                  <a:pt x="40" y="64"/>
                </a:lnTo>
                <a:lnTo>
                  <a:pt x="40" y="64"/>
                </a:lnTo>
                <a:lnTo>
                  <a:pt x="40" y="67"/>
                </a:lnTo>
                <a:lnTo>
                  <a:pt x="39" y="68"/>
                </a:lnTo>
                <a:lnTo>
                  <a:pt x="37" y="69"/>
                </a:lnTo>
                <a:lnTo>
                  <a:pt x="35" y="69"/>
                </a:lnTo>
                <a:lnTo>
                  <a:pt x="35" y="69"/>
                </a:lnTo>
                <a:close/>
                <a:moveTo>
                  <a:pt x="20" y="59"/>
                </a:moveTo>
                <a:lnTo>
                  <a:pt x="30" y="59"/>
                </a:lnTo>
                <a:lnTo>
                  <a:pt x="30" y="39"/>
                </a:lnTo>
                <a:lnTo>
                  <a:pt x="30" y="39"/>
                </a:lnTo>
                <a:lnTo>
                  <a:pt x="30" y="37"/>
                </a:lnTo>
                <a:lnTo>
                  <a:pt x="31" y="36"/>
                </a:lnTo>
                <a:lnTo>
                  <a:pt x="32" y="35"/>
                </a:lnTo>
                <a:lnTo>
                  <a:pt x="35" y="35"/>
                </a:lnTo>
                <a:lnTo>
                  <a:pt x="40" y="35"/>
                </a:lnTo>
                <a:lnTo>
                  <a:pt x="40" y="25"/>
                </a:lnTo>
                <a:lnTo>
                  <a:pt x="40" y="25"/>
                </a:lnTo>
                <a:lnTo>
                  <a:pt x="39" y="19"/>
                </a:lnTo>
                <a:lnTo>
                  <a:pt x="35" y="15"/>
                </a:lnTo>
                <a:lnTo>
                  <a:pt x="31" y="11"/>
                </a:lnTo>
                <a:lnTo>
                  <a:pt x="25" y="10"/>
                </a:lnTo>
                <a:lnTo>
                  <a:pt x="25" y="10"/>
                </a:lnTo>
                <a:lnTo>
                  <a:pt x="19" y="11"/>
                </a:lnTo>
                <a:lnTo>
                  <a:pt x="15" y="15"/>
                </a:lnTo>
                <a:lnTo>
                  <a:pt x="11" y="19"/>
                </a:lnTo>
                <a:lnTo>
                  <a:pt x="10" y="25"/>
                </a:lnTo>
                <a:lnTo>
                  <a:pt x="10" y="35"/>
                </a:lnTo>
                <a:lnTo>
                  <a:pt x="15" y="35"/>
                </a:lnTo>
                <a:lnTo>
                  <a:pt x="15" y="35"/>
                </a:lnTo>
                <a:lnTo>
                  <a:pt x="18" y="35"/>
                </a:lnTo>
                <a:lnTo>
                  <a:pt x="19" y="36"/>
                </a:lnTo>
                <a:lnTo>
                  <a:pt x="20" y="37"/>
                </a:lnTo>
                <a:lnTo>
                  <a:pt x="20" y="39"/>
                </a:lnTo>
                <a:lnTo>
                  <a:pt x="20"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8" name="Freeform 1120"/>
          <p:cNvSpPr>
            <a:spLocks/>
          </p:cNvSpPr>
          <p:nvPr/>
        </p:nvSpPr>
        <p:spPr bwMode="auto">
          <a:xfrm>
            <a:off x="3979776" y="1232804"/>
            <a:ext cx="107724" cy="107724"/>
          </a:xfrm>
          <a:custGeom>
            <a:avLst/>
            <a:gdLst>
              <a:gd name="T0" fmla="*/ 25 w 70"/>
              <a:gd name="T1" fmla="*/ 69 h 69"/>
              <a:gd name="T2" fmla="*/ 25 w 70"/>
              <a:gd name="T3" fmla="*/ 69 h 69"/>
              <a:gd name="T4" fmla="*/ 23 w 70"/>
              <a:gd name="T5" fmla="*/ 69 h 69"/>
              <a:gd name="T6" fmla="*/ 23 w 70"/>
              <a:gd name="T7" fmla="*/ 69 h 69"/>
              <a:gd name="T8" fmla="*/ 21 w 70"/>
              <a:gd name="T9" fmla="*/ 66 h 69"/>
              <a:gd name="T10" fmla="*/ 20 w 70"/>
              <a:gd name="T11" fmla="*/ 64 h 69"/>
              <a:gd name="T12" fmla="*/ 20 w 70"/>
              <a:gd name="T13" fmla="*/ 54 h 69"/>
              <a:gd name="T14" fmla="*/ 15 w 70"/>
              <a:gd name="T15" fmla="*/ 54 h 69"/>
              <a:gd name="T16" fmla="*/ 15 w 70"/>
              <a:gd name="T17" fmla="*/ 44 h 69"/>
              <a:gd name="T18" fmla="*/ 25 w 70"/>
              <a:gd name="T19" fmla="*/ 44 h 69"/>
              <a:gd name="T20" fmla="*/ 25 w 70"/>
              <a:gd name="T21" fmla="*/ 44 h 69"/>
              <a:gd name="T22" fmla="*/ 28 w 70"/>
              <a:gd name="T23" fmla="*/ 44 h 69"/>
              <a:gd name="T24" fmla="*/ 29 w 70"/>
              <a:gd name="T25" fmla="*/ 45 h 69"/>
              <a:gd name="T26" fmla="*/ 30 w 70"/>
              <a:gd name="T27" fmla="*/ 47 h 69"/>
              <a:gd name="T28" fmla="*/ 30 w 70"/>
              <a:gd name="T29" fmla="*/ 49 h 69"/>
              <a:gd name="T30" fmla="*/ 30 w 70"/>
              <a:gd name="T31" fmla="*/ 54 h 69"/>
              <a:gd name="T32" fmla="*/ 42 w 70"/>
              <a:gd name="T33" fmla="*/ 45 h 69"/>
              <a:gd name="T34" fmla="*/ 42 w 70"/>
              <a:gd name="T35" fmla="*/ 45 h 69"/>
              <a:gd name="T36" fmla="*/ 45 w 70"/>
              <a:gd name="T37" fmla="*/ 44 h 69"/>
              <a:gd name="T38" fmla="*/ 60 w 70"/>
              <a:gd name="T39" fmla="*/ 44 h 69"/>
              <a:gd name="T40" fmla="*/ 60 w 70"/>
              <a:gd name="T41" fmla="*/ 10 h 69"/>
              <a:gd name="T42" fmla="*/ 10 w 70"/>
              <a:gd name="T43" fmla="*/ 10 h 69"/>
              <a:gd name="T44" fmla="*/ 10 w 70"/>
              <a:gd name="T45" fmla="*/ 24 h 69"/>
              <a:gd name="T46" fmla="*/ 0 w 70"/>
              <a:gd name="T47" fmla="*/ 24 h 69"/>
              <a:gd name="T48" fmla="*/ 0 w 70"/>
              <a:gd name="T49" fmla="*/ 10 h 69"/>
              <a:gd name="T50" fmla="*/ 0 w 70"/>
              <a:gd name="T51" fmla="*/ 10 h 69"/>
              <a:gd name="T52" fmla="*/ 2 w 70"/>
              <a:gd name="T53" fmla="*/ 6 h 69"/>
              <a:gd name="T54" fmla="*/ 3 w 70"/>
              <a:gd name="T55" fmla="*/ 2 h 69"/>
              <a:gd name="T56" fmla="*/ 7 w 70"/>
              <a:gd name="T57" fmla="*/ 1 h 69"/>
              <a:gd name="T58" fmla="*/ 10 w 70"/>
              <a:gd name="T59" fmla="*/ 0 h 69"/>
              <a:gd name="T60" fmla="*/ 60 w 70"/>
              <a:gd name="T61" fmla="*/ 0 h 69"/>
              <a:gd name="T62" fmla="*/ 60 w 70"/>
              <a:gd name="T63" fmla="*/ 0 h 69"/>
              <a:gd name="T64" fmla="*/ 63 w 70"/>
              <a:gd name="T65" fmla="*/ 1 h 69"/>
              <a:gd name="T66" fmla="*/ 67 w 70"/>
              <a:gd name="T67" fmla="*/ 2 h 69"/>
              <a:gd name="T68" fmla="*/ 68 w 70"/>
              <a:gd name="T69" fmla="*/ 6 h 69"/>
              <a:gd name="T70" fmla="*/ 70 w 70"/>
              <a:gd name="T71" fmla="*/ 10 h 69"/>
              <a:gd name="T72" fmla="*/ 70 w 70"/>
              <a:gd name="T73" fmla="*/ 44 h 69"/>
              <a:gd name="T74" fmla="*/ 70 w 70"/>
              <a:gd name="T75" fmla="*/ 44 h 69"/>
              <a:gd name="T76" fmla="*/ 68 w 70"/>
              <a:gd name="T77" fmla="*/ 48 h 69"/>
              <a:gd name="T78" fmla="*/ 67 w 70"/>
              <a:gd name="T79" fmla="*/ 52 h 69"/>
              <a:gd name="T80" fmla="*/ 63 w 70"/>
              <a:gd name="T81" fmla="*/ 53 h 69"/>
              <a:gd name="T82" fmla="*/ 60 w 70"/>
              <a:gd name="T83" fmla="*/ 54 h 69"/>
              <a:gd name="T84" fmla="*/ 46 w 70"/>
              <a:gd name="T85" fmla="*/ 54 h 69"/>
              <a:gd name="T86" fmla="*/ 28 w 70"/>
              <a:gd name="T87" fmla="*/ 68 h 69"/>
              <a:gd name="T88" fmla="*/ 28 w 70"/>
              <a:gd name="T89" fmla="*/ 68 h 69"/>
              <a:gd name="T90" fmla="*/ 25 w 70"/>
              <a:gd name="T91" fmla="*/ 69 h 69"/>
              <a:gd name="T92" fmla="*/ 25 w 70"/>
              <a:gd name="T9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 h="69">
                <a:moveTo>
                  <a:pt x="25" y="69"/>
                </a:moveTo>
                <a:lnTo>
                  <a:pt x="25" y="69"/>
                </a:lnTo>
                <a:lnTo>
                  <a:pt x="23" y="69"/>
                </a:lnTo>
                <a:lnTo>
                  <a:pt x="23" y="69"/>
                </a:lnTo>
                <a:lnTo>
                  <a:pt x="21" y="66"/>
                </a:lnTo>
                <a:lnTo>
                  <a:pt x="20" y="64"/>
                </a:lnTo>
                <a:lnTo>
                  <a:pt x="20" y="54"/>
                </a:lnTo>
                <a:lnTo>
                  <a:pt x="15" y="54"/>
                </a:lnTo>
                <a:lnTo>
                  <a:pt x="15" y="44"/>
                </a:lnTo>
                <a:lnTo>
                  <a:pt x="25" y="44"/>
                </a:lnTo>
                <a:lnTo>
                  <a:pt x="25" y="44"/>
                </a:lnTo>
                <a:lnTo>
                  <a:pt x="28" y="44"/>
                </a:lnTo>
                <a:lnTo>
                  <a:pt x="29" y="45"/>
                </a:lnTo>
                <a:lnTo>
                  <a:pt x="30" y="47"/>
                </a:lnTo>
                <a:lnTo>
                  <a:pt x="30" y="49"/>
                </a:lnTo>
                <a:lnTo>
                  <a:pt x="30" y="54"/>
                </a:lnTo>
                <a:lnTo>
                  <a:pt x="42" y="45"/>
                </a:lnTo>
                <a:lnTo>
                  <a:pt x="42" y="45"/>
                </a:lnTo>
                <a:lnTo>
                  <a:pt x="45" y="44"/>
                </a:lnTo>
                <a:lnTo>
                  <a:pt x="60" y="44"/>
                </a:lnTo>
                <a:lnTo>
                  <a:pt x="60" y="10"/>
                </a:lnTo>
                <a:lnTo>
                  <a:pt x="10" y="10"/>
                </a:lnTo>
                <a:lnTo>
                  <a:pt x="10" y="24"/>
                </a:lnTo>
                <a:lnTo>
                  <a:pt x="0" y="24"/>
                </a:lnTo>
                <a:lnTo>
                  <a:pt x="0" y="10"/>
                </a:lnTo>
                <a:lnTo>
                  <a:pt x="0" y="10"/>
                </a:lnTo>
                <a:lnTo>
                  <a:pt x="2" y="6"/>
                </a:lnTo>
                <a:lnTo>
                  <a:pt x="3" y="2"/>
                </a:lnTo>
                <a:lnTo>
                  <a:pt x="7" y="1"/>
                </a:lnTo>
                <a:lnTo>
                  <a:pt x="10" y="0"/>
                </a:lnTo>
                <a:lnTo>
                  <a:pt x="60" y="0"/>
                </a:lnTo>
                <a:lnTo>
                  <a:pt x="60" y="0"/>
                </a:lnTo>
                <a:lnTo>
                  <a:pt x="63" y="1"/>
                </a:lnTo>
                <a:lnTo>
                  <a:pt x="67" y="2"/>
                </a:lnTo>
                <a:lnTo>
                  <a:pt x="68" y="6"/>
                </a:lnTo>
                <a:lnTo>
                  <a:pt x="70" y="10"/>
                </a:lnTo>
                <a:lnTo>
                  <a:pt x="70" y="44"/>
                </a:lnTo>
                <a:lnTo>
                  <a:pt x="70" y="44"/>
                </a:lnTo>
                <a:lnTo>
                  <a:pt x="68" y="48"/>
                </a:lnTo>
                <a:lnTo>
                  <a:pt x="67" y="52"/>
                </a:lnTo>
                <a:lnTo>
                  <a:pt x="63" y="53"/>
                </a:lnTo>
                <a:lnTo>
                  <a:pt x="60" y="54"/>
                </a:lnTo>
                <a:lnTo>
                  <a:pt x="46" y="54"/>
                </a:lnTo>
                <a:lnTo>
                  <a:pt x="28" y="68"/>
                </a:lnTo>
                <a:lnTo>
                  <a:pt x="28" y="68"/>
                </a:lnTo>
                <a:lnTo>
                  <a:pt x="25" y="69"/>
                </a:lnTo>
                <a:lnTo>
                  <a:pt x="25"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39" name="Freeform 1121"/>
          <p:cNvSpPr>
            <a:spLocks noEditPoints="1"/>
          </p:cNvSpPr>
          <p:nvPr/>
        </p:nvSpPr>
        <p:spPr bwMode="auto">
          <a:xfrm>
            <a:off x="3932939" y="1279640"/>
            <a:ext cx="60888" cy="60888"/>
          </a:xfrm>
          <a:custGeom>
            <a:avLst/>
            <a:gdLst>
              <a:gd name="T0" fmla="*/ 20 w 39"/>
              <a:gd name="T1" fmla="*/ 40 h 40"/>
              <a:gd name="T2" fmla="*/ 20 w 39"/>
              <a:gd name="T3" fmla="*/ 40 h 40"/>
              <a:gd name="T4" fmla="*/ 16 w 39"/>
              <a:gd name="T5" fmla="*/ 40 h 40"/>
              <a:gd name="T6" fmla="*/ 12 w 39"/>
              <a:gd name="T7" fmla="*/ 39 h 40"/>
              <a:gd name="T8" fmla="*/ 6 w 39"/>
              <a:gd name="T9" fmla="*/ 34 h 40"/>
              <a:gd name="T10" fmla="*/ 1 w 39"/>
              <a:gd name="T11" fmla="*/ 27 h 40"/>
              <a:gd name="T12" fmla="*/ 0 w 39"/>
              <a:gd name="T13" fmla="*/ 24 h 40"/>
              <a:gd name="T14" fmla="*/ 0 w 39"/>
              <a:gd name="T15" fmla="*/ 20 h 40"/>
              <a:gd name="T16" fmla="*/ 0 w 39"/>
              <a:gd name="T17" fmla="*/ 20 h 40"/>
              <a:gd name="T18" fmla="*/ 0 w 39"/>
              <a:gd name="T19" fmla="*/ 16 h 40"/>
              <a:gd name="T20" fmla="*/ 1 w 39"/>
              <a:gd name="T21" fmla="*/ 13 h 40"/>
              <a:gd name="T22" fmla="*/ 6 w 39"/>
              <a:gd name="T23" fmla="*/ 7 h 40"/>
              <a:gd name="T24" fmla="*/ 12 w 39"/>
              <a:gd name="T25" fmla="*/ 2 h 40"/>
              <a:gd name="T26" fmla="*/ 16 w 39"/>
              <a:gd name="T27" fmla="*/ 0 h 40"/>
              <a:gd name="T28" fmla="*/ 20 w 39"/>
              <a:gd name="T29" fmla="*/ 0 h 40"/>
              <a:gd name="T30" fmla="*/ 20 w 39"/>
              <a:gd name="T31" fmla="*/ 0 h 40"/>
              <a:gd name="T32" fmla="*/ 23 w 39"/>
              <a:gd name="T33" fmla="*/ 0 h 40"/>
              <a:gd name="T34" fmla="*/ 27 w 39"/>
              <a:gd name="T35" fmla="*/ 2 h 40"/>
              <a:gd name="T36" fmla="*/ 33 w 39"/>
              <a:gd name="T37" fmla="*/ 7 h 40"/>
              <a:gd name="T38" fmla="*/ 38 w 39"/>
              <a:gd name="T39" fmla="*/ 13 h 40"/>
              <a:gd name="T40" fmla="*/ 39 w 39"/>
              <a:gd name="T41" fmla="*/ 16 h 40"/>
              <a:gd name="T42" fmla="*/ 39 w 39"/>
              <a:gd name="T43" fmla="*/ 20 h 40"/>
              <a:gd name="T44" fmla="*/ 39 w 39"/>
              <a:gd name="T45" fmla="*/ 20 h 40"/>
              <a:gd name="T46" fmla="*/ 39 w 39"/>
              <a:gd name="T47" fmla="*/ 24 h 40"/>
              <a:gd name="T48" fmla="*/ 38 w 39"/>
              <a:gd name="T49" fmla="*/ 27 h 40"/>
              <a:gd name="T50" fmla="*/ 33 w 39"/>
              <a:gd name="T51" fmla="*/ 34 h 40"/>
              <a:gd name="T52" fmla="*/ 27 w 39"/>
              <a:gd name="T53" fmla="*/ 39 h 40"/>
              <a:gd name="T54" fmla="*/ 23 w 39"/>
              <a:gd name="T55" fmla="*/ 40 h 40"/>
              <a:gd name="T56" fmla="*/ 20 w 39"/>
              <a:gd name="T57" fmla="*/ 40 h 40"/>
              <a:gd name="T58" fmla="*/ 20 w 39"/>
              <a:gd name="T59" fmla="*/ 40 h 40"/>
              <a:gd name="T60" fmla="*/ 20 w 39"/>
              <a:gd name="T61" fmla="*/ 10 h 40"/>
              <a:gd name="T62" fmla="*/ 20 w 39"/>
              <a:gd name="T63" fmla="*/ 10 h 40"/>
              <a:gd name="T64" fmla="*/ 16 w 39"/>
              <a:gd name="T65" fmla="*/ 11 h 40"/>
              <a:gd name="T66" fmla="*/ 12 w 39"/>
              <a:gd name="T67" fmla="*/ 13 h 40"/>
              <a:gd name="T68" fmla="*/ 11 w 39"/>
              <a:gd name="T69" fmla="*/ 16 h 40"/>
              <a:gd name="T70" fmla="*/ 10 w 39"/>
              <a:gd name="T71" fmla="*/ 20 h 40"/>
              <a:gd name="T72" fmla="*/ 10 w 39"/>
              <a:gd name="T73" fmla="*/ 20 h 40"/>
              <a:gd name="T74" fmla="*/ 11 w 39"/>
              <a:gd name="T75" fmla="*/ 24 h 40"/>
              <a:gd name="T76" fmla="*/ 12 w 39"/>
              <a:gd name="T77" fmla="*/ 27 h 40"/>
              <a:gd name="T78" fmla="*/ 16 w 39"/>
              <a:gd name="T79" fmla="*/ 29 h 40"/>
              <a:gd name="T80" fmla="*/ 20 w 39"/>
              <a:gd name="T81" fmla="*/ 30 h 40"/>
              <a:gd name="T82" fmla="*/ 20 w 39"/>
              <a:gd name="T83" fmla="*/ 30 h 40"/>
              <a:gd name="T84" fmla="*/ 23 w 39"/>
              <a:gd name="T85" fmla="*/ 29 h 40"/>
              <a:gd name="T86" fmla="*/ 27 w 39"/>
              <a:gd name="T87" fmla="*/ 27 h 40"/>
              <a:gd name="T88" fmla="*/ 28 w 39"/>
              <a:gd name="T89" fmla="*/ 24 h 40"/>
              <a:gd name="T90" fmla="*/ 29 w 39"/>
              <a:gd name="T91" fmla="*/ 20 h 40"/>
              <a:gd name="T92" fmla="*/ 29 w 39"/>
              <a:gd name="T93" fmla="*/ 20 h 40"/>
              <a:gd name="T94" fmla="*/ 28 w 39"/>
              <a:gd name="T95" fmla="*/ 16 h 40"/>
              <a:gd name="T96" fmla="*/ 27 w 39"/>
              <a:gd name="T97" fmla="*/ 13 h 40"/>
              <a:gd name="T98" fmla="*/ 23 w 39"/>
              <a:gd name="T99" fmla="*/ 11 h 40"/>
              <a:gd name="T100" fmla="*/ 20 w 39"/>
              <a:gd name="T101" fmla="*/ 10 h 40"/>
              <a:gd name="T102" fmla="*/ 20 w 39"/>
              <a:gd name="T103"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40">
                <a:moveTo>
                  <a:pt x="20" y="40"/>
                </a:moveTo>
                <a:lnTo>
                  <a:pt x="20" y="40"/>
                </a:lnTo>
                <a:lnTo>
                  <a:pt x="16" y="40"/>
                </a:lnTo>
                <a:lnTo>
                  <a:pt x="12" y="39"/>
                </a:lnTo>
                <a:lnTo>
                  <a:pt x="6" y="34"/>
                </a:lnTo>
                <a:lnTo>
                  <a:pt x="1" y="27"/>
                </a:lnTo>
                <a:lnTo>
                  <a:pt x="0" y="24"/>
                </a:lnTo>
                <a:lnTo>
                  <a:pt x="0" y="20"/>
                </a:lnTo>
                <a:lnTo>
                  <a:pt x="0" y="20"/>
                </a:lnTo>
                <a:lnTo>
                  <a:pt x="0" y="16"/>
                </a:lnTo>
                <a:lnTo>
                  <a:pt x="1" y="13"/>
                </a:lnTo>
                <a:lnTo>
                  <a:pt x="6" y="7"/>
                </a:lnTo>
                <a:lnTo>
                  <a:pt x="12" y="2"/>
                </a:lnTo>
                <a:lnTo>
                  <a:pt x="16" y="0"/>
                </a:lnTo>
                <a:lnTo>
                  <a:pt x="20" y="0"/>
                </a:lnTo>
                <a:lnTo>
                  <a:pt x="20" y="0"/>
                </a:lnTo>
                <a:lnTo>
                  <a:pt x="23" y="0"/>
                </a:lnTo>
                <a:lnTo>
                  <a:pt x="27" y="2"/>
                </a:lnTo>
                <a:lnTo>
                  <a:pt x="33" y="7"/>
                </a:lnTo>
                <a:lnTo>
                  <a:pt x="38" y="13"/>
                </a:lnTo>
                <a:lnTo>
                  <a:pt x="39" y="16"/>
                </a:lnTo>
                <a:lnTo>
                  <a:pt x="39" y="20"/>
                </a:lnTo>
                <a:lnTo>
                  <a:pt x="39" y="20"/>
                </a:lnTo>
                <a:lnTo>
                  <a:pt x="39" y="24"/>
                </a:lnTo>
                <a:lnTo>
                  <a:pt x="38" y="27"/>
                </a:lnTo>
                <a:lnTo>
                  <a:pt x="33" y="34"/>
                </a:lnTo>
                <a:lnTo>
                  <a:pt x="27" y="39"/>
                </a:lnTo>
                <a:lnTo>
                  <a:pt x="23" y="40"/>
                </a:lnTo>
                <a:lnTo>
                  <a:pt x="20" y="40"/>
                </a:lnTo>
                <a:lnTo>
                  <a:pt x="20" y="40"/>
                </a:lnTo>
                <a:close/>
                <a:moveTo>
                  <a:pt x="20" y="10"/>
                </a:moveTo>
                <a:lnTo>
                  <a:pt x="20" y="10"/>
                </a:lnTo>
                <a:lnTo>
                  <a:pt x="16" y="11"/>
                </a:lnTo>
                <a:lnTo>
                  <a:pt x="12" y="13"/>
                </a:lnTo>
                <a:lnTo>
                  <a:pt x="11" y="16"/>
                </a:lnTo>
                <a:lnTo>
                  <a:pt x="10" y="20"/>
                </a:lnTo>
                <a:lnTo>
                  <a:pt x="10" y="20"/>
                </a:lnTo>
                <a:lnTo>
                  <a:pt x="11" y="24"/>
                </a:lnTo>
                <a:lnTo>
                  <a:pt x="12" y="27"/>
                </a:lnTo>
                <a:lnTo>
                  <a:pt x="16" y="29"/>
                </a:lnTo>
                <a:lnTo>
                  <a:pt x="20" y="30"/>
                </a:lnTo>
                <a:lnTo>
                  <a:pt x="20" y="30"/>
                </a:lnTo>
                <a:lnTo>
                  <a:pt x="23" y="29"/>
                </a:lnTo>
                <a:lnTo>
                  <a:pt x="27" y="27"/>
                </a:lnTo>
                <a:lnTo>
                  <a:pt x="28" y="24"/>
                </a:lnTo>
                <a:lnTo>
                  <a:pt x="29" y="20"/>
                </a:lnTo>
                <a:lnTo>
                  <a:pt x="29" y="20"/>
                </a:lnTo>
                <a:lnTo>
                  <a:pt x="28" y="16"/>
                </a:lnTo>
                <a:lnTo>
                  <a:pt x="27" y="13"/>
                </a:lnTo>
                <a:lnTo>
                  <a:pt x="23" y="11"/>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0" name="Freeform 1122"/>
          <p:cNvSpPr>
            <a:spLocks noEditPoints="1"/>
          </p:cNvSpPr>
          <p:nvPr/>
        </p:nvSpPr>
        <p:spPr bwMode="auto">
          <a:xfrm>
            <a:off x="3900154" y="1349894"/>
            <a:ext cx="126458" cy="51521"/>
          </a:xfrm>
          <a:custGeom>
            <a:avLst/>
            <a:gdLst>
              <a:gd name="T0" fmla="*/ 79 w 79"/>
              <a:gd name="T1" fmla="*/ 34 h 34"/>
              <a:gd name="T2" fmla="*/ 0 w 79"/>
              <a:gd name="T3" fmla="*/ 34 h 34"/>
              <a:gd name="T4" fmla="*/ 0 w 79"/>
              <a:gd name="T5" fmla="*/ 29 h 34"/>
              <a:gd name="T6" fmla="*/ 0 w 79"/>
              <a:gd name="T7" fmla="*/ 29 h 34"/>
              <a:gd name="T8" fmla="*/ 1 w 79"/>
              <a:gd name="T9" fmla="*/ 23 h 34"/>
              <a:gd name="T10" fmla="*/ 3 w 79"/>
              <a:gd name="T11" fmla="*/ 17 h 34"/>
              <a:gd name="T12" fmla="*/ 6 w 79"/>
              <a:gd name="T13" fmla="*/ 12 h 34"/>
              <a:gd name="T14" fmla="*/ 11 w 79"/>
              <a:gd name="T15" fmla="*/ 8 h 34"/>
              <a:gd name="T16" fmla="*/ 17 w 79"/>
              <a:gd name="T17" fmla="*/ 5 h 34"/>
              <a:gd name="T18" fmla="*/ 24 w 79"/>
              <a:gd name="T19" fmla="*/ 2 h 34"/>
              <a:gd name="T20" fmla="*/ 31 w 79"/>
              <a:gd name="T21" fmla="*/ 0 h 34"/>
              <a:gd name="T22" fmla="*/ 40 w 79"/>
              <a:gd name="T23" fmla="*/ 0 h 34"/>
              <a:gd name="T24" fmla="*/ 40 w 79"/>
              <a:gd name="T25" fmla="*/ 0 h 34"/>
              <a:gd name="T26" fmla="*/ 48 w 79"/>
              <a:gd name="T27" fmla="*/ 0 h 34"/>
              <a:gd name="T28" fmla="*/ 56 w 79"/>
              <a:gd name="T29" fmla="*/ 2 h 34"/>
              <a:gd name="T30" fmla="*/ 62 w 79"/>
              <a:gd name="T31" fmla="*/ 5 h 34"/>
              <a:gd name="T32" fmla="*/ 68 w 79"/>
              <a:gd name="T33" fmla="*/ 8 h 34"/>
              <a:gd name="T34" fmla="*/ 73 w 79"/>
              <a:gd name="T35" fmla="*/ 12 h 34"/>
              <a:gd name="T36" fmla="*/ 77 w 79"/>
              <a:gd name="T37" fmla="*/ 17 h 34"/>
              <a:gd name="T38" fmla="*/ 78 w 79"/>
              <a:gd name="T39" fmla="*/ 23 h 34"/>
              <a:gd name="T40" fmla="*/ 79 w 79"/>
              <a:gd name="T41" fmla="*/ 29 h 34"/>
              <a:gd name="T42" fmla="*/ 79 w 79"/>
              <a:gd name="T43" fmla="*/ 34 h 34"/>
              <a:gd name="T44" fmla="*/ 11 w 79"/>
              <a:gd name="T45" fmla="*/ 24 h 34"/>
              <a:gd name="T46" fmla="*/ 68 w 79"/>
              <a:gd name="T47" fmla="*/ 24 h 34"/>
              <a:gd name="T48" fmla="*/ 68 w 79"/>
              <a:gd name="T49" fmla="*/ 24 h 34"/>
              <a:gd name="T50" fmla="*/ 67 w 79"/>
              <a:gd name="T51" fmla="*/ 21 h 34"/>
              <a:gd name="T52" fmla="*/ 64 w 79"/>
              <a:gd name="T53" fmla="*/ 18 h 34"/>
              <a:gd name="T54" fmla="*/ 58 w 79"/>
              <a:gd name="T55" fmla="*/ 13 h 34"/>
              <a:gd name="T56" fmla="*/ 49 w 79"/>
              <a:gd name="T57" fmla="*/ 11 h 34"/>
              <a:gd name="T58" fmla="*/ 40 w 79"/>
              <a:gd name="T59" fmla="*/ 10 h 34"/>
              <a:gd name="T60" fmla="*/ 40 w 79"/>
              <a:gd name="T61" fmla="*/ 10 h 34"/>
              <a:gd name="T62" fmla="*/ 30 w 79"/>
              <a:gd name="T63" fmla="*/ 11 h 34"/>
              <a:gd name="T64" fmla="*/ 21 w 79"/>
              <a:gd name="T65" fmla="*/ 13 h 34"/>
              <a:gd name="T66" fmla="*/ 15 w 79"/>
              <a:gd name="T67" fmla="*/ 18 h 34"/>
              <a:gd name="T68" fmla="*/ 12 w 79"/>
              <a:gd name="T69" fmla="*/ 21 h 34"/>
              <a:gd name="T70" fmla="*/ 11 w 79"/>
              <a:gd name="T71" fmla="*/ 24 h 34"/>
              <a:gd name="T72" fmla="*/ 11 w 79"/>
              <a:gd name="T73"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34">
                <a:moveTo>
                  <a:pt x="79" y="34"/>
                </a:moveTo>
                <a:lnTo>
                  <a:pt x="0" y="34"/>
                </a:lnTo>
                <a:lnTo>
                  <a:pt x="0" y="29"/>
                </a:lnTo>
                <a:lnTo>
                  <a:pt x="0" y="29"/>
                </a:lnTo>
                <a:lnTo>
                  <a:pt x="1" y="23"/>
                </a:lnTo>
                <a:lnTo>
                  <a:pt x="3" y="17"/>
                </a:lnTo>
                <a:lnTo>
                  <a:pt x="6" y="12"/>
                </a:lnTo>
                <a:lnTo>
                  <a:pt x="11" y="8"/>
                </a:lnTo>
                <a:lnTo>
                  <a:pt x="17" y="5"/>
                </a:lnTo>
                <a:lnTo>
                  <a:pt x="24" y="2"/>
                </a:lnTo>
                <a:lnTo>
                  <a:pt x="31" y="0"/>
                </a:lnTo>
                <a:lnTo>
                  <a:pt x="40" y="0"/>
                </a:lnTo>
                <a:lnTo>
                  <a:pt x="40" y="0"/>
                </a:lnTo>
                <a:lnTo>
                  <a:pt x="48" y="0"/>
                </a:lnTo>
                <a:lnTo>
                  <a:pt x="56" y="2"/>
                </a:lnTo>
                <a:lnTo>
                  <a:pt x="62" y="5"/>
                </a:lnTo>
                <a:lnTo>
                  <a:pt x="68" y="8"/>
                </a:lnTo>
                <a:lnTo>
                  <a:pt x="73" y="12"/>
                </a:lnTo>
                <a:lnTo>
                  <a:pt x="77" y="17"/>
                </a:lnTo>
                <a:lnTo>
                  <a:pt x="78" y="23"/>
                </a:lnTo>
                <a:lnTo>
                  <a:pt x="79" y="29"/>
                </a:lnTo>
                <a:lnTo>
                  <a:pt x="79" y="34"/>
                </a:lnTo>
                <a:close/>
                <a:moveTo>
                  <a:pt x="11" y="24"/>
                </a:moveTo>
                <a:lnTo>
                  <a:pt x="68" y="24"/>
                </a:lnTo>
                <a:lnTo>
                  <a:pt x="68" y="24"/>
                </a:lnTo>
                <a:lnTo>
                  <a:pt x="67" y="21"/>
                </a:lnTo>
                <a:lnTo>
                  <a:pt x="64" y="18"/>
                </a:lnTo>
                <a:lnTo>
                  <a:pt x="58" y="13"/>
                </a:lnTo>
                <a:lnTo>
                  <a:pt x="49" y="11"/>
                </a:lnTo>
                <a:lnTo>
                  <a:pt x="40" y="10"/>
                </a:lnTo>
                <a:lnTo>
                  <a:pt x="40" y="10"/>
                </a:lnTo>
                <a:lnTo>
                  <a:pt x="30" y="11"/>
                </a:lnTo>
                <a:lnTo>
                  <a:pt x="21" y="13"/>
                </a:lnTo>
                <a:lnTo>
                  <a:pt x="15" y="18"/>
                </a:lnTo>
                <a:lnTo>
                  <a:pt x="12" y="21"/>
                </a:lnTo>
                <a:lnTo>
                  <a:pt x="11" y="24"/>
                </a:lnTo>
                <a:lnTo>
                  <a:pt x="11"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1" name="Freeform 1123"/>
          <p:cNvSpPr>
            <a:spLocks noEditPoints="1"/>
          </p:cNvSpPr>
          <p:nvPr/>
        </p:nvSpPr>
        <p:spPr bwMode="auto">
          <a:xfrm>
            <a:off x="1698862" y="1602807"/>
            <a:ext cx="154560" cy="154560"/>
          </a:xfrm>
          <a:custGeom>
            <a:avLst/>
            <a:gdLst>
              <a:gd name="T0" fmla="*/ 71 w 98"/>
              <a:gd name="T1" fmla="*/ 65 h 98"/>
              <a:gd name="T2" fmla="*/ 74 w 98"/>
              <a:gd name="T3" fmla="*/ 58 h 98"/>
              <a:gd name="T4" fmla="*/ 79 w 98"/>
              <a:gd name="T5" fmla="*/ 46 h 98"/>
              <a:gd name="T6" fmla="*/ 79 w 98"/>
              <a:gd name="T7" fmla="*/ 40 h 98"/>
              <a:gd name="T8" fmla="*/ 77 w 98"/>
              <a:gd name="T9" fmla="*/ 25 h 98"/>
              <a:gd name="T10" fmla="*/ 68 w 98"/>
              <a:gd name="T11" fmla="*/ 12 h 98"/>
              <a:gd name="T12" fmla="*/ 62 w 98"/>
              <a:gd name="T13" fmla="*/ 7 h 98"/>
              <a:gd name="T14" fmla="*/ 47 w 98"/>
              <a:gd name="T15" fmla="*/ 2 h 98"/>
              <a:gd name="T16" fmla="*/ 40 w 98"/>
              <a:gd name="T17" fmla="*/ 0 h 98"/>
              <a:gd name="T18" fmla="*/ 25 w 98"/>
              <a:gd name="T19" fmla="*/ 3 h 98"/>
              <a:gd name="T20" fmla="*/ 11 w 98"/>
              <a:gd name="T21" fmla="*/ 12 h 98"/>
              <a:gd name="T22" fmla="*/ 6 w 98"/>
              <a:gd name="T23" fmla="*/ 18 h 98"/>
              <a:gd name="T24" fmla="*/ 1 w 98"/>
              <a:gd name="T25" fmla="*/ 32 h 98"/>
              <a:gd name="T26" fmla="*/ 0 w 98"/>
              <a:gd name="T27" fmla="*/ 40 h 98"/>
              <a:gd name="T28" fmla="*/ 3 w 98"/>
              <a:gd name="T29" fmla="*/ 55 h 98"/>
              <a:gd name="T30" fmla="*/ 11 w 98"/>
              <a:gd name="T31" fmla="*/ 68 h 98"/>
              <a:gd name="T32" fmla="*/ 18 w 98"/>
              <a:gd name="T33" fmla="*/ 73 h 98"/>
              <a:gd name="T34" fmla="*/ 32 w 98"/>
              <a:gd name="T35" fmla="*/ 78 h 98"/>
              <a:gd name="T36" fmla="*/ 40 w 98"/>
              <a:gd name="T37" fmla="*/ 79 h 98"/>
              <a:gd name="T38" fmla="*/ 52 w 98"/>
              <a:gd name="T39" fmla="*/ 77 h 98"/>
              <a:gd name="T40" fmla="*/ 63 w 98"/>
              <a:gd name="T41" fmla="*/ 71 h 98"/>
              <a:gd name="T42" fmla="*/ 98 w 98"/>
              <a:gd name="T43" fmla="*/ 90 h 98"/>
              <a:gd name="T44" fmla="*/ 19 w 98"/>
              <a:gd name="T45" fmla="*/ 61 h 98"/>
              <a:gd name="T46" fmla="*/ 13 w 98"/>
              <a:gd name="T47" fmla="*/ 51 h 98"/>
              <a:gd name="T48" fmla="*/ 10 w 98"/>
              <a:gd name="T49" fmla="*/ 40 h 98"/>
              <a:gd name="T50" fmla="*/ 10 w 98"/>
              <a:gd name="T51" fmla="*/ 34 h 98"/>
              <a:gd name="T52" fmla="*/ 15 w 98"/>
              <a:gd name="T53" fmla="*/ 24 h 98"/>
              <a:gd name="T54" fmla="*/ 19 w 98"/>
              <a:gd name="T55" fmla="*/ 19 h 98"/>
              <a:gd name="T56" fmla="*/ 29 w 98"/>
              <a:gd name="T57" fmla="*/ 13 h 98"/>
              <a:gd name="T58" fmla="*/ 40 w 98"/>
              <a:gd name="T59" fmla="*/ 10 h 98"/>
              <a:gd name="T60" fmla="*/ 46 w 98"/>
              <a:gd name="T61" fmla="*/ 10 h 98"/>
              <a:gd name="T62" fmla="*/ 56 w 98"/>
              <a:gd name="T63" fmla="*/ 15 h 98"/>
              <a:gd name="T64" fmla="*/ 61 w 98"/>
              <a:gd name="T65" fmla="*/ 19 h 98"/>
              <a:gd name="T66" fmla="*/ 67 w 98"/>
              <a:gd name="T67" fmla="*/ 29 h 98"/>
              <a:gd name="T68" fmla="*/ 69 w 98"/>
              <a:gd name="T69" fmla="*/ 40 h 98"/>
              <a:gd name="T70" fmla="*/ 69 w 98"/>
              <a:gd name="T71" fmla="*/ 46 h 98"/>
              <a:gd name="T72" fmla="*/ 64 w 98"/>
              <a:gd name="T73" fmla="*/ 56 h 98"/>
              <a:gd name="T74" fmla="*/ 61 w 98"/>
              <a:gd name="T75" fmla="*/ 61 h 98"/>
              <a:gd name="T76" fmla="*/ 51 w 98"/>
              <a:gd name="T77" fmla="*/ 67 h 98"/>
              <a:gd name="T78" fmla="*/ 40 w 98"/>
              <a:gd name="T79" fmla="*/ 69 h 98"/>
              <a:gd name="T80" fmla="*/ 34 w 98"/>
              <a:gd name="T81" fmla="*/ 69 h 98"/>
              <a:gd name="T82" fmla="*/ 24 w 98"/>
              <a:gd name="T83" fmla="*/ 65 h 98"/>
              <a:gd name="T84" fmla="*/ 19 w 98"/>
              <a:gd name="T85" fmla="*/ 6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98">
                <a:moveTo>
                  <a:pt x="98" y="90"/>
                </a:moveTo>
                <a:lnTo>
                  <a:pt x="71" y="65"/>
                </a:lnTo>
                <a:lnTo>
                  <a:pt x="71" y="65"/>
                </a:lnTo>
                <a:lnTo>
                  <a:pt x="74" y="58"/>
                </a:lnTo>
                <a:lnTo>
                  <a:pt x="77" y="52"/>
                </a:lnTo>
                <a:lnTo>
                  <a:pt x="79" y="46"/>
                </a:lnTo>
                <a:lnTo>
                  <a:pt x="79" y="40"/>
                </a:lnTo>
                <a:lnTo>
                  <a:pt x="79" y="40"/>
                </a:lnTo>
                <a:lnTo>
                  <a:pt x="78" y="32"/>
                </a:lnTo>
                <a:lnTo>
                  <a:pt x="77" y="25"/>
                </a:lnTo>
                <a:lnTo>
                  <a:pt x="73" y="18"/>
                </a:lnTo>
                <a:lnTo>
                  <a:pt x="68" y="12"/>
                </a:lnTo>
                <a:lnTo>
                  <a:pt x="68" y="12"/>
                </a:lnTo>
                <a:lnTo>
                  <a:pt x="62" y="7"/>
                </a:lnTo>
                <a:lnTo>
                  <a:pt x="55" y="3"/>
                </a:lnTo>
                <a:lnTo>
                  <a:pt x="47" y="2"/>
                </a:lnTo>
                <a:lnTo>
                  <a:pt x="40" y="0"/>
                </a:lnTo>
                <a:lnTo>
                  <a:pt x="40" y="0"/>
                </a:lnTo>
                <a:lnTo>
                  <a:pt x="32" y="2"/>
                </a:lnTo>
                <a:lnTo>
                  <a:pt x="25" y="3"/>
                </a:lnTo>
                <a:lnTo>
                  <a:pt x="18" y="7"/>
                </a:lnTo>
                <a:lnTo>
                  <a:pt x="11" y="12"/>
                </a:lnTo>
                <a:lnTo>
                  <a:pt x="11" y="12"/>
                </a:lnTo>
                <a:lnTo>
                  <a:pt x="6" y="18"/>
                </a:lnTo>
                <a:lnTo>
                  <a:pt x="3" y="25"/>
                </a:lnTo>
                <a:lnTo>
                  <a:pt x="1" y="32"/>
                </a:lnTo>
                <a:lnTo>
                  <a:pt x="0" y="40"/>
                </a:lnTo>
                <a:lnTo>
                  <a:pt x="0" y="40"/>
                </a:lnTo>
                <a:lnTo>
                  <a:pt x="1" y="47"/>
                </a:lnTo>
                <a:lnTo>
                  <a:pt x="3" y="55"/>
                </a:lnTo>
                <a:lnTo>
                  <a:pt x="6" y="62"/>
                </a:lnTo>
                <a:lnTo>
                  <a:pt x="11" y="68"/>
                </a:lnTo>
                <a:lnTo>
                  <a:pt x="11" y="68"/>
                </a:lnTo>
                <a:lnTo>
                  <a:pt x="18" y="73"/>
                </a:lnTo>
                <a:lnTo>
                  <a:pt x="25" y="77"/>
                </a:lnTo>
                <a:lnTo>
                  <a:pt x="32" y="78"/>
                </a:lnTo>
                <a:lnTo>
                  <a:pt x="40" y="79"/>
                </a:lnTo>
                <a:lnTo>
                  <a:pt x="40" y="79"/>
                </a:lnTo>
                <a:lnTo>
                  <a:pt x="46" y="79"/>
                </a:lnTo>
                <a:lnTo>
                  <a:pt x="52" y="77"/>
                </a:lnTo>
                <a:lnTo>
                  <a:pt x="58" y="74"/>
                </a:lnTo>
                <a:lnTo>
                  <a:pt x="63" y="71"/>
                </a:lnTo>
                <a:lnTo>
                  <a:pt x="90" y="98"/>
                </a:lnTo>
                <a:lnTo>
                  <a:pt x="98" y="90"/>
                </a:lnTo>
                <a:close/>
                <a:moveTo>
                  <a:pt x="19" y="61"/>
                </a:moveTo>
                <a:lnTo>
                  <a:pt x="19" y="61"/>
                </a:lnTo>
                <a:lnTo>
                  <a:pt x="15" y="56"/>
                </a:lnTo>
                <a:lnTo>
                  <a:pt x="13" y="51"/>
                </a:lnTo>
                <a:lnTo>
                  <a:pt x="10" y="46"/>
                </a:lnTo>
                <a:lnTo>
                  <a:pt x="10" y="40"/>
                </a:lnTo>
                <a:lnTo>
                  <a:pt x="10" y="40"/>
                </a:lnTo>
                <a:lnTo>
                  <a:pt x="10" y="34"/>
                </a:lnTo>
                <a:lnTo>
                  <a:pt x="13" y="29"/>
                </a:lnTo>
                <a:lnTo>
                  <a:pt x="15" y="24"/>
                </a:lnTo>
                <a:lnTo>
                  <a:pt x="19" y="19"/>
                </a:lnTo>
                <a:lnTo>
                  <a:pt x="19" y="19"/>
                </a:lnTo>
                <a:lnTo>
                  <a:pt x="24" y="15"/>
                </a:lnTo>
                <a:lnTo>
                  <a:pt x="29" y="13"/>
                </a:lnTo>
                <a:lnTo>
                  <a:pt x="34" y="10"/>
                </a:lnTo>
                <a:lnTo>
                  <a:pt x="40" y="10"/>
                </a:lnTo>
                <a:lnTo>
                  <a:pt x="40" y="10"/>
                </a:lnTo>
                <a:lnTo>
                  <a:pt x="46" y="10"/>
                </a:lnTo>
                <a:lnTo>
                  <a:pt x="51" y="13"/>
                </a:lnTo>
                <a:lnTo>
                  <a:pt x="56" y="15"/>
                </a:lnTo>
                <a:lnTo>
                  <a:pt x="61" y="19"/>
                </a:lnTo>
                <a:lnTo>
                  <a:pt x="61" y="19"/>
                </a:lnTo>
                <a:lnTo>
                  <a:pt x="64" y="24"/>
                </a:lnTo>
                <a:lnTo>
                  <a:pt x="67" y="29"/>
                </a:lnTo>
                <a:lnTo>
                  <a:pt x="69" y="34"/>
                </a:lnTo>
                <a:lnTo>
                  <a:pt x="69" y="40"/>
                </a:lnTo>
                <a:lnTo>
                  <a:pt x="69" y="40"/>
                </a:lnTo>
                <a:lnTo>
                  <a:pt x="69" y="46"/>
                </a:lnTo>
                <a:lnTo>
                  <a:pt x="67" y="51"/>
                </a:lnTo>
                <a:lnTo>
                  <a:pt x="64" y="56"/>
                </a:lnTo>
                <a:lnTo>
                  <a:pt x="61" y="61"/>
                </a:lnTo>
                <a:lnTo>
                  <a:pt x="61" y="61"/>
                </a:lnTo>
                <a:lnTo>
                  <a:pt x="56" y="65"/>
                </a:lnTo>
                <a:lnTo>
                  <a:pt x="51" y="67"/>
                </a:lnTo>
                <a:lnTo>
                  <a:pt x="46" y="69"/>
                </a:lnTo>
                <a:lnTo>
                  <a:pt x="40" y="69"/>
                </a:lnTo>
                <a:lnTo>
                  <a:pt x="40" y="69"/>
                </a:lnTo>
                <a:lnTo>
                  <a:pt x="34" y="69"/>
                </a:lnTo>
                <a:lnTo>
                  <a:pt x="29" y="67"/>
                </a:lnTo>
                <a:lnTo>
                  <a:pt x="24" y="65"/>
                </a:lnTo>
                <a:lnTo>
                  <a:pt x="19" y="61"/>
                </a:lnTo>
                <a:lnTo>
                  <a:pt x="19" y="6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2" name="Freeform 1124"/>
          <p:cNvSpPr>
            <a:spLocks/>
          </p:cNvSpPr>
          <p:nvPr/>
        </p:nvSpPr>
        <p:spPr bwMode="auto">
          <a:xfrm>
            <a:off x="1736332" y="1673063"/>
            <a:ext cx="46837" cy="23419"/>
          </a:xfrm>
          <a:custGeom>
            <a:avLst/>
            <a:gdLst>
              <a:gd name="T0" fmla="*/ 0 w 30"/>
              <a:gd name="T1" fmla="*/ 15 h 15"/>
              <a:gd name="T2" fmla="*/ 0 w 30"/>
              <a:gd name="T3" fmla="*/ 15 h 15"/>
              <a:gd name="T4" fmla="*/ 1 w 30"/>
              <a:gd name="T5" fmla="*/ 8 h 15"/>
              <a:gd name="T6" fmla="*/ 4 w 30"/>
              <a:gd name="T7" fmla="*/ 4 h 15"/>
              <a:gd name="T8" fmla="*/ 9 w 30"/>
              <a:gd name="T9" fmla="*/ 1 h 15"/>
              <a:gd name="T10" fmla="*/ 15 w 30"/>
              <a:gd name="T11" fmla="*/ 0 h 15"/>
              <a:gd name="T12" fmla="*/ 15 w 30"/>
              <a:gd name="T13" fmla="*/ 0 h 15"/>
              <a:gd name="T14" fmla="*/ 15 w 30"/>
              <a:gd name="T15" fmla="*/ 0 h 15"/>
              <a:gd name="T16" fmla="*/ 21 w 30"/>
              <a:gd name="T17" fmla="*/ 1 h 15"/>
              <a:gd name="T18" fmla="*/ 26 w 30"/>
              <a:gd name="T19" fmla="*/ 4 h 15"/>
              <a:gd name="T20" fmla="*/ 28 w 30"/>
              <a:gd name="T21" fmla="*/ 8 h 15"/>
              <a:gd name="T22" fmla="*/ 30 w 30"/>
              <a:gd name="T23" fmla="*/ 15 h 15"/>
              <a:gd name="T24" fmla="*/ 0 w 30"/>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5">
                <a:moveTo>
                  <a:pt x="0" y="15"/>
                </a:moveTo>
                <a:lnTo>
                  <a:pt x="0" y="15"/>
                </a:lnTo>
                <a:lnTo>
                  <a:pt x="1" y="8"/>
                </a:lnTo>
                <a:lnTo>
                  <a:pt x="4" y="4"/>
                </a:lnTo>
                <a:lnTo>
                  <a:pt x="9" y="1"/>
                </a:lnTo>
                <a:lnTo>
                  <a:pt x="15" y="0"/>
                </a:lnTo>
                <a:lnTo>
                  <a:pt x="15" y="0"/>
                </a:lnTo>
                <a:lnTo>
                  <a:pt x="15" y="0"/>
                </a:lnTo>
                <a:lnTo>
                  <a:pt x="21" y="1"/>
                </a:lnTo>
                <a:lnTo>
                  <a:pt x="26" y="4"/>
                </a:lnTo>
                <a:lnTo>
                  <a:pt x="28" y="8"/>
                </a:lnTo>
                <a:lnTo>
                  <a:pt x="30" y="15"/>
                </a:lnTo>
                <a:lnTo>
                  <a:pt x="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3" name="Freeform 1125"/>
          <p:cNvSpPr>
            <a:spLocks/>
          </p:cNvSpPr>
          <p:nvPr/>
        </p:nvSpPr>
        <p:spPr bwMode="auto">
          <a:xfrm>
            <a:off x="1745699" y="1635594"/>
            <a:ext cx="32787" cy="28102"/>
          </a:xfrm>
          <a:custGeom>
            <a:avLst/>
            <a:gdLst>
              <a:gd name="T0" fmla="*/ 20 w 20"/>
              <a:gd name="T1" fmla="*/ 10 h 20"/>
              <a:gd name="T2" fmla="*/ 20 w 20"/>
              <a:gd name="T3" fmla="*/ 10 h 20"/>
              <a:gd name="T4" fmla="*/ 18 w 20"/>
              <a:gd name="T5" fmla="*/ 14 h 20"/>
              <a:gd name="T6" fmla="*/ 16 w 20"/>
              <a:gd name="T7" fmla="*/ 17 h 20"/>
              <a:gd name="T8" fmla="*/ 13 w 20"/>
              <a:gd name="T9" fmla="*/ 19 h 20"/>
              <a:gd name="T10" fmla="*/ 10 w 20"/>
              <a:gd name="T11" fmla="*/ 20 h 20"/>
              <a:gd name="T12" fmla="*/ 10 w 20"/>
              <a:gd name="T13" fmla="*/ 20 h 20"/>
              <a:gd name="T14" fmla="*/ 6 w 20"/>
              <a:gd name="T15" fmla="*/ 19 h 20"/>
              <a:gd name="T16" fmla="*/ 2 w 20"/>
              <a:gd name="T17" fmla="*/ 17 h 20"/>
              <a:gd name="T18" fmla="*/ 0 w 20"/>
              <a:gd name="T19" fmla="*/ 14 h 20"/>
              <a:gd name="T20" fmla="*/ 0 w 20"/>
              <a:gd name="T21" fmla="*/ 10 h 20"/>
              <a:gd name="T22" fmla="*/ 0 w 20"/>
              <a:gd name="T23" fmla="*/ 10 h 20"/>
              <a:gd name="T24" fmla="*/ 0 w 20"/>
              <a:gd name="T25" fmla="*/ 6 h 20"/>
              <a:gd name="T26" fmla="*/ 2 w 20"/>
              <a:gd name="T27" fmla="*/ 3 h 20"/>
              <a:gd name="T28" fmla="*/ 6 w 20"/>
              <a:gd name="T29" fmla="*/ 1 h 20"/>
              <a:gd name="T30" fmla="*/ 10 w 20"/>
              <a:gd name="T31" fmla="*/ 0 h 20"/>
              <a:gd name="T32" fmla="*/ 10 w 20"/>
              <a:gd name="T33" fmla="*/ 0 h 20"/>
              <a:gd name="T34" fmla="*/ 13 w 20"/>
              <a:gd name="T35" fmla="*/ 1 h 20"/>
              <a:gd name="T36" fmla="*/ 16 w 20"/>
              <a:gd name="T37" fmla="*/ 3 h 20"/>
              <a:gd name="T38" fmla="*/ 18 w 20"/>
              <a:gd name="T39" fmla="*/ 6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8" y="14"/>
                </a:lnTo>
                <a:lnTo>
                  <a:pt x="16" y="17"/>
                </a:lnTo>
                <a:lnTo>
                  <a:pt x="13" y="19"/>
                </a:lnTo>
                <a:lnTo>
                  <a:pt x="10" y="20"/>
                </a:lnTo>
                <a:lnTo>
                  <a:pt x="10" y="20"/>
                </a:lnTo>
                <a:lnTo>
                  <a:pt x="6" y="19"/>
                </a:lnTo>
                <a:lnTo>
                  <a:pt x="2" y="17"/>
                </a:lnTo>
                <a:lnTo>
                  <a:pt x="0" y="14"/>
                </a:lnTo>
                <a:lnTo>
                  <a:pt x="0" y="10"/>
                </a:lnTo>
                <a:lnTo>
                  <a:pt x="0" y="10"/>
                </a:lnTo>
                <a:lnTo>
                  <a:pt x="0" y="6"/>
                </a:lnTo>
                <a:lnTo>
                  <a:pt x="2" y="3"/>
                </a:lnTo>
                <a:lnTo>
                  <a:pt x="6" y="1"/>
                </a:lnTo>
                <a:lnTo>
                  <a:pt x="10" y="0"/>
                </a:lnTo>
                <a:lnTo>
                  <a:pt x="10" y="0"/>
                </a:lnTo>
                <a:lnTo>
                  <a:pt x="13" y="1"/>
                </a:lnTo>
                <a:lnTo>
                  <a:pt x="16" y="3"/>
                </a:lnTo>
                <a:lnTo>
                  <a:pt x="18" y="6"/>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4" name="Freeform 1126"/>
          <p:cNvSpPr>
            <a:spLocks noEditPoints="1"/>
          </p:cNvSpPr>
          <p:nvPr/>
        </p:nvSpPr>
        <p:spPr bwMode="auto">
          <a:xfrm>
            <a:off x="645056" y="1612176"/>
            <a:ext cx="46837" cy="46837"/>
          </a:xfrm>
          <a:custGeom>
            <a:avLst/>
            <a:gdLst>
              <a:gd name="T0" fmla="*/ 15 w 30"/>
              <a:gd name="T1" fmla="*/ 30 h 30"/>
              <a:gd name="T2" fmla="*/ 15 w 30"/>
              <a:gd name="T3" fmla="*/ 30 h 30"/>
              <a:gd name="T4" fmla="*/ 9 w 30"/>
              <a:gd name="T5" fmla="*/ 29 h 30"/>
              <a:gd name="T6" fmla="*/ 5 w 30"/>
              <a:gd name="T7" fmla="*/ 25 h 30"/>
              <a:gd name="T8" fmla="*/ 2 w 30"/>
              <a:gd name="T9" fmla="*/ 21 h 30"/>
              <a:gd name="T10" fmla="*/ 0 w 30"/>
              <a:gd name="T11" fmla="*/ 15 h 30"/>
              <a:gd name="T12" fmla="*/ 0 w 30"/>
              <a:gd name="T13" fmla="*/ 15 h 30"/>
              <a:gd name="T14" fmla="*/ 2 w 30"/>
              <a:gd name="T15" fmla="*/ 9 h 30"/>
              <a:gd name="T16" fmla="*/ 5 w 30"/>
              <a:gd name="T17" fmla="*/ 5 h 30"/>
              <a:gd name="T18" fmla="*/ 9 w 30"/>
              <a:gd name="T19" fmla="*/ 2 h 30"/>
              <a:gd name="T20" fmla="*/ 15 w 30"/>
              <a:gd name="T21" fmla="*/ 0 h 30"/>
              <a:gd name="T22" fmla="*/ 15 w 30"/>
              <a:gd name="T23" fmla="*/ 0 h 30"/>
              <a:gd name="T24" fmla="*/ 21 w 30"/>
              <a:gd name="T25" fmla="*/ 2 h 30"/>
              <a:gd name="T26" fmla="*/ 25 w 30"/>
              <a:gd name="T27" fmla="*/ 5 h 30"/>
              <a:gd name="T28" fmla="*/ 29 w 30"/>
              <a:gd name="T29" fmla="*/ 9 h 30"/>
              <a:gd name="T30" fmla="*/ 30 w 30"/>
              <a:gd name="T31" fmla="*/ 15 h 30"/>
              <a:gd name="T32" fmla="*/ 30 w 30"/>
              <a:gd name="T33" fmla="*/ 15 h 30"/>
              <a:gd name="T34" fmla="*/ 29 w 30"/>
              <a:gd name="T35" fmla="*/ 21 h 30"/>
              <a:gd name="T36" fmla="*/ 25 w 30"/>
              <a:gd name="T37" fmla="*/ 25 h 30"/>
              <a:gd name="T38" fmla="*/ 21 w 30"/>
              <a:gd name="T39" fmla="*/ 29 h 30"/>
              <a:gd name="T40" fmla="*/ 15 w 30"/>
              <a:gd name="T41" fmla="*/ 30 h 30"/>
              <a:gd name="T42" fmla="*/ 15 w 30"/>
              <a:gd name="T43" fmla="*/ 30 h 30"/>
              <a:gd name="T44" fmla="*/ 15 w 30"/>
              <a:gd name="T45" fmla="*/ 10 h 30"/>
              <a:gd name="T46" fmla="*/ 15 w 30"/>
              <a:gd name="T47" fmla="*/ 10 h 30"/>
              <a:gd name="T48" fmla="*/ 13 w 30"/>
              <a:gd name="T49" fmla="*/ 10 h 30"/>
              <a:gd name="T50" fmla="*/ 11 w 30"/>
              <a:gd name="T51" fmla="*/ 11 h 30"/>
              <a:gd name="T52" fmla="*/ 10 w 30"/>
              <a:gd name="T53" fmla="*/ 13 h 30"/>
              <a:gd name="T54" fmla="*/ 10 w 30"/>
              <a:gd name="T55" fmla="*/ 15 h 30"/>
              <a:gd name="T56" fmla="*/ 10 w 30"/>
              <a:gd name="T57" fmla="*/ 15 h 30"/>
              <a:gd name="T58" fmla="*/ 10 w 30"/>
              <a:gd name="T59" fmla="*/ 18 h 30"/>
              <a:gd name="T60" fmla="*/ 11 w 30"/>
              <a:gd name="T61" fmla="*/ 19 h 30"/>
              <a:gd name="T62" fmla="*/ 13 w 30"/>
              <a:gd name="T63" fmla="*/ 20 h 30"/>
              <a:gd name="T64" fmla="*/ 15 w 30"/>
              <a:gd name="T65" fmla="*/ 20 h 30"/>
              <a:gd name="T66" fmla="*/ 15 w 30"/>
              <a:gd name="T67" fmla="*/ 20 h 30"/>
              <a:gd name="T68" fmla="*/ 18 w 30"/>
              <a:gd name="T69" fmla="*/ 20 h 30"/>
              <a:gd name="T70" fmla="*/ 19 w 30"/>
              <a:gd name="T71" fmla="*/ 19 h 30"/>
              <a:gd name="T72" fmla="*/ 20 w 30"/>
              <a:gd name="T73" fmla="*/ 18 h 30"/>
              <a:gd name="T74" fmla="*/ 20 w 30"/>
              <a:gd name="T75" fmla="*/ 15 h 30"/>
              <a:gd name="T76" fmla="*/ 20 w 30"/>
              <a:gd name="T77" fmla="*/ 15 h 30"/>
              <a:gd name="T78" fmla="*/ 20 w 30"/>
              <a:gd name="T79" fmla="*/ 13 h 30"/>
              <a:gd name="T80" fmla="*/ 19 w 30"/>
              <a:gd name="T81" fmla="*/ 11 h 30"/>
              <a:gd name="T82" fmla="*/ 18 w 30"/>
              <a:gd name="T83" fmla="*/ 10 h 30"/>
              <a:gd name="T84" fmla="*/ 15 w 30"/>
              <a:gd name="T85" fmla="*/ 10 h 30"/>
              <a:gd name="T86" fmla="*/ 15 w 30"/>
              <a:gd name="T8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15" y="30"/>
                </a:moveTo>
                <a:lnTo>
                  <a:pt x="15" y="30"/>
                </a:lnTo>
                <a:lnTo>
                  <a:pt x="9" y="29"/>
                </a:lnTo>
                <a:lnTo>
                  <a:pt x="5" y="25"/>
                </a:lnTo>
                <a:lnTo>
                  <a:pt x="2" y="21"/>
                </a:lnTo>
                <a:lnTo>
                  <a:pt x="0" y="15"/>
                </a:lnTo>
                <a:lnTo>
                  <a:pt x="0" y="15"/>
                </a:lnTo>
                <a:lnTo>
                  <a:pt x="2" y="9"/>
                </a:lnTo>
                <a:lnTo>
                  <a:pt x="5" y="5"/>
                </a:lnTo>
                <a:lnTo>
                  <a:pt x="9" y="2"/>
                </a:lnTo>
                <a:lnTo>
                  <a:pt x="15" y="0"/>
                </a:lnTo>
                <a:lnTo>
                  <a:pt x="15" y="0"/>
                </a:lnTo>
                <a:lnTo>
                  <a:pt x="21" y="2"/>
                </a:lnTo>
                <a:lnTo>
                  <a:pt x="25" y="5"/>
                </a:lnTo>
                <a:lnTo>
                  <a:pt x="29" y="9"/>
                </a:lnTo>
                <a:lnTo>
                  <a:pt x="30" y="15"/>
                </a:lnTo>
                <a:lnTo>
                  <a:pt x="30" y="15"/>
                </a:lnTo>
                <a:lnTo>
                  <a:pt x="29" y="21"/>
                </a:lnTo>
                <a:lnTo>
                  <a:pt x="25" y="25"/>
                </a:lnTo>
                <a:lnTo>
                  <a:pt x="21" y="29"/>
                </a:lnTo>
                <a:lnTo>
                  <a:pt x="15" y="30"/>
                </a:lnTo>
                <a:lnTo>
                  <a:pt x="15" y="30"/>
                </a:lnTo>
                <a:close/>
                <a:moveTo>
                  <a:pt x="15" y="10"/>
                </a:moveTo>
                <a:lnTo>
                  <a:pt x="15" y="10"/>
                </a:lnTo>
                <a:lnTo>
                  <a:pt x="13" y="10"/>
                </a:lnTo>
                <a:lnTo>
                  <a:pt x="11" y="11"/>
                </a:lnTo>
                <a:lnTo>
                  <a:pt x="10" y="13"/>
                </a:lnTo>
                <a:lnTo>
                  <a:pt x="10" y="15"/>
                </a:lnTo>
                <a:lnTo>
                  <a:pt x="10" y="15"/>
                </a:lnTo>
                <a:lnTo>
                  <a:pt x="10" y="18"/>
                </a:lnTo>
                <a:lnTo>
                  <a:pt x="11" y="19"/>
                </a:lnTo>
                <a:lnTo>
                  <a:pt x="13" y="20"/>
                </a:lnTo>
                <a:lnTo>
                  <a:pt x="15" y="20"/>
                </a:lnTo>
                <a:lnTo>
                  <a:pt x="15" y="20"/>
                </a:lnTo>
                <a:lnTo>
                  <a:pt x="18" y="20"/>
                </a:lnTo>
                <a:lnTo>
                  <a:pt x="19" y="19"/>
                </a:lnTo>
                <a:lnTo>
                  <a:pt x="20" y="18"/>
                </a:lnTo>
                <a:lnTo>
                  <a:pt x="20" y="15"/>
                </a:lnTo>
                <a:lnTo>
                  <a:pt x="20" y="15"/>
                </a:lnTo>
                <a:lnTo>
                  <a:pt x="20" y="13"/>
                </a:lnTo>
                <a:lnTo>
                  <a:pt x="19" y="11"/>
                </a:lnTo>
                <a:lnTo>
                  <a:pt x="18" y="10"/>
                </a:lnTo>
                <a:lnTo>
                  <a:pt x="15" y="10"/>
                </a:lnTo>
                <a:lnTo>
                  <a:pt x="1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5" name="Freeform 1127"/>
          <p:cNvSpPr>
            <a:spLocks noEditPoints="1"/>
          </p:cNvSpPr>
          <p:nvPr/>
        </p:nvSpPr>
        <p:spPr bwMode="auto">
          <a:xfrm>
            <a:off x="631003" y="1659012"/>
            <a:ext cx="74937" cy="98357"/>
          </a:xfrm>
          <a:custGeom>
            <a:avLst/>
            <a:gdLst>
              <a:gd name="T0" fmla="*/ 19 w 49"/>
              <a:gd name="T1" fmla="*/ 64 h 64"/>
              <a:gd name="T2" fmla="*/ 17 w 49"/>
              <a:gd name="T3" fmla="*/ 63 h 64"/>
              <a:gd name="T4" fmla="*/ 14 w 49"/>
              <a:gd name="T5" fmla="*/ 60 h 64"/>
              <a:gd name="T6" fmla="*/ 11 w 49"/>
              <a:gd name="T7" fmla="*/ 49 h 64"/>
              <a:gd name="T8" fmla="*/ 4 w 49"/>
              <a:gd name="T9" fmla="*/ 49 h 64"/>
              <a:gd name="T10" fmla="*/ 1 w 49"/>
              <a:gd name="T11" fmla="*/ 47 h 64"/>
              <a:gd name="T12" fmla="*/ 0 w 49"/>
              <a:gd name="T13" fmla="*/ 46 h 64"/>
              <a:gd name="T14" fmla="*/ 7 w 49"/>
              <a:gd name="T15" fmla="*/ 14 h 64"/>
              <a:gd name="T16" fmla="*/ 9 w 49"/>
              <a:gd name="T17" fmla="*/ 9 h 64"/>
              <a:gd name="T18" fmla="*/ 18 w 49"/>
              <a:gd name="T19" fmla="*/ 1 h 64"/>
              <a:gd name="T20" fmla="*/ 24 w 49"/>
              <a:gd name="T21" fmla="*/ 0 h 64"/>
              <a:gd name="T22" fmla="*/ 35 w 49"/>
              <a:gd name="T23" fmla="*/ 4 h 64"/>
              <a:gd name="T24" fmla="*/ 41 w 49"/>
              <a:gd name="T25" fmla="*/ 14 h 64"/>
              <a:gd name="T26" fmla="*/ 49 w 49"/>
              <a:gd name="T27" fmla="*/ 43 h 64"/>
              <a:gd name="T28" fmla="*/ 48 w 49"/>
              <a:gd name="T29" fmla="*/ 47 h 64"/>
              <a:gd name="T30" fmla="*/ 46 w 49"/>
              <a:gd name="T31" fmla="*/ 49 h 64"/>
              <a:gd name="T32" fmla="*/ 44 w 49"/>
              <a:gd name="T33" fmla="*/ 49 h 64"/>
              <a:gd name="T34" fmla="*/ 38 w 49"/>
              <a:gd name="T35" fmla="*/ 49 h 64"/>
              <a:gd name="T36" fmla="*/ 34 w 49"/>
              <a:gd name="T37" fmla="*/ 60 h 64"/>
              <a:gd name="T38" fmla="*/ 29 w 49"/>
              <a:gd name="T39" fmla="*/ 64 h 64"/>
              <a:gd name="T40" fmla="*/ 23 w 49"/>
              <a:gd name="T41" fmla="*/ 54 h 64"/>
              <a:gd name="T42" fmla="*/ 25 w 49"/>
              <a:gd name="T43" fmla="*/ 54 h 64"/>
              <a:gd name="T44" fmla="*/ 32 w 49"/>
              <a:gd name="T45" fmla="*/ 39 h 64"/>
              <a:gd name="T46" fmla="*/ 34 w 49"/>
              <a:gd name="T47" fmla="*/ 39 h 64"/>
              <a:gd name="T48" fmla="*/ 35 w 49"/>
              <a:gd name="T49" fmla="*/ 39 h 64"/>
              <a:gd name="T50" fmla="*/ 37 w 49"/>
              <a:gd name="T51" fmla="*/ 34 h 64"/>
              <a:gd name="T52" fmla="*/ 33 w 49"/>
              <a:gd name="T53" fmla="*/ 21 h 64"/>
              <a:gd name="T54" fmla="*/ 32 w 49"/>
              <a:gd name="T55" fmla="*/ 16 h 64"/>
              <a:gd name="T56" fmla="*/ 29 w 49"/>
              <a:gd name="T57" fmla="*/ 11 h 64"/>
              <a:gd name="T58" fmla="*/ 24 w 49"/>
              <a:gd name="T59" fmla="*/ 10 h 64"/>
              <a:gd name="T60" fmla="*/ 22 w 49"/>
              <a:gd name="T61" fmla="*/ 10 h 64"/>
              <a:gd name="T62" fmla="*/ 18 w 49"/>
              <a:gd name="T63" fmla="*/ 14 h 64"/>
              <a:gd name="T64" fmla="*/ 16 w 49"/>
              <a:gd name="T65" fmla="*/ 21 h 64"/>
              <a:gd name="T66" fmla="*/ 12 w 49"/>
              <a:gd name="T67" fmla="*/ 34 h 64"/>
              <a:gd name="T68" fmla="*/ 11 w 49"/>
              <a:gd name="T69" fmla="*/ 39 h 64"/>
              <a:gd name="T70" fmla="*/ 13 w 49"/>
              <a:gd name="T71" fmla="*/ 39 h 64"/>
              <a:gd name="T72" fmla="*/ 14 w 49"/>
              <a:gd name="T73" fmla="*/ 39 h 64"/>
              <a:gd name="T74" fmla="*/ 18 w 49"/>
              <a:gd name="T75" fmla="*/ 42 h 64"/>
              <a:gd name="T76" fmla="*/ 23 w 49"/>
              <a:gd name="T77"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64">
                <a:moveTo>
                  <a:pt x="29" y="64"/>
                </a:moveTo>
                <a:lnTo>
                  <a:pt x="19" y="64"/>
                </a:lnTo>
                <a:lnTo>
                  <a:pt x="19" y="64"/>
                </a:lnTo>
                <a:lnTo>
                  <a:pt x="17" y="63"/>
                </a:lnTo>
                <a:lnTo>
                  <a:pt x="14" y="60"/>
                </a:lnTo>
                <a:lnTo>
                  <a:pt x="14" y="60"/>
                </a:lnTo>
                <a:lnTo>
                  <a:pt x="11" y="49"/>
                </a:lnTo>
                <a:lnTo>
                  <a:pt x="11" y="49"/>
                </a:lnTo>
                <a:lnTo>
                  <a:pt x="4" y="49"/>
                </a:lnTo>
                <a:lnTo>
                  <a:pt x="4" y="49"/>
                </a:lnTo>
                <a:lnTo>
                  <a:pt x="2" y="49"/>
                </a:lnTo>
                <a:lnTo>
                  <a:pt x="1" y="47"/>
                </a:lnTo>
                <a:lnTo>
                  <a:pt x="1" y="47"/>
                </a:lnTo>
                <a:lnTo>
                  <a:pt x="0" y="46"/>
                </a:lnTo>
                <a:lnTo>
                  <a:pt x="0" y="43"/>
                </a:lnTo>
                <a:lnTo>
                  <a:pt x="7" y="14"/>
                </a:lnTo>
                <a:lnTo>
                  <a:pt x="7" y="14"/>
                </a:lnTo>
                <a:lnTo>
                  <a:pt x="9" y="9"/>
                </a:lnTo>
                <a:lnTo>
                  <a:pt x="13" y="4"/>
                </a:lnTo>
                <a:lnTo>
                  <a:pt x="18" y="1"/>
                </a:lnTo>
                <a:lnTo>
                  <a:pt x="24" y="0"/>
                </a:lnTo>
                <a:lnTo>
                  <a:pt x="24" y="0"/>
                </a:lnTo>
                <a:lnTo>
                  <a:pt x="30" y="1"/>
                </a:lnTo>
                <a:lnTo>
                  <a:pt x="35" y="4"/>
                </a:lnTo>
                <a:lnTo>
                  <a:pt x="39" y="9"/>
                </a:lnTo>
                <a:lnTo>
                  <a:pt x="41" y="14"/>
                </a:lnTo>
                <a:lnTo>
                  <a:pt x="49" y="43"/>
                </a:lnTo>
                <a:lnTo>
                  <a:pt x="49" y="43"/>
                </a:lnTo>
                <a:lnTo>
                  <a:pt x="49" y="46"/>
                </a:lnTo>
                <a:lnTo>
                  <a:pt x="48" y="47"/>
                </a:lnTo>
                <a:lnTo>
                  <a:pt x="48" y="47"/>
                </a:lnTo>
                <a:lnTo>
                  <a:pt x="46" y="49"/>
                </a:lnTo>
                <a:lnTo>
                  <a:pt x="44" y="49"/>
                </a:lnTo>
                <a:lnTo>
                  <a:pt x="44" y="49"/>
                </a:lnTo>
                <a:lnTo>
                  <a:pt x="38" y="49"/>
                </a:lnTo>
                <a:lnTo>
                  <a:pt x="38" y="49"/>
                </a:lnTo>
                <a:lnTo>
                  <a:pt x="34" y="60"/>
                </a:lnTo>
                <a:lnTo>
                  <a:pt x="34" y="60"/>
                </a:lnTo>
                <a:lnTo>
                  <a:pt x="32" y="63"/>
                </a:lnTo>
                <a:lnTo>
                  <a:pt x="29" y="64"/>
                </a:lnTo>
                <a:lnTo>
                  <a:pt x="29" y="64"/>
                </a:lnTo>
                <a:close/>
                <a:moveTo>
                  <a:pt x="23" y="54"/>
                </a:moveTo>
                <a:lnTo>
                  <a:pt x="25" y="54"/>
                </a:lnTo>
                <a:lnTo>
                  <a:pt x="25" y="54"/>
                </a:lnTo>
                <a:lnTo>
                  <a:pt x="30" y="41"/>
                </a:lnTo>
                <a:lnTo>
                  <a:pt x="32" y="39"/>
                </a:lnTo>
                <a:lnTo>
                  <a:pt x="34" y="39"/>
                </a:lnTo>
                <a:lnTo>
                  <a:pt x="34" y="39"/>
                </a:lnTo>
                <a:lnTo>
                  <a:pt x="35" y="39"/>
                </a:lnTo>
                <a:lnTo>
                  <a:pt x="35" y="39"/>
                </a:lnTo>
                <a:lnTo>
                  <a:pt x="38" y="39"/>
                </a:lnTo>
                <a:lnTo>
                  <a:pt x="37" y="34"/>
                </a:lnTo>
                <a:lnTo>
                  <a:pt x="37" y="34"/>
                </a:lnTo>
                <a:lnTo>
                  <a:pt x="33" y="21"/>
                </a:lnTo>
                <a:lnTo>
                  <a:pt x="32" y="16"/>
                </a:lnTo>
                <a:lnTo>
                  <a:pt x="32" y="16"/>
                </a:lnTo>
                <a:lnTo>
                  <a:pt x="30" y="14"/>
                </a:lnTo>
                <a:lnTo>
                  <a:pt x="29" y="11"/>
                </a:lnTo>
                <a:lnTo>
                  <a:pt x="27" y="10"/>
                </a:lnTo>
                <a:lnTo>
                  <a:pt x="24" y="10"/>
                </a:lnTo>
                <a:lnTo>
                  <a:pt x="24" y="10"/>
                </a:lnTo>
                <a:lnTo>
                  <a:pt x="22" y="10"/>
                </a:lnTo>
                <a:lnTo>
                  <a:pt x="19" y="11"/>
                </a:lnTo>
                <a:lnTo>
                  <a:pt x="18" y="14"/>
                </a:lnTo>
                <a:lnTo>
                  <a:pt x="17" y="16"/>
                </a:lnTo>
                <a:lnTo>
                  <a:pt x="16" y="21"/>
                </a:lnTo>
                <a:lnTo>
                  <a:pt x="16" y="21"/>
                </a:lnTo>
                <a:lnTo>
                  <a:pt x="12" y="34"/>
                </a:lnTo>
                <a:lnTo>
                  <a:pt x="11" y="39"/>
                </a:lnTo>
                <a:lnTo>
                  <a:pt x="11" y="39"/>
                </a:lnTo>
                <a:lnTo>
                  <a:pt x="13" y="39"/>
                </a:lnTo>
                <a:lnTo>
                  <a:pt x="13" y="39"/>
                </a:lnTo>
                <a:lnTo>
                  <a:pt x="14" y="39"/>
                </a:lnTo>
                <a:lnTo>
                  <a:pt x="14" y="39"/>
                </a:lnTo>
                <a:lnTo>
                  <a:pt x="17" y="39"/>
                </a:lnTo>
                <a:lnTo>
                  <a:pt x="18" y="42"/>
                </a:lnTo>
                <a:lnTo>
                  <a:pt x="23" y="54"/>
                </a:lnTo>
                <a:lnTo>
                  <a:pt x="23"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6" name="Freeform 1128"/>
          <p:cNvSpPr>
            <a:spLocks/>
          </p:cNvSpPr>
          <p:nvPr/>
        </p:nvSpPr>
        <p:spPr bwMode="auto">
          <a:xfrm>
            <a:off x="1745699" y="1279641"/>
            <a:ext cx="65571" cy="23419"/>
          </a:xfrm>
          <a:custGeom>
            <a:avLst/>
            <a:gdLst>
              <a:gd name="T0" fmla="*/ 21 w 42"/>
              <a:gd name="T1" fmla="*/ 15 h 15"/>
              <a:gd name="T2" fmla="*/ 42 w 42"/>
              <a:gd name="T3" fmla="*/ 3 h 15"/>
              <a:gd name="T4" fmla="*/ 42 w 42"/>
              <a:gd name="T5" fmla="*/ 3 h 15"/>
              <a:gd name="T6" fmla="*/ 39 w 42"/>
              <a:gd name="T7" fmla="*/ 2 h 15"/>
              <a:gd name="T8" fmla="*/ 35 w 42"/>
              <a:gd name="T9" fmla="*/ 0 h 15"/>
              <a:gd name="T10" fmla="*/ 6 w 42"/>
              <a:gd name="T11" fmla="*/ 0 h 15"/>
              <a:gd name="T12" fmla="*/ 6 w 42"/>
              <a:gd name="T13" fmla="*/ 0 h 15"/>
              <a:gd name="T14" fmla="*/ 2 w 42"/>
              <a:gd name="T15" fmla="*/ 2 h 15"/>
              <a:gd name="T16" fmla="*/ 0 w 42"/>
              <a:gd name="T17" fmla="*/ 3 h 15"/>
              <a:gd name="T18" fmla="*/ 21 w 42"/>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5">
                <a:moveTo>
                  <a:pt x="21" y="15"/>
                </a:moveTo>
                <a:lnTo>
                  <a:pt x="42" y="3"/>
                </a:lnTo>
                <a:lnTo>
                  <a:pt x="42" y="3"/>
                </a:lnTo>
                <a:lnTo>
                  <a:pt x="39" y="2"/>
                </a:lnTo>
                <a:lnTo>
                  <a:pt x="35" y="0"/>
                </a:lnTo>
                <a:lnTo>
                  <a:pt x="6" y="0"/>
                </a:lnTo>
                <a:lnTo>
                  <a:pt x="6" y="0"/>
                </a:lnTo>
                <a:lnTo>
                  <a:pt x="2" y="2"/>
                </a:lnTo>
                <a:lnTo>
                  <a:pt x="0" y="3"/>
                </a:lnTo>
                <a:lnTo>
                  <a:pt x="21"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7" name="Freeform 1129"/>
          <p:cNvSpPr>
            <a:spLocks/>
          </p:cNvSpPr>
          <p:nvPr/>
        </p:nvSpPr>
        <p:spPr bwMode="auto">
          <a:xfrm>
            <a:off x="1736332" y="1293691"/>
            <a:ext cx="79623" cy="46837"/>
          </a:xfrm>
          <a:custGeom>
            <a:avLst/>
            <a:gdLst>
              <a:gd name="T0" fmla="*/ 27 w 49"/>
              <a:gd name="T1" fmla="*/ 14 h 30"/>
              <a:gd name="T2" fmla="*/ 27 w 49"/>
              <a:gd name="T3" fmla="*/ 14 h 30"/>
              <a:gd name="T4" fmla="*/ 25 w 49"/>
              <a:gd name="T5" fmla="*/ 14 h 30"/>
              <a:gd name="T6" fmla="*/ 25 w 49"/>
              <a:gd name="T7" fmla="*/ 14 h 30"/>
              <a:gd name="T8" fmla="*/ 22 w 49"/>
              <a:gd name="T9" fmla="*/ 14 h 30"/>
              <a:gd name="T10" fmla="*/ 0 w 49"/>
              <a:gd name="T11" fmla="*/ 0 h 30"/>
              <a:gd name="T12" fmla="*/ 0 w 49"/>
              <a:gd name="T13" fmla="*/ 0 h 30"/>
              <a:gd name="T14" fmla="*/ 0 w 49"/>
              <a:gd name="T15" fmla="*/ 0 h 30"/>
              <a:gd name="T16" fmla="*/ 0 w 49"/>
              <a:gd name="T17" fmla="*/ 20 h 30"/>
              <a:gd name="T18" fmla="*/ 0 w 49"/>
              <a:gd name="T19" fmla="*/ 20 h 30"/>
              <a:gd name="T20" fmla="*/ 1 w 49"/>
              <a:gd name="T21" fmla="*/ 24 h 30"/>
              <a:gd name="T22" fmla="*/ 2 w 49"/>
              <a:gd name="T23" fmla="*/ 27 h 30"/>
              <a:gd name="T24" fmla="*/ 6 w 49"/>
              <a:gd name="T25" fmla="*/ 29 h 30"/>
              <a:gd name="T26" fmla="*/ 10 w 49"/>
              <a:gd name="T27" fmla="*/ 30 h 30"/>
              <a:gd name="T28" fmla="*/ 39 w 49"/>
              <a:gd name="T29" fmla="*/ 30 h 30"/>
              <a:gd name="T30" fmla="*/ 39 w 49"/>
              <a:gd name="T31" fmla="*/ 30 h 30"/>
              <a:gd name="T32" fmla="*/ 43 w 49"/>
              <a:gd name="T33" fmla="*/ 29 h 30"/>
              <a:gd name="T34" fmla="*/ 47 w 49"/>
              <a:gd name="T35" fmla="*/ 27 h 30"/>
              <a:gd name="T36" fmla="*/ 48 w 49"/>
              <a:gd name="T37" fmla="*/ 24 h 30"/>
              <a:gd name="T38" fmla="*/ 49 w 49"/>
              <a:gd name="T39" fmla="*/ 20 h 30"/>
              <a:gd name="T40" fmla="*/ 49 w 49"/>
              <a:gd name="T41" fmla="*/ 0 h 30"/>
              <a:gd name="T42" fmla="*/ 49 w 49"/>
              <a:gd name="T43" fmla="*/ 0 h 30"/>
              <a:gd name="T44" fmla="*/ 49 w 49"/>
              <a:gd name="T45" fmla="*/ 0 h 30"/>
              <a:gd name="T46" fmla="*/ 27 w 49"/>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30">
                <a:moveTo>
                  <a:pt x="27" y="14"/>
                </a:moveTo>
                <a:lnTo>
                  <a:pt x="27" y="14"/>
                </a:lnTo>
                <a:lnTo>
                  <a:pt x="25" y="14"/>
                </a:lnTo>
                <a:lnTo>
                  <a:pt x="25" y="14"/>
                </a:lnTo>
                <a:lnTo>
                  <a:pt x="22" y="14"/>
                </a:lnTo>
                <a:lnTo>
                  <a:pt x="0" y="0"/>
                </a:lnTo>
                <a:lnTo>
                  <a:pt x="0" y="0"/>
                </a:lnTo>
                <a:lnTo>
                  <a:pt x="0" y="0"/>
                </a:lnTo>
                <a:lnTo>
                  <a:pt x="0" y="20"/>
                </a:lnTo>
                <a:lnTo>
                  <a:pt x="0" y="20"/>
                </a:lnTo>
                <a:lnTo>
                  <a:pt x="1" y="24"/>
                </a:lnTo>
                <a:lnTo>
                  <a:pt x="2" y="27"/>
                </a:lnTo>
                <a:lnTo>
                  <a:pt x="6" y="29"/>
                </a:lnTo>
                <a:lnTo>
                  <a:pt x="10" y="30"/>
                </a:lnTo>
                <a:lnTo>
                  <a:pt x="39" y="30"/>
                </a:lnTo>
                <a:lnTo>
                  <a:pt x="39" y="30"/>
                </a:lnTo>
                <a:lnTo>
                  <a:pt x="43" y="29"/>
                </a:lnTo>
                <a:lnTo>
                  <a:pt x="47" y="27"/>
                </a:lnTo>
                <a:lnTo>
                  <a:pt x="48" y="24"/>
                </a:lnTo>
                <a:lnTo>
                  <a:pt x="49" y="20"/>
                </a:lnTo>
                <a:lnTo>
                  <a:pt x="49" y="0"/>
                </a:lnTo>
                <a:lnTo>
                  <a:pt x="49" y="0"/>
                </a:lnTo>
                <a:lnTo>
                  <a:pt x="49" y="0"/>
                </a:lnTo>
                <a:lnTo>
                  <a:pt x="27"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8" name="Freeform 1130"/>
          <p:cNvSpPr>
            <a:spLocks/>
          </p:cNvSpPr>
          <p:nvPr/>
        </p:nvSpPr>
        <p:spPr bwMode="auto">
          <a:xfrm>
            <a:off x="1684814" y="1312425"/>
            <a:ext cx="173295" cy="84305"/>
          </a:xfrm>
          <a:custGeom>
            <a:avLst/>
            <a:gdLst>
              <a:gd name="T0" fmla="*/ 103 w 113"/>
              <a:gd name="T1" fmla="*/ 10 h 54"/>
              <a:gd name="T2" fmla="*/ 103 w 113"/>
              <a:gd name="T3" fmla="*/ 10 h 54"/>
              <a:gd name="T4" fmla="*/ 100 w 113"/>
              <a:gd name="T5" fmla="*/ 17 h 54"/>
              <a:gd name="T6" fmla="*/ 97 w 113"/>
              <a:gd name="T7" fmla="*/ 23 h 54"/>
              <a:gd name="T8" fmla="*/ 93 w 113"/>
              <a:gd name="T9" fmla="*/ 30 h 54"/>
              <a:gd name="T10" fmla="*/ 88 w 113"/>
              <a:gd name="T11" fmla="*/ 35 h 54"/>
              <a:gd name="T12" fmla="*/ 82 w 113"/>
              <a:gd name="T13" fmla="*/ 38 h 54"/>
              <a:gd name="T14" fmla="*/ 74 w 113"/>
              <a:gd name="T15" fmla="*/ 42 h 54"/>
              <a:gd name="T16" fmla="*/ 67 w 113"/>
              <a:gd name="T17" fmla="*/ 43 h 54"/>
              <a:gd name="T18" fmla="*/ 60 w 113"/>
              <a:gd name="T19" fmla="*/ 44 h 54"/>
              <a:gd name="T20" fmla="*/ 60 w 113"/>
              <a:gd name="T21" fmla="*/ 44 h 54"/>
              <a:gd name="T22" fmla="*/ 52 w 113"/>
              <a:gd name="T23" fmla="*/ 44 h 54"/>
              <a:gd name="T24" fmla="*/ 45 w 113"/>
              <a:gd name="T25" fmla="*/ 42 h 54"/>
              <a:gd name="T26" fmla="*/ 39 w 113"/>
              <a:gd name="T27" fmla="*/ 40 h 54"/>
              <a:gd name="T28" fmla="*/ 32 w 113"/>
              <a:gd name="T29" fmla="*/ 36 h 54"/>
              <a:gd name="T30" fmla="*/ 28 w 113"/>
              <a:gd name="T31" fmla="*/ 31 h 54"/>
              <a:gd name="T32" fmla="*/ 24 w 113"/>
              <a:gd name="T33" fmla="*/ 26 h 54"/>
              <a:gd name="T34" fmla="*/ 20 w 113"/>
              <a:gd name="T35" fmla="*/ 20 h 54"/>
              <a:gd name="T36" fmla="*/ 18 w 113"/>
              <a:gd name="T37" fmla="*/ 12 h 54"/>
              <a:gd name="T38" fmla="*/ 30 w 113"/>
              <a:gd name="T39" fmla="*/ 0 h 54"/>
              <a:gd name="T40" fmla="*/ 0 w 113"/>
              <a:gd name="T41" fmla="*/ 0 h 54"/>
              <a:gd name="T42" fmla="*/ 0 w 113"/>
              <a:gd name="T43" fmla="*/ 30 h 54"/>
              <a:gd name="T44" fmla="*/ 9 w 113"/>
              <a:gd name="T45" fmla="*/ 21 h 54"/>
              <a:gd name="T46" fmla="*/ 9 w 113"/>
              <a:gd name="T47" fmla="*/ 21 h 54"/>
              <a:gd name="T48" fmla="*/ 13 w 113"/>
              <a:gd name="T49" fmla="*/ 27 h 54"/>
              <a:gd name="T50" fmla="*/ 18 w 113"/>
              <a:gd name="T51" fmla="*/ 35 h 54"/>
              <a:gd name="T52" fmla="*/ 23 w 113"/>
              <a:gd name="T53" fmla="*/ 40 h 54"/>
              <a:gd name="T54" fmla="*/ 29 w 113"/>
              <a:gd name="T55" fmla="*/ 44 h 54"/>
              <a:gd name="T56" fmla="*/ 36 w 113"/>
              <a:gd name="T57" fmla="*/ 49 h 54"/>
              <a:gd name="T58" fmla="*/ 44 w 113"/>
              <a:gd name="T59" fmla="*/ 52 h 54"/>
              <a:gd name="T60" fmla="*/ 51 w 113"/>
              <a:gd name="T61" fmla="*/ 53 h 54"/>
              <a:gd name="T62" fmla="*/ 60 w 113"/>
              <a:gd name="T63" fmla="*/ 54 h 54"/>
              <a:gd name="T64" fmla="*/ 60 w 113"/>
              <a:gd name="T65" fmla="*/ 54 h 54"/>
              <a:gd name="T66" fmla="*/ 69 w 113"/>
              <a:gd name="T67" fmla="*/ 53 h 54"/>
              <a:gd name="T68" fmla="*/ 78 w 113"/>
              <a:gd name="T69" fmla="*/ 51 h 54"/>
              <a:gd name="T70" fmla="*/ 87 w 113"/>
              <a:gd name="T71" fmla="*/ 47 h 54"/>
              <a:gd name="T72" fmla="*/ 94 w 113"/>
              <a:gd name="T73" fmla="*/ 42 h 54"/>
              <a:gd name="T74" fmla="*/ 102 w 113"/>
              <a:gd name="T75" fmla="*/ 35 h 54"/>
              <a:gd name="T76" fmla="*/ 106 w 113"/>
              <a:gd name="T77" fmla="*/ 27 h 54"/>
              <a:gd name="T78" fmla="*/ 110 w 113"/>
              <a:gd name="T79" fmla="*/ 19 h 54"/>
              <a:gd name="T80" fmla="*/ 113 w 113"/>
              <a:gd name="T81" fmla="*/ 10 h 54"/>
              <a:gd name="T82" fmla="*/ 103 w 113"/>
              <a:gd name="T83"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54">
                <a:moveTo>
                  <a:pt x="103" y="10"/>
                </a:moveTo>
                <a:lnTo>
                  <a:pt x="103" y="10"/>
                </a:lnTo>
                <a:lnTo>
                  <a:pt x="100" y="17"/>
                </a:lnTo>
                <a:lnTo>
                  <a:pt x="97" y="23"/>
                </a:lnTo>
                <a:lnTo>
                  <a:pt x="93" y="30"/>
                </a:lnTo>
                <a:lnTo>
                  <a:pt x="88" y="35"/>
                </a:lnTo>
                <a:lnTo>
                  <a:pt x="82" y="38"/>
                </a:lnTo>
                <a:lnTo>
                  <a:pt x="74" y="42"/>
                </a:lnTo>
                <a:lnTo>
                  <a:pt x="67" y="43"/>
                </a:lnTo>
                <a:lnTo>
                  <a:pt x="60" y="44"/>
                </a:lnTo>
                <a:lnTo>
                  <a:pt x="60" y="44"/>
                </a:lnTo>
                <a:lnTo>
                  <a:pt x="52" y="44"/>
                </a:lnTo>
                <a:lnTo>
                  <a:pt x="45" y="42"/>
                </a:lnTo>
                <a:lnTo>
                  <a:pt x="39" y="40"/>
                </a:lnTo>
                <a:lnTo>
                  <a:pt x="32" y="36"/>
                </a:lnTo>
                <a:lnTo>
                  <a:pt x="28" y="31"/>
                </a:lnTo>
                <a:lnTo>
                  <a:pt x="24" y="26"/>
                </a:lnTo>
                <a:lnTo>
                  <a:pt x="20" y="20"/>
                </a:lnTo>
                <a:lnTo>
                  <a:pt x="18" y="12"/>
                </a:lnTo>
                <a:lnTo>
                  <a:pt x="30" y="0"/>
                </a:lnTo>
                <a:lnTo>
                  <a:pt x="0" y="0"/>
                </a:lnTo>
                <a:lnTo>
                  <a:pt x="0" y="30"/>
                </a:lnTo>
                <a:lnTo>
                  <a:pt x="9" y="21"/>
                </a:lnTo>
                <a:lnTo>
                  <a:pt x="9" y="21"/>
                </a:lnTo>
                <a:lnTo>
                  <a:pt x="13" y="27"/>
                </a:lnTo>
                <a:lnTo>
                  <a:pt x="18" y="35"/>
                </a:lnTo>
                <a:lnTo>
                  <a:pt x="23" y="40"/>
                </a:lnTo>
                <a:lnTo>
                  <a:pt x="29" y="44"/>
                </a:lnTo>
                <a:lnTo>
                  <a:pt x="36" y="49"/>
                </a:lnTo>
                <a:lnTo>
                  <a:pt x="44" y="52"/>
                </a:lnTo>
                <a:lnTo>
                  <a:pt x="51" y="53"/>
                </a:lnTo>
                <a:lnTo>
                  <a:pt x="60" y="54"/>
                </a:lnTo>
                <a:lnTo>
                  <a:pt x="60" y="54"/>
                </a:lnTo>
                <a:lnTo>
                  <a:pt x="69" y="53"/>
                </a:lnTo>
                <a:lnTo>
                  <a:pt x="78" y="51"/>
                </a:lnTo>
                <a:lnTo>
                  <a:pt x="87" y="47"/>
                </a:lnTo>
                <a:lnTo>
                  <a:pt x="94" y="42"/>
                </a:lnTo>
                <a:lnTo>
                  <a:pt x="102" y="35"/>
                </a:lnTo>
                <a:lnTo>
                  <a:pt x="106" y="27"/>
                </a:lnTo>
                <a:lnTo>
                  <a:pt x="110" y="19"/>
                </a:lnTo>
                <a:lnTo>
                  <a:pt x="113" y="10"/>
                </a:lnTo>
                <a:lnTo>
                  <a:pt x="103"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9" name="Freeform 1131"/>
          <p:cNvSpPr>
            <a:spLocks/>
          </p:cNvSpPr>
          <p:nvPr/>
        </p:nvSpPr>
        <p:spPr bwMode="auto">
          <a:xfrm>
            <a:off x="1694180" y="1228120"/>
            <a:ext cx="173295" cy="84305"/>
          </a:xfrm>
          <a:custGeom>
            <a:avLst/>
            <a:gdLst>
              <a:gd name="T0" fmla="*/ 103 w 112"/>
              <a:gd name="T1" fmla="*/ 33 h 54"/>
              <a:gd name="T2" fmla="*/ 103 w 112"/>
              <a:gd name="T3" fmla="*/ 33 h 54"/>
              <a:gd name="T4" fmla="*/ 99 w 112"/>
              <a:gd name="T5" fmla="*/ 27 h 54"/>
              <a:gd name="T6" fmla="*/ 95 w 112"/>
              <a:gd name="T7" fmla="*/ 20 h 54"/>
              <a:gd name="T8" fmla="*/ 90 w 112"/>
              <a:gd name="T9" fmla="*/ 15 h 54"/>
              <a:gd name="T10" fmla="*/ 83 w 112"/>
              <a:gd name="T11" fmla="*/ 10 h 54"/>
              <a:gd name="T12" fmla="*/ 76 w 112"/>
              <a:gd name="T13" fmla="*/ 5 h 54"/>
              <a:gd name="T14" fmla="*/ 69 w 112"/>
              <a:gd name="T15" fmla="*/ 2 h 54"/>
              <a:gd name="T16" fmla="*/ 61 w 112"/>
              <a:gd name="T17" fmla="*/ 1 h 54"/>
              <a:gd name="T18" fmla="*/ 53 w 112"/>
              <a:gd name="T19" fmla="*/ 0 h 54"/>
              <a:gd name="T20" fmla="*/ 53 w 112"/>
              <a:gd name="T21" fmla="*/ 0 h 54"/>
              <a:gd name="T22" fmla="*/ 43 w 112"/>
              <a:gd name="T23" fmla="*/ 1 h 54"/>
              <a:gd name="T24" fmla="*/ 34 w 112"/>
              <a:gd name="T25" fmla="*/ 4 h 54"/>
              <a:gd name="T26" fmla="*/ 25 w 112"/>
              <a:gd name="T27" fmla="*/ 7 h 54"/>
              <a:gd name="T28" fmla="*/ 18 w 112"/>
              <a:gd name="T29" fmla="*/ 12 h 54"/>
              <a:gd name="T30" fmla="*/ 11 w 112"/>
              <a:gd name="T31" fmla="*/ 20 h 54"/>
              <a:gd name="T32" fmla="*/ 6 w 112"/>
              <a:gd name="T33" fmla="*/ 27 h 54"/>
              <a:gd name="T34" fmla="*/ 2 w 112"/>
              <a:gd name="T35" fmla="*/ 36 h 54"/>
              <a:gd name="T36" fmla="*/ 0 w 112"/>
              <a:gd name="T37" fmla="*/ 44 h 54"/>
              <a:gd name="T38" fmla="*/ 9 w 112"/>
              <a:gd name="T39" fmla="*/ 44 h 54"/>
              <a:gd name="T40" fmla="*/ 9 w 112"/>
              <a:gd name="T41" fmla="*/ 44 h 54"/>
              <a:gd name="T42" fmla="*/ 12 w 112"/>
              <a:gd name="T43" fmla="*/ 37 h 54"/>
              <a:gd name="T44" fmla="*/ 16 w 112"/>
              <a:gd name="T45" fmla="*/ 31 h 54"/>
              <a:gd name="T46" fmla="*/ 19 w 112"/>
              <a:gd name="T47" fmla="*/ 24 h 54"/>
              <a:gd name="T48" fmla="*/ 24 w 112"/>
              <a:gd name="T49" fmla="*/ 20 h 54"/>
              <a:gd name="T50" fmla="*/ 30 w 112"/>
              <a:gd name="T51" fmla="*/ 16 h 54"/>
              <a:gd name="T52" fmla="*/ 38 w 112"/>
              <a:gd name="T53" fmla="*/ 12 h 54"/>
              <a:gd name="T54" fmla="*/ 45 w 112"/>
              <a:gd name="T55" fmla="*/ 11 h 54"/>
              <a:gd name="T56" fmla="*/ 53 w 112"/>
              <a:gd name="T57" fmla="*/ 10 h 54"/>
              <a:gd name="T58" fmla="*/ 53 w 112"/>
              <a:gd name="T59" fmla="*/ 10 h 54"/>
              <a:gd name="T60" fmla="*/ 60 w 112"/>
              <a:gd name="T61" fmla="*/ 10 h 54"/>
              <a:gd name="T62" fmla="*/ 67 w 112"/>
              <a:gd name="T63" fmla="*/ 12 h 54"/>
              <a:gd name="T64" fmla="*/ 74 w 112"/>
              <a:gd name="T65" fmla="*/ 15 h 54"/>
              <a:gd name="T66" fmla="*/ 80 w 112"/>
              <a:gd name="T67" fmla="*/ 18 h 54"/>
              <a:gd name="T68" fmla="*/ 85 w 112"/>
              <a:gd name="T69" fmla="*/ 23 h 54"/>
              <a:gd name="T70" fmla="*/ 88 w 112"/>
              <a:gd name="T71" fmla="*/ 28 h 54"/>
              <a:gd name="T72" fmla="*/ 92 w 112"/>
              <a:gd name="T73" fmla="*/ 34 h 54"/>
              <a:gd name="T74" fmla="*/ 95 w 112"/>
              <a:gd name="T75" fmla="*/ 42 h 54"/>
              <a:gd name="T76" fmla="*/ 82 w 112"/>
              <a:gd name="T77" fmla="*/ 54 h 54"/>
              <a:gd name="T78" fmla="*/ 112 w 112"/>
              <a:gd name="T79" fmla="*/ 54 h 54"/>
              <a:gd name="T80" fmla="*/ 112 w 112"/>
              <a:gd name="T81" fmla="*/ 24 h 54"/>
              <a:gd name="T82" fmla="*/ 103 w 112"/>
              <a:gd name="T8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54">
                <a:moveTo>
                  <a:pt x="103" y="33"/>
                </a:moveTo>
                <a:lnTo>
                  <a:pt x="103" y="33"/>
                </a:lnTo>
                <a:lnTo>
                  <a:pt x="99" y="27"/>
                </a:lnTo>
                <a:lnTo>
                  <a:pt x="95" y="20"/>
                </a:lnTo>
                <a:lnTo>
                  <a:pt x="90" y="15"/>
                </a:lnTo>
                <a:lnTo>
                  <a:pt x="83" y="10"/>
                </a:lnTo>
                <a:lnTo>
                  <a:pt x="76" y="5"/>
                </a:lnTo>
                <a:lnTo>
                  <a:pt x="69" y="2"/>
                </a:lnTo>
                <a:lnTo>
                  <a:pt x="61" y="1"/>
                </a:lnTo>
                <a:lnTo>
                  <a:pt x="53" y="0"/>
                </a:lnTo>
                <a:lnTo>
                  <a:pt x="53" y="0"/>
                </a:lnTo>
                <a:lnTo>
                  <a:pt x="43" y="1"/>
                </a:lnTo>
                <a:lnTo>
                  <a:pt x="34" y="4"/>
                </a:lnTo>
                <a:lnTo>
                  <a:pt x="25" y="7"/>
                </a:lnTo>
                <a:lnTo>
                  <a:pt x="18" y="12"/>
                </a:lnTo>
                <a:lnTo>
                  <a:pt x="11" y="20"/>
                </a:lnTo>
                <a:lnTo>
                  <a:pt x="6" y="27"/>
                </a:lnTo>
                <a:lnTo>
                  <a:pt x="2" y="36"/>
                </a:lnTo>
                <a:lnTo>
                  <a:pt x="0" y="44"/>
                </a:lnTo>
                <a:lnTo>
                  <a:pt x="9" y="44"/>
                </a:lnTo>
                <a:lnTo>
                  <a:pt x="9" y="44"/>
                </a:lnTo>
                <a:lnTo>
                  <a:pt x="12" y="37"/>
                </a:lnTo>
                <a:lnTo>
                  <a:pt x="16" y="31"/>
                </a:lnTo>
                <a:lnTo>
                  <a:pt x="19" y="24"/>
                </a:lnTo>
                <a:lnTo>
                  <a:pt x="24" y="20"/>
                </a:lnTo>
                <a:lnTo>
                  <a:pt x="30" y="16"/>
                </a:lnTo>
                <a:lnTo>
                  <a:pt x="38" y="12"/>
                </a:lnTo>
                <a:lnTo>
                  <a:pt x="45" y="11"/>
                </a:lnTo>
                <a:lnTo>
                  <a:pt x="53" y="10"/>
                </a:lnTo>
                <a:lnTo>
                  <a:pt x="53" y="10"/>
                </a:lnTo>
                <a:lnTo>
                  <a:pt x="60" y="10"/>
                </a:lnTo>
                <a:lnTo>
                  <a:pt x="67" y="12"/>
                </a:lnTo>
                <a:lnTo>
                  <a:pt x="74" y="15"/>
                </a:lnTo>
                <a:lnTo>
                  <a:pt x="80" y="18"/>
                </a:lnTo>
                <a:lnTo>
                  <a:pt x="85" y="23"/>
                </a:lnTo>
                <a:lnTo>
                  <a:pt x="88" y="28"/>
                </a:lnTo>
                <a:lnTo>
                  <a:pt x="92" y="34"/>
                </a:lnTo>
                <a:lnTo>
                  <a:pt x="95" y="42"/>
                </a:lnTo>
                <a:lnTo>
                  <a:pt x="82" y="54"/>
                </a:lnTo>
                <a:lnTo>
                  <a:pt x="112" y="54"/>
                </a:lnTo>
                <a:lnTo>
                  <a:pt x="112" y="24"/>
                </a:lnTo>
                <a:lnTo>
                  <a:pt x="103" y="3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0" name="Freeform 1132"/>
          <p:cNvSpPr>
            <a:spLocks noEditPoints="1"/>
          </p:cNvSpPr>
          <p:nvPr/>
        </p:nvSpPr>
        <p:spPr bwMode="auto">
          <a:xfrm>
            <a:off x="3918888" y="862798"/>
            <a:ext cx="154560" cy="154560"/>
          </a:xfrm>
          <a:custGeom>
            <a:avLst/>
            <a:gdLst>
              <a:gd name="T0" fmla="*/ 39 w 99"/>
              <a:gd name="T1" fmla="*/ 1 h 99"/>
              <a:gd name="T2" fmla="*/ 15 w 99"/>
              <a:gd name="T3" fmla="*/ 15 h 99"/>
              <a:gd name="T4" fmla="*/ 1 w 99"/>
              <a:gd name="T5" fmla="*/ 40 h 99"/>
              <a:gd name="T6" fmla="*/ 1 w 99"/>
              <a:gd name="T7" fmla="*/ 59 h 99"/>
              <a:gd name="T8" fmla="*/ 15 w 99"/>
              <a:gd name="T9" fmla="*/ 84 h 99"/>
              <a:gd name="T10" fmla="*/ 39 w 99"/>
              <a:gd name="T11" fmla="*/ 97 h 99"/>
              <a:gd name="T12" fmla="*/ 57 w 99"/>
              <a:gd name="T13" fmla="*/ 99 h 99"/>
              <a:gd name="T14" fmla="*/ 78 w 99"/>
              <a:gd name="T15" fmla="*/ 90 h 99"/>
              <a:gd name="T16" fmla="*/ 67 w 99"/>
              <a:gd name="T17" fmla="*/ 85 h 99"/>
              <a:gd name="T18" fmla="*/ 49 w 99"/>
              <a:gd name="T19" fmla="*/ 89 h 99"/>
              <a:gd name="T20" fmla="*/ 35 w 99"/>
              <a:gd name="T21" fmla="*/ 85 h 99"/>
              <a:gd name="T22" fmla="*/ 16 w 99"/>
              <a:gd name="T23" fmla="*/ 72 h 99"/>
              <a:gd name="T24" fmla="*/ 10 w 99"/>
              <a:gd name="T25" fmla="*/ 49 h 99"/>
              <a:gd name="T26" fmla="*/ 14 w 99"/>
              <a:gd name="T27" fmla="*/ 35 h 99"/>
              <a:gd name="T28" fmla="*/ 27 w 99"/>
              <a:gd name="T29" fmla="*/ 16 h 99"/>
              <a:gd name="T30" fmla="*/ 49 w 99"/>
              <a:gd name="T31" fmla="*/ 10 h 99"/>
              <a:gd name="T32" fmla="*/ 64 w 99"/>
              <a:gd name="T33" fmla="*/ 14 h 99"/>
              <a:gd name="T34" fmla="*/ 83 w 99"/>
              <a:gd name="T35" fmla="*/ 27 h 99"/>
              <a:gd name="T36" fmla="*/ 89 w 99"/>
              <a:gd name="T37" fmla="*/ 49 h 99"/>
              <a:gd name="T38" fmla="*/ 89 w 99"/>
              <a:gd name="T39" fmla="*/ 58 h 99"/>
              <a:gd name="T40" fmla="*/ 81 w 99"/>
              <a:gd name="T41" fmla="*/ 64 h 99"/>
              <a:gd name="T42" fmla="*/ 80 w 99"/>
              <a:gd name="T43" fmla="*/ 64 h 99"/>
              <a:gd name="T44" fmla="*/ 76 w 99"/>
              <a:gd name="T45" fmla="*/ 63 h 99"/>
              <a:gd name="T46" fmla="*/ 72 w 99"/>
              <a:gd name="T47" fmla="*/ 58 h 99"/>
              <a:gd name="T48" fmla="*/ 72 w 99"/>
              <a:gd name="T49" fmla="*/ 44 h 99"/>
              <a:gd name="T50" fmla="*/ 65 w 99"/>
              <a:gd name="T51" fmla="*/ 33 h 99"/>
              <a:gd name="T52" fmla="*/ 54 w 99"/>
              <a:gd name="T53" fmla="*/ 27 h 99"/>
              <a:gd name="T54" fmla="*/ 44 w 99"/>
              <a:gd name="T55" fmla="*/ 27 h 99"/>
              <a:gd name="T56" fmla="*/ 33 w 99"/>
              <a:gd name="T57" fmla="*/ 33 h 99"/>
              <a:gd name="T58" fmla="*/ 27 w 99"/>
              <a:gd name="T59" fmla="*/ 44 h 99"/>
              <a:gd name="T60" fmla="*/ 27 w 99"/>
              <a:gd name="T61" fmla="*/ 54 h 99"/>
              <a:gd name="T62" fmla="*/ 33 w 99"/>
              <a:gd name="T63" fmla="*/ 65 h 99"/>
              <a:gd name="T64" fmla="*/ 44 w 99"/>
              <a:gd name="T65" fmla="*/ 72 h 99"/>
              <a:gd name="T66" fmla="*/ 54 w 99"/>
              <a:gd name="T67" fmla="*/ 72 h 99"/>
              <a:gd name="T68" fmla="*/ 65 w 99"/>
              <a:gd name="T69" fmla="*/ 65 h 99"/>
              <a:gd name="T70" fmla="*/ 72 w 99"/>
              <a:gd name="T71" fmla="*/ 72 h 99"/>
              <a:gd name="T72" fmla="*/ 79 w 99"/>
              <a:gd name="T73" fmla="*/ 74 h 99"/>
              <a:gd name="T74" fmla="*/ 81 w 99"/>
              <a:gd name="T75" fmla="*/ 74 h 99"/>
              <a:gd name="T76" fmla="*/ 88 w 99"/>
              <a:gd name="T77" fmla="*/ 73 h 99"/>
              <a:gd name="T78" fmla="*/ 97 w 99"/>
              <a:gd name="T79" fmla="*/ 62 h 99"/>
              <a:gd name="T80" fmla="*/ 99 w 99"/>
              <a:gd name="T81" fmla="*/ 49 h 99"/>
              <a:gd name="T82" fmla="*/ 90 w 99"/>
              <a:gd name="T83" fmla="*/ 22 h 99"/>
              <a:gd name="T84" fmla="*/ 69 w 99"/>
              <a:gd name="T85" fmla="*/ 4 h 99"/>
              <a:gd name="T86" fmla="*/ 49 w 99"/>
              <a:gd name="T87" fmla="*/ 0 h 99"/>
              <a:gd name="T88" fmla="*/ 44 w 99"/>
              <a:gd name="T89" fmla="*/ 62 h 99"/>
              <a:gd name="T90" fmla="*/ 37 w 99"/>
              <a:gd name="T91" fmla="*/ 49 h 99"/>
              <a:gd name="T92" fmla="*/ 41 w 99"/>
              <a:gd name="T93" fmla="*/ 41 h 99"/>
              <a:gd name="T94" fmla="*/ 49 w 99"/>
              <a:gd name="T95" fmla="*/ 37 h 99"/>
              <a:gd name="T96" fmla="*/ 62 w 99"/>
              <a:gd name="T97" fmla="*/ 44 h 99"/>
              <a:gd name="T98" fmla="*/ 62 w 99"/>
              <a:gd name="T99" fmla="*/ 54 h 99"/>
              <a:gd name="T100" fmla="*/ 49 w 99"/>
              <a:gd name="T101" fmla="*/ 6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99">
                <a:moveTo>
                  <a:pt x="49" y="0"/>
                </a:moveTo>
                <a:lnTo>
                  <a:pt x="49" y="0"/>
                </a:lnTo>
                <a:lnTo>
                  <a:pt x="39" y="1"/>
                </a:lnTo>
                <a:lnTo>
                  <a:pt x="30" y="4"/>
                </a:lnTo>
                <a:lnTo>
                  <a:pt x="22" y="9"/>
                </a:lnTo>
                <a:lnTo>
                  <a:pt x="15" y="15"/>
                </a:lnTo>
                <a:lnTo>
                  <a:pt x="9" y="22"/>
                </a:lnTo>
                <a:lnTo>
                  <a:pt x="4" y="30"/>
                </a:lnTo>
                <a:lnTo>
                  <a:pt x="1" y="40"/>
                </a:lnTo>
                <a:lnTo>
                  <a:pt x="0" y="49"/>
                </a:lnTo>
                <a:lnTo>
                  <a:pt x="0" y="49"/>
                </a:lnTo>
                <a:lnTo>
                  <a:pt x="1" y="59"/>
                </a:lnTo>
                <a:lnTo>
                  <a:pt x="4" y="69"/>
                </a:lnTo>
                <a:lnTo>
                  <a:pt x="9" y="77"/>
                </a:lnTo>
                <a:lnTo>
                  <a:pt x="15" y="84"/>
                </a:lnTo>
                <a:lnTo>
                  <a:pt x="22" y="90"/>
                </a:lnTo>
                <a:lnTo>
                  <a:pt x="30" y="95"/>
                </a:lnTo>
                <a:lnTo>
                  <a:pt x="39" y="97"/>
                </a:lnTo>
                <a:lnTo>
                  <a:pt x="49" y="99"/>
                </a:lnTo>
                <a:lnTo>
                  <a:pt x="49" y="99"/>
                </a:lnTo>
                <a:lnTo>
                  <a:pt x="57" y="99"/>
                </a:lnTo>
                <a:lnTo>
                  <a:pt x="64" y="96"/>
                </a:lnTo>
                <a:lnTo>
                  <a:pt x="70" y="94"/>
                </a:lnTo>
                <a:lnTo>
                  <a:pt x="78" y="90"/>
                </a:lnTo>
                <a:lnTo>
                  <a:pt x="72" y="81"/>
                </a:lnTo>
                <a:lnTo>
                  <a:pt x="72" y="81"/>
                </a:lnTo>
                <a:lnTo>
                  <a:pt x="67" y="85"/>
                </a:lnTo>
                <a:lnTo>
                  <a:pt x="62" y="88"/>
                </a:lnTo>
                <a:lnTo>
                  <a:pt x="55" y="89"/>
                </a:lnTo>
                <a:lnTo>
                  <a:pt x="49" y="89"/>
                </a:lnTo>
                <a:lnTo>
                  <a:pt x="49" y="89"/>
                </a:lnTo>
                <a:lnTo>
                  <a:pt x="42" y="88"/>
                </a:lnTo>
                <a:lnTo>
                  <a:pt x="35" y="85"/>
                </a:lnTo>
                <a:lnTo>
                  <a:pt x="27" y="83"/>
                </a:lnTo>
                <a:lnTo>
                  <a:pt x="21" y="78"/>
                </a:lnTo>
                <a:lnTo>
                  <a:pt x="16" y="72"/>
                </a:lnTo>
                <a:lnTo>
                  <a:pt x="14" y="64"/>
                </a:lnTo>
                <a:lnTo>
                  <a:pt x="11" y="57"/>
                </a:lnTo>
                <a:lnTo>
                  <a:pt x="10" y="49"/>
                </a:lnTo>
                <a:lnTo>
                  <a:pt x="10" y="49"/>
                </a:lnTo>
                <a:lnTo>
                  <a:pt x="11" y="42"/>
                </a:lnTo>
                <a:lnTo>
                  <a:pt x="14" y="35"/>
                </a:lnTo>
                <a:lnTo>
                  <a:pt x="16" y="27"/>
                </a:lnTo>
                <a:lnTo>
                  <a:pt x="21" y="21"/>
                </a:lnTo>
                <a:lnTo>
                  <a:pt x="27" y="16"/>
                </a:lnTo>
                <a:lnTo>
                  <a:pt x="35" y="14"/>
                </a:lnTo>
                <a:lnTo>
                  <a:pt x="42" y="11"/>
                </a:lnTo>
                <a:lnTo>
                  <a:pt x="49" y="10"/>
                </a:lnTo>
                <a:lnTo>
                  <a:pt x="49" y="10"/>
                </a:lnTo>
                <a:lnTo>
                  <a:pt x="57" y="11"/>
                </a:lnTo>
                <a:lnTo>
                  <a:pt x="64" y="14"/>
                </a:lnTo>
                <a:lnTo>
                  <a:pt x="72" y="16"/>
                </a:lnTo>
                <a:lnTo>
                  <a:pt x="78" y="21"/>
                </a:lnTo>
                <a:lnTo>
                  <a:pt x="83" y="27"/>
                </a:lnTo>
                <a:lnTo>
                  <a:pt x="85" y="35"/>
                </a:lnTo>
                <a:lnTo>
                  <a:pt x="88" y="42"/>
                </a:lnTo>
                <a:lnTo>
                  <a:pt x="89" y="49"/>
                </a:lnTo>
                <a:lnTo>
                  <a:pt x="89" y="53"/>
                </a:lnTo>
                <a:lnTo>
                  <a:pt x="89" y="53"/>
                </a:lnTo>
                <a:lnTo>
                  <a:pt x="89" y="58"/>
                </a:lnTo>
                <a:lnTo>
                  <a:pt x="86" y="62"/>
                </a:lnTo>
                <a:lnTo>
                  <a:pt x="84" y="63"/>
                </a:lnTo>
                <a:lnTo>
                  <a:pt x="81" y="64"/>
                </a:lnTo>
                <a:lnTo>
                  <a:pt x="81" y="64"/>
                </a:lnTo>
                <a:lnTo>
                  <a:pt x="81" y="64"/>
                </a:lnTo>
                <a:lnTo>
                  <a:pt x="80" y="64"/>
                </a:lnTo>
                <a:lnTo>
                  <a:pt x="79" y="64"/>
                </a:lnTo>
                <a:lnTo>
                  <a:pt x="79" y="64"/>
                </a:lnTo>
                <a:lnTo>
                  <a:pt x="76" y="63"/>
                </a:lnTo>
                <a:lnTo>
                  <a:pt x="74" y="62"/>
                </a:lnTo>
                <a:lnTo>
                  <a:pt x="73" y="59"/>
                </a:lnTo>
                <a:lnTo>
                  <a:pt x="72" y="58"/>
                </a:lnTo>
                <a:lnTo>
                  <a:pt x="72" y="49"/>
                </a:lnTo>
                <a:lnTo>
                  <a:pt x="72" y="49"/>
                </a:lnTo>
                <a:lnTo>
                  <a:pt x="72" y="44"/>
                </a:lnTo>
                <a:lnTo>
                  <a:pt x="70" y="41"/>
                </a:lnTo>
                <a:lnTo>
                  <a:pt x="68" y="37"/>
                </a:lnTo>
                <a:lnTo>
                  <a:pt x="65" y="33"/>
                </a:lnTo>
                <a:lnTo>
                  <a:pt x="62" y="31"/>
                </a:lnTo>
                <a:lnTo>
                  <a:pt x="58" y="28"/>
                </a:lnTo>
                <a:lnTo>
                  <a:pt x="54" y="27"/>
                </a:lnTo>
                <a:lnTo>
                  <a:pt x="49" y="27"/>
                </a:lnTo>
                <a:lnTo>
                  <a:pt x="49" y="27"/>
                </a:lnTo>
                <a:lnTo>
                  <a:pt x="44" y="27"/>
                </a:lnTo>
                <a:lnTo>
                  <a:pt x="41" y="28"/>
                </a:lnTo>
                <a:lnTo>
                  <a:pt x="37" y="31"/>
                </a:lnTo>
                <a:lnTo>
                  <a:pt x="33" y="33"/>
                </a:lnTo>
                <a:lnTo>
                  <a:pt x="31" y="37"/>
                </a:lnTo>
                <a:lnTo>
                  <a:pt x="28" y="41"/>
                </a:lnTo>
                <a:lnTo>
                  <a:pt x="27" y="44"/>
                </a:lnTo>
                <a:lnTo>
                  <a:pt x="27" y="49"/>
                </a:lnTo>
                <a:lnTo>
                  <a:pt x="27" y="49"/>
                </a:lnTo>
                <a:lnTo>
                  <a:pt x="27" y="54"/>
                </a:lnTo>
                <a:lnTo>
                  <a:pt x="28" y="58"/>
                </a:lnTo>
                <a:lnTo>
                  <a:pt x="31" y="62"/>
                </a:lnTo>
                <a:lnTo>
                  <a:pt x="33" y="65"/>
                </a:lnTo>
                <a:lnTo>
                  <a:pt x="37" y="68"/>
                </a:lnTo>
                <a:lnTo>
                  <a:pt x="41" y="70"/>
                </a:lnTo>
                <a:lnTo>
                  <a:pt x="44" y="72"/>
                </a:lnTo>
                <a:lnTo>
                  <a:pt x="49" y="72"/>
                </a:lnTo>
                <a:lnTo>
                  <a:pt x="49" y="72"/>
                </a:lnTo>
                <a:lnTo>
                  <a:pt x="54" y="72"/>
                </a:lnTo>
                <a:lnTo>
                  <a:pt x="58" y="70"/>
                </a:lnTo>
                <a:lnTo>
                  <a:pt x="62" y="68"/>
                </a:lnTo>
                <a:lnTo>
                  <a:pt x="65" y="65"/>
                </a:lnTo>
                <a:lnTo>
                  <a:pt x="65" y="65"/>
                </a:lnTo>
                <a:lnTo>
                  <a:pt x="68" y="69"/>
                </a:lnTo>
                <a:lnTo>
                  <a:pt x="72" y="72"/>
                </a:lnTo>
                <a:lnTo>
                  <a:pt x="75" y="73"/>
                </a:lnTo>
                <a:lnTo>
                  <a:pt x="79" y="74"/>
                </a:lnTo>
                <a:lnTo>
                  <a:pt x="79" y="74"/>
                </a:lnTo>
                <a:lnTo>
                  <a:pt x="79" y="74"/>
                </a:lnTo>
                <a:lnTo>
                  <a:pt x="80" y="74"/>
                </a:lnTo>
                <a:lnTo>
                  <a:pt x="81" y="74"/>
                </a:lnTo>
                <a:lnTo>
                  <a:pt x="81" y="74"/>
                </a:lnTo>
                <a:lnTo>
                  <a:pt x="85" y="74"/>
                </a:lnTo>
                <a:lnTo>
                  <a:pt x="88" y="73"/>
                </a:lnTo>
                <a:lnTo>
                  <a:pt x="91" y="70"/>
                </a:lnTo>
                <a:lnTo>
                  <a:pt x="94" y="68"/>
                </a:lnTo>
                <a:lnTo>
                  <a:pt x="97" y="62"/>
                </a:lnTo>
                <a:lnTo>
                  <a:pt x="99" y="53"/>
                </a:lnTo>
                <a:lnTo>
                  <a:pt x="99" y="49"/>
                </a:lnTo>
                <a:lnTo>
                  <a:pt x="99" y="49"/>
                </a:lnTo>
                <a:lnTo>
                  <a:pt x="97" y="40"/>
                </a:lnTo>
                <a:lnTo>
                  <a:pt x="95" y="30"/>
                </a:lnTo>
                <a:lnTo>
                  <a:pt x="90" y="22"/>
                </a:lnTo>
                <a:lnTo>
                  <a:pt x="84" y="15"/>
                </a:lnTo>
                <a:lnTo>
                  <a:pt x="76" y="9"/>
                </a:lnTo>
                <a:lnTo>
                  <a:pt x="69" y="4"/>
                </a:lnTo>
                <a:lnTo>
                  <a:pt x="59" y="1"/>
                </a:lnTo>
                <a:lnTo>
                  <a:pt x="49" y="0"/>
                </a:lnTo>
                <a:lnTo>
                  <a:pt x="49" y="0"/>
                </a:lnTo>
                <a:close/>
                <a:moveTo>
                  <a:pt x="49" y="62"/>
                </a:moveTo>
                <a:lnTo>
                  <a:pt x="49" y="62"/>
                </a:lnTo>
                <a:lnTo>
                  <a:pt x="44" y="62"/>
                </a:lnTo>
                <a:lnTo>
                  <a:pt x="41" y="58"/>
                </a:lnTo>
                <a:lnTo>
                  <a:pt x="37" y="54"/>
                </a:lnTo>
                <a:lnTo>
                  <a:pt x="37" y="49"/>
                </a:lnTo>
                <a:lnTo>
                  <a:pt x="37" y="49"/>
                </a:lnTo>
                <a:lnTo>
                  <a:pt x="37" y="44"/>
                </a:lnTo>
                <a:lnTo>
                  <a:pt x="41" y="41"/>
                </a:lnTo>
                <a:lnTo>
                  <a:pt x="44" y="37"/>
                </a:lnTo>
                <a:lnTo>
                  <a:pt x="49" y="37"/>
                </a:lnTo>
                <a:lnTo>
                  <a:pt x="49" y="37"/>
                </a:lnTo>
                <a:lnTo>
                  <a:pt x="54" y="37"/>
                </a:lnTo>
                <a:lnTo>
                  <a:pt x="58" y="41"/>
                </a:lnTo>
                <a:lnTo>
                  <a:pt x="62" y="44"/>
                </a:lnTo>
                <a:lnTo>
                  <a:pt x="62" y="49"/>
                </a:lnTo>
                <a:lnTo>
                  <a:pt x="62" y="49"/>
                </a:lnTo>
                <a:lnTo>
                  <a:pt x="62" y="54"/>
                </a:lnTo>
                <a:lnTo>
                  <a:pt x="58" y="58"/>
                </a:lnTo>
                <a:lnTo>
                  <a:pt x="54" y="62"/>
                </a:lnTo>
                <a:lnTo>
                  <a:pt x="49" y="62"/>
                </a:lnTo>
                <a:lnTo>
                  <a:pt x="49" y="6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1" name="Freeform 1133"/>
          <p:cNvSpPr>
            <a:spLocks noEditPoints="1"/>
          </p:cNvSpPr>
          <p:nvPr/>
        </p:nvSpPr>
        <p:spPr bwMode="auto">
          <a:xfrm>
            <a:off x="574800" y="1256222"/>
            <a:ext cx="182662" cy="117091"/>
          </a:xfrm>
          <a:custGeom>
            <a:avLst/>
            <a:gdLst>
              <a:gd name="T0" fmla="*/ 109 w 118"/>
              <a:gd name="T1" fmla="*/ 74 h 74"/>
              <a:gd name="T2" fmla="*/ 10 w 118"/>
              <a:gd name="T3" fmla="*/ 74 h 74"/>
              <a:gd name="T4" fmla="*/ 10 w 118"/>
              <a:gd name="T5" fmla="*/ 74 h 74"/>
              <a:gd name="T6" fmla="*/ 6 w 118"/>
              <a:gd name="T7" fmla="*/ 72 h 74"/>
              <a:gd name="T8" fmla="*/ 2 w 118"/>
              <a:gd name="T9" fmla="*/ 71 h 74"/>
              <a:gd name="T10" fmla="*/ 1 w 118"/>
              <a:gd name="T11" fmla="*/ 67 h 74"/>
              <a:gd name="T12" fmla="*/ 0 w 118"/>
              <a:gd name="T13" fmla="*/ 64 h 74"/>
              <a:gd name="T14" fmla="*/ 0 w 118"/>
              <a:gd name="T15" fmla="*/ 9 h 74"/>
              <a:gd name="T16" fmla="*/ 0 w 118"/>
              <a:gd name="T17" fmla="*/ 9 h 74"/>
              <a:gd name="T18" fmla="*/ 1 w 118"/>
              <a:gd name="T19" fmla="*/ 6 h 74"/>
              <a:gd name="T20" fmla="*/ 2 w 118"/>
              <a:gd name="T21" fmla="*/ 2 h 74"/>
              <a:gd name="T22" fmla="*/ 6 w 118"/>
              <a:gd name="T23" fmla="*/ 1 h 74"/>
              <a:gd name="T24" fmla="*/ 10 w 118"/>
              <a:gd name="T25" fmla="*/ 0 h 74"/>
              <a:gd name="T26" fmla="*/ 109 w 118"/>
              <a:gd name="T27" fmla="*/ 0 h 74"/>
              <a:gd name="T28" fmla="*/ 109 w 118"/>
              <a:gd name="T29" fmla="*/ 0 h 74"/>
              <a:gd name="T30" fmla="*/ 112 w 118"/>
              <a:gd name="T31" fmla="*/ 1 h 74"/>
              <a:gd name="T32" fmla="*/ 116 w 118"/>
              <a:gd name="T33" fmla="*/ 2 h 74"/>
              <a:gd name="T34" fmla="*/ 117 w 118"/>
              <a:gd name="T35" fmla="*/ 6 h 74"/>
              <a:gd name="T36" fmla="*/ 118 w 118"/>
              <a:gd name="T37" fmla="*/ 9 h 74"/>
              <a:gd name="T38" fmla="*/ 118 w 118"/>
              <a:gd name="T39" fmla="*/ 64 h 74"/>
              <a:gd name="T40" fmla="*/ 118 w 118"/>
              <a:gd name="T41" fmla="*/ 64 h 74"/>
              <a:gd name="T42" fmla="*/ 117 w 118"/>
              <a:gd name="T43" fmla="*/ 67 h 74"/>
              <a:gd name="T44" fmla="*/ 116 w 118"/>
              <a:gd name="T45" fmla="*/ 71 h 74"/>
              <a:gd name="T46" fmla="*/ 112 w 118"/>
              <a:gd name="T47" fmla="*/ 72 h 74"/>
              <a:gd name="T48" fmla="*/ 109 w 118"/>
              <a:gd name="T49" fmla="*/ 74 h 74"/>
              <a:gd name="T50" fmla="*/ 109 w 118"/>
              <a:gd name="T51" fmla="*/ 74 h 74"/>
              <a:gd name="T52" fmla="*/ 10 w 118"/>
              <a:gd name="T53" fmla="*/ 9 h 74"/>
              <a:gd name="T54" fmla="*/ 10 w 118"/>
              <a:gd name="T55" fmla="*/ 64 h 74"/>
              <a:gd name="T56" fmla="*/ 109 w 118"/>
              <a:gd name="T57" fmla="*/ 64 h 74"/>
              <a:gd name="T58" fmla="*/ 109 w 118"/>
              <a:gd name="T59" fmla="*/ 9 h 74"/>
              <a:gd name="T60" fmla="*/ 10 w 118"/>
              <a:gd name="T6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74">
                <a:moveTo>
                  <a:pt x="109" y="74"/>
                </a:moveTo>
                <a:lnTo>
                  <a:pt x="10" y="74"/>
                </a:lnTo>
                <a:lnTo>
                  <a:pt x="10" y="74"/>
                </a:lnTo>
                <a:lnTo>
                  <a:pt x="6" y="72"/>
                </a:lnTo>
                <a:lnTo>
                  <a:pt x="2" y="71"/>
                </a:lnTo>
                <a:lnTo>
                  <a:pt x="1" y="67"/>
                </a:lnTo>
                <a:lnTo>
                  <a:pt x="0" y="64"/>
                </a:lnTo>
                <a:lnTo>
                  <a:pt x="0" y="9"/>
                </a:lnTo>
                <a:lnTo>
                  <a:pt x="0" y="9"/>
                </a:lnTo>
                <a:lnTo>
                  <a:pt x="1" y="6"/>
                </a:lnTo>
                <a:lnTo>
                  <a:pt x="2" y="2"/>
                </a:lnTo>
                <a:lnTo>
                  <a:pt x="6" y="1"/>
                </a:lnTo>
                <a:lnTo>
                  <a:pt x="10" y="0"/>
                </a:lnTo>
                <a:lnTo>
                  <a:pt x="109" y="0"/>
                </a:lnTo>
                <a:lnTo>
                  <a:pt x="109" y="0"/>
                </a:lnTo>
                <a:lnTo>
                  <a:pt x="112" y="1"/>
                </a:lnTo>
                <a:lnTo>
                  <a:pt x="116" y="2"/>
                </a:lnTo>
                <a:lnTo>
                  <a:pt x="117" y="6"/>
                </a:lnTo>
                <a:lnTo>
                  <a:pt x="118" y="9"/>
                </a:lnTo>
                <a:lnTo>
                  <a:pt x="118" y="64"/>
                </a:lnTo>
                <a:lnTo>
                  <a:pt x="118" y="64"/>
                </a:lnTo>
                <a:lnTo>
                  <a:pt x="117" y="67"/>
                </a:lnTo>
                <a:lnTo>
                  <a:pt x="116" y="71"/>
                </a:lnTo>
                <a:lnTo>
                  <a:pt x="112" y="72"/>
                </a:lnTo>
                <a:lnTo>
                  <a:pt x="109" y="74"/>
                </a:lnTo>
                <a:lnTo>
                  <a:pt x="109" y="74"/>
                </a:lnTo>
                <a:close/>
                <a:moveTo>
                  <a:pt x="10" y="9"/>
                </a:moveTo>
                <a:lnTo>
                  <a:pt x="10" y="64"/>
                </a:lnTo>
                <a:lnTo>
                  <a:pt x="109" y="64"/>
                </a:lnTo>
                <a:lnTo>
                  <a:pt x="109" y="9"/>
                </a:lnTo>
                <a:lnTo>
                  <a:pt x="10"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2" name="Rectangle 1134"/>
          <p:cNvSpPr>
            <a:spLocks noChangeArrowheads="1"/>
          </p:cNvSpPr>
          <p:nvPr/>
        </p:nvSpPr>
        <p:spPr bwMode="auto">
          <a:xfrm>
            <a:off x="607586" y="1303058"/>
            <a:ext cx="60888" cy="1405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3" name="Rectangle 1135"/>
          <p:cNvSpPr>
            <a:spLocks noChangeArrowheads="1"/>
          </p:cNvSpPr>
          <p:nvPr/>
        </p:nvSpPr>
        <p:spPr bwMode="auto">
          <a:xfrm>
            <a:off x="607586" y="1326478"/>
            <a:ext cx="60888" cy="1405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4" name="Rectangle 1136"/>
          <p:cNvSpPr>
            <a:spLocks noChangeArrowheads="1"/>
          </p:cNvSpPr>
          <p:nvPr/>
        </p:nvSpPr>
        <p:spPr bwMode="auto">
          <a:xfrm>
            <a:off x="696574" y="1279640"/>
            <a:ext cx="32787" cy="3278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5" name="Freeform 1137"/>
          <p:cNvSpPr>
            <a:spLocks noEditPoints="1"/>
          </p:cNvSpPr>
          <p:nvPr/>
        </p:nvSpPr>
        <p:spPr bwMode="auto">
          <a:xfrm>
            <a:off x="2808876" y="1293690"/>
            <a:ext cx="154560" cy="93672"/>
          </a:xfrm>
          <a:custGeom>
            <a:avLst/>
            <a:gdLst>
              <a:gd name="T0" fmla="*/ 88 w 98"/>
              <a:gd name="T1" fmla="*/ 59 h 59"/>
              <a:gd name="T2" fmla="*/ 9 w 98"/>
              <a:gd name="T3" fmla="*/ 59 h 59"/>
              <a:gd name="T4" fmla="*/ 9 w 98"/>
              <a:gd name="T5" fmla="*/ 59 h 59"/>
              <a:gd name="T6" fmla="*/ 6 w 98"/>
              <a:gd name="T7" fmla="*/ 58 h 59"/>
              <a:gd name="T8" fmla="*/ 2 w 98"/>
              <a:gd name="T9" fmla="*/ 57 h 59"/>
              <a:gd name="T10" fmla="*/ 1 w 98"/>
              <a:gd name="T11" fmla="*/ 53 h 59"/>
              <a:gd name="T12" fmla="*/ 0 w 98"/>
              <a:gd name="T13" fmla="*/ 50 h 59"/>
              <a:gd name="T14" fmla="*/ 0 w 98"/>
              <a:gd name="T15" fmla="*/ 5 h 59"/>
              <a:gd name="T16" fmla="*/ 0 w 98"/>
              <a:gd name="T17" fmla="*/ 5 h 59"/>
              <a:gd name="T18" fmla="*/ 1 w 98"/>
              <a:gd name="T19" fmla="*/ 3 h 59"/>
              <a:gd name="T20" fmla="*/ 2 w 98"/>
              <a:gd name="T21" fmla="*/ 0 h 59"/>
              <a:gd name="T22" fmla="*/ 2 w 98"/>
              <a:gd name="T23" fmla="*/ 0 h 59"/>
              <a:gd name="T24" fmla="*/ 6 w 98"/>
              <a:gd name="T25" fmla="*/ 0 h 59"/>
              <a:gd name="T26" fmla="*/ 8 w 98"/>
              <a:gd name="T27" fmla="*/ 1 h 59"/>
              <a:gd name="T28" fmla="*/ 35 w 98"/>
              <a:gd name="T29" fmla="*/ 25 h 59"/>
              <a:gd name="T30" fmla="*/ 63 w 98"/>
              <a:gd name="T31" fmla="*/ 25 h 59"/>
              <a:gd name="T32" fmla="*/ 90 w 98"/>
              <a:gd name="T33" fmla="*/ 1 h 59"/>
              <a:gd name="T34" fmla="*/ 90 w 98"/>
              <a:gd name="T35" fmla="*/ 1 h 59"/>
              <a:gd name="T36" fmla="*/ 92 w 98"/>
              <a:gd name="T37" fmla="*/ 0 h 59"/>
              <a:gd name="T38" fmla="*/ 96 w 98"/>
              <a:gd name="T39" fmla="*/ 0 h 59"/>
              <a:gd name="T40" fmla="*/ 96 w 98"/>
              <a:gd name="T41" fmla="*/ 0 h 59"/>
              <a:gd name="T42" fmla="*/ 97 w 98"/>
              <a:gd name="T43" fmla="*/ 3 h 59"/>
              <a:gd name="T44" fmla="*/ 98 w 98"/>
              <a:gd name="T45" fmla="*/ 5 h 59"/>
              <a:gd name="T46" fmla="*/ 98 w 98"/>
              <a:gd name="T47" fmla="*/ 50 h 59"/>
              <a:gd name="T48" fmla="*/ 98 w 98"/>
              <a:gd name="T49" fmla="*/ 50 h 59"/>
              <a:gd name="T50" fmla="*/ 97 w 98"/>
              <a:gd name="T51" fmla="*/ 53 h 59"/>
              <a:gd name="T52" fmla="*/ 96 w 98"/>
              <a:gd name="T53" fmla="*/ 57 h 59"/>
              <a:gd name="T54" fmla="*/ 92 w 98"/>
              <a:gd name="T55" fmla="*/ 58 h 59"/>
              <a:gd name="T56" fmla="*/ 88 w 98"/>
              <a:gd name="T57" fmla="*/ 59 h 59"/>
              <a:gd name="T58" fmla="*/ 88 w 98"/>
              <a:gd name="T59" fmla="*/ 59 h 59"/>
              <a:gd name="T60" fmla="*/ 9 w 98"/>
              <a:gd name="T61" fmla="*/ 16 h 59"/>
              <a:gd name="T62" fmla="*/ 9 w 98"/>
              <a:gd name="T63" fmla="*/ 50 h 59"/>
              <a:gd name="T64" fmla="*/ 88 w 98"/>
              <a:gd name="T65" fmla="*/ 50 h 59"/>
              <a:gd name="T66" fmla="*/ 88 w 98"/>
              <a:gd name="T67" fmla="*/ 16 h 59"/>
              <a:gd name="T68" fmla="*/ 67 w 98"/>
              <a:gd name="T69" fmla="*/ 33 h 59"/>
              <a:gd name="T70" fmla="*/ 67 w 98"/>
              <a:gd name="T71" fmla="*/ 33 h 59"/>
              <a:gd name="T72" fmla="*/ 64 w 98"/>
              <a:gd name="T73" fmla="*/ 35 h 59"/>
              <a:gd name="T74" fmla="*/ 34 w 98"/>
              <a:gd name="T75" fmla="*/ 35 h 59"/>
              <a:gd name="T76" fmla="*/ 34 w 98"/>
              <a:gd name="T77" fmla="*/ 35 h 59"/>
              <a:gd name="T78" fmla="*/ 30 w 98"/>
              <a:gd name="T79" fmla="*/ 33 h 59"/>
              <a:gd name="T80" fmla="*/ 9 w 98"/>
              <a:gd name="T81" fmla="*/ 1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59">
                <a:moveTo>
                  <a:pt x="88" y="59"/>
                </a:moveTo>
                <a:lnTo>
                  <a:pt x="9" y="59"/>
                </a:lnTo>
                <a:lnTo>
                  <a:pt x="9" y="59"/>
                </a:lnTo>
                <a:lnTo>
                  <a:pt x="6" y="58"/>
                </a:lnTo>
                <a:lnTo>
                  <a:pt x="2" y="57"/>
                </a:lnTo>
                <a:lnTo>
                  <a:pt x="1" y="53"/>
                </a:lnTo>
                <a:lnTo>
                  <a:pt x="0" y="50"/>
                </a:lnTo>
                <a:lnTo>
                  <a:pt x="0" y="5"/>
                </a:lnTo>
                <a:lnTo>
                  <a:pt x="0" y="5"/>
                </a:lnTo>
                <a:lnTo>
                  <a:pt x="1" y="3"/>
                </a:lnTo>
                <a:lnTo>
                  <a:pt x="2" y="0"/>
                </a:lnTo>
                <a:lnTo>
                  <a:pt x="2" y="0"/>
                </a:lnTo>
                <a:lnTo>
                  <a:pt x="6" y="0"/>
                </a:lnTo>
                <a:lnTo>
                  <a:pt x="8" y="1"/>
                </a:lnTo>
                <a:lnTo>
                  <a:pt x="35" y="25"/>
                </a:lnTo>
                <a:lnTo>
                  <a:pt x="63" y="25"/>
                </a:lnTo>
                <a:lnTo>
                  <a:pt x="90" y="1"/>
                </a:lnTo>
                <a:lnTo>
                  <a:pt x="90" y="1"/>
                </a:lnTo>
                <a:lnTo>
                  <a:pt x="92" y="0"/>
                </a:lnTo>
                <a:lnTo>
                  <a:pt x="96" y="0"/>
                </a:lnTo>
                <a:lnTo>
                  <a:pt x="96" y="0"/>
                </a:lnTo>
                <a:lnTo>
                  <a:pt x="97" y="3"/>
                </a:lnTo>
                <a:lnTo>
                  <a:pt x="98" y="5"/>
                </a:lnTo>
                <a:lnTo>
                  <a:pt x="98" y="50"/>
                </a:lnTo>
                <a:lnTo>
                  <a:pt x="98" y="50"/>
                </a:lnTo>
                <a:lnTo>
                  <a:pt x="97" y="53"/>
                </a:lnTo>
                <a:lnTo>
                  <a:pt x="96" y="57"/>
                </a:lnTo>
                <a:lnTo>
                  <a:pt x="92" y="58"/>
                </a:lnTo>
                <a:lnTo>
                  <a:pt x="88" y="59"/>
                </a:lnTo>
                <a:lnTo>
                  <a:pt x="88" y="59"/>
                </a:lnTo>
                <a:close/>
                <a:moveTo>
                  <a:pt x="9" y="16"/>
                </a:moveTo>
                <a:lnTo>
                  <a:pt x="9" y="50"/>
                </a:lnTo>
                <a:lnTo>
                  <a:pt x="88" y="50"/>
                </a:lnTo>
                <a:lnTo>
                  <a:pt x="88" y="16"/>
                </a:lnTo>
                <a:lnTo>
                  <a:pt x="67" y="33"/>
                </a:lnTo>
                <a:lnTo>
                  <a:pt x="67" y="33"/>
                </a:lnTo>
                <a:lnTo>
                  <a:pt x="64" y="35"/>
                </a:lnTo>
                <a:lnTo>
                  <a:pt x="34" y="35"/>
                </a:lnTo>
                <a:lnTo>
                  <a:pt x="34" y="35"/>
                </a:lnTo>
                <a:lnTo>
                  <a:pt x="30" y="33"/>
                </a:lnTo>
                <a:lnTo>
                  <a:pt x="9"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6" name="Freeform 1138"/>
          <p:cNvSpPr>
            <a:spLocks/>
          </p:cNvSpPr>
          <p:nvPr/>
        </p:nvSpPr>
        <p:spPr bwMode="auto">
          <a:xfrm>
            <a:off x="2822927" y="1232805"/>
            <a:ext cx="121774" cy="56203"/>
          </a:xfrm>
          <a:custGeom>
            <a:avLst/>
            <a:gdLst>
              <a:gd name="T0" fmla="*/ 79 w 79"/>
              <a:gd name="T1" fmla="*/ 34 h 34"/>
              <a:gd name="T2" fmla="*/ 70 w 79"/>
              <a:gd name="T3" fmla="*/ 34 h 34"/>
              <a:gd name="T4" fmla="*/ 70 w 79"/>
              <a:gd name="T5" fmla="*/ 10 h 34"/>
              <a:gd name="T6" fmla="*/ 10 w 79"/>
              <a:gd name="T7" fmla="*/ 10 h 34"/>
              <a:gd name="T8" fmla="*/ 10 w 79"/>
              <a:gd name="T9" fmla="*/ 34 h 34"/>
              <a:gd name="T10" fmla="*/ 0 w 79"/>
              <a:gd name="T11" fmla="*/ 34 h 34"/>
              <a:gd name="T12" fmla="*/ 0 w 79"/>
              <a:gd name="T13" fmla="*/ 0 h 34"/>
              <a:gd name="T14" fmla="*/ 79 w 79"/>
              <a:gd name="T15" fmla="*/ 0 h 34"/>
              <a:gd name="T16" fmla="*/ 79 w 79"/>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34">
                <a:moveTo>
                  <a:pt x="79" y="34"/>
                </a:moveTo>
                <a:lnTo>
                  <a:pt x="70" y="34"/>
                </a:lnTo>
                <a:lnTo>
                  <a:pt x="70" y="10"/>
                </a:lnTo>
                <a:lnTo>
                  <a:pt x="10" y="10"/>
                </a:lnTo>
                <a:lnTo>
                  <a:pt x="10" y="34"/>
                </a:lnTo>
                <a:lnTo>
                  <a:pt x="0" y="34"/>
                </a:lnTo>
                <a:lnTo>
                  <a:pt x="0" y="0"/>
                </a:lnTo>
                <a:lnTo>
                  <a:pt x="79" y="0"/>
                </a:lnTo>
                <a:lnTo>
                  <a:pt x="79"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7" name="Freeform 1139"/>
          <p:cNvSpPr>
            <a:spLocks/>
          </p:cNvSpPr>
          <p:nvPr/>
        </p:nvSpPr>
        <p:spPr bwMode="auto">
          <a:xfrm>
            <a:off x="2855713" y="1265588"/>
            <a:ext cx="60888" cy="51521"/>
          </a:xfrm>
          <a:custGeom>
            <a:avLst/>
            <a:gdLst>
              <a:gd name="T0" fmla="*/ 20 w 40"/>
              <a:gd name="T1" fmla="*/ 35 h 35"/>
              <a:gd name="T2" fmla="*/ 20 w 40"/>
              <a:gd name="T3" fmla="*/ 35 h 35"/>
              <a:gd name="T4" fmla="*/ 22 w 40"/>
              <a:gd name="T5" fmla="*/ 33 h 35"/>
              <a:gd name="T6" fmla="*/ 30 w 40"/>
              <a:gd name="T7" fmla="*/ 26 h 35"/>
              <a:gd name="T8" fmla="*/ 36 w 40"/>
              <a:gd name="T9" fmla="*/ 19 h 35"/>
              <a:gd name="T10" fmla="*/ 38 w 40"/>
              <a:gd name="T11" fmla="*/ 14 h 35"/>
              <a:gd name="T12" fmla="*/ 40 w 40"/>
              <a:gd name="T13" fmla="*/ 10 h 35"/>
              <a:gd name="T14" fmla="*/ 40 w 40"/>
              <a:gd name="T15" fmla="*/ 10 h 35"/>
              <a:gd name="T16" fmla="*/ 38 w 40"/>
              <a:gd name="T17" fmla="*/ 7 h 35"/>
              <a:gd name="T18" fmla="*/ 37 w 40"/>
              <a:gd name="T19" fmla="*/ 4 h 35"/>
              <a:gd name="T20" fmla="*/ 35 w 40"/>
              <a:gd name="T21" fmla="*/ 2 h 35"/>
              <a:gd name="T22" fmla="*/ 31 w 40"/>
              <a:gd name="T23" fmla="*/ 0 h 35"/>
              <a:gd name="T24" fmla="*/ 29 w 40"/>
              <a:gd name="T25" fmla="*/ 0 h 35"/>
              <a:gd name="T26" fmla="*/ 25 w 40"/>
              <a:gd name="T27" fmla="*/ 2 h 35"/>
              <a:gd name="T28" fmla="*/ 22 w 40"/>
              <a:gd name="T29" fmla="*/ 4 h 35"/>
              <a:gd name="T30" fmla="*/ 20 w 40"/>
              <a:gd name="T31" fmla="*/ 9 h 35"/>
              <a:gd name="T32" fmla="*/ 20 w 40"/>
              <a:gd name="T33" fmla="*/ 9 h 35"/>
              <a:gd name="T34" fmla="*/ 17 w 40"/>
              <a:gd name="T35" fmla="*/ 4 h 35"/>
              <a:gd name="T36" fmla="*/ 15 w 40"/>
              <a:gd name="T37" fmla="*/ 2 h 35"/>
              <a:gd name="T38" fmla="*/ 11 w 40"/>
              <a:gd name="T39" fmla="*/ 0 h 35"/>
              <a:gd name="T40" fmla="*/ 9 w 40"/>
              <a:gd name="T41" fmla="*/ 0 h 35"/>
              <a:gd name="T42" fmla="*/ 5 w 40"/>
              <a:gd name="T43" fmla="*/ 2 h 35"/>
              <a:gd name="T44" fmla="*/ 3 w 40"/>
              <a:gd name="T45" fmla="*/ 4 h 35"/>
              <a:gd name="T46" fmla="*/ 1 w 40"/>
              <a:gd name="T47" fmla="*/ 7 h 35"/>
              <a:gd name="T48" fmla="*/ 0 w 40"/>
              <a:gd name="T49" fmla="*/ 10 h 35"/>
              <a:gd name="T50" fmla="*/ 0 w 40"/>
              <a:gd name="T51" fmla="*/ 10 h 35"/>
              <a:gd name="T52" fmla="*/ 1 w 40"/>
              <a:gd name="T53" fmla="*/ 14 h 35"/>
              <a:gd name="T54" fmla="*/ 3 w 40"/>
              <a:gd name="T55" fmla="*/ 19 h 35"/>
              <a:gd name="T56" fmla="*/ 10 w 40"/>
              <a:gd name="T57" fmla="*/ 26 h 35"/>
              <a:gd name="T58" fmla="*/ 16 w 40"/>
              <a:gd name="T59" fmla="*/ 33 h 35"/>
              <a:gd name="T60" fmla="*/ 20 w 40"/>
              <a:gd name="T61" fmla="*/ 35 h 35"/>
              <a:gd name="T62" fmla="*/ 20 w 40"/>
              <a:gd name="T6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5">
                <a:moveTo>
                  <a:pt x="20" y="35"/>
                </a:moveTo>
                <a:lnTo>
                  <a:pt x="20" y="35"/>
                </a:lnTo>
                <a:lnTo>
                  <a:pt x="22" y="33"/>
                </a:lnTo>
                <a:lnTo>
                  <a:pt x="30" y="26"/>
                </a:lnTo>
                <a:lnTo>
                  <a:pt x="36" y="19"/>
                </a:lnTo>
                <a:lnTo>
                  <a:pt x="38" y="14"/>
                </a:lnTo>
                <a:lnTo>
                  <a:pt x="40" y="10"/>
                </a:lnTo>
                <a:lnTo>
                  <a:pt x="40" y="10"/>
                </a:lnTo>
                <a:lnTo>
                  <a:pt x="38" y="7"/>
                </a:lnTo>
                <a:lnTo>
                  <a:pt x="37" y="4"/>
                </a:lnTo>
                <a:lnTo>
                  <a:pt x="35" y="2"/>
                </a:lnTo>
                <a:lnTo>
                  <a:pt x="31" y="0"/>
                </a:lnTo>
                <a:lnTo>
                  <a:pt x="29" y="0"/>
                </a:lnTo>
                <a:lnTo>
                  <a:pt x="25" y="2"/>
                </a:lnTo>
                <a:lnTo>
                  <a:pt x="22" y="4"/>
                </a:lnTo>
                <a:lnTo>
                  <a:pt x="20" y="9"/>
                </a:lnTo>
                <a:lnTo>
                  <a:pt x="20" y="9"/>
                </a:lnTo>
                <a:lnTo>
                  <a:pt x="17" y="4"/>
                </a:lnTo>
                <a:lnTo>
                  <a:pt x="15" y="2"/>
                </a:lnTo>
                <a:lnTo>
                  <a:pt x="11" y="0"/>
                </a:lnTo>
                <a:lnTo>
                  <a:pt x="9" y="0"/>
                </a:lnTo>
                <a:lnTo>
                  <a:pt x="5" y="2"/>
                </a:lnTo>
                <a:lnTo>
                  <a:pt x="3" y="4"/>
                </a:lnTo>
                <a:lnTo>
                  <a:pt x="1" y="7"/>
                </a:lnTo>
                <a:lnTo>
                  <a:pt x="0" y="10"/>
                </a:lnTo>
                <a:lnTo>
                  <a:pt x="0" y="10"/>
                </a:lnTo>
                <a:lnTo>
                  <a:pt x="1" y="14"/>
                </a:lnTo>
                <a:lnTo>
                  <a:pt x="3" y="19"/>
                </a:lnTo>
                <a:lnTo>
                  <a:pt x="10" y="26"/>
                </a:lnTo>
                <a:lnTo>
                  <a:pt x="16" y="33"/>
                </a:lnTo>
                <a:lnTo>
                  <a:pt x="20" y="35"/>
                </a:lnTo>
                <a:lnTo>
                  <a:pt x="20"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8" name="Freeform 1140"/>
          <p:cNvSpPr>
            <a:spLocks noEditPoints="1"/>
          </p:cNvSpPr>
          <p:nvPr/>
        </p:nvSpPr>
        <p:spPr bwMode="auto">
          <a:xfrm>
            <a:off x="2068869" y="1303058"/>
            <a:ext cx="154560" cy="98357"/>
          </a:xfrm>
          <a:custGeom>
            <a:avLst/>
            <a:gdLst>
              <a:gd name="T0" fmla="*/ 89 w 99"/>
              <a:gd name="T1" fmla="*/ 0 h 64"/>
              <a:gd name="T2" fmla="*/ 10 w 99"/>
              <a:gd name="T3" fmla="*/ 0 h 64"/>
              <a:gd name="T4" fmla="*/ 10 w 99"/>
              <a:gd name="T5" fmla="*/ 0 h 64"/>
              <a:gd name="T6" fmla="*/ 6 w 99"/>
              <a:gd name="T7" fmla="*/ 1 h 64"/>
              <a:gd name="T8" fmla="*/ 2 w 99"/>
              <a:gd name="T9" fmla="*/ 3 h 64"/>
              <a:gd name="T10" fmla="*/ 1 w 99"/>
              <a:gd name="T11" fmla="*/ 6 h 64"/>
              <a:gd name="T12" fmla="*/ 0 w 99"/>
              <a:gd name="T13" fmla="*/ 10 h 64"/>
              <a:gd name="T14" fmla="*/ 0 w 99"/>
              <a:gd name="T15" fmla="*/ 54 h 64"/>
              <a:gd name="T16" fmla="*/ 0 w 99"/>
              <a:gd name="T17" fmla="*/ 54 h 64"/>
              <a:gd name="T18" fmla="*/ 1 w 99"/>
              <a:gd name="T19" fmla="*/ 58 h 64"/>
              <a:gd name="T20" fmla="*/ 2 w 99"/>
              <a:gd name="T21" fmla="*/ 62 h 64"/>
              <a:gd name="T22" fmla="*/ 6 w 99"/>
              <a:gd name="T23" fmla="*/ 63 h 64"/>
              <a:gd name="T24" fmla="*/ 10 w 99"/>
              <a:gd name="T25" fmla="*/ 64 h 64"/>
              <a:gd name="T26" fmla="*/ 89 w 99"/>
              <a:gd name="T27" fmla="*/ 64 h 64"/>
              <a:gd name="T28" fmla="*/ 89 w 99"/>
              <a:gd name="T29" fmla="*/ 64 h 64"/>
              <a:gd name="T30" fmla="*/ 93 w 99"/>
              <a:gd name="T31" fmla="*/ 63 h 64"/>
              <a:gd name="T32" fmla="*/ 96 w 99"/>
              <a:gd name="T33" fmla="*/ 62 h 64"/>
              <a:gd name="T34" fmla="*/ 97 w 99"/>
              <a:gd name="T35" fmla="*/ 58 h 64"/>
              <a:gd name="T36" fmla="*/ 99 w 99"/>
              <a:gd name="T37" fmla="*/ 54 h 64"/>
              <a:gd name="T38" fmla="*/ 99 w 99"/>
              <a:gd name="T39" fmla="*/ 10 h 64"/>
              <a:gd name="T40" fmla="*/ 99 w 99"/>
              <a:gd name="T41" fmla="*/ 10 h 64"/>
              <a:gd name="T42" fmla="*/ 97 w 99"/>
              <a:gd name="T43" fmla="*/ 6 h 64"/>
              <a:gd name="T44" fmla="*/ 96 w 99"/>
              <a:gd name="T45" fmla="*/ 3 h 64"/>
              <a:gd name="T46" fmla="*/ 93 w 99"/>
              <a:gd name="T47" fmla="*/ 1 h 64"/>
              <a:gd name="T48" fmla="*/ 89 w 99"/>
              <a:gd name="T49" fmla="*/ 0 h 64"/>
              <a:gd name="T50" fmla="*/ 89 w 99"/>
              <a:gd name="T51" fmla="*/ 0 h 64"/>
              <a:gd name="T52" fmla="*/ 79 w 99"/>
              <a:gd name="T53" fmla="*/ 10 h 64"/>
              <a:gd name="T54" fmla="*/ 49 w 99"/>
              <a:gd name="T55" fmla="*/ 28 h 64"/>
              <a:gd name="T56" fmla="*/ 20 w 99"/>
              <a:gd name="T57" fmla="*/ 10 h 64"/>
              <a:gd name="T58" fmla="*/ 79 w 99"/>
              <a:gd name="T59" fmla="*/ 10 h 64"/>
              <a:gd name="T60" fmla="*/ 10 w 99"/>
              <a:gd name="T61" fmla="*/ 54 h 64"/>
              <a:gd name="T62" fmla="*/ 10 w 99"/>
              <a:gd name="T63" fmla="*/ 16 h 64"/>
              <a:gd name="T64" fmla="*/ 47 w 99"/>
              <a:gd name="T65" fmla="*/ 38 h 64"/>
              <a:gd name="T66" fmla="*/ 47 w 99"/>
              <a:gd name="T67" fmla="*/ 38 h 64"/>
              <a:gd name="T68" fmla="*/ 49 w 99"/>
              <a:gd name="T69" fmla="*/ 40 h 64"/>
              <a:gd name="T70" fmla="*/ 49 w 99"/>
              <a:gd name="T71" fmla="*/ 40 h 64"/>
              <a:gd name="T72" fmla="*/ 52 w 99"/>
              <a:gd name="T73" fmla="*/ 38 h 64"/>
              <a:gd name="T74" fmla="*/ 89 w 99"/>
              <a:gd name="T75" fmla="*/ 16 h 64"/>
              <a:gd name="T76" fmla="*/ 89 w 99"/>
              <a:gd name="T77" fmla="*/ 54 h 64"/>
              <a:gd name="T78" fmla="*/ 10 w 99"/>
              <a:gd name="T79"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 h="64">
                <a:moveTo>
                  <a:pt x="89" y="0"/>
                </a:moveTo>
                <a:lnTo>
                  <a:pt x="10" y="0"/>
                </a:lnTo>
                <a:lnTo>
                  <a:pt x="10" y="0"/>
                </a:lnTo>
                <a:lnTo>
                  <a:pt x="6" y="1"/>
                </a:lnTo>
                <a:lnTo>
                  <a:pt x="2" y="3"/>
                </a:lnTo>
                <a:lnTo>
                  <a:pt x="1" y="6"/>
                </a:lnTo>
                <a:lnTo>
                  <a:pt x="0" y="10"/>
                </a:lnTo>
                <a:lnTo>
                  <a:pt x="0" y="54"/>
                </a:lnTo>
                <a:lnTo>
                  <a:pt x="0" y="54"/>
                </a:lnTo>
                <a:lnTo>
                  <a:pt x="1" y="58"/>
                </a:lnTo>
                <a:lnTo>
                  <a:pt x="2" y="62"/>
                </a:lnTo>
                <a:lnTo>
                  <a:pt x="6" y="63"/>
                </a:lnTo>
                <a:lnTo>
                  <a:pt x="10" y="64"/>
                </a:lnTo>
                <a:lnTo>
                  <a:pt x="89" y="64"/>
                </a:lnTo>
                <a:lnTo>
                  <a:pt x="89" y="64"/>
                </a:lnTo>
                <a:lnTo>
                  <a:pt x="93" y="63"/>
                </a:lnTo>
                <a:lnTo>
                  <a:pt x="96" y="62"/>
                </a:lnTo>
                <a:lnTo>
                  <a:pt x="97" y="58"/>
                </a:lnTo>
                <a:lnTo>
                  <a:pt x="99" y="54"/>
                </a:lnTo>
                <a:lnTo>
                  <a:pt x="99" y="10"/>
                </a:lnTo>
                <a:lnTo>
                  <a:pt x="99" y="10"/>
                </a:lnTo>
                <a:lnTo>
                  <a:pt x="97" y="6"/>
                </a:lnTo>
                <a:lnTo>
                  <a:pt x="96" y="3"/>
                </a:lnTo>
                <a:lnTo>
                  <a:pt x="93" y="1"/>
                </a:lnTo>
                <a:lnTo>
                  <a:pt x="89" y="0"/>
                </a:lnTo>
                <a:lnTo>
                  <a:pt x="89" y="0"/>
                </a:lnTo>
                <a:close/>
                <a:moveTo>
                  <a:pt x="79" y="10"/>
                </a:moveTo>
                <a:lnTo>
                  <a:pt x="49" y="28"/>
                </a:lnTo>
                <a:lnTo>
                  <a:pt x="20" y="10"/>
                </a:lnTo>
                <a:lnTo>
                  <a:pt x="79" y="10"/>
                </a:lnTo>
                <a:close/>
                <a:moveTo>
                  <a:pt x="10" y="54"/>
                </a:moveTo>
                <a:lnTo>
                  <a:pt x="10" y="16"/>
                </a:lnTo>
                <a:lnTo>
                  <a:pt x="47" y="38"/>
                </a:lnTo>
                <a:lnTo>
                  <a:pt x="47" y="38"/>
                </a:lnTo>
                <a:lnTo>
                  <a:pt x="49" y="40"/>
                </a:lnTo>
                <a:lnTo>
                  <a:pt x="49" y="40"/>
                </a:lnTo>
                <a:lnTo>
                  <a:pt x="52" y="38"/>
                </a:lnTo>
                <a:lnTo>
                  <a:pt x="89" y="16"/>
                </a:lnTo>
                <a:lnTo>
                  <a:pt x="89" y="54"/>
                </a:lnTo>
                <a:lnTo>
                  <a:pt x="10"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59" name="Freeform 1141"/>
          <p:cNvSpPr>
            <a:spLocks/>
          </p:cNvSpPr>
          <p:nvPr/>
        </p:nvSpPr>
        <p:spPr bwMode="auto">
          <a:xfrm>
            <a:off x="2111020" y="1223438"/>
            <a:ext cx="70256" cy="65571"/>
          </a:xfrm>
          <a:custGeom>
            <a:avLst/>
            <a:gdLst>
              <a:gd name="T0" fmla="*/ 18 w 47"/>
              <a:gd name="T1" fmla="*/ 20 h 42"/>
              <a:gd name="T2" fmla="*/ 18 w 47"/>
              <a:gd name="T3" fmla="*/ 42 h 42"/>
              <a:gd name="T4" fmla="*/ 28 w 47"/>
              <a:gd name="T5" fmla="*/ 42 h 42"/>
              <a:gd name="T6" fmla="*/ 28 w 47"/>
              <a:gd name="T7" fmla="*/ 20 h 42"/>
              <a:gd name="T8" fmla="*/ 39 w 47"/>
              <a:gd name="T9" fmla="*/ 31 h 42"/>
              <a:gd name="T10" fmla="*/ 47 w 47"/>
              <a:gd name="T11" fmla="*/ 24 h 42"/>
              <a:gd name="T12" fmla="*/ 23 w 47"/>
              <a:gd name="T13" fmla="*/ 0 h 42"/>
              <a:gd name="T14" fmla="*/ 0 w 47"/>
              <a:gd name="T15" fmla="*/ 24 h 42"/>
              <a:gd name="T16" fmla="*/ 7 w 47"/>
              <a:gd name="T17" fmla="*/ 31 h 42"/>
              <a:gd name="T18" fmla="*/ 18 w 47"/>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2">
                <a:moveTo>
                  <a:pt x="18" y="20"/>
                </a:moveTo>
                <a:lnTo>
                  <a:pt x="18" y="42"/>
                </a:lnTo>
                <a:lnTo>
                  <a:pt x="28" y="42"/>
                </a:lnTo>
                <a:lnTo>
                  <a:pt x="28" y="20"/>
                </a:lnTo>
                <a:lnTo>
                  <a:pt x="39" y="31"/>
                </a:lnTo>
                <a:lnTo>
                  <a:pt x="47" y="24"/>
                </a:lnTo>
                <a:lnTo>
                  <a:pt x="23" y="0"/>
                </a:lnTo>
                <a:lnTo>
                  <a:pt x="0" y="24"/>
                </a:lnTo>
                <a:lnTo>
                  <a:pt x="7" y="31"/>
                </a:lnTo>
                <a:lnTo>
                  <a:pt x="18"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72" name="Group 571"/>
          <p:cNvGrpSpPr/>
          <p:nvPr/>
        </p:nvGrpSpPr>
        <p:grpSpPr>
          <a:xfrm>
            <a:off x="2438871" y="1228120"/>
            <a:ext cx="154560" cy="173295"/>
            <a:chOff x="3251828" y="1637493"/>
            <a:chExt cx="206080" cy="231060"/>
          </a:xfrm>
          <a:solidFill>
            <a:schemeClr val="tx1">
              <a:lumMod val="75000"/>
              <a:lumOff val="25000"/>
            </a:schemeClr>
          </a:solidFill>
        </p:grpSpPr>
        <p:sp>
          <p:nvSpPr>
            <p:cNvPr id="360" name="Freeform 1142"/>
            <p:cNvSpPr>
              <a:spLocks noEditPoints="1"/>
            </p:cNvSpPr>
            <p:nvPr/>
          </p:nvSpPr>
          <p:spPr bwMode="auto">
            <a:xfrm>
              <a:off x="3251828" y="1737410"/>
              <a:ext cx="206080" cy="131143"/>
            </a:xfrm>
            <a:custGeom>
              <a:avLst/>
              <a:gdLst>
                <a:gd name="T0" fmla="*/ 89 w 98"/>
                <a:gd name="T1" fmla="*/ 0 h 64"/>
                <a:gd name="T2" fmla="*/ 10 w 98"/>
                <a:gd name="T3" fmla="*/ 0 h 64"/>
                <a:gd name="T4" fmla="*/ 10 w 98"/>
                <a:gd name="T5" fmla="*/ 0 h 64"/>
                <a:gd name="T6" fmla="*/ 6 w 98"/>
                <a:gd name="T7" fmla="*/ 1 h 64"/>
                <a:gd name="T8" fmla="*/ 2 w 98"/>
                <a:gd name="T9" fmla="*/ 3 h 64"/>
                <a:gd name="T10" fmla="*/ 1 w 98"/>
                <a:gd name="T11" fmla="*/ 6 h 64"/>
                <a:gd name="T12" fmla="*/ 0 w 98"/>
                <a:gd name="T13" fmla="*/ 10 h 64"/>
                <a:gd name="T14" fmla="*/ 0 w 98"/>
                <a:gd name="T15" fmla="*/ 54 h 64"/>
                <a:gd name="T16" fmla="*/ 0 w 98"/>
                <a:gd name="T17" fmla="*/ 54 h 64"/>
                <a:gd name="T18" fmla="*/ 1 w 98"/>
                <a:gd name="T19" fmla="*/ 58 h 64"/>
                <a:gd name="T20" fmla="*/ 2 w 98"/>
                <a:gd name="T21" fmla="*/ 62 h 64"/>
                <a:gd name="T22" fmla="*/ 6 w 98"/>
                <a:gd name="T23" fmla="*/ 63 h 64"/>
                <a:gd name="T24" fmla="*/ 10 w 98"/>
                <a:gd name="T25" fmla="*/ 64 h 64"/>
                <a:gd name="T26" fmla="*/ 89 w 98"/>
                <a:gd name="T27" fmla="*/ 64 h 64"/>
                <a:gd name="T28" fmla="*/ 89 w 98"/>
                <a:gd name="T29" fmla="*/ 64 h 64"/>
                <a:gd name="T30" fmla="*/ 92 w 98"/>
                <a:gd name="T31" fmla="*/ 63 h 64"/>
                <a:gd name="T32" fmla="*/ 96 w 98"/>
                <a:gd name="T33" fmla="*/ 62 h 64"/>
                <a:gd name="T34" fmla="*/ 97 w 98"/>
                <a:gd name="T35" fmla="*/ 58 h 64"/>
                <a:gd name="T36" fmla="*/ 98 w 98"/>
                <a:gd name="T37" fmla="*/ 54 h 64"/>
                <a:gd name="T38" fmla="*/ 98 w 98"/>
                <a:gd name="T39" fmla="*/ 10 h 64"/>
                <a:gd name="T40" fmla="*/ 98 w 98"/>
                <a:gd name="T41" fmla="*/ 10 h 64"/>
                <a:gd name="T42" fmla="*/ 97 w 98"/>
                <a:gd name="T43" fmla="*/ 6 h 64"/>
                <a:gd name="T44" fmla="*/ 96 w 98"/>
                <a:gd name="T45" fmla="*/ 3 h 64"/>
                <a:gd name="T46" fmla="*/ 92 w 98"/>
                <a:gd name="T47" fmla="*/ 1 h 64"/>
                <a:gd name="T48" fmla="*/ 89 w 98"/>
                <a:gd name="T49" fmla="*/ 0 h 64"/>
                <a:gd name="T50" fmla="*/ 89 w 98"/>
                <a:gd name="T51" fmla="*/ 0 h 64"/>
                <a:gd name="T52" fmla="*/ 79 w 98"/>
                <a:gd name="T53" fmla="*/ 10 h 64"/>
                <a:gd name="T54" fmla="*/ 49 w 98"/>
                <a:gd name="T55" fmla="*/ 28 h 64"/>
                <a:gd name="T56" fmla="*/ 20 w 98"/>
                <a:gd name="T57" fmla="*/ 10 h 64"/>
                <a:gd name="T58" fmla="*/ 79 w 98"/>
                <a:gd name="T59" fmla="*/ 10 h 64"/>
                <a:gd name="T60" fmla="*/ 10 w 98"/>
                <a:gd name="T61" fmla="*/ 54 h 64"/>
                <a:gd name="T62" fmla="*/ 10 w 98"/>
                <a:gd name="T63" fmla="*/ 16 h 64"/>
                <a:gd name="T64" fmla="*/ 47 w 98"/>
                <a:gd name="T65" fmla="*/ 38 h 64"/>
                <a:gd name="T66" fmla="*/ 47 w 98"/>
                <a:gd name="T67" fmla="*/ 38 h 64"/>
                <a:gd name="T68" fmla="*/ 49 w 98"/>
                <a:gd name="T69" fmla="*/ 40 h 64"/>
                <a:gd name="T70" fmla="*/ 49 w 98"/>
                <a:gd name="T71" fmla="*/ 40 h 64"/>
                <a:gd name="T72" fmla="*/ 52 w 98"/>
                <a:gd name="T73" fmla="*/ 38 h 64"/>
                <a:gd name="T74" fmla="*/ 89 w 98"/>
                <a:gd name="T75" fmla="*/ 16 h 64"/>
                <a:gd name="T76" fmla="*/ 89 w 98"/>
                <a:gd name="T77" fmla="*/ 54 h 64"/>
                <a:gd name="T78" fmla="*/ 10 w 98"/>
                <a:gd name="T79"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64">
                  <a:moveTo>
                    <a:pt x="89" y="0"/>
                  </a:moveTo>
                  <a:lnTo>
                    <a:pt x="10" y="0"/>
                  </a:lnTo>
                  <a:lnTo>
                    <a:pt x="10" y="0"/>
                  </a:lnTo>
                  <a:lnTo>
                    <a:pt x="6" y="1"/>
                  </a:lnTo>
                  <a:lnTo>
                    <a:pt x="2" y="3"/>
                  </a:lnTo>
                  <a:lnTo>
                    <a:pt x="1" y="6"/>
                  </a:lnTo>
                  <a:lnTo>
                    <a:pt x="0" y="10"/>
                  </a:lnTo>
                  <a:lnTo>
                    <a:pt x="0" y="54"/>
                  </a:lnTo>
                  <a:lnTo>
                    <a:pt x="0" y="54"/>
                  </a:lnTo>
                  <a:lnTo>
                    <a:pt x="1" y="58"/>
                  </a:lnTo>
                  <a:lnTo>
                    <a:pt x="2" y="62"/>
                  </a:lnTo>
                  <a:lnTo>
                    <a:pt x="6" y="63"/>
                  </a:lnTo>
                  <a:lnTo>
                    <a:pt x="10" y="64"/>
                  </a:lnTo>
                  <a:lnTo>
                    <a:pt x="89" y="64"/>
                  </a:lnTo>
                  <a:lnTo>
                    <a:pt x="89" y="64"/>
                  </a:lnTo>
                  <a:lnTo>
                    <a:pt x="92" y="63"/>
                  </a:lnTo>
                  <a:lnTo>
                    <a:pt x="96" y="62"/>
                  </a:lnTo>
                  <a:lnTo>
                    <a:pt x="97" y="58"/>
                  </a:lnTo>
                  <a:lnTo>
                    <a:pt x="98" y="54"/>
                  </a:lnTo>
                  <a:lnTo>
                    <a:pt x="98" y="10"/>
                  </a:lnTo>
                  <a:lnTo>
                    <a:pt x="98" y="10"/>
                  </a:lnTo>
                  <a:lnTo>
                    <a:pt x="97" y="6"/>
                  </a:lnTo>
                  <a:lnTo>
                    <a:pt x="96" y="3"/>
                  </a:lnTo>
                  <a:lnTo>
                    <a:pt x="92" y="1"/>
                  </a:lnTo>
                  <a:lnTo>
                    <a:pt x="89" y="0"/>
                  </a:lnTo>
                  <a:lnTo>
                    <a:pt x="89" y="0"/>
                  </a:lnTo>
                  <a:close/>
                  <a:moveTo>
                    <a:pt x="79" y="10"/>
                  </a:moveTo>
                  <a:lnTo>
                    <a:pt x="49" y="28"/>
                  </a:lnTo>
                  <a:lnTo>
                    <a:pt x="20" y="10"/>
                  </a:lnTo>
                  <a:lnTo>
                    <a:pt x="79" y="10"/>
                  </a:lnTo>
                  <a:close/>
                  <a:moveTo>
                    <a:pt x="10" y="54"/>
                  </a:moveTo>
                  <a:lnTo>
                    <a:pt x="10" y="16"/>
                  </a:lnTo>
                  <a:lnTo>
                    <a:pt x="47" y="38"/>
                  </a:lnTo>
                  <a:lnTo>
                    <a:pt x="47" y="38"/>
                  </a:lnTo>
                  <a:lnTo>
                    <a:pt x="49" y="40"/>
                  </a:lnTo>
                  <a:lnTo>
                    <a:pt x="49" y="40"/>
                  </a:lnTo>
                  <a:lnTo>
                    <a:pt x="52" y="38"/>
                  </a:lnTo>
                  <a:lnTo>
                    <a:pt x="89" y="16"/>
                  </a:lnTo>
                  <a:lnTo>
                    <a:pt x="89" y="54"/>
                  </a:lnTo>
                  <a:lnTo>
                    <a:pt x="10"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1143"/>
            <p:cNvSpPr>
              <a:spLocks/>
            </p:cNvSpPr>
            <p:nvPr/>
          </p:nvSpPr>
          <p:spPr bwMode="auto">
            <a:xfrm>
              <a:off x="3308033" y="1637493"/>
              <a:ext cx="93675" cy="87428"/>
            </a:xfrm>
            <a:custGeom>
              <a:avLst/>
              <a:gdLst>
                <a:gd name="T0" fmla="*/ 47 w 47"/>
                <a:gd name="T1" fmla="*/ 18 h 42"/>
                <a:gd name="T2" fmla="*/ 39 w 47"/>
                <a:gd name="T3" fmla="*/ 11 h 42"/>
                <a:gd name="T4" fmla="*/ 28 w 47"/>
                <a:gd name="T5" fmla="*/ 22 h 42"/>
                <a:gd name="T6" fmla="*/ 28 w 47"/>
                <a:gd name="T7" fmla="*/ 0 h 42"/>
                <a:gd name="T8" fmla="*/ 18 w 47"/>
                <a:gd name="T9" fmla="*/ 0 h 42"/>
                <a:gd name="T10" fmla="*/ 18 w 47"/>
                <a:gd name="T11" fmla="*/ 22 h 42"/>
                <a:gd name="T12" fmla="*/ 7 w 47"/>
                <a:gd name="T13" fmla="*/ 11 h 42"/>
                <a:gd name="T14" fmla="*/ 0 w 47"/>
                <a:gd name="T15" fmla="*/ 18 h 42"/>
                <a:gd name="T16" fmla="*/ 23 w 47"/>
                <a:gd name="T17" fmla="*/ 42 h 42"/>
                <a:gd name="T18" fmla="*/ 47 w 47"/>
                <a:gd name="T1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2">
                  <a:moveTo>
                    <a:pt x="47" y="18"/>
                  </a:moveTo>
                  <a:lnTo>
                    <a:pt x="39" y="11"/>
                  </a:lnTo>
                  <a:lnTo>
                    <a:pt x="28" y="22"/>
                  </a:lnTo>
                  <a:lnTo>
                    <a:pt x="28" y="0"/>
                  </a:lnTo>
                  <a:lnTo>
                    <a:pt x="18" y="0"/>
                  </a:lnTo>
                  <a:lnTo>
                    <a:pt x="18" y="22"/>
                  </a:lnTo>
                  <a:lnTo>
                    <a:pt x="7" y="11"/>
                  </a:lnTo>
                  <a:lnTo>
                    <a:pt x="0" y="18"/>
                  </a:lnTo>
                  <a:lnTo>
                    <a:pt x="23" y="42"/>
                  </a:lnTo>
                  <a:lnTo>
                    <a:pt x="4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2" name="Freeform 1144"/>
          <p:cNvSpPr>
            <a:spLocks noEditPoints="1"/>
          </p:cNvSpPr>
          <p:nvPr/>
        </p:nvSpPr>
        <p:spPr bwMode="auto">
          <a:xfrm>
            <a:off x="3539518" y="872166"/>
            <a:ext cx="168609" cy="140508"/>
          </a:xfrm>
          <a:custGeom>
            <a:avLst/>
            <a:gdLst>
              <a:gd name="T0" fmla="*/ 106 w 109"/>
              <a:gd name="T1" fmla="*/ 39 h 89"/>
              <a:gd name="T2" fmla="*/ 106 w 109"/>
              <a:gd name="T3" fmla="*/ 39 h 89"/>
              <a:gd name="T4" fmla="*/ 48 w 109"/>
              <a:gd name="T5" fmla="*/ 15 h 89"/>
              <a:gd name="T6" fmla="*/ 48 w 109"/>
              <a:gd name="T7" fmla="*/ 15 h 89"/>
              <a:gd name="T8" fmla="*/ 21 w 109"/>
              <a:gd name="T9" fmla="*/ 2 h 89"/>
              <a:gd name="T10" fmla="*/ 14 w 109"/>
              <a:gd name="T11" fmla="*/ 0 h 89"/>
              <a:gd name="T12" fmla="*/ 10 w 109"/>
              <a:gd name="T13" fmla="*/ 0 h 89"/>
              <a:gd name="T14" fmla="*/ 10 w 109"/>
              <a:gd name="T15" fmla="*/ 0 h 89"/>
              <a:gd name="T16" fmla="*/ 6 w 109"/>
              <a:gd name="T17" fmla="*/ 0 h 89"/>
              <a:gd name="T18" fmla="*/ 5 w 109"/>
              <a:gd name="T19" fmla="*/ 1 h 89"/>
              <a:gd name="T20" fmla="*/ 3 w 109"/>
              <a:gd name="T21" fmla="*/ 2 h 89"/>
              <a:gd name="T22" fmla="*/ 3 w 109"/>
              <a:gd name="T23" fmla="*/ 2 h 89"/>
              <a:gd name="T24" fmla="*/ 1 w 109"/>
              <a:gd name="T25" fmla="*/ 5 h 89"/>
              <a:gd name="T26" fmla="*/ 0 w 109"/>
              <a:gd name="T27" fmla="*/ 9 h 89"/>
              <a:gd name="T28" fmla="*/ 0 w 109"/>
              <a:gd name="T29" fmla="*/ 11 h 89"/>
              <a:gd name="T30" fmla="*/ 1 w 109"/>
              <a:gd name="T31" fmla="*/ 14 h 89"/>
              <a:gd name="T32" fmla="*/ 20 w 109"/>
              <a:gd name="T33" fmla="*/ 44 h 89"/>
              <a:gd name="T34" fmla="*/ 1 w 109"/>
              <a:gd name="T35" fmla="*/ 74 h 89"/>
              <a:gd name="T36" fmla="*/ 1 w 109"/>
              <a:gd name="T37" fmla="*/ 74 h 89"/>
              <a:gd name="T38" fmla="*/ 0 w 109"/>
              <a:gd name="T39" fmla="*/ 78 h 89"/>
              <a:gd name="T40" fmla="*/ 0 w 109"/>
              <a:gd name="T41" fmla="*/ 80 h 89"/>
              <a:gd name="T42" fmla="*/ 1 w 109"/>
              <a:gd name="T43" fmla="*/ 84 h 89"/>
              <a:gd name="T44" fmla="*/ 3 w 109"/>
              <a:gd name="T45" fmla="*/ 86 h 89"/>
              <a:gd name="T46" fmla="*/ 3 w 109"/>
              <a:gd name="T47" fmla="*/ 86 h 89"/>
              <a:gd name="T48" fmla="*/ 5 w 109"/>
              <a:gd name="T49" fmla="*/ 88 h 89"/>
              <a:gd name="T50" fmla="*/ 6 w 109"/>
              <a:gd name="T51" fmla="*/ 89 h 89"/>
              <a:gd name="T52" fmla="*/ 10 w 109"/>
              <a:gd name="T53" fmla="*/ 89 h 89"/>
              <a:gd name="T54" fmla="*/ 10 w 109"/>
              <a:gd name="T55" fmla="*/ 89 h 89"/>
              <a:gd name="T56" fmla="*/ 10 w 109"/>
              <a:gd name="T57" fmla="*/ 89 h 89"/>
              <a:gd name="T58" fmla="*/ 14 w 109"/>
              <a:gd name="T59" fmla="*/ 89 h 89"/>
              <a:gd name="T60" fmla="*/ 21 w 109"/>
              <a:gd name="T61" fmla="*/ 86 h 89"/>
              <a:gd name="T62" fmla="*/ 48 w 109"/>
              <a:gd name="T63" fmla="*/ 74 h 89"/>
              <a:gd name="T64" fmla="*/ 48 w 109"/>
              <a:gd name="T65" fmla="*/ 74 h 89"/>
              <a:gd name="T66" fmla="*/ 106 w 109"/>
              <a:gd name="T67" fmla="*/ 49 h 89"/>
              <a:gd name="T68" fmla="*/ 106 w 109"/>
              <a:gd name="T69" fmla="*/ 49 h 89"/>
              <a:gd name="T70" fmla="*/ 108 w 109"/>
              <a:gd name="T71" fmla="*/ 47 h 89"/>
              <a:gd name="T72" fmla="*/ 109 w 109"/>
              <a:gd name="T73" fmla="*/ 44 h 89"/>
              <a:gd name="T74" fmla="*/ 109 w 109"/>
              <a:gd name="T75" fmla="*/ 44 h 89"/>
              <a:gd name="T76" fmla="*/ 108 w 109"/>
              <a:gd name="T77" fmla="*/ 42 h 89"/>
              <a:gd name="T78" fmla="*/ 106 w 109"/>
              <a:gd name="T79" fmla="*/ 39 h 89"/>
              <a:gd name="T80" fmla="*/ 106 w 109"/>
              <a:gd name="T81" fmla="*/ 39 h 89"/>
              <a:gd name="T82" fmla="*/ 10 w 109"/>
              <a:gd name="T83" fmla="*/ 10 h 89"/>
              <a:gd name="T84" fmla="*/ 10 w 109"/>
              <a:gd name="T85" fmla="*/ 10 h 89"/>
              <a:gd name="T86" fmla="*/ 21 w 109"/>
              <a:gd name="T87" fmla="*/ 14 h 89"/>
              <a:gd name="T88" fmla="*/ 45 w 109"/>
              <a:gd name="T89" fmla="*/ 23 h 89"/>
              <a:gd name="T90" fmla="*/ 45 w 109"/>
              <a:gd name="T91" fmla="*/ 23 h 89"/>
              <a:gd name="T92" fmla="*/ 80 w 109"/>
              <a:gd name="T93" fmla="*/ 39 h 89"/>
              <a:gd name="T94" fmla="*/ 29 w 109"/>
              <a:gd name="T95" fmla="*/ 39 h 89"/>
              <a:gd name="T96" fmla="*/ 29 w 109"/>
              <a:gd name="T97" fmla="*/ 39 h 89"/>
              <a:gd name="T98" fmla="*/ 10 w 109"/>
              <a:gd name="T99" fmla="*/ 10 h 89"/>
              <a:gd name="T100" fmla="*/ 43 w 109"/>
              <a:gd name="T101" fmla="*/ 65 h 89"/>
              <a:gd name="T102" fmla="*/ 43 w 109"/>
              <a:gd name="T103" fmla="*/ 65 h 89"/>
              <a:gd name="T104" fmla="*/ 21 w 109"/>
              <a:gd name="T105" fmla="*/ 75 h 89"/>
              <a:gd name="T106" fmla="*/ 10 w 109"/>
              <a:gd name="T107" fmla="*/ 79 h 89"/>
              <a:gd name="T108" fmla="*/ 29 w 109"/>
              <a:gd name="T109" fmla="*/ 49 h 89"/>
              <a:gd name="T110" fmla="*/ 80 w 109"/>
              <a:gd name="T111" fmla="*/ 49 h 89"/>
              <a:gd name="T112" fmla="*/ 80 w 109"/>
              <a:gd name="T113" fmla="*/ 49 h 89"/>
              <a:gd name="T114" fmla="*/ 43 w 109"/>
              <a:gd name="T115" fmla="*/ 65 h 89"/>
              <a:gd name="T116" fmla="*/ 43 w 109"/>
              <a:gd name="T117" fmla="*/ 6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89">
                <a:moveTo>
                  <a:pt x="106" y="39"/>
                </a:moveTo>
                <a:lnTo>
                  <a:pt x="106" y="39"/>
                </a:lnTo>
                <a:lnTo>
                  <a:pt x="48" y="15"/>
                </a:lnTo>
                <a:lnTo>
                  <a:pt x="48" y="15"/>
                </a:lnTo>
                <a:lnTo>
                  <a:pt x="21" y="2"/>
                </a:lnTo>
                <a:lnTo>
                  <a:pt x="14" y="0"/>
                </a:lnTo>
                <a:lnTo>
                  <a:pt x="10" y="0"/>
                </a:lnTo>
                <a:lnTo>
                  <a:pt x="10" y="0"/>
                </a:lnTo>
                <a:lnTo>
                  <a:pt x="6" y="0"/>
                </a:lnTo>
                <a:lnTo>
                  <a:pt x="5" y="1"/>
                </a:lnTo>
                <a:lnTo>
                  <a:pt x="3" y="2"/>
                </a:lnTo>
                <a:lnTo>
                  <a:pt x="3" y="2"/>
                </a:lnTo>
                <a:lnTo>
                  <a:pt x="1" y="5"/>
                </a:lnTo>
                <a:lnTo>
                  <a:pt x="0" y="9"/>
                </a:lnTo>
                <a:lnTo>
                  <a:pt x="0" y="11"/>
                </a:lnTo>
                <a:lnTo>
                  <a:pt x="1" y="14"/>
                </a:lnTo>
                <a:lnTo>
                  <a:pt x="20" y="44"/>
                </a:lnTo>
                <a:lnTo>
                  <a:pt x="1" y="74"/>
                </a:lnTo>
                <a:lnTo>
                  <a:pt x="1" y="74"/>
                </a:lnTo>
                <a:lnTo>
                  <a:pt x="0" y="78"/>
                </a:lnTo>
                <a:lnTo>
                  <a:pt x="0" y="80"/>
                </a:lnTo>
                <a:lnTo>
                  <a:pt x="1" y="84"/>
                </a:lnTo>
                <a:lnTo>
                  <a:pt x="3" y="86"/>
                </a:lnTo>
                <a:lnTo>
                  <a:pt x="3" y="86"/>
                </a:lnTo>
                <a:lnTo>
                  <a:pt x="5" y="88"/>
                </a:lnTo>
                <a:lnTo>
                  <a:pt x="6" y="89"/>
                </a:lnTo>
                <a:lnTo>
                  <a:pt x="10" y="89"/>
                </a:lnTo>
                <a:lnTo>
                  <a:pt x="10" y="89"/>
                </a:lnTo>
                <a:lnTo>
                  <a:pt x="10" y="89"/>
                </a:lnTo>
                <a:lnTo>
                  <a:pt x="14" y="89"/>
                </a:lnTo>
                <a:lnTo>
                  <a:pt x="21" y="86"/>
                </a:lnTo>
                <a:lnTo>
                  <a:pt x="48" y="74"/>
                </a:lnTo>
                <a:lnTo>
                  <a:pt x="48" y="74"/>
                </a:lnTo>
                <a:lnTo>
                  <a:pt x="106" y="49"/>
                </a:lnTo>
                <a:lnTo>
                  <a:pt x="106" y="49"/>
                </a:lnTo>
                <a:lnTo>
                  <a:pt x="108" y="47"/>
                </a:lnTo>
                <a:lnTo>
                  <a:pt x="109" y="44"/>
                </a:lnTo>
                <a:lnTo>
                  <a:pt x="109" y="44"/>
                </a:lnTo>
                <a:lnTo>
                  <a:pt x="108" y="42"/>
                </a:lnTo>
                <a:lnTo>
                  <a:pt x="106" y="39"/>
                </a:lnTo>
                <a:lnTo>
                  <a:pt x="106" y="39"/>
                </a:lnTo>
                <a:close/>
                <a:moveTo>
                  <a:pt x="10" y="10"/>
                </a:moveTo>
                <a:lnTo>
                  <a:pt x="10" y="10"/>
                </a:lnTo>
                <a:lnTo>
                  <a:pt x="21" y="14"/>
                </a:lnTo>
                <a:lnTo>
                  <a:pt x="45" y="23"/>
                </a:lnTo>
                <a:lnTo>
                  <a:pt x="45" y="23"/>
                </a:lnTo>
                <a:lnTo>
                  <a:pt x="80" y="39"/>
                </a:lnTo>
                <a:lnTo>
                  <a:pt x="29" y="39"/>
                </a:lnTo>
                <a:lnTo>
                  <a:pt x="29" y="39"/>
                </a:lnTo>
                <a:lnTo>
                  <a:pt x="10" y="10"/>
                </a:lnTo>
                <a:close/>
                <a:moveTo>
                  <a:pt x="43" y="65"/>
                </a:moveTo>
                <a:lnTo>
                  <a:pt x="43" y="65"/>
                </a:lnTo>
                <a:lnTo>
                  <a:pt x="21" y="75"/>
                </a:lnTo>
                <a:lnTo>
                  <a:pt x="10" y="79"/>
                </a:lnTo>
                <a:lnTo>
                  <a:pt x="29" y="49"/>
                </a:lnTo>
                <a:lnTo>
                  <a:pt x="80" y="49"/>
                </a:lnTo>
                <a:lnTo>
                  <a:pt x="80" y="49"/>
                </a:lnTo>
                <a:lnTo>
                  <a:pt x="43" y="65"/>
                </a:lnTo>
                <a:lnTo>
                  <a:pt x="43" y="6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3" name="Freeform 1145"/>
          <p:cNvSpPr>
            <a:spLocks/>
          </p:cNvSpPr>
          <p:nvPr/>
        </p:nvSpPr>
        <p:spPr bwMode="auto">
          <a:xfrm>
            <a:off x="1001008" y="1228119"/>
            <a:ext cx="70256" cy="93672"/>
          </a:xfrm>
          <a:custGeom>
            <a:avLst/>
            <a:gdLst>
              <a:gd name="T0" fmla="*/ 46 w 46"/>
              <a:gd name="T1" fmla="*/ 38 h 61"/>
              <a:gd name="T2" fmla="*/ 39 w 46"/>
              <a:gd name="T3" fmla="*/ 31 h 61"/>
              <a:gd name="T4" fmla="*/ 28 w 46"/>
              <a:gd name="T5" fmla="*/ 42 h 61"/>
              <a:gd name="T6" fmla="*/ 28 w 46"/>
              <a:gd name="T7" fmla="*/ 0 h 61"/>
              <a:gd name="T8" fmla="*/ 18 w 46"/>
              <a:gd name="T9" fmla="*/ 0 h 61"/>
              <a:gd name="T10" fmla="*/ 18 w 46"/>
              <a:gd name="T11" fmla="*/ 42 h 61"/>
              <a:gd name="T12" fmla="*/ 7 w 46"/>
              <a:gd name="T13" fmla="*/ 31 h 61"/>
              <a:gd name="T14" fmla="*/ 0 w 46"/>
              <a:gd name="T15" fmla="*/ 38 h 61"/>
              <a:gd name="T16" fmla="*/ 23 w 46"/>
              <a:gd name="T17" fmla="*/ 61 h 61"/>
              <a:gd name="T18" fmla="*/ 46 w 46"/>
              <a:gd name="T19"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61">
                <a:moveTo>
                  <a:pt x="46" y="38"/>
                </a:moveTo>
                <a:lnTo>
                  <a:pt x="39" y="31"/>
                </a:lnTo>
                <a:lnTo>
                  <a:pt x="28" y="42"/>
                </a:lnTo>
                <a:lnTo>
                  <a:pt x="28" y="0"/>
                </a:lnTo>
                <a:lnTo>
                  <a:pt x="18" y="0"/>
                </a:lnTo>
                <a:lnTo>
                  <a:pt x="18" y="42"/>
                </a:lnTo>
                <a:lnTo>
                  <a:pt x="7" y="31"/>
                </a:lnTo>
                <a:lnTo>
                  <a:pt x="0" y="38"/>
                </a:lnTo>
                <a:lnTo>
                  <a:pt x="23" y="61"/>
                </a:lnTo>
                <a:lnTo>
                  <a:pt x="46" y="3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4" name="Freeform 1146"/>
          <p:cNvSpPr>
            <a:spLocks noEditPoints="1"/>
          </p:cNvSpPr>
          <p:nvPr/>
        </p:nvSpPr>
        <p:spPr bwMode="auto">
          <a:xfrm>
            <a:off x="958854" y="1326477"/>
            <a:ext cx="154560" cy="60888"/>
          </a:xfrm>
          <a:custGeom>
            <a:avLst/>
            <a:gdLst>
              <a:gd name="T0" fmla="*/ 66 w 98"/>
              <a:gd name="T1" fmla="*/ 0 h 39"/>
              <a:gd name="T2" fmla="*/ 56 w 98"/>
              <a:gd name="T3" fmla="*/ 10 h 39"/>
              <a:gd name="T4" fmla="*/ 42 w 98"/>
              <a:gd name="T5" fmla="*/ 10 h 39"/>
              <a:gd name="T6" fmla="*/ 32 w 98"/>
              <a:gd name="T7" fmla="*/ 0 h 39"/>
              <a:gd name="T8" fmla="*/ 0 w 98"/>
              <a:gd name="T9" fmla="*/ 0 h 39"/>
              <a:gd name="T10" fmla="*/ 0 w 98"/>
              <a:gd name="T11" fmla="*/ 39 h 39"/>
              <a:gd name="T12" fmla="*/ 98 w 98"/>
              <a:gd name="T13" fmla="*/ 39 h 39"/>
              <a:gd name="T14" fmla="*/ 98 w 98"/>
              <a:gd name="T15" fmla="*/ 0 h 39"/>
              <a:gd name="T16" fmla="*/ 66 w 98"/>
              <a:gd name="T17" fmla="*/ 0 h 39"/>
              <a:gd name="T18" fmla="*/ 88 w 98"/>
              <a:gd name="T19" fmla="*/ 30 h 39"/>
              <a:gd name="T20" fmla="*/ 10 w 98"/>
              <a:gd name="T21" fmla="*/ 30 h 39"/>
              <a:gd name="T22" fmla="*/ 10 w 98"/>
              <a:gd name="T23" fmla="*/ 10 h 39"/>
              <a:gd name="T24" fmla="*/ 27 w 98"/>
              <a:gd name="T25" fmla="*/ 10 h 39"/>
              <a:gd name="T26" fmla="*/ 37 w 98"/>
              <a:gd name="T27" fmla="*/ 20 h 39"/>
              <a:gd name="T28" fmla="*/ 61 w 98"/>
              <a:gd name="T29" fmla="*/ 20 h 39"/>
              <a:gd name="T30" fmla="*/ 71 w 98"/>
              <a:gd name="T31" fmla="*/ 10 h 39"/>
              <a:gd name="T32" fmla="*/ 88 w 98"/>
              <a:gd name="T33" fmla="*/ 10 h 39"/>
              <a:gd name="T34" fmla="*/ 88 w 98"/>
              <a:gd name="T35"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39">
                <a:moveTo>
                  <a:pt x="66" y="0"/>
                </a:moveTo>
                <a:lnTo>
                  <a:pt x="56" y="10"/>
                </a:lnTo>
                <a:lnTo>
                  <a:pt x="42" y="10"/>
                </a:lnTo>
                <a:lnTo>
                  <a:pt x="32" y="0"/>
                </a:lnTo>
                <a:lnTo>
                  <a:pt x="0" y="0"/>
                </a:lnTo>
                <a:lnTo>
                  <a:pt x="0" y="39"/>
                </a:lnTo>
                <a:lnTo>
                  <a:pt x="98" y="39"/>
                </a:lnTo>
                <a:lnTo>
                  <a:pt x="98" y="0"/>
                </a:lnTo>
                <a:lnTo>
                  <a:pt x="66" y="0"/>
                </a:lnTo>
                <a:close/>
                <a:moveTo>
                  <a:pt x="88" y="30"/>
                </a:moveTo>
                <a:lnTo>
                  <a:pt x="10" y="30"/>
                </a:lnTo>
                <a:lnTo>
                  <a:pt x="10" y="10"/>
                </a:lnTo>
                <a:lnTo>
                  <a:pt x="27" y="10"/>
                </a:lnTo>
                <a:lnTo>
                  <a:pt x="37" y="20"/>
                </a:lnTo>
                <a:lnTo>
                  <a:pt x="61" y="20"/>
                </a:lnTo>
                <a:lnTo>
                  <a:pt x="71" y="10"/>
                </a:lnTo>
                <a:lnTo>
                  <a:pt x="88" y="10"/>
                </a:lnTo>
                <a:lnTo>
                  <a:pt x="88"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5" name="Freeform 1147"/>
          <p:cNvSpPr>
            <a:spLocks/>
          </p:cNvSpPr>
          <p:nvPr/>
        </p:nvSpPr>
        <p:spPr bwMode="auto">
          <a:xfrm>
            <a:off x="1371010" y="1223438"/>
            <a:ext cx="70256" cy="93672"/>
          </a:xfrm>
          <a:custGeom>
            <a:avLst/>
            <a:gdLst>
              <a:gd name="T0" fmla="*/ 19 w 47"/>
              <a:gd name="T1" fmla="*/ 20 h 62"/>
              <a:gd name="T2" fmla="*/ 19 w 47"/>
              <a:gd name="T3" fmla="*/ 62 h 62"/>
              <a:gd name="T4" fmla="*/ 29 w 47"/>
              <a:gd name="T5" fmla="*/ 62 h 62"/>
              <a:gd name="T6" fmla="*/ 29 w 47"/>
              <a:gd name="T7" fmla="*/ 20 h 62"/>
              <a:gd name="T8" fmla="*/ 40 w 47"/>
              <a:gd name="T9" fmla="*/ 31 h 62"/>
              <a:gd name="T10" fmla="*/ 47 w 47"/>
              <a:gd name="T11" fmla="*/ 24 h 62"/>
              <a:gd name="T12" fmla="*/ 24 w 47"/>
              <a:gd name="T13" fmla="*/ 0 h 62"/>
              <a:gd name="T14" fmla="*/ 0 w 47"/>
              <a:gd name="T15" fmla="*/ 24 h 62"/>
              <a:gd name="T16" fmla="*/ 8 w 47"/>
              <a:gd name="T17" fmla="*/ 31 h 62"/>
              <a:gd name="T18" fmla="*/ 19 w 47"/>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2">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6" name="Freeform 1148"/>
          <p:cNvSpPr>
            <a:spLocks noEditPoints="1"/>
          </p:cNvSpPr>
          <p:nvPr/>
        </p:nvSpPr>
        <p:spPr bwMode="auto">
          <a:xfrm>
            <a:off x="1328860" y="1326477"/>
            <a:ext cx="154560" cy="60888"/>
          </a:xfrm>
          <a:custGeom>
            <a:avLst/>
            <a:gdLst>
              <a:gd name="T0" fmla="*/ 67 w 99"/>
              <a:gd name="T1" fmla="*/ 0 h 39"/>
              <a:gd name="T2" fmla="*/ 57 w 99"/>
              <a:gd name="T3" fmla="*/ 10 h 39"/>
              <a:gd name="T4" fmla="*/ 42 w 99"/>
              <a:gd name="T5" fmla="*/ 10 h 39"/>
              <a:gd name="T6" fmla="*/ 33 w 99"/>
              <a:gd name="T7" fmla="*/ 0 h 39"/>
              <a:gd name="T8" fmla="*/ 0 w 99"/>
              <a:gd name="T9" fmla="*/ 0 h 39"/>
              <a:gd name="T10" fmla="*/ 0 w 99"/>
              <a:gd name="T11" fmla="*/ 39 h 39"/>
              <a:gd name="T12" fmla="*/ 99 w 99"/>
              <a:gd name="T13" fmla="*/ 39 h 39"/>
              <a:gd name="T14" fmla="*/ 99 w 99"/>
              <a:gd name="T15" fmla="*/ 0 h 39"/>
              <a:gd name="T16" fmla="*/ 67 w 99"/>
              <a:gd name="T17" fmla="*/ 0 h 39"/>
              <a:gd name="T18" fmla="*/ 89 w 99"/>
              <a:gd name="T19" fmla="*/ 30 h 39"/>
              <a:gd name="T20" fmla="*/ 10 w 99"/>
              <a:gd name="T21" fmla="*/ 30 h 39"/>
              <a:gd name="T22" fmla="*/ 10 w 99"/>
              <a:gd name="T23" fmla="*/ 10 h 39"/>
              <a:gd name="T24" fmla="*/ 28 w 99"/>
              <a:gd name="T25" fmla="*/ 10 h 39"/>
              <a:gd name="T26" fmla="*/ 37 w 99"/>
              <a:gd name="T27" fmla="*/ 20 h 39"/>
              <a:gd name="T28" fmla="*/ 62 w 99"/>
              <a:gd name="T29" fmla="*/ 20 h 39"/>
              <a:gd name="T30" fmla="*/ 72 w 99"/>
              <a:gd name="T31" fmla="*/ 10 h 39"/>
              <a:gd name="T32" fmla="*/ 89 w 99"/>
              <a:gd name="T33" fmla="*/ 10 h 39"/>
              <a:gd name="T34" fmla="*/ 89 w 99"/>
              <a:gd name="T35"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39">
                <a:moveTo>
                  <a:pt x="67" y="0"/>
                </a:moveTo>
                <a:lnTo>
                  <a:pt x="57" y="10"/>
                </a:lnTo>
                <a:lnTo>
                  <a:pt x="42" y="10"/>
                </a:lnTo>
                <a:lnTo>
                  <a:pt x="33" y="0"/>
                </a:lnTo>
                <a:lnTo>
                  <a:pt x="0" y="0"/>
                </a:lnTo>
                <a:lnTo>
                  <a:pt x="0" y="39"/>
                </a:lnTo>
                <a:lnTo>
                  <a:pt x="99" y="39"/>
                </a:lnTo>
                <a:lnTo>
                  <a:pt x="99" y="0"/>
                </a:lnTo>
                <a:lnTo>
                  <a:pt x="67" y="0"/>
                </a:lnTo>
                <a:close/>
                <a:moveTo>
                  <a:pt x="89" y="30"/>
                </a:moveTo>
                <a:lnTo>
                  <a:pt x="10" y="30"/>
                </a:lnTo>
                <a:lnTo>
                  <a:pt x="10" y="10"/>
                </a:lnTo>
                <a:lnTo>
                  <a:pt x="28" y="10"/>
                </a:lnTo>
                <a:lnTo>
                  <a:pt x="37" y="20"/>
                </a:lnTo>
                <a:lnTo>
                  <a:pt x="62" y="20"/>
                </a:lnTo>
                <a:lnTo>
                  <a:pt x="72" y="10"/>
                </a:lnTo>
                <a:lnTo>
                  <a:pt x="89" y="10"/>
                </a:lnTo>
                <a:lnTo>
                  <a:pt x="89"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7" name="Freeform 1149"/>
          <p:cNvSpPr>
            <a:spLocks/>
          </p:cNvSpPr>
          <p:nvPr/>
        </p:nvSpPr>
        <p:spPr bwMode="auto">
          <a:xfrm>
            <a:off x="3164831" y="1312425"/>
            <a:ext cx="121774" cy="88990"/>
          </a:xfrm>
          <a:custGeom>
            <a:avLst/>
            <a:gdLst>
              <a:gd name="T0" fmla="*/ 69 w 78"/>
              <a:gd name="T1" fmla="*/ 20 h 59"/>
              <a:gd name="T2" fmla="*/ 69 w 78"/>
              <a:gd name="T3" fmla="*/ 49 h 59"/>
              <a:gd name="T4" fmla="*/ 9 w 78"/>
              <a:gd name="T5" fmla="*/ 49 h 59"/>
              <a:gd name="T6" fmla="*/ 9 w 78"/>
              <a:gd name="T7" fmla="*/ 15 h 59"/>
              <a:gd name="T8" fmla="*/ 37 w 78"/>
              <a:gd name="T9" fmla="*/ 33 h 59"/>
              <a:gd name="T10" fmla="*/ 37 w 78"/>
              <a:gd name="T11" fmla="*/ 33 h 59"/>
              <a:gd name="T12" fmla="*/ 39 w 78"/>
              <a:gd name="T13" fmla="*/ 35 h 59"/>
              <a:gd name="T14" fmla="*/ 39 w 78"/>
              <a:gd name="T15" fmla="*/ 35 h 59"/>
              <a:gd name="T16" fmla="*/ 41 w 78"/>
              <a:gd name="T17" fmla="*/ 33 h 59"/>
              <a:gd name="T18" fmla="*/ 59 w 78"/>
              <a:gd name="T19" fmla="*/ 21 h 59"/>
              <a:gd name="T20" fmla="*/ 59 w 78"/>
              <a:gd name="T21" fmla="*/ 10 h 59"/>
              <a:gd name="T22" fmla="*/ 59 w 78"/>
              <a:gd name="T23" fmla="*/ 10 h 59"/>
              <a:gd name="T24" fmla="*/ 39 w 78"/>
              <a:gd name="T25" fmla="*/ 23 h 59"/>
              <a:gd name="T26" fmla="*/ 19 w 78"/>
              <a:gd name="T27" fmla="*/ 10 h 59"/>
              <a:gd name="T28" fmla="*/ 39 w 78"/>
              <a:gd name="T29" fmla="*/ 10 h 59"/>
              <a:gd name="T30" fmla="*/ 39 w 78"/>
              <a:gd name="T31" fmla="*/ 0 h 59"/>
              <a:gd name="T32" fmla="*/ 9 w 78"/>
              <a:gd name="T33" fmla="*/ 0 h 59"/>
              <a:gd name="T34" fmla="*/ 9 w 78"/>
              <a:gd name="T35" fmla="*/ 0 h 59"/>
              <a:gd name="T36" fmla="*/ 6 w 78"/>
              <a:gd name="T37" fmla="*/ 1 h 59"/>
              <a:gd name="T38" fmla="*/ 2 w 78"/>
              <a:gd name="T39" fmla="*/ 3 h 59"/>
              <a:gd name="T40" fmla="*/ 1 w 78"/>
              <a:gd name="T41" fmla="*/ 6 h 59"/>
              <a:gd name="T42" fmla="*/ 0 w 78"/>
              <a:gd name="T43" fmla="*/ 10 h 59"/>
              <a:gd name="T44" fmla="*/ 0 w 78"/>
              <a:gd name="T45" fmla="*/ 49 h 59"/>
              <a:gd name="T46" fmla="*/ 0 w 78"/>
              <a:gd name="T47" fmla="*/ 49 h 59"/>
              <a:gd name="T48" fmla="*/ 1 w 78"/>
              <a:gd name="T49" fmla="*/ 53 h 59"/>
              <a:gd name="T50" fmla="*/ 2 w 78"/>
              <a:gd name="T51" fmla="*/ 57 h 59"/>
              <a:gd name="T52" fmla="*/ 6 w 78"/>
              <a:gd name="T53" fmla="*/ 58 h 59"/>
              <a:gd name="T54" fmla="*/ 9 w 78"/>
              <a:gd name="T55" fmla="*/ 59 h 59"/>
              <a:gd name="T56" fmla="*/ 69 w 78"/>
              <a:gd name="T57" fmla="*/ 59 h 59"/>
              <a:gd name="T58" fmla="*/ 69 w 78"/>
              <a:gd name="T59" fmla="*/ 59 h 59"/>
              <a:gd name="T60" fmla="*/ 72 w 78"/>
              <a:gd name="T61" fmla="*/ 58 h 59"/>
              <a:gd name="T62" fmla="*/ 76 w 78"/>
              <a:gd name="T63" fmla="*/ 57 h 59"/>
              <a:gd name="T64" fmla="*/ 77 w 78"/>
              <a:gd name="T65" fmla="*/ 53 h 59"/>
              <a:gd name="T66" fmla="*/ 78 w 78"/>
              <a:gd name="T67" fmla="*/ 49 h 59"/>
              <a:gd name="T68" fmla="*/ 78 w 78"/>
              <a:gd name="T69" fmla="*/ 20 h 59"/>
              <a:gd name="T70" fmla="*/ 69 w 78"/>
              <a:gd name="T71"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 h="59">
                <a:moveTo>
                  <a:pt x="69" y="20"/>
                </a:moveTo>
                <a:lnTo>
                  <a:pt x="69" y="49"/>
                </a:lnTo>
                <a:lnTo>
                  <a:pt x="9" y="49"/>
                </a:lnTo>
                <a:lnTo>
                  <a:pt x="9" y="15"/>
                </a:lnTo>
                <a:lnTo>
                  <a:pt x="37" y="33"/>
                </a:lnTo>
                <a:lnTo>
                  <a:pt x="37" y="33"/>
                </a:lnTo>
                <a:lnTo>
                  <a:pt x="39" y="35"/>
                </a:lnTo>
                <a:lnTo>
                  <a:pt x="39" y="35"/>
                </a:lnTo>
                <a:lnTo>
                  <a:pt x="41" y="33"/>
                </a:lnTo>
                <a:lnTo>
                  <a:pt x="59" y="21"/>
                </a:lnTo>
                <a:lnTo>
                  <a:pt x="59" y="10"/>
                </a:lnTo>
                <a:lnTo>
                  <a:pt x="59" y="10"/>
                </a:lnTo>
                <a:lnTo>
                  <a:pt x="39" y="23"/>
                </a:lnTo>
                <a:lnTo>
                  <a:pt x="19" y="10"/>
                </a:lnTo>
                <a:lnTo>
                  <a:pt x="39" y="10"/>
                </a:lnTo>
                <a:lnTo>
                  <a:pt x="39" y="0"/>
                </a:lnTo>
                <a:lnTo>
                  <a:pt x="9" y="0"/>
                </a:lnTo>
                <a:lnTo>
                  <a:pt x="9" y="0"/>
                </a:lnTo>
                <a:lnTo>
                  <a:pt x="6" y="1"/>
                </a:lnTo>
                <a:lnTo>
                  <a:pt x="2" y="3"/>
                </a:lnTo>
                <a:lnTo>
                  <a:pt x="1" y="6"/>
                </a:lnTo>
                <a:lnTo>
                  <a:pt x="0" y="10"/>
                </a:lnTo>
                <a:lnTo>
                  <a:pt x="0" y="49"/>
                </a:lnTo>
                <a:lnTo>
                  <a:pt x="0" y="49"/>
                </a:lnTo>
                <a:lnTo>
                  <a:pt x="1" y="53"/>
                </a:lnTo>
                <a:lnTo>
                  <a:pt x="2" y="57"/>
                </a:lnTo>
                <a:lnTo>
                  <a:pt x="6" y="58"/>
                </a:lnTo>
                <a:lnTo>
                  <a:pt x="9" y="59"/>
                </a:lnTo>
                <a:lnTo>
                  <a:pt x="69" y="59"/>
                </a:lnTo>
                <a:lnTo>
                  <a:pt x="69" y="59"/>
                </a:lnTo>
                <a:lnTo>
                  <a:pt x="72" y="58"/>
                </a:lnTo>
                <a:lnTo>
                  <a:pt x="76" y="57"/>
                </a:lnTo>
                <a:lnTo>
                  <a:pt x="77" y="53"/>
                </a:lnTo>
                <a:lnTo>
                  <a:pt x="78" y="49"/>
                </a:lnTo>
                <a:lnTo>
                  <a:pt x="78" y="20"/>
                </a:lnTo>
                <a:lnTo>
                  <a:pt x="69"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8" name="Freeform 1150"/>
          <p:cNvSpPr>
            <a:spLocks noEditPoints="1"/>
          </p:cNvSpPr>
          <p:nvPr/>
        </p:nvSpPr>
        <p:spPr bwMode="auto">
          <a:xfrm>
            <a:off x="3239768" y="1218752"/>
            <a:ext cx="107724" cy="107724"/>
          </a:xfrm>
          <a:custGeom>
            <a:avLst/>
            <a:gdLst>
              <a:gd name="T0" fmla="*/ 34 w 69"/>
              <a:gd name="T1" fmla="*/ 69 h 69"/>
              <a:gd name="T2" fmla="*/ 21 w 69"/>
              <a:gd name="T3" fmla="*/ 66 h 69"/>
              <a:gd name="T4" fmla="*/ 10 w 69"/>
              <a:gd name="T5" fmla="*/ 59 h 69"/>
              <a:gd name="T6" fmla="*/ 2 w 69"/>
              <a:gd name="T7" fmla="*/ 48 h 69"/>
              <a:gd name="T8" fmla="*/ 0 w 69"/>
              <a:gd name="T9" fmla="*/ 34 h 69"/>
              <a:gd name="T10" fmla="*/ 1 w 69"/>
              <a:gd name="T11" fmla="*/ 27 h 69"/>
              <a:gd name="T12" fmla="*/ 6 w 69"/>
              <a:gd name="T13" fmla="*/ 15 h 69"/>
              <a:gd name="T14" fmla="*/ 15 w 69"/>
              <a:gd name="T15" fmla="*/ 6 h 69"/>
              <a:gd name="T16" fmla="*/ 27 w 69"/>
              <a:gd name="T17" fmla="*/ 1 h 69"/>
              <a:gd name="T18" fmla="*/ 34 w 69"/>
              <a:gd name="T19" fmla="*/ 0 h 69"/>
              <a:gd name="T20" fmla="*/ 48 w 69"/>
              <a:gd name="T21" fmla="*/ 2 h 69"/>
              <a:gd name="T22" fmla="*/ 59 w 69"/>
              <a:gd name="T23" fmla="*/ 10 h 69"/>
              <a:gd name="T24" fmla="*/ 66 w 69"/>
              <a:gd name="T25" fmla="*/ 21 h 69"/>
              <a:gd name="T26" fmla="*/ 69 w 69"/>
              <a:gd name="T27" fmla="*/ 34 h 69"/>
              <a:gd name="T28" fmla="*/ 68 w 69"/>
              <a:gd name="T29" fmla="*/ 42 h 69"/>
              <a:gd name="T30" fmla="*/ 63 w 69"/>
              <a:gd name="T31" fmla="*/ 54 h 69"/>
              <a:gd name="T32" fmla="*/ 54 w 69"/>
              <a:gd name="T33" fmla="*/ 63 h 69"/>
              <a:gd name="T34" fmla="*/ 42 w 69"/>
              <a:gd name="T35" fmla="*/ 68 h 69"/>
              <a:gd name="T36" fmla="*/ 34 w 69"/>
              <a:gd name="T37" fmla="*/ 69 h 69"/>
              <a:gd name="T38" fmla="*/ 34 w 69"/>
              <a:gd name="T39" fmla="*/ 10 h 69"/>
              <a:gd name="T40" fmla="*/ 25 w 69"/>
              <a:gd name="T41" fmla="*/ 12 h 69"/>
              <a:gd name="T42" fmla="*/ 17 w 69"/>
              <a:gd name="T43" fmla="*/ 17 h 69"/>
              <a:gd name="T44" fmla="*/ 12 w 69"/>
              <a:gd name="T45" fmla="*/ 25 h 69"/>
              <a:gd name="T46" fmla="*/ 10 w 69"/>
              <a:gd name="T47" fmla="*/ 34 h 69"/>
              <a:gd name="T48" fmla="*/ 10 w 69"/>
              <a:gd name="T49" fmla="*/ 39 h 69"/>
              <a:gd name="T50" fmla="*/ 13 w 69"/>
              <a:gd name="T51" fmla="*/ 48 h 69"/>
              <a:gd name="T52" fmla="*/ 21 w 69"/>
              <a:gd name="T53" fmla="*/ 55 h 69"/>
              <a:gd name="T54" fmla="*/ 29 w 69"/>
              <a:gd name="T55" fmla="*/ 59 h 69"/>
              <a:gd name="T56" fmla="*/ 34 w 69"/>
              <a:gd name="T57" fmla="*/ 59 h 69"/>
              <a:gd name="T58" fmla="*/ 44 w 69"/>
              <a:gd name="T59" fmla="*/ 57 h 69"/>
              <a:gd name="T60" fmla="*/ 52 w 69"/>
              <a:gd name="T61" fmla="*/ 52 h 69"/>
              <a:gd name="T62" fmla="*/ 57 w 69"/>
              <a:gd name="T63" fmla="*/ 44 h 69"/>
              <a:gd name="T64" fmla="*/ 59 w 69"/>
              <a:gd name="T65" fmla="*/ 34 h 69"/>
              <a:gd name="T66" fmla="*/ 59 w 69"/>
              <a:gd name="T67" fmla="*/ 29 h 69"/>
              <a:gd name="T68" fmla="*/ 55 w 69"/>
              <a:gd name="T69" fmla="*/ 21 h 69"/>
              <a:gd name="T70" fmla="*/ 48 w 69"/>
              <a:gd name="T71" fmla="*/ 13 h 69"/>
              <a:gd name="T72" fmla="*/ 39 w 69"/>
              <a:gd name="T73" fmla="*/ 10 h 69"/>
              <a:gd name="T74" fmla="*/ 34 w 69"/>
              <a:gd name="T75"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69">
                <a:moveTo>
                  <a:pt x="34" y="69"/>
                </a:moveTo>
                <a:lnTo>
                  <a:pt x="34" y="69"/>
                </a:lnTo>
                <a:lnTo>
                  <a:pt x="27" y="68"/>
                </a:lnTo>
                <a:lnTo>
                  <a:pt x="21" y="66"/>
                </a:lnTo>
                <a:lnTo>
                  <a:pt x="15" y="63"/>
                </a:lnTo>
                <a:lnTo>
                  <a:pt x="10" y="59"/>
                </a:lnTo>
                <a:lnTo>
                  <a:pt x="6" y="54"/>
                </a:lnTo>
                <a:lnTo>
                  <a:pt x="2" y="48"/>
                </a:lnTo>
                <a:lnTo>
                  <a:pt x="1" y="42"/>
                </a:lnTo>
                <a:lnTo>
                  <a:pt x="0" y="34"/>
                </a:lnTo>
                <a:lnTo>
                  <a:pt x="0" y="34"/>
                </a:lnTo>
                <a:lnTo>
                  <a:pt x="1" y="27"/>
                </a:lnTo>
                <a:lnTo>
                  <a:pt x="2" y="21"/>
                </a:lnTo>
                <a:lnTo>
                  <a:pt x="6" y="15"/>
                </a:lnTo>
                <a:lnTo>
                  <a:pt x="10" y="10"/>
                </a:lnTo>
                <a:lnTo>
                  <a:pt x="15" y="6"/>
                </a:lnTo>
                <a:lnTo>
                  <a:pt x="21" y="2"/>
                </a:lnTo>
                <a:lnTo>
                  <a:pt x="27" y="1"/>
                </a:lnTo>
                <a:lnTo>
                  <a:pt x="34" y="0"/>
                </a:lnTo>
                <a:lnTo>
                  <a:pt x="34" y="0"/>
                </a:lnTo>
                <a:lnTo>
                  <a:pt x="42" y="1"/>
                </a:lnTo>
                <a:lnTo>
                  <a:pt x="48" y="2"/>
                </a:lnTo>
                <a:lnTo>
                  <a:pt x="54" y="6"/>
                </a:lnTo>
                <a:lnTo>
                  <a:pt x="59" y="10"/>
                </a:lnTo>
                <a:lnTo>
                  <a:pt x="63" y="15"/>
                </a:lnTo>
                <a:lnTo>
                  <a:pt x="66" y="21"/>
                </a:lnTo>
                <a:lnTo>
                  <a:pt x="68" y="27"/>
                </a:lnTo>
                <a:lnTo>
                  <a:pt x="69" y="34"/>
                </a:lnTo>
                <a:lnTo>
                  <a:pt x="69" y="34"/>
                </a:lnTo>
                <a:lnTo>
                  <a:pt x="68" y="42"/>
                </a:lnTo>
                <a:lnTo>
                  <a:pt x="66" y="48"/>
                </a:lnTo>
                <a:lnTo>
                  <a:pt x="63" y="54"/>
                </a:lnTo>
                <a:lnTo>
                  <a:pt x="59" y="59"/>
                </a:lnTo>
                <a:lnTo>
                  <a:pt x="54" y="63"/>
                </a:lnTo>
                <a:lnTo>
                  <a:pt x="48" y="66"/>
                </a:lnTo>
                <a:lnTo>
                  <a:pt x="42" y="68"/>
                </a:lnTo>
                <a:lnTo>
                  <a:pt x="34" y="69"/>
                </a:lnTo>
                <a:lnTo>
                  <a:pt x="34" y="69"/>
                </a:lnTo>
                <a:close/>
                <a:moveTo>
                  <a:pt x="34" y="10"/>
                </a:moveTo>
                <a:lnTo>
                  <a:pt x="34" y="10"/>
                </a:lnTo>
                <a:lnTo>
                  <a:pt x="29" y="10"/>
                </a:lnTo>
                <a:lnTo>
                  <a:pt x="25" y="12"/>
                </a:lnTo>
                <a:lnTo>
                  <a:pt x="21" y="13"/>
                </a:lnTo>
                <a:lnTo>
                  <a:pt x="17" y="17"/>
                </a:lnTo>
                <a:lnTo>
                  <a:pt x="13" y="21"/>
                </a:lnTo>
                <a:lnTo>
                  <a:pt x="12" y="25"/>
                </a:lnTo>
                <a:lnTo>
                  <a:pt x="10" y="29"/>
                </a:lnTo>
                <a:lnTo>
                  <a:pt x="10" y="34"/>
                </a:lnTo>
                <a:lnTo>
                  <a:pt x="10" y="34"/>
                </a:lnTo>
                <a:lnTo>
                  <a:pt x="10" y="39"/>
                </a:lnTo>
                <a:lnTo>
                  <a:pt x="12" y="44"/>
                </a:lnTo>
                <a:lnTo>
                  <a:pt x="13" y="48"/>
                </a:lnTo>
                <a:lnTo>
                  <a:pt x="17" y="52"/>
                </a:lnTo>
                <a:lnTo>
                  <a:pt x="21" y="55"/>
                </a:lnTo>
                <a:lnTo>
                  <a:pt x="25" y="57"/>
                </a:lnTo>
                <a:lnTo>
                  <a:pt x="29" y="59"/>
                </a:lnTo>
                <a:lnTo>
                  <a:pt x="34" y="59"/>
                </a:lnTo>
                <a:lnTo>
                  <a:pt x="34" y="59"/>
                </a:lnTo>
                <a:lnTo>
                  <a:pt x="39" y="59"/>
                </a:lnTo>
                <a:lnTo>
                  <a:pt x="44" y="57"/>
                </a:lnTo>
                <a:lnTo>
                  <a:pt x="48" y="55"/>
                </a:lnTo>
                <a:lnTo>
                  <a:pt x="52" y="52"/>
                </a:lnTo>
                <a:lnTo>
                  <a:pt x="55" y="48"/>
                </a:lnTo>
                <a:lnTo>
                  <a:pt x="57" y="44"/>
                </a:lnTo>
                <a:lnTo>
                  <a:pt x="59" y="39"/>
                </a:lnTo>
                <a:lnTo>
                  <a:pt x="59" y="34"/>
                </a:lnTo>
                <a:lnTo>
                  <a:pt x="59" y="34"/>
                </a:lnTo>
                <a:lnTo>
                  <a:pt x="59" y="29"/>
                </a:lnTo>
                <a:lnTo>
                  <a:pt x="57" y="25"/>
                </a:lnTo>
                <a:lnTo>
                  <a:pt x="55" y="21"/>
                </a:lnTo>
                <a:lnTo>
                  <a:pt x="52" y="17"/>
                </a:lnTo>
                <a:lnTo>
                  <a:pt x="48" y="13"/>
                </a:lnTo>
                <a:lnTo>
                  <a:pt x="44" y="12"/>
                </a:lnTo>
                <a:lnTo>
                  <a:pt x="39" y="10"/>
                </a:lnTo>
                <a:lnTo>
                  <a:pt x="34" y="10"/>
                </a:lnTo>
                <a:lnTo>
                  <a:pt x="34"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69" name="Freeform 1151"/>
          <p:cNvSpPr>
            <a:spLocks/>
          </p:cNvSpPr>
          <p:nvPr/>
        </p:nvSpPr>
        <p:spPr bwMode="auto">
          <a:xfrm>
            <a:off x="3286604" y="1242173"/>
            <a:ext cx="28102" cy="37468"/>
          </a:xfrm>
          <a:custGeom>
            <a:avLst/>
            <a:gdLst>
              <a:gd name="T0" fmla="*/ 20 w 20"/>
              <a:gd name="T1" fmla="*/ 24 h 24"/>
              <a:gd name="T2" fmla="*/ 0 w 20"/>
              <a:gd name="T3" fmla="*/ 24 h 24"/>
              <a:gd name="T4" fmla="*/ 0 w 20"/>
              <a:gd name="T5" fmla="*/ 0 h 24"/>
              <a:gd name="T6" fmla="*/ 10 w 20"/>
              <a:gd name="T7" fmla="*/ 0 h 24"/>
              <a:gd name="T8" fmla="*/ 10 w 20"/>
              <a:gd name="T9" fmla="*/ 14 h 24"/>
              <a:gd name="T10" fmla="*/ 20 w 20"/>
              <a:gd name="T11" fmla="*/ 14 h 24"/>
              <a:gd name="T12" fmla="*/ 20 w 20"/>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20" y="24"/>
                </a:moveTo>
                <a:lnTo>
                  <a:pt x="0" y="24"/>
                </a:lnTo>
                <a:lnTo>
                  <a:pt x="0" y="0"/>
                </a:lnTo>
                <a:lnTo>
                  <a:pt x="10" y="0"/>
                </a:lnTo>
                <a:lnTo>
                  <a:pt x="10" y="14"/>
                </a:lnTo>
                <a:lnTo>
                  <a:pt x="20" y="14"/>
                </a:lnTo>
                <a:lnTo>
                  <a:pt x="20"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0" name="Freeform 1152"/>
          <p:cNvSpPr>
            <a:spLocks noEditPoints="1"/>
          </p:cNvSpPr>
          <p:nvPr/>
        </p:nvSpPr>
        <p:spPr bwMode="auto">
          <a:xfrm>
            <a:off x="1328860" y="492796"/>
            <a:ext cx="145194" cy="163928"/>
          </a:xfrm>
          <a:custGeom>
            <a:avLst/>
            <a:gdLst>
              <a:gd name="T0" fmla="*/ 93 w 94"/>
              <a:gd name="T1" fmla="*/ 2 h 104"/>
              <a:gd name="T2" fmla="*/ 88 w 94"/>
              <a:gd name="T3" fmla="*/ 0 h 104"/>
              <a:gd name="T4" fmla="*/ 74 w 94"/>
              <a:gd name="T5" fmla="*/ 4 h 104"/>
              <a:gd name="T6" fmla="*/ 47 w 94"/>
              <a:gd name="T7" fmla="*/ 15 h 104"/>
              <a:gd name="T8" fmla="*/ 46 w 94"/>
              <a:gd name="T9" fmla="*/ 18 h 104"/>
              <a:gd name="T10" fmla="*/ 45 w 94"/>
              <a:gd name="T11" fmla="*/ 28 h 104"/>
              <a:gd name="T12" fmla="*/ 41 w 94"/>
              <a:gd name="T13" fmla="*/ 24 h 104"/>
              <a:gd name="T14" fmla="*/ 35 w 94"/>
              <a:gd name="T15" fmla="*/ 24 h 104"/>
              <a:gd name="T16" fmla="*/ 28 w 94"/>
              <a:gd name="T17" fmla="*/ 30 h 104"/>
              <a:gd name="T18" fmla="*/ 21 w 94"/>
              <a:gd name="T19" fmla="*/ 36 h 104"/>
              <a:gd name="T20" fmla="*/ 14 w 94"/>
              <a:gd name="T21" fmla="*/ 50 h 104"/>
              <a:gd name="T22" fmla="*/ 12 w 94"/>
              <a:gd name="T23" fmla="*/ 61 h 104"/>
              <a:gd name="T24" fmla="*/ 14 w 94"/>
              <a:gd name="T25" fmla="*/ 69 h 104"/>
              <a:gd name="T26" fmla="*/ 0 w 94"/>
              <a:gd name="T27" fmla="*/ 89 h 104"/>
              <a:gd name="T28" fmla="*/ 24 w 94"/>
              <a:gd name="T29" fmla="*/ 81 h 104"/>
              <a:gd name="T30" fmla="*/ 29 w 94"/>
              <a:gd name="T31" fmla="*/ 82 h 104"/>
              <a:gd name="T32" fmla="*/ 35 w 94"/>
              <a:gd name="T33" fmla="*/ 83 h 104"/>
              <a:gd name="T34" fmla="*/ 47 w 94"/>
              <a:gd name="T35" fmla="*/ 79 h 104"/>
              <a:gd name="T36" fmla="*/ 65 w 94"/>
              <a:gd name="T37" fmla="*/ 67 h 104"/>
              <a:gd name="T38" fmla="*/ 72 w 94"/>
              <a:gd name="T39" fmla="*/ 60 h 104"/>
              <a:gd name="T40" fmla="*/ 83 w 94"/>
              <a:gd name="T41" fmla="*/ 40 h 104"/>
              <a:gd name="T42" fmla="*/ 92 w 94"/>
              <a:gd name="T43" fmla="*/ 14 h 104"/>
              <a:gd name="T44" fmla="*/ 94 w 94"/>
              <a:gd name="T45" fmla="*/ 7 h 104"/>
              <a:gd name="T46" fmla="*/ 93 w 94"/>
              <a:gd name="T47" fmla="*/ 2 h 104"/>
              <a:gd name="T48" fmla="*/ 58 w 94"/>
              <a:gd name="T49" fmla="*/ 60 h 104"/>
              <a:gd name="T50" fmla="*/ 51 w 94"/>
              <a:gd name="T51" fmla="*/ 67 h 104"/>
              <a:gd name="T52" fmla="*/ 39 w 94"/>
              <a:gd name="T53" fmla="*/ 72 h 104"/>
              <a:gd name="T54" fmla="*/ 35 w 94"/>
              <a:gd name="T55" fmla="*/ 73 h 104"/>
              <a:gd name="T56" fmla="*/ 25 w 94"/>
              <a:gd name="T57" fmla="*/ 69 h 104"/>
              <a:gd name="T58" fmla="*/ 24 w 94"/>
              <a:gd name="T59" fmla="*/ 67 h 104"/>
              <a:gd name="T60" fmla="*/ 21 w 94"/>
              <a:gd name="T61" fmla="*/ 61 h 104"/>
              <a:gd name="T62" fmla="*/ 23 w 94"/>
              <a:gd name="T63" fmla="*/ 52 h 104"/>
              <a:gd name="T64" fmla="*/ 29 w 94"/>
              <a:gd name="T65" fmla="*/ 42 h 104"/>
              <a:gd name="T66" fmla="*/ 35 w 94"/>
              <a:gd name="T67" fmla="*/ 36 h 104"/>
              <a:gd name="T68" fmla="*/ 46 w 94"/>
              <a:gd name="T69" fmla="*/ 44 h 104"/>
              <a:gd name="T70" fmla="*/ 49 w 94"/>
              <a:gd name="T71" fmla="*/ 45 h 104"/>
              <a:gd name="T72" fmla="*/ 52 w 94"/>
              <a:gd name="T73" fmla="*/ 45 h 104"/>
              <a:gd name="T74" fmla="*/ 55 w 94"/>
              <a:gd name="T75" fmla="*/ 40 h 104"/>
              <a:gd name="T76" fmla="*/ 55 w 94"/>
              <a:gd name="T77" fmla="*/ 23 h 104"/>
              <a:gd name="T78" fmla="*/ 82 w 94"/>
              <a:gd name="T79" fmla="*/ 13 h 104"/>
              <a:gd name="T80" fmla="*/ 78 w 94"/>
              <a:gd name="T81" fmla="*/ 24 h 104"/>
              <a:gd name="T82" fmla="*/ 67 w 94"/>
              <a:gd name="T83" fmla="*/ 50 h 104"/>
              <a:gd name="T84" fmla="*/ 58 w 94"/>
              <a:gd name="T85" fmla="*/ 6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 h="104">
                <a:moveTo>
                  <a:pt x="93" y="2"/>
                </a:moveTo>
                <a:lnTo>
                  <a:pt x="93" y="2"/>
                </a:lnTo>
                <a:lnTo>
                  <a:pt x="90" y="0"/>
                </a:lnTo>
                <a:lnTo>
                  <a:pt x="88" y="0"/>
                </a:lnTo>
                <a:lnTo>
                  <a:pt x="88" y="0"/>
                </a:lnTo>
                <a:lnTo>
                  <a:pt x="74" y="4"/>
                </a:lnTo>
                <a:lnTo>
                  <a:pt x="62" y="9"/>
                </a:lnTo>
                <a:lnTo>
                  <a:pt x="47" y="15"/>
                </a:lnTo>
                <a:lnTo>
                  <a:pt x="47" y="15"/>
                </a:lnTo>
                <a:lnTo>
                  <a:pt x="46" y="18"/>
                </a:lnTo>
                <a:lnTo>
                  <a:pt x="45" y="20"/>
                </a:lnTo>
                <a:lnTo>
                  <a:pt x="45" y="28"/>
                </a:lnTo>
                <a:lnTo>
                  <a:pt x="41" y="24"/>
                </a:lnTo>
                <a:lnTo>
                  <a:pt x="41" y="24"/>
                </a:lnTo>
                <a:lnTo>
                  <a:pt x="37" y="23"/>
                </a:lnTo>
                <a:lnTo>
                  <a:pt x="35" y="24"/>
                </a:lnTo>
                <a:lnTo>
                  <a:pt x="35" y="24"/>
                </a:lnTo>
                <a:lnTo>
                  <a:pt x="28" y="30"/>
                </a:lnTo>
                <a:lnTo>
                  <a:pt x="28" y="30"/>
                </a:lnTo>
                <a:lnTo>
                  <a:pt x="21" y="36"/>
                </a:lnTo>
                <a:lnTo>
                  <a:pt x="16" y="44"/>
                </a:lnTo>
                <a:lnTo>
                  <a:pt x="14" y="50"/>
                </a:lnTo>
                <a:lnTo>
                  <a:pt x="12" y="55"/>
                </a:lnTo>
                <a:lnTo>
                  <a:pt x="12" y="61"/>
                </a:lnTo>
                <a:lnTo>
                  <a:pt x="13" y="66"/>
                </a:lnTo>
                <a:lnTo>
                  <a:pt x="14" y="69"/>
                </a:lnTo>
                <a:lnTo>
                  <a:pt x="16" y="73"/>
                </a:lnTo>
                <a:lnTo>
                  <a:pt x="0" y="89"/>
                </a:lnTo>
                <a:lnTo>
                  <a:pt x="0" y="104"/>
                </a:lnTo>
                <a:lnTo>
                  <a:pt x="24" y="81"/>
                </a:lnTo>
                <a:lnTo>
                  <a:pt x="24" y="81"/>
                </a:lnTo>
                <a:lnTo>
                  <a:pt x="29" y="82"/>
                </a:lnTo>
                <a:lnTo>
                  <a:pt x="35" y="83"/>
                </a:lnTo>
                <a:lnTo>
                  <a:pt x="35" y="83"/>
                </a:lnTo>
                <a:lnTo>
                  <a:pt x="40" y="82"/>
                </a:lnTo>
                <a:lnTo>
                  <a:pt x="47" y="79"/>
                </a:lnTo>
                <a:lnTo>
                  <a:pt x="56" y="76"/>
                </a:lnTo>
                <a:lnTo>
                  <a:pt x="65" y="67"/>
                </a:lnTo>
                <a:lnTo>
                  <a:pt x="65" y="67"/>
                </a:lnTo>
                <a:lnTo>
                  <a:pt x="72" y="60"/>
                </a:lnTo>
                <a:lnTo>
                  <a:pt x="78" y="50"/>
                </a:lnTo>
                <a:lnTo>
                  <a:pt x="83" y="40"/>
                </a:lnTo>
                <a:lnTo>
                  <a:pt x="87" y="30"/>
                </a:lnTo>
                <a:lnTo>
                  <a:pt x="92" y="14"/>
                </a:lnTo>
                <a:lnTo>
                  <a:pt x="94" y="7"/>
                </a:lnTo>
                <a:lnTo>
                  <a:pt x="94" y="7"/>
                </a:lnTo>
                <a:lnTo>
                  <a:pt x="94" y="4"/>
                </a:lnTo>
                <a:lnTo>
                  <a:pt x="93" y="2"/>
                </a:lnTo>
                <a:lnTo>
                  <a:pt x="93" y="2"/>
                </a:lnTo>
                <a:close/>
                <a:moveTo>
                  <a:pt x="58" y="60"/>
                </a:moveTo>
                <a:lnTo>
                  <a:pt x="58" y="60"/>
                </a:lnTo>
                <a:lnTo>
                  <a:pt x="51" y="67"/>
                </a:lnTo>
                <a:lnTo>
                  <a:pt x="44" y="71"/>
                </a:lnTo>
                <a:lnTo>
                  <a:pt x="39" y="72"/>
                </a:lnTo>
                <a:lnTo>
                  <a:pt x="35" y="73"/>
                </a:lnTo>
                <a:lnTo>
                  <a:pt x="35" y="73"/>
                </a:lnTo>
                <a:lnTo>
                  <a:pt x="29" y="72"/>
                </a:lnTo>
                <a:lnTo>
                  <a:pt x="25" y="69"/>
                </a:lnTo>
                <a:lnTo>
                  <a:pt x="25" y="69"/>
                </a:lnTo>
                <a:lnTo>
                  <a:pt x="24" y="67"/>
                </a:lnTo>
                <a:lnTo>
                  <a:pt x="23" y="64"/>
                </a:lnTo>
                <a:lnTo>
                  <a:pt x="21" y="61"/>
                </a:lnTo>
                <a:lnTo>
                  <a:pt x="21" y="57"/>
                </a:lnTo>
                <a:lnTo>
                  <a:pt x="23" y="52"/>
                </a:lnTo>
                <a:lnTo>
                  <a:pt x="25" y="47"/>
                </a:lnTo>
                <a:lnTo>
                  <a:pt x="29" y="42"/>
                </a:lnTo>
                <a:lnTo>
                  <a:pt x="35" y="36"/>
                </a:lnTo>
                <a:lnTo>
                  <a:pt x="35" y="36"/>
                </a:lnTo>
                <a:lnTo>
                  <a:pt x="37" y="34"/>
                </a:lnTo>
                <a:lnTo>
                  <a:pt x="46" y="44"/>
                </a:lnTo>
                <a:lnTo>
                  <a:pt x="46" y="44"/>
                </a:lnTo>
                <a:lnTo>
                  <a:pt x="49" y="45"/>
                </a:lnTo>
                <a:lnTo>
                  <a:pt x="52" y="45"/>
                </a:lnTo>
                <a:lnTo>
                  <a:pt x="52" y="45"/>
                </a:lnTo>
                <a:lnTo>
                  <a:pt x="53" y="42"/>
                </a:lnTo>
                <a:lnTo>
                  <a:pt x="55" y="40"/>
                </a:lnTo>
                <a:lnTo>
                  <a:pt x="55" y="23"/>
                </a:lnTo>
                <a:lnTo>
                  <a:pt x="55" y="23"/>
                </a:lnTo>
                <a:lnTo>
                  <a:pt x="70" y="16"/>
                </a:lnTo>
                <a:lnTo>
                  <a:pt x="82" y="13"/>
                </a:lnTo>
                <a:lnTo>
                  <a:pt x="82" y="13"/>
                </a:lnTo>
                <a:lnTo>
                  <a:pt x="78" y="24"/>
                </a:lnTo>
                <a:lnTo>
                  <a:pt x="73" y="36"/>
                </a:lnTo>
                <a:lnTo>
                  <a:pt x="67" y="50"/>
                </a:lnTo>
                <a:lnTo>
                  <a:pt x="62" y="55"/>
                </a:lnTo>
                <a:lnTo>
                  <a:pt x="58" y="60"/>
                </a:lnTo>
                <a:lnTo>
                  <a:pt x="58" y="6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1" name="Freeform 1153"/>
          <p:cNvSpPr>
            <a:spLocks noEditPoints="1"/>
          </p:cNvSpPr>
          <p:nvPr/>
        </p:nvSpPr>
        <p:spPr bwMode="auto">
          <a:xfrm>
            <a:off x="982273" y="539632"/>
            <a:ext cx="107724" cy="107724"/>
          </a:xfrm>
          <a:custGeom>
            <a:avLst/>
            <a:gdLst>
              <a:gd name="T0" fmla="*/ 0 w 70"/>
              <a:gd name="T1" fmla="*/ 59 h 69"/>
              <a:gd name="T2" fmla="*/ 0 w 70"/>
              <a:gd name="T3" fmla="*/ 59 h 69"/>
              <a:gd name="T4" fmla="*/ 2 w 70"/>
              <a:gd name="T5" fmla="*/ 63 h 69"/>
              <a:gd name="T6" fmla="*/ 3 w 70"/>
              <a:gd name="T7" fmla="*/ 67 h 69"/>
              <a:gd name="T8" fmla="*/ 7 w 70"/>
              <a:gd name="T9" fmla="*/ 68 h 69"/>
              <a:gd name="T10" fmla="*/ 10 w 70"/>
              <a:gd name="T11" fmla="*/ 69 h 69"/>
              <a:gd name="T12" fmla="*/ 60 w 70"/>
              <a:gd name="T13" fmla="*/ 69 h 69"/>
              <a:gd name="T14" fmla="*/ 60 w 70"/>
              <a:gd name="T15" fmla="*/ 69 h 69"/>
              <a:gd name="T16" fmla="*/ 63 w 70"/>
              <a:gd name="T17" fmla="*/ 68 h 69"/>
              <a:gd name="T18" fmla="*/ 67 w 70"/>
              <a:gd name="T19" fmla="*/ 67 h 69"/>
              <a:gd name="T20" fmla="*/ 68 w 70"/>
              <a:gd name="T21" fmla="*/ 63 h 69"/>
              <a:gd name="T22" fmla="*/ 70 w 70"/>
              <a:gd name="T23" fmla="*/ 59 h 69"/>
              <a:gd name="T24" fmla="*/ 70 w 70"/>
              <a:gd name="T25" fmla="*/ 0 h 69"/>
              <a:gd name="T26" fmla="*/ 0 w 70"/>
              <a:gd name="T27" fmla="*/ 0 h 69"/>
              <a:gd name="T28" fmla="*/ 0 w 70"/>
              <a:gd name="T29" fmla="*/ 59 h 69"/>
              <a:gd name="T30" fmla="*/ 10 w 70"/>
              <a:gd name="T31" fmla="*/ 10 h 69"/>
              <a:gd name="T32" fmla="*/ 60 w 70"/>
              <a:gd name="T33" fmla="*/ 10 h 69"/>
              <a:gd name="T34" fmla="*/ 60 w 70"/>
              <a:gd name="T35" fmla="*/ 59 h 69"/>
              <a:gd name="T36" fmla="*/ 10 w 70"/>
              <a:gd name="T37" fmla="*/ 59 h 69"/>
              <a:gd name="T38" fmla="*/ 10 w 70"/>
              <a:gd name="T39"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69">
                <a:moveTo>
                  <a:pt x="0" y="59"/>
                </a:moveTo>
                <a:lnTo>
                  <a:pt x="0" y="59"/>
                </a:lnTo>
                <a:lnTo>
                  <a:pt x="2" y="63"/>
                </a:lnTo>
                <a:lnTo>
                  <a:pt x="3" y="67"/>
                </a:lnTo>
                <a:lnTo>
                  <a:pt x="7" y="68"/>
                </a:lnTo>
                <a:lnTo>
                  <a:pt x="10" y="69"/>
                </a:lnTo>
                <a:lnTo>
                  <a:pt x="60" y="69"/>
                </a:lnTo>
                <a:lnTo>
                  <a:pt x="60" y="69"/>
                </a:lnTo>
                <a:lnTo>
                  <a:pt x="63" y="68"/>
                </a:lnTo>
                <a:lnTo>
                  <a:pt x="67" y="67"/>
                </a:lnTo>
                <a:lnTo>
                  <a:pt x="68" y="63"/>
                </a:lnTo>
                <a:lnTo>
                  <a:pt x="70" y="59"/>
                </a:lnTo>
                <a:lnTo>
                  <a:pt x="70" y="0"/>
                </a:lnTo>
                <a:lnTo>
                  <a:pt x="0" y="0"/>
                </a:lnTo>
                <a:lnTo>
                  <a:pt x="0" y="59"/>
                </a:lnTo>
                <a:close/>
                <a:moveTo>
                  <a:pt x="10" y="10"/>
                </a:moveTo>
                <a:lnTo>
                  <a:pt x="60" y="10"/>
                </a:lnTo>
                <a:lnTo>
                  <a:pt x="60" y="59"/>
                </a:lnTo>
                <a:lnTo>
                  <a:pt x="10" y="59"/>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2" name="Freeform 1154"/>
          <p:cNvSpPr>
            <a:spLocks/>
          </p:cNvSpPr>
          <p:nvPr/>
        </p:nvSpPr>
        <p:spPr bwMode="auto">
          <a:xfrm>
            <a:off x="968222" y="502165"/>
            <a:ext cx="135825" cy="32787"/>
          </a:xfrm>
          <a:custGeom>
            <a:avLst/>
            <a:gdLst>
              <a:gd name="T0" fmla="*/ 59 w 88"/>
              <a:gd name="T1" fmla="*/ 10 h 20"/>
              <a:gd name="T2" fmla="*/ 59 w 88"/>
              <a:gd name="T3" fmla="*/ 0 h 20"/>
              <a:gd name="T4" fmla="*/ 29 w 88"/>
              <a:gd name="T5" fmla="*/ 0 h 20"/>
              <a:gd name="T6" fmla="*/ 29 w 88"/>
              <a:gd name="T7" fmla="*/ 10 h 20"/>
              <a:gd name="T8" fmla="*/ 0 w 88"/>
              <a:gd name="T9" fmla="*/ 10 h 20"/>
              <a:gd name="T10" fmla="*/ 0 w 88"/>
              <a:gd name="T11" fmla="*/ 20 h 20"/>
              <a:gd name="T12" fmla="*/ 88 w 88"/>
              <a:gd name="T13" fmla="*/ 20 h 20"/>
              <a:gd name="T14" fmla="*/ 88 w 88"/>
              <a:gd name="T15" fmla="*/ 10 h 20"/>
              <a:gd name="T16" fmla="*/ 59 w 88"/>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20">
                <a:moveTo>
                  <a:pt x="59" y="10"/>
                </a:moveTo>
                <a:lnTo>
                  <a:pt x="59" y="0"/>
                </a:lnTo>
                <a:lnTo>
                  <a:pt x="29" y="0"/>
                </a:lnTo>
                <a:lnTo>
                  <a:pt x="29" y="10"/>
                </a:lnTo>
                <a:lnTo>
                  <a:pt x="0" y="10"/>
                </a:lnTo>
                <a:lnTo>
                  <a:pt x="0" y="20"/>
                </a:lnTo>
                <a:lnTo>
                  <a:pt x="88" y="20"/>
                </a:lnTo>
                <a:lnTo>
                  <a:pt x="88" y="10"/>
                </a:lnTo>
                <a:lnTo>
                  <a:pt x="5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3" name="Rectangle 1155"/>
          <p:cNvSpPr>
            <a:spLocks noChangeArrowheads="1"/>
          </p:cNvSpPr>
          <p:nvPr/>
        </p:nvSpPr>
        <p:spPr bwMode="auto">
          <a:xfrm>
            <a:off x="1015058" y="572417"/>
            <a:ext cx="14053" cy="468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4" name="Rectangle 1156"/>
          <p:cNvSpPr>
            <a:spLocks noChangeArrowheads="1"/>
          </p:cNvSpPr>
          <p:nvPr/>
        </p:nvSpPr>
        <p:spPr bwMode="auto">
          <a:xfrm>
            <a:off x="1043160" y="572417"/>
            <a:ext cx="18734" cy="468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5" name="Freeform 1157"/>
          <p:cNvSpPr>
            <a:spLocks noEditPoints="1"/>
          </p:cNvSpPr>
          <p:nvPr/>
        </p:nvSpPr>
        <p:spPr bwMode="auto">
          <a:xfrm>
            <a:off x="1689496" y="488112"/>
            <a:ext cx="173295" cy="159242"/>
          </a:xfrm>
          <a:custGeom>
            <a:avLst/>
            <a:gdLst>
              <a:gd name="T0" fmla="*/ 89 w 109"/>
              <a:gd name="T1" fmla="*/ 62 h 102"/>
              <a:gd name="T2" fmla="*/ 79 w 109"/>
              <a:gd name="T3" fmla="*/ 66 h 102"/>
              <a:gd name="T4" fmla="*/ 72 w 109"/>
              <a:gd name="T5" fmla="*/ 73 h 102"/>
              <a:gd name="T6" fmla="*/ 61 w 109"/>
              <a:gd name="T7" fmla="*/ 57 h 102"/>
              <a:gd name="T8" fmla="*/ 85 w 109"/>
              <a:gd name="T9" fmla="*/ 0 h 102"/>
              <a:gd name="T10" fmla="*/ 24 w 109"/>
              <a:gd name="T11" fmla="*/ 0 h 102"/>
              <a:gd name="T12" fmla="*/ 16 w 109"/>
              <a:gd name="T13" fmla="*/ 5 h 102"/>
              <a:gd name="T14" fmla="*/ 37 w 109"/>
              <a:gd name="T15" fmla="*/ 73 h 102"/>
              <a:gd name="T16" fmla="*/ 35 w 109"/>
              <a:gd name="T17" fmla="*/ 68 h 102"/>
              <a:gd name="T18" fmla="*/ 25 w 109"/>
              <a:gd name="T19" fmla="*/ 63 h 102"/>
              <a:gd name="T20" fmla="*/ 20 w 109"/>
              <a:gd name="T21" fmla="*/ 62 h 102"/>
              <a:gd name="T22" fmla="*/ 13 w 109"/>
              <a:gd name="T23" fmla="*/ 63 h 102"/>
              <a:gd name="T24" fmla="*/ 2 w 109"/>
              <a:gd name="T25" fmla="*/ 74 h 102"/>
              <a:gd name="T26" fmla="*/ 0 w 109"/>
              <a:gd name="T27" fmla="*/ 82 h 102"/>
              <a:gd name="T28" fmla="*/ 0 w 109"/>
              <a:gd name="T29" fmla="*/ 86 h 102"/>
              <a:gd name="T30" fmla="*/ 6 w 109"/>
              <a:gd name="T31" fmla="*/ 95 h 102"/>
              <a:gd name="T32" fmla="*/ 16 w 109"/>
              <a:gd name="T33" fmla="*/ 102 h 102"/>
              <a:gd name="T34" fmla="*/ 20 w 109"/>
              <a:gd name="T35" fmla="*/ 102 h 102"/>
              <a:gd name="T36" fmla="*/ 27 w 109"/>
              <a:gd name="T37" fmla="*/ 100 h 102"/>
              <a:gd name="T38" fmla="*/ 35 w 109"/>
              <a:gd name="T39" fmla="*/ 97 h 102"/>
              <a:gd name="T40" fmla="*/ 55 w 109"/>
              <a:gd name="T41" fmla="*/ 68 h 102"/>
              <a:gd name="T42" fmla="*/ 67 w 109"/>
              <a:gd name="T43" fmla="*/ 86 h 102"/>
              <a:gd name="T44" fmla="*/ 78 w 109"/>
              <a:gd name="T45" fmla="*/ 99 h 102"/>
              <a:gd name="T46" fmla="*/ 85 w 109"/>
              <a:gd name="T47" fmla="*/ 102 h 102"/>
              <a:gd name="T48" fmla="*/ 89 w 109"/>
              <a:gd name="T49" fmla="*/ 102 h 102"/>
              <a:gd name="T50" fmla="*/ 97 w 109"/>
              <a:gd name="T51" fmla="*/ 100 h 102"/>
              <a:gd name="T52" fmla="*/ 108 w 109"/>
              <a:gd name="T53" fmla="*/ 89 h 102"/>
              <a:gd name="T54" fmla="*/ 109 w 109"/>
              <a:gd name="T55" fmla="*/ 82 h 102"/>
              <a:gd name="T56" fmla="*/ 109 w 109"/>
              <a:gd name="T57" fmla="*/ 78 h 102"/>
              <a:gd name="T58" fmla="*/ 103 w 109"/>
              <a:gd name="T59" fmla="*/ 68 h 102"/>
              <a:gd name="T60" fmla="*/ 93 w 109"/>
              <a:gd name="T61" fmla="*/ 63 h 102"/>
              <a:gd name="T62" fmla="*/ 89 w 109"/>
              <a:gd name="T63" fmla="*/ 62 h 102"/>
              <a:gd name="T64" fmla="*/ 27 w 109"/>
              <a:gd name="T65" fmla="*/ 89 h 102"/>
              <a:gd name="T66" fmla="*/ 20 w 109"/>
              <a:gd name="T67" fmla="*/ 92 h 102"/>
              <a:gd name="T68" fmla="*/ 16 w 109"/>
              <a:gd name="T69" fmla="*/ 92 h 102"/>
              <a:gd name="T70" fmla="*/ 11 w 109"/>
              <a:gd name="T71" fmla="*/ 86 h 102"/>
              <a:gd name="T72" fmla="*/ 10 w 109"/>
              <a:gd name="T73" fmla="*/ 82 h 102"/>
              <a:gd name="T74" fmla="*/ 13 w 109"/>
              <a:gd name="T75" fmla="*/ 76 h 102"/>
              <a:gd name="T76" fmla="*/ 20 w 109"/>
              <a:gd name="T77" fmla="*/ 72 h 102"/>
              <a:gd name="T78" fmla="*/ 24 w 109"/>
              <a:gd name="T79" fmla="*/ 73 h 102"/>
              <a:gd name="T80" fmla="*/ 29 w 109"/>
              <a:gd name="T81" fmla="*/ 78 h 102"/>
              <a:gd name="T82" fmla="*/ 30 w 109"/>
              <a:gd name="T83" fmla="*/ 82 h 102"/>
              <a:gd name="T84" fmla="*/ 27 w 109"/>
              <a:gd name="T85" fmla="*/ 89 h 102"/>
              <a:gd name="T86" fmla="*/ 89 w 109"/>
              <a:gd name="T87" fmla="*/ 92 h 102"/>
              <a:gd name="T88" fmla="*/ 85 w 109"/>
              <a:gd name="T89" fmla="*/ 92 h 102"/>
              <a:gd name="T90" fmla="*/ 82 w 109"/>
              <a:gd name="T91" fmla="*/ 89 h 102"/>
              <a:gd name="T92" fmla="*/ 79 w 109"/>
              <a:gd name="T93" fmla="*/ 82 h 102"/>
              <a:gd name="T94" fmla="*/ 80 w 109"/>
              <a:gd name="T95" fmla="*/ 78 h 102"/>
              <a:gd name="T96" fmla="*/ 85 w 109"/>
              <a:gd name="T97" fmla="*/ 73 h 102"/>
              <a:gd name="T98" fmla="*/ 89 w 109"/>
              <a:gd name="T99" fmla="*/ 72 h 102"/>
              <a:gd name="T100" fmla="*/ 97 w 109"/>
              <a:gd name="T101" fmla="*/ 76 h 102"/>
              <a:gd name="T102" fmla="*/ 99 w 109"/>
              <a:gd name="T103" fmla="*/ 82 h 102"/>
              <a:gd name="T104" fmla="*/ 98 w 109"/>
              <a:gd name="T105" fmla="*/ 86 h 102"/>
              <a:gd name="T106" fmla="*/ 93 w 109"/>
              <a:gd name="T107" fmla="*/ 92 h 102"/>
              <a:gd name="T108" fmla="*/ 89 w 109"/>
              <a:gd name="T109" fmla="*/ 9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102">
                <a:moveTo>
                  <a:pt x="89" y="62"/>
                </a:moveTo>
                <a:lnTo>
                  <a:pt x="89" y="62"/>
                </a:lnTo>
                <a:lnTo>
                  <a:pt x="84" y="63"/>
                </a:lnTo>
                <a:lnTo>
                  <a:pt x="79" y="66"/>
                </a:lnTo>
                <a:lnTo>
                  <a:pt x="74" y="68"/>
                </a:lnTo>
                <a:lnTo>
                  <a:pt x="72" y="73"/>
                </a:lnTo>
                <a:lnTo>
                  <a:pt x="61" y="57"/>
                </a:lnTo>
                <a:lnTo>
                  <a:pt x="61" y="57"/>
                </a:lnTo>
                <a:lnTo>
                  <a:pt x="93" y="5"/>
                </a:lnTo>
                <a:lnTo>
                  <a:pt x="85" y="0"/>
                </a:lnTo>
                <a:lnTo>
                  <a:pt x="55" y="47"/>
                </a:lnTo>
                <a:lnTo>
                  <a:pt x="24" y="0"/>
                </a:lnTo>
                <a:lnTo>
                  <a:pt x="16" y="5"/>
                </a:lnTo>
                <a:lnTo>
                  <a:pt x="16" y="5"/>
                </a:lnTo>
                <a:lnTo>
                  <a:pt x="48" y="57"/>
                </a:lnTo>
                <a:lnTo>
                  <a:pt x="37" y="73"/>
                </a:lnTo>
                <a:lnTo>
                  <a:pt x="37" y="73"/>
                </a:lnTo>
                <a:lnTo>
                  <a:pt x="35" y="68"/>
                </a:lnTo>
                <a:lnTo>
                  <a:pt x="30" y="66"/>
                </a:lnTo>
                <a:lnTo>
                  <a:pt x="25" y="63"/>
                </a:lnTo>
                <a:lnTo>
                  <a:pt x="20" y="62"/>
                </a:lnTo>
                <a:lnTo>
                  <a:pt x="20" y="62"/>
                </a:lnTo>
                <a:lnTo>
                  <a:pt x="16" y="63"/>
                </a:lnTo>
                <a:lnTo>
                  <a:pt x="13" y="63"/>
                </a:lnTo>
                <a:lnTo>
                  <a:pt x="6" y="68"/>
                </a:lnTo>
                <a:lnTo>
                  <a:pt x="2" y="74"/>
                </a:lnTo>
                <a:lnTo>
                  <a:pt x="0" y="78"/>
                </a:lnTo>
                <a:lnTo>
                  <a:pt x="0" y="82"/>
                </a:lnTo>
                <a:lnTo>
                  <a:pt x="0" y="82"/>
                </a:lnTo>
                <a:lnTo>
                  <a:pt x="0" y="86"/>
                </a:lnTo>
                <a:lnTo>
                  <a:pt x="2" y="89"/>
                </a:lnTo>
                <a:lnTo>
                  <a:pt x="6" y="95"/>
                </a:lnTo>
                <a:lnTo>
                  <a:pt x="13" y="100"/>
                </a:lnTo>
                <a:lnTo>
                  <a:pt x="16" y="102"/>
                </a:lnTo>
                <a:lnTo>
                  <a:pt x="20" y="102"/>
                </a:lnTo>
                <a:lnTo>
                  <a:pt x="20" y="102"/>
                </a:lnTo>
                <a:lnTo>
                  <a:pt x="24" y="102"/>
                </a:lnTo>
                <a:lnTo>
                  <a:pt x="27" y="100"/>
                </a:lnTo>
                <a:lnTo>
                  <a:pt x="31" y="99"/>
                </a:lnTo>
                <a:lnTo>
                  <a:pt x="35" y="97"/>
                </a:lnTo>
                <a:lnTo>
                  <a:pt x="42" y="86"/>
                </a:lnTo>
                <a:lnTo>
                  <a:pt x="55" y="68"/>
                </a:lnTo>
                <a:lnTo>
                  <a:pt x="55" y="68"/>
                </a:lnTo>
                <a:lnTo>
                  <a:pt x="67" y="86"/>
                </a:lnTo>
                <a:lnTo>
                  <a:pt x="74" y="97"/>
                </a:lnTo>
                <a:lnTo>
                  <a:pt x="78" y="99"/>
                </a:lnTo>
                <a:lnTo>
                  <a:pt x="82" y="100"/>
                </a:lnTo>
                <a:lnTo>
                  <a:pt x="85" y="102"/>
                </a:lnTo>
                <a:lnTo>
                  <a:pt x="89" y="102"/>
                </a:lnTo>
                <a:lnTo>
                  <a:pt x="89" y="102"/>
                </a:lnTo>
                <a:lnTo>
                  <a:pt x="93" y="102"/>
                </a:lnTo>
                <a:lnTo>
                  <a:pt x="97" y="100"/>
                </a:lnTo>
                <a:lnTo>
                  <a:pt x="103" y="95"/>
                </a:lnTo>
                <a:lnTo>
                  <a:pt x="108" y="89"/>
                </a:lnTo>
                <a:lnTo>
                  <a:pt x="109" y="86"/>
                </a:lnTo>
                <a:lnTo>
                  <a:pt x="109" y="82"/>
                </a:lnTo>
                <a:lnTo>
                  <a:pt x="109" y="82"/>
                </a:lnTo>
                <a:lnTo>
                  <a:pt x="109" y="78"/>
                </a:lnTo>
                <a:lnTo>
                  <a:pt x="108" y="74"/>
                </a:lnTo>
                <a:lnTo>
                  <a:pt x="103" y="68"/>
                </a:lnTo>
                <a:lnTo>
                  <a:pt x="97" y="63"/>
                </a:lnTo>
                <a:lnTo>
                  <a:pt x="93" y="63"/>
                </a:lnTo>
                <a:lnTo>
                  <a:pt x="89" y="62"/>
                </a:lnTo>
                <a:lnTo>
                  <a:pt x="89" y="62"/>
                </a:lnTo>
                <a:close/>
                <a:moveTo>
                  <a:pt x="27" y="89"/>
                </a:moveTo>
                <a:lnTo>
                  <a:pt x="27" y="89"/>
                </a:lnTo>
                <a:lnTo>
                  <a:pt x="24" y="92"/>
                </a:lnTo>
                <a:lnTo>
                  <a:pt x="20" y="92"/>
                </a:lnTo>
                <a:lnTo>
                  <a:pt x="20" y="92"/>
                </a:lnTo>
                <a:lnTo>
                  <a:pt x="16" y="92"/>
                </a:lnTo>
                <a:lnTo>
                  <a:pt x="13" y="89"/>
                </a:lnTo>
                <a:lnTo>
                  <a:pt x="11" y="86"/>
                </a:lnTo>
                <a:lnTo>
                  <a:pt x="10" y="82"/>
                </a:lnTo>
                <a:lnTo>
                  <a:pt x="10" y="82"/>
                </a:lnTo>
                <a:lnTo>
                  <a:pt x="11" y="78"/>
                </a:lnTo>
                <a:lnTo>
                  <a:pt x="13" y="76"/>
                </a:lnTo>
                <a:lnTo>
                  <a:pt x="16" y="73"/>
                </a:lnTo>
                <a:lnTo>
                  <a:pt x="20" y="72"/>
                </a:lnTo>
                <a:lnTo>
                  <a:pt x="20" y="72"/>
                </a:lnTo>
                <a:lnTo>
                  <a:pt x="24" y="73"/>
                </a:lnTo>
                <a:lnTo>
                  <a:pt x="27" y="76"/>
                </a:lnTo>
                <a:lnTo>
                  <a:pt x="29" y="78"/>
                </a:lnTo>
                <a:lnTo>
                  <a:pt x="30" y="82"/>
                </a:lnTo>
                <a:lnTo>
                  <a:pt x="30" y="82"/>
                </a:lnTo>
                <a:lnTo>
                  <a:pt x="29" y="86"/>
                </a:lnTo>
                <a:lnTo>
                  <a:pt x="27" y="89"/>
                </a:lnTo>
                <a:lnTo>
                  <a:pt x="27" y="89"/>
                </a:lnTo>
                <a:close/>
                <a:moveTo>
                  <a:pt x="89" y="92"/>
                </a:moveTo>
                <a:lnTo>
                  <a:pt x="89" y="92"/>
                </a:lnTo>
                <a:lnTo>
                  <a:pt x="85" y="92"/>
                </a:lnTo>
                <a:lnTo>
                  <a:pt x="82" y="89"/>
                </a:lnTo>
                <a:lnTo>
                  <a:pt x="82" y="89"/>
                </a:lnTo>
                <a:lnTo>
                  <a:pt x="80" y="86"/>
                </a:lnTo>
                <a:lnTo>
                  <a:pt x="79" y="82"/>
                </a:lnTo>
                <a:lnTo>
                  <a:pt x="79" y="82"/>
                </a:lnTo>
                <a:lnTo>
                  <a:pt x="80" y="78"/>
                </a:lnTo>
                <a:lnTo>
                  <a:pt x="82" y="76"/>
                </a:lnTo>
                <a:lnTo>
                  <a:pt x="85" y="73"/>
                </a:lnTo>
                <a:lnTo>
                  <a:pt x="89" y="72"/>
                </a:lnTo>
                <a:lnTo>
                  <a:pt x="89" y="72"/>
                </a:lnTo>
                <a:lnTo>
                  <a:pt x="93" y="73"/>
                </a:lnTo>
                <a:lnTo>
                  <a:pt x="97" y="76"/>
                </a:lnTo>
                <a:lnTo>
                  <a:pt x="98" y="78"/>
                </a:lnTo>
                <a:lnTo>
                  <a:pt x="99" y="82"/>
                </a:lnTo>
                <a:lnTo>
                  <a:pt x="99" y="82"/>
                </a:lnTo>
                <a:lnTo>
                  <a:pt x="98" y="86"/>
                </a:lnTo>
                <a:lnTo>
                  <a:pt x="97" y="89"/>
                </a:lnTo>
                <a:lnTo>
                  <a:pt x="93" y="92"/>
                </a:lnTo>
                <a:lnTo>
                  <a:pt x="89" y="92"/>
                </a:lnTo>
                <a:lnTo>
                  <a:pt x="89" y="9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6" name="Freeform 1158"/>
          <p:cNvSpPr>
            <a:spLocks noEditPoints="1"/>
          </p:cNvSpPr>
          <p:nvPr/>
        </p:nvSpPr>
        <p:spPr bwMode="auto">
          <a:xfrm>
            <a:off x="584167" y="492797"/>
            <a:ext cx="168609" cy="173295"/>
          </a:xfrm>
          <a:custGeom>
            <a:avLst/>
            <a:gdLst>
              <a:gd name="T0" fmla="*/ 96 w 108"/>
              <a:gd name="T1" fmla="*/ 94 h 109"/>
              <a:gd name="T2" fmla="*/ 91 w 108"/>
              <a:gd name="T3" fmla="*/ 94 h 109"/>
              <a:gd name="T4" fmla="*/ 79 w 108"/>
              <a:gd name="T5" fmla="*/ 92 h 109"/>
              <a:gd name="T6" fmla="*/ 71 w 108"/>
              <a:gd name="T7" fmla="*/ 83 h 109"/>
              <a:gd name="T8" fmla="*/ 89 w 108"/>
              <a:gd name="T9" fmla="*/ 64 h 109"/>
              <a:gd name="T10" fmla="*/ 85 w 108"/>
              <a:gd name="T11" fmla="*/ 55 h 109"/>
              <a:gd name="T12" fmla="*/ 95 w 108"/>
              <a:gd name="T13" fmla="*/ 53 h 109"/>
              <a:gd name="T14" fmla="*/ 105 w 108"/>
              <a:gd name="T15" fmla="*/ 45 h 109"/>
              <a:gd name="T16" fmla="*/ 108 w 108"/>
              <a:gd name="T17" fmla="*/ 34 h 109"/>
              <a:gd name="T18" fmla="*/ 107 w 108"/>
              <a:gd name="T19" fmla="*/ 24 h 109"/>
              <a:gd name="T20" fmla="*/ 99 w 108"/>
              <a:gd name="T21" fmla="*/ 14 h 109"/>
              <a:gd name="T22" fmla="*/ 85 w 108"/>
              <a:gd name="T23" fmla="*/ 10 h 109"/>
              <a:gd name="T24" fmla="*/ 74 w 108"/>
              <a:gd name="T25" fmla="*/ 13 h 109"/>
              <a:gd name="T26" fmla="*/ 67 w 108"/>
              <a:gd name="T27" fmla="*/ 4 h 109"/>
              <a:gd name="T28" fmla="*/ 54 w 108"/>
              <a:gd name="T29" fmla="*/ 0 h 109"/>
              <a:gd name="T30" fmla="*/ 38 w 108"/>
              <a:gd name="T31" fmla="*/ 8 h 109"/>
              <a:gd name="T32" fmla="*/ 28 w 108"/>
              <a:gd name="T33" fmla="*/ 10 h 109"/>
              <a:gd name="T34" fmla="*/ 18 w 108"/>
              <a:gd name="T35" fmla="*/ 10 h 109"/>
              <a:gd name="T36" fmla="*/ 6 w 108"/>
              <a:gd name="T37" fmla="*/ 16 h 109"/>
              <a:gd name="T38" fmla="*/ 0 w 108"/>
              <a:gd name="T39" fmla="*/ 29 h 109"/>
              <a:gd name="T40" fmla="*/ 0 w 108"/>
              <a:gd name="T41" fmla="*/ 37 h 109"/>
              <a:gd name="T42" fmla="*/ 6 w 108"/>
              <a:gd name="T43" fmla="*/ 48 h 109"/>
              <a:gd name="T44" fmla="*/ 18 w 108"/>
              <a:gd name="T45" fmla="*/ 55 h 109"/>
              <a:gd name="T46" fmla="*/ 39 w 108"/>
              <a:gd name="T47" fmla="*/ 64 h 109"/>
              <a:gd name="T48" fmla="*/ 39 w 108"/>
              <a:gd name="T49" fmla="*/ 74 h 109"/>
              <a:gd name="T50" fmla="*/ 36 w 108"/>
              <a:gd name="T51" fmla="*/ 87 h 109"/>
              <a:gd name="T52" fmla="*/ 26 w 108"/>
              <a:gd name="T53" fmla="*/ 93 h 109"/>
              <a:gd name="T54" fmla="*/ 13 w 108"/>
              <a:gd name="T55" fmla="*/ 94 h 109"/>
              <a:gd name="T56" fmla="*/ 11 w 108"/>
              <a:gd name="T57" fmla="*/ 94 h 109"/>
              <a:gd name="T58" fmla="*/ 6 w 108"/>
              <a:gd name="T59" fmla="*/ 97 h 109"/>
              <a:gd name="T60" fmla="*/ 5 w 108"/>
              <a:gd name="T61" fmla="*/ 103 h 109"/>
              <a:gd name="T62" fmla="*/ 10 w 108"/>
              <a:gd name="T63" fmla="*/ 109 h 109"/>
              <a:gd name="T64" fmla="*/ 96 w 108"/>
              <a:gd name="T65" fmla="*/ 109 h 109"/>
              <a:gd name="T66" fmla="*/ 102 w 108"/>
              <a:gd name="T67" fmla="*/ 105 h 109"/>
              <a:gd name="T68" fmla="*/ 104 w 108"/>
              <a:gd name="T69" fmla="*/ 99 h 109"/>
              <a:gd name="T70" fmla="*/ 97 w 108"/>
              <a:gd name="T71" fmla="*/ 94 h 109"/>
              <a:gd name="T72" fmla="*/ 23 w 108"/>
              <a:gd name="T73" fmla="*/ 45 h 109"/>
              <a:gd name="T74" fmla="*/ 13 w 108"/>
              <a:gd name="T75" fmla="*/ 42 h 109"/>
              <a:gd name="T76" fmla="*/ 10 w 108"/>
              <a:gd name="T77" fmla="*/ 34 h 109"/>
              <a:gd name="T78" fmla="*/ 17 w 108"/>
              <a:gd name="T79" fmla="*/ 21 h 109"/>
              <a:gd name="T80" fmla="*/ 28 w 108"/>
              <a:gd name="T81" fmla="*/ 21 h 109"/>
              <a:gd name="T82" fmla="*/ 34 w 108"/>
              <a:gd name="T83" fmla="*/ 25 h 109"/>
              <a:gd name="T84" fmla="*/ 41 w 108"/>
              <a:gd name="T85" fmla="*/ 24 h 109"/>
              <a:gd name="T86" fmla="*/ 43 w 108"/>
              <a:gd name="T87" fmla="*/ 16 h 109"/>
              <a:gd name="T88" fmla="*/ 54 w 108"/>
              <a:gd name="T89" fmla="*/ 10 h 109"/>
              <a:gd name="T90" fmla="*/ 63 w 108"/>
              <a:gd name="T91" fmla="*/ 14 h 109"/>
              <a:gd name="T92" fmla="*/ 67 w 108"/>
              <a:gd name="T93" fmla="*/ 21 h 109"/>
              <a:gd name="T94" fmla="*/ 70 w 108"/>
              <a:gd name="T95" fmla="*/ 25 h 109"/>
              <a:gd name="T96" fmla="*/ 75 w 108"/>
              <a:gd name="T97" fmla="*/ 24 h 109"/>
              <a:gd name="T98" fmla="*/ 85 w 108"/>
              <a:gd name="T99" fmla="*/ 20 h 109"/>
              <a:gd name="T100" fmla="*/ 97 w 108"/>
              <a:gd name="T101" fmla="*/ 28 h 109"/>
              <a:gd name="T102" fmla="*/ 97 w 108"/>
              <a:gd name="T103" fmla="*/ 39 h 109"/>
              <a:gd name="T104" fmla="*/ 85 w 108"/>
              <a:gd name="T105" fmla="*/ 45 h 109"/>
              <a:gd name="T106" fmla="*/ 62 w 108"/>
              <a:gd name="T107" fmla="*/ 45 h 109"/>
              <a:gd name="T108" fmla="*/ 59 w 108"/>
              <a:gd name="T109" fmla="*/ 50 h 109"/>
              <a:gd name="T110" fmla="*/ 49 w 108"/>
              <a:gd name="T111" fmla="*/ 50 h 109"/>
              <a:gd name="T112" fmla="*/ 48 w 108"/>
              <a:gd name="T113" fmla="*/ 46 h 109"/>
              <a:gd name="T114" fmla="*/ 44 w 108"/>
              <a:gd name="T115" fmla="*/ 45 h 109"/>
              <a:gd name="T116" fmla="*/ 41 w 108"/>
              <a:gd name="T117" fmla="*/ 94 h 109"/>
              <a:gd name="T118" fmla="*/ 49 w 108"/>
              <a:gd name="T119" fmla="*/ 74 h 109"/>
              <a:gd name="T120" fmla="*/ 60 w 108"/>
              <a:gd name="T121" fmla="*/ 82 h 109"/>
              <a:gd name="T122" fmla="*/ 71 w 108"/>
              <a:gd name="T123" fmla="*/ 98 h 109"/>
              <a:gd name="T124" fmla="*/ 36 w 108"/>
              <a:gd name="T125" fmla="*/ 9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109">
                <a:moveTo>
                  <a:pt x="97" y="94"/>
                </a:moveTo>
                <a:lnTo>
                  <a:pt x="96" y="94"/>
                </a:lnTo>
                <a:lnTo>
                  <a:pt x="96" y="94"/>
                </a:lnTo>
                <a:lnTo>
                  <a:pt x="95" y="94"/>
                </a:lnTo>
                <a:lnTo>
                  <a:pt x="95" y="94"/>
                </a:lnTo>
                <a:lnTo>
                  <a:pt x="91" y="94"/>
                </a:lnTo>
                <a:lnTo>
                  <a:pt x="91" y="94"/>
                </a:lnTo>
                <a:lnTo>
                  <a:pt x="83" y="93"/>
                </a:lnTo>
                <a:lnTo>
                  <a:pt x="79" y="92"/>
                </a:lnTo>
                <a:lnTo>
                  <a:pt x="75" y="89"/>
                </a:lnTo>
                <a:lnTo>
                  <a:pt x="73" y="87"/>
                </a:lnTo>
                <a:lnTo>
                  <a:pt x="71" y="83"/>
                </a:lnTo>
                <a:lnTo>
                  <a:pt x="69" y="74"/>
                </a:lnTo>
                <a:lnTo>
                  <a:pt x="89" y="74"/>
                </a:lnTo>
                <a:lnTo>
                  <a:pt x="89" y="64"/>
                </a:lnTo>
                <a:lnTo>
                  <a:pt x="69" y="64"/>
                </a:lnTo>
                <a:lnTo>
                  <a:pt x="69" y="55"/>
                </a:lnTo>
                <a:lnTo>
                  <a:pt x="85" y="55"/>
                </a:lnTo>
                <a:lnTo>
                  <a:pt x="85" y="55"/>
                </a:lnTo>
                <a:lnTo>
                  <a:pt x="90" y="55"/>
                </a:lnTo>
                <a:lnTo>
                  <a:pt x="95" y="53"/>
                </a:lnTo>
                <a:lnTo>
                  <a:pt x="99" y="51"/>
                </a:lnTo>
                <a:lnTo>
                  <a:pt x="102" y="48"/>
                </a:lnTo>
                <a:lnTo>
                  <a:pt x="105" y="45"/>
                </a:lnTo>
                <a:lnTo>
                  <a:pt x="107" y="41"/>
                </a:lnTo>
                <a:lnTo>
                  <a:pt x="108" y="37"/>
                </a:lnTo>
                <a:lnTo>
                  <a:pt x="108" y="34"/>
                </a:lnTo>
                <a:lnTo>
                  <a:pt x="108" y="34"/>
                </a:lnTo>
                <a:lnTo>
                  <a:pt x="108" y="29"/>
                </a:lnTo>
                <a:lnTo>
                  <a:pt x="107" y="24"/>
                </a:lnTo>
                <a:lnTo>
                  <a:pt x="105" y="20"/>
                </a:lnTo>
                <a:lnTo>
                  <a:pt x="102" y="16"/>
                </a:lnTo>
                <a:lnTo>
                  <a:pt x="99" y="14"/>
                </a:lnTo>
                <a:lnTo>
                  <a:pt x="95" y="11"/>
                </a:lnTo>
                <a:lnTo>
                  <a:pt x="90" y="10"/>
                </a:lnTo>
                <a:lnTo>
                  <a:pt x="85" y="10"/>
                </a:lnTo>
                <a:lnTo>
                  <a:pt x="85" y="10"/>
                </a:lnTo>
                <a:lnTo>
                  <a:pt x="80" y="10"/>
                </a:lnTo>
                <a:lnTo>
                  <a:pt x="74" y="13"/>
                </a:lnTo>
                <a:lnTo>
                  <a:pt x="74" y="13"/>
                </a:lnTo>
                <a:lnTo>
                  <a:pt x="70" y="8"/>
                </a:lnTo>
                <a:lnTo>
                  <a:pt x="67" y="4"/>
                </a:lnTo>
                <a:lnTo>
                  <a:pt x="60" y="2"/>
                </a:lnTo>
                <a:lnTo>
                  <a:pt x="54" y="0"/>
                </a:lnTo>
                <a:lnTo>
                  <a:pt x="54" y="0"/>
                </a:lnTo>
                <a:lnTo>
                  <a:pt x="48" y="2"/>
                </a:lnTo>
                <a:lnTo>
                  <a:pt x="42" y="4"/>
                </a:lnTo>
                <a:lnTo>
                  <a:pt x="38" y="8"/>
                </a:lnTo>
                <a:lnTo>
                  <a:pt x="34" y="13"/>
                </a:lnTo>
                <a:lnTo>
                  <a:pt x="34" y="13"/>
                </a:lnTo>
                <a:lnTo>
                  <a:pt x="28" y="10"/>
                </a:lnTo>
                <a:lnTo>
                  <a:pt x="23" y="10"/>
                </a:lnTo>
                <a:lnTo>
                  <a:pt x="23" y="10"/>
                </a:lnTo>
                <a:lnTo>
                  <a:pt x="18" y="10"/>
                </a:lnTo>
                <a:lnTo>
                  <a:pt x="13" y="11"/>
                </a:lnTo>
                <a:lnTo>
                  <a:pt x="10" y="14"/>
                </a:lnTo>
                <a:lnTo>
                  <a:pt x="6" y="16"/>
                </a:lnTo>
                <a:lnTo>
                  <a:pt x="4" y="20"/>
                </a:lnTo>
                <a:lnTo>
                  <a:pt x="1" y="24"/>
                </a:lnTo>
                <a:lnTo>
                  <a:pt x="0" y="29"/>
                </a:lnTo>
                <a:lnTo>
                  <a:pt x="0" y="34"/>
                </a:lnTo>
                <a:lnTo>
                  <a:pt x="0" y="34"/>
                </a:lnTo>
                <a:lnTo>
                  <a:pt x="0" y="37"/>
                </a:lnTo>
                <a:lnTo>
                  <a:pt x="1" y="41"/>
                </a:lnTo>
                <a:lnTo>
                  <a:pt x="4" y="45"/>
                </a:lnTo>
                <a:lnTo>
                  <a:pt x="6" y="48"/>
                </a:lnTo>
                <a:lnTo>
                  <a:pt x="10" y="51"/>
                </a:lnTo>
                <a:lnTo>
                  <a:pt x="13" y="53"/>
                </a:lnTo>
                <a:lnTo>
                  <a:pt x="18" y="55"/>
                </a:lnTo>
                <a:lnTo>
                  <a:pt x="23" y="55"/>
                </a:lnTo>
                <a:lnTo>
                  <a:pt x="39" y="55"/>
                </a:lnTo>
                <a:lnTo>
                  <a:pt x="39" y="64"/>
                </a:lnTo>
                <a:lnTo>
                  <a:pt x="20" y="64"/>
                </a:lnTo>
                <a:lnTo>
                  <a:pt x="20" y="74"/>
                </a:lnTo>
                <a:lnTo>
                  <a:pt x="39" y="74"/>
                </a:lnTo>
                <a:lnTo>
                  <a:pt x="39" y="74"/>
                </a:lnTo>
                <a:lnTo>
                  <a:pt x="37" y="83"/>
                </a:lnTo>
                <a:lnTo>
                  <a:pt x="36" y="87"/>
                </a:lnTo>
                <a:lnTo>
                  <a:pt x="33" y="89"/>
                </a:lnTo>
                <a:lnTo>
                  <a:pt x="30" y="92"/>
                </a:lnTo>
                <a:lnTo>
                  <a:pt x="26" y="93"/>
                </a:lnTo>
                <a:lnTo>
                  <a:pt x="17" y="94"/>
                </a:lnTo>
                <a:lnTo>
                  <a:pt x="17" y="94"/>
                </a:lnTo>
                <a:lnTo>
                  <a:pt x="13" y="94"/>
                </a:lnTo>
                <a:lnTo>
                  <a:pt x="13" y="94"/>
                </a:lnTo>
                <a:lnTo>
                  <a:pt x="12" y="94"/>
                </a:lnTo>
                <a:lnTo>
                  <a:pt x="11" y="94"/>
                </a:lnTo>
                <a:lnTo>
                  <a:pt x="11" y="94"/>
                </a:lnTo>
                <a:lnTo>
                  <a:pt x="9" y="95"/>
                </a:lnTo>
                <a:lnTo>
                  <a:pt x="6" y="97"/>
                </a:lnTo>
                <a:lnTo>
                  <a:pt x="5" y="99"/>
                </a:lnTo>
                <a:lnTo>
                  <a:pt x="5" y="103"/>
                </a:lnTo>
                <a:lnTo>
                  <a:pt x="5" y="103"/>
                </a:lnTo>
                <a:lnTo>
                  <a:pt x="6" y="105"/>
                </a:lnTo>
                <a:lnTo>
                  <a:pt x="7" y="106"/>
                </a:lnTo>
                <a:lnTo>
                  <a:pt x="10" y="109"/>
                </a:lnTo>
                <a:lnTo>
                  <a:pt x="12" y="109"/>
                </a:lnTo>
                <a:lnTo>
                  <a:pt x="96" y="109"/>
                </a:lnTo>
                <a:lnTo>
                  <a:pt x="96" y="109"/>
                </a:lnTo>
                <a:lnTo>
                  <a:pt x="99" y="109"/>
                </a:lnTo>
                <a:lnTo>
                  <a:pt x="101" y="106"/>
                </a:lnTo>
                <a:lnTo>
                  <a:pt x="102" y="105"/>
                </a:lnTo>
                <a:lnTo>
                  <a:pt x="104" y="101"/>
                </a:lnTo>
                <a:lnTo>
                  <a:pt x="104" y="101"/>
                </a:lnTo>
                <a:lnTo>
                  <a:pt x="104" y="99"/>
                </a:lnTo>
                <a:lnTo>
                  <a:pt x="102" y="97"/>
                </a:lnTo>
                <a:lnTo>
                  <a:pt x="100" y="95"/>
                </a:lnTo>
                <a:lnTo>
                  <a:pt x="97" y="94"/>
                </a:lnTo>
                <a:lnTo>
                  <a:pt x="97" y="94"/>
                </a:lnTo>
                <a:close/>
                <a:moveTo>
                  <a:pt x="44" y="45"/>
                </a:moveTo>
                <a:lnTo>
                  <a:pt x="23" y="45"/>
                </a:lnTo>
                <a:lnTo>
                  <a:pt x="23" y="45"/>
                </a:lnTo>
                <a:lnTo>
                  <a:pt x="18" y="44"/>
                </a:lnTo>
                <a:lnTo>
                  <a:pt x="13" y="42"/>
                </a:lnTo>
                <a:lnTo>
                  <a:pt x="11" y="39"/>
                </a:lnTo>
                <a:lnTo>
                  <a:pt x="10" y="34"/>
                </a:lnTo>
                <a:lnTo>
                  <a:pt x="10" y="34"/>
                </a:lnTo>
                <a:lnTo>
                  <a:pt x="11" y="28"/>
                </a:lnTo>
                <a:lnTo>
                  <a:pt x="13" y="24"/>
                </a:lnTo>
                <a:lnTo>
                  <a:pt x="17" y="21"/>
                </a:lnTo>
                <a:lnTo>
                  <a:pt x="23" y="20"/>
                </a:lnTo>
                <a:lnTo>
                  <a:pt x="23" y="20"/>
                </a:lnTo>
                <a:lnTo>
                  <a:pt x="28" y="21"/>
                </a:lnTo>
                <a:lnTo>
                  <a:pt x="33" y="24"/>
                </a:lnTo>
                <a:lnTo>
                  <a:pt x="33" y="24"/>
                </a:lnTo>
                <a:lnTo>
                  <a:pt x="34" y="25"/>
                </a:lnTo>
                <a:lnTo>
                  <a:pt x="38" y="25"/>
                </a:lnTo>
                <a:lnTo>
                  <a:pt x="38" y="25"/>
                </a:lnTo>
                <a:lnTo>
                  <a:pt x="41" y="24"/>
                </a:lnTo>
                <a:lnTo>
                  <a:pt x="42" y="21"/>
                </a:lnTo>
                <a:lnTo>
                  <a:pt x="42" y="21"/>
                </a:lnTo>
                <a:lnTo>
                  <a:pt x="43" y="16"/>
                </a:lnTo>
                <a:lnTo>
                  <a:pt x="46" y="14"/>
                </a:lnTo>
                <a:lnTo>
                  <a:pt x="49" y="11"/>
                </a:lnTo>
                <a:lnTo>
                  <a:pt x="54" y="10"/>
                </a:lnTo>
                <a:lnTo>
                  <a:pt x="54" y="10"/>
                </a:lnTo>
                <a:lnTo>
                  <a:pt x="59" y="11"/>
                </a:lnTo>
                <a:lnTo>
                  <a:pt x="63" y="14"/>
                </a:lnTo>
                <a:lnTo>
                  <a:pt x="65" y="16"/>
                </a:lnTo>
                <a:lnTo>
                  <a:pt x="67" y="21"/>
                </a:lnTo>
                <a:lnTo>
                  <a:pt x="67" y="21"/>
                </a:lnTo>
                <a:lnTo>
                  <a:pt x="68" y="24"/>
                </a:lnTo>
                <a:lnTo>
                  <a:pt x="70" y="25"/>
                </a:lnTo>
                <a:lnTo>
                  <a:pt x="70" y="25"/>
                </a:lnTo>
                <a:lnTo>
                  <a:pt x="74" y="25"/>
                </a:lnTo>
                <a:lnTo>
                  <a:pt x="75" y="24"/>
                </a:lnTo>
                <a:lnTo>
                  <a:pt x="75" y="24"/>
                </a:lnTo>
                <a:lnTo>
                  <a:pt x="80" y="21"/>
                </a:lnTo>
                <a:lnTo>
                  <a:pt x="85" y="20"/>
                </a:lnTo>
                <a:lnTo>
                  <a:pt x="85" y="20"/>
                </a:lnTo>
                <a:lnTo>
                  <a:pt x="91" y="21"/>
                </a:lnTo>
                <a:lnTo>
                  <a:pt x="95" y="24"/>
                </a:lnTo>
                <a:lnTo>
                  <a:pt x="97" y="28"/>
                </a:lnTo>
                <a:lnTo>
                  <a:pt x="99" y="34"/>
                </a:lnTo>
                <a:lnTo>
                  <a:pt x="99" y="34"/>
                </a:lnTo>
                <a:lnTo>
                  <a:pt x="97" y="39"/>
                </a:lnTo>
                <a:lnTo>
                  <a:pt x="95" y="42"/>
                </a:lnTo>
                <a:lnTo>
                  <a:pt x="90" y="44"/>
                </a:lnTo>
                <a:lnTo>
                  <a:pt x="85" y="45"/>
                </a:lnTo>
                <a:lnTo>
                  <a:pt x="64" y="45"/>
                </a:lnTo>
                <a:lnTo>
                  <a:pt x="64" y="45"/>
                </a:lnTo>
                <a:lnTo>
                  <a:pt x="62" y="45"/>
                </a:lnTo>
                <a:lnTo>
                  <a:pt x="60" y="46"/>
                </a:lnTo>
                <a:lnTo>
                  <a:pt x="59" y="47"/>
                </a:lnTo>
                <a:lnTo>
                  <a:pt x="59" y="50"/>
                </a:lnTo>
                <a:lnTo>
                  <a:pt x="59" y="64"/>
                </a:lnTo>
                <a:lnTo>
                  <a:pt x="49" y="64"/>
                </a:lnTo>
                <a:lnTo>
                  <a:pt x="49" y="50"/>
                </a:lnTo>
                <a:lnTo>
                  <a:pt x="49" y="50"/>
                </a:lnTo>
                <a:lnTo>
                  <a:pt x="49" y="47"/>
                </a:lnTo>
                <a:lnTo>
                  <a:pt x="48" y="46"/>
                </a:lnTo>
                <a:lnTo>
                  <a:pt x="47" y="45"/>
                </a:lnTo>
                <a:lnTo>
                  <a:pt x="44" y="45"/>
                </a:lnTo>
                <a:lnTo>
                  <a:pt x="44" y="45"/>
                </a:lnTo>
                <a:close/>
                <a:moveTo>
                  <a:pt x="36" y="99"/>
                </a:moveTo>
                <a:lnTo>
                  <a:pt x="36" y="99"/>
                </a:lnTo>
                <a:lnTo>
                  <a:pt x="41" y="94"/>
                </a:lnTo>
                <a:lnTo>
                  <a:pt x="46" y="89"/>
                </a:lnTo>
                <a:lnTo>
                  <a:pt x="48" y="82"/>
                </a:lnTo>
                <a:lnTo>
                  <a:pt x="49" y="74"/>
                </a:lnTo>
                <a:lnTo>
                  <a:pt x="59" y="74"/>
                </a:lnTo>
                <a:lnTo>
                  <a:pt x="59" y="74"/>
                </a:lnTo>
                <a:lnTo>
                  <a:pt x="60" y="82"/>
                </a:lnTo>
                <a:lnTo>
                  <a:pt x="63" y="88"/>
                </a:lnTo>
                <a:lnTo>
                  <a:pt x="67" y="94"/>
                </a:lnTo>
                <a:lnTo>
                  <a:pt x="71" y="98"/>
                </a:lnTo>
                <a:lnTo>
                  <a:pt x="71" y="98"/>
                </a:lnTo>
                <a:lnTo>
                  <a:pt x="73" y="99"/>
                </a:lnTo>
                <a:lnTo>
                  <a:pt x="36" y="9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7" name="Freeform 1159"/>
          <p:cNvSpPr>
            <a:spLocks noEditPoints="1"/>
          </p:cNvSpPr>
          <p:nvPr/>
        </p:nvSpPr>
        <p:spPr bwMode="auto">
          <a:xfrm>
            <a:off x="2452923" y="492796"/>
            <a:ext cx="126458" cy="154560"/>
          </a:xfrm>
          <a:custGeom>
            <a:avLst/>
            <a:gdLst>
              <a:gd name="T0" fmla="*/ 34 w 79"/>
              <a:gd name="T1" fmla="*/ 99 h 99"/>
              <a:gd name="T2" fmla="*/ 34 w 79"/>
              <a:gd name="T3" fmla="*/ 99 h 99"/>
              <a:gd name="T4" fmla="*/ 33 w 79"/>
              <a:gd name="T5" fmla="*/ 99 h 99"/>
              <a:gd name="T6" fmla="*/ 33 w 79"/>
              <a:gd name="T7" fmla="*/ 99 h 99"/>
              <a:gd name="T8" fmla="*/ 31 w 79"/>
              <a:gd name="T9" fmla="*/ 97 h 99"/>
              <a:gd name="T10" fmla="*/ 29 w 79"/>
              <a:gd name="T11" fmla="*/ 94 h 99"/>
              <a:gd name="T12" fmla="*/ 29 w 79"/>
              <a:gd name="T13" fmla="*/ 60 h 99"/>
              <a:gd name="T14" fmla="*/ 5 w 79"/>
              <a:gd name="T15" fmla="*/ 60 h 99"/>
              <a:gd name="T16" fmla="*/ 5 w 79"/>
              <a:gd name="T17" fmla="*/ 60 h 99"/>
              <a:gd name="T18" fmla="*/ 2 w 79"/>
              <a:gd name="T19" fmla="*/ 58 h 99"/>
              <a:gd name="T20" fmla="*/ 0 w 79"/>
              <a:gd name="T21" fmla="*/ 57 h 99"/>
              <a:gd name="T22" fmla="*/ 0 w 79"/>
              <a:gd name="T23" fmla="*/ 57 h 99"/>
              <a:gd name="T24" fmla="*/ 0 w 79"/>
              <a:gd name="T25" fmla="*/ 55 h 99"/>
              <a:gd name="T26" fmla="*/ 1 w 79"/>
              <a:gd name="T27" fmla="*/ 51 h 99"/>
              <a:gd name="T28" fmla="*/ 40 w 79"/>
              <a:gd name="T29" fmla="*/ 2 h 99"/>
              <a:gd name="T30" fmla="*/ 40 w 79"/>
              <a:gd name="T31" fmla="*/ 2 h 99"/>
              <a:gd name="T32" fmla="*/ 43 w 79"/>
              <a:gd name="T33" fmla="*/ 0 h 99"/>
              <a:gd name="T34" fmla="*/ 45 w 79"/>
              <a:gd name="T35" fmla="*/ 0 h 99"/>
              <a:gd name="T36" fmla="*/ 45 w 79"/>
              <a:gd name="T37" fmla="*/ 0 h 99"/>
              <a:gd name="T38" fmla="*/ 48 w 79"/>
              <a:gd name="T39" fmla="*/ 3 h 99"/>
              <a:gd name="T40" fmla="*/ 49 w 79"/>
              <a:gd name="T41" fmla="*/ 5 h 99"/>
              <a:gd name="T42" fmla="*/ 49 w 79"/>
              <a:gd name="T43" fmla="*/ 40 h 99"/>
              <a:gd name="T44" fmla="*/ 74 w 79"/>
              <a:gd name="T45" fmla="*/ 40 h 99"/>
              <a:gd name="T46" fmla="*/ 74 w 79"/>
              <a:gd name="T47" fmla="*/ 40 h 99"/>
              <a:gd name="T48" fmla="*/ 76 w 79"/>
              <a:gd name="T49" fmla="*/ 41 h 99"/>
              <a:gd name="T50" fmla="*/ 79 w 79"/>
              <a:gd name="T51" fmla="*/ 42 h 99"/>
              <a:gd name="T52" fmla="*/ 79 w 79"/>
              <a:gd name="T53" fmla="*/ 42 h 99"/>
              <a:gd name="T54" fmla="*/ 79 w 79"/>
              <a:gd name="T55" fmla="*/ 45 h 99"/>
              <a:gd name="T56" fmla="*/ 77 w 79"/>
              <a:gd name="T57" fmla="*/ 47 h 99"/>
              <a:gd name="T58" fmla="*/ 38 w 79"/>
              <a:gd name="T59" fmla="*/ 97 h 99"/>
              <a:gd name="T60" fmla="*/ 38 w 79"/>
              <a:gd name="T61" fmla="*/ 97 h 99"/>
              <a:gd name="T62" fmla="*/ 37 w 79"/>
              <a:gd name="T63" fmla="*/ 99 h 99"/>
              <a:gd name="T64" fmla="*/ 34 w 79"/>
              <a:gd name="T65" fmla="*/ 99 h 99"/>
              <a:gd name="T66" fmla="*/ 34 w 79"/>
              <a:gd name="T67" fmla="*/ 99 h 99"/>
              <a:gd name="T68" fmla="*/ 14 w 79"/>
              <a:gd name="T69" fmla="*/ 50 h 99"/>
              <a:gd name="T70" fmla="*/ 34 w 79"/>
              <a:gd name="T71" fmla="*/ 50 h 99"/>
              <a:gd name="T72" fmla="*/ 34 w 79"/>
              <a:gd name="T73" fmla="*/ 50 h 99"/>
              <a:gd name="T74" fmla="*/ 37 w 79"/>
              <a:gd name="T75" fmla="*/ 50 h 99"/>
              <a:gd name="T76" fmla="*/ 38 w 79"/>
              <a:gd name="T77" fmla="*/ 51 h 99"/>
              <a:gd name="T78" fmla="*/ 39 w 79"/>
              <a:gd name="T79" fmla="*/ 52 h 99"/>
              <a:gd name="T80" fmla="*/ 39 w 79"/>
              <a:gd name="T81" fmla="*/ 55 h 99"/>
              <a:gd name="T82" fmla="*/ 39 w 79"/>
              <a:gd name="T83" fmla="*/ 81 h 99"/>
              <a:gd name="T84" fmla="*/ 64 w 79"/>
              <a:gd name="T85" fmla="*/ 50 h 99"/>
              <a:gd name="T86" fmla="*/ 44 w 79"/>
              <a:gd name="T87" fmla="*/ 50 h 99"/>
              <a:gd name="T88" fmla="*/ 44 w 79"/>
              <a:gd name="T89" fmla="*/ 50 h 99"/>
              <a:gd name="T90" fmla="*/ 42 w 79"/>
              <a:gd name="T91" fmla="*/ 50 h 99"/>
              <a:gd name="T92" fmla="*/ 40 w 79"/>
              <a:gd name="T93" fmla="*/ 48 h 99"/>
              <a:gd name="T94" fmla="*/ 39 w 79"/>
              <a:gd name="T95" fmla="*/ 47 h 99"/>
              <a:gd name="T96" fmla="*/ 39 w 79"/>
              <a:gd name="T97" fmla="*/ 45 h 99"/>
              <a:gd name="T98" fmla="*/ 39 w 79"/>
              <a:gd name="T99" fmla="*/ 19 h 99"/>
              <a:gd name="T100" fmla="*/ 14 w 79"/>
              <a:gd name="T101" fmla="*/ 5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99">
                <a:moveTo>
                  <a:pt x="34" y="99"/>
                </a:moveTo>
                <a:lnTo>
                  <a:pt x="34" y="99"/>
                </a:lnTo>
                <a:lnTo>
                  <a:pt x="33" y="99"/>
                </a:lnTo>
                <a:lnTo>
                  <a:pt x="33" y="99"/>
                </a:lnTo>
                <a:lnTo>
                  <a:pt x="31" y="97"/>
                </a:lnTo>
                <a:lnTo>
                  <a:pt x="29" y="94"/>
                </a:lnTo>
                <a:lnTo>
                  <a:pt x="29" y="60"/>
                </a:lnTo>
                <a:lnTo>
                  <a:pt x="5" y="60"/>
                </a:lnTo>
                <a:lnTo>
                  <a:pt x="5" y="60"/>
                </a:lnTo>
                <a:lnTo>
                  <a:pt x="2" y="58"/>
                </a:lnTo>
                <a:lnTo>
                  <a:pt x="0" y="57"/>
                </a:lnTo>
                <a:lnTo>
                  <a:pt x="0" y="57"/>
                </a:lnTo>
                <a:lnTo>
                  <a:pt x="0" y="55"/>
                </a:lnTo>
                <a:lnTo>
                  <a:pt x="1" y="51"/>
                </a:lnTo>
                <a:lnTo>
                  <a:pt x="40" y="2"/>
                </a:lnTo>
                <a:lnTo>
                  <a:pt x="40" y="2"/>
                </a:lnTo>
                <a:lnTo>
                  <a:pt x="43" y="0"/>
                </a:lnTo>
                <a:lnTo>
                  <a:pt x="45" y="0"/>
                </a:lnTo>
                <a:lnTo>
                  <a:pt x="45" y="0"/>
                </a:lnTo>
                <a:lnTo>
                  <a:pt x="48" y="3"/>
                </a:lnTo>
                <a:lnTo>
                  <a:pt x="49" y="5"/>
                </a:lnTo>
                <a:lnTo>
                  <a:pt x="49" y="40"/>
                </a:lnTo>
                <a:lnTo>
                  <a:pt x="74" y="40"/>
                </a:lnTo>
                <a:lnTo>
                  <a:pt x="74" y="40"/>
                </a:lnTo>
                <a:lnTo>
                  <a:pt x="76" y="41"/>
                </a:lnTo>
                <a:lnTo>
                  <a:pt x="79" y="42"/>
                </a:lnTo>
                <a:lnTo>
                  <a:pt x="79" y="42"/>
                </a:lnTo>
                <a:lnTo>
                  <a:pt x="79" y="45"/>
                </a:lnTo>
                <a:lnTo>
                  <a:pt x="77" y="47"/>
                </a:lnTo>
                <a:lnTo>
                  <a:pt x="38" y="97"/>
                </a:lnTo>
                <a:lnTo>
                  <a:pt x="38" y="97"/>
                </a:lnTo>
                <a:lnTo>
                  <a:pt x="37" y="99"/>
                </a:lnTo>
                <a:lnTo>
                  <a:pt x="34" y="99"/>
                </a:lnTo>
                <a:lnTo>
                  <a:pt x="34" y="99"/>
                </a:lnTo>
                <a:close/>
                <a:moveTo>
                  <a:pt x="14" y="50"/>
                </a:moveTo>
                <a:lnTo>
                  <a:pt x="34" y="50"/>
                </a:lnTo>
                <a:lnTo>
                  <a:pt x="34" y="50"/>
                </a:lnTo>
                <a:lnTo>
                  <a:pt x="37" y="50"/>
                </a:lnTo>
                <a:lnTo>
                  <a:pt x="38" y="51"/>
                </a:lnTo>
                <a:lnTo>
                  <a:pt x="39" y="52"/>
                </a:lnTo>
                <a:lnTo>
                  <a:pt x="39" y="55"/>
                </a:lnTo>
                <a:lnTo>
                  <a:pt x="39" y="81"/>
                </a:lnTo>
                <a:lnTo>
                  <a:pt x="64" y="50"/>
                </a:lnTo>
                <a:lnTo>
                  <a:pt x="44" y="50"/>
                </a:lnTo>
                <a:lnTo>
                  <a:pt x="44" y="50"/>
                </a:lnTo>
                <a:lnTo>
                  <a:pt x="42" y="50"/>
                </a:lnTo>
                <a:lnTo>
                  <a:pt x="40" y="48"/>
                </a:lnTo>
                <a:lnTo>
                  <a:pt x="39" y="47"/>
                </a:lnTo>
                <a:lnTo>
                  <a:pt x="39" y="45"/>
                </a:lnTo>
                <a:lnTo>
                  <a:pt x="39" y="19"/>
                </a:lnTo>
                <a:lnTo>
                  <a:pt x="14"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8" name="Freeform 1160"/>
          <p:cNvSpPr>
            <a:spLocks/>
          </p:cNvSpPr>
          <p:nvPr/>
        </p:nvSpPr>
        <p:spPr bwMode="auto">
          <a:xfrm>
            <a:off x="2902549" y="558366"/>
            <a:ext cx="42153" cy="28102"/>
          </a:xfrm>
          <a:custGeom>
            <a:avLst/>
            <a:gdLst>
              <a:gd name="T0" fmla="*/ 10 w 28"/>
              <a:gd name="T1" fmla="*/ 10 h 18"/>
              <a:gd name="T2" fmla="*/ 14 w 28"/>
              <a:gd name="T3" fmla="*/ 10 h 18"/>
              <a:gd name="T4" fmla="*/ 11 w 28"/>
              <a:gd name="T5" fmla="*/ 12 h 18"/>
              <a:gd name="T6" fmla="*/ 19 w 28"/>
              <a:gd name="T7" fmla="*/ 18 h 18"/>
              <a:gd name="T8" fmla="*/ 27 w 28"/>
              <a:gd name="T9" fmla="*/ 7 h 18"/>
              <a:gd name="T10" fmla="*/ 27 w 28"/>
              <a:gd name="T11" fmla="*/ 7 h 18"/>
              <a:gd name="T12" fmla="*/ 28 w 28"/>
              <a:gd name="T13" fmla="*/ 5 h 18"/>
              <a:gd name="T14" fmla="*/ 28 w 28"/>
              <a:gd name="T15" fmla="*/ 2 h 18"/>
              <a:gd name="T16" fmla="*/ 28 w 28"/>
              <a:gd name="T17" fmla="*/ 2 h 18"/>
              <a:gd name="T18" fmla="*/ 26 w 28"/>
              <a:gd name="T19" fmla="*/ 1 h 18"/>
              <a:gd name="T20" fmla="*/ 23 w 28"/>
              <a:gd name="T21" fmla="*/ 0 h 18"/>
              <a:gd name="T22" fmla="*/ 0 w 28"/>
              <a:gd name="T23" fmla="*/ 0 h 18"/>
              <a:gd name="T24" fmla="*/ 10 w 28"/>
              <a:gd name="T25"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8">
                <a:moveTo>
                  <a:pt x="10" y="10"/>
                </a:moveTo>
                <a:lnTo>
                  <a:pt x="14" y="10"/>
                </a:lnTo>
                <a:lnTo>
                  <a:pt x="11" y="12"/>
                </a:lnTo>
                <a:lnTo>
                  <a:pt x="19" y="18"/>
                </a:lnTo>
                <a:lnTo>
                  <a:pt x="27" y="7"/>
                </a:lnTo>
                <a:lnTo>
                  <a:pt x="27" y="7"/>
                </a:lnTo>
                <a:lnTo>
                  <a:pt x="28" y="5"/>
                </a:lnTo>
                <a:lnTo>
                  <a:pt x="28" y="2"/>
                </a:lnTo>
                <a:lnTo>
                  <a:pt x="28" y="2"/>
                </a:lnTo>
                <a:lnTo>
                  <a:pt x="26" y="1"/>
                </a:lnTo>
                <a:lnTo>
                  <a:pt x="23" y="0"/>
                </a:lnTo>
                <a:lnTo>
                  <a:pt x="0" y="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9" name="Freeform 1161"/>
          <p:cNvSpPr>
            <a:spLocks noEditPoints="1"/>
          </p:cNvSpPr>
          <p:nvPr/>
        </p:nvSpPr>
        <p:spPr bwMode="auto">
          <a:xfrm>
            <a:off x="2818244" y="506845"/>
            <a:ext cx="135825" cy="140508"/>
          </a:xfrm>
          <a:custGeom>
            <a:avLst/>
            <a:gdLst>
              <a:gd name="T0" fmla="*/ 7 w 86"/>
              <a:gd name="T1" fmla="*/ 0 h 92"/>
              <a:gd name="T2" fmla="*/ 0 w 86"/>
              <a:gd name="T3" fmla="*/ 7 h 92"/>
              <a:gd name="T4" fmla="*/ 20 w 86"/>
              <a:gd name="T5" fmla="*/ 27 h 92"/>
              <a:gd name="T6" fmla="*/ 5 w 86"/>
              <a:gd name="T7" fmla="*/ 44 h 92"/>
              <a:gd name="T8" fmla="*/ 5 w 86"/>
              <a:gd name="T9" fmla="*/ 44 h 92"/>
              <a:gd name="T10" fmla="*/ 3 w 86"/>
              <a:gd name="T11" fmla="*/ 48 h 92"/>
              <a:gd name="T12" fmla="*/ 3 w 86"/>
              <a:gd name="T13" fmla="*/ 50 h 92"/>
              <a:gd name="T14" fmla="*/ 3 w 86"/>
              <a:gd name="T15" fmla="*/ 50 h 92"/>
              <a:gd name="T16" fmla="*/ 6 w 86"/>
              <a:gd name="T17" fmla="*/ 51 h 92"/>
              <a:gd name="T18" fmla="*/ 8 w 86"/>
              <a:gd name="T19" fmla="*/ 53 h 92"/>
              <a:gd name="T20" fmla="*/ 33 w 86"/>
              <a:gd name="T21" fmla="*/ 53 h 92"/>
              <a:gd name="T22" fmla="*/ 33 w 86"/>
              <a:gd name="T23" fmla="*/ 87 h 92"/>
              <a:gd name="T24" fmla="*/ 33 w 86"/>
              <a:gd name="T25" fmla="*/ 87 h 92"/>
              <a:gd name="T26" fmla="*/ 34 w 86"/>
              <a:gd name="T27" fmla="*/ 90 h 92"/>
              <a:gd name="T28" fmla="*/ 37 w 86"/>
              <a:gd name="T29" fmla="*/ 92 h 92"/>
              <a:gd name="T30" fmla="*/ 37 w 86"/>
              <a:gd name="T31" fmla="*/ 92 h 92"/>
              <a:gd name="T32" fmla="*/ 38 w 86"/>
              <a:gd name="T33" fmla="*/ 92 h 92"/>
              <a:gd name="T34" fmla="*/ 38 w 86"/>
              <a:gd name="T35" fmla="*/ 92 h 92"/>
              <a:gd name="T36" fmla="*/ 40 w 86"/>
              <a:gd name="T37" fmla="*/ 92 h 92"/>
              <a:gd name="T38" fmla="*/ 42 w 86"/>
              <a:gd name="T39" fmla="*/ 90 h 92"/>
              <a:gd name="T40" fmla="*/ 60 w 86"/>
              <a:gd name="T41" fmla="*/ 67 h 92"/>
              <a:gd name="T42" fmla="*/ 79 w 86"/>
              <a:gd name="T43" fmla="*/ 86 h 92"/>
              <a:gd name="T44" fmla="*/ 86 w 86"/>
              <a:gd name="T45" fmla="*/ 78 h 92"/>
              <a:gd name="T46" fmla="*/ 7 w 86"/>
              <a:gd name="T47" fmla="*/ 0 h 92"/>
              <a:gd name="T48" fmla="*/ 18 w 86"/>
              <a:gd name="T49" fmla="*/ 43 h 92"/>
              <a:gd name="T50" fmla="*/ 27 w 86"/>
              <a:gd name="T51" fmla="*/ 33 h 92"/>
              <a:gd name="T52" fmla="*/ 36 w 86"/>
              <a:gd name="T53" fmla="*/ 43 h 92"/>
              <a:gd name="T54" fmla="*/ 18 w 86"/>
              <a:gd name="T55" fmla="*/ 43 h 92"/>
              <a:gd name="T56" fmla="*/ 43 w 86"/>
              <a:gd name="T57" fmla="*/ 74 h 92"/>
              <a:gd name="T58" fmla="*/ 43 w 86"/>
              <a:gd name="T59" fmla="*/ 50 h 92"/>
              <a:gd name="T60" fmla="*/ 53 w 86"/>
              <a:gd name="T61" fmla="*/ 60 h 92"/>
              <a:gd name="T62" fmla="*/ 43 w 86"/>
              <a:gd name="T63"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92">
                <a:moveTo>
                  <a:pt x="7" y="0"/>
                </a:moveTo>
                <a:lnTo>
                  <a:pt x="0" y="7"/>
                </a:lnTo>
                <a:lnTo>
                  <a:pt x="20" y="27"/>
                </a:lnTo>
                <a:lnTo>
                  <a:pt x="5" y="44"/>
                </a:lnTo>
                <a:lnTo>
                  <a:pt x="5" y="44"/>
                </a:lnTo>
                <a:lnTo>
                  <a:pt x="3" y="48"/>
                </a:lnTo>
                <a:lnTo>
                  <a:pt x="3" y="50"/>
                </a:lnTo>
                <a:lnTo>
                  <a:pt x="3" y="50"/>
                </a:lnTo>
                <a:lnTo>
                  <a:pt x="6" y="51"/>
                </a:lnTo>
                <a:lnTo>
                  <a:pt x="8" y="53"/>
                </a:lnTo>
                <a:lnTo>
                  <a:pt x="33" y="53"/>
                </a:lnTo>
                <a:lnTo>
                  <a:pt x="33" y="87"/>
                </a:lnTo>
                <a:lnTo>
                  <a:pt x="33" y="87"/>
                </a:lnTo>
                <a:lnTo>
                  <a:pt x="34" y="90"/>
                </a:lnTo>
                <a:lnTo>
                  <a:pt x="37" y="92"/>
                </a:lnTo>
                <a:lnTo>
                  <a:pt x="37" y="92"/>
                </a:lnTo>
                <a:lnTo>
                  <a:pt x="38" y="92"/>
                </a:lnTo>
                <a:lnTo>
                  <a:pt x="38" y="92"/>
                </a:lnTo>
                <a:lnTo>
                  <a:pt x="40" y="92"/>
                </a:lnTo>
                <a:lnTo>
                  <a:pt x="42" y="90"/>
                </a:lnTo>
                <a:lnTo>
                  <a:pt x="60" y="67"/>
                </a:lnTo>
                <a:lnTo>
                  <a:pt x="79" y="86"/>
                </a:lnTo>
                <a:lnTo>
                  <a:pt x="86" y="78"/>
                </a:lnTo>
                <a:lnTo>
                  <a:pt x="7" y="0"/>
                </a:lnTo>
                <a:close/>
                <a:moveTo>
                  <a:pt x="18" y="43"/>
                </a:moveTo>
                <a:lnTo>
                  <a:pt x="27" y="33"/>
                </a:lnTo>
                <a:lnTo>
                  <a:pt x="36" y="43"/>
                </a:lnTo>
                <a:lnTo>
                  <a:pt x="18" y="43"/>
                </a:lnTo>
                <a:close/>
                <a:moveTo>
                  <a:pt x="43" y="74"/>
                </a:moveTo>
                <a:lnTo>
                  <a:pt x="43" y="50"/>
                </a:lnTo>
                <a:lnTo>
                  <a:pt x="53" y="60"/>
                </a:lnTo>
                <a:lnTo>
                  <a:pt x="43"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0" name="Freeform 1162"/>
          <p:cNvSpPr>
            <a:spLocks/>
          </p:cNvSpPr>
          <p:nvPr/>
        </p:nvSpPr>
        <p:spPr bwMode="auto">
          <a:xfrm>
            <a:off x="2869762" y="492796"/>
            <a:ext cx="32787" cy="60888"/>
          </a:xfrm>
          <a:custGeom>
            <a:avLst/>
            <a:gdLst>
              <a:gd name="T0" fmla="*/ 7 w 21"/>
              <a:gd name="T1" fmla="*/ 25 h 39"/>
              <a:gd name="T2" fmla="*/ 11 w 21"/>
              <a:gd name="T3" fmla="*/ 19 h 39"/>
              <a:gd name="T4" fmla="*/ 11 w 21"/>
              <a:gd name="T5" fmla="*/ 29 h 39"/>
              <a:gd name="T6" fmla="*/ 21 w 21"/>
              <a:gd name="T7" fmla="*/ 39 h 39"/>
              <a:gd name="T8" fmla="*/ 21 w 21"/>
              <a:gd name="T9" fmla="*/ 5 h 39"/>
              <a:gd name="T10" fmla="*/ 21 w 21"/>
              <a:gd name="T11" fmla="*/ 5 h 39"/>
              <a:gd name="T12" fmla="*/ 20 w 21"/>
              <a:gd name="T13" fmla="*/ 3 h 39"/>
              <a:gd name="T14" fmla="*/ 17 w 21"/>
              <a:gd name="T15" fmla="*/ 0 h 39"/>
              <a:gd name="T16" fmla="*/ 17 w 21"/>
              <a:gd name="T17" fmla="*/ 0 h 39"/>
              <a:gd name="T18" fmla="*/ 15 w 21"/>
              <a:gd name="T19" fmla="*/ 0 h 39"/>
              <a:gd name="T20" fmla="*/ 12 w 21"/>
              <a:gd name="T21" fmla="*/ 2 h 39"/>
              <a:gd name="T22" fmla="*/ 0 w 21"/>
              <a:gd name="T23" fmla="*/ 18 h 39"/>
              <a:gd name="T24" fmla="*/ 7 w 21"/>
              <a:gd name="T25"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39">
                <a:moveTo>
                  <a:pt x="7" y="25"/>
                </a:moveTo>
                <a:lnTo>
                  <a:pt x="11" y="19"/>
                </a:lnTo>
                <a:lnTo>
                  <a:pt x="11" y="29"/>
                </a:lnTo>
                <a:lnTo>
                  <a:pt x="21" y="39"/>
                </a:lnTo>
                <a:lnTo>
                  <a:pt x="21" y="5"/>
                </a:lnTo>
                <a:lnTo>
                  <a:pt x="21" y="5"/>
                </a:lnTo>
                <a:lnTo>
                  <a:pt x="20" y="3"/>
                </a:lnTo>
                <a:lnTo>
                  <a:pt x="17" y="0"/>
                </a:lnTo>
                <a:lnTo>
                  <a:pt x="17" y="0"/>
                </a:lnTo>
                <a:lnTo>
                  <a:pt x="15" y="0"/>
                </a:lnTo>
                <a:lnTo>
                  <a:pt x="12" y="2"/>
                </a:lnTo>
                <a:lnTo>
                  <a:pt x="0" y="18"/>
                </a:lnTo>
                <a:lnTo>
                  <a:pt x="7"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1" name="Freeform 1163"/>
          <p:cNvSpPr>
            <a:spLocks noEditPoints="1"/>
          </p:cNvSpPr>
          <p:nvPr/>
        </p:nvSpPr>
        <p:spPr bwMode="auto">
          <a:xfrm>
            <a:off x="3178879" y="502164"/>
            <a:ext cx="154560" cy="145194"/>
          </a:xfrm>
          <a:custGeom>
            <a:avLst/>
            <a:gdLst>
              <a:gd name="T0" fmla="*/ 81 w 99"/>
              <a:gd name="T1" fmla="*/ 10 h 94"/>
              <a:gd name="T2" fmla="*/ 72 w 99"/>
              <a:gd name="T3" fmla="*/ 2 h 94"/>
              <a:gd name="T4" fmla="*/ 63 w 99"/>
              <a:gd name="T5" fmla="*/ 2 h 94"/>
              <a:gd name="T6" fmla="*/ 55 w 99"/>
              <a:gd name="T7" fmla="*/ 14 h 94"/>
              <a:gd name="T8" fmla="*/ 45 w 99"/>
              <a:gd name="T9" fmla="*/ 14 h 94"/>
              <a:gd name="T10" fmla="*/ 41 w 99"/>
              <a:gd name="T11" fmla="*/ 4 h 94"/>
              <a:gd name="T12" fmla="*/ 31 w 99"/>
              <a:gd name="T13" fmla="*/ 0 h 94"/>
              <a:gd name="T14" fmla="*/ 20 w 99"/>
              <a:gd name="T15" fmla="*/ 6 h 94"/>
              <a:gd name="T16" fmla="*/ 0 w 99"/>
              <a:gd name="T17" fmla="*/ 68 h 94"/>
              <a:gd name="T18" fmla="*/ 0 w 99"/>
              <a:gd name="T19" fmla="*/ 72 h 94"/>
              <a:gd name="T20" fmla="*/ 4 w 99"/>
              <a:gd name="T21" fmla="*/ 84 h 94"/>
              <a:gd name="T22" fmla="*/ 14 w 99"/>
              <a:gd name="T23" fmla="*/ 93 h 94"/>
              <a:gd name="T24" fmla="*/ 23 w 99"/>
              <a:gd name="T25" fmla="*/ 94 h 94"/>
              <a:gd name="T26" fmla="*/ 35 w 99"/>
              <a:gd name="T27" fmla="*/ 90 h 94"/>
              <a:gd name="T28" fmla="*/ 44 w 99"/>
              <a:gd name="T29" fmla="*/ 80 h 94"/>
              <a:gd name="T30" fmla="*/ 45 w 99"/>
              <a:gd name="T31" fmla="*/ 50 h 94"/>
              <a:gd name="T32" fmla="*/ 55 w 99"/>
              <a:gd name="T33" fmla="*/ 72 h 94"/>
              <a:gd name="T34" fmla="*/ 58 w 99"/>
              <a:gd name="T35" fmla="*/ 84 h 94"/>
              <a:gd name="T36" fmla="*/ 68 w 99"/>
              <a:gd name="T37" fmla="*/ 93 h 94"/>
              <a:gd name="T38" fmla="*/ 77 w 99"/>
              <a:gd name="T39" fmla="*/ 94 h 94"/>
              <a:gd name="T40" fmla="*/ 89 w 99"/>
              <a:gd name="T41" fmla="*/ 90 h 94"/>
              <a:gd name="T42" fmla="*/ 98 w 99"/>
              <a:gd name="T43" fmla="*/ 80 h 94"/>
              <a:gd name="T44" fmla="*/ 99 w 99"/>
              <a:gd name="T45" fmla="*/ 69 h 94"/>
              <a:gd name="T46" fmla="*/ 99 w 99"/>
              <a:gd name="T47" fmla="*/ 68 h 94"/>
              <a:gd name="T48" fmla="*/ 18 w 99"/>
              <a:gd name="T49" fmla="*/ 83 h 94"/>
              <a:gd name="T50" fmla="*/ 10 w 99"/>
              <a:gd name="T51" fmla="*/ 72 h 94"/>
              <a:gd name="T52" fmla="*/ 14 w 99"/>
              <a:gd name="T53" fmla="*/ 63 h 94"/>
              <a:gd name="T54" fmla="*/ 23 w 99"/>
              <a:gd name="T55" fmla="*/ 59 h 94"/>
              <a:gd name="T56" fmla="*/ 34 w 99"/>
              <a:gd name="T57" fmla="*/ 67 h 94"/>
              <a:gd name="T58" fmla="*/ 34 w 99"/>
              <a:gd name="T59" fmla="*/ 77 h 94"/>
              <a:gd name="T60" fmla="*/ 23 w 99"/>
              <a:gd name="T61" fmla="*/ 84 h 94"/>
              <a:gd name="T62" fmla="*/ 35 w 99"/>
              <a:gd name="T63" fmla="*/ 53 h 94"/>
              <a:gd name="T64" fmla="*/ 23 w 99"/>
              <a:gd name="T65" fmla="*/ 50 h 94"/>
              <a:gd name="T66" fmla="*/ 28 w 99"/>
              <a:gd name="T67" fmla="*/ 13 h 94"/>
              <a:gd name="T68" fmla="*/ 31 w 99"/>
              <a:gd name="T69" fmla="*/ 10 h 94"/>
              <a:gd name="T70" fmla="*/ 35 w 99"/>
              <a:gd name="T71" fmla="*/ 20 h 94"/>
              <a:gd name="T72" fmla="*/ 45 w 99"/>
              <a:gd name="T73" fmla="*/ 40 h 94"/>
              <a:gd name="T74" fmla="*/ 55 w 99"/>
              <a:gd name="T75" fmla="*/ 40 h 94"/>
              <a:gd name="T76" fmla="*/ 65 w 99"/>
              <a:gd name="T77" fmla="*/ 14 h 94"/>
              <a:gd name="T78" fmla="*/ 68 w 99"/>
              <a:gd name="T79" fmla="*/ 10 h 94"/>
              <a:gd name="T80" fmla="*/ 72 w 99"/>
              <a:gd name="T81" fmla="*/ 13 h 94"/>
              <a:gd name="T82" fmla="*/ 77 w 99"/>
              <a:gd name="T83" fmla="*/ 50 h 94"/>
              <a:gd name="T84" fmla="*/ 65 w 99"/>
              <a:gd name="T85" fmla="*/ 53 h 94"/>
              <a:gd name="T86" fmla="*/ 77 w 99"/>
              <a:gd name="T87" fmla="*/ 84 h 94"/>
              <a:gd name="T88" fmla="*/ 68 w 99"/>
              <a:gd name="T89" fmla="*/ 80 h 94"/>
              <a:gd name="T90" fmla="*/ 65 w 99"/>
              <a:gd name="T91" fmla="*/ 72 h 94"/>
              <a:gd name="T92" fmla="*/ 72 w 99"/>
              <a:gd name="T93" fmla="*/ 61 h 94"/>
              <a:gd name="T94" fmla="*/ 82 w 99"/>
              <a:gd name="T95" fmla="*/ 61 h 94"/>
              <a:gd name="T96" fmla="*/ 89 w 99"/>
              <a:gd name="T97" fmla="*/ 72 h 94"/>
              <a:gd name="T98" fmla="*/ 85 w 99"/>
              <a:gd name="T99" fmla="*/ 80 h 94"/>
              <a:gd name="T100" fmla="*/ 77 w 99"/>
              <a:gd name="T101"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94">
                <a:moveTo>
                  <a:pt x="99" y="68"/>
                </a:moveTo>
                <a:lnTo>
                  <a:pt x="81" y="10"/>
                </a:lnTo>
                <a:lnTo>
                  <a:pt x="81" y="10"/>
                </a:lnTo>
                <a:lnTo>
                  <a:pt x="79" y="6"/>
                </a:lnTo>
                <a:lnTo>
                  <a:pt x="76" y="3"/>
                </a:lnTo>
                <a:lnTo>
                  <a:pt x="72" y="2"/>
                </a:lnTo>
                <a:lnTo>
                  <a:pt x="68" y="0"/>
                </a:lnTo>
                <a:lnTo>
                  <a:pt x="68" y="0"/>
                </a:lnTo>
                <a:lnTo>
                  <a:pt x="63" y="2"/>
                </a:lnTo>
                <a:lnTo>
                  <a:pt x="58" y="4"/>
                </a:lnTo>
                <a:lnTo>
                  <a:pt x="56" y="9"/>
                </a:lnTo>
                <a:lnTo>
                  <a:pt x="55" y="14"/>
                </a:lnTo>
                <a:lnTo>
                  <a:pt x="55" y="20"/>
                </a:lnTo>
                <a:lnTo>
                  <a:pt x="45" y="20"/>
                </a:lnTo>
                <a:lnTo>
                  <a:pt x="45" y="14"/>
                </a:lnTo>
                <a:lnTo>
                  <a:pt x="45" y="14"/>
                </a:lnTo>
                <a:lnTo>
                  <a:pt x="44" y="9"/>
                </a:lnTo>
                <a:lnTo>
                  <a:pt x="41" y="4"/>
                </a:lnTo>
                <a:lnTo>
                  <a:pt x="36" y="2"/>
                </a:lnTo>
                <a:lnTo>
                  <a:pt x="31" y="0"/>
                </a:lnTo>
                <a:lnTo>
                  <a:pt x="31" y="0"/>
                </a:lnTo>
                <a:lnTo>
                  <a:pt x="28" y="2"/>
                </a:lnTo>
                <a:lnTo>
                  <a:pt x="24" y="3"/>
                </a:lnTo>
                <a:lnTo>
                  <a:pt x="20" y="6"/>
                </a:lnTo>
                <a:lnTo>
                  <a:pt x="19" y="10"/>
                </a:lnTo>
                <a:lnTo>
                  <a:pt x="0" y="68"/>
                </a:lnTo>
                <a:lnTo>
                  <a:pt x="0" y="68"/>
                </a:lnTo>
                <a:lnTo>
                  <a:pt x="0" y="69"/>
                </a:lnTo>
                <a:lnTo>
                  <a:pt x="0" y="72"/>
                </a:lnTo>
                <a:lnTo>
                  <a:pt x="0" y="72"/>
                </a:lnTo>
                <a:lnTo>
                  <a:pt x="0" y="77"/>
                </a:lnTo>
                <a:lnTo>
                  <a:pt x="2" y="80"/>
                </a:lnTo>
                <a:lnTo>
                  <a:pt x="4" y="84"/>
                </a:lnTo>
                <a:lnTo>
                  <a:pt x="7" y="88"/>
                </a:lnTo>
                <a:lnTo>
                  <a:pt x="10" y="90"/>
                </a:lnTo>
                <a:lnTo>
                  <a:pt x="14" y="93"/>
                </a:lnTo>
                <a:lnTo>
                  <a:pt x="18" y="94"/>
                </a:lnTo>
                <a:lnTo>
                  <a:pt x="23" y="94"/>
                </a:lnTo>
                <a:lnTo>
                  <a:pt x="23" y="94"/>
                </a:lnTo>
                <a:lnTo>
                  <a:pt x="28" y="94"/>
                </a:lnTo>
                <a:lnTo>
                  <a:pt x="31" y="93"/>
                </a:lnTo>
                <a:lnTo>
                  <a:pt x="35" y="90"/>
                </a:lnTo>
                <a:lnTo>
                  <a:pt x="39" y="88"/>
                </a:lnTo>
                <a:lnTo>
                  <a:pt x="41" y="84"/>
                </a:lnTo>
                <a:lnTo>
                  <a:pt x="44" y="80"/>
                </a:lnTo>
                <a:lnTo>
                  <a:pt x="45" y="77"/>
                </a:lnTo>
                <a:lnTo>
                  <a:pt x="45" y="72"/>
                </a:lnTo>
                <a:lnTo>
                  <a:pt x="45" y="50"/>
                </a:lnTo>
                <a:lnTo>
                  <a:pt x="55" y="50"/>
                </a:lnTo>
                <a:lnTo>
                  <a:pt x="55" y="72"/>
                </a:lnTo>
                <a:lnTo>
                  <a:pt x="55" y="72"/>
                </a:lnTo>
                <a:lnTo>
                  <a:pt x="55" y="77"/>
                </a:lnTo>
                <a:lnTo>
                  <a:pt x="56" y="80"/>
                </a:lnTo>
                <a:lnTo>
                  <a:pt x="58" y="84"/>
                </a:lnTo>
                <a:lnTo>
                  <a:pt x="61" y="88"/>
                </a:lnTo>
                <a:lnTo>
                  <a:pt x="65" y="90"/>
                </a:lnTo>
                <a:lnTo>
                  <a:pt x="68" y="93"/>
                </a:lnTo>
                <a:lnTo>
                  <a:pt x="72" y="94"/>
                </a:lnTo>
                <a:lnTo>
                  <a:pt x="77" y="94"/>
                </a:lnTo>
                <a:lnTo>
                  <a:pt x="77" y="94"/>
                </a:lnTo>
                <a:lnTo>
                  <a:pt x="82" y="94"/>
                </a:lnTo>
                <a:lnTo>
                  <a:pt x="85" y="93"/>
                </a:lnTo>
                <a:lnTo>
                  <a:pt x="89" y="90"/>
                </a:lnTo>
                <a:lnTo>
                  <a:pt x="93" y="88"/>
                </a:lnTo>
                <a:lnTo>
                  <a:pt x="95" y="84"/>
                </a:lnTo>
                <a:lnTo>
                  <a:pt x="98" y="80"/>
                </a:lnTo>
                <a:lnTo>
                  <a:pt x="99" y="77"/>
                </a:lnTo>
                <a:lnTo>
                  <a:pt x="99" y="72"/>
                </a:lnTo>
                <a:lnTo>
                  <a:pt x="99" y="69"/>
                </a:lnTo>
                <a:lnTo>
                  <a:pt x="99" y="69"/>
                </a:lnTo>
                <a:lnTo>
                  <a:pt x="99" y="68"/>
                </a:lnTo>
                <a:lnTo>
                  <a:pt x="99" y="68"/>
                </a:lnTo>
                <a:close/>
                <a:moveTo>
                  <a:pt x="23" y="84"/>
                </a:moveTo>
                <a:lnTo>
                  <a:pt x="23" y="84"/>
                </a:lnTo>
                <a:lnTo>
                  <a:pt x="18" y="83"/>
                </a:lnTo>
                <a:lnTo>
                  <a:pt x="14" y="80"/>
                </a:lnTo>
                <a:lnTo>
                  <a:pt x="12" y="77"/>
                </a:lnTo>
                <a:lnTo>
                  <a:pt x="10" y="72"/>
                </a:lnTo>
                <a:lnTo>
                  <a:pt x="10" y="72"/>
                </a:lnTo>
                <a:lnTo>
                  <a:pt x="12" y="67"/>
                </a:lnTo>
                <a:lnTo>
                  <a:pt x="14" y="63"/>
                </a:lnTo>
                <a:lnTo>
                  <a:pt x="18" y="61"/>
                </a:lnTo>
                <a:lnTo>
                  <a:pt x="23" y="59"/>
                </a:lnTo>
                <a:lnTo>
                  <a:pt x="23" y="59"/>
                </a:lnTo>
                <a:lnTo>
                  <a:pt x="28" y="61"/>
                </a:lnTo>
                <a:lnTo>
                  <a:pt x="31" y="63"/>
                </a:lnTo>
                <a:lnTo>
                  <a:pt x="34" y="67"/>
                </a:lnTo>
                <a:lnTo>
                  <a:pt x="35" y="72"/>
                </a:lnTo>
                <a:lnTo>
                  <a:pt x="35" y="72"/>
                </a:lnTo>
                <a:lnTo>
                  <a:pt x="34" y="77"/>
                </a:lnTo>
                <a:lnTo>
                  <a:pt x="31" y="80"/>
                </a:lnTo>
                <a:lnTo>
                  <a:pt x="28" y="83"/>
                </a:lnTo>
                <a:lnTo>
                  <a:pt x="23" y="84"/>
                </a:lnTo>
                <a:lnTo>
                  <a:pt x="23" y="84"/>
                </a:lnTo>
                <a:close/>
                <a:moveTo>
                  <a:pt x="35" y="53"/>
                </a:moveTo>
                <a:lnTo>
                  <a:pt x="35" y="53"/>
                </a:lnTo>
                <a:lnTo>
                  <a:pt x="29" y="51"/>
                </a:lnTo>
                <a:lnTo>
                  <a:pt x="23" y="50"/>
                </a:lnTo>
                <a:lnTo>
                  <a:pt x="23" y="50"/>
                </a:lnTo>
                <a:lnTo>
                  <a:pt x="16" y="51"/>
                </a:lnTo>
                <a:lnTo>
                  <a:pt x="28" y="13"/>
                </a:lnTo>
                <a:lnTo>
                  <a:pt x="28" y="13"/>
                </a:lnTo>
                <a:lnTo>
                  <a:pt x="29" y="11"/>
                </a:lnTo>
                <a:lnTo>
                  <a:pt x="31" y="10"/>
                </a:lnTo>
                <a:lnTo>
                  <a:pt x="31" y="10"/>
                </a:lnTo>
                <a:lnTo>
                  <a:pt x="34" y="11"/>
                </a:lnTo>
                <a:lnTo>
                  <a:pt x="35" y="14"/>
                </a:lnTo>
                <a:lnTo>
                  <a:pt x="35" y="20"/>
                </a:lnTo>
                <a:lnTo>
                  <a:pt x="35" y="50"/>
                </a:lnTo>
                <a:lnTo>
                  <a:pt x="35" y="53"/>
                </a:lnTo>
                <a:close/>
                <a:moveTo>
                  <a:pt x="45" y="40"/>
                </a:moveTo>
                <a:lnTo>
                  <a:pt x="45" y="30"/>
                </a:lnTo>
                <a:lnTo>
                  <a:pt x="55" y="30"/>
                </a:lnTo>
                <a:lnTo>
                  <a:pt x="55" y="40"/>
                </a:lnTo>
                <a:lnTo>
                  <a:pt x="45" y="40"/>
                </a:lnTo>
                <a:close/>
                <a:moveTo>
                  <a:pt x="65" y="20"/>
                </a:moveTo>
                <a:lnTo>
                  <a:pt x="65" y="14"/>
                </a:lnTo>
                <a:lnTo>
                  <a:pt x="65" y="14"/>
                </a:lnTo>
                <a:lnTo>
                  <a:pt x="66" y="11"/>
                </a:lnTo>
                <a:lnTo>
                  <a:pt x="68" y="10"/>
                </a:lnTo>
                <a:lnTo>
                  <a:pt x="68" y="10"/>
                </a:lnTo>
                <a:lnTo>
                  <a:pt x="71" y="11"/>
                </a:lnTo>
                <a:lnTo>
                  <a:pt x="72" y="13"/>
                </a:lnTo>
                <a:lnTo>
                  <a:pt x="83" y="51"/>
                </a:lnTo>
                <a:lnTo>
                  <a:pt x="83" y="51"/>
                </a:lnTo>
                <a:lnTo>
                  <a:pt x="77" y="50"/>
                </a:lnTo>
                <a:lnTo>
                  <a:pt x="77" y="50"/>
                </a:lnTo>
                <a:lnTo>
                  <a:pt x="71" y="51"/>
                </a:lnTo>
                <a:lnTo>
                  <a:pt x="65" y="53"/>
                </a:lnTo>
                <a:lnTo>
                  <a:pt x="65" y="50"/>
                </a:lnTo>
                <a:lnTo>
                  <a:pt x="65" y="20"/>
                </a:lnTo>
                <a:close/>
                <a:moveTo>
                  <a:pt x="77" y="84"/>
                </a:moveTo>
                <a:lnTo>
                  <a:pt x="77" y="84"/>
                </a:lnTo>
                <a:lnTo>
                  <a:pt x="72" y="83"/>
                </a:lnTo>
                <a:lnTo>
                  <a:pt x="68" y="80"/>
                </a:lnTo>
                <a:lnTo>
                  <a:pt x="66" y="77"/>
                </a:lnTo>
                <a:lnTo>
                  <a:pt x="65" y="72"/>
                </a:lnTo>
                <a:lnTo>
                  <a:pt x="65" y="72"/>
                </a:lnTo>
                <a:lnTo>
                  <a:pt x="66" y="67"/>
                </a:lnTo>
                <a:lnTo>
                  <a:pt x="68" y="63"/>
                </a:lnTo>
                <a:lnTo>
                  <a:pt x="72" y="61"/>
                </a:lnTo>
                <a:lnTo>
                  <a:pt x="77" y="59"/>
                </a:lnTo>
                <a:lnTo>
                  <a:pt x="77" y="59"/>
                </a:lnTo>
                <a:lnTo>
                  <a:pt x="82" y="61"/>
                </a:lnTo>
                <a:lnTo>
                  <a:pt x="85" y="63"/>
                </a:lnTo>
                <a:lnTo>
                  <a:pt x="88" y="67"/>
                </a:lnTo>
                <a:lnTo>
                  <a:pt x="89" y="72"/>
                </a:lnTo>
                <a:lnTo>
                  <a:pt x="89" y="72"/>
                </a:lnTo>
                <a:lnTo>
                  <a:pt x="88" y="77"/>
                </a:lnTo>
                <a:lnTo>
                  <a:pt x="85" y="80"/>
                </a:lnTo>
                <a:lnTo>
                  <a:pt x="82" y="83"/>
                </a:lnTo>
                <a:lnTo>
                  <a:pt x="77" y="84"/>
                </a:lnTo>
                <a:lnTo>
                  <a:pt x="77"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2" name="Freeform 1164"/>
          <p:cNvSpPr>
            <a:spLocks noEditPoints="1"/>
          </p:cNvSpPr>
          <p:nvPr/>
        </p:nvSpPr>
        <p:spPr bwMode="auto">
          <a:xfrm>
            <a:off x="2078235" y="492797"/>
            <a:ext cx="145194" cy="149875"/>
          </a:xfrm>
          <a:custGeom>
            <a:avLst/>
            <a:gdLst>
              <a:gd name="T0" fmla="*/ 94 w 94"/>
              <a:gd name="T1" fmla="*/ 50 h 95"/>
              <a:gd name="T2" fmla="*/ 44 w 94"/>
              <a:gd name="T3" fmla="*/ 0 h 95"/>
              <a:gd name="T4" fmla="*/ 38 w 94"/>
              <a:gd name="T5" fmla="*/ 8 h 95"/>
              <a:gd name="T6" fmla="*/ 44 w 94"/>
              <a:gd name="T7" fmla="*/ 15 h 95"/>
              <a:gd name="T8" fmla="*/ 44 w 94"/>
              <a:gd name="T9" fmla="*/ 15 h 95"/>
              <a:gd name="T10" fmla="*/ 21 w 94"/>
              <a:gd name="T11" fmla="*/ 40 h 95"/>
              <a:gd name="T12" fmla="*/ 21 w 94"/>
              <a:gd name="T13" fmla="*/ 40 h 95"/>
              <a:gd name="T14" fmla="*/ 14 w 94"/>
              <a:gd name="T15" fmla="*/ 32 h 95"/>
              <a:gd name="T16" fmla="*/ 6 w 94"/>
              <a:gd name="T17" fmla="*/ 40 h 95"/>
              <a:gd name="T18" fmla="*/ 27 w 94"/>
              <a:gd name="T19" fmla="*/ 60 h 95"/>
              <a:gd name="T20" fmla="*/ 0 w 94"/>
              <a:gd name="T21" fmla="*/ 88 h 95"/>
              <a:gd name="T22" fmla="*/ 6 w 94"/>
              <a:gd name="T23" fmla="*/ 95 h 95"/>
              <a:gd name="T24" fmla="*/ 34 w 94"/>
              <a:gd name="T25" fmla="*/ 67 h 95"/>
              <a:gd name="T26" fmla="*/ 55 w 94"/>
              <a:gd name="T27" fmla="*/ 88 h 95"/>
              <a:gd name="T28" fmla="*/ 63 w 94"/>
              <a:gd name="T29" fmla="*/ 81 h 95"/>
              <a:gd name="T30" fmla="*/ 55 w 94"/>
              <a:gd name="T31" fmla="*/ 74 h 95"/>
              <a:gd name="T32" fmla="*/ 55 w 94"/>
              <a:gd name="T33" fmla="*/ 74 h 95"/>
              <a:gd name="T34" fmla="*/ 80 w 94"/>
              <a:gd name="T35" fmla="*/ 50 h 95"/>
              <a:gd name="T36" fmla="*/ 80 w 94"/>
              <a:gd name="T37" fmla="*/ 50 h 95"/>
              <a:gd name="T38" fmla="*/ 86 w 94"/>
              <a:gd name="T39" fmla="*/ 57 h 95"/>
              <a:gd name="T40" fmla="*/ 94 w 94"/>
              <a:gd name="T41" fmla="*/ 50 h 95"/>
              <a:gd name="T42" fmla="*/ 48 w 94"/>
              <a:gd name="T43" fmla="*/ 67 h 95"/>
              <a:gd name="T44" fmla="*/ 48 w 94"/>
              <a:gd name="T45" fmla="*/ 67 h 95"/>
              <a:gd name="T46" fmla="*/ 27 w 94"/>
              <a:gd name="T47" fmla="*/ 46 h 95"/>
              <a:gd name="T48" fmla="*/ 52 w 94"/>
              <a:gd name="T49" fmla="*/ 21 h 95"/>
              <a:gd name="T50" fmla="*/ 73 w 94"/>
              <a:gd name="T51" fmla="*/ 42 h 95"/>
              <a:gd name="T52" fmla="*/ 48 w 94"/>
              <a:gd name="T53"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5">
                <a:moveTo>
                  <a:pt x="94" y="50"/>
                </a:moveTo>
                <a:lnTo>
                  <a:pt x="44" y="0"/>
                </a:lnTo>
                <a:lnTo>
                  <a:pt x="38" y="8"/>
                </a:lnTo>
                <a:lnTo>
                  <a:pt x="44" y="15"/>
                </a:lnTo>
                <a:lnTo>
                  <a:pt x="44" y="15"/>
                </a:lnTo>
                <a:lnTo>
                  <a:pt x="21" y="40"/>
                </a:lnTo>
                <a:lnTo>
                  <a:pt x="21" y="40"/>
                </a:lnTo>
                <a:lnTo>
                  <a:pt x="14" y="32"/>
                </a:lnTo>
                <a:lnTo>
                  <a:pt x="6" y="40"/>
                </a:lnTo>
                <a:lnTo>
                  <a:pt x="27" y="60"/>
                </a:lnTo>
                <a:lnTo>
                  <a:pt x="0" y="88"/>
                </a:lnTo>
                <a:lnTo>
                  <a:pt x="6" y="95"/>
                </a:lnTo>
                <a:lnTo>
                  <a:pt x="34" y="67"/>
                </a:lnTo>
                <a:lnTo>
                  <a:pt x="55" y="88"/>
                </a:lnTo>
                <a:lnTo>
                  <a:pt x="63" y="81"/>
                </a:lnTo>
                <a:lnTo>
                  <a:pt x="55" y="74"/>
                </a:lnTo>
                <a:lnTo>
                  <a:pt x="55" y="74"/>
                </a:lnTo>
                <a:lnTo>
                  <a:pt x="80" y="50"/>
                </a:lnTo>
                <a:lnTo>
                  <a:pt x="80" y="50"/>
                </a:lnTo>
                <a:lnTo>
                  <a:pt x="86" y="57"/>
                </a:lnTo>
                <a:lnTo>
                  <a:pt x="94" y="50"/>
                </a:lnTo>
                <a:close/>
                <a:moveTo>
                  <a:pt x="48" y="67"/>
                </a:moveTo>
                <a:lnTo>
                  <a:pt x="48" y="67"/>
                </a:lnTo>
                <a:lnTo>
                  <a:pt x="27" y="46"/>
                </a:lnTo>
                <a:lnTo>
                  <a:pt x="52" y="21"/>
                </a:lnTo>
                <a:lnTo>
                  <a:pt x="73" y="42"/>
                </a:lnTo>
                <a:lnTo>
                  <a:pt x="48" y="6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3" name="Freeform 1165"/>
          <p:cNvSpPr>
            <a:spLocks noEditPoints="1"/>
          </p:cNvSpPr>
          <p:nvPr/>
        </p:nvSpPr>
        <p:spPr bwMode="auto">
          <a:xfrm>
            <a:off x="3548884" y="492796"/>
            <a:ext cx="154560" cy="154560"/>
          </a:xfrm>
          <a:custGeom>
            <a:avLst/>
            <a:gdLst>
              <a:gd name="T0" fmla="*/ 93 w 99"/>
              <a:gd name="T1" fmla="*/ 7 h 99"/>
              <a:gd name="T2" fmla="*/ 87 w 99"/>
              <a:gd name="T3" fmla="*/ 2 h 99"/>
              <a:gd name="T4" fmla="*/ 79 w 99"/>
              <a:gd name="T5" fmla="*/ 0 h 99"/>
              <a:gd name="T6" fmla="*/ 75 w 99"/>
              <a:gd name="T7" fmla="*/ 0 h 99"/>
              <a:gd name="T8" fmla="*/ 68 w 99"/>
              <a:gd name="T9" fmla="*/ 4 h 99"/>
              <a:gd name="T10" fmla="*/ 9 w 99"/>
              <a:gd name="T11" fmla="*/ 62 h 99"/>
              <a:gd name="T12" fmla="*/ 8 w 99"/>
              <a:gd name="T13" fmla="*/ 64 h 99"/>
              <a:gd name="T14" fmla="*/ 0 w 99"/>
              <a:gd name="T15" fmla="*/ 93 h 99"/>
              <a:gd name="T16" fmla="*/ 1 w 99"/>
              <a:gd name="T17" fmla="*/ 98 h 99"/>
              <a:gd name="T18" fmla="*/ 4 w 99"/>
              <a:gd name="T19" fmla="*/ 99 h 99"/>
              <a:gd name="T20" fmla="*/ 35 w 99"/>
              <a:gd name="T21" fmla="*/ 92 h 99"/>
              <a:gd name="T22" fmla="*/ 37 w 99"/>
              <a:gd name="T23" fmla="*/ 90 h 99"/>
              <a:gd name="T24" fmla="*/ 93 w 99"/>
              <a:gd name="T25" fmla="*/ 34 h 99"/>
              <a:gd name="T26" fmla="*/ 98 w 99"/>
              <a:gd name="T27" fmla="*/ 28 h 99"/>
              <a:gd name="T28" fmla="*/ 99 w 99"/>
              <a:gd name="T29" fmla="*/ 20 h 99"/>
              <a:gd name="T30" fmla="*/ 99 w 99"/>
              <a:gd name="T31" fmla="*/ 16 h 99"/>
              <a:gd name="T32" fmla="*/ 95 w 99"/>
              <a:gd name="T33" fmla="*/ 9 h 99"/>
              <a:gd name="T34" fmla="*/ 93 w 99"/>
              <a:gd name="T35" fmla="*/ 7 h 99"/>
              <a:gd name="T36" fmla="*/ 72 w 99"/>
              <a:gd name="T37" fmla="*/ 34 h 99"/>
              <a:gd name="T38" fmla="*/ 36 w 99"/>
              <a:gd name="T39" fmla="*/ 77 h 99"/>
              <a:gd name="T40" fmla="*/ 29 w 99"/>
              <a:gd name="T41" fmla="*/ 64 h 99"/>
              <a:gd name="T42" fmla="*/ 62 w 99"/>
              <a:gd name="T43" fmla="*/ 24 h 99"/>
              <a:gd name="T44" fmla="*/ 29 w 99"/>
              <a:gd name="T45" fmla="*/ 64 h 99"/>
              <a:gd name="T46" fmla="*/ 26 w 99"/>
              <a:gd name="T47" fmla="*/ 73 h 99"/>
              <a:gd name="T48" fmla="*/ 11 w 99"/>
              <a:gd name="T49" fmla="*/ 88 h 99"/>
              <a:gd name="T50" fmla="*/ 68 w 99"/>
              <a:gd name="T51" fmla="*/ 16 h 99"/>
              <a:gd name="T52" fmla="*/ 72 w 99"/>
              <a:gd name="T53" fmla="*/ 13 h 99"/>
              <a:gd name="T54" fmla="*/ 79 w 99"/>
              <a:gd name="T55" fmla="*/ 10 h 99"/>
              <a:gd name="T56" fmla="*/ 87 w 99"/>
              <a:gd name="T57" fmla="*/ 13 h 99"/>
              <a:gd name="T58" fmla="*/ 87 w 99"/>
              <a:gd name="T59" fmla="*/ 13 h 99"/>
              <a:gd name="T60" fmla="*/ 89 w 99"/>
              <a:gd name="T61" fmla="*/ 20 h 99"/>
              <a:gd name="T62" fmla="*/ 87 w 99"/>
              <a:gd name="T63" fmla="*/ 28 h 99"/>
              <a:gd name="T64" fmla="*/ 68 w 99"/>
              <a:gd name="T65"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99">
                <a:moveTo>
                  <a:pt x="93" y="7"/>
                </a:moveTo>
                <a:lnTo>
                  <a:pt x="93" y="7"/>
                </a:lnTo>
                <a:lnTo>
                  <a:pt x="90" y="4"/>
                </a:lnTo>
                <a:lnTo>
                  <a:pt x="87" y="2"/>
                </a:lnTo>
                <a:lnTo>
                  <a:pt x="83" y="0"/>
                </a:lnTo>
                <a:lnTo>
                  <a:pt x="79" y="0"/>
                </a:lnTo>
                <a:lnTo>
                  <a:pt x="79" y="0"/>
                </a:lnTo>
                <a:lnTo>
                  <a:pt x="75" y="0"/>
                </a:lnTo>
                <a:lnTo>
                  <a:pt x="72" y="2"/>
                </a:lnTo>
                <a:lnTo>
                  <a:pt x="68" y="4"/>
                </a:lnTo>
                <a:lnTo>
                  <a:pt x="66" y="7"/>
                </a:lnTo>
                <a:lnTo>
                  <a:pt x="9" y="62"/>
                </a:lnTo>
                <a:lnTo>
                  <a:pt x="9" y="62"/>
                </a:lnTo>
                <a:lnTo>
                  <a:pt x="8" y="64"/>
                </a:lnTo>
                <a:lnTo>
                  <a:pt x="0" y="93"/>
                </a:lnTo>
                <a:lnTo>
                  <a:pt x="0" y="93"/>
                </a:lnTo>
                <a:lnTo>
                  <a:pt x="0" y="95"/>
                </a:lnTo>
                <a:lnTo>
                  <a:pt x="1" y="98"/>
                </a:lnTo>
                <a:lnTo>
                  <a:pt x="1" y="98"/>
                </a:lnTo>
                <a:lnTo>
                  <a:pt x="4" y="99"/>
                </a:lnTo>
                <a:lnTo>
                  <a:pt x="6" y="99"/>
                </a:lnTo>
                <a:lnTo>
                  <a:pt x="35" y="92"/>
                </a:lnTo>
                <a:lnTo>
                  <a:pt x="35" y="92"/>
                </a:lnTo>
                <a:lnTo>
                  <a:pt x="37" y="90"/>
                </a:lnTo>
                <a:lnTo>
                  <a:pt x="93" y="34"/>
                </a:lnTo>
                <a:lnTo>
                  <a:pt x="93" y="34"/>
                </a:lnTo>
                <a:lnTo>
                  <a:pt x="95" y="31"/>
                </a:lnTo>
                <a:lnTo>
                  <a:pt x="98" y="28"/>
                </a:lnTo>
                <a:lnTo>
                  <a:pt x="99" y="24"/>
                </a:lnTo>
                <a:lnTo>
                  <a:pt x="99" y="20"/>
                </a:lnTo>
                <a:lnTo>
                  <a:pt x="99" y="20"/>
                </a:lnTo>
                <a:lnTo>
                  <a:pt x="99" y="16"/>
                </a:lnTo>
                <a:lnTo>
                  <a:pt x="98" y="13"/>
                </a:lnTo>
                <a:lnTo>
                  <a:pt x="95" y="9"/>
                </a:lnTo>
                <a:lnTo>
                  <a:pt x="93" y="7"/>
                </a:lnTo>
                <a:lnTo>
                  <a:pt x="93" y="7"/>
                </a:lnTo>
                <a:close/>
                <a:moveTo>
                  <a:pt x="35" y="71"/>
                </a:moveTo>
                <a:lnTo>
                  <a:pt x="72" y="34"/>
                </a:lnTo>
                <a:lnTo>
                  <a:pt x="75" y="37"/>
                </a:lnTo>
                <a:lnTo>
                  <a:pt x="36" y="77"/>
                </a:lnTo>
                <a:lnTo>
                  <a:pt x="35" y="71"/>
                </a:lnTo>
                <a:close/>
                <a:moveTo>
                  <a:pt x="29" y="64"/>
                </a:moveTo>
                <a:lnTo>
                  <a:pt x="22" y="63"/>
                </a:lnTo>
                <a:lnTo>
                  <a:pt x="62" y="24"/>
                </a:lnTo>
                <a:lnTo>
                  <a:pt x="66" y="28"/>
                </a:lnTo>
                <a:lnTo>
                  <a:pt x="29" y="64"/>
                </a:lnTo>
                <a:close/>
                <a:moveTo>
                  <a:pt x="16" y="72"/>
                </a:moveTo>
                <a:lnTo>
                  <a:pt x="26" y="73"/>
                </a:lnTo>
                <a:lnTo>
                  <a:pt x="27" y="83"/>
                </a:lnTo>
                <a:lnTo>
                  <a:pt x="11" y="88"/>
                </a:lnTo>
                <a:lnTo>
                  <a:pt x="16" y="72"/>
                </a:lnTo>
                <a:close/>
                <a:moveTo>
                  <a:pt x="68" y="16"/>
                </a:moveTo>
                <a:lnTo>
                  <a:pt x="72" y="13"/>
                </a:lnTo>
                <a:lnTo>
                  <a:pt x="72" y="13"/>
                </a:lnTo>
                <a:lnTo>
                  <a:pt x="75" y="11"/>
                </a:lnTo>
                <a:lnTo>
                  <a:pt x="79" y="10"/>
                </a:lnTo>
                <a:lnTo>
                  <a:pt x="83" y="11"/>
                </a:lnTo>
                <a:lnTo>
                  <a:pt x="87" y="13"/>
                </a:lnTo>
                <a:lnTo>
                  <a:pt x="87" y="13"/>
                </a:lnTo>
                <a:lnTo>
                  <a:pt x="87" y="13"/>
                </a:lnTo>
                <a:lnTo>
                  <a:pt x="88" y="16"/>
                </a:lnTo>
                <a:lnTo>
                  <a:pt x="89" y="20"/>
                </a:lnTo>
                <a:lnTo>
                  <a:pt x="88" y="24"/>
                </a:lnTo>
                <a:lnTo>
                  <a:pt x="87" y="28"/>
                </a:lnTo>
                <a:lnTo>
                  <a:pt x="83" y="31"/>
                </a:lnTo>
                <a:lnTo>
                  <a:pt x="68"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4" name="Freeform 1166"/>
          <p:cNvSpPr>
            <a:spLocks/>
          </p:cNvSpPr>
          <p:nvPr/>
        </p:nvSpPr>
        <p:spPr bwMode="auto">
          <a:xfrm>
            <a:off x="598219" y="872167"/>
            <a:ext cx="135825" cy="135825"/>
          </a:xfrm>
          <a:custGeom>
            <a:avLst/>
            <a:gdLst>
              <a:gd name="T0" fmla="*/ 86 w 86"/>
              <a:gd name="T1" fmla="*/ 8 h 87"/>
              <a:gd name="T2" fmla="*/ 79 w 86"/>
              <a:gd name="T3" fmla="*/ 0 h 87"/>
              <a:gd name="T4" fmla="*/ 43 w 86"/>
              <a:gd name="T5" fmla="*/ 36 h 87"/>
              <a:gd name="T6" fmla="*/ 7 w 86"/>
              <a:gd name="T7" fmla="*/ 0 h 87"/>
              <a:gd name="T8" fmla="*/ 0 w 86"/>
              <a:gd name="T9" fmla="*/ 8 h 87"/>
              <a:gd name="T10" fmla="*/ 36 w 86"/>
              <a:gd name="T11" fmla="*/ 43 h 87"/>
              <a:gd name="T12" fmla="*/ 0 w 86"/>
              <a:gd name="T13" fmla="*/ 79 h 87"/>
              <a:gd name="T14" fmla="*/ 7 w 86"/>
              <a:gd name="T15" fmla="*/ 87 h 87"/>
              <a:gd name="T16" fmla="*/ 43 w 86"/>
              <a:gd name="T17" fmla="*/ 51 h 87"/>
              <a:gd name="T18" fmla="*/ 79 w 86"/>
              <a:gd name="T19" fmla="*/ 87 h 87"/>
              <a:gd name="T20" fmla="*/ 86 w 86"/>
              <a:gd name="T21" fmla="*/ 79 h 87"/>
              <a:gd name="T22" fmla="*/ 51 w 86"/>
              <a:gd name="T23" fmla="*/ 43 h 87"/>
              <a:gd name="T24" fmla="*/ 86 w 86"/>
              <a:gd name="T2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7">
                <a:moveTo>
                  <a:pt x="86" y="8"/>
                </a:moveTo>
                <a:lnTo>
                  <a:pt x="79" y="0"/>
                </a:lnTo>
                <a:lnTo>
                  <a:pt x="43" y="36"/>
                </a:lnTo>
                <a:lnTo>
                  <a:pt x="7" y="0"/>
                </a:lnTo>
                <a:lnTo>
                  <a:pt x="0" y="8"/>
                </a:lnTo>
                <a:lnTo>
                  <a:pt x="36" y="43"/>
                </a:lnTo>
                <a:lnTo>
                  <a:pt x="0" y="79"/>
                </a:lnTo>
                <a:lnTo>
                  <a:pt x="7" y="87"/>
                </a:lnTo>
                <a:lnTo>
                  <a:pt x="43" y="51"/>
                </a:lnTo>
                <a:lnTo>
                  <a:pt x="79" y="87"/>
                </a:lnTo>
                <a:lnTo>
                  <a:pt x="86" y="79"/>
                </a:lnTo>
                <a:lnTo>
                  <a:pt x="51" y="43"/>
                </a:lnTo>
                <a:lnTo>
                  <a:pt x="86"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5" name="Freeform 1167"/>
          <p:cNvSpPr>
            <a:spLocks/>
          </p:cNvSpPr>
          <p:nvPr/>
        </p:nvSpPr>
        <p:spPr bwMode="auto">
          <a:xfrm>
            <a:off x="3918889" y="525579"/>
            <a:ext cx="135825" cy="121774"/>
          </a:xfrm>
          <a:custGeom>
            <a:avLst/>
            <a:gdLst>
              <a:gd name="T0" fmla="*/ 79 w 89"/>
              <a:gd name="T1" fmla="*/ 79 h 79"/>
              <a:gd name="T2" fmla="*/ 10 w 89"/>
              <a:gd name="T3" fmla="*/ 79 h 79"/>
              <a:gd name="T4" fmla="*/ 10 w 89"/>
              <a:gd name="T5" fmla="*/ 79 h 79"/>
              <a:gd name="T6" fmla="*/ 6 w 89"/>
              <a:gd name="T7" fmla="*/ 78 h 79"/>
              <a:gd name="T8" fmla="*/ 2 w 89"/>
              <a:gd name="T9" fmla="*/ 77 h 79"/>
              <a:gd name="T10" fmla="*/ 1 w 89"/>
              <a:gd name="T11" fmla="*/ 73 h 79"/>
              <a:gd name="T12" fmla="*/ 0 w 89"/>
              <a:gd name="T13" fmla="*/ 69 h 79"/>
              <a:gd name="T14" fmla="*/ 0 w 89"/>
              <a:gd name="T15" fmla="*/ 10 h 79"/>
              <a:gd name="T16" fmla="*/ 0 w 89"/>
              <a:gd name="T17" fmla="*/ 10 h 79"/>
              <a:gd name="T18" fmla="*/ 1 w 89"/>
              <a:gd name="T19" fmla="*/ 6 h 79"/>
              <a:gd name="T20" fmla="*/ 2 w 89"/>
              <a:gd name="T21" fmla="*/ 3 h 79"/>
              <a:gd name="T22" fmla="*/ 6 w 89"/>
              <a:gd name="T23" fmla="*/ 1 h 79"/>
              <a:gd name="T24" fmla="*/ 10 w 89"/>
              <a:gd name="T25" fmla="*/ 0 h 79"/>
              <a:gd name="T26" fmla="*/ 59 w 89"/>
              <a:gd name="T27" fmla="*/ 0 h 79"/>
              <a:gd name="T28" fmla="*/ 59 w 89"/>
              <a:gd name="T29" fmla="*/ 10 h 79"/>
              <a:gd name="T30" fmla="*/ 10 w 89"/>
              <a:gd name="T31" fmla="*/ 10 h 79"/>
              <a:gd name="T32" fmla="*/ 10 w 89"/>
              <a:gd name="T33" fmla="*/ 69 h 79"/>
              <a:gd name="T34" fmla="*/ 79 w 89"/>
              <a:gd name="T35" fmla="*/ 69 h 79"/>
              <a:gd name="T36" fmla="*/ 79 w 89"/>
              <a:gd name="T37" fmla="*/ 44 h 79"/>
              <a:gd name="T38" fmla="*/ 89 w 89"/>
              <a:gd name="T39" fmla="*/ 44 h 79"/>
              <a:gd name="T40" fmla="*/ 89 w 89"/>
              <a:gd name="T41" fmla="*/ 69 h 79"/>
              <a:gd name="T42" fmla="*/ 89 w 89"/>
              <a:gd name="T43" fmla="*/ 69 h 79"/>
              <a:gd name="T44" fmla="*/ 88 w 89"/>
              <a:gd name="T45" fmla="*/ 73 h 79"/>
              <a:gd name="T46" fmla="*/ 86 w 89"/>
              <a:gd name="T47" fmla="*/ 77 h 79"/>
              <a:gd name="T48" fmla="*/ 83 w 89"/>
              <a:gd name="T49" fmla="*/ 78 h 79"/>
              <a:gd name="T50" fmla="*/ 79 w 89"/>
              <a:gd name="T51" fmla="*/ 79 h 79"/>
              <a:gd name="T52" fmla="*/ 79 w 89"/>
              <a:gd name="T5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79">
                <a:moveTo>
                  <a:pt x="79" y="79"/>
                </a:moveTo>
                <a:lnTo>
                  <a:pt x="10" y="79"/>
                </a:lnTo>
                <a:lnTo>
                  <a:pt x="10" y="79"/>
                </a:lnTo>
                <a:lnTo>
                  <a:pt x="6" y="78"/>
                </a:lnTo>
                <a:lnTo>
                  <a:pt x="2" y="77"/>
                </a:lnTo>
                <a:lnTo>
                  <a:pt x="1" y="73"/>
                </a:lnTo>
                <a:lnTo>
                  <a:pt x="0" y="69"/>
                </a:lnTo>
                <a:lnTo>
                  <a:pt x="0" y="10"/>
                </a:lnTo>
                <a:lnTo>
                  <a:pt x="0" y="10"/>
                </a:lnTo>
                <a:lnTo>
                  <a:pt x="1" y="6"/>
                </a:lnTo>
                <a:lnTo>
                  <a:pt x="2" y="3"/>
                </a:lnTo>
                <a:lnTo>
                  <a:pt x="6" y="1"/>
                </a:lnTo>
                <a:lnTo>
                  <a:pt x="10" y="0"/>
                </a:lnTo>
                <a:lnTo>
                  <a:pt x="59" y="0"/>
                </a:lnTo>
                <a:lnTo>
                  <a:pt x="59" y="10"/>
                </a:lnTo>
                <a:lnTo>
                  <a:pt x="10" y="10"/>
                </a:lnTo>
                <a:lnTo>
                  <a:pt x="10" y="69"/>
                </a:lnTo>
                <a:lnTo>
                  <a:pt x="79" y="69"/>
                </a:lnTo>
                <a:lnTo>
                  <a:pt x="79" y="44"/>
                </a:lnTo>
                <a:lnTo>
                  <a:pt x="89" y="44"/>
                </a:lnTo>
                <a:lnTo>
                  <a:pt x="89" y="69"/>
                </a:lnTo>
                <a:lnTo>
                  <a:pt x="89" y="69"/>
                </a:lnTo>
                <a:lnTo>
                  <a:pt x="88" y="73"/>
                </a:lnTo>
                <a:lnTo>
                  <a:pt x="86" y="77"/>
                </a:lnTo>
                <a:lnTo>
                  <a:pt x="83" y="78"/>
                </a:lnTo>
                <a:lnTo>
                  <a:pt x="79" y="79"/>
                </a:lnTo>
                <a:lnTo>
                  <a:pt x="79"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6" name="Freeform 1168"/>
          <p:cNvSpPr>
            <a:spLocks/>
          </p:cNvSpPr>
          <p:nvPr/>
        </p:nvSpPr>
        <p:spPr bwMode="auto">
          <a:xfrm>
            <a:off x="3946990" y="511532"/>
            <a:ext cx="126458" cy="103039"/>
          </a:xfrm>
          <a:custGeom>
            <a:avLst/>
            <a:gdLst>
              <a:gd name="T0" fmla="*/ 24 w 79"/>
              <a:gd name="T1" fmla="*/ 67 h 67"/>
              <a:gd name="T2" fmla="*/ 0 w 79"/>
              <a:gd name="T3" fmla="*/ 44 h 67"/>
              <a:gd name="T4" fmla="*/ 10 w 79"/>
              <a:gd name="T5" fmla="*/ 34 h 67"/>
              <a:gd name="T6" fmla="*/ 24 w 79"/>
              <a:gd name="T7" fmla="*/ 50 h 67"/>
              <a:gd name="T8" fmla="*/ 69 w 79"/>
              <a:gd name="T9" fmla="*/ 0 h 67"/>
              <a:gd name="T10" fmla="*/ 79 w 79"/>
              <a:gd name="T11" fmla="*/ 8 h 67"/>
              <a:gd name="T12" fmla="*/ 24 w 79"/>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4" y="67"/>
                </a:moveTo>
                <a:lnTo>
                  <a:pt x="0" y="44"/>
                </a:lnTo>
                <a:lnTo>
                  <a:pt x="10" y="34"/>
                </a:lnTo>
                <a:lnTo>
                  <a:pt x="24" y="50"/>
                </a:lnTo>
                <a:lnTo>
                  <a:pt x="69" y="0"/>
                </a:lnTo>
                <a:lnTo>
                  <a:pt x="79" y="8"/>
                </a:lnTo>
                <a:lnTo>
                  <a:pt x="24" y="6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7" name="Freeform 1169"/>
          <p:cNvSpPr>
            <a:spLocks noEditPoints="1"/>
          </p:cNvSpPr>
          <p:nvPr/>
        </p:nvSpPr>
        <p:spPr bwMode="auto">
          <a:xfrm>
            <a:off x="1314807" y="886218"/>
            <a:ext cx="182662" cy="107724"/>
          </a:xfrm>
          <a:custGeom>
            <a:avLst/>
            <a:gdLst>
              <a:gd name="T0" fmla="*/ 34 w 118"/>
              <a:gd name="T1" fmla="*/ 69 h 69"/>
              <a:gd name="T2" fmla="*/ 27 w 118"/>
              <a:gd name="T3" fmla="*/ 68 h 69"/>
              <a:gd name="T4" fmla="*/ 14 w 118"/>
              <a:gd name="T5" fmla="*/ 63 h 69"/>
              <a:gd name="T6" fmla="*/ 6 w 118"/>
              <a:gd name="T7" fmla="*/ 54 h 69"/>
              <a:gd name="T8" fmla="*/ 1 w 118"/>
              <a:gd name="T9" fmla="*/ 42 h 69"/>
              <a:gd name="T10" fmla="*/ 0 w 118"/>
              <a:gd name="T11" fmla="*/ 34 h 69"/>
              <a:gd name="T12" fmla="*/ 2 w 118"/>
              <a:gd name="T13" fmla="*/ 21 h 69"/>
              <a:gd name="T14" fmla="*/ 9 w 118"/>
              <a:gd name="T15" fmla="*/ 10 h 69"/>
              <a:gd name="T16" fmla="*/ 21 w 118"/>
              <a:gd name="T17" fmla="*/ 2 h 69"/>
              <a:gd name="T18" fmla="*/ 34 w 118"/>
              <a:gd name="T19" fmla="*/ 0 h 69"/>
              <a:gd name="T20" fmla="*/ 83 w 118"/>
              <a:gd name="T21" fmla="*/ 0 h 69"/>
              <a:gd name="T22" fmla="*/ 97 w 118"/>
              <a:gd name="T23" fmla="*/ 2 h 69"/>
              <a:gd name="T24" fmla="*/ 108 w 118"/>
              <a:gd name="T25" fmla="*/ 10 h 69"/>
              <a:gd name="T26" fmla="*/ 116 w 118"/>
              <a:gd name="T27" fmla="*/ 21 h 69"/>
              <a:gd name="T28" fmla="*/ 118 w 118"/>
              <a:gd name="T29" fmla="*/ 34 h 69"/>
              <a:gd name="T30" fmla="*/ 117 w 118"/>
              <a:gd name="T31" fmla="*/ 42 h 69"/>
              <a:gd name="T32" fmla="*/ 112 w 118"/>
              <a:gd name="T33" fmla="*/ 54 h 69"/>
              <a:gd name="T34" fmla="*/ 103 w 118"/>
              <a:gd name="T35" fmla="*/ 63 h 69"/>
              <a:gd name="T36" fmla="*/ 91 w 118"/>
              <a:gd name="T37" fmla="*/ 68 h 69"/>
              <a:gd name="T38" fmla="*/ 83 w 118"/>
              <a:gd name="T39" fmla="*/ 69 h 69"/>
              <a:gd name="T40" fmla="*/ 34 w 118"/>
              <a:gd name="T41" fmla="*/ 10 h 69"/>
              <a:gd name="T42" fmla="*/ 24 w 118"/>
              <a:gd name="T43" fmla="*/ 12 h 69"/>
              <a:gd name="T44" fmla="*/ 17 w 118"/>
              <a:gd name="T45" fmla="*/ 17 h 69"/>
              <a:gd name="T46" fmla="*/ 12 w 118"/>
              <a:gd name="T47" fmla="*/ 25 h 69"/>
              <a:gd name="T48" fmla="*/ 9 w 118"/>
              <a:gd name="T49" fmla="*/ 34 h 69"/>
              <a:gd name="T50" fmla="*/ 9 w 118"/>
              <a:gd name="T51" fmla="*/ 39 h 69"/>
              <a:gd name="T52" fmla="*/ 13 w 118"/>
              <a:gd name="T53" fmla="*/ 48 h 69"/>
              <a:gd name="T54" fmla="*/ 21 w 118"/>
              <a:gd name="T55" fmla="*/ 55 h 69"/>
              <a:gd name="T56" fmla="*/ 29 w 118"/>
              <a:gd name="T57" fmla="*/ 59 h 69"/>
              <a:gd name="T58" fmla="*/ 83 w 118"/>
              <a:gd name="T59" fmla="*/ 59 h 69"/>
              <a:gd name="T60" fmla="*/ 88 w 118"/>
              <a:gd name="T61" fmla="*/ 59 h 69"/>
              <a:gd name="T62" fmla="*/ 97 w 118"/>
              <a:gd name="T63" fmla="*/ 55 h 69"/>
              <a:gd name="T64" fmla="*/ 104 w 118"/>
              <a:gd name="T65" fmla="*/ 48 h 69"/>
              <a:gd name="T66" fmla="*/ 108 w 118"/>
              <a:gd name="T67" fmla="*/ 39 h 69"/>
              <a:gd name="T68" fmla="*/ 108 w 118"/>
              <a:gd name="T69" fmla="*/ 34 h 69"/>
              <a:gd name="T70" fmla="*/ 106 w 118"/>
              <a:gd name="T71" fmla="*/ 25 h 69"/>
              <a:gd name="T72" fmla="*/ 101 w 118"/>
              <a:gd name="T73" fmla="*/ 17 h 69"/>
              <a:gd name="T74" fmla="*/ 93 w 118"/>
              <a:gd name="T75" fmla="*/ 12 h 69"/>
              <a:gd name="T76" fmla="*/ 83 w 118"/>
              <a:gd name="T77"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 h="69">
                <a:moveTo>
                  <a:pt x="83" y="69"/>
                </a:moveTo>
                <a:lnTo>
                  <a:pt x="34" y="69"/>
                </a:lnTo>
                <a:lnTo>
                  <a:pt x="34" y="69"/>
                </a:lnTo>
                <a:lnTo>
                  <a:pt x="27" y="68"/>
                </a:lnTo>
                <a:lnTo>
                  <a:pt x="21" y="66"/>
                </a:lnTo>
                <a:lnTo>
                  <a:pt x="14" y="63"/>
                </a:lnTo>
                <a:lnTo>
                  <a:pt x="9" y="59"/>
                </a:lnTo>
                <a:lnTo>
                  <a:pt x="6" y="54"/>
                </a:lnTo>
                <a:lnTo>
                  <a:pt x="2" y="48"/>
                </a:lnTo>
                <a:lnTo>
                  <a:pt x="1" y="42"/>
                </a:lnTo>
                <a:lnTo>
                  <a:pt x="0" y="34"/>
                </a:lnTo>
                <a:lnTo>
                  <a:pt x="0" y="34"/>
                </a:lnTo>
                <a:lnTo>
                  <a:pt x="1" y="27"/>
                </a:lnTo>
                <a:lnTo>
                  <a:pt x="2" y="21"/>
                </a:lnTo>
                <a:lnTo>
                  <a:pt x="6" y="15"/>
                </a:lnTo>
                <a:lnTo>
                  <a:pt x="9" y="10"/>
                </a:lnTo>
                <a:lnTo>
                  <a:pt x="14" y="6"/>
                </a:lnTo>
                <a:lnTo>
                  <a:pt x="21" y="2"/>
                </a:lnTo>
                <a:lnTo>
                  <a:pt x="27" y="1"/>
                </a:lnTo>
                <a:lnTo>
                  <a:pt x="34" y="0"/>
                </a:lnTo>
                <a:lnTo>
                  <a:pt x="83" y="0"/>
                </a:lnTo>
                <a:lnTo>
                  <a:pt x="83" y="0"/>
                </a:lnTo>
                <a:lnTo>
                  <a:pt x="91" y="1"/>
                </a:lnTo>
                <a:lnTo>
                  <a:pt x="97" y="2"/>
                </a:lnTo>
                <a:lnTo>
                  <a:pt x="103" y="6"/>
                </a:lnTo>
                <a:lnTo>
                  <a:pt x="108" y="10"/>
                </a:lnTo>
                <a:lnTo>
                  <a:pt x="112" y="15"/>
                </a:lnTo>
                <a:lnTo>
                  <a:pt x="116" y="21"/>
                </a:lnTo>
                <a:lnTo>
                  <a:pt x="117" y="27"/>
                </a:lnTo>
                <a:lnTo>
                  <a:pt x="118" y="34"/>
                </a:lnTo>
                <a:lnTo>
                  <a:pt x="118" y="34"/>
                </a:lnTo>
                <a:lnTo>
                  <a:pt x="117" y="42"/>
                </a:lnTo>
                <a:lnTo>
                  <a:pt x="116" y="48"/>
                </a:lnTo>
                <a:lnTo>
                  <a:pt x="112" y="54"/>
                </a:lnTo>
                <a:lnTo>
                  <a:pt x="108" y="59"/>
                </a:lnTo>
                <a:lnTo>
                  <a:pt x="103" y="63"/>
                </a:lnTo>
                <a:lnTo>
                  <a:pt x="97" y="66"/>
                </a:lnTo>
                <a:lnTo>
                  <a:pt x="91" y="68"/>
                </a:lnTo>
                <a:lnTo>
                  <a:pt x="83" y="69"/>
                </a:lnTo>
                <a:lnTo>
                  <a:pt x="83" y="69"/>
                </a:lnTo>
                <a:close/>
                <a:moveTo>
                  <a:pt x="34" y="10"/>
                </a:moveTo>
                <a:lnTo>
                  <a:pt x="34" y="10"/>
                </a:lnTo>
                <a:lnTo>
                  <a:pt x="29" y="10"/>
                </a:lnTo>
                <a:lnTo>
                  <a:pt x="24" y="12"/>
                </a:lnTo>
                <a:lnTo>
                  <a:pt x="21" y="13"/>
                </a:lnTo>
                <a:lnTo>
                  <a:pt x="17" y="17"/>
                </a:lnTo>
                <a:lnTo>
                  <a:pt x="13" y="21"/>
                </a:lnTo>
                <a:lnTo>
                  <a:pt x="12" y="25"/>
                </a:lnTo>
                <a:lnTo>
                  <a:pt x="9" y="29"/>
                </a:lnTo>
                <a:lnTo>
                  <a:pt x="9" y="34"/>
                </a:lnTo>
                <a:lnTo>
                  <a:pt x="9" y="34"/>
                </a:lnTo>
                <a:lnTo>
                  <a:pt x="9" y="39"/>
                </a:lnTo>
                <a:lnTo>
                  <a:pt x="12" y="44"/>
                </a:lnTo>
                <a:lnTo>
                  <a:pt x="13" y="48"/>
                </a:lnTo>
                <a:lnTo>
                  <a:pt x="17" y="52"/>
                </a:lnTo>
                <a:lnTo>
                  <a:pt x="21" y="55"/>
                </a:lnTo>
                <a:lnTo>
                  <a:pt x="24" y="57"/>
                </a:lnTo>
                <a:lnTo>
                  <a:pt x="29" y="59"/>
                </a:lnTo>
                <a:lnTo>
                  <a:pt x="34" y="59"/>
                </a:lnTo>
                <a:lnTo>
                  <a:pt x="83" y="59"/>
                </a:lnTo>
                <a:lnTo>
                  <a:pt x="83" y="59"/>
                </a:lnTo>
                <a:lnTo>
                  <a:pt x="88" y="59"/>
                </a:lnTo>
                <a:lnTo>
                  <a:pt x="93" y="57"/>
                </a:lnTo>
                <a:lnTo>
                  <a:pt x="97" y="55"/>
                </a:lnTo>
                <a:lnTo>
                  <a:pt x="101" y="52"/>
                </a:lnTo>
                <a:lnTo>
                  <a:pt x="104" y="48"/>
                </a:lnTo>
                <a:lnTo>
                  <a:pt x="106" y="44"/>
                </a:lnTo>
                <a:lnTo>
                  <a:pt x="108" y="39"/>
                </a:lnTo>
                <a:lnTo>
                  <a:pt x="108" y="34"/>
                </a:lnTo>
                <a:lnTo>
                  <a:pt x="108" y="34"/>
                </a:lnTo>
                <a:lnTo>
                  <a:pt x="108" y="29"/>
                </a:lnTo>
                <a:lnTo>
                  <a:pt x="106" y="25"/>
                </a:lnTo>
                <a:lnTo>
                  <a:pt x="104" y="21"/>
                </a:lnTo>
                <a:lnTo>
                  <a:pt x="101" y="17"/>
                </a:lnTo>
                <a:lnTo>
                  <a:pt x="97" y="13"/>
                </a:lnTo>
                <a:lnTo>
                  <a:pt x="93" y="12"/>
                </a:lnTo>
                <a:lnTo>
                  <a:pt x="88" y="10"/>
                </a:lnTo>
                <a:lnTo>
                  <a:pt x="83" y="10"/>
                </a:lnTo>
                <a:lnTo>
                  <a:pt x="34"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8" name="Freeform 1170"/>
          <p:cNvSpPr>
            <a:spLocks/>
          </p:cNvSpPr>
          <p:nvPr/>
        </p:nvSpPr>
        <p:spPr bwMode="auto">
          <a:xfrm>
            <a:off x="1422532" y="919003"/>
            <a:ext cx="46837" cy="46837"/>
          </a:xfrm>
          <a:custGeom>
            <a:avLst/>
            <a:gdLst>
              <a:gd name="T0" fmla="*/ 29 w 29"/>
              <a:gd name="T1" fmla="*/ 14 h 29"/>
              <a:gd name="T2" fmla="*/ 29 w 29"/>
              <a:gd name="T3" fmla="*/ 14 h 29"/>
              <a:gd name="T4" fmla="*/ 28 w 29"/>
              <a:gd name="T5" fmla="*/ 21 h 29"/>
              <a:gd name="T6" fmla="*/ 24 w 29"/>
              <a:gd name="T7" fmla="*/ 24 h 29"/>
              <a:gd name="T8" fmla="*/ 21 w 29"/>
              <a:gd name="T9" fmla="*/ 28 h 29"/>
              <a:gd name="T10" fmla="*/ 14 w 29"/>
              <a:gd name="T11" fmla="*/ 29 h 29"/>
              <a:gd name="T12" fmla="*/ 14 w 29"/>
              <a:gd name="T13" fmla="*/ 29 h 29"/>
              <a:gd name="T14" fmla="*/ 8 w 29"/>
              <a:gd name="T15" fmla="*/ 28 h 29"/>
              <a:gd name="T16" fmla="*/ 5 w 29"/>
              <a:gd name="T17" fmla="*/ 24 h 29"/>
              <a:gd name="T18" fmla="*/ 1 w 29"/>
              <a:gd name="T19" fmla="*/ 21 h 29"/>
              <a:gd name="T20" fmla="*/ 0 w 29"/>
              <a:gd name="T21" fmla="*/ 14 h 29"/>
              <a:gd name="T22" fmla="*/ 0 w 29"/>
              <a:gd name="T23" fmla="*/ 14 h 29"/>
              <a:gd name="T24" fmla="*/ 1 w 29"/>
              <a:gd name="T25" fmla="*/ 8 h 29"/>
              <a:gd name="T26" fmla="*/ 5 w 29"/>
              <a:gd name="T27" fmla="*/ 5 h 29"/>
              <a:gd name="T28" fmla="*/ 8 w 29"/>
              <a:gd name="T29" fmla="*/ 1 h 29"/>
              <a:gd name="T30" fmla="*/ 14 w 29"/>
              <a:gd name="T31" fmla="*/ 0 h 29"/>
              <a:gd name="T32" fmla="*/ 14 w 29"/>
              <a:gd name="T33" fmla="*/ 0 h 29"/>
              <a:gd name="T34" fmla="*/ 21 w 29"/>
              <a:gd name="T35" fmla="*/ 1 h 29"/>
              <a:gd name="T36" fmla="*/ 24 w 29"/>
              <a:gd name="T37" fmla="*/ 5 h 29"/>
              <a:gd name="T38" fmla="*/ 28 w 29"/>
              <a:gd name="T39" fmla="*/ 8 h 29"/>
              <a:gd name="T40" fmla="*/ 29 w 29"/>
              <a:gd name="T41" fmla="*/ 14 h 29"/>
              <a:gd name="T42" fmla="*/ 29 w 29"/>
              <a:gd name="T4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9">
                <a:moveTo>
                  <a:pt x="29" y="14"/>
                </a:moveTo>
                <a:lnTo>
                  <a:pt x="29" y="14"/>
                </a:lnTo>
                <a:lnTo>
                  <a:pt x="28" y="21"/>
                </a:lnTo>
                <a:lnTo>
                  <a:pt x="24" y="24"/>
                </a:lnTo>
                <a:lnTo>
                  <a:pt x="21" y="28"/>
                </a:lnTo>
                <a:lnTo>
                  <a:pt x="14" y="29"/>
                </a:lnTo>
                <a:lnTo>
                  <a:pt x="14" y="29"/>
                </a:lnTo>
                <a:lnTo>
                  <a:pt x="8" y="28"/>
                </a:lnTo>
                <a:lnTo>
                  <a:pt x="5" y="24"/>
                </a:lnTo>
                <a:lnTo>
                  <a:pt x="1" y="21"/>
                </a:lnTo>
                <a:lnTo>
                  <a:pt x="0" y="14"/>
                </a:lnTo>
                <a:lnTo>
                  <a:pt x="0" y="14"/>
                </a:lnTo>
                <a:lnTo>
                  <a:pt x="1" y="8"/>
                </a:lnTo>
                <a:lnTo>
                  <a:pt x="5" y="5"/>
                </a:lnTo>
                <a:lnTo>
                  <a:pt x="8" y="1"/>
                </a:lnTo>
                <a:lnTo>
                  <a:pt x="14" y="0"/>
                </a:lnTo>
                <a:lnTo>
                  <a:pt x="14" y="0"/>
                </a:lnTo>
                <a:lnTo>
                  <a:pt x="21" y="1"/>
                </a:lnTo>
                <a:lnTo>
                  <a:pt x="24" y="5"/>
                </a:lnTo>
                <a:lnTo>
                  <a:pt x="28" y="8"/>
                </a:lnTo>
                <a:lnTo>
                  <a:pt x="29" y="14"/>
                </a:lnTo>
                <a:lnTo>
                  <a:pt x="29"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9" name="Freeform 1171"/>
          <p:cNvSpPr>
            <a:spLocks noEditPoints="1"/>
          </p:cNvSpPr>
          <p:nvPr/>
        </p:nvSpPr>
        <p:spPr bwMode="auto">
          <a:xfrm>
            <a:off x="1684814" y="886218"/>
            <a:ext cx="182662" cy="107724"/>
          </a:xfrm>
          <a:custGeom>
            <a:avLst/>
            <a:gdLst>
              <a:gd name="T0" fmla="*/ 35 w 119"/>
              <a:gd name="T1" fmla="*/ 69 h 69"/>
              <a:gd name="T2" fmla="*/ 28 w 119"/>
              <a:gd name="T3" fmla="*/ 68 h 69"/>
              <a:gd name="T4" fmla="*/ 15 w 119"/>
              <a:gd name="T5" fmla="*/ 63 h 69"/>
              <a:gd name="T6" fmla="*/ 7 w 119"/>
              <a:gd name="T7" fmla="*/ 54 h 69"/>
              <a:gd name="T8" fmla="*/ 2 w 119"/>
              <a:gd name="T9" fmla="*/ 42 h 69"/>
              <a:gd name="T10" fmla="*/ 0 w 119"/>
              <a:gd name="T11" fmla="*/ 34 h 69"/>
              <a:gd name="T12" fmla="*/ 3 w 119"/>
              <a:gd name="T13" fmla="*/ 21 h 69"/>
              <a:gd name="T14" fmla="*/ 10 w 119"/>
              <a:gd name="T15" fmla="*/ 10 h 69"/>
              <a:gd name="T16" fmla="*/ 21 w 119"/>
              <a:gd name="T17" fmla="*/ 2 h 69"/>
              <a:gd name="T18" fmla="*/ 35 w 119"/>
              <a:gd name="T19" fmla="*/ 0 h 69"/>
              <a:gd name="T20" fmla="*/ 84 w 119"/>
              <a:gd name="T21" fmla="*/ 0 h 69"/>
              <a:gd name="T22" fmla="*/ 98 w 119"/>
              <a:gd name="T23" fmla="*/ 2 h 69"/>
              <a:gd name="T24" fmla="*/ 109 w 119"/>
              <a:gd name="T25" fmla="*/ 10 h 69"/>
              <a:gd name="T26" fmla="*/ 116 w 119"/>
              <a:gd name="T27" fmla="*/ 21 h 69"/>
              <a:gd name="T28" fmla="*/ 119 w 119"/>
              <a:gd name="T29" fmla="*/ 34 h 69"/>
              <a:gd name="T30" fmla="*/ 118 w 119"/>
              <a:gd name="T31" fmla="*/ 42 h 69"/>
              <a:gd name="T32" fmla="*/ 113 w 119"/>
              <a:gd name="T33" fmla="*/ 54 h 69"/>
              <a:gd name="T34" fmla="*/ 104 w 119"/>
              <a:gd name="T35" fmla="*/ 63 h 69"/>
              <a:gd name="T36" fmla="*/ 92 w 119"/>
              <a:gd name="T37" fmla="*/ 68 h 69"/>
              <a:gd name="T38" fmla="*/ 84 w 119"/>
              <a:gd name="T39" fmla="*/ 69 h 69"/>
              <a:gd name="T40" fmla="*/ 35 w 119"/>
              <a:gd name="T41" fmla="*/ 10 h 69"/>
              <a:gd name="T42" fmla="*/ 25 w 119"/>
              <a:gd name="T43" fmla="*/ 12 h 69"/>
              <a:gd name="T44" fmla="*/ 18 w 119"/>
              <a:gd name="T45" fmla="*/ 17 h 69"/>
              <a:gd name="T46" fmla="*/ 13 w 119"/>
              <a:gd name="T47" fmla="*/ 25 h 69"/>
              <a:gd name="T48" fmla="*/ 10 w 119"/>
              <a:gd name="T49" fmla="*/ 34 h 69"/>
              <a:gd name="T50" fmla="*/ 10 w 119"/>
              <a:gd name="T51" fmla="*/ 39 h 69"/>
              <a:gd name="T52" fmla="*/ 14 w 119"/>
              <a:gd name="T53" fmla="*/ 48 h 69"/>
              <a:gd name="T54" fmla="*/ 21 w 119"/>
              <a:gd name="T55" fmla="*/ 55 h 69"/>
              <a:gd name="T56" fmla="*/ 30 w 119"/>
              <a:gd name="T57" fmla="*/ 59 h 69"/>
              <a:gd name="T58" fmla="*/ 84 w 119"/>
              <a:gd name="T59" fmla="*/ 59 h 69"/>
              <a:gd name="T60" fmla="*/ 89 w 119"/>
              <a:gd name="T61" fmla="*/ 59 h 69"/>
              <a:gd name="T62" fmla="*/ 98 w 119"/>
              <a:gd name="T63" fmla="*/ 55 h 69"/>
              <a:gd name="T64" fmla="*/ 105 w 119"/>
              <a:gd name="T65" fmla="*/ 48 h 69"/>
              <a:gd name="T66" fmla="*/ 109 w 119"/>
              <a:gd name="T67" fmla="*/ 39 h 69"/>
              <a:gd name="T68" fmla="*/ 109 w 119"/>
              <a:gd name="T69" fmla="*/ 34 h 69"/>
              <a:gd name="T70" fmla="*/ 106 w 119"/>
              <a:gd name="T71" fmla="*/ 25 h 69"/>
              <a:gd name="T72" fmla="*/ 102 w 119"/>
              <a:gd name="T73" fmla="*/ 17 h 69"/>
              <a:gd name="T74" fmla="*/ 94 w 119"/>
              <a:gd name="T75" fmla="*/ 12 h 69"/>
              <a:gd name="T76" fmla="*/ 84 w 119"/>
              <a:gd name="T77"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69">
                <a:moveTo>
                  <a:pt x="84" y="69"/>
                </a:moveTo>
                <a:lnTo>
                  <a:pt x="35" y="69"/>
                </a:lnTo>
                <a:lnTo>
                  <a:pt x="35" y="69"/>
                </a:lnTo>
                <a:lnTo>
                  <a:pt x="28" y="68"/>
                </a:lnTo>
                <a:lnTo>
                  <a:pt x="21" y="66"/>
                </a:lnTo>
                <a:lnTo>
                  <a:pt x="15" y="63"/>
                </a:lnTo>
                <a:lnTo>
                  <a:pt x="10" y="59"/>
                </a:lnTo>
                <a:lnTo>
                  <a:pt x="7" y="54"/>
                </a:lnTo>
                <a:lnTo>
                  <a:pt x="3" y="48"/>
                </a:lnTo>
                <a:lnTo>
                  <a:pt x="2" y="42"/>
                </a:lnTo>
                <a:lnTo>
                  <a:pt x="0" y="34"/>
                </a:lnTo>
                <a:lnTo>
                  <a:pt x="0" y="34"/>
                </a:lnTo>
                <a:lnTo>
                  <a:pt x="2" y="27"/>
                </a:lnTo>
                <a:lnTo>
                  <a:pt x="3" y="21"/>
                </a:lnTo>
                <a:lnTo>
                  <a:pt x="7" y="15"/>
                </a:lnTo>
                <a:lnTo>
                  <a:pt x="10" y="10"/>
                </a:lnTo>
                <a:lnTo>
                  <a:pt x="15" y="6"/>
                </a:lnTo>
                <a:lnTo>
                  <a:pt x="21" y="2"/>
                </a:lnTo>
                <a:lnTo>
                  <a:pt x="28" y="1"/>
                </a:lnTo>
                <a:lnTo>
                  <a:pt x="35" y="0"/>
                </a:lnTo>
                <a:lnTo>
                  <a:pt x="84" y="0"/>
                </a:lnTo>
                <a:lnTo>
                  <a:pt x="84" y="0"/>
                </a:lnTo>
                <a:lnTo>
                  <a:pt x="92" y="1"/>
                </a:lnTo>
                <a:lnTo>
                  <a:pt x="98" y="2"/>
                </a:lnTo>
                <a:lnTo>
                  <a:pt x="104" y="6"/>
                </a:lnTo>
                <a:lnTo>
                  <a:pt x="109" y="10"/>
                </a:lnTo>
                <a:lnTo>
                  <a:pt x="113" y="15"/>
                </a:lnTo>
                <a:lnTo>
                  <a:pt x="116" y="21"/>
                </a:lnTo>
                <a:lnTo>
                  <a:pt x="118" y="27"/>
                </a:lnTo>
                <a:lnTo>
                  <a:pt x="119" y="34"/>
                </a:lnTo>
                <a:lnTo>
                  <a:pt x="119" y="34"/>
                </a:lnTo>
                <a:lnTo>
                  <a:pt x="118" y="42"/>
                </a:lnTo>
                <a:lnTo>
                  <a:pt x="116" y="48"/>
                </a:lnTo>
                <a:lnTo>
                  <a:pt x="113" y="54"/>
                </a:lnTo>
                <a:lnTo>
                  <a:pt x="109" y="59"/>
                </a:lnTo>
                <a:lnTo>
                  <a:pt x="104" y="63"/>
                </a:lnTo>
                <a:lnTo>
                  <a:pt x="98" y="66"/>
                </a:lnTo>
                <a:lnTo>
                  <a:pt x="92" y="68"/>
                </a:lnTo>
                <a:lnTo>
                  <a:pt x="84" y="69"/>
                </a:lnTo>
                <a:lnTo>
                  <a:pt x="84" y="69"/>
                </a:lnTo>
                <a:close/>
                <a:moveTo>
                  <a:pt x="35" y="10"/>
                </a:moveTo>
                <a:lnTo>
                  <a:pt x="35" y="10"/>
                </a:lnTo>
                <a:lnTo>
                  <a:pt x="30" y="10"/>
                </a:lnTo>
                <a:lnTo>
                  <a:pt x="25" y="12"/>
                </a:lnTo>
                <a:lnTo>
                  <a:pt x="21" y="13"/>
                </a:lnTo>
                <a:lnTo>
                  <a:pt x="18" y="17"/>
                </a:lnTo>
                <a:lnTo>
                  <a:pt x="14" y="21"/>
                </a:lnTo>
                <a:lnTo>
                  <a:pt x="13" y="25"/>
                </a:lnTo>
                <a:lnTo>
                  <a:pt x="10" y="29"/>
                </a:lnTo>
                <a:lnTo>
                  <a:pt x="10" y="34"/>
                </a:lnTo>
                <a:lnTo>
                  <a:pt x="10" y="34"/>
                </a:lnTo>
                <a:lnTo>
                  <a:pt x="10" y="39"/>
                </a:lnTo>
                <a:lnTo>
                  <a:pt x="13" y="44"/>
                </a:lnTo>
                <a:lnTo>
                  <a:pt x="14" y="48"/>
                </a:lnTo>
                <a:lnTo>
                  <a:pt x="18" y="52"/>
                </a:lnTo>
                <a:lnTo>
                  <a:pt x="21" y="55"/>
                </a:lnTo>
                <a:lnTo>
                  <a:pt x="25" y="57"/>
                </a:lnTo>
                <a:lnTo>
                  <a:pt x="30" y="59"/>
                </a:lnTo>
                <a:lnTo>
                  <a:pt x="35" y="59"/>
                </a:lnTo>
                <a:lnTo>
                  <a:pt x="84" y="59"/>
                </a:lnTo>
                <a:lnTo>
                  <a:pt x="84" y="59"/>
                </a:lnTo>
                <a:lnTo>
                  <a:pt x="89" y="59"/>
                </a:lnTo>
                <a:lnTo>
                  <a:pt x="94" y="57"/>
                </a:lnTo>
                <a:lnTo>
                  <a:pt x="98" y="55"/>
                </a:lnTo>
                <a:lnTo>
                  <a:pt x="102" y="52"/>
                </a:lnTo>
                <a:lnTo>
                  <a:pt x="105" y="48"/>
                </a:lnTo>
                <a:lnTo>
                  <a:pt x="106" y="44"/>
                </a:lnTo>
                <a:lnTo>
                  <a:pt x="109" y="39"/>
                </a:lnTo>
                <a:lnTo>
                  <a:pt x="109" y="34"/>
                </a:lnTo>
                <a:lnTo>
                  <a:pt x="109" y="34"/>
                </a:lnTo>
                <a:lnTo>
                  <a:pt x="109" y="29"/>
                </a:lnTo>
                <a:lnTo>
                  <a:pt x="106" y="25"/>
                </a:lnTo>
                <a:lnTo>
                  <a:pt x="105" y="21"/>
                </a:lnTo>
                <a:lnTo>
                  <a:pt x="102" y="17"/>
                </a:lnTo>
                <a:lnTo>
                  <a:pt x="98" y="13"/>
                </a:lnTo>
                <a:lnTo>
                  <a:pt x="94" y="12"/>
                </a:lnTo>
                <a:lnTo>
                  <a:pt x="89" y="10"/>
                </a:lnTo>
                <a:lnTo>
                  <a:pt x="84" y="10"/>
                </a:lnTo>
                <a:lnTo>
                  <a:pt x="3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90" name="Freeform 1172"/>
          <p:cNvSpPr>
            <a:spLocks/>
          </p:cNvSpPr>
          <p:nvPr/>
        </p:nvSpPr>
        <p:spPr bwMode="auto">
          <a:xfrm>
            <a:off x="1712915" y="919003"/>
            <a:ext cx="46837" cy="46837"/>
          </a:xfrm>
          <a:custGeom>
            <a:avLst/>
            <a:gdLst>
              <a:gd name="T0" fmla="*/ 30 w 30"/>
              <a:gd name="T1" fmla="*/ 14 h 29"/>
              <a:gd name="T2" fmla="*/ 30 w 30"/>
              <a:gd name="T3" fmla="*/ 14 h 29"/>
              <a:gd name="T4" fmla="*/ 28 w 30"/>
              <a:gd name="T5" fmla="*/ 21 h 29"/>
              <a:gd name="T6" fmla="*/ 25 w 30"/>
              <a:gd name="T7" fmla="*/ 24 h 29"/>
              <a:gd name="T8" fmla="*/ 21 w 30"/>
              <a:gd name="T9" fmla="*/ 28 h 29"/>
              <a:gd name="T10" fmla="*/ 15 w 30"/>
              <a:gd name="T11" fmla="*/ 29 h 29"/>
              <a:gd name="T12" fmla="*/ 15 w 30"/>
              <a:gd name="T13" fmla="*/ 29 h 29"/>
              <a:gd name="T14" fmla="*/ 9 w 30"/>
              <a:gd name="T15" fmla="*/ 28 h 29"/>
              <a:gd name="T16" fmla="*/ 5 w 30"/>
              <a:gd name="T17" fmla="*/ 24 h 29"/>
              <a:gd name="T18" fmla="*/ 1 w 30"/>
              <a:gd name="T19" fmla="*/ 21 h 29"/>
              <a:gd name="T20" fmla="*/ 0 w 30"/>
              <a:gd name="T21" fmla="*/ 14 h 29"/>
              <a:gd name="T22" fmla="*/ 0 w 30"/>
              <a:gd name="T23" fmla="*/ 14 h 29"/>
              <a:gd name="T24" fmla="*/ 1 w 30"/>
              <a:gd name="T25" fmla="*/ 8 h 29"/>
              <a:gd name="T26" fmla="*/ 5 w 30"/>
              <a:gd name="T27" fmla="*/ 5 h 29"/>
              <a:gd name="T28" fmla="*/ 9 w 30"/>
              <a:gd name="T29" fmla="*/ 1 h 29"/>
              <a:gd name="T30" fmla="*/ 15 w 30"/>
              <a:gd name="T31" fmla="*/ 0 h 29"/>
              <a:gd name="T32" fmla="*/ 15 w 30"/>
              <a:gd name="T33" fmla="*/ 0 h 29"/>
              <a:gd name="T34" fmla="*/ 21 w 30"/>
              <a:gd name="T35" fmla="*/ 1 h 29"/>
              <a:gd name="T36" fmla="*/ 25 w 30"/>
              <a:gd name="T37" fmla="*/ 5 h 29"/>
              <a:gd name="T38" fmla="*/ 28 w 30"/>
              <a:gd name="T39" fmla="*/ 8 h 29"/>
              <a:gd name="T40" fmla="*/ 30 w 30"/>
              <a:gd name="T41" fmla="*/ 14 h 29"/>
              <a:gd name="T42" fmla="*/ 30 w 30"/>
              <a:gd name="T4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9">
                <a:moveTo>
                  <a:pt x="30" y="14"/>
                </a:moveTo>
                <a:lnTo>
                  <a:pt x="30" y="14"/>
                </a:lnTo>
                <a:lnTo>
                  <a:pt x="28" y="21"/>
                </a:lnTo>
                <a:lnTo>
                  <a:pt x="25" y="24"/>
                </a:lnTo>
                <a:lnTo>
                  <a:pt x="21" y="28"/>
                </a:lnTo>
                <a:lnTo>
                  <a:pt x="15" y="29"/>
                </a:lnTo>
                <a:lnTo>
                  <a:pt x="15" y="29"/>
                </a:lnTo>
                <a:lnTo>
                  <a:pt x="9" y="28"/>
                </a:lnTo>
                <a:lnTo>
                  <a:pt x="5" y="24"/>
                </a:lnTo>
                <a:lnTo>
                  <a:pt x="1" y="21"/>
                </a:lnTo>
                <a:lnTo>
                  <a:pt x="0" y="14"/>
                </a:lnTo>
                <a:lnTo>
                  <a:pt x="0" y="14"/>
                </a:lnTo>
                <a:lnTo>
                  <a:pt x="1" y="8"/>
                </a:lnTo>
                <a:lnTo>
                  <a:pt x="5" y="5"/>
                </a:lnTo>
                <a:lnTo>
                  <a:pt x="9" y="1"/>
                </a:lnTo>
                <a:lnTo>
                  <a:pt x="15" y="0"/>
                </a:lnTo>
                <a:lnTo>
                  <a:pt x="15" y="0"/>
                </a:lnTo>
                <a:lnTo>
                  <a:pt x="21" y="1"/>
                </a:lnTo>
                <a:lnTo>
                  <a:pt x="25" y="5"/>
                </a:lnTo>
                <a:lnTo>
                  <a:pt x="28" y="8"/>
                </a:lnTo>
                <a:lnTo>
                  <a:pt x="30" y="14"/>
                </a:lnTo>
                <a:lnTo>
                  <a:pt x="30"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91" name="Freeform 1173"/>
          <p:cNvSpPr>
            <a:spLocks noEditPoints="1"/>
          </p:cNvSpPr>
          <p:nvPr/>
        </p:nvSpPr>
        <p:spPr bwMode="auto">
          <a:xfrm>
            <a:off x="2078236" y="872166"/>
            <a:ext cx="135825" cy="140508"/>
          </a:xfrm>
          <a:custGeom>
            <a:avLst/>
            <a:gdLst>
              <a:gd name="T0" fmla="*/ 79 w 89"/>
              <a:gd name="T1" fmla="*/ 89 h 89"/>
              <a:gd name="T2" fmla="*/ 10 w 89"/>
              <a:gd name="T3" fmla="*/ 89 h 89"/>
              <a:gd name="T4" fmla="*/ 10 w 89"/>
              <a:gd name="T5" fmla="*/ 89 h 89"/>
              <a:gd name="T6" fmla="*/ 6 w 89"/>
              <a:gd name="T7" fmla="*/ 88 h 89"/>
              <a:gd name="T8" fmla="*/ 2 w 89"/>
              <a:gd name="T9" fmla="*/ 86 h 89"/>
              <a:gd name="T10" fmla="*/ 1 w 89"/>
              <a:gd name="T11" fmla="*/ 83 h 89"/>
              <a:gd name="T12" fmla="*/ 0 w 89"/>
              <a:gd name="T13" fmla="*/ 79 h 89"/>
              <a:gd name="T14" fmla="*/ 0 w 89"/>
              <a:gd name="T15" fmla="*/ 10 h 89"/>
              <a:gd name="T16" fmla="*/ 0 w 89"/>
              <a:gd name="T17" fmla="*/ 10 h 89"/>
              <a:gd name="T18" fmla="*/ 1 w 89"/>
              <a:gd name="T19" fmla="*/ 6 h 89"/>
              <a:gd name="T20" fmla="*/ 2 w 89"/>
              <a:gd name="T21" fmla="*/ 2 h 89"/>
              <a:gd name="T22" fmla="*/ 6 w 89"/>
              <a:gd name="T23" fmla="*/ 1 h 89"/>
              <a:gd name="T24" fmla="*/ 10 w 89"/>
              <a:gd name="T25" fmla="*/ 0 h 89"/>
              <a:gd name="T26" fmla="*/ 79 w 89"/>
              <a:gd name="T27" fmla="*/ 0 h 89"/>
              <a:gd name="T28" fmla="*/ 79 w 89"/>
              <a:gd name="T29" fmla="*/ 0 h 89"/>
              <a:gd name="T30" fmla="*/ 83 w 89"/>
              <a:gd name="T31" fmla="*/ 1 h 89"/>
              <a:gd name="T32" fmla="*/ 86 w 89"/>
              <a:gd name="T33" fmla="*/ 2 h 89"/>
              <a:gd name="T34" fmla="*/ 88 w 89"/>
              <a:gd name="T35" fmla="*/ 6 h 89"/>
              <a:gd name="T36" fmla="*/ 89 w 89"/>
              <a:gd name="T37" fmla="*/ 10 h 89"/>
              <a:gd name="T38" fmla="*/ 89 w 89"/>
              <a:gd name="T39" fmla="*/ 79 h 89"/>
              <a:gd name="T40" fmla="*/ 89 w 89"/>
              <a:gd name="T41" fmla="*/ 79 h 89"/>
              <a:gd name="T42" fmla="*/ 88 w 89"/>
              <a:gd name="T43" fmla="*/ 83 h 89"/>
              <a:gd name="T44" fmla="*/ 86 w 89"/>
              <a:gd name="T45" fmla="*/ 86 h 89"/>
              <a:gd name="T46" fmla="*/ 83 w 89"/>
              <a:gd name="T47" fmla="*/ 88 h 89"/>
              <a:gd name="T48" fmla="*/ 79 w 89"/>
              <a:gd name="T49" fmla="*/ 89 h 89"/>
              <a:gd name="T50" fmla="*/ 79 w 89"/>
              <a:gd name="T51" fmla="*/ 89 h 89"/>
              <a:gd name="T52" fmla="*/ 10 w 89"/>
              <a:gd name="T53" fmla="*/ 10 h 89"/>
              <a:gd name="T54" fmla="*/ 10 w 89"/>
              <a:gd name="T55" fmla="*/ 79 h 89"/>
              <a:gd name="T56" fmla="*/ 79 w 89"/>
              <a:gd name="T57" fmla="*/ 79 h 89"/>
              <a:gd name="T58" fmla="*/ 79 w 89"/>
              <a:gd name="T59" fmla="*/ 10 h 89"/>
              <a:gd name="T60" fmla="*/ 10 w 89"/>
              <a:gd name="T61" fmla="*/ 1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89">
                <a:moveTo>
                  <a:pt x="79" y="89"/>
                </a:moveTo>
                <a:lnTo>
                  <a:pt x="10" y="89"/>
                </a:lnTo>
                <a:lnTo>
                  <a:pt x="10" y="89"/>
                </a:lnTo>
                <a:lnTo>
                  <a:pt x="6" y="88"/>
                </a:lnTo>
                <a:lnTo>
                  <a:pt x="2" y="86"/>
                </a:lnTo>
                <a:lnTo>
                  <a:pt x="1" y="83"/>
                </a:lnTo>
                <a:lnTo>
                  <a:pt x="0" y="79"/>
                </a:lnTo>
                <a:lnTo>
                  <a:pt x="0" y="10"/>
                </a:lnTo>
                <a:lnTo>
                  <a:pt x="0" y="10"/>
                </a:lnTo>
                <a:lnTo>
                  <a:pt x="1" y="6"/>
                </a:lnTo>
                <a:lnTo>
                  <a:pt x="2" y="2"/>
                </a:lnTo>
                <a:lnTo>
                  <a:pt x="6" y="1"/>
                </a:lnTo>
                <a:lnTo>
                  <a:pt x="10" y="0"/>
                </a:lnTo>
                <a:lnTo>
                  <a:pt x="79" y="0"/>
                </a:lnTo>
                <a:lnTo>
                  <a:pt x="79" y="0"/>
                </a:lnTo>
                <a:lnTo>
                  <a:pt x="83" y="1"/>
                </a:lnTo>
                <a:lnTo>
                  <a:pt x="86" y="2"/>
                </a:lnTo>
                <a:lnTo>
                  <a:pt x="88" y="6"/>
                </a:lnTo>
                <a:lnTo>
                  <a:pt x="89" y="10"/>
                </a:lnTo>
                <a:lnTo>
                  <a:pt x="89" y="79"/>
                </a:lnTo>
                <a:lnTo>
                  <a:pt x="89" y="79"/>
                </a:lnTo>
                <a:lnTo>
                  <a:pt x="88" y="83"/>
                </a:lnTo>
                <a:lnTo>
                  <a:pt x="86" y="86"/>
                </a:lnTo>
                <a:lnTo>
                  <a:pt x="83" y="88"/>
                </a:lnTo>
                <a:lnTo>
                  <a:pt x="79" y="89"/>
                </a:lnTo>
                <a:lnTo>
                  <a:pt x="79" y="89"/>
                </a:lnTo>
                <a:close/>
                <a:moveTo>
                  <a:pt x="10" y="10"/>
                </a:moveTo>
                <a:lnTo>
                  <a:pt x="10" y="79"/>
                </a:lnTo>
                <a:lnTo>
                  <a:pt x="79" y="79"/>
                </a:lnTo>
                <a:lnTo>
                  <a:pt x="79" y="1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92" name="Freeform 1174"/>
          <p:cNvSpPr>
            <a:spLocks noEditPoints="1"/>
          </p:cNvSpPr>
          <p:nvPr/>
        </p:nvSpPr>
        <p:spPr bwMode="auto">
          <a:xfrm>
            <a:off x="2101652" y="895585"/>
            <a:ext cx="88990" cy="93672"/>
          </a:xfrm>
          <a:custGeom>
            <a:avLst/>
            <a:gdLst>
              <a:gd name="T0" fmla="*/ 59 w 59"/>
              <a:gd name="T1" fmla="*/ 34 h 59"/>
              <a:gd name="T2" fmla="*/ 59 w 59"/>
              <a:gd name="T3" fmla="*/ 24 h 59"/>
              <a:gd name="T4" fmla="*/ 48 w 59"/>
              <a:gd name="T5" fmla="*/ 24 h 59"/>
              <a:gd name="T6" fmla="*/ 48 w 59"/>
              <a:gd name="T7" fmla="*/ 24 h 59"/>
              <a:gd name="T8" fmla="*/ 47 w 59"/>
              <a:gd name="T9" fmla="*/ 20 h 59"/>
              <a:gd name="T10" fmla="*/ 54 w 59"/>
              <a:gd name="T11" fmla="*/ 12 h 59"/>
              <a:gd name="T12" fmla="*/ 47 w 59"/>
              <a:gd name="T13" fmla="*/ 5 h 59"/>
              <a:gd name="T14" fmla="*/ 39 w 59"/>
              <a:gd name="T15" fmla="*/ 12 h 59"/>
              <a:gd name="T16" fmla="*/ 39 w 59"/>
              <a:gd name="T17" fmla="*/ 12 h 59"/>
              <a:gd name="T18" fmla="*/ 34 w 59"/>
              <a:gd name="T19" fmla="*/ 11 h 59"/>
              <a:gd name="T20" fmla="*/ 34 w 59"/>
              <a:gd name="T21" fmla="*/ 0 h 59"/>
              <a:gd name="T22" fmla="*/ 24 w 59"/>
              <a:gd name="T23" fmla="*/ 0 h 59"/>
              <a:gd name="T24" fmla="*/ 24 w 59"/>
              <a:gd name="T25" fmla="*/ 11 h 59"/>
              <a:gd name="T26" fmla="*/ 24 w 59"/>
              <a:gd name="T27" fmla="*/ 11 h 59"/>
              <a:gd name="T28" fmla="*/ 19 w 59"/>
              <a:gd name="T29" fmla="*/ 12 h 59"/>
              <a:gd name="T30" fmla="*/ 12 w 59"/>
              <a:gd name="T31" fmla="*/ 5 h 59"/>
              <a:gd name="T32" fmla="*/ 5 w 59"/>
              <a:gd name="T33" fmla="*/ 12 h 59"/>
              <a:gd name="T34" fmla="*/ 12 w 59"/>
              <a:gd name="T35" fmla="*/ 20 h 59"/>
              <a:gd name="T36" fmla="*/ 12 w 59"/>
              <a:gd name="T37" fmla="*/ 20 h 59"/>
              <a:gd name="T38" fmla="*/ 11 w 59"/>
              <a:gd name="T39" fmla="*/ 24 h 59"/>
              <a:gd name="T40" fmla="*/ 0 w 59"/>
              <a:gd name="T41" fmla="*/ 24 h 59"/>
              <a:gd name="T42" fmla="*/ 0 w 59"/>
              <a:gd name="T43" fmla="*/ 34 h 59"/>
              <a:gd name="T44" fmla="*/ 11 w 59"/>
              <a:gd name="T45" fmla="*/ 34 h 59"/>
              <a:gd name="T46" fmla="*/ 11 w 59"/>
              <a:gd name="T47" fmla="*/ 34 h 59"/>
              <a:gd name="T48" fmla="*/ 12 w 59"/>
              <a:gd name="T49" fmla="*/ 39 h 59"/>
              <a:gd name="T50" fmla="*/ 5 w 59"/>
              <a:gd name="T51" fmla="*/ 47 h 59"/>
              <a:gd name="T52" fmla="*/ 12 w 59"/>
              <a:gd name="T53" fmla="*/ 54 h 59"/>
              <a:gd name="T54" fmla="*/ 19 w 59"/>
              <a:gd name="T55" fmla="*/ 47 h 59"/>
              <a:gd name="T56" fmla="*/ 19 w 59"/>
              <a:gd name="T57" fmla="*/ 47 h 59"/>
              <a:gd name="T58" fmla="*/ 24 w 59"/>
              <a:gd name="T59" fmla="*/ 48 h 59"/>
              <a:gd name="T60" fmla="*/ 24 w 59"/>
              <a:gd name="T61" fmla="*/ 59 h 59"/>
              <a:gd name="T62" fmla="*/ 34 w 59"/>
              <a:gd name="T63" fmla="*/ 59 h 59"/>
              <a:gd name="T64" fmla="*/ 34 w 59"/>
              <a:gd name="T65" fmla="*/ 48 h 59"/>
              <a:gd name="T66" fmla="*/ 34 w 59"/>
              <a:gd name="T67" fmla="*/ 48 h 59"/>
              <a:gd name="T68" fmla="*/ 39 w 59"/>
              <a:gd name="T69" fmla="*/ 47 h 59"/>
              <a:gd name="T70" fmla="*/ 47 w 59"/>
              <a:gd name="T71" fmla="*/ 54 h 59"/>
              <a:gd name="T72" fmla="*/ 54 w 59"/>
              <a:gd name="T73" fmla="*/ 47 h 59"/>
              <a:gd name="T74" fmla="*/ 47 w 59"/>
              <a:gd name="T75" fmla="*/ 39 h 59"/>
              <a:gd name="T76" fmla="*/ 47 w 59"/>
              <a:gd name="T77" fmla="*/ 39 h 59"/>
              <a:gd name="T78" fmla="*/ 48 w 59"/>
              <a:gd name="T79" fmla="*/ 34 h 59"/>
              <a:gd name="T80" fmla="*/ 59 w 59"/>
              <a:gd name="T81" fmla="*/ 34 h 59"/>
              <a:gd name="T82" fmla="*/ 29 w 59"/>
              <a:gd name="T83" fmla="*/ 39 h 59"/>
              <a:gd name="T84" fmla="*/ 29 w 59"/>
              <a:gd name="T85" fmla="*/ 39 h 59"/>
              <a:gd name="T86" fmla="*/ 26 w 59"/>
              <a:gd name="T87" fmla="*/ 38 h 59"/>
              <a:gd name="T88" fmla="*/ 22 w 59"/>
              <a:gd name="T89" fmla="*/ 37 h 59"/>
              <a:gd name="T90" fmla="*/ 21 w 59"/>
              <a:gd name="T91" fmla="*/ 33 h 59"/>
              <a:gd name="T92" fmla="*/ 19 w 59"/>
              <a:gd name="T93" fmla="*/ 29 h 59"/>
              <a:gd name="T94" fmla="*/ 19 w 59"/>
              <a:gd name="T95" fmla="*/ 29 h 59"/>
              <a:gd name="T96" fmla="*/ 21 w 59"/>
              <a:gd name="T97" fmla="*/ 26 h 59"/>
              <a:gd name="T98" fmla="*/ 22 w 59"/>
              <a:gd name="T99" fmla="*/ 22 h 59"/>
              <a:gd name="T100" fmla="*/ 26 w 59"/>
              <a:gd name="T101" fmla="*/ 21 h 59"/>
              <a:gd name="T102" fmla="*/ 29 w 59"/>
              <a:gd name="T103" fmla="*/ 20 h 59"/>
              <a:gd name="T104" fmla="*/ 29 w 59"/>
              <a:gd name="T105" fmla="*/ 20 h 59"/>
              <a:gd name="T106" fmla="*/ 33 w 59"/>
              <a:gd name="T107" fmla="*/ 21 h 59"/>
              <a:gd name="T108" fmla="*/ 37 w 59"/>
              <a:gd name="T109" fmla="*/ 22 h 59"/>
              <a:gd name="T110" fmla="*/ 38 w 59"/>
              <a:gd name="T111" fmla="*/ 26 h 59"/>
              <a:gd name="T112" fmla="*/ 39 w 59"/>
              <a:gd name="T113" fmla="*/ 29 h 59"/>
              <a:gd name="T114" fmla="*/ 39 w 59"/>
              <a:gd name="T115" fmla="*/ 29 h 59"/>
              <a:gd name="T116" fmla="*/ 38 w 59"/>
              <a:gd name="T117" fmla="*/ 33 h 59"/>
              <a:gd name="T118" fmla="*/ 37 w 59"/>
              <a:gd name="T119" fmla="*/ 37 h 59"/>
              <a:gd name="T120" fmla="*/ 33 w 59"/>
              <a:gd name="T121" fmla="*/ 38 h 59"/>
              <a:gd name="T122" fmla="*/ 29 w 59"/>
              <a:gd name="T123" fmla="*/ 39 h 59"/>
              <a:gd name="T124" fmla="*/ 29 w 59"/>
              <a:gd name="T12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9">
                <a:moveTo>
                  <a:pt x="59" y="34"/>
                </a:moveTo>
                <a:lnTo>
                  <a:pt x="59" y="24"/>
                </a:lnTo>
                <a:lnTo>
                  <a:pt x="48" y="24"/>
                </a:lnTo>
                <a:lnTo>
                  <a:pt x="48" y="24"/>
                </a:lnTo>
                <a:lnTo>
                  <a:pt x="47" y="20"/>
                </a:lnTo>
                <a:lnTo>
                  <a:pt x="54" y="12"/>
                </a:lnTo>
                <a:lnTo>
                  <a:pt x="47" y="5"/>
                </a:lnTo>
                <a:lnTo>
                  <a:pt x="39" y="12"/>
                </a:lnTo>
                <a:lnTo>
                  <a:pt x="39" y="12"/>
                </a:lnTo>
                <a:lnTo>
                  <a:pt x="34" y="11"/>
                </a:lnTo>
                <a:lnTo>
                  <a:pt x="34" y="0"/>
                </a:lnTo>
                <a:lnTo>
                  <a:pt x="24" y="0"/>
                </a:lnTo>
                <a:lnTo>
                  <a:pt x="24" y="11"/>
                </a:lnTo>
                <a:lnTo>
                  <a:pt x="24" y="11"/>
                </a:lnTo>
                <a:lnTo>
                  <a:pt x="19" y="12"/>
                </a:lnTo>
                <a:lnTo>
                  <a:pt x="12" y="5"/>
                </a:lnTo>
                <a:lnTo>
                  <a:pt x="5" y="12"/>
                </a:lnTo>
                <a:lnTo>
                  <a:pt x="12" y="20"/>
                </a:lnTo>
                <a:lnTo>
                  <a:pt x="12" y="20"/>
                </a:lnTo>
                <a:lnTo>
                  <a:pt x="11" y="24"/>
                </a:lnTo>
                <a:lnTo>
                  <a:pt x="0" y="24"/>
                </a:lnTo>
                <a:lnTo>
                  <a:pt x="0" y="34"/>
                </a:lnTo>
                <a:lnTo>
                  <a:pt x="11" y="34"/>
                </a:lnTo>
                <a:lnTo>
                  <a:pt x="11" y="34"/>
                </a:lnTo>
                <a:lnTo>
                  <a:pt x="12" y="39"/>
                </a:lnTo>
                <a:lnTo>
                  <a:pt x="5" y="47"/>
                </a:lnTo>
                <a:lnTo>
                  <a:pt x="12" y="54"/>
                </a:lnTo>
                <a:lnTo>
                  <a:pt x="19" y="47"/>
                </a:lnTo>
                <a:lnTo>
                  <a:pt x="19" y="47"/>
                </a:lnTo>
                <a:lnTo>
                  <a:pt x="24" y="48"/>
                </a:lnTo>
                <a:lnTo>
                  <a:pt x="24" y="59"/>
                </a:lnTo>
                <a:lnTo>
                  <a:pt x="34" y="59"/>
                </a:lnTo>
                <a:lnTo>
                  <a:pt x="34" y="48"/>
                </a:lnTo>
                <a:lnTo>
                  <a:pt x="34" y="48"/>
                </a:lnTo>
                <a:lnTo>
                  <a:pt x="39" y="47"/>
                </a:lnTo>
                <a:lnTo>
                  <a:pt x="47" y="54"/>
                </a:lnTo>
                <a:lnTo>
                  <a:pt x="54" y="47"/>
                </a:lnTo>
                <a:lnTo>
                  <a:pt x="47" y="39"/>
                </a:lnTo>
                <a:lnTo>
                  <a:pt x="47" y="39"/>
                </a:lnTo>
                <a:lnTo>
                  <a:pt x="48" y="34"/>
                </a:lnTo>
                <a:lnTo>
                  <a:pt x="59" y="34"/>
                </a:lnTo>
                <a:close/>
                <a:moveTo>
                  <a:pt x="29" y="39"/>
                </a:moveTo>
                <a:lnTo>
                  <a:pt x="29" y="39"/>
                </a:lnTo>
                <a:lnTo>
                  <a:pt x="26" y="38"/>
                </a:lnTo>
                <a:lnTo>
                  <a:pt x="22" y="37"/>
                </a:lnTo>
                <a:lnTo>
                  <a:pt x="21" y="33"/>
                </a:lnTo>
                <a:lnTo>
                  <a:pt x="19" y="29"/>
                </a:lnTo>
                <a:lnTo>
                  <a:pt x="19" y="29"/>
                </a:lnTo>
                <a:lnTo>
                  <a:pt x="21" y="26"/>
                </a:lnTo>
                <a:lnTo>
                  <a:pt x="22" y="22"/>
                </a:lnTo>
                <a:lnTo>
                  <a:pt x="26" y="21"/>
                </a:lnTo>
                <a:lnTo>
                  <a:pt x="29" y="20"/>
                </a:lnTo>
                <a:lnTo>
                  <a:pt x="29" y="20"/>
                </a:lnTo>
                <a:lnTo>
                  <a:pt x="33" y="21"/>
                </a:lnTo>
                <a:lnTo>
                  <a:pt x="37" y="22"/>
                </a:lnTo>
                <a:lnTo>
                  <a:pt x="38" y="26"/>
                </a:lnTo>
                <a:lnTo>
                  <a:pt x="39" y="29"/>
                </a:lnTo>
                <a:lnTo>
                  <a:pt x="39" y="29"/>
                </a:lnTo>
                <a:lnTo>
                  <a:pt x="38" y="33"/>
                </a:lnTo>
                <a:lnTo>
                  <a:pt x="37" y="37"/>
                </a:lnTo>
                <a:lnTo>
                  <a:pt x="33" y="38"/>
                </a:lnTo>
                <a:lnTo>
                  <a:pt x="29" y="39"/>
                </a:lnTo>
                <a:lnTo>
                  <a:pt x="29"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73" name="Group 572"/>
          <p:cNvGrpSpPr/>
          <p:nvPr/>
        </p:nvGrpSpPr>
        <p:grpSpPr>
          <a:xfrm>
            <a:off x="958854" y="872167"/>
            <a:ext cx="154560" cy="140510"/>
            <a:chOff x="1278472" y="1162889"/>
            <a:chExt cx="206080" cy="187346"/>
          </a:xfrm>
          <a:solidFill>
            <a:schemeClr val="tx1">
              <a:lumMod val="75000"/>
              <a:lumOff val="25000"/>
            </a:schemeClr>
          </a:solidFill>
        </p:grpSpPr>
        <p:sp>
          <p:nvSpPr>
            <p:cNvPr id="393" name="Freeform 1175"/>
            <p:cNvSpPr>
              <a:spLocks noEditPoints="1"/>
            </p:cNvSpPr>
            <p:nvPr/>
          </p:nvSpPr>
          <p:spPr bwMode="auto">
            <a:xfrm>
              <a:off x="1278472" y="1162889"/>
              <a:ext cx="206080" cy="62449"/>
            </a:xfrm>
            <a:custGeom>
              <a:avLst/>
              <a:gdLst>
                <a:gd name="T0" fmla="*/ 84 w 98"/>
                <a:gd name="T1" fmla="*/ 30 h 30"/>
                <a:gd name="T2" fmla="*/ 84 w 98"/>
                <a:gd name="T3" fmla="*/ 30 h 30"/>
                <a:gd name="T4" fmla="*/ 90 w 98"/>
                <a:gd name="T5" fmla="*/ 28 h 30"/>
                <a:gd name="T6" fmla="*/ 93 w 98"/>
                <a:gd name="T7" fmla="*/ 25 h 30"/>
                <a:gd name="T8" fmla="*/ 97 w 98"/>
                <a:gd name="T9" fmla="*/ 21 h 30"/>
                <a:gd name="T10" fmla="*/ 98 w 98"/>
                <a:gd name="T11" fmla="*/ 15 h 30"/>
                <a:gd name="T12" fmla="*/ 98 w 98"/>
                <a:gd name="T13" fmla="*/ 15 h 30"/>
                <a:gd name="T14" fmla="*/ 97 w 98"/>
                <a:gd name="T15" fmla="*/ 9 h 30"/>
                <a:gd name="T16" fmla="*/ 93 w 98"/>
                <a:gd name="T17" fmla="*/ 5 h 30"/>
                <a:gd name="T18" fmla="*/ 90 w 98"/>
                <a:gd name="T19" fmla="*/ 1 h 30"/>
                <a:gd name="T20" fmla="*/ 84 w 98"/>
                <a:gd name="T21" fmla="*/ 0 h 30"/>
                <a:gd name="T22" fmla="*/ 84 w 98"/>
                <a:gd name="T23" fmla="*/ 0 h 30"/>
                <a:gd name="T24" fmla="*/ 79 w 98"/>
                <a:gd name="T25" fmla="*/ 1 h 30"/>
                <a:gd name="T26" fmla="*/ 75 w 98"/>
                <a:gd name="T27" fmla="*/ 2 h 30"/>
                <a:gd name="T28" fmla="*/ 71 w 98"/>
                <a:gd name="T29" fmla="*/ 6 h 30"/>
                <a:gd name="T30" fmla="*/ 70 w 98"/>
                <a:gd name="T31" fmla="*/ 10 h 30"/>
                <a:gd name="T32" fmla="*/ 0 w 98"/>
                <a:gd name="T33" fmla="*/ 10 h 30"/>
                <a:gd name="T34" fmla="*/ 0 w 98"/>
                <a:gd name="T35" fmla="*/ 20 h 30"/>
                <a:gd name="T36" fmla="*/ 70 w 98"/>
                <a:gd name="T37" fmla="*/ 20 h 30"/>
                <a:gd name="T38" fmla="*/ 70 w 98"/>
                <a:gd name="T39" fmla="*/ 20 h 30"/>
                <a:gd name="T40" fmla="*/ 71 w 98"/>
                <a:gd name="T41" fmla="*/ 23 h 30"/>
                <a:gd name="T42" fmla="*/ 75 w 98"/>
                <a:gd name="T43" fmla="*/ 27 h 30"/>
                <a:gd name="T44" fmla="*/ 79 w 98"/>
                <a:gd name="T45" fmla="*/ 28 h 30"/>
                <a:gd name="T46" fmla="*/ 84 w 98"/>
                <a:gd name="T47" fmla="*/ 30 h 30"/>
                <a:gd name="T48" fmla="*/ 84 w 98"/>
                <a:gd name="T49" fmla="*/ 30 h 30"/>
                <a:gd name="T50" fmla="*/ 84 w 98"/>
                <a:gd name="T51" fmla="*/ 10 h 30"/>
                <a:gd name="T52" fmla="*/ 84 w 98"/>
                <a:gd name="T53" fmla="*/ 10 h 30"/>
                <a:gd name="T54" fmla="*/ 86 w 98"/>
                <a:gd name="T55" fmla="*/ 10 h 30"/>
                <a:gd name="T56" fmla="*/ 87 w 98"/>
                <a:gd name="T57" fmla="*/ 11 h 30"/>
                <a:gd name="T58" fmla="*/ 88 w 98"/>
                <a:gd name="T59" fmla="*/ 12 h 30"/>
                <a:gd name="T60" fmla="*/ 88 w 98"/>
                <a:gd name="T61" fmla="*/ 15 h 30"/>
                <a:gd name="T62" fmla="*/ 88 w 98"/>
                <a:gd name="T63" fmla="*/ 15 h 30"/>
                <a:gd name="T64" fmla="*/ 88 w 98"/>
                <a:gd name="T65" fmla="*/ 17 h 30"/>
                <a:gd name="T66" fmla="*/ 87 w 98"/>
                <a:gd name="T67" fmla="*/ 18 h 30"/>
                <a:gd name="T68" fmla="*/ 86 w 98"/>
                <a:gd name="T69" fmla="*/ 20 h 30"/>
                <a:gd name="T70" fmla="*/ 84 w 98"/>
                <a:gd name="T71" fmla="*/ 20 h 30"/>
                <a:gd name="T72" fmla="*/ 84 w 98"/>
                <a:gd name="T73" fmla="*/ 20 h 30"/>
                <a:gd name="T74" fmla="*/ 81 w 98"/>
                <a:gd name="T75" fmla="*/ 20 h 30"/>
                <a:gd name="T76" fmla="*/ 80 w 98"/>
                <a:gd name="T77" fmla="*/ 18 h 30"/>
                <a:gd name="T78" fmla="*/ 79 w 98"/>
                <a:gd name="T79" fmla="*/ 17 h 30"/>
                <a:gd name="T80" fmla="*/ 79 w 98"/>
                <a:gd name="T81" fmla="*/ 15 h 30"/>
                <a:gd name="T82" fmla="*/ 79 w 98"/>
                <a:gd name="T83" fmla="*/ 15 h 30"/>
                <a:gd name="T84" fmla="*/ 79 w 98"/>
                <a:gd name="T85" fmla="*/ 12 h 30"/>
                <a:gd name="T86" fmla="*/ 80 w 98"/>
                <a:gd name="T87" fmla="*/ 11 h 30"/>
                <a:gd name="T88" fmla="*/ 81 w 98"/>
                <a:gd name="T89" fmla="*/ 10 h 30"/>
                <a:gd name="T90" fmla="*/ 84 w 98"/>
                <a:gd name="T91" fmla="*/ 10 h 30"/>
                <a:gd name="T92" fmla="*/ 84 w 98"/>
                <a:gd name="T93"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30">
                  <a:moveTo>
                    <a:pt x="84" y="30"/>
                  </a:moveTo>
                  <a:lnTo>
                    <a:pt x="84" y="30"/>
                  </a:lnTo>
                  <a:lnTo>
                    <a:pt x="90" y="28"/>
                  </a:lnTo>
                  <a:lnTo>
                    <a:pt x="93" y="25"/>
                  </a:lnTo>
                  <a:lnTo>
                    <a:pt x="97" y="21"/>
                  </a:lnTo>
                  <a:lnTo>
                    <a:pt x="98" y="15"/>
                  </a:lnTo>
                  <a:lnTo>
                    <a:pt x="98" y="15"/>
                  </a:lnTo>
                  <a:lnTo>
                    <a:pt x="97" y="9"/>
                  </a:lnTo>
                  <a:lnTo>
                    <a:pt x="93" y="5"/>
                  </a:lnTo>
                  <a:lnTo>
                    <a:pt x="90" y="1"/>
                  </a:lnTo>
                  <a:lnTo>
                    <a:pt x="84" y="0"/>
                  </a:lnTo>
                  <a:lnTo>
                    <a:pt x="84" y="0"/>
                  </a:lnTo>
                  <a:lnTo>
                    <a:pt x="79" y="1"/>
                  </a:lnTo>
                  <a:lnTo>
                    <a:pt x="75" y="2"/>
                  </a:lnTo>
                  <a:lnTo>
                    <a:pt x="71" y="6"/>
                  </a:lnTo>
                  <a:lnTo>
                    <a:pt x="70" y="10"/>
                  </a:lnTo>
                  <a:lnTo>
                    <a:pt x="0" y="10"/>
                  </a:lnTo>
                  <a:lnTo>
                    <a:pt x="0" y="20"/>
                  </a:lnTo>
                  <a:lnTo>
                    <a:pt x="70" y="20"/>
                  </a:lnTo>
                  <a:lnTo>
                    <a:pt x="70" y="20"/>
                  </a:lnTo>
                  <a:lnTo>
                    <a:pt x="71" y="23"/>
                  </a:lnTo>
                  <a:lnTo>
                    <a:pt x="75" y="27"/>
                  </a:lnTo>
                  <a:lnTo>
                    <a:pt x="79" y="28"/>
                  </a:lnTo>
                  <a:lnTo>
                    <a:pt x="84" y="30"/>
                  </a:lnTo>
                  <a:lnTo>
                    <a:pt x="84" y="30"/>
                  </a:lnTo>
                  <a:close/>
                  <a:moveTo>
                    <a:pt x="84" y="10"/>
                  </a:moveTo>
                  <a:lnTo>
                    <a:pt x="84" y="10"/>
                  </a:lnTo>
                  <a:lnTo>
                    <a:pt x="86" y="10"/>
                  </a:lnTo>
                  <a:lnTo>
                    <a:pt x="87" y="11"/>
                  </a:lnTo>
                  <a:lnTo>
                    <a:pt x="88" y="12"/>
                  </a:lnTo>
                  <a:lnTo>
                    <a:pt x="88" y="15"/>
                  </a:lnTo>
                  <a:lnTo>
                    <a:pt x="88" y="15"/>
                  </a:lnTo>
                  <a:lnTo>
                    <a:pt x="88" y="17"/>
                  </a:lnTo>
                  <a:lnTo>
                    <a:pt x="87" y="18"/>
                  </a:lnTo>
                  <a:lnTo>
                    <a:pt x="86" y="20"/>
                  </a:lnTo>
                  <a:lnTo>
                    <a:pt x="84" y="20"/>
                  </a:lnTo>
                  <a:lnTo>
                    <a:pt x="84" y="20"/>
                  </a:lnTo>
                  <a:lnTo>
                    <a:pt x="81" y="20"/>
                  </a:lnTo>
                  <a:lnTo>
                    <a:pt x="80" y="18"/>
                  </a:lnTo>
                  <a:lnTo>
                    <a:pt x="79" y="17"/>
                  </a:lnTo>
                  <a:lnTo>
                    <a:pt x="79" y="15"/>
                  </a:lnTo>
                  <a:lnTo>
                    <a:pt x="79" y="15"/>
                  </a:lnTo>
                  <a:lnTo>
                    <a:pt x="79" y="12"/>
                  </a:lnTo>
                  <a:lnTo>
                    <a:pt x="80" y="11"/>
                  </a:lnTo>
                  <a:lnTo>
                    <a:pt x="81" y="10"/>
                  </a:lnTo>
                  <a:lnTo>
                    <a:pt x="84" y="10"/>
                  </a:lnTo>
                  <a:lnTo>
                    <a:pt x="8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1176"/>
            <p:cNvSpPr>
              <a:spLocks noEditPoints="1"/>
            </p:cNvSpPr>
            <p:nvPr/>
          </p:nvSpPr>
          <p:spPr bwMode="auto">
            <a:xfrm>
              <a:off x="1278472" y="1225337"/>
              <a:ext cx="206080" cy="62449"/>
            </a:xfrm>
            <a:custGeom>
              <a:avLst/>
              <a:gdLst>
                <a:gd name="T0" fmla="*/ 34 w 98"/>
                <a:gd name="T1" fmla="*/ 0 h 29"/>
                <a:gd name="T2" fmla="*/ 34 w 98"/>
                <a:gd name="T3" fmla="*/ 0 h 29"/>
                <a:gd name="T4" fmla="*/ 29 w 98"/>
                <a:gd name="T5" fmla="*/ 1 h 29"/>
                <a:gd name="T6" fmla="*/ 26 w 98"/>
                <a:gd name="T7" fmla="*/ 2 h 29"/>
                <a:gd name="T8" fmla="*/ 22 w 98"/>
                <a:gd name="T9" fmla="*/ 6 h 29"/>
                <a:gd name="T10" fmla="*/ 21 w 98"/>
                <a:gd name="T11" fmla="*/ 9 h 29"/>
                <a:gd name="T12" fmla="*/ 0 w 98"/>
                <a:gd name="T13" fmla="*/ 9 h 29"/>
                <a:gd name="T14" fmla="*/ 0 w 98"/>
                <a:gd name="T15" fmla="*/ 19 h 29"/>
                <a:gd name="T16" fmla="*/ 21 w 98"/>
                <a:gd name="T17" fmla="*/ 19 h 29"/>
                <a:gd name="T18" fmla="*/ 21 w 98"/>
                <a:gd name="T19" fmla="*/ 19 h 29"/>
                <a:gd name="T20" fmla="*/ 22 w 98"/>
                <a:gd name="T21" fmla="*/ 23 h 29"/>
                <a:gd name="T22" fmla="*/ 26 w 98"/>
                <a:gd name="T23" fmla="*/ 27 h 29"/>
                <a:gd name="T24" fmla="*/ 29 w 98"/>
                <a:gd name="T25" fmla="*/ 28 h 29"/>
                <a:gd name="T26" fmla="*/ 34 w 98"/>
                <a:gd name="T27" fmla="*/ 29 h 29"/>
                <a:gd name="T28" fmla="*/ 34 w 98"/>
                <a:gd name="T29" fmla="*/ 29 h 29"/>
                <a:gd name="T30" fmla="*/ 39 w 98"/>
                <a:gd name="T31" fmla="*/ 28 h 29"/>
                <a:gd name="T32" fmla="*/ 43 w 98"/>
                <a:gd name="T33" fmla="*/ 27 h 29"/>
                <a:gd name="T34" fmla="*/ 47 w 98"/>
                <a:gd name="T35" fmla="*/ 23 h 29"/>
                <a:gd name="T36" fmla="*/ 48 w 98"/>
                <a:gd name="T37" fmla="*/ 19 h 29"/>
                <a:gd name="T38" fmla="*/ 98 w 98"/>
                <a:gd name="T39" fmla="*/ 19 h 29"/>
                <a:gd name="T40" fmla="*/ 98 w 98"/>
                <a:gd name="T41" fmla="*/ 9 h 29"/>
                <a:gd name="T42" fmla="*/ 48 w 98"/>
                <a:gd name="T43" fmla="*/ 9 h 29"/>
                <a:gd name="T44" fmla="*/ 48 w 98"/>
                <a:gd name="T45" fmla="*/ 9 h 29"/>
                <a:gd name="T46" fmla="*/ 47 w 98"/>
                <a:gd name="T47" fmla="*/ 6 h 29"/>
                <a:gd name="T48" fmla="*/ 43 w 98"/>
                <a:gd name="T49" fmla="*/ 2 h 29"/>
                <a:gd name="T50" fmla="*/ 39 w 98"/>
                <a:gd name="T51" fmla="*/ 1 h 29"/>
                <a:gd name="T52" fmla="*/ 34 w 98"/>
                <a:gd name="T53" fmla="*/ 0 h 29"/>
                <a:gd name="T54" fmla="*/ 34 w 98"/>
                <a:gd name="T55" fmla="*/ 0 h 29"/>
                <a:gd name="T56" fmla="*/ 34 w 98"/>
                <a:gd name="T57" fmla="*/ 19 h 29"/>
                <a:gd name="T58" fmla="*/ 34 w 98"/>
                <a:gd name="T59" fmla="*/ 19 h 29"/>
                <a:gd name="T60" fmla="*/ 32 w 98"/>
                <a:gd name="T61" fmla="*/ 19 h 29"/>
                <a:gd name="T62" fmla="*/ 30 w 98"/>
                <a:gd name="T63" fmla="*/ 18 h 29"/>
                <a:gd name="T64" fmla="*/ 29 w 98"/>
                <a:gd name="T65" fmla="*/ 17 h 29"/>
                <a:gd name="T66" fmla="*/ 29 w 98"/>
                <a:gd name="T67" fmla="*/ 14 h 29"/>
                <a:gd name="T68" fmla="*/ 29 w 98"/>
                <a:gd name="T69" fmla="*/ 14 h 29"/>
                <a:gd name="T70" fmla="*/ 29 w 98"/>
                <a:gd name="T71" fmla="*/ 12 h 29"/>
                <a:gd name="T72" fmla="*/ 30 w 98"/>
                <a:gd name="T73" fmla="*/ 11 h 29"/>
                <a:gd name="T74" fmla="*/ 32 w 98"/>
                <a:gd name="T75" fmla="*/ 9 h 29"/>
                <a:gd name="T76" fmla="*/ 34 w 98"/>
                <a:gd name="T77" fmla="*/ 9 h 29"/>
                <a:gd name="T78" fmla="*/ 34 w 98"/>
                <a:gd name="T79" fmla="*/ 9 h 29"/>
                <a:gd name="T80" fmla="*/ 37 w 98"/>
                <a:gd name="T81" fmla="*/ 9 h 29"/>
                <a:gd name="T82" fmla="*/ 38 w 98"/>
                <a:gd name="T83" fmla="*/ 11 h 29"/>
                <a:gd name="T84" fmla="*/ 39 w 98"/>
                <a:gd name="T85" fmla="*/ 12 h 29"/>
                <a:gd name="T86" fmla="*/ 39 w 98"/>
                <a:gd name="T87" fmla="*/ 14 h 29"/>
                <a:gd name="T88" fmla="*/ 39 w 98"/>
                <a:gd name="T89" fmla="*/ 14 h 29"/>
                <a:gd name="T90" fmla="*/ 39 w 98"/>
                <a:gd name="T91" fmla="*/ 17 h 29"/>
                <a:gd name="T92" fmla="*/ 38 w 98"/>
                <a:gd name="T93" fmla="*/ 18 h 29"/>
                <a:gd name="T94" fmla="*/ 37 w 98"/>
                <a:gd name="T95" fmla="*/ 19 h 29"/>
                <a:gd name="T96" fmla="*/ 34 w 98"/>
                <a:gd name="T97" fmla="*/ 19 h 29"/>
                <a:gd name="T98" fmla="*/ 34 w 98"/>
                <a:gd name="T99"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29">
                  <a:moveTo>
                    <a:pt x="34" y="0"/>
                  </a:moveTo>
                  <a:lnTo>
                    <a:pt x="34" y="0"/>
                  </a:lnTo>
                  <a:lnTo>
                    <a:pt x="29" y="1"/>
                  </a:lnTo>
                  <a:lnTo>
                    <a:pt x="26" y="2"/>
                  </a:lnTo>
                  <a:lnTo>
                    <a:pt x="22" y="6"/>
                  </a:lnTo>
                  <a:lnTo>
                    <a:pt x="21" y="9"/>
                  </a:lnTo>
                  <a:lnTo>
                    <a:pt x="0" y="9"/>
                  </a:lnTo>
                  <a:lnTo>
                    <a:pt x="0" y="19"/>
                  </a:lnTo>
                  <a:lnTo>
                    <a:pt x="21" y="19"/>
                  </a:lnTo>
                  <a:lnTo>
                    <a:pt x="21" y="19"/>
                  </a:lnTo>
                  <a:lnTo>
                    <a:pt x="22" y="23"/>
                  </a:lnTo>
                  <a:lnTo>
                    <a:pt x="26" y="27"/>
                  </a:lnTo>
                  <a:lnTo>
                    <a:pt x="29" y="28"/>
                  </a:lnTo>
                  <a:lnTo>
                    <a:pt x="34" y="29"/>
                  </a:lnTo>
                  <a:lnTo>
                    <a:pt x="34" y="29"/>
                  </a:lnTo>
                  <a:lnTo>
                    <a:pt x="39" y="28"/>
                  </a:lnTo>
                  <a:lnTo>
                    <a:pt x="43" y="27"/>
                  </a:lnTo>
                  <a:lnTo>
                    <a:pt x="47" y="23"/>
                  </a:lnTo>
                  <a:lnTo>
                    <a:pt x="48" y="19"/>
                  </a:lnTo>
                  <a:lnTo>
                    <a:pt x="98" y="19"/>
                  </a:lnTo>
                  <a:lnTo>
                    <a:pt x="98" y="9"/>
                  </a:lnTo>
                  <a:lnTo>
                    <a:pt x="48" y="9"/>
                  </a:lnTo>
                  <a:lnTo>
                    <a:pt x="48" y="9"/>
                  </a:lnTo>
                  <a:lnTo>
                    <a:pt x="47" y="6"/>
                  </a:lnTo>
                  <a:lnTo>
                    <a:pt x="43" y="2"/>
                  </a:lnTo>
                  <a:lnTo>
                    <a:pt x="39" y="1"/>
                  </a:lnTo>
                  <a:lnTo>
                    <a:pt x="34" y="0"/>
                  </a:lnTo>
                  <a:lnTo>
                    <a:pt x="34" y="0"/>
                  </a:lnTo>
                  <a:close/>
                  <a:moveTo>
                    <a:pt x="34" y="19"/>
                  </a:moveTo>
                  <a:lnTo>
                    <a:pt x="34" y="19"/>
                  </a:lnTo>
                  <a:lnTo>
                    <a:pt x="32" y="19"/>
                  </a:lnTo>
                  <a:lnTo>
                    <a:pt x="30" y="18"/>
                  </a:lnTo>
                  <a:lnTo>
                    <a:pt x="29" y="17"/>
                  </a:lnTo>
                  <a:lnTo>
                    <a:pt x="29" y="14"/>
                  </a:lnTo>
                  <a:lnTo>
                    <a:pt x="29" y="14"/>
                  </a:lnTo>
                  <a:lnTo>
                    <a:pt x="29" y="12"/>
                  </a:lnTo>
                  <a:lnTo>
                    <a:pt x="30" y="11"/>
                  </a:lnTo>
                  <a:lnTo>
                    <a:pt x="32" y="9"/>
                  </a:lnTo>
                  <a:lnTo>
                    <a:pt x="34" y="9"/>
                  </a:lnTo>
                  <a:lnTo>
                    <a:pt x="34" y="9"/>
                  </a:lnTo>
                  <a:lnTo>
                    <a:pt x="37" y="9"/>
                  </a:lnTo>
                  <a:lnTo>
                    <a:pt x="38" y="11"/>
                  </a:lnTo>
                  <a:lnTo>
                    <a:pt x="39" y="12"/>
                  </a:lnTo>
                  <a:lnTo>
                    <a:pt x="39" y="14"/>
                  </a:lnTo>
                  <a:lnTo>
                    <a:pt x="39" y="14"/>
                  </a:lnTo>
                  <a:lnTo>
                    <a:pt x="39" y="17"/>
                  </a:lnTo>
                  <a:lnTo>
                    <a:pt x="38" y="18"/>
                  </a:lnTo>
                  <a:lnTo>
                    <a:pt x="37" y="19"/>
                  </a:lnTo>
                  <a:lnTo>
                    <a:pt x="34" y="19"/>
                  </a:lnTo>
                  <a:lnTo>
                    <a:pt x="3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1177"/>
            <p:cNvSpPr>
              <a:spLocks noEditPoints="1"/>
            </p:cNvSpPr>
            <p:nvPr/>
          </p:nvSpPr>
          <p:spPr bwMode="auto">
            <a:xfrm>
              <a:off x="1278472" y="1287786"/>
              <a:ext cx="206080" cy="62449"/>
            </a:xfrm>
            <a:custGeom>
              <a:avLst/>
              <a:gdLst>
                <a:gd name="T0" fmla="*/ 84 w 98"/>
                <a:gd name="T1" fmla="*/ 0 h 30"/>
                <a:gd name="T2" fmla="*/ 84 w 98"/>
                <a:gd name="T3" fmla="*/ 0 h 30"/>
                <a:gd name="T4" fmla="*/ 79 w 98"/>
                <a:gd name="T5" fmla="*/ 1 h 30"/>
                <a:gd name="T6" fmla="*/ 75 w 98"/>
                <a:gd name="T7" fmla="*/ 3 h 30"/>
                <a:gd name="T8" fmla="*/ 71 w 98"/>
                <a:gd name="T9" fmla="*/ 6 h 30"/>
                <a:gd name="T10" fmla="*/ 70 w 98"/>
                <a:gd name="T11" fmla="*/ 10 h 30"/>
                <a:gd name="T12" fmla="*/ 0 w 98"/>
                <a:gd name="T13" fmla="*/ 10 h 30"/>
                <a:gd name="T14" fmla="*/ 0 w 98"/>
                <a:gd name="T15" fmla="*/ 20 h 30"/>
                <a:gd name="T16" fmla="*/ 70 w 98"/>
                <a:gd name="T17" fmla="*/ 20 h 30"/>
                <a:gd name="T18" fmla="*/ 70 w 98"/>
                <a:gd name="T19" fmla="*/ 20 h 30"/>
                <a:gd name="T20" fmla="*/ 71 w 98"/>
                <a:gd name="T21" fmla="*/ 24 h 30"/>
                <a:gd name="T22" fmla="*/ 75 w 98"/>
                <a:gd name="T23" fmla="*/ 27 h 30"/>
                <a:gd name="T24" fmla="*/ 79 w 98"/>
                <a:gd name="T25" fmla="*/ 29 h 30"/>
                <a:gd name="T26" fmla="*/ 84 w 98"/>
                <a:gd name="T27" fmla="*/ 30 h 30"/>
                <a:gd name="T28" fmla="*/ 84 w 98"/>
                <a:gd name="T29" fmla="*/ 30 h 30"/>
                <a:gd name="T30" fmla="*/ 90 w 98"/>
                <a:gd name="T31" fmla="*/ 29 h 30"/>
                <a:gd name="T32" fmla="*/ 93 w 98"/>
                <a:gd name="T33" fmla="*/ 25 h 30"/>
                <a:gd name="T34" fmla="*/ 97 w 98"/>
                <a:gd name="T35" fmla="*/ 21 h 30"/>
                <a:gd name="T36" fmla="*/ 98 w 98"/>
                <a:gd name="T37" fmla="*/ 15 h 30"/>
                <a:gd name="T38" fmla="*/ 98 w 98"/>
                <a:gd name="T39" fmla="*/ 15 h 30"/>
                <a:gd name="T40" fmla="*/ 97 w 98"/>
                <a:gd name="T41" fmla="*/ 9 h 30"/>
                <a:gd name="T42" fmla="*/ 93 w 98"/>
                <a:gd name="T43" fmla="*/ 5 h 30"/>
                <a:gd name="T44" fmla="*/ 90 w 98"/>
                <a:gd name="T45" fmla="*/ 1 h 30"/>
                <a:gd name="T46" fmla="*/ 84 w 98"/>
                <a:gd name="T47" fmla="*/ 0 h 30"/>
                <a:gd name="T48" fmla="*/ 84 w 98"/>
                <a:gd name="T49" fmla="*/ 0 h 30"/>
                <a:gd name="T50" fmla="*/ 84 w 98"/>
                <a:gd name="T51" fmla="*/ 20 h 30"/>
                <a:gd name="T52" fmla="*/ 84 w 98"/>
                <a:gd name="T53" fmla="*/ 20 h 30"/>
                <a:gd name="T54" fmla="*/ 81 w 98"/>
                <a:gd name="T55" fmla="*/ 20 h 30"/>
                <a:gd name="T56" fmla="*/ 80 w 98"/>
                <a:gd name="T57" fmla="*/ 19 h 30"/>
                <a:gd name="T58" fmla="*/ 79 w 98"/>
                <a:gd name="T59" fmla="*/ 17 h 30"/>
                <a:gd name="T60" fmla="*/ 79 w 98"/>
                <a:gd name="T61" fmla="*/ 15 h 30"/>
                <a:gd name="T62" fmla="*/ 79 w 98"/>
                <a:gd name="T63" fmla="*/ 15 h 30"/>
                <a:gd name="T64" fmla="*/ 79 w 98"/>
                <a:gd name="T65" fmla="*/ 13 h 30"/>
                <a:gd name="T66" fmla="*/ 80 w 98"/>
                <a:gd name="T67" fmla="*/ 11 h 30"/>
                <a:gd name="T68" fmla="*/ 81 w 98"/>
                <a:gd name="T69" fmla="*/ 10 h 30"/>
                <a:gd name="T70" fmla="*/ 84 w 98"/>
                <a:gd name="T71" fmla="*/ 10 h 30"/>
                <a:gd name="T72" fmla="*/ 84 w 98"/>
                <a:gd name="T73" fmla="*/ 10 h 30"/>
                <a:gd name="T74" fmla="*/ 86 w 98"/>
                <a:gd name="T75" fmla="*/ 10 h 30"/>
                <a:gd name="T76" fmla="*/ 87 w 98"/>
                <a:gd name="T77" fmla="*/ 11 h 30"/>
                <a:gd name="T78" fmla="*/ 88 w 98"/>
                <a:gd name="T79" fmla="*/ 13 h 30"/>
                <a:gd name="T80" fmla="*/ 88 w 98"/>
                <a:gd name="T81" fmla="*/ 15 h 30"/>
                <a:gd name="T82" fmla="*/ 88 w 98"/>
                <a:gd name="T83" fmla="*/ 15 h 30"/>
                <a:gd name="T84" fmla="*/ 88 w 98"/>
                <a:gd name="T85" fmla="*/ 17 h 30"/>
                <a:gd name="T86" fmla="*/ 87 w 98"/>
                <a:gd name="T87" fmla="*/ 19 h 30"/>
                <a:gd name="T88" fmla="*/ 86 w 98"/>
                <a:gd name="T89" fmla="*/ 20 h 30"/>
                <a:gd name="T90" fmla="*/ 84 w 98"/>
                <a:gd name="T91" fmla="*/ 20 h 30"/>
                <a:gd name="T92" fmla="*/ 84 w 98"/>
                <a:gd name="T9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30">
                  <a:moveTo>
                    <a:pt x="84" y="0"/>
                  </a:moveTo>
                  <a:lnTo>
                    <a:pt x="84" y="0"/>
                  </a:lnTo>
                  <a:lnTo>
                    <a:pt x="79" y="1"/>
                  </a:lnTo>
                  <a:lnTo>
                    <a:pt x="75" y="3"/>
                  </a:lnTo>
                  <a:lnTo>
                    <a:pt x="71" y="6"/>
                  </a:lnTo>
                  <a:lnTo>
                    <a:pt x="70" y="10"/>
                  </a:lnTo>
                  <a:lnTo>
                    <a:pt x="0" y="10"/>
                  </a:lnTo>
                  <a:lnTo>
                    <a:pt x="0" y="20"/>
                  </a:lnTo>
                  <a:lnTo>
                    <a:pt x="70" y="20"/>
                  </a:lnTo>
                  <a:lnTo>
                    <a:pt x="70" y="20"/>
                  </a:lnTo>
                  <a:lnTo>
                    <a:pt x="71" y="24"/>
                  </a:lnTo>
                  <a:lnTo>
                    <a:pt x="75" y="27"/>
                  </a:lnTo>
                  <a:lnTo>
                    <a:pt x="79" y="29"/>
                  </a:lnTo>
                  <a:lnTo>
                    <a:pt x="84" y="30"/>
                  </a:lnTo>
                  <a:lnTo>
                    <a:pt x="84" y="30"/>
                  </a:lnTo>
                  <a:lnTo>
                    <a:pt x="90" y="29"/>
                  </a:lnTo>
                  <a:lnTo>
                    <a:pt x="93" y="25"/>
                  </a:lnTo>
                  <a:lnTo>
                    <a:pt x="97" y="21"/>
                  </a:lnTo>
                  <a:lnTo>
                    <a:pt x="98" y="15"/>
                  </a:lnTo>
                  <a:lnTo>
                    <a:pt x="98" y="15"/>
                  </a:lnTo>
                  <a:lnTo>
                    <a:pt x="97" y="9"/>
                  </a:lnTo>
                  <a:lnTo>
                    <a:pt x="93" y="5"/>
                  </a:lnTo>
                  <a:lnTo>
                    <a:pt x="90" y="1"/>
                  </a:lnTo>
                  <a:lnTo>
                    <a:pt x="84" y="0"/>
                  </a:lnTo>
                  <a:lnTo>
                    <a:pt x="84" y="0"/>
                  </a:lnTo>
                  <a:close/>
                  <a:moveTo>
                    <a:pt x="84" y="20"/>
                  </a:moveTo>
                  <a:lnTo>
                    <a:pt x="84" y="20"/>
                  </a:lnTo>
                  <a:lnTo>
                    <a:pt x="81" y="20"/>
                  </a:lnTo>
                  <a:lnTo>
                    <a:pt x="80" y="19"/>
                  </a:lnTo>
                  <a:lnTo>
                    <a:pt x="79" y="17"/>
                  </a:lnTo>
                  <a:lnTo>
                    <a:pt x="79" y="15"/>
                  </a:lnTo>
                  <a:lnTo>
                    <a:pt x="79" y="15"/>
                  </a:lnTo>
                  <a:lnTo>
                    <a:pt x="79" y="13"/>
                  </a:lnTo>
                  <a:lnTo>
                    <a:pt x="80" y="11"/>
                  </a:lnTo>
                  <a:lnTo>
                    <a:pt x="81" y="10"/>
                  </a:lnTo>
                  <a:lnTo>
                    <a:pt x="84" y="10"/>
                  </a:lnTo>
                  <a:lnTo>
                    <a:pt x="84" y="10"/>
                  </a:lnTo>
                  <a:lnTo>
                    <a:pt x="86" y="10"/>
                  </a:lnTo>
                  <a:lnTo>
                    <a:pt x="87" y="11"/>
                  </a:lnTo>
                  <a:lnTo>
                    <a:pt x="88" y="13"/>
                  </a:lnTo>
                  <a:lnTo>
                    <a:pt x="88" y="15"/>
                  </a:lnTo>
                  <a:lnTo>
                    <a:pt x="88" y="15"/>
                  </a:lnTo>
                  <a:lnTo>
                    <a:pt x="88" y="17"/>
                  </a:lnTo>
                  <a:lnTo>
                    <a:pt x="87" y="19"/>
                  </a:lnTo>
                  <a:lnTo>
                    <a:pt x="86" y="20"/>
                  </a:lnTo>
                  <a:lnTo>
                    <a:pt x="84" y="20"/>
                  </a:lnTo>
                  <a:lnTo>
                    <a:pt x="8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6" name="Freeform 1178"/>
          <p:cNvSpPr>
            <a:spLocks/>
          </p:cNvSpPr>
          <p:nvPr/>
        </p:nvSpPr>
        <p:spPr bwMode="auto">
          <a:xfrm>
            <a:off x="2490393" y="904954"/>
            <a:ext cx="46837" cy="74937"/>
          </a:xfrm>
          <a:custGeom>
            <a:avLst/>
            <a:gdLst>
              <a:gd name="T0" fmla="*/ 30 w 30"/>
              <a:gd name="T1" fmla="*/ 15 h 49"/>
              <a:gd name="T2" fmla="*/ 30 w 30"/>
              <a:gd name="T3" fmla="*/ 15 h 49"/>
              <a:gd name="T4" fmla="*/ 29 w 30"/>
              <a:gd name="T5" fmla="*/ 8 h 49"/>
              <a:gd name="T6" fmla="*/ 25 w 30"/>
              <a:gd name="T7" fmla="*/ 5 h 49"/>
              <a:gd name="T8" fmla="*/ 21 w 30"/>
              <a:gd name="T9" fmla="*/ 1 h 49"/>
              <a:gd name="T10" fmla="*/ 15 w 30"/>
              <a:gd name="T11" fmla="*/ 0 h 49"/>
              <a:gd name="T12" fmla="*/ 15 w 30"/>
              <a:gd name="T13" fmla="*/ 0 h 49"/>
              <a:gd name="T14" fmla="*/ 9 w 30"/>
              <a:gd name="T15" fmla="*/ 1 h 49"/>
              <a:gd name="T16" fmla="*/ 5 w 30"/>
              <a:gd name="T17" fmla="*/ 5 h 49"/>
              <a:gd name="T18" fmla="*/ 2 w 30"/>
              <a:gd name="T19" fmla="*/ 8 h 49"/>
              <a:gd name="T20" fmla="*/ 0 w 30"/>
              <a:gd name="T21" fmla="*/ 15 h 49"/>
              <a:gd name="T22" fmla="*/ 0 w 30"/>
              <a:gd name="T23" fmla="*/ 15 h 49"/>
              <a:gd name="T24" fmla="*/ 0 w 30"/>
              <a:gd name="T25" fmla="*/ 18 h 49"/>
              <a:gd name="T26" fmla="*/ 3 w 30"/>
              <a:gd name="T27" fmla="*/ 22 h 49"/>
              <a:gd name="T28" fmla="*/ 5 w 30"/>
              <a:gd name="T29" fmla="*/ 26 h 49"/>
              <a:gd name="T30" fmla="*/ 8 w 30"/>
              <a:gd name="T31" fmla="*/ 28 h 49"/>
              <a:gd name="T32" fmla="*/ 5 w 30"/>
              <a:gd name="T33" fmla="*/ 49 h 49"/>
              <a:gd name="T34" fmla="*/ 25 w 30"/>
              <a:gd name="T35" fmla="*/ 49 h 49"/>
              <a:gd name="T36" fmla="*/ 23 w 30"/>
              <a:gd name="T37" fmla="*/ 28 h 49"/>
              <a:gd name="T38" fmla="*/ 23 w 30"/>
              <a:gd name="T39" fmla="*/ 28 h 49"/>
              <a:gd name="T40" fmla="*/ 25 w 30"/>
              <a:gd name="T41" fmla="*/ 26 h 49"/>
              <a:gd name="T42" fmla="*/ 27 w 30"/>
              <a:gd name="T43" fmla="*/ 22 h 49"/>
              <a:gd name="T44" fmla="*/ 30 w 30"/>
              <a:gd name="T45" fmla="*/ 18 h 49"/>
              <a:gd name="T46" fmla="*/ 30 w 30"/>
              <a:gd name="T47" fmla="*/ 15 h 49"/>
              <a:gd name="T48" fmla="*/ 30 w 30"/>
              <a:gd name="T49"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9">
                <a:moveTo>
                  <a:pt x="30" y="15"/>
                </a:moveTo>
                <a:lnTo>
                  <a:pt x="30" y="15"/>
                </a:lnTo>
                <a:lnTo>
                  <a:pt x="29" y="8"/>
                </a:lnTo>
                <a:lnTo>
                  <a:pt x="25" y="5"/>
                </a:lnTo>
                <a:lnTo>
                  <a:pt x="21" y="1"/>
                </a:lnTo>
                <a:lnTo>
                  <a:pt x="15" y="0"/>
                </a:lnTo>
                <a:lnTo>
                  <a:pt x="15" y="0"/>
                </a:lnTo>
                <a:lnTo>
                  <a:pt x="9" y="1"/>
                </a:lnTo>
                <a:lnTo>
                  <a:pt x="5" y="5"/>
                </a:lnTo>
                <a:lnTo>
                  <a:pt x="2" y="8"/>
                </a:lnTo>
                <a:lnTo>
                  <a:pt x="0" y="15"/>
                </a:lnTo>
                <a:lnTo>
                  <a:pt x="0" y="15"/>
                </a:lnTo>
                <a:lnTo>
                  <a:pt x="0" y="18"/>
                </a:lnTo>
                <a:lnTo>
                  <a:pt x="3" y="22"/>
                </a:lnTo>
                <a:lnTo>
                  <a:pt x="5" y="26"/>
                </a:lnTo>
                <a:lnTo>
                  <a:pt x="8" y="28"/>
                </a:lnTo>
                <a:lnTo>
                  <a:pt x="5" y="49"/>
                </a:lnTo>
                <a:lnTo>
                  <a:pt x="25" y="49"/>
                </a:lnTo>
                <a:lnTo>
                  <a:pt x="23" y="28"/>
                </a:lnTo>
                <a:lnTo>
                  <a:pt x="23" y="28"/>
                </a:lnTo>
                <a:lnTo>
                  <a:pt x="25" y="26"/>
                </a:lnTo>
                <a:lnTo>
                  <a:pt x="27" y="22"/>
                </a:lnTo>
                <a:lnTo>
                  <a:pt x="30" y="18"/>
                </a:lnTo>
                <a:lnTo>
                  <a:pt x="30" y="15"/>
                </a:lnTo>
                <a:lnTo>
                  <a:pt x="3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97" name="Freeform 1179"/>
          <p:cNvSpPr>
            <a:spLocks noEditPoints="1"/>
          </p:cNvSpPr>
          <p:nvPr/>
        </p:nvSpPr>
        <p:spPr bwMode="auto">
          <a:xfrm>
            <a:off x="2438871" y="862798"/>
            <a:ext cx="154560" cy="154560"/>
          </a:xfrm>
          <a:custGeom>
            <a:avLst/>
            <a:gdLst>
              <a:gd name="T0" fmla="*/ 49 w 98"/>
              <a:gd name="T1" fmla="*/ 99 h 99"/>
              <a:gd name="T2" fmla="*/ 29 w 98"/>
              <a:gd name="T3" fmla="*/ 95 h 99"/>
              <a:gd name="T4" fmla="*/ 15 w 98"/>
              <a:gd name="T5" fmla="*/ 84 h 99"/>
              <a:gd name="T6" fmla="*/ 4 w 98"/>
              <a:gd name="T7" fmla="*/ 69 h 99"/>
              <a:gd name="T8" fmla="*/ 0 w 98"/>
              <a:gd name="T9" fmla="*/ 49 h 99"/>
              <a:gd name="T10" fmla="*/ 1 w 98"/>
              <a:gd name="T11" fmla="*/ 40 h 99"/>
              <a:gd name="T12" fmla="*/ 8 w 98"/>
              <a:gd name="T13" fmla="*/ 22 h 99"/>
              <a:gd name="T14" fmla="*/ 22 w 98"/>
              <a:gd name="T15" fmla="*/ 9 h 99"/>
              <a:gd name="T16" fmla="*/ 39 w 98"/>
              <a:gd name="T17" fmla="*/ 1 h 99"/>
              <a:gd name="T18" fmla="*/ 49 w 98"/>
              <a:gd name="T19" fmla="*/ 0 h 99"/>
              <a:gd name="T20" fmla="*/ 69 w 98"/>
              <a:gd name="T21" fmla="*/ 4 h 99"/>
              <a:gd name="T22" fmla="*/ 84 w 98"/>
              <a:gd name="T23" fmla="*/ 15 h 99"/>
              <a:gd name="T24" fmla="*/ 95 w 98"/>
              <a:gd name="T25" fmla="*/ 30 h 99"/>
              <a:gd name="T26" fmla="*/ 98 w 98"/>
              <a:gd name="T27" fmla="*/ 49 h 99"/>
              <a:gd name="T28" fmla="*/ 97 w 98"/>
              <a:gd name="T29" fmla="*/ 59 h 99"/>
              <a:gd name="T30" fmla="*/ 90 w 98"/>
              <a:gd name="T31" fmla="*/ 77 h 99"/>
              <a:gd name="T32" fmla="*/ 76 w 98"/>
              <a:gd name="T33" fmla="*/ 90 h 99"/>
              <a:gd name="T34" fmla="*/ 59 w 98"/>
              <a:gd name="T35" fmla="*/ 97 h 99"/>
              <a:gd name="T36" fmla="*/ 49 w 98"/>
              <a:gd name="T37" fmla="*/ 99 h 99"/>
              <a:gd name="T38" fmla="*/ 49 w 98"/>
              <a:gd name="T39" fmla="*/ 10 h 99"/>
              <a:gd name="T40" fmla="*/ 34 w 98"/>
              <a:gd name="T41" fmla="*/ 14 h 99"/>
              <a:gd name="T42" fmla="*/ 21 w 98"/>
              <a:gd name="T43" fmla="*/ 21 h 99"/>
              <a:gd name="T44" fmla="*/ 13 w 98"/>
              <a:gd name="T45" fmla="*/ 35 h 99"/>
              <a:gd name="T46" fmla="*/ 10 w 98"/>
              <a:gd name="T47" fmla="*/ 49 h 99"/>
              <a:gd name="T48" fmla="*/ 11 w 98"/>
              <a:gd name="T49" fmla="*/ 57 h 99"/>
              <a:gd name="T50" fmla="*/ 16 w 98"/>
              <a:gd name="T51" fmla="*/ 72 h 99"/>
              <a:gd name="T52" fmla="*/ 27 w 98"/>
              <a:gd name="T53" fmla="*/ 83 h 99"/>
              <a:gd name="T54" fmla="*/ 42 w 98"/>
              <a:gd name="T55" fmla="*/ 88 h 99"/>
              <a:gd name="T56" fmla="*/ 49 w 98"/>
              <a:gd name="T57" fmla="*/ 89 h 99"/>
              <a:gd name="T58" fmla="*/ 64 w 98"/>
              <a:gd name="T59" fmla="*/ 85 h 99"/>
              <a:gd name="T60" fmla="*/ 78 w 98"/>
              <a:gd name="T61" fmla="*/ 78 h 99"/>
              <a:gd name="T62" fmla="*/ 85 w 98"/>
              <a:gd name="T63" fmla="*/ 64 h 99"/>
              <a:gd name="T64" fmla="*/ 89 w 98"/>
              <a:gd name="T65" fmla="*/ 49 h 99"/>
              <a:gd name="T66" fmla="*/ 87 w 98"/>
              <a:gd name="T67" fmla="*/ 42 h 99"/>
              <a:gd name="T68" fmla="*/ 82 w 98"/>
              <a:gd name="T69" fmla="*/ 27 h 99"/>
              <a:gd name="T70" fmla="*/ 71 w 98"/>
              <a:gd name="T71" fmla="*/ 16 h 99"/>
              <a:gd name="T72" fmla="*/ 57 w 98"/>
              <a:gd name="T73" fmla="*/ 11 h 99"/>
              <a:gd name="T74" fmla="*/ 49 w 98"/>
              <a:gd name="T75"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99">
                <a:moveTo>
                  <a:pt x="49" y="99"/>
                </a:moveTo>
                <a:lnTo>
                  <a:pt x="49" y="99"/>
                </a:lnTo>
                <a:lnTo>
                  <a:pt x="39" y="97"/>
                </a:lnTo>
                <a:lnTo>
                  <a:pt x="29" y="95"/>
                </a:lnTo>
                <a:lnTo>
                  <a:pt x="22" y="90"/>
                </a:lnTo>
                <a:lnTo>
                  <a:pt x="15" y="84"/>
                </a:lnTo>
                <a:lnTo>
                  <a:pt x="8" y="77"/>
                </a:lnTo>
                <a:lnTo>
                  <a:pt x="4" y="69"/>
                </a:lnTo>
                <a:lnTo>
                  <a:pt x="1" y="59"/>
                </a:lnTo>
                <a:lnTo>
                  <a:pt x="0" y="49"/>
                </a:lnTo>
                <a:lnTo>
                  <a:pt x="0" y="49"/>
                </a:lnTo>
                <a:lnTo>
                  <a:pt x="1" y="40"/>
                </a:lnTo>
                <a:lnTo>
                  <a:pt x="4" y="30"/>
                </a:lnTo>
                <a:lnTo>
                  <a:pt x="8" y="22"/>
                </a:lnTo>
                <a:lnTo>
                  <a:pt x="15" y="15"/>
                </a:lnTo>
                <a:lnTo>
                  <a:pt x="22" y="9"/>
                </a:lnTo>
                <a:lnTo>
                  <a:pt x="29" y="4"/>
                </a:lnTo>
                <a:lnTo>
                  <a:pt x="39" y="1"/>
                </a:lnTo>
                <a:lnTo>
                  <a:pt x="49" y="0"/>
                </a:lnTo>
                <a:lnTo>
                  <a:pt x="49" y="0"/>
                </a:lnTo>
                <a:lnTo>
                  <a:pt x="59" y="1"/>
                </a:lnTo>
                <a:lnTo>
                  <a:pt x="69" y="4"/>
                </a:lnTo>
                <a:lnTo>
                  <a:pt x="76" y="9"/>
                </a:lnTo>
                <a:lnTo>
                  <a:pt x="84" y="15"/>
                </a:lnTo>
                <a:lnTo>
                  <a:pt x="90" y="22"/>
                </a:lnTo>
                <a:lnTo>
                  <a:pt x="95" y="30"/>
                </a:lnTo>
                <a:lnTo>
                  <a:pt x="97" y="40"/>
                </a:lnTo>
                <a:lnTo>
                  <a:pt x="98" y="49"/>
                </a:lnTo>
                <a:lnTo>
                  <a:pt x="98" y="49"/>
                </a:lnTo>
                <a:lnTo>
                  <a:pt x="97" y="59"/>
                </a:lnTo>
                <a:lnTo>
                  <a:pt x="95" y="69"/>
                </a:lnTo>
                <a:lnTo>
                  <a:pt x="90" y="77"/>
                </a:lnTo>
                <a:lnTo>
                  <a:pt x="84" y="84"/>
                </a:lnTo>
                <a:lnTo>
                  <a:pt x="76" y="90"/>
                </a:lnTo>
                <a:lnTo>
                  <a:pt x="69" y="95"/>
                </a:lnTo>
                <a:lnTo>
                  <a:pt x="59" y="97"/>
                </a:lnTo>
                <a:lnTo>
                  <a:pt x="49" y="99"/>
                </a:lnTo>
                <a:lnTo>
                  <a:pt x="49" y="99"/>
                </a:lnTo>
                <a:close/>
                <a:moveTo>
                  <a:pt x="49" y="10"/>
                </a:moveTo>
                <a:lnTo>
                  <a:pt x="49" y="10"/>
                </a:lnTo>
                <a:lnTo>
                  <a:pt x="42" y="11"/>
                </a:lnTo>
                <a:lnTo>
                  <a:pt x="34" y="14"/>
                </a:lnTo>
                <a:lnTo>
                  <a:pt x="27" y="16"/>
                </a:lnTo>
                <a:lnTo>
                  <a:pt x="21" y="21"/>
                </a:lnTo>
                <a:lnTo>
                  <a:pt x="16" y="27"/>
                </a:lnTo>
                <a:lnTo>
                  <a:pt x="13" y="35"/>
                </a:lnTo>
                <a:lnTo>
                  <a:pt x="11" y="42"/>
                </a:lnTo>
                <a:lnTo>
                  <a:pt x="10" y="49"/>
                </a:lnTo>
                <a:lnTo>
                  <a:pt x="10" y="49"/>
                </a:lnTo>
                <a:lnTo>
                  <a:pt x="11" y="57"/>
                </a:lnTo>
                <a:lnTo>
                  <a:pt x="13" y="64"/>
                </a:lnTo>
                <a:lnTo>
                  <a:pt x="16" y="72"/>
                </a:lnTo>
                <a:lnTo>
                  <a:pt x="21" y="78"/>
                </a:lnTo>
                <a:lnTo>
                  <a:pt x="27" y="83"/>
                </a:lnTo>
                <a:lnTo>
                  <a:pt x="34" y="85"/>
                </a:lnTo>
                <a:lnTo>
                  <a:pt x="42" y="88"/>
                </a:lnTo>
                <a:lnTo>
                  <a:pt x="49" y="89"/>
                </a:lnTo>
                <a:lnTo>
                  <a:pt x="49" y="89"/>
                </a:lnTo>
                <a:lnTo>
                  <a:pt x="57" y="88"/>
                </a:lnTo>
                <a:lnTo>
                  <a:pt x="64" y="85"/>
                </a:lnTo>
                <a:lnTo>
                  <a:pt x="71" y="83"/>
                </a:lnTo>
                <a:lnTo>
                  <a:pt x="78" y="78"/>
                </a:lnTo>
                <a:lnTo>
                  <a:pt x="82" y="72"/>
                </a:lnTo>
                <a:lnTo>
                  <a:pt x="85" y="64"/>
                </a:lnTo>
                <a:lnTo>
                  <a:pt x="87" y="57"/>
                </a:lnTo>
                <a:lnTo>
                  <a:pt x="89" y="49"/>
                </a:lnTo>
                <a:lnTo>
                  <a:pt x="89" y="49"/>
                </a:lnTo>
                <a:lnTo>
                  <a:pt x="87" y="42"/>
                </a:lnTo>
                <a:lnTo>
                  <a:pt x="85" y="35"/>
                </a:lnTo>
                <a:lnTo>
                  <a:pt x="82" y="27"/>
                </a:lnTo>
                <a:lnTo>
                  <a:pt x="78" y="21"/>
                </a:lnTo>
                <a:lnTo>
                  <a:pt x="71" y="16"/>
                </a:lnTo>
                <a:lnTo>
                  <a:pt x="64" y="14"/>
                </a:lnTo>
                <a:lnTo>
                  <a:pt x="57" y="11"/>
                </a:lnTo>
                <a:lnTo>
                  <a:pt x="49" y="10"/>
                </a:lnTo>
                <a:lnTo>
                  <a:pt x="4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8" name="Group 397"/>
          <p:cNvGrpSpPr/>
          <p:nvPr/>
        </p:nvGrpSpPr>
        <p:grpSpPr>
          <a:xfrm>
            <a:off x="3169513" y="858118"/>
            <a:ext cx="168609" cy="159242"/>
            <a:chOff x="3156059" y="821636"/>
            <a:chExt cx="171604" cy="162070"/>
          </a:xfrm>
          <a:solidFill>
            <a:schemeClr val="tx1">
              <a:lumMod val="75000"/>
              <a:lumOff val="25000"/>
            </a:schemeClr>
          </a:solidFill>
        </p:grpSpPr>
        <p:sp>
          <p:nvSpPr>
            <p:cNvPr id="558" name="Freeform 1180"/>
            <p:cNvSpPr>
              <a:spLocks/>
            </p:cNvSpPr>
            <p:nvPr/>
          </p:nvSpPr>
          <p:spPr bwMode="auto">
            <a:xfrm>
              <a:off x="3156059" y="821636"/>
              <a:ext cx="171604" cy="162070"/>
            </a:xfrm>
            <a:custGeom>
              <a:avLst/>
              <a:gdLst>
                <a:gd name="T0" fmla="*/ 99 w 109"/>
                <a:gd name="T1" fmla="*/ 10 h 104"/>
                <a:gd name="T2" fmla="*/ 84 w 109"/>
                <a:gd name="T3" fmla="*/ 10 h 104"/>
                <a:gd name="T4" fmla="*/ 84 w 109"/>
                <a:gd name="T5" fmla="*/ 0 h 104"/>
                <a:gd name="T6" fmla="*/ 74 w 109"/>
                <a:gd name="T7" fmla="*/ 0 h 104"/>
                <a:gd name="T8" fmla="*/ 74 w 109"/>
                <a:gd name="T9" fmla="*/ 30 h 104"/>
                <a:gd name="T10" fmla="*/ 84 w 109"/>
                <a:gd name="T11" fmla="*/ 30 h 104"/>
                <a:gd name="T12" fmla="*/ 84 w 109"/>
                <a:gd name="T13" fmla="*/ 20 h 104"/>
                <a:gd name="T14" fmla="*/ 99 w 109"/>
                <a:gd name="T15" fmla="*/ 20 h 104"/>
                <a:gd name="T16" fmla="*/ 99 w 109"/>
                <a:gd name="T17" fmla="*/ 94 h 104"/>
                <a:gd name="T18" fmla="*/ 10 w 109"/>
                <a:gd name="T19" fmla="*/ 94 h 104"/>
                <a:gd name="T20" fmla="*/ 10 w 109"/>
                <a:gd name="T21" fmla="*/ 20 h 104"/>
                <a:gd name="T22" fmla="*/ 20 w 109"/>
                <a:gd name="T23" fmla="*/ 20 h 104"/>
                <a:gd name="T24" fmla="*/ 20 w 109"/>
                <a:gd name="T25" fmla="*/ 10 h 104"/>
                <a:gd name="T26" fmla="*/ 10 w 109"/>
                <a:gd name="T27" fmla="*/ 10 h 104"/>
                <a:gd name="T28" fmla="*/ 10 w 109"/>
                <a:gd name="T29" fmla="*/ 10 h 104"/>
                <a:gd name="T30" fmla="*/ 7 w 109"/>
                <a:gd name="T31" fmla="*/ 11 h 104"/>
                <a:gd name="T32" fmla="*/ 3 w 109"/>
                <a:gd name="T33" fmla="*/ 12 h 104"/>
                <a:gd name="T34" fmla="*/ 2 w 109"/>
                <a:gd name="T35" fmla="*/ 16 h 104"/>
                <a:gd name="T36" fmla="*/ 0 w 109"/>
                <a:gd name="T37" fmla="*/ 20 h 104"/>
                <a:gd name="T38" fmla="*/ 0 w 109"/>
                <a:gd name="T39" fmla="*/ 94 h 104"/>
                <a:gd name="T40" fmla="*/ 0 w 109"/>
                <a:gd name="T41" fmla="*/ 94 h 104"/>
                <a:gd name="T42" fmla="*/ 2 w 109"/>
                <a:gd name="T43" fmla="*/ 98 h 104"/>
                <a:gd name="T44" fmla="*/ 3 w 109"/>
                <a:gd name="T45" fmla="*/ 101 h 104"/>
                <a:gd name="T46" fmla="*/ 7 w 109"/>
                <a:gd name="T47" fmla="*/ 102 h 104"/>
                <a:gd name="T48" fmla="*/ 10 w 109"/>
                <a:gd name="T49" fmla="*/ 104 h 104"/>
                <a:gd name="T50" fmla="*/ 99 w 109"/>
                <a:gd name="T51" fmla="*/ 104 h 104"/>
                <a:gd name="T52" fmla="*/ 99 w 109"/>
                <a:gd name="T53" fmla="*/ 104 h 104"/>
                <a:gd name="T54" fmla="*/ 103 w 109"/>
                <a:gd name="T55" fmla="*/ 102 h 104"/>
                <a:gd name="T56" fmla="*/ 107 w 109"/>
                <a:gd name="T57" fmla="*/ 101 h 104"/>
                <a:gd name="T58" fmla="*/ 108 w 109"/>
                <a:gd name="T59" fmla="*/ 98 h 104"/>
                <a:gd name="T60" fmla="*/ 109 w 109"/>
                <a:gd name="T61" fmla="*/ 94 h 104"/>
                <a:gd name="T62" fmla="*/ 109 w 109"/>
                <a:gd name="T63" fmla="*/ 20 h 104"/>
                <a:gd name="T64" fmla="*/ 109 w 109"/>
                <a:gd name="T65" fmla="*/ 20 h 104"/>
                <a:gd name="T66" fmla="*/ 108 w 109"/>
                <a:gd name="T67" fmla="*/ 16 h 104"/>
                <a:gd name="T68" fmla="*/ 107 w 109"/>
                <a:gd name="T69" fmla="*/ 12 h 104"/>
                <a:gd name="T70" fmla="*/ 103 w 109"/>
                <a:gd name="T71" fmla="*/ 11 h 104"/>
                <a:gd name="T72" fmla="*/ 99 w 109"/>
                <a:gd name="T73" fmla="*/ 10 h 104"/>
                <a:gd name="T74" fmla="*/ 99 w 109"/>
                <a:gd name="T75" fmla="*/ 1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104">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10" y="10"/>
                  </a:lnTo>
                  <a:lnTo>
                    <a:pt x="7" y="11"/>
                  </a:lnTo>
                  <a:lnTo>
                    <a:pt x="3" y="12"/>
                  </a:lnTo>
                  <a:lnTo>
                    <a:pt x="2" y="16"/>
                  </a:lnTo>
                  <a:lnTo>
                    <a:pt x="0" y="20"/>
                  </a:lnTo>
                  <a:lnTo>
                    <a:pt x="0" y="94"/>
                  </a:lnTo>
                  <a:lnTo>
                    <a:pt x="0" y="94"/>
                  </a:lnTo>
                  <a:lnTo>
                    <a:pt x="2" y="98"/>
                  </a:lnTo>
                  <a:lnTo>
                    <a:pt x="3" y="101"/>
                  </a:lnTo>
                  <a:lnTo>
                    <a:pt x="7" y="102"/>
                  </a:lnTo>
                  <a:lnTo>
                    <a:pt x="10" y="104"/>
                  </a:lnTo>
                  <a:lnTo>
                    <a:pt x="99" y="104"/>
                  </a:lnTo>
                  <a:lnTo>
                    <a:pt x="99" y="104"/>
                  </a:lnTo>
                  <a:lnTo>
                    <a:pt x="103" y="102"/>
                  </a:lnTo>
                  <a:lnTo>
                    <a:pt x="107" y="101"/>
                  </a:lnTo>
                  <a:lnTo>
                    <a:pt x="108" y="98"/>
                  </a:lnTo>
                  <a:lnTo>
                    <a:pt x="109" y="94"/>
                  </a:lnTo>
                  <a:lnTo>
                    <a:pt x="109" y="20"/>
                  </a:lnTo>
                  <a:lnTo>
                    <a:pt x="109" y="20"/>
                  </a:lnTo>
                  <a:lnTo>
                    <a:pt x="108" y="16"/>
                  </a:lnTo>
                  <a:lnTo>
                    <a:pt x="107" y="12"/>
                  </a:lnTo>
                  <a:lnTo>
                    <a:pt x="103" y="11"/>
                  </a:lnTo>
                  <a:lnTo>
                    <a:pt x="99" y="10"/>
                  </a:lnTo>
                  <a:lnTo>
                    <a:pt x="99"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81"/>
            <p:cNvSpPr>
              <a:spLocks/>
            </p:cNvSpPr>
            <p:nvPr/>
          </p:nvSpPr>
          <p:spPr bwMode="auto">
            <a:xfrm>
              <a:off x="3194193" y="821636"/>
              <a:ext cx="71503" cy="47668"/>
            </a:xfrm>
            <a:custGeom>
              <a:avLst/>
              <a:gdLst>
                <a:gd name="T0" fmla="*/ 10 w 45"/>
                <a:gd name="T1" fmla="*/ 20 h 30"/>
                <a:gd name="T2" fmla="*/ 45 w 45"/>
                <a:gd name="T3" fmla="*/ 20 h 30"/>
                <a:gd name="T4" fmla="*/ 45 w 45"/>
                <a:gd name="T5" fmla="*/ 10 h 30"/>
                <a:gd name="T6" fmla="*/ 10 w 45"/>
                <a:gd name="T7" fmla="*/ 10 h 30"/>
                <a:gd name="T8" fmla="*/ 10 w 45"/>
                <a:gd name="T9" fmla="*/ 0 h 30"/>
                <a:gd name="T10" fmla="*/ 0 w 45"/>
                <a:gd name="T11" fmla="*/ 0 h 30"/>
                <a:gd name="T12" fmla="*/ 0 w 45"/>
                <a:gd name="T13" fmla="*/ 30 h 30"/>
                <a:gd name="T14" fmla="*/ 10 w 45"/>
                <a:gd name="T15" fmla="*/ 30 h 30"/>
                <a:gd name="T16" fmla="*/ 10 w 45"/>
                <a:gd name="T1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0">
                  <a:moveTo>
                    <a:pt x="10" y="20"/>
                  </a:moveTo>
                  <a:lnTo>
                    <a:pt x="45" y="20"/>
                  </a:lnTo>
                  <a:lnTo>
                    <a:pt x="45" y="10"/>
                  </a:lnTo>
                  <a:lnTo>
                    <a:pt x="10" y="10"/>
                  </a:lnTo>
                  <a:lnTo>
                    <a:pt x="10" y="0"/>
                  </a:lnTo>
                  <a:lnTo>
                    <a:pt x="0" y="0"/>
                  </a:lnTo>
                  <a:lnTo>
                    <a:pt x="0" y="30"/>
                  </a:lnTo>
                  <a:lnTo>
                    <a:pt x="10" y="30"/>
                  </a:lnTo>
                  <a:lnTo>
                    <a:pt x="1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Rectangle 1182"/>
            <p:cNvSpPr>
              <a:spLocks noChangeArrowheads="1"/>
            </p:cNvSpPr>
            <p:nvPr/>
          </p:nvSpPr>
          <p:spPr bwMode="auto">
            <a:xfrm>
              <a:off x="3189428" y="883603"/>
              <a:ext cx="28601"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Rectangle 1183"/>
            <p:cNvSpPr>
              <a:spLocks noChangeArrowheads="1"/>
            </p:cNvSpPr>
            <p:nvPr/>
          </p:nvSpPr>
          <p:spPr bwMode="auto">
            <a:xfrm>
              <a:off x="3227562" y="883603"/>
              <a:ext cx="33369"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Rectangle 1184"/>
            <p:cNvSpPr>
              <a:spLocks noChangeArrowheads="1"/>
            </p:cNvSpPr>
            <p:nvPr/>
          </p:nvSpPr>
          <p:spPr bwMode="auto">
            <a:xfrm>
              <a:off x="3265696" y="883603"/>
              <a:ext cx="33369" cy="286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Rectangle 1185"/>
            <p:cNvSpPr>
              <a:spLocks noChangeArrowheads="1"/>
            </p:cNvSpPr>
            <p:nvPr/>
          </p:nvSpPr>
          <p:spPr bwMode="auto">
            <a:xfrm>
              <a:off x="3189428" y="921737"/>
              <a:ext cx="28601" cy="333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Rectangle 1186"/>
            <p:cNvSpPr>
              <a:spLocks noChangeArrowheads="1"/>
            </p:cNvSpPr>
            <p:nvPr/>
          </p:nvSpPr>
          <p:spPr bwMode="auto">
            <a:xfrm>
              <a:off x="3227562" y="921737"/>
              <a:ext cx="33369" cy="333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9" name="Group 398"/>
          <p:cNvGrpSpPr/>
          <p:nvPr/>
        </p:nvGrpSpPr>
        <p:grpSpPr>
          <a:xfrm>
            <a:off x="2832293" y="862798"/>
            <a:ext cx="107724" cy="154560"/>
            <a:chOff x="2812851" y="826401"/>
            <a:chExt cx="109637" cy="157305"/>
          </a:xfrm>
          <a:solidFill>
            <a:schemeClr val="tx1">
              <a:lumMod val="75000"/>
              <a:lumOff val="25000"/>
            </a:schemeClr>
          </a:solidFill>
        </p:grpSpPr>
        <p:sp>
          <p:nvSpPr>
            <p:cNvPr id="556" name="Freeform 1187"/>
            <p:cNvSpPr>
              <a:spLocks noEditPoints="1"/>
            </p:cNvSpPr>
            <p:nvPr/>
          </p:nvSpPr>
          <p:spPr bwMode="auto">
            <a:xfrm>
              <a:off x="2812851" y="826401"/>
              <a:ext cx="109637" cy="157305"/>
            </a:xfrm>
            <a:custGeom>
              <a:avLst/>
              <a:gdLst>
                <a:gd name="T0" fmla="*/ 69 w 69"/>
                <a:gd name="T1" fmla="*/ 5 h 99"/>
                <a:gd name="T2" fmla="*/ 69 w 69"/>
                <a:gd name="T3" fmla="*/ 3 h 99"/>
                <a:gd name="T4" fmla="*/ 67 w 69"/>
                <a:gd name="T5" fmla="*/ 0 h 99"/>
                <a:gd name="T6" fmla="*/ 5 w 69"/>
                <a:gd name="T7" fmla="*/ 0 h 99"/>
                <a:gd name="T8" fmla="*/ 3 w 69"/>
                <a:gd name="T9" fmla="*/ 0 h 99"/>
                <a:gd name="T10" fmla="*/ 0 w 69"/>
                <a:gd name="T11" fmla="*/ 3 h 99"/>
                <a:gd name="T12" fmla="*/ 0 w 69"/>
                <a:gd name="T13" fmla="*/ 16 h 99"/>
                <a:gd name="T14" fmla="*/ 2 w 69"/>
                <a:gd name="T15" fmla="*/ 21 h 99"/>
                <a:gd name="T16" fmla="*/ 28 w 69"/>
                <a:gd name="T17" fmla="*/ 49 h 99"/>
                <a:gd name="T18" fmla="*/ 5 w 69"/>
                <a:gd name="T19" fmla="*/ 73 h 99"/>
                <a:gd name="T20" fmla="*/ 0 w 69"/>
                <a:gd name="T21" fmla="*/ 83 h 99"/>
                <a:gd name="T22" fmla="*/ 0 w 69"/>
                <a:gd name="T23" fmla="*/ 94 h 99"/>
                <a:gd name="T24" fmla="*/ 2 w 69"/>
                <a:gd name="T25" fmla="*/ 97 h 99"/>
                <a:gd name="T26" fmla="*/ 5 w 69"/>
                <a:gd name="T27" fmla="*/ 99 h 99"/>
                <a:gd name="T28" fmla="*/ 65 w 69"/>
                <a:gd name="T29" fmla="*/ 99 h 99"/>
                <a:gd name="T30" fmla="*/ 68 w 69"/>
                <a:gd name="T31" fmla="*/ 97 h 99"/>
                <a:gd name="T32" fmla="*/ 69 w 69"/>
                <a:gd name="T33" fmla="*/ 94 h 99"/>
                <a:gd name="T34" fmla="*/ 69 w 69"/>
                <a:gd name="T35" fmla="*/ 83 h 99"/>
                <a:gd name="T36" fmla="*/ 65 w 69"/>
                <a:gd name="T37" fmla="*/ 73 h 99"/>
                <a:gd name="T38" fmla="*/ 65 w 69"/>
                <a:gd name="T39" fmla="*/ 26 h 99"/>
                <a:gd name="T40" fmla="*/ 68 w 69"/>
                <a:gd name="T41" fmla="*/ 21 h 99"/>
                <a:gd name="T42" fmla="*/ 69 w 69"/>
                <a:gd name="T43" fmla="*/ 16 h 99"/>
                <a:gd name="T44" fmla="*/ 60 w 69"/>
                <a:gd name="T45" fmla="*/ 89 h 99"/>
                <a:gd name="T46" fmla="*/ 10 w 69"/>
                <a:gd name="T47" fmla="*/ 83 h 99"/>
                <a:gd name="T48" fmla="*/ 10 w 69"/>
                <a:gd name="T49" fmla="*/ 81 h 99"/>
                <a:gd name="T50" fmla="*/ 35 w 69"/>
                <a:gd name="T51" fmla="*/ 57 h 99"/>
                <a:gd name="T52" fmla="*/ 58 w 69"/>
                <a:gd name="T53" fmla="*/ 79 h 99"/>
                <a:gd name="T54" fmla="*/ 60 w 69"/>
                <a:gd name="T55" fmla="*/ 83 h 99"/>
                <a:gd name="T56" fmla="*/ 60 w 69"/>
                <a:gd name="T57" fmla="*/ 16 h 99"/>
                <a:gd name="T58" fmla="*/ 60 w 69"/>
                <a:gd name="T59" fmla="*/ 17 h 99"/>
                <a:gd name="T60" fmla="*/ 35 w 69"/>
                <a:gd name="T61" fmla="*/ 42 h 99"/>
                <a:gd name="T62" fmla="*/ 12 w 69"/>
                <a:gd name="T63" fmla="*/ 20 h 99"/>
                <a:gd name="T64" fmla="*/ 10 w 69"/>
                <a:gd name="T65" fmla="*/ 16 h 99"/>
                <a:gd name="T66" fmla="*/ 60 w 69"/>
                <a:gd name="T67"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99">
                  <a:moveTo>
                    <a:pt x="69" y="16"/>
                  </a:moveTo>
                  <a:lnTo>
                    <a:pt x="69" y="5"/>
                  </a:lnTo>
                  <a:lnTo>
                    <a:pt x="69" y="5"/>
                  </a:lnTo>
                  <a:lnTo>
                    <a:pt x="69" y="3"/>
                  </a:lnTo>
                  <a:lnTo>
                    <a:pt x="68" y="1"/>
                  </a:lnTo>
                  <a:lnTo>
                    <a:pt x="67" y="0"/>
                  </a:lnTo>
                  <a:lnTo>
                    <a:pt x="65" y="0"/>
                  </a:lnTo>
                  <a:lnTo>
                    <a:pt x="5" y="0"/>
                  </a:lnTo>
                  <a:lnTo>
                    <a:pt x="5" y="0"/>
                  </a:lnTo>
                  <a:lnTo>
                    <a:pt x="3" y="0"/>
                  </a:lnTo>
                  <a:lnTo>
                    <a:pt x="2" y="1"/>
                  </a:lnTo>
                  <a:lnTo>
                    <a:pt x="0" y="3"/>
                  </a:lnTo>
                  <a:lnTo>
                    <a:pt x="0" y="5"/>
                  </a:lnTo>
                  <a:lnTo>
                    <a:pt x="0" y="16"/>
                  </a:lnTo>
                  <a:lnTo>
                    <a:pt x="0" y="16"/>
                  </a:lnTo>
                  <a:lnTo>
                    <a:pt x="2" y="21"/>
                  </a:lnTo>
                  <a:lnTo>
                    <a:pt x="5" y="26"/>
                  </a:lnTo>
                  <a:lnTo>
                    <a:pt x="28" y="49"/>
                  </a:lnTo>
                  <a:lnTo>
                    <a:pt x="5" y="73"/>
                  </a:lnTo>
                  <a:lnTo>
                    <a:pt x="5" y="73"/>
                  </a:lnTo>
                  <a:lnTo>
                    <a:pt x="2" y="78"/>
                  </a:lnTo>
                  <a:lnTo>
                    <a:pt x="0" y="83"/>
                  </a:lnTo>
                  <a:lnTo>
                    <a:pt x="0" y="94"/>
                  </a:lnTo>
                  <a:lnTo>
                    <a:pt x="0" y="94"/>
                  </a:lnTo>
                  <a:lnTo>
                    <a:pt x="0" y="96"/>
                  </a:lnTo>
                  <a:lnTo>
                    <a:pt x="2" y="97"/>
                  </a:lnTo>
                  <a:lnTo>
                    <a:pt x="3" y="99"/>
                  </a:lnTo>
                  <a:lnTo>
                    <a:pt x="5" y="99"/>
                  </a:lnTo>
                  <a:lnTo>
                    <a:pt x="65" y="99"/>
                  </a:lnTo>
                  <a:lnTo>
                    <a:pt x="65" y="99"/>
                  </a:lnTo>
                  <a:lnTo>
                    <a:pt x="67" y="99"/>
                  </a:lnTo>
                  <a:lnTo>
                    <a:pt x="68" y="97"/>
                  </a:lnTo>
                  <a:lnTo>
                    <a:pt x="69" y="96"/>
                  </a:lnTo>
                  <a:lnTo>
                    <a:pt x="69" y="94"/>
                  </a:lnTo>
                  <a:lnTo>
                    <a:pt x="69" y="83"/>
                  </a:lnTo>
                  <a:lnTo>
                    <a:pt x="69" y="83"/>
                  </a:lnTo>
                  <a:lnTo>
                    <a:pt x="68" y="78"/>
                  </a:lnTo>
                  <a:lnTo>
                    <a:pt x="65" y="73"/>
                  </a:lnTo>
                  <a:lnTo>
                    <a:pt x="42" y="49"/>
                  </a:lnTo>
                  <a:lnTo>
                    <a:pt x="65" y="26"/>
                  </a:lnTo>
                  <a:lnTo>
                    <a:pt x="65" y="26"/>
                  </a:lnTo>
                  <a:lnTo>
                    <a:pt x="68" y="21"/>
                  </a:lnTo>
                  <a:lnTo>
                    <a:pt x="69" y="16"/>
                  </a:lnTo>
                  <a:lnTo>
                    <a:pt x="69" y="16"/>
                  </a:lnTo>
                  <a:close/>
                  <a:moveTo>
                    <a:pt x="60" y="83"/>
                  </a:moveTo>
                  <a:lnTo>
                    <a:pt x="60" y="89"/>
                  </a:lnTo>
                  <a:lnTo>
                    <a:pt x="10" y="89"/>
                  </a:lnTo>
                  <a:lnTo>
                    <a:pt x="10" y="83"/>
                  </a:lnTo>
                  <a:lnTo>
                    <a:pt x="10" y="83"/>
                  </a:lnTo>
                  <a:lnTo>
                    <a:pt x="10" y="81"/>
                  </a:lnTo>
                  <a:lnTo>
                    <a:pt x="12" y="79"/>
                  </a:lnTo>
                  <a:lnTo>
                    <a:pt x="35" y="57"/>
                  </a:lnTo>
                  <a:lnTo>
                    <a:pt x="58" y="79"/>
                  </a:lnTo>
                  <a:lnTo>
                    <a:pt x="58" y="79"/>
                  </a:lnTo>
                  <a:lnTo>
                    <a:pt x="60" y="81"/>
                  </a:lnTo>
                  <a:lnTo>
                    <a:pt x="60" y="83"/>
                  </a:lnTo>
                  <a:lnTo>
                    <a:pt x="60" y="83"/>
                  </a:lnTo>
                  <a:close/>
                  <a:moveTo>
                    <a:pt x="60" y="16"/>
                  </a:moveTo>
                  <a:lnTo>
                    <a:pt x="60" y="16"/>
                  </a:lnTo>
                  <a:lnTo>
                    <a:pt x="60" y="17"/>
                  </a:lnTo>
                  <a:lnTo>
                    <a:pt x="58" y="20"/>
                  </a:lnTo>
                  <a:lnTo>
                    <a:pt x="35" y="42"/>
                  </a:lnTo>
                  <a:lnTo>
                    <a:pt x="12" y="20"/>
                  </a:lnTo>
                  <a:lnTo>
                    <a:pt x="12" y="20"/>
                  </a:lnTo>
                  <a:lnTo>
                    <a:pt x="10" y="17"/>
                  </a:lnTo>
                  <a:lnTo>
                    <a:pt x="10" y="16"/>
                  </a:lnTo>
                  <a:lnTo>
                    <a:pt x="10" y="10"/>
                  </a:lnTo>
                  <a:lnTo>
                    <a:pt x="60" y="10"/>
                  </a:lnTo>
                  <a:lnTo>
                    <a:pt x="6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88"/>
            <p:cNvSpPr>
              <a:spLocks/>
            </p:cNvSpPr>
            <p:nvPr/>
          </p:nvSpPr>
          <p:spPr bwMode="auto">
            <a:xfrm>
              <a:off x="2841451" y="936039"/>
              <a:ext cx="47668" cy="23835"/>
            </a:xfrm>
            <a:custGeom>
              <a:avLst/>
              <a:gdLst>
                <a:gd name="T0" fmla="*/ 0 w 30"/>
                <a:gd name="T1" fmla="*/ 15 h 15"/>
                <a:gd name="T2" fmla="*/ 15 w 30"/>
                <a:gd name="T3" fmla="*/ 0 h 15"/>
                <a:gd name="T4" fmla="*/ 30 w 30"/>
                <a:gd name="T5" fmla="*/ 15 h 15"/>
                <a:gd name="T6" fmla="*/ 0 w 30"/>
                <a:gd name="T7" fmla="*/ 15 h 15"/>
              </a:gdLst>
              <a:ahLst/>
              <a:cxnLst>
                <a:cxn ang="0">
                  <a:pos x="T0" y="T1"/>
                </a:cxn>
                <a:cxn ang="0">
                  <a:pos x="T2" y="T3"/>
                </a:cxn>
                <a:cxn ang="0">
                  <a:pos x="T4" y="T5"/>
                </a:cxn>
                <a:cxn ang="0">
                  <a:pos x="T6" y="T7"/>
                </a:cxn>
              </a:cxnLst>
              <a:rect l="0" t="0" r="r" b="b"/>
              <a:pathLst>
                <a:path w="30" h="15">
                  <a:moveTo>
                    <a:pt x="0" y="15"/>
                  </a:moveTo>
                  <a:lnTo>
                    <a:pt x="15" y="0"/>
                  </a:lnTo>
                  <a:lnTo>
                    <a:pt x="30" y="15"/>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0" name="Freeform 1189"/>
          <p:cNvSpPr>
            <a:spLocks noEditPoints="1"/>
          </p:cNvSpPr>
          <p:nvPr/>
        </p:nvSpPr>
        <p:spPr bwMode="auto">
          <a:xfrm>
            <a:off x="2452922" y="1649643"/>
            <a:ext cx="60888" cy="60888"/>
          </a:xfrm>
          <a:custGeom>
            <a:avLst/>
            <a:gdLst>
              <a:gd name="T0" fmla="*/ 19 w 39"/>
              <a:gd name="T1" fmla="*/ 39 h 39"/>
              <a:gd name="T2" fmla="*/ 19 w 39"/>
              <a:gd name="T3" fmla="*/ 39 h 39"/>
              <a:gd name="T4" fmla="*/ 16 w 39"/>
              <a:gd name="T5" fmla="*/ 39 h 39"/>
              <a:gd name="T6" fmla="*/ 12 w 39"/>
              <a:gd name="T7" fmla="*/ 38 h 39"/>
              <a:gd name="T8" fmla="*/ 6 w 39"/>
              <a:gd name="T9" fmla="*/ 33 h 39"/>
              <a:gd name="T10" fmla="*/ 1 w 39"/>
              <a:gd name="T11" fmla="*/ 27 h 39"/>
              <a:gd name="T12" fmla="*/ 0 w 39"/>
              <a:gd name="T13" fmla="*/ 23 h 39"/>
              <a:gd name="T14" fmla="*/ 0 w 39"/>
              <a:gd name="T15" fmla="*/ 20 h 39"/>
              <a:gd name="T16" fmla="*/ 0 w 39"/>
              <a:gd name="T17" fmla="*/ 20 h 39"/>
              <a:gd name="T18" fmla="*/ 0 w 39"/>
              <a:gd name="T19" fmla="*/ 16 h 39"/>
              <a:gd name="T20" fmla="*/ 1 w 39"/>
              <a:gd name="T21" fmla="*/ 12 h 39"/>
              <a:gd name="T22" fmla="*/ 6 w 39"/>
              <a:gd name="T23" fmla="*/ 6 h 39"/>
              <a:gd name="T24" fmla="*/ 12 w 39"/>
              <a:gd name="T25" fmla="*/ 1 h 39"/>
              <a:gd name="T26" fmla="*/ 16 w 39"/>
              <a:gd name="T27" fmla="*/ 0 h 39"/>
              <a:gd name="T28" fmla="*/ 19 w 39"/>
              <a:gd name="T29" fmla="*/ 0 h 39"/>
              <a:gd name="T30" fmla="*/ 19 w 39"/>
              <a:gd name="T31" fmla="*/ 0 h 39"/>
              <a:gd name="T32" fmla="*/ 23 w 39"/>
              <a:gd name="T33" fmla="*/ 0 h 39"/>
              <a:gd name="T34" fmla="*/ 27 w 39"/>
              <a:gd name="T35" fmla="*/ 1 h 39"/>
              <a:gd name="T36" fmla="*/ 33 w 39"/>
              <a:gd name="T37" fmla="*/ 6 h 39"/>
              <a:gd name="T38" fmla="*/ 38 w 39"/>
              <a:gd name="T39" fmla="*/ 12 h 39"/>
              <a:gd name="T40" fmla="*/ 39 w 39"/>
              <a:gd name="T41" fmla="*/ 16 h 39"/>
              <a:gd name="T42" fmla="*/ 39 w 39"/>
              <a:gd name="T43" fmla="*/ 20 h 39"/>
              <a:gd name="T44" fmla="*/ 39 w 39"/>
              <a:gd name="T45" fmla="*/ 20 h 39"/>
              <a:gd name="T46" fmla="*/ 39 w 39"/>
              <a:gd name="T47" fmla="*/ 23 h 39"/>
              <a:gd name="T48" fmla="*/ 38 w 39"/>
              <a:gd name="T49" fmla="*/ 27 h 39"/>
              <a:gd name="T50" fmla="*/ 33 w 39"/>
              <a:gd name="T51" fmla="*/ 33 h 39"/>
              <a:gd name="T52" fmla="*/ 27 w 39"/>
              <a:gd name="T53" fmla="*/ 38 h 39"/>
              <a:gd name="T54" fmla="*/ 23 w 39"/>
              <a:gd name="T55" fmla="*/ 39 h 39"/>
              <a:gd name="T56" fmla="*/ 19 w 39"/>
              <a:gd name="T57" fmla="*/ 39 h 39"/>
              <a:gd name="T58" fmla="*/ 19 w 39"/>
              <a:gd name="T59" fmla="*/ 39 h 39"/>
              <a:gd name="T60" fmla="*/ 19 w 39"/>
              <a:gd name="T61" fmla="*/ 10 h 39"/>
              <a:gd name="T62" fmla="*/ 19 w 39"/>
              <a:gd name="T63" fmla="*/ 10 h 39"/>
              <a:gd name="T64" fmla="*/ 16 w 39"/>
              <a:gd name="T65" fmla="*/ 11 h 39"/>
              <a:gd name="T66" fmla="*/ 12 w 39"/>
              <a:gd name="T67" fmla="*/ 12 h 39"/>
              <a:gd name="T68" fmla="*/ 11 w 39"/>
              <a:gd name="T69" fmla="*/ 16 h 39"/>
              <a:gd name="T70" fmla="*/ 10 w 39"/>
              <a:gd name="T71" fmla="*/ 20 h 39"/>
              <a:gd name="T72" fmla="*/ 10 w 39"/>
              <a:gd name="T73" fmla="*/ 20 h 39"/>
              <a:gd name="T74" fmla="*/ 11 w 39"/>
              <a:gd name="T75" fmla="*/ 23 h 39"/>
              <a:gd name="T76" fmla="*/ 12 w 39"/>
              <a:gd name="T77" fmla="*/ 27 h 39"/>
              <a:gd name="T78" fmla="*/ 16 w 39"/>
              <a:gd name="T79" fmla="*/ 28 h 39"/>
              <a:gd name="T80" fmla="*/ 19 w 39"/>
              <a:gd name="T81" fmla="*/ 30 h 39"/>
              <a:gd name="T82" fmla="*/ 19 w 39"/>
              <a:gd name="T83" fmla="*/ 30 h 39"/>
              <a:gd name="T84" fmla="*/ 23 w 39"/>
              <a:gd name="T85" fmla="*/ 28 h 39"/>
              <a:gd name="T86" fmla="*/ 27 w 39"/>
              <a:gd name="T87" fmla="*/ 27 h 39"/>
              <a:gd name="T88" fmla="*/ 28 w 39"/>
              <a:gd name="T89" fmla="*/ 23 h 39"/>
              <a:gd name="T90" fmla="*/ 29 w 39"/>
              <a:gd name="T91" fmla="*/ 20 h 39"/>
              <a:gd name="T92" fmla="*/ 29 w 39"/>
              <a:gd name="T93" fmla="*/ 20 h 39"/>
              <a:gd name="T94" fmla="*/ 28 w 39"/>
              <a:gd name="T95" fmla="*/ 16 h 39"/>
              <a:gd name="T96" fmla="*/ 27 w 39"/>
              <a:gd name="T97" fmla="*/ 12 h 39"/>
              <a:gd name="T98" fmla="*/ 23 w 39"/>
              <a:gd name="T99" fmla="*/ 11 h 39"/>
              <a:gd name="T100" fmla="*/ 19 w 39"/>
              <a:gd name="T101" fmla="*/ 10 h 39"/>
              <a:gd name="T102" fmla="*/ 19 w 39"/>
              <a:gd name="T10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39">
                <a:moveTo>
                  <a:pt x="19" y="39"/>
                </a:moveTo>
                <a:lnTo>
                  <a:pt x="19" y="39"/>
                </a:lnTo>
                <a:lnTo>
                  <a:pt x="16" y="39"/>
                </a:lnTo>
                <a:lnTo>
                  <a:pt x="12" y="38"/>
                </a:lnTo>
                <a:lnTo>
                  <a:pt x="6" y="33"/>
                </a:lnTo>
                <a:lnTo>
                  <a:pt x="1" y="27"/>
                </a:lnTo>
                <a:lnTo>
                  <a:pt x="0" y="23"/>
                </a:lnTo>
                <a:lnTo>
                  <a:pt x="0" y="20"/>
                </a:lnTo>
                <a:lnTo>
                  <a:pt x="0" y="20"/>
                </a:lnTo>
                <a:lnTo>
                  <a:pt x="0" y="16"/>
                </a:lnTo>
                <a:lnTo>
                  <a:pt x="1" y="12"/>
                </a:lnTo>
                <a:lnTo>
                  <a:pt x="6" y="6"/>
                </a:lnTo>
                <a:lnTo>
                  <a:pt x="12" y="1"/>
                </a:lnTo>
                <a:lnTo>
                  <a:pt x="16" y="0"/>
                </a:lnTo>
                <a:lnTo>
                  <a:pt x="19" y="0"/>
                </a:lnTo>
                <a:lnTo>
                  <a:pt x="19" y="0"/>
                </a:lnTo>
                <a:lnTo>
                  <a:pt x="23" y="0"/>
                </a:lnTo>
                <a:lnTo>
                  <a:pt x="27" y="1"/>
                </a:lnTo>
                <a:lnTo>
                  <a:pt x="33" y="6"/>
                </a:lnTo>
                <a:lnTo>
                  <a:pt x="38" y="12"/>
                </a:lnTo>
                <a:lnTo>
                  <a:pt x="39" y="16"/>
                </a:lnTo>
                <a:lnTo>
                  <a:pt x="39" y="20"/>
                </a:lnTo>
                <a:lnTo>
                  <a:pt x="39" y="20"/>
                </a:lnTo>
                <a:lnTo>
                  <a:pt x="39" y="23"/>
                </a:lnTo>
                <a:lnTo>
                  <a:pt x="38" y="27"/>
                </a:lnTo>
                <a:lnTo>
                  <a:pt x="33" y="33"/>
                </a:lnTo>
                <a:lnTo>
                  <a:pt x="27" y="38"/>
                </a:lnTo>
                <a:lnTo>
                  <a:pt x="23" y="39"/>
                </a:lnTo>
                <a:lnTo>
                  <a:pt x="19" y="39"/>
                </a:lnTo>
                <a:lnTo>
                  <a:pt x="19" y="39"/>
                </a:lnTo>
                <a:close/>
                <a:moveTo>
                  <a:pt x="19" y="10"/>
                </a:moveTo>
                <a:lnTo>
                  <a:pt x="19" y="10"/>
                </a:lnTo>
                <a:lnTo>
                  <a:pt x="16" y="11"/>
                </a:lnTo>
                <a:lnTo>
                  <a:pt x="12" y="12"/>
                </a:lnTo>
                <a:lnTo>
                  <a:pt x="11" y="16"/>
                </a:lnTo>
                <a:lnTo>
                  <a:pt x="10" y="20"/>
                </a:lnTo>
                <a:lnTo>
                  <a:pt x="10" y="20"/>
                </a:lnTo>
                <a:lnTo>
                  <a:pt x="11" y="23"/>
                </a:lnTo>
                <a:lnTo>
                  <a:pt x="12" y="27"/>
                </a:lnTo>
                <a:lnTo>
                  <a:pt x="16" y="28"/>
                </a:lnTo>
                <a:lnTo>
                  <a:pt x="19" y="30"/>
                </a:lnTo>
                <a:lnTo>
                  <a:pt x="19" y="30"/>
                </a:lnTo>
                <a:lnTo>
                  <a:pt x="23" y="28"/>
                </a:lnTo>
                <a:lnTo>
                  <a:pt x="27" y="27"/>
                </a:lnTo>
                <a:lnTo>
                  <a:pt x="28" y="23"/>
                </a:lnTo>
                <a:lnTo>
                  <a:pt x="29" y="20"/>
                </a:lnTo>
                <a:lnTo>
                  <a:pt x="29" y="20"/>
                </a:lnTo>
                <a:lnTo>
                  <a:pt x="28" y="16"/>
                </a:lnTo>
                <a:lnTo>
                  <a:pt x="27" y="12"/>
                </a:lnTo>
                <a:lnTo>
                  <a:pt x="23" y="11"/>
                </a:lnTo>
                <a:lnTo>
                  <a:pt x="19" y="10"/>
                </a:lnTo>
                <a:lnTo>
                  <a:pt x="1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1" name="Freeform 1190"/>
          <p:cNvSpPr>
            <a:spLocks noEditPoints="1"/>
          </p:cNvSpPr>
          <p:nvPr/>
        </p:nvSpPr>
        <p:spPr bwMode="auto">
          <a:xfrm>
            <a:off x="2424822" y="1719900"/>
            <a:ext cx="121774" cy="51521"/>
          </a:xfrm>
          <a:custGeom>
            <a:avLst/>
            <a:gdLst>
              <a:gd name="T0" fmla="*/ 79 w 79"/>
              <a:gd name="T1" fmla="*/ 35 h 35"/>
              <a:gd name="T2" fmla="*/ 0 w 79"/>
              <a:gd name="T3" fmla="*/ 35 h 35"/>
              <a:gd name="T4" fmla="*/ 0 w 79"/>
              <a:gd name="T5" fmla="*/ 30 h 35"/>
              <a:gd name="T6" fmla="*/ 0 w 79"/>
              <a:gd name="T7" fmla="*/ 30 h 35"/>
              <a:gd name="T8" fmla="*/ 1 w 79"/>
              <a:gd name="T9" fmla="*/ 24 h 35"/>
              <a:gd name="T10" fmla="*/ 2 w 79"/>
              <a:gd name="T11" fmla="*/ 18 h 35"/>
              <a:gd name="T12" fmla="*/ 6 w 79"/>
              <a:gd name="T13" fmla="*/ 13 h 35"/>
              <a:gd name="T14" fmla="*/ 11 w 79"/>
              <a:gd name="T15" fmla="*/ 9 h 35"/>
              <a:gd name="T16" fmla="*/ 17 w 79"/>
              <a:gd name="T17" fmla="*/ 5 h 35"/>
              <a:gd name="T18" fmla="*/ 23 w 79"/>
              <a:gd name="T19" fmla="*/ 3 h 35"/>
              <a:gd name="T20" fmla="*/ 31 w 79"/>
              <a:gd name="T21" fmla="*/ 0 h 35"/>
              <a:gd name="T22" fmla="*/ 39 w 79"/>
              <a:gd name="T23" fmla="*/ 0 h 35"/>
              <a:gd name="T24" fmla="*/ 39 w 79"/>
              <a:gd name="T25" fmla="*/ 0 h 35"/>
              <a:gd name="T26" fmla="*/ 48 w 79"/>
              <a:gd name="T27" fmla="*/ 0 h 35"/>
              <a:gd name="T28" fmla="*/ 55 w 79"/>
              <a:gd name="T29" fmla="*/ 3 h 35"/>
              <a:gd name="T30" fmla="*/ 62 w 79"/>
              <a:gd name="T31" fmla="*/ 5 h 35"/>
              <a:gd name="T32" fmla="*/ 68 w 79"/>
              <a:gd name="T33" fmla="*/ 9 h 35"/>
              <a:gd name="T34" fmla="*/ 73 w 79"/>
              <a:gd name="T35" fmla="*/ 13 h 35"/>
              <a:gd name="T36" fmla="*/ 76 w 79"/>
              <a:gd name="T37" fmla="*/ 18 h 35"/>
              <a:gd name="T38" fmla="*/ 78 w 79"/>
              <a:gd name="T39" fmla="*/ 24 h 35"/>
              <a:gd name="T40" fmla="*/ 79 w 79"/>
              <a:gd name="T41" fmla="*/ 30 h 35"/>
              <a:gd name="T42" fmla="*/ 79 w 79"/>
              <a:gd name="T43" fmla="*/ 35 h 35"/>
              <a:gd name="T44" fmla="*/ 11 w 79"/>
              <a:gd name="T45" fmla="*/ 25 h 35"/>
              <a:gd name="T46" fmla="*/ 68 w 79"/>
              <a:gd name="T47" fmla="*/ 25 h 35"/>
              <a:gd name="T48" fmla="*/ 68 w 79"/>
              <a:gd name="T49" fmla="*/ 25 h 35"/>
              <a:gd name="T50" fmla="*/ 67 w 79"/>
              <a:gd name="T51" fmla="*/ 21 h 35"/>
              <a:gd name="T52" fmla="*/ 64 w 79"/>
              <a:gd name="T53" fmla="*/ 19 h 35"/>
              <a:gd name="T54" fmla="*/ 58 w 79"/>
              <a:gd name="T55" fmla="*/ 14 h 35"/>
              <a:gd name="T56" fmla="*/ 49 w 79"/>
              <a:gd name="T57" fmla="*/ 11 h 35"/>
              <a:gd name="T58" fmla="*/ 39 w 79"/>
              <a:gd name="T59" fmla="*/ 10 h 35"/>
              <a:gd name="T60" fmla="*/ 39 w 79"/>
              <a:gd name="T61" fmla="*/ 10 h 35"/>
              <a:gd name="T62" fmla="*/ 30 w 79"/>
              <a:gd name="T63" fmla="*/ 11 h 35"/>
              <a:gd name="T64" fmla="*/ 21 w 79"/>
              <a:gd name="T65" fmla="*/ 14 h 35"/>
              <a:gd name="T66" fmla="*/ 15 w 79"/>
              <a:gd name="T67" fmla="*/ 19 h 35"/>
              <a:gd name="T68" fmla="*/ 12 w 79"/>
              <a:gd name="T69" fmla="*/ 21 h 35"/>
              <a:gd name="T70" fmla="*/ 11 w 79"/>
              <a:gd name="T71" fmla="*/ 25 h 35"/>
              <a:gd name="T72" fmla="*/ 11 w 79"/>
              <a:gd name="T73"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35">
                <a:moveTo>
                  <a:pt x="79" y="35"/>
                </a:moveTo>
                <a:lnTo>
                  <a:pt x="0" y="35"/>
                </a:lnTo>
                <a:lnTo>
                  <a:pt x="0" y="30"/>
                </a:lnTo>
                <a:lnTo>
                  <a:pt x="0" y="30"/>
                </a:lnTo>
                <a:lnTo>
                  <a:pt x="1" y="24"/>
                </a:lnTo>
                <a:lnTo>
                  <a:pt x="2" y="18"/>
                </a:lnTo>
                <a:lnTo>
                  <a:pt x="6" y="13"/>
                </a:lnTo>
                <a:lnTo>
                  <a:pt x="11" y="9"/>
                </a:lnTo>
                <a:lnTo>
                  <a:pt x="17" y="5"/>
                </a:lnTo>
                <a:lnTo>
                  <a:pt x="23" y="3"/>
                </a:lnTo>
                <a:lnTo>
                  <a:pt x="31" y="0"/>
                </a:lnTo>
                <a:lnTo>
                  <a:pt x="39" y="0"/>
                </a:lnTo>
                <a:lnTo>
                  <a:pt x="39" y="0"/>
                </a:lnTo>
                <a:lnTo>
                  <a:pt x="48" y="0"/>
                </a:lnTo>
                <a:lnTo>
                  <a:pt x="55" y="3"/>
                </a:lnTo>
                <a:lnTo>
                  <a:pt x="62" y="5"/>
                </a:lnTo>
                <a:lnTo>
                  <a:pt x="68" y="9"/>
                </a:lnTo>
                <a:lnTo>
                  <a:pt x="73" y="13"/>
                </a:lnTo>
                <a:lnTo>
                  <a:pt x="76" y="18"/>
                </a:lnTo>
                <a:lnTo>
                  <a:pt x="78" y="24"/>
                </a:lnTo>
                <a:lnTo>
                  <a:pt x="79" y="30"/>
                </a:lnTo>
                <a:lnTo>
                  <a:pt x="79" y="35"/>
                </a:lnTo>
                <a:close/>
                <a:moveTo>
                  <a:pt x="11" y="25"/>
                </a:moveTo>
                <a:lnTo>
                  <a:pt x="68" y="25"/>
                </a:lnTo>
                <a:lnTo>
                  <a:pt x="68" y="25"/>
                </a:lnTo>
                <a:lnTo>
                  <a:pt x="67" y="21"/>
                </a:lnTo>
                <a:lnTo>
                  <a:pt x="64" y="19"/>
                </a:lnTo>
                <a:lnTo>
                  <a:pt x="58" y="14"/>
                </a:lnTo>
                <a:lnTo>
                  <a:pt x="49" y="11"/>
                </a:lnTo>
                <a:lnTo>
                  <a:pt x="39" y="10"/>
                </a:lnTo>
                <a:lnTo>
                  <a:pt x="39" y="10"/>
                </a:lnTo>
                <a:lnTo>
                  <a:pt x="30" y="11"/>
                </a:lnTo>
                <a:lnTo>
                  <a:pt x="21" y="14"/>
                </a:lnTo>
                <a:lnTo>
                  <a:pt x="15" y="19"/>
                </a:lnTo>
                <a:lnTo>
                  <a:pt x="12" y="21"/>
                </a:lnTo>
                <a:lnTo>
                  <a:pt x="11" y="25"/>
                </a:lnTo>
                <a:lnTo>
                  <a:pt x="11"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2" name="Rectangle 1191"/>
          <p:cNvSpPr>
            <a:spLocks noChangeArrowheads="1"/>
          </p:cNvSpPr>
          <p:nvPr/>
        </p:nvSpPr>
        <p:spPr bwMode="auto">
          <a:xfrm>
            <a:off x="2537229" y="1640275"/>
            <a:ext cx="46837" cy="1873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3" name="Freeform 1192"/>
          <p:cNvSpPr>
            <a:spLocks noEditPoints="1"/>
          </p:cNvSpPr>
          <p:nvPr/>
        </p:nvSpPr>
        <p:spPr bwMode="auto">
          <a:xfrm>
            <a:off x="2082917" y="1649643"/>
            <a:ext cx="60888" cy="60888"/>
          </a:xfrm>
          <a:custGeom>
            <a:avLst/>
            <a:gdLst>
              <a:gd name="T0" fmla="*/ 20 w 39"/>
              <a:gd name="T1" fmla="*/ 39 h 39"/>
              <a:gd name="T2" fmla="*/ 20 w 39"/>
              <a:gd name="T3" fmla="*/ 39 h 39"/>
              <a:gd name="T4" fmla="*/ 16 w 39"/>
              <a:gd name="T5" fmla="*/ 39 h 39"/>
              <a:gd name="T6" fmla="*/ 12 w 39"/>
              <a:gd name="T7" fmla="*/ 38 h 39"/>
              <a:gd name="T8" fmla="*/ 6 w 39"/>
              <a:gd name="T9" fmla="*/ 33 h 39"/>
              <a:gd name="T10" fmla="*/ 1 w 39"/>
              <a:gd name="T11" fmla="*/ 27 h 39"/>
              <a:gd name="T12" fmla="*/ 0 w 39"/>
              <a:gd name="T13" fmla="*/ 23 h 39"/>
              <a:gd name="T14" fmla="*/ 0 w 39"/>
              <a:gd name="T15" fmla="*/ 20 h 39"/>
              <a:gd name="T16" fmla="*/ 0 w 39"/>
              <a:gd name="T17" fmla="*/ 20 h 39"/>
              <a:gd name="T18" fmla="*/ 0 w 39"/>
              <a:gd name="T19" fmla="*/ 16 h 39"/>
              <a:gd name="T20" fmla="*/ 1 w 39"/>
              <a:gd name="T21" fmla="*/ 12 h 39"/>
              <a:gd name="T22" fmla="*/ 6 w 39"/>
              <a:gd name="T23" fmla="*/ 6 h 39"/>
              <a:gd name="T24" fmla="*/ 12 w 39"/>
              <a:gd name="T25" fmla="*/ 1 h 39"/>
              <a:gd name="T26" fmla="*/ 16 w 39"/>
              <a:gd name="T27" fmla="*/ 0 h 39"/>
              <a:gd name="T28" fmla="*/ 20 w 39"/>
              <a:gd name="T29" fmla="*/ 0 h 39"/>
              <a:gd name="T30" fmla="*/ 20 w 39"/>
              <a:gd name="T31" fmla="*/ 0 h 39"/>
              <a:gd name="T32" fmla="*/ 23 w 39"/>
              <a:gd name="T33" fmla="*/ 0 h 39"/>
              <a:gd name="T34" fmla="*/ 27 w 39"/>
              <a:gd name="T35" fmla="*/ 1 h 39"/>
              <a:gd name="T36" fmla="*/ 33 w 39"/>
              <a:gd name="T37" fmla="*/ 6 h 39"/>
              <a:gd name="T38" fmla="*/ 38 w 39"/>
              <a:gd name="T39" fmla="*/ 12 h 39"/>
              <a:gd name="T40" fmla="*/ 39 w 39"/>
              <a:gd name="T41" fmla="*/ 16 h 39"/>
              <a:gd name="T42" fmla="*/ 39 w 39"/>
              <a:gd name="T43" fmla="*/ 20 h 39"/>
              <a:gd name="T44" fmla="*/ 39 w 39"/>
              <a:gd name="T45" fmla="*/ 20 h 39"/>
              <a:gd name="T46" fmla="*/ 39 w 39"/>
              <a:gd name="T47" fmla="*/ 23 h 39"/>
              <a:gd name="T48" fmla="*/ 38 w 39"/>
              <a:gd name="T49" fmla="*/ 27 h 39"/>
              <a:gd name="T50" fmla="*/ 33 w 39"/>
              <a:gd name="T51" fmla="*/ 33 h 39"/>
              <a:gd name="T52" fmla="*/ 27 w 39"/>
              <a:gd name="T53" fmla="*/ 38 h 39"/>
              <a:gd name="T54" fmla="*/ 23 w 39"/>
              <a:gd name="T55" fmla="*/ 39 h 39"/>
              <a:gd name="T56" fmla="*/ 20 w 39"/>
              <a:gd name="T57" fmla="*/ 39 h 39"/>
              <a:gd name="T58" fmla="*/ 20 w 39"/>
              <a:gd name="T59" fmla="*/ 39 h 39"/>
              <a:gd name="T60" fmla="*/ 20 w 39"/>
              <a:gd name="T61" fmla="*/ 10 h 39"/>
              <a:gd name="T62" fmla="*/ 20 w 39"/>
              <a:gd name="T63" fmla="*/ 10 h 39"/>
              <a:gd name="T64" fmla="*/ 16 w 39"/>
              <a:gd name="T65" fmla="*/ 11 h 39"/>
              <a:gd name="T66" fmla="*/ 12 w 39"/>
              <a:gd name="T67" fmla="*/ 12 h 39"/>
              <a:gd name="T68" fmla="*/ 11 w 39"/>
              <a:gd name="T69" fmla="*/ 16 h 39"/>
              <a:gd name="T70" fmla="*/ 10 w 39"/>
              <a:gd name="T71" fmla="*/ 20 h 39"/>
              <a:gd name="T72" fmla="*/ 10 w 39"/>
              <a:gd name="T73" fmla="*/ 20 h 39"/>
              <a:gd name="T74" fmla="*/ 11 w 39"/>
              <a:gd name="T75" fmla="*/ 23 h 39"/>
              <a:gd name="T76" fmla="*/ 12 w 39"/>
              <a:gd name="T77" fmla="*/ 27 h 39"/>
              <a:gd name="T78" fmla="*/ 16 w 39"/>
              <a:gd name="T79" fmla="*/ 28 h 39"/>
              <a:gd name="T80" fmla="*/ 20 w 39"/>
              <a:gd name="T81" fmla="*/ 30 h 39"/>
              <a:gd name="T82" fmla="*/ 20 w 39"/>
              <a:gd name="T83" fmla="*/ 30 h 39"/>
              <a:gd name="T84" fmla="*/ 23 w 39"/>
              <a:gd name="T85" fmla="*/ 28 h 39"/>
              <a:gd name="T86" fmla="*/ 27 w 39"/>
              <a:gd name="T87" fmla="*/ 27 h 39"/>
              <a:gd name="T88" fmla="*/ 28 w 39"/>
              <a:gd name="T89" fmla="*/ 23 h 39"/>
              <a:gd name="T90" fmla="*/ 29 w 39"/>
              <a:gd name="T91" fmla="*/ 20 h 39"/>
              <a:gd name="T92" fmla="*/ 29 w 39"/>
              <a:gd name="T93" fmla="*/ 20 h 39"/>
              <a:gd name="T94" fmla="*/ 28 w 39"/>
              <a:gd name="T95" fmla="*/ 16 h 39"/>
              <a:gd name="T96" fmla="*/ 27 w 39"/>
              <a:gd name="T97" fmla="*/ 12 h 39"/>
              <a:gd name="T98" fmla="*/ 23 w 39"/>
              <a:gd name="T99" fmla="*/ 11 h 39"/>
              <a:gd name="T100" fmla="*/ 20 w 39"/>
              <a:gd name="T101" fmla="*/ 10 h 39"/>
              <a:gd name="T102" fmla="*/ 20 w 39"/>
              <a:gd name="T10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39">
                <a:moveTo>
                  <a:pt x="20" y="39"/>
                </a:moveTo>
                <a:lnTo>
                  <a:pt x="20" y="39"/>
                </a:lnTo>
                <a:lnTo>
                  <a:pt x="16" y="39"/>
                </a:lnTo>
                <a:lnTo>
                  <a:pt x="12" y="38"/>
                </a:lnTo>
                <a:lnTo>
                  <a:pt x="6" y="33"/>
                </a:lnTo>
                <a:lnTo>
                  <a:pt x="1" y="27"/>
                </a:lnTo>
                <a:lnTo>
                  <a:pt x="0" y="23"/>
                </a:lnTo>
                <a:lnTo>
                  <a:pt x="0" y="20"/>
                </a:lnTo>
                <a:lnTo>
                  <a:pt x="0" y="20"/>
                </a:lnTo>
                <a:lnTo>
                  <a:pt x="0" y="16"/>
                </a:lnTo>
                <a:lnTo>
                  <a:pt x="1" y="12"/>
                </a:lnTo>
                <a:lnTo>
                  <a:pt x="6" y="6"/>
                </a:lnTo>
                <a:lnTo>
                  <a:pt x="12" y="1"/>
                </a:lnTo>
                <a:lnTo>
                  <a:pt x="16" y="0"/>
                </a:lnTo>
                <a:lnTo>
                  <a:pt x="20" y="0"/>
                </a:lnTo>
                <a:lnTo>
                  <a:pt x="20" y="0"/>
                </a:lnTo>
                <a:lnTo>
                  <a:pt x="23" y="0"/>
                </a:lnTo>
                <a:lnTo>
                  <a:pt x="27" y="1"/>
                </a:lnTo>
                <a:lnTo>
                  <a:pt x="33" y="6"/>
                </a:lnTo>
                <a:lnTo>
                  <a:pt x="38" y="12"/>
                </a:lnTo>
                <a:lnTo>
                  <a:pt x="39" y="16"/>
                </a:lnTo>
                <a:lnTo>
                  <a:pt x="39" y="20"/>
                </a:lnTo>
                <a:lnTo>
                  <a:pt x="39" y="20"/>
                </a:lnTo>
                <a:lnTo>
                  <a:pt x="39" y="23"/>
                </a:lnTo>
                <a:lnTo>
                  <a:pt x="38" y="27"/>
                </a:lnTo>
                <a:lnTo>
                  <a:pt x="33" y="33"/>
                </a:lnTo>
                <a:lnTo>
                  <a:pt x="27" y="38"/>
                </a:lnTo>
                <a:lnTo>
                  <a:pt x="23" y="39"/>
                </a:lnTo>
                <a:lnTo>
                  <a:pt x="20" y="39"/>
                </a:lnTo>
                <a:lnTo>
                  <a:pt x="20" y="39"/>
                </a:lnTo>
                <a:close/>
                <a:moveTo>
                  <a:pt x="20" y="10"/>
                </a:moveTo>
                <a:lnTo>
                  <a:pt x="20" y="10"/>
                </a:lnTo>
                <a:lnTo>
                  <a:pt x="16" y="11"/>
                </a:lnTo>
                <a:lnTo>
                  <a:pt x="12" y="12"/>
                </a:lnTo>
                <a:lnTo>
                  <a:pt x="11" y="16"/>
                </a:lnTo>
                <a:lnTo>
                  <a:pt x="10" y="20"/>
                </a:lnTo>
                <a:lnTo>
                  <a:pt x="10" y="20"/>
                </a:lnTo>
                <a:lnTo>
                  <a:pt x="11" y="23"/>
                </a:lnTo>
                <a:lnTo>
                  <a:pt x="12" y="27"/>
                </a:lnTo>
                <a:lnTo>
                  <a:pt x="16" y="28"/>
                </a:lnTo>
                <a:lnTo>
                  <a:pt x="20" y="30"/>
                </a:lnTo>
                <a:lnTo>
                  <a:pt x="20" y="30"/>
                </a:lnTo>
                <a:lnTo>
                  <a:pt x="23" y="28"/>
                </a:lnTo>
                <a:lnTo>
                  <a:pt x="27" y="27"/>
                </a:lnTo>
                <a:lnTo>
                  <a:pt x="28" y="23"/>
                </a:lnTo>
                <a:lnTo>
                  <a:pt x="29" y="20"/>
                </a:lnTo>
                <a:lnTo>
                  <a:pt x="29" y="20"/>
                </a:lnTo>
                <a:lnTo>
                  <a:pt x="28" y="16"/>
                </a:lnTo>
                <a:lnTo>
                  <a:pt x="27" y="12"/>
                </a:lnTo>
                <a:lnTo>
                  <a:pt x="23" y="11"/>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4" name="Freeform 1193"/>
          <p:cNvSpPr>
            <a:spLocks noEditPoints="1"/>
          </p:cNvSpPr>
          <p:nvPr/>
        </p:nvSpPr>
        <p:spPr bwMode="auto">
          <a:xfrm>
            <a:off x="2054817" y="1719900"/>
            <a:ext cx="121774" cy="51521"/>
          </a:xfrm>
          <a:custGeom>
            <a:avLst/>
            <a:gdLst>
              <a:gd name="T0" fmla="*/ 79 w 79"/>
              <a:gd name="T1" fmla="*/ 35 h 35"/>
              <a:gd name="T2" fmla="*/ 0 w 79"/>
              <a:gd name="T3" fmla="*/ 35 h 35"/>
              <a:gd name="T4" fmla="*/ 0 w 79"/>
              <a:gd name="T5" fmla="*/ 30 h 35"/>
              <a:gd name="T6" fmla="*/ 0 w 79"/>
              <a:gd name="T7" fmla="*/ 30 h 35"/>
              <a:gd name="T8" fmla="*/ 1 w 79"/>
              <a:gd name="T9" fmla="*/ 24 h 35"/>
              <a:gd name="T10" fmla="*/ 3 w 79"/>
              <a:gd name="T11" fmla="*/ 18 h 35"/>
              <a:gd name="T12" fmla="*/ 6 w 79"/>
              <a:gd name="T13" fmla="*/ 13 h 35"/>
              <a:gd name="T14" fmla="*/ 11 w 79"/>
              <a:gd name="T15" fmla="*/ 9 h 35"/>
              <a:gd name="T16" fmla="*/ 17 w 79"/>
              <a:gd name="T17" fmla="*/ 5 h 35"/>
              <a:gd name="T18" fmla="*/ 24 w 79"/>
              <a:gd name="T19" fmla="*/ 3 h 35"/>
              <a:gd name="T20" fmla="*/ 31 w 79"/>
              <a:gd name="T21" fmla="*/ 0 h 35"/>
              <a:gd name="T22" fmla="*/ 40 w 79"/>
              <a:gd name="T23" fmla="*/ 0 h 35"/>
              <a:gd name="T24" fmla="*/ 40 w 79"/>
              <a:gd name="T25" fmla="*/ 0 h 35"/>
              <a:gd name="T26" fmla="*/ 48 w 79"/>
              <a:gd name="T27" fmla="*/ 0 h 35"/>
              <a:gd name="T28" fmla="*/ 56 w 79"/>
              <a:gd name="T29" fmla="*/ 3 h 35"/>
              <a:gd name="T30" fmla="*/ 62 w 79"/>
              <a:gd name="T31" fmla="*/ 5 h 35"/>
              <a:gd name="T32" fmla="*/ 68 w 79"/>
              <a:gd name="T33" fmla="*/ 9 h 35"/>
              <a:gd name="T34" fmla="*/ 73 w 79"/>
              <a:gd name="T35" fmla="*/ 13 h 35"/>
              <a:gd name="T36" fmla="*/ 77 w 79"/>
              <a:gd name="T37" fmla="*/ 18 h 35"/>
              <a:gd name="T38" fmla="*/ 78 w 79"/>
              <a:gd name="T39" fmla="*/ 24 h 35"/>
              <a:gd name="T40" fmla="*/ 79 w 79"/>
              <a:gd name="T41" fmla="*/ 30 h 35"/>
              <a:gd name="T42" fmla="*/ 79 w 79"/>
              <a:gd name="T43" fmla="*/ 35 h 35"/>
              <a:gd name="T44" fmla="*/ 11 w 79"/>
              <a:gd name="T45" fmla="*/ 25 h 35"/>
              <a:gd name="T46" fmla="*/ 68 w 79"/>
              <a:gd name="T47" fmla="*/ 25 h 35"/>
              <a:gd name="T48" fmla="*/ 68 w 79"/>
              <a:gd name="T49" fmla="*/ 25 h 35"/>
              <a:gd name="T50" fmla="*/ 67 w 79"/>
              <a:gd name="T51" fmla="*/ 21 h 35"/>
              <a:gd name="T52" fmla="*/ 64 w 79"/>
              <a:gd name="T53" fmla="*/ 19 h 35"/>
              <a:gd name="T54" fmla="*/ 58 w 79"/>
              <a:gd name="T55" fmla="*/ 14 h 35"/>
              <a:gd name="T56" fmla="*/ 49 w 79"/>
              <a:gd name="T57" fmla="*/ 11 h 35"/>
              <a:gd name="T58" fmla="*/ 40 w 79"/>
              <a:gd name="T59" fmla="*/ 10 h 35"/>
              <a:gd name="T60" fmla="*/ 40 w 79"/>
              <a:gd name="T61" fmla="*/ 10 h 35"/>
              <a:gd name="T62" fmla="*/ 30 w 79"/>
              <a:gd name="T63" fmla="*/ 11 h 35"/>
              <a:gd name="T64" fmla="*/ 21 w 79"/>
              <a:gd name="T65" fmla="*/ 14 h 35"/>
              <a:gd name="T66" fmla="*/ 15 w 79"/>
              <a:gd name="T67" fmla="*/ 19 h 35"/>
              <a:gd name="T68" fmla="*/ 12 w 79"/>
              <a:gd name="T69" fmla="*/ 21 h 35"/>
              <a:gd name="T70" fmla="*/ 11 w 79"/>
              <a:gd name="T71" fmla="*/ 25 h 35"/>
              <a:gd name="T72" fmla="*/ 11 w 79"/>
              <a:gd name="T73"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35">
                <a:moveTo>
                  <a:pt x="79" y="35"/>
                </a:moveTo>
                <a:lnTo>
                  <a:pt x="0" y="35"/>
                </a:lnTo>
                <a:lnTo>
                  <a:pt x="0" y="30"/>
                </a:lnTo>
                <a:lnTo>
                  <a:pt x="0" y="30"/>
                </a:lnTo>
                <a:lnTo>
                  <a:pt x="1" y="24"/>
                </a:lnTo>
                <a:lnTo>
                  <a:pt x="3" y="18"/>
                </a:lnTo>
                <a:lnTo>
                  <a:pt x="6" y="13"/>
                </a:lnTo>
                <a:lnTo>
                  <a:pt x="11" y="9"/>
                </a:lnTo>
                <a:lnTo>
                  <a:pt x="17" y="5"/>
                </a:lnTo>
                <a:lnTo>
                  <a:pt x="24" y="3"/>
                </a:lnTo>
                <a:lnTo>
                  <a:pt x="31" y="0"/>
                </a:lnTo>
                <a:lnTo>
                  <a:pt x="40" y="0"/>
                </a:lnTo>
                <a:lnTo>
                  <a:pt x="40" y="0"/>
                </a:lnTo>
                <a:lnTo>
                  <a:pt x="48" y="0"/>
                </a:lnTo>
                <a:lnTo>
                  <a:pt x="56" y="3"/>
                </a:lnTo>
                <a:lnTo>
                  <a:pt x="62" y="5"/>
                </a:lnTo>
                <a:lnTo>
                  <a:pt x="68" y="9"/>
                </a:lnTo>
                <a:lnTo>
                  <a:pt x="73" y="13"/>
                </a:lnTo>
                <a:lnTo>
                  <a:pt x="77" y="18"/>
                </a:lnTo>
                <a:lnTo>
                  <a:pt x="78" y="24"/>
                </a:lnTo>
                <a:lnTo>
                  <a:pt x="79" y="30"/>
                </a:lnTo>
                <a:lnTo>
                  <a:pt x="79" y="35"/>
                </a:lnTo>
                <a:close/>
                <a:moveTo>
                  <a:pt x="11" y="25"/>
                </a:moveTo>
                <a:lnTo>
                  <a:pt x="68" y="25"/>
                </a:lnTo>
                <a:lnTo>
                  <a:pt x="68" y="25"/>
                </a:lnTo>
                <a:lnTo>
                  <a:pt x="67" y="21"/>
                </a:lnTo>
                <a:lnTo>
                  <a:pt x="64" y="19"/>
                </a:lnTo>
                <a:lnTo>
                  <a:pt x="58" y="14"/>
                </a:lnTo>
                <a:lnTo>
                  <a:pt x="49" y="11"/>
                </a:lnTo>
                <a:lnTo>
                  <a:pt x="40" y="10"/>
                </a:lnTo>
                <a:lnTo>
                  <a:pt x="40" y="10"/>
                </a:lnTo>
                <a:lnTo>
                  <a:pt x="30" y="11"/>
                </a:lnTo>
                <a:lnTo>
                  <a:pt x="21" y="14"/>
                </a:lnTo>
                <a:lnTo>
                  <a:pt x="15" y="19"/>
                </a:lnTo>
                <a:lnTo>
                  <a:pt x="12" y="21"/>
                </a:lnTo>
                <a:lnTo>
                  <a:pt x="11" y="25"/>
                </a:lnTo>
                <a:lnTo>
                  <a:pt x="11"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5" name="Freeform 1194"/>
          <p:cNvSpPr>
            <a:spLocks/>
          </p:cNvSpPr>
          <p:nvPr/>
        </p:nvSpPr>
        <p:spPr bwMode="auto">
          <a:xfrm>
            <a:off x="2162540" y="1616861"/>
            <a:ext cx="60888" cy="65571"/>
          </a:xfrm>
          <a:custGeom>
            <a:avLst/>
            <a:gdLst>
              <a:gd name="T0" fmla="*/ 40 w 40"/>
              <a:gd name="T1" fmla="*/ 15 h 40"/>
              <a:gd name="T2" fmla="*/ 25 w 40"/>
              <a:gd name="T3" fmla="*/ 15 h 40"/>
              <a:gd name="T4" fmla="*/ 25 w 40"/>
              <a:gd name="T5" fmla="*/ 0 h 40"/>
              <a:gd name="T6" fmla="*/ 15 w 40"/>
              <a:gd name="T7" fmla="*/ 0 h 40"/>
              <a:gd name="T8" fmla="*/ 15 w 40"/>
              <a:gd name="T9" fmla="*/ 15 h 40"/>
              <a:gd name="T10" fmla="*/ 0 w 40"/>
              <a:gd name="T11" fmla="*/ 15 h 40"/>
              <a:gd name="T12" fmla="*/ 0 w 40"/>
              <a:gd name="T13" fmla="*/ 25 h 40"/>
              <a:gd name="T14" fmla="*/ 15 w 40"/>
              <a:gd name="T15" fmla="*/ 25 h 40"/>
              <a:gd name="T16" fmla="*/ 15 w 40"/>
              <a:gd name="T17" fmla="*/ 40 h 40"/>
              <a:gd name="T18" fmla="*/ 25 w 40"/>
              <a:gd name="T19" fmla="*/ 40 h 40"/>
              <a:gd name="T20" fmla="*/ 25 w 40"/>
              <a:gd name="T21" fmla="*/ 25 h 40"/>
              <a:gd name="T22" fmla="*/ 40 w 40"/>
              <a:gd name="T23" fmla="*/ 25 h 40"/>
              <a:gd name="T24" fmla="*/ 40 w 40"/>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6" name="Freeform 1195"/>
          <p:cNvSpPr>
            <a:spLocks noEditPoints="1"/>
          </p:cNvSpPr>
          <p:nvPr/>
        </p:nvSpPr>
        <p:spPr bwMode="auto">
          <a:xfrm>
            <a:off x="2822926" y="1649643"/>
            <a:ext cx="60888" cy="60888"/>
          </a:xfrm>
          <a:custGeom>
            <a:avLst/>
            <a:gdLst>
              <a:gd name="T0" fmla="*/ 20 w 40"/>
              <a:gd name="T1" fmla="*/ 39 h 39"/>
              <a:gd name="T2" fmla="*/ 20 w 40"/>
              <a:gd name="T3" fmla="*/ 39 h 39"/>
              <a:gd name="T4" fmla="*/ 17 w 40"/>
              <a:gd name="T5" fmla="*/ 39 h 39"/>
              <a:gd name="T6" fmla="*/ 13 w 40"/>
              <a:gd name="T7" fmla="*/ 38 h 39"/>
              <a:gd name="T8" fmla="*/ 7 w 40"/>
              <a:gd name="T9" fmla="*/ 33 h 39"/>
              <a:gd name="T10" fmla="*/ 2 w 40"/>
              <a:gd name="T11" fmla="*/ 27 h 39"/>
              <a:gd name="T12" fmla="*/ 0 w 40"/>
              <a:gd name="T13" fmla="*/ 23 h 39"/>
              <a:gd name="T14" fmla="*/ 0 w 40"/>
              <a:gd name="T15" fmla="*/ 20 h 39"/>
              <a:gd name="T16" fmla="*/ 0 w 40"/>
              <a:gd name="T17" fmla="*/ 20 h 39"/>
              <a:gd name="T18" fmla="*/ 0 w 40"/>
              <a:gd name="T19" fmla="*/ 16 h 39"/>
              <a:gd name="T20" fmla="*/ 2 w 40"/>
              <a:gd name="T21" fmla="*/ 12 h 39"/>
              <a:gd name="T22" fmla="*/ 7 w 40"/>
              <a:gd name="T23" fmla="*/ 6 h 39"/>
              <a:gd name="T24" fmla="*/ 13 w 40"/>
              <a:gd name="T25" fmla="*/ 1 h 39"/>
              <a:gd name="T26" fmla="*/ 17 w 40"/>
              <a:gd name="T27" fmla="*/ 0 h 39"/>
              <a:gd name="T28" fmla="*/ 20 w 40"/>
              <a:gd name="T29" fmla="*/ 0 h 39"/>
              <a:gd name="T30" fmla="*/ 20 w 40"/>
              <a:gd name="T31" fmla="*/ 0 h 39"/>
              <a:gd name="T32" fmla="*/ 24 w 40"/>
              <a:gd name="T33" fmla="*/ 0 h 39"/>
              <a:gd name="T34" fmla="*/ 28 w 40"/>
              <a:gd name="T35" fmla="*/ 1 h 39"/>
              <a:gd name="T36" fmla="*/ 34 w 40"/>
              <a:gd name="T37" fmla="*/ 6 h 39"/>
              <a:gd name="T38" fmla="*/ 39 w 40"/>
              <a:gd name="T39" fmla="*/ 12 h 39"/>
              <a:gd name="T40" fmla="*/ 40 w 40"/>
              <a:gd name="T41" fmla="*/ 16 h 39"/>
              <a:gd name="T42" fmla="*/ 40 w 40"/>
              <a:gd name="T43" fmla="*/ 20 h 39"/>
              <a:gd name="T44" fmla="*/ 40 w 40"/>
              <a:gd name="T45" fmla="*/ 20 h 39"/>
              <a:gd name="T46" fmla="*/ 40 w 40"/>
              <a:gd name="T47" fmla="*/ 23 h 39"/>
              <a:gd name="T48" fmla="*/ 39 w 40"/>
              <a:gd name="T49" fmla="*/ 27 h 39"/>
              <a:gd name="T50" fmla="*/ 34 w 40"/>
              <a:gd name="T51" fmla="*/ 33 h 39"/>
              <a:gd name="T52" fmla="*/ 28 w 40"/>
              <a:gd name="T53" fmla="*/ 38 h 39"/>
              <a:gd name="T54" fmla="*/ 24 w 40"/>
              <a:gd name="T55" fmla="*/ 39 h 39"/>
              <a:gd name="T56" fmla="*/ 20 w 40"/>
              <a:gd name="T57" fmla="*/ 39 h 39"/>
              <a:gd name="T58" fmla="*/ 20 w 40"/>
              <a:gd name="T59" fmla="*/ 39 h 39"/>
              <a:gd name="T60" fmla="*/ 20 w 40"/>
              <a:gd name="T61" fmla="*/ 10 h 39"/>
              <a:gd name="T62" fmla="*/ 20 w 40"/>
              <a:gd name="T63" fmla="*/ 10 h 39"/>
              <a:gd name="T64" fmla="*/ 17 w 40"/>
              <a:gd name="T65" fmla="*/ 11 h 39"/>
              <a:gd name="T66" fmla="*/ 13 w 40"/>
              <a:gd name="T67" fmla="*/ 12 h 39"/>
              <a:gd name="T68" fmla="*/ 12 w 40"/>
              <a:gd name="T69" fmla="*/ 16 h 39"/>
              <a:gd name="T70" fmla="*/ 10 w 40"/>
              <a:gd name="T71" fmla="*/ 20 h 39"/>
              <a:gd name="T72" fmla="*/ 10 w 40"/>
              <a:gd name="T73" fmla="*/ 20 h 39"/>
              <a:gd name="T74" fmla="*/ 12 w 40"/>
              <a:gd name="T75" fmla="*/ 23 h 39"/>
              <a:gd name="T76" fmla="*/ 13 w 40"/>
              <a:gd name="T77" fmla="*/ 27 h 39"/>
              <a:gd name="T78" fmla="*/ 17 w 40"/>
              <a:gd name="T79" fmla="*/ 28 h 39"/>
              <a:gd name="T80" fmla="*/ 20 w 40"/>
              <a:gd name="T81" fmla="*/ 30 h 39"/>
              <a:gd name="T82" fmla="*/ 20 w 40"/>
              <a:gd name="T83" fmla="*/ 30 h 39"/>
              <a:gd name="T84" fmla="*/ 24 w 40"/>
              <a:gd name="T85" fmla="*/ 28 h 39"/>
              <a:gd name="T86" fmla="*/ 28 w 40"/>
              <a:gd name="T87" fmla="*/ 27 h 39"/>
              <a:gd name="T88" fmla="*/ 29 w 40"/>
              <a:gd name="T89" fmla="*/ 23 h 39"/>
              <a:gd name="T90" fmla="*/ 30 w 40"/>
              <a:gd name="T91" fmla="*/ 20 h 39"/>
              <a:gd name="T92" fmla="*/ 30 w 40"/>
              <a:gd name="T93" fmla="*/ 20 h 39"/>
              <a:gd name="T94" fmla="*/ 29 w 40"/>
              <a:gd name="T95" fmla="*/ 16 h 39"/>
              <a:gd name="T96" fmla="*/ 28 w 40"/>
              <a:gd name="T97" fmla="*/ 12 h 39"/>
              <a:gd name="T98" fmla="*/ 24 w 40"/>
              <a:gd name="T99" fmla="*/ 11 h 39"/>
              <a:gd name="T100" fmla="*/ 20 w 40"/>
              <a:gd name="T101" fmla="*/ 10 h 39"/>
              <a:gd name="T102" fmla="*/ 20 w 40"/>
              <a:gd name="T10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20" y="39"/>
                </a:moveTo>
                <a:lnTo>
                  <a:pt x="20" y="39"/>
                </a:lnTo>
                <a:lnTo>
                  <a:pt x="17" y="39"/>
                </a:lnTo>
                <a:lnTo>
                  <a:pt x="13" y="38"/>
                </a:lnTo>
                <a:lnTo>
                  <a:pt x="7" y="33"/>
                </a:lnTo>
                <a:lnTo>
                  <a:pt x="2" y="27"/>
                </a:lnTo>
                <a:lnTo>
                  <a:pt x="0" y="23"/>
                </a:lnTo>
                <a:lnTo>
                  <a:pt x="0" y="20"/>
                </a:lnTo>
                <a:lnTo>
                  <a:pt x="0" y="20"/>
                </a:lnTo>
                <a:lnTo>
                  <a:pt x="0" y="16"/>
                </a:lnTo>
                <a:lnTo>
                  <a:pt x="2" y="12"/>
                </a:lnTo>
                <a:lnTo>
                  <a:pt x="7" y="6"/>
                </a:lnTo>
                <a:lnTo>
                  <a:pt x="13" y="1"/>
                </a:lnTo>
                <a:lnTo>
                  <a:pt x="17" y="0"/>
                </a:lnTo>
                <a:lnTo>
                  <a:pt x="20" y="0"/>
                </a:lnTo>
                <a:lnTo>
                  <a:pt x="20" y="0"/>
                </a:lnTo>
                <a:lnTo>
                  <a:pt x="24" y="0"/>
                </a:lnTo>
                <a:lnTo>
                  <a:pt x="28" y="1"/>
                </a:lnTo>
                <a:lnTo>
                  <a:pt x="34" y="6"/>
                </a:lnTo>
                <a:lnTo>
                  <a:pt x="39" y="12"/>
                </a:lnTo>
                <a:lnTo>
                  <a:pt x="40" y="16"/>
                </a:lnTo>
                <a:lnTo>
                  <a:pt x="40" y="20"/>
                </a:lnTo>
                <a:lnTo>
                  <a:pt x="40" y="20"/>
                </a:lnTo>
                <a:lnTo>
                  <a:pt x="40" y="23"/>
                </a:lnTo>
                <a:lnTo>
                  <a:pt x="39" y="27"/>
                </a:lnTo>
                <a:lnTo>
                  <a:pt x="34" y="33"/>
                </a:lnTo>
                <a:lnTo>
                  <a:pt x="28" y="38"/>
                </a:lnTo>
                <a:lnTo>
                  <a:pt x="24" y="39"/>
                </a:lnTo>
                <a:lnTo>
                  <a:pt x="20" y="39"/>
                </a:lnTo>
                <a:lnTo>
                  <a:pt x="20" y="39"/>
                </a:lnTo>
                <a:close/>
                <a:moveTo>
                  <a:pt x="20" y="10"/>
                </a:moveTo>
                <a:lnTo>
                  <a:pt x="20" y="10"/>
                </a:lnTo>
                <a:lnTo>
                  <a:pt x="17" y="11"/>
                </a:lnTo>
                <a:lnTo>
                  <a:pt x="13" y="12"/>
                </a:lnTo>
                <a:lnTo>
                  <a:pt x="12" y="16"/>
                </a:lnTo>
                <a:lnTo>
                  <a:pt x="10" y="20"/>
                </a:lnTo>
                <a:lnTo>
                  <a:pt x="10" y="20"/>
                </a:lnTo>
                <a:lnTo>
                  <a:pt x="12" y="23"/>
                </a:lnTo>
                <a:lnTo>
                  <a:pt x="13" y="27"/>
                </a:lnTo>
                <a:lnTo>
                  <a:pt x="17" y="28"/>
                </a:lnTo>
                <a:lnTo>
                  <a:pt x="20" y="30"/>
                </a:lnTo>
                <a:lnTo>
                  <a:pt x="20" y="30"/>
                </a:lnTo>
                <a:lnTo>
                  <a:pt x="24" y="28"/>
                </a:lnTo>
                <a:lnTo>
                  <a:pt x="28" y="27"/>
                </a:lnTo>
                <a:lnTo>
                  <a:pt x="29" y="23"/>
                </a:lnTo>
                <a:lnTo>
                  <a:pt x="30" y="20"/>
                </a:lnTo>
                <a:lnTo>
                  <a:pt x="30" y="20"/>
                </a:lnTo>
                <a:lnTo>
                  <a:pt x="29" y="16"/>
                </a:lnTo>
                <a:lnTo>
                  <a:pt x="28" y="12"/>
                </a:lnTo>
                <a:lnTo>
                  <a:pt x="24" y="11"/>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7" name="Freeform 1196"/>
          <p:cNvSpPr>
            <a:spLocks noEditPoints="1"/>
          </p:cNvSpPr>
          <p:nvPr/>
        </p:nvSpPr>
        <p:spPr bwMode="auto">
          <a:xfrm>
            <a:off x="2794824" y="1719900"/>
            <a:ext cx="121774" cy="51521"/>
          </a:xfrm>
          <a:custGeom>
            <a:avLst/>
            <a:gdLst>
              <a:gd name="T0" fmla="*/ 79 w 79"/>
              <a:gd name="T1" fmla="*/ 35 h 35"/>
              <a:gd name="T2" fmla="*/ 0 w 79"/>
              <a:gd name="T3" fmla="*/ 35 h 35"/>
              <a:gd name="T4" fmla="*/ 0 w 79"/>
              <a:gd name="T5" fmla="*/ 30 h 35"/>
              <a:gd name="T6" fmla="*/ 0 w 79"/>
              <a:gd name="T7" fmla="*/ 30 h 35"/>
              <a:gd name="T8" fmla="*/ 1 w 79"/>
              <a:gd name="T9" fmla="*/ 24 h 35"/>
              <a:gd name="T10" fmla="*/ 2 w 79"/>
              <a:gd name="T11" fmla="*/ 18 h 35"/>
              <a:gd name="T12" fmla="*/ 6 w 79"/>
              <a:gd name="T13" fmla="*/ 13 h 35"/>
              <a:gd name="T14" fmla="*/ 11 w 79"/>
              <a:gd name="T15" fmla="*/ 9 h 35"/>
              <a:gd name="T16" fmla="*/ 17 w 79"/>
              <a:gd name="T17" fmla="*/ 5 h 35"/>
              <a:gd name="T18" fmla="*/ 23 w 79"/>
              <a:gd name="T19" fmla="*/ 3 h 35"/>
              <a:gd name="T20" fmla="*/ 31 w 79"/>
              <a:gd name="T21" fmla="*/ 0 h 35"/>
              <a:gd name="T22" fmla="*/ 39 w 79"/>
              <a:gd name="T23" fmla="*/ 0 h 35"/>
              <a:gd name="T24" fmla="*/ 39 w 79"/>
              <a:gd name="T25" fmla="*/ 0 h 35"/>
              <a:gd name="T26" fmla="*/ 48 w 79"/>
              <a:gd name="T27" fmla="*/ 0 h 35"/>
              <a:gd name="T28" fmla="*/ 55 w 79"/>
              <a:gd name="T29" fmla="*/ 3 h 35"/>
              <a:gd name="T30" fmla="*/ 61 w 79"/>
              <a:gd name="T31" fmla="*/ 5 h 35"/>
              <a:gd name="T32" fmla="*/ 68 w 79"/>
              <a:gd name="T33" fmla="*/ 9 h 35"/>
              <a:gd name="T34" fmla="*/ 73 w 79"/>
              <a:gd name="T35" fmla="*/ 13 h 35"/>
              <a:gd name="T36" fmla="*/ 76 w 79"/>
              <a:gd name="T37" fmla="*/ 18 h 35"/>
              <a:gd name="T38" fmla="*/ 77 w 79"/>
              <a:gd name="T39" fmla="*/ 24 h 35"/>
              <a:gd name="T40" fmla="*/ 79 w 79"/>
              <a:gd name="T41" fmla="*/ 30 h 35"/>
              <a:gd name="T42" fmla="*/ 79 w 79"/>
              <a:gd name="T43" fmla="*/ 35 h 35"/>
              <a:gd name="T44" fmla="*/ 11 w 79"/>
              <a:gd name="T45" fmla="*/ 25 h 35"/>
              <a:gd name="T46" fmla="*/ 68 w 79"/>
              <a:gd name="T47" fmla="*/ 25 h 35"/>
              <a:gd name="T48" fmla="*/ 68 w 79"/>
              <a:gd name="T49" fmla="*/ 25 h 35"/>
              <a:gd name="T50" fmla="*/ 66 w 79"/>
              <a:gd name="T51" fmla="*/ 21 h 35"/>
              <a:gd name="T52" fmla="*/ 64 w 79"/>
              <a:gd name="T53" fmla="*/ 19 h 35"/>
              <a:gd name="T54" fmla="*/ 58 w 79"/>
              <a:gd name="T55" fmla="*/ 14 h 35"/>
              <a:gd name="T56" fmla="*/ 49 w 79"/>
              <a:gd name="T57" fmla="*/ 11 h 35"/>
              <a:gd name="T58" fmla="*/ 39 w 79"/>
              <a:gd name="T59" fmla="*/ 10 h 35"/>
              <a:gd name="T60" fmla="*/ 39 w 79"/>
              <a:gd name="T61" fmla="*/ 10 h 35"/>
              <a:gd name="T62" fmla="*/ 29 w 79"/>
              <a:gd name="T63" fmla="*/ 11 h 35"/>
              <a:gd name="T64" fmla="*/ 21 w 79"/>
              <a:gd name="T65" fmla="*/ 14 h 35"/>
              <a:gd name="T66" fmla="*/ 15 w 79"/>
              <a:gd name="T67" fmla="*/ 19 h 35"/>
              <a:gd name="T68" fmla="*/ 12 w 79"/>
              <a:gd name="T69" fmla="*/ 21 h 35"/>
              <a:gd name="T70" fmla="*/ 11 w 79"/>
              <a:gd name="T71" fmla="*/ 25 h 35"/>
              <a:gd name="T72" fmla="*/ 11 w 79"/>
              <a:gd name="T73"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35">
                <a:moveTo>
                  <a:pt x="79" y="35"/>
                </a:moveTo>
                <a:lnTo>
                  <a:pt x="0" y="35"/>
                </a:lnTo>
                <a:lnTo>
                  <a:pt x="0" y="30"/>
                </a:lnTo>
                <a:lnTo>
                  <a:pt x="0" y="30"/>
                </a:lnTo>
                <a:lnTo>
                  <a:pt x="1" y="24"/>
                </a:lnTo>
                <a:lnTo>
                  <a:pt x="2" y="18"/>
                </a:lnTo>
                <a:lnTo>
                  <a:pt x="6" y="13"/>
                </a:lnTo>
                <a:lnTo>
                  <a:pt x="11" y="9"/>
                </a:lnTo>
                <a:lnTo>
                  <a:pt x="17" y="5"/>
                </a:lnTo>
                <a:lnTo>
                  <a:pt x="23" y="3"/>
                </a:lnTo>
                <a:lnTo>
                  <a:pt x="31" y="0"/>
                </a:lnTo>
                <a:lnTo>
                  <a:pt x="39" y="0"/>
                </a:lnTo>
                <a:lnTo>
                  <a:pt x="39" y="0"/>
                </a:lnTo>
                <a:lnTo>
                  <a:pt x="48" y="0"/>
                </a:lnTo>
                <a:lnTo>
                  <a:pt x="55" y="3"/>
                </a:lnTo>
                <a:lnTo>
                  <a:pt x="61" y="5"/>
                </a:lnTo>
                <a:lnTo>
                  <a:pt x="68" y="9"/>
                </a:lnTo>
                <a:lnTo>
                  <a:pt x="73" y="13"/>
                </a:lnTo>
                <a:lnTo>
                  <a:pt x="76" y="18"/>
                </a:lnTo>
                <a:lnTo>
                  <a:pt x="77" y="24"/>
                </a:lnTo>
                <a:lnTo>
                  <a:pt x="79" y="30"/>
                </a:lnTo>
                <a:lnTo>
                  <a:pt x="79" y="35"/>
                </a:lnTo>
                <a:close/>
                <a:moveTo>
                  <a:pt x="11" y="25"/>
                </a:moveTo>
                <a:lnTo>
                  <a:pt x="68" y="25"/>
                </a:lnTo>
                <a:lnTo>
                  <a:pt x="68" y="25"/>
                </a:lnTo>
                <a:lnTo>
                  <a:pt x="66" y="21"/>
                </a:lnTo>
                <a:lnTo>
                  <a:pt x="64" y="19"/>
                </a:lnTo>
                <a:lnTo>
                  <a:pt x="58" y="14"/>
                </a:lnTo>
                <a:lnTo>
                  <a:pt x="49" y="11"/>
                </a:lnTo>
                <a:lnTo>
                  <a:pt x="39" y="10"/>
                </a:lnTo>
                <a:lnTo>
                  <a:pt x="39" y="10"/>
                </a:lnTo>
                <a:lnTo>
                  <a:pt x="29" y="11"/>
                </a:lnTo>
                <a:lnTo>
                  <a:pt x="21" y="14"/>
                </a:lnTo>
                <a:lnTo>
                  <a:pt x="15" y="19"/>
                </a:lnTo>
                <a:lnTo>
                  <a:pt x="12" y="21"/>
                </a:lnTo>
                <a:lnTo>
                  <a:pt x="11" y="25"/>
                </a:lnTo>
                <a:lnTo>
                  <a:pt x="11"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8" name="Freeform 1197"/>
          <p:cNvSpPr>
            <a:spLocks/>
          </p:cNvSpPr>
          <p:nvPr/>
        </p:nvSpPr>
        <p:spPr bwMode="auto">
          <a:xfrm>
            <a:off x="2893181" y="1626228"/>
            <a:ext cx="74937" cy="56203"/>
          </a:xfrm>
          <a:custGeom>
            <a:avLst/>
            <a:gdLst>
              <a:gd name="T0" fmla="*/ 19 w 47"/>
              <a:gd name="T1" fmla="*/ 36 h 36"/>
              <a:gd name="T2" fmla="*/ 0 w 47"/>
              <a:gd name="T3" fmla="*/ 18 h 36"/>
              <a:gd name="T4" fmla="*/ 8 w 47"/>
              <a:gd name="T5" fmla="*/ 10 h 36"/>
              <a:gd name="T6" fmla="*/ 19 w 47"/>
              <a:gd name="T7" fmla="*/ 21 h 36"/>
              <a:gd name="T8" fmla="*/ 40 w 47"/>
              <a:gd name="T9" fmla="*/ 0 h 36"/>
              <a:gd name="T10" fmla="*/ 47 w 47"/>
              <a:gd name="T11" fmla="*/ 8 h 36"/>
              <a:gd name="T12" fmla="*/ 19 w 47"/>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9" name="Freeform 1198"/>
          <p:cNvSpPr>
            <a:spLocks/>
          </p:cNvSpPr>
          <p:nvPr/>
        </p:nvSpPr>
        <p:spPr bwMode="auto">
          <a:xfrm>
            <a:off x="3216350" y="1626227"/>
            <a:ext cx="74937" cy="79623"/>
          </a:xfrm>
          <a:custGeom>
            <a:avLst/>
            <a:gdLst>
              <a:gd name="T0" fmla="*/ 25 w 49"/>
              <a:gd name="T1" fmla="*/ 50 h 50"/>
              <a:gd name="T2" fmla="*/ 25 w 49"/>
              <a:gd name="T3" fmla="*/ 50 h 50"/>
              <a:gd name="T4" fmla="*/ 20 w 49"/>
              <a:gd name="T5" fmla="*/ 50 h 50"/>
              <a:gd name="T6" fmla="*/ 15 w 49"/>
              <a:gd name="T7" fmla="*/ 47 h 50"/>
              <a:gd name="T8" fmla="*/ 11 w 49"/>
              <a:gd name="T9" fmla="*/ 46 h 50"/>
              <a:gd name="T10" fmla="*/ 7 w 49"/>
              <a:gd name="T11" fmla="*/ 42 h 50"/>
              <a:gd name="T12" fmla="*/ 4 w 49"/>
              <a:gd name="T13" fmla="*/ 38 h 50"/>
              <a:gd name="T14" fmla="*/ 3 w 49"/>
              <a:gd name="T15" fmla="*/ 35 h 50"/>
              <a:gd name="T16" fmla="*/ 0 w 49"/>
              <a:gd name="T17" fmla="*/ 30 h 50"/>
              <a:gd name="T18" fmla="*/ 0 w 49"/>
              <a:gd name="T19" fmla="*/ 25 h 50"/>
              <a:gd name="T20" fmla="*/ 0 w 49"/>
              <a:gd name="T21" fmla="*/ 25 h 50"/>
              <a:gd name="T22" fmla="*/ 0 w 49"/>
              <a:gd name="T23" fmla="*/ 20 h 50"/>
              <a:gd name="T24" fmla="*/ 3 w 49"/>
              <a:gd name="T25" fmla="*/ 15 h 50"/>
              <a:gd name="T26" fmla="*/ 4 w 49"/>
              <a:gd name="T27" fmla="*/ 11 h 50"/>
              <a:gd name="T28" fmla="*/ 7 w 49"/>
              <a:gd name="T29" fmla="*/ 8 h 50"/>
              <a:gd name="T30" fmla="*/ 11 w 49"/>
              <a:gd name="T31" fmla="*/ 4 h 50"/>
              <a:gd name="T32" fmla="*/ 15 w 49"/>
              <a:gd name="T33" fmla="*/ 3 h 50"/>
              <a:gd name="T34" fmla="*/ 20 w 49"/>
              <a:gd name="T35" fmla="*/ 0 h 50"/>
              <a:gd name="T36" fmla="*/ 25 w 49"/>
              <a:gd name="T37" fmla="*/ 0 h 50"/>
              <a:gd name="T38" fmla="*/ 25 w 49"/>
              <a:gd name="T39" fmla="*/ 0 h 50"/>
              <a:gd name="T40" fmla="*/ 30 w 49"/>
              <a:gd name="T41" fmla="*/ 0 h 50"/>
              <a:gd name="T42" fmla="*/ 35 w 49"/>
              <a:gd name="T43" fmla="*/ 3 h 50"/>
              <a:gd name="T44" fmla="*/ 38 w 49"/>
              <a:gd name="T45" fmla="*/ 4 h 50"/>
              <a:gd name="T46" fmla="*/ 42 w 49"/>
              <a:gd name="T47" fmla="*/ 8 h 50"/>
              <a:gd name="T48" fmla="*/ 46 w 49"/>
              <a:gd name="T49" fmla="*/ 11 h 50"/>
              <a:gd name="T50" fmla="*/ 47 w 49"/>
              <a:gd name="T51" fmla="*/ 15 h 50"/>
              <a:gd name="T52" fmla="*/ 49 w 49"/>
              <a:gd name="T53" fmla="*/ 20 h 50"/>
              <a:gd name="T54" fmla="*/ 49 w 49"/>
              <a:gd name="T55" fmla="*/ 25 h 50"/>
              <a:gd name="T56" fmla="*/ 40 w 49"/>
              <a:gd name="T57" fmla="*/ 25 h 50"/>
              <a:gd name="T58" fmla="*/ 40 w 49"/>
              <a:gd name="T59" fmla="*/ 25 h 50"/>
              <a:gd name="T60" fmla="*/ 38 w 49"/>
              <a:gd name="T61" fmla="*/ 19 h 50"/>
              <a:gd name="T62" fmla="*/ 35 w 49"/>
              <a:gd name="T63" fmla="*/ 15 h 50"/>
              <a:gd name="T64" fmla="*/ 31 w 49"/>
              <a:gd name="T65" fmla="*/ 11 h 50"/>
              <a:gd name="T66" fmla="*/ 25 w 49"/>
              <a:gd name="T67" fmla="*/ 10 h 50"/>
              <a:gd name="T68" fmla="*/ 25 w 49"/>
              <a:gd name="T69" fmla="*/ 10 h 50"/>
              <a:gd name="T70" fmla="*/ 19 w 49"/>
              <a:gd name="T71" fmla="*/ 11 h 50"/>
              <a:gd name="T72" fmla="*/ 15 w 49"/>
              <a:gd name="T73" fmla="*/ 15 h 50"/>
              <a:gd name="T74" fmla="*/ 11 w 49"/>
              <a:gd name="T75" fmla="*/ 19 h 50"/>
              <a:gd name="T76" fmla="*/ 10 w 49"/>
              <a:gd name="T77" fmla="*/ 25 h 50"/>
              <a:gd name="T78" fmla="*/ 10 w 49"/>
              <a:gd name="T79" fmla="*/ 25 h 50"/>
              <a:gd name="T80" fmla="*/ 11 w 49"/>
              <a:gd name="T81" fmla="*/ 31 h 50"/>
              <a:gd name="T82" fmla="*/ 15 w 49"/>
              <a:gd name="T83" fmla="*/ 35 h 50"/>
              <a:gd name="T84" fmla="*/ 19 w 49"/>
              <a:gd name="T85" fmla="*/ 38 h 50"/>
              <a:gd name="T86" fmla="*/ 25 w 49"/>
              <a:gd name="T87" fmla="*/ 40 h 50"/>
              <a:gd name="T88" fmla="*/ 25 w 49"/>
              <a:gd name="T8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50">
                <a:moveTo>
                  <a:pt x="25" y="50"/>
                </a:moveTo>
                <a:lnTo>
                  <a:pt x="25" y="50"/>
                </a:lnTo>
                <a:lnTo>
                  <a:pt x="20" y="50"/>
                </a:lnTo>
                <a:lnTo>
                  <a:pt x="15" y="47"/>
                </a:lnTo>
                <a:lnTo>
                  <a:pt x="11" y="46"/>
                </a:lnTo>
                <a:lnTo>
                  <a:pt x="7" y="42"/>
                </a:lnTo>
                <a:lnTo>
                  <a:pt x="4" y="38"/>
                </a:lnTo>
                <a:lnTo>
                  <a:pt x="3" y="35"/>
                </a:lnTo>
                <a:lnTo>
                  <a:pt x="0" y="30"/>
                </a:lnTo>
                <a:lnTo>
                  <a:pt x="0" y="25"/>
                </a:lnTo>
                <a:lnTo>
                  <a:pt x="0" y="25"/>
                </a:lnTo>
                <a:lnTo>
                  <a:pt x="0" y="20"/>
                </a:lnTo>
                <a:lnTo>
                  <a:pt x="3" y="15"/>
                </a:lnTo>
                <a:lnTo>
                  <a:pt x="4" y="11"/>
                </a:lnTo>
                <a:lnTo>
                  <a:pt x="7" y="8"/>
                </a:lnTo>
                <a:lnTo>
                  <a:pt x="11" y="4"/>
                </a:lnTo>
                <a:lnTo>
                  <a:pt x="15" y="3"/>
                </a:lnTo>
                <a:lnTo>
                  <a:pt x="20" y="0"/>
                </a:lnTo>
                <a:lnTo>
                  <a:pt x="25" y="0"/>
                </a:lnTo>
                <a:lnTo>
                  <a:pt x="25" y="0"/>
                </a:lnTo>
                <a:lnTo>
                  <a:pt x="30" y="0"/>
                </a:lnTo>
                <a:lnTo>
                  <a:pt x="35" y="3"/>
                </a:lnTo>
                <a:lnTo>
                  <a:pt x="38" y="4"/>
                </a:lnTo>
                <a:lnTo>
                  <a:pt x="42" y="8"/>
                </a:lnTo>
                <a:lnTo>
                  <a:pt x="46" y="11"/>
                </a:lnTo>
                <a:lnTo>
                  <a:pt x="47" y="15"/>
                </a:lnTo>
                <a:lnTo>
                  <a:pt x="49" y="20"/>
                </a:lnTo>
                <a:lnTo>
                  <a:pt x="49" y="25"/>
                </a:lnTo>
                <a:lnTo>
                  <a:pt x="40" y="25"/>
                </a:lnTo>
                <a:lnTo>
                  <a:pt x="40" y="25"/>
                </a:lnTo>
                <a:lnTo>
                  <a:pt x="38" y="19"/>
                </a:lnTo>
                <a:lnTo>
                  <a:pt x="35" y="15"/>
                </a:lnTo>
                <a:lnTo>
                  <a:pt x="31" y="11"/>
                </a:lnTo>
                <a:lnTo>
                  <a:pt x="25" y="10"/>
                </a:lnTo>
                <a:lnTo>
                  <a:pt x="25" y="10"/>
                </a:lnTo>
                <a:lnTo>
                  <a:pt x="19" y="11"/>
                </a:lnTo>
                <a:lnTo>
                  <a:pt x="15" y="15"/>
                </a:lnTo>
                <a:lnTo>
                  <a:pt x="11" y="19"/>
                </a:lnTo>
                <a:lnTo>
                  <a:pt x="10" y="25"/>
                </a:lnTo>
                <a:lnTo>
                  <a:pt x="10" y="25"/>
                </a:lnTo>
                <a:lnTo>
                  <a:pt x="11" y="31"/>
                </a:lnTo>
                <a:lnTo>
                  <a:pt x="15" y="35"/>
                </a:lnTo>
                <a:lnTo>
                  <a:pt x="19" y="38"/>
                </a:lnTo>
                <a:lnTo>
                  <a:pt x="25" y="40"/>
                </a:lnTo>
                <a:lnTo>
                  <a:pt x="25"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0" name="Freeform 1199"/>
          <p:cNvSpPr>
            <a:spLocks/>
          </p:cNvSpPr>
          <p:nvPr/>
        </p:nvSpPr>
        <p:spPr bwMode="auto">
          <a:xfrm>
            <a:off x="3263183" y="1649644"/>
            <a:ext cx="60888" cy="56203"/>
          </a:xfrm>
          <a:custGeom>
            <a:avLst/>
            <a:gdLst>
              <a:gd name="T0" fmla="*/ 14 w 39"/>
              <a:gd name="T1" fmla="*/ 35 h 35"/>
              <a:gd name="T2" fmla="*/ 0 w 39"/>
              <a:gd name="T3" fmla="*/ 35 h 35"/>
              <a:gd name="T4" fmla="*/ 0 w 39"/>
              <a:gd name="T5" fmla="*/ 15 h 35"/>
              <a:gd name="T6" fmla="*/ 19 w 39"/>
              <a:gd name="T7" fmla="*/ 15 h 35"/>
              <a:gd name="T8" fmla="*/ 19 w 39"/>
              <a:gd name="T9" fmla="*/ 23 h 35"/>
              <a:gd name="T10" fmla="*/ 19 w 39"/>
              <a:gd name="T11" fmla="*/ 23 h 35"/>
              <a:gd name="T12" fmla="*/ 23 w 39"/>
              <a:gd name="T13" fmla="*/ 22 h 35"/>
              <a:gd name="T14" fmla="*/ 27 w 39"/>
              <a:gd name="T15" fmla="*/ 19 h 35"/>
              <a:gd name="T16" fmla="*/ 28 w 39"/>
              <a:gd name="T17" fmla="*/ 15 h 35"/>
              <a:gd name="T18" fmla="*/ 29 w 39"/>
              <a:gd name="T19" fmla="*/ 10 h 35"/>
              <a:gd name="T20" fmla="*/ 29 w 39"/>
              <a:gd name="T21" fmla="*/ 0 h 35"/>
              <a:gd name="T22" fmla="*/ 39 w 39"/>
              <a:gd name="T23" fmla="*/ 0 h 35"/>
              <a:gd name="T24" fmla="*/ 39 w 39"/>
              <a:gd name="T25" fmla="*/ 10 h 35"/>
              <a:gd name="T26" fmla="*/ 39 w 39"/>
              <a:gd name="T27" fmla="*/ 10 h 35"/>
              <a:gd name="T28" fmla="*/ 39 w 39"/>
              <a:gd name="T29" fmla="*/ 15 h 35"/>
              <a:gd name="T30" fmla="*/ 37 w 39"/>
              <a:gd name="T31" fmla="*/ 20 h 35"/>
              <a:gd name="T32" fmla="*/ 35 w 39"/>
              <a:gd name="T33" fmla="*/ 23 h 35"/>
              <a:gd name="T34" fmla="*/ 32 w 39"/>
              <a:gd name="T35" fmla="*/ 27 h 35"/>
              <a:gd name="T36" fmla="*/ 28 w 39"/>
              <a:gd name="T37" fmla="*/ 31 h 35"/>
              <a:gd name="T38" fmla="*/ 24 w 39"/>
              <a:gd name="T39" fmla="*/ 32 h 35"/>
              <a:gd name="T40" fmla="*/ 19 w 39"/>
              <a:gd name="T41" fmla="*/ 35 h 35"/>
              <a:gd name="T42" fmla="*/ 14 w 39"/>
              <a:gd name="T43" fmla="*/ 35 h 35"/>
              <a:gd name="T44" fmla="*/ 14 w 39"/>
              <a:gd name="T4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14" y="35"/>
                </a:moveTo>
                <a:lnTo>
                  <a:pt x="0" y="35"/>
                </a:lnTo>
                <a:lnTo>
                  <a:pt x="0" y="15"/>
                </a:lnTo>
                <a:lnTo>
                  <a:pt x="19" y="15"/>
                </a:lnTo>
                <a:lnTo>
                  <a:pt x="19" y="23"/>
                </a:lnTo>
                <a:lnTo>
                  <a:pt x="19" y="23"/>
                </a:lnTo>
                <a:lnTo>
                  <a:pt x="23" y="22"/>
                </a:lnTo>
                <a:lnTo>
                  <a:pt x="27" y="19"/>
                </a:lnTo>
                <a:lnTo>
                  <a:pt x="28" y="15"/>
                </a:lnTo>
                <a:lnTo>
                  <a:pt x="29" y="10"/>
                </a:lnTo>
                <a:lnTo>
                  <a:pt x="29" y="0"/>
                </a:lnTo>
                <a:lnTo>
                  <a:pt x="39" y="0"/>
                </a:lnTo>
                <a:lnTo>
                  <a:pt x="39" y="10"/>
                </a:lnTo>
                <a:lnTo>
                  <a:pt x="39" y="10"/>
                </a:lnTo>
                <a:lnTo>
                  <a:pt x="39" y="15"/>
                </a:lnTo>
                <a:lnTo>
                  <a:pt x="37" y="20"/>
                </a:lnTo>
                <a:lnTo>
                  <a:pt x="35" y="23"/>
                </a:lnTo>
                <a:lnTo>
                  <a:pt x="32" y="27"/>
                </a:lnTo>
                <a:lnTo>
                  <a:pt x="28" y="31"/>
                </a:lnTo>
                <a:lnTo>
                  <a:pt x="24" y="32"/>
                </a:lnTo>
                <a:lnTo>
                  <a:pt x="19" y="35"/>
                </a:lnTo>
                <a:lnTo>
                  <a:pt x="14" y="35"/>
                </a:lnTo>
                <a:lnTo>
                  <a:pt x="14"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1" name="Freeform 1200"/>
          <p:cNvSpPr>
            <a:spLocks noEditPoints="1"/>
          </p:cNvSpPr>
          <p:nvPr/>
        </p:nvSpPr>
        <p:spPr bwMode="auto">
          <a:xfrm>
            <a:off x="3192932" y="1710532"/>
            <a:ext cx="121774" cy="60888"/>
          </a:xfrm>
          <a:custGeom>
            <a:avLst/>
            <a:gdLst>
              <a:gd name="T0" fmla="*/ 79 w 79"/>
              <a:gd name="T1" fmla="*/ 40 h 40"/>
              <a:gd name="T2" fmla="*/ 0 w 79"/>
              <a:gd name="T3" fmla="*/ 40 h 40"/>
              <a:gd name="T4" fmla="*/ 0 w 79"/>
              <a:gd name="T5" fmla="*/ 30 h 40"/>
              <a:gd name="T6" fmla="*/ 0 w 79"/>
              <a:gd name="T7" fmla="*/ 30 h 40"/>
              <a:gd name="T8" fmla="*/ 2 w 79"/>
              <a:gd name="T9" fmla="*/ 24 h 40"/>
              <a:gd name="T10" fmla="*/ 3 w 79"/>
              <a:gd name="T11" fmla="*/ 18 h 40"/>
              <a:gd name="T12" fmla="*/ 6 w 79"/>
              <a:gd name="T13" fmla="*/ 13 h 40"/>
              <a:gd name="T14" fmla="*/ 11 w 79"/>
              <a:gd name="T15" fmla="*/ 9 h 40"/>
              <a:gd name="T16" fmla="*/ 18 w 79"/>
              <a:gd name="T17" fmla="*/ 5 h 40"/>
              <a:gd name="T18" fmla="*/ 24 w 79"/>
              <a:gd name="T19" fmla="*/ 3 h 40"/>
              <a:gd name="T20" fmla="*/ 31 w 79"/>
              <a:gd name="T21" fmla="*/ 0 h 40"/>
              <a:gd name="T22" fmla="*/ 40 w 79"/>
              <a:gd name="T23" fmla="*/ 0 h 40"/>
              <a:gd name="T24" fmla="*/ 40 w 79"/>
              <a:gd name="T25" fmla="*/ 0 h 40"/>
              <a:gd name="T26" fmla="*/ 48 w 79"/>
              <a:gd name="T27" fmla="*/ 0 h 40"/>
              <a:gd name="T28" fmla="*/ 56 w 79"/>
              <a:gd name="T29" fmla="*/ 3 h 40"/>
              <a:gd name="T30" fmla="*/ 62 w 79"/>
              <a:gd name="T31" fmla="*/ 5 h 40"/>
              <a:gd name="T32" fmla="*/ 68 w 79"/>
              <a:gd name="T33" fmla="*/ 9 h 40"/>
              <a:gd name="T34" fmla="*/ 73 w 79"/>
              <a:gd name="T35" fmla="*/ 13 h 40"/>
              <a:gd name="T36" fmla="*/ 77 w 79"/>
              <a:gd name="T37" fmla="*/ 18 h 40"/>
              <a:gd name="T38" fmla="*/ 78 w 79"/>
              <a:gd name="T39" fmla="*/ 24 h 40"/>
              <a:gd name="T40" fmla="*/ 79 w 79"/>
              <a:gd name="T41" fmla="*/ 30 h 40"/>
              <a:gd name="T42" fmla="*/ 79 w 79"/>
              <a:gd name="T43" fmla="*/ 40 h 40"/>
              <a:gd name="T44" fmla="*/ 10 w 79"/>
              <a:gd name="T45" fmla="*/ 30 h 40"/>
              <a:gd name="T46" fmla="*/ 69 w 79"/>
              <a:gd name="T47" fmla="*/ 30 h 40"/>
              <a:gd name="T48" fmla="*/ 69 w 79"/>
              <a:gd name="T49" fmla="*/ 30 h 40"/>
              <a:gd name="T50" fmla="*/ 69 w 79"/>
              <a:gd name="T51" fmla="*/ 26 h 40"/>
              <a:gd name="T52" fmla="*/ 67 w 79"/>
              <a:gd name="T53" fmla="*/ 23 h 40"/>
              <a:gd name="T54" fmla="*/ 64 w 79"/>
              <a:gd name="T55" fmla="*/ 19 h 40"/>
              <a:gd name="T56" fmla="*/ 61 w 79"/>
              <a:gd name="T57" fmla="*/ 15 h 40"/>
              <a:gd name="T58" fmla="*/ 57 w 79"/>
              <a:gd name="T59" fmla="*/ 14 h 40"/>
              <a:gd name="T60" fmla="*/ 52 w 79"/>
              <a:gd name="T61" fmla="*/ 12 h 40"/>
              <a:gd name="T62" fmla="*/ 46 w 79"/>
              <a:gd name="T63" fmla="*/ 10 h 40"/>
              <a:gd name="T64" fmla="*/ 40 w 79"/>
              <a:gd name="T65" fmla="*/ 10 h 40"/>
              <a:gd name="T66" fmla="*/ 40 w 79"/>
              <a:gd name="T67" fmla="*/ 10 h 40"/>
              <a:gd name="T68" fmla="*/ 34 w 79"/>
              <a:gd name="T69" fmla="*/ 10 h 40"/>
              <a:gd name="T70" fmla="*/ 27 w 79"/>
              <a:gd name="T71" fmla="*/ 12 h 40"/>
              <a:gd name="T72" fmla="*/ 22 w 79"/>
              <a:gd name="T73" fmla="*/ 14 h 40"/>
              <a:gd name="T74" fmla="*/ 19 w 79"/>
              <a:gd name="T75" fmla="*/ 15 h 40"/>
              <a:gd name="T76" fmla="*/ 15 w 79"/>
              <a:gd name="T77" fmla="*/ 19 h 40"/>
              <a:gd name="T78" fmla="*/ 13 w 79"/>
              <a:gd name="T79" fmla="*/ 23 h 40"/>
              <a:gd name="T80" fmla="*/ 10 w 79"/>
              <a:gd name="T81" fmla="*/ 26 h 40"/>
              <a:gd name="T82" fmla="*/ 10 w 79"/>
              <a:gd name="T83" fmla="*/ 30 h 40"/>
              <a:gd name="T84" fmla="*/ 10 w 79"/>
              <a:gd name="T85"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 h="40">
                <a:moveTo>
                  <a:pt x="79" y="40"/>
                </a:moveTo>
                <a:lnTo>
                  <a:pt x="0" y="40"/>
                </a:lnTo>
                <a:lnTo>
                  <a:pt x="0" y="30"/>
                </a:lnTo>
                <a:lnTo>
                  <a:pt x="0" y="30"/>
                </a:lnTo>
                <a:lnTo>
                  <a:pt x="2" y="24"/>
                </a:lnTo>
                <a:lnTo>
                  <a:pt x="3" y="18"/>
                </a:lnTo>
                <a:lnTo>
                  <a:pt x="6" y="13"/>
                </a:lnTo>
                <a:lnTo>
                  <a:pt x="11" y="9"/>
                </a:lnTo>
                <a:lnTo>
                  <a:pt x="18" y="5"/>
                </a:lnTo>
                <a:lnTo>
                  <a:pt x="24" y="3"/>
                </a:lnTo>
                <a:lnTo>
                  <a:pt x="31" y="0"/>
                </a:lnTo>
                <a:lnTo>
                  <a:pt x="40" y="0"/>
                </a:lnTo>
                <a:lnTo>
                  <a:pt x="40" y="0"/>
                </a:lnTo>
                <a:lnTo>
                  <a:pt x="48" y="0"/>
                </a:lnTo>
                <a:lnTo>
                  <a:pt x="56" y="3"/>
                </a:lnTo>
                <a:lnTo>
                  <a:pt x="62" y="5"/>
                </a:lnTo>
                <a:lnTo>
                  <a:pt x="68" y="9"/>
                </a:lnTo>
                <a:lnTo>
                  <a:pt x="73" y="13"/>
                </a:lnTo>
                <a:lnTo>
                  <a:pt x="77" y="18"/>
                </a:lnTo>
                <a:lnTo>
                  <a:pt x="78" y="24"/>
                </a:lnTo>
                <a:lnTo>
                  <a:pt x="79" y="30"/>
                </a:lnTo>
                <a:lnTo>
                  <a:pt x="79" y="40"/>
                </a:lnTo>
                <a:close/>
                <a:moveTo>
                  <a:pt x="10" y="30"/>
                </a:moveTo>
                <a:lnTo>
                  <a:pt x="69" y="30"/>
                </a:lnTo>
                <a:lnTo>
                  <a:pt x="69" y="30"/>
                </a:lnTo>
                <a:lnTo>
                  <a:pt x="69" y="26"/>
                </a:lnTo>
                <a:lnTo>
                  <a:pt x="67" y="23"/>
                </a:lnTo>
                <a:lnTo>
                  <a:pt x="64" y="19"/>
                </a:lnTo>
                <a:lnTo>
                  <a:pt x="61" y="15"/>
                </a:lnTo>
                <a:lnTo>
                  <a:pt x="57" y="14"/>
                </a:lnTo>
                <a:lnTo>
                  <a:pt x="52" y="12"/>
                </a:lnTo>
                <a:lnTo>
                  <a:pt x="46" y="10"/>
                </a:lnTo>
                <a:lnTo>
                  <a:pt x="40" y="10"/>
                </a:lnTo>
                <a:lnTo>
                  <a:pt x="40" y="10"/>
                </a:lnTo>
                <a:lnTo>
                  <a:pt x="34" y="10"/>
                </a:lnTo>
                <a:lnTo>
                  <a:pt x="27" y="12"/>
                </a:lnTo>
                <a:lnTo>
                  <a:pt x="22" y="14"/>
                </a:lnTo>
                <a:lnTo>
                  <a:pt x="19" y="15"/>
                </a:lnTo>
                <a:lnTo>
                  <a:pt x="15" y="19"/>
                </a:lnTo>
                <a:lnTo>
                  <a:pt x="13" y="23"/>
                </a:lnTo>
                <a:lnTo>
                  <a:pt x="10" y="26"/>
                </a:lnTo>
                <a:lnTo>
                  <a:pt x="10" y="30"/>
                </a:lnTo>
                <a:lnTo>
                  <a:pt x="10"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2" name="Freeform 1201"/>
          <p:cNvSpPr>
            <a:spLocks noEditPoints="1"/>
          </p:cNvSpPr>
          <p:nvPr/>
        </p:nvSpPr>
        <p:spPr bwMode="auto">
          <a:xfrm>
            <a:off x="3586354" y="1612175"/>
            <a:ext cx="74937" cy="93672"/>
          </a:xfrm>
          <a:custGeom>
            <a:avLst/>
            <a:gdLst>
              <a:gd name="T0" fmla="*/ 25 w 49"/>
              <a:gd name="T1" fmla="*/ 60 h 60"/>
              <a:gd name="T2" fmla="*/ 25 w 49"/>
              <a:gd name="T3" fmla="*/ 60 h 60"/>
              <a:gd name="T4" fmla="*/ 29 w 49"/>
              <a:gd name="T5" fmla="*/ 60 h 60"/>
              <a:gd name="T6" fmla="*/ 34 w 49"/>
              <a:gd name="T7" fmla="*/ 57 h 60"/>
              <a:gd name="T8" fmla="*/ 38 w 49"/>
              <a:gd name="T9" fmla="*/ 56 h 60"/>
              <a:gd name="T10" fmla="*/ 42 w 49"/>
              <a:gd name="T11" fmla="*/ 52 h 60"/>
              <a:gd name="T12" fmla="*/ 45 w 49"/>
              <a:gd name="T13" fmla="*/ 48 h 60"/>
              <a:gd name="T14" fmla="*/ 47 w 49"/>
              <a:gd name="T15" fmla="*/ 45 h 60"/>
              <a:gd name="T16" fmla="*/ 49 w 49"/>
              <a:gd name="T17" fmla="*/ 40 h 60"/>
              <a:gd name="T18" fmla="*/ 49 w 49"/>
              <a:gd name="T19" fmla="*/ 35 h 60"/>
              <a:gd name="T20" fmla="*/ 49 w 49"/>
              <a:gd name="T21" fmla="*/ 5 h 60"/>
              <a:gd name="T22" fmla="*/ 39 w 49"/>
              <a:gd name="T23" fmla="*/ 5 h 60"/>
              <a:gd name="T24" fmla="*/ 39 w 49"/>
              <a:gd name="T25" fmla="*/ 15 h 60"/>
              <a:gd name="T26" fmla="*/ 29 w 49"/>
              <a:gd name="T27" fmla="*/ 15 h 60"/>
              <a:gd name="T28" fmla="*/ 29 w 49"/>
              <a:gd name="T29" fmla="*/ 0 h 60"/>
              <a:gd name="T30" fmla="*/ 20 w 49"/>
              <a:gd name="T31" fmla="*/ 0 h 60"/>
              <a:gd name="T32" fmla="*/ 20 w 49"/>
              <a:gd name="T33" fmla="*/ 15 h 60"/>
              <a:gd name="T34" fmla="*/ 10 w 49"/>
              <a:gd name="T35" fmla="*/ 15 h 60"/>
              <a:gd name="T36" fmla="*/ 10 w 49"/>
              <a:gd name="T37" fmla="*/ 5 h 60"/>
              <a:gd name="T38" fmla="*/ 0 w 49"/>
              <a:gd name="T39" fmla="*/ 5 h 60"/>
              <a:gd name="T40" fmla="*/ 0 w 49"/>
              <a:gd name="T41" fmla="*/ 35 h 60"/>
              <a:gd name="T42" fmla="*/ 0 w 49"/>
              <a:gd name="T43" fmla="*/ 35 h 60"/>
              <a:gd name="T44" fmla="*/ 0 w 49"/>
              <a:gd name="T45" fmla="*/ 40 h 60"/>
              <a:gd name="T46" fmla="*/ 2 w 49"/>
              <a:gd name="T47" fmla="*/ 45 h 60"/>
              <a:gd name="T48" fmla="*/ 4 w 49"/>
              <a:gd name="T49" fmla="*/ 48 h 60"/>
              <a:gd name="T50" fmla="*/ 7 w 49"/>
              <a:gd name="T51" fmla="*/ 52 h 60"/>
              <a:gd name="T52" fmla="*/ 11 w 49"/>
              <a:gd name="T53" fmla="*/ 56 h 60"/>
              <a:gd name="T54" fmla="*/ 15 w 49"/>
              <a:gd name="T55" fmla="*/ 57 h 60"/>
              <a:gd name="T56" fmla="*/ 20 w 49"/>
              <a:gd name="T57" fmla="*/ 60 h 60"/>
              <a:gd name="T58" fmla="*/ 25 w 49"/>
              <a:gd name="T59" fmla="*/ 60 h 60"/>
              <a:gd name="T60" fmla="*/ 25 w 49"/>
              <a:gd name="T61" fmla="*/ 60 h 60"/>
              <a:gd name="T62" fmla="*/ 25 w 49"/>
              <a:gd name="T63" fmla="*/ 50 h 60"/>
              <a:gd name="T64" fmla="*/ 25 w 49"/>
              <a:gd name="T65" fmla="*/ 50 h 60"/>
              <a:gd name="T66" fmla="*/ 20 w 49"/>
              <a:gd name="T67" fmla="*/ 48 h 60"/>
              <a:gd name="T68" fmla="*/ 16 w 49"/>
              <a:gd name="T69" fmla="*/ 47 h 60"/>
              <a:gd name="T70" fmla="*/ 12 w 49"/>
              <a:gd name="T71" fmla="*/ 44 h 60"/>
              <a:gd name="T72" fmla="*/ 11 w 49"/>
              <a:gd name="T73" fmla="*/ 40 h 60"/>
              <a:gd name="T74" fmla="*/ 38 w 49"/>
              <a:gd name="T75" fmla="*/ 40 h 60"/>
              <a:gd name="T76" fmla="*/ 38 w 49"/>
              <a:gd name="T77" fmla="*/ 40 h 60"/>
              <a:gd name="T78" fmla="*/ 37 w 49"/>
              <a:gd name="T79" fmla="*/ 44 h 60"/>
              <a:gd name="T80" fmla="*/ 33 w 49"/>
              <a:gd name="T81" fmla="*/ 47 h 60"/>
              <a:gd name="T82" fmla="*/ 29 w 49"/>
              <a:gd name="T83" fmla="*/ 48 h 60"/>
              <a:gd name="T84" fmla="*/ 25 w 49"/>
              <a:gd name="T85" fmla="*/ 50 h 60"/>
              <a:gd name="T86" fmla="*/ 25 w 49"/>
              <a:gd name="T87" fmla="*/ 50 h 60"/>
              <a:gd name="T88" fmla="*/ 10 w 49"/>
              <a:gd name="T89" fmla="*/ 25 h 60"/>
              <a:gd name="T90" fmla="*/ 39 w 49"/>
              <a:gd name="T91" fmla="*/ 25 h 60"/>
              <a:gd name="T92" fmla="*/ 39 w 49"/>
              <a:gd name="T93" fmla="*/ 30 h 60"/>
              <a:gd name="T94" fmla="*/ 10 w 49"/>
              <a:gd name="T95" fmla="*/ 30 h 60"/>
              <a:gd name="T96" fmla="*/ 10 w 49"/>
              <a:gd name="T97"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60">
                <a:moveTo>
                  <a:pt x="25" y="60"/>
                </a:moveTo>
                <a:lnTo>
                  <a:pt x="25" y="60"/>
                </a:lnTo>
                <a:lnTo>
                  <a:pt x="29" y="60"/>
                </a:lnTo>
                <a:lnTo>
                  <a:pt x="34" y="57"/>
                </a:lnTo>
                <a:lnTo>
                  <a:pt x="38" y="56"/>
                </a:lnTo>
                <a:lnTo>
                  <a:pt x="42" y="52"/>
                </a:lnTo>
                <a:lnTo>
                  <a:pt x="45" y="48"/>
                </a:lnTo>
                <a:lnTo>
                  <a:pt x="47" y="45"/>
                </a:lnTo>
                <a:lnTo>
                  <a:pt x="49" y="40"/>
                </a:lnTo>
                <a:lnTo>
                  <a:pt x="49" y="35"/>
                </a:lnTo>
                <a:lnTo>
                  <a:pt x="49" y="5"/>
                </a:lnTo>
                <a:lnTo>
                  <a:pt x="39" y="5"/>
                </a:lnTo>
                <a:lnTo>
                  <a:pt x="39" y="15"/>
                </a:lnTo>
                <a:lnTo>
                  <a:pt x="29" y="15"/>
                </a:lnTo>
                <a:lnTo>
                  <a:pt x="29" y="0"/>
                </a:lnTo>
                <a:lnTo>
                  <a:pt x="20" y="0"/>
                </a:lnTo>
                <a:lnTo>
                  <a:pt x="20" y="15"/>
                </a:lnTo>
                <a:lnTo>
                  <a:pt x="10" y="15"/>
                </a:lnTo>
                <a:lnTo>
                  <a:pt x="10" y="5"/>
                </a:lnTo>
                <a:lnTo>
                  <a:pt x="0" y="5"/>
                </a:lnTo>
                <a:lnTo>
                  <a:pt x="0" y="35"/>
                </a:lnTo>
                <a:lnTo>
                  <a:pt x="0" y="35"/>
                </a:lnTo>
                <a:lnTo>
                  <a:pt x="0" y="40"/>
                </a:lnTo>
                <a:lnTo>
                  <a:pt x="2" y="45"/>
                </a:lnTo>
                <a:lnTo>
                  <a:pt x="4" y="48"/>
                </a:lnTo>
                <a:lnTo>
                  <a:pt x="7" y="52"/>
                </a:lnTo>
                <a:lnTo>
                  <a:pt x="11" y="56"/>
                </a:lnTo>
                <a:lnTo>
                  <a:pt x="15" y="57"/>
                </a:lnTo>
                <a:lnTo>
                  <a:pt x="20" y="60"/>
                </a:lnTo>
                <a:lnTo>
                  <a:pt x="25" y="60"/>
                </a:lnTo>
                <a:lnTo>
                  <a:pt x="25" y="60"/>
                </a:lnTo>
                <a:close/>
                <a:moveTo>
                  <a:pt x="25" y="50"/>
                </a:moveTo>
                <a:lnTo>
                  <a:pt x="25" y="50"/>
                </a:lnTo>
                <a:lnTo>
                  <a:pt x="20" y="48"/>
                </a:lnTo>
                <a:lnTo>
                  <a:pt x="16" y="47"/>
                </a:lnTo>
                <a:lnTo>
                  <a:pt x="12" y="44"/>
                </a:lnTo>
                <a:lnTo>
                  <a:pt x="11" y="40"/>
                </a:lnTo>
                <a:lnTo>
                  <a:pt x="38" y="40"/>
                </a:lnTo>
                <a:lnTo>
                  <a:pt x="38" y="40"/>
                </a:lnTo>
                <a:lnTo>
                  <a:pt x="37" y="44"/>
                </a:lnTo>
                <a:lnTo>
                  <a:pt x="33" y="47"/>
                </a:lnTo>
                <a:lnTo>
                  <a:pt x="29" y="48"/>
                </a:lnTo>
                <a:lnTo>
                  <a:pt x="25" y="50"/>
                </a:lnTo>
                <a:lnTo>
                  <a:pt x="25" y="50"/>
                </a:lnTo>
                <a:close/>
                <a:moveTo>
                  <a:pt x="10" y="25"/>
                </a:moveTo>
                <a:lnTo>
                  <a:pt x="39" y="25"/>
                </a:lnTo>
                <a:lnTo>
                  <a:pt x="39" y="30"/>
                </a:lnTo>
                <a:lnTo>
                  <a:pt x="10" y="30"/>
                </a:lnTo>
                <a:lnTo>
                  <a:pt x="10"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3" name="Freeform 1202"/>
          <p:cNvSpPr>
            <a:spLocks noEditPoints="1"/>
          </p:cNvSpPr>
          <p:nvPr/>
        </p:nvSpPr>
        <p:spPr bwMode="auto">
          <a:xfrm>
            <a:off x="3562935" y="1710532"/>
            <a:ext cx="121774" cy="60888"/>
          </a:xfrm>
          <a:custGeom>
            <a:avLst/>
            <a:gdLst>
              <a:gd name="T0" fmla="*/ 40 w 79"/>
              <a:gd name="T1" fmla="*/ 0 h 40"/>
              <a:gd name="T2" fmla="*/ 40 w 79"/>
              <a:gd name="T3" fmla="*/ 0 h 40"/>
              <a:gd name="T4" fmla="*/ 31 w 79"/>
              <a:gd name="T5" fmla="*/ 0 h 40"/>
              <a:gd name="T6" fmla="*/ 23 w 79"/>
              <a:gd name="T7" fmla="*/ 3 h 40"/>
              <a:gd name="T8" fmla="*/ 17 w 79"/>
              <a:gd name="T9" fmla="*/ 5 h 40"/>
              <a:gd name="T10" fmla="*/ 11 w 79"/>
              <a:gd name="T11" fmla="*/ 9 h 40"/>
              <a:gd name="T12" fmla="*/ 6 w 79"/>
              <a:gd name="T13" fmla="*/ 13 h 40"/>
              <a:gd name="T14" fmla="*/ 3 w 79"/>
              <a:gd name="T15" fmla="*/ 18 h 40"/>
              <a:gd name="T16" fmla="*/ 1 w 79"/>
              <a:gd name="T17" fmla="*/ 24 h 40"/>
              <a:gd name="T18" fmla="*/ 0 w 79"/>
              <a:gd name="T19" fmla="*/ 30 h 40"/>
              <a:gd name="T20" fmla="*/ 0 w 79"/>
              <a:gd name="T21" fmla="*/ 40 h 40"/>
              <a:gd name="T22" fmla="*/ 79 w 79"/>
              <a:gd name="T23" fmla="*/ 40 h 40"/>
              <a:gd name="T24" fmla="*/ 79 w 79"/>
              <a:gd name="T25" fmla="*/ 30 h 40"/>
              <a:gd name="T26" fmla="*/ 79 w 79"/>
              <a:gd name="T27" fmla="*/ 30 h 40"/>
              <a:gd name="T28" fmla="*/ 78 w 79"/>
              <a:gd name="T29" fmla="*/ 24 h 40"/>
              <a:gd name="T30" fmla="*/ 77 w 79"/>
              <a:gd name="T31" fmla="*/ 18 h 40"/>
              <a:gd name="T32" fmla="*/ 73 w 79"/>
              <a:gd name="T33" fmla="*/ 13 h 40"/>
              <a:gd name="T34" fmla="*/ 68 w 79"/>
              <a:gd name="T35" fmla="*/ 9 h 40"/>
              <a:gd name="T36" fmla="*/ 62 w 79"/>
              <a:gd name="T37" fmla="*/ 5 h 40"/>
              <a:gd name="T38" fmla="*/ 56 w 79"/>
              <a:gd name="T39" fmla="*/ 3 h 40"/>
              <a:gd name="T40" fmla="*/ 48 w 79"/>
              <a:gd name="T41" fmla="*/ 0 h 40"/>
              <a:gd name="T42" fmla="*/ 40 w 79"/>
              <a:gd name="T43" fmla="*/ 0 h 40"/>
              <a:gd name="T44" fmla="*/ 40 w 79"/>
              <a:gd name="T45" fmla="*/ 0 h 40"/>
              <a:gd name="T46" fmla="*/ 49 w 79"/>
              <a:gd name="T47" fmla="*/ 12 h 40"/>
              <a:gd name="T48" fmla="*/ 40 w 79"/>
              <a:gd name="T49" fmla="*/ 26 h 40"/>
              <a:gd name="T50" fmla="*/ 30 w 79"/>
              <a:gd name="T51" fmla="*/ 12 h 40"/>
              <a:gd name="T52" fmla="*/ 30 w 79"/>
              <a:gd name="T53" fmla="*/ 12 h 40"/>
              <a:gd name="T54" fmla="*/ 40 w 79"/>
              <a:gd name="T55" fmla="*/ 10 h 40"/>
              <a:gd name="T56" fmla="*/ 40 w 79"/>
              <a:gd name="T57" fmla="*/ 10 h 40"/>
              <a:gd name="T58" fmla="*/ 49 w 79"/>
              <a:gd name="T59" fmla="*/ 12 h 40"/>
              <a:gd name="T60" fmla="*/ 49 w 79"/>
              <a:gd name="T61" fmla="*/ 12 h 40"/>
              <a:gd name="T62" fmla="*/ 20 w 79"/>
              <a:gd name="T63" fmla="*/ 15 h 40"/>
              <a:gd name="T64" fmla="*/ 31 w 79"/>
              <a:gd name="T65" fmla="*/ 30 h 40"/>
              <a:gd name="T66" fmla="*/ 10 w 79"/>
              <a:gd name="T67" fmla="*/ 30 h 40"/>
              <a:gd name="T68" fmla="*/ 10 w 79"/>
              <a:gd name="T69" fmla="*/ 30 h 40"/>
              <a:gd name="T70" fmla="*/ 11 w 79"/>
              <a:gd name="T71" fmla="*/ 25 h 40"/>
              <a:gd name="T72" fmla="*/ 12 w 79"/>
              <a:gd name="T73" fmla="*/ 21 h 40"/>
              <a:gd name="T74" fmla="*/ 16 w 79"/>
              <a:gd name="T75" fmla="*/ 18 h 40"/>
              <a:gd name="T76" fmla="*/ 20 w 79"/>
              <a:gd name="T77" fmla="*/ 15 h 40"/>
              <a:gd name="T78" fmla="*/ 20 w 79"/>
              <a:gd name="T79" fmla="*/ 15 h 40"/>
              <a:gd name="T80" fmla="*/ 48 w 79"/>
              <a:gd name="T81" fmla="*/ 30 h 40"/>
              <a:gd name="T82" fmla="*/ 59 w 79"/>
              <a:gd name="T83" fmla="*/ 15 h 40"/>
              <a:gd name="T84" fmla="*/ 59 w 79"/>
              <a:gd name="T85" fmla="*/ 15 h 40"/>
              <a:gd name="T86" fmla="*/ 63 w 79"/>
              <a:gd name="T87" fmla="*/ 18 h 40"/>
              <a:gd name="T88" fmla="*/ 67 w 79"/>
              <a:gd name="T89" fmla="*/ 21 h 40"/>
              <a:gd name="T90" fmla="*/ 68 w 79"/>
              <a:gd name="T91" fmla="*/ 25 h 40"/>
              <a:gd name="T92" fmla="*/ 69 w 79"/>
              <a:gd name="T93" fmla="*/ 30 h 40"/>
              <a:gd name="T94" fmla="*/ 48 w 79"/>
              <a:gd name="T95"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40">
                <a:moveTo>
                  <a:pt x="40" y="0"/>
                </a:moveTo>
                <a:lnTo>
                  <a:pt x="40" y="0"/>
                </a:lnTo>
                <a:lnTo>
                  <a:pt x="31" y="0"/>
                </a:lnTo>
                <a:lnTo>
                  <a:pt x="23" y="3"/>
                </a:lnTo>
                <a:lnTo>
                  <a:pt x="17" y="5"/>
                </a:lnTo>
                <a:lnTo>
                  <a:pt x="11" y="9"/>
                </a:lnTo>
                <a:lnTo>
                  <a:pt x="6" y="13"/>
                </a:lnTo>
                <a:lnTo>
                  <a:pt x="3" y="18"/>
                </a:lnTo>
                <a:lnTo>
                  <a:pt x="1" y="24"/>
                </a:lnTo>
                <a:lnTo>
                  <a:pt x="0" y="30"/>
                </a:lnTo>
                <a:lnTo>
                  <a:pt x="0" y="40"/>
                </a:lnTo>
                <a:lnTo>
                  <a:pt x="79" y="40"/>
                </a:lnTo>
                <a:lnTo>
                  <a:pt x="79" y="30"/>
                </a:lnTo>
                <a:lnTo>
                  <a:pt x="79" y="30"/>
                </a:lnTo>
                <a:lnTo>
                  <a:pt x="78" y="24"/>
                </a:lnTo>
                <a:lnTo>
                  <a:pt x="77" y="18"/>
                </a:lnTo>
                <a:lnTo>
                  <a:pt x="73" y="13"/>
                </a:lnTo>
                <a:lnTo>
                  <a:pt x="68" y="9"/>
                </a:lnTo>
                <a:lnTo>
                  <a:pt x="62" y="5"/>
                </a:lnTo>
                <a:lnTo>
                  <a:pt x="56" y="3"/>
                </a:lnTo>
                <a:lnTo>
                  <a:pt x="48" y="0"/>
                </a:lnTo>
                <a:lnTo>
                  <a:pt x="40" y="0"/>
                </a:lnTo>
                <a:lnTo>
                  <a:pt x="40" y="0"/>
                </a:lnTo>
                <a:close/>
                <a:moveTo>
                  <a:pt x="49" y="12"/>
                </a:moveTo>
                <a:lnTo>
                  <a:pt x="40" y="26"/>
                </a:lnTo>
                <a:lnTo>
                  <a:pt x="30" y="12"/>
                </a:lnTo>
                <a:lnTo>
                  <a:pt x="30" y="12"/>
                </a:lnTo>
                <a:lnTo>
                  <a:pt x="40" y="10"/>
                </a:lnTo>
                <a:lnTo>
                  <a:pt x="40" y="10"/>
                </a:lnTo>
                <a:lnTo>
                  <a:pt x="49" y="12"/>
                </a:lnTo>
                <a:lnTo>
                  <a:pt x="49" y="12"/>
                </a:lnTo>
                <a:close/>
                <a:moveTo>
                  <a:pt x="20" y="15"/>
                </a:moveTo>
                <a:lnTo>
                  <a:pt x="31" y="30"/>
                </a:lnTo>
                <a:lnTo>
                  <a:pt x="10" y="30"/>
                </a:lnTo>
                <a:lnTo>
                  <a:pt x="10" y="30"/>
                </a:lnTo>
                <a:lnTo>
                  <a:pt x="11" y="25"/>
                </a:lnTo>
                <a:lnTo>
                  <a:pt x="12" y="21"/>
                </a:lnTo>
                <a:lnTo>
                  <a:pt x="16" y="18"/>
                </a:lnTo>
                <a:lnTo>
                  <a:pt x="20" y="15"/>
                </a:lnTo>
                <a:lnTo>
                  <a:pt x="20" y="15"/>
                </a:lnTo>
                <a:close/>
                <a:moveTo>
                  <a:pt x="48" y="30"/>
                </a:moveTo>
                <a:lnTo>
                  <a:pt x="59" y="15"/>
                </a:lnTo>
                <a:lnTo>
                  <a:pt x="59" y="15"/>
                </a:lnTo>
                <a:lnTo>
                  <a:pt x="63" y="18"/>
                </a:lnTo>
                <a:lnTo>
                  <a:pt x="67" y="21"/>
                </a:lnTo>
                <a:lnTo>
                  <a:pt x="68" y="25"/>
                </a:lnTo>
                <a:lnTo>
                  <a:pt x="69" y="30"/>
                </a:lnTo>
                <a:lnTo>
                  <a:pt x="48"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4" name="Freeform 1203"/>
          <p:cNvSpPr>
            <a:spLocks noEditPoints="1"/>
          </p:cNvSpPr>
          <p:nvPr/>
        </p:nvSpPr>
        <p:spPr bwMode="auto">
          <a:xfrm>
            <a:off x="3937623" y="1602808"/>
            <a:ext cx="112406" cy="103039"/>
          </a:xfrm>
          <a:custGeom>
            <a:avLst/>
            <a:gdLst>
              <a:gd name="T0" fmla="*/ 13 w 74"/>
              <a:gd name="T1" fmla="*/ 40 h 65"/>
              <a:gd name="T2" fmla="*/ 13 w 74"/>
              <a:gd name="T3" fmla="*/ 40 h 65"/>
              <a:gd name="T4" fmla="*/ 13 w 74"/>
              <a:gd name="T5" fmla="*/ 45 h 65"/>
              <a:gd name="T6" fmla="*/ 15 w 74"/>
              <a:gd name="T7" fmla="*/ 50 h 65"/>
              <a:gd name="T8" fmla="*/ 16 w 74"/>
              <a:gd name="T9" fmla="*/ 53 h 65"/>
              <a:gd name="T10" fmla="*/ 20 w 74"/>
              <a:gd name="T11" fmla="*/ 57 h 65"/>
              <a:gd name="T12" fmla="*/ 24 w 74"/>
              <a:gd name="T13" fmla="*/ 61 h 65"/>
              <a:gd name="T14" fmla="*/ 27 w 74"/>
              <a:gd name="T15" fmla="*/ 62 h 65"/>
              <a:gd name="T16" fmla="*/ 32 w 74"/>
              <a:gd name="T17" fmla="*/ 65 h 65"/>
              <a:gd name="T18" fmla="*/ 37 w 74"/>
              <a:gd name="T19" fmla="*/ 65 h 65"/>
              <a:gd name="T20" fmla="*/ 37 w 74"/>
              <a:gd name="T21" fmla="*/ 65 h 65"/>
              <a:gd name="T22" fmla="*/ 42 w 74"/>
              <a:gd name="T23" fmla="*/ 65 h 65"/>
              <a:gd name="T24" fmla="*/ 47 w 74"/>
              <a:gd name="T25" fmla="*/ 62 h 65"/>
              <a:gd name="T26" fmla="*/ 51 w 74"/>
              <a:gd name="T27" fmla="*/ 61 h 65"/>
              <a:gd name="T28" fmla="*/ 55 w 74"/>
              <a:gd name="T29" fmla="*/ 57 h 65"/>
              <a:gd name="T30" fmla="*/ 58 w 74"/>
              <a:gd name="T31" fmla="*/ 53 h 65"/>
              <a:gd name="T32" fmla="*/ 60 w 74"/>
              <a:gd name="T33" fmla="*/ 50 h 65"/>
              <a:gd name="T34" fmla="*/ 62 w 74"/>
              <a:gd name="T35" fmla="*/ 45 h 65"/>
              <a:gd name="T36" fmla="*/ 62 w 74"/>
              <a:gd name="T37" fmla="*/ 40 h 65"/>
              <a:gd name="T38" fmla="*/ 62 w 74"/>
              <a:gd name="T39" fmla="*/ 36 h 65"/>
              <a:gd name="T40" fmla="*/ 74 w 74"/>
              <a:gd name="T41" fmla="*/ 13 h 65"/>
              <a:gd name="T42" fmla="*/ 37 w 74"/>
              <a:gd name="T43" fmla="*/ 0 h 65"/>
              <a:gd name="T44" fmla="*/ 0 w 74"/>
              <a:gd name="T45" fmla="*/ 13 h 65"/>
              <a:gd name="T46" fmla="*/ 13 w 74"/>
              <a:gd name="T47" fmla="*/ 36 h 65"/>
              <a:gd name="T48" fmla="*/ 13 w 74"/>
              <a:gd name="T49" fmla="*/ 40 h 65"/>
              <a:gd name="T50" fmla="*/ 37 w 74"/>
              <a:gd name="T51" fmla="*/ 55 h 65"/>
              <a:gd name="T52" fmla="*/ 37 w 74"/>
              <a:gd name="T53" fmla="*/ 55 h 65"/>
              <a:gd name="T54" fmla="*/ 31 w 74"/>
              <a:gd name="T55" fmla="*/ 53 h 65"/>
              <a:gd name="T56" fmla="*/ 27 w 74"/>
              <a:gd name="T57" fmla="*/ 50 h 65"/>
              <a:gd name="T58" fmla="*/ 24 w 74"/>
              <a:gd name="T59" fmla="*/ 46 h 65"/>
              <a:gd name="T60" fmla="*/ 23 w 74"/>
              <a:gd name="T61" fmla="*/ 40 h 65"/>
              <a:gd name="T62" fmla="*/ 52 w 74"/>
              <a:gd name="T63" fmla="*/ 40 h 65"/>
              <a:gd name="T64" fmla="*/ 52 w 74"/>
              <a:gd name="T65" fmla="*/ 40 h 65"/>
              <a:gd name="T66" fmla="*/ 51 w 74"/>
              <a:gd name="T67" fmla="*/ 46 h 65"/>
              <a:gd name="T68" fmla="*/ 47 w 74"/>
              <a:gd name="T69" fmla="*/ 50 h 65"/>
              <a:gd name="T70" fmla="*/ 43 w 74"/>
              <a:gd name="T71" fmla="*/ 53 h 65"/>
              <a:gd name="T72" fmla="*/ 37 w 74"/>
              <a:gd name="T73" fmla="*/ 55 h 65"/>
              <a:gd name="T74" fmla="*/ 37 w 74"/>
              <a:gd name="T75" fmla="*/ 55 h 65"/>
              <a:gd name="T76" fmla="*/ 37 w 74"/>
              <a:gd name="T77" fmla="*/ 10 h 65"/>
              <a:gd name="T78" fmla="*/ 60 w 74"/>
              <a:gd name="T79" fmla="*/ 18 h 65"/>
              <a:gd name="T80" fmla="*/ 55 w 74"/>
              <a:gd name="T81" fmla="*/ 30 h 65"/>
              <a:gd name="T82" fmla="*/ 20 w 74"/>
              <a:gd name="T83" fmla="*/ 30 h 65"/>
              <a:gd name="T84" fmla="*/ 15 w 74"/>
              <a:gd name="T85" fmla="*/ 18 h 65"/>
              <a:gd name="T86" fmla="*/ 37 w 74"/>
              <a:gd name="T87"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65">
                <a:moveTo>
                  <a:pt x="13" y="40"/>
                </a:moveTo>
                <a:lnTo>
                  <a:pt x="13" y="40"/>
                </a:lnTo>
                <a:lnTo>
                  <a:pt x="13" y="45"/>
                </a:lnTo>
                <a:lnTo>
                  <a:pt x="15" y="50"/>
                </a:lnTo>
                <a:lnTo>
                  <a:pt x="16" y="53"/>
                </a:lnTo>
                <a:lnTo>
                  <a:pt x="20" y="57"/>
                </a:lnTo>
                <a:lnTo>
                  <a:pt x="24" y="61"/>
                </a:lnTo>
                <a:lnTo>
                  <a:pt x="27" y="62"/>
                </a:lnTo>
                <a:lnTo>
                  <a:pt x="32" y="65"/>
                </a:lnTo>
                <a:lnTo>
                  <a:pt x="37" y="65"/>
                </a:lnTo>
                <a:lnTo>
                  <a:pt x="37" y="65"/>
                </a:lnTo>
                <a:lnTo>
                  <a:pt x="42" y="65"/>
                </a:lnTo>
                <a:lnTo>
                  <a:pt x="47" y="62"/>
                </a:lnTo>
                <a:lnTo>
                  <a:pt x="51" y="61"/>
                </a:lnTo>
                <a:lnTo>
                  <a:pt x="55" y="57"/>
                </a:lnTo>
                <a:lnTo>
                  <a:pt x="58" y="53"/>
                </a:lnTo>
                <a:lnTo>
                  <a:pt x="60" y="50"/>
                </a:lnTo>
                <a:lnTo>
                  <a:pt x="62" y="45"/>
                </a:lnTo>
                <a:lnTo>
                  <a:pt x="62" y="40"/>
                </a:lnTo>
                <a:lnTo>
                  <a:pt x="62" y="36"/>
                </a:lnTo>
                <a:lnTo>
                  <a:pt x="74" y="13"/>
                </a:lnTo>
                <a:lnTo>
                  <a:pt x="37" y="0"/>
                </a:lnTo>
                <a:lnTo>
                  <a:pt x="0" y="13"/>
                </a:lnTo>
                <a:lnTo>
                  <a:pt x="13" y="36"/>
                </a:lnTo>
                <a:lnTo>
                  <a:pt x="13" y="40"/>
                </a:lnTo>
                <a:close/>
                <a:moveTo>
                  <a:pt x="37" y="55"/>
                </a:moveTo>
                <a:lnTo>
                  <a:pt x="37" y="55"/>
                </a:lnTo>
                <a:lnTo>
                  <a:pt x="31" y="53"/>
                </a:lnTo>
                <a:lnTo>
                  <a:pt x="27" y="50"/>
                </a:lnTo>
                <a:lnTo>
                  <a:pt x="24" y="46"/>
                </a:lnTo>
                <a:lnTo>
                  <a:pt x="23" y="40"/>
                </a:lnTo>
                <a:lnTo>
                  <a:pt x="52" y="40"/>
                </a:lnTo>
                <a:lnTo>
                  <a:pt x="52" y="40"/>
                </a:lnTo>
                <a:lnTo>
                  <a:pt x="51" y="46"/>
                </a:lnTo>
                <a:lnTo>
                  <a:pt x="47" y="50"/>
                </a:lnTo>
                <a:lnTo>
                  <a:pt x="43" y="53"/>
                </a:lnTo>
                <a:lnTo>
                  <a:pt x="37" y="55"/>
                </a:lnTo>
                <a:lnTo>
                  <a:pt x="37" y="55"/>
                </a:lnTo>
                <a:close/>
                <a:moveTo>
                  <a:pt x="37" y="10"/>
                </a:moveTo>
                <a:lnTo>
                  <a:pt x="60" y="18"/>
                </a:lnTo>
                <a:lnTo>
                  <a:pt x="55" y="30"/>
                </a:lnTo>
                <a:lnTo>
                  <a:pt x="20" y="30"/>
                </a:lnTo>
                <a:lnTo>
                  <a:pt x="15" y="18"/>
                </a:lnTo>
                <a:lnTo>
                  <a:pt x="37"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5" name="Freeform 1204"/>
          <p:cNvSpPr>
            <a:spLocks/>
          </p:cNvSpPr>
          <p:nvPr/>
        </p:nvSpPr>
        <p:spPr bwMode="auto">
          <a:xfrm>
            <a:off x="3984457" y="1626228"/>
            <a:ext cx="18734" cy="14053"/>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8 w 10"/>
              <a:gd name="T19" fmla="*/ 0 h 10"/>
              <a:gd name="T20" fmla="*/ 5 w 10"/>
              <a:gd name="T21" fmla="*/ 0 h 10"/>
              <a:gd name="T22" fmla="*/ 5 w 10"/>
              <a:gd name="T23" fmla="*/ 0 h 10"/>
              <a:gd name="T24" fmla="*/ 3 w 10"/>
              <a:gd name="T25" fmla="*/ 0 h 10"/>
              <a:gd name="T26" fmla="*/ 2 w 10"/>
              <a:gd name="T27" fmla="*/ 1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2" y="1"/>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6" name="Freeform 1205"/>
          <p:cNvSpPr>
            <a:spLocks noEditPoints="1"/>
          </p:cNvSpPr>
          <p:nvPr/>
        </p:nvSpPr>
        <p:spPr bwMode="auto">
          <a:xfrm>
            <a:off x="3932940" y="1710532"/>
            <a:ext cx="121774" cy="60888"/>
          </a:xfrm>
          <a:custGeom>
            <a:avLst/>
            <a:gdLst>
              <a:gd name="T0" fmla="*/ 39 w 79"/>
              <a:gd name="T1" fmla="*/ 0 h 40"/>
              <a:gd name="T2" fmla="*/ 39 w 79"/>
              <a:gd name="T3" fmla="*/ 0 h 40"/>
              <a:gd name="T4" fmla="*/ 31 w 79"/>
              <a:gd name="T5" fmla="*/ 0 h 40"/>
              <a:gd name="T6" fmla="*/ 23 w 79"/>
              <a:gd name="T7" fmla="*/ 3 h 40"/>
              <a:gd name="T8" fmla="*/ 17 w 79"/>
              <a:gd name="T9" fmla="*/ 5 h 40"/>
              <a:gd name="T10" fmla="*/ 11 w 79"/>
              <a:gd name="T11" fmla="*/ 9 h 40"/>
              <a:gd name="T12" fmla="*/ 6 w 79"/>
              <a:gd name="T13" fmla="*/ 13 h 40"/>
              <a:gd name="T14" fmla="*/ 2 w 79"/>
              <a:gd name="T15" fmla="*/ 18 h 40"/>
              <a:gd name="T16" fmla="*/ 1 w 79"/>
              <a:gd name="T17" fmla="*/ 24 h 40"/>
              <a:gd name="T18" fmla="*/ 0 w 79"/>
              <a:gd name="T19" fmla="*/ 30 h 40"/>
              <a:gd name="T20" fmla="*/ 0 w 79"/>
              <a:gd name="T21" fmla="*/ 40 h 40"/>
              <a:gd name="T22" fmla="*/ 79 w 79"/>
              <a:gd name="T23" fmla="*/ 40 h 40"/>
              <a:gd name="T24" fmla="*/ 79 w 79"/>
              <a:gd name="T25" fmla="*/ 30 h 40"/>
              <a:gd name="T26" fmla="*/ 79 w 79"/>
              <a:gd name="T27" fmla="*/ 30 h 40"/>
              <a:gd name="T28" fmla="*/ 78 w 79"/>
              <a:gd name="T29" fmla="*/ 24 h 40"/>
              <a:gd name="T30" fmla="*/ 76 w 79"/>
              <a:gd name="T31" fmla="*/ 18 h 40"/>
              <a:gd name="T32" fmla="*/ 73 w 79"/>
              <a:gd name="T33" fmla="*/ 13 h 40"/>
              <a:gd name="T34" fmla="*/ 68 w 79"/>
              <a:gd name="T35" fmla="*/ 9 h 40"/>
              <a:gd name="T36" fmla="*/ 62 w 79"/>
              <a:gd name="T37" fmla="*/ 5 h 40"/>
              <a:gd name="T38" fmla="*/ 55 w 79"/>
              <a:gd name="T39" fmla="*/ 3 h 40"/>
              <a:gd name="T40" fmla="*/ 48 w 79"/>
              <a:gd name="T41" fmla="*/ 0 h 40"/>
              <a:gd name="T42" fmla="*/ 39 w 79"/>
              <a:gd name="T43" fmla="*/ 0 h 40"/>
              <a:gd name="T44" fmla="*/ 39 w 79"/>
              <a:gd name="T45" fmla="*/ 0 h 40"/>
              <a:gd name="T46" fmla="*/ 34 w 79"/>
              <a:gd name="T47" fmla="*/ 10 h 40"/>
              <a:gd name="T48" fmla="*/ 34 w 79"/>
              <a:gd name="T49" fmla="*/ 30 h 40"/>
              <a:gd name="T50" fmla="*/ 10 w 79"/>
              <a:gd name="T51" fmla="*/ 30 h 40"/>
              <a:gd name="T52" fmla="*/ 10 w 79"/>
              <a:gd name="T53" fmla="*/ 30 h 40"/>
              <a:gd name="T54" fmla="*/ 10 w 79"/>
              <a:gd name="T55" fmla="*/ 26 h 40"/>
              <a:gd name="T56" fmla="*/ 11 w 79"/>
              <a:gd name="T57" fmla="*/ 23 h 40"/>
              <a:gd name="T58" fmla="*/ 13 w 79"/>
              <a:gd name="T59" fmla="*/ 20 h 40"/>
              <a:gd name="T60" fmla="*/ 17 w 79"/>
              <a:gd name="T61" fmla="*/ 16 h 40"/>
              <a:gd name="T62" fmla="*/ 25 w 79"/>
              <a:gd name="T63" fmla="*/ 13 h 40"/>
              <a:gd name="T64" fmla="*/ 34 w 79"/>
              <a:gd name="T65" fmla="*/ 10 h 40"/>
              <a:gd name="T66" fmla="*/ 34 w 79"/>
              <a:gd name="T67" fmla="*/ 10 h 40"/>
              <a:gd name="T68" fmla="*/ 44 w 79"/>
              <a:gd name="T69" fmla="*/ 30 h 40"/>
              <a:gd name="T70" fmla="*/ 44 w 79"/>
              <a:gd name="T71" fmla="*/ 10 h 40"/>
              <a:gd name="T72" fmla="*/ 44 w 79"/>
              <a:gd name="T73" fmla="*/ 10 h 40"/>
              <a:gd name="T74" fmla="*/ 54 w 79"/>
              <a:gd name="T75" fmla="*/ 13 h 40"/>
              <a:gd name="T76" fmla="*/ 62 w 79"/>
              <a:gd name="T77" fmla="*/ 16 h 40"/>
              <a:gd name="T78" fmla="*/ 65 w 79"/>
              <a:gd name="T79" fmla="*/ 20 h 40"/>
              <a:gd name="T80" fmla="*/ 68 w 79"/>
              <a:gd name="T81" fmla="*/ 23 h 40"/>
              <a:gd name="T82" fmla="*/ 69 w 79"/>
              <a:gd name="T83" fmla="*/ 26 h 40"/>
              <a:gd name="T84" fmla="*/ 69 w 79"/>
              <a:gd name="T85" fmla="*/ 30 h 40"/>
              <a:gd name="T86" fmla="*/ 44 w 79"/>
              <a:gd name="T87"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 h="4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9" y="30"/>
                </a:lnTo>
                <a:lnTo>
                  <a:pt x="78" y="24"/>
                </a:lnTo>
                <a:lnTo>
                  <a:pt x="76" y="18"/>
                </a:lnTo>
                <a:lnTo>
                  <a:pt x="73" y="13"/>
                </a:lnTo>
                <a:lnTo>
                  <a:pt x="68" y="9"/>
                </a:lnTo>
                <a:lnTo>
                  <a:pt x="62" y="5"/>
                </a:lnTo>
                <a:lnTo>
                  <a:pt x="55" y="3"/>
                </a:lnTo>
                <a:lnTo>
                  <a:pt x="48" y="0"/>
                </a:lnTo>
                <a:lnTo>
                  <a:pt x="39" y="0"/>
                </a:lnTo>
                <a:lnTo>
                  <a:pt x="39" y="0"/>
                </a:lnTo>
                <a:close/>
                <a:moveTo>
                  <a:pt x="34" y="10"/>
                </a:moveTo>
                <a:lnTo>
                  <a:pt x="34" y="30"/>
                </a:lnTo>
                <a:lnTo>
                  <a:pt x="10" y="30"/>
                </a:lnTo>
                <a:lnTo>
                  <a:pt x="10" y="30"/>
                </a:lnTo>
                <a:lnTo>
                  <a:pt x="10" y="26"/>
                </a:lnTo>
                <a:lnTo>
                  <a:pt x="11" y="23"/>
                </a:lnTo>
                <a:lnTo>
                  <a:pt x="13" y="20"/>
                </a:lnTo>
                <a:lnTo>
                  <a:pt x="17" y="16"/>
                </a:lnTo>
                <a:lnTo>
                  <a:pt x="25" y="13"/>
                </a:lnTo>
                <a:lnTo>
                  <a:pt x="34" y="10"/>
                </a:lnTo>
                <a:lnTo>
                  <a:pt x="34" y="10"/>
                </a:lnTo>
                <a:close/>
                <a:moveTo>
                  <a:pt x="44" y="30"/>
                </a:moveTo>
                <a:lnTo>
                  <a:pt x="44" y="10"/>
                </a:lnTo>
                <a:lnTo>
                  <a:pt x="44" y="10"/>
                </a:lnTo>
                <a:lnTo>
                  <a:pt x="54" y="13"/>
                </a:lnTo>
                <a:lnTo>
                  <a:pt x="62" y="16"/>
                </a:lnTo>
                <a:lnTo>
                  <a:pt x="65" y="20"/>
                </a:lnTo>
                <a:lnTo>
                  <a:pt x="68" y="23"/>
                </a:lnTo>
                <a:lnTo>
                  <a:pt x="69" y="26"/>
                </a:lnTo>
                <a:lnTo>
                  <a:pt x="69" y="30"/>
                </a:lnTo>
                <a:lnTo>
                  <a:pt x="44"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7" name="Freeform 1206"/>
          <p:cNvSpPr>
            <a:spLocks noEditPoints="1"/>
          </p:cNvSpPr>
          <p:nvPr/>
        </p:nvSpPr>
        <p:spPr bwMode="auto">
          <a:xfrm>
            <a:off x="631003" y="1963446"/>
            <a:ext cx="74937" cy="107724"/>
          </a:xfrm>
          <a:custGeom>
            <a:avLst/>
            <a:gdLst>
              <a:gd name="T0" fmla="*/ 24 w 49"/>
              <a:gd name="T1" fmla="*/ 69 h 69"/>
              <a:gd name="T2" fmla="*/ 24 w 49"/>
              <a:gd name="T3" fmla="*/ 69 h 69"/>
              <a:gd name="T4" fmla="*/ 29 w 49"/>
              <a:gd name="T5" fmla="*/ 69 h 69"/>
              <a:gd name="T6" fmla="*/ 34 w 49"/>
              <a:gd name="T7" fmla="*/ 67 h 69"/>
              <a:gd name="T8" fmla="*/ 38 w 49"/>
              <a:gd name="T9" fmla="*/ 66 h 69"/>
              <a:gd name="T10" fmla="*/ 41 w 49"/>
              <a:gd name="T11" fmla="*/ 62 h 69"/>
              <a:gd name="T12" fmla="*/ 45 w 49"/>
              <a:gd name="T13" fmla="*/ 58 h 69"/>
              <a:gd name="T14" fmla="*/ 46 w 49"/>
              <a:gd name="T15" fmla="*/ 54 h 69"/>
              <a:gd name="T16" fmla="*/ 49 w 49"/>
              <a:gd name="T17" fmla="*/ 49 h 69"/>
              <a:gd name="T18" fmla="*/ 49 w 49"/>
              <a:gd name="T19" fmla="*/ 45 h 69"/>
              <a:gd name="T20" fmla="*/ 49 w 49"/>
              <a:gd name="T21" fmla="*/ 35 h 69"/>
              <a:gd name="T22" fmla="*/ 49 w 49"/>
              <a:gd name="T23" fmla="*/ 10 h 69"/>
              <a:gd name="T24" fmla="*/ 49 w 49"/>
              <a:gd name="T25" fmla="*/ 10 h 69"/>
              <a:gd name="T26" fmla="*/ 48 w 49"/>
              <a:gd name="T27" fmla="*/ 6 h 69"/>
              <a:gd name="T28" fmla="*/ 46 w 49"/>
              <a:gd name="T29" fmla="*/ 3 h 69"/>
              <a:gd name="T30" fmla="*/ 43 w 49"/>
              <a:gd name="T31" fmla="*/ 1 h 69"/>
              <a:gd name="T32" fmla="*/ 39 w 49"/>
              <a:gd name="T33" fmla="*/ 0 h 69"/>
              <a:gd name="T34" fmla="*/ 9 w 49"/>
              <a:gd name="T35" fmla="*/ 0 h 69"/>
              <a:gd name="T36" fmla="*/ 9 w 49"/>
              <a:gd name="T37" fmla="*/ 0 h 69"/>
              <a:gd name="T38" fmla="*/ 6 w 49"/>
              <a:gd name="T39" fmla="*/ 1 h 69"/>
              <a:gd name="T40" fmla="*/ 2 w 49"/>
              <a:gd name="T41" fmla="*/ 3 h 69"/>
              <a:gd name="T42" fmla="*/ 1 w 49"/>
              <a:gd name="T43" fmla="*/ 6 h 69"/>
              <a:gd name="T44" fmla="*/ 0 w 49"/>
              <a:gd name="T45" fmla="*/ 10 h 69"/>
              <a:gd name="T46" fmla="*/ 0 w 49"/>
              <a:gd name="T47" fmla="*/ 35 h 69"/>
              <a:gd name="T48" fmla="*/ 0 w 49"/>
              <a:gd name="T49" fmla="*/ 45 h 69"/>
              <a:gd name="T50" fmla="*/ 0 w 49"/>
              <a:gd name="T51" fmla="*/ 45 h 69"/>
              <a:gd name="T52" fmla="*/ 0 w 49"/>
              <a:gd name="T53" fmla="*/ 49 h 69"/>
              <a:gd name="T54" fmla="*/ 2 w 49"/>
              <a:gd name="T55" fmla="*/ 54 h 69"/>
              <a:gd name="T56" fmla="*/ 3 w 49"/>
              <a:gd name="T57" fmla="*/ 58 h 69"/>
              <a:gd name="T58" fmla="*/ 7 w 49"/>
              <a:gd name="T59" fmla="*/ 62 h 69"/>
              <a:gd name="T60" fmla="*/ 11 w 49"/>
              <a:gd name="T61" fmla="*/ 66 h 69"/>
              <a:gd name="T62" fmla="*/ 14 w 49"/>
              <a:gd name="T63" fmla="*/ 67 h 69"/>
              <a:gd name="T64" fmla="*/ 19 w 49"/>
              <a:gd name="T65" fmla="*/ 69 h 69"/>
              <a:gd name="T66" fmla="*/ 24 w 49"/>
              <a:gd name="T67" fmla="*/ 69 h 69"/>
              <a:gd name="T68" fmla="*/ 24 w 49"/>
              <a:gd name="T69" fmla="*/ 69 h 69"/>
              <a:gd name="T70" fmla="*/ 9 w 49"/>
              <a:gd name="T71" fmla="*/ 10 h 69"/>
              <a:gd name="T72" fmla="*/ 39 w 49"/>
              <a:gd name="T73" fmla="*/ 10 h 69"/>
              <a:gd name="T74" fmla="*/ 39 w 49"/>
              <a:gd name="T75" fmla="*/ 35 h 69"/>
              <a:gd name="T76" fmla="*/ 9 w 49"/>
              <a:gd name="T77" fmla="*/ 35 h 69"/>
              <a:gd name="T78" fmla="*/ 9 w 49"/>
              <a:gd name="T79" fmla="*/ 10 h 69"/>
              <a:gd name="T80" fmla="*/ 39 w 49"/>
              <a:gd name="T81" fmla="*/ 45 h 69"/>
              <a:gd name="T82" fmla="*/ 39 w 49"/>
              <a:gd name="T83" fmla="*/ 45 h 69"/>
              <a:gd name="T84" fmla="*/ 38 w 49"/>
              <a:gd name="T85" fmla="*/ 51 h 69"/>
              <a:gd name="T86" fmla="*/ 34 w 49"/>
              <a:gd name="T87" fmla="*/ 54 h 69"/>
              <a:gd name="T88" fmla="*/ 30 w 49"/>
              <a:gd name="T89" fmla="*/ 58 h 69"/>
              <a:gd name="T90" fmla="*/ 24 w 49"/>
              <a:gd name="T91" fmla="*/ 59 h 69"/>
              <a:gd name="T92" fmla="*/ 24 w 49"/>
              <a:gd name="T93" fmla="*/ 59 h 69"/>
              <a:gd name="T94" fmla="*/ 18 w 49"/>
              <a:gd name="T95" fmla="*/ 58 h 69"/>
              <a:gd name="T96" fmla="*/ 14 w 49"/>
              <a:gd name="T97" fmla="*/ 54 h 69"/>
              <a:gd name="T98" fmla="*/ 11 w 49"/>
              <a:gd name="T99" fmla="*/ 51 h 69"/>
              <a:gd name="T100" fmla="*/ 9 w 49"/>
              <a:gd name="T101" fmla="*/ 45 h 69"/>
              <a:gd name="T102" fmla="*/ 39 w 49"/>
              <a:gd name="T103"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 h="69">
                <a:moveTo>
                  <a:pt x="24" y="69"/>
                </a:moveTo>
                <a:lnTo>
                  <a:pt x="24" y="69"/>
                </a:lnTo>
                <a:lnTo>
                  <a:pt x="29" y="69"/>
                </a:lnTo>
                <a:lnTo>
                  <a:pt x="34" y="67"/>
                </a:lnTo>
                <a:lnTo>
                  <a:pt x="38" y="66"/>
                </a:lnTo>
                <a:lnTo>
                  <a:pt x="41" y="62"/>
                </a:lnTo>
                <a:lnTo>
                  <a:pt x="45" y="58"/>
                </a:lnTo>
                <a:lnTo>
                  <a:pt x="46" y="54"/>
                </a:lnTo>
                <a:lnTo>
                  <a:pt x="49" y="49"/>
                </a:lnTo>
                <a:lnTo>
                  <a:pt x="49" y="45"/>
                </a:lnTo>
                <a:lnTo>
                  <a:pt x="49" y="35"/>
                </a:lnTo>
                <a:lnTo>
                  <a:pt x="49" y="10"/>
                </a:lnTo>
                <a:lnTo>
                  <a:pt x="49" y="10"/>
                </a:lnTo>
                <a:lnTo>
                  <a:pt x="48" y="6"/>
                </a:lnTo>
                <a:lnTo>
                  <a:pt x="46" y="3"/>
                </a:lnTo>
                <a:lnTo>
                  <a:pt x="43" y="1"/>
                </a:lnTo>
                <a:lnTo>
                  <a:pt x="39" y="0"/>
                </a:lnTo>
                <a:lnTo>
                  <a:pt x="9" y="0"/>
                </a:lnTo>
                <a:lnTo>
                  <a:pt x="9" y="0"/>
                </a:lnTo>
                <a:lnTo>
                  <a:pt x="6" y="1"/>
                </a:lnTo>
                <a:lnTo>
                  <a:pt x="2" y="3"/>
                </a:lnTo>
                <a:lnTo>
                  <a:pt x="1" y="6"/>
                </a:lnTo>
                <a:lnTo>
                  <a:pt x="0" y="10"/>
                </a:lnTo>
                <a:lnTo>
                  <a:pt x="0" y="35"/>
                </a:lnTo>
                <a:lnTo>
                  <a:pt x="0" y="45"/>
                </a:lnTo>
                <a:lnTo>
                  <a:pt x="0" y="45"/>
                </a:lnTo>
                <a:lnTo>
                  <a:pt x="0" y="49"/>
                </a:lnTo>
                <a:lnTo>
                  <a:pt x="2" y="54"/>
                </a:lnTo>
                <a:lnTo>
                  <a:pt x="3" y="58"/>
                </a:lnTo>
                <a:lnTo>
                  <a:pt x="7" y="62"/>
                </a:lnTo>
                <a:lnTo>
                  <a:pt x="11" y="66"/>
                </a:lnTo>
                <a:lnTo>
                  <a:pt x="14" y="67"/>
                </a:lnTo>
                <a:lnTo>
                  <a:pt x="19" y="69"/>
                </a:lnTo>
                <a:lnTo>
                  <a:pt x="24" y="69"/>
                </a:lnTo>
                <a:lnTo>
                  <a:pt x="24" y="69"/>
                </a:lnTo>
                <a:close/>
                <a:moveTo>
                  <a:pt x="9" y="10"/>
                </a:moveTo>
                <a:lnTo>
                  <a:pt x="39" y="10"/>
                </a:lnTo>
                <a:lnTo>
                  <a:pt x="39" y="35"/>
                </a:lnTo>
                <a:lnTo>
                  <a:pt x="9" y="35"/>
                </a:lnTo>
                <a:lnTo>
                  <a:pt x="9" y="10"/>
                </a:lnTo>
                <a:close/>
                <a:moveTo>
                  <a:pt x="39" y="45"/>
                </a:moveTo>
                <a:lnTo>
                  <a:pt x="39" y="45"/>
                </a:lnTo>
                <a:lnTo>
                  <a:pt x="38" y="51"/>
                </a:lnTo>
                <a:lnTo>
                  <a:pt x="34" y="54"/>
                </a:lnTo>
                <a:lnTo>
                  <a:pt x="30" y="58"/>
                </a:lnTo>
                <a:lnTo>
                  <a:pt x="24" y="59"/>
                </a:lnTo>
                <a:lnTo>
                  <a:pt x="24" y="59"/>
                </a:lnTo>
                <a:lnTo>
                  <a:pt x="18" y="58"/>
                </a:lnTo>
                <a:lnTo>
                  <a:pt x="14" y="54"/>
                </a:lnTo>
                <a:lnTo>
                  <a:pt x="11" y="51"/>
                </a:lnTo>
                <a:lnTo>
                  <a:pt x="9" y="45"/>
                </a:lnTo>
                <a:lnTo>
                  <a:pt x="39" y="4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8" name="Freeform 1207"/>
          <p:cNvSpPr>
            <a:spLocks noEditPoints="1"/>
          </p:cNvSpPr>
          <p:nvPr/>
        </p:nvSpPr>
        <p:spPr bwMode="auto">
          <a:xfrm>
            <a:off x="607587" y="2080534"/>
            <a:ext cx="121774" cy="60888"/>
          </a:xfrm>
          <a:custGeom>
            <a:avLst/>
            <a:gdLst>
              <a:gd name="T0" fmla="*/ 39 w 79"/>
              <a:gd name="T1" fmla="*/ 0 h 40"/>
              <a:gd name="T2" fmla="*/ 39 w 79"/>
              <a:gd name="T3" fmla="*/ 0 h 40"/>
              <a:gd name="T4" fmla="*/ 31 w 79"/>
              <a:gd name="T5" fmla="*/ 0 h 40"/>
              <a:gd name="T6" fmla="*/ 23 w 79"/>
              <a:gd name="T7" fmla="*/ 3 h 40"/>
              <a:gd name="T8" fmla="*/ 17 w 79"/>
              <a:gd name="T9" fmla="*/ 5 h 40"/>
              <a:gd name="T10" fmla="*/ 11 w 79"/>
              <a:gd name="T11" fmla="*/ 9 h 40"/>
              <a:gd name="T12" fmla="*/ 6 w 79"/>
              <a:gd name="T13" fmla="*/ 12 h 40"/>
              <a:gd name="T14" fmla="*/ 2 w 79"/>
              <a:gd name="T15" fmla="*/ 17 h 40"/>
              <a:gd name="T16" fmla="*/ 1 w 79"/>
              <a:gd name="T17" fmla="*/ 24 h 40"/>
              <a:gd name="T18" fmla="*/ 0 w 79"/>
              <a:gd name="T19" fmla="*/ 30 h 40"/>
              <a:gd name="T20" fmla="*/ 0 w 79"/>
              <a:gd name="T21" fmla="*/ 40 h 40"/>
              <a:gd name="T22" fmla="*/ 79 w 79"/>
              <a:gd name="T23" fmla="*/ 40 h 40"/>
              <a:gd name="T24" fmla="*/ 79 w 79"/>
              <a:gd name="T25" fmla="*/ 30 h 40"/>
              <a:gd name="T26" fmla="*/ 79 w 79"/>
              <a:gd name="T27" fmla="*/ 30 h 40"/>
              <a:gd name="T28" fmla="*/ 77 w 79"/>
              <a:gd name="T29" fmla="*/ 24 h 40"/>
              <a:gd name="T30" fmla="*/ 76 w 79"/>
              <a:gd name="T31" fmla="*/ 17 h 40"/>
              <a:gd name="T32" fmla="*/ 72 w 79"/>
              <a:gd name="T33" fmla="*/ 12 h 40"/>
              <a:gd name="T34" fmla="*/ 68 w 79"/>
              <a:gd name="T35" fmla="*/ 9 h 40"/>
              <a:gd name="T36" fmla="*/ 61 w 79"/>
              <a:gd name="T37" fmla="*/ 5 h 40"/>
              <a:gd name="T38" fmla="*/ 55 w 79"/>
              <a:gd name="T39" fmla="*/ 3 h 40"/>
              <a:gd name="T40" fmla="*/ 48 w 79"/>
              <a:gd name="T41" fmla="*/ 0 h 40"/>
              <a:gd name="T42" fmla="*/ 39 w 79"/>
              <a:gd name="T43" fmla="*/ 0 h 40"/>
              <a:gd name="T44" fmla="*/ 39 w 79"/>
              <a:gd name="T45" fmla="*/ 0 h 40"/>
              <a:gd name="T46" fmla="*/ 24 w 79"/>
              <a:gd name="T47" fmla="*/ 12 h 40"/>
              <a:gd name="T48" fmla="*/ 24 w 79"/>
              <a:gd name="T49" fmla="*/ 30 h 40"/>
              <a:gd name="T50" fmla="*/ 10 w 79"/>
              <a:gd name="T51" fmla="*/ 30 h 40"/>
              <a:gd name="T52" fmla="*/ 10 w 79"/>
              <a:gd name="T53" fmla="*/ 30 h 40"/>
              <a:gd name="T54" fmla="*/ 11 w 79"/>
              <a:gd name="T55" fmla="*/ 24 h 40"/>
              <a:gd name="T56" fmla="*/ 13 w 79"/>
              <a:gd name="T57" fmla="*/ 20 h 40"/>
              <a:gd name="T58" fmla="*/ 18 w 79"/>
              <a:gd name="T59" fmla="*/ 15 h 40"/>
              <a:gd name="T60" fmla="*/ 24 w 79"/>
              <a:gd name="T61" fmla="*/ 12 h 40"/>
              <a:gd name="T62" fmla="*/ 24 w 79"/>
              <a:gd name="T63" fmla="*/ 12 h 40"/>
              <a:gd name="T64" fmla="*/ 34 w 79"/>
              <a:gd name="T65" fmla="*/ 30 h 40"/>
              <a:gd name="T66" fmla="*/ 34 w 79"/>
              <a:gd name="T67" fmla="*/ 10 h 40"/>
              <a:gd name="T68" fmla="*/ 34 w 79"/>
              <a:gd name="T69" fmla="*/ 10 h 40"/>
              <a:gd name="T70" fmla="*/ 39 w 79"/>
              <a:gd name="T71" fmla="*/ 10 h 40"/>
              <a:gd name="T72" fmla="*/ 39 w 79"/>
              <a:gd name="T73" fmla="*/ 10 h 40"/>
              <a:gd name="T74" fmla="*/ 45 w 79"/>
              <a:gd name="T75" fmla="*/ 10 h 40"/>
              <a:gd name="T76" fmla="*/ 52 w 79"/>
              <a:gd name="T77" fmla="*/ 11 h 40"/>
              <a:gd name="T78" fmla="*/ 56 w 79"/>
              <a:gd name="T79" fmla="*/ 14 h 40"/>
              <a:gd name="T80" fmla="*/ 60 w 79"/>
              <a:gd name="T81" fmla="*/ 15 h 40"/>
              <a:gd name="T82" fmla="*/ 64 w 79"/>
              <a:gd name="T83" fmla="*/ 19 h 40"/>
              <a:gd name="T84" fmla="*/ 66 w 79"/>
              <a:gd name="T85" fmla="*/ 22 h 40"/>
              <a:gd name="T86" fmla="*/ 69 w 79"/>
              <a:gd name="T87" fmla="*/ 26 h 40"/>
              <a:gd name="T88" fmla="*/ 69 w 79"/>
              <a:gd name="T89" fmla="*/ 30 h 40"/>
              <a:gd name="T90" fmla="*/ 34 w 79"/>
              <a:gd name="T9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9" h="40">
                <a:moveTo>
                  <a:pt x="39" y="0"/>
                </a:moveTo>
                <a:lnTo>
                  <a:pt x="39" y="0"/>
                </a:lnTo>
                <a:lnTo>
                  <a:pt x="31" y="0"/>
                </a:lnTo>
                <a:lnTo>
                  <a:pt x="23" y="3"/>
                </a:lnTo>
                <a:lnTo>
                  <a:pt x="17" y="5"/>
                </a:lnTo>
                <a:lnTo>
                  <a:pt x="11" y="9"/>
                </a:lnTo>
                <a:lnTo>
                  <a:pt x="6" y="12"/>
                </a:lnTo>
                <a:lnTo>
                  <a:pt x="2" y="17"/>
                </a:lnTo>
                <a:lnTo>
                  <a:pt x="1" y="24"/>
                </a:lnTo>
                <a:lnTo>
                  <a:pt x="0" y="30"/>
                </a:lnTo>
                <a:lnTo>
                  <a:pt x="0" y="40"/>
                </a:lnTo>
                <a:lnTo>
                  <a:pt x="79" y="40"/>
                </a:lnTo>
                <a:lnTo>
                  <a:pt x="79" y="30"/>
                </a:lnTo>
                <a:lnTo>
                  <a:pt x="79" y="30"/>
                </a:lnTo>
                <a:lnTo>
                  <a:pt x="77" y="24"/>
                </a:lnTo>
                <a:lnTo>
                  <a:pt x="76" y="17"/>
                </a:lnTo>
                <a:lnTo>
                  <a:pt x="72" y="12"/>
                </a:lnTo>
                <a:lnTo>
                  <a:pt x="68" y="9"/>
                </a:lnTo>
                <a:lnTo>
                  <a:pt x="61" y="5"/>
                </a:lnTo>
                <a:lnTo>
                  <a:pt x="55" y="3"/>
                </a:lnTo>
                <a:lnTo>
                  <a:pt x="48" y="0"/>
                </a:lnTo>
                <a:lnTo>
                  <a:pt x="39" y="0"/>
                </a:lnTo>
                <a:lnTo>
                  <a:pt x="39" y="0"/>
                </a:lnTo>
                <a:close/>
                <a:moveTo>
                  <a:pt x="24" y="12"/>
                </a:moveTo>
                <a:lnTo>
                  <a:pt x="24" y="30"/>
                </a:lnTo>
                <a:lnTo>
                  <a:pt x="10" y="30"/>
                </a:lnTo>
                <a:lnTo>
                  <a:pt x="10" y="30"/>
                </a:lnTo>
                <a:lnTo>
                  <a:pt x="11" y="24"/>
                </a:lnTo>
                <a:lnTo>
                  <a:pt x="13" y="20"/>
                </a:lnTo>
                <a:lnTo>
                  <a:pt x="18" y="15"/>
                </a:lnTo>
                <a:lnTo>
                  <a:pt x="24" y="12"/>
                </a:lnTo>
                <a:lnTo>
                  <a:pt x="24" y="12"/>
                </a:lnTo>
                <a:close/>
                <a:moveTo>
                  <a:pt x="34" y="30"/>
                </a:moveTo>
                <a:lnTo>
                  <a:pt x="34" y="10"/>
                </a:lnTo>
                <a:lnTo>
                  <a:pt x="34" y="10"/>
                </a:lnTo>
                <a:lnTo>
                  <a:pt x="39" y="10"/>
                </a:lnTo>
                <a:lnTo>
                  <a:pt x="39" y="10"/>
                </a:lnTo>
                <a:lnTo>
                  <a:pt x="45" y="10"/>
                </a:lnTo>
                <a:lnTo>
                  <a:pt x="52" y="11"/>
                </a:lnTo>
                <a:lnTo>
                  <a:pt x="56" y="14"/>
                </a:lnTo>
                <a:lnTo>
                  <a:pt x="60" y="15"/>
                </a:lnTo>
                <a:lnTo>
                  <a:pt x="64" y="19"/>
                </a:lnTo>
                <a:lnTo>
                  <a:pt x="66" y="22"/>
                </a:lnTo>
                <a:lnTo>
                  <a:pt x="69" y="26"/>
                </a:lnTo>
                <a:lnTo>
                  <a:pt x="69" y="30"/>
                </a:lnTo>
                <a:lnTo>
                  <a:pt x="34"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9" name="Freeform 1208"/>
          <p:cNvSpPr>
            <a:spLocks/>
          </p:cNvSpPr>
          <p:nvPr/>
        </p:nvSpPr>
        <p:spPr bwMode="auto">
          <a:xfrm>
            <a:off x="668472" y="2103955"/>
            <a:ext cx="14053" cy="14053"/>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9"/>
                </a:lnTo>
                <a:lnTo>
                  <a:pt x="3" y="10"/>
                </a:lnTo>
                <a:lnTo>
                  <a:pt x="5" y="10"/>
                </a:lnTo>
                <a:lnTo>
                  <a:pt x="5" y="10"/>
                </a:lnTo>
                <a:lnTo>
                  <a:pt x="8" y="10"/>
                </a:lnTo>
                <a:lnTo>
                  <a:pt x="9" y="9"/>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0" name="Freeform 1209"/>
          <p:cNvSpPr>
            <a:spLocks noEditPoints="1"/>
          </p:cNvSpPr>
          <p:nvPr/>
        </p:nvSpPr>
        <p:spPr bwMode="auto">
          <a:xfrm>
            <a:off x="968222" y="1972814"/>
            <a:ext cx="135825" cy="98357"/>
          </a:xfrm>
          <a:custGeom>
            <a:avLst/>
            <a:gdLst>
              <a:gd name="T0" fmla="*/ 44 w 88"/>
              <a:gd name="T1" fmla="*/ 0 h 64"/>
              <a:gd name="T2" fmla="*/ 27 w 88"/>
              <a:gd name="T3" fmla="*/ 4 h 64"/>
              <a:gd name="T4" fmla="*/ 13 w 88"/>
              <a:gd name="T5" fmla="*/ 14 h 64"/>
              <a:gd name="T6" fmla="*/ 3 w 88"/>
              <a:gd name="T7" fmla="*/ 27 h 64"/>
              <a:gd name="T8" fmla="*/ 0 w 88"/>
              <a:gd name="T9" fmla="*/ 44 h 64"/>
              <a:gd name="T10" fmla="*/ 22 w 88"/>
              <a:gd name="T11" fmla="*/ 49 h 64"/>
              <a:gd name="T12" fmla="*/ 25 w 88"/>
              <a:gd name="T13" fmla="*/ 56 h 64"/>
              <a:gd name="T14" fmla="*/ 37 w 88"/>
              <a:gd name="T15" fmla="*/ 63 h 64"/>
              <a:gd name="T16" fmla="*/ 44 w 88"/>
              <a:gd name="T17" fmla="*/ 64 h 64"/>
              <a:gd name="T18" fmla="*/ 58 w 88"/>
              <a:gd name="T19" fmla="*/ 61 h 64"/>
              <a:gd name="T20" fmla="*/ 66 w 88"/>
              <a:gd name="T21" fmla="*/ 49 h 64"/>
              <a:gd name="T22" fmla="*/ 88 w 88"/>
              <a:gd name="T23" fmla="*/ 44 h 64"/>
              <a:gd name="T24" fmla="*/ 87 w 88"/>
              <a:gd name="T25" fmla="*/ 36 h 64"/>
              <a:gd name="T26" fmla="*/ 81 w 88"/>
              <a:gd name="T27" fmla="*/ 20 h 64"/>
              <a:gd name="T28" fmla="*/ 69 w 88"/>
              <a:gd name="T29" fmla="*/ 8 h 64"/>
              <a:gd name="T30" fmla="*/ 53 w 88"/>
              <a:gd name="T31" fmla="*/ 1 h 64"/>
              <a:gd name="T32" fmla="*/ 44 w 88"/>
              <a:gd name="T33" fmla="*/ 0 h 64"/>
              <a:gd name="T34" fmla="*/ 59 w 88"/>
              <a:gd name="T35" fmla="*/ 40 h 64"/>
              <a:gd name="T36" fmla="*/ 54 w 88"/>
              <a:gd name="T37" fmla="*/ 49 h 64"/>
              <a:gd name="T38" fmla="*/ 44 w 88"/>
              <a:gd name="T39" fmla="*/ 54 h 64"/>
              <a:gd name="T40" fmla="*/ 38 w 88"/>
              <a:gd name="T41" fmla="*/ 53 h 64"/>
              <a:gd name="T42" fmla="*/ 30 w 88"/>
              <a:gd name="T43" fmla="*/ 46 h 64"/>
              <a:gd name="T44" fmla="*/ 29 w 88"/>
              <a:gd name="T45" fmla="*/ 38 h 64"/>
              <a:gd name="T46" fmla="*/ 34 w 88"/>
              <a:gd name="T47" fmla="*/ 36 h 64"/>
              <a:gd name="T48" fmla="*/ 44 w 88"/>
              <a:gd name="T49" fmla="*/ 28 h 64"/>
              <a:gd name="T50" fmla="*/ 50 w 88"/>
              <a:gd name="T51" fmla="*/ 33 h 64"/>
              <a:gd name="T52" fmla="*/ 59 w 88"/>
              <a:gd name="T53" fmla="*/ 38 h 64"/>
              <a:gd name="T54" fmla="*/ 69 w 88"/>
              <a:gd name="T55" fmla="*/ 40 h 64"/>
              <a:gd name="T56" fmla="*/ 69 w 88"/>
              <a:gd name="T57" fmla="*/ 35 h 64"/>
              <a:gd name="T58" fmla="*/ 65 w 88"/>
              <a:gd name="T59" fmla="*/ 30 h 64"/>
              <a:gd name="T60" fmla="*/ 58 w 88"/>
              <a:gd name="T61" fmla="*/ 27 h 64"/>
              <a:gd name="T62" fmla="*/ 48 w 88"/>
              <a:gd name="T63" fmla="*/ 17 h 64"/>
              <a:gd name="T64" fmla="*/ 46 w 88"/>
              <a:gd name="T65" fmla="*/ 16 h 64"/>
              <a:gd name="T66" fmla="*/ 42 w 88"/>
              <a:gd name="T67" fmla="*/ 16 h 64"/>
              <a:gd name="T68" fmla="*/ 40 w 88"/>
              <a:gd name="T69" fmla="*/ 17 h 64"/>
              <a:gd name="T70" fmla="*/ 30 w 88"/>
              <a:gd name="T71" fmla="*/ 27 h 64"/>
              <a:gd name="T72" fmla="*/ 23 w 88"/>
              <a:gd name="T73" fmla="*/ 30 h 64"/>
              <a:gd name="T74" fmla="*/ 19 w 88"/>
              <a:gd name="T75" fmla="*/ 35 h 64"/>
              <a:gd name="T76" fmla="*/ 9 w 88"/>
              <a:gd name="T77" fmla="*/ 40 h 64"/>
              <a:gd name="T78" fmla="*/ 11 w 88"/>
              <a:gd name="T79" fmla="*/ 33 h 64"/>
              <a:gd name="T80" fmla="*/ 17 w 88"/>
              <a:gd name="T81" fmla="*/ 22 h 64"/>
              <a:gd name="T82" fmla="*/ 27 w 88"/>
              <a:gd name="T83" fmla="*/ 15 h 64"/>
              <a:gd name="T84" fmla="*/ 38 w 88"/>
              <a:gd name="T85" fmla="*/ 10 h 64"/>
              <a:gd name="T86" fmla="*/ 44 w 88"/>
              <a:gd name="T87" fmla="*/ 10 h 64"/>
              <a:gd name="T88" fmla="*/ 56 w 88"/>
              <a:gd name="T89" fmla="*/ 12 h 64"/>
              <a:gd name="T90" fmla="*/ 66 w 88"/>
              <a:gd name="T91" fmla="*/ 19 h 64"/>
              <a:gd name="T92" fmla="*/ 75 w 88"/>
              <a:gd name="T93" fmla="*/ 28 h 64"/>
              <a:gd name="T94" fmla="*/ 79 w 88"/>
              <a:gd name="T9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8" h="64">
                <a:moveTo>
                  <a:pt x="44" y="0"/>
                </a:moveTo>
                <a:lnTo>
                  <a:pt x="44" y="0"/>
                </a:lnTo>
                <a:lnTo>
                  <a:pt x="35" y="1"/>
                </a:lnTo>
                <a:lnTo>
                  <a:pt x="27" y="4"/>
                </a:lnTo>
                <a:lnTo>
                  <a:pt x="19" y="8"/>
                </a:lnTo>
                <a:lnTo>
                  <a:pt x="13" y="14"/>
                </a:lnTo>
                <a:lnTo>
                  <a:pt x="7" y="20"/>
                </a:lnTo>
                <a:lnTo>
                  <a:pt x="3" y="27"/>
                </a:lnTo>
                <a:lnTo>
                  <a:pt x="1" y="36"/>
                </a:lnTo>
                <a:lnTo>
                  <a:pt x="0" y="44"/>
                </a:lnTo>
                <a:lnTo>
                  <a:pt x="0" y="49"/>
                </a:lnTo>
                <a:lnTo>
                  <a:pt x="22" y="49"/>
                </a:lnTo>
                <a:lnTo>
                  <a:pt x="22" y="49"/>
                </a:lnTo>
                <a:lnTo>
                  <a:pt x="25" y="56"/>
                </a:lnTo>
                <a:lnTo>
                  <a:pt x="30" y="61"/>
                </a:lnTo>
                <a:lnTo>
                  <a:pt x="37" y="63"/>
                </a:lnTo>
                <a:lnTo>
                  <a:pt x="44" y="64"/>
                </a:lnTo>
                <a:lnTo>
                  <a:pt x="44" y="64"/>
                </a:lnTo>
                <a:lnTo>
                  <a:pt x="51" y="63"/>
                </a:lnTo>
                <a:lnTo>
                  <a:pt x="58" y="61"/>
                </a:lnTo>
                <a:lnTo>
                  <a:pt x="62" y="56"/>
                </a:lnTo>
                <a:lnTo>
                  <a:pt x="66" y="49"/>
                </a:lnTo>
                <a:lnTo>
                  <a:pt x="88" y="49"/>
                </a:lnTo>
                <a:lnTo>
                  <a:pt x="88" y="44"/>
                </a:lnTo>
                <a:lnTo>
                  <a:pt x="88" y="44"/>
                </a:lnTo>
                <a:lnTo>
                  <a:pt x="87" y="36"/>
                </a:lnTo>
                <a:lnTo>
                  <a:pt x="85" y="27"/>
                </a:lnTo>
                <a:lnTo>
                  <a:pt x="81" y="20"/>
                </a:lnTo>
                <a:lnTo>
                  <a:pt x="75" y="14"/>
                </a:lnTo>
                <a:lnTo>
                  <a:pt x="69" y="8"/>
                </a:lnTo>
                <a:lnTo>
                  <a:pt x="61" y="4"/>
                </a:lnTo>
                <a:lnTo>
                  <a:pt x="53" y="1"/>
                </a:lnTo>
                <a:lnTo>
                  <a:pt x="44" y="0"/>
                </a:lnTo>
                <a:lnTo>
                  <a:pt x="44" y="0"/>
                </a:lnTo>
                <a:close/>
                <a:moveTo>
                  <a:pt x="59" y="40"/>
                </a:moveTo>
                <a:lnTo>
                  <a:pt x="59" y="40"/>
                </a:lnTo>
                <a:lnTo>
                  <a:pt x="58" y="46"/>
                </a:lnTo>
                <a:lnTo>
                  <a:pt x="54" y="49"/>
                </a:lnTo>
                <a:lnTo>
                  <a:pt x="50" y="53"/>
                </a:lnTo>
                <a:lnTo>
                  <a:pt x="44" y="54"/>
                </a:lnTo>
                <a:lnTo>
                  <a:pt x="44" y="54"/>
                </a:lnTo>
                <a:lnTo>
                  <a:pt x="38" y="53"/>
                </a:lnTo>
                <a:lnTo>
                  <a:pt x="34" y="49"/>
                </a:lnTo>
                <a:lnTo>
                  <a:pt x="30" y="46"/>
                </a:lnTo>
                <a:lnTo>
                  <a:pt x="29" y="40"/>
                </a:lnTo>
                <a:lnTo>
                  <a:pt x="29" y="38"/>
                </a:lnTo>
                <a:lnTo>
                  <a:pt x="29" y="38"/>
                </a:lnTo>
                <a:lnTo>
                  <a:pt x="34" y="36"/>
                </a:lnTo>
                <a:lnTo>
                  <a:pt x="38" y="33"/>
                </a:lnTo>
                <a:lnTo>
                  <a:pt x="44" y="28"/>
                </a:lnTo>
                <a:lnTo>
                  <a:pt x="44" y="28"/>
                </a:lnTo>
                <a:lnTo>
                  <a:pt x="50" y="33"/>
                </a:lnTo>
                <a:lnTo>
                  <a:pt x="54" y="36"/>
                </a:lnTo>
                <a:lnTo>
                  <a:pt x="59" y="38"/>
                </a:lnTo>
                <a:lnTo>
                  <a:pt x="59" y="40"/>
                </a:lnTo>
                <a:close/>
                <a:moveTo>
                  <a:pt x="69" y="40"/>
                </a:moveTo>
                <a:lnTo>
                  <a:pt x="69" y="35"/>
                </a:lnTo>
                <a:lnTo>
                  <a:pt x="69" y="35"/>
                </a:lnTo>
                <a:lnTo>
                  <a:pt x="67" y="32"/>
                </a:lnTo>
                <a:lnTo>
                  <a:pt x="65" y="30"/>
                </a:lnTo>
                <a:lnTo>
                  <a:pt x="65" y="30"/>
                </a:lnTo>
                <a:lnTo>
                  <a:pt x="58" y="27"/>
                </a:lnTo>
                <a:lnTo>
                  <a:pt x="53" y="22"/>
                </a:lnTo>
                <a:lnTo>
                  <a:pt x="48" y="17"/>
                </a:lnTo>
                <a:lnTo>
                  <a:pt x="48" y="17"/>
                </a:lnTo>
                <a:lnTo>
                  <a:pt x="46" y="16"/>
                </a:lnTo>
                <a:lnTo>
                  <a:pt x="44" y="15"/>
                </a:lnTo>
                <a:lnTo>
                  <a:pt x="42" y="16"/>
                </a:lnTo>
                <a:lnTo>
                  <a:pt x="40" y="17"/>
                </a:lnTo>
                <a:lnTo>
                  <a:pt x="40" y="17"/>
                </a:lnTo>
                <a:lnTo>
                  <a:pt x="35" y="22"/>
                </a:lnTo>
                <a:lnTo>
                  <a:pt x="30" y="27"/>
                </a:lnTo>
                <a:lnTo>
                  <a:pt x="23" y="30"/>
                </a:lnTo>
                <a:lnTo>
                  <a:pt x="23" y="30"/>
                </a:lnTo>
                <a:lnTo>
                  <a:pt x="21" y="32"/>
                </a:lnTo>
                <a:lnTo>
                  <a:pt x="19" y="35"/>
                </a:lnTo>
                <a:lnTo>
                  <a:pt x="19" y="40"/>
                </a:lnTo>
                <a:lnTo>
                  <a:pt x="9" y="40"/>
                </a:lnTo>
                <a:lnTo>
                  <a:pt x="9" y="40"/>
                </a:lnTo>
                <a:lnTo>
                  <a:pt x="11" y="33"/>
                </a:lnTo>
                <a:lnTo>
                  <a:pt x="13" y="28"/>
                </a:lnTo>
                <a:lnTo>
                  <a:pt x="17" y="22"/>
                </a:lnTo>
                <a:lnTo>
                  <a:pt x="22" y="19"/>
                </a:lnTo>
                <a:lnTo>
                  <a:pt x="27" y="15"/>
                </a:lnTo>
                <a:lnTo>
                  <a:pt x="32" y="12"/>
                </a:lnTo>
                <a:lnTo>
                  <a:pt x="38" y="10"/>
                </a:lnTo>
                <a:lnTo>
                  <a:pt x="44" y="10"/>
                </a:lnTo>
                <a:lnTo>
                  <a:pt x="44" y="10"/>
                </a:lnTo>
                <a:lnTo>
                  <a:pt x="50" y="10"/>
                </a:lnTo>
                <a:lnTo>
                  <a:pt x="56" y="12"/>
                </a:lnTo>
                <a:lnTo>
                  <a:pt x="61" y="15"/>
                </a:lnTo>
                <a:lnTo>
                  <a:pt x="66" y="19"/>
                </a:lnTo>
                <a:lnTo>
                  <a:pt x="71" y="22"/>
                </a:lnTo>
                <a:lnTo>
                  <a:pt x="75" y="28"/>
                </a:lnTo>
                <a:lnTo>
                  <a:pt x="77" y="33"/>
                </a:lnTo>
                <a:lnTo>
                  <a:pt x="79" y="40"/>
                </a:lnTo>
                <a:lnTo>
                  <a:pt x="69"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1" name="Freeform 1210"/>
          <p:cNvSpPr>
            <a:spLocks noEditPoints="1"/>
          </p:cNvSpPr>
          <p:nvPr/>
        </p:nvSpPr>
        <p:spPr bwMode="auto">
          <a:xfrm>
            <a:off x="977589" y="2085221"/>
            <a:ext cx="121774" cy="56203"/>
          </a:xfrm>
          <a:custGeom>
            <a:avLst/>
            <a:gdLst>
              <a:gd name="T0" fmla="*/ 56 w 78"/>
              <a:gd name="T1" fmla="*/ 0 h 37"/>
              <a:gd name="T2" fmla="*/ 54 w 78"/>
              <a:gd name="T3" fmla="*/ 0 h 37"/>
              <a:gd name="T4" fmla="*/ 39 w 78"/>
              <a:gd name="T5" fmla="*/ 11 h 37"/>
              <a:gd name="T6" fmla="*/ 24 w 78"/>
              <a:gd name="T7" fmla="*/ 0 h 37"/>
              <a:gd name="T8" fmla="*/ 22 w 78"/>
              <a:gd name="T9" fmla="*/ 0 h 37"/>
              <a:gd name="T10" fmla="*/ 22 w 78"/>
              <a:gd name="T11" fmla="*/ 0 h 37"/>
              <a:gd name="T12" fmla="*/ 12 w 78"/>
              <a:gd name="T13" fmla="*/ 5 h 37"/>
              <a:gd name="T14" fmla="*/ 6 w 78"/>
              <a:gd name="T15" fmla="*/ 11 h 37"/>
              <a:gd name="T16" fmla="*/ 3 w 78"/>
              <a:gd name="T17" fmla="*/ 14 h 37"/>
              <a:gd name="T18" fmla="*/ 1 w 78"/>
              <a:gd name="T19" fmla="*/ 18 h 37"/>
              <a:gd name="T20" fmla="*/ 0 w 78"/>
              <a:gd name="T21" fmla="*/ 22 h 37"/>
              <a:gd name="T22" fmla="*/ 0 w 78"/>
              <a:gd name="T23" fmla="*/ 27 h 37"/>
              <a:gd name="T24" fmla="*/ 0 w 78"/>
              <a:gd name="T25" fmla="*/ 37 h 37"/>
              <a:gd name="T26" fmla="*/ 78 w 78"/>
              <a:gd name="T27" fmla="*/ 37 h 37"/>
              <a:gd name="T28" fmla="*/ 78 w 78"/>
              <a:gd name="T29" fmla="*/ 27 h 37"/>
              <a:gd name="T30" fmla="*/ 78 w 78"/>
              <a:gd name="T31" fmla="*/ 27 h 37"/>
              <a:gd name="T32" fmla="*/ 78 w 78"/>
              <a:gd name="T33" fmla="*/ 22 h 37"/>
              <a:gd name="T34" fmla="*/ 77 w 78"/>
              <a:gd name="T35" fmla="*/ 18 h 37"/>
              <a:gd name="T36" fmla="*/ 75 w 78"/>
              <a:gd name="T37" fmla="*/ 14 h 37"/>
              <a:gd name="T38" fmla="*/ 72 w 78"/>
              <a:gd name="T39" fmla="*/ 11 h 37"/>
              <a:gd name="T40" fmla="*/ 66 w 78"/>
              <a:gd name="T41" fmla="*/ 5 h 37"/>
              <a:gd name="T42" fmla="*/ 56 w 78"/>
              <a:gd name="T43" fmla="*/ 0 h 37"/>
              <a:gd name="T44" fmla="*/ 56 w 78"/>
              <a:gd name="T45" fmla="*/ 0 h 37"/>
              <a:gd name="T46" fmla="*/ 9 w 78"/>
              <a:gd name="T47" fmla="*/ 27 h 37"/>
              <a:gd name="T48" fmla="*/ 9 w 78"/>
              <a:gd name="T49" fmla="*/ 27 h 37"/>
              <a:gd name="T50" fmla="*/ 11 w 78"/>
              <a:gd name="T51" fmla="*/ 22 h 37"/>
              <a:gd name="T52" fmla="*/ 13 w 78"/>
              <a:gd name="T53" fmla="*/ 17 h 37"/>
              <a:gd name="T54" fmla="*/ 17 w 78"/>
              <a:gd name="T55" fmla="*/ 13 h 37"/>
              <a:gd name="T56" fmla="*/ 22 w 78"/>
              <a:gd name="T57" fmla="*/ 11 h 37"/>
              <a:gd name="T58" fmla="*/ 39 w 78"/>
              <a:gd name="T59" fmla="*/ 23 h 37"/>
              <a:gd name="T60" fmla="*/ 56 w 78"/>
              <a:gd name="T61" fmla="*/ 11 h 37"/>
              <a:gd name="T62" fmla="*/ 56 w 78"/>
              <a:gd name="T63" fmla="*/ 11 h 37"/>
              <a:gd name="T64" fmla="*/ 61 w 78"/>
              <a:gd name="T65" fmla="*/ 13 h 37"/>
              <a:gd name="T66" fmla="*/ 65 w 78"/>
              <a:gd name="T67" fmla="*/ 17 h 37"/>
              <a:gd name="T68" fmla="*/ 67 w 78"/>
              <a:gd name="T69" fmla="*/ 22 h 37"/>
              <a:gd name="T70" fmla="*/ 69 w 78"/>
              <a:gd name="T71" fmla="*/ 27 h 37"/>
              <a:gd name="T72" fmla="*/ 9 w 78"/>
              <a:gd name="T73"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37">
                <a:moveTo>
                  <a:pt x="56" y="0"/>
                </a:moveTo>
                <a:lnTo>
                  <a:pt x="54" y="0"/>
                </a:lnTo>
                <a:lnTo>
                  <a:pt x="39" y="11"/>
                </a:lnTo>
                <a:lnTo>
                  <a:pt x="24" y="0"/>
                </a:lnTo>
                <a:lnTo>
                  <a:pt x="22" y="0"/>
                </a:lnTo>
                <a:lnTo>
                  <a:pt x="22" y="0"/>
                </a:lnTo>
                <a:lnTo>
                  <a:pt x="12" y="5"/>
                </a:lnTo>
                <a:lnTo>
                  <a:pt x="6" y="11"/>
                </a:lnTo>
                <a:lnTo>
                  <a:pt x="3" y="14"/>
                </a:lnTo>
                <a:lnTo>
                  <a:pt x="1" y="18"/>
                </a:lnTo>
                <a:lnTo>
                  <a:pt x="0" y="22"/>
                </a:lnTo>
                <a:lnTo>
                  <a:pt x="0" y="27"/>
                </a:lnTo>
                <a:lnTo>
                  <a:pt x="0" y="37"/>
                </a:lnTo>
                <a:lnTo>
                  <a:pt x="78" y="37"/>
                </a:lnTo>
                <a:lnTo>
                  <a:pt x="78" y="27"/>
                </a:lnTo>
                <a:lnTo>
                  <a:pt x="78" y="27"/>
                </a:lnTo>
                <a:lnTo>
                  <a:pt x="78" y="22"/>
                </a:lnTo>
                <a:lnTo>
                  <a:pt x="77" y="18"/>
                </a:lnTo>
                <a:lnTo>
                  <a:pt x="75" y="14"/>
                </a:lnTo>
                <a:lnTo>
                  <a:pt x="72" y="11"/>
                </a:lnTo>
                <a:lnTo>
                  <a:pt x="66" y="5"/>
                </a:lnTo>
                <a:lnTo>
                  <a:pt x="56" y="0"/>
                </a:lnTo>
                <a:lnTo>
                  <a:pt x="56" y="0"/>
                </a:lnTo>
                <a:close/>
                <a:moveTo>
                  <a:pt x="9" y="27"/>
                </a:moveTo>
                <a:lnTo>
                  <a:pt x="9" y="27"/>
                </a:lnTo>
                <a:lnTo>
                  <a:pt x="11" y="22"/>
                </a:lnTo>
                <a:lnTo>
                  <a:pt x="13" y="17"/>
                </a:lnTo>
                <a:lnTo>
                  <a:pt x="17" y="13"/>
                </a:lnTo>
                <a:lnTo>
                  <a:pt x="22" y="11"/>
                </a:lnTo>
                <a:lnTo>
                  <a:pt x="39" y="23"/>
                </a:lnTo>
                <a:lnTo>
                  <a:pt x="56" y="11"/>
                </a:lnTo>
                <a:lnTo>
                  <a:pt x="56" y="11"/>
                </a:lnTo>
                <a:lnTo>
                  <a:pt x="61" y="13"/>
                </a:lnTo>
                <a:lnTo>
                  <a:pt x="65" y="17"/>
                </a:lnTo>
                <a:lnTo>
                  <a:pt x="67" y="22"/>
                </a:lnTo>
                <a:lnTo>
                  <a:pt x="69" y="27"/>
                </a:lnTo>
                <a:lnTo>
                  <a:pt x="9" y="2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2" name="Freeform 1211"/>
          <p:cNvSpPr>
            <a:spLocks noEditPoints="1"/>
          </p:cNvSpPr>
          <p:nvPr/>
        </p:nvSpPr>
        <p:spPr bwMode="auto">
          <a:xfrm>
            <a:off x="1328860" y="1972813"/>
            <a:ext cx="154560" cy="154560"/>
          </a:xfrm>
          <a:custGeom>
            <a:avLst/>
            <a:gdLst>
              <a:gd name="T0" fmla="*/ 20 w 99"/>
              <a:gd name="T1" fmla="*/ 99 h 99"/>
              <a:gd name="T2" fmla="*/ 20 w 99"/>
              <a:gd name="T3" fmla="*/ 79 h 99"/>
              <a:gd name="T4" fmla="*/ 10 w 99"/>
              <a:gd name="T5" fmla="*/ 79 h 99"/>
              <a:gd name="T6" fmla="*/ 10 w 99"/>
              <a:gd name="T7" fmla="*/ 79 h 99"/>
              <a:gd name="T8" fmla="*/ 7 w 99"/>
              <a:gd name="T9" fmla="*/ 78 h 99"/>
              <a:gd name="T10" fmla="*/ 3 w 99"/>
              <a:gd name="T11" fmla="*/ 77 h 99"/>
              <a:gd name="T12" fmla="*/ 2 w 99"/>
              <a:gd name="T13" fmla="*/ 73 h 99"/>
              <a:gd name="T14" fmla="*/ 0 w 99"/>
              <a:gd name="T15" fmla="*/ 69 h 99"/>
              <a:gd name="T16" fmla="*/ 0 w 99"/>
              <a:gd name="T17" fmla="*/ 10 h 99"/>
              <a:gd name="T18" fmla="*/ 0 w 99"/>
              <a:gd name="T19" fmla="*/ 10 h 99"/>
              <a:gd name="T20" fmla="*/ 2 w 99"/>
              <a:gd name="T21" fmla="*/ 6 h 99"/>
              <a:gd name="T22" fmla="*/ 3 w 99"/>
              <a:gd name="T23" fmla="*/ 3 h 99"/>
              <a:gd name="T24" fmla="*/ 7 w 99"/>
              <a:gd name="T25" fmla="*/ 1 h 99"/>
              <a:gd name="T26" fmla="*/ 10 w 99"/>
              <a:gd name="T27" fmla="*/ 0 h 99"/>
              <a:gd name="T28" fmla="*/ 89 w 99"/>
              <a:gd name="T29" fmla="*/ 0 h 99"/>
              <a:gd name="T30" fmla="*/ 89 w 99"/>
              <a:gd name="T31" fmla="*/ 0 h 99"/>
              <a:gd name="T32" fmla="*/ 93 w 99"/>
              <a:gd name="T33" fmla="*/ 1 h 99"/>
              <a:gd name="T34" fmla="*/ 97 w 99"/>
              <a:gd name="T35" fmla="*/ 3 h 99"/>
              <a:gd name="T36" fmla="*/ 98 w 99"/>
              <a:gd name="T37" fmla="*/ 6 h 99"/>
              <a:gd name="T38" fmla="*/ 99 w 99"/>
              <a:gd name="T39" fmla="*/ 10 h 99"/>
              <a:gd name="T40" fmla="*/ 99 w 99"/>
              <a:gd name="T41" fmla="*/ 69 h 99"/>
              <a:gd name="T42" fmla="*/ 99 w 99"/>
              <a:gd name="T43" fmla="*/ 69 h 99"/>
              <a:gd name="T44" fmla="*/ 98 w 99"/>
              <a:gd name="T45" fmla="*/ 73 h 99"/>
              <a:gd name="T46" fmla="*/ 97 w 99"/>
              <a:gd name="T47" fmla="*/ 77 h 99"/>
              <a:gd name="T48" fmla="*/ 93 w 99"/>
              <a:gd name="T49" fmla="*/ 78 h 99"/>
              <a:gd name="T50" fmla="*/ 89 w 99"/>
              <a:gd name="T51" fmla="*/ 79 h 99"/>
              <a:gd name="T52" fmla="*/ 46 w 99"/>
              <a:gd name="T53" fmla="*/ 79 h 99"/>
              <a:gd name="T54" fmla="*/ 20 w 99"/>
              <a:gd name="T55" fmla="*/ 99 h 99"/>
              <a:gd name="T56" fmla="*/ 10 w 99"/>
              <a:gd name="T57" fmla="*/ 10 h 99"/>
              <a:gd name="T58" fmla="*/ 10 w 99"/>
              <a:gd name="T59" fmla="*/ 69 h 99"/>
              <a:gd name="T60" fmla="*/ 30 w 99"/>
              <a:gd name="T61" fmla="*/ 69 h 99"/>
              <a:gd name="T62" fmla="*/ 30 w 99"/>
              <a:gd name="T63" fmla="*/ 79 h 99"/>
              <a:gd name="T64" fmla="*/ 44 w 99"/>
              <a:gd name="T65" fmla="*/ 69 h 99"/>
              <a:gd name="T66" fmla="*/ 89 w 99"/>
              <a:gd name="T67" fmla="*/ 69 h 99"/>
              <a:gd name="T68" fmla="*/ 89 w 99"/>
              <a:gd name="T69" fmla="*/ 10 h 99"/>
              <a:gd name="T70" fmla="*/ 10 w 99"/>
              <a:gd name="T71"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99">
                <a:moveTo>
                  <a:pt x="20" y="99"/>
                </a:moveTo>
                <a:lnTo>
                  <a:pt x="20" y="79"/>
                </a:lnTo>
                <a:lnTo>
                  <a:pt x="10" y="79"/>
                </a:lnTo>
                <a:lnTo>
                  <a:pt x="10" y="79"/>
                </a:lnTo>
                <a:lnTo>
                  <a:pt x="7" y="78"/>
                </a:lnTo>
                <a:lnTo>
                  <a:pt x="3" y="77"/>
                </a:lnTo>
                <a:lnTo>
                  <a:pt x="2" y="73"/>
                </a:lnTo>
                <a:lnTo>
                  <a:pt x="0" y="69"/>
                </a:lnTo>
                <a:lnTo>
                  <a:pt x="0" y="10"/>
                </a:lnTo>
                <a:lnTo>
                  <a:pt x="0" y="10"/>
                </a:lnTo>
                <a:lnTo>
                  <a:pt x="2" y="6"/>
                </a:lnTo>
                <a:lnTo>
                  <a:pt x="3" y="3"/>
                </a:lnTo>
                <a:lnTo>
                  <a:pt x="7" y="1"/>
                </a:lnTo>
                <a:lnTo>
                  <a:pt x="10" y="0"/>
                </a:lnTo>
                <a:lnTo>
                  <a:pt x="89" y="0"/>
                </a:lnTo>
                <a:lnTo>
                  <a:pt x="89" y="0"/>
                </a:lnTo>
                <a:lnTo>
                  <a:pt x="93" y="1"/>
                </a:lnTo>
                <a:lnTo>
                  <a:pt x="97" y="3"/>
                </a:lnTo>
                <a:lnTo>
                  <a:pt x="98" y="6"/>
                </a:lnTo>
                <a:lnTo>
                  <a:pt x="99" y="10"/>
                </a:lnTo>
                <a:lnTo>
                  <a:pt x="99" y="69"/>
                </a:lnTo>
                <a:lnTo>
                  <a:pt x="99" y="69"/>
                </a:lnTo>
                <a:lnTo>
                  <a:pt x="98" y="73"/>
                </a:lnTo>
                <a:lnTo>
                  <a:pt x="97" y="77"/>
                </a:lnTo>
                <a:lnTo>
                  <a:pt x="93" y="78"/>
                </a:lnTo>
                <a:lnTo>
                  <a:pt x="89" y="79"/>
                </a:lnTo>
                <a:lnTo>
                  <a:pt x="46" y="79"/>
                </a:lnTo>
                <a:lnTo>
                  <a:pt x="20" y="99"/>
                </a:lnTo>
                <a:close/>
                <a:moveTo>
                  <a:pt x="10" y="10"/>
                </a:moveTo>
                <a:lnTo>
                  <a:pt x="10" y="69"/>
                </a:lnTo>
                <a:lnTo>
                  <a:pt x="30" y="69"/>
                </a:lnTo>
                <a:lnTo>
                  <a:pt x="30" y="79"/>
                </a:lnTo>
                <a:lnTo>
                  <a:pt x="44" y="69"/>
                </a:lnTo>
                <a:lnTo>
                  <a:pt x="89" y="69"/>
                </a:lnTo>
                <a:lnTo>
                  <a:pt x="89" y="1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3" name="Freeform 1212"/>
          <p:cNvSpPr>
            <a:spLocks noEditPoints="1"/>
          </p:cNvSpPr>
          <p:nvPr/>
        </p:nvSpPr>
        <p:spPr bwMode="auto">
          <a:xfrm>
            <a:off x="1698862" y="1972813"/>
            <a:ext cx="154560" cy="154560"/>
          </a:xfrm>
          <a:custGeom>
            <a:avLst/>
            <a:gdLst>
              <a:gd name="T0" fmla="*/ 20 w 99"/>
              <a:gd name="T1" fmla="*/ 99 h 99"/>
              <a:gd name="T2" fmla="*/ 20 w 99"/>
              <a:gd name="T3" fmla="*/ 79 h 99"/>
              <a:gd name="T4" fmla="*/ 10 w 99"/>
              <a:gd name="T5" fmla="*/ 79 h 99"/>
              <a:gd name="T6" fmla="*/ 10 w 99"/>
              <a:gd name="T7" fmla="*/ 79 h 99"/>
              <a:gd name="T8" fmla="*/ 6 w 99"/>
              <a:gd name="T9" fmla="*/ 78 h 99"/>
              <a:gd name="T10" fmla="*/ 3 w 99"/>
              <a:gd name="T11" fmla="*/ 77 h 99"/>
              <a:gd name="T12" fmla="*/ 1 w 99"/>
              <a:gd name="T13" fmla="*/ 73 h 99"/>
              <a:gd name="T14" fmla="*/ 0 w 99"/>
              <a:gd name="T15" fmla="*/ 69 h 99"/>
              <a:gd name="T16" fmla="*/ 0 w 99"/>
              <a:gd name="T17" fmla="*/ 10 h 99"/>
              <a:gd name="T18" fmla="*/ 0 w 99"/>
              <a:gd name="T19" fmla="*/ 10 h 99"/>
              <a:gd name="T20" fmla="*/ 1 w 99"/>
              <a:gd name="T21" fmla="*/ 6 h 99"/>
              <a:gd name="T22" fmla="*/ 3 w 99"/>
              <a:gd name="T23" fmla="*/ 3 h 99"/>
              <a:gd name="T24" fmla="*/ 6 w 99"/>
              <a:gd name="T25" fmla="*/ 1 h 99"/>
              <a:gd name="T26" fmla="*/ 10 w 99"/>
              <a:gd name="T27" fmla="*/ 0 h 99"/>
              <a:gd name="T28" fmla="*/ 89 w 99"/>
              <a:gd name="T29" fmla="*/ 0 h 99"/>
              <a:gd name="T30" fmla="*/ 89 w 99"/>
              <a:gd name="T31" fmla="*/ 0 h 99"/>
              <a:gd name="T32" fmla="*/ 93 w 99"/>
              <a:gd name="T33" fmla="*/ 1 h 99"/>
              <a:gd name="T34" fmla="*/ 96 w 99"/>
              <a:gd name="T35" fmla="*/ 3 h 99"/>
              <a:gd name="T36" fmla="*/ 98 w 99"/>
              <a:gd name="T37" fmla="*/ 6 h 99"/>
              <a:gd name="T38" fmla="*/ 99 w 99"/>
              <a:gd name="T39" fmla="*/ 10 h 99"/>
              <a:gd name="T40" fmla="*/ 99 w 99"/>
              <a:gd name="T41" fmla="*/ 69 h 99"/>
              <a:gd name="T42" fmla="*/ 99 w 99"/>
              <a:gd name="T43" fmla="*/ 69 h 99"/>
              <a:gd name="T44" fmla="*/ 98 w 99"/>
              <a:gd name="T45" fmla="*/ 73 h 99"/>
              <a:gd name="T46" fmla="*/ 96 w 99"/>
              <a:gd name="T47" fmla="*/ 77 h 99"/>
              <a:gd name="T48" fmla="*/ 93 w 99"/>
              <a:gd name="T49" fmla="*/ 78 h 99"/>
              <a:gd name="T50" fmla="*/ 89 w 99"/>
              <a:gd name="T51" fmla="*/ 79 h 99"/>
              <a:gd name="T52" fmla="*/ 46 w 99"/>
              <a:gd name="T53" fmla="*/ 79 h 99"/>
              <a:gd name="T54" fmla="*/ 20 w 99"/>
              <a:gd name="T55" fmla="*/ 99 h 99"/>
              <a:gd name="T56" fmla="*/ 10 w 99"/>
              <a:gd name="T57" fmla="*/ 10 h 99"/>
              <a:gd name="T58" fmla="*/ 10 w 99"/>
              <a:gd name="T59" fmla="*/ 69 h 99"/>
              <a:gd name="T60" fmla="*/ 30 w 99"/>
              <a:gd name="T61" fmla="*/ 69 h 99"/>
              <a:gd name="T62" fmla="*/ 30 w 99"/>
              <a:gd name="T63" fmla="*/ 79 h 99"/>
              <a:gd name="T64" fmla="*/ 43 w 99"/>
              <a:gd name="T65" fmla="*/ 69 h 99"/>
              <a:gd name="T66" fmla="*/ 89 w 99"/>
              <a:gd name="T67" fmla="*/ 69 h 99"/>
              <a:gd name="T68" fmla="*/ 89 w 99"/>
              <a:gd name="T69" fmla="*/ 10 h 99"/>
              <a:gd name="T70" fmla="*/ 10 w 99"/>
              <a:gd name="T71"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99">
                <a:moveTo>
                  <a:pt x="20" y="99"/>
                </a:moveTo>
                <a:lnTo>
                  <a:pt x="20" y="79"/>
                </a:lnTo>
                <a:lnTo>
                  <a:pt x="10" y="79"/>
                </a:lnTo>
                <a:lnTo>
                  <a:pt x="10" y="79"/>
                </a:lnTo>
                <a:lnTo>
                  <a:pt x="6" y="78"/>
                </a:lnTo>
                <a:lnTo>
                  <a:pt x="3" y="77"/>
                </a:lnTo>
                <a:lnTo>
                  <a:pt x="1" y="73"/>
                </a:lnTo>
                <a:lnTo>
                  <a:pt x="0" y="69"/>
                </a:lnTo>
                <a:lnTo>
                  <a:pt x="0" y="10"/>
                </a:lnTo>
                <a:lnTo>
                  <a:pt x="0" y="10"/>
                </a:lnTo>
                <a:lnTo>
                  <a:pt x="1" y="6"/>
                </a:lnTo>
                <a:lnTo>
                  <a:pt x="3" y="3"/>
                </a:lnTo>
                <a:lnTo>
                  <a:pt x="6" y="1"/>
                </a:lnTo>
                <a:lnTo>
                  <a:pt x="10" y="0"/>
                </a:lnTo>
                <a:lnTo>
                  <a:pt x="89" y="0"/>
                </a:lnTo>
                <a:lnTo>
                  <a:pt x="89" y="0"/>
                </a:lnTo>
                <a:lnTo>
                  <a:pt x="93" y="1"/>
                </a:lnTo>
                <a:lnTo>
                  <a:pt x="96" y="3"/>
                </a:lnTo>
                <a:lnTo>
                  <a:pt x="98" y="6"/>
                </a:lnTo>
                <a:lnTo>
                  <a:pt x="99" y="10"/>
                </a:lnTo>
                <a:lnTo>
                  <a:pt x="99" y="69"/>
                </a:lnTo>
                <a:lnTo>
                  <a:pt x="99" y="69"/>
                </a:lnTo>
                <a:lnTo>
                  <a:pt x="98" y="73"/>
                </a:lnTo>
                <a:lnTo>
                  <a:pt x="96" y="77"/>
                </a:lnTo>
                <a:lnTo>
                  <a:pt x="93" y="78"/>
                </a:lnTo>
                <a:lnTo>
                  <a:pt x="89" y="79"/>
                </a:lnTo>
                <a:lnTo>
                  <a:pt x="46" y="79"/>
                </a:lnTo>
                <a:lnTo>
                  <a:pt x="20" y="99"/>
                </a:lnTo>
                <a:close/>
                <a:moveTo>
                  <a:pt x="10" y="10"/>
                </a:moveTo>
                <a:lnTo>
                  <a:pt x="10" y="69"/>
                </a:lnTo>
                <a:lnTo>
                  <a:pt x="30" y="69"/>
                </a:lnTo>
                <a:lnTo>
                  <a:pt x="30" y="79"/>
                </a:lnTo>
                <a:lnTo>
                  <a:pt x="43" y="69"/>
                </a:lnTo>
                <a:lnTo>
                  <a:pt x="89" y="69"/>
                </a:lnTo>
                <a:lnTo>
                  <a:pt x="89" y="1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4" name="Freeform 1214"/>
          <p:cNvSpPr>
            <a:spLocks/>
          </p:cNvSpPr>
          <p:nvPr/>
        </p:nvSpPr>
        <p:spPr bwMode="auto">
          <a:xfrm>
            <a:off x="1741017" y="2043066"/>
            <a:ext cx="70256" cy="23419"/>
          </a:xfrm>
          <a:custGeom>
            <a:avLst/>
            <a:gdLst>
              <a:gd name="T0" fmla="*/ 0 w 45"/>
              <a:gd name="T1" fmla="*/ 0 h 15"/>
              <a:gd name="T2" fmla="*/ 0 w 45"/>
              <a:gd name="T3" fmla="*/ 0 h 15"/>
              <a:gd name="T4" fmla="*/ 4 w 45"/>
              <a:gd name="T5" fmla="*/ 7 h 15"/>
              <a:gd name="T6" fmla="*/ 9 w 45"/>
              <a:gd name="T7" fmla="*/ 12 h 15"/>
              <a:gd name="T8" fmla="*/ 15 w 45"/>
              <a:gd name="T9" fmla="*/ 14 h 15"/>
              <a:gd name="T10" fmla="*/ 23 w 45"/>
              <a:gd name="T11" fmla="*/ 15 h 15"/>
              <a:gd name="T12" fmla="*/ 23 w 45"/>
              <a:gd name="T13" fmla="*/ 15 h 15"/>
              <a:gd name="T14" fmla="*/ 30 w 45"/>
              <a:gd name="T15" fmla="*/ 14 h 15"/>
              <a:gd name="T16" fmla="*/ 36 w 45"/>
              <a:gd name="T17" fmla="*/ 12 h 15"/>
              <a:gd name="T18" fmla="*/ 41 w 45"/>
              <a:gd name="T19" fmla="*/ 7 h 15"/>
              <a:gd name="T20" fmla="*/ 45 w 45"/>
              <a:gd name="T21" fmla="*/ 0 h 15"/>
              <a:gd name="T22" fmla="*/ 0 w 4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15">
                <a:moveTo>
                  <a:pt x="0" y="0"/>
                </a:moveTo>
                <a:lnTo>
                  <a:pt x="0" y="0"/>
                </a:lnTo>
                <a:lnTo>
                  <a:pt x="4" y="7"/>
                </a:lnTo>
                <a:lnTo>
                  <a:pt x="9" y="12"/>
                </a:lnTo>
                <a:lnTo>
                  <a:pt x="15" y="14"/>
                </a:lnTo>
                <a:lnTo>
                  <a:pt x="23" y="15"/>
                </a:lnTo>
                <a:lnTo>
                  <a:pt x="23" y="15"/>
                </a:lnTo>
                <a:lnTo>
                  <a:pt x="30" y="14"/>
                </a:lnTo>
                <a:lnTo>
                  <a:pt x="36" y="12"/>
                </a:lnTo>
                <a:lnTo>
                  <a:pt x="41" y="7"/>
                </a:lnTo>
                <a:lnTo>
                  <a:pt x="45"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5" name="Freeform 1215"/>
          <p:cNvSpPr>
            <a:spLocks/>
          </p:cNvSpPr>
          <p:nvPr/>
        </p:nvSpPr>
        <p:spPr bwMode="auto">
          <a:xfrm>
            <a:off x="1745698" y="2005597"/>
            <a:ext cx="18734" cy="18734"/>
          </a:xfrm>
          <a:custGeom>
            <a:avLst/>
            <a:gdLst>
              <a:gd name="T0" fmla="*/ 12 w 12"/>
              <a:gd name="T1" fmla="*/ 6 h 12"/>
              <a:gd name="T2" fmla="*/ 12 w 12"/>
              <a:gd name="T3" fmla="*/ 6 h 12"/>
              <a:gd name="T4" fmla="*/ 12 w 12"/>
              <a:gd name="T5" fmla="*/ 8 h 12"/>
              <a:gd name="T6" fmla="*/ 11 w 12"/>
              <a:gd name="T7" fmla="*/ 11 h 12"/>
              <a:gd name="T8" fmla="*/ 8 w 12"/>
              <a:gd name="T9" fmla="*/ 12 h 12"/>
              <a:gd name="T10" fmla="*/ 6 w 12"/>
              <a:gd name="T11" fmla="*/ 12 h 12"/>
              <a:gd name="T12" fmla="*/ 6 w 12"/>
              <a:gd name="T13" fmla="*/ 12 h 12"/>
              <a:gd name="T14" fmla="*/ 3 w 12"/>
              <a:gd name="T15" fmla="*/ 12 h 12"/>
              <a:gd name="T16" fmla="*/ 1 w 12"/>
              <a:gd name="T17" fmla="*/ 11 h 12"/>
              <a:gd name="T18" fmla="*/ 0 w 12"/>
              <a:gd name="T19" fmla="*/ 8 h 12"/>
              <a:gd name="T20" fmla="*/ 0 w 12"/>
              <a:gd name="T21" fmla="*/ 6 h 12"/>
              <a:gd name="T22" fmla="*/ 0 w 12"/>
              <a:gd name="T23" fmla="*/ 6 h 12"/>
              <a:gd name="T24" fmla="*/ 0 w 12"/>
              <a:gd name="T25" fmla="*/ 4 h 12"/>
              <a:gd name="T26" fmla="*/ 1 w 12"/>
              <a:gd name="T27" fmla="*/ 1 h 12"/>
              <a:gd name="T28" fmla="*/ 3 w 12"/>
              <a:gd name="T29" fmla="*/ 0 h 12"/>
              <a:gd name="T30" fmla="*/ 6 w 12"/>
              <a:gd name="T31" fmla="*/ 0 h 12"/>
              <a:gd name="T32" fmla="*/ 6 w 12"/>
              <a:gd name="T33" fmla="*/ 0 h 12"/>
              <a:gd name="T34" fmla="*/ 8 w 12"/>
              <a:gd name="T35" fmla="*/ 0 h 12"/>
              <a:gd name="T36" fmla="*/ 11 w 12"/>
              <a:gd name="T37" fmla="*/ 1 h 12"/>
              <a:gd name="T38" fmla="*/ 12 w 12"/>
              <a:gd name="T39" fmla="*/ 4 h 12"/>
              <a:gd name="T40" fmla="*/ 12 w 12"/>
              <a:gd name="T41" fmla="*/ 6 h 12"/>
              <a:gd name="T42" fmla="*/ 12 w 12"/>
              <a:gd name="T4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2">
                <a:moveTo>
                  <a:pt x="12" y="6"/>
                </a:moveTo>
                <a:lnTo>
                  <a:pt x="12" y="6"/>
                </a:lnTo>
                <a:lnTo>
                  <a:pt x="12" y="8"/>
                </a:lnTo>
                <a:lnTo>
                  <a:pt x="11" y="11"/>
                </a:lnTo>
                <a:lnTo>
                  <a:pt x="8" y="12"/>
                </a:lnTo>
                <a:lnTo>
                  <a:pt x="6" y="12"/>
                </a:lnTo>
                <a:lnTo>
                  <a:pt x="6" y="12"/>
                </a:lnTo>
                <a:lnTo>
                  <a:pt x="3" y="12"/>
                </a:lnTo>
                <a:lnTo>
                  <a:pt x="1" y="11"/>
                </a:lnTo>
                <a:lnTo>
                  <a:pt x="0" y="8"/>
                </a:lnTo>
                <a:lnTo>
                  <a:pt x="0" y="6"/>
                </a:lnTo>
                <a:lnTo>
                  <a:pt x="0" y="6"/>
                </a:lnTo>
                <a:lnTo>
                  <a:pt x="0" y="4"/>
                </a:lnTo>
                <a:lnTo>
                  <a:pt x="1" y="1"/>
                </a:lnTo>
                <a:lnTo>
                  <a:pt x="3" y="0"/>
                </a:lnTo>
                <a:lnTo>
                  <a:pt x="6" y="0"/>
                </a:lnTo>
                <a:lnTo>
                  <a:pt x="6" y="0"/>
                </a:lnTo>
                <a:lnTo>
                  <a:pt x="8" y="0"/>
                </a:lnTo>
                <a:lnTo>
                  <a:pt x="11" y="1"/>
                </a:lnTo>
                <a:lnTo>
                  <a:pt x="12" y="4"/>
                </a:lnTo>
                <a:lnTo>
                  <a:pt x="12" y="6"/>
                </a:lnTo>
                <a:lnTo>
                  <a:pt x="12" y="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6" name="Freeform 1216"/>
          <p:cNvSpPr>
            <a:spLocks/>
          </p:cNvSpPr>
          <p:nvPr/>
        </p:nvSpPr>
        <p:spPr bwMode="auto">
          <a:xfrm>
            <a:off x="1787853" y="2005597"/>
            <a:ext cx="23419" cy="18734"/>
          </a:xfrm>
          <a:custGeom>
            <a:avLst/>
            <a:gdLst>
              <a:gd name="T0" fmla="*/ 13 w 13"/>
              <a:gd name="T1" fmla="*/ 6 h 12"/>
              <a:gd name="T2" fmla="*/ 13 w 13"/>
              <a:gd name="T3" fmla="*/ 6 h 12"/>
              <a:gd name="T4" fmla="*/ 13 w 13"/>
              <a:gd name="T5" fmla="*/ 8 h 12"/>
              <a:gd name="T6" fmla="*/ 11 w 13"/>
              <a:gd name="T7" fmla="*/ 11 h 12"/>
              <a:gd name="T8" fmla="*/ 9 w 13"/>
              <a:gd name="T9" fmla="*/ 12 h 12"/>
              <a:gd name="T10" fmla="*/ 6 w 13"/>
              <a:gd name="T11" fmla="*/ 12 h 12"/>
              <a:gd name="T12" fmla="*/ 6 w 13"/>
              <a:gd name="T13" fmla="*/ 12 h 12"/>
              <a:gd name="T14" fmla="*/ 4 w 13"/>
              <a:gd name="T15" fmla="*/ 12 h 12"/>
              <a:gd name="T16" fmla="*/ 1 w 13"/>
              <a:gd name="T17" fmla="*/ 11 h 12"/>
              <a:gd name="T18" fmla="*/ 0 w 13"/>
              <a:gd name="T19" fmla="*/ 8 h 12"/>
              <a:gd name="T20" fmla="*/ 0 w 13"/>
              <a:gd name="T21" fmla="*/ 6 h 12"/>
              <a:gd name="T22" fmla="*/ 0 w 13"/>
              <a:gd name="T23" fmla="*/ 6 h 12"/>
              <a:gd name="T24" fmla="*/ 0 w 13"/>
              <a:gd name="T25" fmla="*/ 4 h 12"/>
              <a:gd name="T26" fmla="*/ 1 w 13"/>
              <a:gd name="T27" fmla="*/ 1 h 12"/>
              <a:gd name="T28" fmla="*/ 4 w 13"/>
              <a:gd name="T29" fmla="*/ 0 h 12"/>
              <a:gd name="T30" fmla="*/ 6 w 13"/>
              <a:gd name="T31" fmla="*/ 0 h 12"/>
              <a:gd name="T32" fmla="*/ 6 w 13"/>
              <a:gd name="T33" fmla="*/ 0 h 12"/>
              <a:gd name="T34" fmla="*/ 9 w 13"/>
              <a:gd name="T35" fmla="*/ 0 h 12"/>
              <a:gd name="T36" fmla="*/ 11 w 13"/>
              <a:gd name="T37" fmla="*/ 1 h 12"/>
              <a:gd name="T38" fmla="*/ 13 w 13"/>
              <a:gd name="T39" fmla="*/ 4 h 12"/>
              <a:gd name="T40" fmla="*/ 13 w 13"/>
              <a:gd name="T41" fmla="*/ 6 h 12"/>
              <a:gd name="T42" fmla="*/ 13 w 13"/>
              <a:gd name="T4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13" y="6"/>
                </a:moveTo>
                <a:lnTo>
                  <a:pt x="13" y="6"/>
                </a:lnTo>
                <a:lnTo>
                  <a:pt x="13" y="8"/>
                </a:lnTo>
                <a:lnTo>
                  <a:pt x="11" y="11"/>
                </a:lnTo>
                <a:lnTo>
                  <a:pt x="9" y="12"/>
                </a:lnTo>
                <a:lnTo>
                  <a:pt x="6" y="12"/>
                </a:lnTo>
                <a:lnTo>
                  <a:pt x="6" y="12"/>
                </a:lnTo>
                <a:lnTo>
                  <a:pt x="4" y="12"/>
                </a:lnTo>
                <a:lnTo>
                  <a:pt x="1" y="11"/>
                </a:lnTo>
                <a:lnTo>
                  <a:pt x="0" y="8"/>
                </a:lnTo>
                <a:lnTo>
                  <a:pt x="0" y="6"/>
                </a:lnTo>
                <a:lnTo>
                  <a:pt x="0" y="6"/>
                </a:lnTo>
                <a:lnTo>
                  <a:pt x="0" y="4"/>
                </a:lnTo>
                <a:lnTo>
                  <a:pt x="1" y="1"/>
                </a:lnTo>
                <a:lnTo>
                  <a:pt x="4" y="0"/>
                </a:lnTo>
                <a:lnTo>
                  <a:pt x="6" y="0"/>
                </a:lnTo>
                <a:lnTo>
                  <a:pt x="6" y="0"/>
                </a:lnTo>
                <a:lnTo>
                  <a:pt x="9" y="0"/>
                </a:lnTo>
                <a:lnTo>
                  <a:pt x="11" y="1"/>
                </a:lnTo>
                <a:lnTo>
                  <a:pt x="13" y="4"/>
                </a:lnTo>
                <a:lnTo>
                  <a:pt x="13" y="6"/>
                </a:lnTo>
                <a:lnTo>
                  <a:pt x="13" y="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7" name="Freeform 1217"/>
          <p:cNvSpPr>
            <a:spLocks noEditPoints="1"/>
          </p:cNvSpPr>
          <p:nvPr/>
        </p:nvSpPr>
        <p:spPr bwMode="auto">
          <a:xfrm>
            <a:off x="2054817" y="2010283"/>
            <a:ext cx="131141" cy="131141"/>
          </a:xfrm>
          <a:custGeom>
            <a:avLst/>
            <a:gdLst>
              <a:gd name="T0" fmla="*/ 15 w 84"/>
              <a:gd name="T1" fmla="*/ 84 h 84"/>
              <a:gd name="T2" fmla="*/ 15 w 84"/>
              <a:gd name="T3" fmla="*/ 64 h 84"/>
              <a:gd name="T4" fmla="*/ 10 w 84"/>
              <a:gd name="T5" fmla="*/ 64 h 84"/>
              <a:gd name="T6" fmla="*/ 10 w 84"/>
              <a:gd name="T7" fmla="*/ 64 h 84"/>
              <a:gd name="T8" fmla="*/ 6 w 84"/>
              <a:gd name="T9" fmla="*/ 63 h 84"/>
              <a:gd name="T10" fmla="*/ 3 w 84"/>
              <a:gd name="T11" fmla="*/ 61 h 84"/>
              <a:gd name="T12" fmla="*/ 1 w 84"/>
              <a:gd name="T13" fmla="*/ 58 h 84"/>
              <a:gd name="T14" fmla="*/ 0 w 84"/>
              <a:gd name="T15" fmla="*/ 54 h 84"/>
              <a:gd name="T16" fmla="*/ 0 w 84"/>
              <a:gd name="T17" fmla="*/ 10 h 84"/>
              <a:gd name="T18" fmla="*/ 0 w 84"/>
              <a:gd name="T19" fmla="*/ 10 h 84"/>
              <a:gd name="T20" fmla="*/ 1 w 84"/>
              <a:gd name="T21" fmla="*/ 6 h 84"/>
              <a:gd name="T22" fmla="*/ 3 w 84"/>
              <a:gd name="T23" fmla="*/ 2 h 84"/>
              <a:gd name="T24" fmla="*/ 6 w 84"/>
              <a:gd name="T25" fmla="*/ 1 h 84"/>
              <a:gd name="T26" fmla="*/ 10 w 84"/>
              <a:gd name="T27" fmla="*/ 0 h 84"/>
              <a:gd name="T28" fmla="*/ 74 w 84"/>
              <a:gd name="T29" fmla="*/ 0 h 84"/>
              <a:gd name="T30" fmla="*/ 74 w 84"/>
              <a:gd name="T31" fmla="*/ 0 h 84"/>
              <a:gd name="T32" fmla="*/ 78 w 84"/>
              <a:gd name="T33" fmla="*/ 1 h 84"/>
              <a:gd name="T34" fmla="*/ 82 w 84"/>
              <a:gd name="T35" fmla="*/ 2 h 84"/>
              <a:gd name="T36" fmla="*/ 83 w 84"/>
              <a:gd name="T37" fmla="*/ 6 h 84"/>
              <a:gd name="T38" fmla="*/ 84 w 84"/>
              <a:gd name="T39" fmla="*/ 10 h 84"/>
              <a:gd name="T40" fmla="*/ 84 w 84"/>
              <a:gd name="T41" fmla="*/ 54 h 84"/>
              <a:gd name="T42" fmla="*/ 84 w 84"/>
              <a:gd name="T43" fmla="*/ 54 h 84"/>
              <a:gd name="T44" fmla="*/ 83 w 84"/>
              <a:gd name="T45" fmla="*/ 58 h 84"/>
              <a:gd name="T46" fmla="*/ 82 w 84"/>
              <a:gd name="T47" fmla="*/ 61 h 84"/>
              <a:gd name="T48" fmla="*/ 78 w 84"/>
              <a:gd name="T49" fmla="*/ 63 h 84"/>
              <a:gd name="T50" fmla="*/ 74 w 84"/>
              <a:gd name="T51" fmla="*/ 64 h 84"/>
              <a:gd name="T52" fmla="*/ 41 w 84"/>
              <a:gd name="T53" fmla="*/ 64 h 84"/>
              <a:gd name="T54" fmla="*/ 15 w 84"/>
              <a:gd name="T55" fmla="*/ 84 h 84"/>
              <a:gd name="T56" fmla="*/ 10 w 84"/>
              <a:gd name="T57" fmla="*/ 10 h 84"/>
              <a:gd name="T58" fmla="*/ 10 w 84"/>
              <a:gd name="T59" fmla="*/ 54 h 84"/>
              <a:gd name="T60" fmla="*/ 25 w 84"/>
              <a:gd name="T61" fmla="*/ 54 h 84"/>
              <a:gd name="T62" fmla="*/ 25 w 84"/>
              <a:gd name="T63" fmla="*/ 64 h 84"/>
              <a:gd name="T64" fmla="*/ 38 w 84"/>
              <a:gd name="T65" fmla="*/ 54 h 84"/>
              <a:gd name="T66" fmla="*/ 74 w 84"/>
              <a:gd name="T67" fmla="*/ 54 h 84"/>
              <a:gd name="T68" fmla="*/ 74 w 84"/>
              <a:gd name="T69" fmla="*/ 10 h 84"/>
              <a:gd name="T70" fmla="*/ 10 w 84"/>
              <a:gd name="T71"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84">
                <a:moveTo>
                  <a:pt x="15" y="84"/>
                </a:moveTo>
                <a:lnTo>
                  <a:pt x="15" y="64"/>
                </a:lnTo>
                <a:lnTo>
                  <a:pt x="10" y="64"/>
                </a:lnTo>
                <a:lnTo>
                  <a:pt x="10" y="64"/>
                </a:lnTo>
                <a:lnTo>
                  <a:pt x="6" y="63"/>
                </a:lnTo>
                <a:lnTo>
                  <a:pt x="3" y="61"/>
                </a:lnTo>
                <a:lnTo>
                  <a:pt x="1" y="58"/>
                </a:lnTo>
                <a:lnTo>
                  <a:pt x="0" y="54"/>
                </a:lnTo>
                <a:lnTo>
                  <a:pt x="0" y="10"/>
                </a:lnTo>
                <a:lnTo>
                  <a:pt x="0" y="10"/>
                </a:lnTo>
                <a:lnTo>
                  <a:pt x="1" y="6"/>
                </a:lnTo>
                <a:lnTo>
                  <a:pt x="3" y="2"/>
                </a:lnTo>
                <a:lnTo>
                  <a:pt x="6" y="1"/>
                </a:lnTo>
                <a:lnTo>
                  <a:pt x="10" y="0"/>
                </a:lnTo>
                <a:lnTo>
                  <a:pt x="74" y="0"/>
                </a:lnTo>
                <a:lnTo>
                  <a:pt x="74" y="0"/>
                </a:lnTo>
                <a:lnTo>
                  <a:pt x="78" y="1"/>
                </a:lnTo>
                <a:lnTo>
                  <a:pt x="82" y="2"/>
                </a:lnTo>
                <a:lnTo>
                  <a:pt x="83" y="6"/>
                </a:lnTo>
                <a:lnTo>
                  <a:pt x="84" y="10"/>
                </a:lnTo>
                <a:lnTo>
                  <a:pt x="84" y="54"/>
                </a:lnTo>
                <a:lnTo>
                  <a:pt x="84" y="54"/>
                </a:lnTo>
                <a:lnTo>
                  <a:pt x="83" y="58"/>
                </a:lnTo>
                <a:lnTo>
                  <a:pt x="82"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8" name="Freeform 1218"/>
          <p:cNvSpPr>
            <a:spLocks/>
          </p:cNvSpPr>
          <p:nvPr/>
        </p:nvSpPr>
        <p:spPr bwMode="auto">
          <a:xfrm>
            <a:off x="2176589" y="1958760"/>
            <a:ext cx="60888" cy="60888"/>
          </a:xfrm>
          <a:custGeom>
            <a:avLst/>
            <a:gdLst>
              <a:gd name="T0" fmla="*/ 25 w 40"/>
              <a:gd name="T1" fmla="*/ 15 h 40"/>
              <a:gd name="T2" fmla="*/ 25 w 40"/>
              <a:gd name="T3" fmla="*/ 0 h 40"/>
              <a:gd name="T4" fmla="*/ 15 w 40"/>
              <a:gd name="T5" fmla="*/ 0 h 40"/>
              <a:gd name="T6" fmla="*/ 15 w 40"/>
              <a:gd name="T7" fmla="*/ 15 h 40"/>
              <a:gd name="T8" fmla="*/ 0 w 40"/>
              <a:gd name="T9" fmla="*/ 15 h 40"/>
              <a:gd name="T10" fmla="*/ 0 w 40"/>
              <a:gd name="T11" fmla="*/ 25 h 40"/>
              <a:gd name="T12" fmla="*/ 15 w 40"/>
              <a:gd name="T13" fmla="*/ 25 h 40"/>
              <a:gd name="T14" fmla="*/ 15 w 40"/>
              <a:gd name="T15" fmla="*/ 40 h 40"/>
              <a:gd name="T16" fmla="*/ 25 w 40"/>
              <a:gd name="T17" fmla="*/ 40 h 40"/>
              <a:gd name="T18" fmla="*/ 25 w 40"/>
              <a:gd name="T19" fmla="*/ 25 h 40"/>
              <a:gd name="T20" fmla="*/ 40 w 40"/>
              <a:gd name="T21" fmla="*/ 25 h 40"/>
              <a:gd name="T22" fmla="*/ 40 w 40"/>
              <a:gd name="T23" fmla="*/ 15 h 40"/>
              <a:gd name="T24" fmla="*/ 25 w 40"/>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9" name="Rectangle 1219"/>
          <p:cNvSpPr>
            <a:spLocks noChangeArrowheads="1"/>
          </p:cNvSpPr>
          <p:nvPr/>
        </p:nvSpPr>
        <p:spPr bwMode="auto">
          <a:xfrm>
            <a:off x="2546596" y="1982181"/>
            <a:ext cx="46837" cy="1405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0" name="Freeform 1220"/>
          <p:cNvSpPr>
            <a:spLocks noEditPoints="1"/>
          </p:cNvSpPr>
          <p:nvPr/>
        </p:nvSpPr>
        <p:spPr bwMode="auto">
          <a:xfrm>
            <a:off x="2424823" y="2010283"/>
            <a:ext cx="131141" cy="131141"/>
          </a:xfrm>
          <a:custGeom>
            <a:avLst/>
            <a:gdLst>
              <a:gd name="T0" fmla="*/ 15 w 84"/>
              <a:gd name="T1" fmla="*/ 84 h 84"/>
              <a:gd name="T2" fmla="*/ 15 w 84"/>
              <a:gd name="T3" fmla="*/ 64 h 84"/>
              <a:gd name="T4" fmla="*/ 10 w 84"/>
              <a:gd name="T5" fmla="*/ 64 h 84"/>
              <a:gd name="T6" fmla="*/ 10 w 84"/>
              <a:gd name="T7" fmla="*/ 64 h 84"/>
              <a:gd name="T8" fmla="*/ 6 w 84"/>
              <a:gd name="T9" fmla="*/ 63 h 84"/>
              <a:gd name="T10" fmla="*/ 2 w 84"/>
              <a:gd name="T11" fmla="*/ 61 h 84"/>
              <a:gd name="T12" fmla="*/ 1 w 84"/>
              <a:gd name="T13" fmla="*/ 58 h 84"/>
              <a:gd name="T14" fmla="*/ 0 w 84"/>
              <a:gd name="T15" fmla="*/ 54 h 84"/>
              <a:gd name="T16" fmla="*/ 0 w 84"/>
              <a:gd name="T17" fmla="*/ 10 h 84"/>
              <a:gd name="T18" fmla="*/ 0 w 84"/>
              <a:gd name="T19" fmla="*/ 10 h 84"/>
              <a:gd name="T20" fmla="*/ 1 w 84"/>
              <a:gd name="T21" fmla="*/ 6 h 84"/>
              <a:gd name="T22" fmla="*/ 2 w 84"/>
              <a:gd name="T23" fmla="*/ 2 h 84"/>
              <a:gd name="T24" fmla="*/ 6 w 84"/>
              <a:gd name="T25" fmla="*/ 1 h 84"/>
              <a:gd name="T26" fmla="*/ 10 w 84"/>
              <a:gd name="T27" fmla="*/ 0 h 84"/>
              <a:gd name="T28" fmla="*/ 74 w 84"/>
              <a:gd name="T29" fmla="*/ 0 h 84"/>
              <a:gd name="T30" fmla="*/ 74 w 84"/>
              <a:gd name="T31" fmla="*/ 0 h 84"/>
              <a:gd name="T32" fmla="*/ 78 w 84"/>
              <a:gd name="T33" fmla="*/ 1 h 84"/>
              <a:gd name="T34" fmla="*/ 81 w 84"/>
              <a:gd name="T35" fmla="*/ 2 h 84"/>
              <a:gd name="T36" fmla="*/ 83 w 84"/>
              <a:gd name="T37" fmla="*/ 6 h 84"/>
              <a:gd name="T38" fmla="*/ 84 w 84"/>
              <a:gd name="T39" fmla="*/ 10 h 84"/>
              <a:gd name="T40" fmla="*/ 84 w 84"/>
              <a:gd name="T41" fmla="*/ 54 h 84"/>
              <a:gd name="T42" fmla="*/ 84 w 84"/>
              <a:gd name="T43" fmla="*/ 54 h 84"/>
              <a:gd name="T44" fmla="*/ 83 w 84"/>
              <a:gd name="T45" fmla="*/ 58 h 84"/>
              <a:gd name="T46" fmla="*/ 81 w 84"/>
              <a:gd name="T47" fmla="*/ 61 h 84"/>
              <a:gd name="T48" fmla="*/ 78 w 84"/>
              <a:gd name="T49" fmla="*/ 63 h 84"/>
              <a:gd name="T50" fmla="*/ 74 w 84"/>
              <a:gd name="T51" fmla="*/ 64 h 84"/>
              <a:gd name="T52" fmla="*/ 41 w 84"/>
              <a:gd name="T53" fmla="*/ 64 h 84"/>
              <a:gd name="T54" fmla="*/ 15 w 84"/>
              <a:gd name="T55" fmla="*/ 84 h 84"/>
              <a:gd name="T56" fmla="*/ 10 w 84"/>
              <a:gd name="T57" fmla="*/ 10 h 84"/>
              <a:gd name="T58" fmla="*/ 10 w 84"/>
              <a:gd name="T59" fmla="*/ 54 h 84"/>
              <a:gd name="T60" fmla="*/ 25 w 84"/>
              <a:gd name="T61" fmla="*/ 54 h 84"/>
              <a:gd name="T62" fmla="*/ 25 w 84"/>
              <a:gd name="T63" fmla="*/ 64 h 84"/>
              <a:gd name="T64" fmla="*/ 38 w 84"/>
              <a:gd name="T65" fmla="*/ 54 h 84"/>
              <a:gd name="T66" fmla="*/ 74 w 84"/>
              <a:gd name="T67" fmla="*/ 54 h 84"/>
              <a:gd name="T68" fmla="*/ 74 w 84"/>
              <a:gd name="T69" fmla="*/ 10 h 84"/>
              <a:gd name="T70" fmla="*/ 10 w 84"/>
              <a:gd name="T71"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84">
                <a:moveTo>
                  <a:pt x="15" y="84"/>
                </a:moveTo>
                <a:lnTo>
                  <a:pt x="15" y="64"/>
                </a:lnTo>
                <a:lnTo>
                  <a:pt x="10" y="64"/>
                </a:lnTo>
                <a:lnTo>
                  <a:pt x="10" y="64"/>
                </a:lnTo>
                <a:lnTo>
                  <a:pt x="6" y="63"/>
                </a:lnTo>
                <a:lnTo>
                  <a:pt x="2" y="61"/>
                </a:lnTo>
                <a:lnTo>
                  <a:pt x="1" y="58"/>
                </a:lnTo>
                <a:lnTo>
                  <a:pt x="0" y="54"/>
                </a:lnTo>
                <a:lnTo>
                  <a:pt x="0" y="10"/>
                </a:lnTo>
                <a:lnTo>
                  <a:pt x="0" y="10"/>
                </a:lnTo>
                <a:lnTo>
                  <a:pt x="1" y="6"/>
                </a:lnTo>
                <a:lnTo>
                  <a:pt x="2" y="2"/>
                </a:lnTo>
                <a:lnTo>
                  <a:pt x="6" y="1"/>
                </a:lnTo>
                <a:lnTo>
                  <a:pt x="10" y="0"/>
                </a:lnTo>
                <a:lnTo>
                  <a:pt x="74" y="0"/>
                </a:lnTo>
                <a:lnTo>
                  <a:pt x="74" y="0"/>
                </a:lnTo>
                <a:lnTo>
                  <a:pt x="78" y="1"/>
                </a:lnTo>
                <a:lnTo>
                  <a:pt x="81" y="2"/>
                </a:lnTo>
                <a:lnTo>
                  <a:pt x="83" y="6"/>
                </a:lnTo>
                <a:lnTo>
                  <a:pt x="84" y="10"/>
                </a:lnTo>
                <a:lnTo>
                  <a:pt x="84" y="54"/>
                </a:lnTo>
                <a:lnTo>
                  <a:pt x="84" y="54"/>
                </a:lnTo>
                <a:lnTo>
                  <a:pt x="83" y="58"/>
                </a:lnTo>
                <a:lnTo>
                  <a:pt x="81"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1" name="Freeform 1221"/>
          <p:cNvSpPr>
            <a:spLocks/>
          </p:cNvSpPr>
          <p:nvPr/>
        </p:nvSpPr>
        <p:spPr bwMode="auto">
          <a:xfrm>
            <a:off x="2794825" y="2010283"/>
            <a:ext cx="131141" cy="131141"/>
          </a:xfrm>
          <a:custGeom>
            <a:avLst/>
            <a:gdLst>
              <a:gd name="T0" fmla="*/ 15 w 84"/>
              <a:gd name="T1" fmla="*/ 84 h 84"/>
              <a:gd name="T2" fmla="*/ 15 w 84"/>
              <a:gd name="T3" fmla="*/ 64 h 84"/>
              <a:gd name="T4" fmla="*/ 10 w 84"/>
              <a:gd name="T5" fmla="*/ 64 h 84"/>
              <a:gd name="T6" fmla="*/ 10 w 84"/>
              <a:gd name="T7" fmla="*/ 64 h 84"/>
              <a:gd name="T8" fmla="*/ 6 w 84"/>
              <a:gd name="T9" fmla="*/ 63 h 84"/>
              <a:gd name="T10" fmla="*/ 2 w 84"/>
              <a:gd name="T11" fmla="*/ 61 h 84"/>
              <a:gd name="T12" fmla="*/ 1 w 84"/>
              <a:gd name="T13" fmla="*/ 58 h 84"/>
              <a:gd name="T14" fmla="*/ 0 w 84"/>
              <a:gd name="T15" fmla="*/ 54 h 84"/>
              <a:gd name="T16" fmla="*/ 0 w 84"/>
              <a:gd name="T17" fmla="*/ 10 h 84"/>
              <a:gd name="T18" fmla="*/ 0 w 84"/>
              <a:gd name="T19" fmla="*/ 10 h 84"/>
              <a:gd name="T20" fmla="*/ 1 w 84"/>
              <a:gd name="T21" fmla="*/ 6 h 84"/>
              <a:gd name="T22" fmla="*/ 2 w 84"/>
              <a:gd name="T23" fmla="*/ 2 h 84"/>
              <a:gd name="T24" fmla="*/ 6 w 84"/>
              <a:gd name="T25" fmla="*/ 1 h 84"/>
              <a:gd name="T26" fmla="*/ 10 w 84"/>
              <a:gd name="T27" fmla="*/ 0 h 84"/>
              <a:gd name="T28" fmla="*/ 54 w 84"/>
              <a:gd name="T29" fmla="*/ 0 h 84"/>
              <a:gd name="T30" fmla="*/ 54 w 84"/>
              <a:gd name="T31" fmla="*/ 10 h 84"/>
              <a:gd name="T32" fmla="*/ 10 w 84"/>
              <a:gd name="T33" fmla="*/ 10 h 84"/>
              <a:gd name="T34" fmla="*/ 10 w 84"/>
              <a:gd name="T35" fmla="*/ 54 h 84"/>
              <a:gd name="T36" fmla="*/ 24 w 84"/>
              <a:gd name="T37" fmla="*/ 54 h 84"/>
              <a:gd name="T38" fmla="*/ 24 w 84"/>
              <a:gd name="T39" fmla="*/ 64 h 84"/>
              <a:gd name="T40" fmla="*/ 38 w 84"/>
              <a:gd name="T41" fmla="*/ 54 h 84"/>
              <a:gd name="T42" fmla="*/ 74 w 84"/>
              <a:gd name="T43" fmla="*/ 54 h 84"/>
              <a:gd name="T44" fmla="*/ 74 w 84"/>
              <a:gd name="T45" fmla="*/ 24 h 84"/>
              <a:gd name="T46" fmla="*/ 84 w 84"/>
              <a:gd name="T47" fmla="*/ 24 h 84"/>
              <a:gd name="T48" fmla="*/ 84 w 84"/>
              <a:gd name="T49" fmla="*/ 54 h 84"/>
              <a:gd name="T50" fmla="*/ 84 w 84"/>
              <a:gd name="T51" fmla="*/ 54 h 84"/>
              <a:gd name="T52" fmla="*/ 82 w 84"/>
              <a:gd name="T53" fmla="*/ 58 h 84"/>
              <a:gd name="T54" fmla="*/ 81 w 84"/>
              <a:gd name="T55" fmla="*/ 61 h 84"/>
              <a:gd name="T56" fmla="*/ 77 w 84"/>
              <a:gd name="T57" fmla="*/ 63 h 84"/>
              <a:gd name="T58" fmla="*/ 74 w 84"/>
              <a:gd name="T59" fmla="*/ 64 h 84"/>
              <a:gd name="T60" fmla="*/ 40 w 84"/>
              <a:gd name="T61" fmla="*/ 64 h 84"/>
              <a:gd name="T62" fmla="*/ 15 w 84"/>
              <a:gd name="T6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4">
                <a:moveTo>
                  <a:pt x="15" y="84"/>
                </a:moveTo>
                <a:lnTo>
                  <a:pt x="15" y="64"/>
                </a:lnTo>
                <a:lnTo>
                  <a:pt x="10" y="64"/>
                </a:lnTo>
                <a:lnTo>
                  <a:pt x="10" y="64"/>
                </a:lnTo>
                <a:lnTo>
                  <a:pt x="6" y="63"/>
                </a:lnTo>
                <a:lnTo>
                  <a:pt x="2" y="61"/>
                </a:lnTo>
                <a:lnTo>
                  <a:pt x="1" y="58"/>
                </a:lnTo>
                <a:lnTo>
                  <a:pt x="0" y="54"/>
                </a:lnTo>
                <a:lnTo>
                  <a:pt x="0" y="10"/>
                </a:lnTo>
                <a:lnTo>
                  <a:pt x="0" y="10"/>
                </a:lnTo>
                <a:lnTo>
                  <a:pt x="1" y="6"/>
                </a:lnTo>
                <a:lnTo>
                  <a:pt x="2" y="2"/>
                </a:lnTo>
                <a:lnTo>
                  <a:pt x="6" y="1"/>
                </a:lnTo>
                <a:lnTo>
                  <a:pt x="10" y="0"/>
                </a:lnTo>
                <a:lnTo>
                  <a:pt x="54" y="0"/>
                </a:lnTo>
                <a:lnTo>
                  <a:pt x="54" y="10"/>
                </a:lnTo>
                <a:lnTo>
                  <a:pt x="10" y="10"/>
                </a:lnTo>
                <a:lnTo>
                  <a:pt x="10" y="54"/>
                </a:lnTo>
                <a:lnTo>
                  <a:pt x="24" y="54"/>
                </a:lnTo>
                <a:lnTo>
                  <a:pt x="24" y="64"/>
                </a:lnTo>
                <a:lnTo>
                  <a:pt x="38" y="54"/>
                </a:lnTo>
                <a:lnTo>
                  <a:pt x="74" y="54"/>
                </a:lnTo>
                <a:lnTo>
                  <a:pt x="74" y="24"/>
                </a:lnTo>
                <a:lnTo>
                  <a:pt x="84" y="24"/>
                </a:lnTo>
                <a:lnTo>
                  <a:pt x="84" y="54"/>
                </a:lnTo>
                <a:lnTo>
                  <a:pt x="84" y="54"/>
                </a:lnTo>
                <a:lnTo>
                  <a:pt x="82" y="58"/>
                </a:lnTo>
                <a:lnTo>
                  <a:pt x="81" y="61"/>
                </a:lnTo>
                <a:lnTo>
                  <a:pt x="77" y="63"/>
                </a:lnTo>
                <a:lnTo>
                  <a:pt x="74" y="64"/>
                </a:lnTo>
                <a:lnTo>
                  <a:pt x="40" y="64"/>
                </a:lnTo>
                <a:lnTo>
                  <a:pt x="15"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2" name="Freeform 1222"/>
          <p:cNvSpPr>
            <a:spLocks/>
          </p:cNvSpPr>
          <p:nvPr/>
        </p:nvSpPr>
        <p:spPr bwMode="auto">
          <a:xfrm>
            <a:off x="2888497" y="1972814"/>
            <a:ext cx="70256" cy="56203"/>
          </a:xfrm>
          <a:custGeom>
            <a:avLst/>
            <a:gdLst>
              <a:gd name="T0" fmla="*/ 19 w 47"/>
              <a:gd name="T1" fmla="*/ 36 h 36"/>
              <a:gd name="T2" fmla="*/ 0 w 47"/>
              <a:gd name="T3" fmla="*/ 18 h 36"/>
              <a:gd name="T4" fmla="*/ 8 w 47"/>
              <a:gd name="T5" fmla="*/ 10 h 36"/>
              <a:gd name="T6" fmla="*/ 19 w 47"/>
              <a:gd name="T7" fmla="*/ 21 h 36"/>
              <a:gd name="T8" fmla="*/ 40 w 47"/>
              <a:gd name="T9" fmla="*/ 0 h 36"/>
              <a:gd name="T10" fmla="*/ 47 w 47"/>
              <a:gd name="T11" fmla="*/ 8 h 36"/>
              <a:gd name="T12" fmla="*/ 19 w 47"/>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3" name="Freeform 1223"/>
          <p:cNvSpPr>
            <a:spLocks/>
          </p:cNvSpPr>
          <p:nvPr/>
        </p:nvSpPr>
        <p:spPr bwMode="auto">
          <a:xfrm>
            <a:off x="3164830" y="2010283"/>
            <a:ext cx="126458" cy="131141"/>
          </a:xfrm>
          <a:custGeom>
            <a:avLst/>
            <a:gdLst>
              <a:gd name="T0" fmla="*/ 74 w 83"/>
              <a:gd name="T1" fmla="*/ 54 h 84"/>
              <a:gd name="T2" fmla="*/ 38 w 83"/>
              <a:gd name="T3" fmla="*/ 54 h 84"/>
              <a:gd name="T4" fmla="*/ 24 w 83"/>
              <a:gd name="T5" fmla="*/ 64 h 84"/>
              <a:gd name="T6" fmla="*/ 24 w 83"/>
              <a:gd name="T7" fmla="*/ 54 h 84"/>
              <a:gd name="T8" fmla="*/ 9 w 83"/>
              <a:gd name="T9" fmla="*/ 54 h 84"/>
              <a:gd name="T10" fmla="*/ 9 w 83"/>
              <a:gd name="T11" fmla="*/ 10 h 84"/>
              <a:gd name="T12" fmla="*/ 54 w 83"/>
              <a:gd name="T13" fmla="*/ 10 h 84"/>
              <a:gd name="T14" fmla="*/ 54 w 83"/>
              <a:gd name="T15" fmla="*/ 0 h 84"/>
              <a:gd name="T16" fmla="*/ 9 w 83"/>
              <a:gd name="T17" fmla="*/ 0 h 84"/>
              <a:gd name="T18" fmla="*/ 9 w 83"/>
              <a:gd name="T19" fmla="*/ 0 h 84"/>
              <a:gd name="T20" fmla="*/ 6 w 83"/>
              <a:gd name="T21" fmla="*/ 1 h 84"/>
              <a:gd name="T22" fmla="*/ 2 w 83"/>
              <a:gd name="T23" fmla="*/ 2 h 84"/>
              <a:gd name="T24" fmla="*/ 1 w 83"/>
              <a:gd name="T25" fmla="*/ 6 h 84"/>
              <a:gd name="T26" fmla="*/ 0 w 83"/>
              <a:gd name="T27" fmla="*/ 10 h 84"/>
              <a:gd name="T28" fmla="*/ 0 w 83"/>
              <a:gd name="T29" fmla="*/ 54 h 84"/>
              <a:gd name="T30" fmla="*/ 0 w 83"/>
              <a:gd name="T31" fmla="*/ 54 h 84"/>
              <a:gd name="T32" fmla="*/ 1 w 83"/>
              <a:gd name="T33" fmla="*/ 58 h 84"/>
              <a:gd name="T34" fmla="*/ 2 w 83"/>
              <a:gd name="T35" fmla="*/ 61 h 84"/>
              <a:gd name="T36" fmla="*/ 6 w 83"/>
              <a:gd name="T37" fmla="*/ 63 h 84"/>
              <a:gd name="T38" fmla="*/ 9 w 83"/>
              <a:gd name="T39" fmla="*/ 64 h 84"/>
              <a:gd name="T40" fmla="*/ 14 w 83"/>
              <a:gd name="T41" fmla="*/ 64 h 84"/>
              <a:gd name="T42" fmla="*/ 14 w 83"/>
              <a:gd name="T43" fmla="*/ 84 h 84"/>
              <a:gd name="T44" fmla="*/ 40 w 83"/>
              <a:gd name="T45" fmla="*/ 64 h 84"/>
              <a:gd name="T46" fmla="*/ 74 w 83"/>
              <a:gd name="T47" fmla="*/ 64 h 84"/>
              <a:gd name="T48" fmla="*/ 74 w 83"/>
              <a:gd name="T49" fmla="*/ 64 h 84"/>
              <a:gd name="T50" fmla="*/ 77 w 83"/>
              <a:gd name="T51" fmla="*/ 63 h 84"/>
              <a:gd name="T52" fmla="*/ 81 w 83"/>
              <a:gd name="T53" fmla="*/ 61 h 84"/>
              <a:gd name="T54" fmla="*/ 82 w 83"/>
              <a:gd name="T55" fmla="*/ 58 h 84"/>
              <a:gd name="T56" fmla="*/ 83 w 83"/>
              <a:gd name="T57" fmla="*/ 54 h 84"/>
              <a:gd name="T58" fmla="*/ 83 w 83"/>
              <a:gd name="T59" fmla="*/ 24 h 84"/>
              <a:gd name="T60" fmla="*/ 74 w 83"/>
              <a:gd name="T61" fmla="*/ 24 h 84"/>
              <a:gd name="T62" fmla="*/ 74 w 83"/>
              <a:gd name="T63"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4">
                <a:moveTo>
                  <a:pt x="74" y="54"/>
                </a:moveTo>
                <a:lnTo>
                  <a:pt x="38" y="54"/>
                </a:lnTo>
                <a:lnTo>
                  <a:pt x="24" y="64"/>
                </a:lnTo>
                <a:lnTo>
                  <a:pt x="24" y="54"/>
                </a:lnTo>
                <a:lnTo>
                  <a:pt x="9" y="54"/>
                </a:lnTo>
                <a:lnTo>
                  <a:pt x="9" y="10"/>
                </a:lnTo>
                <a:lnTo>
                  <a:pt x="54" y="10"/>
                </a:lnTo>
                <a:lnTo>
                  <a:pt x="54" y="0"/>
                </a:lnTo>
                <a:lnTo>
                  <a:pt x="9" y="0"/>
                </a:lnTo>
                <a:lnTo>
                  <a:pt x="9" y="0"/>
                </a:lnTo>
                <a:lnTo>
                  <a:pt x="6" y="1"/>
                </a:lnTo>
                <a:lnTo>
                  <a:pt x="2" y="2"/>
                </a:lnTo>
                <a:lnTo>
                  <a:pt x="1" y="6"/>
                </a:lnTo>
                <a:lnTo>
                  <a:pt x="0" y="10"/>
                </a:lnTo>
                <a:lnTo>
                  <a:pt x="0" y="54"/>
                </a:lnTo>
                <a:lnTo>
                  <a:pt x="0" y="54"/>
                </a:lnTo>
                <a:lnTo>
                  <a:pt x="1" y="58"/>
                </a:lnTo>
                <a:lnTo>
                  <a:pt x="2" y="61"/>
                </a:lnTo>
                <a:lnTo>
                  <a:pt x="6" y="63"/>
                </a:lnTo>
                <a:lnTo>
                  <a:pt x="9" y="64"/>
                </a:lnTo>
                <a:lnTo>
                  <a:pt x="14" y="64"/>
                </a:lnTo>
                <a:lnTo>
                  <a:pt x="14" y="84"/>
                </a:lnTo>
                <a:lnTo>
                  <a:pt x="40" y="64"/>
                </a:lnTo>
                <a:lnTo>
                  <a:pt x="74" y="64"/>
                </a:lnTo>
                <a:lnTo>
                  <a:pt x="74" y="64"/>
                </a:lnTo>
                <a:lnTo>
                  <a:pt x="77" y="63"/>
                </a:lnTo>
                <a:lnTo>
                  <a:pt x="81" y="61"/>
                </a:lnTo>
                <a:lnTo>
                  <a:pt x="82" y="58"/>
                </a:lnTo>
                <a:lnTo>
                  <a:pt x="83" y="54"/>
                </a:lnTo>
                <a:lnTo>
                  <a:pt x="83" y="24"/>
                </a:lnTo>
                <a:lnTo>
                  <a:pt x="74" y="24"/>
                </a:lnTo>
                <a:lnTo>
                  <a:pt x="74"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4" name="Freeform 1224"/>
          <p:cNvSpPr>
            <a:spLocks/>
          </p:cNvSpPr>
          <p:nvPr/>
        </p:nvSpPr>
        <p:spPr bwMode="auto">
          <a:xfrm>
            <a:off x="3263183" y="1972813"/>
            <a:ext cx="60888" cy="60888"/>
          </a:xfrm>
          <a:custGeom>
            <a:avLst/>
            <a:gdLst>
              <a:gd name="T0" fmla="*/ 37 w 37"/>
              <a:gd name="T1" fmla="*/ 8 h 37"/>
              <a:gd name="T2" fmla="*/ 29 w 37"/>
              <a:gd name="T3" fmla="*/ 0 h 37"/>
              <a:gd name="T4" fmla="*/ 18 w 37"/>
              <a:gd name="T5" fmla="*/ 11 h 37"/>
              <a:gd name="T6" fmla="*/ 7 w 37"/>
              <a:gd name="T7" fmla="*/ 0 h 37"/>
              <a:gd name="T8" fmla="*/ 0 w 37"/>
              <a:gd name="T9" fmla="*/ 8 h 37"/>
              <a:gd name="T10" fmla="*/ 11 w 37"/>
              <a:gd name="T11" fmla="*/ 19 h 37"/>
              <a:gd name="T12" fmla="*/ 0 w 37"/>
              <a:gd name="T13" fmla="*/ 30 h 37"/>
              <a:gd name="T14" fmla="*/ 7 w 37"/>
              <a:gd name="T15" fmla="*/ 37 h 37"/>
              <a:gd name="T16" fmla="*/ 18 w 37"/>
              <a:gd name="T17" fmla="*/ 26 h 37"/>
              <a:gd name="T18" fmla="*/ 29 w 37"/>
              <a:gd name="T19" fmla="*/ 37 h 37"/>
              <a:gd name="T20" fmla="*/ 37 w 37"/>
              <a:gd name="T21" fmla="*/ 30 h 37"/>
              <a:gd name="T22" fmla="*/ 26 w 37"/>
              <a:gd name="T23" fmla="*/ 19 h 37"/>
              <a:gd name="T24" fmla="*/ 37 w 37"/>
              <a:gd name="T2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8"/>
                </a:moveTo>
                <a:lnTo>
                  <a:pt x="29" y="0"/>
                </a:lnTo>
                <a:lnTo>
                  <a:pt x="18" y="11"/>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5" name="Freeform 1225"/>
          <p:cNvSpPr>
            <a:spLocks noEditPoints="1"/>
          </p:cNvSpPr>
          <p:nvPr/>
        </p:nvSpPr>
        <p:spPr bwMode="auto">
          <a:xfrm>
            <a:off x="588852" y="2436488"/>
            <a:ext cx="154560" cy="60888"/>
          </a:xfrm>
          <a:custGeom>
            <a:avLst/>
            <a:gdLst>
              <a:gd name="T0" fmla="*/ 89 w 99"/>
              <a:gd name="T1" fmla="*/ 39 h 39"/>
              <a:gd name="T2" fmla="*/ 10 w 99"/>
              <a:gd name="T3" fmla="*/ 39 h 39"/>
              <a:gd name="T4" fmla="*/ 10 w 99"/>
              <a:gd name="T5" fmla="*/ 39 h 39"/>
              <a:gd name="T6" fmla="*/ 6 w 99"/>
              <a:gd name="T7" fmla="*/ 38 h 39"/>
              <a:gd name="T8" fmla="*/ 2 w 99"/>
              <a:gd name="T9" fmla="*/ 37 h 39"/>
              <a:gd name="T10" fmla="*/ 1 w 99"/>
              <a:gd name="T11" fmla="*/ 33 h 39"/>
              <a:gd name="T12" fmla="*/ 0 w 99"/>
              <a:gd name="T13" fmla="*/ 30 h 39"/>
              <a:gd name="T14" fmla="*/ 0 w 99"/>
              <a:gd name="T15" fmla="*/ 10 h 39"/>
              <a:gd name="T16" fmla="*/ 0 w 99"/>
              <a:gd name="T17" fmla="*/ 10 h 39"/>
              <a:gd name="T18" fmla="*/ 1 w 99"/>
              <a:gd name="T19" fmla="*/ 6 h 39"/>
              <a:gd name="T20" fmla="*/ 2 w 99"/>
              <a:gd name="T21" fmla="*/ 2 h 39"/>
              <a:gd name="T22" fmla="*/ 6 w 99"/>
              <a:gd name="T23" fmla="*/ 1 h 39"/>
              <a:gd name="T24" fmla="*/ 10 w 99"/>
              <a:gd name="T25" fmla="*/ 0 h 39"/>
              <a:gd name="T26" fmla="*/ 89 w 99"/>
              <a:gd name="T27" fmla="*/ 0 h 39"/>
              <a:gd name="T28" fmla="*/ 89 w 99"/>
              <a:gd name="T29" fmla="*/ 0 h 39"/>
              <a:gd name="T30" fmla="*/ 92 w 99"/>
              <a:gd name="T31" fmla="*/ 1 h 39"/>
              <a:gd name="T32" fmla="*/ 96 w 99"/>
              <a:gd name="T33" fmla="*/ 2 h 39"/>
              <a:gd name="T34" fmla="*/ 97 w 99"/>
              <a:gd name="T35" fmla="*/ 6 h 39"/>
              <a:gd name="T36" fmla="*/ 99 w 99"/>
              <a:gd name="T37" fmla="*/ 10 h 39"/>
              <a:gd name="T38" fmla="*/ 99 w 99"/>
              <a:gd name="T39" fmla="*/ 30 h 39"/>
              <a:gd name="T40" fmla="*/ 99 w 99"/>
              <a:gd name="T41" fmla="*/ 30 h 39"/>
              <a:gd name="T42" fmla="*/ 97 w 99"/>
              <a:gd name="T43" fmla="*/ 33 h 39"/>
              <a:gd name="T44" fmla="*/ 96 w 99"/>
              <a:gd name="T45" fmla="*/ 37 h 39"/>
              <a:gd name="T46" fmla="*/ 92 w 99"/>
              <a:gd name="T47" fmla="*/ 38 h 39"/>
              <a:gd name="T48" fmla="*/ 89 w 99"/>
              <a:gd name="T49" fmla="*/ 39 h 39"/>
              <a:gd name="T50" fmla="*/ 89 w 99"/>
              <a:gd name="T51" fmla="*/ 39 h 39"/>
              <a:gd name="T52" fmla="*/ 10 w 99"/>
              <a:gd name="T53" fmla="*/ 10 h 39"/>
              <a:gd name="T54" fmla="*/ 10 w 99"/>
              <a:gd name="T55" fmla="*/ 30 h 39"/>
              <a:gd name="T56" fmla="*/ 89 w 99"/>
              <a:gd name="T57" fmla="*/ 30 h 39"/>
              <a:gd name="T58" fmla="*/ 89 w 99"/>
              <a:gd name="T59" fmla="*/ 10 h 39"/>
              <a:gd name="T60" fmla="*/ 10 w 99"/>
              <a:gd name="T6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9" h="39">
                <a:moveTo>
                  <a:pt x="89" y="39"/>
                </a:moveTo>
                <a:lnTo>
                  <a:pt x="10" y="39"/>
                </a:lnTo>
                <a:lnTo>
                  <a:pt x="10" y="39"/>
                </a:lnTo>
                <a:lnTo>
                  <a:pt x="6" y="38"/>
                </a:lnTo>
                <a:lnTo>
                  <a:pt x="2" y="37"/>
                </a:lnTo>
                <a:lnTo>
                  <a:pt x="1" y="33"/>
                </a:lnTo>
                <a:lnTo>
                  <a:pt x="0" y="30"/>
                </a:lnTo>
                <a:lnTo>
                  <a:pt x="0" y="10"/>
                </a:lnTo>
                <a:lnTo>
                  <a:pt x="0" y="10"/>
                </a:lnTo>
                <a:lnTo>
                  <a:pt x="1" y="6"/>
                </a:lnTo>
                <a:lnTo>
                  <a:pt x="2" y="2"/>
                </a:lnTo>
                <a:lnTo>
                  <a:pt x="6" y="1"/>
                </a:lnTo>
                <a:lnTo>
                  <a:pt x="10" y="0"/>
                </a:lnTo>
                <a:lnTo>
                  <a:pt x="89" y="0"/>
                </a:lnTo>
                <a:lnTo>
                  <a:pt x="89" y="0"/>
                </a:lnTo>
                <a:lnTo>
                  <a:pt x="92" y="1"/>
                </a:lnTo>
                <a:lnTo>
                  <a:pt x="96" y="2"/>
                </a:lnTo>
                <a:lnTo>
                  <a:pt x="97" y="6"/>
                </a:lnTo>
                <a:lnTo>
                  <a:pt x="99" y="10"/>
                </a:lnTo>
                <a:lnTo>
                  <a:pt x="99" y="30"/>
                </a:lnTo>
                <a:lnTo>
                  <a:pt x="99" y="30"/>
                </a:lnTo>
                <a:lnTo>
                  <a:pt x="97" y="33"/>
                </a:lnTo>
                <a:lnTo>
                  <a:pt x="96" y="37"/>
                </a:lnTo>
                <a:lnTo>
                  <a:pt x="92" y="38"/>
                </a:lnTo>
                <a:lnTo>
                  <a:pt x="89" y="39"/>
                </a:lnTo>
                <a:lnTo>
                  <a:pt x="89" y="39"/>
                </a:lnTo>
                <a:close/>
                <a:moveTo>
                  <a:pt x="10" y="10"/>
                </a:moveTo>
                <a:lnTo>
                  <a:pt x="10" y="30"/>
                </a:lnTo>
                <a:lnTo>
                  <a:pt x="89" y="30"/>
                </a:lnTo>
                <a:lnTo>
                  <a:pt x="89" y="1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6" name="Freeform 1226"/>
          <p:cNvSpPr>
            <a:spLocks/>
          </p:cNvSpPr>
          <p:nvPr/>
        </p:nvSpPr>
        <p:spPr bwMode="auto">
          <a:xfrm>
            <a:off x="705941" y="2459908"/>
            <a:ext cx="14053" cy="14053"/>
          </a:xfrm>
          <a:custGeom>
            <a:avLst/>
            <a:gdLst>
              <a:gd name="T0" fmla="*/ 10 w 10"/>
              <a:gd name="T1" fmla="*/ 5 h 10"/>
              <a:gd name="T2" fmla="*/ 10 w 10"/>
              <a:gd name="T3" fmla="*/ 5 h 10"/>
              <a:gd name="T4" fmla="*/ 10 w 10"/>
              <a:gd name="T5" fmla="*/ 7 h 10"/>
              <a:gd name="T6" fmla="*/ 8 w 10"/>
              <a:gd name="T7" fmla="*/ 8 h 10"/>
              <a:gd name="T8" fmla="*/ 7 w 10"/>
              <a:gd name="T9" fmla="*/ 10 h 10"/>
              <a:gd name="T10" fmla="*/ 5 w 10"/>
              <a:gd name="T11" fmla="*/ 10 h 10"/>
              <a:gd name="T12" fmla="*/ 5 w 10"/>
              <a:gd name="T13" fmla="*/ 10 h 10"/>
              <a:gd name="T14" fmla="*/ 2 w 10"/>
              <a:gd name="T15" fmla="*/ 10 h 10"/>
              <a:gd name="T16" fmla="*/ 1 w 10"/>
              <a:gd name="T17" fmla="*/ 8 h 10"/>
              <a:gd name="T18" fmla="*/ 0 w 10"/>
              <a:gd name="T19" fmla="*/ 7 h 10"/>
              <a:gd name="T20" fmla="*/ 0 w 10"/>
              <a:gd name="T21" fmla="*/ 5 h 10"/>
              <a:gd name="T22" fmla="*/ 0 w 10"/>
              <a:gd name="T23" fmla="*/ 5 h 10"/>
              <a:gd name="T24" fmla="*/ 0 w 10"/>
              <a:gd name="T25" fmla="*/ 2 h 10"/>
              <a:gd name="T26" fmla="*/ 1 w 10"/>
              <a:gd name="T27" fmla="*/ 1 h 10"/>
              <a:gd name="T28" fmla="*/ 2 w 10"/>
              <a:gd name="T29" fmla="*/ 0 h 10"/>
              <a:gd name="T30" fmla="*/ 5 w 10"/>
              <a:gd name="T31" fmla="*/ 0 h 10"/>
              <a:gd name="T32" fmla="*/ 5 w 10"/>
              <a:gd name="T33" fmla="*/ 0 h 10"/>
              <a:gd name="T34" fmla="*/ 7 w 10"/>
              <a:gd name="T35" fmla="*/ 0 h 10"/>
              <a:gd name="T36" fmla="*/ 8 w 10"/>
              <a:gd name="T37" fmla="*/ 1 h 10"/>
              <a:gd name="T38" fmla="*/ 10 w 10"/>
              <a:gd name="T39" fmla="*/ 2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7"/>
                </a:lnTo>
                <a:lnTo>
                  <a:pt x="8" y="8"/>
                </a:lnTo>
                <a:lnTo>
                  <a:pt x="7" y="10"/>
                </a:lnTo>
                <a:lnTo>
                  <a:pt x="5" y="10"/>
                </a:lnTo>
                <a:lnTo>
                  <a:pt x="5" y="10"/>
                </a:lnTo>
                <a:lnTo>
                  <a:pt x="2" y="10"/>
                </a:lnTo>
                <a:lnTo>
                  <a:pt x="1" y="8"/>
                </a:lnTo>
                <a:lnTo>
                  <a:pt x="0" y="7"/>
                </a:lnTo>
                <a:lnTo>
                  <a:pt x="0" y="5"/>
                </a:lnTo>
                <a:lnTo>
                  <a:pt x="0" y="5"/>
                </a:lnTo>
                <a:lnTo>
                  <a:pt x="0" y="2"/>
                </a:lnTo>
                <a:lnTo>
                  <a:pt x="1" y="1"/>
                </a:lnTo>
                <a:lnTo>
                  <a:pt x="2" y="0"/>
                </a:lnTo>
                <a:lnTo>
                  <a:pt x="5" y="0"/>
                </a:lnTo>
                <a:lnTo>
                  <a:pt x="5" y="0"/>
                </a:lnTo>
                <a:lnTo>
                  <a:pt x="7" y="0"/>
                </a:lnTo>
                <a:lnTo>
                  <a:pt x="8" y="1"/>
                </a:lnTo>
                <a:lnTo>
                  <a:pt x="10" y="2"/>
                </a:lnTo>
                <a:lnTo>
                  <a:pt x="10" y="5"/>
                </a:lnTo>
                <a:lnTo>
                  <a:pt x="1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7" name="Freeform 1227"/>
          <p:cNvSpPr>
            <a:spLocks noEditPoints="1"/>
          </p:cNvSpPr>
          <p:nvPr/>
        </p:nvSpPr>
        <p:spPr bwMode="auto">
          <a:xfrm>
            <a:off x="607587" y="2333448"/>
            <a:ext cx="121774" cy="93672"/>
          </a:xfrm>
          <a:custGeom>
            <a:avLst/>
            <a:gdLst>
              <a:gd name="T0" fmla="*/ 69 w 79"/>
              <a:gd name="T1" fmla="*/ 59 h 59"/>
              <a:gd name="T2" fmla="*/ 10 w 79"/>
              <a:gd name="T3" fmla="*/ 59 h 59"/>
              <a:gd name="T4" fmla="*/ 10 w 79"/>
              <a:gd name="T5" fmla="*/ 59 h 59"/>
              <a:gd name="T6" fmla="*/ 6 w 79"/>
              <a:gd name="T7" fmla="*/ 58 h 59"/>
              <a:gd name="T8" fmla="*/ 2 w 79"/>
              <a:gd name="T9" fmla="*/ 57 h 59"/>
              <a:gd name="T10" fmla="*/ 1 w 79"/>
              <a:gd name="T11" fmla="*/ 53 h 59"/>
              <a:gd name="T12" fmla="*/ 0 w 79"/>
              <a:gd name="T13" fmla="*/ 49 h 59"/>
              <a:gd name="T14" fmla="*/ 0 w 79"/>
              <a:gd name="T15" fmla="*/ 10 h 59"/>
              <a:gd name="T16" fmla="*/ 0 w 79"/>
              <a:gd name="T17" fmla="*/ 10 h 59"/>
              <a:gd name="T18" fmla="*/ 1 w 79"/>
              <a:gd name="T19" fmla="*/ 6 h 59"/>
              <a:gd name="T20" fmla="*/ 2 w 79"/>
              <a:gd name="T21" fmla="*/ 2 h 59"/>
              <a:gd name="T22" fmla="*/ 6 w 79"/>
              <a:gd name="T23" fmla="*/ 1 h 59"/>
              <a:gd name="T24" fmla="*/ 10 w 79"/>
              <a:gd name="T25" fmla="*/ 0 h 59"/>
              <a:gd name="T26" fmla="*/ 69 w 79"/>
              <a:gd name="T27" fmla="*/ 0 h 59"/>
              <a:gd name="T28" fmla="*/ 69 w 79"/>
              <a:gd name="T29" fmla="*/ 0 h 59"/>
              <a:gd name="T30" fmla="*/ 72 w 79"/>
              <a:gd name="T31" fmla="*/ 1 h 59"/>
              <a:gd name="T32" fmla="*/ 76 w 79"/>
              <a:gd name="T33" fmla="*/ 2 h 59"/>
              <a:gd name="T34" fmla="*/ 77 w 79"/>
              <a:gd name="T35" fmla="*/ 6 h 59"/>
              <a:gd name="T36" fmla="*/ 79 w 79"/>
              <a:gd name="T37" fmla="*/ 10 h 59"/>
              <a:gd name="T38" fmla="*/ 79 w 79"/>
              <a:gd name="T39" fmla="*/ 49 h 59"/>
              <a:gd name="T40" fmla="*/ 79 w 79"/>
              <a:gd name="T41" fmla="*/ 49 h 59"/>
              <a:gd name="T42" fmla="*/ 77 w 79"/>
              <a:gd name="T43" fmla="*/ 53 h 59"/>
              <a:gd name="T44" fmla="*/ 76 w 79"/>
              <a:gd name="T45" fmla="*/ 57 h 59"/>
              <a:gd name="T46" fmla="*/ 72 w 79"/>
              <a:gd name="T47" fmla="*/ 58 h 59"/>
              <a:gd name="T48" fmla="*/ 69 w 79"/>
              <a:gd name="T49" fmla="*/ 59 h 59"/>
              <a:gd name="T50" fmla="*/ 69 w 79"/>
              <a:gd name="T51" fmla="*/ 59 h 59"/>
              <a:gd name="T52" fmla="*/ 10 w 79"/>
              <a:gd name="T53" fmla="*/ 10 h 59"/>
              <a:gd name="T54" fmla="*/ 10 w 79"/>
              <a:gd name="T55" fmla="*/ 49 h 59"/>
              <a:gd name="T56" fmla="*/ 69 w 79"/>
              <a:gd name="T57" fmla="*/ 49 h 59"/>
              <a:gd name="T58" fmla="*/ 69 w 79"/>
              <a:gd name="T59" fmla="*/ 10 h 59"/>
              <a:gd name="T60" fmla="*/ 10 w 79"/>
              <a:gd name="T61"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59">
                <a:moveTo>
                  <a:pt x="69" y="59"/>
                </a:moveTo>
                <a:lnTo>
                  <a:pt x="10" y="59"/>
                </a:lnTo>
                <a:lnTo>
                  <a:pt x="10" y="59"/>
                </a:lnTo>
                <a:lnTo>
                  <a:pt x="6" y="58"/>
                </a:lnTo>
                <a:lnTo>
                  <a:pt x="2" y="57"/>
                </a:lnTo>
                <a:lnTo>
                  <a:pt x="1" y="53"/>
                </a:lnTo>
                <a:lnTo>
                  <a:pt x="0" y="49"/>
                </a:lnTo>
                <a:lnTo>
                  <a:pt x="0" y="10"/>
                </a:lnTo>
                <a:lnTo>
                  <a:pt x="0" y="10"/>
                </a:lnTo>
                <a:lnTo>
                  <a:pt x="1" y="6"/>
                </a:lnTo>
                <a:lnTo>
                  <a:pt x="2" y="2"/>
                </a:lnTo>
                <a:lnTo>
                  <a:pt x="6" y="1"/>
                </a:lnTo>
                <a:lnTo>
                  <a:pt x="10" y="0"/>
                </a:lnTo>
                <a:lnTo>
                  <a:pt x="69" y="0"/>
                </a:lnTo>
                <a:lnTo>
                  <a:pt x="69" y="0"/>
                </a:lnTo>
                <a:lnTo>
                  <a:pt x="72" y="1"/>
                </a:lnTo>
                <a:lnTo>
                  <a:pt x="76" y="2"/>
                </a:lnTo>
                <a:lnTo>
                  <a:pt x="77" y="6"/>
                </a:lnTo>
                <a:lnTo>
                  <a:pt x="79" y="10"/>
                </a:lnTo>
                <a:lnTo>
                  <a:pt x="79" y="49"/>
                </a:lnTo>
                <a:lnTo>
                  <a:pt x="79" y="49"/>
                </a:lnTo>
                <a:lnTo>
                  <a:pt x="77" y="53"/>
                </a:lnTo>
                <a:lnTo>
                  <a:pt x="76" y="57"/>
                </a:lnTo>
                <a:lnTo>
                  <a:pt x="72" y="58"/>
                </a:lnTo>
                <a:lnTo>
                  <a:pt x="69" y="59"/>
                </a:lnTo>
                <a:lnTo>
                  <a:pt x="69" y="59"/>
                </a:lnTo>
                <a:close/>
                <a:moveTo>
                  <a:pt x="10" y="10"/>
                </a:moveTo>
                <a:lnTo>
                  <a:pt x="10" y="49"/>
                </a:lnTo>
                <a:lnTo>
                  <a:pt x="69" y="49"/>
                </a:lnTo>
                <a:lnTo>
                  <a:pt x="69" y="1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8" name="Freeform 1228"/>
          <p:cNvSpPr>
            <a:spLocks noEditPoints="1"/>
          </p:cNvSpPr>
          <p:nvPr/>
        </p:nvSpPr>
        <p:spPr bwMode="auto">
          <a:xfrm>
            <a:off x="3900154" y="1982181"/>
            <a:ext cx="187343" cy="159242"/>
          </a:xfrm>
          <a:custGeom>
            <a:avLst/>
            <a:gdLst>
              <a:gd name="T0" fmla="*/ 109 w 119"/>
              <a:gd name="T1" fmla="*/ 0 h 104"/>
              <a:gd name="T2" fmla="*/ 10 w 119"/>
              <a:gd name="T3" fmla="*/ 0 h 104"/>
              <a:gd name="T4" fmla="*/ 10 w 119"/>
              <a:gd name="T5" fmla="*/ 0 h 104"/>
              <a:gd name="T6" fmla="*/ 6 w 119"/>
              <a:gd name="T7" fmla="*/ 1 h 104"/>
              <a:gd name="T8" fmla="*/ 3 w 119"/>
              <a:gd name="T9" fmla="*/ 3 h 104"/>
              <a:gd name="T10" fmla="*/ 1 w 119"/>
              <a:gd name="T11" fmla="*/ 6 h 104"/>
              <a:gd name="T12" fmla="*/ 0 w 119"/>
              <a:gd name="T13" fmla="*/ 10 h 104"/>
              <a:gd name="T14" fmla="*/ 0 w 119"/>
              <a:gd name="T15" fmla="*/ 74 h 104"/>
              <a:gd name="T16" fmla="*/ 0 w 119"/>
              <a:gd name="T17" fmla="*/ 74 h 104"/>
              <a:gd name="T18" fmla="*/ 1 w 119"/>
              <a:gd name="T19" fmla="*/ 78 h 104"/>
              <a:gd name="T20" fmla="*/ 3 w 119"/>
              <a:gd name="T21" fmla="*/ 81 h 104"/>
              <a:gd name="T22" fmla="*/ 6 w 119"/>
              <a:gd name="T23" fmla="*/ 83 h 104"/>
              <a:gd name="T24" fmla="*/ 10 w 119"/>
              <a:gd name="T25" fmla="*/ 84 h 104"/>
              <a:gd name="T26" fmla="*/ 54 w 119"/>
              <a:gd name="T27" fmla="*/ 84 h 104"/>
              <a:gd name="T28" fmla="*/ 54 w 119"/>
              <a:gd name="T29" fmla="*/ 94 h 104"/>
              <a:gd name="T30" fmla="*/ 35 w 119"/>
              <a:gd name="T31" fmla="*/ 94 h 104"/>
              <a:gd name="T32" fmla="*/ 35 w 119"/>
              <a:gd name="T33" fmla="*/ 104 h 104"/>
              <a:gd name="T34" fmla="*/ 84 w 119"/>
              <a:gd name="T35" fmla="*/ 104 h 104"/>
              <a:gd name="T36" fmla="*/ 84 w 119"/>
              <a:gd name="T37" fmla="*/ 94 h 104"/>
              <a:gd name="T38" fmla="*/ 64 w 119"/>
              <a:gd name="T39" fmla="*/ 94 h 104"/>
              <a:gd name="T40" fmla="*/ 64 w 119"/>
              <a:gd name="T41" fmla="*/ 84 h 104"/>
              <a:gd name="T42" fmla="*/ 109 w 119"/>
              <a:gd name="T43" fmla="*/ 84 h 104"/>
              <a:gd name="T44" fmla="*/ 109 w 119"/>
              <a:gd name="T45" fmla="*/ 84 h 104"/>
              <a:gd name="T46" fmla="*/ 112 w 119"/>
              <a:gd name="T47" fmla="*/ 83 h 104"/>
              <a:gd name="T48" fmla="*/ 116 w 119"/>
              <a:gd name="T49" fmla="*/ 81 h 104"/>
              <a:gd name="T50" fmla="*/ 117 w 119"/>
              <a:gd name="T51" fmla="*/ 78 h 104"/>
              <a:gd name="T52" fmla="*/ 119 w 119"/>
              <a:gd name="T53" fmla="*/ 74 h 104"/>
              <a:gd name="T54" fmla="*/ 119 w 119"/>
              <a:gd name="T55" fmla="*/ 10 h 104"/>
              <a:gd name="T56" fmla="*/ 119 w 119"/>
              <a:gd name="T57" fmla="*/ 10 h 104"/>
              <a:gd name="T58" fmla="*/ 117 w 119"/>
              <a:gd name="T59" fmla="*/ 6 h 104"/>
              <a:gd name="T60" fmla="*/ 116 w 119"/>
              <a:gd name="T61" fmla="*/ 3 h 104"/>
              <a:gd name="T62" fmla="*/ 112 w 119"/>
              <a:gd name="T63" fmla="*/ 1 h 104"/>
              <a:gd name="T64" fmla="*/ 109 w 119"/>
              <a:gd name="T65" fmla="*/ 0 h 104"/>
              <a:gd name="T66" fmla="*/ 109 w 119"/>
              <a:gd name="T67" fmla="*/ 0 h 104"/>
              <a:gd name="T68" fmla="*/ 109 w 119"/>
              <a:gd name="T69" fmla="*/ 10 h 104"/>
              <a:gd name="T70" fmla="*/ 109 w 119"/>
              <a:gd name="T71" fmla="*/ 59 h 104"/>
              <a:gd name="T72" fmla="*/ 10 w 119"/>
              <a:gd name="T73" fmla="*/ 59 h 104"/>
              <a:gd name="T74" fmla="*/ 10 w 119"/>
              <a:gd name="T75" fmla="*/ 10 h 104"/>
              <a:gd name="T76" fmla="*/ 109 w 119"/>
              <a:gd name="T77" fmla="*/ 10 h 104"/>
              <a:gd name="T78" fmla="*/ 10 w 119"/>
              <a:gd name="T79" fmla="*/ 74 h 104"/>
              <a:gd name="T80" fmla="*/ 10 w 119"/>
              <a:gd name="T81" fmla="*/ 69 h 104"/>
              <a:gd name="T82" fmla="*/ 109 w 119"/>
              <a:gd name="T83" fmla="*/ 69 h 104"/>
              <a:gd name="T84" fmla="*/ 109 w 119"/>
              <a:gd name="T85" fmla="*/ 74 h 104"/>
              <a:gd name="T86" fmla="*/ 10 w 119"/>
              <a:gd name="T87" fmla="*/ 7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9" h="104">
                <a:moveTo>
                  <a:pt x="109" y="0"/>
                </a:moveTo>
                <a:lnTo>
                  <a:pt x="10" y="0"/>
                </a:lnTo>
                <a:lnTo>
                  <a:pt x="10" y="0"/>
                </a:lnTo>
                <a:lnTo>
                  <a:pt x="6" y="1"/>
                </a:lnTo>
                <a:lnTo>
                  <a:pt x="3" y="3"/>
                </a:lnTo>
                <a:lnTo>
                  <a:pt x="1" y="6"/>
                </a:lnTo>
                <a:lnTo>
                  <a:pt x="0" y="10"/>
                </a:lnTo>
                <a:lnTo>
                  <a:pt x="0" y="74"/>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09" y="84"/>
                </a:lnTo>
                <a:lnTo>
                  <a:pt x="112" y="83"/>
                </a:lnTo>
                <a:lnTo>
                  <a:pt x="116" y="81"/>
                </a:lnTo>
                <a:lnTo>
                  <a:pt x="117" y="78"/>
                </a:lnTo>
                <a:lnTo>
                  <a:pt x="119" y="74"/>
                </a:lnTo>
                <a:lnTo>
                  <a:pt x="119" y="10"/>
                </a:lnTo>
                <a:lnTo>
                  <a:pt x="119" y="10"/>
                </a:lnTo>
                <a:lnTo>
                  <a:pt x="117" y="6"/>
                </a:lnTo>
                <a:lnTo>
                  <a:pt x="116" y="3"/>
                </a:lnTo>
                <a:lnTo>
                  <a:pt x="112" y="1"/>
                </a:lnTo>
                <a:lnTo>
                  <a:pt x="109" y="0"/>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9" name="Freeform 1229"/>
          <p:cNvSpPr>
            <a:spLocks noEditPoints="1"/>
          </p:cNvSpPr>
          <p:nvPr/>
        </p:nvSpPr>
        <p:spPr bwMode="auto">
          <a:xfrm>
            <a:off x="944805" y="2352184"/>
            <a:ext cx="182662" cy="135825"/>
          </a:xfrm>
          <a:custGeom>
            <a:avLst/>
            <a:gdLst>
              <a:gd name="T0" fmla="*/ 114 w 118"/>
              <a:gd name="T1" fmla="*/ 59 h 88"/>
              <a:gd name="T2" fmla="*/ 113 w 118"/>
              <a:gd name="T3" fmla="*/ 59 h 88"/>
              <a:gd name="T4" fmla="*/ 113 w 118"/>
              <a:gd name="T5" fmla="*/ 5 h 88"/>
              <a:gd name="T6" fmla="*/ 112 w 118"/>
              <a:gd name="T7" fmla="*/ 1 h 88"/>
              <a:gd name="T8" fmla="*/ 108 w 118"/>
              <a:gd name="T9" fmla="*/ 0 h 88"/>
              <a:gd name="T10" fmla="*/ 10 w 118"/>
              <a:gd name="T11" fmla="*/ 0 h 88"/>
              <a:gd name="T12" fmla="*/ 6 w 118"/>
              <a:gd name="T13" fmla="*/ 1 h 88"/>
              <a:gd name="T14" fmla="*/ 5 w 118"/>
              <a:gd name="T15" fmla="*/ 5 h 88"/>
              <a:gd name="T16" fmla="*/ 5 w 118"/>
              <a:gd name="T17" fmla="*/ 59 h 88"/>
              <a:gd name="T18" fmla="*/ 3 w 118"/>
              <a:gd name="T19" fmla="*/ 59 h 88"/>
              <a:gd name="T20" fmla="*/ 2 w 118"/>
              <a:gd name="T21" fmla="*/ 60 h 88"/>
              <a:gd name="T22" fmla="*/ 0 w 118"/>
              <a:gd name="T23" fmla="*/ 63 h 88"/>
              <a:gd name="T24" fmla="*/ 3 w 118"/>
              <a:gd name="T25" fmla="*/ 80 h 88"/>
              <a:gd name="T26" fmla="*/ 5 w 118"/>
              <a:gd name="T27" fmla="*/ 84 h 88"/>
              <a:gd name="T28" fmla="*/ 11 w 118"/>
              <a:gd name="T29" fmla="*/ 87 h 88"/>
              <a:gd name="T30" fmla="*/ 103 w 118"/>
              <a:gd name="T31" fmla="*/ 88 h 88"/>
              <a:gd name="T32" fmla="*/ 107 w 118"/>
              <a:gd name="T33" fmla="*/ 87 h 88"/>
              <a:gd name="T34" fmla="*/ 113 w 118"/>
              <a:gd name="T35" fmla="*/ 84 h 88"/>
              <a:gd name="T36" fmla="*/ 118 w 118"/>
              <a:gd name="T37" fmla="*/ 65 h 88"/>
              <a:gd name="T38" fmla="*/ 118 w 118"/>
              <a:gd name="T39" fmla="*/ 63 h 88"/>
              <a:gd name="T40" fmla="*/ 116 w 118"/>
              <a:gd name="T41" fmla="*/ 60 h 88"/>
              <a:gd name="T42" fmla="*/ 114 w 118"/>
              <a:gd name="T43" fmla="*/ 59 h 88"/>
              <a:gd name="T44" fmla="*/ 103 w 118"/>
              <a:gd name="T45" fmla="*/ 10 h 88"/>
              <a:gd name="T46" fmla="*/ 74 w 118"/>
              <a:gd name="T47" fmla="*/ 59 h 88"/>
              <a:gd name="T48" fmla="*/ 71 w 118"/>
              <a:gd name="T49" fmla="*/ 59 h 88"/>
              <a:gd name="T50" fmla="*/ 66 w 118"/>
              <a:gd name="T51" fmla="*/ 64 h 88"/>
              <a:gd name="T52" fmla="*/ 48 w 118"/>
              <a:gd name="T53" fmla="*/ 60 h 88"/>
              <a:gd name="T54" fmla="*/ 47 w 118"/>
              <a:gd name="T55" fmla="*/ 59 h 88"/>
              <a:gd name="T56" fmla="*/ 15 w 118"/>
              <a:gd name="T57" fmla="*/ 59 h 88"/>
              <a:gd name="T58" fmla="*/ 103 w 118"/>
              <a:gd name="T59" fmla="*/ 79 h 88"/>
              <a:gd name="T60" fmla="*/ 15 w 118"/>
              <a:gd name="T61" fmla="*/ 79 h 88"/>
              <a:gd name="T62" fmla="*/ 11 w 118"/>
              <a:gd name="T63" fmla="*/ 69 h 88"/>
              <a:gd name="T64" fmla="*/ 45 w 118"/>
              <a:gd name="T65" fmla="*/ 72 h 88"/>
              <a:gd name="T66" fmla="*/ 47 w 118"/>
              <a:gd name="T67" fmla="*/ 74 h 88"/>
              <a:gd name="T68" fmla="*/ 69 w 118"/>
              <a:gd name="T69" fmla="*/ 74 h 88"/>
              <a:gd name="T70" fmla="*/ 71 w 118"/>
              <a:gd name="T71" fmla="*/ 74 h 88"/>
              <a:gd name="T72" fmla="*/ 76 w 118"/>
              <a:gd name="T73" fmla="*/ 69 h 88"/>
              <a:gd name="T74" fmla="*/ 105 w 118"/>
              <a:gd name="T75" fmla="*/ 77 h 88"/>
              <a:gd name="T76" fmla="*/ 103 w 118"/>
              <a:gd name="T77" fmla="*/ 7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 h="88">
                <a:moveTo>
                  <a:pt x="114" y="59"/>
                </a:moveTo>
                <a:lnTo>
                  <a:pt x="114" y="59"/>
                </a:lnTo>
                <a:lnTo>
                  <a:pt x="113" y="59"/>
                </a:lnTo>
                <a:lnTo>
                  <a:pt x="113" y="59"/>
                </a:lnTo>
                <a:lnTo>
                  <a:pt x="113" y="5"/>
                </a:lnTo>
                <a:lnTo>
                  <a:pt x="113" y="5"/>
                </a:lnTo>
                <a:lnTo>
                  <a:pt x="113" y="2"/>
                </a:lnTo>
                <a:lnTo>
                  <a:pt x="112" y="1"/>
                </a:lnTo>
                <a:lnTo>
                  <a:pt x="111" y="0"/>
                </a:lnTo>
                <a:lnTo>
                  <a:pt x="108" y="0"/>
                </a:lnTo>
                <a:lnTo>
                  <a:pt x="10" y="0"/>
                </a:lnTo>
                <a:lnTo>
                  <a:pt x="10" y="0"/>
                </a:lnTo>
                <a:lnTo>
                  <a:pt x="7" y="0"/>
                </a:lnTo>
                <a:lnTo>
                  <a:pt x="6" y="1"/>
                </a:lnTo>
                <a:lnTo>
                  <a:pt x="5" y="2"/>
                </a:lnTo>
                <a:lnTo>
                  <a:pt x="5" y="5"/>
                </a:lnTo>
                <a:lnTo>
                  <a:pt x="5" y="59"/>
                </a:lnTo>
                <a:lnTo>
                  <a:pt x="5" y="59"/>
                </a:lnTo>
                <a:lnTo>
                  <a:pt x="5" y="59"/>
                </a:lnTo>
                <a:lnTo>
                  <a:pt x="3" y="59"/>
                </a:lnTo>
                <a:lnTo>
                  <a:pt x="3" y="59"/>
                </a:lnTo>
                <a:lnTo>
                  <a:pt x="2" y="60"/>
                </a:lnTo>
                <a:lnTo>
                  <a:pt x="1" y="61"/>
                </a:lnTo>
                <a:lnTo>
                  <a:pt x="0" y="63"/>
                </a:lnTo>
                <a:lnTo>
                  <a:pt x="0" y="65"/>
                </a:lnTo>
                <a:lnTo>
                  <a:pt x="3" y="80"/>
                </a:lnTo>
                <a:lnTo>
                  <a:pt x="3" y="80"/>
                </a:lnTo>
                <a:lnTo>
                  <a:pt x="5" y="84"/>
                </a:lnTo>
                <a:lnTo>
                  <a:pt x="7" y="86"/>
                </a:lnTo>
                <a:lnTo>
                  <a:pt x="11" y="87"/>
                </a:lnTo>
                <a:lnTo>
                  <a:pt x="15" y="88"/>
                </a:lnTo>
                <a:lnTo>
                  <a:pt x="103" y="88"/>
                </a:lnTo>
                <a:lnTo>
                  <a:pt x="103" y="88"/>
                </a:lnTo>
                <a:lnTo>
                  <a:pt x="107" y="87"/>
                </a:lnTo>
                <a:lnTo>
                  <a:pt x="111" y="86"/>
                </a:lnTo>
                <a:lnTo>
                  <a:pt x="113" y="84"/>
                </a:lnTo>
                <a:lnTo>
                  <a:pt x="114" y="80"/>
                </a:lnTo>
                <a:lnTo>
                  <a:pt x="118" y="65"/>
                </a:lnTo>
                <a:lnTo>
                  <a:pt x="118" y="65"/>
                </a:lnTo>
                <a:lnTo>
                  <a:pt x="118" y="63"/>
                </a:lnTo>
                <a:lnTo>
                  <a:pt x="117" y="61"/>
                </a:lnTo>
                <a:lnTo>
                  <a:pt x="116" y="60"/>
                </a:lnTo>
                <a:lnTo>
                  <a:pt x="114" y="59"/>
                </a:lnTo>
                <a:lnTo>
                  <a:pt x="114" y="59"/>
                </a:lnTo>
                <a:close/>
                <a:moveTo>
                  <a:pt x="15" y="10"/>
                </a:moveTo>
                <a:lnTo>
                  <a:pt x="103" y="10"/>
                </a:lnTo>
                <a:lnTo>
                  <a:pt x="103" y="59"/>
                </a:lnTo>
                <a:lnTo>
                  <a:pt x="74" y="59"/>
                </a:lnTo>
                <a:lnTo>
                  <a:pt x="74" y="59"/>
                </a:lnTo>
                <a:lnTo>
                  <a:pt x="71" y="59"/>
                </a:lnTo>
                <a:lnTo>
                  <a:pt x="70" y="60"/>
                </a:lnTo>
                <a:lnTo>
                  <a:pt x="66" y="64"/>
                </a:lnTo>
                <a:lnTo>
                  <a:pt x="52" y="64"/>
                </a:lnTo>
                <a:lnTo>
                  <a:pt x="48" y="60"/>
                </a:lnTo>
                <a:lnTo>
                  <a:pt x="48" y="60"/>
                </a:lnTo>
                <a:lnTo>
                  <a:pt x="47" y="59"/>
                </a:lnTo>
                <a:lnTo>
                  <a:pt x="44" y="59"/>
                </a:lnTo>
                <a:lnTo>
                  <a:pt x="15" y="59"/>
                </a:lnTo>
                <a:lnTo>
                  <a:pt x="15" y="10"/>
                </a:lnTo>
                <a:close/>
                <a:moveTo>
                  <a:pt x="103" y="79"/>
                </a:moveTo>
                <a:lnTo>
                  <a:pt x="15" y="79"/>
                </a:lnTo>
                <a:lnTo>
                  <a:pt x="15" y="79"/>
                </a:lnTo>
                <a:lnTo>
                  <a:pt x="13" y="77"/>
                </a:lnTo>
                <a:lnTo>
                  <a:pt x="11" y="69"/>
                </a:lnTo>
                <a:lnTo>
                  <a:pt x="42" y="69"/>
                </a:lnTo>
                <a:lnTo>
                  <a:pt x="45" y="72"/>
                </a:lnTo>
                <a:lnTo>
                  <a:pt x="45" y="72"/>
                </a:lnTo>
                <a:lnTo>
                  <a:pt x="47" y="74"/>
                </a:lnTo>
                <a:lnTo>
                  <a:pt x="49" y="74"/>
                </a:lnTo>
                <a:lnTo>
                  <a:pt x="69" y="74"/>
                </a:lnTo>
                <a:lnTo>
                  <a:pt x="69" y="74"/>
                </a:lnTo>
                <a:lnTo>
                  <a:pt x="71" y="74"/>
                </a:lnTo>
                <a:lnTo>
                  <a:pt x="73" y="72"/>
                </a:lnTo>
                <a:lnTo>
                  <a:pt x="76" y="69"/>
                </a:lnTo>
                <a:lnTo>
                  <a:pt x="107" y="69"/>
                </a:lnTo>
                <a:lnTo>
                  <a:pt x="105" y="77"/>
                </a:lnTo>
                <a:lnTo>
                  <a:pt x="105" y="77"/>
                </a:lnTo>
                <a:lnTo>
                  <a:pt x="103" y="79"/>
                </a:lnTo>
                <a:lnTo>
                  <a:pt x="103"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0" name="Rectangle 1230"/>
          <p:cNvSpPr>
            <a:spLocks noChangeArrowheads="1"/>
          </p:cNvSpPr>
          <p:nvPr/>
        </p:nvSpPr>
        <p:spPr bwMode="auto">
          <a:xfrm>
            <a:off x="3595721" y="2089902"/>
            <a:ext cx="60888" cy="1405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1" name="Freeform 1231"/>
          <p:cNvSpPr>
            <a:spLocks noEditPoints="1"/>
          </p:cNvSpPr>
          <p:nvPr/>
        </p:nvSpPr>
        <p:spPr bwMode="auto">
          <a:xfrm>
            <a:off x="3530151" y="1972813"/>
            <a:ext cx="187343" cy="154560"/>
          </a:xfrm>
          <a:custGeom>
            <a:avLst/>
            <a:gdLst>
              <a:gd name="T0" fmla="*/ 109 w 119"/>
              <a:gd name="T1" fmla="*/ 30 h 99"/>
              <a:gd name="T2" fmla="*/ 64 w 119"/>
              <a:gd name="T3" fmla="*/ 30 h 99"/>
              <a:gd name="T4" fmla="*/ 64 w 119"/>
              <a:gd name="T5" fmla="*/ 25 h 99"/>
              <a:gd name="T6" fmla="*/ 64 w 119"/>
              <a:gd name="T7" fmla="*/ 25 h 99"/>
              <a:gd name="T8" fmla="*/ 64 w 119"/>
              <a:gd name="T9" fmla="*/ 22 h 99"/>
              <a:gd name="T10" fmla="*/ 66 w 119"/>
              <a:gd name="T11" fmla="*/ 21 h 99"/>
              <a:gd name="T12" fmla="*/ 67 w 119"/>
              <a:gd name="T13" fmla="*/ 20 h 99"/>
              <a:gd name="T14" fmla="*/ 69 w 119"/>
              <a:gd name="T15" fmla="*/ 20 h 99"/>
              <a:gd name="T16" fmla="*/ 74 w 119"/>
              <a:gd name="T17" fmla="*/ 20 h 99"/>
              <a:gd name="T18" fmla="*/ 74 w 119"/>
              <a:gd name="T19" fmla="*/ 20 h 99"/>
              <a:gd name="T20" fmla="*/ 80 w 119"/>
              <a:gd name="T21" fmla="*/ 19 h 99"/>
              <a:gd name="T22" fmla="*/ 84 w 119"/>
              <a:gd name="T23" fmla="*/ 15 h 99"/>
              <a:gd name="T24" fmla="*/ 88 w 119"/>
              <a:gd name="T25" fmla="*/ 11 h 99"/>
              <a:gd name="T26" fmla="*/ 89 w 119"/>
              <a:gd name="T27" fmla="*/ 5 h 99"/>
              <a:gd name="T28" fmla="*/ 89 w 119"/>
              <a:gd name="T29" fmla="*/ 0 h 99"/>
              <a:gd name="T30" fmla="*/ 79 w 119"/>
              <a:gd name="T31" fmla="*/ 0 h 99"/>
              <a:gd name="T32" fmla="*/ 79 w 119"/>
              <a:gd name="T33" fmla="*/ 5 h 99"/>
              <a:gd name="T34" fmla="*/ 79 w 119"/>
              <a:gd name="T35" fmla="*/ 5 h 99"/>
              <a:gd name="T36" fmla="*/ 79 w 119"/>
              <a:gd name="T37" fmla="*/ 8 h 99"/>
              <a:gd name="T38" fmla="*/ 78 w 119"/>
              <a:gd name="T39" fmla="*/ 9 h 99"/>
              <a:gd name="T40" fmla="*/ 77 w 119"/>
              <a:gd name="T41" fmla="*/ 10 h 99"/>
              <a:gd name="T42" fmla="*/ 74 w 119"/>
              <a:gd name="T43" fmla="*/ 10 h 99"/>
              <a:gd name="T44" fmla="*/ 69 w 119"/>
              <a:gd name="T45" fmla="*/ 10 h 99"/>
              <a:gd name="T46" fmla="*/ 69 w 119"/>
              <a:gd name="T47" fmla="*/ 10 h 99"/>
              <a:gd name="T48" fmla="*/ 63 w 119"/>
              <a:gd name="T49" fmla="*/ 11 h 99"/>
              <a:gd name="T50" fmla="*/ 60 w 119"/>
              <a:gd name="T51" fmla="*/ 15 h 99"/>
              <a:gd name="T52" fmla="*/ 56 w 119"/>
              <a:gd name="T53" fmla="*/ 19 h 99"/>
              <a:gd name="T54" fmla="*/ 55 w 119"/>
              <a:gd name="T55" fmla="*/ 25 h 99"/>
              <a:gd name="T56" fmla="*/ 55 w 119"/>
              <a:gd name="T57" fmla="*/ 30 h 99"/>
              <a:gd name="T58" fmla="*/ 10 w 119"/>
              <a:gd name="T59" fmla="*/ 30 h 99"/>
              <a:gd name="T60" fmla="*/ 10 w 119"/>
              <a:gd name="T61" fmla="*/ 30 h 99"/>
              <a:gd name="T62" fmla="*/ 6 w 119"/>
              <a:gd name="T63" fmla="*/ 31 h 99"/>
              <a:gd name="T64" fmla="*/ 3 w 119"/>
              <a:gd name="T65" fmla="*/ 32 h 99"/>
              <a:gd name="T66" fmla="*/ 2 w 119"/>
              <a:gd name="T67" fmla="*/ 36 h 99"/>
              <a:gd name="T68" fmla="*/ 0 w 119"/>
              <a:gd name="T69" fmla="*/ 40 h 99"/>
              <a:gd name="T70" fmla="*/ 0 w 119"/>
              <a:gd name="T71" fmla="*/ 89 h 99"/>
              <a:gd name="T72" fmla="*/ 0 w 119"/>
              <a:gd name="T73" fmla="*/ 89 h 99"/>
              <a:gd name="T74" fmla="*/ 2 w 119"/>
              <a:gd name="T75" fmla="*/ 93 h 99"/>
              <a:gd name="T76" fmla="*/ 3 w 119"/>
              <a:gd name="T77" fmla="*/ 96 h 99"/>
              <a:gd name="T78" fmla="*/ 6 w 119"/>
              <a:gd name="T79" fmla="*/ 98 h 99"/>
              <a:gd name="T80" fmla="*/ 10 w 119"/>
              <a:gd name="T81" fmla="*/ 99 h 99"/>
              <a:gd name="T82" fmla="*/ 109 w 119"/>
              <a:gd name="T83" fmla="*/ 99 h 99"/>
              <a:gd name="T84" fmla="*/ 109 w 119"/>
              <a:gd name="T85" fmla="*/ 99 h 99"/>
              <a:gd name="T86" fmla="*/ 113 w 119"/>
              <a:gd name="T87" fmla="*/ 98 h 99"/>
              <a:gd name="T88" fmla="*/ 116 w 119"/>
              <a:gd name="T89" fmla="*/ 96 h 99"/>
              <a:gd name="T90" fmla="*/ 117 w 119"/>
              <a:gd name="T91" fmla="*/ 93 h 99"/>
              <a:gd name="T92" fmla="*/ 119 w 119"/>
              <a:gd name="T93" fmla="*/ 89 h 99"/>
              <a:gd name="T94" fmla="*/ 119 w 119"/>
              <a:gd name="T95" fmla="*/ 40 h 99"/>
              <a:gd name="T96" fmla="*/ 119 w 119"/>
              <a:gd name="T97" fmla="*/ 40 h 99"/>
              <a:gd name="T98" fmla="*/ 117 w 119"/>
              <a:gd name="T99" fmla="*/ 36 h 99"/>
              <a:gd name="T100" fmla="*/ 116 w 119"/>
              <a:gd name="T101" fmla="*/ 32 h 99"/>
              <a:gd name="T102" fmla="*/ 113 w 119"/>
              <a:gd name="T103" fmla="*/ 31 h 99"/>
              <a:gd name="T104" fmla="*/ 109 w 119"/>
              <a:gd name="T105" fmla="*/ 30 h 99"/>
              <a:gd name="T106" fmla="*/ 109 w 119"/>
              <a:gd name="T107" fmla="*/ 30 h 99"/>
              <a:gd name="T108" fmla="*/ 10 w 119"/>
              <a:gd name="T109" fmla="*/ 89 h 99"/>
              <a:gd name="T110" fmla="*/ 10 w 119"/>
              <a:gd name="T111" fmla="*/ 40 h 99"/>
              <a:gd name="T112" fmla="*/ 109 w 119"/>
              <a:gd name="T113" fmla="*/ 40 h 99"/>
              <a:gd name="T114" fmla="*/ 109 w 119"/>
              <a:gd name="T115" fmla="*/ 89 h 99"/>
              <a:gd name="T116" fmla="*/ 10 w 119"/>
              <a:gd name="T11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 h="99">
                <a:moveTo>
                  <a:pt x="109" y="30"/>
                </a:moveTo>
                <a:lnTo>
                  <a:pt x="64" y="30"/>
                </a:lnTo>
                <a:lnTo>
                  <a:pt x="64" y="25"/>
                </a:lnTo>
                <a:lnTo>
                  <a:pt x="64" y="25"/>
                </a:lnTo>
                <a:lnTo>
                  <a:pt x="64" y="22"/>
                </a:lnTo>
                <a:lnTo>
                  <a:pt x="66" y="21"/>
                </a:lnTo>
                <a:lnTo>
                  <a:pt x="67" y="20"/>
                </a:lnTo>
                <a:lnTo>
                  <a:pt x="69" y="20"/>
                </a:lnTo>
                <a:lnTo>
                  <a:pt x="74" y="20"/>
                </a:lnTo>
                <a:lnTo>
                  <a:pt x="74" y="20"/>
                </a:lnTo>
                <a:lnTo>
                  <a:pt x="80" y="19"/>
                </a:lnTo>
                <a:lnTo>
                  <a:pt x="84" y="15"/>
                </a:lnTo>
                <a:lnTo>
                  <a:pt x="88" y="11"/>
                </a:lnTo>
                <a:lnTo>
                  <a:pt x="89" y="5"/>
                </a:lnTo>
                <a:lnTo>
                  <a:pt x="89" y="0"/>
                </a:lnTo>
                <a:lnTo>
                  <a:pt x="79" y="0"/>
                </a:lnTo>
                <a:lnTo>
                  <a:pt x="79" y="5"/>
                </a:lnTo>
                <a:lnTo>
                  <a:pt x="79" y="5"/>
                </a:lnTo>
                <a:lnTo>
                  <a:pt x="79" y="8"/>
                </a:lnTo>
                <a:lnTo>
                  <a:pt x="78" y="9"/>
                </a:lnTo>
                <a:lnTo>
                  <a:pt x="77" y="10"/>
                </a:lnTo>
                <a:lnTo>
                  <a:pt x="74" y="10"/>
                </a:lnTo>
                <a:lnTo>
                  <a:pt x="69" y="10"/>
                </a:lnTo>
                <a:lnTo>
                  <a:pt x="69" y="10"/>
                </a:lnTo>
                <a:lnTo>
                  <a:pt x="63" y="11"/>
                </a:lnTo>
                <a:lnTo>
                  <a:pt x="60" y="15"/>
                </a:lnTo>
                <a:lnTo>
                  <a:pt x="56" y="19"/>
                </a:lnTo>
                <a:lnTo>
                  <a:pt x="55" y="25"/>
                </a:lnTo>
                <a:lnTo>
                  <a:pt x="55" y="30"/>
                </a:lnTo>
                <a:lnTo>
                  <a:pt x="10" y="30"/>
                </a:lnTo>
                <a:lnTo>
                  <a:pt x="10" y="30"/>
                </a:lnTo>
                <a:lnTo>
                  <a:pt x="6" y="31"/>
                </a:lnTo>
                <a:lnTo>
                  <a:pt x="3" y="32"/>
                </a:lnTo>
                <a:lnTo>
                  <a:pt x="2" y="36"/>
                </a:lnTo>
                <a:lnTo>
                  <a:pt x="0" y="40"/>
                </a:lnTo>
                <a:lnTo>
                  <a:pt x="0" y="89"/>
                </a:lnTo>
                <a:lnTo>
                  <a:pt x="0" y="89"/>
                </a:lnTo>
                <a:lnTo>
                  <a:pt x="2" y="93"/>
                </a:lnTo>
                <a:lnTo>
                  <a:pt x="3" y="96"/>
                </a:lnTo>
                <a:lnTo>
                  <a:pt x="6" y="98"/>
                </a:lnTo>
                <a:lnTo>
                  <a:pt x="10" y="99"/>
                </a:lnTo>
                <a:lnTo>
                  <a:pt x="109" y="99"/>
                </a:lnTo>
                <a:lnTo>
                  <a:pt x="109" y="99"/>
                </a:lnTo>
                <a:lnTo>
                  <a:pt x="113" y="98"/>
                </a:lnTo>
                <a:lnTo>
                  <a:pt x="116" y="96"/>
                </a:lnTo>
                <a:lnTo>
                  <a:pt x="117" y="93"/>
                </a:lnTo>
                <a:lnTo>
                  <a:pt x="119" y="89"/>
                </a:lnTo>
                <a:lnTo>
                  <a:pt x="119" y="40"/>
                </a:lnTo>
                <a:lnTo>
                  <a:pt x="119" y="40"/>
                </a:lnTo>
                <a:lnTo>
                  <a:pt x="117" y="36"/>
                </a:lnTo>
                <a:lnTo>
                  <a:pt x="116" y="32"/>
                </a:lnTo>
                <a:lnTo>
                  <a:pt x="113" y="31"/>
                </a:lnTo>
                <a:lnTo>
                  <a:pt x="109" y="30"/>
                </a:lnTo>
                <a:lnTo>
                  <a:pt x="109" y="30"/>
                </a:lnTo>
                <a:close/>
                <a:moveTo>
                  <a:pt x="10" y="89"/>
                </a:moveTo>
                <a:lnTo>
                  <a:pt x="10" y="40"/>
                </a:lnTo>
                <a:lnTo>
                  <a:pt x="109" y="40"/>
                </a:lnTo>
                <a:lnTo>
                  <a:pt x="109"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2" name="Freeform 1232"/>
          <p:cNvSpPr>
            <a:spLocks/>
          </p:cNvSpPr>
          <p:nvPr/>
        </p:nvSpPr>
        <p:spPr bwMode="auto">
          <a:xfrm>
            <a:off x="3572302" y="2043066"/>
            <a:ext cx="14053" cy="14053"/>
          </a:xfrm>
          <a:custGeom>
            <a:avLst/>
            <a:gdLst>
              <a:gd name="T0" fmla="*/ 10 w 10"/>
              <a:gd name="T1" fmla="*/ 5 h 10"/>
              <a:gd name="T2" fmla="*/ 10 w 10"/>
              <a:gd name="T3" fmla="*/ 5 h 10"/>
              <a:gd name="T4" fmla="*/ 10 w 10"/>
              <a:gd name="T5" fmla="*/ 8 h 10"/>
              <a:gd name="T6" fmla="*/ 9 w 10"/>
              <a:gd name="T7" fmla="*/ 9 h 10"/>
              <a:gd name="T8" fmla="*/ 7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2 w 10"/>
              <a:gd name="T29" fmla="*/ 0 h 10"/>
              <a:gd name="T30" fmla="*/ 5 w 10"/>
              <a:gd name="T31" fmla="*/ 0 h 10"/>
              <a:gd name="T32" fmla="*/ 5 w 10"/>
              <a:gd name="T33" fmla="*/ 0 h 10"/>
              <a:gd name="T34" fmla="*/ 7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3" name="Freeform 1233"/>
          <p:cNvSpPr>
            <a:spLocks/>
          </p:cNvSpPr>
          <p:nvPr/>
        </p:nvSpPr>
        <p:spPr bwMode="auto">
          <a:xfrm>
            <a:off x="3595722" y="2043066"/>
            <a:ext cx="14053" cy="14053"/>
          </a:xfrm>
          <a:custGeom>
            <a:avLst/>
            <a:gdLst>
              <a:gd name="T0" fmla="*/ 10 w 10"/>
              <a:gd name="T1" fmla="*/ 5 h 10"/>
              <a:gd name="T2" fmla="*/ 10 w 10"/>
              <a:gd name="T3" fmla="*/ 5 h 10"/>
              <a:gd name="T4" fmla="*/ 10 w 10"/>
              <a:gd name="T5" fmla="*/ 8 h 10"/>
              <a:gd name="T6" fmla="*/ 8 w 10"/>
              <a:gd name="T7" fmla="*/ 9 h 10"/>
              <a:gd name="T8" fmla="*/ 7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2 w 10"/>
              <a:gd name="T29" fmla="*/ 0 h 10"/>
              <a:gd name="T30" fmla="*/ 5 w 10"/>
              <a:gd name="T31" fmla="*/ 0 h 10"/>
              <a:gd name="T32" fmla="*/ 5 w 10"/>
              <a:gd name="T33" fmla="*/ 0 h 10"/>
              <a:gd name="T34" fmla="*/ 7 w 10"/>
              <a:gd name="T35" fmla="*/ 0 h 10"/>
              <a:gd name="T36" fmla="*/ 8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8"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8" y="2"/>
                </a:lnTo>
                <a:lnTo>
                  <a:pt x="10" y="3"/>
                </a:lnTo>
                <a:lnTo>
                  <a:pt x="10" y="5"/>
                </a:lnTo>
                <a:lnTo>
                  <a:pt x="1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4" name="Freeform 1234"/>
          <p:cNvSpPr>
            <a:spLocks/>
          </p:cNvSpPr>
          <p:nvPr/>
        </p:nvSpPr>
        <p:spPr bwMode="auto">
          <a:xfrm>
            <a:off x="3619138" y="2043066"/>
            <a:ext cx="14053" cy="14053"/>
          </a:xfrm>
          <a:custGeom>
            <a:avLst/>
            <a:gdLst>
              <a:gd name="T0" fmla="*/ 9 w 9"/>
              <a:gd name="T1" fmla="*/ 5 h 10"/>
              <a:gd name="T2" fmla="*/ 9 w 9"/>
              <a:gd name="T3" fmla="*/ 5 h 10"/>
              <a:gd name="T4" fmla="*/ 9 w 9"/>
              <a:gd name="T5" fmla="*/ 8 h 10"/>
              <a:gd name="T6" fmla="*/ 8 w 9"/>
              <a:gd name="T7" fmla="*/ 9 h 10"/>
              <a:gd name="T8" fmla="*/ 7 w 9"/>
              <a:gd name="T9" fmla="*/ 10 h 10"/>
              <a:gd name="T10" fmla="*/ 5 w 9"/>
              <a:gd name="T11" fmla="*/ 10 h 10"/>
              <a:gd name="T12" fmla="*/ 5 w 9"/>
              <a:gd name="T13" fmla="*/ 10 h 10"/>
              <a:gd name="T14" fmla="*/ 2 w 9"/>
              <a:gd name="T15" fmla="*/ 10 h 10"/>
              <a:gd name="T16" fmla="*/ 1 w 9"/>
              <a:gd name="T17" fmla="*/ 9 h 10"/>
              <a:gd name="T18" fmla="*/ 0 w 9"/>
              <a:gd name="T19" fmla="*/ 8 h 10"/>
              <a:gd name="T20" fmla="*/ 0 w 9"/>
              <a:gd name="T21" fmla="*/ 5 h 10"/>
              <a:gd name="T22" fmla="*/ 0 w 9"/>
              <a:gd name="T23" fmla="*/ 5 h 10"/>
              <a:gd name="T24" fmla="*/ 0 w 9"/>
              <a:gd name="T25" fmla="*/ 3 h 10"/>
              <a:gd name="T26" fmla="*/ 1 w 9"/>
              <a:gd name="T27" fmla="*/ 2 h 10"/>
              <a:gd name="T28" fmla="*/ 2 w 9"/>
              <a:gd name="T29" fmla="*/ 0 h 10"/>
              <a:gd name="T30" fmla="*/ 5 w 9"/>
              <a:gd name="T31" fmla="*/ 0 h 10"/>
              <a:gd name="T32" fmla="*/ 5 w 9"/>
              <a:gd name="T33" fmla="*/ 0 h 10"/>
              <a:gd name="T34" fmla="*/ 7 w 9"/>
              <a:gd name="T35" fmla="*/ 0 h 10"/>
              <a:gd name="T36" fmla="*/ 8 w 9"/>
              <a:gd name="T37" fmla="*/ 2 h 10"/>
              <a:gd name="T38" fmla="*/ 9 w 9"/>
              <a:gd name="T39" fmla="*/ 3 h 10"/>
              <a:gd name="T40" fmla="*/ 9 w 9"/>
              <a:gd name="T41" fmla="*/ 5 h 10"/>
              <a:gd name="T42" fmla="*/ 9 w 9"/>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9" y="5"/>
                </a:moveTo>
                <a:lnTo>
                  <a:pt x="9" y="5"/>
                </a:lnTo>
                <a:lnTo>
                  <a:pt x="9" y="8"/>
                </a:lnTo>
                <a:lnTo>
                  <a:pt x="8"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8" y="2"/>
                </a:lnTo>
                <a:lnTo>
                  <a:pt x="9" y="3"/>
                </a:lnTo>
                <a:lnTo>
                  <a:pt x="9" y="5"/>
                </a:lnTo>
                <a:lnTo>
                  <a:pt x="9"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5" name="Freeform 1235"/>
          <p:cNvSpPr>
            <a:spLocks/>
          </p:cNvSpPr>
          <p:nvPr/>
        </p:nvSpPr>
        <p:spPr bwMode="auto">
          <a:xfrm>
            <a:off x="3637873" y="2043066"/>
            <a:ext cx="18734" cy="14053"/>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3 w 10"/>
              <a:gd name="T15" fmla="*/ 10 h 10"/>
              <a:gd name="T16" fmla="*/ 2 w 10"/>
              <a:gd name="T17" fmla="*/ 9 h 10"/>
              <a:gd name="T18" fmla="*/ 0 w 10"/>
              <a:gd name="T19" fmla="*/ 8 h 10"/>
              <a:gd name="T20" fmla="*/ 0 w 10"/>
              <a:gd name="T21" fmla="*/ 5 h 10"/>
              <a:gd name="T22" fmla="*/ 0 w 10"/>
              <a:gd name="T23" fmla="*/ 5 h 10"/>
              <a:gd name="T24" fmla="*/ 0 w 10"/>
              <a:gd name="T25" fmla="*/ 3 h 10"/>
              <a:gd name="T26" fmla="*/ 2 w 10"/>
              <a:gd name="T27" fmla="*/ 2 h 10"/>
              <a:gd name="T28" fmla="*/ 3 w 10"/>
              <a:gd name="T29" fmla="*/ 0 h 10"/>
              <a:gd name="T30" fmla="*/ 5 w 10"/>
              <a:gd name="T31" fmla="*/ 0 h 10"/>
              <a:gd name="T32" fmla="*/ 5 w 10"/>
              <a:gd name="T33" fmla="*/ 0 h 10"/>
              <a:gd name="T34" fmla="*/ 8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3" y="10"/>
                </a:lnTo>
                <a:lnTo>
                  <a:pt x="2" y="9"/>
                </a:lnTo>
                <a:lnTo>
                  <a:pt x="0" y="8"/>
                </a:lnTo>
                <a:lnTo>
                  <a:pt x="0" y="5"/>
                </a:lnTo>
                <a:lnTo>
                  <a:pt x="0" y="5"/>
                </a:lnTo>
                <a:lnTo>
                  <a:pt x="0" y="3"/>
                </a:lnTo>
                <a:lnTo>
                  <a:pt x="2" y="2"/>
                </a:lnTo>
                <a:lnTo>
                  <a:pt x="3" y="0"/>
                </a:lnTo>
                <a:lnTo>
                  <a:pt x="5" y="0"/>
                </a:lnTo>
                <a:lnTo>
                  <a:pt x="5" y="0"/>
                </a:lnTo>
                <a:lnTo>
                  <a:pt x="8"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6" name="Freeform 1236"/>
          <p:cNvSpPr>
            <a:spLocks/>
          </p:cNvSpPr>
          <p:nvPr/>
        </p:nvSpPr>
        <p:spPr bwMode="auto">
          <a:xfrm>
            <a:off x="3661291" y="2043066"/>
            <a:ext cx="18734" cy="14053"/>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3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3 w 10"/>
              <a:gd name="T29" fmla="*/ 0 h 10"/>
              <a:gd name="T30" fmla="*/ 5 w 10"/>
              <a:gd name="T31" fmla="*/ 0 h 10"/>
              <a:gd name="T32" fmla="*/ 5 w 10"/>
              <a:gd name="T33" fmla="*/ 0 h 10"/>
              <a:gd name="T34" fmla="*/ 8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3" y="10"/>
                </a:lnTo>
                <a:lnTo>
                  <a:pt x="1" y="9"/>
                </a:lnTo>
                <a:lnTo>
                  <a:pt x="0" y="8"/>
                </a:lnTo>
                <a:lnTo>
                  <a:pt x="0" y="5"/>
                </a:lnTo>
                <a:lnTo>
                  <a:pt x="0" y="5"/>
                </a:lnTo>
                <a:lnTo>
                  <a:pt x="0" y="3"/>
                </a:lnTo>
                <a:lnTo>
                  <a:pt x="1" y="2"/>
                </a:lnTo>
                <a:lnTo>
                  <a:pt x="3" y="0"/>
                </a:lnTo>
                <a:lnTo>
                  <a:pt x="5" y="0"/>
                </a:lnTo>
                <a:lnTo>
                  <a:pt x="5" y="0"/>
                </a:lnTo>
                <a:lnTo>
                  <a:pt x="8"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7" name="Freeform 1237"/>
          <p:cNvSpPr>
            <a:spLocks/>
          </p:cNvSpPr>
          <p:nvPr/>
        </p:nvSpPr>
        <p:spPr bwMode="auto">
          <a:xfrm>
            <a:off x="3572302" y="2066486"/>
            <a:ext cx="14053" cy="14053"/>
          </a:xfrm>
          <a:custGeom>
            <a:avLst/>
            <a:gdLst>
              <a:gd name="T0" fmla="*/ 10 w 10"/>
              <a:gd name="T1" fmla="*/ 5 h 10"/>
              <a:gd name="T2" fmla="*/ 10 w 10"/>
              <a:gd name="T3" fmla="*/ 5 h 10"/>
              <a:gd name="T4" fmla="*/ 10 w 10"/>
              <a:gd name="T5" fmla="*/ 8 h 10"/>
              <a:gd name="T6" fmla="*/ 9 w 10"/>
              <a:gd name="T7" fmla="*/ 9 h 10"/>
              <a:gd name="T8" fmla="*/ 7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2 w 10"/>
              <a:gd name="T29" fmla="*/ 0 h 10"/>
              <a:gd name="T30" fmla="*/ 5 w 10"/>
              <a:gd name="T31" fmla="*/ 0 h 10"/>
              <a:gd name="T32" fmla="*/ 5 w 10"/>
              <a:gd name="T33" fmla="*/ 0 h 10"/>
              <a:gd name="T34" fmla="*/ 7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8" name="Freeform 1238"/>
          <p:cNvSpPr>
            <a:spLocks/>
          </p:cNvSpPr>
          <p:nvPr/>
        </p:nvSpPr>
        <p:spPr bwMode="auto">
          <a:xfrm>
            <a:off x="3595722" y="2066486"/>
            <a:ext cx="14053" cy="14053"/>
          </a:xfrm>
          <a:custGeom>
            <a:avLst/>
            <a:gdLst>
              <a:gd name="T0" fmla="*/ 10 w 10"/>
              <a:gd name="T1" fmla="*/ 5 h 10"/>
              <a:gd name="T2" fmla="*/ 10 w 10"/>
              <a:gd name="T3" fmla="*/ 5 h 10"/>
              <a:gd name="T4" fmla="*/ 10 w 10"/>
              <a:gd name="T5" fmla="*/ 8 h 10"/>
              <a:gd name="T6" fmla="*/ 8 w 10"/>
              <a:gd name="T7" fmla="*/ 9 h 10"/>
              <a:gd name="T8" fmla="*/ 7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2 w 10"/>
              <a:gd name="T29" fmla="*/ 0 h 10"/>
              <a:gd name="T30" fmla="*/ 5 w 10"/>
              <a:gd name="T31" fmla="*/ 0 h 10"/>
              <a:gd name="T32" fmla="*/ 5 w 10"/>
              <a:gd name="T33" fmla="*/ 0 h 10"/>
              <a:gd name="T34" fmla="*/ 7 w 10"/>
              <a:gd name="T35" fmla="*/ 0 h 10"/>
              <a:gd name="T36" fmla="*/ 8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8"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8" y="2"/>
                </a:lnTo>
                <a:lnTo>
                  <a:pt x="10" y="3"/>
                </a:lnTo>
                <a:lnTo>
                  <a:pt x="10" y="5"/>
                </a:lnTo>
                <a:lnTo>
                  <a:pt x="1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9" name="Freeform 1239"/>
          <p:cNvSpPr>
            <a:spLocks/>
          </p:cNvSpPr>
          <p:nvPr/>
        </p:nvSpPr>
        <p:spPr bwMode="auto">
          <a:xfrm>
            <a:off x="3619138" y="2066486"/>
            <a:ext cx="14053" cy="14053"/>
          </a:xfrm>
          <a:custGeom>
            <a:avLst/>
            <a:gdLst>
              <a:gd name="T0" fmla="*/ 9 w 9"/>
              <a:gd name="T1" fmla="*/ 5 h 10"/>
              <a:gd name="T2" fmla="*/ 9 w 9"/>
              <a:gd name="T3" fmla="*/ 5 h 10"/>
              <a:gd name="T4" fmla="*/ 9 w 9"/>
              <a:gd name="T5" fmla="*/ 8 h 10"/>
              <a:gd name="T6" fmla="*/ 8 w 9"/>
              <a:gd name="T7" fmla="*/ 9 h 10"/>
              <a:gd name="T8" fmla="*/ 7 w 9"/>
              <a:gd name="T9" fmla="*/ 10 h 10"/>
              <a:gd name="T10" fmla="*/ 5 w 9"/>
              <a:gd name="T11" fmla="*/ 10 h 10"/>
              <a:gd name="T12" fmla="*/ 5 w 9"/>
              <a:gd name="T13" fmla="*/ 10 h 10"/>
              <a:gd name="T14" fmla="*/ 2 w 9"/>
              <a:gd name="T15" fmla="*/ 10 h 10"/>
              <a:gd name="T16" fmla="*/ 1 w 9"/>
              <a:gd name="T17" fmla="*/ 9 h 10"/>
              <a:gd name="T18" fmla="*/ 0 w 9"/>
              <a:gd name="T19" fmla="*/ 8 h 10"/>
              <a:gd name="T20" fmla="*/ 0 w 9"/>
              <a:gd name="T21" fmla="*/ 5 h 10"/>
              <a:gd name="T22" fmla="*/ 0 w 9"/>
              <a:gd name="T23" fmla="*/ 5 h 10"/>
              <a:gd name="T24" fmla="*/ 0 w 9"/>
              <a:gd name="T25" fmla="*/ 3 h 10"/>
              <a:gd name="T26" fmla="*/ 1 w 9"/>
              <a:gd name="T27" fmla="*/ 2 h 10"/>
              <a:gd name="T28" fmla="*/ 2 w 9"/>
              <a:gd name="T29" fmla="*/ 0 h 10"/>
              <a:gd name="T30" fmla="*/ 5 w 9"/>
              <a:gd name="T31" fmla="*/ 0 h 10"/>
              <a:gd name="T32" fmla="*/ 5 w 9"/>
              <a:gd name="T33" fmla="*/ 0 h 10"/>
              <a:gd name="T34" fmla="*/ 7 w 9"/>
              <a:gd name="T35" fmla="*/ 0 h 10"/>
              <a:gd name="T36" fmla="*/ 8 w 9"/>
              <a:gd name="T37" fmla="*/ 2 h 10"/>
              <a:gd name="T38" fmla="*/ 9 w 9"/>
              <a:gd name="T39" fmla="*/ 3 h 10"/>
              <a:gd name="T40" fmla="*/ 9 w 9"/>
              <a:gd name="T41" fmla="*/ 5 h 10"/>
              <a:gd name="T42" fmla="*/ 9 w 9"/>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9" y="5"/>
                </a:moveTo>
                <a:lnTo>
                  <a:pt x="9" y="5"/>
                </a:lnTo>
                <a:lnTo>
                  <a:pt x="9" y="8"/>
                </a:lnTo>
                <a:lnTo>
                  <a:pt x="8" y="9"/>
                </a:lnTo>
                <a:lnTo>
                  <a:pt x="7" y="10"/>
                </a:lnTo>
                <a:lnTo>
                  <a:pt x="5" y="10"/>
                </a:lnTo>
                <a:lnTo>
                  <a:pt x="5" y="10"/>
                </a:lnTo>
                <a:lnTo>
                  <a:pt x="2" y="10"/>
                </a:lnTo>
                <a:lnTo>
                  <a:pt x="1" y="9"/>
                </a:lnTo>
                <a:lnTo>
                  <a:pt x="0" y="8"/>
                </a:lnTo>
                <a:lnTo>
                  <a:pt x="0" y="5"/>
                </a:lnTo>
                <a:lnTo>
                  <a:pt x="0" y="5"/>
                </a:lnTo>
                <a:lnTo>
                  <a:pt x="0" y="3"/>
                </a:lnTo>
                <a:lnTo>
                  <a:pt x="1" y="2"/>
                </a:lnTo>
                <a:lnTo>
                  <a:pt x="2" y="0"/>
                </a:lnTo>
                <a:lnTo>
                  <a:pt x="5" y="0"/>
                </a:lnTo>
                <a:lnTo>
                  <a:pt x="5" y="0"/>
                </a:lnTo>
                <a:lnTo>
                  <a:pt x="7" y="0"/>
                </a:lnTo>
                <a:lnTo>
                  <a:pt x="8" y="2"/>
                </a:lnTo>
                <a:lnTo>
                  <a:pt x="9" y="3"/>
                </a:lnTo>
                <a:lnTo>
                  <a:pt x="9" y="5"/>
                </a:lnTo>
                <a:lnTo>
                  <a:pt x="9"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0" name="Freeform 1240"/>
          <p:cNvSpPr>
            <a:spLocks/>
          </p:cNvSpPr>
          <p:nvPr/>
        </p:nvSpPr>
        <p:spPr bwMode="auto">
          <a:xfrm>
            <a:off x="3637873" y="2066486"/>
            <a:ext cx="18734" cy="14053"/>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3 w 10"/>
              <a:gd name="T15" fmla="*/ 10 h 10"/>
              <a:gd name="T16" fmla="*/ 2 w 10"/>
              <a:gd name="T17" fmla="*/ 9 h 10"/>
              <a:gd name="T18" fmla="*/ 0 w 10"/>
              <a:gd name="T19" fmla="*/ 8 h 10"/>
              <a:gd name="T20" fmla="*/ 0 w 10"/>
              <a:gd name="T21" fmla="*/ 5 h 10"/>
              <a:gd name="T22" fmla="*/ 0 w 10"/>
              <a:gd name="T23" fmla="*/ 5 h 10"/>
              <a:gd name="T24" fmla="*/ 0 w 10"/>
              <a:gd name="T25" fmla="*/ 3 h 10"/>
              <a:gd name="T26" fmla="*/ 2 w 10"/>
              <a:gd name="T27" fmla="*/ 2 h 10"/>
              <a:gd name="T28" fmla="*/ 3 w 10"/>
              <a:gd name="T29" fmla="*/ 0 h 10"/>
              <a:gd name="T30" fmla="*/ 5 w 10"/>
              <a:gd name="T31" fmla="*/ 0 h 10"/>
              <a:gd name="T32" fmla="*/ 5 w 10"/>
              <a:gd name="T33" fmla="*/ 0 h 10"/>
              <a:gd name="T34" fmla="*/ 8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3" y="10"/>
                </a:lnTo>
                <a:lnTo>
                  <a:pt x="2" y="9"/>
                </a:lnTo>
                <a:lnTo>
                  <a:pt x="0" y="8"/>
                </a:lnTo>
                <a:lnTo>
                  <a:pt x="0" y="5"/>
                </a:lnTo>
                <a:lnTo>
                  <a:pt x="0" y="5"/>
                </a:lnTo>
                <a:lnTo>
                  <a:pt x="0" y="3"/>
                </a:lnTo>
                <a:lnTo>
                  <a:pt x="2" y="2"/>
                </a:lnTo>
                <a:lnTo>
                  <a:pt x="3" y="0"/>
                </a:lnTo>
                <a:lnTo>
                  <a:pt x="5" y="0"/>
                </a:lnTo>
                <a:lnTo>
                  <a:pt x="5" y="0"/>
                </a:lnTo>
                <a:lnTo>
                  <a:pt x="8"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1" name="Freeform 1241"/>
          <p:cNvSpPr>
            <a:spLocks/>
          </p:cNvSpPr>
          <p:nvPr/>
        </p:nvSpPr>
        <p:spPr bwMode="auto">
          <a:xfrm>
            <a:off x="3661291" y="2066486"/>
            <a:ext cx="18734" cy="14053"/>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3 w 10"/>
              <a:gd name="T15" fmla="*/ 10 h 10"/>
              <a:gd name="T16" fmla="*/ 1 w 10"/>
              <a:gd name="T17" fmla="*/ 9 h 10"/>
              <a:gd name="T18" fmla="*/ 0 w 10"/>
              <a:gd name="T19" fmla="*/ 8 h 10"/>
              <a:gd name="T20" fmla="*/ 0 w 10"/>
              <a:gd name="T21" fmla="*/ 5 h 10"/>
              <a:gd name="T22" fmla="*/ 0 w 10"/>
              <a:gd name="T23" fmla="*/ 5 h 10"/>
              <a:gd name="T24" fmla="*/ 0 w 10"/>
              <a:gd name="T25" fmla="*/ 3 h 10"/>
              <a:gd name="T26" fmla="*/ 1 w 10"/>
              <a:gd name="T27" fmla="*/ 2 h 10"/>
              <a:gd name="T28" fmla="*/ 3 w 10"/>
              <a:gd name="T29" fmla="*/ 0 h 10"/>
              <a:gd name="T30" fmla="*/ 5 w 10"/>
              <a:gd name="T31" fmla="*/ 0 h 10"/>
              <a:gd name="T32" fmla="*/ 5 w 10"/>
              <a:gd name="T33" fmla="*/ 0 h 10"/>
              <a:gd name="T34" fmla="*/ 8 w 10"/>
              <a:gd name="T35" fmla="*/ 0 h 10"/>
              <a:gd name="T36" fmla="*/ 9 w 10"/>
              <a:gd name="T37" fmla="*/ 2 h 10"/>
              <a:gd name="T38" fmla="*/ 10 w 10"/>
              <a:gd name="T39" fmla="*/ 3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3" y="10"/>
                </a:lnTo>
                <a:lnTo>
                  <a:pt x="1" y="9"/>
                </a:lnTo>
                <a:lnTo>
                  <a:pt x="0" y="8"/>
                </a:lnTo>
                <a:lnTo>
                  <a:pt x="0" y="5"/>
                </a:lnTo>
                <a:lnTo>
                  <a:pt x="0" y="5"/>
                </a:lnTo>
                <a:lnTo>
                  <a:pt x="0" y="3"/>
                </a:lnTo>
                <a:lnTo>
                  <a:pt x="1" y="2"/>
                </a:lnTo>
                <a:lnTo>
                  <a:pt x="3" y="0"/>
                </a:lnTo>
                <a:lnTo>
                  <a:pt x="5" y="0"/>
                </a:lnTo>
                <a:lnTo>
                  <a:pt x="5" y="0"/>
                </a:lnTo>
                <a:lnTo>
                  <a:pt x="8" y="0"/>
                </a:lnTo>
                <a:lnTo>
                  <a:pt x="9" y="2"/>
                </a:lnTo>
                <a:lnTo>
                  <a:pt x="10" y="3"/>
                </a:lnTo>
                <a:lnTo>
                  <a:pt x="10" y="5"/>
                </a:lnTo>
                <a:lnTo>
                  <a:pt x="1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80" name="Group 579"/>
          <p:cNvGrpSpPr/>
          <p:nvPr/>
        </p:nvGrpSpPr>
        <p:grpSpPr>
          <a:xfrm>
            <a:off x="1689496" y="2356868"/>
            <a:ext cx="149875" cy="145194"/>
            <a:chOff x="2252661" y="3142491"/>
            <a:chExt cx="199833" cy="193592"/>
          </a:xfrm>
          <a:solidFill>
            <a:schemeClr val="tx1">
              <a:lumMod val="75000"/>
              <a:lumOff val="25000"/>
            </a:schemeClr>
          </a:solidFill>
        </p:grpSpPr>
        <p:sp>
          <p:nvSpPr>
            <p:cNvPr id="452" name="Freeform 1242"/>
            <p:cNvSpPr>
              <a:spLocks/>
            </p:cNvSpPr>
            <p:nvPr/>
          </p:nvSpPr>
          <p:spPr bwMode="auto">
            <a:xfrm>
              <a:off x="2352577" y="3142491"/>
              <a:ext cx="99916" cy="99916"/>
            </a:xfrm>
            <a:custGeom>
              <a:avLst/>
              <a:gdLst>
                <a:gd name="T0" fmla="*/ 9 w 48"/>
                <a:gd name="T1" fmla="*/ 0 h 48"/>
                <a:gd name="T2" fmla="*/ 9 w 48"/>
                <a:gd name="T3" fmla="*/ 10 h 48"/>
                <a:gd name="T4" fmla="*/ 31 w 48"/>
                <a:gd name="T5" fmla="*/ 10 h 48"/>
                <a:gd name="T6" fmla="*/ 0 w 48"/>
                <a:gd name="T7" fmla="*/ 40 h 48"/>
                <a:gd name="T8" fmla="*/ 7 w 48"/>
                <a:gd name="T9" fmla="*/ 48 h 48"/>
                <a:gd name="T10" fmla="*/ 38 w 48"/>
                <a:gd name="T11" fmla="*/ 17 h 48"/>
                <a:gd name="T12" fmla="*/ 38 w 48"/>
                <a:gd name="T13" fmla="*/ 39 h 48"/>
                <a:gd name="T14" fmla="*/ 48 w 48"/>
                <a:gd name="T15" fmla="*/ 39 h 48"/>
                <a:gd name="T16" fmla="*/ 48 w 48"/>
                <a:gd name="T17" fmla="*/ 0 h 48"/>
                <a:gd name="T18" fmla="*/ 9 w 4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9" y="0"/>
                  </a:moveTo>
                  <a:lnTo>
                    <a:pt x="9" y="10"/>
                  </a:lnTo>
                  <a:lnTo>
                    <a:pt x="31" y="10"/>
                  </a:lnTo>
                  <a:lnTo>
                    <a:pt x="0" y="40"/>
                  </a:lnTo>
                  <a:lnTo>
                    <a:pt x="7" y="48"/>
                  </a:lnTo>
                  <a:lnTo>
                    <a:pt x="38" y="17"/>
                  </a:lnTo>
                  <a:lnTo>
                    <a:pt x="38" y="39"/>
                  </a:lnTo>
                  <a:lnTo>
                    <a:pt x="48" y="39"/>
                  </a:lnTo>
                  <a:lnTo>
                    <a:pt x="48" y="0"/>
                  </a:lnTo>
                  <a:lnTo>
                    <a:pt x="9"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453" name="Freeform 1243"/>
            <p:cNvSpPr>
              <a:spLocks noEditPoints="1"/>
            </p:cNvSpPr>
            <p:nvPr/>
          </p:nvSpPr>
          <p:spPr bwMode="auto">
            <a:xfrm>
              <a:off x="2252661" y="3142491"/>
              <a:ext cx="199833" cy="193592"/>
            </a:xfrm>
            <a:custGeom>
              <a:avLst/>
              <a:gdLst>
                <a:gd name="T0" fmla="*/ 64 w 94"/>
                <a:gd name="T1" fmla="*/ 54 h 93"/>
                <a:gd name="T2" fmla="*/ 61 w 94"/>
                <a:gd name="T3" fmla="*/ 55 h 93"/>
                <a:gd name="T4" fmla="*/ 56 w 94"/>
                <a:gd name="T5" fmla="*/ 60 h 93"/>
                <a:gd name="T6" fmla="*/ 55 w 94"/>
                <a:gd name="T7" fmla="*/ 64 h 93"/>
                <a:gd name="T8" fmla="*/ 39 w 94"/>
                <a:gd name="T9" fmla="*/ 55 h 93"/>
                <a:gd name="T10" fmla="*/ 30 w 94"/>
                <a:gd name="T11" fmla="*/ 39 h 93"/>
                <a:gd name="T12" fmla="*/ 34 w 94"/>
                <a:gd name="T13" fmla="*/ 38 h 93"/>
                <a:gd name="T14" fmla="*/ 39 w 94"/>
                <a:gd name="T15" fmla="*/ 33 h 93"/>
                <a:gd name="T16" fmla="*/ 40 w 94"/>
                <a:gd name="T17" fmla="*/ 10 h 93"/>
                <a:gd name="T18" fmla="*/ 39 w 94"/>
                <a:gd name="T19" fmla="*/ 6 h 93"/>
                <a:gd name="T20" fmla="*/ 34 w 94"/>
                <a:gd name="T21" fmla="*/ 1 h 93"/>
                <a:gd name="T22" fmla="*/ 10 w 94"/>
                <a:gd name="T23" fmla="*/ 0 h 93"/>
                <a:gd name="T24" fmla="*/ 6 w 94"/>
                <a:gd name="T25" fmla="*/ 1 h 93"/>
                <a:gd name="T26" fmla="*/ 2 w 94"/>
                <a:gd name="T27" fmla="*/ 6 h 93"/>
                <a:gd name="T28" fmla="*/ 0 w 94"/>
                <a:gd name="T29" fmla="*/ 34 h 93"/>
                <a:gd name="T30" fmla="*/ 2 w 94"/>
                <a:gd name="T31" fmla="*/ 47 h 93"/>
                <a:gd name="T32" fmla="*/ 10 w 94"/>
                <a:gd name="T33" fmla="*/ 67 h 93"/>
                <a:gd name="T34" fmla="*/ 26 w 94"/>
                <a:gd name="T35" fmla="*/ 83 h 93"/>
                <a:gd name="T36" fmla="*/ 47 w 94"/>
                <a:gd name="T37" fmla="*/ 92 h 93"/>
                <a:gd name="T38" fmla="*/ 84 w 94"/>
                <a:gd name="T39" fmla="*/ 93 h 93"/>
                <a:gd name="T40" fmla="*/ 88 w 94"/>
                <a:gd name="T41" fmla="*/ 92 h 93"/>
                <a:gd name="T42" fmla="*/ 93 w 94"/>
                <a:gd name="T43" fmla="*/ 87 h 93"/>
                <a:gd name="T44" fmla="*/ 94 w 94"/>
                <a:gd name="T45" fmla="*/ 64 h 93"/>
                <a:gd name="T46" fmla="*/ 93 w 94"/>
                <a:gd name="T47" fmla="*/ 60 h 93"/>
                <a:gd name="T48" fmla="*/ 88 w 94"/>
                <a:gd name="T49" fmla="*/ 55 h 93"/>
                <a:gd name="T50" fmla="*/ 84 w 94"/>
                <a:gd name="T51" fmla="*/ 54 h 93"/>
                <a:gd name="T52" fmla="*/ 60 w 94"/>
                <a:gd name="T53" fmla="*/ 83 h 93"/>
                <a:gd name="T54" fmla="*/ 40 w 94"/>
                <a:gd name="T55" fmla="*/ 80 h 93"/>
                <a:gd name="T56" fmla="*/ 25 w 94"/>
                <a:gd name="T57" fmla="*/ 69 h 93"/>
                <a:gd name="T58" fmla="*/ 14 w 94"/>
                <a:gd name="T59" fmla="*/ 54 h 93"/>
                <a:gd name="T60" fmla="*/ 10 w 94"/>
                <a:gd name="T61" fmla="*/ 34 h 93"/>
                <a:gd name="T62" fmla="*/ 30 w 94"/>
                <a:gd name="T63" fmla="*/ 10 h 93"/>
                <a:gd name="T64" fmla="*/ 25 w 94"/>
                <a:gd name="T65" fmla="*/ 29 h 93"/>
                <a:gd name="T66" fmla="*/ 23 w 94"/>
                <a:gd name="T67" fmla="*/ 29 h 93"/>
                <a:gd name="T68" fmla="*/ 21 w 94"/>
                <a:gd name="T69" fmla="*/ 30 h 93"/>
                <a:gd name="T70" fmla="*/ 20 w 94"/>
                <a:gd name="T71" fmla="*/ 34 h 93"/>
                <a:gd name="T72" fmla="*/ 21 w 94"/>
                <a:gd name="T73" fmla="*/ 43 h 93"/>
                <a:gd name="T74" fmla="*/ 27 w 94"/>
                <a:gd name="T75" fmla="*/ 56 h 93"/>
                <a:gd name="T76" fmla="*/ 37 w 94"/>
                <a:gd name="T77" fmla="*/ 67 h 93"/>
                <a:gd name="T78" fmla="*/ 51 w 94"/>
                <a:gd name="T79" fmla="*/ 72 h 93"/>
                <a:gd name="T80" fmla="*/ 60 w 94"/>
                <a:gd name="T81" fmla="*/ 74 h 93"/>
                <a:gd name="T82" fmla="*/ 63 w 94"/>
                <a:gd name="T83" fmla="*/ 72 h 93"/>
                <a:gd name="T84" fmla="*/ 64 w 94"/>
                <a:gd name="T85" fmla="*/ 69 h 93"/>
                <a:gd name="T86" fmla="*/ 84 w 94"/>
                <a:gd name="T87" fmla="*/ 64 h 93"/>
                <a:gd name="T88" fmla="*/ 60 w 94"/>
                <a:gd name="T8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93">
                  <a:moveTo>
                    <a:pt x="84" y="54"/>
                  </a:moveTo>
                  <a:lnTo>
                    <a:pt x="64" y="54"/>
                  </a:lnTo>
                  <a:lnTo>
                    <a:pt x="64" y="54"/>
                  </a:lnTo>
                  <a:lnTo>
                    <a:pt x="61" y="55"/>
                  </a:lnTo>
                  <a:lnTo>
                    <a:pt x="57" y="56"/>
                  </a:lnTo>
                  <a:lnTo>
                    <a:pt x="56" y="60"/>
                  </a:lnTo>
                  <a:lnTo>
                    <a:pt x="55" y="64"/>
                  </a:lnTo>
                  <a:lnTo>
                    <a:pt x="55" y="64"/>
                  </a:lnTo>
                  <a:lnTo>
                    <a:pt x="46" y="60"/>
                  </a:lnTo>
                  <a:lnTo>
                    <a:pt x="39" y="55"/>
                  </a:lnTo>
                  <a:lnTo>
                    <a:pt x="34" y="48"/>
                  </a:lnTo>
                  <a:lnTo>
                    <a:pt x="30" y="39"/>
                  </a:lnTo>
                  <a:lnTo>
                    <a:pt x="30" y="39"/>
                  </a:lnTo>
                  <a:lnTo>
                    <a:pt x="34" y="38"/>
                  </a:lnTo>
                  <a:lnTo>
                    <a:pt x="37" y="37"/>
                  </a:lnTo>
                  <a:lnTo>
                    <a:pt x="39" y="33"/>
                  </a:lnTo>
                  <a:lnTo>
                    <a:pt x="40" y="29"/>
                  </a:lnTo>
                  <a:lnTo>
                    <a:pt x="40" y="10"/>
                  </a:lnTo>
                  <a:lnTo>
                    <a:pt x="40" y="10"/>
                  </a:lnTo>
                  <a:lnTo>
                    <a:pt x="39" y="6"/>
                  </a:lnTo>
                  <a:lnTo>
                    <a:pt x="37" y="2"/>
                  </a:lnTo>
                  <a:lnTo>
                    <a:pt x="34" y="1"/>
                  </a:lnTo>
                  <a:lnTo>
                    <a:pt x="30" y="0"/>
                  </a:lnTo>
                  <a:lnTo>
                    <a:pt x="10" y="0"/>
                  </a:lnTo>
                  <a:lnTo>
                    <a:pt x="10" y="0"/>
                  </a:lnTo>
                  <a:lnTo>
                    <a:pt x="6" y="1"/>
                  </a:lnTo>
                  <a:lnTo>
                    <a:pt x="3" y="2"/>
                  </a:lnTo>
                  <a:lnTo>
                    <a:pt x="2" y="6"/>
                  </a:lnTo>
                  <a:lnTo>
                    <a:pt x="0" y="10"/>
                  </a:lnTo>
                  <a:lnTo>
                    <a:pt x="0" y="34"/>
                  </a:lnTo>
                  <a:lnTo>
                    <a:pt x="0" y="34"/>
                  </a:lnTo>
                  <a:lnTo>
                    <a:pt x="2" y="47"/>
                  </a:lnTo>
                  <a:lnTo>
                    <a:pt x="5" y="58"/>
                  </a:lnTo>
                  <a:lnTo>
                    <a:pt x="10" y="67"/>
                  </a:lnTo>
                  <a:lnTo>
                    <a:pt x="18" y="76"/>
                  </a:lnTo>
                  <a:lnTo>
                    <a:pt x="26" y="83"/>
                  </a:lnTo>
                  <a:lnTo>
                    <a:pt x="36" y="88"/>
                  </a:lnTo>
                  <a:lnTo>
                    <a:pt x="47" y="92"/>
                  </a:lnTo>
                  <a:lnTo>
                    <a:pt x="60" y="93"/>
                  </a:lnTo>
                  <a:lnTo>
                    <a:pt x="84" y="93"/>
                  </a:lnTo>
                  <a:lnTo>
                    <a:pt x="84" y="93"/>
                  </a:lnTo>
                  <a:lnTo>
                    <a:pt x="88" y="92"/>
                  </a:lnTo>
                  <a:lnTo>
                    <a:pt x="92" y="91"/>
                  </a:lnTo>
                  <a:lnTo>
                    <a:pt x="93" y="87"/>
                  </a:lnTo>
                  <a:lnTo>
                    <a:pt x="94" y="83"/>
                  </a:lnTo>
                  <a:lnTo>
                    <a:pt x="94" y="64"/>
                  </a:lnTo>
                  <a:lnTo>
                    <a:pt x="94" y="64"/>
                  </a:lnTo>
                  <a:lnTo>
                    <a:pt x="93" y="60"/>
                  </a:lnTo>
                  <a:lnTo>
                    <a:pt x="92" y="56"/>
                  </a:lnTo>
                  <a:lnTo>
                    <a:pt x="88" y="55"/>
                  </a:lnTo>
                  <a:lnTo>
                    <a:pt x="84" y="54"/>
                  </a:lnTo>
                  <a:lnTo>
                    <a:pt x="84" y="54"/>
                  </a:lnTo>
                  <a:close/>
                  <a:moveTo>
                    <a:pt x="60" y="83"/>
                  </a:moveTo>
                  <a:lnTo>
                    <a:pt x="60" y="83"/>
                  </a:lnTo>
                  <a:lnTo>
                    <a:pt x="50"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5" y="29"/>
                  </a:lnTo>
                  <a:lnTo>
                    <a:pt x="23" y="29"/>
                  </a:lnTo>
                  <a:lnTo>
                    <a:pt x="21" y="30"/>
                  </a:lnTo>
                  <a:lnTo>
                    <a:pt x="21" y="30"/>
                  </a:lnTo>
                  <a:lnTo>
                    <a:pt x="20" y="33"/>
                  </a:lnTo>
                  <a:lnTo>
                    <a:pt x="20" y="34"/>
                  </a:lnTo>
                  <a:lnTo>
                    <a:pt x="20" y="34"/>
                  </a:lnTo>
                  <a:lnTo>
                    <a:pt x="21" y="43"/>
                  </a:lnTo>
                  <a:lnTo>
                    <a:pt x="24" y="50"/>
                  </a:lnTo>
                  <a:lnTo>
                    <a:pt x="27" y="56"/>
                  </a:lnTo>
                  <a:lnTo>
                    <a:pt x="31" y="63"/>
                  </a:lnTo>
                  <a:lnTo>
                    <a:pt x="37" y="67"/>
                  </a:lnTo>
                  <a:lnTo>
                    <a:pt x="43" y="71"/>
                  </a:lnTo>
                  <a:lnTo>
                    <a:pt x="51" y="72"/>
                  </a:lnTo>
                  <a:lnTo>
                    <a:pt x="60" y="74"/>
                  </a:lnTo>
                  <a:lnTo>
                    <a:pt x="60" y="74"/>
                  </a:lnTo>
                  <a:lnTo>
                    <a:pt x="62" y="74"/>
                  </a:lnTo>
                  <a:lnTo>
                    <a:pt x="63" y="72"/>
                  </a:lnTo>
                  <a:lnTo>
                    <a:pt x="64" y="71"/>
                  </a:lnTo>
                  <a:lnTo>
                    <a:pt x="64" y="69"/>
                  </a:lnTo>
                  <a:lnTo>
                    <a:pt x="64" y="64"/>
                  </a:lnTo>
                  <a:lnTo>
                    <a:pt x="84" y="64"/>
                  </a:lnTo>
                  <a:lnTo>
                    <a:pt x="84" y="83"/>
                  </a:lnTo>
                  <a:lnTo>
                    <a:pt x="60" y="8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454" name="Group 453"/>
          <p:cNvGrpSpPr/>
          <p:nvPr/>
        </p:nvGrpSpPr>
        <p:grpSpPr>
          <a:xfrm>
            <a:off x="1324176" y="2333448"/>
            <a:ext cx="163928" cy="168612"/>
            <a:chOff x="1277948" y="2323169"/>
            <a:chExt cx="166839" cy="171607"/>
          </a:xfrm>
          <a:solidFill>
            <a:schemeClr val="tx1">
              <a:lumMod val="75000"/>
              <a:lumOff val="25000"/>
            </a:schemeClr>
          </a:solidFill>
        </p:grpSpPr>
        <p:sp>
          <p:nvSpPr>
            <p:cNvPr id="554" name="Freeform 1244"/>
            <p:cNvSpPr>
              <a:spLocks noEditPoints="1"/>
            </p:cNvSpPr>
            <p:nvPr/>
          </p:nvSpPr>
          <p:spPr bwMode="auto">
            <a:xfrm>
              <a:off x="1292250" y="2404206"/>
              <a:ext cx="138238" cy="90570"/>
            </a:xfrm>
            <a:custGeom>
              <a:avLst/>
              <a:gdLst>
                <a:gd name="T0" fmla="*/ 60 w 89"/>
                <a:gd name="T1" fmla="*/ 0 h 59"/>
                <a:gd name="T2" fmla="*/ 50 w 89"/>
                <a:gd name="T3" fmla="*/ 10 h 59"/>
                <a:gd name="T4" fmla="*/ 40 w 89"/>
                <a:gd name="T5" fmla="*/ 0 h 59"/>
                <a:gd name="T6" fmla="*/ 30 w 89"/>
                <a:gd name="T7" fmla="*/ 10 h 59"/>
                <a:gd name="T8" fmla="*/ 24 w 89"/>
                <a:gd name="T9" fmla="*/ 11 h 59"/>
                <a:gd name="T10" fmla="*/ 13 w 89"/>
                <a:gd name="T11" fmla="*/ 17 h 59"/>
                <a:gd name="T12" fmla="*/ 5 w 89"/>
                <a:gd name="T13" fmla="*/ 27 h 59"/>
                <a:gd name="T14" fmla="*/ 0 w 89"/>
                <a:gd name="T15" fmla="*/ 38 h 59"/>
                <a:gd name="T16" fmla="*/ 0 w 89"/>
                <a:gd name="T17" fmla="*/ 59 h 59"/>
                <a:gd name="T18" fmla="*/ 89 w 89"/>
                <a:gd name="T19" fmla="*/ 45 h 59"/>
                <a:gd name="T20" fmla="*/ 89 w 89"/>
                <a:gd name="T21" fmla="*/ 38 h 59"/>
                <a:gd name="T22" fmla="*/ 84 w 89"/>
                <a:gd name="T23" fmla="*/ 27 h 59"/>
                <a:gd name="T24" fmla="*/ 77 w 89"/>
                <a:gd name="T25" fmla="*/ 17 h 59"/>
                <a:gd name="T26" fmla="*/ 66 w 89"/>
                <a:gd name="T27" fmla="*/ 11 h 59"/>
                <a:gd name="T28" fmla="*/ 60 w 89"/>
                <a:gd name="T29" fmla="*/ 10 h 59"/>
                <a:gd name="T30" fmla="*/ 35 w 89"/>
                <a:gd name="T31" fmla="*/ 40 h 59"/>
                <a:gd name="T32" fmla="*/ 37 w 89"/>
                <a:gd name="T33" fmla="*/ 32 h 59"/>
                <a:gd name="T34" fmla="*/ 45 w 89"/>
                <a:gd name="T35" fmla="*/ 30 h 59"/>
                <a:gd name="T36" fmla="*/ 48 w 89"/>
                <a:gd name="T37" fmla="*/ 31 h 59"/>
                <a:gd name="T38" fmla="*/ 53 w 89"/>
                <a:gd name="T39" fmla="*/ 36 h 59"/>
                <a:gd name="T40" fmla="*/ 55 w 89"/>
                <a:gd name="T41" fmla="*/ 40 h 59"/>
                <a:gd name="T42" fmla="*/ 52 w 89"/>
                <a:gd name="T43" fmla="*/ 47 h 59"/>
                <a:gd name="T44" fmla="*/ 45 w 89"/>
                <a:gd name="T45" fmla="*/ 49 h 59"/>
                <a:gd name="T46" fmla="*/ 41 w 89"/>
                <a:gd name="T47" fmla="*/ 48 h 59"/>
                <a:gd name="T48" fmla="*/ 36 w 89"/>
                <a:gd name="T49" fmla="*/ 43 h 59"/>
                <a:gd name="T50" fmla="*/ 35 w 89"/>
                <a:gd name="T51" fmla="*/ 40 h 59"/>
                <a:gd name="T52" fmla="*/ 62 w 89"/>
                <a:gd name="T53" fmla="*/ 49 h 59"/>
                <a:gd name="T54" fmla="*/ 63 w 89"/>
                <a:gd name="T55" fmla="*/ 45 h 59"/>
                <a:gd name="T56" fmla="*/ 65 w 89"/>
                <a:gd name="T57" fmla="*/ 40 h 59"/>
                <a:gd name="T58" fmla="*/ 63 w 89"/>
                <a:gd name="T59" fmla="*/ 32 h 59"/>
                <a:gd name="T60" fmla="*/ 52 w 89"/>
                <a:gd name="T61" fmla="*/ 21 h 59"/>
                <a:gd name="T62" fmla="*/ 45 w 89"/>
                <a:gd name="T63" fmla="*/ 20 h 59"/>
                <a:gd name="T64" fmla="*/ 41 w 89"/>
                <a:gd name="T65" fmla="*/ 20 h 59"/>
                <a:gd name="T66" fmla="*/ 31 w 89"/>
                <a:gd name="T67" fmla="*/ 26 h 59"/>
                <a:gd name="T68" fmla="*/ 25 w 89"/>
                <a:gd name="T69" fmla="*/ 36 h 59"/>
                <a:gd name="T70" fmla="*/ 25 w 89"/>
                <a:gd name="T71" fmla="*/ 40 h 59"/>
                <a:gd name="T72" fmla="*/ 28 w 89"/>
                <a:gd name="T73" fmla="*/ 49 h 59"/>
                <a:gd name="T74" fmla="*/ 10 w 89"/>
                <a:gd name="T75" fmla="*/ 45 h 59"/>
                <a:gd name="T76" fmla="*/ 10 w 89"/>
                <a:gd name="T77" fmla="*/ 40 h 59"/>
                <a:gd name="T78" fmla="*/ 14 w 89"/>
                <a:gd name="T79" fmla="*/ 31 h 59"/>
                <a:gd name="T80" fmla="*/ 21 w 89"/>
                <a:gd name="T81" fmla="*/ 24 h 59"/>
                <a:gd name="T82" fmla="*/ 30 w 89"/>
                <a:gd name="T83" fmla="*/ 20 h 59"/>
                <a:gd name="T84" fmla="*/ 45 w 89"/>
                <a:gd name="T85" fmla="*/ 20 h 59"/>
                <a:gd name="T86" fmla="*/ 55 w 89"/>
                <a:gd name="T87" fmla="*/ 20 h 59"/>
                <a:gd name="T88" fmla="*/ 65 w 89"/>
                <a:gd name="T89" fmla="*/ 22 h 59"/>
                <a:gd name="T90" fmla="*/ 72 w 89"/>
                <a:gd name="T91" fmla="*/ 27 h 59"/>
                <a:gd name="T92" fmla="*/ 77 w 89"/>
                <a:gd name="T93" fmla="*/ 35 h 59"/>
                <a:gd name="T94" fmla="*/ 79 w 8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59">
                  <a:moveTo>
                    <a:pt x="60" y="10"/>
                  </a:moveTo>
                  <a:lnTo>
                    <a:pt x="60" y="0"/>
                  </a:lnTo>
                  <a:lnTo>
                    <a:pt x="50" y="0"/>
                  </a:lnTo>
                  <a:lnTo>
                    <a:pt x="50" y="10"/>
                  </a:lnTo>
                  <a:lnTo>
                    <a:pt x="40" y="10"/>
                  </a:lnTo>
                  <a:lnTo>
                    <a:pt x="40" y="0"/>
                  </a:lnTo>
                  <a:lnTo>
                    <a:pt x="30" y="0"/>
                  </a:lnTo>
                  <a:lnTo>
                    <a:pt x="30" y="10"/>
                  </a:lnTo>
                  <a:lnTo>
                    <a:pt x="30" y="10"/>
                  </a:lnTo>
                  <a:lnTo>
                    <a:pt x="24" y="11"/>
                  </a:lnTo>
                  <a:lnTo>
                    <a:pt x="19" y="14"/>
                  </a:lnTo>
                  <a:lnTo>
                    <a:pt x="13" y="17"/>
                  </a:lnTo>
                  <a:lnTo>
                    <a:pt x="9" y="22"/>
                  </a:lnTo>
                  <a:lnTo>
                    <a:pt x="5" y="27"/>
                  </a:lnTo>
                  <a:lnTo>
                    <a:pt x="3" y="32"/>
                  </a:lnTo>
                  <a:lnTo>
                    <a:pt x="0" y="38"/>
                  </a:lnTo>
                  <a:lnTo>
                    <a:pt x="0" y="45"/>
                  </a:lnTo>
                  <a:lnTo>
                    <a:pt x="0" y="59"/>
                  </a:lnTo>
                  <a:lnTo>
                    <a:pt x="89" y="59"/>
                  </a:lnTo>
                  <a:lnTo>
                    <a:pt x="89" y="45"/>
                  </a:lnTo>
                  <a:lnTo>
                    <a:pt x="89" y="45"/>
                  </a:lnTo>
                  <a:lnTo>
                    <a:pt x="89" y="38"/>
                  </a:lnTo>
                  <a:lnTo>
                    <a:pt x="87" y="32"/>
                  </a:lnTo>
                  <a:lnTo>
                    <a:pt x="84" y="27"/>
                  </a:lnTo>
                  <a:lnTo>
                    <a:pt x="81" y="22"/>
                  </a:lnTo>
                  <a:lnTo>
                    <a:pt x="77" y="17"/>
                  </a:lnTo>
                  <a:lnTo>
                    <a:pt x="71" y="14"/>
                  </a:lnTo>
                  <a:lnTo>
                    <a:pt x="66" y="11"/>
                  </a:lnTo>
                  <a:lnTo>
                    <a:pt x="60" y="10"/>
                  </a:lnTo>
                  <a:lnTo>
                    <a:pt x="60" y="10"/>
                  </a:lnTo>
                  <a:close/>
                  <a:moveTo>
                    <a:pt x="35" y="40"/>
                  </a:moveTo>
                  <a:lnTo>
                    <a:pt x="35" y="40"/>
                  </a:lnTo>
                  <a:lnTo>
                    <a:pt x="36" y="36"/>
                  </a:lnTo>
                  <a:lnTo>
                    <a:pt x="37" y="32"/>
                  </a:lnTo>
                  <a:lnTo>
                    <a:pt x="41" y="31"/>
                  </a:lnTo>
                  <a:lnTo>
                    <a:pt x="45" y="30"/>
                  </a:lnTo>
                  <a:lnTo>
                    <a:pt x="45" y="30"/>
                  </a:lnTo>
                  <a:lnTo>
                    <a:pt x="48" y="31"/>
                  </a:lnTo>
                  <a:lnTo>
                    <a:pt x="52" y="32"/>
                  </a:lnTo>
                  <a:lnTo>
                    <a:pt x="53" y="36"/>
                  </a:lnTo>
                  <a:lnTo>
                    <a:pt x="55" y="40"/>
                  </a:lnTo>
                  <a:lnTo>
                    <a:pt x="55" y="40"/>
                  </a:lnTo>
                  <a:lnTo>
                    <a:pt x="53" y="43"/>
                  </a:lnTo>
                  <a:lnTo>
                    <a:pt x="52" y="47"/>
                  </a:lnTo>
                  <a:lnTo>
                    <a:pt x="48" y="48"/>
                  </a:lnTo>
                  <a:lnTo>
                    <a:pt x="45" y="49"/>
                  </a:lnTo>
                  <a:lnTo>
                    <a:pt x="45" y="49"/>
                  </a:lnTo>
                  <a:lnTo>
                    <a:pt x="41" y="48"/>
                  </a:lnTo>
                  <a:lnTo>
                    <a:pt x="37" y="47"/>
                  </a:lnTo>
                  <a:lnTo>
                    <a:pt x="36" y="43"/>
                  </a:lnTo>
                  <a:lnTo>
                    <a:pt x="35" y="40"/>
                  </a:lnTo>
                  <a:lnTo>
                    <a:pt x="35" y="40"/>
                  </a:lnTo>
                  <a:close/>
                  <a:moveTo>
                    <a:pt x="79" y="49"/>
                  </a:moveTo>
                  <a:lnTo>
                    <a:pt x="62" y="49"/>
                  </a:lnTo>
                  <a:lnTo>
                    <a:pt x="62" y="49"/>
                  </a:lnTo>
                  <a:lnTo>
                    <a:pt x="63" y="45"/>
                  </a:lnTo>
                  <a:lnTo>
                    <a:pt x="65" y="40"/>
                  </a:lnTo>
                  <a:lnTo>
                    <a:pt x="65" y="40"/>
                  </a:lnTo>
                  <a:lnTo>
                    <a:pt x="65" y="36"/>
                  </a:lnTo>
                  <a:lnTo>
                    <a:pt x="63" y="32"/>
                  </a:lnTo>
                  <a:lnTo>
                    <a:pt x="58" y="26"/>
                  </a:lnTo>
                  <a:lnTo>
                    <a:pt x="52" y="21"/>
                  </a:lnTo>
                  <a:lnTo>
                    <a:pt x="48" y="20"/>
                  </a:lnTo>
                  <a:lnTo>
                    <a:pt x="45" y="20"/>
                  </a:lnTo>
                  <a:lnTo>
                    <a:pt x="45" y="20"/>
                  </a:lnTo>
                  <a:lnTo>
                    <a:pt x="41" y="20"/>
                  </a:lnTo>
                  <a:lnTo>
                    <a:pt x="37" y="21"/>
                  </a:lnTo>
                  <a:lnTo>
                    <a:pt x="31" y="26"/>
                  </a:lnTo>
                  <a:lnTo>
                    <a:pt x="26" y="32"/>
                  </a:lnTo>
                  <a:lnTo>
                    <a:pt x="25" y="36"/>
                  </a:lnTo>
                  <a:lnTo>
                    <a:pt x="25" y="40"/>
                  </a:lnTo>
                  <a:lnTo>
                    <a:pt x="25" y="40"/>
                  </a:lnTo>
                  <a:lnTo>
                    <a:pt x="26" y="45"/>
                  </a:lnTo>
                  <a:lnTo>
                    <a:pt x="28" y="49"/>
                  </a:lnTo>
                  <a:lnTo>
                    <a:pt x="10" y="49"/>
                  </a:lnTo>
                  <a:lnTo>
                    <a:pt x="10" y="45"/>
                  </a:lnTo>
                  <a:lnTo>
                    <a:pt x="10" y="45"/>
                  </a:lnTo>
                  <a:lnTo>
                    <a:pt x="10" y="40"/>
                  </a:lnTo>
                  <a:lnTo>
                    <a:pt x="13" y="35"/>
                  </a:lnTo>
                  <a:lnTo>
                    <a:pt x="14" y="31"/>
                  </a:lnTo>
                  <a:lnTo>
                    <a:pt x="18" y="27"/>
                  </a:lnTo>
                  <a:lnTo>
                    <a:pt x="21" y="24"/>
                  </a:lnTo>
                  <a:lnTo>
                    <a:pt x="25" y="22"/>
                  </a:lnTo>
                  <a:lnTo>
                    <a:pt x="30" y="20"/>
                  </a:lnTo>
                  <a:lnTo>
                    <a:pt x="35" y="20"/>
                  </a:lnTo>
                  <a:lnTo>
                    <a:pt x="45" y="20"/>
                  </a:lnTo>
                  <a:lnTo>
                    <a:pt x="55" y="20"/>
                  </a:lnTo>
                  <a:lnTo>
                    <a:pt x="55" y="20"/>
                  </a:lnTo>
                  <a:lnTo>
                    <a:pt x="60" y="20"/>
                  </a:lnTo>
                  <a:lnTo>
                    <a:pt x="65" y="22"/>
                  </a:lnTo>
                  <a:lnTo>
                    <a:pt x="68" y="24"/>
                  </a:lnTo>
                  <a:lnTo>
                    <a:pt x="72" y="27"/>
                  </a:lnTo>
                  <a:lnTo>
                    <a:pt x="76" y="31"/>
                  </a:lnTo>
                  <a:lnTo>
                    <a:pt x="77" y="35"/>
                  </a:lnTo>
                  <a:lnTo>
                    <a:pt x="79" y="40"/>
                  </a:lnTo>
                  <a:lnTo>
                    <a:pt x="79" y="45"/>
                  </a:lnTo>
                  <a:lnTo>
                    <a:pt x="7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245"/>
            <p:cNvSpPr>
              <a:spLocks noEditPoints="1"/>
            </p:cNvSpPr>
            <p:nvPr/>
          </p:nvSpPr>
          <p:spPr bwMode="auto">
            <a:xfrm>
              <a:off x="1277948" y="2323169"/>
              <a:ext cx="166839" cy="90570"/>
            </a:xfrm>
            <a:custGeom>
              <a:avLst/>
              <a:gdLst>
                <a:gd name="T0" fmla="*/ 86 w 104"/>
                <a:gd name="T1" fmla="*/ 15 h 55"/>
                <a:gd name="T2" fmla="*/ 79 w 104"/>
                <a:gd name="T3" fmla="*/ 8 h 55"/>
                <a:gd name="T4" fmla="*/ 62 w 104"/>
                <a:gd name="T5" fmla="*/ 1 h 55"/>
                <a:gd name="T6" fmla="*/ 42 w 104"/>
                <a:gd name="T7" fmla="*/ 1 h 55"/>
                <a:gd name="T8" fmla="*/ 25 w 104"/>
                <a:gd name="T9" fmla="*/ 8 h 55"/>
                <a:gd name="T10" fmla="*/ 2 w 104"/>
                <a:gd name="T11" fmla="*/ 28 h 55"/>
                <a:gd name="T12" fmla="*/ 1 w 104"/>
                <a:gd name="T13" fmla="*/ 32 h 55"/>
                <a:gd name="T14" fmla="*/ 0 w 104"/>
                <a:gd name="T15" fmla="*/ 36 h 55"/>
                <a:gd name="T16" fmla="*/ 2 w 104"/>
                <a:gd name="T17" fmla="*/ 42 h 55"/>
                <a:gd name="T18" fmla="*/ 14 w 104"/>
                <a:gd name="T19" fmla="*/ 53 h 55"/>
                <a:gd name="T20" fmla="*/ 21 w 104"/>
                <a:gd name="T21" fmla="*/ 55 h 55"/>
                <a:gd name="T22" fmla="*/ 25 w 104"/>
                <a:gd name="T23" fmla="*/ 55 h 55"/>
                <a:gd name="T24" fmla="*/ 38 w 104"/>
                <a:gd name="T25" fmla="*/ 42 h 55"/>
                <a:gd name="T26" fmla="*/ 39 w 104"/>
                <a:gd name="T27" fmla="*/ 39 h 55"/>
                <a:gd name="T28" fmla="*/ 41 w 104"/>
                <a:gd name="T29" fmla="*/ 36 h 55"/>
                <a:gd name="T30" fmla="*/ 38 w 104"/>
                <a:gd name="T31" fmla="*/ 28 h 55"/>
                <a:gd name="T32" fmla="*/ 27 w 104"/>
                <a:gd name="T33" fmla="*/ 18 h 55"/>
                <a:gd name="T34" fmla="*/ 39 w 104"/>
                <a:gd name="T35" fmla="*/ 12 h 55"/>
                <a:gd name="T36" fmla="*/ 52 w 104"/>
                <a:gd name="T37" fmla="*/ 10 h 55"/>
                <a:gd name="T38" fmla="*/ 64 w 104"/>
                <a:gd name="T39" fmla="*/ 12 h 55"/>
                <a:gd name="T40" fmla="*/ 76 w 104"/>
                <a:gd name="T41" fmla="*/ 18 h 55"/>
                <a:gd name="T42" fmla="*/ 65 w 104"/>
                <a:gd name="T43" fmla="*/ 28 h 55"/>
                <a:gd name="T44" fmla="*/ 63 w 104"/>
                <a:gd name="T45" fmla="*/ 36 h 55"/>
                <a:gd name="T46" fmla="*/ 65 w 104"/>
                <a:gd name="T47" fmla="*/ 42 h 55"/>
                <a:gd name="T48" fmla="*/ 76 w 104"/>
                <a:gd name="T49" fmla="*/ 53 h 55"/>
                <a:gd name="T50" fmla="*/ 83 w 104"/>
                <a:gd name="T51" fmla="*/ 55 h 55"/>
                <a:gd name="T52" fmla="*/ 88 w 104"/>
                <a:gd name="T53" fmla="*/ 55 h 55"/>
                <a:gd name="T54" fmla="*/ 101 w 104"/>
                <a:gd name="T55" fmla="*/ 42 h 55"/>
                <a:gd name="T56" fmla="*/ 102 w 104"/>
                <a:gd name="T57" fmla="*/ 39 h 55"/>
                <a:gd name="T58" fmla="*/ 102 w 104"/>
                <a:gd name="T59" fmla="*/ 32 h 55"/>
                <a:gd name="T60" fmla="*/ 101 w 104"/>
                <a:gd name="T61" fmla="*/ 28 h 55"/>
                <a:gd name="T62" fmla="*/ 21 w 104"/>
                <a:gd name="T63" fmla="*/ 25 h 55"/>
                <a:gd name="T64" fmla="*/ 21 w 104"/>
                <a:gd name="T65" fmla="*/ 45 h 55"/>
                <a:gd name="T66" fmla="*/ 83 w 104"/>
                <a:gd name="T67" fmla="*/ 45 h 55"/>
                <a:gd name="T68" fmla="*/ 83 w 104"/>
                <a:gd name="T69" fmla="*/ 25 h 55"/>
                <a:gd name="T70" fmla="*/ 83 w 104"/>
                <a:gd name="T71" fmla="*/ 4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55">
                  <a:moveTo>
                    <a:pt x="101" y="28"/>
                  </a:moveTo>
                  <a:lnTo>
                    <a:pt x="86" y="15"/>
                  </a:lnTo>
                  <a:lnTo>
                    <a:pt x="86" y="15"/>
                  </a:lnTo>
                  <a:lnTo>
                    <a:pt x="79" y="8"/>
                  </a:lnTo>
                  <a:lnTo>
                    <a:pt x="70" y="4"/>
                  </a:lnTo>
                  <a:lnTo>
                    <a:pt x="62" y="1"/>
                  </a:lnTo>
                  <a:lnTo>
                    <a:pt x="52" y="0"/>
                  </a:lnTo>
                  <a:lnTo>
                    <a:pt x="42" y="1"/>
                  </a:lnTo>
                  <a:lnTo>
                    <a:pt x="33" y="4"/>
                  </a:lnTo>
                  <a:lnTo>
                    <a:pt x="25" y="8"/>
                  </a:lnTo>
                  <a:lnTo>
                    <a:pt x="17" y="15"/>
                  </a:lnTo>
                  <a:lnTo>
                    <a:pt x="2" y="28"/>
                  </a:lnTo>
                  <a:lnTo>
                    <a:pt x="2" y="28"/>
                  </a:lnTo>
                  <a:lnTo>
                    <a:pt x="1" y="32"/>
                  </a:lnTo>
                  <a:lnTo>
                    <a:pt x="0" y="36"/>
                  </a:lnTo>
                  <a:lnTo>
                    <a:pt x="0" y="36"/>
                  </a:lnTo>
                  <a:lnTo>
                    <a:pt x="1" y="39"/>
                  </a:lnTo>
                  <a:lnTo>
                    <a:pt x="2" y="42"/>
                  </a:lnTo>
                  <a:lnTo>
                    <a:pt x="14" y="53"/>
                  </a:lnTo>
                  <a:lnTo>
                    <a:pt x="14" y="53"/>
                  </a:lnTo>
                  <a:lnTo>
                    <a:pt x="16" y="55"/>
                  </a:lnTo>
                  <a:lnTo>
                    <a:pt x="21" y="55"/>
                  </a:lnTo>
                  <a:lnTo>
                    <a:pt x="21" y="55"/>
                  </a:lnTo>
                  <a:lnTo>
                    <a:pt x="25" y="55"/>
                  </a:lnTo>
                  <a:lnTo>
                    <a:pt x="27" y="53"/>
                  </a:lnTo>
                  <a:lnTo>
                    <a:pt x="38" y="42"/>
                  </a:lnTo>
                  <a:lnTo>
                    <a:pt x="38" y="42"/>
                  </a:lnTo>
                  <a:lnTo>
                    <a:pt x="39" y="39"/>
                  </a:lnTo>
                  <a:lnTo>
                    <a:pt x="41" y="36"/>
                  </a:lnTo>
                  <a:lnTo>
                    <a:pt x="41" y="36"/>
                  </a:lnTo>
                  <a:lnTo>
                    <a:pt x="39" y="32"/>
                  </a:lnTo>
                  <a:lnTo>
                    <a:pt x="38" y="28"/>
                  </a:lnTo>
                  <a:lnTo>
                    <a:pt x="27" y="18"/>
                  </a:lnTo>
                  <a:lnTo>
                    <a:pt x="27" y="18"/>
                  </a:lnTo>
                  <a:lnTo>
                    <a:pt x="33" y="15"/>
                  </a:lnTo>
                  <a:lnTo>
                    <a:pt x="39" y="12"/>
                  </a:lnTo>
                  <a:lnTo>
                    <a:pt x="46" y="10"/>
                  </a:lnTo>
                  <a:lnTo>
                    <a:pt x="52" y="10"/>
                  </a:lnTo>
                  <a:lnTo>
                    <a:pt x="58" y="10"/>
                  </a:lnTo>
                  <a:lnTo>
                    <a:pt x="64" y="12"/>
                  </a:lnTo>
                  <a:lnTo>
                    <a:pt x="70" y="15"/>
                  </a:lnTo>
                  <a:lnTo>
                    <a:pt x="76" y="18"/>
                  </a:lnTo>
                  <a:lnTo>
                    <a:pt x="65" y="28"/>
                  </a:lnTo>
                  <a:lnTo>
                    <a:pt x="65" y="28"/>
                  </a:lnTo>
                  <a:lnTo>
                    <a:pt x="64" y="32"/>
                  </a:lnTo>
                  <a:lnTo>
                    <a:pt x="63" y="36"/>
                  </a:lnTo>
                  <a:lnTo>
                    <a:pt x="64" y="39"/>
                  </a:lnTo>
                  <a:lnTo>
                    <a:pt x="65" y="42"/>
                  </a:lnTo>
                  <a:lnTo>
                    <a:pt x="76" y="53"/>
                  </a:lnTo>
                  <a:lnTo>
                    <a:pt x="76" y="53"/>
                  </a:lnTo>
                  <a:lnTo>
                    <a:pt x="79" y="55"/>
                  </a:lnTo>
                  <a:lnTo>
                    <a:pt x="83" y="55"/>
                  </a:lnTo>
                  <a:lnTo>
                    <a:pt x="83" y="55"/>
                  </a:lnTo>
                  <a:lnTo>
                    <a:pt x="88" y="55"/>
                  </a:lnTo>
                  <a:lnTo>
                    <a:pt x="90" y="53"/>
                  </a:lnTo>
                  <a:lnTo>
                    <a:pt x="101" y="42"/>
                  </a:lnTo>
                  <a:lnTo>
                    <a:pt x="101" y="42"/>
                  </a:lnTo>
                  <a:lnTo>
                    <a:pt x="102" y="39"/>
                  </a:lnTo>
                  <a:lnTo>
                    <a:pt x="104" y="36"/>
                  </a:lnTo>
                  <a:lnTo>
                    <a:pt x="102" y="32"/>
                  </a:lnTo>
                  <a:lnTo>
                    <a:pt x="101" y="28"/>
                  </a:lnTo>
                  <a:lnTo>
                    <a:pt x="101" y="28"/>
                  </a:lnTo>
                  <a:close/>
                  <a:moveTo>
                    <a:pt x="10" y="36"/>
                  </a:moveTo>
                  <a:lnTo>
                    <a:pt x="21" y="25"/>
                  </a:lnTo>
                  <a:lnTo>
                    <a:pt x="31" y="36"/>
                  </a:lnTo>
                  <a:lnTo>
                    <a:pt x="21" y="45"/>
                  </a:lnTo>
                  <a:lnTo>
                    <a:pt x="10" y="36"/>
                  </a:lnTo>
                  <a:close/>
                  <a:moveTo>
                    <a:pt x="83" y="45"/>
                  </a:moveTo>
                  <a:lnTo>
                    <a:pt x="73" y="36"/>
                  </a:lnTo>
                  <a:lnTo>
                    <a:pt x="83" y="25"/>
                  </a:lnTo>
                  <a:lnTo>
                    <a:pt x="94" y="36"/>
                  </a:lnTo>
                  <a:lnTo>
                    <a:pt x="8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5" name="Freeform 1246"/>
          <p:cNvSpPr>
            <a:spLocks/>
          </p:cNvSpPr>
          <p:nvPr/>
        </p:nvSpPr>
        <p:spPr bwMode="auto">
          <a:xfrm>
            <a:off x="2143807" y="2342816"/>
            <a:ext cx="74937" cy="74937"/>
          </a:xfrm>
          <a:custGeom>
            <a:avLst/>
            <a:gdLst>
              <a:gd name="T0" fmla="*/ 40 w 48"/>
              <a:gd name="T1" fmla="*/ 38 h 48"/>
              <a:gd name="T2" fmla="*/ 18 w 48"/>
              <a:gd name="T3" fmla="*/ 38 h 48"/>
              <a:gd name="T4" fmla="*/ 48 w 48"/>
              <a:gd name="T5" fmla="*/ 7 h 48"/>
              <a:gd name="T6" fmla="*/ 41 w 48"/>
              <a:gd name="T7" fmla="*/ 0 h 48"/>
              <a:gd name="T8" fmla="*/ 10 w 48"/>
              <a:gd name="T9" fmla="*/ 31 h 48"/>
              <a:gd name="T10" fmla="*/ 10 w 48"/>
              <a:gd name="T11" fmla="*/ 9 h 48"/>
              <a:gd name="T12" fmla="*/ 0 w 48"/>
              <a:gd name="T13" fmla="*/ 9 h 48"/>
              <a:gd name="T14" fmla="*/ 0 w 48"/>
              <a:gd name="T15" fmla="*/ 48 h 48"/>
              <a:gd name="T16" fmla="*/ 40 w 48"/>
              <a:gd name="T17" fmla="*/ 48 h 48"/>
              <a:gd name="T18" fmla="*/ 40 w 48"/>
              <a:gd name="T19"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0" y="38"/>
                </a:moveTo>
                <a:lnTo>
                  <a:pt x="18" y="38"/>
                </a:lnTo>
                <a:lnTo>
                  <a:pt x="48" y="7"/>
                </a:lnTo>
                <a:lnTo>
                  <a:pt x="41" y="0"/>
                </a:lnTo>
                <a:lnTo>
                  <a:pt x="10" y="31"/>
                </a:lnTo>
                <a:lnTo>
                  <a:pt x="10" y="9"/>
                </a:lnTo>
                <a:lnTo>
                  <a:pt x="0" y="9"/>
                </a:lnTo>
                <a:lnTo>
                  <a:pt x="0" y="48"/>
                </a:lnTo>
                <a:lnTo>
                  <a:pt x="40" y="48"/>
                </a:lnTo>
                <a:lnTo>
                  <a:pt x="40" y="3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6" name="Freeform 1247"/>
          <p:cNvSpPr>
            <a:spLocks noEditPoints="1"/>
          </p:cNvSpPr>
          <p:nvPr/>
        </p:nvSpPr>
        <p:spPr bwMode="auto">
          <a:xfrm>
            <a:off x="2059501" y="2356868"/>
            <a:ext cx="149875" cy="145194"/>
          </a:xfrm>
          <a:custGeom>
            <a:avLst/>
            <a:gdLst>
              <a:gd name="T0" fmla="*/ 64 w 94"/>
              <a:gd name="T1" fmla="*/ 54 h 93"/>
              <a:gd name="T2" fmla="*/ 61 w 94"/>
              <a:gd name="T3" fmla="*/ 55 h 93"/>
              <a:gd name="T4" fmla="*/ 56 w 94"/>
              <a:gd name="T5" fmla="*/ 60 h 93"/>
              <a:gd name="T6" fmla="*/ 54 w 94"/>
              <a:gd name="T7" fmla="*/ 64 h 93"/>
              <a:gd name="T8" fmla="*/ 38 w 94"/>
              <a:gd name="T9" fmla="*/ 55 h 93"/>
              <a:gd name="T10" fmla="*/ 30 w 94"/>
              <a:gd name="T11" fmla="*/ 39 h 93"/>
              <a:gd name="T12" fmla="*/ 33 w 94"/>
              <a:gd name="T13" fmla="*/ 38 h 93"/>
              <a:gd name="T14" fmla="*/ 38 w 94"/>
              <a:gd name="T15" fmla="*/ 33 h 93"/>
              <a:gd name="T16" fmla="*/ 40 w 94"/>
              <a:gd name="T17" fmla="*/ 10 h 93"/>
              <a:gd name="T18" fmla="*/ 38 w 94"/>
              <a:gd name="T19" fmla="*/ 6 h 93"/>
              <a:gd name="T20" fmla="*/ 33 w 94"/>
              <a:gd name="T21" fmla="*/ 1 h 93"/>
              <a:gd name="T22" fmla="*/ 10 w 94"/>
              <a:gd name="T23" fmla="*/ 0 h 93"/>
              <a:gd name="T24" fmla="*/ 6 w 94"/>
              <a:gd name="T25" fmla="*/ 1 h 93"/>
              <a:gd name="T26" fmla="*/ 1 w 94"/>
              <a:gd name="T27" fmla="*/ 6 h 93"/>
              <a:gd name="T28" fmla="*/ 0 w 94"/>
              <a:gd name="T29" fmla="*/ 34 h 93"/>
              <a:gd name="T30" fmla="*/ 1 w 94"/>
              <a:gd name="T31" fmla="*/ 47 h 93"/>
              <a:gd name="T32" fmla="*/ 10 w 94"/>
              <a:gd name="T33" fmla="*/ 67 h 93"/>
              <a:gd name="T34" fmla="*/ 26 w 94"/>
              <a:gd name="T35" fmla="*/ 83 h 93"/>
              <a:gd name="T36" fmla="*/ 47 w 94"/>
              <a:gd name="T37" fmla="*/ 92 h 93"/>
              <a:gd name="T38" fmla="*/ 84 w 94"/>
              <a:gd name="T39" fmla="*/ 93 h 93"/>
              <a:gd name="T40" fmla="*/ 88 w 94"/>
              <a:gd name="T41" fmla="*/ 92 h 93"/>
              <a:gd name="T42" fmla="*/ 93 w 94"/>
              <a:gd name="T43" fmla="*/ 87 h 93"/>
              <a:gd name="T44" fmla="*/ 94 w 94"/>
              <a:gd name="T45" fmla="*/ 64 h 93"/>
              <a:gd name="T46" fmla="*/ 93 w 94"/>
              <a:gd name="T47" fmla="*/ 60 h 93"/>
              <a:gd name="T48" fmla="*/ 88 w 94"/>
              <a:gd name="T49" fmla="*/ 55 h 93"/>
              <a:gd name="T50" fmla="*/ 84 w 94"/>
              <a:gd name="T51" fmla="*/ 54 h 93"/>
              <a:gd name="T52" fmla="*/ 59 w 94"/>
              <a:gd name="T53" fmla="*/ 83 h 93"/>
              <a:gd name="T54" fmla="*/ 40 w 94"/>
              <a:gd name="T55" fmla="*/ 80 h 93"/>
              <a:gd name="T56" fmla="*/ 25 w 94"/>
              <a:gd name="T57" fmla="*/ 69 h 93"/>
              <a:gd name="T58" fmla="*/ 14 w 94"/>
              <a:gd name="T59" fmla="*/ 54 h 93"/>
              <a:gd name="T60" fmla="*/ 10 w 94"/>
              <a:gd name="T61" fmla="*/ 34 h 93"/>
              <a:gd name="T62" fmla="*/ 30 w 94"/>
              <a:gd name="T63" fmla="*/ 10 h 93"/>
              <a:gd name="T64" fmla="*/ 25 w 94"/>
              <a:gd name="T65" fmla="*/ 29 h 93"/>
              <a:gd name="T66" fmla="*/ 22 w 94"/>
              <a:gd name="T67" fmla="*/ 29 h 93"/>
              <a:gd name="T68" fmla="*/ 21 w 94"/>
              <a:gd name="T69" fmla="*/ 30 h 93"/>
              <a:gd name="T70" fmla="*/ 20 w 94"/>
              <a:gd name="T71" fmla="*/ 34 h 93"/>
              <a:gd name="T72" fmla="*/ 21 w 94"/>
              <a:gd name="T73" fmla="*/ 43 h 93"/>
              <a:gd name="T74" fmla="*/ 27 w 94"/>
              <a:gd name="T75" fmla="*/ 56 h 93"/>
              <a:gd name="T76" fmla="*/ 37 w 94"/>
              <a:gd name="T77" fmla="*/ 67 h 93"/>
              <a:gd name="T78" fmla="*/ 51 w 94"/>
              <a:gd name="T79" fmla="*/ 72 h 93"/>
              <a:gd name="T80" fmla="*/ 59 w 94"/>
              <a:gd name="T81" fmla="*/ 74 h 93"/>
              <a:gd name="T82" fmla="*/ 63 w 94"/>
              <a:gd name="T83" fmla="*/ 72 h 93"/>
              <a:gd name="T84" fmla="*/ 64 w 94"/>
              <a:gd name="T85" fmla="*/ 69 h 93"/>
              <a:gd name="T86" fmla="*/ 84 w 94"/>
              <a:gd name="T87" fmla="*/ 64 h 93"/>
              <a:gd name="T88" fmla="*/ 59 w 94"/>
              <a:gd name="T8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93">
                <a:moveTo>
                  <a:pt x="84" y="54"/>
                </a:moveTo>
                <a:lnTo>
                  <a:pt x="64" y="54"/>
                </a:lnTo>
                <a:lnTo>
                  <a:pt x="64" y="54"/>
                </a:lnTo>
                <a:lnTo>
                  <a:pt x="61" y="55"/>
                </a:lnTo>
                <a:lnTo>
                  <a:pt x="57" y="56"/>
                </a:lnTo>
                <a:lnTo>
                  <a:pt x="56" y="60"/>
                </a:lnTo>
                <a:lnTo>
                  <a:pt x="54" y="64"/>
                </a:lnTo>
                <a:lnTo>
                  <a:pt x="54" y="64"/>
                </a:lnTo>
                <a:lnTo>
                  <a:pt x="46" y="60"/>
                </a:lnTo>
                <a:lnTo>
                  <a:pt x="38" y="55"/>
                </a:lnTo>
                <a:lnTo>
                  <a:pt x="33" y="48"/>
                </a:lnTo>
                <a:lnTo>
                  <a:pt x="30" y="39"/>
                </a:lnTo>
                <a:lnTo>
                  <a:pt x="30" y="39"/>
                </a:lnTo>
                <a:lnTo>
                  <a:pt x="33" y="38"/>
                </a:lnTo>
                <a:lnTo>
                  <a:pt x="37" y="37"/>
                </a:lnTo>
                <a:lnTo>
                  <a:pt x="38" y="33"/>
                </a:lnTo>
                <a:lnTo>
                  <a:pt x="40" y="29"/>
                </a:lnTo>
                <a:lnTo>
                  <a:pt x="40" y="10"/>
                </a:lnTo>
                <a:lnTo>
                  <a:pt x="40" y="10"/>
                </a:lnTo>
                <a:lnTo>
                  <a:pt x="38" y="6"/>
                </a:lnTo>
                <a:lnTo>
                  <a:pt x="37" y="2"/>
                </a:lnTo>
                <a:lnTo>
                  <a:pt x="33" y="1"/>
                </a:lnTo>
                <a:lnTo>
                  <a:pt x="30" y="0"/>
                </a:lnTo>
                <a:lnTo>
                  <a:pt x="10" y="0"/>
                </a:lnTo>
                <a:lnTo>
                  <a:pt x="10" y="0"/>
                </a:lnTo>
                <a:lnTo>
                  <a:pt x="6" y="1"/>
                </a:lnTo>
                <a:lnTo>
                  <a:pt x="3" y="2"/>
                </a:lnTo>
                <a:lnTo>
                  <a:pt x="1" y="6"/>
                </a:lnTo>
                <a:lnTo>
                  <a:pt x="0" y="10"/>
                </a:lnTo>
                <a:lnTo>
                  <a:pt x="0" y="34"/>
                </a:lnTo>
                <a:lnTo>
                  <a:pt x="0" y="34"/>
                </a:lnTo>
                <a:lnTo>
                  <a:pt x="1" y="47"/>
                </a:lnTo>
                <a:lnTo>
                  <a:pt x="5" y="58"/>
                </a:lnTo>
                <a:lnTo>
                  <a:pt x="10" y="67"/>
                </a:lnTo>
                <a:lnTo>
                  <a:pt x="17" y="76"/>
                </a:lnTo>
                <a:lnTo>
                  <a:pt x="26" y="83"/>
                </a:lnTo>
                <a:lnTo>
                  <a:pt x="36" y="88"/>
                </a:lnTo>
                <a:lnTo>
                  <a:pt x="47" y="92"/>
                </a:lnTo>
                <a:lnTo>
                  <a:pt x="59" y="93"/>
                </a:lnTo>
                <a:lnTo>
                  <a:pt x="84" y="93"/>
                </a:lnTo>
                <a:lnTo>
                  <a:pt x="84" y="93"/>
                </a:lnTo>
                <a:lnTo>
                  <a:pt x="88" y="92"/>
                </a:lnTo>
                <a:lnTo>
                  <a:pt x="91" y="91"/>
                </a:lnTo>
                <a:lnTo>
                  <a:pt x="93" y="87"/>
                </a:lnTo>
                <a:lnTo>
                  <a:pt x="94" y="83"/>
                </a:lnTo>
                <a:lnTo>
                  <a:pt x="94" y="64"/>
                </a:lnTo>
                <a:lnTo>
                  <a:pt x="94" y="64"/>
                </a:lnTo>
                <a:lnTo>
                  <a:pt x="93" y="60"/>
                </a:lnTo>
                <a:lnTo>
                  <a:pt x="91" y="56"/>
                </a:lnTo>
                <a:lnTo>
                  <a:pt x="88" y="55"/>
                </a:lnTo>
                <a:lnTo>
                  <a:pt x="84" y="54"/>
                </a:lnTo>
                <a:lnTo>
                  <a:pt x="84" y="54"/>
                </a:lnTo>
                <a:close/>
                <a:moveTo>
                  <a:pt x="59" y="83"/>
                </a:moveTo>
                <a:lnTo>
                  <a:pt x="59" y="83"/>
                </a:lnTo>
                <a:lnTo>
                  <a:pt x="49"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5" y="29"/>
                </a:lnTo>
                <a:lnTo>
                  <a:pt x="22" y="29"/>
                </a:lnTo>
                <a:lnTo>
                  <a:pt x="21" y="30"/>
                </a:lnTo>
                <a:lnTo>
                  <a:pt x="21" y="30"/>
                </a:lnTo>
                <a:lnTo>
                  <a:pt x="20" y="33"/>
                </a:lnTo>
                <a:lnTo>
                  <a:pt x="20" y="34"/>
                </a:lnTo>
                <a:lnTo>
                  <a:pt x="20" y="34"/>
                </a:lnTo>
                <a:lnTo>
                  <a:pt x="21" y="43"/>
                </a:lnTo>
                <a:lnTo>
                  <a:pt x="24" y="50"/>
                </a:lnTo>
                <a:lnTo>
                  <a:pt x="27" y="56"/>
                </a:lnTo>
                <a:lnTo>
                  <a:pt x="31" y="63"/>
                </a:lnTo>
                <a:lnTo>
                  <a:pt x="37" y="67"/>
                </a:lnTo>
                <a:lnTo>
                  <a:pt x="43" y="71"/>
                </a:lnTo>
                <a:lnTo>
                  <a:pt x="51" y="72"/>
                </a:lnTo>
                <a:lnTo>
                  <a:pt x="59" y="74"/>
                </a:lnTo>
                <a:lnTo>
                  <a:pt x="59" y="74"/>
                </a:lnTo>
                <a:lnTo>
                  <a:pt x="62" y="74"/>
                </a:lnTo>
                <a:lnTo>
                  <a:pt x="63" y="72"/>
                </a:lnTo>
                <a:lnTo>
                  <a:pt x="64" y="71"/>
                </a:lnTo>
                <a:lnTo>
                  <a:pt x="64" y="69"/>
                </a:lnTo>
                <a:lnTo>
                  <a:pt x="64" y="64"/>
                </a:lnTo>
                <a:lnTo>
                  <a:pt x="84" y="64"/>
                </a:lnTo>
                <a:lnTo>
                  <a:pt x="84" y="83"/>
                </a:lnTo>
                <a:lnTo>
                  <a:pt x="59" y="8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7" name="Freeform 1248"/>
          <p:cNvSpPr>
            <a:spLocks/>
          </p:cNvSpPr>
          <p:nvPr/>
        </p:nvSpPr>
        <p:spPr bwMode="auto">
          <a:xfrm>
            <a:off x="3258503" y="2389652"/>
            <a:ext cx="56203" cy="60888"/>
          </a:xfrm>
          <a:custGeom>
            <a:avLst/>
            <a:gdLst>
              <a:gd name="T0" fmla="*/ 37 w 37"/>
              <a:gd name="T1" fmla="*/ 7 h 37"/>
              <a:gd name="T2" fmla="*/ 30 w 37"/>
              <a:gd name="T3" fmla="*/ 0 h 37"/>
              <a:gd name="T4" fmla="*/ 18 w 37"/>
              <a:gd name="T5" fmla="*/ 11 h 37"/>
              <a:gd name="T6" fmla="*/ 7 w 37"/>
              <a:gd name="T7" fmla="*/ 0 h 37"/>
              <a:gd name="T8" fmla="*/ 0 w 37"/>
              <a:gd name="T9" fmla="*/ 7 h 37"/>
              <a:gd name="T10" fmla="*/ 11 w 37"/>
              <a:gd name="T11" fmla="*/ 18 h 37"/>
              <a:gd name="T12" fmla="*/ 0 w 37"/>
              <a:gd name="T13" fmla="*/ 29 h 37"/>
              <a:gd name="T14" fmla="*/ 7 w 37"/>
              <a:gd name="T15" fmla="*/ 37 h 37"/>
              <a:gd name="T16" fmla="*/ 18 w 37"/>
              <a:gd name="T17" fmla="*/ 26 h 37"/>
              <a:gd name="T18" fmla="*/ 30 w 37"/>
              <a:gd name="T19" fmla="*/ 37 h 37"/>
              <a:gd name="T20" fmla="*/ 37 w 37"/>
              <a:gd name="T21" fmla="*/ 29 h 37"/>
              <a:gd name="T22" fmla="*/ 26 w 37"/>
              <a:gd name="T23" fmla="*/ 18 h 37"/>
              <a:gd name="T24" fmla="*/ 37 w 37"/>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7"/>
                </a:moveTo>
                <a:lnTo>
                  <a:pt x="30" y="0"/>
                </a:lnTo>
                <a:lnTo>
                  <a:pt x="18" y="11"/>
                </a:lnTo>
                <a:lnTo>
                  <a:pt x="7" y="0"/>
                </a:lnTo>
                <a:lnTo>
                  <a:pt x="0" y="7"/>
                </a:lnTo>
                <a:lnTo>
                  <a:pt x="11" y="18"/>
                </a:lnTo>
                <a:lnTo>
                  <a:pt x="0" y="29"/>
                </a:lnTo>
                <a:lnTo>
                  <a:pt x="7" y="37"/>
                </a:lnTo>
                <a:lnTo>
                  <a:pt x="18" y="26"/>
                </a:lnTo>
                <a:lnTo>
                  <a:pt x="30" y="37"/>
                </a:lnTo>
                <a:lnTo>
                  <a:pt x="37" y="29"/>
                </a:lnTo>
                <a:lnTo>
                  <a:pt x="26" y="18"/>
                </a:lnTo>
                <a:lnTo>
                  <a:pt x="37"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8" name="Freeform 1249"/>
          <p:cNvSpPr>
            <a:spLocks noEditPoints="1"/>
          </p:cNvSpPr>
          <p:nvPr/>
        </p:nvSpPr>
        <p:spPr bwMode="auto">
          <a:xfrm>
            <a:off x="3192931" y="2342815"/>
            <a:ext cx="93672" cy="154560"/>
          </a:xfrm>
          <a:custGeom>
            <a:avLst/>
            <a:gdLst>
              <a:gd name="T0" fmla="*/ 10 w 59"/>
              <a:gd name="T1" fmla="*/ 69 h 98"/>
              <a:gd name="T2" fmla="*/ 10 w 59"/>
              <a:gd name="T3" fmla="*/ 29 h 98"/>
              <a:gd name="T4" fmla="*/ 59 w 59"/>
              <a:gd name="T5" fmla="*/ 29 h 98"/>
              <a:gd name="T6" fmla="*/ 59 w 59"/>
              <a:gd name="T7" fmla="*/ 10 h 98"/>
              <a:gd name="T8" fmla="*/ 59 w 59"/>
              <a:gd name="T9" fmla="*/ 10 h 98"/>
              <a:gd name="T10" fmla="*/ 58 w 59"/>
              <a:gd name="T11" fmla="*/ 6 h 98"/>
              <a:gd name="T12" fmla="*/ 57 w 59"/>
              <a:gd name="T13" fmla="*/ 2 h 98"/>
              <a:gd name="T14" fmla="*/ 53 w 59"/>
              <a:gd name="T15" fmla="*/ 1 h 98"/>
              <a:gd name="T16" fmla="*/ 50 w 59"/>
              <a:gd name="T17" fmla="*/ 0 h 98"/>
              <a:gd name="T18" fmla="*/ 10 w 59"/>
              <a:gd name="T19" fmla="*/ 0 h 98"/>
              <a:gd name="T20" fmla="*/ 10 w 59"/>
              <a:gd name="T21" fmla="*/ 0 h 98"/>
              <a:gd name="T22" fmla="*/ 6 w 59"/>
              <a:gd name="T23" fmla="*/ 1 h 98"/>
              <a:gd name="T24" fmla="*/ 3 w 59"/>
              <a:gd name="T25" fmla="*/ 2 h 98"/>
              <a:gd name="T26" fmla="*/ 2 w 59"/>
              <a:gd name="T27" fmla="*/ 6 h 98"/>
              <a:gd name="T28" fmla="*/ 0 w 59"/>
              <a:gd name="T29" fmla="*/ 10 h 98"/>
              <a:gd name="T30" fmla="*/ 0 w 59"/>
              <a:gd name="T31" fmla="*/ 89 h 98"/>
              <a:gd name="T32" fmla="*/ 0 w 59"/>
              <a:gd name="T33" fmla="*/ 89 h 98"/>
              <a:gd name="T34" fmla="*/ 2 w 59"/>
              <a:gd name="T35" fmla="*/ 92 h 98"/>
              <a:gd name="T36" fmla="*/ 3 w 59"/>
              <a:gd name="T37" fmla="*/ 96 h 98"/>
              <a:gd name="T38" fmla="*/ 6 w 59"/>
              <a:gd name="T39" fmla="*/ 97 h 98"/>
              <a:gd name="T40" fmla="*/ 10 w 59"/>
              <a:gd name="T41" fmla="*/ 98 h 98"/>
              <a:gd name="T42" fmla="*/ 50 w 59"/>
              <a:gd name="T43" fmla="*/ 98 h 98"/>
              <a:gd name="T44" fmla="*/ 50 w 59"/>
              <a:gd name="T45" fmla="*/ 98 h 98"/>
              <a:gd name="T46" fmla="*/ 53 w 59"/>
              <a:gd name="T47" fmla="*/ 97 h 98"/>
              <a:gd name="T48" fmla="*/ 57 w 59"/>
              <a:gd name="T49" fmla="*/ 96 h 98"/>
              <a:gd name="T50" fmla="*/ 58 w 59"/>
              <a:gd name="T51" fmla="*/ 92 h 98"/>
              <a:gd name="T52" fmla="*/ 59 w 59"/>
              <a:gd name="T53" fmla="*/ 89 h 98"/>
              <a:gd name="T54" fmla="*/ 59 w 59"/>
              <a:gd name="T55" fmla="*/ 69 h 98"/>
              <a:gd name="T56" fmla="*/ 10 w 59"/>
              <a:gd name="T57" fmla="*/ 69 h 98"/>
              <a:gd name="T58" fmla="*/ 50 w 59"/>
              <a:gd name="T59" fmla="*/ 10 h 98"/>
              <a:gd name="T60" fmla="*/ 50 w 59"/>
              <a:gd name="T61" fmla="*/ 20 h 98"/>
              <a:gd name="T62" fmla="*/ 10 w 59"/>
              <a:gd name="T63" fmla="*/ 20 h 98"/>
              <a:gd name="T64" fmla="*/ 10 w 59"/>
              <a:gd name="T65" fmla="*/ 10 h 98"/>
              <a:gd name="T66" fmla="*/ 50 w 59"/>
              <a:gd name="T67" fmla="*/ 10 h 98"/>
              <a:gd name="T68" fmla="*/ 10 w 59"/>
              <a:gd name="T69" fmla="*/ 89 h 98"/>
              <a:gd name="T70" fmla="*/ 10 w 59"/>
              <a:gd name="T71" fmla="*/ 79 h 98"/>
              <a:gd name="T72" fmla="*/ 50 w 59"/>
              <a:gd name="T73" fmla="*/ 79 h 98"/>
              <a:gd name="T74" fmla="*/ 50 w 59"/>
              <a:gd name="T75" fmla="*/ 89 h 98"/>
              <a:gd name="T76" fmla="*/ 10 w 59"/>
              <a:gd name="T77"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 h="98">
                <a:moveTo>
                  <a:pt x="10" y="69"/>
                </a:moveTo>
                <a:lnTo>
                  <a:pt x="10" y="29"/>
                </a:lnTo>
                <a:lnTo>
                  <a:pt x="59" y="29"/>
                </a:lnTo>
                <a:lnTo>
                  <a:pt x="59" y="10"/>
                </a:lnTo>
                <a:lnTo>
                  <a:pt x="59" y="10"/>
                </a:lnTo>
                <a:lnTo>
                  <a:pt x="58" y="6"/>
                </a:lnTo>
                <a:lnTo>
                  <a:pt x="57" y="2"/>
                </a:lnTo>
                <a:lnTo>
                  <a:pt x="53" y="1"/>
                </a:lnTo>
                <a:lnTo>
                  <a:pt x="50" y="0"/>
                </a:lnTo>
                <a:lnTo>
                  <a:pt x="10" y="0"/>
                </a:lnTo>
                <a:lnTo>
                  <a:pt x="10" y="0"/>
                </a:lnTo>
                <a:lnTo>
                  <a:pt x="6" y="1"/>
                </a:lnTo>
                <a:lnTo>
                  <a:pt x="3" y="2"/>
                </a:lnTo>
                <a:lnTo>
                  <a:pt x="2" y="6"/>
                </a:lnTo>
                <a:lnTo>
                  <a:pt x="0" y="10"/>
                </a:lnTo>
                <a:lnTo>
                  <a:pt x="0" y="89"/>
                </a:lnTo>
                <a:lnTo>
                  <a:pt x="0" y="89"/>
                </a:lnTo>
                <a:lnTo>
                  <a:pt x="2" y="92"/>
                </a:lnTo>
                <a:lnTo>
                  <a:pt x="3" y="96"/>
                </a:lnTo>
                <a:lnTo>
                  <a:pt x="6" y="97"/>
                </a:lnTo>
                <a:lnTo>
                  <a:pt x="10" y="98"/>
                </a:lnTo>
                <a:lnTo>
                  <a:pt x="50" y="98"/>
                </a:lnTo>
                <a:lnTo>
                  <a:pt x="50" y="98"/>
                </a:lnTo>
                <a:lnTo>
                  <a:pt x="53" y="97"/>
                </a:lnTo>
                <a:lnTo>
                  <a:pt x="57" y="96"/>
                </a:lnTo>
                <a:lnTo>
                  <a:pt x="58" y="92"/>
                </a:lnTo>
                <a:lnTo>
                  <a:pt x="59" y="89"/>
                </a:lnTo>
                <a:lnTo>
                  <a:pt x="59"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9" name="Freeform 1250"/>
          <p:cNvSpPr>
            <a:spLocks/>
          </p:cNvSpPr>
          <p:nvPr/>
        </p:nvSpPr>
        <p:spPr bwMode="auto">
          <a:xfrm>
            <a:off x="2471658" y="2342816"/>
            <a:ext cx="88990" cy="103039"/>
          </a:xfrm>
          <a:custGeom>
            <a:avLst/>
            <a:gdLst>
              <a:gd name="T0" fmla="*/ 9 w 59"/>
              <a:gd name="T1" fmla="*/ 55 h 65"/>
              <a:gd name="T2" fmla="*/ 9 w 59"/>
              <a:gd name="T3" fmla="*/ 29 h 65"/>
              <a:gd name="T4" fmla="*/ 35 w 59"/>
              <a:gd name="T5" fmla="*/ 29 h 65"/>
              <a:gd name="T6" fmla="*/ 45 w 59"/>
              <a:gd name="T7" fmla="*/ 20 h 65"/>
              <a:gd name="T8" fmla="*/ 9 w 59"/>
              <a:gd name="T9" fmla="*/ 20 h 65"/>
              <a:gd name="T10" fmla="*/ 9 w 59"/>
              <a:gd name="T11" fmla="*/ 10 h 65"/>
              <a:gd name="T12" fmla="*/ 49 w 59"/>
              <a:gd name="T13" fmla="*/ 10 h 65"/>
              <a:gd name="T14" fmla="*/ 49 w 59"/>
              <a:gd name="T15" fmla="*/ 16 h 65"/>
              <a:gd name="T16" fmla="*/ 59 w 59"/>
              <a:gd name="T17" fmla="*/ 7 h 65"/>
              <a:gd name="T18" fmla="*/ 59 w 59"/>
              <a:gd name="T19" fmla="*/ 7 h 65"/>
              <a:gd name="T20" fmla="*/ 56 w 59"/>
              <a:gd name="T21" fmla="*/ 3 h 65"/>
              <a:gd name="T22" fmla="*/ 55 w 59"/>
              <a:gd name="T23" fmla="*/ 2 h 65"/>
              <a:gd name="T24" fmla="*/ 53 w 59"/>
              <a:gd name="T25" fmla="*/ 0 h 65"/>
              <a:gd name="T26" fmla="*/ 49 w 59"/>
              <a:gd name="T27" fmla="*/ 0 h 65"/>
              <a:gd name="T28" fmla="*/ 9 w 59"/>
              <a:gd name="T29" fmla="*/ 0 h 65"/>
              <a:gd name="T30" fmla="*/ 9 w 59"/>
              <a:gd name="T31" fmla="*/ 0 h 65"/>
              <a:gd name="T32" fmla="*/ 6 w 59"/>
              <a:gd name="T33" fmla="*/ 1 h 65"/>
              <a:gd name="T34" fmla="*/ 2 w 59"/>
              <a:gd name="T35" fmla="*/ 2 h 65"/>
              <a:gd name="T36" fmla="*/ 1 w 59"/>
              <a:gd name="T37" fmla="*/ 6 h 65"/>
              <a:gd name="T38" fmla="*/ 0 w 59"/>
              <a:gd name="T39" fmla="*/ 10 h 65"/>
              <a:gd name="T40" fmla="*/ 0 w 59"/>
              <a:gd name="T41" fmla="*/ 65 h 65"/>
              <a:gd name="T42" fmla="*/ 9 w 59"/>
              <a:gd name="T43" fmla="*/ 5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65">
                <a:moveTo>
                  <a:pt x="9" y="55"/>
                </a:moveTo>
                <a:lnTo>
                  <a:pt x="9" y="29"/>
                </a:lnTo>
                <a:lnTo>
                  <a:pt x="35" y="29"/>
                </a:lnTo>
                <a:lnTo>
                  <a:pt x="45" y="20"/>
                </a:lnTo>
                <a:lnTo>
                  <a:pt x="9" y="20"/>
                </a:lnTo>
                <a:lnTo>
                  <a:pt x="9" y="10"/>
                </a:lnTo>
                <a:lnTo>
                  <a:pt x="49" y="10"/>
                </a:lnTo>
                <a:lnTo>
                  <a:pt x="49" y="16"/>
                </a:lnTo>
                <a:lnTo>
                  <a:pt x="59" y="7"/>
                </a:lnTo>
                <a:lnTo>
                  <a:pt x="59" y="7"/>
                </a:lnTo>
                <a:lnTo>
                  <a:pt x="56" y="3"/>
                </a:lnTo>
                <a:lnTo>
                  <a:pt x="55" y="2"/>
                </a:lnTo>
                <a:lnTo>
                  <a:pt x="53" y="0"/>
                </a:lnTo>
                <a:lnTo>
                  <a:pt x="49" y="0"/>
                </a:lnTo>
                <a:lnTo>
                  <a:pt x="9" y="0"/>
                </a:lnTo>
                <a:lnTo>
                  <a:pt x="9" y="0"/>
                </a:lnTo>
                <a:lnTo>
                  <a:pt x="6" y="1"/>
                </a:lnTo>
                <a:lnTo>
                  <a:pt x="2" y="2"/>
                </a:lnTo>
                <a:lnTo>
                  <a:pt x="1" y="6"/>
                </a:lnTo>
                <a:lnTo>
                  <a:pt x="0" y="10"/>
                </a:lnTo>
                <a:lnTo>
                  <a:pt x="0" y="65"/>
                </a:lnTo>
                <a:lnTo>
                  <a:pt x="9"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0" name="Freeform 1251"/>
          <p:cNvSpPr>
            <a:spLocks noEditPoints="1"/>
          </p:cNvSpPr>
          <p:nvPr/>
        </p:nvSpPr>
        <p:spPr bwMode="auto">
          <a:xfrm>
            <a:off x="2443556" y="2347501"/>
            <a:ext cx="154560" cy="154560"/>
          </a:xfrm>
          <a:custGeom>
            <a:avLst/>
            <a:gdLst>
              <a:gd name="T0" fmla="*/ 91 w 98"/>
              <a:gd name="T1" fmla="*/ 0 h 99"/>
              <a:gd name="T2" fmla="*/ 0 w 98"/>
              <a:gd name="T3" fmla="*/ 92 h 99"/>
              <a:gd name="T4" fmla="*/ 7 w 98"/>
              <a:gd name="T5" fmla="*/ 99 h 99"/>
              <a:gd name="T6" fmla="*/ 17 w 98"/>
              <a:gd name="T7" fmla="*/ 89 h 99"/>
              <a:gd name="T8" fmla="*/ 17 w 98"/>
              <a:gd name="T9" fmla="*/ 89 h 99"/>
              <a:gd name="T10" fmla="*/ 18 w 98"/>
              <a:gd name="T11" fmla="*/ 92 h 99"/>
              <a:gd name="T12" fmla="*/ 20 w 98"/>
              <a:gd name="T13" fmla="*/ 94 h 99"/>
              <a:gd name="T14" fmla="*/ 23 w 98"/>
              <a:gd name="T15" fmla="*/ 95 h 99"/>
              <a:gd name="T16" fmla="*/ 25 w 98"/>
              <a:gd name="T17" fmla="*/ 95 h 99"/>
              <a:gd name="T18" fmla="*/ 65 w 98"/>
              <a:gd name="T19" fmla="*/ 95 h 99"/>
              <a:gd name="T20" fmla="*/ 65 w 98"/>
              <a:gd name="T21" fmla="*/ 95 h 99"/>
              <a:gd name="T22" fmla="*/ 69 w 98"/>
              <a:gd name="T23" fmla="*/ 94 h 99"/>
              <a:gd name="T24" fmla="*/ 72 w 98"/>
              <a:gd name="T25" fmla="*/ 93 h 99"/>
              <a:gd name="T26" fmla="*/ 74 w 98"/>
              <a:gd name="T27" fmla="*/ 89 h 99"/>
              <a:gd name="T28" fmla="*/ 75 w 98"/>
              <a:gd name="T29" fmla="*/ 86 h 99"/>
              <a:gd name="T30" fmla="*/ 75 w 98"/>
              <a:gd name="T31" fmla="*/ 31 h 99"/>
              <a:gd name="T32" fmla="*/ 98 w 98"/>
              <a:gd name="T33" fmla="*/ 8 h 99"/>
              <a:gd name="T34" fmla="*/ 91 w 98"/>
              <a:gd name="T35" fmla="*/ 0 h 99"/>
              <a:gd name="T36" fmla="*/ 65 w 98"/>
              <a:gd name="T37" fmla="*/ 41 h 99"/>
              <a:gd name="T38" fmla="*/ 65 w 98"/>
              <a:gd name="T39" fmla="*/ 66 h 99"/>
              <a:gd name="T40" fmla="*/ 40 w 98"/>
              <a:gd name="T41" fmla="*/ 66 h 99"/>
              <a:gd name="T42" fmla="*/ 65 w 98"/>
              <a:gd name="T43" fmla="*/ 41 h 99"/>
              <a:gd name="T44" fmla="*/ 25 w 98"/>
              <a:gd name="T45" fmla="*/ 86 h 99"/>
              <a:gd name="T46" fmla="*/ 25 w 98"/>
              <a:gd name="T47" fmla="*/ 81 h 99"/>
              <a:gd name="T48" fmla="*/ 30 w 98"/>
              <a:gd name="T49" fmla="*/ 76 h 99"/>
              <a:gd name="T50" fmla="*/ 65 w 98"/>
              <a:gd name="T51" fmla="*/ 76 h 99"/>
              <a:gd name="T52" fmla="*/ 65 w 98"/>
              <a:gd name="T53" fmla="*/ 86 h 99"/>
              <a:gd name="T54" fmla="*/ 25 w 98"/>
              <a:gd name="T55" fmla="*/ 8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 h="99">
                <a:moveTo>
                  <a:pt x="91" y="0"/>
                </a:moveTo>
                <a:lnTo>
                  <a:pt x="0" y="92"/>
                </a:lnTo>
                <a:lnTo>
                  <a:pt x="7" y="99"/>
                </a:lnTo>
                <a:lnTo>
                  <a:pt x="17" y="89"/>
                </a:lnTo>
                <a:lnTo>
                  <a:pt x="17" y="89"/>
                </a:lnTo>
                <a:lnTo>
                  <a:pt x="18" y="92"/>
                </a:lnTo>
                <a:lnTo>
                  <a:pt x="20" y="94"/>
                </a:lnTo>
                <a:lnTo>
                  <a:pt x="23" y="95"/>
                </a:lnTo>
                <a:lnTo>
                  <a:pt x="25" y="95"/>
                </a:lnTo>
                <a:lnTo>
                  <a:pt x="65" y="95"/>
                </a:lnTo>
                <a:lnTo>
                  <a:pt x="65" y="95"/>
                </a:lnTo>
                <a:lnTo>
                  <a:pt x="69" y="94"/>
                </a:lnTo>
                <a:lnTo>
                  <a:pt x="72" y="93"/>
                </a:lnTo>
                <a:lnTo>
                  <a:pt x="74" y="89"/>
                </a:lnTo>
                <a:lnTo>
                  <a:pt x="75" y="86"/>
                </a:lnTo>
                <a:lnTo>
                  <a:pt x="75" y="31"/>
                </a:lnTo>
                <a:lnTo>
                  <a:pt x="98" y="8"/>
                </a:lnTo>
                <a:lnTo>
                  <a:pt x="91" y="0"/>
                </a:lnTo>
                <a:close/>
                <a:moveTo>
                  <a:pt x="65" y="41"/>
                </a:moveTo>
                <a:lnTo>
                  <a:pt x="65" y="66"/>
                </a:lnTo>
                <a:lnTo>
                  <a:pt x="40" y="66"/>
                </a:lnTo>
                <a:lnTo>
                  <a:pt x="65" y="41"/>
                </a:lnTo>
                <a:close/>
                <a:moveTo>
                  <a:pt x="25" y="86"/>
                </a:moveTo>
                <a:lnTo>
                  <a:pt x="25" y="81"/>
                </a:lnTo>
                <a:lnTo>
                  <a:pt x="30" y="76"/>
                </a:lnTo>
                <a:lnTo>
                  <a:pt x="65" y="76"/>
                </a:lnTo>
                <a:lnTo>
                  <a:pt x="65" y="86"/>
                </a:lnTo>
                <a:lnTo>
                  <a:pt x="25" y="8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1" name="Freeform 1252"/>
          <p:cNvSpPr>
            <a:spLocks noEditPoints="1"/>
          </p:cNvSpPr>
          <p:nvPr/>
        </p:nvSpPr>
        <p:spPr bwMode="auto">
          <a:xfrm>
            <a:off x="2822926" y="2342815"/>
            <a:ext cx="93672" cy="154560"/>
          </a:xfrm>
          <a:custGeom>
            <a:avLst/>
            <a:gdLst>
              <a:gd name="T0" fmla="*/ 10 w 60"/>
              <a:gd name="T1" fmla="*/ 69 h 98"/>
              <a:gd name="T2" fmla="*/ 10 w 60"/>
              <a:gd name="T3" fmla="*/ 29 h 98"/>
              <a:gd name="T4" fmla="*/ 60 w 60"/>
              <a:gd name="T5" fmla="*/ 29 h 98"/>
              <a:gd name="T6" fmla="*/ 60 w 60"/>
              <a:gd name="T7" fmla="*/ 10 h 98"/>
              <a:gd name="T8" fmla="*/ 60 w 60"/>
              <a:gd name="T9" fmla="*/ 10 h 98"/>
              <a:gd name="T10" fmla="*/ 58 w 60"/>
              <a:gd name="T11" fmla="*/ 6 h 98"/>
              <a:gd name="T12" fmla="*/ 57 w 60"/>
              <a:gd name="T13" fmla="*/ 2 h 98"/>
              <a:gd name="T14" fmla="*/ 54 w 60"/>
              <a:gd name="T15" fmla="*/ 1 h 98"/>
              <a:gd name="T16" fmla="*/ 50 w 60"/>
              <a:gd name="T17" fmla="*/ 0 h 98"/>
              <a:gd name="T18" fmla="*/ 10 w 60"/>
              <a:gd name="T19" fmla="*/ 0 h 98"/>
              <a:gd name="T20" fmla="*/ 10 w 60"/>
              <a:gd name="T21" fmla="*/ 0 h 98"/>
              <a:gd name="T22" fmla="*/ 7 w 60"/>
              <a:gd name="T23" fmla="*/ 1 h 98"/>
              <a:gd name="T24" fmla="*/ 3 w 60"/>
              <a:gd name="T25" fmla="*/ 2 h 98"/>
              <a:gd name="T26" fmla="*/ 2 w 60"/>
              <a:gd name="T27" fmla="*/ 6 h 98"/>
              <a:gd name="T28" fmla="*/ 0 w 60"/>
              <a:gd name="T29" fmla="*/ 10 h 98"/>
              <a:gd name="T30" fmla="*/ 0 w 60"/>
              <a:gd name="T31" fmla="*/ 89 h 98"/>
              <a:gd name="T32" fmla="*/ 0 w 60"/>
              <a:gd name="T33" fmla="*/ 89 h 98"/>
              <a:gd name="T34" fmla="*/ 2 w 60"/>
              <a:gd name="T35" fmla="*/ 92 h 98"/>
              <a:gd name="T36" fmla="*/ 3 w 60"/>
              <a:gd name="T37" fmla="*/ 96 h 98"/>
              <a:gd name="T38" fmla="*/ 7 w 60"/>
              <a:gd name="T39" fmla="*/ 97 h 98"/>
              <a:gd name="T40" fmla="*/ 10 w 60"/>
              <a:gd name="T41" fmla="*/ 98 h 98"/>
              <a:gd name="T42" fmla="*/ 50 w 60"/>
              <a:gd name="T43" fmla="*/ 98 h 98"/>
              <a:gd name="T44" fmla="*/ 50 w 60"/>
              <a:gd name="T45" fmla="*/ 98 h 98"/>
              <a:gd name="T46" fmla="*/ 54 w 60"/>
              <a:gd name="T47" fmla="*/ 97 h 98"/>
              <a:gd name="T48" fmla="*/ 57 w 60"/>
              <a:gd name="T49" fmla="*/ 96 h 98"/>
              <a:gd name="T50" fmla="*/ 58 w 60"/>
              <a:gd name="T51" fmla="*/ 92 h 98"/>
              <a:gd name="T52" fmla="*/ 60 w 60"/>
              <a:gd name="T53" fmla="*/ 89 h 98"/>
              <a:gd name="T54" fmla="*/ 60 w 60"/>
              <a:gd name="T55" fmla="*/ 69 h 98"/>
              <a:gd name="T56" fmla="*/ 10 w 60"/>
              <a:gd name="T57" fmla="*/ 69 h 98"/>
              <a:gd name="T58" fmla="*/ 50 w 60"/>
              <a:gd name="T59" fmla="*/ 10 h 98"/>
              <a:gd name="T60" fmla="*/ 50 w 60"/>
              <a:gd name="T61" fmla="*/ 20 h 98"/>
              <a:gd name="T62" fmla="*/ 10 w 60"/>
              <a:gd name="T63" fmla="*/ 20 h 98"/>
              <a:gd name="T64" fmla="*/ 10 w 60"/>
              <a:gd name="T65" fmla="*/ 10 h 98"/>
              <a:gd name="T66" fmla="*/ 50 w 60"/>
              <a:gd name="T67" fmla="*/ 10 h 98"/>
              <a:gd name="T68" fmla="*/ 10 w 60"/>
              <a:gd name="T69" fmla="*/ 89 h 98"/>
              <a:gd name="T70" fmla="*/ 10 w 60"/>
              <a:gd name="T71" fmla="*/ 79 h 98"/>
              <a:gd name="T72" fmla="*/ 50 w 60"/>
              <a:gd name="T73" fmla="*/ 79 h 98"/>
              <a:gd name="T74" fmla="*/ 50 w 60"/>
              <a:gd name="T75" fmla="*/ 89 h 98"/>
              <a:gd name="T76" fmla="*/ 10 w 60"/>
              <a:gd name="T77"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 h="98">
                <a:moveTo>
                  <a:pt x="10" y="69"/>
                </a:moveTo>
                <a:lnTo>
                  <a:pt x="10" y="29"/>
                </a:lnTo>
                <a:lnTo>
                  <a:pt x="60" y="29"/>
                </a:lnTo>
                <a:lnTo>
                  <a:pt x="60" y="10"/>
                </a:lnTo>
                <a:lnTo>
                  <a:pt x="60" y="10"/>
                </a:lnTo>
                <a:lnTo>
                  <a:pt x="58" y="6"/>
                </a:lnTo>
                <a:lnTo>
                  <a:pt x="57" y="2"/>
                </a:lnTo>
                <a:lnTo>
                  <a:pt x="54" y="1"/>
                </a:lnTo>
                <a:lnTo>
                  <a:pt x="50" y="0"/>
                </a:lnTo>
                <a:lnTo>
                  <a:pt x="10" y="0"/>
                </a:lnTo>
                <a:lnTo>
                  <a:pt x="10" y="0"/>
                </a:lnTo>
                <a:lnTo>
                  <a:pt x="7" y="1"/>
                </a:lnTo>
                <a:lnTo>
                  <a:pt x="3" y="2"/>
                </a:lnTo>
                <a:lnTo>
                  <a:pt x="2" y="6"/>
                </a:lnTo>
                <a:lnTo>
                  <a:pt x="0" y="10"/>
                </a:lnTo>
                <a:lnTo>
                  <a:pt x="0" y="89"/>
                </a:lnTo>
                <a:lnTo>
                  <a:pt x="0" y="89"/>
                </a:lnTo>
                <a:lnTo>
                  <a:pt x="2" y="92"/>
                </a:lnTo>
                <a:lnTo>
                  <a:pt x="3" y="96"/>
                </a:lnTo>
                <a:lnTo>
                  <a:pt x="7" y="97"/>
                </a:lnTo>
                <a:lnTo>
                  <a:pt x="10" y="98"/>
                </a:lnTo>
                <a:lnTo>
                  <a:pt x="50" y="98"/>
                </a:lnTo>
                <a:lnTo>
                  <a:pt x="50" y="98"/>
                </a:lnTo>
                <a:lnTo>
                  <a:pt x="54" y="97"/>
                </a:lnTo>
                <a:lnTo>
                  <a:pt x="57" y="96"/>
                </a:lnTo>
                <a:lnTo>
                  <a:pt x="58" y="92"/>
                </a:lnTo>
                <a:lnTo>
                  <a:pt x="60" y="89"/>
                </a:lnTo>
                <a:lnTo>
                  <a:pt x="60"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2" name="Freeform 1253"/>
          <p:cNvSpPr>
            <a:spLocks/>
          </p:cNvSpPr>
          <p:nvPr/>
        </p:nvSpPr>
        <p:spPr bwMode="auto">
          <a:xfrm>
            <a:off x="2865081" y="2366236"/>
            <a:ext cx="88990" cy="79623"/>
          </a:xfrm>
          <a:custGeom>
            <a:avLst/>
            <a:gdLst>
              <a:gd name="T0" fmla="*/ 8 w 58"/>
              <a:gd name="T1" fmla="*/ 21 h 49"/>
              <a:gd name="T2" fmla="*/ 0 w 58"/>
              <a:gd name="T3" fmla="*/ 31 h 49"/>
              <a:gd name="T4" fmla="*/ 25 w 58"/>
              <a:gd name="T5" fmla="*/ 49 h 49"/>
              <a:gd name="T6" fmla="*/ 58 w 58"/>
              <a:gd name="T7" fmla="*/ 7 h 49"/>
              <a:gd name="T8" fmla="*/ 48 w 58"/>
              <a:gd name="T9" fmla="*/ 0 h 49"/>
              <a:gd name="T10" fmla="*/ 23 w 58"/>
              <a:gd name="T11" fmla="*/ 32 h 49"/>
              <a:gd name="T12" fmla="*/ 8 w 58"/>
              <a:gd name="T13" fmla="*/ 21 h 49"/>
            </a:gdLst>
            <a:ahLst/>
            <a:cxnLst>
              <a:cxn ang="0">
                <a:pos x="T0" y="T1"/>
              </a:cxn>
              <a:cxn ang="0">
                <a:pos x="T2" y="T3"/>
              </a:cxn>
              <a:cxn ang="0">
                <a:pos x="T4" y="T5"/>
              </a:cxn>
              <a:cxn ang="0">
                <a:pos x="T6" y="T7"/>
              </a:cxn>
              <a:cxn ang="0">
                <a:pos x="T8" y="T9"/>
              </a:cxn>
              <a:cxn ang="0">
                <a:pos x="T10" y="T11"/>
              </a:cxn>
              <a:cxn ang="0">
                <a:pos x="T12" y="T13"/>
              </a:cxn>
            </a:cxnLst>
            <a:rect l="0" t="0" r="r" b="b"/>
            <a:pathLst>
              <a:path w="58" h="49">
                <a:moveTo>
                  <a:pt x="8" y="21"/>
                </a:moveTo>
                <a:lnTo>
                  <a:pt x="0" y="31"/>
                </a:lnTo>
                <a:lnTo>
                  <a:pt x="25" y="49"/>
                </a:lnTo>
                <a:lnTo>
                  <a:pt x="58" y="7"/>
                </a:lnTo>
                <a:lnTo>
                  <a:pt x="48" y="0"/>
                </a:lnTo>
                <a:lnTo>
                  <a:pt x="23" y="32"/>
                </a:lnTo>
                <a:lnTo>
                  <a:pt x="8" y="2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3" name="Freeform 1254"/>
          <p:cNvSpPr>
            <a:spLocks noEditPoints="1"/>
          </p:cNvSpPr>
          <p:nvPr/>
        </p:nvSpPr>
        <p:spPr bwMode="auto">
          <a:xfrm>
            <a:off x="3548885" y="2342815"/>
            <a:ext cx="88990" cy="154560"/>
          </a:xfrm>
          <a:custGeom>
            <a:avLst/>
            <a:gdLst>
              <a:gd name="T0" fmla="*/ 59 w 59"/>
              <a:gd name="T1" fmla="*/ 29 h 98"/>
              <a:gd name="T2" fmla="*/ 59 w 59"/>
              <a:gd name="T3" fmla="*/ 10 h 98"/>
              <a:gd name="T4" fmla="*/ 59 w 59"/>
              <a:gd name="T5" fmla="*/ 10 h 98"/>
              <a:gd name="T6" fmla="*/ 58 w 59"/>
              <a:gd name="T7" fmla="*/ 6 h 98"/>
              <a:gd name="T8" fmla="*/ 57 w 59"/>
              <a:gd name="T9" fmla="*/ 2 h 98"/>
              <a:gd name="T10" fmla="*/ 53 w 59"/>
              <a:gd name="T11" fmla="*/ 1 h 98"/>
              <a:gd name="T12" fmla="*/ 50 w 59"/>
              <a:gd name="T13" fmla="*/ 0 h 98"/>
              <a:gd name="T14" fmla="*/ 10 w 59"/>
              <a:gd name="T15" fmla="*/ 0 h 98"/>
              <a:gd name="T16" fmla="*/ 10 w 59"/>
              <a:gd name="T17" fmla="*/ 0 h 98"/>
              <a:gd name="T18" fmla="*/ 6 w 59"/>
              <a:gd name="T19" fmla="*/ 1 h 98"/>
              <a:gd name="T20" fmla="*/ 3 w 59"/>
              <a:gd name="T21" fmla="*/ 2 h 98"/>
              <a:gd name="T22" fmla="*/ 1 w 59"/>
              <a:gd name="T23" fmla="*/ 6 h 98"/>
              <a:gd name="T24" fmla="*/ 0 w 59"/>
              <a:gd name="T25" fmla="*/ 10 h 98"/>
              <a:gd name="T26" fmla="*/ 0 w 59"/>
              <a:gd name="T27" fmla="*/ 89 h 98"/>
              <a:gd name="T28" fmla="*/ 0 w 59"/>
              <a:gd name="T29" fmla="*/ 89 h 98"/>
              <a:gd name="T30" fmla="*/ 1 w 59"/>
              <a:gd name="T31" fmla="*/ 92 h 98"/>
              <a:gd name="T32" fmla="*/ 3 w 59"/>
              <a:gd name="T33" fmla="*/ 96 h 98"/>
              <a:gd name="T34" fmla="*/ 6 w 59"/>
              <a:gd name="T35" fmla="*/ 97 h 98"/>
              <a:gd name="T36" fmla="*/ 10 w 59"/>
              <a:gd name="T37" fmla="*/ 98 h 98"/>
              <a:gd name="T38" fmla="*/ 50 w 59"/>
              <a:gd name="T39" fmla="*/ 98 h 98"/>
              <a:gd name="T40" fmla="*/ 50 w 59"/>
              <a:gd name="T41" fmla="*/ 98 h 98"/>
              <a:gd name="T42" fmla="*/ 53 w 59"/>
              <a:gd name="T43" fmla="*/ 97 h 98"/>
              <a:gd name="T44" fmla="*/ 57 w 59"/>
              <a:gd name="T45" fmla="*/ 96 h 98"/>
              <a:gd name="T46" fmla="*/ 58 w 59"/>
              <a:gd name="T47" fmla="*/ 92 h 98"/>
              <a:gd name="T48" fmla="*/ 59 w 59"/>
              <a:gd name="T49" fmla="*/ 89 h 98"/>
              <a:gd name="T50" fmla="*/ 59 w 59"/>
              <a:gd name="T51" fmla="*/ 69 h 98"/>
              <a:gd name="T52" fmla="*/ 10 w 59"/>
              <a:gd name="T53" fmla="*/ 69 h 98"/>
              <a:gd name="T54" fmla="*/ 10 w 59"/>
              <a:gd name="T55" fmla="*/ 29 h 98"/>
              <a:gd name="T56" fmla="*/ 59 w 59"/>
              <a:gd name="T57" fmla="*/ 29 h 98"/>
              <a:gd name="T58" fmla="*/ 50 w 59"/>
              <a:gd name="T59" fmla="*/ 10 h 98"/>
              <a:gd name="T60" fmla="*/ 50 w 59"/>
              <a:gd name="T61" fmla="*/ 20 h 98"/>
              <a:gd name="T62" fmla="*/ 10 w 59"/>
              <a:gd name="T63" fmla="*/ 20 h 98"/>
              <a:gd name="T64" fmla="*/ 10 w 59"/>
              <a:gd name="T65" fmla="*/ 10 h 98"/>
              <a:gd name="T66" fmla="*/ 50 w 59"/>
              <a:gd name="T67" fmla="*/ 10 h 98"/>
              <a:gd name="T68" fmla="*/ 50 w 59"/>
              <a:gd name="T69" fmla="*/ 79 h 98"/>
              <a:gd name="T70" fmla="*/ 50 w 59"/>
              <a:gd name="T71" fmla="*/ 89 h 98"/>
              <a:gd name="T72" fmla="*/ 10 w 59"/>
              <a:gd name="T73" fmla="*/ 89 h 98"/>
              <a:gd name="T74" fmla="*/ 10 w 59"/>
              <a:gd name="T75" fmla="*/ 79 h 98"/>
              <a:gd name="T76" fmla="*/ 50 w 59"/>
              <a:gd name="T77"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 h="98">
                <a:moveTo>
                  <a:pt x="59" y="29"/>
                </a:moveTo>
                <a:lnTo>
                  <a:pt x="59" y="10"/>
                </a:lnTo>
                <a:lnTo>
                  <a:pt x="59" y="10"/>
                </a:lnTo>
                <a:lnTo>
                  <a:pt x="58" y="6"/>
                </a:lnTo>
                <a:lnTo>
                  <a:pt x="57" y="2"/>
                </a:lnTo>
                <a:lnTo>
                  <a:pt x="53" y="1"/>
                </a:lnTo>
                <a:lnTo>
                  <a:pt x="50" y="0"/>
                </a:lnTo>
                <a:lnTo>
                  <a:pt x="10" y="0"/>
                </a:lnTo>
                <a:lnTo>
                  <a:pt x="10" y="0"/>
                </a:lnTo>
                <a:lnTo>
                  <a:pt x="6" y="1"/>
                </a:lnTo>
                <a:lnTo>
                  <a:pt x="3" y="2"/>
                </a:lnTo>
                <a:lnTo>
                  <a:pt x="1" y="6"/>
                </a:lnTo>
                <a:lnTo>
                  <a:pt x="0" y="10"/>
                </a:lnTo>
                <a:lnTo>
                  <a:pt x="0" y="89"/>
                </a:lnTo>
                <a:lnTo>
                  <a:pt x="0" y="89"/>
                </a:lnTo>
                <a:lnTo>
                  <a:pt x="1" y="92"/>
                </a:lnTo>
                <a:lnTo>
                  <a:pt x="3" y="96"/>
                </a:lnTo>
                <a:lnTo>
                  <a:pt x="6" y="97"/>
                </a:lnTo>
                <a:lnTo>
                  <a:pt x="10" y="98"/>
                </a:lnTo>
                <a:lnTo>
                  <a:pt x="50" y="98"/>
                </a:lnTo>
                <a:lnTo>
                  <a:pt x="50" y="98"/>
                </a:lnTo>
                <a:lnTo>
                  <a:pt x="53" y="97"/>
                </a:lnTo>
                <a:lnTo>
                  <a:pt x="57" y="96"/>
                </a:lnTo>
                <a:lnTo>
                  <a:pt x="58" y="92"/>
                </a:lnTo>
                <a:lnTo>
                  <a:pt x="59" y="89"/>
                </a:lnTo>
                <a:lnTo>
                  <a:pt x="59" y="69"/>
                </a:lnTo>
                <a:lnTo>
                  <a:pt x="10" y="69"/>
                </a:lnTo>
                <a:lnTo>
                  <a:pt x="10" y="29"/>
                </a:lnTo>
                <a:lnTo>
                  <a:pt x="59" y="29"/>
                </a:lnTo>
                <a:close/>
                <a:moveTo>
                  <a:pt x="50" y="10"/>
                </a:moveTo>
                <a:lnTo>
                  <a:pt x="50" y="20"/>
                </a:lnTo>
                <a:lnTo>
                  <a:pt x="10" y="20"/>
                </a:lnTo>
                <a:lnTo>
                  <a:pt x="10" y="10"/>
                </a:lnTo>
                <a:lnTo>
                  <a:pt x="50" y="10"/>
                </a:lnTo>
                <a:close/>
                <a:moveTo>
                  <a:pt x="50" y="79"/>
                </a:moveTo>
                <a:lnTo>
                  <a:pt x="50" y="89"/>
                </a:lnTo>
                <a:lnTo>
                  <a:pt x="10" y="89"/>
                </a:lnTo>
                <a:lnTo>
                  <a:pt x="10" y="79"/>
                </a:lnTo>
                <a:lnTo>
                  <a:pt x="5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4" name="Freeform 1255"/>
          <p:cNvSpPr>
            <a:spLocks/>
          </p:cNvSpPr>
          <p:nvPr/>
        </p:nvSpPr>
        <p:spPr bwMode="auto">
          <a:xfrm>
            <a:off x="3633191" y="2342815"/>
            <a:ext cx="56203" cy="93672"/>
          </a:xfrm>
          <a:custGeom>
            <a:avLst/>
            <a:gdLst>
              <a:gd name="T0" fmla="*/ 15 w 37"/>
              <a:gd name="T1" fmla="*/ 0 h 58"/>
              <a:gd name="T2" fmla="*/ 15 w 37"/>
              <a:gd name="T3" fmla="*/ 38 h 58"/>
              <a:gd name="T4" fmla="*/ 15 w 37"/>
              <a:gd name="T5" fmla="*/ 38 h 58"/>
              <a:gd name="T6" fmla="*/ 13 w 37"/>
              <a:gd name="T7" fmla="*/ 38 h 58"/>
              <a:gd name="T8" fmla="*/ 13 w 37"/>
              <a:gd name="T9" fmla="*/ 38 h 58"/>
              <a:gd name="T10" fmla="*/ 8 w 37"/>
              <a:gd name="T11" fmla="*/ 39 h 58"/>
              <a:gd name="T12" fmla="*/ 4 w 37"/>
              <a:gd name="T13" fmla="*/ 41 h 58"/>
              <a:gd name="T14" fmla="*/ 2 w 37"/>
              <a:gd name="T15" fmla="*/ 44 h 58"/>
              <a:gd name="T16" fmla="*/ 0 w 37"/>
              <a:gd name="T17" fmla="*/ 48 h 58"/>
              <a:gd name="T18" fmla="*/ 0 w 37"/>
              <a:gd name="T19" fmla="*/ 48 h 58"/>
              <a:gd name="T20" fmla="*/ 2 w 37"/>
              <a:gd name="T21" fmla="*/ 52 h 58"/>
              <a:gd name="T22" fmla="*/ 4 w 37"/>
              <a:gd name="T23" fmla="*/ 56 h 58"/>
              <a:gd name="T24" fmla="*/ 8 w 37"/>
              <a:gd name="T25" fmla="*/ 57 h 58"/>
              <a:gd name="T26" fmla="*/ 13 w 37"/>
              <a:gd name="T27" fmla="*/ 58 h 58"/>
              <a:gd name="T28" fmla="*/ 13 w 37"/>
              <a:gd name="T29" fmla="*/ 58 h 58"/>
              <a:gd name="T30" fmla="*/ 18 w 37"/>
              <a:gd name="T31" fmla="*/ 57 h 58"/>
              <a:gd name="T32" fmla="*/ 21 w 37"/>
              <a:gd name="T33" fmla="*/ 56 h 58"/>
              <a:gd name="T34" fmla="*/ 24 w 37"/>
              <a:gd name="T35" fmla="*/ 52 h 58"/>
              <a:gd name="T36" fmla="*/ 25 w 37"/>
              <a:gd name="T37" fmla="*/ 48 h 58"/>
              <a:gd name="T38" fmla="*/ 25 w 37"/>
              <a:gd name="T39" fmla="*/ 17 h 58"/>
              <a:gd name="T40" fmla="*/ 33 w 37"/>
              <a:gd name="T41" fmla="*/ 22 h 58"/>
              <a:gd name="T42" fmla="*/ 37 w 37"/>
              <a:gd name="T43" fmla="*/ 15 h 58"/>
              <a:gd name="T44" fmla="*/ 15 w 37"/>
              <a:gd name="T4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58">
                <a:moveTo>
                  <a:pt x="15" y="0"/>
                </a:moveTo>
                <a:lnTo>
                  <a:pt x="15" y="38"/>
                </a:lnTo>
                <a:lnTo>
                  <a:pt x="15" y="38"/>
                </a:lnTo>
                <a:lnTo>
                  <a:pt x="13" y="38"/>
                </a:lnTo>
                <a:lnTo>
                  <a:pt x="13" y="38"/>
                </a:lnTo>
                <a:lnTo>
                  <a:pt x="8" y="39"/>
                </a:lnTo>
                <a:lnTo>
                  <a:pt x="4" y="41"/>
                </a:lnTo>
                <a:lnTo>
                  <a:pt x="2" y="44"/>
                </a:lnTo>
                <a:lnTo>
                  <a:pt x="0" y="48"/>
                </a:lnTo>
                <a:lnTo>
                  <a:pt x="0" y="48"/>
                </a:lnTo>
                <a:lnTo>
                  <a:pt x="2" y="52"/>
                </a:lnTo>
                <a:lnTo>
                  <a:pt x="4" y="56"/>
                </a:lnTo>
                <a:lnTo>
                  <a:pt x="8" y="57"/>
                </a:lnTo>
                <a:lnTo>
                  <a:pt x="13" y="58"/>
                </a:lnTo>
                <a:lnTo>
                  <a:pt x="13" y="58"/>
                </a:lnTo>
                <a:lnTo>
                  <a:pt x="18" y="57"/>
                </a:lnTo>
                <a:lnTo>
                  <a:pt x="21" y="56"/>
                </a:lnTo>
                <a:lnTo>
                  <a:pt x="24" y="52"/>
                </a:lnTo>
                <a:lnTo>
                  <a:pt x="25" y="48"/>
                </a:lnTo>
                <a:lnTo>
                  <a:pt x="25" y="17"/>
                </a:lnTo>
                <a:lnTo>
                  <a:pt x="33" y="22"/>
                </a:lnTo>
                <a:lnTo>
                  <a:pt x="37" y="15"/>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5" name="Freeform 1256"/>
          <p:cNvSpPr>
            <a:spLocks noEditPoints="1"/>
          </p:cNvSpPr>
          <p:nvPr/>
        </p:nvSpPr>
        <p:spPr bwMode="auto">
          <a:xfrm>
            <a:off x="3942308" y="2342815"/>
            <a:ext cx="107724" cy="154560"/>
          </a:xfrm>
          <a:custGeom>
            <a:avLst/>
            <a:gdLst>
              <a:gd name="T0" fmla="*/ 54 w 69"/>
              <a:gd name="T1" fmla="*/ 15 h 98"/>
              <a:gd name="T2" fmla="*/ 54 w 69"/>
              <a:gd name="T3" fmla="*/ 5 h 98"/>
              <a:gd name="T4" fmla="*/ 53 w 69"/>
              <a:gd name="T5" fmla="*/ 1 h 98"/>
              <a:gd name="T6" fmla="*/ 49 w 69"/>
              <a:gd name="T7" fmla="*/ 0 h 98"/>
              <a:gd name="T8" fmla="*/ 20 w 69"/>
              <a:gd name="T9" fmla="*/ 0 h 98"/>
              <a:gd name="T10" fmla="*/ 16 w 69"/>
              <a:gd name="T11" fmla="*/ 1 h 98"/>
              <a:gd name="T12" fmla="*/ 15 w 69"/>
              <a:gd name="T13" fmla="*/ 5 h 98"/>
              <a:gd name="T14" fmla="*/ 5 w 69"/>
              <a:gd name="T15" fmla="*/ 15 h 98"/>
              <a:gd name="T16" fmla="*/ 2 w 69"/>
              <a:gd name="T17" fmla="*/ 15 h 98"/>
              <a:gd name="T18" fmla="*/ 0 w 69"/>
              <a:gd name="T19" fmla="*/ 17 h 98"/>
              <a:gd name="T20" fmla="*/ 0 w 69"/>
              <a:gd name="T21" fmla="*/ 89 h 98"/>
              <a:gd name="T22" fmla="*/ 1 w 69"/>
              <a:gd name="T23" fmla="*/ 92 h 98"/>
              <a:gd name="T24" fmla="*/ 6 w 69"/>
              <a:gd name="T25" fmla="*/ 97 h 98"/>
              <a:gd name="T26" fmla="*/ 59 w 69"/>
              <a:gd name="T27" fmla="*/ 98 h 98"/>
              <a:gd name="T28" fmla="*/ 63 w 69"/>
              <a:gd name="T29" fmla="*/ 97 h 98"/>
              <a:gd name="T30" fmla="*/ 68 w 69"/>
              <a:gd name="T31" fmla="*/ 92 h 98"/>
              <a:gd name="T32" fmla="*/ 69 w 69"/>
              <a:gd name="T33" fmla="*/ 20 h 98"/>
              <a:gd name="T34" fmla="*/ 69 w 69"/>
              <a:gd name="T35" fmla="*/ 17 h 98"/>
              <a:gd name="T36" fmla="*/ 66 w 69"/>
              <a:gd name="T37" fmla="*/ 15 h 98"/>
              <a:gd name="T38" fmla="*/ 64 w 69"/>
              <a:gd name="T39" fmla="*/ 15 h 98"/>
              <a:gd name="T40" fmla="*/ 20 w 69"/>
              <a:gd name="T41" fmla="*/ 24 h 98"/>
              <a:gd name="T42" fmla="*/ 23 w 69"/>
              <a:gd name="T43" fmla="*/ 23 h 98"/>
              <a:gd name="T44" fmla="*/ 24 w 69"/>
              <a:gd name="T45" fmla="*/ 20 h 98"/>
              <a:gd name="T46" fmla="*/ 44 w 69"/>
              <a:gd name="T47" fmla="*/ 10 h 98"/>
              <a:gd name="T48" fmla="*/ 44 w 69"/>
              <a:gd name="T49" fmla="*/ 20 h 98"/>
              <a:gd name="T50" fmla="*/ 45 w 69"/>
              <a:gd name="T51" fmla="*/ 23 h 98"/>
              <a:gd name="T52" fmla="*/ 49 w 69"/>
              <a:gd name="T53" fmla="*/ 24 h 98"/>
              <a:gd name="T54" fmla="*/ 59 w 69"/>
              <a:gd name="T55" fmla="*/ 39 h 98"/>
              <a:gd name="T56" fmla="*/ 10 w 69"/>
              <a:gd name="T57" fmla="*/ 24 h 98"/>
              <a:gd name="T58" fmla="*/ 10 w 69"/>
              <a:gd name="T59" fmla="*/ 89 h 98"/>
              <a:gd name="T60" fmla="*/ 59 w 69"/>
              <a:gd name="T61" fmla="*/ 49 h 98"/>
              <a:gd name="T62" fmla="*/ 10 w 69"/>
              <a:gd name="T63"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98">
                <a:moveTo>
                  <a:pt x="64" y="15"/>
                </a:moveTo>
                <a:lnTo>
                  <a:pt x="54" y="15"/>
                </a:lnTo>
                <a:lnTo>
                  <a:pt x="54" y="5"/>
                </a:lnTo>
                <a:lnTo>
                  <a:pt x="54" y="5"/>
                </a:lnTo>
                <a:lnTo>
                  <a:pt x="54" y="2"/>
                </a:lnTo>
                <a:lnTo>
                  <a:pt x="53" y="1"/>
                </a:lnTo>
                <a:lnTo>
                  <a:pt x="52" y="0"/>
                </a:lnTo>
                <a:lnTo>
                  <a:pt x="49" y="0"/>
                </a:lnTo>
                <a:lnTo>
                  <a:pt x="20" y="0"/>
                </a:lnTo>
                <a:lnTo>
                  <a:pt x="20" y="0"/>
                </a:lnTo>
                <a:lnTo>
                  <a:pt x="17" y="0"/>
                </a:lnTo>
                <a:lnTo>
                  <a:pt x="16" y="1"/>
                </a:lnTo>
                <a:lnTo>
                  <a:pt x="15" y="2"/>
                </a:lnTo>
                <a:lnTo>
                  <a:pt x="15" y="5"/>
                </a:lnTo>
                <a:lnTo>
                  <a:pt x="15" y="15"/>
                </a:lnTo>
                <a:lnTo>
                  <a:pt x="5" y="15"/>
                </a:lnTo>
                <a:lnTo>
                  <a:pt x="5" y="15"/>
                </a:lnTo>
                <a:lnTo>
                  <a:pt x="2" y="15"/>
                </a:lnTo>
                <a:lnTo>
                  <a:pt x="1" y="16"/>
                </a:lnTo>
                <a:lnTo>
                  <a:pt x="0" y="17"/>
                </a:lnTo>
                <a:lnTo>
                  <a:pt x="0" y="20"/>
                </a:lnTo>
                <a:lnTo>
                  <a:pt x="0" y="89"/>
                </a:lnTo>
                <a:lnTo>
                  <a:pt x="0" y="89"/>
                </a:lnTo>
                <a:lnTo>
                  <a:pt x="1" y="92"/>
                </a:lnTo>
                <a:lnTo>
                  <a:pt x="2" y="96"/>
                </a:lnTo>
                <a:lnTo>
                  <a:pt x="6" y="97"/>
                </a:lnTo>
                <a:lnTo>
                  <a:pt x="10" y="98"/>
                </a:lnTo>
                <a:lnTo>
                  <a:pt x="59" y="98"/>
                </a:lnTo>
                <a:lnTo>
                  <a:pt x="59" y="98"/>
                </a:lnTo>
                <a:lnTo>
                  <a:pt x="63" y="97"/>
                </a:lnTo>
                <a:lnTo>
                  <a:pt x="66" y="96"/>
                </a:lnTo>
                <a:lnTo>
                  <a:pt x="68" y="92"/>
                </a:lnTo>
                <a:lnTo>
                  <a:pt x="69" y="89"/>
                </a:lnTo>
                <a:lnTo>
                  <a:pt x="69" y="20"/>
                </a:lnTo>
                <a:lnTo>
                  <a:pt x="69" y="20"/>
                </a:lnTo>
                <a:lnTo>
                  <a:pt x="69" y="17"/>
                </a:lnTo>
                <a:lnTo>
                  <a:pt x="68" y="16"/>
                </a:lnTo>
                <a:lnTo>
                  <a:pt x="66" y="15"/>
                </a:lnTo>
                <a:lnTo>
                  <a:pt x="64" y="15"/>
                </a:lnTo>
                <a:lnTo>
                  <a:pt x="64" y="15"/>
                </a:lnTo>
                <a:close/>
                <a:moveTo>
                  <a:pt x="20" y="24"/>
                </a:moveTo>
                <a:lnTo>
                  <a:pt x="20" y="24"/>
                </a:lnTo>
                <a:lnTo>
                  <a:pt x="22" y="24"/>
                </a:lnTo>
                <a:lnTo>
                  <a:pt x="23" y="23"/>
                </a:lnTo>
                <a:lnTo>
                  <a:pt x="24" y="22"/>
                </a:lnTo>
                <a:lnTo>
                  <a:pt x="24" y="20"/>
                </a:lnTo>
                <a:lnTo>
                  <a:pt x="24" y="10"/>
                </a:lnTo>
                <a:lnTo>
                  <a:pt x="44" y="10"/>
                </a:lnTo>
                <a:lnTo>
                  <a:pt x="44" y="20"/>
                </a:lnTo>
                <a:lnTo>
                  <a:pt x="44" y="20"/>
                </a:lnTo>
                <a:lnTo>
                  <a:pt x="44" y="22"/>
                </a:lnTo>
                <a:lnTo>
                  <a:pt x="45" y="23"/>
                </a:lnTo>
                <a:lnTo>
                  <a:pt x="47" y="24"/>
                </a:lnTo>
                <a:lnTo>
                  <a:pt x="49" y="24"/>
                </a:lnTo>
                <a:lnTo>
                  <a:pt x="59" y="24"/>
                </a:lnTo>
                <a:lnTo>
                  <a:pt x="59" y="39"/>
                </a:lnTo>
                <a:lnTo>
                  <a:pt x="10" y="39"/>
                </a:lnTo>
                <a:lnTo>
                  <a:pt x="10" y="24"/>
                </a:lnTo>
                <a:lnTo>
                  <a:pt x="20" y="24"/>
                </a:lnTo>
                <a:close/>
                <a:moveTo>
                  <a:pt x="10" y="89"/>
                </a:moveTo>
                <a:lnTo>
                  <a:pt x="10" y="49"/>
                </a:lnTo>
                <a:lnTo>
                  <a:pt x="59" y="49"/>
                </a:lnTo>
                <a:lnTo>
                  <a:pt x="59"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6" name="Freeform 1257"/>
          <p:cNvSpPr>
            <a:spLocks noEditPoints="1"/>
          </p:cNvSpPr>
          <p:nvPr/>
        </p:nvSpPr>
        <p:spPr bwMode="auto">
          <a:xfrm>
            <a:off x="982273" y="2712822"/>
            <a:ext cx="107724" cy="154560"/>
          </a:xfrm>
          <a:custGeom>
            <a:avLst/>
            <a:gdLst>
              <a:gd name="T0" fmla="*/ 65 w 70"/>
              <a:gd name="T1" fmla="*/ 15 h 99"/>
              <a:gd name="T2" fmla="*/ 55 w 70"/>
              <a:gd name="T3" fmla="*/ 15 h 99"/>
              <a:gd name="T4" fmla="*/ 55 w 70"/>
              <a:gd name="T5" fmla="*/ 5 h 99"/>
              <a:gd name="T6" fmla="*/ 55 w 70"/>
              <a:gd name="T7" fmla="*/ 5 h 99"/>
              <a:gd name="T8" fmla="*/ 55 w 70"/>
              <a:gd name="T9" fmla="*/ 3 h 99"/>
              <a:gd name="T10" fmla="*/ 53 w 70"/>
              <a:gd name="T11" fmla="*/ 2 h 99"/>
              <a:gd name="T12" fmla="*/ 52 w 70"/>
              <a:gd name="T13" fmla="*/ 0 h 99"/>
              <a:gd name="T14" fmla="*/ 50 w 70"/>
              <a:gd name="T15" fmla="*/ 0 h 99"/>
              <a:gd name="T16" fmla="*/ 20 w 70"/>
              <a:gd name="T17" fmla="*/ 0 h 99"/>
              <a:gd name="T18" fmla="*/ 20 w 70"/>
              <a:gd name="T19" fmla="*/ 0 h 99"/>
              <a:gd name="T20" fmla="*/ 18 w 70"/>
              <a:gd name="T21" fmla="*/ 0 h 99"/>
              <a:gd name="T22" fmla="*/ 16 w 70"/>
              <a:gd name="T23" fmla="*/ 2 h 99"/>
              <a:gd name="T24" fmla="*/ 15 w 70"/>
              <a:gd name="T25" fmla="*/ 3 h 99"/>
              <a:gd name="T26" fmla="*/ 15 w 70"/>
              <a:gd name="T27" fmla="*/ 5 h 99"/>
              <a:gd name="T28" fmla="*/ 15 w 70"/>
              <a:gd name="T29" fmla="*/ 15 h 99"/>
              <a:gd name="T30" fmla="*/ 5 w 70"/>
              <a:gd name="T31" fmla="*/ 15 h 99"/>
              <a:gd name="T32" fmla="*/ 5 w 70"/>
              <a:gd name="T33" fmla="*/ 15 h 99"/>
              <a:gd name="T34" fmla="*/ 3 w 70"/>
              <a:gd name="T35" fmla="*/ 15 h 99"/>
              <a:gd name="T36" fmla="*/ 2 w 70"/>
              <a:gd name="T37" fmla="*/ 17 h 99"/>
              <a:gd name="T38" fmla="*/ 0 w 70"/>
              <a:gd name="T39" fmla="*/ 18 h 99"/>
              <a:gd name="T40" fmla="*/ 0 w 70"/>
              <a:gd name="T41" fmla="*/ 20 h 99"/>
              <a:gd name="T42" fmla="*/ 0 w 70"/>
              <a:gd name="T43" fmla="*/ 89 h 99"/>
              <a:gd name="T44" fmla="*/ 0 w 70"/>
              <a:gd name="T45" fmla="*/ 89 h 99"/>
              <a:gd name="T46" fmla="*/ 2 w 70"/>
              <a:gd name="T47" fmla="*/ 93 h 99"/>
              <a:gd name="T48" fmla="*/ 3 w 70"/>
              <a:gd name="T49" fmla="*/ 97 h 99"/>
              <a:gd name="T50" fmla="*/ 7 w 70"/>
              <a:gd name="T51" fmla="*/ 98 h 99"/>
              <a:gd name="T52" fmla="*/ 10 w 70"/>
              <a:gd name="T53" fmla="*/ 99 h 99"/>
              <a:gd name="T54" fmla="*/ 60 w 70"/>
              <a:gd name="T55" fmla="*/ 99 h 99"/>
              <a:gd name="T56" fmla="*/ 60 w 70"/>
              <a:gd name="T57" fmla="*/ 99 h 99"/>
              <a:gd name="T58" fmla="*/ 63 w 70"/>
              <a:gd name="T59" fmla="*/ 98 h 99"/>
              <a:gd name="T60" fmla="*/ 67 w 70"/>
              <a:gd name="T61" fmla="*/ 97 h 99"/>
              <a:gd name="T62" fmla="*/ 68 w 70"/>
              <a:gd name="T63" fmla="*/ 93 h 99"/>
              <a:gd name="T64" fmla="*/ 70 w 70"/>
              <a:gd name="T65" fmla="*/ 89 h 99"/>
              <a:gd name="T66" fmla="*/ 70 w 70"/>
              <a:gd name="T67" fmla="*/ 20 h 99"/>
              <a:gd name="T68" fmla="*/ 70 w 70"/>
              <a:gd name="T69" fmla="*/ 20 h 99"/>
              <a:gd name="T70" fmla="*/ 70 w 70"/>
              <a:gd name="T71" fmla="*/ 18 h 99"/>
              <a:gd name="T72" fmla="*/ 68 w 70"/>
              <a:gd name="T73" fmla="*/ 17 h 99"/>
              <a:gd name="T74" fmla="*/ 67 w 70"/>
              <a:gd name="T75" fmla="*/ 15 h 99"/>
              <a:gd name="T76" fmla="*/ 65 w 70"/>
              <a:gd name="T77" fmla="*/ 15 h 99"/>
              <a:gd name="T78" fmla="*/ 65 w 70"/>
              <a:gd name="T79" fmla="*/ 15 h 99"/>
              <a:gd name="T80" fmla="*/ 10 w 70"/>
              <a:gd name="T81" fmla="*/ 89 h 99"/>
              <a:gd name="T82" fmla="*/ 10 w 70"/>
              <a:gd name="T83" fmla="*/ 25 h 99"/>
              <a:gd name="T84" fmla="*/ 20 w 70"/>
              <a:gd name="T85" fmla="*/ 25 h 99"/>
              <a:gd name="T86" fmla="*/ 20 w 70"/>
              <a:gd name="T87" fmla="*/ 25 h 99"/>
              <a:gd name="T88" fmla="*/ 23 w 70"/>
              <a:gd name="T89" fmla="*/ 25 h 99"/>
              <a:gd name="T90" fmla="*/ 24 w 70"/>
              <a:gd name="T91" fmla="*/ 24 h 99"/>
              <a:gd name="T92" fmla="*/ 25 w 70"/>
              <a:gd name="T93" fmla="*/ 23 h 99"/>
              <a:gd name="T94" fmla="*/ 25 w 70"/>
              <a:gd name="T95" fmla="*/ 20 h 99"/>
              <a:gd name="T96" fmla="*/ 25 w 70"/>
              <a:gd name="T97" fmla="*/ 10 h 99"/>
              <a:gd name="T98" fmla="*/ 45 w 70"/>
              <a:gd name="T99" fmla="*/ 10 h 99"/>
              <a:gd name="T100" fmla="*/ 45 w 70"/>
              <a:gd name="T101" fmla="*/ 20 h 99"/>
              <a:gd name="T102" fmla="*/ 45 w 70"/>
              <a:gd name="T103" fmla="*/ 20 h 99"/>
              <a:gd name="T104" fmla="*/ 45 w 70"/>
              <a:gd name="T105" fmla="*/ 23 h 99"/>
              <a:gd name="T106" fmla="*/ 46 w 70"/>
              <a:gd name="T107" fmla="*/ 24 h 99"/>
              <a:gd name="T108" fmla="*/ 47 w 70"/>
              <a:gd name="T109" fmla="*/ 25 h 99"/>
              <a:gd name="T110" fmla="*/ 50 w 70"/>
              <a:gd name="T111" fmla="*/ 25 h 99"/>
              <a:gd name="T112" fmla="*/ 60 w 70"/>
              <a:gd name="T113" fmla="*/ 25 h 99"/>
              <a:gd name="T114" fmla="*/ 60 w 70"/>
              <a:gd name="T115" fmla="*/ 89 h 99"/>
              <a:gd name="T116" fmla="*/ 10 w 70"/>
              <a:gd name="T11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99">
                <a:moveTo>
                  <a:pt x="65" y="15"/>
                </a:moveTo>
                <a:lnTo>
                  <a:pt x="55" y="15"/>
                </a:lnTo>
                <a:lnTo>
                  <a:pt x="55" y="5"/>
                </a:lnTo>
                <a:lnTo>
                  <a:pt x="55" y="5"/>
                </a:lnTo>
                <a:lnTo>
                  <a:pt x="55" y="3"/>
                </a:lnTo>
                <a:lnTo>
                  <a:pt x="53" y="2"/>
                </a:lnTo>
                <a:lnTo>
                  <a:pt x="52" y="0"/>
                </a:lnTo>
                <a:lnTo>
                  <a:pt x="50" y="0"/>
                </a:lnTo>
                <a:lnTo>
                  <a:pt x="20" y="0"/>
                </a:lnTo>
                <a:lnTo>
                  <a:pt x="20" y="0"/>
                </a:lnTo>
                <a:lnTo>
                  <a:pt x="18" y="0"/>
                </a:lnTo>
                <a:lnTo>
                  <a:pt x="16" y="2"/>
                </a:lnTo>
                <a:lnTo>
                  <a:pt x="15" y="3"/>
                </a:lnTo>
                <a:lnTo>
                  <a:pt x="15" y="5"/>
                </a:lnTo>
                <a:lnTo>
                  <a:pt x="15" y="15"/>
                </a:lnTo>
                <a:lnTo>
                  <a:pt x="5" y="15"/>
                </a:lnTo>
                <a:lnTo>
                  <a:pt x="5" y="15"/>
                </a:lnTo>
                <a:lnTo>
                  <a:pt x="3" y="15"/>
                </a:lnTo>
                <a:lnTo>
                  <a:pt x="2" y="17"/>
                </a:lnTo>
                <a:lnTo>
                  <a:pt x="0" y="18"/>
                </a:lnTo>
                <a:lnTo>
                  <a:pt x="0" y="20"/>
                </a:lnTo>
                <a:lnTo>
                  <a:pt x="0" y="89"/>
                </a:lnTo>
                <a:lnTo>
                  <a:pt x="0" y="89"/>
                </a:lnTo>
                <a:lnTo>
                  <a:pt x="2" y="93"/>
                </a:lnTo>
                <a:lnTo>
                  <a:pt x="3" y="97"/>
                </a:lnTo>
                <a:lnTo>
                  <a:pt x="7" y="98"/>
                </a:lnTo>
                <a:lnTo>
                  <a:pt x="10" y="99"/>
                </a:lnTo>
                <a:lnTo>
                  <a:pt x="60" y="99"/>
                </a:lnTo>
                <a:lnTo>
                  <a:pt x="60" y="99"/>
                </a:lnTo>
                <a:lnTo>
                  <a:pt x="63" y="98"/>
                </a:lnTo>
                <a:lnTo>
                  <a:pt x="67" y="97"/>
                </a:lnTo>
                <a:lnTo>
                  <a:pt x="68" y="93"/>
                </a:lnTo>
                <a:lnTo>
                  <a:pt x="70" y="89"/>
                </a:lnTo>
                <a:lnTo>
                  <a:pt x="70" y="20"/>
                </a:lnTo>
                <a:lnTo>
                  <a:pt x="70" y="20"/>
                </a:lnTo>
                <a:lnTo>
                  <a:pt x="70" y="18"/>
                </a:lnTo>
                <a:lnTo>
                  <a:pt x="68" y="17"/>
                </a:lnTo>
                <a:lnTo>
                  <a:pt x="67" y="15"/>
                </a:lnTo>
                <a:lnTo>
                  <a:pt x="65" y="15"/>
                </a:lnTo>
                <a:lnTo>
                  <a:pt x="65" y="15"/>
                </a:lnTo>
                <a:close/>
                <a:moveTo>
                  <a:pt x="10" y="89"/>
                </a:moveTo>
                <a:lnTo>
                  <a:pt x="10" y="25"/>
                </a:lnTo>
                <a:lnTo>
                  <a:pt x="20" y="25"/>
                </a:lnTo>
                <a:lnTo>
                  <a:pt x="20" y="25"/>
                </a:lnTo>
                <a:lnTo>
                  <a:pt x="23" y="25"/>
                </a:lnTo>
                <a:lnTo>
                  <a:pt x="24" y="24"/>
                </a:lnTo>
                <a:lnTo>
                  <a:pt x="25" y="23"/>
                </a:lnTo>
                <a:lnTo>
                  <a:pt x="25" y="20"/>
                </a:lnTo>
                <a:lnTo>
                  <a:pt x="25" y="10"/>
                </a:lnTo>
                <a:lnTo>
                  <a:pt x="45" y="10"/>
                </a:lnTo>
                <a:lnTo>
                  <a:pt x="45" y="20"/>
                </a:lnTo>
                <a:lnTo>
                  <a:pt x="45" y="20"/>
                </a:lnTo>
                <a:lnTo>
                  <a:pt x="45" y="23"/>
                </a:lnTo>
                <a:lnTo>
                  <a:pt x="46" y="24"/>
                </a:lnTo>
                <a:lnTo>
                  <a:pt x="47" y="25"/>
                </a:lnTo>
                <a:lnTo>
                  <a:pt x="50" y="25"/>
                </a:lnTo>
                <a:lnTo>
                  <a:pt x="60" y="25"/>
                </a:lnTo>
                <a:lnTo>
                  <a:pt x="60"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7" name="Freeform 1258"/>
          <p:cNvSpPr>
            <a:spLocks/>
          </p:cNvSpPr>
          <p:nvPr/>
        </p:nvSpPr>
        <p:spPr bwMode="auto">
          <a:xfrm>
            <a:off x="1005691" y="2759657"/>
            <a:ext cx="60888" cy="74937"/>
          </a:xfrm>
          <a:custGeom>
            <a:avLst/>
            <a:gdLst>
              <a:gd name="T0" fmla="*/ 25 w 40"/>
              <a:gd name="T1" fmla="*/ 0 h 49"/>
              <a:gd name="T2" fmla="*/ 0 w 40"/>
              <a:gd name="T3" fmla="*/ 30 h 49"/>
              <a:gd name="T4" fmla="*/ 15 w 40"/>
              <a:gd name="T5" fmla="*/ 30 h 49"/>
              <a:gd name="T6" fmla="*/ 15 w 40"/>
              <a:gd name="T7" fmla="*/ 49 h 49"/>
              <a:gd name="T8" fmla="*/ 40 w 40"/>
              <a:gd name="T9" fmla="*/ 20 h 49"/>
              <a:gd name="T10" fmla="*/ 25 w 40"/>
              <a:gd name="T11" fmla="*/ 20 h 49"/>
              <a:gd name="T12" fmla="*/ 25 w 40"/>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0" h="49">
                <a:moveTo>
                  <a:pt x="25" y="0"/>
                </a:moveTo>
                <a:lnTo>
                  <a:pt x="0" y="30"/>
                </a:lnTo>
                <a:lnTo>
                  <a:pt x="15" y="30"/>
                </a:lnTo>
                <a:lnTo>
                  <a:pt x="15" y="49"/>
                </a:lnTo>
                <a:lnTo>
                  <a:pt x="40" y="20"/>
                </a:lnTo>
                <a:lnTo>
                  <a:pt x="25" y="20"/>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8" name="Freeform 1259"/>
          <p:cNvSpPr>
            <a:spLocks noEditPoints="1"/>
          </p:cNvSpPr>
          <p:nvPr/>
        </p:nvSpPr>
        <p:spPr bwMode="auto">
          <a:xfrm>
            <a:off x="612267" y="2712822"/>
            <a:ext cx="107724" cy="154560"/>
          </a:xfrm>
          <a:custGeom>
            <a:avLst/>
            <a:gdLst>
              <a:gd name="T0" fmla="*/ 54 w 69"/>
              <a:gd name="T1" fmla="*/ 15 h 99"/>
              <a:gd name="T2" fmla="*/ 54 w 69"/>
              <a:gd name="T3" fmla="*/ 5 h 99"/>
              <a:gd name="T4" fmla="*/ 53 w 69"/>
              <a:gd name="T5" fmla="*/ 2 h 99"/>
              <a:gd name="T6" fmla="*/ 49 w 69"/>
              <a:gd name="T7" fmla="*/ 0 h 99"/>
              <a:gd name="T8" fmla="*/ 19 w 69"/>
              <a:gd name="T9" fmla="*/ 0 h 99"/>
              <a:gd name="T10" fmla="*/ 16 w 69"/>
              <a:gd name="T11" fmla="*/ 2 h 99"/>
              <a:gd name="T12" fmla="*/ 14 w 69"/>
              <a:gd name="T13" fmla="*/ 5 h 99"/>
              <a:gd name="T14" fmla="*/ 5 w 69"/>
              <a:gd name="T15" fmla="*/ 15 h 99"/>
              <a:gd name="T16" fmla="*/ 2 w 69"/>
              <a:gd name="T17" fmla="*/ 15 h 99"/>
              <a:gd name="T18" fmla="*/ 0 w 69"/>
              <a:gd name="T19" fmla="*/ 18 h 99"/>
              <a:gd name="T20" fmla="*/ 0 w 69"/>
              <a:gd name="T21" fmla="*/ 89 h 99"/>
              <a:gd name="T22" fmla="*/ 1 w 69"/>
              <a:gd name="T23" fmla="*/ 93 h 99"/>
              <a:gd name="T24" fmla="*/ 6 w 69"/>
              <a:gd name="T25" fmla="*/ 98 h 99"/>
              <a:gd name="T26" fmla="*/ 59 w 69"/>
              <a:gd name="T27" fmla="*/ 99 h 99"/>
              <a:gd name="T28" fmla="*/ 63 w 69"/>
              <a:gd name="T29" fmla="*/ 98 h 99"/>
              <a:gd name="T30" fmla="*/ 67 w 69"/>
              <a:gd name="T31" fmla="*/ 93 h 99"/>
              <a:gd name="T32" fmla="*/ 69 w 69"/>
              <a:gd name="T33" fmla="*/ 20 h 99"/>
              <a:gd name="T34" fmla="*/ 69 w 69"/>
              <a:gd name="T35" fmla="*/ 18 h 99"/>
              <a:gd name="T36" fmla="*/ 66 w 69"/>
              <a:gd name="T37" fmla="*/ 15 h 99"/>
              <a:gd name="T38" fmla="*/ 64 w 69"/>
              <a:gd name="T39" fmla="*/ 15 h 99"/>
              <a:gd name="T40" fmla="*/ 19 w 69"/>
              <a:gd name="T41" fmla="*/ 25 h 99"/>
              <a:gd name="T42" fmla="*/ 23 w 69"/>
              <a:gd name="T43" fmla="*/ 24 h 99"/>
              <a:gd name="T44" fmla="*/ 24 w 69"/>
              <a:gd name="T45" fmla="*/ 20 h 99"/>
              <a:gd name="T46" fmla="*/ 44 w 69"/>
              <a:gd name="T47" fmla="*/ 10 h 99"/>
              <a:gd name="T48" fmla="*/ 44 w 69"/>
              <a:gd name="T49" fmla="*/ 20 h 99"/>
              <a:gd name="T50" fmla="*/ 45 w 69"/>
              <a:gd name="T51" fmla="*/ 24 h 99"/>
              <a:gd name="T52" fmla="*/ 49 w 69"/>
              <a:gd name="T53" fmla="*/ 25 h 99"/>
              <a:gd name="T54" fmla="*/ 59 w 69"/>
              <a:gd name="T55" fmla="*/ 70 h 99"/>
              <a:gd name="T56" fmla="*/ 10 w 69"/>
              <a:gd name="T57" fmla="*/ 25 h 99"/>
              <a:gd name="T58" fmla="*/ 10 w 69"/>
              <a:gd name="T59" fmla="*/ 89 h 99"/>
              <a:gd name="T60" fmla="*/ 59 w 69"/>
              <a:gd name="T61" fmla="*/ 79 h 99"/>
              <a:gd name="T62" fmla="*/ 10 w 69"/>
              <a:gd name="T63"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99">
                <a:moveTo>
                  <a:pt x="64" y="15"/>
                </a:moveTo>
                <a:lnTo>
                  <a:pt x="54" y="15"/>
                </a:lnTo>
                <a:lnTo>
                  <a:pt x="54" y="5"/>
                </a:lnTo>
                <a:lnTo>
                  <a:pt x="54" y="5"/>
                </a:lnTo>
                <a:lnTo>
                  <a:pt x="54" y="3"/>
                </a:lnTo>
                <a:lnTo>
                  <a:pt x="53" y="2"/>
                </a:lnTo>
                <a:lnTo>
                  <a:pt x="51" y="0"/>
                </a:lnTo>
                <a:lnTo>
                  <a:pt x="49" y="0"/>
                </a:lnTo>
                <a:lnTo>
                  <a:pt x="19" y="0"/>
                </a:lnTo>
                <a:lnTo>
                  <a:pt x="19" y="0"/>
                </a:lnTo>
                <a:lnTo>
                  <a:pt x="17" y="0"/>
                </a:lnTo>
                <a:lnTo>
                  <a:pt x="16" y="2"/>
                </a:lnTo>
                <a:lnTo>
                  <a:pt x="14" y="3"/>
                </a:lnTo>
                <a:lnTo>
                  <a:pt x="14" y="5"/>
                </a:lnTo>
                <a:lnTo>
                  <a:pt x="14" y="15"/>
                </a:lnTo>
                <a:lnTo>
                  <a:pt x="5" y="15"/>
                </a:lnTo>
                <a:lnTo>
                  <a:pt x="5" y="15"/>
                </a:lnTo>
                <a:lnTo>
                  <a:pt x="2" y="15"/>
                </a:lnTo>
                <a:lnTo>
                  <a:pt x="1" y="17"/>
                </a:lnTo>
                <a:lnTo>
                  <a:pt x="0" y="18"/>
                </a:lnTo>
                <a:lnTo>
                  <a:pt x="0" y="20"/>
                </a:lnTo>
                <a:lnTo>
                  <a:pt x="0" y="89"/>
                </a:lnTo>
                <a:lnTo>
                  <a:pt x="0" y="89"/>
                </a:lnTo>
                <a:lnTo>
                  <a:pt x="1" y="93"/>
                </a:lnTo>
                <a:lnTo>
                  <a:pt x="2" y="97"/>
                </a:lnTo>
                <a:lnTo>
                  <a:pt x="6" y="98"/>
                </a:lnTo>
                <a:lnTo>
                  <a:pt x="10" y="99"/>
                </a:lnTo>
                <a:lnTo>
                  <a:pt x="59" y="99"/>
                </a:lnTo>
                <a:lnTo>
                  <a:pt x="59" y="99"/>
                </a:lnTo>
                <a:lnTo>
                  <a:pt x="63" y="98"/>
                </a:lnTo>
                <a:lnTo>
                  <a:pt x="66" y="97"/>
                </a:lnTo>
                <a:lnTo>
                  <a:pt x="67" y="93"/>
                </a:lnTo>
                <a:lnTo>
                  <a:pt x="69" y="89"/>
                </a:lnTo>
                <a:lnTo>
                  <a:pt x="69" y="20"/>
                </a:lnTo>
                <a:lnTo>
                  <a:pt x="69" y="20"/>
                </a:lnTo>
                <a:lnTo>
                  <a:pt x="69" y="18"/>
                </a:lnTo>
                <a:lnTo>
                  <a:pt x="67" y="17"/>
                </a:lnTo>
                <a:lnTo>
                  <a:pt x="66" y="15"/>
                </a:lnTo>
                <a:lnTo>
                  <a:pt x="64" y="15"/>
                </a:lnTo>
                <a:lnTo>
                  <a:pt x="64" y="15"/>
                </a:lnTo>
                <a:close/>
                <a:moveTo>
                  <a:pt x="19" y="25"/>
                </a:moveTo>
                <a:lnTo>
                  <a:pt x="19" y="25"/>
                </a:lnTo>
                <a:lnTo>
                  <a:pt x="22" y="25"/>
                </a:lnTo>
                <a:lnTo>
                  <a:pt x="23" y="24"/>
                </a:lnTo>
                <a:lnTo>
                  <a:pt x="24" y="23"/>
                </a:lnTo>
                <a:lnTo>
                  <a:pt x="24" y="20"/>
                </a:lnTo>
                <a:lnTo>
                  <a:pt x="24" y="10"/>
                </a:lnTo>
                <a:lnTo>
                  <a:pt x="44" y="10"/>
                </a:lnTo>
                <a:lnTo>
                  <a:pt x="44" y="20"/>
                </a:lnTo>
                <a:lnTo>
                  <a:pt x="44" y="20"/>
                </a:lnTo>
                <a:lnTo>
                  <a:pt x="44" y="23"/>
                </a:lnTo>
                <a:lnTo>
                  <a:pt x="45" y="24"/>
                </a:lnTo>
                <a:lnTo>
                  <a:pt x="47" y="25"/>
                </a:lnTo>
                <a:lnTo>
                  <a:pt x="49" y="25"/>
                </a:lnTo>
                <a:lnTo>
                  <a:pt x="59" y="25"/>
                </a:lnTo>
                <a:lnTo>
                  <a:pt x="59" y="70"/>
                </a:lnTo>
                <a:lnTo>
                  <a:pt x="10" y="70"/>
                </a:lnTo>
                <a:lnTo>
                  <a:pt x="10" y="25"/>
                </a:lnTo>
                <a:lnTo>
                  <a:pt x="19" y="25"/>
                </a:lnTo>
                <a:close/>
                <a:moveTo>
                  <a:pt x="10" y="89"/>
                </a:moveTo>
                <a:lnTo>
                  <a:pt x="10" y="79"/>
                </a:lnTo>
                <a:lnTo>
                  <a:pt x="59" y="79"/>
                </a:lnTo>
                <a:lnTo>
                  <a:pt x="59"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9" name="Freeform 1260"/>
          <p:cNvSpPr>
            <a:spLocks noEditPoints="1"/>
          </p:cNvSpPr>
          <p:nvPr/>
        </p:nvSpPr>
        <p:spPr bwMode="auto">
          <a:xfrm>
            <a:off x="1328861" y="2712822"/>
            <a:ext cx="121774" cy="154560"/>
          </a:xfrm>
          <a:custGeom>
            <a:avLst/>
            <a:gdLst>
              <a:gd name="T0" fmla="*/ 50 w 79"/>
              <a:gd name="T1" fmla="*/ 89 h 99"/>
              <a:gd name="T2" fmla="*/ 10 w 79"/>
              <a:gd name="T3" fmla="*/ 89 h 99"/>
              <a:gd name="T4" fmla="*/ 10 w 79"/>
              <a:gd name="T5" fmla="*/ 84 h 99"/>
              <a:gd name="T6" fmla="*/ 50 w 79"/>
              <a:gd name="T7" fmla="*/ 84 h 99"/>
              <a:gd name="T8" fmla="*/ 50 w 79"/>
              <a:gd name="T9" fmla="*/ 74 h 99"/>
              <a:gd name="T10" fmla="*/ 10 w 79"/>
              <a:gd name="T11" fmla="*/ 74 h 99"/>
              <a:gd name="T12" fmla="*/ 10 w 79"/>
              <a:gd name="T13" fmla="*/ 25 h 99"/>
              <a:gd name="T14" fmla="*/ 70 w 79"/>
              <a:gd name="T15" fmla="*/ 25 h 99"/>
              <a:gd name="T16" fmla="*/ 70 w 79"/>
              <a:gd name="T17" fmla="*/ 30 h 99"/>
              <a:gd name="T18" fmla="*/ 79 w 79"/>
              <a:gd name="T19" fmla="*/ 30 h 99"/>
              <a:gd name="T20" fmla="*/ 79 w 79"/>
              <a:gd name="T21" fmla="*/ 10 h 99"/>
              <a:gd name="T22" fmla="*/ 79 w 79"/>
              <a:gd name="T23" fmla="*/ 10 h 99"/>
              <a:gd name="T24" fmla="*/ 78 w 79"/>
              <a:gd name="T25" fmla="*/ 7 h 99"/>
              <a:gd name="T26" fmla="*/ 77 w 79"/>
              <a:gd name="T27" fmla="*/ 3 h 99"/>
              <a:gd name="T28" fmla="*/ 73 w 79"/>
              <a:gd name="T29" fmla="*/ 2 h 99"/>
              <a:gd name="T30" fmla="*/ 70 w 79"/>
              <a:gd name="T31" fmla="*/ 0 h 99"/>
              <a:gd name="T32" fmla="*/ 10 w 79"/>
              <a:gd name="T33" fmla="*/ 0 h 99"/>
              <a:gd name="T34" fmla="*/ 10 w 79"/>
              <a:gd name="T35" fmla="*/ 0 h 99"/>
              <a:gd name="T36" fmla="*/ 7 w 79"/>
              <a:gd name="T37" fmla="*/ 2 h 99"/>
              <a:gd name="T38" fmla="*/ 3 w 79"/>
              <a:gd name="T39" fmla="*/ 3 h 99"/>
              <a:gd name="T40" fmla="*/ 2 w 79"/>
              <a:gd name="T41" fmla="*/ 7 h 99"/>
              <a:gd name="T42" fmla="*/ 0 w 79"/>
              <a:gd name="T43" fmla="*/ 10 h 99"/>
              <a:gd name="T44" fmla="*/ 0 w 79"/>
              <a:gd name="T45" fmla="*/ 89 h 99"/>
              <a:gd name="T46" fmla="*/ 0 w 79"/>
              <a:gd name="T47" fmla="*/ 89 h 99"/>
              <a:gd name="T48" fmla="*/ 2 w 79"/>
              <a:gd name="T49" fmla="*/ 93 h 99"/>
              <a:gd name="T50" fmla="*/ 3 w 79"/>
              <a:gd name="T51" fmla="*/ 97 h 99"/>
              <a:gd name="T52" fmla="*/ 7 w 79"/>
              <a:gd name="T53" fmla="*/ 98 h 99"/>
              <a:gd name="T54" fmla="*/ 10 w 79"/>
              <a:gd name="T55" fmla="*/ 99 h 99"/>
              <a:gd name="T56" fmla="*/ 50 w 79"/>
              <a:gd name="T57" fmla="*/ 99 h 99"/>
              <a:gd name="T58" fmla="*/ 50 w 79"/>
              <a:gd name="T59" fmla="*/ 89 h 99"/>
              <a:gd name="T60" fmla="*/ 10 w 79"/>
              <a:gd name="T61" fmla="*/ 10 h 99"/>
              <a:gd name="T62" fmla="*/ 70 w 79"/>
              <a:gd name="T63" fmla="*/ 10 h 99"/>
              <a:gd name="T64" fmla="*/ 70 w 79"/>
              <a:gd name="T65" fmla="*/ 15 h 99"/>
              <a:gd name="T66" fmla="*/ 10 w 79"/>
              <a:gd name="T67" fmla="*/ 15 h 99"/>
              <a:gd name="T68" fmla="*/ 10 w 79"/>
              <a:gd name="T69"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99">
                <a:moveTo>
                  <a:pt x="50" y="89"/>
                </a:moveTo>
                <a:lnTo>
                  <a:pt x="10" y="89"/>
                </a:lnTo>
                <a:lnTo>
                  <a:pt x="10" y="84"/>
                </a:lnTo>
                <a:lnTo>
                  <a:pt x="50" y="84"/>
                </a:lnTo>
                <a:lnTo>
                  <a:pt x="50" y="74"/>
                </a:lnTo>
                <a:lnTo>
                  <a:pt x="10" y="74"/>
                </a:lnTo>
                <a:lnTo>
                  <a:pt x="10" y="25"/>
                </a:lnTo>
                <a:lnTo>
                  <a:pt x="70" y="25"/>
                </a:lnTo>
                <a:lnTo>
                  <a:pt x="70" y="30"/>
                </a:lnTo>
                <a:lnTo>
                  <a:pt x="79" y="30"/>
                </a:lnTo>
                <a:lnTo>
                  <a:pt x="79" y="10"/>
                </a:lnTo>
                <a:lnTo>
                  <a:pt x="79" y="10"/>
                </a:lnTo>
                <a:lnTo>
                  <a:pt x="78" y="7"/>
                </a:lnTo>
                <a:lnTo>
                  <a:pt x="77" y="3"/>
                </a:lnTo>
                <a:lnTo>
                  <a:pt x="73" y="2"/>
                </a:lnTo>
                <a:lnTo>
                  <a:pt x="70" y="0"/>
                </a:lnTo>
                <a:lnTo>
                  <a:pt x="10" y="0"/>
                </a:lnTo>
                <a:lnTo>
                  <a:pt x="10" y="0"/>
                </a:lnTo>
                <a:lnTo>
                  <a:pt x="7" y="2"/>
                </a:lnTo>
                <a:lnTo>
                  <a:pt x="3" y="3"/>
                </a:lnTo>
                <a:lnTo>
                  <a:pt x="2" y="7"/>
                </a:lnTo>
                <a:lnTo>
                  <a:pt x="0" y="10"/>
                </a:lnTo>
                <a:lnTo>
                  <a:pt x="0" y="89"/>
                </a:lnTo>
                <a:lnTo>
                  <a:pt x="0" y="89"/>
                </a:lnTo>
                <a:lnTo>
                  <a:pt x="2" y="93"/>
                </a:lnTo>
                <a:lnTo>
                  <a:pt x="3" y="97"/>
                </a:lnTo>
                <a:lnTo>
                  <a:pt x="7" y="98"/>
                </a:lnTo>
                <a:lnTo>
                  <a:pt x="10" y="99"/>
                </a:lnTo>
                <a:lnTo>
                  <a:pt x="50" y="99"/>
                </a:lnTo>
                <a:lnTo>
                  <a:pt x="50" y="89"/>
                </a:lnTo>
                <a:close/>
                <a:moveTo>
                  <a:pt x="10" y="10"/>
                </a:moveTo>
                <a:lnTo>
                  <a:pt x="70" y="10"/>
                </a:lnTo>
                <a:lnTo>
                  <a:pt x="70" y="15"/>
                </a:lnTo>
                <a:lnTo>
                  <a:pt x="10" y="15"/>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0" name="Freeform 1261"/>
          <p:cNvSpPr>
            <a:spLocks noEditPoints="1"/>
          </p:cNvSpPr>
          <p:nvPr/>
        </p:nvSpPr>
        <p:spPr bwMode="auto">
          <a:xfrm>
            <a:off x="1422531" y="2773706"/>
            <a:ext cx="60888" cy="93672"/>
          </a:xfrm>
          <a:custGeom>
            <a:avLst/>
            <a:gdLst>
              <a:gd name="T0" fmla="*/ 29 w 39"/>
              <a:gd name="T1" fmla="*/ 0 h 59"/>
              <a:gd name="T2" fmla="*/ 10 w 39"/>
              <a:gd name="T3" fmla="*/ 0 h 59"/>
              <a:gd name="T4" fmla="*/ 10 w 39"/>
              <a:gd name="T5" fmla="*/ 0 h 59"/>
              <a:gd name="T6" fmla="*/ 6 w 39"/>
              <a:gd name="T7" fmla="*/ 1 h 59"/>
              <a:gd name="T8" fmla="*/ 2 w 39"/>
              <a:gd name="T9" fmla="*/ 2 h 59"/>
              <a:gd name="T10" fmla="*/ 1 w 39"/>
              <a:gd name="T11" fmla="*/ 6 h 59"/>
              <a:gd name="T12" fmla="*/ 0 w 39"/>
              <a:gd name="T13" fmla="*/ 10 h 59"/>
              <a:gd name="T14" fmla="*/ 0 w 39"/>
              <a:gd name="T15" fmla="*/ 49 h 59"/>
              <a:gd name="T16" fmla="*/ 0 w 39"/>
              <a:gd name="T17" fmla="*/ 49 h 59"/>
              <a:gd name="T18" fmla="*/ 1 w 39"/>
              <a:gd name="T19" fmla="*/ 53 h 59"/>
              <a:gd name="T20" fmla="*/ 2 w 39"/>
              <a:gd name="T21" fmla="*/ 57 h 59"/>
              <a:gd name="T22" fmla="*/ 6 w 39"/>
              <a:gd name="T23" fmla="*/ 58 h 59"/>
              <a:gd name="T24" fmla="*/ 10 w 39"/>
              <a:gd name="T25" fmla="*/ 59 h 59"/>
              <a:gd name="T26" fmla="*/ 29 w 39"/>
              <a:gd name="T27" fmla="*/ 59 h 59"/>
              <a:gd name="T28" fmla="*/ 29 w 39"/>
              <a:gd name="T29" fmla="*/ 59 h 59"/>
              <a:gd name="T30" fmla="*/ 33 w 39"/>
              <a:gd name="T31" fmla="*/ 58 h 59"/>
              <a:gd name="T32" fmla="*/ 37 w 39"/>
              <a:gd name="T33" fmla="*/ 57 h 59"/>
              <a:gd name="T34" fmla="*/ 38 w 39"/>
              <a:gd name="T35" fmla="*/ 53 h 59"/>
              <a:gd name="T36" fmla="*/ 39 w 39"/>
              <a:gd name="T37" fmla="*/ 49 h 59"/>
              <a:gd name="T38" fmla="*/ 39 w 39"/>
              <a:gd name="T39" fmla="*/ 10 h 59"/>
              <a:gd name="T40" fmla="*/ 39 w 39"/>
              <a:gd name="T41" fmla="*/ 10 h 59"/>
              <a:gd name="T42" fmla="*/ 38 w 39"/>
              <a:gd name="T43" fmla="*/ 6 h 59"/>
              <a:gd name="T44" fmla="*/ 37 w 39"/>
              <a:gd name="T45" fmla="*/ 2 h 59"/>
              <a:gd name="T46" fmla="*/ 33 w 39"/>
              <a:gd name="T47" fmla="*/ 1 h 59"/>
              <a:gd name="T48" fmla="*/ 29 w 39"/>
              <a:gd name="T49" fmla="*/ 0 h 59"/>
              <a:gd name="T50" fmla="*/ 29 w 39"/>
              <a:gd name="T51" fmla="*/ 0 h 59"/>
              <a:gd name="T52" fmla="*/ 29 w 39"/>
              <a:gd name="T53" fmla="*/ 10 h 59"/>
              <a:gd name="T54" fmla="*/ 29 w 39"/>
              <a:gd name="T55" fmla="*/ 34 h 59"/>
              <a:gd name="T56" fmla="*/ 10 w 39"/>
              <a:gd name="T57" fmla="*/ 34 h 59"/>
              <a:gd name="T58" fmla="*/ 10 w 39"/>
              <a:gd name="T59" fmla="*/ 10 h 59"/>
              <a:gd name="T60" fmla="*/ 29 w 39"/>
              <a:gd name="T61" fmla="*/ 10 h 59"/>
              <a:gd name="T62" fmla="*/ 10 w 39"/>
              <a:gd name="T63" fmla="*/ 49 h 59"/>
              <a:gd name="T64" fmla="*/ 10 w 39"/>
              <a:gd name="T65" fmla="*/ 44 h 59"/>
              <a:gd name="T66" fmla="*/ 29 w 39"/>
              <a:gd name="T67" fmla="*/ 44 h 59"/>
              <a:gd name="T68" fmla="*/ 29 w 39"/>
              <a:gd name="T69" fmla="*/ 49 h 59"/>
              <a:gd name="T70" fmla="*/ 10 w 39"/>
              <a:gd name="T7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59">
                <a:moveTo>
                  <a:pt x="29" y="0"/>
                </a:moveTo>
                <a:lnTo>
                  <a:pt x="10" y="0"/>
                </a:lnTo>
                <a:lnTo>
                  <a:pt x="10" y="0"/>
                </a:lnTo>
                <a:lnTo>
                  <a:pt x="6" y="1"/>
                </a:lnTo>
                <a:lnTo>
                  <a:pt x="2" y="2"/>
                </a:lnTo>
                <a:lnTo>
                  <a:pt x="1" y="6"/>
                </a:lnTo>
                <a:lnTo>
                  <a:pt x="0" y="10"/>
                </a:lnTo>
                <a:lnTo>
                  <a:pt x="0" y="49"/>
                </a:lnTo>
                <a:lnTo>
                  <a:pt x="0" y="49"/>
                </a:lnTo>
                <a:lnTo>
                  <a:pt x="1" y="53"/>
                </a:lnTo>
                <a:lnTo>
                  <a:pt x="2" y="57"/>
                </a:lnTo>
                <a:lnTo>
                  <a:pt x="6" y="58"/>
                </a:lnTo>
                <a:lnTo>
                  <a:pt x="10" y="59"/>
                </a:lnTo>
                <a:lnTo>
                  <a:pt x="29" y="59"/>
                </a:lnTo>
                <a:lnTo>
                  <a:pt x="29" y="59"/>
                </a:lnTo>
                <a:lnTo>
                  <a:pt x="33" y="58"/>
                </a:lnTo>
                <a:lnTo>
                  <a:pt x="37" y="57"/>
                </a:lnTo>
                <a:lnTo>
                  <a:pt x="38" y="53"/>
                </a:lnTo>
                <a:lnTo>
                  <a:pt x="39" y="49"/>
                </a:lnTo>
                <a:lnTo>
                  <a:pt x="39" y="10"/>
                </a:lnTo>
                <a:lnTo>
                  <a:pt x="39" y="10"/>
                </a:lnTo>
                <a:lnTo>
                  <a:pt x="38" y="6"/>
                </a:lnTo>
                <a:lnTo>
                  <a:pt x="37" y="2"/>
                </a:lnTo>
                <a:lnTo>
                  <a:pt x="33" y="1"/>
                </a:lnTo>
                <a:lnTo>
                  <a:pt x="29" y="0"/>
                </a:lnTo>
                <a:lnTo>
                  <a:pt x="29" y="0"/>
                </a:lnTo>
                <a:close/>
                <a:moveTo>
                  <a:pt x="29" y="10"/>
                </a:moveTo>
                <a:lnTo>
                  <a:pt x="29" y="34"/>
                </a:lnTo>
                <a:lnTo>
                  <a:pt x="10" y="34"/>
                </a:lnTo>
                <a:lnTo>
                  <a:pt x="10" y="10"/>
                </a:lnTo>
                <a:lnTo>
                  <a:pt x="29" y="10"/>
                </a:lnTo>
                <a:close/>
                <a:moveTo>
                  <a:pt x="10" y="49"/>
                </a:moveTo>
                <a:lnTo>
                  <a:pt x="10" y="44"/>
                </a:lnTo>
                <a:lnTo>
                  <a:pt x="29" y="44"/>
                </a:lnTo>
                <a:lnTo>
                  <a:pt x="29" y="49"/>
                </a:lnTo>
                <a:lnTo>
                  <a:pt x="10"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1" name="Group 470"/>
          <p:cNvGrpSpPr/>
          <p:nvPr/>
        </p:nvGrpSpPr>
        <p:grpSpPr>
          <a:xfrm>
            <a:off x="2082918" y="2698770"/>
            <a:ext cx="126458" cy="182662"/>
            <a:chOff x="2050166" y="2694978"/>
            <a:chExt cx="128704" cy="185906"/>
          </a:xfrm>
          <a:solidFill>
            <a:schemeClr val="tx1">
              <a:lumMod val="75000"/>
              <a:lumOff val="25000"/>
            </a:schemeClr>
          </a:solidFill>
        </p:grpSpPr>
        <p:sp>
          <p:nvSpPr>
            <p:cNvPr id="552" name="Freeform 1262"/>
            <p:cNvSpPr>
              <a:spLocks noEditPoints="1"/>
            </p:cNvSpPr>
            <p:nvPr/>
          </p:nvSpPr>
          <p:spPr bwMode="auto">
            <a:xfrm>
              <a:off x="2050166" y="2694978"/>
              <a:ext cx="128704" cy="185906"/>
            </a:xfrm>
            <a:custGeom>
              <a:avLst/>
              <a:gdLst>
                <a:gd name="T0" fmla="*/ 58 w 79"/>
                <a:gd name="T1" fmla="*/ 0 h 118"/>
                <a:gd name="T2" fmla="*/ 12 w 79"/>
                <a:gd name="T3" fmla="*/ 30 h 118"/>
                <a:gd name="T4" fmla="*/ 7 w 79"/>
                <a:gd name="T5" fmla="*/ 37 h 118"/>
                <a:gd name="T6" fmla="*/ 1 w 79"/>
                <a:gd name="T7" fmla="*/ 50 h 118"/>
                <a:gd name="T8" fmla="*/ 0 w 79"/>
                <a:gd name="T9" fmla="*/ 59 h 118"/>
                <a:gd name="T10" fmla="*/ 4 w 79"/>
                <a:gd name="T11" fmla="*/ 75 h 118"/>
                <a:gd name="T12" fmla="*/ 12 w 79"/>
                <a:gd name="T13" fmla="*/ 87 h 118"/>
                <a:gd name="T14" fmla="*/ 58 w 79"/>
                <a:gd name="T15" fmla="*/ 118 h 118"/>
                <a:gd name="T16" fmla="*/ 66 w 79"/>
                <a:gd name="T17" fmla="*/ 87 h 118"/>
                <a:gd name="T18" fmla="*/ 75 w 79"/>
                <a:gd name="T19" fmla="*/ 75 h 118"/>
                <a:gd name="T20" fmla="*/ 79 w 79"/>
                <a:gd name="T21" fmla="*/ 59 h 118"/>
                <a:gd name="T22" fmla="*/ 78 w 79"/>
                <a:gd name="T23" fmla="*/ 50 h 118"/>
                <a:gd name="T24" fmla="*/ 71 w 79"/>
                <a:gd name="T25" fmla="*/ 37 h 118"/>
                <a:gd name="T26" fmla="*/ 66 w 79"/>
                <a:gd name="T27" fmla="*/ 30 h 118"/>
                <a:gd name="T28" fmla="*/ 50 w 79"/>
                <a:gd name="T29" fmla="*/ 9 h 118"/>
                <a:gd name="T30" fmla="*/ 54 w 79"/>
                <a:gd name="T31" fmla="*/ 22 h 118"/>
                <a:gd name="T32" fmla="*/ 39 w 79"/>
                <a:gd name="T33" fmla="*/ 19 h 118"/>
                <a:gd name="T34" fmla="*/ 32 w 79"/>
                <a:gd name="T35" fmla="*/ 21 h 118"/>
                <a:gd name="T36" fmla="*/ 28 w 79"/>
                <a:gd name="T37" fmla="*/ 9 h 118"/>
                <a:gd name="T38" fmla="*/ 28 w 79"/>
                <a:gd name="T39" fmla="*/ 108 h 118"/>
                <a:gd name="T40" fmla="*/ 25 w 79"/>
                <a:gd name="T41" fmla="*/ 96 h 118"/>
                <a:gd name="T42" fmla="*/ 39 w 79"/>
                <a:gd name="T43" fmla="*/ 98 h 118"/>
                <a:gd name="T44" fmla="*/ 47 w 79"/>
                <a:gd name="T45" fmla="*/ 97 h 118"/>
                <a:gd name="T46" fmla="*/ 50 w 79"/>
                <a:gd name="T47" fmla="*/ 108 h 118"/>
                <a:gd name="T48" fmla="*/ 39 w 79"/>
                <a:gd name="T49" fmla="*/ 88 h 118"/>
                <a:gd name="T50" fmla="*/ 28 w 79"/>
                <a:gd name="T51" fmla="*/ 86 h 118"/>
                <a:gd name="T52" fmla="*/ 18 w 79"/>
                <a:gd name="T53" fmla="*/ 80 h 118"/>
                <a:gd name="T54" fmla="*/ 12 w 79"/>
                <a:gd name="T55" fmla="*/ 70 h 118"/>
                <a:gd name="T56" fmla="*/ 10 w 79"/>
                <a:gd name="T57" fmla="*/ 59 h 118"/>
                <a:gd name="T58" fmla="*/ 10 w 79"/>
                <a:gd name="T59" fmla="*/ 53 h 118"/>
                <a:gd name="T60" fmla="*/ 15 w 79"/>
                <a:gd name="T61" fmla="*/ 43 h 118"/>
                <a:gd name="T62" fmla="*/ 23 w 79"/>
                <a:gd name="T63" fmla="*/ 34 h 118"/>
                <a:gd name="T64" fmla="*/ 33 w 79"/>
                <a:gd name="T65" fmla="*/ 29 h 118"/>
                <a:gd name="T66" fmla="*/ 39 w 79"/>
                <a:gd name="T67" fmla="*/ 29 h 118"/>
                <a:gd name="T68" fmla="*/ 50 w 79"/>
                <a:gd name="T69" fmla="*/ 32 h 118"/>
                <a:gd name="T70" fmla="*/ 60 w 79"/>
                <a:gd name="T71" fmla="*/ 38 h 118"/>
                <a:gd name="T72" fmla="*/ 66 w 79"/>
                <a:gd name="T73" fmla="*/ 48 h 118"/>
                <a:gd name="T74" fmla="*/ 69 w 79"/>
                <a:gd name="T75" fmla="*/ 59 h 118"/>
                <a:gd name="T76" fmla="*/ 69 w 79"/>
                <a:gd name="T77" fmla="*/ 65 h 118"/>
                <a:gd name="T78" fmla="*/ 64 w 79"/>
                <a:gd name="T79" fmla="*/ 75 h 118"/>
                <a:gd name="T80" fmla="*/ 55 w 79"/>
                <a:gd name="T81" fmla="*/ 83 h 118"/>
                <a:gd name="T82" fmla="*/ 46 w 79"/>
                <a:gd name="T83" fmla="*/ 88 h 118"/>
                <a:gd name="T84" fmla="*/ 39 w 79"/>
                <a:gd name="T85"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 h="118">
                  <a:moveTo>
                    <a:pt x="66" y="30"/>
                  </a:moveTo>
                  <a:lnTo>
                    <a:pt x="58" y="0"/>
                  </a:lnTo>
                  <a:lnTo>
                    <a:pt x="21" y="0"/>
                  </a:lnTo>
                  <a:lnTo>
                    <a:pt x="12" y="30"/>
                  </a:lnTo>
                  <a:lnTo>
                    <a:pt x="12" y="30"/>
                  </a:lnTo>
                  <a:lnTo>
                    <a:pt x="7" y="37"/>
                  </a:lnTo>
                  <a:lnTo>
                    <a:pt x="4" y="43"/>
                  </a:lnTo>
                  <a:lnTo>
                    <a:pt x="1" y="50"/>
                  </a:lnTo>
                  <a:lnTo>
                    <a:pt x="0" y="59"/>
                  </a:lnTo>
                  <a:lnTo>
                    <a:pt x="0" y="59"/>
                  </a:lnTo>
                  <a:lnTo>
                    <a:pt x="1" y="67"/>
                  </a:lnTo>
                  <a:lnTo>
                    <a:pt x="4" y="75"/>
                  </a:lnTo>
                  <a:lnTo>
                    <a:pt x="7" y="81"/>
                  </a:lnTo>
                  <a:lnTo>
                    <a:pt x="12" y="87"/>
                  </a:lnTo>
                  <a:lnTo>
                    <a:pt x="21" y="118"/>
                  </a:lnTo>
                  <a:lnTo>
                    <a:pt x="58" y="118"/>
                  </a:lnTo>
                  <a:lnTo>
                    <a:pt x="66" y="87"/>
                  </a:lnTo>
                  <a:lnTo>
                    <a:pt x="66" y="87"/>
                  </a:lnTo>
                  <a:lnTo>
                    <a:pt x="71" y="81"/>
                  </a:lnTo>
                  <a:lnTo>
                    <a:pt x="75" y="75"/>
                  </a:lnTo>
                  <a:lnTo>
                    <a:pt x="78" y="67"/>
                  </a:lnTo>
                  <a:lnTo>
                    <a:pt x="79" y="59"/>
                  </a:lnTo>
                  <a:lnTo>
                    <a:pt x="79" y="59"/>
                  </a:lnTo>
                  <a:lnTo>
                    <a:pt x="78" y="50"/>
                  </a:lnTo>
                  <a:lnTo>
                    <a:pt x="75" y="43"/>
                  </a:lnTo>
                  <a:lnTo>
                    <a:pt x="71" y="37"/>
                  </a:lnTo>
                  <a:lnTo>
                    <a:pt x="66" y="30"/>
                  </a:lnTo>
                  <a:lnTo>
                    <a:pt x="66" y="30"/>
                  </a:lnTo>
                  <a:close/>
                  <a:moveTo>
                    <a:pt x="28" y="9"/>
                  </a:moveTo>
                  <a:lnTo>
                    <a:pt x="50" y="9"/>
                  </a:lnTo>
                  <a:lnTo>
                    <a:pt x="54" y="22"/>
                  </a:lnTo>
                  <a:lnTo>
                    <a:pt x="54" y="22"/>
                  </a:lnTo>
                  <a:lnTo>
                    <a:pt x="47" y="21"/>
                  </a:lnTo>
                  <a:lnTo>
                    <a:pt x="39" y="19"/>
                  </a:lnTo>
                  <a:lnTo>
                    <a:pt x="39" y="19"/>
                  </a:lnTo>
                  <a:lnTo>
                    <a:pt x="32" y="21"/>
                  </a:lnTo>
                  <a:lnTo>
                    <a:pt x="25" y="22"/>
                  </a:lnTo>
                  <a:lnTo>
                    <a:pt x="28" y="9"/>
                  </a:lnTo>
                  <a:close/>
                  <a:moveTo>
                    <a:pt x="50" y="108"/>
                  </a:moveTo>
                  <a:lnTo>
                    <a:pt x="28" y="108"/>
                  </a:lnTo>
                  <a:lnTo>
                    <a:pt x="25" y="96"/>
                  </a:lnTo>
                  <a:lnTo>
                    <a:pt x="25" y="96"/>
                  </a:lnTo>
                  <a:lnTo>
                    <a:pt x="32" y="97"/>
                  </a:lnTo>
                  <a:lnTo>
                    <a:pt x="39" y="98"/>
                  </a:lnTo>
                  <a:lnTo>
                    <a:pt x="39" y="98"/>
                  </a:lnTo>
                  <a:lnTo>
                    <a:pt x="47" y="97"/>
                  </a:lnTo>
                  <a:lnTo>
                    <a:pt x="54" y="96"/>
                  </a:lnTo>
                  <a:lnTo>
                    <a:pt x="50" y="108"/>
                  </a:lnTo>
                  <a:close/>
                  <a:moveTo>
                    <a:pt x="39" y="88"/>
                  </a:moveTo>
                  <a:lnTo>
                    <a:pt x="39" y="88"/>
                  </a:lnTo>
                  <a:lnTo>
                    <a:pt x="33" y="88"/>
                  </a:lnTo>
                  <a:lnTo>
                    <a:pt x="28" y="86"/>
                  </a:lnTo>
                  <a:lnTo>
                    <a:pt x="23" y="83"/>
                  </a:lnTo>
                  <a:lnTo>
                    <a:pt x="18" y="80"/>
                  </a:lnTo>
                  <a:lnTo>
                    <a:pt x="15" y="75"/>
                  </a:lnTo>
                  <a:lnTo>
                    <a:pt x="12" y="70"/>
                  </a:lnTo>
                  <a:lnTo>
                    <a:pt x="10" y="65"/>
                  </a:lnTo>
                  <a:lnTo>
                    <a:pt x="10" y="59"/>
                  </a:lnTo>
                  <a:lnTo>
                    <a:pt x="10" y="59"/>
                  </a:lnTo>
                  <a:lnTo>
                    <a:pt x="10" y="53"/>
                  </a:lnTo>
                  <a:lnTo>
                    <a:pt x="12" y="48"/>
                  </a:lnTo>
                  <a:lnTo>
                    <a:pt x="15" y="43"/>
                  </a:lnTo>
                  <a:lnTo>
                    <a:pt x="18" y="38"/>
                  </a:lnTo>
                  <a:lnTo>
                    <a:pt x="23" y="34"/>
                  </a:lnTo>
                  <a:lnTo>
                    <a:pt x="28" y="32"/>
                  </a:lnTo>
                  <a:lnTo>
                    <a:pt x="33" y="29"/>
                  </a:lnTo>
                  <a:lnTo>
                    <a:pt x="39" y="29"/>
                  </a:lnTo>
                  <a:lnTo>
                    <a:pt x="39" y="29"/>
                  </a:lnTo>
                  <a:lnTo>
                    <a:pt x="46" y="29"/>
                  </a:lnTo>
                  <a:lnTo>
                    <a:pt x="50" y="32"/>
                  </a:lnTo>
                  <a:lnTo>
                    <a:pt x="55" y="34"/>
                  </a:lnTo>
                  <a:lnTo>
                    <a:pt x="60" y="38"/>
                  </a:lnTo>
                  <a:lnTo>
                    <a:pt x="64" y="43"/>
                  </a:lnTo>
                  <a:lnTo>
                    <a:pt x="66" y="48"/>
                  </a:lnTo>
                  <a:lnTo>
                    <a:pt x="69" y="53"/>
                  </a:lnTo>
                  <a:lnTo>
                    <a:pt x="69" y="59"/>
                  </a:lnTo>
                  <a:lnTo>
                    <a:pt x="69" y="59"/>
                  </a:lnTo>
                  <a:lnTo>
                    <a:pt x="69" y="65"/>
                  </a:lnTo>
                  <a:lnTo>
                    <a:pt x="66" y="70"/>
                  </a:lnTo>
                  <a:lnTo>
                    <a:pt x="64" y="75"/>
                  </a:lnTo>
                  <a:lnTo>
                    <a:pt x="60" y="80"/>
                  </a:lnTo>
                  <a:lnTo>
                    <a:pt x="55" y="83"/>
                  </a:lnTo>
                  <a:lnTo>
                    <a:pt x="50" y="86"/>
                  </a:lnTo>
                  <a:lnTo>
                    <a:pt x="46" y="88"/>
                  </a:lnTo>
                  <a:lnTo>
                    <a:pt x="39" y="88"/>
                  </a:lnTo>
                  <a:lnTo>
                    <a:pt x="3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263"/>
            <p:cNvSpPr>
              <a:spLocks/>
            </p:cNvSpPr>
            <p:nvPr/>
          </p:nvSpPr>
          <p:spPr bwMode="auto">
            <a:xfrm>
              <a:off x="2093069" y="2761713"/>
              <a:ext cx="42902" cy="47668"/>
            </a:xfrm>
            <a:custGeom>
              <a:avLst/>
              <a:gdLst>
                <a:gd name="T0" fmla="*/ 0 w 29"/>
                <a:gd name="T1" fmla="*/ 30 h 30"/>
                <a:gd name="T2" fmla="*/ 14 w 29"/>
                <a:gd name="T3" fmla="*/ 0 h 30"/>
                <a:gd name="T4" fmla="*/ 29 w 29"/>
                <a:gd name="T5" fmla="*/ 30 h 30"/>
                <a:gd name="T6" fmla="*/ 14 w 29"/>
                <a:gd name="T7" fmla="*/ 20 h 30"/>
                <a:gd name="T8" fmla="*/ 0 w 29"/>
                <a:gd name="T9" fmla="*/ 30 h 30"/>
              </a:gdLst>
              <a:ahLst/>
              <a:cxnLst>
                <a:cxn ang="0">
                  <a:pos x="T0" y="T1"/>
                </a:cxn>
                <a:cxn ang="0">
                  <a:pos x="T2" y="T3"/>
                </a:cxn>
                <a:cxn ang="0">
                  <a:pos x="T4" y="T5"/>
                </a:cxn>
                <a:cxn ang="0">
                  <a:pos x="T6" y="T7"/>
                </a:cxn>
                <a:cxn ang="0">
                  <a:pos x="T8" y="T9"/>
                </a:cxn>
              </a:cxnLst>
              <a:rect l="0" t="0" r="r" b="b"/>
              <a:pathLst>
                <a:path w="29" h="30">
                  <a:moveTo>
                    <a:pt x="0" y="30"/>
                  </a:moveTo>
                  <a:lnTo>
                    <a:pt x="14" y="0"/>
                  </a:lnTo>
                  <a:lnTo>
                    <a:pt x="29" y="30"/>
                  </a:lnTo>
                  <a:lnTo>
                    <a:pt x="14" y="2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2" name="Freeform 1264"/>
          <p:cNvSpPr>
            <a:spLocks/>
          </p:cNvSpPr>
          <p:nvPr/>
        </p:nvSpPr>
        <p:spPr bwMode="auto">
          <a:xfrm>
            <a:off x="1792535" y="2783075"/>
            <a:ext cx="60888" cy="98357"/>
          </a:xfrm>
          <a:custGeom>
            <a:avLst/>
            <a:gdLst>
              <a:gd name="T0" fmla="*/ 15 w 40"/>
              <a:gd name="T1" fmla="*/ 0 h 64"/>
              <a:gd name="T2" fmla="*/ 30 w 40"/>
              <a:gd name="T3" fmla="*/ 15 h 64"/>
              <a:gd name="T4" fmla="*/ 30 w 40"/>
              <a:gd name="T5" fmla="*/ 39 h 64"/>
              <a:gd name="T6" fmla="*/ 40 w 40"/>
              <a:gd name="T7" fmla="*/ 64 h 64"/>
              <a:gd name="T8" fmla="*/ 15 w 40"/>
              <a:gd name="T9" fmla="*/ 64 h 64"/>
              <a:gd name="T10" fmla="*/ 15 w 40"/>
              <a:gd name="T11" fmla="*/ 44 h 64"/>
              <a:gd name="T12" fmla="*/ 0 w 40"/>
              <a:gd name="T13" fmla="*/ 29 h 64"/>
              <a:gd name="T14" fmla="*/ 5 w 40"/>
              <a:gd name="T15" fmla="*/ 25 h 64"/>
              <a:gd name="T16" fmla="*/ 15 w 40"/>
              <a:gd name="T17" fmla="*/ 29 h 64"/>
              <a:gd name="T18" fmla="*/ 15 w 40"/>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64">
                <a:moveTo>
                  <a:pt x="15" y="0"/>
                </a:moveTo>
                <a:lnTo>
                  <a:pt x="30" y="15"/>
                </a:lnTo>
                <a:lnTo>
                  <a:pt x="30" y="39"/>
                </a:lnTo>
                <a:lnTo>
                  <a:pt x="40" y="64"/>
                </a:lnTo>
                <a:lnTo>
                  <a:pt x="15" y="64"/>
                </a:lnTo>
                <a:lnTo>
                  <a:pt x="15" y="44"/>
                </a:lnTo>
                <a:lnTo>
                  <a:pt x="0" y="29"/>
                </a:lnTo>
                <a:lnTo>
                  <a:pt x="5" y="25"/>
                </a:lnTo>
                <a:lnTo>
                  <a:pt x="15" y="29"/>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3" name="Freeform 1265"/>
          <p:cNvSpPr>
            <a:spLocks/>
          </p:cNvSpPr>
          <p:nvPr/>
        </p:nvSpPr>
        <p:spPr bwMode="auto">
          <a:xfrm>
            <a:off x="1731650" y="2764340"/>
            <a:ext cx="74937" cy="107724"/>
          </a:xfrm>
          <a:custGeom>
            <a:avLst/>
            <a:gdLst>
              <a:gd name="T0" fmla="*/ 39 w 49"/>
              <a:gd name="T1" fmla="*/ 69 h 69"/>
              <a:gd name="T2" fmla="*/ 10 w 49"/>
              <a:gd name="T3" fmla="*/ 69 h 69"/>
              <a:gd name="T4" fmla="*/ 10 w 49"/>
              <a:gd name="T5" fmla="*/ 69 h 69"/>
              <a:gd name="T6" fmla="*/ 6 w 49"/>
              <a:gd name="T7" fmla="*/ 68 h 69"/>
              <a:gd name="T8" fmla="*/ 2 w 49"/>
              <a:gd name="T9" fmla="*/ 67 h 69"/>
              <a:gd name="T10" fmla="*/ 1 w 49"/>
              <a:gd name="T11" fmla="*/ 63 h 69"/>
              <a:gd name="T12" fmla="*/ 0 w 49"/>
              <a:gd name="T13" fmla="*/ 59 h 69"/>
              <a:gd name="T14" fmla="*/ 0 w 49"/>
              <a:gd name="T15" fmla="*/ 10 h 69"/>
              <a:gd name="T16" fmla="*/ 0 w 49"/>
              <a:gd name="T17" fmla="*/ 10 h 69"/>
              <a:gd name="T18" fmla="*/ 1 w 49"/>
              <a:gd name="T19" fmla="*/ 6 h 69"/>
              <a:gd name="T20" fmla="*/ 2 w 49"/>
              <a:gd name="T21" fmla="*/ 2 h 69"/>
              <a:gd name="T22" fmla="*/ 6 w 49"/>
              <a:gd name="T23" fmla="*/ 1 h 69"/>
              <a:gd name="T24" fmla="*/ 10 w 49"/>
              <a:gd name="T25" fmla="*/ 0 h 69"/>
              <a:gd name="T26" fmla="*/ 39 w 49"/>
              <a:gd name="T27" fmla="*/ 0 h 69"/>
              <a:gd name="T28" fmla="*/ 39 w 49"/>
              <a:gd name="T29" fmla="*/ 0 h 69"/>
              <a:gd name="T30" fmla="*/ 43 w 49"/>
              <a:gd name="T31" fmla="*/ 1 h 69"/>
              <a:gd name="T32" fmla="*/ 47 w 49"/>
              <a:gd name="T33" fmla="*/ 2 h 69"/>
              <a:gd name="T34" fmla="*/ 48 w 49"/>
              <a:gd name="T35" fmla="*/ 6 h 69"/>
              <a:gd name="T36" fmla="*/ 49 w 49"/>
              <a:gd name="T37" fmla="*/ 10 h 69"/>
              <a:gd name="T38" fmla="*/ 49 w 49"/>
              <a:gd name="T39" fmla="*/ 30 h 69"/>
              <a:gd name="T40" fmla="*/ 39 w 49"/>
              <a:gd name="T41" fmla="*/ 30 h 69"/>
              <a:gd name="T42" fmla="*/ 39 w 49"/>
              <a:gd name="T43" fmla="*/ 10 h 69"/>
              <a:gd name="T44" fmla="*/ 10 w 49"/>
              <a:gd name="T45" fmla="*/ 10 h 69"/>
              <a:gd name="T46" fmla="*/ 10 w 49"/>
              <a:gd name="T47" fmla="*/ 59 h 69"/>
              <a:gd name="T48" fmla="*/ 39 w 49"/>
              <a:gd name="T49" fmla="*/ 59 h 69"/>
              <a:gd name="T50" fmla="*/ 39 w 49"/>
              <a:gd name="T51" fmla="*/ 54 h 69"/>
              <a:gd name="T52" fmla="*/ 49 w 49"/>
              <a:gd name="T53" fmla="*/ 54 h 69"/>
              <a:gd name="T54" fmla="*/ 49 w 49"/>
              <a:gd name="T55" fmla="*/ 59 h 69"/>
              <a:gd name="T56" fmla="*/ 49 w 49"/>
              <a:gd name="T57" fmla="*/ 59 h 69"/>
              <a:gd name="T58" fmla="*/ 48 w 49"/>
              <a:gd name="T59" fmla="*/ 63 h 69"/>
              <a:gd name="T60" fmla="*/ 47 w 49"/>
              <a:gd name="T61" fmla="*/ 67 h 69"/>
              <a:gd name="T62" fmla="*/ 43 w 49"/>
              <a:gd name="T63" fmla="*/ 68 h 69"/>
              <a:gd name="T64" fmla="*/ 39 w 49"/>
              <a:gd name="T65" fmla="*/ 69 h 69"/>
              <a:gd name="T66" fmla="*/ 39 w 49"/>
              <a:gd name="T6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9">
                <a:moveTo>
                  <a:pt x="39" y="69"/>
                </a:moveTo>
                <a:lnTo>
                  <a:pt x="10" y="69"/>
                </a:lnTo>
                <a:lnTo>
                  <a:pt x="10" y="69"/>
                </a:lnTo>
                <a:lnTo>
                  <a:pt x="6" y="68"/>
                </a:lnTo>
                <a:lnTo>
                  <a:pt x="2" y="67"/>
                </a:lnTo>
                <a:lnTo>
                  <a:pt x="1" y="63"/>
                </a:lnTo>
                <a:lnTo>
                  <a:pt x="0" y="59"/>
                </a:lnTo>
                <a:lnTo>
                  <a:pt x="0" y="10"/>
                </a:lnTo>
                <a:lnTo>
                  <a:pt x="0" y="10"/>
                </a:lnTo>
                <a:lnTo>
                  <a:pt x="1" y="6"/>
                </a:lnTo>
                <a:lnTo>
                  <a:pt x="2" y="2"/>
                </a:lnTo>
                <a:lnTo>
                  <a:pt x="6" y="1"/>
                </a:lnTo>
                <a:lnTo>
                  <a:pt x="10" y="0"/>
                </a:lnTo>
                <a:lnTo>
                  <a:pt x="39" y="0"/>
                </a:lnTo>
                <a:lnTo>
                  <a:pt x="39" y="0"/>
                </a:lnTo>
                <a:lnTo>
                  <a:pt x="43" y="1"/>
                </a:lnTo>
                <a:lnTo>
                  <a:pt x="47" y="2"/>
                </a:lnTo>
                <a:lnTo>
                  <a:pt x="48" y="6"/>
                </a:lnTo>
                <a:lnTo>
                  <a:pt x="49" y="10"/>
                </a:lnTo>
                <a:lnTo>
                  <a:pt x="49" y="30"/>
                </a:lnTo>
                <a:lnTo>
                  <a:pt x="39" y="30"/>
                </a:lnTo>
                <a:lnTo>
                  <a:pt x="39" y="10"/>
                </a:lnTo>
                <a:lnTo>
                  <a:pt x="10" y="10"/>
                </a:lnTo>
                <a:lnTo>
                  <a:pt x="10" y="59"/>
                </a:lnTo>
                <a:lnTo>
                  <a:pt x="39" y="59"/>
                </a:lnTo>
                <a:lnTo>
                  <a:pt x="39" y="54"/>
                </a:lnTo>
                <a:lnTo>
                  <a:pt x="49" y="54"/>
                </a:lnTo>
                <a:lnTo>
                  <a:pt x="49" y="59"/>
                </a:lnTo>
                <a:lnTo>
                  <a:pt x="49" y="59"/>
                </a:lnTo>
                <a:lnTo>
                  <a:pt x="48" y="63"/>
                </a:lnTo>
                <a:lnTo>
                  <a:pt x="47" y="67"/>
                </a:lnTo>
                <a:lnTo>
                  <a:pt x="43" y="68"/>
                </a:lnTo>
                <a:lnTo>
                  <a:pt x="39" y="69"/>
                </a:lnTo>
                <a:lnTo>
                  <a:pt x="39"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4" name="Freeform 1266"/>
          <p:cNvSpPr>
            <a:spLocks/>
          </p:cNvSpPr>
          <p:nvPr/>
        </p:nvSpPr>
        <p:spPr bwMode="auto">
          <a:xfrm>
            <a:off x="1708230" y="2698769"/>
            <a:ext cx="121774" cy="32787"/>
          </a:xfrm>
          <a:custGeom>
            <a:avLst/>
            <a:gdLst>
              <a:gd name="T0" fmla="*/ 9 w 77"/>
              <a:gd name="T1" fmla="*/ 23 h 23"/>
              <a:gd name="T2" fmla="*/ 0 w 77"/>
              <a:gd name="T3" fmla="*/ 17 h 23"/>
              <a:gd name="T4" fmla="*/ 0 w 77"/>
              <a:gd name="T5" fmla="*/ 17 h 23"/>
              <a:gd name="T6" fmla="*/ 9 w 77"/>
              <a:gd name="T7" fmla="*/ 9 h 23"/>
              <a:gd name="T8" fmla="*/ 18 w 77"/>
              <a:gd name="T9" fmla="*/ 5 h 23"/>
              <a:gd name="T10" fmla="*/ 28 w 77"/>
              <a:gd name="T11" fmla="*/ 1 h 23"/>
              <a:gd name="T12" fmla="*/ 39 w 77"/>
              <a:gd name="T13" fmla="*/ 0 h 23"/>
              <a:gd name="T14" fmla="*/ 39 w 77"/>
              <a:gd name="T15" fmla="*/ 0 h 23"/>
              <a:gd name="T16" fmla="*/ 50 w 77"/>
              <a:gd name="T17" fmla="*/ 1 h 23"/>
              <a:gd name="T18" fmla="*/ 60 w 77"/>
              <a:gd name="T19" fmla="*/ 5 h 23"/>
              <a:gd name="T20" fmla="*/ 68 w 77"/>
              <a:gd name="T21" fmla="*/ 9 h 23"/>
              <a:gd name="T22" fmla="*/ 77 w 77"/>
              <a:gd name="T23" fmla="*/ 17 h 23"/>
              <a:gd name="T24" fmla="*/ 68 w 77"/>
              <a:gd name="T25" fmla="*/ 23 h 23"/>
              <a:gd name="T26" fmla="*/ 68 w 77"/>
              <a:gd name="T27" fmla="*/ 23 h 23"/>
              <a:gd name="T28" fmla="*/ 62 w 77"/>
              <a:gd name="T29" fmla="*/ 18 h 23"/>
              <a:gd name="T30" fmla="*/ 56 w 77"/>
              <a:gd name="T31" fmla="*/ 13 h 23"/>
              <a:gd name="T32" fmla="*/ 47 w 77"/>
              <a:gd name="T33" fmla="*/ 11 h 23"/>
              <a:gd name="T34" fmla="*/ 39 w 77"/>
              <a:gd name="T35" fmla="*/ 9 h 23"/>
              <a:gd name="T36" fmla="*/ 39 w 77"/>
              <a:gd name="T37" fmla="*/ 9 h 23"/>
              <a:gd name="T38" fmla="*/ 30 w 77"/>
              <a:gd name="T39" fmla="*/ 11 h 23"/>
              <a:gd name="T40" fmla="*/ 23 w 77"/>
              <a:gd name="T41" fmla="*/ 13 h 23"/>
              <a:gd name="T42" fmla="*/ 15 w 77"/>
              <a:gd name="T43" fmla="*/ 18 h 23"/>
              <a:gd name="T44" fmla="*/ 9 w 77"/>
              <a:gd name="T45" fmla="*/ 23 h 23"/>
              <a:gd name="T46" fmla="*/ 9 w 77"/>
              <a:gd name="T4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23">
                <a:moveTo>
                  <a:pt x="9" y="23"/>
                </a:moveTo>
                <a:lnTo>
                  <a:pt x="0" y="17"/>
                </a:lnTo>
                <a:lnTo>
                  <a:pt x="0" y="17"/>
                </a:lnTo>
                <a:lnTo>
                  <a:pt x="9" y="9"/>
                </a:lnTo>
                <a:lnTo>
                  <a:pt x="18" y="5"/>
                </a:lnTo>
                <a:lnTo>
                  <a:pt x="28" y="1"/>
                </a:lnTo>
                <a:lnTo>
                  <a:pt x="39" y="0"/>
                </a:lnTo>
                <a:lnTo>
                  <a:pt x="39" y="0"/>
                </a:lnTo>
                <a:lnTo>
                  <a:pt x="50" y="1"/>
                </a:lnTo>
                <a:lnTo>
                  <a:pt x="60" y="5"/>
                </a:lnTo>
                <a:lnTo>
                  <a:pt x="68" y="9"/>
                </a:lnTo>
                <a:lnTo>
                  <a:pt x="77" y="17"/>
                </a:lnTo>
                <a:lnTo>
                  <a:pt x="68" y="23"/>
                </a:lnTo>
                <a:lnTo>
                  <a:pt x="68" y="23"/>
                </a:lnTo>
                <a:lnTo>
                  <a:pt x="62" y="18"/>
                </a:lnTo>
                <a:lnTo>
                  <a:pt x="56" y="13"/>
                </a:lnTo>
                <a:lnTo>
                  <a:pt x="47" y="11"/>
                </a:lnTo>
                <a:lnTo>
                  <a:pt x="39" y="9"/>
                </a:lnTo>
                <a:lnTo>
                  <a:pt x="39" y="9"/>
                </a:lnTo>
                <a:lnTo>
                  <a:pt x="30" y="11"/>
                </a:lnTo>
                <a:lnTo>
                  <a:pt x="23" y="13"/>
                </a:lnTo>
                <a:lnTo>
                  <a:pt x="15" y="18"/>
                </a:lnTo>
                <a:lnTo>
                  <a:pt x="9" y="23"/>
                </a:lnTo>
                <a:lnTo>
                  <a:pt x="9" y="2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5" name="Freeform 1267"/>
          <p:cNvSpPr>
            <a:spLocks/>
          </p:cNvSpPr>
          <p:nvPr/>
        </p:nvSpPr>
        <p:spPr bwMode="auto">
          <a:xfrm>
            <a:off x="1731650" y="2726871"/>
            <a:ext cx="74937" cy="28102"/>
          </a:xfrm>
          <a:custGeom>
            <a:avLst/>
            <a:gdLst>
              <a:gd name="T0" fmla="*/ 40 w 47"/>
              <a:gd name="T1" fmla="*/ 18 h 18"/>
              <a:gd name="T2" fmla="*/ 40 w 47"/>
              <a:gd name="T3" fmla="*/ 18 h 18"/>
              <a:gd name="T4" fmla="*/ 36 w 47"/>
              <a:gd name="T5" fmla="*/ 15 h 18"/>
              <a:gd name="T6" fmla="*/ 32 w 47"/>
              <a:gd name="T7" fmla="*/ 13 h 18"/>
              <a:gd name="T8" fmla="*/ 29 w 47"/>
              <a:gd name="T9" fmla="*/ 10 h 18"/>
              <a:gd name="T10" fmla="*/ 24 w 47"/>
              <a:gd name="T11" fmla="*/ 10 h 18"/>
              <a:gd name="T12" fmla="*/ 24 w 47"/>
              <a:gd name="T13" fmla="*/ 10 h 18"/>
              <a:gd name="T14" fmla="*/ 19 w 47"/>
              <a:gd name="T15" fmla="*/ 10 h 18"/>
              <a:gd name="T16" fmla="*/ 15 w 47"/>
              <a:gd name="T17" fmla="*/ 13 h 18"/>
              <a:gd name="T18" fmla="*/ 11 w 47"/>
              <a:gd name="T19" fmla="*/ 15 h 18"/>
              <a:gd name="T20" fmla="*/ 8 w 47"/>
              <a:gd name="T21" fmla="*/ 18 h 18"/>
              <a:gd name="T22" fmla="*/ 0 w 47"/>
              <a:gd name="T23" fmla="*/ 13 h 18"/>
              <a:gd name="T24" fmla="*/ 0 w 47"/>
              <a:gd name="T25" fmla="*/ 13 h 18"/>
              <a:gd name="T26" fmla="*/ 5 w 47"/>
              <a:gd name="T27" fmla="*/ 8 h 18"/>
              <a:gd name="T28" fmla="*/ 10 w 47"/>
              <a:gd name="T29" fmla="*/ 4 h 18"/>
              <a:gd name="T30" fmla="*/ 17 w 47"/>
              <a:gd name="T31" fmla="*/ 2 h 18"/>
              <a:gd name="T32" fmla="*/ 24 w 47"/>
              <a:gd name="T33" fmla="*/ 0 h 18"/>
              <a:gd name="T34" fmla="*/ 24 w 47"/>
              <a:gd name="T35" fmla="*/ 0 h 18"/>
              <a:gd name="T36" fmla="*/ 31 w 47"/>
              <a:gd name="T37" fmla="*/ 2 h 18"/>
              <a:gd name="T38" fmla="*/ 37 w 47"/>
              <a:gd name="T39" fmla="*/ 4 h 18"/>
              <a:gd name="T40" fmla="*/ 42 w 47"/>
              <a:gd name="T41" fmla="*/ 8 h 18"/>
              <a:gd name="T42" fmla="*/ 47 w 47"/>
              <a:gd name="T43" fmla="*/ 13 h 18"/>
              <a:gd name="T44" fmla="*/ 40 w 47"/>
              <a:gd name="T4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8">
                <a:moveTo>
                  <a:pt x="40" y="18"/>
                </a:moveTo>
                <a:lnTo>
                  <a:pt x="40" y="18"/>
                </a:lnTo>
                <a:lnTo>
                  <a:pt x="36" y="15"/>
                </a:lnTo>
                <a:lnTo>
                  <a:pt x="32" y="13"/>
                </a:lnTo>
                <a:lnTo>
                  <a:pt x="29" y="10"/>
                </a:lnTo>
                <a:lnTo>
                  <a:pt x="24" y="10"/>
                </a:lnTo>
                <a:lnTo>
                  <a:pt x="24" y="10"/>
                </a:lnTo>
                <a:lnTo>
                  <a:pt x="19" y="10"/>
                </a:lnTo>
                <a:lnTo>
                  <a:pt x="15" y="13"/>
                </a:lnTo>
                <a:lnTo>
                  <a:pt x="11" y="15"/>
                </a:lnTo>
                <a:lnTo>
                  <a:pt x="8" y="18"/>
                </a:lnTo>
                <a:lnTo>
                  <a:pt x="0" y="13"/>
                </a:lnTo>
                <a:lnTo>
                  <a:pt x="0" y="13"/>
                </a:lnTo>
                <a:lnTo>
                  <a:pt x="5" y="8"/>
                </a:lnTo>
                <a:lnTo>
                  <a:pt x="10" y="4"/>
                </a:lnTo>
                <a:lnTo>
                  <a:pt x="17" y="2"/>
                </a:lnTo>
                <a:lnTo>
                  <a:pt x="24" y="0"/>
                </a:lnTo>
                <a:lnTo>
                  <a:pt x="24" y="0"/>
                </a:lnTo>
                <a:lnTo>
                  <a:pt x="31" y="2"/>
                </a:lnTo>
                <a:lnTo>
                  <a:pt x="37" y="4"/>
                </a:lnTo>
                <a:lnTo>
                  <a:pt x="42" y="8"/>
                </a:lnTo>
                <a:lnTo>
                  <a:pt x="47" y="13"/>
                </a:lnTo>
                <a:lnTo>
                  <a:pt x="40" y="1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6" name="Freeform 1268"/>
          <p:cNvSpPr>
            <a:spLocks/>
          </p:cNvSpPr>
          <p:nvPr/>
        </p:nvSpPr>
        <p:spPr bwMode="auto">
          <a:xfrm>
            <a:off x="1759752" y="2825229"/>
            <a:ext cx="18734" cy="18734"/>
          </a:xfrm>
          <a:custGeom>
            <a:avLst/>
            <a:gdLst>
              <a:gd name="T0" fmla="*/ 13 w 13"/>
              <a:gd name="T1" fmla="*/ 6 h 13"/>
              <a:gd name="T2" fmla="*/ 13 w 13"/>
              <a:gd name="T3" fmla="*/ 6 h 13"/>
              <a:gd name="T4" fmla="*/ 13 w 13"/>
              <a:gd name="T5" fmla="*/ 9 h 13"/>
              <a:gd name="T6" fmla="*/ 12 w 13"/>
              <a:gd name="T7" fmla="*/ 11 h 13"/>
              <a:gd name="T8" fmla="*/ 9 w 13"/>
              <a:gd name="T9" fmla="*/ 13 h 13"/>
              <a:gd name="T10" fmla="*/ 7 w 13"/>
              <a:gd name="T11" fmla="*/ 13 h 13"/>
              <a:gd name="T12" fmla="*/ 7 w 13"/>
              <a:gd name="T13" fmla="*/ 13 h 13"/>
              <a:gd name="T14" fmla="*/ 4 w 13"/>
              <a:gd name="T15" fmla="*/ 13 h 13"/>
              <a:gd name="T16" fmla="*/ 2 w 13"/>
              <a:gd name="T17" fmla="*/ 11 h 13"/>
              <a:gd name="T18" fmla="*/ 0 w 13"/>
              <a:gd name="T19" fmla="*/ 9 h 13"/>
              <a:gd name="T20" fmla="*/ 0 w 13"/>
              <a:gd name="T21" fmla="*/ 6 h 13"/>
              <a:gd name="T22" fmla="*/ 0 w 13"/>
              <a:gd name="T23" fmla="*/ 6 h 13"/>
              <a:gd name="T24" fmla="*/ 0 w 13"/>
              <a:gd name="T25" fmla="*/ 4 h 13"/>
              <a:gd name="T26" fmla="*/ 2 w 13"/>
              <a:gd name="T27" fmla="*/ 1 h 13"/>
              <a:gd name="T28" fmla="*/ 4 w 13"/>
              <a:gd name="T29" fmla="*/ 0 h 13"/>
              <a:gd name="T30" fmla="*/ 7 w 13"/>
              <a:gd name="T31" fmla="*/ 0 h 13"/>
              <a:gd name="T32" fmla="*/ 7 w 13"/>
              <a:gd name="T33" fmla="*/ 0 h 13"/>
              <a:gd name="T34" fmla="*/ 9 w 13"/>
              <a:gd name="T35" fmla="*/ 0 h 13"/>
              <a:gd name="T36" fmla="*/ 12 w 13"/>
              <a:gd name="T37" fmla="*/ 1 h 13"/>
              <a:gd name="T38" fmla="*/ 13 w 13"/>
              <a:gd name="T39" fmla="*/ 4 h 13"/>
              <a:gd name="T40" fmla="*/ 13 w 13"/>
              <a:gd name="T41" fmla="*/ 6 h 13"/>
              <a:gd name="T42" fmla="*/ 13 w 13"/>
              <a:gd name="T4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13" y="6"/>
                </a:moveTo>
                <a:lnTo>
                  <a:pt x="13" y="6"/>
                </a:lnTo>
                <a:lnTo>
                  <a:pt x="13" y="9"/>
                </a:lnTo>
                <a:lnTo>
                  <a:pt x="12" y="11"/>
                </a:lnTo>
                <a:lnTo>
                  <a:pt x="9" y="13"/>
                </a:lnTo>
                <a:lnTo>
                  <a:pt x="7" y="13"/>
                </a:lnTo>
                <a:lnTo>
                  <a:pt x="7" y="13"/>
                </a:lnTo>
                <a:lnTo>
                  <a:pt x="4" y="13"/>
                </a:lnTo>
                <a:lnTo>
                  <a:pt x="2" y="11"/>
                </a:lnTo>
                <a:lnTo>
                  <a:pt x="0" y="9"/>
                </a:lnTo>
                <a:lnTo>
                  <a:pt x="0" y="6"/>
                </a:lnTo>
                <a:lnTo>
                  <a:pt x="0" y="6"/>
                </a:lnTo>
                <a:lnTo>
                  <a:pt x="0" y="4"/>
                </a:lnTo>
                <a:lnTo>
                  <a:pt x="2" y="1"/>
                </a:lnTo>
                <a:lnTo>
                  <a:pt x="4" y="0"/>
                </a:lnTo>
                <a:lnTo>
                  <a:pt x="7" y="0"/>
                </a:lnTo>
                <a:lnTo>
                  <a:pt x="7" y="0"/>
                </a:lnTo>
                <a:lnTo>
                  <a:pt x="9" y="0"/>
                </a:lnTo>
                <a:lnTo>
                  <a:pt x="12" y="1"/>
                </a:lnTo>
                <a:lnTo>
                  <a:pt x="13" y="4"/>
                </a:lnTo>
                <a:lnTo>
                  <a:pt x="13" y="6"/>
                </a:lnTo>
                <a:lnTo>
                  <a:pt x="13" y="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7" name="Freeform 1269"/>
          <p:cNvSpPr>
            <a:spLocks/>
          </p:cNvSpPr>
          <p:nvPr/>
        </p:nvSpPr>
        <p:spPr bwMode="auto">
          <a:xfrm>
            <a:off x="1759752" y="2792442"/>
            <a:ext cx="18734" cy="23419"/>
          </a:xfrm>
          <a:custGeom>
            <a:avLst/>
            <a:gdLst>
              <a:gd name="T0" fmla="*/ 13 w 13"/>
              <a:gd name="T1" fmla="*/ 7 h 13"/>
              <a:gd name="T2" fmla="*/ 13 w 13"/>
              <a:gd name="T3" fmla="*/ 7 h 13"/>
              <a:gd name="T4" fmla="*/ 13 w 13"/>
              <a:gd name="T5" fmla="*/ 9 h 13"/>
              <a:gd name="T6" fmla="*/ 12 w 13"/>
              <a:gd name="T7" fmla="*/ 12 h 13"/>
              <a:gd name="T8" fmla="*/ 9 w 13"/>
              <a:gd name="T9" fmla="*/ 13 h 13"/>
              <a:gd name="T10" fmla="*/ 7 w 13"/>
              <a:gd name="T11" fmla="*/ 13 h 13"/>
              <a:gd name="T12" fmla="*/ 7 w 13"/>
              <a:gd name="T13" fmla="*/ 13 h 13"/>
              <a:gd name="T14" fmla="*/ 4 w 13"/>
              <a:gd name="T15" fmla="*/ 13 h 13"/>
              <a:gd name="T16" fmla="*/ 2 w 13"/>
              <a:gd name="T17" fmla="*/ 12 h 13"/>
              <a:gd name="T18" fmla="*/ 0 w 13"/>
              <a:gd name="T19" fmla="*/ 9 h 13"/>
              <a:gd name="T20" fmla="*/ 0 w 13"/>
              <a:gd name="T21" fmla="*/ 7 h 13"/>
              <a:gd name="T22" fmla="*/ 0 w 13"/>
              <a:gd name="T23" fmla="*/ 7 h 13"/>
              <a:gd name="T24" fmla="*/ 0 w 13"/>
              <a:gd name="T25" fmla="*/ 4 h 13"/>
              <a:gd name="T26" fmla="*/ 2 w 13"/>
              <a:gd name="T27" fmla="*/ 2 h 13"/>
              <a:gd name="T28" fmla="*/ 4 w 13"/>
              <a:gd name="T29" fmla="*/ 0 h 13"/>
              <a:gd name="T30" fmla="*/ 7 w 13"/>
              <a:gd name="T31" fmla="*/ 0 h 13"/>
              <a:gd name="T32" fmla="*/ 7 w 13"/>
              <a:gd name="T33" fmla="*/ 0 h 13"/>
              <a:gd name="T34" fmla="*/ 9 w 13"/>
              <a:gd name="T35" fmla="*/ 0 h 13"/>
              <a:gd name="T36" fmla="*/ 12 w 13"/>
              <a:gd name="T37" fmla="*/ 2 h 13"/>
              <a:gd name="T38" fmla="*/ 13 w 13"/>
              <a:gd name="T39" fmla="*/ 4 h 13"/>
              <a:gd name="T40" fmla="*/ 13 w 13"/>
              <a:gd name="T41" fmla="*/ 7 h 13"/>
              <a:gd name="T42" fmla="*/ 13 w 13"/>
              <a:gd name="T4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13" y="7"/>
                </a:moveTo>
                <a:lnTo>
                  <a:pt x="13" y="7"/>
                </a:lnTo>
                <a:lnTo>
                  <a:pt x="13" y="9"/>
                </a:lnTo>
                <a:lnTo>
                  <a:pt x="12" y="12"/>
                </a:lnTo>
                <a:lnTo>
                  <a:pt x="9" y="13"/>
                </a:lnTo>
                <a:lnTo>
                  <a:pt x="7" y="13"/>
                </a:lnTo>
                <a:lnTo>
                  <a:pt x="7" y="13"/>
                </a:lnTo>
                <a:lnTo>
                  <a:pt x="4" y="13"/>
                </a:lnTo>
                <a:lnTo>
                  <a:pt x="2" y="12"/>
                </a:lnTo>
                <a:lnTo>
                  <a:pt x="0" y="9"/>
                </a:lnTo>
                <a:lnTo>
                  <a:pt x="0" y="7"/>
                </a:lnTo>
                <a:lnTo>
                  <a:pt x="0" y="7"/>
                </a:lnTo>
                <a:lnTo>
                  <a:pt x="0" y="4"/>
                </a:lnTo>
                <a:lnTo>
                  <a:pt x="2" y="2"/>
                </a:lnTo>
                <a:lnTo>
                  <a:pt x="4" y="0"/>
                </a:lnTo>
                <a:lnTo>
                  <a:pt x="7" y="0"/>
                </a:lnTo>
                <a:lnTo>
                  <a:pt x="7" y="0"/>
                </a:lnTo>
                <a:lnTo>
                  <a:pt x="9" y="0"/>
                </a:lnTo>
                <a:lnTo>
                  <a:pt x="12" y="2"/>
                </a:lnTo>
                <a:lnTo>
                  <a:pt x="13" y="4"/>
                </a:lnTo>
                <a:lnTo>
                  <a:pt x="13" y="7"/>
                </a:lnTo>
                <a:lnTo>
                  <a:pt x="13"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8" name="Freeform 1270"/>
          <p:cNvSpPr>
            <a:spLocks noEditPoints="1"/>
          </p:cNvSpPr>
          <p:nvPr/>
        </p:nvSpPr>
        <p:spPr bwMode="auto">
          <a:xfrm>
            <a:off x="2452923" y="2740923"/>
            <a:ext cx="131141" cy="93672"/>
          </a:xfrm>
          <a:custGeom>
            <a:avLst/>
            <a:gdLst>
              <a:gd name="T0" fmla="*/ 81 w 84"/>
              <a:gd name="T1" fmla="*/ 11 h 59"/>
              <a:gd name="T2" fmla="*/ 81 w 84"/>
              <a:gd name="T3" fmla="*/ 11 h 59"/>
              <a:gd name="T4" fmla="*/ 79 w 84"/>
              <a:gd name="T5" fmla="*/ 10 h 59"/>
              <a:gd name="T6" fmla="*/ 76 w 84"/>
              <a:gd name="T7" fmla="*/ 10 h 59"/>
              <a:gd name="T8" fmla="*/ 64 w 84"/>
              <a:gd name="T9" fmla="*/ 17 h 59"/>
              <a:gd name="T10" fmla="*/ 64 w 84"/>
              <a:gd name="T11" fmla="*/ 10 h 59"/>
              <a:gd name="T12" fmla="*/ 64 w 84"/>
              <a:gd name="T13" fmla="*/ 10 h 59"/>
              <a:gd name="T14" fmla="*/ 63 w 84"/>
              <a:gd name="T15" fmla="*/ 6 h 59"/>
              <a:gd name="T16" fmla="*/ 61 w 84"/>
              <a:gd name="T17" fmla="*/ 3 h 59"/>
              <a:gd name="T18" fmla="*/ 58 w 84"/>
              <a:gd name="T19" fmla="*/ 1 h 59"/>
              <a:gd name="T20" fmla="*/ 54 w 84"/>
              <a:gd name="T21" fmla="*/ 0 h 59"/>
              <a:gd name="T22" fmla="*/ 10 w 84"/>
              <a:gd name="T23" fmla="*/ 0 h 59"/>
              <a:gd name="T24" fmla="*/ 10 w 84"/>
              <a:gd name="T25" fmla="*/ 0 h 59"/>
              <a:gd name="T26" fmla="*/ 6 w 84"/>
              <a:gd name="T27" fmla="*/ 1 h 59"/>
              <a:gd name="T28" fmla="*/ 2 w 84"/>
              <a:gd name="T29" fmla="*/ 3 h 59"/>
              <a:gd name="T30" fmla="*/ 1 w 84"/>
              <a:gd name="T31" fmla="*/ 6 h 59"/>
              <a:gd name="T32" fmla="*/ 0 w 84"/>
              <a:gd name="T33" fmla="*/ 10 h 59"/>
              <a:gd name="T34" fmla="*/ 0 w 84"/>
              <a:gd name="T35" fmla="*/ 50 h 59"/>
              <a:gd name="T36" fmla="*/ 0 w 84"/>
              <a:gd name="T37" fmla="*/ 50 h 59"/>
              <a:gd name="T38" fmla="*/ 1 w 84"/>
              <a:gd name="T39" fmla="*/ 53 h 59"/>
              <a:gd name="T40" fmla="*/ 2 w 84"/>
              <a:gd name="T41" fmla="*/ 57 h 59"/>
              <a:gd name="T42" fmla="*/ 6 w 84"/>
              <a:gd name="T43" fmla="*/ 58 h 59"/>
              <a:gd name="T44" fmla="*/ 10 w 84"/>
              <a:gd name="T45" fmla="*/ 59 h 59"/>
              <a:gd name="T46" fmla="*/ 54 w 84"/>
              <a:gd name="T47" fmla="*/ 59 h 59"/>
              <a:gd name="T48" fmla="*/ 54 w 84"/>
              <a:gd name="T49" fmla="*/ 59 h 59"/>
              <a:gd name="T50" fmla="*/ 58 w 84"/>
              <a:gd name="T51" fmla="*/ 58 h 59"/>
              <a:gd name="T52" fmla="*/ 61 w 84"/>
              <a:gd name="T53" fmla="*/ 57 h 59"/>
              <a:gd name="T54" fmla="*/ 63 w 84"/>
              <a:gd name="T55" fmla="*/ 53 h 59"/>
              <a:gd name="T56" fmla="*/ 64 w 84"/>
              <a:gd name="T57" fmla="*/ 50 h 59"/>
              <a:gd name="T58" fmla="*/ 64 w 84"/>
              <a:gd name="T59" fmla="*/ 42 h 59"/>
              <a:gd name="T60" fmla="*/ 76 w 84"/>
              <a:gd name="T61" fmla="*/ 50 h 59"/>
              <a:gd name="T62" fmla="*/ 76 w 84"/>
              <a:gd name="T63" fmla="*/ 50 h 59"/>
              <a:gd name="T64" fmla="*/ 79 w 84"/>
              <a:gd name="T65" fmla="*/ 50 h 59"/>
              <a:gd name="T66" fmla="*/ 79 w 84"/>
              <a:gd name="T67" fmla="*/ 50 h 59"/>
              <a:gd name="T68" fmla="*/ 81 w 84"/>
              <a:gd name="T69" fmla="*/ 48 h 59"/>
              <a:gd name="T70" fmla="*/ 81 w 84"/>
              <a:gd name="T71" fmla="*/ 48 h 59"/>
              <a:gd name="T72" fmla="*/ 82 w 84"/>
              <a:gd name="T73" fmla="*/ 47 h 59"/>
              <a:gd name="T74" fmla="*/ 84 w 84"/>
              <a:gd name="T75" fmla="*/ 45 h 59"/>
              <a:gd name="T76" fmla="*/ 84 w 84"/>
              <a:gd name="T77" fmla="*/ 15 h 59"/>
              <a:gd name="T78" fmla="*/ 84 w 84"/>
              <a:gd name="T79" fmla="*/ 15 h 59"/>
              <a:gd name="T80" fmla="*/ 82 w 84"/>
              <a:gd name="T81" fmla="*/ 13 h 59"/>
              <a:gd name="T82" fmla="*/ 81 w 84"/>
              <a:gd name="T83" fmla="*/ 11 h 59"/>
              <a:gd name="T84" fmla="*/ 81 w 84"/>
              <a:gd name="T85" fmla="*/ 11 h 59"/>
              <a:gd name="T86" fmla="*/ 54 w 84"/>
              <a:gd name="T87" fmla="*/ 50 h 59"/>
              <a:gd name="T88" fmla="*/ 10 w 84"/>
              <a:gd name="T89" fmla="*/ 50 h 59"/>
              <a:gd name="T90" fmla="*/ 10 w 84"/>
              <a:gd name="T91" fmla="*/ 10 h 59"/>
              <a:gd name="T92" fmla="*/ 54 w 84"/>
              <a:gd name="T93" fmla="*/ 10 h 59"/>
              <a:gd name="T94" fmla="*/ 54 w 84"/>
              <a:gd name="T95" fmla="*/ 50 h 59"/>
              <a:gd name="T96" fmla="*/ 74 w 84"/>
              <a:gd name="T97" fmla="*/ 37 h 59"/>
              <a:gd name="T98" fmla="*/ 64 w 84"/>
              <a:gd name="T99" fmla="*/ 32 h 59"/>
              <a:gd name="T100" fmla="*/ 64 w 84"/>
              <a:gd name="T101" fmla="*/ 27 h 59"/>
              <a:gd name="T102" fmla="*/ 74 w 84"/>
              <a:gd name="T103" fmla="*/ 22 h 59"/>
              <a:gd name="T104" fmla="*/ 74 w 84"/>
              <a:gd name="T10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59">
                <a:moveTo>
                  <a:pt x="81" y="11"/>
                </a:moveTo>
                <a:lnTo>
                  <a:pt x="81" y="11"/>
                </a:lnTo>
                <a:lnTo>
                  <a:pt x="79" y="10"/>
                </a:lnTo>
                <a:lnTo>
                  <a:pt x="76" y="10"/>
                </a:lnTo>
                <a:lnTo>
                  <a:pt x="64" y="17"/>
                </a:lnTo>
                <a:lnTo>
                  <a:pt x="64" y="10"/>
                </a:lnTo>
                <a:lnTo>
                  <a:pt x="64" y="10"/>
                </a:lnTo>
                <a:lnTo>
                  <a:pt x="63" y="6"/>
                </a:lnTo>
                <a:lnTo>
                  <a:pt x="61" y="3"/>
                </a:lnTo>
                <a:lnTo>
                  <a:pt x="58" y="1"/>
                </a:lnTo>
                <a:lnTo>
                  <a:pt x="54" y="0"/>
                </a:lnTo>
                <a:lnTo>
                  <a:pt x="10" y="0"/>
                </a:lnTo>
                <a:lnTo>
                  <a:pt x="10" y="0"/>
                </a:lnTo>
                <a:lnTo>
                  <a:pt x="6" y="1"/>
                </a:lnTo>
                <a:lnTo>
                  <a:pt x="2" y="3"/>
                </a:lnTo>
                <a:lnTo>
                  <a:pt x="1" y="6"/>
                </a:lnTo>
                <a:lnTo>
                  <a:pt x="0" y="10"/>
                </a:lnTo>
                <a:lnTo>
                  <a:pt x="0" y="50"/>
                </a:lnTo>
                <a:lnTo>
                  <a:pt x="0" y="50"/>
                </a:lnTo>
                <a:lnTo>
                  <a:pt x="1" y="53"/>
                </a:lnTo>
                <a:lnTo>
                  <a:pt x="2" y="57"/>
                </a:lnTo>
                <a:lnTo>
                  <a:pt x="6" y="58"/>
                </a:lnTo>
                <a:lnTo>
                  <a:pt x="10" y="59"/>
                </a:lnTo>
                <a:lnTo>
                  <a:pt x="54" y="59"/>
                </a:lnTo>
                <a:lnTo>
                  <a:pt x="54" y="59"/>
                </a:lnTo>
                <a:lnTo>
                  <a:pt x="58" y="58"/>
                </a:lnTo>
                <a:lnTo>
                  <a:pt x="61" y="57"/>
                </a:lnTo>
                <a:lnTo>
                  <a:pt x="63" y="53"/>
                </a:lnTo>
                <a:lnTo>
                  <a:pt x="64" y="50"/>
                </a:lnTo>
                <a:lnTo>
                  <a:pt x="64" y="42"/>
                </a:lnTo>
                <a:lnTo>
                  <a:pt x="76" y="50"/>
                </a:lnTo>
                <a:lnTo>
                  <a:pt x="76" y="50"/>
                </a:lnTo>
                <a:lnTo>
                  <a:pt x="79" y="50"/>
                </a:lnTo>
                <a:lnTo>
                  <a:pt x="79" y="50"/>
                </a:lnTo>
                <a:lnTo>
                  <a:pt x="81" y="48"/>
                </a:lnTo>
                <a:lnTo>
                  <a:pt x="81" y="48"/>
                </a:lnTo>
                <a:lnTo>
                  <a:pt x="82" y="47"/>
                </a:lnTo>
                <a:lnTo>
                  <a:pt x="84" y="45"/>
                </a:lnTo>
                <a:lnTo>
                  <a:pt x="84" y="15"/>
                </a:lnTo>
                <a:lnTo>
                  <a:pt x="84" y="15"/>
                </a:lnTo>
                <a:lnTo>
                  <a:pt x="82" y="13"/>
                </a:lnTo>
                <a:lnTo>
                  <a:pt x="81" y="11"/>
                </a:lnTo>
                <a:lnTo>
                  <a:pt x="81" y="11"/>
                </a:lnTo>
                <a:close/>
                <a:moveTo>
                  <a:pt x="54" y="50"/>
                </a:moveTo>
                <a:lnTo>
                  <a:pt x="10" y="50"/>
                </a:lnTo>
                <a:lnTo>
                  <a:pt x="10" y="10"/>
                </a:lnTo>
                <a:lnTo>
                  <a:pt x="54" y="10"/>
                </a:lnTo>
                <a:lnTo>
                  <a:pt x="54" y="50"/>
                </a:lnTo>
                <a:close/>
                <a:moveTo>
                  <a:pt x="74" y="37"/>
                </a:moveTo>
                <a:lnTo>
                  <a:pt x="64" y="32"/>
                </a:lnTo>
                <a:lnTo>
                  <a:pt x="64" y="27"/>
                </a:lnTo>
                <a:lnTo>
                  <a:pt x="74" y="22"/>
                </a:lnTo>
                <a:lnTo>
                  <a:pt x="74" y="3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9" name="Freeform 1271"/>
          <p:cNvSpPr>
            <a:spLocks noEditPoints="1"/>
          </p:cNvSpPr>
          <p:nvPr/>
        </p:nvSpPr>
        <p:spPr bwMode="auto">
          <a:xfrm>
            <a:off x="2808876" y="2712823"/>
            <a:ext cx="121774" cy="168609"/>
          </a:xfrm>
          <a:custGeom>
            <a:avLst/>
            <a:gdLst>
              <a:gd name="T0" fmla="*/ 69 w 79"/>
              <a:gd name="T1" fmla="*/ 79 h 109"/>
              <a:gd name="T2" fmla="*/ 9 w 79"/>
              <a:gd name="T3" fmla="*/ 79 h 109"/>
              <a:gd name="T4" fmla="*/ 9 w 79"/>
              <a:gd name="T5" fmla="*/ 30 h 109"/>
              <a:gd name="T6" fmla="*/ 49 w 79"/>
              <a:gd name="T7" fmla="*/ 30 h 109"/>
              <a:gd name="T8" fmla="*/ 49 w 79"/>
              <a:gd name="T9" fmla="*/ 20 h 109"/>
              <a:gd name="T10" fmla="*/ 9 w 79"/>
              <a:gd name="T11" fmla="*/ 20 h 109"/>
              <a:gd name="T12" fmla="*/ 9 w 79"/>
              <a:gd name="T13" fmla="*/ 10 h 109"/>
              <a:gd name="T14" fmla="*/ 49 w 79"/>
              <a:gd name="T15" fmla="*/ 10 h 109"/>
              <a:gd name="T16" fmla="*/ 49 w 79"/>
              <a:gd name="T17" fmla="*/ 0 h 109"/>
              <a:gd name="T18" fmla="*/ 9 w 79"/>
              <a:gd name="T19" fmla="*/ 0 h 109"/>
              <a:gd name="T20" fmla="*/ 9 w 79"/>
              <a:gd name="T21" fmla="*/ 0 h 109"/>
              <a:gd name="T22" fmla="*/ 6 w 79"/>
              <a:gd name="T23" fmla="*/ 2 h 109"/>
              <a:gd name="T24" fmla="*/ 2 w 79"/>
              <a:gd name="T25" fmla="*/ 3 h 109"/>
              <a:gd name="T26" fmla="*/ 1 w 79"/>
              <a:gd name="T27" fmla="*/ 7 h 109"/>
              <a:gd name="T28" fmla="*/ 0 w 79"/>
              <a:gd name="T29" fmla="*/ 10 h 109"/>
              <a:gd name="T30" fmla="*/ 0 w 79"/>
              <a:gd name="T31" fmla="*/ 99 h 109"/>
              <a:gd name="T32" fmla="*/ 0 w 79"/>
              <a:gd name="T33" fmla="*/ 99 h 109"/>
              <a:gd name="T34" fmla="*/ 1 w 79"/>
              <a:gd name="T35" fmla="*/ 103 h 109"/>
              <a:gd name="T36" fmla="*/ 2 w 79"/>
              <a:gd name="T37" fmla="*/ 106 h 109"/>
              <a:gd name="T38" fmla="*/ 6 w 79"/>
              <a:gd name="T39" fmla="*/ 108 h 109"/>
              <a:gd name="T40" fmla="*/ 9 w 79"/>
              <a:gd name="T41" fmla="*/ 109 h 109"/>
              <a:gd name="T42" fmla="*/ 69 w 79"/>
              <a:gd name="T43" fmla="*/ 109 h 109"/>
              <a:gd name="T44" fmla="*/ 69 w 79"/>
              <a:gd name="T45" fmla="*/ 109 h 109"/>
              <a:gd name="T46" fmla="*/ 72 w 79"/>
              <a:gd name="T47" fmla="*/ 108 h 109"/>
              <a:gd name="T48" fmla="*/ 76 w 79"/>
              <a:gd name="T49" fmla="*/ 106 h 109"/>
              <a:gd name="T50" fmla="*/ 77 w 79"/>
              <a:gd name="T51" fmla="*/ 103 h 109"/>
              <a:gd name="T52" fmla="*/ 79 w 79"/>
              <a:gd name="T53" fmla="*/ 99 h 109"/>
              <a:gd name="T54" fmla="*/ 79 w 79"/>
              <a:gd name="T55" fmla="*/ 35 h 109"/>
              <a:gd name="T56" fmla="*/ 69 w 79"/>
              <a:gd name="T57" fmla="*/ 35 h 109"/>
              <a:gd name="T58" fmla="*/ 69 w 79"/>
              <a:gd name="T59" fmla="*/ 79 h 109"/>
              <a:gd name="T60" fmla="*/ 9 w 79"/>
              <a:gd name="T61" fmla="*/ 99 h 109"/>
              <a:gd name="T62" fmla="*/ 9 w 79"/>
              <a:gd name="T63" fmla="*/ 89 h 109"/>
              <a:gd name="T64" fmla="*/ 69 w 79"/>
              <a:gd name="T65" fmla="*/ 89 h 109"/>
              <a:gd name="T66" fmla="*/ 69 w 79"/>
              <a:gd name="T67" fmla="*/ 99 h 109"/>
              <a:gd name="T68" fmla="*/ 9 w 79"/>
              <a:gd name="T69" fmla="*/ 9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09">
                <a:moveTo>
                  <a:pt x="69" y="79"/>
                </a:moveTo>
                <a:lnTo>
                  <a:pt x="9" y="79"/>
                </a:lnTo>
                <a:lnTo>
                  <a:pt x="9" y="30"/>
                </a:lnTo>
                <a:lnTo>
                  <a:pt x="49" y="30"/>
                </a:lnTo>
                <a:lnTo>
                  <a:pt x="49" y="20"/>
                </a:lnTo>
                <a:lnTo>
                  <a:pt x="9" y="20"/>
                </a:lnTo>
                <a:lnTo>
                  <a:pt x="9" y="10"/>
                </a:lnTo>
                <a:lnTo>
                  <a:pt x="49" y="10"/>
                </a:lnTo>
                <a:lnTo>
                  <a:pt x="49" y="0"/>
                </a:lnTo>
                <a:lnTo>
                  <a:pt x="9" y="0"/>
                </a:lnTo>
                <a:lnTo>
                  <a:pt x="9" y="0"/>
                </a:lnTo>
                <a:lnTo>
                  <a:pt x="6" y="2"/>
                </a:lnTo>
                <a:lnTo>
                  <a:pt x="2" y="3"/>
                </a:lnTo>
                <a:lnTo>
                  <a:pt x="1" y="7"/>
                </a:lnTo>
                <a:lnTo>
                  <a:pt x="0" y="10"/>
                </a:lnTo>
                <a:lnTo>
                  <a:pt x="0" y="99"/>
                </a:lnTo>
                <a:lnTo>
                  <a:pt x="0" y="99"/>
                </a:lnTo>
                <a:lnTo>
                  <a:pt x="1" y="103"/>
                </a:lnTo>
                <a:lnTo>
                  <a:pt x="2" y="106"/>
                </a:lnTo>
                <a:lnTo>
                  <a:pt x="6" y="108"/>
                </a:lnTo>
                <a:lnTo>
                  <a:pt x="9" y="109"/>
                </a:lnTo>
                <a:lnTo>
                  <a:pt x="69" y="109"/>
                </a:lnTo>
                <a:lnTo>
                  <a:pt x="69" y="109"/>
                </a:lnTo>
                <a:lnTo>
                  <a:pt x="72" y="108"/>
                </a:lnTo>
                <a:lnTo>
                  <a:pt x="76" y="106"/>
                </a:lnTo>
                <a:lnTo>
                  <a:pt x="77" y="103"/>
                </a:lnTo>
                <a:lnTo>
                  <a:pt x="79" y="99"/>
                </a:lnTo>
                <a:lnTo>
                  <a:pt x="79" y="35"/>
                </a:lnTo>
                <a:lnTo>
                  <a:pt x="69" y="35"/>
                </a:lnTo>
                <a:lnTo>
                  <a:pt x="69" y="79"/>
                </a:lnTo>
                <a:close/>
                <a:moveTo>
                  <a:pt x="9" y="99"/>
                </a:moveTo>
                <a:lnTo>
                  <a:pt x="9" y="89"/>
                </a:lnTo>
                <a:lnTo>
                  <a:pt x="69" y="89"/>
                </a:lnTo>
                <a:lnTo>
                  <a:pt x="69" y="99"/>
                </a:lnTo>
                <a:lnTo>
                  <a:pt x="9" y="9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0" name="Freeform 1272"/>
          <p:cNvSpPr>
            <a:spLocks/>
          </p:cNvSpPr>
          <p:nvPr/>
        </p:nvSpPr>
        <p:spPr bwMode="auto">
          <a:xfrm>
            <a:off x="2846347" y="2806494"/>
            <a:ext cx="46837" cy="18734"/>
          </a:xfrm>
          <a:custGeom>
            <a:avLst/>
            <a:gdLst>
              <a:gd name="T0" fmla="*/ 0 w 30"/>
              <a:gd name="T1" fmla="*/ 14 h 14"/>
              <a:gd name="T2" fmla="*/ 30 w 30"/>
              <a:gd name="T3" fmla="*/ 14 h 14"/>
              <a:gd name="T4" fmla="*/ 30 w 30"/>
              <a:gd name="T5" fmla="*/ 14 h 14"/>
              <a:gd name="T6" fmla="*/ 29 w 30"/>
              <a:gd name="T7" fmla="*/ 8 h 14"/>
              <a:gd name="T8" fmla="*/ 26 w 30"/>
              <a:gd name="T9" fmla="*/ 3 h 14"/>
              <a:gd name="T10" fmla="*/ 21 w 30"/>
              <a:gd name="T11" fmla="*/ 1 h 14"/>
              <a:gd name="T12" fmla="*/ 15 w 30"/>
              <a:gd name="T13" fmla="*/ 0 h 14"/>
              <a:gd name="T14" fmla="*/ 15 w 30"/>
              <a:gd name="T15" fmla="*/ 0 h 14"/>
              <a:gd name="T16" fmla="*/ 9 w 30"/>
              <a:gd name="T17" fmla="*/ 1 h 14"/>
              <a:gd name="T18" fmla="*/ 4 w 30"/>
              <a:gd name="T19" fmla="*/ 3 h 14"/>
              <a:gd name="T20" fmla="*/ 2 w 30"/>
              <a:gd name="T21" fmla="*/ 8 h 14"/>
              <a:gd name="T22" fmla="*/ 0 w 30"/>
              <a:gd name="T23" fmla="*/ 14 h 14"/>
              <a:gd name="T24" fmla="*/ 0 w 30"/>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4">
                <a:moveTo>
                  <a:pt x="0" y="14"/>
                </a:moveTo>
                <a:lnTo>
                  <a:pt x="30" y="14"/>
                </a:lnTo>
                <a:lnTo>
                  <a:pt x="30" y="14"/>
                </a:lnTo>
                <a:lnTo>
                  <a:pt x="29" y="8"/>
                </a:lnTo>
                <a:lnTo>
                  <a:pt x="26" y="3"/>
                </a:lnTo>
                <a:lnTo>
                  <a:pt x="21" y="1"/>
                </a:lnTo>
                <a:lnTo>
                  <a:pt x="15" y="0"/>
                </a:lnTo>
                <a:lnTo>
                  <a:pt x="15" y="0"/>
                </a:lnTo>
                <a:lnTo>
                  <a:pt x="9" y="1"/>
                </a:lnTo>
                <a:lnTo>
                  <a:pt x="4" y="3"/>
                </a:lnTo>
                <a:lnTo>
                  <a:pt x="2" y="8"/>
                </a:lnTo>
                <a:lnTo>
                  <a:pt x="0" y="14"/>
                </a:lnTo>
                <a:lnTo>
                  <a:pt x="0"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1" name="Freeform 1273"/>
          <p:cNvSpPr>
            <a:spLocks/>
          </p:cNvSpPr>
          <p:nvPr/>
        </p:nvSpPr>
        <p:spPr bwMode="auto">
          <a:xfrm>
            <a:off x="2855714" y="2764340"/>
            <a:ext cx="28102" cy="32787"/>
          </a:xfrm>
          <a:custGeom>
            <a:avLst/>
            <a:gdLst>
              <a:gd name="T0" fmla="*/ 20 w 20"/>
              <a:gd name="T1" fmla="*/ 10 h 20"/>
              <a:gd name="T2" fmla="*/ 20 w 20"/>
              <a:gd name="T3" fmla="*/ 10 h 20"/>
              <a:gd name="T4" fmla="*/ 19 w 20"/>
              <a:gd name="T5" fmla="*/ 6 h 20"/>
              <a:gd name="T6" fmla="*/ 17 w 20"/>
              <a:gd name="T7" fmla="*/ 2 h 20"/>
              <a:gd name="T8" fmla="*/ 14 w 20"/>
              <a:gd name="T9" fmla="*/ 1 h 20"/>
              <a:gd name="T10" fmla="*/ 10 w 20"/>
              <a:gd name="T11" fmla="*/ 0 h 20"/>
              <a:gd name="T12" fmla="*/ 10 w 20"/>
              <a:gd name="T13" fmla="*/ 0 h 20"/>
              <a:gd name="T14" fmla="*/ 6 w 20"/>
              <a:gd name="T15" fmla="*/ 1 h 20"/>
              <a:gd name="T16" fmla="*/ 3 w 20"/>
              <a:gd name="T17" fmla="*/ 2 h 20"/>
              <a:gd name="T18" fmla="*/ 1 w 20"/>
              <a:gd name="T19" fmla="*/ 6 h 20"/>
              <a:gd name="T20" fmla="*/ 0 w 20"/>
              <a:gd name="T21" fmla="*/ 10 h 20"/>
              <a:gd name="T22" fmla="*/ 0 w 20"/>
              <a:gd name="T23" fmla="*/ 10 h 20"/>
              <a:gd name="T24" fmla="*/ 1 w 20"/>
              <a:gd name="T25" fmla="*/ 14 h 20"/>
              <a:gd name="T26" fmla="*/ 3 w 20"/>
              <a:gd name="T27" fmla="*/ 17 h 20"/>
              <a:gd name="T28" fmla="*/ 6 w 20"/>
              <a:gd name="T29" fmla="*/ 18 h 20"/>
              <a:gd name="T30" fmla="*/ 10 w 20"/>
              <a:gd name="T31" fmla="*/ 20 h 20"/>
              <a:gd name="T32" fmla="*/ 10 w 20"/>
              <a:gd name="T33" fmla="*/ 20 h 20"/>
              <a:gd name="T34" fmla="*/ 14 w 20"/>
              <a:gd name="T35" fmla="*/ 18 h 20"/>
              <a:gd name="T36" fmla="*/ 17 w 20"/>
              <a:gd name="T37" fmla="*/ 17 h 20"/>
              <a:gd name="T38" fmla="*/ 19 w 20"/>
              <a:gd name="T39" fmla="*/ 14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9" y="6"/>
                </a:lnTo>
                <a:lnTo>
                  <a:pt x="17" y="2"/>
                </a:lnTo>
                <a:lnTo>
                  <a:pt x="14" y="1"/>
                </a:lnTo>
                <a:lnTo>
                  <a:pt x="10" y="0"/>
                </a:lnTo>
                <a:lnTo>
                  <a:pt x="10" y="0"/>
                </a:lnTo>
                <a:lnTo>
                  <a:pt x="6" y="1"/>
                </a:lnTo>
                <a:lnTo>
                  <a:pt x="3" y="2"/>
                </a:lnTo>
                <a:lnTo>
                  <a:pt x="1" y="6"/>
                </a:lnTo>
                <a:lnTo>
                  <a:pt x="0" y="10"/>
                </a:lnTo>
                <a:lnTo>
                  <a:pt x="0" y="10"/>
                </a:lnTo>
                <a:lnTo>
                  <a:pt x="1" y="14"/>
                </a:lnTo>
                <a:lnTo>
                  <a:pt x="3" y="17"/>
                </a:lnTo>
                <a:lnTo>
                  <a:pt x="6" y="18"/>
                </a:lnTo>
                <a:lnTo>
                  <a:pt x="10" y="20"/>
                </a:lnTo>
                <a:lnTo>
                  <a:pt x="10" y="20"/>
                </a:lnTo>
                <a:lnTo>
                  <a:pt x="14" y="18"/>
                </a:lnTo>
                <a:lnTo>
                  <a:pt x="17" y="17"/>
                </a:lnTo>
                <a:lnTo>
                  <a:pt x="19" y="14"/>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2" name="Freeform 1274"/>
          <p:cNvSpPr>
            <a:spLocks/>
          </p:cNvSpPr>
          <p:nvPr/>
        </p:nvSpPr>
        <p:spPr bwMode="auto">
          <a:xfrm>
            <a:off x="2902549" y="2703454"/>
            <a:ext cx="65571" cy="46837"/>
          </a:xfrm>
          <a:custGeom>
            <a:avLst/>
            <a:gdLst>
              <a:gd name="T0" fmla="*/ 29 w 44"/>
              <a:gd name="T1" fmla="*/ 9 h 29"/>
              <a:gd name="T2" fmla="*/ 29 w 44"/>
              <a:gd name="T3" fmla="*/ 4 h 29"/>
              <a:gd name="T4" fmla="*/ 29 w 44"/>
              <a:gd name="T5" fmla="*/ 4 h 29"/>
              <a:gd name="T6" fmla="*/ 29 w 44"/>
              <a:gd name="T7" fmla="*/ 2 h 29"/>
              <a:gd name="T8" fmla="*/ 28 w 44"/>
              <a:gd name="T9" fmla="*/ 1 h 29"/>
              <a:gd name="T10" fmla="*/ 27 w 44"/>
              <a:gd name="T11" fmla="*/ 0 h 29"/>
              <a:gd name="T12" fmla="*/ 24 w 44"/>
              <a:gd name="T13" fmla="*/ 0 h 29"/>
              <a:gd name="T14" fmla="*/ 5 w 44"/>
              <a:gd name="T15" fmla="*/ 0 h 29"/>
              <a:gd name="T16" fmla="*/ 5 w 44"/>
              <a:gd name="T17" fmla="*/ 0 h 29"/>
              <a:gd name="T18" fmla="*/ 2 w 44"/>
              <a:gd name="T19" fmla="*/ 0 h 29"/>
              <a:gd name="T20" fmla="*/ 1 w 44"/>
              <a:gd name="T21" fmla="*/ 1 h 29"/>
              <a:gd name="T22" fmla="*/ 0 w 44"/>
              <a:gd name="T23" fmla="*/ 2 h 29"/>
              <a:gd name="T24" fmla="*/ 0 w 44"/>
              <a:gd name="T25" fmla="*/ 4 h 29"/>
              <a:gd name="T26" fmla="*/ 0 w 44"/>
              <a:gd name="T27" fmla="*/ 24 h 29"/>
              <a:gd name="T28" fmla="*/ 0 w 44"/>
              <a:gd name="T29" fmla="*/ 24 h 29"/>
              <a:gd name="T30" fmla="*/ 0 w 44"/>
              <a:gd name="T31" fmla="*/ 27 h 29"/>
              <a:gd name="T32" fmla="*/ 1 w 44"/>
              <a:gd name="T33" fmla="*/ 28 h 29"/>
              <a:gd name="T34" fmla="*/ 2 w 44"/>
              <a:gd name="T35" fmla="*/ 29 h 29"/>
              <a:gd name="T36" fmla="*/ 5 w 44"/>
              <a:gd name="T37" fmla="*/ 29 h 29"/>
              <a:gd name="T38" fmla="*/ 24 w 44"/>
              <a:gd name="T39" fmla="*/ 29 h 29"/>
              <a:gd name="T40" fmla="*/ 24 w 44"/>
              <a:gd name="T41" fmla="*/ 29 h 29"/>
              <a:gd name="T42" fmla="*/ 27 w 44"/>
              <a:gd name="T43" fmla="*/ 29 h 29"/>
              <a:gd name="T44" fmla="*/ 28 w 44"/>
              <a:gd name="T45" fmla="*/ 28 h 29"/>
              <a:gd name="T46" fmla="*/ 29 w 44"/>
              <a:gd name="T47" fmla="*/ 27 h 29"/>
              <a:gd name="T48" fmla="*/ 29 w 44"/>
              <a:gd name="T49" fmla="*/ 24 h 29"/>
              <a:gd name="T50" fmla="*/ 29 w 44"/>
              <a:gd name="T51" fmla="*/ 19 h 29"/>
              <a:gd name="T52" fmla="*/ 44 w 44"/>
              <a:gd name="T53" fmla="*/ 24 h 29"/>
              <a:gd name="T54" fmla="*/ 44 w 44"/>
              <a:gd name="T55" fmla="*/ 4 h 29"/>
              <a:gd name="T56" fmla="*/ 29 w 44"/>
              <a:gd name="T5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29">
                <a:moveTo>
                  <a:pt x="29" y="9"/>
                </a:moveTo>
                <a:lnTo>
                  <a:pt x="29" y="4"/>
                </a:lnTo>
                <a:lnTo>
                  <a:pt x="29" y="4"/>
                </a:lnTo>
                <a:lnTo>
                  <a:pt x="29" y="2"/>
                </a:lnTo>
                <a:lnTo>
                  <a:pt x="28" y="1"/>
                </a:lnTo>
                <a:lnTo>
                  <a:pt x="27" y="0"/>
                </a:lnTo>
                <a:lnTo>
                  <a:pt x="24" y="0"/>
                </a:lnTo>
                <a:lnTo>
                  <a:pt x="5" y="0"/>
                </a:lnTo>
                <a:lnTo>
                  <a:pt x="5" y="0"/>
                </a:lnTo>
                <a:lnTo>
                  <a:pt x="2" y="0"/>
                </a:lnTo>
                <a:lnTo>
                  <a:pt x="1" y="1"/>
                </a:lnTo>
                <a:lnTo>
                  <a:pt x="0" y="2"/>
                </a:lnTo>
                <a:lnTo>
                  <a:pt x="0" y="4"/>
                </a:lnTo>
                <a:lnTo>
                  <a:pt x="0" y="24"/>
                </a:lnTo>
                <a:lnTo>
                  <a:pt x="0" y="24"/>
                </a:lnTo>
                <a:lnTo>
                  <a:pt x="0" y="27"/>
                </a:lnTo>
                <a:lnTo>
                  <a:pt x="1" y="28"/>
                </a:lnTo>
                <a:lnTo>
                  <a:pt x="2" y="29"/>
                </a:lnTo>
                <a:lnTo>
                  <a:pt x="5" y="29"/>
                </a:lnTo>
                <a:lnTo>
                  <a:pt x="24" y="29"/>
                </a:lnTo>
                <a:lnTo>
                  <a:pt x="24" y="29"/>
                </a:lnTo>
                <a:lnTo>
                  <a:pt x="27" y="29"/>
                </a:lnTo>
                <a:lnTo>
                  <a:pt x="28" y="28"/>
                </a:lnTo>
                <a:lnTo>
                  <a:pt x="29" y="27"/>
                </a:lnTo>
                <a:lnTo>
                  <a:pt x="29" y="24"/>
                </a:lnTo>
                <a:lnTo>
                  <a:pt x="29" y="19"/>
                </a:lnTo>
                <a:lnTo>
                  <a:pt x="44" y="24"/>
                </a:lnTo>
                <a:lnTo>
                  <a:pt x="44" y="4"/>
                </a:lnTo>
                <a:lnTo>
                  <a:pt x="29"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3" name="Freeform 1275"/>
          <p:cNvSpPr>
            <a:spLocks noEditPoints="1"/>
          </p:cNvSpPr>
          <p:nvPr/>
        </p:nvSpPr>
        <p:spPr bwMode="auto">
          <a:xfrm>
            <a:off x="3192932" y="2726871"/>
            <a:ext cx="121774" cy="121774"/>
          </a:xfrm>
          <a:custGeom>
            <a:avLst/>
            <a:gdLst>
              <a:gd name="T0" fmla="*/ 78 w 78"/>
              <a:gd name="T1" fmla="*/ 71 h 78"/>
              <a:gd name="T2" fmla="*/ 52 w 78"/>
              <a:gd name="T3" fmla="*/ 45 h 78"/>
              <a:gd name="T4" fmla="*/ 68 w 78"/>
              <a:gd name="T5" fmla="*/ 29 h 78"/>
              <a:gd name="T6" fmla="*/ 68 w 78"/>
              <a:gd name="T7" fmla="*/ 29 h 78"/>
              <a:gd name="T8" fmla="*/ 69 w 78"/>
              <a:gd name="T9" fmla="*/ 26 h 78"/>
              <a:gd name="T10" fmla="*/ 69 w 78"/>
              <a:gd name="T11" fmla="*/ 24 h 78"/>
              <a:gd name="T12" fmla="*/ 69 w 78"/>
              <a:gd name="T13" fmla="*/ 24 h 78"/>
              <a:gd name="T14" fmla="*/ 68 w 78"/>
              <a:gd name="T15" fmla="*/ 21 h 78"/>
              <a:gd name="T16" fmla="*/ 66 w 78"/>
              <a:gd name="T17" fmla="*/ 20 h 78"/>
              <a:gd name="T18" fmla="*/ 6 w 78"/>
              <a:gd name="T19" fmla="*/ 0 h 78"/>
              <a:gd name="T20" fmla="*/ 6 w 78"/>
              <a:gd name="T21" fmla="*/ 0 h 78"/>
              <a:gd name="T22" fmla="*/ 4 w 78"/>
              <a:gd name="T23" fmla="*/ 0 h 78"/>
              <a:gd name="T24" fmla="*/ 2 w 78"/>
              <a:gd name="T25" fmla="*/ 2 h 78"/>
              <a:gd name="T26" fmla="*/ 2 w 78"/>
              <a:gd name="T27" fmla="*/ 2 h 78"/>
              <a:gd name="T28" fmla="*/ 0 w 78"/>
              <a:gd name="T29" fmla="*/ 4 h 78"/>
              <a:gd name="T30" fmla="*/ 0 w 78"/>
              <a:gd name="T31" fmla="*/ 7 h 78"/>
              <a:gd name="T32" fmla="*/ 20 w 78"/>
              <a:gd name="T33" fmla="*/ 66 h 78"/>
              <a:gd name="T34" fmla="*/ 20 w 78"/>
              <a:gd name="T35" fmla="*/ 66 h 78"/>
              <a:gd name="T36" fmla="*/ 21 w 78"/>
              <a:gd name="T37" fmla="*/ 68 h 78"/>
              <a:gd name="T38" fmla="*/ 24 w 78"/>
              <a:gd name="T39" fmla="*/ 69 h 78"/>
              <a:gd name="T40" fmla="*/ 24 w 78"/>
              <a:gd name="T41" fmla="*/ 69 h 78"/>
              <a:gd name="T42" fmla="*/ 25 w 78"/>
              <a:gd name="T43" fmla="*/ 69 h 78"/>
              <a:gd name="T44" fmla="*/ 25 w 78"/>
              <a:gd name="T45" fmla="*/ 69 h 78"/>
              <a:gd name="T46" fmla="*/ 27 w 78"/>
              <a:gd name="T47" fmla="*/ 69 h 78"/>
              <a:gd name="T48" fmla="*/ 29 w 78"/>
              <a:gd name="T49" fmla="*/ 68 h 78"/>
              <a:gd name="T50" fmla="*/ 45 w 78"/>
              <a:gd name="T51" fmla="*/ 52 h 78"/>
              <a:gd name="T52" fmla="*/ 71 w 78"/>
              <a:gd name="T53" fmla="*/ 78 h 78"/>
              <a:gd name="T54" fmla="*/ 78 w 78"/>
              <a:gd name="T55" fmla="*/ 71 h 78"/>
              <a:gd name="T56" fmla="*/ 27 w 78"/>
              <a:gd name="T57" fmla="*/ 56 h 78"/>
              <a:gd name="T58" fmla="*/ 13 w 78"/>
              <a:gd name="T59" fmla="*/ 13 h 78"/>
              <a:gd name="T60" fmla="*/ 56 w 78"/>
              <a:gd name="T61" fmla="*/ 27 h 78"/>
              <a:gd name="T62" fmla="*/ 27 w 78"/>
              <a:gd name="T63"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78">
                <a:moveTo>
                  <a:pt x="78" y="71"/>
                </a:moveTo>
                <a:lnTo>
                  <a:pt x="52" y="45"/>
                </a:lnTo>
                <a:lnTo>
                  <a:pt x="68" y="29"/>
                </a:lnTo>
                <a:lnTo>
                  <a:pt x="68" y="29"/>
                </a:lnTo>
                <a:lnTo>
                  <a:pt x="69" y="26"/>
                </a:lnTo>
                <a:lnTo>
                  <a:pt x="69" y="24"/>
                </a:lnTo>
                <a:lnTo>
                  <a:pt x="69" y="24"/>
                </a:lnTo>
                <a:lnTo>
                  <a:pt x="68" y="21"/>
                </a:lnTo>
                <a:lnTo>
                  <a:pt x="66" y="20"/>
                </a:lnTo>
                <a:lnTo>
                  <a:pt x="6" y="0"/>
                </a:lnTo>
                <a:lnTo>
                  <a:pt x="6" y="0"/>
                </a:lnTo>
                <a:lnTo>
                  <a:pt x="4" y="0"/>
                </a:lnTo>
                <a:lnTo>
                  <a:pt x="2" y="2"/>
                </a:lnTo>
                <a:lnTo>
                  <a:pt x="2" y="2"/>
                </a:lnTo>
                <a:lnTo>
                  <a:pt x="0" y="4"/>
                </a:lnTo>
                <a:lnTo>
                  <a:pt x="0" y="7"/>
                </a:lnTo>
                <a:lnTo>
                  <a:pt x="20" y="66"/>
                </a:lnTo>
                <a:lnTo>
                  <a:pt x="20" y="66"/>
                </a:lnTo>
                <a:lnTo>
                  <a:pt x="21" y="68"/>
                </a:lnTo>
                <a:lnTo>
                  <a:pt x="24" y="69"/>
                </a:lnTo>
                <a:lnTo>
                  <a:pt x="24" y="69"/>
                </a:lnTo>
                <a:lnTo>
                  <a:pt x="25" y="69"/>
                </a:lnTo>
                <a:lnTo>
                  <a:pt x="25" y="69"/>
                </a:lnTo>
                <a:lnTo>
                  <a:pt x="27" y="69"/>
                </a:lnTo>
                <a:lnTo>
                  <a:pt x="29" y="68"/>
                </a:lnTo>
                <a:lnTo>
                  <a:pt x="45" y="52"/>
                </a:lnTo>
                <a:lnTo>
                  <a:pt x="71" y="78"/>
                </a:lnTo>
                <a:lnTo>
                  <a:pt x="78" y="71"/>
                </a:lnTo>
                <a:close/>
                <a:moveTo>
                  <a:pt x="27" y="56"/>
                </a:moveTo>
                <a:lnTo>
                  <a:pt x="13" y="13"/>
                </a:lnTo>
                <a:lnTo>
                  <a:pt x="56" y="27"/>
                </a:lnTo>
                <a:lnTo>
                  <a:pt x="27" y="5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4" name="Freeform 1276"/>
          <p:cNvSpPr>
            <a:spLocks noEditPoints="1"/>
          </p:cNvSpPr>
          <p:nvPr/>
        </p:nvSpPr>
        <p:spPr bwMode="auto">
          <a:xfrm>
            <a:off x="3553568" y="2717504"/>
            <a:ext cx="149875" cy="149875"/>
          </a:xfrm>
          <a:custGeom>
            <a:avLst/>
            <a:gdLst>
              <a:gd name="T0" fmla="*/ 40 w 94"/>
              <a:gd name="T1" fmla="*/ 94 h 94"/>
              <a:gd name="T2" fmla="*/ 40 w 94"/>
              <a:gd name="T3" fmla="*/ 94 h 94"/>
              <a:gd name="T4" fmla="*/ 37 w 94"/>
              <a:gd name="T5" fmla="*/ 93 h 94"/>
              <a:gd name="T6" fmla="*/ 35 w 94"/>
              <a:gd name="T7" fmla="*/ 92 h 94"/>
              <a:gd name="T8" fmla="*/ 0 w 94"/>
              <a:gd name="T9" fmla="*/ 8 h 94"/>
              <a:gd name="T10" fmla="*/ 0 w 94"/>
              <a:gd name="T11" fmla="*/ 8 h 94"/>
              <a:gd name="T12" fmla="*/ 0 w 94"/>
              <a:gd name="T13" fmla="*/ 4 h 94"/>
              <a:gd name="T14" fmla="*/ 1 w 94"/>
              <a:gd name="T15" fmla="*/ 2 h 94"/>
              <a:gd name="T16" fmla="*/ 1 w 94"/>
              <a:gd name="T17" fmla="*/ 2 h 94"/>
              <a:gd name="T18" fmla="*/ 4 w 94"/>
              <a:gd name="T19" fmla="*/ 0 h 94"/>
              <a:gd name="T20" fmla="*/ 8 w 94"/>
              <a:gd name="T21" fmla="*/ 0 h 94"/>
              <a:gd name="T22" fmla="*/ 91 w 94"/>
              <a:gd name="T23" fmla="*/ 35 h 94"/>
              <a:gd name="T24" fmla="*/ 91 w 94"/>
              <a:gd name="T25" fmla="*/ 35 h 94"/>
              <a:gd name="T26" fmla="*/ 93 w 94"/>
              <a:gd name="T27" fmla="*/ 37 h 94"/>
              <a:gd name="T28" fmla="*/ 94 w 94"/>
              <a:gd name="T29" fmla="*/ 40 h 94"/>
              <a:gd name="T30" fmla="*/ 94 w 94"/>
              <a:gd name="T31" fmla="*/ 40 h 94"/>
              <a:gd name="T32" fmla="*/ 93 w 94"/>
              <a:gd name="T33" fmla="*/ 44 h 94"/>
              <a:gd name="T34" fmla="*/ 90 w 94"/>
              <a:gd name="T35" fmla="*/ 45 h 94"/>
              <a:gd name="T36" fmla="*/ 53 w 94"/>
              <a:gd name="T37" fmla="*/ 53 h 94"/>
              <a:gd name="T38" fmla="*/ 45 w 94"/>
              <a:gd name="T39" fmla="*/ 90 h 94"/>
              <a:gd name="T40" fmla="*/ 45 w 94"/>
              <a:gd name="T41" fmla="*/ 90 h 94"/>
              <a:gd name="T42" fmla="*/ 43 w 94"/>
              <a:gd name="T43" fmla="*/ 93 h 94"/>
              <a:gd name="T44" fmla="*/ 40 w 94"/>
              <a:gd name="T45" fmla="*/ 94 h 94"/>
              <a:gd name="T46" fmla="*/ 40 w 94"/>
              <a:gd name="T47" fmla="*/ 94 h 94"/>
              <a:gd name="T48" fmla="*/ 40 w 94"/>
              <a:gd name="T49" fmla="*/ 94 h 94"/>
              <a:gd name="T50" fmla="*/ 40 w 94"/>
              <a:gd name="T51" fmla="*/ 94 h 94"/>
              <a:gd name="T52" fmla="*/ 14 w 94"/>
              <a:gd name="T53" fmla="*/ 14 h 94"/>
              <a:gd name="T54" fmla="*/ 38 w 94"/>
              <a:gd name="T55" fmla="*/ 73 h 94"/>
              <a:gd name="T56" fmla="*/ 45 w 94"/>
              <a:gd name="T57" fmla="*/ 48 h 94"/>
              <a:gd name="T58" fmla="*/ 45 w 94"/>
              <a:gd name="T59" fmla="*/ 48 h 94"/>
              <a:gd name="T60" fmla="*/ 46 w 94"/>
              <a:gd name="T61" fmla="*/ 46 h 94"/>
              <a:gd name="T62" fmla="*/ 48 w 94"/>
              <a:gd name="T63" fmla="*/ 45 h 94"/>
              <a:gd name="T64" fmla="*/ 73 w 94"/>
              <a:gd name="T65" fmla="*/ 39 h 94"/>
              <a:gd name="T66" fmla="*/ 14 w 94"/>
              <a:gd name="T67" fmla="*/ 1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94">
                <a:moveTo>
                  <a:pt x="40" y="94"/>
                </a:moveTo>
                <a:lnTo>
                  <a:pt x="40" y="94"/>
                </a:lnTo>
                <a:lnTo>
                  <a:pt x="37" y="93"/>
                </a:lnTo>
                <a:lnTo>
                  <a:pt x="35" y="92"/>
                </a:lnTo>
                <a:lnTo>
                  <a:pt x="0" y="8"/>
                </a:lnTo>
                <a:lnTo>
                  <a:pt x="0" y="8"/>
                </a:lnTo>
                <a:lnTo>
                  <a:pt x="0" y="4"/>
                </a:lnTo>
                <a:lnTo>
                  <a:pt x="1" y="2"/>
                </a:lnTo>
                <a:lnTo>
                  <a:pt x="1" y="2"/>
                </a:lnTo>
                <a:lnTo>
                  <a:pt x="4" y="0"/>
                </a:lnTo>
                <a:lnTo>
                  <a:pt x="8" y="0"/>
                </a:lnTo>
                <a:lnTo>
                  <a:pt x="91" y="35"/>
                </a:lnTo>
                <a:lnTo>
                  <a:pt x="91" y="35"/>
                </a:lnTo>
                <a:lnTo>
                  <a:pt x="93" y="37"/>
                </a:lnTo>
                <a:lnTo>
                  <a:pt x="94" y="40"/>
                </a:lnTo>
                <a:lnTo>
                  <a:pt x="94" y="40"/>
                </a:lnTo>
                <a:lnTo>
                  <a:pt x="93" y="44"/>
                </a:lnTo>
                <a:lnTo>
                  <a:pt x="90" y="45"/>
                </a:lnTo>
                <a:lnTo>
                  <a:pt x="53" y="53"/>
                </a:lnTo>
                <a:lnTo>
                  <a:pt x="45" y="90"/>
                </a:lnTo>
                <a:lnTo>
                  <a:pt x="45" y="90"/>
                </a:lnTo>
                <a:lnTo>
                  <a:pt x="43" y="93"/>
                </a:lnTo>
                <a:lnTo>
                  <a:pt x="40" y="94"/>
                </a:lnTo>
                <a:lnTo>
                  <a:pt x="40" y="94"/>
                </a:lnTo>
                <a:lnTo>
                  <a:pt x="40" y="94"/>
                </a:lnTo>
                <a:lnTo>
                  <a:pt x="40" y="94"/>
                </a:lnTo>
                <a:close/>
                <a:moveTo>
                  <a:pt x="14" y="14"/>
                </a:moveTo>
                <a:lnTo>
                  <a:pt x="38" y="73"/>
                </a:lnTo>
                <a:lnTo>
                  <a:pt x="45" y="48"/>
                </a:lnTo>
                <a:lnTo>
                  <a:pt x="45" y="48"/>
                </a:lnTo>
                <a:lnTo>
                  <a:pt x="46" y="46"/>
                </a:lnTo>
                <a:lnTo>
                  <a:pt x="48" y="45"/>
                </a:lnTo>
                <a:lnTo>
                  <a:pt x="73" y="39"/>
                </a:lnTo>
                <a:lnTo>
                  <a:pt x="14"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5" name="Freeform 1277"/>
          <p:cNvSpPr>
            <a:spLocks noEditPoints="1"/>
          </p:cNvSpPr>
          <p:nvPr/>
        </p:nvSpPr>
        <p:spPr bwMode="auto">
          <a:xfrm>
            <a:off x="3965724" y="2750291"/>
            <a:ext cx="88990" cy="117091"/>
          </a:xfrm>
          <a:custGeom>
            <a:avLst/>
            <a:gdLst>
              <a:gd name="T0" fmla="*/ 54 w 59"/>
              <a:gd name="T1" fmla="*/ 74 h 74"/>
              <a:gd name="T2" fmla="*/ 19 w 59"/>
              <a:gd name="T3" fmla="*/ 74 h 74"/>
              <a:gd name="T4" fmla="*/ 19 w 59"/>
              <a:gd name="T5" fmla="*/ 74 h 74"/>
              <a:gd name="T6" fmla="*/ 17 w 59"/>
              <a:gd name="T7" fmla="*/ 73 h 74"/>
              <a:gd name="T8" fmla="*/ 14 w 59"/>
              <a:gd name="T9" fmla="*/ 72 h 74"/>
              <a:gd name="T10" fmla="*/ 0 w 59"/>
              <a:gd name="T11" fmla="*/ 42 h 74"/>
              <a:gd name="T12" fmla="*/ 0 w 59"/>
              <a:gd name="T13" fmla="*/ 42 h 74"/>
              <a:gd name="T14" fmla="*/ 0 w 59"/>
              <a:gd name="T15" fmla="*/ 40 h 74"/>
              <a:gd name="T16" fmla="*/ 1 w 59"/>
              <a:gd name="T17" fmla="*/ 37 h 74"/>
              <a:gd name="T18" fmla="*/ 1 w 59"/>
              <a:gd name="T19" fmla="*/ 37 h 74"/>
              <a:gd name="T20" fmla="*/ 2 w 59"/>
              <a:gd name="T21" fmla="*/ 36 h 74"/>
              <a:gd name="T22" fmla="*/ 5 w 59"/>
              <a:gd name="T23" fmla="*/ 35 h 74"/>
              <a:gd name="T24" fmla="*/ 14 w 59"/>
              <a:gd name="T25" fmla="*/ 35 h 74"/>
              <a:gd name="T26" fmla="*/ 14 w 59"/>
              <a:gd name="T27" fmla="*/ 5 h 74"/>
              <a:gd name="T28" fmla="*/ 14 w 59"/>
              <a:gd name="T29" fmla="*/ 5 h 74"/>
              <a:gd name="T30" fmla="*/ 14 w 59"/>
              <a:gd name="T31" fmla="*/ 3 h 74"/>
              <a:gd name="T32" fmla="*/ 17 w 59"/>
              <a:gd name="T33" fmla="*/ 1 h 74"/>
              <a:gd name="T34" fmla="*/ 17 w 59"/>
              <a:gd name="T35" fmla="*/ 1 h 74"/>
              <a:gd name="T36" fmla="*/ 18 w 59"/>
              <a:gd name="T37" fmla="*/ 0 h 74"/>
              <a:gd name="T38" fmla="*/ 21 w 59"/>
              <a:gd name="T39" fmla="*/ 0 h 74"/>
              <a:gd name="T40" fmla="*/ 35 w 59"/>
              <a:gd name="T41" fmla="*/ 5 h 74"/>
              <a:gd name="T42" fmla="*/ 35 w 59"/>
              <a:gd name="T43" fmla="*/ 5 h 74"/>
              <a:gd name="T44" fmla="*/ 38 w 59"/>
              <a:gd name="T45" fmla="*/ 8 h 74"/>
              <a:gd name="T46" fmla="*/ 39 w 59"/>
              <a:gd name="T47" fmla="*/ 10 h 74"/>
              <a:gd name="T48" fmla="*/ 39 w 59"/>
              <a:gd name="T49" fmla="*/ 31 h 74"/>
              <a:gd name="T50" fmla="*/ 55 w 59"/>
              <a:gd name="T51" fmla="*/ 35 h 74"/>
              <a:gd name="T52" fmla="*/ 55 w 59"/>
              <a:gd name="T53" fmla="*/ 35 h 74"/>
              <a:gd name="T54" fmla="*/ 58 w 59"/>
              <a:gd name="T55" fmla="*/ 37 h 74"/>
              <a:gd name="T56" fmla="*/ 59 w 59"/>
              <a:gd name="T57" fmla="*/ 40 h 74"/>
              <a:gd name="T58" fmla="*/ 59 w 59"/>
              <a:gd name="T59" fmla="*/ 69 h 74"/>
              <a:gd name="T60" fmla="*/ 59 w 59"/>
              <a:gd name="T61" fmla="*/ 69 h 74"/>
              <a:gd name="T62" fmla="*/ 59 w 59"/>
              <a:gd name="T63" fmla="*/ 72 h 74"/>
              <a:gd name="T64" fmla="*/ 58 w 59"/>
              <a:gd name="T65" fmla="*/ 73 h 74"/>
              <a:gd name="T66" fmla="*/ 56 w 59"/>
              <a:gd name="T67" fmla="*/ 74 h 74"/>
              <a:gd name="T68" fmla="*/ 54 w 59"/>
              <a:gd name="T69" fmla="*/ 74 h 74"/>
              <a:gd name="T70" fmla="*/ 54 w 59"/>
              <a:gd name="T71" fmla="*/ 74 h 74"/>
              <a:gd name="T72" fmla="*/ 22 w 59"/>
              <a:gd name="T73" fmla="*/ 64 h 74"/>
              <a:gd name="T74" fmla="*/ 49 w 59"/>
              <a:gd name="T75" fmla="*/ 64 h 74"/>
              <a:gd name="T76" fmla="*/ 49 w 59"/>
              <a:gd name="T77" fmla="*/ 43 h 74"/>
              <a:gd name="T78" fmla="*/ 33 w 59"/>
              <a:gd name="T79" fmla="*/ 40 h 74"/>
              <a:gd name="T80" fmla="*/ 33 w 59"/>
              <a:gd name="T81" fmla="*/ 40 h 74"/>
              <a:gd name="T82" fmla="*/ 30 w 59"/>
              <a:gd name="T83" fmla="*/ 37 h 74"/>
              <a:gd name="T84" fmla="*/ 29 w 59"/>
              <a:gd name="T85" fmla="*/ 35 h 74"/>
              <a:gd name="T86" fmla="*/ 29 w 59"/>
              <a:gd name="T87" fmla="*/ 14 h 74"/>
              <a:gd name="T88" fmla="*/ 24 w 59"/>
              <a:gd name="T89" fmla="*/ 12 h 74"/>
              <a:gd name="T90" fmla="*/ 24 w 59"/>
              <a:gd name="T91" fmla="*/ 40 h 74"/>
              <a:gd name="T92" fmla="*/ 24 w 59"/>
              <a:gd name="T93" fmla="*/ 40 h 74"/>
              <a:gd name="T94" fmla="*/ 24 w 59"/>
              <a:gd name="T95" fmla="*/ 42 h 74"/>
              <a:gd name="T96" fmla="*/ 23 w 59"/>
              <a:gd name="T97" fmla="*/ 43 h 74"/>
              <a:gd name="T98" fmla="*/ 22 w 59"/>
              <a:gd name="T99" fmla="*/ 45 h 74"/>
              <a:gd name="T100" fmla="*/ 19 w 59"/>
              <a:gd name="T101" fmla="*/ 45 h 74"/>
              <a:gd name="T102" fmla="*/ 12 w 59"/>
              <a:gd name="T103" fmla="*/ 45 h 74"/>
              <a:gd name="T104" fmla="*/ 22 w 59"/>
              <a:gd name="T105"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 h="74">
                <a:moveTo>
                  <a:pt x="54" y="74"/>
                </a:moveTo>
                <a:lnTo>
                  <a:pt x="19" y="74"/>
                </a:lnTo>
                <a:lnTo>
                  <a:pt x="19" y="74"/>
                </a:lnTo>
                <a:lnTo>
                  <a:pt x="17" y="73"/>
                </a:lnTo>
                <a:lnTo>
                  <a:pt x="14" y="72"/>
                </a:lnTo>
                <a:lnTo>
                  <a:pt x="0" y="42"/>
                </a:lnTo>
                <a:lnTo>
                  <a:pt x="0" y="42"/>
                </a:lnTo>
                <a:lnTo>
                  <a:pt x="0" y="40"/>
                </a:lnTo>
                <a:lnTo>
                  <a:pt x="1" y="37"/>
                </a:lnTo>
                <a:lnTo>
                  <a:pt x="1" y="37"/>
                </a:lnTo>
                <a:lnTo>
                  <a:pt x="2" y="36"/>
                </a:lnTo>
                <a:lnTo>
                  <a:pt x="5" y="35"/>
                </a:lnTo>
                <a:lnTo>
                  <a:pt x="14" y="35"/>
                </a:lnTo>
                <a:lnTo>
                  <a:pt x="14" y="5"/>
                </a:lnTo>
                <a:lnTo>
                  <a:pt x="14" y="5"/>
                </a:lnTo>
                <a:lnTo>
                  <a:pt x="14" y="3"/>
                </a:lnTo>
                <a:lnTo>
                  <a:pt x="17" y="1"/>
                </a:lnTo>
                <a:lnTo>
                  <a:pt x="17" y="1"/>
                </a:lnTo>
                <a:lnTo>
                  <a:pt x="18" y="0"/>
                </a:lnTo>
                <a:lnTo>
                  <a:pt x="21" y="0"/>
                </a:lnTo>
                <a:lnTo>
                  <a:pt x="35" y="5"/>
                </a:lnTo>
                <a:lnTo>
                  <a:pt x="35" y="5"/>
                </a:lnTo>
                <a:lnTo>
                  <a:pt x="38" y="8"/>
                </a:lnTo>
                <a:lnTo>
                  <a:pt x="39" y="10"/>
                </a:lnTo>
                <a:lnTo>
                  <a:pt x="39" y="31"/>
                </a:lnTo>
                <a:lnTo>
                  <a:pt x="55" y="35"/>
                </a:lnTo>
                <a:lnTo>
                  <a:pt x="55" y="35"/>
                </a:lnTo>
                <a:lnTo>
                  <a:pt x="58" y="37"/>
                </a:lnTo>
                <a:lnTo>
                  <a:pt x="59" y="40"/>
                </a:lnTo>
                <a:lnTo>
                  <a:pt x="59" y="69"/>
                </a:lnTo>
                <a:lnTo>
                  <a:pt x="59" y="69"/>
                </a:lnTo>
                <a:lnTo>
                  <a:pt x="59" y="72"/>
                </a:lnTo>
                <a:lnTo>
                  <a:pt x="58" y="73"/>
                </a:lnTo>
                <a:lnTo>
                  <a:pt x="56" y="74"/>
                </a:lnTo>
                <a:lnTo>
                  <a:pt x="54" y="74"/>
                </a:lnTo>
                <a:lnTo>
                  <a:pt x="54" y="74"/>
                </a:lnTo>
                <a:close/>
                <a:moveTo>
                  <a:pt x="22" y="64"/>
                </a:moveTo>
                <a:lnTo>
                  <a:pt x="49" y="64"/>
                </a:lnTo>
                <a:lnTo>
                  <a:pt x="49" y="43"/>
                </a:lnTo>
                <a:lnTo>
                  <a:pt x="33" y="40"/>
                </a:lnTo>
                <a:lnTo>
                  <a:pt x="33" y="40"/>
                </a:lnTo>
                <a:lnTo>
                  <a:pt x="30" y="37"/>
                </a:lnTo>
                <a:lnTo>
                  <a:pt x="29" y="35"/>
                </a:lnTo>
                <a:lnTo>
                  <a:pt x="29" y="14"/>
                </a:lnTo>
                <a:lnTo>
                  <a:pt x="24" y="12"/>
                </a:lnTo>
                <a:lnTo>
                  <a:pt x="24" y="40"/>
                </a:lnTo>
                <a:lnTo>
                  <a:pt x="24" y="40"/>
                </a:lnTo>
                <a:lnTo>
                  <a:pt x="24" y="42"/>
                </a:lnTo>
                <a:lnTo>
                  <a:pt x="23" y="43"/>
                </a:lnTo>
                <a:lnTo>
                  <a:pt x="22" y="45"/>
                </a:lnTo>
                <a:lnTo>
                  <a:pt x="19" y="45"/>
                </a:lnTo>
                <a:lnTo>
                  <a:pt x="12" y="45"/>
                </a:lnTo>
                <a:lnTo>
                  <a:pt x="22"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6" name="Freeform 1278"/>
          <p:cNvSpPr>
            <a:spLocks/>
          </p:cNvSpPr>
          <p:nvPr/>
        </p:nvSpPr>
        <p:spPr bwMode="auto">
          <a:xfrm>
            <a:off x="3932940" y="2712823"/>
            <a:ext cx="121774" cy="84305"/>
          </a:xfrm>
          <a:custGeom>
            <a:avLst/>
            <a:gdLst>
              <a:gd name="T0" fmla="*/ 69 w 79"/>
              <a:gd name="T1" fmla="*/ 0 h 55"/>
              <a:gd name="T2" fmla="*/ 10 w 79"/>
              <a:gd name="T3" fmla="*/ 0 h 55"/>
              <a:gd name="T4" fmla="*/ 10 w 79"/>
              <a:gd name="T5" fmla="*/ 0 h 55"/>
              <a:gd name="T6" fmla="*/ 6 w 79"/>
              <a:gd name="T7" fmla="*/ 2 h 55"/>
              <a:gd name="T8" fmla="*/ 2 w 79"/>
              <a:gd name="T9" fmla="*/ 3 h 55"/>
              <a:gd name="T10" fmla="*/ 1 w 79"/>
              <a:gd name="T11" fmla="*/ 7 h 55"/>
              <a:gd name="T12" fmla="*/ 0 w 79"/>
              <a:gd name="T13" fmla="*/ 10 h 55"/>
              <a:gd name="T14" fmla="*/ 0 w 79"/>
              <a:gd name="T15" fmla="*/ 45 h 55"/>
              <a:gd name="T16" fmla="*/ 0 w 79"/>
              <a:gd name="T17" fmla="*/ 45 h 55"/>
              <a:gd name="T18" fmla="*/ 1 w 79"/>
              <a:gd name="T19" fmla="*/ 49 h 55"/>
              <a:gd name="T20" fmla="*/ 2 w 79"/>
              <a:gd name="T21" fmla="*/ 52 h 55"/>
              <a:gd name="T22" fmla="*/ 6 w 79"/>
              <a:gd name="T23" fmla="*/ 53 h 55"/>
              <a:gd name="T24" fmla="*/ 10 w 79"/>
              <a:gd name="T25" fmla="*/ 55 h 55"/>
              <a:gd name="T26" fmla="*/ 25 w 79"/>
              <a:gd name="T27" fmla="*/ 55 h 55"/>
              <a:gd name="T28" fmla="*/ 25 w 79"/>
              <a:gd name="T29" fmla="*/ 45 h 55"/>
              <a:gd name="T30" fmla="*/ 10 w 79"/>
              <a:gd name="T31" fmla="*/ 45 h 55"/>
              <a:gd name="T32" fmla="*/ 10 w 79"/>
              <a:gd name="T33" fmla="*/ 10 h 55"/>
              <a:gd name="T34" fmla="*/ 69 w 79"/>
              <a:gd name="T35" fmla="*/ 10 h 55"/>
              <a:gd name="T36" fmla="*/ 69 w 79"/>
              <a:gd name="T37" fmla="*/ 45 h 55"/>
              <a:gd name="T38" fmla="*/ 79 w 79"/>
              <a:gd name="T39" fmla="*/ 45 h 55"/>
              <a:gd name="T40" fmla="*/ 79 w 79"/>
              <a:gd name="T41" fmla="*/ 10 h 55"/>
              <a:gd name="T42" fmla="*/ 79 w 79"/>
              <a:gd name="T43" fmla="*/ 10 h 55"/>
              <a:gd name="T44" fmla="*/ 78 w 79"/>
              <a:gd name="T45" fmla="*/ 7 h 55"/>
              <a:gd name="T46" fmla="*/ 76 w 79"/>
              <a:gd name="T47" fmla="*/ 3 h 55"/>
              <a:gd name="T48" fmla="*/ 73 w 79"/>
              <a:gd name="T49" fmla="*/ 2 h 55"/>
              <a:gd name="T50" fmla="*/ 69 w 79"/>
              <a:gd name="T51" fmla="*/ 0 h 55"/>
              <a:gd name="T52" fmla="*/ 69 w 79"/>
              <a:gd name="T5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55">
                <a:moveTo>
                  <a:pt x="69" y="0"/>
                </a:moveTo>
                <a:lnTo>
                  <a:pt x="10" y="0"/>
                </a:lnTo>
                <a:lnTo>
                  <a:pt x="10" y="0"/>
                </a:lnTo>
                <a:lnTo>
                  <a:pt x="6" y="2"/>
                </a:lnTo>
                <a:lnTo>
                  <a:pt x="2" y="3"/>
                </a:lnTo>
                <a:lnTo>
                  <a:pt x="1" y="7"/>
                </a:lnTo>
                <a:lnTo>
                  <a:pt x="0" y="10"/>
                </a:lnTo>
                <a:lnTo>
                  <a:pt x="0" y="45"/>
                </a:lnTo>
                <a:lnTo>
                  <a:pt x="0" y="45"/>
                </a:lnTo>
                <a:lnTo>
                  <a:pt x="1" y="49"/>
                </a:lnTo>
                <a:lnTo>
                  <a:pt x="2" y="52"/>
                </a:lnTo>
                <a:lnTo>
                  <a:pt x="6" y="53"/>
                </a:lnTo>
                <a:lnTo>
                  <a:pt x="10" y="55"/>
                </a:lnTo>
                <a:lnTo>
                  <a:pt x="25" y="55"/>
                </a:lnTo>
                <a:lnTo>
                  <a:pt x="25" y="45"/>
                </a:lnTo>
                <a:lnTo>
                  <a:pt x="10" y="45"/>
                </a:lnTo>
                <a:lnTo>
                  <a:pt x="10" y="10"/>
                </a:lnTo>
                <a:lnTo>
                  <a:pt x="69" y="10"/>
                </a:lnTo>
                <a:lnTo>
                  <a:pt x="69" y="45"/>
                </a:lnTo>
                <a:lnTo>
                  <a:pt x="79" y="45"/>
                </a:lnTo>
                <a:lnTo>
                  <a:pt x="79" y="10"/>
                </a:lnTo>
                <a:lnTo>
                  <a:pt x="79" y="10"/>
                </a:lnTo>
                <a:lnTo>
                  <a:pt x="78" y="7"/>
                </a:lnTo>
                <a:lnTo>
                  <a:pt x="76" y="3"/>
                </a:lnTo>
                <a:lnTo>
                  <a:pt x="73" y="2"/>
                </a:lnTo>
                <a:lnTo>
                  <a:pt x="69" y="0"/>
                </a:lnTo>
                <a:lnTo>
                  <a:pt x="6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7" name="Freeform 1279"/>
          <p:cNvSpPr>
            <a:spLocks noEditPoints="1"/>
          </p:cNvSpPr>
          <p:nvPr/>
        </p:nvSpPr>
        <p:spPr bwMode="auto">
          <a:xfrm>
            <a:off x="584167" y="3073457"/>
            <a:ext cx="168609" cy="168609"/>
          </a:xfrm>
          <a:custGeom>
            <a:avLst/>
            <a:gdLst>
              <a:gd name="T0" fmla="*/ 54 w 108"/>
              <a:gd name="T1" fmla="*/ 0 h 109"/>
              <a:gd name="T2" fmla="*/ 33 w 108"/>
              <a:gd name="T3" fmla="*/ 4 h 109"/>
              <a:gd name="T4" fmla="*/ 16 w 108"/>
              <a:gd name="T5" fmla="*/ 16 h 109"/>
              <a:gd name="T6" fmla="*/ 4 w 108"/>
              <a:gd name="T7" fmla="*/ 34 h 109"/>
              <a:gd name="T8" fmla="*/ 0 w 108"/>
              <a:gd name="T9" fmla="*/ 54 h 109"/>
              <a:gd name="T10" fmla="*/ 1 w 108"/>
              <a:gd name="T11" fmla="*/ 66 h 109"/>
              <a:gd name="T12" fmla="*/ 10 w 108"/>
              <a:gd name="T13" fmla="*/ 85 h 109"/>
              <a:gd name="T14" fmla="*/ 23 w 108"/>
              <a:gd name="T15" fmla="*/ 99 h 109"/>
              <a:gd name="T16" fmla="*/ 43 w 108"/>
              <a:gd name="T17" fmla="*/ 107 h 109"/>
              <a:gd name="T18" fmla="*/ 54 w 108"/>
              <a:gd name="T19" fmla="*/ 109 h 109"/>
              <a:gd name="T20" fmla="*/ 75 w 108"/>
              <a:gd name="T21" fmla="*/ 105 h 109"/>
              <a:gd name="T22" fmla="*/ 92 w 108"/>
              <a:gd name="T23" fmla="*/ 93 h 109"/>
              <a:gd name="T24" fmla="*/ 105 w 108"/>
              <a:gd name="T25" fmla="*/ 75 h 109"/>
              <a:gd name="T26" fmla="*/ 108 w 108"/>
              <a:gd name="T27" fmla="*/ 54 h 109"/>
              <a:gd name="T28" fmla="*/ 107 w 108"/>
              <a:gd name="T29" fmla="*/ 43 h 109"/>
              <a:gd name="T30" fmla="*/ 99 w 108"/>
              <a:gd name="T31" fmla="*/ 24 h 109"/>
              <a:gd name="T32" fmla="*/ 85 w 108"/>
              <a:gd name="T33" fmla="*/ 10 h 109"/>
              <a:gd name="T34" fmla="*/ 65 w 108"/>
              <a:gd name="T35" fmla="*/ 1 h 109"/>
              <a:gd name="T36" fmla="*/ 54 w 108"/>
              <a:gd name="T37" fmla="*/ 0 h 109"/>
              <a:gd name="T38" fmla="*/ 54 w 108"/>
              <a:gd name="T39" fmla="*/ 99 h 109"/>
              <a:gd name="T40" fmla="*/ 37 w 108"/>
              <a:gd name="T41" fmla="*/ 95 h 109"/>
              <a:gd name="T42" fmla="*/ 23 w 108"/>
              <a:gd name="T43" fmla="*/ 85 h 109"/>
              <a:gd name="T44" fmla="*/ 13 w 108"/>
              <a:gd name="T45" fmla="*/ 72 h 109"/>
              <a:gd name="T46" fmla="*/ 10 w 108"/>
              <a:gd name="T47" fmla="*/ 54 h 109"/>
              <a:gd name="T48" fmla="*/ 11 w 108"/>
              <a:gd name="T49" fmla="*/ 46 h 109"/>
              <a:gd name="T50" fmla="*/ 17 w 108"/>
              <a:gd name="T51" fmla="*/ 30 h 109"/>
              <a:gd name="T52" fmla="*/ 30 w 108"/>
              <a:gd name="T53" fmla="*/ 17 h 109"/>
              <a:gd name="T54" fmla="*/ 46 w 108"/>
              <a:gd name="T55" fmla="*/ 11 h 109"/>
              <a:gd name="T56" fmla="*/ 54 w 108"/>
              <a:gd name="T57" fmla="*/ 10 h 109"/>
              <a:gd name="T58" fmla="*/ 71 w 108"/>
              <a:gd name="T59" fmla="*/ 14 h 109"/>
              <a:gd name="T60" fmla="*/ 85 w 108"/>
              <a:gd name="T61" fmla="*/ 24 h 109"/>
              <a:gd name="T62" fmla="*/ 95 w 108"/>
              <a:gd name="T63" fmla="*/ 37 h 109"/>
              <a:gd name="T64" fmla="*/ 99 w 108"/>
              <a:gd name="T65" fmla="*/ 54 h 109"/>
              <a:gd name="T66" fmla="*/ 97 w 108"/>
              <a:gd name="T67" fmla="*/ 63 h 109"/>
              <a:gd name="T68" fmla="*/ 91 w 108"/>
              <a:gd name="T69" fmla="*/ 79 h 109"/>
              <a:gd name="T70" fmla="*/ 79 w 108"/>
              <a:gd name="T71" fmla="*/ 91 h 109"/>
              <a:gd name="T72" fmla="*/ 63 w 108"/>
              <a:gd name="T73" fmla="*/ 98 h 109"/>
              <a:gd name="T74" fmla="*/ 54 w 108"/>
              <a:gd name="T75" fmla="*/ 9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9">
                <a:moveTo>
                  <a:pt x="54" y="0"/>
                </a:moveTo>
                <a:lnTo>
                  <a:pt x="54" y="0"/>
                </a:lnTo>
                <a:lnTo>
                  <a:pt x="43" y="1"/>
                </a:lnTo>
                <a:lnTo>
                  <a:pt x="33" y="4"/>
                </a:lnTo>
                <a:lnTo>
                  <a:pt x="23" y="10"/>
                </a:lnTo>
                <a:lnTo>
                  <a:pt x="16" y="16"/>
                </a:lnTo>
                <a:lnTo>
                  <a:pt x="10" y="24"/>
                </a:lnTo>
                <a:lnTo>
                  <a:pt x="4" y="34"/>
                </a:lnTo>
                <a:lnTo>
                  <a:pt x="1" y="43"/>
                </a:lnTo>
                <a:lnTo>
                  <a:pt x="0" y="54"/>
                </a:lnTo>
                <a:lnTo>
                  <a:pt x="0" y="54"/>
                </a:lnTo>
                <a:lnTo>
                  <a:pt x="1" y="66"/>
                </a:lnTo>
                <a:lnTo>
                  <a:pt x="4" y="75"/>
                </a:lnTo>
                <a:lnTo>
                  <a:pt x="10" y="85"/>
                </a:lnTo>
                <a:lnTo>
                  <a:pt x="16" y="93"/>
                </a:lnTo>
                <a:lnTo>
                  <a:pt x="23" y="99"/>
                </a:lnTo>
                <a:lnTo>
                  <a:pt x="33" y="105"/>
                </a:lnTo>
                <a:lnTo>
                  <a:pt x="43" y="107"/>
                </a:lnTo>
                <a:lnTo>
                  <a:pt x="54" y="109"/>
                </a:lnTo>
                <a:lnTo>
                  <a:pt x="54" y="109"/>
                </a:lnTo>
                <a:lnTo>
                  <a:pt x="65" y="107"/>
                </a:lnTo>
                <a:lnTo>
                  <a:pt x="75" y="105"/>
                </a:lnTo>
                <a:lnTo>
                  <a:pt x="85" y="99"/>
                </a:lnTo>
                <a:lnTo>
                  <a:pt x="92" y="93"/>
                </a:lnTo>
                <a:lnTo>
                  <a:pt x="99" y="85"/>
                </a:lnTo>
                <a:lnTo>
                  <a:pt x="105" y="75"/>
                </a:lnTo>
                <a:lnTo>
                  <a:pt x="107" y="66"/>
                </a:lnTo>
                <a:lnTo>
                  <a:pt x="108" y="54"/>
                </a:lnTo>
                <a:lnTo>
                  <a:pt x="108" y="54"/>
                </a:lnTo>
                <a:lnTo>
                  <a:pt x="107" y="43"/>
                </a:lnTo>
                <a:lnTo>
                  <a:pt x="105" y="34"/>
                </a:lnTo>
                <a:lnTo>
                  <a:pt x="99" y="24"/>
                </a:lnTo>
                <a:lnTo>
                  <a:pt x="92" y="16"/>
                </a:lnTo>
                <a:lnTo>
                  <a:pt x="85" y="10"/>
                </a:lnTo>
                <a:lnTo>
                  <a:pt x="75" y="4"/>
                </a:lnTo>
                <a:lnTo>
                  <a:pt x="65" y="1"/>
                </a:lnTo>
                <a:lnTo>
                  <a:pt x="54" y="0"/>
                </a:lnTo>
                <a:lnTo>
                  <a:pt x="54" y="0"/>
                </a:lnTo>
                <a:close/>
                <a:moveTo>
                  <a:pt x="54" y="99"/>
                </a:moveTo>
                <a:lnTo>
                  <a:pt x="54" y="99"/>
                </a:lnTo>
                <a:lnTo>
                  <a:pt x="46" y="98"/>
                </a:lnTo>
                <a:lnTo>
                  <a:pt x="37" y="95"/>
                </a:lnTo>
                <a:lnTo>
                  <a:pt x="30" y="91"/>
                </a:lnTo>
                <a:lnTo>
                  <a:pt x="23" y="85"/>
                </a:lnTo>
                <a:lnTo>
                  <a:pt x="17" y="79"/>
                </a:lnTo>
                <a:lnTo>
                  <a:pt x="13" y="72"/>
                </a:lnTo>
                <a:lnTo>
                  <a:pt x="11" y="63"/>
                </a:lnTo>
                <a:lnTo>
                  <a:pt x="10" y="54"/>
                </a:lnTo>
                <a:lnTo>
                  <a:pt x="10" y="54"/>
                </a:lnTo>
                <a:lnTo>
                  <a:pt x="11" y="46"/>
                </a:lnTo>
                <a:lnTo>
                  <a:pt x="13" y="37"/>
                </a:lnTo>
                <a:lnTo>
                  <a:pt x="17" y="30"/>
                </a:lnTo>
                <a:lnTo>
                  <a:pt x="23" y="24"/>
                </a:lnTo>
                <a:lnTo>
                  <a:pt x="30" y="17"/>
                </a:lnTo>
                <a:lnTo>
                  <a:pt x="37" y="14"/>
                </a:lnTo>
                <a:lnTo>
                  <a:pt x="46" y="11"/>
                </a:lnTo>
                <a:lnTo>
                  <a:pt x="54" y="10"/>
                </a:lnTo>
                <a:lnTo>
                  <a:pt x="54" y="10"/>
                </a:lnTo>
                <a:lnTo>
                  <a:pt x="63" y="11"/>
                </a:lnTo>
                <a:lnTo>
                  <a:pt x="71" y="14"/>
                </a:lnTo>
                <a:lnTo>
                  <a:pt x="79" y="17"/>
                </a:lnTo>
                <a:lnTo>
                  <a:pt x="85" y="24"/>
                </a:lnTo>
                <a:lnTo>
                  <a:pt x="91" y="30"/>
                </a:lnTo>
                <a:lnTo>
                  <a:pt x="95" y="37"/>
                </a:lnTo>
                <a:lnTo>
                  <a:pt x="97" y="46"/>
                </a:lnTo>
                <a:lnTo>
                  <a:pt x="99" y="54"/>
                </a:lnTo>
                <a:lnTo>
                  <a:pt x="99" y="54"/>
                </a:lnTo>
                <a:lnTo>
                  <a:pt x="97" y="63"/>
                </a:lnTo>
                <a:lnTo>
                  <a:pt x="95" y="72"/>
                </a:lnTo>
                <a:lnTo>
                  <a:pt x="91" y="79"/>
                </a:lnTo>
                <a:lnTo>
                  <a:pt x="85" y="85"/>
                </a:lnTo>
                <a:lnTo>
                  <a:pt x="79" y="91"/>
                </a:lnTo>
                <a:lnTo>
                  <a:pt x="71" y="95"/>
                </a:lnTo>
                <a:lnTo>
                  <a:pt x="63" y="98"/>
                </a:lnTo>
                <a:lnTo>
                  <a:pt x="54" y="99"/>
                </a:lnTo>
                <a:lnTo>
                  <a:pt x="54" y="9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8" name="Freeform 1280"/>
          <p:cNvSpPr>
            <a:spLocks/>
          </p:cNvSpPr>
          <p:nvPr/>
        </p:nvSpPr>
        <p:spPr bwMode="auto">
          <a:xfrm>
            <a:off x="616953" y="3106244"/>
            <a:ext cx="98357" cy="88990"/>
          </a:xfrm>
          <a:custGeom>
            <a:avLst/>
            <a:gdLst>
              <a:gd name="T0" fmla="*/ 42 w 62"/>
              <a:gd name="T1" fmla="*/ 18 h 57"/>
              <a:gd name="T2" fmla="*/ 20 w 62"/>
              <a:gd name="T3" fmla="*/ 18 h 57"/>
              <a:gd name="T4" fmla="*/ 30 w 62"/>
              <a:gd name="T5" fmla="*/ 8 h 57"/>
              <a:gd name="T6" fmla="*/ 22 w 62"/>
              <a:gd name="T7" fmla="*/ 0 h 57"/>
              <a:gd name="T8" fmla="*/ 0 w 62"/>
              <a:gd name="T9" fmla="*/ 23 h 57"/>
              <a:gd name="T10" fmla="*/ 22 w 62"/>
              <a:gd name="T11" fmla="*/ 45 h 57"/>
              <a:gd name="T12" fmla="*/ 30 w 62"/>
              <a:gd name="T13" fmla="*/ 37 h 57"/>
              <a:gd name="T14" fmla="*/ 20 w 62"/>
              <a:gd name="T15" fmla="*/ 28 h 57"/>
              <a:gd name="T16" fmla="*/ 42 w 62"/>
              <a:gd name="T17" fmla="*/ 28 h 57"/>
              <a:gd name="T18" fmla="*/ 42 w 62"/>
              <a:gd name="T19" fmla="*/ 28 h 57"/>
              <a:gd name="T20" fmla="*/ 46 w 62"/>
              <a:gd name="T21" fmla="*/ 29 h 57"/>
              <a:gd name="T22" fmla="*/ 49 w 62"/>
              <a:gd name="T23" fmla="*/ 30 h 57"/>
              <a:gd name="T24" fmla="*/ 51 w 62"/>
              <a:gd name="T25" fmla="*/ 34 h 57"/>
              <a:gd name="T26" fmla="*/ 52 w 62"/>
              <a:gd name="T27" fmla="*/ 37 h 57"/>
              <a:gd name="T28" fmla="*/ 52 w 62"/>
              <a:gd name="T29" fmla="*/ 37 h 57"/>
              <a:gd name="T30" fmla="*/ 51 w 62"/>
              <a:gd name="T31" fmla="*/ 41 h 57"/>
              <a:gd name="T32" fmla="*/ 49 w 62"/>
              <a:gd name="T33" fmla="*/ 45 h 57"/>
              <a:gd name="T34" fmla="*/ 46 w 62"/>
              <a:gd name="T35" fmla="*/ 46 h 57"/>
              <a:gd name="T36" fmla="*/ 42 w 62"/>
              <a:gd name="T37" fmla="*/ 47 h 57"/>
              <a:gd name="T38" fmla="*/ 37 w 62"/>
              <a:gd name="T39" fmla="*/ 47 h 57"/>
              <a:gd name="T40" fmla="*/ 37 w 62"/>
              <a:gd name="T41" fmla="*/ 57 h 57"/>
              <a:gd name="T42" fmla="*/ 42 w 62"/>
              <a:gd name="T43" fmla="*/ 57 h 57"/>
              <a:gd name="T44" fmla="*/ 42 w 62"/>
              <a:gd name="T45" fmla="*/ 57 h 57"/>
              <a:gd name="T46" fmla="*/ 46 w 62"/>
              <a:gd name="T47" fmla="*/ 57 h 57"/>
              <a:gd name="T48" fmla="*/ 49 w 62"/>
              <a:gd name="T49" fmla="*/ 56 h 57"/>
              <a:gd name="T50" fmla="*/ 56 w 62"/>
              <a:gd name="T51" fmla="*/ 51 h 57"/>
              <a:gd name="T52" fmla="*/ 61 w 62"/>
              <a:gd name="T53" fmla="*/ 45 h 57"/>
              <a:gd name="T54" fmla="*/ 62 w 62"/>
              <a:gd name="T55" fmla="*/ 41 h 57"/>
              <a:gd name="T56" fmla="*/ 62 w 62"/>
              <a:gd name="T57" fmla="*/ 37 h 57"/>
              <a:gd name="T58" fmla="*/ 62 w 62"/>
              <a:gd name="T59" fmla="*/ 37 h 57"/>
              <a:gd name="T60" fmla="*/ 62 w 62"/>
              <a:gd name="T61" fmla="*/ 34 h 57"/>
              <a:gd name="T62" fmla="*/ 61 w 62"/>
              <a:gd name="T63" fmla="*/ 30 h 57"/>
              <a:gd name="T64" fmla="*/ 56 w 62"/>
              <a:gd name="T65" fmla="*/ 24 h 57"/>
              <a:gd name="T66" fmla="*/ 49 w 62"/>
              <a:gd name="T67" fmla="*/ 19 h 57"/>
              <a:gd name="T68" fmla="*/ 46 w 62"/>
              <a:gd name="T69" fmla="*/ 18 h 57"/>
              <a:gd name="T70" fmla="*/ 42 w 62"/>
              <a:gd name="T71" fmla="*/ 18 h 57"/>
              <a:gd name="T72" fmla="*/ 42 w 62"/>
              <a:gd name="T73"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57">
                <a:moveTo>
                  <a:pt x="42" y="18"/>
                </a:moveTo>
                <a:lnTo>
                  <a:pt x="20" y="18"/>
                </a:lnTo>
                <a:lnTo>
                  <a:pt x="30" y="8"/>
                </a:lnTo>
                <a:lnTo>
                  <a:pt x="22" y="0"/>
                </a:lnTo>
                <a:lnTo>
                  <a:pt x="0" y="23"/>
                </a:lnTo>
                <a:lnTo>
                  <a:pt x="22" y="45"/>
                </a:lnTo>
                <a:lnTo>
                  <a:pt x="30" y="37"/>
                </a:lnTo>
                <a:lnTo>
                  <a:pt x="20" y="28"/>
                </a:lnTo>
                <a:lnTo>
                  <a:pt x="42" y="28"/>
                </a:lnTo>
                <a:lnTo>
                  <a:pt x="42" y="28"/>
                </a:lnTo>
                <a:lnTo>
                  <a:pt x="46" y="29"/>
                </a:lnTo>
                <a:lnTo>
                  <a:pt x="49" y="30"/>
                </a:lnTo>
                <a:lnTo>
                  <a:pt x="51" y="34"/>
                </a:lnTo>
                <a:lnTo>
                  <a:pt x="52" y="37"/>
                </a:lnTo>
                <a:lnTo>
                  <a:pt x="52" y="37"/>
                </a:lnTo>
                <a:lnTo>
                  <a:pt x="51" y="41"/>
                </a:lnTo>
                <a:lnTo>
                  <a:pt x="49" y="45"/>
                </a:lnTo>
                <a:lnTo>
                  <a:pt x="46" y="46"/>
                </a:lnTo>
                <a:lnTo>
                  <a:pt x="42" y="47"/>
                </a:lnTo>
                <a:lnTo>
                  <a:pt x="37" y="47"/>
                </a:lnTo>
                <a:lnTo>
                  <a:pt x="37" y="57"/>
                </a:lnTo>
                <a:lnTo>
                  <a:pt x="42" y="57"/>
                </a:lnTo>
                <a:lnTo>
                  <a:pt x="42" y="57"/>
                </a:lnTo>
                <a:lnTo>
                  <a:pt x="46" y="57"/>
                </a:lnTo>
                <a:lnTo>
                  <a:pt x="49" y="56"/>
                </a:lnTo>
                <a:lnTo>
                  <a:pt x="56" y="51"/>
                </a:lnTo>
                <a:lnTo>
                  <a:pt x="61" y="45"/>
                </a:lnTo>
                <a:lnTo>
                  <a:pt x="62" y="41"/>
                </a:lnTo>
                <a:lnTo>
                  <a:pt x="62" y="37"/>
                </a:lnTo>
                <a:lnTo>
                  <a:pt x="62" y="37"/>
                </a:lnTo>
                <a:lnTo>
                  <a:pt x="62" y="34"/>
                </a:lnTo>
                <a:lnTo>
                  <a:pt x="61" y="30"/>
                </a:lnTo>
                <a:lnTo>
                  <a:pt x="56" y="24"/>
                </a:lnTo>
                <a:lnTo>
                  <a:pt x="49" y="19"/>
                </a:lnTo>
                <a:lnTo>
                  <a:pt x="46" y="18"/>
                </a:lnTo>
                <a:lnTo>
                  <a:pt x="42" y="18"/>
                </a:lnTo>
                <a:lnTo>
                  <a:pt x="42" y="1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9" name="Freeform 1281"/>
          <p:cNvSpPr>
            <a:spLocks noEditPoints="1"/>
          </p:cNvSpPr>
          <p:nvPr/>
        </p:nvSpPr>
        <p:spPr bwMode="auto">
          <a:xfrm>
            <a:off x="954172" y="3073457"/>
            <a:ext cx="168609" cy="168609"/>
          </a:xfrm>
          <a:custGeom>
            <a:avLst/>
            <a:gdLst>
              <a:gd name="T0" fmla="*/ 54 w 108"/>
              <a:gd name="T1" fmla="*/ 0 h 109"/>
              <a:gd name="T2" fmla="*/ 33 w 108"/>
              <a:gd name="T3" fmla="*/ 4 h 109"/>
              <a:gd name="T4" fmla="*/ 16 w 108"/>
              <a:gd name="T5" fmla="*/ 16 h 109"/>
              <a:gd name="T6" fmla="*/ 3 w 108"/>
              <a:gd name="T7" fmla="*/ 34 h 109"/>
              <a:gd name="T8" fmla="*/ 0 w 108"/>
              <a:gd name="T9" fmla="*/ 54 h 109"/>
              <a:gd name="T10" fmla="*/ 1 w 108"/>
              <a:gd name="T11" fmla="*/ 66 h 109"/>
              <a:gd name="T12" fmla="*/ 10 w 108"/>
              <a:gd name="T13" fmla="*/ 85 h 109"/>
              <a:gd name="T14" fmla="*/ 23 w 108"/>
              <a:gd name="T15" fmla="*/ 99 h 109"/>
              <a:gd name="T16" fmla="*/ 43 w 108"/>
              <a:gd name="T17" fmla="*/ 107 h 109"/>
              <a:gd name="T18" fmla="*/ 54 w 108"/>
              <a:gd name="T19" fmla="*/ 109 h 109"/>
              <a:gd name="T20" fmla="*/ 75 w 108"/>
              <a:gd name="T21" fmla="*/ 105 h 109"/>
              <a:gd name="T22" fmla="*/ 92 w 108"/>
              <a:gd name="T23" fmla="*/ 93 h 109"/>
              <a:gd name="T24" fmla="*/ 105 w 108"/>
              <a:gd name="T25" fmla="*/ 75 h 109"/>
              <a:gd name="T26" fmla="*/ 108 w 108"/>
              <a:gd name="T27" fmla="*/ 54 h 109"/>
              <a:gd name="T28" fmla="*/ 107 w 108"/>
              <a:gd name="T29" fmla="*/ 43 h 109"/>
              <a:gd name="T30" fmla="*/ 98 w 108"/>
              <a:gd name="T31" fmla="*/ 24 h 109"/>
              <a:gd name="T32" fmla="*/ 85 w 108"/>
              <a:gd name="T33" fmla="*/ 10 h 109"/>
              <a:gd name="T34" fmla="*/ 65 w 108"/>
              <a:gd name="T35" fmla="*/ 1 h 109"/>
              <a:gd name="T36" fmla="*/ 54 w 108"/>
              <a:gd name="T37" fmla="*/ 0 h 109"/>
              <a:gd name="T38" fmla="*/ 54 w 108"/>
              <a:gd name="T39" fmla="*/ 99 h 109"/>
              <a:gd name="T40" fmla="*/ 37 w 108"/>
              <a:gd name="T41" fmla="*/ 95 h 109"/>
              <a:gd name="T42" fmla="*/ 23 w 108"/>
              <a:gd name="T43" fmla="*/ 85 h 109"/>
              <a:gd name="T44" fmla="*/ 13 w 108"/>
              <a:gd name="T45" fmla="*/ 72 h 109"/>
              <a:gd name="T46" fmla="*/ 10 w 108"/>
              <a:gd name="T47" fmla="*/ 54 h 109"/>
              <a:gd name="T48" fmla="*/ 11 w 108"/>
              <a:gd name="T49" fmla="*/ 46 h 109"/>
              <a:gd name="T50" fmla="*/ 17 w 108"/>
              <a:gd name="T51" fmla="*/ 30 h 109"/>
              <a:gd name="T52" fmla="*/ 29 w 108"/>
              <a:gd name="T53" fmla="*/ 17 h 109"/>
              <a:gd name="T54" fmla="*/ 45 w 108"/>
              <a:gd name="T55" fmla="*/ 11 h 109"/>
              <a:gd name="T56" fmla="*/ 54 w 108"/>
              <a:gd name="T57" fmla="*/ 10 h 109"/>
              <a:gd name="T58" fmla="*/ 71 w 108"/>
              <a:gd name="T59" fmla="*/ 14 h 109"/>
              <a:gd name="T60" fmla="*/ 85 w 108"/>
              <a:gd name="T61" fmla="*/ 24 h 109"/>
              <a:gd name="T62" fmla="*/ 95 w 108"/>
              <a:gd name="T63" fmla="*/ 37 h 109"/>
              <a:gd name="T64" fmla="*/ 98 w 108"/>
              <a:gd name="T65" fmla="*/ 54 h 109"/>
              <a:gd name="T66" fmla="*/ 97 w 108"/>
              <a:gd name="T67" fmla="*/ 63 h 109"/>
              <a:gd name="T68" fmla="*/ 91 w 108"/>
              <a:gd name="T69" fmla="*/ 79 h 109"/>
              <a:gd name="T70" fmla="*/ 79 w 108"/>
              <a:gd name="T71" fmla="*/ 91 h 109"/>
              <a:gd name="T72" fmla="*/ 63 w 108"/>
              <a:gd name="T73" fmla="*/ 98 h 109"/>
              <a:gd name="T74" fmla="*/ 54 w 108"/>
              <a:gd name="T75" fmla="*/ 9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9">
                <a:moveTo>
                  <a:pt x="54" y="0"/>
                </a:moveTo>
                <a:lnTo>
                  <a:pt x="54" y="0"/>
                </a:lnTo>
                <a:lnTo>
                  <a:pt x="43" y="1"/>
                </a:lnTo>
                <a:lnTo>
                  <a:pt x="33" y="4"/>
                </a:lnTo>
                <a:lnTo>
                  <a:pt x="23" y="10"/>
                </a:lnTo>
                <a:lnTo>
                  <a:pt x="16" y="16"/>
                </a:lnTo>
                <a:lnTo>
                  <a:pt x="10" y="24"/>
                </a:lnTo>
                <a:lnTo>
                  <a:pt x="3" y="34"/>
                </a:lnTo>
                <a:lnTo>
                  <a:pt x="1" y="43"/>
                </a:lnTo>
                <a:lnTo>
                  <a:pt x="0" y="54"/>
                </a:lnTo>
                <a:lnTo>
                  <a:pt x="0" y="54"/>
                </a:lnTo>
                <a:lnTo>
                  <a:pt x="1" y="66"/>
                </a:lnTo>
                <a:lnTo>
                  <a:pt x="3" y="75"/>
                </a:lnTo>
                <a:lnTo>
                  <a:pt x="10" y="85"/>
                </a:lnTo>
                <a:lnTo>
                  <a:pt x="16" y="93"/>
                </a:lnTo>
                <a:lnTo>
                  <a:pt x="23" y="99"/>
                </a:lnTo>
                <a:lnTo>
                  <a:pt x="33" y="105"/>
                </a:lnTo>
                <a:lnTo>
                  <a:pt x="43" y="107"/>
                </a:lnTo>
                <a:lnTo>
                  <a:pt x="54" y="109"/>
                </a:lnTo>
                <a:lnTo>
                  <a:pt x="54" y="109"/>
                </a:lnTo>
                <a:lnTo>
                  <a:pt x="65" y="107"/>
                </a:lnTo>
                <a:lnTo>
                  <a:pt x="75" y="105"/>
                </a:lnTo>
                <a:lnTo>
                  <a:pt x="85" y="99"/>
                </a:lnTo>
                <a:lnTo>
                  <a:pt x="92" y="93"/>
                </a:lnTo>
                <a:lnTo>
                  <a:pt x="98" y="85"/>
                </a:lnTo>
                <a:lnTo>
                  <a:pt x="105" y="75"/>
                </a:lnTo>
                <a:lnTo>
                  <a:pt x="107" y="66"/>
                </a:lnTo>
                <a:lnTo>
                  <a:pt x="108" y="54"/>
                </a:lnTo>
                <a:lnTo>
                  <a:pt x="108" y="54"/>
                </a:lnTo>
                <a:lnTo>
                  <a:pt x="107" y="43"/>
                </a:lnTo>
                <a:lnTo>
                  <a:pt x="105" y="34"/>
                </a:lnTo>
                <a:lnTo>
                  <a:pt x="98" y="24"/>
                </a:lnTo>
                <a:lnTo>
                  <a:pt x="92" y="16"/>
                </a:lnTo>
                <a:lnTo>
                  <a:pt x="85" y="10"/>
                </a:lnTo>
                <a:lnTo>
                  <a:pt x="75" y="4"/>
                </a:lnTo>
                <a:lnTo>
                  <a:pt x="65" y="1"/>
                </a:lnTo>
                <a:lnTo>
                  <a:pt x="54" y="0"/>
                </a:lnTo>
                <a:lnTo>
                  <a:pt x="54" y="0"/>
                </a:lnTo>
                <a:close/>
                <a:moveTo>
                  <a:pt x="54" y="99"/>
                </a:moveTo>
                <a:lnTo>
                  <a:pt x="54" y="99"/>
                </a:lnTo>
                <a:lnTo>
                  <a:pt x="45" y="98"/>
                </a:lnTo>
                <a:lnTo>
                  <a:pt x="37" y="95"/>
                </a:lnTo>
                <a:lnTo>
                  <a:pt x="29" y="91"/>
                </a:lnTo>
                <a:lnTo>
                  <a:pt x="23" y="85"/>
                </a:lnTo>
                <a:lnTo>
                  <a:pt x="17" y="79"/>
                </a:lnTo>
                <a:lnTo>
                  <a:pt x="13" y="72"/>
                </a:lnTo>
                <a:lnTo>
                  <a:pt x="11" y="63"/>
                </a:lnTo>
                <a:lnTo>
                  <a:pt x="10" y="54"/>
                </a:lnTo>
                <a:lnTo>
                  <a:pt x="10" y="54"/>
                </a:lnTo>
                <a:lnTo>
                  <a:pt x="11" y="46"/>
                </a:lnTo>
                <a:lnTo>
                  <a:pt x="13" y="37"/>
                </a:lnTo>
                <a:lnTo>
                  <a:pt x="17" y="30"/>
                </a:lnTo>
                <a:lnTo>
                  <a:pt x="23" y="24"/>
                </a:lnTo>
                <a:lnTo>
                  <a:pt x="29" y="17"/>
                </a:lnTo>
                <a:lnTo>
                  <a:pt x="37" y="14"/>
                </a:lnTo>
                <a:lnTo>
                  <a:pt x="45" y="11"/>
                </a:lnTo>
                <a:lnTo>
                  <a:pt x="54" y="10"/>
                </a:lnTo>
                <a:lnTo>
                  <a:pt x="54" y="10"/>
                </a:lnTo>
                <a:lnTo>
                  <a:pt x="63" y="11"/>
                </a:lnTo>
                <a:lnTo>
                  <a:pt x="71" y="14"/>
                </a:lnTo>
                <a:lnTo>
                  <a:pt x="79" y="17"/>
                </a:lnTo>
                <a:lnTo>
                  <a:pt x="85" y="24"/>
                </a:lnTo>
                <a:lnTo>
                  <a:pt x="91" y="30"/>
                </a:lnTo>
                <a:lnTo>
                  <a:pt x="95" y="37"/>
                </a:lnTo>
                <a:lnTo>
                  <a:pt x="97" y="46"/>
                </a:lnTo>
                <a:lnTo>
                  <a:pt x="98" y="54"/>
                </a:lnTo>
                <a:lnTo>
                  <a:pt x="98" y="54"/>
                </a:lnTo>
                <a:lnTo>
                  <a:pt x="97" y="63"/>
                </a:lnTo>
                <a:lnTo>
                  <a:pt x="95" y="72"/>
                </a:lnTo>
                <a:lnTo>
                  <a:pt x="91" y="79"/>
                </a:lnTo>
                <a:lnTo>
                  <a:pt x="85" y="85"/>
                </a:lnTo>
                <a:lnTo>
                  <a:pt x="79" y="91"/>
                </a:lnTo>
                <a:lnTo>
                  <a:pt x="71" y="95"/>
                </a:lnTo>
                <a:lnTo>
                  <a:pt x="63" y="98"/>
                </a:lnTo>
                <a:lnTo>
                  <a:pt x="54" y="99"/>
                </a:lnTo>
                <a:lnTo>
                  <a:pt x="54" y="9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90" name="Freeform 1282"/>
          <p:cNvSpPr>
            <a:spLocks/>
          </p:cNvSpPr>
          <p:nvPr/>
        </p:nvSpPr>
        <p:spPr bwMode="auto">
          <a:xfrm>
            <a:off x="991641" y="3106244"/>
            <a:ext cx="93672" cy="88990"/>
          </a:xfrm>
          <a:custGeom>
            <a:avLst/>
            <a:gdLst>
              <a:gd name="T0" fmla="*/ 40 w 62"/>
              <a:gd name="T1" fmla="*/ 0 h 57"/>
              <a:gd name="T2" fmla="*/ 32 w 62"/>
              <a:gd name="T3" fmla="*/ 8 h 57"/>
              <a:gd name="T4" fmla="*/ 42 w 62"/>
              <a:gd name="T5" fmla="*/ 18 h 57"/>
              <a:gd name="T6" fmla="*/ 20 w 62"/>
              <a:gd name="T7" fmla="*/ 18 h 57"/>
              <a:gd name="T8" fmla="*/ 20 w 62"/>
              <a:gd name="T9" fmla="*/ 18 h 57"/>
              <a:gd name="T10" fmla="*/ 16 w 62"/>
              <a:gd name="T11" fmla="*/ 18 h 57"/>
              <a:gd name="T12" fmla="*/ 13 w 62"/>
              <a:gd name="T13" fmla="*/ 19 h 57"/>
              <a:gd name="T14" fmla="*/ 7 w 62"/>
              <a:gd name="T15" fmla="*/ 24 h 57"/>
              <a:gd name="T16" fmla="*/ 2 w 62"/>
              <a:gd name="T17" fmla="*/ 30 h 57"/>
              <a:gd name="T18" fmla="*/ 0 w 62"/>
              <a:gd name="T19" fmla="*/ 34 h 57"/>
              <a:gd name="T20" fmla="*/ 0 w 62"/>
              <a:gd name="T21" fmla="*/ 37 h 57"/>
              <a:gd name="T22" fmla="*/ 0 w 62"/>
              <a:gd name="T23" fmla="*/ 37 h 57"/>
              <a:gd name="T24" fmla="*/ 0 w 62"/>
              <a:gd name="T25" fmla="*/ 41 h 57"/>
              <a:gd name="T26" fmla="*/ 2 w 62"/>
              <a:gd name="T27" fmla="*/ 45 h 57"/>
              <a:gd name="T28" fmla="*/ 7 w 62"/>
              <a:gd name="T29" fmla="*/ 51 h 57"/>
              <a:gd name="T30" fmla="*/ 13 w 62"/>
              <a:gd name="T31" fmla="*/ 56 h 57"/>
              <a:gd name="T32" fmla="*/ 16 w 62"/>
              <a:gd name="T33" fmla="*/ 57 h 57"/>
              <a:gd name="T34" fmla="*/ 20 w 62"/>
              <a:gd name="T35" fmla="*/ 57 h 57"/>
              <a:gd name="T36" fmla="*/ 25 w 62"/>
              <a:gd name="T37" fmla="*/ 57 h 57"/>
              <a:gd name="T38" fmla="*/ 25 w 62"/>
              <a:gd name="T39" fmla="*/ 47 h 57"/>
              <a:gd name="T40" fmla="*/ 20 w 62"/>
              <a:gd name="T41" fmla="*/ 47 h 57"/>
              <a:gd name="T42" fmla="*/ 20 w 62"/>
              <a:gd name="T43" fmla="*/ 47 h 57"/>
              <a:gd name="T44" fmla="*/ 16 w 62"/>
              <a:gd name="T45" fmla="*/ 46 h 57"/>
              <a:gd name="T46" fmla="*/ 13 w 62"/>
              <a:gd name="T47" fmla="*/ 45 h 57"/>
              <a:gd name="T48" fmla="*/ 11 w 62"/>
              <a:gd name="T49" fmla="*/ 41 h 57"/>
              <a:gd name="T50" fmla="*/ 10 w 62"/>
              <a:gd name="T51" fmla="*/ 37 h 57"/>
              <a:gd name="T52" fmla="*/ 10 w 62"/>
              <a:gd name="T53" fmla="*/ 37 h 57"/>
              <a:gd name="T54" fmla="*/ 11 w 62"/>
              <a:gd name="T55" fmla="*/ 34 h 57"/>
              <a:gd name="T56" fmla="*/ 13 w 62"/>
              <a:gd name="T57" fmla="*/ 30 h 57"/>
              <a:gd name="T58" fmla="*/ 16 w 62"/>
              <a:gd name="T59" fmla="*/ 29 h 57"/>
              <a:gd name="T60" fmla="*/ 20 w 62"/>
              <a:gd name="T61" fmla="*/ 28 h 57"/>
              <a:gd name="T62" fmla="*/ 42 w 62"/>
              <a:gd name="T63" fmla="*/ 28 h 57"/>
              <a:gd name="T64" fmla="*/ 32 w 62"/>
              <a:gd name="T65" fmla="*/ 37 h 57"/>
              <a:gd name="T66" fmla="*/ 40 w 62"/>
              <a:gd name="T67" fmla="*/ 45 h 57"/>
              <a:gd name="T68" fmla="*/ 62 w 62"/>
              <a:gd name="T69" fmla="*/ 23 h 57"/>
              <a:gd name="T70" fmla="*/ 40 w 62"/>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57">
                <a:moveTo>
                  <a:pt x="40" y="0"/>
                </a:moveTo>
                <a:lnTo>
                  <a:pt x="32" y="8"/>
                </a:lnTo>
                <a:lnTo>
                  <a:pt x="42" y="18"/>
                </a:lnTo>
                <a:lnTo>
                  <a:pt x="20" y="18"/>
                </a:lnTo>
                <a:lnTo>
                  <a:pt x="20" y="18"/>
                </a:lnTo>
                <a:lnTo>
                  <a:pt x="16" y="18"/>
                </a:lnTo>
                <a:lnTo>
                  <a:pt x="13" y="19"/>
                </a:lnTo>
                <a:lnTo>
                  <a:pt x="7" y="24"/>
                </a:lnTo>
                <a:lnTo>
                  <a:pt x="2" y="30"/>
                </a:lnTo>
                <a:lnTo>
                  <a:pt x="0" y="34"/>
                </a:lnTo>
                <a:lnTo>
                  <a:pt x="0" y="37"/>
                </a:lnTo>
                <a:lnTo>
                  <a:pt x="0" y="37"/>
                </a:lnTo>
                <a:lnTo>
                  <a:pt x="0" y="41"/>
                </a:lnTo>
                <a:lnTo>
                  <a:pt x="2" y="45"/>
                </a:lnTo>
                <a:lnTo>
                  <a:pt x="7" y="51"/>
                </a:lnTo>
                <a:lnTo>
                  <a:pt x="13" y="56"/>
                </a:lnTo>
                <a:lnTo>
                  <a:pt x="16" y="57"/>
                </a:lnTo>
                <a:lnTo>
                  <a:pt x="20" y="57"/>
                </a:lnTo>
                <a:lnTo>
                  <a:pt x="25" y="57"/>
                </a:lnTo>
                <a:lnTo>
                  <a:pt x="25" y="47"/>
                </a:lnTo>
                <a:lnTo>
                  <a:pt x="20" y="47"/>
                </a:lnTo>
                <a:lnTo>
                  <a:pt x="20" y="47"/>
                </a:lnTo>
                <a:lnTo>
                  <a:pt x="16" y="46"/>
                </a:lnTo>
                <a:lnTo>
                  <a:pt x="13" y="45"/>
                </a:lnTo>
                <a:lnTo>
                  <a:pt x="11" y="41"/>
                </a:lnTo>
                <a:lnTo>
                  <a:pt x="10" y="37"/>
                </a:lnTo>
                <a:lnTo>
                  <a:pt x="10" y="37"/>
                </a:lnTo>
                <a:lnTo>
                  <a:pt x="11" y="34"/>
                </a:lnTo>
                <a:lnTo>
                  <a:pt x="13" y="30"/>
                </a:lnTo>
                <a:lnTo>
                  <a:pt x="16" y="29"/>
                </a:lnTo>
                <a:lnTo>
                  <a:pt x="20" y="28"/>
                </a:lnTo>
                <a:lnTo>
                  <a:pt x="42" y="28"/>
                </a:lnTo>
                <a:lnTo>
                  <a:pt x="32" y="37"/>
                </a:lnTo>
                <a:lnTo>
                  <a:pt x="40" y="45"/>
                </a:lnTo>
                <a:lnTo>
                  <a:pt x="62" y="23"/>
                </a:lnTo>
                <a:lnTo>
                  <a:pt x="4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91" name="Freeform 1283"/>
          <p:cNvSpPr>
            <a:spLocks noEditPoints="1"/>
          </p:cNvSpPr>
          <p:nvPr/>
        </p:nvSpPr>
        <p:spPr bwMode="auto">
          <a:xfrm>
            <a:off x="1328860" y="3096877"/>
            <a:ext cx="154560" cy="131141"/>
          </a:xfrm>
          <a:custGeom>
            <a:avLst/>
            <a:gdLst>
              <a:gd name="T0" fmla="*/ 60 w 99"/>
              <a:gd name="T1" fmla="*/ 0 h 84"/>
              <a:gd name="T2" fmla="*/ 57 w 99"/>
              <a:gd name="T3" fmla="*/ 0 h 84"/>
              <a:gd name="T4" fmla="*/ 50 w 99"/>
              <a:gd name="T5" fmla="*/ 7 h 84"/>
              <a:gd name="T6" fmla="*/ 44 w 99"/>
              <a:gd name="T7" fmla="*/ 1 h 84"/>
              <a:gd name="T8" fmla="*/ 40 w 99"/>
              <a:gd name="T9" fmla="*/ 0 h 84"/>
              <a:gd name="T10" fmla="*/ 5 w 99"/>
              <a:gd name="T11" fmla="*/ 0 h 84"/>
              <a:gd name="T12" fmla="*/ 2 w 99"/>
              <a:gd name="T13" fmla="*/ 1 h 84"/>
              <a:gd name="T14" fmla="*/ 0 w 99"/>
              <a:gd name="T15" fmla="*/ 5 h 84"/>
              <a:gd name="T16" fmla="*/ 0 w 99"/>
              <a:gd name="T17" fmla="*/ 69 h 84"/>
              <a:gd name="T18" fmla="*/ 2 w 99"/>
              <a:gd name="T19" fmla="*/ 73 h 84"/>
              <a:gd name="T20" fmla="*/ 5 w 99"/>
              <a:gd name="T21" fmla="*/ 74 h 84"/>
              <a:gd name="T22" fmla="*/ 46 w 99"/>
              <a:gd name="T23" fmla="*/ 83 h 84"/>
              <a:gd name="T24" fmla="*/ 47 w 99"/>
              <a:gd name="T25" fmla="*/ 84 h 84"/>
              <a:gd name="T26" fmla="*/ 50 w 99"/>
              <a:gd name="T27" fmla="*/ 84 h 84"/>
              <a:gd name="T28" fmla="*/ 53 w 99"/>
              <a:gd name="T29" fmla="*/ 83 h 84"/>
              <a:gd name="T30" fmla="*/ 94 w 99"/>
              <a:gd name="T31" fmla="*/ 74 h 84"/>
              <a:gd name="T32" fmla="*/ 97 w 99"/>
              <a:gd name="T33" fmla="*/ 74 h 84"/>
              <a:gd name="T34" fmla="*/ 99 w 99"/>
              <a:gd name="T35" fmla="*/ 72 h 84"/>
              <a:gd name="T36" fmla="*/ 99 w 99"/>
              <a:gd name="T37" fmla="*/ 5 h 84"/>
              <a:gd name="T38" fmla="*/ 99 w 99"/>
              <a:gd name="T39" fmla="*/ 2 h 84"/>
              <a:gd name="T40" fmla="*/ 97 w 99"/>
              <a:gd name="T41" fmla="*/ 0 h 84"/>
              <a:gd name="T42" fmla="*/ 94 w 99"/>
              <a:gd name="T43" fmla="*/ 0 h 84"/>
              <a:gd name="T44" fmla="*/ 10 w 99"/>
              <a:gd name="T45" fmla="*/ 64 h 84"/>
              <a:gd name="T46" fmla="*/ 37 w 99"/>
              <a:gd name="T47" fmla="*/ 10 h 84"/>
              <a:gd name="T48" fmla="*/ 45 w 99"/>
              <a:gd name="T49" fmla="*/ 67 h 84"/>
              <a:gd name="T50" fmla="*/ 44 w 99"/>
              <a:gd name="T51" fmla="*/ 65 h 84"/>
              <a:gd name="T52" fmla="*/ 40 w 99"/>
              <a:gd name="T53" fmla="*/ 64 h 84"/>
              <a:gd name="T54" fmla="*/ 89 w 99"/>
              <a:gd name="T55" fmla="*/ 64 h 84"/>
              <a:gd name="T56" fmla="*/ 60 w 99"/>
              <a:gd name="T57" fmla="*/ 64 h 84"/>
              <a:gd name="T58" fmla="*/ 56 w 99"/>
              <a:gd name="T59" fmla="*/ 65 h 84"/>
              <a:gd name="T60" fmla="*/ 55 w 99"/>
              <a:gd name="T61" fmla="*/ 17 h 84"/>
              <a:gd name="T62" fmla="*/ 89 w 99"/>
              <a:gd name="T63"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84">
                <a:moveTo>
                  <a:pt x="94" y="0"/>
                </a:moveTo>
                <a:lnTo>
                  <a:pt x="60" y="0"/>
                </a:lnTo>
                <a:lnTo>
                  <a:pt x="60" y="0"/>
                </a:lnTo>
                <a:lnTo>
                  <a:pt x="57" y="0"/>
                </a:lnTo>
                <a:lnTo>
                  <a:pt x="56" y="1"/>
                </a:lnTo>
                <a:lnTo>
                  <a:pt x="50" y="7"/>
                </a:lnTo>
                <a:lnTo>
                  <a:pt x="44" y="1"/>
                </a:lnTo>
                <a:lnTo>
                  <a:pt x="44" y="1"/>
                </a:lnTo>
                <a:lnTo>
                  <a:pt x="42" y="0"/>
                </a:lnTo>
                <a:lnTo>
                  <a:pt x="40" y="0"/>
                </a:lnTo>
                <a:lnTo>
                  <a:pt x="5" y="0"/>
                </a:lnTo>
                <a:lnTo>
                  <a:pt x="5" y="0"/>
                </a:lnTo>
                <a:lnTo>
                  <a:pt x="3" y="0"/>
                </a:lnTo>
                <a:lnTo>
                  <a:pt x="2" y="1"/>
                </a:lnTo>
                <a:lnTo>
                  <a:pt x="0" y="2"/>
                </a:lnTo>
                <a:lnTo>
                  <a:pt x="0" y="5"/>
                </a:lnTo>
                <a:lnTo>
                  <a:pt x="0" y="69"/>
                </a:lnTo>
                <a:lnTo>
                  <a:pt x="0" y="69"/>
                </a:lnTo>
                <a:lnTo>
                  <a:pt x="0" y="72"/>
                </a:lnTo>
                <a:lnTo>
                  <a:pt x="2" y="73"/>
                </a:lnTo>
                <a:lnTo>
                  <a:pt x="3" y="74"/>
                </a:lnTo>
                <a:lnTo>
                  <a:pt x="5" y="74"/>
                </a:lnTo>
                <a:lnTo>
                  <a:pt x="37" y="74"/>
                </a:lnTo>
                <a:lnTo>
                  <a:pt x="46" y="83"/>
                </a:lnTo>
                <a:lnTo>
                  <a:pt x="46" y="83"/>
                </a:lnTo>
                <a:lnTo>
                  <a:pt x="47" y="84"/>
                </a:lnTo>
                <a:lnTo>
                  <a:pt x="50" y="84"/>
                </a:lnTo>
                <a:lnTo>
                  <a:pt x="50" y="84"/>
                </a:lnTo>
                <a:lnTo>
                  <a:pt x="52" y="84"/>
                </a:lnTo>
                <a:lnTo>
                  <a:pt x="53" y="83"/>
                </a:lnTo>
                <a:lnTo>
                  <a:pt x="62" y="74"/>
                </a:lnTo>
                <a:lnTo>
                  <a:pt x="94" y="74"/>
                </a:lnTo>
                <a:lnTo>
                  <a:pt x="94" y="74"/>
                </a:lnTo>
                <a:lnTo>
                  <a:pt x="97" y="74"/>
                </a:lnTo>
                <a:lnTo>
                  <a:pt x="98" y="73"/>
                </a:lnTo>
                <a:lnTo>
                  <a:pt x="99" y="72"/>
                </a:lnTo>
                <a:lnTo>
                  <a:pt x="99" y="69"/>
                </a:lnTo>
                <a:lnTo>
                  <a:pt x="99" y="5"/>
                </a:lnTo>
                <a:lnTo>
                  <a:pt x="99" y="5"/>
                </a:lnTo>
                <a:lnTo>
                  <a:pt x="99" y="2"/>
                </a:lnTo>
                <a:lnTo>
                  <a:pt x="98" y="1"/>
                </a:lnTo>
                <a:lnTo>
                  <a:pt x="97" y="0"/>
                </a:lnTo>
                <a:lnTo>
                  <a:pt x="94" y="0"/>
                </a:lnTo>
                <a:lnTo>
                  <a:pt x="94" y="0"/>
                </a:lnTo>
                <a:close/>
                <a:moveTo>
                  <a:pt x="40" y="64"/>
                </a:moveTo>
                <a:lnTo>
                  <a:pt x="10" y="64"/>
                </a:lnTo>
                <a:lnTo>
                  <a:pt x="10" y="10"/>
                </a:lnTo>
                <a:lnTo>
                  <a:pt x="37" y="10"/>
                </a:lnTo>
                <a:lnTo>
                  <a:pt x="45" y="17"/>
                </a:lnTo>
                <a:lnTo>
                  <a:pt x="45" y="67"/>
                </a:lnTo>
                <a:lnTo>
                  <a:pt x="44" y="65"/>
                </a:lnTo>
                <a:lnTo>
                  <a:pt x="44" y="65"/>
                </a:lnTo>
                <a:lnTo>
                  <a:pt x="42" y="64"/>
                </a:lnTo>
                <a:lnTo>
                  <a:pt x="40" y="64"/>
                </a:lnTo>
                <a:lnTo>
                  <a:pt x="40" y="64"/>
                </a:lnTo>
                <a:close/>
                <a:moveTo>
                  <a:pt x="89" y="64"/>
                </a:moveTo>
                <a:lnTo>
                  <a:pt x="60" y="64"/>
                </a:lnTo>
                <a:lnTo>
                  <a:pt x="60" y="64"/>
                </a:lnTo>
                <a:lnTo>
                  <a:pt x="57" y="64"/>
                </a:lnTo>
                <a:lnTo>
                  <a:pt x="56" y="65"/>
                </a:lnTo>
                <a:lnTo>
                  <a:pt x="55" y="67"/>
                </a:lnTo>
                <a:lnTo>
                  <a:pt x="55" y="17"/>
                </a:lnTo>
                <a:lnTo>
                  <a:pt x="62" y="10"/>
                </a:lnTo>
                <a:lnTo>
                  <a:pt x="89" y="10"/>
                </a:lnTo>
                <a:lnTo>
                  <a:pt x="89"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92" name="Freeform 1284"/>
          <p:cNvSpPr>
            <a:spLocks noEditPoints="1"/>
          </p:cNvSpPr>
          <p:nvPr/>
        </p:nvSpPr>
        <p:spPr bwMode="auto">
          <a:xfrm>
            <a:off x="1708229" y="3082825"/>
            <a:ext cx="135825" cy="154560"/>
          </a:xfrm>
          <a:custGeom>
            <a:avLst/>
            <a:gdLst>
              <a:gd name="T0" fmla="*/ 84 w 89"/>
              <a:gd name="T1" fmla="*/ 0 h 99"/>
              <a:gd name="T2" fmla="*/ 5 w 89"/>
              <a:gd name="T3" fmla="*/ 0 h 99"/>
              <a:gd name="T4" fmla="*/ 5 w 89"/>
              <a:gd name="T5" fmla="*/ 0 h 99"/>
              <a:gd name="T6" fmla="*/ 3 w 89"/>
              <a:gd name="T7" fmla="*/ 0 h 99"/>
              <a:gd name="T8" fmla="*/ 1 w 89"/>
              <a:gd name="T9" fmla="*/ 1 h 99"/>
              <a:gd name="T10" fmla="*/ 0 w 89"/>
              <a:gd name="T11" fmla="*/ 3 h 99"/>
              <a:gd name="T12" fmla="*/ 0 w 89"/>
              <a:gd name="T13" fmla="*/ 5 h 99"/>
              <a:gd name="T14" fmla="*/ 0 w 89"/>
              <a:gd name="T15" fmla="*/ 94 h 99"/>
              <a:gd name="T16" fmla="*/ 0 w 89"/>
              <a:gd name="T17" fmla="*/ 94 h 99"/>
              <a:gd name="T18" fmla="*/ 0 w 89"/>
              <a:gd name="T19" fmla="*/ 96 h 99"/>
              <a:gd name="T20" fmla="*/ 1 w 89"/>
              <a:gd name="T21" fmla="*/ 98 h 99"/>
              <a:gd name="T22" fmla="*/ 3 w 89"/>
              <a:gd name="T23" fmla="*/ 99 h 99"/>
              <a:gd name="T24" fmla="*/ 5 w 89"/>
              <a:gd name="T25" fmla="*/ 99 h 99"/>
              <a:gd name="T26" fmla="*/ 84 w 89"/>
              <a:gd name="T27" fmla="*/ 99 h 99"/>
              <a:gd name="T28" fmla="*/ 84 w 89"/>
              <a:gd name="T29" fmla="*/ 99 h 99"/>
              <a:gd name="T30" fmla="*/ 87 w 89"/>
              <a:gd name="T31" fmla="*/ 99 h 99"/>
              <a:gd name="T32" fmla="*/ 88 w 89"/>
              <a:gd name="T33" fmla="*/ 98 h 99"/>
              <a:gd name="T34" fmla="*/ 89 w 89"/>
              <a:gd name="T35" fmla="*/ 96 h 99"/>
              <a:gd name="T36" fmla="*/ 89 w 89"/>
              <a:gd name="T37" fmla="*/ 94 h 99"/>
              <a:gd name="T38" fmla="*/ 89 w 89"/>
              <a:gd name="T39" fmla="*/ 5 h 99"/>
              <a:gd name="T40" fmla="*/ 89 w 89"/>
              <a:gd name="T41" fmla="*/ 5 h 99"/>
              <a:gd name="T42" fmla="*/ 89 w 89"/>
              <a:gd name="T43" fmla="*/ 3 h 99"/>
              <a:gd name="T44" fmla="*/ 88 w 89"/>
              <a:gd name="T45" fmla="*/ 1 h 99"/>
              <a:gd name="T46" fmla="*/ 87 w 89"/>
              <a:gd name="T47" fmla="*/ 0 h 99"/>
              <a:gd name="T48" fmla="*/ 84 w 89"/>
              <a:gd name="T49" fmla="*/ 0 h 99"/>
              <a:gd name="T50" fmla="*/ 84 w 89"/>
              <a:gd name="T51" fmla="*/ 0 h 99"/>
              <a:gd name="T52" fmla="*/ 10 w 89"/>
              <a:gd name="T53" fmla="*/ 10 h 99"/>
              <a:gd name="T54" fmla="*/ 20 w 89"/>
              <a:gd name="T55" fmla="*/ 10 h 99"/>
              <a:gd name="T56" fmla="*/ 20 w 89"/>
              <a:gd name="T57" fmla="*/ 89 h 99"/>
              <a:gd name="T58" fmla="*/ 10 w 89"/>
              <a:gd name="T59" fmla="*/ 89 h 99"/>
              <a:gd name="T60" fmla="*/ 10 w 89"/>
              <a:gd name="T61" fmla="*/ 10 h 99"/>
              <a:gd name="T62" fmla="*/ 79 w 89"/>
              <a:gd name="T63" fmla="*/ 89 h 99"/>
              <a:gd name="T64" fmla="*/ 30 w 89"/>
              <a:gd name="T65" fmla="*/ 89 h 99"/>
              <a:gd name="T66" fmla="*/ 30 w 89"/>
              <a:gd name="T67" fmla="*/ 10 h 99"/>
              <a:gd name="T68" fmla="*/ 79 w 89"/>
              <a:gd name="T69" fmla="*/ 10 h 99"/>
              <a:gd name="T70" fmla="*/ 79 w 89"/>
              <a:gd name="T7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99">
                <a:moveTo>
                  <a:pt x="84" y="0"/>
                </a:moveTo>
                <a:lnTo>
                  <a:pt x="5" y="0"/>
                </a:lnTo>
                <a:lnTo>
                  <a:pt x="5" y="0"/>
                </a:lnTo>
                <a:lnTo>
                  <a:pt x="3" y="0"/>
                </a:lnTo>
                <a:lnTo>
                  <a:pt x="1" y="1"/>
                </a:lnTo>
                <a:lnTo>
                  <a:pt x="0" y="3"/>
                </a:lnTo>
                <a:lnTo>
                  <a:pt x="0" y="5"/>
                </a:lnTo>
                <a:lnTo>
                  <a:pt x="0" y="94"/>
                </a:lnTo>
                <a:lnTo>
                  <a:pt x="0" y="94"/>
                </a:lnTo>
                <a:lnTo>
                  <a:pt x="0" y="96"/>
                </a:lnTo>
                <a:lnTo>
                  <a:pt x="1" y="98"/>
                </a:lnTo>
                <a:lnTo>
                  <a:pt x="3" y="99"/>
                </a:lnTo>
                <a:lnTo>
                  <a:pt x="5" y="99"/>
                </a:lnTo>
                <a:lnTo>
                  <a:pt x="84" y="99"/>
                </a:lnTo>
                <a:lnTo>
                  <a:pt x="84" y="99"/>
                </a:lnTo>
                <a:lnTo>
                  <a:pt x="87" y="99"/>
                </a:lnTo>
                <a:lnTo>
                  <a:pt x="88" y="98"/>
                </a:lnTo>
                <a:lnTo>
                  <a:pt x="89" y="96"/>
                </a:lnTo>
                <a:lnTo>
                  <a:pt x="89" y="94"/>
                </a:lnTo>
                <a:lnTo>
                  <a:pt x="89" y="5"/>
                </a:lnTo>
                <a:lnTo>
                  <a:pt x="89" y="5"/>
                </a:lnTo>
                <a:lnTo>
                  <a:pt x="89" y="3"/>
                </a:lnTo>
                <a:lnTo>
                  <a:pt x="88" y="1"/>
                </a:lnTo>
                <a:lnTo>
                  <a:pt x="87" y="0"/>
                </a:lnTo>
                <a:lnTo>
                  <a:pt x="84" y="0"/>
                </a:lnTo>
                <a:lnTo>
                  <a:pt x="84" y="0"/>
                </a:lnTo>
                <a:close/>
                <a:moveTo>
                  <a:pt x="10" y="10"/>
                </a:moveTo>
                <a:lnTo>
                  <a:pt x="20" y="10"/>
                </a:lnTo>
                <a:lnTo>
                  <a:pt x="20" y="89"/>
                </a:lnTo>
                <a:lnTo>
                  <a:pt x="10" y="89"/>
                </a:lnTo>
                <a:lnTo>
                  <a:pt x="10" y="10"/>
                </a:lnTo>
                <a:close/>
                <a:moveTo>
                  <a:pt x="79" y="89"/>
                </a:moveTo>
                <a:lnTo>
                  <a:pt x="30" y="89"/>
                </a:lnTo>
                <a:lnTo>
                  <a:pt x="30" y="10"/>
                </a:lnTo>
                <a:lnTo>
                  <a:pt x="79" y="10"/>
                </a:lnTo>
                <a:lnTo>
                  <a:pt x="79"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93" name="Freeform 1285"/>
          <p:cNvSpPr>
            <a:spLocks noEditPoints="1"/>
          </p:cNvSpPr>
          <p:nvPr/>
        </p:nvSpPr>
        <p:spPr bwMode="auto">
          <a:xfrm>
            <a:off x="2078236" y="3082825"/>
            <a:ext cx="135825" cy="154560"/>
          </a:xfrm>
          <a:custGeom>
            <a:avLst/>
            <a:gdLst>
              <a:gd name="T0" fmla="*/ 84 w 89"/>
              <a:gd name="T1" fmla="*/ 0 h 99"/>
              <a:gd name="T2" fmla="*/ 5 w 89"/>
              <a:gd name="T3" fmla="*/ 0 h 99"/>
              <a:gd name="T4" fmla="*/ 5 w 89"/>
              <a:gd name="T5" fmla="*/ 0 h 99"/>
              <a:gd name="T6" fmla="*/ 2 w 89"/>
              <a:gd name="T7" fmla="*/ 0 h 99"/>
              <a:gd name="T8" fmla="*/ 1 w 89"/>
              <a:gd name="T9" fmla="*/ 1 h 99"/>
              <a:gd name="T10" fmla="*/ 0 w 89"/>
              <a:gd name="T11" fmla="*/ 3 h 99"/>
              <a:gd name="T12" fmla="*/ 0 w 89"/>
              <a:gd name="T13" fmla="*/ 5 h 99"/>
              <a:gd name="T14" fmla="*/ 0 w 89"/>
              <a:gd name="T15" fmla="*/ 94 h 99"/>
              <a:gd name="T16" fmla="*/ 0 w 89"/>
              <a:gd name="T17" fmla="*/ 94 h 99"/>
              <a:gd name="T18" fmla="*/ 0 w 89"/>
              <a:gd name="T19" fmla="*/ 96 h 99"/>
              <a:gd name="T20" fmla="*/ 1 w 89"/>
              <a:gd name="T21" fmla="*/ 98 h 99"/>
              <a:gd name="T22" fmla="*/ 2 w 89"/>
              <a:gd name="T23" fmla="*/ 99 h 99"/>
              <a:gd name="T24" fmla="*/ 5 w 89"/>
              <a:gd name="T25" fmla="*/ 99 h 99"/>
              <a:gd name="T26" fmla="*/ 84 w 89"/>
              <a:gd name="T27" fmla="*/ 99 h 99"/>
              <a:gd name="T28" fmla="*/ 84 w 89"/>
              <a:gd name="T29" fmla="*/ 99 h 99"/>
              <a:gd name="T30" fmla="*/ 86 w 89"/>
              <a:gd name="T31" fmla="*/ 99 h 99"/>
              <a:gd name="T32" fmla="*/ 88 w 89"/>
              <a:gd name="T33" fmla="*/ 98 h 99"/>
              <a:gd name="T34" fmla="*/ 89 w 89"/>
              <a:gd name="T35" fmla="*/ 96 h 99"/>
              <a:gd name="T36" fmla="*/ 89 w 89"/>
              <a:gd name="T37" fmla="*/ 94 h 99"/>
              <a:gd name="T38" fmla="*/ 89 w 89"/>
              <a:gd name="T39" fmla="*/ 5 h 99"/>
              <a:gd name="T40" fmla="*/ 89 w 89"/>
              <a:gd name="T41" fmla="*/ 5 h 99"/>
              <a:gd name="T42" fmla="*/ 89 w 89"/>
              <a:gd name="T43" fmla="*/ 3 h 99"/>
              <a:gd name="T44" fmla="*/ 88 w 89"/>
              <a:gd name="T45" fmla="*/ 1 h 99"/>
              <a:gd name="T46" fmla="*/ 86 w 89"/>
              <a:gd name="T47" fmla="*/ 0 h 99"/>
              <a:gd name="T48" fmla="*/ 84 w 89"/>
              <a:gd name="T49" fmla="*/ 0 h 99"/>
              <a:gd name="T50" fmla="*/ 84 w 89"/>
              <a:gd name="T51" fmla="*/ 0 h 99"/>
              <a:gd name="T52" fmla="*/ 10 w 89"/>
              <a:gd name="T53" fmla="*/ 10 h 99"/>
              <a:gd name="T54" fmla="*/ 20 w 89"/>
              <a:gd name="T55" fmla="*/ 10 h 99"/>
              <a:gd name="T56" fmla="*/ 20 w 89"/>
              <a:gd name="T57" fmla="*/ 89 h 99"/>
              <a:gd name="T58" fmla="*/ 10 w 89"/>
              <a:gd name="T59" fmla="*/ 89 h 99"/>
              <a:gd name="T60" fmla="*/ 10 w 89"/>
              <a:gd name="T61" fmla="*/ 10 h 99"/>
              <a:gd name="T62" fmla="*/ 79 w 89"/>
              <a:gd name="T63" fmla="*/ 89 h 99"/>
              <a:gd name="T64" fmla="*/ 30 w 89"/>
              <a:gd name="T65" fmla="*/ 89 h 99"/>
              <a:gd name="T66" fmla="*/ 30 w 89"/>
              <a:gd name="T67" fmla="*/ 10 h 99"/>
              <a:gd name="T68" fmla="*/ 44 w 89"/>
              <a:gd name="T69" fmla="*/ 10 h 99"/>
              <a:gd name="T70" fmla="*/ 44 w 89"/>
              <a:gd name="T71" fmla="*/ 54 h 99"/>
              <a:gd name="T72" fmla="*/ 57 w 89"/>
              <a:gd name="T73" fmla="*/ 45 h 99"/>
              <a:gd name="T74" fmla="*/ 69 w 89"/>
              <a:gd name="T75" fmla="*/ 54 h 99"/>
              <a:gd name="T76" fmla="*/ 69 w 89"/>
              <a:gd name="T77" fmla="*/ 10 h 99"/>
              <a:gd name="T78" fmla="*/ 79 w 89"/>
              <a:gd name="T79" fmla="*/ 10 h 99"/>
              <a:gd name="T80" fmla="*/ 79 w 89"/>
              <a:gd name="T8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99">
                <a:moveTo>
                  <a:pt x="84" y="0"/>
                </a:moveTo>
                <a:lnTo>
                  <a:pt x="5" y="0"/>
                </a:lnTo>
                <a:lnTo>
                  <a:pt x="5" y="0"/>
                </a:lnTo>
                <a:lnTo>
                  <a:pt x="2" y="0"/>
                </a:lnTo>
                <a:lnTo>
                  <a:pt x="1" y="1"/>
                </a:lnTo>
                <a:lnTo>
                  <a:pt x="0" y="3"/>
                </a:lnTo>
                <a:lnTo>
                  <a:pt x="0" y="5"/>
                </a:lnTo>
                <a:lnTo>
                  <a:pt x="0" y="94"/>
                </a:lnTo>
                <a:lnTo>
                  <a:pt x="0" y="94"/>
                </a:lnTo>
                <a:lnTo>
                  <a:pt x="0" y="96"/>
                </a:lnTo>
                <a:lnTo>
                  <a:pt x="1" y="98"/>
                </a:lnTo>
                <a:lnTo>
                  <a:pt x="2" y="99"/>
                </a:lnTo>
                <a:lnTo>
                  <a:pt x="5" y="99"/>
                </a:lnTo>
                <a:lnTo>
                  <a:pt x="84" y="99"/>
                </a:lnTo>
                <a:lnTo>
                  <a:pt x="84" y="99"/>
                </a:lnTo>
                <a:lnTo>
                  <a:pt x="86" y="99"/>
                </a:lnTo>
                <a:lnTo>
                  <a:pt x="88" y="98"/>
                </a:lnTo>
                <a:lnTo>
                  <a:pt x="89" y="96"/>
                </a:lnTo>
                <a:lnTo>
                  <a:pt x="89" y="94"/>
                </a:lnTo>
                <a:lnTo>
                  <a:pt x="89" y="5"/>
                </a:lnTo>
                <a:lnTo>
                  <a:pt x="89" y="5"/>
                </a:lnTo>
                <a:lnTo>
                  <a:pt x="89" y="3"/>
                </a:lnTo>
                <a:lnTo>
                  <a:pt x="88" y="1"/>
                </a:lnTo>
                <a:lnTo>
                  <a:pt x="86" y="0"/>
                </a:lnTo>
                <a:lnTo>
                  <a:pt x="84" y="0"/>
                </a:lnTo>
                <a:lnTo>
                  <a:pt x="84" y="0"/>
                </a:lnTo>
                <a:close/>
                <a:moveTo>
                  <a:pt x="10" y="10"/>
                </a:moveTo>
                <a:lnTo>
                  <a:pt x="20" y="10"/>
                </a:lnTo>
                <a:lnTo>
                  <a:pt x="20" y="89"/>
                </a:lnTo>
                <a:lnTo>
                  <a:pt x="10" y="89"/>
                </a:lnTo>
                <a:lnTo>
                  <a:pt x="10" y="10"/>
                </a:lnTo>
                <a:close/>
                <a:moveTo>
                  <a:pt x="79" y="89"/>
                </a:moveTo>
                <a:lnTo>
                  <a:pt x="30" y="89"/>
                </a:lnTo>
                <a:lnTo>
                  <a:pt x="30" y="10"/>
                </a:lnTo>
                <a:lnTo>
                  <a:pt x="44" y="10"/>
                </a:lnTo>
                <a:lnTo>
                  <a:pt x="44" y="54"/>
                </a:lnTo>
                <a:lnTo>
                  <a:pt x="57" y="45"/>
                </a:lnTo>
                <a:lnTo>
                  <a:pt x="69" y="54"/>
                </a:lnTo>
                <a:lnTo>
                  <a:pt x="69" y="10"/>
                </a:lnTo>
                <a:lnTo>
                  <a:pt x="79" y="10"/>
                </a:lnTo>
                <a:lnTo>
                  <a:pt x="79"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94" name="Group 493"/>
          <p:cNvGrpSpPr/>
          <p:nvPr/>
        </p:nvGrpSpPr>
        <p:grpSpPr>
          <a:xfrm>
            <a:off x="2448239" y="3087509"/>
            <a:ext cx="135825" cy="140508"/>
            <a:chOff x="2421975" y="3090622"/>
            <a:chExt cx="138238" cy="143003"/>
          </a:xfrm>
          <a:solidFill>
            <a:schemeClr val="tx1">
              <a:lumMod val="75000"/>
              <a:lumOff val="25000"/>
            </a:schemeClr>
          </a:solidFill>
        </p:grpSpPr>
        <p:sp>
          <p:nvSpPr>
            <p:cNvPr id="549" name="Freeform 1286"/>
            <p:cNvSpPr>
              <a:spLocks noEditPoints="1"/>
            </p:cNvSpPr>
            <p:nvPr/>
          </p:nvSpPr>
          <p:spPr bwMode="auto">
            <a:xfrm>
              <a:off x="2421975" y="3090622"/>
              <a:ext cx="138238" cy="143003"/>
            </a:xfrm>
            <a:custGeom>
              <a:avLst/>
              <a:gdLst>
                <a:gd name="T0" fmla="*/ 74 w 89"/>
                <a:gd name="T1" fmla="*/ 0 h 89"/>
                <a:gd name="T2" fmla="*/ 15 w 89"/>
                <a:gd name="T3" fmla="*/ 0 h 89"/>
                <a:gd name="T4" fmla="*/ 15 w 89"/>
                <a:gd name="T5" fmla="*/ 0 h 89"/>
                <a:gd name="T6" fmla="*/ 8 w 89"/>
                <a:gd name="T7" fmla="*/ 1 h 89"/>
                <a:gd name="T8" fmla="*/ 5 w 89"/>
                <a:gd name="T9" fmla="*/ 5 h 89"/>
                <a:gd name="T10" fmla="*/ 1 w 89"/>
                <a:gd name="T11" fmla="*/ 9 h 89"/>
                <a:gd name="T12" fmla="*/ 0 w 89"/>
                <a:gd name="T13" fmla="*/ 15 h 89"/>
                <a:gd name="T14" fmla="*/ 0 w 89"/>
                <a:gd name="T15" fmla="*/ 79 h 89"/>
                <a:gd name="T16" fmla="*/ 0 w 89"/>
                <a:gd name="T17" fmla="*/ 79 h 89"/>
                <a:gd name="T18" fmla="*/ 1 w 89"/>
                <a:gd name="T19" fmla="*/ 83 h 89"/>
                <a:gd name="T20" fmla="*/ 2 w 89"/>
                <a:gd name="T21" fmla="*/ 86 h 89"/>
                <a:gd name="T22" fmla="*/ 6 w 89"/>
                <a:gd name="T23" fmla="*/ 88 h 89"/>
                <a:gd name="T24" fmla="*/ 10 w 89"/>
                <a:gd name="T25" fmla="*/ 89 h 89"/>
                <a:gd name="T26" fmla="*/ 79 w 89"/>
                <a:gd name="T27" fmla="*/ 89 h 89"/>
                <a:gd name="T28" fmla="*/ 79 w 89"/>
                <a:gd name="T29" fmla="*/ 89 h 89"/>
                <a:gd name="T30" fmla="*/ 82 w 89"/>
                <a:gd name="T31" fmla="*/ 88 h 89"/>
                <a:gd name="T32" fmla="*/ 86 w 89"/>
                <a:gd name="T33" fmla="*/ 86 h 89"/>
                <a:gd name="T34" fmla="*/ 87 w 89"/>
                <a:gd name="T35" fmla="*/ 83 h 89"/>
                <a:gd name="T36" fmla="*/ 89 w 89"/>
                <a:gd name="T37" fmla="*/ 79 h 89"/>
                <a:gd name="T38" fmla="*/ 89 w 89"/>
                <a:gd name="T39" fmla="*/ 15 h 89"/>
                <a:gd name="T40" fmla="*/ 89 w 89"/>
                <a:gd name="T41" fmla="*/ 15 h 89"/>
                <a:gd name="T42" fmla="*/ 87 w 89"/>
                <a:gd name="T43" fmla="*/ 9 h 89"/>
                <a:gd name="T44" fmla="*/ 84 w 89"/>
                <a:gd name="T45" fmla="*/ 5 h 89"/>
                <a:gd name="T46" fmla="*/ 80 w 89"/>
                <a:gd name="T47" fmla="*/ 1 h 89"/>
                <a:gd name="T48" fmla="*/ 74 w 89"/>
                <a:gd name="T49" fmla="*/ 0 h 89"/>
                <a:gd name="T50" fmla="*/ 74 w 89"/>
                <a:gd name="T51" fmla="*/ 0 h 89"/>
                <a:gd name="T52" fmla="*/ 79 w 89"/>
                <a:gd name="T53" fmla="*/ 15 h 89"/>
                <a:gd name="T54" fmla="*/ 79 w 89"/>
                <a:gd name="T55" fmla="*/ 20 h 89"/>
                <a:gd name="T56" fmla="*/ 64 w 89"/>
                <a:gd name="T57" fmla="*/ 20 h 89"/>
                <a:gd name="T58" fmla="*/ 64 w 89"/>
                <a:gd name="T59" fmla="*/ 10 h 89"/>
                <a:gd name="T60" fmla="*/ 74 w 89"/>
                <a:gd name="T61" fmla="*/ 10 h 89"/>
                <a:gd name="T62" fmla="*/ 74 w 89"/>
                <a:gd name="T63" fmla="*/ 10 h 89"/>
                <a:gd name="T64" fmla="*/ 76 w 89"/>
                <a:gd name="T65" fmla="*/ 10 h 89"/>
                <a:gd name="T66" fmla="*/ 77 w 89"/>
                <a:gd name="T67" fmla="*/ 11 h 89"/>
                <a:gd name="T68" fmla="*/ 79 w 89"/>
                <a:gd name="T69" fmla="*/ 12 h 89"/>
                <a:gd name="T70" fmla="*/ 79 w 89"/>
                <a:gd name="T71" fmla="*/ 15 h 89"/>
                <a:gd name="T72" fmla="*/ 79 w 89"/>
                <a:gd name="T73" fmla="*/ 15 h 89"/>
                <a:gd name="T74" fmla="*/ 34 w 89"/>
                <a:gd name="T75" fmla="*/ 20 h 89"/>
                <a:gd name="T76" fmla="*/ 34 w 89"/>
                <a:gd name="T77" fmla="*/ 10 h 89"/>
                <a:gd name="T78" fmla="*/ 54 w 89"/>
                <a:gd name="T79" fmla="*/ 10 h 89"/>
                <a:gd name="T80" fmla="*/ 54 w 89"/>
                <a:gd name="T81" fmla="*/ 20 h 89"/>
                <a:gd name="T82" fmla="*/ 34 w 89"/>
                <a:gd name="T83" fmla="*/ 20 h 89"/>
                <a:gd name="T84" fmla="*/ 15 w 89"/>
                <a:gd name="T85" fmla="*/ 10 h 89"/>
                <a:gd name="T86" fmla="*/ 24 w 89"/>
                <a:gd name="T87" fmla="*/ 10 h 89"/>
                <a:gd name="T88" fmla="*/ 24 w 89"/>
                <a:gd name="T89" fmla="*/ 20 h 89"/>
                <a:gd name="T90" fmla="*/ 10 w 89"/>
                <a:gd name="T91" fmla="*/ 20 h 89"/>
                <a:gd name="T92" fmla="*/ 10 w 89"/>
                <a:gd name="T93" fmla="*/ 15 h 89"/>
                <a:gd name="T94" fmla="*/ 10 w 89"/>
                <a:gd name="T95" fmla="*/ 15 h 89"/>
                <a:gd name="T96" fmla="*/ 10 w 89"/>
                <a:gd name="T97" fmla="*/ 12 h 89"/>
                <a:gd name="T98" fmla="*/ 11 w 89"/>
                <a:gd name="T99" fmla="*/ 11 h 89"/>
                <a:gd name="T100" fmla="*/ 12 w 89"/>
                <a:gd name="T101" fmla="*/ 10 h 89"/>
                <a:gd name="T102" fmla="*/ 15 w 89"/>
                <a:gd name="T103" fmla="*/ 10 h 89"/>
                <a:gd name="T104" fmla="*/ 15 w 89"/>
                <a:gd name="T105" fmla="*/ 10 h 89"/>
                <a:gd name="T106" fmla="*/ 10 w 89"/>
                <a:gd name="T107" fmla="*/ 79 h 89"/>
                <a:gd name="T108" fmla="*/ 10 w 89"/>
                <a:gd name="T109" fmla="*/ 30 h 89"/>
                <a:gd name="T110" fmla="*/ 79 w 89"/>
                <a:gd name="T111" fmla="*/ 30 h 89"/>
                <a:gd name="T112" fmla="*/ 79 w 89"/>
                <a:gd name="T113" fmla="*/ 79 h 89"/>
                <a:gd name="T114" fmla="*/ 10 w 89"/>
                <a:gd name="T11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89">
                  <a:moveTo>
                    <a:pt x="74" y="0"/>
                  </a:moveTo>
                  <a:lnTo>
                    <a:pt x="15" y="0"/>
                  </a:lnTo>
                  <a:lnTo>
                    <a:pt x="15" y="0"/>
                  </a:lnTo>
                  <a:lnTo>
                    <a:pt x="8" y="1"/>
                  </a:lnTo>
                  <a:lnTo>
                    <a:pt x="5" y="5"/>
                  </a:lnTo>
                  <a:lnTo>
                    <a:pt x="1" y="9"/>
                  </a:lnTo>
                  <a:lnTo>
                    <a:pt x="0" y="15"/>
                  </a:lnTo>
                  <a:lnTo>
                    <a:pt x="0" y="79"/>
                  </a:lnTo>
                  <a:lnTo>
                    <a:pt x="0" y="79"/>
                  </a:lnTo>
                  <a:lnTo>
                    <a:pt x="1" y="83"/>
                  </a:lnTo>
                  <a:lnTo>
                    <a:pt x="2" y="86"/>
                  </a:lnTo>
                  <a:lnTo>
                    <a:pt x="6" y="88"/>
                  </a:lnTo>
                  <a:lnTo>
                    <a:pt x="10" y="89"/>
                  </a:lnTo>
                  <a:lnTo>
                    <a:pt x="79" y="89"/>
                  </a:lnTo>
                  <a:lnTo>
                    <a:pt x="79" y="89"/>
                  </a:lnTo>
                  <a:lnTo>
                    <a:pt x="82" y="88"/>
                  </a:lnTo>
                  <a:lnTo>
                    <a:pt x="86" y="86"/>
                  </a:lnTo>
                  <a:lnTo>
                    <a:pt x="87" y="83"/>
                  </a:lnTo>
                  <a:lnTo>
                    <a:pt x="89" y="79"/>
                  </a:lnTo>
                  <a:lnTo>
                    <a:pt x="89" y="15"/>
                  </a:lnTo>
                  <a:lnTo>
                    <a:pt x="89" y="15"/>
                  </a:lnTo>
                  <a:lnTo>
                    <a:pt x="87" y="9"/>
                  </a:lnTo>
                  <a:lnTo>
                    <a:pt x="84" y="5"/>
                  </a:lnTo>
                  <a:lnTo>
                    <a:pt x="80" y="1"/>
                  </a:lnTo>
                  <a:lnTo>
                    <a:pt x="74" y="0"/>
                  </a:lnTo>
                  <a:lnTo>
                    <a:pt x="74" y="0"/>
                  </a:lnTo>
                  <a:close/>
                  <a:moveTo>
                    <a:pt x="79" y="15"/>
                  </a:moveTo>
                  <a:lnTo>
                    <a:pt x="79" y="20"/>
                  </a:lnTo>
                  <a:lnTo>
                    <a:pt x="64" y="20"/>
                  </a:lnTo>
                  <a:lnTo>
                    <a:pt x="64" y="10"/>
                  </a:lnTo>
                  <a:lnTo>
                    <a:pt x="74" y="10"/>
                  </a:lnTo>
                  <a:lnTo>
                    <a:pt x="74" y="10"/>
                  </a:lnTo>
                  <a:lnTo>
                    <a:pt x="76" y="10"/>
                  </a:lnTo>
                  <a:lnTo>
                    <a:pt x="77" y="11"/>
                  </a:lnTo>
                  <a:lnTo>
                    <a:pt x="79" y="12"/>
                  </a:lnTo>
                  <a:lnTo>
                    <a:pt x="79" y="15"/>
                  </a:lnTo>
                  <a:lnTo>
                    <a:pt x="79" y="15"/>
                  </a:lnTo>
                  <a:close/>
                  <a:moveTo>
                    <a:pt x="34" y="20"/>
                  </a:moveTo>
                  <a:lnTo>
                    <a:pt x="34" y="10"/>
                  </a:lnTo>
                  <a:lnTo>
                    <a:pt x="54" y="10"/>
                  </a:lnTo>
                  <a:lnTo>
                    <a:pt x="54" y="20"/>
                  </a:lnTo>
                  <a:lnTo>
                    <a:pt x="34" y="20"/>
                  </a:lnTo>
                  <a:close/>
                  <a:moveTo>
                    <a:pt x="15" y="10"/>
                  </a:moveTo>
                  <a:lnTo>
                    <a:pt x="24" y="10"/>
                  </a:lnTo>
                  <a:lnTo>
                    <a:pt x="24" y="20"/>
                  </a:lnTo>
                  <a:lnTo>
                    <a:pt x="10" y="20"/>
                  </a:lnTo>
                  <a:lnTo>
                    <a:pt x="10" y="15"/>
                  </a:lnTo>
                  <a:lnTo>
                    <a:pt x="10" y="15"/>
                  </a:lnTo>
                  <a:lnTo>
                    <a:pt x="10" y="12"/>
                  </a:lnTo>
                  <a:lnTo>
                    <a:pt x="11" y="11"/>
                  </a:lnTo>
                  <a:lnTo>
                    <a:pt x="12" y="10"/>
                  </a:lnTo>
                  <a:lnTo>
                    <a:pt x="15" y="10"/>
                  </a:lnTo>
                  <a:lnTo>
                    <a:pt x="15" y="10"/>
                  </a:lnTo>
                  <a:close/>
                  <a:moveTo>
                    <a:pt x="10" y="79"/>
                  </a:moveTo>
                  <a:lnTo>
                    <a:pt x="10" y="30"/>
                  </a:lnTo>
                  <a:lnTo>
                    <a:pt x="79" y="30"/>
                  </a:lnTo>
                  <a:lnTo>
                    <a:pt x="79" y="79"/>
                  </a:lnTo>
                  <a:lnTo>
                    <a:pt x="1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287"/>
            <p:cNvSpPr>
              <a:spLocks/>
            </p:cNvSpPr>
            <p:nvPr/>
          </p:nvSpPr>
          <p:spPr bwMode="auto">
            <a:xfrm>
              <a:off x="2498243" y="3147823"/>
              <a:ext cx="33369" cy="61970"/>
            </a:xfrm>
            <a:custGeom>
              <a:avLst/>
              <a:gdLst>
                <a:gd name="T0" fmla="*/ 18 w 21"/>
                <a:gd name="T1" fmla="*/ 1 h 39"/>
                <a:gd name="T2" fmla="*/ 18 w 21"/>
                <a:gd name="T3" fmla="*/ 1 h 39"/>
                <a:gd name="T4" fmla="*/ 16 w 21"/>
                <a:gd name="T5" fmla="*/ 0 h 39"/>
                <a:gd name="T6" fmla="*/ 13 w 21"/>
                <a:gd name="T7" fmla="*/ 0 h 39"/>
                <a:gd name="T8" fmla="*/ 0 w 21"/>
                <a:gd name="T9" fmla="*/ 7 h 39"/>
                <a:gd name="T10" fmla="*/ 4 w 21"/>
                <a:gd name="T11" fmla="*/ 16 h 39"/>
                <a:gd name="T12" fmla="*/ 11 w 21"/>
                <a:gd name="T13" fmla="*/ 12 h 39"/>
                <a:gd name="T14" fmla="*/ 11 w 21"/>
                <a:gd name="T15" fmla="*/ 39 h 39"/>
                <a:gd name="T16" fmla="*/ 21 w 21"/>
                <a:gd name="T17" fmla="*/ 39 h 39"/>
                <a:gd name="T18" fmla="*/ 21 w 21"/>
                <a:gd name="T19" fmla="*/ 5 h 39"/>
                <a:gd name="T20" fmla="*/ 21 w 21"/>
                <a:gd name="T21" fmla="*/ 5 h 39"/>
                <a:gd name="T22" fmla="*/ 20 w 21"/>
                <a:gd name="T23" fmla="*/ 2 h 39"/>
                <a:gd name="T24" fmla="*/ 18 w 21"/>
                <a:gd name="T25" fmla="*/ 1 h 39"/>
                <a:gd name="T26" fmla="*/ 18 w 21"/>
                <a:gd name="T2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9">
                  <a:moveTo>
                    <a:pt x="18" y="1"/>
                  </a:moveTo>
                  <a:lnTo>
                    <a:pt x="18" y="1"/>
                  </a:lnTo>
                  <a:lnTo>
                    <a:pt x="16" y="0"/>
                  </a:lnTo>
                  <a:lnTo>
                    <a:pt x="13" y="0"/>
                  </a:lnTo>
                  <a:lnTo>
                    <a:pt x="0" y="7"/>
                  </a:lnTo>
                  <a:lnTo>
                    <a:pt x="4" y="16"/>
                  </a:lnTo>
                  <a:lnTo>
                    <a:pt x="11" y="12"/>
                  </a:lnTo>
                  <a:lnTo>
                    <a:pt x="11" y="39"/>
                  </a:lnTo>
                  <a:lnTo>
                    <a:pt x="21" y="39"/>
                  </a:lnTo>
                  <a:lnTo>
                    <a:pt x="21" y="5"/>
                  </a:lnTo>
                  <a:lnTo>
                    <a:pt x="21" y="5"/>
                  </a:lnTo>
                  <a:lnTo>
                    <a:pt x="20" y="2"/>
                  </a:lnTo>
                  <a:lnTo>
                    <a:pt x="18" y="1"/>
                  </a:ln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288"/>
            <p:cNvSpPr>
              <a:spLocks/>
            </p:cNvSpPr>
            <p:nvPr/>
          </p:nvSpPr>
          <p:spPr bwMode="auto">
            <a:xfrm>
              <a:off x="2445810" y="3157357"/>
              <a:ext cx="42902" cy="42902"/>
            </a:xfrm>
            <a:custGeom>
              <a:avLst/>
              <a:gdLst>
                <a:gd name="T0" fmla="*/ 19 w 29"/>
                <a:gd name="T1" fmla="*/ 0 h 29"/>
                <a:gd name="T2" fmla="*/ 9 w 29"/>
                <a:gd name="T3" fmla="*/ 0 h 29"/>
                <a:gd name="T4" fmla="*/ 9 w 29"/>
                <a:gd name="T5" fmla="*/ 9 h 29"/>
                <a:gd name="T6" fmla="*/ 0 w 29"/>
                <a:gd name="T7" fmla="*/ 9 h 29"/>
                <a:gd name="T8" fmla="*/ 0 w 29"/>
                <a:gd name="T9" fmla="*/ 19 h 29"/>
                <a:gd name="T10" fmla="*/ 9 w 29"/>
                <a:gd name="T11" fmla="*/ 19 h 29"/>
                <a:gd name="T12" fmla="*/ 9 w 29"/>
                <a:gd name="T13" fmla="*/ 29 h 29"/>
                <a:gd name="T14" fmla="*/ 19 w 29"/>
                <a:gd name="T15" fmla="*/ 29 h 29"/>
                <a:gd name="T16" fmla="*/ 19 w 29"/>
                <a:gd name="T17" fmla="*/ 19 h 29"/>
                <a:gd name="T18" fmla="*/ 29 w 29"/>
                <a:gd name="T19" fmla="*/ 19 h 29"/>
                <a:gd name="T20" fmla="*/ 29 w 29"/>
                <a:gd name="T21" fmla="*/ 9 h 29"/>
                <a:gd name="T22" fmla="*/ 19 w 29"/>
                <a:gd name="T23" fmla="*/ 9 h 29"/>
                <a:gd name="T24" fmla="*/ 19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9" y="0"/>
                  </a:moveTo>
                  <a:lnTo>
                    <a:pt x="9" y="0"/>
                  </a:lnTo>
                  <a:lnTo>
                    <a:pt x="9" y="9"/>
                  </a:lnTo>
                  <a:lnTo>
                    <a:pt x="0" y="9"/>
                  </a:lnTo>
                  <a:lnTo>
                    <a:pt x="0" y="19"/>
                  </a:lnTo>
                  <a:lnTo>
                    <a:pt x="9" y="19"/>
                  </a:lnTo>
                  <a:lnTo>
                    <a:pt x="9" y="29"/>
                  </a:lnTo>
                  <a:lnTo>
                    <a:pt x="19" y="29"/>
                  </a:lnTo>
                  <a:lnTo>
                    <a:pt x="19" y="19"/>
                  </a:lnTo>
                  <a:lnTo>
                    <a:pt x="29" y="19"/>
                  </a:lnTo>
                  <a:lnTo>
                    <a:pt x="29" y="9"/>
                  </a:lnTo>
                  <a:lnTo>
                    <a:pt x="19" y="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5" name="Freeform 1289"/>
          <p:cNvSpPr>
            <a:spLocks noEditPoints="1"/>
          </p:cNvSpPr>
          <p:nvPr/>
        </p:nvSpPr>
        <p:spPr bwMode="auto">
          <a:xfrm>
            <a:off x="2808876" y="3082825"/>
            <a:ext cx="154560" cy="154560"/>
          </a:xfrm>
          <a:custGeom>
            <a:avLst/>
            <a:gdLst>
              <a:gd name="T0" fmla="*/ 74 w 98"/>
              <a:gd name="T1" fmla="*/ 30 h 99"/>
              <a:gd name="T2" fmla="*/ 82 w 98"/>
              <a:gd name="T3" fmla="*/ 21 h 99"/>
              <a:gd name="T4" fmla="*/ 79 w 98"/>
              <a:gd name="T5" fmla="*/ 5 h 99"/>
              <a:gd name="T6" fmla="*/ 69 w 98"/>
              <a:gd name="T7" fmla="*/ 0 h 99"/>
              <a:gd name="T8" fmla="*/ 59 w 98"/>
              <a:gd name="T9" fmla="*/ 5 h 99"/>
              <a:gd name="T10" fmla="*/ 50 w 98"/>
              <a:gd name="T11" fmla="*/ 20 h 99"/>
              <a:gd name="T12" fmla="*/ 48 w 98"/>
              <a:gd name="T13" fmla="*/ 20 h 99"/>
              <a:gd name="T14" fmla="*/ 39 w 98"/>
              <a:gd name="T15" fmla="*/ 5 h 99"/>
              <a:gd name="T16" fmla="*/ 29 w 98"/>
              <a:gd name="T17" fmla="*/ 0 h 99"/>
              <a:gd name="T18" fmla="*/ 19 w 98"/>
              <a:gd name="T19" fmla="*/ 5 h 99"/>
              <a:gd name="T20" fmla="*/ 14 w 98"/>
              <a:gd name="T21" fmla="*/ 15 h 99"/>
              <a:gd name="T22" fmla="*/ 19 w 98"/>
              <a:gd name="T23" fmla="*/ 25 h 99"/>
              <a:gd name="T24" fmla="*/ 9 w 98"/>
              <a:gd name="T25" fmla="*/ 30 h 99"/>
              <a:gd name="T26" fmla="*/ 1 w 98"/>
              <a:gd name="T27" fmla="*/ 36 h 99"/>
              <a:gd name="T28" fmla="*/ 0 w 98"/>
              <a:gd name="T29" fmla="*/ 54 h 99"/>
              <a:gd name="T30" fmla="*/ 2 w 98"/>
              <a:gd name="T31" fmla="*/ 59 h 99"/>
              <a:gd name="T32" fmla="*/ 5 w 98"/>
              <a:gd name="T33" fmla="*/ 89 h 99"/>
              <a:gd name="T34" fmla="*/ 11 w 98"/>
              <a:gd name="T35" fmla="*/ 98 h 99"/>
              <a:gd name="T36" fmla="*/ 83 w 98"/>
              <a:gd name="T37" fmla="*/ 99 h 99"/>
              <a:gd name="T38" fmla="*/ 92 w 98"/>
              <a:gd name="T39" fmla="*/ 93 h 99"/>
              <a:gd name="T40" fmla="*/ 93 w 98"/>
              <a:gd name="T41" fmla="*/ 59 h 99"/>
              <a:gd name="T42" fmla="*/ 98 w 98"/>
              <a:gd name="T43" fmla="*/ 57 h 99"/>
              <a:gd name="T44" fmla="*/ 98 w 98"/>
              <a:gd name="T45" fmla="*/ 40 h 99"/>
              <a:gd name="T46" fmla="*/ 92 w 98"/>
              <a:gd name="T47" fmla="*/ 31 h 99"/>
              <a:gd name="T48" fmla="*/ 29 w 98"/>
              <a:gd name="T49" fmla="*/ 89 h 99"/>
              <a:gd name="T50" fmla="*/ 29 w 98"/>
              <a:gd name="T51" fmla="*/ 59 h 99"/>
              <a:gd name="T52" fmla="*/ 9 w 98"/>
              <a:gd name="T53" fmla="*/ 49 h 99"/>
              <a:gd name="T54" fmla="*/ 29 w 98"/>
              <a:gd name="T55" fmla="*/ 49 h 99"/>
              <a:gd name="T56" fmla="*/ 24 w 98"/>
              <a:gd name="T57" fmla="*/ 17 h 99"/>
              <a:gd name="T58" fmla="*/ 24 w 98"/>
              <a:gd name="T59" fmla="*/ 12 h 99"/>
              <a:gd name="T60" fmla="*/ 27 w 98"/>
              <a:gd name="T61" fmla="*/ 10 h 99"/>
              <a:gd name="T62" fmla="*/ 32 w 98"/>
              <a:gd name="T63" fmla="*/ 10 h 99"/>
              <a:gd name="T64" fmla="*/ 37 w 98"/>
              <a:gd name="T65" fmla="*/ 17 h 99"/>
              <a:gd name="T66" fmla="*/ 32 w 98"/>
              <a:gd name="T67" fmla="*/ 22 h 99"/>
              <a:gd name="T68" fmla="*/ 59 w 98"/>
              <a:gd name="T69" fmla="*/ 89 h 99"/>
              <a:gd name="T70" fmla="*/ 59 w 98"/>
              <a:gd name="T71" fmla="*/ 59 h 99"/>
              <a:gd name="T72" fmla="*/ 39 w 98"/>
              <a:gd name="T73" fmla="*/ 49 h 99"/>
              <a:gd name="T74" fmla="*/ 59 w 98"/>
              <a:gd name="T75" fmla="*/ 49 h 99"/>
              <a:gd name="T76" fmla="*/ 66 w 98"/>
              <a:gd name="T77" fmla="*/ 10 h 99"/>
              <a:gd name="T78" fmla="*/ 71 w 98"/>
              <a:gd name="T79" fmla="*/ 10 h 99"/>
              <a:gd name="T80" fmla="*/ 74 w 98"/>
              <a:gd name="T81" fmla="*/ 12 h 99"/>
              <a:gd name="T82" fmla="*/ 72 w 98"/>
              <a:gd name="T83" fmla="*/ 19 h 99"/>
              <a:gd name="T84" fmla="*/ 60 w 98"/>
              <a:gd name="T85" fmla="*/ 24 h 99"/>
              <a:gd name="T86" fmla="*/ 65 w 98"/>
              <a:gd name="T87" fmla="*/ 11 h 99"/>
              <a:gd name="T88" fmla="*/ 69 w 98"/>
              <a:gd name="T89" fmla="*/ 89 h 99"/>
              <a:gd name="T90" fmla="*/ 83 w 98"/>
              <a:gd name="T91" fmla="*/ 89 h 99"/>
              <a:gd name="T92" fmla="*/ 69 w 98"/>
              <a:gd name="T9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99">
                <a:moveTo>
                  <a:pt x="88" y="30"/>
                </a:moveTo>
                <a:lnTo>
                  <a:pt x="74" y="30"/>
                </a:lnTo>
                <a:lnTo>
                  <a:pt x="74" y="30"/>
                </a:lnTo>
                <a:lnTo>
                  <a:pt x="79" y="25"/>
                </a:lnTo>
                <a:lnTo>
                  <a:pt x="79" y="25"/>
                </a:lnTo>
                <a:lnTo>
                  <a:pt x="82" y="21"/>
                </a:lnTo>
                <a:lnTo>
                  <a:pt x="83" y="15"/>
                </a:lnTo>
                <a:lnTo>
                  <a:pt x="82" y="9"/>
                </a:lnTo>
                <a:lnTo>
                  <a:pt x="79" y="5"/>
                </a:lnTo>
                <a:lnTo>
                  <a:pt x="79" y="5"/>
                </a:lnTo>
                <a:lnTo>
                  <a:pt x="75" y="1"/>
                </a:lnTo>
                <a:lnTo>
                  <a:pt x="69" y="0"/>
                </a:lnTo>
                <a:lnTo>
                  <a:pt x="63" y="1"/>
                </a:lnTo>
                <a:lnTo>
                  <a:pt x="59" y="5"/>
                </a:lnTo>
                <a:lnTo>
                  <a:pt x="59" y="5"/>
                </a:lnTo>
                <a:lnTo>
                  <a:pt x="55" y="8"/>
                </a:lnTo>
                <a:lnTo>
                  <a:pt x="54" y="11"/>
                </a:lnTo>
                <a:lnTo>
                  <a:pt x="50" y="20"/>
                </a:lnTo>
                <a:lnTo>
                  <a:pt x="49" y="30"/>
                </a:lnTo>
                <a:lnTo>
                  <a:pt x="49" y="30"/>
                </a:lnTo>
                <a:lnTo>
                  <a:pt x="48" y="20"/>
                </a:lnTo>
                <a:lnTo>
                  <a:pt x="44" y="11"/>
                </a:lnTo>
                <a:lnTo>
                  <a:pt x="43" y="8"/>
                </a:lnTo>
                <a:lnTo>
                  <a:pt x="39" y="5"/>
                </a:lnTo>
                <a:lnTo>
                  <a:pt x="39" y="5"/>
                </a:lnTo>
                <a:lnTo>
                  <a:pt x="35" y="1"/>
                </a:lnTo>
                <a:lnTo>
                  <a:pt x="29" y="0"/>
                </a:lnTo>
                <a:lnTo>
                  <a:pt x="23" y="1"/>
                </a:lnTo>
                <a:lnTo>
                  <a:pt x="19" y="5"/>
                </a:lnTo>
                <a:lnTo>
                  <a:pt x="19" y="5"/>
                </a:lnTo>
                <a:lnTo>
                  <a:pt x="16" y="9"/>
                </a:lnTo>
                <a:lnTo>
                  <a:pt x="14" y="15"/>
                </a:lnTo>
                <a:lnTo>
                  <a:pt x="14" y="15"/>
                </a:lnTo>
                <a:lnTo>
                  <a:pt x="16" y="21"/>
                </a:lnTo>
                <a:lnTo>
                  <a:pt x="19" y="25"/>
                </a:lnTo>
                <a:lnTo>
                  <a:pt x="19" y="25"/>
                </a:lnTo>
                <a:lnTo>
                  <a:pt x="24" y="30"/>
                </a:lnTo>
                <a:lnTo>
                  <a:pt x="9" y="30"/>
                </a:lnTo>
                <a:lnTo>
                  <a:pt x="9" y="30"/>
                </a:lnTo>
                <a:lnTo>
                  <a:pt x="6" y="31"/>
                </a:lnTo>
                <a:lnTo>
                  <a:pt x="2" y="32"/>
                </a:lnTo>
                <a:lnTo>
                  <a:pt x="1" y="36"/>
                </a:lnTo>
                <a:lnTo>
                  <a:pt x="0" y="40"/>
                </a:lnTo>
                <a:lnTo>
                  <a:pt x="0" y="54"/>
                </a:lnTo>
                <a:lnTo>
                  <a:pt x="0" y="54"/>
                </a:lnTo>
                <a:lnTo>
                  <a:pt x="0" y="57"/>
                </a:lnTo>
                <a:lnTo>
                  <a:pt x="1" y="58"/>
                </a:lnTo>
                <a:lnTo>
                  <a:pt x="2" y="59"/>
                </a:lnTo>
                <a:lnTo>
                  <a:pt x="5" y="59"/>
                </a:lnTo>
                <a:lnTo>
                  <a:pt x="5" y="89"/>
                </a:lnTo>
                <a:lnTo>
                  <a:pt x="5" y="89"/>
                </a:lnTo>
                <a:lnTo>
                  <a:pt x="6" y="93"/>
                </a:lnTo>
                <a:lnTo>
                  <a:pt x="7" y="96"/>
                </a:lnTo>
                <a:lnTo>
                  <a:pt x="11" y="98"/>
                </a:lnTo>
                <a:lnTo>
                  <a:pt x="14" y="99"/>
                </a:lnTo>
                <a:lnTo>
                  <a:pt x="83" y="99"/>
                </a:lnTo>
                <a:lnTo>
                  <a:pt x="83" y="99"/>
                </a:lnTo>
                <a:lnTo>
                  <a:pt x="87" y="98"/>
                </a:lnTo>
                <a:lnTo>
                  <a:pt x="91" y="96"/>
                </a:lnTo>
                <a:lnTo>
                  <a:pt x="92" y="93"/>
                </a:lnTo>
                <a:lnTo>
                  <a:pt x="93" y="89"/>
                </a:lnTo>
                <a:lnTo>
                  <a:pt x="93" y="59"/>
                </a:lnTo>
                <a:lnTo>
                  <a:pt x="93" y="59"/>
                </a:lnTo>
                <a:lnTo>
                  <a:pt x="96" y="59"/>
                </a:lnTo>
                <a:lnTo>
                  <a:pt x="97" y="58"/>
                </a:lnTo>
                <a:lnTo>
                  <a:pt x="98" y="57"/>
                </a:lnTo>
                <a:lnTo>
                  <a:pt x="98" y="54"/>
                </a:lnTo>
                <a:lnTo>
                  <a:pt x="98" y="40"/>
                </a:lnTo>
                <a:lnTo>
                  <a:pt x="98" y="40"/>
                </a:lnTo>
                <a:lnTo>
                  <a:pt x="97" y="36"/>
                </a:lnTo>
                <a:lnTo>
                  <a:pt x="96" y="32"/>
                </a:lnTo>
                <a:lnTo>
                  <a:pt x="92" y="31"/>
                </a:lnTo>
                <a:lnTo>
                  <a:pt x="88" y="30"/>
                </a:lnTo>
                <a:lnTo>
                  <a:pt x="88" y="30"/>
                </a:lnTo>
                <a:close/>
                <a:moveTo>
                  <a:pt x="29" y="89"/>
                </a:moveTo>
                <a:lnTo>
                  <a:pt x="14" y="89"/>
                </a:lnTo>
                <a:lnTo>
                  <a:pt x="14" y="59"/>
                </a:lnTo>
                <a:lnTo>
                  <a:pt x="29" y="59"/>
                </a:lnTo>
                <a:lnTo>
                  <a:pt x="29" y="89"/>
                </a:lnTo>
                <a:close/>
                <a:moveTo>
                  <a:pt x="29" y="49"/>
                </a:moveTo>
                <a:lnTo>
                  <a:pt x="9" y="49"/>
                </a:lnTo>
                <a:lnTo>
                  <a:pt x="9" y="40"/>
                </a:lnTo>
                <a:lnTo>
                  <a:pt x="29" y="40"/>
                </a:lnTo>
                <a:lnTo>
                  <a:pt x="29" y="49"/>
                </a:lnTo>
                <a:close/>
                <a:moveTo>
                  <a:pt x="26" y="19"/>
                </a:moveTo>
                <a:lnTo>
                  <a:pt x="26" y="19"/>
                </a:lnTo>
                <a:lnTo>
                  <a:pt x="24" y="17"/>
                </a:lnTo>
                <a:lnTo>
                  <a:pt x="24" y="15"/>
                </a:lnTo>
                <a:lnTo>
                  <a:pt x="24" y="15"/>
                </a:lnTo>
                <a:lnTo>
                  <a:pt x="24" y="12"/>
                </a:lnTo>
                <a:lnTo>
                  <a:pt x="26" y="11"/>
                </a:lnTo>
                <a:lnTo>
                  <a:pt x="26" y="11"/>
                </a:lnTo>
                <a:lnTo>
                  <a:pt x="27" y="10"/>
                </a:lnTo>
                <a:lnTo>
                  <a:pt x="29" y="10"/>
                </a:lnTo>
                <a:lnTo>
                  <a:pt x="29" y="10"/>
                </a:lnTo>
                <a:lnTo>
                  <a:pt x="32" y="10"/>
                </a:lnTo>
                <a:lnTo>
                  <a:pt x="33" y="11"/>
                </a:lnTo>
                <a:lnTo>
                  <a:pt x="33" y="11"/>
                </a:lnTo>
                <a:lnTo>
                  <a:pt x="37" y="17"/>
                </a:lnTo>
                <a:lnTo>
                  <a:pt x="38" y="24"/>
                </a:lnTo>
                <a:lnTo>
                  <a:pt x="38" y="24"/>
                </a:lnTo>
                <a:lnTo>
                  <a:pt x="32" y="22"/>
                </a:lnTo>
                <a:lnTo>
                  <a:pt x="26" y="19"/>
                </a:lnTo>
                <a:lnTo>
                  <a:pt x="26" y="19"/>
                </a:lnTo>
                <a:close/>
                <a:moveTo>
                  <a:pt x="59" y="89"/>
                </a:moveTo>
                <a:lnTo>
                  <a:pt x="39" y="89"/>
                </a:lnTo>
                <a:lnTo>
                  <a:pt x="39" y="59"/>
                </a:lnTo>
                <a:lnTo>
                  <a:pt x="59" y="59"/>
                </a:lnTo>
                <a:lnTo>
                  <a:pt x="59" y="89"/>
                </a:lnTo>
                <a:close/>
                <a:moveTo>
                  <a:pt x="59" y="49"/>
                </a:moveTo>
                <a:lnTo>
                  <a:pt x="39" y="49"/>
                </a:lnTo>
                <a:lnTo>
                  <a:pt x="39" y="40"/>
                </a:lnTo>
                <a:lnTo>
                  <a:pt x="59" y="40"/>
                </a:lnTo>
                <a:lnTo>
                  <a:pt x="59" y="49"/>
                </a:lnTo>
                <a:close/>
                <a:moveTo>
                  <a:pt x="65" y="11"/>
                </a:moveTo>
                <a:lnTo>
                  <a:pt x="65" y="11"/>
                </a:lnTo>
                <a:lnTo>
                  <a:pt x="66" y="10"/>
                </a:lnTo>
                <a:lnTo>
                  <a:pt x="69" y="10"/>
                </a:lnTo>
                <a:lnTo>
                  <a:pt x="69" y="10"/>
                </a:lnTo>
                <a:lnTo>
                  <a:pt x="71" y="10"/>
                </a:lnTo>
                <a:lnTo>
                  <a:pt x="72" y="11"/>
                </a:lnTo>
                <a:lnTo>
                  <a:pt x="72" y="11"/>
                </a:lnTo>
                <a:lnTo>
                  <a:pt x="74" y="12"/>
                </a:lnTo>
                <a:lnTo>
                  <a:pt x="74" y="15"/>
                </a:lnTo>
                <a:lnTo>
                  <a:pt x="74" y="17"/>
                </a:lnTo>
                <a:lnTo>
                  <a:pt x="72" y="19"/>
                </a:lnTo>
                <a:lnTo>
                  <a:pt x="72" y="19"/>
                </a:lnTo>
                <a:lnTo>
                  <a:pt x="66" y="22"/>
                </a:lnTo>
                <a:lnTo>
                  <a:pt x="60" y="24"/>
                </a:lnTo>
                <a:lnTo>
                  <a:pt x="60" y="24"/>
                </a:lnTo>
                <a:lnTo>
                  <a:pt x="61" y="17"/>
                </a:lnTo>
                <a:lnTo>
                  <a:pt x="65" y="11"/>
                </a:lnTo>
                <a:lnTo>
                  <a:pt x="65" y="11"/>
                </a:lnTo>
                <a:close/>
                <a:moveTo>
                  <a:pt x="83" y="89"/>
                </a:moveTo>
                <a:lnTo>
                  <a:pt x="69" y="89"/>
                </a:lnTo>
                <a:lnTo>
                  <a:pt x="69" y="59"/>
                </a:lnTo>
                <a:lnTo>
                  <a:pt x="83" y="59"/>
                </a:lnTo>
                <a:lnTo>
                  <a:pt x="83" y="89"/>
                </a:lnTo>
                <a:close/>
                <a:moveTo>
                  <a:pt x="88" y="49"/>
                </a:moveTo>
                <a:lnTo>
                  <a:pt x="69" y="49"/>
                </a:lnTo>
                <a:lnTo>
                  <a:pt x="69" y="40"/>
                </a:lnTo>
                <a:lnTo>
                  <a:pt x="88" y="40"/>
                </a:lnTo>
                <a:lnTo>
                  <a:pt x="88"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96" name="Group 495"/>
          <p:cNvGrpSpPr/>
          <p:nvPr/>
        </p:nvGrpSpPr>
        <p:grpSpPr>
          <a:xfrm>
            <a:off x="3202299" y="3082825"/>
            <a:ext cx="107724" cy="154560"/>
            <a:chOff x="3189428" y="3085854"/>
            <a:chExt cx="109637" cy="157305"/>
          </a:xfrm>
          <a:solidFill>
            <a:schemeClr val="tx1">
              <a:lumMod val="75000"/>
              <a:lumOff val="25000"/>
            </a:schemeClr>
          </a:solidFill>
        </p:grpSpPr>
        <p:sp>
          <p:nvSpPr>
            <p:cNvPr id="547" name="Freeform 1290"/>
            <p:cNvSpPr>
              <a:spLocks/>
            </p:cNvSpPr>
            <p:nvPr/>
          </p:nvSpPr>
          <p:spPr bwMode="auto">
            <a:xfrm>
              <a:off x="3189428" y="3085854"/>
              <a:ext cx="109637" cy="81037"/>
            </a:xfrm>
            <a:custGeom>
              <a:avLst/>
              <a:gdLst>
                <a:gd name="T0" fmla="*/ 68 w 69"/>
                <a:gd name="T1" fmla="*/ 1 h 51"/>
                <a:gd name="T2" fmla="*/ 68 w 69"/>
                <a:gd name="T3" fmla="*/ 1 h 51"/>
                <a:gd name="T4" fmla="*/ 67 w 69"/>
                <a:gd name="T5" fmla="*/ 0 h 51"/>
                <a:gd name="T6" fmla="*/ 64 w 69"/>
                <a:gd name="T7" fmla="*/ 0 h 51"/>
                <a:gd name="T8" fmla="*/ 5 w 69"/>
                <a:gd name="T9" fmla="*/ 0 h 51"/>
                <a:gd name="T10" fmla="*/ 5 w 69"/>
                <a:gd name="T11" fmla="*/ 0 h 51"/>
                <a:gd name="T12" fmla="*/ 3 w 69"/>
                <a:gd name="T13" fmla="*/ 0 h 51"/>
                <a:gd name="T14" fmla="*/ 1 w 69"/>
                <a:gd name="T15" fmla="*/ 1 h 51"/>
                <a:gd name="T16" fmla="*/ 1 w 69"/>
                <a:gd name="T17" fmla="*/ 1 h 51"/>
                <a:gd name="T18" fmla="*/ 0 w 69"/>
                <a:gd name="T19" fmla="*/ 4 h 51"/>
                <a:gd name="T20" fmla="*/ 0 w 69"/>
                <a:gd name="T21" fmla="*/ 6 h 51"/>
                <a:gd name="T22" fmla="*/ 10 w 69"/>
                <a:gd name="T23" fmla="*/ 51 h 51"/>
                <a:gd name="T24" fmla="*/ 20 w 69"/>
                <a:gd name="T25" fmla="*/ 48 h 51"/>
                <a:gd name="T26" fmla="*/ 11 w 69"/>
                <a:gd name="T27" fmla="*/ 10 h 51"/>
                <a:gd name="T28" fmla="*/ 26 w 69"/>
                <a:gd name="T29" fmla="*/ 10 h 51"/>
                <a:gd name="T30" fmla="*/ 30 w 69"/>
                <a:gd name="T31" fmla="*/ 30 h 51"/>
                <a:gd name="T32" fmla="*/ 40 w 69"/>
                <a:gd name="T33" fmla="*/ 30 h 51"/>
                <a:gd name="T34" fmla="*/ 43 w 69"/>
                <a:gd name="T35" fmla="*/ 10 h 51"/>
                <a:gd name="T36" fmla="*/ 58 w 69"/>
                <a:gd name="T37" fmla="*/ 10 h 51"/>
                <a:gd name="T38" fmla="*/ 50 w 69"/>
                <a:gd name="T39" fmla="*/ 48 h 51"/>
                <a:gd name="T40" fmla="*/ 59 w 69"/>
                <a:gd name="T41" fmla="*/ 51 h 51"/>
                <a:gd name="T42" fmla="*/ 69 w 69"/>
                <a:gd name="T43" fmla="*/ 6 h 51"/>
                <a:gd name="T44" fmla="*/ 69 w 69"/>
                <a:gd name="T45" fmla="*/ 6 h 51"/>
                <a:gd name="T46" fmla="*/ 69 w 69"/>
                <a:gd name="T47" fmla="*/ 4 h 51"/>
                <a:gd name="T48" fmla="*/ 68 w 69"/>
                <a:gd name="T49" fmla="*/ 1 h 51"/>
                <a:gd name="T50" fmla="*/ 68 w 69"/>
                <a:gd name="T51"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 h="51">
                  <a:moveTo>
                    <a:pt x="68" y="1"/>
                  </a:moveTo>
                  <a:lnTo>
                    <a:pt x="68" y="1"/>
                  </a:lnTo>
                  <a:lnTo>
                    <a:pt x="67" y="0"/>
                  </a:lnTo>
                  <a:lnTo>
                    <a:pt x="64" y="0"/>
                  </a:lnTo>
                  <a:lnTo>
                    <a:pt x="5" y="0"/>
                  </a:lnTo>
                  <a:lnTo>
                    <a:pt x="5" y="0"/>
                  </a:lnTo>
                  <a:lnTo>
                    <a:pt x="3" y="0"/>
                  </a:lnTo>
                  <a:lnTo>
                    <a:pt x="1" y="1"/>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6"/>
                  </a:lnTo>
                  <a:lnTo>
                    <a:pt x="69" y="4"/>
                  </a:lnTo>
                  <a:lnTo>
                    <a:pt x="68" y="1"/>
                  </a:ln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291"/>
            <p:cNvSpPr>
              <a:spLocks noEditPoints="1"/>
            </p:cNvSpPr>
            <p:nvPr/>
          </p:nvSpPr>
          <p:spPr bwMode="auto">
            <a:xfrm>
              <a:off x="3194193" y="3138290"/>
              <a:ext cx="95336" cy="104869"/>
            </a:xfrm>
            <a:custGeom>
              <a:avLst/>
              <a:gdLst>
                <a:gd name="T0" fmla="*/ 49 w 59"/>
                <a:gd name="T1" fmla="*/ 64 h 64"/>
                <a:gd name="T2" fmla="*/ 30 w 59"/>
                <a:gd name="T3" fmla="*/ 54 h 64"/>
                <a:gd name="T4" fmla="*/ 12 w 59"/>
                <a:gd name="T5" fmla="*/ 64 h 64"/>
                <a:gd name="T6" fmla="*/ 6 w 59"/>
                <a:gd name="T7" fmla="*/ 63 h 64"/>
                <a:gd name="T8" fmla="*/ 5 w 59"/>
                <a:gd name="T9" fmla="*/ 60 h 64"/>
                <a:gd name="T10" fmla="*/ 10 w 59"/>
                <a:gd name="T11" fmla="*/ 40 h 64"/>
                <a:gd name="T12" fmla="*/ 1 w 59"/>
                <a:gd name="T13" fmla="*/ 27 h 64"/>
                <a:gd name="T14" fmla="*/ 0 w 59"/>
                <a:gd name="T15" fmla="*/ 22 h 64"/>
                <a:gd name="T16" fmla="*/ 3 w 59"/>
                <a:gd name="T17" fmla="*/ 21 h 64"/>
                <a:gd name="T18" fmla="*/ 17 w 59"/>
                <a:gd name="T19" fmla="*/ 19 h 64"/>
                <a:gd name="T20" fmla="*/ 25 w 59"/>
                <a:gd name="T21" fmla="*/ 2 h 64"/>
                <a:gd name="T22" fmla="*/ 30 w 59"/>
                <a:gd name="T23" fmla="*/ 0 h 64"/>
                <a:gd name="T24" fmla="*/ 35 w 59"/>
                <a:gd name="T25" fmla="*/ 2 h 64"/>
                <a:gd name="T26" fmla="*/ 54 w 59"/>
                <a:gd name="T27" fmla="*/ 19 h 64"/>
                <a:gd name="T28" fmla="*/ 57 w 59"/>
                <a:gd name="T29" fmla="*/ 21 h 64"/>
                <a:gd name="T30" fmla="*/ 59 w 59"/>
                <a:gd name="T31" fmla="*/ 22 h 64"/>
                <a:gd name="T32" fmla="*/ 58 w 59"/>
                <a:gd name="T33" fmla="*/ 27 h 64"/>
                <a:gd name="T34" fmla="*/ 54 w 59"/>
                <a:gd name="T35" fmla="*/ 58 h 64"/>
                <a:gd name="T36" fmla="*/ 54 w 59"/>
                <a:gd name="T37" fmla="*/ 60 h 64"/>
                <a:gd name="T38" fmla="*/ 53 w 59"/>
                <a:gd name="T39" fmla="*/ 63 h 64"/>
                <a:gd name="T40" fmla="*/ 49 w 59"/>
                <a:gd name="T41" fmla="*/ 64 h 64"/>
                <a:gd name="T42" fmla="*/ 30 w 59"/>
                <a:gd name="T43" fmla="*/ 44 h 64"/>
                <a:gd name="T44" fmla="*/ 42 w 59"/>
                <a:gd name="T45" fmla="*/ 50 h 64"/>
                <a:gd name="T46" fmla="*/ 40 w 59"/>
                <a:gd name="T47" fmla="*/ 40 h 64"/>
                <a:gd name="T48" fmla="*/ 41 w 59"/>
                <a:gd name="T49" fmla="*/ 37 h 64"/>
                <a:gd name="T50" fmla="*/ 40 w 59"/>
                <a:gd name="T51" fmla="*/ 29 h 64"/>
                <a:gd name="T52" fmla="*/ 37 w 59"/>
                <a:gd name="T53" fmla="*/ 28 h 64"/>
                <a:gd name="T54" fmla="*/ 30 w 59"/>
                <a:gd name="T55" fmla="*/ 16 h 64"/>
                <a:gd name="T56" fmla="*/ 25 w 59"/>
                <a:gd name="T57" fmla="*/ 27 h 64"/>
                <a:gd name="T58" fmla="*/ 20 w 59"/>
                <a:gd name="T59" fmla="*/ 29 h 64"/>
                <a:gd name="T60" fmla="*/ 19 w 59"/>
                <a:gd name="T61" fmla="*/ 37 h 64"/>
                <a:gd name="T62" fmla="*/ 20 w 59"/>
                <a:gd name="T63" fmla="*/ 38 h 64"/>
                <a:gd name="T64" fmla="*/ 17 w 59"/>
                <a:gd name="T65" fmla="*/ 50 h 64"/>
                <a:gd name="T66" fmla="*/ 27 w 59"/>
                <a:gd name="T67" fmla="*/ 44 h 64"/>
                <a:gd name="T68" fmla="*/ 30 w 59"/>
                <a:gd name="T69"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64">
                  <a:moveTo>
                    <a:pt x="49" y="64"/>
                  </a:moveTo>
                  <a:lnTo>
                    <a:pt x="49" y="64"/>
                  </a:lnTo>
                  <a:lnTo>
                    <a:pt x="47" y="64"/>
                  </a:lnTo>
                  <a:lnTo>
                    <a:pt x="30" y="54"/>
                  </a:lnTo>
                  <a:lnTo>
                    <a:pt x="12" y="64"/>
                  </a:lnTo>
                  <a:lnTo>
                    <a:pt x="12" y="64"/>
                  </a:lnTo>
                  <a:lnTo>
                    <a:pt x="10" y="64"/>
                  </a:lnTo>
                  <a:lnTo>
                    <a:pt x="6" y="63"/>
                  </a:lnTo>
                  <a:lnTo>
                    <a:pt x="6" y="63"/>
                  </a:lnTo>
                  <a:lnTo>
                    <a:pt x="5" y="60"/>
                  </a:lnTo>
                  <a:lnTo>
                    <a:pt x="5" y="58"/>
                  </a:lnTo>
                  <a:lnTo>
                    <a:pt x="10" y="40"/>
                  </a:lnTo>
                  <a:lnTo>
                    <a:pt x="1" y="27"/>
                  </a:lnTo>
                  <a:lnTo>
                    <a:pt x="1" y="27"/>
                  </a:lnTo>
                  <a:lnTo>
                    <a:pt x="0" y="24"/>
                  </a:lnTo>
                  <a:lnTo>
                    <a:pt x="0" y="22"/>
                  </a:lnTo>
                  <a:lnTo>
                    <a:pt x="0" y="22"/>
                  </a:lnTo>
                  <a:lnTo>
                    <a:pt x="3" y="21"/>
                  </a:lnTo>
                  <a:lnTo>
                    <a:pt x="5" y="19"/>
                  </a:lnTo>
                  <a:lnTo>
                    <a:pt x="17" y="19"/>
                  </a:lnTo>
                  <a:lnTo>
                    <a:pt x="25" y="2"/>
                  </a:lnTo>
                  <a:lnTo>
                    <a:pt x="25" y="2"/>
                  </a:lnTo>
                  <a:lnTo>
                    <a:pt x="27" y="1"/>
                  </a:lnTo>
                  <a:lnTo>
                    <a:pt x="30" y="0"/>
                  </a:lnTo>
                  <a:lnTo>
                    <a:pt x="32" y="1"/>
                  </a:lnTo>
                  <a:lnTo>
                    <a:pt x="35" y="2"/>
                  </a:lnTo>
                  <a:lnTo>
                    <a:pt x="42" y="19"/>
                  </a:lnTo>
                  <a:lnTo>
                    <a:pt x="54" y="19"/>
                  </a:lnTo>
                  <a:lnTo>
                    <a:pt x="54" y="19"/>
                  </a:lnTo>
                  <a:lnTo>
                    <a:pt x="57" y="21"/>
                  </a:lnTo>
                  <a:lnTo>
                    <a:pt x="59" y="22"/>
                  </a:lnTo>
                  <a:lnTo>
                    <a:pt x="59" y="22"/>
                  </a:lnTo>
                  <a:lnTo>
                    <a:pt x="59" y="24"/>
                  </a:lnTo>
                  <a:lnTo>
                    <a:pt x="58" y="27"/>
                  </a:lnTo>
                  <a:lnTo>
                    <a:pt x="49" y="40"/>
                  </a:lnTo>
                  <a:lnTo>
                    <a:pt x="54" y="58"/>
                  </a:lnTo>
                  <a:lnTo>
                    <a:pt x="54" y="58"/>
                  </a:lnTo>
                  <a:lnTo>
                    <a:pt x="54" y="60"/>
                  </a:lnTo>
                  <a:lnTo>
                    <a:pt x="53" y="63"/>
                  </a:lnTo>
                  <a:lnTo>
                    <a:pt x="53" y="63"/>
                  </a:lnTo>
                  <a:lnTo>
                    <a:pt x="49" y="64"/>
                  </a:lnTo>
                  <a:lnTo>
                    <a:pt x="49" y="64"/>
                  </a:lnTo>
                  <a:close/>
                  <a:moveTo>
                    <a:pt x="30" y="44"/>
                  </a:moveTo>
                  <a:lnTo>
                    <a:pt x="30" y="44"/>
                  </a:lnTo>
                  <a:lnTo>
                    <a:pt x="32" y="44"/>
                  </a:lnTo>
                  <a:lnTo>
                    <a:pt x="42" y="50"/>
                  </a:lnTo>
                  <a:lnTo>
                    <a:pt x="40" y="40"/>
                  </a:lnTo>
                  <a:lnTo>
                    <a:pt x="40" y="40"/>
                  </a:lnTo>
                  <a:lnTo>
                    <a:pt x="40" y="38"/>
                  </a:lnTo>
                  <a:lnTo>
                    <a:pt x="41" y="37"/>
                  </a:lnTo>
                  <a:lnTo>
                    <a:pt x="46" y="29"/>
                  </a:lnTo>
                  <a:lnTo>
                    <a:pt x="40" y="29"/>
                  </a:lnTo>
                  <a:lnTo>
                    <a:pt x="40" y="29"/>
                  </a:lnTo>
                  <a:lnTo>
                    <a:pt x="37" y="28"/>
                  </a:lnTo>
                  <a:lnTo>
                    <a:pt x="35" y="27"/>
                  </a:lnTo>
                  <a:lnTo>
                    <a:pt x="30" y="16"/>
                  </a:lnTo>
                  <a:lnTo>
                    <a:pt x="25" y="27"/>
                  </a:lnTo>
                  <a:lnTo>
                    <a:pt x="25" y="27"/>
                  </a:lnTo>
                  <a:lnTo>
                    <a:pt x="22" y="28"/>
                  </a:lnTo>
                  <a:lnTo>
                    <a:pt x="20" y="29"/>
                  </a:lnTo>
                  <a:lnTo>
                    <a:pt x="14" y="29"/>
                  </a:lnTo>
                  <a:lnTo>
                    <a:pt x="19" y="37"/>
                  </a:lnTo>
                  <a:lnTo>
                    <a:pt x="19" y="37"/>
                  </a:lnTo>
                  <a:lnTo>
                    <a:pt x="20" y="38"/>
                  </a:lnTo>
                  <a:lnTo>
                    <a:pt x="20" y="40"/>
                  </a:lnTo>
                  <a:lnTo>
                    <a:pt x="17" y="50"/>
                  </a:lnTo>
                  <a:lnTo>
                    <a:pt x="27" y="44"/>
                  </a:lnTo>
                  <a:lnTo>
                    <a:pt x="27" y="44"/>
                  </a:lnTo>
                  <a:lnTo>
                    <a:pt x="30" y="44"/>
                  </a:lnTo>
                  <a:lnTo>
                    <a:pt x="3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7" name="Freeform 1292"/>
          <p:cNvSpPr>
            <a:spLocks/>
          </p:cNvSpPr>
          <p:nvPr/>
        </p:nvSpPr>
        <p:spPr bwMode="auto">
          <a:xfrm>
            <a:off x="3576987" y="3082825"/>
            <a:ext cx="107724" cy="154560"/>
          </a:xfrm>
          <a:custGeom>
            <a:avLst/>
            <a:gdLst>
              <a:gd name="T0" fmla="*/ 59 w 69"/>
              <a:gd name="T1" fmla="*/ 49 h 99"/>
              <a:gd name="T2" fmla="*/ 59 w 69"/>
              <a:gd name="T3" fmla="*/ 85 h 99"/>
              <a:gd name="T4" fmla="*/ 37 w 69"/>
              <a:gd name="T5" fmla="*/ 70 h 99"/>
              <a:gd name="T6" fmla="*/ 37 w 69"/>
              <a:gd name="T7" fmla="*/ 70 h 99"/>
              <a:gd name="T8" fmla="*/ 34 w 69"/>
              <a:gd name="T9" fmla="*/ 69 h 99"/>
              <a:gd name="T10" fmla="*/ 32 w 69"/>
              <a:gd name="T11" fmla="*/ 70 h 99"/>
              <a:gd name="T12" fmla="*/ 10 w 69"/>
              <a:gd name="T13" fmla="*/ 85 h 99"/>
              <a:gd name="T14" fmla="*/ 10 w 69"/>
              <a:gd name="T15" fmla="*/ 10 h 99"/>
              <a:gd name="T16" fmla="*/ 69 w 69"/>
              <a:gd name="T17" fmla="*/ 10 h 99"/>
              <a:gd name="T18" fmla="*/ 69 w 69"/>
              <a:gd name="T19" fmla="*/ 10 h 99"/>
              <a:gd name="T20" fmla="*/ 68 w 69"/>
              <a:gd name="T21" fmla="*/ 6 h 99"/>
              <a:gd name="T22" fmla="*/ 67 w 69"/>
              <a:gd name="T23" fmla="*/ 3 h 99"/>
              <a:gd name="T24" fmla="*/ 63 w 69"/>
              <a:gd name="T25" fmla="*/ 1 h 99"/>
              <a:gd name="T26" fmla="*/ 59 w 69"/>
              <a:gd name="T27" fmla="*/ 0 h 99"/>
              <a:gd name="T28" fmla="*/ 10 w 69"/>
              <a:gd name="T29" fmla="*/ 0 h 99"/>
              <a:gd name="T30" fmla="*/ 10 w 69"/>
              <a:gd name="T31" fmla="*/ 0 h 99"/>
              <a:gd name="T32" fmla="*/ 6 w 69"/>
              <a:gd name="T33" fmla="*/ 1 h 99"/>
              <a:gd name="T34" fmla="*/ 2 w 69"/>
              <a:gd name="T35" fmla="*/ 3 h 99"/>
              <a:gd name="T36" fmla="*/ 1 w 69"/>
              <a:gd name="T37" fmla="*/ 6 h 99"/>
              <a:gd name="T38" fmla="*/ 0 w 69"/>
              <a:gd name="T39" fmla="*/ 10 h 99"/>
              <a:gd name="T40" fmla="*/ 0 w 69"/>
              <a:gd name="T41" fmla="*/ 94 h 99"/>
              <a:gd name="T42" fmla="*/ 0 w 69"/>
              <a:gd name="T43" fmla="*/ 94 h 99"/>
              <a:gd name="T44" fmla="*/ 1 w 69"/>
              <a:gd name="T45" fmla="*/ 96 h 99"/>
              <a:gd name="T46" fmla="*/ 2 w 69"/>
              <a:gd name="T47" fmla="*/ 99 h 99"/>
              <a:gd name="T48" fmla="*/ 2 w 69"/>
              <a:gd name="T49" fmla="*/ 99 h 99"/>
              <a:gd name="T50" fmla="*/ 5 w 69"/>
              <a:gd name="T51" fmla="*/ 99 h 99"/>
              <a:gd name="T52" fmla="*/ 7 w 69"/>
              <a:gd name="T53" fmla="*/ 98 h 99"/>
              <a:gd name="T54" fmla="*/ 34 w 69"/>
              <a:gd name="T55" fmla="*/ 80 h 99"/>
              <a:gd name="T56" fmla="*/ 62 w 69"/>
              <a:gd name="T57" fmla="*/ 98 h 99"/>
              <a:gd name="T58" fmla="*/ 62 w 69"/>
              <a:gd name="T59" fmla="*/ 98 h 99"/>
              <a:gd name="T60" fmla="*/ 64 w 69"/>
              <a:gd name="T61" fmla="*/ 99 h 99"/>
              <a:gd name="T62" fmla="*/ 64 w 69"/>
              <a:gd name="T63" fmla="*/ 99 h 99"/>
              <a:gd name="T64" fmla="*/ 67 w 69"/>
              <a:gd name="T65" fmla="*/ 99 h 99"/>
              <a:gd name="T66" fmla="*/ 67 w 69"/>
              <a:gd name="T67" fmla="*/ 99 h 99"/>
              <a:gd name="T68" fmla="*/ 68 w 69"/>
              <a:gd name="T69" fmla="*/ 96 h 99"/>
              <a:gd name="T70" fmla="*/ 69 w 69"/>
              <a:gd name="T71" fmla="*/ 94 h 99"/>
              <a:gd name="T72" fmla="*/ 69 w 69"/>
              <a:gd name="T73" fmla="*/ 49 h 99"/>
              <a:gd name="T74" fmla="*/ 59 w 69"/>
              <a:gd name="T75" fmla="*/ 4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99">
                <a:moveTo>
                  <a:pt x="59" y="49"/>
                </a:moveTo>
                <a:lnTo>
                  <a:pt x="59" y="85"/>
                </a:lnTo>
                <a:lnTo>
                  <a:pt x="37" y="70"/>
                </a:lnTo>
                <a:lnTo>
                  <a:pt x="37" y="70"/>
                </a:lnTo>
                <a:lnTo>
                  <a:pt x="34" y="69"/>
                </a:lnTo>
                <a:lnTo>
                  <a:pt x="32" y="70"/>
                </a:lnTo>
                <a:lnTo>
                  <a:pt x="10" y="85"/>
                </a:lnTo>
                <a:lnTo>
                  <a:pt x="10" y="10"/>
                </a:lnTo>
                <a:lnTo>
                  <a:pt x="69" y="10"/>
                </a:lnTo>
                <a:lnTo>
                  <a:pt x="69" y="10"/>
                </a:lnTo>
                <a:lnTo>
                  <a:pt x="68" y="6"/>
                </a:lnTo>
                <a:lnTo>
                  <a:pt x="67" y="3"/>
                </a:lnTo>
                <a:lnTo>
                  <a:pt x="63" y="1"/>
                </a:lnTo>
                <a:lnTo>
                  <a:pt x="59" y="0"/>
                </a:lnTo>
                <a:lnTo>
                  <a:pt x="10" y="0"/>
                </a:lnTo>
                <a:lnTo>
                  <a:pt x="10" y="0"/>
                </a:lnTo>
                <a:lnTo>
                  <a:pt x="6" y="1"/>
                </a:lnTo>
                <a:lnTo>
                  <a:pt x="2" y="3"/>
                </a:lnTo>
                <a:lnTo>
                  <a:pt x="1" y="6"/>
                </a:lnTo>
                <a:lnTo>
                  <a:pt x="0" y="10"/>
                </a:lnTo>
                <a:lnTo>
                  <a:pt x="0" y="94"/>
                </a:lnTo>
                <a:lnTo>
                  <a:pt x="0" y="94"/>
                </a:lnTo>
                <a:lnTo>
                  <a:pt x="1" y="96"/>
                </a:lnTo>
                <a:lnTo>
                  <a:pt x="2" y="99"/>
                </a:lnTo>
                <a:lnTo>
                  <a:pt x="2" y="99"/>
                </a:lnTo>
                <a:lnTo>
                  <a:pt x="5" y="99"/>
                </a:lnTo>
                <a:lnTo>
                  <a:pt x="7" y="98"/>
                </a:lnTo>
                <a:lnTo>
                  <a:pt x="34" y="80"/>
                </a:lnTo>
                <a:lnTo>
                  <a:pt x="62" y="98"/>
                </a:lnTo>
                <a:lnTo>
                  <a:pt x="62" y="98"/>
                </a:lnTo>
                <a:lnTo>
                  <a:pt x="64" y="99"/>
                </a:lnTo>
                <a:lnTo>
                  <a:pt x="64" y="99"/>
                </a:lnTo>
                <a:lnTo>
                  <a:pt x="67" y="99"/>
                </a:lnTo>
                <a:lnTo>
                  <a:pt x="67" y="99"/>
                </a:lnTo>
                <a:lnTo>
                  <a:pt x="68" y="96"/>
                </a:lnTo>
                <a:lnTo>
                  <a:pt x="69" y="94"/>
                </a:lnTo>
                <a:lnTo>
                  <a:pt x="69" y="49"/>
                </a:lnTo>
                <a:lnTo>
                  <a:pt x="59"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98" name="Freeform 1293"/>
          <p:cNvSpPr>
            <a:spLocks/>
          </p:cNvSpPr>
          <p:nvPr/>
        </p:nvSpPr>
        <p:spPr bwMode="auto">
          <a:xfrm>
            <a:off x="3600403" y="3110925"/>
            <a:ext cx="79623" cy="60888"/>
          </a:xfrm>
          <a:custGeom>
            <a:avLst/>
            <a:gdLst>
              <a:gd name="T0" fmla="*/ 19 w 49"/>
              <a:gd name="T1" fmla="*/ 38 h 38"/>
              <a:gd name="T2" fmla="*/ 0 w 49"/>
              <a:gd name="T3" fmla="*/ 20 h 38"/>
              <a:gd name="T4" fmla="*/ 10 w 49"/>
              <a:gd name="T5" fmla="*/ 10 h 38"/>
              <a:gd name="T6" fmla="*/ 19 w 49"/>
              <a:gd name="T7" fmla="*/ 21 h 38"/>
              <a:gd name="T8" fmla="*/ 39 w 49"/>
              <a:gd name="T9" fmla="*/ 0 h 38"/>
              <a:gd name="T10" fmla="*/ 49 w 49"/>
              <a:gd name="T11" fmla="*/ 10 h 38"/>
              <a:gd name="T12" fmla="*/ 19 w 49"/>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49" h="38">
                <a:moveTo>
                  <a:pt x="19" y="38"/>
                </a:moveTo>
                <a:lnTo>
                  <a:pt x="0" y="20"/>
                </a:lnTo>
                <a:lnTo>
                  <a:pt x="10" y="10"/>
                </a:lnTo>
                <a:lnTo>
                  <a:pt x="19" y="21"/>
                </a:lnTo>
                <a:lnTo>
                  <a:pt x="39" y="0"/>
                </a:lnTo>
                <a:lnTo>
                  <a:pt x="49" y="10"/>
                </a:lnTo>
                <a:lnTo>
                  <a:pt x="19" y="3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99" name="Freeform 1294"/>
          <p:cNvSpPr>
            <a:spLocks noEditPoints="1"/>
          </p:cNvSpPr>
          <p:nvPr/>
        </p:nvSpPr>
        <p:spPr bwMode="auto">
          <a:xfrm>
            <a:off x="588852" y="3480932"/>
            <a:ext cx="154560" cy="103039"/>
          </a:xfrm>
          <a:custGeom>
            <a:avLst/>
            <a:gdLst>
              <a:gd name="T0" fmla="*/ 94 w 99"/>
              <a:gd name="T1" fmla="*/ 24 h 64"/>
              <a:gd name="T2" fmla="*/ 69 w 99"/>
              <a:gd name="T3" fmla="*/ 24 h 64"/>
              <a:gd name="T4" fmla="*/ 69 w 99"/>
              <a:gd name="T5" fmla="*/ 4 h 64"/>
              <a:gd name="T6" fmla="*/ 69 w 99"/>
              <a:gd name="T7" fmla="*/ 4 h 64"/>
              <a:gd name="T8" fmla="*/ 69 w 99"/>
              <a:gd name="T9" fmla="*/ 2 h 64"/>
              <a:gd name="T10" fmla="*/ 68 w 99"/>
              <a:gd name="T11" fmla="*/ 1 h 64"/>
              <a:gd name="T12" fmla="*/ 66 w 99"/>
              <a:gd name="T13" fmla="*/ 0 h 64"/>
              <a:gd name="T14" fmla="*/ 64 w 99"/>
              <a:gd name="T15" fmla="*/ 0 h 64"/>
              <a:gd name="T16" fmla="*/ 34 w 99"/>
              <a:gd name="T17" fmla="*/ 0 h 64"/>
              <a:gd name="T18" fmla="*/ 34 w 99"/>
              <a:gd name="T19" fmla="*/ 0 h 64"/>
              <a:gd name="T20" fmla="*/ 32 w 99"/>
              <a:gd name="T21" fmla="*/ 0 h 64"/>
              <a:gd name="T22" fmla="*/ 31 w 99"/>
              <a:gd name="T23" fmla="*/ 1 h 64"/>
              <a:gd name="T24" fmla="*/ 29 w 99"/>
              <a:gd name="T25" fmla="*/ 2 h 64"/>
              <a:gd name="T26" fmla="*/ 29 w 99"/>
              <a:gd name="T27" fmla="*/ 4 h 64"/>
              <a:gd name="T28" fmla="*/ 29 w 99"/>
              <a:gd name="T29" fmla="*/ 19 h 64"/>
              <a:gd name="T30" fmla="*/ 5 w 99"/>
              <a:gd name="T31" fmla="*/ 19 h 64"/>
              <a:gd name="T32" fmla="*/ 5 w 99"/>
              <a:gd name="T33" fmla="*/ 19 h 64"/>
              <a:gd name="T34" fmla="*/ 2 w 99"/>
              <a:gd name="T35" fmla="*/ 19 h 64"/>
              <a:gd name="T36" fmla="*/ 1 w 99"/>
              <a:gd name="T37" fmla="*/ 21 h 64"/>
              <a:gd name="T38" fmla="*/ 0 w 99"/>
              <a:gd name="T39" fmla="*/ 22 h 64"/>
              <a:gd name="T40" fmla="*/ 0 w 99"/>
              <a:gd name="T41" fmla="*/ 24 h 64"/>
              <a:gd name="T42" fmla="*/ 0 w 99"/>
              <a:gd name="T43" fmla="*/ 59 h 64"/>
              <a:gd name="T44" fmla="*/ 0 w 99"/>
              <a:gd name="T45" fmla="*/ 59 h 64"/>
              <a:gd name="T46" fmla="*/ 0 w 99"/>
              <a:gd name="T47" fmla="*/ 61 h 64"/>
              <a:gd name="T48" fmla="*/ 1 w 99"/>
              <a:gd name="T49" fmla="*/ 62 h 64"/>
              <a:gd name="T50" fmla="*/ 2 w 99"/>
              <a:gd name="T51" fmla="*/ 64 h 64"/>
              <a:gd name="T52" fmla="*/ 5 w 99"/>
              <a:gd name="T53" fmla="*/ 64 h 64"/>
              <a:gd name="T54" fmla="*/ 34 w 99"/>
              <a:gd name="T55" fmla="*/ 64 h 64"/>
              <a:gd name="T56" fmla="*/ 64 w 99"/>
              <a:gd name="T57" fmla="*/ 64 h 64"/>
              <a:gd name="T58" fmla="*/ 94 w 99"/>
              <a:gd name="T59" fmla="*/ 64 h 64"/>
              <a:gd name="T60" fmla="*/ 94 w 99"/>
              <a:gd name="T61" fmla="*/ 64 h 64"/>
              <a:gd name="T62" fmla="*/ 96 w 99"/>
              <a:gd name="T63" fmla="*/ 64 h 64"/>
              <a:gd name="T64" fmla="*/ 97 w 99"/>
              <a:gd name="T65" fmla="*/ 62 h 64"/>
              <a:gd name="T66" fmla="*/ 99 w 99"/>
              <a:gd name="T67" fmla="*/ 61 h 64"/>
              <a:gd name="T68" fmla="*/ 99 w 99"/>
              <a:gd name="T69" fmla="*/ 59 h 64"/>
              <a:gd name="T70" fmla="*/ 99 w 99"/>
              <a:gd name="T71" fmla="*/ 29 h 64"/>
              <a:gd name="T72" fmla="*/ 99 w 99"/>
              <a:gd name="T73" fmla="*/ 29 h 64"/>
              <a:gd name="T74" fmla="*/ 99 w 99"/>
              <a:gd name="T75" fmla="*/ 27 h 64"/>
              <a:gd name="T76" fmla="*/ 97 w 99"/>
              <a:gd name="T77" fmla="*/ 25 h 64"/>
              <a:gd name="T78" fmla="*/ 96 w 99"/>
              <a:gd name="T79" fmla="*/ 24 h 64"/>
              <a:gd name="T80" fmla="*/ 94 w 99"/>
              <a:gd name="T81" fmla="*/ 24 h 64"/>
              <a:gd name="T82" fmla="*/ 94 w 99"/>
              <a:gd name="T83" fmla="*/ 24 h 64"/>
              <a:gd name="T84" fmla="*/ 10 w 99"/>
              <a:gd name="T85" fmla="*/ 29 h 64"/>
              <a:gd name="T86" fmla="*/ 29 w 99"/>
              <a:gd name="T87" fmla="*/ 29 h 64"/>
              <a:gd name="T88" fmla="*/ 29 w 99"/>
              <a:gd name="T89" fmla="*/ 54 h 64"/>
              <a:gd name="T90" fmla="*/ 10 w 99"/>
              <a:gd name="T91" fmla="*/ 54 h 64"/>
              <a:gd name="T92" fmla="*/ 10 w 99"/>
              <a:gd name="T93" fmla="*/ 29 h 64"/>
              <a:gd name="T94" fmla="*/ 39 w 99"/>
              <a:gd name="T95" fmla="*/ 9 h 64"/>
              <a:gd name="T96" fmla="*/ 59 w 99"/>
              <a:gd name="T97" fmla="*/ 9 h 64"/>
              <a:gd name="T98" fmla="*/ 59 w 99"/>
              <a:gd name="T99" fmla="*/ 54 h 64"/>
              <a:gd name="T100" fmla="*/ 39 w 99"/>
              <a:gd name="T101" fmla="*/ 54 h 64"/>
              <a:gd name="T102" fmla="*/ 39 w 99"/>
              <a:gd name="T103" fmla="*/ 9 h 64"/>
              <a:gd name="T104" fmla="*/ 89 w 99"/>
              <a:gd name="T105" fmla="*/ 54 h 64"/>
              <a:gd name="T106" fmla="*/ 69 w 99"/>
              <a:gd name="T107" fmla="*/ 54 h 64"/>
              <a:gd name="T108" fmla="*/ 69 w 99"/>
              <a:gd name="T109" fmla="*/ 34 h 64"/>
              <a:gd name="T110" fmla="*/ 89 w 99"/>
              <a:gd name="T111" fmla="*/ 34 h 64"/>
              <a:gd name="T112" fmla="*/ 89 w 99"/>
              <a:gd name="T11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64">
                <a:moveTo>
                  <a:pt x="94" y="24"/>
                </a:moveTo>
                <a:lnTo>
                  <a:pt x="69" y="24"/>
                </a:lnTo>
                <a:lnTo>
                  <a:pt x="69" y="4"/>
                </a:lnTo>
                <a:lnTo>
                  <a:pt x="69" y="4"/>
                </a:lnTo>
                <a:lnTo>
                  <a:pt x="69" y="2"/>
                </a:lnTo>
                <a:lnTo>
                  <a:pt x="68" y="1"/>
                </a:lnTo>
                <a:lnTo>
                  <a:pt x="66" y="0"/>
                </a:lnTo>
                <a:lnTo>
                  <a:pt x="64" y="0"/>
                </a:lnTo>
                <a:lnTo>
                  <a:pt x="34" y="0"/>
                </a:lnTo>
                <a:lnTo>
                  <a:pt x="34" y="0"/>
                </a:lnTo>
                <a:lnTo>
                  <a:pt x="32" y="0"/>
                </a:lnTo>
                <a:lnTo>
                  <a:pt x="31" y="1"/>
                </a:lnTo>
                <a:lnTo>
                  <a:pt x="29" y="2"/>
                </a:lnTo>
                <a:lnTo>
                  <a:pt x="29" y="4"/>
                </a:lnTo>
                <a:lnTo>
                  <a:pt x="29" y="19"/>
                </a:lnTo>
                <a:lnTo>
                  <a:pt x="5" y="19"/>
                </a:lnTo>
                <a:lnTo>
                  <a:pt x="5" y="19"/>
                </a:lnTo>
                <a:lnTo>
                  <a:pt x="2" y="19"/>
                </a:lnTo>
                <a:lnTo>
                  <a:pt x="1" y="21"/>
                </a:lnTo>
                <a:lnTo>
                  <a:pt x="0" y="22"/>
                </a:lnTo>
                <a:lnTo>
                  <a:pt x="0" y="24"/>
                </a:lnTo>
                <a:lnTo>
                  <a:pt x="0" y="59"/>
                </a:lnTo>
                <a:lnTo>
                  <a:pt x="0" y="59"/>
                </a:lnTo>
                <a:lnTo>
                  <a:pt x="0" y="61"/>
                </a:lnTo>
                <a:lnTo>
                  <a:pt x="1" y="62"/>
                </a:lnTo>
                <a:lnTo>
                  <a:pt x="2" y="64"/>
                </a:lnTo>
                <a:lnTo>
                  <a:pt x="5" y="64"/>
                </a:lnTo>
                <a:lnTo>
                  <a:pt x="34" y="64"/>
                </a:lnTo>
                <a:lnTo>
                  <a:pt x="64" y="64"/>
                </a:lnTo>
                <a:lnTo>
                  <a:pt x="94" y="64"/>
                </a:lnTo>
                <a:lnTo>
                  <a:pt x="94" y="64"/>
                </a:lnTo>
                <a:lnTo>
                  <a:pt x="96" y="64"/>
                </a:lnTo>
                <a:lnTo>
                  <a:pt x="97" y="62"/>
                </a:lnTo>
                <a:lnTo>
                  <a:pt x="99" y="61"/>
                </a:lnTo>
                <a:lnTo>
                  <a:pt x="99" y="59"/>
                </a:lnTo>
                <a:lnTo>
                  <a:pt x="99" y="29"/>
                </a:lnTo>
                <a:lnTo>
                  <a:pt x="99" y="29"/>
                </a:lnTo>
                <a:lnTo>
                  <a:pt x="99" y="27"/>
                </a:lnTo>
                <a:lnTo>
                  <a:pt x="97" y="25"/>
                </a:lnTo>
                <a:lnTo>
                  <a:pt x="96" y="24"/>
                </a:lnTo>
                <a:lnTo>
                  <a:pt x="94" y="24"/>
                </a:lnTo>
                <a:lnTo>
                  <a:pt x="94" y="24"/>
                </a:lnTo>
                <a:close/>
                <a:moveTo>
                  <a:pt x="10" y="29"/>
                </a:moveTo>
                <a:lnTo>
                  <a:pt x="29" y="29"/>
                </a:lnTo>
                <a:lnTo>
                  <a:pt x="29" y="54"/>
                </a:lnTo>
                <a:lnTo>
                  <a:pt x="10" y="54"/>
                </a:lnTo>
                <a:lnTo>
                  <a:pt x="10" y="29"/>
                </a:lnTo>
                <a:close/>
                <a:moveTo>
                  <a:pt x="39" y="9"/>
                </a:moveTo>
                <a:lnTo>
                  <a:pt x="59" y="9"/>
                </a:lnTo>
                <a:lnTo>
                  <a:pt x="59" y="54"/>
                </a:lnTo>
                <a:lnTo>
                  <a:pt x="39" y="54"/>
                </a:lnTo>
                <a:lnTo>
                  <a:pt x="39" y="9"/>
                </a:lnTo>
                <a:close/>
                <a:moveTo>
                  <a:pt x="89" y="54"/>
                </a:moveTo>
                <a:lnTo>
                  <a:pt x="69" y="54"/>
                </a:lnTo>
                <a:lnTo>
                  <a:pt x="69" y="34"/>
                </a:lnTo>
                <a:lnTo>
                  <a:pt x="89" y="34"/>
                </a:lnTo>
                <a:lnTo>
                  <a:pt x="89"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0" name="Freeform 1295"/>
          <p:cNvSpPr>
            <a:spLocks noEditPoints="1"/>
          </p:cNvSpPr>
          <p:nvPr/>
        </p:nvSpPr>
        <p:spPr bwMode="auto">
          <a:xfrm>
            <a:off x="3918888" y="3082825"/>
            <a:ext cx="154560" cy="154560"/>
          </a:xfrm>
          <a:custGeom>
            <a:avLst/>
            <a:gdLst>
              <a:gd name="T0" fmla="*/ 78 w 99"/>
              <a:gd name="T1" fmla="*/ 5 h 99"/>
              <a:gd name="T2" fmla="*/ 74 w 99"/>
              <a:gd name="T3" fmla="*/ 1 h 99"/>
              <a:gd name="T4" fmla="*/ 30 w 99"/>
              <a:gd name="T5" fmla="*/ 0 h 99"/>
              <a:gd name="T6" fmla="*/ 25 w 99"/>
              <a:gd name="T7" fmla="*/ 1 h 99"/>
              <a:gd name="T8" fmla="*/ 5 w 99"/>
              <a:gd name="T9" fmla="*/ 5 h 99"/>
              <a:gd name="T10" fmla="*/ 2 w 99"/>
              <a:gd name="T11" fmla="*/ 5 h 99"/>
              <a:gd name="T12" fmla="*/ 0 w 99"/>
              <a:gd name="T13" fmla="*/ 8 h 99"/>
              <a:gd name="T14" fmla="*/ 0 w 99"/>
              <a:gd name="T15" fmla="*/ 25 h 99"/>
              <a:gd name="T16" fmla="*/ 0 w 99"/>
              <a:gd name="T17" fmla="*/ 29 h 99"/>
              <a:gd name="T18" fmla="*/ 4 w 99"/>
              <a:gd name="T19" fmla="*/ 35 h 99"/>
              <a:gd name="T20" fmla="*/ 26 w 99"/>
              <a:gd name="T21" fmla="*/ 53 h 99"/>
              <a:gd name="T22" fmla="*/ 30 w 99"/>
              <a:gd name="T23" fmla="*/ 57 h 99"/>
              <a:gd name="T24" fmla="*/ 39 w 99"/>
              <a:gd name="T25" fmla="*/ 62 h 99"/>
              <a:gd name="T26" fmla="*/ 44 w 99"/>
              <a:gd name="T27" fmla="*/ 74 h 99"/>
              <a:gd name="T28" fmla="*/ 35 w 99"/>
              <a:gd name="T29" fmla="*/ 74 h 99"/>
              <a:gd name="T30" fmla="*/ 31 w 99"/>
              <a:gd name="T31" fmla="*/ 75 h 99"/>
              <a:gd name="T32" fmla="*/ 30 w 99"/>
              <a:gd name="T33" fmla="*/ 79 h 99"/>
              <a:gd name="T34" fmla="*/ 25 w 99"/>
              <a:gd name="T35" fmla="*/ 89 h 99"/>
              <a:gd name="T36" fmla="*/ 35 w 99"/>
              <a:gd name="T37" fmla="*/ 99 h 99"/>
              <a:gd name="T38" fmla="*/ 74 w 99"/>
              <a:gd name="T39" fmla="*/ 99 h 99"/>
              <a:gd name="T40" fmla="*/ 69 w 99"/>
              <a:gd name="T41" fmla="*/ 89 h 99"/>
              <a:gd name="T42" fmla="*/ 69 w 99"/>
              <a:gd name="T43" fmla="*/ 79 h 99"/>
              <a:gd name="T44" fmla="*/ 68 w 99"/>
              <a:gd name="T45" fmla="*/ 75 h 99"/>
              <a:gd name="T46" fmla="*/ 64 w 99"/>
              <a:gd name="T47" fmla="*/ 74 h 99"/>
              <a:gd name="T48" fmla="*/ 54 w 99"/>
              <a:gd name="T49" fmla="*/ 64 h 99"/>
              <a:gd name="T50" fmla="*/ 59 w 99"/>
              <a:gd name="T51" fmla="*/ 62 h 99"/>
              <a:gd name="T52" fmla="*/ 69 w 99"/>
              <a:gd name="T53" fmla="*/ 57 h 99"/>
              <a:gd name="T54" fmla="*/ 92 w 99"/>
              <a:gd name="T55" fmla="*/ 37 h 99"/>
              <a:gd name="T56" fmla="*/ 95 w 99"/>
              <a:gd name="T57" fmla="*/ 35 h 99"/>
              <a:gd name="T58" fmla="*/ 99 w 99"/>
              <a:gd name="T59" fmla="*/ 29 h 99"/>
              <a:gd name="T60" fmla="*/ 99 w 99"/>
              <a:gd name="T61" fmla="*/ 10 h 99"/>
              <a:gd name="T62" fmla="*/ 99 w 99"/>
              <a:gd name="T63" fmla="*/ 8 h 99"/>
              <a:gd name="T64" fmla="*/ 96 w 99"/>
              <a:gd name="T65" fmla="*/ 5 h 99"/>
              <a:gd name="T66" fmla="*/ 94 w 99"/>
              <a:gd name="T67" fmla="*/ 5 h 99"/>
              <a:gd name="T68" fmla="*/ 39 w 99"/>
              <a:gd name="T69" fmla="*/ 89 h 99"/>
              <a:gd name="T70" fmla="*/ 59 w 99"/>
              <a:gd name="T71" fmla="*/ 84 h 99"/>
              <a:gd name="T72" fmla="*/ 12 w 99"/>
              <a:gd name="T73" fmla="*/ 29 h 99"/>
              <a:gd name="T74" fmla="*/ 10 w 99"/>
              <a:gd name="T75" fmla="*/ 27 h 99"/>
              <a:gd name="T76" fmla="*/ 10 w 99"/>
              <a:gd name="T77" fmla="*/ 15 h 99"/>
              <a:gd name="T78" fmla="*/ 20 w 99"/>
              <a:gd name="T79" fmla="*/ 35 h 99"/>
              <a:gd name="T80" fmla="*/ 20 w 99"/>
              <a:gd name="T81" fmla="*/ 35 h 99"/>
              <a:gd name="T82" fmla="*/ 49 w 99"/>
              <a:gd name="T83" fmla="*/ 54 h 99"/>
              <a:gd name="T84" fmla="*/ 46 w 99"/>
              <a:gd name="T85" fmla="*/ 54 h 99"/>
              <a:gd name="T86" fmla="*/ 36 w 99"/>
              <a:gd name="T87" fmla="*/ 48 h 99"/>
              <a:gd name="T88" fmla="*/ 30 w 99"/>
              <a:gd name="T89" fmla="*/ 38 h 99"/>
              <a:gd name="T90" fmla="*/ 30 w 99"/>
              <a:gd name="T91" fmla="*/ 10 h 99"/>
              <a:gd name="T92" fmla="*/ 69 w 99"/>
              <a:gd name="T93" fmla="*/ 35 h 99"/>
              <a:gd name="T94" fmla="*/ 69 w 99"/>
              <a:gd name="T95" fmla="*/ 38 h 99"/>
              <a:gd name="T96" fmla="*/ 63 w 99"/>
              <a:gd name="T97" fmla="*/ 48 h 99"/>
              <a:gd name="T98" fmla="*/ 53 w 99"/>
              <a:gd name="T99" fmla="*/ 54 h 99"/>
              <a:gd name="T100" fmla="*/ 49 w 99"/>
              <a:gd name="T101" fmla="*/ 54 h 99"/>
              <a:gd name="T102" fmla="*/ 89 w 99"/>
              <a:gd name="T103" fmla="*/ 25 h 99"/>
              <a:gd name="T104" fmla="*/ 86 w 99"/>
              <a:gd name="T105" fmla="*/ 29 h 99"/>
              <a:gd name="T106" fmla="*/ 79 w 99"/>
              <a:gd name="T107" fmla="*/ 35 h 99"/>
              <a:gd name="T108" fmla="*/ 79 w 99"/>
              <a:gd name="T109" fmla="*/ 15 h 99"/>
              <a:gd name="T110" fmla="*/ 89 w 99"/>
              <a:gd name="T111"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99">
                <a:moveTo>
                  <a:pt x="94" y="5"/>
                </a:moveTo>
                <a:lnTo>
                  <a:pt x="78" y="5"/>
                </a:lnTo>
                <a:lnTo>
                  <a:pt x="78" y="5"/>
                </a:lnTo>
                <a:lnTo>
                  <a:pt x="74" y="1"/>
                </a:lnTo>
                <a:lnTo>
                  <a:pt x="69" y="0"/>
                </a:lnTo>
                <a:lnTo>
                  <a:pt x="30" y="0"/>
                </a:lnTo>
                <a:lnTo>
                  <a:pt x="30" y="0"/>
                </a:lnTo>
                <a:lnTo>
                  <a:pt x="25" y="1"/>
                </a:lnTo>
                <a:lnTo>
                  <a:pt x="21" y="5"/>
                </a:lnTo>
                <a:lnTo>
                  <a:pt x="5" y="5"/>
                </a:lnTo>
                <a:lnTo>
                  <a:pt x="5" y="5"/>
                </a:lnTo>
                <a:lnTo>
                  <a:pt x="2" y="5"/>
                </a:lnTo>
                <a:lnTo>
                  <a:pt x="1" y="6"/>
                </a:lnTo>
                <a:lnTo>
                  <a:pt x="0" y="8"/>
                </a:lnTo>
                <a:lnTo>
                  <a:pt x="0" y="10"/>
                </a:lnTo>
                <a:lnTo>
                  <a:pt x="0" y="25"/>
                </a:lnTo>
                <a:lnTo>
                  <a:pt x="0" y="25"/>
                </a:lnTo>
                <a:lnTo>
                  <a:pt x="0" y="29"/>
                </a:lnTo>
                <a:lnTo>
                  <a:pt x="1" y="31"/>
                </a:lnTo>
                <a:lnTo>
                  <a:pt x="4" y="35"/>
                </a:lnTo>
                <a:lnTo>
                  <a:pt x="6" y="37"/>
                </a:lnTo>
                <a:lnTo>
                  <a:pt x="26" y="53"/>
                </a:lnTo>
                <a:lnTo>
                  <a:pt x="26" y="53"/>
                </a:lnTo>
                <a:lnTo>
                  <a:pt x="30" y="57"/>
                </a:lnTo>
                <a:lnTo>
                  <a:pt x="35" y="61"/>
                </a:lnTo>
                <a:lnTo>
                  <a:pt x="39" y="62"/>
                </a:lnTo>
                <a:lnTo>
                  <a:pt x="44" y="64"/>
                </a:lnTo>
                <a:lnTo>
                  <a:pt x="44" y="74"/>
                </a:lnTo>
                <a:lnTo>
                  <a:pt x="35" y="74"/>
                </a:lnTo>
                <a:lnTo>
                  <a:pt x="35" y="74"/>
                </a:lnTo>
                <a:lnTo>
                  <a:pt x="32" y="74"/>
                </a:lnTo>
                <a:lnTo>
                  <a:pt x="31" y="75"/>
                </a:lnTo>
                <a:lnTo>
                  <a:pt x="30" y="77"/>
                </a:lnTo>
                <a:lnTo>
                  <a:pt x="30" y="79"/>
                </a:lnTo>
                <a:lnTo>
                  <a:pt x="30" y="89"/>
                </a:lnTo>
                <a:lnTo>
                  <a:pt x="25" y="89"/>
                </a:lnTo>
                <a:lnTo>
                  <a:pt x="25" y="99"/>
                </a:lnTo>
                <a:lnTo>
                  <a:pt x="35" y="99"/>
                </a:lnTo>
                <a:lnTo>
                  <a:pt x="64" y="99"/>
                </a:lnTo>
                <a:lnTo>
                  <a:pt x="74" y="99"/>
                </a:lnTo>
                <a:lnTo>
                  <a:pt x="74" y="89"/>
                </a:lnTo>
                <a:lnTo>
                  <a:pt x="69" y="89"/>
                </a:lnTo>
                <a:lnTo>
                  <a:pt x="69" y="79"/>
                </a:lnTo>
                <a:lnTo>
                  <a:pt x="69" y="79"/>
                </a:lnTo>
                <a:lnTo>
                  <a:pt x="69" y="77"/>
                </a:lnTo>
                <a:lnTo>
                  <a:pt x="68" y="75"/>
                </a:lnTo>
                <a:lnTo>
                  <a:pt x="67" y="74"/>
                </a:lnTo>
                <a:lnTo>
                  <a:pt x="64" y="74"/>
                </a:lnTo>
                <a:lnTo>
                  <a:pt x="54" y="74"/>
                </a:lnTo>
                <a:lnTo>
                  <a:pt x="54" y="64"/>
                </a:lnTo>
                <a:lnTo>
                  <a:pt x="54" y="64"/>
                </a:lnTo>
                <a:lnTo>
                  <a:pt x="59" y="62"/>
                </a:lnTo>
                <a:lnTo>
                  <a:pt x="64" y="61"/>
                </a:lnTo>
                <a:lnTo>
                  <a:pt x="69" y="57"/>
                </a:lnTo>
                <a:lnTo>
                  <a:pt x="73" y="53"/>
                </a:lnTo>
                <a:lnTo>
                  <a:pt x="92" y="37"/>
                </a:lnTo>
                <a:lnTo>
                  <a:pt x="92" y="37"/>
                </a:lnTo>
                <a:lnTo>
                  <a:pt x="95" y="35"/>
                </a:lnTo>
                <a:lnTo>
                  <a:pt x="97" y="31"/>
                </a:lnTo>
                <a:lnTo>
                  <a:pt x="99" y="29"/>
                </a:lnTo>
                <a:lnTo>
                  <a:pt x="99" y="25"/>
                </a:lnTo>
                <a:lnTo>
                  <a:pt x="99" y="10"/>
                </a:lnTo>
                <a:lnTo>
                  <a:pt x="99" y="10"/>
                </a:lnTo>
                <a:lnTo>
                  <a:pt x="99" y="8"/>
                </a:lnTo>
                <a:lnTo>
                  <a:pt x="97" y="6"/>
                </a:lnTo>
                <a:lnTo>
                  <a:pt x="96" y="5"/>
                </a:lnTo>
                <a:lnTo>
                  <a:pt x="94" y="5"/>
                </a:lnTo>
                <a:lnTo>
                  <a:pt x="94" y="5"/>
                </a:lnTo>
                <a:close/>
                <a:moveTo>
                  <a:pt x="59" y="89"/>
                </a:moveTo>
                <a:lnTo>
                  <a:pt x="39" y="89"/>
                </a:lnTo>
                <a:lnTo>
                  <a:pt x="39" y="84"/>
                </a:lnTo>
                <a:lnTo>
                  <a:pt x="59" y="84"/>
                </a:lnTo>
                <a:lnTo>
                  <a:pt x="59" y="89"/>
                </a:lnTo>
                <a:close/>
                <a:moveTo>
                  <a:pt x="12" y="29"/>
                </a:moveTo>
                <a:lnTo>
                  <a:pt x="12" y="29"/>
                </a:lnTo>
                <a:lnTo>
                  <a:pt x="10" y="27"/>
                </a:lnTo>
                <a:lnTo>
                  <a:pt x="10" y="25"/>
                </a:lnTo>
                <a:lnTo>
                  <a:pt x="10" y="15"/>
                </a:lnTo>
                <a:lnTo>
                  <a:pt x="20" y="15"/>
                </a:lnTo>
                <a:lnTo>
                  <a:pt x="20" y="35"/>
                </a:lnTo>
                <a:lnTo>
                  <a:pt x="20" y="35"/>
                </a:lnTo>
                <a:lnTo>
                  <a:pt x="20" y="35"/>
                </a:lnTo>
                <a:lnTo>
                  <a:pt x="12" y="29"/>
                </a:lnTo>
                <a:close/>
                <a:moveTo>
                  <a:pt x="49" y="54"/>
                </a:moveTo>
                <a:lnTo>
                  <a:pt x="49" y="54"/>
                </a:lnTo>
                <a:lnTo>
                  <a:pt x="46" y="54"/>
                </a:lnTo>
                <a:lnTo>
                  <a:pt x="42" y="53"/>
                </a:lnTo>
                <a:lnTo>
                  <a:pt x="36" y="48"/>
                </a:lnTo>
                <a:lnTo>
                  <a:pt x="31" y="42"/>
                </a:lnTo>
                <a:lnTo>
                  <a:pt x="30" y="38"/>
                </a:lnTo>
                <a:lnTo>
                  <a:pt x="30" y="35"/>
                </a:lnTo>
                <a:lnTo>
                  <a:pt x="30" y="10"/>
                </a:lnTo>
                <a:lnTo>
                  <a:pt x="69" y="10"/>
                </a:lnTo>
                <a:lnTo>
                  <a:pt x="69" y="35"/>
                </a:lnTo>
                <a:lnTo>
                  <a:pt x="69" y="35"/>
                </a:lnTo>
                <a:lnTo>
                  <a:pt x="69" y="38"/>
                </a:lnTo>
                <a:lnTo>
                  <a:pt x="68" y="42"/>
                </a:lnTo>
                <a:lnTo>
                  <a:pt x="63" y="48"/>
                </a:lnTo>
                <a:lnTo>
                  <a:pt x="57" y="53"/>
                </a:lnTo>
                <a:lnTo>
                  <a:pt x="53" y="54"/>
                </a:lnTo>
                <a:lnTo>
                  <a:pt x="49" y="54"/>
                </a:lnTo>
                <a:lnTo>
                  <a:pt x="49" y="54"/>
                </a:lnTo>
                <a:close/>
                <a:moveTo>
                  <a:pt x="89" y="25"/>
                </a:moveTo>
                <a:lnTo>
                  <a:pt x="89" y="25"/>
                </a:lnTo>
                <a:lnTo>
                  <a:pt x="89" y="27"/>
                </a:lnTo>
                <a:lnTo>
                  <a:pt x="86" y="29"/>
                </a:lnTo>
                <a:lnTo>
                  <a:pt x="79" y="35"/>
                </a:lnTo>
                <a:lnTo>
                  <a:pt x="79" y="35"/>
                </a:lnTo>
                <a:lnTo>
                  <a:pt x="79" y="35"/>
                </a:lnTo>
                <a:lnTo>
                  <a:pt x="79" y="15"/>
                </a:lnTo>
                <a:lnTo>
                  <a:pt x="89" y="15"/>
                </a:lnTo>
                <a:lnTo>
                  <a:pt x="89"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1" name="Freeform 1296"/>
          <p:cNvSpPr>
            <a:spLocks noEditPoints="1"/>
          </p:cNvSpPr>
          <p:nvPr/>
        </p:nvSpPr>
        <p:spPr bwMode="auto">
          <a:xfrm>
            <a:off x="958854" y="3452831"/>
            <a:ext cx="154560" cy="149875"/>
          </a:xfrm>
          <a:custGeom>
            <a:avLst/>
            <a:gdLst>
              <a:gd name="T0" fmla="*/ 49 w 98"/>
              <a:gd name="T1" fmla="*/ 98 h 98"/>
              <a:gd name="T2" fmla="*/ 29 w 98"/>
              <a:gd name="T3" fmla="*/ 95 h 98"/>
              <a:gd name="T4" fmla="*/ 14 w 98"/>
              <a:gd name="T5" fmla="*/ 84 h 98"/>
              <a:gd name="T6" fmla="*/ 3 w 98"/>
              <a:gd name="T7" fmla="*/ 69 h 98"/>
              <a:gd name="T8" fmla="*/ 0 w 98"/>
              <a:gd name="T9" fmla="*/ 49 h 98"/>
              <a:gd name="T10" fmla="*/ 1 w 98"/>
              <a:gd name="T11" fmla="*/ 39 h 98"/>
              <a:gd name="T12" fmla="*/ 8 w 98"/>
              <a:gd name="T13" fmla="*/ 22 h 98"/>
              <a:gd name="T14" fmla="*/ 22 w 98"/>
              <a:gd name="T15" fmla="*/ 8 h 98"/>
              <a:gd name="T16" fmla="*/ 39 w 98"/>
              <a:gd name="T17" fmla="*/ 1 h 98"/>
              <a:gd name="T18" fmla="*/ 49 w 98"/>
              <a:gd name="T19" fmla="*/ 0 h 98"/>
              <a:gd name="T20" fmla="*/ 69 w 98"/>
              <a:gd name="T21" fmla="*/ 4 h 98"/>
              <a:gd name="T22" fmla="*/ 84 w 98"/>
              <a:gd name="T23" fmla="*/ 15 h 98"/>
              <a:gd name="T24" fmla="*/ 95 w 98"/>
              <a:gd name="T25" fmla="*/ 29 h 98"/>
              <a:gd name="T26" fmla="*/ 98 w 98"/>
              <a:gd name="T27" fmla="*/ 49 h 98"/>
              <a:gd name="T28" fmla="*/ 97 w 98"/>
              <a:gd name="T29" fmla="*/ 59 h 98"/>
              <a:gd name="T30" fmla="*/ 90 w 98"/>
              <a:gd name="T31" fmla="*/ 76 h 98"/>
              <a:gd name="T32" fmla="*/ 76 w 98"/>
              <a:gd name="T33" fmla="*/ 90 h 98"/>
              <a:gd name="T34" fmla="*/ 59 w 98"/>
              <a:gd name="T35" fmla="*/ 97 h 98"/>
              <a:gd name="T36" fmla="*/ 49 w 98"/>
              <a:gd name="T37" fmla="*/ 98 h 98"/>
              <a:gd name="T38" fmla="*/ 49 w 98"/>
              <a:gd name="T39" fmla="*/ 10 h 98"/>
              <a:gd name="T40" fmla="*/ 34 w 98"/>
              <a:gd name="T41" fmla="*/ 13 h 98"/>
              <a:gd name="T42" fmla="*/ 21 w 98"/>
              <a:gd name="T43" fmla="*/ 21 h 98"/>
              <a:gd name="T44" fmla="*/ 13 w 98"/>
              <a:gd name="T45" fmla="*/ 34 h 98"/>
              <a:gd name="T46" fmla="*/ 10 w 98"/>
              <a:gd name="T47" fmla="*/ 49 h 98"/>
              <a:gd name="T48" fmla="*/ 11 w 98"/>
              <a:gd name="T49" fmla="*/ 57 h 98"/>
              <a:gd name="T50" fmla="*/ 16 w 98"/>
              <a:gd name="T51" fmla="*/ 71 h 98"/>
              <a:gd name="T52" fmla="*/ 27 w 98"/>
              <a:gd name="T53" fmla="*/ 82 h 98"/>
              <a:gd name="T54" fmla="*/ 42 w 98"/>
              <a:gd name="T55" fmla="*/ 87 h 98"/>
              <a:gd name="T56" fmla="*/ 49 w 98"/>
              <a:gd name="T57" fmla="*/ 89 h 98"/>
              <a:gd name="T58" fmla="*/ 64 w 98"/>
              <a:gd name="T59" fmla="*/ 85 h 98"/>
              <a:gd name="T60" fmla="*/ 77 w 98"/>
              <a:gd name="T61" fmla="*/ 77 h 98"/>
              <a:gd name="T62" fmla="*/ 85 w 98"/>
              <a:gd name="T63" fmla="*/ 64 h 98"/>
              <a:gd name="T64" fmla="*/ 88 w 98"/>
              <a:gd name="T65" fmla="*/ 49 h 98"/>
              <a:gd name="T66" fmla="*/ 87 w 98"/>
              <a:gd name="T67" fmla="*/ 42 h 98"/>
              <a:gd name="T68" fmla="*/ 82 w 98"/>
              <a:gd name="T69" fmla="*/ 27 h 98"/>
              <a:gd name="T70" fmla="*/ 71 w 98"/>
              <a:gd name="T71" fmla="*/ 16 h 98"/>
              <a:gd name="T72" fmla="*/ 56 w 98"/>
              <a:gd name="T73" fmla="*/ 11 h 98"/>
              <a:gd name="T74" fmla="*/ 49 w 98"/>
              <a:gd name="T75"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98">
                <a:moveTo>
                  <a:pt x="49" y="98"/>
                </a:moveTo>
                <a:lnTo>
                  <a:pt x="49" y="98"/>
                </a:lnTo>
                <a:lnTo>
                  <a:pt x="39" y="97"/>
                </a:lnTo>
                <a:lnTo>
                  <a:pt x="29" y="95"/>
                </a:lnTo>
                <a:lnTo>
                  <a:pt x="22" y="90"/>
                </a:lnTo>
                <a:lnTo>
                  <a:pt x="14" y="84"/>
                </a:lnTo>
                <a:lnTo>
                  <a:pt x="8" y="76"/>
                </a:lnTo>
                <a:lnTo>
                  <a:pt x="3" y="69"/>
                </a:lnTo>
                <a:lnTo>
                  <a:pt x="1" y="59"/>
                </a:lnTo>
                <a:lnTo>
                  <a:pt x="0" y="49"/>
                </a:lnTo>
                <a:lnTo>
                  <a:pt x="0" y="49"/>
                </a:lnTo>
                <a:lnTo>
                  <a:pt x="1" y="39"/>
                </a:lnTo>
                <a:lnTo>
                  <a:pt x="3" y="29"/>
                </a:lnTo>
                <a:lnTo>
                  <a:pt x="8" y="22"/>
                </a:lnTo>
                <a:lnTo>
                  <a:pt x="14" y="15"/>
                </a:lnTo>
                <a:lnTo>
                  <a:pt x="22" y="8"/>
                </a:lnTo>
                <a:lnTo>
                  <a:pt x="29" y="4"/>
                </a:lnTo>
                <a:lnTo>
                  <a:pt x="39" y="1"/>
                </a:lnTo>
                <a:lnTo>
                  <a:pt x="49" y="0"/>
                </a:lnTo>
                <a:lnTo>
                  <a:pt x="49" y="0"/>
                </a:lnTo>
                <a:lnTo>
                  <a:pt x="59" y="1"/>
                </a:lnTo>
                <a:lnTo>
                  <a:pt x="69" y="4"/>
                </a:lnTo>
                <a:lnTo>
                  <a:pt x="76" y="8"/>
                </a:lnTo>
                <a:lnTo>
                  <a:pt x="84" y="15"/>
                </a:lnTo>
                <a:lnTo>
                  <a:pt x="90" y="22"/>
                </a:lnTo>
                <a:lnTo>
                  <a:pt x="95" y="29"/>
                </a:lnTo>
                <a:lnTo>
                  <a:pt x="97" y="39"/>
                </a:lnTo>
                <a:lnTo>
                  <a:pt x="98" y="49"/>
                </a:lnTo>
                <a:lnTo>
                  <a:pt x="98" y="49"/>
                </a:lnTo>
                <a:lnTo>
                  <a:pt x="97" y="59"/>
                </a:lnTo>
                <a:lnTo>
                  <a:pt x="95" y="69"/>
                </a:lnTo>
                <a:lnTo>
                  <a:pt x="90" y="76"/>
                </a:lnTo>
                <a:lnTo>
                  <a:pt x="84" y="84"/>
                </a:lnTo>
                <a:lnTo>
                  <a:pt x="76" y="90"/>
                </a:lnTo>
                <a:lnTo>
                  <a:pt x="69" y="95"/>
                </a:lnTo>
                <a:lnTo>
                  <a:pt x="59" y="97"/>
                </a:lnTo>
                <a:lnTo>
                  <a:pt x="49" y="98"/>
                </a:lnTo>
                <a:lnTo>
                  <a:pt x="49" y="98"/>
                </a:lnTo>
                <a:close/>
                <a:moveTo>
                  <a:pt x="49" y="10"/>
                </a:moveTo>
                <a:lnTo>
                  <a:pt x="49" y="10"/>
                </a:lnTo>
                <a:lnTo>
                  <a:pt x="42" y="11"/>
                </a:lnTo>
                <a:lnTo>
                  <a:pt x="34" y="13"/>
                </a:lnTo>
                <a:lnTo>
                  <a:pt x="27" y="16"/>
                </a:lnTo>
                <a:lnTo>
                  <a:pt x="21" y="21"/>
                </a:lnTo>
                <a:lnTo>
                  <a:pt x="16" y="27"/>
                </a:lnTo>
                <a:lnTo>
                  <a:pt x="13" y="34"/>
                </a:lnTo>
                <a:lnTo>
                  <a:pt x="11" y="42"/>
                </a:lnTo>
                <a:lnTo>
                  <a:pt x="10" y="49"/>
                </a:lnTo>
                <a:lnTo>
                  <a:pt x="10" y="49"/>
                </a:lnTo>
                <a:lnTo>
                  <a:pt x="11" y="57"/>
                </a:lnTo>
                <a:lnTo>
                  <a:pt x="13" y="64"/>
                </a:lnTo>
                <a:lnTo>
                  <a:pt x="16" y="71"/>
                </a:lnTo>
                <a:lnTo>
                  <a:pt x="21" y="77"/>
                </a:lnTo>
                <a:lnTo>
                  <a:pt x="27" y="82"/>
                </a:lnTo>
                <a:lnTo>
                  <a:pt x="34" y="85"/>
                </a:lnTo>
                <a:lnTo>
                  <a:pt x="42" y="87"/>
                </a:lnTo>
                <a:lnTo>
                  <a:pt x="49" y="89"/>
                </a:lnTo>
                <a:lnTo>
                  <a:pt x="49" y="89"/>
                </a:lnTo>
                <a:lnTo>
                  <a:pt x="56" y="87"/>
                </a:lnTo>
                <a:lnTo>
                  <a:pt x="64" y="85"/>
                </a:lnTo>
                <a:lnTo>
                  <a:pt x="71" y="82"/>
                </a:lnTo>
                <a:lnTo>
                  <a:pt x="77" y="77"/>
                </a:lnTo>
                <a:lnTo>
                  <a:pt x="82" y="71"/>
                </a:lnTo>
                <a:lnTo>
                  <a:pt x="85" y="64"/>
                </a:lnTo>
                <a:lnTo>
                  <a:pt x="87" y="57"/>
                </a:lnTo>
                <a:lnTo>
                  <a:pt x="88" y="49"/>
                </a:lnTo>
                <a:lnTo>
                  <a:pt x="88" y="49"/>
                </a:lnTo>
                <a:lnTo>
                  <a:pt x="87" y="42"/>
                </a:lnTo>
                <a:lnTo>
                  <a:pt x="85" y="34"/>
                </a:lnTo>
                <a:lnTo>
                  <a:pt x="82" y="27"/>
                </a:lnTo>
                <a:lnTo>
                  <a:pt x="77" y="21"/>
                </a:lnTo>
                <a:lnTo>
                  <a:pt x="71" y="16"/>
                </a:lnTo>
                <a:lnTo>
                  <a:pt x="64" y="13"/>
                </a:lnTo>
                <a:lnTo>
                  <a:pt x="56" y="11"/>
                </a:lnTo>
                <a:lnTo>
                  <a:pt x="49" y="10"/>
                </a:lnTo>
                <a:lnTo>
                  <a:pt x="4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2" name="Freeform 1297"/>
          <p:cNvSpPr>
            <a:spLocks noEditPoints="1"/>
          </p:cNvSpPr>
          <p:nvPr/>
        </p:nvSpPr>
        <p:spPr bwMode="auto">
          <a:xfrm>
            <a:off x="991641" y="3490299"/>
            <a:ext cx="93672" cy="84305"/>
          </a:xfrm>
          <a:custGeom>
            <a:avLst/>
            <a:gdLst>
              <a:gd name="T0" fmla="*/ 30 w 60"/>
              <a:gd name="T1" fmla="*/ 55 h 55"/>
              <a:gd name="T2" fmla="*/ 28 w 60"/>
              <a:gd name="T3" fmla="*/ 53 h 55"/>
              <a:gd name="T4" fmla="*/ 13 w 60"/>
              <a:gd name="T5" fmla="*/ 42 h 55"/>
              <a:gd name="T6" fmla="*/ 4 w 60"/>
              <a:gd name="T7" fmla="*/ 33 h 55"/>
              <a:gd name="T8" fmla="*/ 0 w 60"/>
              <a:gd name="T9" fmla="*/ 20 h 55"/>
              <a:gd name="T10" fmla="*/ 0 w 60"/>
              <a:gd name="T11" fmla="*/ 17 h 55"/>
              <a:gd name="T12" fmla="*/ 4 w 60"/>
              <a:gd name="T13" fmla="*/ 9 h 55"/>
              <a:gd name="T14" fmla="*/ 9 w 60"/>
              <a:gd name="T15" fmla="*/ 4 h 55"/>
              <a:gd name="T16" fmla="*/ 16 w 60"/>
              <a:gd name="T17" fmla="*/ 0 h 55"/>
              <a:gd name="T18" fmla="*/ 20 w 60"/>
              <a:gd name="T19" fmla="*/ 0 h 55"/>
              <a:gd name="T20" fmla="*/ 30 w 60"/>
              <a:gd name="T21" fmla="*/ 4 h 55"/>
              <a:gd name="T22" fmla="*/ 35 w 60"/>
              <a:gd name="T23" fmla="*/ 2 h 55"/>
              <a:gd name="T24" fmla="*/ 40 w 60"/>
              <a:gd name="T25" fmla="*/ 0 h 55"/>
              <a:gd name="T26" fmla="*/ 48 w 60"/>
              <a:gd name="T27" fmla="*/ 2 h 55"/>
              <a:gd name="T28" fmla="*/ 55 w 60"/>
              <a:gd name="T29" fmla="*/ 5 h 55"/>
              <a:gd name="T30" fmla="*/ 58 w 60"/>
              <a:gd name="T31" fmla="*/ 12 h 55"/>
              <a:gd name="T32" fmla="*/ 60 w 60"/>
              <a:gd name="T33" fmla="*/ 20 h 55"/>
              <a:gd name="T34" fmla="*/ 58 w 60"/>
              <a:gd name="T35" fmla="*/ 26 h 55"/>
              <a:gd name="T36" fmla="*/ 52 w 60"/>
              <a:gd name="T37" fmla="*/ 37 h 55"/>
              <a:gd name="T38" fmla="*/ 37 w 60"/>
              <a:gd name="T39" fmla="*/ 51 h 55"/>
              <a:gd name="T40" fmla="*/ 32 w 60"/>
              <a:gd name="T41" fmla="*/ 53 h 55"/>
              <a:gd name="T42" fmla="*/ 30 w 60"/>
              <a:gd name="T43" fmla="*/ 55 h 55"/>
              <a:gd name="T44" fmla="*/ 20 w 60"/>
              <a:gd name="T45" fmla="*/ 10 h 55"/>
              <a:gd name="T46" fmla="*/ 11 w 60"/>
              <a:gd name="T47" fmla="*/ 14 h 55"/>
              <a:gd name="T48" fmla="*/ 10 w 60"/>
              <a:gd name="T49" fmla="*/ 20 h 55"/>
              <a:gd name="T50" fmla="*/ 10 w 60"/>
              <a:gd name="T51" fmla="*/ 24 h 55"/>
              <a:gd name="T52" fmla="*/ 18 w 60"/>
              <a:gd name="T53" fmla="*/ 34 h 55"/>
              <a:gd name="T54" fmla="*/ 30 w 60"/>
              <a:gd name="T55" fmla="*/ 44 h 55"/>
              <a:gd name="T56" fmla="*/ 36 w 60"/>
              <a:gd name="T57" fmla="*/ 40 h 55"/>
              <a:gd name="T58" fmla="*/ 47 w 60"/>
              <a:gd name="T59" fmla="*/ 26 h 55"/>
              <a:gd name="T60" fmla="*/ 50 w 60"/>
              <a:gd name="T61" fmla="*/ 20 h 55"/>
              <a:gd name="T62" fmla="*/ 50 w 60"/>
              <a:gd name="T63" fmla="*/ 18 h 55"/>
              <a:gd name="T64" fmla="*/ 45 w 60"/>
              <a:gd name="T65" fmla="*/ 12 h 55"/>
              <a:gd name="T66" fmla="*/ 40 w 60"/>
              <a:gd name="T67" fmla="*/ 10 h 55"/>
              <a:gd name="T68" fmla="*/ 35 w 60"/>
              <a:gd name="T69" fmla="*/ 15 h 55"/>
              <a:gd name="T70" fmla="*/ 35 w 60"/>
              <a:gd name="T71" fmla="*/ 18 h 55"/>
              <a:gd name="T72" fmla="*/ 32 w 60"/>
              <a:gd name="T73" fmla="*/ 20 h 55"/>
              <a:gd name="T74" fmla="*/ 30 w 60"/>
              <a:gd name="T75" fmla="*/ 20 h 55"/>
              <a:gd name="T76" fmla="*/ 26 w 60"/>
              <a:gd name="T77" fmla="*/ 19 h 55"/>
              <a:gd name="T78" fmla="*/ 25 w 60"/>
              <a:gd name="T79" fmla="*/ 15 h 55"/>
              <a:gd name="T80" fmla="*/ 24 w 60"/>
              <a:gd name="T81" fmla="*/ 12 h 55"/>
              <a:gd name="T82" fmla="*/ 20 w 60"/>
              <a:gd name="T8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 h="55">
                <a:moveTo>
                  <a:pt x="30" y="55"/>
                </a:moveTo>
                <a:lnTo>
                  <a:pt x="30" y="55"/>
                </a:lnTo>
                <a:lnTo>
                  <a:pt x="28" y="53"/>
                </a:lnTo>
                <a:lnTo>
                  <a:pt x="28" y="53"/>
                </a:lnTo>
                <a:lnTo>
                  <a:pt x="23" y="51"/>
                </a:lnTo>
                <a:lnTo>
                  <a:pt x="13" y="42"/>
                </a:lnTo>
                <a:lnTo>
                  <a:pt x="8" y="37"/>
                </a:lnTo>
                <a:lnTo>
                  <a:pt x="4" y="33"/>
                </a:lnTo>
                <a:lnTo>
                  <a:pt x="2" y="26"/>
                </a:lnTo>
                <a:lnTo>
                  <a:pt x="0" y="20"/>
                </a:lnTo>
                <a:lnTo>
                  <a:pt x="0" y="20"/>
                </a:lnTo>
                <a:lnTo>
                  <a:pt x="0" y="17"/>
                </a:lnTo>
                <a:lnTo>
                  <a:pt x="2" y="12"/>
                </a:lnTo>
                <a:lnTo>
                  <a:pt x="4" y="9"/>
                </a:lnTo>
                <a:lnTo>
                  <a:pt x="5" y="5"/>
                </a:lnTo>
                <a:lnTo>
                  <a:pt x="9" y="4"/>
                </a:lnTo>
                <a:lnTo>
                  <a:pt x="11" y="2"/>
                </a:lnTo>
                <a:lnTo>
                  <a:pt x="16" y="0"/>
                </a:lnTo>
                <a:lnTo>
                  <a:pt x="20" y="0"/>
                </a:lnTo>
                <a:lnTo>
                  <a:pt x="20" y="0"/>
                </a:lnTo>
                <a:lnTo>
                  <a:pt x="25" y="2"/>
                </a:lnTo>
                <a:lnTo>
                  <a:pt x="30" y="4"/>
                </a:lnTo>
                <a:lnTo>
                  <a:pt x="30" y="4"/>
                </a:lnTo>
                <a:lnTo>
                  <a:pt x="35" y="2"/>
                </a:lnTo>
                <a:lnTo>
                  <a:pt x="40" y="0"/>
                </a:lnTo>
                <a:lnTo>
                  <a:pt x="40" y="0"/>
                </a:lnTo>
                <a:lnTo>
                  <a:pt x="44" y="0"/>
                </a:lnTo>
                <a:lnTo>
                  <a:pt x="48" y="2"/>
                </a:lnTo>
                <a:lnTo>
                  <a:pt x="51" y="4"/>
                </a:lnTo>
                <a:lnTo>
                  <a:pt x="55" y="5"/>
                </a:lnTo>
                <a:lnTo>
                  <a:pt x="56" y="9"/>
                </a:lnTo>
                <a:lnTo>
                  <a:pt x="58" y="12"/>
                </a:lnTo>
                <a:lnTo>
                  <a:pt x="60" y="17"/>
                </a:lnTo>
                <a:lnTo>
                  <a:pt x="60" y="20"/>
                </a:lnTo>
                <a:lnTo>
                  <a:pt x="60" y="20"/>
                </a:lnTo>
                <a:lnTo>
                  <a:pt x="58" y="26"/>
                </a:lnTo>
                <a:lnTo>
                  <a:pt x="56" y="33"/>
                </a:lnTo>
                <a:lnTo>
                  <a:pt x="52" y="37"/>
                </a:lnTo>
                <a:lnTo>
                  <a:pt x="47" y="42"/>
                </a:lnTo>
                <a:lnTo>
                  <a:pt x="37" y="51"/>
                </a:lnTo>
                <a:lnTo>
                  <a:pt x="32" y="53"/>
                </a:lnTo>
                <a:lnTo>
                  <a:pt x="32" y="53"/>
                </a:lnTo>
                <a:lnTo>
                  <a:pt x="30" y="55"/>
                </a:lnTo>
                <a:lnTo>
                  <a:pt x="30" y="55"/>
                </a:lnTo>
                <a:close/>
                <a:moveTo>
                  <a:pt x="20" y="10"/>
                </a:moveTo>
                <a:lnTo>
                  <a:pt x="20" y="10"/>
                </a:lnTo>
                <a:lnTo>
                  <a:pt x="15" y="12"/>
                </a:lnTo>
                <a:lnTo>
                  <a:pt x="11" y="14"/>
                </a:lnTo>
                <a:lnTo>
                  <a:pt x="10" y="18"/>
                </a:lnTo>
                <a:lnTo>
                  <a:pt x="10" y="20"/>
                </a:lnTo>
                <a:lnTo>
                  <a:pt x="10" y="20"/>
                </a:lnTo>
                <a:lnTo>
                  <a:pt x="10" y="24"/>
                </a:lnTo>
                <a:lnTo>
                  <a:pt x="13" y="26"/>
                </a:lnTo>
                <a:lnTo>
                  <a:pt x="18" y="34"/>
                </a:lnTo>
                <a:lnTo>
                  <a:pt x="24" y="40"/>
                </a:lnTo>
                <a:lnTo>
                  <a:pt x="30" y="44"/>
                </a:lnTo>
                <a:lnTo>
                  <a:pt x="30" y="44"/>
                </a:lnTo>
                <a:lnTo>
                  <a:pt x="36" y="40"/>
                </a:lnTo>
                <a:lnTo>
                  <a:pt x="42" y="34"/>
                </a:lnTo>
                <a:lnTo>
                  <a:pt x="47" y="26"/>
                </a:lnTo>
                <a:lnTo>
                  <a:pt x="50" y="24"/>
                </a:lnTo>
                <a:lnTo>
                  <a:pt x="50" y="20"/>
                </a:lnTo>
                <a:lnTo>
                  <a:pt x="50" y="20"/>
                </a:lnTo>
                <a:lnTo>
                  <a:pt x="50" y="18"/>
                </a:lnTo>
                <a:lnTo>
                  <a:pt x="48" y="14"/>
                </a:lnTo>
                <a:lnTo>
                  <a:pt x="45" y="12"/>
                </a:lnTo>
                <a:lnTo>
                  <a:pt x="40" y="10"/>
                </a:lnTo>
                <a:lnTo>
                  <a:pt x="40" y="10"/>
                </a:lnTo>
                <a:lnTo>
                  <a:pt x="36" y="12"/>
                </a:lnTo>
                <a:lnTo>
                  <a:pt x="35" y="15"/>
                </a:lnTo>
                <a:lnTo>
                  <a:pt x="35" y="15"/>
                </a:lnTo>
                <a:lnTo>
                  <a:pt x="35" y="18"/>
                </a:lnTo>
                <a:lnTo>
                  <a:pt x="34" y="19"/>
                </a:lnTo>
                <a:lnTo>
                  <a:pt x="32" y="20"/>
                </a:lnTo>
                <a:lnTo>
                  <a:pt x="30" y="20"/>
                </a:lnTo>
                <a:lnTo>
                  <a:pt x="30" y="20"/>
                </a:lnTo>
                <a:lnTo>
                  <a:pt x="28" y="20"/>
                </a:lnTo>
                <a:lnTo>
                  <a:pt x="26" y="19"/>
                </a:lnTo>
                <a:lnTo>
                  <a:pt x="25" y="18"/>
                </a:lnTo>
                <a:lnTo>
                  <a:pt x="25" y="15"/>
                </a:lnTo>
                <a:lnTo>
                  <a:pt x="25" y="15"/>
                </a:lnTo>
                <a:lnTo>
                  <a:pt x="24" y="12"/>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3" name="Freeform 1298"/>
          <p:cNvSpPr>
            <a:spLocks noEditPoints="1"/>
          </p:cNvSpPr>
          <p:nvPr/>
        </p:nvSpPr>
        <p:spPr bwMode="auto">
          <a:xfrm>
            <a:off x="1328860" y="3452831"/>
            <a:ext cx="163928" cy="135825"/>
          </a:xfrm>
          <a:custGeom>
            <a:avLst/>
            <a:gdLst>
              <a:gd name="T0" fmla="*/ 103 w 104"/>
              <a:gd name="T1" fmla="*/ 26 h 89"/>
              <a:gd name="T2" fmla="*/ 99 w 104"/>
              <a:gd name="T3" fmla="*/ 24 h 89"/>
              <a:gd name="T4" fmla="*/ 70 w 104"/>
              <a:gd name="T5" fmla="*/ 5 h 89"/>
              <a:gd name="T6" fmla="*/ 70 w 104"/>
              <a:gd name="T7" fmla="*/ 2 h 89"/>
              <a:gd name="T8" fmla="*/ 67 w 104"/>
              <a:gd name="T9" fmla="*/ 0 h 89"/>
              <a:gd name="T10" fmla="*/ 50 w 104"/>
              <a:gd name="T11" fmla="*/ 0 h 89"/>
              <a:gd name="T12" fmla="*/ 47 w 104"/>
              <a:gd name="T13" fmla="*/ 1 h 89"/>
              <a:gd name="T14" fmla="*/ 31 w 104"/>
              <a:gd name="T15" fmla="*/ 34 h 89"/>
              <a:gd name="T16" fmla="*/ 30 w 104"/>
              <a:gd name="T17" fmla="*/ 34 h 89"/>
              <a:gd name="T18" fmla="*/ 29 w 104"/>
              <a:gd name="T19" fmla="*/ 31 h 89"/>
              <a:gd name="T20" fmla="*/ 25 w 104"/>
              <a:gd name="T21" fmla="*/ 29 h 89"/>
              <a:gd name="T22" fmla="*/ 5 w 104"/>
              <a:gd name="T23" fmla="*/ 29 h 89"/>
              <a:gd name="T24" fmla="*/ 2 w 104"/>
              <a:gd name="T25" fmla="*/ 31 h 89"/>
              <a:gd name="T26" fmla="*/ 0 w 104"/>
              <a:gd name="T27" fmla="*/ 34 h 89"/>
              <a:gd name="T28" fmla="*/ 0 w 104"/>
              <a:gd name="T29" fmla="*/ 84 h 89"/>
              <a:gd name="T30" fmla="*/ 2 w 104"/>
              <a:gd name="T31" fmla="*/ 87 h 89"/>
              <a:gd name="T32" fmla="*/ 5 w 104"/>
              <a:gd name="T33" fmla="*/ 89 h 89"/>
              <a:gd name="T34" fmla="*/ 25 w 104"/>
              <a:gd name="T35" fmla="*/ 89 h 89"/>
              <a:gd name="T36" fmla="*/ 29 w 104"/>
              <a:gd name="T37" fmla="*/ 87 h 89"/>
              <a:gd name="T38" fmla="*/ 30 w 104"/>
              <a:gd name="T39" fmla="*/ 84 h 89"/>
              <a:gd name="T40" fmla="*/ 49 w 104"/>
              <a:gd name="T41" fmla="*/ 89 h 89"/>
              <a:gd name="T42" fmla="*/ 50 w 104"/>
              <a:gd name="T43" fmla="*/ 89 h 89"/>
              <a:gd name="T44" fmla="*/ 89 w 104"/>
              <a:gd name="T45" fmla="*/ 89 h 89"/>
              <a:gd name="T46" fmla="*/ 94 w 104"/>
              <a:gd name="T47" fmla="*/ 85 h 89"/>
              <a:gd name="T48" fmla="*/ 104 w 104"/>
              <a:gd name="T49" fmla="*/ 31 h 89"/>
              <a:gd name="T50" fmla="*/ 103 w 104"/>
              <a:gd name="T51" fmla="*/ 26 h 89"/>
              <a:gd name="T52" fmla="*/ 20 w 104"/>
              <a:gd name="T53" fmla="*/ 79 h 89"/>
              <a:gd name="T54" fmla="*/ 10 w 104"/>
              <a:gd name="T55" fmla="*/ 39 h 89"/>
              <a:gd name="T56" fmla="*/ 20 w 104"/>
              <a:gd name="T57" fmla="*/ 79 h 89"/>
              <a:gd name="T58" fmla="*/ 51 w 104"/>
              <a:gd name="T59" fmla="*/ 79 h 89"/>
              <a:gd name="T60" fmla="*/ 30 w 104"/>
              <a:gd name="T61" fmla="*/ 44 h 89"/>
              <a:gd name="T62" fmla="*/ 35 w 104"/>
              <a:gd name="T63" fmla="*/ 44 h 89"/>
              <a:gd name="T64" fmla="*/ 40 w 104"/>
              <a:gd name="T65" fmla="*/ 42 h 89"/>
              <a:gd name="T66" fmla="*/ 60 w 104"/>
              <a:gd name="T67" fmla="*/ 10 h 89"/>
              <a:gd name="T68" fmla="*/ 60 w 104"/>
              <a:gd name="T69" fmla="*/ 29 h 89"/>
              <a:gd name="T70" fmla="*/ 61 w 104"/>
              <a:gd name="T71" fmla="*/ 33 h 89"/>
              <a:gd name="T72" fmla="*/ 65 w 104"/>
              <a:gd name="T73" fmla="*/ 34 h 89"/>
              <a:gd name="T74" fmla="*/ 86 w 104"/>
              <a:gd name="T7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89">
                <a:moveTo>
                  <a:pt x="103" y="26"/>
                </a:moveTo>
                <a:lnTo>
                  <a:pt x="103" y="26"/>
                </a:lnTo>
                <a:lnTo>
                  <a:pt x="102" y="24"/>
                </a:lnTo>
                <a:lnTo>
                  <a:pt x="99" y="24"/>
                </a:lnTo>
                <a:lnTo>
                  <a:pt x="70" y="24"/>
                </a:lnTo>
                <a:lnTo>
                  <a:pt x="70" y="5"/>
                </a:lnTo>
                <a:lnTo>
                  <a:pt x="70" y="5"/>
                </a:lnTo>
                <a:lnTo>
                  <a:pt x="70" y="2"/>
                </a:lnTo>
                <a:lnTo>
                  <a:pt x="68" y="1"/>
                </a:lnTo>
                <a:lnTo>
                  <a:pt x="67" y="0"/>
                </a:lnTo>
                <a:lnTo>
                  <a:pt x="65" y="0"/>
                </a:lnTo>
                <a:lnTo>
                  <a:pt x="50" y="0"/>
                </a:lnTo>
                <a:lnTo>
                  <a:pt x="50" y="0"/>
                </a:lnTo>
                <a:lnTo>
                  <a:pt x="47" y="1"/>
                </a:lnTo>
                <a:lnTo>
                  <a:pt x="45" y="2"/>
                </a:lnTo>
                <a:lnTo>
                  <a:pt x="31" y="34"/>
                </a:lnTo>
                <a:lnTo>
                  <a:pt x="30" y="34"/>
                </a:lnTo>
                <a:lnTo>
                  <a:pt x="30" y="34"/>
                </a:lnTo>
                <a:lnTo>
                  <a:pt x="30" y="32"/>
                </a:lnTo>
                <a:lnTo>
                  <a:pt x="29" y="31"/>
                </a:lnTo>
                <a:lnTo>
                  <a:pt x="28" y="29"/>
                </a:lnTo>
                <a:lnTo>
                  <a:pt x="25" y="29"/>
                </a:lnTo>
                <a:lnTo>
                  <a:pt x="5" y="29"/>
                </a:lnTo>
                <a:lnTo>
                  <a:pt x="5" y="29"/>
                </a:lnTo>
                <a:lnTo>
                  <a:pt x="3" y="29"/>
                </a:lnTo>
                <a:lnTo>
                  <a:pt x="2" y="31"/>
                </a:lnTo>
                <a:lnTo>
                  <a:pt x="0" y="32"/>
                </a:lnTo>
                <a:lnTo>
                  <a:pt x="0" y="34"/>
                </a:lnTo>
                <a:lnTo>
                  <a:pt x="0" y="84"/>
                </a:lnTo>
                <a:lnTo>
                  <a:pt x="0" y="84"/>
                </a:lnTo>
                <a:lnTo>
                  <a:pt x="0" y="86"/>
                </a:lnTo>
                <a:lnTo>
                  <a:pt x="2" y="87"/>
                </a:lnTo>
                <a:lnTo>
                  <a:pt x="3" y="89"/>
                </a:lnTo>
                <a:lnTo>
                  <a:pt x="5" y="89"/>
                </a:lnTo>
                <a:lnTo>
                  <a:pt x="25" y="89"/>
                </a:lnTo>
                <a:lnTo>
                  <a:pt x="25" y="89"/>
                </a:lnTo>
                <a:lnTo>
                  <a:pt x="28" y="89"/>
                </a:lnTo>
                <a:lnTo>
                  <a:pt x="29" y="87"/>
                </a:lnTo>
                <a:lnTo>
                  <a:pt x="30" y="86"/>
                </a:lnTo>
                <a:lnTo>
                  <a:pt x="30" y="84"/>
                </a:lnTo>
                <a:lnTo>
                  <a:pt x="30" y="81"/>
                </a:lnTo>
                <a:lnTo>
                  <a:pt x="49" y="89"/>
                </a:lnTo>
                <a:lnTo>
                  <a:pt x="49" y="89"/>
                </a:lnTo>
                <a:lnTo>
                  <a:pt x="50" y="89"/>
                </a:lnTo>
                <a:lnTo>
                  <a:pt x="89" y="89"/>
                </a:lnTo>
                <a:lnTo>
                  <a:pt x="89" y="89"/>
                </a:lnTo>
                <a:lnTo>
                  <a:pt x="93" y="87"/>
                </a:lnTo>
                <a:lnTo>
                  <a:pt x="94" y="85"/>
                </a:lnTo>
                <a:lnTo>
                  <a:pt x="104" y="31"/>
                </a:lnTo>
                <a:lnTo>
                  <a:pt x="104" y="31"/>
                </a:lnTo>
                <a:lnTo>
                  <a:pt x="104" y="28"/>
                </a:lnTo>
                <a:lnTo>
                  <a:pt x="103" y="26"/>
                </a:lnTo>
                <a:lnTo>
                  <a:pt x="103" y="26"/>
                </a:lnTo>
                <a:close/>
                <a:moveTo>
                  <a:pt x="20" y="79"/>
                </a:moveTo>
                <a:lnTo>
                  <a:pt x="10" y="79"/>
                </a:lnTo>
                <a:lnTo>
                  <a:pt x="10" y="39"/>
                </a:lnTo>
                <a:lnTo>
                  <a:pt x="20" y="39"/>
                </a:lnTo>
                <a:lnTo>
                  <a:pt x="20" y="79"/>
                </a:lnTo>
                <a:close/>
                <a:moveTo>
                  <a:pt x="86" y="79"/>
                </a:moveTo>
                <a:lnTo>
                  <a:pt x="51" y="79"/>
                </a:lnTo>
                <a:lnTo>
                  <a:pt x="30" y="70"/>
                </a:lnTo>
                <a:lnTo>
                  <a:pt x="30" y="44"/>
                </a:lnTo>
                <a:lnTo>
                  <a:pt x="35" y="44"/>
                </a:lnTo>
                <a:lnTo>
                  <a:pt x="35" y="44"/>
                </a:lnTo>
                <a:lnTo>
                  <a:pt x="37" y="43"/>
                </a:lnTo>
                <a:lnTo>
                  <a:pt x="40" y="42"/>
                </a:lnTo>
                <a:lnTo>
                  <a:pt x="53" y="10"/>
                </a:lnTo>
                <a:lnTo>
                  <a:pt x="60" y="10"/>
                </a:lnTo>
                <a:lnTo>
                  <a:pt x="60" y="29"/>
                </a:lnTo>
                <a:lnTo>
                  <a:pt x="60" y="29"/>
                </a:lnTo>
                <a:lnTo>
                  <a:pt x="60" y="32"/>
                </a:lnTo>
                <a:lnTo>
                  <a:pt x="61" y="33"/>
                </a:lnTo>
                <a:lnTo>
                  <a:pt x="62" y="34"/>
                </a:lnTo>
                <a:lnTo>
                  <a:pt x="65" y="34"/>
                </a:lnTo>
                <a:lnTo>
                  <a:pt x="93" y="34"/>
                </a:lnTo>
                <a:lnTo>
                  <a:pt x="86"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4" name="Freeform 1299"/>
          <p:cNvSpPr>
            <a:spLocks noEditPoints="1"/>
          </p:cNvSpPr>
          <p:nvPr/>
        </p:nvSpPr>
        <p:spPr bwMode="auto">
          <a:xfrm>
            <a:off x="1689496" y="3452831"/>
            <a:ext cx="163928" cy="135825"/>
          </a:xfrm>
          <a:custGeom>
            <a:avLst/>
            <a:gdLst>
              <a:gd name="T0" fmla="*/ 79 w 104"/>
              <a:gd name="T1" fmla="*/ 0 h 89"/>
              <a:gd name="T2" fmla="*/ 77 w 104"/>
              <a:gd name="T3" fmla="*/ 0 h 89"/>
              <a:gd name="T4" fmla="*/ 74 w 104"/>
              <a:gd name="T5" fmla="*/ 2 h 89"/>
              <a:gd name="T6" fmla="*/ 74 w 104"/>
              <a:gd name="T7" fmla="*/ 7 h 89"/>
              <a:gd name="T8" fmla="*/ 56 w 104"/>
              <a:gd name="T9" fmla="*/ 0 h 89"/>
              <a:gd name="T10" fmla="*/ 15 w 104"/>
              <a:gd name="T11" fmla="*/ 0 h 89"/>
              <a:gd name="T12" fmla="*/ 11 w 104"/>
              <a:gd name="T13" fmla="*/ 1 h 89"/>
              <a:gd name="T14" fmla="*/ 0 w 104"/>
              <a:gd name="T15" fmla="*/ 58 h 89"/>
              <a:gd name="T16" fmla="*/ 0 w 104"/>
              <a:gd name="T17" fmla="*/ 60 h 89"/>
              <a:gd name="T18" fmla="*/ 2 w 104"/>
              <a:gd name="T19" fmla="*/ 63 h 89"/>
              <a:gd name="T20" fmla="*/ 5 w 104"/>
              <a:gd name="T21" fmla="*/ 64 h 89"/>
              <a:gd name="T22" fmla="*/ 35 w 104"/>
              <a:gd name="T23" fmla="*/ 84 h 89"/>
              <a:gd name="T24" fmla="*/ 35 w 104"/>
              <a:gd name="T25" fmla="*/ 86 h 89"/>
              <a:gd name="T26" fmla="*/ 37 w 104"/>
              <a:gd name="T27" fmla="*/ 89 h 89"/>
              <a:gd name="T28" fmla="*/ 55 w 104"/>
              <a:gd name="T29" fmla="*/ 89 h 89"/>
              <a:gd name="T30" fmla="*/ 57 w 104"/>
              <a:gd name="T31" fmla="*/ 87 h 89"/>
              <a:gd name="T32" fmla="*/ 73 w 104"/>
              <a:gd name="T33" fmla="*/ 54 h 89"/>
              <a:gd name="T34" fmla="*/ 74 w 104"/>
              <a:gd name="T35" fmla="*/ 54 h 89"/>
              <a:gd name="T36" fmla="*/ 76 w 104"/>
              <a:gd name="T37" fmla="*/ 58 h 89"/>
              <a:gd name="T38" fmla="*/ 79 w 104"/>
              <a:gd name="T39" fmla="*/ 59 h 89"/>
              <a:gd name="T40" fmla="*/ 99 w 104"/>
              <a:gd name="T41" fmla="*/ 59 h 89"/>
              <a:gd name="T42" fmla="*/ 103 w 104"/>
              <a:gd name="T43" fmla="*/ 58 h 89"/>
              <a:gd name="T44" fmla="*/ 104 w 104"/>
              <a:gd name="T45" fmla="*/ 54 h 89"/>
              <a:gd name="T46" fmla="*/ 104 w 104"/>
              <a:gd name="T47" fmla="*/ 5 h 89"/>
              <a:gd name="T48" fmla="*/ 103 w 104"/>
              <a:gd name="T49" fmla="*/ 1 h 89"/>
              <a:gd name="T50" fmla="*/ 99 w 104"/>
              <a:gd name="T51" fmla="*/ 0 h 89"/>
              <a:gd name="T52" fmla="*/ 69 w 104"/>
              <a:gd name="T53" fmla="*/ 44 h 89"/>
              <a:gd name="T54" fmla="*/ 67 w 104"/>
              <a:gd name="T55" fmla="*/ 45 h 89"/>
              <a:gd name="T56" fmla="*/ 51 w 104"/>
              <a:gd name="T57" fmla="*/ 79 h 89"/>
              <a:gd name="T58" fmla="*/ 45 w 104"/>
              <a:gd name="T59" fmla="*/ 59 h 89"/>
              <a:gd name="T60" fmla="*/ 45 w 104"/>
              <a:gd name="T61" fmla="*/ 57 h 89"/>
              <a:gd name="T62" fmla="*/ 42 w 104"/>
              <a:gd name="T63" fmla="*/ 54 h 89"/>
              <a:gd name="T64" fmla="*/ 11 w 104"/>
              <a:gd name="T65" fmla="*/ 54 h 89"/>
              <a:gd name="T66" fmla="*/ 53 w 104"/>
              <a:gd name="T67" fmla="*/ 10 h 89"/>
              <a:gd name="T68" fmla="*/ 74 w 104"/>
              <a:gd name="T69" fmla="*/ 44 h 89"/>
              <a:gd name="T70" fmla="*/ 94 w 104"/>
              <a:gd name="T71" fmla="*/ 49 h 89"/>
              <a:gd name="T72" fmla="*/ 84 w 104"/>
              <a:gd name="T73" fmla="*/ 10 h 89"/>
              <a:gd name="T74" fmla="*/ 94 w 104"/>
              <a:gd name="T75" fmla="*/ 4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89">
                <a:moveTo>
                  <a:pt x="99" y="0"/>
                </a:moveTo>
                <a:lnTo>
                  <a:pt x="79" y="0"/>
                </a:lnTo>
                <a:lnTo>
                  <a:pt x="79" y="0"/>
                </a:lnTo>
                <a:lnTo>
                  <a:pt x="77" y="0"/>
                </a:lnTo>
                <a:lnTo>
                  <a:pt x="76" y="1"/>
                </a:lnTo>
                <a:lnTo>
                  <a:pt x="74" y="2"/>
                </a:lnTo>
                <a:lnTo>
                  <a:pt x="74" y="5"/>
                </a:lnTo>
                <a:lnTo>
                  <a:pt x="74" y="7"/>
                </a:lnTo>
                <a:lnTo>
                  <a:pt x="56" y="0"/>
                </a:lnTo>
                <a:lnTo>
                  <a:pt x="56" y="0"/>
                </a:lnTo>
                <a:lnTo>
                  <a:pt x="55" y="0"/>
                </a:lnTo>
                <a:lnTo>
                  <a:pt x="15" y="0"/>
                </a:lnTo>
                <a:lnTo>
                  <a:pt x="15" y="0"/>
                </a:lnTo>
                <a:lnTo>
                  <a:pt x="11" y="1"/>
                </a:lnTo>
                <a:lnTo>
                  <a:pt x="10" y="4"/>
                </a:lnTo>
                <a:lnTo>
                  <a:pt x="0" y="58"/>
                </a:lnTo>
                <a:lnTo>
                  <a:pt x="0" y="58"/>
                </a:lnTo>
                <a:lnTo>
                  <a:pt x="0" y="60"/>
                </a:lnTo>
                <a:lnTo>
                  <a:pt x="2" y="63"/>
                </a:lnTo>
                <a:lnTo>
                  <a:pt x="2" y="63"/>
                </a:lnTo>
                <a:lnTo>
                  <a:pt x="3" y="64"/>
                </a:lnTo>
                <a:lnTo>
                  <a:pt x="5" y="64"/>
                </a:lnTo>
                <a:lnTo>
                  <a:pt x="35" y="64"/>
                </a:lnTo>
                <a:lnTo>
                  <a:pt x="35" y="84"/>
                </a:lnTo>
                <a:lnTo>
                  <a:pt x="35" y="84"/>
                </a:lnTo>
                <a:lnTo>
                  <a:pt x="35" y="86"/>
                </a:lnTo>
                <a:lnTo>
                  <a:pt x="36" y="87"/>
                </a:lnTo>
                <a:lnTo>
                  <a:pt x="37" y="89"/>
                </a:lnTo>
                <a:lnTo>
                  <a:pt x="40" y="89"/>
                </a:lnTo>
                <a:lnTo>
                  <a:pt x="55" y="89"/>
                </a:lnTo>
                <a:lnTo>
                  <a:pt x="55" y="89"/>
                </a:lnTo>
                <a:lnTo>
                  <a:pt x="57" y="87"/>
                </a:lnTo>
                <a:lnTo>
                  <a:pt x="60" y="86"/>
                </a:lnTo>
                <a:lnTo>
                  <a:pt x="73" y="54"/>
                </a:lnTo>
                <a:lnTo>
                  <a:pt x="74" y="54"/>
                </a:lnTo>
                <a:lnTo>
                  <a:pt x="74" y="54"/>
                </a:lnTo>
                <a:lnTo>
                  <a:pt x="74" y="57"/>
                </a:lnTo>
                <a:lnTo>
                  <a:pt x="76" y="58"/>
                </a:lnTo>
                <a:lnTo>
                  <a:pt x="77" y="59"/>
                </a:lnTo>
                <a:lnTo>
                  <a:pt x="79" y="59"/>
                </a:lnTo>
                <a:lnTo>
                  <a:pt x="99" y="59"/>
                </a:lnTo>
                <a:lnTo>
                  <a:pt x="99" y="59"/>
                </a:lnTo>
                <a:lnTo>
                  <a:pt x="101" y="59"/>
                </a:lnTo>
                <a:lnTo>
                  <a:pt x="103" y="58"/>
                </a:lnTo>
                <a:lnTo>
                  <a:pt x="104" y="57"/>
                </a:lnTo>
                <a:lnTo>
                  <a:pt x="104" y="54"/>
                </a:lnTo>
                <a:lnTo>
                  <a:pt x="104" y="5"/>
                </a:lnTo>
                <a:lnTo>
                  <a:pt x="104" y="5"/>
                </a:lnTo>
                <a:lnTo>
                  <a:pt x="104" y="2"/>
                </a:lnTo>
                <a:lnTo>
                  <a:pt x="103" y="1"/>
                </a:lnTo>
                <a:lnTo>
                  <a:pt x="101" y="0"/>
                </a:lnTo>
                <a:lnTo>
                  <a:pt x="99" y="0"/>
                </a:lnTo>
                <a:lnTo>
                  <a:pt x="99" y="0"/>
                </a:lnTo>
                <a:close/>
                <a:moveTo>
                  <a:pt x="69" y="44"/>
                </a:moveTo>
                <a:lnTo>
                  <a:pt x="69" y="44"/>
                </a:lnTo>
                <a:lnTo>
                  <a:pt x="67" y="45"/>
                </a:lnTo>
                <a:lnTo>
                  <a:pt x="64" y="47"/>
                </a:lnTo>
                <a:lnTo>
                  <a:pt x="51" y="79"/>
                </a:lnTo>
                <a:lnTo>
                  <a:pt x="45" y="79"/>
                </a:lnTo>
                <a:lnTo>
                  <a:pt x="45" y="59"/>
                </a:lnTo>
                <a:lnTo>
                  <a:pt x="45" y="59"/>
                </a:lnTo>
                <a:lnTo>
                  <a:pt x="45" y="57"/>
                </a:lnTo>
                <a:lnTo>
                  <a:pt x="43" y="55"/>
                </a:lnTo>
                <a:lnTo>
                  <a:pt x="42" y="54"/>
                </a:lnTo>
                <a:lnTo>
                  <a:pt x="40" y="54"/>
                </a:lnTo>
                <a:lnTo>
                  <a:pt x="11" y="54"/>
                </a:lnTo>
                <a:lnTo>
                  <a:pt x="19" y="10"/>
                </a:lnTo>
                <a:lnTo>
                  <a:pt x="53" y="10"/>
                </a:lnTo>
                <a:lnTo>
                  <a:pt x="74" y="18"/>
                </a:lnTo>
                <a:lnTo>
                  <a:pt x="74" y="44"/>
                </a:lnTo>
                <a:lnTo>
                  <a:pt x="69" y="44"/>
                </a:lnTo>
                <a:close/>
                <a:moveTo>
                  <a:pt x="94" y="49"/>
                </a:moveTo>
                <a:lnTo>
                  <a:pt x="84" y="49"/>
                </a:lnTo>
                <a:lnTo>
                  <a:pt x="84" y="10"/>
                </a:lnTo>
                <a:lnTo>
                  <a:pt x="94" y="10"/>
                </a:lnTo>
                <a:lnTo>
                  <a:pt x="94"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5" name="Freeform 1300"/>
          <p:cNvSpPr>
            <a:spLocks noEditPoints="1"/>
          </p:cNvSpPr>
          <p:nvPr/>
        </p:nvSpPr>
        <p:spPr bwMode="auto">
          <a:xfrm>
            <a:off x="2438871" y="3841567"/>
            <a:ext cx="154560" cy="107724"/>
          </a:xfrm>
          <a:custGeom>
            <a:avLst/>
            <a:gdLst>
              <a:gd name="T0" fmla="*/ 24 w 98"/>
              <a:gd name="T1" fmla="*/ 69 h 69"/>
              <a:gd name="T2" fmla="*/ 20 w 98"/>
              <a:gd name="T3" fmla="*/ 69 h 69"/>
              <a:gd name="T4" fmla="*/ 11 w 98"/>
              <a:gd name="T5" fmla="*/ 66 h 69"/>
              <a:gd name="T6" fmla="*/ 4 w 98"/>
              <a:gd name="T7" fmla="*/ 58 h 69"/>
              <a:gd name="T8" fmla="*/ 0 w 98"/>
              <a:gd name="T9" fmla="*/ 50 h 69"/>
              <a:gd name="T10" fmla="*/ 0 w 98"/>
              <a:gd name="T11" fmla="*/ 45 h 69"/>
              <a:gd name="T12" fmla="*/ 2 w 98"/>
              <a:gd name="T13" fmla="*/ 35 h 69"/>
              <a:gd name="T14" fmla="*/ 7 w 98"/>
              <a:gd name="T15" fmla="*/ 27 h 69"/>
              <a:gd name="T16" fmla="*/ 15 w 98"/>
              <a:gd name="T17" fmla="*/ 22 h 69"/>
              <a:gd name="T18" fmla="*/ 24 w 98"/>
              <a:gd name="T19" fmla="*/ 20 h 69"/>
              <a:gd name="T20" fmla="*/ 32 w 98"/>
              <a:gd name="T21" fmla="*/ 21 h 69"/>
              <a:gd name="T22" fmla="*/ 34 w 98"/>
              <a:gd name="T23" fmla="*/ 16 h 69"/>
              <a:gd name="T24" fmla="*/ 44 w 98"/>
              <a:gd name="T25" fmla="*/ 6 h 69"/>
              <a:gd name="T26" fmla="*/ 59 w 98"/>
              <a:gd name="T27" fmla="*/ 0 h 69"/>
              <a:gd name="T28" fmla="*/ 64 w 98"/>
              <a:gd name="T29" fmla="*/ 0 h 69"/>
              <a:gd name="T30" fmla="*/ 78 w 98"/>
              <a:gd name="T31" fmla="*/ 3 h 69"/>
              <a:gd name="T32" fmla="*/ 89 w 98"/>
              <a:gd name="T33" fmla="*/ 10 h 69"/>
              <a:gd name="T34" fmla="*/ 96 w 98"/>
              <a:gd name="T35" fmla="*/ 21 h 69"/>
              <a:gd name="T36" fmla="*/ 98 w 98"/>
              <a:gd name="T37" fmla="*/ 35 h 69"/>
              <a:gd name="T38" fmla="*/ 97 w 98"/>
              <a:gd name="T39" fmla="*/ 42 h 69"/>
              <a:gd name="T40" fmla="*/ 92 w 98"/>
              <a:gd name="T41" fmla="*/ 55 h 69"/>
              <a:gd name="T42" fmla="*/ 84 w 98"/>
              <a:gd name="T43" fmla="*/ 63 h 69"/>
              <a:gd name="T44" fmla="*/ 71 w 98"/>
              <a:gd name="T45" fmla="*/ 68 h 69"/>
              <a:gd name="T46" fmla="*/ 64 w 98"/>
              <a:gd name="T47" fmla="*/ 69 h 69"/>
              <a:gd name="T48" fmla="*/ 24 w 98"/>
              <a:gd name="T49" fmla="*/ 30 h 69"/>
              <a:gd name="T50" fmla="*/ 15 w 98"/>
              <a:gd name="T51" fmla="*/ 35 h 69"/>
              <a:gd name="T52" fmla="*/ 10 w 98"/>
              <a:gd name="T53" fmla="*/ 45 h 69"/>
              <a:gd name="T54" fmla="*/ 11 w 98"/>
              <a:gd name="T55" fmla="*/ 51 h 69"/>
              <a:gd name="T56" fmla="*/ 18 w 98"/>
              <a:gd name="T57" fmla="*/ 58 h 69"/>
              <a:gd name="T58" fmla="*/ 64 w 98"/>
              <a:gd name="T59" fmla="*/ 59 h 69"/>
              <a:gd name="T60" fmla="*/ 69 w 98"/>
              <a:gd name="T61" fmla="*/ 59 h 69"/>
              <a:gd name="T62" fmla="*/ 78 w 98"/>
              <a:gd name="T63" fmla="*/ 56 h 69"/>
              <a:gd name="T64" fmla="*/ 85 w 98"/>
              <a:gd name="T65" fmla="*/ 48 h 69"/>
              <a:gd name="T66" fmla="*/ 89 w 98"/>
              <a:gd name="T67" fmla="*/ 40 h 69"/>
              <a:gd name="T68" fmla="*/ 89 w 98"/>
              <a:gd name="T69" fmla="*/ 35 h 69"/>
              <a:gd name="T70" fmla="*/ 86 w 98"/>
              <a:gd name="T71" fmla="*/ 25 h 69"/>
              <a:gd name="T72" fmla="*/ 81 w 98"/>
              <a:gd name="T73" fmla="*/ 18 h 69"/>
              <a:gd name="T74" fmla="*/ 74 w 98"/>
              <a:gd name="T75" fmla="*/ 13 h 69"/>
              <a:gd name="T76" fmla="*/ 64 w 98"/>
              <a:gd name="T77" fmla="*/ 10 h 69"/>
              <a:gd name="T78" fmla="*/ 55 w 98"/>
              <a:gd name="T79" fmla="*/ 11 h 69"/>
              <a:gd name="T80" fmla="*/ 43 w 98"/>
              <a:gd name="T81" fmla="*/ 21 h 69"/>
              <a:gd name="T82" fmla="*/ 41 w 98"/>
              <a:gd name="T83" fmla="*/ 29 h 69"/>
              <a:gd name="T84" fmla="*/ 37 w 98"/>
              <a:gd name="T85" fmla="*/ 32 h 69"/>
              <a:gd name="T86" fmla="*/ 34 w 98"/>
              <a:gd name="T87" fmla="*/ 34 h 69"/>
              <a:gd name="T88" fmla="*/ 32 w 98"/>
              <a:gd name="T89" fmla="*/ 32 h 69"/>
              <a:gd name="T90" fmla="*/ 24 w 98"/>
              <a:gd name="T91"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69">
                <a:moveTo>
                  <a:pt x="64" y="69"/>
                </a:moveTo>
                <a:lnTo>
                  <a:pt x="24" y="69"/>
                </a:lnTo>
                <a:lnTo>
                  <a:pt x="24" y="69"/>
                </a:lnTo>
                <a:lnTo>
                  <a:pt x="20" y="69"/>
                </a:lnTo>
                <a:lnTo>
                  <a:pt x="15" y="67"/>
                </a:lnTo>
                <a:lnTo>
                  <a:pt x="11" y="66"/>
                </a:lnTo>
                <a:lnTo>
                  <a:pt x="7" y="62"/>
                </a:lnTo>
                <a:lnTo>
                  <a:pt x="4" y="58"/>
                </a:lnTo>
                <a:lnTo>
                  <a:pt x="2" y="55"/>
                </a:lnTo>
                <a:lnTo>
                  <a:pt x="0" y="50"/>
                </a:lnTo>
                <a:lnTo>
                  <a:pt x="0" y="45"/>
                </a:lnTo>
                <a:lnTo>
                  <a:pt x="0" y="45"/>
                </a:lnTo>
                <a:lnTo>
                  <a:pt x="0" y="40"/>
                </a:lnTo>
                <a:lnTo>
                  <a:pt x="2" y="35"/>
                </a:lnTo>
                <a:lnTo>
                  <a:pt x="4" y="31"/>
                </a:lnTo>
                <a:lnTo>
                  <a:pt x="7" y="27"/>
                </a:lnTo>
                <a:lnTo>
                  <a:pt x="11" y="24"/>
                </a:lnTo>
                <a:lnTo>
                  <a:pt x="15" y="22"/>
                </a:lnTo>
                <a:lnTo>
                  <a:pt x="20" y="20"/>
                </a:lnTo>
                <a:lnTo>
                  <a:pt x="24" y="20"/>
                </a:lnTo>
                <a:lnTo>
                  <a:pt x="24" y="20"/>
                </a:lnTo>
                <a:lnTo>
                  <a:pt x="32" y="21"/>
                </a:lnTo>
                <a:lnTo>
                  <a:pt x="32" y="21"/>
                </a:lnTo>
                <a:lnTo>
                  <a:pt x="34" y="16"/>
                </a:lnTo>
                <a:lnTo>
                  <a:pt x="37" y="13"/>
                </a:lnTo>
                <a:lnTo>
                  <a:pt x="44" y="6"/>
                </a:lnTo>
                <a:lnTo>
                  <a:pt x="54" y="2"/>
                </a:lnTo>
                <a:lnTo>
                  <a:pt x="59" y="0"/>
                </a:lnTo>
                <a:lnTo>
                  <a:pt x="64" y="0"/>
                </a:lnTo>
                <a:lnTo>
                  <a:pt x="64" y="0"/>
                </a:lnTo>
                <a:lnTo>
                  <a:pt x="71" y="2"/>
                </a:lnTo>
                <a:lnTo>
                  <a:pt x="78" y="3"/>
                </a:lnTo>
                <a:lnTo>
                  <a:pt x="84" y="6"/>
                </a:lnTo>
                <a:lnTo>
                  <a:pt x="89" y="10"/>
                </a:lnTo>
                <a:lnTo>
                  <a:pt x="92" y="15"/>
                </a:lnTo>
                <a:lnTo>
                  <a:pt x="96" y="21"/>
                </a:lnTo>
                <a:lnTo>
                  <a:pt x="97" y="27"/>
                </a:lnTo>
                <a:lnTo>
                  <a:pt x="98" y="35"/>
                </a:lnTo>
                <a:lnTo>
                  <a:pt x="98" y="35"/>
                </a:lnTo>
                <a:lnTo>
                  <a:pt x="97" y="42"/>
                </a:lnTo>
                <a:lnTo>
                  <a:pt x="96" y="48"/>
                </a:lnTo>
                <a:lnTo>
                  <a:pt x="92" y="55"/>
                </a:lnTo>
                <a:lnTo>
                  <a:pt x="89" y="59"/>
                </a:lnTo>
                <a:lnTo>
                  <a:pt x="84" y="63"/>
                </a:lnTo>
                <a:lnTo>
                  <a:pt x="78" y="67"/>
                </a:lnTo>
                <a:lnTo>
                  <a:pt x="71" y="68"/>
                </a:lnTo>
                <a:lnTo>
                  <a:pt x="64" y="69"/>
                </a:lnTo>
                <a:lnTo>
                  <a:pt x="64" y="69"/>
                </a:lnTo>
                <a:close/>
                <a:moveTo>
                  <a:pt x="24" y="30"/>
                </a:moveTo>
                <a:lnTo>
                  <a:pt x="24" y="30"/>
                </a:lnTo>
                <a:lnTo>
                  <a:pt x="18" y="31"/>
                </a:lnTo>
                <a:lnTo>
                  <a:pt x="15" y="35"/>
                </a:lnTo>
                <a:lnTo>
                  <a:pt x="11" y="39"/>
                </a:lnTo>
                <a:lnTo>
                  <a:pt x="10" y="45"/>
                </a:lnTo>
                <a:lnTo>
                  <a:pt x="10" y="45"/>
                </a:lnTo>
                <a:lnTo>
                  <a:pt x="11" y="51"/>
                </a:lnTo>
                <a:lnTo>
                  <a:pt x="15" y="55"/>
                </a:lnTo>
                <a:lnTo>
                  <a:pt x="18" y="58"/>
                </a:lnTo>
                <a:lnTo>
                  <a:pt x="24" y="59"/>
                </a:lnTo>
                <a:lnTo>
                  <a:pt x="64" y="59"/>
                </a:lnTo>
                <a:lnTo>
                  <a:pt x="64" y="59"/>
                </a:lnTo>
                <a:lnTo>
                  <a:pt x="69" y="59"/>
                </a:lnTo>
                <a:lnTo>
                  <a:pt x="74" y="57"/>
                </a:lnTo>
                <a:lnTo>
                  <a:pt x="78" y="56"/>
                </a:lnTo>
                <a:lnTo>
                  <a:pt x="81" y="52"/>
                </a:lnTo>
                <a:lnTo>
                  <a:pt x="85" y="48"/>
                </a:lnTo>
                <a:lnTo>
                  <a:pt x="86" y="45"/>
                </a:lnTo>
                <a:lnTo>
                  <a:pt x="89" y="40"/>
                </a:lnTo>
                <a:lnTo>
                  <a:pt x="89" y="35"/>
                </a:lnTo>
                <a:lnTo>
                  <a:pt x="89" y="35"/>
                </a:lnTo>
                <a:lnTo>
                  <a:pt x="89" y="30"/>
                </a:lnTo>
                <a:lnTo>
                  <a:pt x="86" y="25"/>
                </a:lnTo>
                <a:lnTo>
                  <a:pt x="85" y="21"/>
                </a:lnTo>
                <a:lnTo>
                  <a:pt x="81" y="18"/>
                </a:lnTo>
                <a:lnTo>
                  <a:pt x="78" y="14"/>
                </a:lnTo>
                <a:lnTo>
                  <a:pt x="74" y="13"/>
                </a:lnTo>
                <a:lnTo>
                  <a:pt x="69" y="10"/>
                </a:lnTo>
                <a:lnTo>
                  <a:pt x="64" y="10"/>
                </a:lnTo>
                <a:lnTo>
                  <a:pt x="64" y="10"/>
                </a:lnTo>
                <a:lnTo>
                  <a:pt x="55" y="11"/>
                </a:lnTo>
                <a:lnTo>
                  <a:pt x="49" y="15"/>
                </a:lnTo>
                <a:lnTo>
                  <a:pt x="43" y="21"/>
                </a:lnTo>
                <a:lnTo>
                  <a:pt x="41" y="29"/>
                </a:lnTo>
                <a:lnTo>
                  <a:pt x="41" y="29"/>
                </a:lnTo>
                <a:lnTo>
                  <a:pt x="39" y="31"/>
                </a:lnTo>
                <a:lnTo>
                  <a:pt x="37" y="32"/>
                </a:lnTo>
                <a:lnTo>
                  <a:pt x="37" y="32"/>
                </a:lnTo>
                <a:lnTo>
                  <a:pt x="34" y="34"/>
                </a:lnTo>
                <a:lnTo>
                  <a:pt x="32" y="32"/>
                </a:lnTo>
                <a:lnTo>
                  <a:pt x="32" y="32"/>
                </a:lnTo>
                <a:lnTo>
                  <a:pt x="28" y="30"/>
                </a:lnTo>
                <a:lnTo>
                  <a:pt x="24" y="30"/>
                </a:lnTo>
                <a:lnTo>
                  <a:pt x="24"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6" name="Freeform 1301"/>
          <p:cNvSpPr>
            <a:spLocks noEditPoints="1"/>
          </p:cNvSpPr>
          <p:nvPr/>
        </p:nvSpPr>
        <p:spPr bwMode="auto">
          <a:xfrm>
            <a:off x="2832293" y="3804098"/>
            <a:ext cx="107724" cy="79623"/>
          </a:xfrm>
          <a:custGeom>
            <a:avLst/>
            <a:gdLst>
              <a:gd name="T0" fmla="*/ 45 w 69"/>
              <a:gd name="T1" fmla="*/ 49 h 49"/>
              <a:gd name="T2" fmla="*/ 50 w 69"/>
              <a:gd name="T3" fmla="*/ 49 h 49"/>
              <a:gd name="T4" fmla="*/ 58 w 69"/>
              <a:gd name="T5" fmla="*/ 45 h 49"/>
              <a:gd name="T6" fmla="*/ 66 w 69"/>
              <a:gd name="T7" fmla="*/ 38 h 49"/>
              <a:gd name="T8" fmla="*/ 69 w 69"/>
              <a:gd name="T9" fmla="*/ 29 h 49"/>
              <a:gd name="T10" fmla="*/ 69 w 69"/>
              <a:gd name="T11" fmla="*/ 24 h 49"/>
              <a:gd name="T12" fmla="*/ 67 w 69"/>
              <a:gd name="T13" fmla="*/ 14 h 49"/>
              <a:gd name="T14" fmla="*/ 62 w 69"/>
              <a:gd name="T15" fmla="*/ 7 h 49"/>
              <a:gd name="T16" fmla="*/ 55 w 69"/>
              <a:gd name="T17" fmla="*/ 2 h 49"/>
              <a:gd name="T18" fmla="*/ 45 w 69"/>
              <a:gd name="T19" fmla="*/ 0 h 49"/>
              <a:gd name="T20" fmla="*/ 39 w 69"/>
              <a:gd name="T21" fmla="*/ 1 h 49"/>
              <a:gd name="T22" fmla="*/ 29 w 69"/>
              <a:gd name="T23" fmla="*/ 6 h 49"/>
              <a:gd name="T24" fmla="*/ 25 w 69"/>
              <a:gd name="T25" fmla="*/ 10 h 49"/>
              <a:gd name="T26" fmla="*/ 20 w 69"/>
              <a:gd name="T27" fmla="*/ 10 h 49"/>
              <a:gd name="T28" fmla="*/ 13 w 69"/>
              <a:gd name="T29" fmla="*/ 11 h 49"/>
              <a:gd name="T30" fmla="*/ 2 w 69"/>
              <a:gd name="T31" fmla="*/ 22 h 49"/>
              <a:gd name="T32" fmla="*/ 0 w 69"/>
              <a:gd name="T33" fmla="*/ 29 h 49"/>
              <a:gd name="T34" fmla="*/ 0 w 69"/>
              <a:gd name="T35" fmla="*/ 33 h 49"/>
              <a:gd name="T36" fmla="*/ 7 w 69"/>
              <a:gd name="T37" fmla="*/ 43 h 49"/>
              <a:gd name="T38" fmla="*/ 16 w 69"/>
              <a:gd name="T39" fmla="*/ 49 h 49"/>
              <a:gd name="T40" fmla="*/ 20 w 69"/>
              <a:gd name="T41" fmla="*/ 49 h 49"/>
              <a:gd name="T42" fmla="*/ 20 w 69"/>
              <a:gd name="T43" fmla="*/ 19 h 49"/>
              <a:gd name="T44" fmla="*/ 25 w 69"/>
              <a:gd name="T45" fmla="*/ 21 h 49"/>
              <a:gd name="T46" fmla="*/ 29 w 69"/>
              <a:gd name="T47" fmla="*/ 21 h 49"/>
              <a:gd name="T48" fmla="*/ 30 w 69"/>
              <a:gd name="T49" fmla="*/ 19 h 49"/>
              <a:gd name="T50" fmla="*/ 31 w 69"/>
              <a:gd name="T51" fmla="*/ 18 h 49"/>
              <a:gd name="T52" fmla="*/ 37 w 69"/>
              <a:gd name="T53" fmla="*/ 12 h 49"/>
              <a:gd name="T54" fmla="*/ 45 w 69"/>
              <a:gd name="T55" fmla="*/ 10 h 49"/>
              <a:gd name="T56" fmla="*/ 51 w 69"/>
              <a:gd name="T57" fmla="*/ 11 h 49"/>
              <a:gd name="T58" fmla="*/ 58 w 69"/>
              <a:gd name="T59" fmla="*/ 18 h 49"/>
              <a:gd name="T60" fmla="*/ 60 w 69"/>
              <a:gd name="T61" fmla="*/ 24 h 49"/>
              <a:gd name="T62" fmla="*/ 55 w 69"/>
              <a:gd name="T63" fmla="*/ 34 h 49"/>
              <a:gd name="T64" fmla="*/ 45 w 69"/>
              <a:gd name="T65" fmla="*/ 39 h 49"/>
              <a:gd name="T66" fmla="*/ 20 w 69"/>
              <a:gd name="T67" fmla="*/ 39 h 49"/>
              <a:gd name="T68" fmla="*/ 13 w 69"/>
              <a:gd name="T69" fmla="*/ 37 h 49"/>
              <a:gd name="T70" fmla="*/ 10 w 69"/>
              <a:gd name="T71" fmla="*/ 29 h 49"/>
              <a:gd name="T72" fmla="*/ 12 w 69"/>
              <a:gd name="T73" fmla="*/ 26 h 49"/>
              <a:gd name="T74" fmla="*/ 16 w 69"/>
              <a:gd name="T75" fmla="*/ 21 h 49"/>
              <a:gd name="T76" fmla="*/ 20 w 69"/>
              <a:gd name="T77"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 h="49">
                <a:moveTo>
                  <a:pt x="20" y="49"/>
                </a:moveTo>
                <a:lnTo>
                  <a:pt x="45" y="49"/>
                </a:lnTo>
                <a:lnTo>
                  <a:pt x="45" y="49"/>
                </a:lnTo>
                <a:lnTo>
                  <a:pt x="50" y="49"/>
                </a:lnTo>
                <a:lnTo>
                  <a:pt x="55" y="46"/>
                </a:lnTo>
                <a:lnTo>
                  <a:pt x="58" y="45"/>
                </a:lnTo>
                <a:lnTo>
                  <a:pt x="62" y="42"/>
                </a:lnTo>
                <a:lnTo>
                  <a:pt x="66" y="38"/>
                </a:lnTo>
                <a:lnTo>
                  <a:pt x="67" y="34"/>
                </a:lnTo>
                <a:lnTo>
                  <a:pt x="69" y="29"/>
                </a:lnTo>
                <a:lnTo>
                  <a:pt x="69" y="24"/>
                </a:lnTo>
                <a:lnTo>
                  <a:pt x="69" y="24"/>
                </a:lnTo>
                <a:lnTo>
                  <a:pt x="69" y="19"/>
                </a:lnTo>
                <a:lnTo>
                  <a:pt x="67" y="14"/>
                </a:lnTo>
                <a:lnTo>
                  <a:pt x="66" y="11"/>
                </a:lnTo>
                <a:lnTo>
                  <a:pt x="62" y="7"/>
                </a:lnTo>
                <a:lnTo>
                  <a:pt x="58" y="3"/>
                </a:lnTo>
                <a:lnTo>
                  <a:pt x="55" y="2"/>
                </a:lnTo>
                <a:lnTo>
                  <a:pt x="50" y="0"/>
                </a:lnTo>
                <a:lnTo>
                  <a:pt x="45" y="0"/>
                </a:lnTo>
                <a:lnTo>
                  <a:pt x="45" y="0"/>
                </a:lnTo>
                <a:lnTo>
                  <a:pt x="39" y="1"/>
                </a:lnTo>
                <a:lnTo>
                  <a:pt x="34" y="2"/>
                </a:lnTo>
                <a:lnTo>
                  <a:pt x="29" y="6"/>
                </a:lnTo>
                <a:lnTo>
                  <a:pt x="25" y="10"/>
                </a:lnTo>
                <a:lnTo>
                  <a:pt x="25" y="10"/>
                </a:lnTo>
                <a:lnTo>
                  <a:pt x="20" y="10"/>
                </a:lnTo>
                <a:lnTo>
                  <a:pt x="20" y="10"/>
                </a:lnTo>
                <a:lnTo>
                  <a:pt x="16" y="10"/>
                </a:lnTo>
                <a:lnTo>
                  <a:pt x="13" y="11"/>
                </a:lnTo>
                <a:lnTo>
                  <a:pt x="7" y="16"/>
                </a:lnTo>
                <a:lnTo>
                  <a:pt x="2" y="22"/>
                </a:lnTo>
                <a:lnTo>
                  <a:pt x="0" y="26"/>
                </a:lnTo>
                <a:lnTo>
                  <a:pt x="0" y="29"/>
                </a:lnTo>
                <a:lnTo>
                  <a:pt x="0" y="29"/>
                </a:lnTo>
                <a:lnTo>
                  <a:pt x="0" y="33"/>
                </a:lnTo>
                <a:lnTo>
                  <a:pt x="2" y="37"/>
                </a:lnTo>
                <a:lnTo>
                  <a:pt x="7" y="43"/>
                </a:lnTo>
                <a:lnTo>
                  <a:pt x="13" y="48"/>
                </a:lnTo>
                <a:lnTo>
                  <a:pt x="16" y="49"/>
                </a:lnTo>
                <a:lnTo>
                  <a:pt x="20" y="49"/>
                </a:lnTo>
                <a:lnTo>
                  <a:pt x="20" y="49"/>
                </a:lnTo>
                <a:close/>
                <a:moveTo>
                  <a:pt x="20" y="19"/>
                </a:moveTo>
                <a:lnTo>
                  <a:pt x="20" y="19"/>
                </a:lnTo>
                <a:lnTo>
                  <a:pt x="25" y="21"/>
                </a:lnTo>
                <a:lnTo>
                  <a:pt x="25" y="21"/>
                </a:lnTo>
                <a:lnTo>
                  <a:pt x="26" y="21"/>
                </a:lnTo>
                <a:lnTo>
                  <a:pt x="29" y="21"/>
                </a:lnTo>
                <a:lnTo>
                  <a:pt x="29" y="21"/>
                </a:lnTo>
                <a:lnTo>
                  <a:pt x="30" y="19"/>
                </a:lnTo>
                <a:lnTo>
                  <a:pt x="31" y="18"/>
                </a:lnTo>
                <a:lnTo>
                  <a:pt x="31" y="18"/>
                </a:lnTo>
                <a:lnTo>
                  <a:pt x="34" y="14"/>
                </a:lnTo>
                <a:lnTo>
                  <a:pt x="37" y="12"/>
                </a:lnTo>
                <a:lnTo>
                  <a:pt x="41" y="10"/>
                </a:lnTo>
                <a:lnTo>
                  <a:pt x="45" y="10"/>
                </a:lnTo>
                <a:lnTo>
                  <a:pt x="45" y="10"/>
                </a:lnTo>
                <a:lnTo>
                  <a:pt x="51" y="11"/>
                </a:lnTo>
                <a:lnTo>
                  <a:pt x="55" y="14"/>
                </a:lnTo>
                <a:lnTo>
                  <a:pt x="58" y="18"/>
                </a:lnTo>
                <a:lnTo>
                  <a:pt x="60" y="24"/>
                </a:lnTo>
                <a:lnTo>
                  <a:pt x="60" y="24"/>
                </a:lnTo>
                <a:lnTo>
                  <a:pt x="58" y="30"/>
                </a:lnTo>
                <a:lnTo>
                  <a:pt x="55" y="34"/>
                </a:lnTo>
                <a:lnTo>
                  <a:pt x="51" y="38"/>
                </a:lnTo>
                <a:lnTo>
                  <a:pt x="45" y="39"/>
                </a:lnTo>
                <a:lnTo>
                  <a:pt x="20" y="39"/>
                </a:lnTo>
                <a:lnTo>
                  <a:pt x="20" y="39"/>
                </a:lnTo>
                <a:lnTo>
                  <a:pt x="16" y="38"/>
                </a:lnTo>
                <a:lnTo>
                  <a:pt x="13" y="37"/>
                </a:lnTo>
                <a:lnTo>
                  <a:pt x="12" y="33"/>
                </a:lnTo>
                <a:lnTo>
                  <a:pt x="10" y="29"/>
                </a:lnTo>
                <a:lnTo>
                  <a:pt x="10" y="29"/>
                </a:lnTo>
                <a:lnTo>
                  <a:pt x="12" y="26"/>
                </a:lnTo>
                <a:lnTo>
                  <a:pt x="13" y="22"/>
                </a:lnTo>
                <a:lnTo>
                  <a:pt x="16" y="21"/>
                </a:lnTo>
                <a:lnTo>
                  <a:pt x="20" y="19"/>
                </a:lnTo>
                <a:lnTo>
                  <a:pt x="20"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7" name="Freeform 1302"/>
          <p:cNvSpPr>
            <a:spLocks noEditPoints="1"/>
          </p:cNvSpPr>
          <p:nvPr/>
        </p:nvSpPr>
        <p:spPr bwMode="auto">
          <a:xfrm>
            <a:off x="2818244" y="3897770"/>
            <a:ext cx="135825" cy="93672"/>
          </a:xfrm>
          <a:custGeom>
            <a:avLst/>
            <a:gdLst>
              <a:gd name="T0" fmla="*/ 78 w 88"/>
              <a:gd name="T1" fmla="*/ 0 h 59"/>
              <a:gd name="T2" fmla="*/ 9 w 88"/>
              <a:gd name="T3" fmla="*/ 0 h 59"/>
              <a:gd name="T4" fmla="*/ 9 w 88"/>
              <a:gd name="T5" fmla="*/ 0 h 59"/>
              <a:gd name="T6" fmla="*/ 6 w 88"/>
              <a:gd name="T7" fmla="*/ 1 h 59"/>
              <a:gd name="T8" fmla="*/ 2 w 88"/>
              <a:gd name="T9" fmla="*/ 2 h 59"/>
              <a:gd name="T10" fmla="*/ 1 w 88"/>
              <a:gd name="T11" fmla="*/ 6 h 59"/>
              <a:gd name="T12" fmla="*/ 0 w 88"/>
              <a:gd name="T13" fmla="*/ 10 h 59"/>
              <a:gd name="T14" fmla="*/ 0 w 88"/>
              <a:gd name="T15" fmla="*/ 49 h 59"/>
              <a:gd name="T16" fmla="*/ 0 w 88"/>
              <a:gd name="T17" fmla="*/ 49 h 59"/>
              <a:gd name="T18" fmla="*/ 1 w 88"/>
              <a:gd name="T19" fmla="*/ 53 h 59"/>
              <a:gd name="T20" fmla="*/ 2 w 88"/>
              <a:gd name="T21" fmla="*/ 57 h 59"/>
              <a:gd name="T22" fmla="*/ 6 w 88"/>
              <a:gd name="T23" fmla="*/ 58 h 59"/>
              <a:gd name="T24" fmla="*/ 9 w 88"/>
              <a:gd name="T25" fmla="*/ 59 h 59"/>
              <a:gd name="T26" fmla="*/ 78 w 88"/>
              <a:gd name="T27" fmla="*/ 59 h 59"/>
              <a:gd name="T28" fmla="*/ 78 w 88"/>
              <a:gd name="T29" fmla="*/ 59 h 59"/>
              <a:gd name="T30" fmla="*/ 82 w 88"/>
              <a:gd name="T31" fmla="*/ 58 h 59"/>
              <a:gd name="T32" fmla="*/ 86 w 88"/>
              <a:gd name="T33" fmla="*/ 57 h 59"/>
              <a:gd name="T34" fmla="*/ 87 w 88"/>
              <a:gd name="T35" fmla="*/ 53 h 59"/>
              <a:gd name="T36" fmla="*/ 88 w 88"/>
              <a:gd name="T37" fmla="*/ 49 h 59"/>
              <a:gd name="T38" fmla="*/ 88 w 88"/>
              <a:gd name="T39" fmla="*/ 10 h 59"/>
              <a:gd name="T40" fmla="*/ 88 w 88"/>
              <a:gd name="T41" fmla="*/ 10 h 59"/>
              <a:gd name="T42" fmla="*/ 87 w 88"/>
              <a:gd name="T43" fmla="*/ 6 h 59"/>
              <a:gd name="T44" fmla="*/ 86 w 88"/>
              <a:gd name="T45" fmla="*/ 2 h 59"/>
              <a:gd name="T46" fmla="*/ 82 w 88"/>
              <a:gd name="T47" fmla="*/ 1 h 59"/>
              <a:gd name="T48" fmla="*/ 78 w 88"/>
              <a:gd name="T49" fmla="*/ 0 h 59"/>
              <a:gd name="T50" fmla="*/ 78 w 88"/>
              <a:gd name="T51" fmla="*/ 0 h 59"/>
              <a:gd name="T52" fmla="*/ 78 w 88"/>
              <a:gd name="T53" fmla="*/ 10 h 59"/>
              <a:gd name="T54" fmla="*/ 78 w 88"/>
              <a:gd name="T55" fmla="*/ 24 h 59"/>
              <a:gd name="T56" fmla="*/ 9 w 88"/>
              <a:gd name="T57" fmla="*/ 24 h 59"/>
              <a:gd name="T58" fmla="*/ 9 w 88"/>
              <a:gd name="T59" fmla="*/ 10 h 59"/>
              <a:gd name="T60" fmla="*/ 78 w 88"/>
              <a:gd name="T61" fmla="*/ 10 h 59"/>
              <a:gd name="T62" fmla="*/ 9 w 88"/>
              <a:gd name="T63" fmla="*/ 49 h 59"/>
              <a:gd name="T64" fmla="*/ 9 w 88"/>
              <a:gd name="T65" fmla="*/ 34 h 59"/>
              <a:gd name="T66" fmla="*/ 78 w 88"/>
              <a:gd name="T67" fmla="*/ 34 h 59"/>
              <a:gd name="T68" fmla="*/ 78 w 88"/>
              <a:gd name="T69" fmla="*/ 49 h 59"/>
              <a:gd name="T70" fmla="*/ 9 w 88"/>
              <a:gd name="T7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59">
                <a:moveTo>
                  <a:pt x="78" y="0"/>
                </a:moveTo>
                <a:lnTo>
                  <a:pt x="9" y="0"/>
                </a:lnTo>
                <a:lnTo>
                  <a:pt x="9" y="0"/>
                </a:lnTo>
                <a:lnTo>
                  <a:pt x="6" y="1"/>
                </a:lnTo>
                <a:lnTo>
                  <a:pt x="2" y="2"/>
                </a:lnTo>
                <a:lnTo>
                  <a:pt x="1" y="6"/>
                </a:lnTo>
                <a:lnTo>
                  <a:pt x="0" y="10"/>
                </a:lnTo>
                <a:lnTo>
                  <a:pt x="0" y="49"/>
                </a:lnTo>
                <a:lnTo>
                  <a:pt x="0" y="49"/>
                </a:lnTo>
                <a:lnTo>
                  <a:pt x="1" y="53"/>
                </a:lnTo>
                <a:lnTo>
                  <a:pt x="2" y="57"/>
                </a:lnTo>
                <a:lnTo>
                  <a:pt x="6" y="58"/>
                </a:lnTo>
                <a:lnTo>
                  <a:pt x="9" y="59"/>
                </a:lnTo>
                <a:lnTo>
                  <a:pt x="78" y="59"/>
                </a:lnTo>
                <a:lnTo>
                  <a:pt x="78" y="59"/>
                </a:lnTo>
                <a:lnTo>
                  <a:pt x="82" y="58"/>
                </a:lnTo>
                <a:lnTo>
                  <a:pt x="86" y="57"/>
                </a:lnTo>
                <a:lnTo>
                  <a:pt x="87" y="53"/>
                </a:lnTo>
                <a:lnTo>
                  <a:pt x="88" y="49"/>
                </a:lnTo>
                <a:lnTo>
                  <a:pt x="88" y="10"/>
                </a:lnTo>
                <a:lnTo>
                  <a:pt x="88" y="10"/>
                </a:lnTo>
                <a:lnTo>
                  <a:pt x="87" y="6"/>
                </a:lnTo>
                <a:lnTo>
                  <a:pt x="86" y="2"/>
                </a:lnTo>
                <a:lnTo>
                  <a:pt x="82" y="1"/>
                </a:lnTo>
                <a:lnTo>
                  <a:pt x="78" y="0"/>
                </a:lnTo>
                <a:lnTo>
                  <a:pt x="78" y="0"/>
                </a:lnTo>
                <a:close/>
                <a:moveTo>
                  <a:pt x="78" y="10"/>
                </a:moveTo>
                <a:lnTo>
                  <a:pt x="78" y="24"/>
                </a:lnTo>
                <a:lnTo>
                  <a:pt x="9" y="24"/>
                </a:lnTo>
                <a:lnTo>
                  <a:pt x="9" y="10"/>
                </a:lnTo>
                <a:lnTo>
                  <a:pt x="78" y="10"/>
                </a:lnTo>
                <a:close/>
                <a:moveTo>
                  <a:pt x="9" y="49"/>
                </a:moveTo>
                <a:lnTo>
                  <a:pt x="9" y="34"/>
                </a:lnTo>
                <a:lnTo>
                  <a:pt x="78" y="34"/>
                </a:lnTo>
                <a:lnTo>
                  <a:pt x="78" y="49"/>
                </a:lnTo>
                <a:lnTo>
                  <a:pt x="9"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8" name="Freeform 1303"/>
          <p:cNvSpPr>
            <a:spLocks/>
          </p:cNvSpPr>
          <p:nvPr/>
        </p:nvSpPr>
        <p:spPr bwMode="auto">
          <a:xfrm>
            <a:off x="2888497" y="3953974"/>
            <a:ext cx="14053" cy="18734"/>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9" name="Freeform 1304"/>
          <p:cNvSpPr>
            <a:spLocks/>
          </p:cNvSpPr>
          <p:nvPr/>
        </p:nvSpPr>
        <p:spPr bwMode="auto">
          <a:xfrm>
            <a:off x="2911916" y="3953974"/>
            <a:ext cx="14053" cy="18734"/>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0" name="Freeform 1305"/>
          <p:cNvSpPr>
            <a:spLocks/>
          </p:cNvSpPr>
          <p:nvPr/>
        </p:nvSpPr>
        <p:spPr bwMode="auto">
          <a:xfrm>
            <a:off x="2888497" y="3916505"/>
            <a:ext cx="14053" cy="14053"/>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8 w 10"/>
              <a:gd name="T19" fmla="*/ 0 h 10"/>
              <a:gd name="T20" fmla="*/ 5 w 10"/>
              <a:gd name="T21" fmla="*/ 0 h 10"/>
              <a:gd name="T22" fmla="*/ 5 w 10"/>
              <a:gd name="T23" fmla="*/ 0 h 10"/>
              <a:gd name="T24" fmla="*/ 3 w 10"/>
              <a:gd name="T25" fmla="*/ 0 h 10"/>
              <a:gd name="T26" fmla="*/ 2 w 10"/>
              <a:gd name="T27" fmla="*/ 1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2" y="1"/>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1" name="Freeform 1306"/>
          <p:cNvSpPr>
            <a:spLocks/>
          </p:cNvSpPr>
          <p:nvPr/>
        </p:nvSpPr>
        <p:spPr bwMode="auto">
          <a:xfrm>
            <a:off x="2911916" y="3916505"/>
            <a:ext cx="14053" cy="14053"/>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1" y="1"/>
                </a:lnTo>
                <a:lnTo>
                  <a:pt x="0" y="3"/>
                </a:lnTo>
                <a:lnTo>
                  <a:pt x="0" y="5"/>
                </a:lnTo>
                <a:lnTo>
                  <a:pt x="0" y="5"/>
                </a:lnTo>
                <a:lnTo>
                  <a:pt x="0" y="8"/>
                </a:lnTo>
                <a:lnTo>
                  <a:pt x="1" y="9"/>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2" name="Freeform 1307"/>
          <p:cNvSpPr>
            <a:spLocks/>
          </p:cNvSpPr>
          <p:nvPr/>
        </p:nvSpPr>
        <p:spPr bwMode="auto">
          <a:xfrm>
            <a:off x="3178879" y="3822834"/>
            <a:ext cx="154560" cy="149875"/>
          </a:xfrm>
          <a:custGeom>
            <a:avLst/>
            <a:gdLst>
              <a:gd name="T0" fmla="*/ 50 w 99"/>
              <a:gd name="T1" fmla="*/ 0 h 98"/>
              <a:gd name="T2" fmla="*/ 31 w 99"/>
              <a:gd name="T3" fmla="*/ 3 h 98"/>
              <a:gd name="T4" fmla="*/ 15 w 99"/>
              <a:gd name="T5" fmla="*/ 14 h 98"/>
              <a:gd name="T6" fmla="*/ 5 w 99"/>
              <a:gd name="T7" fmla="*/ 34 h 98"/>
              <a:gd name="T8" fmla="*/ 21 w 99"/>
              <a:gd name="T9" fmla="*/ 20 h 98"/>
              <a:gd name="T10" fmla="*/ 28 w 99"/>
              <a:gd name="T11" fmla="*/ 16 h 98"/>
              <a:gd name="T12" fmla="*/ 42 w 99"/>
              <a:gd name="T13" fmla="*/ 11 h 98"/>
              <a:gd name="T14" fmla="*/ 50 w 99"/>
              <a:gd name="T15" fmla="*/ 9 h 98"/>
              <a:gd name="T16" fmla="*/ 65 w 99"/>
              <a:gd name="T17" fmla="*/ 13 h 98"/>
              <a:gd name="T18" fmla="*/ 78 w 99"/>
              <a:gd name="T19" fmla="*/ 20 h 98"/>
              <a:gd name="T20" fmla="*/ 85 w 99"/>
              <a:gd name="T21" fmla="*/ 34 h 98"/>
              <a:gd name="T22" fmla="*/ 89 w 99"/>
              <a:gd name="T23" fmla="*/ 49 h 98"/>
              <a:gd name="T24" fmla="*/ 88 w 99"/>
              <a:gd name="T25" fmla="*/ 56 h 98"/>
              <a:gd name="T26" fmla="*/ 83 w 99"/>
              <a:gd name="T27" fmla="*/ 71 h 98"/>
              <a:gd name="T28" fmla="*/ 72 w 99"/>
              <a:gd name="T29" fmla="*/ 82 h 98"/>
              <a:gd name="T30" fmla="*/ 57 w 99"/>
              <a:gd name="T31" fmla="*/ 87 h 98"/>
              <a:gd name="T32" fmla="*/ 50 w 99"/>
              <a:gd name="T33" fmla="*/ 88 h 98"/>
              <a:gd name="T34" fmla="*/ 35 w 99"/>
              <a:gd name="T35" fmla="*/ 85 h 98"/>
              <a:gd name="T36" fmla="*/ 21 w 99"/>
              <a:gd name="T37" fmla="*/ 77 h 98"/>
              <a:gd name="T38" fmla="*/ 14 w 99"/>
              <a:gd name="T39" fmla="*/ 64 h 98"/>
              <a:gd name="T40" fmla="*/ 10 w 99"/>
              <a:gd name="T41" fmla="*/ 49 h 98"/>
              <a:gd name="T42" fmla="*/ 0 w 99"/>
              <a:gd name="T43" fmla="*/ 49 h 98"/>
              <a:gd name="T44" fmla="*/ 4 w 99"/>
              <a:gd name="T45" fmla="*/ 69 h 98"/>
              <a:gd name="T46" fmla="*/ 15 w 99"/>
              <a:gd name="T47" fmla="*/ 83 h 98"/>
              <a:gd name="T48" fmla="*/ 30 w 99"/>
              <a:gd name="T49" fmla="*/ 94 h 98"/>
              <a:gd name="T50" fmla="*/ 50 w 99"/>
              <a:gd name="T51" fmla="*/ 98 h 98"/>
              <a:gd name="T52" fmla="*/ 60 w 99"/>
              <a:gd name="T53" fmla="*/ 97 h 98"/>
              <a:gd name="T54" fmla="*/ 77 w 99"/>
              <a:gd name="T55" fmla="*/ 90 h 98"/>
              <a:gd name="T56" fmla="*/ 90 w 99"/>
              <a:gd name="T57" fmla="*/ 76 h 98"/>
              <a:gd name="T58" fmla="*/ 98 w 99"/>
              <a:gd name="T59" fmla="*/ 59 h 98"/>
              <a:gd name="T60" fmla="*/ 99 w 99"/>
              <a:gd name="T61" fmla="*/ 49 h 98"/>
              <a:gd name="T62" fmla="*/ 95 w 99"/>
              <a:gd name="T63" fmla="*/ 29 h 98"/>
              <a:gd name="T64" fmla="*/ 84 w 99"/>
              <a:gd name="T65" fmla="*/ 14 h 98"/>
              <a:gd name="T66" fmla="*/ 69 w 99"/>
              <a:gd name="T67" fmla="*/ 3 h 98"/>
              <a:gd name="T68" fmla="*/ 50 w 99"/>
              <a:gd name="T6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98">
                <a:moveTo>
                  <a:pt x="50" y="0"/>
                </a:moveTo>
                <a:lnTo>
                  <a:pt x="50" y="0"/>
                </a:lnTo>
                <a:lnTo>
                  <a:pt x="40" y="1"/>
                </a:lnTo>
                <a:lnTo>
                  <a:pt x="31" y="3"/>
                </a:lnTo>
                <a:lnTo>
                  <a:pt x="23" y="8"/>
                </a:lnTo>
                <a:lnTo>
                  <a:pt x="15" y="14"/>
                </a:lnTo>
                <a:lnTo>
                  <a:pt x="5" y="4"/>
                </a:lnTo>
                <a:lnTo>
                  <a:pt x="5" y="34"/>
                </a:lnTo>
                <a:lnTo>
                  <a:pt x="35" y="34"/>
                </a:lnTo>
                <a:lnTo>
                  <a:pt x="21" y="20"/>
                </a:lnTo>
                <a:lnTo>
                  <a:pt x="21" y="20"/>
                </a:lnTo>
                <a:lnTo>
                  <a:pt x="28" y="16"/>
                </a:lnTo>
                <a:lnTo>
                  <a:pt x="35" y="12"/>
                </a:lnTo>
                <a:lnTo>
                  <a:pt x="42" y="11"/>
                </a:lnTo>
                <a:lnTo>
                  <a:pt x="50" y="9"/>
                </a:lnTo>
                <a:lnTo>
                  <a:pt x="50" y="9"/>
                </a:lnTo>
                <a:lnTo>
                  <a:pt x="57" y="11"/>
                </a:lnTo>
                <a:lnTo>
                  <a:pt x="65" y="13"/>
                </a:lnTo>
                <a:lnTo>
                  <a:pt x="72" y="16"/>
                </a:lnTo>
                <a:lnTo>
                  <a:pt x="78" y="20"/>
                </a:lnTo>
                <a:lnTo>
                  <a:pt x="83" y="27"/>
                </a:lnTo>
                <a:lnTo>
                  <a:pt x="85" y="34"/>
                </a:lnTo>
                <a:lnTo>
                  <a:pt x="88" y="41"/>
                </a:lnTo>
                <a:lnTo>
                  <a:pt x="89" y="49"/>
                </a:lnTo>
                <a:lnTo>
                  <a:pt x="89" y="49"/>
                </a:lnTo>
                <a:lnTo>
                  <a:pt x="88" y="56"/>
                </a:lnTo>
                <a:lnTo>
                  <a:pt x="85" y="64"/>
                </a:lnTo>
                <a:lnTo>
                  <a:pt x="83" y="71"/>
                </a:lnTo>
                <a:lnTo>
                  <a:pt x="78" y="77"/>
                </a:lnTo>
                <a:lnTo>
                  <a:pt x="72" y="82"/>
                </a:lnTo>
                <a:lnTo>
                  <a:pt x="65" y="85"/>
                </a:lnTo>
                <a:lnTo>
                  <a:pt x="57" y="87"/>
                </a:lnTo>
                <a:lnTo>
                  <a:pt x="50" y="88"/>
                </a:lnTo>
                <a:lnTo>
                  <a:pt x="50" y="88"/>
                </a:lnTo>
                <a:lnTo>
                  <a:pt x="42" y="87"/>
                </a:lnTo>
                <a:lnTo>
                  <a:pt x="35" y="85"/>
                </a:lnTo>
                <a:lnTo>
                  <a:pt x="28" y="82"/>
                </a:lnTo>
                <a:lnTo>
                  <a:pt x="21" y="77"/>
                </a:lnTo>
                <a:lnTo>
                  <a:pt x="16" y="71"/>
                </a:lnTo>
                <a:lnTo>
                  <a:pt x="14" y="64"/>
                </a:lnTo>
                <a:lnTo>
                  <a:pt x="12" y="56"/>
                </a:lnTo>
                <a:lnTo>
                  <a:pt x="10" y="49"/>
                </a:lnTo>
                <a:lnTo>
                  <a:pt x="0" y="49"/>
                </a:lnTo>
                <a:lnTo>
                  <a:pt x="0" y="49"/>
                </a:lnTo>
                <a:lnTo>
                  <a:pt x="2" y="59"/>
                </a:lnTo>
                <a:lnTo>
                  <a:pt x="4" y="69"/>
                </a:lnTo>
                <a:lnTo>
                  <a:pt x="9" y="76"/>
                </a:lnTo>
                <a:lnTo>
                  <a:pt x="15" y="83"/>
                </a:lnTo>
                <a:lnTo>
                  <a:pt x="23" y="90"/>
                </a:lnTo>
                <a:lnTo>
                  <a:pt x="30" y="94"/>
                </a:lnTo>
                <a:lnTo>
                  <a:pt x="40" y="97"/>
                </a:lnTo>
                <a:lnTo>
                  <a:pt x="50" y="98"/>
                </a:lnTo>
                <a:lnTo>
                  <a:pt x="50" y="98"/>
                </a:lnTo>
                <a:lnTo>
                  <a:pt x="60" y="97"/>
                </a:lnTo>
                <a:lnTo>
                  <a:pt x="69" y="94"/>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60" y="1"/>
                </a:lnTo>
                <a:lnTo>
                  <a:pt x="50" y="0"/>
                </a:lnTo>
                <a:lnTo>
                  <a:pt x="5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3" name="Freeform 1308"/>
          <p:cNvSpPr>
            <a:spLocks/>
          </p:cNvSpPr>
          <p:nvPr/>
        </p:nvSpPr>
        <p:spPr bwMode="auto">
          <a:xfrm>
            <a:off x="3553568" y="3822833"/>
            <a:ext cx="149875" cy="74937"/>
          </a:xfrm>
          <a:custGeom>
            <a:avLst/>
            <a:gdLst>
              <a:gd name="T0" fmla="*/ 16 w 94"/>
              <a:gd name="T1" fmla="*/ 20 h 49"/>
              <a:gd name="T2" fmla="*/ 16 w 94"/>
              <a:gd name="T3" fmla="*/ 20 h 49"/>
              <a:gd name="T4" fmla="*/ 22 w 94"/>
              <a:gd name="T5" fmla="*/ 16 h 49"/>
              <a:gd name="T6" fmla="*/ 30 w 94"/>
              <a:gd name="T7" fmla="*/ 12 h 49"/>
              <a:gd name="T8" fmla="*/ 37 w 94"/>
              <a:gd name="T9" fmla="*/ 11 h 49"/>
              <a:gd name="T10" fmla="*/ 45 w 94"/>
              <a:gd name="T11" fmla="*/ 9 h 49"/>
              <a:gd name="T12" fmla="*/ 45 w 94"/>
              <a:gd name="T13" fmla="*/ 9 h 49"/>
              <a:gd name="T14" fmla="*/ 52 w 94"/>
              <a:gd name="T15" fmla="*/ 11 h 49"/>
              <a:gd name="T16" fmla="*/ 59 w 94"/>
              <a:gd name="T17" fmla="*/ 13 h 49"/>
              <a:gd name="T18" fmla="*/ 67 w 94"/>
              <a:gd name="T19" fmla="*/ 16 h 49"/>
              <a:gd name="T20" fmla="*/ 73 w 94"/>
              <a:gd name="T21" fmla="*/ 20 h 49"/>
              <a:gd name="T22" fmla="*/ 78 w 94"/>
              <a:gd name="T23" fmla="*/ 27 h 49"/>
              <a:gd name="T24" fmla="*/ 80 w 94"/>
              <a:gd name="T25" fmla="*/ 34 h 49"/>
              <a:gd name="T26" fmla="*/ 83 w 94"/>
              <a:gd name="T27" fmla="*/ 41 h 49"/>
              <a:gd name="T28" fmla="*/ 84 w 94"/>
              <a:gd name="T29" fmla="*/ 49 h 49"/>
              <a:gd name="T30" fmla="*/ 94 w 94"/>
              <a:gd name="T31" fmla="*/ 49 h 49"/>
              <a:gd name="T32" fmla="*/ 94 w 94"/>
              <a:gd name="T33" fmla="*/ 49 h 49"/>
              <a:gd name="T34" fmla="*/ 93 w 94"/>
              <a:gd name="T35" fmla="*/ 39 h 49"/>
              <a:gd name="T36" fmla="*/ 90 w 94"/>
              <a:gd name="T37" fmla="*/ 29 h 49"/>
              <a:gd name="T38" fmla="*/ 85 w 94"/>
              <a:gd name="T39" fmla="*/ 22 h 49"/>
              <a:gd name="T40" fmla="*/ 79 w 94"/>
              <a:gd name="T41" fmla="*/ 14 h 49"/>
              <a:gd name="T42" fmla="*/ 72 w 94"/>
              <a:gd name="T43" fmla="*/ 8 h 49"/>
              <a:gd name="T44" fmla="*/ 64 w 94"/>
              <a:gd name="T45" fmla="*/ 3 h 49"/>
              <a:gd name="T46" fmla="*/ 54 w 94"/>
              <a:gd name="T47" fmla="*/ 1 h 49"/>
              <a:gd name="T48" fmla="*/ 45 w 94"/>
              <a:gd name="T49" fmla="*/ 0 h 49"/>
              <a:gd name="T50" fmla="*/ 45 w 94"/>
              <a:gd name="T51" fmla="*/ 0 h 49"/>
              <a:gd name="T52" fmla="*/ 35 w 94"/>
              <a:gd name="T53" fmla="*/ 1 h 49"/>
              <a:gd name="T54" fmla="*/ 26 w 94"/>
              <a:gd name="T55" fmla="*/ 3 h 49"/>
              <a:gd name="T56" fmla="*/ 17 w 94"/>
              <a:gd name="T57" fmla="*/ 8 h 49"/>
              <a:gd name="T58" fmla="*/ 10 w 94"/>
              <a:gd name="T59" fmla="*/ 14 h 49"/>
              <a:gd name="T60" fmla="*/ 0 w 94"/>
              <a:gd name="T61" fmla="*/ 4 h 49"/>
              <a:gd name="T62" fmla="*/ 0 w 94"/>
              <a:gd name="T63" fmla="*/ 34 h 49"/>
              <a:gd name="T64" fmla="*/ 30 w 94"/>
              <a:gd name="T65" fmla="*/ 34 h 49"/>
              <a:gd name="T66" fmla="*/ 16 w 94"/>
              <a:gd name="T67"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49">
                <a:moveTo>
                  <a:pt x="16" y="20"/>
                </a:moveTo>
                <a:lnTo>
                  <a:pt x="16" y="20"/>
                </a:lnTo>
                <a:lnTo>
                  <a:pt x="22" y="16"/>
                </a:lnTo>
                <a:lnTo>
                  <a:pt x="30" y="12"/>
                </a:lnTo>
                <a:lnTo>
                  <a:pt x="37" y="11"/>
                </a:lnTo>
                <a:lnTo>
                  <a:pt x="45" y="9"/>
                </a:lnTo>
                <a:lnTo>
                  <a:pt x="45" y="9"/>
                </a:lnTo>
                <a:lnTo>
                  <a:pt x="52" y="11"/>
                </a:lnTo>
                <a:lnTo>
                  <a:pt x="59" y="13"/>
                </a:lnTo>
                <a:lnTo>
                  <a:pt x="67" y="16"/>
                </a:lnTo>
                <a:lnTo>
                  <a:pt x="73" y="20"/>
                </a:lnTo>
                <a:lnTo>
                  <a:pt x="78" y="27"/>
                </a:lnTo>
                <a:lnTo>
                  <a:pt x="80" y="34"/>
                </a:lnTo>
                <a:lnTo>
                  <a:pt x="83" y="41"/>
                </a:lnTo>
                <a:lnTo>
                  <a:pt x="84" y="49"/>
                </a:lnTo>
                <a:lnTo>
                  <a:pt x="94" y="49"/>
                </a:lnTo>
                <a:lnTo>
                  <a:pt x="94" y="49"/>
                </a:lnTo>
                <a:lnTo>
                  <a:pt x="93" y="39"/>
                </a:lnTo>
                <a:lnTo>
                  <a:pt x="90" y="29"/>
                </a:lnTo>
                <a:lnTo>
                  <a:pt x="85" y="22"/>
                </a:lnTo>
                <a:lnTo>
                  <a:pt x="79" y="14"/>
                </a:lnTo>
                <a:lnTo>
                  <a:pt x="72" y="8"/>
                </a:lnTo>
                <a:lnTo>
                  <a:pt x="64" y="3"/>
                </a:lnTo>
                <a:lnTo>
                  <a:pt x="54" y="1"/>
                </a:lnTo>
                <a:lnTo>
                  <a:pt x="45" y="0"/>
                </a:lnTo>
                <a:lnTo>
                  <a:pt x="45" y="0"/>
                </a:lnTo>
                <a:lnTo>
                  <a:pt x="35" y="1"/>
                </a:lnTo>
                <a:lnTo>
                  <a:pt x="26" y="3"/>
                </a:lnTo>
                <a:lnTo>
                  <a:pt x="17" y="8"/>
                </a:lnTo>
                <a:lnTo>
                  <a:pt x="10" y="14"/>
                </a:lnTo>
                <a:lnTo>
                  <a:pt x="0" y="4"/>
                </a:lnTo>
                <a:lnTo>
                  <a:pt x="0" y="34"/>
                </a:lnTo>
                <a:lnTo>
                  <a:pt x="30" y="34"/>
                </a:lnTo>
                <a:lnTo>
                  <a:pt x="16"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4" name="Freeform 1309"/>
          <p:cNvSpPr>
            <a:spLocks/>
          </p:cNvSpPr>
          <p:nvPr/>
        </p:nvSpPr>
        <p:spPr bwMode="auto">
          <a:xfrm>
            <a:off x="3548884" y="3897770"/>
            <a:ext cx="145194" cy="74937"/>
          </a:xfrm>
          <a:custGeom>
            <a:avLst/>
            <a:gdLst>
              <a:gd name="T0" fmla="*/ 78 w 94"/>
              <a:gd name="T1" fmla="*/ 28 h 49"/>
              <a:gd name="T2" fmla="*/ 78 w 94"/>
              <a:gd name="T3" fmla="*/ 28 h 49"/>
              <a:gd name="T4" fmla="*/ 72 w 94"/>
              <a:gd name="T5" fmla="*/ 33 h 49"/>
              <a:gd name="T6" fmla="*/ 64 w 94"/>
              <a:gd name="T7" fmla="*/ 37 h 49"/>
              <a:gd name="T8" fmla="*/ 57 w 94"/>
              <a:gd name="T9" fmla="*/ 38 h 49"/>
              <a:gd name="T10" fmla="*/ 50 w 94"/>
              <a:gd name="T11" fmla="*/ 39 h 49"/>
              <a:gd name="T12" fmla="*/ 50 w 94"/>
              <a:gd name="T13" fmla="*/ 39 h 49"/>
              <a:gd name="T14" fmla="*/ 42 w 94"/>
              <a:gd name="T15" fmla="*/ 38 h 49"/>
              <a:gd name="T16" fmla="*/ 35 w 94"/>
              <a:gd name="T17" fmla="*/ 36 h 49"/>
              <a:gd name="T18" fmla="*/ 27 w 94"/>
              <a:gd name="T19" fmla="*/ 33 h 49"/>
              <a:gd name="T20" fmla="*/ 21 w 94"/>
              <a:gd name="T21" fmla="*/ 28 h 49"/>
              <a:gd name="T22" fmla="*/ 16 w 94"/>
              <a:gd name="T23" fmla="*/ 22 h 49"/>
              <a:gd name="T24" fmla="*/ 14 w 94"/>
              <a:gd name="T25" fmla="*/ 15 h 49"/>
              <a:gd name="T26" fmla="*/ 11 w 94"/>
              <a:gd name="T27" fmla="*/ 7 h 49"/>
              <a:gd name="T28" fmla="*/ 10 w 94"/>
              <a:gd name="T29" fmla="*/ 0 h 49"/>
              <a:gd name="T30" fmla="*/ 0 w 94"/>
              <a:gd name="T31" fmla="*/ 0 h 49"/>
              <a:gd name="T32" fmla="*/ 0 w 94"/>
              <a:gd name="T33" fmla="*/ 0 h 49"/>
              <a:gd name="T34" fmla="*/ 1 w 94"/>
              <a:gd name="T35" fmla="*/ 10 h 49"/>
              <a:gd name="T36" fmla="*/ 4 w 94"/>
              <a:gd name="T37" fmla="*/ 20 h 49"/>
              <a:gd name="T38" fmla="*/ 9 w 94"/>
              <a:gd name="T39" fmla="*/ 27 h 49"/>
              <a:gd name="T40" fmla="*/ 15 w 94"/>
              <a:gd name="T41" fmla="*/ 34 h 49"/>
              <a:gd name="T42" fmla="*/ 22 w 94"/>
              <a:gd name="T43" fmla="*/ 41 h 49"/>
              <a:gd name="T44" fmla="*/ 30 w 94"/>
              <a:gd name="T45" fmla="*/ 45 h 49"/>
              <a:gd name="T46" fmla="*/ 40 w 94"/>
              <a:gd name="T47" fmla="*/ 48 h 49"/>
              <a:gd name="T48" fmla="*/ 50 w 94"/>
              <a:gd name="T49" fmla="*/ 49 h 49"/>
              <a:gd name="T50" fmla="*/ 50 w 94"/>
              <a:gd name="T51" fmla="*/ 49 h 49"/>
              <a:gd name="T52" fmla="*/ 59 w 94"/>
              <a:gd name="T53" fmla="*/ 48 h 49"/>
              <a:gd name="T54" fmla="*/ 68 w 94"/>
              <a:gd name="T55" fmla="*/ 45 h 49"/>
              <a:gd name="T56" fmla="*/ 77 w 94"/>
              <a:gd name="T57" fmla="*/ 41 h 49"/>
              <a:gd name="T58" fmla="*/ 84 w 94"/>
              <a:gd name="T59" fmla="*/ 34 h 49"/>
              <a:gd name="T60" fmla="*/ 94 w 94"/>
              <a:gd name="T61" fmla="*/ 44 h 49"/>
              <a:gd name="T62" fmla="*/ 94 w 94"/>
              <a:gd name="T63" fmla="*/ 15 h 49"/>
              <a:gd name="T64" fmla="*/ 64 w 94"/>
              <a:gd name="T65" fmla="*/ 15 h 49"/>
              <a:gd name="T66" fmla="*/ 78 w 94"/>
              <a:gd name="T6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49">
                <a:moveTo>
                  <a:pt x="78" y="28"/>
                </a:moveTo>
                <a:lnTo>
                  <a:pt x="78" y="28"/>
                </a:lnTo>
                <a:lnTo>
                  <a:pt x="72" y="33"/>
                </a:lnTo>
                <a:lnTo>
                  <a:pt x="64" y="37"/>
                </a:lnTo>
                <a:lnTo>
                  <a:pt x="57" y="38"/>
                </a:lnTo>
                <a:lnTo>
                  <a:pt x="50" y="39"/>
                </a:lnTo>
                <a:lnTo>
                  <a:pt x="50" y="39"/>
                </a:lnTo>
                <a:lnTo>
                  <a:pt x="42" y="38"/>
                </a:lnTo>
                <a:lnTo>
                  <a:pt x="35" y="36"/>
                </a:lnTo>
                <a:lnTo>
                  <a:pt x="27" y="33"/>
                </a:lnTo>
                <a:lnTo>
                  <a:pt x="21" y="28"/>
                </a:lnTo>
                <a:lnTo>
                  <a:pt x="16" y="22"/>
                </a:lnTo>
                <a:lnTo>
                  <a:pt x="14" y="15"/>
                </a:lnTo>
                <a:lnTo>
                  <a:pt x="11" y="7"/>
                </a:lnTo>
                <a:lnTo>
                  <a:pt x="10" y="0"/>
                </a:lnTo>
                <a:lnTo>
                  <a:pt x="0" y="0"/>
                </a:lnTo>
                <a:lnTo>
                  <a:pt x="0" y="0"/>
                </a:lnTo>
                <a:lnTo>
                  <a:pt x="1" y="10"/>
                </a:lnTo>
                <a:lnTo>
                  <a:pt x="4" y="20"/>
                </a:lnTo>
                <a:lnTo>
                  <a:pt x="9" y="27"/>
                </a:lnTo>
                <a:lnTo>
                  <a:pt x="15" y="34"/>
                </a:lnTo>
                <a:lnTo>
                  <a:pt x="22" y="41"/>
                </a:lnTo>
                <a:lnTo>
                  <a:pt x="30" y="45"/>
                </a:lnTo>
                <a:lnTo>
                  <a:pt x="40" y="48"/>
                </a:lnTo>
                <a:lnTo>
                  <a:pt x="50" y="49"/>
                </a:lnTo>
                <a:lnTo>
                  <a:pt x="50" y="49"/>
                </a:lnTo>
                <a:lnTo>
                  <a:pt x="59" y="48"/>
                </a:lnTo>
                <a:lnTo>
                  <a:pt x="68" y="45"/>
                </a:lnTo>
                <a:lnTo>
                  <a:pt x="77" y="41"/>
                </a:lnTo>
                <a:lnTo>
                  <a:pt x="84" y="34"/>
                </a:lnTo>
                <a:lnTo>
                  <a:pt x="94" y="44"/>
                </a:lnTo>
                <a:lnTo>
                  <a:pt x="94" y="15"/>
                </a:lnTo>
                <a:lnTo>
                  <a:pt x="64" y="15"/>
                </a:lnTo>
                <a:lnTo>
                  <a:pt x="78" y="2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5" name="Freeform 1310"/>
          <p:cNvSpPr>
            <a:spLocks/>
          </p:cNvSpPr>
          <p:nvPr/>
        </p:nvSpPr>
        <p:spPr bwMode="auto">
          <a:xfrm>
            <a:off x="3609771" y="3883721"/>
            <a:ext cx="28102" cy="28102"/>
          </a:xfrm>
          <a:custGeom>
            <a:avLst/>
            <a:gdLst>
              <a:gd name="T0" fmla="*/ 0 w 19"/>
              <a:gd name="T1" fmla="*/ 10 h 20"/>
              <a:gd name="T2" fmla="*/ 0 w 19"/>
              <a:gd name="T3" fmla="*/ 10 h 20"/>
              <a:gd name="T4" fmla="*/ 1 w 19"/>
              <a:gd name="T5" fmla="*/ 14 h 20"/>
              <a:gd name="T6" fmla="*/ 2 w 19"/>
              <a:gd name="T7" fmla="*/ 17 h 20"/>
              <a:gd name="T8" fmla="*/ 6 w 19"/>
              <a:gd name="T9" fmla="*/ 18 h 20"/>
              <a:gd name="T10" fmla="*/ 10 w 19"/>
              <a:gd name="T11" fmla="*/ 20 h 20"/>
              <a:gd name="T12" fmla="*/ 10 w 19"/>
              <a:gd name="T13" fmla="*/ 20 h 20"/>
              <a:gd name="T14" fmla="*/ 13 w 19"/>
              <a:gd name="T15" fmla="*/ 18 h 20"/>
              <a:gd name="T16" fmla="*/ 17 w 19"/>
              <a:gd name="T17" fmla="*/ 17 h 20"/>
              <a:gd name="T18" fmla="*/ 18 w 19"/>
              <a:gd name="T19" fmla="*/ 14 h 20"/>
              <a:gd name="T20" fmla="*/ 19 w 19"/>
              <a:gd name="T21" fmla="*/ 10 h 20"/>
              <a:gd name="T22" fmla="*/ 19 w 19"/>
              <a:gd name="T23" fmla="*/ 10 h 20"/>
              <a:gd name="T24" fmla="*/ 18 w 19"/>
              <a:gd name="T25" fmla="*/ 6 h 20"/>
              <a:gd name="T26" fmla="*/ 17 w 19"/>
              <a:gd name="T27" fmla="*/ 2 h 20"/>
              <a:gd name="T28" fmla="*/ 13 w 19"/>
              <a:gd name="T29" fmla="*/ 1 h 20"/>
              <a:gd name="T30" fmla="*/ 10 w 19"/>
              <a:gd name="T31" fmla="*/ 0 h 20"/>
              <a:gd name="T32" fmla="*/ 10 w 19"/>
              <a:gd name="T33" fmla="*/ 0 h 20"/>
              <a:gd name="T34" fmla="*/ 6 w 19"/>
              <a:gd name="T35" fmla="*/ 1 h 20"/>
              <a:gd name="T36" fmla="*/ 2 w 19"/>
              <a:gd name="T37" fmla="*/ 2 h 20"/>
              <a:gd name="T38" fmla="*/ 1 w 19"/>
              <a:gd name="T39" fmla="*/ 6 h 20"/>
              <a:gd name="T40" fmla="*/ 0 w 19"/>
              <a:gd name="T41" fmla="*/ 10 h 20"/>
              <a:gd name="T42" fmla="*/ 0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0" y="10"/>
                </a:moveTo>
                <a:lnTo>
                  <a:pt x="0" y="10"/>
                </a:lnTo>
                <a:lnTo>
                  <a:pt x="1" y="14"/>
                </a:lnTo>
                <a:lnTo>
                  <a:pt x="2" y="17"/>
                </a:lnTo>
                <a:lnTo>
                  <a:pt x="6" y="18"/>
                </a:lnTo>
                <a:lnTo>
                  <a:pt x="10" y="20"/>
                </a:lnTo>
                <a:lnTo>
                  <a:pt x="10" y="20"/>
                </a:lnTo>
                <a:lnTo>
                  <a:pt x="13" y="18"/>
                </a:lnTo>
                <a:lnTo>
                  <a:pt x="17" y="17"/>
                </a:lnTo>
                <a:lnTo>
                  <a:pt x="18" y="14"/>
                </a:lnTo>
                <a:lnTo>
                  <a:pt x="19" y="10"/>
                </a:lnTo>
                <a:lnTo>
                  <a:pt x="19" y="10"/>
                </a:lnTo>
                <a:lnTo>
                  <a:pt x="18" y="6"/>
                </a:lnTo>
                <a:lnTo>
                  <a:pt x="17" y="2"/>
                </a:lnTo>
                <a:lnTo>
                  <a:pt x="13" y="1"/>
                </a:lnTo>
                <a:lnTo>
                  <a:pt x="10" y="0"/>
                </a:lnTo>
                <a:lnTo>
                  <a:pt x="10" y="0"/>
                </a:lnTo>
                <a:lnTo>
                  <a:pt x="6" y="1"/>
                </a:lnTo>
                <a:lnTo>
                  <a:pt x="2" y="2"/>
                </a:lnTo>
                <a:lnTo>
                  <a:pt x="1" y="6"/>
                </a:lnTo>
                <a:lnTo>
                  <a:pt x="0" y="10"/>
                </a:lnTo>
                <a:lnTo>
                  <a:pt x="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6" name="Freeform 1311"/>
          <p:cNvSpPr>
            <a:spLocks noEditPoints="1"/>
          </p:cNvSpPr>
          <p:nvPr/>
        </p:nvSpPr>
        <p:spPr bwMode="auto">
          <a:xfrm>
            <a:off x="598218" y="4188153"/>
            <a:ext cx="140508" cy="154560"/>
          </a:xfrm>
          <a:custGeom>
            <a:avLst/>
            <a:gdLst>
              <a:gd name="T0" fmla="*/ 28 w 89"/>
              <a:gd name="T1" fmla="*/ 1 h 99"/>
              <a:gd name="T2" fmla="*/ 8 w 89"/>
              <a:gd name="T3" fmla="*/ 8 h 99"/>
              <a:gd name="T4" fmla="*/ 0 w 89"/>
              <a:gd name="T5" fmla="*/ 20 h 99"/>
              <a:gd name="T6" fmla="*/ 1 w 89"/>
              <a:gd name="T7" fmla="*/ 84 h 99"/>
              <a:gd name="T8" fmla="*/ 13 w 89"/>
              <a:gd name="T9" fmla="*/ 94 h 99"/>
              <a:gd name="T10" fmla="*/ 44 w 89"/>
              <a:gd name="T11" fmla="*/ 99 h 99"/>
              <a:gd name="T12" fmla="*/ 68 w 89"/>
              <a:gd name="T13" fmla="*/ 96 h 99"/>
              <a:gd name="T14" fmla="*/ 85 w 89"/>
              <a:gd name="T15" fmla="*/ 88 h 99"/>
              <a:gd name="T16" fmla="*/ 89 w 89"/>
              <a:gd name="T17" fmla="*/ 20 h 99"/>
              <a:gd name="T18" fmla="*/ 85 w 89"/>
              <a:gd name="T19" fmla="*/ 11 h 99"/>
              <a:gd name="T20" fmla="*/ 68 w 89"/>
              <a:gd name="T21" fmla="*/ 3 h 99"/>
              <a:gd name="T22" fmla="*/ 44 w 89"/>
              <a:gd name="T23" fmla="*/ 0 h 99"/>
              <a:gd name="T24" fmla="*/ 59 w 89"/>
              <a:gd name="T25" fmla="*/ 11 h 99"/>
              <a:gd name="T26" fmla="*/ 79 w 89"/>
              <a:gd name="T27" fmla="*/ 20 h 99"/>
              <a:gd name="T28" fmla="*/ 70 w 89"/>
              <a:gd name="T29" fmla="*/ 26 h 99"/>
              <a:gd name="T30" fmla="*/ 44 w 89"/>
              <a:gd name="T31" fmla="*/ 30 h 99"/>
              <a:gd name="T32" fmla="*/ 12 w 89"/>
              <a:gd name="T33" fmla="*/ 22 h 99"/>
              <a:gd name="T34" fmla="*/ 12 w 89"/>
              <a:gd name="T35" fmla="*/ 17 h 99"/>
              <a:gd name="T36" fmla="*/ 44 w 89"/>
              <a:gd name="T37" fmla="*/ 10 h 99"/>
              <a:gd name="T38" fmla="*/ 44 w 89"/>
              <a:gd name="T39" fmla="*/ 89 h 99"/>
              <a:gd name="T40" fmla="*/ 12 w 89"/>
              <a:gd name="T41" fmla="*/ 82 h 99"/>
              <a:gd name="T42" fmla="*/ 10 w 89"/>
              <a:gd name="T43" fmla="*/ 72 h 99"/>
              <a:gd name="T44" fmla="*/ 34 w 89"/>
              <a:gd name="T45" fmla="*/ 79 h 99"/>
              <a:gd name="T46" fmla="*/ 54 w 89"/>
              <a:gd name="T47" fmla="*/ 79 h 99"/>
              <a:gd name="T48" fmla="*/ 79 w 89"/>
              <a:gd name="T49" fmla="*/ 72 h 99"/>
              <a:gd name="T50" fmla="*/ 76 w 89"/>
              <a:gd name="T51" fmla="*/ 82 h 99"/>
              <a:gd name="T52" fmla="*/ 44 w 89"/>
              <a:gd name="T53" fmla="*/ 89 h 99"/>
              <a:gd name="T54" fmla="*/ 44 w 89"/>
              <a:gd name="T55" fmla="*/ 69 h 99"/>
              <a:gd name="T56" fmla="*/ 12 w 89"/>
              <a:gd name="T57" fmla="*/ 62 h 99"/>
              <a:gd name="T58" fmla="*/ 10 w 89"/>
              <a:gd name="T59" fmla="*/ 52 h 99"/>
              <a:gd name="T60" fmla="*/ 34 w 89"/>
              <a:gd name="T61" fmla="*/ 59 h 99"/>
              <a:gd name="T62" fmla="*/ 54 w 89"/>
              <a:gd name="T63" fmla="*/ 59 h 99"/>
              <a:gd name="T64" fmla="*/ 79 w 89"/>
              <a:gd name="T65" fmla="*/ 52 h 99"/>
              <a:gd name="T66" fmla="*/ 76 w 89"/>
              <a:gd name="T67" fmla="*/ 62 h 99"/>
              <a:gd name="T68" fmla="*/ 44 w 89"/>
              <a:gd name="T69" fmla="*/ 69 h 99"/>
              <a:gd name="T70" fmla="*/ 44 w 89"/>
              <a:gd name="T71" fmla="*/ 50 h 99"/>
              <a:gd name="T72" fmla="*/ 12 w 89"/>
              <a:gd name="T73" fmla="*/ 42 h 99"/>
              <a:gd name="T74" fmla="*/ 10 w 89"/>
              <a:gd name="T75" fmla="*/ 32 h 99"/>
              <a:gd name="T76" fmla="*/ 34 w 89"/>
              <a:gd name="T77" fmla="*/ 40 h 99"/>
              <a:gd name="T78" fmla="*/ 54 w 89"/>
              <a:gd name="T79" fmla="*/ 40 h 99"/>
              <a:gd name="T80" fmla="*/ 79 w 89"/>
              <a:gd name="T81" fmla="*/ 32 h 99"/>
              <a:gd name="T82" fmla="*/ 76 w 89"/>
              <a:gd name="T83" fmla="*/ 42 h 99"/>
              <a:gd name="T84" fmla="*/ 44 w 89"/>
              <a:gd name="T85" fmla="*/ 5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99">
                <a:moveTo>
                  <a:pt x="44" y="0"/>
                </a:moveTo>
                <a:lnTo>
                  <a:pt x="44" y="0"/>
                </a:lnTo>
                <a:lnTo>
                  <a:pt x="28" y="1"/>
                </a:lnTo>
                <a:lnTo>
                  <a:pt x="21" y="3"/>
                </a:lnTo>
                <a:lnTo>
                  <a:pt x="13" y="5"/>
                </a:lnTo>
                <a:lnTo>
                  <a:pt x="8" y="8"/>
                </a:lnTo>
                <a:lnTo>
                  <a:pt x="3" y="11"/>
                </a:lnTo>
                <a:lnTo>
                  <a:pt x="1" y="15"/>
                </a:lnTo>
                <a:lnTo>
                  <a:pt x="0" y="20"/>
                </a:lnTo>
                <a:lnTo>
                  <a:pt x="0" y="79"/>
                </a:lnTo>
                <a:lnTo>
                  <a:pt x="0" y="79"/>
                </a:lnTo>
                <a:lnTo>
                  <a:pt x="1" y="84"/>
                </a:lnTo>
                <a:lnTo>
                  <a:pt x="3" y="88"/>
                </a:lnTo>
                <a:lnTo>
                  <a:pt x="8" y="91"/>
                </a:lnTo>
                <a:lnTo>
                  <a:pt x="13" y="94"/>
                </a:lnTo>
                <a:lnTo>
                  <a:pt x="21" y="96"/>
                </a:lnTo>
                <a:lnTo>
                  <a:pt x="28" y="98"/>
                </a:lnTo>
                <a:lnTo>
                  <a:pt x="44" y="99"/>
                </a:lnTo>
                <a:lnTo>
                  <a:pt x="44" y="99"/>
                </a:lnTo>
                <a:lnTo>
                  <a:pt x="60" y="98"/>
                </a:lnTo>
                <a:lnTo>
                  <a:pt x="68" y="96"/>
                </a:lnTo>
                <a:lnTo>
                  <a:pt x="75" y="94"/>
                </a:lnTo>
                <a:lnTo>
                  <a:pt x="80" y="91"/>
                </a:lnTo>
                <a:lnTo>
                  <a:pt x="85" y="88"/>
                </a:lnTo>
                <a:lnTo>
                  <a:pt x="87" y="84"/>
                </a:lnTo>
                <a:lnTo>
                  <a:pt x="89" y="79"/>
                </a:lnTo>
                <a:lnTo>
                  <a:pt x="89" y="20"/>
                </a:lnTo>
                <a:lnTo>
                  <a:pt x="89" y="20"/>
                </a:lnTo>
                <a:lnTo>
                  <a:pt x="87" y="15"/>
                </a:lnTo>
                <a:lnTo>
                  <a:pt x="85" y="11"/>
                </a:lnTo>
                <a:lnTo>
                  <a:pt x="80" y="8"/>
                </a:lnTo>
                <a:lnTo>
                  <a:pt x="75" y="5"/>
                </a:lnTo>
                <a:lnTo>
                  <a:pt x="68" y="3"/>
                </a:lnTo>
                <a:lnTo>
                  <a:pt x="60" y="1"/>
                </a:lnTo>
                <a:lnTo>
                  <a:pt x="44" y="0"/>
                </a:lnTo>
                <a:lnTo>
                  <a:pt x="44" y="0"/>
                </a:lnTo>
                <a:close/>
                <a:moveTo>
                  <a:pt x="44" y="10"/>
                </a:moveTo>
                <a:lnTo>
                  <a:pt x="44" y="10"/>
                </a:lnTo>
                <a:lnTo>
                  <a:pt x="59" y="11"/>
                </a:lnTo>
                <a:lnTo>
                  <a:pt x="70" y="14"/>
                </a:lnTo>
                <a:lnTo>
                  <a:pt x="76" y="17"/>
                </a:lnTo>
                <a:lnTo>
                  <a:pt x="79" y="20"/>
                </a:lnTo>
                <a:lnTo>
                  <a:pt x="79" y="20"/>
                </a:lnTo>
                <a:lnTo>
                  <a:pt x="76" y="22"/>
                </a:lnTo>
                <a:lnTo>
                  <a:pt x="70" y="26"/>
                </a:lnTo>
                <a:lnTo>
                  <a:pt x="59" y="29"/>
                </a:lnTo>
                <a:lnTo>
                  <a:pt x="44" y="30"/>
                </a:lnTo>
                <a:lnTo>
                  <a:pt x="44" y="30"/>
                </a:lnTo>
                <a:lnTo>
                  <a:pt x="29" y="29"/>
                </a:lnTo>
                <a:lnTo>
                  <a:pt x="18" y="26"/>
                </a:lnTo>
                <a:lnTo>
                  <a:pt x="12" y="22"/>
                </a:lnTo>
                <a:lnTo>
                  <a:pt x="10" y="20"/>
                </a:lnTo>
                <a:lnTo>
                  <a:pt x="10" y="20"/>
                </a:lnTo>
                <a:lnTo>
                  <a:pt x="12" y="17"/>
                </a:lnTo>
                <a:lnTo>
                  <a:pt x="18" y="14"/>
                </a:lnTo>
                <a:lnTo>
                  <a:pt x="29" y="11"/>
                </a:lnTo>
                <a:lnTo>
                  <a:pt x="44" y="10"/>
                </a:lnTo>
                <a:lnTo>
                  <a:pt x="44" y="10"/>
                </a:lnTo>
                <a:close/>
                <a:moveTo>
                  <a:pt x="44" y="89"/>
                </a:moveTo>
                <a:lnTo>
                  <a:pt x="44" y="89"/>
                </a:lnTo>
                <a:lnTo>
                  <a:pt x="29" y="88"/>
                </a:lnTo>
                <a:lnTo>
                  <a:pt x="18" y="85"/>
                </a:lnTo>
                <a:lnTo>
                  <a:pt x="12" y="82"/>
                </a:lnTo>
                <a:lnTo>
                  <a:pt x="10" y="79"/>
                </a:lnTo>
                <a:lnTo>
                  <a:pt x="10" y="72"/>
                </a:lnTo>
                <a:lnTo>
                  <a:pt x="10" y="72"/>
                </a:lnTo>
                <a:lnTo>
                  <a:pt x="17" y="75"/>
                </a:lnTo>
                <a:lnTo>
                  <a:pt x="26" y="78"/>
                </a:lnTo>
                <a:lnTo>
                  <a:pt x="34" y="79"/>
                </a:lnTo>
                <a:lnTo>
                  <a:pt x="44" y="79"/>
                </a:lnTo>
                <a:lnTo>
                  <a:pt x="44" y="79"/>
                </a:lnTo>
                <a:lnTo>
                  <a:pt x="54" y="79"/>
                </a:lnTo>
                <a:lnTo>
                  <a:pt x="63" y="78"/>
                </a:lnTo>
                <a:lnTo>
                  <a:pt x="71" y="75"/>
                </a:lnTo>
                <a:lnTo>
                  <a:pt x="79" y="72"/>
                </a:lnTo>
                <a:lnTo>
                  <a:pt x="79" y="79"/>
                </a:lnTo>
                <a:lnTo>
                  <a:pt x="79" y="79"/>
                </a:lnTo>
                <a:lnTo>
                  <a:pt x="76" y="82"/>
                </a:lnTo>
                <a:lnTo>
                  <a:pt x="70" y="85"/>
                </a:lnTo>
                <a:lnTo>
                  <a:pt x="59" y="88"/>
                </a:lnTo>
                <a:lnTo>
                  <a:pt x="44" y="89"/>
                </a:lnTo>
                <a:lnTo>
                  <a:pt x="44" y="89"/>
                </a:lnTo>
                <a:close/>
                <a:moveTo>
                  <a:pt x="44" y="69"/>
                </a:moveTo>
                <a:lnTo>
                  <a:pt x="44" y="69"/>
                </a:lnTo>
                <a:lnTo>
                  <a:pt x="29" y="68"/>
                </a:lnTo>
                <a:lnTo>
                  <a:pt x="18" y="66"/>
                </a:lnTo>
                <a:lnTo>
                  <a:pt x="12" y="62"/>
                </a:lnTo>
                <a:lnTo>
                  <a:pt x="10" y="59"/>
                </a:lnTo>
                <a:lnTo>
                  <a:pt x="10" y="52"/>
                </a:lnTo>
                <a:lnTo>
                  <a:pt x="10" y="52"/>
                </a:lnTo>
                <a:lnTo>
                  <a:pt x="17" y="56"/>
                </a:lnTo>
                <a:lnTo>
                  <a:pt x="26" y="58"/>
                </a:lnTo>
                <a:lnTo>
                  <a:pt x="34" y="59"/>
                </a:lnTo>
                <a:lnTo>
                  <a:pt x="44" y="59"/>
                </a:lnTo>
                <a:lnTo>
                  <a:pt x="44" y="59"/>
                </a:lnTo>
                <a:lnTo>
                  <a:pt x="54" y="59"/>
                </a:lnTo>
                <a:lnTo>
                  <a:pt x="63" y="58"/>
                </a:lnTo>
                <a:lnTo>
                  <a:pt x="71" y="56"/>
                </a:lnTo>
                <a:lnTo>
                  <a:pt x="79" y="52"/>
                </a:lnTo>
                <a:lnTo>
                  <a:pt x="79" y="59"/>
                </a:lnTo>
                <a:lnTo>
                  <a:pt x="79" y="59"/>
                </a:lnTo>
                <a:lnTo>
                  <a:pt x="76" y="62"/>
                </a:lnTo>
                <a:lnTo>
                  <a:pt x="70" y="66"/>
                </a:lnTo>
                <a:lnTo>
                  <a:pt x="59" y="68"/>
                </a:lnTo>
                <a:lnTo>
                  <a:pt x="44" y="69"/>
                </a:lnTo>
                <a:lnTo>
                  <a:pt x="44" y="69"/>
                </a:lnTo>
                <a:close/>
                <a:moveTo>
                  <a:pt x="44" y="50"/>
                </a:moveTo>
                <a:lnTo>
                  <a:pt x="44" y="50"/>
                </a:lnTo>
                <a:lnTo>
                  <a:pt x="29" y="48"/>
                </a:lnTo>
                <a:lnTo>
                  <a:pt x="18" y="46"/>
                </a:lnTo>
                <a:lnTo>
                  <a:pt x="12" y="42"/>
                </a:lnTo>
                <a:lnTo>
                  <a:pt x="10" y="40"/>
                </a:lnTo>
                <a:lnTo>
                  <a:pt x="10" y="32"/>
                </a:lnTo>
                <a:lnTo>
                  <a:pt x="10" y="32"/>
                </a:lnTo>
                <a:lnTo>
                  <a:pt x="17" y="36"/>
                </a:lnTo>
                <a:lnTo>
                  <a:pt x="26" y="38"/>
                </a:lnTo>
                <a:lnTo>
                  <a:pt x="34" y="40"/>
                </a:lnTo>
                <a:lnTo>
                  <a:pt x="44" y="40"/>
                </a:lnTo>
                <a:lnTo>
                  <a:pt x="44" y="40"/>
                </a:lnTo>
                <a:lnTo>
                  <a:pt x="54" y="40"/>
                </a:lnTo>
                <a:lnTo>
                  <a:pt x="63" y="38"/>
                </a:lnTo>
                <a:lnTo>
                  <a:pt x="71" y="36"/>
                </a:lnTo>
                <a:lnTo>
                  <a:pt x="79" y="32"/>
                </a:lnTo>
                <a:lnTo>
                  <a:pt x="79" y="40"/>
                </a:lnTo>
                <a:lnTo>
                  <a:pt x="79" y="40"/>
                </a:lnTo>
                <a:lnTo>
                  <a:pt x="76" y="42"/>
                </a:lnTo>
                <a:lnTo>
                  <a:pt x="70" y="46"/>
                </a:lnTo>
                <a:lnTo>
                  <a:pt x="59" y="48"/>
                </a:lnTo>
                <a:lnTo>
                  <a:pt x="44" y="50"/>
                </a:lnTo>
                <a:lnTo>
                  <a:pt x="44"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7" name="Freeform 1312"/>
          <p:cNvSpPr>
            <a:spLocks noEditPoints="1"/>
          </p:cNvSpPr>
          <p:nvPr/>
        </p:nvSpPr>
        <p:spPr bwMode="auto">
          <a:xfrm>
            <a:off x="944804" y="4174103"/>
            <a:ext cx="140508" cy="154560"/>
          </a:xfrm>
          <a:custGeom>
            <a:avLst/>
            <a:gdLst>
              <a:gd name="T0" fmla="*/ 54 w 89"/>
              <a:gd name="T1" fmla="*/ 89 h 99"/>
              <a:gd name="T2" fmla="*/ 44 w 89"/>
              <a:gd name="T3" fmla="*/ 89 h 99"/>
              <a:gd name="T4" fmla="*/ 18 w 89"/>
              <a:gd name="T5" fmla="*/ 85 h 99"/>
              <a:gd name="T6" fmla="*/ 10 w 89"/>
              <a:gd name="T7" fmla="*/ 79 h 99"/>
              <a:gd name="T8" fmla="*/ 10 w 89"/>
              <a:gd name="T9" fmla="*/ 72 h 99"/>
              <a:gd name="T10" fmla="*/ 26 w 89"/>
              <a:gd name="T11" fmla="*/ 78 h 99"/>
              <a:gd name="T12" fmla="*/ 44 w 89"/>
              <a:gd name="T13" fmla="*/ 79 h 99"/>
              <a:gd name="T14" fmla="*/ 54 w 89"/>
              <a:gd name="T15" fmla="*/ 79 h 99"/>
              <a:gd name="T16" fmla="*/ 54 w 89"/>
              <a:gd name="T17" fmla="*/ 69 h 99"/>
              <a:gd name="T18" fmla="*/ 44 w 89"/>
              <a:gd name="T19" fmla="*/ 69 h 99"/>
              <a:gd name="T20" fmla="*/ 18 w 89"/>
              <a:gd name="T21" fmla="*/ 66 h 99"/>
              <a:gd name="T22" fmla="*/ 10 w 89"/>
              <a:gd name="T23" fmla="*/ 60 h 99"/>
              <a:gd name="T24" fmla="*/ 10 w 89"/>
              <a:gd name="T25" fmla="*/ 52 h 99"/>
              <a:gd name="T26" fmla="*/ 26 w 89"/>
              <a:gd name="T27" fmla="*/ 58 h 99"/>
              <a:gd name="T28" fmla="*/ 44 w 89"/>
              <a:gd name="T29" fmla="*/ 60 h 99"/>
              <a:gd name="T30" fmla="*/ 54 w 89"/>
              <a:gd name="T31" fmla="*/ 60 h 99"/>
              <a:gd name="T32" fmla="*/ 64 w 89"/>
              <a:gd name="T33" fmla="*/ 47 h 99"/>
              <a:gd name="T34" fmla="*/ 55 w 89"/>
              <a:gd name="T35" fmla="*/ 50 h 99"/>
              <a:gd name="T36" fmla="*/ 44 w 89"/>
              <a:gd name="T37" fmla="*/ 50 h 99"/>
              <a:gd name="T38" fmla="*/ 18 w 89"/>
              <a:gd name="T39" fmla="*/ 46 h 99"/>
              <a:gd name="T40" fmla="*/ 10 w 89"/>
              <a:gd name="T41" fmla="*/ 40 h 99"/>
              <a:gd name="T42" fmla="*/ 10 w 89"/>
              <a:gd name="T43" fmla="*/ 32 h 99"/>
              <a:gd name="T44" fmla="*/ 26 w 89"/>
              <a:gd name="T45" fmla="*/ 39 h 99"/>
              <a:gd name="T46" fmla="*/ 44 w 89"/>
              <a:gd name="T47" fmla="*/ 40 h 99"/>
              <a:gd name="T48" fmla="*/ 54 w 89"/>
              <a:gd name="T49" fmla="*/ 40 h 99"/>
              <a:gd name="T50" fmla="*/ 71 w 89"/>
              <a:gd name="T51" fmla="*/ 36 h 99"/>
              <a:gd name="T52" fmla="*/ 79 w 89"/>
              <a:gd name="T53" fmla="*/ 45 h 99"/>
              <a:gd name="T54" fmla="*/ 89 w 89"/>
              <a:gd name="T55" fmla="*/ 20 h 99"/>
              <a:gd name="T56" fmla="*/ 87 w 89"/>
              <a:gd name="T57" fmla="*/ 15 h 99"/>
              <a:gd name="T58" fmla="*/ 80 w 89"/>
              <a:gd name="T59" fmla="*/ 8 h 99"/>
              <a:gd name="T60" fmla="*/ 68 w 89"/>
              <a:gd name="T61" fmla="*/ 3 h 99"/>
              <a:gd name="T62" fmla="*/ 44 w 89"/>
              <a:gd name="T63" fmla="*/ 0 h 99"/>
              <a:gd name="T64" fmla="*/ 28 w 89"/>
              <a:gd name="T65" fmla="*/ 2 h 99"/>
              <a:gd name="T66" fmla="*/ 13 w 89"/>
              <a:gd name="T67" fmla="*/ 5 h 99"/>
              <a:gd name="T68" fmla="*/ 3 w 89"/>
              <a:gd name="T69" fmla="*/ 11 h 99"/>
              <a:gd name="T70" fmla="*/ 0 w 89"/>
              <a:gd name="T71" fmla="*/ 20 h 99"/>
              <a:gd name="T72" fmla="*/ 0 w 89"/>
              <a:gd name="T73" fmla="*/ 79 h 99"/>
              <a:gd name="T74" fmla="*/ 3 w 89"/>
              <a:gd name="T75" fmla="*/ 88 h 99"/>
              <a:gd name="T76" fmla="*/ 13 w 89"/>
              <a:gd name="T77" fmla="*/ 94 h 99"/>
              <a:gd name="T78" fmla="*/ 28 w 89"/>
              <a:gd name="T79" fmla="*/ 98 h 99"/>
              <a:gd name="T80" fmla="*/ 44 w 89"/>
              <a:gd name="T81" fmla="*/ 99 h 99"/>
              <a:gd name="T82" fmla="*/ 54 w 89"/>
              <a:gd name="T83" fmla="*/ 89 h 99"/>
              <a:gd name="T84" fmla="*/ 44 w 89"/>
              <a:gd name="T85" fmla="*/ 10 h 99"/>
              <a:gd name="T86" fmla="*/ 70 w 89"/>
              <a:gd name="T87" fmla="*/ 14 h 99"/>
              <a:gd name="T88" fmla="*/ 79 w 89"/>
              <a:gd name="T89" fmla="*/ 20 h 99"/>
              <a:gd name="T90" fmla="*/ 76 w 89"/>
              <a:gd name="T91" fmla="*/ 23 h 99"/>
              <a:gd name="T92" fmla="*/ 59 w 89"/>
              <a:gd name="T93" fmla="*/ 29 h 99"/>
              <a:gd name="T94" fmla="*/ 44 w 89"/>
              <a:gd name="T95" fmla="*/ 30 h 99"/>
              <a:gd name="T96" fmla="*/ 18 w 89"/>
              <a:gd name="T97" fmla="*/ 26 h 99"/>
              <a:gd name="T98" fmla="*/ 10 w 89"/>
              <a:gd name="T99" fmla="*/ 20 h 99"/>
              <a:gd name="T100" fmla="*/ 12 w 89"/>
              <a:gd name="T101" fmla="*/ 18 h 99"/>
              <a:gd name="T102" fmla="*/ 29 w 89"/>
              <a:gd name="T103" fmla="*/ 11 h 99"/>
              <a:gd name="T104" fmla="*/ 44 w 89"/>
              <a:gd name="T105"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99">
                <a:moveTo>
                  <a:pt x="54" y="89"/>
                </a:moveTo>
                <a:lnTo>
                  <a:pt x="54" y="89"/>
                </a:lnTo>
                <a:lnTo>
                  <a:pt x="44" y="89"/>
                </a:lnTo>
                <a:lnTo>
                  <a:pt x="44" y="89"/>
                </a:lnTo>
                <a:lnTo>
                  <a:pt x="29" y="88"/>
                </a:lnTo>
                <a:lnTo>
                  <a:pt x="18" y="85"/>
                </a:lnTo>
                <a:lnTo>
                  <a:pt x="12" y="82"/>
                </a:lnTo>
                <a:lnTo>
                  <a:pt x="10" y="79"/>
                </a:lnTo>
                <a:lnTo>
                  <a:pt x="10" y="72"/>
                </a:lnTo>
                <a:lnTo>
                  <a:pt x="10" y="72"/>
                </a:lnTo>
                <a:lnTo>
                  <a:pt x="17" y="76"/>
                </a:lnTo>
                <a:lnTo>
                  <a:pt x="26" y="78"/>
                </a:lnTo>
                <a:lnTo>
                  <a:pt x="34" y="79"/>
                </a:lnTo>
                <a:lnTo>
                  <a:pt x="44" y="79"/>
                </a:lnTo>
                <a:lnTo>
                  <a:pt x="44" y="79"/>
                </a:lnTo>
                <a:lnTo>
                  <a:pt x="54" y="79"/>
                </a:lnTo>
                <a:lnTo>
                  <a:pt x="54" y="69"/>
                </a:lnTo>
                <a:lnTo>
                  <a:pt x="54" y="69"/>
                </a:lnTo>
                <a:lnTo>
                  <a:pt x="44" y="69"/>
                </a:lnTo>
                <a:lnTo>
                  <a:pt x="44" y="69"/>
                </a:lnTo>
                <a:lnTo>
                  <a:pt x="29" y="68"/>
                </a:lnTo>
                <a:lnTo>
                  <a:pt x="18" y="66"/>
                </a:lnTo>
                <a:lnTo>
                  <a:pt x="12" y="62"/>
                </a:lnTo>
                <a:lnTo>
                  <a:pt x="10" y="60"/>
                </a:lnTo>
                <a:lnTo>
                  <a:pt x="10" y="52"/>
                </a:lnTo>
                <a:lnTo>
                  <a:pt x="10" y="52"/>
                </a:lnTo>
                <a:lnTo>
                  <a:pt x="17" y="56"/>
                </a:lnTo>
                <a:lnTo>
                  <a:pt x="26" y="58"/>
                </a:lnTo>
                <a:lnTo>
                  <a:pt x="34" y="60"/>
                </a:lnTo>
                <a:lnTo>
                  <a:pt x="44" y="60"/>
                </a:lnTo>
                <a:lnTo>
                  <a:pt x="44" y="60"/>
                </a:lnTo>
                <a:lnTo>
                  <a:pt x="54" y="60"/>
                </a:lnTo>
                <a:lnTo>
                  <a:pt x="64" y="57"/>
                </a:lnTo>
                <a:lnTo>
                  <a:pt x="64" y="47"/>
                </a:lnTo>
                <a:lnTo>
                  <a:pt x="64" y="47"/>
                </a:lnTo>
                <a:lnTo>
                  <a:pt x="55" y="50"/>
                </a:lnTo>
                <a:lnTo>
                  <a:pt x="44" y="50"/>
                </a:lnTo>
                <a:lnTo>
                  <a:pt x="44" y="50"/>
                </a:lnTo>
                <a:lnTo>
                  <a:pt x="29" y="48"/>
                </a:lnTo>
                <a:lnTo>
                  <a:pt x="18" y="46"/>
                </a:lnTo>
                <a:lnTo>
                  <a:pt x="12" y="42"/>
                </a:lnTo>
                <a:lnTo>
                  <a:pt x="10" y="40"/>
                </a:lnTo>
                <a:lnTo>
                  <a:pt x="10" y="32"/>
                </a:lnTo>
                <a:lnTo>
                  <a:pt x="10" y="32"/>
                </a:lnTo>
                <a:lnTo>
                  <a:pt x="17" y="36"/>
                </a:lnTo>
                <a:lnTo>
                  <a:pt x="26" y="39"/>
                </a:lnTo>
                <a:lnTo>
                  <a:pt x="34" y="40"/>
                </a:lnTo>
                <a:lnTo>
                  <a:pt x="44" y="40"/>
                </a:lnTo>
                <a:lnTo>
                  <a:pt x="44" y="40"/>
                </a:lnTo>
                <a:lnTo>
                  <a:pt x="54" y="40"/>
                </a:lnTo>
                <a:lnTo>
                  <a:pt x="63" y="39"/>
                </a:lnTo>
                <a:lnTo>
                  <a:pt x="71" y="36"/>
                </a:lnTo>
                <a:lnTo>
                  <a:pt x="79" y="32"/>
                </a:lnTo>
                <a:lnTo>
                  <a:pt x="79" y="45"/>
                </a:lnTo>
                <a:lnTo>
                  <a:pt x="89" y="45"/>
                </a:lnTo>
                <a:lnTo>
                  <a:pt x="89" y="20"/>
                </a:lnTo>
                <a:lnTo>
                  <a:pt x="89" y="20"/>
                </a:lnTo>
                <a:lnTo>
                  <a:pt x="87" y="15"/>
                </a:lnTo>
                <a:lnTo>
                  <a:pt x="85" y="11"/>
                </a:lnTo>
                <a:lnTo>
                  <a:pt x="80" y="8"/>
                </a:lnTo>
                <a:lnTo>
                  <a:pt x="75" y="5"/>
                </a:lnTo>
                <a:lnTo>
                  <a:pt x="68" y="3"/>
                </a:lnTo>
                <a:lnTo>
                  <a:pt x="60" y="2"/>
                </a:lnTo>
                <a:lnTo>
                  <a:pt x="44" y="0"/>
                </a:lnTo>
                <a:lnTo>
                  <a:pt x="44" y="0"/>
                </a:lnTo>
                <a:lnTo>
                  <a:pt x="28" y="2"/>
                </a:lnTo>
                <a:lnTo>
                  <a:pt x="21" y="3"/>
                </a:lnTo>
                <a:lnTo>
                  <a:pt x="13" y="5"/>
                </a:lnTo>
                <a:lnTo>
                  <a:pt x="8" y="8"/>
                </a:lnTo>
                <a:lnTo>
                  <a:pt x="3" y="11"/>
                </a:lnTo>
                <a:lnTo>
                  <a:pt x="1" y="15"/>
                </a:lnTo>
                <a:lnTo>
                  <a:pt x="0" y="20"/>
                </a:lnTo>
                <a:lnTo>
                  <a:pt x="0" y="79"/>
                </a:lnTo>
                <a:lnTo>
                  <a:pt x="0" y="79"/>
                </a:lnTo>
                <a:lnTo>
                  <a:pt x="1" y="84"/>
                </a:lnTo>
                <a:lnTo>
                  <a:pt x="3" y="88"/>
                </a:lnTo>
                <a:lnTo>
                  <a:pt x="8" y="92"/>
                </a:lnTo>
                <a:lnTo>
                  <a:pt x="13" y="94"/>
                </a:lnTo>
                <a:lnTo>
                  <a:pt x="21" y="96"/>
                </a:lnTo>
                <a:lnTo>
                  <a:pt x="28" y="98"/>
                </a:lnTo>
                <a:lnTo>
                  <a:pt x="44" y="99"/>
                </a:lnTo>
                <a:lnTo>
                  <a:pt x="44" y="99"/>
                </a:lnTo>
                <a:lnTo>
                  <a:pt x="54" y="99"/>
                </a:lnTo>
                <a:lnTo>
                  <a:pt x="54" y="89"/>
                </a:lnTo>
                <a:close/>
                <a:moveTo>
                  <a:pt x="44" y="10"/>
                </a:moveTo>
                <a:lnTo>
                  <a:pt x="44" y="10"/>
                </a:lnTo>
                <a:lnTo>
                  <a:pt x="59" y="11"/>
                </a:lnTo>
                <a:lnTo>
                  <a:pt x="70" y="14"/>
                </a:lnTo>
                <a:lnTo>
                  <a:pt x="76" y="18"/>
                </a:lnTo>
                <a:lnTo>
                  <a:pt x="79" y="20"/>
                </a:lnTo>
                <a:lnTo>
                  <a:pt x="79" y="20"/>
                </a:lnTo>
                <a:lnTo>
                  <a:pt x="76" y="23"/>
                </a:lnTo>
                <a:lnTo>
                  <a:pt x="70" y="26"/>
                </a:lnTo>
                <a:lnTo>
                  <a:pt x="59" y="29"/>
                </a:lnTo>
                <a:lnTo>
                  <a:pt x="44" y="30"/>
                </a:lnTo>
                <a:lnTo>
                  <a:pt x="44" y="30"/>
                </a:lnTo>
                <a:lnTo>
                  <a:pt x="29" y="29"/>
                </a:lnTo>
                <a:lnTo>
                  <a:pt x="18" y="26"/>
                </a:lnTo>
                <a:lnTo>
                  <a:pt x="12" y="23"/>
                </a:lnTo>
                <a:lnTo>
                  <a:pt x="10" y="20"/>
                </a:lnTo>
                <a:lnTo>
                  <a:pt x="10" y="20"/>
                </a:lnTo>
                <a:lnTo>
                  <a:pt x="12" y="18"/>
                </a:lnTo>
                <a:lnTo>
                  <a:pt x="18" y="14"/>
                </a:lnTo>
                <a:lnTo>
                  <a:pt x="29" y="11"/>
                </a:lnTo>
                <a:lnTo>
                  <a:pt x="44" y="10"/>
                </a:lnTo>
                <a:lnTo>
                  <a:pt x="44"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8" name="Freeform 1313"/>
          <p:cNvSpPr>
            <a:spLocks/>
          </p:cNvSpPr>
          <p:nvPr/>
        </p:nvSpPr>
        <p:spPr bwMode="auto">
          <a:xfrm>
            <a:off x="1052526" y="4258409"/>
            <a:ext cx="60888" cy="32787"/>
          </a:xfrm>
          <a:custGeom>
            <a:avLst/>
            <a:gdLst>
              <a:gd name="T0" fmla="*/ 20 w 39"/>
              <a:gd name="T1" fmla="*/ 9 h 19"/>
              <a:gd name="T2" fmla="*/ 20 w 39"/>
              <a:gd name="T3" fmla="*/ 9 h 19"/>
              <a:gd name="T4" fmla="*/ 23 w 39"/>
              <a:gd name="T5" fmla="*/ 11 h 19"/>
              <a:gd name="T6" fmla="*/ 27 w 39"/>
              <a:gd name="T7" fmla="*/ 12 h 19"/>
              <a:gd name="T8" fmla="*/ 28 w 39"/>
              <a:gd name="T9" fmla="*/ 16 h 19"/>
              <a:gd name="T10" fmla="*/ 29 w 39"/>
              <a:gd name="T11" fmla="*/ 19 h 19"/>
              <a:gd name="T12" fmla="*/ 39 w 39"/>
              <a:gd name="T13" fmla="*/ 19 h 19"/>
              <a:gd name="T14" fmla="*/ 39 w 39"/>
              <a:gd name="T15" fmla="*/ 19 h 19"/>
              <a:gd name="T16" fmla="*/ 39 w 39"/>
              <a:gd name="T17" fmla="*/ 16 h 19"/>
              <a:gd name="T18" fmla="*/ 38 w 39"/>
              <a:gd name="T19" fmla="*/ 12 h 19"/>
              <a:gd name="T20" fmla="*/ 33 w 39"/>
              <a:gd name="T21" fmla="*/ 6 h 19"/>
              <a:gd name="T22" fmla="*/ 27 w 39"/>
              <a:gd name="T23" fmla="*/ 1 h 19"/>
              <a:gd name="T24" fmla="*/ 23 w 39"/>
              <a:gd name="T25" fmla="*/ 0 h 19"/>
              <a:gd name="T26" fmla="*/ 20 w 39"/>
              <a:gd name="T27" fmla="*/ 0 h 19"/>
              <a:gd name="T28" fmla="*/ 20 w 39"/>
              <a:gd name="T29" fmla="*/ 0 h 19"/>
              <a:gd name="T30" fmla="*/ 16 w 39"/>
              <a:gd name="T31" fmla="*/ 0 h 19"/>
              <a:gd name="T32" fmla="*/ 12 w 39"/>
              <a:gd name="T33" fmla="*/ 1 h 19"/>
              <a:gd name="T34" fmla="*/ 6 w 39"/>
              <a:gd name="T35" fmla="*/ 6 h 19"/>
              <a:gd name="T36" fmla="*/ 1 w 39"/>
              <a:gd name="T37" fmla="*/ 12 h 19"/>
              <a:gd name="T38" fmla="*/ 0 w 39"/>
              <a:gd name="T39" fmla="*/ 16 h 19"/>
              <a:gd name="T40" fmla="*/ 0 w 39"/>
              <a:gd name="T41" fmla="*/ 19 h 19"/>
              <a:gd name="T42" fmla="*/ 10 w 39"/>
              <a:gd name="T43" fmla="*/ 19 h 19"/>
              <a:gd name="T44" fmla="*/ 10 w 39"/>
              <a:gd name="T45" fmla="*/ 19 h 19"/>
              <a:gd name="T46" fmla="*/ 11 w 39"/>
              <a:gd name="T47" fmla="*/ 16 h 19"/>
              <a:gd name="T48" fmla="*/ 12 w 39"/>
              <a:gd name="T49" fmla="*/ 12 h 19"/>
              <a:gd name="T50" fmla="*/ 16 w 39"/>
              <a:gd name="T51" fmla="*/ 11 h 19"/>
              <a:gd name="T52" fmla="*/ 20 w 39"/>
              <a:gd name="T53" fmla="*/ 9 h 19"/>
              <a:gd name="T54" fmla="*/ 20 w 39"/>
              <a:gd name="T55"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 h="19">
                <a:moveTo>
                  <a:pt x="20" y="9"/>
                </a:moveTo>
                <a:lnTo>
                  <a:pt x="20" y="9"/>
                </a:lnTo>
                <a:lnTo>
                  <a:pt x="23" y="11"/>
                </a:lnTo>
                <a:lnTo>
                  <a:pt x="27" y="12"/>
                </a:lnTo>
                <a:lnTo>
                  <a:pt x="28" y="16"/>
                </a:lnTo>
                <a:lnTo>
                  <a:pt x="29" y="19"/>
                </a:lnTo>
                <a:lnTo>
                  <a:pt x="39" y="19"/>
                </a:lnTo>
                <a:lnTo>
                  <a:pt x="39" y="19"/>
                </a:lnTo>
                <a:lnTo>
                  <a:pt x="39" y="16"/>
                </a:lnTo>
                <a:lnTo>
                  <a:pt x="38" y="12"/>
                </a:lnTo>
                <a:lnTo>
                  <a:pt x="33" y="6"/>
                </a:lnTo>
                <a:lnTo>
                  <a:pt x="27" y="1"/>
                </a:lnTo>
                <a:lnTo>
                  <a:pt x="23" y="0"/>
                </a:lnTo>
                <a:lnTo>
                  <a:pt x="20" y="0"/>
                </a:lnTo>
                <a:lnTo>
                  <a:pt x="20" y="0"/>
                </a:lnTo>
                <a:lnTo>
                  <a:pt x="16" y="0"/>
                </a:lnTo>
                <a:lnTo>
                  <a:pt x="12" y="1"/>
                </a:lnTo>
                <a:lnTo>
                  <a:pt x="6" y="6"/>
                </a:lnTo>
                <a:lnTo>
                  <a:pt x="1" y="12"/>
                </a:lnTo>
                <a:lnTo>
                  <a:pt x="0" y="16"/>
                </a:lnTo>
                <a:lnTo>
                  <a:pt x="0" y="19"/>
                </a:lnTo>
                <a:lnTo>
                  <a:pt x="10" y="19"/>
                </a:lnTo>
                <a:lnTo>
                  <a:pt x="10" y="19"/>
                </a:lnTo>
                <a:lnTo>
                  <a:pt x="11" y="16"/>
                </a:lnTo>
                <a:lnTo>
                  <a:pt x="12" y="12"/>
                </a:lnTo>
                <a:lnTo>
                  <a:pt x="16" y="11"/>
                </a:lnTo>
                <a:lnTo>
                  <a:pt x="20" y="9"/>
                </a:lnTo>
                <a:lnTo>
                  <a:pt x="20"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19" name="Freeform 1314"/>
          <p:cNvSpPr>
            <a:spLocks noEditPoints="1"/>
          </p:cNvSpPr>
          <p:nvPr/>
        </p:nvSpPr>
        <p:spPr bwMode="auto">
          <a:xfrm>
            <a:off x="1038477" y="4295879"/>
            <a:ext cx="88990" cy="65571"/>
          </a:xfrm>
          <a:custGeom>
            <a:avLst/>
            <a:gdLst>
              <a:gd name="T0" fmla="*/ 59 w 59"/>
              <a:gd name="T1" fmla="*/ 10 h 40"/>
              <a:gd name="T2" fmla="*/ 59 w 59"/>
              <a:gd name="T3" fmla="*/ 0 h 40"/>
              <a:gd name="T4" fmla="*/ 44 w 59"/>
              <a:gd name="T5" fmla="*/ 0 h 40"/>
              <a:gd name="T6" fmla="*/ 15 w 59"/>
              <a:gd name="T7" fmla="*/ 0 h 40"/>
              <a:gd name="T8" fmla="*/ 0 w 59"/>
              <a:gd name="T9" fmla="*/ 0 h 40"/>
              <a:gd name="T10" fmla="*/ 0 w 59"/>
              <a:gd name="T11" fmla="*/ 10 h 40"/>
              <a:gd name="T12" fmla="*/ 10 w 59"/>
              <a:gd name="T13" fmla="*/ 10 h 40"/>
              <a:gd name="T14" fmla="*/ 10 w 59"/>
              <a:gd name="T15" fmla="*/ 15 h 40"/>
              <a:gd name="T16" fmla="*/ 0 w 59"/>
              <a:gd name="T17" fmla="*/ 15 h 40"/>
              <a:gd name="T18" fmla="*/ 0 w 59"/>
              <a:gd name="T19" fmla="*/ 25 h 40"/>
              <a:gd name="T20" fmla="*/ 10 w 59"/>
              <a:gd name="T21" fmla="*/ 25 h 40"/>
              <a:gd name="T22" fmla="*/ 10 w 59"/>
              <a:gd name="T23" fmla="*/ 25 h 40"/>
              <a:gd name="T24" fmla="*/ 10 w 59"/>
              <a:gd name="T25" fmla="*/ 27 h 40"/>
              <a:gd name="T26" fmla="*/ 12 w 59"/>
              <a:gd name="T27" fmla="*/ 29 h 40"/>
              <a:gd name="T28" fmla="*/ 27 w 59"/>
              <a:gd name="T29" fmla="*/ 38 h 40"/>
              <a:gd name="T30" fmla="*/ 27 w 59"/>
              <a:gd name="T31" fmla="*/ 38 h 40"/>
              <a:gd name="T32" fmla="*/ 30 w 59"/>
              <a:gd name="T33" fmla="*/ 40 h 40"/>
              <a:gd name="T34" fmla="*/ 30 w 59"/>
              <a:gd name="T35" fmla="*/ 40 h 40"/>
              <a:gd name="T36" fmla="*/ 32 w 59"/>
              <a:gd name="T37" fmla="*/ 38 h 40"/>
              <a:gd name="T38" fmla="*/ 47 w 59"/>
              <a:gd name="T39" fmla="*/ 29 h 40"/>
              <a:gd name="T40" fmla="*/ 47 w 59"/>
              <a:gd name="T41" fmla="*/ 29 h 40"/>
              <a:gd name="T42" fmla="*/ 49 w 59"/>
              <a:gd name="T43" fmla="*/ 27 h 40"/>
              <a:gd name="T44" fmla="*/ 49 w 59"/>
              <a:gd name="T45" fmla="*/ 25 h 40"/>
              <a:gd name="T46" fmla="*/ 59 w 59"/>
              <a:gd name="T47" fmla="*/ 25 h 40"/>
              <a:gd name="T48" fmla="*/ 59 w 59"/>
              <a:gd name="T49" fmla="*/ 15 h 40"/>
              <a:gd name="T50" fmla="*/ 49 w 59"/>
              <a:gd name="T51" fmla="*/ 15 h 40"/>
              <a:gd name="T52" fmla="*/ 49 w 59"/>
              <a:gd name="T53" fmla="*/ 10 h 40"/>
              <a:gd name="T54" fmla="*/ 59 w 59"/>
              <a:gd name="T55" fmla="*/ 10 h 40"/>
              <a:gd name="T56" fmla="*/ 39 w 59"/>
              <a:gd name="T57" fmla="*/ 22 h 40"/>
              <a:gd name="T58" fmla="*/ 30 w 59"/>
              <a:gd name="T59" fmla="*/ 29 h 40"/>
              <a:gd name="T60" fmla="*/ 20 w 59"/>
              <a:gd name="T61" fmla="*/ 22 h 40"/>
              <a:gd name="T62" fmla="*/ 20 w 59"/>
              <a:gd name="T63" fmla="*/ 10 h 40"/>
              <a:gd name="T64" fmla="*/ 39 w 59"/>
              <a:gd name="T65" fmla="*/ 10 h 40"/>
              <a:gd name="T66" fmla="*/ 39 w 59"/>
              <a:gd name="T6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40">
                <a:moveTo>
                  <a:pt x="59" y="10"/>
                </a:moveTo>
                <a:lnTo>
                  <a:pt x="59" y="0"/>
                </a:lnTo>
                <a:lnTo>
                  <a:pt x="44" y="0"/>
                </a:lnTo>
                <a:lnTo>
                  <a:pt x="15" y="0"/>
                </a:lnTo>
                <a:lnTo>
                  <a:pt x="0" y="0"/>
                </a:lnTo>
                <a:lnTo>
                  <a:pt x="0" y="10"/>
                </a:lnTo>
                <a:lnTo>
                  <a:pt x="10" y="10"/>
                </a:lnTo>
                <a:lnTo>
                  <a:pt x="10" y="15"/>
                </a:lnTo>
                <a:lnTo>
                  <a:pt x="0" y="15"/>
                </a:lnTo>
                <a:lnTo>
                  <a:pt x="0" y="25"/>
                </a:lnTo>
                <a:lnTo>
                  <a:pt x="10" y="25"/>
                </a:lnTo>
                <a:lnTo>
                  <a:pt x="10" y="25"/>
                </a:lnTo>
                <a:lnTo>
                  <a:pt x="10" y="27"/>
                </a:lnTo>
                <a:lnTo>
                  <a:pt x="12" y="29"/>
                </a:lnTo>
                <a:lnTo>
                  <a:pt x="27" y="38"/>
                </a:lnTo>
                <a:lnTo>
                  <a:pt x="27" y="38"/>
                </a:lnTo>
                <a:lnTo>
                  <a:pt x="30" y="40"/>
                </a:lnTo>
                <a:lnTo>
                  <a:pt x="30" y="40"/>
                </a:lnTo>
                <a:lnTo>
                  <a:pt x="32" y="38"/>
                </a:lnTo>
                <a:lnTo>
                  <a:pt x="47" y="29"/>
                </a:lnTo>
                <a:lnTo>
                  <a:pt x="47" y="29"/>
                </a:lnTo>
                <a:lnTo>
                  <a:pt x="49" y="27"/>
                </a:lnTo>
                <a:lnTo>
                  <a:pt x="49" y="25"/>
                </a:lnTo>
                <a:lnTo>
                  <a:pt x="59" y="25"/>
                </a:lnTo>
                <a:lnTo>
                  <a:pt x="59" y="15"/>
                </a:lnTo>
                <a:lnTo>
                  <a:pt x="49" y="15"/>
                </a:lnTo>
                <a:lnTo>
                  <a:pt x="49" y="10"/>
                </a:lnTo>
                <a:lnTo>
                  <a:pt x="59" y="10"/>
                </a:lnTo>
                <a:close/>
                <a:moveTo>
                  <a:pt x="39" y="22"/>
                </a:moveTo>
                <a:lnTo>
                  <a:pt x="30" y="29"/>
                </a:lnTo>
                <a:lnTo>
                  <a:pt x="20" y="22"/>
                </a:lnTo>
                <a:lnTo>
                  <a:pt x="20" y="10"/>
                </a:lnTo>
                <a:lnTo>
                  <a:pt x="39" y="10"/>
                </a:lnTo>
                <a:lnTo>
                  <a:pt x="39" y="2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20" name="Freeform 1315"/>
          <p:cNvSpPr>
            <a:spLocks noEditPoints="1"/>
          </p:cNvSpPr>
          <p:nvPr/>
        </p:nvSpPr>
        <p:spPr bwMode="auto">
          <a:xfrm>
            <a:off x="2054816" y="4174103"/>
            <a:ext cx="135825" cy="154560"/>
          </a:xfrm>
          <a:custGeom>
            <a:avLst/>
            <a:gdLst>
              <a:gd name="T0" fmla="*/ 64 w 89"/>
              <a:gd name="T1" fmla="*/ 87 h 99"/>
              <a:gd name="T2" fmla="*/ 45 w 89"/>
              <a:gd name="T3" fmla="*/ 89 h 99"/>
              <a:gd name="T4" fmla="*/ 30 w 89"/>
              <a:gd name="T5" fmla="*/ 88 h 99"/>
              <a:gd name="T6" fmla="*/ 12 w 89"/>
              <a:gd name="T7" fmla="*/ 82 h 99"/>
              <a:gd name="T8" fmla="*/ 10 w 89"/>
              <a:gd name="T9" fmla="*/ 72 h 99"/>
              <a:gd name="T10" fmla="*/ 17 w 89"/>
              <a:gd name="T11" fmla="*/ 76 h 99"/>
              <a:gd name="T12" fmla="*/ 35 w 89"/>
              <a:gd name="T13" fmla="*/ 79 h 99"/>
              <a:gd name="T14" fmla="*/ 45 w 89"/>
              <a:gd name="T15" fmla="*/ 79 h 99"/>
              <a:gd name="T16" fmla="*/ 63 w 89"/>
              <a:gd name="T17" fmla="*/ 78 h 99"/>
              <a:gd name="T18" fmla="*/ 79 w 89"/>
              <a:gd name="T19" fmla="*/ 72 h 99"/>
              <a:gd name="T20" fmla="*/ 89 w 89"/>
              <a:gd name="T21" fmla="*/ 79 h 99"/>
              <a:gd name="T22" fmla="*/ 89 w 89"/>
              <a:gd name="T23" fmla="*/ 20 h 99"/>
              <a:gd name="T24" fmla="*/ 85 w 89"/>
              <a:gd name="T25" fmla="*/ 11 h 99"/>
              <a:gd name="T26" fmla="*/ 75 w 89"/>
              <a:gd name="T27" fmla="*/ 5 h 99"/>
              <a:gd name="T28" fmla="*/ 61 w 89"/>
              <a:gd name="T29" fmla="*/ 2 h 99"/>
              <a:gd name="T30" fmla="*/ 45 w 89"/>
              <a:gd name="T31" fmla="*/ 0 h 99"/>
              <a:gd name="T32" fmla="*/ 21 w 89"/>
              <a:gd name="T33" fmla="*/ 3 h 99"/>
              <a:gd name="T34" fmla="*/ 9 w 89"/>
              <a:gd name="T35" fmla="*/ 8 h 99"/>
              <a:gd name="T36" fmla="*/ 1 w 89"/>
              <a:gd name="T37" fmla="*/ 15 h 99"/>
              <a:gd name="T38" fmla="*/ 0 w 89"/>
              <a:gd name="T39" fmla="*/ 79 h 99"/>
              <a:gd name="T40" fmla="*/ 1 w 89"/>
              <a:gd name="T41" fmla="*/ 84 h 99"/>
              <a:gd name="T42" fmla="*/ 9 w 89"/>
              <a:gd name="T43" fmla="*/ 92 h 99"/>
              <a:gd name="T44" fmla="*/ 21 w 89"/>
              <a:gd name="T45" fmla="*/ 96 h 99"/>
              <a:gd name="T46" fmla="*/ 45 w 89"/>
              <a:gd name="T47" fmla="*/ 99 h 99"/>
              <a:gd name="T48" fmla="*/ 54 w 89"/>
              <a:gd name="T49" fmla="*/ 99 h 99"/>
              <a:gd name="T50" fmla="*/ 64 w 89"/>
              <a:gd name="T51" fmla="*/ 87 h 99"/>
              <a:gd name="T52" fmla="*/ 45 w 89"/>
              <a:gd name="T53" fmla="*/ 10 h 99"/>
              <a:gd name="T54" fmla="*/ 70 w 89"/>
              <a:gd name="T55" fmla="*/ 14 h 99"/>
              <a:gd name="T56" fmla="*/ 79 w 89"/>
              <a:gd name="T57" fmla="*/ 20 h 99"/>
              <a:gd name="T58" fmla="*/ 77 w 89"/>
              <a:gd name="T59" fmla="*/ 23 h 99"/>
              <a:gd name="T60" fmla="*/ 59 w 89"/>
              <a:gd name="T61" fmla="*/ 29 h 99"/>
              <a:gd name="T62" fmla="*/ 45 w 89"/>
              <a:gd name="T63" fmla="*/ 30 h 99"/>
              <a:gd name="T64" fmla="*/ 19 w 89"/>
              <a:gd name="T65" fmla="*/ 26 h 99"/>
              <a:gd name="T66" fmla="*/ 10 w 89"/>
              <a:gd name="T67" fmla="*/ 20 h 99"/>
              <a:gd name="T68" fmla="*/ 12 w 89"/>
              <a:gd name="T69" fmla="*/ 18 h 99"/>
              <a:gd name="T70" fmla="*/ 30 w 89"/>
              <a:gd name="T71" fmla="*/ 11 h 99"/>
              <a:gd name="T72" fmla="*/ 45 w 89"/>
              <a:gd name="T73" fmla="*/ 10 h 99"/>
              <a:gd name="T74" fmla="*/ 10 w 89"/>
              <a:gd name="T75" fmla="*/ 32 h 99"/>
              <a:gd name="T76" fmla="*/ 26 w 89"/>
              <a:gd name="T77" fmla="*/ 39 h 99"/>
              <a:gd name="T78" fmla="*/ 45 w 89"/>
              <a:gd name="T79" fmla="*/ 40 h 99"/>
              <a:gd name="T80" fmla="*/ 54 w 89"/>
              <a:gd name="T81" fmla="*/ 40 h 99"/>
              <a:gd name="T82" fmla="*/ 72 w 89"/>
              <a:gd name="T83" fmla="*/ 36 h 99"/>
              <a:gd name="T84" fmla="*/ 79 w 89"/>
              <a:gd name="T85" fmla="*/ 40 h 99"/>
              <a:gd name="T86" fmla="*/ 77 w 89"/>
              <a:gd name="T87" fmla="*/ 42 h 99"/>
              <a:gd name="T88" fmla="*/ 59 w 89"/>
              <a:gd name="T89" fmla="*/ 48 h 99"/>
              <a:gd name="T90" fmla="*/ 45 w 89"/>
              <a:gd name="T91" fmla="*/ 50 h 99"/>
              <a:gd name="T92" fmla="*/ 19 w 89"/>
              <a:gd name="T93" fmla="*/ 46 h 99"/>
              <a:gd name="T94" fmla="*/ 10 w 89"/>
              <a:gd name="T95" fmla="*/ 40 h 99"/>
              <a:gd name="T96" fmla="*/ 10 w 89"/>
              <a:gd name="T97" fmla="*/ 52 h 99"/>
              <a:gd name="T98" fmla="*/ 17 w 89"/>
              <a:gd name="T99" fmla="*/ 56 h 99"/>
              <a:gd name="T100" fmla="*/ 35 w 89"/>
              <a:gd name="T101" fmla="*/ 60 h 99"/>
              <a:gd name="T102" fmla="*/ 45 w 89"/>
              <a:gd name="T103" fmla="*/ 60 h 99"/>
              <a:gd name="T104" fmla="*/ 63 w 89"/>
              <a:gd name="T105" fmla="*/ 58 h 99"/>
              <a:gd name="T106" fmla="*/ 79 w 89"/>
              <a:gd name="T107" fmla="*/ 52 h 99"/>
              <a:gd name="T108" fmla="*/ 79 w 89"/>
              <a:gd name="T109" fmla="*/ 60 h 99"/>
              <a:gd name="T110" fmla="*/ 70 w 89"/>
              <a:gd name="T111" fmla="*/ 66 h 99"/>
              <a:gd name="T112" fmla="*/ 45 w 89"/>
              <a:gd name="T113" fmla="*/ 69 h 99"/>
              <a:gd name="T114" fmla="*/ 30 w 89"/>
              <a:gd name="T115" fmla="*/ 68 h 99"/>
              <a:gd name="T116" fmla="*/ 12 w 89"/>
              <a:gd name="T117" fmla="*/ 62 h 99"/>
              <a:gd name="T118" fmla="*/ 10 w 89"/>
              <a:gd name="T119"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 h="99">
                <a:moveTo>
                  <a:pt x="64" y="87"/>
                </a:moveTo>
                <a:lnTo>
                  <a:pt x="64" y="87"/>
                </a:lnTo>
                <a:lnTo>
                  <a:pt x="56" y="89"/>
                </a:lnTo>
                <a:lnTo>
                  <a:pt x="45" y="89"/>
                </a:lnTo>
                <a:lnTo>
                  <a:pt x="45" y="89"/>
                </a:lnTo>
                <a:lnTo>
                  <a:pt x="30" y="88"/>
                </a:lnTo>
                <a:lnTo>
                  <a:pt x="19" y="85"/>
                </a:lnTo>
                <a:lnTo>
                  <a:pt x="12" y="82"/>
                </a:lnTo>
                <a:lnTo>
                  <a:pt x="10" y="79"/>
                </a:lnTo>
                <a:lnTo>
                  <a:pt x="10" y="72"/>
                </a:lnTo>
                <a:lnTo>
                  <a:pt x="10" y="72"/>
                </a:lnTo>
                <a:lnTo>
                  <a:pt x="17" y="76"/>
                </a:lnTo>
                <a:lnTo>
                  <a:pt x="26" y="78"/>
                </a:lnTo>
                <a:lnTo>
                  <a:pt x="35" y="79"/>
                </a:lnTo>
                <a:lnTo>
                  <a:pt x="45" y="79"/>
                </a:lnTo>
                <a:lnTo>
                  <a:pt x="45" y="79"/>
                </a:lnTo>
                <a:lnTo>
                  <a:pt x="54" y="79"/>
                </a:lnTo>
                <a:lnTo>
                  <a:pt x="63" y="78"/>
                </a:lnTo>
                <a:lnTo>
                  <a:pt x="72" y="76"/>
                </a:lnTo>
                <a:lnTo>
                  <a:pt x="79" y="72"/>
                </a:lnTo>
                <a:lnTo>
                  <a:pt x="79" y="79"/>
                </a:lnTo>
                <a:lnTo>
                  <a:pt x="89" y="79"/>
                </a:lnTo>
                <a:lnTo>
                  <a:pt x="89" y="20"/>
                </a:lnTo>
                <a:lnTo>
                  <a:pt x="89" y="20"/>
                </a:lnTo>
                <a:lnTo>
                  <a:pt x="88" y="15"/>
                </a:lnTo>
                <a:lnTo>
                  <a:pt x="85" y="11"/>
                </a:lnTo>
                <a:lnTo>
                  <a:pt x="80" y="8"/>
                </a:lnTo>
                <a:lnTo>
                  <a:pt x="75" y="5"/>
                </a:lnTo>
                <a:lnTo>
                  <a:pt x="68" y="3"/>
                </a:lnTo>
                <a:lnTo>
                  <a:pt x="61" y="2"/>
                </a:lnTo>
                <a:lnTo>
                  <a:pt x="45" y="0"/>
                </a:lnTo>
                <a:lnTo>
                  <a:pt x="45" y="0"/>
                </a:lnTo>
                <a:lnTo>
                  <a:pt x="29" y="2"/>
                </a:lnTo>
                <a:lnTo>
                  <a:pt x="21" y="3"/>
                </a:lnTo>
                <a:lnTo>
                  <a:pt x="14" y="5"/>
                </a:lnTo>
                <a:lnTo>
                  <a:pt x="9" y="8"/>
                </a:lnTo>
                <a:lnTo>
                  <a:pt x="4" y="11"/>
                </a:lnTo>
                <a:lnTo>
                  <a:pt x="1" y="15"/>
                </a:lnTo>
                <a:lnTo>
                  <a:pt x="0" y="20"/>
                </a:lnTo>
                <a:lnTo>
                  <a:pt x="0" y="79"/>
                </a:lnTo>
                <a:lnTo>
                  <a:pt x="0" y="79"/>
                </a:lnTo>
                <a:lnTo>
                  <a:pt x="1" y="84"/>
                </a:lnTo>
                <a:lnTo>
                  <a:pt x="4" y="88"/>
                </a:lnTo>
                <a:lnTo>
                  <a:pt x="9" y="92"/>
                </a:lnTo>
                <a:lnTo>
                  <a:pt x="14" y="94"/>
                </a:lnTo>
                <a:lnTo>
                  <a:pt x="21" y="96"/>
                </a:lnTo>
                <a:lnTo>
                  <a:pt x="29" y="98"/>
                </a:lnTo>
                <a:lnTo>
                  <a:pt x="45" y="99"/>
                </a:lnTo>
                <a:lnTo>
                  <a:pt x="45" y="99"/>
                </a:lnTo>
                <a:lnTo>
                  <a:pt x="54" y="99"/>
                </a:lnTo>
                <a:lnTo>
                  <a:pt x="64" y="96"/>
                </a:lnTo>
                <a:lnTo>
                  <a:pt x="64" y="87"/>
                </a:lnTo>
                <a:close/>
                <a:moveTo>
                  <a:pt x="45" y="10"/>
                </a:moveTo>
                <a:lnTo>
                  <a:pt x="45" y="10"/>
                </a:lnTo>
                <a:lnTo>
                  <a:pt x="59" y="11"/>
                </a:lnTo>
                <a:lnTo>
                  <a:pt x="70" y="14"/>
                </a:lnTo>
                <a:lnTo>
                  <a:pt x="77" y="18"/>
                </a:lnTo>
                <a:lnTo>
                  <a:pt x="79" y="20"/>
                </a:lnTo>
                <a:lnTo>
                  <a:pt x="79" y="20"/>
                </a:lnTo>
                <a:lnTo>
                  <a:pt x="77" y="23"/>
                </a:lnTo>
                <a:lnTo>
                  <a:pt x="70" y="26"/>
                </a:lnTo>
                <a:lnTo>
                  <a:pt x="59" y="29"/>
                </a:lnTo>
                <a:lnTo>
                  <a:pt x="45" y="30"/>
                </a:lnTo>
                <a:lnTo>
                  <a:pt x="45" y="30"/>
                </a:lnTo>
                <a:lnTo>
                  <a:pt x="30" y="29"/>
                </a:lnTo>
                <a:lnTo>
                  <a:pt x="19" y="26"/>
                </a:lnTo>
                <a:lnTo>
                  <a:pt x="12" y="23"/>
                </a:lnTo>
                <a:lnTo>
                  <a:pt x="10" y="20"/>
                </a:lnTo>
                <a:lnTo>
                  <a:pt x="10" y="20"/>
                </a:lnTo>
                <a:lnTo>
                  <a:pt x="12" y="18"/>
                </a:lnTo>
                <a:lnTo>
                  <a:pt x="19" y="14"/>
                </a:lnTo>
                <a:lnTo>
                  <a:pt x="30" y="11"/>
                </a:lnTo>
                <a:lnTo>
                  <a:pt x="45" y="10"/>
                </a:lnTo>
                <a:lnTo>
                  <a:pt x="45" y="10"/>
                </a:lnTo>
                <a:close/>
                <a:moveTo>
                  <a:pt x="10" y="32"/>
                </a:moveTo>
                <a:lnTo>
                  <a:pt x="10" y="32"/>
                </a:lnTo>
                <a:lnTo>
                  <a:pt x="17" y="36"/>
                </a:lnTo>
                <a:lnTo>
                  <a:pt x="26" y="39"/>
                </a:lnTo>
                <a:lnTo>
                  <a:pt x="35" y="40"/>
                </a:lnTo>
                <a:lnTo>
                  <a:pt x="45" y="40"/>
                </a:lnTo>
                <a:lnTo>
                  <a:pt x="45" y="40"/>
                </a:lnTo>
                <a:lnTo>
                  <a:pt x="54" y="40"/>
                </a:lnTo>
                <a:lnTo>
                  <a:pt x="63" y="39"/>
                </a:lnTo>
                <a:lnTo>
                  <a:pt x="72" y="36"/>
                </a:lnTo>
                <a:lnTo>
                  <a:pt x="79" y="32"/>
                </a:lnTo>
                <a:lnTo>
                  <a:pt x="79" y="40"/>
                </a:lnTo>
                <a:lnTo>
                  <a:pt x="79" y="40"/>
                </a:lnTo>
                <a:lnTo>
                  <a:pt x="77" y="42"/>
                </a:lnTo>
                <a:lnTo>
                  <a:pt x="70" y="46"/>
                </a:lnTo>
                <a:lnTo>
                  <a:pt x="59" y="48"/>
                </a:lnTo>
                <a:lnTo>
                  <a:pt x="45" y="50"/>
                </a:lnTo>
                <a:lnTo>
                  <a:pt x="45" y="50"/>
                </a:lnTo>
                <a:lnTo>
                  <a:pt x="30" y="48"/>
                </a:lnTo>
                <a:lnTo>
                  <a:pt x="19" y="46"/>
                </a:lnTo>
                <a:lnTo>
                  <a:pt x="12" y="42"/>
                </a:lnTo>
                <a:lnTo>
                  <a:pt x="10" y="40"/>
                </a:lnTo>
                <a:lnTo>
                  <a:pt x="10" y="32"/>
                </a:lnTo>
                <a:close/>
                <a:moveTo>
                  <a:pt x="10" y="52"/>
                </a:moveTo>
                <a:lnTo>
                  <a:pt x="10" y="52"/>
                </a:lnTo>
                <a:lnTo>
                  <a:pt x="17" y="56"/>
                </a:lnTo>
                <a:lnTo>
                  <a:pt x="26" y="58"/>
                </a:lnTo>
                <a:lnTo>
                  <a:pt x="35" y="60"/>
                </a:lnTo>
                <a:lnTo>
                  <a:pt x="45" y="60"/>
                </a:lnTo>
                <a:lnTo>
                  <a:pt x="45" y="60"/>
                </a:lnTo>
                <a:lnTo>
                  <a:pt x="54" y="60"/>
                </a:lnTo>
                <a:lnTo>
                  <a:pt x="63" y="58"/>
                </a:lnTo>
                <a:lnTo>
                  <a:pt x="72" y="56"/>
                </a:lnTo>
                <a:lnTo>
                  <a:pt x="79" y="52"/>
                </a:lnTo>
                <a:lnTo>
                  <a:pt x="79" y="60"/>
                </a:lnTo>
                <a:lnTo>
                  <a:pt x="79" y="60"/>
                </a:lnTo>
                <a:lnTo>
                  <a:pt x="77" y="62"/>
                </a:lnTo>
                <a:lnTo>
                  <a:pt x="70" y="66"/>
                </a:lnTo>
                <a:lnTo>
                  <a:pt x="59" y="68"/>
                </a:lnTo>
                <a:lnTo>
                  <a:pt x="45" y="69"/>
                </a:lnTo>
                <a:lnTo>
                  <a:pt x="45" y="69"/>
                </a:lnTo>
                <a:lnTo>
                  <a:pt x="30" y="68"/>
                </a:lnTo>
                <a:lnTo>
                  <a:pt x="19" y="66"/>
                </a:lnTo>
                <a:lnTo>
                  <a:pt x="12" y="62"/>
                </a:lnTo>
                <a:lnTo>
                  <a:pt x="10" y="60"/>
                </a:lnTo>
                <a:lnTo>
                  <a:pt x="10" y="5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21" name="Freeform 1316"/>
          <p:cNvSpPr>
            <a:spLocks/>
          </p:cNvSpPr>
          <p:nvPr/>
        </p:nvSpPr>
        <p:spPr bwMode="auto">
          <a:xfrm>
            <a:off x="2162540" y="4300560"/>
            <a:ext cx="74937" cy="56203"/>
          </a:xfrm>
          <a:custGeom>
            <a:avLst/>
            <a:gdLst>
              <a:gd name="T0" fmla="*/ 19 w 47"/>
              <a:gd name="T1" fmla="*/ 36 h 36"/>
              <a:gd name="T2" fmla="*/ 0 w 47"/>
              <a:gd name="T3" fmla="*/ 18 h 36"/>
              <a:gd name="T4" fmla="*/ 8 w 47"/>
              <a:gd name="T5" fmla="*/ 10 h 36"/>
              <a:gd name="T6" fmla="*/ 19 w 47"/>
              <a:gd name="T7" fmla="*/ 21 h 36"/>
              <a:gd name="T8" fmla="*/ 40 w 47"/>
              <a:gd name="T9" fmla="*/ 0 h 36"/>
              <a:gd name="T10" fmla="*/ 47 w 47"/>
              <a:gd name="T11" fmla="*/ 8 h 36"/>
              <a:gd name="T12" fmla="*/ 19 w 47"/>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19" y="36"/>
                </a:moveTo>
                <a:lnTo>
                  <a:pt x="0" y="18"/>
                </a:lnTo>
                <a:lnTo>
                  <a:pt x="8" y="10"/>
                </a:lnTo>
                <a:lnTo>
                  <a:pt x="19" y="21"/>
                </a:lnTo>
                <a:lnTo>
                  <a:pt x="40" y="0"/>
                </a:lnTo>
                <a:lnTo>
                  <a:pt x="47" y="8"/>
                </a:lnTo>
                <a:lnTo>
                  <a:pt x="19" y="3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22" name="Freeform 1317"/>
          <p:cNvSpPr>
            <a:spLocks noEditPoints="1"/>
          </p:cNvSpPr>
          <p:nvPr/>
        </p:nvSpPr>
        <p:spPr bwMode="auto">
          <a:xfrm>
            <a:off x="2424823" y="4174103"/>
            <a:ext cx="135825" cy="154560"/>
          </a:xfrm>
          <a:custGeom>
            <a:avLst/>
            <a:gdLst>
              <a:gd name="T0" fmla="*/ 89 w 89"/>
              <a:gd name="T1" fmla="*/ 20 h 99"/>
              <a:gd name="T2" fmla="*/ 88 w 89"/>
              <a:gd name="T3" fmla="*/ 15 h 99"/>
              <a:gd name="T4" fmla="*/ 80 w 89"/>
              <a:gd name="T5" fmla="*/ 8 h 99"/>
              <a:gd name="T6" fmla="*/ 68 w 89"/>
              <a:gd name="T7" fmla="*/ 3 h 99"/>
              <a:gd name="T8" fmla="*/ 44 w 89"/>
              <a:gd name="T9" fmla="*/ 0 h 99"/>
              <a:gd name="T10" fmla="*/ 28 w 89"/>
              <a:gd name="T11" fmla="*/ 2 h 99"/>
              <a:gd name="T12" fmla="*/ 14 w 89"/>
              <a:gd name="T13" fmla="*/ 5 h 99"/>
              <a:gd name="T14" fmla="*/ 4 w 89"/>
              <a:gd name="T15" fmla="*/ 11 h 99"/>
              <a:gd name="T16" fmla="*/ 0 w 89"/>
              <a:gd name="T17" fmla="*/ 20 h 99"/>
              <a:gd name="T18" fmla="*/ 0 w 89"/>
              <a:gd name="T19" fmla="*/ 79 h 99"/>
              <a:gd name="T20" fmla="*/ 4 w 89"/>
              <a:gd name="T21" fmla="*/ 88 h 99"/>
              <a:gd name="T22" fmla="*/ 14 w 89"/>
              <a:gd name="T23" fmla="*/ 94 h 99"/>
              <a:gd name="T24" fmla="*/ 28 w 89"/>
              <a:gd name="T25" fmla="*/ 98 h 99"/>
              <a:gd name="T26" fmla="*/ 44 w 89"/>
              <a:gd name="T27" fmla="*/ 99 h 99"/>
              <a:gd name="T28" fmla="*/ 74 w 89"/>
              <a:gd name="T29" fmla="*/ 94 h 99"/>
              <a:gd name="T30" fmla="*/ 74 w 89"/>
              <a:gd name="T31" fmla="*/ 84 h 99"/>
              <a:gd name="T32" fmla="*/ 63 w 89"/>
              <a:gd name="T33" fmla="*/ 88 h 99"/>
              <a:gd name="T34" fmla="*/ 44 w 89"/>
              <a:gd name="T35" fmla="*/ 89 h 99"/>
              <a:gd name="T36" fmla="*/ 30 w 89"/>
              <a:gd name="T37" fmla="*/ 88 h 99"/>
              <a:gd name="T38" fmla="*/ 12 w 89"/>
              <a:gd name="T39" fmla="*/ 82 h 99"/>
              <a:gd name="T40" fmla="*/ 10 w 89"/>
              <a:gd name="T41" fmla="*/ 72 h 99"/>
              <a:gd name="T42" fmla="*/ 17 w 89"/>
              <a:gd name="T43" fmla="*/ 76 h 99"/>
              <a:gd name="T44" fmla="*/ 34 w 89"/>
              <a:gd name="T45" fmla="*/ 79 h 99"/>
              <a:gd name="T46" fmla="*/ 44 w 89"/>
              <a:gd name="T47" fmla="*/ 79 h 99"/>
              <a:gd name="T48" fmla="*/ 63 w 89"/>
              <a:gd name="T49" fmla="*/ 78 h 99"/>
              <a:gd name="T50" fmla="*/ 79 w 89"/>
              <a:gd name="T51" fmla="*/ 72 h 99"/>
              <a:gd name="T52" fmla="*/ 89 w 89"/>
              <a:gd name="T53" fmla="*/ 74 h 99"/>
              <a:gd name="T54" fmla="*/ 44 w 89"/>
              <a:gd name="T55" fmla="*/ 10 h 99"/>
              <a:gd name="T56" fmla="*/ 70 w 89"/>
              <a:gd name="T57" fmla="*/ 14 h 99"/>
              <a:gd name="T58" fmla="*/ 79 w 89"/>
              <a:gd name="T59" fmla="*/ 20 h 99"/>
              <a:gd name="T60" fmla="*/ 76 w 89"/>
              <a:gd name="T61" fmla="*/ 23 h 99"/>
              <a:gd name="T62" fmla="*/ 59 w 89"/>
              <a:gd name="T63" fmla="*/ 29 h 99"/>
              <a:gd name="T64" fmla="*/ 44 w 89"/>
              <a:gd name="T65" fmla="*/ 30 h 99"/>
              <a:gd name="T66" fmla="*/ 18 w 89"/>
              <a:gd name="T67" fmla="*/ 26 h 99"/>
              <a:gd name="T68" fmla="*/ 10 w 89"/>
              <a:gd name="T69" fmla="*/ 20 h 99"/>
              <a:gd name="T70" fmla="*/ 12 w 89"/>
              <a:gd name="T71" fmla="*/ 18 h 99"/>
              <a:gd name="T72" fmla="*/ 30 w 89"/>
              <a:gd name="T73" fmla="*/ 11 h 99"/>
              <a:gd name="T74" fmla="*/ 44 w 89"/>
              <a:gd name="T75" fmla="*/ 10 h 99"/>
              <a:gd name="T76" fmla="*/ 10 w 89"/>
              <a:gd name="T77" fmla="*/ 32 h 99"/>
              <a:gd name="T78" fmla="*/ 26 w 89"/>
              <a:gd name="T79" fmla="*/ 39 h 99"/>
              <a:gd name="T80" fmla="*/ 44 w 89"/>
              <a:gd name="T81" fmla="*/ 40 h 99"/>
              <a:gd name="T82" fmla="*/ 54 w 89"/>
              <a:gd name="T83" fmla="*/ 40 h 99"/>
              <a:gd name="T84" fmla="*/ 71 w 89"/>
              <a:gd name="T85" fmla="*/ 36 h 99"/>
              <a:gd name="T86" fmla="*/ 79 w 89"/>
              <a:gd name="T87" fmla="*/ 40 h 99"/>
              <a:gd name="T88" fmla="*/ 76 w 89"/>
              <a:gd name="T89" fmla="*/ 42 h 99"/>
              <a:gd name="T90" fmla="*/ 59 w 89"/>
              <a:gd name="T91" fmla="*/ 48 h 99"/>
              <a:gd name="T92" fmla="*/ 44 w 89"/>
              <a:gd name="T93" fmla="*/ 50 h 99"/>
              <a:gd name="T94" fmla="*/ 18 w 89"/>
              <a:gd name="T95" fmla="*/ 46 h 99"/>
              <a:gd name="T96" fmla="*/ 10 w 89"/>
              <a:gd name="T97" fmla="*/ 40 h 99"/>
              <a:gd name="T98" fmla="*/ 10 w 89"/>
              <a:gd name="T99" fmla="*/ 60 h 99"/>
              <a:gd name="T100" fmla="*/ 10 w 89"/>
              <a:gd name="T101" fmla="*/ 52 h 99"/>
              <a:gd name="T102" fmla="*/ 26 w 89"/>
              <a:gd name="T103" fmla="*/ 58 h 99"/>
              <a:gd name="T104" fmla="*/ 44 w 89"/>
              <a:gd name="T105" fmla="*/ 60 h 99"/>
              <a:gd name="T106" fmla="*/ 54 w 89"/>
              <a:gd name="T107" fmla="*/ 60 h 99"/>
              <a:gd name="T108" fmla="*/ 71 w 89"/>
              <a:gd name="T109" fmla="*/ 56 h 99"/>
              <a:gd name="T110" fmla="*/ 79 w 89"/>
              <a:gd name="T111" fmla="*/ 60 h 99"/>
              <a:gd name="T112" fmla="*/ 76 w 89"/>
              <a:gd name="T113" fmla="*/ 62 h 99"/>
              <a:gd name="T114" fmla="*/ 59 w 89"/>
              <a:gd name="T115" fmla="*/ 68 h 99"/>
              <a:gd name="T116" fmla="*/ 44 w 89"/>
              <a:gd name="T117" fmla="*/ 69 h 99"/>
              <a:gd name="T118" fmla="*/ 18 w 89"/>
              <a:gd name="T119" fmla="*/ 66 h 99"/>
              <a:gd name="T120" fmla="*/ 10 w 89"/>
              <a:gd name="T121"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 h="99">
                <a:moveTo>
                  <a:pt x="89" y="74"/>
                </a:moveTo>
                <a:lnTo>
                  <a:pt x="89" y="20"/>
                </a:lnTo>
                <a:lnTo>
                  <a:pt x="89" y="20"/>
                </a:lnTo>
                <a:lnTo>
                  <a:pt x="88" y="15"/>
                </a:lnTo>
                <a:lnTo>
                  <a:pt x="85" y="11"/>
                </a:lnTo>
                <a:lnTo>
                  <a:pt x="80" y="8"/>
                </a:lnTo>
                <a:lnTo>
                  <a:pt x="75" y="5"/>
                </a:lnTo>
                <a:lnTo>
                  <a:pt x="68" y="3"/>
                </a:lnTo>
                <a:lnTo>
                  <a:pt x="60" y="2"/>
                </a:lnTo>
                <a:lnTo>
                  <a:pt x="44" y="0"/>
                </a:lnTo>
                <a:lnTo>
                  <a:pt x="44" y="0"/>
                </a:lnTo>
                <a:lnTo>
                  <a:pt x="28" y="2"/>
                </a:lnTo>
                <a:lnTo>
                  <a:pt x="21" y="3"/>
                </a:lnTo>
                <a:lnTo>
                  <a:pt x="14" y="5"/>
                </a:lnTo>
                <a:lnTo>
                  <a:pt x="9" y="8"/>
                </a:lnTo>
                <a:lnTo>
                  <a:pt x="4" y="11"/>
                </a:lnTo>
                <a:lnTo>
                  <a:pt x="1" y="15"/>
                </a:lnTo>
                <a:lnTo>
                  <a:pt x="0" y="20"/>
                </a:lnTo>
                <a:lnTo>
                  <a:pt x="0" y="79"/>
                </a:lnTo>
                <a:lnTo>
                  <a:pt x="0" y="79"/>
                </a:lnTo>
                <a:lnTo>
                  <a:pt x="1" y="84"/>
                </a:lnTo>
                <a:lnTo>
                  <a:pt x="4" y="88"/>
                </a:lnTo>
                <a:lnTo>
                  <a:pt x="9" y="92"/>
                </a:lnTo>
                <a:lnTo>
                  <a:pt x="14" y="94"/>
                </a:lnTo>
                <a:lnTo>
                  <a:pt x="21" y="96"/>
                </a:lnTo>
                <a:lnTo>
                  <a:pt x="28" y="98"/>
                </a:lnTo>
                <a:lnTo>
                  <a:pt x="44" y="99"/>
                </a:lnTo>
                <a:lnTo>
                  <a:pt x="44" y="99"/>
                </a:lnTo>
                <a:lnTo>
                  <a:pt x="60" y="98"/>
                </a:lnTo>
                <a:lnTo>
                  <a:pt x="74" y="94"/>
                </a:lnTo>
                <a:lnTo>
                  <a:pt x="74" y="84"/>
                </a:lnTo>
                <a:lnTo>
                  <a:pt x="74" y="84"/>
                </a:lnTo>
                <a:lnTo>
                  <a:pt x="69" y="85"/>
                </a:lnTo>
                <a:lnTo>
                  <a:pt x="63" y="88"/>
                </a:lnTo>
                <a:lnTo>
                  <a:pt x="54" y="89"/>
                </a:lnTo>
                <a:lnTo>
                  <a:pt x="44" y="89"/>
                </a:lnTo>
                <a:lnTo>
                  <a:pt x="44" y="89"/>
                </a:lnTo>
                <a:lnTo>
                  <a:pt x="30" y="88"/>
                </a:lnTo>
                <a:lnTo>
                  <a:pt x="18" y="85"/>
                </a:lnTo>
                <a:lnTo>
                  <a:pt x="12" y="82"/>
                </a:lnTo>
                <a:lnTo>
                  <a:pt x="10" y="79"/>
                </a:lnTo>
                <a:lnTo>
                  <a:pt x="10" y="72"/>
                </a:lnTo>
                <a:lnTo>
                  <a:pt x="10" y="72"/>
                </a:lnTo>
                <a:lnTo>
                  <a:pt x="17" y="76"/>
                </a:lnTo>
                <a:lnTo>
                  <a:pt x="26" y="78"/>
                </a:lnTo>
                <a:lnTo>
                  <a:pt x="34" y="79"/>
                </a:lnTo>
                <a:lnTo>
                  <a:pt x="44" y="79"/>
                </a:lnTo>
                <a:lnTo>
                  <a:pt x="44" y="79"/>
                </a:lnTo>
                <a:lnTo>
                  <a:pt x="54" y="79"/>
                </a:lnTo>
                <a:lnTo>
                  <a:pt x="63" y="78"/>
                </a:lnTo>
                <a:lnTo>
                  <a:pt x="71" y="76"/>
                </a:lnTo>
                <a:lnTo>
                  <a:pt x="79" y="72"/>
                </a:lnTo>
                <a:lnTo>
                  <a:pt x="79" y="74"/>
                </a:lnTo>
                <a:lnTo>
                  <a:pt x="89" y="74"/>
                </a:lnTo>
                <a:close/>
                <a:moveTo>
                  <a:pt x="44" y="10"/>
                </a:moveTo>
                <a:lnTo>
                  <a:pt x="44" y="10"/>
                </a:lnTo>
                <a:lnTo>
                  <a:pt x="59" y="11"/>
                </a:lnTo>
                <a:lnTo>
                  <a:pt x="70" y="14"/>
                </a:lnTo>
                <a:lnTo>
                  <a:pt x="76" y="18"/>
                </a:lnTo>
                <a:lnTo>
                  <a:pt x="79" y="20"/>
                </a:lnTo>
                <a:lnTo>
                  <a:pt x="79" y="20"/>
                </a:lnTo>
                <a:lnTo>
                  <a:pt x="76" y="23"/>
                </a:lnTo>
                <a:lnTo>
                  <a:pt x="70" y="26"/>
                </a:lnTo>
                <a:lnTo>
                  <a:pt x="59" y="29"/>
                </a:lnTo>
                <a:lnTo>
                  <a:pt x="44" y="30"/>
                </a:lnTo>
                <a:lnTo>
                  <a:pt x="44" y="30"/>
                </a:lnTo>
                <a:lnTo>
                  <a:pt x="30" y="29"/>
                </a:lnTo>
                <a:lnTo>
                  <a:pt x="18" y="26"/>
                </a:lnTo>
                <a:lnTo>
                  <a:pt x="12" y="23"/>
                </a:lnTo>
                <a:lnTo>
                  <a:pt x="10" y="20"/>
                </a:lnTo>
                <a:lnTo>
                  <a:pt x="10" y="20"/>
                </a:lnTo>
                <a:lnTo>
                  <a:pt x="12" y="18"/>
                </a:lnTo>
                <a:lnTo>
                  <a:pt x="18" y="14"/>
                </a:lnTo>
                <a:lnTo>
                  <a:pt x="30" y="11"/>
                </a:lnTo>
                <a:lnTo>
                  <a:pt x="44" y="10"/>
                </a:lnTo>
                <a:lnTo>
                  <a:pt x="44" y="10"/>
                </a:lnTo>
                <a:close/>
                <a:moveTo>
                  <a:pt x="10" y="32"/>
                </a:moveTo>
                <a:lnTo>
                  <a:pt x="10" y="32"/>
                </a:lnTo>
                <a:lnTo>
                  <a:pt x="17" y="36"/>
                </a:lnTo>
                <a:lnTo>
                  <a:pt x="26" y="39"/>
                </a:lnTo>
                <a:lnTo>
                  <a:pt x="34" y="40"/>
                </a:lnTo>
                <a:lnTo>
                  <a:pt x="44" y="40"/>
                </a:lnTo>
                <a:lnTo>
                  <a:pt x="44" y="40"/>
                </a:lnTo>
                <a:lnTo>
                  <a:pt x="54" y="40"/>
                </a:lnTo>
                <a:lnTo>
                  <a:pt x="63" y="39"/>
                </a:lnTo>
                <a:lnTo>
                  <a:pt x="71" y="36"/>
                </a:lnTo>
                <a:lnTo>
                  <a:pt x="79" y="32"/>
                </a:lnTo>
                <a:lnTo>
                  <a:pt x="79" y="40"/>
                </a:lnTo>
                <a:lnTo>
                  <a:pt x="79" y="40"/>
                </a:lnTo>
                <a:lnTo>
                  <a:pt x="76" y="42"/>
                </a:lnTo>
                <a:lnTo>
                  <a:pt x="70" y="46"/>
                </a:lnTo>
                <a:lnTo>
                  <a:pt x="59" y="48"/>
                </a:lnTo>
                <a:lnTo>
                  <a:pt x="44" y="50"/>
                </a:lnTo>
                <a:lnTo>
                  <a:pt x="44" y="50"/>
                </a:lnTo>
                <a:lnTo>
                  <a:pt x="30" y="48"/>
                </a:lnTo>
                <a:lnTo>
                  <a:pt x="18" y="46"/>
                </a:lnTo>
                <a:lnTo>
                  <a:pt x="12" y="42"/>
                </a:lnTo>
                <a:lnTo>
                  <a:pt x="10" y="40"/>
                </a:lnTo>
                <a:lnTo>
                  <a:pt x="10" y="32"/>
                </a:lnTo>
                <a:close/>
                <a:moveTo>
                  <a:pt x="10" y="60"/>
                </a:moveTo>
                <a:lnTo>
                  <a:pt x="10" y="52"/>
                </a:lnTo>
                <a:lnTo>
                  <a:pt x="10" y="52"/>
                </a:lnTo>
                <a:lnTo>
                  <a:pt x="17" y="56"/>
                </a:lnTo>
                <a:lnTo>
                  <a:pt x="26" y="58"/>
                </a:lnTo>
                <a:lnTo>
                  <a:pt x="34" y="60"/>
                </a:lnTo>
                <a:lnTo>
                  <a:pt x="44" y="60"/>
                </a:lnTo>
                <a:lnTo>
                  <a:pt x="44" y="60"/>
                </a:lnTo>
                <a:lnTo>
                  <a:pt x="54" y="60"/>
                </a:lnTo>
                <a:lnTo>
                  <a:pt x="63" y="58"/>
                </a:lnTo>
                <a:lnTo>
                  <a:pt x="71" y="56"/>
                </a:lnTo>
                <a:lnTo>
                  <a:pt x="79" y="52"/>
                </a:lnTo>
                <a:lnTo>
                  <a:pt x="79" y="60"/>
                </a:lnTo>
                <a:lnTo>
                  <a:pt x="79" y="60"/>
                </a:lnTo>
                <a:lnTo>
                  <a:pt x="76" y="62"/>
                </a:lnTo>
                <a:lnTo>
                  <a:pt x="70" y="66"/>
                </a:lnTo>
                <a:lnTo>
                  <a:pt x="59" y="68"/>
                </a:lnTo>
                <a:lnTo>
                  <a:pt x="44" y="69"/>
                </a:lnTo>
                <a:lnTo>
                  <a:pt x="44" y="69"/>
                </a:lnTo>
                <a:lnTo>
                  <a:pt x="30" y="68"/>
                </a:lnTo>
                <a:lnTo>
                  <a:pt x="18" y="66"/>
                </a:lnTo>
                <a:lnTo>
                  <a:pt x="12" y="62"/>
                </a:lnTo>
                <a:lnTo>
                  <a:pt x="10" y="60"/>
                </a:lnTo>
                <a:lnTo>
                  <a:pt x="10" y="6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23" name="Freeform 1318"/>
          <p:cNvSpPr>
            <a:spLocks/>
          </p:cNvSpPr>
          <p:nvPr/>
        </p:nvSpPr>
        <p:spPr bwMode="auto">
          <a:xfrm>
            <a:off x="2546595" y="4300560"/>
            <a:ext cx="60888" cy="56203"/>
          </a:xfrm>
          <a:custGeom>
            <a:avLst/>
            <a:gdLst>
              <a:gd name="T0" fmla="*/ 37 w 37"/>
              <a:gd name="T1" fmla="*/ 8 h 37"/>
              <a:gd name="T2" fmla="*/ 30 w 37"/>
              <a:gd name="T3" fmla="*/ 0 h 37"/>
              <a:gd name="T4" fmla="*/ 19 w 37"/>
              <a:gd name="T5" fmla="*/ 12 h 37"/>
              <a:gd name="T6" fmla="*/ 8 w 37"/>
              <a:gd name="T7" fmla="*/ 0 h 37"/>
              <a:gd name="T8" fmla="*/ 0 w 37"/>
              <a:gd name="T9" fmla="*/ 8 h 37"/>
              <a:gd name="T10" fmla="*/ 11 w 37"/>
              <a:gd name="T11" fmla="*/ 19 h 37"/>
              <a:gd name="T12" fmla="*/ 0 w 37"/>
              <a:gd name="T13" fmla="*/ 30 h 37"/>
              <a:gd name="T14" fmla="*/ 8 w 37"/>
              <a:gd name="T15" fmla="*/ 37 h 37"/>
              <a:gd name="T16" fmla="*/ 19 w 37"/>
              <a:gd name="T17" fmla="*/ 26 h 37"/>
              <a:gd name="T18" fmla="*/ 30 w 37"/>
              <a:gd name="T19" fmla="*/ 37 h 37"/>
              <a:gd name="T20" fmla="*/ 37 w 37"/>
              <a:gd name="T21" fmla="*/ 30 h 37"/>
              <a:gd name="T22" fmla="*/ 26 w 37"/>
              <a:gd name="T23" fmla="*/ 19 h 37"/>
              <a:gd name="T24" fmla="*/ 37 w 37"/>
              <a:gd name="T2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8"/>
                </a:moveTo>
                <a:lnTo>
                  <a:pt x="30" y="0"/>
                </a:lnTo>
                <a:lnTo>
                  <a:pt x="19" y="12"/>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82" name="Group 581"/>
          <p:cNvGrpSpPr/>
          <p:nvPr/>
        </p:nvGrpSpPr>
        <p:grpSpPr>
          <a:xfrm>
            <a:off x="3918888" y="3822834"/>
            <a:ext cx="154560" cy="149878"/>
            <a:chOff x="5225184" y="5097112"/>
            <a:chExt cx="206080" cy="199837"/>
          </a:xfrm>
          <a:solidFill>
            <a:schemeClr val="tx1">
              <a:lumMod val="75000"/>
              <a:lumOff val="25000"/>
            </a:schemeClr>
          </a:solidFill>
        </p:grpSpPr>
        <p:sp>
          <p:nvSpPr>
            <p:cNvPr id="524" name="Freeform 1319"/>
            <p:cNvSpPr>
              <a:spLocks noEditPoints="1"/>
            </p:cNvSpPr>
            <p:nvPr/>
          </p:nvSpPr>
          <p:spPr bwMode="auto">
            <a:xfrm>
              <a:off x="5225184" y="5097112"/>
              <a:ext cx="206080" cy="199833"/>
            </a:xfrm>
            <a:custGeom>
              <a:avLst/>
              <a:gdLst>
                <a:gd name="T0" fmla="*/ 89 w 99"/>
                <a:gd name="T1" fmla="*/ 0 h 98"/>
                <a:gd name="T2" fmla="*/ 10 w 99"/>
                <a:gd name="T3" fmla="*/ 0 h 98"/>
                <a:gd name="T4" fmla="*/ 10 w 99"/>
                <a:gd name="T5" fmla="*/ 0 h 98"/>
                <a:gd name="T6" fmla="*/ 6 w 99"/>
                <a:gd name="T7" fmla="*/ 1 h 98"/>
                <a:gd name="T8" fmla="*/ 2 w 99"/>
                <a:gd name="T9" fmla="*/ 2 h 98"/>
                <a:gd name="T10" fmla="*/ 1 w 99"/>
                <a:gd name="T11" fmla="*/ 6 h 98"/>
                <a:gd name="T12" fmla="*/ 0 w 99"/>
                <a:gd name="T13" fmla="*/ 9 h 98"/>
                <a:gd name="T14" fmla="*/ 0 w 99"/>
                <a:gd name="T15" fmla="*/ 59 h 98"/>
                <a:gd name="T16" fmla="*/ 0 w 99"/>
                <a:gd name="T17" fmla="*/ 59 h 98"/>
                <a:gd name="T18" fmla="*/ 1 w 99"/>
                <a:gd name="T19" fmla="*/ 62 h 98"/>
                <a:gd name="T20" fmla="*/ 2 w 99"/>
                <a:gd name="T21" fmla="*/ 66 h 98"/>
                <a:gd name="T22" fmla="*/ 6 w 99"/>
                <a:gd name="T23" fmla="*/ 67 h 98"/>
                <a:gd name="T24" fmla="*/ 10 w 99"/>
                <a:gd name="T25" fmla="*/ 69 h 98"/>
                <a:gd name="T26" fmla="*/ 44 w 99"/>
                <a:gd name="T27" fmla="*/ 69 h 98"/>
                <a:gd name="T28" fmla="*/ 44 w 99"/>
                <a:gd name="T29" fmla="*/ 88 h 98"/>
                <a:gd name="T30" fmla="*/ 20 w 99"/>
                <a:gd name="T31" fmla="*/ 88 h 98"/>
                <a:gd name="T32" fmla="*/ 20 w 99"/>
                <a:gd name="T33" fmla="*/ 98 h 98"/>
                <a:gd name="T34" fmla="*/ 79 w 99"/>
                <a:gd name="T35" fmla="*/ 98 h 98"/>
                <a:gd name="T36" fmla="*/ 79 w 99"/>
                <a:gd name="T37" fmla="*/ 88 h 98"/>
                <a:gd name="T38" fmla="*/ 54 w 99"/>
                <a:gd name="T39" fmla="*/ 88 h 98"/>
                <a:gd name="T40" fmla="*/ 54 w 99"/>
                <a:gd name="T41" fmla="*/ 69 h 98"/>
                <a:gd name="T42" fmla="*/ 89 w 99"/>
                <a:gd name="T43" fmla="*/ 69 h 98"/>
                <a:gd name="T44" fmla="*/ 89 w 99"/>
                <a:gd name="T45" fmla="*/ 69 h 98"/>
                <a:gd name="T46" fmla="*/ 92 w 99"/>
                <a:gd name="T47" fmla="*/ 67 h 98"/>
                <a:gd name="T48" fmla="*/ 96 w 99"/>
                <a:gd name="T49" fmla="*/ 66 h 98"/>
                <a:gd name="T50" fmla="*/ 97 w 99"/>
                <a:gd name="T51" fmla="*/ 62 h 98"/>
                <a:gd name="T52" fmla="*/ 99 w 99"/>
                <a:gd name="T53" fmla="*/ 59 h 98"/>
                <a:gd name="T54" fmla="*/ 99 w 99"/>
                <a:gd name="T55" fmla="*/ 9 h 98"/>
                <a:gd name="T56" fmla="*/ 99 w 99"/>
                <a:gd name="T57" fmla="*/ 9 h 98"/>
                <a:gd name="T58" fmla="*/ 97 w 99"/>
                <a:gd name="T59" fmla="*/ 6 h 98"/>
                <a:gd name="T60" fmla="*/ 96 w 99"/>
                <a:gd name="T61" fmla="*/ 2 h 98"/>
                <a:gd name="T62" fmla="*/ 92 w 99"/>
                <a:gd name="T63" fmla="*/ 1 h 98"/>
                <a:gd name="T64" fmla="*/ 89 w 99"/>
                <a:gd name="T65" fmla="*/ 0 h 98"/>
                <a:gd name="T66" fmla="*/ 89 w 99"/>
                <a:gd name="T67" fmla="*/ 0 h 98"/>
                <a:gd name="T68" fmla="*/ 89 w 99"/>
                <a:gd name="T69" fmla="*/ 9 h 98"/>
                <a:gd name="T70" fmla="*/ 89 w 99"/>
                <a:gd name="T71" fmla="*/ 29 h 98"/>
                <a:gd name="T72" fmla="*/ 10 w 99"/>
                <a:gd name="T73" fmla="*/ 29 h 98"/>
                <a:gd name="T74" fmla="*/ 10 w 99"/>
                <a:gd name="T75" fmla="*/ 9 h 98"/>
                <a:gd name="T76" fmla="*/ 89 w 99"/>
                <a:gd name="T77" fmla="*/ 9 h 98"/>
                <a:gd name="T78" fmla="*/ 10 w 99"/>
                <a:gd name="T79" fmla="*/ 59 h 98"/>
                <a:gd name="T80" fmla="*/ 10 w 99"/>
                <a:gd name="T81" fmla="*/ 39 h 98"/>
                <a:gd name="T82" fmla="*/ 89 w 99"/>
                <a:gd name="T83" fmla="*/ 39 h 98"/>
                <a:gd name="T84" fmla="*/ 89 w 99"/>
                <a:gd name="T85" fmla="*/ 59 h 98"/>
                <a:gd name="T86" fmla="*/ 10 w 99"/>
                <a:gd name="T87" fmla="*/ 5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98">
                  <a:moveTo>
                    <a:pt x="89" y="0"/>
                  </a:moveTo>
                  <a:lnTo>
                    <a:pt x="10" y="0"/>
                  </a:lnTo>
                  <a:lnTo>
                    <a:pt x="10" y="0"/>
                  </a:lnTo>
                  <a:lnTo>
                    <a:pt x="6" y="1"/>
                  </a:lnTo>
                  <a:lnTo>
                    <a:pt x="2" y="2"/>
                  </a:lnTo>
                  <a:lnTo>
                    <a:pt x="1" y="6"/>
                  </a:lnTo>
                  <a:lnTo>
                    <a:pt x="0" y="9"/>
                  </a:lnTo>
                  <a:lnTo>
                    <a:pt x="0" y="59"/>
                  </a:lnTo>
                  <a:lnTo>
                    <a:pt x="0" y="59"/>
                  </a:lnTo>
                  <a:lnTo>
                    <a:pt x="1" y="62"/>
                  </a:lnTo>
                  <a:lnTo>
                    <a:pt x="2" y="66"/>
                  </a:lnTo>
                  <a:lnTo>
                    <a:pt x="6" y="67"/>
                  </a:lnTo>
                  <a:lnTo>
                    <a:pt x="10" y="69"/>
                  </a:lnTo>
                  <a:lnTo>
                    <a:pt x="44" y="69"/>
                  </a:lnTo>
                  <a:lnTo>
                    <a:pt x="44" y="88"/>
                  </a:lnTo>
                  <a:lnTo>
                    <a:pt x="20" y="88"/>
                  </a:lnTo>
                  <a:lnTo>
                    <a:pt x="20" y="98"/>
                  </a:lnTo>
                  <a:lnTo>
                    <a:pt x="79" y="98"/>
                  </a:lnTo>
                  <a:lnTo>
                    <a:pt x="79" y="88"/>
                  </a:lnTo>
                  <a:lnTo>
                    <a:pt x="54" y="88"/>
                  </a:lnTo>
                  <a:lnTo>
                    <a:pt x="54" y="69"/>
                  </a:lnTo>
                  <a:lnTo>
                    <a:pt x="89" y="69"/>
                  </a:lnTo>
                  <a:lnTo>
                    <a:pt x="89" y="69"/>
                  </a:lnTo>
                  <a:lnTo>
                    <a:pt x="92" y="67"/>
                  </a:lnTo>
                  <a:lnTo>
                    <a:pt x="96" y="66"/>
                  </a:lnTo>
                  <a:lnTo>
                    <a:pt x="97" y="62"/>
                  </a:lnTo>
                  <a:lnTo>
                    <a:pt x="99" y="59"/>
                  </a:lnTo>
                  <a:lnTo>
                    <a:pt x="99" y="9"/>
                  </a:lnTo>
                  <a:lnTo>
                    <a:pt x="99" y="9"/>
                  </a:lnTo>
                  <a:lnTo>
                    <a:pt x="97" y="6"/>
                  </a:lnTo>
                  <a:lnTo>
                    <a:pt x="96" y="2"/>
                  </a:lnTo>
                  <a:lnTo>
                    <a:pt x="92" y="1"/>
                  </a:lnTo>
                  <a:lnTo>
                    <a:pt x="89" y="0"/>
                  </a:lnTo>
                  <a:lnTo>
                    <a:pt x="89" y="0"/>
                  </a:lnTo>
                  <a:close/>
                  <a:moveTo>
                    <a:pt x="89" y="9"/>
                  </a:moveTo>
                  <a:lnTo>
                    <a:pt x="89" y="29"/>
                  </a:lnTo>
                  <a:lnTo>
                    <a:pt x="10" y="29"/>
                  </a:lnTo>
                  <a:lnTo>
                    <a:pt x="10" y="9"/>
                  </a:lnTo>
                  <a:lnTo>
                    <a:pt x="89" y="9"/>
                  </a:lnTo>
                  <a:close/>
                  <a:moveTo>
                    <a:pt x="10" y="59"/>
                  </a:moveTo>
                  <a:lnTo>
                    <a:pt x="10" y="39"/>
                  </a:lnTo>
                  <a:lnTo>
                    <a:pt x="89" y="39"/>
                  </a:lnTo>
                  <a:lnTo>
                    <a:pt x="89" y="59"/>
                  </a:lnTo>
                  <a:lnTo>
                    <a:pt x="10" y="5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525" name="Rectangle 1320"/>
            <p:cNvSpPr>
              <a:spLocks noChangeArrowheads="1"/>
            </p:cNvSpPr>
            <p:nvPr/>
          </p:nvSpPr>
          <p:spPr bwMode="auto">
            <a:xfrm>
              <a:off x="5256411" y="5122089"/>
              <a:ext cx="49957" cy="24979"/>
            </a:xfrm>
            <a:prstGeom prst="rect">
              <a:avLst/>
            </a:pr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526" name="Rectangle 1321"/>
            <p:cNvSpPr>
              <a:spLocks noChangeArrowheads="1"/>
            </p:cNvSpPr>
            <p:nvPr/>
          </p:nvSpPr>
          <p:spPr bwMode="auto">
            <a:xfrm>
              <a:off x="5256411" y="5184537"/>
              <a:ext cx="49957" cy="24979"/>
            </a:xfrm>
            <a:prstGeom prst="rect">
              <a:avLst/>
            </a:pr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527" name="Freeform 1322"/>
            <p:cNvSpPr>
              <a:spLocks/>
            </p:cNvSpPr>
            <p:nvPr/>
          </p:nvSpPr>
          <p:spPr bwMode="auto">
            <a:xfrm>
              <a:off x="5400038" y="5278212"/>
              <a:ext cx="18737" cy="18737"/>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528" name="Freeform 1323"/>
            <p:cNvSpPr>
              <a:spLocks/>
            </p:cNvSpPr>
            <p:nvPr/>
          </p:nvSpPr>
          <p:spPr bwMode="auto">
            <a:xfrm>
              <a:off x="5231429" y="5278212"/>
              <a:ext cx="24979" cy="18737"/>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529" name="Freeform 1324"/>
            <p:cNvSpPr>
              <a:spLocks/>
            </p:cNvSpPr>
            <p:nvPr/>
          </p:nvSpPr>
          <p:spPr bwMode="auto">
            <a:xfrm>
              <a:off x="5343836" y="5122089"/>
              <a:ext cx="24979" cy="24979"/>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8 w 10"/>
                <a:gd name="T19" fmla="*/ 0 h 10"/>
                <a:gd name="T20" fmla="*/ 5 w 10"/>
                <a:gd name="T21" fmla="*/ 0 h 10"/>
                <a:gd name="T22" fmla="*/ 5 w 10"/>
                <a:gd name="T23" fmla="*/ 0 h 10"/>
                <a:gd name="T24" fmla="*/ 3 w 10"/>
                <a:gd name="T25" fmla="*/ 0 h 10"/>
                <a:gd name="T26" fmla="*/ 1 w 10"/>
                <a:gd name="T27" fmla="*/ 2 h 10"/>
                <a:gd name="T28" fmla="*/ 0 w 10"/>
                <a:gd name="T29" fmla="*/ 3 h 10"/>
                <a:gd name="T30" fmla="*/ 0 w 10"/>
                <a:gd name="T31" fmla="*/ 5 h 10"/>
                <a:gd name="T32" fmla="*/ 0 w 10"/>
                <a:gd name="T33" fmla="*/ 5 h 10"/>
                <a:gd name="T34" fmla="*/ 0 w 10"/>
                <a:gd name="T35" fmla="*/ 8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1" y="2"/>
                  </a:lnTo>
                  <a:lnTo>
                    <a:pt x="0" y="3"/>
                  </a:lnTo>
                  <a:lnTo>
                    <a:pt x="0" y="5"/>
                  </a:lnTo>
                  <a:lnTo>
                    <a:pt x="0" y="5"/>
                  </a:lnTo>
                  <a:lnTo>
                    <a:pt x="0" y="8"/>
                  </a:lnTo>
                  <a:lnTo>
                    <a:pt x="1" y="9"/>
                  </a:lnTo>
                  <a:lnTo>
                    <a:pt x="3" y="10"/>
                  </a:lnTo>
                  <a:lnTo>
                    <a:pt x="5" y="10"/>
                  </a:lnTo>
                  <a:lnTo>
                    <a:pt x="5" y="1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530" name="Freeform 1325"/>
            <p:cNvSpPr>
              <a:spLocks/>
            </p:cNvSpPr>
            <p:nvPr/>
          </p:nvSpPr>
          <p:spPr bwMode="auto">
            <a:xfrm>
              <a:off x="5375059" y="5122089"/>
              <a:ext cx="24979" cy="24979"/>
            </a:xfrm>
            <a:custGeom>
              <a:avLst/>
              <a:gdLst>
                <a:gd name="T0" fmla="*/ 5 w 10"/>
                <a:gd name="T1" fmla="*/ 10 h 10"/>
                <a:gd name="T2" fmla="*/ 5 w 10"/>
                <a:gd name="T3" fmla="*/ 10 h 10"/>
                <a:gd name="T4" fmla="*/ 7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7 w 10"/>
                <a:gd name="T19" fmla="*/ 0 h 10"/>
                <a:gd name="T20" fmla="*/ 5 w 10"/>
                <a:gd name="T21" fmla="*/ 0 h 10"/>
                <a:gd name="T22" fmla="*/ 5 w 10"/>
                <a:gd name="T23" fmla="*/ 0 h 10"/>
                <a:gd name="T24" fmla="*/ 2 w 10"/>
                <a:gd name="T25" fmla="*/ 0 h 10"/>
                <a:gd name="T26" fmla="*/ 1 w 10"/>
                <a:gd name="T27" fmla="*/ 2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9" y="9"/>
                  </a:lnTo>
                  <a:lnTo>
                    <a:pt x="10" y="8"/>
                  </a:lnTo>
                  <a:lnTo>
                    <a:pt x="10" y="5"/>
                  </a:lnTo>
                  <a:lnTo>
                    <a:pt x="10" y="5"/>
                  </a:lnTo>
                  <a:lnTo>
                    <a:pt x="10" y="3"/>
                  </a:lnTo>
                  <a:lnTo>
                    <a:pt x="9" y="2"/>
                  </a:lnTo>
                  <a:lnTo>
                    <a:pt x="7" y="0"/>
                  </a:lnTo>
                  <a:lnTo>
                    <a:pt x="5" y="0"/>
                  </a:lnTo>
                  <a:lnTo>
                    <a:pt x="5" y="0"/>
                  </a:lnTo>
                  <a:lnTo>
                    <a:pt x="2" y="0"/>
                  </a:lnTo>
                  <a:lnTo>
                    <a:pt x="1" y="2"/>
                  </a:lnTo>
                  <a:lnTo>
                    <a:pt x="0" y="3"/>
                  </a:lnTo>
                  <a:lnTo>
                    <a:pt x="0" y="5"/>
                  </a:lnTo>
                  <a:lnTo>
                    <a:pt x="0" y="5"/>
                  </a:lnTo>
                  <a:lnTo>
                    <a:pt x="0" y="8"/>
                  </a:lnTo>
                  <a:lnTo>
                    <a:pt x="1" y="9"/>
                  </a:lnTo>
                  <a:lnTo>
                    <a:pt x="2" y="10"/>
                  </a:lnTo>
                  <a:lnTo>
                    <a:pt x="5" y="10"/>
                  </a:lnTo>
                  <a:lnTo>
                    <a:pt x="5" y="1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531" name="Freeform 1326"/>
            <p:cNvSpPr>
              <a:spLocks/>
            </p:cNvSpPr>
            <p:nvPr/>
          </p:nvSpPr>
          <p:spPr bwMode="auto">
            <a:xfrm>
              <a:off x="5343836" y="5184537"/>
              <a:ext cx="24979" cy="24979"/>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9"/>
                  </a:lnTo>
                  <a:lnTo>
                    <a:pt x="3" y="10"/>
                  </a:lnTo>
                  <a:lnTo>
                    <a:pt x="5" y="10"/>
                  </a:lnTo>
                  <a:lnTo>
                    <a:pt x="5" y="10"/>
                  </a:lnTo>
                  <a:lnTo>
                    <a:pt x="8" y="10"/>
                  </a:lnTo>
                  <a:lnTo>
                    <a:pt x="9" y="9"/>
                  </a:lnTo>
                  <a:lnTo>
                    <a:pt x="10" y="7"/>
                  </a:lnTo>
                  <a:lnTo>
                    <a:pt x="10" y="5"/>
                  </a:lnTo>
                  <a:lnTo>
                    <a:pt x="10" y="5"/>
                  </a:lnTo>
                  <a:lnTo>
                    <a:pt x="10" y="2"/>
                  </a:lnTo>
                  <a:lnTo>
                    <a:pt x="9" y="1"/>
                  </a:lnTo>
                  <a:lnTo>
                    <a:pt x="8" y="0"/>
                  </a:lnTo>
                  <a:lnTo>
                    <a:pt x="5" y="0"/>
                  </a:lnTo>
                  <a:lnTo>
                    <a:pt x="5"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532" name="Freeform 1327"/>
            <p:cNvSpPr>
              <a:spLocks/>
            </p:cNvSpPr>
            <p:nvPr/>
          </p:nvSpPr>
          <p:spPr bwMode="auto">
            <a:xfrm>
              <a:off x="5375059" y="5184537"/>
              <a:ext cx="24979" cy="24979"/>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9"/>
                  </a:lnTo>
                  <a:lnTo>
                    <a:pt x="2" y="10"/>
                  </a:lnTo>
                  <a:lnTo>
                    <a:pt x="5" y="10"/>
                  </a:lnTo>
                  <a:lnTo>
                    <a:pt x="5" y="10"/>
                  </a:lnTo>
                  <a:lnTo>
                    <a:pt x="7" y="10"/>
                  </a:lnTo>
                  <a:lnTo>
                    <a:pt x="9" y="9"/>
                  </a:lnTo>
                  <a:lnTo>
                    <a:pt x="10" y="7"/>
                  </a:lnTo>
                  <a:lnTo>
                    <a:pt x="10" y="5"/>
                  </a:lnTo>
                  <a:lnTo>
                    <a:pt x="10" y="5"/>
                  </a:lnTo>
                  <a:lnTo>
                    <a:pt x="10" y="2"/>
                  </a:lnTo>
                  <a:lnTo>
                    <a:pt x="9" y="1"/>
                  </a:lnTo>
                  <a:lnTo>
                    <a:pt x="7" y="0"/>
                  </a:lnTo>
                  <a:lnTo>
                    <a:pt x="5" y="0"/>
                  </a:lnTo>
                  <a:lnTo>
                    <a:pt x="5"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533" name="Freeform 1328"/>
          <p:cNvSpPr>
            <a:spLocks noEditPoints="1"/>
          </p:cNvSpPr>
          <p:nvPr/>
        </p:nvSpPr>
        <p:spPr bwMode="auto">
          <a:xfrm>
            <a:off x="1684814" y="4174103"/>
            <a:ext cx="135825" cy="154560"/>
          </a:xfrm>
          <a:custGeom>
            <a:avLst/>
            <a:gdLst>
              <a:gd name="T0" fmla="*/ 69 w 89"/>
              <a:gd name="T1" fmla="*/ 85 h 99"/>
              <a:gd name="T2" fmla="*/ 45 w 89"/>
              <a:gd name="T3" fmla="*/ 89 h 99"/>
              <a:gd name="T4" fmla="*/ 30 w 89"/>
              <a:gd name="T5" fmla="*/ 88 h 99"/>
              <a:gd name="T6" fmla="*/ 13 w 89"/>
              <a:gd name="T7" fmla="*/ 82 h 99"/>
              <a:gd name="T8" fmla="*/ 10 w 89"/>
              <a:gd name="T9" fmla="*/ 72 h 99"/>
              <a:gd name="T10" fmla="*/ 18 w 89"/>
              <a:gd name="T11" fmla="*/ 76 h 99"/>
              <a:gd name="T12" fmla="*/ 35 w 89"/>
              <a:gd name="T13" fmla="*/ 79 h 99"/>
              <a:gd name="T14" fmla="*/ 45 w 89"/>
              <a:gd name="T15" fmla="*/ 79 h 99"/>
              <a:gd name="T16" fmla="*/ 63 w 89"/>
              <a:gd name="T17" fmla="*/ 78 h 99"/>
              <a:gd name="T18" fmla="*/ 79 w 89"/>
              <a:gd name="T19" fmla="*/ 72 h 99"/>
              <a:gd name="T20" fmla="*/ 89 w 89"/>
              <a:gd name="T21" fmla="*/ 79 h 99"/>
              <a:gd name="T22" fmla="*/ 89 w 89"/>
              <a:gd name="T23" fmla="*/ 20 h 99"/>
              <a:gd name="T24" fmla="*/ 85 w 89"/>
              <a:gd name="T25" fmla="*/ 11 h 99"/>
              <a:gd name="T26" fmla="*/ 76 w 89"/>
              <a:gd name="T27" fmla="*/ 5 h 99"/>
              <a:gd name="T28" fmla="*/ 61 w 89"/>
              <a:gd name="T29" fmla="*/ 2 h 99"/>
              <a:gd name="T30" fmla="*/ 45 w 89"/>
              <a:gd name="T31" fmla="*/ 0 h 99"/>
              <a:gd name="T32" fmla="*/ 21 w 89"/>
              <a:gd name="T33" fmla="*/ 3 h 99"/>
              <a:gd name="T34" fmla="*/ 9 w 89"/>
              <a:gd name="T35" fmla="*/ 8 h 99"/>
              <a:gd name="T36" fmla="*/ 2 w 89"/>
              <a:gd name="T37" fmla="*/ 15 h 99"/>
              <a:gd name="T38" fmla="*/ 0 w 89"/>
              <a:gd name="T39" fmla="*/ 79 h 99"/>
              <a:gd name="T40" fmla="*/ 2 w 89"/>
              <a:gd name="T41" fmla="*/ 84 h 99"/>
              <a:gd name="T42" fmla="*/ 9 w 89"/>
              <a:gd name="T43" fmla="*/ 92 h 99"/>
              <a:gd name="T44" fmla="*/ 21 w 89"/>
              <a:gd name="T45" fmla="*/ 96 h 99"/>
              <a:gd name="T46" fmla="*/ 45 w 89"/>
              <a:gd name="T47" fmla="*/ 99 h 99"/>
              <a:gd name="T48" fmla="*/ 57 w 89"/>
              <a:gd name="T49" fmla="*/ 98 h 99"/>
              <a:gd name="T50" fmla="*/ 69 w 89"/>
              <a:gd name="T51" fmla="*/ 85 h 99"/>
              <a:gd name="T52" fmla="*/ 45 w 89"/>
              <a:gd name="T53" fmla="*/ 10 h 99"/>
              <a:gd name="T54" fmla="*/ 71 w 89"/>
              <a:gd name="T55" fmla="*/ 14 h 99"/>
              <a:gd name="T56" fmla="*/ 79 w 89"/>
              <a:gd name="T57" fmla="*/ 20 h 99"/>
              <a:gd name="T58" fmla="*/ 77 w 89"/>
              <a:gd name="T59" fmla="*/ 23 h 99"/>
              <a:gd name="T60" fmla="*/ 60 w 89"/>
              <a:gd name="T61" fmla="*/ 29 h 99"/>
              <a:gd name="T62" fmla="*/ 45 w 89"/>
              <a:gd name="T63" fmla="*/ 30 h 99"/>
              <a:gd name="T64" fmla="*/ 19 w 89"/>
              <a:gd name="T65" fmla="*/ 26 h 99"/>
              <a:gd name="T66" fmla="*/ 10 w 89"/>
              <a:gd name="T67" fmla="*/ 20 h 99"/>
              <a:gd name="T68" fmla="*/ 13 w 89"/>
              <a:gd name="T69" fmla="*/ 18 h 99"/>
              <a:gd name="T70" fmla="*/ 30 w 89"/>
              <a:gd name="T71" fmla="*/ 11 h 99"/>
              <a:gd name="T72" fmla="*/ 45 w 89"/>
              <a:gd name="T73" fmla="*/ 10 h 99"/>
              <a:gd name="T74" fmla="*/ 10 w 89"/>
              <a:gd name="T75" fmla="*/ 32 h 99"/>
              <a:gd name="T76" fmla="*/ 26 w 89"/>
              <a:gd name="T77" fmla="*/ 39 h 99"/>
              <a:gd name="T78" fmla="*/ 45 w 89"/>
              <a:gd name="T79" fmla="*/ 40 h 99"/>
              <a:gd name="T80" fmla="*/ 55 w 89"/>
              <a:gd name="T81" fmla="*/ 40 h 99"/>
              <a:gd name="T82" fmla="*/ 72 w 89"/>
              <a:gd name="T83" fmla="*/ 36 h 99"/>
              <a:gd name="T84" fmla="*/ 79 w 89"/>
              <a:gd name="T85" fmla="*/ 40 h 99"/>
              <a:gd name="T86" fmla="*/ 77 w 89"/>
              <a:gd name="T87" fmla="*/ 42 h 99"/>
              <a:gd name="T88" fmla="*/ 60 w 89"/>
              <a:gd name="T89" fmla="*/ 48 h 99"/>
              <a:gd name="T90" fmla="*/ 45 w 89"/>
              <a:gd name="T91" fmla="*/ 50 h 99"/>
              <a:gd name="T92" fmla="*/ 19 w 89"/>
              <a:gd name="T93" fmla="*/ 46 h 99"/>
              <a:gd name="T94" fmla="*/ 10 w 89"/>
              <a:gd name="T95" fmla="*/ 40 h 99"/>
              <a:gd name="T96" fmla="*/ 10 w 89"/>
              <a:gd name="T97" fmla="*/ 52 h 99"/>
              <a:gd name="T98" fmla="*/ 18 w 89"/>
              <a:gd name="T99" fmla="*/ 56 h 99"/>
              <a:gd name="T100" fmla="*/ 35 w 89"/>
              <a:gd name="T101" fmla="*/ 60 h 99"/>
              <a:gd name="T102" fmla="*/ 45 w 89"/>
              <a:gd name="T103" fmla="*/ 60 h 99"/>
              <a:gd name="T104" fmla="*/ 63 w 89"/>
              <a:gd name="T105" fmla="*/ 58 h 99"/>
              <a:gd name="T106" fmla="*/ 79 w 89"/>
              <a:gd name="T107" fmla="*/ 52 h 99"/>
              <a:gd name="T108" fmla="*/ 79 w 89"/>
              <a:gd name="T109" fmla="*/ 60 h 99"/>
              <a:gd name="T110" fmla="*/ 71 w 89"/>
              <a:gd name="T111" fmla="*/ 66 h 99"/>
              <a:gd name="T112" fmla="*/ 45 w 89"/>
              <a:gd name="T113" fmla="*/ 69 h 99"/>
              <a:gd name="T114" fmla="*/ 30 w 89"/>
              <a:gd name="T115" fmla="*/ 68 h 99"/>
              <a:gd name="T116" fmla="*/ 13 w 89"/>
              <a:gd name="T117" fmla="*/ 62 h 99"/>
              <a:gd name="T118" fmla="*/ 10 w 89"/>
              <a:gd name="T119"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 h="99">
                <a:moveTo>
                  <a:pt x="69" y="85"/>
                </a:moveTo>
                <a:lnTo>
                  <a:pt x="69" y="85"/>
                </a:lnTo>
                <a:lnTo>
                  <a:pt x="58" y="88"/>
                </a:lnTo>
                <a:lnTo>
                  <a:pt x="45" y="89"/>
                </a:lnTo>
                <a:lnTo>
                  <a:pt x="45" y="89"/>
                </a:lnTo>
                <a:lnTo>
                  <a:pt x="30" y="88"/>
                </a:lnTo>
                <a:lnTo>
                  <a:pt x="19" y="85"/>
                </a:lnTo>
                <a:lnTo>
                  <a:pt x="13" y="82"/>
                </a:lnTo>
                <a:lnTo>
                  <a:pt x="10" y="79"/>
                </a:lnTo>
                <a:lnTo>
                  <a:pt x="10" y="72"/>
                </a:lnTo>
                <a:lnTo>
                  <a:pt x="10" y="72"/>
                </a:lnTo>
                <a:lnTo>
                  <a:pt x="18" y="76"/>
                </a:lnTo>
                <a:lnTo>
                  <a:pt x="26" y="78"/>
                </a:lnTo>
                <a:lnTo>
                  <a:pt x="35" y="79"/>
                </a:lnTo>
                <a:lnTo>
                  <a:pt x="45" y="79"/>
                </a:lnTo>
                <a:lnTo>
                  <a:pt x="45" y="79"/>
                </a:lnTo>
                <a:lnTo>
                  <a:pt x="55" y="79"/>
                </a:lnTo>
                <a:lnTo>
                  <a:pt x="63" y="78"/>
                </a:lnTo>
                <a:lnTo>
                  <a:pt x="72" y="76"/>
                </a:lnTo>
                <a:lnTo>
                  <a:pt x="79" y="72"/>
                </a:lnTo>
                <a:lnTo>
                  <a:pt x="79" y="79"/>
                </a:lnTo>
                <a:lnTo>
                  <a:pt x="89" y="79"/>
                </a:lnTo>
                <a:lnTo>
                  <a:pt x="89" y="20"/>
                </a:lnTo>
                <a:lnTo>
                  <a:pt x="89" y="20"/>
                </a:lnTo>
                <a:lnTo>
                  <a:pt x="88" y="15"/>
                </a:lnTo>
                <a:lnTo>
                  <a:pt x="85" y="11"/>
                </a:lnTo>
                <a:lnTo>
                  <a:pt x="81" y="8"/>
                </a:lnTo>
                <a:lnTo>
                  <a:pt x="76" y="5"/>
                </a:lnTo>
                <a:lnTo>
                  <a:pt x="68" y="3"/>
                </a:lnTo>
                <a:lnTo>
                  <a:pt x="61" y="2"/>
                </a:lnTo>
                <a:lnTo>
                  <a:pt x="45" y="0"/>
                </a:lnTo>
                <a:lnTo>
                  <a:pt x="45" y="0"/>
                </a:lnTo>
                <a:lnTo>
                  <a:pt x="29" y="2"/>
                </a:lnTo>
                <a:lnTo>
                  <a:pt x="21" y="3"/>
                </a:lnTo>
                <a:lnTo>
                  <a:pt x="14" y="5"/>
                </a:lnTo>
                <a:lnTo>
                  <a:pt x="9" y="8"/>
                </a:lnTo>
                <a:lnTo>
                  <a:pt x="4" y="11"/>
                </a:lnTo>
                <a:lnTo>
                  <a:pt x="2" y="15"/>
                </a:lnTo>
                <a:lnTo>
                  <a:pt x="0" y="20"/>
                </a:lnTo>
                <a:lnTo>
                  <a:pt x="0" y="79"/>
                </a:lnTo>
                <a:lnTo>
                  <a:pt x="0" y="79"/>
                </a:lnTo>
                <a:lnTo>
                  <a:pt x="2" y="84"/>
                </a:lnTo>
                <a:lnTo>
                  <a:pt x="4" y="88"/>
                </a:lnTo>
                <a:lnTo>
                  <a:pt x="9" y="92"/>
                </a:lnTo>
                <a:lnTo>
                  <a:pt x="14" y="94"/>
                </a:lnTo>
                <a:lnTo>
                  <a:pt x="21" y="96"/>
                </a:lnTo>
                <a:lnTo>
                  <a:pt x="29" y="98"/>
                </a:lnTo>
                <a:lnTo>
                  <a:pt x="45" y="99"/>
                </a:lnTo>
                <a:lnTo>
                  <a:pt x="45" y="99"/>
                </a:lnTo>
                <a:lnTo>
                  <a:pt x="57" y="98"/>
                </a:lnTo>
                <a:lnTo>
                  <a:pt x="69" y="95"/>
                </a:lnTo>
                <a:lnTo>
                  <a:pt x="69" y="85"/>
                </a:lnTo>
                <a:close/>
                <a:moveTo>
                  <a:pt x="45" y="10"/>
                </a:moveTo>
                <a:lnTo>
                  <a:pt x="45" y="10"/>
                </a:lnTo>
                <a:lnTo>
                  <a:pt x="60" y="11"/>
                </a:lnTo>
                <a:lnTo>
                  <a:pt x="71" y="14"/>
                </a:lnTo>
                <a:lnTo>
                  <a:pt x="77" y="18"/>
                </a:lnTo>
                <a:lnTo>
                  <a:pt x="79" y="20"/>
                </a:lnTo>
                <a:lnTo>
                  <a:pt x="79" y="20"/>
                </a:lnTo>
                <a:lnTo>
                  <a:pt x="77" y="23"/>
                </a:lnTo>
                <a:lnTo>
                  <a:pt x="71" y="26"/>
                </a:lnTo>
                <a:lnTo>
                  <a:pt x="60" y="29"/>
                </a:lnTo>
                <a:lnTo>
                  <a:pt x="45" y="30"/>
                </a:lnTo>
                <a:lnTo>
                  <a:pt x="45" y="30"/>
                </a:lnTo>
                <a:lnTo>
                  <a:pt x="30" y="29"/>
                </a:lnTo>
                <a:lnTo>
                  <a:pt x="19" y="26"/>
                </a:lnTo>
                <a:lnTo>
                  <a:pt x="13" y="23"/>
                </a:lnTo>
                <a:lnTo>
                  <a:pt x="10" y="20"/>
                </a:lnTo>
                <a:lnTo>
                  <a:pt x="10" y="20"/>
                </a:lnTo>
                <a:lnTo>
                  <a:pt x="13" y="18"/>
                </a:lnTo>
                <a:lnTo>
                  <a:pt x="19" y="14"/>
                </a:lnTo>
                <a:lnTo>
                  <a:pt x="30" y="11"/>
                </a:lnTo>
                <a:lnTo>
                  <a:pt x="45" y="10"/>
                </a:lnTo>
                <a:lnTo>
                  <a:pt x="45" y="10"/>
                </a:lnTo>
                <a:close/>
                <a:moveTo>
                  <a:pt x="10" y="32"/>
                </a:moveTo>
                <a:lnTo>
                  <a:pt x="10" y="32"/>
                </a:lnTo>
                <a:lnTo>
                  <a:pt x="18" y="36"/>
                </a:lnTo>
                <a:lnTo>
                  <a:pt x="26" y="39"/>
                </a:lnTo>
                <a:lnTo>
                  <a:pt x="35" y="40"/>
                </a:lnTo>
                <a:lnTo>
                  <a:pt x="45" y="40"/>
                </a:lnTo>
                <a:lnTo>
                  <a:pt x="45" y="40"/>
                </a:lnTo>
                <a:lnTo>
                  <a:pt x="55" y="40"/>
                </a:lnTo>
                <a:lnTo>
                  <a:pt x="63" y="39"/>
                </a:lnTo>
                <a:lnTo>
                  <a:pt x="72" y="36"/>
                </a:lnTo>
                <a:lnTo>
                  <a:pt x="79" y="32"/>
                </a:lnTo>
                <a:lnTo>
                  <a:pt x="79" y="40"/>
                </a:lnTo>
                <a:lnTo>
                  <a:pt x="79" y="40"/>
                </a:lnTo>
                <a:lnTo>
                  <a:pt x="77" y="42"/>
                </a:lnTo>
                <a:lnTo>
                  <a:pt x="71" y="46"/>
                </a:lnTo>
                <a:lnTo>
                  <a:pt x="60" y="48"/>
                </a:lnTo>
                <a:lnTo>
                  <a:pt x="45" y="50"/>
                </a:lnTo>
                <a:lnTo>
                  <a:pt x="45" y="50"/>
                </a:lnTo>
                <a:lnTo>
                  <a:pt x="30" y="48"/>
                </a:lnTo>
                <a:lnTo>
                  <a:pt x="19" y="46"/>
                </a:lnTo>
                <a:lnTo>
                  <a:pt x="13" y="42"/>
                </a:lnTo>
                <a:lnTo>
                  <a:pt x="10" y="40"/>
                </a:lnTo>
                <a:lnTo>
                  <a:pt x="10" y="32"/>
                </a:lnTo>
                <a:close/>
                <a:moveTo>
                  <a:pt x="10" y="52"/>
                </a:moveTo>
                <a:lnTo>
                  <a:pt x="10" y="52"/>
                </a:lnTo>
                <a:lnTo>
                  <a:pt x="18" y="56"/>
                </a:lnTo>
                <a:lnTo>
                  <a:pt x="26" y="58"/>
                </a:lnTo>
                <a:lnTo>
                  <a:pt x="35" y="60"/>
                </a:lnTo>
                <a:lnTo>
                  <a:pt x="45" y="60"/>
                </a:lnTo>
                <a:lnTo>
                  <a:pt x="45" y="60"/>
                </a:lnTo>
                <a:lnTo>
                  <a:pt x="55" y="60"/>
                </a:lnTo>
                <a:lnTo>
                  <a:pt x="63" y="58"/>
                </a:lnTo>
                <a:lnTo>
                  <a:pt x="72" y="56"/>
                </a:lnTo>
                <a:lnTo>
                  <a:pt x="79" y="52"/>
                </a:lnTo>
                <a:lnTo>
                  <a:pt x="79" y="60"/>
                </a:lnTo>
                <a:lnTo>
                  <a:pt x="79" y="60"/>
                </a:lnTo>
                <a:lnTo>
                  <a:pt x="77" y="62"/>
                </a:lnTo>
                <a:lnTo>
                  <a:pt x="71" y="66"/>
                </a:lnTo>
                <a:lnTo>
                  <a:pt x="60" y="68"/>
                </a:lnTo>
                <a:lnTo>
                  <a:pt x="45" y="69"/>
                </a:lnTo>
                <a:lnTo>
                  <a:pt x="45" y="69"/>
                </a:lnTo>
                <a:lnTo>
                  <a:pt x="30" y="68"/>
                </a:lnTo>
                <a:lnTo>
                  <a:pt x="19" y="66"/>
                </a:lnTo>
                <a:lnTo>
                  <a:pt x="13" y="62"/>
                </a:lnTo>
                <a:lnTo>
                  <a:pt x="10" y="60"/>
                </a:lnTo>
                <a:lnTo>
                  <a:pt x="10" y="5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34" name="Rectangle 1329"/>
          <p:cNvSpPr>
            <a:spLocks noChangeArrowheads="1"/>
          </p:cNvSpPr>
          <p:nvPr/>
        </p:nvSpPr>
        <p:spPr bwMode="auto">
          <a:xfrm>
            <a:off x="1815955" y="4319293"/>
            <a:ext cx="46837" cy="1873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35" name="Freeform 1330"/>
          <p:cNvSpPr>
            <a:spLocks noEditPoints="1"/>
          </p:cNvSpPr>
          <p:nvPr/>
        </p:nvSpPr>
        <p:spPr bwMode="auto">
          <a:xfrm>
            <a:off x="1314808" y="4174103"/>
            <a:ext cx="135825" cy="154560"/>
          </a:xfrm>
          <a:custGeom>
            <a:avLst/>
            <a:gdLst>
              <a:gd name="T0" fmla="*/ 69 w 88"/>
              <a:gd name="T1" fmla="*/ 85 h 99"/>
              <a:gd name="T2" fmla="*/ 44 w 88"/>
              <a:gd name="T3" fmla="*/ 89 h 99"/>
              <a:gd name="T4" fmla="*/ 29 w 88"/>
              <a:gd name="T5" fmla="*/ 88 h 99"/>
              <a:gd name="T6" fmla="*/ 12 w 88"/>
              <a:gd name="T7" fmla="*/ 82 h 99"/>
              <a:gd name="T8" fmla="*/ 9 w 88"/>
              <a:gd name="T9" fmla="*/ 72 h 99"/>
              <a:gd name="T10" fmla="*/ 17 w 88"/>
              <a:gd name="T11" fmla="*/ 76 h 99"/>
              <a:gd name="T12" fmla="*/ 34 w 88"/>
              <a:gd name="T13" fmla="*/ 79 h 99"/>
              <a:gd name="T14" fmla="*/ 44 w 88"/>
              <a:gd name="T15" fmla="*/ 79 h 99"/>
              <a:gd name="T16" fmla="*/ 69 w 88"/>
              <a:gd name="T17" fmla="*/ 76 h 99"/>
              <a:gd name="T18" fmla="*/ 69 w 88"/>
              <a:gd name="T19" fmla="*/ 66 h 99"/>
              <a:gd name="T20" fmla="*/ 44 w 88"/>
              <a:gd name="T21" fmla="*/ 69 h 99"/>
              <a:gd name="T22" fmla="*/ 29 w 88"/>
              <a:gd name="T23" fmla="*/ 68 h 99"/>
              <a:gd name="T24" fmla="*/ 12 w 88"/>
              <a:gd name="T25" fmla="*/ 62 h 99"/>
              <a:gd name="T26" fmla="*/ 9 w 88"/>
              <a:gd name="T27" fmla="*/ 52 h 99"/>
              <a:gd name="T28" fmla="*/ 17 w 88"/>
              <a:gd name="T29" fmla="*/ 56 h 99"/>
              <a:gd name="T30" fmla="*/ 34 w 88"/>
              <a:gd name="T31" fmla="*/ 60 h 99"/>
              <a:gd name="T32" fmla="*/ 44 w 88"/>
              <a:gd name="T33" fmla="*/ 60 h 99"/>
              <a:gd name="T34" fmla="*/ 62 w 88"/>
              <a:gd name="T35" fmla="*/ 58 h 99"/>
              <a:gd name="T36" fmla="*/ 79 w 88"/>
              <a:gd name="T37" fmla="*/ 52 h 99"/>
              <a:gd name="T38" fmla="*/ 88 w 88"/>
              <a:gd name="T39" fmla="*/ 60 h 99"/>
              <a:gd name="T40" fmla="*/ 88 w 88"/>
              <a:gd name="T41" fmla="*/ 20 h 99"/>
              <a:gd name="T42" fmla="*/ 85 w 88"/>
              <a:gd name="T43" fmla="*/ 11 h 99"/>
              <a:gd name="T44" fmla="*/ 75 w 88"/>
              <a:gd name="T45" fmla="*/ 5 h 99"/>
              <a:gd name="T46" fmla="*/ 60 w 88"/>
              <a:gd name="T47" fmla="*/ 2 h 99"/>
              <a:gd name="T48" fmla="*/ 44 w 88"/>
              <a:gd name="T49" fmla="*/ 0 h 99"/>
              <a:gd name="T50" fmla="*/ 21 w 88"/>
              <a:gd name="T51" fmla="*/ 3 h 99"/>
              <a:gd name="T52" fmla="*/ 8 w 88"/>
              <a:gd name="T53" fmla="*/ 8 h 99"/>
              <a:gd name="T54" fmla="*/ 1 w 88"/>
              <a:gd name="T55" fmla="*/ 15 h 99"/>
              <a:gd name="T56" fmla="*/ 0 w 88"/>
              <a:gd name="T57" fmla="*/ 79 h 99"/>
              <a:gd name="T58" fmla="*/ 1 w 88"/>
              <a:gd name="T59" fmla="*/ 84 h 99"/>
              <a:gd name="T60" fmla="*/ 8 w 88"/>
              <a:gd name="T61" fmla="*/ 92 h 99"/>
              <a:gd name="T62" fmla="*/ 21 w 88"/>
              <a:gd name="T63" fmla="*/ 96 h 99"/>
              <a:gd name="T64" fmla="*/ 44 w 88"/>
              <a:gd name="T65" fmla="*/ 99 h 99"/>
              <a:gd name="T66" fmla="*/ 56 w 88"/>
              <a:gd name="T67" fmla="*/ 98 h 99"/>
              <a:gd name="T68" fmla="*/ 69 w 88"/>
              <a:gd name="T69" fmla="*/ 85 h 99"/>
              <a:gd name="T70" fmla="*/ 44 w 88"/>
              <a:gd name="T71" fmla="*/ 10 h 99"/>
              <a:gd name="T72" fmla="*/ 70 w 88"/>
              <a:gd name="T73" fmla="*/ 14 h 99"/>
              <a:gd name="T74" fmla="*/ 79 w 88"/>
              <a:gd name="T75" fmla="*/ 20 h 99"/>
              <a:gd name="T76" fmla="*/ 76 w 88"/>
              <a:gd name="T77" fmla="*/ 23 h 99"/>
              <a:gd name="T78" fmla="*/ 59 w 88"/>
              <a:gd name="T79" fmla="*/ 29 h 99"/>
              <a:gd name="T80" fmla="*/ 44 w 88"/>
              <a:gd name="T81" fmla="*/ 30 h 99"/>
              <a:gd name="T82" fmla="*/ 18 w 88"/>
              <a:gd name="T83" fmla="*/ 26 h 99"/>
              <a:gd name="T84" fmla="*/ 9 w 88"/>
              <a:gd name="T85" fmla="*/ 20 h 99"/>
              <a:gd name="T86" fmla="*/ 12 w 88"/>
              <a:gd name="T87" fmla="*/ 18 h 99"/>
              <a:gd name="T88" fmla="*/ 29 w 88"/>
              <a:gd name="T89" fmla="*/ 11 h 99"/>
              <a:gd name="T90" fmla="*/ 44 w 88"/>
              <a:gd name="T91" fmla="*/ 10 h 99"/>
              <a:gd name="T92" fmla="*/ 9 w 88"/>
              <a:gd name="T93" fmla="*/ 32 h 99"/>
              <a:gd name="T94" fmla="*/ 25 w 88"/>
              <a:gd name="T95" fmla="*/ 39 h 99"/>
              <a:gd name="T96" fmla="*/ 44 w 88"/>
              <a:gd name="T97" fmla="*/ 40 h 99"/>
              <a:gd name="T98" fmla="*/ 54 w 88"/>
              <a:gd name="T99" fmla="*/ 40 h 99"/>
              <a:gd name="T100" fmla="*/ 71 w 88"/>
              <a:gd name="T101" fmla="*/ 36 h 99"/>
              <a:gd name="T102" fmla="*/ 79 w 88"/>
              <a:gd name="T103" fmla="*/ 40 h 99"/>
              <a:gd name="T104" fmla="*/ 76 w 88"/>
              <a:gd name="T105" fmla="*/ 42 h 99"/>
              <a:gd name="T106" fmla="*/ 59 w 88"/>
              <a:gd name="T107" fmla="*/ 48 h 99"/>
              <a:gd name="T108" fmla="*/ 44 w 88"/>
              <a:gd name="T109" fmla="*/ 50 h 99"/>
              <a:gd name="T110" fmla="*/ 18 w 88"/>
              <a:gd name="T111" fmla="*/ 46 h 99"/>
              <a:gd name="T112" fmla="*/ 9 w 88"/>
              <a:gd name="T11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99">
                <a:moveTo>
                  <a:pt x="69" y="85"/>
                </a:moveTo>
                <a:lnTo>
                  <a:pt x="69" y="85"/>
                </a:lnTo>
                <a:lnTo>
                  <a:pt x="58" y="88"/>
                </a:lnTo>
                <a:lnTo>
                  <a:pt x="44" y="89"/>
                </a:lnTo>
                <a:lnTo>
                  <a:pt x="44" y="89"/>
                </a:lnTo>
                <a:lnTo>
                  <a:pt x="29" y="88"/>
                </a:lnTo>
                <a:lnTo>
                  <a:pt x="18" y="85"/>
                </a:lnTo>
                <a:lnTo>
                  <a:pt x="12" y="82"/>
                </a:lnTo>
                <a:lnTo>
                  <a:pt x="9" y="79"/>
                </a:lnTo>
                <a:lnTo>
                  <a:pt x="9" y="72"/>
                </a:lnTo>
                <a:lnTo>
                  <a:pt x="9" y="72"/>
                </a:lnTo>
                <a:lnTo>
                  <a:pt x="17" y="76"/>
                </a:lnTo>
                <a:lnTo>
                  <a:pt x="25" y="78"/>
                </a:lnTo>
                <a:lnTo>
                  <a:pt x="34" y="79"/>
                </a:lnTo>
                <a:lnTo>
                  <a:pt x="44" y="79"/>
                </a:lnTo>
                <a:lnTo>
                  <a:pt x="44" y="79"/>
                </a:lnTo>
                <a:lnTo>
                  <a:pt x="56" y="78"/>
                </a:lnTo>
                <a:lnTo>
                  <a:pt x="69" y="76"/>
                </a:lnTo>
                <a:lnTo>
                  <a:pt x="69" y="66"/>
                </a:lnTo>
                <a:lnTo>
                  <a:pt x="69" y="66"/>
                </a:lnTo>
                <a:lnTo>
                  <a:pt x="58" y="68"/>
                </a:lnTo>
                <a:lnTo>
                  <a:pt x="44" y="69"/>
                </a:lnTo>
                <a:lnTo>
                  <a:pt x="44" y="69"/>
                </a:lnTo>
                <a:lnTo>
                  <a:pt x="29" y="68"/>
                </a:lnTo>
                <a:lnTo>
                  <a:pt x="18" y="66"/>
                </a:lnTo>
                <a:lnTo>
                  <a:pt x="12" y="62"/>
                </a:lnTo>
                <a:lnTo>
                  <a:pt x="9" y="60"/>
                </a:lnTo>
                <a:lnTo>
                  <a:pt x="9" y="52"/>
                </a:lnTo>
                <a:lnTo>
                  <a:pt x="9" y="52"/>
                </a:lnTo>
                <a:lnTo>
                  <a:pt x="17" y="56"/>
                </a:lnTo>
                <a:lnTo>
                  <a:pt x="25" y="58"/>
                </a:lnTo>
                <a:lnTo>
                  <a:pt x="34" y="60"/>
                </a:lnTo>
                <a:lnTo>
                  <a:pt x="44" y="60"/>
                </a:lnTo>
                <a:lnTo>
                  <a:pt x="44" y="60"/>
                </a:lnTo>
                <a:lnTo>
                  <a:pt x="54" y="60"/>
                </a:lnTo>
                <a:lnTo>
                  <a:pt x="62" y="58"/>
                </a:lnTo>
                <a:lnTo>
                  <a:pt x="71" y="56"/>
                </a:lnTo>
                <a:lnTo>
                  <a:pt x="79" y="52"/>
                </a:lnTo>
                <a:lnTo>
                  <a:pt x="79" y="60"/>
                </a:lnTo>
                <a:lnTo>
                  <a:pt x="88" y="60"/>
                </a:lnTo>
                <a:lnTo>
                  <a:pt x="88" y="20"/>
                </a:lnTo>
                <a:lnTo>
                  <a:pt x="88" y="20"/>
                </a:lnTo>
                <a:lnTo>
                  <a:pt x="87" y="15"/>
                </a:lnTo>
                <a:lnTo>
                  <a:pt x="85" y="11"/>
                </a:lnTo>
                <a:lnTo>
                  <a:pt x="80" y="8"/>
                </a:lnTo>
                <a:lnTo>
                  <a:pt x="75" y="5"/>
                </a:lnTo>
                <a:lnTo>
                  <a:pt x="67" y="3"/>
                </a:lnTo>
                <a:lnTo>
                  <a:pt x="60" y="2"/>
                </a:lnTo>
                <a:lnTo>
                  <a:pt x="44" y="0"/>
                </a:lnTo>
                <a:lnTo>
                  <a:pt x="44" y="0"/>
                </a:lnTo>
                <a:lnTo>
                  <a:pt x="28" y="2"/>
                </a:lnTo>
                <a:lnTo>
                  <a:pt x="21" y="3"/>
                </a:lnTo>
                <a:lnTo>
                  <a:pt x="13" y="5"/>
                </a:lnTo>
                <a:lnTo>
                  <a:pt x="8" y="8"/>
                </a:lnTo>
                <a:lnTo>
                  <a:pt x="3" y="11"/>
                </a:lnTo>
                <a:lnTo>
                  <a:pt x="1" y="15"/>
                </a:lnTo>
                <a:lnTo>
                  <a:pt x="0" y="20"/>
                </a:lnTo>
                <a:lnTo>
                  <a:pt x="0" y="79"/>
                </a:lnTo>
                <a:lnTo>
                  <a:pt x="0" y="79"/>
                </a:lnTo>
                <a:lnTo>
                  <a:pt x="1" y="84"/>
                </a:lnTo>
                <a:lnTo>
                  <a:pt x="3" y="88"/>
                </a:lnTo>
                <a:lnTo>
                  <a:pt x="8" y="92"/>
                </a:lnTo>
                <a:lnTo>
                  <a:pt x="13" y="94"/>
                </a:lnTo>
                <a:lnTo>
                  <a:pt x="21" y="96"/>
                </a:lnTo>
                <a:lnTo>
                  <a:pt x="28" y="98"/>
                </a:lnTo>
                <a:lnTo>
                  <a:pt x="44" y="99"/>
                </a:lnTo>
                <a:lnTo>
                  <a:pt x="44" y="99"/>
                </a:lnTo>
                <a:lnTo>
                  <a:pt x="56" y="98"/>
                </a:lnTo>
                <a:lnTo>
                  <a:pt x="69" y="95"/>
                </a:lnTo>
                <a:lnTo>
                  <a:pt x="69" y="85"/>
                </a:lnTo>
                <a:close/>
                <a:moveTo>
                  <a:pt x="44" y="10"/>
                </a:moveTo>
                <a:lnTo>
                  <a:pt x="44" y="10"/>
                </a:lnTo>
                <a:lnTo>
                  <a:pt x="59" y="11"/>
                </a:lnTo>
                <a:lnTo>
                  <a:pt x="70" y="14"/>
                </a:lnTo>
                <a:lnTo>
                  <a:pt x="76" y="18"/>
                </a:lnTo>
                <a:lnTo>
                  <a:pt x="79" y="20"/>
                </a:lnTo>
                <a:lnTo>
                  <a:pt x="79" y="20"/>
                </a:lnTo>
                <a:lnTo>
                  <a:pt x="76" y="23"/>
                </a:lnTo>
                <a:lnTo>
                  <a:pt x="70" y="26"/>
                </a:lnTo>
                <a:lnTo>
                  <a:pt x="59" y="29"/>
                </a:lnTo>
                <a:lnTo>
                  <a:pt x="44" y="30"/>
                </a:lnTo>
                <a:lnTo>
                  <a:pt x="44" y="30"/>
                </a:lnTo>
                <a:lnTo>
                  <a:pt x="29" y="29"/>
                </a:lnTo>
                <a:lnTo>
                  <a:pt x="18" y="26"/>
                </a:lnTo>
                <a:lnTo>
                  <a:pt x="12" y="23"/>
                </a:lnTo>
                <a:lnTo>
                  <a:pt x="9" y="20"/>
                </a:lnTo>
                <a:lnTo>
                  <a:pt x="9" y="20"/>
                </a:lnTo>
                <a:lnTo>
                  <a:pt x="12" y="18"/>
                </a:lnTo>
                <a:lnTo>
                  <a:pt x="18" y="14"/>
                </a:lnTo>
                <a:lnTo>
                  <a:pt x="29" y="11"/>
                </a:lnTo>
                <a:lnTo>
                  <a:pt x="44" y="10"/>
                </a:lnTo>
                <a:lnTo>
                  <a:pt x="44" y="10"/>
                </a:lnTo>
                <a:close/>
                <a:moveTo>
                  <a:pt x="9" y="32"/>
                </a:moveTo>
                <a:lnTo>
                  <a:pt x="9" y="32"/>
                </a:lnTo>
                <a:lnTo>
                  <a:pt x="17" y="36"/>
                </a:lnTo>
                <a:lnTo>
                  <a:pt x="25" y="39"/>
                </a:lnTo>
                <a:lnTo>
                  <a:pt x="34" y="40"/>
                </a:lnTo>
                <a:lnTo>
                  <a:pt x="44" y="40"/>
                </a:lnTo>
                <a:lnTo>
                  <a:pt x="44" y="40"/>
                </a:lnTo>
                <a:lnTo>
                  <a:pt x="54" y="40"/>
                </a:lnTo>
                <a:lnTo>
                  <a:pt x="62" y="39"/>
                </a:lnTo>
                <a:lnTo>
                  <a:pt x="71" y="36"/>
                </a:lnTo>
                <a:lnTo>
                  <a:pt x="79" y="32"/>
                </a:lnTo>
                <a:lnTo>
                  <a:pt x="79" y="40"/>
                </a:lnTo>
                <a:lnTo>
                  <a:pt x="79" y="40"/>
                </a:lnTo>
                <a:lnTo>
                  <a:pt x="76" y="42"/>
                </a:lnTo>
                <a:lnTo>
                  <a:pt x="70" y="46"/>
                </a:lnTo>
                <a:lnTo>
                  <a:pt x="59" y="48"/>
                </a:lnTo>
                <a:lnTo>
                  <a:pt x="44" y="50"/>
                </a:lnTo>
                <a:lnTo>
                  <a:pt x="44" y="50"/>
                </a:lnTo>
                <a:lnTo>
                  <a:pt x="29" y="48"/>
                </a:lnTo>
                <a:lnTo>
                  <a:pt x="18" y="46"/>
                </a:lnTo>
                <a:lnTo>
                  <a:pt x="12" y="42"/>
                </a:lnTo>
                <a:lnTo>
                  <a:pt x="9" y="40"/>
                </a:lnTo>
                <a:lnTo>
                  <a:pt x="9" y="3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36" name="Freeform 1331"/>
          <p:cNvSpPr>
            <a:spLocks/>
          </p:cNvSpPr>
          <p:nvPr/>
        </p:nvSpPr>
        <p:spPr bwMode="auto">
          <a:xfrm>
            <a:off x="1436581" y="4295879"/>
            <a:ext cx="60888" cy="65571"/>
          </a:xfrm>
          <a:custGeom>
            <a:avLst/>
            <a:gdLst>
              <a:gd name="T0" fmla="*/ 39 w 39"/>
              <a:gd name="T1" fmla="*/ 15 h 40"/>
              <a:gd name="T2" fmla="*/ 24 w 39"/>
              <a:gd name="T3" fmla="*/ 15 h 40"/>
              <a:gd name="T4" fmla="*/ 24 w 39"/>
              <a:gd name="T5" fmla="*/ 0 h 40"/>
              <a:gd name="T6" fmla="*/ 14 w 39"/>
              <a:gd name="T7" fmla="*/ 0 h 40"/>
              <a:gd name="T8" fmla="*/ 14 w 39"/>
              <a:gd name="T9" fmla="*/ 15 h 40"/>
              <a:gd name="T10" fmla="*/ 0 w 39"/>
              <a:gd name="T11" fmla="*/ 15 h 40"/>
              <a:gd name="T12" fmla="*/ 0 w 39"/>
              <a:gd name="T13" fmla="*/ 25 h 40"/>
              <a:gd name="T14" fmla="*/ 14 w 39"/>
              <a:gd name="T15" fmla="*/ 25 h 40"/>
              <a:gd name="T16" fmla="*/ 14 w 39"/>
              <a:gd name="T17" fmla="*/ 40 h 40"/>
              <a:gd name="T18" fmla="*/ 24 w 39"/>
              <a:gd name="T19" fmla="*/ 40 h 40"/>
              <a:gd name="T20" fmla="*/ 24 w 39"/>
              <a:gd name="T21" fmla="*/ 25 h 40"/>
              <a:gd name="T22" fmla="*/ 39 w 39"/>
              <a:gd name="T23" fmla="*/ 25 h 40"/>
              <a:gd name="T24" fmla="*/ 39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37" name="Freeform 1332"/>
          <p:cNvSpPr>
            <a:spLocks noEditPoints="1"/>
          </p:cNvSpPr>
          <p:nvPr/>
        </p:nvSpPr>
        <p:spPr bwMode="auto">
          <a:xfrm>
            <a:off x="2808876" y="4188153"/>
            <a:ext cx="154560" cy="154560"/>
          </a:xfrm>
          <a:custGeom>
            <a:avLst/>
            <a:gdLst>
              <a:gd name="T0" fmla="*/ 49 w 98"/>
              <a:gd name="T1" fmla="*/ 0 h 99"/>
              <a:gd name="T2" fmla="*/ 29 w 98"/>
              <a:gd name="T3" fmla="*/ 4 h 99"/>
              <a:gd name="T4" fmla="*/ 14 w 98"/>
              <a:gd name="T5" fmla="*/ 15 h 99"/>
              <a:gd name="T6" fmla="*/ 3 w 98"/>
              <a:gd name="T7" fmla="*/ 30 h 99"/>
              <a:gd name="T8" fmla="*/ 0 w 98"/>
              <a:gd name="T9" fmla="*/ 50 h 99"/>
              <a:gd name="T10" fmla="*/ 1 w 98"/>
              <a:gd name="T11" fmla="*/ 59 h 99"/>
              <a:gd name="T12" fmla="*/ 8 w 98"/>
              <a:gd name="T13" fmla="*/ 77 h 99"/>
              <a:gd name="T14" fmla="*/ 22 w 98"/>
              <a:gd name="T15" fmla="*/ 90 h 99"/>
              <a:gd name="T16" fmla="*/ 39 w 98"/>
              <a:gd name="T17" fmla="*/ 98 h 99"/>
              <a:gd name="T18" fmla="*/ 49 w 98"/>
              <a:gd name="T19" fmla="*/ 99 h 99"/>
              <a:gd name="T20" fmla="*/ 69 w 98"/>
              <a:gd name="T21" fmla="*/ 95 h 99"/>
              <a:gd name="T22" fmla="*/ 83 w 98"/>
              <a:gd name="T23" fmla="*/ 84 h 99"/>
              <a:gd name="T24" fmla="*/ 95 w 98"/>
              <a:gd name="T25" fmla="*/ 69 h 99"/>
              <a:gd name="T26" fmla="*/ 98 w 98"/>
              <a:gd name="T27" fmla="*/ 50 h 99"/>
              <a:gd name="T28" fmla="*/ 97 w 98"/>
              <a:gd name="T29" fmla="*/ 40 h 99"/>
              <a:gd name="T30" fmla="*/ 90 w 98"/>
              <a:gd name="T31" fmla="*/ 22 h 99"/>
              <a:gd name="T32" fmla="*/ 76 w 98"/>
              <a:gd name="T33" fmla="*/ 9 h 99"/>
              <a:gd name="T34" fmla="*/ 59 w 98"/>
              <a:gd name="T35" fmla="*/ 1 h 99"/>
              <a:gd name="T36" fmla="*/ 49 w 98"/>
              <a:gd name="T37" fmla="*/ 0 h 99"/>
              <a:gd name="T38" fmla="*/ 49 w 98"/>
              <a:gd name="T39" fmla="*/ 89 h 99"/>
              <a:gd name="T40" fmla="*/ 34 w 98"/>
              <a:gd name="T41" fmla="*/ 85 h 99"/>
              <a:gd name="T42" fmla="*/ 21 w 98"/>
              <a:gd name="T43" fmla="*/ 78 h 99"/>
              <a:gd name="T44" fmla="*/ 13 w 98"/>
              <a:gd name="T45" fmla="*/ 64 h 99"/>
              <a:gd name="T46" fmla="*/ 9 w 98"/>
              <a:gd name="T47" fmla="*/ 50 h 99"/>
              <a:gd name="T48" fmla="*/ 11 w 98"/>
              <a:gd name="T49" fmla="*/ 42 h 99"/>
              <a:gd name="T50" fmla="*/ 16 w 98"/>
              <a:gd name="T51" fmla="*/ 27 h 99"/>
              <a:gd name="T52" fmla="*/ 27 w 98"/>
              <a:gd name="T53" fmla="*/ 16 h 99"/>
              <a:gd name="T54" fmla="*/ 42 w 98"/>
              <a:gd name="T55" fmla="*/ 11 h 99"/>
              <a:gd name="T56" fmla="*/ 49 w 98"/>
              <a:gd name="T57" fmla="*/ 10 h 99"/>
              <a:gd name="T58" fmla="*/ 64 w 98"/>
              <a:gd name="T59" fmla="*/ 14 h 99"/>
              <a:gd name="T60" fmla="*/ 77 w 98"/>
              <a:gd name="T61" fmla="*/ 21 h 99"/>
              <a:gd name="T62" fmla="*/ 85 w 98"/>
              <a:gd name="T63" fmla="*/ 35 h 99"/>
              <a:gd name="T64" fmla="*/ 88 w 98"/>
              <a:gd name="T65" fmla="*/ 50 h 99"/>
              <a:gd name="T66" fmla="*/ 87 w 98"/>
              <a:gd name="T67" fmla="*/ 57 h 99"/>
              <a:gd name="T68" fmla="*/ 82 w 98"/>
              <a:gd name="T69" fmla="*/ 72 h 99"/>
              <a:gd name="T70" fmla="*/ 71 w 98"/>
              <a:gd name="T71" fmla="*/ 83 h 99"/>
              <a:gd name="T72" fmla="*/ 56 w 98"/>
              <a:gd name="T73" fmla="*/ 88 h 99"/>
              <a:gd name="T74" fmla="*/ 49 w 98"/>
              <a:gd name="T75"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99">
                <a:moveTo>
                  <a:pt x="49" y="0"/>
                </a:moveTo>
                <a:lnTo>
                  <a:pt x="49" y="0"/>
                </a:lnTo>
                <a:lnTo>
                  <a:pt x="39" y="1"/>
                </a:lnTo>
                <a:lnTo>
                  <a:pt x="29" y="4"/>
                </a:lnTo>
                <a:lnTo>
                  <a:pt x="22" y="9"/>
                </a:lnTo>
                <a:lnTo>
                  <a:pt x="14" y="15"/>
                </a:lnTo>
                <a:lnTo>
                  <a:pt x="8" y="22"/>
                </a:lnTo>
                <a:lnTo>
                  <a:pt x="3" y="30"/>
                </a:lnTo>
                <a:lnTo>
                  <a:pt x="1" y="40"/>
                </a:lnTo>
                <a:lnTo>
                  <a:pt x="0" y="50"/>
                </a:lnTo>
                <a:lnTo>
                  <a:pt x="0" y="50"/>
                </a:lnTo>
                <a:lnTo>
                  <a:pt x="1" y="59"/>
                </a:lnTo>
                <a:lnTo>
                  <a:pt x="3" y="69"/>
                </a:lnTo>
                <a:lnTo>
                  <a:pt x="8" y="77"/>
                </a:lnTo>
                <a:lnTo>
                  <a:pt x="14" y="84"/>
                </a:lnTo>
                <a:lnTo>
                  <a:pt x="22" y="90"/>
                </a:lnTo>
                <a:lnTo>
                  <a:pt x="29" y="95"/>
                </a:lnTo>
                <a:lnTo>
                  <a:pt x="39" y="98"/>
                </a:lnTo>
                <a:lnTo>
                  <a:pt x="49" y="99"/>
                </a:lnTo>
                <a:lnTo>
                  <a:pt x="49" y="99"/>
                </a:lnTo>
                <a:lnTo>
                  <a:pt x="59" y="98"/>
                </a:lnTo>
                <a:lnTo>
                  <a:pt x="69" y="95"/>
                </a:lnTo>
                <a:lnTo>
                  <a:pt x="76" y="90"/>
                </a:lnTo>
                <a:lnTo>
                  <a:pt x="83" y="84"/>
                </a:lnTo>
                <a:lnTo>
                  <a:pt x="90" y="77"/>
                </a:lnTo>
                <a:lnTo>
                  <a:pt x="95" y="69"/>
                </a:lnTo>
                <a:lnTo>
                  <a:pt x="97" y="59"/>
                </a:lnTo>
                <a:lnTo>
                  <a:pt x="98" y="50"/>
                </a:lnTo>
                <a:lnTo>
                  <a:pt x="98" y="50"/>
                </a:lnTo>
                <a:lnTo>
                  <a:pt x="97" y="40"/>
                </a:lnTo>
                <a:lnTo>
                  <a:pt x="95" y="30"/>
                </a:lnTo>
                <a:lnTo>
                  <a:pt x="90" y="22"/>
                </a:lnTo>
                <a:lnTo>
                  <a:pt x="83" y="15"/>
                </a:lnTo>
                <a:lnTo>
                  <a:pt x="76" y="9"/>
                </a:lnTo>
                <a:lnTo>
                  <a:pt x="69" y="4"/>
                </a:lnTo>
                <a:lnTo>
                  <a:pt x="59" y="1"/>
                </a:lnTo>
                <a:lnTo>
                  <a:pt x="49" y="0"/>
                </a:lnTo>
                <a:lnTo>
                  <a:pt x="49" y="0"/>
                </a:lnTo>
                <a:close/>
                <a:moveTo>
                  <a:pt x="49" y="89"/>
                </a:moveTo>
                <a:lnTo>
                  <a:pt x="49" y="89"/>
                </a:lnTo>
                <a:lnTo>
                  <a:pt x="42" y="88"/>
                </a:lnTo>
                <a:lnTo>
                  <a:pt x="34" y="85"/>
                </a:lnTo>
                <a:lnTo>
                  <a:pt x="27" y="83"/>
                </a:lnTo>
                <a:lnTo>
                  <a:pt x="21" y="78"/>
                </a:lnTo>
                <a:lnTo>
                  <a:pt x="16" y="72"/>
                </a:lnTo>
                <a:lnTo>
                  <a:pt x="13" y="64"/>
                </a:lnTo>
                <a:lnTo>
                  <a:pt x="11" y="57"/>
                </a:lnTo>
                <a:lnTo>
                  <a:pt x="9" y="50"/>
                </a:lnTo>
                <a:lnTo>
                  <a:pt x="9" y="50"/>
                </a:lnTo>
                <a:lnTo>
                  <a:pt x="11" y="42"/>
                </a:lnTo>
                <a:lnTo>
                  <a:pt x="13" y="35"/>
                </a:lnTo>
                <a:lnTo>
                  <a:pt x="16" y="27"/>
                </a:lnTo>
                <a:lnTo>
                  <a:pt x="21" y="21"/>
                </a:lnTo>
                <a:lnTo>
                  <a:pt x="27" y="16"/>
                </a:lnTo>
                <a:lnTo>
                  <a:pt x="34" y="14"/>
                </a:lnTo>
                <a:lnTo>
                  <a:pt x="42" y="11"/>
                </a:lnTo>
                <a:lnTo>
                  <a:pt x="49" y="10"/>
                </a:lnTo>
                <a:lnTo>
                  <a:pt x="49" y="10"/>
                </a:lnTo>
                <a:lnTo>
                  <a:pt x="56" y="11"/>
                </a:lnTo>
                <a:lnTo>
                  <a:pt x="64" y="14"/>
                </a:lnTo>
                <a:lnTo>
                  <a:pt x="71" y="16"/>
                </a:lnTo>
                <a:lnTo>
                  <a:pt x="77" y="21"/>
                </a:lnTo>
                <a:lnTo>
                  <a:pt x="82" y="27"/>
                </a:lnTo>
                <a:lnTo>
                  <a:pt x="85" y="35"/>
                </a:lnTo>
                <a:lnTo>
                  <a:pt x="87" y="42"/>
                </a:lnTo>
                <a:lnTo>
                  <a:pt x="88" y="50"/>
                </a:lnTo>
                <a:lnTo>
                  <a:pt x="88" y="50"/>
                </a:lnTo>
                <a:lnTo>
                  <a:pt x="87" y="57"/>
                </a:lnTo>
                <a:lnTo>
                  <a:pt x="85" y="64"/>
                </a:lnTo>
                <a:lnTo>
                  <a:pt x="82" y="72"/>
                </a:lnTo>
                <a:lnTo>
                  <a:pt x="77" y="78"/>
                </a:lnTo>
                <a:lnTo>
                  <a:pt x="71" y="83"/>
                </a:lnTo>
                <a:lnTo>
                  <a:pt x="64" y="85"/>
                </a:lnTo>
                <a:lnTo>
                  <a:pt x="56" y="88"/>
                </a:lnTo>
                <a:lnTo>
                  <a:pt x="49" y="89"/>
                </a:lnTo>
                <a:lnTo>
                  <a:pt x="49"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38" name="Freeform 1333"/>
          <p:cNvSpPr>
            <a:spLocks/>
          </p:cNvSpPr>
          <p:nvPr/>
        </p:nvSpPr>
        <p:spPr bwMode="auto">
          <a:xfrm>
            <a:off x="2846347" y="4230308"/>
            <a:ext cx="79623" cy="74937"/>
          </a:xfrm>
          <a:custGeom>
            <a:avLst/>
            <a:gdLst>
              <a:gd name="T0" fmla="*/ 30 w 50"/>
              <a:gd name="T1" fmla="*/ 0 h 49"/>
              <a:gd name="T2" fmla="*/ 20 w 50"/>
              <a:gd name="T3" fmla="*/ 0 h 49"/>
              <a:gd name="T4" fmla="*/ 20 w 50"/>
              <a:gd name="T5" fmla="*/ 20 h 49"/>
              <a:gd name="T6" fmla="*/ 0 w 50"/>
              <a:gd name="T7" fmla="*/ 20 h 49"/>
              <a:gd name="T8" fmla="*/ 0 w 50"/>
              <a:gd name="T9" fmla="*/ 29 h 49"/>
              <a:gd name="T10" fmla="*/ 20 w 50"/>
              <a:gd name="T11" fmla="*/ 29 h 49"/>
              <a:gd name="T12" fmla="*/ 20 w 50"/>
              <a:gd name="T13" fmla="*/ 49 h 49"/>
              <a:gd name="T14" fmla="*/ 30 w 50"/>
              <a:gd name="T15" fmla="*/ 49 h 49"/>
              <a:gd name="T16" fmla="*/ 30 w 50"/>
              <a:gd name="T17" fmla="*/ 29 h 49"/>
              <a:gd name="T18" fmla="*/ 50 w 50"/>
              <a:gd name="T19" fmla="*/ 29 h 49"/>
              <a:gd name="T20" fmla="*/ 50 w 50"/>
              <a:gd name="T21" fmla="*/ 20 h 49"/>
              <a:gd name="T22" fmla="*/ 30 w 50"/>
              <a:gd name="T23" fmla="*/ 20 h 49"/>
              <a:gd name="T24" fmla="*/ 30 w 50"/>
              <a:gd name="T2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9">
                <a:moveTo>
                  <a:pt x="30" y="0"/>
                </a:moveTo>
                <a:lnTo>
                  <a:pt x="20" y="0"/>
                </a:lnTo>
                <a:lnTo>
                  <a:pt x="20" y="20"/>
                </a:lnTo>
                <a:lnTo>
                  <a:pt x="0" y="20"/>
                </a:lnTo>
                <a:lnTo>
                  <a:pt x="0" y="29"/>
                </a:lnTo>
                <a:lnTo>
                  <a:pt x="20" y="29"/>
                </a:lnTo>
                <a:lnTo>
                  <a:pt x="20" y="49"/>
                </a:lnTo>
                <a:lnTo>
                  <a:pt x="30" y="49"/>
                </a:lnTo>
                <a:lnTo>
                  <a:pt x="30" y="29"/>
                </a:lnTo>
                <a:lnTo>
                  <a:pt x="50" y="29"/>
                </a:lnTo>
                <a:lnTo>
                  <a:pt x="50" y="20"/>
                </a:lnTo>
                <a:lnTo>
                  <a:pt x="30" y="20"/>
                </a:lnTo>
                <a:lnTo>
                  <a:pt x="3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39" name="Freeform 1334"/>
          <p:cNvSpPr>
            <a:spLocks noEditPoints="1"/>
          </p:cNvSpPr>
          <p:nvPr/>
        </p:nvSpPr>
        <p:spPr bwMode="auto">
          <a:xfrm>
            <a:off x="3178879" y="4188153"/>
            <a:ext cx="154560" cy="154560"/>
          </a:xfrm>
          <a:custGeom>
            <a:avLst/>
            <a:gdLst>
              <a:gd name="T0" fmla="*/ 50 w 99"/>
              <a:gd name="T1" fmla="*/ 99 h 99"/>
              <a:gd name="T2" fmla="*/ 30 w 99"/>
              <a:gd name="T3" fmla="*/ 95 h 99"/>
              <a:gd name="T4" fmla="*/ 15 w 99"/>
              <a:gd name="T5" fmla="*/ 84 h 99"/>
              <a:gd name="T6" fmla="*/ 4 w 99"/>
              <a:gd name="T7" fmla="*/ 69 h 99"/>
              <a:gd name="T8" fmla="*/ 0 w 99"/>
              <a:gd name="T9" fmla="*/ 50 h 99"/>
              <a:gd name="T10" fmla="*/ 2 w 99"/>
              <a:gd name="T11" fmla="*/ 40 h 99"/>
              <a:gd name="T12" fmla="*/ 9 w 99"/>
              <a:gd name="T13" fmla="*/ 22 h 99"/>
              <a:gd name="T14" fmla="*/ 23 w 99"/>
              <a:gd name="T15" fmla="*/ 9 h 99"/>
              <a:gd name="T16" fmla="*/ 40 w 99"/>
              <a:gd name="T17" fmla="*/ 1 h 99"/>
              <a:gd name="T18" fmla="*/ 50 w 99"/>
              <a:gd name="T19" fmla="*/ 0 h 99"/>
              <a:gd name="T20" fmla="*/ 69 w 99"/>
              <a:gd name="T21" fmla="*/ 4 h 99"/>
              <a:gd name="T22" fmla="*/ 84 w 99"/>
              <a:gd name="T23" fmla="*/ 15 h 99"/>
              <a:gd name="T24" fmla="*/ 95 w 99"/>
              <a:gd name="T25" fmla="*/ 30 h 99"/>
              <a:gd name="T26" fmla="*/ 99 w 99"/>
              <a:gd name="T27" fmla="*/ 50 h 99"/>
              <a:gd name="T28" fmla="*/ 98 w 99"/>
              <a:gd name="T29" fmla="*/ 59 h 99"/>
              <a:gd name="T30" fmla="*/ 90 w 99"/>
              <a:gd name="T31" fmla="*/ 77 h 99"/>
              <a:gd name="T32" fmla="*/ 77 w 99"/>
              <a:gd name="T33" fmla="*/ 90 h 99"/>
              <a:gd name="T34" fmla="*/ 60 w 99"/>
              <a:gd name="T35" fmla="*/ 98 h 99"/>
              <a:gd name="T36" fmla="*/ 50 w 99"/>
              <a:gd name="T37" fmla="*/ 99 h 99"/>
              <a:gd name="T38" fmla="*/ 50 w 99"/>
              <a:gd name="T39" fmla="*/ 10 h 99"/>
              <a:gd name="T40" fmla="*/ 35 w 99"/>
              <a:gd name="T41" fmla="*/ 14 h 99"/>
              <a:gd name="T42" fmla="*/ 21 w 99"/>
              <a:gd name="T43" fmla="*/ 21 h 99"/>
              <a:gd name="T44" fmla="*/ 14 w 99"/>
              <a:gd name="T45" fmla="*/ 35 h 99"/>
              <a:gd name="T46" fmla="*/ 10 w 99"/>
              <a:gd name="T47" fmla="*/ 50 h 99"/>
              <a:gd name="T48" fmla="*/ 12 w 99"/>
              <a:gd name="T49" fmla="*/ 57 h 99"/>
              <a:gd name="T50" fmla="*/ 16 w 99"/>
              <a:gd name="T51" fmla="*/ 72 h 99"/>
              <a:gd name="T52" fmla="*/ 28 w 99"/>
              <a:gd name="T53" fmla="*/ 83 h 99"/>
              <a:gd name="T54" fmla="*/ 42 w 99"/>
              <a:gd name="T55" fmla="*/ 88 h 99"/>
              <a:gd name="T56" fmla="*/ 50 w 99"/>
              <a:gd name="T57" fmla="*/ 89 h 99"/>
              <a:gd name="T58" fmla="*/ 65 w 99"/>
              <a:gd name="T59" fmla="*/ 85 h 99"/>
              <a:gd name="T60" fmla="*/ 78 w 99"/>
              <a:gd name="T61" fmla="*/ 78 h 99"/>
              <a:gd name="T62" fmla="*/ 85 w 99"/>
              <a:gd name="T63" fmla="*/ 64 h 99"/>
              <a:gd name="T64" fmla="*/ 89 w 99"/>
              <a:gd name="T65" fmla="*/ 50 h 99"/>
              <a:gd name="T66" fmla="*/ 88 w 99"/>
              <a:gd name="T67" fmla="*/ 42 h 99"/>
              <a:gd name="T68" fmla="*/ 83 w 99"/>
              <a:gd name="T69" fmla="*/ 27 h 99"/>
              <a:gd name="T70" fmla="*/ 72 w 99"/>
              <a:gd name="T71" fmla="*/ 16 h 99"/>
              <a:gd name="T72" fmla="*/ 57 w 99"/>
              <a:gd name="T73" fmla="*/ 11 h 99"/>
              <a:gd name="T74" fmla="*/ 50 w 99"/>
              <a:gd name="T75"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9">
                <a:moveTo>
                  <a:pt x="50" y="99"/>
                </a:moveTo>
                <a:lnTo>
                  <a:pt x="50" y="99"/>
                </a:lnTo>
                <a:lnTo>
                  <a:pt x="40" y="98"/>
                </a:lnTo>
                <a:lnTo>
                  <a:pt x="30" y="95"/>
                </a:lnTo>
                <a:lnTo>
                  <a:pt x="23" y="90"/>
                </a:lnTo>
                <a:lnTo>
                  <a:pt x="15" y="84"/>
                </a:lnTo>
                <a:lnTo>
                  <a:pt x="9" y="77"/>
                </a:lnTo>
                <a:lnTo>
                  <a:pt x="4" y="69"/>
                </a:lnTo>
                <a:lnTo>
                  <a:pt x="2" y="59"/>
                </a:lnTo>
                <a:lnTo>
                  <a:pt x="0" y="50"/>
                </a:lnTo>
                <a:lnTo>
                  <a:pt x="0" y="50"/>
                </a:lnTo>
                <a:lnTo>
                  <a:pt x="2" y="40"/>
                </a:lnTo>
                <a:lnTo>
                  <a:pt x="4" y="30"/>
                </a:lnTo>
                <a:lnTo>
                  <a:pt x="9" y="22"/>
                </a:lnTo>
                <a:lnTo>
                  <a:pt x="15" y="15"/>
                </a:lnTo>
                <a:lnTo>
                  <a:pt x="23" y="9"/>
                </a:lnTo>
                <a:lnTo>
                  <a:pt x="30" y="4"/>
                </a:lnTo>
                <a:lnTo>
                  <a:pt x="40" y="1"/>
                </a:lnTo>
                <a:lnTo>
                  <a:pt x="50" y="0"/>
                </a:lnTo>
                <a:lnTo>
                  <a:pt x="50" y="0"/>
                </a:lnTo>
                <a:lnTo>
                  <a:pt x="60" y="1"/>
                </a:lnTo>
                <a:lnTo>
                  <a:pt x="69" y="4"/>
                </a:lnTo>
                <a:lnTo>
                  <a:pt x="77" y="9"/>
                </a:lnTo>
                <a:lnTo>
                  <a:pt x="84" y="15"/>
                </a:lnTo>
                <a:lnTo>
                  <a:pt x="90" y="22"/>
                </a:lnTo>
                <a:lnTo>
                  <a:pt x="95" y="30"/>
                </a:lnTo>
                <a:lnTo>
                  <a:pt x="98" y="40"/>
                </a:lnTo>
                <a:lnTo>
                  <a:pt x="99" y="50"/>
                </a:lnTo>
                <a:lnTo>
                  <a:pt x="99" y="50"/>
                </a:lnTo>
                <a:lnTo>
                  <a:pt x="98" y="59"/>
                </a:lnTo>
                <a:lnTo>
                  <a:pt x="95" y="69"/>
                </a:lnTo>
                <a:lnTo>
                  <a:pt x="90" y="77"/>
                </a:lnTo>
                <a:lnTo>
                  <a:pt x="84" y="84"/>
                </a:lnTo>
                <a:lnTo>
                  <a:pt x="77" y="90"/>
                </a:lnTo>
                <a:lnTo>
                  <a:pt x="69" y="95"/>
                </a:lnTo>
                <a:lnTo>
                  <a:pt x="60" y="98"/>
                </a:lnTo>
                <a:lnTo>
                  <a:pt x="50" y="99"/>
                </a:lnTo>
                <a:lnTo>
                  <a:pt x="50" y="99"/>
                </a:lnTo>
                <a:close/>
                <a:moveTo>
                  <a:pt x="50" y="10"/>
                </a:moveTo>
                <a:lnTo>
                  <a:pt x="50" y="10"/>
                </a:lnTo>
                <a:lnTo>
                  <a:pt x="42" y="11"/>
                </a:lnTo>
                <a:lnTo>
                  <a:pt x="35" y="14"/>
                </a:lnTo>
                <a:lnTo>
                  <a:pt x="28" y="16"/>
                </a:lnTo>
                <a:lnTo>
                  <a:pt x="21" y="21"/>
                </a:lnTo>
                <a:lnTo>
                  <a:pt x="16" y="27"/>
                </a:lnTo>
                <a:lnTo>
                  <a:pt x="14" y="35"/>
                </a:lnTo>
                <a:lnTo>
                  <a:pt x="12" y="42"/>
                </a:lnTo>
                <a:lnTo>
                  <a:pt x="10" y="50"/>
                </a:lnTo>
                <a:lnTo>
                  <a:pt x="10" y="50"/>
                </a:lnTo>
                <a:lnTo>
                  <a:pt x="12" y="57"/>
                </a:lnTo>
                <a:lnTo>
                  <a:pt x="14" y="64"/>
                </a:lnTo>
                <a:lnTo>
                  <a:pt x="16" y="72"/>
                </a:lnTo>
                <a:lnTo>
                  <a:pt x="21" y="78"/>
                </a:lnTo>
                <a:lnTo>
                  <a:pt x="28" y="83"/>
                </a:lnTo>
                <a:lnTo>
                  <a:pt x="35" y="85"/>
                </a:lnTo>
                <a:lnTo>
                  <a:pt x="42" y="88"/>
                </a:lnTo>
                <a:lnTo>
                  <a:pt x="50" y="89"/>
                </a:lnTo>
                <a:lnTo>
                  <a:pt x="50" y="89"/>
                </a:lnTo>
                <a:lnTo>
                  <a:pt x="57" y="88"/>
                </a:lnTo>
                <a:lnTo>
                  <a:pt x="65" y="85"/>
                </a:lnTo>
                <a:lnTo>
                  <a:pt x="72" y="83"/>
                </a:lnTo>
                <a:lnTo>
                  <a:pt x="78" y="78"/>
                </a:lnTo>
                <a:lnTo>
                  <a:pt x="83" y="72"/>
                </a:lnTo>
                <a:lnTo>
                  <a:pt x="85" y="64"/>
                </a:lnTo>
                <a:lnTo>
                  <a:pt x="88" y="57"/>
                </a:lnTo>
                <a:lnTo>
                  <a:pt x="89" y="50"/>
                </a:lnTo>
                <a:lnTo>
                  <a:pt x="89" y="50"/>
                </a:lnTo>
                <a:lnTo>
                  <a:pt x="88" y="42"/>
                </a:lnTo>
                <a:lnTo>
                  <a:pt x="85" y="35"/>
                </a:lnTo>
                <a:lnTo>
                  <a:pt x="83" y="27"/>
                </a:lnTo>
                <a:lnTo>
                  <a:pt x="78" y="21"/>
                </a:lnTo>
                <a:lnTo>
                  <a:pt x="72" y="16"/>
                </a:lnTo>
                <a:lnTo>
                  <a:pt x="65" y="14"/>
                </a:lnTo>
                <a:lnTo>
                  <a:pt x="57" y="11"/>
                </a:lnTo>
                <a:lnTo>
                  <a:pt x="50" y="10"/>
                </a:lnTo>
                <a:lnTo>
                  <a:pt x="5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40" name="Rectangle 1335"/>
          <p:cNvSpPr>
            <a:spLocks noChangeArrowheads="1"/>
          </p:cNvSpPr>
          <p:nvPr/>
        </p:nvSpPr>
        <p:spPr bwMode="auto">
          <a:xfrm>
            <a:off x="3216350" y="4258409"/>
            <a:ext cx="74937" cy="14053"/>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41" name="Freeform 1336"/>
          <p:cNvSpPr>
            <a:spLocks noEditPoints="1"/>
          </p:cNvSpPr>
          <p:nvPr/>
        </p:nvSpPr>
        <p:spPr bwMode="auto">
          <a:xfrm>
            <a:off x="3548884" y="4188153"/>
            <a:ext cx="154560" cy="154560"/>
          </a:xfrm>
          <a:custGeom>
            <a:avLst/>
            <a:gdLst>
              <a:gd name="T0" fmla="*/ 50 w 99"/>
              <a:gd name="T1" fmla="*/ 0 h 99"/>
              <a:gd name="T2" fmla="*/ 30 w 99"/>
              <a:gd name="T3" fmla="*/ 4 h 99"/>
              <a:gd name="T4" fmla="*/ 15 w 99"/>
              <a:gd name="T5" fmla="*/ 15 h 99"/>
              <a:gd name="T6" fmla="*/ 4 w 99"/>
              <a:gd name="T7" fmla="*/ 30 h 99"/>
              <a:gd name="T8" fmla="*/ 0 w 99"/>
              <a:gd name="T9" fmla="*/ 50 h 99"/>
              <a:gd name="T10" fmla="*/ 1 w 99"/>
              <a:gd name="T11" fmla="*/ 59 h 99"/>
              <a:gd name="T12" fmla="*/ 9 w 99"/>
              <a:gd name="T13" fmla="*/ 77 h 99"/>
              <a:gd name="T14" fmla="*/ 22 w 99"/>
              <a:gd name="T15" fmla="*/ 90 h 99"/>
              <a:gd name="T16" fmla="*/ 40 w 99"/>
              <a:gd name="T17" fmla="*/ 98 h 99"/>
              <a:gd name="T18" fmla="*/ 50 w 99"/>
              <a:gd name="T19" fmla="*/ 99 h 99"/>
              <a:gd name="T20" fmla="*/ 69 w 99"/>
              <a:gd name="T21" fmla="*/ 95 h 99"/>
              <a:gd name="T22" fmla="*/ 84 w 99"/>
              <a:gd name="T23" fmla="*/ 84 h 99"/>
              <a:gd name="T24" fmla="*/ 95 w 99"/>
              <a:gd name="T25" fmla="*/ 69 h 99"/>
              <a:gd name="T26" fmla="*/ 99 w 99"/>
              <a:gd name="T27" fmla="*/ 50 h 99"/>
              <a:gd name="T28" fmla="*/ 98 w 99"/>
              <a:gd name="T29" fmla="*/ 40 h 99"/>
              <a:gd name="T30" fmla="*/ 90 w 99"/>
              <a:gd name="T31" fmla="*/ 22 h 99"/>
              <a:gd name="T32" fmla="*/ 77 w 99"/>
              <a:gd name="T33" fmla="*/ 9 h 99"/>
              <a:gd name="T34" fmla="*/ 59 w 99"/>
              <a:gd name="T35" fmla="*/ 1 h 99"/>
              <a:gd name="T36" fmla="*/ 50 w 99"/>
              <a:gd name="T37" fmla="*/ 0 h 99"/>
              <a:gd name="T38" fmla="*/ 50 w 99"/>
              <a:gd name="T39" fmla="*/ 89 h 99"/>
              <a:gd name="T40" fmla="*/ 35 w 99"/>
              <a:gd name="T41" fmla="*/ 85 h 99"/>
              <a:gd name="T42" fmla="*/ 21 w 99"/>
              <a:gd name="T43" fmla="*/ 78 h 99"/>
              <a:gd name="T44" fmla="*/ 14 w 99"/>
              <a:gd name="T45" fmla="*/ 64 h 99"/>
              <a:gd name="T46" fmla="*/ 10 w 99"/>
              <a:gd name="T47" fmla="*/ 50 h 99"/>
              <a:gd name="T48" fmla="*/ 11 w 99"/>
              <a:gd name="T49" fmla="*/ 42 h 99"/>
              <a:gd name="T50" fmla="*/ 16 w 99"/>
              <a:gd name="T51" fmla="*/ 27 h 99"/>
              <a:gd name="T52" fmla="*/ 27 w 99"/>
              <a:gd name="T53" fmla="*/ 16 h 99"/>
              <a:gd name="T54" fmla="*/ 42 w 99"/>
              <a:gd name="T55" fmla="*/ 11 h 99"/>
              <a:gd name="T56" fmla="*/ 50 w 99"/>
              <a:gd name="T57" fmla="*/ 10 h 99"/>
              <a:gd name="T58" fmla="*/ 64 w 99"/>
              <a:gd name="T59" fmla="*/ 14 h 99"/>
              <a:gd name="T60" fmla="*/ 78 w 99"/>
              <a:gd name="T61" fmla="*/ 21 h 99"/>
              <a:gd name="T62" fmla="*/ 85 w 99"/>
              <a:gd name="T63" fmla="*/ 35 h 99"/>
              <a:gd name="T64" fmla="*/ 89 w 99"/>
              <a:gd name="T65" fmla="*/ 50 h 99"/>
              <a:gd name="T66" fmla="*/ 88 w 99"/>
              <a:gd name="T67" fmla="*/ 57 h 99"/>
              <a:gd name="T68" fmla="*/ 83 w 99"/>
              <a:gd name="T69" fmla="*/ 72 h 99"/>
              <a:gd name="T70" fmla="*/ 72 w 99"/>
              <a:gd name="T71" fmla="*/ 83 h 99"/>
              <a:gd name="T72" fmla="*/ 57 w 99"/>
              <a:gd name="T73" fmla="*/ 88 h 99"/>
              <a:gd name="T74" fmla="*/ 50 w 99"/>
              <a:gd name="T75"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9">
                <a:moveTo>
                  <a:pt x="50" y="0"/>
                </a:moveTo>
                <a:lnTo>
                  <a:pt x="50" y="0"/>
                </a:lnTo>
                <a:lnTo>
                  <a:pt x="40" y="1"/>
                </a:lnTo>
                <a:lnTo>
                  <a:pt x="30" y="4"/>
                </a:lnTo>
                <a:lnTo>
                  <a:pt x="22" y="9"/>
                </a:lnTo>
                <a:lnTo>
                  <a:pt x="15" y="15"/>
                </a:lnTo>
                <a:lnTo>
                  <a:pt x="9" y="22"/>
                </a:lnTo>
                <a:lnTo>
                  <a:pt x="4" y="30"/>
                </a:lnTo>
                <a:lnTo>
                  <a:pt x="1" y="40"/>
                </a:lnTo>
                <a:lnTo>
                  <a:pt x="0" y="50"/>
                </a:lnTo>
                <a:lnTo>
                  <a:pt x="0" y="50"/>
                </a:lnTo>
                <a:lnTo>
                  <a:pt x="1" y="59"/>
                </a:lnTo>
                <a:lnTo>
                  <a:pt x="4" y="69"/>
                </a:lnTo>
                <a:lnTo>
                  <a:pt x="9" y="77"/>
                </a:lnTo>
                <a:lnTo>
                  <a:pt x="15" y="84"/>
                </a:lnTo>
                <a:lnTo>
                  <a:pt x="22" y="90"/>
                </a:lnTo>
                <a:lnTo>
                  <a:pt x="30" y="95"/>
                </a:lnTo>
                <a:lnTo>
                  <a:pt x="40" y="98"/>
                </a:lnTo>
                <a:lnTo>
                  <a:pt x="50" y="99"/>
                </a:lnTo>
                <a:lnTo>
                  <a:pt x="50" y="99"/>
                </a:lnTo>
                <a:lnTo>
                  <a:pt x="59" y="98"/>
                </a:lnTo>
                <a:lnTo>
                  <a:pt x="69" y="95"/>
                </a:lnTo>
                <a:lnTo>
                  <a:pt x="77" y="90"/>
                </a:lnTo>
                <a:lnTo>
                  <a:pt x="84" y="84"/>
                </a:lnTo>
                <a:lnTo>
                  <a:pt x="90" y="77"/>
                </a:lnTo>
                <a:lnTo>
                  <a:pt x="95" y="69"/>
                </a:lnTo>
                <a:lnTo>
                  <a:pt x="98" y="59"/>
                </a:lnTo>
                <a:lnTo>
                  <a:pt x="99" y="50"/>
                </a:lnTo>
                <a:lnTo>
                  <a:pt x="99" y="50"/>
                </a:lnTo>
                <a:lnTo>
                  <a:pt x="98" y="40"/>
                </a:lnTo>
                <a:lnTo>
                  <a:pt x="95" y="30"/>
                </a:lnTo>
                <a:lnTo>
                  <a:pt x="90" y="22"/>
                </a:lnTo>
                <a:lnTo>
                  <a:pt x="84" y="15"/>
                </a:lnTo>
                <a:lnTo>
                  <a:pt x="77" y="9"/>
                </a:lnTo>
                <a:lnTo>
                  <a:pt x="69" y="4"/>
                </a:lnTo>
                <a:lnTo>
                  <a:pt x="59" y="1"/>
                </a:lnTo>
                <a:lnTo>
                  <a:pt x="50" y="0"/>
                </a:lnTo>
                <a:lnTo>
                  <a:pt x="50" y="0"/>
                </a:lnTo>
                <a:close/>
                <a:moveTo>
                  <a:pt x="50" y="89"/>
                </a:moveTo>
                <a:lnTo>
                  <a:pt x="50" y="89"/>
                </a:lnTo>
                <a:lnTo>
                  <a:pt x="42" y="88"/>
                </a:lnTo>
                <a:lnTo>
                  <a:pt x="35" y="85"/>
                </a:lnTo>
                <a:lnTo>
                  <a:pt x="27" y="83"/>
                </a:lnTo>
                <a:lnTo>
                  <a:pt x="21" y="78"/>
                </a:lnTo>
                <a:lnTo>
                  <a:pt x="16" y="72"/>
                </a:lnTo>
                <a:lnTo>
                  <a:pt x="14" y="64"/>
                </a:lnTo>
                <a:lnTo>
                  <a:pt x="11" y="57"/>
                </a:lnTo>
                <a:lnTo>
                  <a:pt x="10" y="50"/>
                </a:lnTo>
                <a:lnTo>
                  <a:pt x="10" y="50"/>
                </a:lnTo>
                <a:lnTo>
                  <a:pt x="11" y="42"/>
                </a:lnTo>
                <a:lnTo>
                  <a:pt x="14" y="35"/>
                </a:lnTo>
                <a:lnTo>
                  <a:pt x="16" y="27"/>
                </a:lnTo>
                <a:lnTo>
                  <a:pt x="21" y="21"/>
                </a:lnTo>
                <a:lnTo>
                  <a:pt x="27" y="16"/>
                </a:lnTo>
                <a:lnTo>
                  <a:pt x="35" y="14"/>
                </a:lnTo>
                <a:lnTo>
                  <a:pt x="42" y="11"/>
                </a:lnTo>
                <a:lnTo>
                  <a:pt x="50" y="10"/>
                </a:lnTo>
                <a:lnTo>
                  <a:pt x="50" y="10"/>
                </a:lnTo>
                <a:lnTo>
                  <a:pt x="57" y="11"/>
                </a:lnTo>
                <a:lnTo>
                  <a:pt x="64" y="14"/>
                </a:lnTo>
                <a:lnTo>
                  <a:pt x="72" y="16"/>
                </a:lnTo>
                <a:lnTo>
                  <a:pt x="78" y="21"/>
                </a:lnTo>
                <a:lnTo>
                  <a:pt x="83" y="27"/>
                </a:lnTo>
                <a:lnTo>
                  <a:pt x="85" y="35"/>
                </a:lnTo>
                <a:lnTo>
                  <a:pt x="88" y="42"/>
                </a:lnTo>
                <a:lnTo>
                  <a:pt x="89" y="50"/>
                </a:lnTo>
                <a:lnTo>
                  <a:pt x="89" y="50"/>
                </a:lnTo>
                <a:lnTo>
                  <a:pt x="88" y="57"/>
                </a:lnTo>
                <a:lnTo>
                  <a:pt x="85" y="64"/>
                </a:lnTo>
                <a:lnTo>
                  <a:pt x="83" y="72"/>
                </a:lnTo>
                <a:lnTo>
                  <a:pt x="78" y="78"/>
                </a:lnTo>
                <a:lnTo>
                  <a:pt x="72" y="83"/>
                </a:lnTo>
                <a:lnTo>
                  <a:pt x="64" y="85"/>
                </a:lnTo>
                <a:lnTo>
                  <a:pt x="57" y="88"/>
                </a:lnTo>
                <a:lnTo>
                  <a:pt x="50" y="89"/>
                </a:lnTo>
                <a:lnTo>
                  <a:pt x="5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42" name="Freeform 1337"/>
          <p:cNvSpPr>
            <a:spLocks/>
          </p:cNvSpPr>
          <p:nvPr/>
        </p:nvSpPr>
        <p:spPr bwMode="auto">
          <a:xfrm>
            <a:off x="3595722" y="4239675"/>
            <a:ext cx="56203" cy="56203"/>
          </a:xfrm>
          <a:custGeom>
            <a:avLst/>
            <a:gdLst>
              <a:gd name="T0" fmla="*/ 30 w 37"/>
              <a:gd name="T1" fmla="*/ 0 h 37"/>
              <a:gd name="T2" fmla="*/ 19 w 37"/>
              <a:gd name="T3" fmla="*/ 11 h 37"/>
              <a:gd name="T4" fmla="*/ 7 w 37"/>
              <a:gd name="T5" fmla="*/ 0 h 37"/>
              <a:gd name="T6" fmla="*/ 0 w 37"/>
              <a:gd name="T7" fmla="*/ 7 h 37"/>
              <a:gd name="T8" fmla="*/ 11 w 37"/>
              <a:gd name="T9" fmla="*/ 19 h 37"/>
              <a:gd name="T10" fmla="*/ 0 w 37"/>
              <a:gd name="T11" fmla="*/ 30 h 37"/>
              <a:gd name="T12" fmla="*/ 7 w 37"/>
              <a:gd name="T13" fmla="*/ 37 h 37"/>
              <a:gd name="T14" fmla="*/ 19 w 37"/>
              <a:gd name="T15" fmla="*/ 26 h 37"/>
              <a:gd name="T16" fmla="*/ 30 w 37"/>
              <a:gd name="T17" fmla="*/ 37 h 37"/>
              <a:gd name="T18" fmla="*/ 37 w 37"/>
              <a:gd name="T19" fmla="*/ 30 h 37"/>
              <a:gd name="T20" fmla="*/ 26 w 37"/>
              <a:gd name="T21" fmla="*/ 19 h 37"/>
              <a:gd name="T22" fmla="*/ 37 w 37"/>
              <a:gd name="T23" fmla="*/ 7 h 37"/>
              <a:gd name="T24" fmla="*/ 30 w 3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0" y="0"/>
                </a:moveTo>
                <a:lnTo>
                  <a:pt x="19" y="11"/>
                </a:lnTo>
                <a:lnTo>
                  <a:pt x="7" y="0"/>
                </a:lnTo>
                <a:lnTo>
                  <a:pt x="0" y="7"/>
                </a:lnTo>
                <a:lnTo>
                  <a:pt x="11" y="19"/>
                </a:lnTo>
                <a:lnTo>
                  <a:pt x="0" y="30"/>
                </a:lnTo>
                <a:lnTo>
                  <a:pt x="7" y="37"/>
                </a:lnTo>
                <a:lnTo>
                  <a:pt x="19" y="26"/>
                </a:lnTo>
                <a:lnTo>
                  <a:pt x="30" y="37"/>
                </a:lnTo>
                <a:lnTo>
                  <a:pt x="37" y="30"/>
                </a:lnTo>
                <a:lnTo>
                  <a:pt x="26" y="19"/>
                </a:lnTo>
                <a:lnTo>
                  <a:pt x="37" y="7"/>
                </a:lnTo>
                <a:lnTo>
                  <a:pt x="3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43" name="Freeform 1338"/>
          <p:cNvSpPr>
            <a:spLocks noEditPoints="1"/>
          </p:cNvSpPr>
          <p:nvPr/>
        </p:nvSpPr>
        <p:spPr bwMode="auto">
          <a:xfrm>
            <a:off x="3918888" y="4188153"/>
            <a:ext cx="154560" cy="154560"/>
          </a:xfrm>
          <a:custGeom>
            <a:avLst/>
            <a:gdLst>
              <a:gd name="T0" fmla="*/ 84 w 99"/>
              <a:gd name="T1" fmla="*/ 64 h 99"/>
              <a:gd name="T2" fmla="*/ 84 w 99"/>
              <a:gd name="T3" fmla="*/ 59 h 99"/>
              <a:gd name="T4" fmla="*/ 79 w 99"/>
              <a:gd name="T5" fmla="*/ 50 h 99"/>
              <a:gd name="T6" fmla="*/ 69 w 99"/>
              <a:gd name="T7" fmla="*/ 45 h 99"/>
              <a:gd name="T8" fmla="*/ 54 w 99"/>
              <a:gd name="T9" fmla="*/ 35 h 99"/>
              <a:gd name="T10" fmla="*/ 64 w 99"/>
              <a:gd name="T11" fmla="*/ 35 h 99"/>
              <a:gd name="T12" fmla="*/ 68 w 99"/>
              <a:gd name="T13" fmla="*/ 33 h 99"/>
              <a:gd name="T14" fmla="*/ 69 w 99"/>
              <a:gd name="T15" fmla="*/ 30 h 99"/>
              <a:gd name="T16" fmla="*/ 69 w 99"/>
              <a:gd name="T17" fmla="*/ 5 h 99"/>
              <a:gd name="T18" fmla="*/ 68 w 99"/>
              <a:gd name="T19" fmla="*/ 1 h 99"/>
              <a:gd name="T20" fmla="*/ 64 w 99"/>
              <a:gd name="T21" fmla="*/ 0 h 99"/>
              <a:gd name="T22" fmla="*/ 35 w 99"/>
              <a:gd name="T23" fmla="*/ 0 h 99"/>
              <a:gd name="T24" fmla="*/ 31 w 99"/>
              <a:gd name="T25" fmla="*/ 1 h 99"/>
              <a:gd name="T26" fmla="*/ 30 w 99"/>
              <a:gd name="T27" fmla="*/ 5 h 99"/>
              <a:gd name="T28" fmla="*/ 30 w 99"/>
              <a:gd name="T29" fmla="*/ 30 h 99"/>
              <a:gd name="T30" fmla="*/ 31 w 99"/>
              <a:gd name="T31" fmla="*/ 33 h 99"/>
              <a:gd name="T32" fmla="*/ 35 w 99"/>
              <a:gd name="T33" fmla="*/ 35 h 99"/>
              <a:gd name="T34" fmla="*/ 44 w 99"/>
              <a:gd name="T35" fmla="*/ 45 h 99"/>
              <a:gd name="T36" fmla="*/ 30 w 99"/>
              <a:gd name="T37" fmla="*/ 45 h 99"/>
              <a:gd name="T38" fmla="*/ 20 w 99"/>
              <a:gd name="T39" fmla="*/ 50 h 99"/>
              <a:gd name="T40" fmla="*/ 15 w 99"/>
              <a:gd name="T41" fmla="*/ 59 h 99"/>
              <a:gd name="T42" fmla="*/ 5 w 99"/>
              <a:gd name="T43" fmla="*/ 64 h 99"/>
              <a:gd name="T44" fmla="*/ 2 w 99"/>
              <a:gd name="T45" fmla="*/ 64 h 99"/>
              <a:gd name="T46" fmla="*/ 0 w 99"/>
              <a:gd name="T47" fmla="*/ 67 h 99"/>
              <a:gd name="T48" fmla="*/ 0 w 99"/>
              <a:gd name="T49" fmla="*/ 94 h 99"/>
              <a:gd name="T50" fmla="*/ 0 w 99"/>
              <a:gd name="T51" fmla="*/ 96 h 99"/>
              <a:gd name="T52" fmla="*/ 2 w 99"/>
              <a:gd name="T53" fmla="*/ 99 h 99"/>
              <a:gd name="T54" fmla="*/ 35 w 99"/>
              <a:gd name="T55" fmla="*/ 99 h 99"/>
              <a:gd name="T56" fmla="*/ 37 w 99"/>
              <a:gd name="T57" fmla="*/ 99 h 99"/>
              <a:gd name="T58" fmla="*/ 39 w 99"/>
              <a:gd name="T59" fmla="*/ 96 h 99"/>
              <a:gd name="T60" fmla="*/ 39 w 99"/>
              <a:gd name="T61" fmla="*/ 69 h 99"/>
              <a:gd name="T62" fmla="*/ 39 w 99"/>
              <a:gd name="T63" fmla="*/ 67 h 99"/>
              <a:gd name="T64" fmla="*/ 37 w 99"/>
              <a:gd name="T65" fmla="*/ 64 h 99"/>
              <a:gd name="T66" fmla="*/ 25 w 99"/>
              <a:gd name="T67" fmla="*/ 64 h 99"/>
              <a:gd name="T68" fmla="*/ 25 w 99"/>
              <a:gd name="T69" fmla="*/ 59 h 99"/>
              <a:gd name="T70" fmla="*/ 26 w 99"/>
              <a:gd name="T71" fmla="*/ 56 h 99"/>
              <a:gd name="T72" fmla="*/ 30 w 99"/>
              <a:gd name="T73" fmla="*/ 54 h 99"/>
              <a:gd name="T74" fmla="*/ 69 w 99"/>
              <a:gd name="T75" fmla="*/ 54 h 99"/>
              <a:gd name="T76" fmla="*/ 73 w 99"/>
              <a:gd name="T77" fmla="*/ 56 h 99"/>
              <a:gd name="T78" fmla="*/ 74 w 99"/>
              <a:gd name="T79" fmla="*/ 59 h 99"/>
              <a:gd name="T80" fmla="*/ 64 w 99"/>
              <a:gd name="T81" fmla="*/ 64 h 99"/>
              <a:gd name="T82" fmla="*/ 62 w 99"/>
              <a:gd name="T83" fmla="*/ 64 h 99"/>
              <a:gd name="T84" fmla="*/ 59 w 99"/>
              <a:gd name="T85" fmla="*/ 67 h 99"/>
              <a:gd name="T86" fmla="*/ 59 w 99"/>
              <a:gd name="T87" fmla="*/ 94 h 99"/>
              <a:gd name="T88" fmla="*/ 59 w 99"/>
              <a:gd name="T89" fmla="*/ 96 h 99"/>
              <a:gd name="T90" fmla="*/ 62 w 99"/>
              <a:gd name="T91" fmla="*/ 99 h 99"/>
              <a:gd name="T92" fmla="*/ 94 w 99"/>
              <a:gd name="T93" fmla="*/ 99 h 99"/>
              <a:gd name="T94" fmla="*/ 96 w 99"/>
              <a:gd name="T95" fmla="*/ 99 h 99"/>
              <a:gd name="T96" fmla="*/ 99 w 99"/>
              <a:gd name="T97" fmla="*/ 96 h 99"/>
              <a:gd name="T98" fmla="*/ 99 w 99"/>
              <a:gd name="T99" fmla="*/ 69 h 99"/>
              <a:gd name="T100" fmla="*/ 99 w 99"/>
              <a:gd name="T101" fmla="*/ 67 h 99"/>
              <a:gd name="T102" fmla="*/ 96 w 99"/>
              <a:gd name="T103" fmla="*/ 64 h 99"/>
              <a:gd name="T104" fmla="*/ 94 w 99"/>
              <a:gd name="T105" fmla="*/ 64 h 99"/>
              <a:gd name="T106" fmla="*/ 39 w 99"/>
              <a:gd name="T107" fmla="*/ 10 h 99"/>
              <a:gd name="T108" fmla="*/ 59 w 99"/>
              <a:gd name="T109" fmla="*/ 25 h 99"/>
              <a:gd name="T110" fmla="*/ 30 w 99"/>
              <a:gd name="T111" fmla="*/ 89 h 99"/>
              <a:gd name="T112" fmla="*/ 10 w 99"/>
              <a:gd name="T113" fmla="*/ 74 h 99"/>
              <a:gd name="T114" fmla="*/ 30 w 99"/>
              <a:gd name="T115" fmla="*/ 89 h 99"/>
              <a:gd name="T116" fmla="*/ 69 w 99"/>
              <a:gd name="T117" fmla="*/ 89 h 99"/>
              <a:gd name="T118" fmla="*/ 89 w 99"/>
              <a:gd name="T119" fmla="*/ 7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99">
                <a:moveTo>
                  <a:pt x="94" y="64"/>
                </a:moveTo>
                <a:lnTo>
                  <a:pt x="84" y="64"/>
                </a:lnTo>
                <a:lnTo>
                  <a:pt x="84" y="59"/>
                </a:lnTo>
                <a:lnTo>
                  <a:pt x="84" y="59"/>
                </a:lnTo>
                <a:lnTo>
                  <a:pt x="83" y="53"/>
                </a:lnTo>
                <a:lnTo>
                  <a:pt x="79" y="50"/>
                </a:lnTo>
                <a:lnTo>
                  <a:pt x="75" y="46"/>
                </a:lnTo>
                <a:lnTo>
                  <a:pt x="69" y="45"/>
                </a:lnTo>
                <a:lnTo>
                  <a:pt x="54" y="45"/>
                </a:lnTo>
                <a:lnTo>
                  <a:pt x="54" y="35"/>
                </a:lnTo>
                <a:lnTo>
                  <a:pt x="64" y="35"/>
                </a:lnTo>
                <a:lnTo>
                  <a:pt x="64" y="35"/>
                </a:lnTo>
                <a:lnTo>
                  <a:pt x="67" y="35"/>
                </a:lnTo>
                <a:lnTo>
                  <a:pt x="68" y="33"/>
                </a:lnTo>
                <a:lnTo>
                  <a:pt x="69" y="32"/>
                </a:lnTo>
                <a:lnTo>
                  <a:pt x="69" y="30"/>
                </a:lnTo>
                <a:lnTo>
                  <a:pt x="69" y="5"/>
                </a:lnTo>
                <a:lnTo>
                  <a:pt x="69" y="5"/>
                </a:lnTo>
                <a:lnTo>
                  <a:pt x="69" y="3"/>
                </a:lnTo>
                <a:lnTo>
                  <a:pt x="68" y="1"/>
                </a:lnTo>
                <a:lnTo>
                  <a:pt x="67" y="0"/>
                </a:lnTo>
                <a:lnTo>
                  <a:pt x="64" y="0"/>
                </a:lnTo>
                <a:lnTo>
                  <a:pt x="35" y="0"/>
                </a:lnTo>
                <a:lnTo>
                  <a:pt x="35" y="0"/>
                </a:lnTo>
                <a:lnTo>
                  <a:pt x="32" y="0"/>
                </a:lnTo>
                <a:lnTo>
                  <a:pt x="31" y="1"/>
                </a:lnTo>
                <a:lnTo>
                  <a:pt x="30" y="3"/>
                </a:lnTo>
                <a:lnTo>
                  <a:pt x="30" y="5"/>
                </a:lnTo>
                <a:lnTo>
                  <a:pt x="30" y="30"/>
                </a:lnTo>
                <a:lnTo>
                  <a:pt x="30" y="30"/>
                </a:lnTo>
                <a:lnTo>
                  <a:pt x="30" y="32"/>
                </a:lnTo>
                <a:lnTo>
                  <a:pt x="31" y="33"/>
                </a:lnTo>
                <a:lnTo>
                  <a:pt x="32" y="35"/>
                </a:lnTo>
                <a:lnTo>
                  <a:pt x="35" y="35"/>
                </a:lnTo>
                <a:lnTo>
                  <a:pt x="44" y="35"/>
                </a:lnTo>
                <a:lnTo>
                  <a:pt x="44" y="45"/>
                </a:lnTo>
                <a:lnTo>
                  <a:pt x="30" y="45"/>
                </a:lnTo>
                <a:lnTo>
                  <a:pt x="30" y="45"/>
                </a:lnTo>
                <a:lnTo>
                  <a:pt x="23" y="46"/>
                </a:lnTo>
                <a:lnTo>
                  <a:pt x="20" y="50"/>
                </a:lnTo>
                <a:lnTo>
                  <a:pt x="16" y="53"/>
                </a:lnTo>
                <a:lnTo>
                  <a:pt x="15" y="59"/>
                </a:lnTo>
                <a:lnTo>
                  <a:pt x="15" y="64"/>
                </a:lnTo>
                <a:lnTo>
                  <a:pt x="5" y="64"/>
                </a:lnTo>
                <a:lnTo>
                  <a:pt x="5" y="64"/>
                </a:lnTo>
                <a:lnTo>
                  <a:pt x="2" y="64"/>
                </a:lnTo>
                <a:lnTo>
                  <a:pt x="1" y="66"/>
                </a:lnTo>
                <a:lnTo>
                  <a:pt x="0" y="67"/>
                </a:lnTo>
                <a:lnTo>
                  <a:pt x="0" y="69"/>
                </a:lnTo>
                <a:lnTo>
                  <a:pt x="0" y="94"/>
                </a:lnTo>
                <a:lnTo>
                  <a:pt x="0" y="94"/>
                </a:lnTo>
                <a:lnTo>
                  <a:pt x="0" y="96"/>
                </a:lnTo>
                <a:lnTo>
                  <a:pt x="1" y="98"/>
                </a:lnTo>
                <a:lnTo>
                  <a:pt x="2" y="99"/>
                </a:lnTo>
                <a:lnTo>
                  <a:pt x="5" y="99"/>
                </a:lnTo>
                <a:lnTo>
                  <a:pt x="35" y="99"/>
                </a:lnTo>
                <a:lnTo>
                  <a:pt x="35" y="99"/>
                </a:lnTo>
                <a:lnTo>
                  <a:pt x="37" y="99"/>
                </a:lnTo>
                <a:lnTo>
                  <a:pt x="38" y="98"/>
                </a:lnTo>
                <a:lnTo>
                  <a:pt x="39" y="96"/>
                </a:lnTo>
                <a:lnTo>
                  <a:pt x="39" y="94"/>
                </a:lnTo>
                <a:lnTo>
                  <a:pt x="39" y="69"/>
                </a:lnTo>
                <a:lnTo>
                  <a:pt x="39" y="69"/>
                </a:lnTo>
                <a:lnTo>
                  <a:pt x="39" y="67"/>
                </a:lnTo>
                <a:lnTo>
                  <a:pt x="38" y="66"/>
                </a:lnTo>
                <a:lnTo>
                  <a:pt x="37" y="64"/>
                </a:lnTo>
                <a:lnTo>
                  <a:pt x="35" y="64"/>
                </a:lnTo>
                <a:lnTo>
                  <a:pt x="25" y="64"/>
                </a:lnTo>
                <a:lnTo>
                  <a:pt x="25" y="59"/>
                </a:lnTo>
                <a:lnTo>
                  <a:pt x="25" y="59"/>
                </a:lnTo>
                <a:lnTo>
                  <a:pt x="25" y="57"/>
                </a:lnTo>
                <a:lnTo>
                  <a:pt x="26" y="56"/>
                </a:lnTo>
                <a:lnTo>
                  <a:pt x="27" y="54"/>
                </a:lnTo>
                <a:lnTo>
                  <a:pt x="30" y="54"/>
                </a:lnTo>
                <a:lnTo>
                  <a:pt x="69" y="54"/>
                </a:lnTo>
                <a:lnTo>
                  <a:pt x="69" y="54"/>
                </a:lnTo>
                <a:lnTo>
                  <a:pt x="72" y="54"/>
                </a:lnTo>
                <a:lnTo>
                  <a:pt x="73" y="56"/>
                </a:lnTo>
                <a:lnTo>
                  <a:pt x="74" y="57"/>
                </a:lnTo>
                <a:lnTo>
                  <a:pt x="74" y="59"/>
                </a:lnTo>
                <a:lnTo>
                  <a:pt x="74" y="64"/>
                </a:lnTo>
                <a:lnTo>
                  <a:pt x="64" y="64"/>
                </a:lnTo>
                <a:lnTo>
                  <a:pt x="64" y="64"/>
                </a:lnTo>
                <a:lnTo>
                  <a:pt x="62" y="64"/>
                </a:lnTo>
                <a:lnTo>
                  <a:pt x="60" y="66"/>
                </a:lnTo>
                <a:lnTo>
                  <a:pt x="59" y="67"/>
                </a:lnTo>
                <a:lnTo>
                  <a:pt x="59" y="69"/>
                </a:lnTo>
                <a:lnTo>
                  <a:pt x="59" y="94"/>
                </a:lnTo>
                <a:lnTo>
                  <a:pt x="59" y="94"/>
                </a:lnTo>
                <a:lnTo>
                  <a:pt x="59" y="96"/>
                </a:lnTo>
                <a:lnTo>
                  <a:pt x="60" y="98"/>
                </a:lnTo>
                <a:lnTo>
                  <a:pt x="62" y="99"/>
                </a:lnTo>
                <a:lnTo>
                  <a:pt x="64" y="99"/>
                </a:lnTo>
                <a:lnTo>
                  <a:pt x="94" y="99"/>
                </a:lnTo>
                <a:lnTo>
                  <a:pt x="94" y="99"/>
                </a:lnTo>
                <a:lnTo>
                  <a:pt x="96" y="99"/>
                </a:lnTo>
                <a:lnTo>
                  <a:pt x="97" y="98"/>
                </a:lnTo>
                <a:lnTo>
                  <a:pt x="99" y="96"/>
                </a:lnTo>
                <a:lnTo>
                  <a:pt x="99" y="94"/>
                </a:lnTo>
                <a:lnTo>
                  <a:pt x="99" y="69"/>
                </a:lnTo>
                <a:lnTo>
                  <a:pt x="99" y="69"/>
                </a:lnTo>
                <a:lnTo>
                  <a:pt x="99" y="67"/>
                </a:lnTo>
                <a:lnTo>
                  <a:pt x="97" y="66"/>
                </a:lnTo>
                <a:lnTo>
                  <a:pt x="96" y="64"/>
                </a:lnTo>
                <a:lnTo>
                  <a:pt x="94" y="64"/>
                </a:lnTo>
                <a:lnTo>
                  <a:pt x="94" y="64"/>
                </a:lnTo>
                <a:close/>
                <a:moveTo>
                  <a:pt x="39" y="25"/>
                </a:moveTo>
                <a:lnTo>
                  <a:pt x="39" y="10"/>
                </a:lnTo>
                <a:lnTo>
                  <a:pt x="59" y="10"/>
                </a:lnTo>
                <a:lnTo>
                  <a:pt x="59" y="25"/>
                </a:lnTo>
                <a:lnTo>
                  <a:pt x="39" y="25"/>
                </a:lnTo>
                <a:close/>
                <a:moveTo>
                  <a:pt x="30" y="89"/>
                </a:moveTo>
                <a:lnTo>
                  <a:pt x="10" y="89"/>
                </a:lnTo>
                <a:lnTo>
                  <a:pt x="10" y="74"/>
                </a:lnTo>
                <a:lnTo>
                  <a:pt x="30" y="74"/>
                </a:lnTo>
                <a:lnTo>
                  <a:pt x="30" y="89"/>
                </a:lnTo>
                <a:close/>
                <a:moveTo>
                  <a:pt x="89" y="89"/>
                </a:moveTo>
                <a:lnTo>
                  <a:pt x="69" y="89"/>
                </a:lnTo>
                <a:lnTo>
                  <a:pt x="69" y="74"/>
                </a:lnTo>
                <a:lnTo>
                  <a:pt x="89" y="74"/>
                </a:lnTo>
                <a:lnTo>
                  <a:pt x="89"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44" name="Group 543"/>
          <p:cNvGrpSpPr/>
          <p:nvPr/>
        </p:nvGrpSpPr>
        <p:grpSpPr>
          <a:xfrm>
            <a:off x="1708229" y="4553474"/>
            <a:ext cx="135825" cy="168609"/>
            <a:chOff x="1668824" y="4582622"/>
            <a:chExt cx="138238" cy="171604"/>
          </a:xfrm>
          <a:solidFill>
            <a:schemeClr val="tx1">
              <a:lumMod val="75000"/>
              <a:lumOff val="25000"/>
            </a:schemeClr>
          </a:solidFill>
        </p:grpSpPr>
        <p:sp>
          <p:nvSpPr>
            <p:cNvPr id="545" name="Freeform 1339"/>
            <p:cNvSpPr>
              <a:spLocks noEditPoints="1"/>
            </p:cNvSpPr>
            <p:nvPr/>
          </p:nvSpPr>
          <p:spPr bwMode="auto">
            <a:xfrm>
              <a:off x="1668824" y="4606457"/>
              <a:ext cx="47668" cy="143003"/>
            </a:xfrm>
            <a:custGeom>
              <a:avLst/>
              <a:gdLst>
                <a:gd name="T0" fmla="*/ 15 w 30"/>
                <a:gd name="T1" fmla="*/ 0 h 92"/>
                <a:gd name="T2" fmla="*/ 15 w 30"/>
                <a:gd name="T3" fmla="*/ 0 h 92"/>
                <a:gd name="T4" fmla="*/ 9 w 30"/>
                <a:gd name="T5" fmla="*/ 1 h 92"/>
                <a:gd name="T6" fmla="*/ 5 w 30"/>
                <a:gd name="T7" fmla="*/ 5 h 92"/>
                <a:gd name="T8" fmla="*/ 1 w 30"/>
                <a:gd name="T9" fmla="*/ 8 h 92"/>
                <a:gd name="T10" fmla="*/ 0 w 30"/>
                <a:gd name="T11" fmla="*/ 15 h 92"/>
                <a:gd name="T12" fmla="*/ 0 w 30"/>
                <a:gd name="T13" fmla="*/ 70 h 92"/>
                <a:gd name="T14" fmla="*/ 15 w 30"/>
                <a:gd name="T15" fmla="*/ 92 h 92"/>
                <a:gd name="T16" fmla="*/ 30 w 30"/>
                <a:gd name="T17" fmla="*/ 70 h 92"/>
                <a:gd name="T18" fmla="*/ 30 w 30"/>
                <a:gd name="T19" fmla="*/ 15 h 92"/>
                <a:gd name="T20" fmla="*/ 30 w 30"/>
                <a:gd name="T21" fmla="*/ 15 h 92"/>
                <a:gd name="T22" fmla="*/ 29 w 30"/>
                <a:gd name="T23" fmla="*/ 8 h 92"/>
                <a:gd name="T24" fmla="*/ 25 w 30"/>
                <a:gd name="T25" fmla="*/ 5 h 92"/>
                <a:gd name="T26" fmla="*/ 21 w 30"/>
                <a:gd name="T27" fmla="*/ 1 h 92"/>
                <a:gd name="T28" fmla="*/ 15 w 30"/>
                <a:gd name="T29" fmla="*/ 0 h 92"/>
                <a:gd name="T30" fmla="*/ 15 w 30"/>
                <a:gd name="T31" fmla="*/ 0 h 92"/>
                <a:gd name="T32" fmla="*/ 20 w 30"/>
                <a:gd name="T33" fmla="*/ 68 h 92"/>
                <a:gd name="T34" fmla="*/ 15 w 30"/>
                <a:gd name="T35" fmla="*/ 75 h 92"/>
                <a:gd name="T36" fmla="*/ 10 w 30"/>
                <a:gd name="T37" fmla="*/ 68 h 92"/>
                <a:gd name="T38" fmla="*/ 10 w 30"/>
                <a:gd name="T39" fmla="*/ 29 h 92"/>
                <a:gd name="T40" fmla="*/ 20 w 30"/>
                <a:gd name="T41" fmla="*/ 29 h 92"/>
                <a:gd name="T42" fmla="*/ 20 w 30"/>
                <a:gd name="T43" fmla="*/ 68 h 92"/>
                <a:gd name="T44" fmla="*/ 10 w 30"/>
                <a:gd name="T45" fmla="*/ 19 h 92"/>
                <a:gd name="T46" fmla="*/ 10 w 30"/>
                <a:gd name="T47" fmla="*/ 15 h 92"/>
                <a:gd name="T48" fmla="*/ 10 w 30"/>
                <a:gd name="T49" fmla="*/ 15 h 92"/>
                <a:gd name="T50" fmla="*/ 10 w 30"/>
                <a:gd name="T51" fmla="*/ 12 h 92"/>
                <a:gd name="T52" fmla="*/ 11 w 30"/>
                <a:gd name="T53" fmla="*/ 11 h 92"/>
                <a:gd name="T54" fmla="*/ 13 w 30"/>
                <a:gd name="T55" fmla="*/ 10 h 92"/>
                <a:gd name="T56" fmla="*/ 15 w 30"/>
                <a:gd name="T57" fmla="*/ 10 h 92"/>
                <a:gd name="T58" fmla="*/ 15 w 30"/>
                <a:gd name="T59" fmla="*/ 10 h 92"/>
                <a:gd name="T60" fmla="*/ 17 w 30"/>
                <a:gd name="T61" fmla="*/ 10 h 92"/>
                <a:gd name="T62" fmla="*/ 19 w 30"/>
                <a:gd name="T63" fmla="*/ 11 h 92"/>
                <a:gd name="T64" fmla="*/ 20 w 30"/>
                <a:gd name="T65" fmla="*/ 12 h 92"/>
                <a:gd name="T66" fmla="*/ 20 w 30"/>
                <a:gd name="T67" fmla="*/ 15 h 92"/>
                <a:gd name="T68" fmla="*/ 20 w 30"/>
                <a:gd name="T69" fmla="*/ 19 h 92"/>
                <a:gd name="T70" fmla="*/ 10 w 30"/>
                <a:gd name="T7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92">
                  <a:moveTo>
                    <a:pt x="15" y="0"/>
                  </a:moveTo>
                  <a:lnTo>
                    <a:pt x="15" y="0"/>
                  </a:lnTo>
                  <a:lnTo>
                    <a:pt x="9" y="1"/>
                  </a:lnTo>
                  <a:lnTo>
                    <a:pt x="5" y="5"/>
                  </a:lnTo>
                  <a:lnTo>
                    <a:pt x="1" y="8"/>
                  </a:lnTo>
                  <a:lnTo>
                    <a:pt x="0" y="15"/>
                  </a:lnTo>
                  <a:lnTo>
                    <a:pt x="0" y="70"/>
                  </a:lnTo>
                  <a:lnTo>
                    <a:pt x="15" y="92"/>
                  </a:lnTo>
                  <a:lnTo>
                    <a:pt x="30" y="70"/>
                  </a:lnTo>
                  <a:lnTo>
                    <a:pt x="30" y="15"/>
                  </a:lnTo>
                  <a:lnTo>
                    <a:pt x="30" y="15"/>
                  </a:lnTo>
                  <a:lnTo>
                    <a:pt x="29" y="8"/>
                  </a:lnTo>
                  <a:lnTo>
                    <a:pt x="25" y="5"/>
                  </a:lnTo>
                  <a:lnTo>
                    <a:pt x="21" y="1"/>
                  </a:lnTo>
                  <a:lnTo>
                    <a:pt x="15" y="0"/>
                  </a:lnTo>
                  <a:lnTo>
                    <a:pt x="15" y="0"/>
                  </a:lnTo>
                  <a:close/>
                  <a:moveTo>
                    <a:pt x="20" y="68"/>
                  </a:moveTo>
                  <a:lnTo>
                    <a:pt x="15" y="75"/>
                  </a:lnTo>
                  <a:lnTo>
                    <a:pt x="10" y="68"/>
                  </a:lnTo>
                  <a:lnTo>
                    <a:pt x="10" y="29"/>
                  </a:lnTo>
                  <a:lnTo>
                    <a:pt x="20" y="29"/>
                  </a:lnTo>
                  <a:lnTo>
                    <a:pt x="20" y="68"/>
                  </a:lnTo>
                  <a:close/>
                  <a:moveTo>
                    <a:pt x="10" y="19"/>
                  </a:moveTo>
                  <a:lnTo>
                    <a:pt x="10" y="15"/>
                  </a:lnTo>
                  <a:lnTo>
                    <a:pt x="10" y="15"/>
                  </a:lnTo>
                  <a:lnTo>
                    <a:pt x="10" y="12"/>
                  </a:lnTo>
                  <a:lnTo>
                    <a:pt x="11" y="11"/>
                  </a:lnTo>
                  <a:lnTo>
                    <a:pt x="13" y="10"/>
                  </a:lnTo>
                  <a:lnTo>
                    <a:pt x="15" y="10"/>
                  </a:lnTo>
                  <a:lnTo>
                    <a:pt x="15" y="10"/>
                  </a:lnTo>
                  <a:lnTo>
                    <a:pt x="17" y="10"/>
                  </a:lnTo>
                  <a:lnTo>
                    <a:pt x="19" y="11"/>
                  </a:lnTo>
                  <a:lnTo>
                    <a:pt x="20" y="12"/>
                  </a:lnTo>
                  <a:lnTo>
                    <a:pt x="20" y="15"/>
                  </a:lnTo>
                  <a:lnTo>
                    <a:pt x="20" y="19"/>
                  </a:lnTo>
                  <a:lnTo>
                    <a:pt x="1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340"/>
            <p:cNvSpPr>
              <a:spLocks noEditPoints="1"/>
            </p:cNvSpPr>
            <p:nvPr/>
          </p:nvSpPr>
          <p:spPr bwMode="auto">
            <a:xfrm>
              <a:off x="1730794" y="4582622"/>
              <a:ext cx="76268" cy="171604"/>
            </a:xfrm>
            <a:custGeom>
              <a:avLst/>
              <a:gdLst>
                <a:gd name="T0" fmla="*/ 39 w 49"/>
                <a:gd name="T1" fmla="*/ 0 h 108"/>
                <a:gd name="T2" fmla="*/ 10 w 49"/>
                <a:gd name="T3" fmla="*/ 0 h 108"/>
                <a:gd name="T4" fmla="*/ 10 w 49"/>
                <a:gd name="T5" fmla="*/ 0 h 108"/>
                <a:gd name="T6" fmla="*/ 6 w 49"/>
                <a:gd name="T7" fmla="*/ 1 h 108"/>
                <a:gd name="T8" fmla="*/ 2 w 49"/>
                <a:gd name="T9" fmla="*/ 2 h 108"/>
                <a:gd name="T10" fmla="*/ 1 w 49"/>
                <a:gd name="T11" fmla="*/ 6 h 108"/>
                <a:gd name="T12" fmla="*/ 0 w 49"/>
                <a:gd name="T13" fmla="*/ 10 h 108"/>
                <a:gd name="T14" fmla="*/ 0 w 49"/>
                <a:gd name="T15" fmla="*/ 99 h 108"/>
                <a:gd name="T16" fmla="*/ 0 w 49"/>
                <a:gd name="T17" fmla="*/ 99 h 108"/>
                <a:gd name="T18" fmla="*/ 1 w 49"/>
                <a:gd name="T19" fmla="*/ 102 h 108"/>
                <a:gd name="T20" fmla="*/ 2 w 49"/>
                <a:gd name="T21" fmla="*/ 106 h 108"/>
                <a:gd name="T22" fmla="*/ 6 w 49"/>
                <a:gd name="T23" fmla="*/ 107 h 108"/>
                <a:gd name="T24" fmla="*/ 10 w 49"/>
                <a:gd name="T25" fmla="*/ 108 h 108"/>
                <a:gd name="T26" fmla="*/ 39 w 49"/>
                <a:gd name="T27" fmla="*/ 108 h 108"/>
                <a:gd name="T28" fmla="*/ 39 w 49"/>
                <a:gd name="T29" fmla="*/ 108 h 108"/>
                <a:gd name="T30" fmla="*/ 43 w 49"/>
                <a:gd name="T31" fmla="*/ 107 h 108"/>
                <a:gd name="T32" fmla="*/ 47 w 49"/>
                <a:gd name="T33" fmla="*/ 106 h 108"/>
                <a:gd name="T34" fmla="*/ 48 w 49"/>
                <a:gd name="T35" fmla="*/ 102 h 108"/>
                <a:gd name="T36" fmla="*/ 49 w 49"/>
                <a:gd name="T37" fmla="*/ 99 h 108"/>
                <a:gd name="T38" fmla="*/ 49 w 49"/>
                <a:gd name="T39" fmla="*/ 10 h 108"/>
                <a:gd name="T40" fmla="*/ 49 w 49"/>
                <a:gd name="T41" fmla="*/ 10 h 108"/>
                <a:gd name="T42" fmla="*/ 48 w 49"/>
                <a:gd name="T43" fmla="*/ 6 h 108"/>
                <a:gd name="T44" fmla="*/ 47 w 49"/>
                <a:gd name="T45" fmla="*/ 2 h 108"/>
                <a:gd name="T46" fmla="*/ 43 w 49"/>
                <a:gd name="T47" fmla="*/ 1 h 108"/>
                <a:gd name="T48" fmla="*/ 39 w 49"/>
                <a:gd name="T49" fmla="*/ 0 h 108"/>
                <a:gd name="T50" fmla="*/ 39 w 49"/>
                <a:gd name="T51" fmla="*/ 0 h 108"/>
                <a:gd name="T52" fmla="*/ 10 w 49"/>
                <a:gd name="T53" fmla="*/ 99 h 108"/>
                <a:gd name="T54" fmla="*/ 10 w 49"/>
                <a:gd name="T55" fmla="*/ 84 h 108"/>
                <a:gd name="T56" fmla="*/ 24 w 49"/>
                <a:gd name="T57" fmla="*/ 84 h 108"/>
                <a:gd name="T58" fmla="*/ 24 w 49"/>
                <a:gd name="T59" fmla="*/ 74 h 108"/>
                <a:gd name="T60" fmla="*/ 10 w 49"/>
                <a:gd name="T61" fmla="*/ 74 h 108"/>
                <a:gd name="T62" fmla="*/ 10 w 49"/>
                <a:gd name="T63" fmla="*/ 59 h 108"/>
                <a:gd name="T64" fmla="*/ 24 w 49"/>
                <a:gd name="T65" fmla="*/ 59 h 108"/>
                <a:gd name="T66" fmla="*/ 24 w 49"/>
                <a:gd name="T67" fmla="*/ 49 h 108"/>
                <a:gd name="T68" fmla="*/ 10 w 49"/>
                <a:gd name="T69" fmla="*/ 49 h 108"/>
                <a:gd name="T70" fmla="*/ 10 w 49"/>
                <a:gd name="T71" fmla="*/ 34 h 108"/>
                <a:gd name="T72" fmla="*/ 24 w 49"/>
                <a:gd name="T73" fmla="*/ 34 h 108"/>
                <a:gd name="T74" fmla="*/ 24 w 49"/>
                <a:gd name="T75" fmla="*/ 25 h 108"/>
                <a:gd name="T76" fmla="*/ 10 w 49"/>
                <a:gd name="T77" fmla="*/ 25 h 108"/>
                <a:gd name="T78" fmla="*/ 10 w 49"/>
                <a:gd name="T79" fmla="*/ 10 h 108"/>
                <a:gd name="T80" fmla="*/ 39 w 49"/>
                <a:gd name="T81" fmla="*/ 10 h 108"/>
                <a:gd name="T82" fmla="*/ 39 w 49"/>
                <a:gd name="T83" fmla="*/ 99 h 108"/>
                <a:gd name="T84" fmla="*/ 10 w 49"/>
                <a:gd name="T85" fmla="*/ 9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108">
                  <a:moveTo>
                    <a:pt x="39" y="0"/>
                  </a:moveTo>
                  <a:lnTo>
                    <a:pt x="10" y="0"/>
                  </a:lnTo>
                  <a:lnTo>
                    <a:pt x="10" y="0"/>
                  </a:lnTo>
                  <a:lnTo>
                    <a:pt x="6" y="1"/>
                  </a:lnTo>
                  <a:lnTo>
                    <a:pt x="2" y="2"/>
                  </a:lnTo>
                  <a:lnTo>
                    <a:pt x="1" y="6"/>
                  </a:lnTo>
                  <a:lnTo>
                    <a:pt x="0" y="10"/>
                  </a:lnTo>
                  <a:lnTo>
                    <a:pt x="0" y="99"/>
                  </a:lnTo>
                  <a:lnTo>
                    <a:pt x="0" y="99"/>
                  </a:lnTo>
                  <a:lnTo>
                    <a:pt x="1" y="102"/>
                  </a:lnTo>
                  <a:lnTo>
                    <a:pt x="2" y="106"/>
                  </a:lnTo>
                  <a:lnTo>
                    <a:pt x="6" y="107"/>
                  </a:lnTo>
                  <a:lnTo>
                    <a:pt x="10" y="108"/>
                  </a:lnTo>
                  <a:lnTo>
                    <a:pt x="39" y="108"/>
                  </a:lnTo>
                  <a:lnTo>
                    <a:pt x="39" y="108"/>
                  </a:lnTo>
                  <a:lnTo>
                    <a:pt x="43" y="107"/>
                  </a:lnTo>
                  <a:lnTo>
                    <a:pt x="47" y="106"/>
                  </a:lnTo>
                  <a:lnTo>
                    <a:pt x="48" y="102"/>
                  </a:lnTo>
                  <a:lnTo>
                    <a:pt x="49" y="99"/>
                  </a:lnTo>
                  <a:lnTo>
                    <a:pt x="49" y="10"/>
                  </a:lnTo>
                  <a:lnTo>
                    <a:pt x="49" y="10"/>
                  </a:lnTo>
                  <a:lnTo>
                    <a:pt x="48" y="6"/>
                  </a:lnTo>
                  <a:lnTo>
                    <a:pt x="47" y="2"/>
                  </a:lnTo>
                  <a:lnTo>
                    <a:pt x="43" y="1"/>
                  </a:lnTo>
                  <a:lnTo>
                    <a:pt x="39" y="0"/>
                  </a:lnTo>
                  <a:lnTo>
                    <a:pt x="39" y="0"/>
                  </a:lnTo>
                  <a:close/>
                  <a:moveTo>
                    <a:pt x="10" y="99"/>
                  </a:moveTo>
                  <a:lnTo>
                    <a:pt x="10" y="84"/>
                  </a:lnTo>
                  <a:lnTo>
                    <a:pt x="24" y="84"/>
                  </a:lnTo>
                  <a:lnTo>
                    <a:pt x="24" y="74"/>
                  </a:lnTo>
                  <a:lnTo>
                    <a:pt x="10" y="74"/>
                  </a:lnTo>
                  <a:lnTo>
                    <a:pt x="10" y="59"/>
                  </a:lnTo>
                  <a:lnTo>
                    <a:pt x="24" y="59"/>
                  </a:lnTo>
                  <a:lnTo>
                    <a:pt x="24" y="49"/>
                  </a:lnTo>
                  <a:lnTo>
                    <a:pt x="10" y="49"/>
                  </a:lnTo>
                  <a:lnTo>
                    <a:pt x="10" y="34"/>
                  </a:lnTo>
                  <a:lnTo>
                    <a:pt x="24" y="34"/>
                  </a:lnTo>
                  <a:lnTo>
                    <a:pt x="24" y="25"/>
                  </a:lnTo>
                  <a:lnTo>
                    <a:pt x="10" y="25"/>
                  </a:lnTo>
                  <a:lnTo>
                    <a:pt x="10" y="10"/>
                  </a:lnTo>
                  <a:lnTo>
                    <a:pt x="39" y="10"/>
                  </a:lnTo>
                  <a:lnTo>
                    <a:pt x="39" y="99"/>
                  </a:lnTo>
                  <a:lnTo>
                    <a:pt x="10"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35658872"/>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274"/>
          <p:cNvSpPr>
            <a:spLocks/>
          </p:cNvSpPr>
          <p:nvPr/>
        </p:nvSpPr>
        <p:spPr bwMode="auto">
          <a:xfrm>
            <a:off x="5367973" y="559267"/>
            <a:ext cx="31754" cy="31754"/>
          </a:xfrm>
          <a:custGeom>
            <a:avLst/>
            <a:gdLst>
              <a:gd name="T0" fmla="*/ 20 w 20"/>
              <a:gd name="T1" fmla="*/ 19 h 19"/>
              <a:gd name="T2" fmla="*/ 20 w 20"/>
              <a:gd name="T3" fmla="*/ 0 h 19"/>
              <a:gd name="T4" fmla="*/ 0 w 20"/>
              <a:gd name="T5" fmla="*/ 19 h 19"/>
              <a:gd name="T6" fmla="*/ 20 w 20"/>
              <a:gd name="T7" fmla="*/ 19 h 19"/>
            </a:gdLst>
            <a:ahLst/>
            <a:cxnLst>
              <a:cxn ang="0">
                <a:pos x="T0" y="T1"/>
              </a:cxn>
              <a:cxn ang="0">
                <a:pos x="T2" y="T3"/>
              </a:cxn>
              <a:cxn ang="0">
                <a:pos x="T4" y="T5"/>
              </a:cxn>
              <a:cxn ang="0">
                <a:pos x="T6" y="T7"/>
              </a:cxn>
            </a:cxnLst>
            <a:rect l="0" t="0" r="r" b="b"/>
            <a:pathLst>
              <a:path w="20" h="19">
                <a:moveTo>
                  <a:pt x="20" y="19"/>
                </a:moveTo>
                <a:lnTo>
                  <a:pt x="20" y="0"/>
                </a:lnTo>
                <a:lnTo>
                  <a:pt x="0" y="19"/>
                </a:lnTo>
                <a:lnTo>
                  <a:pt x="20"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 name="Freeform 275"/>
          <p:cNvSpPr>
            <a:spLocks/>
          </p:cNvSpPr>
          <p:nvPr/>
        </p:nvSpPr>
        <p:spPr bwMode="auto">
          <a:xfrm>
            <a:off x="5413335" y="604629"/>
            <a:ext cx="136086" cy="95261"/>
          </a:xfrm>
          <a:custGeom>
            <a:avLst/>
            <a:gdLst>
              <a:gd name="T0" fmla="*/ 89 w 89"/>
              <a:gd name="T1" fmla="*/ 0 h 62"/>
              <a:gd name="T2" fmla="*/ 34 w 89"/>
              <a:gd name="T3" fmla="*/ 0 h 62"/>
              <a:gd name="T4" fmla="*/ 34 w 89"/>
              <a:gd name="T5" fmla="*/ 0 h 62"/>
              <a:gd name="T6" fmla="*/ 0 w 89"/>
              <a:gd name="T7" fmla="*/ 35 h 62"/>
              <a:gd name="T8" fmla="*/ 0 w 89"/>
              <a:gd name="T9" fmla="*/ 35 h 62"/>
              <a:gd name="T10" fmla="*/ 27 w 89"/>
              <a:gd name="T11" fmla="*/ 62 h 62"/>
              <a:gd name="T12" fmla="*/ 89 w 89"/>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89" h="62">
                <a:moveTo>
                  <a:pt x="89" y="0"/>
                </a:moveTo>
                <a:lnTo>
                  <a:pt x="34" y="0"/>
                </a:lnTo>
                <a:lnTo>
                  <a:pt x="34" y="0"/>
                </a:lnTo>
                <a:lnTo>
                  <a:pt x="0" y="35"/>
                </a:lnTo>
                <a:lnTo>
                  <a:pt x="0" y="35"/>
                </a:lnTo>
                <a:lnTo>
                  <a:pt x="27" y="62"/>
                </a:lnTo>
                <a:lnTo>
                  <a:pt x="8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 name="Freeform 276"/>
          <p:cNvSpPr>
            <a:spLocks/>
          </p:cNvSpPr>
          <p:nvPr/>
        </p:nvSpPr>
        <p:spPr bwMode="auto">
          <a:xfrm>
            <a:off x="5413336" y="559268"/>
            <a:ext cx="40827" cy="77117"/>
          </a:xfrm>
          <a:custGeom>
            <a:avLst/>
            <a:gdLst>
              <a:gd name="T0" fmla="*/ 10 w 28"/>
              <a:gd name="T1" fmla="*/ 0 h 50"/>
              <a:gd name="T2" fmla="*/ 0 w 28"/>
              <a:gd name="T3" fmla="*/ 0 h 50"/>
              <a:gd name="T4" fmla="*/ 0 w 28"/>
              <a:gd name="T5" fmla="*/ 50 h 50"/>
              <a:gd name="T6" fmla="*/ 28 w 28"/>
              <a:gd name="T7" fmla="*/ 22 h 50"/>
              <a:gd name="T8" fmla="*/ 10 w 28"/>
              <a:gd name="T9" fmla="*/ 0 h 50"/>
            </a:gdLst>
            <a:ahLst/>
            <a:cxnLst>
              <a:cxn ang="0">
                <a:pos x="T0" y="T1"/>
              </a:cxn>
              <a:cxn ang="0">
                <a:pos x="T2" y="T3"/>
              </a:cxn>
              <a:cxn ang="0">
                <a:pos x="T4" y="T5"/>
              </a:cxn>
              <a:cxn ang="0">
                <a:pos x="T6" y="T7"/>
              </a:cxn>
              <a:cxn ang="0">
                <a:pos x="T8" y="T9"/>
              </a:cxn>
            </a:cxnLst>
            <a:rect l="0" t="0" r="r" b="b"/>
            <a:pathLst>
              <a:path w="28" h="50">
                <a:moveTo>
                  <a:pt x="10" y="0"/>
                </a:moveTo>
                <a:lnTo>
                  <a:pt x="0" y="0"/>
                </a:lnTo>
                <a:lnTo>
                  <a:pt x="0" y="50"/>
                </a:lnTo>
                <a:lnTo>
                  <a:pt x="28" y="22"/>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7" name="Freeform 277"/>
          <p:cNvSpPr>
            <a:spLocks/>
          </p:cNvSpPr>
          <p:nvPr/>
        </p:nvSpPr>
        <p:spPr bwMode="auto">
          <a:xfrm>
            <a:off x="5463232" y="677209"/>
            <a:ext cx="77117" cy="31754"/>
          </a:xfrm>
          <a:custGeom>
            <a:avLst/>
            <a:gdLst>
              <a:gd name="T0" fmla="*/ 0 w 50"/>
              <a:gd name="T1" fmla="*/ 20 h 20"/>
              <a:gd name="T2" fmla="*/ 0 w 50"/>
              <a:gd name="T3" fmla="*/ 20 h 20"/>
              <a:gd name="T4" fmla="*/ 50 w 50"/>
              <a:gd name="T5" fmla="*/ 20 h 20"/>
              <a:gd name="T6" fmla="*/ 19 w 50"/>
              <a:gd name="T7" fmla="*/ 0 h 20"/>
              <a:gd name="T8" fmla="*/ 0 w 50"/>
              <a:gd name="T9" fmla="*/ 20 h 20"/>
            </a:gdLst>
            <a:ahLst/>
            <a:cxnLst>
              <a:cxn ang="0">
                <a:pos x="T0" y="T1"/>
              </a:cxn>
              <a:cxn ang="0">
                <a:pos x="T2" y="T3"/>
              </a:cxn>
              <a:cxn ang="0">
                <a:pos x="T4" y="T5"/>
              </a:cxn>
              <a:cxn ang="0">
                <a:pos x="T6" y="T7"/>
              </a:cxn>
              <a:cxn ang="0">
                <a:pos x="T8" y="T9"/>
              </a:cxn>
            </a:cxnLst>
            <a:rect l="0" t="0" r="r" b="b"/>
            <a:pathLst>
              <a:path w="50" h="20">
                <a:moveTo>
                  <a:pt x="0" y="20"/>
                </a:moveTo>
                <a:lnTo>
                  <a:pt x="0" y="20"/>
                </a:lnTo>
                <a:lnTo>
                  <a:pt x="50" y="20"/>
                </a:lnTo>
                <a:lnTo>
                  <a:pt x="19" y="0"/>
                </a:lnTo>
                <a:lnTo>
                  <a:pt x="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8" name="Freeform 287"/>
          <p:cNvSpPr>
            <a:spLocks noEditPoints="1"/>
          </p:cNvSpPr>
          <p:nvPr/>
        </p:nvSpPr>
        <p:spPr bwMode="auto">
          <a:xfrm>
            <a:off x="5018686" y="554732"/>
            <a:ext cx="163304" cy="163302"/>
          </a:xfrm>
          <a:custGeom>
            <a:avLst/>
            <a:gdLst>
              <a:gd name="T0" fmla="*/ 94 w 109"/>
              <a:gd name="T1" fmla="*/ 79 h 108"/>
              <a:gd name="T2" fmla="*/ 94 w 109"/>
              <a:gd name="T3" fmla="*/ 29 h 108"/>
              <a:gd name="T4" fmla="*/ 94 w 109"/>
              <a:gd name="T5" fmla="*/ 29 h 108"/>
              <a:gd name="T6" fmla="*/ 93 w 109"/>
              <a:gd name="T7" fmla="*/ 26 h 108"/>
              <a:gd name="T8" fmla="*/ 92 w 109"/>
              <a:gd name="T9" fmla="*/ 22 h 108"/>
              <a:gd name="T10" fmla="*/ 88 w 109"/>
              <a:gd name="T11" fmla="*/ 21 h 108"/>
              <a:gd name="T12" fmla="*/ 84 w 109"/>
              <a:gd name="T13" fmla="*/ 19 h 108"/>
              <a:gd name="T14" fmla="*/ 25 w 109"/>
              <a:gd name="T15" fmla="*/ 19 h 108"/>
              <a:gd name="T16" fmla="*/ 25 w 109"/>
              <a:gd name="T17" fmla="*/ 0 h 108"/>
              <a:gd name="T18" fmla="*/ 15 w 109"/>
              <a:gd name="T19" fmla="*/ 0 h 108"/>
              <a:gd name="T20" fmla="*/ 15 w 109"/>
              <a:gd name="T21" fmla="*/ 19 h 108"/>
              <a:gd name="T22" fmla="*/ 0 w 109"/>
              <a:gd name="T23" fmla="*/ 19 h 108"/>
              <a:gd name="T24" fmla="*/ 0 w 109"/>
              <a:gd name="T25" fmla="*/ 29 h 108"/>
              <a:gd name="T26" fmla="*/ 15 w 109"/>
              <a:gd name="T27" fmla="*/ 29 h 108"/>
              <a:gd name="T28" fmla="*/ 15 w 109"/>
              <a:gd name="T29" fmla="*/ 79 h 108"/>
              <a:gd name="T30" fmla="*/ 15 w 109"/>
              <a:gd name="T31" fmla="*/ 79 h 108"/>
              <a:gd name="T32" fmla="*/ 16 w 109"/>
              <a:gd name="T33" fmla="*/ 82 h 108"/>
              <a:gd name="T34" fmla="*/ 18 w 109"/>
              <a:gd name="T35" fmla="*/ 86 h 108"/>
              <a:gd name="T36" fmla="*/ 21 w 109"/>
              <a:gd name="T37" fmla="*/ 87 h 108"/>
              <a:gd name="T38" fmla="*/ 25 w 109"/>
              <a:gd name="T39" fmla="*/ 88 h 108"/>
              <a:gd name="T40" fmla="*/ 84 w 109"/>
              <a:gd name="T41" fmla="*/ 88 h 108"/>
              <a:gd name="T42" fmla="*/ 84 w 109"/>
              <a:gd name="T43" fmla="*/ 108 h 108"/>
              <a:gd name="T44" fmla="*/ 94 w 109"/>
              <a:gd name="T45" fmla="*/ 108 h 108"/>
              <a:gd name="T46" fmla="*/ 94 w 109"/>
              <a:gd name="T47" fmla="*/ 88 h 108"/>
              <a:gd name="T48" fmla="*/ 109 w 109"/>
              <a:gd name="T49" fmla="*/ 88 h 108"/>
              <a:gd name="T50" fmla="*/ 109 w 109"/>
              <a:gd name="T51" fmla="*/ 79 h 108"/>
              <a:gd name="T52" fmla="*/ 94 w 109"/>
              <a:gd name="T53" fmla="*/ 79 h 108"/>
              <a:gd name="T54" fmla="*/ 30 w 109"/>
              <a:gd name="T55" fmla="*/ 69 h 108"/>
              <a:gd name="T56" fmla="*/ 40 w 109"/>
              <a:gd name="T57" fmla="*/ 53 h 108"/>
              <a:gd name="T58" fmla="*/ 46 w 109"/>
              <a:gd name="T59" fmla="*/ 62 h 108"/>
              <a:gd name="T60" fmla="*/ 61 w 109"/>
              <a:gd name="T61" fmla="*/ 39 h 108"/>
              <a:gd name="T62" fmla="*/ 79 w 109"/>
              <a:gd name="T63" fmla="*/ 69 h 108"/>
              <a:gd name="T64" fmla="*/ 30 w 109"/>
              <a:gd name="T65"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108">
                <a:moveTo>
                  <a:pt x="94" y="79"/>
                </a:moveTo>
                <a:lnTo>
                  <a:pt x="94" y="29"/>
                </a:lnTo>
                <a:lnTo>
                  <a:pt x="94" y="29"/>
                </a:lnTo>
                <a:lnTo>
                  <a:pt x="93" y="26"/>
                </a:lnTo>
                <a:lnTo>
                  <a:pt x="92" y="22"/>
                </a:lnTo>
                <a:lnTo>
                  <a:pt x="88" y="21"/>
                </a:lnTo>
                <a:lnTo>
                  <a:pt x="84" y="19"/>
                </a:lnTo>
                <a:lnTo>
                  <a:pt x="25" y="19"/>
                </a:lnTo>
                <a:lnTo>
                  <a:pt x="25" y="0"/>
                </a:lnTo>
                <a:lnTo>
                  <a:pt x="15" y="0"/>
                </a:lnTo>
                <a:lnTo>
                  <a:pt x="15" y="19"/>
                </a:lnTo>
                <a:lnTo>
                  <a:pt x="0" y="19"/>
                </a:lnTo>
                <a:lnTo>
                  <a:pt x="0" y="29"/>
                </a:lnTo>
                <a:lnTo>
                  <a:pt x="15" y="29"/>
                </a:lnTo>
                <a:lnTo>
                  <a:pt x="15" y="79"/>
                </a:lnTo>
                <a:lnTo>
                  <a:pt x="15" y="79"/>
                </a:lnTo>
                <a:lnTo>
                  <a:pt x="16" y="82"/>
                </a:lnTo>
                <a:lnTo>
                  <a:pt x="18" y="86"/>
                </a:lnTo>
                <a:lnTo>
                  <a:pt x="21" y="87"/>
                </a:lnTo>
                <a:lnTo>
                  <a:pt x="25" y="88"/>
                </a:lnTo>
                <a:lnTo>
                  <a:pt x="84" y="88"/>
                </a:lnTo>
                <a:lnTo>
                  <a:pt x="84" y="108"/>
                </a:lnTo>
                <a:lnTo>
                  <a:pt x="94" y="108"/>
                </a:lnTo>
                <a:lnTo>
                  <a:pt x="94" y="88"/>
                </a:lnTo>
                <a:lnTo>
                  <a:pt x="109" y="88"/>
                </a:lnTo>
                <a:lnTo>
                  <a:pt x="109" y="79"/>
                </a:lnTo>
                <a:lnTo>
                  <a:pt x="94" y="79"/>
                </a:lnTo>
                <a:close/>
                <a:moveTo>
                  <a:pt x="30" y="69"/>
                </a:moveTo>
                <a:lnTo>
                  <a:pt x="40" y="53"/>
                </a:lnTo>
                <a:lnTo>
                  <a:pt x="46" y="62"/>
                </a:lnTo>
                <a:lnTo>
                  <a:pt x="61" y="39"/>
                </a:lnTo>
                <a:lnTo>
                  <a:pt x="79" y="69"/>
                </a:lnTo>
                <a:lnTo>
                  <a:pt x="30"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9" name="Freeform 302"/>
          <p:cNvSpPr>
            <a:spLocks/>
          </p:cNvSpPr>
          <p:nvPr/>
        </p:nvSpPr>
        <p:spPr bwMode="auto">
          <a:xfrm>
            <a:off x="6157270" y="618238"/>
            <a:ext cx="22682" cy="31754"/>
          </a:xfrm>
          <a:custGeom>
            <a:avLst/>
            <a:gdLst>
              <a:gd name="T0" fmla="*/ 10 w 15"/>
              <a:gd name="T1" fmla="*/ 0 h 20"/>
              <a:gd name="T2" fmla="*/ 5 w 15"/>
              <a:gd name="T3" fmla="*/ 0 h 20"/>
              <a:gd name="T4" fmla="*/ 0 w 15"/>
              <a:gd name="T5" fmla="*/ 20 h 20"/>
              <a:gd name="T6" fmla="*/ 15 w 15"/>
              <a:gd name="T7" fmla="*/ 20 h 20"/>
              <a:gd name="T8" fmla="*/ 10 w 15"/>
              <a:gd name="T9" fmla="*/ 0 h 20"/>
            </a:gdLst>
            <a:ahLst/>
            <a:cxnLst>
              <a:cxn ang="0">
                <a:pos x="T0" y="T1"/>
              </a:cxn>
              <a:cxn ang="0">
                <a:pos x="T2" y="T3"/>
              </a:cxn>
              <a:cxn ang="0">
                <a:pos x="T4" y="T5"/>
              </a:cxn>
              <a:cxn ang="0">
                <a:pos x="T6" y="T7"/>
              </a:cxn>
              <a:cxn ang="0">
                <a:pos x="T8" y="T9"/>
              </a:cxn>
            </a:cxnLst>
            <a:rect l="0" t="0" r="r" b="b"/>
            <a:pathLst>
              <a:path w="15" h="20">
                <a:moveTo>
                  <a:pt x="10" y="0"/>
                </a:moveTo>
                <a:lnTo>
                  <a:pt x="5" y="0"/>
                </a:lnTo>
                <a:lnTo>
                  <a:pt x="0" y="20"/>
                </a:lnTo>
                <a:lnTo>
                  <a:pt x="15" y="2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0" name="Freeform 303"/>
          <p:cNvSpPr>
            <a:spLocks/>
          </p:cNvSpPr>
          <p:nvPr/>
        </p:nvSpPr>
        <p:spPr bwMode="auto">
          <a:xfrm>
            <a:off x="6120982" y="618238"/>
            <a:ext cx="36290" cy="31754"/>
          </a:xfrm>
          <a:custGeom>
            <a:avLst/>
            <a:gdLst>
              <a:gd name="T0" fmla="*/ 0 w 24"/>
              <a:gd name="T1" fmla="*/ 20 h 20"/>
              <a:gd name="T2" fmla="*/ 12 w 24"/>
              <a:gd name="T3" fmla="*/ 20 h 20"/>
              <a:gd name="T4" fmla="*/ 24 w 24"/>
              <a:gd name="T5" fmla="*/ 0 h 20"/>
              <a:gd name="T6" fmla="*/ 17 w 24"/>
              <a:gd name="T7" fmla="*/ 0 h 20"/>
              <a:gd name="T8" fmla="*/ 0 w 24"/>
              <a:gd name="T9" fmla="*/ 20 h 20"/>
            </a:gdLst>
            <a:ahLst/>
            <a:cxnLst>
              <a:cxn ang="0">
                <a:pos x="T0" y="T1"/>
              </a:cxn>
              <a:cxn ang="0">
                <a:pos x="T2" y="T3"/>
              </a:cxn>
              <a:cxn ang="0">
                <a:pos x="T4" y="T5"/>
              </a:cxn>
              <a:cxn ang="0">
                <a:pos x="T6" y="T7"/>
              </a:cxn>
              <a:cxn ang="0">
                <a:pos x="T8" y="T9"/>
              </a:cxn>
            </a:cxnLst>
            <a:rect l="0" t="0" r="r" b="b"/>
            <a:pathLst>
              <a:path w="24" h="20">
                <a:moveTo>
                  <a:pt x="0" y="20"/>
                </a:moveTo>
                <a:lnTo>
                  <a:pt x="12" y="20"/>
                </a:lnTo>
                <a:lnTo>
                  <a:pt x="24" y="0"/>
                </a:lnTo>
                <a:lnTo>
                  <a:pt x="17" y="0"/>
                </a:lnTo>
                <a:lnTo>
                  <a:pt x="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1" name="Freeform 304"/>
          <p:cNvSpPr>
            <a:spLocks/>
          </p:cNvSpPr>
          <p:nvPr/>
        </p:nvSpPr>
        <p:spPr bwMode="auto">
          <a:xfrm>
            <a:off x="6179950" y="618238"/>
            <a:ext cx="40827" cy="31754"/>
          </a:xfrm>
          <a:custGeom>
            <a:avLst/>
            <a:gdLst>
              <a:gd name="T0" fmla="*/ 7 w 25"/>
              <a:gd name="T1" fmla="*/ 0 h 20"/>
              <a:gd name="T2" fmla="*/ 0 w 25"/>
              <a:gd name="T3" fmla="*/ 0 h 20"/>
              <a:gd name="T4" fmla="*/ 12 w 25"/>
              <a:gd name="T5" fmla="*/ 20 h 20"/>
              <a:gd name="T6" fmla="*/ 25 w 25"/>
              <a:gd name="T7" fmla="*/ 20 h 20"/>
              <a:gd name="T8" fmla="*/ 7 w 25"/>
              <a:gd name="T9" fmla="*/ 0 h 20"/>
            </a:gdLst>
            <a:ahLst/>
            <a:cxnLst>
              <a:cxn ang="0">
                <a:pos x="T0" y="T1"/>
              </a:cxn>
              <a:cxn ang="0">
                <a:pos x="T2" y="T3"/>
              </a:cxn>
              <a:cxn ang="0">
                <a:pos x="T4" y="T5"/>
              </a:cxn>
              <a:cxn ang="0">
                <a:pos x="T6" y="T7"/>
              </a:cxn>
              <a:cxn ang="0">
                <a:pos x="T8" y="T9"/>
              </a:cxn>
            </a:cxnLst>
            <a:rect l="0" t="0" r="r" b="b"/>
            <a:pathLst>
              <a:path w="25" h="20">
                <a:moveTo>
                  <a:pt x="7" y="0"/>
                </a:moveTo>
                <a:lnTo>
                  <a:pt x="0" y="0"/>
                </a:lnTo>
                <a:lnTo>
                  <a:pt x="12" y="20"/>
                </a:lnTo>
                <a:lnTo>
                  <a:pt x="25" y="20"/>
                </a:lnTo>
                <a:lnTo>
                  <a:pt x="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2" name="Freeform 305"/>
          <p:cNvSpPr>
            <a:spLocks noEditPoints="1"/>
          </p:cNvSpPr>
          <p:nvPr/>
        </p:nvSpPr>
        <p:spPr bwMode="auto">
          <a:xfrm>
            <a:off x="6107370" y="554732"/>
            <a:ext cx="131550" cy="163302"/>
          </a:xfrm>
          <a:custGeom>
            <a:avLst/>
            <a:gdLst>
              <a:gd name="T0" fmla="*/ 59 w 88"/>
              <a:gd name="T1" fmla="*/ 24 h 108"/>
              <a:gd name="T2" fmla="*/ 59 w 88"/>
              <a:gd name="T3" fmla="*/ 5 h 108"/>
              <a:gd name="T4" fmla="*/ 58 w 88"/>
              <a:gd name="T5" fmla="*/ 1 h 108"/>
              <a:gd name="T6" fmla="*/ 54 w 88"/>
              <a:gd name="T7" fmla="*/ 0 h 108"/>
              <a:gd name="T8" fmla="*/ 29 w 88"/>
              <a:gd name="T9" fmla="*/ 0 h 108"/>
              <a:gd name="T10" fmla="*/ 26 w 88"/>
              <a:gd name="T11" fmla="*/ 1 h 108"/>
              <a:gd name="T12" fmla="*/ 24 w 88"/>
              <a:gd name="T13" fmla="*/ 5 h 108"/>
              <a:gd name="T14" fmla="*/ 24 w 88"/>
              <a:gd name="T15" fmla="*/ 29 h 108"/>
              <a:gd name="T16" fmla="*/ 26 w 88"/>
              <a:gd name="T17" fmla="*/ 33 h 108"/>
              <a:gd name="T18" fmla="*/ 29 w 88"/>
              <a:gd name="T19" fmla="*/ 34 h 108"/>
              <a:gd name="T20" fmla="*/ 79 w 88"/>
              <a:gd name="T21" fmla="*/ 74 h 108"/>
              <a:gd name="T22" fmla="*/ 0 w 88"/>
              <a:gd name="T23" fmla="*/ 108 h 108"/>
              <a:gd name="T24" fmla="*/ 88 w 88"/>
              <a:gd name="T25" fmla="*/ 34 h 108"/>
              <a:gd name="T26" fmla="*/ 87 w 88"/>
              <a:gd name="T27" fmla="*/ 30 h 108"/>
              <a:gd name="T28" fmla="*/ 82 w 88"/>
              <a:gd name="T29" fmla="*/ 26 h 108"/>
              <a:gd name="T30" fmla="*/ 79 w 88"/>
              <a:gd name="T31" fmla="*/ 24 h 108"/>
              <a:gd name="T32" fmla="*/ 42 w 88"/>
              <a:gd name="T33" fmla="*/ 24 h 108"/>
              <a:gd name="T34" fmla="*/ 37 w 88"/>
              <a:gd name="T35" fmla="*/ 22 h 108"/>
              <a:gd name="T36" fmla="*/ 34 w 88"/>
              <a:gd name="T37" fmla="*/ 17 h 108"/>
              <a:gd name="T38" fmla="*/ 34 w 88"/>
              <a:gd name="T39" fmla="*/ 14 h 108"/>
              <a:gd name="T40" fmla="*/ 39 w 88"/>
              <a:gd name="T41" fmla="*/ 9 h 108"/>
              <a:gd name="T42" fmla="*/ 42 w 88"/>
              <a:gd name="T43" fmla="*/ 9 h 108"/>
              <a:gd name="T44" fmla="*/ 47 w 88"/>
              <a:gd name="T45" fmla="*/ 12 h 108"/>
              <a:gd name="T46" fmla="*/ 49 w 88"/>
              <a:gd name="T47" fmla="*/ 17 h 108"/>
              <a:gd name="T48" fmla="*/ 49 w 88"/>
              <a:gd name="T49" fmla="*/ 19 h 108"/>
              <a:gd name="T50" fmla="*/ 44 w 88"/>
              <a:gd name="T51" fmla="*/ 24 h 108"/>
              <a:gd name="T52" fmla="*/ 42 w 88"/>
              <a:gd name="T53" fmla="*/ 24 h 108"/>
              <a:gd name="T54" fmla="*/ 54 w 88"/>
              <a:gd name="T55" fmla="*/ 98 h 108"/>
              <a:gd name="T56" fmla="*/ 50 w 88"/>
              <a:gd name="T57" fmla="*/ 97 h 108"/>
              <a:gd name="T58" fmla="*/ 49 w 88"/>
              <a:gd name="T59" fmla="*/ 93 h 108"/>
              <a:gd name="T60" fmla="*/ 49 w 88"/>
              <a:gd name="T61" fmla="*/ 91 h 108"/>
              <a:gd name="T62" fmla="*/ 51 w 88"/>
              <a:gd name="T63" fmla="*/ 88 h 108"/>
              <a:gd name="T64" fmla="*/ 54 w 88"/>
              <a:gd name="T65" fmla="*/ 88 h 108"/>
              <a:gd name="T66" fmla="*/ 58 w 88"/>
              <a:gd name="T67" fmla="*/ 90 h 108"/>
              <a:gd name="T68" fmla="*/ 59 w 88"/>
              <a:gd name="T69" fmla="*/ 93 h 108"/>
              <a:gd name="T70" fmla="*/ 59 w 88"/>
              <a:gd name="T71" fmla="*/ 96 h 108"/>
              <a:gd name="T72" fmla="*/ 56 w 88"/>
              <a:gd name="T73" fmla="*/ 98 h 108"/>
              <a:gd name="T74" fmla="*/ 54 w 88"/>
              <a:gd name="T75" fmla="*/ 98 h 108"/>
              <a:gd name="T76" fmla="*/ 74 w 88"/>
              <a:gd name="T77" fmla="*/ 98 h 108"/>
              <a:gd name="T78" fmla="*/ 70 w 88"/>
              <a:gd name="T79" fmla="*/ 97 h 108"/>
              <a:gd name="T80" fmla="*/ 69 w 88"/>
              <a:gd name="T81" fmla="*/ 93 h 108"/>
              <a:gd name="T82" fmla="*/ 69 w 88"/>
              <a:gd name="T83" fmla="*/ 91 h 108"/>
              <a:gd name="T84" fmla="*/ 71 w 88"/>
              <a:gd name="T85" fmla="*/ 88 h 108"/>
              <a:gd name="T86" fmla="*/ 74 w 88"/>
              <a:gd name="T87" fmla="*/ 88 h 108"/>
              <a:gd name="T88" fmla="*/ 77 w 88"/>
              <a:gd name="T89" fmla="*/ 90 h 108"/>
              <a:gd name="T90" fmla="*/ 79 w 88"/>
              <a:gd name="T91" fmla="*/ 93 h 108"/>
              <a:gd name="T92" fmla="*/ 79 w 88"/>
              <a:gd name="T93" fmla="*/ 96 h 108"/>
              <a:gd name="T94" fmla="*/ 76 w 88"/>
              <a:gd name="T95" fmla="*/ 98 h 108"/>
              <a:gd name="T96" fmla="*/ 74 w 88"/>
              <a:gd name="T97"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 h="108">
                <a:moveTo>
                  <a:pt x="79" y="24"/>
                </a:moveTo>
                <a:lnTo>
                  <a:pt x="59" y="24"/>
                </a:lnTo>
                <a:lnTo>
                  <a:pt x="59" y="5"/>
                </a:lnTo>
                <a:lnTo>
                  <a:pt x="59" y="5"/>
                </a:lnTo>
                <a:lnTo>
                  <a:pt x="59" y="2"/>
                </a:lnTo>
                <a:lnTo>
                  <a:pt x="58" y="1"/>
                </a:lnTo>
                <a:lnTo>
                  <a:pt x="56" y="0"/>
                </a:lnTo>
                <a:lnTo>
                  <a:pt x="54" y="0"/>
                </a:lnTo>
                <a:lnTo>
                  <a:pt x="29" y="0"/>
                </a:lnTo>
                <a:lnTo>
                  <a:pt x="29" y="0"/>
                </a:lnTo>
                <a:lnTo>
                  <a:pt x="27" y="0"/>
                </a:lnTo>
                <a:lnTo>
                  <a:pt x="26" y="1"/>
                </a:lnTo>
                <a:lnTo>
                  <a:pt x="24" y="2"/>
                </a:lnTo>
                <a:lnTo>
                  <a:pt x="24" y="5"/>
                </a:lnTo>
                <a:lnTo>
                  <a:pt x="24" y="29"/>
                </a:lnTo>
                <a:lnTo>
                  <a:pt x="24" y="29"/>
                </a:lnTo>
                <a:lnTo>
                  <a:pt x="24" y="32"/>
                </a:lnTo>
                <a:lnTo>
                  <a:pt x="26" y="33"/>
                </a:lnTo>
                <a:lnTo>
                  <a:pt x="27" y="34"/>
                </a:lnTo>
                <a:lnTo>
                  <a:pt x="29" y="34"/>
                </a:lnTo>
                <a:lnTo>
                  <a:pt x="79" y="34"/>
                </a:lnTo>
                <a:lnTo>
                  <a:pt x="79" y="74"/>
                </a:lnTo>
                <a:lnTo>
                  <a:pt x="0" y="74"/>
                </a:lnTo>
                <a:lnTo>
                  <a:pt x="0" y="108"/>
                </a:lnTo>
                <a:lnTo>
                  <a:pt x="88" y="108"/>
                </a:lnTo>
                <a:lnTo>
                  <a:pt x="88" y="34"/>
                </a:lnTo>
                <a:lnTo>
                  <a:pt x="88" y="34"/>
                </a:lnTo>
                <a:lnTo>
                  <a:pt x="87" y="30"/>
                </a:lnTo>
                <a:lnTo>
                  <a:pt x="86" y="27"/>
                </a:lnTo>
                <a:lnTo>
                  <a:pt x="82" y="26"/>
                </a:lnTo>
                <a:lnTo>
                  <a:pt x="79" y="24"/>
                </a:lnTo>
                <a:lnTo>
                  <a:pt x="79" y="24"/>
                </a:lnTo>
                <a:close/>
                <a:moveTo>
                  <a:pt x="42" y="24"/>
                </a:moveTo>
                <a:lnTo>
                  <a:pt x="42" y="24"/>
                </a:lnTo>
                <a:lnTo>
                  <a:pt x="39" y="24"/>
                </a:lnTo>
                <a:lnTo>
                  <a:pt x="37" y="22"/>
                </a:lnTo>
                <a:lnTo>
                  <a:pt x="34" y="19"/>
                </a:lnTo>
                <a:lnTo>
                  <a:pt x="34" y="17"/>
                </a:lnTo>
                <a:lnTo>
                  <a:pt x="34" y="17"/>
                </a:lnTo>
                <a:lnTo>
                  <a:pt x="34" y="14"/>
                </a:lnTo>
                <a:lnTo>
                  <a:pt x="37" y="12"/>
                </a:lnTo>
                <a:lnTo>
                  <a:pt x="39" y="9"/>
                </a:lnTo>
                <a:lnTo>
                  <a:pt x="42" y="9"/>
                </a:lnTo>
                <a:lnTo>
                  <a:pt x="42" y="9"/>
                </a:lnTo>
                <a:lnTo>
                  <a:pt x="44" y="9"/>
                </a:lnTo>
                <a:lnTo>
                  <a:pt x="47" y="12"/>
                </a:lnTo>
                <a:lnTo>
                  <a:pt x="49" y="14"/>
                </a:lnTo>
                <a:lnTo>
                  <a:pt x="49" y="17"/>
                </a:lnTo>
                <a:lnTo>
                  <a:pt x="49" y="17"/>
                </a:lnTo>
                <a:lnTo>
                  <a:pt x="49" y="19"/>
                </a:lnTo>
                <a:lnTo>
                  <a:pt x="47" y="22"/>
                </a:lnTo>
                <a:lnTo>
                  <a:pt x="44" y="24"/>
                </a:lnTo>
                <a:lnTo>
                  <a:pt x="42" y="24"/>
                </a:lnTo>
                <a:lnTo>
                  <a:pt x="42" y="24"/>
                </a:lnTo>
                <a:close/>
                <a:moveTo>
                  <a:pt x="54" y="98"/>
                </a:moveTo>
                <a:lnTo>
                  <a:pt x="54" y="98"/>
                </a:lnTo>
                <a:lnTo>
                  <a:pt x="51" y="98"/>
                </a:lnTo>
                <a:lnTo>
                  <a:pt x="50" y="97"/>
                </a:lnTo>
                <a:lnTo>
                  <a:pt x="49" y="96"/>
                </a:lnTo>
                <a:lnTo>
                  <a:pt x="49" y="93"/>
                </a:lnTo>
                <a:lnTo>
                  <a:pt x="49" y="93"/>
                </a:lnTo>
                <a:lnTo>
                  <a:pt x="49" y="91"/>
                </a:lnTo>
                <a:lnTo>
                  <a:pt x="50" y="90"/>
                </a:lnTo>
                <a:lnTo>
                  <a:pt x="51" y="88"/>
                </a:lnTo>
                <a:lnTo>
                  <a:pt x="54" y="88"/>
                </a:lnTo>
                <a:lnTo>
                  <a:pt x="54" y="88"/>
                </a:lnTo>
                <a:lnTo>
                  <a:pt x="56" y="88"/>
                </a:lnTo>
                <a:lnTo>
                  <a:pt x="58" y="90"/>
                </a:lnTo>
                <a:lnTo>
                  <a:pt x="59" y="91"/>
                </a:lnTo>
                <a:lnTo>
                  <a:pt x="59" y="93"/>
                </a:lnTo>
                <a:lnTo>
                  <a:pt x="59" y="93"/>
                </a:lnTo>
                <a:lnTo>
                  <a:pt x="59" y="96"/>
                </a:lnTo>
                <a:lnTo>
                  <a:pt x="58" y="97"/>
                </a:lnTo>
                <a:lnTo>
                  <a:pt x="56" y="98"/>
                </a:lnTo>
                <a:lnTo>
                  <a:pt x="54" y="98"/>
                </a:lnTo>
                <a:lnTo>
                  <a:pt x="54" y="98"/>
                </a:lnTo>
                <a:close/>
                <a:moveTo>
                  <a:pt x="74" y="98"/>
                </a:moveTo>
                <a:lnTo>
                  <a:pt x="74" y="98"/>
                </a:lnTo>
                <a:lnTo>
                  <a:pt x="71" y="98"/>
                </a:lnTo>
                <a:lnTo>
                  <a:pt x="70" y="97"/>
                </a:lnTo>
                <a:lnTo>
                  <a:pt x="69" y="96"/>
                </a:lnTo>
                <a:lnTo>
                  <a:pt x="69" y="93"/>
                </a:lnTo>
                <a:lnTo>
                  <a:pt x="69" y="93"/>
                </a:lnTo>
                <a:lnTo>
                  <a:pt x="69" y="91"/>
                </a:lnTo>
                <a:lnTo>
                  <a:pt x="70" y="90"/>
                </a:lnTo>
                <a:lnTo>
                  <a:pt x="71" y="88"/>
                </a:lnTo>
                <a:lnTo>
                  <a:pt x="74" y="88"/>
                </a:lnTo>
                <a:lnTo>
                  <a:pt x="74" y="88"/>
                </a:lnTo>
                <a:lnTo>
                  <a:pt x="76" y="88"/>
                </a:lnTo>
                <a:lnTo>
                  <a:pt x="77" y="90"/>
                </a:lnTo>
                <a:lnTo>
                  <a:pt x="79" y="91"/>
                </a:lnTo>
                <a:lnTo>
                  <a:pt x="79" y="93"/>
                </a:lnTo>
                <a:lnTo>
                  <a:pt x="79" y="93"/>
                </a:lnTo>
                <a:lnTo>
                  <a:pt x="79" y="96"/>
                </a:lnTo>
                <a:lnTo>
                  <a:pt x="77" y="97"/>
                </a:lnTo>
                <a:lnTo>
                  <a:pt x="76" y="98"/>
                </a:lnTo>
                <a:lnTo>
                  <a:pt x="74" y="98"/>
                </a:lnTo>
                <a:lnTo>
                  <a:pt x="74" y="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3" name="Freeform 306"/>
          <p:cNvSpPr>
            <a:spLocks/>
          </p:cNvSpPr>
          <p:nvPr/>
        </p:nvSpPr>
        <p:spPr bwMode="auto">
          <a:xfrm>
            <a:off x="5785303" y="554732"/>
            <a:ext cx="45362" cy="72579"/>
          </a:xfrm>
          <a:custGeom>
            <a:avLst/>
            <a:gdLst>
              <a:gd name="T0" fmla="*/ 9 w 29"/>
              <a:gd name="T1" fmla="*/ 28 h 49"/>
              <a:gd name="T2" fmla="*/ 9 w 29"/>
              <a:gd name="T3" fmla="*/ 44 h 49"/>
              <a:gd name="T4" fmla="*/ 9 w 29"/>
              <a:gd name="T5" fmla="*/ 44 h 49"/>
              <a:gd name="T6" fmla="*/ 9 w 29"/>
              <a:gd name="T7" fmla="*/ 46 h 49"/>
              <a:gd name="T8" fmla="*/ 11 w 29"/>
              <a:gd name="T9" fmla="*/ 48 h 49"/>
              <a:gd name="T10" fmla="*/ 12 w 29"/>
              <a:gd name="T11" fmla="*/ 49 h 49"/>
              <a:gd name="T12" fmla="*/ 14 w 29"/>
              <a:gd name="T13" fmla="*/ 49 h 49"/>
              <a:gd name="T14" fmla="*/ 14 w 29"/>
              <a:gd name="T15" fmla="*/ 49 h 49"/>
              <a:gd name="T16" fmla="*/ 17 w 29"/>
              <a:gd name="T17" fmla="*/ 49 h 49"/>
              <a:gd name="T18" fmla="*/ 18 w 29"/>
              <a:gd name="T19" fmla="*/ 48 h 49"/>
              <a:gd name="T20" fmla="*/ 19 w 29"/>
              <a:gd name="T21" fmla="*/ 46 h 49"/>
              <a:gd name="T22" fmla="*/ 19 w 29"/>
              <a:gd name="T23" fmla="*/ 44 h 49"/>
              <a:gd name="T24" fmla="*/ 19 w 29"/>
              <a:gd name="T25" fmla="*/ 28 h 49"/>
              <a:gd name="T26" fmla="*/ 19 w 29"/>
              <a:gd name="T27" fmla="*/ 28 h 49"/>
              <a:gd name="T28" fmla="*/ 23 w 29"/>
              <a:gd name="T29" fmla="*/ 27 h 49"/>
              <a:gd name="T30" fmla="*/ 27 w 29"/>
              <a:gd name="T31" fmla="*/ 23 h 49"/>
              <a:gd name="T32" fmla="*/ 28 w 29"/>
              <a:gd name="T33" fmla="*/ 19 h 49"/>
              <a:gd name="T34" fmla="*/ 29 w 29"/>
              <a:gd name="T35" fmla="*/ 14 h 49"/>
              <a:gd name="T36" fmla="*/ 29 w 29"/>
              <a:gd name="T37" fmla="*/ 14 h 49"/>
              <a:gd name="T38" fmla="*/ 28 w 29"/>
              <a:gd name="T39" fmla="*/ 8 h 49"/>
              <a:gd name="T40" fmla="*/ 24 w 29"/>
              <a:gd name="T41" fmla="*/ 5 h 49"/>
              <a:gd name="T42" fmla="*/ 21 w 29"/>
              <a:gd name="T43" fmla="*/ 1 h 49"/>
              <a:gd name="T44" fmla="*/ 14 w 29"/>
              <a:gd name="T45" fmla="*/ 0 h 49"/>
              <a:gd name="T46" fmla="*/ 14 w 29"/>
              <a:gd name="T47" fmla="*/ 0 h 49"/>
              <a:gd name="T48" fmla="*/ 8 w 29"/>
              <a:gd name="T49" fmla="*/ 1 h 49"/>
              <a:gd name="T50" fmla="*/ 4 w 29"/>
              <a:gd name="T51" fmla="*/ 5 h 49"/>
              <a:gd name="T52" fmla="*/ 1 w 29"/>
              <a:gd name="T53" fmla="*/ 8 h 49"/>
              <a:gd name="T54" fmla="*/ 0 w 29"/>
              <a:gd name="T55" fmla="*/ 14 h 49"/>
              <a:gd name="T56" fmla="*/ 0 w 29"/>
              <a:gd name="T57" fmla="*/ 14 h 49"/>
              <a:gd name="T58" fmla="*/ 1 w 29"/>
              <a:gd name="T59" fmla="*/ 19 h 49"/>
              <a:gd name="T60" fmla="*/ 2 w 29"/>
              <a:gd name="T61" fmla="*/ 23 h 49"/>
              <a:gd name="T62" fmla="*/ 6 w 29"/>
              <a:gd name="T63" fmla="*/ 27 h 49"/>
              <a:gd name="T64" fmla="*/ 9 w 29"/>
              <a:gd name="T65" fmla="*/ 28 h 49"/>
              <a:gd name="T66" fmla="*/ 9 w 29"/>
              <a:gd name="T6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49">
                <a:moveTo>
                  <a:pt x="9" y="28"/>
                </a:moveTo>
                <a:lnTo>
                  <a:pt x="9" y="44"/>
                </a:lnTo>
                <a:lnTo>
                  <a:pt x="9" y="44"/>
                </a:lnTo>
                <a:lnTo>
                  <a:pt x="9" y="46"/>
                </a:lnTo>
                <a:lnTo>
                  <a:pt x="11" y="48"/>
                </a:lnTo>
                <a:lnTo>
                  <a:pt x="12" y="49"/>
                </a:lnTo>
                <a:lnTo>
                  <a:pt x="14" y="49"/>
                </a:lnTo>
                <a:lnTo>
                  <a:pt x="14" y="49"/>
                </a:lnTo>
                <a:lnTo>
                  <a:pt x="17" y="49"/>
                </a:lnTo>
                <a:lnTo>
                  <a:pt x="18" y="48"/>
                </a:lnTo>
                <a:lnTo>
                  <a:pt x="19" y="46"/>
                </a:lnTo>
                <a:lnTo>
                  <a:pt x="19" y="44"/>
                </a:lnTo>
                <a:lnTo>
                  <a:pt x="19" y="28"/>
                </a:lnTo>
                <a:lnTo>
                  <a:pt x="19" y="28"/>
                </a:lnTo>
                <a:lnTo>
                  <a:pt x="23" y="27"/>
                </a:lnTo>
                <a:lnTo>
                  <a:pt x="27" y="23"/>
                </a:lnTo>
                <a:lnTo>
                  <a:pt x="28" y="19"/>
                </a:lnTo>
                <a:lnTo>
                  <a:pt x="29" y="14"/>
                </a:lnTo>
                <a:lnTo>
                  <a:pt x="29" y="14"/>
                </a:lnTo>
                <a:lnTo>
                  <a:pt x="28" y="8"/>
                </a:lnTo>
                <a:lnTo>
                  <a:pt x="24" y="5"/>
                </a:lnTo>
                <a:lnTo>
                  <a:pt x="21" y="1"/>
                </a:lnTo>
                <a:lnTo>
                  <a:pt x="14" y="0"/>
                </a:lnTo>
                <a:lnTo>
                  <a:pt x="14" y="0"/>
                </a:lnTo>
                <a:lnTo>
                  <a:pt x="8" y="1"/>
                </a:lnTo>
                <a:lnTo>
                  <a:pt x="4" y="5"/>
                </a:lnTo>
                <a:lnTo>
                  <a:pt x="1" y="8"/>
                </a:lnTo>
                <a:lnTo>
                  <a:pt x="0" y="14"/>
                </a:lnTo>
                <a:lnTo>
                  <a:pt x="0" y="14"/>
                </a:lnTo>
                <a:lnTo>
                  <a:pt x="1" y="19"/>
                </a:lnTo>
                <a:lnTo>
                  <a:pt x="2" y="23"/>
                </a:lnTo>
                <a:lnTo>
                  <a:pt x="6" y="27"/>
                </a:lnTo>
                <a:lnTo>
                  <a:pt x="9" y="28"/>
                </a:lnTo>
                <a:lnTo>
                  <a:pt x="9" y="2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4" name="Freeform 307"/>
          <p:cNvSpPr>
            <a:spLocks noEditPoints="1"/>
          </p:cNvSpPr>
          <p:nvPr/>
        </p:nvSpPr>
        <p:spPr bwMode="auto">
          <a:xfrm>
            <a:off x="5749013" y="604628"/>
            <a:ext cx="127014" cy="113406"/>
          </a:xfrm>
          <a:custGeom>
            <a:avLst/>
            <a:gdLst>
              <a:gd name="T0" fmla="*/ 79 w 84"/>
              <a:gd name="T1" fmla="*/ 0 h 74"/>
              <a:gd name="T2" fmla="*/ 54 w 84"/>
              <a:gd name="T3" fmla="*/ 0 h 74"/>
              <a:gd name="T4" fmla="*/ 54 w 84"/>
              <a:gd name="T5" fmla="*/ 20 h 74"/>
              <a:gd name="T6" fmla="*/ 25 w 84"/>
              <a:gd name="T7" fmla="*/ 20 h 74"/>
              <a:gd name="T8" fmla="*/ 25 w 84"/>
              <a:gd name="T9" fmla="*/ 0 h 74"/>
              <a:gd name="T10" fmla="*/ 5 w 84"/>
              <a:gd name="T11" fmla="*/ 0 h 74"/>
              <a:gd name="T12" fmla="*/ 5 w 84"/>
              <a:gd name="T13" fmla="*/ 0 h 74"/>
              <a:gd name="T14" fmla="*/ 2 w 84"/>
              <a:gd name="T15" fmla="*/ 0 h 74"/>
              <a:gd name="T16" fmla="*/ 1 w 84"/>
              <a:gd name="T17" fmla="*/ 1 h 74"/>
              <a:gd name="T18" fmla="*/ 0 w 84"/>
              <a:gd name="T19" fmla="*/ 3 h 74"/>
              <a:gd name="T20" fmla="*/ 0 w 84"/>
              <a:gd name="T21" fmla="*/ 5 h 74"/>
              <a:gd name="T22" fmla="*/ 0 w 84"/>
              <a:gd name="T23" fmla="*/ 69 h 74"/>
              <a:gd name="T24" fmla="*/ 0 w 84"/>
              <a:gd name="T25" fmla="*/ 69 h 74"/>
              <a:gd name="T26" fmla="*/ 0 w 84"/>
              <a:gd name="T27" fmla="*/ 72 h 74"/>
              <a:gd name="T28" fmla="*/ 1 w 84"/>
              <a:gd name="T29" fmla="*/ 73 h 74"/>
              <a:gd name="T30" fmla="*/ 2 w 84"/>
              <a:gd name="T31" fmla="*/ 74 h 74"/>
              <a:gd name="T32" fmla="*/ 5 w 84"/>
              <a:gd name="T33" fmla="*/ 74 h 74"/>
              <a:gd name="T34" fmla="*/ 69 w 84"/>
              <a:gd name="T35" fmla="*/ 74 h 74"/>
              <a:gd name="T36" fmla="*/ 69 w 84"/>
              <a:gd name="T37" fmla="*/ 74 h 74"/>
              <a:gd name="T38" fmla="*/ 71 w 84"/>
              <a:gd name="T39" fmla="*/ 74 h 74"/>
              <a:gd name="T40" fmla="*/ 73 w 84"/>
              <a:gd name="T41" fmla="*/ 73 h 74"/>
              <a:gd name="T42" fmla="*/ 82 w 84"/>
              <a:gd name="T43" fmla="*/ 63 h 74"/>
              <a:gd name="T44" fmla="*/ 82 w 84"/>
              <a:gd name="T45" fmla="*/ 63 h 74"/>
              <a:gd name="T46" fmla="*/ 84 w 84"/>
              <a:gd name="T47" fmla="*/ 62 h 74"/>
              <a:gd name="T48" fmla="*/ 84 w 84"/>
              <a:gd name="T49" fmla="*/ 59 h 74"/>
              <a:gd name="T50" fmla="*/ 84 w 84"/>
              <a:gd name="T51" fmla="*/ 5 h 74"/>
              <a:gd name="T52" fmla="*/ 84 w 84"/>
              <a:gd name="T53" fmla="*/ 5 h 74"/>
              <a:gd name="T54" fmla="*/ 84 w 84"/>
              <a:gd name="T55" fmla="*/ 3 h 74"/>
              <a:gd name="T56" fmla="*/ 82 w 84"/>
              <a:gd name="T57" fmla="*/ 1 h 74"/>
              <a:gd name="T58" fmla="*/ 81 w 84"/>
              <a:gd name="T59" fmla="*/ 0 h 74"/>
              <a:gd name="T60" fmla="*/ 79 w 84"/>
              <a:gd name="T61" fmla="*/ 0 h 74"/>
              <a:gd name="T62" fmla="*/ 79 w 84"/>
              <a:gd name="T63" fmla="*/ 0 h 74"/>
              <a:gd name="T64" fmla="*/ 15 w 84"/>
              <a:gd name="T65" fmla="*/ 30 h 74"/>
              <a:gd name="T66" fmla="*/ 64 w 84"/>
              <a:gd name="T67" fmla="*/ 30 h 74"/>
              <a:gd name="T68" fmla="*/ 64 w 84"/>
              <a:gd name="T69" fmla="*/ 40 h 74"/>
              <a:gd name="T70" fmla="*/ 15 w 84"/>
              <a:gd name="T71" fmla="*/ 40 h 74"/>
              <a:gd name="T72" fmla="*/ 15 w 84"/>
              <a:gd name="T73" fmla="*/ 30 h 74"/>
              <a:gd name="T74" fmla="*/ 54 w 84"/>
              <a:gd name="T75" fmla="*/ 59 h 74"/>
              <a:gd name="T76" fmla="*/ 15 w 84"/>
              <a:gd name="T77" fmla="*/ 59 h 74"/>
              <a:gd name="T78" fmla="*/ 15 w 84"/>
              <a:gd name="T79" fmla="*/ 49 h 74"/>
              <a:gd name="T80" fmla="*/ 54 w 84"/>
              <a:gd name="T81" fmla="*/ 49 h 74"/>
              <a:gd name="T82" fmla="*/ 54 w 84"/>
              <a:gd name="T83" fmla="*/ 59 h 74"/>
              <a:gd name="T84" fmla="*/ 64 w 84"/>
              <a:gd name="T85" fmla="*/ 69 h 74"/>
              <a:gd name="T86" fmla="*/ 64 w 84"/>
              <a:gd name="T87" fmla="*/ 54 h 74"/>
              <a:gd name="T88" fmla="*/ 79 w 84"/>
              <a:gd name="T89" fmla="*/ 54 h 74"/>
              <a:gd name="T90" fmla="*/ 64 w 84"/>
              <a:gd name="T91"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4" h="74">
                <a:moveTo>
                  <a:pt x="79" y="0"/>
                </a:moveTo>
                <a:lnTo>
                  <a:pt x="54" y="0"/>
                </a:lnTo>
                <a:lnTo>
                  <a:pt x="54" y="20"/>
                </a:lnTo>
                <a:lnTo>
                  <a:pt x="25" y="20"/>
                </a:lnTo>
                <a:lnTo>
                  <a:pt x="25" y="0"/>
                </a:lnTo>
                <a:lnTo>
                  <a:pt x="5" y="0"/>
                </a:lnTo>
                <a:lnTo>
                  <a:pt x="5" y="0"/>
                </a:lnTo>
                <a:lnTo>
                  <a:pt x="2" y="0"/>
                </a:lnTo>
                <a:lnTo>
                  <a:pt x="1" y="1"/>
                </a:lnTo>
                <a:lnTo>
                  <a:pt x="0" y="3"/>
                </a:lnTo>
                <a:lnTo>
                  <a:pt x="0" y="5"/>
                </a:lnTo>
                <a:lnTo>
                  <a:pt x="0" y="69"/>
                </a:lnTo>
                <a:lnTo>
                  <a:pt x="0" y="69"/>
                </a:lnTo>
                <a:lnTo>
                  <a:pt x="0" y="72"/>
                </a:lnTo>
                <a:lnTo>
                  <a:pt x="1" y="73"/>
                </a:lnTo>
                <a:lnTo>
                  <a:pt x="2" y="74"/>
                </a:lnTo>
                <a:lnTo>
                  <a:pt x="5" y="74"/>
                </a:lnTo>
                <a:lnTo>
                  <a:pt x="69" y="74"/>
                </a:lnTo>
                <a:lnTo>
                  <a:pt x="69" y="74"/>
                </a:lnTo>
                <a:lnTo>
                  <a:pt x="71" y="74"/>
                </a:lnTo>
                <a:lnTo>
                  <a:pt x="73" y="73"/>
                </a:lnTo>
                <a:lnTo>
                  <a:pt x="82" y="63"/>
                </a:lnTo>
                <a:lnTo>
                  <a:pt x="82" y="63"/>
                </a:lnTo>
                <a:lnTo>
                  <a:pt x="84" y="62"/>
                </a:lnTo>
                <a:lnTo>
                  <a:pt x="84" y="59"/>
                </a:lnTo>
                <a:lnTo>
                  <a:pt x="84" y="5"/>
                </a:lnTo>
                <a:lnTo>
                  <a:pt x="84" y="5"/>
                </a:lnTo>
                <a:lnTo>
                  <a:pt x="84" y="3"/>
                </a:lnTo>
                <a:lnTo>
                  <a:pt x="82" y="1"/>
                </a:lnTo>
                <a:lnTo>
                  <a:pt x="81" y="0"/>
                </a:lnTo>
                <a:lnTo>
                  <a:pt x="79" y="0"/>
                </a:lnTo>
                <a:lnTo>
                  <a:pt x="79" y="0"/>
                </a:lnTo>
                <a:close/>
                <a:moveTo>
                  <a:pt x="15" y="30"/>
                </a:moveTo>
                <a:lnTo>
                  <a:pt x="64" y="30"/>
                </a:lnTo>
                <a:lnTo>
                  <a:pt x="64" y="40"/>
                </a:lnTo>
                <a:lnTo>
                  <a:pt x="15" y="40"/>
                </a:lnTo>
                <a:lnTo>
                  <a:pt x="15" y="30"/>
                </a:lnTo>
                <a:close/>
                <a:moveTo>
                  <a:pt x="54" y="59"/>
                </a:moveTo>
                <a:lnTo>
                  <a:pt x="15" y="59"/>
                </a:lnTo>
                <a:lnTo>
                  <a:pt x="15" y="49"/>
                </a:lnTo>
                <a:lnTo>
                  <a:pt x="54" y="49"/>
                </a:lnTo>
                <a:lnTo>
                  <a:pt x="54" y="59"/>
                </a:lnTo>
                <a:close/>
                <a:moveTo>
                  <a:pt x="64" y="69"/>
                </a:moveTo>
                <a:lnTo>
                  <a:pt x="64" y="54"/>
                </a:lnTo>
                <a:lnTo>
                  <a:pt x="79" y="54"/>
                </a:lnTo>
                <a:lnTo>
                  <a:pt x="64"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5" name="Freeform 308"/>
          <p:cNvSpPr>
            <a:spLocks/>
          </p:cNvSpPr>
          <p:nvPr/>
        </p:nvSpPr>
        <p:spPr bwMode="auto">
          <a:xfrm>
            <a:off x="6502021" y="613702"/>
            <a:ext cx="58971" cy="58971"/>
          </a:xfrm>
          <a:custGeom>
            <a:avLst/>
            <a:gdLst>
              <a:gd name="T0" fmla="*/ 20 w 40"/>
              <a:gd name="T1" fmla="*/ 0 h 40"/>
              <a:gd name="T2" fmla="*/ 20 w 40"/>
              <a:gd name="T3" fmla="*/ 0 h 40"/>
              <a:gd name="T4" fmla="*/ 16 w 40"/>
              <a:gd name="T5" fmla="*/ 0 h 40"/>
              <a:gd name="T6" fmla="*/ 12 w 40"/>
              <a:gd name="T7" fmla="*/ 1 h 40"/>
              <a:gd name="T8" fmla="*/ 6 w 40"/>
              <a:gd name="T9" fmla="*/ 6 h 40"/>
              <a:gd name="T10" fmla="*/ 1 w 40"/>
              <a:gd name="T11" fmla="*/ 12 h 40"/>
              <a:gd name="T12" fmla="*/ 0 w 40"/>
              <a:gd name="T13" fmla="*/ 16 h 40"/>
              <a:gd name="T14" fmla="*/ 0 w 40"/>
              <a:gd name="T15" fmla="*/ 20 h 40"/>
              <a:gd name="T16" fmla="*/ 0 w 40"/>
              <a:gd name="T17" fmla="*/ 20 h 40"/>
              <a:gd name="T18" fmla="*/ 0 w 40"/>
              <a:gd name="T19" fmla="*/ 23 h 40"/>
              <a:gd name="T20" fmla="*/ 1 w 40"/>
              <a:gd name="T21" fmla="*/ 27 h 40"/>
              <a:gd name="T22" fmla="*/ 6 w 40"/>
              <a:gd name="T23" fmla="*/ 33 h 40"/>
              <a:gd name="T24" fmla="*/ 12 w 40"/>
              <a:gd name="T25" fmla="*/ 38 h 40"/>
              <a:gd name="T26" fmla="*/ 16 w 40"/>
              <a:gd name="T27" fmla="*/ 40 h 40"/>
              <a:gd name="T28" fmla="*/ 20 w 40"/>
              <a:gd name="T29" fmla="*/ 40 h 40"/>
              <a:gd name="T30" fmla="*/ 20 w 40"/>
              <a:gd name="T31" fmla="*/ 40 h 40"/>
              <a:gd name="T32" fmla="*/ 24 w 40"/>
              <a:gd name="T33" fmla="*/ 40 h 40"/>
              <a:gd name="T34" fmla="*/ 27 w 40"/>
              <a:gd name="T35" fmla="*/ 38 h 40"/>
              <a:gd name="T36" fmla="*/ 33 w 40"/>
              <a:gd name="T37" fmla="*/ 33 h 40"/>
              <a:gd name="T38" fmla="*/ 38 w 40"/>
              <a:gd name="T39" fmla="*/ 27 h 40"/>
              <a:gd name="T40" fmla="*/ 40 w 40"/>
              <a:gd name="T41" fmla="*/ 23 h 40"/>
              <a:gd name="T42" fmla="*/ 40 w 40"/>
              <a:gd name="T43" fmla="*/ 20 h 40"/>
              <a:gd name="T44" fmla="*/ 40 w 40"/>
              <a:gd name="T45" fmla="*/ 20 h 40"/>
              <a:gd name="T46" fmla="*/ 40 w 40"/>
              <a:gd name="T47" fmla="*/ 16 h 40"/>
              <a:gd name="T48" fmla="*/ 38 w 40"/>
              <a:gd name="T49" fmla="*/ 12 h 40"/>
              <a:gd name="T50" fmla="*/ 33 w 40"/>
              <a:gd name="T51" fmla="*/ 6 h 40"/>
              <a:gd name="T52" fmla="*/ 27 w 40"/>
              <a:gd name="T53" fmla="*/ 1 h 40"/>
              <a:gd name="T54" fmla="*/ 24 w 40"/>
              <a:gd name="T55" fmla="*/ 0 h 40"/>
              <a:gd name="T56" fmla="*/ 20 w 40"/>
              <a:gd name="T57" fmla="*/ 0 h 40"/>
              <a:gd name="T58" fmla="*/ 20 w 40"/>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40">
                <a:moveTo>
                  <a:pt x="20" y="0"/>
                </a:moveTo>
                <a:lnTo>
                  <a:pt x="20" y="0"/>
                </a:lnTo>
                <a:lnTo>
                  <a:pt x="16" y="0"/>
                </a:lnTo>
                <a:lnTo>
                  <a:pt x="12" y="1"/>
                </a:lnTo>
                <a:lnTo>
                  <a:pt x="6" y="6"/>
                </a:lnTo>
                <a:lnTo>
                  <a:pt x="1" y="12"/>
                </a:lnTo>
                <a:lnTo>
                  <a:pt x="0" y="16"/>
                </a:lnTo>
                <a:lnTo>
                  <a:pt x="0" y="20"/>
                </a:lnTo>
                <a:lnTo>
                  <a:pt x="0" y="20"/>
                </a:lnTo>
                <a:lnTo>
                  <a:pt x="0" y="23"/>
                </a:lnTo>
                <a:lnTo>
                  <a:pt x="1" y="27"/>
                </a:lnTo>
                <a:lnTo>
                  <a:pt x="6" y="33"/>
                </a:lnTo>
                <a:lnTo>
                  <a:pt x="12" y="38"/>
                </a:lnTo>
                <a:lnTo>
                  <a:pt x="16" y="40"/>
                </a:lnTo>
                <a:lnTo>
                  <a:pt x="20" y="40"/>
                </a:lnTo>
                <a:lnTo>
                  <a:pt x="20" y="40"/>
                </a:lnTo>
                <a:lnTo>
                  <a:pt x="24" y="40"/>
                </a:lnTo>
                <a:lnTo>
                  <a:pt x="27" y="38"/>
                </a:lnTo>
                <a:lnTo>
                  <a:pt x="33" y="33"/>
                </a:lnTo>
                <a:lnTo>
                  <a:pt x="38" y="27"/>
                </a:lnTo>
                <a:lnTo>
                  <a:pt x="40" y="23"/>
                </a:lnTo>
                <a:lnTo>
                  <a:pt x="40" y="20"/>
                </a:lnTo>
                <a:lnTo>
                  <a:pt x="40" y="20"/>
                </a:lnTo>
                <a:lnTo>
                  <a:pt x="40" y="16"/>
                </a:lnTo>
                <a:lnTo>
                  <a:pt x="38" y="12"/>
                </a:lnTo>
                <a:lnTo>
                  <a:pt x="33" y="6"/>
                </a:lnTo>
                <a:lnTo>
                  <a:pt x="27" y="1"/>
                </a:lnTo>
                <a:lnTo>
                  <a:pt x="24" y="0"/>
                </a:lnTo>
                <a:lnTo>
                  <a:pt x="20" y="0"/>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6" name="Freeform 309"/>
          <p:cNvSpPr>
            <a:spLocks noEditPoints="1"/>
          </p:cNvSpPr>
          <p:nvPr/>
        </p:nvSpPr>
        <p:spPr bwMode="auto">
          <a:xfrm>
            <a:off x="6456658" y="568340"/>
            <a:ext cx="149696" cy="131550"/>
          </a:xfrm>
          <a:custGeom>
            <a:avLst/>
            <a:gdLst>
              <a:gd name="T0" fmla="*/ 78 w 98"/>
              <a:gd name="T1" fmla="*/ 15 h 89"/>
              <a:gd name="T2" fmla="*/ 75 w 98"/>
              <a:gd name="T3" fmla="*/ 14 h 89"/>
              <a:gd name="T4" fmla="*/ 66 w 98"/>
              <a:gd name="T5" fmla="*/ 5 h 89"/>
              <a:gd name="T6" fmla="*/ 62 w 98"/>
              <a:gd name="T7" fmla="*/ 2 h 89"/>
              <a:gd name="T8" fmla="*/ 39 w 98"/>
              <a:gd name="T9" fmla="*/ 0 h 89"/>
              <a:gd name="T10" fmla="*/ 35 w 98"/>
              <a:gd name="T11" fmla="*/ 2 h 89"/>
              <a:gd name="T12" fmla="*/ 27 w 98"/>
              <a:gd name="T13" fmla="*/ 10 h 89"/>
              <a:gd name="T14" fmla="*/ 23 w 98"/>
              <a:gd name="T15" fmla="*/ 14 h 89"/>
              <a:gd name="T16" fmla="*/ 9 w 98"/>
              <a:gd name="T17" fmla="*/ 15 h 89"/>
              <a:gd name="T18" fmla="*/ 6 w 98"/>
              <a:gd name="T19" fmla="*/ 17 h 89"/>
              <a:gd name="T20" fmla="*/ 1 w 98"/>
              <a:gd name="T21" fmla="*/ 21 h 89"/>
              <a:gd name="T22" fmla="*/ 0 w 98"/>
              <a:gd name="T23" fmla="*/ 79 h 89"/>
              <a:gd name="T24" fmla="*/ 1 w 98"/>
              <a:gd name="T25" fmla="*/ 83 h 89"/>
              <a:gd name="T26" fmla="*/ 6 w 98"/>
              <a:gd name="T27" fmla="*/ 88 h 89"/>
              <a:gd name="T28" fmla="*/ 88 w 98"/>
              <a:gd name="T29" fmla="*/ 89 h 89"/>
              <a:gd name="T30" fmla="*/ 92 w 98"/>
              <a:gd name="T31" fmla="*/ 88 h 89"/>
              <a:gd name="T32" fmla="*/ 97 w 98"/>
              <a:gd name="T33" fmla="*/ 83 h 89"/>
              <a:gd name="T34" fmla="*/ 98 w 98"/>
              <a:gd name="T35" fmla="*/ 25 h 89"/>
              <a:gd name="T36" fmla="*/ 97 w 98"/>
              <a:gd name="T37" fmla="*/ 21 h 89"/>
              <a:gd name="T38" fmla="*/ 92 w 98"/>
              <a:gd name="T39" fmla="*/ 17 h 89"/>
              <a:gd name="T40" fmla="*/ 88 w 98"/>
              <a:gd name="T41" fmla="*/ 15 h 89"/>
              <a:gd name="T42" fmla="*/ 49 w 98"/>
              <a:gd name="T43" fmla="*/ 79 h 89"/>
              <a:gd name="T44" fmla="*/ 38 w 98"/>
              <a:gd name="T45" fmla="*/ 77 h 89"/>
              <a:gd name="T46" fmla="*/ 28 w 98"/>
              <a:gd name="T47" fmla="*/ 71 h 89"/>
              <a:gd name="T48" fmla="*/ 22 w 98"/>
              <a:gd name="T49" fmla="*/ 61 h 89"/>
              <a:gd name="T50" fmla="*/ 19 w 98"/>
              <a:gd name="T51" fmla="*/ 50 h 89"/>
              <a:gd name="T52" fmla="*/ 19 w 98"/>
              <a:gd name="T53" fmla="*/ 44 h 89"/>
              <a:gd name="T54" fmla="*/ 24 w 98"/>
              <a:gd name="T55" fmla="*/ 34 h 89"/>
              <a:gd name="T56" fmla="*/ 33 w 98"/>
              <a:gd name="T57" fmla="*/ 25 h 89"/>
              <a:gd name="T58" fmla="*/ 43 w 98"/>
              <a:gd name="T59" fmla="*/ 21 h 89"/>
              <a:gd name="T60" fmla="*/ 49 w 98"/>
              <a:gd name="T61" fmla="*/ 20 h 89"/>
              <a:gd name="T62" fmla="*/ 60 w 98"/>
              <a:gd name="T63" fmla="*/ 23 h 89"/>
              <a:gd name="T64" fmla="*/ 70 w 98"/>
              <a:gd name="T65" fmla="*/ 29 h 89"/>
              <a:gd name="T66" fmla="*/ 76 w 98"/>
              <a:gd name="T67" fmla="*/ 39 h 89"/>
              <a:gd name="T68" fmla="*/ 78 w 98"/>
              <a:gd name="T69" fmla="*/ 50 h 89"/>
              <a:gd name="T70" fmla="*/ 78 w 98"/>
              <a:gd name="T71" fmla="*/ 56 h 89"/>
              <a:gd name="T72" fmla="*/ 74 w 98"/>
              <a:gd name="T73" fmla="*/ 66 h 89"/>
              <a:gd name="T74" fmla="*/ 65 w 98"/>
              <a:gd name="T75" fmla="*/ 74 h 89"/>
              <a:gd name="T76" fmla="*/ 55 w 98"/>
              <a:gd name="T77" fmla="*/ 79 h 89"/>
              <a:gd name="T78" fmla="*/ 49 w 98"/>
              <a:gd name="T79"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89">
                <a:moveTo>
                  <a:pt x="88" y="15"/>
                </a:moveTo>
                <a:lnTo>
                  <a:pt x="78" y="15"/>
                </a:lnTo>
                <a:lnTo>
                  <a:pt x="78" y="15"/>
                </a:lnTo>
                <a:lnTo>
                  <a:pt x="75" y="14"/>
                </a:lnTo>
                <a:lnTo>
                  <a:pt x="71" y="10"/>
                </a:lnTo>
                <a:lnTo>
                  <a:pt x="66" y="5"/>
                </a:lnTo>
                <a:lnTo>
                  <a:pt x="66" y="5"/>
                </a:lnTo>
                <a:lnTo>
                  <a:pt x="62" y="2"/>
                </a:lnTo>
                <a:lnTo>
                  <a:pt x="59" y="0"/>
                </a:lnTo>
                <a:lnTo>
                  <a:pt x="39" y="0"/>
                </a:lnTo>
                <a:lnTo>
                  <a:pt x="39" y="0"/>
                </a:lnTo>
                <a:lnTo>
                  <a:pt x="35" y="2"/>
                </a:lnTo>
                <a:lnTo>
                  <a:pt x="32" y="5"/>
                </a:lnTo>
                <a:lnTo>
                  <a:pt x="27" y="10"/>
                </a:lnTo>
                <a:lnTo>
                  <a:pt x="27" y="10"/>
                </a:lnTo>
                <a:lnTo>
                  <a:pt x="23" y="14"/>
                </a:lnTo>
                <a:lnTo>
                  <a:pt x="19" y="15"/>
                </a:lnTo>
                <a:lnTo>
                  <a:pt x="9" y="15"/>
                </a:lnTo>
                <a:lnTo>
                  <a:pt x="9" y="15"/>
                </a:lnTo>
                <a:lnTo>
                  <a:pt x="6" y="17"/>
                </a:lnTo>
                <a:lnTo>
                  <a:pt x="2" y="18"/>
                </a:lnTo>
                <a:lnTo>
                  <a:pt x="1" y="21"/>
                </a:lnTo>
                <a:lnTo>
                  <a:pt x="0" y="25"/>
                </a:lnTo>
                <a:lnTo>
                  <a:pt x="0" y="79"/>
                </a:lnTo>
                <a:lnTo>
                  <a:pt x="0" y="79"/>
                </a:lnTo>
                <a:lnTo>
                  <a:pt x="1" y="83"/>
                </a:lnTo>
                <a:lnTo>
                  <a:pt x="2" y="87"/>
                </a:lnTo>
                <a:lnTo>
                  <a:pt x="6" y="88"/>
                </a:lnTo>
                <a:lnTo>
                  <a:pt x="9" y="89"/>
                </a:lnTo>
                <a:lnTo>
                  <a:pt x="88" y="89"/>
                </a:lnTo>
                <a:lnTo>
                  <a:pt x="88" y="89"/>
                </a:lnTo>
                <a:lnTo>
                  <a:pt x="92" y="88"/>
                </a:lnTo>
                <a:lnTo>
                  <a:pt x="96" y="87"/>
                </a:lnTo>
                <a:lnTo>
                  <a:pt x="97" y="83"/>
                </a:lnTo>
                <a:lnTo>
                  <a:pt x="98" y="79"/>
                </a:lnTo>
                <a:lnTo>
                  <a:pt x="98" y="25"/>
                </a:lnTo>
                <a:lnTo>
                  <a:pt x="98" y="25"/>
                </a:lnTo>
                <a:lnTo>
                  <a:pt x="97" y="21"/>
                </a:lnTo>
                <a:lnTo>
                  <a:pt x="96" y="18"/>
                </a:lnTo>
                <a:lnTo>
                  <a:pt x="92" y="17"/>
                </a:lnTo>
                <a:lnTo>
                  <a:pt x="88" y="15"/>
                </a:lnTo>
                <a:lnTo>
                  <a:pt x="88" y="15"/>
                </a:lnTo>
                <a:close/>
                <a:moveTo>
                  <a:pt x="49" y="79"/>
                </a:moveTo>
                <a:lnTo>
                  <a:pt x="49" y="79"/>
                </a:lnTo>
                <a:lnTo>
                  <a:pt x="43" y="79"/>
                </a:lnTo>
                <a:lnTo>
                  <a:pt x="38" y="77"/>
                </a:lnTo>
                <a:lnTo>
                  <a:pt x="33" y="74"/>
                </a:lnTo>
                <a:lnTo>
                  <a:pt x="28" y="71"/>
                </a:lnTo>
                <a:lnTo>
                  <a:pt x="24" y="66"/>
                </a:lnTo>
                <a:lnTo>
                  <a:pt x="22" y="61"/>
                </a:lnTo>
                <a:lnTo>
                  <a:pt x="19" y="56"/>
                </a:lnTo>
                <a:lnTo>
                  <a:pt x="19" y="50"/>
                </a:lnTo>
                <a:lnTo>
                  <a:pt x="19" y="50"/>
                </a:lnTo>
                <a:lnTo>
                  <a:pt x="19" y="44"/>
                </a:lnTo>
                <a:lnTo>
                  <a:pt x="22" y="39"/>
                </a:lnTo>
                <a:lnTo>
                  <a:pt x="24" y="34"/>
                </a:lnTo>
                <a:lnTo>
                  <a:pt x="28" y="29"/>
                </a:lnTo>
                <a:lnTo>
                  <a:pt x="33" y="25"/>
                </a:lnTo>
                <a:lnTo>
                  <a:pt x="38" y="23"/>
                </a:lnTo>
                <a:lnTo>
                  <a:pt x="43" y="21"/>
                </a:lnTo>
                <a:lnTo>
                  <a:pt x="49" y="20"/>
                </a:lnTo>
                <a:lnTo>
                  <a:pt x="49" y="20"/>
                </a:lnTo>
                <a:lnTo>
                  <a:pt x="55" y="21"/>
                </a:lnTo>
                <a:lnTo>
                  <a:pt x="60" y="23"/>
                </a:lnTo>
                <a:lnTo>
                  <a:pt x="65" y="25"/>
                </a:lnTo>
                <a:lnTo>
                  <a:pt x="70" y="29"/>
                </a:lnTo>
                <a:lnTo>
                  <a:pt x="74" y="34"/>
                </a:lnTo>
                <a:lnTo>
                  <a:pt x="76" y="39"/>
                </a:lnTo>
                <a:lnTo>
                  <a:pt x="78" y="44"/>
                </a:lnTo>
                <a:lnTo>
                  <a:pt x="78" y="50"/>
                </a:lnTo>
                <a:lnTo>
                  <a:pt x="78" y="50"/>
                </a:lnTo>
                <a:lnTo>
                  <a:pt x="78" y="56"/>
                </a:lnTo>
                <a:lnTo>
                  <a:pt x="76" y="61"/>
                </a:lnTo>
                <a:lnTo>
                  <a:pt x="74" y="66"/>
                </a:lnTo>
                <a:lnTo>
                  <a:pt x="70" y="71"/>
                </a:lnTo>
                <a:lnTo>
                  <a:pt x="65" y="74"/>
                </a:lnTo>
                <a:lnTo>
                  <a:pt x="60" y="77"/>
                </a:lnTo>
                <a:lnTo>
                  <a:pt x="55" y="79"/>
                </a:lnTo>
                <a:lnTo>
                  <a:pt x="49" y="79"/>
                </a:lnTo>
                <a:lnTo>
                  <a:pt x="49"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7" name="Freeform 310"/>
          <p:cNvSpPr>
            <a:spLocks/>
          </p:cNvSpPr>
          <p:nvPr/>
        </p:nvSpPr>
        <p:spPr bwMode="auto">
          <a:xfrm>
            <a:off x="8298351" y="613702"/>
            <a:ext cx="45362" cy="45362"/>
          </a:xfrm>
          <a:custGeom>
            <a:avLst/>
            <a:gdLst>
              <a:gd name="T0" fmla="*/ 21 w 30"/>
              <a:gd name="T1" fmla="*/ 30 h 30"/>
              <a:gd name="T2" fmla="*/ 30 w 30"/>
              <a:gd name="T3" fmla="*/ 15 h 30"/>
              <a:gd name="T4" fmla="*/ 21 w 30"/>
              <a:gd name="T5" fmla="*/ 0 h 30"/>
              <a:gd name="T6" fmla="*/ 21 w 30"/>
              <a:gd name="T7" fmla="*/ 0 h 30"/>
              <a:gd name="T8" fmla="*/ 9 w 30"/>
              <a:gd name="T9" fmla="*/ 0 h 30"/>
              <a:gd name="T10" fmla="*/ 0 w 30"/>
              <a:gd name="T11" fmla="*/ 15 h 30"/>
              <a:gd name="T12" fmla="*/ 9 w 30"/>
              <a:gd name="T13" fmla="*/ 30 h 30"/>
              <a:gd name="T14" fmla="*/ 9 w 30"/>
              <a:gd name="T15" fmla="*/ 30 h 30"/>
              <a:gd name="T16" fmla="*/ 21 w 30"/>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21" y="30"/>
                </a:moveTo>
                <a:lnTo>
                  <a:pt x="30" y="15"/>
                </a:lnTo>
                <a:lnTo>
                  <a:pt x="21" y="0"/>
                </a:lnTo>
                <a:lnTo>
                  <a:pt x="21" y="0"/>
                </a:lnTo>
                <a:lnTo>
                  <a:pt x="9" y="0"/>
                </a:lnTo>
                <a:lnTo>
                  <a:pt x="0" y="15"/>
                </a:lnTo>
                <a:lnTo>
                  <a:pt x="9" y="30"/>
                </a:lnTo>
                <a:lnTo>
                  <a:pt x="9" y="30"/>
                </a:lnTo>
                <a:lnTo>
                  <a:pt x="21"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8" name="Freeform 311"/>
          <p:cNvSpPr>
            <a:spLocks/>
          </p:cNvSpPr>
          <p:nvPr/>
        </p:nvSpPr>
        <p:spPr bwMode="auto">
          <a:xfrm>
            <a:off x="8271134" y="559268"/>
            <a:ext cx="54435" cy="58971"/>
          </a:xfrm>
          <a:custGeom>
            <a:avLst/>
            <a:gdLst>
              <a:gd name="T0" fmla="*/ 36 w 36"/>
              <a:gd name="T1" fmla="*/ 0 h 39"/>
              <a:gd name="T2" fmla="*/ 36 w 36"/>
              <a:gd name="T3" fmla="*/ 0 h 39"/>
              <a:gd name="T4" fmla="*/ 35 w 36"/>
              <a:gd name="T5" fmla="*/ 0 h 39"/>
              <a:gd name="T6" fmla="*/ 35 w 36"/>
              <a:gd name="T7" fmla="*/ 0 h 39"/>
              <a:gd name="T8" fmla="*/ 25 w 36"/>
              <a:gd name="T9" fmla="*/ 1 h 39"/>
              <a:gd name="T10" fmla="*/ 16 w 36"/>
              <a:gd name="T11" fmla="*/ 3 h 39"/>
              <a:gd name="T12" fmla="*/ 8 w 36"/>
              <a:gd name="T13" fmla="*/ 8 h 39"/>
              <a:gd name="T14" fmla="*/ 0 w 36"/>
              <a:gd name="T15" fmla="*/ 13 h 39"/>
              <a:gd name="T16" fmla="*/ 15 w 36"/>
              <a:gd name="T17" fmla="*/ 39 h 39"/>
              <a:gd name="T18" fmla="*/ 36 w 36"/>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9">
                <a:moveTo>
                  <a:pt x="36" y="0"/>
                </a:moveTo>
                <a:lnTo>
                  <a:pt x="36" y="0"/>
                </a:lnTo>
                <a:lnTo>
                  <a:pt x="35" y="0"/>
                </a:lnTo>
                <a:lnTo>
                  <a:pt x="35" y="0"/>
                </a:lnTo>
                <a:lnTo>
                  <a:pt x="25" y="1"/>
                </a:lnTo>
                <a:lnTo>
                  <a:pt x="16" y="3"/>
                </a:lnTo>
                <a:lnTo>
                  <a:pt x="8" y="8"/>
                </a:lnTo>
                <a:lnTo>
                  <a:pt x="0" y="13"/>
                </a:lnTo>
                <a:lnTo>
                  <a:pt x="15" y="39"/>
                </a:lnTo>
                <a:lnTo>
                  <a:pt x="3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9" name="Freeform 312"/>
          <p:cNvSpPr>
            <a:spLocks/>
          </p:cNvSpPr>
          <p:nvPr/>
        </p:nvSpPr>
        <p:spPr bwMode="auto">
          <a:xfrm>
            <a:off x="8321030" y="563806"/>
            <a:ext cx="68044" cy="31754"/>
          </a:xfrm>
          <a:custGeom>
            <a:avLst/>
            <a:gdLst>
              <a:gd name="T0" fmla="*/ 44 w 44"/>
              <a:gd name="T1" fmla="*/ 23 h 23"/>
              <a:gd name="T2" fmla="*/ 44 w 44"/>
              <a:gd name="T3" fmla="*/ 23 h 23"/>
              <a:gd name="T4" fmla="*/ 38 w 44"/>
              <a:gd name="T5" fmla="*/ 16 h 23"/>
              <a:gd name="T6" fmla="*/ 30 w 44"/>
              <a:gd name="T7" fmla="*/ 8 h 23"/>
              <a:gd name="T8" fmla="*/ 22 w 44"/>
              <a:gd name="T9" fmla="*/ 3 h 23"/>
              <a:gd name="T10" fmla="*/ 13 w 44"/>
              <a:gd name="T11" fmla="*/ 0 h 23"/>
              <a:gd name="T12" fmla="*/ 0 w 44"/>
              <a:gd name="T13" fmla="*/ 23 h 23"/>
              <a:gd name="T14" fmla="*/ 44 w 44"/>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3">
                <a:moveTo>
                  <a:pt x="44" y="23"/>
                </a:moveTo>
                <a:lnTo>
                  <a:pt x="44" y="23"/>
                </a:lnTo>
                <a:lnTo>
                  <a:pt x="38" y="16"/>
                </a:lnTo>
                <a:lnTo>
                  <a:pt x="30" y="8"/>
                </a:lnTo>
                <a:lnTo>
                  <a:pt x="22" y="3"/>
                </a:lnTo>
                <a:lnTo>
                  <a:pt x="13" y="0"/>
                </a:lnTo>
                <a:lnTo>
                  <a:pt x="0" y="23"/>
                </a:lnTo>
                <a:lnTo>
                  <a:pt x="44" y="2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0" name="Freeform 313"/>
          <p:cNvSpPr>
            <a:spLocks/>
          </p:cNvSpPr>
          <p:nvPr/>
        </p:nvSpPr>
        <p:spPr bwMode="auto">
          <a:xfrm>
            <a:off x="8348247" y="613702"/>
            <a:ext cx="49900" cy="63506"/>
          </a:xfrm>
          <a:custGeom>
            <a:avLst/>
            <a:gdLst>
              <a:gd name="T0" fmla="*/ 30 w 32"/>
              <a:gd name="T1" fmla="*/ 0 h 42"/>
              <a:gd name="T2" fmla="*/ 0 w 32"/>
              <a:gd name="T3" fmla="*/ 0 h 42"/>
              <a:gd name="T4" fmla="*/ 24 w 32"/>
              <a:gd name="T5" fmla="*/ 42 h 42"/>
              <a:gd name="T6" fmla="*/ 24 w 32"/>
              <a:gd name="T7" fmla="*/ 42 h 42"/>
              <a:gd name="T8" fmla="*/ 27 w 32"/>
              <a:gd name="T9" fmla="*/ 36 h 42"/>
              <a:gd name="T10" fmla="*/ 30 w 32"/>
              <a:gd name="T11" fmla="*/ 30 h 42"/>
              <a:gd name="T12" fmla="*/ 32 w 32"/>
              <a:gd name="T13" fmla="*/ 22 h 42"/>
              <a:gd name="T14" fmla="*/ 32 w 32"/>
              <a:gd name="T15" fmla="*/ 15 h 42"/>
              <a:gd name="T16" fmla="*/ 32 w 32"/>
              <a:gd name="T17" fmla="*/ 15 h 42"/>
              <a:gd name="T18" fmla="*/ 32 w 32"/>
              <a:gd name="T19" fmla="*/ 7 h 42"/>
              <a:gd name="T20" fmla="*/ 30 w 32"/>
              <a:gd name="T21" fmla="*/ 0 h 42"/>
              <a:gd name="T22" fmla="*/ 30 w 32"/>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2">
                <a:moveTo>
                  <a:pt x="30" y="0"/>
                </a:moveTo>
                <a:lnTo>
                  <a:pt x="0" y="0"/>
                </a:lnTo>
                <a:lnTo>
                  <a:pt x="24" y="42"/>
                </a:lnTo>
                <a:lnTo>
                  <a:pt x="24" y="42"/>
                </a:lnTo>
                <a:lnTo>
                  <a:pt x="27" y="36"/>
                </a:lnTo>
                <a:lnTo>
                  <a:pt x="30" y="30"/>
                </a:lnTo>
                <a:lnTo>
                  <a:pt x="32" y="22"/>
                </a:lnTo>
                <a:lnTo>
                  <a:pt x="32" y="15"/>
                </a:lnTo>
                <a:lnTo>
                  <a:pt x="32" y="15"/>
                </a:lnTo>
                <a:lnTo>
                  <a:pt x="32" y="7"/>
                </a:lnTo>
                <a:lnTo>
                  <a:pt x="30" y="0"/>
                </a:lnTo>
                <a:lnTo>
                  <a:pt x="3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1" name="Freeform 314"/>
          <p:cNvSpPr>
            <a:spLocks/>
          </p:cNvSpPr>
          <p:nvPr/>
        </p:nvSpPr>
        <p:spPr bwMode="auto">
          <a:xfrm>
            <a:off x="8248451" y="595557"/>
            <a:ext cx="49900" cy="63506"/>
          </a:xfrm>
          <a:custGeom>
            <a:avLst/>
            <a:gdLst>
              <a:gd name="T0" fmla="*/ 9 w 33"/>
              <a:gd name="T1" fmla="*/ 0 h 42"/>
              <a:gd name="T2" fmla="*/ 9 w 33"/>
              <a:gd name="T3" fmla="*/ 0 h 42"/>
              <a:gd name="T4" fmla="*/ 5 w 33"/>
              <a:gd name="T5" fmla="*/ 6 h 42"/>
              <a:gd name="T6" fmla="*/ 3 w 33"/>
              <a:gd name="T7" fmla="*/ 12 h 42"/>
              <a:gd name="T8" fmla="*/ 0 w 33"/>
              <a:gd name="T9" fmla="*/ 19 h 42"/>
              <a:gd name="T10" fmla="*/ 0 w 33"/>
              <a:gd name="T11" fmla="*/ 27 h 42"/>
              <a:gd name="T12" fmla="*/ 0 w 33"/>
              <a:gd name="T13" fmla="*/ 27 h 42"/>
              <a:gd name="T14" fmla="*/ 0 w 33"/>
              <a:gd name="T15" fmla="*/ 34 h 42"/>
              <a:gd name="T16" fmla="*/ 3 w 33"/>
              <a:gd name="T17" fmla="*/ 42 h 42"/>
              <a:gd name="T18" fmla="*/ 33 w 33"/>
              <a:gd name="T19" fmla="*/ 42 h 42"/>
              <a:gd name="T20" fmla="*/ 9 w 33"/>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2">
                <a:moveTo>
                  <a:pt x="9" y="0"/>
                </a:moveTo>
                <a:lnTo>
                  <a:pt x="9" y="0"/>
                </a:lnTo>
                <a:lnTo>
                  <a:pt x="5" y="6"/>
                </a:lnTo>
                <a:lnTo>
                  <a:pt x="3" y="12"/>
                </a:lnTo>
                <a:lnTo>
                  <a:pt x="0" y="19"/>
                </a:lnTo>
                <a:lnTo>
                  <a:pt x="0" y="27"/>
                </a:lnTo>
                <a:lnTo>
                  <a:pt x="0" y="27"/>
                </a:lnTo>
                <a:lnTo>
                  <a:pt x="0" y="34"/>
                </a:lnTo>
                <a:lnTo>
                  <a:pt x="3" y="42"/>
                </a:lnTo>
                <a:lnTo>
                  <a:pt x="33" y="42"/>
                </a:lnTo>
                <a:lnTo>
                  <a:pt x="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2" name="Freeform 315"/>
          <p:cNvSpPr>
            <a:spLocks/>
          </p:cNvSpPr>
          <p:nvPr/>
        </p:nvSpPr>
        <p:spPr bwMode="auto">
          <a:xfrm>
            <a:off x="8321030" y="649991"/>
            <a:ext cx="54435" cy="58971"/>
          </a:xfrm>
          <a:custGeom>
            <a:avLst/>
            <a:gdLst>
              <a:gd name="T0" fmla="*/ 0 w 35"/>
              <a:gd name="T1" fmla="*/ 39 h 39"/>
              <a:gd name="T2" fmla="*/ 0 w 35"/>
              <a:gd name="T3" fmla="*/ 39 h 39"/>
              <a:gd name="T4" fmla="*/ 1 w 35"/>
              <a:gd name="T5" fmla="*/ 39 h 39"/>
              <a:gd name="T6" fmla="*/ 1 w 35"/>
              <a:gd name="T7" fmla="*/ 39 h 39"/>
              <a:gd name="T8" fmla="*/ 11 w 35"/>
              <a:gd name="T9" fmla="*/ 38 h 39"/>
              <a:gd name="T10" fmla="*/ 19 w 35"/>
              <a:gd name="T11" fmla="*/ 35 h 39"/>
              <a:gd name="T12" fmla="*/ 28 w 35"/>
              <a:gd name="T13" fmla="*/ 31 h 39"/>
              <a:gd name="T14" fmla="*/ 35 w 35"/>
              <a:gd name="T15" fmla="*/ 26 h 39"/>
              <a:gd name="T16" fmla="*/ 21 w 35"/>
              <a:gd name="T17" fmla="*/ 0 h 39"/>
              <a:gd name="T18" fmla="*/ 0 w 35"/>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9">
                <a:moveTo>
                  <a:pt x="0" y="39"/>
                </a:moveTo>
                <a:lnTo>
                  <a:pt x="0" y="39"/>
                </a:lnTo>
                <a:lnTo>
                  <a:pt x="1" y="39"/>
                </a:lnTo>
                <a:lnTo>
                  <a:pt x="1" y="39"/>
                </a:lnTo>
                <a:lnTo>
                  <a:pt x="11" y="38"/>
                </a:lnTo>
                <a:lnTo>
                  <a:pt x="19" y="35"/>
                </a:lnTo>
                <a:lnTo>
                  <a:pt x="28" y="31"/>
                </a:lnTo>
                <a:lnTo>
                  <a:pt x="35" y="26"/>
                </a:lnTo>
                <a:lnTo>
                  <a:pt x="21" y="0"/>
                </a:lnTo>
                <a:lnTo>
                  <a:pt x="0"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3" name="Freeform 316"/>
          <p:cNvSpPr>
            <a:spLocks/>
          </p:cNvSpPr>
          <p:nvPr/>
        </p:nvSpPr>
        <p:spPr bwMode="auto">
          <a:xfrm>
            <a:off x="8257523" y="672673"/>
            <a:ext cx="68044" cy="36290"/>
          </a:xfrm>
          <a:custGeom>
            <a:avLst/>
            <a:gdLst>
              <a:gd name="T0" fmla="*/ 0 w 44"/>
              <a:gd name="T1" fmla="*/ 0 h 23"/>
              <a:gd name="T2" fmla="*/ 0 w 44"/>
              <a:gd name="T3" fmla="*/ 0 h 23"/>
              <a:gd name="T4" fmla="*/ 6 w 44"/>
              <a:gd name="T5" fmla="*/ 7 h 23"/>
              <a:gd name="T6" fmla="*/ 13 w 44"/>
              <a:gd name="T7" fmla="*/ 14 h 23"/>
              <a:gd name="T8" fmla="*/ 22 w 44"/>
              <a:gd name="T9" fmla="*/ 19 h 23"/>
              <a:gd name="T10" fmla="*/ 30 w 44"/>
              <a:gd name="T11" fmla="*/ 23 h 23"/>
              <a:gd name="T12" fmla="*/ 44 w 44"/>
              <a:gd name="T13" fmla="*/ 0 h 23"/>
              <a:gd name="T14" fmla="*/ 0 w 44"/>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3">
                <a:moveTo>
                  <a:pt x="0" y="0"/>
                </a:moveTo>
                <a:lnTo>
                  <a:pt x="0" y="0"/>
                </a:lnTo>
                <a:lnTo>
                  <a:pt x="6" y="7"/>
                </a:lnTo>
                <a:lnTo>
                  <a:pt x="13" y="14"/>
                </a:lnTo>
                <a:lnTo>
                  <a:pt x="22" y="19"/>
                </a:lnTo>
                <a:lnTo>
                  <a:pt x="30" y="23"/>
                </a:lnTo>
                <a:lnTo>
                  <a:pt x="44"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4" name="Freeform 317"/>
          <p:cNvSpPr>
            <a:spLocks noEditPoints="1"/>
          </p:cNvSpPr>
          <p:nvPr/>
        </p:nvSpPr>
        <p:spPr bwMode="auto">
          <a:xfrm>
            <a:off x="6869450" y="559268"/>
            <a:ext cx="95261" cy="90723"/>
          </a:xfrm>
          <a:custGeom>
            <a:avLst/>
            <a:gdLst>
              <a:gd name="T0" fmla="*/ 54 w 64"/>
              <a:gd name="T1" fmla="*/ 0 h 59"/>
              <a:gd name="T2" fmla="*/ 10 w 64"/>
              <a:gd name="T3" fmla="*/ 0 h 59"/>
              <a:gd name="T4" fmla="*/ 10 w 64"/>
              <a:gd name="T5" fmla="*/ 0 h 59"/>
              <a:gd name="T6" fmla="*/ 6 w 64"/>
              <a:gd name="T7" fmla="*/ 1 h 59"/>
              <a:gd name="T8" fmla="*/ 2 w 64"/>
              <a:gd name="T9" fmla="*/ 2 h 59"/>
              <a:gd name="T10" fmla="*/ 1 w 64"/>
              <a:gd name="T11" fmla="*/ 6 h 59"/>
              <a:gd name="T12" fmla="*/ 0 w 64"/>
              <a:gd name="T13" fmla="*/ 9 h 59"/>
              <a:gd name="T14" fmla="*/ 0 w 64"/>
              <a:gd name="T15" fmla="*/ 49 h 59"/>
              <a:gd name="T16" fmla="*/ 0 w 64"/>
              <a:gd name="T17" fmla="*/ 49 h 59"/>
              <a:gd name="T18" fmla="*/ 1 w 64"/>
              <a:gd name="T19" fmla="*/ 53 h 59"/>
              <a:gd name="T20" fmla="*/ 2 w 64"/>
              <a:gd name="T21" fmla="*/ 56 h 59"/>
              <a:gd name="T22" fmla="*/ 6 w 64"/>
              <a:gd name="T23" fmla="*/ 57 h 59"/>
              <a:gd name="T24" fmla="*/ 10 w 64"/>
              <a:gd name="T25" fmla="*/ 59 h 59"/>
              <a:gd name="T26" fmla="*/ 54 w 64"/>
              <a:gd name="T27" fmla="*/ 59 h 59"/>
              <a:gd name="T28" fmla="*/ 54 w 64"/>
              <a:gd name="T29" fmla="*/ 59 h 59"/>
              <a:gd name="T30" fmla="*/ 58 w 64"/>
              <a:gd name="T31" fmla="*/ 57 h 59"/>
              <a:gd name="T32" fmla="*/ 62 w 64"/>
              <a:gd name="T33" fmla="*/ 56 h 59"/>
              <a:gd name="T34" fmla="*/ 63 w 64"/>
              <a:gd name="T35" fmla="*/ 53 h 59"/>
              <a:gd name="T36" fmla="*/ 64 w 64"/>
              <a:gd name="T37" fmla="*/ 49 h 59"/>
              <a:gd name="T38" fmla="*/ 64 w 64"/>
              <a:gd name="T39" fmla="*/ 9 h 59"/>
              <a:gd name="T40" fmla="*/ 64 w 64"/>
              <a:gd name="T41" fmla="*/ 9 h 59"/>
              <a:gd name="T42" fmla="*/ 63 w 64"/>
              <a:gd name="T43" fmla="*/ 6 h 59"/>
              <a:gd name="T44" fmla="*/ 62 w 64"/>
              <a:gd name="T45" fmla="*/ 2 h 59"/>
              <a:gd name="T46" fmla="*/ 58 w 64"/>
              <a:gd name="T47" fmla="*/ 1 h 59"/>
              <a:gd name="T48" fmla="*/ 54 w 64"/>
              <a:gd name="T49" fmla="*/ 0 h 59"/>
              <a:gd name="T50" fmla="*/ 54 w 64"/>
              <a:gd name="T51" fmla="*/ 0 h 59"/>
              <a:gd name="T52" fmla="*/ 10 w 64"/>
              <a:gd name="T53" fmla="*/ 44 h 59"/>
              <a:gd name="T54" fmla="*/ 18 w 64"/>
              <a:gd name="T55" fmla="*/ 29 h 59"/>
              <a:gd name="T56" fmla="*/ 25 w 64"/>
              <a:gd name="T57" fmla="*/ 38 h 59"/>
              <a:gd name="T58" fmla="*/ 38 w 64"/>
              <a:gd name="T59" fmla="*/ 17 h 59"/>
              <a:gd name="T60" fmla="*/ 54 w 64"/>
              <a:gd name="T61" fmla="*/ 44 h 59"/>
              <a:gd name="T62" fmla="*/ 10 w 64"/>
              <a:gd name="T63"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59">
                <a:moveTo>
                  <a:pt x="54" y="0"/>
                </a:moveTo>
                <a:lnTo>
                  <a:pt x="10" y="0"/>
                </a:lnTo>
                <a:lnTo>
                  <a:pt x="10" y="0"/>
                </a:lnTo>
                <a:lnTo>
                  <a:pt x="6" y="1"/>
                </a:lnTo>
                <a:lnTo>
                  <a:pt x="2" y="2"/>
                </a:lnTo>
                <a:lnTo>
                  <a:pt x="1" y="6"/>
                </a:lnTo>
                <a:lnTo>
                  <a:pt x="0" y="9"/>
                </a:lnTo>
                <a:lnTo>
                  <a:pt x="0" y="49"/>
                </a:lnTo>
                <a:lnTo>
                  <a:pt x="0" y="49"/>
                </a:lnTo>
                <a:lnTo>
                  <a:pt x="1" y="53"/>
                </a:lnTo>
                <a:lnTo>
                  <a:pt x="2" y="56"/>
                </a:lnTo>
                <a:lnTo>
                  <a:pt x="6" y="57"/>
                </a:lnTo>
                <a:lnTo>
                  <a:pt x="10" y="59"/>
                </a:lnTo>
                <a:lnTo>
                  <a:pt x="54" y="59"/>
                </a:lnTo>
                <a:lnTo>
                  <a:pt x="54" y="59"/>
                </a:lnTo>
                <a:lnTo>
                  <a:pt x="58" y="57"/>
                </a:lnTo>
                <a:lnTo>
                  <a:pt x="62" y="56"/>
                </a:lnTo>
                <a:lnTo>
                  <a:pt x="63" y="53"/>
                </a:lnTo>
                <a:lnTo>
                  <a:pt x="64" y="49"/>
                </a:lnTo>
                <a:lnTo>
                  <a:pt x="64" y="9"/>
                </a:lnTo>
                <a:lnTo>
                  <a:pt x="64" y="9"/>
                </a:lnTo>
                <a:lnTo>
                  <a:pt x="63" y="6"/>
                </a:lnTo>
                <a:lnTo>
                  <a:pt x="62" y="2"/>
                </a:lnTo>
                <a:lnTo>
                  <a:pt x="58" y="1"/>
                </a:lnTo>
                <a:lnTo>
                  <a:pt x="54" y="0"/>
                </a:lnTo>
                <a:lnTo>
                  <a:pt x="54" y="0"/>
                </a:lnTo>
                <a:close/>
                <a:moveTo>
                  <a:pt x="10" y="44"/>
                </a:moveTo>
                <a:lnTo>
                  <a:pt x="18" y="29"/>
                </a:lnTo>
                <a:lnTo>
                  <a:pt x="25" y="38"/>
                </a:lnTo>
                <a:lnTo>
                  <a:pt x="38" y="17"/>
                </a:lnTo>
                <a:lnTo>
                  <a:pt x="54" y="44"/>
                </a:lnTo>
                <a:lnTo>
                  <a:pt x="10"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5" name="Freeform 318"/>
          <p:cNvSpPr>
            <a:spLocks/>
          </p:cNvSpPr>
          <p:nvPr/>
        </p:nvSpPr>
        <p:spPr bwMode="auto">
          <a:xfrm>
            <a:off x="6837698" y="581950"/>
            <a:ext cx="90724" cy="95261"/>
          </a:xfrm>
          <a:custGeom>
            <a:avLst/>
            <a:gdLst>
              <a:gd name="T0" fmla="*/ 10 w 59"/>
              <a:gd name="T1" fmla="*/ 0 h 64"/>
              <a:gd name="T2" fmla="*/ 0 w 59"/>
              <a:gd name="T3" fmla="*/ 0 h 64"/>
              <a:gd name="T4" fmla="*/ 0 w 59"/>
              <a:gd name="T5" fmla="*/ 55 h 64"/>
              <a:gd name="T6" fmla="*/ 0 w 59"/>
              <a:gd name="T7" fmla="*/ 55 h 64"/>
              <a:gd name="T8" fmla="*/ 1 w 59"/>
              <a:gd name="T9" fmla="*/ 58 h 64"/>
              <a:gd name="T10" fmla="*/ 3 w 59"/>
              <a:gd name="T11" fmla="*/ 62 h 64"/>
              <a:gd name="T12" fmla="*/ 6 w 59"/>
              <a:gd name="T13" fmla="*/ 63 h 64"/>
              <a:gd name="T14" fmla="*/ 10 w 59"/>
              <a:gd name="T15" fmla="*/ 64 h 64"/>
              <a:gd name="T16" fmla="*/ 59 w 59"/>
              <a:gd name="T17" fmla="*/ 64 h 64"/>
              <a:gd name="T18" fmla="*/ 59 w 59"/>
              <a:gd name="T19" fmla="*/ 55 h 64"/>
              <a:gd name="T20" fmla="*/ 10 w 59"/>
              <a:gd name="T21" fmla="*/ 55 h 64"/>
              <a:gd name="T22" fmla="*/ 10 w 59"/>
              <a:gd name="T2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64">
                <a:moveTo>
                  <a:pt x="10" y="0"/>
                </a:moveTo>
                <a:lnTo>
                  <a:pt x="0" y="0"/>
                </a:lnTo>
                <a:lnTo>
                  <a:pt x="0" y="55"/>
                </a:lnTo>
                <a:lnTo>
                  <a:pt x="0" y="55"/>
                </a:lnTo>
                <a:lnTo>
                  <a:pt x="1" y="58"/>
                </a:lnTo>
                <a:lnTo>
                  <a:pt x="3" y="62"/>
                </a:lnTo>
                <a:lnTo>
                  <a:pt x="6" y="63"/>
                </a:lnTo>
                <a:lnTo>
                  <a:pt x="10" y="64"/>
                </a:lnTo>
                <a:lnTo>
                  <a:pt x="59" y="64"/>
                </a:lnTo>
                <a:lnTo>
                  <a:pt x="59" y="55"/>
                </a:lnTo>
                <a:lnTo>
                  <a:pt x="10" y="55"/>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6" name="Freeform 319"/>
          <p:cNvSpPr>
            <a:spLocks/>
          </p:cNvSpPr>
          <p:nvPr/>
        </p:nvSpPr>
        <p:spPr bwMode="auto">
          <a:xfrm>
            <a:off x="6805944" y="613702"/>
            <a:ext cx="90724" cy="95261"/>
          </a:xfrm>
          <a:custGeom>
            <a:avLst/>
            <a:gdLst>
              <a:gd name="T0" fmla="*/ 10 w 60"/>
              <a:gd name="T1" fmla="*/ 0 h 64"/>
              <a:gd name="T2" fmla="*/ 0 w 60"/>
              <a:gd name="T3" fmla="*/ 0 h 64"/>
              <a:gd name="T4" fmla="*/ 0 w 60"/>
              <a:gd name="T5" fmla="*/ 54 h 64"/>
              <a:gd name="T6" fmla="*/ 0 w 60"/>
              <a:gd name="T7" fmla="*/ 54 h 64"/>
              <a:gd name="T8" fmla="*/ 2 w 60"/>
              <a:gd name="T9" fmla="*/ 58 h 64"/>
              <a:gd name="T10" fmla="*/ 3 w 60"/>
              <a:gd name="T11" fmla="*/ 62 h 64"/>
              <a:gd name="T12" fmla="*/ 7 w 60"/>
              <a:gd name="T13" fmla="*/ 63 h 64"/>
              <a:gd name="T14" fmla="*/ 10 w 60"/>
              <a:gd name="T15" fmla="*/ 64 h 64"/>
              <a:gd name="T16" fmla="*/ 60 w 60"/>
              <a:gd name="T17" fmla="*/ 64 h 64"/>
              <a:gd name="T18" fmla="*/ 60 w 60"/>
              <a:gd name="T19" fmla="*/ 54 h 64"/>
              <a:gd name="T20" fmla="*/ 10 w 60"/>
              <a:gd name="T21" fmla="*/ 54 h 64"/>
              <a:gd name="T22" fmla="*/ 10 w 60"/>
              <a:gd name="T2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4">
                <a:moveTo>
                  <a:pt x="10" y="0"/>
                </a:moveTo>
                <a:lnTo>
                  <a:pt x="0" y="0"/>
                </a:lnTo>
                <a:lnTo>
                  <a:pt x="0" y="54"/>
                </a:lnTo>
                <a:lnTo>
                  <a:pt x="0" y="54"/>
                </a:lnTo>
                <a:lnTo>
                  <a:pt x="2" y="58"/>
                </a:lnTo>
                <a:lnTo>
                  <a:pt x="3" y="62"/>
                </a:lnTo>
                <a:lnTo>
                  <a:pt x="7" y="63"/>
                </a:lnTo>
                <a:lnTo>
                  <a:pt x="10" y="64"/>
                </a:lnTo>
                <a:lnTo>
                  <a:pt x="60" y="64"/>
                </a:lnTo>
                <a:lnTo>
                  <a:pt x="60" y="54"/>
                </a:lnTo>
                <a:lnTo>
                  <a:pt x="10" y="54"/>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7" name="Freeform 320"/>
          <p:cNvSpPr>
            <a:spLocks noEditPoints="1"/>
          </p:cNvSpPr>
          <p:nvPr/>
        </p:nvSpPr>
        <p:spPr bwMode="auto">
          <a:xfrm>
            <a:off x="7531734" y="581950"/>
            <a:ext cx="149696" cy="104333"/>
          </a:xfrm>
          <a:custGeom>
            <a:avLst/>
            <a:gdLst>
              <a:gd name="T0" fmla="*/ 89 w 99"/>
              <a:gd name="T1" fmla="*/ 0 h 69"/>
              <a:gd name="T2" fmla="*/ 10 w 99"/>
              <a:gd name="T3" fmla="*/ 0 h 69"/>
              <a:gd name="T4" fmla="*/ 10 w 99"/>
              <a:gd name="T5" fmla="*/ 0 h 69"/>
              <a:gd name="T6" fmla="*/ 6 w 99"/>
              <a:gd name="T7" fmla="*/ 2 h 69"/>
              <a:gd name="T8" fmla="*/ 2 w 99"/>
              <a:gd name="T9" fmla="*/ 3 h 69"/>
              <a:gd name="T10" fmla="*/ 1 w 99"/>
              <a:gd name="T11" fmla="*/ 7 h 69"/>
              <a:gd name="T12" fmla="*/ 0 w 99"/>
              <a:gd name="T13" fmla="*/ 10 h 69"/>
              <a:gd name="T14" fmla="*/ 0 w 99"/>
              <a:gd name="T15" fmla="*/ 60 h 69"/>
              <a:gd name="T16" fmla="*/ 0 w 99"/>
              <a:gd name="T17" fmla="*/ 60 h 69"/>
              <a:gd name="T18" fmla="*/ 1 w 99"/>
              <a:gd name="T19" fmla="*/ 63 h 69"/>
              <a:gd name="T20" fmla="*/ 2 w 99"/>
              <a:gd name="T21" fmla="*/ 67 h 69"/>
              <a:gd name="T22" fmla="*/ 6 w 99"/>
              <a:gd name="T23" fmla="*/ 68 h 69"/>
              <a:gd name="T24" fmla="*/ 10 w 99"/>
              <a:gd name="T25" fmla="*/ 69 h 69"/>
              <a:gd name="T26" fmla="*/ 89 w 99"/>
              <a:gd name="T27" fmla="*/ 69 h 69"/>
              <a:gd name="T28" fmla="*/ 89 w 99"/>
              <a:gd name="T29" fmla="*/ 69 h 69"/>
              <a:gd name="T30" fmla="*/ 92 w 99"/>
              <a:gd name="T31" fmla="*/ 68 h 69"/>
              <a:gd name="T32" fmla="*/ 96 w 99"/>
              <a:gd name="T33" fmla="*/ 67 h 69"/>
              <a:gd name="T34" fmla="*/ 97 w 99"/>
              <a:gd name="T35" fmla="*/ 63 h 69"/>
              <a:gd name="T36" fmla="*/ 99 w 99"/>
              <a:gd name="T37" fmla="*/ 60 h 69"/>
              <a:gd name="T38" fmla="*/ 99 w 99"/>
              <a:gd name="T39" fmla="*/ 10 h 69"/>
              <a:gd name="T40" fmla="*/ 99 w 99"/>
              <a:gd name="T41" fmla="*/ 10 h 69"/>
              <a:gd name="T42" fmla="*/ 97 w 99"/>
              <a:gd name="T43" fmla="*/ 7 h 69"/>
              <a:gd name="T44" fmla="*/ 96 w 99"/>
              <a:gd name="T45" fmla="*/ 3 h 69"/>
              <a:gd name="T46" fmla="*/ 92 w 99"/>
              <a:gd name="T47" fmla="*/ 2 h 69"/>
              <a:gd name="T48" fmla="*/ 89 w 99"/>
              <a:gd name="T49" fmla="*/ 0 h 69"/>
              <a:gd name="T50" fmla="*/ 89 w 99"/>
              <a:gd name="T51" fmla="*/ 0 h 69"/>
              <a:gd name="T52" fmla="*/ 49 w 99"/>
              <a:gd name="T53" fmla="*/ 15 h 69"/>
              <a:gd name="T54" fmla="*/ 49 w 99"/>
              <a:gd name="T55" fmla="*/ 15 h 69"/>
              <a:gd name="T56" fmla="*/ 53 w 99"/>
              <a:gd name="T57" fmla="*/ 16 h 69"/>
              <a:gd name="T58" fmla="*/ 57 w 99"/>
              <a:gd name="T59" fmla="*/ 18 h 69"/>
              <a:gd name="T60" fmla="*/ 58 w 99"/>
              <a:gd name="T61" fmla="*/ 21 h 69"/>
              <a:gd name="T62" fmla="*/ 59 w 99"/>
              <a:gd name="T63" fmla="*/ 25 h 69"/>
              <a:gd name="T64" fmla="*/ 59 w 99"/>
              <a:gd name="T65" fmla="*/ 25 h 69"/>
              <a:gd name="T66" fmla="*/ 58 w 99"/>
              <a:gd name="T67" fmla="*/ 29 h 69"/>
              <a:gd name="T68" fmla="*/ 57 w 99"/>
              <a:gd name="T69" fmla="*/ 32 h 69"/>
              <a:gd name="T70" fmla="*/ 53 w 99"/>
              <a:gd name="T71" fmla="*/ 34 h 69"/>
              <a:gd name="T72" fmla="*/ 49 w 99"/>
              <a:gd name="T73" fmla="*/ 35 h 69"/>
              <a:gd name="T74" fmla="*/ 49 w 99"/>
              <a:gd name="T75" fmla="*/ 35 h 69"/>
              <a:gd name="T76" fmla="*/ 46 w 99"/>
              <a:gd name="T77" fmla="*/ 34 h 69"/>
              <a:gd name="T78" fmla="*/ 42 w 99"/>
              <a:gd name="T79" fmla="*/ 32 h 69"/>
              <a:gd name="T80" fmla="*/ 41 w 99"/>
              <a:gd name="T81" fmla="*/ 29 h 69"/>
              <a:gd name="T82" fmla="*/ 39 w 99"/>
              <a:gd name="T83" fmla="*/ 25 h 69"/>
              <a:gd name="T84" fmla="*/ 39 w 99"/>
              <a:gd name="T85" fmla="*/ 25 h 69"/>
              <a:gd name="T86" fmla="*/ 41 w 99"/>
              <a:gd name="T87" fmla="*/ 21 h 69"/>
              <a:gd name="T88" fmla="*/ 42 w 99"/>
              <a:gd name="T89" fmla="*/ 18 h 69"/>
              <a:gd name="T90" fmla="*/ 46 w 99"/>
              <a:gd name="T91" fmla="*/ 16 h 69"/>
              <a:gd name="T92" fmla="*/ 49 w 99"/>
              <a:gd name="T93" fmla="*/ 15 h 69"/>
              <a:gd name="T94" fmla="*/ 49 w 99"/>
              <a:gd name="T95" fmla="*/ 15 h 69"/>
              <a:gd name="T96" fmla="*/ 34 w 99"/>
              <a:gd name="T97" fmla="*/ 55 h 69"/>
              <a:gd name="T98" fmla="*/ 34 w 99"/>
              <a:gd name="T99" fmla="*/ 55 h 69"/>
              <a:gd name="T100" fmla="*/ 36 w 99"/>
              <a:gd name="T101" fmla="*/ 48 h 69"/>
              <a:gd name="T102" fmla="*/ 39 w 99"/>
              <a:gd name="T103" fmla="*/ 45 h 69"/>
              <a:gd name="T104" fmla="*/ 43 w 99"/>
              <a:gd name="T105" fmla="*/ 41 h 69"/>
              <a:gd name="T106" fmla="*/ 49 w 99"/>
              <a:gd name="T107" fmla="*/ 40 h 69"/>
              <a:gd name="T108" fmla="*/ 49 w 99"/>
              <a:gd name="T109" fmla="*/ 40 h 69"/>
              <a:gd name="T110" fmla="*/ 55 w 99"/>
              <a:gd name="T111" fmla="*/ 41 h 69"/>
              <a:gd name="T112" fmla="*/ 59 w 99"/>
              <a:gd name="T113" fmla="*/ 45 h 69"/>
              <a:gd name="T114" fmla="*/ 63 w 99"/>
              <a:gd name="T115" fmla="*/ 48 h 69"/>
              <a:gd name="T116" fmla="*/ 64 w 99"/>
              <a:gd name="T117" fmla="*/ 55 h 69"/>
              <a:gd name="T118" fmla="*/ 34 w 99"/>
              <a:gd name="T119"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69">
                <a:moveTo>
                  <a:pt x="89" y="0"/>
                </a:moveTo>
                <a:lnTo>
                  <a:pt x="10" y="0"/>
                </a:lnTo>
                <a:lnTo>
                  <a:pt x="10" y="0"/>
                </a:lnTo>
                <a:lnTo>
                  <a:pt x="6" y="2"/>
                </a:lnTo>
                <a:lnTo>
                  <a:pt x="2" y="3"/>
                </a:lnTo>
                <a:lnTo>
                  <a:pt x="1" y="7"/>
                </a:lnTo>
                <a:lnTo>
                  <a:pt x="0" y="10"/>
                </a:lnTo>
                <a:lnTo>
                  <a:pt x="0" y="60"/>
                </a:lnTo>
                <a:lnTo>
                  <a:pt x="0" y="60"/>
                </a:lnTo>
                <a:lnTo>
                  <a:pt x="1" y="63"/>
                </a:lnTo>
                <a:lnTo>
                  <a:pt x="2" y="67"/>
                </a:lnTo>
                <a:lnTo>
                  <a:pt x="6" y="68"/>
                </a:lnTo>
                <a:lnTo>
                  <a:pt x="10" y="69"/>
                </a:lnTo>
                <a:lnTo>
                  <a:pt x="89" y="69"/>
                </a:lnTo>
                <a:lnTo>
                  <a:pt x="89" y="69"/>
                </a:lnTo>
                <a:lnTo>
                  <a:pt x="92" y="68"/>
                </a:lnTo>
                <a:lnTo>
                  <a:pt x="96" y="67"/>
                </a:lnTo>
                <a:lnTo>
                  <a:pt x="97" y="63"/>
                </a:lnTo>
                <a:lnTo>
                  <a:pt x="99" y="60"/>
                </a:lnTo>
                <a:lnTo>
                  <a:pt x="99" y="10"/>
                </a:lnTo>
                <a:lnTo>
                  <a:pt x="99" y="10"/>
                </a:lnTo>
                <a:lnTo>
                  <a:pt x="97" y="7"/>
                </a:lnTo>
                <a:lnTo>
                  <a:pt x="96" y="3"/>
                </a:lnTo>
                <a:lnTo>
                  <a:pt x="92" y="2"/>
                </a:lnTo>
                <a:lnTo>
                  <a:pt x="89" y="0"/>
                </a:lnTo>
                <a:lnTo>
                  <a:pt x="89" y="0"/>
                </a:lnTo>
                <a:close/>
                <a:moveTo>
                  <a:pt x="49" y="15"/>
                </a:moveTo>
                <a:lnTo>
                  <a:pt x="49" y="15"/>
                </a:lnTo>
                <a:lnTo>
                  <a:pt x="53" y="16"/>
                </a:lnTo>
                <a:lnTo>
                  <a:pt x="57" y="18"/>
                </a:lnTo>
                <a:lnTo>
                  <a:pt x="58" y="21"/>
                </a:lnTo>
                <a:lnTo>
                  <a:pt x="59" y="25"/>
                </a:lnTo>
                <a:lnTo>
                  <a:pt x="59" y="25"/>
                </a:lnTo>
                <a:lnTo>
                  <a:pt x="58" y="29"/>
                </a:lnTo>
                <a:lnTo>
                  <a:pt x="57" y="32"/>
                </a:lnTo>
                <a:lnTo>
                  <a:pt x="53" y="34"/>
                </a:lnTo>
                <a:lnTo>
                  <a:pt x="49" y="35"/>
                </a:lnTo>
                <a:lnTo>
                  <a:pt x="49" y="35"/>
                </a:lnTo>
                <a:lnTo>
                  <a:pt x="46" y="34"/>
                </a:lnTo>
                <a:lnTo>
                  <a:pt x="42" y="32"/>
                </a:lnTo>
                <a:lnTo>
                  <a:pt x="41" y="29"/>
                </a:lnTo>
                <a:lnTo>
                  <a:pt x="39" y="25"/>
                </a:lnTo>
                <a:lnTo>
                  <a:pt x="39" y="25"/>
                </a:lnTo>
                <a:lnTo>
                  <a:pt x="41" y="21"/>
                </a:lnTo>
                <a:lnTo>
                  <a:pt x="42" y="18"/>
                </a:lnTo>
                <a:lnTo>
                  <a:pt x="46" y="16"/>
                </a:lnTo>
                <a:lnTo>
                  <a:pt x="49" y="15"/>
                </a:lnTo>
                <a:lnTo>
                  <a:pt x="49" y="15"/>
                </a:lnTo>
                <a:close/>
                <a:moveTo>
                  <a:pt x="34" y="55"/>
                </a:moveTo>
                <a:lnTo>
                  <a:pt x="34" y="55"/>
                </a:lnTo>
                <a:lnTo>
                  <a:pt x="36" y="48"/>
                </a:lnTo>
                <a:lnTo>
                  <a:pt x="39" y="45"/>
                </a:lnTo>
                <a:lnTo>
                  <a:pt x="43" y="41"/>
                </a:lnTo>
                <a:lnTo>
                  <a:pt x="49" y="40"/>
                </a:lnTo>
                <a:lnTo>
                  <a:pt x="49" y="40"/>
                </a:lnTo>
                <a:lnTo>
                  <a:pt x="55" y="41"/>
                </a:lnTo>
                <a:lnTo>
                  <a:pt x="59" y="45"/>
                </a:lnTo>
                <a:lnTo>
                  <a:pt x="63" y="48"/>
                </a:lnTo>
                <a:lnTo>
                  <a:pt x="64" y="55"/>
                </a:lnTo>
                <a:lnTo>
                  <a:pt x="34"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8" name="Freeform 321"/>
          <p:cNvSpPr>
            <a:spLocks noEditPoints="1"/>
          </p:cNvSpPr>
          <p:nvPr/>
        </p:nvSpPr>
        <p:spPr bwMode="auto">
          <a:xfrm>
            <a:off x="7912774" y="559267"/>
            <a:ext cx="104333" cy="149696"/>
          </a:xfrm>
          <a:custGeom>
            <a:avLst/>
            <a:gdLst>
              <a:gd name="T0" fmla="*/ 60 w 70"/>
              <a:gd name="T1" fmla="*/ 0 h 98"/>
              <a:gd name="T2" fmla="*/ 10 w 70"/>
              <a:gd name="T3" fmla="*/ 0 h 98"/>
              <a:gd name="T4" fmla="*/ 10 w 70"/>
              <a:gd name="T5" fmla="*/ 0 h 98"/>
              <a:gd name="T6" fmla="*/ 7 w 70"/>
              <a:gd name="T7" fmla="*/ 1 h 98"/>
              <a:gd name="T8" fmla="*/ 3 w 70"/>
              <a:gd name="T9" fmla="*/ 2 h 98"/>
              <a:gd name="T10" fmla="*/ 2 w 70"/>
              <a:gd name="T11" fmla="*/ 6 h 98"/>
              <a:gd name="T12" fmla="*/ 0 w 70"/>
              <a:gd name="T13" fmla="*/ 9 h 98"/>
              <a:gd name="T14" fmla="*/ 0 w 70"/>
              <a:gd name="T15" fmla="*/ 88 h 98"/>
              <a:gd name="T16" fmla="*/ 0 w 70"/>
              <a:gd name="T17" fmla="*/ 88 h 98"/>
              <a:gd name="T18" fmla="*/ 2 w 70"/>
              <a:gd name="T19" fmla="*/ 92 h 98"/>
              <a:gd name="T20" fmla="*/ 3 w 70"/>
              <a:gd name="T21" fmla="*/ 96 h 98"/>
              <a:gd name="T22" fmla="*/ 7 w 70"/>
              <a:gd name="T23" fmla="*/ 97 h 98"/>
              <a:gd name="T24" fmla="*/ 10 w 70"/>
              <a:gd name="T25" fmla="*/ 98 h 98"/>
              <a:gd name="T26" fmla="*/ 60 w 70"/>
              <a:gd name="T27" fmla="*/ 98 h 98"/>
              <a:gd name="T28" fmla="*/ 60 w 70"/>
              <a:gd name="T29" fmla="*/ 98 h 98"/>
              <a:gd name="T30" fmla="*/ 63 w 70"/>
              <a:gd name="T31" fmla="*/ 97 h 98"/>
              <a:gd name="T32" fmla="*/ 67 w 70"/>
              <a:gd name="T33" fmla="*/ 96 h 98"/>
              <a:gd name="T34" fmla="*/ 68 w 70"/>
              <a:gd name="T35" fmla="*/ 92 h 98"/>
              <a:gd name="T36" fmla="*/ 70 w 70"/>
              <a:gd name="T37" fmla="*/ 88 h 98"/>
              <a:gd name="T38" fmla="*/ 70 w 70"/>
              <a:gd name="T39" fmla="*/ 9 h 98"/>
              <a:gd name="T40" fmla="*/ 70 w 70"/>
              <a:gd name="T41" fmla="*/ 9 h 98"/>
              <a:gd name="T42" fmla="*/ 68 w 70"/>
              <a:gd name="T43" fmla="*/ 6 h 98"/>
              <a:gd name="T44" fmla="*/ 67 w 70"/>
              <a:gd name="T45" fmla="*/ 2 h 98"/>
              <a:gd name="T46" fmla="*/ 63 w 70"/>
              <a:gd name="T47" fmla="*/ 1 h 98"/>
              <a:gd name="T48" fmla="*/ 60 w 70"/>
              <a:gd name="T49" fmla="*/ 0 h 98"/>
              <a:gd name="T50" fmla="*/ 60 w 70"/>
              <a:gd name="T51" fmla="*/ 0 h 98"/>
              <a:gd name="T52" fmla="*/ 35 w 70"/>
              <a:gd name="T53" fmla="*/ 29 h 98"/>
              <a:gd name="T54" fmla="*/ 35 w 70"/>
              <a:gd name="T55" fmla="*/ 29 h 98"/>
              <a:gd name="T56" fmla="*/ 39 w 70"/>
              <a:gd name="T57" fmla="*/ 30 h 98"/>
              <a:gd name="T58" fmla="*/ 42 w 70"/>
              <a:gd name="T59" fmla="*/ 32 h 98"/>
              <a:gd name="T60" fmla="*/ 44 w 70"/>
              <a:gd name="T61" fmla="*/ 35 h 98"/>
              <a:gd name="T62" fmla="*/ 45 w 70"/>
              <a:gd name="T63" fmla="*/ 39 h 98"/>
              <a:gd name="T64" fmla="*/ 45 w 70"/>
              <a:gd name="T65" fmla="*/ 39 h 98"/>
              <a:gd name="T66" fmla="*/ 44 w 70"/>
              <a:gd name="T67" fmla="*/ 43 h 98"/>
              <a:gd name="T68" fmla="*/ 42 w 70"/>
              <a:gd name="T69" fmla="*/ 46 h 98"/>
              <a:gd name="T70" fmla="*/ 39 w 70"/>
              <a:gd name="T71" fmla="*/ 48 h 98"/>
              <a:gd name="T72" fmla="*/ 35 w 70"/>
              <a:gd name="T73" fmla="*/ 49 h 98"/>
              <a:gd name="T74" fmla="*/ 35 w 70"/>
              <a:gd name="T75" fmla="*/ 49 h 98"/>
              <a:gd name="T76" fmla="*/ 31 w 70"/>
              <a:gd name="T77" fmla="*/ 48 h 98"/>
              <a:gd name="T78" fmla="*/ 28 w 70"/>
              <a:gd name="T79" fmla="*/ 46 h 98"/>
              <a:gd name="T80" fmla="*/ 26 w 70"/>
              <a:gd name="T81" fmla="*/ 43 h 98"/>
              <a:gd name="T82" fmla="*/ 25 w 70"/>
              <a:gd name="T83" fmla="*/ 39 h 98"/>
              <a:gd name="T84" fmla="*/ 25 w 70"/>
              <a:gd name="T85" fmla="*/ 39 h 98"/>
              <a:gd name="T86" fmla="*/ 26 w 70"/>
              <a:gd name="T87" fmla="*/ 35 h 98"/>
              <a:gd name="T88" fmla="*/ 28 w 70"/>
              <a:gd name="T89" fmla="*/ 32 h 98"/>
              <a:gd name="T90" fmla="*/ 31 w 70"/>
              <a:gd name="T91" fmla="*/ 30 h 98"/>
              <a:gd name="T92" fmla="*/ 35 w 70"/>
              <a:gd name="T93" fmla="*/ 29 h 98"/>
              <a:gd name="T94" fmla="*/ 35 w 70"/>
              <a:gd name="T95" fmla="*/ 29 h 98"/>
              <a:gd name="T96" fmla="*/ 20 w 70"/>
              <a:gd name="T97" fmla="*/ 69 h 98"/>
              <a:gd name="T98" fmla="*/ 20 w 70"/>
              <a:gd name="T99" fmla="*/ 69 h 98"/>
              <a:gd name="T100" fmla="*/ 21 w 70"/>
              <a:gd name="T101" fmla="*/ 62 h 98"/>
              <a:gd name="T102" fmla="*/ 25 w 70"/>
              <a:gd name="T103" fmla="*/ 59 h 98"/>
              <a:gd name="T104" fmla="*/ 29 w 70"/>
              <a:gd name="T105" fmla="*/ 55 h 98"/>
              <a:gd name="T106" fmla="*/ 35 w 70"/>
              <a:gd name="T107" fmla="*/ 54 h 98"/>
              <a:gd name="T108" fmla="*/ 35 w 70"/>
              <a:gd name="T109" fmla="*/ 54 h 98"/>
              <a:gd name="T110" fmla="*/ 41 w 70"/>
              <a:gd name="T111" fmla="*/ 55 h 98"/>
              <a:gd name="T112" fmla="*/ 45 w 70"/>
              <a:gd name="T113" fmla="*/ 59 h 98"/>
              <a:gd name="T114" fmla="*/ 49 w 70"/>
              <a:gd name="T115" fmla="*/ 62 h 98"/>
              <a:gd name="T116" fmla="*/ 50 w 70"/>
              <a:gd name="T117" fmla="*/ 69 h 98"/>
              <a:gd name="T118" fmla="*/ 20 w 70"/>
              <a:gd name="T119" fmla="*/ 6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98">
                <a:moveTo>
                  <a:pt x="60" y="0"/>
                </a:moveTo>
                <a:lnTo>
                  <a:pt x="10" y="0"/>
                </a:lnTo>
                <a:lnTo>
                  <a:pt x="10" y="0"/>
                </a:lnTo>
                <a:lnTo>
                  <a:pt x="7" y="1"/>
                </a:lnTo>
                <a:lnTo>
                  <a:pt x="3" y="2"/>
                </a:lnTo>
                <a:lnTo>
                  <a:pt x="2" y="6"/>
                </a:lnTo>
                <a:lnTo>
                  <a:pt x="0" y="9"/>
                </a:lnTo>
                <a:lnTo>
                  <a:pt x="0" y="88"/>
                </a:lnTo>
                <a:lnTo>
                  <a:pt x="0" y="88"/>
                </a:lnTo>
                <a:lnTo>
                  <a:pt x="2" y="92"/>
                </a:lnTo>
                <a:lnTo>
                  <a:pt x="3" y="96"/>
                </a:lnTo>
                <a:lnTo>
                  <a:pt x="7" y="97"/>
                </a:lnTo>
                <a:lnTo>
                  <a:pt x="10" y="98"/>
                </a:lnTo>
                <a:lnTo>
                  <a:pt x="60" y="98"/>
                </a:lnTo>
                <a:lnTo>
                  <a:pt x="60" y="98"/>
                </a:lnTo>
                <a:lnTo>
                  <a:pt x="63" y="97"/>
                </a:lnTo>
                <a:lnTo>
                  <a:pt x="67" y="96"/>
                </a:lnTo>
                <a:lnTo>
                  <a:pt x="68" y="92"/>
                </a:lnTo>
                <a:lnTo>
                  <a:pt x="70" y="88"/>
                </a:lnTo>
                <a:lnTo>
                  <a:pt x="70" y="9"/>
                </a:lnTo>
                <a:lnTo>
                  <a:pt x="70" y="9"/>
                </a:lnTo>
                <a:lnTo>
                  <a:pt x="68" y="6"/>
                </a:lnTo>
                <a:lnTo>
                  <a:pt x="67" y="2"/>
                </a:lnTo>
                <a:lnTo>
                  <a:pt x="63" y="1"/>
                </a:lnTo>
                <a:lnTo>
                  <a:pt x="60" y="0"/>
                </a:lnTo>
                <a:lnTo>
                  <a:pt x="60" y="0"/>
                </a:lnTo>
                <a:close/>
                <a:moveTo>
                  <a:pt x="35" y="29"/>
                </a:moveTo>
                <a:lnTo>
                  <a:pt x="35" y="29"/>
                </a:lnTo>
                <a:lnTo>
                  <a:pt x="39" y="30"/>
                </a:lnTo>
                <a:lnTo>
                  <a:pt x="42" y="32"/>
                </a:lnTo>
                <a:lnTo>
                  <a:pt x="44" y="35"/>
                </a:lnTo>
                <a:lnTo>
                  <a:pt x="45" y="39"/>
                </a:lnTo>
                <a:lnTo>
                  <a:pt x="45" y="39"/>
                </a:lnTo>
                <a:lnTo>
                  <a:pt x="44" y="43"/>
                </a:lnTo>
                <a:lnTo>
                  <a:pt x="42" y="46"/>
                </a:lnTo>
                <a:lnTo>
                  <a:pt x="39" y="48"/>
                </a:lnTo>
                <a:lnTo>
                  <a:pt x="35" y="49"/>
                </a:lnTo>
                <a:lnTo>
                  <a:pt x="35" y="49"/>
                </a:lnTo>
                <a:lnTo>
                  <a:pt x="31" y="48"/>
                </a:lnTo>
                <a:lnTo>
                  <a:pt x="28" y="46"/>
                </a:lnTo>
                <a:lnTo>
                  <a:pt x="26" y="43"/>
                </a:lnTo>
                <a:lnTo>
                  <a:pt x="25" y="39"/>
                </a:lnTo>
                <a:lnTo>
                  <a:pt x="25" y="39"/>
                </a:lnTo>
                <a:lnTo>
                  <a:pt x="26" y="35"/>
                </a:lnTo>
                <a:lnTo>
                  <a:pt x="28" y="32"/>
                </a:lnTo>
                <a:lnTo>
                  <a:pt x="31" y="30"/>
                </a:lnTo>
                <a:lnTo>
                  <a:pt x="35" y="29"/>
                </a:lnTo>
                <a:lnTo>
                  <a:pt x="35" y="29"/>
                </a:lnTo>
                <a:close/>
                <a:moveTo>
                  <a:pt x="20" y="69"/>
                </a:moveTo>
                <a:lnTo>
                  <a:pt x="20" y="69"/>
                </a:lnTo>
                <a:lnTo>
                  <a:pt x="21" y="62"/>
                </a:lnTo>
                <a:lnTo>
                  <a:pt x="25" y="59"/>
                </a:lnTo>
                <a:lnTo>
                  <a:pt x="29" y="55"/>
                </a:lnTo>
                <a:lnTo>
                  <a:pt x="35" y="54"/>
                </a:lnTo>
                <a:lnTo>
                  <a:pt x="35" y="54"/>
                </a:lnTo>
                <a:lnTo>
                  <a:pt x="41" y="55"/>
                </a:lnTo>
                <a:lnTo>
                  <a:pt x="45" y="59"/>
                </a:lnTo>
                <a:lnTo>
                  <a:pt x="49" y="62"/>
                </a:lnTo>
                <a:lnTo>
                  <a:pt x="50" y="69"/>
                </a:lnTo>
                <a:lnTo>
                  <a:pt x="20"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9" name="Freeform 322"/>
          <p:cNvSpPr>
            <a:spLocks/>
          </p:cNvSpPr>
          <p:nvPr/>
        </p:nvSpPr>
        <p:spPr bwMode="auto">
          <a:xfrm>
            <a:off x="7232346" y="618238"/>
            <a:ext cx="31754" cy="31754"/>
          </a:xfrm>
          <a:custGeom>
            <a:avLst/>
            <a:gdLst>
              <a:gd name="T0" fmla="*/ 9 w 19"/>
              <a:gd name="T1" fmla="*/ 0 h 20"/>
              <a:gd name="T2" fmla="*/ 9 w 19"/>
              <a:gd name="T3" fmla="*/ 0 h 20"/>
              <a:gd name="T4" fmla="*/ 6 w 19"/>
              <a:gd name="T5" fmla="*/ 1 h 20"/>
              <a:gd name="T6" fmla="*/ 2 w 19"/>
              <a:gd name="T7" fmla="*/ 2 h 20"/>
              <a:gd name="T8" fmla="*/ 1 w 19"/>
              <a:gd name="T9" fmla="*/ 6 h 20"/>
              <a:gd name="T10" fmla="*/ 0 w 19"/>
              <a:gd name="T11" fmla="*/ 10 h 20"/>
              <a:gd name="T12" fmla="*/ 0 w 19"/>
              <a:gd name="T13" fmla="*/ 10 h 20"/>
              <a:gd name="T14" fmla="*/ 1 w 19"/>
              <a:gd name="T15" fmla="*/ 14 h 20"/>
              <a:gd name="T16" fmla="*/ 2 w 19"/>
              <a:gd name="T17" fmla="*/ 17 h 20"/>
              <a:gd name="T18" fmla="*/ 6 w 19"/>
              <a:gd name="T19" fmla="*/ 18 h 20"/>
              <a:gd name="T20" fmla="*/ 9 w 19"/>
              <a:gd name="T21" fmla="*/ 20 h 20"/>
              <a:gd name="T22" fmla="*/ 9 w 19"/>
              <a:gd name="T23" fmla="*/ 20 h 20"/>
              <a:gd name="T24" fmla="*/ 13 w 19"/>
              <a:gd name="T25" fmla="*/ 18 h 20"/>
              <a:gd name="T26" fmla="*/ 17 w 19"/>
              <a:gd name="T27" fmla="*/ 17 h 20"/>
              <a:gd name="T28" fmla="*/ 18 w 19"/>
              <a:gd name="T29" fmla="*/ 14 h 20"/>
              <a:gd name="T30" fmla="*/ 19 w 19"/>
              <a:gd name="T31" fmla="*/ 10 h 20"/>
              <a:gd name="T32" fmla="*/ 19 w 19"/>
              <a:gd name="T33" fmla="*/ 10 h 20"/>
              <a:gd name="T34" fmla="*/ 18 w 19"/>
              <a:gd name="T35" fmla="*/ 6 h 20"/>
              <a:gd name="T36" fmla="*/ 17 w 19"/>
              <a:gd name="T37" fmla="*/ 2 h 20"/>
              <a:gd name="T38" fmla="*/ 13 w 19"/>
              <a:gd name="T39" fmla="*/ 1 h 20"/>
              <a:gd name="T40" fmla="*/ 9 w 19"/>
              <a:gd name="T41" fmla="*/ 0 h 20"/>
              <a:gd name="T42" fmla="*/ 9 w 19"/>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9" y="0"/>
                </a:moveTo>
                <a:lnTo>
                  <a:pt x="9" y="0"/>
                </a:lnTo>
                <a:lnTo>
                  <a:pt x="6" y="1"/>
                </a:lnTo>
                <a:lnTo>
                  <a:pt x="2" y="2"/>
                </a:lnTo>
                <a:lnTo>
                  <a:pt x="1" y="6"/>
                </a:lnTo>
                <a:lnTo>
                  <a:pt x="0" y="10"/>
                </a:lnTo>
                <a:lnTo>
                  <a:pt x="0" y="10"/>
                </a:lnTo>
                <a:lnTo>
                  <a:pt x="1" y="14"/>
                </a:lnTo>
                <a:lnTo>
                  <a:pt x="2" y="17"/>
                </a:lnTo>
                <a:lnTo>
                  <a:pt x="6" y="18"/>
                </a:lnTo>
                <a:lnTo>
                  <a:pt x="9" y="20"/>
                </a:lnTo>
                <a:lnTo>
                  <a:pt x="9" y="20"/>
                </a:lnTo>
                <a:lnTo>
                  <a:pt x="13" y="18"/>
                </a:lnTo>
                <a:lnTo>
                  <a:pt x="17" y="17"/>
                </a:lnTo>
                <a:lnTo>
                  <a:pt x="18" y="14"/>
                </a:lnTo>
                <a:lnTo>
                  <a:pt x="19" y="10"/>
                </a:lnTo>
                <a:lnTo>
                  <a:pt x="19" y="10"/>
                </a:lnTo>
                <a:lnTo>
                  <a:pt x="18" y="6"/>
                </a:lnTo>
                <a:lnTo>
                  <a:pt x="17" y="2"/>
                </a:lnTo>
                <a:lnTo>
                  <a:pt x="13" y="1"/>
                </a:lnTo>
                <a:lnTo>
                  <a:pt x="9" y="0"/>
                </a:lnTo>
                <a:lnTo>
                  <a:pt x="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0" name="Freeform 323"/>
          <p:cNvSpPr>
            <a:spLocks noEditPoints="1"/>
          </p:cNvSpPr>
          <p:nvPr/>
        </p:nvSpPr>
        <p:spPr bwMode="auto">
          <a:xfrm>
            <a:off x="7173376" y="559267"/>
            <a:ext cx="149696" cy="149696"/>
          </a:xfrm>
          <a:custGeom>
            <a:avLst/>
            <a:gdLst>
              <a:gd name="T0" fmla="*/ 10 w 99"/>
              <a:gd name="T1" fmla="*/ 0 h 98"/>
              <a:gd name="T2" fmla="*/ 6 w 99"/>
              <a:gd name="T3" fmla="*/ 1 h 98"/>
              <a:gd name="T4" fmla="*/ 1 w 99"/>
              <a:gd name="T5" fmla="*/ 6 h 98"/>
              <a:gd name="T6" fmla="*/ 0 w 99"/>
              <a:gd name="T7" fmla="*/ 88 h 98"/>
              <a:gd name="T8" fmla="*/ 1 w 99"/>
              <a:gd name="T9" fmla="*/ 92 h 98"/>
              <a:gd name="T10" fmla="*/ 6 w 99"/>
              <a:gd name="T11" fmla="*/ 97 h 98"/>
              <a:gd name="T12" fmla="*/ 89 w 99"/>
              <a:gd name="T13" fmla="*/ 98 h 98"/>
              <a:gd name="T14" fmla="*/ 93 w 99"/>
              <a:gd name="T15" fmla="*/ 97 h 98"/>
              <a:gd name="T16" fmla="*/ 98 w 99"/>
              <a:gd name="T17" fmla="*/ 92 h 98"/>
              <a:gd name="T18" fmla="*/ 99 w 99"/>
              <a:gd name="T19" fmla="*/ 9 h 98"/>
              <a:gd name="T20" fmla="*/ 98 w 99"/>
              <a:gd name="T21" fmla="*/ 6 h 98"/>
              <a:gd name="T22" fmla="*/ 93 w 99"/>
              <a:gd name="T23" fmla="*/ 1 h 98"/>
              <a:gd name="T24" fmla="*/ 89 w 99"/>
              <a:gd name="T25" fmla="*/ 0 h 98"/>
              <a:gd name="T26" fmla="*/ 10 w 99"/>
              <a:gd name="T27" fmla="*/ 19 h 98"/>
              <a:gd name="T28" fmla="*/ 12 w 99"/>
              <a:gd name="T29" fmla="*/ 12 h 98"/>
              <a:gd name="T30" fmla="*/ 20 w 99"/>
              <a:gd name="T31" fmla="*/ 9 h 98"/>
              <a:gd name="T32" fmla="*/ 40 w 99"/>
              <a:gd name="T33" fmla="*/ 19 h 98"/>
              <a:gd name="T34" fmla="*/ 20 w 99"/>
              <a:gd name="T35" fmla="*/ 39 h 98"/>
              <a:gd name="T36" fmla="*/ 10 w 99"/>
              <a:gd name="T37" fmla="*/ 19 h 98"/>
              <a:gd name="T38" fmla="*/ 20 w 99"/>
              <a:gd name="T39" fmla="*/ 88 h 98"/>
              <a:gd name="T40" fmla="*/ 16 w 99"/>
              <a:gd name="T41" fmla="*/ 87 h 98"/>
              <a:gd name="T42" fmla="*/ 11 w 99"/>
              <a:gd name="T43" fmla="*/ 82 h 98"/>
              <a:gd name="T44" fmla="*/ 10 w 99"/>
              <a:gd name="T45" fmla="*/ 59 h 98"/>
              <a:gd name="T46" fmla="*/ 20 w 99"/>
              <a:gd name="T47" fmla="*/ 78 h 98"/>
              <a:gd name="T48" fmla="*/ 40 w 99"/>
              <a:gd name="T49" fmla="*/ 88 h 98"/>
              <a:gd name="T50" fmla="*/ 44 w 99"/>
              <a:gd name="T51" fmla="*/ 78 h 98"/>
              <a:gd name="T52" fmla="*/ 44 w 99"/>
              <a:gd name="T53" fmla="*/ 67 h 98"/>
              <a:gd name="T54" fmla="*/ 36 w 99"/>
              <a:gd name="T55" fmla="*/ 62 h 98"/>
              <a:gd name="T56" fmla="*/ 31 w 99"/>
              <a:gd name="T57" fmla="*/ 54 h 98"/>
              <a:gd name="T58" fmla="*/ 20 w 99"/>
              <a:gd name="T59" fmla="*/ 44 h 98"/>
              <a:gd name="T60" fmla="*/ 31 w 99"/>
              <a:gd name="T61" fmla="*/ 44 h 98"/>
              <a:gd name="T62" fmla="*/ 36 w 99"/>
              <a:gd name="T63" fmla="*/ 35 h 98"/>
              <a:gd name="T64" fmla="*/ 44 w 99"/>
              <a:gd name="T65" fmla="*/ 30 h 98"/>
              <a:gd name="T66" fmla="*/ 54 w 99"/>
              <a:gd name="T67" fmla="*/ 19 h 98"/>
              <a:gd name="T68" fmla="*/ 54 w 99"/>
              <a:gd name="T69" fmla="*/ 30 h 98"/>
              <a:gd name="T70" fmla="*/ 63 w 99"/>
              <a:gd name="T71" fmla="*/ 35 h 98"/>
              <a:gd name="T72" fmla="*/ 68 w 99"/>
              <a:gd name="T73" fmla="*/ 44 h 98"/>
              <a:gd name="T74" fmla="*/ 79 w 99"/>
              <a:gd name="T75" fmla="*/ 54 h 98"/>
              <a:gd name="T76" fmla="*/ 68 w 99"/>
              <a:gd name="T77" fmla="*/ 54 h 98"/>
              <a:gd name="T78" fmla="*/ 63 w 99"/>
              <a:gd name="T79" fmla="*/ 62 h 98"/>
              <a:gd name="T80" fmla="*/ 54 w 99"/>
              <a:gd name="T81" fmla="*/ 67 h 98"/>
              <a:gd name="T82" fmla="*/ 89 w 99"/>
              <a:gd name="T83" fmla="*/ 78 h 98"/>
              <a:gd name="T84" fmla="*/ 88 w 99"/>
              <a:gd name="T85" fmla="*/ 82 h 98"/>
              <a:gd name="T86" fmla="*/ 83 w 99"/>
              <a:gd name="T87" fmla="*/ 87 h 98"/>
              <a:gd name="T88" fmla="*/ 59 w 99"/>
              <a:gd name="T89" fmla="*/ 88 h 98"/>
              <a:gd name="T90" fmla="*/ 79 w 99"/>
              <a:gd name="T91" fmla="*/ 78 h 98"/>
              <a:gd name="T92" fmla="*/ 89 w 99"/>
              <a:gd name="T93" fmla="*/ 59 h 98"/>
              <a:gd name="T94" fmla="*/ 89 w 99"/>
              <a:gd name="T95" fmla="*/ 39 h 98"/>
              <a:gd name="T96" fmla="*/ 79 w 99"/>
              <a:gd name="T97" fmla="*/ 19 h 98"/>
              <a:gd name="T98" fmla="*/ 59 w 99"/>
              <a:gd name="T99" fmla="*/ 9 h 98"/>
              <a:gd name="T100" fmla="*/ 79 w 99"/>
              <a:gd name="T101" fmla="*/ 9 h 98"/>
              <a:gd name="T102" fmla="*/ 86 w 99"/>
              <a:gd name="T103" fmla="*/ 12 h 98"/>
              <a:gd name="T104" fmla="*/ 89 w 99"/>
              <a:gd name="T105"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98">
                <a:moveTo>
                  <a:pt x="89" y="0"/>
                </a:moveTo>
                <a:lnTo>
                  <a:pt x="10" y="0"/>
                </a:lnTo>
                <a:lnTo>
                  <a:pt x="10" y="0"/>
                </a:lnTo>
                <a:lnTo>
                  <a:pt x="6" y="1"/>
                </a:lnTo>
                <a:lnTo>
                  <a:pt x="3" y="2"/>
                </a:lnTo>
                <a:lnTo>
                  <a:pt x="1" y="6"/>
                </a:lnTo>
                <a:lnTo>
                  <a:pt x="0" y="9"/>
                </a:lnTo>
                <a:lnTo>
                  <a:pt x="0" y="88"/>
                </a:lnTo>
                <a:lnTo>
                  <a:pt x="0" y="88"/>
                </a:lnTo>
                <a:lnTo>
                  <a:pt x="1" y="92"/>
                </a:lnTo>
                <a:lnTo>
                  <a:pt x="3" y="96"/>
                </a:lnTo>
                <a:lnTo>
                  <a:pt x="6" y="97"/>
                </a:lnTo>
                <a:lnTo>
                  <a:pt x="10" y="98"/>
                </a:lnTo>
                <a:lnTo>
                  <a:pt x="89" y="98"/>
                </a:lnTo>
                <a:lnTo>
                  <a:pt x="89" y="98"/>
                </a:lnTo>
                <a:lnTo>
                  <a:pt x="93" y="97"/>
                </a:lnTo>
                <a:lnTo>
                  <a:pt x="96" y="96"/>
                </a:lnTo>
                <a:lnTo>
                  <a:pt x="98" y="92"/>
                </a:lnTo>
                <a:lnTo>
                  <a:pt x="99" y="88"/>
                </a:lnTo>
                <a:lnTo>
                  <a:pt x="99" y="9"/>
                </a:lnTo>
                <a:lnTo>
                  <a:pt x="99" y="9"/>
                </a:lnTo>
                <a:lnTo>
                  <a:pt x="98" y="6"/>
                </a:lnTo>
                <a:lnTo>
                  <a:pt x="96" y="2"/>
                </a:lnTo>
                <a:lnTo>
                  <a:pt x="93" y="1"/>
                </a:lnTo>
                <a:lnTo>
                  <a:pt x="89" y="0"/>
                </a:lnTo>
                <a:lnTo>
                  <a:pt x="89" y="0"/>
                </a:lnTo>
                <a:close/>
                <a:moveTo>
                  <a:pt x="10" y="19"/>
                </a:moveTo>
                <a:lnTo>
                  <a:pt x="10" y="19"/>
                </a:lnTo>
                <a:lnTo>
                  <a:pt x="11" y="16"/>
                </a:lnTo>
                <a:lnTo>
                  <a:pt x="12" y="12"/>
                </a:lnTo>
                <a:lnTo>
                  <a:pt x="16" y="11"/>
                </a:lnTo>
                <a:lnTo>
                  <a:pt x="20" y="9"/>
                </a:lnTo>
                <a:lnTo>
                  <a:pt x="40" y="9"/>
                </a:lnTo>
                <a:lnTo>
                  <a:pt x="40" y="19"/>
                </a:lnTo>
                <a:lnTo>
                  <a:pt x="20" y="19"/>
                </a:lnTo>
                <a:lnTo>
                  <a:pt x="20" y="39"/>
                </a:lnTo>
                <a:lnTo>
                  <a:pt x="10" y="39"/>
                </a:lnTo>
                <a:lnTo>
                  <a:pt x="10" y="19"/>
                </a:lnTo>
                <a:close/>
                <a:moveTo>
                  <a:pt x="40" y="88"/>
                </a:moveTo>
                <a:lnTo>
                  <a:pt x="20" y="88"/>
                </a:lnTo>
                <a:lnTo>
                  <a:pt x="20" y="88"/>
                </a:lnTo>
                <a:lnTo>
                  <a:pt x="16" y="87"/>
                </a:lnTo>
                <a:lnTo>
                  <a:pt x="12" y="86"/>
                </a:lnTo>
                <a:lnTo>
                  <a:pt x="11" y="82"/>
                </a:lnTo>
                <a:lnTo>
                  <a:pt x="10" y="78"/>
                </a:lnTo>
                <a:lnTo>
                  <a:pt x="10" y="59"/>
                </a:lnTo>
                <a:lnTo>
                  <a:pt x="20" y="59"/>
                </a:lnTo>
                <a:lnTo>
                  <a:pt x="20" y="78"/>
                </a:lnTo>
                <a:lnTo>
                  <a:pt x="40" y="78"/>
                </a:lnTo>
                <a:lnTo>
                  <a:pt x="40" y="88"/>
                </a:lnTo>
                <a:close/>
                <a:moveTo>
                  <a:pt x="54" y="78"/>
                </a:moveTo>
                <a:lnTo>
                  <a:pt x="44" y="78"/>
                </a:lnTo>
                <a:lnTo>
                  <a:pt x="44" y="67"/>
                </a:lnTo>
                <a:lnTo>
                  <a:pt x="44" y="67"/>
                </a:lnTo>
                <a:lnTo>
                  <a:pt x="40" y="66"/>
                </a:lnTo>
                <a:lnTo>
                  <a:pt x="36" y="62"/>
                </a:lnTo>
                <a:lnTo>
                  <a:pt x="32" y="59"/>
                </a:lnTo>
                <a:lnTo>
                  <a:pt x="31" y="54"/>
                </a:lnTo>
                <a:lnTo>
                  <a:pt x="20" y="54"/>
                </a:lnTo>
                <a:lnTo>
                  <a:pt x="20" y="44"/>
                </a:lnTo>
                <a:lnTo>
                  <a:pt x="31" y="44"/>
                </a:lnTo>
                <a:lnTo>
                  <a:pt x="31" y="44"/>
                </a:lnTo>
                <a:lnTo>
                  <a:pt x="32" y="39"/>
                </a:lnTo>
                <a:lnTo>
                  <a:pt x="36" y="35"/>
                </a:lnTo>
                <a:lnTo>
                  <a:pt x="40" y="32"/>
                </a:lnTo>
                <a:lnTo>
                  <a:pt x="44" y="30"/>
                </a:lnTo>
                <a:lnTo>
                  <a:pt x="44" y="19"/>
                </a:lnTo>
                <a:lnTo>
                  <a:pt x="54" y="19"/>
                </a:lnTo>
                <a:lnTo>
                  <a:pt x="54" y="30"/>
                </a:lnTo>
                <a:lnTo>
                  <a:pt x="54" y="30"/>
                </a:lnTo>
                <a:lnTo>
                  <a:pt x="59" y="32"/>
                </a:lnTo>
                <a:lnTo>
                  <a:pt x="63" y="35"/>
                </a:lnTo>
                <a:lnTo>
                  <a:pt x="67" y="39"/>
                </a:lnTo>
                <a:lnTo>
                  <a:pt x="68" y="44"/>
                </a:lnTo>
                <a:lnTo>
                  <a:pt x="79" y="44"/>
                </a:lnTo>
                <a:lnTo>
                  <a:pt x="79" y="54"/>
                </a:lnTo>
                <a:lnTo>
                  <a:pt x="68" y="54"/>
                </a:lnTo>
                <a:lnTo>
                  <a:pt x="68" y="54"/>
                </a:lnTo>
                <a:lnTo>
                  <a:pt x="67" y="59"/>
                </a:lnTo>
                <a:lnTo>
                  <a:pt x="63" y="62"/>
                </a:lnTo>
                <a:lnTo>
                  <a:pt x="59" y="66"/>
                </a:lnTo>
                <a:lnTo>
                  <a:pt x="54" y="67"/>
                </a:lnTo>
                <a:lnTo>
                  <a:pt x="54" y="78"/>
                </a:lnTo>
                <a:close/>
                <a:moveTo>
                  <a:pt x="89" y="78"/>
                </a:moveTo>
                <a:lnTo>
                  <a:pt x="89" y="78"/>
                </a:lnTo>
                <a:lnTo>
                  <a:pt x="88" y="82"/>
                </a:lnTo>
                <a:lnTo>
                  <a:pt x="86" y="86"/>
                </a:lnTo>
                <a:lnTo>
                  <a:pt x="83" y="87"/>
                </a:lnTo>
                <a:lnTo>
                  <a:pt x="79" y="88"/>
                </a:lnTo>
                <a:lnTo>
                  <a:pt x="59" y="88"/>
                </a:lnTo>
                <a:lnTo>
                  <a:pt x="59" y="78"/>
                </a:lnTo>
                <a:lnTo>
                  <a:pt x="79" y="78"/>
                </a:lnTo>
                <a:lnTo>
                  <a:pt x="79" y="59"/>
                </a:lnTo>
                <a:lnTo>
                  <a:pt x="89" y="59"/>
                </a:lnTo>
                <a:lnTo>
                  <a:pt x="89" y="78"/>
                </a:lnTo>
                <a:close/>
                <a:moveTo>
                  <a:pt x="89" y="39"/>
                </a:moveTo>
                <a:lnTo>
                  <a:pt x="79" y="39"/>
                </a:lnTo>
                <a:lnTo>
                  <a:pt x="79" y="19"/>
                </a:lnTo>
                <a:lnTo>
                  <a:pt x="59" y="19"/>
                </a:lnTo>
                <a:lnTo>
                  <a:pt x="59" y="9"/>
                </a:lnTo>
                <a:lnTo>
                  <a:pt x="79" y="9"/>
                </a:lnTo>
                <a:lnTo>
                  <a:pt x="79" y="9"/>
                </a:lnTo>
                <a:lnTo>
                  <a:pt x="83" y="11"/>
                </a:lnTo>
                <a:lnTo>
                  <a:pt x="86" y="12"/>
                </a:lnTo>
                <a:lnTo>
                  <a:pt x="88" y="16"/>
                </a:lnTo>
                <a:lnTo>
                  <a:pt x="89" y="19"/>
                </a:lnTo>
                <a:lnTo>
                  <a:pt x="89"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1" name="Freeform 324"/>
          <p:cNvSpPr>
            <a:spLocks/>
          </p:cNvSpPr>
          <p:nvPr/>
        </p:nvSpPr>
        <p:spPr bwMode="auto">
          <a:xfrm>
            <a:off x="5762621" y="994742"/>
            <a:ext cx="122479" cy="72579"/>
          </a:xfrm>
          <a:custGeom>
            <a:avLst/>
            <a:gdLst>
              <a:gd name="T0" fmla="*/ 74 w 79"/>
              <a:gd name="T1" fmla="*/ 11 h 49"/>
              <a:gd name="T2" fmla="*/ 59 w 79"/>
              <a:gd name="T3" fmla="*/ 16 h 49"/>
              <a:gd name="T4" fmla="*/ 59 w 79"/>
              <a:gd name="T5" fmla="*/ 9 h 49"/>
              <a:gd name="T6" fmla="*/ 59 w 79"/>
              <a:gd name="T7" fmla="*/ 9 h 49"/>
              <a:gd name="T8" fmla="*/ 58 w 79"/>
              <a:gd name="T9" fmla="*/ 6 h 49"/>
              <a:gd name="T10" fmla="*/ 56 w 79"/>
              <a:gd name="T11" fmla="*/ 2 h 49"/>
              <a:gd name="T12" fmla="*/ 53 w 79"/>
              <a:gd name="T13" fmla="*/ 1 h 49"/>
              <a:gd name="T14" fmla="*/ 49 w 79"/>
              <a:gd name="T15" fmla="*/ 0 h 49"/>
              <a:gd name="T16" fmla="*/ 10 w 79"/>
              <a:gd name="T17" fmla="*/ 0 h 49"/>
              <a:gd name="T18" fmla="*/ 10 w 79"/>
              <a:gd name="T19" fmla="*/ 0 h 49"/>
              <a:gd name="T20" fmla="*/ 6 w 79"/>
              <a:gd name="T21" fmla="*/ 1 h 49"/>
              <a:gd name="T22" fmla="*/ 2 w 79"/>
              <a:gd name="T23" fmla="*/ 2 h 49"/>
              <a:gd name="T24" fmla="*/ 1 w 79"/>
              <a:gd name="T25" fmla="*/ 6 h 49"/>
              <a:gd name="T26" fmla="*/ 0 w 79"/>
              <a:gd name="T27" fmla="*/ 9 h 49"/>
              <a:gd name="T28" fmla="*/ 0 w 79"/>
              <a:gd name="T29" fmla="*/ 39 h 49"/>
              <a:gd name="T30" fmla="*/ 0 w 79"/>
              <a:gd name="T31" fmla="*/ 39 h 49"/>
              <a:gd name="T32" fmla="*/ 1 w 79"/>
              <a:gd name="T33" fmla="*/ 43 h 49"/>
              <a:gd name="T34" fmla="*/ 2 w 79"/>
              <a:gd name="T35" fmla="*/ 46 h 49"/>
              <a:gd name="T36" fmla="*/ 6 w 79"/>
              <a:gd name="T37" fmla="*/ 48 h 49"/>
              <a:gd name="T38" fmla="*/ 10 w 79"/>
              <a:gd name="T39" fmla="*/ 49 h 49"/>
              <a:gd name="T40" fmla="*/ 49 w 79"/>
              <a:gd name="T41" fmla="*/ 49 h 49"/>
              <a:gd name="T42" fmla="*/ 49 w 79"/>
              <a:gd name="T43" fmla="*/ 49 h 49"/>
              <a:gd name="T44" fmla="*/ 53 w 79"/>
              <a:gd name="T45" fmla="*/ 48 h 49"/>
              <a:gd name="T46" fmla="*/ 56 w 79"/>
              <a:gd name="T47" fmla="*/ 46 h 49"/>
              <a:gd name="T48" fmla="*/ 58 w 79"/>
              <a:gd name="T49" fmla="*/ 43 h 49"/>
              <a:gd name="T50" fmla="*/ 59 w 79"/>
              <a:gd name="T51" fmla="*/ 39 h 49"/>
              <a:gd name="T52" fmla="*/ 59 w 79"/>
              <a:gd name="T53" fmla="*/ 33 h 49"/>
              <a:gd name="T54" fmla="*/ 74 w 79"/>
              <a:gd name="T55" fmla="*/ 38 h 49"/>
              <a:gd name="T56" fmla="*/ 74 w 79"/>
              <a:gd name="T57" fmla="*/ 38 h 49"/>
              <a:gd name="T58" fmla="*/ 76 w 79"/>
              <a:gd name="T59" fmla="*/ 38 h 49"/>
              <a:gd name="T60" fmla="*/ 77 w 79"/>
              <a:gd name="T61" fmla="*/ 37 h 49"/>
              <a:gd name="T62" fmla="*/ 79 w 79"/>
              <a:gd name="T63" fmla="*/ 35 h 49"/>
              <a:gd name="T64" fmla="*/ 79 w 79"/>
              <a:gd name="T65" fmla="*/ 34 h 49"/>
              <a:gd name="T66" fmla="*/ 79 w 79"/>
              <a:gd name="T67" fmla="*/ 14 h 49"/>
              <a:gd name="T68" fmla="*/ 79 w 79"/>
              <a:gd name="T69" fmla="*/ 14 h 49"/>
              <a:gd name="T70" fmla="*/ 79 w 79"/>
              <a:gd name="T71" fmla="*/ 13 h 49"/>
              <a:gd name="T72" fmla="*/ 77 w 79"/>
              <a:gd name="T73" fmla="*/ 12 h 49"/>
              <a:gd name="T74" fmla="*/ 76 w 79"/>
              <a:gd name="T75" fmla="*/ 11 h 49"/>
              <a:gd name="T76" fmla="*/ 74 w 79"/>
              <a:gd name="T77" fmla="*/ 11 h 49"/>
              <a:gd name="T78" fmla="*/ 74 w 79"/>
              <a:gd name="T79" fmla="*/ 1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49">
                <a:moveTo>
                  <a:pt x="74" y="11"/>
                </a:moveTo>
                <a:lnTo>
                  <a:pt x="59" y="16"/>
                </a:lnTo>
                <a:lnTo>
                  <a:pt x="59" y="9"/>
                </a:lnTo>
                <a:lnTo>
                  <a:pt x="59" y="9"/>
                </a:lnTo>
                <a:lnTo>
                  <a:pt x="58" y="6"/>
                </a:lnTo>
                <a:lnTo>
                  <a:pt x="56" y="2"/>
                </a:lnTo>
                <a:lnTo>
                  <a:pt x="53" y="1"/>
                </a:lnTo>
                <a:lnTo>
                  <a:pt x="49" y="0"/>
                </a:lnTo>
                <a:lnTo>
                  <a:pt x="10" y="0"/>
                </a:lnTo>
                <a:lnTo>
                  <a:pt x="10" y="0"/>
                </a:lnTo>
                <a:lnTo>
                  <a:pt x="6" y="1"/>
                </a:lnTo>
                <a:lnTo>
                  <a:pt x="2" y="2"/>
                </a:lnTo>
                <a:lnTo>
                  <a:pt x="1" y="6"/>
                </a:lnTo>
                <a:lnTo>
                  <a:pt x="0" y="9"/>
                </a:lnTo>
                <a:lnTo>
                  <a:pt x="0" y="39"/>
                </a:lnTo>
                <a:lnTo>
                  <a:pt x="0" y="39"/>
                </a:lnTo>
                <a:lnTo>
                  <a:pt x="1" y="43"/>
                </a:lnTo>
                <a:lnTo>
                  <a:pt x="2" y="46"/>
                </a:lnTo>
                <a:lnTo>
                  <a:pt x="6" y="48"/>
                </a:lnTo>
                <a:lnTo>
                  <a:pt x="10" y="49"/>
                </a:lnTo>
                <a:lnTo>
                  <a:pt x="49" y="49"/>
                </a:lnTo>
                <a:lnTo>
                  <a:pt x="49" y="49"/>
                </a:lnTo>
                <a:lnTo>
                  <a:pt x="53" y="48"/>
                </a:lnTo>
                <a:lnTo>
                  <a:pt x="56" y="46"/>
                </a:lnTo>
                <a:lnTo>
                  <a:pt x="58" y="43"/>
                </a:lnTo>
                <a:lnTo>
                  <a:pt x="59" y="39"/>
                </a:lnTo>
                <a:lnTo>
                  <a:pt x="59" y="33"/>
                </a:lnTo>
                <a:lnTo>
                  <a:pt x="74" y="38"/>
                </a:lnTo>
                <a:lnTo>
                  <a:pt x="74" y="38"/>
                </a:lnTo>
                <a:lnTo>
                  <a:pt x="76" y="38"/>
                </a:lnTo>
                <a:lnTo>
                  <a:pt x="77" y="37"/>
                </a:lnTo>
                <a:lnTo>
                  <a:pt x="79" y="35"/>
                </a:lnTo>
                <a:lnTo>
                  <a:pt x="79" y="34"/>
                </a:lnTo>
                <a:lnTo>
                  <a:pt x="79" y="14"/>
                </a:lnTo>
                <a:lnTo>
                  <a:pt x="79" y="14"/>
                </a:lnTo>
                <a:lnTo>
                  <a:pt x="79" y="13"/>
                </a:lnTo>
                <a:lnTo>
                  <a:pt x="77" y="12"/>
                </a:lnTo>
                <a:lnTo>
                  <a:pt x="76" y="11"/>
                </a:lnTo>
                <a:lnTo>
                  <a:pt x="74" y="11"/>
                </a:lnTo>
                <a:lnTo>
                  <a:pt x="74" y="1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2" name="Freeform 325"/>
          <p:cNvSpPr>
            <a:spLocks/>
          </p:cNvSpPr>
          <p:nvPr/>
        </p:nvSpPr>
        <p:spPr bwMode="auto">
          <a:xfrm>
            <a:off x="5739941" y="926699"/>
            <a:ext cx="58971" cy="58971"/>
          </a:xfrm>
          <a:custGeom>
            <a:avLst/>
            <a:gdLst>
              <a:gd name="T0" fmla="*/ 39 w 39"/>
              <a:gd name="T1" fmla="*/ 20 h 40"/>
              <a:gd name="T2" fmla="*/ 39 w 39"/>
              <a:gd name="T3" fmla="*/ 20 h 40"/>
              <a:gd name="T4" fmla="*/ 39 w 39"/>
              <a:gd name="T5" fmla="*/ 16 h 40"/>
              <a:gd name="T6" fmla="*/ 38 w 39"/>
              <a:gd name="T7" fmla="*/ 12 h 40"/>
              <a:gd name="T8" fmla="*/ 33 w 39"/>
              <a:gd name="T9" fmla="*/ 6 h 40"/>
              <a:gd name="T10" fmla="*/ 27 w 39"/>
              <a:gd name="T11" fmla="*/ 1 h 40"/>
              <a:gd name="T12" fmla="*/ 23 w 39"/>
              <a:gd name="T13" fmla="*/ 0 h 40"/>
              <a:gd name="T14" fmla="*/ 20 w 39"/>
              <a:gd name="T15" fmla="*/ 0 h 40"/>
              <a:gd name="T16" fmla="*/ 20 w 39"/>
              <a:gd name="T17" fmla="*/ 0 h 40"/>
              <a:gd name="T18" fmla="*/ 16 w 39"/>
              <a:gd name="T19" fmla="*/ 0 h 40"/>
              <a:gd name="T20" fmla="*/ 12 w 39"/>
              <a:gd name="T21" fmla="*/ 1 h 40"/>
              <a:gd name="T22" fmla="*/ 6 w 39"/>
              <a:gd name="T23" fmla="*/ 6 h 40"/>
              <a:gd name="T24" fmla="*/ 1 w 39"/>
              <a:gd name="T25" fmla="*/ 12 h 40"/>
              <a:gd name="T26" fmla="*/ 0 w 39"/>
              <a:gd name="T27" fmla="*/ 16 h 40"/>
              <a:gd name="T28" fmla="*/ 0 w 39"/>
              <a:gd name="T29" fmla="*/ 20 h 40"/>
              <a:gd name="T30" fmla="*/ 0 w 39"/>
              <a:gd name="T31" fmla="*/ 20 h 40"/>
              <a:gd name="T32" fmla="*/ 0 w 39"/>
              <a:gd name="T33" fmla="*/ 24 h 40"/>
              <a:gd name="T34" fmla="*/ 1 w 39"/>
              <a:gd name="T35" fmla="*/ 27 h 40"/>
              <a:gd name="T36" fmla="*/ 6 w 39"/>
              <a:gd name="T37" fmla="*/ 33 h 40"/>
              <a:gd name="T38" fmla="*/ 12 w 39"/>
              <a:gd name="T39" fmla="*/ 38 h 40"/>
              <a:gd name="T40" fmla="*/ 16 w 39"/>
              <a:gd name="T41" fmla="*/ 40 h 40"/>
              <a:gd name="T42" fmla="*/ 20 w 39"/>
              <a:gd name="T43" fmla="*/ 40 h 40"/>
              <a:gd name="T44" fmla="*/ 20 w 39"/>
              <a:gd name="T45" fmla="*/ 40 h 40"/>
              <a:gd name="T46" fmla="*/ 23 w 39"/>
              <a:gd name="T47" fmla="*/ 40 h 40"/>
              <a:gd name="T48" fmla="*/ 27 w 39"/>
              <a:gd name="T49" fmla="*/ 38 h 40"/>
              <a:gd name="T50" fmla="*/ 33 w 39"/>
              <a:gd name="T51" fmla="*/ 33 h 40"/>
              <a:gd name="T52" fmla="*/ 38 w 39"/>
              <a:gd name="T53" fmla="*/ 27 h 40"/>
              <a:gd name="T54" fmla="*/ 39 w 39"/>
              <a:gd name="T55" fmla="*/ 24 h 40"/>
              <a:gd name="T56" fmla="*/ 39 w 39"/>
              <a:gd name="T57" fmla="*/ 20 h 40"/>
              <a:gd name="T58" fmla="*/ 39 w 39"/>
              <a:gd name="T59"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40">
                <a:moveTo>
                  <a:pt x="39" y="20"/>
                </a:moveTo>
                <a:lnTo>
                  <a:pt x="39" y="20"/>
                </a:lnTo>
                <a:lnTo>
                  <a:pt x="39" y="16"/>
                </a:lnTo>
                <a:lnTo>
                  <a:pt x="38" y="12"/>
                </a:lnTo>
                <a:lnTo>
                  <a:pt x="33" y="6"/>
                </a:lnTo>
                <a:lnTo>
                  <a:pt x="27" y="1"/>
                </a:lnTo>
                <a:lnTo>
                  <a:pt x="23" y="0"/>
                </a:lnTo>
                <a:lnTo>
                  <a:pt x="20" y="0"/>
                </a:lnTo>
                <a:lnTo>
                  <a:pt x="20" y="0"/>
                </a:lnTo>
                <a:lnTo>
                  <a:pt x="16" y="0"/>
                </a:lnTo>
                <a:lnTo>
                  <a:pt x="12" y="1"/>
                </a:lnTo>
                <a:lnTo>
                  <a:pt x="6" y="6"/>
                </a:lnTo>
                <a:lnTo>
                  <a:pt x="1" y="12"/>
                </a:lnTo>
                <a:lnTo>
                  <a:pt x="0" y="16"/>
                </a:lnTo>
                <a:lnTo>
                  <a:pt x="0" y="20"/>
                </a:lnTo>
                <a:lnTo>
                  <a:pt x="0" y="20"/>
                </a:lnTo>
                <a:lnTo>
                  <a:pt x="0" y="24"/>
                </a:lnTo>
                <a:lnTo>
                  <a:pt x="1" y="27"/>
                </a:lnTo>
                <a:lnTo>
                  <a:pt x="6" y="33"/>
                </a:lnTo>
                <a:lnTo>
                  <a:pt x="12" y="38"/>
                </a:lnTo>
                <a:lnTo>
                  <a:pt x="16" y="40"/>
                </a:lnTo>
                <a:lnTo>
                  <a:pt x="20" y="40"/>
                </a:lnTo>
                <a:lnTo>
                  <a:pt x="20" y="40"/>
                </a:lnTo>
                <a:lnTo>
                  <a:pt x="23" y="40"/>
                </a:lnTo>
                <a:lnTo>
                  <a:pt x="27" y="38"/>
                </a:lnTo>
                <a:lnTo>
                  <a:pt x="33" y="33"/>
                </a:lnTo>
                <a:lnTo>
                  <a:pt x="38" y="27"/>
                </a:lnTo>
                <a:lnTo>
                  <a:pt x="39" y="24"/>
                </a:lnTo>
                <a:lnTo>
                  <a:pt x="39" y="20"/>
                </a:lnTo>
                <a:lnTo>
                  <a:pt x="39"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3" name="Freeform 326"/>
          <p:cNvSpPr>
            <a:spLocks/>
          </p:cNvSpPr>
          <p:nvPr/>
        </p:nvSpPr>
        <p:spPr bwMode="auto">
          <a:xfrm>
            <a:off x="5807983" y="926699"/>
            <a:ext cx="58971" cy="58971"/>
          </a:xfrm>
          <a:custGeom>
            <a:avLst/>
            <a:gdLst>
              <a:gd name="T0" fmla="*/ 20 w 40"/>
              <a:gd name="T1" fmla="*/ 40 h 40"/>
              <a:gd name="T2" fmla="*/ 20 w 40"/>
              <a:gd name="T3" fmla="*/ 40 h 40"/>
              <a:gd name="T4" fmla="*/ 24 w 40"/>
              <a:gd name="T5" fmla="*/ 40 h 40"/>
              <a:gd name="T6" fmla="*/ 27 w 40"/>
              <a:gd name="T7" fmla="*/ 38 h 40"/>
              <a:gd name="T8" fmla="*/ 34 w 40"/>
              <a:gd name="T9" fmla="*/ 33 h 40"/>
              <a:gd name="T10" fmla="*/ 39 w 40"/>
              <a:gd name="T11" fmla="*/ 27 h 40"/>
              <a:gd name="T12" fmla="*/ 40 w 40"/>
              <a:gd name="T13" fmla="*/ 24 h 40"/>
              <a:gd name="T14" fmla="*/ 40 w 40"/>
              <a:gd name="T15" fmla="*/ 20 h 40"/>
              <a:gd name="T16" fmla="*/ 40 w 40"/>
              <a:gd name="T17" fmla="*/ 20 h 40"/>
              <a:gd name="T18" fmla="*/ 40 w 40"/>
              <a:gd name="T19" fmla="*/ 16 h 40"/>
              <a:gd name="T20" fmla="*/ 39 w 40"/>
              <a:gd name="T21" fmla="*/ 12 h 40"/>
              <a:gd name="T22" fmla="*/ 34 w 40"/>
              <a:gd name="T23" fmla="*/ 6 h 40"/>
              <a:gd name="T24" fmla="*/ 27 w 40"/>
              <a:gd name="T25" fmla="*/ 1 h 40"/>
              <a:gd name="T26" fmla="*/ 24 w 40"/>
              <a:gd name="T27" fmla="*/ 0 h 40"/>
              <a:gd name="T28" fmla="*/ 20 w 40"/>
              <a:gd name="T29" fmla="*/ 0 h 40"/>
              <a:gd name="T30" fmla="*/ 20 w 40"/>
              <a:gd name="T31" fmla="*/ 0 h 40"/>
              <a:gd name="T32" fmla="*/ 16 w 40"/>
              <a:gd name="T33" fmla="*/ 0 h 40"/>
              <a:gd name="T34" fmla="*/ 13 w 40"/>
              <a:gd name="T35" fmla="*/ 1 h 40"/>
              <a:gd name="T36" fmla="*/ 7 w 40"/>
              <a:gd name="T37" fmla="*/ 6 h 40"/>
              <a:gd name="T38" fmla="*/ 2 w 40"/>
              <a:gd name="T39" fmla="*/ 12 h 40"/>
              <a:gd name="T40" fmla="*/ 0 w 40"/>
              <a:gd name="T41" fmla="*/ 16 h 40"/>
              <a:gd name="T42" fmla="*/ 0 w 40"/>
              <a:gd name="T43" fmla="*/ 20 h 40"/>
              <a:gd name="T44" fmla="*/ 0 w 40"/>
              <a:gd name="T45" fmla="*/ 20 h 40"/>
              <a:gd name="T46" fmla="*/ 0 w 40"/>
              <a:gd name="T47" fmla="*/ 24 h 40"/>
              <a:gd name="T48" fmla="*/ 2 w 40"/>
              <a:gd name="T49" fmla="*/ 27 h 40"/>
              <a:gd name="T50" fmla="*/ 7 w 40"/>
              <a:gd name="T51" fmla="*/ 33 h 40"/>
              <a:gd name="T52" fmla="*/ 13 w 40"/>
              <a:gd name="T53" fmla="*/ 38 h 40"/>
              <a:gd name="T54" fmla="*/ 16 w 40"/>
              <a:gd name="T55" fmla="*/ 40 h 40"/>
              <a:gd name="T56" fmla="*/ 20 w 40"/>
              <a:gd name="T57" fmla="*/ 40 h 40"/>
              <a:gd name="T58" fmla="*/ 20 w 40"/>
              <a:gd name="T5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40">
                <a:moveTo>
                  <a:pt x="20" y="40"/>
                </a:moveTo>
                <a:lnTo>
                  <a:pt x="20" y="40"/>
                </a:lnTo>
                <a:lnTo>
                  <a:pt x="24" y="40"/>
                </a:lnTo>
                <a:lnTo>
                  <a:pt x="27" y="38"/>
                </a:lnTo>
                <a:lnTo>
                  <a:pt x="34" y="33"/>
                </a:lnTo>
                <a:lnTo>
                  <a:pt x="39" y="27"/>
                </a:lnTo>
                <a:lnTo>
                  <a:pt x="40" y="24"/>
                </a:lnTo>
                <a:lnTo>
                  <a:pt x="40" y="20"/>
                </a:lnTo>
                <a:lnTo>
                  <a:pt x="40" y="20"/>
                </a:lnTo>
                <a:lnTo>
                  <a:pt x="40" y="16"/>
                </a:lnTo>
                <a:lnTo>
                  <a:pt x="39" y="12"/>
                </a:lnTo>
                <a:lnTo>
                  <a:pt x="34" y="6"/>
                </a:lnTo>
                <a:lnTo>
                  <a:pt x="27" y="1"/>
                </a:lnTo>
                <a:lnTo>
                  <a:pt x="24" y="0"/>
                </a:lnTo>
                <a:lnTo>
                  <a:pt x="20" y="0"/>
                </a:lnTo>
                <a:lnTo>
                  <a:pt x="20" y="0"/>
                </a:lnTo>
                <a:lnTo>
                  <a:pt x="16" y="0"/>
                </a:lnTo>
                <a:lnTo>
                  <a:pt x="13" y="1"/>
                </a:lnTo>
                <a:lnTo>
                  <a:pt x="7" y="6"/>
                </a:lnTo>
                <a:lnTo>
                  <a:pt x="2" y="12"/>
                </a:lnTo>
                <a:lnTo>
                  <a:pt x="0" y="16"/>
                </a:lnTo>
                <a:lnTo>
                  <a:pt x="0" y="20"/>
                </a:lnTo>
                <a:lnTo>
                  <a:pt x="0" y="20"/>
                </a:lnTo>
                <a:lnTo>
                  <a:pt x="0" y="24"/>
                </a:lnTo>
                <a:lnTo>
                  <a:pt x="2" y="27"/>
                </a:lnTo>
                <a:lnTo>
                  <a:pt x="7" y="33"/>
                </a:lnTo>
                <a:lnTo>
                  <a:pt x="13" y="38"/>
                </a:lnTo>
                <a:lnTo>
                  <a:pt x="16" y="40"/>
                </a:lnTo>
                <a:lnTo>
                  <a:pt x="20" y="40"/>
                </a:lnTo>
                <a:lnTo>
                  <a:pt x="20"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4" name="Freeform 327"/>
          <p:cNvSpPr>
            <a:spLocks/>
          </p:cNvSpPr>
          <p:nvPr/>
        </p:nvSpPr>
        <p:spPr bwMode="auto">
          <a:xfrm>
            <a:off x="7540806" y="1031031"/>
            <a:ext cx="131550" cy="36290"/>
          </a:xfrm>
          <a:custGeom>
            <a:avLst/>
            <a:gdLst>
              <a:gd name="T0" fmla="*/ 84 w 89"/>
              <a:gd name="T1" fmla="*/ 0 h 25"/>
              <a:gd name="T2" fmla="*/ 5 w 89"/>
              <a:gd name="T3" fmla="*/ 0 h 25"/>
              <a:gd name="T4" fmla="*/ 5 w 89"/>
              <a:gd name="T5" fmla="*/ 0 h 25"/>
              <a:gd name="T6" fmla="*/ 2 w 89"/>
              <a:gd name="T7" fmla="*/ 0 h 25"/>
              <a:gd name="T8" fmla="*/ 1 w 89"/>
              <a:gd name="T9" fmla="*/ 1 h 25"/>
              <a:gd name="T10" fmla="*/ 0 w 89"/>
              <a:gd name="T11" fmla="*/ 3 h 25"/>
              <a:gd name="T12" fmla="*/ 0 w 89"/>
              <a:gd name="T13" fmla="*/ 5 h 25"/>
              <a:gd name="T14" fmla="*/ 0 w 89"/>
              <a:gd name="T15" fmla="*/ 20 h 25"/>
              <a:gd name="T16" fmla="*/ 0 w 89"/>
              <a:gd name="T17" fmla="*/ 20 h 25"/>
              <a:gd name="T18" fmla="*/ 0 w 89"/>
              <a:gd name="T19" fmla="*/ 22 h 25"/>
              <a:gd name="T20" fmla="*/ 1 w 89"/>
              <a:gd name="T21" fmla="*/ 24 h 25"/>
              <a:gd name="T22" fmla="*/ 2 w 89"/>
              <a:gd name="T23" fmla="*/ 25 h 25"/>
              <a:gd name="T24" fmla="*/ 5 w 89"/>
              <a:gd name="T25" fmla="*/ 25 h 25"/>
              <a:gd name="T26" fmla="*/ 84 w 89"/>
              <a:gd name="T27" fmla="*/ 25 h 25"/>
              <a:gd name="T28" fmla="*/ 84 w 89"/>
              <a:gd name="T29" fmla="*/ 25 h 25"/>
              <a:gd name="T30" fmla="*/ 86 w 89"/>
              <a:gd name="T31" fmla="*/ 25 h 25"/>
              <a:gd name="T32" fmla="*/ 87 w 89"/>
              <a:gd name="T33" fmla="*/ 24 h 25"/>
              <a:gd name="T34" fmla="*/ 89 w 89"/>
              <a:gd name="T35" fmla="*/ 22 h 25"/>
              <a:gd name="T36" fmla="*/ 89 w 89"/>
              <a:gd name="T37" fmla="*/ 20 h 25"/>
              <a:gd name="T38" fmla="*/ 89 w 89"/>
              <a:gd name="T39" fmla="*/ 5 h 25"/>
              <a:gd name="T40" fmla="*/ 89 w 89"/>
              <a:gd name="T41" fmla="*/ 5 h 25"/>
              <a:gd name="T42" fmla="*/ 89 w 89"/>
              <a:gd name="T43" fmla="*/ 3 h 25"/>
              <a:gd name="T44" fmla="*/ 87 w 89"/>
              <a:gd name="T45" fmla="*/ 1 h 25"/>
              <a:gd name="T46" fmla="*/ 86 w 89"/>
              <a:gd name="T47" fmla="*/ 0 h 25"/>
              <a:gd name="T48" fmla="*/ 84 w 89"/>
              <a:gd name="T49" fmla="*/ 0 h 25"/>
              <a:gd name="T50" fmla="*/ 84 w 89"/>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25">
                <a:moveTo>
                  <a:pt x="84" y="0"/>
                </a:moveTo>
                <a:lnTo>
                  <a:pt x="5" y="0"/>
                </a:lnTo>
                <a:lnTo>
                  <a:pt x="5" y="0"/>
                </a:lnTo>
                <a:lnTo>
                  <a:pt x="2" y="0"/>
                </a:lnTo>
                <a:lnTo>
                  <a:pt x="1" y="1"/>
                </a:lnTo>
                <a:lnTo>
                  <a:pt x="0" y="3"/>
                </a:lnTo>
                <a:lnTo>
                  <a:pt x="0" y="5"/>
                </a:lnTo>
                <a:lnTo>
                  <a:pt x="0" y="20"/>
                </a:lnTo>
                <a:lnTo>
                  <a:pt x="0" y="20"/>
                </a:lnTo>
                <a:lnTo>
                  <a:pt x="0" y="22"/>
                </a:lnTo>
                <a:lnTo>
                  <a:pt x="1" y="24"/>
                </a:lnTo>
                <a:lnTo>
                  <a:pt x="2" y="25"/>
                </a:lnTo>
                <a:lnTo>
                  <a:pt x="5" y="25"/>
                </a:lnTo>
                <a:lnTo>
                  <a:pt x="84" y="25"/>
                </a:lnTo>
                <a:lnTo>
                  <a:pt x="84" y="25"/>
                </a:lnTo>
                <a:lnTo>
                  <a:pt x="86" y="25"/>
                </a:lnTo>
                <a:lnTo>
                  <a:pt x="87" y="24"/>
                </a:lnTo>
                <a:lnTo>
                  <a:pt x="89" y="22"/>
                </a:lnTo>
                <a:lnTo>
                  <a:pt x="89" y="20"/>
                </a:lnTo>
                <a:lnTo>
                  <a:pt x="89" y="5"/>
                </a:lnTo>
                <a:lnTo>
                  <a:pt x="89" y="5"/>
                </a:lnTo>
                <a:lnTo>
                  <a:pt x="89" y="3"/>
                </a:lnTo>
                <a:lnTo>
                  <a:pt x="87" y="1"/>
                </a:lnTo>
                <a:lnTo>
                  <a:pt x="86" y="0"/>
                </a:lnTo>
                <a:lnTo>
                  <a:pt x="84" y="0"/>
                </a:lnTo>
                <a:lnTo>
                  <a:pt x="8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5" name="Freeform 328"/>
          <p:cNvSpPr>
            <a:spLocks/>
          </p:cNvSpPr>
          <p:nvPr/>
        </p:nvSpPr>
        <p:spPr bwMode="auto">
          <a:xfrm>
            <a:off x="7540806" y="931235"/>
            <a:ext cx="127014" cy="81652"/>
          </a:xfrm>
          <a:custGeom>
            <a:avLst/>
            <a:gdLst>
              <a:gd name="T0" fmla="*/ 3 w 84"/>
              <a:gd name="T1" fmla="*/ 56 h 56"/>
              <a:gd name="T2" fmla="*/ 82 w 84"/>
              <a:gd name="T3" fmla="*/ 56 h 56"/>
              <a:gd name="T4" fmla="*/ 82 w 84"/>
              <a:gd name="T5" fmla="*/ 56 h 56"/>
              <a:gd name="T6" fmla="*/ 83 w 84"/>
              <a:gd name="T7" fmla="*/ 56 h 56"/>
              <a:gd name="T8" fmla="*/ 84 w 84"/>
              <a:gd name="T9" fmla="*/ 55 h 56"/>
              <a:gd name="T10" fmla="*/ 84 w 84"/>
              <a:gd name="T11" fmla="*/ 54 h 56"/>
              <a:gd name="T12" fmla="*/ 84 w 84"/>
              <a:gd name="T13" fmla="*/ 53 h 56"/>
              <a:gd name="T14" fmla="*/ 45 w 84"/>
              <a:gd name="T15" fmla="*/ 1 h 56"/>
              <a:gd name="T16" fmla="*/ 45 w 84"/>
              <a:gd name="T17" fmla="*/ 1 h 56"/>
              <a:gd name="T18" fmla="*/ 43 w 84"/>
              <a:gd name="T19" fmla="*/ 0 h 56"/>
              <a:gd name="T20" fmla="*/ 42 w 84"/>
              <a:gd name="T21" fmla="*/ 0 h 56"/>
              <a:gd name="T22" fmla="*/ 41 w 84"/>
              <a:gd name="T23" fmla="*/ 0 h 56"/>
              <a:gd name="T24" fmla="*/ 40 w 84"/>
              <a:gd name="T25" fmla="*/ 1 h 56"/>
              <a:gd name="T26" fmla="*/ 0 w 84"/>
              <a:gd name="T27" fmla="*/ 53 h 56"/>
              <a:gd name="T28" fmla="*/ 0 w 84"/>
              <a:gd name="T29" fmla="*/ 53 h 56"/>
              <a:gd name="T30" fmla="*/ 0 w 84"/>
              <a:gd name="T31" fmla="*/ 54 h 56"/>
              <a:gd name="T32" fmla="*/ 0 w 84"/>
              <a:gd name="T33" fmla="*/ 55 h 56"/>
              <a:gd name="T34" fmla="*/ 2 w 84"/>
              <a:gd name="T35" fmla="*/ 56 h 56"/>
              <a:gd name="T36" fmla="*/ 3 w 84"/>
              <a:gd name="T37" fmla="*/ 56 h 56"/>
              <a:gd name="T38" fmla="*/ 3 w 84"/>
              <a:gd name="T3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56">
                <a:moveTo>
                  <a:pt x="3" y="56"/>
                </a:moveTo>
                <a:lnTo>
                  <a:pt x="82" y="56"/>
                </a:lnTo>
                <a:lnTo>
                  <a:pt x="82" y="56"/>
                </a:lnTo>
                <a:lnTo>
                  <a:pt x="83" y="56"/>
                </a:lnTo>
                <a:lnTo>
                  <a:pt x="84" y="55"/>
                </a:lnTo>
                <a:lnTo>
                  <a:pt x="84" y="54"/>
                </a:lnTo>
                <a:lnTo>
                  <a:pt x="84" y="53"/>
                </a:lnTo>
                <a:lnTo>
                  <a:pt x="45" y="1"/>
                </a:lnTo>
                <a:lnTo>
                  <a:pt x="45" y="1"/>
                </a:lnTo>
                <a:lnTo>
                  <a:pt x="43" y="0"/>
                </a:lnTo>
                <a:lnTo>
                  <a:pt x="42" y="0"/>
                </a:lnTo>
                <a:lnTo>
                  <a:pt x="41" y="0"/>
                </a:lnTo>
                <a:lnTo>
                  <a:pt x="40" y="1"/>
                </a:lnTo>
                <a:lnTo>
                  <a:pt x="0" y="53"/>
                </a:lnTo>
                <a:lnTo>
                  <a:pt x="0" y="53"/>
                </a:lnTo>
                <a:lnTo>
                  <a:pt x="0" y="54"/>
                </a:lnTo>
                <a:lnTo>
                  <a:pt x="0" y="55"/>
                </a:lnTo>
                <a:lnTo>
                  <a:pt x="2" y="56"/>
                </a:lnTo>
                <a:lnTo>
                  <a:pt x="3" y="56"/>
                </a:lnTo>
                <a:lnTo>
                  <a:pt x="3" y="5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6" name="Freeform 329"/>
          <p:cNvSpPr>
            <a:spLocks/>
          </p:cNvSpPr>
          <p:nvPr/>
        </p:nvSpPr>
        <p:spPr bwMode="auto">
          <a:xfrm>
            <a:off x="7286779" y="926699"/>
            <a:ext cx="36290" cy="131550"/>
          </a:xfrm>
          <a:custGeom>
            <a:avLst/>
            <a:gdLst>
              <a:gd name="T0" fmla="*/ 20 w 25"/>
              <a:gd name="T1" fmla="*/ 0 h 89"/>
              <a:gd name="T2" fmla="*/ 5 w 25"/>
              <a:gd name="T3" fmla="*/ 0 h 89"/>
              <a:gd name="T4" fmla="*/ 5 w 25"/>
              <a:gd name="T5" fmla="*/ 0 h 89"/>
              <a:gd name="T6" fmla="*/ 3 w 25"/>
              <a:gd name="T7" fmla="*/ 0 h 89"/>
              <a:gd name="T8" fmla="*/ 1 w 25"/>
              <a:gd name="T9" fmla="*/ 1 h 89"/>
              <a:gd name="T10" fmla="*/ 0 w 25"/>
              <a:gd name="T11" fmla="*/ 3 h 89"/>
              <a:gd name="T12" fmla="*/ 0 w 25"/>
              <a:gd name="T13" fmla="*/ 5 h 89"/>
              <a:gd name="T14" fmla="*/ 0 w 25"/>
              <a:gd name="T15" fmla="*/ 84 h 89"/>
              <a:gd name="T16" fmla="*/ 0 w 25"/>
              <a:gd name="T17" fmla="*/ 84 h 89"/>
              <a:gd name="T18" fmla="*/ 0 w 25"/>
              <a:gd name="T19" fmla="*/ 86 h 89"/>
              <a:gd name="T20" fmla="*/ 1 w 25"/>
              <a:gd name="T21" fmla="*/ 88 h 89"/>
              <a:gd name="T22" fmla="*/ 3 w 25"/>
              <a:gd name="T23" fmla="*/ 89 h 89"/>
              <a:gd name="T24" fmla="*/ 5 w 25"/>
              <a:gd name="T25" fmla="*/ 89 h 89"/>
              <a:gd name="T26" fmla="*/ 20 w 25"/>
              <a:gd name="T27" fmla="*/ 89 h 89"/>
              <a:gd name="T28" fmla="*/ 20 w 25"/>
              <a:gd name="T29" fmla="*/ 89 h 89"/>
              <a:gd name="T30" fmla="*/ 22 w 25"/>
              <a:gd name="T31" fmla="*/ 89 h 89"/>
              <a:gd name="T32" fmla="*/ 24 w 25"/>
              <a:gd name="T33" fmla="*/ 88 h 89"/>
              <a:gd name="T34" fmla="*/ 25 w 25"/>
              <a:gd name="T35" fmla="*/ 86 h 89"/>
              <a:gd name="T36" fmla="*/ 25 w 25"/>
              <a:gd name="T37" fmla="*/ 84 h 89"/>
              <a:gd name="T38" fmla="*/ 25 w 25"/>
              <a:gd name="T39" fmla="*/ 5 h 89"/>
              <a:gd name="T40" fmla="*/ 25 w 25"/>
              <a:gd name="T41" fmla="*/ 5 h 89"/>
              <a:gd name="T42" fmla="*/ 25 w 25"/>
              <a:gd name="T43" fmla="*/ 3 h 89"/>
              <a:gd name="T44" fmla="*/ 24 w 25"/>
              <a:gd name="T45" fmla="*/ 1 h 89"/>
              <a:gd name="T46" fmla="*/ 22 w 25"/>
              <a:gd name="T47" fmla="*/ 0 h 89"/>
              <a:gd name="T48" fmla="*/ 20 w 25"/>
              <a:gd name="T49" fmla="*/ 0 h 89"/>
              <a:gd name="T50" fmla="*/ 20 w 25"/>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89">
                <a:moveTo>
                  <a:pt x="20" y="0"/>
                </a:moveTo>
                <a:lnTo>
                  <a:pt x="5" y="0"/>
                </a:lnTo>
                <a:lnTo>
                  <a:pt x="5" y="0"/>
                </a:lnTo>
                <a:lnTo>
                  <a:pt x="3" y="0"/>
                </a:lnTo>
                <a:lnTo>
                  <a:pt x="1" y="1"/>
                </a:lnTo>
                <a:lnTo>
                  <a:pt x="0" y="3"/>
                </a:lnTo>
                <a:lnTo>
                  <a:pt x="0" y="5"/>
                </a:lnTo>
                <a:lnTo>
                  <a:pt x="0" y="84"/>
                </a:lnTo>
                <a:lnTo>
                  <a:pt x="0" y="84"/>
                </a:lnTo>
                <a:lnTo>
                  <a:pt x="0" y="86"/>
                </a:lnTo>
                <a:lnTo>
                  <a:pt x="1" y="88"/>
                </a:lnTo>
                <a:lnTo>
                  <a:pt x="3" y="89"/>
                </a:lnTo>
                <a:lnTo>
                  <a:pt x="5" y="89"/>
                </a:lnTo>
                <a:lnTo>
                  <a:pt x="20" y="89"/>
                </a:lnTo>
                <a:lnTo>
                  <a:pt x="20" y="89"/>
                </a:lnTo>
                <a:lnTo>
                  <a:pt x="22" y="89"/>
                </a:lnTo>
                <a:lnTo>
                  <a:pt x="24" y="88"/>
                </a:lnTo>
                <a:lnTo>
                  <a:pt x="25" y="86"/>
                </a:lnTo>
                <a:lnTo>
                  <a:pt x="25" y="84"/>
                </a:lnTo>
                <a:lnTo>
                  <a:pt x="25" y="5"/>
                </a:lnTo>
                <a:lnTo>
                  <a:pt x="25" y="5"/>
                </a:lnTo>
                <a:lnTo>
                  <a:pt x="25" y="3"/>
                </a:lnTo>
                <a:lnTo>
                  <a:pt x="24" y="1"/>
                </a:lnTo>
                <a:lnTo>
                  <a:pt x="22" y="0"/>
                </a:lnTo>
                <a:lnTo>
                  <a:pt x="20" y="0"/>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7" name="Freeform 330"/>
          <p:cNvSpPr>
            <a:spLocks/>
          </p:cNvSpPr>
          <p:nvPr/>
        </p:nvSpPr>
        <p:spPr bwMode="auto">
          <a:xfrm>
            <a:off x="7182449" y="931235"/>
            <a:ext cx="86189" cy="122479"/>
          </a:xfrm>
          <a:custGeom>
            <a:avLst/>
            <a:gdLst>
              <a:gd name="T0" fmla="*/ 4 w 57"/>
              <a:gd name="T1" fmla="*/ 0 h 83"/>
              <a:gd name="T2" fmla="*/ 4 w 57"/>
              <a:gd name="T3" fmla="*/ 0 h 83"/>
              <a:gd name="T4" fmla="*/ 2 w 57"/>
              <a:gd name="T5" fmla="*/ 0 h 83"/>
              <a:gd name="T6" fmla="*/ 1 w 57"/>
              <a:gd name="T7" fmla="*/ 0 h 83"/>
              <a:gd name="T8" fmla="*/ 0 w 57"/>
              <a:gd name="T9" fmla="*/ 1 h 83"/>
              <a:gd name="T10" fmla="*/ 0 w 57"/>
              <a:gd name="T11" fmla="*/ 2 h 83"/>
              <a:gd name="T12" fmla="*/ 0 w 57"/>
              <a:gd name="T13" fmla="*/ 81 h 83"/>
              <a:gd name="T14" fmla="*/ 0 w 57"/>
              <a:gd name="T15" fmla="*/ 81 h 83"/>
              <a:gd name="T16" fmla="*/ 0 w 57"/>
              <a:gd name="T17" fmla="*/ 82 h 83"/>
              <a:gd name="T18" fmla="*/ 1 w 57"/>
              <a:gd name="T19" fmla="*/ 83 h 83"/>
              <a:gd name="T20" fmla="*/ 2 w 57"/>
              <a:gd name="T21" fmla="*/ 83 h 83"/>
              <a:gd name="T22" fmla="*/ 4 w 57"/>
              <a:gd name="T23" fmla="*/ 83 h 83"/>
              <a:gd name="T24" fmla="*/ 56 w 57"/>
              <a:gd name="T25" fmla="*/ 44 h 83"/>
              <a:gd name="T26" fmla="*/ 56 w 57"/>
              <a:gd name="T27" fmla="*/ 44 h 83"/>
              <a:gd name="T28" fmla="*/ 57 w 57"/>
              <a:gd name="T29" fmla="*/ 43 h 83"/>
              <a:gd name="T30" fmla="*/ 57 w 57"/>
              <a:gd name="T31" fmla="*/ 42 h 83"/>
              <a:gd name="T32" fmla="*/ 57 w 57"/>
              <a:gd name="T33" fmla="*/ 40 h 83"/>
              <a:gd name="T34" fmla="*/ 56 w 57"/>
              <a:gd name="T35" fmla="*/ 39 h 83"/>
              <a:gd name="T36" fmla="*/ 4 w 57"/>
              <a:gd name="T3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83">
                <a:moveTo>
                  <a:pt x="4" y="0"/>
                </a:moveTo>
                <a:lnTo>
                  <a:pt x="4" y="0"/>
                </a:lnTo>
                <a:lnTo>
                  <a:pt x="2" y="0"/>
                </a:lnTo>
                <a:lnTo>
                  <a:pt x="1" y="0"/>
                </a:lnTo>
                <a:lnTo>
                  <a:pt x="0" y="1"/>
                </a:lnTo>
                <a:lnTo>
                  <a:pt x="0" y="2"/>
                </a:lnTo>
                <a:lnTo>
                  <a:pt x="0" y="81"/>
                </a:lnTo>
                <a:lnTo>
                  <a:pt x="0" y="81"/>
                </a:lnTo>
                <a:lnTo>
                  <a:pt x="0" y="82"/>
                </a:lnTo>
                <a:lnTo>
                  <a:pt x="1" y="83"/>
                </a:lnTo>
                <a:lnTo>
                  <a:pt x="2" y="83"/>
                </a:lnTo>
                <a:lnTo>
                  <a:pt x="4" y="83"/>
                </a:lnTo>
                <a:lnTo>
                  <a:pt x="56" y="44"/>
                </a:lnTo>
                <a:lnTo>
                  <a:pt x="56" y="44"/>
                </a:lnTo>
                <a:lnTo>
                  <a:pt x="57" y="43"/>
                </a:lnTo>
                <a:lnTo>
                  <a:pt x="57" y="42"/>
                </a:lnTo>
                <a:lnTo>
                  <a:pt x="57" y="40"/>
                </a:lnTo>
                <a:lnTo>
                  <a:pt x="56" y="39"/>
                </a:lnTo>
                <a:lnTo>
                  <a:pt x="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8" name="Freeform 331"/>
          <p:cNvSpPr>
            <a:spLocks/>
          </p:cNvSpPr>
          <p:nvPr/>
        </p:nvSpPr>
        <p:spPr bwMode="auto">
          <a:xfrm>
            <a:off x="6815016" y="926699"/>
            <a:ext cx="36290" cy="131550"/>
          </a:xfrm>
          <a:custGeom>
            <a:avLst/>
            <a:gdLst>
              <a:gd name="T0" fmla="*/ 20 w 25"/>
              <a:gd name="T1" fmla="*/ 0 h 89"/>
              <a:gd name="T2" fmla="*/ 5 w 25"/>
              <a:gd name="T3" fmla="*/ 0 h 89"/>
              <a:gd name="T4" fmla="*/ 5 w 25"/>
              <a:gd name="T5" fmla="*/ 0 h 89"/>
              <a:gd name="T6" fmla="*/ 3 w 25"/>
              <a:gd name="T7" fmla="*/ 0 h 89"/>
              <a:gd name="T8" fmla="*/ 2 w 25"/>
              <a:gd name="T9" fmla="*/ 1 h 89"/>
              <a:gd name="T10" fmla="*/ 0 w 25"/>
              <a:gd name="T11" fmla="*/ 3 h 89"/>
              <a:gd name="T12" fmla="*/ 0 w 25"/>
              <a:gd name="T13" fmla="*/ 5 h 89"/>
              <a:gd name="T14" fmla="*/ 0 w 25"/>
              <a:gd name="T15" fmla="*/ 84 h 89"/>
              <a:gd name="T16" fmla="*/ 0 w 25"/>
              <a:gd name="T17" fmla="*/ 84 h 89"/>
              <a:gd name="T18" fmla="*/ 0 w 25"/>
              <a:gd name="T19" fmla="*/ 86 h 89"/>
              <a:gd name="T20" fmla="*/ 2 w 25"/>
              <a:gd name="T21" fmla="*/ 88 h 89"/>
              <a:gd name="T22" fmla="*/ 3 w 25"/>
              <a:gd name="T23" fmla="*/ 89 h 89"/>
              <a:gd name="T24" fmla="*/ 5 w 25"/>
              <a:gd name="T25" fmla="*/ 89 h 89"/>
              <a:gd name="T26" fmla="*/ 20 w 25"/>
              <a:gd name="T27" fmla="*/ 89 h 89"/>
              <a:gd name="T28" fmla="*/ 20 w 25"/>
              <a:gd name="T29" fmla="*/ 89 h 89"/>
              <a:gd name="T30" fmla="*/ 23 w 25"/>
              <a:gd name="T31" fmla="*/ 89 h 89"/>
              <a:gd name="T32" fmla="*/ 24 w 25"/>
              <a:gd name="T33" fmla="*/ 88 h 89"/>
              <a:gd name="T34" fmla="*/ 25 w 25"/>
              <a:gd name="T35" fmla="*/ 86 h 89"/>
              <a:gd name="T36" fmla="*/ 25 w 25"/>
              <a:gd name="T37" fmla="*/ 84 h 89"/>
              <a:gd name="T38" fmla="*/ 25 w 25"/>
              <a:gd name="T39" fmla="*/ 5 h 89"/>
              <a:gd name="T40" fmla="*/ 25 w 25"/>
              <a:gd name="T41" fmla="*/ 5 h 89"/>
              <a:gd name="T42" fmla="*/ 25 w 25"/>
              <a:gd name="T43" fmla="*/ 3 h 89"/>
              <a:gd name="T44" fmla="*/ 24 w 25"/>
              <a:gd name="T45" fmla="*/ 1 h 89"/>
              <a:gd name="T46" fmla="*/ 23 w 25"/>
              <a:gd name="T47" fmla="*/ 0 h 89"/>
              <a:gd name="T48" fmla="*/ 20 w 25"/>
              <a:gd name="T49" fmla="*/ 0 h 89"/>
              <a:gd name="T50" fmla="*/ 20 w 25"/>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89">
                <a:moveTo>
                  <a:pt x="20" y="0"/>
                </a:moveTo>
                <a:lnTo>
                  <a:pt x="5" y="0"/>
                </a:lnTo>
                <a:lnTo>
                  <a:pt x="5" y="0"/>
                </a:lnTo>
                <a:lnTo>
                  <a:pt x="3" y="0"/>
                </a:lnTo>
                <a:lnTo>
                  <a:pt x="2" y="1"/>
                </a:lnTo>
                <a:lnTo>
                  <a:pt x="0" y="3"/>
                </a:lnTo>
                <a:lnTo>
                  <a:pt x="0" y="5"/>
                </a:lnTo>
                <a:lnTo>
                  <a:pt x="0" y="84"/>
                </a:lnTo>
                <a:lnTo>
                  <a:pt x="0" y="84"/>
                </a:lnTo>
                <a:lnTo>
                  <a:pt x="0" y="86"/>
                </a:lnTo>
                <a:lnTo>
                  <a:pt x="2" y="88"/>
                </a:lnTo>
                <a:lnTo>
                  <a:pt x="3" y="89"/>
                </a:lnTo>
                <a:lnTo>
                  <a:pt x="5" y="89"/>
                </a:lnTo>
                <a:lnTo>
                  <a:pt x="20" y="89"/>
                </a:lnTo>
                <a:lnTo>
                  <a:pt x="20" y="89"/>
                </a:lnTo>
                <a:lnTo>
                  <a:pt x="23" y="89"/>
                </a:lnTo>
                <a:lnTo>
                  <a:pt x="24" y="88"/>
                </a:lnTo>
                <a:lnTo>
                  <a:pt x="25" y="86"/>
                </a:lnTo>
                <a:lnTo>
                  <a:pt x="25" y="84"/>
                </a:lnTo>
                <a:lnTo>
                  <a:pt x="25" y="5"/>
                </a:lnTo>
                <a:lnTo>
                  <a:pt x="25" y="5"/>
                </a:lnTo>
                <a:lnTo>
                  <a:pt x="25" y="3"/>
                </a:lnTo>
                <a:lnTo>
                  <a:pt x="24" y="1"/>
                </a:lnTo>
                <a:lnTo>
                  <a:pt x="23" y="0"/>
                </a:lnTo>
                <a:lnTo>
                  <a:pt x="20" y="0"/>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9" name="Freeform 332"/>
          <p:cNvSpPr>
            <a:spLocks/>
          </p:cNvSpPr>
          <p:nvPr/>
        </p:nvSpPr>
        <p:spPr bwMode="auto">
          <a:xfrm>
            <a:off x="6869450" y="931235"/>
            <a:ext cx="86189" cy="122479"/>
          </a:xfrm>
          <a:custGeom>
            <a:avLst/>
            <a:gdLst>
              <a:gd name="T0" fmla="*/ 53 w 57"/>
              <a:gd name="T1" fmla="*/ 0 h 83"/>
              <a:gd name="T2" fmla="*/ 2 w 57"/>
              <a:gd name="T3" fmla="*/ 39 h 83"/>
              <a:gd name="T4" fmla="*/ 2 w 57"/>
              <a:gd name="T5" fmla="*/ 39 h 83"/>
              <a:gd name="T6" fmla="*/ 0 w 57"/>
              <a:gd name="T7" fmla="*/ 40 h 83"/>
              <a:gd name="T8" fmla="*/ 0 w 57"/>
              <a:gd name="T9" fmla="*/ 42 h 83"/>
              <a:gd name="T10" fmla="*/ 0 w 57"/>
              <a:gd name="T11" fmla="*/ 43 h 83"/>
              <a:gd name="T12" fmla="*/ 2 w 57"/>
              <a:gd name="T13" fmla="*/ 44 h 83"/>
              <a:gd name="T14" fmla="*/ 53 w 57"/>
              <a:gd name="T15" fmla="*/ 83 h 83"/>
              <a:gd name="T16" fmla="*/ 53 w 57"/>
              <a:gd name="T17" fmla="*/ 83 h 83"/>
              <a:gd name="T18" fmla="*/ 55 w 57"/>
              <a:gd name="T19" fmla="*/ 83 h 83"/>
              <a:gd name="T20" fmla="*/ 56 w 57"/>
              <a:gd name="T21" fmla="*/ 83 h 83"/>
              <a:gd name="T22" fmla="*/ 57 w 57"/>
              <a:gd name="T23" fmla="*/ 82 h 83"/>
              <a:gd name="T24" fmla="*/ 57 w 57"/>
              <a:gd name="T25" fmla="*/ 81 h 83"/>
              <a:gd name="T26" fmla="*/ 57 w 57"/>
              <a:gd name="T27" fmla="*/ 2 h 83"/>
              <a:gd name="T28" fmla="*/ 57 w 57"/>
              <a:gd name="T29" fmla="*/ 2 h 83"/>
              <a:gd name="T30" fmla="*/ 57 w 57"/>
              <a:gd name="T31" fmla="*/ 1 h 83"/>
              <a:gd name="T32" fmla="*/ 56 w 57"/>
              <a:gd name="T33" fmla="*/ 0 h 83"/>
              <a:gd name="T34" fmla="*/ 55 w 57"/>
              <a:gd name="T35" fmla="*/ 0 h 83"/>
              <a:gd name="T36" fmla="*/ 53 w 57"/>
              <a:gd name="T37" fmla="*/ 0 h 83"/>
              <a:gd name="T38" fmla="*/ 53 w 57"/>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83">
                <a:moveTo>
                  <a:pt x="53" y="0"/>
                </a:moveTo>
                <a:lnTo>
                  <a:pt x="2" y="39"/>
                </a:lnTo>
                <a:lnTo>
                  <a:pt x="2" y="39"/>
                </a:lnTo>
                <a:lnTo>
                  <a:pt x="0" y="40"/>
                </a:lnTo>
                <a:lnTo>
                  <a:pt x="0" y="42"/>
                </a:lnTo>
                <a:lnTo>
                  <a:pt x="0" y="43"/>
                </a:lnTo>
                <a:lnTo>
                  <a:pt x="2" y="44"/>
                </a:lnTo>
                <a:lnTo>
                  <a:pt x="53" y="83"/>
                </a:lnTo>
                <a:lnTo>
                  <a:pt x="53" y="83"/>
                </a:lnTo>
                <a:lnTo>
                  <a:pt x="55" y="83"/>
                </a:lnTo>
                <a:lnTo>
                  <a:pt x="56" y="83"/>
                </a:lnTo>
                <a:lnTo>
                  <a:pt x="57" y="82"/>
                </a:lnTo>
                <a:lnTo>
                  <a:pt x="57" y="81"/>
                </a:lnTo>
                <a:lnTo>
                  <a:pt x="57" y="2"/>
                </a:lnTo>
                <a:lnTo>
                  <a:pt x="57" y="2"/>
                </a:lnTo>
                <a:lnTo>
                  <a:pt x="57" y="1"/>
                </a:lnTo>
                <a:lnTo>
                  <a:pt x="56" y="0"/>
                </a:lnTo>
                <a:lnTo>
                  <a:pt x="55" y="0"/>
                </a:lnTo>
                <a:lnTo>
                  <a:pt x="53" y="0"/>
                </a:lnTo>
                <a:lnTo>
                  <a:pt x="53"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0" name="Freeform 333"/>
          <p:cNvSpPr>
            <a:spLocks/>
          </p:cNvSpPr>
          <p:nvPr/>
        </p:nvSpPr>
        <p:spPr bwMode="auto">
          <a:xfrm>
            <a:off x="6461194" y="931235"/>
            <a:ext cx="86189" cy="122479"/>
          </a:xfrm>
          <a:custGeom>
            <a:avLst/>
            <a:gdLst>
              <a:gd name="T0" fmla="*/ 57 w 57"/>
              <a:gd name="T1" fmla="*/ 16 h 83"/>
              <a:gd name="T2" fmla="*/ 57 w 57"/>
              <a:gd name="T3" fmla="*/ 2 h 83"/>
              <a:gd name="T4" fmla="*/ 57 w 57"/>
              <a:gd name="T5" fmla="*/ 2 h 83"/>
              <a:gd name="T6" fmla="*/ 57 w 57"/>
              <a:gd name="T7" fmla="*/ 1 h 83"/>
              <a:gd name="T8" fmla="*/ 55 w 57"/>
              <a:gd name="T9" fmla="*/ 0 h 83"/>
              <a:gd name="T10" fmla="*/ 54 w 57"/>
              <a:gd name="T11" fmla="*/ 0 h 83"/>
              <a:gd name="T12" fmla="*/ 53 w 57"/>
              <a:gd name="T13" fmla="*/ 0 h 83"/>
              <a:gd name="T14" fmla="*/ 1 w 57"/>
              <a:gd name="T15" fmla="*/ 39 h 83"/>
              <a:gd name="T16" fmla="*/ 1 w 57"/>
              <a:gd name="T17" fmla="*/ 39 h 83"/>
              <a:gd name="T18" fmla="*/ 0 w 57"/>
              <a:gd name="T19" fmla="*/ 40 h 83"/>
              <a:gd name="T20" fmla="*/ 0 w 57"/>
              <a:gd name="T21" fmla="*/ 42 h 83"/>
              <a:gd name="T22" fmla="*/ 0 w 57"/>
              <a:gd name="T23" fmla="*/ 43 h 83"/>
              <a:gd name="T24" fmla="*/ 1 w 57"/>
              <a:gd name="T25" fmla="*/ 44 h 83"/>
              <a:gd name="T26" fmla="*/ 53 w 57"/>
              <a:gd name="T27" fmla="*/ 83 h 83"/>
              <a:gd name="T28" fmla="*/ 53 w 57"/>
              <a:gd name="T29" fmla="*/ 83 h 83"/>
              <a:gd name="T30" fmla="*/ 54 w 57"/>
              <a:gd name="T31" fmla="*/ 83 h 83"/>
              <a:gd name="T32" fmla="*/ 55 w 57"/>
              <a:gd name="T33" fmla="*/ 83 h 83"/>
              <a:gd name="T34" fmla="*/ 57 w 57"/>
              <a:gd name="T35" fmla="*/ 82 h 83"/>
              <a:gd name="T36" fmla="*/ 57 w 57"/>
              <a:gd name="T37" fmla="*/ 81 h 83"/>
              <a:gd name="T38" fmla="*/ 57 w 57"/>
              <a:gd name="T39" fmla="*/ 67 h 83"/>
              <a:gd name="T40" fmla="*/ 22 w 57"/>
              <a:gd name="T41" fmla="*/ 42 h 83"/>
              <a:gd name="T42" fmla="*/ 57 w 57"/>
              <a:gd name="T43" fmla="*/ 1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83">
                <a:moveTo>
                  <a:pt x="57" y="16"/>
                </a:moveTo>
                <a:lnTo>
                  <a:pt x="57" y="2"/>
                </a:lnTo>
                <a:lnTo>
                  <a:pt x="57" y="2"/>
                </a:lnTo>
                <a:lnTo>
                  <a:pt x="57" y="1"/>
                </a:lnTo>
                <a:lnTo>
                  <a:pt x="55" y="0"/>
                </a:lnTo>
                <a:lnTo>
                  <a:pt x="54" y="0"/>
                </a:lnTo>
                <a:lnTo>
                  <a:pt x="53" y="0"/>
                </a:lnTo>
                <a:lnTo>
                  <a:pt x="1" y="39"/>
                </a:lnTo>
                <a:lnTo>
                  <a:pt x="1" y="39"/>
                </a:lnTo>
                <a:lnTo>
                  <a:pt x="0" y="40"/>
                </a:lnTo>
                <a:lnTo>
                  <a:pt x="0" y="42"/>
                </a:lnTo>
                <a:lnTo>
                  <a:pt x="0" y="43"/>
                </a:lnTo>
                <a:lnTo>
                  <a:pt x="1" y="44"/>
                </a:lnTo>
                <a:lnTo>
                  <a:pt x="53" y="83"/>
                </a:lnTo>
                <a:lnTo>
                  <a:pt x="53" y="83"/>
                </a:lnTo>
                <a:lnTo>
                  <a:pt x="54" y="83"/>
                </a:lnTo>
                <a:lnTo>
                  <a:pt x="55" y="83"/>
                </a:lnTo>
                <a:lnTo>
                  <a:pt x="57" y="82"/>
                </a:lnTo>
                <a:lnTo>
                  <a:pt x="57" y="81"/>
                </a:lnTo>
                <a:lnTo>
                  <a:pt x="57" y="67"/>
                </a:lnTo>
                <a:lnTo>
                  <a:pt x="22" y="42"/>
                </a:lnTo>
                <a:lnTo>
                  <a:pt x="57"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1" name="Freeform 334"/>
          <p:cNvSpPr>
            <a:spLocks/>
          </p:cNvSpPr>
          <p:nvPr/>
        </p:nvSpPr>
        <p:spPr bwMode="auto">
          <a:xfrm>
            <a:off x="6520166" y="931235"/>
            <a:ext cx="86189" cy="122479"/>
          </a:xfrm>
          <a:custGeom>
            <a:avLst/>
            <a:gdLst>
              <a:gd name="T0" fmla="*/ 53 w 57"/>
              <a:gd name="T1" fmla="*/ 0 h 83"/>
              <a:gd name="T2" fmla="*/ 2 w 57"/>
              <a:gd name="T3" fmla="*/ 39 h 83"/>
              <a:gd name="T4" fmla="*/ 2 w 57"/>
              <a:gd name="T5" fmla="*/ 39 h 83"/>
              <a:gd name="T6" fmla="*/ 0 w 57"/>
              <a:gd name="T7" fmla="*/ 40 h 83"/>
              <a:gd name="T8" fmla="*/ 0 w 57"/>
              <a:gd name="T9" fmla="*/ 42 h 83"/>
              <a:gd name="T10" fmla="*/ 0 w 57"/>
              <a:gd name="T11" fmla="*/ 43 h 83"/>
              <a:gd name="T12" fmla="*/ 2 w 57"/>
              <a:gd name="T13" fmla="*/ 44 h 83"/>
              <a:gd name="T14" fmla="*/ 53 w 57"/>
              <a:gd name="T15" fmla="*/ 83 h 83"/>
              <a:gd name="T16" fmla="*/ 53 w 57"/>
              <a:gd name="T17" fmla="*/ 83 h 83"/>
              <a:gd name="T18" fmla="*/ 55 w 57"/>
              <a:gd name="T19" fmla="*/ 83 h 83"/>
              <a:gd name="T20" fmla="*/ 56 w 57"/>
              <a:gd name="T21" fmla="*/ 83 h 83"/>
              <a:gd name="T22" fmla="*/ 57 w 57"/>
              <a:gd name="T23" fmla="*/ 82 h 83"/>
              <a:gd name="T24" fmla="*/ 57 w 57"/>
              <a:gd name="T25" fmla="*/ 81 h 83"/>
              <a:gd name="T26" fmla="*/ 57 w 57"/>
              <a:gd name="T27" fmla="*/ 2 h 83"/>
              <a:gd name="T28" fmla="*/ 57 w 57"/>
              <a:gd name="T29" fmla="*/ 2 h 83"/>
              <a:gd name="T30" fmla="*/ 57 w 57"/>
              <a:gd name="T31" fmla="*/ 1 h 83"/>
              <a:gd name="T32" fmla="*/ 56 w 57"/>
              <a:gd name="T33" fmla="*/ 0 h 83"/>
              <a:gd name="T34" fmla="*/ 55 w 57"/>
              <a:gd name="T35" fmla="*/ 0 h 83"/>
              <a:gd name="T36" fmla="*/ 53 w 57"/>
              <a:gd name="T37" fmla="*/ 0 h 83"/>
              <a:gd name="T38" fmla="*/ 53 w 57"/>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 h="83">
                <a:moveTo>
                  <a:pt x="53" y="0"/>
                </a:moveTo>
                <a:lnTo>
                  <a:pt x="2" y="39"/>
                </a:lnTo>
                <a:lnTo>
                  <a:pt x="2" y="39"/>
                </a:lnTo>
                <a:lnTo>
                  <a:pt x="0" y="40"/>
                </a:lnTo>
                <a:lnTo>
                  <a:pt x="0" y="42"/>
                </a:lnTo>
                <a:lnTo>
                  <a:pt x="0" y="43"/>
                </a:lnTo>
                <a:lnTo>
                  <a:pt x="2" y="44"/>
                </a:lnTo>
                <a:lnTo>
                  <a:pt x="53" y="83"/>
                </a:lnTo>
                <a:lnTo>
                  <a:pt x="53" y="83"/>
                </a:lnTo>
                <a:lnTo>
                  <a:pt x="55" y="83"/>
                </a:lnTo>
                <a:lnTo>
                  <a:pt x="56" y="83"/>
                </a:lnTo>
                <a:lnTo>
                  <a:pt x="57" y="82"/>
                </a:lnTo>
                <a:lnTo>
                  <a:pt x="57" y="81"/>
                </a:lnTo>
                <a:lnTo>
                  <a:pt x="57" y="2"/>
                </a:lnTo>
                <a:lnTo>
                  <a:pt x="57" y="2"/>
                </a:lnTo>
                <a:lnTo>
                  <a:pt x="57" y="1"/>
                </a:lnTo>
                <a:lnTo>
                  <a:pt x="56" y="0"/>
                </a:lnTo>
                <a:lnTo>
                  <a:pt x="55" y="0"/>
                </a:lnTo>
                <a:lnTo>
                  <a:pt x="53" y="0"/>
                </a:lnTo>
                <a:lnTo>
                  <a:pt x="53"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2" name="Freeform 335"/>
          <p:cNvSpPr>
            <a:spLocks/>
          </p:cNvSpPr>
          <p:nvPr/>
        </p:nvSpPr>
        <p:spPr bwMode="auto">
          <a:xfrm>
            <a:off x="6157270" y="931235"/>
            <a:ext cx="86189" cy="122479"/>
          </a:xfrm>
          <a:custGeom>
            <a:avLst/>
            <a:gdLst>
              <a:gd name="T0" fmla="*/ 56 w 57"/>
              <a:gd name="T1" fmla="*/ 39 h 83"/>
              <a:gd name="T2" fmla="*/ 4 w 57"/>
              <a:gd name="T3" fmla="*/ 0 h 83"/>
              <a:gd name="T4" fmla="*/ 4 w 57"/>
              <a:gd name="T5" fmla="*/ 0 h 83"/>
              <a:gd name="T6" fmla="*/ 3 w 57"/>
              <a:gd name="T7" fmla="*/ 0 h 83"/>
              <a:gd name="T8" fmla="*/ 1 w 57"/>
              <a:gd name="T9" fmla="*/ 0 h 83"/>
              <a:gd name="T10" fmla="*/ 0 w 57"/>
              <a:gd name="T11" fmla="*/ 1 h 83"/>
              <a:gd name="T12" fmla="*/ 0 w 57"/>
              <a:gd name="T13" fmla="*/ 2 h 83"/>
              <a:gd name="T14" fmla="*/ 0 w 57"/>
              <a:gd name="T15" fmla="*/ 16 h 83"/>
              <a:gd name="T16" fmla="*/ 35 w 57"/>
              <a:gd name="T17" fmla="*/ 42 h 83"/>
              <a:gd name="T18" fmla="*/ 0 w 57"/>
              <a:gd name="T19" fmla="*/ 67 h 83"/>
              <a:gd name="T20" fmla="*/ 0 w 57"/>
              <a:gd name="T21" fmla="*/ 81 h 83"/>
              <a:gd name="T22" fmla="*/ 0 w 57"/>
              <a:gd name="T23" fmla="*/ 81 h 83"/>
              <a:gd name="T24" fmla="*/ 0 w 57"/>
              <a:gd name="T25" fmla="*/ 82 h 83"/>
              <a:gd name="T26" fmla="*/ 1 w 57"/>
              <a:gd name="T27" fmla="*/ 83 h 83"/>
              <a:gd name="T28" fmla="*/ 3 w 57"/>
              <a:gd name="T29" fmla="*/ 83 h 83"/>
              <a:gd name="T30" fmla="*/ 4 w 57"/>
              <a:gd name="T31" fmla="*/ 83 h 83"/>
              <a:gd name="T32" fmla="*/ 56 w 57"/>
              <a:gd name="T33" fmla="*/ 44 h 83"/>
              <a:gd name="T34" fmla="*/ 56 w 57"/>
              <a:gd name="T35" fmla="*/ 44 h 83"/>
              <a:gd name="T36" fmla="*/ 57 w 57"/>
              <a:gd name="T37" fmla="*/ 43 h 83"/>
              <a:gd name="T38" fmla="*/ 57 w 57"/>
              <a:gd name="T39" fmla="*/ 42 h 83"/>
              <a:gd name="T40" fmla="*/ 57 w 57"/>
              <a:gd name="T41" fmla="*/ 40 h 83"/>
              <a:gd name="T42" fmla="*/ 56 w 57"/>
              <a:gd name="T43" fmla="*/ 39 h 83"/>
              <a:gd name="T44" fmla="*/ 56 w 57"/>
              <a:gd name="T45" fmla="*/ 3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83">
                <a:moveTo>
                  <a:pt x="56" y="39"/>
                </a:moveTo>
                <a:lnTo>
                  <a:pt x="4" y="0"/>
                </a:lnTo>
                <a:lnTo>
                  <a:pt x="4" y="0"/>
                </a:lnTo>
                <a:lnTo>
                  <a:pt x="3" y="0"/>
                </a:lnTo>
                <a:lnTo>
                  <a:pt x="1" y="0"/>
                </a:lnTo>
                <a:lnTo>
                  <a:pt x="0" y="1"/>
                </a:lnTo>
                <a:lnTo>
                  <a:pt x="0" y="2"/>
                </a:lnTo>
                <a:lnTo>
                  <a:pt x="0" y="16"/>
                </a:lnTo>
                <a:lnTo>
                  <a:pt x="35" y="42"/>
                </a:lnTo>
                <a:lnTo>
                  <a:pt x="0" y="67"/>
                </a:lnTo>
                <a:lnTo>
                  <a:pt x="0" y="81"/>
                </a:lnTo>
                <a:lnTo>
                  <a:pt x="0" y="81"/>
                </a:lnTo>
                <a:lnTo>
                  <a:pt x="0" y="82"/>
                </a:lnTo>
                <a:lnTo>
                  <a:pt x="1" y="83"/>
                </a:lnTo>
                <a:lnTo>
                  <a:pt x="3" y="83"/>
                </a:lnTo>
                <a:lnTo>
                  <a:pt x="4" y="83"/>
                </a:lnTo>
                <a:lnTo>
                  <a:pt x="56" y="44"/>
                </a:lnTo>
                <a:lnTo>
                  <a:pt x="56" y="44"/>
                </a:lnTo>
                <a:lnTo>
                  <a:pt x="57" y="43"/>
                </a:lnTo>
                <a:lnTo>
                  <a:pt x="57" y="42"/>
                </a:lnTo>
                <a:lnTo>
                  <a:pt x="57" y="40"/>
                </a:lnTo>
                <a:lnTo>
                  <a:pt x="56" y="39"/>
                </a:lnTo>
                <a:lnTo>
                  <a:pt x="56"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3" name="Freeform 336"/>
          <p:cNvSpPr>
            <a:spLocks/>
          </p:cNvSpPr>
          <p:nvPr/>
        </p:nvSpPr>
        <p:spPr bwMode="auto">
          <a:xfrm>
            <a:off x="6098299" y="931235"/>
            <a:ext cx="86189" cy="122479"/>
          </a:xfrm>
          <a:custGeom>
            <a:avLst/>
            <a:gdLst>
              <a:gd name="T0" fmla="*/ 55 w 56"/>
              <a:gd name="T1" fmla="*/ 39 h 83"/>
              <a:gd name="T2" fmla="*/ 3 w 56"/>
              <a:gd name="T3" fmla="*/ 0 h 83"/>
              <a:gd name="T4" fmla="*/ 3 w 56"/>
              <a:gd name="T5" fmla="*/ 0 h 83"/>
              <a:gd name="T6" fmla="*/ 2 w 56"/>
              <a:gd name="T7" fmla="*/ 0 h 83"/>
              <a:gd name="T8" fmla="*/ 1 w 56"/>
              <a:gd name="T9" fmla="*/ 0 h 83"/>
              <a:gd name="T10" fmla="*/ 0 w 56"/>
              <a:gd name="T11" fmla="*/ 1 h 83"/>
              <a:gd name="T12" fmla="*/ 0 w 56"/>
              <a:gd name="T13" fmla="*/ 2 h 83"/>
              <a:gd name="T14" fmla="*/ 0 w 56"/>
              <a:gd name="T15" fmla="*/ 81 h 83"/>
              <a:gd name="T16" fmla="*/ 0 w 56"/>
              <a:gd name="T17" fmla="*/ 81 h 83"/>
              <a:gd name="T18" fmla="*/ 0 w 56"/>
              <a:gd name="T19" fmla="*/ 82 h 83"/>
              <a:gd name="T20" fmla="*/ 1 w 56"/>
              <a:gd name="T21" fmla="*/ 83 h 83"/>
              <a:gd name="T22" fmla="*/ 2 w 56"/>
              <a:gd name="T23" fmla="*/ 83 h 83"/>
              <a:gd name="T24" fmla="*/ 3 w 56"/>
              <a:gd name="T25" fmla="*/ 83 h 83"/>
              <a:gd name="T26" fmla="*/ 55 w 56"/>
              <a:gd name="T27" fmla="*/ 44 h 83"/>
              <a:gd name="T28" fmla="*/ 55 w 56"/>
              <a:gd name="T29" fmla="*/ 44 h 83"/>
              <a:gd name="T30" fmla="*/ 56 w 56"/>
              <a:gd name="T31" fmla="*/ 43 h 83"/>
              <a:gd name="T32" fmla="*/ 56 w 56"/>
              <a:gd name="T33" fmla="*/ 42 h 83"/>
              <a:gd name="T34" fmla="*/ 56 w 56"/>
              <a:gd name="T35" fmla="*/ 40 h 83"/>
              <a:gd name="T36" fmla="*/ 55 w 56"/>
              <a:gd name="T37" fmla="*/ 39 h 83"/>
              <a:gd name="T38" fmla="*/ 55 w 56"/>
              <a:gd name="T39" fmla="*/ 3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83">
                <a:moveTo>
                  <a:pt x="55" y="39"/>
                </a:moveTo>
                <a:lnTo>
                  <a:pt x="3" y="0"/>
                </a:lnTo>
                <a:lnTo>
                  <a:pt x="3" y="0"/>
                </a:lnTo>
                <a:lnTo>
                  <a:pt x="2" y="0"/>
                </a:lnTo>
                <a:lnTo>
                  <a:pt x="1" y="0"/>
                </a:lnTo>
                <a:lnTo>
                  <a:pt x="0" y="1"/>
                </a:lnTo>
                <a:lnTo>
                  <a:pt x="0" y="2"/>
                </a:lnTo>
                <a:lnTo>
                  <a:pt x="0" y="81"/>
                </a:lnTo>
                <a:lnTo>
                  <a:pt x="0" y="81"/>
                </a:lnTo>
                <a:lnTo>
                  <a:pt x="0" y="82"/>
                </a:lnTo>
                <a:lnTo>
                  <a:pt x="1" y="83"/>
                </a:lnTo>
                <a:lnTo>
                  <a:pt x="2" y="83"/>
                </a:lnTo>
                <a:lnTo>
                  <a:pt x="3" y="83"/>
                </a:lnTo>
                <a:lnTo>
                  <a:pt x="55" y="44"/>
                </a:lnTo>
                <a:lnTo>
                  <a:pt x="55" y="44"/>
                </a:lnTo>
                <a:lnTo>
                  <a:pt x="56" y="43"/>
                </a:lnTo>
                <a:lnTo>
                  <a:pt x="56" y="42"/>
                </a:lnTo>
                <a:lnTo>
                  <a:pt x="56" y="40"/>
                </a:lnTo>
                <a:lnTo>
                  <a:pt x="55" y="39"/>
                </a:lnTo>
                <a:lnTo>
                  <a:pt x="55"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4" name="Freeform 337"/>
          <p:cNvSpPr>
            <a:spLocks/>
          </p:cNvSpPr>
          <p:nvPr/>
        </p:nvSpPr>
        <p:spPr bwMode="auto">
          <a:xfrm>
            <a:off x="7912774" y="926699"/>
            <a:ext cx="36290" cy="131550"/>
          </a:xfrm>
          <a:custGeom>
            <a:avLst/>
            <a:gdLst>
              <a:gd name="T0" fmla="*/ 20 w 25"/>
              <a:gd name="T1" fmla="*/ 0 h 89"/>
              <a:gd name="T2" fmla="*/ 5 w 25"/>
              <a:gd name="T3" fmla="*/ 0 h 89"/>
              <a:gd name="T4" fmla="*/ 5 w 25"/>
              <a:gd name="T5" fmla="*/ 0 h 89"/>
              <a:gd name="T6" fmla="*/ 3 w 25"/>
              <a:gd name="T7" fmla="*/ 0 h 89"/>
              <a:gd name="T8" fmla="*/ 2 w 25"/>
              <a:gd name="T9" fmla="*/ 1 h 89"/>
              <a:gd name="T10" fmla="*/ 0 w 25"/>
              <a:gd name="T11" fmla="*/ 3 h 89"/>
              <a:gd name="T12" fmla="*/ 0 w 25"/>
              <a:gd name="T13" fmla="*/ 5 h 89"/>
              <a:gd name="T14" fmla="*/ 0 w 25"/>
              <a:gd name="T15" fmla="*/ 84 h 89"/>
              <a:gd name="T16" fmla="*/ 0 w 25"/>
              <a:gd name="T17" fmla="*/ 84 h 89"/>
              <a:gd name="T18" fmla="*/ 0 w 25"/>
              <a:gd name="T19" fmla="*/ 86 h 89"/>
              <a:gd name="T20" fmla="*/ 2 w 25"/>
              <a:gd name="T21" fmla="*/ 88 h 89"/>
              <a:gd name="T22" fmla="*/ 3 w 25"/>
              <a:gd name="T23" fmla="*/ 89 h 89"/>
              <a:gd name="T24" fmla="*/ 5 w 25"/>
              <a:gd name="T25" fmla="*/ 89 h 89"/>
              <a:gd name="T26" fmla="*/ 20 w 25"/>
              <a:gd name="T27" fmla="*/ 89 h 89"/>
              <a:gd name="T28" fmla="*/ 20 w 25"/>
              <a:gd name="T29" fmla="*/ 89 h 89"/>
              <a:gd name="T30" fmla="*/ 23 w 25"/>
              <a:gd name="T31" fmla="*/ 89 h 89"/>
              <a:gd name="T32" fmla="*/ 24 w 25"/>
              <a:gd name="T33" fmla="*/ 88 h 89"/>
              <a:gd name="T34" fmla="*/ 25 w 25"/>
              <a:gd name="T35" fmla="*/ 86 h 89"/>
              <a:gd name="T36" fmla="*/ 25 w 25"/>
              <a:gd name="T37" fmla="*/ 84 h 89"/>
              <a:gd name="T38" fmla="*/ 25 w 25"/>
              <a:gd name="T39" fmla="*/ 5 h 89"/>
              <a:gd name="T40" fmla="*/ 25 w 25"/>
              <a:gd name="T41" fmla="*/ 5 h 89"/>
              <a:gd name="T42" fmla="*/ 25 w 25"/>
              <a:gd name="T43" fmla="*/ 3 h 89"/>
              <a:gd name="T44" fmla="*/ 24 w 25"/>
              <a:gd name="T45" fmla="*/ 1 h 89"/>
              <a:gd name="T46" fmla="*/ 23 w 25"/>
              <a:gd name="T47" fmla="*/ 0 h 89"/>
              <a:gd name="T48" fmla="*/ 20 w 25"/>
              <a:gd name="T49" fmla="*/ 0 h 89"/>
              <a:gd name="T50" fmla="*/ 20 w 25"/>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89">
                <a:moveTo>
                  <a:pt x="20" y="0"/>
                </a:moveTo>
                <a:lnTo>
                  <a:pt x="5" y="0"/>
                </a:lnTo>
                <a:lnTo>
                  <a:pt x="5" y="0"/>
                </a:lnTo>
                <a:lnTo>
                  <a:pt x="3" y="0"/>
                </a:lnTo>
                <a:lnTo>
                  <a:pt x="2" y="1"/>
                </a:lnTo>
                <a:lnTo>
                  <a:pt x="0" y="3"/>
                </a:lnTo>
                <a:lnTo>
                  <a:pt x="0" y="5"/>
                </a:lnTo>
                <a:lnTo>
                  <a:pt x="0" y="84"/>
                </a:lnTo>
                <a:lnTo>
                  <a:pt x="0" y="84"/>
                </a:lnTo>
                <a:lnTo>
                  <a:pt x="0" y="86"/>
                </a:lnTo>
                <a:lnTo>
                  <a:pt x="2" y="88"/>
                </a:lnTo>
                <a:lnTo>
                  <a:pt x="3" y="89"/>
                </a:lnTo>
                <a:lnTo>
                  <a:pt x="5" y="89"/>
                </a:lnTo>
                <a:lnTo>
                  <a:pt x="20" y="89"/>
                </a:lnTo>
                <a:lnTo>
                  <a:pt x="20" y="89"/>
                </a:lnTo>
                <a:lnTo>
                  <a:pt x="23" y="89"/>
                </a:lnTo>
                <a:lnTo>
                  <a:pt x="24" y="88"/>
                </a:lnTo>
                <a:lnTo>
                  <a:pt x="25" y="86"/>
                </a:lnTo>
                <a:lnTo>
                  <a:pt x="25" y="84"/>
                </a:lnTo>
                <a:lnTo>
                  <a:pt x="25" y="5"/>
                </a:lnTo>
                <a:lnTo>
                  <a:pt x="25" y="5"/>
                </a:lnTo>
                <a:lnTo>
                  <a:pt x="25" y="3"/>
                </a:lnTo>
                <a:lnTo>
                  <a:pt x="24" y="1"/>
                </a:lnTo>
                <a:lnTo>
                  <a:pt x="23" y="0"/>
                </a:lnTo>
                <a:lnTo>
                  <a:pt x="20" y="0"/>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5" name="Freeform 338"/>
          <p:cNvSpPr>
            <a:spLocks/>
          </p:cNvSpPr>
          <p:nvPr/>
        </p:nvSpPr>
        <p:spPr bwMode="auto">
          <a:xfrm>
            <a:off x="7971745" y="926699"/>
            <a:ext cx="36290" cy="131550"/>
          </a:xfrm>
          <a:custGeom>
            <a:avLst/>
            <a:gdLst>
              <a:gd name="T0" fmla="*/ 20 w 25"/>
              <a:gd name="T1" fmla="*/ 0 h 89"/>
              <a:gd name="T2" fmla="*/ 5 w 25"/>
              <a:gd name="T3" fmla="*/ 0 h 89"/>
              <a:gd name="T4" fmla="*/ 5 w 25"/>
              <a:gd name="T5" fmla="*/ 0 h 89"/>
              <a:gd name="T6" fmla="*/ 2 w 25"/>
              <a:gd name="T7" fmla="*/ 0 h 89"/>
              <a:gd name="T8" fmla="*/ 1 w 25"/>
              <a:gd name="T9" fmla="*/ 1 h 89"/>
              <a:gd name="T10" fmla="*/ 0 w 25"/>
              <a:gd name="T11" fmla="*/ 3 h 89"/>
              <a:gd name="T12" fmla="*/ 0 w 25"/>
              <a:gd name="T13" fmla="*/ 5 h 89"/>
              <a:gd name="T14" fmla="*/ 0 w 25"/>
              <a:gd name="T15" fmla="*/ 84 h 89"/>
              <a:gd name="T16" fmla="*/ 0 w 25"/>
              <a:gd name="T17" fmla="*/ 84 h 89"/>
              <a:gd name="T18" fmla="*/ 0 w 25"/>
              <a:gd name="T19" fmla="*/ 86 h 89"/>
              <a:gd name="T20" fmla="*/ 1 w 25"/>
              <a:gd name="T21" fmla="*/ 88 h 89"/>
              <a:gd name="T22" fmla="*/ 2 w 25"/>
              <a:gd name="T23" fmla="*/ 89 h 89"/>
              <a:gd name="T24" fmla="*/ 5 w 25"/>
              <a:gd name="T25" fmla="*/ 89 h 89"/>
              <a:gd name="T26" fmla="*/ 20 w 25"/>
              <a:gd name="T27" fmla="*/ 89 h 89"/>
              <a:gd name="T28" fmla="*/ 20 w 25"/>
              <a:gd name="T29" fmla="*/ 89 h 89"/>
              <a:gd name="T30" fmla="*/ 22 w 25"/>
              <a:gd name="T31" fmla="*/ 89 h 89"/>
              <a:gd name="T32" fmla="*/ 23 w 25"/>
              <a:gd name="T33" fmla="*/ 88 h 89"/>
              <a:gd name="T34" fmla="*/ 25 w 25"/>
              <a:gd name="T35" fmla="*/ 86 h 89"/>
              <a:gd name="T36" fmla="*/ 25 w 25"/>
              <a:gd name="T37" fmla="*/ 84 h 89"/>
              <a:gd name="T38" fmla="*/ 25 w 25"/>
              <a:gd name="T39" fmla="*/ 5 h 89"/>
              <a:gd name="T40" fmla="*/ 25 w 25"/>
              <a:gd name="T41" fmla="*/ 5 h 89"/>
              <a:gd name="T42" fmla="*/ 25 w 25"/>
              <a:gd name="T43" fmla="*/ 3 h 89"/>
              <a:gd name="T44" fmla="*/ 23 w 25"/>
              <a:gd name="T45" fmla="*/ 1 h 89"/>
              <a:gd name="T46" fmla="*/ 22 w 25"/>
              <a:gd name="T47" fmla="*/ 0 h 89"/>
              <a:gd name="T48" fmla="*/ 20 w 25"/>
              <a:gd name="T49" fmla="*/ 0 h 89"/>
              <a:gd name="T50" fmla="*/ 20 w 25"/>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89">
                <a:moveTo>
                  <a:pt x="20" y="0"/>
                </a:moveTo>
                <a:lnTo>
                  <a:pt x="5" y="0"/>
                </a:lnTo>
                <a:lnTo>
                  <a:pt x="5" y="0"/>
                </a:lnTo>
                <a:lnTo>
                  <a:pt x="2" y="0"/>
                </a:lnTo>
                <a:lnTo>
                  <a:pt x="1" y="1"/>
                </a:lnTo>
                <a:lnTo>
                  <a:pt x="0" y="3"/>
                </a:lnTo>
                <a:lnTo>
                  <a:pt x="0" y="5"/>
                </a:lnTo>
                <a:lnTo>
                  <a:pt x="0" y="84"/>
                </a:lnTo>
                <a:lnTo>
                  <a:pt x="0" y="84"/>
                </a:lnTo>
                <a:lnTo>
                  <a:pt x="0" y="86"/>
                </a:lnTo>
                <a:lnTo>
                  <a:pt x="1" y="88"/>
                </a:lnTo>
                <a:lnTo>
                  <a:pt x="2" y="89"/>
                </a:lnTo>
                <a:lnTo>
                  <a:pt x="5" y="89"/>
                </a:lnTo>
                <a:lnTo>
                  <a:pt x="20" y="89"/>
                </a:lnTo>
                <a:lnTo>
                  <a:pt x="20" y="89"/>
                </a:lnTo>
                <a:lnTo>
                  <a:pt x="22" y="89"/>
                </a:lnTo>
                <a:lnTo>
                  <a:pt x="23" y="88"/>
                </a:lnTo>
                <a:lnTo>
                  <a:pt x="25" y="86"/>
                </a:lnTo>
                <a:lnTo>
                  <a:pt x="25" y="84"/>
                </a:lnTo>
                <a:lnTo>
                  <a:pt x="25" y="5"/>
                </a:lnTo>
                <a:lnTo>
                  <a:pt x="25" y="5"/>
                </a:lnTo>
                <a:lnTo>
                  <a:pt x="25" y="3"/>
                </a:lnTo>
                <a:lnTo>
                  <a:pt x="23" y="1"/>
                </a:lnTo>
                <a:lnTo>
                  <a:pt x="22" y="0"/>
                </a:lnTo>
                <a:lnTo>
                  <a:pt x="20" y="0"/>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6" name="Freeform 339"/>
          <p:cNvSpPr>
            <a:spLocks/>
          </p:cNvSpPr>
          <p:nvPr/>
        </p:nvSpPr>
        <p:spPr bwMode="auto">
          <a:xfrm>
            <a:off x="8252988" y="926699"/>
            <a:ext cx="136086" cy="131550"/>
          </a:xfrm>
          <a:custGeom>
            <a:avLst/>
            <a:gdLst>
              <a:gd name="T0" fmla="*/ 79 w 89"/>
              <a:gd name="T1" fmla="*/ 0 h 89"/>
              <a:gd name="T2" fmla="*/ 10 w 89"/>
              <a:gd name="T3" fmla="*/ 0 h 89"/>
              <a:gd name="T4" fmla="*/ 10 w 89"/>
              <a:gd name="T5" fmla="*/ 0 h 89"/>
              <a:gd name="T6" fmla="*/ 7 w 89"/>
              <a:gd name="T7" fmla="*/ 1 h 89"/>
              <a:gd name="T8" fmla="*/ 3 w 89"/>
              <a:gd name="T9" fmla="*/ 3 h 89"/>
              <a:gd name="T10" fmla="*/ 2 w 89"/>
              <a:gd name="T11" fmla="*/ 6 h 89"/>
              <a:gd name="T12" fmla="*/ 0 w 89"/>
              <a:gd name="T13" fmla="*/ 10 h 89"/>
              <a:gd name="T14" fmla="*/ 0 w 89"/>
              <a:gd name="T15" fmla="*/ 79 h 89"/>
              <a:gd name="T16" fmla="*/ 0 w 89"/>
              <a:gd name="T17" fmla="*/ 79 h 89"/>
              <a:gd name="T18" fmla="*/ 2 w 89"/>
              <a:gd name="T19" fmla="*/ 83 h 89"/>
              <a:gd name="T20" fmla="*/ 3 w 89"/>
              <a:gd name="T21" fmla="*/ 86 h 89"/>
              <a:gd name="T22" fmla="*/ 7 w 89"/>
              <a:gd name="T23" fmla="*/ 88 h 89"/>
              <a:gd name="T24" fmla="*/ 10 w 89"/>
              <a:gd name="T25" fmla="*/ 89 h 89"/>
              <a:gd name="T26" fmla="*/ 79 w 89"/>
              <a:gd name="T27" fmla="*/ 89 h 89"/>
              <a:gd name="T28" fmla="*/ 79 w 89"/>
              <a:gd name="T29" fmla="*/ 89 h 89"/>
              <a:gd name="T30" fmla="*/ 83 w 89"/>
              <a:gd name="T31" fmla="*/ 88 h 89"/>
              <a:gd name="T32" fmla="*/ 87 w 89"/>
              <a:gd name="T33" fmla="*/ 86 h 89"/>
              <a:gd name="T34" fmla="*/ 88 w 89"/>
              <a:gd name="T35" fmla="*/ 83 h 89"/>
              <a:gd name="T36" fmla="*/ 89 w 89"/>
              <a:gd name="T37" fmla="*/ 79 h 89"/>
              <a:gd name="T38" fmla="*/ 89 w 89"/>
              <a:gd name="T39" fmla="*/ 10 h 89"/>
              <a:gd name="T40" fmla="*/ 89 w 89"/>
              <a:gd name="T41" fmla="*/ 10 h 89"/>
              <a:gd name="T42" fmla="*/ 88 w 89"/>
              <a:gd name="T43" fmla="*/ 6 h 89"/>
              <a:gd name="T44" fmla="*/ 87 w 89"/>
              <a:gd name="T45" fmla="*/ 3 h 89"/>
              <a:gd name="T46" fmla="*/ 83 w 89"/>
              <a:gd name="T47" fmla="*/ 1 h 89"/>
              <a:gd name="T48" fmla="*/ 79 w 89"/>
              <a:gd name="T49" fmla="*/ 0 h 89"/>
              <a:gd name="T50" fmla="*/ 79 w 89"/>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89">
                <a:moveTo>
                  <a:pt x="79" y="0"/>
                </a:moveTo>
                <a:lnTo>
                  <a:pt x="10" y="0"/>
                </a:lnTo>
                <a:lnTo>
                  <a:pt x="10" y="0"/>
                </a:lnTo>
                <a:lnTo>
                  <a:pt x="7" y="1"/>
                </a:lnTo>
                <a:lnTo>
                  <a:pt x="3" y="3"/>
                </a:lnTo>
                <a:lnTo>
                  <a:pt x="2" y="6"/>
                </a:lnTo>
                <a:lnTo>
                  <a:pt x="0" y="10"/>
                </a:lnTo>
                <a:lnTo>
                  <a:pt x="0" y="79"/>
                </a:lnTo>
                <a:lnTo>
                  <a:pt x="0" y="79"/>
                </a:lnTo>
                <a:lnTo>
                  <a:pt x="2" y="83"/>
                </a:lnTo>
                <a:lnTo>
                  <a:pt x="3" y="86"/>
                </a:lnTo>
                <a:lnTo>
                  <a:pt x="7" y="88"/>
                </a:lnTo>
                <a:lnTo>
                  <a:pt x="10" y="89"/>
                </a:lnTo>
                <a:lnTo>
                  <a:pt x="79" y="89"/>
                </a:lnTo>
                <a:lnTo>
                  <a:pt x="79" y="89"/>
                </a:lnTo>
                <a:lnTo>
                  <a:pt x="83" y="88"/>
                </a:lnTo>
                <a:lnTo>
                  <a:pt x="87" y="86"/>
                </a:lnTo>
                <a:lnTo>
                  <a:pt x="88" y="83"/>
                </a:lnTo>
                <a:lnTo>
                  <a:pt x="89" y="79"/>
                </a:lnTo>
                <a:lnTo>
                  <a:pt x="89" y="10"/>
                </a:lnTo>
                <a:lnTo>
                  <a:pt x="89" y="10"/>
                </a:lnTo>
                <a:lnTo>
                  <a:pt x="88" y="6"/>
                </a:lnTo>
                <a:lnTo>
                  <a:pt x="87" y="3"/>
                </a:lnTo>
                <a:lnTo>
                  <a:pt x="83" y="1"/>
                </a:lnTo>
                <a:lnTo>
                  <a:pt x="79" y="0"/>
                </a:lnTo>
                <a:lnTo>
                  <a:pt x="7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7" name="Freeform 340"/>
          <p:cNvSpPr>
            <a:spLocks noEditPoints="1"/>
          </p:cNvSpPr>
          <p:nvPr/>
        </p:nvSpPr>
        <p:spPr bwMode="auto">
          <a:xfrm>
            <a:off x="5032295" y="1285056"/>
            <a:ext cx="136086" cy="131550"/>
          </a:xfrm>
          <a:custGeom>
            <a:avLst/>
            <a:gdLst>
              <a:gd name="T0" fmla="*/ 45 w 89"/>
              <a:gd name="T1" fmla="*/ 0 h 89"/>
              <a:gd name="T2" fmla="*/ 27 w 89"/>
              <a:gd name="T3" fmla="*/ 4 h 89"/>
              <a:gd name="T4" fmla="*/ 14 w 89"/>
              <a:gd name="T5" fmla="*/ 13 h 89"/>
              <a:gd name="T6" fmla="*/ 4 w 89"/>
              <a:gd name="T7" fmla="*/ 27 h 89"/>
              <a:gd name="T8" fmla="*/ 0 w 89"/>
              <a:gd name="T9" fmla="*/ 44 h 89"/>
              <a:gd name="T10" fmla="*/ 2 w 89"/>
              <a:gd name="T11" fmla="*/ 53 h 89"/>
              <a:gd name="T12" fmla="*/ 8 w 89"/>
              <a:gd name="T13" fmla="*/ 69 h 89"/>
              <a:gd name="T14" fmla="*/ 20 w 89"/>
              <a:gd name="T15" fmla="*/ 81 h 89"/>
              <a:gd name="T16" fmla="*/ 36 w 89"/>
              <a:gd name="T17" fmla="*/ 87 h 89"/>
              <a:gd name="T18" fmla="*/ 45 w 89"/>
              <a:gd name="T19" fmla="*/ 89 h 89"/>
              <a:gd name="T20" fmla="*/ 62 w 89"/>
              <a:gd name="T21" fmla="*/ 85 h 89"/>
              <a:gd name="T22" fmla="*/ 76 w 89"/>
              <a:gd name="T23" fmla="*/ 75 h 89"/>
              <a:gd name="T24" fmla="*/ 85 w 89"/>
              <a:gd name="T25" fmla="*/ 61 h 89"/>
              <a:gd name="T26" fmla="*/ 89 w 89"/>
              <a:gd name="T27" fmla="*/ 44 h 89"/>
              <a:gd name="T28" fmla="*/ 88 w 89"/>
              <a:gd name="T29" fmla="*/ 36 h 89"/>
              <a:gd name="T30" fmla="*/ 82 w 89"/>
              <a:gd name="T31" fmla="*/ 20 h 89"/>
              <a:gd name="T32" fmla="*/ 69 w 89"/>
              <a:gd name="T33" fmla="*/ 7 h 89"/>
              <a:gd name="T34" fmla="*/ 53 w 89"/>
              <a:gd name="T35" fmla="*/ 1 h 89"/>
              <a:gd name="T36" fmla="*/ 45 w 89"/>
              <a:gd name="T37" fmla="*/ 0 h 89"/>
              <a:gd name="T38" fmla="*/ 45 w 89"/>
              <a:gd name="T39" fmla="*/ 74 h 89"/>
              <a:gd name="T40" fmla="*/ 34 w 89"/>
              <a:gd name="T41" fmla="*/ 71 h 89"/>
              <a:gd name="T42" fmla="*/ 24 w 89"/>
              <a:gd name="T43" fmla="*/ 65 h 89"/>
              <a:gd name="T44" fmla="*/ 18 w 89"/>
              <a:gd name="T45" fmla="*/ 55 h 89"/>
              <a:gd name="T46" fmla="*/ 15 w 89"/>
              <a:gd name="T47" fmla="*/ 44 h 89"/>
              <a:gd name="T48" fmla="*/ 15 w 89"/>
              <a:gd name="T49" fmla="*/ 38 h 89"/>
              <a:gd name="T50" fmla="*/ 20 w 89"/>
              <a:gd name="T51" fmla="*/ 28 h 89"/>
              <a:gd name="T52" fmla="*/ 29 w 89"/>
              <a:gd name="T53" fmla="*/ 20 h 89"/>
              <a:gd name="T54" fmla="*/ 39 w 89"/>
              <a:gd name="T55" fmla="*/ 15 h 89"/>
              <a:gd name="T56" fmla="*/ 45 w 89"/>
              <a:gd name="T57" fmla="*/ 15 h 89"/>
              <a:gd name="T58" fmla="*/ 56 w 89"/>
              <a:gd name="T59" fmla="*/ 17 h 89"/>
              <a:gd name="T60" fmla="*/ 66 w 89"/>
              <a:gd name="T61" fmla="*/ 23 h 89"/>
              <a:gd name="T62" fmla="*/ 72 w 89"/>
              <a:gd name="T63" fmla="*/ 33 h 89"/>
              <a:gd name="T64" fmla="*/ 74 w 89"/>
              <a:gd name="T65" fmla="*/ 44 h 89"/>
              <a:gd name="T66" fmla="*/ 74 w 89"/>
              <a:gd name="T67" fmla="*/ 50 h 89"/>
              <a:gd name="T68" fmla="*/ 69 w 89"/>
              <a:gd name="T69" fmla="*/ 60 h 89"/>
              <a:gd name="T70" fmla="*/ 61 w 89"/>
              <a:gd name="T71" fmla="*/ 69 h 89"/>
              <a:gd name="T72" fmla="*/ 51 w 89"/>
              <a:gd name="T73" fmla="*/ 74 h 89"/>
              <a:gd name="T74" fmla="*/ 45 w 89"/>
              <a:gd name="T75" fmla="*/ 7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89">
                <a:moveTo>
                  <a:pt x="45" y="0"/>
                </a:moveTo>
                <a:lnTo>
                  <a:pt x="45" y="0"/>
                </a:lnTo>
                <a:lnTo>
                  <a:pt x="36" y="1"/>
                </a:lnTo>
                <a:lnTo>
                  <a:pt x="27" y="4"/>
                </a:lnTo>
                <a:lnTo>
                  <a:pt x="20" y="7"/>
                </a:lnTo>
                <a:lnTo>
                  <a:pt x="14" y="13"/>
                </a:lnTo>
                <a:lnTo>
                  <a:pt x="8" y="20"/>
                </a:lnTo>
                <a:lnTo>
                  <a:pt x="4" y="27"/>
                </a:lnTo>
                <a:lnTo>
                  <a:pt x="2" y="36"/>
                </a:lnTo>
                <a:lnTo>
                  <a:pt x="0" y="44"/>
                </a:lnTo>
                <a:lnTo>
                  <a:pt x="0" y="44"/>
                </a:lnTo>
                <a:lnTo>
                  <a:pt x="2" y="53"/>
                </a:lnTo>
                <a:lnTo>
                  <a:pt x="4" y="61"/>
                </a:lnTo>
                <a:lnTo>
                  <a:pt x="8" y="69"/>
                </a:lnTo>
                <a:lnTo>
                  <a:pt x="14" y="75"/>
                </a:lnTo>
                <a:lnTo>
                  <a:pt x="20" y="81"/>
                </a:lnTo>
                <a:lnTo>
                  <a:pt x="27" y="85"/>
                </a:lnTo>
                <a:lnTo>
                  <a:pt x="36" y="87"/>
                </a:lnTo>
                <a:lnTo>
                  <a:pt x="45" y="89"/>
                </a:lnTo>
                <a:lnTo>
                  <a:pt x="45" y="89"/>
                </a:lnTo>
                <a:lnTo>
                  <a:pt x="53" y="87"/>
                </a:lnTo>
                <a:lnTo>
                  <a:pt x="62" y="85"/>
                </a:lnTo>
                <a:lnTo>
                  <a:pt x="69" y="81"/>
                </a:lnTo>
                <a:lnTo>
                  <a:pt x="76" y="75"/>
                </a:lnTo>
                <a:lnTo>
                  <a:pt x="82" y="69"/>
                </a:lnTo>
                <a:lnTo>
                  <a:pt x="85" y="61"/>
                </a:lnTo>
                <a:lnTo>
                  <a:pt x="88" y="53"/>
                </a:lnTo>
                <a:lnTo>
                  <a:pt x="89" y="44"/>
                </a:lnTo>
                <a:lnTo>
                  <a:pt x="89" y="44"/>
                </a:lnTo>
                <a:lnTo>
                  <a:pt x="88" y="36"/>
                </a:lnTo>
                <a:lnTo>
                  <a:pt x="85" y="27"/>
                </a:lnTo>
                <a:lnTo>
                  <a:pt x="82" y="20"/>
                </a:lnTo>
                <a:lnTo>
                  <a:pt x="76" y="13"/>
                </a:lnTo>
                <a:lnTo>
                  <a:pt x="69" y="7"/>
                </a:lnTo>
                <a:lnTo>
                  <a:pt x="62" y="4"/>
                </a:lnTo>
                <a:lnTo>
                  <a:pt x="53" y="1"/>
                </a:lnTo>
                <a:lnTo>
                  <a:pt x="45" y="0"/>
                </a:lnTo>
                <a:lnTo>
                  <a:pt x="45" y="0"/>
                </a:lnTo>
                <a:close/>
                <a:moveTo>
                  <a:pt x="45" y="74"/>
                </a:moveTo>
                <a:lnTo>
                  <a:pt x="45" y="74"/>
                </a:lnTo>
                <a:lnTo>
                  <a:pt x="39" y="74"/>
                </a:lnTo>
                <a:lnTo>
                  <a:pt x="34" y="71"/>
                </a:lnTo>
                <a:lnTo>
                  <a:pt x="29" y="69"/>
                </a:lnTo>
                <a:lnTo>
                  <a:pt x="24" y="65"/>
                </a:lnTo>
                <a:lnTo>
                  <a:pt x="20" y="60"/>
                </a:lnTo>
                <a:lnTo>
                  <a:pt x="18" y="55"/>
                </a:lnTo>
                <a:lnTo>
                  <a:pt x="15" y="50"/>
                </a:lnTo>
                <a:lnTo>
                  <a:pt x="15" y="44"/>
                </a:lnTo>
                <a:lnTo>
                  <a:pt x="15" y="44"/>
                </a:lnTo>
                <a:lnTo>
                  <a:pt x="15" y="38"/>
                </a:lnTo>
                <a:lnTo>
                  <a:pt x="18" y="33"/>
                </a:lnTo>
                <a:lnTo>
                  <a:pt x="20" y="28"/>
                </a:lnTo>
                <a:lnTo>
                  <a:pt x="24" y="23"/>
                </a:lnTo>
                <a:lnTo>
                  <a:pt x="29" y="20"/>
                </a:lnTo>
                <a:lnTo>
                  <a:pt x="34" y="17"/>
                </a:lnTo>
                <a:lnTo>
                  <a:pt x="39" y="15"/>
                </a:lnTo>
                <a:lnTo>
                  <a:pt x="45" y="15"/>
                </a:lnTo>
                <a:lnTo>
                  <a:pt x="45" y="15"/>
                </a:lnTo>
                <a:lnTo>
                  <a:pt x="51" y="15"/>
                </a:lnTo>
                <a:lnTo>
                  <a:pt x="56" y="17"/>
                </a:lnTo>
                <a:lnTo>
                  <a:pt x="61" y="20"/>
                </a:lnTo>
                <a:lnTo>
                  <a:pt x="66" y="23"/>
                </a:lnTo>
                <a:lnTo>
                  <a:pt x="69" y="28"/>
                </a:lnTo>
                <a:lnTo>
                  <a:pt x="72" y="33"/>
                </a:lnTo>
                <a:lnTo>
                  <a:pt x="74" y="38"/>
                </a:lnTo>
                <a:lnTo>
                  <a:pt x="74" y="44"/>
                </a:lnTo>
                <a:lnTo>
                  <a:pt x="74" y="44"/>
                </a:lnTo>
                <a:lnTo>
                  <a:pt x="74" y="50"/>
                </a:lnTo>
                <a:lnTo>
                  <a:pt x="72" y="55"/>
                </a:lnTo>
                <a:lnTo>
                  <a:pt x="69" y="60"/>
                </a:lnTo>
                <a:lnTo>
                  <a:pt x="66" y="65"/>
                </a:lnTo>
                <a:lnTo>
                  <a:pt x="61" y="69"/>
                </a:lnTo>
                <a:lnTo>
                  <a:pt x="56" y="71"/>
                </a:lnTo>
                <a:lnTo>
                  <a:pt x="51" y="74"/>
                </a:lnTo>
                <a:lnTo>
                  <a:pt x="45" y="74"/>
                </a:lnTo>
                <a:lnTo>
                  <a:pt x="45"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8" name="Freeform 341"/>
          <p:cNvSpPr>
            <a:spLocks/>
          </p:cNvSpPr>
          <p:nvPr/>
        </p:nvSpPr>
        <p:spPr bwMode="auto">
          <a:xfrm>
            <a:off x="5077657" y="1325884"/>
            <a:ext cx="45362" cy="45362"/>
          </a:xfrm>
          <a:custGeom>
            <a:avLst/>
            <a:gdLst>
              <a:gd name="T0" fmla="*/ 15 w 29"/>
              <a:gd name="T1" fmla="*/ 0 h 30"/>
              <a:gd name="T2" fmla="*/ 15 w 29"/>
              <a:gd name="T3" fmla="*/ 0 h 30"/>
              <a:gd name="T4" fmla="*/ 9 w 29"/>
              <a:gd name="T5" fmla="*/ 2 h 30"/>
              <a:gd name="T6" fmla="*/ 5 w 29"/>
              <a:gd name="T7" fmla="*/ 5 h 30"/>
              <a:gd name="T8" fmla="*/ 1 w 29"/>
              <a:gd name="T9" fmla="*/ 9 h 30"/>
              <a:gd name="T10" fmla="*/ 0 w 29"/>
              <a:gd name="T11" fmla="*/ 15 h 30"/>
              <a:gd name="T12" fmla="*/ 0 w 29"/>
              <a:gd name="T13" fmla="*/ 15 h 30"/>
              <a:gd name="T14" fmla="*/ 1 w 29"/>
              <a:gd name="T15" fmla="*/ 21 h 30"/>
              <a:gd name="T16" fmla="*/ 5 w 29"/>
              <a:gd name="T17" fmla="*/ 25 h 30"/>
              <a:gd name="T18" fmla="*/ 9 w 29"/>
              <a:gd name="T19" fmla="*/ 29 h 30"/>
              <a:gd name="T20" fmla="*/ 15 w 29"/>
              <a:gd name="T21" fmla="*/ 30 h 30"/>
              <a:gd name="T22" fmla="*/ 15 w 29"/>
              <a:gd name="T23" fmla="*/ 30 h 30"/>
              <a:gd name="T24" fmla="*/ 21 w 29"/>
              <a:gd name="T25" fmla="*/ 29 h 30"/>
              <a:gd name="T26" fmla="*/ 25 w 29"/>
              <a:gd name="T27" fmla="*/ 25 h 30"/>
              <a:gd name="T28" fmla="*/ 28 w 29"/>
              <a:gd name="T29" fmla="*/ 21 h 30"/>
              <a:gd name="T30" fmla="*/ 29 w 29"/>
              <a:gd name="T31" fmla="*/ 15 h 30"/>
              <a:gd name="T32" fmla="*/ 29 w 29"/>
              <a:gd name="T33" fmla="*/ 15 h 30"/>
              <a:gd name="T34" fmla="*/ 28 w 29"/>
              <a:gd name="T35" fmla="*/ 9 h 30"/>
              <a:gd name="T36" fmla="*/ 25 w 29"/>
              <a:gd name="T37" fmla="*/ 5 h 30"/>
              <a:gd name="T38" fmla="*/ 21 w 29"/>
              <a:gd name="T39" fmla="*/ 2 h 30"/>
              <a:gd name="T40" fmla="*/ 15 w 29"/>
              <a:gd name="T41" fmla="*/ 0 h 30"/>
              <a:gd name="T42" fmla="*/ 15 w 29"/>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0">
                <a:moveTo>
                  <a:pt x="15" y="0"/>
                </a:moveTo>
                <a:lnTo>
                  <a:pt x="15" y="0"/>
                </a:lnTo>
                <a:lnTo>
                  <a:pt x="9" y="2"/>
                </a:lnTo>
                <a:lnTo>
                  <a:pt x="5" y="5"/>
                </a:lnTo>
                <a:lnTo>
                  <a:pt x="1" y="9"/>
                </a:lnTo>
                <a:lnTo>
                  <a:pt x="0" y="15"/>
                </a:lnTo>
                <a:lnTo>
                  <a:pt x="0" y="15"/>
                </a:lnTo>
                <a:lnTo>
                  <a:pt x="1" y="21"/>
                </a:lnTo>
                <a:lnTo>
                  <a:pt x="5" y="25"/>
                </a:lnTo>
                <a:lnTo>
                  <a:pt x="9" y="29"/>
                </a:lnTo>
                <a:lnTo>
                  <a:pt x="15" y="30"/>
                </a:lnTo>
                <a:lnTo>
                  <a:pt x="15" y="30"/>
                </a:lnTo>
                <a:lnTo>
                  <a:pt x="21" y="29"/>
                </a:lnTo>
                <a:lnTo>
                  <a:pt x="25" y="25"/>
                </a:lnTo>
                <a:lnTo>
                  <a:pt x="28" y="21"/>
                </a:lnTo>
                <a:lnTo>
                  <a:pt x="29" y="15"/>
                </a:lnTo>
                <a:lnTo>
                  <a:pt x="29" y="15"/>
                </a:lnTo>
                <a:lnTo>
                  <a:pt x="28" y="9"/>
                </a:lnTo>
                <a:lnTo>
                  <a:pt x="25" y="5"/>
                </a:lnTo>
                <a:lnTo>
                  <a:pt x="21" y="2"/>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9" name="Freeform 342"/>
          <p:cNvSpPr>
            <a:spLocks/>
          </p:cNvSpPr>
          <p:nvPr/>
        </p:nvSpPr>
        <p:spPr bwMode="auto">
          <a:xfrm>
            <a:off x="5404262" y="1285056"/>
            <a:ext cx="113406" cy="131550"/>
          </a:xfrm>
          <a:custGeom>
            <a:avLst/>
            <a:gdLst>
              <a:gd name="T0" fmla="*/ 0 w 74"/>
              <a:gd name="T1" fmla="*/ 0 h 89"/>
              <a:gd name="T2" fmla="*/ 0 w 74"/>
              <a:gd name="T3" fmla="*/ 89 h 89"/>
              <a:gd name="T4" fmla="*/ 74 w 74"/>
              <a:gd name="T5" fmla="*/ 44 h 89"/>
              <a:gd name="T6" fmla="*/ 0 w 74"/>
              <a:gd name="T7" fmla="*/ 0 h 89"/>
            </a:gdLst>
            <a:ahLst/>
            <a:cxnLst>
              <a:cxn ang="0">
                <a:pos x="T0" y="T1"/>
              </a:cxn>
              <a:cxn ang="0">
                <a:pos x="T2" y="T3"/>
              </a:cxn>
              <a:cxn ang="0">
                <a:pos x="T4" y="T5"/>
              </a:cxn>
              <a:cxn ang="0">
                <a:pos x="T6" y="T7"/>
              </a:cxn>
            </a:cxnLst>
            <a:rect l="0" t="0" r="r" b="b"/>
            <a:pathLst>
              <a:path w="74" h="89">
                <a:moveTo>
                  <a:pt x="0" y="0"/>
                </a:moveTo>
                <a:lnTo>
                  <a:pt x="0" y="89"/>
                </a:lnTo>
                <a:lnTo>
                  <a:pt x="74" y="44"/>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0" name="Freeform 343"/>
          <p:cNvSpPr>
            <a:spLocks noEditPoints="1"/>
          </p:cNvSpPr>
          <p:nvPr/>
        </p:nvSpPr>
        <p:spPr bwMode="auto">
          <a:xfrm>
            <a:off x="5018686" y="926699"/>
            <a:ext cx="154231" cy="131550"/>
          </a:xfrm>
          <a:custGeom>
            <a:avLst/>
            <a:gdLst>
              <a:gd name="T0" fmla="*/ 10 w 104"/>
              <a:gd name="T1" fmla="*/ 0 h 89"/>
              <a:gd name="T2" fmla="*/ 7 w 104"/>
              <a:gd name="T3" fmla="*/ 1 h 89"/>
              <a:gd name="T4" fmla="*/ 2 w 104"/>
              <a:gd name="T5" fmla="*/ 6 h 89"/>
              <a:gd name="T6" fmla="*/ 0 w 104"/>
              <a:gd name="T7" fmla="*/ 79 h 89"/>
              <a:gd name="T8" fmla="*/ 2 w 104"/>
              <a:gd name="T9" fmla="*/ 83 h 89"/>
              <a:gd name="T10" fmla="*/ 7 w 104"/>
              <a:gd name="T11" fmla="*/ 88 h 89"/>
              <a:gd name="T12" fmla="*/ 94 w 104"/>
              <a:gd name="T13" fmla="*/ 89 h 89"/>
              <a:gd name="T14" fmla="*/ 98 w 104"/>
              <a:gd name="T15" fmla="*/ 88 h 89"/>
              <a:gd name="T16" fmla="*/ 103 w 104"/>
              <a:gd name="T17" fmla="*/ 83 h 89"/>
              <a:gd name="T18" fmla="*/ 104 w 104"/>
              <a:gd name="T19" fmla="*/ 10 h 89"/>
              <a:gd name="T20" fmla="*/ 103 w 104"/>
              <a:gd name="T21" fmla="*/ 6 h 89"/>
              <a:gd name="T22" fmla="*/ 98 w 104"/>
              <a:gd name="T23" fmla="*/ 1 h 89"/>
              <a:gd name="T24" fmla="*/ 94 w 104"/>
              <a:gd name="T25" fmla="*/ 0 h 89"/>
              <a:gd name="T26" fmla="*/ 45 w 104"/>
              <a:gd name="T27" fmla="*/ 10 h 89"/>
              <a:gd name="T28" fmla="*/ 35 w 104"/>
              <a:gd name="T29" fmla="*/ 20 h 89"/>
              <a:gd name="T30" fmla="*/ 20 w 104"/>
              <a:gd name="T31" fmla="*/ 79 h 89"/>
              <a:gd name="T32" fmla="*/ 10 w 104"/>
              <a:gd name="T33" fmla="*/ 69 h 89"/>
              <a:gd name="T34" fmla="*/ 20 w 104"/>
              <a:gd name="T35" fmla="*/ 79 h 89"/>
              <a:gd name="T36" fmla="*/ 10 w 104"/>
              <a:gd name="T37" fmla="*/ 20 h 89"/>
              <a:gd name="T38" fmla="*/ 20 w 104"/>
              <a:gd name="T39" fmla="*/ 10 h 89"/>
              <a:gd name="T40" fmla="*/ 45 w 104"/>
              <a:gd name="T41" fmla="*/ 79 h 89"/>
              <a:gd name="T42" fmla="*/ 35 w 104"/>
              <a:gd name="T43" fmla="*/ 69 h 89"/>
              <a:gd name="T44" fmla="*/ 45 w 104"/>
              <a:gd name="T45" fmla="*/ 79 h 89"/>
              <a:gd name="T46" fmla="*/ 60 w 104"/>
              <a:gd name="T47" fmla="*/ 79 h 89"/>
              <a:gd name="T48" fmla="*/ 69 w 104"/>
              <a:gd name="T49" fmla="*/ 69 h 89"/>
              <a:gd name="T50" fmla="*/ 40 w 104"/>
              <a:gd name="T51" fmla="*/ 59 h 89"/>
              <a:gd name="T52" fmla="*/ 69 w 104"/>
              <a:gd name="T53" fmla="*/ 45 h 89"/>
              <a:gd name="T54" fmla="*/ 69 w 104"/>
              <a:gd name="T55" fmla="*/ 20 h 89"/>
              <a:gd name="T56" fmla="*/ 60 w 104"/>
              <a:gd name="T57" fmla="*/ 10 h 89"/>
              <a:gd name="T58" fmla="*/ 69 w 104"/>
              <a:gd name="T59" fmla="*/ 20 h 89"/>
              <a:gd name="T60" fmla="*/ 84 w 104"/>
              <a:gd name="T61" fmla="*/ 79 h 89"/>
              <a:gd name="T62" fmla="*/ 94 w 104"/>
              <a:gd name="T63" fmla="*/ 69 h 89"/>
              <a:gd name="T64" fmla="*/ 94 w 104"/>
              <a:gd name="T65" fmla="*/ 20 h 89"/>
              <a:gd name="T66" fmla="*/ 84 w 104"/>
              <a:gd name="T67" fmla="*/ 10 h 89"/>
              <a:gd name="T68" fmla="*/ 94 w 104"/>
              <a:gd name="T69" fmla="*/ 2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89">
                <a:moveTo>
                  <a:pt x="94" y="0"/>
                </a:moveTo>
                <a:lnTo>
                  <a:pt x="10" y="0"/>
                </a:lnTo>
                <a:lnTo>
                  <a:pt x="10" y="0"/>
                </a:lnTo>
                <a:lnTo>
                  <a:pt x="7" y="1"/>
                </a:lnTo>
                <a:lnTo>
                  <a:pt x="3" y="3"/>
                </a:lnTo>
                <a:lnTo>
                  <a:pt x="2" y="6"/>
                </a:lnTo>
                <a:lnTo>
                  <a:pt x="0" y="10"/>
                </a:lnTo>
                <a:lnTo>
                  <a:pt x="0" y="79"/>
                </a:lnTo>
                <a:lnTo>
                  <a:pt x="0" y="79"/>
                </a:lnTo>
                <a:lnTo>
                  <a:pt x="2" y="83"/>
                </a:lnTo>
                <a:lnTo>
                  <a:pt x="3" y="86"/>
                </a:lnTo>
                <a:lnTo>
                  <a:pt x="7" y="88"/>
                </a:lnTo>
                <a:lnTo>
                  <a:pt x="10" y="89"/>
                </a:lnTo>
                <a:lnTo>
                  <a:pt x="94" y="89"/>
                </a:lnTo>
                <a:lnTo>
                  <a:pt x="94" y="89"/>
                </a:lnTo>
                <a:lnTo>
                  <a:pt x="98" y="88"/>
                </a:lnTo>
                <a:lnTo>
                  <a:pt x="102" y="86"/>
                </a:lnTo>
                <a:lnTo>
                  <a:pt x="103" y="83"/>
                </a:lnTo>
                <a:lnTo>
                  <a:pt x="104" y="79"/>
                </a:lnTo>
                <a:lnTo>
                  <a:pt x="104" y="10"/>
                </a:lnTo>
                <a:lnTo>
                  <a:pt x="104" y="10"/>
                </a:lnTo>
                <a:lnTo>
                  <a:pt x="103" y="6"/>
                </a:lnTo>
                <a:lnTo>
                  <a:pt x="102" y="3"/>
                </a:lnTo>
                <a:lnTo>
                  <a:pt x="98" y="1"/>
                </a:lnTo>
                <a:lnTo>
                  <a:pt x="94" y="0"/>
                </a:lnTo>
                <a:lnTo>
                  <a:pt x="94" y="0"/>
                </a:lnTo>
                <a:close/>
                <a:moveTo>
                  <a:pt x="35" y="10"/>
                </a:moveTo>
                <a:lnTo>
                  <a:pt x="45" y="10"/>
                </a:lnTo>
                <a:lnTo>
                  <a:pt x="45" y="20"/>
                </a:lnTo>
                <a:lnTo>
                  <a:pt x="35" y="20"/>
                </a:lnTo>
                <a:lnTo>
                  <a:pt x="35" y="10"/>
                </a:lnTo>
                <a:close/>
                <a:moveTo>
                  <a:pt x="20" y="79"/>
                </a:moveTo>
                <a:lnTo>
                  <a:pt x="10" y="79"/>
                </a:lnTo>
                <a:lnTo>
                  <a:pt x="10" y="69"/>
                </a:lnTo>
                <a:lnTo>
                  <a:pt x="20" y="69"/>
                </a:lnTo>
                <a:lnTo>
                  <a:pt x="20" y="79"/>
                </a:lnTo>
                <a:close/>
                <a:moveTo>
                  <a:pt x="20" y="20"/>
                </a:moveTo>
                <a:lnTo>
                  <a:pt x="10" y="20"/>
                </a:lnTo>
                <a:lnTo>
                  <a:pt x="10" y="10"/>
                </a:lnTo>
                <a:lnTo>
                  <a:pt x="20" y="10"/>
                </a:lnTo>
                <a:lnTo>
                  <a:pt x="20" y="20"/>
                </a:lnTo>
                <a:close/>
                <a:moveTo>
                  <a:pt x="45" y="79"/>
                </a:moveTo>
                <a:lnTo>
                  <a:pt x="35" y="79"/>
                </a:lnTo>
                <a:lnTo>
                  <a:pt x="35" y="69"/>
                </a:lnTo>
                <a:lnTo>
                  <a:pt x="45" y="69"/>
                </a:lnTo>
                <a:lnTo>
                  <a:pt x="45" y="79"/>
                </a:lnTo>
                <a:close/>
                <a:moveTo>
                  <a:pt x="69" y="79"/>
                </a:moveTo>
                <a:lnTo>
                  <a:pt x="60" y="79"/>
                </a:lnTo>
                <a:lnTo>
                  <a:pt x="60" y="69"/>
                </a:lnTo>
                <a:lnTo>
                  <a:pt x="69" y="69"/>
                </a:lnTo>
                <a:lnTo>
                  <a:pt x="69" y="79"/>
                </a:lnTo>
                <a:close/>
                <a:moveTo>
                  <a:pt x="40" y="59"/>
                </a:moveTo>
                <a:lnTo>
                  <a:pt x="40" y="30"/>
                </a:lnTo>
                <a:lnTo>
                  <a:pt x="69" y="45"/>
                </a:lnTo>
                <a:lnTo>
                  <a:pt x="40" y="59"/>
                </a:lnTo>
                <a:close/>
                <a:moveTo>
                  <a:pt x="69" y="20"/>
                </a:moveTo>
                <a:lnTo>
                  <a:pt x="60" y="20"/>
                </a:lnTo>
                <a:lnTo>
                  <a:pt x="60" y="10"/>
                </a:lnTo>
                <a:lnTo>
                  <a:pt x="69" y="10"/>
                </a:lnTo>
                <a:lnTo>
                  <a:pt x="69" y="20"/>
                </a:lnTo>
                <a:close/>
                <a:moveTo>
                  <a:pt x="94" y="79"/>
                </a:moveTo>
                <a:lnTo>
                  <a:pt x="84" y="79"/>
                </a:lnTo>
                <a:lnTo>
                  <a:pt x="84" y="69"/>
                </a:lnTo>
                <a:lnTo>
                  <a:pt x="94" y="69"/>
                </a:lnTo>
                <a:lnTo>
                  <a:pt x="94" y="79"/>
                </a:lnTo>
                <a:close/>
                <a:moveTo>
                  <a:pt x="94" y="20"/>
                </a:moveTo>
                <a:lnTo>
                  <a:pt x="84" y="20"/>
                </a:lnTo>
                <a:lnTo>
                  <a:pt x="84" y="10"/>
                </a:lnTo>
                <a:lnTo>
                  <a:pt x="94" y="10"/>
                </a:lnTo>
                <a:lnTo>
                  <a:pt x="94"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1" name="Freeform 344"/>
          <p:cNvSpPr>
            <a:spLocks noEditPoints="1"/>
          </p:cNvSpPr>
          <p:nvPr/>
        </p:nvSpPr>
        <p:spPr bwMode="auto">
          <a:xfrm>
            <a:off x="5377045" y="926699"/>
            <a:ext cx="163304" cy="131550"/>
          </a:xfrm>
          <a:custGeom>
            <a:avLst/>
            <a:gdLst>
              <a:gd name="T0" fmla="*/ 10 w 109"/>
              <a:gd name="T1" fmla="*/ 0 h 89"/>
              <a:gd name="T2" fmla="*/ 6 w 109"/>
              <a:gd name="T3" fmla="*/ 1 h 89"/>
              <a:gd name="T4" fmla="*/ 1 w 109"/>
              <a:gd name="T5" fmla="*/ 6 h 89"/>
              <a:gd name="T6" fmla="*/ 0 w 109"/>
              <a:gd name="T7" fmla="*/ 79 h 89"/>
              <a:gd name="T8" fmla="*/ 1 w 109"/>
              <a:gd name="T9" fmla="*/ 83 h 89"/>
              <a:gd name="T10" fmla="*/ 6 w 109"/>
              <a:gd name="T11" fmla="*/ 88 h 89"/>
              <a:gd name="T12" fmla="*/ 99 w 109"/>
              <a:gd name="T13" fmla="*/ 89 h 89"/>
              <a:gd name="T14" fmla="*/ 103 w 109"/>
              <a:gd name="T15" fmla="*/ 88 h 89"/>
              <a:gd name="T16" fmla="*/ 108 w 109"/>
              <a:gd name="T17" fmla="*/ 83 h 89"/>
              <a:gd name="T18" fmla="*/ 109 w 109"/>
              <a:gd name="T19" fmla="*/ 10 h 89"/>
              <a:gd name="T20" fmla="*/ 108 w 109"/>
              <a:gd name="T21" fmla="*/ 6 h 89"/>
              <a:gd name="T22" fmla="*/ 103 w 109"/>
              <a:gd name="T23" fmla="*/ 1 h 89"/>
              <a:gd name="T24" fmla="*/ 99 w 109"/>
              <a:gd name="T25" fmla="*/ 0 h 89"/>
              <a:gd name="T26" fmla="*/ 54 w 109"/>
              <a:gd name="T27" fmla="*/ 79 h 89"/>
              <a:gd name="T28" fmla="*/ 41 w 109"/>
              <a:gd name="T29" fmla="*/ 77 h 89"/>
              <a:gd name="T30" fmla="*/ 30 w 109"/>
              <a:gd name="T31" fmla="*/ 69 h 89"/>
              <a:gd name="T32" fmla="*/ 22 w 109"/>
              <a:gd name="T33" fmla="*/ 58 h 89"/>
              <a:gd name="T34" fmla="*/ 20 w 109"/>
              <a:gd name="T35" fmla="*/ 45 h 89"/>
              <a:gd name="T36" fmla="*/ 21 w 109"/>
              <a:gd name="T37" fmla="*/ 37 h 89"/>
              <a:gd name="T38" fmla="*/ 26 w 109"/>
              <a:gd name="T39" fmla="*/ 25 h 89"/>
              <a:gd name="T40" fmla="*/ 35 w 109"/>
              <a:gd name="T41" fmla="*/ 16 h 89"/>
              <a:gd name="T42" fmla="*/ 47 w 109"/>
              <a:gd name="T43" fmla="*/ 11 h 89"/>
              <a:gd name="T44" fmla="*/ 54 w 109"/>
              <a:gd name="T45" fmla="*/ 10 h 89"/>
              <a:gd name="T46" fmla="*/ 68 w 109"/>
              <a:gd name="T47" fmla="*/ 12 h 89"/>
              <a:gd name="T48" fmla="*/ 79 w 109"/>
              <a:gd name="T49" fmla="*/ 20 h 89"/>
              <a:gd name="T50" fmla="*/ 87 w 109"/>
              <a:gd name="T51" fmla="*/ 31 h 89"/>
              <a:gd name="T52" fmla="*/ 89 w 109"/>
              <a:gd name="T53" fmla="*/ 45 h 89"/>
              <a:gd name="T54" fmla="*/ 88 w 109"/>
              <a:gd name="T55" fmla="*/ 52 h 89"/>
              <a:gd name="T56" fmla="*/ 83 w 109"/>
              <a:gd name="T57" fmla="*/ 64 h 89"/>
              <a:gd name="T58" fmla="*/ 74 w 109"/>
              <a:gd name="T59" fmla="*/ 73 h 89"/>
              <a:gd name="T60" fmla="*/ 62 w 109"/>
              <a:gd name="T61" fmla="*/ 78 h 89"/>
              <a:gd name="T62" fmla="*/ 54 w 109"/>
              <a:gd name="T63"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 h="89">
                <a:moveTo>
                  <a:pt x="99" y="0"/>
                </a:moveTo>
                <a:lnTo>
                  <a:pt x="10" y="0"/>
                </a:lnTo>
                <a:lnTo>
                  <a:pt x="10" y="0"/>
                </a:lnTo>
                <a:lnTo>
                  <a:pt x="6" y="1"/>
                </a:lnTo>
                <a:lnTo>
                  <a:pt x="3" y="3"/>
                </a:lnTo>
                <a:lnTo>
                  <a:pt x="1" y="6"/>
                </a:lnTo>
                <a:lnTo>
                  <a:pt x="0" y="10"/>
                </a:lnTo>
                <a:lnTo>
                  <a:pt x="0" y="79"/>
                </a:lnTo>
                <a:lnTo>
                  <a:pt x="0" y="79"/>
                </a:lnTo>
                <a:lnTo>
                  <a:pt x="1" y="83"/>
                </a:lnTo>
                <a:lnTo>
                  <a:pt x="3" y="86"/>
                </a:lnTo>
                <a:lnTo>
                  <a:pt x="6" y="88"/>
                </a:lnTo>
                <a:lnTo>
                  <a:pt x="10" y="89"/>
                </a:lnTo>
                <a:lnTo>
                  <a:pt x="99" y="89"/>
                </a:lnTo>
                <a:lnTo>
                  <a:pt x="99" y="89"/>
                </a:lnTo>
                <a:lnTo>
                  <a:pt x="103" y="88"/>
                </a:lnTo>
                <a:lnTo>
                  <a:pt x="106" y="86"/>
                </a:lnTo>
                <a:lnTo>
                  <a:pt x="108" y="83"/>
                </a:lnTo>
                <a:lnTo>
                  <a:pt x="109" y="79"/>
                </a:lnTo>
                <a:lnTo>
                  <a:pt x="109" y="10"/>
                </a:lnTo>
                <a:lnTo>
                  <a:pt x="109" y="10"/>
                </a:lnTo>
                <a:lnTo>
                  <a:pt x="108" y="6"/>
                </a:lnTo>
                <a:lnTo>
                  <a:pt x="106" y="3"/>
                </a:lnTo>
                <a:lnTo>
                  <a:pt x="103" y="1"/>
                </a:lnTo>
                <a:lnTo>
                  <a:pt x="99" y="0"/>
                </a:lnTo>
                <a:lnTo>
                  <a:pt x="99" y="0"/>
                </a:lnTo>
                <a:close/>
                <a:moveTo>
                  <a:pt x="54" y="79"/>
                </a:moveTo>
                <a:lnTo>
                  <a:pt x="54" y="79"/>
                </a:lnTo>
                <a:lnTo>
                  <a:pt x="47" y="78"/>
                </a:lnTo>
                <a:lnTo>
                  <a:pt x="41" y="77"/>
                </a:lnTo>
                <a:lnTo>
                  <a:pt x="35" y="73"/>
                </a:lnTo>
                <a:lnTo>
                  <a:pt x="30" y="69"/>
                </a:lnTo>
                <a:lnTo>
                  <a:pt x="26" y="64"/>
                </a:lnTo>
                <a:lnTo>
                  <a:pt x="22" y="58"/>
                </a:lnTo>
                <a:lnTo>
                  <a:pt x="21" y="52"/>
                </a:lnTo>
                <a:lnTo>
                  <a:pt x="20" y="45"/>
                </a:lnTo>
                <a:lnTo>
                  <a:pt x="20" y="45"/>
                </a:lnTo>
                <a:lnTo>
                  <a:pt x="21" y="37"/>
                </a:lnTo>
                <a:lnTo>
                  <a:pt x="22" y="31"/>
                </a:lnTo>
                <a:lnTo>
                  <a:pt x="26" y="25"/>
                </a:lnTo>
                <a:lnTo>
                  <a:pt x="30" y="20"/>
                </a:lnTo>
                <a:lnTo>
                  <a:pt x="35" y="16"/>
                </a:lnTo>
                <a:lnTo>
                  <a:pt x="41" y="12"/>
                </a:lnTo>
                <a:lnTo>
                  <a:pt x="47" y="11"/>
                </a:lnTo>
                <a:lnTo>
                  <a:pt x="54" y="10"/>
                </a:lnTo>
                <a:lnTo>
                  <a:pt x="54" y="10"/>
                </a:lnTo>
                <a:lnTo>
                  <a:pt x="62" y="11"/>
                </a:lnTo>
                <a:lnTo>
                  <a:pt x="68" y="12"/>
                </a:lnTo>
                <a:lnTo>
                  <a:pt x="74" y="16"/>
                </a:lnTo>
                <a:lnTo>
                  <a:pt x="79" y="20"/>
                </a:lnTo>
                <a:lnTo>
                  <a:pt x="83" y="25"/>
                </a:lnTo>
                <a:lnTo>
                  <a:pt x="87" y="31"/>
                </a:lnTo>
                <a:lnTo>
                  <a:pt x="88" y="37"/>
                </a:lnTo>
                <a:lnTo>
                  <a:pt x="89" y="45"/>
                </a:lnTo>
                <a:lnTo>
                  <a:pt x="89" y="45"/>
                </a:lnTo>
                <a:lnTo>
                  <a:pt x="88" y="52"/>
                </a:lnTo>
                <a:lnTo>
                  <a:pt x="87" y="58"/>
                </a:lnTo>
                <a:lnTo>
                  <a:pt x="83" y="64"/>
                </a:lnTo>
                <a:lnTo>
                  <a:pt x="79" y="69"/>
                </a:lnTo>
                <a:lnTo>
                  <a:pt x="74" y="73"/>
                </a:lnTo>
                <a:lnTo>
                  <a:pt x="68" y="77"/>
                </a:lnTo>
                <a:lnTo>
                  <a:pt x="62" y="78"/>
                </a:lnTo>
                <a:lnTo>
                  <a:pt x="54" y="79"/>
                </a:lnTo>
                <a:lnTo>
                  <a:pt x="54"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2" name="Freeform 345"/>
          <p:cNvSpPr>
            <a:spLocks noEditPoints="1"/>
          </p:cNvSpPr>
          <p:nvPr/>
        </p:nvSpPr>
        <p:spPr bwMode="auto">
          <a:xfrm>
            <a:off x="5422409" y="953917"/>
            <a:ext cx="72579" cy="77117"/>
          </a:xfrm>
          <a:custGeom>
            <a:avLst/>
            <a:gdLst>
              <a:gd name="T0" fmla="*/ 24 w 49"/>
              <a:gd name="T1" fmla="*/ 0 h 49"/>
              <a:gd name="T2" fmla="*/ 24 w 49"/>
              <a:gd name="T3" fmla="*/ 0 h 49"/>
              <a:gd name="T4" fmla="*/ 20 w 49"/>
              <a:gd name="T5" fmla="*/ 0 h 49"/>
              <a:gd name="T6" fmla="*/ 15 w 49"/>
              <a:gd name="T7" fmla="*/ 2 h 49"/>
              <a:gd name="T8" fmla="*/ 11 w 49"/>
              <a:gd name="T9" fmla="*/ 4 h 49"/>
              <a:gd name="T10" fmla="*/ 7 w 49"/>
              <a:gd name="T11" fmla="*/ 7 h 49"/>
              <a:gd name="T12" fmla="*/ 4 w 49"/>
              <a:gd name="T13" fmla="*/ 11 h 49"/>
              <a:gd name="T14" fmla="*/ 2 w 49"/>
              <a:gd name="T15" fmla="*/ 15 h 49"/>
              <a:gd name="T16" fmla="*/ 0 w 49"/>
              <a:gd name="T17" fmla="*/ 20 h 49"/>
              <a:gd name="T18" fmla="*/ 0 w 49"/>
              <a:gd name="T19" fmla="*/ 25 h 49"/>
              <a:gd name="T20" fmla="*/ 0 w 49"/>
              <a:gd name="T21" fmla="*/ 25 h 49"/>
              <a:gd name="T22" fmla="*/ 0 w 49"/>
              <a:gd name="T23" fmla="*/ 29 h 49"/>
              <a:gd name="T24" fmla="*/ 2 w 49"/>
              <a:gd name="T25" fmla="*/ 34 h 49"/>
              <a:gd name="T26" fmla="*/ 4 w 49"/>
              <a:gd name="T27" fmla="*/ 38 h 49"/>
              <a:gd name="T28" fmla="*/ 7 w 49"/>
              <a:gd name="T29" fmla="*/ 42 h 49"/>
              <a:gd name="T30" fmla="*/ 11 w 49"/>
              <a:gd name="T31" fmla="*/ 46 h 49"/>
              <a:gd name="T32" fmla="*/ 15 w 49"/>
              <a:gd name="T33" fmla="*/ 47 h 49"/>
              <a:gd name="T34" fmla="*/ 20 w 49"/>
              <a:gd name="T35" fmla="*/ 49 h 49"/>
              <a:gd name="T36" fmla="*/ 24 w 49"/>
              <a:gd name="T37" fmla="*/ 49 h 49"/>
              <a:gd name="T38" fmla="*/ 24 w 49"/>
              <a:gd name="T39" fmla="*/ 49 h 49"/>
              <a:gd name="T40" fmla="*/ 29 w 49"/>
              <a:gd name="T41" fmla="*/ 49 h 49"/>
              <a:gd name="T42" fmla="*/ 34 w 49"/>
              <a:gd name="T43" fmla="*/ 47 h 49"/>
              <a:gd name="T44" fmla="*/ 38 w 49"/>
              <a:gd name="T45" fmla="*/ 46 h 49"/>
              <a:gd name="T46" fmla="*/ 42 w 49"/>
              <a:gd name="T47" fmla="*/ 42 h 49"/>
              <a:gd name="T48" fmla="*/ 45 w 49"/>
              <a:gd name="T49" fmla="*/ 38 h 49"/>
              <a:gd name="T50" fmla="*/ 47 w 49"/>
              <a:gd name="T51" fmla="*/ 34 h 49"/>
              <a:gd name="T52" fmla="*/ 49 w 49"/>
              <a:gd name="T53" fmla="*/ 29 h 49"/>
              <a:gd name="T54" fmla="*/ 49 w 49"/>
              <a:gd name="T55" fmla="*/ 25 h 49"/>
              <a:gd name="T56" fmla="*/ 49 w 49"/>
              <a:gd name="T57" fmla="*/ 25 h 49"/>
              <a:gd name="T58" fmla="*/ 49 w 49"/>
              <a:gd name="T59" fmla="*/ 20 h 49"/>
              <a:gd name="T60" fmla="*/ 47 w 49"/>
              <a:gd name="T61" fmla="*/ 15 h 49"/>
              <a:gd name="T62" fmla="*/ 45 w 49"/>
              <a:gd name="T63" fmla="*/ 11 h 49"/>
              <a:gd name="T64" fmla="*/ 42 w 49"/>
              <a:gd name="T65" fmla="*/ 7 h 49"/>
              <a:gd name="T66" fmla="*/ 38 w 49"/>
              <a:gd name="T67" fmla="*/ 4 h 49"/>
              <a:gd name="T68" fmla="*/ 34 w 49"/>
              <a:gd name="T69" fmla="*/ 2 h 49"/>
              <a:gd name="T70" fmla="*/ 29 w 49"/>
              <a:gd name="T71" fmla="*/ 0 h 49"/>
              <a:gd name="T72" fmla="*/ 24 w 49"/>
              <a:gd name="T73" fmla="*/ 0 h 49"/>
              <a:gd name="T74" fmla="*/ 24 w 49"/>
              <a:gd name="T75" fmla="*/ 0 h 49"/>
              <a:gd name="T76" fmla="*/ 15 w 49"/>
              <a:gd name="T77" fmla="*/ 39 h 49"/>
              <a:gd name="T78" fmla="*/ 15 w 49"/>
              <a:gd name="T79" fmla="*/ 10 h 49"/>
              <a:gd name="T80" fmla="*/ 39 w 49"/>
              <a:gd name="T81" fmla="*/ 25 h 49"/>
              <a:gd name="T82" fmla="*/ 15 w 49"/>
              <a:gd name="T8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49">
                <a:moveTo>
                  <a:pt x="24" y="0"/>
                </a:moveTo>
                <a:lnTo>
                  <a:pt x="24" y="0"/>
                </a:lnTo>
                <a:lnTo>
                  <a:pt x="20" y="0"/>
                </a:lnTo>
                <a:lnTo>
                  <a:pt x="15" y="2"/>
                </a:lnTo>
                <a:lnTo>
                  <a:pt x="11" y="4"/>
                </a:lnTo>
                <a:lnTo>
                  <a:pt x="7" y="7"/>
                </a:lnTo>
                <a:lnTo>
                  <a:pt x="4" y="11"/>
                </a:lnTo>
                <a:lnTo>
                  <a:pt x="2" y="15"/>
                </a:lnTo>
                <a:lnTo>
                  <a:pt x="0" y="20"/>
                </a:lnTo>
                <a:lnTo>
                  <a:pt x="0" y="25"/>
                </a:lnTo>
                <a:lnTo>
                  <a:pt x="0" y="25"/>
                </a:lnTo>
                <a:lnTo>
                  <a:pt x="0" y="29"/>
                </a:lnTo>
                <a:lnTo>
                  <a:pt x="2" y="34"/>
                </a:lnTo>
                <a:lnTo>
                  <a:pt x="4" y="38"/>
                </a:lnTo>
                <a:lnTo>
                  <a:pt x="7" y="42"/>
                </a:lnTo>
                <a:lnTo>
                  <a:pt x="11" y="46"/>
                </a:lnTo>
                <a:lnTo>
                  <a:pt x="15" y="47"/>
                </a:lnTo>
                <a:lnTo>
                  <a:pt x="20" y="49"/>
                </a:lnTo>
                <a:lnTo>
                  <a:pt x="24" y="49"/>
                </a:lnTo>
                <a:lnTo>
                  <a:pt x="24" y="49"/>
                </a:lnTo>
                <a:lnTo>
                  <a:pt x="29" y="49"/>
                </a:lnTo>
                <a:lnTo>
                  <a:pt x="34" y="47"/>
                </a:lnTo>
                <a:lnTo>
                  <a:pt x="38" y="46"/>
                </a:lnTo>
                <a:lnTo>
                  <a:pt x="42" y="42"/>
                </a:lnTo>
                <a:lnTo>
                  <a:pt x="45" y="38"/>
                </a:lnTo>
                <a:lnTo>
                  <a:pt x="47" y="34"/>
                </a:lnTo>
                <a:lnTo>
                  <a:pt x="49" y="29"/>
                </a:lnTo>
                <a:lnTo>
                  <a:pt x="49" y="25"/>
                </a:lnTo>
                <a:lnTo>
                  <a:pt x="49" y="25"/>
                </a:lnTo>
                <a:lnTo>
                  <a:pt x="49" y="20"/>
                </a:lnTo>
                <a:lnTo>
                  <a:pt x="47" y="15"/>
                </a:lnTo>
                <a:lnTo>
                  <a:pt x="45" y="11"/>
                </a:lnTo>
                <a:lnTo>
                  <a:pt x="42" y="7"/>
                </a:lnTo>
                <a:lnTo>
                  <a:pt x="38" y="4"/>
                </a:lnTo>
                <a:lnTo>
                  <a:pt x="34" y="2"/>
                </a:lnTo>
                <a:lnTo>
                  <a:pt x="29" y="0"/>
                </a:lnTo>
                <a:lnTo>
                  <a:pt x="24" y="0"/>
                </a:lnTo>
                <a:lnTo>
                  <a:pt x="24" y="0"/>
                </a:lnTo>
                <a:close/>
                <a:moveTo>
                  <a:pt x="15" y="39"/>
                </a:moveTo>
                <a:lnTo>
                  <a:pt x="15" y="10"/>
                </a:lnTo>
                <a:lnTo>
                  <a:pt x="39" y="25"/>
                </a:lnTo>
                <a:lnTo>
                  <a:pt x="15"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3" name="Group 2"/>
          <p:cNvGrpSpPr/>
          <p:nvPr/>
        </p:nvGrpSpPr>
        <p:grpSpPr>
          <a:xfrm>
            <a:off x="5749013" y="1275985"/>
            <a:ext cx="136086" cy="149696"/>
            <a:chOff x="7665351" y="1701313"/>
            <a:chExt cx="181448" cy="199595"/>
          </a:xfrm>
          <a:solidFill>
            <a:schemeClr val="tx1">
              <a:lumMod val="75000"/>
              <a:lumOff val="25000"/>
            </a:schemeClr>
          </a:solidFill>
        </p:grpSpPr>
        <p:sp>
          <p:nvSpPr>
            <p:cNvPr id="53" name="Freeform 346"/>
            <p:cNvSpPr>
              <a:spLocks/>
            </p:cNvSpPr>
            <p:nvPr/>
          </p:nvSpPr>
          <p:spPr bwMode="auto">
            <a:xfrm>
              <a:off x="7665351" y="1701313"/>
              <a:ext cx="181448" cy="120964"/>
            </a:xfrm>
            <a:custGeom>
              <a:avLst/>
              <a:gdLst>
                <a:gd name="T0" fmla="*/ 79 w 89"/>
                <a:gd name="T1" fmla="*/ 30 h 59"/>
                <a:gd name="T2" fmla="*/ 78 w 89"/>
                <a:gd name="T3" fmla="*/ 23 h 59"/>
                <a:gd name="T4" fmla="*/ 71 w 89"/>
                <a:gd name="T5" fmla="*/ 12 h 59"/>
                <a:gd name="T6" fmla="*/ 62 w 89"/>
                <a:gd name="T7" fmla="*/ 5 h 59"/>
                <a:gd name="T8" fmla="*/ 50 w 89"/>
                <a:gd name="T9" fmla="*/ 0 h 59"/>
                <a:gd name="T10" fmla="*/ 44 w 89"/>
                <a:gd name="T11" fmla="*/ 0 h 59"/>
                <a:gd name="T12" fmla="*/ 32 w 89"/>
                <a:gd name="T13" fmla="*/ 2 h 59"/>
                <a:gd name="T14" fmla="*/ 22 w 89"/>
                <a:gd name="T15" fmla="*/ 9 h 59"/>
                <a:gd name="T16" fmla="*/ 13 w 89"/>
                <a:gd name="T17" fmla="*/ 18 h 59"/>
                <a:gd name="T18" fmla="*/ 10 w 89"/>
                <a:gd name="T19" fmla="*/ 30 h 59"/>
                <a:gd name="T20" fmla="*/ 10 w 89"/>
                <a:gd name="T21" fmla="*/ 30 h 59"/>
                <a:gd name="T22" fmla="*/ 2 w 89"/>
                <a:gd name="T23" fmla="*/ 32 h 59"/>
                <a:gd name="T24" fmla="*/ 0 w 89"/>
                <a:gd name="T25" fmla="*/ 39 h 59"/>
                <a:gd name="T26" fmla="*/ 0 w 89"/>
                <a:gd name="T27" fmla="*/ 49 h 59"/>
                <a:gd name="T28" fmla="*/ 2 w 89"/>
                <a:gd name="T29" fmla="*/ 57 h 59"/>
                <a:gd name="T30" fmla="*/ 10 w 89"/>
                <a:gd name="T31" fmla="*/ 59 h 59"/>
                <a:gd name="T32" fmla="*/ 20 w 89"/>
                <a:gd name="T33" fmla="*/ 34 h 59"/>
                <a:gd name="T34" fmla="*/ 20 w 89"/>
                <a:gd name="T35" fmla="*/ 30 h 59"/>
                <a:gd name="T36" fmla="*/ 23 w 89"/>
                <a:gd name="T37" fmla="*/ 21 h 59"/>
                <a:gd name="T38" fmla="*/ 31 w 89"/>
                <a:gd name="T39" fmla="*/ 13 h 59"/>
                <a:gd name="T40" fmla="*/ 39 w 89"/>
                <a:gd name="T41" fmla="*/ 10 h 59"/>
                <a:gd name="T42" fmla="*/ 44 w 89"/>
                <a:gd name="T43" fmla="*/ 10 h 59"/>
                <a:gd name="T44" fmla="*/ 54 w 89"/>
                <a:gd name="T45" fmla="*/ 12 h 59"/>
                <a:gd name="T46" fmla="*/ 62 w 89"/>
                <a:gd name="T47" fmla="*/ 17 h 59"/>
                <a:gd name="T48" fmla="*/ 66 w 89"/>
                <a:gd name="T49" fmla="*/ 25 h 59"/>
                <a:gd name="T50" fmla="*/ 69 w 89"/>
                <a:gd name="T51" fmla="*/ 34 h 59"/>
                <a:gd name="T52" fmla="*/ 79 w 89"/>
                <a:gd name="T53" fmla="*/ 59 h 59"/>
                <a:gd name="T54" fmla="*/ 82 w 89"/>
                <a:gd name="T55" fmla="*/ 58 h 59"/>
                <a:gd name="T56" fmla="*/ 87 w 89"/>
                <a:gd name="T57" fmla="*/ 53 h 59"/>
                <a:gd name="T58" fmla="*/ 89 w 89"/>
                <a:gd name="T59" fmla="*/ 39 h 59"/>
                <a:gd name="T60" fmla="*/ 87 w 89"/>
                <a:gd name="T61" fmla="*/ 36 h 59"/>
                <a:gd name="T62" fmla="*/ 82 w 89"/>
                <a:gd name="T63" fmla="*/ 31 h 59"/>
                <a:gd name="T64" fmla="*/ 79 w 89"/>
                <a:gd name="T65"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59">
                  <a:moveTo>
                    <a:pt x="79" y="30"/>
                  </a:moveTo>
                  <a:lnTo>
                    <a:pt x="79" y="30"/>
                  </a:lnTo>
                  <a:lnTo>
                    <a:pt x="79" y="30"/>
                  </a:lnTo>
                  <a:lnTo>
                    <a:pt x="78" y="23"/>
                  </a:lnTo>
                  <a:lnTo>
                    <a:pt x="75" y="18"/>
                  </a:lnTo>
                  <a:lnTo>
                    <a:pt x="71" y="12"/>
                  </a:lnTo>
                  <a:lnTo>
                    <a:pt x="66" y="9"/>
                  </a:lnTo>
                  <a:lnTo>
                    <a:pt x="62" y="5"/>
                  </a:lnTo>
                  <a:lnTo>
                    <a:pt x="57" y="2"/>
                  </a:lnTo>
                  <a:lnTo>
                    <a:pt x="50" y="0"/>
                  </a:lnTo>
                  <a:lnTo>
                    <a:pt x="44" y="0"/>
                  </a:lnTo>
                  <a:lnTo>
                    <a:pt x="44" y="0"/>
                  </a:lnTo>
                  <a:lnTo>
                    <a:pt x="38" y="0"/>
                  </a:lnTo>
                  <a:lnTo>
                    <a:pt x="32" y="2"/>
                  </a:lnTo>
                  <a:lnTo>
                    <a:pt x="27" y="5"/>
                  </a:lnTo>
                  <a:lnTo>
                    <a:pt x="22" y="9"/>
                  </a:lnTo>
                  <a:lnTo>
                    <a:pt x="17" y="12"/>
                  </a:lnTo>
                  <a:lnTo>
                    <a:pt x="13" y="18"/>
                  </a:lnTo>
                  <a:lnTo>
                    <a:pt x="11" y="23"/>
                  </a:lnTo>
                  <a:lnTo>
                    <a:pt x="10" y="30"/>
                  </a:lnTo>
                  <a:lnTo>
                    <a:pt x="10" y="30"/>
                  </a:lnTo>
                  <a:lnTo>
                    <a:pt x="10" y="30"/>
                  </a:lnTo>
                  <a:lnTo>
                    <a:pt x="6" y="31"/>
                  </a:lnTo>
                  <a:lnTo>
                    <a:pt x="2" y="32"/>
                  </a:lnTo>
                  <a:lnTo>
                    <a:pt x="1" y="36"/>
                  </a:lnTo>
                  <a:lnTo>
                    <a:pt x="0" y="39"/>
                  </a:lnTo>
                  <a:lnTo>
                    <a:pt x="0" y="49"/>
                  </a:lnTo>
                  <a:lnTo>
                    <a:pt x="0" y="49"/>
                  </a:lnTo>
                  <a:lnTo>
                    <a:pt x="1" y="53"/>
                  </a:lnTo>
                  <a:lnTo>
                    <a:pt x="2" y="57"/>
                  </a:lnTo>
                  <a:lnTo>
                    <a:pt x="6" y="58"/>
                  </a:lnTo>
                  <a:lnTo>
                    <a:pt x="10" y="59"/>
                  </a:lnTo>
                  <a:lnTo>
                    <a:pt x="20" y="59"/>
                  </a:lnTo>
                  <a:lnTo>
                    <a:pt x="20" y="34"/>
                  </a:lnTo>
                  <a:lnTo>
                    <a:pt x="20" y="34"/>
                  </a:lnTo>
                  <a:lnTo>
                    <a:pt x="20" y="30"/>
                  </a:lnTo>
                  <a:lnTo>
                    <a:pt x="22" y="25"/>
                  </a:lnTo>
                  <a:lnTo>
                    <a:pt x="23" y="21"/>
                  </a:lnTo>
                  <a:lnTo>
                    <a:pt x="27" y="17"/>
                  </a:lnTo>
                  <a:lnTo>
                    <a:pt x="31" y="13"/>
                  </a:lnTo>
                  <a:lnTo>
                    <a:pt x="34" y="12"/>
                  </a:lnTo>
                  <a:lnTo>
                    <a:pt x="39" y="10"/>
                  </a:lnTo>
                  <a:lnTo>
                    <a:pt x="44" y="10"/>
                  </a:lnTo>
                  <a:lnTo>
                    <a:pt x="44" y="10"/>
                  </a:lnTo>
                  <a:lnTo>
                    <a:pt x="49" y="10"/>
                  </a:lnTo>
                  <a:lnTo>
                    <a:pt x="54" y="12"/>
                  </a:lnTo>
                  <a:lnTo>
                    <a:pt x="58" y="13"/>
                  </a:lnTo>
                  <a:lnTo>
                    <a:pt x="62" y="17"/>
                  </a:lnTo>
                  <a:lnTo>
                    <a:pt x="65" y="21"/>
                  </a:lnTo>
                  <a:lnTo>
                    <a:pt x="66" y="25"/>
                  </a:lnTo>
                  <a:lnTo>
                    <a:pt x="69" y="30"/>
                  </a:lnTo>
                  <a:lnTo>
                    <a:pt x="69" y="34"/>
                  </a:lnTo>
                  <a:lnTo>
                    <a:pt x="69" y="59"/>
                  </a:lnTo>
                  <a:lnTo>
                    <a:pt x="79" y="59"/>
                  </a:lnTo>
                  <a:lnTo>
                    <a:pt x="79" y="59"/>
                  </a:lnTo>
                  <a:lnTo>
                    <a:pt x="82" y="58"/>
                  </a:lnTo>
                  <a:lnTo>
                    <a:pt x="86" y="57"/>
                  </a:lnTo>
                  <a:lnTo>
                    <a:pt x="87" y="53"/>
                  </a:lnTo>
                  <a:lnTo>
                    <a:pt x="89" y="49"/>
                  </a:lnTo>
                  <a:lnTo>
                    <a:pt x="89" y="39"/>
                  </a:lnTo>
                  <a:lnTo>
                    <a:pt x="89" y="39"/>
                  </a:lnTo>
                  <a:lnTo>
                    <a:pt x="87" y="36"/>
                  </a:lnTo>
                  <a:lnTo>
                    <a:pt x="86" y="32"/>
                  </a:lnTo>
                  <a:lnTo>
                    <a:pt x="82" y="31"/>
                  </a:lnTo>
                  <a:lnTo>
                    <a:pt x="79" y="30"/>
                  </a:lnTo>
                  <a:lnTo>
                    <a:pt x="79" y="3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4" name="Freeform 347"/>
            <p:cNvSpPr>
              <a:spLocks/>
            </p:cNvSpPr>
            <p:nvPr/>
          </p:nvSpPr>
          <p:spPr bwMode="auto">
            <a:xfrm>
              <a:off x="7713737" y="1743653"/>
              <a:ext cx="78628" cy="78628"/>
            </a:xfrm>
            <a:custGeom>
              <a:avLst/>
              <a:gdLst>
                <a:gd name="T0" fmla="*/ 39 w 39"/>
                <a:gd name="T1" fmla="*/ 19 h 39"/>
                <a:gd name="T2" fmla="*/ 39 w 39"/>
                <a:gd name="T3" fmla="*/ 19 h 39"/>
                <a:gd name="T4" fmla="*/ 39 w 39"/>
                <a:gd name="T5" fmla="*/ 16 h 39"/>
                <a:gd name="T6" fmla="*/ 38 w 39"/>
                <a:gd name="T7" fmla="*/ 12 h 39"/>
                <a:gd name="T8" fmla="*/ 33 w 39"/>
                <a:gd name="T9" fmla="*/ 6 h 39"/>
                <a:gd name="T10" fmla="*/ 27 w 39"/>
                <a:gd name="T11" fmla="*/ 1 h 39"/>
                <a:gd name="T12" fmla="*/ 23 w 39"/>
                <a:gd name="T13" fmla="*/ 0 h 39"/>
                <a:gd name="T14" fmla="*/ 19 w 39"/>
                <a:gd name="T15" fmla="*/ 0 h 39"/>
                <a:gd name="T16" fmla="*/ 19 w 39"/>
                <a:gd name="T17" fmla="*/ 0 h 39"/>
                <a:gd name="T18" fmla="*/ 16 w 39"/>
                <a:gd name="T19" fmla="*/ 0 h 39"/>
                <a:gd name="T20" fmla="*/ 12 w 39"/>
                <a:gd name="T21" fmla="*/ 1 h 39"/>
                <a:gd name="T22" fmla="*/ 6 w 39"/>
                <a:gd name="T23" fmla="*/ 6 h 39"/>
                <a:gd name="T24" fmla="*/ 1 w 39"/>
                <a:gd name="T25" fmla="*/ 12 h 39"/>
                <a:gd name="T26" fmla="*/ 0 w 39"/>
                <a:gd name="T27" fmla="*/ 16 h 39"/>
                <a:gd name="T28" fmla="*/ 0 w 39"/>
                <a:gd name="T29" fmla="*/ 19 h 39"/>
                <a:gd name="T30" fmla="*/ 0 w 39"/>
                <a:gd name="T31" fmla="*/ 19 h 39"/>
                <a:gd name="T32" fmla="*/ 0 w 39"/>
                <a:gd name="T33" fmla="*/ 23 h 39"/>
                <a:gd name="T34" fmla="*/ 1 w 39"/>
                <a:gd name="T35" fmla="*/ 27 h 39"/>
                <a:gd name="T36" fmla="*/ 6 w 39"/>
                <a:gd name="T37" fmla="*/ 33 h 39"/>
                <a:gd name="T38" fmla="*/ 12 w 39"/>
                <a:gd name="T39" fmla="*/ 38 h 39"/>
                <a:gd name="T40" fmla="*/ 16 w 39"/>
                <a:gd name="T41" fmla="*/ 39 h 39"/>
                <a:gd name="T42" fmla="*/ 19 w 39"/>
                <a:gd name="T43" fmla="*/ 39 h 39"/>
                <a:gd name="T44" fmla="*/ 19 w 39"/>
                <a:gd name="T45" fmla="*/ 39 h 39"/>
                <a:gd name="T46" fmla="*/ 23 w 39"/>
                <a:gd name="T47" fmla="*/ 39 h 39"/>
                <a:gd name="T48" fmla="*/ 27 w 39"/>
                <a:gd name="T49" fmla="*/ 38 h 39"/>
                <a:gd name="T50" fmla="*/ 33 w 39"/>
                <a:gd name="T51" fmla="*/ 33 h 39"/>
                <a:gd name="T52" fmla="*/ 38 w 39"/>
                <a:gd name="T53" fmla="*/ 27 h 39"/>
                <a:gd name="T54" fmla="*/ 39 w 39"/>
                <a:gd name="T55" fmla="*/ 23 h 39"/>
                <a:gd name="T56" fmla="*/ 39 w 39"/>
                <a:gd name="T57" fmla="*/ 19 h 39"/>
                <a:gd name="T58" fmla="*/ 39 w 39"/>
                <a:gd name="T59"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39">
                  <a:moveTo>
                    <a:pt x="39" y="19"/>
                  </a:moveTo>
                  <a:lnTo>
                    <a:pt x="39" y="19"/>
                  </a:lnTo>
                  <a:lnTo>
                    <a:pt x="39" y="16"/>
                  </a:lnTo>
                  <a:lnTo>
                    <a:pt x="38" y="12"/>
                  </a:lnTo>
                  <a:lnTo>
                    <a:pt x="33" y="6"/>
                  </a:lnTo>
                  <a:lnTo>
                    <a:pt x="27" y="1"/>
                  </a:lnTo>
                  <a:lnTo>
                    <a:pt x="23" y="0"/>
                  </a:lnTo>
                  <a:lnTo>
                    <a:pt x="19" y="0"/>
                  </a:lnTo>
                  <a:lnTo>
                    <a:pt x="19"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19" y="39"/>
                  </a:lnTo>
                  <a:lnTo>
                    <a:pt x="19" y="39"/>
                  </a:lnTo>
                  <a:lnTo>
                    <a:pt x="23" y="39"/>
                  </a:lnTo>
                  <a:lnTo>
                    <a:pt x="27" y="38"/>
                  </a:lnTo>
                  <a:lnTo>
                    <a:pt x="33" y="33"/>
                  </a:lnTo>
                  <a:lnTo>
                    <a:pt x="38" y="27"/>
                  </a:lnTo>
                  <a:lnTo>
                    <a:pt x="39" y="23"/>
                  </a:lnTo>
                  <a:lnTo>
                    <a:pt x="39" y="19"/>
                  </a:lnTo>
                  <a:lnTo>
                    <a:pt x="39" y="1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5" name="Freeform 348"/>
            <p:cNvSpPr>
              <a:spLocks/>
            </p:cNvSpPr>
            <p:nvPr/>
          </p:nvSpPr>
          <p:spPr bwMode="auto">
            <a:xfrm>
              <a:off x="7677447" y="1828329"/>
              <a:ext cx="157255" cy="72579"/>
            </a:xfrm>
            <a:custGeom>
              <a:avLst/>
              <a:gdLst>
                <a:gd name="T0" fmla="*/ 39 w 79"/>
                <a:gd name="T1" fmla="*/ 0 h 35"/>
                <a:gd name="T2" fmla="*/ 39 w 79"/>
                <a:gd name="T3" fmla="*/ 0 h 35"/>
                <a:gd name="T4" fmla="*/ 31 w 79"/>
                <a:gd name="T5" fmla="*/ 0 h 35"/>
                <a:gd name="T6" fmla="*/ 23 w 79"/>
                <a:gd name="T7" fmla="*/ 2 h 35"/>
                <a:gd name="T8" fmla="*/ 17 w 79"/>
                <a:gd name="T9" fmla="*/ 5 h 35"/>
                <a:gd name="T10" fmla="*/ 11 w 79"/>
                <a:gd name="T11" fmla="*/ 9 h 35"/>
                <a:gd name="T12" fmla="*/ 6 w 79"/>
                <a:gd name="T13" fmla="*/ 12 h 35"/>
                <a:gd name="T14" fmla="*/ 2 w 79"/>
                <a:gd name="T15" fmla="*/ 17 h 35"/>
                <a:gd name="T16" fmla="*/ 1 w 79"/>
                <a:gd name="T17" fmla="*/ 23 h 35"/>
                <a:gd name="T18" fmla="*/ 0 w 79"/>
                <a:gd name="T19" fmla="*/ 30 h 35"/>
                <a:gd name="T20" fmla="*/ 0 w 79"/>
                <a:gd name="T21" fmla="*/ 35 h 35"/>
                <a:gd name="T22" fmla="*/ 79 w 79"/>
                <a:gd name="T23" fmla="*/ 35 h 35"/>
                <a:gd name="T24" fmla="*/ 79 w 79"/>
                <a:gd name="T25" fmla="*/ 30 h 35"/>
                <a:gd name="T26" fmla="*/ 79 w 79"/>
                <a:gd name="T27" fmla="*/ 30 h 35"/>
                <a:gd name="T28" fmla="*/ 77 w 79"/>
                <a:gd name="T29" fmla="*/ 23 h 35"/>
                <a:gd name="T30" fmla="*/ 76 w 79"/>
                <a:gd name="T31" fmla="*/ 17 h 35"/>
                <a:gd name="T32" fmla="*/ 73 w 79"/>
                <a:gd name="T33" fmla="*/ 12 h 35"/>
                <a:gd name="T34" fmla="*/ 68 w 79"/>
                <a:gd name="T35" fmla="*/ 9 h 35"/>
                <a:gd name="T36" fmla="*/ 61 w 79"/>
                <a:gd name="T37" fmla="*/ 5 h 35"/>
                <a:gd name="T38" fmla="*/ 55 w 79"/>
                <a:gd name="T39" fmla="*/ 2 h 35"/>
                <a:gd name="T40" fmla="*/ 48 w 79"/>
                <a:gd name="T41" fmla="*/ 0 h 35"/>
                <a:gd name="T42" fmla="*/ 39 w 79"/>
                <a:gd name="T43" fmla="*/ 0 h 35"/>
                <a:gd name="T44" fmla="*/ 39 w 79"/>
                <a:gd name="T4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35">
                  <a:moveTo>
                    <a:pt x="39" y="0"/>
                  </a:moveTo>
                  <a:lnTo>
                    <a:pt x="39" y="0"/>
                  </a:lnTo>
                  <a:lnTo>
                    <a:pt x="31" y="0"/>
                  </a:lnTo>
                  <a:lnTo>
                    <a:pt x="23" y="2"/>
                  </a:lnTo>
                  <a:lnTo>
                    <a:pt x="17" y="5"/>
                  </a:lnTo>
                  <a:lnTo>
                    <a:pt x="11" y="9"/>
                  </a:lnTo>
                  <a:lnTo>
                    <a:pt x="6" y="12"/>
                  </a:lnTo>
                  <a:lnTo>
                    <a:pt x="2" y="17"/>
                  </a:lnTo>
                  <a:lnTo>
                    <a:pt x="1" y="23"/>
                  </a:lnTo>
                  <a:lnTo>
                    <a:pt x="0" y="30"/>
                  </a:lnTo>
                  <a:lnTo>
                    <a:pt x="0" y="35"/>
                  </a:lnTo>
                  <a:lnTo>
                    <a:pt x="79" y="35"/>
                  </a:lnTo>
                  <a:lnTo>
                    <a:pt x="79" y="30"/>
                  </a:lnTo>
                  <a:lnTo>
                    <a:pt x="79" y="30"/>
                  </a:lnTo>
                  <a:lnTo>
                    <a:pt x="77" y="23"/>
                  </a:lnTo>
                  <a:lnTo>
                    <a:pt x="76" y="17"/>
                  </a:lnTo>
                  <a:lnTo>
                    <a:pt x="73" y="12"/>
                  </a:lnTo>
                  <a:lnTo>
                    <a:pt x="68" y="9"/>
                  </a:lnTo>
                  <a:lnTo>
                    <a:pt x="61" y="5"/>
                  </a:lnTo>
                  <a:lnTo>
                    <a:pt x="55" y="2"/>
                  </a:lnTo>
                  <a:lnTo>
                    <a:pt x="48" y="0"/>
                  </a:lnTo>
                  <a:lnTo>
                    <a:pt x="39" y="0"/>
                  </a:lnTo>
                  <a:lnTo>
                    <a:pt x="39"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u="sng"/>
            </a:p>
          </p:txBody>
        </p:sp>
      </p:grpSp>
      <p:sp>
        <p:nvSpPr>
          <p:cNvPr id="56" name="Freeform 349"/>
          <p:cNvSpPr>
            <a:spLocks/>
          </p:cNvSpPr>
          <p:nvPr/>
        </p:nvSpPr>
        <p:spPr bwMode="auto">
          <a:xfrm>
            <a:off x="6465730" y="1285057"/>
            <a:ext cx="127014" cy="140623"/>
          </a:xfrm>
          <a:custGeom>
            <a:avLst/>
            <a:gdLst>
              <a:gd name="T0" fmla="*/ 82 w 84"/>
              <a:gd name="T1" fmla="*/ 1 h 94"/>
              <a:gd name="T2" fmla="*/ 82 w 84"/>
              <a:gd name="T3" fmla="*/ 1 h 94"/>
              <a:gd name="T4" fmla="*/ 78 w 84"/>
              <a:gd name="T5" fmla="*/ 0 h 94"/>
              <a:gd name="T6" fmla="*/ 74 w 84"/>
              <a:gd name="T7" fmla="*/ 0 h 94"/>
              <a:gd name="T8" fmla="*/ 25 w 84"/>
              <a:gd name="T9" fmla="*/ 15 h 94"/>
              <a:gd name="T10" fmla="*/ 25 w 84"/>
              <a:gd name="T11" fmla="*/ 15 h 94"/>
              <a:gd name="T12" fmla="*/ 24 w 84"/>
              <a:gd name="T13" fmla="*/ 16 h 94"/>
              <a:gd name="T14" fmla="*/ 21 w 84"/>
              <a:gd name="T15" fmla="*/ 17 h 94"/>
              <a:gd name="T16" fmla="*/ 20 w 84"/>
              <a:gd name="T17" fmla="*/ 20 h 94"/>
              <a:gd name="T18" fmla="*/ 20 w 84"/>
              <a:gd name="T19" fmla="*/ 22 h 94"/>
              <a:gd name="T20" fmla="*/ 20 w 84"/>
              <a:gd name="T21" fmla="*/ 59 h 94"/>
              <a:gd name="T22" fmla="*/ 20 w 84"/>
              <a:gd name="T23" fmla="*/ 59 h 94"/>
              <a:gd name="T24" fmla="*/ 18 w 84"/>
              <a:gd name="T25" fmla="*/ 59 h 94"/>
              <a:gd name="T26" fmla="*/ 18 w 84"/>
              <a:gd name="T27" fmla="*/ 59 h 94"/>
              <a:gd name="T28" fmla="*/ 12 w 84"/>
              <a:gd name="T29" fmla="*/ 60 h 94"/>
              <a:gd name="T30" fmla="*/ 5 w 84"/>
              <a:gd name="T31" fmla="*/ 64 h 94"/>
              <a:gd name="T32" fmla="*/ 2 w 84"/>
              <a:gd name="T33" fmla="*/ 70 h 94"/>
              <a:gd name="T34" fmla="*/ 0 w 84"/>
              <a:gd name="T35" fmla="*/ 76 h 94"/>
              <a:gd name="T36" fmla="*/ 0 w 84"/>
              <a:gd name="T37" fmla="*/ 76 h 94"/>
              <a:gd name="T38" fmla="*/ 2 w 84"/>
              <a:gd name="T39" fmla="*/ 82 h 94"/>
              <a:gd name="T40" fmla="*/ 5 w 84"/>
              <a:gd name="T41" fmla="*/ 89 h 94"/>
              <a:gd name="T42" fmla="*/ 12 w 84"/>
              <a:gd name="T43" fmla="*/ 92 h 94"/>
              <a:gd name="T44" fmla="*/ 18 w 84"/>
              <a:gd name="T45" fmla="*/ 94 h 94"/>
              <a:gd name="T46" fmla="*/ 18 w 84"/>
              <a:gd name="T47" fmla="*/ 94 h 94"/>
              <a:gd name="T48" fmla="*/ 24 w 84"/>
              <a:gd name="T49" fmla="*/ 92 h 94"/>
              <a:gd name="T50" fmla="*/ 30 w 84"/>
              <a:gd name="T51" fmla="*/ 89 h 94"/>
              <a:gd name="T52" fmla="*/ 34 w 84"/>
              <a:gd name="T53" fmla="*/ 82 h 94"/>
              <a:gd name="T54" fmla="*/ 35 w 84"/>
              <a:gd name="T55" fmla="*/ 76 h 94"/>
              <a:gd name="T56" fmla="*/ 35 w 84"/>
              <a:gd name="T57" fmla="*/ 27 h 94"/>
              <a:gd name="T58" fmla="*/ 70 w 84"/>
              <a:gd name="T59" fmla="*/ 17 h 94"/>
              <a:gd name="T60" fmla="*/ 70 w 84"/>
              <a:gd name="T61" fmla="*/ 49 h 94"/>
              <a:gd name="T62" fmla="*/ 70 w 84"/>
              <a:gd name="T63" fmla="*/ 49 h 94"/>
              <a:gd name="T64" fmla="*/ 67 w 84"/>
              <a:gd name="T65" fmla="*/ 49 h 94"/>
              <a:gd name="T66" fmla="*/ 67 w 84"/>
              <a:gd name="T67" fmla="*/ 49 h 94"/>
              <a:gd name="T68" fmla="*/ 61 w 84"/>
              <a:gd name="T69" fmla="*/ 50 h 94"/>
              <a:gd name="T70" fmla="*/ 55 w 84"/>
              <a:gd name="T71" fmla="*/ 54 h 94"/>
              <a:gd name="T72" fmla="*/ 51 w 84"/>
              <a:gd name="T73" fmla="*/ 60 h 94"/>
              <a:gd name="T74" fmla="*/ 50 w 84"/>
              <a:gd name="T75" fmla="*/ 66 h 94"/>
              <a:gd name="T76" fmla="*/ 50 w 84"/>
              <a:gd name="T77" fmla="*/ 66 h 94"/>
              <a:gd name="T78" fmla="*/ 51 w 84"/>
              <a:gd name="T79" fmla="*/ 73 h 94"/>
              <a:gd name="T80" fmla="*/ 55 w 84"/>
              <a:gd name="T81" fmla="*/ 79 h 94"/>
              <a:gd name="T82" fmla="*/ 61 w 84"/>
              <a:gd name="T83" fmla="*/ 82 h 94"/>
              <a:gd name="T84" fmla="*/ 67 w 84"/>
              <a:gd name="T85" fmla="*/ 84 h 94"/>
              <a:gd name="T86" fmla="*/ 67 w 84"/>
              <a:gd name="T87" fmla="*/ 84 h 94"/>
              <a:gd name="T88" fmla="*/ 73 w 84"/>
              <a:gd name="T89" fmla="*/ 82 h 94"/>
              <a:gd name="T90" fmla="*/ 79 w 84"/>
              <a:gd name="T91" fmla="*/ 79 h 94"/>
              <a:gd name="T92" fmla="*/ 83 w 84"/>
              <a:gd name="T93" fmla="*/ 73 h 94"/>
              <a:gd name="T94" fmla="*/ 84 w 84"/>
              <a:gd name="T95" fmla="*/ 66 h 94"/>
              <a:gd name="T96" fmla="*/ 84 w 84"/>
              <a:gd name="T97" fmla="*/ 7 h 94"/>
              <a:gd name="T98" fmla="*/ 84 w 84"/>
              <a:gd name="T99" fmla="*/ 7 h 94"/>
              <a:gd name="T100" fmla="*/ 83 w 84"/>
              <a:gd name="T101" fmla="*/ 4 h 94"/>
              <a:gd name="T102" fmla="*/ 82 w 84"/>
              <a:gd name="T103" fmla="*/ 1 h 94"/>
              <a:gd name="T104" fmla="*/ 82 w 84"/>
              <a:gd name="T105"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94">
                <a:moveTo>
                  <a:pt x="82" y="1"/>
                </a:moveTo>
                <a:lnTo>
                  <a:pt x="82" y="1"/>
                </a:lnTo>
                <a:lnTo>
                  <a:pt x="78" y="0"/>
                </a:lnTo>
                <a:lnTo>
                  <a:pt x="74" y="0"/>
                </a:lnTo>
                <a:lnTo>
                  <a:pt x="25" y="15"/>
                </a:lnTo>
                <a:lnTo>
                  <a:pt x="25" y="15"/>
                </a:lnTo>
                <a:lnTo>
                  <a:pt x="24" y="16"/>
                </a:lnTo>
                <a:lnTo>
                  <a:pt x="21" y="17"/>
                </a:lnTo>
                <a:lnTo>
                  <a:pt x="20" y="20"/>
                </a:lnTo>
                <a:lnTo>
                  <a:pt x="20" y="22"/>
                </a:lnTo>
                <a:lnTo>
                  <a:pt x="20" y="59"/>
                </a:lnTo>
                <a:lnTo>
                  <a:pt x="20" y="59"/>
                </a:lnTo>
                <a:lnTo>
                  <a:pt x="18" y="59"/>
                </a:lnTo>
                <a:lnTo>
                  <a:pt x="18" y="59"/>
                </a:lnTo>
                <a:lnTo>
                  <a:pt x="12" y="60"/>
                </a:lnTo>
                <a:lnTo>
                  <a:pt x="5" y="64"/>
                </a:lnTo>
                <a:lnTo>
                  <a:pt x="2" y="70"/>
                </a:lnTo>
                <a:lnTo>
                  <a:pt x="0" y="76"/>
                </a:lnTo>
                <a:lnTo>
                  <a:pt x="0" y="76"/>
                </a:lnTo>
                <a:lnTo>
                  <a:pt x="2" y="82"/>
                </a:lnTo>
                <a:lnTo>
                  <a:pt x="5" y="89"/>
                </a:lnTo>
                <a:lnTo>
                  <a:pt x="12" y="92"/>
                </a:lnTo>
                <a:lnTo>
                  <a:pt x="18" y="94"/>
                </a:lnTo>
                <a:lnTo>
                  <a:pt x="18" y="94"/>
                </a:lnTo>
                <a:lnTo>
                  <a:pt x="24" y="92"/>
                </a:lnTo>
                <a:lnTo>
                  <a:pt x="30" y="89"/>
                </a:lnTo>
                <a:lnTo>
                  <a:pt x="34" y="82"/>
                </a:lnTo>
                <a:lnTo>
                  <a:pt x="35" y="76"/>
                </a:lnTo>
                <a:lnTo>
                  <a:pt x="35" y="27"/>
                </a:lnTo>
                <a:lnTo>
                  <a:pt x="70" y="17"/>
                </a:lnTo>
                <a:lnTo>
                  <a:pt x="70" y="49"/>
                </a:lnTo>
                <a:lnTo>
                  <a:pt x="70" y="49"/>
                </a:lnTo>
                <a:lnTo>
                  <a:pt x="67" y="49"/>
                </a:lnTo>
                <a:lnTo>
                  <a:pt x="67" y="49"/>
                </a:lnTo>
                <a:lnTo>
                  <a:pt x="61" y="50"/>
                </a:lnTo>
                <a:lnTo>
                  <a:pt x="55" y="54"/>
                </a:lnTo>
                <a:lnTo>
                  <a:pt x="51" y="60"/>
                </a:lnTo>
                <a:lnTo>
                  <a:pt x="50" y="66"/>
                </a:lnTo>
                <a:lnTo>
                  <a:pt x="50" y="66"/>
                </a:lnTo>
                <a:lnTo>
                  <a:pt x="51" y="73"/>
                </a:lnTo>
                <a:lnTo>
                  <a:pt x="55" y="79"/>
                </a:lnTo>
                <a:lnTo>
                  <a:pt x="61" y="82"/>
                </a:lnTo>
                <a:lnTo>
                  <a:pt x="67" y="84"/>
                </a:lnTo>
                <a:lnTo>
                  <a:pt x="67" y="84"/>
                </a:lnTo>
                <a:lnTo>
                  <a:pt x="73" y="82"/>
                </a:lnTo>
                <a:lnTo>
                  <a:pt x="79" y="79"/>
                </a:lnTo>
                <a:lnTo>
                  <a:pt x="83" y="73"/>
                </a:lnTo>
                <a:lnTo>
                  <a:pt x="84" y="66"/>
                </a:lnTo>
                <a:lnTo>
                  <a:pt x="84" y="7"/>
                </a:lnTo>
                <a:lnTo>
                  <a:pt x="84" y="7"/>
                </a:lnTo>
                <a:lnTo>
                  <a:pt x="83" y="4"/>
                </a:lnTo>
                <a:lnTo>
                  <a:pt x="82" y="1"/>
                </a:lnTo>
                <a:lnTo>
                  <a:pt x="82" y="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7" name="Freeform 350"/>
          <p:cNvSpPr>
            <a:spLocks/>
          </p:cNvSpPr>
          <p:nvPr/>
        </p:nvSpPr>
        <p:spPr bwMode="auto">
          <a:xfrm>
            <a:off x="7540806" y="1285056"/>
            <a:ext cx="136086" cy="136086"/>
          </a:xfrm>
          <a:custGeom>
            <a:avLst/>
            <a:gdLst>
              <a:gd name="T0" fmla="*/ 84 w 91"/>
              <a:gd name="T1" fmla="*/ 0 h 91"/>
              <a:gd name="T2" fmla="*/ 0 w 91"/>
              <a:gd name="T3" fmla="*/ 84 h 91"/>
              <a:gd name="T4" fmla="*/ 7 w 91"/>
              <a:gd name="T5" fmla="*/ 91 h 91"/>
              <a:gd name="T6" fmla="*/ 32 w 91"/>
              <a:gd name="T7" fmla="*/ 67 h 91"/>
              <a:gd name="T8" fmla="*/ 49 w 91"/>
              <a:gd name="T9" fmla="*/ 86 h 91"/>
              <a:gd name="T10" fmla="*/ 49 w 91"/>
              <a:gd name="T11" fmla="*/ 86 h 91"/>
              <a:gd name="T12" fmla="*/ 52 w 91"/>
              <a:gd name="T13" fmla="*/ 88 h 91"/>
              <a:gd name="T14" fmla="*/ 54 w 91"/>
              <a:gd name="T15" fmla="*/ 88 h 91"/>
              <a:gd name="T16" fmla="*/ 54 w 91"/>
              <a:gd name="T17" fmla="*/ 88 h 91"/>
              <a:gd name="T18" fmla="*/ 57 w 91"/>
              <a:gd name="T19" fmla="*/ 85 h 91"/>
              <a:gd name="T20" fmla="*/ 58 w 91"/>
              <a:gd name="T21" fmla="*/ 83 h 91"/>
              <a:gd name="T22" fmla="*/ 58 w 91"/>
              <a:gd name="T23" fmla="*/ 41 h 91"/>
              <a:gd name="T24" fmla="*/ 91 w 91"/>
              <a:gd name="T25" fmla="*/ 7 h 91"/>
              <a:gd name="T26" fmla="*/ 84 w 91"/>
              <a:gd name="T2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1">
                <a:moveTo>
                  <a:pt x="84" y="0"/>
                </a:moveTo>
                <a:lnTo>
                  <a:pt x="0" y="84"/>
                </a:lnTo>
                <a:lnTo>
                  <a:pt x="7" y="91"/>
                </a:lnTo>
                <a:lnTo>
                  <a:pt x="32" y="67"/>
                </a:lnTo>
                <a:lnTo>
                  <a:pt x="49" y="86"/>
                </a:lnTo>
                <a:lnTo>
                  <a:pt x="49" y="86"/>
                </a:lnTo>
                <a:lnTo>
                  <a:pt x="52" y="88"/>
                </a:lnTo>
                <a:lnTo>
                  <a:pt x="54" y="88"/>
                </a:lnTo>
                <a:lnTo>
                  <a:pt x="54" y="88"/>
                </a:lnTo>
                <a:lnTo>
                  <a:pt x="57" y="85"/>
                </a:lnTo>
                <a:lnTo>
                  <a:pt x="58" y="83"/>
                </a:lnTo>
                <a:lnTo>
                  <a:pt x="58" y="41"/>
                </a:lnTo>
                <a:lnTo>
                  <a:pt x="91" y="7"/>
                </a:lnTo>
                <a:lnTo>
                  <a:pt x="8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8" name="Freeform 351"/>
          <p:cNvSpPr>
            <a:spLocks/>
          </p:cNvSpPr>
          <p:nvPr/>
        </p:nvSpPr>
        <p:spPr bwMode="auto">
          <a:xfrm>
            <a:off x="7554416" y="1285057"/>
            <a:ext cx="72579" cy="90723"/>
          </a:xfrm>
          <a:custGeom>
            <a:avLst/>
            <a:gdLst>
              <a:gd name="T0" fmla="*/ 49 w 49"/>
              <a:gd name="T1" fmla="*/ 13 h 61"/>
              <a:gd name="T2" fmla="*/ 49 w 49"/>
              <a:gd name="T3" fmla="*/ 5 h 61"/>
              <a:gd name="T4" fmla="*/ 49 w 49"/>
              <a:gd name="T5" fmla="*/ 5 h 61"/>
              <a:gd name="T6" fmla="*/ 48 w 49"/>
              <a:gd name="T7" fmla="*/ 2 h 61"/>
              <a:gd name="T8" fmla="*/ 45 w 49"/>
              <a:gd name="T9" fmla="*/ 0 h 61"/>
              <a:gd name="T10" fmla="*/ 45 w 49"/>
              <a:gd name="T11" fmla="*/ 0 h 61"/>
              <a:gd name="T12" fmla="*/ 43 w 49"/>
              <a:gd name="T13" fmla="*/ 0 h 61"/>
              <a:gd name="T14" fmla="*/ 40 w 49"/>
              <a:gd name="T15" fmla="*/ 1 h 61"/>
              <a:gd name="T16" fmla="*/ 19 w 49"/>
              <a:gd name="T17" fmla="*/ 25 h 61"/>
              <a:gd name="T18" fmla="*/ 5 w 49"/>
              <a:gd name="T19" fmla="*/ 25 h 61"/>
              <a:gd name="T20" fmla="*/ 5 w 49"/>
              <a:gd name="T21" fmla="*/ 25 h 61"/>
              <a:gd name="T22" fmla="*/ 2 w 49"/>
              <a:gd name="T23" fmla="*/ 25 h 61"/>
              <a:gd name="T24" fmla="*/ 1 w 49"/>
              <a:gd name="T25" fmla="*/ 26 h 61"/>
              <a:gd name="T26" fmla="*/ 0 w 49"/>
              <a:gd name="T27" fmla="*/ 27 h 61"/>
              <a:gd name="T28" fmla="*/ 0 w 49"/>
              <a:gd name="T29" fmla="*/ 29 h 61"/>
              <a:gd name="T30" fmla="*/ 0 w 49"/>
              <a:gd name="T31" fmla="*/ 59 h 61"/>
              <a:gd name="T32" fmla="*/ 0 w 49"/>
              <a:gd name="T33" fmla="*/ 59 h 61"/>
              <a:gd name="T34" fmla="*/ 1 w 49"/>
              <a:gd name="T35" fmla="*/ 61 h 61"/>
              <a:gd name="T36" fmla="*/ 49 w 49"/>
              <a:gd name="T37"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61">
                <a:moveTo>
                  <a:pt x="49" y="13"/>
                </a:moveTo>
                <a:lnTo>
                  <a:pt x="49" y="5"/>
                </a:lnTo>
                <a:lnTo>
                  <a:pt x="49" y="5"/>
                </a:lnTo>
                <a:lnTo>
                  <a:pt x="48" y="2"/>
                </a:lnTo>
                <a:lnTo>
                  <a:pt x="45" y="0"/>
                </a:lnTo>
                <a:lnTo>
                  <a:pt x="45" y="0"/>
                </a:lnTo>
                <a:lnTo>
                  <a:pt x="43" y="0"/>
                </a:lnTo>
                <a:lnTo>
                  <a:pt x="40" y="1"/>
                </a:lnTo>
                <a:lnTo>
                  <a:pt x="19" y="25"/>
                </a:lnTo>
                <a:lnTo>
                  <a:pt x="5" y="25"/>
                </a:lnTo>
                <a:lnTo>
                  <a:pt x="5" y="25"/>
                </a:lnTo>
                <a:lnTo>
                  <a:pt x="2" y="25"/>
                </a:lnTo>
                <a:lnTo>
                  <a:pt x="1" y="26"/>
                </a:lnTo>
                <a:lnTo>
                  <a:pt x="0" y="27"/>
                </a:lnTo>
                <a:lnTo>
                  <a:pt x="0" y="29"/>
                </a:lnTo>
                <a:lnTo>
                  <a:pt x="0" y="59"/>
                </a:lnTo>
                <a:lnTo>
                  <a:pt x="0" y="59"/>
                </a:lnTo>
                <a:lnTo>
                  <a:pt x="1" y="61"/>
                </a:lnTo>
                <a:lnTo>
                  <a:pt x="49" y="1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9" name="Freeform 352"/>
          <p:cNvSpPr>
            <a:spLocks/>
          </p:cNvSpPr>
          <p:nvPr/>
        </p:nvSpPr>
        <p:spPr bwMode="auto">
          <a:xfrm>
            <a:off x="6815016" y="1285056"/>
            <a:ext cx="77117" cy="131550"/>
          </a:xfrm>
          <a:custGeom>
            <a:avLst/>
            <a:gdLst>
              <a:gd name="T0" fmla="*/ 47 w 50"/>
              <a:gd name="T1" fmla="*/ 0 h 89"/>
              <a:gd name="T2" fmla="*/ 47 w 50"/>
              <a:gd name="T3" fmla="*/ 0 h 89"/>
              <a:gd name="T4" fmla="*/ 43 w 50"/>
              <a:gd name="T5" fmla="*/ 0 h 89"/>
              <a:gd name="T6" fmla="*/ 41 w 50"/>
              <a:gd name="T7" fmla="*/ 1 h 89"/>
              <a:gd name="T8" fmla="*/ 20 w 50"/>
              <a:gd name="T9" fmla="*/ 25 h 89"/>
              <a:gd name="T10" fmla="*/ 5 w 50"/>
              <a:gd name="T11" fmla="*/ 25 h 89"/>
              <a:gd name="T12" fmla="*/ 5 w 50"/>
              <a:gd name="T13" fmla="*/ 25 h 89"/>
              <a:gd name="T14" fmla="*/ 3 w 50"/>
              <a:gd name="T15" fmla="*/ 25 h 89"/>
              <a:gd name="T16" fmla="*/ 2 w 50"/>
              <a:gd name="T17" fmla="*/ 26 h 89"/>
              <a:gd name="T18" fmla="*/ 0 w 50"/>
              <a:gd name="T19" fmla="*/ 27 h 89"/>
              <a:gd name="T20" fmla="*/ 0 w 50"/>
              <a:gd name="T21" fmla="*/ 29 h 89"/>
              <a:gd name="T22" fmla="*/ 0 w 50"/>
              <a:gd name="T23" fmla="*/ 59 h 89"/>
              <a:gd name="T24" fmla="*/ 0 w 50"/>
              <a:gd name="T25" fmla="*/ 59 h 89"/>
              <a:gd name="T26" fmla="*/ 0 w 50"/>
              <a:gd name="T27" fmla="*/ 61 h 89"/>
              <a:gd name="T28" fmla="*/ 2 w 50"/>
              <a:gd name="T29" fmla="*/ 63 h 89"/>
              <a:gd name="T30" fmla="*/ 3 w 50"/>
              <a:gd name="T31" fmla="*/ 64 h 89"/>
              <a:gd name="T32" fmla="*/ 5 w 50"/>
              <a:gd name="T33" fmla="*/ 64 h 89"/>
              <a:gd name="T34" fmla="*/ 20 w 50"/>
              <a:gd name="T35" fmla="*/ 64 h 89"/>
              <a:gd name="T36" fmla="*/ 41 w 50"/>
              <a:gd name="T37" fmla="*/ 87 h 89"/>
              <a:gd name="T38" fmla="*/ 41 w 50"/>
              <a:gd name="T39" fmla="*/ 87 h 89"/>
              <a:gd name="T40" fmla="*/ 43 w 50"/>
              <a:gd name="T41" fmla="*/ 89 h 89"/>
              <a:gd name="T42" fmla="*/ 47 w 50"/>
              <a:gd name="T43" fmla="*/ 89 h 89"/>
              <a:gd name="T44" fmla="*/ 47 w 50"/>
              <a:gd name="T45" fmla="*/ 89 h 89"/>
              <a:gd name="T46" fmla="*/ 48 w 50"/>
              <a:gd name="T47" fmla="*/ 86 h 89"/>
              <a:gd name="T48" fmla="*/ 50 w 50"/>
              <a:gd name="T49" fmla="*/ 84 h 89"/>
              <a:gd name="T50" fmla="*/ 50 w 50"/>
              <a:gd name="T51" fmla="*/ 5 h 89"/>
              <a:gd name="T52" fmla="*/ 50 w 50"/>
              <a:gd name="T53" fmla="*/ 5 h 89"/>
              <a:gd name="T54" fmla="*/ 48 w 50"/>
              <a:gd name="T55" fmla="*/ 2 h 89"/>
              <a:gd name="T56" fmla="*/ 47 w 50"/>
              <a:gd name="T57" fmla="*/ 0 h 89"/>
              <a:gd name="T58" fmla="*/ 47 w 50"/>
              <a:gd name="T5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89">
                <a:moveTo>
                  <a:pt x="47" y="0"/>
                </a:moveTo>
                <a:lnTo>
                  <a:pt x="47" y="0"/>
                </a:lnTo>
                <a:lnTo>
                  <a:pt x="43" y="0"/>
                </a:lnTo>
                <a:lnTo>
                  <a:pt x="41" y="1"/>
                </a:lnTo>
                <a:lnTo>
                  <a:pt x="20" y="25"/>
                </a:lnTo>
                <a:lnTo>
                  <a:pt x="5" y="25"/>
                </a:lnTo>
                <a:lnTo>
                  <a:pt x="5" y="25"/>
                </a:lnTo>
                <a:lnTo>
                  <a:pt x="3" y="25"/>
                </a:lnTo>
                <a:lnTo>
                  <a:pt x="2" y="26"/>
                </a:lnTo>
                <a:lnTo>
                  <a:pt x="0" y="27"/>
                </a:lnTo>
                <a:lnTo>
                  <a:pt x="0" y="29"/>
                </a:lnTo>
                <a:lnTo>
                  <a:pt x="0" y="59"/>
                </a:lnTo>
                <a:lnTo>
                  <a:pt x="0" y="59"/>
                </a:lnTo>
                <a:lnTo>
                  <a:pt x="0" y="61"/>
                </a:lnTo>
                <a:lnTo>
                  <a:pt x="2" y="63"/>
                </a:lnTo>
                <a:lnTo>
                  <a:pt x="3" y="64"/>
                </a:lnTo>
                <a:lnTo>
                  <a:pt x="5" y="64"/>
                </a:lnTo>
                <a:lnTo>
                  <a:pt x="20" y="64"/>
                </a:lnTo>
                <a:lnTo>
                  <a:pt x="41" y="87"/>
                </a:lnTo>
                <a:lnTo>
                  <a:pt x="41" y="87"/>
                </a:lnTo>
                <a:lnTo>
                  <a:pt x="43" y="89"/>
                </a:lnTo>
                <a:lnTo>
                  <a:pt x="47" y="89"/>
                </a:lnTo>
                <a:lnTo>
                  <a:pt x="47" y="89"/>
                </a:lnTo>
                <a:lnTo>
                  <a:pt x="48" y="86"/>
                </a:lnTo>
                <a:lnTo>
                  <a:pt x="50" y="84"/>
                </a:lnTo>
                <a:lnTo>
                  <a:pt x="50" y="5"/>
                </a:lnTo>
                <a:lnTo>
                  <a:pt x="50" y="5"/>
                </a:lnTo>
                <a:lnTo>
                  <a:pt x="48" y="2"/>
                </a:lnTo>
                <a:lnTo>
                  <a:pt x="47" y="0"/>
                </a:lnTo>
                <a:lnTo>
                  <a:pt x="4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0" name="Freeform 353"/>
          <p:cNvSpPr>
            <a:spLocks/>
          </p:cNvSpPr>
          <p:nvPr/>
        </p:nvSpPr>
        <p:spPr bwMode="auto">
          <a:xfrm>
            <a:off x="6905739" y="1298668"/>
            <a:ext cx="49900" cy="104333"/>
          </a:xfrm>
          <a:custGeom>
            <a:avLst/>
            <a:gdLst>
              <a:gd name="T0" fmla="*/ 0 w 34"/>
              <a:gd name="T1" fmla="*/ 0 h 69"/>
              <a:gd name="T2" fmla="*/ 0 w 34"/>
              <a:gd name="T3" fmla="*/ 10 h 69"/>
              <a:gd name="T4" fmla="*/ 0 w 34"/>
              <a:gd name="T5" fmla="*/ 10 h 69"/>
              <a:gd name="T6" fmla="*/ 4 w 34"/>
              <a:gd name="T7" fmla="*/ 10 h 69"/>
              <a:gd name="T8" fmla="*/ 9 w 34"/>
              <a:gd name="T9" fmla="*/ 12 h 69"/>
              <a:gd name="T10" fmla="*/ 13 w 34"/>
              <a:gd name="T11" fmla="*/ 13 h 69"/>
              <a:gd name="T12" fmla="*/ 17 w 34"/>
              <a:gd name="T13" fmla="*/ 17 h 69"/>
              <a:gd name="T14" fmla="*/ 20 w 34"/>
              <a:gd name="T15" fmla="*/ 21 h 69"/>
              <a:gd name="T16" fmla="*/ 22 w 34"/>
              <a:gd name="T17" fmla="*/ 24 h 69"/>
              <a:gd name="T18" fmla="*/ 24 w 34"/>
              <a:gd name="T19" fmla="*/ 29 h 69"/>
              <a:gd name="T20" fmla="*/ 24 w 34"/>
              <a:gd name="T21" fmla="*/ 34 h 69"/>
              <a:gd name="T22" fmla="*/ 24 w 34"/>
              <a:gd name="T23" fmla="*/ 34 h 69"/>
              <a:gd name="T24" fmla="*/ 24 w 34"/>
              <a:gd name="T25" fmla="*/ 39 h 69"/>
              <a:gd name="T26" fmla="*/ 22 w 34"/>
              <a:gd name="T27" fmla="*/ 44 h 69"/>
              <a:gd name="T28" fmla="*/ 20 w 34"/>
              <a:gd name="T29" fmla="*/ 48 h 69"/>
              <a:gd name="T30" fmla="*/ 17 w 34"/>
              <a:gd name="T31" fmla="*/ 51 h 69"/>
              <a:gd name="T32" fmla="*/ 13 w 34"/>
              <a:gd name="T33" fmla="*/ 55 h 69"/>
              <a:gd name="T34" fmla="*/ 9 w 34"/>
              <a:gd name="T35" fmla="*/ 56 h 69"/>
              <a:gd name="T36" fmla="*/ 4 w 34"/>
              <a:gd name="T37" fmla="*/ 59 h 69"/>
              <a:gd name="T38" fmla="*/ 0 w 34"/>
              <a:gd name="T39" fmla="*/ 59 h 69"/>
              <a:gd name="T40" fmla="*/ 0 w 34"/>
              <a:gd name="T41" fmla="*/ 69 h 69"/>
              <a:gd name="T42" fmla="*/ 0 w 34"/>
              <a:gd name="T43" fmla="*/ 69 h 69"/>
              <a:gd name="T44" fmla="*/ 7 w 34"/>
              <a:gd name="T45" fmla="*/ 68 h 69"/>
              <a:gd name="T46" fmla="*/ 13 w 34"/>
              <a:gd name="T47" fmla="*/ 66 h 69"/>
              <a:gd name="T48" fmla="*/ 19 w 34"/>
              <a:gd name="T49" fmla="*/ 63 h 69"/>
              <a:gd name="T50" fmla="*/ 24 w 34"/>
              <a:gd name="T51" fmla="*/ 59 h 69"/>
              <a:gd name="T52" fmla="*/ 28 w 34"/>
              <a:gd name="T53" fmla="*/ 54 h 69"/>
              <a:gd name="T54" fmla="*/ 32 w 34"/>
              <a:gd name="T55" fmla="*/ 48 h 69"/>
              <a:gd name="T56" fmla="*/ 33 w 34"/>
              <a:gd name="T57" fmla="*/ 42 h 69"/>
              <a:gd name="T58" fmla="*/ 34 w 34"/>
              <a:gd name="T59" fmla="*/ 34 h 69"/>
              <a:gd name="T60" fmla="*/ 34 w 34"/>
              <a:gd name="T61" fmla="*/ 34 h 69"/>
              <a:gd name="T62" fmla="*/ 33 w 34"/>
              <a:gd name="T63" fmla="*/ 27 h 69"/>
              <a:gd name="T64" fmla="*/ 32 w 34"/>
              <a:gd name="T65" fmla="*/ 21 h 69"/>
              <a:gd name="T66" fmla="*/ 28 w 34"/>
              <a:gd name="T67" fmla="*/ 15 h 69"/>
              <a:gd name="T68" fmla="*/ 24 w 34"/>
              <a:gd name="T69" fmla="*/ 10 h 69"/>
              <a:gd name="T70" fmla="*/ 19 w 34"/>
              <a:gd name="T71" fmla="*/ 6 h 69"/>
              <a:gd name="T72" fmla="*/ 13 w 34"/>
              <a:gd name="T73" fmla="*/ 2 h 69"/>
              <a:gd name="T74" fmla="*/ 7 w 34"/>
              <a:gd name="T75" fmla="*/ 1 h 69"/>
              <a:gd name="T76" fmla="*/ 0 w 34"/>
              <a:gd name="T77" fmla="*/ 0 h 69"/>
              <a:gd name="T78" fmla="*/ 0 w 34"/>
              <a:gd name="T7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69">
                <a:moveTo>
                  <a:pt x="0" y="0"/>
                </a:moveTo>
                <a:lnTo>
                  <a:pt x="0" y="10"/>
                </a:lnTo>
                <a:lnTo>
                  <a:pt x="0" y="10"/>
                </a:lnTo>
                <a:lnTo>
                  <a:pt x="4" y="10"/>
                </a:lnTo>
                <a:lnTo>
                  <a:pt x="9" y="12"/>
                </a:lnTo>
                <a:lnTo>
                  <a:pt x="13" y="13"/>
                </a:lnTo>
                <a:lnTo>
                  <a:pt x="17" y="17"/>
                </a:lnTo>
                <a:lnTo>
                  <a:pt x="20" y="21"/>
                </a:lnTo>
                <a:lnTo>
                  <a:pt x="22" y="24"/>
                </a:lnTo>
                <a:lnTo>
                  <a:pt x="24" y="29"/>
                </a:lnTo>
                <a:lnTo>
                  <a:pt x="24" y="34"/>
                </a:lnTo>
                <a:lnTo>
                  <a:pt x="24" y="34"/>
                </a:lnTo>
                <a:lnTo>
                  <a:pt x="24" y="39"/>
                </a:lnTo>
                <a:lnTo>
                  <a:pt x="22" y="44"/>
                </a:lnTo>
                <a:lnTo>
                  <a:pt x="20" y="48"/>
                </a:lnTo>
                <a:lnTo>
                  <a:pt x="17" y="51"/>
                </a:lnTo>
                <a:lnTo>
                  <a:pt x="13" y="55"/>
                </a:lnTo>
                <a:lnTo>
                  <a:pt x="9" y="56"/>
                </a:lnTo>
                <a:lnTo>
                  <a:pt x="4" y="59"/>
                </a:lnTo>
                <a:lnTo>
                  <a:pt x="0" y="59"/>
                </a:lnTo>
                <a:lnTo>
                  <a:pt x="0" y="69"/>
                </a:lnTo>
                <a:lnTo>
                  <a:pt x="0" y="69"/>
                </a:lnTo>
                <a:lnTo>
                  <a:pt x="7" y="68"/>
                </a:lnTo>
                <a:lnTo>
                  <a:pt x="13" y="66"/>
                </a:lnTo>
                <a:lnTo>
                  <a:pt x="19" y="63"/>
                </a:lnTo>
                <a:lnTo>
                  <a:pt x="24" y="59"/>
                </a:lnTo>
                <a:lnTo>
                  <a:pt x="28" y="54"/>
                </a:lnTo>
                <a:lnTo>
                  <a:pt x="32" y="48"/>
                </a:lnTo>
                <a:lnTo>
                  <a:pt x="33" y="42"/>
                </a:lnTo>
                <a:lnTo>
                  <a:pt x="34" y="34"/>
                </a:lnTo>
                <a:lnTo>
                  <a:pt x="34" y="34"/>
                </a:lnTo>
                <a:lnTo>
                  <a:pt x="33" y="27"/>
                </a:lnTo>
                <a:lnTo>
                  <a:pt x="32" y="21"/>
                </a:lnTo>
                <a:lnTo>
                  <a:pt x="28" y="15"/>
                </a:lnTo>
                <a:lnTo>
                  <a:pt x="24" y="10"/>
                </a:lnTo>
                <a:lnTo>
                  <a:pt x="19" y="6"/>
                </a:lnTo>
                <a:lnTo>
                  <a:pt x="13" y="2"/>
                </a:lnTo>
                <a:lnTo>
                  <a:pt x="7" y="1"/>
                </a:lnTo>
                <a:lnTo>
                  <a:pt x="0"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1" name="Freeform 354"/>
          <p:cNvSpPr>
            <a:spLocks/>
          </p:cNvSpPr>
          <p:nvPr/>
        </p:nvSpPr>
        <p:spPr bwMode="auto">
          <a:xfrm>
            <a:off x="6905740" y="1325884"/>
            <a:ext cx="22682" cy="45362"/>
          </a:xfrm>
          <a:custGeom>
            <a:avLst/>
            <a:gdLst>
              <a:gd name="T0" fmla="*/ 14 w 14"/>
              <a:gd name="T1" fmla="*/ 15 h 30"/>
              <a:gd name="T2" fmla="*/ 14 w 14"/>
              <a:gd name="T3" fmla="*/ 15 h 30"/>
              <a:gd name="T4" fmla="*/ 13 w 14"/>
              <a:gd name="T5" fmla="*/ 9 h 30"/>
              <a:gd name="T6" fmla="*/ 9 w 14"/>
              <a:gd name="T7" fmla="*/ 5 h 30"/>
              <a:gd name="T8" fmla="*/ 6 w 14"/>
              <a:gd name="T9" fmla="*/ 2 h 30"/>
              <a:gd name="T10" fmla="*/ 0 w 14"/>
              <a:gd name="T11" fmla="*/ 0 h 30"/>
              <a:gd name="T12" fmla="*/ 0 w 14"/>
              <a:gd name="T13" fmla="*/ 10 h 30"/>
              <a:gd name="T14" fmla="*/ 0 w 14"/>
              <a:gd name="T15" fmla="*/ 10 h 30"/>
              <a:gd name="T16" fmla="*/ 2 w 14"/>
              <a:gd name="T17" fmla="*/ 10 h 30"/>
              <a:gd name="T18" fmla="*/ 3 w 14"/>
              <a:gd name="T19" fmla="*/ 12 h 30"/>
              <a:gd name="T20" fmla="*/ 4 w 14"/>
              <a:gd name="T21" fmla="*/ 13 h 30"/>
              <a:gd name="T22" fmla="*/ 4 w 14"/>
              <a:gd name="T23" fmla="*/ 15 h 30"/>
              <a:gd name="T24" fmla="*/ 4 w 14"/>
              <a:gd name="T25" fmla="*/ 15 h 30"/>
              <a:gd name="T26" fmla="*/ 4 w 14"/>
              <a:gd name="T27" fmla="*/ 18 h 30"/>
              <a:gd name="T28" fmla="*/ 3 w 14"/>
              <a:gd name="T29" fmla="*/ 19 h 30"/>
              <a:gd name="T30" fmla="*/ 2 w 14"/>
              <a:gd name="T31" fmla="*/ 20 h 30"/>
              <a:gd name="T32" fmla="*/ 0 w 14"/>
              <a:gd name="T33" fmla="*/ 20 h 30"/>
              <a:gd name="T34" fmla="*/ 0 w 14"/>
              <a:gd name="T35" fmla="*/ 30 h 30"/>
              <a:gd name="T36" fmla="*/ 0 w 14"/>
              <a:gd name="T37" fmla="*/ 30 h 30"/>
              <a:gd name="T38" fmla="*/ 6 w 14"/>
              <a:gd name="T39" fmla="*/ 29 h 30"/>
              <a:gd name="T40" fmla="*/ 9 w 14"/>
              <a:gd name="T41" fmla="*/ 25 h 30"/>
              <a:gd name="T42" fmla="*/ 13 w 14"/>
              <a:gd name="T43" fmla="*/ 21 h 30"/>
              <a:gd name="T44" fmla="*/ 14 w 14"/>
              <a:gd name="T45" fmla="*/ 15 h 30"/>
              <a:gd name="T46" fmla="*/ 14 w 14"/>
              <a:gd name="T47"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0">
                <a:moveTo>
                  <a:pt x="14" y="15"/>
                </a:moveTo>
                <a:lnTo>
                  <a:pt x="14" y="15"/>
                </a:lnTo>
                <a:lnTo>
                  <a:pt x="13" y="9"/>
                </a:lnTo>
                <a:lnTo>
                  <a:pt x="9" y="5"/>
                </a:lnTo>
                <a:lnTo>
                  <a:pt x="6" y="2"/>
                </a:lnTo>
                <a:lnTo>
                  <a:pt x="0" y="0"/>
                </a:lnTo>
                <a:lnTo>
                  <a:pt x="0" y="10"/>
                </a:lnTo>
                <a:lnTo>
                  <a:pt x="0" y="10"/>
                </a:lnTo>
                <a:lnTo>
                  <a:pt x="2" y="10"/>
                </a:lnTo>
                <a:lnTo>
                  <a:pt x="3" y="12"/>
                </a:lnTo>
                <a:lnTo>
                  <a:pt x="4" y="13"/>
                </a:lnTo>
                <a:lnTo>
                  <a:pt x="4" y="15"/>
                </a:lnTo>
                <a:lnTo>
                  <a:pt x="4" y="15"/>
                </a:lnTo>
                <a:lnTo>
                  <a:pt x="4" y="18"/>
                </a:lnTo>
                <a:lnTo>
                  <a:pt x="3" y="19"/>
                </a:lnTo>
                <a:lnTo>
                  <a:pt x="2" y="20"/>
                </a:lnTo>
                <a:lnTo>
                  <a:pt x="0" y="20"/>
                </a:lnTo>
                <a:lnTo>
                  <a:pt x="0" y="30"/>
                </a:lnTo>
                <a:lnTo>
                  <a:pt x="0" y="30"/>
                </a:lnTo>
                <a:lnTo>
                  <a:pt x="6" y="29"/>
                </a:lnTo>
                <a:lnTo>
                  <a:pt x="9" y="25"/>
                </a:lnTo>
                <a:lnTo>
                  <a:pt x="13" y="21"/>
                </a:lnTo>
                <a:lnTo>
                  <a:pt x="14" y="15"/>
                </a:lnTo>
                <a:lnTo>
                  <a:pt x="14"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2" name="Freeform 355"/>
          <p:cNvSpPr>
            <a:spLocks/>
          </p:cNvSpPr>
          <p:nvPr/>
        </p:nvSpPr>
        <p:spPr bwMode="auto">
          <a:xfrm>
            <a:off x="7186984" y="1289595"/>
            <a:ext cx="77117" cy="136086"/>
          </a:xfrm>
          <a:custGeom>
            <a:avLst/>
            <a:gdLst>
              <a:gd name="T0" fmla="*/ 47 w 49"/>
              <a:gd name="T1" fmla="*/ 0 h 89"/>
              <a:gd name="T2" fmla="*/ 47 w 49"/>
              <a:gd name="T3" fmla="*/ 0 h 89"/>
              <a:gd name="T4" fmla="*/ 43 w 49"/>
              <a:gd name="T5" fmla="*/ 0 h 89"/>
              <a:gd name="T6" fmla="*/ 41 w 49"/>
              <a:gd name="T7" fmla="*/ 1 h 89"/>
              <a:gd name="T8" fmla="*/ 20 w 49"/>
              <a:gd name="T9" fmla="*/ 24 h 89"/>
              <a:gd name="T10" fmla="*/ 5 w 49"/>
              <a:gd name="T11" fmla="*/ 24 h 89"/>
              <a:gd name="T12" fmla="*/ 5 w 49"/>
              <a:gd name="T13" fmla="*/ 24 h 89"/>
              <a:gd name="T14" fmla="*/ 2 w 49"/>
              <a:gd name="T15" fmla="*/ 24 h 89"/>
              <a:gd name="T16" fmla="*/ 1 w 49"/>
              <a:gd name="T17" fmla="*/ 26 h 89"/>
              <a:gd name="T18" fmla="*/ 0 w 49"/>
              <a:gd name="T19" fmla="*/ 27 h 89"/>
              <a:gd name="T20" fmla="*/ 0 w 49"/>
              <a:gd name="T21" fmla="*/ 29 h 89"/>
              <a:gd name="T22" fmla="*/ 0 w 49"/>
              <a:gd name="T23" fmla="*/ 59 h 89"/>
              <a:gd name="T24" fmla="*/ 0 w 49"/>
              <a:gd name="T25" fmla="*/ 59 h 89"/>
              <a:gd name="T26" fmla="*/ 0 w 49"/>
              <a:gd name="T27" fmla="*/ 61 h 89"/>
              <a:gd name="T28" fmla="*/ 1 w 49"/>
              <a:gd name="T29" fmla="*/ 63 h 89"/>
              <a:gd name="T30" fmla="*/ 2 w 49"/>
              <a:gd name="T31" fmla="*/ 64 h 89"/>
              <a:gd name="T32" fmla="*/ 5 w 49"/>
              <a:gd name="T33" fmla="*/ 64 h 89"/>
              <a:gd name="T34" fmla="*/ 20 w 49"/>
              <a:gd name="T35" fmla="*/ 64 h 89"/>
              <a:gd name="T36" fmla="*/ 41 w 49"/>
              <a:gd name="T37" fmla="*/ 87 h 89"/>
              <a:gd name="T38" fmla="*/ 41 w 49"/>
              <a:gd name="T39" fmla="*/ 87 h 89"/>
              <a:gd name="T40" fmla="*/ 43 w 49"/>
              <a:gd name="T41" fmla="*/ 89 h 89"/>
              <a:gd name="T42" fmla="*/ 47 w 49"/>
              <a:gd name="T43" fmla="*/ 89 h 89"/>
              <a:gd name="T44" fmla="*/ 47 w 49"/>
              <a:gd name="T45" fmla="*/ 89 h 89"/>
              <a:gd name="T46" fmla="*/ 48 w 49"/>
              <a:gd name="T47" fmla="*/ 86 h 89"/>
              <a:gd name="T48" fmla="*/ 49 w 49"/>
              <a:gd name="T49" fmla="*/ 84 h 89"/>
              <a:gd name="T50" fmla="*/ 49 w 49"/>
              <a:gd name="T51" fmla="*/ 5 h 89"/>
              <a:gd name="T52" fmla="*/ 49 w 49"/>
              <a:gd name="T53" fmla="*/ 5 h 89"/>
              <a:gd name="T54" fmla="*/ 48 w 49"/>
              <a:gd name="T55" fmla="*/ 2 h 89"/>
              <a:gd name="T56" fmla="*/ 47 w 49"/>
              <a:gd name="T57" fmla="*/ 0 h 89"/>
              <a:gd name="T58" fmla="*/ 47 w 49"/>
              <a:gd name="T5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89">
                <a:moveTo>
                  <a:pt x="47" y="0"/>
                </a:moveTo>
                <a:lnTo>
                  <a:pt x="47" y="0"/>
                </a:lnTo>
                <a:lnTo>
                  <a:pt x="43" y="0"/>
                </a:lnTo>
                <a:lnTo>
                  <a:pt x="41" y="1"/>
                </a:lnTo>
                <a:lnTo>
                  <a:pt x="20" y="24"/>
                </a:lnTo>
                <a:lnTo>
                  <a:pt x="5" y="24"/>
                </a:lnTo>
                <a:lnTo>
                  <a:pt x="5" y="24"/>
                </a:lnTo>
                <a:lnTo>
                  <a:pt x="2" y="24"/>
                </a:lnTo>
                <a:lnTo>
                  <a:pt x="1" y="26"/>
                </a:lnTo>
                <a:lnTo>
                  <a:pt x="0" y="27"/>
                </a:lnTo>
                <a:lnTo>
                  <a:pt x="0" y="29"/>
                </a:lnTo>
                <a:lnTo>
                  <a:pt x="0" y="59"/>
                </a:lnTo>
                <a:lnTo>
                  <a:pt x="0" y="59"/>
                </a:lnTo>
                <a:lnTo>
                  <a:pt x="0" y="61"/>
                </a:lnTo>
                <a:lnTo>
                  <a:pt x="1" y="63"/>
                </a:lnTo>
                <a:lnTo>
                  <a:pt x="2" y="64"/>
                </a:lnTo>
                <a:lnTo>
                  <a:pt x="5" y="64"/>
                </a:lnTo>
                <a:lnTo>
                  <a:pt x="20" y="64"/>
                </a:lnTo>
                <a:lnTo>
                  <a:pt x="41" y="87"/>
                </a:lnTo>
                <a:lnTo>
                  <a:pt x="41" y="87"/>
                </a:lnTo>
                <a:lnTo>
                  <a:pt x="43" y="89"/>
                </a:lnTo>
                <a:lnTo>
                  <a:pt x="47" y="89"/>
                </a:lnTo>
                <a:lnTo>
                  <a:pt x="47" y="89"/>
                </a:lnTo>
                <a:lnTo>
                  <a:pt x="48" y="86"/>
                </a:lnTo>
                <a:lnTo>
                  <a:pt x="49" y="84"/>
                </a:lnTo>
                <a:lnTo>
                  <a:pt x="49" y="5"/>
                </a:lnTo>
                <a:lnTo>
                  <a:pt x="49" y="5"/>
                </a:lnTo>
                <a:lnTo>
                  <a:pt x="48" y="2"/>
                </a:lnTo>
                <a:lnTo>
                  <a:pt x="47" y="0"/>
                </a:lnTo>
                <a:lnTo>
                  <a:pt x="4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3" name="Freeform 356"/>
          <p:cNvSpPr>
            <a:spLocks/>
          </p:cNvSpPr>
          <p:nvPr/>
        </p:nvSpPr>
        <p:spPr bwMode="auto">
          <a:xfrm>
            <a:off x="7277707" y="1334958"/>
            <a:ext cx="22682" cy="45362"/>
          </a:xfrm>
          <a:custGeom>
            <a:avLst/>
            <a:gdLst>
              <a:gd name="T0" fmla="*/ 0 w 15"/>
              <a:gd name="T1" fmla="*/ 0 h 30"/>
              <a:gd name="T2" fmla="*/ 0 w 15"/>
              <a:gd name="T3" fmla="*/ 10 h 30"/>
              <a:gd name="T4" fmla="*/ 0 w 15"/>
              <a:gd name="T5" fmla="*/ 10 h 30"/>
              <a:gd name="T6" fmla="*/ 3 w 15"/>
              <a:gd name="T7" fmla="*/ 10 h 30"/>
              <a:gd name="T8" fmla="*/ 4 w 15"/>
              <a:gd name="T9" fmla="*/ 11 h 30"/>
              <a:gd name="T10" fmla="*/ 5 w 15"/>
              <a:gd name="T11" fmla="*/ 13 h 30"/>
              <a:gd name="T12" fmla="*/ 5 w 15"/>
              <a:gd name="T13" fmla="*/ 15 h 30"/>
              <a:gd name="T14" fmla="*/ 5 w 15"/>
              <a:gd name="T15" fmla="*/ 15 h 30"/>
              <a:gd name="T16" fmla="*/ 5 w 15"/>
              <a:gd name="T17" fmla="*/ 18 h 30"/>
              <a:gd name="T18" fmla="*/ 4 w 15"/>
              <a:gd name="T19" fmla="*/ 19 h 30"/>
              <a:gd name="T20" fmla="*/ 3 w 15"/>
              <a:gd name="T21" fmla="*/ 20 h 30"/>
              <a:gd name="T22" fmla="*/ 0 w 15"/>
              <a:gd name="T23" fmla="*/ 20 h 30"/>
              <a:gd name="T24" fmla="*/ 0 w 15"/>
              <a:gd name="T25" fmla="*/ 30 h 30"/>
              <a:gd name="T26" fmla="*/ 0 w 15"/>
              <a:gd name="T27" fmla="*/ 30 h 30"/>
              <a:gd name="T28" fmla="*/ 6 w 15"/>
              <a:gd name="T29" fmla="*/ 29 h 30"/>
              <a:gd name="T30" fmla="*/ 10 w 15"/>
              <a:gd name="T31" fmla="*/ 25 h 30"/>
              <a:gd name="T32" fmla="*/ 14 w 15"/>
              <a:gd name="T33" fmla="*/ 21 h 30"/>
              <a:gd name="T34" fmla="*/ 15 w 15"/>
              <a:gd name="T35" fmla="*/ 15 h 30"/>
              <a:gd name="T36" fmla="*/ 15 w 15"/>
              <a:gd name="T37" fmla="*/ 15 h 30"/>
              <a:gd name="T38" fmla="*/ 14 w 15"/>
              <a:gd name="T39" fmla="*/ 9 h 30"/>
              <a:gd name="T40" fmla="*/ 10 w 15"/>
              <a:gd name="T41" fmla="*/ 5 h 30"/>
              <a:gd name="T42" fmla="*/ 6 w 15"/>
              <a:gd name="T43" fmla="*/ 2 h 30"/>
              <a:gd name="T44" fmla="*/ 0 w 15"/>
              <a:gd name="T45" fmla="*/ 0 h 30"/>
              <a:gd name="T46" fmla="*/ 0 w 15"/>
              <a:gd name="T4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30">
                <a:moveTo>
                  <a:pt x="0" y="0"/>
                </a:moveTo>
                <a:lnTo>
                  <a:pt x="0" y="10"/>
                </a:lnTo>
                <a:lnTo>
                  <a:pt x="0" y="10"/>
                </a:lnTo>
                <a:lnTo>
                  <a:pt x="3" y="10"/>
                </a:lnTo>
                <a:lnTo>
                  <a:pt x="4" y="11"/>
                </a:lnTo>
                <a:lnTo>
                  <a:pt x="5" y="13"/>
                </a:lnTo>
                <a:lnTo>
                  <a:pt x="5" y="15"/>
                </a:lnTo>
                <a:lnTo>
                  <a:pt x="5" y="15"/>
                </a:lnTo>
                <a:lnTo>
                  <a:pt x="5" y="18"/>
                </a:lnTo>
                <a:lnTo>
                  <a:pt x="4" y="19"/>
                </a:lnTo>
                <a:lnTo>
                  <a:pt x="3" y="20"/>
                </a:lnTo>
                <a:lnTo>
                  <a:pt x="0" y="20"/>
                </a:lnTo>
                <a:lnTo>
                  <a:pt x="0" y="30"/>
                </a:lnTo>
                <a:lnTo>
                  <a:pt x="0" y="30"/>
                </a:lnTo>
                <a:lnTo>
                  <a:pt x="6" y="29"/>
                </a:lnTo>
                <a:lnTo>
                  <a:pt x="10" y="25"/>
                </a:lnTo>
                <a:lnTo>
                  <a:pt x="14" y="21"/>
                </a:lnTo>
                <a:lnTo>
                  <a:pt x="15" y="15"/>
                </a:lnTo>
                <a:lnTo>
                  <a:pt x="15" y="15"/>
                </a:lnTo>
                <a:lnTo>
                  <a:pt x="14" y="9"/>
                </a:lnTo>
                <a:lnTo>
                  <a:pt x="10" y="5"/>
                </a:lnTo>
                <a:lnTo>
                  <a:pt x="6" y="2"/>
                </a:lnTo>
                <a:lnTo>
                  <a:pt x="0"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4" name="Freeform 357"/>
          <p:cNvSpPr>
            <a:spLocks/>
          </p:cNvSpPr>
          <p:nvPr/>
        </p:nvSpPr>
        <p:spPr bwMode="auto">
          <a:xfrm>
            <a:off x="8248451" y="1289595"/>
            <a:ext cx="72579" cy="136086"/>
          </a:xfrm>
          <a:custGeom>
            <a:avLst/>
            <a:gdLst>
              <a:gd name="T0" fmla="*/ 47 w 50"/>
              <a:gd name="T1" fmla="*/ 0 h 89"/>
              <a:gd name="T2" fmla="*/ 47 w 50"/>
              <a:gd name="T3" fmla="*/ 0 h 89"/>
              <a:gd name="T4" fmla="*/ 44 w 50"/>
              <a:gd name="T5" fmla="*/ 0 h 89"/>
              <a:gd name="T6" fmla="*/ 41 w 50"/>
              <a:gd name="T7" fmla="*/ 1 h 89"/>
              <a:gd name="T8" fmla="*/ 20 w 50"/>
              <a:gd name="T9" fmla="*/ 24 h 89"/>
              <a:gd name="T10" fmla="*/ 5 w 50"/>
              <a:gd name="T11" fmla="*/ 24 h 89"/>
              <a:gd name="T12" fmla="*/ 5 w 50"/>
              <a:gd name="T13" fmla="*/ 24 h 89"/>
              <a:gd name="T14" fmla="*/ 3 w 50"/>
              <a:gd name="T15" fmla="*/ 24 h 89"/>
              <a:gd name="T16" fmla="*/ 2 w 50"/>
              <a:gd name="T17" fmla="*/ 26 h 89"/>
              <a:gd name="T18" fmla="*/ 0 w 50"/>
              <a:gd name="T19" fmla="*/ 27 h 89"/>
              <a:gd name="T20" fmla="*/ 0 w 50"/>
              <a:gd name="T21" fmla="*/ 29 h 89"/>
              <a:gd name="T22" fmla="*/ 0 w 50"/>
              <a:gd name="T23" fmla="*/ 59 h 89"/>
              <a:gd name="T24" fmla="*/ 0 w 50"/>
              <a:gd name="T25" fmla="*/ 59 h 89"/>
              <a:gd name="T26" fmla="*/ 0 w 50"/>
              <a:gd name="T27" fmla="*/ 61 h 89"/>
              <a:gd name="T28" fmla="*/ 2 w 50"/>
              <a:gd name="T29" fmla="*/ 63 h 89"/>
              <a:gd name="T30" fmla="*/ 3 w 50"/>
              <a:gd name="T31" fmla="*/ 64 h 89"/>
              <a:gd name="T32" fmla="*/ 5 w 50"/>
              <a:gd name="T33" fmla="*/ 64 h 89"/>
              <a:gd name="T34" fmla="*/ 20 w 50"/>
              <a:gd name="T35" fmla="*/ 64 h 89"/>
              <a:gd name="T36" fmla="*/ 41 w 50"/>
              <a:gd name="T37" fmla="*/ 87 h 89"/>
              <a:gd name="T38" fmla="*/ 41 w 50"/>
              <a:gd name="T39" fmla="*/ 87 h 89"/>
              <a:gd name="T40" fmla="*/ 44 w 50"/>
              <a:gd name="T41" fmla="*/ 89 h 89"/>
              <a:gd name="T42" fmla="*/ 47 w 50"/>
              <a:gd name="T43" fmla="*/ 89 h 89"/>
              <a:gd name="T44" fmla="*/ 47 w 50"/>
              <a:gd name="T45" fmla="*/ 89 h 89"/>
              <a:gd name="T46" fmla="*/ 49 w 50"/>
              <a:gd name="T47" fmla="*/ 86 h 89"/>
              <a:gd name="T48" fmla="*/ 50 w 50"/>
              <a:gd name="T49" fmla="*/ 84 h 89"/>
              <a:gd name="T50" fmla="*/ 50 w 50"/>
              <a:gd name="T51" fmla="*/ 5 h 89"/>
              <a:gd name="T52" fmla="*/ 50 w 50"/>
              <a:gd name="T53" fmla="*/ 5 h 89"/>
              <a:gd name="T54" fmla="*/ 49 w 50"/>
              <a:gd name="T55" fmla="*/ 2 h 89"/>
              <a:gd name="T56" fmla="*/ 47 w 50"/>
              <a:gd name="T57" fmla="*/ 0 h 89"/>
              <a:gd name="T58" fmla="*/ 47 w 50"/>
              <a:gd name="T5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89">
                <a:moveTo>
                  <a:pt x="47" y="0"/>
                </a:moveTo>
                <a:lnTo>
                  <a:pt x="47" y="0"/>
                </a:lnTo>
                <a:lnTo>
                  <a:pt x="44" y="0"/>
                </a:lnTo>
                <a:lnTo>
                  <a:pt x="41" y="1"/>
                </a:lnTo>
                <a:lnTo>
                  <a:pt x="20" y="24"/>
                </a:lnTo>
                <a:lnTo>
                  <a:pt x="5" y="24"/>
                </a:lnTo>
                <a:lnTo>
                  <a:pt x="5" y="24"/>
                </a:lnTo>
                <a:lnTo>
                  <a:pt x="3" y="24"/>
                </a:lnTo>
                <a:lnTo>
                  <a:pt x="2" y="26"/>
                </a:lnTo>
                <a:lnTo>
                  <a:pt x="0" y="27"/>
                </a:lnTo>
                <a:lnTo>
                  <a:pt x="0" y="29"/>
                </a:lnTo>
                <a:lnTo>
                  <a:pt x="0" y="59"/>
                </a:lnTo>
                <a:lnTo>
                  <a:pt x="0" y="59"/>
                </a:lnTo>
                <a:lnTo>
                  <a:pt x="0" y="61"/>
                </a:lnTo>
                <a:lnTo>
                  <a:pt x="2" y="63"/>
                </a:lnTo>
                <a:lnTo>
                  <a:pt x="3" y="64"/>
                </a:lnTo>
                <a:lnTo>
                  <a:pt x="5" y="64"/>
                </a:lnTo>
                <a:lnTo>
                  <a:pt x="20" y="64"/>
                </a:lnTo>
                <a:lnTo>
                  <a:pt x="41" y="87"/>
                </a:lnTo>
                <a:lnTo>
                  <a:pt x="41" y="87"/>
                </a:lnTo>
                <a:lnTo>
                  <a:pt x="44" y="89"/>
                </a:lnTo>
                <a:lnTo>
                  <a:pt x="47" y="89"/>
                </a:lnTo>
                <a:lnTo>
                  <a:pt x="47" y="89"/>
                </a:lnTo>
                <a:lnTo>
                  <a:pt x="49" y="86"/>
                </a:lnTo>
                <a:lnTo>
                  <a:pt x="50" y="84"/>
                </a:lnTo>
                <a:lnTo>
                  <a:pt x="50" y="5"/>
                </a:lnTo>
                <a:lnTo>
                  <a:pt x="50" y="5"/>
                </a:lnTo>
                <a:lnTo>
                  <a:pt x="49" y="2"/>
                </a:lnTo>
                <a:lnTo>
                  <a:pt x="47" y="0"/>
                </a:lnTo>
                <a:lnTo>
                  <a:pt x="4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5" name="Rectangle 358"/>
          <p:cNvSpPr>
            <a:spLocks noChangeArrowheads="1"/>
          </p:cNvSpPr>
          <p:nvPr/>
        </p:nvSpPr>
        <p:spPr bwMode="auto">
          <a:xfrm>
            <a:off x="8339174" y="1348563"/>
            <a:ext cx="58971"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6" name="Freeform 359"/>
          <p:cNvSpPr>
            <a:spLocks/>
          </p:cNvSpPr>
          <p:nvPr/>
        </p:nvSpPr>
        <p:spPr bwMode="auto">
          <a:xfrm>
            <a:off x="7890092" y="1289595"/>
            <a:ext cx="72579" cy="136086"/>
          </a:xfrm>
          <a:custGeom>
            <a:avLst/>
            <a:gdLst>
              <a:gd name="T0" fmla="*/ 47 w 49"/>
              <a:gd name="T1" fmla="*/ 0 h 89"/>
              <a:gd name="T2" fmla="*/ 47 w 49"/>
              <a:gd name="T3" fmla="*/ 0 h 89"/>
              <a:gd name="T4" fmla="*/ 43 w 49"/>
              <a:gd name="T5" fmla="*/ 0 h 89"/>
              <a:gd name="T6" fmla="*/ 40 w 49"/>
              <a:gd name="T7" fmla="*/ 1 h 89"/>
              <a:gd name="T8" fmla="*/ 19 w 49"/>
              <a:gd name="T9" fmla="*/ 24 h 89"/>
              <a:gd name="T10" fmla="*/ 5 w 49"/>
              <a:gd name="T11" fmla="*/ 24 h 89"/>
              <a:gd name="T12" fmla="*/ 5 w 49"/>
              <a:gd name="T13" fmla="*/ 24 h 89"/>
              <a:gd name="T14" fmla="*/ 2 w 49"/>
              <a:gd name="T15" fmla="*/ 24 h 89"/>
              <a:gd name="T16" fmla="*/ 1 w 49"/>
              <a:gd name="T17" fmla="*/ 26 h 89"/>
              <a:gd name="T18" fmla="*/ 0 w 49"/>
              <a:gd name="T19" fmla="*/ 27 h 89"/>
              <a:gd name="T20" fmla="*/ 0 w 49"/>
              <a:gd name="T21" fmla="*/ 29 h 89"/>
              <a:gd name="T22" fmla="*/ 0 w 49"/>
              <a:gd name="T23" fmla="*/ 59 h 89"/>
              <a:gd name="T24" fmla="*/ 0 w 49"/>
              <a:gd name="T25" fmla="*/ 59 h 89"/>
              <a:gd name="T26" fmla="*/ 0 w 49"/>
              <a:gd name="T27" fmla="*/ 61 h 89"/>
              <a:gd name="T28" fmla="*/ 1 w 49"/>
              <a:gd name="T29" fmla="*/ 63 h 89"/>
              <a:gd name="T30" fmla="*/ 2 w 49"/>
              <a:gd name="T31" fmla="*/ 64 h 89"/>
              <a:gd name="T32" fmla="*/ 5 w 49"/>
              <a:gd name="T33" fmla="*/ 64 h 89"/>
              <a:gd name="T34" fmla="*/ 19 w 49"/>
              <a:gd name="T35" fmla="*/ 64 h 89"/>
              <a:gd name="T36" fmla="*/ 40 w 49"/>
              <a:gd name="T37" fmla="*/ 87 h 89"/>
              <a:gd name="T38" fmla="*/ 40 w 49"/>
              <a:gd name="T39" fmla="*/ 87 h 89"/>
              <a:gd name="T40" fmla="*/ 43 w 49"/>
              <a:gd name="T41" fmla="*/ 89 h 89"/>
              <a:gd name="T42" fmla="*/ 47 w 49"/>
              <a:gd name="T43" fmla="*/ 89 h 89"/>
              <a:gd name="T44" fmla="*/ 47 w 49"/>
              <a:gd name="T45" fmla="*/ 89 h 89"/>
              <a:gd name="T46" fmla="*/ 48 w 49"/>
              <a:gd name="T47" fmla="*/ 86 h 89"/>
              <a:gd name="T48" fmla="*/ 49 w 49"/>
              <a:gd name="T49" fmla="*/ 84 h 89"/>
              <a:gd name="T50" fmla="*/ 49 w 49"/>
              <a:gd name="T51" fmla="*/ 5 h 89"/>
              <a:gd name="T52" fmla="*/ 49 w 49"/>
              <a:gd name="T53" fmla="*/ 5 h 89"/>
              <a:gd name="T54" fmla="*/ 48 w 49"/>
              <a:gd name="T55" fmla="*/ 2 h 89"/>
              <a:gd name="T56" fmla="*/ 47 w 49"/>
              <a:gd name="T57" fmla="*/ 0 h 89"/>
              <a:gd name="T58" fmla="*/ 47 w 49"/>
              <a:gd name="T5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89">
                <a:moveTo>
                  <a:pt x="47" y="0"/>
                </a:moveTo>
                <a:lnTo>
                  <a:pt x="47" y="0"/>
                </a:lnTo>
                <a:lnTo>
                  <a:pt x="43" y="0"/>
                </a:lnTo>
                <a:lnTo>
                  <a:pt x="40" y="1"/>
                </a:lnTo>
                <a:lnTo>
                  <a:pt x="19" y="24"/>
                </a:lnTo>
                <a:lnTo>
                  <a:pt x="5" y="24"/>
                </a:lnTo>
                <a:lnTo>
                  <a:pt x="5" y="24"/>
                </a:lnTo>
                <a:lnTo>
                  <a:pt x="2" y="24"/>
                </a:lnTo>
                <a:lnTo>
                  <a:pt x="1" y="26"/>
                </a:lnTo>
                <a:lnTo>
                  <a:pt x="0" y="27"/>
                </a:lnTo>
                <a:lnTo>
                  <a:pt x="0" y="29"/>
                </a:lnTo>
                <a:lnTo>
                  <a:pt x="0" y="59"/>
                </a:lnTo>
                <a:lnTo>
                  <a:pt x="0" y="59"/>
                </a:lnTo>
                <a:lnTo>
                  <a:pt x="0" y="61"/>
                </a:lnTo>
                <a:lnTo>
                  <a:pt x="1" y="63"/>
                </a:lnTo>
                <a:lnTo>
                  <a:pt x="2" y="64"/>
                </a:lnTo>
                <a:lnTo>
                  <a:pt x="5" y="64"/>
                </a:lnTo>
                <a:lnTo>
                  <a:pt x="19" y="64"/>
                </a:lnTo>
                <a:lnTo>
                  <a:pt x="40" y="87"/>
                </a:lnTo>
                <a:lnTo>
                  <a:pt x="40" y="87"/>
                </a:lnTo>
                <a:lnTo>
                  <a:pt x="43" y="89"/>
                </a:lnTo>
                <a:lnTo>
                  <a:pt x="47" y="89"/>
                </a:lnTo>
                <a:lnTo>
                  <a:pt x="47" y="89"/>
                </a:lnTo>
                <a:lnTo>
                  <a:pt x="48" y="86"/>
                </a:lnTo>
                <a:lnTo>
                  <a:pt x="49" y="84"/>
                </a:lnTo>
                <a:lnTo>
                  <a:pt x="49" y="5"/>
                </a:lnTo>
                <a:lnTo>
                  <a:pt x="49" y="5"/>
                </a:lnTo>
                <a:lnTo>
                  <a:pt x="48" y="2"/>
                </a:lnTo>
                <a:lnTo>
                  <a:pt x="47" y="0"/>
                </a:lnTo>
                <a:lnTo>
                  <a:pt x="4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7" name="Freeform 360"/>
          <p:cNvSpPr>
            <a:spLocks/>
          </p:cNvSpPr>
          <p:nvPr/>
        </p:nvSpPr>
        <p:spPr bwMode="auto">
          <a:xfrm>
            <a:off x="7980818" y="1325884"/>
            <a:ext cx="58971" cy="63506"/>
          </a:xfrm>
          <a:custGeom>
            <a:avLst/>
            <a:gdLst>
              <a:gd name="T0" fmla="*/ 39 w 39"/>
              <a:gd name="T1" fmla="*/ 15 h 40"/>
              <a:gd name="T2" fmla="*/ 25 w 39"/>
              <a:gd name="T3" fmla="*/ 15 h 40"/>
              <a:gd name="T4" fmla="*/ 25 w 39"/>
              <a:gd name="T5" fmla="*/ 0 h 40"/>
              <a:gd name="T6" fmla="*/ 15 w 39"/>
              <a:gd name="T7" fmla="*/ 0 h 40"/>
              <a:gd name="T8" fmla="*/ 15 w 39"/>
              <a:gd name="T9" fmla="*/ 15 h 40"/>
              <a:gd name="T10" fmla="*/ 0 w 39"/>
              <a:gd name="T11" fmla="*/ 15 h 40"/>
              <a:gd name="T12" fmla="*/ 0 w 39"/>
              <a:gd name="T13" fmla="*/ 25 h 40"/>
              <a:gd name="T14" fmla="*/ 15 w 39"/>
              <a:gd name="T15" fmla="*/ 25 h 40"/>
              <a:gd name="T16" fmla="*/ 15 w 39"/>
              <a:gd name="T17" fmla="*/ 40 h 40"/>
              <a:gd name="T18" fmla="*/ 25 w 39"/>
              <a:gd name="T19" fmla="*/ 40 h 40"/>
              <a:gd name="T20" fmla="*/ 25 w 39"/>
              <a:gd name="T21" fmla="*/ 25 h 40"/>
              <a:gd name="T22" fmla="*/ 39 w 39"/>
              <a:gd name="T23" fmla="*/ 25 h 40"/>
              <a:gd name="T24" fmla="*/ 39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8" name="Rectangle 361"/>
          <p:cNvSpPr>
            <a:spLocks noChangeArrowheads="1"/>
          </p:cNvSpPr>
          <p:nvPr/>
        </p:nvSpPr>
        <p:spPr bwMode="auto">
          <a:xfrm>
            <a:off x="6120982" y="1371247"/>
            <a:ext cx="77117"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9" name="Freeform 362"/>
          <p:cNvSpPr>
            <a:spLocks/>
          </p:cNvSpPr>
          <p:nvPr/>
        </p:nvSpPr>
        <p:spPr bwMode="auto">
          <a:xfrm>
            <a:off x="6107370" y="1271450"/>
            <a:ext cx="131550" cy="154231"/>
          </a:xfrm>
          <a:custGeom>
            <a:avLst/>
            <a:gdLst>
              <a:gd name="T0" fmla="*/ 86 w 88"/>
              <a:gd name="T1" fmla="*/ 49 h 102"/>
              <a:gd name="T2" fmla="*/ 56 w 88"/>
              <a:gd name="T3" fmla="*/ 2 h 102"/>
              <a:gd name="T4" fmla="*/ 56 w 88"/>
              <a:gd name="T5" fmla="*/ 2 h 102"/>
              <a:gd name="T6" fmla="*/ 55 w 88"/>
              <a:gd name="T7" fmla="*/ 0 h 102"/>
              <a:gd name="T8" fmla="*/ 54 w 88"/>
              <a:gd name="T9" fmla="*/ 0 h 102"/>
              <a:gd name="T10" fmla="*/ 53 w 88"/>
              <a:gd name="T11" fmla="*/ 0 h 102"/>
              <a:gd name="T12" fmla="*/ 51 w 88"/>
              <a:gd name="T13" fmla="*/ 2 h 102"/>
              <a:gd name="T14" fmla="*/ 22 w 88"/>
              <a:gd name="T15" fmla="*/ 49 h 102"/>
              <a:gd name="T16" fmla="*/ 22 w 88"/>
              <a:gd name="T17" fmla="*/ 49 h 102"/>
              <a:gd name="T18" fmla="*/ 22 w 88"/>
              <a:gd name="T19" fmla="*/ 50 h 102"/>
              <a:gd name="T20" fmla="*/ 22 w 88"/>
              <a:gd name="T21" fmla="*/ 51 h 102"/>
              <a:gd name="T22" fmla="*/ 23 w 88"/>
              <a:gd name="T23" fmla="*/ 52 h 102"/>
              <a:gd name="T24" fmla="*/ 24 w 88"/>
              <a:gd name="T25" fmla="*/ 53 h 102"/>
              <a:gd name="T26" fmla="*/ 74 w 88"/>
              <a:gd name="T27" fmla="*/ 61 h 102"/>
              <a:gd name="T28" fmla="*/ 74 w 88"/>
              <a:gd name="T29" fmla="*/ 61 h 102"/>
              <a:gd name="T30" fmla="*/ 77 w 88"/>
              <a:gd name="T31" fmla="*/ 63 h 102"/>
              <a:gd name="T32" fmla="*/ 79 w 88"/>
              <a:gd name="T33" fmla="*/ 67 h 102"/>
              <a:gd name="T34" fmla="*/ 79 w 88"/>
              <a:gd name="T35" fmla="*/ 82 h 102"/>
              <a:gd name="T36" fmla="*/ 0 w 88"/>
              <a:gd name="T37" fmla="*/ 82 h 102"/>
              <a:gd name="T38" fmla="*/ 0 w 88"/>
              <a:gd name="T39" fmla="*/ 102 h 102"/>
              <a:gd name="T40" fmla="*/ 10 w 88"/>
              <a:gd name="T41" fmla="*/ 102 h 102"/>
              <a:gd name="T42" fmla="*/ 10 w 88"/>
              <a:gd name="T43" fmla="*/ 97 h 102"/>
              <a:gd name="T44" fmla="*/ 59 w 88"/>
              <a:gd name="T45" fmla="*/ 97 h 102"/>
              <a:gd name="T46" fmla="*/ 59 w 88"/>
              <a:gd name="T47" fmla="*/ 102 h 102"/>
              <a:gd name="T48" fmla="*/ 69 w 88"/>
              <a:gd name="T49" fmla="*/ 102 h 102"/>
              <a:gd name="T50" fmla="*/ 69 w 88"/>
              <a:gd name="T51" fmla="*/ 92 h 102"/>
              <a:gd name="T52" fmla="*/ 84 w 88"/>
              <a:gd name="T53" fmla="*/ 92 h 102"/>
              <a:gd name="T54" fmla="*/ 84 w 88"/>
              <a:gd name="T55" fmla="*/ 92 h 102"/>
              <a:gd name="T56" fmla="*/ 86 w 88"/>
              <a:gd name="T57" fmla="*/ 92 h 102"/>
              <a:gd name="T58" fmla="*/ 87 w 88"/>
              <a:gd name="T59" fmla="*/ 90 h 102"/>
              <a:gd name="T60" fmla="*/ 88 w 88"/>
              <a:gd name="T61" fmla="*/ 89 h 102"/>
              <a:gd name="T62" fmla="*/ 88 w 88"/>
              <a:gd name="T63" fmla="*/ 87 h 102"/>
              <a:gd name="T64" fmla="*/ 88 w 88"/>
              <a:gd name="T65" fmla="*/ 57 h 102"/>
              <a:gd name="T66" fmla="*/ 88 w 88"/>
              <a:gd name="T67" fmla="*/ 57 h 102"/>
              <a:gd name="T68" fmla="*/ 87 w 88"/>
              <a:gd name="T69" fmla="*/ 52 h 102"/>
              <a:gd name="T70" fmla="*/ 86 w 88"/>
              <a:gd name="T71" fmla="*/ 49 h 102"/>
              <a:gd name="T72" fmla="*/ 86 w 88"/>
              <a:gd name="T73" fmla="*/ 4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 h="102">
                <a:moveTo>
                  <a:pt x="86" y="49"/>
                </a:moveTo>
                <a:lnTo>
                  <a:pt x="56" y="2"/>
                </a:lnTo>
                <a:lnTo>
                  <a:pt x="56" y="2"/>
                </a:lnTo>
                <a:lnTo>
                  <a:pt x="55" y="0"/>
                </a:lnTo>
                <a:lnTo>
                  <a:pt x="54" y="0"/>
                </a:lnTo>
                <a:lnTo>
                  <a:pt x="53" y="0"/>
                </a:lnTo>
                <a:lnTo>
                  <a:pt x="51" y="2"/>
                </a:lnTo>
                <a:lnTo>
                  <a:pt x="22" y="49"/>
                </a:lnTo>
                <a:lnTo>
                  <a:pt x="22" y="49"/>
                </a:lnTo>
                <a:lnTo>
                  <a:pt x="22" y="50"/>
                </a:lnTo>
                <a:lnTo>
                  <a:pt x="22" y="51"/>
                </a:lnTo>
                <a:lnTo>
                  <a:pt x="23" y="52"/>
                </a:lnTo>
                <a:lnTo>
                  <a:pt x="24" y="53"/>
                </a:lnTo>
                <a:lnTo>
                  <a:pt x="74" y="61"/>
                </a:lnTo>
                <a:lnTo>
                  <a:pt x="74" y="61"/>
                </a:lnTo>
                <a:lnTo>
                  <a:pt x="77" y="63"/>
                </a:lnTo>
                <a:lnTo>
                  <a:pt x="79" y="67"/>
                </a:lnTo>
                <a:lnTo>
                  <a:pt x="79" y="82"/>
                </a:lnTo>
                <a:lnTo>
                  <a:pt x="0" y="82"/>
                </a:lnTo>
                <a:lnTo>
                  <a:pt x="0" y="102"/>
                </a:lnTo>
                <a:lnTo>
                  <a:pt x="10" y="102"/>
                </a:lnTo>
                <a:lnTo>
                  <a:pt x="10" y="97"/>
                </a:lnTo>
                <a:lnTo>
                  <a:pt x="59" y="97"/>
                </a:lnTo>
                <a:lnTo>
                  <a:pt x="59" y="102"/>
                </a:lnTo>
                <a:lnTo>
                  <a:pt x="69" y="102"/>
                </a:lnTo>
                <a:lnTo>
                  <a:pt x="69" y="92"/>
                </a:lnTo>
                <a:lnTo>
                  <a:pt x="84" y="92"/>
                </a:lnTo>
                <a:lnTo>
                  <a:pt x="84" y="92"/>
                </a:lnTo>
                <a:lnTo>
                  <a:pt x="86" y="92"/>
                </a:lnTo>
                <a:lnTo>
                  <a:pt x="87" y="90"/>
                </a:lnTo>
                <a:lnTo>
                  <a:pt x="88" y="89"/>
                </a:lnTo>
                <a:lnTo>
                  <a:pt x="88" y="87"/>
                </a:lnTo>
                <a:lnTo>
                  <a:pt x="88" y="57"/>
                </a:lnTo>
                <a:lnTo>
                  <a:pt x="88" y="57"/>
                </a:lnTo>
                <a:lnTo>
                  <a:pt x="87" y="52"/>
                </a:lnTo>
                <a:lnTo>
                  <a:pt x="86" y="49"/>
                </a:lnTo>
                <a:lnTo>
                  <a:pt x="86"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70" name="Group 69"/>
          <p:cNvGrpSpPr/>
          <p:nvPr/>
        </p:nvGrpSpPr>
        <p:grpSpPr>
          <a:xfrm>
            <a:off x="5739940" y="1634344"/>
            <a:ext cx="149696" cy="149696"/>
            <a:chOff x="5718769" y="1512461"/>
            <a:chExt cx="140676" cy="140676"/>
          </a:xfrm>
          <a:solidFill>
            <a:schemeClr val="tx1">
              <a:lumMod val="75000"/>
              <a:lumOff val="25000"/>
            </a:schemeClr>
          </a:solidFill>
        </p:grpSpPr>
        <p:sp>
          <p:nvSpPr>
            <p:cNvPr id="650" name="Freeform 363"/>
            <p:cNvSpPr>
              <a:spLocks/>
            </p:cNvSpPr>
            <p:nvPr/>
          </p:nvSpPr>
          <p:spPr bwMode="auto">
            <a:xfrm>
              <a:off x="5757134" y="1546564"/>
              <a:ext cx="68206" cy="72470"/>
            </a:xfrm>
            <a:custGeom>
              <a:avLst/>
              <a:gdLst>
                <a:gd name="T0" fmla="*/ 24 w 49"/>
                <a:gd name="T1" fmla="*/ 0 h 50"/>
                <a:gd name="T2" fmla="*/ 24 w 49"/>
                <a:gd name="T3" fmla="*/ 0 h 50"/>
                <a:gd name="T4" fmla="*/ 19 w 49"/>
                <a:gd name="T5" fmla="*/ 0 h 50"/>
                <a:gd name="T6" fmla="*/ 14 w 49"/>
                <a:gd name="T7" fmla="*/ 3 h 50"/>
                <a:gd name="T8" fmla="*/ 11 w 49"/>
                <a:gd name="T9" fmla="*/ 4 h 50"/>
                <a:gd name="T10" fmla="*/ 7 w 49"/>
                <a:gd name="T11" fmla="*/ 8 h 50"/>
                <a:gd name="T12" fmla="*/ 3 w 49"/>
                <a:gd name="T13" fmla="*/ 11 h 50"/>
                <a:gd name="T14" fmla="*/ 2 w 49"/>
                <a:gd name="T15" fmla="*/ 15 h 50"/>
                <a:gd name="T16" fmla="*/ 0 w 49"/>
                <a:gd name="T17" fmla="*/ 20 h 50"/>
                <a:gd name="T18" fmla="*/ 0 w 49"/>
                <a:gd name="T19" fmla="*/ 25 h 50"/>
                <a:gd name="T20" fmla="*/ 0 w 49"/>
                <a:gd name="T21" fmla="*/ 25 h 50"/>
                <a:gd name="T22" fmla="*/ 0 w 49"/>
                <a:gd name="T23" fmla="*/ 30 h 50"/>
                <a:gd name="T24" fmla="*/ 2 w 49"/>
                <a:gd name="T25" fmla="*/ 35 h 50"/>
                <a:gd name="T26" fmla="*/ 3 w 49"/>
                <a:gd name="T27" fmla="*/ 38 h 50"/>
                <a:gd name="T28" fmla="*/ 7 w 49"/>
                <a:gd name="T29" fmla="*/ 42 h 50"/>
                <a:gd name="T30" fmla="*/ 11 w 49"/>
                <a:gd name="T31" fmla="*/ 46 h 50"/>
                <a:gd name="T32" fmla="*/ 14 w 49"/>
                <a:gd name="T33" fmla="*/ 47 h 50"/>
                <a:gd name="T34" fmla="*/ 19 w 49"/>
                <a:gd name="T35" fmla="*/ 50 h 50"/>
                <a:gd name="T36" fmla="*/ 24 w 49"/>
                <a:gd name="T37" fmla="*/ 50 h 50"/>
                <a:gd name="T38" fmla="*/ 24 w 49"/>
                <a:gd name="T39" fmla="*/ 50 h 50"/>
                <a:gd name="T40" fmla="*/ 29 w 49"/>
                <a:gd name="T41" fmla="*/ 50 h 50"/>
                <a:gd name="T42" fmla="*/ 34 w 49"/>
                <a:gd name="T43" fmla="*/ 47 h 50"/>
                <a:gd name="T44" fmla="*/ 38 w 49"/>
                <a:gd name="T45" fmla="*/ 46 h 50"/>
                <a:gd name="T46" fmla="*/ 42 w 49"/>
                <a:gd name="T47" fmla="*/ 42 h 50"/>
                <a:gd name="T48" fmla="*/ 45 w 49"/>
                <a:gd name="T49" fmla="*/ 38 h 50"/>
                <a:gd name="T50" fmla="*/ 46 w 49"/>
                <a:gd name="T51" fmla="*/ 35 h 50"/>
                <a:gd name="T52" fmla="*/ 49 w 49"/>
                <a:gd name="T53" fmla="*/ 30 h 50"/>
                <a:gd name="T54" fmla="*/ 49 w 49"/>
                <a:gd name="T55" fmla="*/ 25 h 50"/>
                <a:gd name="T56" fmla="*/ 49 w 49"/>
                <a:gd name="T57" fmla="*/ 25 h 50"/>
                <a:gd name="T58" fmla="*/ 49 w 49"/>
                <a:gd name="T59" fmla="*/ 20 h 50"/>
                <a:gd name="T60" fmla="*/ 46 w 49"/>
                <a:gd name="T61" fmla="*/ 15 h 50"/>
                <a:gd name="T62" fmla="*/ 45 w 49"/>
                <a:gd name="T63" fmla="*/ 11 h 50"/>
                <a:gd name="T64" fmla="*/ 42 w 49"/>
                <a:gd name="T65" fmla="*/ 8 h 50"/>
                <a:gd name="T66" fmla="*/ 38 w 49"/>
                <a:gd name="T67" fmla="*/ 4 h 50"/>
                <a:gd name="T68" fmla="*/ 34 w 49"/>
                <a:gd name="T69" fmla="*/ 3 h 50"/>
                <a:gd name="T70" fmla="*/ 29 w 49"/>
                <a:gd name="T71" fmla="*/ 0 h 50"/>
                <a:gd name="T72" fmla="*/ 24 w 49"/>
                <a:gd name="T73" fmla="*/ 0 h 50"/>
                <a:gd name="T74" fmla="*/ 24 w 49"/>
                <a:gd name="T7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50">
                  <a:moveTo>
                    <a:pt x="24" y="0"/>
                  </a:moveTo>
                  <a:lnTo>
                    <a:pt x="24" y="0"/>
                  </a:lnTo>
                  <a:lnTo>
                    <a:pt x="19" y="0"/>
                  </a:lnTo>
                  <a:lnTo>
                    <a:pt x="14" y="3"/>
                  </a:lnTo>
                  <a:lnTo>
                    <a:pt x="11" y="4"/>
                  </a:lnTo>
                  <a:lnTo>
                    <a:pt x="7" y="8"/>
                  </a:lnTo>
                  <a:lnTo>
                    <a:pt x="3" y="11"/>
                  </a:lnTo>
                  <a:lnTo>
                    <a:pt x="2" y="15"/>
                  </a:lnTo>
                  <a:lnTo>
                    <a:pt x="0" y="20"/>
                  </a:lnTo>
                  <a:lnTo>
                    <a:pt x="0" y="25"/>
                  </a:lnTo>
                  <a:lnTo>
                    <a:pt x="0" y="25"/>
                  </a:lnTo>
                  <a:lnTo>
                    <a:pt x="0" y="30"/>
                  </a:lnTo>
                  <a:lnTo>
                    <a:pt x="2" y="35"/>
                  </a:lnTo>
                  <a:lnTo>
                    <a:pt x="3" y="38"/>
                  </a:lnTo>
                  <a:lnTo>
                    <a:pt x="7" y="42"/>
                  </a:lnTo>
                  <a:lnTo>
                    <a:pt x="11" y="46"/>
                  </a:lnTo>
                  <a:lnTo>
                    <a:pt x="14" y="47"/>
                  </a:lnTo>
                  <a:lnTo>
                    <a:pt x="19" y="50"/>
                  </a:lnTo>
                  <a:lnTo>
                    <a:pt x="24" y="50"/>
                  </a:lnTo>
                  <a:lnTo>
                    <a:pt x="24" y="50"/>
                  </a:lnTo>
                  <a:lnTo>
                    <a:pt x="29" y="50"/>
                  </a:lnTo>
                  <a:lnTo>
                    <a:pt x="34" y="47"/>
                  </a:lnTo>
                  <a:lnTo>
                    <a:pt x="38" y="46"/>
                  </a:lnTo>
                  <a:lnTo>
                    <a:pt x="42" y="42"/>
                  </a:lnTo>
                  <a:lnTo>
                    <a:pt x="45" y="38"/>
                  </a:lnTo>
                  <a:lnTo>
                    <a:pt x="46" y="35"/>
                  </a:lnTo>
                  <a:lnTo>
                    <a:pt x="49" y="30"/>
                  </a:lnTo>
                  <a:lnTo>
                    <a:pt x="49" y="25"/>
                  </a:lnTo>
                  <a:lnTo>
                    <a:pt x="49" y="25"/>
                  </a:lnTo>
                  <a:lnTo>
                    <a:pt x="49" y="20"/>
                  </a:lnTo>
                  <a:lnTo>
                    <a:pt x="46" y="15"/>
                  </a:lnTo>
                  <a:lnTo>
                    <a:pt x="45" y="11"/>
                  </a:lnTo>
                  <a:lnTo>
                    <a:pt x="42" y="8"/>
                  </a:lnTo>
                  <a:lnTo>
                    <a:pt x="38" y="4"/>
                  </a:lnTo>
                  <a:lnTo>
                    <a:pt x="34" y="3"/>
                  </a:lnTo>
                  <a:lnTo>
                    <a:pt x="29" y="0"/>
                  </a:lnTo>
                  <a:lnTo>
                    <a:pt x="24" y="0"/>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51" name="Rectangle 364"/>
            <p:cNvSpPr>
              <a:spLocks noChangeArrowheads="1"/>
            </p:cNvSpPr>
            <p:nvPr/>
          </p:nvSpPr>
          <p:spPr bwMode="auto">
            <a:xfrm>
              <a:off x="5782711" y="1512461"/>
              <a:ext cx="12790" cy="213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52" name="Freeform 365"/>
            <p:cNvSpPr>
              <a:spLocks/>
            </p:cNvSpPr>
            <p:nvPr/>
          </p:nvSpPr>
          <p:spPr bwMode="auto">
            <a:xfrm>
              <a:off x="5821078" y="1529513"/>
              <a:ext cx="21315" cy="21315"/>
            </a:xfrm>
            <a:custGeom>
              <a:avLst/>
              <a:gdLst>
                <a:gd name="T0" fmla="*/ 17 w 17"/>
                <a:gd name="T1" fmla="*/ 7 h 17"/>
                <a:gd name="T2" fmla="*/ 10 w 17"/>
                <a:gd name="T3" fmla="*/ 0 h 17"/>
                <a:gd name="T4" fmla="*/ 0 w 17"/>
                <a:gd name="T5" fmla="*/ 10 h 17"/>
                <a:gd name="T6" fmla="*/ 8 w 17"/>
                <a:gd name="T7" fmla="*/ 17 h 17"/>
                <a:gd name="T8" fmla="*/ 17 w 17"/>
                <a:gd name="T9" fmla="*/ 7 h 17"/>
              </a:gdLst>
              <a:ahLst/>
              <a:cxnLst>
                <a:cxn ang="0">
                  <a:pos x="T0" y="T1"/>
                </a:cxn>
                <a:cxn ang="0">
                  <a:pos x="T2" y="T3"/>
                </a:cxn>
                <a:cxn ang="0">
                  <a:pos x="T4" y="T5"/>
                </a:cxn>
                <a:cxn ang="0">
                  <a:pos x="T6" y="T7"/>
                </a:cxn>
                <a:cxn ang="0">
                  <a:pos x="T8" y="T9"/>
                </a:cxn>
              </a:cxnLst>
              <a:rect l="0" t="0" r="r" b="b"/>
              <a:pathLst>
                <a:path w="17" h="17">
                  <a:moveTo>
                    <a:pt x="17" y="7"/>
                  </a:moveTo>
                  <a:lnTo>
                    <a:pt x="10" y="0"/>
                  </a:lnTo>
                  <a:lnTo>
                    <a:pt x="0" y="10"/>
                  </a:lnTo>
                  <a:lnTo>
                    <a:pt x="8" y="17"/>
                  </a:lnTo>
                  <a:lnTo>
                    <a:pt x="1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53" name="Rectangle 366"/>
            <p:cNvSpPr>
              <a:spLocks noChangeArrowheads="1"/>
            </p:cNvSpPr>
            <p:nvPr/>
          </p:nvSpPr>
          <p:spPr bwMode="auto">
            <a:xfrm>
              <a:off x="5838130" y="1576403"/>
              <a:ext cx="21315"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54" name="Freeform 367"/>
            <p:cNvSpPr>
              <a:spLocks/>
            </p:cNvSpPr>
            <p:nvPr/>
          </p:nvSpPr>
          <p:spPr bwMode="auto">
            <a:xfrm>
              <a:off x="5821078" y="1610506"/>
              <a:ext cx="21315" cy="25577"/>
            </a:xfrm>
            <a:custGeom>
              <a:avLst/>
              <a:gdLst>
                <a:gd name="T0" fmla="*/ 0 w 17"/>
                <a:gd name="T1" fmla="*/ 7 h 17"/>
                <a:gd name="T2" fmla="*/ 10 w 17"/>
                <a:gd name="T3" fmla="*/ 17 h 17"/>
                <a:gd name="T4" fmla="*/ 17 w 17"/>
                <a:gd name="T5" fmla="*/ 10 h 17"/>
                <a:gd name="T6" fmla="*/ 8 w 17"/>
                <a:gd name="T7" fmla="*/ 0 h 17"/>
                <a:gd name="T8" fmla="*/ 0 w 17"/>
                <a:gd name="T9" fmla="*/ 7 h 17"/>
              </a:gdLst>
              <a:ahLst/>
              <a:cxnLst>
                <a:cxn ang="0">
                  <a:pos x="T0" y="T1"/>
                </a:cxn>
                <a:cxn ang="0">
                  <a:pos x="T2" y="T3"/>
                </a:cxn>
                <a:cxn ang="0">
                  <a:pos x="T4" y="T5"/>
                </a:cxn>
                <a:cxn ang="0">
                  <a:pos x="T6" y="T7"/>
                </a:cxn>
                <a:cxn ang="0">
                  <a:pos x="T8" y="T9"/>
                </a:cxn>
              </a:cxnLst>
              <a:rect l="0" t="0" r="r" b="b"/>
              <a:pathLst>
                <a:path w="17" h="17">
                  <a:moveTo>
                    <a:pt x="0" y="7"/>
                  </a:moveTo>
                  <a:lnTo>
                    <a:pt x="10" y="17"/>
                  </a:lnTo>
                  <a:lnTo>
                    <a:pt x="17" y="10"/>
                  </a:lnTo>
                  <a:lnTo>
                    <a:pt x="8"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55" name="Rectangle 368"/>
            <p:cNvSpPr>
              <a:spLocks noChangeArrowheads="1"/>
            </p:cNvSpPr>
            <p:nvPr/>
          </p:nvSpPr>
          <p:spPr bwMode="auto">
            <a:xfrm>
              <a:off x="5782711" y="1631822"/>
              <a:ext cx="12790" cy="213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56" name="Freeform 369"/>
            <p:cNvSpPr>
              <a:spLocks/>
            </p:cNvSpPr>
            <p:nvPr/>
          </p:nvSpPr>
          <p:spPr bwMode="auto">
            <a:xfrm>
              <a:off x="5735821" y="1610506"/>
              <a:ext cx="25577" cy="25577"/>
            </a:xfrm>
            <a:custGeom>
              <a:avLst/>
              <a:gdLst>
                <a:gd name="T0" fmla="*/ 0 w 17"/>
                <a:gd name="T1" fmla="*/ 10 h 17"/>
                <a:gd name="T2" fmla="*/ 7 w 17"/>
                <a:gd name="T3" fmla="*/ 17 h 17"/>
                <a:gd name="T4" fmla="*/ 17 w 17"/>
                <a:gd name="T5" fmla="*/ 7 h 17"/>
                <a:gd name="T6" fmla="*/ 10 w 17"/>
                <a:gd name="T7" fmla="*/ 0 h 17"/>
                <a:gd name="T8" fmla="*/ 0 w 17"/>
                <a:gd name="T9" fmla="*/ 10 h 17"/>
              </a:gdLst>
              <a:ahLst/>
              <a:cxnLst>
                <a:cxn ang="0">
                  <a:pos x="T0" y="T1"/>
                </a:cxn>
                <a:cxn ang="0">
                  <a:pos x="T2" y="T3"/>
                </a:cxn>
                <a:cxn ang="0">
                  <a:pos x="T4" y="T5"/>
                </a:cxn>
                <a:cxn ang="0">
                  <a:pos x="T6" y="T7"/>
                </a:cxn>
                <a:cxn ang="0">
                  <a:pos x="T8" y="T9"/>
                </a:cxn>
              </a:cxnLst>
              <a:rect l="0" t="0" r="r" b="b"/>
              <a:pathLst>
                <a:path w="17" h="17">
                  <a:moveTo>
                    <a:pt x="0" y="10"/>
                  </a:moveTo>
                  <a:lnTo>
                    <a:pt x="7" y="17"/>
                  </a:lnTo>
                  <a:lnTo>
                    <a:pt x="17" y="7"/>
                  </a:lnTo>
                  <a:lnTo>
                    <a:pt x="10"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57" name="Rectangle 370"/>
            <p:cNvSpPr>
              <a:spLocks noChangeArrowheads="1"/>
            </p:cNvSpPr>
            <p:nvPr/>
          </p:nvSpPr>
          <p:spPr bwMode="auto">
            <a:xfrm>
              <a:off x="5718769" y="1576403"/>
              <a:ext cx="21315"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58" name="Freeform 371"/>
            <p:cNvSpPr>
              <a:spLocks/>
            </p:cNvSpPr>
            <p:nvPr/>
          </p:nvSpPr>
          <p:spPr bwMode="auto">
            <a:xfrm>
              <a:off x="5735821" y="1529513"/>
              <a:ext cx="25577" cy="21315"/>
            </a:xfrm>
            <a:custGeom>
              <a:avLst/>
              <a:gdLst>
                <a:gd name="T0" fmla="*/ 17 w 17"/>
                <a:gd name="T1" fmla="*/ 10 h 17"/>
                <a:gd name="T2" fmla="*/ 7 w 17"/>
                <a:gd name="T3" fmla="*/ 0 h 17"/>
                <a:gd name="T4" fmla="*/ 0 w 17"/>
                <a:gd name="T5" fmla="*/ 7 h 17"/>
                <a:gd name="T6" fmla="*/ 10 w 17"/>
                <a:gd name="T7" fmla="*/ 17 h 17"/>
                <a:gd name="T8" fmla="*/ 17 w 17"/>
                <a:gd name="T9" fmla="*/ 10 h 17"/>
              </a:gdLst>
              <a:ahLst/>
              <a:cxnLst>
                <a:cxn ang="0">
                  <a:pos x="T0" y="T1"/>
                </a:cxn>
                <a:cxn ang="0">
                  <a:pos x="T2" y="T3"/>
                </a:cxn>
                <a:cxn ang="0">
                  <a:pos x="T4" y="T5"/>
                </a:cxn>
                <a:cxn ang="0">
                  <a:pos x="T6" y="T7"/>
                </a:cxn>
                <a:cxn ang="0">
                  <a:pos x="T8" y="T9"/>
                </a:cxn>
              </a:cxnLst>
              <a:rect l="0" t="0" r="r" b="b"/>
              <a:pathLst>
                <a:path w="17" h="17">
                  <a:moveTo>
                    <a:pt x="17" y="10"/>
                  </a:moveTo>
                  <a:lnTo>
                    <a:pt x="7" y="0"/>
                  </a:lnTo>
                  <a:lnTo>
                    <a:pt x="0" y="7"/>
                  </a:lnTo>
                  <a:lnTo>
                    <a:pt x="10" y="17"/>
                  </a:lnTo>
                  <a:lnTo>
                    <a:pt x="1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grpSp>
      <p:sp>
        <p:nvSpPr>
          <p:cNvPr id="71" name="Rectangle 372"/>
          <p:cNvSpPr>
            <a:spLocks noChangeArrowheads="1"/>
          </p:cNvSpPr>
          <p:nvPr/>
        </p:nvSpPr>
        <p:spPr bwMode="auto">
          <a:xfrm>
            <a:off x="5381581" y="1643417"/>
            <a:ext cx="18145" cy="145158"/>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72" name="Freeform 373"/>
          <p:cNvSpPr>
            <a:spLocks/>
          </p:cNvSpPr>
          <p:nvPr/>
        </p:nvSpPr>
        <p:spPr bwMode="auto">
          <a:xfrm>
            <a:off x="5449624" y="1657025"/>
            <a:ext cx="22682" cy="72579"/>
          </a:xfrm>
          <a:custGeom>
            <a:avLst/>
            <a:gdLst>
              <a:gd name="T0" fmla="*/ 0 w 14"/>
              <a:gd name="T1" fmla="*/ 50 h 50"/>
              <a:gd name="T2" fmla="*/ 14 w 14"/>
              <a:gd name="T3" fmla="*/ 44 h 50"/>
              <a:gd name="T4" fmla="*/ 14 w 14"/>
              <a:gd name="T5" fmla="*/ 7 h 50"/>
              <a:gd name="T6" fmla="*/ 0 w 14"/>
              <a:gd name="T7" fmla="*/ 0 h 50"/>
              <a:gd name="T8" fmla="*/ 0 w 14"/>
              <a:gd name="T9" fmla="*/ 50 h 50"/>
            </a:gdLst>
            <a:ahLst/>
            <a:cxnLst>
              <a:cxn ang="0">
                <a:pos x="T0" y="T1"/>
              </a:cxn>
              <a:cxn ang="0">
                <a:pos x="T2" y="T3"/>
              </a:cxn>
              <a:cxn ang="0">
                <a:pos x="T4" y="T5"/>
              </a:cxn>
              <a:cxn ang="0">
                <a:pos x="T6" y="T7"/>
              </a:cxn>
              <a:cxn ang="0">
                <a:pos x="T8" y="T9"/>
              </a:cxn>
            </a:cxnLst>
            <a:rect l="0" t="0" r="r" b="b"/>
            <a:pathLst>
              <a:path w="14" h="50">
                <a:moveTo>
                  <a:pt x="0" y="50"/>
                </a:moveTo>
                <a:lnTo>
                  <a:pt x="14" y="44"/>
                </a:lnTo>
                <a:lnTo>
                  <a:pt x="14" y="7"/>
                </a:lnTo>
                <a:lnTo>
                  <a:pt x="0" y="0"/>
                </a:lnTo>
                <a:lnTo>
                  <a:pt x="0"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73" name="Freeform 374"/>
          <p:cNvSpPr>
            <a:spLocks/>
          </p:cNvSpPr>
          <p:nvPr/>
        </p:nvSpPr>
        <p:spPr bwMode="auto">
          <a:xfrm>
            <a:off x="5413336" y="1647953"/>
            <a:ext cx="22682" cy="95261"/>
          </a:xfrm>
          <a:custGeom>
            <a:avLst/>
            <a:gdLst>
              <a:gd name="T0" fmla="*/ 0 w 15"/>
              <a:gd name="T1" fmla="*/ 6 h 63"/>
              <a:gd name="T2" fmla="*/ 0 w 15"/>
              <a:gd name="T3" fmla="*/ 56 h 63"/>
              <a:gd name="T4" fmla="*/ 0 w 15"/>
              <a:gd name="T5" fmla="*/ 56 h 63"/>
              <a:gd name="T6" fmla="*/ 1 w 15"/>
              <a:gd name="T7" fmla="*/ 59 h 63"/>
              <a:gd name="T8" fmla="*/ 4 w 15"/>
              <a:gd name="T9" fmla="*/ 62 h 63"/>
              <a:gd name="T10" fmla="*/ 6 w 15"/>
              <a:gd name="T11" fmla="*/ 63 h 63"/>
              <a:gd name="T12" fmla="*/ 10 w 15"/>
              <a:gd name="T13" fmla="*/ 62 h 63"/>
              <a:gd name="T14" fmla="*/ 15 w 15"/>
              <a:gd name="T15" fmla="*/ 59 h 63"/>
              <a:gd name="T16" fmla="*/ 15 w 15"/>
              <a:gd name="T17" fmla="*/ 3 h 63"/>
              <a:gd name="T18" fmla="*/ 10 w 15"/>
              <a:gd name="T19" fmla="*/ 0 h 63"/>
              <a:gd name="T20" fmla="*/ 10 w 15"/>
              <a:gd name="T21" fmla="*/ 0 h 63"/>
              <a:gd name="T22" fmla="*/ 6 w 15"/>
              <a:gd name="T23" fmla="*/ 0 h 63"/>
              <a:gd name="T24" fmla="*/ 4 w 15"/>
              <a:gd name="T25" fmla="*/ 0 h 63"/>
              <a:gd name="T26" fmla="*/ 1 w 15"/>
              <a:gd name="T27" fmla="*/ 3 h 63"/>
              <a:gd name="T28" fmla="*/ 0 w 15"/>
              <a:gd name="T29" fmla="*/ 6 h 63"/>
              <a:gd name="T30" fmla="*/ 0 w 15"/>
              <a:gd name="T31"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63">
                <a:moveTo>
                  <a:pt x="0" y="6"/>
                </a:moveTo>
                <a:lnTo>
                  <a:pt x="0" y="56"/>
                </a:lnTo>
                <a:lnTo>
                  <a:pt x="0" y="56"/>
                </a:lnTo>
                <a:lnTo>
                  <a:pt x="1" y="59"/>
                </a:lnTo>
                <a:lnTo>
                  <a:pt x="4" y="62"/>
                </a:lnTo>
                <a:lnTo>
                  <a:pt x="6" y="63"/>
                </a:lnTo>
                <a:lnTo>
                  <a:pt x="10" y="62"/>
                </a:lnTo>
                <a:lnTo>
                  <a:pt x="15" y="59"/>
                </a:lnTo>
                <a:lnTo>
                  <a:pt x="15" y="3"/>
                </a:lnTo>
                <a:lnTo>
                  <a:pt x="10" y="0"/>
                </a:lnTo>
                <a:lnTo>
                  <a:pt x="10" y="0"/>
                </a:lnTo>
                <a:lnTo>
                  <a:pt x="6" y="0"/>
                </a:lnTo>
                <a:lnTo>
                  <a:pt x="4" y="0"/>
                </a:lnTo>
                <a:lnTo>
                  <a:pt x="1" y="3"/>
                </a:lnTo>
                <a:lnTo>
                  <a:pt x="0" y="6"/>
                </a:lnTo>
                <a:lnTo>
                  <a:pt x="0" y="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74" name="Freeform 375"/>
          <p:cNvSpPr>
            <a:spLocks/>
          </p:cNvSpPr>
          <p:nvPr/>
        </p:nvSpPr>
        <p:spPr bwMode="auto">
          <a:xfrm>
            <a:off x="5485915" y="1670635"/>
            <a:ext cx="45362" cy="45362"/>
          </a:xfrm>
          <a:custGeom>
            <a:avLst/>
            <a:gdLst>
              <a:gd name="T0" fmla="*/ 26 w 30"/>
              <a:gd name="T1" fmla="*/ 11 h 30"/>
              <a:gd name="T2" fmla="*/ 0 w 30"/>
              <a:gd name="T3" fmla="*/ 0 h 30"/>
              <a:gd name="T4" fmla="*/ 0 w 30"/>
              <a:gd name="T5" fmla="*/ 30 h 30"/>
              <a:gd name="T6" fmla="*/ 26 w 30"/>
              <a:gd name="T7" fmla="*/ 19 h 30"/>
              <a:gd name="T8" fmla="*/ 26 w 30"/>
              <a:gd name="T9" fmla="*/ 19 h 30"/>
              <a:gd name="T10" fmla="*/ 29 w 30"/>
              <a:gd name="T11" fmla="*/ 18 h 30"/>
              <a:gd name="T12" fmla="*/ 30 w 30"/>
              <a:gd name="T13" fmla="*/ 15 h 30"/>
              <a:gd name="T14" fmla="*/ 29 w 30"/>
              <a:gd name="T15" fmla="*/ 13 h 30"/>
              <a:gd name="T16" fmla="*/ 26 w 30"/>
              <a:gd name="T17" fmla="*/ 11 h 30"/>
              <a:gd name="T18" fmla="*/ 26 w 30"/>
              <a:gd name="T1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26" y="11"/>
                </a:moveTo>
                <a:lnTo>
                  <a:pt x="0" y="0"/>
                </a:lnTo>
                <a:lnTo>
                  <a:pt x="0" y="30"/>
                </a:lnTo>
                <a:lnTo>
                  <a:pt x="26" y="19"/>
                </a:lnTo>
                <a:lnTo>
                  <a:pt x="26" y="19"/>
                </a:lnTo>
                <a:lnTo>
                  <a:pt x="29" y="18"/>
                </a:lnTo>
                <a:lnTo>
                  <a:pt x="30" y="15"/>
                </a:lnTo>
                <a:lnTo>
                  <a:pt x="29" y="13"/>
                </a:lnTo>
                <a:lnTo>
                  <a:pt x="26" y="11"/>
                </a:lnTo>
                <a:lnTo>
                  <a:pt x="26" y="1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75" name="Freeform 376"/>
          <p:cNvSpPr>
            <a:spLocks/>
          </p:cNvSpPr>
          <p:nvPr/>
        </p:nvSpPr>
        <p:spPr bwMode="auto">
          <a:xfrm>
            <a:off x="5091265" y="1729603"/>
            <a:ext cx="36290" cy="54434"/>
          </a:xfrm>
          <a:custGeom>
            <a:avLst/>
            <a:gdLst>
              <a:gd name="T0" fmla="*/ 15 w 24"/>
              <a:gd name="T1" fmla="*/ 22 h 34"/>
              <a:gd name="T2" fmla="*/ 15 w 24"/>
              <a:gd name="T3" fmla="*/ 22 h 34"/>
              <a:gd name="T4" fmla="*/ 13 w 24"/>
              <a:gd name="T5" fmla="*/ 23 h 34"/>
              <a:gd name="T6" fmla="*/ 12 w 24"/>
              <a:gd name="T7" fmla="*/ 24 h 34"/>
              <a:gd name="T8" fmla="*/ 12 w 24"/>
              <a:gd name="T9" fmla="*/ 24 h 34"/>
              <a:gd name="T10" fmla="*/ 11 w 24"/>
              <a:gd name="T11" fmla="*/ 23 h 34"/>
              <a:gd name="T12" fmla="*/ 10 w 24"/>
              <a:gd name="T13" fmla="*/ 22 h 34"/>
              <a:gd name="T14" fmla="*/ 10 w 24"/>
              <a:gd name="T15" fmla="*/ 0 h 34"/>
              <a:gd name="T16" fmla="*/ 0 w 24"/>
              <a:gd name="T17" fmla="*/ 0 h 34"/>
              <a:gd name="T18" fmla="*/ 0 w 24"/>
              <a:gd name="T19" fmla="*/ 22 h 34"/>
              <a:gd name="T20" fmla="*/ 0 w 24"/>
              <a:gd name="T21" fmla="*/ 22 h 34"/>
              <a:gd name="T22" fmla="*/ 1 w 24"/>
              <a:gd name="T23" fmla="*/ 27 h 34"/>
              <a:gd name="T24" fmla="*/ 3 w 24"/>
              <a:gd name="T25" fmla="*/ 31 h 34"/>
              <a:gd name="T26" fmla="*/ 7 w 24"/>
              <a:gd name="T27" fmla="*/ 33 h 34"/>
              <a:gd name="T28" fmla="*/ 12 w 24"/>
              <a:gd name="T29" fmla="*/ 34 h 34"/>
              <a:gd name="T30" fmla="*/ 12 w 24"/>
              <a:gd name="T31" fmla="*/ 34 h 34"/>
              <a:gd name="T32" fmla="*/ 17 w 24"/>
              <a:gd name="T33" fmla="*/ 33 h 34"/>
              <a:gd name="T34" fmla="*/ 21 w 24"/>
              <a:gd name="T35" fmla="*/ 31 h 34"/>
              <a:gd name="T36" fmla="*/ 23 w 24"/>
              <a:gd name="T37" fmla="*/ 27 h 34"/>
              <a:gd name="T38" fmla="*/ 24 w 24"/>
              <a:gd name="T39" fmla="*/ 22 h 34"/>
              <a:gd name="T40" fmla="*/ 24 w 24"/>
              <a:gd name="T41" fmla="*/ 19 h 34"/>
              <a:gd name="T42" fmla="*/ 15 w 24"/>
              <a:gd name="T43" fmla="*/ 19 h 34"/>
              <a:gd name="T44" fmla="*/ 15 w 24"/>
              <a:gd name="T4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34">
                <a:moveTo>
                  <a:pt x="15" y="22"/>
                </a:moveTo>
                <a:lnTo>
                  <a:pt x="15" y="22"/>
                </a:lnTo>
                <a:lnTo>
                  <a:pt x="13" y="23"/>
                </a:lnTo>
                <a:lnTo>
                  <a:pt x="12" y="24"/>
                </a:lnTo>
                <a:lnTo>
                  <a:pt x="12" y="24"/>
                </a:lnTo>
                <a:lnTo>
                  <a:pt x="11" y="23"/>
                </a:lnTo>
                <a:lnTo>
                  <a:pt x="10" y="22"/>
                </a:lnTo>
                <a:lnTo>
                  <a:pt x="10" y="0"/>
                </a:lnTo>
                <a:lnTo>
                  <a:pt x="0" y="0"/>
                </a:lnTo>
                <a:lnTo>
                  <a:pt x="0" y="22"/>
                </a:lnTo>
                <a:lnTo>
                  <a:pt x="0" y="22"/>
                </a:lnTo>
                <a:lnTo>
                  <a:pt x="1" y="27"/>
                </a:lnTo>
                <a:lnTo>
                  <a:pt x="3" y="31"/>
                </a:lnTo>
                <a:lnTo>
                  <a:pt x="7" y="33"/>
                </a:lnTo>
                <a:lnTo>
                  <a:pt x="12" y="34"/>
                </a:lnTo>
                <a:lnTo>
                  <a:pt x="12" y="34"/>
                </a:lnTo>
                <a:lnTo>
                  <a:pt x="17" y="33"/>
                </a:lnTo>
                <a:lnTo>
                  <a:pt x="21" y="31"/>
                </a:lnTo>
                <a:lnTo>
                  <a:pt x="23" y="27"/>
                </a:lnTo>
                <a:lnTo>
                  <a:pt x="24" y="22"/>
                </a:lnTo>
                <a:lnTo>
                  <a:pt x="24" y="19"/>
                </a:lnTo>
                <a:lnTo>
                  <a:pt x="15" y="19"/>
                </a:lnTo>
                <a:lnTo>
                  <a:pt x="15" y="2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76" name="Freeform 377"/>
          <p:cNvSpPr>
            <a:spLocks/>
          </p:cNvSpPr>
          <p:nvPr/>
        </p:nvSpPr>
        <p:spPr bwMode="auto">
          <a:xfrm>
            <a:off x="5023222" y="1634345"/>
            <a:ext cx="149696" cy="90723"/>
          </a:xfrm>
          <a:custGeom>
            <a:avLst/>
            <a:gdLst>
              <a:gd name="T0" fmla="*/ 55 w 99"/>
              <a:gd name="T1" fmla="*/ 9 h 59"/>
              <a:gd name="T2" fmla="*/ 55 w 99"/>
              <a:gd name="T3" fmla="*/ 5 h 59"/>
              <a:gd name="T4" fmla="*/ 55 w 99"/>
              <a:gd name="T5" fmla="*/ 5 h 59"/>
              <a:gd name="T6" fmla="*/ 55 w 99"/>
              <a:gd name="T7" fmla="*/ 2 h 59"/>
              <a:gd name="T8" fmla="*/ 53 w 99"/>
              <a:gd name="T9" fmla="*/ 1 h 59"/>
              <a:gd name="T10" fmla="*/ 52 w 99"/>
              <a:gd name="T11" fmla="*/ 0 h 59"/>
              <a:gd name="T12" fmla="*/ 50 w 99"/>
              <a:gd name="T13" fmla="*/ 0 h 59"/>
              <a:gd name="T14" fmla="*/ 50 w 99"/>
              <a:gd name="T15" fmla="*/ 0 h 59"/>
              <a:gd name="T16" fmla="*/ 47 w 99"/>
              <a:gd name="T17" fmla="*/ 0 h 59"/>
              <a:gd name="T18" fmla="*/ 46 w 99"/>
              <a:gd name="T19" fmla="*/ 1 h 59"/>
              <a:gd name="T20" fmla="*/ 45 w 99"/>
              <a:gd name="T21" fmla="*/ 2 h 59"/>
              <a:gd name="T22" fmla="*/ 45 w 99"/>
              <a:gd name="T23" fmla="*/ 5 h 59"/>
              <a:gd name="T24" fmla="*/ 45 w 99"/>
              <a:gd name="T25" fmla="*/ 9 h 59"/>
              <a:gd name="T26" fmla="*/ 45 w 99"/>
              <a:gd name="T27" fmla="*/ 9 h 59"/>
              <a:gd name="T28" fmla="*/ 36 w 99"/>
              <a:gd name="T29" fmla="*/ 12 h 59"/>
              <a:gd name="T30" fmla="*/ 27 w 99"/>
              <a:gd name="T31" fmla="*/ 14 h 59"/>
              <a:gd name="T32" fmla="*/ 20 w 99"/>
              <a:gd name="T33" fmla="*/ 19 h 59"/>
              <a:gd name="T34" fmla="*/ 14 w 99"/>
              <a:gd name="T35" fmla="*/ 25 h 59"/>
              <a:gd name="T36" fmla="*/ 8 w 99"/>
              <a:gd name="T37" fmla="*/ 33 h 59"/>
              <a:gd name="T38" fmla="*/ 4 w 99"/>
              <a:gd name="T39" fmla="*/ 40 h 59"/>
              <a:gd name="T40" fmla="*/ 2 w 99"/>
              <a:gd name="T41" fmla="*/ 49 h 59"/>
              <a:gd name="T42" fmla="*/ 0 w 99"/>
              <a:gd name="T43" fmla="*/ 59 h 59"/>
              <a:gd name="T44" fmla="*/ 0 w 99"/>
              <a:gd name="T45" fmla="*/ 59 h 59"/>
              <a:gd name="T46" fmla="*/ 5 w 99"/>
              <a:gd name="T47" fmla="*/ 54 h 59"/>
              <a:gd name="T48" fmla="*/ 11 w 99"/>
              <a:gd name="T49" fmla="*/ 51 h 59"/>
              <a:gd name="T50" fmla="*/ 18 w 99"/>
              <a:gd name="T51" fmla="*/ 50 h 59"/>
              <a:gd name="T52" fmla="*/ 25 w 99"/>
              <a:gd name="T53" fmla="*/ 49 h 59"/>
              <a:gd name="T54" fmla="*/ 25 w 99"/>
              <a:gd name="T55" fmla="*/ 49 h 59"/>
              <a:gd name="T56" fmla="*/ 32 w 99"/>
              <a:gd name="T57" fmla="*/ 50 h 59"/>
              <a:gd name="T58" fmla="*/ 39 w 99"/>
              <a:gd name="T59" fmla="*/ 51 h 59"/>
              <a:gd name="T60" fmla="*/ 45 w 99"/>
              <a:gd name="T61" fmla="*/ 54 h 59"/>
              <a:gd name="T62" fmla="*/ 50 w 99"/>
              <a:gd name="T63" fmla="*/ 59 h 59"/>
              <a:gd name="T64" fmla="*/ 50 w 99"/>
              <a:gd name="T65" fmla="*/ 59 h 59"/>
              <a:gd name="T66" fmla="*/ 55 w 99"/>
              <a:gd name="T67" fmla="*/ 54 h 59"/>
              <a:gd name="T68" fmla="*/ 61 w 99"/>
              <a:gd name="T69" fmla="*/ 51 h 59"/>
              <a:gd name="T70" fmla="*/ 67 w 99"/>
              <a:gd name="T71" fmla="*/ 50 h 59"/>
              <a:gd name="T72" fmla="*/ 74 w 99"/>
              <a:gd name="T73" fmla="*/ 49 h 59"/>
              <a:gd name="T74" fmla="*/ 74 w 99"/>
              <a:gd name="T75" fmla="*/ 49 h 59"/>
              <a:gd name="T76" fmla="*/ 82 w 99"/>
              <a:gd name="T77" fmla="*/ 50 h 59"/>
              <a:gd name="T78" fmla="*/ 88 w 99"/>
              <a:gd name="T79" fmla="*/ 51 h 59"/>
              <a:gd name="T80" fmla="*/ 94 w 99"/>
              <a:gd name="T81" fmla="*/ 54 h 59"/>
              <a:gd name="T82" fmla="*/ 99 w 99"/>
              <a:gd name="T83" fmla="*/ 59 h 59"/>
              <a:gd name="T84" fmla="*/ 99 w 99"/>
              <a:gd name="T85" fmla="*/ 59 h 59"/>
              <a:gd name="T86" fmla="*/ 98 w 99"/>
              <a:gd name="T87" fmla="*/ 49 h 59"/>
              <a:gd name="T88" fmla="*/ 95 w 99"/>
              <a:gd name="T89" fmla="*/ 40 h 59"/>
              <a:gd name="T90" fmla="*/ 92 w 99"/>
              <a:gd name="T91" fmla="*/ 33 h 59"/>
              <a:gd name="T92" fmla="*/ 85 w 99"/>
              <a:gd name="T93" fmla="*/ 25 h 59"/>
              <a:gd name="T94" fmla="*/ 79 w 99"/>
              <a:gd name="T95" fmla="*/ 19 h 59"/>
              <a:gd name="T96" fmla="*/ 72 w 99"/>
              <a:gd name="T97" fmla="*/ 14 h 59"/>
              <a:gd name="T98" fmla="*/ 63 w 99"/>
              <a:gd name="T99" fmla="*/ 12 h 59"/>
              <a:gd name="T100" fmla="*/ 55 w 99"/>
              <a:gd name="T101" fmla="*/ 9 h 59"/>
              <a:gd name="T102" fmla="*/ 55 w 99"/>
              <a:gd name="T103"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59">
                <a:moveTo>
                  <a:pt x="55" y="9"/>
                </a:moveTo>
                <a:lnTo>
                  <a:pt x="55" y="5"/>
                </a:lnTo>
                <a:lnTo>
                  <a:pt x="55" y="5"/>
                </a:lnTo>
                <a:lnTo>
                  <a:pt x="55" y="2"/>
                </a:lnTo>
                <a:lnTo>
                  <a:pt x="53" y="1"/>
                </a:lnTo>
                <a:lnTo>
                  <a:pt x="52" y="0"/>
                </a:lnTo>
                <a:lnTo>
                  <a:pt x="50" y="0"/>
                </a:lnTo>
                <a:lnTo>
                  <a:pt x="50" y="0"/>
                </a:lnTo>
                <a:lnTo>
                  <a:pt x="47" y="0"/>
                </a:lnTo>
                <a:lnTo>
                  <a:pt x="46" y="1"/>
                </a:lnTo>
                <a:lnTo>
                  <a:pt x="45" y="2"/>
                </a:lnTo>
                <a:lnTo>
                  <a:pt x="45" y="5"/>
                </a:lnTo>
                <a:lnTo>
                  <a:pt x="45" y="9"/>
                </a:lnTo>
                <a:lnTo>
                  <a:pt x="45" y="9"/>
                </a:lnTo>
                <a:lnTo>
                  <a:pt x="36" y="12"/>
                </a:lnTo>
                <a:lnTo>
                  <a:pt x="27" y="14"/>
                </a:lnTo>
                <a:lnTo>
                  <a:pt x="20" y="19"/>
                </a:lnTo>
                <a:lnTo>
                  <a:pt x="14" y="25"/>
                </a:lnTo>
                <a:lnTo>
                  <a:pt x="8" y="33"/>
                </a:lnTo>
                <a:lnTo>
                  <a:pt x="4" y="40"/>
                </a:lnTo>
                <a:lnTo>
                  <a:pt x="2" y="49"/>
                </a:lnTo>
                <a:lnTo>
                  <a:pt x="0" y="59"/>
                </a:lnTo>
                <a:lnTo>
                  <a:pt x="0" y="59"/>
                </a:lnTo>
                <a:lnTo>
                  <a:pt x="5" y="54"/>
                </a:lnTo>
                <a:lnTo>
                  <a:pt x="11" y="51"/>
                </a:lnTo>
                <a:lnTo>
                  <a:pt x="18" y="50"/>
                </a:lnTo>
                <a:lnTo>
                  <a:pt x="25" y="49"/>
                </a:lnTo>
                <a:lnTo>
                  <a:pt x="25" y="49"/>
                </a:lnTo>
                <a:lnTo>
                  <a:pt x="32" y="50"/>
                </a:lnTo>
                <a:lnTo>
                  <a:pt x="39" y="51"/>
                </a:lnTo>
                <a:lnTo>
                  <a:pt x="45" y="54"/>
                </a:lnTo>
                <a:lnTo>
                  <a:pt x="50" y="59"/>
                </a:lnTo>
                <a:lnTo>
                  <a:pt x="50" y="59"/>
                </a:lnTo>
                <a:lnTo>
                  <a:pt x="55" y="54"/>
                </a:lnTo>
                <a:lnTo>
                  <a:pt x="61" y="51"/>
                </a:lnTo>
                <a:lnTo>
                  <a:pt x="67" y="50"/>
                </a:lnTo>
                <a:lnTo>
                  <a:pt x="74" y="49"/>
                </a:lnTo>
                <a:lnTo>
                  <a:pt x="74" y="49"/>
                </a:lnTo>
                <a:lnTo>
                  <a:pt x="82" y="50"/>
                </a:lnTo>
                <a:lnTo>
                  <a:pt x="88" y="51"/>
                </a:lnTo>
                <a:lnTo>
                  <a:pt x="94" y="54"/>
                </a:lnTo>
                <a:lnTo>
                  <a:pt x="99" y="59"/>
                </a:lnTo>
                <a:lnTo>
                  <a:pt x="99" y="59"/>
                </a:lnTo>
                <a:lnTo>
                  <a:pt x="98" y="49"/>
                </a:lnTo>
                <a:lnTo>
                  <a:pt x="95" y="40"/>
                </a:lnTo>
                <a:lnTo>
                  <a:pt x="92" y="33"/>
                </a:lnTo>
                <a:lnTo>
                  <a:pt x="85" y="25"/>
                </a:lnTo>
                <a:lnTo>
                  <a:pt x="79" y="19"/>
                </a:lnTo>
                <a:lnTo>
                  <a:pt x="72" y="14"/>
                </a:lnTo>
                <a:lnTo>
                  <a:pt x="63" y="12"/>
                </a:lnTo>
                <a:lnTo>
                  <a:pt x="55" y="9"/>
                </a:lnTo>
                <a:lnTo>
                  <a:pt x="55"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77" name="Freeform 378"/>
          <p:cNvSpPr>
            <a:spLocks noEditPoints="1"/>
          </p:cNvSpPr>
          <p:nvPr/>
        </p:nvSpPr>
        <p:spPr bwMode="auto">
          <a:xfrm>
            <a:off x="6098299" y="1634344"/>
            <a:ext cx="149696" cy="149696"/>
          </a:xfrm>
          <a:custGeom>
            <a:avLst/>
            <a:gdLst>
              <a:gd name="T0" fmla="*/ 49 w 98"/>
              <a:gd name="T1" fmla="*/ 0 h 98"/>
              <a:gd name="T2" fmla="*/ 29 w 98"/>
              <a:gd name="T3" fmla="*/ 3 h 98"/>
              <a:gd name="T4" fmla="*/ 15 w 98"/>
              <a:gd name="T5" fmla="*/ 14 h 98"/>
              <a:gd name="T6" fmla="*/ 3 w 98"/>
              <a:gd name="T7" fmla="*/ 29 h 98"/>
              <a:gd name="T8" fmla="*/ 0 w 98"/>
              <a:gd name="T9" fmla="*/ 49 h 98"/>
              <a:gd name="T10" fmla="*/ 1 w 98"/>
              <a:gd name="T11" fmla="*/ 59 h 98"/>
              <a:gd name="T12" fmla="*/ 8 w 98"/>
              <a:gd name="T13" fmla="*/ 76 h 98"/>
              <a:gd name="T14" fmla="*/ 22 w 98"/>
              <a:gd name="T15" fmla="*/ 90 h 98"/>
              <a:gd name="T16" fmla="*/ 39 w 98"/>
              <a:gd name="T17" fmla="*/ 97 h 98"/>
              <a:gd name="T18" fmla="*/ 49 w 98"/>
              <a:gd name="T19" fmla="*/ 98 h 98"/>
              <a:gd name="T20" fmla="*/ 69 w 98"/>
              <a:gd name="T21" fmla="*/ 95 h 98"/>
              <a:gd name="T22" fmla="*/ 84 w 98"/>
              <a:gd name="T23" fmla="*/ 83 h 98"/>
              <a:gd name="T24" fmla="*/ 95 w 98"/>
              <a:gd name="T25" fmla="*/ 69 h 98"/>
              <a:gd name="T26" fmla="*/ 98 w 98"/>
              <a:gd name="T27" fmla="*/ 49 h 98"/>
              <a:gd name="T28" fmla="*/ 97 w 98"/>
              <a:gd name="T29" fmla="*/ 39 h 98"/>
              <a:gd name="T30" fmla="*/ 90 w 98"/>
              <a:gd name="T31" fmla="*/ 22 h 98"/>
              <a:gd name="T32" fmla="*/ 76 w 98"/>
              <a:gd name="T33" fmla="*/ 8 h 98"/>
              <a:gd name="T34" fmla="*/ 59 w 98"/>
              <a:gd name="T35" fmla="*/ 1 h 98"/>
              <a:gd name="T36" fmla="*/ 49 w 98"/>
              <a:gd name="T37" fmla="*/ 0 h 98"/>
              <a:gd name="T38" fmla="*/ 69 w 98"/>
              <a:gd name="T39" fmla="*/ 19 h 98"/>
              <a:gd name="T40" fmla="*/ 59 w 98"/>
              <a:gd name="T41" fmla="*/ 39 h 98"/>
              <a:gd name="T42" fmla="*/ 29 w 98"/>
              <a:gd name="T43" fmla="*/ 19 h 98"/>
              <a:gd name="T44" fmla="*/ 39 w 98"/>
              <a:gd name="T45" fmla="*/ 39 h 98"/>
              <a:gd name="T46" fmla="*/ 29 w 98"/>
              <a:gd name="T47" fmla="*/ 19 h 98"/>
              <a:gd name="T48" fmla="*/ 79 w 98"/>
              <a:gd name="T49" fmla="*/ 59 h 98"/>
              <a:gd name="T50" fmla="*/ 76 w 98"/>
              <a:gd name="T51" fmla="*/ 69 h 98"/>
              <a:gd name="T52" fmla="*/ 70 w 98"/>
              <a:gd name="T53" fmla="*/ 76 h 98"/>
              <a:gd name="T54" fmla="*/ 60 w 98"/>
              <a:gd name="T55" fmla="*/ 81 h 98"/>
              <a:gd name="T56" fmla="*/ 49 w 98"/>
              <a:gd name="T57" fmla="*/ 83 h 98"/>
              <a:gd name="T58" fmla="*/ 43 w 98"/>
              <a:gd name="T59" fmla="*/ 83 h 98"/>
              <a:gd name="T60" fmla="*/ 33 w 98"/>
              <a:gd name="T61" fmla="*/ 78 h 98"/>
              <a:gd name="T62" fmla="*/ 24 w 98"/>
              <a:gd name="T63" fmla="*/ 72 h 98"/>
              <a:gd name="T64" fmla="*/ 21 w 98"/>
              <a:gd name="T65" fmla="*/ 64 h 98"/>
              <a:gd name="T66" fmla="*/ 19 w 98"/>
              <a:gd name="T67" fmla="*/ 54 h 98"/>
              <a:gd name="T68" fmla="*/ 79 w 98"/>
              <a:gd name="T69" fmla="*/ 5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98">
                <a:moveTo>
                  <a:pt x="49" y="0"/>
                </a:moveTo>
                <a:lnTo>
                  <a:pt x="49" y="0"/>
                </a:lnTo>
                <a:lnTo>
                  <a:pt x="39" y="1"/>
                </a:lnTo>
                <a:lnTo>
                  <a:pt x="29" y="3"/>
                </a:lnTo>
                <a:lnTo>
                  <a:pt x="22" y="8"/>
                </a:lnTo>
                <a:lnTo>
                  <a:pt x="15" y="14"/>
                </a:lnTo>
                <a:lnTo>
                  <a:pt x="8" y="22"/>
                </a:lnTo>
                <a:lnTo>
                  <a:pt x="3" y="29"/>
                </a:lnTo>
                <a:lnTo>
                  <a:pt x="1" y="39"/>
                </a:lnTo>
                <a:lnTo>
                  <a:pt x="0" y="49"/>
                </a:lnTo>
                <a:lnTo>
                  <a:pt x="0" y="49"/>
                </a:lnTo>
                <a:lnTo>
                  <a:pt x="1" y="59"/>
                </a:lnTo>
                <a:lnTo>
                  <a:pt x="3" y="69"/>
                </a:lnTo>
                <a:lnTo>
                  <a:pt x="8" y="76"/>
                </a:lnTo>
                <a:lnTo>
                  <a:pt x="15" y="83"/>
                </a:lnTo>
                <a:lnTo>
                  <a:pt x="22" y="90"/>
                </a:lnTo>
                <a:lnTo>
                  <a:pt x="29" y="95"/>
                </a:lnTo>
                <a:lnTo>
                  <a:pt x="39" y="97"/>
                </a:lnTo>
                <a:lnTo>
                  <a:pt x="49" y="98"/>
                </a:lnTo>
                <a:lnTo>
                  <a:pt x="49" y="98"/>
                </a:lnTo>
                <a:lnTo>
                  <a:pt x="59" y="97"/>
                </a:lnTo>
                <a:lnTo>
                  <a:pt x="69" y="95"/>
                </a:lnTo>
                <a:lnTo>
                  <a:pt x="76" y="90"/>
                </a:lnTo>
                <a:lnTo>
                  <a:pt x="84" y="83"/>
                </a:lnTo>
                <a:lnTo>
                  <a:pt x="90" y="76"/>
                </a:lnTo>
                <a:lnTo>
                  <a:pt x="95" y="69"/>
                </a:lnTo>
                <a:lnTo>
                  <a:pt x="97" y="59"/>
                </a:lnTo>
                <a:lnTo>
                  <a:pt x="98" y="49"/>
                </a:lnTo>
                <a:lnTo>
                  <a:pt x="98" y="49"/>
                </a:lnTo>
                <a:lnTo>
                  <a:pt x="97" y="39"/>
                </a:lnTo>
                <a:lnTo>
                  <a:pt x="95" y="29"/>
                </a:lnTo>
                <a:lnTo>
                  <a:pt x="90" y="22"/>
                </a:lnTo>
                <a:lnTo>
                  <a:pt x="84" y="14"/>
                </a:lnTo>
                <a:lnTo>
                  <a:pt x="76" y="8"/>
                </a:lnTo>
                <a:lnTo>
                  <a:pt x="69" y="3"/>
                </a:lnTo>
                <a:lnTo>
                  <a:pt x="59" y="1"/>
                </a:lnTo>
                <a:lnTo>
                  <a:pt x="49" y="0"/>
                </a:lnTo>
                <a:lnTo>
                  <a:pt x="49" y="0"/>
                </a:lnTo>
                <a:close/>
                <a:moveTo>
                  <a:pt x="59" y="19"/>
                </a:moveTo>
                <a:lnTo>
                  <a:pt x="69" y="19"/>
                </a:lnTo>
                <a:lnTo>
                  <a:pt x="69" y="39"/>
                </a:lnTo>
                <a:lnTo>
                  <a:pt x="59" y="39"/>
                </a:lnTo>
                <a:lnTo>
                  <a:pt x="59" y="19"/>
                </a:lnTo>
                <a:close/>
                <a:moveTo>
                  <a:pt x="29" y="19"/>
                </a:moveTo>
                <a:lnTo>
                  <a:pt x="39" y="19"/>
                </a:lnTo>
                <a:lnTo>
                  <a:pt x="39" y="39"/>
                </a:lnTo>
                <a:lnTo>
                  <a:pt x="29" y="39"/>
                </a:lnTo>
                <a:lnTo>
                  <a:pt x="29" y="19"/>
                </a:lnTo>
                <a:close/>
                <a:moveTo>
                  <a:pt x="79" y="59"/>
                </a:moveTo>
                <a:lnTo>
                  <a:pt x="79" y="59"/>
                </a:lnTo>
                <a:lnTo>
                  <a:pt x="77" y="64"/>
                </a:lnTo>
                <a:lnTo>
                  <a:pt x="76" y="69"/>
                </a:lnTo>
                <a:lnTo>
                  <a:pt x="74" y="72"/>
                </a:lnTo>
                <a:lnTo>
                  <a:pt x="70" y="76"/>
                </a:lnTo>
                <a:lnTo>
                  <a:pt x="65" y="78"/>
                </a:lnTo>
                <a:lnTo>
                  <a:pt x="60" y="81"/>
                </a:lnTo>
                <a:lnTo>
                  <a:pt x="55" y="83"/>
                </a:lnTo>
                <a:lnTo>
                  <a:pt x="49" y="83"/>
                </a:lnTo>
                <a:lnTo>
                  <a:pt x="49" y="83"/>
                </a:lnTo>
                <a:lnTo>
                  <a:pt x="43" y="83"/>
                </a:lnTo>
                <a:lnTo>
                  <a:pt x="38" y="81"/>
                </a:lnTo>
                <a:lnTo>
                  <a:pt x="33" y="78"/>
                </a:lnTo>
                <a:lnTo>
                  <a:pt x="28" y="76"/>
                </a:lnTo>
                <a:lnTo>
                  <a:pt x="24" y="72"/>
                </a:lnTo>
                <a:lnTo>
                  <a:pt x="22" y="69"/>
                </a:lnTo>
                <a:lnTo>
                  <a:pt x="21" y="64"/>
                </a:lnTo>
                <a:lnTo>
                  <a:pt x="19" y="59"/>
                </a:lnTo>
                <a:lnTo>
                  <a:pt x="19" y="54"/>
                </a:lnTo>
                <a:lnTo>
                  <a:pt x="79" y="54"/>
                </a:lnTo>
                <a:lnTo>
                  <a:pt x="79"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78" name="Freeform 379"/>
          <p:cNvSpPr>
            <a:spLocks noEditPoints="1"/>
          </p:cNvSpPr>
          <p:nvPr/>
        </p:nvSpPr>
        <p:spPr bwMode="auto">
          <a:xfrm>
            <a:off x="6815016" y="1634344"/>
            <a:ext cx="149696" cy="149696"/>
          </a:xfrm>
          <a:custGeom>
            <a:avLst/>
            <a:gdLst>
              <a:gd name="T0" fmla="*/ 50 w 99"/>
              <a:gd name="T1" fmla="*/ 0 h 98"/>
              <a:gd name="T2" fmla="*/ 50 w 99"/>
              <a:gd name="T3" fmla="*/ 0 h 98"/>
              <a:gd name="T4" fmla="*/ 40 w 99"/>
              <a:gd name="T5" fmla="*/ 1 h 98"/>
              <a:gd name="T6" fmla="*/ 30 w 99"/>
              <a:gd name="T7" fmla="*/ 3 h 98"/>
              <a:gd name="T8" fmla="*/ 23 w 99"/>
              <a:gd name="T9" fmla="*/ 8 h 98"/>
              <a:gd name="T10" fmla="*/ 15 w 99"/>
              <a:gd name="T11" fmla="*/ 14 h 98"/>
              <a:gd name="T12" fmla="*/ 9 w 99"/>
              <a:gd name="T13" fmla="*/ 22 h 98"/>
              <a:gd name="T14" fmla="*/ 4 w 99"/>
              <a:gd name="T15" fmla="*/ 29 h 98"/>
              <a:gd name="T16" fmla="*/ 2 w 99"/>
              <a:gd name="T17" fmla="*/ 39 h 98"/>
              <a:gd name="T18" fmla="*/ 0 w 99"/>
              <a:gd name="T19" fmla="*/ 49 h 98"/>
              <a:gd name="T20" fmla="*/ 0 w 99"/>
              <a:gd name="T21" fmla="*/ 49 h 98"/>
              <a:gd name="T22" fmla="*/ 2 w 99"/>
              <a:gd name="T23" fmla="*/ 59 h 98"/>
              <a:gd name="T24" fmla="*/ 4 w 99"/>
              <a:gd name="T25" fmla="*/ 69 h 98"/>
              <a:gd name="T26" fmla="*/ 9 w 99"/>
              <a:gd name="T27" fmla="*/ 76 h 98"/>
              <a:gd name="T28" fmla="*/ 15 w 99"/>
              <a:gd name="T29" fmla="*/ 83 h 98"/>
              <a:gd name="T30" fmla="*/ 23 w 99"/>
              <a:gd name="T31" fmla="*/ 90 h 98"/>
              <a:gd name="T32" fmla="*/ 30 w 99"/>
              <a:gd name="T33" fmla="*/ 95 h 98"/>
              <a:gd name="T34" fmla="*/ 40 w 99"/>
              <a:gd name="T35" fmla="*/ 97 h 98"/>
              <a:gd name="T36" fmla="*/ 50 w 99"/>
              <a:gd name="T37" fmla="*/ 98 h 98"/>
              <a:gd name="T38" fmla="*/ 50 w 99"/>
              <a:gd name="T39" fmla="*/ 98 h 98"/>
              <a:gd name="T40" fmla="*/ 60 w 99"/>
              <a:gd name="T41" fmla="*/ 97 h 98"/>
              <a:gd name="T42" fmla="*/ 69 w 99"/>
              <a:gd name="T43" fmla="*/ 95 h 98"/>
              <a:gd name="T44" fmla="*/ 77 w 99"/>
              <a:gd name="T45" fmla="*/ 90 h 98"/>
              <a:gd name="T46" fmla="*/ 84 w 99"/>
              <a:gd name="T47" fmla="*/ 83 h 98"/>
              <a:gd name="T48" fmla="*/ 90 w 99"/>
              <a:gd name="T49" fmla="*/ 76 h 98"/>
              <a:gd name="T50" fmla="*/ 95 w 99"/>
              <a:gd name="T51" fmla="*/ 69 h 98"/>
              <a:gd name="T52" fmla="*/ 98 w 99"/>
              <a:gd name="T53" fmla="*/ 59 h 98"/>
              <a:gd name="T54" fmla="*/ 99 w 99"/>
              <a:gd name="T55" fmla="*/ 49 h 98"/>
              <a:gd name="T56" fmla="*/ 99 w 99"/>
              <a:gd name="T57" fmla="*/ 49 h 98"/>
              <a:gd name="T58" fmla="*/ 98 w 99"/>
              <a:gd name="T59" fmla="*/ 39 h 98"/>
              <a:gd name="T60" fmla="*/ 95 w 99"/>
              <a:gd name="T61" fmla="*/ 29 h 98"/>
              <a:gd name="T62" fmla="*/ 90 w 99"/>
              <a:gd name="T63" fmla="*/ 22 h 98"/>
              <a:gd name="T64" fmla="*/ 84 w 99"/>
              <a:gd name="T65" fmla="*/ 14 h 98"/>
              <a:gd name="T66" fmla="*/ 77 w 99"/>
              <a:gd name="T67" fmla="*/ 8 h 98"/>
              <a:gd name="T68" fmla="*/ 69 w 99"/>
              <a:gd name="T69" fmla="*/ 3 h 98"/>
              <a:gd name="T70" fmla="*/ 60 w 99"/>
              <a:gd name="T71" fmla="*/ 1 h 98"/>
              <a:gd name="T72" fmla="*/ 50 w 99"/>
              <a:gd name="T73" fmla="*/ 0 h 98"/>
              <a:gd name="T74" fmla="*/ 50 w 99"/>
              <a:gd name="T75" fmla="*/ 0 h 98"/>
              <a:gd name="T76" fmla="*/ 60 w 99"/>
              <a:gd name="T77" fmla="*/ 24 h 98"/>
              <a:gd name="T78" fmla="*/ 69 w 99"/>
              <a:gd name="T79" fmla="*/ 24 h 98"/>
              <a:gd name="T80" fmla="*/ 69 w 99"/>
              <a:gd name="T81" fmla="*/ 44 h 98"/>
              <a:gd name="T82" fmla="*/ 60 w 99"/>
              <a:gd name="T83" fmla="*/ 44 h 98"/>
              <a:gd name="T84" fmla="*/ 60 w 99"/>
              <a:gd name="T85" fmla="*/ 24 h 98"/>
              <a:gd name="T86" fmla="*/ 30 w 99"/>
              <a:gd name="T87" fmla="*/ 24 h 98"/>
              <a:gd name="T88" fmla="*/ 40 w 99"/>
              <a:gd name="T89" fmla="*/ 24 h 98"/>
              <a:gd name="T90" fmla="*/ 40 w 99"/>
              <a:gd name="T91" fmla="*/ 44 h 98"/>
              <a:gd name="T92" fmla="*/ 30 w 99"/>
              <a:gd name="T93" fmla="*/ 44 h 98"/>
              <a:gd name="T94" fmla="*/ 30 w 99"/>
              <a:gd name="T95" fmla="*/ 24 h 98"/>
              <a:gd name="T96" fmla="*/ 74 w 99"/>
              <a:gd name="T97" fmla="*/ 74 h 98"/>
              <a:gd name="T98" fmla="*/ 25 w 99"/>
              <a:gd name="T99" fmla="*/ 74 h 98"/>
              <a:gd name="T100" fmla="*/ 25 w 99"/>
              <a:gd name="T101" fmla="*/ 64 h 98"/>
              <a:gd name="T102" fmla="*/ 74 w 99"/>
              <a:gd name="T103" fmla="*/ 64 h 98"/>
              <a:gd name="T104" fmla="*/ 74 w 99"/>
              <a:gd name="T105"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98">
                <a:moveTo>
                  <a:pt x="50" y="0"/>
                </a:moveTo>
                <a:lnTo>
                  <a:pt x="50" y="0"/>
                </a:lnTo>
                <a:lnTo>
                  <a:pt x="40" y="1"/>
                </a:lnTo>
                <a:lnTo>
                  <a:pt x="30" y="3"/>
                </a:lnTo>
                <a:lnTo>
                  <a:pt x="23" y="8"/>
                </a:lnTo>
                <a:lnTo>
                  <a:pt x="15" y="14"/>
                </a:lnTo>
                <a:lnTo>
                  <a:pt x="9" y="22"/>
                </a:lnTo>
                <a:lnTo>
                  <a:pt x="4" y="29"/>
                </a:lnTo>
                <a:lnTo>
                  <a:pt x="2" y="39"/>
                </a:lnTo>
                <a:lnTo>
                  <a:pt x="0" y="49"/>
                </a:lnTo>
                <a:lnTo>
                  <a:pt x="0" y="49"/>
                </a:lnTo>
                <a:lnTo>
                  <a:pt x="2" y="59"/>
                </a:lnTo>
                <a:lnTo>
                  <a:pt x="4" y="69"/>
                </a:lnTo>
                <a:lnTo>
                  <a:pt x="9" y="76"/>
                </a:lnTo>
                <a:lnTo>
                  <a:pt x="15" y="83"/>
                </a:lnTo>
                <a:lnTo>
                  <a:pt x="23" y="90"/>
                </a:lnTo>
                <a:lnTo>
                  <a:pt x="30" y="95"/>
                </a:lnTo>
                <a:lnTo>
                  <a:pt x="40" y="97"/>
                </a:lnTo>
                <a:lnTo>
                  <a:pt x="50" y="98"/>
                </a:lnTo>
                <a:lnTo>
                  <a:pt x="50" y="98"/>
                </a:lnTo>
                <a:lnTo>
                  <a:pt x="60" y="97"/>
                </a:lnTo>
                <a:lnTo>
                  <a:pt x="69" y="95"/>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60" y="1"/>
                </a:lnTo>
                <a:lnTo>
                  <a:pt x="50" y="0"/>
                </a:lnTo>
                <a:lnTo>
                  <a:pt x="50" y="0"/>
                </a:lnTo>
                <a:close/>
                <a:moveTo>
                  <a:pt x="60" y="24"/>
                </a:moveTo>
                <a:lnTo>
                  <a:pt x="69" y="24"/>
                </a:lnTo>
                <a:lnTo>
                  <a:pt x="69" y="44"/>
                </a:lnTo>
                <a:lnTo>
                  <a:pt x="60" y="44"/>
                </a:lnTo>
                <a:lnTo>
                  <a:pt x="60" y="24"/>
                </a:lnTo>
                <a:close/>
                <a:moveTo>
                  <a:pt x="30" y="24"/>
                </a:moveTo>
                <a:lnTo>
                  <a:pt x="40" y="24"/>
                </a:lnTo>
                <a:lnTo>
                  <a:pt x="40" y="44"/>
                </a:lnTo>
                <a:lnTo>
                  <a:pt x="30" y="44"/>
                </a:lnTo>
                <a:lnTo>
                  <a:pt x="30" y="24"/>
                </a:lnTo>
                <a:close/>
                <a:moveTo>
                  <a:pt x="74" y="74"/>
                </a:moveTo>
                <a:lnTo>
                  <a:pt x="25" y="74"/>
                </a:lnTo>
                <a:lnTo>
                  <a:pt x="25" y="64"/>
                </a:lnTo>
                <a:lnTo>
                  <a:pt x="74" y="64"/>
                </a:lnTo>
                <a:lnTo>
                  <a:pt x="74"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79" name="Freeform 380"/>
          <p:cNvSpPr>
            <a:spLocks noEditPoints="1"/>
          </p:cNvSpPr>
          <p:nvPr/>
        </p:nvSpPr>
        <p:spPr bwMode="auto">
          <a:xfrm>
            <a:off x="6456658" y="1634344"/>
            <a:ext cx="149696" cy="149696"/>
          </a:xfrm>
          <a:custGeom>
            <a:avLst/>
            <a:gdLst>
              <a:gd name="T0" fmla="*/ 49 w 98"/>
              <a:gd name="T1" fmla="*/ 0 h 98"/>
              <a:gd name="T2" fmla="*/ 29 w 98"/>
              <a:gd name="T3" fmla="*/ 3 h 98"/>
              <a:gd name="T4" fmla="*/ 14 w 98"/>
              <a:gd name="T5" fmla="*/ 14 h 98"/>
              <a:gd name="T6" fmla="*/ 3 w 98"/>
              <a:gd name="T7" fmla="*/ 29 h 98"/>
              <a:gd name="T8" fmla="*/ 0 w 98"/>
              <a:gd name="T9" fmla="*/ 49 h 98"/>
              <a:gd name="T10" fmla="*/ 1 w 98"/>
              <a:gd name="T11" fmla="*/ 59 h 98"/>
              <a:gd name="T12" fmla="*/ 8 w 98"/>
              <a:gd name="T13" fmla="*/ 76 h 98"/>
              <a:gd name="T14" fmla="*/ 22 w 98"/>
              <a:gd name="T15" fmla="*/ 90 h 98"/>
              <a:gd name="T16" fmla="*/ 39 w 98"/>
              <a:gd name="T17" fmla="*/ 97 h 98"/>
              <a:gd name="T18" fmla="*/ 49 w 98"/>
              <a:gd name="T19" fmla="*/ 98 h 98"/>
              <a:gd name="T20" fmla="*/ 69 w 98"/>
              <a:gd name="T21" fmla="*/ 95 h 98"/>
              <a:gd name="T22" fmla="*/ 83 w 98"/>
              <a:gd name="T23" fmla="*/ 83 h 98"/>
              <a:gd name="T24" fmla="*/ 94 w 98"/>
              <a:gd name="T25" fmla="*/ 69 h 98"/>
              <a:gd name="T26" fmla="*/ 98 w 98"/>
              <a:gd name="T27" fmla="*/ 49 h 98"/>
              <a:gd name="T28" fmla="*/ 97 w 98"/>
              <a:gd name="T29" fmla="*/ 39 h 98"/>
              <a:gd name="T30" fmla="*/ 90 w 98"/>
              <a:gd name="T31" fmla="*/ 22 h 98"/>
              <a:gd name="T32" fmla="*/ 76 w 98"/>
              <a:gd name="T33" fmla="*/ 8 h 98"/>
              <a:gd name="T34" fmla="*/ 59 w 98"/>
              <a:gd name="T35" fmla="*/ 1 h 98"/>
              <a:gd name="T36" fmla="*/ 49 w 98"/>
              <a:gd name="T37" fmla="*/ 0 h 98"/>
              <a:gd name="T38" fmla="*/ 34 w 98"/>
              <a:gd name="T39" fmla="*/ 24 h 98"/>
              <a:gd name="T40" fmla="*/ 41 w 98"/>
              <a:gd name="T41" fmla="*/ 27 h 98"/>
              <a:gd name="T42" fmla="*/ 44 w 98"/>
              <a:gd name="T43" fmla="*/ 34 h 98"/>
              <a:gd name="T44" fmla="*/ 43 w 98"/>
              <a:gd name="T45" fmla="*/ 38 h 98"/>
              <a:gd name="T46" fmla="*/ 38 w 98"/>
              <a:gd name="T47" fmla="*/ 43 h 98"/>
              <a:gd name="T48" fmla="*/ 34 w 98"/>
              <a:gd name="T49" fmla="*/ 44 h 98"/>
              <a:gd name="T50" fmla="*/ 27 w 98"/>
              <a:gd name="T51" fmla="*/ 42 h 98"/>
              <a:gd name="T52" fmla="*/ 24 w 98"/>
              <a:gd name="T53" fmla="*/ 34 h 98"/>
              <a:gd name="T54" fmla="*/ 25 w 98"/>
              <a:gd name="T55" fmla="*/ 30 h 98"/>
              <a:gd name="T56" fmla="*/ 30 w 98"/>
              <a:gd name="T57" fmla="*/ 25 h 98"/>
              <a:gd name="T58" fmla="*/ 34 w 98"/>
              <a:gd name="T59" fmla="*/ 24 h 98"/>
              <a:gd name="T60" fmla="*/ 49 w 98"/>
              <a:gd name="T61" fmla="*/ 83 h 98"/>
              <a:gd name="T62" fmla="*/ 33 w 98"/>
              <a:gd name="T63" fmla="*/ 80 h 98"/>
              <a:gd name="T64" fmla="*/ 19 w 98"/>
              <a:gd name="T65" fmla="*/ 69 h 98"/>
              <a:gd name="T66" fmla="*/ 27 w 98"/>
              <a:gd name="T67" fmla="*/ 61 h 98"/>
              <a:gd name="T68" fmla="*/ 37 w 98"/>
              <a:gd name="T69" fmla="*/ 70 h 98"/>
              <a:gd name="T70" fmla="*/ 49 w 98"/>
              <a:gd name="T71" fmla="*/ 72 h 98"/>
              <a:gd name="T72" fmla="*/ 55 w 98"/>
              <a:gd name="T73" fmla="*/ 72 h 98"/>
              <a:gd name="T74" fmla="*/ 66 w 98"/>
              <a:gd name="T75" fmla="*/ 66 h 98"/>
              <a:gd name="T76" fmla="*/ 78 w 98"/>
              <a:gd name="T77" fmla="*/ 69 h 98"/>
              <a:gd name="T78" fmla="*/ 72 w 98"/>
              <a:gd name="T79" fmla="*/ 75 h 98"/>
              <a:gd name="T80" fmla="*/ 57 w 98"/>
              <a:gd name="T81" fmla="*/ 82 h 98"/>
              <a:gd name="T82" fmla="*/ 49 w 98"/>
              <a:gd name="T83" fmla="*/ 83 h 98"/>
              <a:gd name="T84" fmla="*/ 59 w 98"/>
              <a:gd name="T85" fmla="*/ 39 h 98"/>
              <a:gd name="T86" fmla="*/ 78 w 98"/>
              <a:gd name="T87" fmla="*/ 2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0" y="49"/>
                </a:lnTo>
                <a:lnTo>
                  <a:pt x="1" y="59"/>
                </a:lnTo>
                <a:lnTo>
                  <a:pt x="3" y="69"/>
                </a:lnTo>
                <a:lnTo>
                  <a:pt x="8" y="76"/>
                </a:lnTo>
                <a:lnTo>
                  <a:pt x="14" y="83"/>
                </a:lnTo>
                <a:lnTo>
                  <a:pt x="22" y="90"/>
                </a:lnTo>
                <a:lnTo>
                  <a:pt x="29" y="95"/>
                </a:lnTo>
                <a:lnTo>
                  <a:pt x="39" y="97"/>
                </a:lnTo>
                <a:lnTo>
                  <a:pt x="49" y="98"/>
                </a:lnTo>
                <a:lnTo>
                  <a:pt x="49" y="98"/>
                </a:lnTo>
                <a:lnTo>
                  <a:pt x="59" y="97"/>
                </a:lnTo>
                <a:lnTo>
                  <a:pt x="69" y="95"/>
                </a:lnTo>
                <a:lnTo>
                  <a:pt x="76" y="90"/>
                </a:lnTo>
                <a:lnTo>
                  <a:pt x="83" y="83"/>
                </a:lnTo>
                <a:lnTo>
                  <a:pt x="90" y="76"/>
                </a:lnTo>
                <a:lnTo>
                  <a:pt x="94" y="69"/>
                </a:lnTo>
                <a:lnTo>
                  <a:pt x="97" y="59"/>
                </a:lnTo>
                <a:lnTo>
                  <a:pt x="98" y="49"/>
                </a:lnTo>
                <a:lnTo>
                  <a:pt x="98" y="49"/>
                </a:lnTo>
                <a:lnTo>
                  <a:pt x="97" y="39"/>
                </a:lnTo>
                <a:lnTo>
                  <a:pt x="94" y="29"/>
                </a:lnTo>
                <a:lnTo>
                  <a:pt x="90" y="22"/>
                </a:lnTo>
                <a:lnTo>
                  <a:pt x="83" y="14"/>
                </a:lnTo>
                <a:lnTo>
                  <a:pt x="76" y="8"/>
                </a:lnTo>
                <a:lnTo>
                  <a:pt x="69" y="3"/>
                </a:lnTo>
                <a:lnTo>
                  <a:pt x="59" y="1"/>
                </a:lnTo>
                <a:lnTo>
                  <a:pt x="49" y="0"/>
                </a:lnTo>
                <a:lnTo>
                  <a:pt x="49" y="0"/>
                </a:lnTo>
                <a:close/>
                <a:moveTo>
                  <a:pt x="34" y="24"/>
                </a:moveTo>
                <a:lnTo>
                  <a:pt x="34" y="24"/>
                </a:lnTo>
                <a:lnTo>
                  <a:pt x="38" y="25"/>
                </a:lnTo>
                <a:lnTo>
                  <a:pt x="41" y="27"/>
                </a:lnTo>
                <a:lnTo>
                  <a:pt x="43" y="30"/>
                </a:lnTo>
                <a:lnTo>
                  <a:pt x="44" y="34"/>
                </a:lnTo>
                <a:lnTo>
                  <a:pt x="44" y="34"/>
                </a:lnTo>
                <a:lnTo>
                  <a:pt x="43" y="38"/>
                </a:lnTo>
                <a:lnTo>
                  <a:pt x="41" y="42"/>
                </a:lnTo>
                <a:lnTo>
                  <a:pt x="38" y="43"/>
                </a:lnTo>
                <a:lnTo>
                  <a:pt x="34" y="44"/>
                </a:lnTo>
                <a:lnTo>
                  <a:pt x="34" y="44"/>
                </a:lnTo>
                <a:lnTo>
                  <a:pt x="30" y="43"/>
                </a:lnTo>
                <a:lnTo>
                  <a:pt x="27" y="42"/>
                </a:lnTo>
                <a:lnTo>
                  <a:pt x="25" y="38"/>
                </a:lnTo>
                <a:lnTo>
                  <a:pt x="24" y="34"/>
                </a:lnTo>
                <a:lnTo>
                  <a:pt x="24" y="34"/>
                </a:lnTo>
                <a:lnTo>
                  <a:pt x="25" y="30"/>
                </a:lnTo>
                <a:lnTo>
                  <a:pt x="27" y="27"/>
                </a:lnTo>
                <a:lnTo>
                  <a:pt x="30" y="25"/>
                </a:lnTo>
                <a:lnTo>
                  <a:pt x="34" y="24"/>
                </a:lnTo>
                <a:lnTo>
                  <a:pt x="34" y="24"/>
                </a:lnTo>
                <a:close/>
                <a:moveTo>
                  <a:pt x="49" y="83"/>
                </a:moveTo>
                <a:lnTo>
                  <a:pt x="49" y="83"/>
                </a:lnTo>
                <a:lnTo>
                  <a:pt x="40" y="82"/>
                </a:lnTo>
                <a:lnTo>
                  <a:pt x="33" y="80"/>
                </a:lnTo>
                <a:lnTo>
                  <a:pt x="25" y="75"/>
                </a:lnTo>
                <a:lnTo>
                  <a:pt x="19" y="69"/>
                </a:lnTo>
                <a:lnTo>
                  <a:pt x="27" y="61"/>
                </a:lnTo>
                <a:lnTo>
                  <a:pt x="27" y="61"/>
                </a:lnTo>
                <a:lnTo>
                  <a:pt x="32" y="66"/>
                </a:lnTo>
                <a:lnTo>
                  <a:pt x="37" y="70"/>
                </a:lnTo>
                <a:lnTo>
                  <a:pt x="43" y="72"/>
                </a:lnTo>
                <a:lnTo>
                  <a:pt x="49" y="72"/>
                </a:lnTo>
                <a:lnTo>
                  <a:pt x="49" y="72"/>
                </a:lnTo>
                <a:lnTo>
                  <a:pt x="55" y="72"/>
                </a:lnTo>
                <a:lnTo>
                  <a:pt x="61" y="70"/>
                </a:lnTo>
                <a:lnTo>
                  <a:pt x="66" y="66"/>
                </a:lnTo>
                <a:lnTo>
                  <a:pt x="71" y="61"/>
                </a:lnTo>
                <a:lnTo>
                  <a:pt x="78" y="69"/>
                </a:lnTo>
                <a:lnTo>
                  <a:pt x="78" y="69"/>
                </a:lnTo>
                <a:lnTo>
                  <a:pt x="72" y="75"/>
                </a:lnTo>
                <a:lnTo>
                  <a:pt x="65" y="80"/>
                </a:lnTo>
                <a:lnTo>
                  <a:pt x="57" y="82"/>
                </a:lnTo>
                <a:lnTo>
                  <a:pt x="49" y="83"/>
                </a:lnTo>
                <a:lnTo>
                  <a:pt x="49" y="83"/>
                </a:lnTo>
                <a:close/>
                <a:moveTo>
                  <a:pt x="78" y="39"/>
                </a:moveTo>
                <a:lnTo>
                  <a:pt x="59" y="39"/>
                </a:lnTo>
                <a:lnTo>
                  <a:pt x="59" y="29"/>
                </a:lnTo>
                <a:lnTo>
                  <a:pt x="78" y="29"/>
                </a:lnTo>
                <a:lnTo>
                  <a:pt x="78"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80" name="Freeform 381"/>
          <p:cNvSpPr>
            <a:spLocks noEditPoints="1"/>
          </p:cNvSpPr>
          <p:nvPr/>
        </p:nvSpPr>
        <p:spPr bwMode="auto">
          <a:xfrm>
            <a:off x="7531734" y="1634344"/>
            <a:ext cx="149696" cy="149696"/>
          </a:xfrm>
          <a:custGeom>
            <a:avLst/>
            <a:gdLst>
              <a:gd name="T0" fmla="*/ 39 w 99"/>
              <a:gd name="T1" fmla="*/ 1 h 98"/>
              <a:gd name="T2" fmla="*/ 15 w 99"/>
              <a:gd name="T3" fmla="*/ 14 h 98"/>
              <a:gd name="T4" fmla="*/ 1 w 99"/>
              <a:gd name="T5" fmla="*/ 39 h 98"/>
              <a:gd name="T6" fmla="*/ 1 w 99"/>
              <a:gd name="T7" fmla="*/ 59 h 98"/>
              <a:gd name="T8" fmla="*/ 15 w 99"/>
              <a:gd name="T9" fmla="*/ 83 h 98"/>
              <a:gd name="T10" fmla="*/ 39 w 99"/>
              <a:gd name="T11" fmla="*/ 97 h 98"/>
              <a:gd name="T12" fmla="*/ 59 w 99"/>
              <a:gd name="T13" fmla="*/ 97 h 98"/>
              <a:gd name="T14" fmla="*/ 84 w 99"/>
              <a:gd name="T15" fmla="*/ 83 h 98"/>
              <a:gd name="T16" fmla="*/ 97 w 99"/>
              <a:gd name="T17" fmla="*/ 59 h 98"/>
              <a:gd name="T18" fmla="*/ 97 w 99"/>
              <a:gd name="T19" fmla="*/ 39 h 98"/>
              <a:gd name="T20" fmla="*/ 84 w 99"/>
              <a:gd name="T21" fmla="*/ 14 h 98"/>
              <a:gd name="T22" fmla="*/ 59 w 99"/>
              <a:gd name="T23" fmla="*/ 1 h 98"/>
              <a:gd name="T24" fmla="*/ 34 w 99"/>
              <a:gd name="T25" fmla="*/ 69 h 98"/>
              <a:gd name="T26" fmla="*/ 15 w 99"/>
              <a:gd name="T27" fmla="*/ 64 h 98"/>
              <a:gd name="T28" fmla="*/ 32 w 99"/>
              <a:gd name="T29" fmla="*/ 54 h 98"/>
              <a:gd name="T30" fmla="*/ 34 w 99"/>
              <a:gd name="T31" fmla="*/ 51 h 98"/>
              <a:gd name="T32" fmla="*/ 27 w 99"/>
              <a:gd name="T33" fmla="*/ 49 h 98"/>
              <a:gd name="T34" fmla="*/ 18 w 99"/>
              <a:gd name="T35" fmla="*/ 45 h 98"/>
              <a:gd name="T36" fmla="*/ 15 w 99"/>
              <a:gd name="T37" fmla="*/ 37 h 98"/>
              <a:gd name="T38" fmla="*/ 21 w 99"/>
              <a:gd name="T39" fmla="*/ 25 h 98"/>
              <a:gd name="T40" fmla="*/ 34 w 99"/>
              <a:gd name="T41" fmla="*/ 19 h 98"/>
              <a:gd name="T42" fmla="*/ 44 w 99"/>
              <a:gd name="T43" fmla="*/ 34 h 98"/>
              <a:gd name="T44" fmla="*/ 26 w 99"/>
              <a:gd name="T45" fmla="*/ 35 h 98"/>
              <a:gd name="T46" fmla="*/ 26 w 99"/>
              <a:gd name="T47" fmla="*/ 38 h 98"/>
              <a:gd name="T48" fmla="*/ 32 w 99"/>
              <a:gd name="T49" fmla="*/ 39 h 98"/>
              <a:gd name="T50" fmla="*/ 43 w 99"/>
              <a:gd name="T51" fmla="*/ 46 h 98"/>
              <a:gd name="T52" fmla="*/ 43 w 99"/>
              <a:gd name="T53" fmla="*/ 55 h 98"/>
              <a:gd name="T54" fmla="*/ 34 w 99"/>
              <a:gd name="T55" fmla="*/ 64 h 98"/>
              <a:gd name="T56" fmla="*/ 39 w 99"/>
              <a:gd name="T57" fmla="*/ 83 h 98"/>
              <a:gd name="T58" fmla="*/ 59 w 99"/>
              <a:gd name="T59" fmla="*/ 83 h 98"/>
              <a:gd name="T60" fmla="*/ 66 w 99"/>
              <a:gd name="T61" fmla="*/ 34 h 98"/>
              <a:gd name="T62" fmla="*/ 64 w 99"/>
              <a:gd name="T63" fmla="*/ 37 h 98"/>
              <a:gd name="T64" fmla="*/ 71 w 99"/>
              <a:gd name="T65" fmla="*/ 39 h 98"/>
              <a:gd name="T66" fmla="*/ 80 w 99"/>
              <a:gd name="T67" fmla="*/ 43 h 98"/>
              <a:gd name="T68" fmla="*/ 84 w 99"/>
              <a:gd name="T69" fmla="*/ 51 h 98"/>
              <a:gd name="T70" fmla="*/ 78 w 99"/>
              <a:gd name="T71" fmla="*/ 62 h 98"/>
              <a:gd name="T72" fmla="*/ 64 w 99"/>
              <a:gd name="T73" fmla="*/ 69 h 98"/>
              <a:gd name="T74" fmla="*/ 54 w 99"/>
              <a:gd name="T75" fmla="*/ 54 h 98"/>
              <a:gd name="T76" fmla="*/ 73 w 99"/>
              <a:gd name="T77" fmla="*/ 53 h 98"/>
              <a:gd name="T78" fmla="*/ 73 w 99"/>
              <a:gd name="T79" fmla="*/ 50 h 98"/>
              <a:gd name="T80" fmla="*/ 66 w 99"/>
              <a:gd name="T81" fmla="*/ 49 h 98"/>
              <a:gd name="T82" fmla="*/ 55 w 99"/>
              <a:gd name="T83" fmla="*/ 42 h 98"/>
              <a:gd name="T84" fmla="*/ 55 w 99"/>
              <a:gd name="T85" fmla="*/ 33 h 98"/>
              <a:gd name="T86" fmla="*/ 64 w 99"/>
              <a:gd name="T87" fmla="*/ 24 h 98"/>
              <a:gd name="T88" fmla="*/ 74 w 99"/>
              <a:gd name="T89" fmla="*/ 2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98">
                <a:moveTo>
                  <a:pt x="49" y="0"/>
                </a:moveTo>
                <a:lnTo>
                  <a:pt x="49" y="0"/>
                </a:lnTo>
                <a:lnTo>
                  <a:pt x="39" y="1"/>
                </a:lnTo>
                <a:lnTo>
                  <a:pt x="29"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29" y="95"/>
                </a:lnTo>
                <a:lnTo>
                  <a:pt x="39" y="97"/>
                </a:lnTo>
                <a:lnTo>
                  <a:pt x="49" y="98"/>
                </a:lnTo>
                <a:lnTo>
                  <a:pt x="49" y="98"/>
                </a:lnTo>
                <a:lnTo>
                  <a:pt x="59" y="97"/>
                </a:lnTo>
                <a:lnTo>
                  <a:pt x="69" y="95"/>
                </a:lnTo>
                <a:lnTo>
                  <a:pt x="76" y="90"/>
                </a:lnTo>
                <a:lnTo>
                  <a:pt x="84" y="83"/>
                </a:lnTo>
                <a:lnTo>
                  <a:pt x="90" y="76"/>
                </a:lnTo>
                <a:lnTo>
                  <a:pt x="95" y="69"/>
                </a:lnTo>
                <a:lnTo>
                  <a:pt x="97" y="59"/>
                </a:lnTo>
                <a:lnTo>
                  <a:pt x="99" y="49"/>
                </a:lnTo>
                <a:lnTo>
                  <a:pt x="99" y="49"/>
                </a:lnTo>
                <a:lnTo>
                  <a:pt x="97" y="39"/>
                </a:lnTo>
                <a:lnTo>
                  <a:pt x="95" y="29"/>
                </a:lnTo>
                <a:lnTo>
                  <a:pt x="90" y="22"/>
                </a:lnTo>
                <a:lnTo>
                  <a:pt x="84" y="14"/>
                </a:lnTo>
                <a:lnTo>
                  <a:pt x="76" y="8"/>
                </a:lnTo>
                <a:lnTo>
                  <a:pt x="69" y="3"/>
                </a:lnTo>
                <a:lnTo>
                  <a:pt x="59" y="1"/>
                </a:lnTo>
                <a:lnTo>
                  <a:pt x="49" y="0"/>
                </a:lnTo>
                <a:lnTo>
                  <a:pt x="49" y="0"/>
                </a:lnTo>
                <a:close/>
                <a:moveTo>
                  <a:pt x="34" y="69"/>
                </a:moveTo>
                <a:lnTo>
                  <a:pt x="25" y="69"/>
                </a:lnTo>
                <a:lnTo>
                  <a:pt x="25" y="64"/>
                </a:lnTo>
                <a:lnTo>
                  <a:pt x="15" y="64"/>
                </a:lnTo>
                <a:lnTo>
                  <a:pt x="15" y="54"/>
                </a:lnTo>
                <a:lnTo>
                  <a:pt x="32" y="54"/>
                </a:lnTo>
                <a:lnTo>
                  <a:pt x="32" y="54"/>
                </a:lnTo>
                <a:lnTo>
                  <a:pt x="33" y="53"/>
                </a:lnTo>
                <a:lnTo>
                  <a:pt x="34" y="51"/>
                </a:lnTo>
                <a:lnTo>
                  <a:pt x="34" y="51"/>
                </a:lnTo>
                <a:lnTo>
                  <a:pt x="33" y="50"/>
                </a:lnTo>
                <a:lnTo>
                  <a:pt x="32" y="49"/>
                </a:lnTo>
                <a:lnTo>
                  <a:pt x="27" y="49"/>
                </a:lnTo>
                <a:lnTo>
                  <a:pt x="27" y="49"/>
                </a:lnTo>
                <a:lnTo>
                  <a:pt x="22" y="48"/>
                </a:lnTo>
                <a:lnTo>
                  <a:pt x="18" y="45"/>
                </a:lnTo>
                <a:lnTo>
                  <a:pt x="16" y="42"/>
                </a:lnTo>
                <a:lnTo>
                  <a:pt x="15" y="37"/>
                </a:lnTo>
                <a:lnTo>
                  <a:pt x="15" y="37"/>
                </a:lnTo>
                <a:lnTo>
                  <a:pt x="16" y="33"/>
                </a:lnTo>
                <a:lnTo>
                  <a:pt x="17" y="29"/>
                </a:lnTo>
                <a:lnTo>
                  <a:pt x="21" y="25"/>
                </a:lnTo>
                <a:lnTo>
                  <a:pt x="25" y="24"/>
                </a:lnTo>
                <a:lnTo>
                  <a:pt x="25" y="19"/>
                </a:lnTo>
                <a:lnTo>
                  <a:pt x="34" y="19"/>
                </a:lnTo>
                <a:lnTo>
                  <a:pt x="34" y="24"/>
                </a:lnTo>
                <a:lnTo>
                  <a:pt x="44" y="24"/>
                </a:lnTo>
                <a:lnTo>
                  <a:pt x="44" y="34"/>
                </a:lnTo>
                <a:lnTo>
                  <a:pt x="27" y="34"/>
                </a:lnTo>
                <a:lnTo>
                  <a:pt x="27" y="34"/>
                </a:lnTo>
                <a:lnTo>
                  <a:pt x="26" y="35"/>
                </a:lnTo>
                <a:lnTo>
                  <a:pt x="25" y="37"/>
                </a:lnTo>
                <a:lnTo>
                  <a:pt x="25" y="37"/>
                </a:lnTo>
                <a:lnTo>
                  <a:pt x="26" y="38"/>
                </a:lnTo>
                <a:lnTo>
                  <a:pt x="27" y="39"/>
                </a:lnTo>
                <a:lnTo>
                  <a:pt x="32" y="39"/>
                </a:lnTo>
                <a:lnTo>
                  <a:pt x="32" y="39"/>
                </a:lnTo>
                <a:lnTo>
                  <a:pt x="37" y="40"/>
                </a:lnTo>
                <a:lnTo>
                  <a:pt x="41" y="43"/>
                </a:lnTo>
                <a:lnTo>
                  <a:pt x="43" y="46"/>
                </a:lnTo>
                <a:lnTo>
                  <a:pt x="44" y="51"/>
                </a:lnTo>
                <a:lnTo>
                  <a:pt x="44" y="51"/>
                </a:lnTo>
                <a:lnTo>
                  <a:pt x="43" y="55"/>
                </a:lnTo>
                <a:lnTo>
                  <a:pt x="42" y="59"/>
                </a:lnTo>
                <a:lnTo>
                  <a:pt x="38" y="62"/>
                </a:lnTo>
                <a:lnTo>
                  <a:pt x="34" y="64"/>
                </a:lnTo>
                <a:lnTo>
                  <a:pt x="34" y="69"/>
                </a:lnTo>
                <a:close/>
                <a:moveTo>
                  <a:pt x="59" y="83"/>
                </a:moveTo>
                <a:lnTo>
                  <a:pt x="39" y="83"/>
                </a:lnTo>
                <a:lnTo>
                  <a:pt x="39" y="74"/>
                </a:lnTo>
                <a:lnTo>
                  <a:pt x="59" y="74"/>
                </a:lnTo>
                <a:lnTo>
                  <a:pt x="59" y="83"/>
                </a:lnTo>
                <a:close/>
                <a:moveTo>
                  <a:pt x="84" y="34"/>
                </a:moveTo>
                <a:lnTo>
                  <a:pt x="66" y="34"/>
                </a:lnTo>
                <a:lnTo>
                  <a:pt x="66" y="34"/>
                </a:lnTo>
                <a:lnTo>
                  <a:pt x="65" y="35"/>
                </a:lnTo>
                <a:lnTo>
                  <a:pt x="64" y="37"/>
                </a:lnTo>
                <a:lnTo>
                  <a:pt x="64" y="37"/>
                </a:lnTo>
                <a:lnTo>
                  <a:pt x="65" y="38"/>
                </a:lnTo>
                <a:lnTo>
                  <a:pt x="66" y="39"/>
                </a:lnTo>
                <a:lnTo>
                  <a:pt x="71" y="39"/>
                </a:lnTo>
                <a:lnTo>
                  <a:pt x="71" y="39"/>
                </a:lnTo>
                <a:lnTo>
                  <a:pt x="76" y="40"/>
                </a:lnTo>
                <a:lnTo>
                  <a:pt x="80" y="43"/>
                </a:lnTo>
                <a:lnTo>
                  <a:pt x="83" y="46"/>
                </a:lnTo>
                <a:lnTo>
                  <a:pt x="84" y="51"/>
                </a:lnTo>
                <a:lnTo>
                  <a:pt x="84" y="51"/>
                </a:lnTo>
                <a:lnTo>
                  <a:pt x="83" y="55"/>
                </a:lnTo>
                <a:lnTo>
                  <a:pt x="81" y="59"/>
                </a:lnTo>
                <a:lnTo>
                  <a:pt x="78" y="62"/>
                </a:lnTo>
                <a:lnTo>
                  <a:pt x="74" y="64"/>
                </a:lnTo>
                <a:lnTo>
                  <a:pt x="74" y="69"/>
                </a:lnTo>
                <a:lnTo>
                  <a:pt x="64" y="69"/>
                </a:lnTo>
                <a:lnTo>
                  <a:pt x="64" y="64"/>
                </a:lnTo>
                <a:lnTo>
                  <a:pt x="54" y="64"/>
                </a:lnTo>
                <a:lnTo>
                  <a:pt x="54" y="54"/>
                </a:lnTo>
                <a:lnTo>
                  <a:pt x="71" y="54"/>
                </a:lnTo>
                <a:lnTo>
                  <a:pt x="71" y="54"/>
                </a:lnTo>
                <a:lnTo>
                  <a:pt x="73" y="53"/>
                </a:lnTo>
                <a:lnTo>
                  <a:pt x="74" y="51"/>
                </a:lnTo>
                <a:lnTo>
                  <a:pt x="74" y="51"/>
                </a:lnTo>
                <a:lnTo>
                  <a:pt x="73" y="50"/>
                </a:lnTo>
                <a:lnTo>
                  <a:pt x="71" y="49"/>
                </a:lnTo>
                <a:lnTo>
                  <a:pt x="66" y="49"/>
                </a:lnTo>
                <a:lnTo>
                  <a:pt x="66" y="49"/>
                </a:lnTo>
                <a:lnTo>
                  <a:pt x="62" y="48"/>
                </a:lnTo>
                <a:lnTo>
                  <a:pt x="58" y="45"/>
                </a:lnTo>
                <a:lnTo>
                  <a:pt x="55" y="42"/>
                </a:lnTo>
                <a:lnTo>
                  <a:pt x="54" y="37"/>
                </a:lnTo>
                <a:lnTo>
                  <a:pt x="54" y="37"/>
                </a:lnTo>
                <a:lnTo>
                  <a:pt x="55" y="33"/>
                </a:lnTo>
                <a:lnTo>
                  <a:pt x="57" y="29"/>
                </a:lnTo>
                <a:lnTo>
                  <a:pt x="60" y="25"/>
                </a:lnTo>
                <a:lnTo>
                  <a:pt x="64" y="24"/>
                </a:lnTo>
                <a:lnTo>
                  <a:pt x="64" y="19"/>
                </a:lnTo>
                <a:lnTo>
                  <a:pt x="74" y="19"/>
                </a:lnTo>
                <a:lnTo>
                  <a:pt x="74" y="24"/>
                </a:lnTo>
                <a:lnTo>
                  <a:pt x="84" y="24"/>
                </a:lnTo>
                <a:lnTo>
                  <a:pt x="84"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81" name="Freeform 382"/>
          <p:cNvSpPr>
            <a:spLocks noEditPoints="1"/>
          </p:cNvSpPr>
          <p:nvPr/>
        </p:nvSpPr>
        <p:spPr bwMode="auto">
          <a:xfrm>
            <a:off x="7890093" y="1634344"/>
            <a:ext cx="149696" cy="149696"/>
          </a:xfrm>
          <a:custGeom>
            <a:avLst/>
            <a:gdLst>
              <a:gd name="T0" fmla="*/ 49 w 98"/>
              <a:gd name="T1" fmla="*/ 0 h 98"/>
              <a:gd name="T2" fmla="*/ 49 w 98"/>
              <a:gd name="T3" fmla="*/ 0 h 98"/>
              <a:gd name="T4" fmla="*/ 39 w 98"/>
              <a:gd name="T5" fmla="*/ 1 h 98"/>
              <a:gd name="T6" fmla="*/ 29 w 98"/>
              <a:gd name="T7" fmla="*/ 3 h 98"/>
              <a:gd name="T8" fmla="*/ 22 w 98"/>
              <a:gd name="T9" fmla="*/ 8 h 98"/>
              <a:gd name="T10" fmla="*/ 14 w 98"/>
              <a:gd name="T11" fmla="*/ 14 h 98"/>
              <a:gd name="T12" fmla="*/ 8 w 98"/>
              <a:gd name="T13" fmla="*/ 22 h 98"/>
              <a:gd name="T14" fmla="*/ 3 w 98"/>
              <a:gd name="T15" fmla="*/ 29 h 98"/>
              <a:gd name="T16" fmla="*/ 1 w 98"/>
              <a:gd name="T17" fmla="*/ 39 h 98"/>
              <a:gd name="T18" fmla="*/ 0 w 98"/>
              <a:gd name="T19" fmla="*/ 49 h 98"/>
              <a:gd name="T20" fmla="*/ 0 w 98"/>
              <a:gd name="T21" fmla="*/ 49 h 98"/>
              <a:gd name="T22" fmla="*/ 1 w 98"/>
              <a:gd name="T23" fmla="*/ 59 h 98"/>
              <a:gd name="T24" fmla="*/ 3 w 98"/>
              <a:gd name="T25" fmla="*/ 69 h 98"/>
              <a:gd name="T26" fmla="*/ 8 w 98"/>
              <a:gd name="T27" fmla="*/ 76 h 98"/>
              <a:gd name="T28" fmla="*/ 14 w 98"/>
              <a:gd name="T29" fmla="*/ 83 h 98"/>
              <a:gd name="T30" fmla="*/ 22 w 98"/>
              <a:gd name="T31" fmla="*/ 90 h 98"/>
              <a:gd name="T32" fmla="*/ 29 w 98"/>
              <a:gd name="T33" fmla="*/ 95 h 98"/>
              <a:gd name="T34" fmla="*/ 39 w 98"/>
              <a:gd name="T35" fmla="*/ 97 h 98"/>
              <a:gd name="T36" fmla="*/ 49 w 98"/>
              <a:gd name="T37" fmla="*/ 98 h 98"/>
              <a:gd name="T38" fmla="*/ 49 w 98"/>
              <a:gd name="T39" fmla="*/ 98 h 98"/>
              <a:gd name="T40" fmla="*/ 59 w 98"/>
              <a:gd name="T41" fmla="*/ 97 h 98"/>
              <a:gd name="T42" fmla="*/ 69 w 98"/>
              <a:gd name="T43" fmla="*/ 95 h 98"/>
              <a:gd name="T44" fmla="*/ 76 w 98"/>
              <a:gd name="T45" fmla="*/ 90 h 98"/>
              <a:gd name="T46" fmla="*/ 84 w 98"/>
              <a:gd name="T47" fmla="*/ 83 h 98"/>
              <a:gd name="T48" fmla="*/ 90 w 98"/>
              <a:gd name="T49" fmla="*/ 76 h 98"/>
              <a:gd name="T50" fmla="*/ 95 w 98"/>
              <a:gd name="T51" fmla="*/ 69 h 98"/>
              <a:gd name="T52" fmla="*/ 97 w 98"/>
              <a:gd name="T53" fmla="*/ 59 h 98"/>
              <a:gd name="T54" fmla="*/ 98 w 98"/>
              <a:gd name="T55" fmla="*/ 49 h 98"/>
              <a:gd name="T56" fmla="*/ 98 w 98"/>
              <a:gd name="T57" fmla="*/ 49 h 98"/>
              <a:gd name="T58" fmla="*/ 97 w 98"/>
              <a:gd name="T59" fmla="*/ 39 h 98"/>
              <a:gd name="T60" fmla="*/ 95 w 98"/>
              <a:gd name="T61" fmla="*/ 29 h 98"/>
              <a:gd name="T62" fmla="*/ 90 w 98"/>
              <a:gd name="T63" fmla="*/ 22 h 98"/>
              <a:gd name="T64" fmla="*/ 84 w 98"/>
              <a:gd name="T65" fmla="*/ 14 h 98"/>
              <a:gd name="T66" fmla="*/ 76 w 98"/>
              <a:gd name="T67" fmla="*/ 8 h 98"/>
              <a:gd name="T68" fmla="*/ 69 w 98"/>
              <a:gd name="T69" fmla="*/ 3 h 98"/>
              <a:gd name="T70" fmla="*/ 59 w 98"/>
              <a:gd name="T71" fmla="*/ 1 h 98"/>
              <a:gd name="T72" fmla="*/ 49 w 98"/>
              <a:gd name="T73" fmla="*/ 0 h 98"/>
              <a:gd name="T74" fmla="*/ 49 w 98"/>
              <a:gd name="T75" fmla="*/ 0 h 98"/>
              <a:gd name="T76" fmla="*/ 59 w 98"/>
              <a:gd name="T77" fmla="*/ 24 h 98"/>
              <a:gd name="T78" fmla="*/ 69 w 98"/>
              <a:gd name="T79" fmla="*/ 24 h 98"/>
              <a:gd name="T80" fmla="*/ 69 w 98"/>
              <a:gd name="T81" fmla="*/ 44 h 98"/>
              <a:gd name="T82" fmla="*/ 59 w 98"/>
              <a:gd name="T83" fmla="*/ 44 h 98"/>
              <a:gd name="T84" fmla="*/ 59 w 98"/>
              <a:gd name="T85" fmla="*/ 24 h 98"/>
              <a:gd name="T86" fmla="*/ 29 w 98"/>
              <a:gd name="T87" fmla="*/ 24 h 98"/>
              <a:gd name="T88" fmla="*/ 39 w 98"/>
              <a:gd name="T89" fmla="*/ 24 h 98"/>
              <a:gd name="T90" fmla="*/ 39 w 98"/>
              <a:gd name="T91" fmla="*/ 44 h 98"/>
              <a:gd name="T92" fmla="*/ 29 w 98"/>
              <a:gd name="T93" fmla="*/ 44 h 98"/>
              <a:gd name="T94" fmla="*/ 29 w 98"/>
              <a:gd name="T95" fmla="*/ 24 h 98"/>
              <a:gd name="T96" fmla="*/ 64 w 98"/>
              <a:gd name="T97" fmla="*/ 74 h 98"/>
              <a:gd name="T98" fmla="*/ 59 w 98"/>
              <a:gd name="T99" fmla="*/ 66 h 98"/>
              <a:gd name="T100" fmla="*/ 54 w 98"/>
              <a:gd name="T101" fmla="*/ 74 h 98"/>
              <a:gd name="T102" fmla="*/ 44 w 98"/>
              <a:gd name="T103" fmla="*/ 74 h 98"/>
              <a:gd name="T104" fmla="*/ 39 w 98"/>
              <a:gd name="T105" fmla="*/ 66 h 98"/>
              <a:gd name="T106" fmla="*/ 34 w 98"/>
              <a:gd name="T107" fmla="*/ 74 h 98"/>
              <a:gd name="T108" fmla="*/ 24 w 98"/>
              <a:gd name="T109" fmla="*/ 74 h 98"/>
              <a:gd name="T110" fmla="*/ 34 w 98"/>
              <a:gd name="T111" fmla="*/ 59 h 98"/>
              <a:gd name="T112" fmla="*/ 44 w 98"/>
              <a:gd name="T113" fmla="*/ 59 h 98"/>
              <a:gd name="T114" fmla="*/ 49 w 98"/>
              <a:gd name="T115" fmla="*/ 66 h 98"/>
              <a:gd name="T116" fmla="*/ 54 w 98"/>
              <a:gd name="T117" fmla="*/ 59 h 98"/>
              <a:gd name="T118" fmla="*/ 64 w 98"/>
              <a:gd name="T119" fmla="*/ 59 h 98"/>
              <a:gd name="T120" fmla="*/ 74 w 98"/>
              <a:gd name="T121" fmla="*/ 74 h 98"/>
              <a:gd name="T122" fmla="*/ 64 w 98"/>
              <a:gd name="T123"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0" y="49"/>
                </a:lnTo>
                <a:lnTo>
                  <a:pt x="1" y="59"/>
                </a:lnTo>
                <a:lnTo>
                  <a:pt x="3" y="69"/>
                </a:lnTo>
                <a:lnTo>
                  <a:pt x="8" y="76"/>
                </a:lnTo>
                <a:lnTo>
                  <a:pt x="14" y="83"/>
                </a:lnTo>
                <a:lnTo>
                  <a:pt x="22" y="90"/>
                </a:lnTo>
                <a:lnTo>
                  <a:pt x="29" y="95"/>
                </a:lnTo>
                <a:lnTo>
                  <a:pt x="39" y="97"/>
                </a:lnTo>
                <a:lnTo>
                  <a:pt x="49" y="98"/>
                </a:lnTo>
                <a:lnTo>
                  <a:pt x="49" y="98"/>
                </a:lnTo>
                <a:lnTo>
                  <a:pt x="59" y="97"/>
                </a:lnTo>
                <a:lnTo>
                  <a:pt x="69" y="95"/>
                </a:lnTo>
                <a:lnTo>
                  <a:pt x="76" y="90"/>
                </a:lnTo>
                <a:lnTo>
                  <a:pt x="84" y="83"/>
                </a:lnTo>
                <a:lnTo>
                  <a:pt x="90" y="76"/>
                </a:lnTo>
                <a:lnTo>
                  <a:pt x="95" y="69"/>
                </a:lnTo>
                <a:lnTo>
                  <a:pt x="97" y="59"/>
                </a:lnTo>
                <a:lnTo>
                  <a:pt x="98" y="49"/>
                </a:lnTo>
                <a:lnTo>
                  <a:pt x="98" y="49"/>
                </a:lnTo>
                <a:lnTo>
                  <a:pt x="97" y="39"/>
                </a:lnTo>
                <a:lnTo>
                  <a:pt x="95" y="29"/>
                </a:lnTo>
                <a:lnTo>
                  <a:pt x="90" y="22"/>
                </a:lnTo>
                <a:lnTo>
                  <a:pt x="84" y="14"/>
                </a:lnTo>
                <a:lnTo>
                  <a:pt x="76" y="8"/>
                </a:lnTo>
                <a:lnTo>
                  <a:pt x="69" y="3"/>
                </a:lnTo>
                <a:lnTo>
                  <a:pt x="59" y="1"/>
                </a:lnTo>
                <a:lnTo>
                  <a:pt x="49" y="0"/>
                </a:lnTo>
                <a:lnTo>
                  <a:pt x="49" y="0"/>
                </a:lnTo>
                <a:close/>
                <a:moveTo>
                  <a:pt x="59" y="24"/>
                </a:moveTo>
                <a:lnTo>
                  <a:pt x="69" y="24"/>
                </a:lnTo>
                <a:lnTo>
                  <a:pt x="69" y="44"/>
                </a:lnTo>
                <a:lnTo>
                  <a:pt x="59" y="44"/>
                </a:lnTo>
                <a:lnTo>
                  <a:pt x="59" y="24"/>
                </a:lnTo>
                <a:close/>
                <a:moveTo>
                  <a:pt x="29" y="24"/>
                </a:moveTo>
                <a:lnTo>
                  <a:pt x="39" y="24"/>
                </a:lnTo>
                <a:lnTo>
                  <a:pt x="39" y="44"/>
                </a:lnTo>
                <a:lnTo>
                  <a:pt x="29" y="44"/>
                </a:lnTo>
                <a:lnTo>
                  <a:pt x="29" y="24"/>
                </a:lnTo>
                <a:close/>
                <a:moveTo>
                  <a:pt x="64" y="74"/>
                </a:moveTo>
                <a:lnTo>
                  <a:pt x="59" y="66"/>
                </a:lnTo>
                <a:lnTo>
                  <a:pt x="54" y="74"/>
                </a:lnTo>
                <a:lnTo>
                  <a:pt x="44" y="74"/>
                </a:lnTo>
                <a:lnTo>
                  <a:pt x="39" y="66"/>
                </a:lnTo>
                <a:lnTo>
                  <a:pt x="34" y="74"/>
                </a:lnTo>
                <a:lnTo>
                  <a:pt x="24" y="74"/>
                </a:lnTo>
                <a:lnTo>
                  <a:pt x="34" y="59"/>
                </a:lnTo>
                <a:lnTo>
                  <a:pt x="44" y="59"/>
                </a:lnTo>
                <a:lnTo>
                  <a:pt x="49" y="66"/>
                </a:lnTo>
                <a:lnTo>
                  <a:pt x="54" y="59"/>
                </a:lnTo>
                <a:lnTo>
                  <a:pt x="64" y="59"/>
                </a:lnTo>
                <a:lnTo>
                  <a:pt x="74" y="74"/>
                </a:lnTo>
                <a:lnTo>
                  <a:pt x="64"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82" name="Freeform 383"/>
          <p:cNvSpPr>
            <a:spLocks noEditPoints="1"/>
          </p:cNvSpPr>
          <p:nvPr/>
        </p:nvSpPr>
        <p:spPr bwMode="auto">
          <a:xfrm>
            <a:off x="7173376" y="1634344"/>
            <a:ext cx="149696" cy="149696"/>
          </a:xfrm>
          <a:custGeom>
            <a:avLst/>
            <a:gdLst>
              <a:gd name="T0" fmla="*/ 49 w 99"/>
              <a:gd name="T1" fmla="*/ 0 h 98"/>
              <a:gd name="T2" fmla="*/ 30 w 99"/>
              <a:gd name="T3" fmla="*/ 3 h 98"/>
              <a:gd name="T4" fmla="*/ 15 w 99"/>
              <a:gd name="T5" fmla="*/ 14 h 98"/>
              <a:gd name="T6" fmla="*/ 4 w 99"/>
              <a:gd name="T7" fmla="*/ 29 h 98"/>
              <a:gd name="T8" fmla="*/ 0 w 99"/>
              <a:gd name="T9" fmla="*/ 49 h 98"/>
              <a:gd name="T10" fmla="*/ 1 w 99"/>
              <a:gd name="T11" fmla="*/ 59 h 98"/>
              <a:gd name="T12" fmla="*/ 9 w 99"/>
              <a:gd name="T13" fmla="*/ 76 h 98"/>
              <a:gd name="T14" fmla="*/ 22 w 99"/>
              <a:gd name="T15" fmla="*/ 90 h 98"/>
              <a:gd name="T16" fmla="*/ 40 w 99"/>
              <a:gd name="T17" fmla="*/ 97 h 98"/>
              <a:gd name="T18" fmla="*/ 49 w 99"/>
              <a:gd name="T19" fmla="*/ 98 h 98"/>
              <a:gd name="T20" fmla="*/ 69 w 99"/>
              <a:gd name="T21" fmla="*/ 95 h 98"/>
              <a:gd name="T22" fmla="*/ 84 w 99"/>
              <a:gd name="T23" fmla="*/ 83 h 98"/>
              <a:gd name="T24" fmla="*/ 95 w 99"/>
              <a:gd name="T25" fmla="*/ 69 h 98"/>
              <a:gd name="T26" fmla="*/ 99 w 99"/>
              <a:gd name="T27" fmla="*/ 49 h 98"/>
              <a:gd name="T28" fmla="*/ 98 w 99"/>
              <a:gd name="T29" fmla="*/ 39 h 98"/>
              <a:gd name="T30" fmla="*/ 90 w 99"/>
              <a:gd name="T31" fmla="*/ 22 h 98"/>
              <a:gd name="T32" fmla="*/ 77 w 99"/>
              <a:gd name="T33" fmla="*/ 8 h 98"/>
              <a:gd name="T34" fmla="*/ 59 w 99"/>
              <a:gd name="T35" fmla="*/ 1 h 98"/>
              <a:gd name="T36" fmla="*/ 49 w 99"/>
              <a:gd name="T37" fmla="*/ 0 h 98"/>
              <a:gd name="T38" fmla="*/ 79 w 99"/>
              <a:gd name="T39" fmla="*/ 29 h 98"/>
              <a:gd name="T40" fmla="*/ 59 w 99"/>
              <a:gd name="T41" fmla="*/ 39 h 98"/>
              <a:gd name="T42" fmla="*/ 20 w 99"/>
              <a:gd name="T43" fmla="*/ 29 h 98"/>
              <a:gd name="T44" fmla="*/ 40 w 99"/>
              <a:gd name="T45" fmla="*/ 39 h 98"/>
              <a:gd name="T46" fmla="*/ 20 w 99"/>
              <a:gd name="T47" fmla="*/ 29 h 98"/>
              <a:gd name="T48" fmla="*/ 20 w 99"/>
              <a:gd name="T49" fmla="*/ 69 h 98"/>
              <a:gd name="T50" fmla="*/ 12 w 99"/>
              <a:gd name="T51" fmla="*/ 66 h 98"/>
              <a:gd name="T52" fmla="*/ 10 w 99"/>
              <a:gd name="T53" fmla="*/ 59 h 98"/>
              <a:gd name="T54" fmla="*/ 11 w 99"/>
              <a:gd name="T55" fmla="*/ 55 h 98"/>
              <a:gd name="T56" fmla="*/ 16 w 99"/>
              <a:gd name="T57" fmla="*/ 50 h 98"/>
              <a:gd name="T58" fmla="*/ 20 w 99"/>
              <a:gd name="T59" fmla="*/ 49 h 98"/>
              <a:gd name="T60" fmla="*/ 27 w 99"/>
              <a:gd name="T61" fmla="*/ 51 h 98"/>
              <a:gd name="T62" fmla="*/ 30 w 99"/>
              <a:gd name="T63" fmla="*/ 59 h 98"/>
              <a:gd name="T64" fmla="*/ 28 w 99"/>
              <a:gd name="T65" fmla="*/ 62 h 98"/>
              <a:gd name="T66" fmla="*/ 24 w 99"/>
              <a:gd name="T67" fmla="*/ 67 h 98"/>
              <a:gd name="T68" fmla="*/ 20 w 99"/>
              <a:gd name="T69" fmla="*/ 69 h 98"/>
              <a:gd name="T70" fmla="*/ 40 w 99"/>
              <a:gd name="T71" fmla="*/ 78 h 98"/>
              <a:gd name="T72" fmla="*/ 59 w 99"/>
              <a:gd name="T73" fmla="*/ 69 h 98"/>
              <a:gd name="T74" fmla="*/ 79 w 99"/>
              <a:gd name="T75" fmla="*/ 69 h 98"/>
              <a:gd name="T76" fmla="*/ 75 w 99"/>
              <a:gd name="T77" fmla="*/ 67 h 98"/>
              <a:gd name="T78" fmla="*/ 70 w 99"/>
              <a:gd name="T79" fmla="*/ 62 h 98"/>
              <a:gd name="T80" fmla="*/ 69 w 99"/>
              <a:gd name="T81" fmla="*/ 59 h 98"/>
              <a:gd name="T82" fmla="*/ 72 w 99"/>
              <a:gd name="T83" fmla="*/ 51 h 98"/>
              <a:gd name="T84" fmla="*/ 79 w 99"/>
              <a:gd name="T85" fmla="*/ 49 h 98"/>
              <a:gd name="T86" fmla="*/ 83 w 99"/>
              <a:gd name="T87" fmla="*/ 50 h 98"/>
              <a:gd name="T88" fmla="*/ 88 w 99"/>
              <a:gd name="T89" fmla="*/ 55 h 98"/>
              <a:gd name="T90" fmla="*/ 89 w 99"/>
              <a:gd name="T91" fmla="*/ 59 h 98"/>
              <a:gd name="T92" fmla="*/ 86 w 99"/>
              <a:gd name="T93" fmla="*/ 66 h 98"/>
              <a:gd name="T94" fmla="*/ 79 w 99"/>
              <a:gd name="T95" fmla="*/ 6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98">
                <a:moveTo>
                  <a:pt x="49" y="0"/>
                </a:moveTo>
                <a:lnTo>
                  <a:pt x="49" y="0"/>
                </a:lnTo>
                <a:lnTo>
                  <a:pt x="40" y="1"/>
                </a:lnTo>
                <a:lnTo>
                  <a:pt x="30"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30" y="95"/>
                </a:lnTo>
                <a:lnTo>
                  <a:pt x="40" y="97"/>
                </a:lnTo>
                <a:lnTo>
                  <a:pt x="49" y="98"/>
                </a:lnTo>
                <a:lnTo>
                  <a:pt x="49" y="98"/>
                </a:lnTo>
                <a:lnTo>
                  <a:pt x="59" y="97"/>
                </a:lnTo>
                <a:lnTo>
                  <a:pt x="69" y="95"/>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59" y="1"/>
                </a:lnTo>
                <a:lnTo>
                  <a:pt x="49" y="0"/>
                </a:lnTo>
                <a:lnTo>
                  <a:pt x="49" y="0"/>
                </a:lnTo>
                <a:close/>
                <a:moveTo>
                  <a:pt x="59" y="29"/>
                </a:moveTo>
                <a:lnTo>
                  <a:pt x="79" y="29"/>
                </a:lnTo>
                <a:lnTo>
                  <a:pt x="79" y="39"/>
                </a:lnTo>
                <a:lnTo>
                  <a:pt x="59" y="39"/>
                </a:lnTo>
                <a:lnTo>
                  <a:pt x="59" y="29"/>
                </a:lnTo>
                <a:close/>
                <a:moveTo>
                  <a:pt x="20" y="29"/>
                </a:moveTo>
                <a:lnTo>
                  <a:pt x="40" y="29"/>
                </a:lnTo>
                <a:lnTo>
                  <a:pt x="40" y="39"/>
                </a:lnTo>
                <a:lnTo>
                  <a:pt x="20" y="39"/>
                </a:lnTo>
                <a:lnTo>
                  <a:pt x="20" y="29"/>
                </a:lnTo>
                <a:close/>
                <a:moveTo>
                  <a:pt x="20" y="69"/>
                </a:moveTo>
                <a:lnTo>
                  <a:pt x="20" y="69"/>
                </a:lnTo>
                <a:lnTo>
                  <a:pt x="16" y="67"/>
                </a:lnTo>
                <a:lnTo>
                  <a:pt x="12" y="66"/>
                </a:lnTo>
                <a:lnTo>
                  <a:pt x="11" y="62"/>
                </a:lnTo>
                <a:lnTo>
                  <a:pt x="10" y="59"/>
                </a:lnTo>
                <a:lnTo>
                  <a:pt x="10" y="59"/>
                </a:lnTo>
                <a:lnTo>
                  <a:pt x="11" y="55"/>
                </a:lnTo>
                <a:lnTo>
                  <a:pt x="12" y="51"/>
                </a:lnTo>
                <a:lnTo>
                  <a:pt x="16" y="50"/>
                </a:lnTo>
                <a:lnTo>
                  <a:pt x="20" y="49"/>
                </a:lnTo>
                <a:lnTo>
                  <a:pt x="20" y="49"/>
                </a:lnTo>
                <a:lnTo>
                  <a:pt x="24" y="50"/>
                </a:lnTo>
                <a:lnTo>
                  <a:pt x="27" y="51"/>
                </a:lnTo>
                <a:lnTo>
                  <a:pt x="28" y="55"/>
                </a:lnTo>
                <a:lnTo>
                  <a:pt x="30" y="59"/>
                </a:lnTo>
                <a:lnTo>
                  <a:pt x="30" y="59"/>
                </a:lnTo>
                <a:lnTo>
                  <a:pt x="28" y="62"/>
                </a:lnTo>
                <a:lnTo>
                  <a:pt x="27" y="66"/>
                </a:lnTo>
                <a:lnTo>
                  <a:pt x="24" y="67"/>
                </a:lnTo>
                <a:lnTo>
                  <a:pt x="20" y="69"/>
                </a:lnTo>
                <a:lnTo>
                  <a:pt x="20" y="69"/>
                </a:lnTo>
                <a:close/>
                <a:moveTo>
                  <a:pt x="59" y="78"/>
                </a:moveTo>
                <a:lnTo>
                  <a:pt x="40" y="78"/>
                </a:lnTo>
                <a:lnTo>
                  <a:pt x="40" y="69"/>
                </a:lnTo>
                <a:lnTo>
                  <a:pt x="59" y="69"/>
                </a:lnTo>
                <a:lnTo>
                  <a:pt x="59" y="78"/>
                </a:lnTo>
                <a:close/>
                <a:moveTo>
                  <a:pt x="79" y="69"/>
                </a:moveTo>
                <a:lnTo>
                  <a:pt x="79" y="69"/>
                </a:lnTo>
                <a:lnTo>
                  <a:pt x="75" y="67"/>
                </a:lnTo>
                <a:lnTo>
                  <a:pt x="72" y="66"/>
                </a:lnTo>
                <a:lnTo>
                  <a:pt x="70" y="62"/>
                </a:lnTo>
                <a:lnTo>
                  <a:pt x="69" y="59"/>
                </a:lnTo>
                <a:lnTo>
                  <a:pt x="69" y="59"/>
                </a:lnTo>
                <a:lnTo>
                  <a:pt x="70" y="55"/>
                </a:lnTo>
                <a:lnTo>
                  <a:pt x="72" y="51"/>
                </a:lnTo>
                <a:lnTo>
                  <a:pt x="75" y="50"/>
                </a:lnTo>
                <a:lnTo>
                  <a:pt x="79" y="49"/>
                </a:lnTo>
                <a:lnTo>
                  <a:pt x="79" y="49"/>
                </a:lnTo>
                <a:lnTo>
                  <a:pt x="83" y="50"/>
                </a:lnTo>
                <a:lnTo>
                  <a:pt x="86" y="51"/>
                </a:lnTo>
                <a:lnTo>
                  <a:pt x="88" y="55"/>
                </a:lnTo>
                <a:lnTo>
                  <a:pt x="89" y="59"/>
                </a:lnTo>
                <a:lnTo>
                  <a:pt x="89" y="59"/>
                </a:lnTo>
                <a:lnTo>
                  <a:pt x="88" y="62"/>
                </a:lnTo>
                <a:lnTo>
                  <a:pt x="86" y="66"/>
                </a:lnTo>
                <a:lnTo>
                  <a:pt x="83" y="67"/>
                </a:lnTo>
                <a:lnTo>
                  <a:pt x="79" y="69"/>
                </a:lnTo>
                <a:lnTo>
                  <a:pt x="79"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83" name="Freeform 384"/>
          <p:cNvSpPr>
            <a:spLocks/>
          </p:cNvSpPr>
          <p:nvPr/>
        </p:nvSpPr>
        <p:spPr bwMode="auto">
          <a:xfrm>
            <a:off x="5054976" y="1983630"/>
            <a:ext cx="90724" cy="31754"/>
          </a:xfrm>
          <a:custGeom>
            <a:avLst/>
            <a:gdLst>
              <a:gd name="T0" fmla="*/ 5 w 59"/>
              <a:gd name="T1" fmla="*/ 20 h 20"/>
              <a:gd name="T2" fmla="*/ 54 w 59"/>
              <a:gd name="T3" fmla="*/ 20 h 20"/>
              <a:gd name="T4" fmla="*/ 54 w 59"/>
              <a:gd name="T5" fmla="*/ 20 h 20"/>
              <a:gd name="T6" fmla="*/ 57 w 59"/>
              <a:gd name="T7" fmla="*/ 20 h 20"/>
              <a:gd name="T8" fmla="*/ 58 w 59"/>
              <a:gd name="T9" fmla="*/ 19 h 20"/>
              <a:gd name="T10" fmla="*/ 59 w 59"/>
              <a:gd name="T11" fmla="*/ 18 h 20"/>
              <a:gd name="T12" fmla="*/ 59 w 59"/>
              <a:gd name="T13" fmla="*/ 15 h 20"/>
              <a:gd name="T14" fmla="*/ 59 w 59"/>
              <a:gd name="T15" fmla="*/ 5 h 20"/>
              <a:gd name="T16" fmla="*/ 59 w 59"/>
              <a:gd name="T17" fmla="*/ 5 h 20"/>
              <a:gd name="T18" fmla="*/ 59 w 59"/>
              <a:gd name="T19" fmla="*/ 3 h 20"/>
              <a:gd name="T20" fmla="*/ 58 w 59"/>
              <a:gd name="T21" fmla="*/ 2 h 20"/>
              <a:gd name="T22" fmla="*/ 57 w 59"/>
              <a:gd name="T23" fmla="*/ 0 h 20"/>
              <a:gd name="T24" fmla="*/ 54 w 59"/>
              <a:gd name="T25" fmla="*/ 0 h 20"/>
              <a:gd name="T26" fmla="*/ 5 w 59"/>
              <a:gd name="T27" fmla="*/ 0 h 20"/>
              <a:gd name="T28" fmla="*/ 5 w 59"/>
              <a:gd name="T29" fmla="*/ 0 h 20"/>
              <a:gd name="T30" fmla="*/ 3 w 59"/>
              <a:gd name="T31" fmla="*/ 0 h 20"/>
              <a:gd name="T32" fmla="*/ 1 w 59"/>
              <a:gd name="T33" fmla="*/ 2 h 20"/>
              <a:gd name="T34" fmla="*/ 0 w 59"/>
              <a:gd name="T35" fmla="*/ 3 h 20"/>
              <a:gd name="T36" fmla="*/ 0 w 59"/>
              <a:gd name="T37" fmla="*/ 5 h 20"/>
              <a:gd name="T38" fmla="*/ 0 w 59"/>
              <a:gd name="T39" fmla="*/ 15 h 20"/>
              <a:gd name="T40" fmla="*/ 0 w 59"/>
              <a:gd name="T41" fmla="*/ 15 h 20"/>
              <a:gd name="T42" fmla="*/ 0 w 59"/>
              <a:gd name="T43" fmla="*/ 18 h 20"/>
              <a:gd name="T44" fmla="*/ 1 w 59"/>
              <a:gd name="T45" fmla="*/ 19 h 20"/>
              <a:gd name="T46" fmla="*/ 3 w 59"/>
              <a:gd name="T47" fmla="*/ 20 h 20"/>
              <a:gd name="T48" fmla="*/ 5 w 59"/>
              <a:gd name="T49" fmla="*/ 20 h 20"/>
              <a:gd name="T50" fmla="*/ 5 w 59"/>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20">
                <a:moveTo>
                  <a:pt x="5" y="20"/>
                </a:moveTo>
                <a:lnTo>
                  <a:pt x="54" y="20"/>
                </a:lnTo>
                <a:lnTo>
                  <a:pt x="54" y="20"/>
                </a:lnTo>
                <a:lnTo>
                  <a:pt x="57" y="20"/>
                </a:lnTo>
                <a:lnTo>
                  <a:pt x="58" y="19"/>
                </a:lnTo>
                <a:lnTo>
                  <a:pt x="59" y="18"/>
                </a:lnTo>
                <a:lnTo>
                  <a:pt x="59" y="15"/>
                </a:lnTo>
                <a:lnTo>
                  <a:pt x="59" y="5"/>
                </a:lnTo>
                <a:lnTo>
                  <a:pt x="59" y="5"/>
                </a:lnTo>
                <a:lnTo>
                  <a:pt x="59" y="3"/>
                </a:lnTo>
                <a:lnTo>
                  <a:pt x="58" y="2"/>
                </a:lnTo>
                <a:lnTo>
                  <a:pt x="57" y="0"/>
                </a:lnTo>
                <a:lnTo>
                  <a:pt x="54" y="0"/>
                </a:lnTo>
                <a:lnTo>
                  <a:pt x="5" y="0"/>
                </a:lnTo>
                <a:lnTo>
                  <a:pt x="5" y="0"/>
                </a:lnTo>
                <a:lnTo>
                  <a:pt x="3" y="0"/>
                </a:lnTo>
                <a:lnTo>
                  <a:pt x="1" y="2"/>
                </a:lnTo>
                <a:lnTo>
                  <a:pt x="0" y="3"/>
                </a:lnTo>
                <a:lnTo>
                  <a:pt x="0" y="5"/>
                </a:lnTo>
                <a:lnTo>
                  <a:pt x="0" y="15"/>
                </a:lnTo>
                <a:lnTo>
                  <a:pt x="0" y="15"/>
                </a:lnTo>
                <a:lnTo>
                  <a:pt x="0" y="18"/>
                </a:lnTo>
                <a:lnTo>
                  <a:pt x="1" y="19"/>
                </a:lnTo>
                <a:lnTo>
                  <a:pt x="3" y="20"/>
                </a:lnTo>
                <a:lnTo>
                  <a:pt x="5" y="20"/>
                </a:lnTo>
                <a:lnTo>
                  <a:pt x="5"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84" name="Freeform 385"/>
          <p:cNvSpPr>
            <a:spLocks/>
          </p:cNvSpPr>
          <p:nvPr/>
        </p:nvSpPr>
        <p:spPr bwMode="auto">
          <a:xfrm>
            <a:off x="5023222" y="2019919"/>
            <a:ext cx="149696" cy="136086"/>
          </a:xfrm>
          <a:custGeom>
            <a:avLst/>
            <a:gdLst>
              <a:gd name="T0" fmla="*/ 97 w 99"/>
              <a:gd name="T1" fmla="*/ 65 h 89"/>
              <a:gd name="T2" fmla="*/ 69 w 99"/>
              <a:gd name="T3" fmla="*/ 33 h 89"/>
              <a:gd name="T4" fmla="*/ 69 w 99"/>
              <a:gd name="T5" fmla="*/ 0 h 89"/>
              <a:gd name="T6" fmla="*/ 60 w 99"/>
              <a:gd name="T7" fmla="*/ 0 h 89"/>
              <a:gd name="T8" fmla="*/ 60 w 99"/>
              <a:gd name="T9" fmla="*/ 5 h 89"/>
              <a:gd name="T10" fmla="*/ 50 w 99"/>
              <a:gd name="T11" fmla="*/ 5 h 89"/>
              <a:gd name="T12" fmla="*/ 50 w 99"/>
              <a:gd name="T13" fmla="*/ 15 h 89"/>
              <a:gd name="T14" fmla="*/ 60 w 99"/>
              <a:gd name="T15" fmla="*/ 15 h 89"/>
              <a:gd name="T16" fmla="*/ 60 w 99"/>
              <a:gd name="T17" fmla="*/ 20 h 89"/>
              <a:gd name="T18" fmla="*/ 45 w 99"/>
              <a:gd name="T19" fmla="*/ 20 h 89"/>
              <a:gd name="T20" fmla="*/ 45 w 99"/>
              <a:gd name="T21" fmla="*/ 30 h 89"/>
              <a:gd name="T22" fmla="*/ 60 w 99"/>
              <a:gd name="T23" fmla="*/ 30 h 89"/>
              <a:gd name="T24" fmla="*/ 60 w 99"/>
              <a:gd name="T25" fmla="*/ 35 h 89"/>
              <a:gd name="T26" fmla="*/ 60 w 99"/>
              <a:gd name="T27" fmla="*/ 35 h 89"/>
              <a:gd name="T28" fmla="*/ 61 w 99"/>
              <a:gd name="T29" fmla="*/ 38 h 89"/>
              <a:gd name="T30" fmla="*/ 74 w 99"/>
              <a:gd name="T31" fmla="*/ 54 h 89"/>
              <a:gd name="T32" fmla="*/ 25 w 99"/>
              <a:gd name="T33" fmla="*/ 54 h 89"/>
              <a:gd name="T34" fmla="*/ 39 w 99"/>
              <a:gd name="T35" fmla="*/ 38 h 89"/>
              <a:gd name="T36" fmla="*/ 39 w 99"/>
              <a:gd name="T37" fmla="*/ 38 h 89"/>
              <a:gd name="T38" fmla="*/ 40 w 99"/>
              <a:gd name="T39" fmla="*/ 35 h 89"/>
              <a:gd name="T40" fmla="*/ 40 w 99"/>
              <a:gd name="T41" fmla="*/ 0 h 89"/>
              <a:gd name="T42" fmla="*/ 30 w 99"/>
              <a:gd name="T43" fmla="*/ 0 h 89"/>
              <a:gd name="T44" fmla="*/ 30 w 99"/>
              <a:gd name="T45" fmla="*/ 33 h 89"/>
              <a:gd name="T46" fmla="*/ 3 w 99"/>
              <a:gd name="T47" fmla="*/ 65 h 89"/>
              <a:gd name="T48" fmla="*/ 3 w 99"/>
              <a:gd name="T49" fmla="*/ 65 h 89"/>
              <a:gd name="T50" fmla="*/ 2 w 99"/>
              <a:gd name="T51" fmla="*/ 69 h 89"/>
              <a:gd name="T52" fmla="*/ 0 w 99"/>
              <a:gd name="T53" fmla="*/ 73 h 89"/>
              <a:gd name="T54" fmla="*/ 0 w 99"/>
              <a:gd name="T55" fmla="*/ 76 h 89"/>
              <a:gd name="T56" fmla="*/ 2 w 99"/>
              <a:gd name="T57" fmla="*/ 81 h 89"/>
              <a:gd name="T58" fmla="*/ 2 w 99"/>
              <a:gd name="T59" fmla="*/ 81 h 89"/>
              <a:gd name="T60" fmla="*/ 4 w 99"/>
              <a:gd name="T61" fmla="*/ 84 h 89"/>
              <a:gd name="T62" fmla="*/ 8 w 99"/>
              <a:gd name="T63" fmla="*/ 86 h 89"/>
              <a:gd name="T64" fmla="*/ 11 w 99"/>
              <a:gd name="T65" fmla="*/ 89 h 89"/>
              <a:gd name="T66" fmla="*/ 15 w 99"/>
              <a:gd name="T67" fmla="*/ 89 h 89"/>
              <a:gd name="T68" fmla="*/ 84 w 99"/>
              <a:gd name="T69" fmla="*/ 89 h 89"/>
              <a:gd name="T70" fmla="*/ 84 w 99"/>
              <a:gd name="T71" fmla="*/ 89 h 89"/>
              <a:gd name="T72" fmla="*/ 88 w 99"/>
              <a:gd name="T73" fmla="*/ 89 h 89"/>
              <a:gd name="T74" fmla="*/ 92 w 99"/>
              <a:gd name="T75" fmla="*/ 86 h 89"/>
              <a:gd name="T76" fmla="*/ 95 w 99"/>
              <a:gd name="T77" fmla="*/ 84 h 89"/>
              <a:gd name="T78" fmla="*/ 98 w 99"/>
              <a:gd name="T79" fmla="*/ 81 h 89"/>
              <a:gd name="T80" fmla="*/ 98 w 99"/>
              <a:gd name="T81" fmla="*/ 81 h 89"/>
              <a:gd name="T82" fmla="*/ 99 w 99"/>
              <a:gd name="T83" fmla="*/ 76 h 89"/>
              <a:gd name="T84" fmla="*/ 99 w 99"/>
              <a:gd name="T85" fmla="*/ 73 h 89"/>
              <a:gd name="T86" fmla="*/ 98 w 99"/>
              <a:gd name="T87" fmla="*/ 69 h 89"/>
              <a:gd name="T88" fmla="*/ 97 w 99"/>
              <a:gd name="T89" fmla="*/ 65 h 89"/>
              <a:gd name="T90" fmla="*/ 97 w 99"/>
              <a:gd name="T91" fmla="*/ 6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89">
                <a:moveTo>
                  <a:pt x="97" y="65"/>
                </a:moveTo>
                <a:lnTo>
                  <a:pt x="69" y="33"/>
                </a:lnTo>
                <a:lnTo>
                  <a:pt x="69" y="0"/>
                </a:lnTo>
                <a:lnTo>
                  <a:pt x="60" y="0"/>
                </a:lnTo>
                <a:lnTo>
                  <a:pt x="60" y="5"/>
                </a:lnTo>
                <a:lnTo>
                  <a:pt x="50" y="5"/>
                </a:lnTo>
                <a:lnTo>
                  <a:pt x="50" y="15"/>
                </a:lnTo>
                <a:lnTo>
                  <a:pt x="60" y="15"/>
                </a:lnTo>
                <a:lnTo>
                  <a:pt x="60" y="20"/>
                </a:lnTo>
                <a:lnTo>
                  <a:pt x="45" y="20"/>
                </a:lnTo>
                <a:lnTo>
                  <a:pt x="45" y="30"/>
                </a:lnTo>
                <a:lnTo>
                  <a:pt x="60" y="30"/>
                </a:lnTo>
                <a:lnTo>
                  <a:pt x="60" y="35"/>
                </a:lnTo>
                <a:lnTo>
                  <a:pt x="60" y="35"/>
                </a:lnTo>
                <a:lnTo>
                  <a:pt x="61" y="38"/>
                </a:lnTo>
                <a:lnTo>
                  <a:pt x="74" y="54"/>
                </a:lnTo>
                <a:lnTo>
                  <a:pt x="25" y="54"/>
                </a:lnTo>
                <a:lnTo>
                  <a:pt x="39" y="38"/>
                </a:lnTo>
                <a:lnTo>
                  <a:pt x="39" y="38"/>
                </a:lnTo>
                <a:lnTo>
                  <a:pt x="40" y="35"/>
                </a:lnTo>
                <a:lnTo>
                  <a:pt x="40" y="0"/>
                </a:lnTo>
                <a:lnTo>
                  <a:pt x="30" y="0"/>
                </a:lnTo>
                <a:lnTo>
                  <a:pt x="30" y="33"/>
                </a:lnTo>
                <a:lnTo>
                  <a:pt x="3" y="65"/>
                </a:lnTo>
                <a:lnTo>
                  <a:pt x="3" y="65"/>
                </a:lnTo>
                <a:lnTo>
                  <a:pt x="2" y="69"/>
                </a:lnTo>
                <a:lnTo>
                  <a:pt x="0" y="73"/>
                </a:lnTo>
                <a:lnTo>
                  <a:pt x="0" y="76"/>
                </a:lnTo>
                <a:lnTo>
                  <a:pt x="2" y="81"/>
                </a:lnTo>
                <a:lnTo>
                  <a:pt x="2" y="81"/>
                </a:lnTo>
                <a:lnTo>
                  <a:pt x="4" y="84"/>
                </a:lnTo>
                <a:lnTo>
                  <a:pt x="8" y="86"/>
                </a:lnTo>
                <a:lnTo>
                  <a:pt x="11" y="89"/>
                </a:lnTo>
                <a:lnTo>
                  <a:pt x="15" y="89"/>
                </a:lnTo>
                <a:lnTo>
                  <a:pt x="84" y="89"/>
                </a:lnTo>
                <a:lnTo>
                  <a:pt x="84" y="89"/>
                </a:lnTo>
                <a:lnTo>
                  <a:pt x="88" y="89"/>
                </a:lnTo>
                <a:lnTo>
                  <a:pt x="92" y="86"/>
                </a:lnTo>
                <a:lnTo>
                  <a:pt x="95" y="84"/>
                </a:lnTo>
                <a:lnTo>
                  <a:pt x="98" y="81"/>
                </a:lnTo>
                <a:lnTo>
                  <a:pt x="98" y="81"/>
                </a:lnTo>
                <a:lnTo>
                  <a:pt x="99" y="76"/>
                </a:lnTo>
                <a:lnTo>
                  <a:pt x="99" y="73"/>
                </a:lnTo>
                <a:lnTo>
                  <a:pt x="98" y="69"/>
                </a:lnTo>
                <a:lnTo>
                  <a:pt x="97" y="65"/>
                </a:lnTo>
                <a:lnTo>
                  <a:pt x="97" y="6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85" name="Freeform 386"/>
          <p:cNvSpPr>
            <a:spLocks/>
          </p:cNvSpPr>
          <p:nvPr/>
        </p:nvSpPr>
        <p:spPr bwMode="auto">
          <a:xfrm>
            <a:off x="5377045" y="1992703"/>
            <a:ext cx="163304" cy="95261"/>
          </a:xfrm>
          <a:custGeom>
            <a:avLst/>
            <a:gdLst>
              <a:gd name="T0" fmla="*/ 106 w 109"/>
              <a:gd name="T1" fmla="*/ 25 h 63"/>
              <a:gd name="T2" fmla="*/ 57 w 109"/>
              <a:gd name="T3" fmla="*/ 0 h 63"/>
              <a:gd name="T4" fmla="*/ 57 w 109"/>
              <a:gd name="T5" fmla="*/ 0 h 63"/>
              <a:gd name="T6" fmla="*/ 54 w 109"/>
              <a:gd name="T7" fmla="*/ 0 h 63"/>
              <a:gd name="T8" fmla="*/ 52 w 109"/>
              <a:gd name="T9" fmla="*/ 0 h 63"/>
              <a:gd name="T10" fmla="*/ 3 w 109"/>
              <a:gd name="T11" fmla="*/ 25 h 63"/>
              <a:gd name="T12" fmla="*/ 3 w 109"/>
              <a:gd name="T13" fmla="*/ 25 h 63"/>
              <a:gd name="T14" fmla="*/ 0 w 109"/>
              <a:gd name="T15" fmla="*/ 27 h 63"/>
              <a:gd name="T16" fmla="*/ 0 w 109"/>
              <a:gd name="T17" fmla="*/ 27 h 63"/>
              <a:gd name="T18" fmla="*/ 0 w 109"/>
              <a:gd name="T19" fmla="*/ 30 h 63"/>
              <a:gd name="T20" fmla="*/ 0 w 109"/>
              <a:gd name="T21" fmla="*/ 58 h 63"/>
              <a:gd name="T22" fmla="*/ 0 w 109"/>
              <a:gd name="T23" fmla="*/ 58 h 63"/>
              <a:gd name="T24" fmla="*/ 0 w 109"/>
              <a:gd name="T25" fmla="*/ 61 h 63"/>
              <a:gd name="T26" fmla="*/ 1 w 109"/>
              <a:gd name="T27" fmla="*/ 62 h 63"/>
              <a:gd name="T28" fmla="*/ 3 w 109"/>
              <a:gd name="T29" fmla="*/ 63 h 63"/>
              <a:gd name="T30" fmla="*/ 5 w 109"/>
              <a:gd name="T31" fmla="*/ 63 h 63"/>
              <a:gd name="T32" fmla="*/ 5 w 109"/>
              <a:gd name="T33" fmla="*/ 63 h 63"/>
              <a:gd name="T34" fmla="*/ 8 w 109"/>
              <a:gd name="T35" fmla="*/ 63 h 63"/>
              <a:gd name="T36" fmla="*/ 9 w 109"/>
              <a:gd name="T37" fmla="*/ 62 h 63"/>
              <a:gd name="T38" fmla="*/ 10 w 109"/>
              <a:gd name="T39" fmla="*/ 61 h 63"/>
              <a:gd name="T40" fmla="*/ 10 w 109"/>
              <a:gd name="T41" fmla="*/ 58 h 63"/>
              <a:gd name="T42" fmla="*/ 10 w 109"/>
              <a:gd name="T43" fmla="*/ 36 h 63"/>
              <a:gd name="T44" fmla="*/ 54 w 109"/>
              <a:gd name="T45" fmla="*/ 55 h 63"/>
              <a:gd name="T46" fmla="*/ 105 w 109"/>
              <a:gd name="T47" fmla="*/ 35 h 63"/>
              <a:gd name="T48" fmla="*/ 105 w 109"/>
              <a:gd name="T49" fmla="*/ 35 h 63"/>
              <a:gd name="T50" fmla="*/ 108 w 109"/>
              <a:gd name="T51" fmla="*/ 32 h 63"/>
              <a:gd name="T52" fmla="*/ 109 w 109"/>
              <a:gd name="T53" fmla="*/ 30 h 63"/>
              <a:gd name="T54" fmla="*/ 109 w 109"/>
              <a:gd name="T55" fmla="*/ 30 h 63"/>
              <a:gd name="T56" fmla="*/ 108 w 109"/>
              <a:gd name="T57" fmla="*/ 27 h 63"/>
              <a:gd name="T58" fmla="*/ 106 w 109"/>
              <a:gd name="T59" fmla="*/ 25 h 63"/>
              <a:gd name="T60" fmla="*/ 106 w 109"/>
              <a:gd name="T61"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63">
                <a:moveTo>
                  <a:pt x="106" y="25"/>
                </a:moveTo>
                <a:lnTo>
                  <a:pt x="57" y="0"/>
                </a:lnTo>
                <a:lnTo>
                  <a:pt x="57" y="0"/>
                </a:lnTo>
                <a:lnTo>
                  <a:pt x="54" y="0"/>
                </a:lnTo>
                <a:lnTo>
                  <a:pt x="52" y="0"/>
                </a:lnTo>
                <a:lnTo>
                  <a:pt x="3" y="25"/>
                </a:lnTo>
                <a:lnTo>
                  <a:pt x="3" y="25"/>
                </a:lnTo>
                <a:lnTo>
                  <a:pt x="0" y="27"/>
                </a:lnTo>
                <a:lnTo>
                  <a:pt x="0" y="27"/>
                </a:lnTo>
                <a:lnTo>
                  <a:pt x="0" y="30"/>
                </a:lnTo>
                <a:lnTo>
                  <a:pt x="0" y="58"/>
                </a:lnTo>
                <a:lnTo>
                  <a:pt x="0" y="58"/>
                </a:lnTo>
                <a:lnTo>
                  <a:pt x="0" y="61"/>
                </a:lnTo>
                <a:lnTo>
                  <a:pt x="1" y="62"/>
                </a:lnTo>
                <a:lnTo>
                  <a:pt x="3" y="63"/>
                </a:lnTo>
                <a:lnTo>
                  <a:pt x="5" y="63"/>
                </a:lnTo>
                <a:lnTo>
                  <a:pt x="5" y="63"/>
                </a:lnTo>
                <a:lnTo>
                  <a:pt x="8" y="63"/>
                </a:lnTo>
                <a:lnTo>
                  <a:pt x="9" y="62"/>
                </a:lnTo>
                <a:lnTo>
                  <a:pt x="10" y="61"/>
                </a:lnTo>
                <a:lnTo>
                  <a:pt x="10" y="58"/>
                </a:lnTo>
                <a:lnTo>
                  <a:pt x="10" y="36"/>
                </a:lnTo>
                <a:lnTo>
                  <a:pt x="54" y="55"/>
                </a:lnTo>
                <a:lnTo>
                  <a:pt x="105" y="35"/>
                </a:lnTo>
                <a:lnTo>
                  <a:pt x="105" y="35"/>
                </a:lnTo>
                <a:lnTo>
                  <a:pt x="108" y="32"/>
                </a:lnTo>
                <a:lnTo>
                  <a:pt x="109" y="30"/>
                </a:lnTo>
                <a:lnTo>
                  <a:pt x="109" y="30"/>
                </a:lnTo>
                <a:lnTo>
                  <a:pt x="108" y="27"/>
                </a:lnTo>
                <a:lnTo>
                  <a:pt x="106" y="25"/>
                </a:lnTo>
                <a:lnTo>
                  <a:pt x="106"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86" name="Freeform 387"/>
          <p:cNvSpPr>
            <a:spLocks/>
          </p:cNvSpPr>
          <p:nvPr/>
        </p:nvSpPr>
        <p:spPr bwMode="auto">
          <a:xfrm>
            <a:off x="5404263" y="2069819"/>
            <a:ext cx="104333" cy="40827"/>
          </a:xfrm>
          <a:custGeom>
            <a:avLst/>
            <a:gdLst>
              <a:gd name="T0" fmla="*/ 34 w 69"/>
              <a:gd name="T1" fmla="*/ 13 h 28"/>
              <a:gd name="T2" fmla="*/ 34 w 69"/>
              <a:gd name="T3" fmla="*/ 13 h 28"/>
              <a:gd name="T4" fmla="*/ 32 w 69"/>
              <a:gd name="T5" fmla="*/ 13 h 28"/>
              <a:gd name="T6" fmla="*/ 0 w 69"/>
              <a:gd name="T7" fmla="*/ 0 h 28"/>
              <a:gd name="T8" fmla="*/ 0 w 69"/>
              <a:gd name="T9" fmla="*/ 15 h 28"/>
              <a:gd name="T10" fmla="*/ 0 w 69"/>
              <a:gd name="T11" fmla="*/ 15 h 28"/>
              <a:gd name="T12" fmla="*/ 1 w 69"/>
              <a:gd name="T13" fmla="*/ 17 h 28"/>
              <a:gd name="T14" fmla="*/ 2 w 69"/>
              <a:gd name="T15" fmla="*/ 18 h 28"/>
              <a:gd name="T16" fmla="*/ 2 w 69"/>
              <a:gd name="T17" fmla="*/ 18 h 28"/>
              <a:gd name="T18" fmla="*/ 16 w 69"/>
              <a:gd name="T19" fmla="*/ 24 h 28"/>
              <a:gd name="T20" fmla="*/ 25 w 69"/>
              <a:gd name="T21" fmla="*/ 27 h 28"/>
              <a:gd name="T22" fmla="*/ 34 w 69"/>
              <a:gd name="T23" fmla="*/ 28 h 28"/>
              <a:gd name="T24" fmla="*/ 34 w 69"/>
              <a:gd name="T25" fmla="*/ 28 h 28"/>
              <a:gd name="T26" fmla="*/ 44 w 69"/>
              <a:gd name="T27" fmla="*/ 27 h 28"/>
              <a:gd name="T28" fmla="*/ 53 w 69"/>
              <a:gd name="T29" fmla="*/ 24 h 28"/>
              <a:gd name="T30" fmla="*/ 67 w 69"/>
              <a:gd name="T31" fmla="*/ 18 h 28"/>
              <a:gd name="T32" fmla="*/ 67 w 69"/>
              <a:gd name="T33" fmla="*/ 18 h 28"/>
              <a:gd name="T34" fmla="*/ 68 w 69"/>
              <a:gd name="T35" fmla="*/ 17 h 28"/>
              <a:gd name="T36" fmla="*/ 69 w 69"/>
              <a:gd name="T37" fmla="*/ 15 h 28"/>
              <a:gd name="T38" fmla="*/ 69 w 69"/>
              <a:gd name="T39" fmla="*/ 1 h 28"/>
              <a:gd name="T40" fmla="*/ 36 w 69"/>
              <a:gd name="T41" fmla="*/ 13 h 28"/>
              <a:gd name="T42" fmla="*/ 36 w 69"/>
              <a:gd name="T43" fmla="*/ 13 h 28"/>
              <a:gd name="T44" fmla="*/ 34 w 69"/>
              <a:gd name="T45" fmla="*/ 13 h 28"/>
              <a:gd name="T46" fmla="*/ 34 w 69"/>
              <a:gd name="T4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 h="28">
                <a:moveTo>
                  <a:pt x="34" y="13"/>
                </a:moveTo>
                <a:lnTo>
                  <a:pt x="34" y="13"/>
                </a:lnTo>
                <a:lnTo>
                  <a:pt x="32" y="13"/>
                </a:lnTo>
                <a:lnTo>
                  <a:pt x="0" y="0"/>
                </a:lnTo>
                <a:lnTo>
                  <a:pt x="0" y="15"/>
                </a:lnTo>
                <a:lnTo>
                  <a:pt x="0" y="15"/>
                </a:lnTo>
                <a:lnTo>
                  <a:pt x="1" y="17"/>
                </a:lnTo>
                <a:lnTo>
                  <a:pt x="2" y="18"/>
                </a:lnTo>
                <a:lnTo>
                  <a:pt x="2" y="18"/>
                </a:lnTo>
                <a:lnTo>
                  <a:pt x="16" y="24"/>
                </a:lnTo>
                <a:lnTo>
                  <a:pt x="25" y="27"/>
                </a:lnTo>
                <a:lnTo>
                  <a:pt x="34" y="28"/>
                </a:lnTo>
                <a:lnTo>
                  <a:pt x="34" y="28"/>
                </a:lnTo>
                <a:lnTo>
                  <a:pt x="44" y="27"/>
                </a:lnTo>
                <a:lnTo>
                  <a:pt x="53" y="24"/>
                </a:lnTo>
                <a:lnTo>
                  <a:pt x="67" y="18"/>
                </a:lnTo>
                <a:lnTo>
                  <a:pt x="67" y="18"/>
                </a:lnTo>
                <a:lnTo>
                  <a:pt x="68" y="17"/>
                </a:lnTo>
                <a:lnTo>
                  <a:pt x="69" y="15"/>
                </a:lnTo>
                <a:lnTo>
                  <a:pt x="69" y="1"/>
                </a:lnTo>
                <a:lnTo>
                  <a:pt x="36" y="13"/>
                </a:lnTo>
                <a:lnTo>
                  <a:pt x="36" y="13"/>
                </a:lnTo>
                <a:lnTo>
                  <a:pt x="34" y="13"/>
                </a:lnTo>
                <a:lnTo>
                  <a:pt x="34" y="1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87" name="Freeform 388"/>
          <p:cNvSpPr>
            <a:spLocks/>
          </p:cNvSpPr>
          <p:nvPr/>
        </p:nvSpPr>
        <p:spPr bwMode="auto">
          <a:xfrm>
            <a:off x="5377045" y="2097037"/>
            <a:ext cx="13610" cy="27217"/>
          </a:xfrm>
          <a:custGeom>
            <a:avLst/>
            <a:gdLst>
              <a:gd name="T0" fmla="*/ 5 w 10"/>
              <a:gd name="T1" fmla="*/ 0 h 20"/>
              <a:gd name="T2" fmla="*/ 5 w 10"/>
              <a:gd name="T3" fmla="*/ 0 h 20"/>
              <a:gd name="T4" fmla="*/ 3 w 10"/>
              <a:gd name="T5" fmla="*/ 0 h 20"/>
              <a:gd name="T6" fmla="*/ 1 w 10"/>
              <a:gd name="T7" fmla="*/ 2 h 20"/>
              <a:gd name="T8" fmla="*/ 0 w 10"/>
              <a:gd name="T9" fmla="*/ 3 h 20"/>
              <a:gd name="T10" fmla="*/ 0 w 10"/>
              <a:gd name="T11" fmla="*/ 5 h 20"/>
              <a:gd name="T12" fmla="*/ 0 w 10"/>
              <a:gd name="T13" fmla="*/ 15 h 20"/>
              <a:gd name="T14" fmla="*/ 0 w 10"/>
              <a:gd name="T15" fmla="*/ 15 h 20"/>
              <a:gd name="T16" fmla="*/ 0 w 10"/>
              <a:gd name="T17" fmla="*/ 18 h 20"/>
              <a:gd name="T18" fmla="*/ 1 w 10"/>
              <a:gd name="T19" fmla="*/ 19 h 20"/>
              <a:gd name="T20" fmla="*/ 3 w 10"/>
              <a:gd name="T21" fmla="*/ 20 h 20"/>
              <a:gd name="T22" fmla="*/ 5 w 10"/>
              <a:gd name="T23" fmla="*/ 20 h 20"/>
              <a:gd name="T24" fmla="*/ 5 w 10"/>
              <a:gd name="T25" fmla="*/ 20 h 20"/>
              <a:gd name="T26" fmla="*/ 8 w 10"/>
              <a:gd name="T27" fmla="*/ 20 h 20"/>
              <a:gd name="T28" fmla="*/ 9 w 10"/>
              <a:gd name="T29" fmla="*/ 19 h 20"/>
              <a:gd name="T30" fmla="*/ 10 w 10"/>
              <a:gd name="T31" fmla="*/ 18 h 20"/>
              <a:gd name="T32" fmla="*/ 10 w 10"/>
              <a:gd name="T33" fmla="*/ 15 h 20"/>
              <a:gd name="T34" fmla="*/ 10 w 10"/>
              <a:gd name="T35" fmla="*/ 5 h 20"/>
              <a:gd name="T36" fmla="*/ 10 w 10"/>
              <a:gd name="T37" fmla="*/ 5 h 20"/>
              <a:gd name="T38" fmla="*/ 10 w 10"/>
              <a:gd name="T39" fmla="*/ 3 h 20"/>
              <a:gd name="T40" fmla="*/ 9 w 10"/>
              <a:gd name="T41" fmla="*/ 2 h 20"/>
              <a:gd name="T42" fmla="*/ 8 w 10"/>
              <a:gd name="T43" fmla="*/ 0 h 20"/>
              <a:gd name="T44" fmla="*/ 5 w 10"/>
              <a:gd name="T45" fmla="*/ 0 h 20"/>
              <a:gd name="T46" fmla="*/ 5 w 10"/>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0">
                <a:moveTo>
                  <a:pt x="5" y="0"/>
                </a:moveTo>
                <a:lnTo>
                  <a:pt x="5" y="0"/>
                </a:lnTo>
                <a:lnTo>
                  <a:pt x="3" y="0"/>
                </a:lnTo>
                <a:lnTo>
                  <a:pt x="1" y="2"/>
                </a:lnTo>
                <a:lnTo>
                  <a:pt x="0" y="3"/>
                </a:lnTo>
                <a:lnTo>
                  <a:pt x="0" y="5"/>
                </a:lnTo>
                <a:lnTo>
                  <a:pt x="0" y="15"/>
                </a:lnTo>
                <a:lnTo>
                  <a:pt x="0" y="15"/>
                </a:lnTo>
                <a:lnTo>
                  <a:pt x="0" y="18"/>
                </a:lnTo>
                <a:lnTo>
                  <a:pt x="1" y="19"/>
                </a:lnTo>
                <a:lnTo>
                  <a:pt x="3" y="20"/>
                </a:lnTo>
                <a:lnTo>
                  <a:pt x="5" y="20"/>
                </a:lnTo>
                <a:lnTo>
                  <a:pt x="5" y="20"/>
                </a:lnTo>
                <a:lnTo>
                  <a:pt x="8" y="20"/>
                </a:lnTo>
                <a:lnTo>
                  <a:pt x="9" y="19"/>
                </a:lnTo>
                <a:lnTo>
                  <a:pt x="10" y="18"/>
                </a:lnTo>
                <a:lnTo>
                  <a:pt x="10" y="15"/>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88" name="Freeform 389"/>
          <p:cNvSpPr>
            <a:spLocks/>
          </p:cNvSpPr>
          <p:nvPr/>
        </p:nvSpPr>
        <p:spPr bwMode="auto">
          <a:xfrm>
            <a:off x="5445086" y="2405497"/>
            <a:ext cx="40827" cy="36290"/>
          </a:xfrm>
          <a:custGeom>
            <a:avLst/>
            <a:gdLst>
              <a:gd name="T0" fmla="*/ 12 w 25"/>
              <a:gd name="T1" fmla="*/ 25 h 25"/>
              <a:gd name="T2" fmla="*/ 12 w 25"/>
              <a:gd name="T3" fmla="*/ 25 h 25"/>
              <a:gd name="T4" fmla="*/ 17 w 25"/>
              <a:gd name="T5" fmla="*/ 23 h 25"/>
              <a:gd name="T6" fmla="*/ 21 w 25"/>
              <a:gd name="T7" fmla="*/ 21 h 25"/>
              <a:gd name="T8" fmla="*/ 24 w 25"/>
              <a:gd name="T9" fmla="*/ 17 h 25"/>
              <a:gd name="T10" fmla="*/ 25 w 25"/>
              <a:gd name="T11" fmla="*/ 12 h 25"/>
              <a:gd name="T12" fmla="*/ 25 w 25"/>
              <a:gd name="T13" fmla="*/ 12 h 25"/>
              <a:gd name="T14" fmla="*/ 24 w 25"/>
              <a:gd name="T15" fmla="*/ 7 h 25"/>
              <a:gd name="T16" fmla="*/ 21 w 25"/>
              <a:gd name="T17" fmla="*/ 4 h 25"/>
              <a:gd name="T18" fmla="*/ 17 w 25"/>
              <a:gd name="T19" fmla="*/ 1 h 25"/>
              <a:gd name="T20" fmla="*/ 12 w 25"/>
              <a:gd name="T21" fmla="*/ 0 h 25"/>
              <a:gd name="T22" fmla="*/ 12 w 25"/>
              <a:gd name="T23" fmla="*/ 0 h 25"/>
              <a:gd name="T24" fmla="*/ 7 w 25"/>
              <a:gd name="T25" fmla="*/ 1 h 25"/>
              <a:gd name="T26" fmla="*/ 4 w 25"/>
              <a:gd name="T27" fmla="*/ 4 h 25"/>
              <a:gd name="T28" fmla="*/ 1 w 25"/>
              <a:gd name="T29" fmla="*/ 7 h 25"/>
              <a:gd name="T30" fmla="*/ 0 w 25"/>
              <a:gd name="T31" fmla="*/ 12 h 25"/>
              <a:gd name="T32" fmla="*/ 0 w 25"/>
              <a:gd name="T33" fmla="*/ 12 h 25"/>
              <a:gd name="T34" fmla="*/ 1 w 25"/>
              <a:gd name="T35" fmla="*/ 17 h 25"/>
              <a:gd name="T36" fmla="*/ 4 w 25"/>
              <a:gd name="T37" fmla="*/ 21 h 25"/>
              <a:gd name="T38" fmla="*/ 7 w 25"/>
              <a:gd name="T39" fmla="*/ 23 h 25"/>
              <a:gd name="T40" fmla="*/ 12 w 25"/>
              <a:gd name="T41" fmla="*/ 25 h 25"/>
              <a:gd name="T42" fmla="*/ 12 w 25"/>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5">
                <a:moveTo>
                  <a:pt x="12" y="25"/>
                </a:moveTo>
                <a:lnTo>
                  <a:pt x="12" y="25"/>
                </a:lnTo>
                <a:lnTo>
                  <a:pt x="17" y="23"/>
                </a:lnTo>
                <a:lnTo>
                  <a:pt x="21" y="21"/>
                </a:lnTo>
                <a:lnTo>
                  <a:pt x="24" y="17"/>
                </a:lnTo>
                <a:lnTo>
                  <a:pt x="25" y="12"/>
                </a:lnTo>
                <a:lnTo>
                  <a:pt x="25" y="12"/>
                </a:lnTo>
                <a:lnTo>
                  <a:pt x="24" y="7"/>
                </a:lnTo>
                <a:lnTo>
                  <a:pt x="21" y="4"/>
                </a:lnTo>
                <a:lnTo>
                  <a:pt x="17" y="1"/>
                </a:lnTo>
                <a:lnTo>
                  <a:pt x="12" y="0"/>
                </a:lnTo>
                <a:lnTo>
                  <a:pt x="12" y="0"/>
                </a:lnTo>
                <a:lnTo>
                  <a:pt x="7" y="1"/>
                </a:lnTo>
                <a:lnTo>
                  <a:pt x="4" y="4"/>
                </a:lnTo>
                <a:lnTo>
                  <a:pt x="1" y="7"/>
                </a:lnTo>
                <a:lnTo>
                  <a:pt x="0" y="12"/>
                </a:lnTo>
                <a:lnTo>
                  <a:pt x="0" y="12"/>
                </a:lnTo>
                <a:lnTo>
                  <a:pt x="1" y="17"/>
                </a:lnTo>
                <a:lnTo>
                  <a:pt x="4" y="21"/>
                </a:lnTo>
                <a:lnTo>
                  <a:pt x="7" y="23"/>
                </a:lnTo>
                <a:lnTo>
                  <a:pt x="12" y="25"/>
                </a:lnTo>
                <a:lnTo>
                  <a:pt x="12"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89" name="Freeform 390"/>
          <p:cNvSpPr>
            <a:spLocks noEditPoints="1"/>
          </p:cNvSpPr>
          <p:nvPr/>
        </p:nvSpPr>
        <p:spPr bwMode="auto">
          <a:xfrm>
            <a:off x="5381581" y="2351063"/>
            <a:ext cx="149696" cy="154231"/>
          </a:xfrm>
          <a:custGeom>
            <a:avLst/>
            <a:gdLst>
              <a:gd name="T0" fmla="*/ 89 w 99"/>
              <a:gd name="T1" fmla="*/ 0 h 104"/>
              <a:gd name="T2" fmla="*/ 10 w 99"/>
              <a:gd name="T3" fmla="*/ 0 h 104"/>
              <a:gd name="T4" fmla="*/ 10 w 99"/>
              <a:gd name="T5" fmla="*/ 0 h 104"/>
              <a:gd name="T6" fmla="*/ 6 w 99"/>
              <a:gd name="T7" fmla="*/ 1 h 104"/>
              <a:gd name="T8" fmla="*/ 3 w 99"/>
              <a:gd name="T9" fmla="*/ 2 h 104"/>
              <a:gd name="T10" fmla="*/ 1 w 99"/>
              <a:gd name="T11" fmla="*/ 6 h 104"/>
              <a:gd name="T12" fmla="*/ 0 w 99"/>
              <a:gd name="T13" fmla="*/ 10 h 104"/>
              <a:gd name="T14" fmla="*/ 0 w 99"/>
              <a:gd name="T15" fmla="*/ 89 h 104"/>
              <a:gd name="T16" fmla="*/ 0 w 99"/>
              <a:gd name="T17" fmla="*/ 89 h 104"/>
              <a:gd name="T18" fmla="*/ 1 w 99"/>
              <a:gd name="T19" fmla="*/ 92 h 104"/>
              <a:gd name="T20" fmla="*/ 3 w 99"/>
              <a:gd name="T21" fmla="*/ 96 h 104"/>
              <a:gd name="T22" fmla="*/ 6 w 99"/>
              <a:gd name="T23" fmla="*/ 97 h 104"/>
              <a:gd name="T24" fmla="*/ 10 w 99"/>
              <a:gd name="T25" fmla="*/ 99 h 104"/>
              <a:gd name="T26" fmla="*/ 10 w 99"/>
              <a:gd name="T27" fmla="*/ 104 h 104"/>
              <a:gd name="T28" fmla="*/ 20 w 99"/>
              <a:gd name="T29" fmla="*/ 104 h 104"/>
              <a:gd name="T30" fmla="*/ 20 w 99"/>
              <a:gd name="T31" fmla="*/ 99 h 104"/>
              <a:gd name="T32" fmla="*/ 79 w 99"/>
              <a:gd name="T33" fmla="*/ 99 h 104"/>
              <a:gd name="T34" fmla="*/ 79 w 99"/>
              <a:gd name="T35" fmla="*/ 104 h 104"/>
              <a:gd name="T36" fmla="*/ 89 w 99"/>
              <a:gd name="T37" fmla="*/ 104 h 104"/>
              <a:gd name="T38" fmla="*/ 89 w 99"/>
              <a:gd name="T39" fmla="*/ 99 h 104"/>
              <a:gd name="T40" fmla="*/ 89 w 99"/>
              <a:gd name="T41" fmla="*/ 99 h 104"/>
              <a:gd name="T42" fmla="*/ 93 w 99"/>
              <a:gd name="T43" fmla="*/ 97 h 104"/>
              <a:gd name="T44" fmla="*/ 96 w 99"/>
              <a:gd name="T45" fmla="*/ 96 h 104"/>
              <a:gd name="T46" fmla="*/ 98 w 99"/>
              <a:gd name="T47" fmla="*/ 92 h 104"/>
              <a:gd name="T48" fmla="*/ 99 w 99"/>
              <a:gd name="T49" fmla="*/ 89 h 104"/>
              <a:gd name="T50" fmla="*/ 99 w 99"/>
              <a:gd name="T51" fmla="*/ 10 h 104"/>
              <a:gd name="T52" fmla="*/ 99 w 99"/>
              <a:gd name="T53" fmla="*/ 10 h 104"/>
              <a:gd name="T54" fmla="*/ 98 w 99"/>
              <a:gd name="T55" fmla="*/ 6 h 104"/>
              <a:gd name="T56" fmla="*/ 96 w 99"/>
              <a:gd name="T57" fmla="*/ 2 h 104"/>
              <a:gd name="T58" fmla="*/ 93 w 99"/>
              <a:gd name="T59" fmla="*/ 1 h 104"/>
              <a:gd name="T60" fmla="*/ 89 w 99"/>
              <a:gd name="T61" fmla="*/ 0 h 104"/>
              <a:gd name="T62" fmla="*/ 89 w 99"/>
              <a:gd name="T63" fmla="*/ 0 h 104"/>
              <a:gd name="T64" fmla="*/ 84 w 99"/>
              <a:gd name="T65" fmla="*/ 84 h 104"/>
              <a:gd name="T66" fmla="*/ 20 w 99"/>
              <a:gd name="T67" fmla="*/ 84 h 104"/>
              <a:gd name="T68" fmla="*/ 20 w 99"/>
              <a:gd name="T69" fmla="*/ 69 h 104"/>
              <a:gd name="T70" fmla="*/ 10 w 99"/>
              <a:gd name="T71" fmla="*/ 69 h 104"/>
              <a:gd name="T72" fmla="*/ 10 w 99"/>
              <a:gd name="T73" fmla="*/ 59 h 104"/>
              <a:gd name="T74" fmla="*/ 20 w 99"/>
              <a:gd name="T75" fmla="*/ 59 h 104"/>
              <a:gd name="T76" fmla="*/ 20 w 99"/>
              <a:gd name="T77" fmla="*/ 39 h 104"/>
              <a:gd name="T78" fmla="*/ 10 w 99"/>
              <a:gd name="T79" fmla="*/ 39 h 104"/>
              <a:gd name="T80" fmla="*/ 10 w 99"/>
              <a:gd name="T81" fmla="*/ 30 h 104"/>
              <a:gd name="T82" fmla="*/ 20 w 99"/>
              <a:gd name="T83" fmla="*/ 30 h 104"/>
              <a:gd name="T84" fmla="*/ 20 w 99"/>
              <a:gd name="T85" fmla="*/ 15 h 104"/>
              <a:gd name="T86" fmla="*/ 84 w 99"/>
              <a:gd name="T87" fmla="*/ 15 h 104"/>
              <a:gd name="T88" fmla="*/ 84 w 99"/>
              <a:gd name="T89" fmla="*/ 8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104">
                <a:moveTo>
                  <a:pt x="89" y="0"/>
                </a:moveTo>
                <a:lnTo>
                  <a:pt x="10" y="0"/>
                </a:lnTo>
                <a:lnTo>
                  <a:pt x="10" y="0"/>
                </a:lnTo>
                <a:lnTo>
                  <a:pt x="6" y="1"/>
                </a:lnTo>
                <a:lnTo>
                  <a:pt x="3" y="2"/>
                </a:lnTo>
                <a:lnTo>
                  <a:pt x="1" y="6"/>
                </a:lnTo>
                <a:lnTo>
                  <a:pt x="0" y="10"/>
                </a:lnTo>
                <a:lnTo>
                  <a:pt x="0" y="89"/>
                </a:lnTo>
                <a:lnTo>
                  <a:pt x="0" y="89"/>
                </a:lnTo>
                <a:lnTo>
                  <a:pt x="1" y="92"/>
                </a:lnTo>
                <a:lnTo>
                  <a:pt x="3" y="96"/>
                </a:lnTo>
                <a:lnTo>
                  <a:pt x="6" y="97"/>
                </a:lnTo>
                <a:lnTo>
                  <a:pt x="10" y="99"/>
                </a:lnTo>
                <a:lnTo>
                  <a:pt x="10" y="104"/>
                </a:lnTo>
                <a:lnTo>
                  <a:pt x="20" y="104"/>
                </a:lnTo>
                <a:lnTo>
                  <a:pt x="20" y="99"/>
                </a:lnTo>
                <a:lnTo>
                  <a:pt x="79" y="99"/>
                </a:lnTo>
                <a:lnTo>
                  <a:pt x="79" y="104"/>
                </a:lnTo>
                <a:lnTo>
                  <a:pt x="89" y="104"/>
                </a:lnTo>
                <a:lnTo>
                  <a:pt x="89" y="99"/>
                </a:lnTo>
                <a:lnTo>
                  <a:pt x="89" y="99"/>
                </a:lnTo>
                <a:lnTo>
                  <a:pt x="93" y="97"/>
                </a:lnTo>
                <a:lnTo>
                  <a:pt x="96" y="96"/>
                </a:lnTo>
                <a:lnTo>
                  <a:pt x="98" y="92"/>
                </a:lnTo>
                <a:lnTo>
                  <a:pt x="99" y="89"/>
                </a:lnTo>
                <a:lnTo>
                  <a:pt x="99" y="10"/>
                </a:lnTo>
                <a:lnTo>
                  <a:pt x="99" y="10"/>
                </a:lnTo>
                <a:lnTo>
                  <a:pt x="98" y="6"/>
                </a:lnTo>
                <a:lnTo>
                  <a:pt x="96" y="2"/>
                </a:lnTo>
                <a:lnTo>
                  <a:pt x="93" y="1"/>
                </a:lnTo>
                <a:lnTo>
                  <a:pt x="89" y="0"/>
                </a:lnTo>
                <a:lnTo>
                  <a:pt x="89" y="0"/>
                </a:lnTo>
                <a:close/>
                <a:moveTo>
                  <a:pt x="84" y="84"/>
                </a:moveTo>
                <a:lnTo>
                  <a:pt x="20" y="84"/>
                </a:lnTo>
                <a:lnTo>
                  <a:pt x="20" y="69"/>
                </a:lnTo>
                <a:lnTo>
                  <a:pt x="10" y="69"/>
                </a:lnTo>
                <a:lnTo>
                  <a:pt x="10" y="59"/>
                </a:lnTo>
                <a:lnTo>
                  <a:pt x="20" y="59"/>
                </a:lnTo>
                <a:lnTo>
                  <a:pt x="20" y="39"/>
                </a:lnTo>
                <a:lnTo>
                  <a:pt x="10" y="39"/>
                </a:lnTo>
                <a:lnTo>
                  <a:pt x="10" y="30"/>
                </a:lnTo>
                <a:lnTo>
                  <a:pt x="20" y="30"/>
                </a:lnTo>
                <a:lnTo>
                  <a:pt x="20" y="15"/>
                </a:lnTo>
                <a:lnTo>
                  <a:pt x="84" y="15"/>
                </a:lnTo>
                <a:lnTo>
                  <a:pt x="84"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90" name="Freeform 391"/>
          <p:cNvSpPr>
            <a:spLocks noEditPoints="1"/>
          </p:cNvSpPr>
          <p:nvPr/>
        </p:nvSpPr>
        <p:spPr bwMode="auto">
          <a:xfrm>
            <a:off x="5771693" y="2355597"/>
            <a:ext cx="90724" cy="68044"/>
          </a:xfrm>
          <a:custGeom>
            <a:avLst/>
            <a:gdLst>
              <a:gd name="T0" fmla="*/ 5 w 59"/>
              <a:gd name="T1" fmla="*/ 44 h 44"/>
              <a:gd name="T2" fmla="*/ 54 w 59"/>
              <a:gd name="T3" fmla="*/ 44 h 44"/>
              <a:gd name="T4" fmla="*/ 54 w 59"/>
              <a:gd name="T5" fmla="*/ 44 h 44"/>
              <a:gd name="T6" fmla="*/ 56 w 59"/>
              <a:gd name="T7" fmla="*/ 44 h 44"/>
              <a:gd name="T8" fmla="*/ 58 w 59"/>
              <a:gd name="T9" fmla="*/ 42 h 44"/>
              <a:gd name="T10" fmla="*/ 58 w 59"/>
              <a:gd name="T11" fmla="*/ 42 h 44"/>
              <a:gd name="T12" fmla="*/ 59 w 59"/>
              <a:gd name="T13" fmla="*/ 41 h 44"/>
              <a:gd name="T14" fmla="*/ 59 w 59"/>
              <a:gd name="T15" fmla="*/ 38 h 44"/>
              <a:gd name="T16" fmla="*/ 49 w 59"/>
              <a:gd name="T17" fmla="*/ 4 h 44"/>
              <a:gd name="T18" fmla="*/ 49 w 59"/>
              <a:gd name="T19" fmla="*/ 4 h 44"/>
              <a:gd name="T20" fmla="*/ 47 w 59"/>
              <a:gd name="T21" fmla="*/ 1 h 44"/>
              <a:gd name="T22" fmla="*/ 44 w 59"/>
              <a:gd name="T23" fmla="*/ 0 h 44"/>
              <a:gd name="T24" fmla="*/ 14 w 59"/>
              <a:gd name="T25" fmla="*/ 0 h 44"/>
              <a:gd name="T26" fmla="*/ 14 w 59"/>
              <a:gd name="T27" fmla="*/ 0 h 44"/>
              <a:gd name="T28" fmla="*/ 12 w 59"/>
              <a:gd name="T29" fmla="*/ 1 h 44"/>
              <a:gd name="T30" fmla="*/ 10 w 59"/>
              <a:gd name="T31" fmla="*/ 4 h 44"/>
              <a:gd name="T32" fmla="*/ 0 w 59"/>
              <a:gd name="T33" fmla="*/ 38 h 44"/>
              <a:gd name="T34" fmla="*/ 0 w 59"/>
              <a:gd name="T35" fmla="*/ 38 h 44"/>
              <a:gd name="T36" fmla="*/ 0 w 59"/>
              <a:gd name="T37" fmla="*/ 41 h 44"/>
              <a:gd name="T38" fmla="*/ 1 w 59"/>
              <a:gd name="T39" fmla="*/ 42 h 44"/>
              <a:gd name="T40" fmla="*/ 1 w 59"/>
              <a:gd name="T41" fmla="*/ 42 h 44"/>
              <a:gd name="T42" fmla="*/ 2 w 59"/>
              <a:gd name="T43" fmla="*/ 44 h 44"/>
              <a:gd name="T44" fmla="*/ 5 w 59"/>
              <a:gd name="T45" fmla="*/ 44 h 44"/>
              <a:gd name="T46" fmla="*/ 5 w 59"/>
              <a:gd name="T47" fmla="*/ 44 h 44"/>
              <a:gd name="T48" fmla="*/ 18 w 59"/>
              <a:gd name="T49" fmla="*/ 15 h 44"/>
              <a:gd name="T50" fmla="*/ 31 w 59"/>
              <a:gd name="T51" fmla="*/ 15 h 44"/>
              <a:gd name="T52" fmla="*/ 26 w 59"/>
              <a:gd name="T53" fmla="*/ 29 h 44"/>
              <a:gd name="T54" fmla="*/ 14 w 59"/>
              <a:gd name="T55" fmla="*/ 29 h 44"/>
              <a:gd name="T56" fmla="*/ 18 w 59"/>
              <a:gd name="T57"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44">
                <a:moveTo>
                  <a:pt x="5" y="44"/>
                </a:moveTo>
                <a:lnTo>
                  <a:pt x="54" y="44"/>
                </a:lnTo>
                <a:lnTo>
                  <a:pt x="54" y="44"/>
                </a:lnTo>
                <a:lnTo>
                  <a:pt x="56" y="44"/>
                </a:lnTo>
                <a:lnTo>
                  <a:pt x="58" y="42"/>
                </a:lnTo>
                <a:lnTo>
                  <a:pt x="58" y="42"/>
                </a:lnTo>
                <a:lnTo>
                  <a:pt x="59" y="41"/>
                </a:lnTo>
                <a:lnTo>
                  <a:pt x="59" y="38"/>
                </a:lnTo>
                <a:lnTo>
                  <a:pt x="49" y="4"/>
                </a:lnTo>
                <a:lnTo>
                  <a:pt x="49" y="4"/>
                </a:lnTo>
                <a:lnTo>
                  <a:pt x="47" y="1"/>
                </a:lnTo>
                <a:lnTo>
                  <a:pt x="44" y="0"/>
                </a:lnTo>
                <a:lnTo>
                  <a:pt x="14" y="0"/>
                </a:lnTo>
                <a:lnTo>
                  <a:pt x="14" y="0"/>
                </a:lnTo>
                <a:lnTo>
                  <a:pt x="12" y="1"/>
                </a:lnTo>
                <a:lnTo>
                  <a:pt x="10" y="4"/>
                </a:lnTo>
                <a:lnTo>
                  <a:pt x="0" y="38"/>
                </a:lnTo>
                <a:lnTo>
                  <a:pt x="0" y="38"/>
                </a:lnTo>
                <a:lnTo>
                  <a:pt x="0" y="41"/>
                </a:lnTo>
                <a:lnTo>
                  <a:pt x="1" y="42"/>
                </a:lnTo>
                <a:lnTo>
                  <a:pt x="1" y="42"/>
                </a:lnTo>
                <a:lnTo>
                  <a:pt x="2" y="44"/>
                </a:lnTo>
                <a:lnTo>
                  <a:pt x="5" y="44"/>
                </a:lnTo>
                <a:lnTo>
                  <a:pt x="5" y="44"/>
                </a:lnTo>
                <a:close/>
                <a:moveTo>
                  <a:pt x="18" y="15"/>
                </a:moveTo>
                <a:lnTo>
                  <a:pt x="31" y="15"/>
                </a:lnTo>
                <a:lnTo>
                  <a:pt x="26" y="29"/>
                </a:lnTo>
                <a:lnTo>
                  <a:pt x="14" y="29"/>
                </a:lnTo>
                <a:lnTo>
                  <a:pt x="18"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91" name="Freeform 392"/>
          <p:cNvSpPr>
            <a:spLocks noEditPoints="1"/>
          </p:cNvSpPr>
          <p:nvPr/>
        </p:nvSpPr>
        <p:spPr bwMode="auto">
          <a:xfrm>
            <a:off x="5726331" y="2432714"/>
            <a:ext cx="90724" cy="68044"/>
          </a:xfrm>
          <a:custGeom>
            <a:avLst/>
            <a:gdLst>
              <a:gd name="T0" fmla="*/ 49 w 59"/>
              <a:gd name="T1" fmla="*/ 4 h 45"/>
              <a:gd name="T2" fmla="*/ 49 w 59"/>
              <a:gd name="T3" fmla="*/ 4 h 45"/>
              <a:gd name="T4" fmla="*/ 47 w 59"/>
              <a:gd name="T5" fmla="*/ 1 h 45"/>
              <a:gd name="T6" fmla="*/ 44 w 59"/>
              <a:gd name="T7" fmla="*/ 0 h 45"/>
              <a:gd name="T8" fmla="*/ 15 w 59"/>
              <a:gd name="T9" fmla="*/ 0 h 45"/>
              <a:gd name="T10" fmla="*/ 15 w 59"/>
              <a:gd name="T11" fmla="*/ 0 h 45"/>
              <a:gd name="T12" fmla="*/ 12 w 59"/>
              <a:gd name="T13" fmla="*/ 1 h 45"/>
              <a:gd name="T14" fmla="*/ 10 w 59"/>
              <a:gd name="T15" fmla="*/ 4 h 45"/>
              <a:gd name="T16" fmla="*/ 0 w 59"/>
              <a:gd name="T17" fmla="*/ 38 h 45"/>
              <a:gd name="T18" fmla="*/ 0 w 59"/>
              <a:gd name="T19" fmla="*/ 38 h 45"/>
              <a:gd name="T20" fmla="*/ 0 w 59"/>
              <a:gd name="T21" fmla="*/ 41 h 45"/>
              <a:gd name="T22" fmla="*/ 1 w 59"/>
              <a:gd name="T23" fmla="*/ 42 h 45"/>
              <a:gd name="T24" fmla="*/ 1 w 59"/>
              <a:gd name="T25" fmla="*/ 42 h 45"/>
              <a:gd name="T26" fmla="*/ 3 w 59"/>
              <a:gd name="T27" fmla="*/ 45 h 45"/>
              <a:gd name="T28" fmla="*/ 5 w 59"/>
              <a:gd name="T29" fmla="*/ 45 h 45"/>
              <a:gd name="T30" fmla="*/ 54 w 59"/>
              <a:gd name="T31" fmla="*/ 45 h 45"/>
              <a:gd name="T32" fmla="*/ 54 w 59"/>
              <a:gd name="T33" fmla="*/ 45 h 45"/>
              <a:gd name="T34" fmla="*/ 57 w 59"/>
              <a:gd name="T35" fmla="*/ 45 h 45"/>
              <a:gd name="T36" fmla="*/ 58 w 59"/>
              <a:gd name="T37" fmla="*/ 42 h 45"/>
              <a:gd name="T38" fmla="*/ 58 w 59"/>
              <a:gd name="T39" fmla="*/ 42 h 45"/>
              <a:gd name="T40" fmla="*/ 59 w 59"/>
              <a:gd name="T41" fmla="*/ 41 h 45"/>
              <a:gd name="T42" fmla="*/ 59 w 59"/>
              <a:gd name="T43" fmla="*/ 38 h 45"/>
              <a:gd name="T44" fmla="*/ 49 w 59"/>
              <a:gd name="T45" fmla="*/ 4 h 45"/>
              <a:gd name="T46" fmla="*/ 31 w 59"/>
              <a:gd name="T47" fmla="*/ 30 h 45"/>
              <a:gd name="T48" fmla="*/ 19 w 59"/>
              <a:gd name="T49" fmla="*/ 30 h 45"/>
              <a:gd name="T50" fmla="*/ 24 w 59"/>
              <a:gd name="T51" fmla="*/ 15 h 45"/>
              <a:gd name="T52" fmla="*/ 35 w 59"/>
              <a:gd name="T53" fmla="*/ 15 h 45"/>
              <a:gd name="T54" fmla="*/ 31 w 59"/>
              <a:gd name="T55"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45">
                <a:moveTo>
                  <a:pt x="49" y="4"/>
                </a:moveTo>
                <a:lnTo>
                  <a:pt x="49" y="4"/>
                </a:lnTo>
                <a:lnTo>
                  <a:pt x="47" y="1"/>
                </a:lnTo>
                <a:lnTo>
                  <a:pt x="44" y="0"/>
                </a:lnTo>
                <a:lnTo>
                  <a:pt x="15" y="0"/>
                </a:lnTo>
                <a:lnTo>
                  <a:pt x="15" y="0"/>
                </a:lnTo>
                <a:lnTo>
                  <a:pt x="12" y="1"/>
                </a:lnTo>
                <a:lnTo>
                  <a:pt x="10" y="4"/>
                </a:lnTo>
                <a:lnTo>
                  <a:pt x="0" y="38"/>
                </a:lnTo>
                <a:lnTo>
                  <a:pt x="0" y="38"/>
                </a:lnTo>
                <a:lnTo>
                  <a:pt x="0" y="41"/>
                </a:lnTo>
                <a:lnTo>
                  <a:pt x="1" y="42"/>
                </a:lnTo>
                <a:lnTo>
                  <a:pt x="1" y="42"/>
                </a:lnTo>
                <a:lnTo>
                  <a:pt x="3" y="45"/>
                </a:lnTo>
                <a:lnTo>
                  <a:pt x="5" y="45"/>
                </a:lnTo>
                <a:lnTo>
                  <a:pt x="54" y="45"/>
                </a:lnTo>
                <a:lnTo>
                  <a:pt x="54" y="45"/>
                </a:lnTo>
                <a:lnTo>
                  <a:pt x="57" y="45"/>
                </a:lnTo>
                <a:lnTo>
                  <a:pt x="58" y="42"/>
                </a:lnTo>
                <a:lnTo>
                  <a:pt x="58" y="42"/>
                </a:lnTo>
                <a:lnTo>
                  <a:pt x="59" y="41"/>
                </a:lnTo>
                <a:lnTo>
                  <a:pt x="59" y="38"/>
                </a:lnTo>
                <a:lnTo>
                  <a:pt x="49" y="4"/>
                </a:lnTo>
                <a:close/>
                <a:moveTo>
                  <a:pt x="31" y="30"/>
                </a:moveTo>
                <a:lnTo>
                  <a:pt x="19" y="30"/>
                </a:lnTo>
                <a:lnTo>
                  <a:pt x="24" y="15"/>
                </a:lnTo>
                <a:lnTo>
                  <a:pt x="35" y="15"/>
                </a:lnTo>
                <a:lnTo>
                  <a:pt x="31"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92" name="Freeform 393"/>
          <p:cNvSpPr>
            <a:spLocks noEditPoints="1"/>
          </p:cNvSpPr>
          <p:nvPr/>
        </p:nvSpPr>
        <p:spPr bwMode="auto">
          <a:xfrm>
            <a:off x="5817055" y="2432714"/>
            <a:ext cx="86189" cy="68044"/>
          </a:xfrm>
          <a:custGeom>
            <a:avLst/>
            <a:gdLst>
              <a:gd name="T0" fmla="*/ 59 w 59"/>
              <a:gd name="T1" fmla="*/ 38 h 45"/>
              <a:gd name="T2" fmla="*/ 50 w 59"/>
              <a:gd name="T3" fmla="*/ 4 h 45"/>
              <a:gd name="T4" fmla="*/ 50 w 59"/>
              <a:gd name="T5" fmla="*/ 4 h 45"/>
              <a:gd name="T6" fmla="*/ 47 w 59"/>
              <a:gd name="T7" fmla="*/ 1 h 45"/>
              <a:gd name="T8" fmla="*/ 45 w 59"/>
              <a:gd name="T9" fmla="*/ 0 h 45"/>
              <a:gd name="T10" fmla="*/ 15 w 59"/>
              <a:gd name="T11" fmla="*/ 0 h 45"/>
              <a:gd name="T12" fmla="*/ 15 w 59"/>
              <a:gd name="T13" fmla="*/ 0 h 45"/>
              <a:gd name="T14" fmla="*/ 13 w 59"/>
              <a:gd name="T15" fmla="*/ 1 h 45"/>
              <a:gd name="T16" fmla="*/ 10 w 59"/>
              <a:gd name="T17" fmla="*/ 4 h 45"/>
              <a:gd name="T18" fmla="*/ 0 w 59"/>
              <a:gd name="T19" fmla="*/ 38 h 45"/>
              <a:gd name="T20" fmla="*/ 0 w 59"/>
              <a:gd name="T21" fmla="*/ 38 h 45"/>
              <a:gd name="T22" fmla="*/ 0 w 59"/>
              <a:gd name="T23" fmla="*/ 41 h 45"/>
              <a:gd name="T24" fmla="*/ 2 w 59"/>
              <a:gd name="T25" fmla="*/ 42 h 45"/>
              <a:gd name="T26" fmla="*/ 2 w 59"/>
              <a:gd name="T27" fmla="*/ 42 h 45"/>
              <a:gd name="T28" fmla="*/ 3 w 59"/>
              <a:gd name="T29" fmla="*/ 45 h 45"/>
              <a:gd name="T30" fmla="*/ 5 w 59"/>
              <a:gd name="T31" fmla="*/ 45 h 45"/>
              <a:gd name="T32" fmla="*/ 55 w 59"/>
              <a:gd name="T33" fmla="*/ 45 h 45"/>
              <a:gd name="T34" fmla="*/ 55 w 59"/>
              <a:gd name="T35" fmla="*/ 45 h 45"/>
              <a:gd name="T36" fmla="*/ 57 w 59"/>
              <a:gd name="T37" fmla="*/ 45 h 45"/>
              <a:gd name="T38" fmla="*/ 58 w 59"/>
              <a:gd name="T39" fmla="*/ 42 h 45"/>
              <a:gd name="T40" fmla="*/ 58 w 59"/>
              <a:gd name="T41" fmla="*/ 42 h 45"/>
              <a:gd name="T42" fmla="*/ 59 w 59"/>
              <a:gd name="T43" fmla="*/ 41 h 45"/>
              <a:gd name="T44" fmla="*/ 59 w 59"/>
              <a:gd name="T45" fmla="*/ 38 h 45"/>
              <a:gd name="T46" fmla="*/ 59 w 59"/>
              <a:gd name="T47" fmla="*/ 38 h 45"/>
              <a:gd name="T48" fmla="*/ 31 w 59"/>
              <a:gd name="T49" fmla="*/ 30 h 45"/>
              <a:gd name="T50" fmla="*/ 20 w 59"/>
              <a:gd name="T51" fmla="*/ 30 h 45"/>
              <a:gd name="T52" fmla="*/ 24 w 59"/>
              <a:gd name="T53" fmla="*/ 15 h 45"/>
              <a:gd name="T54" fmla="*/ 36 w 59"/>
              <a:gd name="T55" fmla="*/ 15 h 45"/>
              <a:gd name="T56" fmla="*/ 31 w 59"/>
              <a:gd name="T57"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45">
                <a:moveTo>
                  <a:pt x="59" y="38"/>
                </a:moveTo>
                <a:lnTo>
                  <a:pt x="50" y="4"/>
                </a:lnTo>
                <a:lnTo>
                  <a:pt x="50" y="4"/>
                </a:lnTo>
                <a:lnTo>
                  <a:pt x="47" y="1"/>
                </a:lnTo>
                <a:lnTo>
                  <a:pt x="45" y="0"/>
                </a:lnTo>
                <a:lnTo>
                  <a:pt x="15" y="0"/>
                </a:lnTo>
                <a:lnTo>
                  <a:pt x="15" y="0"/>
                </a:lnTo>
                <a:lnTo>
                  <a:pt x="13" y="1"/>
                </a:lnTo>
                <a:lnTo>
                  <a:pt x="10" y="4"/>
                </a:lnTo>
                <a:lnTo>
                  <a:pt x="0" y="38"/>
                </a:lnTo>
                <a:lnTo>
                  <a:pt x="0" y="38"/>
                </a:lnTo>
                <a:lnTo>
                  <a:pt x="0" y="41"/>
                </a:lnTo>
                <a:lnTo>
                  <a:pt x="2" y="42"/>
                </a:lnTo>
                <a:lnTo>
                  <a:pt x="2" y="42"/>
                </a:lnTo>
                <a:lnTo>
                  <a:pt x="3" y="45"/>
                </a:lnTo>
                <a:lnTo>
                  <a:pt x="5" y="45"/>
                </a:lnTo>
                <a:lnTo>
                  <a:pt x="55" y="45"/>
                </a:lnTo>
                <a:lnTo>
                  <a:pt x="55" y="45"/>
                </a:lnTo>
                <a:lnTo>
                  <a:pt x="57" y="45"/>
                </a:lnTo>
                <a:lnTo>
                  <a:pt x="58" y="42"/>
                </a:lnTo>
                <a:lnTo>
                  <a:pt x="58" y="42"/>
                </a:lnTo>
                <a:lnTo>
                  <a:pt x="59" y="41"/>
                </a:lnTo>
                <a:lnTo>
                  <a:pt x="59" y="38"/>
                </a:lnTo>
                <a:lnTo>
                  <a:pt x="59" y="38"/>
                </a:lnTo>
                <a:close/>
                <a:moveTo>
                  <a:pt x="31" y="30"/>
                </a:moveTo>
                <a:lnTo>
                  <a:pt x="20" y="30"/>
                </a:lnTo>
                <a:lnTo>
                  <a:pt x="24" y="15"/>
                </a:lnTo>
                <a:lnTo>
                  <a:pt x="36" y="15"/>
                </a:lnTo>
                <a:lnTo>
                  <a:pt x="31"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93" name="Freeform 394"/>
          <p:cNvSpPr>
            <a:spLocks noEditPoints="1"/>
          </p:cNvSpPr>
          <p:nvPr/>
        </p:nvSpPr>
        <p:spPr bwMode="auto">
          <a:xfrm>
            <a:off x="5023222" y="2355597"/>
            <a:ext cx="149696" cy="145158"/>
          </a:xfrm>
          <a:custGeom>
            <a:avLst/>
            <a:gdLst>
              <a:gd name="T0" fmla="*/ 89 w 99"/>
              <a:gd name="T1" fmla="*/ 10 h 94"/>
              <a:gd name="T2" fmla="*/ 79 w 99"/>
              <a:gd name="T3" fmla="*/ 15 h 94"/>
              <a:gd name="T4" fmla="*/ 69 w 99"/>
              <a:gd name="T5" fmla="*/ 5 h 94"/>
              <a:gd name="T6" fmla="*/ 69 w 99"/>
              <a:gd name="T7" fmla="*/ 2 h 94"/>
              <a:gd name="T8" fmla="*/ 67 w 99"/>
              <a:gd name="T9" fmla="*/ 0 h 94"/>
              <a:gd name="T10" fmla="*/ 35 w 99"/>
              <a:gd name="T11" fmla="*/ 0 h 94"/>
              <a:gd name="T12" fmla="*/ 32 w 99"/>
              <a:gd name="T13" fmla="*/ 0 h 94"/>
              <a:gd name="T14" fmla="*/ 30 w 99"/>
              <a:gd name="T15" fmla="*/ 2 h 94"/>
              <a:gd name="T16" fmla="*/ 30 w 99"/>
              <a:gd name="T17" fmla="*/ 15 h 94"/>
              <a:gd name="T18" fmla="*/ 20 w 99"/>
              <a:gd name="T19" fmla="*/ 10 h 94"/>
              <a:gd name="T20" fmla="*/ 10 w 99"/>
              <a:gd name="T21" fmla="*/ 15 h 94"/>
              <a:gd name="T22" fmla="*/ 7 w 99"/>
              <a:gd name="T23" fmla="*/ 16 h 94"/>
              <a:gd name="T24" fmla="*/ 2 w 99"/>
              <a:gd name="T25" fmla="*/ 21 h 94"/>
              <a:gd name="T26" fmla="*/ 0 w 99"/>
              <a:gd name="T27" fmla="*/ 84 h 94"/>
              <a:gd name="T28" fmla="*/ 2 w 99"/>
              <a:gd name="T29" fmla="*/ 87 h 94"/>
              <a:gd name="T30" fmla="*/ 7 w 99"/>
              <a:gd name="T31" fmla="*/ 92 h 94"/>
              <a:gd name="T32" fmla="*/ 89 w 99"/>
              <a:gd name="T33" fmla="*/ 94 h 94"/>
              <a:gd name="T34" fmla="*/ 93 w 99"/>
              <a:gd name="T35" fmla="*/ 92 h 94"/>
              <a:gd name="T36" fmla="*/ 98 w 99"/>
              <a:gd name="T37" fmla="*/ 87 h 94"/>
              <a:gd name="T38" fmla="*/ 99 w 99"/>
              <a:gd name="T39" fmla="*/ 25 h 94"/>
              <a:gd name="T40" fmla="*/ 98 w 99"/>
              <a:gd name="T41" fmla="*/ 21 h 94"/>
              <a:gd name="T42" fmla="*/ 93 w 99"/>
              <a:gd name="T43" fmla="*/ 16 h 94"/>
              <a:gd name="T44" fmla="*/ 89 w 99"/>
              <a:gd name="T45" fmla="*/ 15 h 94"/>
              <a:gd name="T46" fmla="*/ 60 w 99"/>
              <a:gd name="T47" fmla="*/ 10 h 94"/>
              <a:gd name="T48" fmla="*/ 40 w 99"/>
              <a:gd name="T49" fmla="*/ 15 h 94"/>
              <a:gd name="T50" fmla="*/ 64 w 99"/>
              <a:gd name="T51" fmla="*/ 44 h 94"/>
              <a:gd name="T52" fmla="*/ 47 w 99"/>
              <a:gd name="T53" fmla="*/ 44 h 94"/>
              <a:gd name="T54" fmla="*/ 45 w 99"/>
              <a:gd name="T55" fmla="*/ 47 h 94"/>
              <a:gd name="T56" fmla="*/ 46 w 99"/>
              <a:gd name="T57" fmla="*/ 48 h 94"/>
              <a:gd name="T58" fmla="*/ 52 w 99"/>
              <a:gd name="T59" fmla="*/ 49 h 94"/>
              <a:gd name="T60" fmla="*/ 57 w 99"/>
              <a:gd name="T61" fmla="*/ 50 h 94"/>
              <a:gd name="T62" fmla="*/ 63 w 99"/>
              <a:gd name="T63" fmla="*/ 57 h 94"/>
              <a:gd name="T64" fmla="*/ 64 w 99"/>
              <a:gd name="T65" fmla="*/ 62 h 94"/>
              <a:gd name="T66" fmla="*/ 62 w 99"/>
              <a:gd name="T67" fmla="*/ 69 h 94"/>
              <a:gd name="T68" fmla="*/ 55 w 99"/>
              <a:gd name="T69" fmla="*/ 74 h 94"/>
              <a:gd name="T70" fmla="*/ 45 w 99"/>
              <a:gd name="T71" fmla="*/ 79 h 94"/>
              <a:gd name="T72" fmla="*/ 35 w 99"/>
              <a:gd name="T73" fmla="*/ 74 h 94"/>
              <a:gd name="T74" fmla="*/ 52 w 99"/>
              <a:gd name="T75" fmla="*/ 64 h 94"/>
              <a:gd name="T76" fmla="*/ 53 w 99"/>
              <a:gd name="T77" fmla="*/ 63 h 94"/>
              <a:gd name="T78" fmla="*/ 55 w 99"/>
              <a:gd name="T79" fmla="*/ 62 h 94"/>
              <a:gd name="T80" fmla="*/ 52 w 99"/>
              <a:gd name="T81" fmla="*/ 59 h 94"/>
              <a:gd name="T82" fmla="*/ 47 w 99"/>
              <a:gd name="T83" fmla="*/ 59 h 94"/>
              <a:gd name="T84" fmla="*/ 39 w 99"/>
              <a:gd name="T85" fmla="*/ 55 h 94"/>
              <a:gd name="T86" fmla="*/ 35 w 99"/>
              <a:gd name="T87" fmla="*/ 47 h 94"/>
              <a:gd name="T88" fmla="*/ 36 w 99"/>
              <a:gd name="T89" fmla="*/ 43 h 94"/>
              <a:gd name="T90" fmla="*/ 41 w 99"/>
              <a:gd name="T91" fmla="*/ 36 h 94"/>
              <a:gd name="T92" fmla="*/ 45 w 99"/>
              <a:gd name="T93" fmla="*/ 29 h 94"/>
              <a:gd name="T94" fmla="*/ 55 w 99"/>
              <a:gd name="T95" fmla="*/ 34 h 94"/>
              <a:gd name="T96" fmla="*/ 64 w 99"/>
              <a:gd name="T97" fmla="*/ 4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94">
                <a:moveTo>
                  <a:pt x="89" y="15"/>
                </a:moveTo>
                <a:lnTo>
                  <a:pt x="89" y="10"/>
                </a:lnTo>
                <a:lnTo>
                  <a:pt x="79" y="10"/>
                </a:lnTo>
                <a:lnTo>
                  <a:pt x="79" y="15"/>
                </a:lnTo>
                <a:lnTo>
                  <a:pt x="69" y="15"/>
                </a:lnTo>
                <a:lnTo>
                  <a:pt x="69" y="5"/>
                </a:lnTo>
                <a:lnTo>
                  <a:pt x="69" y="5"/>
                </a:lnTo>
                <a:lnTo>
                  <a:pt x="69" y="2"/>
                </a:lnTo>
                <a:lnTo>
                  <a:pt x="68" y="1"/>
                </a:lnTo>
                <a:lnTo>
                  <a:pt x="67" y="0"/>
                </a:lnTo>
                <a:lnTo>
                  <a:pt x="64" y="0"/>
                </a:lnTo>
                <a:lnTo>
                  <a:pt x="35" y="0"/>
                </a:lnTo>
                <a:lnTo>
                  <a:pt x="35" y="0"/>
                </a:lnTo>
                <a:lnTo>
                  <a:pt x="32" y="0"/>
                </a:lnTo>
                <a:lnTo>
                  <a:pt x="31" y="1"/>
                </a:lnTo>
                <a:lnTo>
                  <a:pt x="30" y="2"/>
                </a:lnTo>
                <a:lnTo>
                  <a:pt x="30" y="5"/>
                </a:lnTo>
                <a:lnTo>
                  <a:pt x="30" y="15"/>
                </a:lnTo>
                <a:lnTo>
                  <a:pt x="20" y="15"/>
                </a:lnTo>
                <a:lnTo>
                  <a:pt x="20" y="10"/>
                </a:lnTo>
                <a:lnTo>
                  <a:pt x="10" y="10"/>
                </a:lnTo>
                <a:lnTo>
                  <a:pt x="10" y="15"/>
                </a:lnTo>
                <a:lnTo>
                  <a:pt x="10" y="15"/>
                </a:lnTo>
                <a:lnTo>
                  <a:pt x="7" y="16"/>
                </a:lnTo>
                <a:lnTo>
                  <a:pt x="3" y="17"/>
                </a:lnTo>
                <a:lnTo>
                  <a:pt x="2" y="21"/>
                </a:lnTo>
                <a:lnTo>
                  <a:pt x="0" y="25"/>
                </a:lnTo>
                <a:lnTo>
                  <a:pt x="0" y="84"/>
                </a:lnTo>
                <a:lnTo>
                  <a:pt x="0" y="84"/>
                </a:lnTo>
                <a:lnTo>
                  <a:pt x="2" y="87"/>
                </a:lnTo>
                <a:lnTo>
                  <a:pt x="3" y="91"/>
                </a:lnTo>
                <a:lnTo>
                  <a:pt x="7" y="92"/>
                </a:lnTo>
                <a:lnTo>
                  <a:pt x="10" y="94"/>
                </a:lnTo>
                <a:lnTo>
                  <a:pt x="89" y="94"/>
                </a:lnTo>
                <a:lnTo>
                  <a:pt x="89" y="94"/>
                </a:lnTo>
                <a:lnTo>
                  <a:pt x="93" y="92"/>
                </a:lnTo>
                <a:lnTo>
                  <a:pt x="97" y="91"/>
                </a:lnTo>
                <a:lnTo>
                  <a:pt x="98" y="87"/>
                </a:lnTo>
                <a:lnTo>
                  <a:pt x="99" y="84"/>
                </a:lnTo>
                <a:lnTo>
                  <a:pt x="99" y="25"/>
                </a:lnTo>
                <a:lnTo>
                  <a:pt x="99" y="25"/>
                </a:lnTo>
                <a:lnTo>
                  <a:pt x="98" y="21"/>
                </a:lnTo>
                <a:lnTo>
                  <a:pt x="97" y="17"/>
                </a:lnTo>
                <a:lnTo>
                  <a:pt x="93" y="16"/>
                </a:lnTo>
                <a:lnTo>
                  <a:pt x="89" y="15"/>
                </a:lnTo>
                <a:lnTo>
                  <a:pt x="89" y="15"/>
                </a:lnTo>
                <a:close/>
                <a:moveTo>
                  <a:pt x="40" y="10"/>
                </a:moveTo>
                <a:lnTo>
                  <a:pt x="60" y="10"/>
                </a:lnTo>
                <a:lnTo>
                  <a:pt x="60" y="15"/>
                </a:lnTo>
                <a:lnTo>
                  <a:pt x="40" y="15"/>
                </a:lnTo>
                <a:lnTo>
                  <a:pt x="40" y="10"/>
                </a:lnTo>
                <a:close/>
                <a:moveTo>
                  <a:pt x="64" y="44"/>
                </a:moveTo>
                <a:lnTo>
                  <a:pt x="47" y="44"/>
                </a:lnTo>
                <a:lnTo>
                  <a:pt x="47" y="44"/>
                </a:lnTo>
                <a:lnTo>
                  <a:pt x="46" y="46"/>
                </a:lnTo>
                <a:lnTo>
                  <a:pt x="45" y="47"/>
                </a:lnTo>
                <a:lnTo>
                  <a:pt x="45" y="47"/>
                </a:lnTo>
                <a:lnTo>
                  <a:pt x="46" y="48"/>
                </a:lnTo>
                <a:lnTo>
                  <a:pt x="47" y="49"/>
                </a:lnTo>
                <a:lnTo>
                  <a:pt x="52" y="49"/>
                </a:lnTo>
                <a:lnTo>
                  <a:pt x="52" y="49"/>
                </a:lnTo>
                <a:lnTo>
                  <a:pt x="57" y="50"/>
                </a:lnTo>
                <a:lnTo>
                  <a:pt x="61" y="53"/>
                </a:lnTo>
                <a:lnTo>
                  <a:pt x="63" y="57"/>
                </a:lnTo>
                <a:lnTo>
                  <a:pt x="64" y="62"/>
                </a:lnTo>
                <a:lnTo>
                  <a:pt x="64" y="62"/>
                </a:lnTo>
                <a:lnTo>
                  <a:pt x="63" y="65"/>
                </a:lnTo>
                <a:lnTo>
                  <a:pt x="62" y="69"/>
                </a:lnTo>
                <a:lnTo>
                  <a:pt x="58" y="73"/>
                </a:lnTo>
                <a:lnTo>
                  <a:pt x="55" y="74"/>
                </a:lnTo>
                <a:lnTo>
                  <a:pt x="55" y="79"/>
                </a:lnTo>
                <a:lnTo>
                  <a:pt x="45" y="79"/>
                </a:lnTo>
                <a:lnTo>
                  <a:pt x="45" y="74"/>
                </a:lnTo>
                <a:lnTo>
                  <a:pt x="35" y="74"/>
                </a:lnTo>
                <a:lnTo>
                  <a:pt x="35" y="64"/>
                </a:lnTo>
                <a:lnTo>
                  <a:pt x="52" y="64"/>
                </a:lnTo>
                <a:lnTo>
                  <a:pt x="52" y="64"/>
                </a:lnTo>
                <a:lnTo>
                  <a:pt x="53" y="63"/>
                </a:lnTo>
                <a:lnTo>
                  <a:pt x="55" y="62"/>
                </a:lnTo>
                <a:lnTo>
                  <a:pt x="55" y="62"/>
                </a:lnTo>
                <a:lnTo>
                  <a:pt x="53" y="60"/>
                </a:lnTo>
                <a:lnTo>
                  <a:pt x="52" y="59"/>
                </a:lnTo>
                <a:lnTo>
                  <a:pt x="47" y="59"/>
                </a:lnTo>
                <a:lnTo>
                  <a:pt x="47" y="59"/>
                </a:lnTo>
                <a:lnTo>
                  <a:pt x="42" y="58"/>
                </a:lnTo>
                <a:lnTo>
                  <a:pt x="39" y="55"/>
                </a:lnTo>
                <a:lnTo>
                  <a:pt x="36" y="52"/>
                </a:lnTo>
                <a:lnTo>
                  <a:pt x="35" y="47"/>
                </a:lnTo>
                <a:lnTo>
                  <a:pt x="35" y="47"/>
                </a:lnTo>
                <a:lnTo>
                  <a:pt x="36" y="43"/>
                </a:lnTo>
                <a:lnTo>
                  <a:pt x="37" y="39"/>
                </a:lnTo>
                <a:lnTo>
                  <a:pt x="41" y="36"/>
                </a:lnTo>
                <a:lnTo>
                  <a:pt x="45" y="34"/>
                </a:lnTo>
                <a:lnTo>
                  <a:pt x="45" y="29"/>
                </a:lnTo>
                <a:lnTo>
                  <a:pt x="55" y="29"/>
                </a:lnTo>
                <a:lnTo>
                  <a:pt x="55" y="34"/>
                </a:lnTo>
                <a:lnTo>
                  <a:pt x="64" y="34"/>
                </a:lnTo>
                <a:lnTo>
                  <a:pt x="64"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94" name="Freeform 395"/>
          <p:cNvSpPr>
            <a:spLocks noEditPoints="1"/>
          </p:cNvSpPr>
          <p:nvPr/>
        </p:nvSpPr>
        <p:spPr bwMode="auto">
          <a:xfrm>
            <a:off x="6098299" y="2373742"/>
            <a:ext cx="149696" cy="104333"/>
          </a:xfrm>
          <a:custGeom>
            <a:avLst/>
            <a:gdLst>
              <a:gd name="T0" fmla="*/ 0 w 98"/>
              <a:gd name="T1" fmla="*/ 0 h 69"/>
              <a:gd name="T2" fmla="*/ 0 w 98"/>
              <a:gd name="T3" fmla="*/ 69 h 69"/>
              <a:gd name="T4" fmla="*/ 98 w 98"/>
              <a:gd name="T5" fmla="*/ 69 h 69"/>
              <a:gd name="T6" fmla="*/ 98 w 98"/>
              <a:gd name="T7" fmla="*/ 0 h 69"/>
              <a:gd name="T8" fmla="*/ 0 w 98"/>
              <a:gd name="T9" fmla="*/ 0 h 69"/>
              <a:gd name="T10" fmla="*/ 34 w 98"/>
              <a:gd name="T11" fmla="*/ 59 h 69"/>
              <a:gd name="T12" fmla="*/ 10 w 98"/>
              <a:gd name="T13" fmla="*/ 34 h 69"/>
              <a:gd name="T14" fmla="*/ 10 w 98"/>
              <a:gd name="T15" fmla="*/ 10 h 69"/>
              <a:gd name="T16" fmla="*/ 64 w 98"/>
              <a:gd name="T17" fmla="*/ 10 h 69"/>
              <a:gd name="T18" fmla="*/ 89 w 98"/>
              <a:gd name="T19" fmla="*/ 34 h 69"/>
              <a:gd name="T20" fmla="*/ 89 w 98"/>
              <a:gd name="T21" fmla="*/ 59 h 69"/>
              <a:gd name="T22" fmla="*/ 34 w 98"/>
              <a:gd name="T23"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69">
                <a:moveTo>
                  <a:pt x="0" y="0"/>
                </a:moveTo>
                <a:lnTo>
                  <a:pt x="0" y="69"/>
                </a:lnTo>
                <a:lnTo>
                  <a:pt x="98" y="69"/>
                </a:lnTo>
                <a:lnTo>
                  <a:pt x="98" y="0"/>
                </a:lnTo>
                <a:lnTo>
                  <a:pt x="0" y="0"/>
                </a:lnTo>
                <a:close/>
                <a:moveTo>
                  <a:pt x="34" y="59"/>
                </a:moveTo>
                <a:lnTo>
                  <a:pt x="10" y="34"/>
                </a:lnTo>
                <a:lnTo>
                  <a:pt x="10" y="10"/>
                </a:lnTo>
                <a:lnTo>
                  <a:pt x="64" y="10"/>
                </a:lnTo>
                <a:lnTo>
                  <a:pt x="89" y="34"/>
                </a:lnTo>
                <a:lnTo>
                  <a:pt x="89" y="59"/>
                </a:lnTo>
                <a:lnTo>
                  <a:pt x="34"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95" name="Freeform 396"/>
          <p:cNvSpPr>
            <a:spLocks/>
          </p:cNvSpPr>
          <p:nvPr/>
        </p:nvSpPr>
        <p:spPr bwMode="auto">
          <a:xfrm>
            <a:off x="6152733" y="2400958"/>
            <a:ext cx="45362" cy="45362"/>
          </a:xfrm>
          <a:custGeom>
            <a:avLst/>
            <a:gdLst>
              <a:gd name="T0" fmla="*/ 15 w 30"/>
              <a:gd name="T1" fmla="*/ 0 h 30"/>
              <a:gd name="T2" fmla="*/ 15 w 30"/>
              <a:gd name="T3" fmla="*/ 0 h 30"/>
              <a:gd name="T4" fmla="*/ 9 w 30"/>
              <a:gd name="T5" fmla="*/ 2 h 30"/>
              <a:gd name="T6" fmla="*/ 5 w 30"/>
              <a:gd name="T7" fmla="*/ 5 h 30"/>
              <a:gd name="T8" fmla="*/ 1 w 30"/>
              <a:gd name="T9" fmla="*/ 9 h 30"/>
              <a:gd name="T10" fmla="*/ 0 w 30"/>
              <a:gd name="T11" fmla="*/ 15 h 30"/>
              <a:gd name="T12" fmla="*/ 0 w 30"/>
              <a:gd name="T13" fmla="*/ 15 h 30"/>
              <a:gd name="T14" fmla="*/ 1 w 30"/>
              <a:gd name="T15" fmla="*/ 21 h 30"/>
              <a:gd name="T16" fmla="*/ 5 w 30"/>
              <a:gd name="T17" fmla="*/ 25 h 30"/>
              <a:gd name="T18" fmla="*/ 9 w 30"/>
              <a:gd name="T19" fmla="*/ 29 h 30"/>
              <a:gd name="T20" fmla="*/ 15 w 30"/>
              <a:gd name="T21" fmla="*/ 30 h 30"/>
              <a:gd name="T22" fmla="*/ 15 w 30"/>
              <a:gd name="T23" fmla="*/ 30 h 30"/>
              <a:gd name="T24" fmla="*/ 21 w 30"/>
              <a:gd name="T25" fmla="*/ 29 h 30"/>
              <a:gd name="T26" fmla="*/ 25 w 30"/>
              <a:gd name="T27" fmla="*/ 25 h 30"/>
              <a:gd name="T28" fmla="*/ 29 w 30"/>
              <a:gd name="T29" fmla="*/ 21 h 30"/>
              <a:gd name="T30" fmla="*/ 30 w 30"/>
              <a:gd name="T31" fmla="*/ 15 h 30"/>
              <a:gd name="T32" fmla="*/ 30 w 30"/>
              <a:gd name="T33" fmla="*/ 15 h 30"/>
              <a:gd name="T34" fmla="*/ 29 w 30"/>
              <a:gd name="T35" fmla="*/ 9 h 30"/>
              <a:gd name="T36" fmla="*/ 25 w 30"/>
              <a:gd name="T37" fmla="*/ 5 h 30"/>
              <a:gd name="T38" fmla="*/ 21 w 30"/>
              <a:gd name="T39" fmla="*/ 2 h 30"/>
              <a:gd name="T40" fmla="*/ 15 w 30"/>
              <a:gd name="T41" fmla="*/ 0 h 30"/>
              <a:gd name="T42" fmla="*/ 15 w 30"/>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0">
                <a:moveTo>
                  <a:pt x="15" y="0"/>
                </a:moveTo>
                <a:lnTo>
                  <a:pt x="15" y="0"/>
                </a:lnTo>
                <a:lnTo>
                  <a:pt x="9" y="2"/>
                </a:lnTo>
                <a:lnTo>
                  <a:pt x="5" y="5"/>
                </a:lnTo>
                <a:lnTo>
                  <a:pt x="1" y="9"/>
                </a:lnTo>
                <a:lnTo>
                  <a:pt x="0" y="15"/>
                </a:lnTo>
                <a:lnTo>
                  <a:pt x="0" y="15"/>
                </a:lnTo>
                <a:lnTo>
                  <a:pt x="1" y="21"/>
                </a:lnTo>
                <a:lnTo>
                  <a:pt x="5" y="25"/>
                </a:lnTo>
                <a:lnTo>
                  <a:pt x="9" y="29"/>
                </a:lnTo>
                <a:lnTo>
                  <a:pt x="15" y="30"/>
                </a:lnTo>
                <a:lnTo>
                  <a:pt x="15" y="30"/>
                </a:lnTo>
                <a:lnTo>
                  <a:pt x="21" y="29"/>
                </a:lnTo>
                <a:lnTo>
                  <a:pt x="25" y="25"/>
                </a:lnTo>
                <a:lnTo>
                  <a:pt x="29" y="21"/>
                </a:lnTo>
                <a:lnTo>
                  <a:pt x="30" y="15"/>
                </a:lnTo>
                <a:lnTo>
                  <a:pt x="30" y="15"/>
                </a:lnTo>
                <a:lnTo>
                  <a:pt x="29" y="9"/>
                </a:lnTo>
                <a:lnTo>
                  <a:pt x="25" y="5"/>
                </a:lnTo>
                <a:lnTo>
                  <a:pt x="21" y="2"/>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96" name="Freeform 397"/>
          <p:cNvSpPr>
            <a:spLocks/>
          </p:cNvSpPr>
          <p:nvPr/>
        </p:nvSpPr>
        <p:spPr bwMode="auto">
          <a:xfrm>
            <a:off x="6470264" y="2459932"/>
            <a:ext cx="127014" cy="40827"/>
          </a:xfrm>
          <a:custGeom>
            <a:avLst/>
            <a:gdLst>
              <a:gd name="T0" fmla="*/ 25 w 84"/>
              <a:gd name="T1" fmla="*/ 0 h 25"/>
              <a:gd name="T2" fmla="*/ 0 w 84"/>
              <a:gd name="T3" fmla="*/ 25 h 25"/>
              <a:gd name="T4" fmla="*/ 15 w 84"/>
              <a:gd name="T5" fmla="*/ 25 h 25"/>
              <a:gd name="T6" fmla="*/ 37 w 84"/>
              <a:gd name="T7" fmla="*/ 2 h 25"/>
              <a:gd name="T8" fmla="*/ 37 w 84"/>
              <a:gd name="T9" fmla="*/ 25 h 25"/>
              <a:gd name="T10" fmla="*/ 47 w 84"/>
              <a:gd name="T11" fmla="*/ 25 h 25"/>
              <a:gd name="T12" fmla="*/ 47 w 84"/>
              <a:gd name="T13" fmla="*/ 2 h 25"/>
              <a:gd name="T14" fmla="*/ 69 w 84"/>
              <a:gd name="T15" fmla="*/ 25 h 25"/>
              <a:gd name="T16" fmla="*/ 84 w 84"/>
              <a:gd name="T17" fmla="*/ 25 h 25"/>
              <a:gd name="T18" fmla="*/ 59 w 84"/>
              <a:gd name="T19" fmla="*/ 0 h 25"/>
              <a:gd name="T20" fmla="*/ 25 w 84"/>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25">
                <a:moveTo>
                  <a:pt x="25" y="0"/>
                </a:moveTo>
                <a:lnTo>
                  <a:pt x="0" y="25"/>
                </a:lnTo>
                <a:lnTo>
                  <a:pt x="15" y="25"/>
                </a:lnTo>
                <a:lnTo>
                  <a:pt x="37" y="2"/>
                </a:lnTo>
                <a:lnTo>
                  <a:pt x="37" y="25"/>
                </a:lnTo>
                <a:lnTo>
                  <a:pt x="47" y="25"/>
                </a:lnTo>
                <a:lnTo>
                  <a:pt x="47" y="2"/>
                </a:lnTo>
                <a:lnTo>
                  <a:pt x="69" y="25"/>
                </a:lnTo>
                <a:lnTo>
                  <a:pt x="84" y="25"/>
                </a:lnTo>
                <a:lnTo>
                  <a:pt x="59" y="0"/>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97" name="Freeform 398"/>
          <p:cNvSpPr>
            <a:spLocks/>
          </p:cNvSpPr>
          <p:nvPr/>
        </p:nvSpPr>
        <p:spPr bwMode="auto">
          <a:xfrm>
            <a:off x="6456658" y="2351062"/>
            <a:ext cx="149696" cy="22682"/>
          </a:xfrm>
          <a:custGeom>
            <a:avLst/>
            <a:gdLst>
              <a:gd name="T0" fmla="*/ 88 w 98"/>
              <a:gd name="T1" fmla="*/ 0 h 15"/>
              <a:gd name="T2" fmla="*/ 9 w 98"/>
              <a:gd name="T3" fmla="*/ 0 h 15"/>
              <a:gd name="T4" fmla="*/ 9 w 98"/>
              <a:gd name="T5" fmla="*/ 0 h 15"/>
              <a:gd name="T6" fmla="*/ 6 w 98"/>
              <a:gd name="T7" fmla="*/ 1 h 15"/>
              <a:gd name="T8" fmla="*/ 2 w 98"/>
              <a:gd name="T9" fmla="*/ 2 h 15"/>
              <a:gd name="T10" fmla="*/ 1 w 98"/>
              <a:gd name="T11" fmla="*/ 6 h 15"/>
              <a:gd name="T12" fmla="*/ 0 w 98"/>
              <a:gd name="T13" fmla="*/ 10 h 15"/>
              <a:gd name="T14" fmla="*/ 0 w 98"/>
              <a:gd name="T15" fmla="*/ 15 h 15"/>
              <a:gd name="T16" fmla="*/ 98 w 98"/>
              <a:gd name="T17" fmla="*/ 15 h 15"/>
              <a:gd name="T18" fmla="*/ 98 w 98"/>
              <a:gd name="T19" fmla="*/ 10 h 15"/>
              <a:gd name="T20" fmla="*/ 98 w 98"/>
              <a:gd name="T21" fmla="*/ 10 h 15"/>
              <a:gd name="T22" fmla="*/ 97 w 98"/>
              <a:gd name="T23" fmla="*/ 6 h 15"/>
              <a:gd name="T24" fmla="*/ 96 w 98"/>
              <a:gd name="T25" fmla="*/ 2 h 15"/>
              <a:gd name="T26" fmla="*/ 92 w 98"/>
              <a:gd name="T27" fmla="*/ 1 h 15"/>
              <a:gd name="T28" fmla="*/ 88 w 98"/>
              <a:gd name="T29" fmla="*/ 0 h 15"/>
              <a:gd name="T30" fmla="*/ 88 w 98"/>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5">
                <a:moveTo>
                  <a:pt x="88" y="0"/>
                </a:moveTo>
                <a:lnTo>
                  <a:pt x="9" y="0"/>
                </a:lnTo>
                <a:lnTo>
                  <a:pt x="9" y="0"/>
                </a:lnTo>
                <a:lnTo>
                  <a:pt x="6" y="1"/>
                </a:lnTo>
                <a:lnTo>
                  <a:pt x="2" y="2"/>
                </a:lnTo>
                <a:lnTo>
                  <a:pt x="1" y="6"/>
                </a:lnTo>
                <a:lnTo>
                  <a:pt x="0" y="10"/>
                </a:lnTo>
                <a:lnTo>
                  <a:pt x="0" y="15"/>
                </a:lnTo>
                <a:lnTo>
                  <a:pt x="98" y="15"/>
                </a:lnTo>
                <a:lnTo>
                  <a:pt x="98" y="10"/>
                </a:lnTo>
                <a:lnTo>
                  <a:pt x="98" y="10"/>
                </a:lnTo>
                <a:lnTo>
                  <a:pt x="97" y="6"/>
                </a:lnTo>
                <a:lnTo>
                  <a:pt x="96" y="2"/>
                </a:lnTo>
                <a:lnTo>
                  <a:pt x="92" y="1"/>
                </a:lnTo>
                <a:lnTo>
                  <a:pt x="88" y="0"/>
                </a:lnTo>
                <a:lnTo>
                  <a:pt x="8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98" name="Freeform 399"/>
          <p:cNvSpPr>
            <a:spLocks/>
          </p:cNvSpPr>
          <p:nvPr/>
        </p:nvSpPr>
        <p:spPr bwMode="auto">
          <a:xfrm>
            <a:off x="6456658" y="2378280"/>
            <a:ext cx="149696" cy="77117"/>
          </a:xfrm>
          <a:custGeom>
            <a:avLst/>
            <a:gdLst>
              <a:gd name="T0" fmla="*/ 0 w 98"/>
              <a:gd name="T1" fmla="*/ 39 h 49"/>
              <a:gd name="T2" fmla="*/ 0 w 98"/>
              <a:gd name="T3" fmla="*/ 39 h 49"/>
              <a:gd name="T4" fmla="*/ 1 w 98"/>
              <a:gd name="T5" fmla="*/ 43 h 49"/>
              <a:gd name="T6" fmla="*/ 2 w 98"/>
              <a:gd name="T7" fmla="*/ 47 h 49"/>
              <a:gd name="T8" fmla="*/ 6 w 98"/>
              <a:gd name="T9" fmla="*/ 48 h 49"/>
              <a:gd name="T10" fmla="*/ 9 w 98"/>
              <a:gd name="T11" fmla="*/ 49 h 49"/>
              <a:gd name="T12" fmla="*/ 88 w 98"/>
              <a:gd name="T13" fmla="*/ 49 h 49"/>
              <a:gd name="T14" fmla="*/ 88 w 98"/>
              <a:gd name="T15" fmla="*/ 49 h 49"/>
              <a:gd name="T16" fmla="*/ 92 w 98"/>
              <a:gd name="T17" fmla="*/ 48 h 49"/>
              <a:gd name="T18" fmla="*/ 96 w 98"/>
              <a:gd name="T19" fmla="*/ 47 h 49"/>
              <a:gd name="T20" fmla="*/ 97 w 98"/>
              <a:gd name="T21" fmla="*/ 43 h 49"/>
              <a:gd name="T22" fmla="*/ 98 w 98"/>
              <a:gd name="T23" fmla="*/ 39 h 49"/>
              <a:gd name="T24" fmla="*/ 98 w 98"/>
              <a:gd name="T25" fmla="*/ 0 h 49"/>
              <a:gd name="T26" fmla="*/ 0 w 98"/>
              <a:gd name="T27" fmla="*/ 0 h 49"/>
              <a:gd name="T28" fmla="*/ 0 w 98"/>
              <a:gd name="T29"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49">
                <a:moveTo>
                  <a:pt x="0" y="39"/>
                </a:moveTo>
                <a:lnTo>
                  <a:pt x="0" y="39"/>
                </a:lnTo>
                <a:lnTo>
                  <a:pt x="1" y="43"/>
                </a:lnTo>
                <a:lnTo>
                  <a:pt x="2" y="47"/>
                </a:lnTo>
                <a:lnTo>
                  <a:pt x="6" y="48"/>
                </a:lnTo>
                <a:lnTo>
                  <a:pt x="9" y="49"/>
                </a:lnTo>
                <a:lnTo>
                  <a:pt x="88" y="49"/>
                </a:lnTo>
                <a:lnTo>
                  <a:pt x="88" y="49"/>
                </a:lnTo>
                <a:lnTo>
                  <a:pt x="92" y="48"/>
                </a:lnTo>
                <a:lnTo>
                  <a:pt x="96" y="47"/>
                </a:lnTo>
                <a:lnTo>
                  <a:pt x="97" y="43"/>
                </a:lnTo>
                <a:lnTo>
                  <a:pt x="98" y="39"/>
                </a:lnTo>
                <a:lnTo>
                  <a:pt x="98" y="0"/>
                </a:lnTo>
                <a:lnTo>
                  <a:pt x="0" y="0"/>
                </a:lnTo>
                <a:lnTo>
                  <a:pt x="0"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99" name="Freeform 400"/>
          <p:cNvSpPr>
            <a:spLocks noEditPoints="1"/>
          </p:cNvSpPr>
          <p:nvPr/>
        </p:nvSpPr>
        <p:spPr bwMode="auto">
          <a:xfrm>
            <a:off x="6456658" y="2001774"/>
            <a:ext cx="149696" cy="131550"/>
          </a:xfrm>
          <a:custGeom>
            <a:avLst/>
            <a:gdLst>
              <a:gd name="T0" fmla="*/ 81 w 98"/>
              <a:gd name="T1" fmla="*/ 32 h 86"/>
              <a:gd name="T2" fmla="*/ 62 w 98"/>
              <a:gd name="T3" fmla="*/ 0 h 86"/>
              <a:gd name="T4" fmla="*/ 55 w 98"/>
              <a:gd name="T5" fmla="*/ 5 h 86"/>
              <a:gd name="T6" fmla="*/ 70 w 98"/>
              <a:gd name="T7" fmla="*/ 32 h 86"/>
              <a:gd name="T8" fmla="*/ 28 w 98"/>
              <a:gd name="T9" fmla="*/ 32 h 86"/>
              <a:gd name="T10" fmla="*/ 43 w 98"/>
              <a:gd name="T11" fmla="*/ 5 h 86"/>
              <a:gd name="T12" fmla="*/ 35 w 98"/>
              <a:gd name="T13" fmla="*/ 0 h 86"/>
              <a:gd name="T14" fmla="*/ 17 w 98"/>
              <a:gd name="T15" fmla="*/ 32 h 86"/>
              <a:gd name="T16" fmla="*/ 0 w 98"/>
              <a:gd name="T17" fmla="*/ 32 h 86"/>
              <a:gd name="T18" fmla="*/ 0 w 98"/>
              <a:gd name="T19" fmla="*/ 42 h 86"/>
              <a:gd name="T20" fmla="*/ 6 w 98"/>
              <a:gd name="T21" fmla="*/ 42 h 86"/>
              <a:gd name="T22" fmla="*/ 14 w 98"/>
              <a:gd name="T23" fmla="*/ 82 h 86"/>
              <a:gd name="T24" fmla="*/ 14 w 98"/>
              <a:gd name="T25" fmla="*/ 82 h 86"/>
              <a:gd name="T26" fmla="*/ 16 w 98"/>
              <a:gd name="T27" fmla="*/ 85 h 86"/>
              <a:gd name="T28" fmla="*/ 19 w 98"/>
              <a:gd name="T29" fmla="*/ 86 h 86"/>
              <a:gd name="T30" fmla="*/ 78 w 98"/>
              <a:gd name="T31" fmla="*/ 86 h 86"/>
              <a:gd name="T32" fmla="*/ 78 w 98"/>
              <a:gd name="T33" fmla="*/ 86 h 86"/>
              <a:gd name="T34" fmla="*/ 82 w 98"/>
              <a:gd name="T35" fmla="*/ 85 h 86"/>
              <a:gd name="T36" fmla="*/ 83 w 98"/>
              <a:gd name="T37" fmla="*/ 82 h 86"/>
              <a:gd name="T38" fmla="*/ 92 w 98"/>
              <a:gd name="T39" fmla="*/ 42 h 86"/>
              <a:gd name="T40" fmla="*/ 98 w 98"/>
              <a:gd name="T41" fmla="*/ 42 h 86"/>
              <a:gd name="T42" fmla="*/ 98 w 98"/>
              <a:gd name="T43" fmla="*/ 32 h 86"/>
              <a:gd name="T44" fmla="*/ 81 w 98"/>
              <a:gd name="T45" fmla="*/ 32 h 86"/>
              <a:gd name="T46" fmla="*/ 34 w 98"/>
              <a:gd name="T47" fmla="*/ 71 h 86"/>
              <a:gd name="T48" fmla="*/ 24 w 98"/>
              <a:gd name="T49" fmla="*/ 71 h 86"/>
              <a:gd name="T50" fmla="*/ 24 w 98"/>
              <a:gd name="T51" fmla="*/ 47 h 86"/>
              <a:gd name="T52" fmla="*/ 34 w 98"/>
              <a:gd name="T53" fmla="*/ 47 h 86"/>
              <a:gd name="T54" fmla="*/ 34 w 98"/>
              <a:gd name="T55" fmla="*/ 71 h 86"/>
              <a:gd name="T56" fmla="*/ 54 w 98"/>
              <a:gd name="T57" fmla="*/ 71 h 86"/>
              <a:gd name="T58" fmla="*/ 44 w 98"/>
              <a:gd name="T59" fmla="*/ 71 h 86"/>
              <a:gd name="T60" fmla="*/ 44 w 98"/>
              <a:gd name="T61" fmla="*/ 47 h 86"/>
              <a:gd name="T62" fmla="*/ 54 w 98"/>
              <a:gd name="T63" fmla="*/ 47 h 86"/>
              <a:gd name="T64" fmla="*/ 54 w 98"/>
              <a:gd name="T65" fmla="*/ 71 h 86"/>
              <a:gd name="T66" fmla="*/ 74 w 98"/>
              <a:gd name="T67" fmla="*/ 71 h 86"/>
              <a:gd name="T68" fmla="*/ 64 w 98"/>
              <a:gd name="T69" fmla="*/ 71 h 86"/>
              <a:gd name="T70" fmla="*/ 64 w 98"/>
              <a:gd name="T71" fmla="*/ 47 h 86"/>
              <a:gd name="T72" fmla="*/ 74 w 98"/>
              <a:gd name="T73" fmla="*/ 47 h 86"/>
              <a:gd name="T74" fmla="*/ 74 w 98"/>
              <a:gd name="T75" fmla="*/ 7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86">
                <a:moveTo>
                  <a:pt x="81" y="32"/>
                </a:moveTo>
                <a:lnTo>
                  <a:pt x="62" y="0"/>
                </a:lnTo>
                <a:lnTo>
                  <a:pt x="55" y="5"/>
                </a:lnTo>
                <a:lnTo>
                  <a:pt x="70" y="32"/>
                </a:lnTo>
                <a:lnTo>
                  <a:pt x="28" y="32"/>
                </a:lnTo>
                <a:lnTo>
                  <a:pt x="43" y="5"/>
                </a:lnTo>
                <a:lnTo>
                  <a:pt x="35" y="0"/>
                </a:lnTo>
                <a:lnTo>
                  <a:pt x="17" y="32"/>
                </a:lnTo>
                <a:lnTo>
                  <a:pt x="0" y="32"/>
                </a:lnTo>
                <a:lnTo>
                  <a:pt x="0" y="42"/>
                </a:lnTo>
                <a:lnTo>
                  <a:pt x="6" y="42"/>
                </a:lnTo>
                <a:lnTo>
                  <a:pt x="14" y="82"/>
                </a:lnTo>
                <a:lnTo>
                  <a:pt x="14" y="82"/>
                </a:lnTo>
                <a:lnTo>
                  <a:pt x="16" y="85"/>
                </a:lnTo>
                <a:lnTo>
                  <a:pt x="19" y="86"/>
                </a:lnTo>
                <a:lnTo>
                  <a:pt x="78" y="86"/>
                </a:lnTo>
                <a:lnTo>
                  <a:pt x="78" y="86"/>
                </a:lnTo>
                <a:lnTo>
                  <a:pt x="82" y="85"/>
                </a:lnTo>
                <a:lnTo>
                  <a:pt x="83" y="82"/>
                </a:lnTo>
                <a:lnTo>
                  <a:pt x="92" y="42"/>
                </a:lnTo>
                <a:lnTo>
                  <a:pt x="98" y="42"/>
                </a:lnTo>
                <a:lnTo>
                  <a:pt x="98" y="32"/>
                </a:lnTo>
                <a:lnTo>
                  <a:pt x="81" y="32"/>
                </a:lnTo>
                <a:close/>
                <a:moveTo>
                  <a:pt x="34" y="71"/>
                </a:moveTo>
                <a:lnTo>
                  <a:pt x="24" y="71"/>
                </a:lnTo>
                <a:lnTo>
                  <a:pt x="24" y="47"/>
                </a:lnTo>
                <a:lnTo>
                  <a:pt x="34" y="47"/>
                </a:lnTo>
                <a:lnTo>
                  <a:pt x="34" y="71"/>
                </a:lnTo>
                <a:close/>
                <a:moveTo>
                  <a:pt x="54" y="71"/>
                </a:moveTo>
                <a:lnTo>
                  <a:pt x="44" y="71"/>
                </a:lnTo>
                <a:lnTo>
                  <a:pt x="44" y="47"/>
                </a:lnTo>
                <a:lnTo>
                  <a:pt x="54" y="47"/>
                </a:lnTo>
                <a:lnTo>
                  <a:pt x="54" y="71"/>
                </a:lnTo>
                <a:close/>
                <a:moveTo>
                  <a:pt x="74" y="71"/>
                </a:moveTo>
                <a:lnTo>
                  <a:pt x="64" y="71"/>
                </a:lnTo>
                <a:lnTo>
                  <a:pt x="64" y="47"/>
                </a:lnTo>
                <a:lnTo>
                  <a:pt x="74" y="47"/>
                </a:lnTo>
                <a:lnTo>
                  <a:pt x="74" y="7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00" name="Freeform 401"/>
          <p:cNvSpPr>
            <a:spLocks noEditPoints="1"/>
          </p:cNvSpPr>
          <p:nvPr/>
        </p:nvSpPr>
        <p:spPr bwMode="auto">
          <a:xfrm>
            <a:off x="5749013" y="1992703"/>
            <a:ext cx="131550" cy="108869"/>
          </a:xfrm>
          <a:custGeom>
            <a:avLst/>
            <a:gdLst>
              <a:gd name="T0" fmla="*/ 81 w 86"/>
              <a:gd name="T1" fmla="*/ 31 h 74"/>
              <a:gd name="T2" fmla="*/ 68 w 86"/>
              <a:gd name="T3" fmla="*/ 25 h 74"/>
              <a:gd name="T4" fmla="*/ 80 w 86"/>
              <a:gd name="T5" fmla="*/ 25 h 74"/>
              <a:gd name="T6" fmla="*/ 83 w 86"/>
              <a:gd name="T7" fmla="*/ 20 h 74"/>
              <a:gd name="T8" fmla="*/ 83 w 86"/>
              <a:gd name="T9" fmla="*/ 3 h 74"/>
              <a:gd name="T10" fmla="*/ 78 w 86"/>
              <a:gd name="T11" fmla="*/ 0 h 74"/>
              <a:gd name="T12" fmla="*/ 46 w 86"/>
              <a:gd name="T13" fmla="*/ 0 h 74"/>
              <a:gd name="T14" fmla="*/ 43 w 86"/>
              <a:gd name="T15" fmla="*/ 5 h 74"/>
              <a:gd name="T16" fmla="*/ 43 w 86"/>
              <a:gd name="T17" fmla="*/ 22 h 74"/>
              <a:gd name="T18" fmla="*/ 48 w 86"/>
              <a:gd name="T19" fmla="*/ 25 h 74"/>
              <a:gd name="T20" fmla="*/ 38 w 86"/>
              <a:gd name="T21" fmla="*/ 30 h 74"/>
              <a:gd name="T22" fmla="*/ 37 w 86"/>
              <a:gd name="T23" fmla="*/ 8 h 74"/>
              <a:gd name="T24" fmla="*/ 33 w 86"/>
              <a:gd name="T25" fmla="*/ 5 h 74"/>
              <a:gd name="T26" fmla="*/ 16 w 86"/>
              <a:gd name="T27" fmla="*/ 5 h 74"/>
              <a:gd name="T28" fmla="*/ 11 w 86"/>
              <a:gd name="T29" fmla="*/ 6 h 74"/>
              <a:gd name="T30" fmla="*/ 9 w 86"/>
              <a:gd name="T31" fmla="*/ 10 h 74"/>
              <a:gd name="T32" fmla="*/ 5 w 86"/>
              <a:gd name="T33" fmla="*/ 31 h 74"/>
              <a:gd name="T34" fmla="*/ 86 w 86"/>
              <a:gd name="T35" fmla="*/ 74 h 74"/>
              <a:gd name="T36" fmla="*/ 21 w 86"/>
              <a:gd name="T37" fmla="*/ 20 h 74"/>
              <a:gd name="T38" fmla="*/ 26 w 86"/>
              <a:gd name="T39" fmla="*/ 20 h 74"/>
              <a:gd name="T40" fmla="*/ 19 w 86"/>
              <a:gd name="T41" fmla="*/ 30 h 74"/>
              <a:gd name="T42" fmla="*/ 14 w 86"/>
              <a:gd name="T43" fmla="*/ 50 h 74"/>
              <a:gd name="T44" fmla="*/ 33 w 86"/>
              <a:gd name="T45" fmla="*/ 50 h 74"/>
              <a:gd name="T46" fmla="*/ 73 w 86"/>
              <a:gd name="T47" fmla="*/ 10 h 74"/>
              <a:gd name="T48" fmla="*/ 48 w 86"/>
              <a:gd name="T49" fmla="*/ 64 h 74"/>
              <a:gd name="T50" fmla="*/ 45 w 86"/>
              <a:gd name="T51" fmla="*/ 63 h 74"/>
              <a:gd name="T52" fmla="*/ 43 w 86"/>
              <a:gd name="T53" fmla="*/ 59 h 74"/>
              <a:gd name="T54" fmla="*/ 46 w 86"/>
              <a:gd name="T55" fmla="*/ 55 h 74"/>
              <a:gd name="T56" fmla="*/ 51 w 86"/>
              <a:gd name="T57" fmla="*/ 55 h 74"/>
              <a:gd name="T58" fmla="*/ 53 w 86"/>
              <a:gd name="T59" fmla="*/ 59 h 74"/>
              <a:gd name="T60" fmla="*/ 52 w 86"/>
              <a:gd name="T61" fmla="*/ 63 h 74"/>
              <a:gd name="T62" fmla="*/ 48 w 86"/>
              <a:gd name="T63" fmla="*/ 64 h 74"/>
              <a:gd name="T64" fmla="*/ 46 w 86"/>
              <a:gd name="T65" fmla="*/ 50 h 74"/>
              <a:gd name="T66" fmla="*/ 43 w 86"/>
              <a:gd name="T67" fmla="*/ 45 h 74"/>
              <a:gd name="T68" fmla="*/ 45 w 86"/>
              <a:gd name="T69" fmla="*/ 41 h 74"/>
              <a:gd name="T70" fmla="*/ 48 w 86"/>
              <a:gd name="T71" fmla="*/ 40 h 74"/>
              <a:gd name="T72" fmla="*/ 53 w 86"/>
              <a:gd name="T73" fmla="*/ 42 h 74"/>
              <a:gd name="T74" fmla="*/ 53 w 86"/>
              <a:gd name="T75" fmla="*/ 47 h 74"/>
              <a:gd name="T76" fmla="*/ 48 w 86"/>
              <a:gd name="T77" fmla="*/ 50 h 74"/>
              <a:gd name="T78" fmla="*/ 63 w 86"/>
              <a:gd name="T79" fmla="*/ 64 h 74"/>
              <a:gd name="T80" fmla="*/ 58 w 86"/>
              <a:gd name="T81" fmla="*/ 62 h 74"/>
              <a:gd name="T82" fmla="*/ 58 w 86"/>
              <a:gd name="T83" fmla="*/ 57 h 74"/>
              <a:gd name="T84" fmla="*/ 63 w 86"/>
              <a:gd name="T85" fmla="*/ 55 h 74"/>
              <a:gd name="T86" fmla="*/ 67 w 86"/>
              <a:gd name="T87" fmla="*/ 56 h 74"/>
              <a:gd name="T88" fmla="*/ 68 w 86"/>
              <a:gd name="T89" fmla="*/ 59 h 74"/>
              <a:gd name="T90" fmla="*/ 65 w 86"/>
              <a:gd name="T91" fmla="*/ 64 h 74"/>
              <a:gd name="T92" fmla="*/ 63 w 86"/>
              <a:gd name="T93" fmla="*/ 50 h 74"/>
              <a:gd name="T94" fmla="*/ 59 w 86"/>
              <a:gd name="T95" fmla="*/ 48 h 74"/>
              <a:gd name="T96" fmla="*/ 58 w 86"/>
              <a:gd name="T97" fmla="*/ 45 h 74"/>
              <a:gd name="T98" fmla="*/ 61 w 86"/>
              <a:gd name="T99" fmla="*/ 40 h 74"/>
              <a:gd name="T100" fmla="*/ 65 w 86"/>
              <a:gd name="T101" fmla="*/ 40 h 74"/>
              <a:gd name="T102" fmla="*/ 68 w 86"/>
              <a:gd name="T103" fmla="*/ 45 h 74"/>
              <a:gd name="T104" fmla="*/ 67 w 86"/>
              <a:gd name="T105" fmla="*/ 48 h 74"/>
              <a:gd name="T106" fmla="*/ 63 w 86"/>
              <a:gd name="T107"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74">
                <a:moveTo>
                  <a:pt x="83" y="35"/>
                </a:moveTo>
                <a:lnTo>
                  <a:pt x="83" y="35"/>
                </a:lnTo>
                <a:lnTo>
                  <a:pt x="81" y="31"/>
                </a:lnTo>
                <a:lnTo>
                  <a:pt x="78" y="30"/>
                </a:lnTo>
                <a:lnTo>
                  <a:pt x="68" y="30"/>
                </a:lnTo>
                <a:lnTo>
                  <a:pt x="68" y="25"/>
                </a:lnTo>
                <a:lnTo>
                  <a:pt x="78" y="25"/>
                </a:lnTo>
                <a:lnTo>
                  <a:pt x="78" y="25"/>
                </a:lnTo>
                <a:lnTo>
                  <a:pt x="80" y="25"/>
                </a:lnTo>
                <a:lnTo>
                  <a:pt x="81" y="24"/>
                </a:lnTo>
                <a:lnTo>
                  <a:pt x="83" y="22"/>
                </a:lnTo>
                <a:lnTo>
                  <a:pt x="83" y="20"/>
                </a:lnTo>
                <a:lnTo>
                  <a:pt x="83" y="5"/>
                </a:lnTo>
                <a:lnTo>
                  <a:pt x="83" y="5"/>
                </a:lnTo>
                <a:lnTo>
                  <a:pt x="83" y="3"/>
                </a:lnTo>
                <a:lnTo>
                  <a:pt x="81" y="2"/>
                </a:lnTo>
                <a:lnTo>
                  <a:pt x="80" y="0"/>
                </a:lnTo>
                <a:lnTo>
                  <a:pt x="78" y="0"/>
                </a:lnTo>
                <a:lnTo>
                  <a:pt x="48" y="0"/>
                </a:lnTo>
                <a:lnTo>
                  <a:pt x="48" y="0"/>
                </a:lnTo>
                <a:lnTo>
                  <a:pt x="46" y="0"/>
                </a:lnTo>
                <a:lnTo>
                  <a:pt x="45" y="2"/>
                </a:lnTo>
                <a:lnTo>
                  <a:pt x="43" y="3"/>
                </a:lnTo>
                <a:lnTo>
                  <a:pt x="43" y="5"/>
                </a:lnTo>
                <a:lnTo>
                  <a:pt x="43" y="20"/>
                </a:lnTo>
                <a:lnTo>
                  <a:pt x="43" y="20"/>
                </a:lnTo>
                <a:lnTo>
                  <a:pt x="43" y="22"/>
                </a:lnTo>
                <a:lnTo>
                  <a:pt x="45" y="24"/>
                </a:lnTo>
                <a:lnTo>
                  <a:pt x="46" y="25"/>
                </a:lnTo>
                <a:lnTo>
                  <a:pt x="48" y="25"/>
                </a:lnTo>
                <a:lnTo>
                  <a:pt x="58" y="25"/>
                </a:lnTo>
                <a:lnTo>
                  <a:pt x="58" y="30"/>
                </a:lnTo>
                <a:lnTo>
                  <a:pt x="38" y="30"/>
                </a:lnTo>
                <a:lnTo>
                  <a:pt x="38" y="10"/>
                </a:lnTo>
                <a:lnTo>
                  <a:pt x="38" y="10"/>
                </a:lnTo>
                <a:lnTo>
                  <a:pt x="37" y="8"/>
                </a:lnTo>
                <a:lnTo>
                  <a:pt x="36" y="6"/>
                </a:lnTo>
                <a:lnTo>
                  <a:pt x="36" y="6"/>
                </a:lnTo>
                <a:lnTo>
                  <a:pt x="33" y="5"/>
                </a:lnTo>
                <a:lnTo>
                  <a:pt x="31" y="5"/>
                </a:lnTo>
                <a:lnTo>
                  <a:pt x="24" y="10"/>
                </a:lnTo>
                <a:lnTo>
                  <a:pt x="16" y="5"/>
                </a:lnTo>
                <a:lnTo>
                  <a:pt x="16" y="5"/>
                </a:lnTo>
                <a:lnTo>
                  <a:pt x="14" y="5"/>
                </a:lnTo>
                <a:lnTo>
                  <a:pt x="11" y="6"/>
                </a:lnTo>
                <a:lnTo>
                  <a:pt x="11" y="6"/>
                </a:lnTo>
                <a:lnTo>
                  <a:pt x="10" y="8"/>
                </a:lnTo>
                <a:lnTo>
                  <a:pt x="9" y="10"/>
                </a:lnTo>
                <a:lnTo>
                  <a:pt x="9" y="30"/>
                </a:lnTo>
                <a:lnTo>
                  <a:pt x="9" y="30"/>
                </a:lnTo>
                <a:lnTo>
                  <a:pt x="5" y="31"/>
                </a:lnTo>
                <a:lnTo>
                  <a:pt x="4" y="35"/>
                </a:lnTo>
                <a:lnTo>
                  <a:pt x="0" y="74"/>
                </a:lnTo>
                <a:lnTo>
                  <a:pt x="86" y="74"/>
                </a:lnTo>
                <a:lnTo>
                  <a:pt x="83" y="35"/>
                </a:lnTo>
                <a:close/>
                <a:moveTo>
                  <a:pt x="19" y="18"/>
                </a:moveTo>
                <a:lnTo>
                  <a:pt x="21" y="20"/>
                </a:lnTo>
                <a:lnTo>
                  <a:pt x="21" y="20"/>
                </a:lnTo>
                <a:lnTo>
                  <a:pt x="24" y="20"/>
                </a:lnTo>
                <a:lnTo>
                  <a:pt x="26" y="20"/>
                </a:lnTo>
                <a:lnTo>
                  <a:pt x="28" y="18"/>
                </a:lnTo>
                <a:lnTo>
                  <a:pt x="28" y="30"/>
                </a:lnTo>
                <a:lnTo>
                  <a:pt x="19" y="30"/>
                </a:lnTo>
                <a:lnTo>
                  <a:pt x="19" y="18"/>
                </a:lnTo>
                <a:close/>
                <a:moveTo>
                  <a:pt x="33" y="50"/>
                </a:moveTo>
                <a:lnTo>
                  <a:pt x="14" y="50"/>
                </a:lnTo>
                <a:lnTo>
                  <a:pt x="14" y="40"/>
                </a:lnTo>
                <a:lnTo>
                  <a:pt x="33" y="40"/>
                </a:lnTo>
                <a:lnTo>
                  <a:pt x="33" y="50"/>
                </a:lnTo>
                <a:close/>
                <a:moveTo>
                  <a:pt x="53" y="15"/>
                </a:moveTo>
                <a:lnTo>
                  <a:pt x="53" y="10"/>
                </a:lnTo>
                <a:lnTo>
                  <a:pt x="73" y="10"/>
                </a:lnTo>
                <a:lnTo>
                  <a:pt x="73" y="15"/>
                </a:lnTo>
                <a:lnTo>
                  <a:pt x="53" y="15"/>
                </a:lnTo>
                <a:close/>
                <a:moveTo>
                  <a:pt x="48" y="64"/>
                </a:moveTo>
                <a:lnTo>
                  <a:pt x="48" y="64"/>
                </a:lnTo>
                <a:lnTo>
                  <a:pt x="46" y="64"/>
                </a:lnTo>
                <a:lnTo>
                  <a:pt x="45" y="63"/>
                </a:lnTo>
                <a:lnTo>
                  <a:pt x="43" y="62"/>
                </a:lnTo>
                <a:lnTo>
                  <a:pt x="43" y="59"/>
                </a:lnTo>
                <a:lnTo>
                  <a:pt x="43" y="59"/>
                </a:lnTo>
                <a:lnTo>
                  <a:pt x="43" y="57"/>
                </a:lnTo>
                <a:lnTo>
                  <a:pt x="45" y="56"/>
                </a:lnTo>
                <a:lnTo>
                  <a:pt x="46" y="55"/>
                </a:lnTo>
                <a:lnTo>
                  <a:pt x="48" y="55"/>
                </a:lnTo>
                <a:lnTo>
                  <a:pt x="48" y="55"/>
                </a:lnTo>
                <a:lnTo>
                  <a:pt x="51" y="55"/>
                </a:lnTo>
                <a:lnTo>
                  <a:pt x="52" y="56"/>
                </a:lnTo>
                <a:lnTo>
                  <a:pt x="53" y="57"/>
                </a:lnTo>
                <a:lnTo>
                  <a:pt x="53" y="59"/>
                </a:lnTo>
                <a:lnTo>
                  <a:pt x="53" y="59"/>
                </a:lnTo>
                <a:lnTo>
                  <a:pt x="53" y="62"/>
                </a:lnTo>
                <a:lnTo>
                  <a:pt x="52" y="63"/>
                </a:lnTo>
                <a:lnTo>
                  <a:pt x="51" y="64"/>
                </a:lnTo>
                <a:lnTo>
                  <a:pt x="48" y="64"/>
                </a:lnTo>
                <a:lnTo>
                  <a:pt x="48" y="64"/>
                </a:lnTo>
                <a:close/>
                <a:moveTo>
                  <a:pt x="48" y="50"/>
                </a:moveTo>
                <a:lnTo>
                  <a:pt x="48" y="50"/>
                </a:lnTo>
                <a:lnTo>
                  <a:pt x="46" y="50"/>
                </a:lnTo>
                <a:lnTo>
                  <a:pt x="45" y="48"/>
                </a:lnTo>
                <a:lnTo>
                  <a:pt x="43" y="47"/>
                </a:lnTo>
                <a:lnTo>
                  <a:pt x="43" y="45"/>
                </a:lnTo>
                <a:lnTo>
                  <a:pt x="43" y="45"/>
                </a:lnTo>
                <a:lnTo>
                  <a:pt x="43" y="42"/>
                </a:lnTo>
                <a:lnTo>
                  <a:pt x="45" y="41"/>
                </a:lnTo>
                <a:lnTo>
                  <a:pt x="46" y="40"/>
                </a:lnTo>
                <a:lnTo>
                  <a:pt x="48" y="40"/>
                </a:lnTo>
                <a:lnTo>
                  <a:pt x="48" y="40"/>
                </a:lnTo>
                <a:lnTo>
                  <a:pt x="51" y="40"/>
                </a:lnTo>
                <a:lnTo>
                  <a:pt x="52" y="41"/>
                </a:lnTo>
                <a:lnTo>
                  <a:pt x="53" y="42"/>
                </a:lnTo>
                <a:lnTo>
                  <a:pt x="53" y="45"/>
                </a:lnTo>
                <a:lnTo>
                  <a:pt x="53" y="45"/>
                </a:lnTo>
                <a:lnTo>
                  <a:pt x="53" y="47"/>
                </a:lnTo>
                <a:lnTo>
                  <a:pt x="52" y="48"/>
                </a:lnTo>
                <a:lnTo>
                  <a:pt x="51" y="50"/>
                </a:lnTo>
                <a:lnTo>
                  <a:pt x="48" y="50"/>
                </a:lnTo>
                <a:lnTo>
                  <a:pt x="48" y="50"/>
                </a:lnTo>
                <a:close/>
                <a:moveTo>
                  <a:pt x="63" y="64"/>
                </a:moveTo>
                <a:lnTo>
                  <a:pt x="63" y="64"/>
                </a:lnTo>
                <a:lnTo>
                  <a:pt x="61" y="64"/>
                </a:lnTo>
                <a:lnTo>
                  <a:pt x="59" y="63"/>
                </a:lnTo>
                <a:lnTo>
                  <a:pt x="58" y="62"/>
                </a:lnTo>
                <a:lnTo>
                  <a:pt x="58" y="59"/>
                </a:lnTo>
                <a:lnTo>
                  <a:pt x="58" y="59"/>
                </a:lnTo>
                <a:lnTo>
                  <a:pt x="58" y="57"/>
                </a:lnTo>
                <a:lnTo>
                  <a:pt x="59" y="56"/>
                </a:lnTo>
                <a:lnTo>
                  <a:pt x="61" y="55"/>
                </a:lnTo>
                <a:lnTo>
                  <a:pt x="63" y="55"/>
                </a:lnTo>
                <a:lnTo>
                  <a:pt x="63" y="55"/>
                </a:lnTo>
                <a:lnTo>
                  <a:pt x="65" y="55"/>
                </a:lnTo>
                <a:lnTo>
                  <a:pt x="67" y="56"/>
                </a:lnTo>
                <a:lnTo>
                  <a:pt x="68" y="57"/>
                </a:lnTo>
                <a:lnTo>
                  <a:pt x="68" y="59"/>
                </a:lnTo>
                <a:lnTo>
                  <a:pt x="68" y="59"/>
                </a:lnTo>
                <a:lnTo>
                  <a:pt x="68" y="62"/>
                </a:lnTo>
                <a:lnTo>
                  <a:pt x="67" y="63"/>
                </a:lnTo>
                <a:lnTo>
                  <a:pt x="65" y="64"/>
                </a:lnTo>
                <a:lnTo>
                  <a:pt x="63" y="64"/>
                </a:lnTo>
                <a:lnTo>
                  <a:pt x="63" y="64"/>
                </a:lnTo>
                <a:close/>
                <a:moveTo>
                  <a:pt x="63" y="50"/>
                </a:moveTo>
                <a:lnTo>
                  <a:pt x="63" y="50"/>
                </a:lnTo>
                <a:lnTo>
                  <a:pt x="61" y="50"/>
                </a:lnTo>
                <a:lnTo>
                  <a:pt x="59" y="48"/>
                </a:lnTo>
                <a:lnTo>
                  <a:pt x="58" y="47"/>
                </a:lnTo>
                <a:lnTo>
                  <a:pt x="58" y="45"/>
                </a:lnTo>
                <a:lnTo>
                  <a:pt x="58" y="45"/>
                </a:lnTo>
                <a:lnTo>
                  <a:pt x="58" y="42"/>
                </a:lnTo>
                <a:lnTo>
                  <a:pt x="59" y="41"/>
                </a:lnTo>
                <a:lnTo>
                  <a:pt x="61" y="40"/>
                </a:lnTo>
                <a:lnTo>
                  <a:pt x="63" y="40"/>
                </a:lnTo>
                <a:lnTo>
                  <a:pt x="63" y="40"/>
                </a:lnTo>
                <a:lnTo>
                  <a:pt x="65" y="40"/>
                </a:lnTo>
                <a:lnTo>
                  <a:pt x="67" y="41"/>
                </a:lnTo>
                <a:lnTo>
                  <a:pt x="68" y="42"/>
                </a:lnTo>
                <a:lnTo>
                  <a:pt x="68" y="45"/>
                </a:lnTo>
                <a:lnTo>
                  <a:pt x="68" y="45"/>
                </a:lnTo>
                <a:lnTo>
                  <a:pt x="68" y="47"/>
                </a:lnTo>
                <a:lnTo>
                  <a:pt x="67" y="48"/>
                </a:lnTo>
                <a:lnTo>
                  <a:pt x="65" y="50"/>
                </a:lnTo>
                <a:lnTo>
                  <a:pt x="63" y="50"/>
                </a:lnTo>
                <a:lnTo>
                  <a:pt x="63"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01" name="Freeform 402"/>
          <p:cNvSpPr>
            <a:spLocks/>
          </p:cNvSpPr>
          <p:nvPr/>
        </p:nvSpPr>
        <p:spPr bwMode="auto">
          <a:xfrm>
            <a:off x="5739940" y="2110642"/>
            <a:ext cx="149696" cy="36290"/>
          </a:xfrm>
          <a:custGeom>
            <a:avLst/>
            <a:gdLst>
              <a:gd name="T0" fmla="*/ 94 w 99"/>
              <a:gd name="T1" fmla="*/ 0 h 25"/>
              <a:gd name="T2" fmla="*/ 5 w 99"/>
              <a:gd name="T3" fmla="*/ 0 h 25"/>
              <a:gd name="T4" fmla="*/ 5 w 99"/>
              <a:gd name="T5" fmla="*/ 0 h 25"/>
              <a:gd name="T6" fmla="*/ 2 w 99"/>
              <a:gd name="T7" fmla="*/ 0 h 25"/>
              <a:gd name="T8" fmla="*/ 1 w 99"/>
              <a:gd name="T9" fmla="*/ 1 h 25"/>
              <a:gd name="T10" fmla="*/ 0 w 99"/>
              <a:gd name="T11" fmla="*/ 3 h 25"/>
              <a:gd name="T12" fmla="*/ 0 w 99"/>
              <a:gd name="T13" fmla="*/ 5 h 25"/>
              <a:gd name="T14" fmla="*/ 0 w 99"/>
              <a:gd name="T15" fmla="*/ 20 h 25"/>
              <a:gd name="T16" fmla="*/ 0 w 99"/>
              <a:gd name="T17" fmla="*/ 20 h 25"/>
              <a:gd name="T18" fmla="*/ 0 w 99"/>
              <a:gd name="T19" fmla="*/ 22 h 25"/>
              <a:gd name="T20" fmla="*/ 1 w 99"/>
              <a:gd name="T21" fmla="*/ 24 h 25"/>
              <a:gd name="T22" fmla="*/ 2 w 99"/>
              <a:gd name="T23" fmla="*/ 25 h 25"/>
              <a:gd name="T24" fmla="*/ 5 w 99"/>
              <a:gd name="T25" fmla="*/ 25 h 25"/>
              <a:gd name="T26" fmla="*/ 94 w 99"/>
              <a:gd name="T27" fmla="*/ 25 h 25"/>
              <a:gd name="T28" fmla="*/ 94 w 99"/>
              <a:gd name="T29" fmla="*/ 25 h 25"/>
              <a:gd name="T30" fmla="*/ 96 w 99"/>
              <a:gd name="T31" fmla="*/ 25 h 25"/>
              <a:gd name="T32" fmla="*/ 97 w 99"/>
              <a:gd name="T33" fmla="*/ 24 h 25"/>
              <a:gd name="T34" fmla="*/ 99 w 99"/>
              <a:gd name="T35" fmla="*/ 22 h 25"/>
              <a:gd name="T36" fmla="*/ 99 w 99"/>
              <a:gd name="T37" fmla="*/ 20 h 25"/>
              <a:gd name="T38" fmla="*/ 99 w 99"/>
              <a:gd name="T39" fmla="*/ 5 h 25"/>
              <a:gd name="T40" fmla="*/ 99 w 99"/>
              <a:gd name="T41" fmla="*/ 5 h 25"/>
              <a:gd name="T42" fmla="*/ 99 w 99"/>
              <a:gd name="T43" fmla="*/ 3 h 25"/>
              <a:gd name="T44" fmla="*/ 97 w 99"/>
              <a:gd name="T45" fmla="*/ 1 h 25"/>
              <a:gd name="T46" fmla="*/ 96 w 99"/>
              <a:gd name="T47" fmla="*/ 0 h 25"/>
              <a:gd name="T48" fmla="*/ 94 w 99"/>
              <a:gd name="T49" fmla="*/ 0 h 25"/>
              <a:gd name="T50" fmla="*/ 94 w 99"/>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9" h="25">
                <a:moveTo>
                  <a:pt x="94" y="0"/>
                </a:moveTo>
                <a:lnTo>
                  <a:pt x="5" y="0"/>
                </a:lnTo>
                <a:lnTo>
                  <a:pt x="5" y="0"/>
                </a:lnTo>
                <a:lnTo>
                  <a:pt x="2" y="0"/>
                </a:lnTo>
                <a:lnTo>
                  <a:pt x="1" y="1"/>
                </a:lnTo>
                <a:lnTo>
                  <a:pt x="0" y="3"/>
                </a:lnTo>
                <a:lnTo>
                  <a:pt x="0" y="5"/>
                </a:lnTo>
                <a:lnTo>
                  <a:pt x="0" y="20"/>
                </a:lnTo>
                <a:lnTo>
                  <a:pt x="0" y="20"/>
                </a:lnTo>
                <a:lnTo>
                  <a:pt x="0" y="22"/>
                </a:lnTo>
                <a:lnTo>
                  <a:pt x="1" y="24"/>
                </a:lnTo>
                <a:lnTo>
                  <a:pt x="2" y="25"/>
                </a:lnTo>
                <a:lnTo>
                  <a:pt x="5" y="25"/>
                </a:lnTo>
                <a:lnTo>
                  <a:pt x="94" y="25"/>
                </a:lnTo>
                <a:lnTo>
                  <a:pt x="94" y="25"/>
                </a:lnTo>
                <a:lnTo>
                  <a:pt x="96" y="25"/>
                </a:lnTo>
                <a:lnTo>
                  <a:pt x="97" y="24"/>
                </a:lnTo>
                <a:lnTo>
                  <a:pt x="99" y="22"/>
                </a:lnTo>
                <a:lnTo>
                  <a:pt x="99" y="20"/>
                </a:lnTo>
                <a:lnTo>
                  <a:pt x="99" y="5"/>
                </a:lnTo>
                <a:lnTo>
                  <a:pt x="99" y="5"/>
                </a:lnTo>
                <a:lnTo>
                  <a:pt x="99" y="3"/>
                </a:lnTo>
                <a:lnTo>
                  <a:pt x="97" y="1"/>
                </a:lnTo>
                <a:lnTo>
                  <a:pt x="96" y="0"/>
                </a:lnTo>
                <a:lnTo>
                  <a:pt x="94" y="0"/>
                </a:lnTo>
                <a:lnTo>
                  <a:pt x="9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02" name="Freeform 403"/>
          <p:cNvSpPr>
            <a:spLocks/>
          </p:cNvSpPr>
          <p:nvPr/>
        </p:nvSpPr>
        <p:spPr bwMode="auto">
          <a:xfrm>
            <a:off x="7277707" y="2097037"/>
            <a:ext cx="58971" cy="58971"/>
          </a:xfrm>
          <a:custGeom>
            <a:avLst/>
            <a:gdLst>
              <a:gd name="T0" fmla="*/ 25 w 40"/>
              <a:gd name="T1" fmla="*/ 15 h 40"/>
              <a:gd name="T2" fmla="*/ 25 w 40"/>
              <a:gd name="T3" fmla="*/ 0 h 40"/>
              <a:gd name="T4" fmla="*/ 15 w 40"/>
              <a:gd name="T5" fmla="*/ 0 h 40"/>
              <a:gd name="T6" fmla="*/ 15 w 40"/>
              <a:gd name="T7" fmla="*/ 15 h 40"/>
              <a:gd name="T8" fmla="*/ 0 w 40"/>
              <a:gd name="T9" fmla="*/ 15 h 40"/>
              <a:gd name="T10" fmla="*/ 0 w 40"/>
              <a:gd name="T11" fmla="*/ 25 h 40"/>
              <a:gd name="T12" fmla="*/ 15 w 40"/>
              <a:gd name="T13" fmla="*/ 25 h 40"/>
              <a:gd name="T14" fmla="*/ 15 w 40"/>
              <a:gd name="T15" fmla="*/ 40 h 40"/>
              <a:gd name="T16" fmla="*/ 25 w 40"/>
              <a:gd name="T17" fmla="*/ 40 h 40"/>
              <a:gd name="T18" fmla="*/ 25 w 40"/>
              <a:gd name="T19" fmla="*/ 25 h 40"/>
              <a:gd name="T20" fmla="*/ 40 w 40"/>
              <a:gd name="T21" fmla="*/ 25 h 40"/>
              <a:gd name="T22" fmla="*/ 40 w 40"/>
              <a:gd name="T23" fmla="*/ 15 h 40"/>
              <a:gd name="T24" fmla="*/ 25 w 40"/>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03" name="Freeform 404"/>
          <p:cNvSpPr>
            <a:spLocks/>
          </p:cNvSpPr>
          <p:nvPr/>
        </p:nvSpPr>
        <p:spPr bwMode="auto">
          <a:xfrm>
            <a:off x="7159767" y="1979095"/>
            <a:ext cx="149696" cy="63506"/>
          </a:xfrm>
          <a:custGeom>
            <a:avLst/>
            <a:gdLst>
              <a:gd name="T0" fmla="*/ 99 w 99"/>
              <a:gd name="T1" fmla="*/ 42 h 42"/>
              <a:gd name="T2" fmla="*/ 99 w 99"/>
              <a:gd name="T3" fmla="*/ 32 h 42"/>
              <a:gd name="T4" fmla="*/ 82 w 99"/>
              <a:gd name="T5" fmla="*/ 32 h 42"/>
              <a:gd name="T6" fmla="*/ 63 w 99"/>
              <a:gd name="T7" fmla="*/ 0 h 42"/>
              <a:gd name="T8" fmla="*/ 56 w 99"/>
              <a:gd name="T9" fmla="*/ 5 h 42"/>
              <a:gd name="T10" fmla="*/ 71 w 99"/>
              <a:gd name="T11" fmla="*/ 32 h 42"/>
              <a:gd name="T12" fmla="*/ 29 w 99"/>
              <a:gd name="T13" fmla="*/ 32 h 42"/>
              <a:gd name="T14" fmla="*/ 43 w 99"/>
              <a:gd name="T15" fmla="*/ 5 h 42"/>
              <a:gd name="T16" fmla="*/ 36 w 99"/>
              <a:gd name="T17" fmla="*/ 0 h 42"/>
              <a:gd name="T18" fmla="*/ 17 w 99"/>
              <a:gd name="T19" fmla="*/ 32 h 42"/>
              <a:gd name="T20" fmla="*/ 0 w 99"/>
              <a:gd name="T21" fmla="*/ 32 h 42"/>
              <a:gd name="T22" fmla="*/ 0 w 99"/>
              <a:gd name="T23" fmla="*/ 42 h 42"/>
              <a:gd name="T24" fmla="*/ 99 w 99"/>
              <a:gd name="T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42">
                <a:moveTo>
                  <a:pt x="99" y="42"/>
                </a:moveTo>
                <a:lnTo>
                  <a:pt x="99" y="32"/>
                </a:lnTo>
                <a:lnTo>
                  <a:pt x="82" y="32"/>
                </a:lnTo>
                <a:lnTo>
                  <a:pt x="63" y="0"/>
                </a:lnTo>
                <a:lnTo>
                  <a:pt x="56" y="5"/>
                </a:lnTo>
                <a:lnTo>
                  <a:pt x="71" y="32"/>
                </a:lnTo>
                <a:lnTo>
                  <a:pt x="29" y="32"/>
                </a:lnTo>
                <a:lnTo>
                  <a:pt x="43" y="5"/>
                </a:lnTo>
                <a:lnTo>
                  <a:pt x="36" y="0"/>
                </a:lnTo>
                <a:lnTo>
                  <a:pt x="17" y="32"/>
                </a:lnTo>
                <a:lnTo>
                  <a:pt x="0" y="32"/>
                </a:lnTo>
                <a:lnTo>
                  <a:pt x="0" y="42"/>
                </a:lnTo>
                <a:lnTo>
                  <a:pt x="99" y="4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04" name="Freeform 405"/>
          <p:cNvSpPr>
            <a:spLocks/>
          </p:cNvSpPr>
          <p:nvPr/>
        </p:nvSpPr>
        <p:spPr bwMode="auto">
          <a:xfrm>
            <a:off x="7168837" y="2051674"/>
            <a:ext cx="127014" cy="58971"/>
          </a:xfrm>
          <a:custGeom>
            <a:avLst/>
            <a:gdLst>
              <a:gd name="T0" fmla="*/ 83 w 83"/>
              <a:gd name="T1" fmla="*/ 0 h 39"/>
              <a:gd name="T2" fmla="*/ 0 w 83"/>
              <a:gd name="T3" fmla="*/ 0 h 39"/>
              <a:gd name="T4" fmla="*/ 7 w 83"/>
              <a:gd name="T5" fmla="*/ 35 h 39"/>
              <a:gd name="T6" fmla="*/ 7 w 83"/>
              <a:gd name="T7" fmla="*/ 35 h 39"/>
              <a:gd name="T8" fmla="*/ 8 w 83"/>
              <a:gd name="T9" fmla="*/ 38 h 39"/>
              <a:gd name="T10" fmla="*/ 12 w 83"/>
              <a:gd name="T11" fmla="*/ 39 h 39"/>
              <a:gd name="T12" fmla="*/ 63 w 83"/>
              <a:gd name="T13" fmla="*/ 39 h 39"/>
              <a:gd name="T14" fmla="*/ 63 w 83"/>
              <a:gd name="T15" fmla="*/ 39 h 39"/>
              <a:gd name="T16" fmla="*/ 65 w 83"/>
              <a:gd name="T17" fmla="*/ 34 h 39"/>
              <a:gd name="T18" fmla="*/ 69 w 83"/>
              <a:gd name="T19" fmla="*/ 29 h 39"/>
              <a:gd name="T20" fmla="*/ 74 w 83"/>
              <a:gd name="T21" fmla="*/ 24 h 39"/>
              <a:gd name="T22" fmla="*/ 79 w 83"/>
              <a:gd name="T23" fmla="*/ 22 h 39"/>
              <a:gd name="T24" fmla="*/ 83 w 83"/>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39">
                <a:moveTo>
                  <a:pt x="83" y="0"/>
                </a:moveTo>
                <a:lnTo>
                  <a:pt x="0" y="0"/>
                </a:lnTo>
                <a:lnTo>
                  <a:pt x="7" y="35"/>
                </a:lnTo>
                <a:lnTo>
                  <a:pt x="7" y="35"/>
                </a:lnTo>
                <a:lnTo>
                  <a:pt x="8" y="38"/>
                </a:lnTo>
                <a:lnTo>
                  <a:pt x="12" y="39"/>
                </a:lnTo>
                <a:lnTo>
                  <a:pt x="63" y="39"/>
                </a:lnTo>
                <a:lnTo>
                  <a:pt x="63" y="39"/>
                </a:lnTo>
                <a:lnTo>
                  <a:pt x="65" y="34"/>
                </a:lnTo>
                <a:lnTo>
                  <a:pt x="69" y="29"/>
                </a:lnTo>
                <a:lnTo>
                  <a:pt x="74" y="24"/>
                </a:lnTo>
                <a:lnTo>
                  <a:pt x="79" y="22"/>
                </a:lnTo>
                <a:lnTo>
                  <a:pt x="83"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05" name="Freeform 406"/>
          <p:cNvSpPr>
            <a:spLocks/>
          </p:cNvSpPr>
          <p:nvPr/>
        </p:nvSpPr>
        <p:spPr bwMode="auto">
          <a:xfrm>
            <a:off x="7518127" y="1979095"/>
            <a:ext cx="149696" cy="63506"/>
          </a:xfrm>
          <a:custGeom>
            <a:avLst/>
            <a:gdLst>
              <a:gd name="T0" fmla="*/ 99 w 99"/>
              <a:gd name="T1" fmla="*/ 42 h 42"/>
              <a:gd name="T2" fmla="*/ 99 w 99"/>
              <a:gd name="T3" fmla="*/ 32 h 42"/>
              <a:gd name="T4" fmla="*/ 81 w 99"/>
              <a:gd name="T5" fmla="*/ 32 h 42"/>
              <a:gd name="T6" fmla="*/ 63 w 99"/>
              <a:gd name="T7" fmla="*/ 0 h 42"/>
              <a:gd name="T8" fmla="*/ 56 w 99"/>
              <a:gd name="T9" fmla="*/ 5 h 42"/>
              <a:gd name="T10" fmla="*/ 70 w 99"/>
              <a:gd name="T11" fmla="*/ 32 h 42"/>
              <a:gd name="T12" fmla="*/ 28 w 99"/>
              <a:gd name="T13" fmla="*/ 32 h 42"/>
              <a:gd name="T14" fmla="*/ 43 w 99"/>
              <a:gd name="T15" fmla="*/ 5 h 42"/>
              <a:gd name="T16" fmla="*/ 36 w 99"/>
              <a:gd name="T17" fmla="*/ 0 h 42"/>
              <a:gd name="T18" fmla="*/ 17 w 99"/>
              <a:gd name="T19" fmla="*/ 32 h 42"/>
              <a:gd name="T20" fmla="*/ 0 w 99"/>
              <a:gd name="T21" fmla="*/ 32 h 42"/>
              <a:gd name="T22" fmla="*/ 0 w 99"/>
              <a:gd name="T23" fmla="*/ 42 h 42"/>
              <a:gd name="T24" fmla="*/ 99 w 99"/>
              <a:gd name="T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42">
                <a:moveTo>
                  <a:pt x="99" y="42"/>
                </a:moveTo>
                <a:lnTo>
                  <a:pt x="99" y="32"/>
                </a:lnTo>
                <a:lnTo>
                  <a:pt x="81" y="32"/>
                </a:lnTo>
                <a:lnTo>
                  <a:pt x="63" y="0"/>
                </a:lnTo>
                <a:lnTo>
                  <a:pt x="56" y="5"/>
                </a:lnTo>
                <a:lnTo>
                  <a:pt x="70" y="32"/>
                </a:lnTo>
                <a:lnTo>
                  <a:pt x="28" y="32"/>
                </a:lnTo>
                <a:lnTo>
                  <a:pt x="43" y="5"/>
                </a:lnTo>
                <a:lnTo>
                  <a:pt x="36" y="0"/>
                </a:lnTo>
                <a:lnTo>
                  <a:pt x="17" y="32"/>
                </a:lnTo>
                <a:lnTo>
                  <a:pt x="0" y="32"/>
                </a:lnTo>
                <a:lnTo>
                  <a:pt x="0" y="42"/>
                </a:lnTo>
                <a:lnTo>
                  <a:pt x="99" y="4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06" name="Freeform 407"/>
          <p:cNvSpPr>
            <a:spLocks/>
          </p:cNvSpPr>
          <p:nvPr/>
        </p:nvSpPr>
        <p:spPr bwMode="auto">
          <a:xfrm>
            <a:off x="7527198" y="2051674"/>
            <a:ext cx="127014" cy="58971"/>
          </a:xfrm>
          <a:custGeom>
            <a:avLst/>
            <a:gdLst>
              <a:gd name="T0" fmla="*/ 84 w 84"/>
              <a:gd name="T1" fmla="*/ 0 h 39"/>
              <a:gd name="T2" fmla="*/ 0 w 84"/>
              <a:gd name="T3" fmla="*/ 0 h 39"/>
              <a:gd name="T4" fmla="*/ 8 w 84"/>
              <a:gd name="T5" fmla="*/ 35 h 39"/>
              <a:gd name="T6" fmla="*/ 8 w 84"/>
              <a:gd name="T7" fmla="*/ 35 h 39"/>
              <a:gd name="T8" fmla="*/ 9 w 84"/>
              <a:gd name="T9" fmla="*/ 38 h 39"/>
              <a:gd name="T10" fmla="*/ 13 w 84"/>
              <a:gd name="T11" fmla="*/ 39 h 39"/>
              <a:gd name="T12" fmla="*/ 69 w 84"/>
              <a:gd name="T13" fmla="*/ 39 h 39"/>
              <a:gd name="T14" fmla="*/ 69 w 84"/>
              <a:gd name="T15" fmla="*/ 39 h 39"/>
              <a:gd name="T16" fmla="*/ 73 w 84"/>
              <a:gd name="T17" fmla="*/ 33 h 39"/>
              <a:gd name="T18" fmla="*/ 78 w 84"/>
              <a:gd name="T19" fmla="*/ 28 h 39"/>
              <a:gd name="T20" fmla="*/ 84 w 84"/>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39">
                <a:moveTo>
                  <a:pt x="84" y="0"/>
                </a:moveTo>
                <a:lnTo>
                  <a:pt x="0" y="0"/>
                </a:lnTo>
                <a:lnTo>
                  <a:pt x="8" y="35"/>
                </a:lnTo>
                <a:lnTo>
                  <a:pt x="8" y="35"/>
                </a:lnTo>
                <a:lnTo>
                  <a:pt x="9" y="38"/>
                </a:lnTo>
                <a:lnTo>
                  <a:pt x="13" y="39"/>
                </a:lnTo>
                <a:lnTo>
                  <a:pt x="69" y="39"/>
                </a:lnTo>
                <a:lnTo>
                  <a:pt x="69" y="39"/>
                </a:lnTo>
                <a:lnTo>
                  <a:pt x="73" y="33"/>
                </a:lnTo>
                <a:lnTo>
                  <a:pt x="78" y="28"/>
                </a:lnTo>
                <a:lnTo>
                  <a:pt x="8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07" name="Rectangle 408"/>
          <p:cNvSpPr>
            <a:spLocks noChangeArrowheads="1"/>
          </p:cNvSpPr>
          <p:nvPr/>
        </p:nvSpPr>
        <p:spPr bwMode="auto">
          <a:xfrm>
            <a:off x="7645139" y="2119716"/>
            <a:ext cx="40827"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08" name="Freeform 410"/>
          <p:cNvSpPr>
            <a:spLocks/>
          </p:cNvSpPr>
          <p:nvPr/>
        </p:nvSpPr>
        <p:spPr bwMode="auto">
          <a:xfrm>
            <a:off x="7876483" y="1979095"/>
            <a:ext cx="145158" cy="63506"/>
          </a:xfrm>
          <a:custGeom>
            <a:avLst/>
            <a:gdLst>
              <a:gd name="T0" fmla="*/ 98 w 98"/>
              <a:gd name="T1" fmla="*/ 42 h 42"/>
              <a:gd name="T2" fmla="*/ 98 w 98"/>
              <a:gd name="T3" fmla="*/ 32 h 42"/>
              <a:gd name="T4" fmla="*/ 81 w 98"/>
              <a:gd name="T5" fmla="*/ 32 h 42"/>
              <a:gd name="T6" fmla="*/ 63 w 98"/>
              <a:gd name="T7" fmla="*/ 0 h 42"/>
              <a:gd name="T8" fmla="*/ 55 w 98"/>
              <a:gd name="T9" fmla="*/ 5 h 42"/>
              <a:gd name="T10" fmla="*/ 70 w 98"/>
              <a:gd name="T11" fmla="*/ 32 h 42"/>
              <a:gd name="T12" fmla="*/ 28 w 98"/>
              <a:gd name="T13" fmla="*/ 32 h 42"/>
              <a:gd name="T14" fmla="*/ 43 w 98"/>
              <a:gd name="T15" fmla="*/ 5 h 42"/>
              <a:gd name="T16" fmla="*/ 36 w 98"/>
              <a:gd name="T17" fmla="*/ 0 h 42"/>
              <a:gd name="T18" fmla="*/ 17 w 98"/>
              <a:gd name="T19" fmla="*/ 32 h 42"/>
              <a:gd name="T20" fmla="*/ 0 w 98"/>
              <a:gd name="T21" fmla="*/ 32 h 42"/>
              <a:gd name="T22" fmla="*/ 0 w 98"/>
              <a:gd name="T23" fmla="*/ 42 h 42"/>
              <a:gd name="T24" fmla="*/ 98 w 98"/>
              <a:gd name="T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2">
                <a:moveTo>
                  <a:pt x="98" y="42"/>
                </a:moveTo>
                <a:lnTo>
                  <a:pt x="98" y="32"/>
                </a:lnTo>
                <a:lnTo>
                  <a:pt x="81" y="32"/>
                </a:lnTo>
                <a:lnTo>
                  <a:pt x="63" y="0"/>
                </a:lnTo>
                <a:lnTo>
                  <a:pt x="55" y="5"/>
                </a:lnTo>
                <a:lnTo>
                  <a:pt x="70" y="32"/>
                </a:lnTo>
                <a:lnTo>
                  <a:pt x="28" y="32"/>
                </a:lnTo>
                <a:lnTo>
                  <a:pt x="43" y="5"/>
                </a:lnTo>
                <a:lnTo>
                  <a:pt x="36" y="0"/>
                </a:lnTo>
                <a:lnTo>
                  <a:pt x="17" y="32"/>
                </a:lnTo>
                <a:lnTo>
                  <a:pt x="0" y="32"/>
                </a:lnTo>
                <a:lnTo>
                  <a:pt x="0" y="42"/>
                </a:lnTo>
                <a:lnTo>
                  <a:pt x="98" y="4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09" name="Freeform 411"/>
          <p:cNvSpPr>
            <a:spLocks/>
          </p:cNvSpPr>
          <p:nvPr/>
        </p:nvSpPr>
        <p:spPr bwMode="auto">
          <a:xfrm>
            <a:off x="7885556" y="2051674"/>
            <a:ext cx="127014" cy="58971"/>
          </a:xfrm>
          <a:custGeom>
            <a:avLst/>
            <a:gdLst>
              <a:gd name="T0" fmla="*/ 80 w 84"/>
              <a:gd name="T1" fmla="*/ 21 h 39"/>
              <a:gd name="T2" fmla="*/ 84 w 84"/>
              <a:gd name="T3" fmla="*/ 0 h 39"/>
              <a:gd name="T4" fmla="*/ 0 w 84"/>
              <a:gd name="T5" fmla="*/ 0 h 39"/>
              <a:gd name="T6" fmla="*/ 8 w 84"/>
              <a:gd name="T7" fmla="*/ 35 h 39"/>
              <a:gd name="T8" fmla="*/ 8 w 84"/>
              <a:gd name="T9" fmla="*/ 35 h 39"/>
              <a:gd name="T10" fmla="*/ 9 w 84"/>
              <a:gd name="T11" fmla="*/ 38 h 39"/>
              <a:gd name="T12" fmla="*/ 13 w 84"/>
              <a:gd name="T13" fmla="*/ 39 h 39"/>
              <a:gd name="T14" fmla="*/ 58 w 84"/>
              <a:gd name="T15" fmla="*/ 39 h 39"/>
              <a:gd name="T16" fmla="*/ 58 w 84"/>
              <a:gd name="T17" fmla="*/ 39 h 39"/>
              <a:gd name="T18" fmla="*/ 62 w 84"/>
              <a:gd name="T19" fmla="*/ 33 h 39"/>
              <a:gd name="T20" fmla="*/ 67 w 84"/>
              <a:gd name="T21" fmla="*/ 27 h 39"/>
              <a:gd name="T22" fmla="*/ 73 w 84"/>
              <a:gd name="T23" fmla="*/ 23 h 39"/>
              <a:gd name="T24" fmla="*/ 80 w 84"/>
              <a:gd name="T25" fmla="*/ 21 h 39"/>
              <a:gd name="T26" fmla="*/ 80 w 84"/>
              <a:gd name="T27"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39">
                <a:moveTo>
                  <a:pt x="80" y="21"/>
                </a:moveTo>
                <a:lnTo>
                  <a:pt x="84" y="0"/>
                </a:lnTo>
                <a:lnTo>
                  <a:pt x="0" y="0"/>
                </a:lnTo>
                <a:lnTo>
                  <a:pt x="8" y="35"/>
                </a:lnTo>
                <a:lnTo>
                  <a:pt x="8" y="35"/>
                </a:lnTo>
                <a:lnTo>
                  <a:pt x="9" y="38"/>
                </a:lnTo>
                <a:lnTo>
                  <a:pt x="13" y="39"/>
                </a:lnTo>
                <a:lnTo>
                  <a:pt x="58" y="39"/>
                </a:lnTo>
                <a:lnTo>
                  <a:pt x="58" y="39"/>
                </a:lnTo>
                <a:lnTo>
                  <a:pt x="62" y="33"/>
                </a:lnTo>
                <a:lnTo>
                  <a:pt x="67" y="27"/>
                </a:lnTo>
                <a:lnTo>
                  <a:pt x="73" y="23"/>
                </a:lnTo>
                <a:lnTo>
                  <a:pt x="80" y="21"/>
                </a:lnTo>
                <a:lnTo>
                  <a:pt x="80" y="2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10" name="Freeform 412"/>
          <p:cNvSpPr>
            <a:spLocks/>
          </p:cNvSpPr>
          <p:nvPr/>
        </p:nvSpPr>
        <p:spPr bwMode="auto">
          <a:xfrm>
            <a:off x="7980818" y="2097037"/>
            <a:ext cx="72579" cy="54434"/>
          </a:xfrm>
          <a:custGeom>
            <a:avLst/>
            <a:gdLst>
              <a:gd name="T0" fmla="*/ 40 w 47"/>
              <a:gd name="T1" fmla="*/ 0 h 35"/>
              <a:gd name="T2" fmla="*/ 19 w 47"/>
              <a:gd name="T3" fmla="*/ 20 h 35"/>
              <a:gd name="T4" fmla="*/ 8 w 47"/>
              <a:gd name="T5" fmla="*/ 9 h 35"/>
              <a:gd name="T6" fmla="*/ 0 w 47"/>
              <a:gd name="T7" fmla="*/ 17 h 35"/>
              <a:gd name="T8" fmla="*/ 19 w 47"/>
              <a:gd name="T9" fmla="*/ 35 h 35"/>
              <a:gd name="T10" fmla="*/ 47 w 47"/>
              <a:gd name="T11" fmla="*/ 7 h 35"/>
              <a:gd name="T12" fmla="*/ 40 w 47"/>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47" h="35">
                <a:moveTo>
                  <a:pt x="40" y="0"/>
                </a:moveTo>
                <a:lnTo>
                  <a:pt x="19" y="20"/>
                </a:lnTo>
                <a:lnTo>
                  <a:pt x="8" y="9"/>
                </a:lnTo>
                <a:lnTo>
                  <a:pt x="0" y="17"/>
                </a:lnTo>
                <a:lnTo>
                  <a:pt x="19" y="35"/>
                </a:lnTo>
                <a:lnTo>
                  <a:pt x="47" y="7"/>
                </a:lnTo>
                <a:lnTo>
                  <a:pt x="4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11" name="Freeform 413"/>
          <p:cNvSpPr>
            <a:spLocks/>
          </p:cNvSpPr>
          <p:nvPr/>
        </p:nvSpPr>
        <p:spPr bwMode="auto">
          <a:xfrm>
            <a:off x="8234843" y="1979095"/>
            <a:ext cx="145158" cy="63506"/>
          </a:xfrm>
          <a:custGeom>
            <a:avLst/>
            <a:gdLst>
              <a:gd name="T0" fmla="*/ 98 w 98"/>
              <a:gd name="T1" fmla="*/ 42 h 42"/>
              <a:gd name="T2" fmla="*/ 98 w 98"/>
              <a:gd name="T3" fmla="*/ 32 h 42"/>
              <a:gd name="T4" fmla="*/ 81 w 98"/>
              <a:gd name="T5" fmla="*/ 32 h 42"/>
              <a:gd name="T6" fmla="*/ 63 w 98"/>
              <a:gd name="T7" fmla="*/ 0 h 42"/>
              <a:gd name="T8" fmla="*/ 55 w 98"/>
              <a:gd name="T9" fmla="*/ 5 h 42"/>
              <a:gd name="T10" fmla="*/ 70 w 98"/>
              <a:gd name="T11" fmla="*/ 32 h 42"/>
              <a:gd name="T12" fmla="*/ 28 w 98"/>
              <a:gd name="T13" fmla="*/ 32 h 42"/>
              <a:gd name="T14" fmla="*/ 43 w 98"/>
              <a:gd name="T15" fmla="*/ 5 h 42"/>
              <a:gd name="T16" fmla="*/ 35 w 98"/>
              <a:gd name="T17" fmla="*/ 0 h 42"/>
              <a:gd name="T18" fmla="*/ 17 w 98"/>
              <a:gd name="T19" fmla="*/ 32 h 42"/>
              <a:gd name="T20" fmla="*/ 0 w 98"/>
              <a:gd name="T21" fmla="*/ 32 h 42"/>
              <a:gd name="T22" fmla="*/ 0 w 98"/>
              <a:gd name="T23" fmla="*/ 42 h 42"/>
              <a:gd name="T24" fmla="*/ 98 w 98"/>
              <a:gd name="T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42">
                <a:moveTo>
                  <a:pt x="98" y="42"/>
                </a:moveTo>
                <a:lnTo>
                  <a:pt x="98" y="32"/>
                </a:lnTo>
                <a:lnTo>
                  <a:pt x="81" y="32"/>
                </a:lnTo>
                <a:lnTo>
                  <a:pt x="63" y="0"/>
                </a:lnTo>
                <a:lnTo>
                  <a:pt x="55" y="5"/>
                </a:lnTo>
                <a:lnTo>
                  <a:pt x="70" y="32"/>
                </a:lnTo>
                <a:lnTo>
                  <a:pt x="28" y="32"/>
                </a:lnTo>
                <a:lnTo>
                  <a:pt x="43" y="5"/>
                </a:lnTo>
                <a:lnTo>
                  <a:pt x="35" y="0"/>
                </a:lnTo>
                <a:lnTo>
                  <a:pt x="17" y="32"/>
                </a:lnTo>
                <a:lnTo>
                  <a:pt x="0" y="32"/>
                </a:lnTo>
                <a:lnTo>
                  <a:pt x="0" y="42"/>
                </a:lnTo>
                <a:lnTo>
                  <a:pt x="98" y="4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12" name="Freeform 414"/>
          <p:cNvSpPr>
            <a:spLocks/>
          </p:cNvSpPr>
          <p:nvPr/>
        </p:nvSpPr>
        <p:spPr bwMode="auto">
          <a:xfrm>
            <a:off x="8243916" y="2051674"/>
            <a:ext cx="127014" cy="58971"/>
          </a:xfrm>
          <a:custGeom>
            <a:avLst/>
            <a:gdLst>
              <a:gd name="T0" fmla="*/ 84 w 84"/>
              <a:gd name="T1" fmla="*/ 0 h 39"/>
              <a:gd name="T2" fmla="*/ 0 w 84"/>
              <a:gd name="T3" fmla="*/ 0 h 39"/>
              <a:gd name="T4" fmla="*/ 7 w 84"/>
              <a:gd name="T5" fmla="*/ 35 h 39"/>
              <a:gd name="T6" fmla="*/ 7 w 84"/>
              <a:gd name="T7" fmla="*/ 35 h 39"/>
              <a:gd name="T8" fmla="*/ 9 w 84"/>
              <a:gd name="T9" fmla="*/ 38 h 39"/>
              <a:gd name="T10" fmla="*/ 12 w 84"/>
              <a:gd name="T11" fmla="*/ 39 h 39"/>
              <a:gd name="T12" fmla="*/ 63 w 84"/>
              <a:gd name="T13" fmla="*/ 39 h 39"/>
              <a:gd name="T14" fmla="*/ 63 w 84"/>
              <a:gd name="T15" fmla="*/ 39 h 39"/>
              <a:gd name="T16" fmla="*/ 67 w 84"/>
              <a:gd name="T17" fmla="*/ 34 h 39"/>
              <a:gd name="T18" fmla="*/ 69 w 84"/>
              <a:gd name="T19" fmla="*/ 29 h 39"/>
              <a:gd name="T20" fmla="*/ 74 w 84"/>
              <a:gd name="T21" fmla="*/ 24 h 39"/>
              <a:gd name="T22" fmla="*/ 79 w 84"/>
              <a:gd name="T23" fmla="*/ 22 h 39"/>
              <a:gd name="T24" fmla="*/ 84 w 84"/>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39">
                <a:moveTo>
                  <a:pt x="84" y="0"/>
                </a:moveTo>
                <a:lnTo>
                  <a:pt x="0" y="0"/>
                </a:lnTo>
                <a:lnTo>
                  <a:pt x="7" y="35"/>
                </a:lnTo>
                <a:lnTo>
                  <a:pt x="7" y="35"/>
                </a:lnTo>
                <a:lnTo>
                  <a:pt x="9" y="38"/>
                </a:lnTo>
                <a:lnTo>
                  <a:pt x="12" y="39"/>
                </a:lnTo>
                <a:lnTo>
                  <a:pt x="63" y="39"/>
                </a:lnTo>
                <a:lnTo>
                  <a:pt x="63" y="39"/>
                </a:lnTo>
                <a:lnTo>
                  <a:pt x="67" y="34"/>
                </a:lnTo>
                <a:lnTo>
                  <a:pt x="69" y="29"/>
                </a:lnTo>
                <a:lnTo>
                  <a:pt x="74" y="24"/>
                </a:lnTo>
                <a:lnTo>
                  <a:pt x="79" y="22"/>
                </a:lnTo>
                <a:lnTo>
                  <a:pt x="8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13" name="Freeform 415"/>
          <p:cNvSpPr>
            <a:spLocks/>
          </p:cNvSpPr>
          <p:nvPr/>
        </p:nvSpPr>
        <p:spPr bwMode="auto">
          <a:xfrm>
            <a:off x="8352785" y="2097037"/>
            <a:ext cx="58971" cy="58971"/>
          </a:xfrm>
          <a:custGeom>
            <a:avLst/>
            <a:gdLst>
              <a:gd name="T0" fmla="*/ 37 w 37"/>
              <a:gd name="T1" fmla="*/ 7 h 37"/>
              <a:gd name="T2" fmla="*/ 29 w 37"/>
              <a:gd name="T3" fmla="*/ 0 h 37"/>
              <a:gd name="T4" fmla="*/ 18 w 37"/>
              <a:gd name="T5" fmla="*/ 11 h 37"/>
              <a:gd name="T6" fmla="*/ 7 w 37"/>
              <a:gd name="T7" fmla="*/ 0 h 37"/>
              <a:gd name="T8" fmla="*/ 0 w 37"/>
              <a:gd name="T9" fmla="*/ 7 h 37"/>
              <a:gd name="T10" fmla="*/ 11 w 37"/>
              <a:gd name="T11" fmla="*/ 18 h 37"/>
              <a:gd name="T12" fmla="*/ 0 w 37"/>
              <a:gd name="T13" fmla="*/ 29 h 37"/>
              <a:gd name="T14" fmla="*/ 7 w 37"/>
              <a:gd name="T15" fmla="*/ 37 h 37"/>
              <a:gd name="T16" fmla="*/ 18 w 37"/>
              <a:gd name="T17" fmla="*/ 25 h 37"/>
              <a:gd name="T18" fmla="*/ 29 w 37"/>
              <a:gd name="T19" fmla="*/ 37 h 37"/>
              <a:gd name="T20" fmla="*/ 37 w 37"/>
              <a:gd name="T21" fmla="*/ 29 h 37"/>
              <a:gd name="T22" fmla="*/ 26 w 37"/>
              <a:gd name="T23" fmla="*/ 18 h 37"/>
              <a:gd name="T24" fmla="*/ 37 w 37"/>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7"/>
                </a:moveTo>
                <a:lnTo>
                  <a:pt x="29" y="0"/>
                </a:lnTo>
                <a:lnTo>
                  <a:pt x="18" y="11"/>
                </a:lnTo>
                <a:lnTo>
                  <a:pt x="7" y="0"/>
                </a:lnTo>
                <a:lnTo>
                  <a:pt x="0" y="7"/>
                </a:lnTo>
                <a:lnTo>
                  <a:pt x="11" y="18"/>
                </a:lnTo>
                <a:lnTo>
                  <a:pt x="0" y="29"/>
                </a:lnTo>
                <a:lnTo>
                  <a:pt x="7" y="37"/>
                </a:lnTo>
                <a:lnTo>
                  <a:pt x="18" y="25"/>
                </a:lnTo>
                <a:lnTo>
                  <a:pt x="29" y="37"/>
                </a:lnTo>
                <a:lnTo>
                  <a:pt x="37" y="29"/>
                </a:lnTo>
                <a:lnTo>
                  <a:pt x="26" y="18"/>
                </a:lnTo>
                <a:lnTo>
                  <a:pt x="37"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14" name="Freeform 416"/>
          <p:cNvSpPr>
            <a:spLocks noEditPoints="1"/>
          </p:cNvSpPr>
          <p:nvPr/>
        </p:nvSpPr>
        <p:spPr bwMode="auto">
          <a:xfrm>
            <a:off x="6084692" y="1992703"/>
            <a:ext cx="176913" cy="149696"/>
          </a:xfrm>
          <a:custGeom>
            <a:avLst/>
            <a:gdLst>
              <a:gd name="T0" fmla="*/ 59 w 118"/>
              <a:gd name="T1" fmla="*/ 0 h 99"/>
              <a:gd name="T2" fmla="*/ 53 w 118"/>
              <a:gd name="T3" fmla="*/ 2 h 99"/>
              <a:gd name="T4" fmla="*/ 45 w 118"/>
              <a:gd name="T5" fmla="*/ 9 h 99"/>
              <a:gd name="T6" fmla="*/ 44 w 118"/>
              <a:gd name="T7" fmla="*/ 59 h 99"/>
              <a:gd name="T8" fmla="*/ 69 w 118"/>
              <a:gd name="T9" fmla="*/ 59 h 99"/>
              <a:gd name="T10" fmla="*/ 75 w 118"/>
              <a:gd name="T11" fmla="*/ 61 h 99"/>
              <a:gd name="T12" fmla="*/ 82 w 118"/>
              <a:gd name="T13" fmla="*/ 69 h 99"/>
              <a:gd name="T14" fmla="*/ 84 w 118"/>
              <a:gd name="T15" fmla="*/ 84 h 99"/>
              <a:gd name="T16" fmla="*/ 81 w 118"/>
              <a:gd name="T17" fmla="*/ 84 h 99"/>
              <a:gd name="T18" fmla="*/ 79 w 118"/>
              <a:gd name="T19" fmla="*/ 79 h 99"/>
              <a:gd name="T20" fmla="*/ 78 w 118"/>
              <a:gd name="T21" fmla="*/ 74 h 99"/>
              <a:gd name="T22" fmla="*/ 69 w 118"/>
              <a:gd name="T23" fmla="*/ 66 h 99"/>
              <a:gd name="T24" fmla="*/ 25 w 118"/>
              <a:gd name="T25" fmla="*/ 64 h 99"/>
              <a:gd name="T26" fmla="*/ 18 w 118"/>
              <a:gd name="T27" fmla="*/ 66 h 99"/>
              <a:gd name="T28" fmla="*/ 8 w 118"/>
              <a:gd name="T29" fmla="*/ 73 h 99"/>
              <a:gd name="T30" fmla="*/ 1 w 118"/>
              <a:gd name="T31" fmla="*/ 88 h 99"/>
              <a:gd name="T32" fmla="*/ 0 w 118"/>
              <a:gd name="T33" fmla="*/ 93 h 99"/>
              <a:gd name="T34" fmla="*/ 1 w 118"/>
              <a:gd name="T35" fmla="*/ 98 h 99"/>
              <a:gd name="T36" fmla="*/ 2 w 118"/>
              <a:gd name="T37" fmla="*/ 99 h 99"/>
              <a:gd name="T38" fmla="*/ 44 w 118"/>
              <a:gd name="T39" fmla="*/ 99 h 99"/>
              <a:gd name="T40" fmla="*/ 47 w 118"/>
              <a:gd name="T41" fmla="*/ 99 h 99"/>
              <a:gd name="T42" fmla="*/ 49 w 118"/>
              <a:gd name="T43" fmla="*/ 96 h 99"/>
              <a:gd name="T44" fmla="*/ 84 w 118"/>
              <a:gd name="T45" fmla="*/ 94 h 99"/>
              <a:gd name="T46" fmla="*/ 90 w 118"/>
              <a:gd name="T47" fmla="*/ 93 h 99"/>
              <a:gd name="T48" fmla="*/ 97 w 118"/>
              <a:gd name="T49" fmla="*/ 85 h 99"/>
              <a:gd name="T50" fmla="*/ 99 w 118"/>
              <a:gd name="T51" fmla="*/ 35 h 99"/>
              <a:gd name="T52" fmla="*/ 113 w 118"/>
              <a:gd name="T53" fmla="*/ 35 h 99"/>
              <a:gd name="T54" fmla="*/ 117 w 118"/>
              <a:gd name="T55" fmla="*/ 34 h 99"/>
              <a:gd name="T56" fmla="*/ 118 w 118"/>
              <a:gd name="T57" fmla="*/ 30 h 99"/>
              <a:gd name="T58" fmla="*/ 118 w 118"/>
              <a:gd name="T59" fmla="*/ 15 h 99"/>
              <a:gd name="T60" fmla="*/ 113 w 118"/>
              <a:gd name="T61" fmla="*/ 5 h 99"/>
              <a:gd name="T62" fmla="*/ 103 w 118"/>
              <a:gd name="T63" fmla="*/ 0 h 99"/>
              <a:gd name="T64" fmla="*/ 50 w 118"/>
              <a:gd name="T65" fmla="*/ 84 h 99"/>
              <a:gd name="T66" fmla="*/ 53 w 118"/>
              <a:gd name="T67" fmla="*/ 80 h 99"/>
              <a:gd name="T68" fmla="*/ 59 w 118"/>
              <a:gd name="T69" fmla="*/ 75 h 99"/>
              <a:gd name="T70" fmla="*/ 64 w 118"/>
              <a:gd name="T71" fmla="*/ 74 h 99"/>
              <a:gd name="T72" fmla="*/ 69 w 118"/>
              <a:gd name="T73" fmla="*/ 79 h 99"/>
              <a:gd name="T74" fmla="*/ 70 w 118"/>
              <a:gd name="T75" fmla="*/ 84 h 99"/>
              <a:gd name="T76" fmla="*/ 89 w 118"/>
              <a:gd name="T77" fmla="*/ 55 h 99"/>
              <a:gd name="T78" fmla="*/ 54 w 118"/>
              <a:gd name="T79" fmla="*/ 45 h 99"/>
              <a:gd name="T80" fmla="*/ 89 w 118"/>
              <a:gd name="T81" fmla="*/ 55 h 99"/>
              <a:gd name="T82" fmla="*/ 54 w 118"/>
              <a:gd name="T83" fmla="*/ 40 h 99"/>
              <a:gd name="T84" fmla="*/ 89 w 118"/>
              <a:gd name="T85" fmla="*/ 30 h 99"/>
              <a:gd name="T86" fmla="*/ 89 w 118"/>
              <a:gd name="T87" fmla="*/ 25 h 99"/>
              <a:gd name="T88" fmla="*/ 54 w 118"/>
              <a:gd name="T89" fmla="*/ 15 h 99"/>
              <a:gd name="T90" fmla="*/ 89 w 118"/>
              <a:gd name="T91" fmla="*/ 25 h 99"/>
              <a:gd name="T92" fmla="*/ 99 w 118"/>
              <a:gd name="T93" fmla="*/ 25 h 99"/>
              <a:gd name="T94" fmla="*/ 99 w 118"/>
              <a:gd name="T95" fmla="*/ 15 h 99"/>
              <a:gd name="T96" fmla="*/ 100 w 118"/>
              <a:gd name="T97" fmla="*/ 11 h 99"/>
              <a:gd name="T98" fmla="*/ 103 w 118"/>
              <a:gd name="T99" fmla="*/ 10 h 99"/>
              <a:gd name="T100" fmla="*/ 106 w 118"/>
              <a:gd name="T101" fmla="*/ 10 h 99"/>
              <a:gd name="T102" fmla="*/ 108 w 118"/>
              <a:gd name="T103" fmla="*/ 13 h 99"/>
              <a:gd name="T104" fmla="*/ 108 w 118"/>
              <a:gd name="T105"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99">
                <a:moveTo>
                  <a:pt x="103" y="0"/>
                </a:moveTo>
                <a:lnTo>
                  <a:pt x="59" y="0"/>
                </a:lnTo>
                <a:lnTo>
                  <a:pt x="59" y="0"/>
                </a:lnTo>
                <a:lnTo>
                  <a:pt x="53" y="2"/>
                </a:lnTo>
                <a:lnTo>
                  <a:pt x="49" y="5"/>
                </a:lnTo>
                <a:lnTo>
                  <a:pt x="45" y="9"/>
                </a:lnTo>
                <a:lnTo>
                  <a:pt x="44" y="15"/>
                </a:lnTo>
                <a:lnTo>
                  <a:pt x="44" y="59"/>
                </a:lnTo>
                <a:lnTo>
                  <a:pt x="69" y="59"/>
                </a:lnTo>
                <a:lnTo>
                  <a:pt x="69" y="59"/>
                </a:lnTo>
                <a:lnTo>
                  <a:pt x="73" y="59"/>
                </a:lnTo>
                <a:lnTo>
                  <a:pt x="75" y="61"/>
                </a:lnTo>
                <a:lnTo>
                  <a:pt x="80" y="64"/>
                </a:lnTo>
                <a:lnTo>
                  <a:pt x="82" y="69"/>
                </a:lnTo>
                <a:lnTo>
                  <a:pt x="84" y="74"/>
                </a:lnTo>
                <a:lnTo>
                  <a:pt x="84" y="84"/>
                </a:lnTo>
                <a:lnTo>
                  <a:pt x="84" y="84"/>
                </a:lnTo>
                <a:lnTo>
                  <a:pt x="81" y="84"/>
                </a:lnTo>
                <a:lnTo>
                  <a:pt x="80" y="83"/>
                </a:lnTo>
                <a:lnTo>
                  <a:pt x="79" y="79"/>
                </a:lnTo>
                <a:lnTo>
                  <a:pt x="79" y="79"/>
                </a:lnTo>
                <a:lnTo>
                  <a:pt x="78" y="74"/>
                </a:lnTo>
                <a:lnTo>
                  <a:pt x="74" y="69"/>
                </a:lnTo>
                <a:lnTo>
                  <a:pt x="69" y="66"/>
                </a:lnTo>
                <a:lnTo>
                  <a:pt x="64" y="64"/>
                </a:lnTo>
                <a:lnTo>
                  <a:pt x="25" y="64"/>
                </a:lnTo>
                <a:lnTo>
                  <a:pt x="25" y="64"/>
                </a:lnTo>
                <a:lnTo>
                  <a:pt x="18" y="66"/>
                </a:lnTo>
                <a:lnTo>
                  <a:pt x="13" y="68"/>
                </a:lnTo>
                <a:lnTo>
                  <a:pt x="8" y="73"/>
                </a:lnTo>
                <a:lnTo>
                  <a:pt x="5" y="78"/>
                </a:lnTo>
                <a:lnTo>
                  <a:pt x="1" y="88"/>
                </a:lnTo>
                <a:lnTo>
                  <a:pt x="0" y="93"/>
                </a:lnTo>
                <a:lnTo>
                  <a:pt x="0" y="93"/>
                </a:lnTo>
                <a:lnTo>
                  <a:pt x="0" y="95"/>
                </a:lnTo>
                <a:lnTo>
                  <a:pt x="1" y="98"/>
                </a:lnTo>
                <a:lnTo>
                  <a:pt x="1" y="98"/>
                </a:lnTo>
                <a:lnTo>
                  <a:pt x="2" y="99"/>
                </a:lnTo>
                <a:lnTo>
                  <a:pt x="5" y="99"/>
                </a:lnTo>
                <a:lnTo>
                  <a:pt x="44" y="99"/>
                </a:lnTo>
                <a:lnTo>
                  <a:pt x="44" y="99"/>
                </a:lnTo>
                <a:lnTo>
                  <a:pt x="47" y="99"/>
                </a:lnTo>
                <a:lnTo>
                  <a:pt x="48" y="98"/>
                </a:lnTo>
                <a:lnTo>
                  <a:pt x="49" y="96"/>
                </a:lnTo>
                <a:lnTo>
                  <a:pt x="49" y="94"/>
                </a:lnTo>
                <a:lnTo>
                  <a:pt x="84" y="94"/>
                </a:lnTo>
                <a:lnTo>
                  <a:pt x="84" y="94"/>
                </a:lnTo>
                <a:lnTo>
                  <a:pt x="90" y="93"/>
                </a:lnTo>
                <a:lnTo>
                  <a:pt x="94" y="89"/>
                </a:lnTo>
                <a:lnTo>
                  <a:pt x="97" y="85"/>
                </a:lnTo>
                <a:lnTo>
                  <a:pt x="99" y="79"/>
                </a:lnTo>
                <a:lnTo>
                  <a:pt x="99" y="35"/>
                </a:lnTo>
                <a:lnTo>
                  <a:pt x="113" y="35"/>
                </a:lnTo>
                <a:lnTo>
                  <a:pt x="113" y="35"/>
                </a:lnTo>
                <a:lnTo>
                  <a:pt x="116" y="35"/>
                </a:lnTo>
                <a:lnTo>
                  <a:pt x="117" y="34"/>
                </a:lnTo>
                <a:lnTo>
                  <a:pt x="118" y="32"/>
                </a:lnTo>
                <a:lnTo>
                  <a:pt x="118" y="30"/>
                </a:lnTo>
                <a:lnTo>
                  <a:pt x="118" y="15"/>
                </a:lnTo>
                <a:lnTo>
                  <a:pt x="118" y="15"/>
                </a:lnTo>
                <a:lnTo>
                  <a:pt x="117" y="9"/>
                </a:lnTo>
                <a:lnTo>
                  <a:pt x="113" y="5"/>
                </a:lnTo>
                <a:lnTo>
                  <a:pt x="110" y="2"/>
                </a:lnTo>
                <a:lnTo>
                  <a:pt x="103" y="0"/>
                </a:lnTo>
                <a:lnTo>
                  <a:pt x="103" y="0"/>
                </a:lnTo>
                <a:close/>
                <a:moveTo>
                  <a:pt x="50" y="84"/>
                </a:moveTo>
                <a:lnTo>
                  <a:pt x="50" y="84"/>
                </a:lnTo>
                <a:lnTo>
                  <a:pt x="53" y="80"/>
                </a:lnTo>
                <a:lnTo>
                  <a:pt x="55" y="77"/>
                </a:lnTo>
                <a:lnTo>
                  <a:pt x="59" y="75"/>
                </a:lnTo>
                <a:lnTo>
                  <a:pt x="64" y="74"/>
                </a:lnTo>
                <a:lnTo>
                  <a:pt x="64" y="74"/>
                </a:lnTo>
                <a:lnTo>
                  <a:pt x="68" y="75"/>
                </a:lnTo>
                <a:lnTo>
                  <a:pt x="69" y="79"/>
                </a:lnTo>
                <a:lnTo>
                  <a:pt x="69" y="79"/>
                </a:lnTo>
                <a:lnTo>
                  <a:pt x="70" y="84"/>
                </a:lnTo>
                <a:lnTo>
                  <a:pt x="50" y="84"/>
                </a:lnTo>
                <a:close/>
                <a:moveTo>
                  <a:pt x="89" y="55"/>
                </a:moveTo>
                <a:lnTo>
                  <a:pt x="54" y="55"/>
                </a:lnTo>
                <a:lnTo>
                  <a:pt x="54" y="45"/>
                </a:lnTo>
                <a:lnTo>
                  <a:pt x="89" y="45"/>
                </a:lnTo>
                <a:lnTo>
                  <a:pt x="89" y="55"/>
                </a:lnTo>
                <a:close/>
                <a:moveTo>
                  <a:pt x="89" y="40"/>
                </a:moveTo>
                <a:lnTo>
                  <a:pt x="54" y="40"/>
                </a:lnTo>
                <a:lnTo>
                  <a:pt x="54" y="30"/>
                </a:lnTo>
                <a:lnTo>
                  <a:pt x="89" y="30"/>
                </a:lnTo>
                <a:lnTo>
                  <a:pt x="89" y="40"/>
                </a:lnTo>
                <a:close/>
                <a:moveTo>
                  <a:pt x="89" y="25"/>
                </a:moveTo>
                <a:lnTo>
                  <a:pt x="54" y="25"/>
                </a:lnTo>
                <a:lnTo>
                  <a:pt x="54" y="15"/>
                </a:lnTo>
                <a:lnTo>
                  <a:pt x="89" y="15"/>
                </a:lnTo>
                <a:lnTo>
                  <a:pt x="89" y="25"/>
                </a:lnTo>
                <a:close/>
                <a:moveTo>
                  <a:pt x="108" y="25"/>
                </a:moveTo>
                <a:lnTo>
                  <a:pt x="99" y="25"/>
                </a:lnTo>
                <a:lnTo>
                  <a:pt x="99" y="15"/>
                </a:lnTo>
                <a:lnTo>
                  <a:pt x="99" y="15"/>
                </a:lnTo>
                <a:lnTo>
                  <a:pt x="99" y="13"/>
                </a:lnTo>
                <a:lnTo>
                  <a:pt x="100" y="11"/>
                </a:lnTo>
                <a:lnTo>
                  <a:pt x="101" y="10"/>
                </a:lnTo>
                <a:lnTo>
                  <a:pt x="103" y="10"/>
                </a:lnTo>
                <a:lnTo>
                  <a:pt x="103" y="10"/>
                </a:lnTo>
                <a:lnTo>
                  <a:pt x="106" y="10"/>
                </a:lnTo>
                <a:lnTo>
                  <a:pt x="107" y="11"/>
                </a:lnTo>
                <a:lnTo>
                  <a:pt x="108" y="13"/>
                </a:lnTo>
                <a:lnTo>
                  <a:pt x="108" y="15"/>
                </a:lnTo>
                <a:lnTo>
                  <a:pt x="108"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15" name="Freeform 417"/>
          <p:cNvSpPr>
            <a:spLocks/>
          </p:cNvSpPr>
          <p:nvPr/>
        </p:nvSpPr>
        <p:spPr bwMode="auto">
          <a:xfrm>
            <a:off x="6815016" y="2001775"/>
            <a:ext cx="149696" cy="63506"/>
          </a:xfrm>
          <a:custGeom>
            <a:avLst/>
            <a:gdLst>
              <a:gd name="T0" fmla="*/ 99 w 99"/>
              <a:gd name="T1" fmla="*/ 32 h 42"/>
              <a:gd name="T2" fmla="*/ 82 w 99"/>
              <a:gd name="T3" fmla="*/ 32 h 42"/>
              <a:gd name="T4" fmla="*/ 63 w 99"/>
              <a:gd name="T5" fmla="*/ 0 h 42"/>
              <a:gd name="T6" fmla="*/ 56 w 99"/>
              <a:gd name="T7" fmla="*/ 5 h 42"/>
              <a:gd name="T8" fmla="*/ 71 w 99"/>
              <a:gd name="T9" fmla="*/ 32 h 42"/>
              <a:gd name="T10" fmla="*/ 29 w 99"/>
              <a:gd name="T11" fmla="*/ 32 h 42"/>
              <a:gd name="T12" fmla="*/ 43 w 99"/>
              <a:gd name="T13" fmla="*/ 5 h 42"/>
              <a:gd name="T14" fmla="*/ 36 w 99"/>
              <a:gd name="T15" fmla="*/ 0 h 42"/>
              <a:gd name="T16" fmla="*/ 18 w 99"/>
              <a:gd name="T17" fmla="*/ 32 h 42"/>
              <a:gd name="T18" fmla="*/ 0 w 99"/>
              <a:gd name="T19" fmla="*/ 32 h 42"/>
              <a:gd name="T20" fmla="*/ 0 w 99"/>
              <a:gd name="T21" fmla="*/ 42 h 42"/>
              <a:gd name="T22" fmla="*/ 99 w 99"/>
              <a:gd name="T23" fmla="*/ 42 h 42"/>
              <a:gd name="T24" fmla="*/ 99 w 99"/>
              <a:gd name="T25"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42">
                <a:moveTo>
                  <a:pt x="99" y="32"/>
                </a:moveTo>
                <a:lnTo>
                  <a:pt x="82" y="32"/>
                </a:lnTo>
                <a:lnTo>
                  <a:pt x="63" y="0"/>
                </a:lnTo>
                <a:lnTo>
                  <a:pt x="56" y="5"/>
                </a:lnTo>
                <a:lnTo>
                  <a:pt x="71" y="32"/>
                </a:lnTo>
                <a:lnTo>
                  <a:pt x="29" y="32"/>
                </a:lnTo>
                <a:lnTo>
                  <a:pt x="43" y="5"/>
                </a:lnTo>
                <a:lnTo>
                  <a:pt x="36" y="0"/>
                </a:lnTo>
                <a:lnTo>
                  <a:pt x="18" y="32"/>
                </a:lnTo>
                <a:lnTo>
                  <a:pt x="0" y="32"/>
                </a:lnTo>
                <a:lnTo>
                  <a:pt x="0" y="42"/>
                </a:lnTo>
                <a:lnTo>
                  <a:pt x="99" y="42"/>
                </a:lnTo>
                <a:lnTo>
                  <a:pt x="99" y="3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16" name="Freeform 418"/>
          <p:cNvSpPr>
            <a:spLocks/>
          </p:cNvSpPr>
          <p:nvPr/>
        </p:nvSpPr>
        <p:spPr bwMode="auto">
          <a:xfrm>
            <a:off x="6828624" y="2074354"/>
            <a:ext cx="127014" cy="58971"/>
          </a:xfrm>
          <a:custGeom>
            <a:avLst/>
            <a:gdLst>
              <a:gd name="T0" fmla="*/ 0 w 84"/>
              <a:gd name="T1" fmla="*/ 0 h 39"/>
              <a:gd name="T2" fmla="*/ 7 w 84"/>
              <a:gd name="T3" fmla="*/ 35 h 39"/>
              <a:gd name="T4" fmla="*/ 7 w 84"/>
              <a:gd name="T5" fmla="*/ 35 h 39"/>
              <a:gd name="T6" fmla="*/ 8 w 84"/>
              <a:gd name="T7" fmla="*/ 38 h 39"/>
              <a:gd name="T8" fmla="*/ 12 w 84"/>
              <a:gd name="T9" fmla="*/ 39 h 39"/>
              <a:gd name="T10" fmla="*/ 71 w 84"/>
              <a:gd name="T11" fmla="*/ 39 h 39"/>
              <a:gd name="T12" fmla="*/ 71 w 84"/>
              <a:gd name="T13" fmla="*/ 39 h 39"/>
              <a:gd name="T14" fmla="*/ 75 w 84"/>
              <a:gd name="T15" fmla="*/ 38 h 39"/>
              <a:gd name="T16" fmla="*/ 76 w 84"/>
              <a:gd name="T17" fmla="*/ 35 h 39"/>
              <a:gd name="T18" fmla="*/ 84 w 84"/>
              <a:gd name="T19" fmla="*/ 0 h 39"/>
              <a:gd name="T20" fmla="*/ 0 w 84"/>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39">
                <a:moveTo>
                  <a:pt x="0" y="0"/>
                </a:moveTo>
                <a:lnTo>
                  <a:pt x="7" y="35"/>
                </a:lnTo>
                <a:lnTo>
                  <a:pt x="7" y="35"/>
                </a:lnTo>
                <a:lnTo>
                  <a:pt x="8" y="38"/>
                </a:lnTo>
                <a:lnTo>
                  <a:pt x="12" y="39"/>
                </a:lnTo>
                <a:lnTo>
                  <a:pt x="71" y="39"/>
                </a:lnTo>
                <a:lnTo>
                  <a:pt x="71" y="39"/>
                </a:lnTo>
                <a:lnTo>
                  <a:pt x="75" y="38"/>
                </a:lnTo>
                <a:lnTo>
                  <a:pt x="76" y="35"/>
                </a:lnTo>
                <a:lnTo>
                  <a:pt x="84"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17" name="Freeform 419"/>
          <p:cNvSpPr>
            <a:spLocks noEditPoints="1"/>
          </p:cNvSpPr>
          <p:nvPr/>
        </p:nvSpPr>
        <p:spPr bwMode="auto">
          <a:xfrm>
            <a:off x="7518127" y="2355597"/>
            <a:ext cx="176913" cy="136086"/>
          </a:xfrm>
          <a:custGeom>
            <a:avLst/>
            <a:gdLst>
              <a:gd name="T0" fmla="*/ 49 w 118"/>
              <a:gd name="T1" fmla="*/ 0 h 89"/>
              <a:gd name="T2" fmla="*/ 46 w 118"/>
              <a:gd name="T3" fmla="*/ 1 h 89"/>
              <a:gd name="T4" fmla="*/ 41 w 118"/>
              <a:gd name="T5" fmla="*/ 6 h 89"/>
              <a:gd name="T6" fmla="*/ 39 w 118"/>
              <a:gd name="T7" fmla="*/ 15 h 89"/>
              <a:gd name="T8" fmla="*/ 49 w 118"/>
              <a:gd name="T9" fmla="*/ 10 h 89"/>
              <a:gd name="T10" fmla="*/ 109 w 118"/>
              <a:gd name="T11" fmla="*/ 20 h 89"/>
              <a:gd name="T12" fmla="*/ 74 w 118"/>
              <a:gd name="T13" fmla="*/ 29 h 89"/>
              <a:gd name="T14" fmla="*/ 109 w 118"/>
              <a:gd name="T15" fmla="*/ 59 h 89"/>
              <a:gd name="T16" fmla="*/ 49 w 118"/>
              <a:gd name="T17" fmla="*/ 54 h 89"/>
              <a:gd name="T18" fmla="*/ 39 w 118"/>
              <a:gd name="T19" fmla="*/ 59 h 89"/>
              <a:gd name="T20" fmla="*/ 41 w 118"/>
              <a:gd name="T21" fmla="*/ 63 h 89"/>
              <a:gd name="T22" fmla="*/ 46 w 118"/>
              <a:gd name="T23" fmla="*/ 68 h 89"/>
              <a:gd name="T24" fmla="*/ 81 w 118"/>
              <a:gd name="T25" fmla="*/ 69 h 89"/>
              <a:gd name="T26" fmla="*/ 78 w 118"/>
              <a:gd name="T27" fmla="*/ 76 h 89"/>
              <a:gd name="T28" fmla="*/ 73 w 118"/>
              <a:gd name="T29" fmla="*/ 79 h 89"/>
              <a:gd name="T30" fmla="*/ 30 w 118"/>
              <a:gd name="T31" fmla="*/ 66 h 89"/>
              <a:gd name="T32" fmla="*/ 42 w 118"/>
              <a:gd name="T33" fmla="*/ 29 h 89"/>
              <a:gd name="T34" fmla="*/ 59 w 118"/>
              <a:gd name="T35" fmla="*/ 34 h 89"/>
              <a:gd name="T36" fmla="*/ 59 w 118"/>
              <a:gd name="T37" fmla="*/ 37 h 89"/>
              <a:gd name="T38" fmla="*/ 57 w 118"/>
              <a:gd name="T39" fmla="*/ 39 h 89"/>
              <a:gd name="T40" fmla="*/ 44 w 118"/>
              <a:gd name="T41" fmla="*/ 39 h 89"/>
              <a:gd name="T42" fmla="*/ 54 w 118"/>
              <a:gd name="T43" fmla="*/ 49 h 89"/>
              <a:gd name="T44" fmla="*/ 60 w 118"/>
              <a:gd name="T45" fmla="*/ 48 h 89"/>
              <a:gd name="T46" fmla="*/ 68 w 118"/>
              <a:gd name="T47" fmla="*/ 41 h 89"/>
              <a:gd name="T48" fmla="*/ 69 w 118"/>
              <a:gd name="T49" fmla="*/ 25 h 89"/>
              <a:gd name="T50" fmla="*/ 69 w 118"/>
              <a:gd name="T51" fmla="*/ 22 h 89"/>
              <a:gd name="T52" fmla="*/ 67 w 118"/>
              <a:gd name="T53" fmla="*/ 20 h 89"/>
              <a:gd name="T54" fmla="*/ 39 w 118"/>
              <a:gd name="T55" fmla="*/ 20 h 89"/>
              <a:gd name="T56" fmla="*/ 37 w 118"/>
              <a:gd name="T57" fmla="*/ 20 h 89"/>
              <a:gd name="T58" fmla="*/ 27 w 118"/>
              <a:gd name="T59" fmla="*/ 31 h 89"/>
              <a:gd name="T60" fmla="*/ 25 w 118"/>
              <a:gd name="T61" fmla="*/ 29 h 89"/>
              <a:gd name="T62" fmla="*/ 5 w 118"/>
              <a:gd name="T63" fmla="*/ 29 h 89"/>
              <a:gd name="T64" fmla="*/ 1 w 118"/>
              <a:gd name="T65" fmla="*/ 31 h 89"/>
              <a:gd name="T66" fmla="*/ 0 w 118"/>
              <a:gd name="T67" fmla="*/ 34 h 89"/>
              <a:gd name="T68" fmla="*/ 0 w 118"/>
              <a:gd name="T69" fmla="*/ 74 h 89"/>
              <a:gd name="T70" fmla="*/ 1 w 118"/>
              <a:gd name="T71" fmla="*/ 78 h 89"/>
              <a:gd name="T72" fmla="*/ 5 w 118"/>
              <a:gd name="T73" fmla="*/ 79 h 89"/>
              <a:gd name="T74" fmla="*/ 25 w 118"/>
              <a:gd name="T75" fmla="*/ 79 h 89"/>
              <a:gd name="T76" fmla="*/ 36 w 118"/>
              <a:gd name="T77" fmla="*/ 87 h 89"/>
              <a:gd name="T78" fmla="*/ 37 w 118"/>
              <a:gd name="T79" fmla="*/ 89 h 89"/>
              <a:gd name="T80" fmla="*/ 73 w 118"/>
              <a:gd name="T81" fmla="*/ 89 h 89"/>
              <a:gd name="T82" fmla="*/ 76 w 118"/>
              <a:gd name="T83" fmla="*/ 89 h 89"/>
              <a:gd name="T84" fmla="*/ 84 w 118"/>
              <a:gd name="T85" fmla="*/ 84 h 89"/>
              <a:gd name="T86" fmla="*/ 91 w 118"/>
              <a:gd name="T87" fmla="*/ 69 h 89"/>
              <a:gd name="T88" fmla="*/ 109 w 118"/>
              <a:gd name="T89" fmla="*/ 69 h 89"/>
              <a:gd name="T90" fmla="*/ 116 w 118"/>
              <a:gd name="T91" fmla="*/ 66 h 89"/>
              <a:gd name="T92" fmla="*/ 118 w 118"/>
              <a:gd name="T93" fmla="*/ 59 h 89"/>
              <a:gd name="T94" fmla="*/ 118 w 118"/>
              <a:gd name="T95" fmla="*/ 10 h 89"/>
              <a:gd name="T96" fmla="*/ 116 w 118"/>
              <a:gd name="T97" fmla="*/ 2 h 89"/>
              <a:gd name="T98" fmla="*/ 109 w 118"/>
              <a:gd name="T99" fmla="*/ 0 h 89"/>
              <a:gd name="T100" fmla="*/ 20 w 118"/>
              <a:gd name="T101" fmla="*/ 69 h 89"/>
              <a:gd name="T102" fmla="*/ 10 w 118"/>
              <a:gd name="T103" fmla="*/ 39 h 89"/>
              <a:gd name="T104" fmla="*/ 20 w 118"/>
              <a:gd name="T105"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89">
                <a:moveTo>
                  <a:pt x="109" y="0"/>
                </a:moveTo>
                <a:lnTo>
                  <a:pt x="49" y="0"/>
                </a:lnTo>
                <a:lnTo>
                  <a:pt x="49" y="0"/>
                </a:lnTo>
                <a:lnTo>
                  <a:pt x="46" y="1"/>
                </a:lnTo>
                <a:lnTo>
                  <a:pt x="42" y="2"/>
                </a:lnTo>
                <a:lnTo>
                  <a:pt x="41" y="6"/>
                </a:lnTo>
                <a:lnTo>
                  <a:pt x="39" y="10"/>
                </a:lnTo>
                <a:lnTo>
                  <a:pt x="39" y="15"/>
                </a:lnTo>
                <a:lnTo>
                  <a:pt x="49" y="15"/>
                </a:lnTo>
                <a:lnTo>
                  <a:pt x="49" y="10"/>
                </a:lnTo>
                <a:lnTo>
                  <a:pt x="109" y="10"/>
                </a:lnTo>
                <a:lnTo>
                  <a:pt x="109" y="20"/>
                </a:lnTo>
                <a:lnTo>
                  <a:pt x="74" y="20"/>
                </a:lnTo>
                <a:lnTo>
                  <a:pt x="74" y="29"/>
                </a:lnTo>
                <a:lnTo>
                  <a:pt x="109" y="29"/>
                </a:lnTo>
                <a:lnTo>
                  <a:pt x="109" y="59"/>
                </a:lnTo>
                <a:lnTo>
                  <a:pt x="49" y="59"/>
                </a:lnTo>
                <a:lnTo>
                  <a:pt x="49" y="54"/>
                </a:lnTo>
                <a:lnTo>
                  <a:pt x="39" y="54"/>
                </a:lnTo>
                <a:lnTo>
                  <a:pt x="39" y="59"/>
                </a:lnTo>
                <a:lnTo>
                  <a:pt x="39" y="59"/>
                </a:lnTo>
                <a:lnTo>
                  <a:pt x="41" y="63"/>
                </a:lnTo>
                <a:lnTo>
                  <a:pt x="42" y="66"/>
                </a:lnTo>
                <a:lnTo>
                  <a:pt x="46" y="68"/>
                </a:lnTo>
                <a:lnTo>
                  <a:pt x="49" y="69"/>
                </a:lnTo>
                <a:lnTo>
                  <a:pt x="81" y="69"/>
                </a:lnTo>
                <a:lnTo>
                  <a:pt x="78" y="76"/>
                </a:lnTo>
                <a:lnTo>
                  <a:pt x="78" y="76"/>
                </a:lnTo>
                <a:lnTo>
                  <a:pt x="75" y="78"/>
                </a:lnTo>
                <a:lnTo>
                  <a:pt x="73" y="79"/>
                </a:lnTo>
                <a:lnTo>
                  <a:pt x="42" y="79"/>
                </a:lnTo>
                <a:lnTo>
                  <a:pt x="30" y="66"/>
                </a:lnTo>
                <a:lnTo>
                  <a:pt x="30" y="42"/>
                </a:lnTo>
                <a:lnTo>
                  <a:pt x="42" y="29"/>
                </a:lnTo>
                <a:lnTo>
                  <a:pt x="59" y="29"/>
                </a:lnTo>
                <a:lnTo>
                  <a:pt x="59" y="34"/>
                </a:lnTo>
                <a:lnTo>
                  <a:pt x="59" y="34"/>
                </a:lnTo>
                <a:lnTo>
                  <a:pt x="59" y="37"/>
                </a:lnTo>
                <a:lnTo>
                  <a:pt x="58" y="38"/>
                </a:lnTo>
                <a:lnTo>
                  <a:pt x="57" y="39"/>
                </a:lnTo>
                <a:lnTo>
                  <a:pt x="54" y="39"/>
                </a:lnTo>
                <a:lnTo>
                  <a:pt x="44" y="39"/>
                </a:lnTo>
                <a:lnTo>
                  <a:pt x="44" y="49"/>
                </a:lnTo>
                <a:lnTo>
                  <a:pt x="54" y="49"/>
                </a:lnTo>
                <a:lnTo>
                  <a:pt x="54" y="49"/>
                </a:lnTo>
                <a:lnTo>
                  <a:pt x="60" y="48"/>
                </a:lnTo>
                <a:lnTo>
                  <a:pt x="64" y="44"/>
                </a:lnTo>
                <a:lnTo>
                  <a:pt x="68" y="41"/>
                </a:lnTo>
                <a:lnTo>
                  <a:pt x="69" y="34"/>
                </a:lnTo>
                <a:lnTo>
                  <a:pt x="69" y="25"/>
                </a:lnTo>
                <a:lnTo>
                  <a:pt x="69" y="25"/>
                </a:lnTo>
                <a:lnTo>
                  <a:pt x="69" y="22"/>
                </a:lnTo>
                <a:lnTo>
                  <a:pt x="68" y="21"/>
                </a:lnTo>
                <a:lnTo>
                  <a:pt x="67" y="20"/>
                </a:lnTo>
                <a:lnTo>
                  <a:pt x="64" y="20"/>
                </a:lnTo>
                <a:lnTo>
                  <a:pt x="39" y="20"/>
                </a:lnTo>
                <a:lnTo>
                  <a:pt x="39" y="20"/>
                </a:lnTo>
                <a:lnTo>
                  <a:pt x="37" y="20"/>
                </a:lnTo>
                <a:lnTo>
                  <a:pt x="36" y="21"/>
                </a:lnTo>
                <a:lnTo>
                  <a:pt x="27" y="31"/>
                </a:lnTo>
                <a:lnTo>
                  <a:pt x="27" y="31"/>
                </a:lnTo>
                <a:lnTo>
                  <a:pt x="25" y="29"/>
                </a:lnTo>
                <a:lnTo>
                  <a:pt x="5" y="29"/>
                </a:lnTo>
                <a:lnTo>
                  <a:pt x="5" y="29"/>
                </a:lnTo>
                <a:lnTo>
                  <a:pt x="2" y="29"/>
                </a:lnTo>
                <a:lnTo>
                  <a:pt x="1" y="31"/>
                </a:lnTo>
                <a:lnTo>
                  <a:pt x="0" y="32"/>
                </a:lnTo>
                <a:lnTo>
                  <a:pt x="0" y="34"/>
                </a:lnTo>
                <a:lnTo>
                  <a:pt x="0" y="74"/>
                </a:lnTo>
                <a:lnTo>
                  <a:pt x="0" y="74"/>
                </a:lnTo>
                <a:lnTo>
                  <a:pt x="0" y="76"/>
                </a:lnTo>
                <a:lnTo>
                  <a:pt x="1" y="78"/>
                </a:lnTo>
                <a:lnTo>
                  <a:pt x="2" y="79"/>
                </a:lnTo>
                <a:lnTo>
                  <a:pt x="5" y="79"/>
                </a:lnTo>
                <a:lnTo>
                  <a:pt x="25" y="79"/>
                </a:lnTo>
                <a:lnTo>
                  <a:pt x="25" y="79"/>
                </a:lnTo>
                <a:lnTo>
                  <a:pt x="27" y="78"/>
                </a:lnTo>
                <a:lnTo>
                  <a:pt x="36" y="87"/>
                </a:lnTo>
                <a:lnTo>
                  <a:pt x="36" y="87"/>
                </a:lnTo>
                <a:lnTo>
                  <a:pt x="37" y="89"/>
                </a:lnTo>
                <a:lnTo>
                  <a:pt x="39" y="89"/>
                </a:lnTo>
                <a:lnTo>
                  <a:pt x="73" y="89"/>
                </a:lnTo>
                <a:lnTo>
                  <a:pt x="73" y="89"/>
                </a:lnTo>
                <a:lnTo>
                  <a:pt x="76" y="89"/>
                </a:lnTo>
                <a:lnTo>
                  <a:pt x="80" y="86"/>
                </a:lnTo>
                <a:lnTo>
                  <a:pt x="84" y="84"/>
                </a:lnTo>
                <a:lnTo>
                  <a:pt x="86" y="80"/>
                </a:lnTo>
                <a:lnTo>
                  <a:pt x="91" y="69"/>
                </a:lnTo>
                <a:lnTo>
                  <a:pt x="109" y="69"/>
                </a:lnTo>
                <a:lnTo>
                  <a:pt x="109" y="69"/>
                </a:lnTo>
                <a:lnTo>
                  <a:pt x="112" y="68"/>
                </a:lnTo>
                <a:lnTo>
                  <a:pt x="116" y="66"/>
                </a:lnTo>
                <a:lnTo>
                  <a:pt x="117" y="63"/>
                </a:lnTo>
                <a:lnTo>
                  <a:pt x="118" y="59"/>
                </a:lnTo>
                <a:lnTo>
                  <a:pt x="118" y="10"/>
                </a:lnTo>
                <a:lnTo>
                  <a:pt x="118" y="10"/>
                </a:lnTo>
                <a:lnTo>
                  <a:pt x="117" y="6"/>
                </a:lnTo>
                <a:lnTo>
                  <a:pt x="116" y="2"/>
                </a:lnTo>
                <a:lnTo>
                  <a:pt x="112" y="1"/>
                </a:lnTo>
                <a:lnTo>
                  <a:pt x="109" y="0"/>
                </a:lnTo>
                <a:lnTo>
                  <a:pt x="109" y="0"/>
                </a:lnTo>
                <a:close/>
                <a:moveTo>
                  <a:pt x="20" y="69"/>
                </a:moveTo>
                <a:lnTo>
                  <a:pt x="10" y="69"/>
                </a:lnTo>
                <a:lnTo>
                  <a:pt x="10" y="39"/>
                </a:lnTo>
                <a:lnTo>
                  <a:pt x="20" y="39"/>
                </a:lnTo>
                <a:lnTo>
                  <a:pt x="20"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18" name="Freeform 420"/>
          <p:cNvSpPr>
            <a:spLocks/>
          </p:cNvSpPr>
          <p:nvPr/>
        </p:nvSpPr>
        <p:spPr bwMode="auto">
          <a:xfrm>
            <a:off x="7980818" y="2410031"/>
            <a:ext cx="27217" cy="27217"/>
          </a:xfrm>
          <a:custGeom>
            <a:avLst/>
            <a:gdLst>
              <a:gd name="T0" fmla="*/ 10 w 20"/>
              <a:gd name="T1" fmla="*/ 20 h 20"/>
              <a:gd name="T2" fmla="*/ 10 w 20"/>
              <a:gd name="T3" fmla="*/ 20 h 20"/>
              <a:gd name="T4" fmla="*/ 13 w 20"/>
              <a:gd name="T5" fmla="*/ 19 h 20"/>
              <a:gd name="T6" fmla="*/ 17 w 20"/>
              <a:gd name="T7" fmla="*/ 18 h 20"/>
              <a:gd name="T8" fmla="*/ 18 w 20"/>
              <a:gd name="T9" fmla="*/ 14 h 20"/>
              <a:gd name="T10" fmla="*/ 20 w 20"/>
              <a:gd name="T11" fmla="*/ 10 h 20"/>
              <a:gd name="T12" fmla="*/ 20 w 20"/>
              <a:gd name="T13" fmla="*/ 10 h 20"/>
              <a:gd name="T14" fmla="*/ 18 w 20"/>
              <a:gd name="T15" fmla="*/ 7 h 20"/>
              <a:gd name="T16" fmla="*/ 17 w 20"/>
              <a:gd name="T17" fmla="*/ 3 h 20"/>
              <a:gd name="T18" fmla="*/ 13 w 20"/>
              <a:gd name="T19" fmla="*/ 2 h 20"/>
              <a:gd name="T20" fmla="*/ 10 w 20"/>
              <a:gd name="T21" fmla="*/ 0 h 20"/>
              <a:gd name="T22" fmla="*/ 10 w 20"/>
              <a:gd name="T23" fmla="*/ 0 h 20"/>
              <a:gd name="T24" fmla="*/ 6 w 20"/>
              <a:gd name="T25" fmla="*/ 2 h 20"/>
              <a:gd name="T26" fmla="*/ 2 w 20"/>
              <a:gd name="T27" fmla="*/ 3 h 20"/>
              <a:gd name="T28" fmla="*/ 1 w 20"/>
              <a:gd name="T29" fmla="*/ 7 h 20"/>
              <a:gd name="T30" fmla="*/ 0 w 20"/>
              <a:gd name="T31" fmla="*/ 10 h 20"/>
              <a:gd name="T32" fmla="*/ 0 w 20"/>
              <a:gd name="T33" fmla="*/ 10 h 20"/>
              <a:gd name="T34" fmla="*/ 1 w 20"/>
              <a:gd name="T35" fmla="*/ 14 h 20"/>
              <a:gd name="T36" fmla="*/ 2 w 20"/>
              <a:gd name="T37" fmla="*/ 18 h 20"/>
              <a:gd name="T38" fmla="*/ 6 w 20"/>
              <a:gd name="T39" fmla="*/ 19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3" y="19"/>
                </a:lnTo>
                <a:lnTo>
                  <a:pt x="17" y="18"/>
                </a:lnTo>
                <a:lnTo>
                  <a:pt x="18" y="14"/>
                </a:lnTo>
                <a:lnTo>
                  <a:pt x="20" y="10"/>
                </a:lnTo>
                <a:lnTo>
                  <a:pt x="20" y="10"/>
                </a:lnTo>
                <a:lnTo>
                  <a:pt x="18" y="7"/>
                </a:lnTo>
                <a:lnTo>
                  <a:pt x="17" y="3"/>
                </a:lnTo>
                <a:lnTo>
                  <a:pt x="13" y="2"/>
                </a:lnTo>
                <a:lnTo>
                  <a:pt x="10" y="0"/>
                </a:lnTo>
                <a:lnTo>
                  <a:pt x="10" y="0"/>
                </a:lnTo>
                <a:lnTo>
                  <a:pt x="6" y="2"/>
                </a:lnTo>
                <a:lnTo>
                  <a:pt x="2" y="3"/>
                </a:lnTo>
                <a:lnTo>
                  <a:pt x="1" y="7"/>
                </a:lnTo>
                <a:lnTo>
                  <a:pt x="0" y="10"/>
                </a:lnTo>
                <a:lnTo>
                  <a:pt x="0" y="10"/>
                </a:lnTo>
                <a:lnTo>
                  <a:pt x="1" y="14"/>
                </a:lnTo>
                <a:lnTo>
                  <a:pt x="2" y="18"/>
                </a:lnTo>
                <a:lnTo>
                  <a:pt x="6" y="19"/>
                </a:lnTo>
                <a:lnTo>
                  <a:pt x="10" y="20"/>
                </a:lnTo>
                <a:lnTo>
                  <a:pt x="1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19" name="Freeform 421"/>
          <p:cNvSpPr>
            <a:spLocks noEditPoints="1"/>
          </p:cNvSpPr>
          <p:nvPr/>
        </p:nvSpPr>
        <p:spPr bwMode="auto">
          <a:xfrm>
            <a:off x="7876484" y="2341990"/>
            <a:ext cx="176913" cy="149696"/>
          </a:xfrm>
          <a:custGeom>
            <a:avLst/>
            <a:gdLst>
              <a:gd name="T0" fmla="*/ 106 w 118"/>
              <a:gd name="T1" fmla="*/ 25 h 99"/>
              <a:gd name="T2" fmla="*/ 92 w 118"/>
              <a:gd name="T3" fmla="*/ 2 h 99"/>
              <a:gd name="T4" fmla="*/ 90 w 118"/>
              <a:gd name="T5" fmla="*/ 0 h 99"/>
              <a:gd name="T6" fmla="*/ 87 w 118"/>
              <a:gd name="T7" fmla="*/ 0 h 99"/>
              <a:gd name="T8" fmla="*/ 53 w 118"/>
              <a:gd name="T9" fmla="*/ 25 h 99"/>
              <a:gd name="T10" fmla="*/ 87 w 118"/>
              <a:gd name="T11" fmla="*/ 12 h 99"/>
              <a:gd name="T12" fmla="*/ 74 w 118"/>
              <a:gd name="T13" fmla="*/ 25 h 99"/>
              <a:gd name="T14" fmla="*/ 108 w 118"/>
              <a:gd name="T15" fmla="*/ 35 h 99"/>
              <a:gd name="T16" fmla="*/ 49 w 118"/>
              <a:gd name="T17" fmla="*/ 74 h 99"/>
              <a:gd name="T18" fmla="*/ 39 w 118"/>
              <a:gd name="T19" fmla="*/ 64 h 99"/>
              <a:gd name="T20" fmla="*/ 39 w 118"/>
              <a:gd name="T21" fmla="*/ 79 h 99"/>
              <a:gd name="T22" fmla="*/ 41 w 118"/>
              <a:gd name="T23" fmla="*/ 83 h 99"/>
              <a:gd name="T24" fmla="*/ 44 w 118"/>
              <a:gd name="T25" fmla="*/ 84 h 99"/>
              <a:gd name="T26" fmla="*/ 78 w 118"/>
              <a:gd name="T27" fmla="*/ 86 h 99"/>
              <a:gd name="T28" fmla="*/ 75 w 118"/>
              <a:gd name="T29" fmla="*/ 88 h 99"/>
              <a:gd name="T30" fmla="*/ 42 w 118"/>
              <a:gd name="T31" fmla="*/ 89 h 99"/>
              <a:gd name="T32" fmla="*/ 29 w 118"/>
              <a:gd name="T33" fmla="*/ 52 h 99"/>
              <a:gd name="T34" fmla="*/ 59 w 118"/>
              <a:gd name="T35" fmla="*/ 39 h 99"/>
              <a:gd name="T36" fmla="*/ 59 w 118"/>
              <a:gd name="T37" fmla="*/ 44 h 99"/>
              <a:gd name="T38" fmla="*/ 58 w 118"/>
              <a:gd name="T39" fmla="*/ 48 h 99"/>
              <a:gd name="T40" fmla="*/ 54 w 118"/>
              <a:gd name="T41" fmla="*/ 49 h 99"/>
              <a:gd name="T42" fmla="*/ 44 w 118"/>
              <a:gd name="T43" fmla="*/ 59 h 99"/>
              <a:gd name="T44" fmla="*/ 54 w 118"/>
              <a:gd name="T45" fmla="*/ 59 h 99"/>
              <a:gd name="T46" fmla="*/ 64 w 118"/>
              <a:gd name="T47" fmla="*/ 54 h 99"/>
              <a:gd name="T48" fmla="*/ 69 w 118"/>
              <a:gd name="T49" fmla="*/ 44 h 99"/>
              <a:gd name="T50" fmla="*/ 69 w 118"/>
              <a:gd name="T51" fmla="*/ 35 h 99"/>
              <a:gd name="T52" fmla="*/ 68 w 118"/>
              <a:gd name="T53" fmla="*/ 31 h 99"/>
              <a:gd name="T54" fmla="*/ 64 w 118"/>
              <a:gd name="T55" fmla="*/ 30 h 99"/>
              <a:gd name="T56" fmla="*/ 39 w 118"/>
              <a:gd name="T57" fmla="*/ 30 h 99"/>
              <a:gd name="T58" fmla="*/ 36 w 118"/>
              <a:gd name="T59" fmla="*/ 31 h 99"/>
              <a:gd name="T60" fmla="*/ 27 w 118"/>
              <a:gd name="T61" fmla="*/ 41 h 99"/>
              <a:gd name="T62" fmla="*/ 5 w 118"/>
              <a:gd name="T63" fmla="*/ 39 h 99"/>
              <a:gd name="T64" fmla="*/ 2 w 118"/>
              <a:gd name="T65" fmla="*/ 39 h 99"/>
              <a:gd name="T66" fmla="*/ 0 w 118"/>
              <a:gd name="T67" fmla="*/ 42 h 99"/>
              <a:gd name="T68" fmla="*/ 0 w 118"/>
              <a:gd name="T69" fmla="*/ 84 h 99"/>
              <a:gd name="T70" fmla="*/ 0 w 118"/>
              <a:gd name="T71" fmla="*/ 86 h 99"/>
              <a:gd name="T72" fmla="*/ 2 w 118"/>
              <a:gd name="T73" fmla="*/ 89 h 99"/>
              <a:gd name="T74" fmla="*/ 24 w 118"/>
              <a:gd name="T75" fmla="*/ 89 h 99"/>
              <a:gd name="T76" fmla="*/ 27 w 118"/>
              <a:gd name="T77" fmla="*/ 88 h 99"/>
              <a:gd name="T78" fmla="*/ 36 w 118"/>
              <a:gd name="T79" fmla="*/ 97 h 99"/>
              <a:gd name="T80" fmla="*/ 39 w 118"/>
              <a:gd name="T81" fmla="*/ 99 h 99"/>
              <a:gd name="T82" fmla="*/ 73 w 118"/>
              <a:gd name="T83" fmla="*/ 99 h 99"/>
              <a:gd name="T84" fmla="*/ 80 w 118"/>
              <a:gd name="T85" fmla="*/ 96 h 99"/>
              <a:gd name="T86" fmla="*/ 86 w 118"/>
              <a:gd name="T87" fmla="*/ 90 h 99"/>
              <a:gd name="T88" fmla="*/ 113 w 118"/>
              <a:gd name="T89" fmla="*/ 84 h 99"/>
              <a:gd name="T90" fmla="*/ 116 w 118"/>
              <a:gd name="T91" fmla="*/ 84 h 99"/>
              <a:gd name="T92" fmla="*/ 118 w 118"/>
              <a:gd name="T93" fmla="*/ 81 h 99"/>
              <a:gd name="T94" fmla="*/ 118 w 118"/>
              <a:gd name="T95" fmla="*/ 30 h 99"/>
              <a:gd name="T96" fmla="*/ 118 w 118"/>
              <a:gd name="T97" fmla="*/ 27 h 99"/>
              <a:gd name="T98" fmla="*/ 116 w 118"/>
              <a:gd name="T99" fmla="*/ 25 h 99"/>
              <a:gd name="T100" fmla="*/ 113 w 118"/>
              <a:gd name="T101" fmla="*/ 25 h 99"/>
              <a:gd name="T102" fmla="*/ 10 w 118"/>
              <a:gd name="T103" fmla="*/ 79 h 99"/>
              <a:gd name="T104" fmla="*/ 20 w 118"/>
              <a:gd name="T105" fmla="*/ 4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99">
                <a:moveTo>
                  <a:pt x="113" y="25"/>
                </a:moveTo>
                <a:lnTo>
                  <a:pt x="106" y="25"/>
                </a:lnTo>
                <a:lnTo>
                  <a:pt x="92" y="2"/>
                </a:lnTo>
                <a:lnTo>
                  <a:pt x="92" y="2"/>
                </a:lnTo>
                <a:lnTo>
                  <a:pt x="91" y="1"/>
                </a:lnTo>
                <a:lnTo>
                  <a:pt x="90" y="0"/>
                </a:lnTo>
                <a:lnTo>
                  <a:pt x="90" y="0"/>
                </a:lnTo>
                <a:lnTo>
                  <a:pt x="87" y="0"/>
                </a:lnTo>
                <a:lnTo>
                  <a:pt x="86" y="1"/>
                </a:lnTo>
                <a:lnTo>
                  <a:pt x="53" y="25"/>
                </a:lnTo>
                <a:lnTo>
                  <a:pt x="69" y="25"/>
                </a:lnTo>
                <a:lnTo>
                  <a:pt x="87" y="12"/>
                </a:lnTo>
                <a:lnTo>
                  <a:pt x="95" y="25"/>
                </a:lnTo>
                <a:lnTo>
                  <a:pt x="74" y="25"/>
                </a:lnTo>
                <a:lnTo>
                  <a:pt x="74" y="35"/>
                </a:lnTo>
                <a:lnTo>
                  <a:pt x="108" y="35"/>
                </a:lnTo>
                <a:lnTo>
                  <a:pt x="108" y="74"/>
                </a:lnTo>
                <a:lnTo>
                  <a:pt x="49" y="74"/>
                </a:lnTo>
                <a:lnTo>
                  <a:pt x="49" y="64"/>
                </a:lnTo>
                <a:lnTo>
                  <a:pt x="39" y="64"/>
                </a:lnTo>
                <a:lnTo>
                  <a:pt x="39" y="79"/>
                </a:lnTo>
                <a:lnTo>
                  <a:pt x="39" y="79"/>
                </a:lnTo>
                <a:lnTo>
                  <a:pt x="39" y="81"/>
                </a:lnTo>
                <a:lnTo>
                  <a:pt x="41" y="83"/>
                </a:lnTo>
                <a:lnTo>
                  <a:pt x="42" y="84"/>
                </a:lnTo>
                <a:lnTo>
                  <a:pt x="44" y="84"/>
                </a:lnTo>
                <a:lnTo>
                  <a:pt x="79" y="84"/>
                </a:lnTo>
                <a:lnTo>
                  <a:pt x="78" y="86"/>
                </a:lnTo>
                <a:lnTo>
                  <a:pt x="78" y="86"/>
                </a:lnTo>
                <a:lnTo>
                  <a:pt x="75" y="88"/>
                </a:lnTo>
                <a:lnTo>
                  <a:pt x="73" y="89"/>
                </a:lnTo>
                <a:lnTo>
                  <a:pt x="42" y="89"/>
                </a:lnTo>
                <a:lnTo>
                  <a:pt x="29" y="76"/>
                </a:lnTo>
                <a:lnTo>
                  <a:pt x="29" y="52"/>
                </a:lnTo>
                <a:lnTo>
                  <a:pt x="42" y="39"/>
                </a:lnTo>
                <a:lnTo>
                  <a:pt x="59" y="39"/>
                </a:lnTo>
                <a:lnTo>
                  <a:pt x="59" y="44"/>
                </a:lnTo>
                <a:lnTo>
                  <a:pt x="59" y="44"/>
                </a:lnTo>
                <a:lnTo>
                  <a:pt x="59" y="47"/>
                </a:lnTo>
                <a:lnTo>
                  <a:pt x="58" y="48"/>
                </a:lnTo>
                <a:lnTo>
                  <a:pt x="57" y="49"/>
                </a:lnTo>
                <a:lnTo>
                  <a:pt x="54" y="49"/>
                </a:lnTo>
                <a:lnTo>
                  <a:pt x="44" y="49"/>
                </a:lnTo>
                <a:lnTo>
                  <a:pt x="44" y="59"/>
                </a:lnTo>
                <a:lnTo>
                  <a:pt x="54" y="59"/>
                </a:lnTo>
                <a:lnTo>
                  <a:pt x="54" y="59"/>
                </a:lnTo>
                <a:lnTo>
                  <a:pt x="60" y="58"/>
                </a:lnTo>
                <a:lnTo>
                  <a:pt x="64" y="54"/>
                </a:lnTo>
                <a:lnTo>
                  <a:pt x="68" y="51"/>
                </a:lnTo>
                <a:lnTo>
                  <a:pt x="69" y="44"/>
                </a:lnTo>
                <a:lnTo>
                  <a:pt x="69" y="35"/>
                </a:lnTo>
                <a:lnTo>
                  <a:pt x="69" y="35"/>
                </a:lnTo>
                <a:lnTo>
                  <a:pt x="69" y="32"/>
                </a:lnTo>
                <a:lnTo>
                  <a:pt x="68" y="31"/>
                </a:lnTo>
                <a:lnTo>
                  <a:pt x="66" y="30"/>
                </a:lnTo>
                <a:lnTo>
                  <a:pt x="64" y="30"/>
                </a:lnTo>
                <a:lnTo>
                  <a:pt x="39" y="30"/>
                </a:lnTo>
                <a:lnTo>
                  <a:pt x="39" y="30"/>
                </a:lnTo>
                <a:lnTo>
                  <a:pt x="37" y="30"/>
                </a:lnTo>
                <a:lnTo>
                  <a:pt x="36" y="31"/>
                </a:lnTo>
                <a:lnTo>
                  <a:pt x="27" y="41"/>
                </a:lnTo>
                <a:lnTo>
                  <a:pt x="27" y="41"/>
                </a:lnTo>
                <a:lnTo>
                  <a:pt x="24" y="39"/>
                </a:lnTo>
                <a:lnTo>
                  <a:pt x="5" y="39"/>
                </a:lnTo>
                <a:lnTo>
                  <a:pt x="5" y="39"/>
                </a:lnTo>
                <a:lnTo>
                  <a:pt x="2" y="39"/>
                </a:lnTo>
                <a:lnTo>
                  <a:pt x="1" y="41"/>
                </a:lnTo>
                <a:lnTo>
                  <a:pt x="0" y="42"/>
                </a:lnTo>
                <a:lnTo>
                  <a:pt x="0" y="44"/>
                </a:lnTo>
                <a:lnTo>
                  <a:pt x="0" y="84"/>
                </a:lnTo>
                <a:lnTo>
                  <a:pt x="0" y="84"/>
                </a:lnTo>
                <a:lnTo>
                  <a:pt x="0" y="86"/>
                </a:lnTo>
                <a:lnTo>
                  <a:pt x="1" y="88"/>
                </a:lnTo>
                <a:lnTo>
                  <a:pt x="2" y="89"/>
                </a:lnTo>
                <a:lnTo>
                  <a:pt x="5" y="89"/>
                </a:lnTo>
                <a:lnTo>
                  <a:pt x="24" y="89"/>
                </a:lnTo>
                <a:lnTo>
                  <a:pt x="24" y="89"/>
                </a:lnTo>
                <a:lnTo>
                  <a:pt x="27" y="88"/>
                </a:lnTo>
                <a:lnTo>
                  <a:pt x="36" y="97"/>
                </a:lnTo>
                <a:lnTo>
                  <a:pt x="36" y="97"/>
                </a:lnTo>
                <a:lnTo>
                  <a:pt x="37" y="99"/>
                </a:lnTo>
                <a:lnTo>
                  <a:pt x="39" y="99"/>
                </a:lnTo>
                <a:lnTo>
                  <a:pt x="73" y="99"/>
                </a:lnTo>
                <a:lnTo>
                  <a:pt x="73" y="99"/>
                </a:lnTo>
                <a:lnTo>
                  <a:pt x="76" y="99"/>
                </a:lnTo>
                <a:lnTo>
                  <a:pt x="80" y="96"/>
                </a:lnTo>
                <a:lnTo>
                  <a:pt x="84" y="94"/>
                </a:lnTo>
                <a:lnTo>
                  <a:pt x="86" y="90"/>
                </a:lnTo>
                <a:lnTo>
                  <a:pt x="89" y="84"/>
                </a:lnTo>
                <a:lnTo>
                  <a:pt x="113" y="84"/>
                </a:lnTo>
                <a:lnTo>
                  <a:pt x="113" y="84"/>
                </a:lnTo>
                <a:lnTo>
                  <a:pt x="116" y="84"/>
                </a:lnTo>
                <a:lnTo>
                  <a:pt x="117" y="83"/>
                </a:lnTo>
                <a:lnTo>
                  <a:pt x="118" y="81"/>
                </a:lnTo>
                <a:lnTo>
                  <a:pt x="118" y="79"/>
                </a:lnTo>
                <a:lnTo>
                  <a:pt x="118" y="30"/>
                </a:lnTo>
                <a:lnTo>
                  <a:pt x="118" y="30"/>
                </a:lnTo>
                <a:lnTo>
                  <a:pt x="118" y="27"/>
                </a:lnTo>
                <a:lnTo>
                  <a:pt x="117" y="26"/>
                </a:lnTo>
                <a:lnTo>
                  <a:pt x="116" y="25"/>
                </a:lnTo>
                <a:lnTo>
                  <a:pt x="113" y="25"/>
                </a:lnTo>
                <a:lnTo>
                  <a:pt x="113" y="25"/>
                </a:lnTo>
                <a:close/>
                <a:moveTo>
                  <a:pt x="20" y="79"/>
                </a:moveTo>
                <a:lnTo>
                  <a:pt x="10" y="79"/>
                </a:lnTo>
                <a:lnTo>
                  <a:pt x="10" y="49"/>
                </a:lnTo>
                <a:lnTo>
                  <a:pt x="20" y="49"/>
                </a:lnTo>
                <a:lnTo>
                  <a:pt x="2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20" name="Freeform 422"/>
          <p:cNvSpPr>
            <a:spLocks/>
          </p:cNvSpPr>
          <p:nvPr/>
        </p:nvSpPr>
        <p:spPr bwMode="auto">
          <a:xfrm>
            <a:off x="8271134" y="2332917"/>
            <a:ext cx="108869" cy="81652"/>
          </a:xfrm>
          <a:custGeom>
            <a:avLst/>
            <a:gdLst>
              <a:gd name="T0" fmla="*/ 8 w 74"/>
              <a:gd name="T1" fmla="*/ 54 h 54"/>
              <a:gd name="T2" fmla="*/ 22 w 74"/>
              <a:gd name="T3" fmla="*/ 54 h 54"/>
              <a:gd name="T4" fmla="*/ 13 w 74"/>
              <a:gd name="T5" fmla="*/ 44 h 54"/>
              <a:gd name="T6" fmla="*/ 45 w 74"/>
              <a:gd name="T7" fmla="*/ 12 h 54"/>
              <a:gd name="T8" fmla="*/ 62 w 74"/>
              <a:gd name="T9" fmla="*/ 30 h 54"/>
              <a:gd name="T10" fmla="*/ 37 w 74"/>
              <a:gd name="T11" fmla="*/ 54 h 54"/>
              <a:gd name="T12" fmla="*/ 52 w 74"/>
              <a:gd name="T13" fmla="*/ 54 h 54"/>
              <a:gd name="T14" fmla="*/ 73 w 74"/>
              <a:gd name="T15" fmla="*/ 33 h 54"/>
              <a:gd name="T16" fmla="*/ 73 w 74"/>
              <a:gd name="T17" fmla="*/ 33 h 54"/>
              <a:gd name="T18" fmla="*/ 74 w 74"/>
              <a:gd name="T19" fmla="*/ 32 h 54"/>
              <a:gd name="T20" fmla="*/ 74 w 74"/>
              <a:gd name="T21" fmla="*/ 30 h 54"/>
              <a:gd name="T22" fmla="*/ 74 w 74"/>
              <a:gd name="T23" fmla="*/ 27 h 54"/>
              <a:gd name="T24" fmla="*/ 73 w 74"/>
              <a:gd name="T25" fmla="*/ 26 h 54"/>
              <a:gd name="T26" fmla="*/ 48 w 74"/>
              <a:gd name="T27" fmla="*/ 1 h 54"/>
              <a:gd name="T28" fmla="*/ 48 w 74"/>
              <a:gd name="T29" fmla="*/ 1 h 54"/>
              <a:gd name="T30" fmla="*/ 47 w 74"/>
              <a:gd name="T31" fmla="*/ 0 h 54"/>
              <a:gd name="T32" fmla="*/ 45 w 74"/>
              <a:gd name="T33" fmla="*/ 0 h 54"/>
              <a:gd name="T34" fmla="*/ 42 w 74"/>
              <a:gd name="T35" fmla="*/ 0 h 54"/>
              <a:gd name="T36" fmla="*/ 41 w 74"/>
              <a:gd name="T37" fmla="*/ 1 h 54"/>
              <a:gd name="T38" fmla="*/ 2 w 74"/>
              <a:gd name="T39" fmla="*/ 41 h 54"/>
              <a:gd name="T40" fmla="*/ 2 w 74"/>
              <a:gd name="T41" fmla="*/ 41 h 54"/>
              <a:gd name="T42" fmla="*/ 0 w 74"/>
              <a:gd name="T43" fmla="*/ 42 h 54"/>
              <a:gd name="T44" fmla="*/ 0 w 74"/>
              <a:gd name="T45" fmla="*/ 44 h 54"/>
              <a:gd name="T46" fmla="*/ 0 w 74"/>
              <a:gd name="T47" fmla="*/ 47 h 54"/>
              <a:gd name="T48" fmla="*/ 2 w 74"/>
              <a:gd name="T49" fmla="*/ 48 h 54"/>
              <a:gd name="T50" fmla="*/ 8 w 74"/>
              <a:gd name="T5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54">
                <a:moveTo>
                  <a:pt x="8" y="54"/>
                </a:moveTo>
                <a:lnTo>
                  <a:pt x="22" y="54"/>
                </a:lnTo>
                <a:lnTo>
                  <a:pt x="13" y="44"/>
                </a:lnTo>
                <a:lnTo>
                  <a:pt x="45" y="12"/>
                </a:lnTo>
                <a:lnTo>
                  <a:pt x="62" y="30"/>
                </a:lnTo>
                <a:lnTo>
                  <a:pt x="37" y="54"/>
                </a:lnTo>
                <a:lnTo>
                  <a:pt x="52" y="54"/>
                </a:lnTo>
                <a:lnTo>
                  <a:pt x="73" y="33"/>
                </a:lnTo>
                <a:lnTo>
                  <a:pt x="73" y="33"/>
                </a:lnTo>
                <a:lnTo>
                  <a:pt x="74" y="32"/>
                </a:lnTo>
                <a:lnTo>
                  <a:pt x="74" y="30"/>
                </a:lnTo>
                <a:lnTo>
                  <a:pt x="74" y="27"/>
                </a:lnTo>
                <a:lnTo>
                  <a:pt x="73" y="26"/>
                </a:lnTo>
                <a:lnTo>
                  <a:pt x="48" y="1"/>
                </a:lnTo>
                <a:lnTo>
                  <a:pt x="48" y="1"/>
                </a:lnTo>
                <a:lnTo>
                  <a:pt x="47" y="0"/>
                </a:lnTo>
                <a:lnTo>
                  <a:pt x="45" y="0"/>
                </a:lnTo>
                <a:lnTo>
                  <a:pt x="42" y="0"/>
                </a:lnTo>
                <a:lnTo>
                  <a:pt x="41" y="1"/>
                </a:lnTo>
                <a:lnTo>
                  <a:pt x="2" y="41"/>
                </a:lnTo>
                <a:lnTo>
                  <a:pt x="2" y="41"/>
                </a:lnTo>
                <a:lnTo>
                  <a:pt x="0" y="42"/>
                </a:lnTo>
                <a:lnTo>
                  <a:pt x="0" y="44"/>
                </a:lnTo>
                <a:lnTo>
                  <a:pt x="0" y="47"/>
                </a:lnTo>
                <a:lnTo>
                  <a:pt x="2" y="48"/>
                </a:lnTo>
                <a:lnTo>
                  <a:pt x="8"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21" name="Freeform 423"/>
          <p:cNvSpPr>
            <a:spLocks noEditPoints="1"/>
          </p:cNvSpPr>
          <p:nvPr/>
        </p:nvSpPr>
        <p:spPr bwMode="auto">
          <a:xfrm>
            <a:off x="8252988" y="2423642"/>
            <a:ext cx="136086" cy="90723"/>
          </a:xfrm>
          <a:custGeom>
            <a:avLst/>
            <a:gdLst>
              <a:gd name="T0" fmla="*/ 84 w 89"/>
              <a:gd name="T1" fmla="*/ 0 h 59"/>
              <a:gd name="T2" fmla="*/ 5 w 89"/>
              <a:gd name="T3" fmla="*/ 0 h 59"/>
              <a:gd name="T4" fmla="*/ 5 w 89"/>
              <a:gd name="T5" fmla="*/ 0 h 59"/>
              <a:gd name="T6" fmla="*/ 3 w 89"/>
              <a:gd name="T7" fmla="*/ 0 h 59"/>
              <a:gd name="T8" fmla="*/ 2 w 89"/>
              <a:gd name="T9" fmla="*/ 2 h 59"/>
              <a:gd name="T10" fmla="*/ 0 w 89"/>
              <a:gd name="T11" fmla="*/ 3 h 59"/>
              <a:gd name="T12" fmla="*/ 0 w 89"/>
              <a:gd name="T13" fmla="*/ 5 h 59"/>
              <a:gd name="T14" fmla="*/ 0 w 89"/>
              <a:gd name="T15" fmla="*/ 55 h 59"/>
              <a:gd name="T16" fmla="*/ 0 w 89"/>
              <a:gd name="T17" fmla="*/ 55 h 59"/>
              <a:gd name="T18" fmla="*/ 0 w 89"/>
              <a:gd name="T19" fmla="*/ 57 h 59"/>
              <a:gd name="T20" fmla="*/ 2 w 89"/>
              <a:gd name="T21" fmla="*/ 58 h 59"/>
              <a:gd name="T22" fmla="*/ 3 w 89"/>
              <a:gd name="T23" fmla="*/ 59 h 59"/>
              <a:gd name="T24" fmla="*/ 5 w 89"/>
              <a:gd name="T25" fmla="*/ 59 h 59"/>
              <a:gd name="T26" fmla="*/ 84 w 89"/>
              <a:gd name="T27" fmla="*/ 59 h 59"/>
              <a:gd name="T28" fmla="*/ 84 w 89"/>
              <a:gd name="T29" fmla="*/ 59 h 59"/>
              <a:gd name="T30" fmla="*/ 87 w 89"/>
              <a:gd name="T31" fmla="*/ 59 h 59"/>
              <a:gd name="T32" fmla="*/ 88 w 89"/>
              <a:gd name="T33" fmla="*/ 58 h 59"/>
              <a:gd name="T34" fmla="*/ 89 w 89"/>
              <a:gd name="T35" fmla="*/ 57 h 59"/>
              <a:gd name="T36" fmla="*/ 89 w 89"/>
              <a:gd name="T37" fmla="*/ 55 h 59"/>
              <a:gd name="T38" fmla="*/ 89 w 89"/>
              <a:gd name="T39" fmla="*/ 5 h 59"/>
              <a:gd name="T40" fmla="*/ 89 w 89"/>
              <a:gd name="T41" fmla="*/ 5 h 59"/>
              <a:gd name="T42" fmla="*/ 89 w 89"/>
              <a:gd name="T43" fmla="*/ 3 h 59"/>
              <a:gd name="T44" fmla="*/ 88 w 89"/>
              <a:gd name="T45" fmla="*/ 2 h 59"/>
              <a:gd name="T46" fmla="*/ 87 w 89"/>
              <a:gd name="T47" fmla="*/ 0 h 59"/>
              <a:gd name="T48" fmla="*/ 84 w 89"/>
              <a:gd name="T49" fmla="*/ 0 h 59"/>
              <a:gd name="T50" fmla="*/ 84 w 89"/>
              <a:gd name="T51" fmla="*/ 0 h 59"/>
              <a:gd name="T52" fmla="*/ 60 w 89"/>
              <a:gd name="T53" fmla="*/ 35 h 59"/>
              <a:gd name="T54" fmla="*/ 50 w 89"/>
              <a:gd name="T55" fmla="*/ 35 h 59"/>
              <a:gd name="T56" fmla="*/ 50 w 89"/>
              <a:gd name="T57" fmla="*/ 45 h 59"/>
              <a:gd name="T58" fmla="*/ 40 w 89"/>
              <a:gd name="T59" fmla="*/ 45 h 59"/>
              <a:gd name="T60" fmla="*/ 40 w 89"/>
              <a:gd name="T61" fmla="*/ 35 h 59"/>
              <a:gd name="T62" fmla="*/ 30 w 89"/>
              <a:gd name="T63" fmla="*/ 35 h 59"/>
              <a:gd name="T64" fmla="*/ 30 w 89"/>
              <a:gd name="T65" fmla="*/ 25 h 59"/>
              <a:gd name="T66" fmla="*/ 40 w 89"/>
              <a:gd name="T67" fmla="*/ 25 h 59"/>
              <a:gd name="T68" fmla="*/ 40 w 89"/>
              <a:gd name="T69" fmla="*/ 15 h 59"/>
              <a:gd name="T70" fmla="*/ 50 w 89"/>
              <a:gd name="T71" fmla="*/ 15 h 59"/>
              <a:gd name="T72" fmla="*/ 50 w 89"/>
              <a:gd name="T73" fmla="*/ 25 h 59"/>
              <a:gd name="T74" fmla="*/ 60 w 89"/>
              <a:gd name="T75" fmla="*/ 25 h 59"/>
              <a:gd name="T76" fmla="*/ 60 w 89"/>
              <a:gd name="T77"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59">
                <a:moveTo>
                  <a:pt x="84" y="0"/>
                </a:moveTo>
                <a:lnTo>
                  <a:pt x="5" y="0"/>
                </a:lnTo>
                <a:lnTo>
                  <a:pt x="5" y="0"/>
                </a:lnTo>
                <a:lnTo>
                  <a:pt x="3" y="0"/>
                </a:lnTo>
                <a:lnTo>
                  <a:pt x="2" y="2"/>
                </a:lnTo>
                <a:lnTo>
                  <a:pt x="0" y="3"/>
                </a:lnTo>
                <a:lnTo>
                  <a:pt x="0" y="5"/>
                </a:lnTo>
                <a:lnTo>
                  <a:pt x="0" y="55"/>
                </a:lnTo>
                <a:lnTo>
                  <a:pt x="0" y="55"/>
                </a:lnTo>
                <a:lnTo>
                  <a:pt x="0" y="57"/>
                </a:lnTo>
                <a:lnTo>
                  <a:pt x="2" y="58"/>
                </a:lnTo>
                <a:lnTo>
                  <a:pt x="3" y="59"/>
                </a:lnTo>
                <a:lnTo>
                  <a:pt x="5" y="59"/>
                </a:lnTo>
                <a:lnTo>
                  <a:pt x="84" y="59"/>
                </a:lnTo>
                <a:lnTo>
                  <a:pt x="84" y="59"/>
                </a:lnTo>
                <a:lnTo>
                  <a:pt x="87" y="59"/>
                </a:lnTo>
                <a:lnTo>
                  <a:pt x="88" y="58"/>
                </a:lnTo>
                <a:lnTo>
                  <a:pt x="89" y="57"/>
                </a:lnTo>
                <a:lnTo>
                  <a:pt x="89" y="55"/>
                </a:lnTo>
                <a:lnTo>
                  <a:pt x="89" y="5"/>
                </a:lnTo>
                <a:lnTo>
                  <a:pt x="89" y="5"/>
                </a:lnTo>
                <a:lnTo>
                  <a:pt x="89" y="3"/>
                </a:lnTo>
                <a:lnTo>
                  <a:pt x="88" y="2"/>
                </a:lnTo>
                <a:lnTo>
                  <a:pt x="87" y="0"/>
                </a:lnTo>
                <a:lnTo>
                  <a:pt x="84" y="0"/>
                </a:lnTo>
                <a:lnTo>
                  <a:pt x="84" y="0"/>
                </a:lnTo>
                <a:close/>
                <a:moveTo>
                  <a:pt x="60" y="35"/>
                </a:moveTo>
                <a:lnTo>
                  <a:pt x="50" y="35"/>
                </a:lnTo>
                <a:lnTo>
                  <a:pt x="50" y="45"/>
                </a:lnTo>
                <a:lnTo>
                  <a:pt x="40" y="45"/>
                </a:lnTo>
                <a:lnTo>
                  <a:pt x="40" y="35"/>
                </a:lnTo>
                <a:lnTo>
                  <a:pt x="30" y="35"/>
                </a:lnTo>
                <a:lnTo>
                  <a:pt x="30" y="25"/>
                </a:lnTo>
                <a:lnTo>
                  <a:pt x="40" y="25"/>
                </a:lnTo>
                <a:lnTo>
                  <a:pt x="40" y="15"/>
                </a:lnTo>
                <a:lnTo>
                  <a:pt x="50" y="15"/>
                </a:lnTo>
                <a:lnTo>
                  <a:pt x="50" y="25"/>
                </a:lnTo>
                <a:lnTo>
                  <a:pt x="60" y="25"/>
                </a:lnTo>
                <a:lnTo>
                  <a:pt x="60"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22" name="Freeform 424"/>
          <p:cNvSpPr>
            <a:spLocks/>
          </p:cNvSpPr>
          <p:nvPr/>
        </p:nvSpPr>
        <p:spPr bwMode="auto">
          <a:xfrm>
            <a:off x="8316496" y="2378280"/>
            <a:ext cx="22682" cy="22682"/>
          </a:xfrm>
          <a:custGeom>
            <a:avLst/>
            <a:gdLst>
              <a:gd name="T0" fmla="*/ 7 w 15"/>
              <a:gd name="T1" fmla="*/ 0 h 14"/>
              <a:gd name="T2" fmla="*/ 7 w 15"/>
              <a:gd name="T3" fmla="*/ 0 h 14"/>
              <a:gd name="T4" fmla="*/ 5 w 15"/>
              <a:gd name="T5" fmla="*/ 0 h 14"/>
              <a:gd name="T6" fmla="*/ 2 w 15"/>
              <a:gd name="T7" fmla="*/ 2 h 14"/>
              <a:gd name="T8" fmla="*/ 0 w 15"/>
              <a:gd name="T9" fmla="*/ 5 h 14"/>
              <a:gd name="T10" fmla="*/ 0 w 15"/>
              <a:gd name="T11" fmla="*/ 7 h 14"/>
              <a:gd name="T12" fmla="*/ 0 w 15"/>
              <a:gd name="T13" fmla="*/ 7 h 14"/>
              <a:gd name="T14" fmla="*/ 0 w 15"/>
              <a:gd name="T15" fmla="*/ 10 h 14"/>
              <a:gd name="T16" fmla="*/ 2 w 15"/>
              <a:gd name="T17" fmla="*/ 12 h 14"/>
              <a:gd name="T18" fmla="*/ 5 w 15"/>
              <a:gd name="T19" fmla="*/ 14 h 14"/>
              <a:gd name="T20" fmla="*/ 7 w 15"/>
              <a:gd name="T21" fmla="*/ 14 h 14"/>
              <a:gd name="T22" fmla="*/ 7 w 15"/>
              <a:gd name="T23" fmla="*/ 14 h 14"/>
              <a:gd name="T24" fmla="*/ 10 w 15"/>
              <a:gd name="T25" fmla="*/ 14 h 14"/>
              <a:gd name="T26" fmla="*/ 12 w 15"/>
              <a:gd name="T27" fmla="*/ 12 h 14"/>
              <a:gd name="T28" fmla="*/ 15 w 15"/>
              <a:gd name="T29" fmla="*/ 10 h 14"/>
              <a:gd name="T30" fmla="*/ 15 w 15"/>
              <a:gd name="T31" fmla="*/ 7 h 14"/>
              <a:gd name="T32" fmla="*/ 15 w 15"/>
              <a:gd name="T33" fmla="*/ 7 h 14"/>
              <a:gd name="T34" fmla="*/ 15 w 15"/>
              <a:gd name="T35" fmla="*/ 5 h 14"/>
              <a:gd name="T36" fmla="*/ 12 w 15"/>
              <a:gd name="T37" fmla="*/ 2 h 14"/>
              <a:gd name="T38" fmla="*/ 10 w 15"/>
              <a:gd name="T39" fmla="*/ 0 h 14"/>
              <a:gd name="T40" fmla="*/ 7 w 15"/>
              <a:gd name="T41" fmla="*/ 0 h 14"/>
              <a:gd name="T42" fmla="*/ 7 w 15"/>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4">
                <a:moveTo>
                  <a:pt x="7" y="0"/>
                </a:moveTo>
                <a:lnTo>
                  <a:pt x="7" y="0"/>
                </a:lnTo>
                <a:lnTo>
                  <a:pt x="5" y="0"/>
                </a:lnTo>
                <a:lnTo>
                  <a:pt x="2" y="2"/>
                </a:lnTo>
                <a:lnTo>
                  <a:pt x="0" y="5"/>
                </a:lnTo>
                <a:lnTo>
                  <a:pt x="0" y="7"/>
                </a:lnTo>
                <a:lnTo>
                  <a:pt x="0" y="7"/>
                </a:lnTo>
                <a:lnTo>
                  <a:pt x="0" y="10"/>
                </a:lnTo>
                <a:lnTo>
                  <a:pt x="2" y="12"/>
                </a:lnTo>
                <a:lnTo>
                  <a:pt x="5" y="14"/>
                </a:lnTo>
                <a:lnTo>
                  <a:pt x="7" y="14"/>
                </a:lnTo>
                <a:lnTo>
                  <a:pt x="7" y="14"/>
                </a:lnTo>
                <a:lnTo>
                  <a:pt x="10" y="14"/>
                </a:lnTo>
                <a:lnTo>
                  <a:pt x="12" y="12"/>
                </a:lnTo>
                <a:lnTo>
                  <a:pt x="15" y="10"/>
                </a:lnTo>
                <a:lnTo>
                  <a:pt x="15" y="7"/>
                </a:lnTo>
                <a:lnTo>
                  <a:pt x="15" y="7"/>
                </a:lnTo>
                <a:lnTo>
                  <a:pt x="15" y="5"/>
                </a:lnTo>
                <a:lnTo>
                  <a:pt x="12" y="2"/>
                </a:lnTo>
                <a:lnTo>
                  <a:pt x="10" y="0"/>
                </a:lnTo>
                <a:lnTo>
                  <a:pt x="7" y="0"/>
                </a:lnTo>
                <a:lnTo>
                  <a:pt x="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660" name="Group 659"/>
          <p:cNvGrpSpPr/>
          <p:nvPr/>
        </p:nvGrpSpPr>
        <p:grpSpPr>
          <a:xfrm>
            <a:off x="7159767" y="2332918"/>
            <a:ext cx="176913" cy="181446"/>
            <a:chOff x="9546356" y="3110557"/>
            <a:chExt cx="235884" cy="241928"/>
          </a:xfrm>
          <a:solidFill>
            <a:schemeClr val="tx1">
              <a:lumMod val="75000"/>
              <a:lumOff val="25000"/>
            </a:schemeClr>
          </a:solidFill>
        </p:grpSpPr>
        <p:sp>
          <p:nvSpPr>
            <p:cNvPr id="123" name="Freeform 425"/>
            <p:cNvSpPr>
              <a:spLocks noEditPoints="1"/>
            </p:cNvSpPr>
            <p:nvPr/>
          </p:nvSpPr>
          <p:spPr bwMode="auto">
            <a:xfrm>
              <a:off x="9546356" y="3213374"/>
              <a:ext cx="205641" cy="139111"/>
            </a:xfrm>
            <a:custGeom>
              <a:avLst/>
              <a:gdLst>
                <a:gd name="T0" fmla="*/ 94 w 104"/>
                <a:gd name="T1" fmla="*/ 40 h 69"/>
                <a:gd name="T2" fmla="*/ 93 w 104"/>
                <a:gd name="T3" fmla="*/ 44 h 69"/>
                <a:gd name="T4" fmla="*/ 89 w 104"/>
                <a:gd name="T5" fmla="*/ 45 h 69"/>
                <a:gd name="T6" fmla="*/ 64 w 104"/>
                <a:gd name="T7" fmla="*/ 55 h 69"/>
                <a:gd name="T8" fmla="*/ 84 w 104"/>
                <a:gd name="T9" fmla="*/ 55 h 69"/>
                <a:gd name="T10" fmla="*/ 83 w 104"/>
                <a:gd name="T11" fmla="*/ 58 h 69"/>
                <a:gd name="T12" fmla="*/ 79 w 104"/>
                <a:gd name="T13" fmla="*/ 60 h 69"/>
                <a:gd name="T14" fmla="*/ 30 w 104"/>
                <a:gd name="T15" fmla="*/ 47 h 69"/>
                <a:gd name="T16" fmla="*/ 42 w 104"/>
                <a:gd name="T17" fmla="*/ 10 h 69"/>
                <a:gd name="T18" fmla="*/ 59 w 104"/>
                <a:gd name="T19" fmla="*/ 15 h 69"/>
                <a:gd name="T20" fmla="*/ 59 w 104"/>
                <a:gd name="T21" fmla="*/ 18 h 69"/>
                <a:gd name="T22" fmla="*/ 57 w 104"/>
                <a:gd name="T23" fmla="*/ 20 h 69"/>
                <a:gd name="T24" fmla="*/ 45 w 104"/>
                <a:gd name="T25" fmla="*/ 20 h 69"/>
                <a:gd name="T26" fmla="*/ 54 w 104"/>
                <a:gd name="T27" fmla="*/ 30 h 69"/>
                <a:gd name="T28" fmla="*/ 61 w 104"/>
                <a:gd name="T29" fmla="*/ 29 h 69"/>
                <a:gd name="T30" fmla="*/ 68 w 104"/>
                <a:gd name="T31" fmla="*/ 21 h 69"/>
                <a:gd name="T32" fmla="*/ 69 w 104"/>
                <a:gd name="T33" fmla="*/ 5 h 69"/>
                <a:gd name="T34" fmla="*/ 69 w 104"/>
                <a:gd name="T35" fmla="*/ 3 h 69"/>
                <a:gd name="T36" fmla="*/ 67 w 104"/>
                <a:gd name="T37" fmla="*/ 0 h 69"/>
                <a:gd name="T38" fmla="*/ 40 w 104"/>
                <a:gd name="T39" fmla="*/ 0 h 69"/>
                <a:gd name="T40" fmla="*/ 37 w 104"/>
                <a:gd name="T41" fmla="*/ 0 h 69"/>
                <a:gd name="T42" fmla="*/ 27 w 104"/>
                <a:gd name="T43" fmla="*/ 12 h 69"/>
                <a:gd name="T44" fmla="*/ 25 w 104"/>
                <a:gd name="T45" fmla="*/ 10 h 69"/>
                <a:gd name="T46" fmla="*/ 5 w 104"/>
                <a:gd name="T47" fmla="*/ 10 h 69"/>
                <a:gd name="T48" fmla="*/ 1 w 104"/>
                <a:gd name="T49" fmla="*/ 12 h 69"/>
                <a:gd name="T50" fmla="*/ 0 w 104"/>
                <a:gd name="T51" fmla="*/ 15 h 69"/>
                <a:gd name="T52" fmla="*/ 0 w 104"/>
                <a:gd name="T53" fmla="*/ 55 h 69"/>
                <a:gd name="T54" fmla="*/ 1 w 104"/>
                <a:gd name="T55" fmla="*/ 58 h 69"/>
                <a:gd name="T56" fmla="*/ 5 w 104"/>
                <a:gd name="T57" fmla="*/ 60 h 69"/>
                <a:gd name="T58" fmla="*/ 25 w 104"/>
                <a:gd name="T59" fmla="*/ 60 h 69"/>
                <a:gd name="T60" fmla="*/ 36 w 104"/>
                <a:gd name="T61" fmla="*/ 68 h 69"/>
                <a:gd name="T62" fmla="*/ 37 w 104"/>
                <a:gd name="T63" fmla="*/ 69 h 69"/>
                <a:gd name="T64" fmla="*/ 79 w 104"/>
                <a:gd name="T65" fmla="*/ 69 h 69"/>
                <a:gd name="T66" fmla="*/ 85 w 104"/>
                <a:gd name="T67" fmla="*/ 68 h 69"/>
                <a:gd name="T68" fmla="*/ 93 w 104"/>
                <a:gd name="T69" fmla="*/ 61 h 69"/>
                <a:gd name="T70" fmla="*/ 94 w 104"/>
                <a:gd name="T71" fmla="*/ 53 h 69"/>
                <a:gd name="T72" fmla="*/ 98 w 104"/>
                <a:gd name="T73" fmla="*/ 52 h 69"/>
                <a:gd name="T74" fmla="*/ 103 w 104"/>
                <a:gd name="T75" fmla="*/ 45 h 69"/>
                <a:gd name="T76" fmla="*/ 104 w 104"/>
                <a:gd name="T77" fmla="*/ 35 h 69"/>
                <a:gd name="T78" fmla="*/ 94 w 104"/>
                <a:gd name="T79" fmla="*/ 40 h 69"/>
                <a:gd name="T80" fmla="*/ 10 w 104"/>
                <a:gd name="T81" fmla="*/ 50 h 69"/>
                <a:gd name="T82" fmla="*/ 20 w 104"/>
                <a:gd name="T83"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4" h="69">
                  <a:moveTo>
                    <a:pt x="94" y="40"/>
                  </a:moveTo>
                  <a:lnTo>
                    <a:pt x="94" y="40"/>
                  </a:lnTo>
                  <a:lnTo>
                    <a:pt x="94" y="42"/>
                  </a:lnTo>
                  <a:lnTo>
                    <a:pt x="93" y="44"/>
                  </a:lnTo>
                  <a:lnTo>
                    <a:pt x="91" y="45"/>
                  </a:lnTo>
                  <a:lnTo>
                    <a:pt x="89" y="45"/>
                  </a:lnTo>
                  <a:lnTo>
                    <a:pt x="64" y="45"/>
                  </a:lnTo>
                  <a:lnTo>
                    <a:pt x="64" y="55"/>
                  </a:lnTo>
                  <a:lnTo>
                    <a:pt x="84" y="55"/>
                  </a:lnTo>
                  <a:lnTo>
                    <a:pt x="84" y="55"/>
                  </a:lnTo>
                  <a:lnTo>
                    <a:pt x="84" y="57"/>
                  </a:lnTo>
                  <a:lnTo>
                    <a:pt x="83" y="58"/>
                  </a:lnTo>
                  <a:lnTo>
                    <a:pt x="82" y="60"/>
                  </a:lnTo>
                  <a:lnTo>
                    <a:pt x="79" y="60"/>
                  </a:lnTo>
                  <a:lnTo>
                    <a:pt x="42" y="60"/>
                  </a:lnTo>
                  <a:lnTo>
                    <a:pt x="30" y="47"/>
                  </a:lnTo>
                  <a:lnTo>
                    <a:pt x="30" y="23"/>
                  </a:lnTo>
                  <a:lnTo>
                    <a:pt x="42" y="10"/>
                  </a:lnTo>
                  <a:lnTo>
                    <a:pt x="59" y="10"/>
                  </a:lnTo>
                  <a:lnTo>
                    <a:pt x="59" y="15"/>
                  </a:lnTo>
                  <a:lnTo>
                    <a:pt x="59" y="15"/>
                  </a:lnTo>
                  <a:lnTo>
                    <a:pt x="59" y="18"/>
                  </a:lnTo>
                  <a:lnTo>
                    <a:pt x="58" y="19"/>
                  </a:lnTo>
                  <a:lnTo>
                    <a:pt x="57" y="20"/>
                  </a:lnTo>
                  <a:lnTo>
                    <a:pt x="54" y="20"/>
                  </a:lnTo>
                  <a:lnTo>
                    <a:pt x="45" y="20"/>
                  </a:lnTo>
                  <a:lnTo>
                    <a:pt x="45" y="30"/>
                  </a:lnTo>
                  <a:lnTo>
                    <a:pt x="54" y="30"/>
                  </a:lnTo>
                  <a:lnTo>
                    <a:pt x="54" y="30"/>
                  </a:lnTo>
                  <a:lnTo>
                    <a:pt x="61" y="29"/>
                  </a:lnTo>
                  <a:lnTo>
                    <a:pt x="64" y="25"/>
                  </a:lnTo>
                  <a:lnTo>
                    <a:pt x="68" y="21"/>
                  </a:lnTo>
                  <a:lnTo>
                    <a:pt x="69" y="15"/>
                  </a:lnTo>
                  <a:lnTo>
                    <a:pt x="69" y="5"/>
                  </a:lnTo>
                  <a:lnTo>
                    <a:pt x="69" y="5"/>
                  </a:lnTo>
                  <a:lnTo>
                    <a:pt x="69" y="3"/>
                  </a:lnTo>
                  <a:lnTo>
                    <a:pt x="68" y="2"/>
                  </a:lnTo>
                  <a:lnTo>
                    <a:pt x="67" y="0"/>
                  </a:lnTo>
                  <a:lnTo>
                    <a:pt x="64" y="0"/>
                  </a:lnTo>
                  <a:lnTo>
                    <a:pt x="40" y="0"/>
                  </a:lnTo>
                  <a:lnTo>
                    <a:pt x="40" y="0"/>
                  </a:lnTo>
                  <a:lnTo>
                    <a:pt x="37" y="0"/>
                  </a:lnTo>
                  <a:lnTo>
                    <a:pt x="36" y="2"/>
                  </a:lnTo>
                  <a:lnTo>
                    <a:pt x="27" y="12"/>
                  </a:lnTo>
                  <a:lnTo>
                    <a:pt x="27" y="12"/>
                  </a:lnTo>
                  <a:lnTo>
                    <a:pt x="25" y="10"/>
                  </a:lnTo>
                  <a:lnTo>
                    <a:pt x="5" y="10"/>
                  </a:lnTo>
                  <a:lnTo>
                    <a:pt x="5" y="10"/>
                  </a:lnTo>
                  <a:lnTo>
                    <a:pt x="3" y="10"/>
                  </a:lnTo>
                  <a:lnTo>
                    <a:pt x="1" y="12"/>
                  </a:lnTo>
                  <a:lnTo>
                    <a:pt x="0" y="13"/>
                  </a:lnTo>
                  <a:lnTo>
                    <a:pt x="0" y="15"/>
                  </a:lnTo>
                  <a:lnTo>
                    <a:pt x="0" y="55"/>
                  </a:lnTo>
                  <a:lnTo>
                    <a:pt x="0" y="55"/>
                  </a:lnTo>
                  <a:lnTo>
                    <a:pt x="0" y="57"/>
                  </a:lnTo>
                  <a:lnTo>
                    <a:pt x="1" y="58"/>
                  </a:lnTo>
                  <a:lnTo>
                    <a:pt x="3" y="60"/>
                  </a:lnTo>
                  <a:lnTo>
                    <a:pt x="5" y="60"/>
                  </a:lnTo>
                  <a:lnTo>
                    <a:pt x="25" y="60"/>
                  </a:lnTo>
                  <a:lnTo>
                    <a:pt x="25" y="60"/>
                  </a:lnTo>
                  <a:lnTo>
                    <a:pt x="27" y="58"/>
                  </a:lnTo>
                  <a:lnTo>
                    <a:pt x="36" y="68"/>
                  </a:lnTo>
                  <a:lnTo>
                    <a:pt x="36" y="68"/>
                  </a:lnTo>
                  <a:lnTo>
                    <a:pt x="37" y="69"/>
                  </a:lnTo>
                  <a:lnTo>
                    <a:pt x="40" y="69"/>
                  </a:lnTo>
                  <a:lnTo>
                    <a:pt x="79" y="69"/>
                  </a:lnTo>
                  <a:lnTo>
                    <a:pt x="79" y="69"/>
                  </a:lnTo>
                  <a:lnTo>
                    <a:pt x="85" y="68"/>
                  </a:lnTo>
                  <a:lnTo>
                    <a:pt x="89" y="65"/>
                  </a:lnTo>
                  <a:lnTo>
                    <a:pt x="93" y="61"/>
                  </a:lnTo>
                  <a:lnTo>
                    <a:pt x="94" y="55"/>
                  </a:lnTo>
                  <a:lnTo>
                    <a:pt x="94" y="53"/>
                  </a:lnTo>
                  <a:lnTo>
                    <a:pt x="94" y="53"/>
                  </a:lnTo>
                  <a:lnTo>
                    <a:pt x="98" y="52"/>
                  </a:lnTo>
                  <a:lnTo>
                    <a:pt x="101" y="48"/>
                  </a:lnTo>
                  <a:lnTo>
                    <a:pt x="103" y="45"/>
                  </a:lnTo>
                  <a:lnTo>
                    <a:pt x="104" y="40"/>
                  </a:lnTo>
                  <a:lnTo>
                    <a:pt x="104" y="35"/>
                  </a:lnTo>
                  <a:lnTo>
                    <a:pt x="94" y="35"/>
                  </a:lnTo>
                  <a:lnTo>
                    <a:pt x="94" y="40"/>
                  </a:lnTo>
                  <a:close/>
                  <a:moveTo>
                    <a:pt x="20" y="50"/>
                  </a:moveTo>
                  <a:lnTo>
                    <a:pt x="10" y="50"/>
                  </a:lnTo>
                  <a:lnTo>
                    <a:pt x="10" y="20"/>
                  </a:lnTo>
                  <a:lnTo>
                    <a:pt x="20" y="20"/>
                  </a:lnTo>
                  <a:lnTo>
                    <a:pt x="20" y="5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24" name="Freeform 426"/>
            <p:cNvSpPr>
              <a:spLocks/>
            </p:cNvSpPr>
            <p:nvPr/>
          </p:nvSpPr>
          <p:spPr bwMode="auto">
            <a:xfrm>
              <a:off x="9673371" y="3140797"/>
              <a:ext cx="60483" cy="102823"/>
            </a:xfrm>
            <a:custGeom>
              <a:avLst/>
              <a:gdLst>
                <a:gd name="T0" fmla="*/ 10 w 30"/>
                <a:gd name="T1" fmla="*/ 0 h 49"/>
                <a:gd name="T2" fmla="*/ 10 w 30"/>
                <a:gd name="T3" fmla="*/ 5 h 49"/>
                <a:gd name="T4" fmla="*/ 10 w 30"/>
                <a:gd name="T5" fmla="*/ 5 h 49"/>
                <a:gd name="T6" fmla="*/ 7 w 30"/>
                <a:gd name="T7" fmla="*/ 6 h 49"/>
                <a:gd name="T8" fmla="*/ 3 w 30"/>
                <a:gd name="T9" fmla="*/ 10 h 49"/>
                <a:gd name="T10" fmla="*/ 2 w 30"/>
                <a:gd name="T11" fmla="*/ 13 h 49"/>
                <a:gd name="T12" fmla="*/ 0 w 30"/>
                <a:gd name="T13" fmla="*/ 17 h 49"/>
                <a:gd name="T14" fmla="*/ 0 w 30"/>
                <a:gd name="T15" fmla="*/ 17 h 49"/>
                <a:gd name="T16" fmla="*/ 2 w 30"/>
                <a:gd name="T17" fmla="*/ 22 h 49"/>
                <a:gd name="T18" fmla="*/ 4 w 30"/>
                <a:gd name="T19" fmla="*/ 26 h 49"/>
                <a:gd name="T20" fmla="*/ 8 w 30"/>
                <a:gd name="T21" fmla="*/ 28 h 49"/>
                <a:gd name="T22" fmla="*/ 13 w 30"/>
                <a:gd name="T23" fmla="*/ 29 h 49"/>
                <a:gd name="T24" fmla="*/ 18 w 30"/>
                <a:gd name="T25" fmla="*/ 29 h 49"/>
                <a:gd name="T26" fmla="*/ 18 w 30"/>
                <a:gd name="T27" fmla="*/ 29 h 49"/>
                <a:gd name="T28" fmla="*/ 19 w 30"/>
                <a:gd name="T29" fmla="*/ 31 h 49"/>
                <a:gd name="T30" fmla="*/ 20 w 30"/>
                <a:gd name="T31" fmla="*/ 32 h 49"/>
                <a:gd name="T32" fmla="*/ 20 w 30"/>
                <a:gd name="T33" fmla="*/ 32 h 49"/>
                <a:gd name="T34" fmla="*/ 19 w 30"/>
                <a:gd name="T35" fmla="*/ 33 h 49"/>
                <a:gd name="T36" fmla="*/ 18 w 30"/>
                <a:gd name="T37" fmla="*/ 34 h 49"/>
                <a:gd name="T38" fmla="*/ 10 w 30"/>
                <a:gd name="T39" fmla="*/ 34 h 49"/>
                <a:gd name="T40" fmla="*/ 10 w 30"/>
                <a:gd name="T41" fmla="*/ 49 h 49"/>
                <a:gd name="T42" fmla="*/ 20 w 30"/>
                <a:gd name="T43" fmla="*/ 49 h 49"/>
                <a:gd name="T44" fmla="*/ 20 w 30"/>
                <a:gd name="T45" fmla="*/ 44 h 49"/>
                <a:gd name="T46" fmla="*/ 20 w 30"/>
                <a:gd name="T47" fmla="*/ 44 h 49"/>
                <a:gd name="T48" fmla="*/ 24 w 30"/>
                <a:gd name="T49" fmla="*/ 43 h 49"/>
                <a:gd name="T50" fmla="*/ 27 w 30"/>
                <a:gd name="T51" fmla="*/ 39 h 49"/>
                <a:gd name="T52" fmla="*/ 29 w 30"/>
                <a:gd name="T53" fmla="*/ 36 h 49"/>
                <a:gd name="T54" fmla="*/ 30 w 30"/>
                <a:gd name="T55" fmla="*/ 32 h 49"/>
                <a:gd name="T56" fmla="*/ 30 w 30"/>
                <a:gd name="T57" fmla="*/ 32 h 49"/>
                <a:gd name="T58" fmla="*/ 29 w 30"/>
                <a:gd name="T59" fmla="*/ 27 h 49"/>
                <a:gd name="T60" fmla="*/ 26 w 30"/>
                <a:gd name="T61" fmla="*/ 23 h 49"/>
                <a:gd name="T62" fmla="*/ 23 w 30"/>
                <a:gd name="T63" fmla="*/ 21 h 49"/>
                <a:gd name="T64" fmla="*/ 18 w 30"/>
                <a:gd name="T65" fmla="*/ 20 h 49"/>
                <a:gd name="T66" fmla="*/ 13 w 30"/>
                <a:gd name="T67" fmla="*/ 20 h 49"/>
                <a:gd name="T68" fmla="*/ 13 w 30"/>
                <a:gd name="T69" fmla="*/ 20 h 49"/>
                <a:gd name="T70" fmla="*/ 11 w 30"/>
                <a:gd name="T71" fmla="*/ 18 h 49"/>
                <a:gd name="T72" fmla="*/ 10 w 30"/>
                <a:gd name="T73" fmla="*/ 17 h 49"/>
                <a:gd name="T74" fmla="*/ 10 w 30"/>
                <a:gd name="T75" fmla="*/ 17 h 49"/>
                <a:gd name="T76" fmla="*/ 11 w 30"/>
                <a:gd name="T77" fmla="*/ 16 h 49"/>
                <a:gd name="T78" fmla="*/ 13 w 30"/>
                <a:gd name="T79" fmla="*/ 15 h 49"/>
                <a:gd name="T80" fmla="*/ 30 w 30"/>
                <a:gd name="T81" fmla="*/ 15 h 49"/>
                <a:gd name="T82" fmla="*/ 30 w 30"/>
                <a:gd name="T83" fmla="*/ 5 h 49"/>
                <a:gd name="T84" fmla="*/ 20 w 30"/>
                <a:gd name="T85" fmla="*/ 5 h 49"/>
                <a:gd name="T86" fmla="*/ 20 w 30"/>
                <a:gd name="T87" fmla="*/ 0 h 49"/>
                <a:gd name="T88" fmla="*/ 10 w 30"/>
                <a:gd name="T8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49">
                  <a:moveTo>
                    <a:pt x="10" y="0"/>
                  </a:moveTo>
                  <a:lnTo>
                    <a:pt x="10" y="5"/>
                  </a:lnTo>
                  <a:lnTo>
                    <a:pt x="10" y="5"/>
                  </a:lnTo>
                  <a:lnTo>
                    <a:pt x="7" y="6"/>
                  </a:lnTo>
                  <a:lnTo>
                    <a:pt x="3" y="10"/>
                  </a:lnTo>
                  <a:lnTo>
                    <a:pt x="2" y="13"/>
                  </a:lnTo>
                  <a:lnTo>
                    <a:pt x="0" y="17"/>
                  </a:lnTo>
                  <a:lnTo>
                    <a:pt x="0" y="17"/>
                  </a:lnTo>
                  <a:lnTo>
                    <a:pt x="2" y="22"/>
                  </a:lnTo>
                  <a:lnTo>
                    <a:pt x="4" y="26"/>
                  </a:lnTo>
                  <a:lnTo>
                    <a:pt x="8" y="28"/>
                  </a:lnTo>
                  <a:lnTo>
                    <a:pt x="13" y="29"/>
                  </a:lnTo>
                  <a:lnTo>
                    <a:pt x="18" y="29"/>
                  </a:lnTo>
                  <a:lnTo>
                    <a:pt x="18" y="29"/>
                  </a:lnTo>
                  <a:lnTo>
                    <a:pt x="19" y="31"/>
                  </a:lnTo>
                  <a:lnTo>
                    <a:pt x="20" y="32"/>
                  </a:lnTo>
                  <a:lnTo>
                    <a:pt x="20" y="32"/>
                  </a:lnTo>
                  <a:lnTo>
                    <a:pt x="19" y="33"/>
                  </a:lnTo>
                  <a:lnTo>
                    <a:pt x="18" y="34"/>
                  </a:lnTo>
                  <a:lnTo>
                    <a:pt x="10" y="34"/>
                  </a:lnTo>
                  <a:lnTo>
                    <a:pt x="10" y="49"/>
                  </a:lnTo>
                  <a:lnTo>
                    <a:pt x="20" y="49"/>
                  </a:lnTo>
                  <a:lnTo>
                    <a:pt x="20" y="44"/>
                  </a:lnTo>
                  <a:lnTo>
                    <a:pt x="20" y="44"/>
                  </a:lnTo>
                  <a:lnTo>
                    <a:pt x="24" y="43"/>
                  </a:lnTo>
                  <a:lnTo>
                    <a:pt x="27" y="39"/>
                  </a:lnTo>
                  <a:lnTo>
                    <a:pt x="29" y="36"/>
                  </a:lnTo>
                  <a:lnTo>
                    <a:pt x="30" y="32"/>
                  </a:lnTo>
                  <a:lnTo>
                    <a:pt x="30" y="32"/>
                  </a:lnTo>
                  <a:lnTo>
                    <a:pt x="29" y="27"/>
                  </a:lnTo>
                  <a:lnTo>
                    <a:pt x="26" y="23"/>
                  </a:lnTo>
                  <a:lnTo>
                    <a:pt x="23" y="21"/>
                  </a:lnTo>
                  <a:lnTo>
                    <a:pt x="18" y="20"/>
                  </a:lnTo>
                  <a:lnTo>
                    <a:pt x="13" y="20"/>
                  </a:lnTo>
                  <a:lnTo>
                    <a:pt x="13" y="20"/>
                  </a:lnTo>
                  <a:lnTo>
                    <a:pt x="11" y="18"/>
                  </a:lnTo>
                  <a:lnTo>
                    <a:pt x="10" y="17"/>
                  </a:lnTo>
                  <a:lnTo>
                    <a:pt x="10" y="17"/>
                  </a:lnTo>
                  <a:lnTo>
                    <a:pt x="11" y="16"/>
                  </a:lnTo>
                  <a:lnTo>
                    <a:pt x="13" y="15"/>
                  </a:lnTo>
                  <a:lnTo>
                    <a:pt x="30" y="15"/>
                  </a:lnTo>
                  <a:lnTo>
                    <a:pt x="30" y="5"/>
                  </a:lnTo>
                  <a:lnTo>
                    <a:pt x="20" y="5"/>
                  </a:lnTo>
                  <a:lnTo>
                    <a:pt x="20" y="0"/>
                  </a:lnTo>
                  <a:lnTo>
                    <a:pt x="1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25" name="Freeform 427"/>
            <p:cNvSpPr>
              <a:spLocks/>
            </p:cNvSpPr>
            <p:nvPr/>
          </p:nvSpPr>
          <p:spPr bwMode="auto">
            <a:xfrm>
              <a:off x="9624985" y="3110557"/>
              <a:ext cx="157255" cy="163305"/>
            </a:xfrm>
            <a:custGeom>
              <a:avLst/>
              <a:gdLst>
                <a:gd name="T0" fmla="*/ 39 w 79"/>
                <a:gd name="T1" fmla="*/ 0 h 79"/>
                <a:gd name="T2" fmla="*/ 24 w 79"/>
                <a:gd name="T3" fmla="*/ 4 h 79"/>
                <a:gd name="T4" fmla="*/ 11 w 79"/>
                <a:gd name="T5" fmla="*/ 11 h 79"/>
                <a:gd name="T6" fmla="*/ 3 w 79"/>
                <a:gd name="T7" fmla="*/ 25 h 79"/>
                <a:gd name="T8" fmla="*/ 0 w 79"/>
                <a:gd name="T9" fmla="*/ 40 h 79"/>
                <a:gd name="T10" fmla="*/ 0 w 79"/>
                <a:gd name="T11" fmla="*/ 44 h 79"/>
                <a:gd name="T12" fmla="*/ 10 w 79"/>
                <a:gd name="T13" fmla="*/ 44 h 79"/>
                <a:gd name="T14" fmla="*/ 10 w 79"/>
                <a:gd name="T15" fmla="*/ 40 h 79"/>
                <a:gd name="T16" fmla="*/ 12 w 79"/>
                <a:gd name="T17" fmla="*/ 28 h 79"/>
                <a:gd name="T18" fmla="*/ 18 w 79"/>
                <a:gd name="T19" fmla="*/ 19 h 79"/>
                <a:gd name="T20" fmla="*/ 28 w 79"/>
                <a:gd name="T21" fmla="*/ 12 h 79"/>
                <a:gd name="T22" fmla="*/ 39 w 79"/>
                <a:gd name="T23" fmla="*/ 10 h 79"/>
                <a:gd name="T24" fmla="*/ 45 w 79"/>
                <a:gd name="T25" fmla="*/ 10 h 79"/>
                <a:gd name="T26" fmla="*/ 55 w 79"/>
                <a:gd name="T27" fmla="*/ 15 h 79"/>
                <a:gd name="T28" fmla="*/ 64 w 79"/>
                <a:gd name="T29" fmla="*/ 24 h 79"/>
                <a:gd name="T30" fmla="*/ 69 w 79"/>
                <a:gd name="T31" fmla="*/ 33 h 79"/>
                <a:gd name="T32" fmla="*/ 69 w 79"/>
                <a:gd name="T33" fmla="*/ 40 h 79"/>
                <a:gd name="T34" fmla="*/ 66 w 79"/>
                <a:gd name="T35" fmla="*/ 51 h 79"/>
                <a:gd name="T36" fmla="*/ 60 w 79"/>
                <a:gd name="T37" fmla="*/ 61 h 79"/>
                <a:gd name="T38" fmla="*/ 50 w 79"/>
                <a:gd name="T39" fmla="*/ 67 h 79"/>
                <a:gd name="T40" fmla="*/ 39 w 79"/>
                <a:gd name="T41" fmla="*/ 69 h 79"/>
                <a:gd name="T42" fmla="*/ 34 w 79"/>
                <a:gd name="T43" fmla="*/ 69 h 79"/>
                <a:gd name="T44" fmla="*/ 34 w 79"/>
                <a:gd name="T45" fmla="*/ 79 h 79"/>
                <a:gd name="T46" fmla="*/ 39 w 79"/>
                <a:gd name="T47" fmla="*/ 79 h 79"/>
                <a:gd name="T48" fmla="*/ 54 w 79"/>
                <a:gd name="T49" fmla="*/ 75 h 79"/>
                <a:gd name="T50" fmla="*/ 68 w 79"/>
                <a:gd name="T51" fmla="*/ 68 h 79"/>
                <a:gd name="T52" fmla="*/ 75 w 79"/>
                <a:gd name="T53" fmla="*/ 54 h 79"/>
                <a:gd name="T54" fmla="*/ 79 w 79"/>
                <a:gd name="T55" fmla="*/ 40 h 79"/>
                <a:gd name="T56" fmla="*/ 77 w 79"/>
                <a:gd name="T57" fmla="*/ 32 h 79"/>
                <a:gd name="T58" fmla="*/ 72 w 79"/>
                <a:gd name="T59" fmla="*/ 17 h 79"/>
                <a:gd name="T60" fmla="*/ 61 w 79"/>
                <a:gd name="T61" fmla="*/ 6 h 79"/>
                <a:gd name="T62" fmla="*/ 47 w 79"/>
                <a:gd name="T63" fmla="*/ 1 h 79"/>
                <a:gd name="T64" fmla="*/ 39 w 79"/>
                <a:gd name="T6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79">
                  <a:moveTo>
                    <a:pt x="39" y="0"/>
                  </a:moveTo>
                  <a:lnTo>
                    <a:pt x="39" y="0"/>
                  </a:lnTo>
                  <a:lnTo>
                    <a:pt x="32" y="1"/>
                  </a:lnTo>
                  <a:lnTo>
                    <a:pt x="24" y="4"/>
                  </a:lnTo>
                  <a:lnTo>
                    <a:pt x="17" y="6"/>
                  </a:lnTo>
                  <a:lnTo>
                    <a:pt x="11" y="11"/>
                  </a:lnTo>
                  <a:lnTo>
                    <a:pt x="6" y="17"/>
                  </a:lnTo>
                  <a:lnTo>
                    <a:pt x="3" y="25"/>
                  </a:lnTo>
                  <a:lnTo>
                    <a:pt x="1" y="32"/>
                  </a:lnTo>
                  <a:lnTo>
                    <a:pt x="0" y="40"/>
                  </a:lnTo>
                  <a:lnTo>
                    <a:pt x="0" y="40"/>
                  </a:lnTo>
                  <a:lnTo>
                    <a:pt x="0" y="44"/>
                  </a:lnTo>
                  <a:lnTo>
                    <a:pt x="10" y="44"/>
                  </a:lnTo>
                  <a:lnTo>
                    <a:pt x="10" y="44"/>
                  </a:lnTo>
                  <a:lnTo>
                    <a:pt x="10" y="40"/>
                  </a:lnTo>
                  <a:lnTo>
                    <a:pt x="10" y="40"/>
                  </a:lnTo>
                  <a:lnTo>
                    <a:pt x="10" y="33"/>
                  </a:lnTo>
                  <a:lnTo>
                    <a:pt x="12" y="28"/>
                  </a:lnTo>
                  <a:lnTo>
                    <a:pt x="14" y="24"/>
                  </a:lnTo>
                  <a:lnTo>
                    <a:pt x="18" y="19"/>
                  </a:lnTo>
                  <a:lnTo>
                    <a:pt x="23" y="15"/>
                  </a:lnTo>
                  <a:lnTo>
                    <a:pt x="28" y="12"/>
                  </a:lnTo>
                  <a:lnTo>
                    <a:pt x="33" y="10"/>
                  </a:lnTo>
                  <a:lnTo>
                    <a:pt x="39" y="10"/>
                  </a:lnTo>
                  <a:lnTo>
                    <a:pt x="39" y="10"/>
                  </a:lnTo>
                  <a:lnTo>
                    <a:pt x="45" y="10"/>
                  </a:lnTo>
                  <a:lnTo>
                    <a:pt x="50" y="12"/>
                  </a:lnTo>
                  <a:lnTo>
                    <a:pt x="55" y="15"/>
                  </a:lnTo>
                  <a:lnTo>
                    <a:pt x="60" y="19"/>
                  </a:lnTo>
                  <a:lnTo>
                    <a:pt x="64" y="24"/>
                  </a:lnTo>
                  <a:lnTo>
                    <a:pt x="66" y="28"/>
                  </a:lnTo>
                  <a:lnTo>
                    <a:pt x="69" y="33"/>
                  </a:lnTo>
                  <a:lnTo>
                    <a:pt x="69" y="40"/>
                  </a:lnTo>
                  <a:lnTo>
                    <a:pt x="69" y="40"/>
                  </a:lnTo>
                  <a:lnTo>
                    <a:pt x="69" y="46"/>
                  </a:lnTo>
                  <a:lnTo>
                    <a:pt x="66" y="51"/>
                  </a:lnTo>
                  <a:lnTo>
                    <a:pt x="64" y="56"/>
                  </a:lnTo>
                  <a:lnTo>
                    <a:pt x="60" y="61"/>
                  </a:lnTo>
                  <a:lnTo>
                    <a:pt x="55" y="64"/>
                  </a:lnTo>
                  <a:lnTo>
                    <a:pt x="50" y="67"/>
                  </a:lnTo>
                  <a:lnTo>
                    <a:pt x="45" y="69"/>
                  </a:lnTo>
                  <a:lnTo>
                    <a:pt x="39" y="69"/>
                  </a:lnTo>
                  <a:lnTo>
                    <a:pt x="39" y="69"/>
                  </a:lnTo>
                  <a:lnTo>
                    <a:pt x="34" y="69"/>
                  </a:lnTo>
                  <a:lnTo>
                    <a:pt x="34" y="79"/>
                  </a:lnTo>
                  <a:lnTo>
                    <a:pt x="34" y="79"/>
                  </a:lnTo>
                  <a:lnTo>
                    <a:pt x="39" y="79"/>
                  </a:lnTo>
                  <a:lnTo>
                    <a:pt x="39" y="79"/>
                  </a:lnTo>
                  <a:lnTo>
                    <a:pt x="47" y="78"/>
                  </a:lnTo>
                  <a:lnTo>
                    <a:pt x="54" y="75"/>
                  </a:lnTo>
                  <a:lnTo>
                    <a:pt x="61" y="73"/>
                  </a:lnTo>
                  <a:lnTo>
                    <a:pt x="68" y="68"/>
                  </a:lnTo>
                  <a:lnTo>
                    <a:pt x="72" y="62"/>
                  </a:lnTo>
                  <a:lnTo>
                    <a:pt x="75" y="54"/>
                  </a:lnTo>
                  <a:lnTo>
                    <a:pt x="77" y="47"/>
                  </a:lnTo>
                  <a:lnTo>
                    <a:pt x="79" y="40"/>
                  </a:lnTo>
                  <a:lnTo>
                    <a:pt x="79" y="40"/>
                  </a:lnTo>
                  <a:lnTo>
                    <a:pt x="77" y="32"/>
                  </a:lnTo>
                  <a:lnTo>
                    <a:pt x="75" y="25"/>
                  </a:lnTo>
                  <a:lnTo>
                    <a:pt x="72" y="17"/>
                  </a:lnTo>
                  <a:lnTo>
                    <a:pt x="68" y="11"/>
                  </a:lnTo>
                  <a:lnTo>
                    <a:pt x="61" y="6"/>
                  </a:lnTo>
                  <a:lnTo>
                    <a:pt x="54" y="4"/>
                  </a:lnTo>
                  <a:lnTo>
                    <a:pt x="47" y="1"/>
                  </a:lnTo>
                  <a:lnTo>
                    <a:pt x="39" y="0"/>
                  </a:lnTo>
                  <a:lnTo>
                    <a:pt x="39"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u="sng"/>
            </a:p>
          </p:txBody>
        </p:sp>
      </p:grpSp>
      <p:sp>
        <p:nvSpPr>
          <p:cNvPr id="126" name="Freeform 428"/>
          <p:cNvSpPr>
            <a:spLocks noEditPoints="1"/>
          </p:cNvSpPr>
          <p:nvPr/>
        </p:nvSpPr>
        <p:spPr bwMode="auto">
          <a:xfrm>
            <a:off x="6801409" y="2332918"/>
            <a:ext cx="104333" cy="181448"/>
          </a:xfrm>
          <a:custGeom>
            <a:avLst/>
            <a:gdLst>
              <a:gd name="T0" fmla="*/ 65 w 70"/>
              <a:gd name="T1" fmla="*/ 26 h 118"/>
              <a:gd name="T2" fmla="*/ 65 w 70"/>
              <a:gd name="T3" fmla="*/ 5 h 118"/>
              <a:gd name="T4" fmla="*/ 65 w 70"/>
              <a:gd name="T5" fmla="*/ 5 h 118"/>
              <a:gd name="T6" fmla="*/ 65 w 70"/>
              <a:gd name="T7" fmla="*/ 3 h 118"/>
              <a:gd name="T8" fmla="*/ 62 w 70"/>
              <a:gd name="T9" fmla="*/ 1 h 118"/>
              <a:gd name="T10" fmla="*/ 62 w 70"/>
              <a:gd name="T11" fmla="*/ 1 h 118"/>
              <a:gd name="T12" fmla="*/ 61 w 70"/>
              <a:gd name="T13" fmla="*/ 0 h 118"/>
              <a:gd name="T14" fmla="*/ 58 w 70"/>
              <a:gd name="T15" fmla="*/ 0 h 118"/>
              <a:gd name="T16" fmla="*/ 45 w 70"/>
              <a:gd name="T17" fmla="*/ 5 h 118"/>
              <a:gd name="T18" fmla="*/ 37 w 70"/>
              <a:gd name="T19" fmla="*/ 0 h 118"/>
              <a:gd name="T20" fmla="*/ 37 w 70"/>
              <a:gd name="T21" fmla="*/ 0 h 118"/>
              <a:gd name="T22" fmla="*/ 35 w 70"/>
              <a:gd name="T23" fmla="*/ 0 h 118"/>
              <a:gd name="T24" fmla="*/ 33 w 70"/>
              <a:gd name="T25" fmla="*/ 0 h 118"/>
              <a:gd name="T26" fmla="*/ 25 w 70"/>
              <a:gd name="T27" fmla="*/ 5 h 118"/>
              <a:gd name="T28" fmla="*/ 12 w 70"/>
              <a:gd name="T29" fmla="*/ 0 h 118"/>
              <a:gd name="T30" fmla="*/ 12 w 70"/>
              <a:gd name="T31" fmla="*/ 0 h 118"/>
              <a:gd name="T32" fmla="*/ 9 w 70"/>
              <a:gd name="T33" fmla="*/ 0 h 118"/>
              <a:gd name="T34" fmla="*/ 8 w 70"/>
              <a:gd name="T35" fmla="*/ 1 h 118"/>
              <a:gd name="T36" fmla="*/ 8 w 70"/>
              <a:gd name="T37" fmla="*/ 1 h 118"/>
              <a:gd name="T38" fmla="*/ 5 w 70"/>
              <a:gd name="T39" fmla="*/ 3 h 118"/>
              <a:gd name="T40" fmla="*/ 5 w 70"/>
              <a:gd name="T41" fmla="*/ 5 h 118"/>
              <a:gd name="T42" fmla="*/ 5 w 70"/>
              <a:gd name="T43" fmla="*/ 26 h 118"/>
              <a:gd name="T44" fmla="*/ 5 w 70"/>
              <a:gd name="T45" fmla="*/ 26 h 118"/>
              <a:gd name="T46" fmla="*/ 2 w 70"/>
              <a:gd name="T47" fmla="*/ 30 h 118"/>
              <a:gd name="T48" fmla="*/ 0 w 70"/>
              <a:gd name="T49" fmla="*/ 35 h 118"/>
              <a:gd name="T50" fmla="*/ 0 w 70"/>
              <a:gd name="T51" fmla="*/ 109 h 118"/>
              <a:gd name="T52" fmla="*/ 0 w 70"/>
              <a:gd name="T53" fmla="*/ 109 h 118"/>
              <a:gd name="T54" fmla="*/ 2 w 70"/>
              <a:gd name="T55" fmla="*/ 112 h 118"/>
              <a:gd name="T56" fmla="*/ 3 w 70"/>
              <a:gd name="T57" fmla="*/ 116 h 118"/>
              <a:gd name="T58" fmla="*/ 7 w 70"/>
              <a:gd name="T59" fmla="*/ 117 h 118"/>
              <a:gd name="T60" fmla="*/ 10 w 70"/>
              <a:gd name="T61" fmla="*/ 118 h 118"/>
              <a:gd name="T62" fmla="*/ 60 w 70"/>
              <a:gd name="T63" fmla="*/ 118 h 118"/>
              <a:gd name="T64" fmla="*/ 60 w 70"/>
              <a:gd name="T65" fmla="*/ 118 h 118"/>
              <a:gd name="T66" fmla="*/ 63 w 70"/>
              <a:gd name="T67" fmla="*/ 117 h 118"/>
              <a:gd name="T68" fmla="*/ 67 w 70"/>
              <a:gd name="T69" fmla="*/ 116 h 118"/>
              <a:gd name="T70" fmla="*/ 68 w 70"/>
              <a:gd name="T71" fmla="*/ 112 h 118"/>
              <a:gd name="T72" fmla="*/ 70 w 70"/>
              <a:gd name="T73" fmla="*/ 109 h 118"/>
              <a:gd name="T74" fmla="*/ 70 w 70"/>
              <a:gd name="T75" fmla="*/ 35 h 118"/>
              <a:gd name="T76" fmla="*/ 70 w 70"/>
              <a:gd name="T77" fmla="*/ 35 h 118"/>
              <a:gd name="T78" fmla="*/ 68 w 70"/>
              <a:gd name="T79" fmla="*/ 30 h 118"/>
              <a:gd name="T80" fmla="*/ 65 w 70"/>
              <a:gd name="T81" fmla="*/ 26 h 118"/>
              <a:gd name="T82" fmla="*/ 65 w 70"/>
              <a:gd name="T83" fmla="*/ 26 h 118"/>
              <a:gd name="T84" fmla="*/ 24 w 70"/>
              <a:gd name="T85" fmla="*/ 15 h 118"/>
              <a:gd name="T86" fmla="*/ 24 w 70"/>
              <a:gd name="T87" fmla="*/ 15 h 118"/>
              <a:gd name="T88" fmla="*/ 25 w 70"/>
              <a:gd name="T89" fmla="*/ 15 h 118"/>
              <a:gd name="T90" fmla="*/ 28 w 70"/>
              <a:gd name="T91" fmla="*/ 15 h 118"/>
              <a:gd name="T92" fmla="*/ 35 w 70"/>
              <a:gd name="T93" fmla="*/ 10 h 118"/>
              <a:gd name="T94" fmla="*/ 42 w 70"/>
              <a:gd name="T95" fmla="*/ 15 h 118"/>
              <a:gd name="T96" fmla="*/ 42 w 70"/>
              <a:gd name="T97" fmla="*/ 15 h 118"/>
              <a:gd name="T98" fmla="*/ 45 w 70"/>
              <a:gd name="T99" fmla="*/ 15 h 118"/>
              <a:gd name="T100" fmla="*/ 46 w 70"/>
              <a:gd name="T101" fmla="*/ 15 h 118"/>
              <a:gd name="T102" fmla="*/ 55 w 70"/>
              <a:gd name="T103" fmla="*/ 12 h 118"/>
              <a:gd name="T104" fmla="*/ 55 w 70"/>
              <a:gd name="T105" fmla="*/ 25 h 118"/>
              <a:gd name="T106" fmla="*/ 15 w 70"/>
              <a:gd name="T107" fmla="*/ 25 h 118"/>
              <a:gd name="T108" fmla="*/ 15 w 70"/>
              <a:gd name="T109" fmla="*/ 12 h 118"/>
              <a:gd name="T110" fmla="*/ 24 w 70"/>
              <a:gd name="T111" fmla="*/ 15 h 118"/>
              <a:gd name="T112" fmla="*/ 60 w 70"/>
              <a:gd name="T113" fmla="*/ 109 h 118"/>
              <a:gd name="T114" fmla="*/ 10 w 70"/>
              <a:gd name="T115" fmla="*/ 109 h 118"/>
              <a:gd name="T116" fmla="*/ 10 w 70"/>
              <a:gd name="T117" fmla="*/ 35 h 118"/>
              <a:gd name="T118" fmla="*/ 60 w 70"/>
              <a:gd name="T119" fmla="*/ 35 h 118"/>
              <a:gd name="T120" fmla="*/ 60 w 70"/>
              <a:gd name="T121" fmla="*/ 10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 h="118">
                <a:moveTo>
                  <a:pt x="65" y="26"/>
                </a:moveTo>
                <a:lnTo>
                  <a:pt x="65" y="5"/>
                </a:lnTo>
                <a:lnTo>
                  <a:pt x="65" y="5"/>
                </a:lnTo>
                <a:lnTo>
                  <a:pt x="65" y="3"/>
                </a:lnTo>
                <a:lnTo>
                  <a:pt x="62" y="1"/>
                </a:lnTo>
                <a:lnTo>
                  <a:pt x="62" y="1"/>
                </a:lnTo>
                <a:lnTo>
                  <a:pt x="61" y="0"/>
                </a:lnTo>
                <a:lnTo>
                  <a:pt x="58" y="0"/>
                </a:lnTo>
                <a:lnTo>
                  <a:pt x="45" y="5"/>
                </a:lnTo>
                <a:lnTo>
                  <a:pt x="37" y="0"/>
                </a:lnTo>
                <a:lnTo>
                  <a:pt x="37" y="0"/>
                </a:lnTo>
                <a:lnTo>
                  <a:pt x="35" y="0"/>
                </a:lnTo>
                <a:lnTo>
                  <a:pt x="33" y="0"/>
                </a:lnTo>
                <a:lnTo>
                  <a:pt x="25" y="5"/>
                </a:lnTo>
                <a:lnTo>
                  <a:pt x="12" y="0"/>
                </a:lnTo>
                <a:lnTo>
                  <a:pt x="12" y="0"/>
                </a:lnTo>
                <a:lnTo>
                  <a:pt x="9" y="0"/>
                </a:lnTo>
                <a:lnTo>
                  <a:pt x="8" y="1"/>
                </a:lnTo>
                <a:lnTo>
                  <a:pt x="8" y="1"/>
                </a:lnTo>
                <a:lnTo>
                  <a:pt x="5" y="3"/>
                </a:lnTo>
                <a:lnTo>
                  <a:pt x="5" y="5"/>
                </a:lnTo>
                <a:lnTo>
                  <a:pt x="5" y="26"/>
                </a:lnTo>
                <a:lnTo>
                  <a:pt x="5" y="26"/>
                </a:lnTo>
                <a:lnTo>
                  <a:pt x="2" y="30"/>
                </a:lnTo>
                <a:lnTo>
                  <a:pt x="0" y="35"/>
                </a:lnTo>
                <a:lnTo>
                  <a:pt x="0" y="109"/>
                </a:lnTo>
                <a:lnTo>
                  <a:pt x="0" y="109"/>
                </a:lnTo>
                <a:lnTo>
                  <a:pt x="2" y="112"/>
                </a:lnTo>
                <a:lnTo>
                  <a:pt x="3" y="116"/>
                </a:lnTo>
                <a:lnTo>
                  <a:pt x="7" y="117"/>
                </a:lnTo>
                <a:lnTo>
                  <a:pt x="10" y="118"/>
                </a:lnTo>
                <a:lnTo>
                  <a:pt x="60" y="118"/>
                </a:lnTo>
                <a:lnTo>
                  <a:pt x="60" y="118"/>
                </a:lnTo>
                <a:lnTo>
                  <a:pt x="63" y="117"/>
                </a:lnTo>
                <a:lnTo>
                  <a:pt x="67" y="116"/>
                </a:lnTo>
                <a:lnTo>
                  <a:pt x="68" y="112"/>
                </a:lnTo>
                <a:lnTo>
                  <a:pt x="70" y="109"/>
                </a:lnTo>
                <a:lnTo>
                  <a:pt x="70" y="35"/>
                </a:lnTo>
                <a:lnTo>
                  <a:pt x="70" y="35"/>
                </a:lnTo>
                <a:lnTo>
                  <a:pt x="68" y="30"/>
                </a:lnTo>
                <a:lnTo>
                  <a:pt x="65" y="26"/>
                </a:lnTo>
                <a:lnTo>
                  <a:pt x="65" y="26"/>
                </a:lnTo>
                <a:close/>
                <a:moveTo>
                  <a:pt x="24" y="15"/>
                </a:moveTo>
                <a:lnTo>
                  <a:pt x="24" y="15"/>
                </a:lnTo>
                <a:lnTo>
                  <a:pt x="25" y="15"/>
                </a:lnTo>
                <a:lnTo>
                  <a:pt x="28" y="15"/>
                </a:lnTo>
                <a:lnTo>
                  <a:pt x="35" y="10"/>
                </a:lnTo>
                <a:lnTo>
                  <a:pt x="42" y="15"/>
                </a:lnTo>
                <a:lnTo>
                  <a:pt x="42" y="15"/>
                </a:lnTo>
                <a:lnTo>
                  <a:pt x="45" y="15"/>
                </a:lnTo>
                <a:lnTo>
                  <a:pt x="46" y="15"/>
                </a:lnTo>
                <a:lnTo>
                  <a:pt x="55" y="12"/>
                </a:lnTo>
                <a:lnTo>
                  <a:pt x="55" y="25"/>
                </a:lnTo>
                <a:lnTo>
                  <a:pt x="15" y="25"/>
                </a:lnTo>
                <a:lnTo>
                  <a:pt x="15" y="12"/>
                </a:lnTo>
                <a:lnTo>
                  <a:pt x="24" y="15"/>
                </a:lnTo>
                <a:close/>
                <a:moveTo>
                  <a:pt x="60" y="109"/>
                </a:moveTo>
                <a:lnTo>
                  <a:pt x="10" y="109"/>
                </a:lnTo>
                <a:lnTo>
                  <a:pt x="10" y="35"/>
                </a:lnTo>
                <a:lnTo>
                  <a:pt x="60" y="35"/>
                </a:lnTo>
                <a:lnTo>
                  <a:pt x="60" y="10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27" name="Rectangle 429"/>
          <p:cNvSpPr>
            <a:spLocks noChangeArrowheads="1"/>
          </p:cNvSpPr>
          <p:nvPr/>
        </p:nvSpPr>
        <p:spPr bwMode="auto">
          <a:xfrm>
            <a:off x="6824089" y="2396425"/>
            <a:ext cx="58971" cy="2721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28" name="Freeform 430"/>
          <p:cNvSpPr>
            <a:spLocks/>
          </p:cNvSpPr>
          <p:nvPr/>
        </p:nvSpPr>
        <p:spPr bwMode="auto">
          <a:xfrm>
            <a:off x="6824089" y="2432713"/>
            <a:ext cx="13610" cy="13610"/>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1" y="1"/>
                </a:lnTo>
                <a:lnTo>
                  <a:pt x="0" y="3"/>
                </a:lnTo>
                <a:lnTo>
                  <a:pt x="0" y="5"/>
                </a:lnTo>
                <a:lnTo>
                  <a:pt x="0" y="5"/>
                </a:lnTo>
                <a:lnTo>
                  <a:pt x="0" y="8"/>
                </a:lnTo>
                <a:lnTo>
                  <a:pt x="1" y="9"/>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29" name="Freeform 431"/>
          <p:cNvSpPr>
            <a:spLocks/>
          </p:cNvSpPr>
          <p:nvPr/>
        </p:nvSpPr>
        <p:spPr bwMode="auto">
          <a:xfrm>
            <a:off x="6869449" y="2432713"/>
            <a:ext cx="13610" cy="13610"/>
          </a:xfrm>
          <a:custGeom>
            <a:avLst/>
            <a:gdLst>
              <a:gd name="T0" fmla="*/ 5 w 10"/>
              <a:gd name="T1" fmla="*/ 0 h 10"/>
              <a:gd name="T2" fmla="*/ 5 w 10"/>
              <a:gd name="T3" fmla="*/ 0 h 10"/>
              <a:gd name="T4" fmla="*/ 2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30" name="Freeform 432"/>
          <p:cNvSpPr>
            <a:spLocks/>
          </p:cNvSpPr>
          <p:nvPr/>
        </p:nvSpPr>
        <p:spPr bwMode="auto">
          <a:xfrm>
            <a:off x="6846771" y="2432713"/>
            <a:ext cx="13610" cy="13610"/>
          </a:xfrm>
          <a:custGeom>
            <a:avLst/>
            <a:gdLst>
              <a:gd name="T0" fmla="*/ 5 w 10"/>
              <a:gd name="T1" fmla="*/ 0 h 10"/>
              <a:gd name="T2" fmla="*/ 5 w 10"/>
              <a:gd name="T3" fmla="*/ 0 h 10"/>
              <a:gd name="T4" fmla="*/ 3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3"/>
                </a:lnTo>
                <a:lnTo>
                  <a:pt x="0" y="5"/>
                </a:lnTo>
                <a:lnTo>
                  <a:pt x="0" y="5"/>
                </a:lnTo>
                <a:lnTo>
                  <a:pt x="0" y="8"/>
                </a:lnTo>
                <a:lnTo>
                  <a:pt x="1" y="9"/>
                </a:lnTo>
                <a:lnTo>
                  <a:pt x="3" y="10"/>
                </a:lnTo>
                <a:lnTo>
                  <a:pt x="5" y="10"/>
                </a:lnTo>
                <a:lnTo>
                  <a:pt x="5" y="10"/>
                </a:lnTo>
                <a:lnTo>
                  <a:pt x="7" y="10"/>
                </a:lnTo>
                <a:lnTo>
                  <a:pt x="9" y="9"/>
                </a:lnTo>
                <a:lnTo>
                  <a:pt x="10" y="8"/>
                </a:lnTo>
                <a:lnTo>
                  <a:pt x="10" y="5"/>
                </a:lnTo>
                <a:lnTo>
                  <a:pt x="10" y="5"/>
                </a:lnTo>
                <a:lnTo>
                  <a:pt x="10" y="3"/>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31" name="Freeform 433"/>
          <p:cNvSpPr>
            <a:spLocks/>
          </p:cNvSpPr>
          <p:nvPr/>
        </p:nvSpPr>
        <p:spPr bwMode="auto">
          <a:xfrm>
            <a:off x="6824089" y="2455393"/>
            <a:ext cx="13610" cy="13610"/>
          </a:xfrm>
          <a:custGeom>
            <a:avLst/>
            <a:gdLst>
              <a:gd name="T0" fmla="*/ 5 w 10"/>
              <a:gd name="T1" fmla="*/ 10 h 10"/>
              <a:gd name="T2" fmla="*/ 5 w 10"/>
              <a:gd name="T3" fmla="*/ 10 h 10"/>
              <a:gd name="T4" fmla="*/ 8 w 10"/>
              <a:gd name="T5" fmla="*/ 10 h 10"/>
              <a:gd name="T6" fmla="*/ 9 w 10"/>
              <a:gd name="T7" fmla="*/ 9 h 10"/>
              <a:gd name="T8" fmla="*/ 10 w 10"/>
              <a:gd name="T9" fmla="*/ 7 h 10"/>
              <a:gd name="T10" fmla="*/ 10 w 10"/>
              <a:gd name="T11" fmla="*/ 5 h 10"/>
              <a:gd name="T12" fmla="*/ 10 w 10"/>
              <a:gd name="T13" fmla="*/ 5 h 10"/>
              <a:gd name="T14" fmla="*/ 10 w 10"/>
              <a:gd name="T15" fmla="*/ 2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7"/>
                </a:lnTo>
                <a:lnTo>
                  <a:pt x="10" y="5"/>
                </a:lnTo>
                <a:lnTo>
                  <a:pt x="10" y="5"/>
                </a:lnTo>
                <a:lnTo>
                  <a:pt x="10" y="2"/>
                </a:lnTo>
                <a:lnTo>
                  <a:pt x="9" y="1"/>
                </a:lnTo>
                <a:lnTo>
                  <a:pt x="8" y="0"/>
                </a:lnTo>
                <a:lnTo>
                  <a:pt x="5" y="0"/>
                </a:lnTo>
                <a:lnTo>
                  <a:pt x="5" y="0"/>
                </a:lnTo>
                <a:lnTo>
                  <a:pt x="3" y="0"/>
                </a:lnTo>
                <a:lnTo>
                  <a:pt x="1" y="1"/>
                </a:lnTo>
                <a:lnTo>
                  <a:pt x="0" y="2"/>
                </a:lnTo>
                <a:lnTo>
                  <a:pt x="0" y="5"/>
                </a:lnTo>
                <a:lnTo>
                  <a:pt x="0" y="5"/>
                </a:lnTo>
                <a:lnTo>
                  <a:pt x="0" y="7"/>
                </a:lnTo>
                <a:lnTo>
                  <a:pt x="1" y="9"/>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32" name="Freeform 434"/>
          <p:cNvSpPr>
            <a:spLocks/>
          </p:cNvSpPr>
          <p:nvPr/>
        </p:nvSpPr>
        <p:spPr bwMode="auto">
          <a:xfrm>
            <a:off x="6869449" y="2455393"/>
            <a:ext cx="13610" cy="13610"/>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7 h 10"/>
              <a:gd name="T30" fmla="*/ 10 w 10"/>
              <a:gd name="T31" fmla="*/ 5 h 10"/>
              <a:gd name="T32" fmla="*/ 10 w 10"/>
              <a:gd name="T33" fmla="*/ 5 h 10"/>
              <a:gd name="T34" fmla="*/ 10 w 10"/>
              <a:gd name="T35" fmla="*/ 2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9"/>
                </a:lnTo>
                <a:lnTo>
                  <a:pt x="2" y="10"/>
                </a:lnTo>
                <a:lnTo>
                  <a:pt x="5" y="10"/>
                </a:lnTo>
                <a:lnTo>
                  <a:pt x="5" y="10"/>
                </a:lnTo>
                <a:lnTo>
                  <a:pt x="7" y="10"/>
                </a:lnTo>
                <a:lnTo>
                  <a:pt x="8" y="9"/>
                </a:lnTo>
                <a:lnTo>
                  <a:pt x="10" y="7"/>
                </a:lnTo>
                <a:lnTo>
                  <a:pt x="10" y="5"/>
                </a:lnTo>
                <a:lnTo>
                  <a:pt x="10" y="5"/>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33" name="Freeform 435"/>
          <p:cNvSpPr>
            <a:spLocks/>
          </p:cNvSpPr>
          <p:nvPr/>
        </p:nvSpPr>
        <p:spPr bwMode="auto">
          <a:xfrm>
            <a:off x="6846771" y="2455393"/>
            <a:ext cx="13610" cy="13610"/>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3 w 10"/>
              <a:gd name="T19" fmla="*/ 10 h 10"/>
              <a:gd name="T20" fmla="*/ 5 w 10"/>
              <a:gd name="T21" fmla="*/ 10 h 10"/>
              <a:gd name="T22" fmla="*/ 5 w 10"/>
              <a:gd name="T23" fmla="*/ 10 h 10"/>
              <a:gd name="T24" fmla="*/ 7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9"/>
                </a:lnTo>
                <a:lnTo>
                  <a:pt x="3" y="10"/>
                </a:lnTo>
                <a:lnTo>
                  <a:pt x="5" y="10"/>
                </a:lnTo>
                <a:lnTo>
                  <a:pt x="5" y="10"/>
                </a:lnTo>
                <a:lnTo>
                  <a:pt x="7" y="10"/>
                </a:lnTo>
                <a:lnTo>
                  <a:pt x="9" y="9"/>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34" name="Freeform 436"/>
          <p:cNvSpPr>
            <a:spLocks/>
          </p:cNvSpPr>
          <p:nvPr/>
        </p:nvSpPr>
        <p:spPr bwMode="auto">
          <a:xfrm>
            <a:off x="6824089" y="2478076"/>
            <a:ext cx="13610" cy="13610"/>
          </a:xfrm>
          <a:custGeom>
            <a:avLst/>
            <a:gdLst>
              <a:gd name="T0" fmla="*/ 5 w 10"/>
              <a:gd name="T1" fmla="*/ 10 h 10"/>
              <a:gd name="T2" fmla="*/ 5 w 10"/>
              <a:gd name="T3" fmla="*/ 10 h 10"/>
              <a:gd name="T4" fmla="*/ 8 w 10"/>
              <a:gd name="T5" fmla="*/ 10 h 10"/>
              <a:gd name="T6" fmla="*/ 9 w 10"/>
              <a:gd name="T7" fmla="*/ 8 h 10"/>
              <a:gd name="T8" fmla="*/ 10 w 10"/>
              <a:gd name="T9" fmla="*/ 7 h 10"/>
              <a:gd name="T10" fmla="*/ 10 w 10"/>
              <a:gd name="T11" fmla="*/ 5 h 10"/>
              <a:gd name="T12" fmla="*/ 10 w 10"/>
              <a:gd name="T13" fmla="*/ 5 h 10"/>
              <a:gd name="T14" fmla="*/ 10 w 10"/>
              <a:gd name="T15" fmla="*/ 2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8"/>
                </a:lnTo>
                <a:lnTo>
                  <a:pt x="10" y="7"/>
                </a:lnTo>
                <a:lnTo>
                  <a:pt x="10" y="5"/>
                </a:lnTo>
                <a:lnTo>
                  <a:pt x="10" y="5"/>
                </a:lnTo>
                <a:lnTo>
                  <a:pt x="10" y="2"/>
                </a:lnTo>
                <a:lnTo>
                  <a:pt x="9" y="1"/>
                </a:lnTo>
                <a:lnTo>
                  <a:pt x="8" y="0"/>
                </a:lnTo>
                <a:lnTo>
                  <a:pt x="5" y="0"/>
                </a:lnTo>
                <a:lnTo>
                  <a:pt x="5" y="0"/>
                </a:lnTo>
                <a:lnTo>
                  <a:pt x="3" y="0"/>
                </a:lnTo>
                <a:lnTo>
                  <a:pt x="1" y="1"/>
                </a:lnTo>
                <a:lnTo>
                  <a:pt x="0" y="2"/>
                </a:lnTo>
                <a:lnTo>
                  <a:pt x="0" y="5"/>
                </a:lnTo>
                <a:lnTo>
                  <a:pt x="0" y="5"/>
                </a:lnTo>
                <a:lnTo>
                  <a:pt x="0" y="7"/>
                </a:lnTo>
                <a:lnTo>
                  <a:pt x="1" y="8"/>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35" name="Freeform 437"/>
          <p:cNvSpPr>
            <a:spLocks/>
          </p:cNvSpPr>
          <p:nvPr/>
        </p:nvSpPr>
        <p:spPr bwMode="auto">
          <a:xfrm>
            <a:off x="6869449" y="2478076"/>
            <a:ext cx="13610" cy="13610"/>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2 w 10"/>
              <a:gd name="T19" fmla="*/ 10 h 10"/>
              <a:gd name="T20" fmla="*/ 5 w 10"/>
              <a:gd name="T21" fmla="*/ 10 h 10"/>
              <a:gd name="T22" fmla="*/ 5 w 10"/>
              <a:gd name="T23" fmla="*/ 10 h 10"/>
              <a:gd name="T24" fmla="*/ 7 w 10"/>
              <a:gd name="T25" fmla="*/ 10 h 10"/>
              <a:gd name="T26" fmla="*/ 8 w 10"/>
              <a:gd name="T27" fmla="*/ 8 h 10"/>
              <a:gd name="T28" fmla="*/ 10 w 10"/>
              <a:gd name="T29" fmla="*/ 7 h 10"/>
              <a:gd name="T30" fmla="*/ 10 w 10"/>
              <a:gd name="T31" fmla="*/ 5 h 10"/>
              <a:gd name="T32" fmla="*/ 10 w 10"/>
              <a:gd name="T33" fmla="*/ 5 h 10"/>
              <a:gd name="T34" fmla="*/ 10 w 10"/>
              <a:gd name="T35" fmla="*/ 2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10" y="7"/>
                </a:lnTo>
                <a:lnTo>
                  <a:pt x="10" y="5"/>
                </a:lnTo>
                <a:lnTo>
                  <a:pt x="10" y="5"/>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36" name="Freeform 438"/>
          <p:cNvSpPr>
            <a:spLocks/>
          </p:cNvSpPr>
          <p:nvPr/>
        </p:nvSpPr>
        <p:spPr bwMode="auto">
          <a:xfrm>
            <a:off x="6846771" y="2478076"/>
            <a:ext cx="13610" cy="13610"/>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7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7" y="10"/>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37" name="Freeform 439"/>
          <p:cNvSpPr>
            <a:spLocks noEditPoints="1"/>
          </p:cNvSpPr>
          <p:nvPr/>
        </p:nvSpPr>
        <p:spPr bwMode="auto">
          <a:xfrm>
            <a:off x="6910277" y="2396425"/>
            <a:ext cx="68044" cy="86189"/>
          </a:xfrm>
          <a:custGeom>
            <a:avLst/>
            <a:gdLst>
              <a:gd name="T0" fmla="*/ 40 w 45"/>
              <a:gd name="T1" fmla="*/ 0 h 59"/>
              <a:gd name="T2" fmla="*/ 5 w 45"/>
              <a:gd name="T3" fmla="*/ 0 h 59"/>
              <a:gd name="T4" fmla="*/ 5 w 45"/>
              <a:gd name="T5" fmla="*/ 0 h 59"/>
              <a:gd name="T6" fmla="*/ 3 w 45"/>
              <a:gd name="T7" fmla="*/ 0 h 59"/>
              <a:gd name="T8" fmla="*/ 2 w 45"/>
              <a:gd name="T9" fmla="*/ 1 h 59"/>
              <a:gd name="T10" fmla="*/ 0 w 45"/>
              <a:gd name="T11" fmla="*/ 2 h 59"/>
              <a:gd name="T12" fmla="*/ 0 w 45"/>
              <a:gd name="T13" fmla="*/ 4 h 59"/>
              <a:gd name="T14" fmla="*/ 0 w 45"/>
              <a:gd name="T15" fmla="*/ 54 h 59"/>
              <a:gd name="T16" fmla="*/ 0 w 45"/>
              <a:gd name="T17" fmla="*/ 54 h 59"/>
              <a:gd name="T18" fmla="*/ 0 w 45"/>
              <a:gd name="T19" fmla="*/ 56 h 59"/>
              <a:gd name="T20" fmla="*/ 2 w 45"/>
              <a:gd name="T21" fmla="*/ 57 h 59"/>
              <a:gd name="T22" fmla="*/ 3 w 45"/>
              <a:gd name="T23" fmla="*/ 59 h 59"/>
              <a:gd name="T24" fmla="*/ 5 w 45"/>
              <a:gd name="T25" fmla="*/ 59 h 59"/>
              <a:gd name="T26" fmla="*/ 40 w 45"/>
              <a:gd name="T27" fmla="*/ 59 h 59"/>
              <a:gd name="T28" fmla="*/ 40 w 45"/>
              <a:gd name="T29" fmla="*/ 59 h 59"/>
              <a:gd name="T30" fmla="*/ 42 w 45"/>
              <a:gd name="T31" fmla="*/ 59 h 59"/>
              <a:gd name="T32" fmla="*/ 44 w 45"/>
              <a:gd name="T33" fmla="*/ 57 h 59"/>
              <a:gd name="T34" fmla="*/ 45 w 45"/>
              <a:gd name="T35" fmla="*/ 56 h 59"/>
              <a:gd name="T36" fmla="*/ 45 w 45"/>
              <a:gd name="T37" fmla="*/ 54 h 59"/>
              <a:gd name="T38" fmla="*/ 45 w 45"/>
              <a:gd name="T39" fmla="*/ 4 h 59"/>
              <a:gd name="T40" fmla="*/ 45 w 45"/>
              <a:gd name="T41" fmla="*/ 4 h 59"/>
              <a:gd name="T42" fmla="*/ 45 w 45"/>
              <a:gd name="T43" fmla="*/ 2 h 59"/>
              <a:gd name="T44" fmla="*/ 44 w 45"/>
              <a:gd name="T45" fmla="*/ 1 h 59"/>
              <a:gd name="T46" fmla="*/ 42 w 45"/>
              <a:gd name="T47" fmla="*/ 0 h 59"/>
              <a:gd name="T48" fmla="*/ 40 w 45"/>
              <a:gd name="T49" fmla="*/ 0 h 59"/>
              <a:gd name="T50" fmla="*/ 40 w 45"/>
              <a:gd name="T51" fmla="*/ 0 h 59"/>
              <a:gd name="T52" fmla="*/ 10 w 45"/>
              <a:gd name="T53" fmla="*/ 9 h 59"/>
              <a:gd name="T54" fmla="*/ 15 w 45"/>
              <a:gd name="T55" fmla="*/ 9 h 59"/>
              <a:gd name="T56" fmla="*/ 15 w 45"/>
              <a:gd name="T57" fmla="*/ 49 h 59"/>
              <a:gd name="T58" fmla="*/ 10 w 45"/>
              <a:gd name="T59" fmla="*/ 49 h 59"/>
              <a:gd name="T60" fmla="*/ 10 w 45"/>
              <a:gd name="T61" fmla="*/ 9 h 59"/>
              <a:gd name="T62" fmla="*/ 35 w 45"/>
              <a:gd name="T63" fmla="*/ 49 h 59"/>
              <a:gd name="T64" fmla="*/ 25 w 45"/>
              <a:gd name="T65" fmla="*/ 49 h 59"/>
              <a:gd name="T66" fmla="*/ 25 w 45"/>
              <a:gd name="T67" fmla="*/ 9 h 59"/>
              <a:gd name="T68" fmla="*/ 35 w 45"/>
              <a:gd name="T69" fmla="*/ 9 h 59"/>
              <a:gd name="T70" fmla="*/ 35 w 45"/>
              <a:gd name="T7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59">
                <a:moveTo>
                  <a:pt x="40" y="0"/>
                </a:moveTo>
                <a:lnTo>
                  <a:pt x="5" y="0"/>
                </a:lnTo>
                <a:lnTo>
                  <a:pt x="5" y="0"/>
                </a:lnTo>
                <a:lnTo>
                  <a:pt x="3" y="0"/>
                </a:lnTo>
                <a:lnTo>
                  <a:pt x="2" y="1"/>
                </a:lnTo>
                <a:lnTo>
                  <a:pt x="0" y="2"/>
                </a:lnTo>
                <a:lnTo>
                  <a:pt x="0" y="4"/>
                </a:lnTo>
                <a:lnTo>
                  <a:pt x="0" y="54"/>
                </a:lnTo>
                <a:lnTo>
                  <a:pt x="0" y="54"/>
                </a:lnTo>
                <a:lnTo>
                  <a:pt x="0" y="56"/>
                </a:lnTo>
                <a:lnTo>
                  <a:pt x="2" y="57"/>
                </a:lnTo>
                <a:lnTo>
                  <a:pt x="3" y="59"/>
                </a:lnTo>
                <a:lnTo>
                  <a:pt x="5" y="59"/>
                </a:lnTo>
                <a:lnTo>
                  <a:pt x="40" y="59"/>
                </a:lnTo>
                <a:lnTo>
                  <a:pt x="40" y="59"/>
                </a:lnTo>
                <a:lnTo>
                  <a:pt x="42" y="59"/>
                </a:lnTo>
                <a:lnTo>
                  <a:pt x="44" y="57"/>
                </a:lnTo>
                <a:lnTo>
                  <a:pt x="45" y="56"/>
                </a:lnTo>
                <a:lnTo>
                  <a:pt x="45" y="54"/>
                </a:lnTo>
                <a:lnTo>
                  <a:pt x="45" y="4"/>
                </a:lnTo>
                <a:lnTo>
                  <a:pt x="45" y="4"/>
                </a:lnTo>
                <a:lnTo>
                  <a:pt x="45" y="2"/>
                </a:lnTo>
                <a:lnTo>
                  <a:pt x="44" y="1"/>
                </a:lnTo>
                <a:lnTo>
                  <a:pt x="42" y="0"/>
                </a:lnTo>
                <a:lnTo>
                  <a:pt x="40" y="0"/>
                </a:lnTo>
                <a:lnTo>
                  <a:pt x="40" y="0"/>
                </a:lnTo>
                <a:close/>
                <a:moveTo>
                  <a:pt x="10" y="9"/>
                </a:moveTo>
                <a:lnTo>
                  <a:pt x="15" y="9"/>
                </a:lnTo>
                <a:lnTo>
                  <a:pt x="15" y="49"/>
                </a:lnTo>
                <a:lnTo>
                  <a:pt x="10" y="49"/>
                </a:lnTo>
                <a:lnTo>
                  <a:pt x="10" y="9"/>
                </a:lnTo>
                <a:close/>
                <a:moveTo>
                  <a:pt x="35" y="49"/>
                </a:moveTo>
                <a:lnTo>
                  <a:pt x="25" y="49"/>
                </a:lnTo>
                <a:lnTo>
                  <a:pt x="25" y="9"/>
                </a:lnTo>
                <a:lnTo>
                  <a:pt x="35" y="9"/>
                </a:lnTo>
                <a:lnTo>
                  <a:pt x="35"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38" name="Freeform 440"/>
          <p:cNvSpPr>
            <a:spLocks/>
          </p:cNvSpPr>
          <p:nvPr/>
        </p:nvSpPr>
        <p:spPr bwMode="auto">
          <a:xfrm>
            <a:off x="5018686" y="2700347"/>
            <a:ext cx="163304" cy="163302"/>
          </a:xfrm>
          <a:custGeom>
            <a:avLst/>
            <a:gdLst>
              <a:gd name="T0" fmla="*/ 106 w 109"/>
              <a:gd name="T1" fmla="*/ 31 h 108"/>
              <a:gd name="T2" fmla="*/ 57 w 109"/>
              <a:gd name="T3" fmla="*/ 1 h 108"/>
              <a:gd name="T4" fmla="*/ 57 w 109"/>
              <a:gd name="T5" fmla="*/ 1 h 108"/>
              <a:gd name="T6" fmla="*/ 55 w 109"/>
              <a:gd name="T7" fmla="*/ 0 h 108"/>
              <a:gd name="T8" fmla="*/ 52 w 109"/>
              <a:gd name="T9" fmla="*/ 1 h 108"/>
              <a:gd name="T10" fmla="*/ 3 w 109"/>
              <a:gd name="T11" fmla="*/ 31 h 108"/>
              <a:gd name="T12" fmla="*/ 3 w 109"/>
              <a:gd name="T13" fmla="*/ 31 h 108"/>
              <a:gd name="T14" fmla="*/ 0 w 109"/>
              <a:gd name="T15" fmla="*/ 33 h 108"/>
              <a:gd name="T16" fmla="*/ 0 w 109"/>
              <a:gd name="T17" fmla="*/ 35 h 108"/>
              <a:gd name="T18" fmla="*/ 0 w 109"/>
              <a:gd name="T19" fmla="*/ 35 h 108"/>
              <a:gd name="T20" fmla="*/ 3 w 109"/>
              <a:gd name="T21" fmla="*/ 38 h 108"/>
              <a:gd name="T22" fmla="*/ 5 w 109"/>
              <a:gd name="T23" fmla="*/ 39 h 108"/>
              <a:gd name="T24" fmla="*/ 5 w 109"/>
              <a:gd name="T25" fmla="*/ 108 h 108"/>
              <a:gd name="T26" fmla="*/ 15 w 109"/>
              <a:gd name="T27" fmla="*/ 108 h 108"/>
              <a:gd name="T28" fmla="*/ 15 w 109"/>
              <a:gd name="T29" fmla="*/ 39 h 108"/>
              <a:gd name="T30" fmla="*/ 94 w 109"/>
              <a:gd name="T31" fmla="*/ 39 h 108"/>
              <a:gd name="T32" fmla="*/ 94 w 109"/>
              <a:gd name="T33" fmla="*/ 108 h 108"/>
              <a:gd name="T34" fmla="*/ 104 w 109"/>
              <a:gd name="T35" fmla="*/ 108 h 108"/>
              <a:gd name="T36" fmla="*/ 104 w 109"/>
              <a:gd name="T37" fmla="*/ 39 h 108"/>
              <a:gd name="T38" fmla="*/ 104 w 109"/>
              <a:gd name="T39" fmla="*/ 39 h 108"/>
              <a:gd name="T40" fmla="*/ 106 w 109"/>
              <a:gd name="T41" fmla="*/ 38 h 108"/>
              <a:gd name="T42" fmla="*/ 109 w 109"/>
              <a:gd name="T43" fmla="*/ 35 h 108"/>
              <a:gd name="T44" fmla="*/ 109 w 109"/>
              <a:gd name="T45" fmla="*/ 35 h 108"/>
              <a:gd name="T46" fmla="*/ 109 w 109"/>
              <a:gd name="T47" fmla="*/ 33 h 108"/>
              <a:gd name="T48" fmla="*/ 106 w 109"/>
              <a:gd name="T49" fmla="*/ 31 h 108"/>
              <a:gd name="T50" fmla="*/ 106 w 109"/>
              <a:gd name="T51" fmla="*/ 3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9" h="108">
                <a:moveTo>
                  <a:pt x="106" y="31"/>
                </a:moveTo>
                <a:lnTo>
                  <a:pt x="57" y="1"/>
                </a:lnTo>
                <a:lnTo>
                  <a:pt x="57" y="1"/>
                </a:lnTo>
                <a:lnTo>
                  <a:pt x="55" y="0"/>
                </a:lnTo>
                <a:lnTo>
                  <a:pt x="52" y="1"/>
                </a:lnTo>
                <a:lnTo>
                  <a:pt x="3" y="31"/>
                </a:lnTo>
                <a:lnTo>
                  <a:pt x="3" y="31"/>
                </a:lnTo>
                <a:lnTo>
                  <a:pt x="0" y="33"/>
                </a:lnTo>
                <a:lnTo>
                  <a:pt x="0" y="35"/>
                </a:lnTo>
                <a:lnTo>
                  <a:pt x="0" y="35"/>
                </a:lnTo>
                <a:lnTo>
                  <a:pt x="3" y="38"/>
                </a:lnTo>
                <a:lnTo>
                  <a:pt x="5" y="39"/>
                </a:lnTo>
                <a:lnTo>
                  <a:pt x="5" y="108"/>
                </a:lnTo>
                <a:lnTo>
                  <a:pt x="15" y="108"/>
                </a:lnTo>
                <a:lnTo>
                  <a:pt x="15" y="39"/>
                </a:lnTo>
                <a:lnTo>
                  <a:pt x="94" y="39"/>
                </a:lnTo>
                <a:lnTo>
                  <a:pt x="94" y="108"/>
                </a:lnTo>
                <a:lnTo>
                  <a:pt x="104" y="108"/>
                </a:lnTo>
                <a:lnTo>
                  <a:pt x="104" y="39"/>
                </a:lnTo>
                <a:lnTo>
                  <a:pt x="104" y="39"/>
                </a:lnTo>
                <a:lnTo>
                  <a:pt x="106" y="38"/>
                </a:lnTo>
                <a:lnTo>
                  <a:pt x="109" y="35"/>
                </a:lnTo>
                <a:lnTo>
                  <a:pt x="109" y="35"/>
                </a:lnTo>
                <a:lnTo>
                  <a:pt x="109" y="33"/>
                </a:lnTo>
                <a:lnTo>
                  <a:pt x="106" y="31"/>
                </a:lnTo>
                <a:lnTo>
                  <a:pt x="106" y="3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39" name="Freeform 441"/>
          <p:cNvSpPr>
            <a:spLocks/>
          </p:cNvSpPr>
          <p:nvPr/>
        </p:nvSpPr>
        <p:spPr bwMode="auto">
          <a:xfrm>
            <a:off x="5077657" y="2768392"/>
            <a:ext cx="45362" cy="45362"/>
          </a:xfrm>
          <a:custGeom>
            <a:avLst/>
            <a:gdLst>
              <a:gd name="T0" fmla="*/ 0 w 29"/>
              <a:gd name="T1" fmla="*/ 0 h 30"/>
              <a:gd name="T2" fmla="*/ 0 w 29"/>
              <a:gd name="T3" fmla="*/ 30 h 30"/>
              <a:gd name="T4" fmla="*/ 29 w 29"/>
              <a:gd name="T5" fmla="*/ 30 h 30"/>
              <a:gd name="T6" fmla="*/ 29 w 29"/>
              <a:gd name="T7" fmla="*/ 0 h 30"/>
              <a:gd name="T8" fmla="*/ 20 w 29"/>
              <a:gd name="T9" fmla="*/ 0 h 30"/>
              <a:gd name="T10" fmla="*/ 20 w 29"/>
              <a:gd name="T11" fmla="*/ 10 h 30"/>
              <a:gd name="T12" fmla="*/ 10 w 29"/>
              <a:gd name="T13" fmla="*/ 10 h 30"/>
              <a:gd name="T14" fmla="*/ 10 w 29"/>
              <a:gd name="T15" fmla="*/ 0 h 30"/>
              <a:gd name="T16" fmla="*/ 0 w 29"/>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0">
                <a:moveTo>
                  <a:pt x="0" y="0"/>
                </a:moveTo>
                <a:lnTo>
                  <a:pt x="0" y="30"/>
                </a:lnTo>
                <a:lnTo>
                  <a:pt x="29" y="30"/>
                </a:lnTo>
                <a:lnTo>
                  <a:pt x="29" y="0"/>
                </a:lnTo>
                <a:lnTo>
                  <a:pt x="20" y="0"/>
                </a:lnTo>
                <a:lnTo>
                  <a:pt x="20" y="10"/>
                </a:lnTo>
                <a:lnTo>
                  <a:pt x="10" y="10"/>
                </a:lnTo>
                <a:lnTo>
                  <a:pt x="10"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40" name="Freeform 442"/>
          <p:cNvSpPr>
            <a:spLocks/>
          </p:cNvSpPr>
          <p:nvPr/>
        </p:nvSpPr>
        <p:spPr bwMode="auto">
          <a:xfrm>
            <a:off x="5045902" y="2818288"/>
            <a:ext cx="45362" cy="45362"/>
          </a:xfrm>
          <a:custGeom>
            <a:avLst/>
            <a:gdLst>
              <a:gd name="T0" fmla="*/ 20 w 30"/>
              <a:gd name="T1" fmla="*/ 9 h 29"/>
              <a:gd name="T2" fmla="*/ 10 w 30"/>
              <a:gd name="T3" fmla="*/ 9 h 29"/>
              <a:gd name="T4" fmla="*/ 10 w 30"/>
              <a:gd name="T5" fmla="*/ 0 h 29"/>
              <a:gd name="T6" fmla="*/ 0 w 30"/>
              <a:gd name="T7" fmla="*/ 0 h 29"/>
              <a:gd name="T8" fmla="*/ 0 w 30"/>
              <a:gd name="T9" fmla="*/ 29 h 29"/>
              <a:gd name="T10" fmla="*/ 30 w 30"/>
              <a:gd name="T11" fmla="*/ 29 h 29"/>
              <a:gd name="T12" fmla="*/ 30 w 30"/>
              <a:gd name="T13" fmla="*/ 0 h 29"/>
              <a:gd name="T14" fmla="*/ 20 w 30"/>
              <a:gd name="T15" fmla="*/ 0 h 29"/>
              <a:gd name="T16" fmla="*/ 20 w 30"/>
              <a:gd name="T1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20" y="9"/>
                </a:moveTo>
                <a:lnTo>
                  <a:pt x="10" y="9"/>
                </a:lnTo>
                <a:lnTo>
                  <a:pt x="10" y="0"/>
                </a:lnTo>
                <a:lnTo>
                  <a:pt x="0" y="0"/>
                </a:lnTo>
                <a:lnTo>
                  <a:pt x="0" y="29"/>
                </a:lnTo>
                <a:lnTo>
                  <a:pt x="30" y="29"/>
                </a:lnTo>
                <a:lnTo>
                  <a:pt x="30" y="0"/>
                </a:lnTo>
                <a:lnTo>
                  <a:pt x="20" y="0"/>
                </a:lnTo>
                <a:lnTo>
                  <a:pt x="20"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41" name="Freeform 443"/>
          <p:cNvSpPr>
            <a:spLocks/>
          </p:cNvSpPr>
          <p:nvPr/>
        </p:nvSpPr>
        <p:spPr bwMode="auto">
          <a:xfrm>
            <a:off x="5109410" y="2818288"/>
            <a:ext cx="40827" cy="45362"/>
          </a:xfrm>
          <a:custGeom>
            <a:avLst/>
            <a:gdLst>
              <a:gd name="T0" fmla="*/ 19 w 29"/>
              <a:gd name="T1" fmla="*/ 9 h 29"/>
              <a:gd name="T2" fmla="*/ 9 w 29"/>
              <a:gd name="T3" fmla="*/ 9 h 29"/>
              <a:gd name="T4" fmla="*/ 9 w 29"/>
              <a:gd name="T5" fmla="*/ 0 h 29"/>
              <a:gd name="T6" fmla="*/ 0 w 29"/>
              <a:gd name="T7" fmla="*/ 0 h 29"/>
              <a:gd name="T8" fmla="*/ 0 w 29"/>
              <a:gd name="T9" fmla="*/ 29 h 29"/>
              <a:gd name="T10" fmla="*/ 29 w 29"/>
              <a:gd name="T11" fmla="*/ 29 h 29"/>
              <a:gd name="T12" fmla="*/ 29 w 29"/>
              <a:gd name="T13" fmla="*/ 0 h 29"/>
              <a:gd name="T14" fmla="*/ 19 w 29"/>
              <a:gd name="T15" fmla="*/ 0 h 29"/>
              <a:gd name="T16" fmla="*/ 19 w 29"/>
              <a:gd name="T17"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9">
                <a:moveTo>
                  <a:pt x="19" y="9"/>
                </a:moveTo>
                <a:lnTo>
                  <a:pt x="9" y="9"/>
                </a:lnTo>
                <a:lnTo>
                  <a:pt x="9" y="0"/>
                </a:lnTo>
                <a:lnTo>
                  <a:pt x="0" y="0"/>
                </a:lnTo>
                <a:lnTo>
                  <a:pt x="0" y="29"/>
                </a:lnTo>
                <a:lnTo>
                  <a:pt x="29" y="29"/>
                </a:lnTo>
                <a:lnTo>
                  <a:pt x="29" y="0"/>
                </a:lnTo>
                <a:lnTo>
                  <a:pt x="19" y="0"/>
                </a:lnTo>
                <a:lnTo>
                  <a:pt x="19"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42" name="Freeform 444"/>
          <p:cNvSpPr>
            <a:spLocks/>
          </p:cNvSpPr>
          <p:nvPr/>
        </p:nvSpPr>
        <p:spPr bwMode="auto">
          <a:xfrm>
            <a:off x="5744476" y="2709421"/>
            <a:ext cx="63506" cy="40827"/>
          </a:xfrm>
          <a:custGeom>
            <a:avLst/>
            <a:gdLst>
              <a:gd name="T0" fmla="*/ 42 w 42"/>
              <a:gd name="T1" fmla="*/ 29 h 29"/>
              <a:gd name="T2" fmla="*/ 42 w 42"/>
              <a:gd name="T3" fmla="*/ 0 h 29"/>
              <a:gd name="T4" fmla="*/ 23 w 42"/>
              <a:gd name="T5" fmla="*/ 0 h 29"/>
              <a:gd name="T6" fmla="*/ 23 w 42"/>
              <a:gd name="T7" fmla="*/ 0 h 29"/>
              <a:gd name="T8" fmla="*/ 20 w 42"/>
              <a:gd name="T9" fmla="*/ 0 h 29"/>
              <a:gd name="T10" fmla="*/ 19 w 42"/>
              <a:gd name="T11" fmla="*/ 2 h 29"/>
              <a:gd name="T12" fmla="*/ 0 w 42"/>
              <a:gd name="T13" fmla="*/ 29 h 29"/>
              <a:gd name="T14" fmla="*/ 42 w 42"/>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42" y="29"/>
                </a:moveTo>
                <a:lnTo>
                  <a:pt x="42" y="0"/>
                </a:lnTo>
                <a:lnTo>
                  <a:pt x="23" y="0"/>
                </a:lnTo>
                <a:lnTo>
                  <a:pt x="23" y="0"/>
                </a:lnTo>
                <a:lnTo>
                  <a:pt x="20" y="0"/>
                </a:lnTo>
                <a:lnTo>
                  <a:pt x="19" y="2"/>
                </a:lnTo>
                <a:lnTo>
                  <a:pt x="0" y="29"/>
                </a:lnTo>
                <a:lnTo>
                  <a:pt x="42"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43" name="Freeform 445"/>
          <p:cNvSpPr>
            <a:spLocks/>
          </p:cNvSpPr>
          <p:nvPr/>
        </p:nvSpPr>
        <p:spPr bwMode="auto">
          <a:xfrm>
            <a:off x="5821593" y="2709421"/>
            <a:ext cx="63506" cy="40827"/>
          </a:xfrm>
          <a:custGeom>
            <a:avLst/>
            <a:gdLst>
              <a:gd name="T0" fmla="*/ 42 w 42"/>
              <a:gd name="T1" fmla="*/ 29 h 29"/>
              <a:gd name="T2" fmla="*/ 24 w 42"/>
              <a:gd name="T3" fmla="*/ 2 h 29"/>
              <a:gd name="T4" fmla="*/ 24 w 42"/>
              <a:gd name="T5" fmla="*/ 2 h 29"/>
              <a:gd name="T6" fmla="*/ 22 w 42"/>
              <a:gd name="T7" fmla="*/ 0 h 29"/>
              <a:gd name="T8" fmla="*/ 20 w 42"/>
              <a:gd name="T9" fmla="*/ 0 h 29"/>
              <a:gd name="T10" fmla="*/ 0 w 42"/>
              <a:gd name="T11" fmla="*/ 0 h 29"/>
              <a:gd name="T12" fmla="*/ 0 w 42"/>
              <a:gd name="T13" fmla="*/ 29 h 29"/>
              <a:gd name="T14" fmla="*/ 42 w 42"/>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42" y="29"/>
                </a:moveTo>
                <a:lnTo>
                  <a:pt x="24" y="2"/>
                </a:lnTo>
                <a:lnTo>
                  <a:pt x="24" y="2"/>
                </a:lnTo>
                <a:lnTo>
                  <a:pt x="22" y="0"/>
                </a:lnTo>
                <a:lnTo>
                  <a:pt x="20" y="0"/>
                </a:lnTo>
                <a:lnTo>
                  <a:pt x="0" y="0"/>
                </a:lnTo>
                <a:lnTo>
                  <a:pt x="0" y="29"/>
                </a:lnTo>
                <a:lnTo>
                  <a:pt x="42"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44" name="Freeform 446"/>
          <p:cNvSpPr>
            <a:spLocks noEditPoints="1"/>
          </p:cNvSpPr>
          <p:nvPr/>
        </p:nvSpPr>
        <p:spPr bwMode="auto">
          <a:xfrm>
            <a:off x="5739940" y="2768392"/>
            <a:ext cx="149696" cy="86189"/>
          </a:xfrm>
          <a:custGeom>
            <a:avLst/>
            <a:gdLst>
              <a:gd name="T0" fmla="*/ 0 w 99"/>
              <a:gd name="T1" fmla="*/ 54 h 59"/>
              <a:gd name="T2" fmla="*/ 0 w 99"/>
              <a:gd name="T3" fmla="*/ 54 h 59"/>
              <a:gd name="T4" fmla="*/ 0 w 99"/>
              <a:gd name="T5" fmla="*/ 57 h 59"/>
              <a:gd name="T6" fmla="*/ 1 w 99"/>
              <a:gd name="T7" fmla="*/ 58 h 59"/>
              <a:gd name="T8" fmla="*/ 2 w 99"/>
              <a:gd name="T9" fmla="*/ 59 h 59"/>
              <a:gd name="T10" fmla="*/ 5 w 99"/>
              <a:gd name="T11" fmla="*/ 59 h 59"/>
              <a:gd name="T12" fmla="*/ 94 w 99"/>
              <a:gd name="T13" fmla="*/ 59 h 59"/>
              <a:gd name="T14" fmla="*/ 94 w 99"/>
              <a:gd name="T15" fmla="*/ 59 h 59"/>
              <a:gd name="T16" fmla="*/ 96 w 99"/>
              <a:gd name="T17" fmla="*/ 59 h 59"/>
              <a:gd name="T18" fmla="*/ 97 w 99"/>
              <a:gd name="T19" fmla="*/ 58 h 59"/>
              <a:gd name="T20" fmla="*/ 99 w 99"/>
              <a:gd name="T21" fmla="*/ 57 h 59"/>
              <a:gd name="T22" fmla="*/ 99 w 99"/>
              <a:gd name="T23" fmla="*/ 54 h 59"/>
              <a:gd name="T24" fmla="*/ 99 w 99"/>
              <a:gd name="T25" fmla="*/ 0 h 59"/>
              <a:gd name="T26" fmla="*/ 0 w 99"/>
              <a:gd name="T27" fmla="*/ 0 h 59"/>
              <a:gd name="T28" fmla="*/ 0 w 99"/>
              <a:gd name="T29" fmla="*/ 54 h 59"/>
              <a:gd name="T30" fmla="*/ 54 w 99"/>
              <a:gd name="T31" fmla="*/ 30 h 59"/>
              <a:gd name="T32" fmla="*/ 84 w 99"/>
              <a:gd name="T33" fmla="*/ 30 h 59"/>
              <a:gd name="T34" fmla="*/ 84 w 99"/>
              <a:gd name="T35" fmla="*/ 44 h 59"/>
              <a:gd name="T36" fmla="*/ 54 w 99"/>
              <a:gd name="T37" fmla="*/ 44 h 59"/>
              <a:gd name="T38" fmla="*/ 54 w 99"/>
              <a:gd name="T3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59">
                <a:moveTo>
                  <a:pt x="0" y="54"/>
                </a:moveTo>
                <a:lnTo>
                  <a:pt x="0" y="54"/>
                </a:lnTo>
                <a:lnTo>
                  <a:pt x="0" y="57"/>
                </a:lnTo>
                <a:lnTo>
                  <a:pt x="1" y="58"/>
                </a:lnTo>
                <a:lnTo>
                  <a:pt x="2" y="59"/>
                </a:lnTo>
                <a:lnTo>
                  <a:pt x="5" y="59"/>
                </a:lnTo>
                <a:lnTo>
                  <a:pt x="94" y="59"/>
                </a:lnTo>
                <a:lnTo>
                  <a:pt x="94" y="59"/>
                </a:lnTo>
                <a:lnTo>
                  <a:pt x="96" y="59"/>
                </a:lnTo>
                <a:lnTo>
                  <a:pt x="97" y="58"/>
                </a:lnTo>
                <a:lnTo>
                  <a:pt x="99" y="57"/>
                </a:lnTo>
                <a:lnTo>
                  <a:pt x="99" y="54"/>
                </a:lnTo>
                <a:lnTo>
                  <a:pt x="99" y="0"/>
                </a:lnTo>
                <a:lnTo>
                  <a:pt x="0" y="0"/>
                </a:lnTo>
                <a:lnTo>
                  <a:pt x="0" y="54"/>
                </a:lnTo>
                <a:close/>
                <a:moveTo>
                  <a:pt x="54" y="30"/>
                </a:moveTo>
                <a:lnTo>
                  <a:pt x="84" y="30"/>
                </a:lnTo>
                <a:lnTo>
                  <a:pt x="84" y="44"/>
                </a:lnTo>
                <a:lnTo>
                  <a:pt x="54" y="44"/>
                </a:lnTo>
                <a:lnTo>
                  <a:pt x="54"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45" name="Freeform 447"/>
          <p:cNvSpPr>
            <a:spLocks/>
          </p:cNvSpPr>
          <p:nvPr/>
        </p:nvSpPr>
        <p:spPr bwMode="auto">
          <a:xfrm>
            <a:off x="5413335" y="2691275"/>
            <a:ext cx="136086" cy="122479"/>
          </a:xfrm>
          <a:custGeom>
            <a:avLst/>
            <a:gdLst>
              <a:gd name="T0" fmla="*/ 79 w 89"/>
              <a:gd name="T1" fmla="*/ 0 h 79"/>
              <a:gd name="T2" fmla="*/ 59 w 89"/>
              <a:gd name="T3" fmla="*/ 0 h 79"/>
              <a:gd name="T4" fmla="*/ 59 w 89"/>
              <a:gd name="T5" fmla="*/ 29 h 79"/>
              <a:gd name="T6" fmla="*/ 44 w 89"/>
              <a:gd name="T7" fmla="*/ 20 h 79"/>
              <a:gd name="T8" fmla="*/ 29 w 89"/>
              <a:gd name="T9" fmla="*/ 29 h 79"/>
              <a:gd name="T10" fmla="*/ 29 w 89"/>
              <a:gd name="T11" fmla="*/ 0 h 79"/>
              <a:gd name="T12" fmla="*/ 10 w 89"/>
              <a:gd name="T13" fmla="*/ 0 h 79"/>
              <a:gd name="T14" fmla="*/ 10 w 89"/>
              <a:gd name="T15" fmla="*/ 0 h 79"/>
              <a:gd name="T16" fmla="*/ 6 w 89"/>
              <a:gd name="T17" fmla="*/ 1 h 79"/>
              <a:gd name="T18" fmla="*/ 2 w 89"/>
              <a:gd name="T19" fmla="*/ 2 h 79"/>
              <a:gd name="T20" fmla="*/ 1 w 89"/>
              <a:gd name="T21" fmla="*/ 6 h 79"/>
              <a:gd name="T22" fmla="*/ 0 w 89"/>
              <a:gd name="T23" fmla="*/ 10 h 79"/>
              <a:gd name="T24" fmla="*/ 0 w 89"/>
              <a:gd name="T25" fmla="*/ 69 h 79"/>
              <a:gd name="T26" fmla="*/ 20 w 89"/>
              <a:gd name="T27" fmla="*/ 64 h 79"/>
              <a:gd name="T28" fmla="*/ 34 w 89"/>
              <a:gd name="T29" fmla="*/ 79 h 79"/>
              <a:gd name="T30" fmla="*/ 79 w 89"/>
              <a:gd name="T31" fmla="*/ 79 h 79"/>
              <a:gd name="T32" fmla="*/ 79 w 89"/>
              <a:gd name="T33" fmla="*/ 79 h 79"/>
              <a:gd name="T34" fmla="*/ 83 w 89"/>
              <a:gd name="T35" fmla="*/ 77 h 79"/>
              <a:gd name="T36" fmla="*/ 86 w 89"/>
              <a:gd name="T37" fmla="*/ 76 h 79"/>
              <a:gd name="T38" fmla="*/ 87 w 89"/>
              <a:gd name="T39" fmla="*/ 73 h 79"/>
              <a:gd name="T40" fmla="*/ 89 w 89"/>
              <a:gd name="T41" fmla="*/ 69 h 79"/>
              <a:gd name="T42" fmla="*/ 89 w 89"/>
              <a:gd name="T43" fmla="*/ 10 h 79"/>
              <a:gd name="T44" fmla="*/ 89 w 89"/>
              <a:gd name="T45" fmla="*/ 10 h 79"/>
              <a:gd name="T46" fmla="*/ 87 w 89"/>
              <a:gd name="T47" fmla="*/ 6 h 79"/>
              <a:gd name="T48" fmla="*/ 86 w 89"/>
              <a:gd name="T49" fmla="*/ 2 h 79"/>
              <a:gd name="T50" fmla="*/ 83 w 89"/>
              <a:gd name="T51" fmla="*/ 1 h 79"/>
              <a:gd name="T52" fmla="*/ 79 w 89"/>
              <a:gd name="T53" fmla="*/ 0 h 79"/>
              <a:gd name="T54" fmla="*/ 79 w 89"/>
              <a:gd name="T5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79">
                <a:moveTo>
                  <a:pt x="79" y="0"/>
                </a:moveTo>
                <a:lnTo>
                  <a:pt x="59" y="0"/>
                </a:lnTo>
                <a:lnTo>
                  <a:pt x="59" y="29"/>
                </a:lnTo>
                <a:lnTo>
                  <a:pt x="44" y="20"/>
                </a:lnTo>
                <a:lnTo>
                  <a:pt x="29" y="29"/>
                </a:lnTo>
                <a:lnTo>
                  <a:pt x="29" y="0"/>
                </a:lnTo>
                <a:lnTo>
                  <a:pt x="10" y="0"/>
                </a:lnTo>
                <a:lnTo>
                  <a:pt x="10" y="0"/>
                </a:lnTo>
                <a:lnTo>
                  <a:pt x="6" y="1"/>
                </a:lnTo>
                <a:lnTo>
                  <a:pt x="2" y="2"/>
                </a:lnTo>
                <a:lnTo>
                  <a:pt x="1" y="6"/>
                </a:lnTo>
                <a:lnTo>
                  <a:pt x="0" y="10"/>
                </a:lnTo>
                <a:lnTo>
                  <a:pt x="0" y="69"/>
                </a:lnTo>
                <a:lnTo>
                  <a:pt x="20" y="64"/>
                </a:lnTo>
                <a:lnTo>
                  <a:pt x="34" y="79"/>
                </a:lnTo>
                <a:lnTo>
                  <a:pt x="79" y="79"/>
                </a:lnTo>
                <a:lnTo>
                  <a:pt x="79" y="79"/>
                </a:lnTo>
                <a:lnTo>
                  <a:pt x="83" y="77"/>
                </a:lnTo>
                <a:lnTo>
                  <a:pt x="86" y="76"/>
                </a:lnTo>
                <a:lnTo>
                  <a:pt x="87" y="73"/>
                </a:lnTo>
                <a:lnTo>
                  <a:pt x="89" y="69"/>
                </a:lnTo>
                <a:lnTo>
                  <a:pt x="89" y="10"/>
                </a:lnTo>
                <a:lnTo>
                  <a:pt x="89" y="10"/>
                </a:lnTo>
                <a:lnTo>
                  <a:pt x="87" y="6"/>
                </a:lnTo>
                <a:lnTo>
                  <a:pt x="86" y="2"/>
                </a:lnTo>
                <a:lnTo>
                  <a:pt x="83" y="1"/>
                </a:lnTo>
                <a:lnTo>
                  <a:pt x="79" y="0"/>
                </a:lnTo>
                <a:lnTo>
                  <a:pt x="7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46" name="Freeform 448"/>
          <p:cNvSpPr>
            <a:spLocks/>
          </p:cNvSpPr>
          <p:nvPr/>
        </p:nvSpPr>
        <p:spPr bwMode="auto">
          <a:xfrm>
            <a:off x="5404262" y="2804681"/>
            <a:ext cx="113406" cy="58971"/>
          </a:xfrm>
          <a:custGeom>
            <a:avLst/>
            <a:gdLst>
              <a:gd name="T0" fmla="*/ 69 w 74"/>
              <a:gd name="T1" fmla="*/ 15 h 39"/>
              <a:gd name="T2" fmla="*/ 27 w 74"/>
              <a:gd name="T3" fmla="*/ 15 h 39"/>
              <a:gd name="T4" fmla="*/ 28 w 74"/>
              <a:gd name="T5" fmla="*/ 13 h 39"/>
              <a:gd name="T6" fmla="*/ 28 w 74"/>
              <a:gd name="T7" fmla="*/ 13 h 39"/>
              <a:gd name="T8" fmla="*/ 30 w 74"/>
              <a:gd name="T9" fmla="*/ 12 h 39"/>
              <a:gd name="T10" fmla="*/ 30 w 74"/>
              <a:gd name="T11" fmla="*/ 10 h 39"/>
              <a:gd name="T12" fmla="*/ 30 w 74"/>
              <a:gd name="T13" fmla="*/ 8 h 39"/>
              <a:gd name="T14" fmla="*/ 28 w 74"/>
              <a:gd name="T15" fmla="*/ 6 h 39"/>
              <a:gd name="T16" fmla="*/ 23 w 74"/>
              <a:gd name="T17" fmla="*/ 1 h 39"/>
              <a:gd name="T18" fmla="*/ 23 w 74"/>
              <a:gd name="T19" fmla="*/ 1 h 39"/>
              <a:gd name="T20" fmla="*/ 21 w 74"/>
              <a:gd name="T21" fmla="*/ 0 h 39"/>
              <a:gd name="T22" fmla="*/ 18 w 74"/>
              <a:gd name="T23" fmla="*/ 0 h 39"/>
              <a:gd name="T24" fmla="*/ 0 w 74"/>
              <a:gd name="T25" fmla="*/ 7 h 39"/>
              <a:gd name="T26" fmla="*/ 0 w 74"/>
              <a:gd name="T27" fmla="*/ 39 h 39"/>
              <a:gd name="T28" fmla="*/ 54 w 74"/>
              <a:gd name="T29" fmla="*/ 39 h 39"/>
              <a:gd name="T30" fmla="*/ 54 w 74"/>
              <a:gd name="T31" fmla="*/ 39 h 39"/>
              <a:gd name="T32" fmla="*/ 57 w 74"/>
              <a:gd name="T33" fmla="*/ 39 h 39"/>
              <a:gd name="T34" fmla="*/ 58 w 74"/>
              <a:gd name="T35" fmla="*/ 38 h 39"/>
              <a:gd name="T36" fmla="*/ 73 w 74"/>
              <a:gd name="T37" fmla="*/ 23 h 39"/>
              <a:gd name="T38" fmla="*/ 73 w 74"/>
              <a:gd name="T39" fmla="*/ 23 h 39"/>
              <a:gd name="T40" fmla="*/ 74 w 74"/>
              <a:gd name="T41" fmla="*/ 21 h 39"/>
              <a:gd name="T42" fmla="*/ 74 w 74"/>
              <a:gd name="T43" fmla="*/ 17 h 39"/>
              <a:gd name="T44" fmla="*/ 74 w 74"/>
              <a:gd name="T45" fmla="*/ 17 h 39"/>
              <a:gd name="T46" fmla="*/ 71 w 74"/>
              <a:gd name="T47" fmla="*/ 16 h 39"/>
              <a:gd name="T48" fmla="*/ 69 w 74"/>
              <a:gd name="T49" fmla="*/ 15 h 39"/>
              <a:gd name="T50" fmla="*/ 69 w 74"/>
              <a:gd name="T51"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39">
                <a:moveTo>
                  <a:pt x="69" y="15"/>
                </a:moveTo>
                <a:lnTo>
                  <a:pt x="27" y="15"/>
                </a:lnTo>
                <a:lnTo>
                  <a:pt x="28" y="13"/>
                </a:lnTo>
                <a:lnTo>
                  <a:pt x="28" y="13"/>
                </a:lnTo>
                <a:lnTo>
                  <a:pt x="30" y="12"/>
                </a:lnTo>
                <a:lnTo>
                  <a:pt x="30" y="10"/>
                </a:lnTo>
                <a:lnTo>
                  <a:pt x="30" y="8"/>
                </a:lnTo>
                <a:lnTo>
                  <a:pt x="28" y="6"/>
                </a:lnTo>
                <a:lnTo>
                  <a:pt x="23" y="1"/>
                </a:lnTo>
                <a:lnTo>
                  <a:pt x="23" y="1"/>
                </a:lnTo>
                <a:lnTo>
                  <a:pt x="21" y="0"/>
                </a:lnTo>
                <a:lnTo>
                  <a:pt x="18" y="0"/>
                </a:lnTo>
                <a:lnTo>
                  <a:pt x="0" y="7"/>
                </a:lnTo>
                <a:lnTo>
                  <a:pt x="0" y="39"/>
                </a:lnTo>
                <a:lnTo>
                  <a:pt x="54" y="39"/>
                </a:lnTo>
                <a:lnTo>
                  <a:pt x="54" y="39"/>
                </a:lnTo>
                <a:lnTo>
                  <a:pt x="57" y="39"/>
                </a:lnTo>
                <a:lnTo>
                  <a:pt x="58" y="38"/>
                </a:lnTo>
                <a:lnTo>
                  <a:pt x="73" y="23"/>
                </a:lnTo>
                <a:lnTo>
                  <a:pt x="73" y="23"/>
                </a:lnTo>
                <a:lnTo>
                  <a:pt x="74" y="21"/>
                </a:lnTo>
                <a:lnTo>
                  <a:pt x="74" y="17"/>
                </a:lnTo>
                <a:lnTo>
                  <a:pt x="74" y="17"/>
                </a:lnTo>
                <a:lnTo>
                  <a:pt x="71" y="16"/>
                </a:lnTo>
                <a:lnTo>
                  <a:pt x="69" y="15"/>
                </a:lnTo>
                <a:lnTo>
                  <a:pt x="6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47" name="Freeform 449"/>
          <p:cNvSpPr>
            <a:spLocks/>
          </p:cNvSpPr>
          <p:nvPr/>
        </p:nvSpPr>
        <p:spPr bwMode="auto">
          <a:xfrm>
            <a:off x="5367973" y="2804681"/>
            <a:ext cx="31754" cy="68044"/>
          </a:xfrm>
          <a:custGeom>
            <a:avLst/>
            <a:gdLst>
              <a:gd name="T0" fmla="*/ 15 w 20"/>
              <a:gd name="T1" fmla="*/ 0 h 44"/>
              <a:gd name="T2" fmla="*/ 5 w 20"/>
              <a:gd name="T3" fmla="*/ 0 h 44"/>
              <a:gd name="T4" fmla="*/ 5 w 20"/>
              <a:gd name="T5" fmla="*/ 0 h 44"/>
              <a:gd name="T6" fmla="*/ 3 w 20"/>
              <a:gd name="T7" fmla="*/ 0 h 44"/>
              <a:gd name="T8" fmla="*/ 2 w 20"/>
              <a:gd name="T9" fmla="*/ 1 h 44"/>
              <a:gd name="T10" fmla="*/ 0 w 20"/>
              <a:gd name="T11" fmla="*/ 2 h 44"/>
              <a:gd name="T12" fmla="*/ 0 w 20"/>
              <a:gd name="T13" fmla="*/ 5 h 44"/>
              <a:gd name="T14" fmla="*/ 0 w 20"/>
              <a:gd name="T15" fmla="*/ 39 h 44"/>
              <a:gd name="T16" fmla="*/ 0 w 20"/>
              <a:gd name="T17" fmla="*/ 39 h 44"/>
              <a:gd name="T18" fmla="*/ 0 w 20"/>
              <a:gd name="T19" fmla="*/ 42 h 44"/>
              <a:gd name="T20" fmla="*/ 2 w 20"/>
              <a:gd name="T21" fmla="*/ 43 h 44"/>
              <a:gd name="T22" fmla="*/ 3 w 20"/>
              <a:gd name="T23" fmla="*/ 44 h 44"/>
              <a:gd name="T24" fmla="*/ 5 w 20"/>
              <a:gd name="T25" fmla="*/ 44 h 44"/>
              <a:gd name="T26" fmla="*/ 15 w 20"/>
              <a:gd name="T27" fmla="*/ 44 h 44"/>
              <a:gd name="T28" fmla="*/ 15 w 20"/>
              <a:gd name="T29" fmla="*/ 44 h 44"/>
              <a:gd name="T30" fmla="*/ 18 w 20"/>
              <a:gd name="T31" fmla="*/ 44 h 44"/>
              <a:gd name="T32" fmla="*/ 19 w 20"/>
              <a:gd name="T33" fmla="*/ 43 h 44"/>
              <a:gd name="T34" fmla="*/ 20 w 20"/>
              <a:gd name="T35" fmla="*/ 42 h 44"/>
              <a:gd name="T36" fmla="*/ 20 w 20"/>
              <a:gd name="T37" fmla="*/ 39 h 44"/>
              <a:gd name="T38" fmla="*/ 20 w 20"/>
              <a:gd name="T39" fmla="*/ 5 h 44"/>
              <a:gd name="T40" fmla="*/ 20 w 20"/>
              <a:gd name="T41" fmla="*/ 5 h 44"/>
              <a:gd name="T42" fmla="*/ 20 w 20"/>
              <a:gd name="T43" fmla="*/ 2 h 44"/>
              <a:gd name="T44" fmla="*/ 19 w 20"/>
              <a:gd name="T45" fmla="*/ 1 h 44"/>
              <a:gd name="T46" fmla="*/ 18 w 20"/>
              <a:gd name="T47" fmla="*/ 0 h 44"/>
              <a:gd name="T48" fmla="*/ 15 w 20"/>
              <a:gd name="T49" fmla="*/ 0 h 44"/>
              <a:gd name="T50" fmla="*/ 15 w 20"/>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44">
                <a:moveTo>
                  <a:pt x="15" y="0"/>
                </a:moveTo>
                <a:lnTo>
                  <a:pt x="5" y="0"/>
                </a:lnTo>
                <a:lnTo>
                  <a:pt x="5" y="0"/>
                </a:lnTo>
                <a:lnTo>
                  <a:pt x="3" y="0"/>
                </a:lnTo>
                <a:lnTo>
                  <a:pt x="2" y="1"/>
                </a:lnTo>
                <a:lnTo>
                  <a:pt x="0" y="2"/>
                </a:lnTo>
                <a:lnTo>
                  <a:pt x="0" y="5"/>
                </a:lnTo>
                <a:lnTo>
                  <a:pt x="0" y="39"/>
                </a:lnTo>
                <a:lnTo>
                  <a:pt x="0" y="39"/>
                </a:lnTo>
                <a:lnTo>
                  <a:pt x="0" y="42"/>
                </a:lnTo>
                <a:lnTo>
                  <a:pt x="2" y="43"/>
                </a:lnTo>
                <a:lnTo>
                  <a:pt x="3" y="44"/>
                </a:lnTo>
                <a:lnTo>
                  <a:pt x="5" y="44"/>
                </a:lnTo>
                <a:lnTo>
                  <a:pt x="15" y="44"/>
                </a:lnTo>
                <a:lnTo>
                  <a:pt x="15" y="44"/>
                </a:lnTo>
                <a:lnTo>
                  <a:pt x="18" y="44"/>
                </a:lnTo>
                <a:lnTo>
                  <a:pt x="19" y="43"/>
                </a:lnTo>
                <a:lnTo>
                  <a:pt x="20" y="42"/>
                </a:lnTo>
                <a:lnTo>
                  <a:pt x="20" y="39"/>
                </a:lnTo>
                <a:lnTo>
                  <a:pt x="20" y="5"/>
                </a:lnTo>
                <a:lnTo>
                  <a:pt x="20" y="5"/>
                </a:lnTo>
                <a:lnTo>
                  <a:pt x="20" y="2"/>
                </a:lnTo>
                <a:lnTo>
                  <a:pt x="19" y="1"/>
                </a:lnTo>
                <a:lnTo>
                  <a:pt x="18" y="0"/>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48" name="Freeform 450"/>
          <p:cNvSpPr>
            <a:spLocks/>
          </p:cNvSpPr>
          <p:nvPr/>
        </p:nvSpPr>
        <p:spPr bwMode="auto">
          <a:xfrm>
            <a:off x="6166342" y="2691274"/>
            <a:ext cx="63506" cy="45362"/>
          </a:xfrm>
          <a:custGeom>
            <a:avLst/>
            <a:gdLst>
              <a:gd name="T0" fmla="*/ 24 w 42"/>
              <a:gd name="T1" fmla="*/ 2 h 29"/>
              <a:gd name="T2" fmla="*/ 24 w 42"/>
              <a:gd name="T3" fmla="*/ 2 h 29"/>
              <a:gd name="T4" fmla="*/ 22 w 42"/>
              <a:gd name="T5" fmla="*/ 0 h 29"/>
              <a:gd name="T6" fmla="*/ 20 w 42"/>
              <a:gd name="T7" fmla="*/ 0 h 29"/>
              <a:gd name="T8" fmla="*/ 0 w 42"/>
              <a:gd name="T9" fmla="*/ 0 h 29"/>
              <a:gd name="T10" fmla="*/ 0 w 42"/>
              <a:gd name="T11" fmla="*/ 29 h 29"/>
              <a:gd name="T12" fmla="*/ 42 w 42"/>
              <a:gd name="T13" fmla="*/ 29 h 29"/>
              <a:gd name="T14" fmla="*/ 24 w 42"/>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24" y="2"/>
                </a:moveTo>
                <a:lnTo>
                  <a:pt x="24" y="2"/>
                </a:lnTo>
                <a:lnTo>
                  <a:pt x="22" y="0"/>
                </a:lnTo>
                <a:lnTo>
                  <a:pt x="20" y="0"/>
                </a:lnTo>
                <a:lnTo>
                  <a:pt x="0" y="0"/>
                </a:lnTo>
                <a:lnTo>
                  <a:pt x="0" y="29"/>
                </a:lnTo>
                <a:lnTo>
                  <a:pt x="42" y="29"/>
                </a:lnTo>
                <a:lnTo>
                  <a:pt x="24" y="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49" name="Freeform 451"/>
          <p:cNvSpPr>
            <a:spLocks/>
          </p:cNvSpPr>
          <p:nvPr/>
        </p:nvSpPr>
        <p:spPr bwMode="auto">
          <a:xfrm>
            <a:off x="6089226" y="2691274"/>
            <a:ext cx="63506" cy="45362"/>
          </a:xfrm>
          <a:custGeom>
            <a:avLst/>
            <a:gdLst>
              <a:gd name="T0" fmla="*/ 42 w 42"/>
              <a:gd name="T1" fmla="*/ 0 h 29"/>
              <a:gd name="T2" fmla="*/ 23 w 42"/>
              <a:gd name="T3" fmla="*/ 0 h 29"/>
              <a:gd name="T4" fmla="*/ 23 w 42"/>
              <a:gd name="T5" fmla="*/ 0 h 29"/>
              <a:gd name="T6" fmla="*/ 20 w 42"/>
              <a:gd name="T7" fmla="*/ 0 h 29"/>
              <a:gd name="T8" fmla="*/ 19 w 42"/>
              <a:gd name="T9" fmla="*/ 2 h 29"/>
              <a:gd name="T10" fmla="*/ 0 w 42"/>
              <a:gd name="T11" fmla="*/ 29 h 29"/>
              <a:gd name="T12" fmla="*/ 42 w 42"/>
              <a:gd name="T13" fmla="*/ 29 h 29"/>
              <a:gd name="T14" fmla="*/ 42 w 4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42" y="0"/>
                </a:moveTo>
                <a:lnTo>
                  <a:pt x="23" y="0"/>
                </a:lnTo>
                <a:lnTo>
                  <a:pt x="23" y="0"/>
                </a:lnTo>
                <a:lnTo>
                  <a:pt x="20" y="0"/>
                </a:lnTo>
                <a:lnTo>
                  <a:pt x="19" y="2"/>
                </a:lnTo>
                <a:lnTo>
                  <a:pt x="0" y="29"/>
                </a:lnTo>
                <a:lnTo>
                  <a:pt x="42" y="29"/>
                </a:lnTo>
                <a:lnTo>
                  <a:pt x="42"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50" name="Freeform 452"/>
          <p:cNvSpPr>
            <a:spLocks/>
          </p:cNvSpPr>
          <p:nvPr/>
        </p:nvSpPr>
        <p:spPr bwMode="auto">
          <a:xfrm>
            <a:off x="6084691" y="2750248"/>
            <a:ext cx="149696" cy="90723"/>
          </a:xfrm>
          <a:custGeom>
            <a:avLst/>
            <a:gdLst>
              <a:gd name="T0" fmla="*/ 99 w 99"/>
              <a:gd name="T1" fmla="*/ 0 h 59"/>
              <a:gd name="T2" fmla="*/ 0 w 99"/>
              <a:gd name="T3" fmla="*/ 0 h 59"/>
              <a:gd name="T4" fmla="*/ 0 w 99"/>
              <a:gd name="T5" fmla="*/ 54 h 59"/>
              <a:gd name="T6" fmla="*/ 0 w 99"/>
              <a:gd name="T7" fmla="*/ 54 h 59"/>
              <a:gd name="T8" fmla="*/ 0 w 99"/>
              <a:gd name="T9" fmla="*/ 57 h 59"/>
              <a:gd name="T10" fmla="*/ 1 w 99"/>
              <a:gd name="T11" fmla="*/ 58 h 59"/>
              <a:gd name="T12" fmla="*/ 2 w 99"/>
              <a:gd name="T13" fmla="*/ 59 h 59"/>
              <a:gd name="T14" fmla="*/ 5 w 99"/>
              <a:gd name="T15" fmla="*/ 59 h 59"/>
              <a:gd name="T16" fmla="*/ 69 w 99"/>
              <a:gd name="T17" fmla="*/ 59 h 59"/>
              <a:gd name="T18" fmla="*/ 69 w 99"/>
              <a:gd name="T19" fmla="*/ 59 h 59"/>
              <a:gd name="T20" fmla="*/ 69 w 99"/>
              <a:gd name="T21" fmla="*/ 59 h 59"/>
              <a:gd name="T22" fmla="*/ 69 w 99"/>
              <a:gd name="T23" fmla="*/ 59 h 59"/>
              <a:gd name="T24" fmla="*/ 69 w 99"/>
              <a:gd name="T25" fmla="*/ 53 h 59"/>
              <a:gd name="T26" fmla="*/ 71 w 99"/>
              <a:gd name="T27" fmla="*/ 48 h 59"/>
              <a:gd name="T28" fmla="*/ 74 w 99"/>
              <a:gd name="T29" fmla="*/ 43 h 59"/>
              <a:gd name="T30" fmla="*/ 78 w 99"/>
              <a:gd name="T31" fmla="*/ 38 h 59"/>
              <a:gd name="T32" fmla="*/ 82 w 99"/>
              <a:gd name="T33" fmla="*/ 35 h 59"/>
              <a:gd name="T34" fmla="*/ 87 w 99"/>
              <a:gd name="T35" fmla="*/ 32 h 59"/>
              <a:gd name="T36" fmla="*/ 92 w 99"/>
              <a:gd name="T37" fmla="*/ 30 h 59"/>
              <a:gd name="T38" fmla="*/ 99 w 99"/>
              <a:gd name="T39" fmla="*/ 30 h 59"/>
              <a:gd name="T40" fmla="*/ 99 w 99"/>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9" h="59">
                <a:moveTo>
                  <a:pt x="99" y="0"/>
                </a:moveTo>
                <a:lnTo>
                  <a:pt x="0" y="0"/>
                </a:lnTo>
                <a:lnTo>
                  <a:pt x="0" y="54"/>
                </a:lnTo>
                <a:lnTo>
                  <a:pt x="0" y="54"/>
                </a:lnTo>
                <a:lnTo>
                  <a:pt x="0" y="57"/>
                </a:lnTo>
                <a:lnTo>
                  <a:pt x="1" y="58"/>
                </a:lnTo>
                <a:lnTo>
                  <a:pt x="2" y="59"/>
                </a:lnTo>
                <a:lnTo>
                  <a:pt x="5" y="59"/>
                </a:lnTo>
                <a:lnTo>
                  <a:pt x="69" y="59"/>
                </a:lnTo>
                <a:lnTo>
                  <a:pt x="69" y="59"/>
                </a:lnTo>
                <a:lnTo>
                  <a:pt x="69" y="59"/>
                </a:lnTo>
                <a:lnTo>
                  <a:pt x="69" y="59"/>
                </a:lnTo>
                <a:lnTo>
                  <a:pt x="69" y="53"/>
                </a:lnTo>
                <a:lnTo>
                  <a:pt x="71" y="48"/>
                </a:lnTo>
                <a:lnTo>
                  <a:pt x="74" y="43"/>
                </a:lnTo>
                <a:lnTo>
                  <a:pt x="78" y="38"/>
                </a:lnTo>
                <a:lnTo>
                  <a:pt x="82" y="35"/>
                </a:lnTo>
                <a:lnTo>
                  <a:pt x="87" y="32"/>
                </a:lnTo>
                <a:lnTo>
                  <a:pt x="92" y="30"/>
                </a:lnTo>
                <a:lnTo>
                  <a:pt x="99" y="30"/>
                </a:lnTo>
                <a:lnTo>
                  <a:pt x="9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51" name="Freeform 453"/>
          <p:cNvSpPr>
            <a:spLocks/>
          </p:cNvSpPr>
          <p:nvPr/>
        </p:nvSpPr>
        <p:spPr bwMode="auto">
          <a:xfrm>
            <a:off x="6202631" y="2813753"/>
            <a:ext cx="58971" cy="58971"/>
          </a:xfrm>
          <a:custGeom>
            <a:avLst/>
            <a:gdLst>
              <a:gd name="T0" fmla="*/ 24 w 39"/>
              <a:gd name="T1" fmla="*/ 14 h 39"/>
              <a:gd name="T2" fmla="*/ 24 w 39"/>
              <a:gd name="T3" fmla="*/ 0 h 39"/>
              <a:gd name="T4" fmla="*/ 15 w 39"/>
              <a:gd name="T5" fmla="*/ 0 h 39"/>
              <a:gd name="T6" fmla="*/ 15 w 39"/>
              <a:gd name="T7" fmla="*/ 14 h 39"/>
              <a:gd name="T8" fmla="*/ 0 w 39"/>
              <a:gd name="T9" fmla="*/ 14 h 39"/>
              <a:gd name="T10" fmla="*/ 0 w 39"/>
              <a:gd name="T11" fmla="*/ 24 h 39"/>
              <a:gd name="T12" fmla="*/ 15 w 39"/>
              <a:gd name="T13" fmla="*/ 24 h 39"/>
              <a:gd name="T14" fmla="*/ 15 w 39"/>
              <a:gd name="T15" fmla="*/ 39 h 39"/>
              <a:gd name="T16" fmla="*/ 24 w 39"/>
              <a:gd name="T17" fmla="*/ 39 h 39"/>
              <a:gd name="T18" fmla="*/ 24 w 39"/>
              <a:gd name="T19" fmla="*/ 24 h 39"/>
              <a:gd name="T20" fmla="*/ 39 w 39"/>
              <a:gd name="T21" fmla="*/ 24 h 39"/>
              <a:gd name="T22" fmla="*/ 39 w 39"/>
              <a:gd name="T23" fmla="*/ 14 h 39"/>
              <a:gd name="T24" fmla="*/ 24 w 39"/>
              <a:gd name="T25"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9">
                <a:moveTo>
                  <a:pt x="24" y="14"/>
                </a:moveTo>
                <a:lnTo>
                  <a:pt x="24" y="0"/>
                </a:lnTo>
                <a:lnTo>
                  <a:pt x="15" y="0"/>
                </a:lnTo>
                <a:lnTo>
                  <a:pt x="15" y="14"/>
                </a:lnTo>
                <a:lnTo>
                  <a:pt x="0" y="14"/>
                </a:lnTo>
                <a:lnTo>
                  <a:pt x="0" y="24"/>
                </a:lnTo>
                <a:lnTo>
                  <a:pt x="15" y="24"/>
                </a:lnTo>
                <a:lnTo>
                  <a:pt x="15" y="39"/>
                </a:lnTo>
                <a:lnTo>
                  <a:pt x="24" y="39"/>
                </a:lnTo>
                <a:lnTo>
                  <a:pt x="24" y="24"/>
                </a:lnTo>
                <a:lnTo>
                  <a:pt x="39" y="24"/>
                </a:lnTo>
                <a:lnTo>
                  <a:pt x="39" y="14"/>
                </a:lnTo>
                <a:lnTo>
                  <a:pt x="24"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52" name="Freeform 454"/>
          <p:cNvSpPr>
            <a:spLocks/>
          </p:cNvSpPr>
          <p:nvPr/>
        </p:nvSpPr>
        <p:spPr bwMode="auto">
          <a:xfrm>
            <a:off x="6524700" y="2691274"/>
            <a:ext cx="63506" cy="45362"/>
          </a:xfrm>
          <a:custGeom>
            <a:avLst/>
            <a:gdLst>
              <a:gd name="T0" fmla="*/ 23 w 42"/>
              <a:gd name="T1" fmla="*/ 2 h 29"/>
              <a:gd name="T2" fmla="*/ 23 w 42"/>
              <a:gd name="T3" fmla="*/ 2 h 29"/>
              <a:gd name="T4" fmla="*/ 22 w 42"/>
              <a:gd name="T5" fmla="*/ 0 h 29"/>
              <a:gd name="T6" fmla="*/ 20 w 42"/>
              <a:gd name="T7" fmla="*/ 0 h 29"/>
              <a:gd name="T8" fmla="*/ 0 w 42"/>
              <a:gd name="T9" fmla="*/ 0 h 29"/>
              <a:gd name="T10" fmla="*/ 0 w 42"/>
              <a:gd name="T11" fmla="*/ 29 h 29"/>
              <a:gd name="T12" fmla="*/ 42 w 42"/>
              <a:gd name="T13" fmla="*/ 29 h 29"/>
              <a:gd name="T14" fmla="*/ 23 w 42"/>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23" y="2"/>
                </a:moveTo>
                <a:lnTo>
                  <a:pt x="23" y="2"/>
                </a:lnTo>
                <a:lnTo>
                  <a:pt x="22" y="0"/>
                </a:lnTo>
                <a:lnTo>
                  <a:pt x="20" y="0"/>
                </a:lnTo>
                <a:lnTo>
                  <a:pt x="0" y="0"/>
                </a:lnTo>
                <a:lnTo>
                  <a:pt x="0" y="29"/>
                </a:lnTo>
                <a:lnTo>
                  <a:pt x="42" y="29"/>
                </a:lnTo>
                <a:lnTo>
                  <a:pt x="23" y="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53" name="Freeform 455"/>
          <p:cNvSpPr>
            <a:spLocks/>
          </p:cNvSpPr>
          <p:nvPr/>
        </p:nvSpPr>
        <p:spPr bwMode="auto">
          <a:xfrm>
            <a:off x="6443049" y="2750248"/>
            <a:ext cx="149696" cy="90723"/>
          </a:xfrm>
          <a:custGeom>
            <a:avLst/>
            <a:gdLst>
              <a:gd name="T0" fmla="*/ 98 w 98"/>
              <a:gd name="T1" fmla="*/ 0 h 59"/>
              <a:gd name="T2" fmla="*/ 0 w 98"/>
              <a:gd name="T3" fmla="*/ 0 h 59"/>
              <a:gd name="T4" fmla="*/ 0 w 98"/>
              <a:gd name="T5" fmla="*/ 54 h 59"/>
              <a:gd name="T6" fmla="*/ 0 w 98"/>
              <a:gd name="T7" fmla="*/ 54 h 59"/>
              <a:gd name="T8" fmla="*/ 0 w 98"/>
              <a:gd name="T9" fmla="*/ 57 h 59"/>
              <a:gd name="T10" fmla="*/ 1 w 98"/>
              <a:gd name="T11" fmla="*/ 58 h 59"/>
              <a:gd name="T12" fmla="*/ 2 w 98"/>
              <a:gd name="T13" fmla="*/ 59 h 59"/>
              <a:gd name="T14" fmla="*/ 5 w 98"/>
              <a:gd name="T15" fmla="*/ 59 h 59"/>
              <a:gd name="T16" fmla="*/ 74 w 98"/>
              <a:gd name="T17" fmla="*/ 59 h 59"/>
              <a:gd name="T18" fmla="*/ 74 w 98"/>
              <a:gd name="T19" fmla="*/ 59 h 59"/>
              <a:gd name="T20" fmla="*/ 74 w 98"/>
              <a:gd name="T21" fmla="*/ 59 h 59"/>
              <a:gd name="T22" fmla="*/ 74 w 98"/>
              <a:gd name="T23" fmla="*/ 59 h 59"/>
              <a:gd name="T24" fmla="*/ 74 w 98"/>
              <a:gd name="T25" fmla="*/ 54 h 59"/>
              <a:gd name="T26" fmla="*/ 76 w 98"/>
              <a:gd name="T27" fmla="*/ 50 h 59"/>
              <a:gd name="T28" fmla="*/ 77 w 98"/>
              <a:gd name="T29" fmla="*/ 46 h 59"/>
              <a:gd name="T30" fmla="*/ 81 w 98"/>
              <a:gd name="T31" fmla="*/ 42 h 59"/>
              <a:gd name="T32" fmla="*/ 85 w 98"/>
              <a:gd name="T33" fmla="*/ 38 h 59"/>
              <a:gd name="T34" fmla="*/ 88 w 98"/>
              <a:gd name="T35" fmla="*/ 37 h 59"/>
              <a:gd name="T36" fmla="*/ 93 w 98"/>
              <a:gd name="T37" fmla="*/ 35 h 59"/>
              <a:gd name="T38" fmla="*/ 98 w 98"/>
              <a:gd name="T39" fmla="*/ 35 h 59"/>
              <a:gd name="T40" fmla="*/ 98 w 98"/>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59">
                <a:moveTo>
                  <a:pt x="98" y="0"/>
                </a:moveTo>
                <a:lnTo>
                  <a:pt x="0" y="0"/>
                </a:lnTo>
                <a:lnTo>
                  <a:pt x="0" y="54"/>
                </a:lnTo>
                <a:lnTo>
                  <a:pt x="0" y="54"/>
                </a:lnTo>
                <a:lnTo>
                  <a:pt x="0" y="57"/>
                </a:lnTo>
                <a:lnTo>
                  <a:pt x="1" y="58"/>
                </a:lnTo>
                <a:lnTo>
                  <a:pt x="2" y="59"/>
                </a:lnTo>
                <a:lnTo>
                  <a:pt x="5" y="59"/>
                </a:lnTo>
                <a:lnTo>
                  <a:pt x="74" y="59"/>
                </a:lnTo>
                <a:lnTo>
                  <a:pt x="74" y="59"/>
                </a:lnTo>
                <a:lnTo>
                  <a:pt x="74" y="59"/>
                </a:lnTo>
                <a:lnTo>
                  <a:pt x="74" y="59"/>
                </a:lnTo>
                <a:lnTo>
                  <a:pt x="74" y="54"/>
                </a:lnTo>
                <a:lnTo>
                  <a:pt x="76" y="50"/>
                </a:lnTo>
                <a:lnTo>
                  <a:pt x="77" y="46"/>
                </a:lnTo>
                <a:lnTo>
                  <a:pt x="81" y="42"/>
                </a:lnTo>
                <a:lnTo>
                  <a:pt x="85" y="38"/>
                </a:lnTo>
                <a:lnTo>
                  <a:pt x="88" y="37"/>
                </a:lnTo>
                <a:lnTo>
                  <a:pt x="93" y="35"/>
                </a:lnTo>
                <a:lnTo>
                  <a:pt x="98" y="35"/>
                </a:lnTo>
                <a:lnTo>
                  <a:pt x="9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54" name="Freeform 456"/>
          <p:cNvSpPr>
            <a:spLocks/>
          </p:cNvSpPr>
          <p:nvPr/>
        </p:nvSpPr>
        <p:spPr bwMode="auto">
          <a:xfrm>
            <a:off x="6447586" y="2691274"/>
            <a:ext cx="63506" cy="45362"/>
          </a:xfrm>
          <a:custGeom>
            <a:avLst/>
            <a:gdLst>
              <a:gd name="T0" fmla="*/ 42 w 42"/>
              <a:gd name="T1" fmla="*/ 0 h 29"/>
              <a:gd name="T2" fmla="*/ 22 w 42"/>
              <a:gd name="T3" fmla="*/ 0 h 29"/>
              <a:gd name="T4" fmla="*/ 22 w 42"/>
              <a:gd name="T5" fmla="*/ 0 h 29"/>
              <a:gd name="T6" fmla="*/ 20 w 42"/>
              <a:gd name="T7" fmla="*/ 0 h 29"/>
              <a:gd name="T8" fmla="*/ 19 w 42"/>
              <a:gd name="T9" fmla="*/ 2 h 29"/>
              <a:gd name="T10" fmla="*/ 0 w 42"/>
              <a:gd name="T11" fmla="*/ 29 h 29"/>
              <a:gd name="T12" fmla="*/ 42 w 42"/>
              <a:gd name="T13" fmla="*/ 29 h 29"/>
              <a:gd name="T14" fmla="*/ 42 w 4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42" y="0"/>
                </a:moveTo>
                <a:lnTo>
                  <a:pt x="22" y="0"/>
                </a:lnTo>
                <a:lnTo>
                  <a:pt x="22" y="0"/>
                </a:lnTo>
                <a:lnTo>
                  <a:pt x="20" y="0"/>
                </a:lnTo>
                <a:lnTo>
                  <a:pt x="19" y="2"/>
                </a:lnTo>
                <a:lnTo>
                  <a:pt x="0" y="29"/>
                </a:lnTo>
                <a:lnTo>
                  <a:pt x="42" y="29"/>
                </a:lnTo>
                <a:lnTo>
                  <a:pt x="42"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55" name="Rectangle 457"/>
          <p:cNvSpPr>
            <a:spLocks noChangeArrowheads="1"/>
          </p:cNvSpPr>
          <p:nvPr/>
        </p:nvSpPr>
        <p:spPr bwMode="auto">
          <a:xfrm>
            <a:off x="6570061" y="2831897"/>
            <a:ext cx="45362"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56" name="Freeform 458"/>
          <p:cNvSpPr>
            <a:spLocks/>
          </p:cNvSpPr>
          <p:nvPr/>
        </p:nvSpPr>
        <p:spPr bwMode="auto">
          <a:xfrm>
            <a:off x="6883060" y="2691274"/>
            <a:ext cx="63506" cy="45362"/>
          </a:xfrm>
          <a:custGeom>
            <a:avLst/>
            <a:gdLst>
              <a:gd name="T0" fmla="*/ 23 w 42"/>
              <a:gd name="T1" fmla="*/ 2 h 29"/>
              <a:gd name="T2" fmla="*/ 23 w 42"/>
              <a:gd name="T3" fmla="*/ 2 h 29"/>
              <a:gd name="T4" fmla="*/ 22 w 42"/>
              <a:gd name="T5" fmla="*/ 0 h 29"/>
              <a:gd name="T6" fmla="*/ 19 w 42"/>
              <a:gd name="T7" fmla="*/ 0 h 29"/>
              <a:gd name="T8" fmla="*/ 0 w 42"/>
              <a:gd name="T9" fmla="*/ 0 h 29"/>
              <a:gd name="T10" fmla="*/ 0 w 42"/>
              <a:gd name="T11" fmla="*/ 29 h 29"/>
              <a:gd name="T12" fmla="*/ 42 w 42"/>
              <a:gd name="T13" fmla="*/ 29 h 29"/>
              <a:gd name="T14" fmla="*/ 23 w 42"/>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23" y="2"/>
                </a:moveTo>
                <a:lnTo>
                  <a:pt x="23" y="2"/>
                </a:lnTo>
                <a:lnTo>
                  <a:pt x="22" y="0"/>
                </a:lnTo>
                <a:lnTo>
                  <a:pt x="19" y="0"/>
                </a:lnTo>
                <a:lnTo>
                  <a:pt x="0" y="0"/>
                </a:lnTo>
                <a:lnTo>
                  <a:pt x="0" y="29"/>
                </a:lnTo>
                <a:lnTo>
                  <a:pt x="42" y="29"/>
                </a:lnTo>
                <a:lnTo>
                  <a:pt x="23" y="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57" name="Freeform 459"/>
          <p:cNvSpPr>
            <a:spLocks/>
          </p:cNvSpPr>
          <p:nvPr/>
        </p:nvSpPr>
        <p:spPr bwMode="auto">
          <a:xfrm>
            <a:off x="6805944" y="2691274"/>
            <a:ext cx="63506" cy="45362"/>
          </a:xfrm>
          <a:custGeom>
            <a:avLst/>
            <a:gdLst>
              <a:gd name="T0" fmla="*/ 42 w 42"/>
              <a:gd name="T1" fmla="*/ 0 h 29"/>
              <a:gd name="T2" fmla="*/ 22 w 42"/>
              <a:gd name="T3" fmla="*/ 0 h 29"/>
              <a:gd name="T4" fmla="*/ 22 w 42"/>
              <a:gd name="T5" fmla="*/ 0 h 29"/>
              <a:gd name="T6" fmla="*/ 20 w 42"/>
              <a:gd name="T7" fmla="*/ 0 h 29"/>
              <a:gd name="T8" fmla="*/ 18 w 42"/>
              <a:gd name="T9" fmla="*/ 2 h 29"/>
              <a:gd name="T10" fmla="*/ 0 w 42"/>
              <a:gd name="T11" fmla="*/ 29 h 29"/>
              <a:gd name="T12" fmla="*/ 42 w 42"/>
              <a:gd name="T13" fmla="*/ 29 h 29"/>
              <a:gd name="T14" fmla="*/ 42 w 42"/>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9">
                <a:moveTo>
                  <a:pt x="42" y="0"/>
                </a:moveTo>
                <a:lnTo>
                  <a:pt x="22" y="0"/>
                </a:lnTo>
                <a:lnTo>
                  <a:pt x="22" y="0"/>
                </a:lnTo>
                <a:lnTo>
                  <a:pt x="20" y="0"/>
                </a:lnTo>
                <a:lnTo>
                  <a:pt x="18" y="2"/>
                </a:lnTo>
                <a:lnTo>
                  <a:pt x="0" y="29"/>
                </a:lnTo>
                <a:lnTo>
                  <a:pt x="42" y="29"/>
                </a:lnTo>
                <a:lnTo>
                  <a:pt x="42"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58" name="Freeform 460"/>
          <p:cNvSpPr>
            <a:spLocks/>
          </p:cNvSpPr>
          <p:nvPr/>
        </p:nvSpPr>
        <p:spPr bwMode="auto">
          <a:xfrm>
            <a:off x="6801409" y="2750248"/>
            <a:ext cx="149696" cy="90723"/>
          </a:xfrm>
          <a:custGeom>
            <a:avLst/>
            <a:gdLst>
              <a:gd name="T0" fmla="*/ 94 w 99"/>
              <a:gd name="T1" fmla="*/ 30 h 59"/>
              <a:gd name="T2" fmla="*/ 94 w 99"/>
              <a:gd name="T3" fmla="*/ 30 h 59"/>
              <a:gd name="T4" fmla="*/ 99 w 99"/>
              <a:gd name="T5" fmla="*/ 30 h 59"/>
              <a:gd name="T6" fmla="*/ 99 w 99"/>
              <a:gd name="T7" fmla="*/ 0 h 59"/>
              <a:gd name="T8" fmla="*/ 0 w 99"/>
              <a:gd name="T9" fmla="*/ 0 h 59"/>
              <a:gd name="T10" fmla="*/ 0 w 99"/>
              <a:gd name="T11" fmla="*/ 54 h 59"/>
              <a:gd name="T12" fmla="*/ 0 w 99"/>
              <a:gd name="T13" fmla="*/ 54 h 59"/>
              <a:gd name="T14" fmla="*/ 0 w 99"/>
              <a:gd name="T15" fmla="*/ 57 h 59"/>
              <a:gd name="T16" fmla="*/ 2 w 99"/>
              <a:gd name="T17" fmla="*/ 58 h 59"/>
              <a:gd name="T18" fmla="*/ 3 w 99"/>
              <a:gd name="T19" fmla="*/ 59 h 59"/>
              <a:gd name="T20" fmla="*/ 5 w 99"/>
              <a:gd name="T21" fmla="*/ 59 h 59"/>
              <a:gd name="T22" fmla="*/ 65 w 99"/>
              <a:gd name="T23" fmla="*/ 59 h 59"/>
              <a:gd name="T24" fmla="*/ 65 w 99"/>
              <a:gd name="T25" fmla="*/ 59 h 59"/>
              <a:gd name="T26" fmla="*/ 65 w 99"/>
              <a:gd name="T27" fmla="*/ 59 h 59"/>
              <a:gd name="T28" fmla="*/ 65 w 99"/>
              <a:gd name="T29" fmla="*/ 59 h 59"/>
              <a:gd name="T30" fmla="*/ 65 w 99"/>
              <a:gd name="T31" fmla="*/ 53 h 59"/>
              <a:gd name="T32" fmla="*/ 67 w 99"/>
              <a:gd name="T33" fmla="*/ 48 h 59"/>
              <a:gd name="T34" fmla="*/ 70 w 99"/>
              <a:gd name="T35" fmla="*/ 43 h 59"/>
              <a:gd name="T36" fmla="*/ 73 w 99"/>
              <a:gd name="T37" fmla="*/ 38 h 59"/>
              <a:gd name="T38" fmla="*/ 78 w 99"/>
              <a:gd name="T39" fmla="*/ 35 h 59"/>
              <a:gd name="T40" fmla="*/ 83 w 99"/>
              <a:gd name="T41" fmla="*/ 32 h 59"/>
              <a:gd name="T42" fmla="*/ 88 w 99"/>
              <a:gd name="T43" fmla="*/ 30 h 59"/>
              <a:gd name="T44" fmla="*/ 94 w 99"/>
              <a:gd name="T45" fmla="*/ 30 h 59"/>
              <a:gd name="T46" fmla="*/ 94 w 99"/>
              <a:gd name="T4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9" h="59">
                <a:moveTo>
                  <a:pt x="94" y="30"/>
                </a:moveTo>
                <a:lnTo>
                  <a:pt x="94" y="30"/>
                </a:lnTo>
                <a:lnTo>
                  <a:pt x="99" y="30"/>
                </a:lnTo>
                <a:lnTo>
                  <a:pt x="99" y="0"/>
                </a:lnTo>
                <a:lnTo>
                  <a:pt x="0" y="0"/>
                </a:lnTo>
                <a:lnTo>
                  <a:pt x="0" y="54"/>
                </a:lnTo>
                <a:lnTo>
                  <a:pt x="0" y="54"/>
                </a:lnTo>
                <a:lnTo>
                  <a:pt x="0" y="57"/>
                </a:lnTo>
                <a:lnTo>
                  <a:pt x="2" y="58"/>
                </a:lnTo>
                <a:lnTo>
                  <a:pt x="3" y="59"/>
                </a:lnTo>
                <a:lnTo>
                  <a:pt x="5" y="59"/>
                </a:lnTo>
                <a:lnTo>
                  <a:pt x="65" y="59"/>
                </a:lnTo>
                <a:lnTo>
                  <a:pt x="65" y="59"/>
                </a:lnTo>
                <a:lnTo>
                  <a:pt x="65" y="59"/>
                </a:lnTo>
                <a:lnTo>
                  <a:pt x="65" y="59"/>
                </a:lnTo>
                <a:lnTo>
                  <a:pt x="65" y="53"/>
                </a:lnTo>
                <a:lnTo>
                  <a:pt x="67" y="48"/>
                </a:lnTo>
                <a:lnTo>
                  <a:pt x="70" y="43"/>
                </a:lnTo>
                <a:lnTo>
                  <a:pt x="73" y="38"/>
                </a:lnTo>
                <a:lnTo>
                  <a:pt x="78" y="35"/>
                </a:lnTo>
                <a:lnTo>
                  <a:pt x="83" y="32"/>
                </a:lnTo>
                <a:lnTo>
                  <a:pt x="88" y="30"/>
                </a:lnTo>
                <a:lnTo>
                  <a:pt x="94" y="30"/>
                </a:lnTo>
                <a:lnTo>
                  <a:pt x="94"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59" name="Freeform 461"/>
          <p:cNvSpPr>
            <a:spLocks/>
          </p:cNvSpPr>
          <p:nvPr/>
        </p:nvSpPr>
        <p:spPr bwMode="auto">
          <a:xfrm>
            <a:off x="6905740" y="2813754"/>
            <a:ext cx="72579" cy="54434"/>
          </a:xfrm>
          <a:custGeom>
            <a:avLst/>
            <a:gdLst>
              <a:gd name="T0" fmla="*/ 39 w 47"/>
              <a:gd name="T1" fmla="*/ 0 h 36"/>
              <a:gd name="T2" fmla="*/ 18 w 47"/>
              <a:gd name="T3" fmla="*/ 21 h 36"/>
              <a:gd name="T4" fmla="*/ 7 w 47"/>
              <a:gd name="T5" fmla="*/ 10 h 36"/>
              <a:gd name="T6" fmla="*/ 0 w 47"/>
              <a:gd name="T7" fmla="*/ 17 h 36"/>
              <a:gd name="T8" fmla="*/ 18 w 47"/>
              <a:gd name="T9" fmla="*/ 36 h 36"/>
              <a:gd name="T10" fmla="*/ 47 w 47"/>
              <a:gd name="T11" fmla="*/ 7 h 36"/>
              <a:gd name="T12" fmla="*/ 39 w 47"/>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39" y="0"/>
                </a:moveTo>
                <a:lnTo>
                  <a:pt x="18" y="21"/>
                </a:lnTo>
                <a:lnTo>
                  <a:pt x="7" y="10"/>
                </a:lnTo>
                <a:lnTo>
                  <a:pt x="0" y="17"/>
                </a:lnTo>
                <a:lnTo>
                  <a:pt x="18" y="36"/>
                </a:lnTo>
                <a:lnTo>
                  <a:pt x="47" y="7"/>
                </a:lnTo>
                <a:lnTo>
                  <a:pt x="3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60" name="Freeform 462"/>
          <p:cNvSpPr>
            <a:spLocks/>
          </p:cNvSpPr>
          <p:nvPr/>
        </p:nvSpPr>
        <p:spPr bwMode="auto">
          <a:xfrm>
            <a:off x="7277707" y="2709421"/>
            <a:ext cx="45362" cy="40827"/>
          </a:xfrm>
          <a:custGeom>
            <a:avLst/>
            <a:gdLst>
              <a:gd name="T0" fmla="*/ 30 w 30"/>
              <a:gd name="T1" fmla="*/ 14 h 29"/>
              <a:gd name="T2" fmla="*/ 30 w 30"/>
              <a:gd name="T3" fmla="*/ 14 h 29"/>
              <a:gd name="T4" fmla="*/ 29 w 30"/>
              <a:gd name="T5" fmla="*/ 8 h 29"/>
              <a:gd name="T6" fmla="*/ 25 w 30"/>
              <a:gd name="T7" fmla="*/ 5 h 29"/>
              <a:gd name="T8" fmla="*/ 21 w 30"/>
              <a:gd name="T9" fmla="*/ 1 h 29"/>
              <a:gd name="T10" fmla="*/ 15 w 30"/>
              <a:gd name="T11" fmla="*/ 0 h 29"/>
              <a:gd name="T12" fmla="*/ 15 w 30"/>
              <a:gd name="T13" fmla="*/ 0 h 29"/>
              <a:gd name="T14" fmla="*/ 9 w 30"/>
              <a:gd name="T15" fmla="*/ 1 h 29"/>
              <a:gd name="T16" fmla="*/ 5 w 30"/>
              <a:gd name="T17" fmla="*/ 5 h 29"/>
              <a:gd name="T18" fmla="*/ 1 w 30"/>
              <a:gd name="T19" fmla="*/ 8 h 29"/>
              <a:gd name="T20" fmla="*/ 0 w 30"/>
              <a:gd name="T21" fmla="*/ 14 h 29"/>
              <a:gd name="T22" fmla="*/ 0 w 30"/>
              <a:gd name="T23" fmla="*/ 14 h 29"/>
              <a:gd name="T24" fmla="*/ 1 w 30"/>
              <a:gd name="T25" fmla="*/ 21 h 29"/>
              <a:gd name="T26" fmla="*/ 5 w 30"/>
              <a:gd name="T27" fmla="*/ 24 h 29"/>
              <a:gd name="T28" fmla="*/ 9 w 30"/>
              <a:gd name="T29" fmla="*/ 28 h 29"/>
              <a:gd name="T30" fmla="*/ 15 w 30"/>
              <a:gd name="T31" fmla="*/ 29 h 29"/>
              <a:gd name="T32" fmla="*/ 15 w 30"/>
              <a:gd name="T33" fmla="*/ 29 h 29"/>
              <a:gd name="T34" fmla="*/ 21 w 30"/>
              <a:gd name="T35" fmla="*/ 28 h 29"/>
              <a:gd name="T36" fmla="*/ 25 w 30"/>
              <a:gd name="T37" fmla="*/ 24 h 29"/>
              <a:gd name="T38" fmla="*/ 29 w 30"/>
              <a:gd name="T39" fmla="*/ 21 h 29"/>
              <a:gd name="T40" fmla="*/ 30 w 30"/>
              <a:gd name="T41" fmla="*/ 14 h 29"/>
              <a:gd name="T42" fmla="*/ 30 w 30"/>
              <a:gd name="T4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9">
                <a:moveTo>
                  <a:pt x="30" y="14"/>
                </a:moveTo>
                <a:lnTo>
                  <a:pt x="30" y="14"/>
                </a:lnTo>
                <a:lnTo>
                  <a:pt x="29" y="8"/>
                </a:lnTo>
                <a:lnTo>
                  <a:pt x="25" y="5"/>
                </a:lnTo>
                <a:lnTo>
                  <a:pt x="21" y="1"/>
                </a:lnTo>
                <a:lnTo>
                  <a:pt x="15" y="0"/>
                </a:lnTo>
                <a:lnTo>
                  <a:pt x="15" y="0"/>
                </a:lnTo>
                <a:lnTo>
                  <a:pt x="9" y="1"/>
                </a:lnTo>
                <a:lnTo>
                  <a:pt x="5" y="5"/>
                </a:lnTo>
                <a:lnTo>
                  <a:pt x="1" y="8"/>
                </a:lnTo>
                <a:lnTo>
                  <a:pt x="0" y="14"/>
                </a:lnTo>
                <a:lnTo>
                  <a:pt x="0" y="14"/>
                </a:lnTo>
                <a:lnTo>
                  <a:pt x="1" y="21"/>
                </a:lnTo>
                <a:lnTo>
                  <a:pt x="5" y="24"/>
                </a:lnTo>
                <a:lnTo>
                  <a:pt x="9" y="28"/>
                </a:lnTo>
                <a:lnTo>
                  <a:pt x="15" y="29"/>
                </a:lnTo>
                <a:lnTo>
                  <a:pt x="15" y="29"/>
                </a:lnTo>
                <a:lnTo>
                  <a:pt x="21" y="28"/>
                </a:lnTo>
                <a:lnTo>
                  <a:pt x="25" y="24"/>
                </a:lnTo>
                <a:lnTo>
                  <a:pt x="29" y="21"/>
                </a:lnTo>
                <a:lnTo>
                  <a:pt x="30" y="14"/>
                </a:lnTo>
                <a:lnTo>
                  <a:pt x="30"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61" name="Freeform 463"/>
          <p:cNvSpPr>
            <a:spLocks/>
          </p:cNvSpPr>
          <p:nvPr/>
        </p:nvSpPr>
        <p:spPr bwMode="auto">
          <a:xfrm>
            <a:off x="7264100" y="2750248"/>
            <a:ext cx="72579" cy="104333"/>
          </a:xfrm>
          <a:custGeom>
            <a:avLst/>
            <a:gdLst>
              <a:gd name="T0" fmla="*/ 25 w 50"/>
              <a:gd name="T1" fmla="*/ 0 h 69"/>
              <a:gd name="T2" fmla="*/ 25 w 50"/>
              <a:gd name="T3" fmla="*/ 0 h 69"/>
              <a:gd name="T4" fmla="*/ 20 w 50"/>
              <a:gd name="T5" fmla="*/ 0 h 69"/>
              <a:gd name="T6" fmla="*/ 15 w 50"/>
              <a:gd name="T7" fmla="*/ 3 h 69"/>
              <a:gd name="T8" fmla="*/ 11 w 50"/>
              <a:gd name="T9" fmla="*/ 4 h 69"/>
              <a:gd name="T10" fmla="*/ 8 w 50"/>
              <a:gd name="T11" fmla="*/ 8 h 69"/>
              <a:gd name="T12" fmla="*/ 4 w 50"/>
              <a:gd name="T13" fmla="*/ 11 h 69"/>
              <a:gd name="T14" fmla="*/ 3 w 50"/>
              <a:gd name="T15" fmla="*/ 15 h 69"/>
              <a:gd name="T16" fmla="*/ 0 w 50"/>
              <a:gd name="T17" fmla="*/ 20 h 69"/>
              <a:gd name="T18" fmla="*/ 0 w 50"/>
              <a:gd name="T19" fmla="*/ 25 h 69"/>
              <a:gd name="T20" fmla="*/ 0 w 50"/>
              <a:gd name="T21" fmla="*/ 40 h 69"/>
              <a:gd name="T22" fmla="*/ 0 w 50"/>
              <a:gd name="T23" fmla="*/ 40 h 69"/>
              <a:gd name="T24" fmla="*/ 0 w 50"/>
              <a:gd name="T25" fmla="*/ 42 h 69"/>
              <a:gd name="T26" fmla="*/ 2 w 50"/>
              <a:gd name="T27" fmla="*/ 43 h 69"/>
              <a:gd name="T28" fmla="*/ 3 w 50"/>
              <a:gd name="T29" fmla="*/ 45 h 69"/>
              <a:gd name="T30" fmla="*/ 5 w 50"/>
              <a:gd name="T31" fmla="*/ 45 h 69"/>
              <a:gd name="T32" fmla="*/ 10 w 50"/>
              <a:gd name="T33" fmla="*/ 45 h 69"/>
              <a:gd name="T34" fmla="*/ 10 w 50"/>
              <a:gd name="T35" fmla="*/ 64 h 69"/>
              <a:gd name="T36" fmla="*/ 10 w 50"/>
              <a:gd name="T37" fmla="*/ 64 h 69"/>
              <a:gd name="T38" fmla="*/ 10 w 50"/>
              <a:gd name="T39" fmla="*/ 67 h 69"/>
              <a:gd name="T40" fmla="*/ 11 w 50"/>
              <a:gd name="T41" fmla="*/ 68 h 69"/>
              <a:gd name="T42" fmla="*/ 13 w 50"/>
              <a:gd name="T43" fmla="*/ 69 h 69"/>
              <a:gd name="T44" fmla="*/ 15 w 50"/>
              <a:gd name="T45" fmla="*/ 69 h 69"/>
              <a:gd name="T46" fmla="*/ 35 w 50"/>
              <a:gd name="T47" fmla="*/ 69 h 69"/>
              <a:gd name="T48" fmla="*/ 35 w 50"/>
              <a:gd name="T49" fmla="*/ 69 h 69"/>
              <a:gd name="T50" fmla="*/ 37 w 50"/>
              <a:gd name="T51" fmla="*/ 69 h 69"/>
              <a:gd name="T52" fmla="*/ 39 w 50"/>
              <a:gd name="T53" fmla="*/ 68 h 69"/>
              <a:gd name="T54" fmla="*/ 40 w 50"/>
              <a:gd name="T55" fmla="*/ 67 h 69"/>
              <a:gd name="T56" fmla="*/ 40 w 50"/>
              <a:gd name="T57" fmla="*/ 64 h 69"/>
              <a:gd name="T58" fmla="*/ 40 w 50"/>
              <a:gd name="T59" fmla="*/ 45 h 69"/>
              <a:gd name="T60" fmla="*/ 45 w 50"/>
              <a:gd name="T61" fmla="*/ 45 h 69"/>
              <a:gd name="T62" fmla="*/ 45 w 50"/>
              <a:gd name="T63" fmla="*/ 45 h 69"/>
              <a:gd name="T64" fmla="*/ 47 w 50"/>
              <a:gd name="T65" fmla="*/ 45 h 69"/>
              <a:gd name="T66" fmla="*/ 48 w 50"/>
              <a:gd name="T67" fmla="*/ 43 h 69"/>
              <a:gd name="T68" fmla="*/ 50 w 50"/>
              <a:gd name="T69" fmla="*/ 42 h 69"/>
              <a:gd name="T70" fmla="*/ 50 w 50"/>
              <a:gd name="T71" fmla="*/ 40 h 69"/>
              <a:gd name="T72" fmla="*/ 50 w 50"/>
              <a:gd name="T73" fmla="*/ 25 h 69"/>
              <a:gd name="T74" fmla="*/ 50 w 50"/>
              <a:gd name="T75" fmla="*/ 25 h 69"/>
              <a:gd name="T76" fmla="*/ 50 w 50"/>
              <a:gd name="T77" fmla="*/ 20 h 69"/>
              <a:gd name="T78" fmla="*/ 47 w 50"/>
              <a:gd name="T79" fmla="*/ 15 h 69"/>
              <a:gd name="T80" fmla="*/ 46 w 50"/>
              <a:gd name="T81" fmla="*/ 11 h 69"/>
              <a:gd name="T82" fmla="*/ 42 w 50"/>
              <a:gd name="T83" fmla="*/ 8 h 69"/>
              <a:gd name="T84" fmla="*/ 39 w 50"/>
              <a:gd name="T85" fmla="*/ 4 h 69"/>
              <a:gd name="T86" fmla="*/ 35 w 50"/>
              <a:gd name="T87" fmla="*/ 3 h 69"/>
              <a:gd name="T88" fmla="*/ 30 w 50"/>
              <a:gd name="T89" fmla="*/ 0 h 69"/>
              <a:gd name="T90" fmla="*/ 25 w 50"/>
              <a:gd name="T91" fmla="*/ 0 h 69"/>
              <a:gd name="T92" fmla="*/ 25 w 50"/>
              <a:gd name="T9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69">
                <a:moveTo>
                  <a:pt x="25" y="0"/>
                </a:moveTo>
                <a:lnTo>
                  <a:pt x="25" y="0"/>
                </a:lnTo>
                <a:lnTo>
                  <a:pt x="20" y="0"/>
                </a:lnTo>
                <a:lnTo>
                  <a:pt x="15" y="3"/>
                </a:lnTo>
                <a:lnTo>
                  <a:pt x="11" y="4"/>
                </a:lnTo>
                <a:lnTo>
                  <a:pt x="8" y="8"/>
                </a:lnTo>
                <a:lnTo>
                  <a:pt x="4" y="11"/>
                </a:lnTo>
                <a:lnTo>
                  <a:pt x="3" y="15"/>
                </a:lnTo>
                <a:lnTo>
                  <a:pt x="0" y="20"/>
                </a:lnTo>
                <a:lnTo>
                  <a:pt x="0" y="25"/>
                </a:lnTo>
                <a:lnTo>
                  <a:pt x="0" y="40"/>
                </a:lnTo>
                <a:lnTo>
                  <a:pt x="0" y="40"/>
                </a:lnTo>
                <a:lnTo>
                  <a:pt x="0" y="42"/>
                </a:lnTo>
                <a:lnTo>
                  <a:pt x="2" y="43"/>
                </a:lnTo>
                <a:lnTo>
                  <a:pt x="3" y="45"/>
                </a:lnTo>
                <a:lnTo>
                  <a:pt x="5" y="45"/>
                </a:lnTo>
                <a:lnTo>
                  <a:pt x="10" y="45"/>
                </a:lnTo>
                <a:lnTo>
                  <a:pt x="10" y="64"/>
                </a:lnTo>
                <a:lnTo>
                  <a:pt x="10" y="64"/>
                </a:lnTo>
                <a:lnTo>
                  <a:pt x="10" y="67"/>
                </a:lnTo>
                <a:lnTo>
                  <a:pt x="11" y="68"/>
                </a:lnTo>
                <a:lnTo>
                  <a:pt x="13" y="69"/>
                </a:lnTo>
                <a:lnTo>
                  <a:pt x="15" y="69"/>
                </a:lnTo>
                <a:lnTo>
                  <a:pt x="35" y="69"/>
                </a:lnTo>
                <a:lnTo>
                  <a:pt x="35" y="69"/>
                </a:lnTo>
                <a:lnTo>
                  <a:pt x="37" y="69"/>
                </a:lnTo>
                <a:lnTo>
                  <a:pt x="39" y="68"/>
                </a:lnTo>
                <a:lnTo>
                  <a:pt x="40" y="67"/>
                </a:lnTo>
                <a:lnTo>
                  <a:pt x="40" y="64"/>
                </a:lnTo>
                <a:lnTo>
                  <a:pt x="40" y="45"/>
                </a:lnTo>
                <a:lnTo>
                  <a:pt x="45" y="45"/>
                </a:lnTo>
                <a:lnTo>
                  <a:pt x="45" y="45"/>
                </a:lnTo>
                <a:lnTo>
                  <a:pt x="47" y="45"/>
                </a:lnTo>
                <a:lnTo>
                  <a:pt x="48" y="43"/>
                </a:lnTo>
                <a:lnTo>
                  <a:pt x="50" y="42"/>
                </a:lnTo>
                <a:lnTo>
                  <a:pt x="50" y="40"/>
                </a:lnTo>
                <a:lnTo>
                  <a:pt x="50" y="25"/>
                </a:lnTo>
                <a:lnTo>
                  <a:pt x="50" y="25"/>
                </a:lnTo>
                <a:lnTo>
                  <a:pt x="50" y="20"/>
                </a:lnTo>
                <a:lnTo>
                  <a:pt x="47" y="15"/>
                </a:lnTo>
                <a:lnTo>
                  <a:pt x="46" y="11"/>
                </a:lnTo>
                <a:lnTo>
                  <a:pt x="42" y="8"/>
                </a:lnTo>
                <a:lnTo>
                  <a:pt x="39" y="4"/>
                </a:lnTo>
                <a:lnTo>
                  <a:pt x="35" y="3"/>
                </a:lnTo>
                <a:lnTo>
                  <a:pt x="30" y="0"/>
                </a:lnTo>
                <a:lnTo>
                  <a:pt x="25" y="0"/>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62" name="Freeform 464"/>
          <p:cNvSpPr>
            <a:spLocks/>
          </p:cNvSpPr>
          <p:nvPr/>
        </p:nvSpPr>
        <p:spPr bwMode="auto">
          <a:xfrm>
            <a:off x="7159767" y="2750248"/>
            <a:ext cx="49900" cy="63506"/>
          </a:xfrm>
          <a:custGeom>
            <a:avLst/>
            <a:gdLst>
              <a:gd name="T0" fmla="*/ 30 w 35"/>
              <a:gd name="T1" fmla="*/ 40 h 40"/>
              <a:gd name="T2" fmla="*/ 30 w 35"/>
              <a:gd name="T3" fmla="*/ 40 h 40"/>
              <a:gd name="T4" fmla="*/ 32 w 35"/>
              <a:gd name="T5" fmla="*/ 40 h 40"/>
              <a:gd name="T6" fmla="*/ 34 w 35"/>
              <a:gd name="T7" fmla="*/ 38 h 40"/>
              <a:gd name="T8" fmla="*/ 35 w 35"/>
              <a:gd name="T9" fmla="*/ 37 h 40"/>
              <a:gd name="T10" fmla="*/ 35 w 35"/>
              <a:gd name="T11" fmla="*/ 35 h 40"/>
              <a:gd name="T12" fmla="*/ 35 w 35"/>
              <a:gd name="T13" fmla="*/ 5 h 40"/>
              <a:gd name="T14" fmla="*/ 35 w 35"/>
              <a:gd name="T15" fmla="*/ 5 h 40"/>
              <a:gd name="T16" fmla="*/ 35 w 35"/>
              <a:gd name="T17" fmla="*/ 3 h 40"/>
              <a:gd name="T18" fmla="*/ 34 w 35"/>
              <a:gd name="T19" fmla="*/ 1 h 40"/>
              <a:gd name="T20" fmla="*/ 32 w 35"/>
              <a:gd name="T21" fmla="*/ 0 h 40"/>
              <a:gd name="T22" fmla="*/ 30 w 35"/>
              <a:gd name="T23" fmla="*/ 0 h 40"/>
              <a:gd name="T24" fmla="*/ 5 w 35"/>
              <a:gd name="T25" fmla="*/ 0 h 40"/>
              <a:gd name="T26" fmla="*/ 5 w 35"/>
              <a:gd name="T27" fmla="*/ 0 h 40"/>
              <a:gd name="T28" fmla="*/ 3 w 35"/>
              <a:gd name="T29" fmla="*/ 0 h 40"/>
              <a:gd name="T30" fmla="*/ 1 w 35"/>
              <a:gd name="T31" fmla="*/ 1 h 40"/>
              <a:gd name="T32" fmla="*/ 0 w 35"/>
              <a:gd name="T33" fmla="*/ 3 h 40"/>
              <a:gd name="T34" fmla="*/ 0 w 35"/>
              <a:gd name="T35" fmla="*/ 5 h 40"/>
              <a:gd name="T36" fmla="*/ 0 w 35"/>
              <a:gd name="T37" fmla="*/ 35 h 40"/>
              <a:gd name="T38" fmla="*/ 0 w 35"/>
              <a:gd name="T39" fmla="*/ 35 h 40"/>
              <a:gd name="T40" fmla="*/ 0 w 35"/>
              <a:gd name="T41" fmla="*/ 37 h 40"/>
              <a:gd name="T42" fmla="*/ 1 w 35"/>
              <a:gd name="T43" fmla="*/ 38 h 40"/>
              <a:gd name="T44" fmla="*/ 3 w 35"/>
              <a:gd name="T45" fmla="*/ 40 h 40"/>
              <a:gd name="T46" fmla="*/ 5 w 35"/>
              <a:gd name="T47" fmla="*/ 40 h 40"/>
              <a:gd name="T48" fmla="*/ 30 w 35"/>
              <a:gd name="T4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40">
                <a:moveTo>
                  <a:pt x="30" y="40"/>
                </a:moveTo>
                <a:lnTo>
                  <a:pt x="30" y="40"/>
                </a:lnTo>
                <a:lnTo>
                  <a:pt x="32" y="40"/>
                </a:lnTo>
                <a:lnTo>
                  <a:pt x="34" y="38"/>
                </a:lnTo>
                <a:lnTo>
                  <a:pt x="35" y="37"/>
                </a:lnTo>
                <a:lnTo>
                  <a:pt x="35" y="35"/>
                </a:lnTo>
                <a:lnTo>
                  <a:pt x="35" y="5"/>
                </a:lnTo>
                <a:lnTo>
                  <a:pt x="35" y="5"/>
                </a:lnTo>
                <a:lnTo>
                  <a:pt x="35" y="3"/>
                </a:lnTo>
                <a:lnTo>
                  <a:pt x="34" y="1"/>
                </a:lnTo>
                <a:lnTo>
                  <a:pt x="32" y="0"/>
                </a:lnTo>
                <a:lnTo>
                  <a:pt x="30" y="0"/>
                </a:lnTo>
                <a:lnTo>
                  <a:pt x="5" y="0"/>
                </a:lnTo>
                <a:lnTo>
                  <a:pt x="5" y="0"/>
                </a:lnTo>
                <a:lnTo>
                  <a:pt x="3" y="0"/>
                </a:lnTo>
                <a:lnTo>
                  <a:pt x="1" y="1"/>
                </a:lnTo>
                <a:lnTo>
                  <a:pt x="0" y="3"/>
                </a:lnTo>
                <a:lnTo>
                  <a:pt x="0" y="5"/>
                </a:lnTo>
                <a:lnTo>
                  <a:pt x="0" y="35"/>
                </a:lnTo>
                <a:lnTo>
                  <a:pt x="0" y="35"/>
                </a:lnTo>
                <a:lnTo>
                  <a:pt x="0" y="37"/>
                </a:lnTo>
                <a:lnTo>
                  <a:pt x="1" y="38"/>
                </a:lnTo>
                <a:lnTo>
                  <a:pt x="3" y="40"/>
                </a:lnTo>
                <a:lnTo>
                  <a:pt x="5" y="40"/>
                </a:lnTo>
                <a:lnTo>
                  <a:pt x="30"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63" name="Freeform 465"/>
          <p:cNvSpPr>
            <a:spLocks/>
          </p:cNvSpPr>
          <p:nvPr/>
        </p:nvSpPr>
        <p:spPr bwMode="auto">
          <a:xfrm>
            <a:off x="7218739" y="2827361"/>
            <a:ext cx="27217" cy="27217"/>
          </a:xfrm>
          <a:custGeom>
            <a:avLst/>
            <a:gdLst>
              <a:gd name="T0" fmla="*/ 10 w 19"/>
              <a:gd name="T1" fmla="*/ 0 h 19"/>
              <a:gd name="T2" fmla="*/ 10 w 19"/>
              <a:gd name="T3" fmla="*/ 0 h 19"/>
              <a:gd name="T4" fmla="*/ 6 w 19"/>
              <a:gd name="T5" fmla="*/ 1 h 19"/>
              <a:gd name="T6" fmla="*/ 2 w 19"/>
              <a:gd name="T7" fmla="*/ 2 h 19"/>
              <a:gd name="T8" fmla="*/ 1 w 19"/>
              <a:gd name="T9" fmla="*/ 6 h 19"/>
              <a:gd name="T10" fmla="*/ 0 w 19"/>
              <a:gd name="T11" fmla="*/ 9 h 19"/>
              <a:gd name="T12" fmla="*/ 0 w 19"/>
              <a:gd name="T13" fmla="*/ 9 h 19"/>
              <a:gd name="T14" fmla="*/ 1 w 19"/>
              <a:gd name="T15" fmla="*/ 13 h 19"/>
              <a:gd name="T16" fmla="*/ 2 w 19"/>
              <a:gd name="T17" fmla="*/ 17 h 19"/>
              <a:gd name="T18" fmla="*/ 6 w 19"/>
              <a:gd name="T19" fmla="*/ 18 h 19"/>
              <a:gd name="T20" fmla="*/ 10 w 19"/>
              <a:gd name="T21" fmla="*/ 19 h 19"/>
              <a:gd name="T22" fmla="*/ 10 w 19"/>
              <a:gd name="T23" fmla="*/ 19 h 19"/>
              <a:gd name="T24" fmla="*/ 13 w 19"/>
              <a:gd name="T25" fmla="*/ 18 h 19"/>
              <a:gd name="T26" fmla="*/ 17 w 19"/>
              <a:gd name="T27" fmla="*/ 17 h 19"/>
              <a:gd name="T28" fmla="*/ 18 w 19"/>
              <a:gd name="T29" fmla="*/ 13 h 19"/>
              <a:gd name="T30" fmla="*/ 19 w 19"/>
              <a:gd name="T31" fmla="*/ 9 h 19"/>
              <a:gd name="T32" fmla="*/ 19 w 19"/>
              <a:gd name="T33" fmla="*/ 9 h 19"/>
              <a:gd name="T34" fmla="*/ 18 w 19"/>
              <a:gd name="T35" fmla="*/ 6 h 19"/>
              <a:gd name="T36" fmla="*/ 17 w 19"/>
              <a:gd name="T37" fmla="*/ 2 h 19"/>
              <a:gd name="T38" fmla="*/ 13 w 19"/>
              <a:gd name="T39" fmla="*/ 1 h 19"/>
              <a:gd name="T40" fmla="*/ 10 w 19"/>
              <a:gd name="T41" fmla="*/ 0 h 19"/>
              <a:gd name="T42" fmla="*/ 10 w 19"/>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0" y="0"/>
                </a:moveTo>
                <a:lnTo>
                  <a:pt x="10" y="0"/>
                </a:lnTo>
                <a:lnTo>
                  <a:pt x="6" y="1"/>
                </a:lnTo>
                <a:lnTo>
                  <a:pt x="2" y="2"/>
                </a:lnTo>
                <a:lnTo>
                  <a:pt x="1" y="6"/>
                </a:lnTo>
                <a:lnTo>
                  <a:pt x="0" y="9"/>
                </a:lnTo>
                <a:lnTo>
                  <a:pt x="0" y="9"/>
                </a:lnTo>
                <a:lnTo>
                  <a:pt x="1" y="13"/>
                </a:lnTo>
                <a:lnTo>
                  <a:pt x="2" y="17"/>
                </a:lnTo>
                <a:lnTo>
                  <a:pt x="6" y="18"/>
                </a:lnTo>
                <a:lnTo>
                  <a:pt x="10" y="19"/>
                </a:lnTo>
                <a:lnTo>
                  <a:pt x="10" y="19"/>
                </a:lnTo>
                <a:lnTo>
                  <a:pt x="13" y="18"/>
                </a:lnTo>
                <a:lnTo>
                  <a:pt x="17" y="17"/>
                </a:lnTo>
                <a:lnTo>
                  <a:pt x="18" y="13"/>
                </a:lnTo>
                <a:lnTo>
                  <a:pt x="19" y="9"/>
                </a:lnTo>
                <a:lnTo>
                  <a:pt x="19" y="9"/>
                </a:lnTo>
                <a:lnTo>
                  <a:pt x="18" y="6"/>
                </a:lnTo>
                <a:lnTo>
                  <a:pt x="17" y="2"/>
                </a:lnTo>
                <a:lnTo>
                  <a:pt x="13"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64" name="Freeform 466"/>
          <p:cNvSpPr>
            <a:spLocks/>
          </p:cNvSpPr>
          <p:nvPr/>
        </p:nvSpPr>
        <p:spPr bwMode="auto">
          <a:xfrm>
            <a:off x="7164303" y="2727565"/>
            <a:ext cx="90724" cy="104333"/>
          </a:xfrm>
          <a:custGeom>
            <a:avLst/>
            <a:gdLst>
              <a:gd name="T0" fmla="*/ 40 w 59"/>
              <a:gd name="T1" fmla="*/ 5 h 69"/>
              <a:gd name="T2" fmla="*/ 35 w 59"/>
              <a:gd name="T3" fmla="*/ 60 h 69"/>
              <a:gd name="T4" fmla="*/ 0 w 59"/>
              <a:gd name="T5" fmla="*/ 60 h 69"/>
              <a:gd name="T6" fmla="*/ 0 w 59"/>
              <a:gd name="T7" fmla="*/ 69 h 69"/>
              <a:gd name="T8" fmla="*/ 31 w 59"/>
              <a:gd name="T9" fmla="*/ 69 h 69"/>
              <a:gd name="T10" fmla="*/ 31 w 59"/>
              <a:gd name="T11" fmla="*/ 69 h 69"/>
              <a:gd name="T12" fmla="*/ 32 w 59"/>
              <a:gd name="T13" fmla="*/ 66 h 69"/>
              <a:gd name="T14" fmla="*/ 36 w 59"/>
              <a:gd name="T15" fmla="*/ 62 h 69"/>
              <a:gd name="T16" fmla="*/ 40 w 59"/>
              <a:gd name="T17" fmla="*/ 61 h 69"/>
              <a:gd name="T18" fmla="*/ 45 w 59"/>
              <a:gd name="T19" fmla="*/ 60 h 69"/>
              <a:gd name="T20" fmla="*/ 49 w 59"/>
              <a:gd name="T21" fmla="*/ 10 h 69"/>
              <a:gd name="T22" fmla="*/ 59 w 59"/>
              <a:gd name="T23" fmla="*/ 10 h 69"/>
              <a:gd name="T24" fmla="*/ 59 w 59"/>
              <a:gd name="T25" fmla="*/ 0 h 69"/>
              <a:gd name="T26" fmla="*/ 45 w 59"/>
              <a:gd name="T27" fmla="*/ 0 h 69"/>
              <a:gd name="T28" fmla="*/ 45 w 59"/>
              <a:gd name="T29" fmla="*/ 0 h 69"/>
              <a:gd name="T30" fmla="*/ 41 w 59"/>
              <a:gd name="T31" fmla="*/ 2 h 69"/>
              <a:gd name="T32" fmla="*/ 40 w 59"/>
              <a:gd name="T33" fmla="*/ 5 h 69"/>
              <a:gd name="T34" fmla="*/ 40 w 59"/>
              <a:gd name="T35"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9">
                <a:moveTo>
                  <a:pt x="40" y="5"/>
                </a:moveTo>
                <a:lnTo>
                  <a:pt x="35" y="60"/>
                </a:lnTo>
                <a:lnTo>
                  <a:pt x="0" y="60"/>
                </a:lnTo>
                <a:lnTo>
                  <a:pt x="0" y="69"/>
                </a:lnTo>
                <a:lnTo>
                  <a:pt x="31" y="69"/>
                </a:lnTo>
                <a:lnTo>
                  <a:pt x="31" y="69"/>
                </a:lnTo>
                <a:lnTo>
                  <a:pt x="32" y="66"/>
                </a:lnTo>
                <a:lnTo>
                  <a:pt x="36" y="62"/>
                </a:lnTo>
                <a:lnTo>
                  <a:pt x="40" y="61"/>
                </a:lnTo>
                <a:lnTo>
                  <a:pt x="45" y="60"/>
                </a:lnTo>
                <a:lnTo>
                  <a:pt x="49" y="10"/>
                </a:lnTo>
                <a:lnTo>
                  <a:pt x="59" y="10"/>
                </a:lnTo>
                <a:lnTo>
                  <a:pt x="59" y="0"/>
                </a:lnTo>
                <a:lnTo>
                  <a:pt x="45" y="0"/>
                </a:lnTo>
                <a:lnTo>
                  <a:pt x="45" y="0"/>
                </a:lnTo>
                <a:lnTo>
                  <a:pt x="41" y="2"/>
                </a:lnTo>
                <a:lnTo>
                  <a:pt x="40" y="5"/>
                </a:lnTo>
                <a:lnTo>
                  <a:pt x="4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65" name="Freeform 467"/>
          <p:cNvSpPr>
            <a:spLocks noEditPoints="1"/>
          </p:cNvSpPr>
          <p:nvPr/>
        </p:nvSpPr>
        <p:spPr bwMode="auto">
          <a:xfrm>
            <a:off x="7531734" y="2709420"/>
            <a:ext cx="149696" cy="145158"/>
          </a:xfrm>
          <a:custGeom>
            <a:avLst/>
            <a:gdLst>
              <a:gd name="T0" fmla="*/ 94 w 99"/>
              <a:gd name="T1" fmla="*/ 39 h 98"/>
              <a:gd name="T2" fmla="*/ 89 w 99"/>
              <a:gd name="T3" fmla="*/ 39 h 98"/>
              <a:gd name="T4" fmla="*/ 89 w 99"/>
              <a:gd name="T5" fmla="*/ 29 h 98"/>
              <a:gd name="T6" fmla="*/ 89 w 99"/>
              <a:gd name="T7" fmla="*/ 29 h 98"/>
              <a:gd name="T8" fmla="*/ 87 w 99"/>
              <a:gd name="T9" fmla="*/ 26 h 98"/>
              <a:gd name="T10" fmla="*/ 86 w 99"/>
              <a:gd name="T11" fmla="*/ 22 h 98"/>
              <a:gd name="T12" fmla="*/ 83 w 99"/>
              <a:gd name="T13" fmla="*/ 21 h 98"/>
              <a:gd name="T14" fmla="*/ 79 w 99"/>
              <a:gd name="T15" fmla="*/ 19 h 98"/>
              <a:gd name="T16" fmla="*/ 76 w 99"/>
              <a:gd name="T17" fmla="*/ 19 h 98"/>
              <a:gd name="T18" fmla="*/ 69 w 99"/>
              <a:gd name="T19" fmla="*/ 2 h 98"/>
              <a:gd name="T20" fmla="*/ 69 w 99"/>
              <a:gd name="T21" fmla="*/ 2 h 98"/>
              <a:gd name="T22" fmla="*/ 65 w 99"/>
              <a:gd name="T23" fmla="*/ 0 h 98"/>
              <a:gd name="T24" fmla="*/ 63 w 99"/>
              <a:gd name="T25" fmla="*/ 0 h 98"/>
              <a:gd name="T26" fmla="*/ 13 w 99"/>
              <a:gd name="T27" fmla="*/ 19 h 98"/>
              <a:gd name="T28" fmla="*/ 10 w 99"/>
              <a:gd name="T29" fmla="*/ 19 h 98"/>
              <a:gd name="T30" fmla="*/ 10 w 99"/>
              <a:gd name="T31" fmla="*/ 19 h 98"/>
              <a:gd name="T32" fmla="*/ 6 w 99"/>
              <a:gd name="T33" fmla="*/ 21 h 98"/>
              <a:gd name="T34" fmla="*/ 2 w 99"/>
              <a:gd name="T35" fmla="*/ 22 h 98"/>
              <a:gd name="T36" fmla="*/ 1 w 99"/>
              <a:gd name="T37" fmla="*/ 26 h 98"/>
              <a:gd name="T38" fmla="*/ 0 w 99"/>
              <a:gd name="T39" fmla="*/ 29 h 98"/>
              <a:gd name="T40" fmla="*/ 0 w 99"/>
              <a:gd name="T41" fmla="*/ 88 h 98"/>
              <a:gd name="T42" fmla="*/ 0 w 99"/>
              <a:gd name="T43" fmla="*/ 88 h 98"/>
              <a:gd name="T44" fmla="*/ 1 w 99"/>
              <a:gd name="T45" fmla="*/ 92 h 98"/>
              <a:gd name="T46" fmla="*/ 2 w 99"/>
              <a:gd name="T47" fmla="*/ 96 h 98"/>
              <a:gd name="T48" fmla="*/ 6 w 99"/>
              <a:gd name="T49" fmla="*/ 97 h 98"/>
              <a:gd name="T50" fmla="*/ 10 w 99"/>
              <a:gd name="T51" fmla="*/ 98 h 98"/>
              <a:gd name="T52" fmla="*/ 79 w 99"/>
              <a:gd name="T53" fmla="*/ 98 h 98"/>
              <a:gd name="T54" fmla="*/ 79 w 99"/>
              <a:gd name="T55" fmla="*/ 98 h 98"/>
              <a:gd name="T56" fmla="*/ 83 w 99"/>
              <a:gd name="T57" fmla="*/ 97 h 98"/>
              <a:gd name="T58" fmla="*/ 86 w 99"/>
              <a:gd name="T59" fmla="*/ 96 h 98"/>
              <a:gd name="T60" fmla="*/ 87 w 99"/>
              <a:gd name="T61" fmla="*/ 92 h 98"/>
              <a:gd name="T62" fmla="*/ 89 w 99"/>
              <a:gd name="T63" fmla="*/ 88 h 98"/>
              <a:gd name="T64" fmla="*/ 89 w 99"/>
              <a:gd name="T65" fmla="*/ 79 h 98"/>
              <a:gd name="T66" fmla="*/ 94 w 99"/>
              <a:gd name="T67" fmla="*/ 79 h 98"/>
              <a:gd name="T68" fmla="*/ 94 w 99"/>
              <a:gd name="T69" fmla="*/ 79 h 98"/>
              <a:gd name="T70" fmla="*/ 96 w 99"/>
              <a:gd name="T71" fmla="*/ 79 h 98"/>
              <a:gd name="T72" fmla="*/ 97 w 99"/>
              <a:gd name="T73" fmla="*/ 77 h 98"/>
              <a:gd name="T74" fmla="*/ 99 w 99"/>
              <a:gd name="T75" fmla="*/ 76 h 98"/>
              <a:gd name="T76" fmla="*/ 99 w 99"/>
              <a:gd name="T77" fmla="*/ 74 h 98"/>
              <a:gd name="T78" fmla="*/ 99 w 99"/>
              <a:gd name="T79" fmla="*/ 44 h 98"/>
              <a:gd name="T80" fmla="*/ 99 w 99"/>
              <a:gd name="T81" fmla="*/ 44 h 98"/>
              <a:gd name="T82" fmla="*/ 99 w 99"/>
              <a:gd name="T83" fmla="*/ 42 h 98"/>
              <a:gd name="T84" fmla="*/ 97 w 99"/>
              <a:gd name="T85" fmla="*/ 40 h 98"/>
              <a:gd name="T86" fmla="*/ 96 w 99"/>
              <a:gd name="T87" fmla="*/ 39 h 98"/>
              <a:gd name="T88" fmla="*/ 94 w 99"/>
              <a:gd name="T89" fmla="*/ 39 h 98"/>
              <a:gd name="T90" fmla="*/ 94 w 99"/>
              <a:gd name="T91" fmla="*/ 39 h 98"/>
              <a:gd name="T92" fmla="*/ 62 w 99"/>
              <a:gd name="T93" fmla="*/ 11 h 98"/>
              <a:gd name="T94" fmla="*/ 66 w 99"/>
              <a:gd name="T95" fmla="*/ 19 h 98"/>
              <a:gd name="T96" fmla="*/ 41 w 99"/>
              <a:gd name="T97" fmla="*/ 19 h 98"/>
              <a:gd name="T98" fmla="*/ 62 w 99"/>
              <a:gd name="T99" fmla="*/ 11 h 98"/>
              <a:gd name="T100" fmla="*/ 89 w 99"/>
              <a:gd name="T101" fmla="*/ 69 h 98"/>
              <a:gd name="T102" fmla="*/ 57 w 99"/>
              <a:gd name="T103" fmla="*/ 69 h 98"/>
              <a:gd name="T104" fmla="*/ 47 w 99"/>
              <a:gd name="T105" fmla="*/ 59 h 98"/>
              <a:gd name="T106" fmla="*/ 57 w 99"/>
              <a:gd name="T107" fmla="*/ 49 h 98"/>
              <a:gd name="T108" fmla="*/ 89 w 99"/>
              <a:gd name="T109" fmla="*/ 49 h 98"/>
              <a:gd name="T110" fmla="*/ 89 w 99"/>
              <a:gd name="T111" fmla="*/ 6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98">
                <a:moveTo>
                  <a:pt x="94" y="39"/>
                </a:moveTo>
                <a:lnTo>
                  <a:pt x="89" y="39"/>
                </a:lnTo>
                <a:lnTo>
                  <a:pt x="89" y="29"/>
                </a:lnTo>
                <a:lnTo>
                  <a:pt x="89" y="29"/>
                </a:lnTo>
                <a:lnTo>
                  <a:pt x="87" y="26"/>
                </a:lnTo>
                <a:lnTo>
                  <a:pt x="86" y="22"/>
                </a:lnTo>
                <a:lnTo>
                  <a:pt x="83" y="21"/>
                </a:lnTo>
                <a:lnTo>
                  <a:pt x="79" y="19"/>
                </a:lnTo>
                <a:lnTo>
                  <a:pt x="76" y="19"/>
                </a:lnTo>
                <a:lnTo>
                  <a:pt x="69" y="2"/>
                </a:lnTo>
                <a:lnTo>
                  <a:pt x="69" y="2"/>
                </a:lnTo>
                <a:lnTo>
                  <a:pt x="65" y="0"/>
                </a:lnTo>
                <a:lnTo>
                  <a:pt x="63" y="0"/>
                </a:lnTo>
                <a:lnTo>
                  <a:pt x="13" y="19"/>
                </a:lnTo>
                <a:lnTo>
                  <a:pt x="10" y="19"/>
                </a:lnTo>
                <a:lnTo>
                  <a:pt x="10" y="19"/>
                </a:lnTo>
                <a:lnTo>
                  <a:pt x="6" y="21"/>
                </a:lnTo>
                <a:lnTo>
                  <a:pt x="2" y="22"/>
                </a:lnTo>
                <a:lnTo>
                  <a:pt x="1" y="26"/>
                </a:lnTo>
                <a:lnTo>
                  <a:pt x="0" y="29"/>
                </a:lnTo>
                <a:lnTo>
                  <a:pt x="0" y="88"/>
                </a:lnTo>
                <a:lnTo>
                  <a:pt x="0" y="88"/>
                </a:lnTo>
                <a:lnTo>
                  <a:pt x="1" y="92"/>
                </a:lnTo>
                <a:lnTo>
                  <a:pt x="2" y="96"/>
                </a:lnTo>
                <a:lnTo>
                  <a:pt x="6" y="97"/>
                </a:lnTo>
                <a:lnTo>
                  <a:pt x="10" y="98"/>
                </a:lnTo>
                <a:lnTo>
                  <a:pt x="79" y="98"/>
                </a:lnTo>
                <a:lnTo>
                  <a:pt x="79" y="98"/>
                </a:lnTo>
                <a:lnTo>
                  <a:pt x="83" y="97"/>
                </a:lnTo>
                <a:lnTo>
                  <a:pt x="86" y="96"/>
                </a:lnTo>
                <a:lnTo>
                  <a:pt x="87" y="92"/>
                </a:lnTo>
                <a:lnTo>
                  <a:pt x="89" y="88"/>
                </a:lnTo>
                <a:lnTo>
                  <a:pt x="89" y="79"/>
                </a:lnTo>
                <a:lnTo>
                  <a:pt x="94" y="79"/>
                </a:lnTo>
                <a:lnTo>
                  <a:pt x="94" y="79"/>
                </a:lnTo>
                <a:lnTo>
                  <a:pt x="96" y="79"/>
                </a:lnTo>
                <a:lnTo>
                  <a:pt x="97" y="77"/>
                </a:lnTo>
                <a:lnTo>
                  <a:pt x="99" y="76"/>
                </a:lnTo>
                <a:lnTo>
                  <a:pt x="99" y="74"/>
                </a:lnTo>
                <a:lnTo>
                  <a:pt x="99" y="44"/>
                </a:lnTo>
                <a:lnTo>
                  <a:pt x="99" y="44"/>
                </a:lnTo>
                <a:lnTo>
                  <a:pt x="99" y="42"/>
                </a:lnTo>
                <a:lnTo>
                  <a:pt x="97" y="40"/>
                </a:lnTo>
                <a:lnTo>
                  <a:pt x="96" y="39"/>
                </a:lnTo>
                <a:lnTo>
                  <a:pt x="94" y="39"/>
                </a:lnTo>
                <a:lnTo>
                  <a:pt x="94" y="39"/>
                </a:lnTo>
                <a:close/>
                <a:moveTo>
                  <a:pt x="62" y="11"/>
                </a:moveTo>
                <a:lnTo>
                  <a:pt x="66" y="19"/>
                </a:lnTo>
                <a:lnTo>
                  <a:pt x="41" y="19"/>
                </a:lnTo>
                <a:lnTo>
                  <a:pt x="62" y="11"/>
                </a:lnTo>
                <a:close/>
                <a:moveTo>
                  <a:pt x="89" y="69"/>
                </a:moveTo>
                <a:lnTo>
                  <a:pt x="57" y="69"/>
                </a:lnTo>
                <a:lnTo>
                  <a:pt x="47" y="59"/>
                </a:lnTo>
                <a:lnTo>
                  <a:pt x="57" y="49"/>
                </a:lnTo>
                <a:lnTo>
                  <a:pt x="89" y="49"/>
                </a:lnTo>
                <a:lnTo>
                  <a:pt x="89"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66" name="Freeform 468"/>
          <p:cNvSpPr>
            <a:spLocks/>
          </p:cNvSpPr>
          <p:nvPr/>
        </p:nvSpPr>
        <p:spPr bwMode="auto">
          <a:xfrm>
            <a:off x="7622457" y="2791071"/>
            <a:ext cx="13610" cy="13610"/>
          </a:xfrm>
          <a:custGeom>
            <a:avLst/>
            <a:gdLst>
              <a:gd name="T0" fmla="*/ 5 w 10"/>
              <a:gd name="T1" fmla="*/ 10 h 10"/>
              <a:gd name="T2" fmla="*/ 5 w 10"/>
              <a:gd name="T3" fmla="*/ 10 h 10"/>
              <a:gd name="T4" fmla="*/ 7 w 10"/>
              <a:gd name="T5" fmla="*/ 10 h 10"/>
              <a:gd name="T6" fmla="*/ 9 w 10"/>
              <a:gd name="T7" fmla="*/ 9 h 10"/>
              <a:gd name="T8" fmla="*/ 10 w 10"/>
              <a:gd name="T9" fmla="*/ 7 h 10"/>
              <a:gd name="T10" fmla="*/ 10 w 10"/>
              <a:gd name="T11" fmla="*/ 5 h 10"/>
              <a:gd name="T12" fmla="*/ 10 w 10"/>
              <a:gd name="T13" fmla="*/ 5 h 10"/>
              <a:gd name="T14" fmla="*/ 10 w 10"/>
              <a:gd name="T15" fmla="*/ 2 h 10"/>
              <a:gd name="T16" fmla="*/ 9 w 10"/>
              <a:gd name="T17" fmla="*/ 1 h 10"/>
              <a:gd name="T18" fmla="*/ 7 w 10"/>
              <a:gd name="T19" fmla="*/ 0 h 10"/>
              <a:gd name="T20" fmla="*/ 5 w 10"/>
              <a:gd name="T21" fmla="*/ 0 h 10"/>
              <a:gd name="T22" fmla="*/ 5 w 10"/>
              <a:gd name="T23" fmla="*/ 0 h 10"/>
              <a:gd name="T24" fmla="*/ 3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9" y="9"/>
                </a:lnTo>
                <a:lnTo>
                  <a:pt x="10" y="7"/>
                </a:lnTo>
                <a:lnTo>
                  <a:pt x="10" y="5"/>
                </a:lnTo>
                <a:lnTo>
                  <a:pt x="10" y="5"/>
                </a:lnTo>
                <a:lnTo>
                  <a:pt x="10" y="2"/>
                </a:lnTo>
                <a:lnTo>
                  <a:pt x="9" y="1"/>
                </a:lnTo>
                <a:lnTo>
                  <a:pt x="7" y="0"/>
                </a:lnTo>
                <a:lnTo>
                  <a:pt x="5" y="0"/>
                </a:lnTo>
                <a:lnTo>
                  <a:pt x="5" y="0"/>
                </a:lnTo>
                <a:lnTo>
                  <a:pt x="3" y="0"/>
                </a:lnTo>
                <a:lnTo>
                  <a:pt x="1" y="1"/>
                </a:lnTo>
                <a:lnTo>
                  <a:pt x="0" y="2"/>
                </a:lnTo>
                <a:lnTo>
                  <a:pt x="0" y="5"/>
                </a:lnTo>
                <a:lnTo>
                  <a:pt x="0" y="5"/>
                </a:lnTo>
                <a:lnTo>
                  <a:pt x="0" y="7"/>
                </a:lnTo>
                <a:lnTo>
                  <a:pt x="1" y="9"/>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67" name="Freeform 469"/>
          <p:cNvSpPr>
            <a:spLocks/>
          </p:cNvSpPr>
          <p:nvPr/>
        </p:nvSpPr>
        <p:spPr bwMode="auto">
          <a:xfrm>
            <a:off x="7890093" y="2768391"/>
            <a:ext cx="149696" cy="81652"/>
          </a:xfrm>
          <a:custGeom>
            <a:avLst/>
            <a:gdLst>
              <a:gd name="T0" fmla="*/ 49 w 98"/>
              <a:gd name="T1" fmla="*/ 0 h 54"/>
              <a:gd name="T2" fmla="*/ 49 w 98"/>
              <a:gd name="T3" fmla="*/ 0 h 54"/>
              <a:gd name="T4" fmla="*/ 39 w 98"/>
              <a:gd name="T5" fmla="*/ 1 h 54"/>
              <a:gd name="T6" fmla="*/ 29 w 98"/>
              <a:gd name="T7" fmla="*/ 4 h 54"/>
              <a:gd name="T8" fmla="*/ 22 w 98"/>
              <a:gd name="T9" fmla="*/ 9 h 54"/>
              <a:gd name="T10" fmla="*/ 14 w 98"/>
              <a:gd name="T11" fmla="*/ 15 h 54"/>
              <a:gd name="T12" fmla="*/ 8 w 98"/>
              <a:gd name="T13" fmla="*/ 22 h 54"/>
              <a:gd name="T14" fmla="*/ 3 w 98"/>
              <a:gd name="T15" fmla="*/ 30 h 54"/>
              <a:gd name="T16" fmla="*/ 1 w 98"/>
              <a:gd name="T17" fmla="*/ 40 h 54"/>
              <a:gd name="T18" fmla="*/ 0 w 98"/>
              <a:gd name="T19" fmla="*/ 49 h 54"/>
              <a:gd name="T20" fmla="*/ 0 w 98"/>
              <a:gd name="T21" fmla="*/ 49 h 54"/>
              <a:gd name="T22" fmla="*/ 0 w 98"/>
              <a:gd name="T23" fmla="*/ 52 h 54"/>
              <a:gd name="T24" fmla="*/ 1 w 98"/>
              <a:gd name="T25" fmla="*/ 53 h 54"/>
              <a:gd name="T26" fmla="*/ 2 w 98"/>
              <a:gd name="T27" fmla="*/ 54 h 54"/>
              <a:gd name="T28" fmla="*/ 5 w 98"/>
              <a:gd name="T29" fmla="*/ 54 h 54"/>
              <a:gd name="T30" fmla="*/ 93 w 98"/>
              <a:gd name="T31" fmla="*/ 54 h 54"/>
              <a:gd name="T32" fmla="*/ 93 w 98"/>
              <a:gd name="T33" fmla="*/ 54 h 54"/>
              <a:gd name="T34" fmla="*/ 96 w 98"/>
              <a:gd name="T35" fmla="*/ 54 h 54"/>
              <a:gd name="T36" fmla="*/ 97 w 98"/>
              <a:gd name="T37" fmla="*/ 53 h 54"/>
              <a:gd name="T38" fmla="*/ 98 w 98"/>
              <a:gd name="T39" fmla="*/ 52 h 54"/>
              <a:gd name="T40" fmla="*/ 98 w 98"/>
              <a:gd name="T41" fmla="*/ 49 h 54"/>
              <a:gd name="T42" fmla="*/ 98 w 98"/>
              <a:gd name="T43" fmla="*/ 49 h 54"/>
              <a:gd name="T44" fmla="*/ 97 w 98"/>
              <a:gd name="T45" fmla="*/ 40 h 54"/>
              <a:gd name="T46" fmla="*/ 95 w 98"/>
              <a:gd name="T47" fmla="*/ 30 h 54"/>
              <a:gd name="T48" fmla="*/ 90 w 98"/>
              <a:gd name="T49" fmla="*/ 22 h 54"/>
              <a:gd name="T50" fmla="*/ 84 w 98"/>
              <a:gd name="T51" fmla="*/ 15 h 54"/>
              <a:gd name="T52" fmla="*/ 76 w 98"/>
              <a:gd name="T53" fmla="*/ 9 h 54"/>
              <a:gd name="T54" fmla="*/ 69 w 98"/>
              <a:gd name="T55" fmla="*/ 4 h 54"/>
              <a:gd name="T56" fmla="*/ 59 w 98"/>
              <a:gd name="T57" fmla="*/ 1 h 54"/>
              <a:gd name="T58" fmla="*/ 49 w 98"/>
              <a:gd name="T59" fmla="*/ 0 h 54"/>
              <a:gd name="T60" fmla="*/ 49 w 98"/>
              <a:gd name="T6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8" h="54">
                <a:moveTo>
                  <a:pt x="49" y="0"/>
                </a:moveTo>
                <a:lnTo>
                  <a:pt x="49" y="0"/>
                </a:lnTo>
                <a:lnTo>
                  <a:pt x="39" y="1"/>
                </a:lnTo>
                <a:lnTo>
                  <a:pt x="29" y="4"/>
                </a:lnTo>
                <a:lnTo>
                  <a:pt x="22" y="9"/>
                </a:lnTo>
                <a:lnTo>
                  <a:pt x="14" y="15"/>
                </a:lnTo>
                <a:lnTo>
                  <a:pt x="8" y="22"/>
                </a:lnTo>
                <a:lnTo>
                  <a:pt x="3" y="30"/>
                </a:lnTo>
                <a:lnTo>
                  <a:pt x="1" y="40"/>
                </a:lnTo>
                <a:lnTo>
                  <a:pt x="0" y="49"/>
                </a:lnTo>
                <a:lnTo>
                  <a:pt x="0" y="49"/>
                </a:lnTo>
                <a:lnTo>
                  <a:pt x="0" y="52"/>
                </a:lnTo>
                <a:lnTo>
                  <a:pt x="1" y="53"/>
                </a:lnTo>
                <a:lnTo>
                  <a:pt x="2" y="54"/>
                </a:lnTo>
                <a:lnTo>
                  <a:pt x="5" y="54"/>
                </a:lnTo>
                <a:lnTo>
                  <a:pt x="93" y="54"/>
                </a:lnTo>
                <a:lnTo>
                  <a:pt x="93" y="54"/>
                </a:lnTo>
                <a:lnTo>
                  <a:pt x="96" y="54"/>
                </a:lnTo>
                <a:lnTo>
                  <a:pt x="97" y="53"/>
                </a:lnTo>
                <a:lnTo>
                  <a:pt x="98" y="52"/>
                </a:lnTo>
                <a:lnTo>
                  <a:pt x="98" y="49"/>
                </a:lnTo>
                <a:lnTo>
                  <a:pt x="98" y="49"/>
                </a:lnTo>
                <a:lnTo>
                  <a:pt x="97" y="40"/>
                </a:lnTo>
                <a:lnTo>
                  <a:pt x="95" y="30"/>
                </a:lnTo>
                <a:lnTo>
                  <a:pt x="90" y="22"/>
                </a:lnTo>
                <a:lnTo>
                  <a:pt x="84" y="15"/>
                </a:lnTo>
                <a:lnTo>
                  <a:pt x="76" y="9"/>
                </a:lnTo>
                <a:lnTo>
                  <a:pt x="69" y="4"/>
                </a:lnTo>
                <a:lnTo>
                  <a:pt x="59" y="1"/>
                </a:lnTo>
                <a:lnTo>
                  <a:pt x="49" y="0"/>
                </a:lnTo>
                <a:lnTo>
                  <a:pt x="4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68" name="Freeform 470"/>
          <p:cNvSpPr>
            <a:spLocks/>
          </p:cNvSpPr>
          <p:nvPr/>
        </p:nvSpPr>
        <p:spPr bwMode="auto">
          <a:xfrm>
            <a:off x="7890092" y="2723029"/>
            <a:ext cx="145158" cy="63506"/>
          </a:xfrm>
          <a:custGeom>
            <a:avLst/>
            <a:gdLst>
              <a:gd name="T0" fmla="*/ 48 w 96"/>
              <a:gd name="T1" fmla="*/ 24 h 43"/>
              <a:gd name="T2" fmla="*/ 48 w 96"/>
              <a:gd name="T3" fmla="*/ 24 h 43"/>
              <a:gd name="T4" fmla="*/ 59 w 96"/>
              <a:gd name="T5" fmla="*/ 25 h 43"/>
              <a:gd name="T6" fmla="*/ 70 w 96"/>
              <a:gd name="T7" fmla="*/ 29 h 43"/>
              <a:gd name="T8" fmla="*/ 80 w 96"/>
              <a:gd name="T9" fmla="*/ 34 h 43"/>
              <a:gd name="T10" fmla="*/ 89 w 96"/>
              <a:gd name="T11" fmla="*/ 43 h 43"/>
              <a:gd name="T12" fmla="*/ 96 w 96"/>
              <a:gd name="T13" fmla="*/ 35 h 43"/>
              <a:gd name="T14" fmla="*/ 96 w 96"/>
              <a:gd name="T15" fmla="*/ 35 h 43"/>
              <a:gd name="T16" fmla="*/ 89 w 96"/>
              <a:gd name="T17" fmla="*/ 29 h 43"/>
              <a:gd name="T18" fmla="*/ 81 w 96"/>
              <a:gd name="T19" fmla="*/ 24 h 43"/>
              <a:gd name="T20" fmla="*/ 73 w 96"/>
              <a:gd name="T21" fmla="*/ 19 h 43"/>
              <a:gd name="T22" fmla="*/ 64 w 96"/>
              <a:gd name="T23" fmla="*/ 17 h 43"/>
              <a:gd name="T24" fmla="*/ 64 w 96"/>
              <a:gd name="T25" fmla="*/ 17 h 43"/>
              <a:gd name="T26" fmla="*/ 67 w 96"/>
              <a:gd name="T27" fmla="*/ 13 h 43"/>
              <a:gd name="T28" fmla="*/ 68 w 96"/>
              <a:gd name="T29" fmla="*/ 9 h 43"/>
              <a:gd name="T30" fmla="*/ 68 w 96"/>
              <a:gd name="T31" fmla="*/ 9 h 43"/>
              <a:gd name="T32" fmla="*/ 67 w 96"/>
              <a:gd name="T33" fmla="*/ 6 h 43"/>
              <a:gd name="T34" fmla="*/ 65 w 96"/>
              <a:gd name="T35" fmla="*/ 2 h 43"/>
              <a:gd name="T36" fmla="*/ 62 w 96"/>
              <a:gd name="T37" fmla="*/ 1 h 43"/>
              <a:gd name="T38" fmla="*/ 58 w 96"/>
              <a:gd name="T39" fmla="*/ 0 h 43"/>
              <a:gd name="T40" fmla="*/ 58 w 96"/>
              <a:gd name="T41" fmla="*/ 0 h 43"/>
              <a:gd name="T42" fmla="*/ 54 w 96"/>
              <a:gd name="T43" fmla="*/ 1 h 43"/>
              <a:gd name="T44" fmla="*/ 50 w 96"/>
              <a:gd name="T45" fmla="*/ 2 h 43"/>
              <a:gd name="T46" fmla="*/ 49 w 96"/>
              <a:gd name="T47" fmla="*/ 6 h 43"/>
              <a:gd name="T48" fmla="*/ 48 w 96"/>
              <a:gd name="T49" fmla="*/ 9 h 43"/>
              <a:gd name="T50" fmla="*/ 48 w 96"/>
              <a:gd name="T51" fmla="*/ 9 h 43"/>
              <a:gd name="T52" fmla="*/ 48 w 96"/>
              <a:gd name="T53" fmla="*/ 12 h 43"/>
              <a:gd name="T54" fmla="*/ 49 w 96"/>
              <a:gd name="T55" fmla="*/ 14 h 43"/>
              <a:gd name="T56" fmla="*/ 49 w 96"/>
              <a:gd name="T57" fmla="*/ 14 h 43"/>
              <a:gd name="T58" fmla="*/ 48 w 96"/>
              <a:gd name="T59" fmla="*/ 14 h 43"/>
              <a:gd name="T60" fmla="*/ 48 w 96"/>
              <a:gd name="T61" fmla="*/ 14 h 43"/>
              <a:gd name="T62" fmla="*/ 47 w 96"/>
              <a:gd name="T63" fmla="*/ 14 h 43"/>
              <a:gd name="T64" fmla="*/ 47 w 96"/>
              <a:gd name="T65" fmla="*/ 14 h 43"/>
              <a:gd name="T66" fmla="*/ 48 w 96"/>
              <a:gd name="T67" fmla="*/ 12 h 43"/>
              <a:gd name="T68" fmla="*/ 48 w 96"/>
              <a:gd name="T69" fmla="*/ 9 h 43"/>
              <a:gd name="T70" fmla="*/ 48 w 96"/>
              <a:gd name="T71" fmla="*/ 9 h 43"/>
              <a:gd name="T72" fmla="*/ 47 w 96"/>
              <a:gd name="T73" fmla="*/ 6 h 43"/>
              <a:gd name="T74" fmla="*/ 46 w 96"/>
              <a:gd name="T75" fmla="*/ 2 h 43"/>
              <a:gd name="T76" fmla="*/ 42 w 96"/>
              <a:gd name="T77" fmla="*/ 1 h 43"/>
              <a:gd name="T78" fmla="*/ 38 w 96"/>
              <a:gd name="T79" fmla="*/ 0 h 43"/>
              <a:gd name="T80" fmla="*/ 38 w 96"/>
              <a:gd name="T81" fmla="*/ 0 h 43"/>
              <a:gd name="T82" fmla="*/ 34 w 96"/>
              <a:gd name="T83" fmla="*/ 1 h 43"/>
              <a:gd name="T84" fmla="*/ 31 w 96"/>
              <a:gd name="T85" fmla="*/ 2 h 43"/>
              <a:gd name="T86" fmla="*/ 30 w 96"/>
              <a:gd name="T87" fmla="*/ 6 h 43"/>
              <a:gd name="T88" fmla="*/ 28 w 96"/>
              <a:gd name="T89" fmla="*/ 9 h 43"/>
              <a:gd name="T90" fmla="*/ 28 w 96"/>
              <a:gd name="T91" fmla="*/ 9 h 43"/>
              <a:gd name="T92" fmla="*/ 30 w 96"/>
              <a:gd name="T93" fmla="*/ 13 h 43"/>
              <a:gd name="T94" fmla="*/ 32 w 96"/>
              <a:gd name="T95" fmla="*/ 17 h 43"/>
              <a:gd name="T96" fmla="*/ 32 w 96"/>
              <a:gd name="T97" fmla="*/ 17 h 43"/>
              <a:gd name="T98" fmla="*/ 23 w 96"/>
              <a:gd name="T99" fmla="*/ 19 h 43"/>
              <a:gd name="T100" fmla="*/ 15 w 96"/>
              <a:gd name="T101" fmla="*/ 24 h 43"/>
              <a:gd name="T102" fmla="*/ 7 w 96"/>
              <a:gd name="T103" fmla="*/ 29 h 43"/>
              <a:gd name="T104" fmla="*/ 0 w 96"/>
              <a:gd name="T105" fmla="*/ 35 h 43"/>
              <a:gd name="T106" fmla="*/ 7 w 96"/>
              <a:gd name="T107" fmla="*/ 43 h 43"/>
              <a:gd name="T108" fmla="*/ 7 w 96"/>
              <a:gd name="T109" fmla="*/ 43 h 43"/>
              <a:gd name="T110" fmla="*/ 16 w 96"/>
              <a:gd name="T111" fmla="*/ 34 h 43"/>
              <a:gd name="T112" fmla="*/ 26 w 96"/>
              <a:gd name="T113" fmla="*/ 29 h 43"/>
              <a:gd name="T114" fmla="*/ 37 w 96"/>
              <a:gd name="T115" fmla="*/ 25 h 43"/>
              <a:gd name="T116" fmla="*/ 48 w 96"/>
              <a:gd name="T117" fmla="*/ 24 h 43"/>
              <a:gd name="T118" fmla="*/ 48 w 96"/>
              <a:gd name="T119"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43">
                <a:moveTo>
                  <a:pt x="48" y="24"/>
                </a:moveTo>
                <a:lnTo>
                  <a:pt x="48" y="24"/>
                </a:lnTo>
                <a:lnTo>
                  <a:pt x="59" y="25"/>
                </a:lnTo>
                <a:lnTo>
                  <a:pt x="70" y="29"/>
                </a:lnTo>
                <a:lnTo>
                  <a:pt x="80" y="34"/>
                </a:lnTo>
                <a:lnTo>
                  <a:pt x="89" y="43"/>
                </a:lnTo>
                <a:lnTo>
                  <a:pt x="96" y="35"/>
                </a:lnTo>
                <a:lnTo>
                  <a:pt x="96" y="35"/>
                </a:lnTo>
                <a:lnTo>
                  <a:pt x="89" y="29"/>
                </a:lnTo>
                <a:lnTo>
                  <a:pt x="81" y="24"/>
                </a:lnTo>
                <a:lnTo>
                  <a:pt x="73" y="19"/>
                </a:lnTo>
                <a:lnTo>
                  <a:pt x="64" y="17"/>
                </a:lnTo>
                <a:lnTo>
                  <a:pt x="64" y="17"/>
                </a:lnTo>
                <a:lnTo>
                  <a:pt x="67" y="13"/>
                </a:lnTo>
                <a:lnTo>
                  <a:pt x="68" y="9"/>
                </a:lnTo>
                <a:lnTo>
                  <a:pt x="68" y="9"/>
                </a:lnTo>
                <a:lnTo>
                  <a:pt x="67" y="6"/>
                </a:lnTo>
                <a:lnTo>
                  <a:pt x="65" y="2"/>
                </a:lnTo>
                <a:lnTo>
                  <a:pt x="62" y="1"/>
                </a:lnTo>
                <a:lnTo>
                  <a:pt x="58" y="0"/>
                </a:lnTo>
                <a:lnTo>
                  <a:pt x="58" y="0"/>
                </a:lnTo>
                <a:lnTo>
                  <a:pt x="54" y="1"/>
                </a:lnTo>
                <a:lnTo>
                  <a:pt x="50" y="2"/>
                </a:lnTo>
                <a:lnTo>
                  <a:pt x="49" y="6"/>
                </a:lnTo>
                <a:lnTo>
                  <a:pt x="48" y="9"/>
                </a:lnTo>
                <a:lnTo>
                  <a:pt x="48" y="9"/>
                </a:lnTo>
                <a:lnTo>
                  <a:pt x="48" y="12"/>
                </a:lnTo>
                <a:lnTo>
                  <a:pt x="49" y="14"/>
                </a:lnTo>
                <a:lnTo>
                  <a:pt x="49" y="14"/>
                </a:lnTo>
                <a:lnTo>
                  <a:pt x="48" y="14"/>
                </a:lnTo>
                <a:lnTo>
                  <a:pt x="48" y="14"/>
                </a:lnTo>
                <a:lnTo>
                  <a:pt x="47" y="14"/>
                </a:lnTo>
                <a:lnTo>
                  <a:pt x="47" y="14"/>
                </a:lnTo>
                <a:lnTo>
                  <a:pt x="48" y="12"/>
                </a:lnTo>
                <a:lnTo>
                  <a:pt x="48" y="9"/>
                </a:lnTo>
                <a:lnTo>
                  <a:pt x="48" y="9"/>
                </a:lnTo>
                <a:lnTo>
                  <a:pt x="47" y="6"/>
                </a:lnTo>
                <a:lnTo>
                  <a:pt x="46" y="2"/>
                </a:lnTo>
                <a:lnTo>
                  <a:pt x="42" y="1"/>
                </a:lnTo>
                <a:lnTo>
                  <a:pt x="38" y="0"/>
                </a:lnTo>
                <a:lnTo>
                  <a:pt x="38" y="0"/>
                </a:lnTo>
                <a:lnTo>
                  <a:pt x="34" y="1"/>
                </a:lnTo>
                <a:lnTo>
                  <a:pt x="31" y="2"/>
                </a:lnTo>
                <a:lnTo>
                  <a:pt x="30" y="6"/>
                </a:lnTo>
                <a:lnTo>
                  <a:pt x="28" y="9"/>
                </a:lnTo>
                <a:lnTo>
                  <a:pt x="28" y="9"/>
                </a:lnTo>
                <a:lnTo>
                  <a:pt x="30" y="13"/>
                </a:lnTo>
                <a:lnTo>
                  <a:pt x="32" y="17"/>
                </a:lnTo>
                <a:lnTo>
                  <a:pt x="32" y="17"/>
                </a:lnTo>
                <a:lnTo>
                  <a:pt x="23" y="19"/>
                </a:lnTo>
                <a:lnTo>
                  <a:pt x="15" y="24"/>
                </a:lnTo>
                <a:lnTo>
                  <a:pt x="7" y="29"/>
                </a:lnTo>
                <a:lnTo>
                  <a:pt x="0" y="35"/>
                </a:lnTo>
                <a:lnTo>
                  <a:pt x="7" y="43"/>
                </a:lnTo>
                <a:lnTo>
                  <a:pt x="7" y="43"/>
                </a:lnTo>
                <a:lnTo>
                  <a:pt x="16" y="34"/>
                </a:lnTo>
                <a:lnTo>
                  <a:pt x="26" y="29"/>
                </a:lnTo>
                <a:lnTo>
                  <a:pt x="37" y="25"/>
                </a:lnTo>
                <a:lnTo>
                  <a:pt x="48" y="24"/>
                </a:lnTo>
                <a:lnTo>
                  <a:pt x="48"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69" name="Freeform 471"/>
          <p:cNvSpPr>
            <a:spLocks/>
          </p:cNvSpPr>
          <p:nvPr/>
        </p:nvSpPr>
        <p:spPr bwMode="auto">
          <a:xfrm>
            <a:off x="8248451" y="2709420"/>
            <a:ext cx="90724" cy="131550"/>
          </a:xfrm>
          <a:custGeom>
            <a:avLst/>
            <a:gdLst>
              <a:gd name="T0" fmla="*/ 10 w 60"/>
              <a:gd name="T1" fmla="*/ 14 h 88"/>
              <a:gd name="T2" fmla="*/ 18 w 60"/>
              <a:gd name="T3" fmla="*/ 11 h 88"/>
              <a:gd name="T4" fmla="*/ 30 w 60"/>
              <a:gd name="T5" fmla="*/ 10 h 88"/>
              <a:gd name="T6" fmla="*/ 36 w 60"/>
              <a:gd name="T7" fmla="*/ 10 h 88"/>
              <a:gd name="T8" fmla="*/ 46 w 60"/>
              <a:gd name="T9" fmla="*/ 13 h 88"/>
              <a:gd name="T10" fmla="*/ 60 w 60"/>
              <a:gd name="T11" fmla="*/ 14 h 88"/>
              <a:gd name="T12" fmla="*/ 58 w 60"/>
              <a:gd name="T13" fmla="*/ 11 h 88"/>
              <a:gd name="T14" fmla="*/ 52 w 60"/>
              <a:gd name="T15" fmla="*/ 5 h 88"/>
              <a:gd name="T16" fmla="*/ 39 w 60"/>
              <a:gd name="T17" fmla="*/ 1 h 88"/>
              <a:gd name="T18" fmla="*/ 30 w 60"/>
              <a:gd name="T19" fmla="*/ 0 h 88"/>
              <a:gd name="T20" fmla="*/ 12 w 60"/>
              <a:gd name="T21" fmla="*/ 3 h 88"/>
              <a:gd name="T22" fmla="*/ 4 w 60"/>
              <a:gd name="T23" fmla="*/ 7 h 88"/>
              <a:gd name="T24" fmla="*/ 0 w 60"/>
              <a:gd name="T25" fmla="*/ 14 h 88"/>
              <a:gd name="T26" fmla="*/ 0 w 60"/>
              <a:gd name="T27" fmla="*/ 74 h 88"/>
              <a:gd name="T28" fmla="*/ 4 w 60"/>
              <a:gd name="T29" fmla="*/ 81 h 88"/>
              <a:gd name="T30" fmla="*/ 12 w 60"/>
              <a:gd name="T31" fmla="*/ 85 h 88"/>
              <a:gd name="T32" fmla="*/ 30 w 60"/>
              <a:gd name="T33" fmla="*/ 88 h 88"/>
              <a:gd name="T34" fmla="*/ 35 w 60"/>
              <a:gd name="T35" fmla="*/ 88 h 88"/>
              <a:gd name="T36" fmla="*/ 35 w 60"/>
              <a:gd name="T37" fmla="*/ 79 h 88"/>
              <a:gd name="T38" fmla="*/ 30 w 60"/>
              <a:gd name="T39" fmla="*/ 79 h 88"/>
              <a:gd name="T40" fmla="*/ 18 w 60"/>
              <a:gd name="T41" fmla="*/ 76 h 88"/>
              <a:gd name="T42" fmla="*/ 10 w 60"/>
              <a:gd name="T43" fmla="*/ 74 h 88"/>
              <a:gd name="T44" fmla="*/ 10 w 60"/>
              <a:gd name="T45" fmla="*/ 70 h 88"/>
              <a:gd name="T46" fmla="*/ 30 w 60"/>
              <a:gd name="T47" fmla="*/ 74 h 88"/>
              <a:gd name="T48" fmla="*/ 35 w 60"/>
              <a:gd name="T49" fmla="*/ 74 h 88"/>
              <a:gd name="T50" fmla="*/ 35 w 60"/>
              <a:gd name="T51" fmla="*/ 64 h 88"/>
              <a:gd name="T52" fmla="*/ 30 w 60"/>
              <a:gd name="T53" fmla="*/ 64 h 88"/>
              <a:gd name="T54" fmla="*/ 18 w 60"/>
              <a:gd name="T55" fmla="*/ 61 h 88"/>
              <a:gd name="T56" fmla="*/ 10 w 60"/>
              <a:gd name="T57" fmla="*/ 59 h 88"/>
              <a:gd name="T58" fmla="*/ 10 w 60"/>
              <a:gd name="T59" fmla="*/ 55 h 88"/>
              <a:gd name="T60" fmla="*/ 30 w 60"/>
              <a:gd name="T61" fmla="*/ 59 h 88"/>
              <a:gd name="T62" fmla="*/ 35 w 60"/>
              <a:gd name="T63" fmla="*/ 59 h 88"/>
              <a:gd name="T64" fmla="*/ 35 w 60"/>
              <a:gd name="T65" fmla="*/ 49 h 88"/>
              <a:gd name="T66" fmla="*/ 30 w 60"/>
              <a:gd name="T67" fmla="*/ 49 h 88"/>
              <a:gd name="T68" fmla="*/ 18 w 60"/>
              <a:gd name="T69" fmla="*/ 46 h 88"/>
              <a:gd name="T70" fmla="*/ 10 w 60"/>
              <a:gd name="T71" fmla="*/ 44 h 88"/>
              <a:gd name="T72" fmla="*/ 10 w 60"/>
              <a:gd name="T73" fmla="*/ 40 h 88"/>
              <a:gd name="T74" fmla="*/ 30 w 60"/>
              <a:gd name="T75" fmla="*/ 44 h 88"/>
              <a:gd name="T76" fmla="*/ 35 w 60"/>
              <a:gd name="T77" fmla="*/ 44 h 88"/>
              <a:gd name="T78" fmla="*/ 35 w 60"/>
              <a:gd name="T79" fmla="*/ 34 h 88"/>
              <a:gd name="T80" fmla="*/ 30 w 60"/>
              <a:gd name="T81" fmla="*/ 34 h 88"/>
              <a:gd name="T82" fmla="*/ 18 w 60"/>
              <a:gd name="T83" fmla="*/ 32 h 88"/>
              <a:gd name="T84" fmla="*/ 10 w 60"/>
              <a:gd name="T85" fmla="*/ 29 h 88"/>
              <a:gd name="T86" fmla="*/ 10 w 60"/>
              <a:gd name="T87" fmla="*/ 26 h 88"/>
              <a:gd name="T88" fmla="*/ 30 w 60"/>
              <a:gd name="T89" fmla="*/ 29 h 88"/>
              <a:gd name="T90" fmla="*/ 35 w 60"/>
              <a:gd name="T91" fmla="*/ 29 h 88"/>
              <a:gd name="T92" fmla="*/ 35 w 60"/>
              <a:gd name="T93" fmla="*/ 19 h 88"/>
              <a:gd name="T94" fmla="*/ 30 w 60"/>
              <a:gd name="T95" fmla="*/ 19 h 88"/>
              <a:gd name="T96" fmla="*/ 18 w 60"/>
              <a:gd name="T97" fmla="*/ 18 h 88"/>
              <a:gd name="T98" fmla="*/ 10 w 60"/>
              <a:gd name="T99" fmla="*/ 1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88">
                <a:moveTo>
                  <a:pt x="10" y="14"/>
                </a:moveTo>
                <a:lnTo>
                  <a:pt x="10" y="14"/>
                </a:lnTo>
                <a:lnTo>
                  <a:pt x="14" y="13"/>
                </a:lnTo>
                <a:lnTo>
                  <a:pt x="18" y="11"/>
                </a:lnTo>
                <a:lnTo>
                  <a:pt x="24" y="10"/>
                </a:lnTo>
                <a:lnTo>
                  <a:pt x="30" y="10"/>
                </a:lnTo>
                <a:lnTo>
                  <a:pt x="30" y="10"/>
                </a:lnTo>
                <a:lnTo>
                  <a:pt x="36" y="10"/>
                </a:lnTo>
                <a:lnTo>
                  <a:pt x="42" y="11"/>
                </a:lnTo>
                <a:lnTo>
                  <a:pt x="46" y="13"/>
                </a:lnTo>
                <a:lnTo>
                  <a:pt x="50" y="14"/>
                </a:lnTo>
                <a:lnTo>
                  <a:pt x="60" y="14"/>
                </a:lnTo>
                <a:lnTo>
                  <a:pt x="60" y="14"/>
                </a:lnTo>
                <a:lnTo>
                  <a:pt x="58" y="11"/>
                </a:lnTo>
                <a:lnTo>
                  <a:pt x="56" y="7"/>
                </a:lnTo>
                <a:lnTo>
                  <a:pt x="52" y="5"/>
                </a:lnTo>
                <a:lnTo>
                  <a:pt x="49" y="3"/>
                </a:lnTo>
                <a:lnTo>
                  <a:pt x="39" y="1"/>
                </a:lnTo>
                <a:lnTo>
                  <a:pt x="30" y="0"/>
                </a:lnTo>
                <a:lnTo>
                  <a:pt x="30" y="0"/>
                </a:lnTo>
                <a:lnTo>
                  <a:pt x="21" y="1"/>
                </a:lnTo>
                <a:lnTo>
                  <a:pt x="12" y="3"/>
                </a:lnTo>
                <a:lnTo>
                  <a:pt x="8" y="5"/>
                </a:lnTo>
                <a:lnTo>
                  <a:pt x="4" y="7"/>
                </a:lnTo>
                <a:lnTo>
                  <a:pt x="2" y="11"/>
                </a:lnTo>
                <a:lnTo>
                  <a:pt x="0" y="14"/>
                </a:lnTo>
                <a:lnTo>
                  <a:pt x="0" y="74"/>
                </a:lnTo>
                <a:lnTo>
                  <a:pt x="0" y="74"/>
                </a:lnTo>
                <a:lnTo>
                  <a:pt x="2" y="77"/>
                </a:lnTo>
                <a:lnTo>
                  <a:pt x="4" y="81"/>
                </a:lnTo>
                <a:lnTo>
                  <a:pt x="8" y="83"/>
                </a:lnTo>
                <a:lnTo>
                  <a:pt x="12" y="85"/>
                </a:lnTo>
                <a:lnTo>
                  <a:pt x="21" y="87"/>
                </a:lnTo>
                <a:lnTo>
                  <a:pt x="30" y="88"/>
                </a:lnTo>
                <a:lnTo>
                  <a:pt x="30" y="88"/>
                </a:lnTo>
                <a:lnTo>
                  <a:pt x="35" y="88"/>
                </a:lnTo>
                <a:lnTo>
                  <a:pt x="35" y="79"/>
                </a:lnTo>
                <a:lnTo>
                  <a:pt x="35" y="79"/>
                </a:lnTo>
                <a:lnTo>
                  <a:pt x="30" y="79"/>
                </a:lnTo>
                <a:lnTo>
                  <a:pt x="30" y="79"/>
                </a:lnTo>
                <a:lnTo>
                  <a:pt x="23" y="79"/>
                </a:lnTo>
                <a:lnTo>
                  <a:pt x="18" y="76"/>
                </a:lnTo>
                <a:lnTo>
                  <a:pt x="13" y="75"/>
                </a:lnTo>
                <a:lnTo>
                  <a:pt x="10" y="74"/>
                </a:lnTo>
                <a:lnTo>
                  <a:pt x="10" y="70"/>
                </a:lnTo>
                <a:lnTo>
                  <a:pt x="10" y="70"/>
                </a:lnTo>
                <a:lnTo>
                  <a:pt x="20" y="72"/>
                </a:lnTo>
                <a:lnTo>
                  <a:pt x="30" y="74"/>
                </a:lnTo>
                <a:lnTo>
                  <a:pt x="30" y="74"/>
                </a:lnTo>
                <a:lnTo>
                  <a:pt x="35" y="74"/>
                </a:lnTo>
                <a:lnTo>
                  <a:pt x="35" y="64"/>
                </a:lnTo>
                <a:lnTo>
                  <a:pt x="35" y="64"/>
                </a:lnTo>
                <a:lnTo>
                  <a:pt x="30" y="64"/>
                </a:lnTo>
                <a:lnTo>
                  <a:pt x="30" y="64"/>
                </a:lnTo>
                <a:lnTo>
                  <a:pt x="23" y="64"/>
                </a:lnTo>
                <a:lnTo>
                  <a:pt x="18" y="61"/>
                </a:lnTo>
                <a:lnTo>
                  <a:pt x="13" y="60"/>
                </a:lnTo>
                <a:lnTo>
                  <a:pt x="10" y="59"/>
                </a:lnTo>
                <a:lnTo>
                  <a:pt x="10" y="55"/>
                </a:lnTo>
                <a:lnTo>
                  <a:pt x="10" y="55"/>
                </a:lnTo>
                <a:lnTo>
                  <a:pt x="20" y="58"/>
                </a:lnTo>
                <a:lnTo>
                  <a:pt x="30" y="59"/>
                </a:lnTo>
                <a:lnTo>
                  <a:pt x="30" y="59"/>
                </a:lnTo>
                <a:lnTo>
                  <a:pt x="35" y="59"/>
                </a:lnTo>
                <a:lnTo>
                  <a:pt x="35" y="49"/>
                </a:lnTo>
                <a:lnTo>
                  <a:pt x="35" y="49"/>
                </a:lnTo>
                <a:lnTo>
                  <a:pt x="30" y="49"/>
                </a:lnTo>
                <a:lnTo>
                  <a:pt x="30" y="49"/>
                </a:lnTo>
                <a:lnTo>
                  <a:pt x="23" y="49"/>
                </a:lnTo>
                <a:lnTo>
                  <a:pt x="18" y="46"/>
                </a:lnTo>
                <a:lnTo>
                  <a:pt x="13" y="45"/>
                </a:lnTo>
                <a:lnTo>
                  <a:pt x="10" y="44"/>
                </a:lnTo>
                <a:lnTo>
                  <a:pt x="10" y="40"/>
                </a:lnTo>
                <a:lnTo>
                  <a:pt x="10" y="40"/>
                </a:lnTo>
                <a:lnTo>
                  <a:pt x="20" y="43"/>
                </a:lnTo>
                <a:lnTo>
                  <a:pt x="30" y="44"/>
                </a:lnTo>
                <a:lnTo>
                  <a:pt x="30" y="44"/>
                </a:lnTo>
                <a:lnTo>
                  <a:pt x="35" y="44"/>
                </a:lnTo>
                <a:lnTo>
                  <a:pt x="35" y="34"/>
                </a:lnTo>
                <a:lnTo>
                  <a:pt x="35" y="34"/>
                </a:lnTo>
                <a:lnTo>
                  <a:pt x="30" y="34"/>
                </a:lnTo>
                <a:lnTo>
                  <a:pt x="30" y="34"/>
                </a:lnTo>
                <a:lnTo>
                  <a:pt x="23" y="34"/>
                </a:lnTo>
                <a:lnTo>
                  <a:pt x="18" y="32"/>
                </a:lnTo>
                <a:lnTo>
                  <a:pt x="13" y="30"/>
                </a:lnTo>
                <a:lnTo>
                  <a:pt x="10" y="29"/>
                </a:lnTo>
                <a:lnTo>
                  <a:pt x="10" y="26"/>
                </a:lnTo>
                <a:lnTo>
                  <a:pt x="10" y="26"/>
                </a:lnTo>
                <a:lnTo>
                  <a:pt x="20" y="28"/>
                </a:lnTo>
                <a:lnTo>
                  <a:pt x="30" y="29"/>
                </a:lnTo>
                <a:lnTo>
                  <a:pt x="30" y="29"/>
                </a:lnTo>
                <a:lnTo>
                  <a:pt x="35" y="29"/>
                </a:lnTo>
                <a:lnTo>
                  <a:pt x="35" y="19"/>
                </a:lnTo>
                <a:lnTo>
                  <a:pt x="35" y="19"/>
                </a:lnTo>
                <a:lnTo>
                  <a:pt x="30" y="19"/>
                </a:lnTo>
                <a:lnTo>
                  <a:pt x="30" y="19"/>
                </a:lnTo>
                <a:lnTo>
                  <a:pt x="24" y="19"/>
                </a:lnTo>
                <a:lnTo>
                  <a:pt x="18" y="18"/>
                </a:lnTo>
                <a:lnTo>
                  <a:pt x="14" y="16"/>
                </a:lnTo>
                <a:lnTo>
                  <a:pt x="10" y="14"/>
                </a:lnTo>
                <a:lnTo>
                  <a:pt x="10"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70" name="Freeform 472"/>
          <p:cNvSpPr>
            <a:spLocks noEditPoints="1"/>
          </p:cNvSpPr>
          <p:nvPr/>
        </p:nvSpPr>
        <p:spPr bwMode="auto">
          <a:xfrm>
            <a:off x="8307423" y="2745710"/>
            <a:ext cx="90724" cy="108869"/>
          </a:xfrm>
          <a:custGeom>
            <a:avLst/>
            <a:gdLst>
              <a:gd name="T0" fmla="*/ 30 w 59"/>
              <a:gd name="T1" fmla="*/ 0 h 74"/>
              <a:gd name="T2" fmla="*/ 11 w 59"/>
              <a:gd name="T3" fmla="*/ 4 h 74"/>
              <a:gd name="T4" fmla="*/ 4 w 59"/>
              <a:gd name="T5" fmla="*/ 8 h 74"/>
              <a:gd name="T6" fmla="*/ 0 w 59"/>
              <a:gd name="T7" fmla="*/ 15 h 74"/>
              <a:gd name="T8" fmla="*/ 0 w 59"/>
              <a:gd name="T9" fmla="*/ 59 h 74"/>
              <a:gd name="T10" fmla="*/ 4 w 59"/>
              <a:gd name="T11" fmla="*/ 67 h 74"/>
              <a:gd name="T12" fmla="*/ 11 w 59"/>
              <a:gd name="T13" fmla="*/ 71 h 74"/>
              <a:gd name="T14" fmla="*/ 30 w 59"/>
              <a:gd name="T15" fmla="*/ 74 h 74"/>
              <a:gd name="T16" fmla="*/ 38 w 59"/>
              <a:gd name="T17" fmla="*/ 73 h 74"/>
              <a:gd name="T18" fmla="*/ 52 w 59"/>
              <a:gd name="T19" fmla="*/ 69 h 74"/>
              <a:gd name="T20" fmla="*/ 58 w 59"/>
              <a:gd name="T21" fmla="*/ 63 h 74"/>
              <a:gd name="T22" fmla="*/ 59 w 59"/>
              <a:gd name="T23" fmla="*/ 15 h 74"/>
              <a:gd name="T24" fmla="*/ 58 w 59"/>
              <a:gd name="T25" fmla="*/ 11 h 74"/>
              <a:gd name="T26" fmla="*/ 52 w 59"/>
              <a:gd name="T27" fmla="*/ 5 h 74"/>
              <a:gd name="T28" fmla="*/ 38 w 59"/>
              <a:gd name="T29" fmla="*/ 2 h 74"/>
              <a:gd name="T30" fmla="*/ 30 w 59"/>
              <a:gd name="T31" fmla="*/ 0 h 74"/>
              <a:gd name="T32" fmla="*/ 49 w 59"/>
              <a:gd name="T33" fmla="*/ 30 h 74"/>
              <a:gd name="T34" fmla="*/ 42 w 59"/>
              <a:gd name="T35" fmla="*/ 32 h 74"/>
              <a:gd name="T36" fmla="*/ 30 w 59"/>
              <a:gd name="T37" fmla="*/ 35 h 74"/>
              <a:gd name="T38" fmla="*/ 22 w 59"/>
              <a:gd name="T39" fmla="*/ 35 h 74"/>
              <a:gd name="T40" fmla="*/ 12 w 59"/>
              <a:gd name="T41" fmla="*/ 31 h 74"/>
              <a:gd name="T42" fmla="*/ 10 w 59"/>
              <a:gd name="T43" fmla="*/ 26 h 74"/>
              <a:gd name="T44" fmla="*/ 20 w 59"/>
              <a:gd name="T45" fmla="*/ 29 h 74"/>
              <a:gd name="T46" fmla="*/ 30 w 59"/>
              <a:gd name="T47" fmla="*/ 30 h 74"/>
              <a:gd name="T48" fmla="*/ 49 w 59"/>
              <a:gd name="T49" fmla="*/ 26 h 74"/>
              <a:gd name="T50" fmla="*/ 49 w 59"/>
              <a:gd name="T51" fmla="*/ 45 h 74"/>
              <a:gd name="T52" fmla="*/ 47 w 59"/>
              <a:gd name="T53" fmla="*/ 46 h 74"/>
              <a:gd name="T54" fmla="*/ 37 w 59"/>
              <a:gd name="T55" fmla="*/ 50 h 74"/>
              <a:gd name="T56" fmla="*/ 30 w 59"/>
              <a:gd name="T57" fmla="*/ 50 h 74"/>
              <a:gd name="T58" fmla="*/ 17 w 59"/>
              <a:gd name="T59" fmla="*/ 47 h 74"/>
              <a:gd name="T60" fmla="*/ 10 w 59"/>
              <a:gd name="T61" fmla="*/ 45 h 74"/>
              <a:gd name="T62" fmla="*/ 10 w 59"/>
              <a:gd name="T63" fmla="*/ 41 h 74"/>
              <a:gd name="T64" fmla="*/ 30 w 59"/>
              <a:gd name="T65" fmla="*/ 45 h 74"/>
              <a:gd name="T66" fmla="*/ 39 w 59"/>
              <a:gd name="T67" fmla="*/ 43 h 74"/>
              <a:gd name="T68" fmla="*/ 49 w 59"/>
              <a:gd name="T69" fmla="*/ 45 h 74"/>
              <a:gd name="T70" fmla="*/ 30 w 59"/>
              <a:gd name="T71" fmla="*/ 10 h 74"/>
              <a:gd name="T72" fmla="*/ 42 w 59"/>
              <a:gd name="T73" fmla="*/ 11 h 74"/>
              <a:gd name="T74" fmla="*/ 49 w 59"/>
              <a:gd name="T75" fmla="*/ 15 h 74"/>
              <a:gd name="T76" fmla="*/ 46 w 59"/>
              <a:gd name="T77" fmla="*/ 16 h 74"/>
              <a:gd name="T78" fmla="*/ 36 w 59"/>
              <a:gd name="T79" fmla="*/ 20 h 74"/>
              <a:gd name="T80" fmla="*/ 30 w 59"/>
              <a:gd name="T81" fmla="*/ 20 h 74"/>
              <a:gd name="T82" fmla="*/ 17 w 59"/>
              <a:gd name="T83" fmla="*/ 19 h 74"/>
              <a:gd name="T84" fmla="*/ 10 w 59"/>
              <a:gd name="T85" fmla="*/ 15 h 74"/>
              <a:gd name="T86" fmla="*/ 14 w 59"/>
              <a:gd name="T87" fmla="*/ 14 h 74"/>
              <a:gd name="T88" fmla="*/ 23 w 59"/>
              <a:gd name="T89" fmla="*/ 10 h 74"/>
              <a:gd name="T90" fmla="*/ 30 w 59"/>
              <a:gd name="T91" fmla="*/ 10 h 74"/>
              <a:gd name="T92" fmla="*/ 30 w 59"/>
              <a:gd name="T93" fmla="*/ 64 h 74"/>
              <a:gd name="T94" fmla="*/ 17 w 59"/>
              <a:gd name="T95" fmla="*/ 62 h 74"/>
              <a:gd name="T96" fmla="*/ 10 w 59"/>
              <a:gd name="T97" fmla="*/ 59 h 74"/>
              <a:gd name="T98" fmla="*/ 10 w 59"/>
              <a:gd name="T99" fmla="*/ 56 h 74"/>
              <a:gd name="T100" fmla="*/ 30 w 59"/>
              <a:gd name="T101" fmla="*/ 59 h 74"/>
              <a:gd name="T102" fmla="*/ 39 w 59"/>
              <a:gd name="T103" fmla="*/ 58 h 74"/>
              <a:gd name="T104" fmla="*/ 49 w 59"/>
              <a:gd name="T105" fmla="*/ 59 h 74"/>
              <a:gd name="T106" fmla="*/ 47 w 59"/>
              <a:gd name="T107" fmla="*/ 61 h 74"/>
              <a:gd name="T108" fmla="*/ 37 w 59"/>
              <a:gd name="T109" fmla="*/ 64 h 74"/>
              <a:gd name="T110" fmla="*/ 30 w 59"/>
              <a:gd name="T11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9" h="74">
                <a:moveTo>
                  <a:pt x="30" y="0"/>
                </a:moveTo>
                <a:lnTo>
                  <a:pt x="30" y="0"/>
                </a:lnTo>
                <a:lnTo>
                  <a:pt x="21" y="2"/>
                </a:lnTo>
                <a:lnTo>
                  <a:pt x="11" y="4"/>
                </a:lnTo>
                <a:lnTo>
                  <a:pt x="7" y="5"/>
                </a:lnTo>
                <a:lnTo>
                  <a:pt x="4" y="8"/>
                </a:lnTo>
                <a:lnTo>
                  <a:pt x="1" y="11"/>
                </a:lnTo>
                <a:lnTo>
                  <a:pt x="0" y="15"/>
                </a:lnTo>
                <a:lnTo>
                  <a:pt x="0" y="59"/>
                </a:lnTo>
                <a:lnTo>
                  <a:pt x="0" y="59"/>
                </a:lnTo>
                <a:lnTo>
                  <a:pt x="1" y="63"/>
                </a:lnTo>
                <a:lnTo>
                  <a:pt x="4" y="67"/>
                </a:lnTo>
                <a:lnTo>
                  <a:pt x="7" y="69"/>
                </a:lnTo>
                <a:lnTo>
                  <a:pt x="11" y="71"/>
                </a:lnTo>
                <a:lnTo>
                  <a:pt x="21" y="73"/>
                </a:lnTo>
                <a:lnTo>
                  <a:pt x="30" y="74"/>
                </a:lnTo>
                <a:lnTo>
                  <a:pt x="30" y="74"/>
                </a:lnTo>
                <a:lnTo>
                  <a:pt x="38" y="73"/>
                </a:lnTo>
                <a:lnTo>
                  <a:pt x="48" y="71"/>
                </a:lnTo>
                <a:lnTo>
                  <a:pt x="52" y="69"/>
                </a:lnTo>
                <a:lnTo>
                  <a:pt x="55" y="67"/>
                </a:lnTo>
                <a:lnTo>
                  <a:pt x="58" y="63"/>
                </a:lnTo>
                <a:lnTo>
                  <a:pt x="59" y="59"/>
                </a:lnTo>
                <a:lnTo>
                  <a:pt x="59" y="15"/>
                </a:lnTo>
                <a:lnTo>
                  <a:pt x="59" y="15"/>
                </a:lnTo>
                <a:lnTo>
                  <a:pt x="58" y="11"/>
                </a:lnTo>
                <a:lnTo>
                  <a:pt x="55" y="8"/>
                </a:lnTo>
                <a:lnTo>
                  <a:pt x="52" y="5"/>
                </a:lnTo>
                <a:lnTo>
                  <a:pt x="48" y="4"/>
                </a:lnTo>
                <a:lnTo>
                  <a:pt x="38" y="2"/>
                </a:lnTo>
                <a:lnTo>
                  <a:pt x="30" y="0"/>
                </a:lnTo>
                <a:lnTo>
                  <a:pt x="30" y="0"/>
                </a:lnTo>
                <a:close/>
                <a:moveTo>
                  <a:pt x="49" y="30"/>
                </a:moveTo>
                <a:lnTo>
                  <a:pt x="49" y="30"/>
                </a:lnTo>
                <a:lnTo>
                  <a:pt x="47" y="31"/>
                </a:lnTo>
                <a:lnTo>
                  <a:pt x="42" y="32"/>
                </a:lnTo>
                <a:lnTo>
                  <a:pt x="37" y="35"/>
                </a:lnTo>
                <a:lnTo>
                  <a:pt x="30" y="35"/>
                </a:lnTo>
                <a:lnTo>
                  <a:pt x="30" y="35"/>
                </a:lnTo>
                <a:lnTo>
                  <a:pt x="22" y="35"/>
                </a:lnTo>
                <a:lnTo>
                  <a:pt x="17" y="32"/>
                </a:lnTo>
                <a:lnTo>
                  <a:pt x="12" y="31"/>
                </a:lnTo>
                <a:lnTo>
                  <a:pt x="10" y="30"/>
                </a:lnTo>
                <a:lnTo>
                  <a:pt x="10" y="26"/>
                </a:lnTo>
                <a:lnTo>
                  <a:pt x="10" y="26"/>
                </a:lnTo>
                <a:lnTo>
                  <a:pt x="20" y="29"/>
                </a:lnTo>
                <a:lnTo>
                  <a:pt x="30" y="30"/>
                </a:lnTo>
                <a:lnTo>
                  <a:pt x="30" y="30"/>
                </a:lnTo>
                <a:lnTo>
                  <a:pt x="39" y="29"/>
                </a:lnTo>
                <a:lnTo>
                  <a:pt x="49" y="26"/>
                </a:lnTo>
                <a:lnTo>
                  <a:pt x="49" y="30"/>
                </a:lnTo>
                <a:close/>
                <a:moveTo>
                  <a:pt x="49" y="45"/>
                </a:moveTo>
                <a:lnTo>
                  <a:pt x="49" y="45"/>
                </a:lnTo>
                <a:lnTo>
                  <a:pt x="47" y="46"/>
                </a:lnTo>
                <a:lnTo>
                  <a:pt x="42" y="47"/>
                </a:lnTo>
                <a:lnTo>
                  <a:pt x="37" y="50"/>
                </a:lnTo>
                <a:lnTo>
                  <a:pt x="30" y="50"/>
                </a:lnTo>
                <a:lnTo>
                  <a:pt x="30" y="50"/>
                </a:lnTo>
                <a:lnTo>
                  <a:pt x="22" y="50"/>
                </a:lnTo>
                <a:lnTo>
                  <a:pt x="17" y="47"/>
                </a:lnTo>
                <a:lnTo>
                  <a:pt x="12" y="46"/>
                </a:lnTo>
                <a:lnTo>
                  <a:pt x="10" y="45"/>
                </a:lnTo>
                <a:lnTo>
                  <a:pt x="10" y="41"/>
                </a:lnTo>
                <a:lnTo>
                  <a:pt x="10" y="41"/>
                </a:lnTo>
                <a:lnTo>
                  <a:pt x="20" y="43"/>
                </a:lnTo>
                <a:lnTo>
                  <a:pt x="30" y="45"/>
                </a:lnTo>
                <a:lnTo>
                  <a:pt x="30" y="45"/>
                </a:lnTo>
                <a:lnTo>
                  <a:pt x="39" y="43"/>
                </a:lnTo>
                <a:lnTo>
                  <a:pt x="49" y="41"/>
                </a:lnTo>
                <a:lnTo>
                  <a:pt x="49" y="45"/>
                </a:lnTo>
                <a:close/>
                <a:moveTo>
                  <a:pt x="30" y="10"/>
                </a:moveTo>
                <a:lnTo>
                  <a:pt x="30" y="10"/>
                </a:lnTo>
                <a:lnTo>
                  <a:pt x="36" y="10"/>
                </a:lnTo>
                <a:lnTo>
                  <a:pt x="42" y="11"/>
                </a:lnTo>
                <a:lnTo>
                  <a:pt x="46" y="14"/>
                </a:lnTo>
                <a:lnTo>
                  <a:pt x="49" y="15"/>
                </a:lnTo>
                <a:lnTo>
                  <a:pt x="49" y="15"/>
                </a:lnTo>
                <a:lnTo>
                  <a:pt x="46" y="16"/>
                </a:lnTo>
                <a:lnTo>
                  <a:pt x="42" y="19"/>
                </a:lnTo>
                <a:lnTo>
                  <a:pt x="36" y="20"/>
                </a:lnTo>
                <a:lnTo>
                  <a:pt x="30" y="20"/>
                </a:lnTo>
                <a:lnTo>
                  <a:pt x="30" y="20"/>
                </a:lnTo>
                <a:lnTo>
                  <a:pt x="23" y="20"/>
                </a:lnTo>
                <a:lnTo>
                  <a:pt x="17" y="19"/>
                </a:lnTo>
                <a:lnTo>
                  <a:pt x="14" y="16"/>
                </a:lnTo>
                <a:lnTo>
                  <a:pt x="10" y="15"/>
                </a:lnTo>
                <a:lnTo>
                  <a:pt x="10" y="15"/>
                </a:lnTo>
                <a:lnTo>
                  <a:pt x="14" y="14"/>
                </a:lnTo>
                <a:lnTo>
                  <a:pt x="17" y="11"/>
                </a:lnTo>
                <a:lnTo>
                  <a:pt x="23" y="10"/>
                </a:lnTo>
                <a:lnTo>
                  <a:pt x="30" y="10"/>
                </a:lnTo>
                <a:lnTo>
                  <a:pt x="30" y="10"/>
                </a:lnTo>
                <a:close/>
                <a:moveTo>
                  <a:pt x="30" y="64"/>
                </a:moveTo>
                <a:lnTo>
                  <a:pt x="30" y="64"/>
                </a:lnTo>
                <a:lnTo>
                  <a:pt x="22" y="64"/>
                </a:lnTo>
                <a:lnTo>
                  <a:pt x="17" y="62"/>
                </a:lnTo>
                <a:lnTo>
                  <a:pt x="12" y="61"/>
                </a:lnTo>
                <a:lnTo>
                  <a:pt x="10" y="59"/>
                </a:lnTo>
                <a:lnTo>
                  <a:pt x="10" y="56"/>
                </a:lnTo>
                <a:lnTo>
                  <a:pt x="10" y="56"/>
                </a:lnTo>
                <a:lnTo>
                  <a:pt x="20" y="58"/>
                </a:lnTo>
                <a:lnTo>
                  <a:pt x="30" y="59"/>
                </a:lnTo>
                <a:lnTo>
                  <a:pt x="30" y="59"/>
                </a:lnTo>
                <a:lnTo>
                  <a:pt x="39" y="58"/>
                </a:lnTo>
                <a:lnTo>
                  <a:pt x="49" y="56"/>
                </a:lnTo>
                <a:lnTo>
                  <a:pt x="49" y="59"/>
                </a:lnTo>
                <a:lnTo>
                  <a:pt x="49" y="59"/>
                </a:lnTo>
                <a:lnTo>
                  <a:pt x="47" y="61"/>
                </a:lnTo>
                <a:lnTo>
                  <a:pt x="42" y="62"/>
                </a:lnTo>
                <a:lnTo>
                  <a:pt x="37" y="64"/>
                </a:lnTo>
                <a:lnTo>
                  <a:pt x="30" y="64"/>
                </a:lnTo>
                <a:lnTo>
                  <a:pt x="30"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71" name="Freeform 473"/>
          <p:cNvSpPr>
            <a:spLocks/>
          </p:cNvSpPr>
          <p:nvPr/>
        </p:nvSpPr>
        <p:spPr bwMode="auto">
          <a:xfrm>
            <a:off x="5123019" y="3126749"/>
            <a:ext cx="13610" cy="4537"/>
          </a:xfrm>
          <a:custGeom>
            <a:avLst/>
            <a:gdLst>
              <a:gd name="T0" fmla="*/ 0 w 10"/>
              <a:gd name="T1" fmla="*/ 5 h 5"/>
              <a:gd name="T2" fmla="*/ 8 w 10"/>
              <a:gd name="T3" fmla="*/ 5 h 5"/>
              <a:gd name="T4" fmla="*/ 8 w 10"/>
              <a:gd name="T5" fmla="*/ 5 h 5"/>
              <a:gd name="T6" fmla="*/ 9 w 10"/>
              <a:gd name="T7" fmla="*/ 3 h 5"/>
              <a:gd name="T8" fmla="*/ 10 w 10"/>
              <a:gd name="T9" fmla="*/ 2 h 5"/>
              <a:gd name="T10" fmla="*/ 10 w 10"/>
              <a:gd name="T11" fmla="*/ 2 h 5"/>
              <a:gd name="T12" fmla="*/ 9 w 10"/>
              <a:gd name="T13" fmla="*/ 1 h 5"/>
              <a:gd name="T14" fmla="*/ 8 w 10"/>
              <a:gd name="T15" fmla="*/ 0 h 5"/>
              <a:gd name="T16" fmla="*/ 0 w 10"/>
              <a:gd name="T17" fmla="*/ 0 h 5"/>
              <a:gd name="T18" fmla="*/ 0 w 1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0" y="5"/>
                </a:moveTo>
                <a:lnTo>
                  <a:pt x="8" y="5"/>
                </a:lnTo>
                <a:lnTo>
                  <a:pt x="8" y="5"/>
                </a:lnTo>
                <a:lnTo>
                  <a:pt x="9" y="3"/>
                </a:lnTo>
                <a:lnTo>
                  <a:pt x="10" y="2"/>
                </a:lnTo>
                <a:lnTo>
                  <a:pt x="10" y="2"/>
                </a:lnTo>
                <a:lnTo>
                  <a:pt x="9" y="1"/>
                </a:lnTo>
                <a:lnTo>
                  <a:pt x="8" y="0"/>
                </a:lnTo>
                <a:lnTo>
                  <a:pt x="0" y="0"/>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72" name="Freeform 474"/>
          <p:cNvSpPr>
            <a:spLocks/>
          </p:cNvSpPr>
          <p:nvPr/>
        </p:nvSpPr>
        <p:spPr bwMode="auto">
          <a:xfrm>
            <a:off x="5123019" y="3149432"/>
            <a:ext cx="13610" cy="4537"/>
          </a:xfrm>
          <a:custGeom>
            <a:avLst/>
            <a:gdLst>
              <a:gd name="T0" fmla="*/ 8 w 10"/>
              <a:gd name="T1" fmla="*/ 0 h 4"/>
              <a:gd name="T2" fmla="*/ 0 w 10"/>
              <a:gd name="T3" fmla="*/ 0 h 4"/>
              <a:gd name="T4" fmla="*/ 0 w 10"/>
              <a:gd name="T5" fmla="*/ 4 h 4"/>
              <a:gd name="T6" fmla="*/ 8 w 10"/>
              <a:gd name="T7" fmla="*/ 4 h 4"/>
              <a:gd name="T8" fmla="*/ 8 w 10"/>
              <a:gd name="T9" fmla="*/ 4 h 4"/>
              <a:gd name="T10" fmla="*/ 9 w 10"/>
              <a:gd name="T11" fmla="*/ 3 h 4"/>
              <a:gd name="T12" fmla="*/ 10 w 10"/>
              <a:gd name="T13" fmla="*/ 2 h 4"/>
              <a:gd name="T14" fmla="*/ 10 w 10"/>
              <a:gd name="T15" fmla="*/ 2 h 4"/>
              <a:gd name="T16" fmla="*/ 9 w 10"/>
              <a:gd name="T17" fmla="*/ 1 h 4"/>
              <a:gd name="T18" fmla="*/ 8 w 10"/>
              <a:gd name="T19" fmla="*/ 0 h 4"/>
              <a:gd name="T20" fmla="*/ 8 w 10"/>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8" y="0"/>
                </a:moveTo>
                <a:lnTo>
                  <a:pt x="0" y="0"/>
                </a:lnTo>
                <a:lnTo>
                  <a:pt x="0" y="4"/>
                </a:lnTo>
                <a:lnTo>
                  <a:pt x="8" y="4"/>
                </a:lnTo>
                <a:lnTo>
                  <a:pt x="8" y="4"/>
                </a:lnTo>
                <a:lnTo>
                  <a:pt x="9" y="3"/>
                </a:lnTo>
                <a:lnTo>
                  <a:pt x="10" y="2"/>
                </a:lnTo>
                <a:lnTo>
                  <a:pt x="10" y="2"/>
                </a:lnTo>
                <a:lnTo>
                  <a:pt x="9" y="1"/>
                </a:lnTo>
                <a:lnTo>
                  <a:pt x="8" y="0"/>
                </a:lnTo>
                <a:lnTo>
                  <a:pt x="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73" name="Freeform 475"/>
          <p:cNvSpPr>
            <a:spLocks noEditPoints="1"/>
          </p:cNvSpPr>
          <p:nvPr/>
        </p:nvSpPr>
        <p:spPr bwMode="auto">
          <a:xfrm>
            <a:off x="5009613" y="3081388"/>
            <a:ext cx="181448" cy="117941"/>
          </a:xfrm>
          <a:custGeom>
            <a:avLst/>
            <a:gdLst>
              <a:gd name="T0" fmla="*/ 79 w 119"/>
              <a:gd name="T1" fmla="*/ 0 h 79"/>
              <a:gd name="T2" fmla="*/ 68 w 119"/>
              <a:gd name="T3" fmla="*/ 1 h 79"/>
              <a:gd name="T4" fmla="*/ 58 w 119"/>
              <a:gd name="T5" fmla="*/ 6 h 79"/>
              <a:gd name="T6" fmla="*/ 50 w 119"/>
              <a:gd name="T7" fmla="*/ 14 h 79"/>
              <a:gd name="T8" fmla="*/ 44 w 119"/>
              <a:gd name="T9" fmla="*/ 24 h 79"/>
              <a:gd name="T10" fmla="*/ 37 w 119"/>
              <a:gd name="T11" fmla="*/ 21 h 79"/>
              <a:gd name="T12" fmla="*/ 30 w 119"/>
              <a:gd name="T13" fmla="*/ 20 h 79"/>
              <a:gd name="T14" fmla="*/ 19 w 119"/>
              <a:gd name="T15" fmla="*/ 22 h 79"/>
              <a:gd name="T16" fmla="*/ 9 w 119"/>
              <a:gd name="T17" fmla="*/ 29 h 79"/>
              <a:gd name="T18" fmla="*/ 3 w 119"/>
              <a:gd name="T19" fmla="*/ 38 h 79"/>
              <a:gd name="T20" fmla="*/ 0 w 119"/>
              <a:gd name="T21" fmla="*/ 49 h 79"/>
              <a:gd name="T22" fmla="*/ 0 w 119"/>
              <a:gd name="T23" fmla="*/ 56 h 79"/>
              <a:gd name="T24" fmla="*/ 5 w 119"/>
              <a:gd name="T25" fmla="*/ 66 h 79"/>
              <a:gd name="T26" fmla="*/ 14 w 119"/>
              <a:gd name="T27" fmla="*/ 74 h 79"/>
              <a:gd name="T28" fmla="*/ 24 w 119"/>
              <a:gd name="T29" fmla="*/ 79 h 79"/>
              <a:gd name="T30" fmla="*/ 79 w 119"/>
              <a:gd name="T31" fmla="*/ 79 h 79"/>
              <a:gd name="T32" fmla="*/ 87 w 119"/>
              <a:gd name="T33" fmla="*/ 78 h 79"/>
              <a:gd name="T34" fmla="*/ 102 w 119"/>
              <a:gd name="T35" fmla="*/ 73 h 79"/>
              <a:gd name="T36" fmla="*/ 113 w 119"/>
              <a:gd name="T37" fmla="*/ 62 h 79"/>
              <a:gd name="T38" fmla="*/ 118 w 119"/>
              <a:gd name="T39" fmla="*/ 47 h 79"/>
              <a:gd name="T40" fmla="*/ 119 w 119"/>
              <a:gd name="T41" fmla="*/ 40 h 79"/>
              <a:gd name="T42" fmla="*/ 115 w 119"/>
              <a:gd name="T43" fmla="*/ 25 h 79"/>
              <a:gd name="T44" fmla="*/ 108 w 119"/>
              <a:gd name="T45" fmla="*/ 11 h 79"/>
              <a:gd name="T46" fmla="*/ 94 w 119"/>
              <a:gd name="T47" fmla="*/ 4 h 79"/>
              <a:gd name="T48" fmla="*/ 79 w 119"/>
              <a:gd name="T49" fmla="*/ 0 h 79"/>
              <a:gd name="T50" fmla="*/ 94 w 119"/>
              <a:gd name="T51" fmla="*/ 47 h 79"/>
              <a:gd name="T52" fmla="*/ 93 w 119"/>
              <a:gd name="T53" fmla="*/ 51 h 79"/>
              <a:gd name="T54" fmla="*/ 88 w 119"/>
              <a:gd name="T55" fmla="*/ 58 h 79"/>
              <a:gd name="T56" fmla="*/ 84 w 119"/>
              <a:gd name="T57" fmla="*/ 64 h 79"/>
              <a:gd name="T58" fmla="*/ 74 w 119"/>
              <a:gd name="T59" fmla="*/ 59 h 79"/>
              <a:gd name="T60" fmla="*/ 65 w 119"/>
              <a:gd name="T61" fmla="*/ 20 h 79"/>
              <a:gd name="T62" fmla="*/ 74 w 119"/>
              <a:gd name="T63" fmla="*/ 15 h 79"/>
              <a:gd name="T64" fmla="*/ 84 w 119"/>
              <a:gd name="T65" fmla="*/ 20 h 79"/>
              <a:gd name="T66" fmla="*/ 88 w 119"/>
              <a:gd name="T67" fmla="*/ 21 h 79"/>
              <a:gd name="T68" fmla="*/ 93 w 119"/>
              <a:gd name="T69" fmla="*/ 29 h 79"/>
              <a:gd name="T70" fmla="*/ 94 w 119"/>
              <a:gd name="T71" fmla="*/ 32 h 79"/>
              <a:gd name="T72" fmla="*/ 92 w 119"/>
              <a:gd name="T73" fmla="*/ 40 h 79"/>
              <a:gd name="T74" fmla="*/ 93 w 119"/>
              <a:gd name="T75" fmla="*/ 43 h 79"/>
              <a:gd name="T76" fmla="*/ 94 w 119"/>
              <a:gd name="T77"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79">
                <a:moveTo>
                  <a:pt x="79" y="0"/>
                </a:moveTo>
                <a:lnTo>
                  <a:pt x="79" y="0"/>
                </a:lnTo>
                <a:lnTo>
                  <a:pt x="73" y="0"/>
                </a:lnTo>
                <a:lnTo>
                  <a:pt x="68" y="1"/>
                </a:lnTo>
                <a:lnTo>
                  <a:pt x="63" y="4"/>
                </a:lnTo>
                <a:lnTo>
                  <a:pt x="58" y="6"/>
                </a:lnTo>
                <a:lnTo>
                  <a:pt x="54" y="10"/>
                </a:lnTo>
                <a:lnTo>
                  <a:pt x="50" y="14"/>
                </a:lnTo>
                <a:lnTo>
                  <a:pt x="46" y="19"/>
                </a:lnTo>
                <a:lnTo>
                  <a:pt x="44" y="24"/>
                </a:lnTo>
                <a:lnTo>
                  <a:pt x="44" y="24"/>
                </a:lnTo>
                <a:lnTo>
                  <a:pt x="37" y="21"/>
                </a:lnTo>
                <a:lnTo>
                  <a:pt x="30" y="20"/>
                </a:lnTo>
                <a:lnTo>
                  <a:pt x="30" y="20"/>
                </a:lnTo>
                <a:lnTo>
                  <a:pt x="24" y="20"/>
                </a:lnTo>
                <a:lnTo>
                  <a:pt x="19" y="22"/>
                </a:lnTo>
                <a:lnTo>
                  <a:pt x="14" y="25"/>
                </a:lnTo>
                <a:lnTo>
                  <a:pt x="9" y="29"/>
                </a:lnTo>
                <a:lnTo>
                  <a:pt x="5" y="33"/>
                </a:lnTo>
                <a:lnTo>
                  <a:pt x="3" y="38"/>
                </a:lnTo>
                <a:lnTo>
                  <a:pt x="0" y="43"/>
                </a:lnTo>
                <a:lnTo>
                  <a:pt x="0" y="49"/>
                </a:lnTo>
                <a:lnTo>
                  <a:pt x="0" y="49"/>
                </a:lnTo>
                <a:lnTo>
                  <a:pt x="0" y="56"/>
                </a:lnTo>
                <a:lnTo>
                  <a:pt x="3" y="61"/>
                </a:lnTo>
                <a:lnTo>
                  <a:pt x="5" y="66"/>
                </a:lnTo>
                <a:lnTo>
                  <a:pt x="9" y="70"/>
                </a:lnTo>
                <a:lnTo>
                  <a:pt x="14" y="74"/>
                </a:lnTo>
                <a:lnTo>
                  <a:pt x="19" y="77"/>
                </a:lnTo>
                <a:lnTo>
                  <a:pt x="24" y="79"/>
                </a:lnTo>
                <a:lnTo>
                  <a:pt x="30" y="79"/>
                </a:lnTo>
                <a:lnTo>
                  <a:pt x="79" y="79"/>
                </a:lnTo>
                <a:lnTo>
                  <a:pt x="79" y="79"/>
                </a:lnTo>
                <a:lnTo>
                  <a:pt x="87" y="78"/>
                </a:lnTo>
                <a:lnTo>
                  <a:pt x="94" y="75"/>
                </a:lnTo>
                <a:lnTo>
                  <a:pt x="102" y="73"/>
                </a:lnTo>
                <a:lnTo>
                  <a:pt x="108" y="68"/>
                </a:lnTo>
                <a:lnTo>
                  <a:pt x="113" y="62"/>
                </a:lnTo>
                <a:lnTo>
                  <a:pt x="115" y="54"/>
                </a:lnTo>
                <a:lnTo>
                  <a:pt x="118" y="47"/>
                </a:lnTo>
                <a:lnTo>
                  <a:pt x="119" y="40"/>
                </a:lnTo>
                <a:lnTo>
                  <a:pt x="119" y="40"/>
                </a:lnTo>
                <a:lnTo>
                  <a:pt x="118" y="32"/>
                </a:lnTo>
                <a:lnTo>
                  <a:pt x="115" y="25"/>
                </a:lnTo>
                <a:lnTo>
                  <a:pt x="113" y="17"/>
                </a:lnTo>
                <a:lnTo>
                  <a:pt x="108" y="11"/>
                </a:lnTo>
                <a:lnTo>
                  <a:pt x="102" y="6"/>
                </a:lnTo>
                <a:lnTo>
                  <a:pt x="94" y="4"/>
                </a:lnTo>
                <a:lnTo>
                  <a:pt x="87" y="1"/>
                </a:lnTo>
                <a:lnTo>
                  <a:pt x="79" y="0"/>
                </a:lnTo>
                <a:lnTo>
                  <a:pt x="79" y="0"/>
                </a:lnTo>
                <a:close/>
                <a:moveTo>
                  <a:pt x="94" y="47"/>
                </a:moveTo>
                <a:lnTo>
                  <a:pt x="94" y="47"/>
                </a:lnTo>
                <a:lnTo>
                  <a:pt x="93" y="51"/>
                </a:lnTo>
                <a:lnTo>
                  <a:pt x="92" y="54"/>
                </a:lnTo>
                <a:lnTo>
                  <a:pt x="88" y="58"/>
                </a:lnTo>
                <a:lnTo>
                  <a:pt x="84" y="59"/>
                </a:lnTo>
                <a:lnTo>
                  <a:pt x="84" y="64"/>
                </a:lnTo>
                <a:lnTo>
                  <a:pt x="74" y="64"/>
                </a:lnTo>
                <a:lnTo>
                  <a:pt x="74" y="59"/>
                </a:lnTo>
                <a:lnTo>
                  <a:pt x="65" y="59"/>
                </a:lnTo>
                <a:lnTo>
                  <a:pt x="65" y="20"/>
                </a:lnTo>
                <a:lnTo>
                  <a:pt x="74" y="20"/>
                </a:lnTo>
                <a:lnTo>
                  <a:pt x="74" y="15"/>
                </a:lnTo>
                <a:lnTo>
                  <a:pt x="84" y="15"/>
                </a:lnTo>
                <a:lnTo>
                  <a:pt x="84" y="20"/>
                </a:lnTo>
                <a:lnTo>
                  <a:pt x="84" y="20"/>
                </a:lnTo>
                <a:lnTo>
                  <a:pt x="88" y="21"/>
                </a:lnTo>
                <a:lnTo>
                  <a:pt x="92" y="25"/>
                </a:lnTo>
                <a:lnTo>
                  <a:pt x="93" y="29"/>
                </a:lnTo>
                <a:lnTo>
                  <a:pt x="94" y="32"/>
                </a:lnTo>
                <a:lnTo>
                  <a:pt x="94" y="32"/>
                </a:lnTo>
                <a:lnTo>
                  <a:pt x="93" y="36"/>
                </a:lnTo>
                <a:lnTo>
                  <a:pt x="92" y="40"/>
                </a:lnTo>
                <a:lnTo>
                  <a:pt x="92" y="40"/>
                </a:lnTo>
                <a:lnTo>
                  <a:pt x="93" y="43"/>
                </a:lnTo>
                <a:lnTo>
                  <a:pt x="94" y="47"/>
                </a:lnTo>
                <a:lnTo>
                  <a:pt x="94" y="4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74" name="Freeform 476"/>
          <p:cNvSpPr>
            <a:spLocks noEditPoints="1"/>
          </p:cNvSpPr>
          <p:nvPr/>
        </p:nvSpPr>
        <p:spPr bwMode="auto">
          <a:xfrm>
            <a:off x="5367973" y="3063241"/>
            <a:ext cx="181448" cy="149696"/>
          </a:xfrm>
          <a:custGeom>
            <a:avLst/>
            <a:gdLst>
              <a:gd name="T0" fmla="*/ 115 w 119"/>
              <a:gd name="T1" fmla="*/ 69 h 99"/>
              <a:gd name="T2" fmla="*/ 114 w 119"/>
              <a:gd name="T3" fmla="*/ 5 h 99"/>
              <a:gd name="T4" fmla="*/ 114 w 119"/>
              <a:gd name="T5" fmla="*/ 3 h 99"/>
              <a:gd name="T6" fmla="*/ 111 w 119"/>
              <a:gd name="T7" fmla="*/ 0 h 99"/>
              <a:gd name="T8" fmla="*/ 10 w 119"/>
              <a:gd name="T9" fmla="*/ 0 h 99"/>
              <a:gd name="T10" fmla="*/ 8 w 119"/>
              <a:gd name="T11" fmla="*/ 0 h 99"/>
              <a:gd name="T12" fmla="*/ 5 w 119"/>
              <a:gd name="T13" fmla="*/ 3 h 99"/>
              <a:gd name="T14" fmla="*/ 5 w 119"/>
              <a:gd name="T15" fmla="*/ 69 h 99"/>
              <a:gd name="T16" fmla="*/ 4 w 119"/>
              <a:gd name="T17" fmla="*/ 69 h 99"/>
              <a:gd name="T18" fmla="*/ 3 w 119"/>
              <a:gd name="T19" fmla="*/ 71 h 99"/>
              <a:gd name="T20" fmla="*/ 0 w 119"/>
              <a:gd name="T21" fmla="*/ 73 h 99"/>
              <a:gd name="T22" fmla="*/ 4 w 119"/>
              <a:gd name="T23" fmla="*/ 90 h 99"/>
              <a:gd name="T24" fmla="*/ 5 w 119"/>
              <a:gd name="T25" fmla="*/ 94 h 99"/>
              <a:gd name="T26" fmla="*/ 11 w 119"/>
              <a:gd name="T27" fmla="*/ 98 h 99"/>
              <a:gd name="T28" fmla="*/ 104 w 119"/>
              <a:gd name="T29" fmla="*/ 99 h 99"/>
              <a:gd name="T30" fmla="*/ 108 w 119"/>
              <a:gd name="T31" fmla="*/ 98 h 99"/>
              <a:gd name="T32" fmla="*/ 114 w 119"/>
              <a:gd name="T33" fmla="*/ 94 h 99"/>
              <a:gd name="T34" fmla="*/ 119 w 119"/>
              <a:gd name="T35" fmla="*/ 76 h 99"/>
              <a:gd name="T36" fmla="*/ 119 w 119"/>
              <a:gd name="T37" fmla="*/ 73 h 99"/>
              <a:gd name="T38" fmla="*/ 116 w 119"/>
              <a:gd name="T39" fmla="*/ 71 h 99"/>
              <a:gd name="T40" fmla="*/ 115 w 119"/>
              <a:gd name="T41" fmla="*/ 69 h 99"/>
              <a:gd name="T42" fmla="*/ 104 w 119"/>
              <a:gd name="T43" fmla="*/ 10 h 99"/>
              <a:gd name="T44" fmla="*/ 69 w 119"/>
              <a:gd name="T45" fmla="*/ 69 h 99"/>
              <a:gd name="T46" fmla="*/ 67 w 119"/>
              <a:gd name="T47" fmla="*/ 69 h 99"/>
              <a:gd name="T48" fmla="*/ 64 w 119"/>
              <a:gd name="T49" fmla="*/ 72 h 99"/>
              <a:gd name="T50" fmla="*/ 55 w 119"/>
              <a:gd name="T51" fmla="*/ 74 h 99"/>
              <a:gd name="T52" fmla="*/ 55 w 119"/>
              <a:gd name="T53" fmla="*/ 72 h 99"/>
              <a:gd name="T54" fmla="*/ 52 w 119"/>
              <a:gd name="T55" fmla="*/ 69 h 99"/>
              <a:gd name="T56" fmla="*/ 15 w 119"/>
              <a:gd name="T57" fmla="*/ 69 h 99"/>
              <a:gd name="T58" fmla="*/ 105 w 119"/>
              <a:gd name="T59" fmla="*/ 88 h 99"/>
              <a:gd name="T60" fmla="*/ 104 w 119"/>
              <a:gd name="T61" fmla="*/ 89 h 99"/>
              <a:gd name="T62" fmla="*/ 15 w 119"/>
              <a:gd name="T63" fmla="*/ 89 h 99"/>
              <a:gd name="T64" fmla="*/ 11 w 119"/>
              <a:gd name="T65" fmla="*/ 79 h 99"/>
              <a:gd name="T66" fmla="*/ 45 w 119"/>
              <a:gd name="T67" fmla="*/ 79 h 99"/>
              <a:gd name="T68" fmla="*/ 46 w 119"/>
              <a:gd name="T69" fmla="*/ 83 h 99"/>
              <a:gd name="T70" fmla="*/ 50 w 119"/>
              <a:gd name="T71" fmla="*/ 84 h 99"/>
              <a:gd name="T72" fmla="*/ 69 w 119"/>
              <a:gd name="T73" fmla="*/ 84 h 99"/>
              <a:gd name="T74" fmla="*/ 73 w 119"/>
              <a:gd name="T75" fmla="*/ 83 h 99"/>
              <a:gd name="T76" fmla="*/ 74 w 119"/>
              <a:gd name="T77" fmla="*/ 79 h 99"/>
              <a:gd name="T78" fmla="*/ 105 w 119"/>
              <a:gd name="T79"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99">
                <a:moveTo>
                  <a:pt x="115" y="69"/>
                </a:moveTo>
                <a:lnTo>
                  <a:pt x="115" y="69"/>
                </a:lnTo>
                <a:lnTo>
                  <a:pt x="114" y="69"/>
                </a:lnTo>
                <a:lnTo>
                  <a:pt x="114" y="5"/>
                </a:lnTo>
                <a:lnTo>
                  <a:pt x="114" y="5"/>
                </a:lnTo>
                <a:lnTo>
                  <a:pt x="114" y="3"/>
                </a:lnTo>
                <a:lnTo>
                  <a:pt x="113" y="2"/>
                </a:lnTo>
                <a:lnTo>
                  <a:pt x="111" y="0"/>
                </a:lnTo>
                <a:lnTo>
                  <a:pt x="109" y="0"/>
                </a:lnTo>
                <a:lnTo>
                  <a:pt x="10" y="0"/>
                </a:lnTo>
                <a:lnTo>
                  <a:pt x="10" y="0"/>
                </a:lnTo>
                <a:lnTo>
                  <a:pt x="8" y="0"/>
                </a:lnTo>
                <a:lnTo>
                  <a:pt x="6" y="2"/>
                </a:lnTo>
                <a:lnTo>
                  <a:pt x="5" y="3"/>
                </a:lnTo>
                <a:lnTo>
                  <a:pt x="5" y="5"/>
                </a:lnTo>
                <a:lnTo>
                  <a:pt x="5" y="69"/>
                </a:lnTo>
                <a:lnTo>
                  <a:pt x="5" y="69"/>
                </a:lnTo>
                <a:lnTo>
                  <a:pt x="4" y="69"/>
                </a:lnTo>
                <a:lnTo>
                  <a:pt x="4" y="69"/>
                </a:lnTo>
                <a:lnTo>
                  <a:pt x="3" y="71"/>
                </a:lnTo>
                <a:lnTo>
                  <a:pt x="2" y="72"/>
                </a:lnTo>
                <a:lnTo>
                  <a:pt x="0" y="73"/>
                </a:lnTo>
                <a:lnTo>
                  <a:pt x="0" y="76"/>
                </a:lnTo>
                <a:lnTo>
                  <a:pt x="4" y="90"/>
                </a:lnTo>
                <a:lnTo>
                  <a:pt x="4" y="90"/>
                </a:lnTo>
                <a:lnTo>
                  <a:pt x="5" y="94"/>
                </a:lnTo>
                <a:lnTo>
                  <a:pt x="8" y="96"/>
                </a:lnTo>
                <a:lnTo>
                  <a:pt x="11" y="98"/>
                </a:lnTo>
                <a:lnTo>
                  <a:pt x="15" y="99"/>
                </a:lnTo>
                <a:lnTo>
                  <a:pt x="104" y="99"/>
                </a:lnTo>
                <a:lnTo>
                  <a:pt x="104" y="99"/>
                </a:lnTo>
                <a:lnTo>
                  <a:pt x="108" y="98"/>
                </a:lnTo>
                <a:lnTo>
                  <a:pt x="111" y="96"/>
                </a:lnTo>
                <a:lnTo>
                  <a:pt x="114" y="94"/>
                </a:lnTo>
                <a:lnTo>
                  <a:pt x="115" y="90"/>
                </a:lnTo>
                <a:lnTo>
                  <a:pt x="119" y="76"/>
                </a:lnTo>
                <a:lnTo>
                  <a:pt x="119" y="76"/>
                </a:lnTo>
                <a:lnTo>
                  <a:pt x="119" y="73"/>
                </a:lnTo>
                <a:lnTo>
                  <a:pt x="117" y="72"/>
                </a:lnTo>
                <a:lnTo>
                  <a:pt x="116" y="71"/>
                </a:lnTo>
                <a:lnTo>
                  <a:pt x="115" y="69"/>
                </a:lnTo>
                <a:lnTo>
                  <a:pt x="115" y="69"/>
                </a:lnTo>
                <a:close/>
                <a:moveTo>
                  <a:pt x="15" y="10"/>
                </a:moveTo>
                <a:lnTo>
                  <a:pt x="104" y="10"/>
                </a:lnTo>
                <a:lnTo>
                  <a:pt x="104" y="69"/>
                </a:lnTo>
                <a:lnTo>
                  <a:pt x="69" y="69"/>
                </a:lnTo>
                <a:lnTo>
                  <a:pt x="69" y="69"/>
                </a:lnTo>
                <a:lnTo>
                  <a:pt x="67" y="69"/>
                </a:lnTo>
                <a:lnTo>
                  <a:pt x="66" y="71"/>
                </a:lnTo>
                <a:lnTo>
                  <a:pt x="64" y="72"/>
                </a:lnTo>
                <a:lnTo>
                  <a:pt x="64" y="74"/>
                </a:lnTo>
                <a:lnTo>
                  <a:pt x="55" y="74"/>
                </a:lnTo>
                <a:lnTo>
                  <a:pt x="55" y="74"/>
                </a:lnTo>
                <a:lnTo>
                  <a:pt x="55" y="72"/>
                </a:lnTo>
                <a:lnTo>
                  <a:pt x="53" y="71"/>
                </a:lnTo>
                <a:lnTo>
                  <a:pt x="52" y="69"/>
                </a:lnTo>
                <a:lnTo>
                  <a:pt x="50" y="69"/>
                </a:lnTo>
                <a:lnTo>
                  <a:pt x="15" y="69"/>
                </a:lnTo>
                <a:lnTo>
                  <a:pt x="15" y="10"/>
                </a:lnTo>
                <a:close/>
                <a:moveTo>
                  <a:pt x="105" y="88"/>
                </a:moveTo>
                <a:lnTo>
                  <a:pt x="105" y="88"/>
                </a:lnTo>
                <a:lnTo>
                  <a:pt x="104" y="89"/>
                </a:lnTo>
                <a:lnTo>
                  <a:pt x="15" y="89"/>
                </a:lnTo>
                <a:lnTo>
                  <a:pt x="15" y="89"/>
                </a:lnTo>
                <a:lnTo>
                  <a:pt x="14" y="88"/>
                </a:lnTo>
                <a:lnTo>
                  <a:pt x="11" y="79"/>
                </a:lnTo>
                <a:lnTo>
                  <a:pt x="45" y="79"/>
                </a:lnTo>
                <a:lnTo>
                  <a:pt x="45" y="79"/>
                </a:lnTo>
                <a:lnTo>
                  <a:pt x="45" y="82"/>
                </a:lnTo>
                <a:lnTo>
                  <a:pt x="46" y="83"/>
                </a:lnTo>
                <a:lnTo>
                  <a:pt x="47" y="84"/>
                </a:lnTo>
                <a:lnTo>
                  <a:pt x="50" y="84"/>
                </a:lnTo>
                <a:lnTo>
                  <a:pt x="69" y="84"/>
                </a:lnTo>
                <a:lnTo>
                  <a:pt x="69" y="84"/>
                </a:lnTo>
                <a:lnTo>
                  <a:pt x="72" y="84"/>
                </a:lnTo>
                <a:lnTo>
                  <a:pt x="73" y="83"/>
                </a:lnTo>
                <a:lnTo>
                  <a:pt x="74" y="82"/>
                </a:lnTo>
                <a:lnTo>
                  <a:pt x="74" y="79"/>
                </a:lnTo>
                <a:lnTo>
                  <a:pt x="108" y="79"/>
                </a:lnTo>
                <a:lnTo>
                  <a:pt x="105"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75" name="Freeform 477"/>
          <p:cNvSpPr>
            <a:spLocks/>
          </p:cNvSpPr>
          <p:nvPr/>
        </p:nvSpPr>
        <p:spPr bwMode="auto">
          <a:xfrm>
            <a:off x="5399726" y="3085924"/>
            <a:ext cx="49900" cy="77117"/>
          </a:xfrm>
          <a:custGeom>
            <a:avLst/>
            <a:gdLst>
              <a:gd name="T0" fmla="*/ 35 w 35"/>
              <a:gd name="T1" fmla="*/ 44 h 49"/>
              <a:gd name="T2" fmla="*/ 25 w 35"/>
              <a:gd name="T3" fmla="*/ 44 h 49"/>
              <a:gd name="T4" fmla="*/ 25 w 35"/>
              <a:gd name="T5" fmla="*/ 5 h 49"/>
              <a:gd name="T6" fmla="*/ 35 w 35"/>
              <a:gd name="T7" fmla="*/ 5 h 49"/>
              <a:gd name="T8" fmla="*/ 35 w 35"/>
              <a:gd name="T9" fmla="*/ 0 h 49"/>
              <a:gd name="T10" fmla="*/ 5 w 35"/>
              <a:gd name="T11" fmla="*/ 0 h 49"/>
              <a:gd name="T12" fmla="*/ 5 w 35"/>
              <a:gd name="T13" fmla="*/ 0 h 49"/>
              <a:gd name="T14" fmla="*/ 2 w 35"/>
              <a:gd name="T15" fmla="*/ 0 h 49"/>
              <a:gd name="T16" fmla="*/ 1 w 35"/>
              <a:gd name="T17" fmla="*/ 1 h 49"/>
              <a:gd name="T18" fmla="*/ 0 w 35"/>
              <a:gd name="T19" fmla="*/ 3 h 49"/>
              <a:gd name="T20" fmla="*/ 0 w 35"/>
              <a:gd name="T21" fmla="*/ 5 h 49"/>
              <a:gd name="T22" fmla="*/ 0 w 35"/>
              <a:gd name="T23" fmla="*/ 44 h 49"/>
              <a:gd name="T24" fmla="*/ 0 w 35"/>
              <a:gd name="T25" fmla="*/ 44 h 49"/>
              <a:gd name="T26" fmla="*/ 0 w 35"/>
              <a:gd name="T27" fmla="*/ 47 h 49"/>
              <a:gd name="T28" fmla="*/ 1 w 35"/>
              <a:gd name="T29" fmla="*/ 48 h 49"/>
              <a:gd name="T30" fmla="*/ 2 w 35"/>
              <a:gd name="T31" fmla="*/ 49 h 49"/>
              <a:gd name="T32" fmla="*/ 5 w 35"/>
              <a:gd name="T33" fmla="*/ 49 h 49"/>
              <a:gd name="T34" fmla="*/ 35 w 35"/>
              <a:gd name="T35" fmla="*/ 49 h 49"/>
              <a:gd name="T36" fmla="*/ 35 w 35"/>
              <a:gd name="T37"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49">
                <a:moveTo>
                  <a:pt x="35" y="44"/>
                </a:moveTo>
                <a:lnTo>
                  <a:pt x="25" y="44"/>
                </a:lnTo>
                <a:lnTo>
                  <a:pt x="25" y="5"/>
                </a:lnTo>
                <a:lnTo>
                  <a:pt x="35" y="5"/>
                </a:lnTo>
                <a:lnTo>
                  <a:pt x="35" y="0"/>
                </a:lnTo>
                <a:lnTo>
                  <a:pt x="5" y="0"/>
                </a:lnTo>
                <a:lnTo>
                  <a:pt x="5" y="0"/>
                </a:lnTo>
                <a:lnTo>
                  <a:pt x="2" y="0"/>
                </a:lnTo>
                <a:lnTo>
                  <a:pt x="1" y="1"/>
                </a:lnTo>
                <a:lnTo>
                  <a:pt x="0" y="3"/>
                </a:lnTo>
                <a:lnTo>
                  <a:pt x="0" y="5"/>
                </a:lnTo>
                <a:lnTo>
                  <a:pt x="0" y="44"/>
                </a:lnTo>
                <a:lnTo>
                  <a:pt x="0" y="44"/>
                </a:lnTo>
                <a:lnTo>
                  <a:pt x="0" y="47"/>
                </a:lnTo>
                <a:lnTo>
                  <a:pt x="1" y="48"/>
                </a:lnTo>
                <a:lnTo>
                  <a:pt x="2" y="49"/>
                </a:lnTo>
                <a:lnTo>
                  <a:pt x="5" y="49"/>
                </a:lnTo>
                <a:lnTo>
                  <a:pt x="35" y="49"/>
                </a:lnTo>
                <a:lnTo>
                  <a:pt x="35"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76" name="Freeform 478"/>
          <p:cNvSpPr>
            <a:spLocks/>
          </p:cNvSpPr>
          <p:nvPr/>
        </p:nvSpPr>
        <p:spPr bwMode="auto">
          <a:xfrm>
            <a:off x="5449624" y="3131286"/>
            <a:ext cx="13610" cy="9073"/>
          </a:xfrm>
          <a:custGeom>
            <a:avLst/>
            <a:gdLst>
              <a:gd name="T0" fmla="*/ 7 w 9"/>
              <a:gd name="T1" fmla="*/ 0 h 5"/>
              <a:gd name="T2" fmla="*/ 0 w 9"/>
              <a:gd name="T3" fmla="*/ 0 h 5"/>
              <a:gd name="T4" fmla="*/ 0 w 9"/>
              <a:gd name="T5" fmla="*/ 5 h 5"/>
              <a:gd name="T6" fmla="*/ 7 w 9"/>
              <a:gd name="T7" fmla="*/ 5 h 5"/>
              <a:gd name="T8" fmla="*/ 7 w 9"/>
              <a:gd name="T9" fmla="*/ 5 h 5"/>
              <a:gd name="T10" fmla="*/ 8 w 9"/>
              <a:gd name="T11" fmla="*/ 3 h 5"/>
              <a:gd name="T12" fmla="*/ 9 w 9"/>
              <a:gd name="T13" fmla="*/ 2 h 5"/>
              <a:gd name="T14" fmla="*/ 9 w 9"/>
              <a:gd name="T15" fmla="*/ 2 h 5"/>
              <a:gd name="T16" fmla="*/ 8 w 9"/>
              <a:gd name="T17" fmla="*/ 1 h 5"/>
              <a:gd name="T18" fmla="*/ 7 w 9"/>
              <a:gd name="T19" fmla="*/ 0 h 5"/>
              <a:gd name="T20" fmla="*/ 7 w 9"/>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7" y="0"/>
                </a:moveTo>
                <a:lnTo>
                  <a:pt x="0" y="0"/>
                </a:lnTo>
                <a:lnTo>
                  <a:pt x="0" y="5"/>
                </a:lnTo>
                <a:lnTo>
                  <a:pt x="7" y="5"/>
                </a:lnTo>
                <a:lnTo>
                  <a:pt x="7" y="5"/>
                </a:lnTo>
                <a:lnTo>
                  <a:pt x="8" y="3"/>
                </a:lnTo>
                <a:lnTo>
                  <a:pt x="9" y="2"/>
                </a:lnTo>
                <a:lnTo>
                  <a:pt x="9" y="2"/>
                </a:lnTo>
                <a:lnTo>
                  <a:pt x="8" y="1"/>
                </a:lnTo>
                <a:lnTo>
                  <a:pt x="7" y="0"/>
                </a:lnTo>
                <a:lnTo>
                  <a:pt x="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77" name="Freeform 479"/>
          <p:cNvSpPr>
            <a:spLocks/>
          </p:cNvSpPr>
          <p:nvPr/>
        </p:nvSpPr>
        <p:spPr bwMode="auto">
          <a:xfrm>
            <a:off x="5463232" y="3085924"/>
            <a:ext cx="54435" cy="77117"/>
          </a:xfrm>
          <a:custGeom>
            <a:avLst/>
            <a:gdLst>
              <a:gd name="T0" fmla="*/ 10 w 35"/>
              <a:gd name="T1" fmla="*/ 17 h 49"/>
              <a:gd name="T2" fmla="*/ 10 w 35"/>
              <a:gd name="T3" fmla="*/ 17 h 49"/>
              <a:gd name="T4" fmla="*/ 9 w 35"/>
              <a:gd name="T5" fmla="*/ 21 h 49"/>
              <a:gd name="T6" fmla="*/ 8 w 35"/>
              <a:gd name="T7" fmla="*/ 25 h 49"/>
              <a:gd name="T8" fmla="*/ 8 w 35"/>
              <a:gd name="T9" fmla="*/ 25 h 49"/>
              <a:gd name="T10" fmla="*/ 9 w 35"/>
              <a:gd name="T11" fmla="*/ 28 h 49"/>
              <a:gd name="T12" fmla="*/ 10 w 35"/>
              <a:gd name="T13" fmla="*/ 32 h 49"/>
              <a:gd name="T14" fmla="*/ 10 w 35"/>
              <a:gd name="T15" fmla="*/ 32 h 49"/>
              <a:gd name="T16" fmla="*/ 9 w 35"/>
              <a:gd name="T17" fmla="*/ 36 h 49"/>
              <a:gd name="T18" fmla="*/ 8 w 35"/>
              <a:gd name="T19" fmla="*/ 40 h 49"/>
              <a:gd name="T20" fmla="*/ 4 w 35"/>
              <a:gd name="T21" fmla="*/ 43 h 49"/>
              <a:gd name="T22" fmla="*/ 0 w 35"/>
              <a:gd name="T23" fmla="*/ 44 h 49"/>
              <a:gd name="T24" fmla="*/ 0 w 35"/>
              <a:gd name="T25" fmla="*/ 49 h 49"/>
              <a:gd name="T26" fmla="*/ 30 w 35"/>
              <a:gd name="T27" fmla="*/ 49 h 49"/>
              <a:gd name="T28" fmla="*/ 30 w 35"/>
              <a:gd name="T29" fmla="*/ 49 h 49"/>
              <a:gd name="T30" fmla="*/ 32 w 35"/>
              <a:gd name="T31" fmla="*/ 49 h 49"/>
              <a:gd name="T32" fmla="*/ 34 w 35"/>
              <a:gd name="T33" fmla="*/ 48 h 49"/>
              <a:gd name="T34" fmla="*/ 35 w 35"/>
              <a:gd name="T35" fmla="*/ 47 h 49"/>
              <a:gd name="T36" fmla="*/ 35 w 35"/>
              <a:gd name="T37" fmla="*/ 44 h 49"/>
              <a:gd name="T38" fmla="*/ 35 w 35"/>
              <a:gd name="T39" fmla="*/ 5 h 49"/>
              <a:gd name="T40" fmla="*/ 35 w 35"/>
              <a:gd name="T41" fmla="*/ 5 h 49"/>
              <a:gd name="T42" fmla="*/ 35 w 35"/>
              <a:gd name="T43" fmla="*/ 3 h 49"/>
              <a:gd name="T44" fmla="*/ 34 w 35"/>
              <a:gd name="T45" fmla="*/ 1 h 49"/>
              <a:gd name="T46" fmla="*/ 32 w 35"/>
              <a:gd name="T47" fmla="*/ 0 h 49"/>
              <a:gd name="T48" fmla="*/ 30 w 35"/>
              <a:gd name="T49" fmla="*/ 0 h 49"/>
              <a:gd name="T50" fmla="*/ 0 w 35"/>
              <a:gd name="T51" fmla="*/ 0 h 49"/>
              <a:gd name="T52" fmla="*/ 0 w 35"/>
              <a:gd name="T53" fmla="*/ 5 h 49"/>
              <a:gd name="T54" fmla="*/ 0 w 35"/>
              <a:gd name="T55" fmla="*/ 5 h 49"/>
              <a:gd name="T56" fmla="*/ 4 w 35"/>
              <a:gd name="T57" fmla="*/ 6 h 49"/>
              <a:gd name="T58" fmla="*/ 8 w 35"/>
              <a:gd name="T59" fmla="*/ 10 h 49"/>
              <a:gd name="T60" fmla="*/ 9 w 35"/>
              <a:gd name="T61" fmla="*/ 14 h 49"/>
              <a:gd name="T62" fmla="*/ 10 w 35"/>
              <a:gd name="T63" fmla="*/ 17 h 49"/>
              <a:gd name="T64" fmla="*/ 10 w 35"/>
              <a:gd name="T6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49">
                <a:moveTo>
                  <a:pt x="10" y="17"/>
                </a:moveTo>
                <a:lnTo>
                  <a:pt x="10" y="17"/>
                </a:lnTo>
                <a:lnTo>
                  <a:pt x="9" y="21"/>
                </a:lnTo>
                <a:lnTo>
                  <a:pt x="8" y="25"/>
                </a:lnTo>
                <a:lnTo>
                  <a:pt x="8" y="25"/>
                </a:lnTo>
                <a:lnTo>
                  <a:pt x="9" y="28"/>
                </a:lnTo>
                <a:lnTo>
                  <a:pt x="10" y="32"/>
                </a:lnTo>
                <a:lnTo>
                  <a:pt x="10" y="32"/>
                </a:lnTo>
                <a:lnTo>
                  <a:pt x="9" y="36"/>
                </a:lnTo>
                <a:lnTo>
                  <a:pt x="8" y="40"/>
                </a:lnTo>
                <a:lnTo>
                  <a:pt x="4" y="43"/>
                </a:lnTo>
                <a:lnTo>
                  <a:pt x="0" y="44"/>
                </a:lnTo>
                <a:lnTo>
                  <a:pt x="0" y="49"/>
                </a:lnTo>
                <a:lnTo>
                  <a:pt x="30" y="49"/>
                </a:lnTo>
                <a:lnTo>
                  <a:pt x="30" y="49"/>
                </a:lnTo>
                <a:lnTo>
                  <a:pt x="32" y="49"/>
                </a:lnTo>
                <a:lnTo>
                  <a:pt x="34" y="48"/>
                </a:lnTo>
                <a:lnTo>
                  <a:pt x="35" y="47"/>
                </a:lnTo>
                <a:lnTo>
                  <a:pt x="35" y="44"/>
                </a:lnTo>
                <a:lnTo>
                  <a:pt x="35" y="5"/>
                </a:lnTo>
                <a:lnTo>
                  <a:pt x="35" y="5"/>
                </a:lnTo>
                <a:lnTo>
                  <a:pt x="35" y="3"/>
                </a:lnTo>
                <a:lnTo>
                  <a:pt x="34" y="1"/>
                </a:lnTo>
                <a:lnTo>
                  <a:pt x="32" y="0"/>
                </a:lnTo>
                <a:lnTo>
                  <a:pt x="30" y="0"/>
                </a:lnTo>
                <a:lnTo>
                  <a:pt x="0" y="0"/>
                </a:lnTo>
                <a:lnTo>
                  <a:pt x="0" y="5"/>
                </a:lnTo>
                <a:lnTo>
                  <a:pt x="0" y="5"/>
                </a:lnTo>
                <a:lnTo>
                  <a:pt x="4" y="6"/>
                </a:lnTo>
                <a:lnTo>
                  <a:pt x="8" y="10"/>
                </a:lnTo>
                <a:lnTo>
                  <a:pt x="9" y="14"/>
                </a:lnTo>
                <a:lnTo>
                  <a:pt x="10" y="17"/>
                </a:lnTo>
                <a:lnTo>
                  <a:pt x="10" y="1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78" name="Freeform 480"/>
          <p:cNvSpPr>
            <a:spLocks/>
          </p:cNvSpPr>
          <p:nvPr/>
        </p:nvSpPr>
        <p:spPr bwMode="auto">
          <a:xfrm>
            <a:off x="5449624" y="3108605"/>
            <a:ext cx="13610" cy="9073"/>
          </a:xfrm>
          <a:custGeom>
            <a:avLst/>
            <a:gdLst>
              <a:gd name="T0" fmla="*/ 0 w 9"/>
              <a:gd name="T1" fmla="*/ 5 h 5"/>
              <a:gd name="T2" fmla="*/ 7 w 9"/>
              <a:gd name="T3" fmla="*/ 5 h 5"/>
              <a:gd name="T4" fmla="*/ 7 w 9"/>
              <a:gd name="T5" fmla="*/ 5 h 5"/>
              <a:gd name="T6" fmla="*/ 8 w 9"/>
              <a:gd name="T7" fmla="*/ 4 h 5"/>
              <a:gd name="T8" fmla="*/ 9 w 9"/>
              <a:gd name="T9" fmla="*/ 2 h 5"/>
              <a:gd name="T10" fmla="*/ 9 w 9"/>
              <a:gd name="T11" fmla="*/ 2 h 5"/>
              <a:gd name="T12" fmla="*/ 8 w 9"/>
              <a:gd name="T13" fmla="*/ 1 h 5"/>
              <a:gd name="T14" fmla="*/ 7 w 9"/>
              <a:gd name="T15" fmla="*/ 0 h 5"/>
              <a:gd name="T16" fmla="*/ 0 w 9"/>
              <a:gd name="T17" fmla="*/ 0 h 5"/>
              <a:gd name="T18" fmla="*/ 0 w 9"/>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0" y="5"/>
                </a:moveTo>
                <a:lnTo>
                  <a:pt x="7" y="5"/>
                </a:lnTo>
                <a:lnTo>
                  <a:pt x="7" y="5"/>
                </a:lnTo>
                <a:lnTo>
                  <a:pt x="8" y="4"/>
                </a:lnTo>
                <a:lnTo>
                  <a:pt x="9" y="2"/>
                </a:lnTo>
                <a:lnTo>
                  <a:pt x="9" y="2"/>
                </a:lnTo>
                <a:lnTo>
                  <a:pt x="8" y="1"/>
                </a:lnTo>
                <a:lnTo>
                  <a:pt x="7" y="0"/>
                </a:lnTo>
                <a:lnTo>
                  <a:pt x="0" y="0"/>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79" name="Freeform 481"/>
          <p:cNvSpPr>
            <a:spLocks/>
          </p:cNvSpPr>
          <p:nvPr/>
        </p:nvSpPr>
        <p:spPr bwMode="auto">
          <a:xfrm>
            <a:off x="5807983" y="3126749"/>
            <a:ext cx="13610" cy="4537"/>
          </a:xfrm>
          <a:custGeom>
            <a:avLst/>
            <a:gdLst>
              <a:gd name="T0" fmla="*/ 0 w 10"/>
              <a:gd name="T1" fmla="*/ 5 h 5"/>
              <a:gd name="T2" fmla="*/ 8 w 10"/>
              <a:gd name="T3" fmla="*/ 5 h 5"/>
              <a:gd name="T4" fmla="*/ 8 w 10"/>
              <a:gd name="T5" fmla="*/ 5 h 5"/>
              <a:gd name="T6" fmla="*/ 9 w 10"/>
              <a:gd name="T7" fmla="*/ 3 h 5"/>
              <a:gd name="T8" fmla="*/ 10 w 10"/>
              <a:gd name="T9" fmla="*/ 2 h 5"/>
              <a:gd name="T10" fmla="*/ 10 w 10"/>
              <a:gd name="T11" fmla="*/ 2 h 5"/>
              <a:gd name="T12" fmla="*/ 9 w 10"/>
              <a:gd name="T13" fmla="*/ 1 h 5"/>
              <a:gd name="T14" fmla="*/ 8 w 10"/>
              <a:gd name="T15" fmla="*/ 0 h 5"/>
              <a:gd name="T16" fmla="*/ 0 w 10"/>
              <a:gd name="T17" fmla="*/ 0 h 5"/>
              <a:gd name="T18" fmla="*/ 0 w 1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0" y="5"/>
                </a:moveTo>
                <a:lnTo>
                  <a:pt x="8" y="5"/>
                </a:lnTo>
                <a:lnTo>
                  <a:pt x="8" y="5"/>
                </a:lnTo>
                <a:lnTo>
                  <a:pt x="9" y="3"/>
                </a:lnTo>
                <a:lnTo>
                  <a:pt x="10" y="2"/>
                </a:lnTo>
                <a:lnTo>
                  <a:pt x="10" y="2"/>
                </a:lnTo>
                <a:lnTo>
                  <a:pt x="9" y="1"/>
                </a:lnTo>
                <a:lnTo>
                  <a:pt x="8" y="0"/>
                </a:lnTo>
                <a:lnTo>
                  <a:pt x="0" y="0"/>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80" name="Freeform 482"/>
          <p:cNvSpPr>
            <a:spLocks noEditPoints="1"/>
          </p:cNvSpPr>
          <p:nvPr/>
        </p:nvSpPr>
        <p:spPr bwMode="auto">
          <a:xfrm>
            <a:off x="5726332" y="3049635"/>
            <a:ext cx="176913" cy="181448"/>
          </a:xfrm>
          <a:custGeom>
            <a:avLst/>
            <a:gdLst>
              <a:gd name="T0" fmla="*/ 47 w 118"/>
              <a:gd name="T1" fmla="*/ 2 h 119"/>
              <a:gd name="T2" fmla="*/ 17 w 118"/>
              <a:gd name="T3" fmla="*/ 18 h 119"/>
              <a:gd name="T4" fmla="*/ 1 w 118"/>
              <a:gd name="T5" fmla="*/ 47 h 119"/>
              <a:gd name="T6" fmla="*/ 1 w 118"/>
              <a:gd name="T7" fmla="*/ 72 h 119"/>
              <a:gd name="T8" fmla="*/ 17 w 118"/>
              <a:gd name="T9" fmla="*/ 102 h 119"/>
              <a:gd name="T10" fmla="*/ 47 w 118"/>
              <a:gd name="T11" fmla="*/ 118 h 119"/>
              <a:gd name="T12" fmla="*/ 72 w 118"/>
              <a:gd name="T13" fmla="*/ 118 h 119"/>
              <a:gd name="T14" fmla="*/ 101 w 118"/>
              <a:gd name="T15" fmla="*/ 102 h 119"/>
              <a:gd name="T16" fmla="*/ 117 w 118"/>
              <a:gd name="T17" fmla="*/ 72 h 119"/>
              <a:gd name="T18" fmla="*/ 117 w 118"/>
              <a:gd name="T19" fmla="*/ 47 h 119"/>
              <a:gd name="T20" fmla="*/ 101 w 118"/>
              <a:gd name="T21" fmla="*/ 18 h 119"/>
              <a:gd name="T22" fmla="*/ 72 w 118"/>
              <a:gd name="T23" fmla="*/ 2 h 119"/>
              <a:gd name="T24" fmla="*/ 102 w 118"/>
              <a:gd name="T25" fmla="*/ 35 h 119"/>
              <a:gd name="T26" fmla="*/ 74 w 118"/>
              <a:gd name="T27" fmla="*/ 13 h 119"/>
              <a:gd name="T28" fmla="*/ 96 w 118"/>
              <a:gd name="T29" fmla="*/ 28 h 119"/>
              <a:gd name="T30" fmla="*/ 74 w 118"/>
              <a:gd name="T31" fmla="*/ 67 h 119"/>
              <a:gd name="T32" fmla="*/ 72 w 118"/>
              <a:gd name="T33" fmla="*/ 74 h 119"/>
              <a:gd name="T34" fmla="*/ 64 w 118"/>
              <a:gd name="T35" fmla="*/ 84 h 119"/>
              <a:gd name="T36" fmla="*/ 44 w 118"/>
              <a:gd name="T37" fmla="*/ 79 h 119"/>
              <a:gd name="T38" fmla="*/ 54 w 118"/>
              <a:gd name="T39" fmla="*/ 35 h 119"/>
              <a:gd name="T40" fmla="*/ 64 w 118"/>
              <a:gd name="T41" fmla="*/ 40 h 119"/>
              <a:gd name="T42" fmla="*/ 73 w 118"/>
              <a:gd name="T43" fmla="*/ 49 h 119"/>
              <a:gd name="T44" fmla="*/ 73 w 118"/>
              <a:gd name="T45" fmla="*/ 56 h 119"/>
              <a:gd name="T46" fmla="*/ 73 w 118"/>
              <a:gd name="T47" fmla="*/ 63 h 119"/>
              <a:gd name="T48" fmla="*/ 57 w 118"/>
              <a:gd name="T49" fmla="*/ 10 h 119"/>
              <a:gd name="T50" fmla="*/ 59 w 118"/>
              <a:gd name="T51" fmla="*/ 10 h 119"/>
              <a:gd name="T52" fmla="*/ 72 w 118"/>
              <a:gd name="T53" fmla="*/ 28 h 119"/>
              <a:gd name="T54" fmla="*/ 59 w 118"/>
              <a:gd name="T55" fmla="*/ 25 h 119"/>
              <a:gd name="T56" fmla="*/ 57 w 118"/>
              <a:gd name="T57" fmla="*/ 10 h 119"/>
              <a:gd name="T58" fmla="*/ 16 w 118"/>
              <a:gd name="T59" fmla="*/ 35 h 119"/>
              <a:gd name="T60" fmla="*/ 28 w 118"/>
              <a:gd name="T61" fmla="*/ 21 h 119"/>
              <a:gd name="T62" fmla="*/ 44 w 118"/>
              <a:gd name="T63" fmla="*/ 13 h 119"/>
              <a:gd name="T64" fmla="*/ 10 w 118"/>
              <a:gd name="T65" fmla="*/ 52 h 119"/>
              <a:gd name="T66" fmla="*/ 28 w 118"/>
              <a:gd name="T67" fmla="*/ 45 h 119"/>
              <a:gd name="T68" fmla="*/ 25 w 118"/>
              <a:gd name="T69" fmla="*/ 60 h 119"/>
              <a:gd name="T70" fmla="*/ 12 w 118"/>
              <a:gd name="T71" fmla="*/ 74 h 119"/>
              <a:gd name="T72" fmla="*/ 10 w 118"/>
              <a:gd name="T73" fmla="*/ 60 h 119"/>
              <a:gd name="T74" fmla="*/ 32 w 118"/>
              <a:gd name="T75" fmla="*/ 84 h 119"/>
              <a:gd name="T76" fmla="*/ 36 w 118"/>
              <a:gd name="T77" fmla="*/ 103 h 119"/>
              <a:gd name="T78" fmla="*/ 16 w 118"/>
              <a:gd name="T79" fmla="*/ 84 h 119"/>
              <a:gd name="T80" fmla="*/ 62 w 118"/>
              <a:gd name="T81" fmla="*/ 109 h 119"/>
              <a:gd name="T82" fmla="*/ 57 w 118"/>
              <a:gd name="T83" fmla="*/ 109 h 119"/>
              <a:gd name="T84" fmla="*/ 53 w 118"/>
              <a:gd name="T85" fmla="*/ 94 h 119"/>
              <a:gd name="T86" fmla="*/ 65 w 118"/>
              <a:gd name="T87" fmla="*/ 94 h 119"/>
              <a:gd name="T88" fmla="*/ 74 w 118"/>
              <a:gd name="T89" fmla="*/ 106 h 119"/>
              <a:gd name="T90" fmla="*/ 102 w 118"/>
              <a:gd name="T91" fmla="*/ 84 h 119"/>
              <a:gd name="T92" fmla="*/ 83 w 118"/>
              <a:gd name="T93" fmla="*/ 103 h 119"/>
              <a:gd name="T94" fmla="*/ 90 w 118"/>
              <a:gd name="T95" fmla="*/ 74 h 119"/>
              <a:gd name="T96" fmla="*/ 94 w 118"/>
              <a:gd name="T97" fmla="*/ 60 h 119"/>
              <a:gd name="T98" fmla="*/ 90 w 118"/>
              <a:gd name="T99" fmla="*/ 45 h 119"/>
              <a:gd name="T100" fmla="*/ 109 w 118"/>
              <a:gd name="T101" fmla="*/ 52 h 119"/>
              <a:gd name="T102" fmla="*/ 109 w 118"/>
              <a:gd name="T103" fmla="*/ 6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119">
                <a:moveTo>
                  <a:pt x="59" y="0"/>
                </a:moveTo>
                <a:lnTo>
                  <a:pt x="59" y="0"/>
                </a:lnTo>
                <a:lnTo>
                  <a:pt x="47" y="2"/>
                </a:lnTo>
                <a:lnTo>
                  <a:pt x="36" y="5"/>
                </a:lnTo>
                <a:lnTo>
                  <a:pt x="26" y="10"/>
                </a:lnTo>
                <a:lnTo>
                  <a:pt x="17" y="18"/>
                </a:lnTo>
                <a:lnTo>
                  <a:pt x="10" y="26"/>
                </a:lnTo>
                <a:lnTo>
                  <a:pt x="5" y="36"/>
                </a:lnTo>
                <a:lnTo>
                  <a:pt x="1" y="47"/>
                </a:lnTo>
                <a:lnTo>
                  <a:pt x="0" y="60"/>
                </a:lnTo>
                <a:lnTo>
                  <a:pt x="0" y="60"/>
                </a:lnTo>
                <a:lnTo>
                  <a:pt x="1" y="72"/>
                </a:lnTo>
                <a:lnTo>
                  <a:pt x="5" y="83"/>
                </a:lnTo>
                <a:lnTo>
                  <a:pt x="10" y="93"/>
                </a:lnTo>
                <a:lnTo>
                  <a:pt x="17" y="102"/>
                </a:lnTo>
                <a:lnTo>
                  <a:pt x="26" y="109"/>
                </a:lnTo>
                <a:lnTo>
                  <a:pt x="36" y="114"/>
                </a:lnTo>
                <a:lnTo>
                  <a:pt x="47" y="118"/>
                </a:lnTo>
                <a:lnTo>
                  <a:pt x="59" y="119"/>
                </a:lnTo>
                <a:lnTo>
                  <a:pt x="59" y="119"/>
                </a:lnTo>
                <a:lnTo>
                  <a:pt x="72" y="118"/>
                </a:lnTo>
                <a:lnTo>
                  <a:pt x="83" y="114"/>
                </a:lnTo>
                <a:lnTo>
                  <a:pt x="93" y="109"/>
                </a:lnTo>
                <a:lnTo>
                  <a:pt x="101" y="102"/>
                </a:lnTo>
                <a:lnTo>
                  <a:pt x="109" y="93"/>
                </a:lnTo>
                <a:lnTo>
                  <a:pt x="114" y="83"/>
                </a:lnTo>
                <a:lnTo>
                  <a:pt x="117" y="72"/>
                </a:lnTo>
                <a:lnTo>
                  <a:pt x="118" y="60"/>
                </a:lnTo>
                <a:lnTo>
                  <a:pt x="118" y="60"/>
                </a:lnTo>
                <a:lnTo>
                  <a:pt x="117" y="47"/>
                </a:lnTo>
                <a:lnTo>
                  <a:pt x="114" y="36"/>
                </a:lnTo>
                <a:lnTo>
                  <a:pt x="109" y="26"/>
                </a:lnTo>
                <a:lnTo>
                  <a:pt x="101" y="18"/>
                </a:lnTo>
                <a:lnTo>
                  <a:pt x="93" y="10"/>
                </a:lnTo>
                <a:lnTo>
                  <a:pt x="83" y="5"/>
                </a:lnTo>
                <a:lnTo>
                  <a:pt x="72" y="2"/>
                </a:lnTo>
                <a:lnTo>
                  <a:pt x="59" y="0"/>
                </a:lnTo>
                <a:lnTo>
                  <a:pt x="59" y="0"/>
                </a:lnTo>
                <a:close/>
                <a:moveTo>
                  <a:pt x="102" y="35"/>
                </a:moveTo>
                <a:lnTo>
                  <a:pt x="86" y="35"/>
                </a:lnTo>
                <a:lnTo>
                  <a:pt x="74" y="13"/>
                </a:lnTo>
                <a:lnTo>
                  <a:pt x="74" y="13"/>
                </a:lnTo>
                <a:lnTo>
                  <a:pt x="83" y="16"/>
                </a:lnTo>
                <a:lnTo>
                  <a:pt x="90" y="21"/>
                </a:lnTo>
                <a:lnTo>
                  <a:pt x="96" y="28"/>
                </a:lnTo>
                <a:lnTo>
                  <a:pt x="102" y="35"/>
                </a:lnTo>
                <a:lnTo>
                  <a:pt x="102" y="35"/>
                </a:lnTo>
                <a:close/>
                <a:moveTo>
                  <a:pt x="74" y="67"/>
                </a:moveTo>
                <a:lnTo>
                  <a:pt x="74" y="67"/>
                </a:lnTo>
                <a:lnTo>
                  <a:pt x="73" y="71"/>
                </a:lnTo>
                <a:lnTo>
                  <a:pt x="72" y="74"/>
                </a:lnTo>
                <a:lnTo>
                  <a:pt x="68" y="78"/>
                </a:lnTo>
                <a:lnTo>
                  <a:pt x="64" y="79"/>
                </a:lnTo>
                <a:lnTo>
                  <a:pt x="64" y="84"/>
                </a:lnTo>
                <a:lnTo>
                  <a:pt x="54" y="84"/>
                </a:lnTo>
                <a:lnTo>
                  <a:pt x="54" y="79"/>
                </a:lnTo>
                <a:lnTo>
                  <a:pt x="44" y="79"/>
                </a:lnTo>
                <a:lnTo>
                  <a:pt x="44" y="40"/>
                </a:lnTo>
                <a:lnTo>
                  <a:pt x="54" y="40"/>
                </a:lnTo>
                <a:lnTo>
                  <a:pt x="54" y="35"/>
                </a:lnTo>
                <a:lnTo>
                  <a:pt x="64" y="35"/>
                </a:lnTo>
                <a:lnTo>
                  <a:pt x="64" y="40"/>
                </a:lnTo>
                <a:lnTo>
                  <a:pt x="64" y="40"/>
                </a:lnTo>
                <a:lnTo>
                  <a:pt x="68" y="41"/>
                </a:lnTo>
                <a:lnTo>
                  <a:pt x="72" y="45"/>
                </a:lnTo>
                <a:lnTo>
                  <a:pt x="73" y="49"/>
                </a:lnTo>
                <a:lnTo>
                  <a:pt x="74" y="52"/>
                </a:lnTo>
                <a:lnTo>
                  <a:pt x="74" y="52"/>
                </a:lnTo>
                <a:lnTo>
                  <a:pt x="73" y="56"/>
                </a:lnTo>
                <a:lnTo>
                  <a:pt x="72" y="60"/>
                </a:lnTo>
                <a:lnTo>
                  <a:pt x="72" y="60"/>
                </a:lnTo>
                <a:lnTo>
                  <a:pt x="73" y="63"/>
                </a:lnTo>
                <a:lnTo>
                  <a:pt x="74" y="67"/>
                </a:lnTo>
                <a:lnTo>
                  <a:pt x="74" y="67"/>
                </a:lnTo>
                <a:close/>
                <a:moveTo>
                  <a:pt x="57" y="10"/>
                </a:moveTo>
                <a:lnTo>
                  <a:pt x="57" y="10"/>
                </a:lnTo>
                <a:lnTo>
                  <a:pt x="59" y="10"/>
                </a:lnTo>
                <a:lnTo>
                  <a:pt x="59" y="10"/>
                </a:lnTo>
                <a:lnTo>
                  <a:pt x="62" y="10"/>
                </a:lnTo>
                <a:lnTo>
                  <a:pt x="72" y="28"/>
                </a:lnTo>
                <a:lnTo>
                  <a:pt x="72" y="28"/>
                </a:lnTo>
                <a:lnTo>
                  <a:pt x="65" y="25"/>
                </a:lnTo>
                <a:lnTo>
                  <a:pt x="59" y="25"/>
                </a:lnTo>
                <a:lnTo>
                  <a:pt x="59" y="25"/>
                </a:lnTo>
                <a:lnTo>
                  <a:pt x="53" y="25"/>
                </a:lnTo>
                <a:lnTo>
                  <a:pt x="47" y="28"/>
                </a:lnTo>
                <a:lnTo>
                  <a:pt x="57" y="10"/>
                </a:lnTo>
                <a:close/>
                <a:moveTo>
                  <a:pt x="44" y="13"/>
                </a:moveTo>
                <a:lnTo>
                  <a:pt x="32" y="35"/>
                </a:lnTo>
                <a:lnTo>
                  <a:pt x="16" y="35"/>
                </a:lnTo>
                <a:lnTo>
                  <a:pt x="16" y="35"/>
                </a:lnTo>
                <a:lnTo>
                  <a:pt x="22" y="28"/>
                </a:lnTo>
                <a:lnTo>
                  <a:pt x="28" y="21"/>
                </a:lnTo>
                <a:lnTo>
                  <a:pt x="36" y="16"/>
                </a:lnTo>
                <a:lnTo>
                  <a:pt x="44" y="13"/>
                </a:lnTo>
                <a:lnTo>
                  <a:pt x="44" y="13"/>
                </a:lnTo>
                <a:close/>
                <a:moveTo>
                  <a:pt x="10" y="60"/>
                </a:moveTo>
                <a:lnTo>
                  <a:pt x="10" y="60"/>
                </a:lnTo>
                <a:lnTo>
                  <a:pt x="10" y="52"/>
                </a:lnTo>
                <a:lnTo>
                  <a:pt x="12" y="45"/>
                </a:lnTo>
                <a:lnTo>
                  <a:pt x="28" y="45"/>
                </a:lnTo>
                <a:lnTo>
                  <a:pt x="28" y="45"/>
                </a:lnTo>
                <a:lnTo>
                  <a:pt x="26" y="52"/>
                </a:lnTo>
                <a:lnTo>
                  <a:pt x="25" y="60"/>
                </a:lnTo>
                <a:lnTo>
                  <a:pt x="25" y="60"/>
                </a:lnTo>
                <a:lnTo>
                  <a:pt x="26" y="67"/>
                </a:lnTo>
                <a:lnTo>
                  <a:pt x="28" y="74"/>
                </a:lnTo>
                <a:lnTo>
                  <a:pt x="12" y="74"/>
                </a:lnTo>
                <a:lnTo>
                  <a:pt x="12" y="74"/>
                </a:lnTo>
                <a:lnTo>
                  <a:pt x="10" y="67"/>
                </a:lnTo>
                <a:lnTo>
                  <a:pt x="10" y="60"/>
                </a:lnTo>
                <a:lnTo>
                  <a:pt x="10" y="60"/>
                </a:lnTo>
                <a:close/>
                <a:moveTo>
                  <a:pt x="16" y="84"/>
                </a:moveTo>
                <a:lnTo>
                  <a:pt x="32" y="84"/>
                </a:lnTo>
                <a:lnTo>
                  <a:pt x="44" y="106"/>
                </a:lnTo>
                <a:lnTo>
                  <a:pt x="44" y="106"/>
                </a:lnTo>
                <a:lnTo>
                  <a:pt x="36" y="103"/>
                </a:lnTo>
                <a:lnTo>
                  <a:pt x="28" y="98"/>
                </a:lnTo>
                <a:lnTo>
                  <a:pt x="22" y="92"/>
                </a:lnTo>
                <a:lnTo>
                  <a:pt x="16" y="84"/>
                </a:lnTo>
                <a:lnTo>
                  <a:pt x="16" y="84"/>
                </a:lnTo>
                <a:close/>
                <a:moveTo>
                  <a:pt x="62" y="109"/>
                </a:moveTo>
                <a:lnTo>
                  <a:pt x="62" y="109"/>
                </a:lnTo>
                <a:lnTo>
                  <a:pt x="59" y="109"/>
                </a:lnTo>
                <a:lnTo>
                  <a:pt x="59" y="109"/>
                </a:lnTo>
                <a:lnTo>
                  <a:pt x="57" y="109"/>
                </a:lnTo>
                <a:lnTo>
                  <a:pt x="47" y="92"/>
                </a:lnTo>
                <a:lnTo>
                  <a:pt x="47" y="92"/>
                </a:lnTo>
                <a:lnTo>
                  <a:pt x="53" y="94"/>
                </a:lnTo>
                <a:lnTo>
                  <a:pt x="59" y="94"/>
                </a:lnTo>
                <a:lnTo>
                  <a:pt x="59" y="94"/>
                </a:lnTo>
                <a:lnTo>
                  <a:pt x="65" y="94"/>
                </a:lnTo>
                <a:lnTo>
                  <a:pt x="70" y="92"/>
                </a:lnTo>
                <a:lnTo>
                  <a:pt x="62" y="109"/>
                </a:lnTo>
                <a:close/>
                <a:moveTo>
                  <a:pt x="74" y="106"/>
                </a:moveTo>
                <a:lnTo>
                  <a:pt x="86" y="84"/>
                </a:lnTo>
                <a:lnTo>
                  <a:pt x="102" y="84"/>
                </a:lnTo>
                <a:lnTo>
                  <a:pt x="102" y="84"/>
                </a:lnTo>
                <a:lnTo>
                  <a:pt x="96" y="92"/>
                </a:lnTo>
                <a:lnTo>
                  <a:pt x="90" y="98"/>
                </a:lnTo>
                <a:lnTo>
                  <a:pt x="83" y="103"/>
                </a:lnTo>
                <a:lnTo>
                  <a:pt x="74" y="106"/>
                </a:lnTo>
                <a:lnTo>
                  <a:pt x="74" y="106"/>
                </a:lnTo>
                <a:close/>
                <a:moveTo>
                  <a:pt x="90" y="74"/>
                </a:moveTo>
                <a:lnTo>
                  <a:pt x="90" y="74"/>
                </a:lnTo>
                <a:lnTo>
                  <a:pt x="93" y="67"/>
                </a:lnTo>
                <a:lnTo>
                  <a:pt x="94" y="60"/>
                </a:lnTo>
                <a:lnTo>
                  <a:pt x="94" y="60"/>
                </a:lnTo>
                <a:lnTo>
                  <a:pt x="93" y="52"/>
                </a:lnTo>
                <a:lnTo>
                  <a:pt x="90" y="45"/>
                </a:lnTo>
                <a:lnTo>
                  <a:pt x="106" y="45"/>
                </a:lnTo>
                <a:lnTo>
                  <a:pt x="106" y="45"/>
                </a:lnTo>
                <a:lnTo>
                  <a:pt x="109" y="52"/>
                </a:lnTo>
                <a:lnTo>
                  <a:pt x="109" y="60"/>
                </a:lnTo>
                <a:lnTo>
                  <a:pt x="109" y="60"/>
                </a:lnTo>
                <a:lnTo>
                  <a:pt x="109" y="67"/>
                </a:lnTo>
                <a:lnTo>
                  <a:pt x="106" y="74"/>
                </a:lnTo>
                <a:lnTo>
                  <a:pt x="90"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81" name="Freeform 483"/>
          <p:cNvSpPr>
            <a:spLocks/>
          </p:cNvSpPr>
          <p:nvPr/>
        </p:nvSpPr>
        <p:spPr bwMode="auto">
          <a:xfrm>
            <a:off x="5807983" y="3149432"/>
            <a:ext cx="13610" cy="4537"/>
          </a:xfrm>
          <a:custGeom>
            <a:avLst/>
            <a:gdLst>
              <a:gd name="T0" fmla="*/ 8 w 10"/>
              <a:gd name="T1" fmla="*/ 0 h 4"/>
              <a:gd name="T2" fmla="*/ 0 w 10"/>
              <a:gd name="T3" fmla="*/ 0 h 4"/>
              <a:gd name="T4" fmla="*/ 0 w 10"/>
              <a:gd name="T5" fmla="*/ 4 h 4"/>
              <a:gd name="T6" fmla="*/ 8 w 10"/>
              <a:gd name="T7" fmla="*/ 4 h 4"/>
              <a:gd name="T8" fmla="*/ 8 w 10"/>
              <a:gd name="T9" fmla="*/ 4 h 4"/>
              <a:gd name="T10" fmla="*/ 9 w 10"/>
              <a:gd name="T11" fmla="*/ 3 h 4"/>
              <a:gd name="T12" fmla="*/ 10 w 10"/>
              <a:gd name="T13" fmla="*/ 2 h 4"/>
              <a:gd name="T14" fmla="*/ 10 w 10"/>
              <a:gd name="T15" fmla="*/ 2 h 4"/>
              <a:gd name="T16" fmla="*/ 9 w 10"/>
              <a:gd name="T17" fmla="*/ 1 h 4"/>
              <a:gd name="T18" fmla="*/ 8 w 10"/>
              <a:gd name="T19" fmla="*/ 0 h 4"/>
              <a:gd name="T20" fmla="*/ 8 w 10"/>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
                <a:moveTo>
                  <a:pt x="8" y="0"/>
                </a:moveTo>
                <a:lnTo>
                  <a:pt x="0" y="0"/>
                </a:lnTo>
                <a:lnTo>
                  <a:pt x="0" y="4"/>
                </a:lnTo>
                <a:lnTo>
                  <a:pt x="8" y="4"/>
                </a:lnTo>
                <a:lnTo>
                  <a:pt x="8" y="4"/>
                </a:lnTo>
                <a:lnTo>
                  <a:pt x="9" y="3"/>
                </a:lnTo>
                <a:lnTo>
                  <a:pt x="10" y="2"/>
                </a:lnTo>
                <a:lnTo>
                  <a:pt x="10" y="2"/>
                </a:lnTo>
                <a:lnTo>
                  <a:pt x="9" y="1"/>
                </a:lnTo>
                <a:lnTo>
                  <a:pt x="8" y="0"/>
                </a:lnTo>
                <a:lnTo>
                  <a:pt x="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82" name="Freeform 484"/>
          <p:cNvSpPr>
            <a:spLocks/>
          </p:cNvSpPr>
          <p:nvPr/>
        </p:nvSpPr>
        <p:spPr bwMode="auto">
          <a:xfrm>
            <a:off x="6166342" y="3163038"/>
            <a:ext cx="13610" cy="4537"/>
          </a:xfrm>
          <a:custGeom>
            <a:avLst/>
            <a:gdLst>
              <a:gd name="T0" fmla="*/ 8 w 10"/>
              <a:gd name="T1" fmla="*/ 0 h 5"/>
              <a:gd name="T2" fmla="*/ 0 w 10"/>
              <a:gd name="T3" fmla="*/ 0 h 5"/>
              <a:gd name="T4" fmla="*/ 0 w 10"/>
              <a:gd name="T5" fmla="*/ 5 h 5"/>
              <a:gd name="T6" fmla="*/ 8 w 10"/>
              <a:gd name="T7" fmla="*/ 5 h 5"/>
              <a:gd name="T8" fmla="*/ 8 w 10"/>
              <a:gd name="T9" fmla="*/ 5 h 5"/>
              <a:gd name="T10" fmla="*/ 9 w 10"/>
              <a:gd name="T11" fmla="*/ 4 h 5"/>
              <a:gd name="T12" fmla="*/ 10 w 10"/>
              <a:gd name="T13" fmla="*/ 3 h 5"/>
              <a:gd name="T14" fmla="*/ 10 w 10"/>
              <a:gd name="T15" fmla="*/ 3 h 5"/>
              <a:gd name="T16" fmla="*/ 9 w 10"/>
              <a:gd name="T17" fmla="*/ 2 h 5"/>
              <a:gd name="T18" fmla="*/ 8 w 10"/>
              <a:gd name="T19" fmla="*/ 0 h 5"/>
              <a:gd name="T20" fmla="*/ 8 w 10"/>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5">
                <a:moveTo>
                  <a:pt x="8" y="0"/>
                </a:moveTo>
                <a:lnTo>
                  <a:pt x="0" y="0"/>
                </a:lnTo>
                <a:lnTo>
                  <a:pt x="0" y="5"/>
                </a:lnTo>
                <a:lnTo>
                  <a:pt x="8" y="5"/>
                </a:lnTo>
                <a:lnTo>
                  <a:pt x="8" y="5"/>
                </a:lnTo>
                <a:lnTo>
                  <a:pt x="9" y="4"/>
                </a:lnTo>
                <a:lnTo>
                  <a:pt x="10" y="3"/>
                </a:lnTo>
                <a:lnTo>
                  <a:pt x="10" y="3"/>
                </a:lnTo>
                <a:lnTo>
                  <a:pt x="9" y="2"/>
                </a:lnTo>
                <a:lnTo>
                  <a:pt x="8" y="0"/>
                </a:lnTo>
                <a:lnTo>
                  <a:pt x="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83" name="Freeform 485"/>
          <p:cNvSpPr>
            <a:spLocks/>
          </p:cNvSpPr>
          <p:nvPr/>
        </p:nvSpPr>
        <p:spPr bwMode="auto">
          <a:xfrm>
            <a:off x="6166342" y="3140359"/>
            <a:ext cx="13610" cy="9073"/>
          </a:xfrm>
          <a:custGeom>
            <a:avLst/>
            <a:gdLst>
              <a:gd name="T0" fmla="*/ 0 w 10"/>
              <a:gd name="T1" fmla="*/ 5 h 5"/>
              <a:gd name="T2" fmla="*/ 8 w 10"/>
              <a:gd name="T3" fmla="*/ 5 h 5"/>
              <a:gd name="T4" fmla="*/ 8 w 10"/>
              <a:gd name="T5" fmla="*/ 5 h 5"/>
              <a:gd name="T6" fmla="*/ 9 w 10"/>
              <a:gd name="T7" fmla="*/ 3 h 5"/>
              <a:gd name="T8" fmla="*/ 10 w 10"/>
              <a:gd name="T9" fmla="*/ 2 h 5"/>
              <a:gd name="T10" fmla="*/ 10 w 10"/>
              <a:gd name="T11" fmla="*/ 2 h 5"/>
              <a:gd name="T12" fmla="*/ 9 w 10"/>
              <a:gd name="T13" fmla="*/ 1 h 5"/>
              <a:gd name="T14" fmla="*/ 8 w 10"/>
              <a:gd name="T15" fmla="*/ 0 h 5"/>
              <a:gd name="T16" fmla="*/ 0 w 10"/>
              <a:gd name="T17" fmla="*/ 0 h 5"/>
              <a:gd name="T18" fmla="*/ 0 w 1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0" y="5"/>
                </a:moveTo>
                <a:lnTo>
                  <a:pt x="8" y="5"/>
                </a:lnTo>
                <a:lnTo>
                  <a:pt x="8" y="5"/>
                </a:lnTo>
                <a:lnTo>
                  <a:pt x="9" y="3"/>
                </a:lnTo>
                <a:lnTo>
                  <a:pt x="10" y="2"/>
                </a:lnTo>
                <a:lnTo>
                  <a:pt x="10" y="2"/>
                </a:lnTo>
                <a:lnTo>
                  <a:pt x="9" y="1"/>
                </a:lnTo>
                <a:lnTo>
                  <a:pt x="8" y="0"/>
                </a:lnTo>
                <a:lnTo>
                  <a:pt x="0" y="0"/>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84" name="Freeform 486"/>
          <p:cNvSpPr>
            <a:spLocks noEditPoints="1"/>
          </p:cNvSpPr>
          <p:nvPr/>
        </p:nvSpPr>
        <p:spPr bwMode="auto">
          <a:xfrm>
            <a:off x="6098299" y="3072315"/>
            <a:ext cx="149696" cy="31754"/>
          </a:xfrm>
          <a:custGeom>
            <a:avLst/>
            <a:gdLst>
              <a:gd name="T0" fmla="*/ 98 w 98"/>
              <a:gd name="T1" fmla="*/ 20 h 20"/>
              <a:gd name="T2" fmla="*/ 98 w 98"/>
              <a:gd name="T3" fmla="*/ 10 h 20"/>
              <a:gd name="T4" fmla="*/ 98 w 98"/>
              <a:gd name="T5" fmla="*/ 10 h 20"/>
              <a:gd name="T6" fmla="*/ 97 w 98"/>
              <a:gd name="T7" fmla="*/ 6 h 20"/>
              <a:gd name="T8" fmla="*/ 96 w 98"/>
              <a:gd name="T9" fmla="*/ 3 h 20"/>
              <a:gd name="T10" fmla="*/ 92 w 98"/>
              <a:gd name="T11" fmla="*/ 1 h 20"/>
              <a:gd name="T12" fmla="*/ 89 w 98"/>
              <a:gd name="T13" fmla="*/ 0 h 20"/>
              <a:gd name="T14" fmla="*/ 10 w 98"/>
              <a:gd name="T15" fmla="*/ 0 h 20"/>
              <a:gd name="T16" fmla="*/ 10 w 98"/>
              <a:gd name="T17" fmla="*/ 0 h 20"/>
              <a:gd name="T18" fmla="*/ 6 w 98"/>
              <a:gd name="T19" fmla="*/ 1 h 20"/>
              <a:gd name="T20" fmla="*/ 2 w 98"/>
              <a:gd name="T21" fmla="*/ 3 h 20"/>
              <a:gd name="T22" fmla="*/ 1 w 98"/>
              <a:gd name="T23" fmla="*/ 6 h 20"/>
              <a:gd name="T24" fmla="*/ 0 w 98"/>
              <a:gd name="T25" fmla="*/ 10 h 20"/>
              <a:gd name="T26" fmla="*/ 0 w 98"/>
              <a:gd name="T27" fmla="*/ 20 h 20"/>
              <a:gd name="T28" fmla="*/ 98 w 98"/>
              <a:gd name="T29" fmla="*/ 20 h 20"/>
              <a:gd name="T30" fmla="*/ 29 w 98"/>
              <a:gd name="T31" fmla="*/ 5 h 20"/>
              <a:gd name="T32" fmla="*/ 29 w 98"/>
              <a:gd name="T33" fmla="*/ 5 h 20"/>
              <a:gd name="T34" fmla="*/ 32 w 98"/>
              <a:gd name="T35" fmla="*/ 5 h 20"/>
              <a:gd name="T36" fmla="*/ 33 w 98"/>
              <a:gd name="T37" fmla="*/ 6 h 20"/>
              <a:gd name="T38" fmla="*/ 34 w 98"/>
              <a:gd name="T39" fmla="*/ 8 h 20"/>
              <a:gd name="T40" fmla="*/ 34 w 98"/>
              <a:gd name="T41" fmla="*/ 10 h 20"/>
              <a:gd name="T42" fmla="*/ 34 w 98"/>
              <a:gd name="T43" fmla="*/ 10 h 20"/>
              <a:gd name="T44" fmla="*/ 34 w 98"/>
              <a:gd name="T45" fmla="*/ 13 h 20"/>
              <a:gd name="T46" fmla="*/ 33 w 98"/>
              <a:gd name="T47" fmla="*/ 14 h 20"/>
              <a:gd name="T48" fmla="*/ 32 w 98"/>
              <a:gd name="T49" fmla="*/ 15 h 20"/>
              <a:gd name="T50" fmla="*/ 29 w 98"/>
              <a:gd name="T51" fmla="*/ 15 h 20"/>
              <a:gd name="T52" fmla="*/ 29 w 98"/>
              <a:gd name="T53" fmla="*/ 15 h 20"/>
              <a:gd name="T54" fmla="*/ 27 w 98"/>
              <a:gd name="T55" fmla="*/ 15 h 20"/>
              <a:gd name="T56" fmla="*/ 26 w 98"/>
              <a:gd name="T57" fmla="*/ 14 h 20"/>
              <a:gd name="T58" fmla="*/ 24 w 98"/>
              <a:gd name="T59" fmla="*/ 13 h 20"/>
              <a:gd name="T60" fmla="*/ 24 w 98"/>
              <a:gd name="T61" fmla="*/ 10 h 20"/>
              <a:gd name="T62" fmla="*/ 24 w 98"/>
              <a:gd name="T63" fmla="*/ 10 h 20"/>
              <a:gd name="T64" fmla="*/ 24 w 98"/>
              <a:gd name="T65" fmla="*/ 8 h 20"/>
              <a:gd name="T66" fmla="*/ 26 w 98"/>
              <a:gd name="T67" fmla="*/ 6 h 20"/>
              <a:gd name="T68" fmla="*/ 27 w 98"/>
              <a:gd name="T69" fmla="*/ 5 h 20"/>
              <a:gd name="T70" fmla="*/ 29 w 98"/>
              <a:gd name="T71" fmla="*/ 5 h 20"/>
              <a:gd name="T72" fmla="*/ 29 w 98"/>
              <a:gd name="T73" fmla="*/ 5 h 20"/>
              <a:gd name="T74" fmla="*/ 15 w 98"/>
              <a:gd name="T75" fmla="*/ 5 h 20"/>
              <a:gd name="T76" fmla="*/ 15 w 98"/>
              <a:gd name="T77" fmla="*/ 5 h 20"/>
              <a:gd name="T78" fmla="*/ 17 w 98"/>
              <a:gd name="T79" fmla="*/ 5 h 20"/>
              <a:gd name="T80" fmla="*/ 18 w 98"/>
              <a:gd name="T81" fmla="*/ 6 h 20"/>
              <a:gd name="T82" fmla="*/ 19 w 98"/>
              <a:gd name="T83" fmla="*/ 8 h 20"/>
              <a:gd name="T84" fmla="*/ 19 w 98"/>
              <a:gd name="T85" fmla="*/ 10 h 20"/>
              <a:gd name="T86" fmla="*/ 19 w 98"/>
              <a:gd name="T87" fmla="*/ 10 h 20"/>
              <a:gd name="T88" fmla="*/ 19 w 98"/>
              <a:gd name="T89" fmla="*/ 13 h 20"/>
              <a:gd name="T90" fmla="*/ 18 w 98"/>
              <a:gd name="T91" fmla="*/ 14 h 20"/>
              <a:gd name="T92" fmla="*/ 17 w 98"/>
              <a:gd name="T93" fmla="*/ 15 h 20"/>
              <a:gd name="T94" fmla="*/ 15 w 98"/>
              <a:gd name="T95" fmla="*/ 15 h 20"/>
              <a:gd name="T96" fmla="*/ 15 w 98"/>
              <a:gd name="T97" fmla="*/ 15 h 20"/>
              <a:gd name="T98" fmla="*/ 12 w 98"/>
              <a:gd name="T99" fmla="*/ 15 h 20"/>
              <a:gd name="T100" fmla="*/ 11 w 98"/>
              <a:gd name="T101" fmla="*/ 14 h 20"/>
              <a:gd name="T102" fmla="*/ 10 w 98"/>
              <a:gd name="T103" fmla="*/ 13 h 20"/>
              <a:gd name="T104" fmla="*/ 10 w 98"/>
              <a:gd name="T105" fmla="*/ 10 h 20"/>
              <a:gd name="T106" fmla="*/ 10 w 98"/>
              <a:gd name="T107" fmla="*/ 10 h 20"/>
              <a:gd name="T108" fmla="*/ 10 w 98"/>
              <a:gd name="T109" fmla="*/ 8 h 20"/>
              <a:gd name="T110" fmla="*/ 11 w 98"/>
              <a:gd name="T111" fmla="*/ 6 h 20"/>
              <a:gd name="T112" fmla="*/ 12 w 98"/>
              <a:gd name="T113" fmla="*/ 5 h 20"/>
              <a:gd name="T114" fmla="*/ 15 w 98"/>
              <a:gd name="T115" fmla="*/ 5 h 20"/>
              <a:gd name="T116" fmla="*/ 15 w 98"/>
              <a:gd name="T117"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20">
                <a:moveTo>
                  <a:pt x="98" y="20"/>
                </a:moveTo>
                <a:lnTo>
                  <a:pt x="98" y="10"/>
                </a:lnTo>
                <a:lnTo>
                  <a:pt x="98" y="10"/>
                </a:lnTo>
                <a:lnTo>
                  <a:pt x="97" y="6"/>
                </a:lnTo>
                <a:lnTo>
                  <a:pt x="96" y="3"/>
                </a:lnTo>
                <a:lnTo>
                  <a:pt x="92" y="1"/>
                </a:lnTo>
                <a:lnTo>
                  <a:pt x="89" y="0"/>
                </a:lnTo>
                <a:lnTo>
                  <a:pt x="10"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0"/>
                </a:lnTo>
                <a:lnTo>
                  <a:pt x="34" y="13"/>
                </a:lnTo>
                <a:lnTo>
                  <a:pt x="33" y="14"/>
                </a:lnTo>
                <a:lnTo>
                  <a:pt x="32" y="15"/>
                </a:lnTo>
                <a:lnTo>
                  <a:pt x="29" y="15"/>
                </a:lnTo>
                <a:lnTo>
                  <a:pt x="29" y="15"/>
                </a:lnTo>
                <a:lnTo>
                  <a:pt x="27" y="15"/>
                </a:lnTo>
                <a:lnTo>
                  <a:pt x="26" y="14"/>
                </a:lnTo>
                <a:lnTo>
                  <a:pt x="24" y="13"/>
                </a:lnTo>
                <a:lnTo>
                  <a:pt x="24" y="10"/>
                </a:lnTo>
                <a:lnTo>
                  <a:pt x="24" y="10"/>
                </a:lnTo>
                <a:lnTo>
                  <a:pt x="24" y="8"/>
                </a:lnTo>
                <a:lnTo>
                  <a:pt x="26" y="6"/>
                </a:lnTo>
                <a:lnTo>
                  <a:pt x="27" y="5"/>
                </a:lnTo>
                <a:lnTo>
                  <a:pt x="29" y="5"/>
                </a:lnTo>
                <a:lnTo>
                  <a:pt x="29" y="5"/>
                </a:lnTo>
                <a:close/>
                <a:moveTo>
                  <a:pt x="15" y="5"/>
                </a:moveTo>
                <a:lnTo>
                  <a:pt x="15" y="5"/>
                </a:lnTo>
                <a:lnTo>
                  <a:pt x="17" y="5"/>
                </a:lnTo>
                <a:lnTo>
                  <a:pt x="18" y="6"/>
                </a:lnTo>
                <a:lnTo>
                  <a:pt x="19" y="8"/>
                </a:lnTo>
                <a:lnTo>
                  <a:pt x="19" y="10"/>
                </a:lnTo>
                <a:lnTo>
                  <a:pt x="19" y="10"/>
                </a:lnTo>
                <a:lnTo>
                  <a:pt x="19" y="13"/>
                </a:lnTo>
                <a:lnTo>
                  <a:pt x="18" y="14"/>
                </a:lnTo>
                <a:lnTo>
                  <a:pt x="17" y="15"/>
                </a:lnTo>
                <a:lnTo>
                  <a:pt x="15" y="15"/>
                </a:lnTo>
                <a:lnTo>
                  <a:pt x="15" y="15"/>
                </a:lnTo>
                <a:lnTo>
                  <a:pt x="12" y="15"/>
                </a:lnTo>
                <a:lnTo>
                  <a:pt x="11" y="14"/>
                </a:lnTo>
                <a:lnTo>
                  <a:pt x="10" y="13"/>
                </a:lnTo>
                <a:lnTo>
                  <a:pt x="10" y="10"/>
                </a:lnTo>
                <a:lnTo>
                  <a:pt x="10" y="10"/>
                </a:lnTo>
                <a:lnTo>
                  <a:pt x="10" y="8"/>
                </a:lnTo>
                <a:lnTo>
                  <a:pt x="11" y="6"/>
                </a:lnTo>
                <a:lnTo>
                  <a:pt x="12" y="5"/>
                </a:lnTo>
                <a:lnTo>
                  <a:pt x="15" y="5"/>
                </a:lnTo>
                <a:lnTo>
                  <a:pt x="15"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85" name="Freeform 487"/>
          <p:cNvSpPr>
            <a:spLocks noEditPoints="1"/>
          </p:cNvSpPr>
          <p:nvPr/>
        </p:nvSpPr>
        <p:spPr bwMode="auto">
          <a:xfrm>
            <a:off x="6098299" y="3108605"/>
            <a:ext cx="149696" cy="99796"/>
          </a:xfrm>
          <a:custGeom>
            <a:avLst/>
            <a:gdLst>
              <a:gd name="T0" fmla="*/ 0 w 98"/>
              <a:gd name="T1" fmla="*/ 0 h 64"/>
              <a:gd name="T2" fmla="*/ 0 w 98"/>
              <a:gd name="T3" fmla="*/ 54 h 64"/>
              <a:gd name="T4" fmla="*/ 0 w 98"/>
              <a:gd name="T5" fmla="*/ 54 h 64"/>
              <a:gd name="T6" fmla="*/ 1 w 98"/>
              <a:gd name="T7" fmla="*/ 58 h 64"/>
              <a:gd name="T8" fmla="*/ 2 w 98"/>
              <a:gd name="T9" fmla="*/ 62 h 64"/>
              <a:gd name="T10" fmla="*/ 6 w 98"/>
              <a:gd name="T11" fmla="*/ 63 h 64"/>
              <a:gd name="T12" fmla="*/ 10 w 98"/>
              <a:gd name="T13" fmla="*/ 64 h 64"/>
              <a:gd name="T14" fmla="*/ 89 w 98"/>
              <a:gd name="T15" fmla="*/ 64 h 64"/>
              <a:gd name="T16" fmla="*/ 89 w 98"/>
              <a:gd name="T17" fmla="*/ 64 h 64"/>
              <a:gd name="T18" fmla="*/ 92 w 98"/>
              <a:gd name="T19" fmla="*/ 63 h 64"/>
              <a:gd name="T20" fmla="*/ 96 w 98"/>
              <a:gd name="T21" fmla="*/ 62 h 64"/>
              <a:gd name="T22" fmla="*/ 97 w 98"/>
              <a:gd name="T23" fmla="*/ 58 h 64"/>
              <a:gd name="T24" fmla="*/ 98 w 98"/>
              <a:gd name="T25" fmla="*/ 54 h 64"/>
              <a:gd name="T26" fmla="*/ 98 w 98"/>
              <a:gd name="T27" fmla="*/ 0 h 64"/>
              <a:gd name="T28" fmla="*/ 0 w 98"/>
              <a:gd name="T29" fmla="*/ 0 h 64"/>
              <a:gd name="T30" fmla="*/ 64 w 98"/>
              <a:gd name="T31" fmla="*/ 37 h 64"/>
              <a:gd name="T32" fmla="*/ 64 w 98"/>
              <a:gd name="T33" fmla="*/ 37 h 64"/>
              <a:gd name="T34" fmla="*/ 63 w 98"/>
              <a:gd name="T35" fmla="*/ 41 h 64"/>
              <a:gd name="T36" fmla="*/ 61 w 98"/>
              <a:gd name="T37" fmla="*/ 44 h 64"/>
              <a:gd name="T38" fmla="*/ 58 w 98"/>
              <a:gd name="T39" fmla="*/ 48 h 64"/>
              <a:gd name="T40" fmla="*/ 54 w 98"/>
              <a:gd name="T41" fmla="*/ 49 h 64"/>
              <a:gd name="T42" fmla="*/ 54 w 98"/>
              <a:gd name="T43" fmla="*/ 54 h 64"/>
              <a:gd name="T44" fmla="*/ 44 w 98"/>
              <a:gd name="T45" fmla="*/ 54 h 64"/>
              <a:gd name="T46" fmla="*/ 44 w 98"/>
              <a:gd name="T47" fmla="*/ 49 h 64"/>
              <a:gd name="T48" fmla="*/ 34 w 98"/>
              <a:gd name="T49" fmla="*/ 49 h 64"/>
              <a:gd name="T50" fmla="*/ 34 w 98"/>
              <a:gd name="T51" fmla="*/ 10 h 64"/>
              <a:gd name="T52" fmla="*/ 44 w 98"/>
              <a:gd name="T53" fmla="*/ 10 h 64"/>
              <a:gd name="T54" fmla="*/ 44 w 98"/>
              <a:gd name="T55" fmla="*/ 5 h 64"/>
              <a:gd name="T56" fmla="*/ 54 w 98"/>
              <a:gd name="T57" fmla="*/ 5 h 64"/>
              <a:gd name="T58" fmla="*/ 54 w 98"/>
              <a:gd name="T59" fmla="*/ 10 h 64"/>
              <a:gd name="T60" fmla="*/ 54 w 98"/>
              <a:gd name="T61" fmla="*/ 10 h 64"/>
              <a:gd name="T62" fmla="*/ 58 w 98"/>
              <a:gd name="T63" fmla="*/ 11 h 64"/>
              <a:gd name="T64" fmla="*/ 61 w 98"/>
              <a:gd name="T65" fmla="*/ 15 h 64"/>
              <a:gd name="T66" fmla="*/ 63 w 98"/>
              <a:gd name="T67" fmla="*/ 18 h 64"/>
              <a:gd name="T68" fmla="*/ 64 w 98"/>
              <a:gd name="T69" fmla="*/ 22 h 64"/>
              <a:gd name="T70" fmla="*/ 64 w 98"/>
              <a:gd name="T71" fmla="*/ 22 h 64"/>
              <a:gd name="T72" fmla="*/ 63 w 98"/>
              <a:gd name="T73" fmla="*/ 26 h 64"/>
              <a:gd name="T74" fmla="*/ 61 w 98"/>
              <a:gd name="T75" fmla="*/ 29 h 64"/>
              <a:gd name="T76" fmla="*/ 61 w 98"/>
              <a:gd name="T77" fmla="*/ 29 h 64"/>
              <a:gd name="T78" fmla="*/ 63 w 98"/>
              <a:gd name="T79" fmla="*/ 33 h 64"/>
              <a:gd name="T80" fmla="*/ 64 w 98"/>
              <a:gd name="T81" fmla="*/ 37 h 64"/>
              <a:gd name="T82" fmla="*/ 64 w 98"/>
              <a:gd name="T83"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4">
                <a:moveTo>
                  <a:pt x="0" y="0"/>
                </a:moveTo>
                <a:lnTo>
                  <a:pt x="0" y="54"/>
                </a:lnTo>
                <a:lnTo>
                  <a:pt x="0" y="54"/>
                </a:lnTo>
                <a:lnTo>
                  <a:pt x="1" y="58"/>
                </a:lnTo>
                <a:lnTo>
                  <a:pt x="2" y="62"/>
                </a:lnTo>
                <a:lnTo>
                  <a:pt x="6" y="63"/>
                </a:lnTo>
                <a:lnTo>
                  <a:pt x="10" y="64"/>
                </a:lnTo>
                <a:lnTo>
                  <a:pt x="89" y="64"/>
                </a:lnTo>
                <a:lnTo>
                  <a:pt x="89" y="64"/>
                </a:lnTo>
                <a:lnTo>
                  <a:pt x="92" y="63"/>
                </a:lnTo>
                <a:lnTo>
                  <a:pt x="96" y="62"/>
                </a:lnTo>
                <a:lnTo>
                  <a:pt x="97" y="58"/>
                </a:lnTo>
                <a:lnTo>
                  <a:pt x="98" y="54"/>
                </a:lnTo>
                <a:lnTo>
                  <a:pt x="98" y="0"/>
                </a:lnTo>
                <a:lnTo>
                  <a:pt x="0" y="0"/>
                </a:lnTo>
                <a:close/>
                <a:moveTo>
                  <a:pt x="64" y="37"/>
                </a:moveTo>
                <a:lnTo>
                  <a:pt x="64" y="37"/>
                </a:lnTo>
                <a:lnTo>
                  <a:pt x="63" y="41"/>
                </a:lnTo>
                <a:lnTo>
                  <a:pt x="61" y="44"/>
                </a:lnTo>
                <a:lnTo>
                  <a:pt x="58" y="48"/>
                </a:lnTo>
                <a:lnTo>
                  <a:pt x="54" y="49"/>
                </a:lnTo>
                <a:lnTo>
                  <a:pt x="54" y="54"/>
                </a:lnTo>
                <a:lnTo>
                  <a:pt x="44" y="54"/>
                </a:lnTo>
                <a:lnTo>
                  <a:pt x="44" y="49"/>
                </a:lnTo>
                <a:lnTo>
                  <a:pt x="34" y="49"/>
                </a:lnTo>
                <a:lnTo>
                  <a:pt x="34" y="10"/>
                </a:lnTo>
                <a:lnTo>
                  <a:pt x="44" y="10"/>
                </a:lnTo>
                <a:lnTo>
                  <a:pt x="44" y="5"/>
                </a:lnTo>
                <a:lnTo>
                  <a:pt x="54" y="5"/>
                </a:lnTo>
                <a:lnTo>
                  <a:pt x="54" y="10"/>
                </a:lnTo>
                <a:lnTo>
                  <a:pt x="54" y="10"/>
                </a:lnTo>
                <a:lnTo>
                  <a:pt x="58" y="11"/>
                </a:lnTo>
                <a:lnTo>
                  <a:pt x="61" y="15"/>
                </a:lnTo>
                <a:lnTo>
                  <a:pt x="63" y="18"/>
                </a:lnTo>
                <a:lnTo>
                  <a:pt x="64" y="22"/>
                </a:lnTo>
                <a:lnTo>
                  <a:pt x="64" y="22"/>
                </a:lnTo>
                <a:lnTo>
                  <a:pt x="63" y="26"/>
                </a:lnTo>
                <a:lnTo>
                  <a:pt x="61" y="29"/>
                </a:lnTo>
                <a:lnTo>
                  <a:pt x="61" y="29"/>
                </a:lnTo>
                <a:lnTo>
                  <a:pt x="63" y="33"/>
                </a:lnTo>
                <a:lnTo>
                  <a:pt x="64" y="37"/>
                </a:lnTo>
                <a:lnTo>
                  <a:pt x="64" y="3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2" name="Group 1"/>
          <p:cNvGrpSpPr/>
          <p:nvPr/>
        </p:nvGrpSpPr>
        <p:grpSpPr>
          <a:xfrm>
            <a:off x="7545344" y="3067779"/>
            <a:ext cx="122479" cy="145158"/>
            <a:chOff x="7545343" y="3067779"/>
            <a:chExt cx="122479" cy="145158"/>
          </a:xfrm>
          <a:solidFill>
            <a:schemeClr val="tx1">
              <a:lumMod val="75000"/>
              <a:lumOff val="25000"/>
            </a:schemeClr>
          </a:solidFill>
        </p:grpSpPr>
        <p:sp>
          <p:nvSpPr>
            <p:cNvPr id="186" name="Freeform 488"/>
            <p:cNvSpPr>
              <a:spLocks/>
            </p:cNvSpPr>
            <p:nvPr/>
          </p:nvSpPr>
          <p:spPr bwMode="auto">
            <a:xfrm>
              <a:off x="7545343" y="3126748"/>
              <a:ext cx="122479" cy="86189"/>
            </a:xfrm>
            <a:custGeom>
              <a:avLst/>
              <a:gdLst>
                <a:gd name="T0" fmla="*/ 74 w 79"/>
                <a:gd name="T1" fmla="*/ 0 h 59"/>
                <a:gd name="T2" fmla="*/ 5 w 79"/>
                <a:gd name="T3" fmla="*/ 0 h 59"/>
                <a:gd name="T4" fmla="*/ 5 w 79"/>
                <a:gd name="T5" fmla="*/ 0 h 59"/>
                <a:gd name="T6" fmla="*/ 2 w 79"/>
                <a:gd name="T7" fmla="*/ 0 h 59"/>
                <a:gd name="T8" fmla="*/ 1 w 79"/>
                <a:gd name="T9" fmla="*/ 1 h 59"/>
                <a:gd name="T10" fmla="*/ 0 w 79"/>
                <a:gd name="T11" fmla="*/ 2 h 59"/>
                <a:gd name="T12" fmla="*/ 0 w 79"/>
                <a:gd name="T13" fmla="*/ 5 h 59"/>
                <a:gd name="T14" fmla="*/ 0 w 79"/>
                <a:gd name="T15" fmla="*/ 39 h 59"/>
                <a:gd name="T16" fmla="*/ 10 w 79"/>
                <a:gd name="T17" fmla="*/ 39 h 59"/>
                <a:gd name="T18" fmla="*/ 10 w 79"/>
                <a:gd name="T19" fmla="*/ 10 h 59"/>
                <a:gd name="T20" fmla="*/ 15 w 79"/>
                <a:gd name="T21" fmla="*/ 10 h 59"/>
                <a:gd name="T22" fmla="*/ 15 w 79"/>
                <a:gd name="T23" fmla="*/ 39 h 59"/>
                <a:gd name="T24" fmla="*/ 15 w 79"/>
                <a:gd name="T25" fmla="*/ 39 h 59"/>
                <a:gd name="T26" fmla="*/ 15 w 79"/>
                <a:gd name="T27" fmla="*/ 42 h 59"/>
                <a:gd name="T28" fmla="*/ 16 w 79"/>
                <a:gd name="T29" fmla="*/ 43 h 59"/>
                <a:gd name="T30" fmla="*/ 17 w 79"/>
                <a:gd name="T31" fmla="*/ 44 h 59"/>
                <a:gd name="T32" fmla="*/ 19 w 79"/>
                <a:gd name="T33" fmla="*/ 44 h 59"/>
                <a:gd name="T34" fmla="*/ 24 w 79"/>
                <a:gd name="T35" fmla="*/ 44 h 59"/>
                <a:gd name="T36" fmla="*/ 24 w 79"/>
                <a:gd name="T37" fmla="*/ 59 h 59"/>
                <a:gd name="T38" fmla="*/ 34 w 79"/>
                <a:gd name="T39" fmla="*/ 59 h 59"/>
                <a:gd name="T40" fmla="*/ 34 w 79"/>
                <a:gd name="T41" fmla="*/ 44 h 59"/>
                <a:gd name="T42" fmla="*/ 44 w 79"/>
                <a:gd name="T43" fmla="*/ 44 h 59"/>
                <a:gd name="T44" fmla="*/ 44 w 79"/>
                <a:gd name="T45" fmla="*/ 59 h 59"/>
                <a:gd name="T46" fmla="*/ 54 w 79"/>
                <a:gd name="T47" fmla="*/ 59 h 59"/>
                <a:gd name="T48" fmla="*/ 54 w 79"/>
                <a:gd name="T49" fmla="*/ 44 h 59"/>
                <a:gd name="T50" fmla="*/ 59 w 79"/>
                <a:gd name="T51" fmla="*/ 44 h 59"/>
                <a:gd name="T52" fmla="*/ 59 w 79"/>
                <a:gd name="T53" fmla="*/ 44 h 59"/>
                <a:gd name="T54" fmla="*/ 61 w 79"/>
                <a:gd name="T55" fmla="*/ 44 h 59"/>
                <a:gd name="T56" fmla="*/ 63 w 79"/>
                <a:gd name="T57" fmla="*/ 43 h 59"/>
                <a:gd name="T58" fmla="*/ 64 w 79"/>
                <a:gd name="T59" fmla="*/ 42 h 59"/>
                <a:gd name="T60" fmla="*/ 64 w 79"/>
                <a:gd name="T61" fmla="*/ 39 h 59"/>
                <a:gd name="T62" fmla="*/ 64 w 79"/>
                <a:gd name="T63" fmla="*/ 10 h 59"/>
                <a:gd name="T64" fmla="*/ 69 w 79"/>
                <a:gd name="T65" fmla="*/ 10 h 59"/>
                <a:gd name="T66" fmla="*/ 69 w 79"/>
                <a:gd name="T67" fmla="*/ 39 h 59"/>
                <a:gd name="T68" fmla="*/ 79 w 79"/>
                <a:gd name="T69" fmla="*/ 39 h 59"/>
                <a:gd name="T70" fmla="*/ 79 w 79"/>
                <a:gd name="T71" fmla="*/ 5 h 59"/>
                <a:gd name="T72" fmla="*/ 79 w 79"/>
                <a:gd name="T73" fmla="*/ 5 h 59"/>
                <a:gd name="T74" fmla="*/ 79 w 79"/>
                <a:gd name="T75" fmla="*/ 2 h 59"/>
                <a:gd name="T76" fmla="*/ 77 w 79"/>
                <a:gd name="T77" fmla="*/ 1 h 59"/>
                <a:gd name="T78" fmla="*/ 76 w 79"/>
                <a:gd name="T79" fmla="*/ 0 h 59"/>
                <a:gd name="T80" fmla="*/ 74 w 79"/>
                <a:gd name="T81" fmla="*/ 0 h 59"/>
                <a:gd name="T82" fmla="*/ 74 w 79"/>
                <a:gd name="T8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59">
                  <a:moveTo>
                    <a:pt x="74" y="0"/>
                  </a:moveTo>
                  <a:lnTo>
                    <a:pt x="5" y="0"/>
                  </a:lnTo>
                  <a:lnTo>
                    <a:pt x="5" y="0"/>
                  </a:lnTo>
                  <a:lnTo>
                    <a:pt x="2" y="0"/>
                  </a:lnTo>
                  <a:lnTo>
                    <a:pt x="1" y="1"/>
                  </a:lnTo>
                  <a:lnTo>
                    <a:pt x="0" y="2"/>
                  </a:lnTo>
                  <a:lnTo>
                    <a:pt x="0" y="5"/>
                  </a:lnTo>
                  <a:lnTo>
                    <a:pt x="0" y="39"/>
                  </a:lnTo>
                  <a:lnTo>
                    <a:pt x="10" y="39"/>
                  </a:lnTo>
                  <a:lnTo>
                    <a:pt x="10" y="10"/>
                  </a:lnTo>
                  <a:lnTo>
                    <a:pt x="15" y="10"/>
                  </a:lnTo>
                  <a:lnTo>
                    <a:pt x="15" y="39"/>
                  </a:lnTo>
                  <a:lnTo>
                    <a:pt x="15" y="39"/>
                  </a:lnTo>
                  <a:lnTo>
                    <a:pt x="15" y="42"/>
                  </a:lnTo>
                  <a:lnTo>
                    <a:pt x="16" y="43"/>
                  </a:lnTo>
                  <a:lnTo>
                    <a:pt x="17" y="44"/>
                  </a:lnTo>
                  <a:lnTo>
                    <a:pt x="19" y="44"/>
                  </a:lnTo>
                  <a:lnTo>
                    <a:pt x="24" y="44"/>
                  </a:lnTo>
                  <a:lnTo>
                    <a:pt x="24" y="59"/>
                  </a:lnTo>
                  <a:lnTo>
                    <a:pt x="34" y="59"/>
                  </a:lnTo>
                  <a:lnTo>
                    <a:pt x="34" y="44"/>
                  </a:lnTo>
                  <a:lnTo>
                    <a:pt x="44" y="44"/>
                  </a:lnTo>
                  <a:lnTo>
                    <a:pt x="44" y="59"/>
                  </a:lnTo>
                  <a:lnTo>
                    <a:pt x="54" y="59"/>
                  </a:lnTo>
                  <a:lnTo>
                    <a:pt x="54" y="44"/>
                  </a:lnTo>
                  <a:lnTo>
                    <a:pt x="59" y="44"/>
                  </a:lnTo>
                  <a:lnTo>
                    <a:pt x="59" y="44"/>
                  </a:lnTo>
                  <a:lnTo>
                    <a:pt x="61" y="44"/>
                  </a:lnTo>
                  <a:lnTo>
                    <a:pt x="63" y="43"/>
                  </a:lnTo>
                  <a:lnTo>
                    <a:pt x="64" y="42"/>
                  </a:lnTo>
                  <a:lnTo>
                    <a:pt x="64" y="39"/>
                  </a:lnTo>
                  <a:lnTo>
                    <a:pt x="64" y="10"/>
                  </a:lnTo>
                  <a:lnTo>
                    <a:pt x="69" y="10"/>
                  </a:lnTo>
                  <a:lnTo>
                    <a:pt x="69" y="39"/>
                  </a:lnTo>
                  <a:lnTo>
                    <a:pt x="79" y="39"/>
                  </a:lnTo>
                  <a:lnTo>
                    <a:pt x="79" y="5"/>
                  </a:lnTo>
                  <a:lnTo>
                    <a:pt x="79" y="5"/>
                  </a:lnTo>
                  <a:lnTo>
                    <a:pt x="79" y="2"/>
                  </a:lnTo>
                  <a:lnTo>
                    <a:pt x="77" y="1"/>
                  </a:lnTo>
                  <a:lnTo>
                    <a:pt x="76" y="0"/>
                  </a:lnTo>
                  <a:lnTo>
                    <a:pt x="74" y="0"/>
                  </a:lnTo>
                  <a:lnTo>
                    <a:pt x="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187" name="Freeform 489"/>
            <p:cNvSpPr>
              <a:spLocks/>
            </p:cNvSpPr>
            <p:nvPr/>
          </p:nvSpPr>
          <p:spPr bwMode="auto">
            <a:xfrm>
              <a:off x="7563487" y="3067779"/>
              <a:ext cx="86189" cy="49900"/>
            </a:xfrm>
            <a:custGeom>
              <a:avLst/>
              <a:gdLst>
                <a:gd name="T0" fmla="*/ 4 w 57"/>
                <a:gd name="T1" fmla="*/ 28 h 33"/>
                <a:gd name="T2" fmla="*/ 4 w 57"/>
                <a:gd name="T3" fmla="*/ 28 h 33"/>
                <a:gd name="T4" fmla="*/ 4 w 57"/>
                <a:gd name="T5" fmla="*/ 30 h 33"/>
                <a:gd name="T6" fmla="*/ 5 w 57"/>
                <a:gd name="T7" fmla="*/ 32 h 33"/>
                <a:gd name="T8" fmla="*/ 6 w 57"/>
                <a:gd name="T9" fmla="*/ 33 h 33"/>
                <a:gd name="T10" fmla="*/ 8 w 57"/>
                <a:gd name="T11" fmla="*/ 33 h 33"/>
                <a:gd name="T12" fmla="*/ 48 w 57"/>
                <a:gd name="T13" fmla="*/ 33 h 33"/>
                <a:gd name="T14" fmla="*/ 48 w 57"/>
                <a:gd name="T15" fmla="*/ 33 h 33"/>
                <a:gd name="T16" fmla="*/ 50 w 57"/>
                <a:gd name="T17" fmla="*/ 33 h 33"/>
                <a:gd name="T18" fmla="*/ 52 w 57"/>
                <a:gd name="T19" fmla="*/ 32 h 33"/>
                <a:gd name="T20" fmla="*/ 53 w 57"/>
                <a:gd name="T21" fmla="*/ 30 h 33"/>
                <a:gd name="T22" fmla="*/ 53 w 57"/>
                <a:gd name="T23" fmla="*/ 28 h 33"/>
                <a:gd name="T24" fmla="*/ 53 w 57"/>
                <a:gd name="T25" fmla="*/ 28 h 33"/>
                <a:gd name="T26" fmla="*/ 52 w 57"/>
                <a:gd name="T27" fmla="*/ 21 h 33"/>
                <a:gd name="T28" fmla="*/ 49 w 57"/>
                <a:gd name="T29" fmla="*/ 14 h 33"/>
                <a:gd name="T30" fmla="*/ 57 w 57"/>
                <a:gd name="T31" fmla="*/ 7 h 33"/>
                <a:gd name="T32" fmla="*/ 49 w 57"/>
                <a:gd name="T33" fmla="*/ 0 h 33"/>
                <a:gd name="T34" fmla="*/ 42 w 57"/>
                <a:gd name="T35" fmla="*/ 7 h 33"/>
                <a:gd name="T36" fmla="*/ 42 w 57"/>
                <a:gd name="T37" fmla="*/ 7 h 33"/>
                <a:gd name="T38" fmla="*/ 36 w 57"/>
                <a:gd name="T39" fmla="*/ 4 h 33"/>
                <a:gd name="T40" fmla="*/ 28 w 57"/>
                <a:gd name="T41" fmla="*/ 3 h 33"/>
                <a:gd name="T42" fmla="*/ 28 w 57"/>
                <a:gd name="T43" fmla="*/ 3 h 33"/>
                <a:gd name="T44" fmla="*/ 21 w 57"/>
                <a:gd name="T45" fmla="*/ 4 h 33"/>
                <a:gd name="T46" fmla="*/ 15 w 57"/>
                <a:gd name="T47" fmla="*/ 7 h 33"/>
                <a:gd name="T48" fmla="*/ 7 w 57"/>
                <a:gd name="T49" fmla="*/ 0 h 33"/>
                <a:gd name="T50" fmla="*/ 0 w 57"/>
                <a:gd name="T51" fmla="*/ 7 h 33"/>
                <a:gd name="T52" fmla="*/ 7 w 57"/>
                <a:gd name="T53" fmla="*/ 14 h 33"/>
                <a:gd name="T54" fmla="*/ 7 w 57"/>
                <a:gd name="T55" fmla="*/ 14 h 33"/>
                <a:gd name="T56" fmla="*/ 5 w 57"/>
                <a:gd name="T57" fmla="*/ 21 h 33"/>
                <a:gd name="T58" fmla="*/ 4 w 57"/>
                <a:gd name="T59" fmla="*/ 28 h 33"/>
                <a:gd name="T60" fmla="*/ 4 w 57"/>
                <a:gd name="T61"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 h="33">
                  <a:moveTo>
                    <a:pt x="4" y="28"/>
                  </a:moveTo>
                  <a:lnTo>
                    <a:pt x="4" y="28"/>
                  </a:lnTo>
                  <a:lnTo>
                    <a:pt x="4" y="30"/>
                  </a:lnTo>
                  <a:lnTo>
                    <a:pt x="5" y="32"/>
                  </a:lnTo>
                  <a:lnTo>
                    <a:pt x="6" y="33"/>
                  </a:lnTo>
                  <a:lnTo>
                    <a:pt x="8" y="33"/>
                  </a:lnTo>
                  <a:lnTo>
                    <a:pt x="48" y="33"/>
                  </a:lnTo>
                  <a:lnTo>
                    <a:pt x="48" y="33"/>
                  </a:lnTo>
                  <a:lnTo>
                    <a:pt x="50" y="33"/>
                  </a:lnTo>
                  <a:lnTo>
                    <a:pt x="52" y="32"/>
                  </a:lnTo>
                  <a:lnTo>
                    <a:pt x="53" y="30"/>
                  </a:lnTo>
                  <a:lnTo>
                    <a:pt x="53" y="28"/>
                  </a:lnTo>
                  <a:lnTo>
                    <a:pt x="53" y="28"/>
                  </a:lnTo>
                  <a:lnTo>
                    <a:pt x="52" y="21"/>
                  </a:lnTo>
                  <a:lnTo>
                    <a:pt x="49" y="14"/>
                  </a:lnTo>
                  <a:lnTo>
                    <a:pt x="57" y="7"/>
                  </a:lnTo>
                  <a:lnTo>
                    <a:pt x="49" y="0"/>
                  </a:lnTo>
                  <a:lnTo>
                    <a:pt x="42" y="7"/>
                  </a:lnTo>
                  <a:lnTo>
                    <a:pt x="42" y="7"/>
                  </a:lnTo>
                  <a:lnTo>
                    <a:pt x="36" y="4"/>
                  </a:lnTo>
                  <a:lnTo>
                    <a:pt x="28" y="3"/>
                  </a:lnTo>
                  <a:lnTo>
                    <a:pt x="28" y="3"/>
                  </a:lnTo>
                  <a:lnTo>
                    <a:pt x="21" y="4"/>
                  </a:lnTo>
                  <a:lnTo>
                    <a:pt x="15" y="7"/>
                  </a:lnTo>
                  <a:lnTo>
                    <a:pt x="7" y="0"/>
                  </a:lnTo>
                  <a:lnTo>
                    <a:pt x="0" y="7"/>
                  </a:lnTo>
                  <a:lnTo>
                    <a:pt x="7" y="14"/>
                  </a:lnTo>
                  <a:lnTo>
                    <a:pt x="7" y="14"/>
                  </a:lnTo>
                  <a:lnTo>
                    <a:pt x="5" y="21"/>
                  </a:lnTo>
                  <a:lnTo>
                    <a:pt x="4" y="28"/>
                  </a:ln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grpSp>
      <p:sp>
        <p:nvSpPr>
          <p:cNvPr id="188" name="Freeform 490"/>
          <p:cNvSpPr>
            <a:spLocks/>
          </p:cNvSpPr>
          <p:nvPr/>
        </p:nvSpPr>
        <p:spPr bwMode="auto">
          <a:xfrm>
            <a:off x="6479338" y="3108604"/>
            <a:ext cx="31754" cy="31754"/>
          </a:xfrm>
          <a:custGeom>
            <a:avLst/>
            <a:gdLst>
              <a:gd name="T0" fmla="*/ 0 w 20"/>
              <a:gd name="T1" fmla="*/ 10 h 20"/>
              <a:gd name="T2" fmla="*/ 0 w 20"/>
              <a:gd name="T3" fmla="*/ 10 h 20"/>
              <a:gd name="T4" fmla="*/ 2 w 20"/>
              <a:gd name="T5" fmla="*/ 13 h 20"/>
              <a:gd name="T6" fmla="*/ 3 w 20"/>
              <a:gd name="T7" fmla="*/ 17 h 20"/>
              <a:gd name="T8" fmla="*/ 6 w 20"/>
              <a:gd name="T9" fmla="*/ 18 h 20"/>
              <a:gd name="T10" fmla="*/ 10 w 20"/>
              <a:gd name="T11" fmla="*/ 20 h 20"/>
              <a:gd name="T12" fmla="*/ 10 w 20"/>
              <a:gd name="T13" fmla="*/ 20 h 20"/>
              <a:gd name="T14" fmla="*/ 14 w 20"/>
              <a:gd name="T15" fmla="*/ 18 h 20"/>
              <a:gd name="T16" fmla="*/ 18 w 20"/>
              <a:gd name="T17" fmla="*/ 17 h 20"/>
              <a:gd name="T18" fmla="*/ 19 w 20"/>
              <a:gd name="T19" fmla="*/ 13 h 20"/>
              <a:gd name="T20" fmla="*/ 20 w 20"/>
              <a:gd name="T21" fmla="*/ 10 h 20"/>
              <a:gd name="T22" fmla="*/ 20 w 20"/>
              <a:gd name="T23" fmla="*/ 10 h 20"/>
              <a:gd name="T24" fmla="*/ 19 w 20"/>
              <a:gd name="T25" fmla="*/ 6 h 20"/>
              <a:gd name="T26" fmla="*/ 18 w 20"/>
              <a:gd name="T27" fmla="*/ 2 h 20"/>
              <a:gd name="T28" fmla="*/ 14 w 20"/>
              <a:gd name="T29" fmla="*/ 1 h 20"/>
              <a:gd name="T30" fmla="*/ 10 w 20"/>
              <a:gd name="T31" fmla="*/ 0 h 20"/>
              <a:gd name="T32" fmla="*/ 10 w 20"/>
              <a:gd name="T33" fmla="*/ 0 h 20"/>
              <a:gd name="T34" fmla="*/ 6 w 20"/>
              <a:gd name="T35" fmla="*/ 1 h 20"/>
              <a:gd name="T36" fmla="*/ 3 w 20"/>
              <a:gd name="T37" fmla="*/ 2 h 20"/>
              <a:gd name="T38" fmla="*/ 2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2" y="13"/>
                </a:lnTo>
                <a:lnTo>
                  <a:pt x="3" y="17"/>
                </a:lnTo>
                <a:lnTo>
                  <a:pt x="6" y="18"/>
                </a:lnTo>
                <a:lnTo>
                  <a:pt x="10" y="20"/>
                </a:lnTo>
                <a:lnTo>
                  <a:pt x="10" y="20"/>
                </a:lnTo>
                <a:lnTo>
                  <a:pt x="14" y="18"/>
                </a:lnTo>
                <a:lnTo>
                  <a:pt x="18" y="17"/>
                </a:lnTo>
                <a:lnTo>
                  <a:pt x="19" y="13"/>
                </a:lnTo>
                <a:lnTo>
                  <a:pt x="20" y="10"/>
                </a:lnTo>
                <a:lnTo>
                  <a:pt x="20" y="10"/>
                </a:lnTo>
                <a:lnTo>
                  <a:pt x="19" y="6"/>
                </a:lnTo>
                <a:lnTo>
                  <a:pt x="18" y="2"/>
                </a:lnTo>
                <a:lnTo>
                  <a:pt x="14" y="1"/>
                </a:lnTo>
                <a:lnTo>
                  <a:pt x="10" y="0"/>
                </a:lnTo>
                <a:lnTo>
                  <a:pt x="10" y="0"/>
                </a:lnTo>
                <a:lnTo>
                  <a:pt x="6" y="1"/>
                </a:lnTo>
                <a:lnTo>
                  <a:pt x="3" y="2"/>
                </a:lnTo>
                <a:lnTo>
                  <a:pt x="2" y="6"/>
                </a:lnTo>
                <a:lnTo>
                  <a:pt x="0" y="10"/>
                </a:lnTo>
                <a:lnTo>
                  <a:pt x="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89" name="Freeform 491"/>
          <p:cNvSpPr>
            <a:spLocks/>
          </p:cNvSpPr>
          <p:nvPr/>
        </p:nvSpPr>
        <p:spPr bwMode="auto">
          <a:xfrm>
            <a:off x="6515626" y="3108604"/>
            <a:ext cx="31754" cy="31754"/>
          </a:xfrm>
          <a:custGeom>
            <a:avLst/>
            <a:gdLst>
              <a:gd name="T0" fmla="*/ 20 w 20"/>
              <a:gd name="T1" fmla="*/ 10 h 20"/>
              <a:gd name="T2" fmla="*/ 20 w 20"/>
              <a:gd name="T3" fmla="*/ 10 h 20"/>
              <a:gd name="T4" fmla="*/ 18 w 20"/>
              <a:gd name="T5" fmla="*/ 6 h 20"/>
              <a:gd name="T6" fmla="*/ 17 w 20"/>
              <a:gd name="T7" fmla="*/ 2 h 20"/>
              <a:gd name="T8" fmla="*/ 14 w 20"/>
              <a:gd name="T9" fmla="*/ 1 h 20"/>
              <a:gd name="T10" fmla="*/ 10 w 20"/>
              <a:gd name="T11" fmla="*/ 0 h 20"/>
              <a:gd name="T12" fmla="*/ 10 w 20"/>
              <a:gd name="T13" fmla="*/ 0 h 20"/>
              <a:gd name="T14" fmla="*/ 6 w 20"/>
              <a:gd name="T15" fmla="*/ 1 h 20"/>
              <a:gd name="T16" fmla="*/ 2 w 20"/>
              <a:gd name="T17" fmla="*/ 2 h 20"/>
              <a:gd name="T18" fmla="*/ 1 w 20"/>
              <a:gd name="T19" fmla="*/ 6 h 20"/>
              <a:gd name="T20" fmla="*/ 0 w 20"/>
              <a:gd name="T21" fmla="*/ 10 h 20"/>
              <a:gd name="T22" fmla="*/ 0 w 20"/>
              <a:gd name="T23" fmla="*/ 10 h 20"/>
              <a:gd name="T24" fmla="*/ 1 w 20"/>
              <a:gd name="T25" fmla="*/ 13 h 20"/>
              <a:gd name="T26" fmla="*/ 2 w 20"/>
              <a:gd name="T27" fmla="*/ 17 h 20"/>
              <a:gd name="T28" fmla="*/ 6 w 20"/>
              <a:gd name="T29" fmla="*/ 18 h 20"/>
              <a:gd name="T30" fmla="*/ 10 w 20"/>
              <a:gd name="T31" fmla="*/ 20 h 20"/>
              <a:gd name="T32" fmla="*/ 10 w 20"/>
              <a:gd name="T33" fmla="*/ 20 h 20"/>
              <a:gd name="T34" fmla="*/ 14 w 20"/>
              <a:gd name="T35" fmla="*/ 18 h 20"/>
              <a:gd name="T36" fmla="*/ 17 w 20"/>
              <a:gd name="T37" fmla="*/ 17 h 20"/>
              <a:gd name="T38" fmla="*/ 18 w 20"/>
              <a:gd name="T39" fmla="*/ 13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8" y="6"/>
                </a:lnTo>
                <a:lnTo>
                  <a:pt x="17" y="2"/>
                </a:lnTo>
                <a:lnTo>
                  <a:pt x="14" y="1"/>
                </a:lnTo>
                <a:lnTo>
                  <a:pt x="10" y="0"/>
                </a:lnTo>
                <a:lnTo>
                  <a:pt x="10" y="0"/>
                </a:lnTo>
                <a:lnTo>
                  <a:pt x="6" y="1"/>
                </a:lnTo>
                <a:lnTo>
                  <a:pt x="2" y="2"/>
                </a:lnTo>
                <a:lnTo>
                  <a:pt x="1" y="6"/>
                </a:lnTo>
                <a:lnTo>
                  <a:pt x="0" y="10"/>
                </a:lnTo>
                <a:lnTo>
                  <a:pt x="0" y="10"/>
                </a:lnTo>
                <a:lnTo>
                  <a:pt x="1" y="13"/>
                </a:lnTo>
                <a:lnTo>
                  <a:pt x="2" y="17"/>
                </a:lnTo>
                <a:lnTo>
                  <a:pt x="6" y="18"/>
                </a:lnTo>
                <a:lnTo>
                  <a:pt x="10" y="20"/>
                </a:lnTo>
                <a:lnTo>
                  <a:pt x="10" y="20"/>
                </a:lnTo>
                <a:lnTo>
                  <a:pt x="14" y="18"/>
                </a:lnTo>
                <a:lnTo>
                  <a:pt x="17" y="17"/>
                </a:lnTo>
                <a:lnTo>
                  <a:pt x="18" y="13"/>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90" name="Freeform 492"/>
          <p:cNvSpPr>
            <a:spLocks/>
          </p:cNvSpPr>
          <p:nvPr/>
        </p:nvSpPr>
        <p:spPr bwMode="auto">
          <a:xfrm>
            <a:off x="6456658" y="3085924"/>
            <a:ext cx="149696" cy="77117"/>
          </a:xfrm>
          <a:custGeom>
            <a:avLst/>
            <a:gdLst>
              <a:gd name="T0" fmla="*/ 88 w 98"/>
              <a:gd name="T1" fmla="*/ 0 h 49"/>
              <a:gd name="T2" fmla="*/ 9 w 98"/>
              <a:gd name="T3" fmla="*/ 0 h 49"/>
              <a:gd name="T4" fmla="*/ 9 w 98"/>
              <a:gd name="T5" fmla="*/ 0 h 49"/>
              <a:gd name="T6" fmla="*/ 6 w 98"/>
              <a:gd name="T7" fmla="*/ 1 h 49"/>
              <a:gd name="T8" fmla="*/ 2 w 98"/>
              <a:gd name="T9" fmla="*/ 3 h 49"/>
              <a:gd name="T10" fmla="*/ 1 w 98"/>
              <a:gd name="T11" fmla="*/ 6 h 49"/>
              <a:gd name="T12" fmla="*/ 0 w 98"/>
              <a:gd name="T13" fmla="*/ 10 h 49"/>
              <a:gd name="T14" fmla="*/ 0 w 98"/>
              <a:gd name="T15" fmla="*/ 40 h 49"/>
              <a:gd name="T16" fmla="*/ 0 w 98"/>
              <a:gd name="T17" fmla="*/ 40 h 49"/>
              <a:gd name="T18" fmla="*/ 1 w 98"/>
              <a:gd name="T19" fmla="*/ 43 h 49"/>
              <a:gd name="T20" fmla="*/ 2 w 98"/>
              <a:gd name="T21" fmla="*/ 47 h 49"/>
              <a:gd name="T22" fmla="*/ 6 w 98"/>
              <a:gd name="T23" fmla="*/ 48 h 49"/>
              <a:gd name="T24" fmla="*/ 9 w 98"/>
              <a:gd name="T25" fmla="*/ 49 h 49"/>
              <a:gd name="T26" fmla="*/ 49 w 98"/>
              <a:gd name="T27" fmla="*/ 49 h 49"/>
              <a:gd name="T28" fmla="*/ 49 w 98"/>
              <a:gd name="T29" fmla="*/ 40 h 49"/>
              <a:gd name="T30" fmla="*/ 9 w 98"/>
              <a:gd name="T31" fmla="*/ 40 h 49"/>
              <a:gd name="T32" fmla="*/ 9 w 98"/>
              <a:gd name="T33" fmla="*/ 10 h 49"/>
              <a:gd name="T34" fmla="*/ 88 w 98"/>
              <a:gd name="T35" fmla="*/ 10 h 49"/>
              <a:gd name="T36" fmla="*/ 88 w 98"/>
              <a:gd name="T37" fmla="*/ 35 h 49"/>
              <a:gd name="T38" fmla="*/ 98 w 98"/>
              <a:gd name="T39" fmla="*/ 35 h 49"/>
              <a:gd name="T40" fmla="*/ 98 w 98"/>
              <a:gd name="T41" fmla="*/ 10 h 49"/>
              <a:gd name="T42" fmla="*/ 98 w 98"/>
              <a:gd name="T43" fmla="*/ 10 h 49"/>
              <a:gd name="T44" fmla="*/ 97 w 98"/>
              <a:gd name="T45" fmla="*/ 6 h 49"/>
              <a:gd name="T46" fmla="*/ 96 w 98"/>
              <a:gd name="T47" fmla="*/ 3 h 49"/>
              <a:gd name="T48" fmla="*/ 92 w 98"/>
              <a:gd name="T49" fmla="*/ 1 h 49"/>
              <a:gd name="T50" fmla="*/ 88 w 98"/>
              <a:gd name="T51" fmla="*/ 0 h 49"/>
              <a:gd name="T52" fmla="*/ 88 w 98"/>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49">
                <a:moveTo>
                  <a:pt x="88" y="0"/>
                </a:moveTo>
                <a:lnTo>
                  <a:pt x="9" y="0"/>
                </a:lnTo>
                <a:lnTo>
                  <a:pt x="9" y="0"/>
                </a:lnTo>
                <a:lnTo>
                  <a:pt x="6" y="1"/>
                </a:lnTo>
                <a:lnTo>
                  <a:pt x="2" y="3"/>
                </a:lnTo>
                <a:lnTo>
                  <a:pt x="1" y="6"/>
                </a:lnTo>
                <a:lnTo>
                  <a:pt x="0" y="10"/>
                </a:lnTo>
                <a:lnTo>
                  <a:pt x="0" y="40"/>
                </a:lnTo>
                <a:lnTo>
                  <a:pt x="0" y="40"/>
                </a:lnTo>
                <a:lnTo>
                  <a:pt x="1" y="43"/>
                </a:lnTo>
                <a:lnTo>
                  <a:pt x="2" y="47"/>
                </a:lnTo>
                <a:lnTo>
                  <a:pt x="6" y="48"/>
                </a:lnTo>
                <a:lnTo>
                  <a:pt x="9" y="49"/>
                </a:lnTo>
                <a:lnTo>
                  <a:pt x="49" y="49"/>
                </a:lnTo>
                <a:lnTo>
                  <a:pt x="49" y="40"/>
                </a:lnTo>
                <a:lnTo>
                  <a:pt x="9" y="40"/>
                </a:lnTo>
                <a:lnTo>
                  <a:pt x="9" y="10"/>
                </a:lnTo>
                <a:lnTo>
                  <a:pt x="88" y="10"/>
                </a:lnTo>
                <a:lnTo>
                  <a:pt x="88" y="35"/>
                </a:lnTo>
                <a:lnTo>
                  <a:pt x="98" y="35"/>
                </a:lnTo>
                <a:lnTo>
                  <a:pt x="98" y="10"/>
                </a:lnTo>
                <a:lnTo>
                  <a:pt x="98" y="10"/>
                </a:lnTo>
                <a:lnTo>
                  <a:pt x="97" y="6"/>
                </a:lnTo>
                <a:lnTo>
                  <a:pt x="96" y="3"/>
                </a:lnTo>
                <a:lnTo>
                  <a:pt x="92" y="1"/>
                </a:lnTo>
                <a:lnTo>
                  <a:pt x="88" y="0"/>
                </a:lnTo>
                <a:lnTo>
                  <a:pt x="8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91" name="Freeform 493"/>
          <p:cNvSpPr>
            <a:spLocks/>
          </p:cNvSpPr>
          <p:nvPr/>
        </p:nvSpPr>
        <p:spPr bwMode="auto">
          <a:xfrm>
            <a:off x="6533772" y="3149431"/>
            <a:ext cx="68044" cy="54434"/>
          </a:xfrm>
          <a:custGeom>
            <a:avLst/>
            <a:gdLst>
              <a:gd name="T0" fmla="*/ 18 w 45"/>
              <a:gd name="T1" fmla="*/ 20 h 35"/>
              <a:gd name="T2" fmla="*/ 8 w 45"/>
              <a:gd name="T3" fmla="*/ 10 h 35"/>
              <a:gd name="T4" fmla="*/ 0 w 45"/>
              <a:gd name="T5" fmla="*/ 17 h 35"/>
              <a:gd name="T6" fmla="*/ 18 w 45"/>
              <a:gd name="T7" fmla="*/ 35 h 35"/>
              <a:gd name="T8" fmla="*/ 45 w 45"/>
              <a:gd name="T9" fmla="*/ 7 h 35"/>
              <a:gd name="T10" fmla="*/ 37 w 45"/>
              <a:gd name="T11" fmla="*/ 0 h 35"/>
              <a:gd name="T12" fmla="*/ 18 w 45"/>
              <a:gd name="T13" fmla="*/ 20 h 35"/>
            </a:gdLst>
            <a:ahLst/>
            <a:cxnLst>
              <a:cxn ang="0">
                <a:pos x="T0" y="T1"/>
              </a:cxn>
              <a:cxn ang="0">
                <a:pos x="T2" y="T3"/>
              </a:cxn>
              <a:cxn ang="0">
                <a:pos x="T4" y="T5"/>
              </a:cxn>
              <a:cxn ang="0">
                <a:pos x="T6" y="T7"/>
              </a:cxn>
              <a:cxn ang="0">
                <a:pos x="T8" y="T9"/>
              </a:cxn>
              <a:cxn ang="0">
                <a:pos x="T10" y="T11"/>
              </a:cxn>
              <a:cxn ang="0">
                <a:pos x="T12" y="T13"/>
              </a:cxn>
            </a:cxnLst>
            <a:rect l="0" t="0" r="r" b="b"/>
            <a:pathLst>
              <a:path w="45" h="35">
                <a:moveTo>
                  <a:pt x="18" y="20"/>
                </a:moveTo>
                <a:lnTo>
                  <a:pt x="8" y="10"/>
                </a:lnTo>
                <a:lnTo>
                  <a:pt x="0" y="17"/>
                </a:lnTo>
                <a:lnTo>
                  <a:pt x="18" y="35"/>
                </a:lnTo>
                <a:lnTo>
                  <a:pt x="45" y="7"/>
                </a:lnTo>
                <a:lnTo>
                  <a:pt x="37" y="0"/>
                </a:lnTo>
                <a:lnTo>
                  <a:pt x="18"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92" name="Freeform 494"/>
          <p:cNvSpPr>
            <a:spLocks/>
          </p:cNvSpPr>
          <p:nvPr/>
        </p:nvSpPr>
        <p:spPr bwMode="auto">
          <a:xfrm>
            <a:off x="6837697" y="3108604"/>
            <a:ext cx="31754" cy="31754"/>
          </a:xfrm>
          <a:custGeom>
            <a:avLst/>
            <a:gdLst>
              <a:gd name="T0" fmla="*/ 0 w 20"/>
              <a:gd name="T1" fmla="*/ 10 h 20"/>
              <a:gd name="T2" fmla="*/ 0 w 20"/>
              <a:gd name="T3" fmla="*/ 10 h 20"/>
              <a:gd name="T4" fmla="*/ 1 w 20"/>
              <a:gd name="T5" fmla="*/ 13 h 20"/>
              <a:gd name="T6" fmla="*/ 3 w 20"/>
              <a:gd name="T7" fmla="*/ 17 h 20"/>
              <a:gd name="T8" fmla="*/ 6 w 20"/>
              <a:gd name="T9" fmla="*/ 18 h 20"/>
              <a:gd name="T10" fmla="*/ 10 w 20"/>
              <a:gd name="T11" fmla="*/ 20 h 20"/>
              <a:gd name="T12" fmla="*/ 10 w 20"/>
              <a:gd name="T13" fmla="*/ 20 h 20"/>
              <a:gd name="T14" fmla="*/ 14 w 20"/>
              <a:gd name="T15" fmla="*/ 18 h 20"/>
              <a:gd name="T16" fmla="*/ 17 w 20"/>
              <a:gd name="T17" fmla="*/ 17 h 20"/>
              <a:gd name="T18" fmla="*/ 19 w 20"/>
              <a:gd name="T19" fmla="*/ 13 h 20"/>
              <a:gd name="T20" fmla="*/ 20 w 20"/>
              <a:gd name="T21" fmla="*/ 10 h 20"/>
              <a:gd name="T22" fmla="*/ 20 w 20"/>
              <a:gd name="T23" fmla="*/ 10 h 20"/>
              <a:gd name="T24" fmla="*/ 19 w 20"/>
              <a:gd name="T25" fmla="*/ 6 h 20"/>
              <a:gd name="T26" fmla="*/ 17 w 20"/>
              <a:gd name="T27" fmla="*/ 2 h 20"/>
              <a:gd name="T28" fmla="*/ 14 w 20"/>
              <a:gd name="T29" fmla="*/ 1 h 20"/>
              <a:gd name="T30" fmla="*/ 10 w 20"/>
              <a:gd name="T31" fmla="*/ 0 h 20"/>
              <a:gd name="T32" fmla="*/ 10 w 20"/>
              <a:gd name="T33" fmla="*/ 0 h 20"/>
              <a:gd name="T34" fmla="*/ 6 w 20"/>
              <a:gd name="T35" fmla="*/ 1 h 20"/>
              <a:gd name="T36" fmla="*/ 3 w 20"/>
              <a:gd name="T37" fmla="*/ 2 h 20"/>
              <a:gd name="T38" fmla="*/ 1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1" y="13"/>
                </a:lnTo>
                <a:lnTo>
                  <a:pt x="3" y="17"/>
                </a:lnTo>
                <a:lnTo>
                  <a:pt x="6" y="18"/>
                </a:lnTo>
                <a:lnTo>
                  <a:pt x="10" y="20"/>
                </a:lnTo>
                <a:lnTo>
                  <a:pt x="10" y="20"/>
                </a:lnTo>
                <a:lnTo>
                  <a:pt x="14" y="18"/>
                </a:lnTo>
                <a:lnTo>
                  <a:pt x="17" y="17"/>
                </a:lnTo>
                <a:lnTo>
                  <a:pt x="19" y="13"/>
                </a:lnTo>
                <a:lnTo>
                  <a:pt x="20" y="10"/>
                </a:lnTo>
                <a:lnTo>
                  <a:pt x="20" y="10"/>
                </a:lnTo>
                <a:lnTo>
                  <a:pt x="19" y="6"/>
                </a:lnTo>
                <a:lnTo>
                  <a:pt x="17" y="2"/>
                </a:lnTo>
                <a:lnTo>
                  <a:pt x="14" y="1"/>
                </a:lnTo>
                <a:lnTo>
                  <a:pt x="10" y="0"/>
                </a:lnTo>
                <a:lnTo>
                  <a:pt x="10" y="0"/>
                </a:lnTo>
                <a:lnTo>
                  <a:pt x="6" y="1"/>
                </a:lnTo>
                <a:lnTo>
                  <a:pt x="3" y="2"/>
                </a:lnTo>
                <a:lnTo>
                  <a:pt x="1" y="6"/>
                </a:lnTo>
                <a:lnTo>
                  <a:pt x="0" y="10"/>
                </a:lnTo>
                <a:lnTo>
                  <a:pt x="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93" name="Freeform 495"/>
          <p:cNvSpPr>
            <a:spLocks/>
          </p:cNvSpPr>
          <p:nvPr/>
        </p:nvSpPr>
        <p:spPr bwMode="auto">
          <a:xfrm>
            <a:off x="6873988" y="3108604"/>
            <a:ext cx="31754" cy="31754"/>
          </a:xfrm>
          <a:custGeom>
            <a:avLst/>
            <a:gdLst>
              <a:gd name="T0" fmla="*/ 10 w 20"/>
              <a:gd name="T1" fmla="*/ 0 h 20"/>
              <a:gd name="T2" fmla="*/ 10 w 20"/>
              <a:gd name="T3" fmla="*/ 0 h 20"/>
              <a:gd name="T4" fmla="*/ 6 w 20"/>
              <a:gd name="T5" fmla="*/ 1 h 20"/>
              <a:gd name="T6" fmla="*/ 2 w 20"/>
              <a:gd name="T7" fmla="*/ 2 h 20"/>
              <a:gd name="T8" fmla="*/ 1 w 20"/>
              <a:gd name="T9" fmla="*/ 6 h 20"/>
              <a:gd name="T10" fmla="*/ 0 w 20"/>
              <a:gd name="T11" fmla="*/ 10 h 20"/>
              <a:gd name="T12" fmla="*/ 0 w 20"/>
              <a:gd name="T13" fmla="*/ 10 h 20"/>
              <a:gd name="T14" fmla="*/ 1 w 20"/>
              <a:gd name="T15" fmla="*/ 13 h 20"/>
              <a:gd name="T16" fmla="*/ 2 w 20"/>
              <a:gd name="T17" fmla="*/ 17 h 20"/>
              <a:gd name="T18" fmla="*/ 6 w 20"/>
              <a:gd name="T19" fmla="*/ 18 h 20"/>
              <a:gd name="T20" fmla="*/ 10 w 20"/>
              <a:gd name="T21" fmla="*/ 20 h 20"/>
              <a:gd name="T22" fmla="*/ 10 w 20"/>
              <a:gd name="T23" fmla="*/ 20 h 20"/>
              <a:gd name="T24" fmla="*/ 13 w 20"/>
              <a:gd name="T25" fmla="*/ 18 h 20"/>
              <a:gd name="T26" fmla="*/ 17 w 20"/>
              <a:gd name="T27" fmla="*/ 17 h 20"/>
              <a:gd name="T28" fmla="*/ 18 w 20"/>
              <a:gd name="T29" fmla="*/ 13 h 20"/>
              <a:gd name="T30" fmla="*/ 20 w 20"/>
              <a:gd name="T31" fmla="*/ 10 h 20"/>
              <a:gd name="T32" fmla="*/ 20 w 20"/>
              <a:gd name="T33" fmla="*/ 10 h 20"/>
              <a:gd name="T34" fmla="*/ 18 w 20"/>
              <a:gd name="T35" fmla="*/ 6 h 20"/>
              <a:gd name="T36" fmla="*/ 17 w 20"/>
              <a:gd name="T37" fmla="*/ 2 h 20"/>
              <a:gd name="T38" fmla="*/ 13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2" y="2"/>
                </a:lnTo>
                <a:lnTo>
                  <a:pt x="1" y="6"/>
                </a:lnTo>
                <a:lnTo>
                  <a:pt x="0" y="10"/>
                </a:lnTo>
                <a:lnTo>
                  <a:pt x="0" y="10"/>
                </a:lnTo>
                <a:lnTo>
                  <a:pt x="1" y="13"/>
                </a:lnTo>
                <a:lnTo>
                  <a:pt x="2" y="17"/>
                </a:lnTo>
                <a:lnTo>
                  <a:pt x="6" y="18"/>
                </a:lnTo>
                <a:lnTo>
                  <a:pt x="10" y="20"/>
                </a:lnTo>
                <a:lnTo>
                  <a:pt x="10" y="20"/>
                </a:lnTo>
                <a:lnTo>
                  <a:pt x="13" y="18"/>
                </a:lnTo>
                <a:lnTo>
                  <a:pt x="17" y="17"/>
                </a:lnTo>
                <a:lnTo>
                  <a:pt x="18" y="13"/>
                </a:lnTo>
                <a:lnTo>
                  <a:pt x="20" y="10"/>
                </a:lnTo>
                <a:lnTo>
                  <a:pt x="20" y="10"/>
                </a:lnTo>
                <a:lnTo>
                  <a:pt x="18" y="6"/>
                </a:lnTo>
                <a:lnTo>
                  <a:pt x="17" y="2"/>
                </a:lnTo>
                <a:lnTo>
                  <a:pt x="13"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94" name="Freeform 496"/>
          <p:cNvSpPr>
            <a:spLocks/>
          </p:cNvSpPr>
          <p:nvPr/>
        </p:nvSpPr>
        <p:spPr bwMode="auto">
          <a:xfrm>
            <a:off x="6815016" y="3085924"/>
            <a:ext cx="149696" cy="77117"/>
          </a:xfrm>
          <a:custGeom>
            <a:avLst/>
            <a:gdLst>
              <a:gd name="T0" fmla="*/ 89 w 99"/>
              <a:gd name="T1" fmla="*/ 0 h 49"/>
              <a:gd name="T2" fmla="*/ 10 w 99"/>
              <a:gd name="T3" fmla="*/ 0 h 49"/>
              <a:gd name="T4" fmla="*/ 10 w 99"/>
              <a:gd name="T5" fmla="*/ 0 h 49"/>
              <a:gd name="T6" fmla="*/ 6 w 99"/>
              <a:gd name="T7" fmla="*/ 1 h 49"/>
              <a:gd name="T8" fmla="*/ 3 w 99"/>
              <a:gd name="T9" fmla="*/ 3 h 49"/>
              <a:gd name="T10" fmla="*/ 2 w 99"/>
              <a:gd name="T11" fmla="*/ 6 h 49"/>
              <a:gd name="T12" fmla="*/ 0 w 99"/>
              <a:gd name="T13" fmla="*/ 10 h 49"/>
              <a:gd name="T14" fmla="*/ 0 w 99"/>
              <a:gd name="T15" fmla="*/ 40 h 49"/>
              <a:gd name="T16" fmla="*/ 0 w 99"/>
              <a:gd name="T17" fmla="*/ 40 h 49"/>
              <a:gd name="T18" fmla="*/ 2 w 99"/>
              <a:gd name="T19" fmla="*/ 43 h 49"/>
              <a:gd name="T20" fmla="*/ 3 w 99"/>
              <a:gd name="T21" fmla="*/ 47 h 49"/>
              <a:gd name="T22" fmla="*/ 6 w 99"/>
              <a:gd name="T23" fmla="*/ 48 h 49"/>
              <a:gd name="T24" fmla="*/ 10 w 99"/>
              <a:gd name="T25" fmla="*/ 49 h 49"/>
              <a:gd name="T26" fmla="*/ 55 w 99"/>
              <a:gd name="T27" fmla="*/ 49 h 49"/>
              <a:gd name="T28" fmla="*/ 55 w 99"/>
              <a:gd name="T29" fmla="*/ 40 h 49"/>
              <a:gd name="T30" fmla="*/ 10 w 99"/>
              <a:gd name="T31" fmla="*/ 40 h 49"/>
              <a:gd name="T32" fmla="*/ 10 w 99"/>
              <a:gd name="T33" fmla="*/ 10 h 49"/>
              <a:gd name="T34" fmla="*/ 89 w 99"/>
              <a:gd name="T35" fmla="*/ 10 h 49"/>
              <a:gd name="T36" fmla="*/ 89 w 99"/>
              <a:gd name="T37" fmla="*/ 35 h 49"/>
              <a:gd name="T38" fmla="*/ 99 w 99"/>
              <a:gd name="T39" fmla="*/ 35 h 49"/>
              <a:gd name="T40" fmla="*/ 99 w 99"/>
              <a:gd name="T41" fmla="*/ 10 h 49"/>
              <a:gd name="T42" fmla="*/ 99 w 99"/>
              <a:gd name="T43" fmla="*/ 10 h 49"/>
              <a:gd name="T44" fmla="*/ 98 w 99"/>
              <a:gd name="T45" fmla="*/ 6 h 49"/>
              <a:gd name="T46" fmla="*/ 97 w 99"/>
              <a:gd name="T47" fmla="*/ 3 h 49"/>
              <a:gd name="T48" fmla="*/ 93 w 99"/>
              <a:gd name="T49" fmla="*/ 1 h 49"/>
              <a:gd name="T50" fmla="*/ 89 w 99"/>
              <a:gd name="T51" fmla="*/ 0 h 49"/>
              <a:gd name="T52" fmla="*/ 89 w 99"/>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49">
                <a:moveTo>
                  <a:pt x="89" y="0"/>
                </a:moveTo>
                <a:lnTo>
                  <a:pt x="10" y="0"/>
                </a:lnTo>
                <a:lnTo>
                  <a:pt x="10" y="0"/>
                </a:lnTo>
                <a:lnTo>
                  <a:pt x="6" y="1"/>
                </a:lnTo>
                <a:lnTo>
                  <a:pt x="3" y="3"/>
                </a:lnTo>
                <a:lnTo>
                  <a:pt x="2" y="6"/>
                </a:lnTo>
                <a:lnTo>
                  <a:pt x="0" y="10"/>
                </a:lnTo>
                <a:lnTo>
                  <a:pt x="0" y="40"/>
                </a:lnTo>
                <a:lnTo>
                  <a:pt x="0" y="40"/>
                </a:lnTo>
                <a:lnTo>
                  <a:pt x="2" y="43"/>
                </a:lnTo>
                <a:lnTo>
                  <a:pt x="3" y="47"/>
                </a:lnTo>
                <a:lnTo>
                  <a:pt x="6" y="48"/>
                </a:lnTo>
                <a:lnTo>
                  <a:pt x="10" y="49"/>
                </a:lnTo>
                <a:lnTo>
                  <a:pt x="55" y="49"/>
                </a:lnTo>
                <a:lnTo>
                  <a:pt x="55" y="40"/>
                </a:lnTo>
                <a:lnTo>
                  <a:pt x="10" y="40"/>
                </a:lnTo>
                <a:lnTo>
                  <a:pt x="10" y="10"/>
                </a:lnTo>
                <a:lnTo>
                  <a:pt x="89" y="10"/>
                </a:lnTo>
                <a:lnTo>
                  <a:pt x="89" y="35"/>
                </a:lnTo>
                <a:lnTo>
                  <a:pt x="99" y="35"/>
                </a:lnTo>
                <a:lnTo>
                  <a:pt x="99" y="10"/>
                </a:lnTo>
                <a:lnTo>
                  <a:pt x="99" y="10"/>
                </a:lnTo>
                <a:lnTo>
                  <a:pt x="98" y="6"/>
                </a:lnTo>
                <a:lnTo>
                  <a:pt x="97" y="3"/>
                </a:lnTo>
                <a:lnTo>
                  <a:pt x="93" y="1"/>
                </a:lnTo>
                <a:lnTo>
                  <a:pt x="89" y="0"/>
                </a:lnTo>
                <a:lnTo>
                  <a:pt x="8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95" name="Freeform 497"/>
          <p:cNvSpPr>
            <a:spLocks/>
          </p:cNvSpPr>
          <p:nvPr/>
        </p:nvSpPr>
        <p:spPr bwMode="auto">
          <a:xfrm>
            <a:off x="6910277" y="3149431"/>
            <a:ext cx="49900" cy="54434"/>
          </a:xfrm>
          <a:custGeom>
            <a:avLst/>
            <a:gdLst>
              <a:gd name="T0" fmla="*/ 27 w 35"/>
              <a:gd name="T1" fmla="*/ 0 h 35"/>
              <a:gd name="T2" fmla="*/ 17 w 35"/>
              <a:gd name="T3" fmla="*/ 10 h 35"/>
              <a:gd name="T4" fmla="*/ 7 w 35"/>
              <a:gd name="T5" fmla="*/ 0 h 35"/>
              <a:gd name="T6" fmla="*/ 0 w 35"/>
              <a:gd name="T7" fmla="*/ 7 h 35"/>
              <a:gd name="T8" fmla="*/ 10 w 35"/>
              <a:gd name="T9" fmla="*/ 17 h 35"/>
              <a:gd name="T10" fmla="*/ 0 w 35"/>
              <a:gd name="T11" fmla="*/ 27 h 35"/>
              <a:gd name="T12" fmla="*/ 7 w 35"/>
              <a:gd name="T13" fmla="*/ 35 h 35"/>
              <a:gd name="T14" fmla="*/ 17 w 35"/>
              <a:gd name="T15" fmla="*/ 25 h 35"/>
              <a:gd name="T16" fmla="*/ 27 w 35"/>
              <a:gd name="T17" fmla="*/ 35 h 35"/>
              <a:gd name="T18" fmla="*/ 35 w 35"/>
              <a:gd name="T19" fmla="*/ 27 h 35"/>
              <a:gd name="T20" fmla="*/ 25 w 35"/>
              <a:gd name="T21" fmla="*/ 17 h 35"/>
              <a:gd name="T22" fmla="*/ 35 w 35"/>
              <a:gd name="T23" fmla="*/ 7 h 35"/>
              <a:gd name="T24" fmla="*/ 27 w 35"/>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7" y="0"/>
                </a:moveTo>
                <a:lnTo>
                  <a:pt x="17" y="10"/>
                </a:lnTo>
                <a:lnTo>
                  <a:pt x="7" y="0"/>
                </a:lnTo>
                <a:lnTo>
                  <a:pt x="0" y="7"/>
                </a:lnTo>
                <a:lnTo>
                  <a:pt x="10" y="17"/>
                </a:lnTo>
                <a:lnTo>
                  <a:pt x="0" y="27"/>
                </a:lnTo>
                <a:lnTo>
                  <a:pt x="7" y="35"/>
                </a:lnTo>
                <a:lnTo>
                  <a:pt x="17" y="25"/>
                </a:lnTo>
                <a:lnTo>
                  <a:pt x="27" y="35"/>
                </a:lnTo>
                <a:lnTo>
                  <a:pt x="35" y="27"/>
                </a:lnTo>
                <a:lnTo>
                  <a:pt x="25" y="17"/>
                </a:lnTo>
                <a:lnTo>
                  <a:pt x="35" y="7"/>
                </a:lnTo>
                <a:lnTo>
                  <a:pt x="2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96" name="Freeform 498"/>
          <p:cNvSpPr>
            <a:spLocks/>
          </p:cNvSpPr>
          <p:nvPr/>
        </p:nvSpPr>
        <p:spPr bwMode="auto">
          <a:xfrm>
            <a:off x="7196056" y="3108604"/>
            <a:ext cx="31754" cy="31754"/>
          </a:xfrm>
          <a:custGeom>
            <a:avLst/>
            <a:gdLst>
              <a:gd name="T0" fmla="*/ 0 w 20"/>
              <a:gd name="T1" fmla="*/ 10 h 20"/>
              <a:gd name="T2" fmla="*/ 0 w 20"/>
              <a:gd name="T3" fmla="*/ 10 h 20"/>
              <a:gd name="T4" fmla="*/ 1 w 20"/>
              <a:gd name="T5" fmla="*/ 13 h 20"/>
              <a:gd name="T6" fmla="*/ 2 w 20"/>
              <a:gd name="T7" fmla="*/ 17 h 20"/>
              <a:gd name="T8" fmla="*/ 6 w 20"/>
              <a:gd name="T9" fmla="*/ 18 h 20"/>
              <a:gd name="T10" fmla="*/ 10 w 20"/>
              <a:gd name="T11" fmla="*/ 20 h 20"/>
              <a:gd name="T12" fmla="*/ 10 w 20"/>
              <a:gd name="T13" fmla="*/ 20 h 20"/>
              <a:gd name="T14" fmla="*/ 13 w 20"/>
              <a:gd name="T15" fmla="*/ 18 h 20"/>
              <a:gd name="T16" fmla="*/ 17 w 20"/>
              <a:gd name="T17" fmla="*/ 17 h 20"/>
              <a:gd name="T18" fmla="*/ 18 w 20"/>
              <a:gd name="T19" fmla="*/ 13 h 20"/>
              <a:gd name="T20" fmla="*/ 20 w 20"/>
              <a:gd name="T21" fmla="*/ 10 h 20"/>
              <a:gd name="T22" fmla="*/ 20 w 20"/>
              <a:gd name="T23" fmla="*/ 10 h 20"/>
              <a:gd name="T24" fmla="*/ 18 w 20"/>
              <a:gd name="T25" fmla="*/ 6 h 20"/>
              <a:gd name="T26" fmla="*/ 17 w 20"/>
              <a:gd name="T27" fmla="*/ 2 h 20"/>
              <a:gd name="T28" fmla="*/ 13 w 20"/>
              <a:gd name="T29" fmla="*/ 1 h 20"/>
              <a:gd name="T30" fmla="*/ 10 w 20"/>
              <a:gd name="T31" fmla="*/ 0 h 20"/>
              <a:gd name="T32" fmla="*/ 10 w 20"/>
              <a:gd name="T33" fmla="*/ 0 h 20"/>
              <a:gd name="T34" fmla="*/ 6 w 20"/>
              <a:gd name="T35" fmla="*/ 1 h 20"/>
              <a:gd name="T36" fmla="*/ 2 w 20"/>
              <a:gd name="T37" fmla="*/ 2 h 20"/>
              <a:gd name="T38" fmla="*/ 1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1" y="13"/>
                </a:lnTo>
                <a:lnTo>
                  <a:pt x="2" y="17"/>
                </a:lnTo>
                <a:lnTo>
                  <a:pt x="6" y="18"/>
                </a:lnTo>
                <a:lnTo>
                  <a:pt x="10" y="20"/>
                </a:lnTo>
                <a:lnTo>
                  <a:pt x="10" y="20"/>
                </a:lnTo>
                <a:lnTo>
                  <a:pt x="13" y="18"/>
                </a:lnTo>
                <a:lnTo>
                  <a:pt x="17" y="17"/>
                </a:lnTo>
                <a:lnTo>
                  <a:pt x="18" y="13"/>
                </a:lnTo>
                <a:lnTo>
                  <a:pt x="20" y="10"/>
                </a:lnTo>
                <a:lnTo>
                  <a:pt x="20" y="10"/>
                </a:lnTo>
                <a:lnTo>
                  <a:pt x="18" y="6"/>
                </a:lnTo>
                <a:lnTo>
                  <a:pt x="17" y="2"/>
                </a:lnTo>
                <a:lnTo>
                  <a:pt x="13" y="1"/>
                </a:lnTo>
                <a:lnTo>
                  <a:pt x="10" y="0"/>
                </a:lnTo>
                <a:lnTo>
                  <a:pt x="10" y="0"/>
                </a:lnTo>
                <a:lnTo>
                  <a:pt x="6" y="1"/>
                </a:lnTo>
                <a:lnTo>
                  <a:pt x="2" y="2"/>
                </a:lnTo>
                <a:lnTo>
                  <a:pt x="1" y="6"/>
                </a:lnTo>
                <a:lnTo>
                  <a:pt x="0" y="10"/>
                </a:lnTo>
                <a:lnTo>
                  <a:pt x="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97" name="Freeform 499"/>
          <p:cNvSpPr>
            <a:spLocks/>
          </p:cNvSpPr>
          <p:nvPr/>
        </p:nvSpPr>
        <p:spPr bwMode="auto">
          <a:xfrm>
            <a:off x="7173376" y="3085924"/>
            <a:ext cx="149696" cy="77117"/>
          </a:xfrm>
          <a:custGeom>
            <a:avLst/>
            <a:gdLst>
              <a:gd name="T0" fmla="*/ 89 w 99"/>
              <a:gd name="T1" fmla="*/ 0 h 49"/>
              <a:gd name="T2" fmla="*/ 10 w 99"/>
              <a:gd name="T3" fmla="*/ 0 h 49"/>
              <a:gd name="T4" fmla="*/ 10 w 99"/>
              <a:gd name="T5" fmla="*/ 0 h 49"/>
              <a:gd name="T6" fmla="*/ 6 w 99"/>
              <a:gd name="T7" fmla="*/ 1 h 49"/>
              <a:gd name="T8" fmla="*/ 3 w 99"/>
              <a:gd name="T9" fmla="*/ 3 h 49"/>
              <a:gd name="T10" fmla="*/ 1 w 99"/>
              <a:gd name="T11" fmla="*/ 6 h 49"/>
              <a:gd name="T12" fmla="*/ 0 w 99"/>
              <a:gd name="T13" fmla="*/ 10 h 49"/>
              <a:gd name="T14" fmla="*/ 0 w 99"/>
              <a:gd name="T15" fmla="*/ 40 h 49"/>
              <a:gd name="T16" fmla="*/ 0 w 99"/>
              <a:gd name="T17" fmla="*/ 40 h 49"/>
              <a:gd name="T18" fmla="*/ 1 w 99"/>
              <a:gd name="T19" fmla="*/ 43 h 49"/>
              <a:gd name="T20" fmla="*/ 3 w 99"/>
              <a:gd name="T21" fmla="*/ 47 h 49"/>
              <a:gd name="T22" fmla="*/ 6 w 99"/>
              <a:gd name="T23" fmla="*/ 48 h 49"/>
              <a:gd name="T24" fmla="*/ 10 w 99"/>
              <a:gd name="T25" fmla="*/ 49 h 49"/>
              <a:gd name="T26" fmla="*/ 54 w 99"/>
              <a:gd name="T27" fmla="*/ 49 h 49"/>
              <a:gd name="T28" fmla="*/ 54 w 99"/>
              <a:gd name="T29" fmla="*/ 40 h 49"/>
              <a:gd name="T30" fmla="*/ 10 w 99"/>
              <a:gd name="T31" fmla="*/ 40 h 49"/>
              <a:gd name="T32" fmla="*/ 10 w 99"/>
              <a:gd name="T33" fmla="*/ 10 h 49"/>
              <a:gd name="T34" fmla="*/ 89 w 99"/>
              <a:gd name="T35" fmla="*/ 10 h 49"/>
              <a:gd name="T36" fmla="*/ 89 w 99"/>
              <a:gd name="T37" fmla="*/ 20 h 49"/>
              <a:gd name="T38" fmla="*/ 99 w 99"/>
              <a:gd name="T39" fmla="*/ 20 h 49"/>
              <a:gd name="T40" fmla="*/ 99 w 99"/>
              <a:gd name="T41" fmla="*/ 10 h 49"/>
              <a:gd name="T42" fmla="*/ 99 w 99"/>
              <a:gd name="T43" fmla="*/ 10 h 49"/>
              <a:gd name="T44" fmla="*/ 98 w 99"/>
              <a:gd name="T45" fmla="*/ 6 h 49"/>
              <a:gd name="T46" fmla="*/ 96 w 99"/>
              <a:gd name="T47" fmla="*/ 3 h 49"/>
              <a:gd name="T48" fmla="*/ 93 w 99"/>
              <a:gd name="T49" fmla="*/ 1 h 49"/>
              <a:gd name="T50" fmla="*/ 89 w 99"/>
              <a:gd name="T51" fmla="*/ 0 h 49"/>
              <a:gd name="T52" fmla="*/ 89 w 99"/>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49">
                <a:moveTo>
                  <a:pt x="89" y="0"/>
                </a:moveTo>
                <a:lnTo>
                  <a:pt x="10" y="0"/>
                </a:lnTo>
                <a:lnTo>
                  <a:pt x="10" y="0"/>
                </a:lnTo>
                <a:lnTo>
                  <a:pt x="6" y="1"/>
                </a:lnTo>
                <a:lnTo>
                  <a:pt x="3" y="3"/>
                </a:lnTo>
                <a:lnTo>
                  <a:pt x="1" y="6"/>
                </a:lnTo>
                <a:lnTo>
                  <a:pt x="0" y="10"/>
                </a:lnTo>
                <a:lnTo>
                  <a:pt x="0" y="40"/>
                </a:lnTo>
                <a:lnTo>
                  <a:pt x="0" y="40"/>
                </a:lnTo>
                <a:lnTo>
                  <a:pt x="1" y="43"/>
                </a:lnTo>
                <a:lnTo>
                  <a:pt x="3" y="47"/>
                </a:lnTo>
                <a:lnTo>
                  <a:pt x="6" y="48"/>
                </a:lnTo>
                <a:lnTo>
                  <a:pt x="10" y="49"/>
                </a:lnTo>
                <a:lnTo>
                  <a:pt x="54" y="49"/>
                </a:lnTo>
                <a:lnTo>
                  <a:pt x="54" y="40"/>
                </a:lnTo>
                <a:lnTo>
                  <a:pt x="10" y="40"/>
                </a:lnTo>
                <a:lnTo>
                  <a:pt x="10" y="10"/>
                </a:lnTo>
                <a:lnTo>
                  <a:pt x="89" y="10"/>
                </a:lnTo>
                <a:lnTo>
                  <a:pt x="89" y="20"/>
                </a:lnTo>
                <a:lnTo>
                  <a:pt x="99" y="20"/>
                </a:lnTo>
                <a:lnTo>
                  <a:pt x="99" y="10"/>
                </a:lnTo>
                <a:lnTo>
                  <a:pt x="99" y="10"/>
                </a:lnTo>
                <a:lnTo>
                  <a:pt x="98" y="6"/>
                </a:lnTo>
                <a:lnTo>
                  <a:pt x="96" y="3"/>
                </a:lnTo>
                <a:lnTo>
                  <a:pt x="93" y="1"/>
                </a:lnTo>
                <a:lnTo>
                  <a:pt x="89" y="0"/>
                </a:lnTo>
                <a:lnTo>
                  <a:pt x="8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98" name="Freeform 500"/>
          <p:cNvSpPr>
            <a:spLocks noEditPoints="1"/>
          </p:cNvSpPr>
          <p:nvPr/>
        </p:nvSpPr>
        <p:spPr bwMode="auto">
          <a:xfrm>
            <a:off x="7268635" y="3131286"/>
            <a:ext cx="54435" cy="77117"/>
          </a:xfrm>
          <a:custGeom>
            <a:avLst/>
            <a:gdLst>
              <a:gd name="T0" fmla="*/ 30 w 35"/>
              <a:gd name="T1" fmla="*/ 14 h 49"/>
              <a:gd name="T2" fmla="*/ 30 w 35"/>
              <a:gd name="T3" fmla="*/ 12 h 49"/>
              <a:gd name="T4" fmla="*/ 30 w 35"/>
              <a:gd name="T5" fmla="*/ 12 h 49"/>
              <a:gd name="T6" fmla="*/ 29 w 35"/>
              <a:gd name="T7" fmla="*/ 7 h 49"/>
              <a:gd name="T8" fmla="*/ 26 w 35"/>
              <a:gd name="T9" fmla="*/ 3 h 49"/>
              <a:gd name="T10" fmla="*/ 22 w 35"/>
              <a:gd name="T11" fmla="*/ 1 h 49"/>
              <a:gd name="T12" fmla="*/ 17 w 35"/>
              <a:gd name="T13" fmla="*/ 0 h 49"/>
              <a:gd name="T14" fmla="*/ 17 w 35"/>
              <a:gd name="T15" fmla="*/ 0 h 49"/>
              <a:gd name="T16" fmla="*/ 13 w 35"/>
              <a:gd name="T17" fmla="*/ 1 h 49"/>
              <a:gd name="T18" fmla="*/ 9 w 35"/>
              <a:gd name="T19" fmla="*/ 3 h 49"/>
              <a:gd name="T20" fmla="*/ 6 w 35"/>
              <a:gd name="T21" fmla="*/ 7 h 49"/>
              <a:gd name="T22" fmla="*/ 5 w 35"/>
              <a:gd name="T23" fmla="*/ 12 h 49"/>
              <a:gd name="T24" fmla="*/ 5 w 35"/>
              <a:gd name="T25" fmla="*/ 14 h 49"/>
              <a:gd name="T26" fmla="*/ 5 w 35"/>
              <a:gd name="T27" fmla="*/ 14 h 49"/>
              <a:gd name="T28" fmla="*/ 3 w 35"/>
              <a:gd name="T29" fmla="*/ 14 h 49"/>
              <a:gd name="T30" fmla="*/ 1 w 35"/>
              <a:gd name="T31" fmla="*/ 16 h 49"/>
              <a:gd name="T32" fmla="*/ 0 w 35"/>
              <a:gd name="T33" fmla="*/ 17 h 49"/>
              <a:gd name="T34" fmla="*/ 0 w 35"/>
              <a:gd name="T35" fmla="*/ 19 h 49"/>
              <a:gd name="T36" fmla="*/ 0 w 35"/>
              <a:gd name="T37" fmla="*/ 44 h 49"/>
              <a:gd name="T38" fmla="*/ 0 w 35"/>
              <a:gd name="T39" fmla="*/ 44 h 49"/>
              <a:gd name="T40" fmla="*/ 0 w 35"/>
              <a:gd name="T41" fmla="*/ 47 h 49"/>
              <a:gd name="T42" fmla="*/ 1 w 35"/>
              <a:gd name="T43" fmla="*/ 48 h 49"/>
              <a:gd name="T44" fmla="*/ 3 w 35"/>
              <a:gd name="T45" fmla="*/ 49 h 49"/>
              <a:gd name="T46" fmla="*/ 5 w 35"/>
              <a:gd name="T47" fmla="*/ 49 h 49"/>
              <a:gd name="T48" fmla="*/ 30 w 35"/>
              <a:gd name="T49" fmla="*/ 49 h 49"/>
              <a:gd name="T50" fmla="*/ 30 w 35"/>
              <a:gd name="T51" fmla="*/ 49 h 49"/>
              <a:gd name="T52" fmla="*/ 32 w 35"/>
              <a:gd name="T53" fmla="*/ 49 h 49"/>
              <a:gd name="T54" fmla="*/ 34 w 35"/>
              <a:gd name="T55" fmla="*/ 48 h 49"/>
              <a:gd name="T56" fmla="*/ 35 w 35"/>
              <a:gd name="T57" fmla="*/ 47 h 49"/>
              <a:gd name="T58" fmla="*/ 35 w 35"/>
              <a:gd name="T59" fmla="*/ 44 h 49"/>
              <a:gd name="T60" fmla="*/ 35 w 35"/>
              <a:gd name="T61" fmla="*/ 19 h 49"/>
              <a:gd name="T62" fmla="*/ 35 w 35"/>
              <a:gd name="T63" fmla="*/ 19 h 49"/>
              <a:gd name="T64" fmla="*/ 35 w 35"/>
              <a:gd name="T65" fmla="*/ 17 h 49"/>
              <a:gd name="T66" fmla="*/ 34 w 35"/>
              <a:gd name="T67" fmla="*/ 16 h 49"/>
              <a:gd name="T68" fmla="*/ 32 w 35"/>
              <a:gd name="T69" fmla="*/ 14 h 49"/>
              <a:gd name="T70" fmla="*/ 30 w 35"/>
              <a:gd name="T71" fmla="*/ 14 h 49"/>
              <a:gd name="T72" fmla="*/ 30 w 35"/>
              <a:gd name="T73" fmla="*/ 14 h 49"/>
              <a:gd name="T74" fmla="*/ 15 w 35"/>
              <a:gd name="T75" fmla="*/ 12 h 49"/>
              <a:gd name="T76" fmla="*/ 15 w 35"/>
              <a:gd name="T77" fmla="*/ 12 h 49"/>
              <a:gd name="T78" fmla="*/ 16 w 35"/>
              <a:gd name="T79" fmla="*/ 11 h 49"/>
              <a:gd name="T80" fmla="*/ 17 w 35"/>
              <a:gd name="T81" fmla="*/ 10 h 49"/>
              <a:gd name="T82" fmla="*/ 17 w 35"/>
              <a:gd name="T83" fmla="*/ 10 h 49"/>
              <a:gd name="T84" fmla="*/ 19 w 35"/>
              <a:gd name="T85" fmla="*/ 11 h 49"/>
              <a:gd name="T86" fmla="*/ 20 w 35"/>
              <a:gd name="T87" fmla="*/ 12 h 49"/>
              <a:gd name="T88" fmla="*/ 20 w 35"/>
              <a:gd name="T89" fmla="*/ 14 h 49"/>
              <a:gd name="T90" fmla="*/ 15 w 35"/>
              <a:gd name="T91" fmla="*/ 14 h 49"/>
              <a:gd name="T92" fmla="*/ 15 w 35"/>
              <a:gd name="T93" fmla="*/ 12 h 49"/>
              <a:gd name="T94" fmla="*/ 25 w 35"/>
              <a:gd name="T95" fmla="*/ 39 h 49"/>
              <a:gd name="T96" fmla="*/ 10 w 35"/>
              <a:gd name="T97" fmla="*/ 39 h 49"/>
              <a:gd name="T98" fmla="*/ 10 w 35"/>
              <a:gd name="T99" fmla="*/ 24 h 49"/>
              <a:gd name="T100" fmla="*/ 25 w 35"/>
              <a:gd name="T101" fmla="*/ 24 h 49"/>
              <a:gd name="T102" fmla="*/ 25 w 35"/>
              <a:gd name="T10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 h="49">
                <a:moveTo>
                  <a:pt x="30" y="14"/>
                </a:moveTo>
                <a:lnTo>
                  <a:pt x="30" y="12"/>
                </a:lnTo>
                <a:lnTo>
                  <a:pt x="30" y="12"/>
                </a:lnTo>
                <a:lnTo>
                  <a:pt x="29" y="7"/>
                </a:lnTo>
                <a:lnTo>
                  <a:pt x="26" y="3"/>
                </a:lnTo>
                <a:lnTo>
                  <a:pt x="22" y="1"/>
                </a:lnTo>
                <a:lnTo>
                  <a:pt x="17" y="0"/>
                </a:lnTo>
                <a:lnTo>
                  <a:pt x="17" y="0"/>
                </a:lnTo>
                <a:lnTo>
                  <a:pt x="13" y="1"/>
                </a:lnTo>
                <a:lnTo>
                  <a:pt x="9" y="3"/>
                </a:lnTo>
                <a:lnTo>
                  <a:pt x="6" y="7"/>
                </a:lnTo>
                <a:lnTo>
                  <a:pt x="5" y="12"/>
                </a:lnTo>
                <a:lnTo>
                  <a:pt x="5" y="14"/>
                </a:lnTo>
                <a:lnTo>
                  <a:pt x="5" y="14"/>
                </a:lnTo>
                <a:lnTo>
                  <a:pt x="3" y="14"/>
                </a:lnTo>
                <a:lnTo>
                  <a:pt x="1" y="16"/>
                </a:lnTo>
                <a:lnTo>
                  <a:pt x="0" y="17"/>
                </a:lnTo>
                <a:lnTo>
                  <a:pt x="0" y="19"/>
                </a:lnTo>
                <a:lnTo>
                  <a:pt x="0" y="44"/>
                </a:lnTo>
                <a:lnTo>
                  <a:pt x="0" y="44"/>
                </a:lnTo>
                <a:lnTo>
                  <a:pt x="0" y="47"/>
                </a:lnTo>
                <a:lnTo>
                  <a:pt x="1" y="48"/>
                </a:lnTo>
                <a:lnTo>
                  <a:pt x="3" y="49"/>
                </a:lnTo>
                <a:lnTo>
                  <a:pt x="5" y="49"/>
                </a:lnTo>
                <a:lnTo>
                  <a:pt x="30" y="49"/>
                </a:lnTo>
                <a:lnTo>
                  <a:pt x="30" y="49"/>
                </a:lnTo>
                <a:lnTo>
                  <a:pt x="32" y="49"/>
                </a:lnTo>
                <a:lnTo>
                  <a:pt x="34" y="48"/>
                </a:lnTo>
                <a:lnTo>
                  <a:pt x="35" y="47"/>
                </a:lnTo>
                <a:lnTo>
                  <a:pt x="35" y="44"/>
                </a:lnTo>
                <a:lnTo>
                  <a:pt x="35" y="19"/>
                </a:lnTo>
                <a:lnTo>
                  <a:pt x="35" y="19"/>
                </a:lnTo>
                <a:lnTo>
                  <a:pt x="35" y="17"/>
                </a:lnTo>
                <a:lnTo>
                  <a:pt x="34" y="16"/>
                </a:lnTo>
                <a:lnTo>
                  <a:pt x="32" y="14"/>
                </a:lnTo>
                <a:lnTo>
                  <a:pt x="30" y="14"/>
                </a:lnTo>
                <a:lnTo>
                  <a:pt x="30" y="14"/>
                </a:lnTo>
                <a:close/>
                <a:moveTo>
                  <a:pt x="15" y="12"/>
                </a:moveTo>
                <a:lnTo>
                  <a:pt x="15" y="12"/>
                </a:lnTo>
                <a:lnTo>
                  <a:pt x="16" y="11"/>
                </a:lnTo>
                <a:lnTo>
                  <a:pt x="17" y="10"/>
                </a:lnTo>
                <a:lnTo>
                  <a:pt x="17" y="10"/>
                </a:lnTo>
                <a:lnTo>
                  <a:pt x="19" y="11"/>
                </a:lnTo>
                <a:lnTo>
                  <a:pt x="20" y="12"/>
                </a:lnTo>
                <a:lnTo>
                  <a:pt x="20" y="14"/>
                </a:lnTo>
                <a:lnTo>
                  <a:pt x="15" y="14"/>
                </a:lnTo>
                <a:lnTo>
                  <a:pt x="15" y="12"/>
                </a:lnTo>
                <a:close/>
                <a:moveTo>
                  <a:pt x="25" y="39"/>
                </a:moveTo>
                <a:lnTo>
                  <a:pt x="10" y="39"/>
                </a:lnTo>
                <a:lnTo>
                  <a:pt x="10" y="24"/>
                </a:lnTo>
                <a:lnTo>
                  <a:pt x="25" y="24"/>
                </a:lnTo>
                <a:lnTo>
                  <a:pt x="25"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199" name="Freeform 501"/>
          <p:cNvSpPr>
            <a:spLocks/>
          </p:cNvSpPr>
          <p:nvPr/>
        </p:nvSpPr>
        <p:spPr bwMode="auto">
          <a:xfrm>
            <a:off x="7232346" y="3108604"/>
            <a:ext cx="31754" cy="31754"/>
          </a:xfrm>
          <a:custGeom>
            <a:avLst/>
            <a:gdLst>
              <a:gd name="T0" fmla="*/ 9 w 19"/>
              <a:gd name="T1" fmla="*/ 0 h 20"/>
              <a:gd name="T2" fmla="*/ 9 w 19"/>
              <a:gd name="T3" fmla="*/ 0 h 20"/>
              <a:gd name="T4" fmla="*/ 6 w 19"/>
              <a:gd name="T5" fmla="*/ 1 h 20"/>
              <a:gd name="T6" fmla="*/ 2 w 19"/>
              <a:gd name="T7" fmla="*/ 2 h 20"/>
              <a:gd name="T8" fmla="*/ 1 w 19"/>
              <a:gd name="T9" fmla="*/ 6 h 20"/>
              <a:gd name="T10" fmla="*/ 0 w 19"/>
              <a:gd name="T11" fmla="*/ 10 h 20"/>
              <a:gd name="T12" fmla="*/ 0 w 19"/>
              <a:gd name="T13" fmla="*/ 10 h 20"/>
              <a:gd name="T14" fmla="*/ 1 w 19"/>
              <a:gd name="T15" fmla="*/ 13 h 20"/>
              <a:gd name="T16" fmla="*/ 2 w 19"/>
              <a:gd name="T17" fmla="*/ 17 h 20"/>
              <a:gd name="T18" fmla="*/ 6 w 19"/>
              <a:gd name="T19" fmla="*/ 18 h 20"/>
              <a:gd name="T20" fmla="*/ 9 w 19"/>
              <a:gd name="T21" fmla="*/ 20 h 20"/>
              <a:gd name="T22" fmla="*/ 9 w 19"/>
              <a:gd name="T23" fmla="*/ 20 h 20"/>
              <a:gd name="T24" fmla="*/ 13 w 19"/>
              <a:gd name="T25" fmla="*/ 18 h 20"/>
              <a:gd name="T26" fmla="*/ 17 w 19"/>
              <a:gd name="T27" fmla="*/ 17 h 20"/>
              <a:gd name="T28" fmla="*/ 18 w 19"/>
              <a:gd name="T29" fmla="*/ 13 h 20"/>
              <a:gd name="T30" fmla="*/ 19 w 19"/>
              <a:gd name="T31" fmla="*/ 10 h 20"/>
              <a:gd name="T32" fmla="*/ 19 w 19"/>
              <a:gd name="T33" fmla="*/ 10 h 20"/>
              <a:gd name="T34" fmla="*/ 18 w 19"/>
              <a:gd name="T35" fmla="*/ 6 h 20"/>
              <a:gd name="T36" fmla="*/ 17 w 19"/>
              <a:gd name="T37" fmla="*/ 2 h 20"/>
              <a:gd name="T38" fmla="*/ 13 w 19"/>
              <a:gd name="T39" fmla="*/ 1 h 20"/>
              <a:gd name="T40" fmla="*/ 9 w 19"/>
              <a:gd name="T41" fmla="*/ 0 h 20"/>
              <a:gd name="T42" fmla="*/ 9 w 19"/>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9" y="0"/>
                </a:moveTo>
                <a:lnTo>
                  <a:pt x="9" y="0"/>
                </a:lnTo>
                <a:lnTo>
                  <a:pt x="6" y="1"/>
                </a:lnTo>
                <a:lnTo>
                  <a:pt x="2" y="2"/>
                </a:lnTo>
                <a:lnTo>
                  <a:pt x="1" y="6"/>
                </a:lnTo>
                <a:lnTo>
                  <a:pt x="0" y="10"/>
                </a:lnTo>
                <a:lnTo>
                  <a:pt x="0" y="10"/>
                </a:lnTo>
                <a:lnTo>
                  <a:pt x="1" y="13"/>
                </a:lnTo>
                <a:lnTo>
                  <a:pt x="2" y="17"/>
                </a:lnTo>
                <a:lnTo>
                  <a:pt x="6" y="18"/>
                </a:lnTo>
                <a:lnTo>
                  <a:pt x="9" y="20"/>
                </a:lnTo>
                <a:lnTo>
                  <a:pt x="9" y="20"/>
                </a:lnTo>
                <a:lnTo>
                  <a:pt x="13" y="18"/>
                </a:lnTo>
                <a:lnTo>
                  <a:pt x="17" y="17"/>
                </a:lnTo>
                <a:lnTo>
                  <a:pt x="18" y="13"/>
                </a:lnTo>
                <a:lnTo>
                  <a:pt x="19" y="10"/>
                </a:lnTo>
                <a:lnTo>
                  <a:pt x="19" y="10"/>
                </a:lnTo>
                <a:lnTo>
                  <a:pt x="18" y="6"/>
                </a:lnTo>
                <a:lnTo>
                  <a:pt x="17" y="2"/>
                </a:lnTo>
                <a:lnTo>
                  <a:pt x="13" y="1"/>
                </a:lnTo>
                <a:lnTo>
                  <a:pt x="9" y="0"/>
                </a:lnTo>
                <a:lnTo>
                  <a:pt x="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00" name="Freeform 502"/>
          <p:cNvSpPr>
            <a:spLocks noEditPoints="1"/>
          </p:cNvSpPr>
          <p:nvPr/>
        </p:nvSpPr>
        <p:spPr bwMode="auto">
          <a:xfrm>
            <a:off x="7890093" y="3072315"/>
            <a:ext cx="149696" cy="31754"/>
          </a:xfrm>
          <a:custGeom>
            <a:avLst/>
            <a:gdLst>
              <a:gd name="T0" fmla="*/ 98 w 98"/>
              <a:gd name="T1" fmla="*/ 20 h 20"/>
              <a:gd name="T2" fmla="*/ 98 w 98"/>
              <a:gd name="T3" fmla="*/ 10 h 20"/>
              <a:gd name="T4" fmla="*/ 98 w 98"/>
              <a:gd name="T5" fmla="*/ 10 h 20"/>
              <a:gd name="T6" fmla="*/ 97 w 98"/>
              <a:gd name="T7" fmla="*/ 6 h 20"/>
              <a:gd name="T8" fmla="*/ 96 w 98"/>
              <a:gd name="T9" fmla="*/ 3 h 20"/>
              <a:gd name="T10" fmla="*/ 92 w 98"/>
              <a:gd name="T11" fmla="*/ 1 h 20"/>
              <a:gd name="T12" fmla="*/ 88 w 98"/>
              <a:gd name="T13" fmla="*/ 0 h 20"/>
              <a:gd name="T14" fmla="*/ 10 w 98"/>
              <a:gd name="T15" fmla="*/ 0 h 20"/>
              <a:gd name="T16" fmla="*/ 10 w 98"/>
              <a:gd name="T17" fmla="*/ 0 h 20"/>
              <a:gd name="T18" fmla="*/ 6 w 98"/>
              <a:gd name="T19" fmla="*/ 1 h 20"/>
              <a:gd name="T20" fmla="*/ 2 w 98"/>
              <a:gd name="T21" fmla="*/ 3 h 20"/>
              <a:gd name="T22" fmla="*/ 1 w 98"/>
              <a:gd name="T23" fmla="*/ 6 h 20"/>
              <a:gd name="T24" fmla="*/ 0 w 98"/>
              <a:gd name="T25" fmla="*/ 10 h 20"/>
              <a:gd name="T26" fmla="*/ 0 w 98"/>
              <a:gd name="T27" fmla="*/ 20 h 20"/>
              <a:gd name="T28" fmla="*/ 98 w 98"/>
              <a:gd name="T29" fmla="*/ 20 h 20"/>
              <a:gd name="T30" fmla="*/ 29 w 98"/>
              <a:gd name="T31" fmla="*/ 5 h 20"/>
              <a:gd name="T32" fmla="*/ 29 w 98"/>
              <a:gd name="T33" fmla="*/ 5 h 20"/>
              <a:gd name="T34" fmla="*/ 32 w 98"/>
              <a:gd name="T35" fmla="*/ 5 h 20"/>
              <a:gd name="T36" fmla="*/ 33 w 98"/>
              <a:gd name="T37" fmla="*/ 6 h 20"/>
              <a:gd name="T38" fmla="*/ 34 w 98"/>
              <a:gd name="T39" fmla="*/ 8 h 20"/>
              <a:gd name="T40" fmla="*/ 34 w 98"/>
              <a:gd name="T41" fmla="*/ 10 h 20"/>
              <a:gd name="T42" fmla="*/ 34 w 98"/>
              <a:gd name="T43" fmla="*/ 10 h 20"/>
              <a:gd name="T44" fmla="*/ 34 w 98"/>
              <a:gd name="T45" fmla="*/ 13 h 20"/>
              <a:gd name="T46" fmla="*/ 33 w 98"/>
              <a:gd name="T47" fmla="*/ 14 h 20"/>
              <a:gd name="T48" fmla="*/ 32 w 98"/>
              <a:gd name="T49" fmla="*/ 15 h 20"/>
              <a:gd name="T50" fmla="*/ 29 w 98"/>
              <a:gd name="T51" fmla="*/ 15 h 20"/>
              <a:gd name="T52" fmla="*/ 29 w 98"/>
              <a:gd name="T53" fmla="*/ 15 h 20"/>
              <a:gd name="T54" fmla="*/ 27 w 98"/>
              <a:gd name="T55" fmla="*/ 15 h 20"/>
              <a:gd name="T56" fmla="*/ 26 w 98"/>
              <a:gd name="T57" fmla="*/ 14 h 20"/>
              <a:gd name="T58" fmla="*/ 24 w 98"/>
              <a:gd name="T59" fmla="*/ 13 h 20"/>
              <a:gd name="T60" fmla="*/ 24 w 98"/>
              <a:gd name="T61" fmla="*/ 10 h 20"/>
              <a:gd name="T62" fmla="*/ 24 w 98"/>
              <a:gd name="T63" fmla="*/ 10 h 20"/>
              <a:gd name="T64" fmla="*/ 24 w 98"/>
              <a:gd name="T65" fmla="*/ 8 h 20"/>
              <a:gd name="T66" fmla="*/ 26 w 98"/>
              <a:gd name="T67" fmla="*/ 6 h 20"/>
              <a:gd name="T68" fmla="*/ 27 w 98"/>
              <a:gd name="T69" fmla="*/ 5 h 20"/>
              <a:gd name="T70" fmla="*/ 29 w 98"/>
              <a:gd name="T71" fmla="*/ 5 h 20"/>
              <a:gd name="T72" fmla="*/ 29 w 98"/>
              <a:gd name="T73" fmla="*/ 5 h 20"/>
              <a:gd name="T74" fmla="*/ 14 w 98"/>
              <a:gd name="T75" fmla="*/ 5 h 20"/>
              <a:gd name="T76" fmla="*/ 14 w 98"/>
              <a:gd name="T77" fmla="*/ 5 h 20"/>
              <a:gd name="T78" fmla="*/ 17 w 98"/>
              <a:gd name="T79" fmla="*/ 5 h 20"/>
              <a:gd name="T80" fmla="*/ 18 w 98"/>
              <a:gd name="T81" fmla="*/ 6 h 20"/>
              <a:gd name="T82" fmla="*/ 19 w 98"/>
              <a:gd name="T83" fmla="*/ 8 h 20"/>
              <a:gd name="T84" fmla="*/ 19 w 98"/>
              <a:gd name="T85" fmla="*/ 10 h 20"/>
              <a:gd name="T86" fmla="*/ 19 w 98"/>
              <a:gd name="T87" fmla="*/ 10 h 20"/>
              <a:gd name="T88" fmla="*/ 19 w 98"/>
              <a:gd name="T89" fmla="*/ 13 h 20"/>
              <a:gd name="T90" fmla="*/ 18 w 98"/>
              <a:gd name="T91" fmla="*/ 14 h 20"/>
              <a:gd name="T92" fmla="*/ 17 w 98"/>
              <a:gd name="T93" fmla="*/ 15 h 20"/>
              <a:gd name="T94" fmla="*/ 14 w 98"/>
              <a:gd name="T95" fmla="*/ 15 h 20"/>
              <a:gd name="T96" fmla="*/ 14 w 98"/>
              <a:gd name="T97" fmla="*/ 15 h 20"/>
              <a:gd name="T98" fmla="*/ 12 w 98"/>
              <a:gd name="T99" fmla="*/ 15 h 20"/>
              <a:gd name="T100" fmla="*/ 11 w 98"/>
              <a:gd name="T101" fmla="*/ 14 h 20"/>
              <a:gd name="T102" fmla="*/ 10 w 98"/>
              <a:gd name="T103" fmla="*/ 13 h 20"/>
              <a:gd name="T104" fmla="*/ 10 w 98"/>
              <a:gd name="T105" fmla="*/ 10 h 20"/>
              <a:gd name="T106" fmla="*/ 10 w 98"/>
              <a:gd name="T107" fmla="*/ 10 h 20"/>
              <a:gd name="T108" fmla="*/ 10 w 98"/>
              <a:gd name="T109" fmla="*/ 8 h 20"/>
              <a:gd name="T110" fmla="*/ 11 w 98"/>
              <a:gd name="T111" fmla="*/ 6 h 20"/>
              <a:gd name="T112" fmla="*/ 12 w 98"/>
              <a:gd name="T113" fmla="*/ 5 h 20"/>
              <a:gd name="T114" fmla="*/ 14 w 98"/>
              <a:gd name="T115" fmla="*/ 5 h 20"/>
              <a:gd name="T116" fmla="*/ 14 w 98"/>
              <a:gd name="T117"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20">
                <a:moveTo>
                  <a:pt x="98" y="20"/>
                </a:moveTo>
                <a:lnTo>
                  <a:pt x="98" y="10"/>
                </a:lnTo>
                <a:lnTo>
                  <a:pt x="98" y="10"/>
                </a:lnTo>
                <a:lnTo>
                  <a:pt x="97" y="6"/>
                </a:lnTo>
                <a:lnTo>
                  <a:pt x="96" y="3"/>
                </a:lnTo>
                <a:lnTo>
                  <a:pt x="92" y="1"/>
                </a:lnTo>
                <a:lnTo>
                  <a:pt x="88" y="0"/>
                </a:lnTo>
                <a:lnTo>
                  <a:pt x="10"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0"/>
                </a:lnTo>
                <a:lnTo>
                  <a:pt x="34" y="13"/>
                </a:lnTo>
                <a:lnTo>
                  <a:pt x="33" y="14"/>
                </a:lnTo>
                <a:lnTo>
                  <a:pt x="32" y="15"/>
                </a:lnTo>
                <a:lnTo>
                  <a:pt x="29" y="15"/>
                </a:lnTo>
                <a:lnTo>
                  <a:pt x="29" y="15"/>
                </a:lnTo>
                <a:lnTo>
                  <a:pt x="27" y="15"/>
                </a:lnTo>
                <a:lnTo>
                  <a:pt x="26" y="14"/>
                </a:lnTo>
                <a:lnTo>
                  <a:pt x="24" y="13"/>
                </a:lnTo>
                <a:lnTo>
                  <a:pt x="24" y="10"/>
                </a:lnTo>
                <a:lnTo>
                  <a:pt x="24" y="10"/>
                </a:lnTo>
                <a:lnTo>
                  <a:pt x="24" y="8"/>
                </a:lnTo>
                <a:lnTo>
                  <a:pt x="26" y="6"/>
                </a:lnTo>
                <a:lnTo>
                  <a:pt x="27" y="5"/>
                </a:lnTo>
                <a:lnTo>
                  <a:pt x="29" y="5"/>
                </a:lnTo>
                <a:lnTo>
                  <a:pt x="29" y="5"/>
                </a:lnTo>
                <a:close/>
                <a:moveTo>
                  <a:pt x="14" y="5"/>
                </a:moveTo>
                <a:lnTo>
                  <a:pt x="14" y="5"/>
                </a:lnTo>
                <a:lnTo>
                  <a:pt x="17" y="5"/>
                </a:lnTo>
                <a:lnTo>
                  <a:pt x="18" y="6"/>
                </a:lnTo>
                <a:lnTo>
                  <a:pt x="19" y="8"/>
                </a:lnTo>
                <a:lnTo>
                  <a:pt x="19" y="10"/>
                </a:lnTo>
                <a:lnTo>
                  <a:pt x="19" y="10"/>
                </a:lnTo>
                <a:lnTo>
                  <a:pt x="19" y="13"/>
                </a:lnTo>
                <a:lnTo>
                  <a:pt x="18" y="14"/>
                </a:lnTo>
                <a:lnTo>
                  <a:pt x="17" y="15"/>
                </a:lnTo>
                <a:lnTo>
                  <a:pt x="14" y="15"/>
                </a:lnTo>
                <a:lnTo>
                  <a:pt x="14" y="15"/>
                </a:lnTo>
                <a:lnTo>
                  <a:pt x="12" y="15"/>
                </a:lnTo>
                <a:lnTo>
                  <a:pt x="11" y="14"/>
                </a:lnTo>
                <a:lnTo>
                  <a:pt x="10" y="13"/>
                </a:lnTo>
                <a:lnTo>
                  <a:pt x="10" y="10"/>
                </a:lnTo>
                <a:lnTo>
                  <a:pt x="10" y="10"/>
                </a:lnTo>
                <a:lnTo>
                  <a:pt x="10" y="8"/>
                </a:lnTo>
                <a:lnTo>
                  <a:pt x="11" y="6"/>
                </a:lnTo>
                <a:lnTo>
                  <a:pt x="12" y="5"/>
                </a:lnTo>
                <a:lnTo>
                  <a:pt x="14" y="5"/>
                </a:lnTo>
                <a:lnTo>
                  <a:pt x="14"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01" name="Freeform 503"/>
          <p:cNvSpPr>
            <a:spLocks/>
          </p:cNvSpPr>
          <p:nvPr/>
        </p:nvSpPr>
        <p:spPr bwMode="auto">
          <a:xfrm>
            <a:off x="7890093" y="3108605"/>
            <a:ext cx="149696" cy="99796"/>
          </a:xfrm>
          <a:custGeom>
            <a:avLst/>
            <a:gdLst>
              <a:gd name="T0" fmla="*/ 0 w 98"/>
              <a:gd name="T1" fmla="*/ 0 h 64"/>
              <a:gd name="T2" fmla="*/ 0 w 98"/>
              <a:gd name="T3" fmla="*/ 54 h 64"/>
              <a:gd name="T4" fmla="*/ 0 w 98"/>
              <a:gd name="T5" fmla="*/ 54 h 64"/>
              <a:gd name="T6" fmla="*/ 1 w 98"/>
              <a:gd name="T7" fmla="*/ 58 h 64"/>
              <a:gd name="T8" fmla="*/ 2 w 98"/>
              <a:gd name="T9" fmla="*/ 62 h 64"/>
              <a:gd name="T10" fmla="*/ 6 w 98"/>
              <a:gd name="T11" fmla="*/ 63 h 64"/>
              <a:gd name="T12" fmla="*/ 10 w 98"/>
              <a:gd name="T13" fmla="*/ 64 h 64"/>
              <a:gd name="T14" fmla="*/ 88 w 98"/>
              <a:gd name="T15" fmla="*/ 64 h 64"/>
              <a:gd name="T16" fmla="*/ 88 w 98"/>
              <a:gd name="T17" fmla="*/ 64 h 64"/>
              <a:gd name="T18" fmla="*/ 92 w 98"/>
              <a:gd name="T19" fmla="*/ 63 h 64"/>
              <a:gd name="T20" fmla="*/ 96 w 98"/>
              <a:gd name="T21" fmla="*/ 62 h 64"/>
              <a:gd name="T22" fmla="*/ 97 w 98"/>
              <a:gd name="T23" fmla="*/ 58 h 64"/>
              <a:gd name="T24" fmla="*/ 98 w 98"/>
              <a:gd name="T25" fmla="*/ 54 h 64"/>
              <a:gd name="T26" fmla="*/ 98 w 98"/>
              <a:gd name="T27" fmla="*/ 0 h 64"/>
              <a:gd name="T28" fmla="*/ 0 w 98"/>
              <a:gd name="T2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4">
                <a:moveTo>
                  <a:pt x="0" y="0"/>
                </a:moveTo>
                <a:lnTo>
                  <a:pt x="0" y="54"/>
                </a:lnTo>
                <a:lnTo>
                  <a:pt x="0" y="54"/>
                </a:lnTo>
                <a:lnTo>
                  <a:pt x="1" y="58"/>
                </a:lnTo>
                <a:lnTo>
                  <a:pt x="2" y="62"/>
                </a:lnTo>
                <a:lnTo>
                  <a:pt x="6" y="63"/>
                </a:lnTo>
                <a:lnTo>
                  <a:pt x="10" y="64"/>
                </a:lnTo>
                <a:lnTo>
                  <a:pt x="88" y="64"/>
                </a:lnTo>
                <a:lnTo>
                  <a:pt x="88" y="64"/>
                </a:lnTo>
                <a:lnTo>
                  <a:pt x="92" y="63"/>
                </a:lnTo>
                <a:lnTo>
                  <a:pt x="96" y="62"/>
                </a:lnTo>
                <a:lnTo>
                  <a:pt x="97" y="58"/>
                </a:lnTo>
                <a:lnTo>
                  <a:pt x="98" y="54"/>
                </a:lnTo>
                <a:lnTo>
                  <a:pt x="98"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02" name="Freeform 504"/>
          <p:cNvSpPr>
            <a:spLocks noEditPoints="1"/>
          </p:cNvSpPr>
          <p:nvPr/>
        </p:nvSpPr>
        <p:spPr bwMode="auto">
          <a:xfrm>
            <a:off x="8248450" y="3072315"/>
            <a:ext cx="149696" cy="31754"/>
          </a:xfrm>
          <a:custGeom>
            <a:avLst/>
            <a:gdLst>
              <a:gd name="T0" fmla="*/ 99 w 99"/>
              <a:gd name="T1" fmla="*/ 20 h 20"/>
              <a:gd name="T2" fmla="*/ 99 w 99"/>
              <a:gd name="T3" fmla="*/ 10 h 20"/>
              <a:gd name="T4" fmla="*/ 99 w 99"/>
              <a:gd name="T5" fmla="*/ 10 h 20"/>
              <a:gd name="T6" fmla="*/ 98 w 99"/>
              <a:gd name="T7" fmla="*/ 6 h 20"/>
              <a:gd name="T8" fmla="*/ 97 w 99"/>
              <a:gd name="T9" fmla="*/ 3 h 20"/>
              <a:gd name="T10" fmla="*/ 93 w 99"/>
              <a:gd name="T11" fmla="*/ 1 h 20"/>
              <a:gd name="T12" fmla="*/ 89 w 99"/>
              <a:gd name="T13" fmla="*/ 0 h 20"/>
              <a:gd name="T14" fmla="*/ 10 w 99"/>
              <a:gd name="T15" fmla="*/ 0 h 20"/>
              <a:gd name="T16" fmla="*/ 10 w 99"/>
              <a:gd name="T17" fmla="*/ 0 h 20"/>
              <a:gd name="T18" fmla="*/ 7 w 99"/>
              <a:gd name="T19" fmla="*/ 1 h 20"/>
              <a:gd name="T20" fmla="*/ 3 w 99"/>
              <a:gd name="T21" fmla="*/ 3 h 20"/>
              <a:gd name="T22" fmla="*/ 2 w 99"/>
              <a:gd name="T23" fmla="*/ 6 h 20"/>
              <a:gd name="T24" fmla="*/ 0 w 99"/>
              <a:gd name="T25" fmla="*/ 10 h 20"/>
              <a:gd name="T26" fmla="*/ 0 w 99"/>
              <a:gd name="T27" fmla="*/ 20 h 20"/>
              <a:gd name="T28" fmla="*/ 99 w 99"/>
              <a:gd name="T29" fmla="*/ 20 h 20"/>
              <a:gd name="T30" fmla="*/ 30 w 99"/>
              <a:gd name="T31" fmla="*/ 5 h 20"/>
              <a:gd name="T32" fmla="*/ 30 w 99"/>
              <a:gd name="T33" fmla="*/ 5 h 20"/>
              <a:gd name="T34" fmla="*/ 33 w 99"/>
              <a:gd name="T35" fmla="*/ 5 h 20"/>
              <a:gd name="T36" fmla="*/ 34 w 99"/>
              <a:gd name="T37" fmla="*/ 6 h 20"/>
              <a:gd name="T38" fmla="*/ 35 w 99"/>
              <a:gd name="T39" fmla="*/ 8 h 20"/>
              <a:gd name="T40" fmla="*/ 35 w 99"/>
              <a:gd name="T41" fmla="*/ 10 h 20"/>
              <a:gd name="T42" fmla="*/ 35 w 99"/>
              <a:gd name="T43" fmla="*/ 10 h 20"/>
              <a:gd name="T44" fmla="*/ 35 w 99"/>
              <a:gd name="T45" fmla="*/ 13 h 20"/>
              <a:gd name="T46" fmla="*/ 34 w 99"/>
              <a:gd name="T47" fmla="*/ 14 h 20"/>
              <a:gd name="T48" fmla="*/ 33 w 99"/>
              <a:gd name="T49" fmla="*/ 15 h 20"/>
              <a:gd name="T50" fmla="*/ 30 w 99"/>
              <a:gd name="T51" fmla="*/ 15 h 20"/>
              <a:gd name="T52" fmla="*/ 30 w 99"/>
              <a:gd name="T53" fmla="*/ 15 h 20"/>
              <a:gd name="T54" fmla="*/ 28 w 99"/>
              <a:gd name="T55" fmla="*/ 15 h 20"/>
              <a:gd name="T56" fmla="*/ 26 w 99"/>
              <a:gd name="T57" fmla="*/ 14 h 20"/>
              <a:gd name="T58" fmla="*/ 25 w 99"/>
              <a:gd name="T59" fmla="*/ 13 h 20"/>
              <a:gd name="T60" fmla="*/ 25 w 99"/>
              <a:gd name="T61" fmla="*/ 10 h 20"/>
              <a:gd name="T62" fmla="*/ 25 w 99"/>
              <a:gd name="T63" fmla="*/ 10 h 20"/>
              <a:gd name="T64" fmla="*/ 25 w 99"/>
              <a:gd name="T65" fmla="*/ 8 h 20"/>
              <a:gd name="T66" fmla="*/ 26 w 99"/>
              <a:gd name="T67" fmla="*/ 6 h 20"/>
              <a:gd name="T68" fmla="*/ 28 w 99"/>
              <a:gd name="T69" fmla="*/ 5 h 20"/>
              <a:gd name="T70" fmla="*/ 30 w 99"/>
              <a:gd name="T71" fmla="*/ 5 h 20"/>
              <a:gd name="T72" fmla="*/ 30 w 99"/>
              <a:gd name="T73" fmla="*/ 5 h 20"/>
              <a:gd name="T74" fmla="*/ 15 w 99"/>
              <a:gd name="T75" fmla="*/ 5 h 20"/>
              <a:gd name="T76" fmla="*/ 15 w 99"/>
              <a:gd name="T77" fmla="*/ 5 h 20"/>
              <a:gd name="T78" fmla="*/ 18 w 99"/>
              <a:gd name="T79" fmla="*/ 5 h 20"/>
              <a:gd name="T80" fmla="*/ 19 w 99"/>
              <a:gd name="T81" fmla="*/ 6 h 20"/>
              <a:gd name="T82" fmla="*/ 20 w 99"/>
              <a:gd name="T83" fmla="*/ 8 h 20"/>
              <a:gd name="T84" fmla="*/ 20 w 99"/>
              <a:gd name="T85" fmla="*/ 10 h 20"/>
              <a:gd name="T86" fmla="*/ 20 w 99"/>
              <a:gd name="T87" fmla="*/ 10 h 20"/>
              <a:gd name="T88" fmla="*/ 20 w 99"/>
              <a:gd name="T89" fmla="*/ 13 h 20"/>
              <a:gd name="T90" fmla="*/ 19 w 99"/>
              <a:gd name="T91" fmla="*/ 14 h 20"/>
              <a:gd name="T92" fmla="*/ 18 w 99"/>
              <a:gd name="T93" fmla="*/ 15 h 20"/>
              <a:gd name="T94" fmla="*/ 15 w 99"/>
              <a:gd name="T95" fmla="*/ 15 h 20"/>
              <a:gd name="T96" fmla="*/ 15 w 99"/>
              <a:gd name="T97" fmla="*/ 15 h 20"/>
              <a:gd name="T98" fmla="*/ 13 w 99"/>
              <a:gd name="T99" fmla="*/ 15 h 20"/>
              <a:gd name="T100" fmla="*/ 12 w 99"/>
              <a:gd name="T101" fmla="*/ 14 h 20"/>
              <a:gd name="T102" fmla="*/ 10 w 99"/>
              <a:gd name="T103" fmla="*/ 13 h 20"/>
              <a:gd name="T104" fmla="*/ 10 w 99"/>
              <a:gd name="T105" fmla="*/ 10 h 20"/>
              <a:gd name="T106" fmla="*/ 10 w 99"/>
              <a:gd name="T107" fmla="*/ 10 h 20"/>
              <a:gd name="T108" fmla="*/ 10 w 99"/>
              <a:gd name="T109" fmla="*/ 8 h 20"/>
              <a:gd name="T110" fmla="*/ 12 w 99"/>
              <a:gd name="T111" fmla="*/ 6 h 20"/>
              <a:gd name="T112" fmla="*/ 13 w 99"/>
              <a:gd name="T113" fmla="*/ 5 h 20"/>
              <a:gd name="T114" fmla="*/ 15 w 99"/>
              <a:gd name="T115" fmla="*/ 5 h 20"/>
              <a:gd name="T116" fmla="*/ 15 w 99"/>
              <a:gd name="T117"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9" h="20">
                <a:moveTo>
                  <a:pt x="99" y="20"/>
                </a:moveTo>
                <a:lnTo>
                  <a:pt x="99" y="10"/>
                </a:lnTo>
                <a:lnTo>
                  <a:pt x="99" y="10"/>
                </a:lnTo>
                <a:lnTo>
                  <a:pt x="98" y="6"/>
                </a:lnTo>
                <a:lnTo>
                  <a:pt x="97" y="3"/>
                </a:lnTo>
                <a:lnTo>
                  <a:pt x="93" y="1"/>
                </a:lnTo>
                <a:lnTo>
                  <a:pt x="89" y="0"/>
                </a:lnTo>
                <a:lnTo>
                  <a:pt x="10" y="0"/>
                </a:lnTo>
                <a:lnTo>
                  <a:pt x="10" y="0"/>
                </a:lnTo>
                <a:lnTo>
                  <a:pt x="7" y="1"/>
                </a:lnTo>
                <a:lnTo>
                  <a:pt x="3" y="3"/>
                </a:lnTo>
                <a:lnTo>
                  <a:pt x="2" y="6"/>
                </a:lnTo>
                <a:lnTo>
                  <a:pt x="0" y="10"/>
                </a:lnTo>
                <a:lnTo>
                  <a:pt x="0" y="20"/>
                </a:lnTo>
                <a:lnTo>
                  <a:pt x="99" y="20"/>
                </a:lnTo>
                <a:close/>
                <a:moveTo>
                  <a:pt x="30" y="5"/>
                </a:moveTo>
                <a:lnTo>
                  <a:pt x="30" y="5"/>
                </a:lnTo>
                <a:lnTo>
                  <a:pt x="33" y="5"/>
                </a:lnTo>
                <a:lnTo>
                  <a:pt x="34" y="6"/>
                </a:lnTo>
                <a:lnTo>
                  <a:pt x="35" y="8"/>
                </a:lnTo>
                <a:lnTo>
                  <a:pt x="35" y="10"/>
                </a:lnTo>
                <a:lnTo>
                  <a:pt x="35" y="10"/>
                </a:lnTo>
                <a:lnTo>
                  <a:pt x="35" y="13"/>
                </a:lnTo>
                <a:lnTo>
                  <a:pt x="34" y="14"/>
                </a:lnTo>
                <a:lnTo>
                  <a:pt x="33" y="15"/>
                </a:lnTo>
                <a:lnTo>
                  <a:pt x="30" y="15"/>
                </a:lnTo>
                <a:lnTo>
                  <a:pt x="30" y="15"/>
                </a:lnTo>
                <a:lnTo>
                  <a:pt x="28" y="15"/>
                </a:lnTo>
                <a:lnTo>
                  <a:pt x="26" y="14"/>
                </a:lnTo>
                <a:lnTo>
                  <a:pt x="25" y="13"/>
                </a:lnTo>
                <a:lnTo>
                  <a:pt x="25" y="10"/>
                </a:lnTo>
                <a:lnTo>
                  <a:pt x="25" y="10"/>
                </a:lnTo>
                <a:lnTo>
                  <a:pt x="25" y="8"/>
                </a:lnTo>
                <a:lnTo>
                  <a:pt x="26" y="6"/>
                </a:lnTo>
                <a:lnTo>
                  <a:pt x="28" y="5"/>
                </a:lnTo>
                <a:lnTo>
                  <a:pt x="30" y="5"/>
                </a:lnTo>
                <a:lnTo>
                  <a:pt x="30" y="5"/>
                </a:lnTo>
                <a:close/>
                <a:moveTo>
                  <a:pt x="15" y="5"/>
                </a:moveTo>
                <a:lnTo>
                  <a:pt x="15" y="5"/>
                </a:lnTo>
                <a:lnTo>
                  <a:pt x="18" y="5"/>
                </a:lnTo>
                <a:lnTo>
                  <a:pt x="19" y="6"/>
                </a:lnTo>
                <a:lnTo>
                  <a:pt x="20" y="8"/>
                </a:lnTo>
                <a:lnTo>
                  <a:pt x="20" y="10"/>
                </a:lnTo>
                <a:lnTo>
                  <a:pt x="20" y="10"/>
                </a:lnTo>
                <a:lnTo>
                  <a:pt x="20" y="13"/>
                </a:lnTo>
                <a:lnTo>
                  <a:pt x="19" y="14"/>
                </a:lnTo>
                <a:lnTo>
                  <a:pt x="18" y="15"/>
                </a:lnTo>
                <a:lnTo>
                  <a:pt x="15" y="15"/>
                </a:lnTo>
                <a:lnTo>
                  <a:pt x="15" y="15"/>
                </a:lnTo>
                <a:lnTo>
                  <a:pt x="13" y="15"/>
                </a:lnTo>
                <a:lnTo>
                  <a:pt x="12" y="14"/>
                </a:lnTo>
                <a:lnTo>
                  <a:pt x="10" y="13"/>
                </a:lnTo>
                <a:lnTo>
                  <a:pt x="10" y="10"/>
                </a:lnTo>
                <a:lnTo>
                  <a:pt x="10" y="10"/>
                </a:lnTo>
                <a:lnTo>
                  <a:pt x="10" y="8"/>
                </a:lnTo>
                <a:lnTo>
                  <a:pt x="12" y="6"/>
                </a:lnTo>
                <a:lnTo>
                  <a:pt x="13" y="5"/>
                </a:lnTo>
                <a:lnTo>
                  <a:pt x="15" y="5"/>
                </a:lnTo>
                <a:lnTo>
                  <a:pt x="15"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03" name="Freeform 505"/>
          <p:cNvSpPr>
            <a:spLocks noEditPoints="1"/>
          </p:cNvSpPr>
          <p:nvPr/>
        </p:nvSpPr>
        <p:spPr bwMode="auto">
          <a:xfrm>
            <a:off x="8248450" y="3108605"/>
            <a:ext cx="149696" cy="99796"/>
          </a:xfrm>
          <a:custGeom>
            <a:avLst/>
            <a:gdLst>
              <a:gd name="T0" fmla="*/ 0 w 99"/>
              <a:gd name="T1" fmla="*/ 0 h 64"/>
              <a:gd name="T2" fmla="*/ 0 w 99"/>
              <a:gd name="T3" fmla="*/ 54 h 64"/>
              <a:gd name="T4" fmla="*/ 0 w 99"/>
              <a:gd name="T5" fmla="*/ 54 h 64"/>
              <a:gd name="T6" fmla="*/ 2 w 99"/>
              <a:gd name="T7" fmla="*/ 58 h 64"/>
              <a:gd name="T8" fmla="*/ 3 w 99"/>
              <a:gd name="T9" fmla="*/ 62 h 64"/>
              <a:gd name="T10" fmla="*/ 7 w 99"/>
              <a:gd name="T11" fmla="*/ 63 h 64"/>
              <a:gd name="T12" fmla="*/ 10 w 99"/>
              <a:gd name="T13" fmla="*/ 64 h 64"/>
              <a:gd name="T14" fmla="*/ 89 w 99"/>
              <a:gd name="T15" fmla="*/ 64 h 64"/>
              <a:gd name="T16" fmla="*/ 89 w 99"/>
              <a:gd name="T17" fmla="*/ 64 h 64"/>
              <a:gd name="T18" fmla="*/ 93 w 99"/>
              <a:gd name="T19" fmla="*/ 63 h 64"/>
              <a:gd name="T20" fmla="*/ 97 w 99"/>
              <a:gd name="T21" fmla="*/ 62 h 64"/>
              <a:gd name="T22" fmla="*/ 98 w 99"/>
              <a:gd name="T23" fmla="*/ 58 h 64"/>
              <a:gd name="T24" fmla="*/ 99 w 99"/>
              <a:gd name="T25" fmla="*/ 54 h 64"/>
              <a:gd name="T26" fmla="*/ 99 w 99"/>
              <a:gd name="T27" fmla="*/ 0 h 64"/>
              <a:gd name="T28" fmla="*/ 0 w 99"/>
              <a:gd name="T29" fmla="*/ 0 h 64"/>
              <a:gd name="T30" fmla="*/ 29 w 99"/>
              <a:gd name="T31" fmla="*/ 53 h 64"/>
              <a:gd name="T32" fmla="*/ 21 w 99"/>
              <a:gd name="T33" fmla="*/ 46 h 64"/>
              <a:gd name="T34" fmla="*/ 33 w 99"/>
              <a:gd name="T35" fmla="*/ 34 h 64"/>
              <a:gd name="T36" fmla="*/ 21 w 99"/>
              <a:gd name="T37" fmla="*/ 23 h 64"/>
              <a:gd name="T38" fmla="*/ 29 w 99"/>
              <a:gd name="T39" fmla="*/ 16 h 64"/>
              <a:gd name="T40" fmla="*/ 47 w 99"/>
              <a:gd name="T41" fmla="*/ 34 h 64"/>
              <a:gd name="T42" fmla="*/ 29 w 99"/>
              <a:gd name="T43" fmla="*/ 53 h 64"/>
              <a:gd name="T44" fmla="*/ 79 w 99"/>
              <a:gd name="T45" fmla="*/ 49 h 64"/>
              <a:gd name="T46" fmla="*/ 55 w 99"/>
              <a:gd name="T47" fmla="*/ 49 h 64"/>
              <a:gd name="T48" fmla="*/ 55 w 99"/>
              <a:gd name="T49" fmla="*/ 39 h 64"/>
              <a:gd name="T50" fmla="*/ 79 w 99"/>
              <a:gd name="T51" fmla="*/ 39 h 64"/>
              <a:gd name="T52" fmla="*/ 79 w 99"/>
              <a:gd name="T53"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64">
                <a:moveTo>
                  <a:pt x="0" y="0"/>
                </a:moveTo>
                <a:lnTo>
                  <a:pt x="0" y="54"/>
                </a:lnTo>
                <a:lnTo>
                  <a:pt x="0" y="54"/>
                </a:lnTo>
                <a:lnTo>
                  <a:pt x="2" y="58"/>
                </a:lnTo>
                <a:lnTo>
                  <a:pt x="3" y="62"/>
                </a:lnTo>
                <a:lnTo>
                  <a:pt x="7" y="63"/>
                </a:lnTo>
                <a:lnTo>
                  <a:pt x="10" y="64"/>
                </a:lnTo>
                <a:lnTo>
                  <a:pt x="89" y="64"/>
                </a:lnTo>
                <a:lnTo>
                  <a:pt x="89" y="64"/>
                </a:lnTo>
                <a:lnTo>
                  <a:pt x="93" y="63"/>
                </a:lnTo>
                <a:lnTo>
                  <a:pt x="97" y="62"/>
                </a:lnTo>
                <a:lnTo>
                  <a:pt x="98" y="58"/>
                </a:lnTo>
                <a:lnTo>
                  <a:pt x="99" y="54"/>
                </a:lnTo>
                <a:lnTo>
                  <a:pt x="99" y="0"/>
                </a:lnTo>
                <a:lnTo>
                  <a:pt x="0" y="0"/>
                </a:lnTo>
                <a:close/>
                <a:moveTo>
                  <a:pt x="29" y="53"/>
                </a:moveTo>
                <a:lnTo>
                  <a:pt x="21" y="46"/>
                </a:lnTo>
                <a:lnTo>
                  <a:pt x="33" y="34"/>
                </a:lnTo>
                <a:lnTo>
                  <a:pt x="21" y="23"/>
                </a:lnTo>
                <a:lnTo>
                  <a:pt x="29" y="16"/>
                </a:lnTo>
                <a:lnTo>
                  <a:pt x="47" y="34"/>
                </a:lnTo>
                <a:lnTo>
                  <a:pt x="29" y="53"/>
                </a:lnTo>
                <a:close/>
                <a:moveTo>
                  <a:pt x="79" y="49"/>
                </a:moveTo>
                <a:lnTo>
                  <a:pt x="55" y="49"/>
                </a:lnTo>
                <a:lnTo>
                  <a:pt x="55" y="39"/>
                </a:lnTo>
                <a:lnTo>
                  <a:pt x="79" y="39"/>
                </a:lnTo>
                <a:lnTo>
                  <a:pt x="79"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04" name="Freeform 506"/>
          <p:cNvSpPr>
            <a:spLocks noEditPoints="1"/>
          </p:cNvSpPr>
          <p:nvPr/>
        </p:nvSpPr>
        <p:spPr bwMode="auto">
          <a:xfrm>
            <a:off x="8234843" y="1620736"/>
            <a:ext cx="176913" cy="176913"/>
          </a:xfrm>
          <a:custGeom>
            <a:avLst/>
            <a:gdLst>
              <a:gd name="T0" fmla="*/ 105 w 116"/>
              <a:gd name="T1" fmla="*/ 38 h 116"/>
              <a:gd name="T2" fmla="*/ 105 w 116"/>
              <a:gd name="T3" fmla="*/ 38 h 116"/>
              <a:gd name="T4" fmla="*/ 78 w 116"/>
              <a:gd name="T5" fmla="*/ 11 h 116"/>
              <a:gd name="T6" fmla="*/ 80 w 116"/>
              <a:gd name="T7" fmla="*/ 7 h 116"/>
              <a:gd name="T8" fmla="*/ 70 w 116"/>
              <a:gd name="T9" fmla="*/ 4 h 116"/>
              <a:gd name="T10" fmla="*/ 66 w 116"/>
              <a:gd name="T11" fmla="*/ 9 h 116"/>
              <a:gd name="T12" fmla="*/ 57 w 116"/>
              <a:gd name="T13" fmla="*/ 26 h 116"/>
              <a:gd name="T14" fmla="*/ 52 w 116"/>
              <a:gd name="T15" fmla="*/ 52 h 116"/>
              <a:gd name="T16" fmla="*/ 39 w 116"/>
              <a:gd name="T17" fmla="*/ 53 h 116"/>
              <a:gd name="T18" fmla="*/ 13 w 116"/>
              <a:gd name="T19" fmla="*/ 62 h 116"/>
              <a:gd name="T20" fmla="*/ 4 w 116"/>
              <a:gd name="T21" fmla="*/ 70 h 116"/>
              <a:gd name="T22" fmla="*/ 7 w 116"/>
              <a:gd name="T23" fmla="*/ 80 h 116"/>
              <a:gd name="T24" fmla="*/ 11 w 116"/>
              <a:gd name="T25" fmla="*/ 78 h 116"/>
              <a:gd name="T26" fmla="*/ 38 w 116"/>
              <a:gd name="T27" fmla="*/ 105 h 116"/>
              <a:gd name="T28" fmla="*/ 38 w 116"/>
              <a:gd name="T29" fmla="*/ 105 h 116"/>
              <a:gd name="T30" fmla="*/ 42 w 116"/>
              <a:gd name="T31" fmla="*/ 116 h 116"/>
              <a:gd name="T32" fmla="*/ 45 w 116"/>
              <a:gd name="T33" fmla="*/ 112 h 116"/>
              <a:gd name="T34" fmla="*/ 54 w 116"/>
              <a:gd name="T35" fmla="*/ 102 h 116"/>
              <a:gd name="T36" fmla="*/ 63 w 116"/>
              <a:gd name="T37" fmla="*/ 76 h 116"/>
              <a:gd name="T38" fmla="*/ 64 w 116"/>
              <a:gd name="T39" fmla="*/ 64 h 116"/>
              <a:gd name="T40" fmla="*/ 90 w 116"/>
              <a:gd name="T41" fmla="*/ 60 h 116"/>
              <a:gd name="T42" fmla="*/ 107 w 116"/>
              <a:gd name="T43" fmla="*/ 51 h 116"/>
              <a:gd name="T44" fmla="*/ 116 w 116"/>
              <a:gd name="T45" fmla="*/ 42 h 116"/>
              <a:gd name="T46" fmla="*/ 97 w 116"/>
              <a:gd name="T47" fmla="*/ 44 h 116"/>
              <a:gd name="T48" fmla="*/ 89 w 116"/>
              <a:gd name="T49" fmla="*/ 49 h 116"/>
              <a:gd name="T50" fmla="*/ 66 w 116"/>
              <a:gd name="T51" fmla="*/ 28 h 116"/>
              <a:gd name="T52" fmla="*/ 97 w 116"/>
              <a:gd name="T53" fmla="*/ 44 h 116"/>
              <a:gd name="T54" fmla="*/ 53 w 116"/>
              <a:gd name="T55" fmla="*/ 63 h 116"/>
              <a:gd name="T56" fmla="*/ 53 w 116"/>
              <a:gd name="T57" fmla="*/ 78 h 116"/>
              <a:gd name="T58" fmla="*/ 38 w 116"/>
              <a:gd name="T59" fmla="*/ 63 h 116"/>
              <a:gd name="T60" fmla="*/ 53 w 116"/>
              <a:gd name="T61" fmla="*/ 63 h 116"/>
              <a:gd name="T62" fmla="*/ 18 w 116"/>
              <a:gd name="T63" fmla="*/ 71 h 116"/>
              <a:gd name="T64" fmla="*/ 27 w 116"/>
              <a:gd name="T65" fmla="*/ 67 h 116"/>
              <a:gd name="T66" fmla="*/ 49 w 116"/>
              <a:gd name="T67" fmla="*/ 89 h 116"/>
              <a:gd name="T68" fmla="*/ 18 w 116"/>
              <a:gd name="T69" fmla="*/ 71 h 116"/>
              <a:gd name="T70" fmla="*/ 63 w 116"/>
              <a:gd name="T71" fmla="*/ 53 h 116"/>
              <a:gd name="T72" fmla="*/ 63 w 116"/>
              <a:gd name="T73" fmla="*/ 38 h 116"/>
              <a:gd name="T74" fmla="*/ 78 w 116"/>
              <a:gd name="T75" fmla="*/ 53 h 116"/>
              <a:gd name="T76" fmla="*/ 63 w 116"/>
              <a:gd name="T77"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6" h="116">
                <a:moveTo>
                  <a:pt x="108" y="36"/>
                </a:moveTo>
                <a:lnTo>
                  <a:pt x="105" y="38"/>
                </a:lnTo>
                <a:lnTo>
                  <a:pt x="105" y="38"/>
                </a:lnTo>
                <a:lnTo>
                  <a:pt x="105" y="38"/>
                </a:lnTo>
                <a:lnTo>
                  <a:pt x="78" y="11"/>
                </a:lnTo>
                <a:lnTo>
                  <a:pt x="78" y="11"/>
                </a:lnTo>
                <a:lnTo>
                  <a:pt x="78" y="11"/>
                </a:lnTo>
                <a:lnTo>
                  <a:pt x="80" y="7"/>
                </a:lnTo>
                <a:lnTo>
                  <a:pt x="74" y="0"/>
                </a:lnTo>
                <a:lnTo>
                  <a:pt x="70" y="4"/>
                </a:lnTo>
                <a:lnTo>
                  <a:pt x="70" y="4"/>
                </a:lnTo>
                <a:lnTo>
                  <a:pt x="66" y="9"/>
                </a:lnTo>
                <a:lnTo>
                  <a:pt x="62" y="14"/>
                </a:lnTo>
                <a:lnTo>
                  <a:pt x="57" y="26"/>
                </a:lnTo>
                <a:lnTo>
                  <a:pt x="53" y="39"/>
                </a:lnTo>
                <a:lnTo>
                  <a:pt x="52" y="52"/>
                </a:lnTo>
                <a:lnTo>
                  <a:pt x="52" y="52"/>
                </a:lnTo>
                <a:lnTo>
                  <a:pt x="39" y="53"/>
                </a:lnTo>
                <a:lnTo>
                  <a:pt x="26" y="57"/>
                </a:lnTo>
                <a:lnTo>
                  <a:pt x="13" y="62"/>
                </a:lnTo>
                <a:lnTo>
                  <a:pt x="8" y="67"/>
                </a:lnTo>
                <a:lnTo>
                  <a:pt x="4" y="70"/>
                </a:lnTo>
                <a:lnTo>
                  <a:pt x="0" y="74"/>
                </a:lnTo>
                <a:lnTo>
                  <a:pt x="7" y="80"/>
                </a:lnTo>
                <a:lnTo>
                  <a:pt x="11" y="78"/>
                </a:lnTo>
                <a:lnTo>
                  <a:pt x="11" y="78"/>
                </a:lnTo>
                <a:lnTo>
                  <a:pt x="11" y="78"/>
                </a:lnTo>
                <a:lnTo>
                  <a:pt x="38" y="105"/>
                </a:lnTo>
                <a:lnTo>
                  <a:pt x="38" y="105"/>
                </a:lnTo>
                <a:lnTo>
                  <a:pt x="38" y="105"/>
                </a:lnTo>
                <a:lnTo>
                  <a:pt x="36" y="108"/>
                </a:lnTo>
                <a:lnTo>
                  <a:pt x="42" y="116"/>
                </a:lnTo>
                <a:lnTo>
                  <a:pt x="45" y="112"/>
                </a:lnTo>
                <a:lnTo>
                  <a:pt x="45" y="112"/>
                </a:lnTo>
                <a:lnTo>
                  <a:pt x="49" y="107"/>
                </a:lnTo>
                <a:lnTo>
                  <a:pt x="54" y="102"/>
                </a:lnTo>
                <a:lnTo>
                  <a:pt x="59" y="90"/>
                </a:lnTo>
                <a:lnTo>
                  <a:pt x="63" y="76"/>
                </a:lnTo>
                <a:lnTo>
                  <a:pt x="64" y="64"/>
                </a:lnTo>
                <a:lnTo>
                  <a:pt x="64" y="64"/>
                </a:lnTo>
                <a:lnTo>
                  <a:pt x="76" y="63"/>
                </a:lnTo>
                <a:lnTo>
                  <a:pt x="90" y="60"/>
                </a:lnTo>
                <a:lnTo>
                  <a:pt x="102" y="54"/>
                </a:lnTo>
                <a:lnTo>
                  <a:pt x="107" y="51"/>
                </a:lnTo>
                <a:lnTo>
                  <a:pt x="112" y="46"/>
                </a:lnTo>
                <a:lnTo>
                  <a:pt x="116" y="42"/>
                </a:lnTo>
                <a:lnTo>
                  <a:pt x="108" y="36"/>
                </a:lnTo>
                <a:close/>
                <a:moveTo>
                  <a:pt x="97" y="44"/>
                </a:moveTo>
                <a:lnTo>
                  <a:pt x="97" y="44"/>
                </a:lnTo>
                <a:lnTo>
                  <a:pt x="89" y="49"/>
                </a:lnTo>
                <a:lnTo>
                  <a:pt x="66" y="28"/>
                </a:lnTo>
                <a:lnTo>
                  <a:pt x="66" y="28"/>
                </a:lnTo>
                <a:lnTo>
                  <a:pt x="71" y="18"/>
                </a:lnTo>
                <a:lnTo>
                  <a:pt x="97" y="44"/>
                </a:lnTo>
                <a:close/>
                <a:moveTo>
                  <a:pt x="53" y="63"/>
                </a:moveTo>
                <a:lnTo>
                  <a:pt x="53" y="63"/>
                </a:lnTo>
                <a:lnTo>
                  <a:pt x="54" y="70"/>
                </a:lnTo>
                <a:lnTo>
                  <a:pt x="53" y="78"/>
                </a:lnTo>
                <a:lnTo>
                  <a:pt x="38" y="63"/>
                </a:lnTo>
                <a:lnTo>
                  <a:pt x="38" y="63"/>
                </a:lnTo>
                <a:lnTo>
                  <a:pt x="45" y="62"/>
                </a:lnTo>
                <a:lnTo>
                  <a:pt x="53" y="63"/>
                </a:lnTo>
                <a:lnTo>
                  <a:pt x="53" y="63"/>
                </a:lnTo>
                <a:close/>
                <a:moveTo>
                  <a:pt x="18" y="71"/>
                </a:moveTo>
                <a:lnTo>
                  <a:pt x="18" y="71"/>
                </a:lnTo>
                <a:lnTo>
                  <a:pt x="27" y="67"/>
                </a:lnTo>
                <a:lnTo>
                  <a:pt x="49" y="89"/>
                </a:lnTo>
                <a:lnTo>
                  <a:pt x="49" y="89"/>
                </a:lnTo>
                <a:lnTo>
                  <a:pt x="44" y="97"/>
                </a:lnTo>
                <a:lnTo>
                  <a:pt x="18" y="71"/>
                </a:lnTo>
                <a:close/>
                <a:moveTo>
                  <a:pt x="63" y="53"/>
                </a:moveTo>
                <a:lnTo>
                  <a:pt x="63" y="53"/>
                </a:lnTo>
                <a:lnTo>
                  <a:pt x="62" y="46"/>
                </a:lnTo>
                <a:lnTo>
                  <a:pt x="63" y="38"/>
                </a:lnTo>
                <a:lnTo>
                  <a:pt x="78" y="53"/>
                </a:lnTo>
                <a:lnTo>
                  <a:pt x="78" y="53"/>
                </a:lnTo>
                <a:lnTo>
                  <a:pt x="70" y="54"/>
                </a:lnTo>
                <a:lnTo>
                  <a:pt x="63" y="53"/>
                </a:lnTo>
                <a:lnTo>
                  <a:pt x="63" y="5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05" name="Freeform 507"/>
          <p:cNvSpPr>
            <a:spLocks/>
          </p:cNvSpPr>
          <p:nvPr/>
        </p:nvSpPr>
        <p:spPr bwMode="auto">
          <a:xfrm>
            <a:off x="8298351" y="3466965"/>
            <a:ext cx="18145" cy="13610"/>
          </a:xfrm>
          <a:custGeom>
            <a:avLst/>
            <a:gdLst>
              <a:gd name="T0" fmla="*/ 5 w 10"/>
              <a:gd name="T1" fmla="*/ 0 h 9"/>
              <a:gd name="T2" fmla="*/ 5 w 10"/>
              <a:gd name="T3" fmla="*/ 0 h 9"/>
              <a:gd name="T4" fmla="*/ 2 w 10"/>
              <a:gd name="T5" fmla="*/ 0 h 9"/>
              <a:gd name="T6" fmla="*/ 1 w 10"/>
              <a:gd name="T7" fmla="*/ 1 h 9"/>
              <a:gd name="T8" fmla="*/ 0 w 10"/>
              <a:gd name="T9" fmla="*/ 2 h 9"/>
              <a:gd name="T10" fmla="*/ 0 w 10"/>
              <a:gd name="T11" fmla="*/ 5 h 9"/>
              <a:gd name="T12" fmla="*/ 0 w 10"/>
              <a:gd name="T13" fmla="*/ 5 h 9"/>
              <a:gd name="T14" fmla="*/ 0 w 10"/>
              <a:gd name="T15" fmla="*/ 7 h 9"/>
              <a:gd name="T16" fmla="*/ 1 w 10"/>
              <a:gd name="T17" fmla="*/ 8 h 9"/>
              <a:gd name="T18" fmla="*/ 2 w 10"/>
              <a:gd name="T19" fmla="*/ 9 h 9"/>
              <a:gd name="T20" fmla="*/ 5 w 10"/>
              <a:gd name="T21" fmla="*/ 9 h 9"/>
              <a:gd name="T22" fmla="*/ 5 w 10"/>
              <a:gd name="T23" fmla="*/ 9 h 9"/>
              <a:gd name="T24" fmla="*/ 7 w 10"/>
              <a:gd name="T25" fmla="*/ 9 h 9"/>
              <a:gd name="T26" fmla="*/ 9 w 10"/>
              <a:gd name="T27" fmla="*/ 8 h 9"/>
              <a:gd name="T28" fmla="*/ 10 w 10"/>
              <a:gd name="T29" fmla="*/ 7 h 9"/>
              <a:gd name="T30" fmla="*/ 10 w 10"/>
              <a:gd name="T31" fmla="*/ 5 h 9"/>
              <a:gd name="T32" fmla="*/ 10 w 10"/>
              <a:gd name="T33" fmla="*/ 5 h 9"/>
              <a:gd name="T34" fmla="*/ 10 w 10"/>
              <a:gd name="T35" fmla="*/ 2 h 9"/>
              <a:gd name="T36" fmla="*/ 9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2" y="0"/>
                </a:lnTo>
                <a:lnTo>
                  <a:pt x="1" y="1"/>
                </a:lnTo>
                <a:lnTo>
                  <a:pt x="0" y="2"/>
                </a:lnTo>
                <a:lnTo>
                  <a:pt x="0" y="5"/>
                </a:lnTo>
                <a:lnTo>
                  <a:pt x="0" y="5"/>
                </a:lnTo>
                <a:lnTo>
                  <a:pt x="0" y="7"/>
                </a:lnTo>
                <a:lnTo>
                  <a:pt x="1" y="8"/>
                </a:lnTo>
                <a:lnTo>
                  <a:pt x="2" y="9"/>
                </a:lnTo>
                <a:lnTo>
                  <a:pt x="5" y="9"/>
                </a:lnTo>
                <a:lnTo>
                  <a:pt x="5" y="9"/>
                </a:lnTo>
                <a:lnTo>
                  <a:pt x="7" y="9"/>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06" name="Freeform 508"/>
          <p:cNvSpPr>
            <a:spLocks/>
          </p:cNvSpPr>
          <p:nvPr/>
        </p:nvSpPr>
        <p:spPr bwMode="auto">
          <a:xfrm>
            <a:off x="8330101" y="3466965"/>
            <a:ext cx="13610" cy="13610"/>
          </a:xfrm>
          <a:custGeom>
            <a:avLst/>
            <a:gdLst>
              <a:gd name="T0" fmla="*/ 5 w 10"/>
              <a:gd name="T1" fmla="*/ 0 h 9"/>
              <a:gd name="T2" fmla="*/ 5 w 10"/>
              <a:gd name="T3" fmla="*/ 0 h 9"/>
              <a:gd name="T4" fmla="*/ 2 w 10"/>
              <a:gd name="T5" fmla="*/ 0 h 9"/>
              <a:gd name="T6" fmla="*/ 1 w 10"/>
              <a:gd name="T7" fmla="*/ 1 h 9"/>
              <a:gd name="T8" fmla="*/ 0 w 10"/>
              <a:gd name="T9" fmla="*/ 2 h 9"/>
              <a:gd name="T10" fmla="*/ 0 w 10"/>
              <a:gd name="T11" fmla="*/ 5 h 9"/>
              <a:gd name="T12" fmla="*/ 0 w 10"/>
              <a:gd name="T13" fmla="*/ 5 h 9"/>
              <a:gd name="T14" fmla="*/ 0 w 10"/>
              <a:gd name="T15" fmla="*/ 7 h 9"/>
              <a:gd name="T16" fmla="*/ 1 w 10"/>
              <a:gd name="T17" fmla="*/ 8 h 9"/>
              <a:gd name="T18" fmla="*/ 2 w 10"/>
              <a:gd name="T19" fmla="*/ 9 h 9"/>
              <a:gd name="T20" fmla="*/ 5 w 10"/>
              <a:gd name="T21" fmla="*/ 9 h 9"/>
              <a:gd name="T22" fmla="*/ 5 w 10"/>
              <a:gd name="T23" fmla="*/ 9 h 9"/>
              <a:gd name="T24" fmla="*/ 7 w 10"/>
              <a:gd name="T25" fmla="*/ 9 h 9"/>
              <a:gd name="T26" fmla="*/ 8 w 10"/>
              <a:gd name="T27" fmla="*/ 8 h 9"/>
              <a:gd name="T28" fmla="*/ 10 w 10"/>
              <a:gd name="T29" fmla="*/ 7 h 9"/>
              <a:gd name="T30" fmla="*/ 10 w 10"/>
              <a:gd name="T31" fmla="*/ 5 h 9"/>
              <a:gd name="T32" fmla="*/ 10 w 10"/>
              <a:gd name="T33" fmla="*/ 5 h 9"/>
              <a:gd name="T34" fmla="*/ 10 w 10"/>
              <a:gd name="T35" fmla="*/ 2 h 9"/>
              <a:gd name="T36" fmla="*/ 8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2" y="0"/>
                </a:lnTo>
                <a:lnTo>
                  <a:pt x="1" y="1"/>
                </a:lnTo>
                <a:lnTo>
                  <a:pt x="0" y="2"/>
                </a:lnTo>
                <a:lnTo>
                  <a:pt x="0" y="5"/>
                </a:lnTo>
                <a:lnTo>
                  <a:pt x="0" y="5"/>
                </a:lnTo>
                <a:lnTo>
                  <a:pt x="0" y="7"/>
                </a:lnTo>
                <a:lnTo>
                  <a:pt x="1" y="8"/>
                </a:lnTo>
                <a:lnTo>
                  <a:pt x="2" y="9"/>
                </a:lnTo>
                <a:lnTo>
                  <a:pt x="5" y="9"/>
                </a:lnTo>
                <a:lnTo>
                  <a:pt x="5" y="9"/>
                </a:lnTo>
                <a:lnTo>
                  <a:pt x="7" y="9"/>
                </a:lnTo>
                <a:lnTo>
                  <a:pt x="8" y="8"/>
                </a:lnTo>
                <a:lnTo>
                  <a:pt x="10" y="7"/>
                </a:lnTo>
                <a:lnTo>
                  <a:pt x="10" y="5"/>
                </a:lnTo>
                <a:lnTo>
                  <a:pt x="10" y="5"/>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07" name="Freeform 509"/>
          <p:cNvSpPr>
            <a:spLocks noEditPoints="1"/>
          </p:cNvSpPr>
          <p:nvPr/>
        </p:nvSpPr>
        <p:spPr bwMode="auto">
          <a:xfrm>
            <a:off x="8262061" y="3421603"/>
            <a:ext cx="117941" cy="149696"/>
          </a:xfrm>
          <a:custGeom>
            <a:avLst/>
            <a:gdLst>
              <a:gd name="T0" fmla="*/ 40 w 79"/>
              <a:gd name="T1" fmla="*/ 0 h 99"/>
              <a:gd name="T2" fmla="*/ 25 w 79"/>
              <a:gd name="T3" fmla="*/ 4 h 99"/>
              <a:gd name="T4" fmla="*/ 11 w 79"/>
              <a:gd name="T5" fmla="*/ 11 h 99"/>
              <a:gd name="T6" fmla="*/ 4 w 79"/>
              <a:gd name="T7" fmla="*/ 25 h 99"/>
              <a:gd name="T8" fmla="*/ 0 w 79"/>
              <a:gd name="T9" fmla="*/ 39 h 99"/>
              <a:gd name="T10" fmla="*/ 0 w 79"/>
              <a:gd name="T11" fmla="*/ 43 h 99"/>
              <a:gd name="T12" fmla="*/ 7 w 79"/>
              <a:gd name="T13" fmla="*/ 58 h 99"/>
              <a:gd name="T14" fmla="*/ 20 w 79"/>
              <a:gd name="T15" fmla="*/ 78 h 99"/>
              <a:gd name="T16" fmla="*/ 40 w 79"/>
              <a:gd name="T17" fmla="*/ 99 h 99"/>
              <a:gd name="T18" fmla="*/ 46 w 79"/>
              <a:gd name="T19" fmla="*/ 92 h 99"/>
              <a:gd name="T20" fmla="*/ 67 w 79"/>
              <a:gd name="T21" fmla="*/ 68 h 99"/>
              <a:gd name="T22" fmla="*/ 78 w 79"/>
              <a:gd name="T23" fmla="*/ 48 h 99"/>
              <a:gd name="T24" fmla="*/ 79 w 79"/>
              <a:gd name="T25" fmla="*/ 39 h 99"/>
              <a:gd name="T26" fmla="*/ 78 w 79"/>
              <a:gd name="T27" fmla="*/ 32 h 99"/>
              <a:gd name="T28" fmla="*/ 73 w 79"/>
              <a:gd name="T29" fmla="*/ 17 h 99"/>
              <a:gd name="T30" fmla="*/ 62 w 79"/>
              <a:gd name="T31" fmla="*/ 6 h 99"/>
              <a:gd name="T32" fmla="*/ 47 w 79"/>
              <a:gd name="T33" fmla="*/ 1 h 99"/>
              <a:gd name="T34" fmla="*/ 40 w 79"/>
              <a:gd name="T35" fmla="*/ 0 h 99"/>
              <a:gd name="T36" fmla="*/ 55 w 79"/>
              <a:gd name="T37" fmla="*/ 49 h 99"/>
              <a:gd name="T38" fmla="*/ 55 w 79"/>
              <a:gd name="T39" fmla="*/ 59 h 99"/>
              <a:gd name="T40" fmla="*/ 53 w 79"/>
              <a:gd name="T41" fmla="*/ 63 h 99"/>
              <a:gd name="T42" fmla="*/ 50 w 79"/>
              <a:gd name="T43" fmla="*/ 64 h 99"/>
              <a:gd name="T44" fmla="*/ 45 w 79"/>
              <a:gd name="T45" fmla="*/ 54 h 99"/>
              <a:gd name="T46" fmla="*/ 35 w 79"/>
              <a:gd name="T47" fmla="*/ 64 h 99"/>
              <a:gd name="T48" fmla="*/ 30 w 79"/>
              <a:gd name="T49" fmla="*/ 54 h 99"/>
              <a:gd name="T50" fmla="*/ 30 w 79"/>
              <a:gd name="T51" fmla="*/ 64 h 99"/>
              <a:gd name="T52" fmla="*/ 26 w 79"/>
              <a:gd name="T53" fmla="*/ 63 h 99"/>
              <a:gd name="T54" fmla="*/ 25 w 79"/>
              <a:gd name="T55" fmla="*/ 59 h 99"/>
              <a:gd name="T56" fmla="*/ 15 w 79"/>
              <a:gd name="T57" fmla="*/ 49 h 99"/>
              <a:gd name="T58" fmla="*/ 15 w 79"/>
              <a:gd name="T59" fmla="*/ 39 h 99"/>
              <a:gd name="T60" fmla="*/ 18 w 79"/>
              <a:gd name="T61" fmla="*/ 30 h 99"/>
              <a:gd name="T62" fmla="*/ 23 w 79"/>
              <a:gd name="T63" fmla="*/ 22 h 99"/>
              <a:gd name="T64" fmla="*/ 30 w 79"/>
              <a:gd name="T65" fmla="*/ 17 h 99"/>
              <a:gd name="T66" fmla="*/ 40 w 79"/>
              <a:gd name="T67" fmla="*/ 15 h 99"/>
              <a:gd name="T68" fmla="*/ 45 w 79"/>
              <a:gd name="T69" fmla="*/ 15 h 99"/>
              <a:gd name="T70" fmla="*/ 53 w 79"/>
              <a:gd name="T71" fmla="*/ 18 h 99"/>
              <a:gd name="T72" fmla="*/ 61 w 79"/>
              <a:gd name="T73" fmla="*/ 26 h 99"/>
              <a:gd name="T74" fmla="*/ 64 w 79"/>
              <a:gd name="T75" fmla="*/ 35 h 99"/>
              <a:gd name="T76" fmla="*/ 64 w 79"/>
              <a:gd name="T77" fmla="*/ 4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9">
                <a:moveTo>
                  <a:pt x="40" y="0"/>
                </a:moveTo>
                <a:lnTo>
                  <a:pt x="40" y="0"/>
                </a:lnTo>
                <a:lnTo>
                  <a:pt x="32" y="1"/>
                </a:lnTo>
                <a:lnTo>
                  <a:pt x="25" y="4"/>
                </a:lnTo>
                <a:lnTo>
                  <a:pt x="18" y="6"/>
                </a:lnTo>
                <a:lnTo>
                  <a:pt x="11" y="11"/>
                </a:lnTo>
                <a:lnTo>
                  <a:pt x="7" y="17"/>
                </a:lnTo>
                <a:lnTo>
                  <a:pt x="4" y="25"/>
                </a:lnTo>
                <a:lnTo>
                  <a:pt x="2" y="32"/>
                </a:lnTo>
                <a:lnTo>
                  <a:pt x="0" y="39"/>
                </a:lnTo>
                <a:lnTo>
                  <a:pt x="0" y="39"/>
                </a:lnTo>
                <a:lnTo>
                  <a:pt x="0" y="43"/>
                </a:lnTo>
                <a:lnTo>
                  <a:pt x="2" y="48"/>
                </a:lnTo>
                <a:lnTo>
                  <a:pt x="7" y="58"/>
                </a:lnTo>
                <a:lnTo>
                  <a:pt x="13" y="68"/>
                </a:lnTo>
                <a:lnTo>
                  <a:pt x="20" y="78"/>
                </a:lnTo>
                <a:lnTo>
                  <a:pt x="34" y="92"/>
                </a:lnTo>
                <a:lnTo>
                  <a:pt x="40" y="99"/>
                </a:lnTo>
                <a:lnTo>
                  <a:pt x="40" y="99"/>
                </a:lnTo>
                <a:lnTo>
                  <a:pt x="46" y="92"/>
                </a:lnTo>
                <a:lnTo>
                  <a:pt x="60" y="78"/>
                </a:lnTo>
                <a:lnTo>
                  <a:pt x="67" y="68"/>
                </a:lnTo>
                <a:lnTo>
                  <a:pt x="73" y="58"/>
                </a:lnTo>
                <a:lnTo>
                  <a:pt x="78" y="48"/>
                </a:lnTo>
                <a:lnTo>
                  <a:pt x="79" y="43"/>
                </a:lnTo>
                <a:lnTo>
                  <a:pt x="79" y="39"/>
                </a:lnTo>
                <a:lnTo>
                  <a:pt x="79" y="39"/>
                </a:lnTo>
                <a:lnTo>
                  <a:pt x="78" y="32"/>
                </a:lnTo>
                <a:lnTo>
                  <a:pt x="76" y="25"/>
                </a:lnTo>
                <a:lnTo>
                  <a:pt x="73" y="17"/>
                </a:lnTo>
                <a:lnTo>
                  <a:pt x="68" y="11"/>
                </a:lnTo>
                <a:lnTo>
                  <a:pt x="62" y="6"/>
                </a:lnTo>
                <a:lnTo>
                  <a:pt x="55" y="4"/>
                </a:lnTo>
                <a:lnTo>
                  <a:pt x="47" y="1"/>
                </a:lnTo>
                <a:lnTo>
                  <a:pt x="40" y="0"/>
                </a:lnTo>
                <a:lnTo>
                  <a:pt x="40" y="0"/>
                </a:lnTo>
                <a:close/>
                <a:moveTo>
                  <a:pt x="64" y="49"/>
                </a:moveTo>
                <a:lnTo>
                  <a:pt x="55" y="49"/>
                </a:lnTo>
                <a:lnTo>
                  <a:pt x="55" y="59"/>
                </a:lnTo>
                <a:lnTo>
                  <a:pt x="55" y="59"/>
                </a:lnTo>
                <a:lnTo>
                  <a:pt x="55" y="62"/>
                </a:lnTo>
                <a:lnTo>
                  <a:pt x="53" y="63"/>
                </a:lnTo>
                <a:lnTo>
                  <a:pt x="52" y="64"/>
                </a:lnTo>
                <a:lnTo>
                  <a:pt x="50" y="64"/>
                </a:lnTo>
                <a:lnTo>
                  <a:pt x="50" y="54"/>
                </a:lnTo>
                <a:lnTo>
                  <a:pt x="45" y="54"/>
                </a:lnTo>
                <a:lnTo>
                  <a:pt x="45" y="64"/>
                </a:lnTo>
                <a:lnTo>
                  <a:pt x="35" y="64"/>
                </a:lnTo>
                <a:lnTo>
                  <a:pt x="35" y="54"/>
                </a:lnTo>
                <a:lnTo>
                  <a:pt x="30" y="54"/>
                </a:lnTo>
                <a:lnTo>
                  <a:pt x="30" y="64"/>
                </a:lnTo>
                <a:lnTo>
                  <a:pt x="30" y="64"/>
                </a:lnTo>
                <a:lnTo>
                  <a:pt x="27" y="64"/>
                </a:lnTo>
                <a:lnTo>
                  <a:pt x="26" y="63"/>
                </a:lnTo>
                <a:lnTo>
                  <a:pt x="25" y="62"/>
                </a:lnTo>
                <a:lnTo>
                  <a:pt x="25" y="59"/>
                </a:lnTo>
                <a:lnTo>
                  <a:pt x="25" y="49"/>
                </a:lnTo>
                <a:lnTo>
                  <a:pt x="15" y="49"/>
                </a:lnTo>
                <a:lnTo>
                  <a:pt x="15" y="39"/>
                </a:lnTo>
                <a:lnTo>
                  <a:pt x="15" y="39"/>
                </a:lnTo>
                <a:lnTo>
                  <a:pt x="15" y="35"/>
                </a:lnTo>
                <a:lnTo>
                  <a:pt x="18" y="30"/>
                </a:lnTo>
                <a:lnTo>
                  <a:pt x="19" y="26"/>
                </a:lnTo>
                <a:lnTo>
                  <a:pt x="23" y="22"/>
                </a:lnTo>
                <a:lnTo>
                  <a:pt x="26" y="18"/>
                </a:lnTo>
                <a:lnTo>
                  <a:pt x="30" y="17"/>
                </a:lnTo>
                <a:lnTo>
                  <a:pt x="35" y="15"/>
                </a:lnTo>
                <a:lnTo>
                  <a:pt x="40" y="15"/>
                </a:lnTo>
                <a:lnTo>
                  <a:pt x="40" y="15"/>
                </a:lnTo>
                <a:lnTo>
                  <a:pt x="45" y="15"/>
                </a:lnTo>
                <a:lnTo>
                  <a:pt x="50" y="17"/>
                </a:lnTo>
                <a:lnTo>
                  <a:pt x="53" y="18"/>
                </a:lnTo>
                <a:lnTo>
                  <a:pt x="57" y="22"/>
                </a:lnTo>
                <a:lnTo>
                  <a:pt x="61" y="26"/>
                </a:lnTo>
                <a:lnTo>
                  <a:pt x="62" y="30"/>
                </a:lnTo>
                <a:lnTo>
                  <a:pt x="64" y="35"/>
                </a:lnTo>
                <a:lnTo>
                  <a:pt x="64" y="39"/>
                </a:lnTo>
                <a:lnTo>
                  <a:pt x="64"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08" name="Freeform 510"/>
          <p:cNvSpPr>
            <a:spLocks noEditPoints="1"/>
          </p:cNvSpPr>
          <p:nvPr/>
        </p:nvSpPr>
        <p:spPr bwMode="auto">
          <a:xfrm>
            <a:off x="7545344" y="3421603"/>
            <a:ext cx="122479" cy="149696"/>
          </a:xfrm>
          <a:custGeom>
            <a:avLst/>
            <a:gdLst>
              <a:gd name="T0" fmla="*/ 39 w 79"/>
              <a:gd name="T1" fmla="*/ 0 h 99"/>
              <a:gd name="T2" fmla="*/ 24 w 79"/>
              <a:gd name="T3" fmla="*/ 4 h 99"/>
              <a:gd name="T4" fmla="*/ 11 w 79"/>
              <a:gd name="T5" fmla="*/ 11 h 99"/>
              <a:gd name="T6" fmla="*/ 3 w 79"/>
              <a:gd name="T7" fmla="*/ 25 h 99"/>
              <a:gd name="T8" fmla="*/ 0 w 79"/>
              <a:gd name="T9" fmla="*/ 39 h 99"/>
              <a:gd name="T10" fmla="*/ 0 w 79"/>
              <a:gd name="T11" fmla="*/ 43 h 99"/>
              <a:gd name="T12" fmla="*/ 6 w 79"/>
              <a:gd name="T13" fmla="*/ 58 h 99"/>
              <a:gd name="T14" fmla="*/ 19 w 79"/>
              <a:gd name="T15" fmla="*/ 78 h 99"/>
              <a:gd name="T16" fmla="*/ 39 w 79"/>
              <a:gd name="T17" fmla="*/ 99 h 99"/>
              <a:gd name="T18" fmla="*/ 45 w 79"/>
              <a:gd name="T19" fmla="*/ 92 h 99"/>
              <a:gd name="T20" fmla="*/ 66 w 79"/>
              <a:gd name="T21" fmla="*/ 68 h 99"/>
              <a:gd name="T22" fmla="*/ 77 w 79"/>
              <a:gd name="T23" fmla="*/ 48 h 99"/>
              <a:gd name="T24" fmla="*/ 79 w 79"/>
              <a:gd name="T25" fmla="*/ 39 h 99"/>
              <a:gd name="T26" fmla="*/ 77 w 79"/>
              <a:gd name="T27" fmla="*/ 32 h 99"/>
              <a:gd name="T28" fmla="*/ 73 w 79"/>
              <a:gd name="T29" fmla="*/ 17 h 99"/>
              <a:gd name="T30" fmla="*/ 61 w 79"/>
              <a:gd name="T31" fmla="*/ 6 h 99"/>
              <a:gd name="T32" fmla="*/ 47 w 79"/>
              <a:gd name="T33" fmla="*/ 1 h 99"/>
              <a:gd name="T34" fmla="*/ 39 w 79"/>
              <a:gd name="T35" fmla="*/ 0 h 99"/>
              <a:gd name="T36" fmla="*/ 44 w 79"/>
              <a:gd name="T37" fmla="*/ 69 h 99"/>
              <a:gd name="T38" fmla="*/ 34 w 79"/>
              <a:gd name="T39" fmla="*/ 63 h 99"/>
              <a:gd name="T40" fmla="*/ 31 w 79"/>
              <a:gd name="T41" fmla="*/ 60 h 99"/>
              <a:gd name="T42" fmla="*/ 26 w 79"/>
              <a:gd name="T43" fmla="*/ 54 h 99"/>
              <a:gd name="T44" fmla="*/ 34 w 79"/>
              <a:gd name="T45" fmla="*/ 49 h 99"/>
              <a:gd name="T46" fmla="*/ 34 w 79"/>
              <a:gd name="T47" fmla="*/ 51 h 99"/>
              <a:gd name="T48" fmla="*/ 38 w 79"/>
              <a:gd name="T49" fmla="*/ 54 h 99"/>
              <a:gd name="T50" fmla="*/ 39 w 79"/>
              <a:gd name="T51" fmla="*/ 54 h 99"/>
              <a:gd name="T52" fmla="*/ 43 w 79"/>
              <a:gd name="T53" fmla="*/ 53 h 99"/>
              <a:gd name="T54" fmla="*/ 44 w 79"/>
              <a:gd name="T55" fmla="*/ 49 h 99"/>
              <a:gd name="T56" fmla="*/ 43 w 79"/>
              <a:gd name="T57" fmla="*/ 48 h 99"/>
              <a:gd name="T58" fmla="*/ 38 w 79"/>
              <a:gd name="T59" fmla="*/ 47 h 99"/>
              <a:gd name="T60" fmla="*/ 29 w 79"/>
              <a:gd name="T61" fmla="*/ 43 h 99"/>
              <a:gd name="T62" fmla="*/ 24 w 79"/>
              <a:gd name="T63" fmla="*/ 37 h 99"/>
              <a:gd name="T64" fmla="*/ 24 w 79"/>
              <a:gd name="T65" fmla="*/ 35 h 99"/>
              <a:gd name="T66" fmla="*/ 27 w 79"/>
              <a:gd name="T67" fmla="*/ 26 h 99"/>
              <a:gd name="T68" fmla="*/ 34 w 79"/>
              <a:gd name="T69" fmla="*/ 21 h 99"/>
              <a:gd name="T70" fmla="*/ 44 w 79"/>
              <a:gd name="T71" fmla="*/ 15 h 99"/>
              <a:gd name="T72" fmla="*/ 44 w 79"/>
              <a:gd name="T73" fmla="*/ 21 h 99"/>
              <a:gd name="T74" fmla="*/ 52 w 79"/>
              <a:gd name="T75" fmla="*/ 26 h 99"/>
              <a:gd name="T76" fmla="*/ 54 w 79"/>
              <a:gd name="T77" fmla="*/ 35 h 99"/>
              <a:gd name="T78" fmla="*/ 44 w 79"/>
              <a:gd name="T79" fmla="*/ 35 h 99"/>
              <a:gd name="T80" fmla="*/ 43 w 79"/>
              <a:gd name="T81" fmla="*/ 31 h 99"/>
              <a:gd name="T82" fmla="*/ 39 w 79"/>
              <a:gd name="T83" fmla="*/ 30 h 99"/>
              <a:gd name="T84" fmla="*/ 38 w 79"/>
              <a:gd name="T85" fmla="*/ 30 h 99"/>
              <a:gd name="T86" fmla="*/ 34 w 79"/>
              <a:gd name="T87" fmla="*/ 33 h 99"/>
              <a:gd name="T88" fmla="*/ 34 w 79"/>
              <a:gd name="T89" fmla="*/ 35 h 99"/>
              <a:gd name="T90" fmla="*/ 40 w 79"/>
              <a:gd name="T91" fmla="*/ 37 h 99"/>
              <a:gd name="T92" fmla="*/ 44 w 79"/>
              <a:gd name="T93" fmla="*/ 38 h 99"/>
              <a:gd name="T94" fmla="*/ 53 w 79"/>
              <a:gd name="T95" fmla="*/ 44 h 99"/>
              <a:gd name="T96" fmla="*/ 54 w 79"/>
              <a:gd name="T97" fmla="*/ 49 h 99"/>
              <a:gd name="T98" fmla="*/ 53 w 79"/>
              <a:gd name="T99" fmla="*/ 54 h 99"/>
              <a:gd name="T100" fmla="*/ 48 w 79"/>
              <a:gd name="T101" fmla="*/ 60 h 99"/>
              <a:gd name="T102" fmla="*/ 44 w 79"/>
              <a:gd name="T103" fmla="*/ 6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 h="99">
                <a:moveTo>
                  <a:pt x="39" y="0"/>
                </a:moveTo>
                <a:lnTo>
                  <a:pt x="39" y="0"/>
                </a:lnTo>
                <a:lnTo>
                  <a:pt x="32" y="1"/>
                </a:lnTo>
                <a:lnTo>
                  <a:pt x="24" y="4"/>
                </a:lnTo>
                <a:lnTo>
                  <a:pt x="17" y="6"/>
                </a:lnTo>
                <a:lnTo>
                  <a:pt x="11" y="11"/>
                </a:lnTo>
                <a:lnTo>
                  <a:pt x="6" y="17"/>
                </a:lnTo>
                <a:lnTo>
                  <a:pt x="3" y="25"/>
                </a:lnTo>
                <a:lnTo>
                  <a:pt x="1" y="32"/>
                </a:lnTo>
                <a:lnTo>
                  <a:pt x="0" y="39"/>
                </a:lnTo>
                <a:lnTo>
                  <a:pt x="0" y="39"/>
                </a:lnTo>
                <a:lnTo>
                  <a:pt x="0" y="43"/>
                </a:lnTo>
                <a:lnTo>
                  <a:pt x="1" y="48"/>
                </a:lnTo>
                <a:lnTo>
                  <a:pt x="6" y="58"/>
                </a:lnTo>
                <a:lnTo>
                  <a:pt x="12" y="68"/>
                </a:lnTo>
                <a:lnTo>
                  <a:pt x="19" y="78"/>
                </a:lnTo>
                <a:lnTo>
                  <a:pt x="33" y="92"/>
                </a:lnTo>
                <a:lnTo>
                  <a:pt x="39" y="99"/>
                </a:lnTo>
                <a:lnTo>
                  <a:pt x="39" y="99"/>
                </a:lnTo>
                <a:lnTo>
                  <a:pt x="45" y="92"/>
                </a:lnTo>
                <a:lnTo>
                  <a:pt x="59" y="78"/>
                </a:lnTo>
                <a:lnTo>
                  <a:pt x="66" y="68"/>
                </a:lnTo>
                <a:lnTo>
                  <a:pt x="73" y="58"/>
                </a:lnTo>
                <a:lnTo>
                  <a:pt x="77" y="48"/>
                </a:lnTo>
                <a:lnTo>
                  <a:pt x="79" y="43"/>
                </a:lnTo>
                <a:lnTo>
                  <a:pt x="79" y="39"/>
                </a:lnTo>
                <a:lnTo>
                  <a:pt x="79" y="39"/>
                </a:lnTo>
                <a:lnTo>
                  <a:pt x="77" y="32"/>
                </a:lnTo>
                <a:lnTo>
                  <a:pt x="75" y="25"/>
                </a:lnTo>
                <a:lnTo>
                  <a:pt x="73" y="17"/>
                </a:lnTo>
                <a:lnTo>
                  <a:pt x="68" y="11"/>
                </a:lnTo>
                <a:lnTo>
                  <a:pt x="61" y="6"/>
                </a:lnTo>
                <a:lnTo>
                  <a:pt x="54" y="4"/>
                </a:lnTo>
                <a:lnTo>
                  <a:pt x="47" y="1"/>
                </a:lnTo>
                <a:lnTo>
                  <a:pt x="39" y="0"/>
                </a:lnTo>
                <a:lnTo>
                  <a:pt x="39" y="0"/>
                </a:lnTo>
                <a:close/>
                <a:moveTo>
                  <a:pt x="44" y="63"/>
                </a:moveTo>
                <a:lnTo>
                  <a:pt x="44" y="69"/>
                </a:lnTo>
                <a:lnTo>
                  <a:pt x="34" y="69"/>
                </a:lnTo>
                <a:lnTo>
                  <a:pt x="34" y="63"/>
                </a:lnTo>
                <a:lnTo>
                  <a:pt x="34" y="63"/>
                </a:lnTo>
                <a:lnTo>
                  <a:pt x="31" y="60"/>
                </a:lnTo>
                <a:lnTo>
                  <a:pt x="27" y="58"/>
                </a:lnTo>
                <a:lnTo>
                  <a:pt x="26" y="54"/>
                </a:lnTo>
                <a:lnTo>
                  <a:pt x="24" y="49"/>
                </a:lnTo>
                <a:lnTo>
                  <a:pt x="34" y="49"/>
                </a:lnTo>
                <a:lnTo>
                  <a:pt x="34" y="49"/>
                </a:lnTo>
                <a:lnTo>
                  <a:pt x="34" y="51"/>
                </a:lnTo>
                <a:lnTo>
                  <a:pt x="36" y="53"/>
                </a:lnTo>
                <a:lnTo>
                  <a:pt x="38" y="54"/>
                </a:lnTo>
                <a:lnTo>
                  <a:pt x="39" y="54"/>
                </a:lnTo>
                <a:lnTo>
                  <a:pt x="39" y="54"/>
                </a:lnTo>
                <a:lnTo>
                  <a:pt x="40" y="54"/>
                </a:lnTo>
                <a:lnTo>
                  <a:pt x="43" y="53"/>
                </a:lnTo>
                <a:lnTo>
                  <a:pt x="44" y="51"/>
                </a:lnTo>
                <a:lnTo>
                  <a:pt x="44" y="49"/>
                </a:lnTo>
                <a:lnTo>
                  <a:pt x="44" y="49"/>
                </a:lnTo>
                <a:lnTo>
                  <a:pt x="43" y="48"/>
                </a:lnTo>
                <a:lnTo>
                  <a:pt x="38" y="47"/>
                </a:lnTo>
                <a:lnTo>
                  <a:pt x="38" y="47"/>
                </a:lnTo>
                <a:lnTo>
                  <a:pt x="34" y="46"/>
                </a:lnTo>
                <a:lnTo>
                  <a:pt x="29" y="43"/>
                </a:lnTo>
                <a:lnTo>
                  <a:pt x="26" y="39"/>
                </a:lnTo>
                <a:lnTo>
                  <a:pt x="24" y="37"/>
                </a:lnTo>
                <a:lnTo>
                  <a:pt x="24" y="35"/>
                </a:lnTo>
                <a:lnTo>
                  <a:pt x="24" y="35"/>
                </a:lnTo>
                <a:lnTo>
                  <a:pt x="26" y="30"/>
                </a:lnTo>
                <a:lnTo>
                  <a:pt x="27" y="26"/>
                </a:lnTo>
                <a:lnTo>
                  <a:pt x="31" y="23"/>
                </a:lnTo>
                <a:lnTo>
                  <a:pt x="34" y="21"/>
                </a:lnTo>
                <a:lnTo>
                  <a:pt x="34" y="15"/>
                </a:lnTo>
                <a:lnTo>
                  <a:pt x="44" y="15"/>
                </a:lnTo>
                <a:lnTo>
                  <a:pt x="44" y="21"/>
                </a:lnTo>
                <a:lnTo>
                  <a:pt x="44" y="21"/>
                </a:lnTo>
                <a:lnTo>
                  <a:pt x="48" y="23"/>
                </a:lnTo>
                <a:lnTo>
                  <a:pt x="52" y="26"/>
                </a:lnTo>
                <a:lnTo>
                  <a:pt x="53" y="30"/>
                </a:lnTo>
                <a:lnTo>
                  <a:pt x="54" y="35"/>
                </a:lnTo>
                <a:lnTo>
                  <a:pt x="44" y="35"/>
                </a:lnTo>
                <a:lnTo>
                  <a:pt x="44" y="35"/>
                </a:lnTo>
                <a:lnTo>
                  <a:pt x="44" y="33"/>
                </a:lnTo>
                <a:lnTo>
                  <a:pt x="43" y="31"/>
                </a:lnTo>
                <a:lnTo>
                  <a:pt x="40" y="30"/>
                </a:lnTo>
                <a:lnTo>
                  <a:pt x="39" y="30"/>
                </a:lnTo>
                <a:lnTo>
                  <a:pt x="39" y="30"/>
                </a:lnTo>
                <a:lnTo>
                  <a:pt x="38" y="30"/>
                </a:lnTo>
                <a:lnTo>
                  <a:pt x="36" y="31"/>
                </a:lnTo>
                <a:lnTo>
                  <a:pt x="34" y="33"/>
                </a:lnTo>
                <a:lnTo>
                  <a:pt x="34" y="35"/>
                </a:lnTo>
                <a:lnTo>
                  <a:pt x="34" y="35"/>
                </a:lnTo>
                <a:lnTo>
                  <a:pt x="36" y="36"/>
                </a:lnTo>
                <a:lnTo>
                  <a:pt x="40" y="37"/>
                </a:lnTo>
                <a:lnTo>
                  <a:pt x="40" y="37"/>
                </a:lnTo>
                <a:lnTo>
                  <a:pt x="44" y="38"/>
                </a:lnTo>
                <a:lnTo>
                  <a:pt x="49" y="41"/>
                </a:lnTo>
                <a:lnTo>
                  <a:pt x="53" y="44"/>
                </a:lnTo>
                <a:lnTo>
                  <a:pt x="54" y="47"/>
                </a:lnTo>
                <a:lnTo>
                  <a:pt x="54" y="49"/>
                </a:lnTo>
                <a:lnTo>
                  <a:pt x="54" y="49"/>
                </a:lnTo>
                <a:lnTo>
                  <a:pt x="53" y="54"/>
                </a:lnTo>
                <a:lnTo>
                  <a:pt x="52" y="58"/>
                </a:lnTo>
                <a:lnTo>
                  <a:pt x="48" y="60"/>
                </a:lnTo>
                <a:lnTo>
                  <a:pt x="44" y="63"/>
                </a:lnTo>
                <a:lnTo>
                  <a:pt x="44" y="6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09" name="Freeform 511"/>
          <p:cNvSpPr>
            <a:spLocks noEditPoints="1"/>
          </p:cNvSpPr>
          <p:nvPr/>
        </p:nvSpPr>
        <p:spPr bwMode="auto">
          <a:xfrm>
            <a:off x="6828625" y="3421603"/>
            <a:ext cx="122479" cy="149696"/>
          </a:xfrm>
          <a:custGeom>
            <a:avLst/>
            <a:gdLst>
              <a:gd name="T0" fmla="*/ 40 w 79"/>
              <a:gd name="T1" fmla="*/ 0 h 99"/>
              <a:gd name="T2" fmla="*/ 40 w 79"/>
              <a:gd name="T3" fmla="*/ 0 h 99"/>
              <a:gd name="T4" fmla="*/ 32 w 79"/>
              <a:gd name="T5" fmla="*/ 1 h 99"/>
              <a:gd name="T6" fmla="*/ 25 w 79"/>
              <a:gd name="T7" fmla="*/ 4 h 99"/>
              <a:gd name="T8" fmla="*/ 17 w 79"/>
              <a:gd name="T9" fmla="*/ 6 h 99"/>
              <a:gd name="T10" fmla="*/ 11 w 79"/>
              <a:gd name="T11" fmla="*/ 11 h 99"/>
              <a:gd name="T12" fmla="*/ 6 w 79"/>
              <a:gd name="T13" fmla="*/ 17 h 99"/>
              <a:gd name="T14" fmla="*/ 4 w 79"/>
              <a:gd name="T15" fmla="*/ 25 h 99"/>
              <a:gd name="T16" fmla="*/ 1 w 79"/>
              <a:gd name="T17" fmla="*/ 32 h 99"/>
              <a:gd name="T18" fmla="*/ 0 w 79"/>
              <a:gd name="T19" fmla="*/ 39 h 99"/>
              <a:gd name="T20" fmla="*/ 0 w 79"/>
              <a:gd name="T21" fmla="*/ 39 h 99"/>
              <a:gd name="T22" fmla="*/ 0 w 79"/>
              <a:gd name="T23" fmla="*/ 43 h 99"/>
              <a:gd name="T24" fmla="*/ 1 w 79"/>
              <a:gd name="T25" fmla="*/ 48 h 99"/>
              <a:gd name="T26" fmla="*/ 6 w 79"/>
              <a:gd name="T27" fmla="*/ 58 h 99"/>
              <a:gd name="T28" fmla="*/ 13 w 79"/>
              <a:gd name="T29" fmla="*/ 68 h 99"/>
              <a:gd name="T30" fmla="*/ 20 w 79"/>
              <a:gd name="T31" fmla="*/ 78 h 99"/>
              <a:gd name="T32" fmla="*/ 33 w 79"/>
              <a:gd name="T33" fmla="*/ 92 h 99"/>
              <a:gd name="T34" fmla="*/ 40 w 79"/>
              <a:gd name="T35" fmla="*/ 99 h 99"/>
              <a:gd name="T36" fmla="*/ 40 w 79"/>
              <a:gd name="T37" fmla="*/ 99 h 99"/>
              <a:gd name="T38" fmla="*/ 46 w 79"/>
              <a:gd name="T39" fmla="*/ 92 h 99"/>
              <a:gd name="T40" fmla="*/ 59 w 79"/>
              <a:gd name="T41" fmla="*/ 78 h 99"/>
              <a:gd name="T42" fmla="*/ 67 w 79"/>
              <a:gd name="T43" fmla="*/ 68 h 99"/>
              <a:gd name="T44" fmla="*/ 73 w 79"/>
              <a:gd name="T45" fmla="*/ 58 h 99"/>
              <a:gd name="T46" fmla="*/ 78 w 79"/>
              <a:gd name="T47" fmla="*/ 48 h 99"/>
              <a:gd name="T48" fmla="*/ 79 w 79"/>
              <a:gd name="T49" fmla="*/ 43 h 99"/>
              <a:gd name="T50" fmla="*/ 79 w 79"/>
              <a:gd name="T51" fmla="*/ 39 h 99"/>
              <a:gd name="T52" fmla="*/ 79 w 79"/>
              <a:gd name="T53" fmla="*/ 39 h 99"/>
              <a:gd name="T54" fmla="*/ 78 w 79"/>
              <a:gd name="T55" fmla="*/ 32 h 99"/>
              <a:gd name="T56" fmla="*/ 75 w 79"/>
              <a:gd name="T57" fmla="*/ 25 h 99"/>
              <a:gd name="T58" fmla="*/ 73 w 79"/>
              <a:gd name="T59" fmla="*/ 17 h 99"/>
              <a:gd name="T60" fmla="*/ 68 w 79"/>
              <a:gd name="T61" fmla="*/ 11 h 99"/>
              <a:gd name="T62" fmla="*/ 62 w 79"/>
              <a:gd name="T63" fmla="*/ 6 h 99"/>
              <a:gd name="T64" fmla="*/ 54 w 79"/>
              <a:gd name="T65" fmla="*/ 4 h 99"/>
              <a:gd name="T66" fmla="*/ 47 w 79"/>
              <a:gd name="T67" fmla="*/ 1 h 99"/>
              <a:gd name="T68" fmla="*/ 40 w 79"/>
              <a:gd name="T69" fmla="*/ 0 h 99"/>
              <a:gd name="T70" fmla="*/ 40 w 79"/>
              <a:gd name="T71" fmla="*/ 0 h 99"/>
              <a:gd name="T72" fmla="*/ 59 w 79"/>
              <a:gd name="T73" fmla="*/ 44 h 99"/>
              <a:gd name="T74" fmla="*/ 20 w 79"/>
              <a:gd name="T75" fmla="*/ 44 h 99"/>
              <a:gd name="T76" fmla="*/ 20 w 79"/>
              <a:gd name="T77" fmla="*/ 35 h 99"/>
              <a:gd name="T78" fmla="*/ 59 w 79"/>
              <a:gd name="T79" fmla="*/ 35 h 99"/>
              <a:gd name="T80" fmla="*/ 59 w 79"/>
              <a:gd name="T81"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 h="99">
                <a:moveTo>
                  <a:pt x="40" y="0"/>
                </a:moveTo>
                <a:lnTo>
                  <a:pt x="40" y="0"/>
                </a:lnTo>
                <a:lnTo>
                  <a:pt x="32" y="1"/>
                </a:lnTo>
                <a:lnTo>
                  <a:pt x="25" y="4"/>
                </a:lnTo>
                <a:lnTo>
                  <a:pt x="17" y="6"/>
                </a:lnTo>
                <a:lnTo>
                  <a:pt x="11" y="11"/>
                </a:lnTo>
                <a:lnTo>
                  <a:pt x="6" y="17"/>
                </a:lnTo>
                <a:lnTo>
                  <a:pt x="4" y="25"/>
                </a:lnTo>
                <a:lnTo>
                  <a:pt x="1" y="32"/>
                </a:lnTo>
                <a:lnTo>
                  <a:pt x="0" y="39"/>
                </a:lnTo>
                <a:lnTo>
                  <a:pt x="0" y="39"/>
                </a:lnTo>
                <a:lnTo>
                  <a:pt x="0" y="43"/>
                </a:lnTo>
                <a:lnTo>
                  <a:pt x="1" y="48"/>
                </a:lnTo>
                <a:lnTo>
                  <a:pt x="6" y="58"/>
                </a:lnTo>
                <a:lnTo>
                  <a:pt x="13" y="68"/>
                </a:lnTo>
                <a:lnTo>
                  <a:pt x="20" y="78"/>
                </a:lnTo>
                <a:lnTo>
                  <a:pt x="33" y="92"/>
                </a:lnTo>
                <a:lnTo>
                  <a:pt x="40" y="99"/>
                </a:lnTo>
                <a:lnTo>
                  <a:pt x="40" y="99"/>
                </a:lnTo>
                <a:lnTo>
                  <a:pt x="46" y="92"/>
                </a:lnTo>
                <a:lnTo>
                  <a:pt x="59" y="78"/>
                </a:lnTo>
                <a:lnTo>
                  <a:pt x="67" y="68"/>
                </a:lnTo>
                <a:lnTo>
                  <a:pt x="73" y="58"/>
                </a:lnTo>
                <a:lnTo>
                  <a:pt x="78" y="48"/>
                </a:lnTo>
                <a:lnTo>
                  <a:pt x="79" y="43"/>
                </a:lnTo>
                <a:lnTo>
                  <a:pt x="79" y="39"/>
                </a:lnTo>
                <a:lnTo>
                  <a:pt x="79" y="39"/>
                </a:lnTo>
                <a:lnTo>
                  <a:pt x="78" y="32"/>
                </a:lnTo>
                <a:lnTo>
                  <a:pt x="75" y="25"/>
                </a:lnTo>
                <a:lnTo>
                  <a:pt x="73" y="17"/>
                </a:lnTo>
                <a:lnTo>
                  <a:pt x="68" y="11"/>
                </a:lnTo>
                <a:lnTo>
                  <a:pt x="62" y="6"/>
                </a:lnTo>
                <a:lnTo>
                  <a:pt x="54" y="4"/>
                </a:lnTo>
                <a:lnTo>
                  <a:pt x="47" y="1"/>
                </a:lnTo>
                <a:lnTo>
                  <a:pt x="40" y="0"/>
                </a:lnTo>
                <a:lnTo>
                  <a:pt x="40" y="0"/>
                </a:lnTo>
                <a:close/>
                <a:moveTo>
                  <a:pt x="59" y="44"/>
                </a:moveTo>
                <a:lnTo>
                  <a:pt x="20" y="44"/>
                </a:lnTo>
                <a:lnTo>
                  <a:pt x="20" y="35"/>
                </a:lnTo>
                <a:lnTo>
                  <a:pt x="59" y="35"/>
                </a:lnTo>
                <a:lnTo>
                  <a:pt x="59"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10" name="Freeform 512"/>
          <p:cNvSpPr>
            <a:spLocks noEditPoints="1"/>
          </p:cNvSpPr>
          <p:nvPr/>
        </p:nvSpPr>
        <p:spPr bwMode="auto">
          <a:xfrm>
            <a:off x="6470265" y="3421603"/>
            <a:ext cx="122479" cy="149696"/>
          </a:xfrm>
          <a:custGeom>
            <a:avLst/>
            <a:gdLst>
              <a:gd name="T0" fmla="*/ 40 w 79"/>
              <a:gd name="T1" fmla="*/ 0 h 99"/>
              <a:gd name="T2" fmla="*/ 40 w 79"/>
              <a:gd name="T3" fmla="*/ 0 h 99"/>
              <a:gd name="T4" fmla="*/ 32 w 79"/>
              <a:gd name="T5" fmla="*/ 1 h 99"/>
              <a:gd name="T6" fmla="*/ 25 w 79"/>
              <a:gd name="T7" fmla="*/ 4 h 99"/>
              <a:gd name="T8" fmla="*/ 18 w 79"/>
              <a:gd name="T9" fmla="*/ 6 h 99"/>
              <a:gd name="T10" fmla="*/ 11 w 79"/>
              <a:gd name="T11" fmla="*/ 11 h 99"/>
              <a:gd name="T12" fmla="*/ 7 w 79"/>
              <a:gd name="T13" fmla="*/ 17 h 99"/>
              <a:gd name="T14" fmla="*/ 4 w 79"/>
              <a:gd name="T15" fmla="*/ 25 h 99"/>
              <a:gd name="T16" fmla="*/ 2 w 79"/>
              <a:gd name="T17" fmla="*/ 32 h 99"/>
              <a:gd name="T18" fmla="*/ 0 w 79"/>
              <a:gd name="T19" fmla="*/ 39 h 99"/>
              <a:gd name="T20" fmla="*/ 0 w 79"/>
              <a:gd name="T21" fmla="*/ 39 h 99"/>
              <a:gd name="T22" fmla="*/ 0 w 79"/>
              <a:gd name="T23" fmla="*/ 43 h 99"/>
              <a:gd name="T24" fmla="*/ 2 w 79"/>
              <a:gd name="T25" fmla="*/ 48 h 99"/>
              <a:gd name="T26" fmla="*/ 7 w 79"/>
              <a:gd name="T27" fmla="*/ 58 h 99"/>
              <a:gd name="T28" fmla="*/ 13 w 79"/>
              <a:gd name="T29" fmla="*/ 68 h 99"/>
              <a:gd name="T30" fmla="*/ 20 w 79"/>
              <a:gd name="T31" fmla="*/ 78 h 99"/>
              <a:gd name="T32" fmla="*/ 34 w 79"/>
              <a:gd name="T33" fmla="*/ 92 h 99"/>
              <a:gd name="T34" fmla="*/ 40 w 79"/>
              <a:gd name="T35" fmla="*/ 99 h 99"/>
              <a:gd name="T36" fmla="*/ 40 w 79"/>
              <a:gd name="T37" fmla="*/ 99 h 99"/>
              <a:gd name="T38" fmla="*/ 46 w 79"/>
              <a:gd name="T39" fmla="*/ 92 h 99"/>
              <a:gd name="T40" fmla="*/ 60 w 79"/>
              <a:gd name="T41" fmla="*/ 78 h 99"/>
              <a:gd name="T42" fmla="*/ 67 w 79"/>
              <a:gd name="T43" fmla="*/ 68 h 99"/>
              <a:gd name="T44" fmla="*/ 73 w 79"/>
              <a:gd name="T45" fmla="*/ 58 h 99"/>
              <a:gd name="T46" fmla="*/ 78 w 79"/>
              <a:gd name="T47" fmla="*/ 48 h 99"/>
              <a:gd name="T48" fmla="*/ 79 w 79"/>
              <a:gd name="T49" fmla="*/ 43 h 99"/>
              <a:gd name="T50" fmla="*/ 79 w 79"/>
              <a:gd name="T51" fmla="*/ 39 h 99"/>
              <a:gd name="T52" fmla="*/ 79 w 79"/>
              <a:gd name="T53" fmla="*/ 39 h 99"/>
              <a:gd name="T54" fmla="*/ 78 w 79"/>
              <a:gd name="T55" fmla="*/ 32 h 99"/>
              <a:gd name="T56" fmla="*/ 76 w 79"/>
              <a:gd name="T57" fmla="*/ 25 h 99"/>
              <a:gd name="T58" fmla="*/ 73 w 79"/>
              <a:gd name="T59" fmla="*/ 17 h 99"/>
              <a:gd name="T60" fmla="*/ 68 w 79"/>
              <a:gd name="T61" fmla="*/ 11 h 99"/>
              <a:gd name="T62" fmla="*/ 62 w 79"/>
              <a:gd name="T63" fmla="*/ 6 h 99"/>
              <a:gd name="T64" fmla="*/ 55 w 79"/>
              <a:gd name="T65" fmla="*/ 4 h 99"/>
              <a:gd name="T66" fmla="*/ 47 w 79"/>
              <a:gd name="T67" fmla="*/ 1 h 99"/>
              <a:gd name="T68" fmla="*/ 40 w 79"/>
              <a:gd name="T69" fmla="*/ 0 h 99"/>
              <a:gd name="T70" fmla="*/ 40 w 79"/>
              <a:gd name="T71" fmla="*/ 0 h 99"/>
              <a:gd name="T72" fmla="*/ 65 w 79"/>
              <a:gd name="T73" fmla="*/ 44 h 99"/>
              <a:gd name="T74" fmla="*/ 45 w 79"/>
              <a:gd name="T75" fmla="*/ 44 h 99"/>
              <a:gd name="T76" fmla="*/ 45 w 79"/>
              <a:gd name="T77" fmla="*/ 64 h 99"/>
              <a:gd name="T78" fmla="*/ 35 w 79"/>
              <a:gd name="T79" fmla="*/ 64 h 99"/>
              <a:gd name="T80" fmla="*/ 35 w 79"/>
              <a:gd name="T81" fmla="*/ 44 h 99"/>
              <a:gd name="T82" fmla="*/ 15 w 79"/>
              <a:gd name="T83" fmla="*/ 44 h 99"/>
              <a:gd name="T84" fmla="*/ 15 w 79"/>
              <a:gd name="T85" fmla="*/ 35 h 99"/>
              <a:gd name="T86" fmla="*/ 35 w 79"/>
              <a:gd name="T87" fmla="*/ 35 h 99"/>
              <a:gd name="T88" fmla="*/ 35 w 79"/>
              <a:gd name="T89" fmla="*/ 15 h 99"/>
              <a:gd name="T90" fmla="*/ 45 w 79"/>
              <a:gd name="T91" fmla="*/ 15 h 99"/>
              <a:gd name="T92" fmla="*/ 45 w 79"/>
              <a:gd name="T93" fmla="*/ 35 h 99"/>
              <a:gd name="T94" fmla="*/ 65 w 79"/>
              <a:gd name="T95" fmla="*/ 35 h 99"/>
              <a:gd name="T96" fmla="*/ 65 w 79"/>
              <a:gd name="T97"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 h="99">
                <a:moveTo>
                  <a:pt x="40" y="0"/>
                </a:moveTo>
                <a:lnTo>
                  <a:pt x="40" y="0"/>
                </a:lnTo>
                <a:lnTo>
                  <a:pt x="32" y="1"/>
                </a:lnTo>
                <a:lnTo>
                  <a:pt x="25" y="4"/>
                </a:lnTo>
                <a:lnTo>
                  <a:pt x="18" y="6"/>
                </a:lnTo>
                <a:lnTo>
                  <a:pt x="11" y="11"/>
                </a:lnTo>
                <a:lnTo>
                  <a:pt x="7" y="17"/>
                </a:lnTo>
                <a:lnTo>
                  <a:pt x="4" y="25"/>
                </a:lnTo>
                <a:lnTo>
                  <a:pt x="2" y="32"/>
                </a:lnTo>
                <a:lnTo>
                  <a:pt x="0" y="39"/>
                </a:lnTo>
                <a:lnTo>
                  <a:pt x="0" y="39"/>
                </a:lnTo>
                <a:lnTo>
                  <a:pt x="0" y="43"/>
                </a:lnTo>
                <a:lnTo>
                  <a:pt x="2" y="48"/>
                </a:lnTo>
                <a:lnTo>
                  <a:pt x="7" y="58"/>
                </a:lnTo>
                <a:lnTo>
                  <a:pt x="13" y="68"/>
                </a:lnTo>
                <a:lnTo>
                  <a:pt x="20" y="78"/>
                </a:lnTo>
                <a:lnTo>
                  <a:pt x="34" y="92"/>
                </a:lnTo>
                <a:lnTo>
                  <a:pt x="40" y="99"/>
                </a:lnTo>
                <a:lnTo>
                  <a:pt x="40" y="99"/>
                </a:lnTo>
                <a:lnTo>
                  <a:pt x="46" y="92"/>
                </a:lnTo>
                <a:lnTo>
                  <a:pt x="60" y="78"/>
                </a:lnTo>
                <a:lnTo>
                  <a:pt x="67" y="68"/>
                </a:lnTo>
                <a:lnTo>
                  <a:pt x="73" y="58"/>
                </a:lnTo>
                <a:lnTo>
                  <a:pt x="78" y="48"/>
                </a:lnTo>
                <a:lnTo>
                  <a:pt x="79" y="43"/>
                </a:lnTo>
                <a:lnTo>
                  <a:pt x="79" y="39"/>
                </a:lnTo>
                <a:lnTo>
                  <a:pt x="79" y="39"/>
                </a:lnTo>
                <a:lnTo>
                  <a:pt x="78" y="32"/>
                </a:lnTo>
                <a:lnTo>
                  <a:pt x="76" y="25"/>
                </a:lnTo>
                <a:lnTo>
                  <a:pt x="73" y="17"/>
                </a:lnTo>
                <a:lnTo>
                  <a:pt x="68" y="11"/>
                </a:lnTo>
                <a:lnTo>
                  <a:pt x="62" y="6"/>
                </a:lnTo>
                <a:lnTo>
                  <a:pt x="55" y="4"/>
                </a:lnTo>
                <a:lnTo>
                  <a:pt x="47" y="1"/>
                </a:lnTo>
                <a:lnTo>
                  <a:pt x="40" y="0"/>
                </a:lnTo>
                <a:lnTo>
                  <a:pt x="40" y="0"/>
                </a:lnTo>
                <a:close/>
                <a:moveTo>
                  <a:pt x="65" y="44"/>
                </a:moveTo>
                <a:lnTo>
                  <a:pt x="45" y="44"/>
                </a:lnTo>
                <a:lnTo>
                  <a:pt x="45" y="64"/>
                </a:lnTo>
                <a:lnTo>
                  <a:pt x="35" y="64"/>
                </a:lnTo>
                <a:lnTo>
                  <a:pt x="35" y="44"/>
                </a:lnTo>
                <a:lnTo>
                  <a:pt x="15" y="44"/>
                </a:lnTo>
                <a:lnTo>
                  <a:pt x="15" y="35"/>
                </a:lnTo>
                <a:lnTo>
                  <a:pt x="35" y="35"/>
                </a:lnTo>
                <a:lnTo>
                  <a:pt x="35" y="15"/>
                </a:lnTo>
                <a:lnTo>
                  <a:pt x="45" y="15"/>
                </a:lnTo>
                <a:lnTo>
                  <a:pt x="45" y="35"/>
                </a:lnTo>
                <a:lnTo>
                  <a:pt x="65" y="35"/>
                </a:lnTo>
                <a:lnTo>
                  <a:pt x="65"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11" name="Freeform 513"/>
          <p:cNvSpPr>
            <a:spLocks noEditPoints="1"/>
          </p:cNvSpPr>
          <p:nvPr/>
        </p:nvSpPr>
        <p:spPr bwMode="auto">
          <a:xfrm>
            <a:off x="6130053" y="3430675"/>
            <a:ext cx="90724" cy="127013"/>
          </a:xfrm>
          <a:custGeom>
            <a:avLst/>
            <a:gdLst>
              <a:gd name="T0" fmla="*/ 60 w 60"/>
              <a:gd name="T1" fmla="*/ 30 h 84"/>
              <a:gd name="T2" fmla="*/ 60 w 60"/>
              <a:gd name="T3" fmla="*/ 30 h 84"/>
              <a:gd name="T4" fmla="*/ 60 w 60"/>
              <a:gd name="T5" fmla="*/ 23 h 84"/>
              <a:gd name="T6" fmla="*/ 57 w 60"/>
              <a:gd name="T7" fmla="*/ 18 h 84"/>
              <a:gd name="T8" fmla="*/ 55 w 60"/>
              <a:gd name="T9" fmla="*/ 13 h 84"/>
              <a:gd name="T10" fmla="*/ 51 w 60"/>
              <a:gd name="T11" fmla="*/ 9 h 84"/>
              <a:gd name="T12" fmla="*/ 46 w 60"/>
              <a:gd name="T13" fmla="*/ 5 h 84"/>
              <a:gd name="T14" fmla="*/ 41 w 60"/>
              <a:gd name="T15" fmla="*/ 2 h 84"/>
              <a:gd name="T16" fmla="*/ 36 w 60"/>
              <a:gd name="T17" fmla="*/ 0 h 84"/>
              <a:gd name="T18" fmla="*/ 30 w 60"/>
              <a:gd name="T19" fmla="*/ 0 h 84"/>
              <a:gd name="T20" fmla="*/ 30 w 60"/>
              <a:gd name="T21" fmla="*/ 0 h 84"/>
              <a:gd name="T22" fmla="*/ 24 w 60"/>
              <a:gd name="T23" fmla="*/ 0 h 84"/>
              <a:gd name="T24" fmla="*/ 19 w 60"/>
              <a:gd name="T25" fmla="*/ 2 h 84"/>
              <a:gd name="T26" fmla="*/ 14 w 60"/>
              <a:gd name="T27" fmla="*/ 5 h 84"/>
              <a:gd name="T28" fmla="*/ 9 w 60"/>
              <a:gd name="T29" fmla="*/ 9 h 84"/>
              <a:gd name="T30" fmla="*/ 5 w 60"/>
              <a:gd name="T31" fmla="*/ 13 h 84"/>
              <a:gd name="T32" fmla="*/ 3 w 60"/>
              <a:gd name="T33" fmla="*/ 18 h 84"/>
              <a:gd name="T34" fmla="*/ 0 w 60"/>
              <a:gd name="T35" fmla="*/ 23 h 84"/>
              <a:gd name="T36" fmla="*/ 0 w 60"/>
              <a:gd name="T37" fmla="*/ 30 h 84"/>
              <a:gd name="T38" fmla="*/ 0 w 60"/>
              <a:gd name="T39" fmla="*/ 30 h 84"/>
              <a:gd name="T40" fmla="*/ 2 w 60"/>
              <a:gd name="T41" fmla="*/ 37 h 84"/>
              <a:gd name="T42" fmla="*/ 5 w 60"/>
              <a:gd name="T43" fmla="*/ 47 h 84"/>
              <a:gd name="T44" fmla="*/ 10 w 60"/>
              <a:gd name="T45" fmla="*/ 55 h 84"/>
              <a:gd name="T46" fmla="*/ 15 w 60"/>
              <a:gd name="T47" fmla="*/ 64 h 84"/>
              <a:gd name="T48" fmla="*/ 25 w 60"/>
              <a:gd name="T49" fmla="*/ 78 h 84"/>
              <a:gd name="T50" fmla="*/ 30 w 60"/>
              <a:gd name="T51" fmla="*/ 84 h 84"/>
              <a:gd name="T52" fmla="*/ 30 w 60"/>
              <a:gd name="T53" fmla="*/ 84 h 84"/>
              <a:gd name="T54" fmla="*/ 35 w 60"/>
              <a:gd name="T55" fmla="*/ 78 h 84"/>
              <a:gd name="T56" fmla="*/ 45 w 60"/>
              <a:gd name="T57" fmla="*/ 64 h 84"/>
              <a:gd name="T58" fmla="*/ 50 w 60"/>
              <a:gd name="T59" fmla="*/ 55 h 84"/>
              <a:gd name="T60" fmla="*/ 55 w 60"/>
              <a:gd name="T61" fmla="*/ 47 h 84"/>
              <a:gd name="T62" fmla="*/ 58 w 60"/>
              <a:gd name="T63" fmla="*/ 37 h 84"/>
              <a:gd name="T64" fmla="*/ 60 w 60"/>
              <a:gd name="T65" fmla="*/ 30 h 84"/>
              <a:gd name="T66" fmla="*/ 60 w 60"/>
              <a:gd name="T67" fmla="*/ 30 h 84"/>
              <a:gd name="T68" fmla="*/ 18 w 60"/>
              <a:gd name="T69" fmla="*/ 30 h 84"/>
              <a:gd name="T70" fmla="*/ 18 w 60"/>
              <a:gd name="T71" fmla="*/ 30 h 84"/>
              <a:gd name="T72" fmla="*/ 19 w 60"/>
              <a:gd name="T73" fmla="*/ 25 h 84"/>
              <a:gd name="T74" fmla="*/ 21 w 60"/>
              <a:gd name="T75" fmla="*/ 21 h 84"/>
              <a:gd name="T76" fmla="*/ 25 w 60"/>
              <a:gd name="T77" fmla="*/ 18 h 84"/>
              <a:gd name="T78" fmla="*/ 30 w 60"/>
              <a:gd name="T79" fmla="*/ 17 h 84"/>
              <a:gd name="T80" fmla="*/ 30 w 60"/>
              <a:gd name="T81" fmla="*/ 17 h 84"/>
              <a:gd name="T82" fmla="*/ 35 w 60"/>
              <a:gd name="T83" fmla="*/ 18 h 84"/>
              <a:gd name="T84" fmla="*/ 39 w 60"/>
              <a:gd name="T85" fmla="*/ 21 h 84"/>
              <a:gd name="T86" fmla="*/ 41 w 60"/>
              <a:gd name="T87" fmla="*/ 25 h 84"/>
              <a:gd name="T88" fmla="*/ 42 w 60"/>
              <a:gd name="T89" fmla="*/ 30 h 84"/>
              <a:gd name="T90" fmla="*/ 42 w 60"/>
              <a:gd name="T91" fmla="*/ 30 h 84"/>
              <a:gd name="T92" fmla="*/ 41 w 60"/>
              <a:gd name="T93" fmla="*/ 34 h 84"/>
              <a:gd name="T94" fmla="*/ 39 w 60"/>
              <a:gd name="T95" fmla="*/ 38 h 84"/>
              <a:gd name="T96" fmla="*/ 35 w 60"/>
              <a:gd name="T97" fmla="*/ 41 h 84"/>
              <a:gd name="T98" fmla="*/ 30 w 60"/>
              <a:gd name="T99" fmla="*/ 42 h 84"/>
              <a:gd name="T100" fmla="*/ 30 w 60"/>
              <a:gd name="T101" fmla="*/ 42 h 84"/>
              <a:gd name="T102" fmla="*/ 25 w 60"/>
              <a:gd name="T103" fmla="*/ 41 h 84"/>
              <a:gd name="T104" fmla="*/ 21 w 60"/>
              <a:gd name="T105" fmla="*/ 38 h 84"/>
              <a:gd name="T106" fmla="*/ 19 w 60"/>
              <a:gd name="T107" fmla="*/ 34 h 84"/>
              <a:gd name="T108" fmla="*/ 18 w 60"/>
              <a:gd name="T109" fmla="*/ 30 h 84"/>
              <a:gd name="T110" fmla="*/ 18 w 60"/>
              <a:gd name="T111" fmla="*/ 3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84">
                <a:moveTo>
                  <a:pt x="60" y="30"/>
                </a:moveTo>
                <a:lnTo>
                  <a:pt x="60" y="30"/>
                </a:lnTo>
                <a:lnTo>
                  <a:pt x="60" y="23"/>
                </a:lnTo>
                <a:lnTo>
                  <a:pt x="57" y="18"/>
                </a:lnTo>
                <a:lnTo>
                  <a:pt x="55" y="13"/>
                </a:lnTo>
                <a:lnTo>
                  <a:pt x="51" y="9"/>
                </a:lnTo>
                <a:lnTo>
                  <a:pt x="46" y="5"/>
                </a:lnTo>
                <a:lnTo>
                  <a:pt x="41" y="2"/>
                </a:lnTo>
                <a:lnTo>
                  <a:pt x="36" y="0"/>
                </a:lnTo>
                <a:lnTo>
                  <a:pt x="30" y="0"/>
                </a:lnTo>
                <a:lnTo>
                  <a:pt x="30" y="0"/>
                </a:lnTo>
                <a:lnTo>
                  <a:pt x="24" y="0"/>
                </a:lnTo>
                <a:lnTo>
                  <a:pt x="19" y="2"/>
                </a:lnTo>
                <a:lnTo>
                  <a:pt x="14" y="5"/>
                </a:lnTo>
                <a:lnTo>
                  <a:pt x="9" y="9"/>
                </a:lnTo>
                <a:lnTo>
                  <a:pt x="5" y="13"/>
                </a:lnTo>
                <a:lnTo>
                  <a:pt x="3" y="18"/>
                </a:lnTo>
                <a:lnTo>
                  <a:pt x="0" y="23"/>
                </a:lnTo>
                <a:lnTo>
                  <a:pt x="0" y="30"/>
                </a:lnTo>
                <a:lnTo>
                  <a:pt x="0" y="30"/>
                </a:lnTo>
                <a:lnTo>
                  <a:pt x="2" y="37"/>
                </a:lnTo>
                <a:lnTo>
                  <a:pt x="5" y="47"/>
                </a:lnTo>
                <a:lnTo>
                  <a:pt x="10" y="55"/>
                </a:lnTo>
                <a:lnTo>
                  <a:pt x="15" y="64"/>
                </a:lnTo>
                <a:lnTo>
                  <a:pt x="25" y="78"/>
                </a:lnTo>
                <a:lnTo>
                  <a:pt x="30" y="84"/>
                </a:lnTo>
                <a:lnTo>
                  <a:pt x="30" y="84"/>
                </a:lnTo>
                <a:lnTo>
                  <a:pt x="35" y="78"/>
                </a:lnTo>
                <a:lnTo>
                  <a:pt x="45" y="64"/>
                </a:lnTo>
                <a:lnTo>
                  <a:pt x="50" y="55"/>
                </a:lnTo>
                <a:lnTo>
                  <a:pt x="55" y="47"/>
                </a:lnTo>
                <a:lnTo>
                  <a:pt x="58" y="37"/>
                </a:lnTo>
                <a:lnTo>
                  <a:pt x="60" y="30"/>
                </a:lnTo>
                <a:lnTo>
                  <a:pt x="60" y="30"/>
                </a:lnTo>
                <a:close/>
                <a:moveTo>
                  <a:pt x="18" y="30"/>
                </a:moveTo>
                <a:lnTo>
                  <a:pt x="18" y="30"/>
                </a:lnTo>
                <a:lnTo>
                  <a:pt x="19" y="25"/>
                </a:lnTo>
                <a:lnTo>
                  <a:pt x="21" y="21"/>
                </a:lnTo>
                <a:lnTo>
                  <a:pt x="25" y="18"/>
                </a:lnTo>
                <a:lnTo>
                  <a:pt x="30" y="17"/>
                </a:lnTo>
                <a:lnTo>
                  <a:pt x="30" y="17"/>
                </a:lnTo>
                <a:lnTo>
                  <a:pt x="35" y="18"/>
                </a:lnTo>
                <a:lnTo>
                  <a:pt x="39" y="21"/>
                </a:lnTo>
                <a:lnTo>
                  <a:pt x="41" y="25"/>
                </a:lnTo>
                <a:lnTo>
                  <a:pt x="42" y="30"/>
                </a:lnTo>
                <a:lnTo>
                  <a:pt x="42" y="30"/>
                </a:lnTo>
                <a:lnTo>
                  <a:pt x="41" y="34"/>
                </a:lnTo>
                <a:lnTo>
                  <a:pt x="39" y="38"/>
                </a:lnTo>
                <a:lnTo>
                  <a:pt x="35" y="41"/>
                </a:lnTo>
                <a:lnTo>
                  <a:pt x="30" y="42"/>
                </a:lnTo>
                <a:lnTo>
                  <a:pt x="30" y="42"/>
                </a:lnTo>
                <a:lnTo>
                  <a:pt x="25" y="41"/>
                </a:lnTo>
                <a:lnTo>
                  <a:pt x="21" y="38"/>
                </a:lnTo>
                <a:lnTo>
                  <a:pt x="19" y="34"/>
                </a:lnTo>
                <a:lnTo>
                  <a:pt x="18" y="30"/>
                </a:lnTo>
                <a:lnTo>
                  <a:pt x="18"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12" name="Rectangle 514"/>
          <p:cNvSpPr>
            <a:spLocks noChangeArrowheads="1"/>
          </p:cNvSpPr>
          <p:nvPr/>
        </p:nvSpPr>
        <p:spPr bwMode="auto">
          <a:xfrm>
            <a:off x="6143660" y="3566761"/>
            <a:ext cx="58971"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13" name="Freeform 515"/>
          <p:cNvSpPr>
            <a:spLocks/>
          </p:cNvSpPr>
          <p:nvPr/>
        </p:nvSpPr>
        <p:spPr bwMode="auto">
          <a:xfrm>
            <a:off x="5794375" y="3476038"/>
            <a:ext cx="45362" cy="45362"/>
          </a:xfrm>
          <a:custGeom>
            <a:avLst/>
            <a:gdLst>
              <a:gd name="T0" fmla="*/ 15 w 30"/>
              <a:gd name="T1" fmla="*/ 0 h 29"/>
              <a:gd name="T2" fmla="*/ 15 w 30"/>
              <a:gd name="T3" fmla="*/ 0 h 29"/>
              <a:gd name="T4" fmla="*/ 9 w 30"/>
              <a:gd name="T5" fmla="*/ 1 h 29"/>
              <a:gd name="T6" fmla="*/ 5 w 30"/>
              <a:gd name="T7" fmla="*/ 4 h 29"/>
              <a:gd name="T8" fmla="*/ 2 w 30"/>
              <a:gd name="T9" fmla="*/ 8 h 29"/>
              <a:gd name="T10" fmla="*/ 0 w 30"/>
              <a:gd name="T11" fmla="*/ 14 h 29"/>
              <a:gd name="T12" fmla="*/ 0 w 30"/>
              <a:gd name="T13" fmla="*/ 14 h 29"/>
              <a:gd name="T14" fmla="*/ 2 w 30"/>
              <a:gd name="T15" fmla="*/ 20 h 29"/>
              <a:gd name="T16" fmla="*/ 5 w 30"/>
              <a:gd name="T17" fmla="*/ 24 h 29"/>
              <a:gd name="T18" fmla="*/ 9 w 30"/>
              <a:gd name="T19" fmla="*/ 28 h 29"/>
              <a:gd name="T20" fmla="*/ 15 w 30"/>
              <a:gd name="T21" fmla="*/ 29 h 29"/>
              <a:gd name="T22" fmla="*/ 15 w 30"/>
              <a:gd name="T23" fmla="*/ 29 h 29"/>
              <a:gd name="T24" fmla="*/ 21 w 30"/>
              <a:gd name="T25" fmla="*/ 28 h 29"/>
              <a:gd name="T26" fmla="*/ 25 w 30"/>
              <a:gd name="T27" fmla="*/ 24 h 29"/>
              <a:gd name="T28" fmla="*/ 29 w 30"/>
              <a:gd name="T29" fmla="*/ 20 h 29"/>
              <a:gd name="T30" fmla="*/ 30 w 30"/>
              <a:gd name="T31" fmla="*/ 14 h 29"/>
              <a:gd name="T32" fmla="*/ 30 w 30"/>
              <a:gd name="T33" fmla="*/ 14 h 29"/>
              <a:gd name="T34" fmla="*/ 29 w 30"/>
              <a:gd name="T35" fmla="*/ 8 h 29"/>
              <a:gd name="T36" fmla="*/ 25 w 30"/>
              <a:gd name="T37" fmla="*/ 4 h 29"/>
              <a:gd name="T38" fmla="*/ 21 w 30"/>
              <a:gd name="T39" fmla="*/ 1 h 29"/>
              <a:gd name="T40" fmla="*/ 15 w 30"/>
              <a:gd name="T41" fmla="*/ 0 h 29"/>
              <a:gd name="T42" fmla="*/ 15 w 30"/>
              <a:gd name="T4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9">
                <a:moveTo>
                  <a:pt x="15" y="0"/>
                </a:moveTo>
                <a:lnTo>
                  <a:pt x="15" y="0"/>
                </a:lnTo>
                <a:lnTo>
                  <a:pt x="9" y="1"/>
                </a:lnTo>
                <a:lnTo>
                  <a:pt x="5" y="4"/>
                </a:lnTo>
                <a:lnTo>
                  <a:pt x="2" y="8"/>
                </a:lnTo>
                <a:lnTo>
                  <a:pt x="0" y="14"/>
                </a:lnTo>
                <a:lnTo>
                  <a:pt x="0" y="14"/>
                </a:lnTo>
                <a:lnTo>
                  <a:pt x="2" y="20"/>
                </a:lnTo>
                <a:lnTo>
                  <a:pt x="5" y="24"/>
                </a:lnTo>
                <a:lnTo>
                  <a:pt x="9" y="28"/>
                </a:lnTo>
                <a:lnTo>
                  <a:pt x="15" y="29"/>
                </a:lnTo>
                <a:lnTo>
                  <a:pt x="15" y="29"/>
                </a:lnTo>
                <a:lnTo>
                  <a:pt x="21" y="28"/>
                </a:lnTo>
                <a:lnTo>
                  <a:pt x="25" y="24"/>
                </a:lnTo>
                <a:lnTo>
                  <a:pt x="29" y="20"/>
                </a:lnTo>
                <a:lnTo>
                  <a:pt x="30" y="14"/>
                </a:lnTo>
                <a:lnTo>
                  <a:pt x="30" y="14"/>
                </a:lnTo>
                <a:lnTo>
                  <a:pt x="29" y="8"/>
                </a:lnTo>
                <a:lnTo>
                  <a:pt x="25" y="4"/>
                </a:lnTo>
                <a:lnTo>
                  <a:pt x="21" y="1"/>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14" name="Freeform 516"/>
          <p:cNvSpPr>
            <a:spLocks noEditPoints="1"/>
          </p:cNvSpPr>
          <p:nvPr/>
        </p:nvSpPr>
        <p:spPr bwMode="auto">
          <a:xfrm>
            <a:off x="5739940" y="3421603"/>
            <a:ext cx="149696" cy="149696"/>
          </a:xfrm>
          <a:custGeom>
            <a:avLst/>
            <a:gdLst>
              <a:gd name="T0" fmla="*/ 89 w 99"/>
              <a:gd name="T1" fmla="*/ 44 h 99"/>
              <a:gd name="T2" fmla="*/ 87 w 99"/>
              <a:gd name="T3" fmla="*/ 38 h 99"/>
              <a:gd name="T4" fmla="*/ 81 w 99"/>
              <a:gd name="T5" fmla="*/ 26 h 99"/>
              <a:gd name="T6" fmla="*/ 73 w 99"/>
              <a:gd name="T7" fmla="*/ 17 h 99"/>
              <a:gd name="T8" fmla="*/ 60 w 99"/>
              <a:gd name="T9" fmla="*/ 11 h 99"/>
              <a:gd name="T10" fmla="*/ 54 w 99"/>
              <a:gd name="T11" fmla="*/ 0 h 99"/>
              <a:gd name="T12" fmla="*/ 44 w 99"/>
              <a:gd name="T13" fmla="*/ 10 h 99"/>
              <a:gd name="T14" fmla="*/ 38 w 99"/>
              <a:gd name="T15" fmla="*/ 11 h 99"/>
              <a:gd name="T16" fmla="*/ 26 w 99"/>
              <a:gd name="T17" fmla="*/ 17 h 99"/>
              <a:gd name="T18" fmla="*/ 17 w 99"/>
              <a:gd name="T19" fmla="*/ 26 h 99"/>
              <a:gd name="T20" fmla="*/ 11 w 99"/>
              <a:gd name="T21" fmla="*/ 38 h 99"/>
              <a:gd name="T22" fmla="*/ 0 w 99"/>
              <a:gd name="T23" fmla="*/ 44 h 99"/>
              <a:gd name="T24" fmla="*/ 10 w 99"/>
              <a:gd name="T25" fmla="*/ 54 h 99"/>
              <a:gd name="T26" fmla="*/ 11 w 99"/>
              <a:gd name="T27" fmla="*/ 60 h 99"/>
              <a:gd name="T28" fmla="*/ 17 w 99"/>
              <a:gd name="T29" fmla="*/ 73 h 99"/>
              <a:gd name="T30" fmla="*/ 26 w 99"/>
              <a:gd name="T31" fmla="*/ 81 h 99"/>
              <a:gd name="T32" fmla="*/ 38 w 99"/>
              <a:gd name="T33" fmla="*/ 88 h 99"/>
              <a:gd name="T34" fmla="*/ 44 w 99"/>
              <a:gd name="T35" fmla="*/ 99 h 99"/>
              <a:gd name="T36" fmla="*/ 54 w 99"/>
              <a:gd name="T37" fmla="*/ 89 h 99"/>
              <a:gd name="T38" fmla="*/ 60 w 99"/>
              <a:gd name="T39" fmla="*/ 88 h 99"/>
              <a:gd name="T40" fmla="*/ 73 w 99"/>
              <a:gd name="T41" fmla="*/ 81 h 99"/>
              <a:gd name="T42" fmla="*/ 81 w 99"/>
              <a:gd name="T43" fmla="*/ 73 h 99"/>
              <a:gd name="T44" fmla="*/ 87 w 99"/>
              <a:gd name="T45" fmla="*/ 60 h 99"/>
              <a:gd name="T46" fmla="*/ 99 w 99"/>
              <a:gd name="T47" fmla="*/ 54 h 99"/>
              <a:gd name="T48" fmla="*/ 49 w 99"/>
              <a:gd name="T49" fmla="*/ 79 h 99"/>
              <a:gd name="T50" fmla="*/ 43 w 99"/>
              <a:gd name="T51" fmla="*/ 79 h 99"/>
              <a:gd name="T52" fmla="*/ 33 w 99"/>
              <a:gd name="T53" fmla="*/ 74 h 99"/>
              <a:gd name="T54" fmla="*/ 25 w 99"/>
              <a:gd name="T55" fmla="*/ 65 h 99"/>
              <a:gd name="T56" fmla="*/ 20 w 99"/>
              <a:gd name="T57" fmla="*/ 55 h 99"/>
              <a:gd name="T58" fmla="*/ 20 w 99"/>
              <a:gd name="T59" fmla="*/ 49 h 99"/>
              <a:gd name="T60" fmla="*/ 22 w 99"/>
              <a:gd name="T61" fmla="*/ 38 h 99"/>
              <a:gd name="T62" fmla="*/ 28 w 99"/>
              <a:gd name="T63" fmla="*/ 28 h 99"/>
              <a:gd name="T64" fmla="*/ 38 w 99"/>
              <a:gd name="T65" fmla="*/ 22 h 99"/>
              <a:gd name="T66" fmla="*/ 49 w 99"/>
              <a:gd name="T67" fmla="*/ 20 h 99"/>
              <a:gd name="T68" fmla="*/ 55 w 99"/>
              <a:gd name="T69" fmla="*/ 20 h 99"/>
              <a:gd name="T70" fmla="*/ 65 w 99"/>
              <a:gd name="T71" fmla="*/ 25 h 99"/>
              <a:gd name="T72" fmla="*/ 74 w 99"/>
              <a:gd name="T73" fmla="*/ 33 h 99"/>
              <a:gd name="T74" fmla="*/ 79 w 99"/>
              <a:gd name="T75" fmla="*/ 43 h 99"/>
              <a:gd name="T76" fmla="*/ 79 w 99"/>
              <a:gd name="T77" fmla="*/ 49 h 99"/>
              <a:gd name="T78" fmla="*/ 76 w 99"/>
              <a:gd name="T79" fmla="*/ 60 h 99"/>
              <a:gd name="T80" fmla="*/ 70 w 99"/>
              <a:gd name="T81" fmla="*/ 70 h 99"/>
              <a:gd name="T82" fmla="*/ 60 w 99"/>
              <a:gd name="T83" fmla="*/ 76 h 99"/>
              <a:gd name="T84" fmla="*/ 49 w 99"/>
              <a:gd name="T85" fmla="*/ 7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 h="99">
                <a:moveTo>
                  <a:pt x="99" y="44"/>
                </a:moveTo>
                <a:lnTo>
                  <a:pt x="89" y="44"/>
                </a:lnTo>
                <a:lnTo>
                  <a:pt x="89" y="44"/>
                </a:lnTo>
                <a:lnTo>
                  <a:pt x="87" y="38"/>
                </a:lnTo>
                <a:lnTo>
                  <a:pt x="85" y="32"/>
                </a:lnTo>
                <a:lnTo>
                  <a:pt x="81" y="26"/>
                </a:lnTo>
                <a:lnTo>
                  <a:pt x="78" y="21"/>
                </a:lnTo>
                <a:lnTo>
                  <a:pt x="73" y="17"/>
                </a:lnTo>
                <a:lnTo>
                  <a:pt x="67" y="14"/>
                </a:lnTo>
                <a:lnTo>
                  <a:pt x="60" y="11"/>
                </a:lnTo>
                <a:lnTo>
                  <a:pt x="54" y="10"/>
                </a:lnTo>
                <a:lnTo>
                  <a:pt x="54" y="0"/>
                </a:lnTo>
                <a:lnTo>
                  <a:pt x="44" y="0"/>
                </a:lnTo>
                <a:lnTo>
                  <a:pt x="44" y="10"/>
                </a:lnTo>
                <a:lnTo>
                  <a:pt x="44" y="10"/>
                </a:lnTo>
                <a:lnTo>
                  <a:pt x="38" y="11"/>
                </a:lnTo>
                <a:lnTo>
                  <a:pt x="32" y="14"/>
                </a:lnTo>
                <a:lnTo>
                  <a:pt x="26" y="17"/>
                </a:lnTo>
                <a:lnTo>
                  <a:pt x="21" y="21"/>
                </a:lnTo>
                <a:lnTo>
                  <a:pt x="17" y="26"/>
                </a:lnTo>
                <a:lnTo>
                  <a:pt x="14" y="32"/>
                </a:lnTo>
                <a:lnTo>
                  <a:pt x="11" y="38"/>
                </a:lnTo>
                <a:lnTo>
                  <a:pt x="10" y="44"/>
                </a:lnTo>
                <a:lnTo>
                  <a:pt x="0" y="44"/>
                </a:lnTo>
                <a:lnTo>
                  <a:pt x="0" y="54"/>
                </a:lnTo>
                <a:lnTo>
                  <a:pt x="10" y="54"/>
                </a:lnTo>
                <a:lnTo>
                  <a:pt x="10" y="54"/>
                </a:lnTo>
                <a:lnTo>
                  <a:pt x="11" y="60"/>
                </a:lnTo>
                <a:lnTo>
                  <a:pt x="14" y="67"/>
                </a:lnTo>
                <a:lnTo>
                  <a:pt x="17" y="73"/>
                </a:lnTo>
                <a:lnTo>
                  <a:pt x="21" y="78"/>
                </a:lnTo>
                <a:lnTo>
                  <a:pt x="26" y="81"/>
                </a:lnTo>
                <a:lnTo>
                  <a:pt x="32" y="85"/>
                </a:lnTo>
                <a:lnTo>
                  <a:pt x="38" y="88"/>
                </a:lnTo>
                <a:lnTo>
                  <a:pt x="44" y="89"/>
                </a:lnTo>
                <a:lnTo>
                  <a:pt x="44" y="99"/>
                </a:lnTo>
                <a:lnTo>
                  <a:pt x="54" y="99"/>
                </a:lnTo>
                <a:lnTo>
                  <a:pt x="54" y="89"/>
                </a:lnTo>
                <a:lnTo>
                  <a:pt x="54" y="89"/>
                </a:lnTo>
                <a:lnTo>
                  <a:pt x="60" y="88"/>
                </a:lnTo>
                <a:lnTo>
                  <a:pt x="67" y="85"/>
                </a:lnTo>
                <a:lnTo>
                  <a:pt x="73" y="81"/>
                </a:lnTo>
                <a:lnTo>
                  <a:pt x="78" y="78"/>
                </a:lnTo>
                <a:lnTo>
                  <a:pt x="81" y="73"/>
                </a:lnTo>
                <a:lnTo>
                  <a:pt x="85" y="67"/>
                </a:lnTo>
                <a:lnTo>
                  <a:pt x="87" y="60"/>
                </a:lnTo>
                <a:lnTo>
                  <a:pt x="89" y="54"/>
                </a:lnTo>
                <a:lnTo>
                  <a:pt x="99" y="54"/>
                </a:lnTo>
                <a:lnTo>
                  <a:pt x="99" y="44"/>
                </a:lnTo>
                <a:close/>
                <a:moveTo>
                  <a:pt x="49" y="79"/>
                </a:moveTo>
                <a:lnTo>
                  <a:pt x="49" y="79"/>
                </a:lnTo>
                <a:lnTo>
                  <a:pt x="43" y="79"/>
                </a:lnTo>
                <a:lnTo>
                  <a:pt x="38" y="76"/>
                </a:lnTo>
                <a:lnTo>
                  <a:pt x="33" y="74"/>
                </a:lnTo>
                <a:lnTo>
                  <a:pt x="28" y="70"/>
                </a:lnTo>
                <a:lnTo>
                  <a:pt x="25" y="65"/>
                </a:lnTo>
                <a:lnTo>
                  <a:pt x="22" y="60"/>
                </a:lnTo>
                <a:lnTo>
                  <a:pt x="20" y="55"/>
                </a:lnTo>
                <a:lnTo>
                  <a:pt x="20" y="49"/>
                </a:lnTo>
                <a:lnTo>
                  <a:pt x="20" y="49"/>
                </a:lnTo>
                <a:lnTo>
                  <a:pt x="20" y="43"/>
                </a:lnTo>
                <a:lnTo>
                  <a:pt x="22" y="38"/>
                </a:lnTo>
                <a:lnTo>
                  <a:pt x="25" y="33"/>
                </a:lnTo>
                <a:lnTo>
                  <a:pt x="28" y="28"/>
                </a:lnTo>
                <a:lnTo>
                  <a:pt x="33" y="25"/>
                </a:lnTo>
                <a:lnTo>
                  <a:pt x="38" y="22"/>
                </a:lnTo>
                <a:lnTo>
                  <a:pt x="43" y="20"/>
                </a:lnTo>
                <a:lnTo>
                  <a:pt x="49" y="20"/>
                </a:lnTo>
                <a:lnTo>
                  <a:pt x="49" y="20"/>
                </a:lnTo>
                <a:lnTo>
                  <a:pt x="55" y="20"/>
                </a:lnTo>
                <a:lnTo>
                  <a:pt x="60" y="22"/>
                </a:lnTo>
                <a:lnTo>
                  <a:pt x="65" y="25"/>
                </a:lnTo>
                <a:lnTo>
                  <a:pt x="70" y="28"/>
                </a:lnTo>
                <a:lnTo>
                  <a:pt x="74" y="33"/>
                </a:lnTo>
                <a:lnTo>
                  <a:pt x="76" y="38"/>
                </a:lnTo>
                <a:lnTo>
                  <a:pt x="79" y="43"/>
                </a:lnTo>
                <a:lnTo>
                  <a:pt x="79" y="49"/>
                </a:lnTo>
                <a:lnTo>
                  <a:pt x="79" y="49"/>
                </a:lnTo>
                <a:lnTo>
                  <a:pt x="79" y="55"/>
                </a:lnTo>
                <a:lnTo>
                  <a:pt x="76" y="60"/>
                </a:lnTo>
                <a:lnTo>
                  <a:pt x="74" y="65"/>
                </a:lnTo>
                <a:lnTo>
                  <a:pt x="70" y="70"/>
                </a:lnTo>
                <a:lnTo>
                  <a:pt x="65" y="74"/>
                </a:lnTo>
                <a:lnTo>
                  <a:pt x="60" y="76"/>
                </a:lnTo>
                <a:lnTo>
                  <a:pt x="55" y="79"/>
                </a:lnTo>
                <a:lnTo>
                  <a:pt x="49" y="79"/>
                </a:lnTo>
                <a:lnTo>
                  <a:pt x="49"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15" name="Freeform 517"/>
          <p:cNvSpPr>
            <a:spLocks/>
          </p:cNvSpPr>
          <p:nvPr/>
        </p:nvSpPr>
        <p:spPr bwMode="auto">
          <a:xfrm>
            <a:off x="5436015" y="3407992"/>
            <a:ext cx="45362" cy="45362"/>
          </a:xfrm>
          <a:custGeom>
            <a:avLst/>
            <a:gdLst>
              <a:gd name="T0" fmla="*/ 14 w 29"/>
              <a:gd name="T1" fmla="*/ 30 h 30"/>
              <a:gd name="T2" fmla="*/ 14 w 29"/>
              <a:gd name="T3" fmla="*/ 30 h 30"/>
              <a:gd name="T4" fmla="*/ 21 w 29"/>
              <a:gd name="T5" fmla="*/ 28 h 30"/>
              <a:gd name="T6" fmla="*/ 24 w 29"/>
              <a:gd name="T7" fmla="*/ 25 h 30"/>
              <a:gd name="T8" fmla="*/ 28 w 29"/>
              <a:gd name="T9" fmla="*/ 21 h 30"/>
              <a:gd name="T10" fmla="*/ 29 w 29"/>
              <a:gd name="T11" fmla="*/ 15 h 30"/>
              <a:gd name="T12" fmla="*/ 29 w 29"/>
              <a:gd name="T13" fmla="*/ 15 h 30"/>
              <a:gd name="T14" fmla="*/ 28 w 29"/>
              <a:gd name="T15" fmla="*/ 9 h 30"/>
              <a:gd name="T16" fmla="*/ 24 w 29"/>
              <a:gd name="T17" fmla="*/ 5 h 30"/>
              <a:gd name="T18" fmla="*/ 21 w 29"/>
              <a:gd name="T19" fmla="*/ 1 h 30"/>
              <a:gd name="T20" fmla="*/ 14 w 29"/>
              <a:gd name="T21" fmla="*/ 0 h 30"/>
              <a:gd name="T22" fmla="*/ 14 w 29"/>
              <a:gd name="T23" fmla="*/ 0 h 30"/>
              <a:gd name="T24" fmla="*/ 8 w 29"/>
              <a:gd name="T25" fmla="*/ 1 h 30"/>
              <a:gd name="T26" fmla="*/ 5 w 29"/>
              <a:gd name="T27" fmla="*/ 5 h 30"/>
              <a:gd name="T28" fmla="*/ 1 w 29"/>
              <a:gd name="T29" fmla="*/ 9 h 30"/>
              <a:gd name="T30" fmla="*/ 0 w 29"/>
              <a:gd name="T31" fmla="*/ 15 h 30"/>
              <a:gd name="T32" fmla="*/ 0 w 29"/>
              <a:gd name="T33" fmla="*/ 15 h 30"/>
              <a:gd name="T34" fmla="*/ 1 w 29"/>
              <a:gd name="T35" fmla="*/ 21 h 30"/>
              <a:gd name="T36" fmla="*/ 5 w 29"/>
              <a:gd name="T37" fmla="*/ 25 h 30"/>
              <a:gd name="T38" fmla="*/ 8 w 29"/>
              <a:gd name="T39" fmla="*/ 28 h 30"/>
              <a:gd name="T40" fmla="*/ 14 w 29"/>
              <a:gd name="T41" fmla="*/ 30 h 30"/>
              <a:gd name="T42" fmla="*/ 14 w 29"/>
              <a:gd name="T4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0">
                <a:moveTo>
                  <a:pt x="14" y="30"/>
                </a:moveTo>
                <a:lnTo>
                  <a:pt x="14" y="30"/>
                </a:lnTo>
                <a:lnTo>
                  <a:pt x="21" y="28"/>
                </a:lnTo>
                <a:lnTo>
                  <a:pt x="24" y="25"/>
                </a:lnTo>
                <a:lnTo>
                  <a:pt x="28" y="21"/>
                </a:lnTo>
                <a:lnTo>
                  <a:pt x="29" y="15"/>
                </a:lnTo>
                <a:lnTo>
                  <a:pt x="29" y="15"/>
                </a:lnTo>
                <a:lnTo>
                  <a:pt x="28" y="9"/>
                </a:lnTo>
                <a:lnTo>
                  <a:pt x="24" y="5"/>
                </a:lnTo>
                <a:lnTo>
                  <a:pt x="21" y="1"/>
                </a:lnTo>
                <a:lnTo>
                  <a:pt x="14" y="0"/>
                </a:lnTo>
                <a:lnTo>
                  <a:pt x="14" y="0"/>
                </a:lnTo>
                <a:lnTo>
                  <a:pt x="8" y="1"/>
                </a:lnTo>
                <a:lnTo>
                  <a:pt x="5" y="5"/>
                </a:lnTo>
                <a:lnTo>
                  <a:pt x="1" y="9"/>
                </a:lnTo>
                <a:lnTo>
                  <a:pt x="0" y="15"/>
                </a:lnTo>
                <a:lnTo>
                  <a:pt x="0" y="15"/>
                </a:lnTo>
                <a:lnTo>
                  <a:pt x="1" y="21"/>
                </a:lnTo>
                <a:lnTo>
                  <a:pt x="5" y="25"/>
                </a:lnTo>
                <a:lnTo>
                  <a:pt x="8" y="28"/>
                </a:lnTo>
                <a:lnTo>
                  <a:pt x="14" y="30"/>
                </a:lnTo>
                <a:lnTo>
                  <a:pt x="14"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16" name="Freeform 518"/>
          <p:cNvSpPr>
            <a:spLocks/>
          </p:cNvSpPr>
          <p:nvPr/>
        </p:nvSpPr>
        <p:spPr bwMode="auto">
          <a:xfrm>
            <a:off x="5422409" y="3462427"/>
            <a:ext cx="72579" cy="95261"/>
          </a:xfrm>
          <a:custGeom>
            <a:avLst/>
            <a:gdLst>
              <a:gd name="T0" fmla="*/ 5 w 49"/>
              <a:gd name="T1" fmla="*/ 39 h 64"/>
              <a:gd name="T2" fmla="*/ 10 w 49"/>
              <a:gd name="T3" fmla="*/ 39 h 64"/>
              <a:gd name="T4" fmla="*/ 10 w 49"/>
              <a:gd name="T5" fmla="*/ 59 h 64"/>
              <a:gd name="T6" fmla="*/ 10 w 49"/>
              <a:gd name="T7" fmla="*/ 59 h 64"/>
              <a:gd name="T8" fmla="*/ 10 w 49"/>
              <a:gd name="T9" fmla="*/ 61 h 64"/>
              <a:gd name="T10" fmla="*/ 11 w 49"/>
              <a:gd name="T11" fmla="*/ 63 h 64"/>
              <a:gd name="T12" fmla="*/ 12 w 49"/>
              <a:gd name="T13" fmla="*/ 64 h 64"/>
              <a:gd name="T14" fmla="*/ 15 w 49"/>
              <a:gd name="T15" fmla="*/ 64 h 64"/>
              <a:gd name="T16" fmla="*/ 34 w 49"/>
              <a:gd name="T17" fmla="*/ 64 h 64"/>
              <a:gd name="T18" fmla="*/ 34 w 49"/>
              <a:gd name="T19" fmla="*/ 64 h 64"/>
              <a:gd name="T20" fmla="*/ 37 w 49"/>
              <a:gd name="T21" fmla="*/ 64 h 64"/>
              <a:gd name="T22" fmla="*/ 38 w 49"/>
              <a:gd name="T23" fmla="*/ 63 h 64"/>
              <a:gd name="T24" fmla="*/ 39 w 49"/>
              <a:gd name="T25" fmla="*/ 61 h 64"/>
              <a:gd name="T26" fmla="*/ 39 w 49"/>
              <a:gd name="T27" fmla="*/ 59 h 64"/>
              <a:gd name="T28" fmla="*/ 39 w 49"/>
              <a:gd name="T29" fmla="*/ 39 h 64"/>
              <a:gd name="T30" fmla="*/ 44 w 49"/>
              <a:gd name="T31" fmla="*/ 39 h 64"/>
              <a:gd name="T32" fmla="*/ 44 w 49"/>
              <a:gd name="T33" fmla="*/ 39 h 64"/>
              <a:gd name="T34" fmla="*/ 47 w 49"/>
              <a:gd name="T35" fmla="*/ 39 h 64"/>
              <a:gd name="T36" fmla="*/ 48 w 49"/>
              <a:gd name="T37" fmla="*/ 38 h 64"/>
              <a:gd name="T38" fmla="*/ 49 w 49"/>
              <a:gd name="T39" fmla="*/ 37 h 64"/>
              <a:gd name="T40" fmla="*/ 49 w 49"/>
              <a:gd name="T41" fmla="*/ 34 h 64"/>
              <a:gd name="T42" fmla="*/ 49 w 49"/>
              <a:gd name="T43" fmla="*/ 24 h 64"/>
              <a:gd name="T44" fmla="*/ 49 w 49"/>
              <a:gd name="T45" fmla="*/ 24 h 64"/>
              <a:gd name="T46" fmla="*/ 49 w 49"/>
              <a:gd name="T47" fmla="*/ 19 h 64"/>
              <a:gd name="T48" fmla="*/ 47 w 49"/>
              <a:gd name="T49" fmla="*/ 14 h 64"/>
              <a:gd name="T50" fmla="*/ 45 w 49"/>
              <a:gd name="T51" fmla="*/ 11 h 64"/>
              <a:gd name="T52" fmla="*/ 42 w 49"/>
              <a:gd name="T53" fmla="*/ 7 h 64"/>
              <a:gd name="T54" fmla="*/ 38 w 49"/>
              <a:gd name="T55" fmla="*/ 3 h 64"/>
              <a:gd name="T56" fmla="*/ 34 w 49"/>
              <a:gd name="T57" fmla="*/ 2 h 64"/>
              <a:gd name="T58" fmla="*/ 29 w 49"/>
              <a:gd name="T59" fmla="*/ 0 h 64"/>
              <a:gd name="T60" fmla="*/ 24 w 49"/>
              <a:gd name="T61" fmla="*/ 0 h 64"/>
              <a:gd name="T62" fmla="*/ 24 w 49"/>
              <a:gd name="T63" fmla="*/ 0 h 64"/>
              <a:gd name="T64" fmla="*/ 20 w 49"/>
              <a:gd name="T65" fmla="*/ 0 h 64"/>
              <a:gd name="T66" fmla="*/ 15 w 49"/>
              <a:gd name="T67" fmla="*/ 2 h 64"/>
              <a:gd name="T68" fmla="*/ 11 w 49"/>
              <a:gd name="T69" fmla="*/ 3 h 64"/>
              <a:gd name="T70" fmla="*/ 7 w 49"/>
              <a:gd name="T71" fmla="*/ 7 h 64"/>
              <a:gd name="T72" fmla="*/ 4 w 49"/>
              <a:gd name="T73" fmla="*/ 11 h 64"/>
              <a:gd name="T74" fmla="*/ 2 w 49"/>
              <a:gd name="T75" fmla="*/ 14 h 64"/>
              <a:gd name="T76" fmla="*/ 0 w 49"/>
              <a:gd name="T77" fmla="*/ 19 h 64"/>
              <a:gd name="T78" fmla="*/ 0 w 49"/>
              <a:gd name="T79" fmla="*/ 24 h 64"/>
              <a:gd name="T80" fmla="*/ 0 w 49"/>
              <a:gd name="T81" fmla="*/ 34 h 64"/>
              <a:gd name="T82" fmla="*/ 0 w 49"/>
              <a:gd name="T83" fmla="*/ 34 h 64"/>
              <a:gd name="T84" fmla="*/ 0 w 49"/>
              <a:gd name="T85" fmla="*/ 37 h 64"/>
              <a:gd name="T86" fmla="*/ 1 w 49"/>
              <a:gd name="T87" fmla="*/ 38 h 64"/>
              <a:gd name="T88" fmla="*/ 2 w 49"/>
              <a:gd name="T89" fmla="*/ 39 h 64"/>
              <a:gd name="T90" fmla="*/ 5 w 49"/>
              <a:gd name="T91" fmla="*/ 39 h 64"/>
              <a:gd name="T92" fmla="*/ 5 w 49"/>
              <a:gd name="T93"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64">
                <a:moveTo>
                  <a:pt x="5" y="39"/>
                </a:moveTo>
                <a:lnTo>
                  <a:pt x="10" y="39"/>
                </a:lnTo>
                <a:lnTo>
                  <a:pt x="10" y="59"/>
                </a:lnTo>
                <a:lnTo>
                  <a:pt x="10" y="59"/>
                </a:lnTo>
                <a:lnTo>
                  <a:pt x="10" y="61"/>
                </a:lnTo>
                <a:lnTo>
                  <a:pt x="11" y="63"/>
                </a:lnTo>
                <a:lnTo>
                  <a:pt x="12" y="64"/>
                </a:lnTo>
                <a:lnTo>
                  <a:pt x="15" y="64"/>
                </a:lnTo>
                <a:lnTo>
                  <a:pt x="34" y="64"/>
                </a:lnTo>
                <a:lnTo>
                  <a:pt x="34" y="64"/>
                </a:lnTo>
                <a:lnTo>
                  <a:pt x="37" y="64"/>
                </a:lnTo>
                <a:lnTo>
                  <a:pt x="38" y="63"/>
                </a:lnTo>
                <a:lnTo>
                  <a:pt x="39" y="61"/>
                </a:lnTo>
                <a:lnTo>
                  <a:pt x="39" y="59"/>
                </a:lnTo>
                <a:lnTo>
                  <a:pt x="39" y="39"/>
                </a:lnTo>
                <a:lnTo>
                  <a:pt x="44" y="39"/>
                </a:lnTo>
                <a:lnTo>
                  <a:pt x="44" y="39"/>
                </a:lnTo>
                <a:lnTo>
                  <a:pt x="47" y="39"/>
                </a:lnTo>
                <a:lnTo>
                  <a:pt x="48" y="38"/>
                </a:lnTo>
                <a:lnTo>
                  <a:pt x="49" y="37"/>
                </a:lnTo>
                <a:lnTo>
                  <a:pt x="49" y="34"/>
                </a:lnTo>
                <a:lnTo>
                  <a:pt x="49" y="24"/>
                </a:lnTo>
                <a:lnTo>
                  <a:pt x="49" y="24"/>
                </a:lnTo>
                <a:lnTo>
                  <a:pt x="49" y="19"/>
                </a:lnTo>
                <a:lnTo>
                  <a:pt x="47" y="14"/>
                </a:lnTo>
                <a:lnTo>
                  <a:pt x="45" y="11"/>
                </a:lnTo>
                <a:lnTo>
                  <a:pt x="42" y="7"/>
                </a:lnTo>
                <a:lnTo>
                  <a:pt x="38" y="3"/>
                </a:lnTo>
                <a:lnTo>
                  <a:pt x="34" y="2"/>
                </a:lnTo>
                <a:lnTo>
                  <a:pt x="29" y="0"/>
                </a:lnTo>
                <a:lnTo>
                  <a:pt x="24" y="0"/>
                </a:lnTo>
                <a:lnTo>
                  <a:pt x="24" y="0"/>
                </a:lnTo>
                <a:lnTo>
                  <a:pt x="20" y="0"/>
                </a:lnTo>
                <a:lnTo>
                  <a:pt x="15" y="2"/>
                </a:lnTo>
                <a:lnTo>
                  <a:pt x="11" y="3"/>
                </a:lnTo>
                <a:lnTo>
                  <a:pt x="7" y="7"/>
                </a:lnTo>
                <a:lnTo>
                  <a:pt x="4" y="11"/>
                </a:lnTo>
                <a:lnTo>
                  <a:pt x="2" y="14"/>
                </a:lnTo>
                <a:lnTo>
                  <a:pt x="0" y="19"/>
                </a:lnTo>
                <a:lnTo>
                  <a:pt x="0" y="24"/>
                </a:lnTo>
                <a:lnTo>
                  <a:pt x="0" y="34"/>
                </a:lnTo>
                <a:lnTo>
                  <a:pt x="0" y="34"/>
                </a:lnTo>
                <a:lnTo>
                  <a:pt x="0" y="37"/>
                </a:lnTo>
                <a:lnTo>
                  <a:pt x="1" y="38"/>
                </a:lnTo>
                <a:lnTo>
                  <a:pt x="2" y="39"/>
                </a:lnTo>
                <a:lnTo>
                  <a:pt x="5" y="39"/>
                </a:lnTo>
                <a:lnTo>
                  <a:pt x="5"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17" name="Freeform 519"/>
          <p:cNvSpPr>
            <a:spLocks/>
          </p:cNvSpPr>
          <p:nvPr/>
        </p:nvSpPr>
        <p:spPr bwMode="auto">
          <a:xfrm>
            <a:off x="5381581" y="3535005"/>
            <a:ext cx="149696" cy="49900"/>
          </a:xfrm>
          <a:custGeom>
            <a:avLst/>
            <a:gdLst>
              <a:gd name="T0" fmla="*/ 80 w 99"/>
              <a:gd name="T1" fmla="*/ 0 h 35"/>
              <a:gd name="T2" fmla="*/ 78 w 99"/>
              <a:gd name="T3" fmla="*/ 10 h 35"/>
              <a:gd name="T4" fmla="*/ 78 w 99"/>
              <a:gd name="T5" fmla="*/ 10 h 35"/>
              <a:gd name="T6" fmla="*/ 84 w 99"/>
              <a:gd name="T7" fmla="*/ 12 h 35"/>
              <a:gd name="T8" fmla="*/ 86 w 99"/>
              <a:gd name="T9" fmla="*/ 13 h 35"/>
              <a:gd name="T10" fmla="*/ 89 w 99"/>
              <a:gd name="T11" fmla="*/ 16 h 35"/>
              <a:gd name="T12" fmla="*/ 89 w 99"/>
              <a:gd name="T13" fmla="*/ 16 h 35"/>
              <a:gd name="T14" fmla="*/ 86 w 99"/>
              <a:gd name="T15" fmla="*/ 18 h 35"/>
              <a:gd name="T16" fmla="*/ 79 w 99"/>
              <a:gd name="T17" fmla="*/ 22 h 35"/>
              <a:gd name="T18" fmla="*/ 67 w 99"/>
              <a:gd name="T19" fmla="*/ 24 h 35"/>
              <a:gd name="T20" fmla="*/ 49 w 99"/>
              <a:gd name="T21" fmla="*/ 26 h 35"/>
              <a:gd name="T22" fmla="*/ 49 w 99"/>
              <a:gd name="T23" fmla="*/ 26 h 35"/>
              <a:gd name="T24" fmla="*/ 32 w 99"/>
              <a:gd name="T25" fmla="*/ 24 h 35"/>
              <a:gd name="T26" fmla="*/ 20 w 99"/>
              <a:gd name="T27" fmla="*/ 22 h 35"/>
              <a:gd name="T28" fmla="*/ 12 w 99"/>
              <a:gd name="T29" fmla="*/ 18 h 35"/>
              <a:gd name="T30" fmla="*/ 10 w 99"/>
              <a:gd name="T31" fmla="*/ 16 h 35"/>
              <a:gd name="T32" fmla="*/ 10 w 99"/>
              <a:gd name="T33" fmla="*/ 16 h 35"/>
              <a:gd name="T34" fmla="*/ 12 w 99"/>
              <a:gd name="T35" fmla="*/ 13 h 35"/>
              <a:gd name="T36" fmla="*/ 16 w 99"/>
              <a:gd name="T37" fmla="*/ 11 h 35"/>
              <a:gd name="T38" fmla="*/ 22 w 99"/>
              <a:gd name="T39" fmla="*/ 10 h 35"/>
              <a:gd name="T40" fmla="*/ 19 w 99"/>
              <a:gd name="T41" fmla="*/ 0 h 35"/>
              <a:gd name="T42" fmla="*/ 19 w 99"/>
              <a:gd name="T43" fmla="*/ 0 h 35"/>
              <a:gd name="T44" fmla="*/ 10 w 99"/>
              <a:gd name="T45" fmla="*/ 3 h 35"/>
              <a:gd name="T46" fmla="*/ 4 w 99"/>
              <a:gd name="T47" fmla="*/ 7 h 35"/>
              <a:gd name="T48" fmla="*/ 1 w 99"/>
              <a:gd name="T49" fmla="*/ 12 h 35"/>
              <a:gd name="T50" fmla="*/ 0 w 99"/>
              <a:gd name="T51" fmla="*/ 16 h 35"/>
              <a:gd name="T52" fmla="*/ 0 w 99"/>
              <a:gd name="T53" fmla="*/ 16 h 35"/>
              <a:gd name="T54" fmla="*/ 1 w 99"/>
              <a:gd name="T55" fmla="*/ 21 h 35"/>
              <a:gd name="T56" fmla="*/ 5 w 99"/>
              <a:gd name="T57" fmla="*/ 24 h 35"/>
              <a:gd name="T58" fmla="*/ 10 w 99"/>
              <a:gd name="T59" fmla="*/ 28 h 35"/>
              <a:gd name="T60" fmla="*/ 16 w 99"/>
              <a:gd name="T61" fmla="*/ 31 h 35"/>
              <a:gd name="T62" fmla="*/ 24 w 99"/>
              <a:gd name="T63" fmla="*/ 33 h 35"/>
              <a:gd name="T64" fmla="*/ 32 w 99"/>
              <a:gd name="T65" fmla="*/ 34 h 35"/>
              <a:gd name="T66" fmla="*/ 49 w 99"/>
              <a:gd name="T67" fmla="*/ 35 h 35"/>
              <a:gd name="T68" fmla="*/ 49 w 99"/>
              <a:gd name="T69" fmla="*/ 35 h 35"/>
              <a:gd name="T70" fmla="*/ 67 w 99"/>
              <a:gd name="T71" fmla="*/ 34 h 35"/>
              <a:gd name="T72" fmla="*/ 75 w 99"/>
              <a:gd name="T73" fmla="*/ 33 h 35"/>
              <a:gd name="T74" fmla="*/ 83 w 99"/>
              <a:gd name="T75" fmla="*/ 31 h 35"/>
              <a:gd name="T76" fmla="*/ 89 w 99"/>
              <a:gd name="T77" fmla="*/ 28 h 35"/>
              <a:gd name="T78" fmla="*/ 94 w 99"/>
              <a:gd name="T79" fmla="*/ 24 h 35"/>
              <a:gd name="T80" fmla="*/ 98 w 99"/>
              <a:gd name="T81" fmla="*/ 21 h 35"/>
              <a:gd name="T82" fmla="*/ 99 w 99"/>
              <a:gd name="T83" fmla="*/ 16 h 35"/>
              <a:gd name="T84" fmla="*/ 99 w 99"/>
              <a:gd name="T85" fmla="*/ 16 h 35"/>
              <a:gd name="T86" fmla="*/ 98 w 99"/>
              <a:gd name="T87" fmla="*/ 12 h 35"/>
              <a:gd name="T88" fmla="*/ 95 w 99"/>
              <a:gd name="T89" fmla="*/ 8 h 35"/>
              <a:gd name="T90" fmla="*/ 90 w 99"/>
              <a:gd name="T91" fmla="*/ 3 h 35"/>
              <a:gd name="T92" fmla="*/ 80 w 99"/>
              <a:gd name="T93" fmla="*/ 0 h 35"/>
              <a:gd name="T94" fmla="*/ 80 w 99"/>
              <a:gd name="T9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35">
                <a:moveTo>
                  <a:pt x="80" y="0"/>
                </a:moveTo>
                <a:lnTo>
                  <a:pt x="78" y="10"/>
                </a:lnTo>
                <a:lnTo>
                  <a:pt x="78" y="10"/>
                </a:lnTo>
                <a:lnTo>
                  <a:pt x="84" y="12"/>
                </a:lnTo>
                <a:lnTo>
                  <a:pt x="86" y="13"/>
                </a:lnTo>
                <a:lnTo>
                  <a:pt x="89" y="16"/>
                </a:lnTo>
                <a:lnTo>
                  <a:pt x="89" y="16"/>
                </a:lnTo>
                <a:lnTo>
                  <a:pt x="86" y="18"/>
                </a:lnTo>
                <a:lnTo>
                  <a:pt x="79" y="22"/>
                </a:lnTo>
                <a:lnTo>
                  <a:pt x="67" y="24"/>
                </a:lnTo>
                <a:lnTo>
                  <a:pt x="49" y="26"/>
                </a:lnTo>
                <a:lnTo>
                  <a:pt x="49" y="26"/>
                </a:lnTo>
                <a:lnTo>
                  <a:pt x="32" y="24"/>
                </a:lnTo>
                <a:lnTo>
                  <a:pt x="20" y="22"/>
                </a:lnTo>
                <a:lnTo>
                  <a:pt x="12" y="18"/>
                </a:lnTo>
                <a:lnTo>
                  <a:pt x="10" y="16"/>
                </a:lnTo>
                <a:lnTo>
                  <a:pt x="10" y="16"/>
                </a:lnTo>
                <a:lnTo>
                  <a:pt x="12" y="13"/>
                </a:lnTo>
                <a:lnTo>
                  <a:pt x="16" y="11"/>
                </a:lnTo>
                <a:lnTo>
                  <a:pt x="22" y="10"/>
                </a:lnTo>
                <a:lnTo>
                  <a:pt x="19" y="0"/>
                </a:lnTo>
                <a:lnTo>
                  <a:pt x="19" y="0"/>
                </a:lnTo>
                <a:lnTo>
                  <a:pt x="10" y="3"/>
                </a:lnTo>
                <a:lnTo>
                  <a:pt x="4" y="7"/>
                </a:lnTo>
                <a:lnTo>
                  <a:pt x="1" y="12"/>
                </a:lnTo>
                <a:lnTo>
                  <a:pt x="0" y="16"/>
                </a:lnTo>
                <a:lnTo>
                  <a:pt x="0" y="16"/>
                </a:lnTo>
                <a:lnTo>
                  <a:pt x="1" y="21"/>
                </a:lnTo>
                <a:lnTo>
                  <a:pt x="5" y="24"/>
                </a:lnTo>
                <a:lnTo>
                  <a:pt x="10" y="28"/>
                </a:lnTo>
                <a:lnTo>
                  <a:pt x="16" y="31"/>
                </a:lnTo>
                <a:lnTo>
                  <a:pt x="24" y="33"/>
                </a:lnTo>
                <a:lnTo>
                  <a:pt x="32" y="34"/>
                </a:lnTo>
                <a:lnTo>
                  <a:pt x="49" y="35"/>
                </a:lnTo>
                <a:lnTo>
                  <a:pt x="49" y="35"/>
                </a:lnTo>
                <a:lnTo>
                  <a:pt x="67" y="34"/>
                </a:lnTo>
                <a:lnTo>
                  <a:pt x="75" y="33"/>
                </a:lnTo>
                <a:lnTo>
                  <a:pt x="83" y="31"/>
                </a:lnTo>
                <a:lnTo>
                  <a:pt x="89" y="28"/>
                </a:lnTo>
                <a:lnTo>
                  <a:pt x="94" y="24"/>
                </a:lnTo>
                <a:lnTo>
                  <a:pt x="98" y="21"/>
                </a:lnTo>
                <a:lnTo>
                  <a:pt x="99" y="16"/>
                </a:lnTo>
                <a:lnTo>
                  <a:pt x="99" y="16"/>
                </a:lnTo>
                <a:lnTo>
                  <a:pt x="98" y="12"/>
                </a:lnTo>
                <a:lnTo>
                  <a:pt x="95" y="8"/>
                </a:lnTo>
                <a:lnTo>
                  <a:pt x="90" y="3"/>
                </a:lnTo>
                <a:lnTo>
                  <a:pt x="80" y="0"/>
                </a:lnTo>
                <a:lnTo>
                  <a:pt x="8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661" name="Group 660"/>
          <p:cNvGrpSpPr/>
          <p:nvPr/>
        </p:nvGrpSpPr>
        <p:grpSpPr>
          <a:xfrm>
            <a:off x="5023222" y="3417064"/>
            <a:ext cx="149696" cy="149696"/>
            <a:chOff x="6697629" y="4556084"/>
            <a:chExt cx="199595" cy="199595"/>
          </a:xfrm>
          <a:solidFill>
            <a:schemeClr val="tx1">
              <a:lumMod val="75000"/>
              <a:lumOff val="25000"/>
            </a:schemeClr>
          </a:solidFill>
        </p:grpSpPr>
        <p:sp>
          <p:nvSpPr>
            <p:cNvPr id="218" name="Freeform 520"/>
            <p:cNvSpPr>
              <a:spLocks/>
            </p:cNvSpPr>
            <p:nvPr/>
          </p:nvSpPr>
          <p:spPr bwMode="auto">
            <a:xfrm>
              <a:off x="6782305" y="4586329"/>
              <a:ext cx="30243" cy="30243"/>
            </a:xfrm>
            <a:custGeom>
              <a:avLst/>
              <a:gdLst>
                <a:gd name="T0" fmla="*/ 8 w 15"/>
                <a:gd name="T1" fmla="*/ 15 h 15"/>
                <a:gd name="T2" fmla="*/ 8 w 15"/>
                <a:gd name="T3" fmla="*/ 15 h 15"/>
                <a:gd name="T4" fmla="*/ 10 w 15"/>
                <a:gd name="T5" fmla="*/ 15 h 15"/>
                <a:gd name="T6" fmla="*/ 13 w 15"/>
                <a:gd name="T7" fmla="*/ 13 h 15"/>
                <a:gd name="T8" fmla="*/ 15 w 15"/>
                <a:gd name="T9" fmla="*/ 10 h 15"/>
                <a:gd name="T10" fmla="*/ 15 w 15"/>
                <a:gd name="T11" fmla="*/ 8 h 15"/>
                <a:gd name="T12" fmla="*/ 15 w 15"/>
                <a:gd name="T13" fmla="*/ 8 h 15"/>
                <a:gd name="T14" fmla="*/ 15 w 15"/>
                <a:gd name="T15" fmla="*/ 5 h 15"/>
                <a:gd name="T16" fmla="*/ 13 w 15"/>
                <a:gd name="T17" fmla="*/ 3 h 15"/>
                <a:gd name="T18" fmla="*/ 10 w 15"/>
                <a:gd name="T19" fmla="*/ 0 h 15"/>
                <a:gd name="T20" fmla="*/ 8 w 15"/>
                <a:gd name="T21" fmla="*/ 0 h 15"/>
                <a:gd name="T22" fmla="*/ 8 w 15"/>
                <a:gd name="T23" fmla="*/ 0 h 15"/>
                <a:gd name="T24" fmla="*/ 5 w 15"/>
                <a:gd name="T25" fmla="*/ 0 h 15"/>
                <a:gd name="T26" fmla="*/ 3 w 15"/>
                <a:gd name="T27" fmla="*/ 3 h 15"/>
                <a:gd name="T28" fmla="*/ 0 w 15"/>
                <a:gd name="T29" fmla="*/ 5 h 15"/>
                <a:gd name="T30" fmla="*/ 0 w 15"/>
                <a:gd name="T31" fmla="*/ 8 h 15"/>
                <a:gd name="T32" fmla="*/ 0 w 15"/>
                <a:gd name="T33" fmla="*/ 8 h 15"/>
                <a:gd name="T34" fmla="*/ 0 w 15"/>
                <a:gd name="T35" fmla="*/ 10 h 15"/>
                <a:gd name="T36" fmla="*/ 3 w 15"/>
                <a:gd name="T37" fmla="*/ 13 h 15"/>
                <a:gd name="T38" fmla="*/ 5 w 15"/>
                <a:gd name="T39" fmla="*/ 15 h 15"/>
                <a:gd name="T40" fmla="*/ 8 w 15"/>
                <a:gd name="T41" fmla="*/ 15 h 15"/>
                <a:gd name="T42" fmla="*/ 8 w 15"/>
                <a:gd name="T4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8" y="15"/>
                  </a:moveTo>
                  <a:lnTo>
                    <a:pt x="8" y="15"/>
                  </a:lnTo>
                  <a:lnTo>
                    <a:pt x="10" y="15"/>
                  </a:lnTo>
                  <a:lnTo>
                    <a:pt x="13" y="13"/>
                  </a:lnTo>
                  <a:lnTo>
                    <a:pt x="15" y="10"/>
                  </a:lnTo>
                  <a:lnTo>
                    <a:pt x="15" y="8"/>
                  </a:lnTo>
                  <a:lnTo>
                    <a:pt x="15" y="8"/>
                  </a:lnTo>
                  <a:lnTo>
                    <a:pt x="15" y="5"/>
                  </a:lnTo>
                  <a:lnTo>
                    <a:pt x="13" y="3"/>
                  </a:lnTo>
                  <a:lnTo>
                    <a:pt x="10" y="0"/>
                  </a:lnTo>
                  <a:lnTo>
                    <a:pt x="8" y="0"/>
                  </a:lnTo>
                  <a:lnTo>
                    <a:pt x="8" y="0"/>
                  </a:lnTo>
                  <a:lnTo>
                    <a:pt x="5" y="0"/>
                  </a:lnTo>
                  <a:lnTo>
                    <a:pt x="3" y="3"/>
                  </a:lnTo>
                  <a:lnTo>
                    <a:pt x="0" y="5"/>
                  </a:lnTo>
                  <a:lnTo>
                    <a:pt x="0" y="8"/>
                  </a:lnTo>
                  <a:lnTo>
                    <a:pt x="0" y="8"/>
                  </a:lnTo>
                  <a:lnTo>
                    <a:pt x="0" y="10"/>
                  </a:lnTo>
                  <a:lnTo>
                    <a:pt x="3" y="13"/>
                  </a:lnTo>
                  <a:lnTo>
                    <a:pt x="5" y="15"/>
                  </a:lnTo>
                  <a:lnTo>
                    <a:pt x="8" y="15"/>
                  </a:lnTo>
                  <a:lnTo>
                    <a:pt x="8" y="1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19" name="Freeform 521"/>
            <p:cNvSpPr>
              <a:spLocks noEditPoints="1"/>
            </p:cNvSpPr>
            <p:nvPr/>
          </p:nvSpPr>
          <p:spPr bwMode="auto">
            <a:xfrm>
              <a:off x="6697629" y="4556084"/>
              <a:ext cx="199595" cy="199595"/>
            </a:xfrm>
            <a:custGeom>
              <a:avLst/>
              <a:gdLst>
                <a:gd name="T0" fmla="*/ 87 w 99"/>
                <a:gd name="T1" fmla="*/ 60 h 99"/>
                <a:gd name="T2" fmla="*/ 85 w 99"/>
                <a:gd name="T3" fmla="*/ 58 h 99"/>
                <a:gd name="T4" fmla="*/ 81 w 99"/>
                <a:gd name="T5" fmla="*/ 54 h 99"/>
                <a:gd name="T6" fmla="*/ 66 w 99"/>
                <a:gd name="T7" fmla="*/ 54 h 99"/>
                <a:gd name="T8" fmla="*/ 72 w 99"/>
                <a:gd name="T9" fmla="*/ 37 h 99"/>
                <a:gd name="T10" fmla="*/ 74 w 99"/>
                <a:gd name="T11" fmla="*/ 25 h 99"/>
                <a:gd name="T12" fmla="*/ 74 w 99"/>
                <a:gd name="T13" fmla="*/ 20 h 99"/>
                <a:gd name="T14" fmla="*/ 71 w 99"/>
                <a:gd name="T15" fmla="*/ 11 h 99"/>
                <a:gd name="T16" fmla="*/ 63 w 99"/>
                <a:gd name="T17" fmla="*/ 4 h 99"/>
                <a:gd name="T18" fmla="*/ 55 w 99"/>
                <a:gd name="T19" fmla="*/ 0 h 99"/>
                <a:gd name="T20" fmla="*/ 50 w 99"/>
                <a:gd name="T21" fmla="*/ 0 h 99"/>
                <a:gd name="T22" fmla="*/ 40 w 99"/>
                <a:gd name="T23" fmla="*/ 3 h 99"/>
                <a:gd name="T24" fmla="*/ 32 w 99"/>
                <a:gd name="T25" fmla="*/ 7 h 99"/>
                <a:gd name="T26" fmla="*/ 27 w 99"/>
                <a:gd name="T27" fmla="*/ 15 h 99"/>
                <a:gd name="T28" fmla="*/ 25 w 99"/>
                <a:gd name="T29" fmla="*/ 25 h 99"/>
                <a:gd name="T30" fmla="*/ 26 w 99"/>
                <a:gd name="T31" fmla="*/ 30 h 99"/>
                <a:gd name="T32" fmla="*/ 34 w 99"/>
                <a:gd name="T33" fmla="*/ 54 h 99"/>
                <a:gd name="T34" fmla="*/ 23 w 99"/>
                <a:gd name="T35" fmla="*/ 54 h 99"/>
                <a:gd name="T36" fmla="*/ 16 w 99"/>
                <a:gd name="T37" fmla="*/ 57 h 99"/>
                <a:gd name="T38" fmla="*/ 13 w 99"/>
                <a:gd name="T39" fmla="*/ 60 h 99"/>
                <a:gd name="T40" fmla="*/ 0 w 99"/>
                <a:gd name="T41" fmla="*/ 85 h 99"/>
                <a:gd name="T42" fmla="*/ 3 w 99"/>
                <a:gd name="T43" fmla="*/ 95 h 99"/>
                <a:gd name="T44" fmla="*/ 5 w 99"/>
                <a:gd name="T45" fmla="*/ 97 h 99"/>
                <a:gd name="T46" fmla="*/ 89 w 99"/>
                <a:gd name="T47" fmla="*/ 99 h 99"/>
                <a:gd name="T48" fmla="*/ 94 w 99"/>
                <a:gd name="T49" fmla="*/ 97 h 99"/>
                <a:gd name="T50" fmla="*/ 97 w 99"/>
                <a:gd name="T51" fmla="*/ 95 h 99"/>
                <a:gd name="T52" fmla="*/ 99 w 99"/>
                <a:gd name="T53" fmla="*/ 85 h 99"/>
                <a:gd name="T54" fmla="*/ 50 w 99"/>
                <a:gd name="T55" fmla="*/ 10 h 99"/>
                <a:gd name="T56" fmla="*/ 56 w 99"/>
                <a:gd name="T57" fmla="*/ 11 h 99"/>
                <a:gd name="T58" fmla="*/ 63 w 99"/>
                <a:gd name="T59" fmla="*/ 19 h 99"/>
                <a:gd name="T60" fmla="*/ 64 w 99"/>
                <a:gd name="T61" fmla="*/ 25 h 99"/>
                <a:gd name="T62" fmla="*/ 58 w 99"/>
                <a:gd name="T63" fmla="*/ 47 h 99"/>
                <a:gd name="T64" fmla="*/ 50 w 99"/>
                <a:gd name="T65" fmla="*/ 69 h 99"/>
                <a:gd name="T66" fmla="*/ 37 w 99"/>
                <a:gd name="T67" fmla="*/ 33 h 99"/>
                <a:gd name="T68" fmla="*/ 35 w 99"/>
                <a:gd name="T69" fmla="*/ 25 h 99"/>
                <a:gd name="T70" fmla="*/ 40 w 99"/>
                <a:gd name="T71" fmla="*/ 15 h 99"/>
                <a:gd name="T72" fmla="*/ 50 w 99"/>
                <a:gd name="T73"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99">
                  <a:moveTo>
                    <a:pt x="99" y="85"/>
                  </a:moveTo>
                  <a:lnTo>
                    <a:pt x="87" y="60"/>
                  </a:lnTo>
                  <a:lnTo>
                    <a:pt x="87" y="60"/>
                  </a:lnTo>
                  <a:lnTo>
                    <a:pt x="85" y="58"/>
                  </a:lnTo>
                  <a:lnTo>
                    <a:pt x="83" y="57"/>
                  </a:lnTo>
                  <a:lnTo>
                    <a:pt x="81" y="54"/>
                  </a:lnTo>
                  <a:lnTo>
                    <a:pt x="77" y="54"/>
                  </a:lnTo>
                  <a:lnTo>
                    <a:pt x="66" y="54"/>
                  </a:lnTo>
                  <a:lnTo>
                    <a:pt x="66" y="54"/>
                  </a:lnTo>
                  <a:lnTo>
                    <a:pt x="72" y="37"/>
                  </a:lnTo>
                  <a:lnTo>
                    <a:pt x="73" y="30"/>
                  </a:lnTo>
                  <a:lnTo>
                    <a:pt x="74" y="25"/>
                  </a:lnTo>
                  <a:lnTo>
                    <a:pt x="74" y="25"/>
                  </a:lnTo>
                  <a:lnTo>
                    <a:pt x="74" y="20"/>
                  </a:lnTo>
                  <a:lnTo>
                    <a:pt x="72" y="15"/>
                  </a:lnTo>
                  <a:lnTo>
                    <a:pt x="71" y="11"/>
                  </a:lnTo>
                  <a:lnTo>
                    <a:pt x="67" y="7"/>
                  </a:lnTo>
                  <a:lnTo>
                    <a:pt x="63" y="4"/>
                  </a:lnTo>
                  <a:lnTo>
                    <a:pt x="60" y="3"/>
                  </a:lnTo>
                  <a:lnTo>
                    <a:pt x="55" y="0"/>
                  </a:lnTo>
                  <a:lnTo>
                    <a:pt x="50" y="0"/>
                  </a:lnTo>
                  <a:lnTo>
                    <a:pt x="50" y="0"/>
                  </a:lnTo>
                  <a:lnTo>
                    <a:pt x="45" y="0"/>
                  </a:lnTo>
                  <a:lnTo>
                    <a:pt x="40" y="3"/>
                  </a:lnTo>
                  <a:lnTo>
                    <a:pt x="36" y="4"/>
                  </a:lnTo>
                  <a:lnTo>
                    <a:pt x="32" y="7"/>
                  </a:lnTo>
                  <a:lnTo>
                    <a:pt x="29" y="11"/>
                  </a:lnTo>
                  <a:lnTo>
                    <a:pt x="27" y="15"/>
                  </a:lnTo>
                  <a:lnTo>
                    <a:pt x="25" y="20"/>
                  </a:lnTo>
                  <a:lnTo>
                    <a:pt x="25" y="25"/>
                  </a:lnTo>
                  <a:lnTo>
                    <a:pt x="25" y="25"/>
                  </a:lnTo>
                  <a:lnTo>
                    <a:pt x="26" y="30"/>
                  </a:lnTo>
                  <a:lnTo>
                    <a:pt x="27" y="37"/>
                  </a:lnTo>
                  <a:lnTo>
                    <a:pt x="34" y="54"/>
                  </a:lnTo>
                  <a:lnTo>
                    <a:pt x="23" y="54"/>
                  </a:lnTo>
                  <a:lnTo>
                    <a:pt x="23" y="54"/>
                  </a:lnTo>
                  <a:lnTo>
                    <a:pt x="19" y="54"/>
                  </a:lnTo>
                  <a:lnTo>
                    <a:pt x="16" y="57"/>
                  </a:lnTo>
                  <a:lnTo>
                    <a:pt x="14" y="58"/>
                  </a:lnTo>
                  <a:lnTo>
                    <a:pt x="13" y="60"/>
                  </a:lnTo>
                  <a:lnTo>
                    <a:pt x="0" y="85"/>
                  </a:lnTo>
                  <a:lnTo>
                    <a:pt x="0" y="85"/>
                  </a:lnTo>
                  <a:lnTo>
                    <a:pt x="0" y="90"/>
                  </a:lnTo>
                  <a:lnTo>
                    <a:pt x="3" y="95"/>
                  </a:lnTo>
                  <a:lnTo>
                    <a:pt x="3" y="95"/>
                  </a:lnTo>
                  <a:lnTo>
                    <a:pt x="5" y="97"/>
                  </a:lnTo>
                  <a:lnTo>
                    <a:pt x="10" y="99"/>
                  </a:lnTo>
                  <a:lnTo>
                    <a:pt x="89" y="99"/>
                  </a:lnTo>
                  <a:lnTo>
                    <a:pt x="89" y="99"/>
                  </a:lnTo>
                  <a:lnTo>
                    <a:pt x="94" y="97"/>
                  </a:lnTo>
                  <a:lnTo>
                    <a:pt x="97" y="95"/>
                  </a:lnTo>
                  <a:lnTo>
                    <a:pt x="97" y="95"/>
                  </a:lnTo>
                  <a:lnTo>
                    <a:pt x="99" y="90"/>
                  </a:lnTo>
                  <a:lnTo>
                    <a:pt x="99" y="85"/>
                  </a:lnTo>
                  <a:lnTo>
                    <a:pt x="99" y="85"/>
                  </a:lnTo>
                  <a:close/>
                  <a:moveTo>
                    <a:pt x="50" y="10"/>
                  </a:moveTo>
                  <a:lnTo>
                    <a:pt x="50" y="10"/>
                  </a:lnTo>
                  <a:lnTo>
                    <a:pt x="56" y="11"/>
                  </a:lnTo>
                  <a:lnTo>
                    <a:pt x="60" y="15"/>
                  </a:lnTo>
                  <a:lnTo>
                    <a:pt x="63" y="19"/>
                  </a:lnTo>
                  <a:lnTo>
                    <a:pt x="64" y="25"/>
                  </a:lnTo>
                  <a:lnTo>
                    <a:pt x="64" y="25"/>
                  </a:lnTo>
                  <a:lnTo>
                    <a:pt x="62" y="33"/>
                  </a:lnTo>
                  <a:lnTo>
                    <a:pt x="58" y="47"/>
                  </a:lnTo>
                  <a:lnTo>
                    <a:pt x="50" y="69"/>
                  </a:lnTo>
                  <a:lnTo>
                    <a:pt x="50" y="69"/>
                  </a:lnTo>
                  <a:lnTo>
                    <a:pt x="41" y="47"/>
                  </a:lnTo>
                  <a:lnTo>
                    <a:pt x="37" y="33"/>
                  </a:lnTo>
                  <a:lnTo>
                    <a:pt x="35" y="25"/>
                  </a:lnTo>
                  <a:lnTo>
                    <a:pt x="35" y="25"/>
                  </a:lnTo>
                  <a:lnTo>
                    <a:pt x="36" y="19"/>
                  </a:lnTo>
                  <a:lnTo>
                    <a:pt x="40" y="15"/>
                  </a:lnTo>
                  <a:lnTo>
                    <a:pt x="44" y="11"/>
                  </a:lnTo>
                  <a:lnTo>
                    <a:pt x="50" y="10"/>
                  </a:lnTo>
                  <a:lnTo>
                    <a:pt x="50" y="1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u="sng"/>
            </a:p>
          </p:txBody>
        </p:sp>
      </p:grpSp>
      <p:sp>
        <p:nvSpPr>
          <p:cNvPr id="220" name="Freeform 522"/>
          <p:cNvSpPr>
            <a:spLocks noEditPoints="1"/>
          </p:cNvSpPr>
          <p:nvPr/>
        </p:nvSpPr>
        <p:spPr bwMode="auto">
          <a:xfrm>
            <a:off x="7903701" y="3421603"/>
            <a:ext cx="117941" cy="149696"/>
          </a:xfrm>
          <a:custGeom>
            <a:avLst/>
            <a:gdLst>
              <a:gd name="T0" fmla="*/ 39 w 78"/>
              <a:gd name="T1" fmla="*/ 0 h 99"/>
              <a:gd name="T2" fmla="*/ 39 w 78"/>
              <a:gd name="T3" fmla="*/ 0 h 99"/>
              <a:gd name="T4" fmla="*/ 32 w 78"/>
              <a:gd name="T5" fmla="*/ 1 h 99"/>
              <a:gd name="T6" fmla="*/ 24 w 78"/>
              <a:gd name="T7" fmla="*/ 4 h 99"/>
              <a:gd name="T8" fmla="*/ 17 w 78"/>
              <a:gd name="T9" fmla="*/ 6 h 99"/>
              <a:gd name="T10" fmla="*/ 11 w 78"/>
              <a:gd name="T11" fmla="*/ 11 h 99"/>
              <a:gd name="T12" fmla="*/ 6 w 78"/>
              <a:gd name="T13" fmla="*/ 17 h 99"/>
              <a:gd name="T14" fmla="*/ 3 w 78"/>
              <a:gd name="T15" fmla="*/ 25 h 99"/>
              <a:gd name="T16" fmla="*/ 1 w 78"/>
              <a:gd name="T17" fmla="*/ 32 h 99"/>
              <a:gd name="T18" fmla="*/ 0 w 78"/>
              <a:gd name="T19" fmla="*/ 39 h 99"/>
              <a:gd name="T20" fmla="*/ 0 w 78"/>
              <a:gd name="T21" fmla="*/ 39 h 99"/>
              <a:gd name="T22" fmla="*/ 0 w 78"/>
              <a:gd name="T23" fmla="*/ 43 h 99"/>
              <a:gd name="T24" fmla="*/ 1 w 78"/>
              <a:gd name="T25" fmla="*/ 48 h 99"/>
              <a:gd name="T26" fmla="*/ 6 w 78"/>
              <a:gd name="T27" fmla="*/ 58 h 99"/>
              <a:gd name="T28" fmla="*/ 12 w 78"/>
              <a:gd name="T29" fmla="*/ 68 h 99"/>
              <a:gd name="T30" fmla="*/ 19 w 78"/>
              <a:gd name="T31" fmla="*/ 78 h 99"/>
              <a:gd name="T32" fmla="*/ 33 w 78"/>
              <a:gd name="T33" fmla="*/ 92 h 99"/>
              <a:gd name="T34" fmla="*/ 39 w 78"/>
              <a:gd name="T35" fmla="*/ 99 h 99"/>
              <a:gd name="T36" fmla="*/ 39 w 78"/>
              <a:gd name="T37" fmla="*/ 99 h 99"/>
              <a:gd name="T38" fmla="*/ 45 w 78"/>
              <a:gd name="T39" fmla="*/ 92 h 99"/>
              <a:gd name="T40" fmla="*/ 59 w 78"/>
              <a:gd name="T41" fmla="*/ 78 h 99"/>
              <a:gd name="T42" fmla="*/ 66 w 78"/>
              <a:gd name="T43" fmla="*/ 68 h 99"/>
              <a:gd name="T44" fmla="*/ 72 w 78"/>
              <a:gd name="T45" fmla="*/ 58 h 99"/>
              <a:gd name="T46" fmla="*/ 77 w 78"/>
              <a:gd name="T47" fmla="*/ 48 h 99"/>
              <a:gd name="T48" fmla="*/ 78 w 78"/>
              <a:gd name="T49" fmla="*/ 43 h 99"/>
              <a:gd name="T50" fmla="*/ 78 w 78"/>
              <a:gd name="T51" fmla="*/ 39 h 99"/>
              <a:gd name="T52" fmla="*/ 78 w 78"/>
              <a:gd name="T53" fmla="*/ 39 h 99"/>
              <a:gd name="T54" fmla="*/ 77 w 78"/>
              <a:gd name="T55" fmla="*/ 32 h 99"/>
              <a:gd name="T56" fmla="*/ 75 w 78"/>
              <a:gd name="T57" fmla="*/ 25 h 99"/>
              <a:gd name="T58" fmla="*/ 72 w 78"/>
              <a:gd name="T59" fmla="*/ 17 h 99"/>
              <a:gd name="T60" fmla="*/ 67 w 78"/>
              <a:gd name="T61" fmla="*/ 11 h 99"/>
              <a:gd name="T62" fmla="*/ 61 w 78"/>
              <a:gd name="T63" fmla="*/ 6 h 99"/>
              <a:gd name="T64" fmla="*/ 54 w 78"/>
              <a:gd name="T65" fmla="*/ 4 h 99"/>
              <a:gd name="T66" fmla="*/ 46 w 78"/>
              <a:gd name="T67" fmla="*/ 1 h 99"/>
              <a:gd name="T68" fmla="*/ 39 w 78"/>
              <a:gd name="T69" fmla="*/ 0 h 99"/>
              <a:gd name="T70" fmla="*/ 39 w 78"/>
              <a:gd name="T71" fmla="*/ 0 h 99"/>
              <a:gd name="T72" fmla="*/ 37 w 78"/>
              <a:gd name="T73" fmla="*/ 64 h 99"/>
              <a:gd name="T74" fmla="*/ 16 w 78"/>
              <a:gd name="T75" fmla="*/ 43 h 99"/>
              <a:gd name="T76" fmla="*/ 23 w 78"/>
              <a:gd name="T77" fmla="*/ 36 h 99"/>
              <a:gd name="T78" fmla="*/ 37 w 78"/>
              <a:gd name="T79" fmla="*/ 49 h 99"/>
              <a:gd name="T80" fmla="*/ 60 w 78"/>
              <a:gd name="T81" fmla="*/ 26 h 99"/>
              <a:gd name="T82" fmla="*/ 67 w 78"/>
              <a:gd name="T83" fmla="*/ 33 h 99"/>
              <a:gd name="T84" fmla="*/ 37 w 78"/>
              <a:gd name="T85" fmla="*/ 6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99">
                <a:moveTo>
                  <a:pt x="39" y="0"/>
                </a:moveTo>
                <a:lnTo>
                  <a:pt x="39" y="0"/>
                </a:lnTo>
                <a:lnTo>
                  <a:pt x="32" y="1"/>
                </a:lnTo>
                <a:lnTo>
                  <a:pt x="24" y="4"/>
                </a:lnTo>
                <a:lnTo>
                  <a:pt x="17" y="6"/>
                </a:lnTo>
                <a:lnTo>
                  <a:pt x="11" y="11"/>
                </a:lnTo>
                <a:lnTo>
                  <a:pt x="6" y="17"/>
                </a:lnTo>
                <a:lnTo>
                  <a:pt x="3" y="25"/>
                </a:lnTo>
                <a:lnTo>
                  <a:pt x="1" y="32"/>
                </a:lnTo>
                <a:lnTo>
                  <a:pt x="0" y="39"/>
                </a:lnTo>
                <a:lnTo>
                  <a:pt x="0" y="39"/>
                </a:lnTo>
                <a:lnTo>
                  <a:pt x="0" y="43"/>
                </a:lnTo>
                <a:lnTo>
                  <a:pt x="1" y="48"/>
                </a:lnTo>
                <a:lnTo>
                  <a:pt x="6" y="58"/>
                </a:lnTo>
                <a:lnTo>
                  <a:pt x="12" y="68"/>
                </a:lnTo>
                <a:lnTo>
                  <a:pt x="19" y="78"/>
                </a:lnTo>
                <a:lnTo>
                  <a:pt x="33" y="92"/>
                </a:lnTo>
                <a:lnTo>
                  <a:pt x="39" y="99"/>
                </a:lnTo>
                <a:lnTo>
                  <a:pt x="39" y="99"/>
                </a:lnTo>
                <a:lnTo>
                  <a:pt x="45" y="92"/>
                </a:lnTo>
                <a:lnTo>
                  <a:pt x="59" y="78"/>
                </a:lnTo>
                <a:lnTo>
                  <a:pt x="66" y="68"/>
                </a:lnTo>
                <a:lnTo>
                  <a:pt x="72" y="58"/>
                </a:lnTo>
                <a:lnTo>
                  <a:pt x="77" y="48"/>
                </a:lnTo>
                <a:lnTo>
                  <a:pt x="78" y="43"/>
                </a:lnTo>
                <a:lnTo>
                  <a:pt x="78" y="39"/>
                </a:lnTo>
                <a:lnTo>
                  <a:pt x="78" y="39"/>
                </a:lnTo>
                <a:lnTo>
                  <a:pt x="77" y="32"/>
                </a:lnTo>
                <a:lnTo>
                  <a:pt x="75" y="25"/>
                </a:lnTo>
                <a:lnTo>
                  <a:pt x="72" y="17"/>
                </a:lnTo>
                <a:lnTo>
                  <a:pt x="67" y="11"/>
                </a:lnTo>
                <a:lnTo>
                  <a:pt x="61" y="6"/>
                </a:lnTo>
                <a:lnTo>
                  <a:pt x="54" y="4"/>
                </a:lnTo>
                <a:lnTo>
                  <a:pt x="46" y="1"/>
                </a:lnTo>
                <a:lnTo>
                  <a:pt x="39" y="0"/>
                </a:lnTo>
                <a:lnTo>
                  <a:pt x="39" y="0"/>
                </a:lnTo>
                <a:close/>
                <a:moveTo>
                  <a:pt x="37" y="64"/>
                </a:moveTo>
                <a:lnTo>
                  <a:pt x="16" y="43"/>
                </a:lnTo>
                <a:lnTo>
                  <a:pt x="23" y="36"/>
                </a:lnTo>
                <a:lnTo>
                  <a:pt x="37" y="49"/>
                </a:lnTo>
                <a:lnTo>
                  <a:pt x="60" y="26"/>
                </a:lnTo>
                <a:lnTo>
                  <a:pt x="67" y="33"/>
                </a:lnTo>
                <a:lnTo>
                  <a:pt x="37"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21" name="Freeform 523"/>
          <p:cNvSpPr>
            <a:spLocks noEditPoints="1"/>
          </p:cNvSpPr>
          <p:nvPr/>
        </p:nvSpPr>
        <p:spPr bwMode="auto">
          <a:xfrm>
            <a:off x="7186984" y="3421603"/>
            <a:ext cx="122479" cy="149696"/>
          </a:xfrm>
          <a:custGeom>
            <a:avLst/>
            <a:gdLst>
              <a:gd name="T0" fmla="*/ 39 w 79"/>
              <a:gd name="T1" fmla="*/ 0 h 99"/>
              <a:gd name="T2" fmla="*/ 39 w 79"/>
              <a:gd name="T3" fmla="*/ 0 h 99"/>
              <a:gd name="T4" fmla="*/ 32 w 79"/>
              <a:gd name="T5" fmla="*/ 1 h 99"/>
              <a:gd name="T6" fmla="*/ 25 w 79"/>
              <a:gd name="T7" fmla="*/ 4 h 99"/>
              <a:gd name="T8" fmla="*/ 17 w 79"/>
              <a:gd name="T9" fmla="*/ 6 h 99"/>
              <a:gd name="T10" fmla="*/ 11 w 79"/>
              <a:gd name="T11" fmla="*/ 11 h 99"/>
              <a:gd name="T12" fmla="*/ 6 w 79"/>
              <a:gd name="T13" fmla="*/ 17 h 99"/>
              <a:gd name="T14" fmla="*/ 4 w 79"/>
              <a:gd name="T15" fmla="*/ 25 h 99"/>
              <a:gd name="T16" fmla="*/ 1 w 79"/>
              <a:gd name="T17" fmla="*/ 32 h 99"/>
              <a:gd name="T18" fmla="*/ 0 w 79"/>
              <a:gd name="T19" fmla="*/ 39 h 99"/>
              <a:gd name="T20" fmla="*/ 0 w 79"/>
              <a:gd name="T21" fmla="*/ 39 h 99"/>
              <a:gd name="T22" fmla="*/ 0 w 79"/>
              <a:gd name="T23" fmla="*/ 43 h 99"/>
              <a:gd name="T24" fmla="*/ 1 w 79"/>
              <a:gd name="T25" fmla="*/ 48 h 99"/>
              <a:gd name="T26" fmla="*/ 6 w 79"/>
              <a:gd name="T27" fmla="*/ 58 h 99"/>
              <a:gd name="T28" fmla="*/ 12 w 79"/>
              <a:gd name="T29" fmla="*/ 68 h 99"/>
              <a:gd name="T30" fmla="*/ 20 w 79"/>
              <a:gd name="T31" fmla="*/ 78 h 99"/>
              <a:gd name="T32" fmla="*/ 33 w 79"/>
              <a:gd name="T33" fmla="*/ 92 h 99"/>
              <a:gd name="T34" fmla="*/ 39 w 79"/>
              <a:gd name="T35" fmla="*/ 99 h 99"/>
              <a:gd name="T36" fmla="*/ 39 w 79"/>
              <a:gd name="T37" fmla="*/ 99 h 99"/>
              <a:gd name="T38" fmla="*/ 46 w 79"/>
              <a:gd name="T39" fmla="*/ 92 h 99"/>
              <a:gd name="T40" fmla="*/ 59 w 79"/>
              <a:gd name="T41" fmla="*/ 78 h 99"/>
              <a:gd name="T42" fmla="*/ 67 w 79"/>
              <a:gd name="T43" fmla="*/ 68 h 99"/>
              <a:gd name="T44" fmla="*/ 73 w 79"/>
              <a:gd name="T45" fmla="*/ 58 h 99"/>
              <a:gd name="T46" fmla="*/ 78 w 79"/>
              <a:gd name="T47" fmla="*/ 48 h 99"/>
              <a:gd name="T48" fmla="*/ 79 w 79"/>
              <a:gd name="T49" fmla="*/ 43 h 99"/>
              <a:gd name="T50" fmla="*/ 79 w 79"/>
              <a:gd name="T51" fmla="*/ 39 h 99"/>
              <a:gd name="T52" fmla="*/ 79 w 79"/>
              <a:gd name="T53" fmla="*/ 39 h 99"/>
              <a:gd name="T54" fmla="*/ 78 w 79"/>
              <a:gd name="T55" fmla="*/ 32 h 99"/>
              <a:gd name="T56" fmla="*/ 75 w 79"/>
              <a:gd name="T57" fmla="*/ 25 h 99"/>
              <a:gd name="T58" fmla="*/ 73 w 79"/>
              <a:gd name="T59" fmla="*/ 17 h 99"/>
              <a:gd name="T60" fmla="*/ 68 w 79"/>
              <a:gd name="T61" fmla="*/ 11 h 99"/>
              <a:gd name="T62" fmla="*/ 62 w 79"/>
              <a:gd name="T63" fmla="*/ 6 h 99"/>
              <a:gd name="T64" fmla="*/ 54 w 79"/>
              <a:gd name="T65" fmla="*/ 4 h 99"/>
              <a:gd name="T66" fmla="*/ 47 w 79"/>
              <a:gd name="T67" fmla="*/ 1 h 99"/>
              <a:gd name="T68" fmla="*/ 39 w 79"/>
              <a:gd name="T69" fmla="*/ 0 h 99"/>
              <a:gd name="T70" fmla="*/ 39 w 79"/>
              <a:gd name="T71" fmla="*/ 0 h 99"/>
              <a:gd name="T72" fmla="*/ 60 w 79"/>
              <a:gd name="T73" fmla="*/ 53 h 99"/>
              <a:gd name="T74" fmla="*/ 53 w 79"/>
              <a:gd name="T75" fmla="*/ 60 h 99"/>
              <a:gd name="T76" fmla="*/ 39 w 79"/>
              <a:gd name="T77" fmla="*/ 47 h 99"/>
              <a:gd name="T78" fmla="*/ 26 w 79"/>
              <a:gd name="T79" fmla="*/ 60 h 99"/>
              <a:gd name="T80" fmla="*/ 18 w 79"/>
              <a:gd name="T81" fmla="*/ 53 h 99"/>
              <a:gd name="T82" fmla="*/ 32 w 79"/>
              <a:gd name="T83" fmla="*/ 39 h 99"/>
              <a:gd name="T84" fmla="*/ 18 w 79"/>
              <a:gd name="T85" fmla="*/ 26 h 99"/>
              <a:gd name="T86" fmla="*/ 26 w 79"/>
              <a:gd name="T87" fmla="*/ 18 h 99"/>
              <a:gd name="T88" fmla="*/ 39 w 79"/>
              <a:gd name="T89" fmla="*/ 32 h 99"/>
              <a:gd name="T90" fmla="*/ 53 w 79"/>
              <a:gd name="T91" fmla="*/ 18 h 99"/>
              <a:gd name="T92" fmla="*/ 60 w 79"/>
              <a:gd name="T93" fmla="*/ 26 h 99"/>
              <a:gd name="T94" fmla="*/ 47 w 79"/>
              <a:gd name="T95" fmla="*/ 39 h 99"/>
              <a:gd name="T96" fmla="*/ 60 w 79"/>
              <a:gd name="T97"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 h="99">
                <a:moveTo>
                  <a:pt x="39" y="0"/>
                </a:moveTo>
                <a:lnTo>
                  <a:pt x="39" y="0"/>
                </a:lnTo>
                <a:lnTo>
                  <a:pt x="32" y="1"/>
                </a:lnTo>
                <a:lnTo>
                  <a:pt x="25" y="4"/>
                </a:lnTo>
                <a:lnTo>
                  <a:pt x="17" y="6"/>
                </a:lnTo>
                <a:lnTo>
                  <a:pt x="11" y="11"/>
                </a:lnTo>
                <a:lnTo>
                  <a:pt x="6" y="17"/>
                </a:lnTo>
                <a:lnTo>
                  <a:pt x="4" y="25"/>
                </a:lnTo>
                <a:lnTo>
                  <a:pt x="1" y="32"/>
                </a:lnTo>
                <a:lnTo>
                  <a:pt x="0" y="39"/>
                </a:lnTo>
                <a:lnTo>
                  <a:pt x="0" y="39"/>
                </a:lnTo>
                <a:lnTo>
                  <a:pt x="0" y="43"/>
                </a:lnTo>
                <a:lnTo>
                  <a:pt x="1" y="48"/>
                </a:lnTo>
                <a:lnTo>
                  <a:pt x="6" y="58"/>
                </a:lnTo>
                <a:lnTo>
                  <a:pt x="12" y="68"/>
                </a:lnTo>
                <a:lnTo>
                  <a:pt x="20" y="78"/>
                </a:lnTo>
                <a:lnTo>
                  <a:pt x="33" y="92"/>
                </a:lnTo>
                <a:lnTo>
                  <a:pt x="39" y="99"/>
                </a:lnTo>
                <a:lnTo>
                  <a:pt x="39" y="99"/>
                </a:lnTo>
                <a:lnTo>
                  <a:pt x="46" y="92"/>
                </a:lnTo>
                <a:lnTo>
                  <a:pt x="59" y="78"/>
                </a:lnTo>
                <a:lnTo>
                  <a:pt x="67" y="68"/>
                </a:lnTo>
                <a:lnTo>
                  <a:pt x="73" y="58"/>
                </a:lnTo>
                <a:lnTo>
                  <a:pt x="78" y="48"/>
                </a:lnTo>
                <a:lnTo>
                  <a:pt x="79" y="43"/>
                </a:lnTo>
                <a:lnTo>
                  <a:pt x="79" y="39"/>
                </a:lnTo>
                <a:lnTo>
                  <a:pt x="79" y="39"/>
                </a:lnTo>
                <a:lnTo>
                  <a:pt x="78" y="32"/>
                </a:lnTo>
                <a:lnTo>
                  <a:pt x="75" y="25"/>
                </a:lnTo>
                <a:lnTo>
                  <a:pt x="73" y="17"/>
                </a:lnTo>
                <a:lnTo>
                  <a:pt x="68" y="11"/>
                </a:lnTo>
                <a:lnTo>
                  <a:pt x="62" y="6"/>
                </a:lnTo>
                <a:lnTo>
                  <a:pt x="54" y="4"/>
                </a:lnTo>
                <a:lnTo>
                  <a:pt x="47" y="1"/>
                </a:lnTo>
                <a:lnTo>
                  <a:pt x="39" y="0"/>
                </a:lnTo>
                <a:lnTo>
                  <a:pt x="39" y="0"/>
                </a:lnTo>
                <a:close/>
                <a:moveTo>
                  <a:pt x="60" y="53"/>
                </a:moveTo>
                <a:lnTo>
                  <a:pt x="53" y="60"/>
                </a:lnTo>
                <a:lnTo>
                  <a:pt x="39" y="47"/>
                </a:lnTo>
                <a:lnTo>
                  <a:pt x="26" y="60"/>
                </a:lnTo>
                <a:lnTo>
                  <a:pt x="18" y="53"/>
                </a:lnTo>
                <a:lnTo>
                  <a:pt x="32" y="39"/>
                </a:lnTo>
                <a:lnTo>
                  <a:pt x="18" y="26"/>
                </a:lnTo>
                <a:lnTo>
                  <a:pt x="26" y="18"/>
                </a:lnTo>
                <a:lnTo>
                  <a:pt x="39" y="32"/>
                </a:lnTo>
                <a:lnTo>
                  <a:pt x="53" y="18"/>
                </a:lnTo>
                <a:lnTo>
                  <a:pt x="60" y="26"/>
                </a:lnTo>
                <a:lnTo>
                  <a:pt x="47" y="39"/>
                </a:lnTo>
                <a:lnTo>
                  <a:pt x="60" y="5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22" name="Freeform 524"/>
          <p:cNvSpPr>
            <a:spLocks noEditPoints="1"/>
          </p:cNvSpPr>
          <p:nvPr/>
        </p:nvSpPr>
        <p:spPr bwMode="auto">
          <a:xfrm>
            <a:off x="5023222" y="3798104"/>
            <a:ext cx="149696" cy="131550"/>
          </a:xfrm>
          <a:custGeom>
            <a:avLst/>
            <a:gdLst>
              <a:gd name="T0" fmla="*/ 98 w 99"/>
              <a:gd name="T1" fmla="*/ 45 h 88"/>
              <a:gd name="T2" fmla="*/ 89 w 99"/>
              <a:gd name="T3" fmla="*/ 37 h 88"/>
              <a:gd name="T4" fmla="*/ 89 w 99"/>
              <a:gd name="T5" fmla="*/ 14 h 88"/>
              <a:gd name="T6" fmla="*/ 74 w 99"/>
              <a:gd name="T7" fmla="*/ 14 h 88"/>
              <a:gd name="T8" fmla="*/ 74 w 99"/>
              <a:gd name="T9" fmla="*/ 22 h 88"/>
              <a:gd name="T10" fmla="*/ 53 w 99"/>
              <a:gd name="T11" fmla="*/ 1 h 88"/>
              <a:gd name="T12" fmla="*/ 53 w 99"/>
              <a:gd name="T13" fmla="*/ 1 h 88"/>
              <a:gd name="T14" fmla="*/ 52 w 99"/>
              <a:gd name="T15" fmla="*/ 0 h 88"/>
              <a:gd name="T16" fmla="*/ 50 w 99"/>
              <a:gd name="T17" fmla="*/ 0 h 88"/>
              <a:gd name="T18" fmla="*/ 47 w 99"/>
              <a:gd name="T19" fmla="*/ 0 h 88"/>
              <a:gd name="T20" fmla="*/ 46 w 99"/>
              <a:gd name="T21" fmla="*/ 1 h 88"/>
              <a:gd name="T22" fmla="*/ 2 w 99"/>
              <a:gd name="T23" fmla="*/ 45 h 88"/>
              <a:gd name="T24" fmla="*/ 2 w 99"/>
              <a:gd name="T25" fmla="*/ 45 h 88"/>
              <a:gd name="T26" fmla="*/ 0 w 99"/>
              <a:gd name="T27" fmla="*/ 48 h 88"/>
              <a:gd name="T28" fmla="*/ 0 w 99"/>
              <a:gd name="T29" fmla="*/ 51 h 88"/>
              <a:gd name="T30" fmla="*/ 0 w 99"/>
              <a:gd name="T31" fmla="*/ 51 h 88"/>
              <a:gd name="T32" fmla="*/ 3 w 99"/>
              <a:gd name="T33" fmla="*/ 53 h 88"/>
              <a:gd name="T34" fmla="*/ 5 w 99"/>
              <a:gd name="T35" fmla="*/ 54 h 88"/>
              <a:gd name="T36" fmla="*/ 10 w 99"/>
              <a:gd name="T37" fmla="*/ 54 h 88"/>
              <a:gd name="T38" fmla="*/ 10 w 99"/>
              <a:gd name="T39" fmla="*/ 88 h 88"/>
              <a:gd name="T40" fmla="*/ 25 w 99"/>
              <a:gd name="T41" fmla="*/ 88 h 88"/>
              <a:gd name="T42" fmla="*/ 25 w 99"/>
              <a:gd name="T43" fmla="*/ 64 h 88"/>
              <a:gd name="T44" fmla="*/ 40 w 99"/>
              <a:gd name="T45" fmla="*/ 64 h 88"/>
              <a:gd name="T46" fmla="*/ 40 w 99"/>
              <a:gd name="T47" fmla="*/ 88 h 88"/>
              <a:gd name="T48" fmla="*/ 89 w 99"/>
              <a:gd name="T49" fmla="*/ 88 h 88"/>
              <a:gd name="T50" fmla="*/ 89 w 99"/>
              <a:gd name="T51" fmla="*/ 54 h 88"/>
              <a:gd name="T52" fmla="*/ 94 w 99"/>
              <a:gd name="T53" fmla="*/ 54 h 88"/>
              <a:gd name="T54" fmla="*/ 94 w 99"/>
              <a:gd name="T55" fmla="*/ 54 h 88"/>
              <a:gd name="T56" fmla="*/ 97 w 99"/>
              <a:gd name="T57" fmla="*/ 53 h 88"/>
              <a:gd name="T58" fmla="*/ 99 w 99"/>
              <a:gd name="T59" fmla="*/ 51 h 88"/>
              <a:gd name="T60" fmla="*/ 99 w 99"/>
              <a:gd name="T61" fmla="*/ 51 h 88"/>
              <a:gd name="T62" fmla="*/ 99 w 99"/>
              <a:gd name="T63" fmla="*/ 48 h 88"/>
              <a:gd name="T64" fmla="*/ 98 w 99"/>
              <a:gd name="T65" fmla="*/ 45 h 88"/>
              <a:gd name="T66" fmla="*/ 98 w 99"/>
              <a:gd name="T67" fmla="*/ 45 h 88"/>
              <a:gd name="T68" fmla="*/ 79 w 99"/>
              <a:gd name="T69" fmla="*/ 69 h 88"/>
              <a:gd name="T70" fmla="*/ 55 w 99"/>
              <a:gd name="T71" fmla="*/ 69 h 88"/>
              <a:gd name="T72" fmla="*/ 55 w 99"/>
              <a:gd name="T73" fmla="*/ 54 h 88"/>
              <a:gd name="T74" fmla="*/ 79 w 99"/>
              <a:gd name="T75" fmla="*/ 54 h 88"/>
              <a:gd name="T76" fmla="*/ 79 w 99"/>
              <a:gd name="T77" fmla="*/ 6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88">
                <a:moveTo>
                  <a:pt x="98" y="45"/>
                </a:moveTo>
                <a:lnTo>
                  <a:pt x="89" y="37"/>
                </a:lnTo>
                <a:lnTo>
                  <a:pt x="89" y="14"/>
                </a:lnTo>
                <a:lnTo>
                  <a:pt x="74" y="14"/>
                </a:lnTo>
                <a:lnTo>
                  <a:pt x="74" y="22"/>
                </a:lnTo>
                <a:lnTo>
                  <a:pt x="53" y="1"/>
                </a:lnTo>
                <a:lnTo>
                  <a:pt x="53" y="1"/>
                </a:lnTo>
                <a:lnTo>
                  <a:pt x="52" y="0"/>
                </a:lnTo>
                <a:lnTo>
                  <a:pt x="50" y="0"/>
                </a:lnTo>
                <a:lnTo>
                  <a:pt x="47" y="0"/>
                </a:lnTo>
                <a:lnTo>
                  <a:pt x="46" y="1"/>
                </a:lnTo>
                <a:lnTo>
                  <a:pt x="2" y="45"/>
                </a:lnTo>
                <a:lnTo>
                  <a:pt x="2" y="45"/>
                </a:lnTo>
                <a:lnTo>
                  <a:pt x="0" y="48"/>
                </a:lnTo>
                <a:lnTo>
                  <a:pt x="0" y="51"/>
                </a:lnTo>
                <a:lnTo>
                  <a:pt x="0" y="51"/>
                </a:lnTo>
                <a:lnTo>
                  <a:pt x="3" y="53"/>
                </a:lnTo>
                <a:lnTo>
                  <a:pt x="5" y="54"/>
                </a:lnTo>
                <a:lnTo>
                  <a:pt x="10" y="54"/>
                </a:lnTo>
                <a:lnTo>
                  <a:pt x="10" y="88"/>
                </a:lnTo>
                <a:lnTo>
                  <a:pt x="25" y="88"/>
                </a:lnTo>
                <a:lnTo>
                  <a:pt x="25" y="64"/>
                </a:lnTo>
                <a:lnTo>
                  <a:pt x="40" y="64"/>
                </a:lnTo>
                <a:lnTo>
                  <a:pt x="40" y="88"/>
                </a:lnTo>
                <a:lnTo>
                  <a:pt x="89" y="88"/>
                </a:lnTo>
                <a:lnTo>
                  <a:pt x="89" y="54"/>
                </a:lnTo>
                <a:lnTo>
                  <a:pt x="94" y="54"/>
                </a:lnTo>
                <a:lnTo>
                  <a:pt x="94" y="54"/>
                </a:lnTo>
                <a:lnTo>
                  <a:pt x="97" y="53"/>
                </a:lnTo>
                <a:lnTo>
                  <a:pt x="99" y="51"/>
                </a:lnTo>
                <a:lnTo>
                  <a:pt x="99" y="51"/>
                </a:lnTo>
                <a:lnTo>
                  <a:pt x="99" y="48"/>
                </a:lnTo>
                <a:lnTo>
                  <a:pt x="98" y="45"/>
                </a:lnTo>
                <a:lnTo>
                  <a:pt x="98" y="45"/>
                </a:lnTo>
                <a:close/>
                <a:moveTo>
                  <a:pt x="79" y="69"/>
                </a:moveTo>
                <a:lnTo>
                  <a:pt x="55" y="69"/>
                </a:lnTo>
                <a:lnTo>
                  <a:pt x="55" y="54"/>
                </a:lnTo>
                <a:lnTo>
                  <a:pt x="79" y="54"/>
                </a:lnTo>
                <a:lnTo>
                  <a:pt x="79"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23" name="Freeform 525"/>
          <p:cNvSpPr>
            <a:spLocks noEditPoints="1"/>
          </p:cNvSpPr>
          <p:nvPr/>
        </p:nvSpPr>
        <p:spPr bwMode="auto">
          <a:xfrm>
            <a:off x="5381581" y="3779959"/>
            <a:ext cx="149696" cy="149696"/>
          </a:xfrm>
          <a:custGeom>
            <a:avLst/>
            <a:gdLst>
              <a:gd name="T0" fmla="*/ 99 w 99"/>
              <a:gd name="T1" fmla="*/ 45 h 98"/>
              <a:gd name="T2" fmla="*/ 99 w 99"/>
              <a:gd name="T3" fmla="*/ 45 h 98"/>
              <a:gd name="T4" fmla="*/ 90 w 99"/>
              <a:gd name="T5" fmla="*/ 21 h 98"/>
              <a:gd name="T6" fmla="*/ 89 w 99"/>
              <a:gd name="T7" fmla="*/ 14 h 98"/>
              <a:gd name="T8" fmla="*/ 79 w 99"/>
              <a:gd name="T9" fmla="*/ 14 h 98"/>
              <a:gd name="T10" fmla="*/ 79 w 99"/>
              <a:gd name="T11" fmla="*/ 0 h 98"/>
              <a:gd name="T12" fmla="*/ 64 w 99"/>
              <a:gd name="T13" fmla="*/ 0 h 98"/>
              <a:gd name="T14" fmla="*/ 64 w 99"/>
              <a:gd name="T15" fmla="*/ 14 h 98"/>
              <a:gd name="T16" fmla="*/ 35 w 99"/>
              <a:gd name="T17" fmla="*/ 14 h 98"/>
              <a:gd name="T18" fmla="*/ 35 w 99"/>
              <a:gd name="T19" fmla="*/ 0 h 98"/>
              <a:gd name="T20" fmla="*/ 20 w 99"/>
              <a:gd name="T21" fmla="*/ 0 h 98"/>
              <a:gd name="T22" fmla="*/ 20 w 99"/>
              <a:gd name="T23" fmla="*/ 14 h 98"/>
              <a:gd name="T24" fmla="*/ 10 w 99"/>
              <a:gd name="T25" fmla="*/ 14 h 98"/>
              <a:gd name="T26" fmla="*/ 9 w 99"/>
              <a:gd name="T27" fmla="*/ 21 h 98"/>
              <a:gd name="T28" fmla="*/ 0 w 99"/>
              <a:gd name="T29" fmla="*/ 45 h 98"/>
              <a:gd name="T30" fmla="*/ 0 w 99"/>
              <a:gd name="T31" fmla="*/ 45 h 98"/>
              <a:gd name="T32" fmla="*/ 0 w 99"/>
              <a:gd name="T33" fmla="*/ 48 h 98"/>
              <a:gd name="T34" fmla="*/ 1 w 99"/>
              <a:gd name="T35" fmla="*/ 51 h 98"/>
              <a:gd name="T36" fmla="*/ 1 w 99"/>
              <a:gd name="T37" fmla="*/ 51 h 98"/>
              <a:gd name="T38" fmla="*/ 4 w 99"/>
              <a:gd name="T39" fmla="*/ 53 h 98"/>
              <a:gd name="T40" fmla="*/ 5 w 99"/>
              <a:gd name="T41" fmla="*/ 53 h 98"/>
              <a:gd name="T42" fmla="*/ 10 w 99"/>
              <a:gd name="T43" fmla="*/ 54 h 98"/>
              <a:gd name="T44" fmla="*/ 10 w 99"/>
              <a:gd name="T45" fmla="*/ 98 h 98"/>
              <a:gd name="T46" fmla="*/ 40 w 99"/>
              <a:gd name="T47" fmla="*/ 98 h 98"/>
              <a:gd name="T48" fmla="*/ 40 w 99"/>
              <a:gd name="T49" fmla="*/ 79 h 98"/>
              <a:gd name="T50" fmla="*/ 59 w 99"/>
              <a:gd name="T51" fmla="*/ 79 h 98"/>
              <a:gd name="T52" fmla="*/ 59 w 99"/>
              <a:gd name="T53" fmla="*/ 98 h 98"/>
              <a:gd name="T54" fmla="*/ 89 w 99"/>
              <a:gd name="T55" fmla="*/ 98 h 98"/>
              <a:gd name="T56" fmla="*/ 89 w 99"/>
              <a:gd name="T57" fmla="*/ 54 h 98"/>
              <a:gd name="T58" fmla="*/ 89 w 99"/>
              <a:gd name="T59" fmla="*/ 54 h 98"/>
              <a:gd name="T60" fmla="*/ 94 w 99"/>
              <a:gd name="T61" fmla="*/ 54 h 98"/>
              <a:gd name="T62" fmla="*/ 96 w 99"/>
              <a:gd name="T63" fmla="*/ 53 h 98"/>
              <a:gd name="T64" fmla="*/ 98 w 99"/>
              <a:gd name="T65" fmla="*/ 50 h 98"/>
              <a:gd name="T66" fmla="*/ 98 w 99"/>
              <a:gd name="T67" fmla="*/ 50 h 98"/>
              <a:gd name="T68" fmla="*/ 99 w 99"/>
              <a:gd name="T69" fmla="*/ 48 h 98"/>
              <a:gd name="T70" fmla="*/ 99 w 99"/>
              <a:gd name="T71" fmla="*/ 45 h 98"/>
              <a:gd name="T72" fmla="*/ 99 w 99"/>
              <a:gd name="T73" fmla="*/ 45 h 98"/>
              <a:gd name="T74" fmla="*/ 35 w 99"/>
              <a:gd name="T75" fmla="*/ 74 h 98"/>
              <a:gd name="T76" fmla="*/ 20 w 99"/>
              <a:gd name="T77" fmla="*/ 74 h 98"/>
              <a:gd name="T78" fmla="*/ 20 w 99"/>
              <a:gd name="T79" fmla="*/ 59 h 98"/>
              <a:gd name="T80" fmla="*/ 35 w 99"/>
              <a:gd name="T81" fmla="*/ 59 h 98"/>
              <a:gd name="T82" fmla="*/ 35 w 99"/>
              <a:gd name="T83" fmla="*/ 74 h 98"/>
              <a:gd name="T84" fmla="*/ 79 w 99"/>
              <a:gd name="T85" fmla="*/ 74 h 98"/>
              <a:gd name="T86" fmla="*/ 64 w 99"/>
              <a:gd name="T87" fmla="*/ 74 h 98"/>
              <a:gd name="T88" fmla="*/ 64 w 99"/>
              <a:gd name="T89" fmla="*/ 59 h 98"/>
              <a:gd name="T90" fmla="*/ 79 w 99"/>
              <a:gd name="T91" fmla="*/ 59 h 98"/>
              <a:gd name="T92" fmla="*/ 79 w 99"/>
              <a:gd name="T93"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98">
                <a:moveTo>
                  <a:pt x="99" y="45"/>
                </a:moveTo>
                <a:lnTo>
                  <a:pt x="99" y="45"/>
                </a:lnTo>
                <a:lnTo>
                  <a:pt x="90" y="21"/>
                </a:lnTo>
                <a:lnTo>
                  <a:pt x="89" y="14"/>
                </a:lnTo>
                <a:lnTo>
                  <a:pt x="79" y="14"/>
                </a:lnTo>
                <a:lnTo>
                  <a:pt x="79" y="0"/>
                </a:lnTo>
                <a:lnTo>
                  <a:pt x="64" y="0"/>
                </a:lnTo>
                <a:lnTo>
                  <a:pt x="64" y="14"/>
                </a:lnTo>
                <a:lnTo>
                  <a:pt x="35" y="14"/>
                </a:lnTo>
                <a:lnTo>
                  <a:pt x="35" y="0"/>
                </a:lnTo>
                <a:lnTo>
                  <a:pt x="20" y="0"/>
                </a:lnTo>
                <a:lnTo>
                  <a:pt x="20" y="14"/>
                </a:lnTo>
                <a:lnTo>
                  <a:pt x="10" y="14"/>
                </a:lnTo>
                <a:lnTo>
                  <a:pt x="9" y="21"/>
                </a:lnTo>
                <a:lnTo>
                  <a:pt x="0" y="45"/>
                </a:lnTo>
                <a:lnTo>
                  <a:pt x="0" y="45"/>
                </a:lnTo>
                <a:lnTo>
                  <a:pt x="0" y="48"/>
                </a:lnTo>
                <a:lnTo>
                  <a:pt x="1" y="51"/>
                </a:lnTo>
                <a:lnTo>
                  <a:pt x="1" y="51"/>
                </a:lnTo>
                <a:lnTo>
                  <a:pt x="4" y="53"/>
                </a:lnTo>
                <a:lnTo>
                  <a:pt x="5" y="53"/>
                </a:lnTo>
                <a:lnTo>
                  <a:pt x="10" y="54"/>
                </a:lnTo>
                <a:lnTo>
                  <a:pt x="10" y="98"/>
                </a:lnTo>
                <a:lnTo>
                  <a:pt x="40" y="98"/>
                </a:lnTo>
                <a:lnTo>
                  <a:pt x="40" y="79"/>
                </a:lnTo>
                <a:lnTo>
                  <a:pt x="59" y="79"/>
                </a:lnTo>
                <a:lnTo>
                  <a:pt x="59" y="98"/>
                </a:lnTo>
                <a:lnTo>
                  <a:pt x="89" y="98"/>
                </a:lnTo>
                <a:lnTo>
                  <a:pt x="89" y="54"/>
                </a:lnTo>
                <a:lnTo>
                  <a:pt x="89" y="54"/>
                </a:lnTo>
                <a:lnTo>
                  <a:pt x="94" y="54"/>
                </a:lnTo>
                <a:lnTo>
                  <a:pt x="96" y="53"/>
                </a:lnTo>
                <a:lnTo>
                  <a:pt x="98" y="50"/>
                </a:lnTo>
                <a:lnTo>
                  <a:pt x="98" y="50"/>
                </a:lnTo>
                <a:lnTo>
                  <a:pt x="99" y="48"/>
                </a:lnTo>
                <a:lnTo>
                  <a:pt x="99" y="45"/>
                </a:lnTo>
                <a:lnTo>
                  <a:pt x="99" y="45"/>
                </a:lnTo>
                <a:close/>
                <a:moveTo>
                  <a:pt x="35" y="74"/>
                </a:moveTo>
                <a:lnTo>
                  <a:pt x="20" y="74"/>
                </a:lnTo>
                <a:lnTo>
                  <a:pt x="20" y="59"/>
                </a:lnTo>
                <a:lnTo>
                  <a:pt x="35" y="59"/>
                </a:lnTo>
                <a:lnTo>
                  <a:pt x="35" y="74"/>
                </a:lnTo>
                <a:close/>
                <a:moveTo>
                  <a:pt x="79" y="74"/>
                </a:moveTo>
                <a:lnTo>
                  <a:pt x="64" y="74"/>
                </a:lnTo>
                <a:lnTo>
                  <a:pt x="64" y="59"/>
                </a:lnTo>
                <a:lnTo>
                  <a:pt x="79" y="59"/>
                </a:lnTo>
                <a:lnTo>
                  <a:pt x="79"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224" name="Group 223"/>
          <p:cNvGrpSpPr/>
          <p:nvPr/>
        </p:nvGrpSpPr>
        <p:grpSpPr>
          <a:xfrm>
            <a:off x="6093765" y="3775425"/>
            <a:ext cx="163304" cy="154231"/>
            <a:chOff x="6051274" y="3685499"/>
            <a:chExt cx="153464" cy="144938"/>
          </a:xfrm>
          <a:solidFill>
            <a:schemeClr val="tx1">
              <a:lumMod val="75000"/>
              <a:lumOff val="25000"/>
            </a:schemeClr>
          </a:solidFill>
        </p:grpSpPr>
        <p:sp>
          <p:nvSpPr>
            <p:cNvPr id="648" name="Freeform 526"/>
            <p:cNvSpPr>
              <a:spLocks/>
            </p:cNvSpPr>
            <p:nvPr/>
          </p:nvSpPr>
          <p:spPr bwMode="auto">
            <a:xfrm>
              <a:off x="6085377" y="3685499"/>
              <a:ext cx="85258" cy="55418"/>
            </a:xfrm>
            <a:custGeom>
              <a:avLst/>
              <a:gdLst>
                <a:gd name="T0" fmla="*/ 35 w 60"/>
                <a:gd name="T1" fmla="*/ 10 h 39"/>
                <a:gd name="T2" fmla="*/ 35 w 60"/>
                <a:gd name="T3" fmla="*/ 0 h 39"/>
                <a:gd name="T4" fmla="*/ 25 w 60"/>
                <a:gd name="T5" fmla="*/ 0 h 39"/>
                <a:gd name="T6" fmla="*/ 25 w 60"/>
                <a:gd name="T7" fmla="*/ 10 h 39"/>
                <a:gd name="T8" fmla="*/ 25 w 60"/>
                <a:gd name="T9" fmla="*/ 10 h 39"/>
                <a:gd name="T10" fmla="*/ 20 w 60"/>
                <a:gd name="T11" fmla="*/ 11 h 39"/>
                <a:gd name="T12" fmla="*/ 15 w 60"/>
                <a:gd name="T13" fmla="*/ 13 h 39"/>
                <a:gd name="T14" fmla="*/ 12 w 60"/>
                <a:gd name="T15" fmla="*/ 17 h 39"/>
                <a:gd name="T16" fmla="*/ 8 w 60"/>
                <a:gd name="T17" fmla="*/ 19 h 39"/>
                <a:gd name="T18" fmla="*/ 4 w 60"/>
                <a:gd name="T19" fmla="*/ 24 h 39"/>
                <a:gd name="T20" fmla="*/ 3 w 60"/>
                <a:gd name="T21" fmla="*/ 29 h 39"/>
                <a:gd name="T22" fmla="*/ 0 w 60"/>
                <a:gd name="T23" fmla="*/ 34 h 39"/>
                <a:gd name="T24" fmla="*/ 0 w 60"/>
                <a:gd name="T25" fmla="*/ 39 h 39"/>
                <a:gd name="T26" fmla="*/ 60 w 60"/>
                <a:gd name="T27" fmla="*/ 39 h 39"/>
                <a:gd name="T28" fmla="*/ 60 w 60"/>
                <a:gd name="T29" fmla="*/ 39 h 39"/>
                <a:gd name="T30" fmla="*/ 60 w 60"/>
                <a:gd name="T31" fmla="*/ 34 h 39"/>
                <a:gd name="T32" fmla="*/ 57 w 60"/>
                <a:gd name="T33" fmla="*/ 29 h 39"/>
                <a:gd name="T34" fmla="*/ 56 w 60"/>
                <a:gd name="T35" fmla="*/ 24 h 39"/>
                <a:gd name="T36" fmla="*/ 52 w 60"/>
                <a:gd name="T37" fmla="*/ 19 h 39"/>
                <a:gd name="T38" fmla="*/ 49 w 60"/>
                <a:gd name="T39" fmla="*/ 17 h 39"/>
                <a:gd name="T40" fmla="*/ 45 w 60"/>
                <a:gd name="T41" fmla="*/ 13 h 39"/>
                <a:gd name="T42" fmla="*/ 40 w 60"/>
                <a:gd name="T43" fmla="*/ 11 h 39"/>
                <a:gd name="T44" fmla="*/ 35 w 60"/>
                <a:gd name="T45" fmla="*/ 10 h 39"/>
                <a:gd name="T46" fmla="*/ 35 w 60"/>
                <a:gd name="T47"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39">
                  <a:moveTo>
                    <a:pt x="35" y="10"/>
                  </a:moveTo>
                  <a:lnTo>
                    <a:pt x="35" y="0"/>
                  </a:lnTo>
                  <a:lnTo>
                    <a:pt x="25" y="0"/>
                  </a:lnTo>
                  <a:lnTo>
                    <a:pt x="25" y="10"/>
                  </a:lnTo>
                  <a:lnTo>
                    <a:pt x="25" y="10"/>
                  </a:lnTo>
                  <a:lnTo>
                    <a:pt x="20" y="11"/>
                  </a:lnTo>
                  <a:lnTo>
                    <a:pt x="15" y="13"/>
                  </a:lnTo>
                  <a:lnTo>
                    <a:pt x="12" y="17"/>
                  </a:lnTo>
                  <a:lnTo>
                    <a:pt x="8" y="19"/>
                  </a:lnTo>
                  <a:lnTo>
                    <a:pt x="4" y="24"/>
                  </a:lnTo>
                  <a:lnTo>
                    <a:pt x="3" y="29"/>
                  </a:lnTo>
                  <a:lnTo>
                    <a:pt x="0" y="34"/>
                  </a:lnTo>
                  <a:lnTo>
                    <a:pt x="0" y="39"/>
                  </a:lnTo>
                  <a:lnTo>
                    <a:pt x="60" y="39"/>
                  </a:lnTo>
                  <a:lnTo>
                    <a:pt x="60" y="39"/>
                  </a:lnTo>
                  <a:lnTo>
                    <a:pt x="60" y="34"/>
                  </a:lnTo>
                  <a:lnTo>
                    <a:pt x="57" y="29"/>
                  </a:lnTo>
                  <a:lnTo>
                    <a:pt x="56" y="24"/>
                  </a:lnTo>
                  <a:lnTo>
                    <a:pt x="52" y="19"/>
                  </a:lnTo>
                  <a:lnTo>
                    <a:pt x="49" y="17"/>
                  </a:lnTo>
                  <a:lnTo>
                    <a:pt x="45" y="13"/>
                  </a:lnTo>
                  <a:lnTo>
                    <a:pt x="40" y="11"/>
                  </a:lnTo>
                  <a:lnTo>
                    <a:pt x="35" y="10"/>
                  </a:lnTo>
                  <a:lnTo>
                    <a:pt x="3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49" name="Freeform 527"/>
            <p:cNvSpPr>
              <a:spLocks noEditPoints="1"/>
            </p:cNvSpPr>
            <p:nvPr/>
          </p:nvSpPr>
          <p:spPr bwMode="auto">
            <a:xfrm>
              <a:off x="6051274" y="3753705"/>
              <a:ext cx="153464" cy="76732"/>
            </a:xfrm>
            <a:custGeom>
              <a:avLst/>
              <a:gdLst>
                <a:gd name="T0" fmla="*/ 89 w 108"/>
                <a:gd name="T1" fmla="*/ 25 h 54"/>
                <a:gd name="T2" fmla="*/ 89 w 108"/>
                <a:gd name="T3" fmla="*/ 5 h 54"/>
                <a:gd name="T4" fmla="*/ 87 w 108"/>
                <a:gd name="T5" fmla="*/ 1 h 54"/>
                <a:gd name="T6" fmla="*/ 84 w 108"/>
                <a:gd name="T7" fmla="*/ 0 h 54"/>
                <a:gd name="T8" fmla="*/ 24 w 108"/>
                <a:gd name="T9" fmla="*/ 0 h 54"/>
                <a:gd name="T10" fmla="*/ 21 w 108"/>
                <a:gd name="T11" fmla="*/ 1 h 54"/>
                <a:gd name="T12" fmla="*/ 20 w 108"/>
                <a:gd name="T13" fmla="*/ 5 h 54"/>
                <a:gd name="T14" fmla="*/ 5 w 108"/>
                <a:gd name="T15" fmla="*/ 25 h 54"/>
                <a:gd name="T16" fmla="*/ 2 w 108"/>
                <a:gd name="T17" fmla="*/ 25 h 54"/>
                <a:gd name="T18" fmla="*/ 0 w 108"/>
                <a:gd name="T19" fmla="*/ 27 h 54"/>
                <a:gd name="T20" fmla="*/ 0 w 108"/>
                <a:gd name="T21" fmla="*/ 49 h 54"/>
                <a:gd name="T22" fmla="*/ 0 w 108"/>
                <a:gd name="T23" fmla="*/ 52 h 54"/>
                <a:gd name="T24" fmla="*/ 2 w 108"/>
                <a:gd name="T25" fmla="*/ 54 h 54"/>
                <a:gd name="T26" fmla="*/ 103 w 108"/>
                <a:gd name="T27" fmla="*/ 54 h 54"/>
                <a:gd name="T28" fmla="*/ 106 w 108"/>
                <a:gd name="T29" fmla="*/ 54 h 54"/>
                <a:gd name="T30" fmla="*/ 108 w 108"/>
                <a:gd name="T31" fmla="*/ 52 h 54"/>
                <a:gd name="T32" fmla="*/ 108 w 108"/>
                <a:gd name="T33" fmla="*/ 30 h 54"/>
                <a:gd name="T34" fmla="*/ 108 w 108"/>
                <a:gd name="T35" fmla="*/ 27 h 54"/>
                <a:gd name="T36" fmla="*/ 106 w 108"/>
                <a:gd name="T37" fmla="*/ 25 h 54"/>
                <a:gd name="T38" fmla="*/ 103 w 108"/>
                <a:gd name="T39" fmla="*/ 25 h 54"/>
                <a:gd name="T40" fmla="*/ 10 w 108"/>
                <a:gd name="T41" fmla="*/ 44 h 54"/>
                <a:gd name="T42" fmla="*/ 20 w 108"/>
                <a:gd name="T43" fmla="*/ 35 h 54"/>
                <a:gd name="T44" fmla="*/ 39 w 108"/>
                <a:gd name="T45" fmla="*/ 44 h 54"/>
                <a:gd name="T46" fmla="*/ 29 w 108"/>
                <a:gd name="T47" fmla="*/ 35 h 54"/>
                <a:gd name="T48" fmla="*/ 39 w 108"/>
                <a:gd name="T49" fmla="*/ 44 h 54"/>
                <a:gd name="T50" fmla="*/ 29 w 108"/>
                <a:gd name="T51" fmla="*/ 20 h 54"/>
                <a:gd name="T52" fmla="*/ 39 w 108"/>
                <a:gd name="T53" fmla="*/ 10 h 54"/>
                <a:gd name="T54" fmla="*/ 59 w 108"/>
                <a:gd name="T55" fmla="*/ 44 h 54"/>
                <a:gd name="T56" fmla="*/ 49 w 108"/>
                <a:gd name="T57" fmla="*/ 35 h 54"/>
                <a:gd name="T58" fmla="*/ 59 w 108"/>
                <a:gd name="T59" fmla="*/ 44 h 54"/>
                <a:gd name="T60" fmla="*/ 49 w 108"/>
                <a:gd name="T61" fmla="*/ 20 h 54"/>
                <a:gd name="T62" fmla="*/ 59 w 108"/>
                <a:gd name="T63" fmla="*/ 10 h 54"/>
                <a:gd name="T64" fmla="*/ 79 w 108"/>
                <a:gd name="T65" fmla="*/ 44 h 54"/>
                <a:gd name="T66" fmla="*/ 69 w 108"/>
                <a:gd name="T67" fmla="*/ 35 h 54"/>
                <a:gd name="T68" fmla="*/ 79 w 108"/>
                <a:gd name="T69" fmla="*/ 44 h 54"/>
                <a:gd name="T70" fmla="*/ 69 w 108"/>
                <a:gd name="T71" fmla="*/ 20 h 54"/>
                <a:gd name="T72" fmla="*/ 79 w 108"/>
                <a:gd name="T73" fmla="*/ 10 h 54"/>
                <a:gd name="T74" fmla="*/ 98 w 108"/>
                <a:gd name="T75" fmla="*/ 44 h 54"/>
                <a:gd name="T76" fmla="*/ 89 w 108"/>
                <a:gd name="T77" fmla="*/ 35 h 54"/>
                <a:gd name="T78" fmla="*/ 98 w 108"/>
                <a:gd name="T79"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54">
                  <a:moveTo>
                    <a:pt x="103" y="25"/>
                  </a:moveTo>
                  <a:lnTo>
                    <a:pt x="89" y="25"/>
                  </a:lnTo>
                  <a:lnTo>
                    <a:pt x="89" y="5"/>
                  </a:lnTo>
                  <a:lnTo>
                    <a:pt x="89" y="5"/>
                  </a:lnTo>
                  <a:lnTo>
                    <a:pt x="89" y="3"/>
                  </a:lnTo>
                  <a:lnTo>
                    <a:pt x="87" y="1"/>
                  </a:lnTo>
                  <a:lnTo>
                    <a:pt x="86" y="0"/>
                  </a:lnTo>
                  <a:lnTo>
                    <a:pt x="84" y="0"/>
                  </a:lnTo>
                  <a:lnTo>
                    <a:pt x="24" y="0"/>
                  </a:lnTo>
                  <a:lnTo>
                    <a:pt x="24" y="0"/>
                  </a:lnTo>
                  <a:lnTo>
                    <a:pt x="22" y="0"/>
                  </a:lnTo>
                  <a:lnTo>
                    <a:pt x="21" y="1"/>
                  </a:lnTo>
                  <a:lnTo>
                    <a:pt x="20" y="3"/>
                  </a:lnTo>
                  <a:lnTo>
                    <a:pt x="20" y="5"/>
                  </a:lnTo>
                  <a:lnTo>
                    <a:pt x="20" y="25"/>
                  </a:lnTo>
                  <a:lnTo>
                    <a:pt x="5" y="25"/>
                  </a:lnTo>
                  <a:lnTo>
                    <a:pt x="5" y="25"/>
                  </a:lnTo>
                  <a:lnTo>
                    <a:pt x="2" y="25"/>
                  </a:lnTo>
                  <a:lnTo>
                    <a:pt x="1" y="26"/>
                  </a:lnTo>
                  <a:lnTo>
                    <a:pt x="0" y="27"/>
                  </a:lnTo>
                  <a:lnTo>
                    <a:pt x="0" y="30"/>
                  </a:lnTo>
                  <a:lnTo>
                    <a:pt x="0" y="49"/>
                  </a:lnTo>
                  <a:lnTo>
                    <a:pt x="0" y="49"/>
                  </a:lnTo>
                  <a:lnTo>
                    <a:pt x="0" y="52"/>
                  </a:lnTo>
                  <a:lnTo>
                    <a:pt x="1" y="53"/>
                  </a:lnTo>
                  <a:lnTo>
                    <a:pt x="2" y="54"/>
                  </a:lnTo>
                  <a:lnTo>
                    <a:pt x="5" y="54"/>
                  </a:lnTo>
                  <a:lnTo>
                    <a:pt x="103" y="54"/>
                  </a:lnTo>
                  <a:lnTo>
                    <a:pt x="103" y="54"/>
                  </a:lnTo>
                  <a:lnTo>
                    <a:pt x="106" y="54"/>
                  </a:lnTo>
                  <a:lnTo>
                    <a:pt x="107" y="53"/>
                  </a:lnTo>
                  <a:lnTo>
                    <a:pt x="108" y="52"/>
                  </a:lnTo>
                  <a:lnTo>
                    <a:pt x="108" y="49"/>
                  </a:lnTo>
                  <a:lnTo>
                    <a:pt x="108" y="30"/>
                  </a:lnTo>
                  <a:lnTo>
                    <a:pt x="108" y="30"/>
                  </a:lnTo>
                  <a:lnTo>
                    <a:pt x="108" y="27"/>
                  </a:lnTo>
                  <a:lnTo>
                    <a:pt x="107" y="26"/>
                  </a:lnTo>
                  <a:lnTo>
                    <a:pt x="106" y="25"/>
                  </a:lnTo>
                  <a:lnTo>
                    <a:pt x="103" y="25"/>
                  </a:lnTo>
                  <a:lnTo>
                    <a:pt x="103" y="25"/>
                  </a:lnTo>
                  <a:close/>
                  <a:moveTo>
                    <a:pt x="20" y="44"/>
                  </a:moveTo>
                  <a:lnTo>
                    <a:pt x="10" y="44"/>
                  </a:lnTo>
                  <a:lnTo>
                    <a:pt x="10" y="35"/>
                  </a:lnTo>
                  <a:lnTo>
                    <a:pt x="20" y="35"/>
                  </a:lnTo>
                  <a:lnTo>
                    <a:pt x="20" y="44"/>
                  </a:lnTo>
                  <a:close/>
                  <a:moveTo>
                    <a:pt x="39" y="44"/>
                  </a:moveTo>
                  <a:lnTo>
                    <a:pt x="29" y="44"/>
                  </a:lnTo>
                  <a:lnTo>
                    <a:pt x="29" y="35"/>
                  </a:lnTo>
                  <a:lnTo>
                    <a:pt x="39" y="35"/>
                  </a:lnTo>
                  <a:lnTo>
                    <a:pt x="39" y="44"/>
                  </a:lnTo>
                  <a:close/>
                  <a:moveTo>
                    <a:pt x="39" y="20"/>
                  </a:moveTo>
                  <a:lnTo>
                    <a:pt x="29" y="20"/>
                  </a:lnTo>
                  <a:lnTo>
                    <a:pt x="29" y="10"/>
                  </a:lnTo>
                  <a:lnTo>
                    <a:pt x="39" y="10"/>
                  </a:lnTo>
                  <a:lnTo>
                    <a:pt x="39" y="20"/>
                  </a:lnTo>
                  <a:close/>
                  <a:moveTo>
                    <a:pt x="59" y="44"/>
                  </a:moveTo>
                  <a:lnTo>
                    <a:pt x="49" y="44"/>
                  </a:lnTo>
                  <a:lnTo>
                    <a:pt x="49" y="35"/>
                  </a:lnTo>
                  <a:lnTo>
                    <a:pt x="59" y="35"/>
                  </a:lnTo>
                  <a:lnTo>
                    <a:pt x="59" y="44"/>
                  </a:lnTo>
                  <a:close/>
                  <a:moveTo>
                    <a:pt x="59" y="20"/>
                  </a:moveTo>
                  <a:lnTo>
                    <a:pt x="49" y="20"/>
                  </a:lnTo>
                  <a:lnTo>
                    <a:pt x="49" y="10"/>
                  </a:lnTo>
                  <a:lnTo>
                    <a:pt x="59" y="10"/>
                  </a:lnTo>
                  <a:lnTo>
                    <a:pt x="59" y="20"/>
                  </a:lnTo>
                  <a:close/>
                  <a:moveTo>
                    <a:pt x="79" y="44"/>
                  </a:moveTo>
                  <a:lnTo>
                    <a:pt x="69" y="44"/>
                  </a:lnTo>
                  <a:lnTo>
                    <a:pt x="69" y="35"/>
                  </a:lnTo>
                  <a:lnTo>
                    <a:pt x="79" y="35"/>
                  </a:lnTo>
                  <a:lnTo>
                    <a:pt x="79" y="44"/>
                  </a:lnTo>
                  <a:close/>
                  <a:moveTo>
                    <a:pt x="79" y="20"/>
                  </a:moveTo>
                  <a:lnTo>
                    <a:pt x="69" y="20"/>
                  </a:lnTo>
                  <a:lnTo>
                    <a:pt x="69" y="10"/>
                  </a:lnTo>
                  <a:lnTo>
                    <a:pt x="79" y="10"/>
                  </a:lnTo>
                  <a:lnTo>
                    <a:pt x="79" y="20"/>
                  </a:lnTo>
                  <a:close/>
                  <a:moveTo>
                    <a:pt x="98" y="44"/>
                  </a:moveTo>
                  <a:lnTo>
                    <a:pt x="89" y="44"/>
                  </a:lnTo>
                  <a:lnTo>
                    <a:pt x="89" y="35"/>
                  </a:lnTo>
                  <a:lnTo>
                    <a:pt x="98" y="35"/>
                  </a:lnTo>
                  <a:lnTo>
                    <a:pt x="9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grpSp>
      <p:sp>
        <p:nvSpPr>
          <p:cNvPr id="225" name="Freeform 528"/>
          <p:cNvSpPr>
            <a:spLocks noEditPoints="1"/>
          </p:cNvSpPr>
          <p:nvPr/>
        </p:nvSpPr>
        <p:spPr bwMode="auto">
          <a:xfrm>
            <a:off x="6456658" y="3779959"/>
            <a:ext cx="149696" cy="149696"/>
          </a:xfrm>
          <a:custGeom>
            <a:avLst/>
            <a:gdLst>
              <a:gd name="T0" fmla="*/ 74 w 98"/>
              <a:gd name="T1" fmla="*/ 49 h 98"/>
              <a:gd name="T2" fmla="*/ 74 w 98"/>
              <a:gd name="T3" fmla="*/ 14 h 98"/>
              <a:gd name="T4" fmla="*/ 72 w 98"/>
              <a:gd name="T5" fmla="*/ 11 h 98"/>
              <a:gd name="T6" fmla="*/ 69 w 98"/>
              <a:gd name="T7" fmla="*/ 10 h 98"/>
              <a:gd name="T8" fmla="*/ 64 w 98"/>
              <a:gd name="T9" fmla="*/ 5 h 98"/>
              <a:gd name="T10" fmla="*/ 64 w 98"/>
              <a:gd name="T11" fmla="*/ 2 h 98"/>
              <a:gd name="T12" fmla="*/ 61 w 98"/>
              <a:gd name="T13" fmla="*/ 0 h 98"/>
              <a:gd name="T14" fmla="*/ 39 w 98"/>
              <a:gd name="T15" fmla="*/ 0 h 98"/>
              <a:gd name="T16" fmla="*/ 37 w 98"/>
              <a:gd name="T17" fmla="*/ 0 h 98"/>
              <a:gd name="T18" fmla="*/ 34 w 98"/>
              <a:gd name="T19" fmla="*/ 2 h 98"/>
              <a:gd name="T20" fmla="*/ 34 w 98"/>
              <a:gd name="T21" fmla="*/ 10 h 98"/>
              <a:gd name="T22" fmla="*/ 29 w 98"/>
              <a:gd name="T23" fmla="*/ 10 h 98"/>
              <a:gd name="T24" fmla="*/ 25 w 98"/>
              <a:gd name="T25" fmla="*/ 11 h 98"/>
              <a:gd name="T26" fmla="*/ 24 w 98"/>
              <a:gd name="T27" fmla="*/ 14 h 98"/>
              <a:gd name="T28" fmla="*/ 4 w 98"/>
              <a:gd name="T29" fmla="*/ 49 h 98"/>
              <a:gd name="T30" fmla="*/ 2 w 98"/>
              <a:gd name="T31" fmla="*/ 49 h 98"/>
              <a:gd name="T32" fmla="*/ 0 w 98"/>
              <a:gd name="T33" fmla="*/ 51 h 98"/>
              <a:gd name="T34" fmla="*/ 0 w 98"/>
              <a:gd name="T35" fmla="*/ 93 h 98"/>
              <a:gd name="T36" fmla="*/ 0 w 98"/>
              <a:gd name="T37" fmla="*/ 96 h 98"/>
              <a:gd name="T38" fmla="*/ 2 w 98"/>
              <a:gd name="T39" fmla="*/ 98 h 98"/>
              <a:gd name="T40" fmla="*/ 39 w 98"/>
              <a:gd name="T41" fmla="*/ 98 h 98"/>
              <a:gd name="T42" fmla="*/ 59 w 98"/>
              <a:gd name="T43" fmla="*/ 79 h 98"/>
              <a:gd name="T44" fmla="*/ 93 w 98"/>
              <a:gd name="T45" fmla="*/ 98 h 98"/>
              <a:gd name="T46" fmla="*/ 96 w 98"/>
              <a:gd name="T47" fmla="*/ 98 h 98"/>
              <a:gd name="T48" fmla="*/ 98 w 98"/>
              <a:gd name="T49" fmla="*/ 96 h 98"/>
              <a:gd name="T50" fmla="*/ 98 w 98"/>
              <a:gd name="T51" fmla="*/ 54 h 98"/>
              <a:gd name="T52" fmla="*/ 98 w 98"/>
              <a:gd name="T53" fmla="*/ 51 h 98"/>
              <a:gd name="T54" fmla="*/ 96 w 98"/>
              <a:gd name="T55" fmla="*/ 49 h 98"/>
              <a:gd name="T56" fmla="*/ 93 w 98"/>
              <a:gd name="T57" fmla="*/ 49 h 98"/>
              <a:gd name="T58" fmla="*/ 9 w 98"/>
              <a:gd name="T59" fmla="*/ 88 h 98"/>
              <a:gd name="T60" fmla="*/ 19 w 98"/>
              <a:gd name="T61" fmla="*/ 79 h 98"/>
              <a:gd name="T62" fmla="*/ 19 w 98"/>
              <a:gd name="T63" fmla="*/ 69 h 98"/>
              <a:gd name="T64" fmla="*/ 9 w 98"/>
              <a:gd name="T65" fmla="*/ 59 h 98"/>
              <a:gd name="T66" fmla="*/ 19 w 98"/>
              <a:gd name="T67" fmla="*/ 69 h 98"/>
              <a:gd name="T68" fmla="*/ 34 w 98"/>
              <a:gd name="T69" fmla="*/ 69 h 98"/>
              <a:gd name="T70" fmla="*/ 44 w 98"/>
              <a:gd name="T71" fmla="*/ 59 h 98"/>
              <a:gd name="T72" fmla="*/ 44 w 98"/>
              <a:gd name="T73" fmla="*/ 49 h 98"/>
              <a:gd name="T74" fmla="*/ 34 w 98"/>
              <a:gd name="T75" fmla="*/ 39 h 98"/>
              <a:gd name="T76" fmla="*/ 44 w 98"/>
              <a:gd name="T77" fmla="*/ 49 h 98"/>
              <a:gd name="T78" fmla="*/ 34 w 98"/>
              <a:gd name="T79" fmla="*/ 29 h 98"/>
              <a:gd name="T80" fmla="*/ 44 w 98"/>
              <a:gd name="T81" fmla="*/ 19 h 98"/>
              <a:gd name="T82" fmla="*/ 64 w 98"/>
              <a:gd name="T83" fmla="*/ 69 h 98"/>
              <a:gd name="T84" fmla="*/ 54 w 98"/>
              <a:gd name="T85" fmla="*/ 59 h 98"/>
              <a:gd name="T86" fmla="*/ 64 w 98"/>
              <a:gd name="T87" fmla="*/ 69 h 98"/>
              <a:gd name="T88" fmla="*/ 54 w 98"/>
              <a:gd name="T89" fmla="*/ 49 h 98"/>
              <a:gd name="T90" fmla="*/ 64 w 98"/>
              <a:gd name="T91" fmla="*/ 39 h 98"/>
              <a:gd name="T92" fmla="*/ 64 w 98"/>
              <a:gd name="T93" fmla="*/ 29 h 98"/>
              <a:gd name="T94" fmla="*/ 54 w 98"/>
              <a:gd name="T95" fmla="*/ 19 h 98"/>
              <a:gd name="T96" fmla="*/ 64 w 98"/>
              <a:gd name="T97" fmla="*/ 29 h 98"/>
              <a:gd name="T98" fmla="*/ 78 w 98"/>
              <a:gd name="T99" fmla="*/ 88 h 98"/>
              <a:gd name="T100" fmla="*/ 88 w 98"/>
              <a:gd name="T101" fmla="*/ 79 h 98"/>
              <a:gd name="T102" fmla="*/ 88 w 98"/>
              <a:gd name="T103" fmla="*/ 69 h 98"/>
              <a:gd name="T104" fmla="*/ 78 w 98"/>
              <a:gd name="T105" fmla="*/ 59 h 98"/>
              <a:gd name="T106" fmla="*/ 88 w 98"/>
              <a:gd name="T107" fmla="*/ 6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 h="98">
                <a:moveTo>
                  <a:pt x="93" y="49"/>
                </a:moveTo>
                <a:lnTo>
                  <a:pt x="74" y="49"/>
                </a:lnTo>
                <a:lnTo>
                  <a:pt x="74" y="14"/>
                </a:lnTo>
                <a:lnTo>
                  <a:pt x="74" y="14"/>
                </a:lnTo>
                <a:lnTo>
                  <a:pt x="74" y="12"/>
                </a:lnTo>
                <a:lnTo>
                  <a:pt x="72" y="11"/>
                </a:lnTo>
                <a:lnTo>
                  <a:pt x="71" y="10"/>
                </a:lnTo>
                <a:lnTo>
                  <a:pt x="69" y="10"/>
                </a:lnTo>
                <a:lnTo>
                  <a:pt x="64" y="10"/>
                </a:lnTo>
                <a:lnTo>
                  <a:pt x="64" y="5"/>
                </a:lnTo>
                <a:lnTo>
                  <a:pt x="64" y="5"/>
                </a:lnTo>
                <a:lnTo>
                  <a:pt x="64" y="2"/>
                </a:lnTo>
                <a:lnTo>
                  <a:pt x="62" y="1"/>
                </a:lnTo>
                <a:lnTo>
                  <a:pt x="61" y="0"/>
                </a:lnTo>
                <a:lnTo>
                  <a:pt x="59" y="0"/>
                </a:lnTo>
                <a:lnTo>
                  <a:pt x="39" y="0"/>
                </a:lnTo>
                <a:lnTo>
                  <a:pt x="39" y="0"/>
                </a:lnTo>
                <a:lnTo>
                  <a:pt x="37" y="0"/>
                </a:lnTo>
                <a:lnTo>
                  <a:pt x="35" y="1"/>
                </a:lnTo>
                <a:lnTo>
                  <a:pt x="34" y="2"/>
                </a:lnTo>
                <a:lnTo>
                  <a:pt x="34" y="5"/>
                </a:lnTo>
                <a:lnTo>
                  <a:pt x="34" y="10"/>
                </a:lnTo>
                <a:lnTo>
                  <a:pt x="29" y="10"/>
                </a:lnTo>
                <a:lnTo>
                  <a:pt x="29" y="10"/>
                </a:lnTo>
                <a:lnTo>
                  <a:pt x="27" y="10"/>
                </a:lnTo>
                <a:lnTo>
                  <a:pt x="25" y="11"/>
                </a:lnTo>
                <a:lnTo>
                  <a:pt x="24" y="12"/>
                </a:lnTo>
                <a:lnTo>
                  <a:pt x="24" y="14"/>
                </a:lnTo>
                <a:lnTo>
                  <a:pt x="24" y="49"/>
                </a:lnTo>
                <a:lnTo>
                  <a:pt x="4" y="49"/>
                </a:lnTo>
                <a:lnTo>
                  <a:pt x="4" y="49"/>
                </a:lnTo>
                <a:lnTo>
                  <a:pt x="2" y="49"/>
                </a:lnTo>
                <a:lnTo>
                  <a:pt x="1" y="50"/>
                </a:lnTo>
                <a:lnTo>
                  <a:pt x="0" y="51"/>
                </a:lnTo>
                <a:lnTo>
                  <a:pt x="0" y="54"/>
                </a:lnTo>
                <a:lnTo>
                  <a:pt x="0" y="93"/>
                </a:lnTo>
                <a:lnTo>
                  <a:pt x="0" y="93"/>
                </a:lnTo>
                <a:lnTo>
                  <a:pt x="0" y="96"/>
                </a:lnTo>
                <a:lnTo>
                  <a:pt x="1" y="97"/>
                </a:lnTo>
                <a:lnTo>
                  <a:pt x="2" y="98"/>
                </a:lnTo>
                <a:lnTo>
                  <a:pt x="4" y="98"/>
                </a:lnTo>
                <a:lnTo>
                  <a:pt x="39" y="98"/>
                </a:lnTo>
                <a:lnTo>
                  <a:pt x="39" y="79"/>
                </a:lnTo>
                <a:lnTo>
                  <a:pt x="59" y="79"/>
                </a:lnTo>
                <a:lnTo>
                  <a:pt x="59" y="98"/>
                </a:lnTo>
                <a:lnTo>
                  <a:pt x="93" y="98"/>
                </a:lnTo>
                <a:lnTo>
                  <a:pt x="93" y="98"/>
                </a:lnTo>
                <a:lnTo>
                  <a:pt x="96" y="98"/>
                </a:lnTo>
                <a:lnTo>
                  <a:pt x="97" y="97"/>
                </a:lnTo>
                <a:lnTo>
                  <a:pt x="98" y="96"/>
                </a:lnTo>
                <a:lnTo>
                  <a:pt x="98" y="93"/>
                </a:lnTo>
                <a:lnTo>
                  <a:pt x="98" y="54"/>
                </a:lnTo>
                <a:lnTo>
                  <a:pt x="98" y="54"/>
                </a:lnTo>
                <a:lnTo>
                  <a:pt x="98" y="51"/>
                </a:lnTo>
                <a:lnTo>
                  <a:pt x="97" y="50"/>
                </a:lnTo>
                <a:lnTo>
                  <a:pt x="96" y="49"/>
                </a:lnTo>
                <a:lnTo>
                  <a:pt x="93" y="49"/>
                </a:lnTo>
                <a:lnTo>
                  <a:pt x="93" y="49"/>
                </a:lnTo>
                <a:close/>
                <a:moveTo>
                  <a:pt x="19" y="88"/>
                </a:moveTo>
                <a:lnTo>
                  <a:pt x="9" y="88"/>
                </a:lnTo>
                <a:lnTo>
                  <a:pt x="9" y="79"/>
                </a:lnTo>
                <a:lnTo>
                  <a:pt x="19" y="79"/>
                </a:lnTo>
                <a:lnTo>
                  <a:pt x="19" y="88"/>
                </a:lnTo>
                <a:close/>
                <a:moveTo>
                  <a:pt x="19" y="69"/>
                </a:moveTo>
                <a:lnTo>
                  <a:pt x="9" y="69"/>
                </a:lnTo>
                <a:lnTo>
                  <a:pt x="9" y="59"/>
                </a:lnTo>
                <a:lnTo>
                  <a:pt x="19" y="59"/>
                </a:lnTo>
                <a:lnTo>
                  <a:pt x="19" y="69"/>
                </a:lnTo>
                <a:close/>
                <a:moveTo>
                  <a:pt x="44" y="69"/>
                </a:moveTo>
                <a:lnTo>
                  <a:pt x="34" y="69"/>
                </a:lnTo>
                <a:lnTo>
                  <a:pt x="34" y="59"/>
                </a:lnTo>
                <a:lnTo>
                  <a:pt x="44" y="59"/>
                </a:lnTo>
                <a:lnTo>
                  <a:pt x="44" y="69"/>
                </a:lnTo>
                <a:close/>
                <a:moveTo>
                  <a:pt x="44" y="49"/>
                </a:moveTo>
                <a:lnTo>
                  <a:pt x="34" y="49"/>
                </a:lnTo>
                <a:lnTo>
                  <a:pt x="34" y="39"/>
                </a:lnTo>
                <a:lnTo>
                  <a:pt x="44" y="39"/>
                </a:lnTo>
                <a:lnTo>
                  <a:pt x="44" y="49"/>
                </a:lnTo>
                <a:close/>
                <a:moveTo>
                  <a:pt x="44" y="29"/>
                </a:moveTo>
                <a:lnTo>
                  <a:pt x="34" y="29"/>
                </a:lnTo>
                <a:lnTo>
                  <a:pt x="34" y="19"/>
                </a:lnTo>
                <a:lnTo>
                  <a:pt x="44" y="19"/>
                </a:lnTo>
                <a:lnTo>
                  <a:pt x="44" y="29"/>
                </a:lnTo>
                <a:close/>
                <a:moveTo>
                  <a:pt x="64" y="69"/>
                </a:moveTo>
                <a:lnTo>
                  <a:pt x="54" y="69"/>
                </a:lnTo>
                <a:lnTo>
                  <a:pt x="54" y="59"/>
                </a:lnTo>
                <a:lnTo>
                  <a:pt x="64" y="59"/>
                </a:lnTo>
                <a:lnTo>
                  <a:pt x="64" y="69"/>
                </a:lnTo>
                <a:close/>
                <a:moveTo>
                  <a:pt x="64" y="49"/>
                </a:moveTo>
                <a:lnTo>
                  <a:pt x="54" y="49"/>
                </a:lnTo>
                <a:lnTo>
                  <a:pt x="54" y="39"/>
                </a:lnTo>
                <a:lnTo>
                  <a:pt x="64" y="39"/>
                </a:lnTo>
                <a:lnTo>
                  <a:pt x="64" y="49"/>
                </a:lnTo>
                <a:close/>
                <a:moveTo>
                  <a:pt x="64" y="29"/>
                </a:moveTo>
                <a:lnTo>
                  <a:pt x="54" y="29"/>
                </a:lnTo>
                <a:lnTo>
                  <a:pt x="54" y="19"/>
                </a:lnTo>
                <a:lnTo>
                  <a:pt x="64" y="19"/>
                </a:lnTo>
                <a:lnTo>
                  <a:pt x="64" y="29"/>
                </a:lnTo>
                <a:close/>
                <a:moveTo>
                  <a:pt x="88" y="88"/>
                </a:moveTo>
                <a:lnTo>
                  <a:pt x="78" y="88"/>
                </a:lnTo>
                <a:lnTo>
                  <a:pt x="78" y="79"/>
                </a:lnTo>
                <a:lnTo>
                  <a:pt x="88" y="79"/>
                </a:lnTo>
                <a:lnTo>
                  <a:pt x="88" y="88"/>
                </a:lnTo>
                <a:close/>
                <a:moveTo>
                  <a:pt x="88" y="69"/>
                </a:moveTo>
                <a:lnTo>
                  <a:pt x="78" y="69"/>
                </a:lnTo>
                <a:lnTo>
                  <a:pt x="78" y="59"/>
                </a:lnTo>
                <a:lnTo>
                  <a:pt x="88" y="59"/>
                </a:lnTo>
                <a:lnTo>
                  <a:pt x="88"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26" name="Freeform 529"/>
          <p:cNvSpPr>
            <a:spLocks noEditPoints="1"/>
          </p:cNvSpPr>
          <p:nvPr/>
        </p:nvSpPr>
        <p:spPr bwMode="auto">
          <a:xfrm>
            <a:off x="7173376" y="3779960"/>
            <a:ext cx="149696" cy="58971"/>
          </a:xfrm>
          <a:custGeom>
            <a:avLst/>
            <a:gdLst>
              <a:gd name="T0" fmla="*/ 20 w 99"/>
              <a:gd name="T1" fmla="*/ 0 h 39"/>
              <a:gd name="T2" fmla="*/ 16 w 99"/>
              <a:gd name="T3" fmla="*/ 0 h 39"/>
              <a:gd name="T4" fmla="*/ 6 w 99"/>
              <a:gd name="T5" fmla="*/ 6 h 39"/>
              <a:gd name="T6" fmla="*/ 0 w 99"/>
              <a:gd name="T7" fmla="*/ 16 h 39"/>
              <a:gd name="T8" fmla="*/ 0 w 99"/>
              <a:gd name="T9" fmla="*/ 19 h 39"/>
              <a:gd name="T10" fmla="*/ 1 w 99"/>
              <a:gd name="T11" fmla="*/ 27 h 39"/>
              <a:gd name="T12" fmla="*/ 12 w 99"/>
              <a:gd name="T13" fmla="*/ 38 h 39"/>
              <a:gd name="T14" fmla="*/ 20 w 99"/>
              <a:gd name="T15" fmla="*/ 39 h 39"/>
              <a:gd name="T16" fmla="*/ 24 w 99"/>
              <a:gd name="T17" fmla="*/ 39 h 39"/>
              <a:gd name="T18" fmla="*/ 33 w 99"/>
              <a:gd name="T19" fmla="*/ 33 h 39"/>
              <a:gd name="T20" fmla="*/ 40 w 99"/>
              <a:gd name="T21" fmla="*/ 23 h 39"/>
              <a:gd name="T22" fmla="*/ 40 w 99"/>
              <a:gd name="T23" fmla="*/ 19 h 39"/>
              <a:gd name="T24" fmla="*/ 37 w 99"/>
              <a:gd name="T25" fmla="*/ 10 h 39"/>
              <a:gd name="T26" fmla="*/ 62 w 99"/>
              <a:gd name="T27" fmla="*/ 10 h 39"/>
              <a:gd name="T28" fmla="*/ 59 w 99"/>
              <a:gd name="T29" fmla="*/ 19 h 39"/>
              <a:gd name="T30" fmla="*/ 59 w 99"/>
              <a:gd name="T31" fmla="*/ 23 h 39"/>
              <a:gd name="T32" fmla="*/ 65 w 99"/>
              <a:gd name="T33" fmla="*/ 33 h 39"/>
              <a:gd name="T34" fmla="*/ 75 w 99"/>
              <a:gd name="T35" fmla="*/ 39 h 39"/>
              <a:gd name="T36" fmla="*/ 79 w 99"/>
              <a:gd name="T37" fmla="*/ 39 h 39"/>
              <a:gd name="T38" fmla="*/ 86 w 99"/>
              <a:gd name="T39" fmla="*/ 38 h 39"/>
              <a:gd name="T40" fmla="*/ 98 w 99"/>
              <a:gd name="T41" fmla="*/ 27 h 39"/>
              <a:gd name="T42" fmla="*/ 99 w 99"/>
              <a:gd name="T43" fmla="*/ 19 h 39"/>
              <a:gd name="T44" fmla="*/ 99 w 99"/>
              <a:gd name="T45" fmla="*/ 16 h 39"/>
              <a:gd name="T46" fmla="*/ 93 w 99"/>
              <a:gd name="T47" fmla="*/ 6 h 39"/>
              <a:gd name="T48" fmla="*/ 83 w 99"/>
              <a:gd name="T49" fmla="*/ 0 h 39"/>
              <a:gd name="T50" fmla="*/ 79 w 99"/>
              <a:gd name="T51" fmla="*/ 0 h 39"/>
              <a:gd name="T52" fmla="*/ 30 w 99"/>
              <a:gd name="T53" fmla="*/ 19 h 39"/>
              <a:gd name="T54" fmla="*/ 27 w 99"/>
              <a:gd name="T55" fmla="*/ 27 h 39"/>
              <a:gd name="T56" fmla="*/ 20 w 99"/>
              <a:gd name="T57" fmla="*/ 29 h 39"/>
              <a:gd name="T58" fmla="*/ 16 w 99"/>
              <a:gd name="T59" fmla="*/ 28 h 39"/>
              <a:gd name="T60" fmla="*/ 11 w 99"/>
              <a:gd name="T61" fmla="*/ 23 h 39"/>
              <a:gd name="T62" fmla="*/ 10 w 99"/>
              <a:gd name="T63" fmla="*/ 19 h 39"/>
              <a:gd name="T64" fmla="*/ 12 w 99"/>
              <a:gd name="T65" fmla="*/ 12 h 39"/>
              <a:gd name="T66" fmla="*/ 20 w 99"/>
              <a:gd name="T67" fmla="*/ 10 h 39"/>
              <a:gd name="T68" fmla="*/ 24 w 99"/>
              <a:gd name="T69" fmla="*/ 11 h 39"/>
              <a:gd name="T70" fmla="*/ 28 w 99"/>
              <a:gd name="T71" fmla="*/ 16 h 39"/>
              <a:gd name="T72" fmla="*/ 30 w 99"/>
              <a:gd name="T73" fmla="*/ 19 h 39"/>
              <a:gd name="T74" fmla="*/ 79 w 99"/>
              <a:gd name="T75" fmla="*/ 29 h 39"/>
              <a:gd name="T76" fmla="*/ 72 w 99"/>
              <a:gd name="T77" fmla="*/ 27 h 39"/>
              <a:gd name="T78" fmla="*/ 69 w 99"/>
              <a:gd name="T79" fmla="*/ 19 h 39"/>
              <a:gd name="T80" fmla="*/ 70 w 99"/>
              <a:gd name="T81" fmla="*/ 16 h 39"/>
              <a:gd name="T82" fmla="*/ 75 w 99"/>
              <a:gd name="T83" fmla="*/ 11 h 39"/>
              <a:gd name="T84" fmla="*/ 79 w 99"/>
              <a:gd name="T85" fmla="*/ 10 h 39"/>
              <a:gd name="T86" fmla="*/ 86 w 99"/>
              <a:gd name="T87" fmla="*/ 12 h 39"/>
              <a:gd name="T88" fmla="*/ 89 w 99"/>
              <a:gd name="T89" fmla="*/ 19 h 39"/>
              <a:gd name="T90" fmla="*/ 88 w 99"/>
              <a:gd name="T91" fmla="*/ 23 h 39"/>
              <a:gd name="T92" fmla="*/ 83 w 99"/>
              <a:gd name="T93" fmla="*/ 28 h 39"/>
              <a:gd name="T94" fmla="*/ 79 w 99"/>
              <a:gd name="T95"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39">
                <a:moveTo>
                  <a:pt x="79" y="0"/>
                </a:moveTo>
                <a:lnTo>
                  <a:pt x="20" y="0"/>
                </a:lnTo>
                <a:lnTo>
                  <a:pt x="20"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20" y="39"/>
                </a:lnTo>
                <a:lnTo>
                  <a:pt x="20" y="39"/>
                </a:lnTo>
                <a:lnTo>
                  <a:pt x="24" y="39"/>
                </a:lnTo>
                <a:lnTo>
                  <a:pt x="27" y="38"/>
                </a:lnTo>
                <a:lnTo>
                  <a:pt x="33" y="33"/>
                </a:lnTo>
                <a:lnTo>
                  <a:pt x="38" y="27"/>
                </a:lnTo>
                <a:lnTo>
                  <a:pt x="40" y="23"/>
                </a:lnTo>
                <a:lnTo>
                  <a:pt x="40" y="19"/>
                </a:lnTo>
                <a:lnTo>
                  <a:pt x="40" y="19"/>
                </a:lnTo>
                <a:lnTo>
                  <a:pt x="38" y="14"/>
                </a:lnTo>
                <a:lnTo>
                  <a:pt x="37" y="10"/>
                </a:lnTo>
                <a:lnTo>
                  <a:pt x="62" y="10"/>
                </a:lnTo>
                <a:lnTo>
                  <a:pt x="62" y="10"/>
                </a:lnTo>
                <a:lnTo>
                  <a:pt x="61" y="14"/>
                </a:lnTo>
                <a:lnTo>
                  <a:pt x="59" y="19"/>
                </a:lnTo>
                <a:lnTo>
                  <a:pt x="59" y="19"/>
                </a:lnTo>
                <a:lnTo>
                  <a:pt x="59" y="23"/>
                </a:lnTo>
                <a:lnTo>
                  <a:pt x="61" y="27"/>
                </a:lnTo>
                <a:lnTo>
                  <a:pt x="65" y="33"/>
                </a:lnTo>
                <a:lnTo>
                  <a:pt x="72" y="38"/>
                </a:lnTo>
                <a:lnTo>
                  <a:pt x="75" y="39"/>
                </a:lnTo>
                <a:lnTo>
                  <a:pt x="79" y="39"/>
                </a:lnTo>
                <a:lnTo>
                  <a:pt x="79" y="39"/>
                </a:lnTo>
                <a:lnTo>
                  <a:pt x="83" y="39"/>
                </a:lnTo>
                <a:lnTo>
                  <a:pt x="86" y="38"/>
                </a:lnTo>
                <a:lnTo>
                  <a:pt x="93" y="33"/>
                </a:lnTo>
                <a:lnTo>
                  <a:pt x="98" y="27"/>
                </a:lnTo>
                <a:lnTo>
                  <a:pt x="99" y="23"/>
                </a:lnTo>
                <a:lnTo>
                  <a:pt x="99" y="19"/>
                </a:lnTo>
                <a:lnTo>
                  <a:pt x="99" y="19"/>
                </a:lnTo>
                <a:lnTo>
                  <a:pt x="99" y="16"/>
                </a:lnTo>
                <a:lnTo>
                  <a:pt x="98" y="12"/>
                </a:lnTo>
                <a:lnTo>
                  <a:pt x="93" y="6"/>
                </a:lnTo>
                <a:lnTo>
                  <a:pt x="86" y="1"/>
                </a:lnTo>
                <a:lnTo>
                  <a:pt x="83" y="0"/>
                </a:lnTo>
                <a:lnTo>
                  <a:pt x="79" y="0"/>
                </a:lnTo>
                <a:lnTo>
                  <a:pt x="79" y="0"/>
                </a:lnTo>
                <a:close/>
                <a:moveTo>
                  <a:pt x="30" y="19"/>
                </a:moveTo>
                <a:lnTo>
                  <a:pt x="30" y="19"/>
                </a:lnTo>
                <a:lnTo>
                  <a:pt x="28" y="23"/>
                </a:lnTo>
                <a:lnTo>
                  <a:pt x="27" y="27"/>
                </a:lnTo>
                <a:lnTo>
                  <a:pt x="24" y="28"/>
                </a:lnTo>
                <a:lnTo>
                  <a:pt x="20" y="29"/>
                </a:lnTo>
                <a:lnTo>
                  <a:pt x="20" y="29"/>
                </a:lnTo>
                <a:lnTo>
                  <a:pt x="16" y="28"/>
                </a:lnTo>
                <a:lnTo>
                  <a:pt x="12" y="27"/>
                </a:lnTo>
                <a:lnTo>
                  <a:pt x="11" y="23"/>
                </a:lnTo>
                <a:lnTo>
                  <a:pt x="10" y="19"/>
                </a:lnTo>
                <a:lnTo>
                  <a:pt x="10" y="19"/>
                </a:lnTo>
                <a:lnTo>
                  <a:pt x="11" y="16"/>
                </a:lnTo>
                <a:lnTo>
                  <a:pt x="12" y="12"/>
                </a:lnTo>
                <a:lnTo>
                  <a:pt x="16" y="11"/>
                </a:lnTo>
                <a:lnTo>
                  <a:pt x="20" y="10"/>
                </a:lnTo>
                <a:lnTo>
                  <a:pt x="20" y="10"/>
                </a:lnTo>
                <a:lnTo>
                  <a:pt x="24" y="11"/>
                </a:lnTo>
                <a:lnTo>
                  <a:pt x="27" y="12"/>
                </a:lnTo>
                <a:lnTo>
                  <a:pt x="28" y="16"/>
                </a:lnTo>
                <a:lnTo>
                  <a:pt x="30" y="19"/>
                </a:lnTo>
                <a:lnTo>
                  <a:pt x="30" y="19"/>
                </a:lnTo>
                <a:close/>
                <a:moveTo>
                  <a:pt x="79" y="29"/>
                </a:moveTo>
                <a:lnTo>
                  <a:pt x="79" y="29"/>
                </a:lnTo>
                <a:lnTo>
                  <a:pt x="75" y="28"/>
                </a:lnTo>
                <a:lnTo>
                  <a:pt x="72" y="27"/>
                </a:lnTo>
                <a:lnTo>
                  <a:pt x="70" y="23"/>
                </a:lnTo>
                <a:lnTo>
                  <a:pt x="69" y="19"/>
                </a:lnTo>
                <a:lnTo>
                  <a:pt x="69" y="19"/>
                </a:lnTo>
                <a:lnTo>
                  <a:pt x="70" y="16"/>
                </a:lnTo>
                <a:lnTo>
                  <a:pt x="72" y="12"/>
                </a:lnTo>
                <a:lnTo>
                  <a:pt x="75" y="11"/>
                </a:lnTo>
                <a:lnTo>
                  <a:pt x="79" y="10"/>
                </a:lnTo>
                <a:lnTo>
                  <a:pt x="79" y="10"/>
                </a:lnTo>
                <a:lnTo>
                  <a:pt x="83" y="11"/>
                </a:lnTo>
                <a:lnTo>
                  <a:pt x="86" y="12"/>
                </a:lnTo>
                <a:lnTo>
                  <a:pt x="88" y="16"/>
                </a:lnTo>
                <a:lnTo>
                  <a:pt x="89" y="19"/>
                </a:lnTo>
                <a:lnTo>
                  <a:pt x="89" y="19"/>
                </a:lnTo>
                <a:lnTo>
                  <a:pt x="88" y="23"/>
                </a:lnTo>
                <a:lnTo>
                  <a:pt x="86" y="27"/>
                </a:lnTo>
                <a:lnTo>
                  <a:pt x="83" y="28"/>
                </a:lnTo>
                <a:lnTo>
                  <a:pt x="79" y="29"/>
                </a:lnTo>
                <a:lnTo>
                  <a:pt x="79"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27" name="Freeform 530"/>
          <p:cNvSpPr>
            <a:spLocks/>
          </p:cNvSpPr>
          <p:nvPr/>
        </p:nvSpPr>
        <p:spPr bwMode="auto">
          <a:xfrm>
            <a:off x="7218739" y="3861612"/>
            <a:ext cx="58971" cy="68044"/>
          </a:xfrm>
          <a:custGeom>
            <a:avLst/>
            <a:gdLst>
              <a:gd name="T0" fmla="*/ 0 w 39"/>
              <a:gd name="T1" fmla="*/ 44 h 44"/>
              <a:gd name="T2" fmla="*/ 10 w 39"/>
              <a:gd name="T3" fmla="*/ 44 h 44"/>
              <a:gd name="T4" fmla="*/ 10 w 39"/>
              <a:gd name="T5" fmla="*/ 10 h 44"/>
              <a:gd name="T6" fmla="*/ 14 w 39"/>
              <a:gd name="T7" fmla="*/ 10 h 44"/>
              <a:gd name="T8" fmla="*/ 14 w 39"/>
              <a:gd name="T9" fmla="*/ 44 h 44"/>
              <a:gd name="T10" fmla="*/ 24 w 39"/>
              <a:gd name="T11" fmla="*/ 44 h 44"/>
              <a:gd name="T12" fmla="*/ 24 w 39"/>
              <a:gd name="T13" fmla="*/ 10 h 44"/>
              <a:gd name="T14" fmla="*/ 29 w 39"/>
              <a:gd name="T15" fmla="*/ 10 h 44"/>
              <a:gd name="T16" fmla="*/ 29 w 39"/>
              <a:gd name="T17" fmla="*/ 44 h 44"/>
              <a:gd name="T18" fmla="*/ 39 w 39"/>
              <a:gd name="T19" fmla="*/ 44 h 44"/>
              <a:gd name="T20" fmla="*/ 39 w 39"/>
              <a:gd name="T21" fmla="*/ 0 h 44"/>
              <a:gd name="T22" fmla="*/ 0 w 39"/>
              <a:gd name="T23" fmla="*/ 0 h 44"/>
              <a:gd name="T24" fmla="*/ 0 w 39"/>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4">
                <a:moveTo>
                  <a:pt x="0" y="44"/>
                </a:moveTo>
                <a:lnTo>
                  <a:pt x="10" y="44"/>
                </a:lnTo>
                <a:lnTo>
                  <a:pt x="10" y="10"/>
                </a:lnTo>
                <a:lnTo>
                  <a:pt x="14" y="10"/>
                </a:lnTo>
                <a:lnTo>
                  <a:pt x="14" y="44"/>
                </a:lnTo>
                <a:lnTo>
                  <a:pt x="24" y="44"/>
                </a:lnTo>
                <a:lnTo>
                  <a:pt x="24" y="10"/>
                </a:lnTo>
                <a:lnTo>
                  <a:pt x="29" y="10"/>
                </a:lnTo>
                <a:lnTo>
                  <a:pt x="29" y="44"/>
                </a:lnTo>
                <a:lnTo>
                  <a:pt x="39" y="44"/>
                </a:lnTo>
                <a:lnTo>
                  <a:pt x="39" y="0"/>
                </a:lnTo>
                <a:lnTo>
                  <a:pt x="0" y="0"/>
                </a:lnTo>
                <a:lnTo>
                  <a:pt x="0"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28" name="Rectangle 531"/>
          <p:cNvSpPr>
            <a:spLocks noChangeArrowheads="1"/>
          </p:cNvSpPr>
          <p:nvPr/>
        </p:nvSpPr>
        <p:spPr bwMode="auto">
          <a:xfrm>
            <a:off x="7218739" y="3838931"/>
            <a:ext cx="58971"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29" name="Freeform 532"/>
          <p:cNvSpPr>
            <a:spLocks noEditPoints="1"/>
          </p:cNvSpPr>
          <p:nvPr/>
        </p:nvSpPr>
        <p:spPr bwMode="auto">
          <a:xfrm>
            <a:off x="5032296" y="4229044"/>
            <a:ext cx="117941" cy="72579"/>
          </a:xfrm>
          <a:custGeom>
            <a:avLst/>
            <a:gdLst>
              <a:gd name="T0" fmla="*/ 79 w 79"/>
              <a:gd name="T1" fmla="*/ 0 h 49"/>
              <a:gd name="T2" fmla="*/ 0 w 79"/>
              <a:gd name="T3" fmla="*/ 0 h 49"/>
              <a:gd name="T4" fmla="*/ 0 w 79"/>
              <a:gd name="T5" fmla="*/ 9 h 49"/>
              <a:gd name="T6" fmla="*/ 19 w 79"/>
              <a:gd name="T7" fmla="*/ 9 h 49"/>
              <a:gd name="T8" fmla="*/ 10 w 79"/>
              <a:gd name="T9" fmla="*/ 49 h 49"/>
              <a:gd name="T10" fmla="*/ 30 w 79"/>
              <a:gd name="T11" fmla="*/ 49 h 49"/>
              <a:gd name="T12" fmla="*/ 40 w 79"/>
              <a:gd name="T13" fmla="*/ 37 h 49"/>
              <a:gd name="T14" fmla="*/ 50 w 79"/>
              <a:gd name="T15" fmla="*/ 49 h 49"/>
              <a:gd name="T16" fmla="*/ 69 w 79"/>
              <a:gd name="T17" fmla="*/ 49 h 49"/>
              <a:gd name="T18" fmla="*/ 61 w 79"/>
              <a:gd name="T19" fmla="*/ 9 h 49"/>
              <a:gd name="T20" fmla="*/ 79 w 79"/>
              <a:gd name="T21" fmla="*/ 9 h 49"/>
              <a:gd name="T22" fmla="*/ 79 w 79"/>
              <a:gd name="T23" fmla="*/ 0 h 49"/>
              <a:gd name="T24" fmla="*/ 21 w 79"/>
              <a:gd name="T25" fmla="*/ 44 h 49"/>
              <a:gd name="T26" fmla="*/ 26 w 79"/>
              <a:gd name="T27" fmla="*/ 19 h 49"/>
              <a:gd name="T28" fmla="*/ 34 w 79"/>
              <a:gd name="T29" fmla="*/ 28 h 49"/>
              <a:gd name="T30" fmla="*/ 21 w 79"/>
              <a:gd name="T31" fmla="*/ 44 h 49"/>
              <a:gd name="T32" fmla="*/ 46 w 79"/>
              <a:gd name="T33" fmla="*/ 28 h 49"/>
              <a:gd name="T34" fmla="*/ 53 w 79"/>
              <a:gd name="T35" fmla="*/ 19 h 49"/>
              <a:gd name="T36" fmla="*/ 58 w 79"/>
              <a:gd name="T37" fmla="*/ 44 h 49"/>
              <a:gd name="T38" fmla="*/ 46 w 79"/>
              <a:gd name="T39" fmla="*/ 28 h 49"/>
              <a:gd name="T40" fmla="*/ 40 w 79"/>
              <a:gd name="T41" fmla="*/ 20 h 49"/>
              <a:gd name="T42" fmla="*/ 31 w 79"/>
              <a:gd name="T43" fmla="*/ 9 h 49"/>
              <a:gd name="T44" fmla="*/ 48 w 79"/>
              <a:gd name="T45" fmla="*/ 9 h 49"/>
              <a:gd name="T46" fmla="*/ 40 w 79"/>
              <a:gd name="T47"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49">
                <a:moveTo>
                  <a:pt x="79" y="0"/>
                </a:moveTo>
                <a:lnTo>
                  <a:pt x="0" y="0"/>
                </a:lnTo>
                <a:lnTo>
                  <a:pt x="0" y="9"/>
                </a:lnTo>
                <a:lnTo>
                  <a:pt x="19" y="9"/>
                </a:lnTo>
                <a:lnTo>
                  <a:pt x="10" y="49"/>
                </a:lnTo>
                <a:lnTo>
                  <a:pt x="30" y="49"/>
                </a:lnTo>
                <a:lnTo>
                  <a:pt x="40" y="37"/>
                </a:lnTo>
                <a:lnTo>
                  <a:pt x="50" y="49"/>
                </a:lnTo>
                <a:lnTo>
                  <a:pt x="69" y="49"/>
                </a:lnTo>
                <a:lnTo>
                  <a:pt x="61" y="9"/>
                </a:lnTo>
                <a:lnTo>
                  <a:pt x="79" y="9"/>
                </a:lnTo>
                <a:lnTo>
                  <a:pt x="79" y="0"/>
                </a:lnTo>
                <a:close/>
                <a:moveTo>
                  <a:pt x="21" y="44"/>
                </a:moveTo>
                <a:lnTo>
                  <a:pt x="26" y="19"/>
                </a:lnTo>
                <a:lnTo>
                  <a:pt x="34" y="28"/>
                </a:lnTo>
                <a:lnTo>
                  <a:pt x="21" y="44"/>
                </a:lnTo>
                <a:close/>
                <a:moveTo>
                  <a:pt x="46" y="28"/>
                </a:moveTo>
                <a:lnTo>
                  <a:pt x="53" y="19"/>
                </a:lnTo>
                <a:lnTo>
                  <a:pt x="58" y="44"/>
                </a:lnTo>
                <a:lnTo>
                  <a:pt x="46" y="28"/>
                </a:lnTo>
                <a:close/>
                <a:moveTo>
                  <a:pt x="40" y="20"/>
                </a:moveTo>
                <a:lnTo>
                  <a:pt x="31" y="9"/>
                </a:lnTo>
                <a:lnTo>
                  <a:pt x="48" y="9"/>
                </a:lnTo>
                <a:lnTo>
                  <a:pt x="4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30" name="Rectangle 533"/>
          <p:cNvSpPr>
            <a:spLocks noChangeArrowheads="1"/>
          </p:cNvSpPr>
          <p:nvPr/>
        </p:nvSpPr>
        <p:spPr bwMode="auto">
          <a:xfrm>
            <a:off x="5045903" y="4170072"/>
            <a:ext cx="90724" cy="4990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31" name="Freeform 534"/>
          <p:cNvSpPr>
            <a:spLocks/>
          </p:cNvSpPr>
          <p:nvPr/>
        </p:nvSpPr>
        <p:spPr bwMode="auto">
          <a:xfrm>
            <a:off x="5041368" y="4124710"/>
            <a:ext cx="104333" cy="36290"/>
          </a:xfrm>
          <a:custGeom>
            <a:avLst/>
            <a:gdLst>
              <a:gd name="T0" fmla="*/ 5 w 69"/>
              <a:gd name="T1" fmla="*/ 23 h 23"/>
              <a:gd name="T2" fmla="*/ 64 w 69"/>
              <a:gd name="T3" fmla="*/ 23 h 23"/>
              <a:gd name="T4" fmla="*/ 64 w 69"/>
              <a:gd name="T5" fmla="*/ 23 h 23"/>
              <a:gd name="T6" fmla="*/ 67 w 69"/>
              <a:gd name="T7" fmla="*/ 22 h 23"/>
              <a:gd name="T8" fmla="*/ 69 w 69"/>
              <a:gd name="T9" fmla="*/ 19 h 23"/>
              <a:gd name="T10" fmla="*/ 69 w 69"/>
              <a:gd name="T11" fmla="*/ 19 h 23"/>
              <a:gd name="T12" fmla="*/ 69 w 69"/>
              <a:gd name="T13" fmla="*/ 17 h 23"/>
              <a:gd name="T14" fmla="*/ 67 w 69"/>
              <a:gd name="T15" fmla="*/ 15 h 23"/>
              <a:gd name="T16" fmla="*/ 37 w 69"/>
              <a:gd name="T17" fmla="*/ 1 h 23"/>
              <a:gd name="T18" fmla="*/ 37 w 69"/>
              <a:gd name="T19" fmla="*/ 1 h 23"/>
              <a:gd name="T20" fmla="*/ 35 w 69"/>
              <a:gd name="T21" fmla="*/ 0 h 23"/>
              <a:gd name="T22" fmla="*/ 32 w 69"/>
              <a:gd name="T23" fmla="*/ 1 h 23"/>
              <a:gd name="T24" fmla="*/ 3 w 69"/>
              <a:gd name="T25" fmla="*/ 15 h 23"/>
              <a:gd name="T26" fmla="*/ 3 w 69"/>
              <a:gd name="T27" fmla="*/ 15 h 23"/>
              <a:gd name="T28" fmla="*/ 0 w 69"/>
              <a:gd name="T29" fmla="*/ 17 h 23"/>
              <a:gd name="T30" fmla="*/ 0 w 69"/>
              <a:gd name="T31" fmla="*/ 19 h 23"/>
              <a:gd name="T32" fmla="*/ 0 w 69"/>
              <a:gd name="T33" fmla="*/ 19 h 23"/>
              <a:gd name="T34" fmla="*/ 3 w 69"/>
              <a:gd name="T35" fmla="*/ 22 h 23"/>
              <a:gd name="T36" fmla="*/ 5 w 69"/>
              <a:gd name="T37" fmla="*/ 23 h 23"/>
              <a:gd name="T38" fmla="*/ 5 w 69"/>
              <a:gd name="T3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23">
                <a:moveTo>
                  <a:pt x="5" y="23"/>
                </a:moveTo>
                <a:lnTo>
                  <a:pt x="64" y="23"/>
                </a:lnTo>
                <a:lnTo>
                  <a:pt x="64" y="23"/>
                </a:lnTo>
                <a:lnTo>
                  <a:pt x="67" y="22"/>
                </a:lnTo>
                <a:lnTo>
                  <a:pt x="69" y="19"/>
                </a:lnTo>
                <a:lnTo>
                  <a:pt x="69" y="19"/>
                </a:lnTo>
                <a:lnTo>
                  <a:pt x="69" y="17"/>
                </a:lnTo>
                <a:lnTo>
                  <a:pt x="67" y="15"/>
                </a:lnTo>
                <a:lnTo>
                  <a:pt x="37" y="1"/>
                </a:lnTo>
                <a:lnTo>
                  <a:pt x="37" y="1"/>
                </a:lnTo>
                <a:lnTo>
                  <a:pt x="35" y="0"/>
                </a:lnTo>
                <a:lnTo>
                  <a:pt x="32" y="1"/>
                </a:lnTo>
                <a:lnTo>
                  <a:pt x="3" y="15"/>
                </a:lnTo>
                <a:lnTo>
                  <a:pt x="3" y="15"/>
                </a:lnTo>
                <a:lnTo>
                  <a:pt x="0" y="17"/>
                </a:lnTo>
                <a:lnTo>
                  <a:pt x="0" y="19"/>
                </a:lnTo>
                <a:lnTo>
                  <a:pt x="0" y="19"/>
                </a:lnTo>
                <a:lnTo>
                  <a:pt x="3" y="22"/>
                </a:lnTo>
                <a:lnTo>
                  <a:pt x="5" y="23"/>
                </a:lnTo>
                <a:lnTo>
                  <a:pt x="5" y="2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32" name="Freeform 535"/>
          <p:cNvSpPr>
            <a:spLocks/>
          </p:cNvSpPr>
          <p:nvPr/>
        </p:nvSpPr>
        <p:spPr bwMode="auto">
          <a:xfrm>
            <a:off x="5390653" y="4151926"/>
            <a:ext cx="54435" cy="45362"/>
          </a:xfrm>
          <a:custGeom>
            <a:avLst/>
            <a:gdLst>
              <a:gd name="T0" fmla="*/ 35 w 35"/>
              <a:gd name="T1" fmla="*/ 17 h 30"/>
              <a:gd name="T2" fmla="*/ 35 w 35"/>
              <a:gd name="T3" fmla="*/ 17 h 30"/>
              <a:gd name="T4" fmla="*/ 33 w 35"/>
              <a:gd name="T5" fmla="*/ 11 h 30"/>
              <a:gd name="T6" fmla="*/ 30 w 35"/>
              <a:gd name="T7" fmla="*/ 5 h 30"/>
              <a:gd name="T8" fmla="*/ 24 w 35"/>
              <a:gd name="T9" fmla="*/ 1 h 30"/>
              <a:gd name="T10" fmla="*/ 17 w 35"/>
              <a:gd name="T11" fmla="*/ 0 h 30"/>
              <a:gd name="T12" fmla="*/ 17 w 35"/>
              <a:gd name="T13" fmla="*/ 0 h 30"/>
              <a:gd name="T14" fmla="*/ 11 w 35"/>
              <a:gd name="T15" fmla="*/ 1 h 30"/>
              <a:gd name="T16" fmla="*/ 5 w 35"/>
              <a:gd name="T17" fmla="*/ 5 h 30"/>
              <a:gd name="T18" fmla="*/ 1 w 35"/>
              <a:gd name="T19" fmla="*/ 11 h 30"/>
              <a:gd name="T20" fmla="*/ 0 w 35"/>
              <a:gd name="T21" fmla="*/ 17 h 30"/>
              <a:gd name="T22" fmla="*/ 0 w 35"/>
              <a:gd name="T23" fmla="*/ 30 h 30"/>
              <a:gd name="T24" fmla="*/ 35 w 35"/>
              <a:gd name="T25" fmla="*/ 30 h 30"/>
              <a:gd name="T26" fmla="*/ 35 w 35"/>
              <a:gd name="T27"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0">
                <a:moveTo>
                  <a:pt x="35" y="17"/>
                </a:moveTo>
                <a:lnTo>
                  <a:pt x="35" y="17"/>
                </a:lnTo>
                <a:lnTo>
                  <a:pt x="33" y="11"/>
                </a:lnTo>
                <a:lnTo>
                  <a:pt x="30" y="5"/>
                </a:lnTo>
                <a:lnTo>
                  <a:pt x="24" y="1"/>
                </a:lnTo>
                <a:lnTo>
                  <a:pt x="17" y="0"/>
                </a:lnTo>
                <a:lnTo>
                  <a:pt x="17" y="0"/>
                </a:lnTo>
                <a:lnTo>
                  <a:pt x="11" y="1"/>
                </a:lnTo>
                <a:lnTo>
                  <a:pt x="5" y="5"/>
                </a:lnTo>
                <a:lnTo>
                  <a:pt x="1" y="11"/>
                </a:lnTo>
                <a:lnTo>
                  <a:pt x="0" y="17"/>
                </a:lnTo>
                <a:lnTo>
                  <a:pt x="0" y="30"/>
                </a:lnTo>
                <a:lnTo>
                  <a:pt x="35" y="30"/>
                </a:lnTo>
                <a:lnTo>
                  <a:pt x="35" y="1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33" name="Rectangle 536"/>
          <p:cNvSpPr>
            <a:spLocks noChangeArrowheads="1"/>
          </p:cNvSpPr>
          <p:nvPr/>
        </p:nvSpPr>
        <p:spPr bwMode="auto">
          <a:xfrm>
            <a:off x="5390653" y="4206362"/>
            <a:ext cx="54435" cy="2721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34" name="Freeform 537"/>
          <p:cNvSpPr>
            <a:spLocks noEditPoints="1"/>
          </p:cNvSpPr>
          <p:nvPr/>
        </p:nvSpPr>
        <p:spPr bwMode="auto">
          <a:xfrm>
            <a:off x="5367973" y="4201827"/>
            <a:ext cx="181448" cy="86189"/>
          </a:xfrm>
          <a:custGeom>
            <a:avLst/>
            <a:gdLst>
              <a:gd name="T0" fmla="*/ 109 w 119"/>
              <a:gd name="T1" fmla="*/ 48 h 58"/>
              <a:gd name="T2" fmla="*/ 109 w 119"/>
              <a:gd name="T3" fmla="*/ 16 h 58"/>
              <a:gd name="T4" fmla="*/ 109 w 119"/>
              <a:gd name="T5" fmla="*/ 16 h 58"/>
              <a:gd name="T6" fmla="*/ 108 w 119"/>
              <a:gd name="T7" fmla="*/ 14 h 58"/>
              <a:gd name="T8" fmla="*/ 106 w 119"/>
              <a:gd name="T9" fmla="*/ 12 h 58"/>
              <a:gd name="T10" fmla="*/ 87 w 119"/>
              <a:gd name="T11" fmla="*/ 0 h 58"/>
              <a:gd name="T12" fmla="*/ 87 w 119"/>
              <a:gd name="T13" fmla="*/ 0 h 58"/>
              <a:gd name="T14" fmla="*/ 84 w 119"/>
              <a:gd name="T15" fmla="*/ 0 h 58"/>
              <a:gd name="T16" fmla="*/ 82 w 119"/>
              <a:gd name="T17" fmla="*/ 0 h 58"/>
              <a:gd name="T18" fmla="*/ 62 w 119"/>
              <a:gd name="T19" fmla="*/ 12 h 58"/>
              <a:gd name="T20" fmla="*/ 62 w 119"/>
              <a:gd name="T21" fmla="*/ 12 h 58"/>
              <a:gd name="T22" fmla="*/ 61 w 119"/>
              <a:gd name="T23" fmla="*/ 14 h 58"/>
              <a:gd name="T24" fmla="*/ 59 w 119"/>
              <a:gd name="T25" fmla="*/ 16 h 58"/>
              <a:gd name="T26" fmla="*/ 59 w 119"/>
              <a:gd name="T27" fmla="*/ 48 h 58"/>
              <a:gd name="T28" fmla="*/ 50 w 119"/>
              <a:gd name="T29" fmla="*/ 48 h 58"/>
              <a:gd name="T30" fmla="*/ 50 w 119"/>
              <a:gd name="T31" fmla="*/ 28 h 58"/>
              <a:gd name="T32" fmla="*/ 15 w 119"/>
              <a:gd name="T33" fmla="*/ 28 h 58"/>
              <a:gd name="T34" fmla="*/ 15 w 119"/>
              <a:gd name="T35" fmla="*/ 48 h 58"/>
              <a:gd name="T36" fmla="*/ 0 w 119"/>
              <a:gd name="T37" fmla="*/ 48 h 58"/>
              <a:gd name="T38" fmla="*/ 0 w 119"/>
              <a:gd name="T39" fmla="*/ 58 h 58"/>
              <a:gd name="T40" fmla="*/ 119 w 119"/>
              <a:gd name="T41" fmla="*/ 58 h 58"/>
              <a:gd name="T42" fmla="*/ 119 w 119"/>
              <a:gd name="T43" fmla="*/ 48 h 58"/>
              <a:gd name="T44" fmla="*/ 109 w 119"/>
              <a:gd name="T45" fmla="*/ 48 h 58"/>
              <a:gd name="T46" fmla="*/ 74 w 119"/>
              <a:gd name="T47" fmla="*/ 48 h 58"/>
              <a:gd name="T48" fmla="*/ 74 w 119"/>
              <a:gd name="T49" fmla="*/ 28 h 58"/>
              <a:gd name="T50" fmla="*/ 94 w 119"/>
              <a:gd name="T51" fmla="*/ 28 h 58"/>
              <a:gd name="T52" fmla="*/ 94 w 119"/>
              <a:gd name="T53" fmla="*/ 48 h 58"/>
              <a:gd name="T54" fmla="*/ 74 w 119"/>
              <a:gd name="T55"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9" h="58">
                <a:moveTo>
                  <a:pt x="109" y="48"/>
                </a:moveTo>
                <a:lnTo>
                  <a:pt x="109" y="16"/>
                </a:lnTo>
                <a:lnTo>
                  <a:pt x="109" y="16"/>
                </a:lnTo>
                <a:lnTo>
                  <a:pt x="108" y="14"/>
                </a:lnTo>
                <a:lnTo>
                  <a:pt x="106" y="12"/>
                </a:lnTo>
                <a:lnTo>
                  <a:pt x="87" y="0"/>
                </a:lnTo>
                <a:lnTo>
                  <a:pt x="87" y="0"/>
                </a:lnTo>
                <a:lnTo>
                  <a:pt x="84" y="0"/>
                </a:lnTo>
                <a:lnTo>
                  <a:pt x="82" y="0"/>
                </a:lnTo>
                <a:lnTo>
                  <a:pt x="62" y="12"/>
                </a:lnTo>
                <a:lnTo>
                  <a:pt x="62" y="12"/>
                </a:lnTo>
                <a:lnTo>
                  <a:pt x="61" y="14"/>
                </a:lnTo>
                <a:lnTo>
                  <a:pt x="59" y="16"/>
                </a:lnTo>
                <a:lnTo>
                  <a:pt x="59" y="48"/>
                </a:lnTo>
                <a:lnTo>
                  <a:pt x="50" y="48"/>
                </a:lnTo>
                <a:lnTo>
                  <a:pt x="50" y="28"/>
                </a:lnTo>
                <a:lnTo>
                  <a:pt x="15" y="28"/>
                </a:lnTo>
                <a:lnTo>
                  <a:pt x="15" y="48"/>
                </a:lnTo>
                <a:lnTo>
                  <a:pt x="0" y="48"/>
                </a:lnTo>
                <a:lnTo>
                  <a:pt x="0" y="58"/>
                </a:lnTo>
                <a:lnTo>
                  <a:pt x="119" y="58"/>
                </a:lnTo>
                <a:lnTo>
                  <a:pt x="119" y="48"/>
                </a:lnTo>
                <a:lnTo>
                  <a:pt x="109" y="48"/>
                </a:lnTo>
                <a:close/>
                <a:moveTo>
                  <a:pt x="74" y="48"/>
                </a:moveTo>
                <a:lnTo>
                  <a:pt x="74" y="28"/>
                </a:lnTo>
                <a:lnTo>
                  <a:pt x="94" y="28"/>
                </a:lnTo>
                <a:lnTo>
                  <a:pt x="94" y="48"/>
                </a:lnTo>
                <a:lnTo>
                  <a:pt x="74" y="4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35" name="Freeform 538"/>
          <p:cNvSpPr>
            <a:spLocks/>
          </p:cNvSpPr>
          <p:nvPr/>
        </p:nvSpPr>
        <p:spPr bwMode="auto">
          <a:xfrm>
            <a:off x="6111909" y="4242650"/>
            <a:ext cx="122479" cy="58971"/>
          </a:xfrm>
          <a:custGeom>
            <a:avLst/>
            <a:gdLst>
              <a:gd name="T0" fmla="*/ 81 w 82"/>
              <a:gd name="T1" fmla="*/ 32 h 40"/>
              <a:gd name="T2" fmla="*/ 81 w 82"/>
              <a:gd name="T3" fmla="*/ 32 h 40"/>
              <a:gd name="T4" fmla="*/ 74 w 82"/>
              <a:gd name="T5" fmla="*/ 21 h 40"/>
              <a:gd name="T6" fmla="*/ 68 w 82"/>
              <a:gd name="T7" fmla="*/ 10 h 40"/>
              <a:gd name="T8" fmla="*/ 81 w 82"/>
              <a:gd name="T9" fmla="*/ 10 h 40"/>
              <a:gd name="T10" fmla="*/ 81 w 82"/>
              <a:gd name="T11" fmla="*/ 0 h 40"/>
              <a:gd name="T12" fmla="*/ 2 w 82"/>
              <a:gd name="T13" fmla="*/ 0 h 40"/>
              <a:gd name="T14" fmla="*/ 2 w 82"/>
              <a:gd name="T15" fmla="*/ 10 h 40"/>
              <a:gd name="T16" fmla="*/ 14 w 82"/>
              <a:gd name="T17" fmla="*/ 10 h 40"/>
              <a:gd name="T18" fmla="*/ 14 w 82"/>
              <a:gd name="T19" fmla="*/ 10 h 40"/>
              <a:gd name="T20" fmla="*/ 8 w 82"/>
              <a:gd name="T21" fmla="*/ 21 h 40"/>
              <a:gd name="T22" fmla="*/ 2 w 82"/>
              <a:gd name="T23" fmla="*/ 32 h 40"/>
              <a:gd name="T24" fmla="*/ 2 w 82"/>
              <a:gd name="T25" fmla="*/ 32 h 40"/>
              <a:gd name="T26" fmla="*/ 0 w 82"/>
              <a:gd name="T27" fmla="*/ 35 h 40"/>
              <a:gd name="T28" fmla="*/ 2 w 82"/>
              <a:gd name="T29" fmla="*/ 37 h 40"/>
              <a:gd name="T30" fmla="*/ 2 w 82"/>
              <a:gd name="T31" fmla="*/ 37 h 40"/>
              <a:gd name="T32" fmla="*/ 3 w 82"/>
              <a:gd name="T33" fmla="*/ 39 h 40"/>
              <a:gd name="T34" fmla="*/ 5 w 82"/>
              <a:gd name="T35" fmla="*/ 40 h 40"/>
              <a:gd name="T36" fmla="*/ 21 w 82"/>
              <a:gd name="T37" fmla="*/ 40 h 40"/>
              <a:gd name="T38" fmla="*/ 21 w 82"/>
              <a:gd name="T39" fmla="*/ 40 h 40"/>
              <a:gd name="T40" fmla="*/ 23 w 82"/>
              <a:gd name="T41" fmla="*/ 32 h 40"/>
              <a:gd name="T42" fmla="*/ 25 w 82"/>
              <a:gd name="T43" fmla="*/ 26 h 40"/>
              <a:gd name="T44" fmla="*/ 26 w 82"/>
              <a:gd name="T45" fmla="*/ 24 h 40"/>
              <a:gd name="T46" fmla="*/ 29 w 82"/>
              <a:gd name="T47" fmla="*/ 21 h 40"/>
              <a:gd name="T48" fmla="*/ 32 w 82"/>
              <a:gd name="T49" fmla="*/ 20 h 40"/>
              <a:gd name="T50" fmla="*/ 36 w 82"/>
              <a:gd name="T51" fmla="*/ 20 h 40"/>
              <a:gd name="T52" fmla="*/ 46 w 82"/>
              <a:gd name="T53" fmla="*/ 20 h 40"/>
              <a:gd name="T54" fmla="*/ 46 w 82"/>
              <a:gd name="T55" fmla="*/ 20 h 40"/>
              <a:gd name="T56" fmla="*/ 50 w 82"/>
              <a:gd name="T57" fmla="*/ 20 h 40"/>
              <a:gd name="T58" fmla="*/ 53 w 82"/>
              <a:gd name="T59" fmla="*/ 21 h 40"/>
              <a:gd name="T60" fmla="*/ 56 w 82"/>
              <a:gd name="T61" fmla="*/ 24 h 40"/>
              <a:gd name="T62" fmla="*/ 57 w 82"/>
              <a:gd name="T63" fmla="*/ 26 h 40"/>
              <a:gd name="T64" fmla="*/ 60 w 82"/>
              <a:gd name="T65" fmla="*/ 32 h 40"/>
              <a:gd name="T66" fmla="*/ 61 w 82"/>
              <a:gd name="T67" fmla="*/ 40 h 40"/>
              <a:gd name="T68" fmla="*/ 61 w 82"/>
              <a:gd name="T69" fmla="*/ 40 h 40"/>
              <a:gd name="T70" fmla="*/ 77 w 82"/>
              <a:gd name="T71" fmla="*/ 40 h 40"/>
              <a:gd name="T72" fmla="*/ 77 w 82"/>
              <a:gd name="T73" fmla="*/ 40 h 40"/>
              <a:gd name="T74" fmla="*/ 79 w 82"/>
              <a:gd name="T75" fmla="*/ 39 h 40"/>
              <a:gd name="T76" fmla="*/ 81 w 82"/>
              <a:gd name="T77" fmla="*/ 37 h 40"/>
              <a:gd name="T78" fmla="*/ 81 w 82"/>
              <a:gd name="T79" fmla="*/ 37 h 40"/>
              <a:gd name="T80" fmla="*/ 82 w 82"/>
              <a:gd name="T81" fmla="*/ 35 h 40"/>
              <a:gd name="T82" fmla="*/ 81 w 82"/>
              <a:gd name="T83" fmla="*/ 32 h 40"/>
              <a:gd name="T84" fmla="*/ 81 w 82"/>
              <a:gd name="T85"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2" h="40">
                <a:moveTo>
                  <a:pt x="81" y="32"/>
                </a:moveTo>
                <a:lnTo>
                  <a:pt x="81" y="32"/>
                </a:lnTo>
                <a:lnTo>
                  <a:pt x="74" y="21"/>
                </a:lnTo>
                <a:lnTo>
                  <a:pt x="68" y="10"/>
                </a:lnTo>
                <a:lnTo>
                  <a:pt x="81" y="10"/>
                </a:lnTo>
                <a:lnTo>
                  <a:pt x="81" y="0"/>
                </a:lnTo>
                <a:lnTo>
                  <a:pt x="2" y="0"/>
                </a:lnTo>
                <a:lnTo>
                  <a:pt x="2" y="10"/>
                </a:lnTo>
                <a:lnTo>
                  <a:pt x="14" y="10"/>
                </a:lnTo>
                <a:lnTo>
                  <a:pt x="14" y="10"/>
                </a:lnTo>
                <a:lnTo>
                  <a:pt x="8" y="21"/>
                </a:lnTo>
                <a:lnTo>
                  <a:pt x="2" y="32"/>
                </a:lnTo>
                <a:lnTo>
                  <a:pt x="2" y="32"/>
                </a:lnTo>
                <a:lnTo>
                  <a:pt x="0" y="35"/>
                </a:lnTo>
                <a:lnTo>
                  <a:pt x="2" y="37"/>
                </a:lnTo>
                <a:lnTo>
                  <a:pt x="2" y="37"/>
                </a:lnTo>
                <a:lnTo>
                  <a:pt x="3" y="39"/>
                </a:lnTo>
                <a:lnTo>
                  <a:pt x="5" y="40"/>
                </a:lnTo>
                <a:lnTo>
                  <a:pt x="21" y="40"/>
                </a:lnTo>
                <a:lnTo>
                  <a:pt x="21" y="40"/>
                </a:lnTo>
                <a:lnTo>
                  <a:pt x="23" y="32"/>
                </a:lnTo>
                <a:lnTo>
                  <a:pt x="25" y="26"/>
                </a:lnTo>
                <a:lnTo>
                  <a:pt x="26" y="24"/>
                </a:lnTo>
                <a:lnTo>
                  <a:pt x="29" y="21"/>
                </a:lnTo>
                <a:lnTo>
                  <a:pt x="32" y="20"/>
                </a:lnTo>
                <a:lnTo>
                  <a:pt x="36" y="20"/>
                </a:lnTo>
                <a:lnTo>
                  <a:pt x="46" y="20"/>
                </a:lnTo>
                <a:lnTo>
                  <a:pt x="46" y="20"/>
                </a:lnTo>
                <a:lnTo>
                  <a:pt x="50" y="20"/>
                </a:lnTo>
                <a:lnTo>
                  <a:pt x="53" y="21"/>
                </a:lnTo>
                <a:lnTo>
                  <a:pt x="56" y="24"/>
                </a:lnTo>
                <a:lnTo>
                  <a:pt x="57" y="26"/>
                </a:lnTo>
                <a:lnTo>
                  <a:pt x="60" y="32"/>
                </a:lnTo>
                <a:lnTo>
                  <a:pt x="61" y="40"/>
                </a:lnTo>
                <a:lnTo>
                  <a:pt x="61" y="40"/>
                </a:lnTo>
                <a:lnTo>
                  <a:pt x="77" y="40"/>
                </a:lnTo>
                <a:lnTo>
                  <a:pt x="77" y="40"/>
                </a:lnTo>
                <a:lnTo>
                  <a:pt x="79" y="39"/>
                </a:lnTo>
                <a:lnTo>
                  <a:pt x="81" y="37"/>
                </a:lnTo>
                <a:lnTo>
                  <a:pt x="81" y="37"/>
                </a:lnTo>
                <a:lnTo>
                  <a:pt x="82" y="35"/>
                </a:lnTo>
                <a:lnTo>
                  <a:pt x="81" y="32"/>
                </a:lnTo>
                <a:lnTo>
                  <a:pt x="81" y="3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36" name="Freeform 539"/>
          <p:cNvSpPr>
            <a:spLocks/>
          </p:cNvSpPr>
          <p:nvPr/>
        </p:nvSpPr>
        <p:spPr bwMode="auto">
          <a:xfrm>
            <a:off x="6157270" y="4129249"/>
            <a:ext cx="31754" cy="63506"/>
          </a:xfrm>
          <a:custGeom>
            <a:avLst/>
            <a:gdLst>
              <a:gd name="T0" fmla="*/ 15 w 20"/>
              <a:gd name="T1" fmla="*/ 20 h 40"/>
              <a:gd name="T2" fmla="*/ 15 w 20"/>
              <a:gd name="T3" fmla="*/ 10 h 40"/>
              <a:gd name="T4" fmla="*/ 10 w 20"/>
              <a:gd name="T5" fmla="*/ 0 h 40"/>
              <a:gd name="T6" fmla="*/ 5 w 20"/>
              <a:gd name="T7" fmla="*/ 10 h 40"/>
              <a:gd name="T8" fmla="*/ 5 w 20"/>
              <a:gd name="T9" fmla="*/ 20 h 40"/>
              <a:gd name="T10" fmla="*/ 5 w 20"/>
              <a:gd name="T11" fmla="*/ 20 h 40"/>
              <a:gd name="T12" fmla="*/ 0 w 20"/>
              <a:gd name="T13" fmla="*/ 40 h 40"/>
              <a:gd name="T14" fmla="*/ 20 w 20"/>
              <a:gd name="T15" fmla="*/ 40 h 40"/>
              <a:gd name="T16" fmla="*/ 20 w 20"/>
              <a:gd name="T17" fmla="*/ 40 h 40"/>
              <a:gd name="T18" fmla="*/ 15 w 20"/>
              <a:gd name="T19" fmla="*/ 20 h 40"/>
              <a:gd name="T20" fmla="*/ 15 w 20"/>
              <a:gd name="T21"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40">
                <a:moveTo>
                  <a:pt x="15" y="20"/>
                </a:moveTo>
                <a:lnTo>
                  <a:pt x="15" y="10"/>
                </a:lnTo>
                <a:lnTo>
                  <a:pt x="10" y="0"/>
                </a:lnTo>
                <a:lnTo>
                  <a:pt x="5" y="10"/>
                </a:lnTo>
                <a:lnTo>
                  <a:pt x="5" y="20"/>
                </a:lnTo>
                <a:lnTo>
                  <a:pt x="5" y="20"/>
                </a:lnTo>
                <a:lnTo>
                  <a:pt x="0" y="40"/>
                </a:lnTo>
                <a:lnTo>
                  <a:pt x="20" y="40"/>
                </a:lnTo>
                <a:lnTo>
                  <a:pt x="20" y="40"/>
                </a:lnTo>
                <a:lnTo>
                  <a:pt x="15" y="20"/>
                </a:lnTo>
                <a:lnTo>
                  <a:pt x="15"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37" name="Freeform 540"/>
          <p:cNvSpPr>
            <a:spLocks/>
          </p:cNvSpPr>
          <p:nvPr/>
        </p:nvSpPr>
        <p:spPr bwMode="auto">
          <a:xfrm>
            <a:off x="6143659" y="4197289"/>
            <a:ext cx="63506" cy="36290"/>
          </a:xfrm>
          <a:custGeom>
            <a:avLst/>
            <a:gdLst>
              <a:gd name="T0" fmla="*/ 12 w 42"/>
              <a:gd name="T1" fmla="*/ 24 h 24"/>
              <a:gd name="T2" fmla="*/ 16 w 42"/>
              <a:gd name="T3" fmla="*/ 10 h 24"/>
              <a:gd name="T4" fmla="*/ 26 w 42"/>
              <a:gd name="T5" fmla="*/ 10 h 24"/>
              <a:gd name="T6" fmla="*/ 30 w 42"/>
              <a:gd name="T7" fmla="*/ 24 h 24"/>
              <a:gd name="T8" fmla="*/ 42 w 42"/>
              <a:gd name="T9" fmla="*/ 24 h 24"/>
              <a:gd name="T10" fmla="*/ 42 w 42"/>
              <a:gd name="T11" fmla="*/ 24 h 24"/>
              <a:gd name="T12" fmla="*/ 36 w 42"/>
              <a:gd name="T13" fmla="*/ 10 h 24"/>
              <a:gd name="T14" fmla="*/ 41 w 42"/>
              <a:gd name="T15" fmla="*/ 10 h 24"/>
              <a:gd name="T16" fmla="*/ 41 w 42"/>
              <a:gd name="T17" fmla="*/ 0 h 24"/>
              <a:gd name="T18" fmla="*/ 1 w 42"/>
              <a:gd name="T19" fmla="*/ 0 h 24"/>
              <a:gd name="T20" fmla="*/ 1 w 42"/>
              <a:gd name="T21" fmla="*/ 10 h 24"/>
              <a:gd name="T22" fmla="*/ 6 w 42"/>
              <a:gd name="T23" fmla="*/ 10 h 24"/>
              <a:gd name="T24" fmla="*/ 6 w 42"/>
              <a:gd name="T25" fmla="*/ 10 h 24"/>
              <a:gd name="T26" fmla="*/ 0 w 42"/>
              <a:gd name="T27" fmla="*/ 24 h 24"/>
              <a:gd name="T28" fmla="*/ 12 w 42"/>
              <a:gd name="T2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24">
                <a:moveTo>
                  <a:pt x="12" y="24"/>
                </a:moveTo>
                <a:lnTo>
                  <a:pt x="16" y="10"/>
                </a:lnTo>
                <a:lnTo>
                  <a:pt x="26" y="10"/>
                </a:lnTo>
                <a:lnTo>
                  <a:pt x="30" y="24"/>
                </a:lnTo>
                <a:lnTo>
                  <a:pt x="42" y="24"/>
                </a:lnTo>
                <a:lnTo>
                  <a:pt x="42" y="24"/>
                </a:lnTo>
                <a:lnTo>
                  <a:pt x="36" y="10"/>
                </a:lnTo>
                <a:lnTo>
                  <a:pt x="41" y="10"/>
                </a:lnTo>
                <a:lnTo>
                  <a:pt x="41" y="0"/>
                </a:lnTo>
                <a:lnTo>
                  <a:pt x="1" y="0"/>
                </a:lnTo>
                <a:lnTo>
                  <a:pt x="1" y="10"/>
                </a:lnTo>
                <a:lnTo>
                  <a:pt x="6" y="10"/>
                </a:lnTo>
                <a:lnTo>
                  <a:pt x="6" y="10"/>
                </a:lnTo>
                <a:lnTo>
                  <a:pt x="0" y="24"/>
                </a:lnTo>
                <a:lnTo>
                  <a:pt x="12"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38" name="Freeform 541"/>
          <p:cNvSpPr>
            <a:spLocks/>
          </p:cNvSpPr>
          <p:nvPr/>
        </p:nvSpPr>
        <p:spPr bwMode="auto">
          <a:xfrm>
            <a:off x="6873988" y="4133783"/>
            <a:ext cx="31754" cy="27217"/>
          </a:xfrm>
          <a:custGeom>
            <a:avLst/>
            <a:gdLst>
              <a:gd name="T0" fmla="*/ 20 w 20"/>
              <a:gd name="T1" fmla="*/ 10 h 19"/>
              <a:gd name="T2" fmla="*/ 20 w 20"/>
              <a:gd name="T3" fmla="*/ 10 h 19"/>
              <a:gd name="T4" fmla="*/ 18 w 20"/>
              <a:gd name="T5" fmla="*/ 6 h 19"/>
              <a:gd name="T6" fmla="*/ 17 w 20"/>
              <a:gd name="T7" fmla="*/ 2 h 19"/>
              <a:gd name="T8" fmla="*/ 13 w 20"/>
              <a:gd name="T9" fmla="*/ 0 h 19"/>
              <a:gd name="T10" fmla="*/ 10 w 20"/>
              <a:gd name="T11" fmla="*/ 0 h 19"/>
              <a:gd name="T12" fmla="*/ 10 w 20"/>
              <a:gd name="T13" fmla="*/ 0 h 19"/>
              <a:gd name="T14" fmla="*/ 6 w 20"/>
              <a:gd name="T15" fmla="*/ 0 h 19"/>
              <a:gd name="T16" fmla="*/ 2 w 20"/>
              <a:gd name="T17" fmla="*/ 2 h 19"/>
              <a:gd name="T18" fmla="*/ 1 w 20"/>
              <a:gd name="T19" fmla="*/ 6 h 19"/>
              <a:gd name="T20" fmla="*/ 0 w 20"/>
              <a:gd name="T21" fmla="*/ 10 h 19"/>
              <a:gd name="T22" fmla="*/ 0 w 20"/>
              <a:gd name="T23" fmla="*/ 19 h 19"/>
              <a:gd name="T24" fmla="*/ 20 w 20"/>
              <a:gd name="T25" fmla="*/ 19 h 19"/>
              <a:gd name="T26" fmla="*/ 20 w 20"/>
              <a:gd name="T2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9">
                <a:moveTo>
                  <a:pt x="20" y="10"/>
                </a:moveTo>
                <a:lnTo>
                  <a:pt x="20" y="10"/>
                </a:lnTo>
                <a:lnTo>
                  <a:pt x="18" y="6"/>
                </a:lnTo>
                <a:lnTo>
                  <a:pt x="17" y="2"/>
                </a:lnTo>
                <a:lnTo>
                  <a:pt x="13" y="0"/>
                </a:lnTo>
                <a:lnTo>
                  <a:pt x="10" y="0"/>
                </a:lnTo>
                <a:lnTo>
                  <a:pt x="10" y="0"/>
                </a:lnTo>
                <a:lnTo>
                  <a:pt x="6" y="0"/>
                </a:lnTo>
                <a:lnTo>
                  <a:pt x="2" y="2"/>
                </a:lnTo>
                <a:lnTo>
                  <a:pt x="1" y="6"/>
                </a:lnTo>
                <a:lnTo>
                  <a:pt x="0" y="10"/>
                </a:lnTo>
                <a:lnTo>
                  <a:pt x="0" y="19"/>
                </a:lnTo>
                <a:lnTo>
                  <a:pt x="20" y="19"/>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39" name="Freeform 542"/>
          <p:cNvSpPr>
            <a:spLocks/>
          </p:cNvSpPr>
          <p:nvPr/>
        </p:nvSpPr>
        <p:spPr bwMode="auto">
          <a:xfrm>
            <a:off x="6815016" y="4170072"/>
            <a:ext cx="95261" cy="45362"/>
          </a:xfrm>
          <a:custGeom>
            <a:avLst/>
            <a:gdLst>
              <a:gd name="T0" fmla="*/ 35 w 64"/>
              <a:gd name="T1" fmla="*/ 30 h 30"/>
              <a:gd name="T2" fmla="*/ 64 w 64"/>
              <a:gd name="T3" fmla="*/ 0 h 30"/>
              <a:gd name="T4" fmla="*/ 5 w 64"/>
              <a:gd name="T5" fmla="*/ 0 h 30"/>
              <a:gd name="T6" fmla="*/ 5 w 64"/>
              <a:gd name="T7" fmla="*/ 0 h 30"/>
              <a:gd name="T8" fmla="*/ 3 w 64"/>
              <a:gd name="T9" fmla="*/ 0 h 30"/>
              <a:gd name="T10" fmla="*/ 2 w 64"/>
              <a:gd name="T11" fmla="*/ 2 h 30"/>
              <a:gd name="T12" fmla="*/ 0 w 64"/>
              <a:gd name="T13" fmla="*/ 3 h 30"/>
              <a:gd name="T14" fmla="*/ 0 w 64"/>
              <a:gd name="T15" fmla="*/ 5 h 30"/>
              <a:gd name="T16" fmla="*/ 0 w 64"/>
              <a:gd name="T17" fmla="*/ 5 h 30"/>
              <a:gd name="T18" fmla="*/ 0 w 64"/>
              <a:gd name="T19" fmla="*/ 6 h 30"/>
              <a:gd name="T20" fmla="*/ 2 w 64"/>
              <a:gd name="T21" fmla="*/ 9 h 30"/>
              <a:gd name="T22" fmla="*/ 3 w 64"/>
              <a:gd name="T23" fmla="*/ 9 h 30"/>
              <a:gd name="T24" fmla="*/ 5 w 64"/>
              <a:gd name="T25" fmla="*/ 10 h 30"/>
              <a:gd name="T26" fmla="*/ 13 w 64"/>
              <a:gd name="T27" fmla="*/ 10 h 30"/>
              <a:gd name="T28" fmla="*/ 14 w 64"/>
              <a:gd name="T29" fmla="*/ 13 h 30"/>
              <a:gd name="T30" fmla="*/ 14 w 64"/>
              <a:gd name="T31" fmla="*/ 13 h 30"/>
              <a:gd name="T32" fmla="*/ 15 w 64"/>
              <a:gd name="T33" fmla="*/ 14 h 30"/>
              <a:gd name="T34" fmla="*/ 18 w 64"/>
              <a:gd name="T35" fmla="*/ 15 h 30"/>
              <a:gd name="T36" fmla="*/ 35 w 64"/>
              <a:gd name="T37" fmla="*/ 15 h 30"/>
              <a:gd name="T38" fmla="*/ 35 w 64"/>
              <a:gd name="T3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30">
                <a:moveTo>
                  <a:pt x="35" y="30"/>
                </a:moveTo>
                <a:lnTo>
                  <a:pt x="64" y="0"/>
                </a:lnTo>
                <a:lnTo>
                  <a:pt x="5" y="0"/>
                </a:lnTo>
                <a:lnTo>
                  <a:pt x="5" y="0"/>
                </a:lnTo>
                <a:lnTo>
                  <a:pt x="3" y="0"/>
                </a:lnTo>
                <a:lnTo>
                  <a:pt x="2" y="2"/>
                </a:lnTo>
                <a:lnTo>
                  <a:pt x="0" y="3"/>
                </a:lnTo>
                <a:lnTo>
                  <a:pt x="0" y="5"/>
                </a:lnTo>
                <a:lnTo>
                  <a:pt x="0" y="5"/>
                </a:lnTo>
                <a:lnTo>
                  <a:pt x="0" y="6"/>
                </a:lnTo>
                <a:lnTo>
                  <a:pt x="2" y="9"/>
                </a:lnTo>
                <a:lnTo>
                  <a:pt x="3" y="9"/>
                </a:lnTo>
                <a:lnTo>
                  <a:pt x="5" y="10"/>
                </a:lnTo>
                <a:lnTo>
                  <a:pt x="13" y="10"/>
                </a:lnTo>
                <a:lnTo>
                  <a:pt x="14" y="13"/>
                </a:lnTo>
                <a:lnTo>
                  <a:pt x="14" y="13"/>
                </a:lnTo>
                <a:lnTo>
                  <a:pt x="15" y="14"/>
                </a:lnTo>
                <a:lnTo>
                  <a:pt x="18" y="15"/>
                </a:lnTo>
                <a:lnTo>
                  <a:pt x="35" y="15"/>
                </a:lnTo>
                <a:lnTo>
                  <a:pt x="35"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40" name="Freeform 543"/>
          <p:cNvSpPr>
            <a:spLocks/>
          </p:cNvSpPr>
          <p:nvPr/>
        </p:nvSpPr>
        <p:spPr bwMode="auto">
          <a:xfrm>
            <a:off x="6846771" y="4170072"/>
            <a:ext cx="117941" cy="127013"/>
          </a:xfrm>
          <a:custGeom>
            <a:avLst/>
            <a:gdLst>
              <a:gd name="T0" fmla="*/ 74 w 79"/>
              <a:gd name="T1" fmla="*/ 0 h 84"/>
              <a:gd name="T2" fmla="*/ 54 w 79"/>
              <a:gd name="T3" fmla="*/ 0 h 84"/>
              <a:gd name="T4" fmla="*/ 15 w 79"/>
              <a:gd name="T5" fmla="*/ 40 h 84"/>
              <a:gd name="T6" fmla="*/ 15 w 79"/>
              <a:gd name="T7" fmla="*/ 69 h 84"/>
              <a:gd name="T8" fmla="*/ 6 w 79"/>
              <a:gd name="T9" fmla="*/ 69 h 84"/>
              <a:gd name="T10" fmla="*/ 6 w 79"/>
              <a:gd name="T11" fmla="*/ 69 h 84"/>
              <a:gd name="T12" fmla="*/ 4 w 79"/>
              <a:gd name="T13" fmla="*/ 71 h 84"/>
              <a:gd name="T14" fmla="*/ 3 w 79"/>
              <a:gd name="T15" fmla="*/ 73 h 84"/>
              <a:gd name="T16" fmla="*/ 0 w 79"/>
              <a:gd name="T17" fmla="*/ 78 h 84"/>
              <a:gd name="T18" fmla="*/ 0 w 79"/>
              <a:gd name="T19" fmla="*/ 78 h 84"/>
              <a:gd name="T20" fmla="*/ 0 w 79"/>
              <a:gd name="T21" fmla="*/ 79 h 84"/>
              <a:gd name="T22" fmla="*/ 1 w 79"/>
              <a:gd name="T23" fmla="*/ 82 h 84"/>
              <a:gd name="T24" fmla="*/ 1 w 79"/>
              <a:gd name="T25" fmla="*/ 82 h 84"/>
              <a:gd name="T26" fmla="*/ 3 w 79"/>
              <a:gd name="T27" fmla="*/ 83 h 84"/>
              <a:gd name="T28" fmla="*/ 5 w 79"/>
              <a:gd name="T29" fmla="*/ 84 h 84"/>
              <a:gd name="T30" fmla="*/ 54 w 79"/>
              <a:gd name="T31" fmla="*/ 84 h 84"/>
              <a:gd name="T32" fmla="*/ 54 w 79"/>
              <a:gd name="T33" fmla="*/ 84 h 84"/>
              <a:gd name="T34" fmla="*/ 57 w 79"/>
              <a:gd name="T35" fmla="*/ 83 h 84"/>
              <a:gd name="T36" fmla="*/ 58 w 79"/>
              <a:gd name="T37" fmla="*/ 82 h 84"/>
              <a:gd name="T38" fmla="*/ 58 w 79"/>
              <a:gd name="T39" fmla="*/ 82 h 84"/>
              <a:gd name="T40" fmla="*/ 59 w 79"/>
              <a:gd name="T41" fmla="*/ 79 h 84"/>
              <a:gd name="T42" fmla="*/ 59 w 79"/>
              <a:gd name="T43" fmla="*/ 78 h 84"/>
              <a:gd name="T44" fmla="*/ 57 w 79"/>
              <a:gd name="T45" fmla="*/ 73 h 84"/>
              <a:gd name="T46" fmla="*/ 57 w 79"/>
              <a:gd name="T47" fmla="*/ 73 h 84"/>
              <a:gd name="T48" fmla="*/ 56 w 79"/>
              <a:gd name="T49" fmla="*/ 71 h 84"/>
              <a:gd name="T50" fmla="*/ 53 w 79"/>
              <a:gd name="T51" fmla="*/ 69 h 84"/>
              <a:gd name="T52" fmla="*/ 44 w 79"/>
              <a:gd name="T53" fmla="*/ 69 h 84"/>
              <a:gd name="T54" fmla="*/ 44 w 79"/>
              <a:gd name="T55" fmla="*/ 15 h 84"/>
              <a:gd name="T56" fmla="*/ 62 w 79"/>
              <a:gd name="T57" fmla="*/ 15 h 84"/>
              <a:gd name="T58" fmla="*/ 62 w 79"/>
              <a:gd name="T59" fmla="*/ 15 h 84"/>
              <a:gd name="T60" fmla="*/ 64 w 79"/>
              <a:gd name="T61" fmla="*/ 14 h 84"/>
              <a:gd name="T62" fmla="*/ 65 w 79"/>
              <a:gd name="T63" fmla="*/ 13 h 84"/>
              <a:gd name="T64" fmla="*/ 67 w 79"/>
              <a:gd name="T65" fmla="*/ 10 h 84"/>
              <a:gd name="T66" fmla="*/ 74 w 79"/>
              <a:gd name="T67" fmla="*/ 10 h 84"/>
              <a:gd name="T68" fmla="*/ 74 w 79"/>
              <a:gd name="T69" fmla="*/ 10 h 84"/>
              <a:gd name="T70" fmla="*/ 77 w 79"/>
              <a:gd name="T71" fmla="*/ 9 h 84"/>
              <a:gd name="T72" fmla="*/ 78 w 79"/>
              <a:gd name="T73" fmla="*/ 9 h 84"/>
              <a:gd name="T74" fmla="*/ 79 w 79"/>
              <a:gd name="T75" fmla="*/ 6 h 84"/>
              <a:gd name="T76" fmla="*/ 79 w 79"/>
              <a:gd name="T77" fmla="*/ 5 h 84"/>
              <a:gd name="T78" fmla="*/ 79 w 79"/>
              <a:gd name="T79" fmla="*/ 5 h 84"/>
              <a:gd name="T80" fmla="*/ 79 w 79"/>
              <a:gd name="T81" fmla="*/ 3 h 84"/>
              <a:gd name="T82" fmla="*/ 78 w 79"/>
              <a:gd name="T83" fmla="*/ 2 h 84"/>
              <a:gd name="T84" fmla="*/ 77 w 79"/>
              <a:gd name="T85" fmla="*/ 0 h 84"/>
              <a:gd name="T86" fmla="*/ 74 w 79"/>
              <a:gd name="T87" fmla="*/ 0 h 84"/>
              <a:gd name="T88" fmla="*/ 74 w 79"/>
              <a:gd name="T8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84">
                <a:moveTo>
                  <a:pt x="74" y="0"/>
                </a:moveTo>
                <a:lnTo>
                  <a:pt x="54" y="0"/>
                </a:lnTo>
                <a:lnTo>
                  <a:pt x="15" y="40"/>
                </a:lnTo>
                <a:lnTo>
                  <a:pt x="15" y="69"/>
                </a:lnTo>
                <a:lnTo>
                  <a:pt x="6" y="69"/>
                </a:lnTo>
                <a:lnTo>
                  <a:pt x="6" y="69"/>
                </a:lnTo>
                <a:lnTo>
                  <a:pt x="4" y="71"/>
                </a:lnTo>
                <a:lnTo>
                  <a:pt x="3" y="73"/>
                </a:lnTo>
                <a:lnTo>
                  <a:pt x="0" y="78"/>
                </a:lnTo>
                <a:lnTo>
                  <a:pt x="0" y="78"/>
                </a:lnTo>
                <a:lnTo>
                  <a:pt x="0" y="79"/>
                </a:lnTo>
                <a:lnTo>
                  <a:pt x="1" y="82"/>
                </a:lnTo>
                <a:lnTo>
                  <a:pt x="1" y="82"/>
                </a:lnTo>
                <a:lnTo>
                  <a:pt x="3" y="83"/>
                </a:lnTo>
                <a:lnTo>
                  <a:pt x="5" y="84"/>
                </a:lnTo>
                <a:lnTo>
                  <a:pt x="54" y="84"/>
                </a:lnTo>
                <a:lnTo>
                  <a:pt x="54" y="84"/>
                </a:lnTo>
                <a:lnTo>
                  <a:pt x="57" y="83"/>
                </a:lnTo>
                <a:lnTo>
                  <a:pt x="58" y="82"/>
                </a:lnTo>
                <a:lnTo>
                  <a:pt x="58" y="82"/>
                </a:lnTo>
                <a:lnTo>
                  <a:pt x="59" y="79"/>
                </a:lnTo>
                <a:lnTo>
                  <a:pt x="59" y="78"/>
                </a:lnTo>
                <a:lnTo>
                  <a:pt x="57" y="73"/>
                </a:lnTo>
                <a:lnTo>
                  <a:pt x="57" y="73"/>
                </a:lnTo>
                <a:lnTo>
                  <a:pt x="56" y="71"/>
                </a:lnTo>
                <a:lnTo>
                  <a:pt x="53" y="69"/>
                </a:lnTo>
                <a:lnTo>
                  <a:pt x="44" y="69"/>
                </a:lnTo>
                <a:lnTo>
                  <a:pt x="44" y="15"/>
                </a:lnTo>
                <a:lnTo>
                  <a:pt x="62" y="15"/>
                </a:lnTo>
                <a:lnTo>
                  <a:pt x="62" y="15"/>
                </a:lnTo>
                <a:lnTo>
                  <a:pt x="64" y="14"/>
                </a:lnTo>
                <a:lnTo>
                  <a:pt x="65" y="13"/>
                </a:lnTo>
                <a:lnTo>
                  <a:pt x="67" y="10"/>
                </a:lnTo>
                <a:lnTo>
                  <a:pt x="74" y="10"/>
                </a:lnTo>
                <a:lnTo>
                  <a:pt x="74" y="10"/>
                </a:lnTo>
                <a:lnTo>
                  <a:pt x="77" y="9"/>
                </a:lnTo>
                <a:lnTo>
                  <a:pt x="78" y="9"/>
                </a:lnTo>
                <a:lnTo>
                  <a:pt x="79" y="6"/>
                </a:lnTo>
                <a:lnTo>
                  <a:pt x="79" y="5"/>
                </a:lnTo>
                <a:lnTo>
                  <a:pt x="79" y="5"/>
                </a:lnTo>
                <a:lnTo>
                  <a:pt x="79" y="3"/>
                </a:lnTo>
                <a:lnTo>
                  <a:pt x="78" y="2"/>
                </a:lnTo>
                <a:lnTo>
                  <a:pt x="77" y="0"/>
                </a:lnTo>
                <a:lnTo>
                  <a:pt x="74" y="0"/>
                </a:lnTo>
                <a:lnTo>
                  <a:pt x="7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41" name="Freeform 544"/>
          <p:cNvSpPr>
            <a:spLocks/>
          </p:cNvSpPr>
          <p:nvPr/>
        </p:nvSpPr>
        <p:spPr bwMode="auto">
          <a:xfrm>
            <a:off x="8262061" y="3884293"/>
            <a:ext cx="117941" cy="54434"/>
          </a:xfrm>
          <a:custGeom>
            <a:avLst/>
            <a:gdLst>
              <a:gd name="T0" fmla="*/ 60 w 79"/>
              <a:gd name="T1" fmla="*/ 3 h 34"/>
              <a:gd name="T2" fmla="*/ 60 w 79"/>
              <a:gd name="T3" fmla="*/ 3 h 34"/>
              <a:gd name="T4" fmla="*/ 58 w 79"/>
              <a:gd name="T5" fmla="*/ 1 h 34"/>
              <a:gd name="T6" fmla="*/ 56 w 79"/>
              <a:gd name="T7" fmla="*/ 0 h 34"/>
              <a:gd name="T8" fmla="*/ 24 w 79"/>
              <a:gd name="T9" fmla="*/ 0 h 34"/>
              <a:gd name="T10" fmla="*/ 24 w 79"/>
              <a:gd name="T11" fmla="*/ 0 h 34"/>
              <a:gd name="T12" fmla="*/ 21 w 79"/>
              <a:gd name="T13" fmla="*/ 1 h 34"/>
              <a:gd name="T14" fmla="*/ 20 w 79"/>
              <a:gd name="T15" fmla="*/ 3 h 34"/>
              <a:gd name="T16" fmla="*/ 20 w 79"/>
              <a:gd name="T17" fmla="*/ 3 h 34"/>
              <a:gd name="T18" fmla="*/ 16 w 79"/>
              <a:gd name="T19" fmla="*/ 10 h 34"/>
              <a:gd name="T20" fmla="*/ 13 w 79"/>
              <a:gd name="T21" fmla="*/ 16 h 34"/>
              <a:gd name="T22" fmla="*/ 2 w 79"/>
              <a:gd name="T23" fmla="*/ 26 h 34"/>
              <a:gd name="T24" fmla="*/ 2 w 79"/>
              <a:gd name="T25" fmla="*/ 26 h 34"/>
              <a:gd name="T26" fmla="*/ 0 w 79"/>
              <a:gd name="T27" fmla="*/ 28 h 34"/>
              <a:gd name="T28" fmla="*/ 0 w 79"/>
              <a:gd name="T29" fmla="*/ 32 h 34"/>
              <a:gd name="T30" fmla="*/ 0 w 79"/>
              <a:gd name="T31" fmla="*/ 32 h 34"/>
              <a:gd name="T32" fmla="*/ 3 w 79"/>
              <a:gd name="T33" fmla="*/ 33 h 34"/>
              <a:gd name="T34" fmla="*/ 5 w 79"/>
              <a:gd name="T35" fmla="*/ 34 h 34"/>
              <a:gd name="T36" fmla="*/ 74 w 79"/>
              <a:gd name="T37" fmla="*/ 34 h 34"/>
              <a:gd name="T38" fmla="*/ 74 w 79"/>
              <a:gd name="T39" fmla="*/ 34 h 34"/>
              <a:gd name="T40" fmla="*/ 77 w 79"/>
              <a:gd name="T41" fmla="*/ 33 h 34"/>
              <a:gd name="T42" fmla="*/ 79 w 79"/>
              <a:gd name="T43" fmla="*/ 32 h 34"/>
              <a:gd name="T44" fmla="*/ 79 w 79"/>
              <a:gd name="T45" fmla="*/ 32 h 34"/>
              <a:gd name="T46" fmla="*/ 79 w 79"/>
              <a:gd name="T47" fmla="*/ 28 h 34"/>
              <a:gd name="T48" fmla="*/ 78 w 79"/>
              <a:gd name="T49" fmla="*/ 26 h 34"/>
              <a:gd name="T50" fmla="*/ 78 w 79"/>
              <a:gd name="T51" fmla="*/ 26 h 34"/>
              <a:gd name="T52" fmla="*/ 67 w 79"/>
              <a:gd name="T53" fmla="*/ 16 h 34"/>
              <a:gd name="T54" fmla="*/ 63 w 79"/>
              <a:gd name="T55" fmla="*/ 10 h 34"/>
              <a:gd name="T56" fmla="*/ 60 w 79"/>
              <a:gd name="T57" fmla="*/ 3 h 34"/>
              <a:gd name="T58" fmla="*/ 60 w 79"/>
              <a:gd name="T59"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34">
                <a:moveTo>
                  <a:pt x="60" y="3"/>
                </a:moveTo>
                <a:lnTo>
                  <a:pt x="60" y="3"/>
                </a:lnTo>
                <a:lnTo>
                  <a:pt x="58" y="1"/>
                </a:lnTo>
                <a:lnTo>
                  <a:pt x="56" y="0"/>
                </a:lnTo>
                <a:lnTo>
                  <a:pt x="24" y="0"/>
                </a:lnTo>
                <a:lnTo>
                  <a:pt x="24" y="0"/>
                </a:lnTo>
                <a:lnTo>
                  <a:pt x="21" y="1"/>
                </a:lnTo>
                <a:lnTo>
                  <a:pt x="20" y="3"/>
                </a:lnTo>
                <a:lnTo>
                  <a:pt x="20" y="3"/>
                </a:lnTo>
                <a:lnTo>
                  <a:pt x="16" y="10"/>
                </a:lnTo>
                <a:lnTo>
                  <a:pt x="13" y="16"/>
                </a:lnTo>
                <a:lnTo>
                  <a:pt x="2" y="26"/>
                </a:lnTo>
                <a:lnTo>
                  <a:pt x="2" y="26"/>
                </a:lnTo>
                <a:lnTo>
                  <a:pt x="0" y="28"/>
                </a:lnTo>
                <a:lnTo>
                  <a:pt x="0" y="32"/>
                </a:lnTo>
                <a:lnTo>
                  <a:pt x="0" y="32"/>
                </a:lnTo>
                <a:lnTo>
                  <a:pt x="3" y="33"/>
                </a:lnTo>
                <a:lnTo>
                  <a:pt x="5" y="34"/>
                </a:lnTo>
                <a:lnTo>
                  <a:pt x="74" y="34"/>
                </a:lnTo>
                <a:lnTo>
                  <a:pt x="74" y="34"/>
                </a:lnTo>
                <a:lnTo>
                  <a:pt x="77" y="33"/>
                </a:lnTo>
                <a:lnTo>
                  <a:pt x="79" y="32"/>
                </a:lnTo>
                <a:lnTo>
                  <a:pt x="79" y="32"/>
                </a:lnTo>
                <a:lnTo>
                  <a:pt x="79" y="28"/>
                </a:lnTo>
                <a:lnTo>
                  <a:pt x="78" y="26"/>
                </a:lnTo>
                <a:lnTo>
                  <a:pt x="78" y="26"/>
                </a:lnTo>
                <a:lnTo>
                  <a:pt x="67" y="16"/>
                </a:lnTo>
                <a:lnTo>
                  <a:pt x="63" y="10"/>
                </a:lnTo>
                <a:lnTo>
                  <a:pt x="60" y="3"/>
                </a:lnTo>
                <a:lnTo>
                  <a:pt x="60" y="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42" name="Freeform 545"/>
          <p:cNvSpPr>
            <a:spLocks/>
          </p:cNvSpPr>
          <p:nvPr/>
        </p:nvSpPr>
        <p:spPr bwMode="auto">
          <a:xfrm>
            <a:off x="8252988" y="3789032"/>
            <a:ext cx="136086" cy="90723"/>
          </a:xfrm>
          <a:custGeom>
            <a:avLst/>
            <a:gdLst>
              <a:gd name="T0" fmla="*/ 74 w 89"/>
              <a:gd name="T1" fmla="*/ 14 h 59"/>
              <a:gd name="T2" fmla="*/ 66 w 89"/>
              <a:gd name="T3" fmla="*/ 14 h 59"/>
              <a:gd name="T4" fmla="*/ 66 w 89"/>
              <a:gd name="T5" fmla="*/ 14 h 59"/>
              <a:gd name="T6" fmla="*/ 62 w 89"/>
              <a:gd name="T7" fmla="*/ 8 h 59"/>
              <a:gd name="T8" fmla="*/ 57 w 89"/>
              <a:gd name="T9" fmla="*/ 3 h 59"/>
              <a:gd name="T10" fmla="*/ 52 w 89"/>
              <a:gd name="T11" fmla="*/ 1 h 59"/>
              <a:gd name="T12" fmla="*/ 45 w 89"/>
              <a:gd name="T13" fmla="*/ 0 h 59"/>
              <a:gd name="T14" fmla="*/ 45 w 89"/>
              <a:gd name="T15" fmla="*/ 0 h 59"/>
              <a:gd name="T16" fmla="*/ 37 w 89"/>
              <a:gd name="T17" fmla="*/ 1 h 59"/>
              <a:gd name="T18" fmla="*/ 32 w 89"/>
              <a:gd name="T19" fmla="*/ 3 h 59"/>
              <a:gd name="T20" fmla="*/ 28 w 89"/>
              <a:gd name="T21" fmla="*/ 8 h 59"/>
              <a:gd name="T22" fmla="*/ 24 w 89"/>
              <a:gd name="T23" fmla="*/ 14 h 59"/>
              <a:gd name="T24" fmla="*/ 15 w 89"/>
              <a:gd name="T25" fmla="*/ 14 h 59"/>
              <a:gd name="T26" fmla="*/ 15 w 89"/>
              <a:gd name="T27" fmla="*/ 14 h 59"/>
              <a:gd name="T28" fmla="*/ 9 w 89"/>
              <a:gd name="T29" fmla="*/ 16 h 59"/>
              <a:gd name="T30" fmla="*/ 5 w 89"/>
              <a:gd name="T31" fmla="*/ 19 h 59"/>
              <a:gd name="T32" fmla="*/ 2 w 89"/>
              <a:gd name="T33" fmla="*/ 23 h 59"/>
              <a:gd name="T34" fmla="*/ 0 w 89"/>
              <a:gd name="T35" fmla="*/ 29 h 59"/>
              <a:gd name="T36" fmla="*/ 0 w 89"/>
              <a:gd name="T37" fmla="*/ 29 h 59"/>
              <a:gd name="T38" fmla="*/ 2 w 89"/>
              <a:gd name="T39" fmla="*/ 35 h 59"/>
              <a:gd name="T40" fmla="*/ 5 w 89"/>
              <a:gd name="T41" fmla="*/ 39 h 59"/>
              <a:gd name="T42" fmla="*/ 9 w 89"/>
              <a:gd name="T43" fmla="*/ 43 h 59"/>
              <a:gd name="T44" fmla="*/ 15 w 89"/>
              <a:gd name="T45" fmla="*/ 44 h 59"/>
              <a:gd name="T46" fmla="*/ 35 w 89"/>
              <a:gd name="T47" fmla="*/ 44 h 59"/>
              <a:gd name="T48" fmla="*/ 35 w 89"/>
              <a:gd name="T49" fmla="*/ 59 h 59"/>
              <a:gd name="T50" fmla="*/ 55 w 89"/>
              <a:gd name="T51" fmla="*/ 59 h 59"/>
              <a:gd name="T52" fmla="*/ 55 w 89"/>
              <a:gd name="T53" fmla="*/ 44 h 59"/>
              <a:gd name="T54" fmla="*/ 74 w 89"/>
              <a:gd name="T55" fmla="*/ 44 h 59"/>
              <a:gd name="T56" fmla="*/ 74 w 89"/>
              <a:gd name="T57" fmla="*/ 44 h 59"/>
              <a:gd name="T58" fmla="*/ 81 w 89"/>
              <a:gd name="T59" fmla="*/ 43 h 59"/>
              <a:gd name="T60" fmla="*/ 84 w 89"/>
              <a:gd name="T61" fmla="*/ 39 h 59"/>
              <a:gd name="T62" fmla="*/ 88 w 89"/>
              <a:gd name="T63" fmla="*/ 35 h 59"/>
              <a:gd name="T64" fmla="*/ 89 w 89"/>
              <a:gd name="T65" fmla="*/ 29 h 59"/>
              <a:gd name="T66" fmla="*/ 89 w 89"/>
              <a:gd name="T67" fmla="*/ 29 h 59"/>
              <a:gd name="T68" fmla="*/ 88 w 89"/>
              <a:gd name="T69" fmla="*/ 23 h 59"/>
              <a:gd name="T70" fmla="*/ 84 w 89"/>
              <a:gd name="T71" fmla="*/ 19 h 59"/>
              <a:gd name="T72" fmla="*/ 81 w 89"/>
              <a:gd name="T73" fmla="*/ 16 h 59"/>
              <a:gd name="T74" fmla="*/ 74 w 89"/>
              <a:gd name="T75" fmla="*/ 14 h 59"/>
              <a:gd name="T76" fmla="*/ 74 w 89"/>
              <a:gd name="T77"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59">
                <a:moveTo>
                  <a:pt x="74" y="14"/>
                </a:moveTo>
                <a:lnTo>
                  <a:pt x="66" y="14"/>
                </a:lnTo>
                <a:lnTo>
                  <a:pt x="66" y="14"/>
                </a:lnTo>
                <a:lnTo>
                  <a:pt x="62" y="8"/>
                </a:lnTo>
                <a:lnTo>
                  <a:pt x="57" y="3"/>
                </a:lnTo>
                <a:lnTo>
                  <a:pt x="52" y="1"/>
                </a:lnTo>
                <a:lnTo>
                  <a:pt x="45" y="0"/>
                </a:lnTo>
                <a:lnTo>
                  <a:pt x="45" y="0"/>
                </a:lnTo>
                <a:lnTo>
                  <a:pt x="37" y="1"/>
                </a:lnTo>
                <a:lnTo>
                  <a:pt x="32" y="3"/>
                </a:lnTo>
                <a:lnTo>
                  <a:pt x="28" y="8"/>
                </a:lnTo>
                <a:lnTo>
                  <a:pt x="24" y="14"/>
                </a:lnTo>
                <a:lnTo>
                  <a:pt x="15" y="14"/>
                </a:lnTo>
                <a:lnTo>
                  <a:pt x="15" y="14"/>
                </a:lnTo>
                <a:lnTo>
                  <a:pt x="9" y="16"/>
                </a:lnTo>
                <a:lnTo>
                  <a:pt x="5" y="19"/>
                </a:lnTo>
                <a:lnTo>
                  <a:pt x="2" y="23"/>
                </a:lnTo>
                <a:lnTo>
                  <a:pt x="0" y="29"/>
                </a:lnTo>
                <a:lnTo>
                  <a:pt x="0" y="29"/>
                </a:lnTo>
                <a:lnTo>
                  <a:pt x="2" y="35"/>
                </a:lnTo>
                <a:lnTo>
                  <a:pt x="5" y="39"/>
                </a:lnTo>
                <a:lnTo>
                  <a:pt x="9" y="43"/>
                </a:lnTo>
                <a:lnTo>
                  <a:pt x="15" y="44"/>
                </a:lnTo>
                <a:lnTo>
                  <a:pt x="35" y="44"/>
                </a:lnTo>
                <a:lnTo>
                  <a:pt x="35" y="59"/>
                </a:lnTo>
                <a:lnTo>
                  <a:pt x="55" y="59"/>
                </a:lnTo>
                <a:lnTo>
                  <a:pt x="55" y="44"/>
                </a:lnTo>
                <a:lnTo>
                  <a:pt x="74" y="44"/>
                </a:lnTo>
                <a:lnTo>
                  <a:pt x="74" y="44"/>
                </a:lnTo>
                <a:lnTo>
                  <a:pt x="81" y="43"/>
                </a:lnTo>
                <a:lnTo>
                  <a:pt x="84" y="39"/>
                </a:lnTo>
                <a:lnTo>
                  <a:pt x="88" y="35"/>
                </a:lnTo>
                <a:lnTo>
                  <a:pt x="89" y="29"/>
                </a:lnTo>
                <a:lnTo>
                  <a:pt x="89" y="29"/>
                </a:lnTo>
                <a:lnTo>
                  <a:pt x="88" y="23"/>
                </a:lnTo>
                <a:lnTo>
                  <a:pt x="84" y="19"/>
                </a:lnTo>
                <a:lnTo>
                  <a:pt x="81" y="16"/>
                </a:lnTo>
                <a:lnTo>
                  <a:pt x="74" y="14"/>
                </a:lnTo>
                <a:lnTo>
                  <a:pt x="74"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43" name="Freeform 546"/>
          <p:cNvSpPr>
            <a:spLocks/>
          </p:cNvSpPr>
          <p:nvPr/>
        </p:nvSpPr>
        <p:spPr bwMode="auto">
          <a:xfrm>
            <a:off x="5862417" y="4179144"/>
            <a:ext cx="27217" cy="36290"/>
          </a:xfrm>
          <a:custGeom>
            <a:avLst/>
            <a:gdLst>
              <a:gd name="T0" fmla="*/ 10 w 20"/>
              <a:gd name="T1" fmla="*/ 25 h 25"/>
              <a:gd name="T2" fmla="*/ 10 w 20"/>
              <a:gd name="T3" fmla="*/ 25 h 25"/>
              <a:gd name="T4" fmla="*/ 13 w 20"/>
              <a:gd name="T5" fmla="*/ 24 h 25"/>
              <a:gd name="T6" fmla="*/ 17 w 20"/>
              <a:gd name="T7" fmla="*/ 23 h 25"/>
              <a:gd name="T8" fmla="*/ 18 w 20"/>
              <a:gd name="T9" fmla="*/ 19 h 25"/>
              <a:gd name="T10" fmla="*/ 20 w 20"/>
              <a:gd name="T11" fmla="*/ 15 h 25"/>
              <a:gd name="T12" fmla="*/ 20 w 20"/>
              <a:gd name="T13" fmla="*/ 15 h 25"/>
              <a:gd name="T14" fmla="*/ 18 w 20"/>
              <a:gd name="T15" fmla="*/ 10 h 25"/>
              <a:gd name="T16" fmla="*/ 15 w 20"/>
              <a:gd name="T17" fmla="*/ 5 h 25"/>
              <a:gd name="T18" fmla="*/ 10 w 20"/>
              <a:gd name="T19" fmla="*/ 0 h 25"/>
              <a:gd name="T20" fmla="*/ 10 w 20"/>
              <a:gd name="T21" fmla="*/ 0 h 25"/>
              <a:gd name="T22" fmla="*/ 5 w 20"/>
              <a:gd name="T23" fmla="*/ 5 h 25"/>
              <a:gd name="T24" fmla="*/ 1 w 20"/>
              <a:gd name="T25" fmla="*/ 10 h 25"/>
              <a:gd name="T26" fmla="*/ 0 w 20"/>
              <a:gd name="T27" fmla="*/ 15 h 25"/>
              <a:gd name="T28" fmla="*/ 0 w 20"/>
              <a:gd name="T29" fmla="*/ 15 h 25"/>
              <a:gd name="T30" fmla="*/ 1 w 20"/>
              <a:gd name="T31" fmla="*/ 19 h 25"/>
              <a:gd name="T32" fmla="*/ 2 w 20"/>
              <a:gd name="T33" fmla="*/ 23 h 25"/>
              <a:gd name="T34" fmla="*/ 6 w 20"/>
              <a:gd name="T35" fmla="*/ 24 h 25"/>
              <a:gd name="T36" fmla="*/ 10 w 20"/>
              <a:gd name="T37" fmla="*/ 25 h 25"/>
              <a:gd name="T38" fmla="*/ 10 w 20"/>
              <a:gd name="T3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5">
                <a:moveTo>
                  <a:pt x="10" y="25"/>
                </a:moveTo>
                <a:lnTo>
                  <a:pt x="10" y="25"/>
                </a:lnTo>
                <a:lnTo>
                  <a:pt x="13" y="24"/>
                </a:lnTo>
                <a:lnTo>
                  <a:pt x="17" y="23"/>
                </a:lnTo>
                <a:lnTo>
                  <a:pt x="18" y="19"/>
                </a:lnTo>
                <a:lnTo>
                  <a:pt x="20" y="15"/>
                </a:lnTo>
                <a:lnTo>
                  <a:pt x="20" y="15"/>
                </a:lnTo>
                <a:lnTo>
                  <a:pt x="18" y="10"/>
                </a:lnTo>
                <a:lnTo>
                  <a:pt x="15" y="5"/>
                </a:lnTo>
                <a:lnTo>
                  <a:pt x="10" y="0"/>
                </a:lnTo>
                <a:lnTo>
                  <a:pt x="10" y="0"/>
                </a:lnTo>
                <a:lnTo>
                  <a:pt x="5" y="5"/>
                </a:lnTo>
                <a:lnTo>
                  <a:pt x="1" y="10"/>
                </a:lnTo>
                <a:lnTo>
                  <a:pt x="0" y="15"/>
                </a:lnTo>
                <a:lnTo>
                  <a:pt x="0" y="15"/>
                </a:lnTo>
                <a:lnTo>
                  <a:pt x="1" y="19"/>
                </a:lnTo>
                <a:lnTo>
                  <a:pt x="2" y="23"/>
                </a:lnTo>
                <a:lnTo>
                  <a:pt x="6" y="24"/>
                </a:lnTo>
                <a:lnTo>
                  <a:pt x="10" y="25"/>
                </a:lnTo>
                <a:lnTo>
                  <a:pt x="10"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44" name="Freeform 547"/>
          <p:cNvSpPr>
            <a:spLocks/>
          </p:cNvSpPr>
          <p:nvPr/>
        </p:nvSpPr>
        <p:spPr bwMode="auto">
          <a:xfrm>
            <a:off x="5739940" y="4179144"/>
            <a:ext cx="31754" cy="36290"/>
          </a:xfrm>
          <a:custGeom>
            <a:avLst/>
            <a:gdLst>
              <a:gd name="T0" fmla="*/ 10 w 20"/>
              <a:gd name="T1" fmla="*/ 25 h 25"/>
              <a:gd name="T2" fmla="*/ 10 w 20"/>
              <a:gd name="T3" fmla="*/ 25 h 25"/>
              <a:gd name="T4" fmla="*/ 14 w 20"/>
              <a:gd name="T5" fmla="*/ 24 h 25"/>
              <a:gd name="T6" fmla="*/ 17 w 20"/>
              <a:gd name="T7" fmla="*/ 23 h 25"/>
              <a:gd name="T8" fmla="*/ 18 w 20"/>
              <a:gd name="T9" fmla="*/ 19 h 25"/>
              <a:gd name="T10" fmla="*/ 20 w 20"/>
              <a:gd name="T11" fmla="*/ 15 h 25"/>
              <a:gd name="T12" fmla="*/ 20 w 20"/>
              <a:gd name="T13" fmla="*/ 15 h 25"/>
              <a:gd name="T14" fmla="*/ 18 w 20"/>
              <a:gd name="T15" fmla="*/ 10 h 25"/>
              <a:gd name="T16" fmla="*/ 15 w 20"/>
              <a:gd name="T17" fmla="*/ 5 h 25"/>
              <a:gd name="T18" fmla="*/ 10 w 20"/>
              <a:gd name="T19" fmla="*/ 0 h 25"/>
              <a:gd name="T20" fmla="*/ 10 w 20"/>
              <a:gd name="T21" fmla="*/ 0 h 25"/>
              <a:gd name="T22" fmla="*/ 5 w 20"/>
              <a:gd name="T23" fmla="*/ 5 h 25"/>
              <a:gd name="T24" fmla="*/ 1 w 20"/>
              <a:gd name="T25" fmla="*/ 10 h 25"/>
              <a:gd name="T26" fmla="*/ 0 w 20"/>
              <a:gd name="T27" fmla="*/ 15 h 25"/>
              <a:gd name="T28" fmla="*/ 0 w 20"/>
              <a:gd name="T29" fmla="*/ 15 h 25"/>
              <a:gd name="T30" fmla="*/ 1 w 20"/>
              <a:gd name="T31" fmla="*/ 19 h 25"/>
              <a:gd name="T32" fmla="*/ 2 w 20"/>
              <a:gd name="T33" fmla="*/ 23 h 25"/>
              <a:gd name="T34" fmla="*/ 6 w 20"/>
              <a:gd name="T35" fmla="*/ 24 h 25"/>
              <a:gd name="T36" fmla="*/ 10 w 20"/>
              <a:gd name="T37" fmla="*/ 25 h 25"/>
              <a:gd name="T38" fmla="*/ 10 w 20"/>
              <a:gd name="T3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5">
                <a:moveTo>
                  <a:pt x="10" y="25"/>
                </a:moveTo>
                <a:lnTo>
                  <a:pt x="10" y="25"/>
                </a:lnTo>
                <a:lnTo>
                  <a:pt x="14" y="24"/>
                </a:lnTo>
                <a:lnTo>
                  <a:pt x="17" y="23"/>
                </a:lnTo>
                <a:lnTo>
                  <a:pt x="18" y="19"/>
                </a:lnTo>
                <a:lnTo>
                  <a:pt x="20" y="15"/>
                </a:lnTo>
                <a:lnTo>
                  <a:pt x="20" y="15"/>
                </a:lnTo>
                <a:lnTo>
                  <a:pt x="18" y="10"/>
                </a:lnTo>
                <a:lnTo>
                  <a:pt x="15" y="5"/>
                </a:lnTo>
                <a:lnTo>
                  <a:pt x="10" y="0"/>
                </a:lnTo>
                <a:lnTo>
                  <a:pt x="10" y="0"/>
                </a:lnTo>
                <a:lnTo>
                  <a:pt x="5" y="5"/>
                </a:lnTo>
                <a:lnTo>
                  <a:pt x="1" y="10"/>
                </a:lnTo>
                <a:lnTo>
                  <a:pt x="0" y="15"/>
                </a:lnTo>
                <a:lnTo>
                  <a:pt x="0" y="15"/>
                </a:lnTo>
                <a:lnTo>
                  <a:pt x="1" y="19"/>
                </a:lnTo>
                <a:lnTo>
                  <a:pt x="2" y="23"/>
                </a:lnTo>
                <a:lnTo>
                  <a:pt x="6" y="24"/>
                </a:lnTo>
                <a:lnTo>
                  <a:pt x="10" y="25"/>
                </a:lnTo>
                <a:lnTo>
                  <a:pt x="10"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45" name="Freeform 548"/>
          <p:cNvSpPr>
            <a:spLocks noEditPoints="1"/>
          </p:cNvSpPr>
          <p:nvPr/>
        </p:nvSpPr>
        <p:spPr bwMode="auto">
          <a:xfrm>
            <a:off x="5739940" y="4147392"/>
            <a:ext cx="149696" cy="140623"/>
          </a:xfrm>
          <a:custGeom>
            <a:avLst/>
            <a:gdLst>
              <a:gd name="T0" fmla="*/ 64 w 99"/>
              <a:gd name="T1" fmla="*/ 36 h 94"/>
              <a:gd name="T2" fmla="*/ 64 w 99"/>
              <a:gd name="T3" fmla="*/ 36 h 94"/>
              <a:gd name="T4" fmla="*/ 68 w 99"/>
              <a:gd name="T5" fmla="*/ 31 h 94"/>
              <a:gd name="T6" fmla="*/ 69 w 99"/>
              <a:gd name="T7" fmla="*/ 29 h 94"/>
              <a:gd name="T8" fmla="*/ 69 w 99"/>
              <a:gd name="T9" fmla="*/ 25 h 94"/>
              <a:gd name="T10" fmla="*/ 69 w 99"/>
              <a:gd name="T11" fmla="*/ 25 h 94"/>
              <a:gd name="T12" fmla="*/ 68 w 99"/>
              <a:gd name="T13" fmla="*/ 21 h 94"/>
              <a:gd name="T14" fmla="*/ 67 w 99"/>
              <a:gd name="T15" fmla="*/ 16 h 94"/>
              <a:gd name="T16" fmla="*/ 59 w 99"/>
              <a:gd name="T17" fmla="*/ 9 h 94"/>
              <a:gd name="T18" fmla="*/ 53 w 99"/>
              <a:gd name="T19" fmla="*/ 3 h 94"/>
              <a:gd name="T20" fmla="*/ 49 w 99"/>
              <a:gd name="T21" fmla="*/ 0 h 94"/>
              <a:gd name="T22" fmla="*/ 49 w 99"/>
              <a:gd name="T23" fmla="*/ 0 h 94"/>
              <a:gd name="T24" fmla="*/ 47 w 99"/>
              <a:gd name="T25" fmla="*/ 3 h 94"/>
              <a:gd name="T26" fmla="*/ 39 w 99"/>
              <a:gd name="T27" fmla="*/ 9 h 94"/>
              <a:gd name="T28" fmla="*/ 33 w 99"/>
              <a:gd name="T29" fmla="*/ 16 h 94"/>
              <a:gd name="T30" fmla="*/ 31 w 99"/>
              <a:gd name="T31" fmla="*/ 21 h 94"/>
              <a:gd name="T32" fmla="*/ 30 w 99"/>
              <a:gd name="T33" fmla="*/ 25 h 94"/>
              <a:gd name="T34" fmla="*/ 30 w 99"/>
              <a:gd name="T35" fmla="*/ 25 h 94"/>
              <a:gd name="T36" fmla="*/ 30 w 99"/>
              <a:gd name="T37" fmla="*/ 29 h 94"/>
              <a:gd name="T38" fmla="*/ 31 w 99"/>
              <a:gd name="T39" fmla="*/ 31 h 94"/>
              <a:gd name="T40" fmla="*/ 34 w 99"/>
              <a:gd name="T41" fmla="*/ 36 h 94"/>
              <a:gd name="T42" fmla="*/ 34 w 99"/>
              <a:gd name="T43" fmla="*/ 50 h 94"/>
              <a:gd name="T44" fmla="*/ 0 w 99"/>
              <a:gd name="T45" fmla="*/ 50 h 94"/>
              <a:gd name="T46" fmla="*/ 0 w 99"/>
              <a:gd name="T47" fmla="*/ 94 h 94"/>
              <a:gd name="T48" fmla="*/ 39 w 99"/>
              <a:gd name="T49" fmla="*/ 94 h 94"/>
              <a:gd name="T50" fmla="*/ 39 w 99"/>
              <a:gd name="T51" fmla="*/ 79 h 94"/>
              <a:gd name="T52" fmla="*/ 49 w 99"/>
              <a:gd name="T53" fmla="*/ 69 h 94"/>
              <a:gd name="T54" fmla="*/ 59 w 99"/>
              <a:gd name="T55" fmla="*/ 79 h 94"/>
              <a:gd name="T56" fmla="*/ 59 w 99"/>
              <a:gd name="T57" fmla="*/ 94 h 94"/>
              <a:gd name="T58" fmla="*/ 99 w 99"/>
              <a:gd name="T59" fmla="*/ 94 h 94"/>
              <a:gd name="T60" fmla="*/ 99 w 99"/>
              <a:gd name="T61" fmla="*/ 50 h 94"/>
              <a:gd name="T62" fmla="*/ 64 w 99"/>
              <a:gd name="T63" fmla="*/ 50 h 94"/>
              <a:gd name="T64" fmla="*/ 64 w 99"/>
              <a:gd name="T65" fmla="*/ 36 h 94"/>
              <a:gd name="T66" fmla="*/ 25 w 99"/>
              <a:gd name="T67" fmla="*/ 84 h 94"/>
              <a:gd name="T68" fmla="*/ 15 w 99"/>
              <a:gd name="T69" fmla="*/ 84 h 94"/>
              <a:gd name="T70" fmla="*/ 15 w 99"/>
              <a:gd name="T71" fmla="*/ 74 h 94"/>
              <a:gd name="T72" fmla="*/ 15 w 99"/>
              <a:gd name="T73" fmla="*/ 74 h 94"/>
              <a:gd name="T74" fmla="*/ 15 w 99"/>
              <a:gd name="T75" fmla="*/ 72 h 94"/>
              <a:gd name="T76" fmla="*/ 16 w 99"/>
              <a:gd name="T77" fmla="*/ 71 h 94"/>
              <a:gd name="T78" fmla="*/ 17 w 99"/>
              <a:gd name="T79" fmla="*/ 69 h 94"/>
              <a:gd name="T80" fmla="*/ 20 w 99"/>
              <a:gd name="T81" fmla="*/ 69 h 94"/>
              <a:gd name="T82" fmla="*/ 20 w 99"/>
              <a:gd name="T83" fmla="*/ 69 h 94"/>
              <a:gd name="T84" fmla="*/ 22 w 99"/>
              <a:gd name="T85" fmla="*/ 69 h 94"/>
              <a:gd name="T86" fmla="*/ 23 w 99"/>
              <a:gd name="T87" fmla="*/ 71 h 94"/>
              <a:gd name="T88" fmla="*/ 25 w 99"/>
              <a:gd name="T89" fmla="*/ 72 h 94"/>
              <a:gd name="T90" fmla="*/ 25 w 99"/>
              <a:gd name="T91" fmla="*/ 74 h 94"/>
              <a:gd name="T92" fmla="*/ 25 w 99"/>
              <a:gd name="T93" fmla="*/ 84 h 94"/>
              <a:gd name="T94" fmla="*/ 74 w 99"/>
              <a:gd name="T95" fmla="*/ 74 h 94"/>
              <a:gd name="T96" fmla="*/ 74 w 99"/>
              <a:gd name="T97" fmla="*/ 74 h 94"/>
              <a:gd name="T98" fmla="*/ 74 w 99"/>
              <a:gd name="T99" fmla="*/ 72 h 94"/>
              <a:gd name="T100" fmla="*/ 75 w 99"/>
              <a:gd name="T101" fmla="*/ 71 h 94"/>
              <a:gd name="T102" fmla="*/ 76 w 99"/>
              <a:gd name="T103" fmla="*/ 69 h 94"/>
              <a:gd name="T104" fmla="*/ 79 w 99"/>
              <a:gd name="T105" fmla="*/ 69 h 94"/>
              <a:gd name="T106" fmla="*/ 79 w 99"/>
              <a:gd name="T107" fmla="*/ 69 h 94"/>
              <a:gd name="T108" fmla="*/ 81 w 99"/>
              <a:gd name="T109" fmla="*/ 69 h 94"/>
              <a:gd name="T110" fmla="*/ 83 w 99"/>
              <a:gd name="T111" fmla="*/ 71 h 94"/>
              <a:gd name="T112" fmla="*/ 84 w 99"/>
              <a:gd name="T113" fmla="*/ 72 h 94"/>
              <a:gd name="T114" fmla="*/ 84 w 99"/>
              <a:gd name="T115" fmla="*/ 74 h 94"/>
              <a:gd name="T116" fmla="*/ 84 w 99"/>
              <a:gd name="T117" fmla="*/ 84 h 94"/>
              <a:gd name="T118" fmla="*/ 74 w 99"/>
              <a:gd name="T119" fmla="*/ 84 h 94"/>
              <a:gd name="T120" fmla="*/ 74 w 99"/>
              <a:gd name="T121" fmla="*/ 7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 h="94">
                <a:moveTo>
                  <a:pt x="64" y="36"/>
                </a:moveTo>
                <a:lnTo>
                  <a:pt x="64" y="36"/>
                </a:lnTo>
                <a:lnTo>
                  <a:pt x="68" y="31"/>
                </a:lnTo>
                <a:lnTo>
                  <a:pt x="69" y="29"/>
                </a:lnTo>
                <a:lnTo>
                  <a:pt x="69" y="25"/>
                </a:lnTo>
                <a:lnTo>
                  <a:pt x="69" y="25"/>
                </a:lnTo>
                <a:lnTo>
                  <a:pt x="68" y="21"/>
                </a:lnTo>
                <a:lnTo>
                  <a:pt x="67" y="16"/>
                </a:lnTo>
                <a:lnTo>
                  <a:pt x="59" y="9"/>
                </a:lnTo>
                <a:lnTo>
                  <a:pt x="53" y="3"/>
                </a:lnTo>
                <a:lnTo>
                  <a:pt x="49" y="0"/>
                </a:lnTo>
                <a:lnTo>
                  <a:pt x="49" y="0"/>
                </a:lnTo>
                <a:lnTo>
                  <a:pt x="47" y="3"/>
                </a:lnTo>
                <a:lnTo>
                  <a:pt x="39" y="9"/>
                </a:lnTo>
                <a:lnTo>
                  <a:pt x="33" y="16"/>
                </a:lnTo>
                <a:lnTo>
                  <a:pt x="31" y="21"/>
                </a:lnTo>
                <a:lnTo>
                  <a:pt x="30" y="25"/>
                </a:lnTo>
                <a:lnTo>
                  <a:pt x="30" y="25"/>
                </a:lnTo>
                <a:lnTo>
                  <a:pt x="30" y="29"/>
                </a:lnTo>
                <a:lnTo>
                  <a:pt x="31" y="31"/>
                </a:lnTo>
                <a:lnTo>
                  <a:pt x="34" y="36"/>
                </a:lnTo>
                <a:lnTo>
                  <a:pt x="34" y="50"/>
                </a:lnTo>
                <a:lnTo>
                  <a:pt x="0" y="50"/>
                </a:lnTo>
                <a:lnTo>
                  <a:pt x="0" y="94"/>
                </a:lnTo>
                <a:lnTo>
                  <a:pt x="39" y="94"/>
                </a:lnTo>
                <a:lnTo>
                  <a:pt x="39" y="79"/>
                </a:lnTo>
                <a:lnTo>
                  <a:pt x="49" y="69"/>
                </a:lnTo>
                <a:lnTo>
                  <a:pt x="59" y="79"/>
                </a:lnTo>
                <a:lnTo>
                  <a:pt x="59" y="94"/>
                </a:lnTo>
                <a:lnTo>
                  <a:pt x="99" y="94"/>
                </a:lnTo>
                <a:lnTo>
                  <a:pt x="99" y="50"/>
                </a:lnTo>
                <a:lnTo>
                  <a:pt x="64" y="50"/>
                </a:lnTo>
                <a:lnTo>
                  <a:pt x="64" y="36"/>
                </a:lnTo>
                <a:close/>
                <a:moveTo>
                  <a:pt x="25" y="84"/>
                </a:moveTo>
                <a:lnTo>
                  <a:pt x="15" y="84"/>
                </a:lnTo>
                <a:lnTo>
                  <a:pt x="15" y="74"/>
                </a:lnTo>
                <a:lnTo>
                  <a:pt x="15" y="74"/>
                </a:lnTo>
                <a:lnTo>
                  <a:pt x="15" y="72"/>
                </a:lnTo>
                <a:lnTo>
                  <a:pt x="16" y="71"/>
                </a:lnTo>
                <a:lnTo>
                  <a:pt x="17" y="69"/>
                </a:lnTo>
                <a:lnTo>
                  <a:pt x="20" y="69"/>
                </a:lnTo>
                <a:lnTo>
                  <a:pt x="20" y="69"/>
                </a:lnTo>
                <a:lnTo>
                  <a:pt x="22" y="69"/>
                </a:lnTo>
                <a:lnTo>
                  <a:pt x="23" y="71"/>
                </a:lnTo>
                <a:lnTo>
                  <a:pt x="25" y="72"/>
                </a:lnTo>
                <a:lnTo>
                  <a:pt x="25" y="74"/>
                </a:lnTo>
                <a:lnTo>
                  <a:pt x="25" y="84"/>
                </a:lnTo>
                <a:close/>
                <a:moveTo>
                  <a:pt x="74" y="74"/>
                </a:moveTo>
                <a:lnTo>
                  <a:pt x="74" y="74"/>
                </a:lnTo>
                <a:lnTo>
                  <a:pt x="74" y="72"/>
                </a:lnTo>
                <a:lnTo>
                  <a:pt x="75" y="71"/>
                </a:lnTo>
                <a:lnTo>
                  <a:pt x="76" y="69"/>
                </a:lnTo>
                <a:lnTo>
                  <a:pt x="79" y="69"/>
                </a:lnTo>
                <a:lnTo>
                  <a:pt x="79" y="69"/>
                </a:lnTo>
                <a:lnTo>
                  <a:pt x="81" y="69"/>
                </a:lnTo>
                <a:lnTo>
                  <a:pt x="83" y="71"/>
                </a:lnTo>
                <a:lnTo>
                  <a:pt x="84" y="72"/>
                </a:lnTo>
                <a:lnTo>
                  <a:pt x="84" y="74"/>
                </a:lnTo>
                <a:lnTo>
                  <a:pt x="84" y="84"/>
                </a:lnTo>
                <a:lnTo>
                  <a:pt x="74" y="84"/>
                </a:lnTo>
                <a:lnTo>
                  <a:pt x="74"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46" name="Freeform 549"/>
          <p:cNvSpPr>
            <a:spLocks/>
          </p:cNvSpPr>
          <p:nvPr/>
        </p:nvSpPr>
        <p:spPr bwMode="auto">
          <a:xfrm>
            <a:off x="5735403" y="3798104"/>
            <a:ext cx="163304" cy="131550"/>
          </a:xfrm>
          <a:custGeom>
            <a:avLst/>
            <a:gdLst>
              <a:gd name="T0" fmla="*/ 106 w 109"/>
              <a:gd name="T1" fmla="*/ 27 h 87"/>
              <a:gd name="T2" fmla="*/ 57 w 109"/>
              <a:gd name="T3" fmla="*/ 0 h 87"/>
              <a:gd name="T4" fmla="*/ 57 w 109"/>
              <a:gd name="T5" fmla="*/ 0 h 87"/>
              <a:gd name="T6" fmla="*/ 54 w 109"/>
              <a:gd name="T7" fmla="*/ 0 h 87"/>
              <a:gd name="T8" fmla="*/ 52 w 109"/>
              <a:gd name="T9" fmla="*/ 0 h 87"/>
              <a:gd name="T10" fmla="*/ 2 w 109"/>
              <a:gd name="T11" fmla="*/ 27 h 87"/>
              <a:gd name="T12" fmla="*/ 2 w 109"/>
              <a:gd name="T13" fmla="*/ 27 h 87"/>
              <a:gd name="T14" fmla="*/ 1 w 109"/>
              <a:gd name="T15" fmla="*/ 28 h 87"/>
              <a:gd name="T16" fmla="*/ 0 w 109"/>
              <a:gd name="T17" fmla="*/ 31 h 87"/>
              <a:gd name="T18" fmla="*/ 0 w 109"/>
              <a:gd name="T19" fmla="*/ 38 h 87"/>
              <a:gd name="T20" fmla="*/ 0 w 109"/>
              <a:gd name="T21" fmla="*/ 38 h 87"/>
              <a:gd name="T22" fmla="*/ 0 w 109"/>
              <a:gd name="T23" fmla="*/ 40 h 87"/>
              <a:gd name="T24" fmla="*/ 1 w 109"/>
              <a:gd name="T25" fmla="*/ 42 h 87"/>
              <a:gd name="T26" fmla="*/ 2 w 109"/>
              <a:gd name="T27" fmla="*/ 43 h 87"/>
              <a:gd name="T28" fmla="*/ 5 w 109"/>
              <a:gd name="T29" fmla="*/ 43 h 87"/>
              <a:gd name="T30" fmla="*/ 10 w 109"/>
              <a:gd name="T31" fmla="*/ 43 h 87"/>
              <a:gd name="T32" fmla="*/ 10 w 109"/>
              <a:gd name="T33" fmla="*/ 82 h 87"/>
              <a:gd name="T34" fmla="*/ 10 w 109"/>
              <a:gd name="T35" fmla="*/ 82 h 87"/>
              <a:gd name="T36" fmla="*/ 10 w 109"/>
              <a:gd name="T37" fmla="*/ 85 h 87"/>
              <a:gd name="T38" fmla="*/ 11 w 109"/>
              <a:gd name="T39" fmla="*/ 86 h 87"/>
              <a:gd name="T40" fmla="*/ 12 w 109"/>
              <a:gd name="T41" fmla="*/ 87 h 87"/>
              <a:gd name="T42" fmla="*/ 15 w 109"/>
              <a:gd name="T43" fmla="*/ 87 h 87"/>
              <a:gd name="T44" fmla="*/ 25 w 109"/>
              <a:gd name="T45" fmla="*/ 87 h 87"/>
              <a:gd name="T46" fmla="*/ 25 w 109"/>
              <a:gd name="T47" fmla="*/ 48 h 87"/>
              <a:gd name="T48" fmla="*/ 84 w 109"/>
              <a:gd name="T49" fmla="*/ 48 h 87"/>
              <a:gd name="T50" fmla="*/ 84 w 109"/>
              <a:gd name="T51" fmla="*/ 87 h 87"/>
              <a:gd name="T52" fmla="*/ 94 w 109"/>
              <a:gd name="T53" fmla="*/ 87 h 87"/>
              <a:gd name="T54" fmla="*/ 94 w 109"/>
              <a:gd name="T55" fmla="*/ 87 h 87"/>
              <a:gd name="T56" fmla="*/ 96 w 109"/>
              <a:gd name="T57" fmla="*/ 87 h 87"/>
              <a:gd name="T58" fmla="*/ 97 w 109"/>
              <a:gd name="T59" fmla="*/ 86 h 87"/>
              <a:gd name="T60" fmla="*/ 99 w 109"/>
              <a:gd name="T61" fmla="*/ 85 h 87"/>
              <a:gd name="T62" fmla="*/ 99 w 109"/>
              <a:gd name="T63" fmla="*/ 82 h 87"/>
              <a:gd name="T64" fmla="*/ 99 w 109"/>
              <a:gd name="T65" fmla="*/ 43 h 87"/>
              <a:gd name="T66" fmla="*/ 104 w 109"/>
              <a:gd name="T67" fmla="*/ 43 h 87"/>
              <a:gd name="T68" fmla="*/ 104 w 109"/>
              <a:gd name="T69" fmla="*/ 43 h 87"/>
              <a:gd name="T70" fmla="*/ 106 w 109"/>
              <a:gd name="T71" fmla="*/ 43 h 87"/>
              <a:gd name="T72" fmla="*/ 107 w 109"/>
              <a:gd name="T73" fmla="*/ 42 h 87"/>
              <a:gd name="T74" fmla="*/ 109 w 109"/>
              <a:gd name="T75" fmla="*/ 40 h 87"/>
              <a:gd name="T76" fmla="*/ 109 w 109"/>
              <a:gd name="T77" fmla="*/ 38 h 87"/>
              <a:gd name="T78" fmla="*/ 109 w 109"/>
              <a:gd name="T79" fmla="*/ 31 h 87"/>
              <a:gd name="T80" fmla="*/ 109 w 109"/>
              <a:gd name="T81" fmla="*/ 31 h 87"/>
              <a:gd name="T82" fmla="*/ 107 w 109"/>
              <a:gd name="T83" fmla="*/ 28 h 87"/>
              <a:gd name="T84" fmla="*/ 106 w 109"/>
              <a:gd name="T85" fmla="*/ 27 h 87"/>
              <a:gd name="T86" fmla="*/ 106 w 109"/>
              <a:gd name="T87" fmla="*/ 2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 h="87">
                <a:moveTo>
                  <a:pt x="106" y="27"/>
                </a:moveTo>
                <a:lnTo>
                  <a:pt x="57" y="0"/>
                </a:lnTo>
                <a:lnTo>
                  <a:pt x="57" y="0"/>
                </a:lnTo>
                <a:lnTo>
                  <a:pt x="54" y="0"/>
                </a:lnTo>
                <a:lnTo>
                  <a:pt x="52" y="0"/>
                </a:lnTo>
                <a:lnTo>
                  <a:pt x="2" y="27"/>
                </a:lnTo>
                <a:lnTo>
                  <a:pt x="2" y="27"/>
                </a:lnTo>
                <a:lnTo>
                  <a:pt x="1" y="28"/>
                </a:lnTo>
                <a:lnTo>
                  <a:pt x="0" y="31"/>
                </a:lnTo>
                <a:lnTo>
                  <a:pt x="0" y="38"/>
                </a:lnTo>
                <a:lnTo>
                  <a:pt x="0" y="38"/>
                </a:lnTo>
                <a:lnTo>
                  <a:pt x="0" y="40"/>
                </a:lnTo>
                <a:lnTo>
                  <a:pt x="1" y="42"/>
                </a:lnTo>
                <a:lnTo>
                  <a:pt x="2" y="43"/>
                </a:lnTo>
                <a:lnTo>
                  <a:pt x="5" y="43"/>
                </a:lnTo>
                <a:lnTo>
                  <a:pt x="10" y="43"/>
                </a:lnTo>
                <a:lnTo>
                  <a:pt x="10" y="82"/>
                </a:lnTo>
                <a:lnTo>
                  <a:pt x="10" y="82"/>
                </a:lnTo>
                <a:lnTo>
                  <a:pt x="10" y="85"/>
                </a:lnTo>
                <a:lnTo>
                  <a:pt x="11" y="86"/>
                </a:lnTo>
                <a:lnTo>
                  <a:pt x="12" y="87"/>
                </a:lnTo>
                <a:lnTo>
                  <a:pt x="15" y="87"/>
                </a:lnTo>
                <a:lnTo>
                  <a:pt x="25" y="87"/>
                </a:lnTo>
                <a:lnTo>
                  <a:pt x="25" y="48"/>
                </a:lnTo>
                <a:lnTo>
                  <a:pt x="84" y="48"/>
                </a:lnTo>
                <a:lnTo>
                  <a:pt x="84" y="87"/>
                </a:lnTo>
                <a:lnTo>
                  <a:pt x="94" y="87"/>
                </a:lnTo>
                <a:lnTo>
                  <a:pt x="94" y="87"/>
                </a:lnTo>
                <a:lnTo>
                  <a:pt x="96" y="87"/>
                </a:lnTo>
                <a:lnTo>
                  <a:pt x="97" y="86"/>
                </a:lnTo>
                <a:lnTo>
                  <a:pt x="99" y="85"/>
                </a:lnTo>
                <a:lnTo>
                  <a:pt x="99" y="82"/>
                </a:lnTo>
                <a:lnTo>
                  <a:pt x="99" y="43"/>
                </a:lnTo>
                <a:lnTo>
                  <a:pt x="104" y="43"/>
                </a:lnTo>
                <a:lnTo>
                  <a:pt x="104" y="43"/>
                </a:lnTo>
                <a:lnTo>
                  <a:pt x="106" y="43"/>
                </a:lnTo>
                <a:lnTo>
                  <a:pt x="107" y="42"/>
                </a:lnTo>
                <a:lnTo>
                  <a:pt x="109" y="40"/>
                </a:lnTo>
                <a:lnTo>
                  <a:pt x="109" y="38"/>
                </a:lnTo>
                <a:lnTo>
                  <a:pt x="109" y="31"/>
                </a:lnTo>
                <a:lnTo>
                  <a:pt x="109" y="31"/>
                </a:lnTo>
                <a:lnTo>
                  <a:pt x="107" y="28"/>
                </a:lnTo>
                <a:lnTo>
                  <a:pt x="106" y="27"/>
                </a:lnTo>
                <a:lnTo>
                  <a:pt x="106" y="2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47" name="Rectangle 550"/>
          <p:cNvSpPr>
            <a:spLocks noChangeArrowheads="1"/>
          </p:cNvSpPr>
          <p:nvPr/>
        </p:nvSpPr>
        <p:spPr bwMode="auto">
          <a:xfrm>
            <a:off x="5785303" y="3884292"/>
            <a:ext cx="58971"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48" name="Rectangle 551"/>
          <p:cNvSpPr>
            <a:spLocks noChangeArrowheads="1"/>
          </p:cNvSpPr>
          <p:nvPr/>
        </p:nvSpPr>
        <p:spPr bwMode="auto">
          <a:xfrm>
            <a:off x="5785303" y="3916045"/>
            <a:ext cx="58971"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49" name="Freeform 552"/>
          <p:cNvSpPr>
            <a:spLocks/>
          </p:cNvSpPr>
          <p:nvPr/>
        </p:nvSpPr>
        <p:spPr bwMode="auto">
          <a:xfrm>
            <a:off x="7540806" y="3779959"/>
            <a:ext cx="131550" cy="54434"/>
          </a:xfrm>
          <a:custGeom>
            <a:avLst/>
            <a:gdLst>
              <a:gd name="T0" fmla="*/ 5 w 89"/>
              <a:gd name="T1" fmla="*/ 34 h 34"/>
              <a:gd name="T2" fmla="*/ 84 w 89"/>
              <a:gd name="T3" fmla="*/ 34 h 34"/>
              <a:gd name="T4" fmla="*/ 84 w 89"/>
              <a:gd name="T5" fmla="*/ 34 h 34"/>
              <a:gd name="T6" fmla="*/ 86 w 89"/>
              <a:gd name="T7" fmla="*/ 34 h 34"/>
              <a:gd name="T8" fmla="*/ 87 w 89"/>
              <a:gd name="T9" fmla="*/ 33 h 34"/>
              <a:gd name="T10" fmla="*/ 89 w 89"/>
              <a:gd name="T11" fmla="*/ 32 h 34"/>
              <a:gd name="T12" fmla="*/ 89 w 89"/>
              <a:gd name="T13" fmla="*/ 29 h 34"/>
              <a:gd name="T14" fmla="*/ 89 w 89"/>
              <a:gd name="T15" fmla="*/ 23 h 34"/>
              <a:gd name="T16" fmla="*/ 89 w 89"/>
              <a:gd name="T17" fmla="*/ 23 h 34"/>
              <a:gd name="T18" fmla="*/ 87 w 89"/>
              <a:gd name="T19" fmla="*/ 19 h 34"/>
              <a:gd name="T20" fmla="*/ 86 w 89"/>
              <a:gd name="T21" fmla="*/ 18 h 34"/>
              <a:gd name="T22" fmla="*/ 47 w 89"/>
              <a:gd name="T23" fmla="*/ 1 h 34"/>
              <a:gd name="T24" fmla="*/ 47 w 89"/>
              <a:gd name="T25" fmla="*/ 1 h 34"/>
              <a:gd name="T26" fmla="*/ 44 w 89"/>
              <a:gd name="T27" fmla="*/ 0 h 34"/>
              <a:gd name="T28" fmla="*/ 42 w 89"/>
              <a:gd name="T29" fmla="*/ 1 h 34"/>
              <a:gd name="T30" fmla="*/ 2 w 89"/>
              <a:gd name="T31" fmla="*/ 18 h 34"/>
              <a:gd name="T32" fmla="*/ 2 w 89"/>
              <a:gd name="T33" fmla="*/ 18 h 34"/>
              <a:gd name="T34" fmla="*/ 1 w 89"/>
              <a:gd name="T35" fmla="*/ 19 h 34"/>
              <a:gd name="T36" fmla="*/ 0 w 89"/>
              <a:gd name="T37" fmla="*/ 23 h 34"/>
              <a:gd name="T38" fmla="*/ 0 w 89"/>
              <a:gd name="T39" fmla="*/ 29 h 34"/>
              <a:gd name="T40" fmla="*/ 0 w 89"/>
              <a:gd name="T41" fmla="*/ 29 h 34"/>
              <a:gd name="T42" fmla="*/ 0 w 89"/>
              <a:gd name="T43" fmla="*/ 32 h 34"/>
              <a:gd name="T44" fmla="*/ 1 w 89"/>
              <a:gd name="T45" fmla="*/ 33 h 34"/>
              <a:gd name="T46" fmla="*/ 2 w 89"/>
              <a:gd name="T47" fmla="*/ 34 h 34"/>
              <a:gd name="T48" fmla="*/ 5 w 89"/>
              <a:gd name="T49" fmla="*/ 34 h 34"/>
              <a:gd name="T50" fmla="*/ 5 w 89"/>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34">
                <a:moveTo>
                  <a:pt x="5" y="34"/>
                </a:moveTo>
                <a:lnTo>
                  <a:pt x="84" y="34"/>
                </a:lnTo>
                <a:lnTo>
                  <a:pt x="84" y="34"/>
                </a:lnTo>
                <a:lnTo>
                  <a:pt x="86" y="34"/>
                </a:lnTo>
                <a:lnTo>
                  <a:pt x="87" y="33"/>
                </a:lnTo>
                <a:lnTo>
                  <a:pt x="89" y="32"/>
                </a:lnTo>
                <a:lnTo>
                  <a:pt x="89" y="29"/>
                </a:lnTo>
                <a:lnTo>
                  <a:pt x="89" y="23"/>
                </a:lnTo>
                <a:lnTo>
                  <a:pt x="89" y="23"/>
                </a:lnTo>
                <a:lnTo>
                  <a:pt x="87" y="19"/>
                </a:lnTo>
                <a:lnTo>
                  <a:pt x="86" y="18"/>
                </a:lnTo>
                <a:lnTo>
                  <a:pt x="47" y="1"/>
                </a:lnTo>
                <a:lnTo>
                  <a:pt x="47" y="1"/>
                </a:lnTo>
                <a:lnTo>
                  <a:pt x="44" y="0"/>
                </a:lnTo>
                <a:lnTo>
                  <a:pt x="42" y="1"/>
                </a:lnTo>
                <a:lnTo>
                  <a:pt x="2" y="18"/>
                </a:lnTo>
                <a:lnTo>
                  <a:pt x="2" y="18"/>
                </a:lnTo>
                <a:lnTo>
                  <a:pt x="1" y="19"/>
                </a:lnTo>
                <a:lnTo>
                  <a:pt x="0" y="23"/>
                </a:lnTo>
                <a:lnTo>
                  <a:pt x="0" y="29"/>
                </a:lnTo>
                <a:lnTo>
                  <a:pt x="0" y="29"/>
                </a:lnTo>
                <a:lnTo>
                  <a:pt x="0" y="32"/>
                </a:lnTo>
                <a:lnTo>
                  <a:pt x="1" y="33"/>
                </a:lnTo>
                <a:lnTo>
                  <a:pt x="2" y="34"/>
                </a:lnTo>
                <a:lnTo>
                  <a:pt x="5" y="34"/>
                </a:lnTo>
                <a:lnTo>
                  <a:pt x="5"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50" name="Freeform 553"/>
          <p:cNvSpPr>
            <a:spLocks/>
          </p:cNvSpPr>
          <p:nvPr/>
        </p:nvSpPr>
        <p:spPr bwMode="auto">
          <a:xfrm>
            <a:off x="7536271" y="3838932"/>
            <a:ext cx="140623" cy="77117"/>
          </a:xfrm>
          <a:custGeom>
            <a:avLst/>
            <a:gdLst>
              <a:gd name="T0" fmla="*/ 94 w 94"/>
              <a:gd name="T1" fmla="*/ 43 h 49"/>
              <a:gd name="T2" fmla="*/ 93 w 94"/>
              <a:gd name="T3" fmla="*/ 38 h 49"/>
              <a:gd name="T4" fmla="*/ 93 w 94"/>
              <a:gd name="T5" fmla="*/ 38 h 49"/>
              <a:gd name="T6" fmla="*/ 90 w 94"/>
              <a:gd name="T7" fmla="*/ 36 h 49"/>
              <a:gd name="T8" fmla="*/ 88 w 94"/>
              <a:gd name="T9" fmla="*/ 35 h 49"/>
              <a:gd name="T10" fmla="*/ 82 w 94"/>
              <a:gd name="T11" fmla="*/ 35 h 49"/>
              <a:gd name="T12" fmla="*/ 82 w 94"/>
              <a:gd name="T13" fmla="*/ 0 h 49"/>
              <a:gd name="T14" fmla="*/ 72 w 94"/>
              <a:gd name="T15" fmla="*/ 0 h 49"/>
              <a:gd name="T16" fmla="*/ 72 w 94"/>
              <a:gd name="T17" fmla="*/ 35 h 49"/>
              <a:gd name="T18" fmla="*/ 62 w 94"/>
              <a:gd name="T19" fmla="*/ 35 h 49"/>
              <a:gd name="T20" fmla="*/ 62 w 94"/>
              <a:gd name="T21" fmla="*/ 0 h 49"/>
              <a:gd name="T22" fmla="*/ 52 w 94"/>
              <a:gd name="T23" fmla="*/ 0 h 49"/>
              <a:gd name="T24" fmla="*/ 52 w 94"/>
              <a:gd name="T25" fmla="*/ 35 h 49"/>
              <a:gd name="T26" fmla="*/ 42 w 94"/>
              <a:gd name="T27" fmla="*/ 35 h 49"/>
              <a:gd name="T28" fmla="*/ 42 w 94"/>
              <a:gd name="T29" fmla="*/ 0 h 49"/>
              <a:gd name="T30" fmla="*/ 32 w 94"/>
              <a:gd name="T31" fmla="*/ 0 h 49"/>
              <a:gd name="T32" fmla="*/ 32 w 94"/>
              <a:gd name="T33" fmla="*/ 35 h 49"/>
              <a:gd name="T34" fmla="*/ 23 w 94"/>
              <a:gd name="T35" fmla="*/ 35 h 49"/>
              <a:gd name="T36" fmla="*/ 23 w 94"/>
              <a:gd name="T37" fmla="*/ 0 h 49"/>
              <a:gd name="T38" fmla="*/ 13 w 94"/>
              <a:gd name="T39" fmla="*/ 0 h 49"/>
              <a:gd name="T40" fmla="*/ 13 w 94"/>
              <a:gd name="T41" fmla="*/ 35 h 49"/>
              <a:gd name="T42" fmla="*/ 7 w 94"/>
              <a:gd name="T43" fmla="*/ 35 h 49"/>
              <a:gd name="T44" fmla="*/ 7 w 94"/>
              <a:gd name="T45" fmla="*/ 35 h 49"/>
              <a:gd name="T46" fmla="*/ 4 w 94"/>
              <a:gd name="T47" fmla="*/ 36 h 49"/>
              <a:gd name="T48" fmla="*/ 2 w 94"/>
              <a:gd name="T49" fmla="*/ 38 h 49"/>
              <a:gd name="T50" fmla="*/ 0 w 94"/>
              <a:gd name="T51" fmla="*/ 43 h 49"/>
              <a:gd name="T52" fmla="*/ 0 w 94"/>
              <a:gd name="T53" fmla="*/ 43 h 49"/>
              <a:gd name="T54" fmla="*/ 0 w 94"/>
              <a:gd name="T55" fmla="*/ 46 h 49"/>
              <a:gd name="T56" fmla="*/ 0 w 94"/>
              <a:gd name="T57" fmla="*/ 47 h 49"/>
              <a:gd name="T58" fmla="*/ 0 w 94"/>
              <a:gd name="T59" fmla="*/ 47 h 49"/>
              <a:gd name="T60" fmla="*/ 3 w 94"/>
              <a:gd name="T61" fmla="*/ 49 h 49"/>
              <a:gd name="T62" fmla="*/ 5 w 94"/>
              <a:gd name="T63" fmla="*/ 49 h 49"/>
              <a:gd name="T64" fmla="*/ 89 w 94"/>
              <a:gd name="T65" fmla="*/ 49 h 49"/>
              <a:gd name="T66" fmla="*/ 89 w 94"/>
              <a:gd name="T67" fmla="*/ 49 h 49"/>
              <a:gd name="T68" fmla="*/ 92 w 94"/>
              <a:gd name="T69" fmla="*/ 49 h 49"/>
              <a:gd name="T70" fmla="*/ 94 w 94"/>
              <a:gd name="T71" fmla="*/ 47 h 49"/>
              <a:gd name="T72" fmla="*/ 94 w 94"/>
              <a:gd name="T73" fmla="*/ 47 h 49"/>
              <a:gd name="T74" fmla="*/ 94 w 94"/>
              <a:gd name="T75" fmla="*/ 46 h 49"/>
              <a:gd name="T76" fmla="*/ 94 w 94"/>
              <a:gd name="T77" fmla="*/ 43 h 49"/>
              <a:gd name="T78" fmla="*/ 94 w 94"/>
              <a:gd name="T79"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 h="49">
                <a:moveTo>
                  <a:pt x="94" y="43"/>
                </a:moveTo>
                <a:lnTo>
                  <a:pt x="93" y="38"/>
                </a:lnTo>
                <a:lnTo>
                  <a:pt x="93" y="38"/>
                </a:lnTo>
                <a:lnTo>
                  <a:pt x="90" y="36"/>
                </a:lnTo>
                <a:lnTo>
                  <a:pt x="88" y="35"/>
                </a:lnTo>
                <a:lnTo>
                  <a:pt x="82" y="35"/>
                </a:lnTo>
                <a:lnTo>
                  <a:pt x="82" y="0"/>
                </a:lnTo>
                <a:lnTo>
                  <a:pt x="72" y="0"/>
                </a:lnTo>
                <a:lnTo>
                  <a:pt x="72" y="35"/>
                </a:lnTo>
                <a:lnTo>
                  <a:pt x="62" y="35"/>
                </a:lnTo>
                <a:lnTo>
                  <a:pt x="62" y="0"/>
                </a:lnTo>
                <a:lnTo>
                  <a:pt x="52" y="0"/>
                </a:lnTo>
                <a:lnTo>
                  <a:pt x="52" y="35"/>
                </a:lnTo>
                <a:lnTo>
                  <a:pt x="42" y="35"/>
                </a:lnTo>
                <a:lnTo>
                  <a:pt x="42" y="0"/>
                </a:lnTo>
                <a:lnTo>
                  <a:pt x="32" y="0"/>
                </a:lnTo>
                <a:lnTo>
                  <a:pt x="32" y="35"/>
                </a:lnTo>
                <a:lnTo>
                  <a:pt x="23" y="35"/>
                </a:lnTo>
                <a:lnTo>
                  <a:pt x="23" y="0"/>
                </a:lnTo>
                <a:lnTo>
                  <a:pt x="13" y="0"/>
                </a:lnTo>
                <a:lnTo>
                  <a:pt x="13" y="35"/>
                </a:lnTo>
                <a:lnTo>
                  <a:pt x="7" y="35"/>
                </a:lnTo>
                <a:lnTo>
                  <a:pt x="7" y="35"/>
                </a:lnTo>
                <a:lnTo>
                  <a:pt x="4" y="36"/>
                </a:lnTo>
                <a:lnTo>
                  <a:pt x="2" y="38"/>
                </a:lnTo>
                <a:lnTo>
                  <a:pt x="0" y="43"/>
                </a:lnTo>
                <a:lnTo>
                  <a:pt x="0" y="43"/>
                </a:lnTo>
                <a:lnTo>
                  <a:pt x="0" y="46"/>
                </a:lnTo>
                <a:lnTo>
                  <a:pt x="0" y="47"/>
                </a:lnTo>
                <a:lnTo>
                  <a:pt x="0" y="47"/>
                </a:lnTo>
                <a:lnTo>
                  <a:pt x="3" y="49"/>
                </a:lnTo>
                <a:lnTo>
                  <a:pt x="5" y="49"/>
                </a:lnTo>
                <a:lnTo>
                  <a:pt x="89" y="49"/>
                </a:lnTo>
                <a:lnTo>
                  <a:pt x="89" y="49"/>
                </a:lnTo>
                <a:lnTo>
                  <a:pt x="92" y="49"/>
                </a:lnTo>
                <a:lnTo>
                  <a:pt x="94" y="47"/>
                </a:lnTo>
                <a:lnTo>
                  <a:pt x="94" y="47"/>
                </a:lnTo>
                <a:lnTo>
                  <a:pt x="94" y="46"/>
                </a:lnTo>
                <a:lnTo>
                  <a:pt x="94" y="43"/>
                </a:lnTo>
                <a:lnTo>
                  <a:pt x="94" y="4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51" name="Freeform 554"/>
          <p:cNvSpPr>
            <a:spLocks/>
          </p:cNvSpPr>
          <p:nvPr/>
        </p:nvSpPr>
        <p:spPr bwMode="auto">
          <a:xfrm>
            <a:off x="6846771" y="3802643"/>
            <a:ext cx="86189" cy="58971"/>
          </a:xfrm>
          <a:custGeom>
            <a:avLst/>
            <a:gdLst>
              <a:gd name="T0" fmla="*/ 10 w 59"/>
              <a:gd name="T1" fmla="*/ 30 h 40"/>
              <a:gd name="T2" fmla="*/ 9 w 59"/>
              <a:gd name="T3" fmla="*/ 40 h 40"/>
              <a:gd name="T4" fmla="*/ 51 w 59"/>
              <a:gd name="T5" fmla="*/ 40 h 40"/>
              <a:gd name="T6" fmla="*/ 49 w 59"/>
              <a:gd name="T7" fmla="*/ 30 h 40"/>
              <a:gd name="T8" fmla="*/ 49 w 59"/>
              <a:gd name="T9" fmla="*/ 30 h 40"/>
              <a:gd name="T10" fmla="*/ 53 w 59"/>
              <a:gd name="T11" fmla="*/ 29 h 40"/>
              <a:gd name="T12" fmla="*/ 57 w 59"/>
              <a:gd name="T13" fmla="*/ 28 h 40"/>
              <a:gd name="T14" fmla="*/ 58 w 59"/>
              <a:gd name="T15" fmla="*/ 24 h 40"/>
              <a:gd name="T16" fmla="*/ 59 w 59"/>
              <a:gd name="T17" fmla="*/ 20 h 40"/>
              <a:gd name="T18" fmla="*/ 59 w 59"/>
              <a:gd name="T19" fmla="*/ 0 h 40"/>
              <a:gd name="T20" fmla="*/ 49 w 59"/>
              <a:gd name="T21" fmla="*/ 0 h 40"/>
              <a:gd name="T22" fmla="*/ 49 w 59"/>
              <a:gd name="T23" fmla="*/ 10 h 40"/>
              <a:gd name="T24" fmla="*/ 35 w 59"/>
              <a:gd name="T25" fmla="*/ 10 h 40"/>
              <a:gd name="T26" fmla="*/ 35 w 59"/>
              <a:gd name="T27" fmla="*/ 0 h 40"/>
              <a:gd name="T28" fmla="*/ 25 w 59"/>
              <a:gd name="T29" fmla="*/ 0 h 40"/>
              <a:gd name="T30" fmla="*/ 25 w 59"/>
              <a:gd name="T31" fmla="*/ 10 h 40"/>
              <a:gd name="T32" fmla="*/ 10 w 59"/>
              <a:gd name="T33" fmla="*/ 10 h 40"/>
              <a:gd name="T34" fmla="*/ 10 w 59"/>
              <a:gd name="T35" fmla="*/ 0 h 40"/>
              <a:gd name="T36" fmla="*/ 0 w 59"/>
              <a:gd name="T37" fmla="*/ 0 h 40"/>
              <a:gd name="T38" fmla="*/ 0 w 59"/>
              <a:gd name="T39" fmla="*/ 20 h 40"/>
              <a:gd name="T40" fmla="*/ 0 w 59"/>
              <a:gd name="T41" fmla="*/ 20 h 40"/>
              <a:gd name="T42" fmla="*/ 1 w 59"/>
              <a:gd name="T43" fmla="*/ 24 h 40"/>
              <a:gd name="T44" fmla="*/ 3 w 59"/>
              <a:gd name="T45" fmla="*/ 28 h 40"/>
              <a:gd name="T46" fmla="*/ 6 w 59"/>
              <a:gd name="T47" fmla="*/ 29 h 40"/>
              <a:gd name="T48" fmla="*/ 10 w 59"/>
              <a:gd name="T49" fmla="*/ 30 h 40"/>
              <a:gd name="T50" fmla="*/ 10 w 59"/>
              <a:gd name="T5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40">
                <a:moveTo>
                  <a:pt x="10" y="30"/>
                </a:moveTo>
                <a:lnTo>
                  <a:pt x="9" y="40"/>
                </a:lnTo>
                <a:lnTo>
                  <a:pt x="51" y="40"/>
                </a:lnTo>
                <a:lnTo>
                  <a:pt x="49" y="30"/>
                </a:lnTo>
                <a:lnTo>
                  <a:pt x="49" y="30"/>
                </a:lnTo>
                <a:lnTo>
                  <a:pt x="53" y="29"/>
                </a:lnTo>
                <a:lnTo>
                  <a:pt x="57" y="28"/>
                </a:lnTo>
                <a:lnTo>
                  <a:pt x="58" y="24"/>
                </a:lnTo>
                <a:lnTo>
                  <a:pt x="59" y="20"/>
                </a:lnTo>
                <a:lnTo>
                  <a:pt x="59" y="0"/>
                </a:lnTo>
                <a:lnTo>
                  <a:pt x="49" y="0"/>
                </a:lnTo>
                <a:lnTo>
                  <a:pt x="49" y="10"/>
                </a:lnTo>
                <a:lnTo>
                  <a:pt x="35" y="10"/>
                </a:lnTo>
                <a:lnTo>
                  <a:pt x="35" y="0"/>
                </a:lnTo>
                <a:lnTo>
                  <a:pt x="25" y="0"/>
                </a:lnTo>
                <a:lnTo>
                  <a:pt x="25" y="10"/>
                </a:lnTo>
                <a:lnTo>
                  <a:pt x="10" y="10"/>
                </a:lnTo>
                <a:lnTo>
                  <a:pt x="10" y="0"/>
                </a:lnTo>
                <a:lnTo>
                  <a:pt x="0" y="0"/>
                </a:lnTo>
                <a:lnTo>
                  <a:pt x="0" y="20"/>
                </a:lnTo>
                <a:lnTo>
                  <a:pt x="0" y="20"/>
                </a:lnTo>
                <a:lnTo>
                  <a:pt x="1" y="24"/>
                </a:lnTo>
                <a:lnTo>
                  <a:pt x="3" y="28"/>
                </a:lnTo>
                <a:lnTo>
                  <a:pt x="6" y="29"/>
                </a:lnTo>
                <a:lnTo>
                  <a:pt x="10" y="30"/>
                </a:lnTo>
                <a:lnTo>
                  <a:pt x="10"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52" name="Freeform 555"/>
          <p:cNvSpPr>
            <a:spLocks/>
          </p:cNvSpPr>
          <p:nvPr/>
        </p:nvSpPr>
        <p:spPr bwMode="auto">
          <a:xfrm>
            <a:off x="6805944" y="3870683"/>
            <a:ext cx="167840" cy="58971"/>
          </a:xfrm>
          <a:custGeom>
            <a:avLst/>
            <a:gdLst>
              <a:gd name="T0" fmla="*/ 0 w 109"/>
              <a:gd name="T1" fmla="*/ 0 h 39"/>
              <a:gd name="T2" fmla="*/ 0 w 109"/>
              <a:gd name="T3" fmla="*/ 15 h 39"/>
              <a:gd name="T4" fmla="*/ 5 w 109"/>
              <a:gd name="T5" fmla="*/ 15 h 39"/>
              <a:gd name="T6" fmla="*/ 5 w 109"/>
              <a:gd name="T7" fmla="*/ 34 h 39"/>
              <a:gd name="T8" fmla="*/ 5 w 109"/>
              <a:gd name="T9" fmla="*/ 34 h 39"/>
              <a:gd name="T10" fmla="*/ 5 w 109"/>
              <a:gd name="T11" fmla="*/ 37 h 39"/>
              <a:gd name="T12" fmla="*/ 7 w 109"/>
              <a:gd name="T13" fmla="*/ 38 h 39"/>
              <a:gd name="T14" fmla="*/ 8 w 109"/>
              <a:gd name="T15" fmla="*/ 39 h 39"/>
              <a:gd name="T16" fmla="*/ 10 w 109"/>
              <a:gd name="T17" fmla="*/ 39 h 39"/>
              <a:gd name="T18" fmla="*/ 45 w 109"/>
              <a:gd name="T19" fmla="*/ 39 h 39"/>
              <a:gd name="T20" fmla="*/ 45 w 109"/>
              <a:gd name="T21" fmla="*/ 29 h 39"/>
              <a:gd name="T22" fmla="*/ 45 w 109"/>
              <a:gd name="T23" fmla="*/ 29 h 39"/>
              <a:gd name="T24" fmla="*/ 46 w 109"/>
              <a:gd name="T25" fmla="*/ 26 h 39"/>
              <a:gd name="T26" fmla="*/ 47 w 109"/>
              <a:gd name="T27" fmla="*/ 22 h 39"/>
              <a:gd name="T28" fmla="*/ 51 w 109"/>
              <a:gd name="T29" fmla="*/ 21 h 39"/>
              <a:gd name="T30" fmla="*/ 55 w 109"/>
              <a:gd name="T31" fmla="*/ 20 h 39"/>
              <a:gd name="T32" fmla="*/ 55 w 109"/>
              <a:gd name="T33" fmla="*/ 20 h 39"/>
              <a:gd name="T34" fmla="*/ 58 w 109"/>
              <a:gd name="T35" fmla="*/ 21 h 39"/>
              <a:gd name="T36" fmla="*/ 62 w 109"/>
              <a:gd name="T37" fmla="*/ 22 h 39"/>
              <a:gd name="T38" fmla="*/ 63 w 109"/>
              <a:gd name="T39" fmla="*/ 26 h 39"/>
              <a:gd name="T40" fmla="*/ 65 w 109"/>
              <a:gd name="T41" fmla="*/ 29 h 39"/>
              <a:gd name="T42" fmla="*/ 65 w 109"/>
              <a:gd name="T43" fmla="*/ 39 h 39"/>
              <a:gd name="T44" fmla="*/ 99 w 109"/>
              <a:gd name="T45" fmla="*/ 39 h 39"/>
              <a:gd name="T46" fmla="*/ 99 w 109"/>
              <a:gd name="T47" fmla="*/ 39 h 39"/>
              <a:gd name="T48" fmla="*/ 102 w 109"/>
              <a:gd name="T49" fmla="*/ 39 h 39"/>
              <a:gd name="T50" fmla="*/ 103 w 109"/>
              <a:gd name="T51" fmla="*/ 38 h 39"/>
              <a:gd name="T52" fmla="*/ 104 w 109"/>
              <a:gd name="T53" fmla="*/ 37 h 39"/>
              <a:gd name="T54" fmla="*/ 104 w 109"/>
              <a:gd name="T55" fmla="*/ 34 h 39"/>
              <a:gd name="T56" fmla="*/ 104 w 109"/>
              <a:gd name="T57" fmla="*/ 15 h 39"/>
              <a:gd name="T58" fmla="*/ 109 w 109"/>
              <a:gd name="T59" fmla="*/ 15 h 39"/>
              <a:gd name="T60" fmla="*/ 109 w 109"/>
              <a:gd name="T61" fmla="*/ 0 h 39"/>
              <a:gd name="T62" fmla="*/ 0 w 109"/>
              <a:gd name="T6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 h="39">
                <a:moveTo>
                  <a:pt x="0" y="0"/>
                </a:moveTo>
                <a:lnTo>
                  <a:pt x="0" y="15"/>
                </a:lnTo>
                <a:lnTo>
                  <a:pt x="5" y="15"/>
                </a:lnTo>
                <a:lnTo>
                  <a:pt x="5" y="34"/>
                </a:lnTo>
                <a:lnTo>
                  <a:pt x="5" y="34"/>
                </a:lnTo>
                <a:lnTo>
                  <a:pt x="5" y="37"/>
                </a:lnTo>
                <a:lnTo>
                  <a:pt x="7" y="38"/>
                </a:lnTo>
                <a:lnTo>
                  <a:pt x="8" y="39"/>
                </a:lnTo>
                <a:lnTo>
                  <a:pt x="10" y="39"/>
                </a:lnTo>
                <a:lnTo>
                  <a:pt x="45" y="39"/>
                </a:lnTo>
                <a:lnTo>
                  <a:pt x="45" y="29"/>
                </a:lnTo>
                <a:lnTo>
                  <a:pt x="45" y="29"/>
                </a:lnTo>
                <a:lnTo>
                  <a:pt x="46" y="26"/>
                </a:lnTo>
                <a:lnTo>
                  <a:pt x="47" y="22"/>
                </a:lnTo>
                <a:lnTo>
                  <a:pt x="51" y="21"/>
                </a:lnTo>
                <a:lnTo>
                  <a:pt x="55" y="20"/>
                </a:lnTo>
                <a:lnTo>
                  <a:pt x="55" y="20"/>
                </a:lnTo>
                <a:lnTo>
                  <a:pt x="58" y="21"/>
                </a:lnTo>
                <a:lnTo>
                  <a:pt x="62" y="22"/>
                </a:lnTo>
                <a:lnTo>
                  <a:pt x="63" y="26"/>
                </a:lnTo>
                <a:lnTo>
                  <a:pt x="65" y="29"/>
                </a:lnTo>
                <a:lnTo>
                  <a:pt x="65" y="39"/>
                </a:lnTo>
                <a:lnTo>
                  <a:pt x="99" y="39"/>
                </a:lnTo>
                <a:lnTo>
                  <a:pt x="99" y="39"/>
                </a:lnTo>
                <a:lnTo>
                  <a:pt x="102" y="39"/>
                </a:lnTo>
                <a:lnTo>
                  <a:pt x="103" y="38"/>
                </a:lnTo>
                <a:lnTo>
                  <a:pt x="104" y="37"/>
                </a:lnTo>
                <a:lnTo>
                  <a:pt x="104" y="34"/>
                </a:lnTo>
                <a:lnTo>
                  <a:pt x="104" y="15"/>
                </a:lnTo>
                <a:lnTo>
                  <a:pt x="109" y="15"/>
                </a:lnTo>
                <a:lnTo>
                  <a:pt x="109"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53" name="Freeform 556"/>
          <p:cNvSpPr>
            <a:spLocks/>
          </p:cNvSpPr>
          <p:nvPr/>
        </p:nvSpPr>
        <p:spPr bwMode="auto">
          <a:xfrm>
            <a:off x="7899165" y="3893365"/>
            <a:ext cx="131550" cy="36290"/>
          </a:xfrm>
          <a:custGeom>
            <a:avLst/>
            <a:gdLst>
              <a:gd name="T0" fmla="*/ 0 w 88"/>
              <a:gd name="T1" fmla="*/ 0 h 24"/>
              <a:gd name="T2" fmla="*/ 0 w 88"/>
              <a:gd name="T3" fmla="*/ 10 h 24"/>
              <a:gd name="T4" fmla="*/ 9 w 88"/>
              <a:gd name="T5" fmla="*/ 10 h 24"/>
              <a:gd name="T6" fmla="*/ 9 w 88"/>
              <a:gd name="T7" fmla="*/ 19 h 24"/>
              <a:gd name="T8" fmla="*/ 9 w 88"/>
              <a:gd name="T9" fmla="*/ 19 h 24"/>
              <a:gd name="T10" fmla="*/ 9 w 88"/>
              <a:gd name="T11" fmla="*/ 22 h 24"/>
              <a:gd name="T12" fmla="*/ 11 w 88"/>
              <a:gd name="T13" fmla="*/ 23 h 24"/>
              <a:gd name="T14" fmla="*/ 12 w 88"/>
              <a:gd name="T15" fmla="*/ 24 h 24"/>
              <a:gd name="T16" fmla="*/ 14 w 88"/>
              <a:gd name="T17" fmla="*/ 24 h 24"/>
              <a:gd name="T18" fmla="*/ 74 w 88"/>
              <a:gd name="T19" fmla="*/ 24 h 24"/>
              <a:gd name="T20" fmla="*/ 74 w 88"/>
              <a:gd name="T21" fmla="*/ 24 h 24"/>
              <a:gd name="T22" fmla="*/ 76 w 88"/>
              <a:gd name="T23" fmla="*/ 24 h 24"/>
              <a:gd name="T24" fmla="*/ 77 w 88"/>
              <a:gd name="T25" fmla="*/ 23 h 24"/>
              <a:gd name="T26" fmla="*/ 79 w 88"/>
              <a:gd name="T27" fmla="*/ 22 h 24"/>
              <a:gd name="T28" fmla="*/ 79 w 88"/>
              <a:gd name="T29" fmla="*/ 19 h 24"/>
              <a:gd name="T30" fmla="*/ 79 w 88"/>
              <a:gd name="T31" fmla="*/ 10 h 24"/>
              <a:gd name="T32" fmla="*/ 88 w 88"/>
              <a:gd name="T33" fmla="*/ 10 h 24"/>
              <a:gd name="T34" fmla="*/ 88 w 88"/>
              <a:gd name="T35" fmla="*/ 0 h 24"/>
              <a:gd name="T36" fmla="*/ 0 w 88"/>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24">
                <a:moveTo>
                  <a:pt x="0" y="0"/>
                </a:moveTo>
                <a:lnTo>
                  <a:pt x="0" y="10"/>
                </a:lnTo>
                <a:lnTo>
                  <a:pt x="9" y="10"/>
                </a:lnTo>
                <a:lnTo>
                  <a:pt x="9" y="19"/>
                </a:lnTo>
                <a:lnTo>
                  <a:pt x="9" y="19"/>
                </a:lnTo>
                <a:lnTo>
                  <a:pt x="9" y="22"/>
                </a:lnTo>
                <a:lnTo>
                  <a:pt x="11" y="23"/>
                </a:lnTo>
                <a:lnTo>
                  <a:pt x="12" y="24"/>
                </a:lnTo>
                <a:lnTo>
                  <a:pt x="14" y="24"/>
                </a:lnTo>
                <a:lnTo>
                  <a:pt x="74" y="24"/>
                </a:lnTo>
                <a:lnTo>
                  <a:pt x="74" y="24"/>
                </a:lnTo>
                <a:lnTo>
                  <a:pt x="76" y="24"/>
                </a:lnTo>
                <a:lnTo>
                  <a:pt x="77" y="23"/>
                </a:lnTo>
                <a:lnTo>
                  <a:pt x="79" y="22"/>
                </a:lnTo>
                <a:lnTo>
                  <a:pt x="79" y="19"/>
                </a:lnTo>
                <a:lnTo>
                  <a:pt x="79" y="10"/>
                </a:lnTo>
                <a:lnTo>
                  <a:pt x="88" y="10"/>
                </a:lnTo>
                <a:lnTo>
                  <a:pt x="88"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54" name="Freeform 557"/>
          <p:cNvSpPr>
            <a:spLocks/>
          </p:cNvSpPr>
          <p:nvPr/>
        </p:nvSpPr>
        <p:spPr bwMode="auto">
          <a:xfrm>
            <a:off x="7894628" y="3779960"/>
            <a:ext cx="140623" cy="104333"/>
          </a:xfrm>
          <a:custGeom>
            <a:avLst/>
            <a:gdLst>
              <a:gd name="T0" fmla="*/ 90 w 92"/>
              <a:gd name="T1" fmla="*/ 17 h 69"/>
              <a:gd name="T2" fmla="*/ 82 w 92"/>
              <a:gd name="T3" fmla="*/ 2 h 69"/>
              <a:gd name="T4" fmla="*/ 82 w 92"/>
              <a:gd name="T5" fmla="*/ 2 h 69"/>
              <a:gd name="T6" fmla="*/ 81 w 92"/>
              <a:gd name="T7" fmla="*/ 1 h 69"/>
              <a:gd name="T8" fmla="*/ 78 w 92"/>
              <a:gd name="T9" fmla="*/ 0 h 69"/>
              <a:gd name="T10" fmla="*/ 14 w 92"/>
              <a:gd name="T11" fmla="*/ 0 h 69"/>
              <a:gd name="T12" fmla="*/ 14 w 92"/>
              <a:gd name="T13" fmla="*/ 0 h 69"/>
              <a:gd name="T14" fmla="*/ 11 w 92"/>
              <a:gd name="T15" fmla="*/ 1 h 69"/>
              <a:gd name="T16" fmla="*/ 10 w 92"/>
              <a:gd name="T17" fmla="*/ 2 h 69"/>
              <a:gd name="T18" fmla="*/ 2 w 92"/>
              <a:gd name="T19" fmla="*/ 17 h 69"/>
              <a:gd name="T20" fmla="*/ 2 w 92"/>
              <a:gd name="T21" fmla="*/ 17 h 69"/>
              <a:gd name="T22" fmla="*/ 0 w 92"/>
              <a:gd name="T23" fmla="*/ 19 h 69"/>
              <a:gd name="T24" fmla="*/ 2 w 92"/>
              <a:gd name="T25" fmla="*/ 22 h 69"/>
              <a:gd name="T26" fmla="*/ 2 w 92"/>
              <a:gd name="T27" fmla="*/ 22 h 69"/>
              <a:gd name="T28" fmla="*/ 3 w 92"/>
              <a:gd name="T29" fmla="*/ 23 h 69"/>
              <a:gd name="T30" fmla="*/ 5 w 92"/>
              <a:gd name="T31" fmla="*/ 24 h 69"/>
              <a:gd name="T32" fmla="*/ 11 w 92"/>
              <a:gd name="T33" fmla="*/ 24 h 69"/>
              <a:gd name="T34" fmla="*/ 11 w 92"/>
              <a:gd name="T35" fmla="*/ 69 h 69"/>
              <a:gd name="T36" fmla="*/ 21 w 92"/>
              <a:gd name="T37" fmla="*/ 69 h 69"/>
              <a:gd name="T38" fmla="*/ 21 w 92"/>
              <a:gd name="T39" fmla="*/ 24 h 69"/>
              <a:gd name="T40" fmla="*/ 41 w 92"/>
              <a:gd name="T41" fmla="*/ 24 h 69"/>
              <a:gd name="T42" fmla="*/ 41 w 92"/>
              <a:gd name="T43" fmla="*/ 39 h 69"/>
              <a:gd name="T44" fmla="*/ 37 w 92"/>
              <a:gd name="T45" fmla="*/ 39 h 69"/>
              <a:gd name="T46" fmla="*/ 37 w 92"/>
              <a:gd name="T47" fmla="*/ 39 h 69"/>
              <a:gd name="T48" fmla="*/ 35 w 92"/>
              <a:gd name="T49" fmla="*/ 39 h 69"/>
              <a:gd name="T50" fmla="*/ 34 w 92"/>
              <a:gd name="T51" fmla="*/ 40 h 69"/>
              <a:gd name="T52" fmla="*/ 34 w 92"/>
              <a:gd name="T53" fmla="*/ 40 h 69"/>
              <a:gd name="T54" fmla="*/ 32 w 92"/>
              <a:gd name="T55" fmla="*/ 43 h 69"/>
              <a:gd name="T56" fmla="*/ 32 w 92"/>
              <a:gd name="T57" fmla="*/ 45 h 69"/>
              <a:gd name="T58" fmla="*/ 35 w 92"/>
              <a:gd name="T59" fmla="*/ 60 h 69"/>
              <a:gd name="T60" fmla="*/ 35 w 92"/>
              <a:gd name="T61" fmla="*/ 60 h 69"/>
              <a:gd name="T62" fmla="*/ 37 w 92"/>
              <a:gd name="T63" fmla="*/ 63 h 69"/>
              <a:gd name="T64" fmla="*/ 40 w 92"/>
              <a:gd name="T65" fmla="*/ 64 h 69"/>
              <a:gd name="T66" fmla="*/ 52 w 92"/>
              <a:gd name="T67" fmla="*/ 64 h 69"/>
              <a:gd name="T68" fmla="*/ 52 w 92"/>
              <a:gd name="T69" fmla="*/ 64 h 69"/>
              <a:gd name="T70" fmla="*/ 55 w 92"/>
              <a:gd name="T71" fmla="*/ 63 h 69"/>
              <a:gd name="T72" fmla="*/ 57 w 92"/>
              <a:gd name="T73" fmla="*/ 60 h 69"/>
              <a:gd name="T74" fmla="*/ 60 w 92"/>
              <a:gd name="T75" fmla="*/ 45 h 69"/>
              <a:gd name="T76" fmla="*/ 60 w 92"/>
              <a:gd name="T77" fmla="*/ 45 h 69"/>
              <a:gd name="T78" fmla="*/ 60 w 92"/>
              <a:gd name="T79" fmla="*/ 43 h 69"/>
              <a:gd name="T80" fmla="*/ 58 w 92"/>
              <a:gd name="T81" fmla="*/ 40 h 69"/>
              <a:gd name="T82" fmla="*/ 58 w 92"/>
              <a:gd name="T83" fmla="*/ 40 h 69"/>
              <a:gd name="T84" fmla="*/ 57 w 92"/>
              <a:gd name="T85" fmla="*/ 39 h 69"/>
              <a:gd name="T86" fmla="*/ 55 w 92"/>
              <a:gd name="T87" fmla="*/ 39 h 69"/>
              <a:gd name="T88" fmla="*/ 51 w 92"/>
              <a:gd name="T89" fmla="*/ 39 h 69"/>
              <a:gd name="T90" fmla="*/ 51 w 92"/>
              <a:gd name="T91" fmla="*/ 24 h 69"/>
              <a:gd name="T92" fmla="*/ 71 w 92"/>
              <a:gd name="T93" fmla="*/ 24 h 69"/>
              <a:gd name="T94" fmla="*/ 71 w 92"/>
              <a:gd name="T95" fmla="*/ 69 h 69"/>
              <a:gd name="T96" fmla="*/ 81 w 92"/>
              <a:gd name="T97" fmla="*/ 69 h 69"/>
              <a:gd name="T98" fmla="*/ 81 w 92"/>
              <a:gd name="T99" fmla="*/ 24 h 69"/>
              <a:gd name="T100" fmla="*/ 87 w 92"/>
              <a:gd name="T101" fmla="*/ 24 h 69"/>
              <a:gd name="T102" fmla="*/ 87 w 92"/>
              <a:gd name="T103" fmla="*/ 24 h 69"/>
              <a:gd name="T104" fmla="*/ 89 w 92"/>
              <a:gd name="T105" fmla="*/ 23 h 69"/>
              <a:gd name="T106" fmla="*/ 90 w 92"/>
              <a:gd name="T107" fmla="*/ 22 h 69"/>
              <a:gd name="T108" fmla="*/ 90 w 92"/>
              <a:gd name="T109" fmla="*/ 22 h 69"/>
              <a:gd name="T110" fmla="*/ 92 w 92"/>
              <a:gd name="T111" fmla="*/ 19 h 69"/>
              <a:gd name="T112" fmla="*/ 90 w 92"/>
              <a:gd name="T113" fmla="*/ 17 h 69"/>
              <a:gd name="T114" fmla="*/ 90 w 92"/>
              <a:gd name="T11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2" h="69">
                <a:moveTo>
                  <a:pt x="90" y="17"/>
                </a:moveTo>
                <a:lnTo>
                  <a:pt x="82" y="2"/>
                </a:lnTo>
                <a:lnTo>
                  <a:pt x="82" y="2"/>
                </a:lnTo>
                <a:lnTo>
                  <a:pt x="81" y="1"/>
                </a:lnTo>
                <a:lnTo>
                  <a:pt x="78" y="0"/>
                </a:lnTo>
                <a:lnTo>
                  <a:pt x="14" y="0"/>
                </a:lnTo>
                <a:lnTo>
                  <a:pt x="14" y="0"/>
                </a:lnTo>
                <a:lnTo>
                  <a:pt x="11" y="1"/>
                </a:lnTo>
                <a:lnTo>
                  <a:pt x="10" y="2"/>
                </a:lnTo>
                <a:lnTo>
                  <a:pt x="2" y="17"/>
                </a:lnTo>
                <a:lnTo>
                  <a:pt x="2" y="17"/>
                </a:lnTo>
                <a:lnTo>
                  <a:pt x="0" y="19"/>
                </a:lnTo>
                <a:lnTo>
                  <a:pt x="2" y="22"/>
                </a:lnTo>
                <a:lnTo>
                  <a:pt x="2" y="22"/>
                </a:lnTo>
                <a:lnTo>
                  <a:pt x="3" y="23"/>
                </a:lnTo>
                <a:lnTo>
                  <a:pt x="5" y="24"/>
                </a:lnTo>
                <a:lnTo>
                  <a:pt x="11" y="24"/>
                </a:lnTo>
                <a:lnTo>
                  <a:pt x="11" y="69"/>
                </a:lnTo>
                <a:lnTo>
                  <a:pt x="21" y="69"/>
                </a:lnTo>
                <a:lnTo>
                  <a:pt x="21" y="24"/>
                </a:lnTo>
                <a:lnTo>
                  <a:pt x="41" y="24"/>
                </a:lnTo>
                <a:lnTo>
                  <a:pt x="41" y="39"/>
                </a:lnTo>
                <a:lnTo>
                  <a:pt x="37" y="39"/>
                </a:lnTo>
                <a:lnTo>
                  <a:pt x="37" y="39"/>
                </a:lnTo>
                <a:lnTo>
                  <a:pt x="35" y="39"/>
                </a:lnTo>
                <a:lnTo>
                  <a:pt x="34" y="40"/>
                </a:lnTo>
                <a:lnTo>
                  <a:pt x="34" y="40"/>
                </a:lnTo>
                <a:lnTo>
                  <a:pt x="32" y="43"/>
                </a:lnTo>
                <a:lnTo>
                  <a:pt x="32" y="45"/>
                </a:lnTo>
                <a:lnTo>
                  <a:pt x="35" y="60"/>
                </a:lnTo>
                <a:lnTo>
                  <a:pt x="35" y="60"/>
                </a:lnTo>
                <a:lnTo>
                  <a:pt x="37" y="63"/>
                </a:lnTo>
                <a:lnTo>
                  <a:pt x="40" y="64"/>
                </a:lnTo>
                <a:lnTo>
                  <a:pt x="52" y="64"/>
                </a:lnTo>
                <a:lnTo>
                  <a:pt x="52" y="64"/>
                </a:lnTo>
                <a:lnTo>
                  <a:pt x="55" y="63"/>
                </a:lnTo>
                <a:lnTo>
                  <a:pt x="57" y="60"/>
                </a:lnTo>
                <a:lnTo>
                  <a:pt x="60" y="45"/>
                </a:lnTo>
                <a:lnTo>
                  <a:pt x="60" y="45"/>
                </a:lnTo>
                <a:lnTo>
                  <a:pt x="60" y="43"/>
                </a:lnTo>
                <a:lnTo>
                  <a:pt x="58" y="40"/>
                </a:lnTo>
                <a:lnTo>
                  <a:pt x="58" y="40"/>
                </a:lnTo>
                <a:lnTo>
                  <a:pt x="57" y="39"/>
                </a:lnTo>
                <a:lnTo>
                  <a:pt x="55" y="39"/>
                </a:lnTo>
                <a:lnTo>
                  <a:pt x="51" y="39"/>
                </a:lnTo>
                <a:lnTo>
                  <a:pt x="51" y="24"/>
                </a:lnTo>
                <a:lnTo>
                  <a:pt x="71" y="24"/>
                </a:lnTo>
                <a:lnTo>
                  <a:pt x="71" y="69"/>
                </a:lnTo>
                <a:lnTo>
                  <a:pt x="81" y="69"/>
                </a:lnTo>
                <a:lnTo>
                  <a:pt x="81" y="24"/>
                </a:lnTo>
                <a:lnTo>
                  <a:pt x="87" y="24"/>
                </a:lnTo>
                <a:lnTo>
                  <a:pt x="87" y="24"/>
                </a:lnTo>
                <a:lnTo>
                  <a:pt x="89" y="23"/>
                </a:lnTo>
                <a:lnTo>
                  <a:pt x="90" y="22"/>
                </a:lnTo>
                <a:lnTo>
                  <a:pt x="90" y="22"/>
                </a:lnTo>
                <a:lnTo>
                  <a:pt x="92" y="19"/>
                </a:lnTo>
                <a:lnTo>
                  <a:pt x="90" y="17"/>
                </a:lnTo>
                <a:lnTo>
                  <a:pt x="90" y="1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55" name="Freeform 558"/>
          <p:cNvSpPr>
            <a:spLocks/>
          </p:cNvSpPr>
          <p:nvPr/>
        </p:nvSpPr>
        <p:spPr bwMode="auto">
          <a:xfrm>
            <a:off x="5494987" y="4510287"/>
            <a:ext cx="31754" cy="31754"/>
          </a:xfrm>
          <a:custGeom>
            <a:avLst/>
            <a:gdLst>
              <a:gd name="T0" fmla="*/ 10 w 20"/>
              <a:gd name="T1" fmla="*/ 20 h 20"/>
              <a:gd name="T2" fmla="*/ 10 w 20"/>
              <a:gd name="T3" fmla="*/ 20 h 20"/>
              <a:gd name="T4" fmla="*/ 14 w 20"/>
              <a:gd name="T5" fmla="*/ 18 h 20"/>
              <a:gd name="T6" fmla="*/ 17 w 20"/>
              <a:gd name="T7" fmla="*/ 17 h 20"/>
              <a:gd name="T8" fmla="*/ 19 w 20"/>
              <a:gd name="T9" fmla="*/ 13 h 20"/>
              <a:gd name="T10" fmla="*/ 20 w 20"/>
              <a:gd name="T11" fmla="*/ 10 h 20"/>
              <a:gd name="T12" fmla="*/ 20 w 20"/>
              <a:gd name="T13" fmla="*/ 10 h 20"/>
              <a:gd name="T14" fmla="*/ 19 w 20"/>
              <a:gd name="T15" fmla="*/ 6 h 20"/>
              <a:gd name="T16" fmla="*/ 17 w 20"/>
              <a:gd name="T17" fmla="*/ 2 h 20"/>
              <a:gd name="T18" fmla="*/ 14 w 20"/>
              <a:gd name="T19" fmla="*/ 1 h 20"/>
              <a:gd name="T20" fmla="*/ 10 w 20"/>
              <a:gd name="T21" fmla="*/ 0 h 20"/>
              <a:gd name="T22" fmla="*/ 10 w 20"/>
              <a:gd name="T23" fmla="*/ 0 h 20"/>
              <a:gd name="T24" fmla="*/ 6 w 20"/>
              <a:gd name="T25" fmla="*/ 1 h 20"/>
              <a:gd name="T26" fmla="*/ 3 w 20"/>
              <a:gd name="T27" fmla="*/ 2 h 20"/>
              <a:gd name="T28" fmla="*/ 1 w 20"/>
              <a:gd name="T29" fmla="*/ 6 h 20"/>
              <a:gd name="T30" fmla="*/ 0 w 20"/>
              <a:gd name="T31" fmla="*/ 10 h 20"/>
              <a:gd name="T32" fmla="*/ 0 w 20"/>
              <a:gd name="T33" fmla="*/ 10 h 20"/>
              <a:gd name="T34" fmla="*/ 1 w 20"/>
              <a:gd name="T35" fmla="*/ 13 h 20"/>
              <a:gd name="T36" fmla="*/ 3 w 20"/>
              <a:gd name="T37" fmla="*/ 17 h 20"/>
              <a:gd name="T38" fmla="*/ 6 w 20"/>
              <a:gd name="T39" fmla="*/ 18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4" y="18"/>
                </a:lnTo>
                <a:lnTo>
                  <a:pt x="17" y="17"/>
                </a:lnTo>
                <a:lnTo>
                  <a:pt x="19" y="13"/>
                </a:lnTo>
                <a:lnTo>
                  <a:pt x="20" y="10"/>
                </a:lnTo>
                <a:lnTo>
                  <a:pt x="20" y="10"/>
                </a:lnTo>
                <a:lnTo>
                  <a:pt x="19" y="6"/>
                </a:lnTo>
                <a:lnTo>
                  <a:pt x="17" y="2"/>
                </a:lnTo>
                <a:lnTo>
                  <a:pt x="14" y="1"/>
                </a:lnTo>
                <a:lnTo>
                  <a:pt x="10" y="0"/>
                </a:lnTo>
                <a:lnTo>
                  <a:pt x="10" y="0"/>
                </a:lnTo>
                <a:lnTo>
                  <a:pt x="6" y="1"/>
                </a:lnTo>
                <a:lnTo>
                  <a:pt x="3" y="2"/>
                </a:lnTo>
                <a:lnTo>
                  <a:pt x="1" y="6"/>
                </a:lnTo>
                <a:lnTo>
                  <a:pt x="0" y="10"/>
                </a:lnTo>
                <a:lnTo>
                  <a:pt x="0" y="10"/>
                </a:lnTo>
                <a:lnTo>
                  <a:pt x="1" y="13"/>
                </a:lnTo>
                <a:lnTo>
                  <a:pt x="3" y="17"/>
                </a:lnTo>
                <a:lnTo>
                  <a:pt x="6" y="18"/>
                </a:lnTo>
                <a:lnTo>
                  <a:pt x="10" y="20"/>
                </a:lnTo>
                <a:lnTo>
                  <a:pt x="1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56" name="Freeform 559"/>
          <p:cNvSpPr>
            <a:spLocks/>
          </p:cNvSpPr>
          <p:nvPr/>
        </p:nvSpPr>
        <p:spPr bwMode="auto">
          <a:xfrm>
            <a:off x="5481377" y="4551111"/>
            <a:ext cx="58971" cy="95261"/>
          </a:xfrm>
          <a:custGeom>
            <a:avLst/>
            <a:gdLst>
              <a:gd name="T0" fmla="*/ 20 w 40"/>
              <a:gd name="T1" fmla="*/ 0 h 64"/>
              <a:gd name="T2" fmla="*/ 20 w 40"/>
              <a:gd name="T3" fmla="*/ 0 h 64"/>
              <a:gd name="T4" fmla="*/ 16 w 40"/>
              <a:gd name="T5" fmla="*/ 0 h 64"/>
              <a:gd name="T6" fmla="*/ 11 w 40"/>
              <a:gd name="T7" fmla="*/ 1 h 64"/>
              <a:gd name="T8" fmla="*/ 9 w 40"/>
              <a:gd name="T9" fmla="*/ 3 h 64"/>
              <a:gd name="T10" fmla="*/ 5 w 40"/>
              <a:gd name="T11" fmla="*/ 7 h 64"/>
              <a:gd name="T12" fmla="*/ 4 w 40"/>
              <a:gd name="T13" fmla="*/ 9 h 64"/>
              <a:gd name="T14" fmla="*/ 2 w 40"/>
              <a:gd name="T15" fmla="*/ 14 h 64"/>
              <a:gd name="T16" fmla="*/ 0 w 40"/>
              <a:gd name="T17" fmla="*/ 19 h 64"/>
              <a:gd name="T18" fmla="*/ 0 w 40"/>
              <a:gd name="T19" fmla="*/ 24 h 64"/>
              <a:gd name="T20" fmla="*/ 0 w 40"/>
              <a:gd name="T21" fmla="*/ 34 h 64"/>
              <a:gd name="T22" fmla="*/ 0 w 40"/>
              <a:gd name="T23" fmla="*/ 34 h 64"/>
              <a:gd name="T24" fmla="*/ 0 w 40"/>
              <a:gd name="T25" fmla="*/ 37 h 64"/>
              <a:gd name="T26" fmla="*/ 2 w 40"/>
              <a:gd name="T27" fmla="*/ 38 h 64"/>
              <a:gd name="T28" fmla="*/ 3 w 40"/>
              <a:gd name="T29" fmla="*/ 39 h 64"/>
              <a:gd name="T30" fmla="*/ 5 w 40"/>
              <a:gd name="T31" fmla="*/ 39 h 64"/>
              <a:gd name="T32" fmla="*/ 10 w 40"/>
              <a:gd name="T33" fmla="*/ 39 h 64"/>
              <a:gd name="T34" fmla="*/ 10 w 40"/>
              <a:gd name="T35" fmla="*/ 59 h 64"/>
              <a:gd name="T36" fmla="*/ 10 w 40"/>
              <a:gd name="T37" fmla="*/ 59 h 64"/>
              <a:gd name="T38" fmla="*/ 10 w 40"/>
              <a:gd name="T39" fmla="*/ 61 h 64"/>
              <a:gd name="T40" fmla="*/ 11 w 40"/>
              <a:gd name="T41" fmla="*/ 62 h 64"/>
              <a:gd name="T42" fmla="*/ 13 w 40"/>
              <a:gd name="T43" fmla="*/ 64 h 64"/>
              <a:gd name="T44" fmla="*/ 15 w 40"/>
              <a:gd name="T45" fmla="*/ 64 h 64"/>
              <a:gd name="T46" fmla="*/ 25 w 40"/>
              <a:gd name="T47" fmla="*/ 64 h 64"/>
              <a:gd name="T48" fmla="*/ 25 w 40"/>
              <a:gd name="T49" fmla="*/ 64 h 64"/>
              <a:gd name="T50" fmla="*/ 27 w 40"/>
              <a:gd name="T51" fmla="*/ 64 h 64"/>
              <a:gd name="T52" fmla="*/ 29 w 40"/>
              <a:gd name="T53" fmla="*/ 62 h 64"/>
              <a:gd name="T54" fmla="*/ 30 w 40"/>
              <a:gd name="T55" fmla="*/ 61 h 64"/>
              <a:gd name="T56" fmla="*/ 30 w 40"/>
              <a:gd name="T57" fmla="*/ 59 h 64"/>
              <a:gd name="T58" fmla="*/ 30 w 40"/>
              <a:gd name="T59" fmla="*/ 39 h 64"/>
              <a:gd name="T60" fmla="*/ 35 w 40"/>
              <a:gd name="T61" fmla="*/ 39 h 64"/>
              <a:gd name="T62" fmla="*/ 35 w 40"/>
              <a:gd name="T63" fmla="*/ 39 h 64"/>
              <a:gd name="T64" fmla="*/ 37 w 40"/>
              <a:gd name="T65" fmla="*/ 39 h 64"/>
              <a:gd name="T66" fmla="*/ 39 w 40"/>
              <a:gd name="T67" fmla="*/ 38 h 64"/>
              <a:gd name="T68" fmla="*/ 40 w 40"/>
              <a:gd name="T69" fmla="*/ 37 h 64"/>
              <a:gd name="T70" fmla="*/ 40 w 40"/>
              <a:gd name="T71" fmla="*/ 34 h 64"/>
              <a:gd name="T72" fmla="*/ 40 w 40"/>
              <a:gd name="T73" fmla="*/ 24 h 64"/>
              <a:gd name="T74" fmla="*/ 40 w 40"/>
              <a:gd name="T75" fmla="*/ 24 h 64"/>
              <a:gd name="T76" fmla="*/ 40 w 40"/>
              <a:gd name="T77" fmla="*/ 19 h 64"/>
              <a:gd name="T78" fmla="*/ 39 w 40"/>
              <a:gd name="T79" fmla="*/ 14 h 64"/>
              <a:gd name="T80" fmla="*/ 36 w 40"/>
              <a:gd name="T81" fmla="*/ 9 h 64"/>
              <a:gd name="T82" fmla="*/ 35 w 40"/>
              <a:gd name="T83" fmla="*/ 7 h 64"/>
              <a:gd name="T84" fmla="*/ 31 w 40"/>
              <a:gd name="T85" fmla="*/ 3 h 64"/>
              <a:gd name="T86" fmla="*/ 29 w 40"/>
              <a:gd name="T87" fmla="*/ 1 h 64"/>
              <a:gd name="T88" fmla="*/ 24 w 40"/>
              <a:gd name="T89" fmla="*/ 0 h 64"/>
              <a:gd name="T90" fmla="*/ 20 w 40"/>
              <a:gd name="T91" fmla="*/ 0 h 64"/>
              <a:gd name="T92" fmla="*/ 20 w 40"/>
              <a:gd name="T9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64">
                <a:moveTo>
                  <a:pt x="20" y="0"/>
                </a:moveTo>
                <a:lnTo>
                  <a:pt x="20" y="0"/>
                </a:lnTo>
                <a:lnTo>
                  <a:pt x="16" y="0"/>
                </a:lnTo>
                <a:lnTo>
                  <a:pt x="11" y="1"/>
                </a:lnTo>
                <a:lnTo>
                  <a:pt x="9" y="3"/>
                </a:lnTo>
                <a:lnTo>
                  <a:pt x="5" y="7"/>
                </a:lnTo>
                <a:lnTo>
                  <a:pt x="4" y="9"/>
                </a:lnTo>
                <a:lnTo>
                  <a:pt x="2" y="14"/>
                </a:lnTo>
                <a:lnTo>
                  <a:pt x="0" y="19"/>
                </a:lnTo>
                <a:lnTo>
                  <a:pt x="0" y="24"/>
                </a:lnTo>
                <a:lnTo>
                  <a:pt x="0" y="34"/>
                </a:lnTo>
                <a:lnTo>
                  <a:pt x="0" y="34"/>
                </a:lnTo>
                <a:lnTo>
                  <a:pt x="0" y="37"/>
                </a:lnTo>
                <a:lnTo>
                  <a:pt x="2" y="38"/>
                </a:lnTo>
                <a:lnTo>
                  <a:pt x="3" y="39"/>
                </a:lnTo>
                <a:lnTo>
                  <a:pt x="5" y="39"/>
                </a:lnTo>
                <a:lnTo>
                  <a:pt x="10" y="39"/>
                </a:lnTo>
                <a:lnTo>
                  <a:pt x="10" y="59"/>
                </a:lnTo>
                <a:lnTo>
                  <a:pt x="10" y="59"/>
                </a:lnTo>
                <a:lnTo>
                  <a:pt x="10" y="61"/>
                </a:lnTo>
                <a:lnTo>
                  <a:pt x="11" y="62"/>
                </a:lnTo>
                <a:lnTo>
                  <a:pt x="13" y="64"/>
                </a:lnTo>
                <a:lnTo>
                  <a:pt x="15" y="64"/>
                </a:lnTo>
                <a:lnTo>
                  <a:pt x="25" y="64"/>
                </a:lnTo>
                <a:lnTo>
                  <a:pt x="25" y="64"/>
                </a:lnTo>
                <a:lnTo>
                  <a:pt x="27" y="64"/>
                </a:lnTo>
                <a:lnTo>
                  <a:pt x="29" y="62"/>
                </a:lnTo>
                <a:lnTo>
                  <a:pt x="30" y="61"/>
                </a:lnTo>
                <a:lnTo>
                  <a:pt x="30" y="59"/>
                </a:lnTo>
                <a:lnTo>
                  <a:pt x="30" y="39"/>
                </a:lnTo>
                <a:lnTo>
                  <a:pt x="35" y="39"/>
                </a:lnTo>
                <a:lnTo>
                  <a:pt x="35" y="39"/>
                </a:lnTo>
                <a:lnTo>
                  <a:pt x="37" y="39"/>
                </a:lnTo>
                <a:lnTo>
                  <a:pt x="39" y="38"/>
                </a:lnTo>
                <a:lnTo>
                  <a:pt x="40" y="37"/>
                </a:lnTo>
                <a:lnTo>
                  <a:pt x="40" y="34"/>
                </a:lnTo>
                <a:lnTo>
                  <a:pt x="40" y="24"/>
                </a:lnTo>
                <a:lnTo>
                  <a:pt x="40" y="24"/>
                </a:lnTo>
                <a:lnTo>
                  <a:pt x="40" y="19"/>
                </a:lnTo>
                <a:lnTo>
                  <a:pt x="39" y="14"/>
                </a:lnTo>
                <a:lnTo>
                  <a:pt x="36" y="9"/>
                </a:lnTo>
                <a:lnTo>
                  <a:pt x="35" y="7"/>
                </a:lnTo>
                <a:lnTo>
                  <a:pt x="31" y="3"/>
                </a:lnTo>
                <a:lnTo>
                  <a:pt x="29" y="1"/>
                </a:lnTo>
                <a:lnTo>
                  <a:pt x="24" y="0"/>
                </a:lnTo>
                <a:lnTo>
                  <a:pt x="20" y="0"/>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57" name="Rectangle 560"/>
          <p:cNvSpPr>
            <a:spLocks noChangeArrowheads="1"/>
          </p:cNvSpPr>
          <p:nvPr/>
        </p:nvSpPr>
        <p:spPr bwMode="auto">
          <a:xfrm>
            <a:off x="5449624" y="4496677"/>
            <a:ext cx="13610" cy="14969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58" name="Freeform 561"/>
          <p:cNvSpPr>
            <a:spLocks/>
          </p:cNvSpPr>
          <p:nvPr/>
        </p:nvSpPr>
        <p:spPr bwMode="auto">
          <a:xfrm>
            <a:off x="5390653" y="4510287"/>
            <a:ext cx="31754" cy="31754"/>
          </a:xfrm>
          <a:custGeom>
            <a:avLst/>
            <a:gdLst>
              <a:gd name="T0" fmla="*/ 10 w 20"/>
              <a:gd name="T1" fmla="*/ 20 h 20"/>
              <a:gd name="T2" fmla="*/ 10 w 20"/>
              <a:gd name="T3" fmla="*/ 20 h 20"/>
              <a:gd name="T4" fmla="*/ 14 w 20"/>
              <a:gd name="T5" fmla="*/ 18 h 20"/>
              <a:gd name="T6" fmla="*/ 17 w 20"/>
              <a:gd name="T7" fmla="*/ 17 h 20"/>
              <a:gd name="T8" fmla="*/ 19 w 20"/>
              <a:gd name="T9" fmla="*/ 13 h 20"/>
              <a:gd name="T10" fmla="*/ 20 w 20"/>
              <a:gd name="T11" fmla="*/ 10 h 20"/>
              <a:gd name="T12" fmla="*/ 20 w 20"/>
              <a:gd name="T13" fmla="*/ 10 h 20"/>
              <a:gd name="T14" fmla="*/ 19 w 20"/>
              <a:gd name="T15" fmla="*/ 6 h 20"/>
              <a:gd name="T16" fmla="*/ 17 w 20"/>
              <a:gd name="T17" fmla="*/ 2 h 20"/>
              <a:gd name="T18" fmla="*/ 14 w 20"/>
              <a:gd name="T19" fmla="*/ 1 h 20"/>
              <a:gd name="T20" fmla="*/ 10 w 20"/>
              <a:gd name="T21" fmla="*/ 0 h 20"/>
              <a:gd name="T22" fmla="*/ 10 w 20"/>
              <a:gd name="T23" fmla="*/ 0 h 20"/>
              <a:gd name="T24" fmla="*/ 6 w 20"/>
              <a:gd name="T25" fmla="*/ 1 h 20"/>
              <a:gd name="T26" fmla="*/ 3 w 20"/>
              <a:gd name="T27" fmla="*/ 2 h 20"/>
              <a:gd name="T28" fmla="*/ 1 w 20"/>
              <a:gd name="T29" fmla="*/ 6 h 20"/>
              <a:gd name="T30" fmla="*/ 0 w 20"/>
              <a:gd name="T31" fmla="*/ 10 h 20"/>
              <a:gd name="T32" fmla="*/ 0 w 20"/>
              <a:gd name="T33" fmla="*/ 10 h 20"/>
              <a:gd name="T34" fmla="*/ 1 w 20"/>
              <a:gd name="T35" fmla="*/ 13 h 20"/>
              <a:gd name="T36" fmla="*/ 3 w 20"/>
              <a:gd name="T37" fmla="*/ 17 h 20"/>
              <a:gd name="T38" fmla="*/ 6 w 20"/>
              <a:gd name="T39" fmla="*/ 18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4" y="18"/>
                </a:lnTo>
                <a:lnTo>
                  <a:pt x="17" y="17"/>
                </a:lnTo>
                <a:lnTo>
                  <a:pt x="19" y="13"/>
                </a:lnTo>
                <a:lnTo>
                  <a:pt x="20" y="10"/>
                </a:lnTo>
                <a:lnTo>
                  <a:pt x="20" y="10"/>
                </a:lnTo>
                <a:lnTo>
                  <a:pt x="19" y="6"/>
                </a:lnTo>
                <a:lnTo>
                  <a:pt x="17" y="2"/>
                </a:lnTo>
                <a:lnTo>
                  <a:pt x="14" y="1"/>
                </a:lnTo>
                <a:lnTo>
                  <a:pt x="10" y="0"/>
                </a:lnTo>
                <a:lnTo>
                  <a:pt x="10" y="0"/>
                </a:lnTo>
                <a:lnTo>
                  <a:pt x="6" y="1"/>
                </a:lnTo>
                <a:lnTo>
                  <a:pt x="3" y="2"/>
                </a:lnTo>
                <a:lnTo>
                  <a:pt x="1" y="6"/>
                </a:lnTo>
                <a:lnTo>
                  <a:pt x="0" y="10"/>
                </a:lnTo>
                <a:lnTo>
                  <a:pt x="0" y="10"/>
                </a:lnTo>
                <a:lnTo>
                  <a:pt x="1" y="13"/>
                </a:lnTo>
                <a:lnTo>
                  <a:pt x="3" y="17"/>
                </a:lnTo>
                <a:lnTo>
                  <a:pt x="6" y="18"/>
                </a:lnTo>
                <a:lnTo>
                  <a:pt x="10" y="20"/>
                </a:lnTo>
                <a:lnTo>
                  <a:pt x="1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59" name="Freeform 562"/>
          <p:cNvSpPr>
            <a:spLocks/>
          </p:cNvSpPr>
          <p:nvPr/>
        </p:nvSpPr>
        <p:spPr bwMode="auto">
          <a:xfrm>
            <a:off x="5377046" y="4551111"/>
            <a:ext cx="58971" cy="95261"/>
          </a:xfrm>
          <a:custGeom>
            <a:avLst/>
            <a:gdLst>
              <a:gd name="T0" fmla="*/ 36 w 40"/>
              <a:gd name="T1" fmla="*/ 27 h 64"/>
              <a:gd name="T2" fmla="*/ 36 w 40"/>
              <a:gd name="T3" fmla="*/ 27 h 64"/>
              <a:gd name="T4" fmla="*/ 32 w 40"/>
              <a:gd name="T5" fmla="*/ 12 h 64"/>
              <a:gd name="T6" fmla="*/ 29 w 40"/>
              <a:gd name="T7" fmla="*/ 4 h 64"/>
              <a:gd name="T8" fmla="*/ 27 w 40"/>
              <a:gd name="T9" fmla="*/ 2 h 64"/>
              <a:gd name="T10" fmla="*/ 25 w 40"/>
              <a:gd name="T11" fmla="*/ 1 h 64"/>
              <a:gd name="T12" fmla="*/ 20 w 40"/>
              <a:gd name="T13" fmla="*/ 0 h 64"/>
              <a:gd name="T14" fmla="*/ 20 w 40"/>
              <a:gd name="T15" fmla="*/ 0 h 64"/>
              <a:gd name="T16" fmla="*/ 15 w 40"/>
              <a:gd name="T17" fmla="*/ 1 h 64"/>
              <a:gd name="T18" fmla="*/ 13 w 40"/>
              <a:gd name="T19" fmla="*/ 2 h 64"/>
              <a:gd name="T20" fmla="*/ 11 w 40"/>
              <a:gd name="T21" fmla="*/ 4 h 64"/>
              <a:gd name="T22" fmla="*/ 8 w 40"/>
              <a:gd name="T23" fmla="*/ 12 h 64"/>
              <a:gd name="T24" fmla="*/ 4 w 40"/>
              <a:gd name="T25" fmla="*/ 27 h 64"/>
              <a:gd name="T26" fmla="*/ 4 w 40"/>
              <a:gd name="T27" fmla="*/ 27 h 64"/>
              <a:gd name="T28" fmla="*/ 0 w 40"/>
              <a:gd name="T29" fmla="*/ 43 h 64"/>
              <a:gd name="T30" fmla="*/ 0 w 40"/>
              <a:gd name="T31" fmla="*/ 43 h 64"/>
              <a:gd name="T32" fmla="*/ 0 w 40"/>
              <a:gd name="T33" fmla="*/ 45 h 64"/>
              <a:gd name="T34" fmla="*/ 1 w 40"/>
              <a:gd name="T35" fmla="*/ 46 h 64"/>
              <a:gd name="T36" fmla="*/ 1 w 40"/>
              <a:gd name="T37" fmla="*/ 46 h 64"/>
              <a:gd name="T38" fmla="*/ 3 w 40"/>
              <a:gd name="T39" fmla="*/ 49 h 64"/>
              <a:gd name="T40" fmla="*/ 5 w 40"/>
              <a:gd name="T41" fmla="*/ 49 h 64"/>
              <a:gd name="T42" fmla="*/ 5 w 40"/>
              <a:gd name="T43" fmla="*/ 49 h 64"/>
              <a:gd name="T44" fmla="*/ 11 w 40"/>
              <a:gd name="T45" fmla="*/ 49 h 64"/>
              <a:gd name="T46" fmla="*/ 11 w 40"/>
              <a:gd name="T47" fmla="*/ 49 h 64"/>
              <a:gd name="T48" fmla="*/ 15 w 40"/>
              <a:gd name="T49" fmla="*/ 60 h 64"/>
              <a:gd name="T50" fmla="*/ 15 w 40"/>
              <a:gd name="T51" fmla="*/ 60 h 64"/>
              <a:gd name="T52" fmla="*/ 17 w 40"/>
              <a:gd name="T53" fmla="*/ 62 h 64"/>
              <a:gd name="T54" fmla="*/ 20 w 40"/>
              <a:gd name="T55" fmla="*/ 64 h 64"/>
              <a:gd name="T56" fmla="*/ 20 w 40"/>
              <a:gd name="T57" fmla="*/ 64 h 64"/>
              <a:gd name="T58" fmla="*/ 22 w 40"/>
              <a:gd name="T59" fmla="*/ 62 h 64"/>
              <a:gd name="T60" fmla="*/ 25 w 40"/>
              <a:gd name="T61" fmla="*/ 60 h 64"/>
              <a:gd name="T62" fmla="*/ 25 w 40"/>
              <a:gd name="T63" fmla="*/ 60 h 64"/>
              <a:gd name="T64" fmla="*/ 29 w 40"/>
              <a:gd name="T65" fmla="*/ 49 h 64"/>
              <a:gd name="T66" fmla="*/ 29 w 40"/>
              <a:gd name="T67" fmla="*/ 49 h 64"/>
              <a:gd name="T68" fmla="*/ 35 w 40"/>
              <a:gd name="T69" fmla="*/ 49 h 64"/>
              <a:gd name="T70" fmla="*/ 35 w 40"/>
              <a:gd name="T71" fmla="*/ 49 h 64"/>
              <a:gd name="T72" fmla="*/ 37 w 40"/>
              <a:gd name="T73" fmla="*/ 49 h 64"/>
              <a:gd name="T74" fmla="*/ 38 w 40"/>
              <a:gd name="T75" fmla="*/ 46 h 64"/>
              <a:gd name="T76" fmla="*/ 38 w 40"/>
              <a:gd name="T77" fmla="*/ 46 h 64"/>
              <a:gd name="T78" fmla="*/ 40 w 40"/>
              <a:gd name="T79" fmla="*/ 45 h 64"/>
              <a:gd name="T80" fmla="*/ 40 w 40"/>
              <a:gd name="T81" fmla="*/ 43 h 64"/>
              <a:gd name="T82" fmla="*/ 40 w 40"/>
              <a:gd name="T83" fmla="*/ 43 h 64"/>
              <a:gd name="T84" fmla="*/ 36 w 40"/>
              <a:gd name="T85" fmla="*/ 27 h 64"/>
              <a:gd name="T86" fmla="*/ 36 w 40"/>
              <a:gd name="T87"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64">
                <a:moveTo>
                  <a:pt x="36" y="27"/>
                </a:moveTo>
                <a:lnTo>
                  <a:pt x="36" y="27"/>
                </a:lnTo>
                <a:lnTo>
                  <a:pt x="32" y="12"/>
                </a:lnTo>
                <a:lnTo>
                  <a:pt x="29" y="4"/>
                </a:lnTo>
                <a:lnTo>
                  <a:pt x="27" y="2"/>
                </a:lnTo>
                <a:lnTo>
                  <a:pt x="25" y="1"/>
                </a:lnTo>
                <a:lnTo>
                  <a:pt x="20" y="0"/>
                </a:lnTo>
                <a:lnTo>
                  <a:pt x="20" y="0"/>
                </a:lnTo>
                <a:lnTo>
                  <a:pt x="15" y="1"/>
                </a:lnTo>
                <a:lnTo>
                  <a:pt x="13" y="2"/>
                </a:lnTo>
                <a:lnTo>
                  <a:pt x="11" y="4"/>
                </a:lnTo>
                <a:lnTo>
                  <a:pt x="8" y="12"/>
                </a:lnTo>
                <a:lnTo>
                  <a:pt x="4" y="27"/>
                </a:lnTo>
                <a:lnTo>
                  <a:pt x="4" y="27"/>
                </a:lnTo>
                <a:lnTo>
                  <a:pt x="0" y="43"/>
                </a:lnTo>
                <a:lnTo>
                  <a:pt x="0" y="43"/>
                </a:lnTo>
                <a:lnTo>
                  <a:pt x="0" y="45"/>
                </a:lnTo>
                <a:lnTo>
                  <a:pt x="1" y="46"/>
                </a:lnTo>
                <a:lnTo>
                  <a:pt x="1" y="46"/>
                </a:lnTo>
                <a:lnTo>
                  <a:pt x="3" y="49"/>
                </a:lnTo>
                <a:lnTo>
                  <a:pt x="5" y="49"/>
                </a:lnTo>
                <a:lnTo>
                  <a:pt x="5" y="49"/>
                </a:lnTo>
                <a:lnTo>
                  <a:pt x="11" y="49"/>
                </a:lnTo>
                <a:lnTo>
                  <a:pt x="11" y="49"/>
                </a:lnTo>
                <a:lnTo>
                  <a:pt x="15" y="60"/>
                </a:lnTo>
                <a:lnTo>
                  <a:pt x="15" y="60"/>
                </a:lnTo>
                <a:lnTo>
                  <a:pt x="17" y="62"/>
                </a:lnTo>
                <a:lnTo>
                  <a:pt x="20" y="64"/>
                </a:lnTo>
                <a:lnTo>
                  <a:pt x="20" y="64"/>
                </a:lnTo>
                <a:lnTo>
                  <a:pt x="22" y="62"/>
                </a:lnTo>
                <a:lnTo>
                  <a:pt x="25" y="60"/>
                </a:lnTo>
                <a:lnTo>
                  <a:pt x="25" y="60"/>
                </a:lnTo>
                <a:lnTo>
                  <a:pt x="29" y="49"/>
                </a:lnTo>
                <a:lnTo>
                  <a:pt x="29" y="49"/>
                </a:lnTo>
                <a:lnTo>
                  <a:pt x="35" y="49"/>
                </a:lnTo>
                <a:lnTo>
                  <a:pt x="35" y="49"/>
                </a:lnTo>
                <a:lnTo>
                  <a:pt x="37" y="49"/>
                </a:lnTo>
                <a:lnTo>
                  <a:pt x="38" y="46"/>
                </a:lnTo>
                <a:lnTo>
                  <a:pt x="38" y="46"/>
                </a:lnTo>
                <a:lnTo>
                  <a:pt x="40" y="45"/>
                </a:lnTo>
                <a:lnTo>
                  <a:pt x="40" y="43"/>
                </a:lnTo>
                <a:lnTo>
                  <a:pt x="40" y="43"/>
                </a:lnTo>
                <a:lnTo>
                  <a:pt x="36" y="27"/>
                </a:lnTo>
                <a:lnTo>
                  <a:pt x="36" y="2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60" name="Freeform 563"/>
          <p:cNvSpPr>
            <a:spLocks/>
          </p:cNvSpPr>
          <p:nvPr/>
        </p:nvSpPr>
        <p:spPr bwMode="auto">
          <a:xfrm>
            <a:off x="5744476" y="4487605"/>
            <a:ext cx="54435" cy="54434"/>
          </a:xfrm>
          <a:custGeom>
            <a:avLst/>
            <a:gdLst>
              <a:gd name="T0" fmla="*/ 14 w 37"/>
              <a:gd name="T1" fmla="*/ 19 h 37"/>
              <a:gd name="T2" fmla="*/ 14 w 37"/>
              <a:gd name="T3" fmla="*/ 37 h 37"/>
              <a:gd name="T4" fmla="*/ 24 w 37"/>
              <a:gd name="T5" fmla="*/ 37 h 37"/>
              <a:gd name="T6" fmla="*/ 24 w 37"/>
              <a:gd name="T7" fmla="*/ 19 h 37"/>
              <a:gd name="T8" fmla="*/ 30 w 37"/>
              <a:gd name="T9" fmla="*/ 26 h 37"/>
              <a:gd name="T10" fmla="*/ 37 w 37"/>
              <a:gd name="T11" fmla="*/ 18 h 37"/>
              <a:gd name="T12" fmla="*/ 19 w 37"/>
              <a:gd name="T13" fmla="*/ 0 h 37"/>
              <a:gd name="T14" fmla="*/ 0 w 37"/>
              <a:gd name="T15" fmla="*/ 18 h 37"/>
              <a:gd name="T16" fmla="*/ 8 w 37"/>
              <a:gd name="T17" fmla="*/ 26 h 37"/>
              <a:gd name="T18" fmla="*/ 14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14" y="19"/>
                </a:moveTo>
                <a:lnTo>
                  <a:pt x="14" y="37"/>
                </a:lnTo>
                <a:lnTo>
                  <a:pt x="24" y="37"/>
                </a:lnTo>
                <a:lnTo>
                  <a:pt x="24" y="19"/>
                </a:lnTo>
                <a:lnTo>
                  <a:pt x="30" y="26"/>
                </a:lnTo>
                <a:lnTo>
                  <a:pt x="37" y="18"/>
                </a:lnTo>
                <a:lnTo>
                  <a:pt x="19" y="0"/>
                </a:lnTo>
                <a:lnTo>
                  <a:pt x="0" y="18"/>
                </a:lnTo>
                <a:lnTo>
                  <a:pt x="8" y="26"/>
                </a:lnTo>
                <a:lnTo>
                  <a:pt x="14"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61" name="Freeform 564"/>
          <p:cNvSpPr>
            <a:spLocks/>
          </p:cNvSpPr>
          <p:nvPr/>
        </p:nvSpPr>
        <p:spPr bwMode="auto">
          <a:xfrm>
            <a:off x="5826128" y="4487605"/>
            <a:ext cx="54435" cy="58971"/>
          </a:xfrm>
          <a:custGeom>
            <a:avLst/>
            <a:gdLst>
              <a:gd name="T0" fmla="*/ 37 w 37"/>
              <a:gd name="T1" fmla="*/ 19 h 37"/>
              <a:gd name="T2" fmla="*/ 30 w 37"/>
              <a:gd name="T3" fmla="*/ 11 h 37"/>
              <a:gd name="T4" fmla="*/ 24 w 37"/>
              <a:gd name="T5" fmla="*/ 17 h 37"/>
              <a:gd name="T6" fmla="*/ 24 w 37"/>
              <a:gd name="T7" fmla="*/ 0 h 37"/>
              <a:gd name="T8" fmla="*/ 14 w 37"/>
              <a:gd name="T9" fmla="*/ 0 h 37"/>
              <a:gd name="T10" fmla="*/ 14 w 37"/>
              <a:gd name="T11" fmla="*/ 17 h 37"/>
              <a:gd name="T12" fmla="*/ 8 w 37"/>
              <a:gd name="T13" fmla="*/ 11 h 37"/>
              <a:gd name="T14" fmla="*/ 0 w 37"/>
              <a:gd name="T15" fmla="*/ 19 h 37"/>
              <a:gd name="T16" fmla="*/ 19 w 37"/>
              <a:gd name="T17" fmla="*/ 37 h 37"/>
              <a:gd name="T18" fmla="*/ 37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lnTo>
                  <a:pt x="30" y="11"/>
                </a:lnTo>
                <a:lnTo>
                  <a:pt x="24" y="17"/>
                </a:lnTo>
                <a:lnTo>
                  <a:pt x="24" y="0"/>
                </a:lnTo>
                <a:lnTo>
                  <a:pt x="14" y="0"/>
                </a:lnTo>
                <a:lnTo>
                  <a:pt x="14" y="17"/>
                </a:lnTo>
                <a:lnTo>
                  <a:pt x="8" y="11"/>
                </a:lnTo>
                <a:lnTo>
                  <a:pt x="0" y="19"/>
                </a:lnTo>
                <a:lnTo>
                  <a:pt x="19" y="37"/>
                </a:lnTo>
                <a:lnTo>
                  <a:pt x="37"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62" name="Freeform 565"/>
          <p:cNvSpPr>
            <a:spLocks noEditPoints="1"/>
          </p:cNvSpPr>
          <p:nvPr/>
        </p:nvSpPr>
        <p:spPr bwMode="auto">
          <a:xfrm>
            <a:off x="5739940" y="4555650"/>
            <a:ext cx="149696" cy="99796"/>
          </a:xfrm>
          <a:custGeom>
            <a:avLst/>
            <a:gdLst>
              <a:gd name="T0" fmla="*/ 10 w 99"/>
              <a:gd name="T1" fmla="*/ 0 h 65"/>
              <a:gd name="T2" fmla="*/ 6 w 99"/>
              <a:gd name="T3" fmla="*/ 2 h 65"/>
              <a:gd name="T4" fmla="*/ 1 w 99"/>
              <a:gd name="T5" fmla="*/ 7 h 65"/>
              <a:gd name="T6" fmla="*/ 0 w 99"/>
              <a:gd name="T7" fmla="*/ 55 h 65"/>
              <a:gd name="T8" fmla="*/ 1 w 99"/>
              <a:gd name="T9" fmla="*/ 58 h 65"/>
              <a:gd name="T10" fmla="*/ 6 w 99"/>
              <a:gd name="T11" fmla="*/ 63 h 65"/>
              <a:gd name="T12" fmla="*/ 89 w 99"/>
              <a:gd name="T13" fmla="*/ 65 h 65"/>
              <a:gd name="T14" fmla="*/ 92 w 99"/>
              <a:gd name="T15" fmla="*/ 63 h 65"/>
              <a:gd name="T16" fmla="*/ 97 w 99"/>
              <a:gd name="T17" fmla="*/ 58 h 65"/>
              <a:gd name="T18" fmla="*/ 99 w 99"/>
              <a:gd name="T19" fmla="*/ 10 h 65"/>
              <a:gd name="T20" fmla="*/ 97 w 99"/>
              <a:gd name="T21" fmla="*/ 7 h 65"/>
              <a:gd name="T22" fmla="*/ 92 w 99"/>
              <a:gd name="T23" fmla="*/ 2 h 65"/>
              <a:gd name="T24" fmla="*/ 89 w 99"/>
              <a:gd name="T25" fmla="*/ 0 h 65"/>
              <a:gd name="T26" fmla="*/ 71 w 99"/>
              <a:gd name="T27" fmla="*/ 15 h 65"/>
              <a:gd name="T28" fmla="*/ 79 w 99"/>
              <a:gd name="T29" fmla="*/ 18 h 65"/>
              <a:gd name="T30" fmla="*/ 81 w 99"/>
              <a:gd name="T31" fmla="*/ 25 h 65"/>
              <a:gd name="T32" fmla="*/ 80 w 99"/>
              <a:gd name="T33" fmla="*/ 29 h 65"/>
              <a:gd name="T34" fmla="*/ 75 w 99"/>
              <a:gd name="T35" fmla="*/ 34 h 65"/>
              <a:gd name="T36" fmla="*/ 71 w 99"/>
              <a:gd name="T37" fmla="*/ 35 h 65"/>
              <a:gd name="T38" fmla="*/ 64 w 99"/>
              <a:gd name="T39" fmla="*/ 33 h 65"/>
              <a:gd name="T40" fmla="*/ 62 w 99"/>
              <a:gd name="T41" fmla="*/ 25 h 65"/>
              <a:gd name="T42" fmla="*/ 63 w 99"/>
              <a:gd name="T43" fmla="*/ 21 h 65"/>
              <a:gd name="T44" fmla="*/ 68 w 99"/>
              <a:gd name="T45" fmla="*/ 17 h 65"/>
              <a:gd name="T46" fmla="*/ 71 w 99"/>
              <a:gd name="T47" fmla="*/ 15 h 65"/>
              <a:gd name="T48" fmla="*/ 27 w 99"/>
              <a:gd name="T49" fmla="*/ 15 h 65"/>
              <a:gd name="T50" fmla="*/ 34 w 99"/>
              <a:gd name="T51" fmla="*/ 18 h 65"/>
              <a:gd name="T52" fmla="*/ 37 w 99"/>
              <a:gd name="T53" fmla="*/ 25 h 65"/>
              <a:gd name="T54" fmla="*/ 36 w 99"/>
              <a:gd name="T55" fmla="*/ 29 h 65"/>
              <a:gd name="T56" fmla="*/ 31 w 99"/>
              <a:gd name="T57" fmla="*/ 34 h 65"/>
              <a:gd name="T58" fmla="*/ 27 w 99"/>
              <a:gd name="T59" fmla="*/ 35 h 65"/>
              <a:gd name="T60" fmla="*/ 20 w 99"/>
              <a:gd name="T61" fmla="*/ 33 h 65"/>
              <a:gd name="T62" fmla="*/ 17 w 99"/>
              <a:gd name="T63" fmla="*/ 25 h 65"/>
              <a:gd name="T64" fmla="*/ 18 w 99"/>
              <a:gd name="T65" fmla="*/ 21 h 65"/>
              <a:gd name="T66" fmla="*/ 23 w 99"/>
              <a:gd name="T67" fmla="*/ 17 h 65"/>
              <a:gd name="T68" fmla="*/ 27 w 99"/>
              <a:gd name="T69" fmla="*/ 15 h 65"/>
              <a:gd name="T70" fmla="*/ 10 w 99"/>
              <a:gd name="T71" fmla="*/ 55 h 65"/>
              <a:gd name="T72" fmla="*/ 15 w 99"/>
              <a:gd name="T73" fmla="*/ 45 h 65"/>
              <a:gd name="T74" fmla="*/ 25 w 99"/>
              <a:gd name="T75" fmla="*/ 40 h 65"/>
              <a:gd name="T76" fmla="*/ 30 w 99"/>
              <a:gd name="T77" fmla="*/ 40 h 65"/>
              <a:gd name="T78" fmla="*/ 39 w 99"/>
              <a:gd name="T79" fmla="*/ 45 h 65"/>
              <a:gd name="T80" fmla="*/ 44 w 99"/>
              <a:gd name="T81" fmla="*/ 55 h 65"/>
              <a:gd name="T82" fmla="*/ 54 w 99"/>
              <a:gd name="T83" fmla="*/ 55 h 65"/>
              <a:gd name="T84" fmla="*/ 55 w 99"/>
              <a:gd name="T85" fmla="*/ 49 h 65"/>
              <a:gd name="T86" fmla="*/ 63 w 99"/>
              <a:gd name="T87" fmla="*/ 41 h 65"/>
              <a:gd name="T88" fmla="*/ 74 w 99"/>
              <a:gd name="T89" fmla="*/ 40 h 65"/>
              <a:gd name="T90" fmla="*/ 80 w 99"/>
              <a:gd name="T91" fmla="*/ 41 h 65"/>
              <a:gd name="T92" fmla="*/ 87 w 99"/>
              <a:gd name="T93" fmla="*/ 49 h 65"/>
              <a:gd name="T94" fmla="*/ 54 w 99"/>
              <a:gd name="T95" fmla="*/ 5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65">
                <a:moveTo>
                  <a:pt x="89" y="0"/>
                </a:moveTo>
                <a:lnTo>
                  <a:pt x="10" y="0"/>
                </a:lnTo>
                <a:lnTo>
                  <a:pt x="10" y="0"/>
                </a:lnTo>
                <a:lnTo>
                  <a:pt x="6" y="2"/>
                </a:lnTo>
                <a:lnTo>
                  <a:pt x="2" y="3"/>
                </a:lnTo>
                <a:lnTo>
                  <a:pt x="1" y="7"/>
                </a:lnTo>
                <a:lnTo>
                  <a:pt x="0" y="10"/>
                </a:lnTo>
                <a:lnTo>
                  <a:pt x="0" y="55"/>
                </a:lnTo>
                <a:lnTo>
                  <a:pt x="0" y="55"/>
                </a:lnTo>
                <a:lnTo>
                  <a:pt x="1" y="58"/>
                </a:lnTo>
                <a:lnTo>
                  <a:pt x="2" y="62"/>
                </a:lnTo>
                <a:lnTo>
                  <a:pt x="6" y="63"/>
                </a:lnTo>
                <a:lnTo>
                  <a:pt x="10" y="65"/>
                </a:lnTo>
                <a:lnTo>
                  <a:pt x="89" y="65"/>
                </a:lnTo>
                <a:lnTo>
                  <a:pt x="89" y="65"/>
                </a:lnTo>
                <a:lnTo>
                  <a:pt x="92" y="63"/>
                </a:lnTo>
                <a:lnTo>
                  <a:pt x="96" y="62"/>
                </a:lnTo>
                <a:lnTo>
                  <a:pt x="97" y="58"/>
                </a:lnTo>
                <a:lnTo>
                  <a:pt x="99" y="55"/>
                </a:lnTo>
                <a:lnTo>
                  <a:pt x="99" y="10"/>
                </a:lnTo>
                <a:lnTo>
                  <a:pt x="99" y="10"/>
                </a:lnTo>
                <a:lnTo>
                  <a:pt x="97" y="7"/>
                </a:lnTo>
                <a:lnTo>
                  <a:pt x="96" y="3"/>
                </a:lnTo>
                <a:lnTo>
                  <a:pt x="92" y="2"/>
                </a:lnTo>
                <a:lnTo>
                  <a:pt x="89" y="0"/>
                </a:lnTo>
                <a:lnTo>
                  <a:pt x="89" y="0"/>
                </a:lnTo>
                <a:close/>
                <a:moveTo>
                  <a:pt x="71" y="15"/>
                </a:moveTo>
                <a:lnTo>
                  <a:pt x="71" y="15"/>
                </a:lnTo>
                <a:lnTo>
                  <a:pt x="75" y="17"/>
                </a:lnTo>
                <a:lnTo>
                  <a:pt x="79" y="18"/>
                </a:lnTo>
                <a:lnTo>
                  <a:pt x="80" y="21"/>
                </a:lnTo>
                <a:lnTo>
                  <a:pt x="81" y="25"/>
                </a:lnTo>
                <a:lnTo>
                  <a:pt x="81" y="25"/>
                </a:lnTo>
                <a:lnTo>
                  <a:pt x="80" y="29"/>
                </a:lnTo>
                <a:lnTo>
                  <a:pt x="79" y="33"/>
                </a:lnTo>
                <a:lnTo>
                  <a:pt x="75" y="34"/>
                </a:lnTo>
                <a:lnTo>
                  <a:pt x="71" y="35"/>
                </a:lnTo>
                <a:lnTo>
                  <a:pt x="71" y="35"/>
                </a:lnTo>
                <a:lnTo>
                  <a:pt x="68" y="34"/>
                </a:lnTo>
                <a:lnTo>
                  <a:pt x="64" y="33"/>
                </a:lnTo>
                <a:lnTo>
                  <a:pt x="63" y="29"/>
                </a:lnTo>
                <a:lnTo>
                  <a:pt x="62" y="25"/>
                </a:lnTo>
                <a:lnTo>
                  <a:pt x="62" y="25"/>
                </a:lnTo>
                <a:lnTo>
                  <a:pt x="63" y="21"/>
                </a:lnTo>
                <a:lnTo>
                  <a:pt x="64" y="18"/>
                </a:lnTo>
                <a:lnTo>
                  <a:pt x="68" y="17"/>
                </a:lnTo>
                <a:lnTo>
                  <a:pt x="71" y="15"/>
                </a:lnTo>
                <a:lnTo>
                  <a:pt x="71" y="15"/>
                </a:lnTo>
                <a:close/>
                <a:moveTo>
                  <a:pt x="27" y="15"/>
                </a:moveTo>
                <a:lnTo>
                  <a:pt x="27" y="15"/>
                </a:lnTo>
                <a:lnTo>
                  <a:pt x="31" y="17"/>
                </a:lnTo>
                <a:lnTo>
                  <a:pt x="34" y="18"/>
                </a:lnTo>
                <a:lnTo>
                  <a:pt x="36" y="21"/>
                </a:lnTo>
                <a:lnTo>
                  <a:pt x="37" y="25"/>
                </a:lnTo>
                <a:lnTo>
                  <a:pt x="37" y="25"/>
                </a:lnTo>
                <a:lnTo>
                  <a:pt x="36" y="29"/>
                </a:lnTo>
                <a:lnTo>
                  <a:pt x="34" y="33"/>
                </a:lnTo>
                <a:lnTo>
                  <a:pt x="31" y="34"/>
                </a:lnTo>
                <a:lnTo>
                  <a:pt x="27" y="35"/>
                </a:lnTo>
                <a:lnTo>
                  <a:pt x="27" y="35"/>
                </a:lnTo>
                <a:lnTo>
                  <a:pt x="23" y="34"/>
                </a:lnTo>
                <a:lnTo>
                  <a:pt x="20" y="33"/>
                </a:lnTo>
                <a:lnTo>
                  <a:pt x="18" y="29"/>
                </a:lnTo>
                <a:lnTo>
                  <a:pt x="17" y="25"/>
                </a:lnTo>
                <a:lnTo>
                  <a:pt x="17" y="25"/>
                </a:lnTo>
                <a:lnTo>
                  <a:pt x="18" y="21"/>
                </a:lnTo>
                <a:lnTo>
                  <a:pt x="20" y="18"/>
                </a:lnTo>
                <a:lnTo>
                  <a:pt x="23" y="17"/>
                </a:lnTo>
                <a:lnTo>
                  <a:pt x="27" y="15"/>
                </a:lnTo>
                <a:lnTo>
                  <a:pt x="27" y="15"/>
                </a:lnTo>
                <a:close/>
                <a:moveTo>
                  <a:pt x="10" y="55"/>
                </a:moveTo>
                <a:lnTo>
                  <a:pt x="10" y="55"/>
                </a:lnTo>
                <a:lnTo>
                  <a:pt x="11" y="49"/>
                </a:lnTo>
                <a:lnTo>
                  <a:pt x="15" y="45"/>
                </a:lnTo>
                <a:lnTo>
                  <a:pt x="18" y="41"/>
                </a:lnTo>
                <a:lnTo>
                  <a:pt x="25" y="40"/>
                </a:lnTo>
                <a:lnTo>
                  <a:pt x="30" y="40"/>
                </a:lnTo>
                <a:lnTo>
                  <a:pt x="30" y="40"/>
                </a:lnTo>
                <a:lnTo>
                  <a:pt x="36" y="41"/>
                </a:lnTo>
                <a:lnTo>
                  <a:pt x="39" y="45"/>
                </a:lnTo>
                <a:lnTo>
                  <a:pt x="43" y="49"/>
                </a:lnTo>
                <a:lnTo>
                  <a:pt x="44" y="55"/>
                </a:lnTo>
                <a:lnTo>
                  <a:pt x="10" y="55"/>
                </a:lnTo>
                <a:close/>
                <a:moveTo>
                  <a:pt x="54" y="55"/>
                </a:moveTo>
                <a:lnTo>
                  <a:pt x="54" y="55"/>
                </a:lnTo>
                <a:lnTo>
                  <a:pt x="55" y="49"/>
                </a:lnTo>
                <a:lnTo>
                  <a:pt x="59" y="45"/>
                </a:lnTo>
                <a:lnTo>
                  <a:pt x="63" y="41"/>
                </a:lnTo>
                <a:lnTo>
                  <a:pt x="69" y="40"/>
                </a:lnTo>
                <a:lnTo>
                  <a:pt x="74" y="40"/>
                </a:lnTo>
                <a:lnTo>
                  <a:pt x="74" y="40"/>
                </a:lnTo>
                <a:lnTo>
                  <a:pt x="80" y="41"/>
                </a:lnTo>
                <a:lnTo>
                  <a:pt x="84" y="45"/>
                </a:lnTo>
                <a:lnTo>
                  <a:pt x="87" y="49"/>
                </a:lnTo>
                <a:lnTo>
                  <a:pt x="89" y="55"/>
                </a:lnTo>
                <a:lnTo>
                  <a:pt x="54"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63" name="Freeform 566"/>
          <p:cNvSpPr>
            <a:spLocks/>
          </p:cNvSpPr>
          <p:nvPr/>
        </p:nvSpPr>
        <p:spPr bwMode="auto">
          <a:xfrm>
            <a:off x="6175414" y="4519360"/>
            <a:ext cx="13610" cy="13610"/>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7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7" y="10"/>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64" name="Freeform 567"/>
          <p:cNvSpPr>
            <a:spLocks/>
          </p:cNvSpPr>
          <p:nvPr/>
        </p:nvSpPr>
        <p:spPr bwMode="auto">
          <a:xfrm>
            <a:off x="6157270" y="4537504"/>
            <a:ext cx="18145" cy="13610"/>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1"/>
                </a:lnTo>
                <a:lnTo>
                  <a:pt x="8" y="0"/>
                </a:lnTo>
                <a:lnTo>
                  <a:pt x="5" y="0"/>
                </a:lnTo>
                <a:lnTo>
                  <a:pt x="5" y="0"/>
                </a:lnTo>
                <a:lnTo>
                  <a:pt x="3" y="0"/>
                </a:lnTo>
                <a:lnTo>
                  <a:pt x="1" y="1"/>
                </a:lnTo>
                <a:lnTo>
                  <a:pt x="0" y="3"/>
                </a:lnTo>
                <a:lnTo>
                  <a:pt x="0" y="5"/>
                </a:lnTo>
                <a:lnTo>
                  <a:pt x="0" y="5"/>
                </a:lnTo>
                <a:lnTo>
                  <a:pt x="0" y="8"/>
                </a:lnTo>
                <a:lnTo>
                  <a:pt x="1" y="9"/>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65" name="Freeform 568"/>
          <p:cNvSpPr>
            <a:spLocks/>
          </p:cNvSpPr>
          <p:nvPr/>
        </p:nvSpPr>
        <p:spPr bwMode="auto">
          <a:xfrm>
            <a:off x="6189022" y="4537504"/>
            <a:ext cx="13610" cy="13610"/>
          </a:xfrm>
          <a:custGeom>
            <a:avLst/>
            <a:gdLst>
              <a:gd name="T0" fmla="*/ 5 w 10"/>
              <a:gd name="T1" fmla="*/ 0 h 10"/>
              <a:gd name="T2" fmla="*/ 5 w 10"/>
              <a:gd name="T3" fmla="*/ 0 h 10"/>
              <a:gd name="T4" fmla="*/ 2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66" name="Freeform 569"/>
          <p:cNvSpPr>
            <a:spLocks/>
          </p:cNvSpPr>
          <p:nvPr/>
        </p:nvSpPr>
        <p:spPr bwMode="auto">
          <a:xfrm>
            <a:off x="6175414" y="4555650"/>
            <a:ext cx="13610" cy="13610"/>
          </a:xfrm>
          <a:custGeom>
            <a:avLst/>
            <a:gdLst>
              <a:gd name="T0" fmla="*/ 5 w 10"/>
              <a:gd name="T1" fmla="*/ 0 h 10"/>
              <a:gd name="T2" fmla="*/ 5 w 10"/>
              <a:gd name="T3" fmla="*/ 0 h 10"/>
              <a:gd name="T4" fmla="*/ 3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2"/>
                </a:lnTo>
                <a:lnTo>
                  <a:pt x="0" y="3"/>
                </a:lnTo>
                <a:lnTo>
                  <a:pt x="0" y="5"/>
                </a:lnTo>
                <a:lnTo>
                  <a:pt x="0" y="5"/>
                </a:lnTo>
                <a:lnTo>
                  <a:pt x="0" y="8"/>
                </a:lnTo>
                <a:lnTo>
                  <a:pt x="1" y="9"/>
                </a:lnTo>
                <a:lnTo>
                  <a:pt x="3"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67" name="Freeform 570"/>
          <p:cNvSpPr>
            <a:spLocks/>
          </p:cNvSpPr>
          <p:nvPr/>
        </p:nvSpPr>
        <p:spPr bwMode="auto">
          <a:xfrm>
            <a:off x="6143659" y="4555650"/>
            <a:ext cx="13610" cy="13610"/>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8 w 10"/>
              <a:gd name="T19" fmla="*/ 0 h 10"/>
              <a:gd name="T20" fmla="*/ 5 w 10"/>
              <a:gd name="T21" fmla="*/ 0 h 10"/>
              <a:gd name="T22" fmla="*/ 5 w 10"/>
              <a:gd name="T23" fmla="*/ 0 h 10"/>
              <a:gd name="T24" fmla="*/ 3 w 10"/>
              <a:gd name="T25" fmla="*/ 0 h 10"/>
              <a:gd name="T26" fmla="*/ 2 w 10"/>
              <a:gd name="T27" fmla="*/ 2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68" name="Freeform 571"/>
          <p:cNvSpPr>
            <a:spLocks/>
          </p:cNvSpPr>
          <p:nvPr/>
        </p:nvSpPr>
        <p:spPr bwMode="auto">
          <a:xfrm>
            <a:off x="6202632" y="4555650"/>
            <a:ext cx="18145" cy="13610"/>
          </a:xfrm>
          <a:custGeom>
            <a:avLst/>
            <a:gdLst>
              <a:gd name="T0" fmla="*/ 5 w 10"/>
              <a:gd name="T1" fmla="*/ 10 h 10"/>
              <a:gd name="T2" fmla="*/ 5 w 10"/>
              <a:gd name="T3" fmla="*/ 10 h 10"/>
              <a:gd name="T4" fmla="*/ 7 w 10"/>
              <a:gd name="T5" fmla="*/ 10 h 10"/>
              <a:gd name="T6" fmla="*/ 8 w 10"/>
              <a:gd name="T7" fmla="*/ 9 h 10"/>
              <a:gd name="T8" fmla="*/ 10 w 10"/>
              <a:gd name="T9" fmla="*/ 8 h 10"/>
              <a:gd name="T10" fmla="*/ 10 w 10"/>
              <a:gd name="T11" fmla="*/ 5 h 10"/>
              <a:gd name="T12" fmla="*/ 10 w 10"/>
              <a:gd name="T13" fmla="*/ 5 h 10"/>
              <a:gd name="T14" fmla="*/ 10 w 10"/>
              <a:gd name="T15" fmla="*/ 3 h 10"/>
              <a:gd name="T16" fmla="*/ 8 w 10"/>
              <a:gd name="T17" fmla="*/ 2 h 10"/>
              <a:gd name="T18" fmla="*/ 7 w 10"/>
              <a:gd name="T19" fmla="*/ 0 h 10"/>
              <a:gd name="T20" fmla="*/ 5 w 10"/>
              <a:gd name="T21" fmla="*/ 0 h 10"/>
              <a:gd name="T22" fmla="*/ 5 w 10"/>
              <a:gd name="T23" fmla="*/ 0 h 10"/>
              <a:gd name="T24" fmla="*/ 2 w 10"/>
              <a:gd name="T25" fmla="*/ 0 h 10"/>
              <a:gd name="T26" fmla="*/ 1 w 10"/>
              <a:gd name="T27" fmla="*/ 2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8"/>
                </a:lnTo>
                <a:lnTo>
                  <a:pt x="10" y="5"/>
                </a:lnTo>
                <a:lnTo>
                  <a:pt x="10" y="5"/>
                </a:lnTo>
                <a:lnTo>
                  <a:pt x="10" y="3"/>
                </a:lnTo>
                <a:lnTo>
                  <a:pt x="8" y="2"/>
                </a:lnTo>
                <a:lnTo>
                  <a:pt x="7" y="0"/>
                </a:lnTo>
                <a:lnTo>
                  <a:pt x="5" y="0"/>
                </a:lnTo>
                <a:lnTo>
                  <a:pt x="5" y="0"/>
                </a:lnTo>
                <a:lnTo>
                  <a:pt x="2" y="0"/>
                </a:lnTo>
                <a:lnTo>
                  <a:pt x="1" y="2"/>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69" name="Freeform 572"/>
          <p:cNvSpPr>
            <a:spLocks/>
          </p:cNvSpPr>
          <p:nvPr/>
        </p:nvSpPr>
        <p:spPr bwMode="auto">
          <a:xfrm>
            <a:off x="6084692" y="4487604"/>
            <a:ext cx="176913" cy="113406"/>
          </a:xfrm>
          <a:custGeom>
            <a:avLst/>
            <a:gdLst>
              <a:gd name="T0" fmla="*/ 108 w 118"/>
              <a:gd name="T1" fmla="*/ 64 h 74"/>
              <a:gd name="T2" fmla="*/ 108 w 118"/>
              <a:gd name="T3" fmla="*/ 15 h 74"/>
              <a:gd name="T4" fmla="*/ 108 w 118"/>
              <a:gd name="T5" fmla="*/ 15 h 74"/>
              <a:gd name="T6" fmla="*/ 107 w 118"/>
              <a:gd name="T7" fmla="*/ 9 h 74"/>
              <a:gd name="T8" fmla="*/ 103 w 118"/>
              <a:gd name="T9" fmla="*/ 5 h 74"/>
              <a:gd name="T10" fmla="*/ 100 w 118"/>
              <a:gd name="T11" fmla="*/ 1 h 74"/>
              <a:gd name="T12" fmla="*/ 94 w 118"/>
              <a:gd name="T13" fmla="*/ 0 h 74"/>
              <a:gd name="T14" fmla="*/ 59 w 118"/>
              <a:gd name="T15" fmla="*/ 0 h 74"/>
              <a:gd name="T16" fmla="*/ 59 w 118"/>
              <a:gd name="T17" fmla="*/ 15 h 74"/>
              <a:gd name="T18" fmla="*/ 69 w 118"/>
              <a:gd name="T19" fmla="*/ 15 h 74"/>
              <a:gd name="T20" fmla="*/ 69 w 118"/>
              <a:gd name="T21" fmla="*/ 10 h 74"/>
              <a:gd name="T22" fmla="*/ 94 w 118"/>
              <a:gd name="T23" fmla="*/ 10 h 74"/>
              <a:gd name="T24" fmla="*/ 94 w 118"/>
              <a:gd name="T25" fmla="*/ 10 h 74"/>
              <a:gd name="T26" fmla="*/ 96 w 118"/>
              <a:gd name="T27" fmla="*/ 10 h 74"/>
              <a:gd name="T28" fmla="*/ 97 w 118"/>
              <a:gd name="T29" fmla="*/ 11 h 74"/>
              <a:gd name="T30" fmla="*/ 99 w 118"/>
              <a:gd name="T31" fmla="*/ 12 h 74"/>
              <a:gd name="T32" fmla="*/ 99 w 118"/>
              <a:gd name="T33" fmla="*/ 15 h 74"/>
              <a:gd name="T34" fmla="*/ 99 w 118"/>
              <a:gd name="T35" fmla="*/ 64 h 74"/>
              <a:gd name="T36" fmla="*/ 0 w 118"/>
              <a:gd name="T37" fmla="*/ 64 h 74"/>
              <a:gd name="T38" fmla="*/ 0 w 118"/>
              <a:gd name="T39" fmla="*/ 74 h 74"/>
              <a:gd name="T40" fmla="*/ 118 w 118"/>
              <a:gd name="T41" fmla="*/ 74 h 74"/>
              <a:gd name="T42" fmla="*/ 118 w 118"/>
              <a:gd name="T43" fmla="*/ 64 h 74"/>
              <a:gd name="T44" fmla="*/ 108 w 118"/>
              <a:gd name="T45"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74">
                <a:moveTo>
                  <a:pt x="108" y="64"/>
                </a:moveTo>
                <a:lnTo>
                  <a:pt x="108" y="15"/>
                </a:lnTo>
                <a:lnTo>
                  <a:pt x="108" y="15"/>
                </a:lnTo>
                <a:lnTo>
                  <a:pt x="107" y="9"/>
                </a:lnTo>
                <a:lnTo>
                  <a:pt x="103" y="5"/>
                </a:lnTo>
                <a:lnTo>
                  <a:pt x="100" y="1"/>
                </a:lnTo>
                <a:lnTo>
                  <a:pt x="94" y="0"/>
                </a:lnTo>
                <a:lnTo>
                  <a:pt x="59" y="0"/>
                </a:lnTo>
                <a:lnTo>
                  <a:pt x="59" y="15"/>
                </a:lnTo>
                <a:lnTo>
                  <a:pt x="69" y="15"/>
                </a:lnTo>
                <a:lnTo>
                  <a:pt x="69" y="10"/>
                </a:lnTo>
                <a:lnTo>
                  <a:pt x="94" y="10"/>
                </a:lnTo>
                <a:lnTo>
                  <a:pt x="94" y="10"/>
                </a:lnTo>
                <a:lnTo>
                  <a:pt x="96" y="10"/>
                </a:lnTo>
                <a:lnTo>
                  <a:pt x="97" y="11"/>
                </a:lnTo>
                <a:lnTo>
                  <a:pt x="99" y="12"/>
                </a:lnTo>
                <a:lnTo>
                  <a:pt x="99" y="15"/>
                </a:lnTo>
                <a:lnTo>
                  <a:pt x="99" y="64"/>
                </a:lnTo>
                <a:lnTo>
                  <a:pt x="0" y="64"/>
                </a:lnTo>
                <a:lnTo>
                  <a:pt x="0" y="74"/>
                </a:lnTo>
                <a:lnTo>
                  <a:pt x="118" y="74"/>
                </a:lnTo>
                <a:lnTo>
                  <a:pt x="118" y="64"/>
                </a:lnTo>
                <a:lnTo>
                  <a:pt x="108"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70" name="Freeform 573"/>
          <p:cNvSpPr>
            <a:spLocks/>
          </p:cNvSpPr>
          <p:nvPr/>
        </p:nvSpPr>
        <p:spPr bwMode="auto">
          <a:xfrm>
            <a:off x="6098299" y="4610083"/>
            <a:ext cx="149696" cy="45362"/>
          </a:xfrm>
          <a:custGeom>
            <a:avLst/>
            <a:gdLst>
              <a:gd name="T0" fmla="*/ 15 w 98"/>
              <a:gd name="T1" fmla="*/ 20 h 30"/>
              <a:gd name="T2" fmla="*/ 7 w 98"/>
              <a:gd name="T3" fmla="*/ 30 h 30"/>
              <a:gd name="T4" fmla="*/ 19 w 98"/>
              <a:gd name="T5" fmla="*/ 30 h 30"/>
              <a:gd name="T6" fmla="*/ 27 w 98"/>
              <a:gd name="T7" fmla="*/ 20 h 30"/>
              <a:gd name="T8" fmla="*/ 71 w 98"/>
              <a:gd name="T9" fmla="*/ 20 h 30"/>
              <a:gd name="T10" fmla="*/ 79 w 98"/>
              <a:gd name="T11" fmla="*/ 30 h 30"/>
              <a:gd name="T12" fmla="*/ 91 w 98"/>
              <a:gd name="T13" fmla="*/ 30 h 30"/>
              <a:gd name="T14" fmla="*/ 84 w 98"/>
              <a:gd name="T15" fmla="*/ 20 h 30"/>
              <a:gd name="T16" fmla="*/ 84 w 98"/>
              <a:gd name="T17" fmla="*/ 20 h 30"/>
              <a:gd name="T18" fmla="*/ 90 w 98"/>
              <a:gd name="T19" fmla="*/ 16 h 30"/>
              <a:gd name="T20" fmla="*/ 93 w 98"/>
              <a:gd name="T21" fmla="*/ 12 h 30"/>
              <a:gd name="T22" fmla="*/ 97 w 98"/>
              <a:gd name="T23" fmla="*/ 6 h 30"/>
              <a:gd name="T24" fmla="*/ 98 w 98"/>
              <a:gd name="T25" fmla="*/ 0 h 30"/>
              <a:gd name="T26" fmla="*/ 0 w 98"/>
              <a:gd name="T27" fmla="*/ 0 h 30"/>
              <a:gd name="T28" fmla="*/ 0 w 98"/>
              <a:gd name="T29" fmla="*/ 0 h 30"/>
              <a:gd name="T30" fmla="*/ 1 w 98"/>
              <a:gd name="T31" fmla="*/ 6 h 30"/>
              <a:gd name="T32" fmla="*/ 5 w 98"/>
              <a:gd name="T33" fmla="*/ 12 h 30"/>
              <a:gd name="T34" fmla="*/ 8 w 98"/>
              <a:gd name="T35" fmla="*/ 16 h 30"/>
              <a:gd name="T36" fmla="*/ 15 w 98"/>
              <a:gd name="T37" fmla="*/ 20 h 30"/>
              <a:gd name="T38" fmla="*/ 15 w 98"/>
              <a:gd name="T39"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 h="30">
                <a:moveTo>
                  <a:pt x="15" y="20"/>
                </a:moveTo>
                <a:lnTo>
                  <a:pt x="7" y="30"/>
                </a:lnTo>
                <a:lnTo>
                  <a:pt x="19" y="30"/>
                </a:lnTo>
                <a:lnTo>
                  <a:pt x="27" y="20"/>
                </a:lnTo>
                <a:lnTo>
                  <a:pt x="71" y="20"/>
                </a:lnTo>
                <a:lnTo>
                  <a:pt x="79" y="30"/>
                </a:lnTo>
                <a:lnTo>
                  <a:pt x="91" y="30"/>
                </a:lnTo>
                <a:lnTo>
                  <a:pt x="84" y="20"/>
                </a:lnTo>
                <a:lnTo>
                  <a:pt x="84" y="20"/>
                </a:lnTo>
                <a:lnTo>
                  <a:pt x="90" y="16"/>
                </a:lnTo>
                <a:lnTo>
                  <a:pt x="93" y="12"/>
                </a:lnTo>
                <a:lnTo>
                  <a:pt x="97" y="6"/>
                </a:lnTo>
                <a:lnTo>
                  <a:pt x="98" y="0"/>
                </a:lnTo>
                <a:lnTo>
                  <a:pt x="0" y="0"/>
                </a:lnTo>
                <a:lnTo>
                  <a:pt x="0" y="0"/>
                </a:lnTo>
                <a:lnTo>
                  <a:pt x="1" y="6"/>
                </a:lnTo>
                <a:lnTo>
                  <a:pt x="5" y="12"/>
                </a:lnTo>
                <a:lnTo>
                  <a:pt x="8" y="16"/>
                </a:lnTo>
                <a:lnTo>
                  <a:pt x="15" y="20"/>
                </a:lnTo>
                <a:lnTo>
                  <a:pt x="15"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71" name="Freeform 574"/>
          <p:cNvSpPr>
            <a:spLocks/>
          </p:cNvSpPr>
          <p:nvPr/>
        </p:nvSpPr>
        <p:spPr bwMode="auto">
          <a:xfrm>
            <a:off x="6492949" y="4487605"/>
            <a:ext cx="104333" cy="167840"/>
          </a:xfrm>
          <a:custGeom>
            <a:avLst/>
            <a:gdLst>
              <a:gd name="T0" fmla="*/ 54 w 69"/>
              <a:gd name="T1" fmla="*/ 0 h 109"/>
              <a:gd name="T2" fmla="*/ 10 w 69"/>
              <a:gd name="T3" fmla="*/ 0 h 109"/>
              <a:gd name="T4" fmla="*/ 10 w 69"/>
              <a:gd name="T5" fmla="*/ 0 h 109"/>
              <a:gd name="T6" fmla="*/ 6 w 69"/>
              <a:gd name="T7" fmla="*/ 1 h 109"/>
              <a:gd name="T8" fmla="*/ 3 w 69"/>
              <a:gd name="T9" fmla="*/ 3 h 109"/>
              <a:gd name="T10" fmla="*/ 1 w 69"/>
              <a:gd name="T11" fmla="*/ 6 h 109"/>
              <a:gd name="T12" fmla="*/ 0 w 69"/>
              <a:gd name="T13" fmla="*/ 10 h 109"/>
              <a:gd name="T14" fmla="*/ 0 w 69"/>
              <a:gd name="T15" fmla="*/ 20 h 109"/>
              <a:gd name="T16" fmla="*/ 10 w 69"/>
              <a:gd name="T17" fmla="*/ 20 h 109"/>
              <a:gd name="T18" fmla="*/ 10 w 69"/>
              <a:gd name="T19" fmla="*/ 10 h 109"/>
              <a:gd name="T20" fmla="*/ 54 w 69"/>
              <a:gd name="T21" fmla="*/ 10 h 109"/>
              <a:gd name="T22" fmla="*/ 54 w 69"/>
              <a:gd name="T23" fmla="*/ 10 h 109"/>
              <a:gd name="T24" fmla="*/ 57 w 69"/>
              <a:gd name="T25" fmla="*/ 10 h 109"/>
              <a:gd name="T26" fmla="*/ 58 w 69"/>
              <a:gd name="T27" fmla="*/ 11 h 109"/>
              <a:gd name="T28" fmla="*/ 59 w 69"/>
              <a:gd name="T29" fmla="*/ 12 h 109"/>
              <a:gd name="T30" fmla="*/ 59 w 69"/>
              <a:gd name="T31" fmla="*/ 15 h 109"/>
              <a:gd name="T32" fmla="*/ 59 w 69"/>
              <a:gd name="T33" fmla="*/ 84 h 109"/>
              <a:gd name="T34" fmla="*/ 54 w 69"/>
              <a:gd name="T35" fmla="*/ 84 h 109"/>
              <a:gd name="T36" fmla="*/ 54 w 69"/>
              <a:gd name="T37" fmla="*/ 79 h 109"/>
              <a:gd name="T38" fmla="*/ 45 w 69"/>
              <a:gd name="T39" fmla="*/ 79 h 109"/>
              <a:gd name="T40" fmla="*/ 45 w 69"/>
              <a:gd name="T41" fmla="*/ 99 h 109"/>
              <a:gd name="T42" fmla="*/ 54 w 69"/>
              <a:gd name="T43" fmla="*/ 99 h 109"/>
              <a:gd name="T44" fmla="*/ 54 w 69"/>
              <a:gd name="T45" fmla="*/ 94 h 109"/>
              <a:gd name="T46" fmla="*/ 59 w 69"/>
              <a:gd name="T47" fmla="*/ 94 h 109"/>
              <a:gd name="T48" fmla="*/ 59 w 69"/>
              <a:gd name="T49" fmla="*/ 109 h 109"/>
              <a:gd name="T50" fmla="*/ 69 w 69"/>
              <a:gd name="T51" fmla="*/ 109 h 109"/>
              <a:gd name="T52" fmla="*/ 69 w 69"/>
              <a:gd name="T53" fmla="*/ 15 h 109"/>
              <a:gd name="T54" fmla="*/ 69 w 69"/>
              <a:gd name="T55" fmla="*/ 15 h 109"/>
              <a:gd name="T56" fmla="*/ 68 w 69"/>
              <a:gd name="T57" fmla="*/ 9 h 109"/>
              <a:gd name="T58" fmla="*/ 64 w 69"/>
              <a:gd name="T59" fmla="*/ 5 h 109"/>
              <a:gd name="T60" fmla="*/ 61 w 69"/>
              <a:gd name="T61" fmla="*/ 1 h 109"/>
              <a:gd name="T62" fmla="*/ 54 w 69"/>
              <a:gd name="T63" fmla="*/ 0 h 109"/>
              <a:gd name="T64" fmla="*/ 54 w 69"/>
              <a:gd name="T6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109">
                <a:moveTo>
                  <a:pt x="54" y="0"/>
                </a:moveTo>
                <a:lnTo>
                  <a:pt x="10" y="0"/>
                </a:lnTo>
                <a:lnTo>
                  <a:pt x="10" y="0"/>
                </a:lnTo>
                <a:lnTo>
                  <a:pt x="6" y="1"/>
                </a:lnTo>
                <a:lnTo>
                  <a:pt x="3" y="3"/>
                </a:lnTo>
                <a:lnTo>
                  <a:pt x="1" y="6"/>
                </a:lnTo>
                <a:lnTo>
                  <a:pt x="0" y="10"/>
                </a:lnTo>
                <a:lnTo>
                  <a:pt x="0" y="20"/>
                </a:lnTo>
                <a:lnTo>
                  <a:pt x="10" y="20"/>
                </a:lnTo>
                <a:lnTo>
                  <a:pt x="10" y="10"/>
                </a:lnTo>
                <a:lnTo>
                  <a:pt x="54" y="10"/>
                </a:lnTo>
                <a:lnTo>
                  <a:pt x="54" y="10"/>
                </a:lnTo>
                <a:lnTo>
                  <a:pt x="57" y="10"/>
                </a:lnTo>
                <a:lnTo>
                  <a:pt x="58" y="11"/>
                </a:lnTo>
                <a:lnTo>
                  <a:pt x="59" y="12"/>
                </a:lnTo>
                <a:lnTo>
                  <a:pt x="59" y="15"/>
                </a:lnTo>
                <a:lnTo>
                  <a:pt x="59" y="84"/>
                </a:lnTo>
                <a:lnTo>
                  <a:pt x="54" y="84"/>
                </a:lnTo>
                <a:lnTo>
                  <a:pt x="54" y="79"/>
                </a:lnTo>
                <a:lnTo>
                  <a:pt x="45" y="79"/>
                </a:lnTo>
                <a:lnTo>
                  <a:pt x="45" y="99"/>
                </a:lnTo>
                <a:lnTo>
                  <a:pt x="54" y="99"/>
                </a:lnTo>
                <a:lnTo>
                  <a:pt x="54" y="94"/>
                </a:lnTo>
                <a:lnTo>
                  <a:pt x="59" y="94"/>
                </a:lnTo>
                <a:lnTo>
                  <a:pt x="59" y="109"/>
                </a:lnTo>
                <a:lnTo>
                  <a:pt x="69" y="109"/>
                </a:lnTo>
                <a:lnTo>
                  <a:pt x="69" y="15"/>
                </a:lnTo>
                <a:lnTo>
                  <a:pt x="69" y="15"/>
                </a:lnTo>
                <a:lnTo>
                  <a:pt x="68" y="9"/>
                </a:lnTo>
                <a:lnTo>
                  <a:pt x="64" y="5"/>
                </a:lnTo>
                <a:lnTo>
                  <a:pt x="61" y="1"/>
                </a:lnTo>
                <a:lnTo>
                  <a:pt x="54" y="0"/>
                </a:lnTo>
                <a:lnTo>
                  <a:pt x="5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72" name="Freeform 575"/>
          <p:cNvSpPr>
            <a:spLocks/>
          </p:cNvSpPr>
          <p:nvPr/>
        </p:nvSpPr>
        <p:spPr bwMode="auto">
          <a:xfrm>
            <a:off x="6492949" y="4532966"/>
            <a:ext cx="18145" cy="18144"/>
          </a:xfrm>
          <a:custGeom>
            <a:avLst/>
            <a:gdLst>
              <a:gd name="T0" fmla="*/ 5 w 10"/>
              <a:gd name="T1" fmla="*/ 10 h 10"/>
              <a:gd name="T2" fmla="*/ 5 w 10"/>
              <a:gd name="T3" fmla="*/ 10 h 10"/>
              <a:gd name="T4" fmla="*/ 8 w 10"/>
              <a:gd name="T5" fmla="*/ 10 h 10"/>
              <a:gd name="T6" fmla="*/ 9 w 10"/>
              <a:gd name="T7" fmla="*/ 8 h 10"/>
              <a:gd name="T8" fmla="*/ 10 w 10"/>
              <a:gd name="T9" fmla="*/ 7 h 10"/>
              <a:gd name="T10" fmla="*/ 10 w 10"/>
              <a:gd name="T11" fmla="*/ 5 h 10"/>
              <a:gd name="T12" fmla="*/ 10 w 10"/>
              <a:gd name="T13" fmla="*/ 5 h 10"/>
              <a:gd name="T14" fmla="*/ 10 w 10"/>
              <a:gd name="T15" fmla="*/ 2 h 10"/>
              <a:gd name="T16" fmla="*/ 9 w 10"/>
              <a:gd name="T17" fmla="*/ 1 h 10"/>
              <a:gd name="T18" fmla="*/ 8 w 10"/>
              <a:gd name="T19" fmla="*/ 0 h 10"/>
              <a:gd name="T20" fmla="*/ 5 w 10"/>
              <a:gd name="T21" fmla="*/ 0 h 10"/>
              <a:gd name="T22" fmla="*/ 5 w 10"/>
              <a:gd name="T23" fmla="*/ 0 h 10"/>
              <a:gd name="T24" fmla="*/ 3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8"/>
                </a:lnTo>
                <a:lnTo>
                  <a:pt x="10" y="7"/>
                </a:lnTo>
                <a:lnTo>
                  <a:pt x="10" y="5"/>
                </a:lnTo>
                <a:lnTo>
                  <a:pt x="10" y="5"/>
                </a:lnTo>
                <a:lnTo>
                  <a:pt x="10" y="2"/>
                </a:lnTo>
                <a:lnTo>
                  <a:pt x="9" y="1"/>
                </a:lnTo>
                <a:lnTo>
                  <a:pt x="8" y="0"/>
                </a:lnTo>
                <a:lnTo>
                  <a:pt x="5" y="0"/>
                </a:lnTo>
                <a:lnTo>
                  <a:pt x="5" y="0"/>
                </a:lnTo>
                <a:lnTo>
                  <a:pt x="3" y="0"/>
                </a:lnTo>
                <a:lnTo>
                  <a:pt x="1" y="1"/>
                </a:lnTo>
                <a:lnTo>
                  <a:pt x="0" y="2"/>
                </a:lnTo>
                <a:lnTo>
                  <a:pt x="0" y="5"/>
                </a:lnTo>
                <a:lnTo>
                  <a:pt x="0" y="5"/>
                </a:lnTo>
                <a:lnTo>
                  <a:pt x="0" y="7"/>
                </a:lnTo>
                <a:lnTo>
                  <a:pt x="1" y="8"/>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73" name="Freeform 576"/>
          <p:cNvSpPr>
            <a:spLocks/>
          </p:cNvSpPr>
          <p:nvPr/>
        </p:nvSpPr>
        <p:spPr bwMode="auto">
          <a:xfrm>
            <a:off x="6479338" y="4551110"/>
            <a:ext cx="13610" cy="18144"/>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9"/>
                </a:lnTo>
                <a:lnTo>
                  <a:pt x="3" y="10"/>
                </a:lnTo>
                <a:lnTo>
                  <a:pt x="5" y="10"/>
                </a:lnTo>
                <a:lnTo>
                  <a:pt x="5" y="10"/>
                </a:lnTo>
                <a:lnTo>
                  <a:pt x="8" y="10"/>
                </a:lnTo>
                <a:lnTo>
                  <a:pt x="9" y="9"/>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74" name="Freeform 577"/>
          <p:cNvSpPr>
            <a:spLocks/>
          </p:cNvSpPr>
          <p:nvPr/>
        </p:nvSpPr>
        <p:spPr bwMode="auto">
          <a:xfrm>
            <a:off x="6511093" y="4551110"/>
            <a:ext cx="13610" cy="18144"/>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3 w 10"/>
              <a:gd name="T19" fmla="*/ 10 h 10"/>
              <a:gd name="T20" fmla="*/ 5 w 10"/>
              <a:gd name="T21" fmla="*/ 10 h 10"/>
              <a:gd name="T22" fmla="*/ 5 w 10"/>
              <a:gd name="T23" fmla="*/ 10 h 10"/>
              <a:gd name="T24" fmla="*/ 7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9"/>
                </a:lnTo>
                <a:lnTo>
                  <a:pt x="3" y="10"/>
                </a:lnTo>
                <a:lnTo>
                  <a:pt x="5" y="10"/>
                </a:lnTo>
                <a:lnTo>
                  <a:pt x="5" y="10"/>
                </a:lnTo>
                <a:lnTo>
                  <a:pt x="7" y="10"/>
                </a:lnTo>
                <a:lnTo>
                  <a:pt x="9" y="9"/>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75" name="Freeform 578"/>
          <p:cNvSpPr>
            <a:spLocks/>
          </p:cNvSpPr>
          <p:nvPr/>
        </p:nvSpPr>
        <p:spPr bwMode="auto">
          <a:xfrm>
            <a:off x="6492949" y="4569255"/>
            <a:ext cx="18145" cy="18144"/>
          </a:xfrm>
          <a:custGeom>
            <a:avLst/>
            <a:gdLst>
              <a:gd name="T0" fmla="*/ 5 w 10"/>
              <a:gd name="T1" fmla="*/ 0 h 10"/>
              <a:gd name="T2" fmla="*/ 5 w 10"/>
              <a:gd name="T3" fmla="*/ 0 h 10"/>
              <a:gd name="T4" fmla="*/ 3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2"/>
                </a:lnTo>
                <a:lnTo>
                  <a:pt x="0" y="3"/>
                </a:lnTo>
                <a:lnTo>
                  <a:pt x="0" y="5"/>
                </a:ln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76" name="Freeform 579"/>
          <p:cNvSpPr>
            <a:spLocks/>
          </p:cNvSpPr>
          <p:nvPr/>
        </p:nvSpPr>
        <p:spPr bwMode="auto">
          <a:xfrm>
            <a:off x="6465730" y="4569255"/>
            <a:ext cx="13610" cy="18144"/>
          </a:xfrm>
          <a:custGeom>
            <a:avLst/>
            <a:gdLst>
              <a:gd name="T0" fmla="*/ 5 w 10"/>
              <a:gd name="T1" fmla="*/ 0 h 10"/>
              <a:gd name="T2" fmla="*/ 5 w 10"/>
              <a:gd name="T3" fmla="*/ 0 h 10"/>
              <a:gd name="T4" fmla="*/ 3 w 10"/>
              <a:gd name="T5" fmla="*/ 0 h 10"/>
              <a:gd name="T6" fmla="*/ 2 w 10"/>
              <a:gd name="T7" fmla="*/ 2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2"/>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77" name="Freeform 580"/>
          <p:cNvSpPr>
            <a:spLocks/>
          </p:cNvSpPr>
          <p:nvPr/>
        </p:nvSpPr>
        <p:spPr bwMode="auto">
          <a:xfrm>
            <a:off x="6524700" y="4569255"/>
            <a:ext cx="13610" cy="18144"/>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78" name="Freeform 581"/>
          <p:cNvSpPr>
            <a:spLocks noEditPoints="1"/>
          </p:cNvSpPr>
          <p:nvPr/>
        </p:nvSpPr>
        <p:spPr bwMode="auto">
          <a:xfrm>
            <a:off x="6815016" y="4528433"/>
            <a:ext cx="149696" cy="117941"/>
          </a:xfrm>
          <a:custGeom>
            <a:avLst/>
            <a:gdLst>
              <a:gd name="T0" fmla="*/ 89 w 99"/>
              <a:gd name="T1" fmla="*/ 40 h 79"/>
              <a:gd name="T2" fmla="*/ 89 w 99"/>
              <a:gd name="T3" fmla="*/ 0 h 79"/>
              <a:gd name="T4" fmla="*/ 79 w 99"/>
              <a:gd name="T5" fmla="*/ 0 h 79"/>
              <a:gd name="T6" fmla="*/ 79 w 99"/>
              <a:gd name="T7" fmla="*/ 10 h 79"/>
              <a:gd name="T8" fmla="*/ 20 w 99"/>
              <a:gd name="T9" fmla="*/ 10 h 79"/>
              <a:gd name="T10" fmla="*/ 20 w 99"/>
              <a:gd name="T11" fmla="*/ 0 h 79"/>
              <a:gd name="T12" fmla="*/ 10 w 99"/>
              <a:gd name="T13" fmla="*/ 0 h 79"/>
              <a:gd name="T14" fmla="*/ 10 w 99"/>
              <a:gd name="T15" fmla="*/ 40 h 79"/>
              <a:gd name="T16" fmla="*/ 10 w 99"/>
              <a:gd name="T17" fmla="*/ 40 h 79"/>
              <a:gd name="T18" fmla="*/ 0 w 99"/>
              <a:gd name="T19" fmla="*/ 44 h 79"/>
              <a:gd name="T20" fmla="*/ 0 w 99"/>
              <a:gd name="T21" fmla="*/ 79 h 79"/>
              <a:gd name="T22" fmla="*/ 10 w 99"/>
              <a:gd name="T23" fmla="*/ 79 h 79"/>
              <a:gd name="T24" fmla="*/ 10 w 99"/>
              <a:gd name="T25" fmla="*/ 69 h 79"/>
              <a:gd name="T26" fmla="*/ 89 w 99"/>
              <a:gd name="T27" fmla="*/ 69 h 79"/>
              <a:gd name="T28" fmla="*/ 89 w 99"/>
              <a:gd name="T29" fmla="*/ 79 h 79"/>
              <a:gd name="T30" fmla="*/ 99 w 99"/>
              <a:gd name="T31" fmla="*/ 79 h 79"/>
              <a:gd name="T32" fmla="*/ 99 w 99"/>
              <a:gd name="T33" fmla="*/ 44 h 79"/>
              <a:gd name="T34" fmla="*/ 99 w 99"/>
              <a:gd name="T35" fmla="*/ 44 h 79"/>
              <a:gd name="T36" fmla="*/ 89 w 99"/>
              <a:gd name="T37" fmla="*/ 40 h 79"/>
              <a:gd name="T38" fmla="*/ 89 w 99"/>
              <a:gd name="T39" fmla="*/ 40 h 79"/>
              <a:gd name="T40" fmla="*/ 79 w 99"/>
              <a:gd name="T41" fmla="*/ 19 h 79"/>
              <a:gd name="T42" fmla="*/ 79 w 99"/>
              <a:gd name="T43" fmla="*/ 38 h 79"/>
              <a:gd name="T44" fmla="*/ 79 w 99"/>
              <a:gd name="T45" fmla="*/ 38 h 79"/>
              <a:gd name="T46" fmla="*/ 67 w 99"/>
              <a:gd name="T47" fmla="*/ 36 h 79"/>
              <a:gd name="T48" fmla="*/ 55 w 99"/>
              <a:gd name="T49" fmla="*/ 34 h 79"/>
              <a:gd name="T50" fmla="*/ 55 w 99"/>
              <a:gd name="T51" fmla="*/ 19 h 79"/>
              <a:gd name="T52" fmla="*/ 79 w 99"/>
              <a:gd name="T53" fmla="*/ 19 h 79"/>
              <a:gd name="T54" fmla="*/ 20 w 99"/>
              <a:gd name="T55" fmla="*/ 19 h 79"/>
              <a:gd name="T56" fmla="*/ 45 w 99"/>
              <a:gd name="T57" fmla="*/ 19 h 79"/>
              <a:gd name="T58" fmla="*/ 45 w 99"/>
              <a:gd name="T59" fmla="*/ 34 h 79"/>
              <a:gd name="T60" fmla="*/ 45 w 99"/>
              <a:gd name="T61" fmla="*/ 34 h 79"/>
              <a:gd name="T62" fmla="*/ 32 w 99"/>
              <a:gd name="T63" fmla="*/ 36 h 79"/>
              <a:gd name="T64" fmla="*/ 20 w 99"/>
              <a:gd name="T65" fmla="*/ 38 h 79"/>
              <a:gd name="T66" fmla="*/ 20 w 99"/>
              <a:gd name="T67" fmla="*/ 19 h 79"/>
              <a:gd name="T68" fmla="*/ 10 w 99"/>
              <a:gd name="T69" fmla="*/ 59 h 79"/>
              <a:gd name="T70" fmla="*/ 10 w 99"/>
              <a:gd name="T71" fmla="*/ 54 h 79"/>
              <a:gd name="T72" fmla="*/ 89 w 99"/>
              <a:gd name="T73" fmla="*/ 54 h 79"/>
              <a:gd name="T74" fmla="*/ 89 w 99"/>
              <a:gd name="T75" fmla="*/ 59 h 79"/>
              <a:gd name="T76" fmla="*/ 10 w 99"/>
              <a:gd name="T77"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79">
                <a:moveTo>
                  <a:pt x="89" y="40"/>
                </a:moveTo>
                <a:lnTo>
                  <a:pt x="89" y="0"/>
                </a:lnTo>
                <a:lnTo>
                  <a:pt x="79" y="0"/>
                </a:lnTo>
                <a:lnTo>
                  <a:pt x="79" y="10"/>
                </a:lnTo>
                <a:lnTo>
                  <a:pt x="20" y="10"/>
                </a:lnTo>
                <a:lnTo>
                  <a:pt x="20" y="0"/>
                </a:lnTo>
                <a:lnTo>
                  <a:pt x="10" y="0"/>
                </a:lnTo>
                <a:lnTo>
                  <a:pt x="10" y="40"/>
                </a:lnTo>
                <a:lnTo>
                  <a:pt x="10" y="40"/>
                </a:lnTo>
                <a:lnTo>
                  <a:pt x="0" y="44"/>
                </a:lnTo>
                <a:lnTo>
                  <a:pt x="0" y="79"/>
                </a:lnTo>
                <a:lnTo>
                  <a:pt x="10" y="79"/>
                </a:lnTo>
                <a:lnTo>
                  <a:pt x="10" y="69"/>
                </a:lnTo>
                <a:lnTo>
                  <a:pt x="89" y="69"/>
                </a:lnTo>
                <a:lnTo>
                  <a:pt x="89" y="79"/>
                </a:lnTo>
                <a:lnTo>
                  <a:pt x="99" y="79"/>
                </a:lnTo>
                <a:lnTo>
                  <a:pt x="99" y="44"/>
                </a:lnTo>
                <a:lnTo>
                  <a:pt x="99" y="44"/>
                </a:lnTo>
                <a:lnTo>
                  <a:pt x="89" y="40"/>
                </a:lnTo>
                <a:lnTo>
                  <a:pt x="89" y="40"/>
                </a:lnTo>
                <a:close/>
                <a:moveTo>
                  <a:pt x="79" y="19"/>
                </a:moveTo>
                <a:lnTo>
                  <a:pt x="79" y="38"/>
                </a:lnTo>
                <a:lnTo>
                  <a:pt x="79" y="38"/>
                </a:lnTo>
                <a:lnTo>
                  <a:pt x="67" y="36"/>
                </a:lnTo>
                <a:lnTo>
                  <a:pt x="55" y="34"/>
                </a:lnTo>
                <a:lnTo>
                  <a:pt x="55" y="19"/>
                </a:lnTo>
                <a:lnTo>
                  <a:pt x="79" y="19"/>
                </a:lnTo>
                <a:close/>
                <a:moveTo>
                  <a:pt x="20" y="19"/>
                </a:moveTo>
                <a:lnTo>
                  <a:pt x="45" y="19"/>
                </a:lnTo>
                <a:lnTo>
                  <a:pt x="45" y="34"/>
                </a:lnTo>
                <a:lnTo>
                  <a:pt x="45" y="34"/>
                </a:lnTo>
                <a:lnTo>
                  <a:pt x="32" y="36"/>
                </a:lnTo>
                <a:lnTo>
                  <a:pt x="20" y="38"/>
                </a:lnTo>
                <a:lnTo>
                  <a:pt x="20" y="19"/>
                </a:lnTo>
                <a:close/>
                <a:moveTo>
                  <a:pt x="10" y="59"/>
                </a:moveTo>
                <a:lnTo>
                  <a:pt x="10" y="54"/>
                </a:lnTo>
                <a:lnTo>
                  <a:pt x="89" y="54"/>
                </a:lnTo>
                <a:lnTo>
                  <a:pt x="89" y="59"/>
                </a:lnTo>
                <a:lnTo>
                  <a:pt x="10"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79" name="Freeform 582"/>
          <p:cNvSpPr>
            <a:spLocks noEditPoints="1"/>
          </p:cNvSpPr>
          <p:nvPr/>
        </p:nvSpPr>
        <p:spPr bwMode="auto">
          <a:xfrm>
            <a:off x="8330102" y="4147392"/>
            <a:ext cx="72579" cy="149696"/>
          </a:xfrm>
          <a:custGeom>
            <a:avLst/>
            <a:gdLst>
              <a:gd name="T0" fmla="*/ 42 w 49"/>
              <a:gd name="T1" fmla="*/ 0 h 99"/>
              <a:gd name="T2" fmla="*/ 38 w 49"/>
              <a:gd name="T3" fmla="*/ 25 h 99"/>
              <a:gd name="T4" fmla="*/ 31 w 49"/>
              <a:gd name="T5" fmla="*/ 25 h 99"/>
              <a:gd name="T6" fmla="*/ 34 w 49"/>
              <a:gd name="T7" fmla="*/ 0 h 99"/>
              <a:gd name="T8" fmla="*/ 15 w 49"/>
              <a:gd name="T9" fmla="*/ 0 h 99"/>
              <a:gd name="T10" fmla="*/ 18 w 49"/>
              <a:gd name="T11" fmla="*/ 25 h 99"/>
              <a:gd name="T12" fmla="*/ 11 w 49"/>
              <a:gd name="T13" fmla="*/ 25 h 99"/>
              <a:gd name="T14" fmla="*/ 7 w 49"/>
              <a:gd name="T15" fmla="*/ 0 h 99"/>
              <a:gd name="T16" fmla="*/ 0 w 49"/>
              <a:gd name="T17" fmla="*/ 0 h 99"/>
              <a:gd name="T18" fmla="*/ 8 w 49"/>
              <a:gd name="T19" fmla="*/ 84 h 99"/>
              <a:gd name="T20" fmla="*/ 8 w 49"/>
              <a:gd name="T21" fmla="*/ 84 h 99"/>
              <a:gd name="T22" fmla="*/ 10 w 49"/>
              <a:gd name="T23" fmla="*/ 90 h 99"/>
              <a:gd name="T24" fmla="*/ 13 w 49"/>
              <a:gd name="T25" fmla="*/ 95 h 99"/>
              <a:gd name="T26" fmla="*/ 18 w 49"/>
              <a:gd name="T27" fmla="*/ 98 h 99"/>
              <a:gd name="T28" fmla="*/ 24 w 49"/>
              <a:gd name="T29" fmla="*/ 99 h 99"/>
              <a:gd name="T30" fmla="*/ 24 w 49"/>
              <a:gd name="T31" fmla="*/ 99 h 99"/>
              <a:gd name="T32" fmla="*/ 31 w 49"/>
              <a:gd name="T33" fmla="*/ 98 h 99"/>
              <a:gd name="T34" fmla="*/ 36 w 49"/>
              <a:gd name="T35" fmla="*/ 95 h 99"/>
              <a:gd name="T36" fmla="*/ 39 w 49"/>
              <a:gd name="T37" fmla="*/ 90 h 99"/>
              <a:gd name="T38" fmla="*/ 40 w 49"/>
              <a:gd name="T39" fmla="*/ 84 h 99"/>
              <a:gd name="T40" fmla="*/ 49 w 49"/>
              <a:gd name="T41" fmla="*/ 0 h 99"/>
              <a:gd name="T42" fmla="*/ 42 w 49"/>
              <a:gd name="T43" fmla="*/ 0 h 99"/>
              <a:gd name="T44" fmla="*/ 34 w 49"/>
              <a:gd name="T45" fmla="*/ 79 h 99"/>
              <a:gd name="T46" fmla="*/ 34 w 49"/>
              <a:gd name="T47" fmla="*/ 79 h 99"/>
              <a:gd name="T48" fmla="*/ 33 w 49"/>
              <a:gd name="T49" fmla="*/ 83 h 99"/>
              <a:gd name="T50" fmla="*/ 32 w 49"/>
              <a:gd name="T51" fmla="*/ 87 h 99"/>
              <a:gd name="T52" fmla="*/ 28 w 49"/>
              <a:gd name="T53" fmla="*/ 88 h 99"/>
              <a:gd name="T54" fmla="*/ 24 w 49"/>
              <a:gd name="T55" fmla="*/ 89 h 99"/>
              <a:gd name="T56" fmla="*/ 24 w 49"/>
              <a:gd name="T57" fmla="*/ 89 h 99"/>
              <a:gd name="T58" fmla="*/ 21 w 49"/>
              <a:gd name="T59" fmla="*/ 88 h 99"/>
              <a:gd name="T60" fmla="*/ 17 w 49"/>
              <a:gd name="T61" fmla="*/ 87 h 99"/>
              <a:gd name="T62" fmla="*/ 16 w 49"/>
              <a:gd name="T63" fmla="*/ 83 h 99"/>
              <a:gd name="T64" fmla="*/ 15 w 49"/>
              <a:gd name="T65" fmla="*/ 79 h 99"/>
              <a:gd name="T66" fmla="*/ 15 w 49"/>
              <a:gd name="T67" fmla="*/ 64 h 99"/>
              <a:gd name="T68" fmla="*/ 15 w 49"/>
              <a:gd name="T69" fmla="*/ 64 h 99"/>
              <a:gd name="T70" fmla="*/ 16 w 49"/>
              <a:gd name="T71" fmla="*/ 61 h 99"/>
              <a:gd name="T72" fmla="*/ 17 w 49"/>
              <a:gd name="T73" fmla="*/ 57 h 99"/>
              <a:gd name="T74" fmla="*/ 21 w 49"/>
              <a:gd name="T75" fmla="*/ 56 h 99"/>
              <a:gd name="T76" fmla="*/ 24 w 49"/>
              <a:gd name="T77" fmla="*/ 55 h 99"/>
              <a:gd name="T78" fmla="*/ 24 w 49"/>
              <a:gd name="T79" fmla="*/ 55 h 99"/>
              <a:gd name="T80" fmla="*/ 28 w 49"/>
              <a:gd name="T81" fmla="*/ 56 h 99"/>
              <a:gd name="T82" fmla="*/ 32 w 49"/>
              <a:gd name="T83" fmla="*/ 57 h 99"/>
              <a:gd name="T84" fmla="*/ 33 w 49"/>
              <a:gd name="T85" fmla="*/ 61 h 99"/>
              <a:gd name="T86" fmla="*/ 34 w 49"/>
              <a:gd name="T87" fmla="*/ 64 h 99"/>
              <a:gd name="T88" fmla="*/ 34 w 49"/>
              <a:gd name="T89" fmla="*/ 7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99">
                <a:moveTo>
                  <a:pt x="42" y="0"/>
                </a:moveTo>
                <a:lnTo>
                  <a:pt x="38" y="25"/>
                </a:lnTo>
                <a:lnTo>
                  <a:pt x="31" y="25"/>
                </a:lnTo>
                <a:lnTo>
                  <a:pt x="34" y="0"/>
                </a:lnTo>
                <a:lnTo>
                  <a:pt x="15" y="0"/>
                </a:lnTo>
                <a:lnTo>
                  <a:pt x="18" y="25"/>
                </a:lnTo>
                <a:lnTo>
                  <a:pt x="11" y="25"/>
                </a:lnTo>
                <a:lnTo>
                  <a:pt x="7" y="0"/>
                </a:lnTo>
                <a:lnTo>
                  <a:pt x="0" y="0"/>
                </a:lnTo>
                <a:lnTo>
                  <a:pt x="8" y="84"/>
                </a:lnTo>
                <a:lnTo>
                  <a:pt x="8" y="84"/>
                </a:lnTo>
                <a:lnTo>
                  <a:pt x="10" y="90"/>
                </a:lnTo>
                <a:lnTo>
                  <a:pt x="13" y="95"/>
                </a:lnTo>
                <a:lnTo>
                  <a:pt x="18" y="98"/>
                </a:lnTo>
                <a:lnTo>
                  <a:pt x="24" y="99"/>
                </a:lnTo>
                <a:lnTo>
                  <a:pt x="24" y="99"/>
                </a:lnTo>
                <a:lnTo>
                  <a:pt x="31" y="98"/>
                </a:lnTo>
                <a:lnTo>
                  <a:pt x="36" y="95"/>
                </a:lnTo>
                <a:lnTo>
                  <a:pt x="39" y="90"/>
                </a:lnTo>
                <a:lnTo>
                  <a:pt x="40" y="84"/>
                </a:lnTo>
                <a:lnTo>
                  <a:pt x="49" y="0"/>
                </a:lnTo>
                <a:lnTo>
                  <a:pt x="42" y="0"/>
                </a:lnTo>
                <a:close/>
                <a:moveTo>
                  <a:pt x="34" y="79"/>
                </a:moveTo>
                <a:lnTo>
                  <a:pt x="34" y="79"/>
                </a:lnTo>
                <a:lnTo>
                  <a:pt x="33" y="83"/>
                </a:lnTo>
                <a:lnTo>
                  <a:pt x="32" y="87"/>
                </a:lnTo>
                <a:lnTo>
                  <a:pt x="28" y="88"/>
                </a:lnTo>
                <a:lnTo>
                  <a:pt x="24" y="89"/>
                </a:lnTo>
                <a:lnTo>
                  <a:pt x="24" y="89"/>
                </a:lnTo>
                <a:lnTo>
                  <a:pt x="21" y="88"/>
                </a:lnTo>
                <a:lnTo>
                  <a:pt x="17" y="87"/>
                </a:lnTo>
                <a:lnTo>
                  <a:pt x="16" y="83"/>
                </a:lnTo>
                <a:lnTo>
                  <a:pt x="15" y="79"/>
                </a:lnTo>
                <a:lnTo>
                  <a:pt x="15" y="64"/>
                </a:lnTo>
                <a:lnTo>
                  <a:pt x="15" y="64"/>
                </a:lnTo>
                <a:lnTo>
                  <a:pt x="16" y="61"/>
                </a:lnTo>
                <a:lnTo>
                  <a:pt x="17" y="57"/>
                </a:lnTo>
                <a:lnTo>
                  <a:pt x="21" y="56"/>
                </a:lnTo>
                <a:lnTo>
                  <a:pt x="24" y="55"/>
                </a:lnTo>
                <a:lnTo>
                  <a:pt x="24" y="55"/>
                </a:lnTo>
                <a:lnTo>
                  <a:pt x="28" y="56"/>
                </a:lnTo>
                <a:lnTo>
                  <a:pt x="32" y="57"/>
                </a:lnTo>
                <a:lnTo>
                  <a:pt x="33" y="61"/>
                </a:lnTo>
                <a:lnTo>
                  <a:pt x="34" y="64"/>
                </a:lnTo>
                <a:lnTo>
                  <a:pt x="34"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80" name="Freeform 583"/>
          <p:cNvSpPr>
            <a:spLocks noEditPoints="1"/>
          </p:cNvSpPr>
          <p:nvPr/>
        </p:nvSpPr>
        <p:spPr bwMode="auto">
          <a:xfrm>
            <a:off x="8252989" y="4138318"/>
            <a:ext cx="77117" cy="149696"/>
          </a:xfrm>
          <a:custGeom>
            <a:avLst/>
            <a:gdLst>
              <a:gd name="T0" fmla="*/ 25 w 50"/>
              <a:gd name="T1" fmla="*/ 0 h 99"/>
              <a:gd name="T2" fmla="*/ 25 w 50"/>
              <a:gd name="T3" fmla="*/ 0 h 99"/>
              <a:gd name="T4" fmla="*/ 19 w 50"/>
              <a:gd name="T5" fmla="*/ 2 h 99"/>
              <a:gd name="T6" fmla="*/ 14 w 50"/>
              <a:gd name="T7" fmla="*/ 4 h 99"/>
              <a:gd name="T8" fmla="*/ 10 w 50"/>
              <a:gd name="T9" fmla="*/ 9 h 99"/>
              <a:gd name="T10" fmla="*/ 9 w 50"/>
              <a:gd name="T11" fmla="*/ 15 h 99"/>
              <a:gd name="T12" fmla="*/ 0 w 50"/>
              <a:gd name="T13" fmla="*/ 99 h 99"/>
              <a:gd name="T14" fmla="*/ 8 w 50"/>
              <a:gd name="T15" fmla="*/ 99 h 99"/>
              <a:gd name="T16" fmla="*/ 12 w 50"/>
              <a:gd name="T17" fmla="*/ 74 h 99"/>
              <a:gd name="T18" fmla="*/ 19 w 50"/>
              <a:gd name="T19" fmla="*/ 74 h 99"/>
              <a:gd name="T20" fmla="*/ 15 w 50"/>
              <a:gd name="T21" fmla="*/ 99 h 99"/>
              <a:gd name="T22" fmla="*/ 35 w 50"/>
              <a:gd name="T23" fmla="*/ 99 h 99"/>
              <a:gd name="T24" fmla="*/ 31 w 50"/>
              <a:gd name="T25" fmla="*/ 74 h 99"/>
              <a:gd name="T26" fmla="*/ 39 w 50"/>
              <a:gd name="T27" fmla="*/ 74 h 99"/>
              <a:gd name="T28" fmla="*/ 42 w 50"/>
              <a:gd name="T29" fmla="*/ 99 h 99"/>
              <a:gd name="T30" fmla="*/ 50 w 50"/>
              <a:gd name="T31" fmla="*/ 99 h 99"/>
              <a:gd name="T32" fmla="*/ 41 w 50"/>
              <a:gd name="T33" fmla="*/ 15 h 99"/>
              <a:gd name="T34" fmla="*/ 41 w 50"/>
              <a:gd name="T35" fmla="*/ 15 h 99"/>
              <a:gd name="T36" fmla="*/ 40 w 50"/>
              <a:gd name="T37" fmla="*/ 9 h 99"/>
              <a:gd name="T38" fmla="*/ 36 w 50"/>
              <a:gd name="T39" fmla="*/ 4 h 99"/>
              <a:gd name="T40" fmla="*/ 31 w 50"/>
              <a:gd name="T41" fmla="*/ 2 h 99"/>
              <a:gd name="T42" fmla="*/ 25 w 50"/>
              <a:gd name="T43" fmla="*/ 0 h 99"/>
              <a:gd name="T44" fmla="*/ 25 w 50"/>
              <a:gd name="T45" fmla="*/ 0 h 99"/>
              <a:gd name="T46" fmla="*/ 35 w 50"/>
              <a:gd name="T47" fmla="*/ 35 h 99"/>
              <a:gd name="T48" fmla="*/ 35 w 50"/>
              <a:gd name="T49" fmla="*/ 35 h 99"/>
              <a:gd name="T50" fmla="*/ 34 w 50"/>
              <a:gd name="T51" fmla="*/ 39 h 99"/>
              <a:gd name="T52" fmla="*/ 32 w 50"/>
              <a:gd name="T53" fmla="*/ 42 h 99"/>
              <a:gd name="T54" fmla="*/ 29 w 50"/>
              <a:gd name="T55" fmla="*/ 44 h 99"/>
              <a:gd name="T56" fmla="*/ 25 w 50"/>
              <a:gd name="T57" fmla="*/ 45 h 99"/>
              <a:gd name="T58" fmla="*/ 25 w 50"/>
              <a:gd name="T59" fmla="*/ 45 h 99"/>
              <a:gd name="T60" fmla="*/ 21 w 50"/>
              <a:gd name="T61" fmla="*/ 44 h 99"/>
              <a:gd name="T62" fmla="*/ 18 w 50"/>
              <a:gd name="T63" fmla="*/ 42 h 99"/>
              <a:gd name="T64" fmla="*/ 16 w 50"/>
              <a:gd name="T65" fmla="*/ 39 h 99"/>
              <a:gd name="T66" fmla="*/ 15 w 50"/>
              <a:gd name="T67" fmla="*/ 35 h 99"/>
              <a:gd name="T68" fmla="*/ 15 w 50"/>
              <a:gd name="T69" fmla="*/ 20 h 99"/>
              <a:gd name="T70" fmla="*/ 15 w 50"/>
              <a:gd name="T71" fmla="*/ 20 h 99"/>
              <a:gd name="T72" fmla="*/ 16 w 50"/>
              <a:gd name="T73" fmla="*/ 16 h 99"/>
              <a:gd name="T74" fmla="*/ 18 w 50"/>
              <a:gd name="T75" fmla="*/ 13 h 99"/>
              <a:gd name="T76" fmla="*/ 21 w 50"/>
              <a:gd name="T77" fmla="*/ 11 h 99"/>
              <a:gd name="T78" fmla="*/ 25 w 50"/>
              <a:gd name="T79" fmla="*/ 10 h 99"/>
              <a:gd name="T80" fmla="*/ 25 w 50"/>
              <a:gd name="T81" fmla="*/ 10 h 99"/>
              <a:gd name="T82" fmla="*/ 29 w 50"/>
              <a:gd name="T83" fmla="*/ 11 h 99"/>
              <a:gd name="T84" fmla="*/ 32 w 50"/>
              <a:gd name="T85" fmla="*/ 13 h 99"/>
              <a:gd name="T86" fmla="*/ 34 w 50"/>
              <a:gd name="T87" fmla="*/ 16 h 99"/>
              <a:gd name="T88" fmla="*/ 35 w 50"/>
              <a:gd name="T89" fmla="*/ 20 h 99"/>
              <a:gd name="T90" fmla="*/ 35 w 50"/>
              <a:gd name="T91" fmla="*/ 3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 h="99">
                <a:moveTo>
                  <a:pt x="25" y="0"/>
                </a:moveTo>
                <a:lnTo>
                  <a:pt x="25" y="0"/>
                </a:lnTo>
                <a:lnTo>
                  <a:pt x="19" y="2"/>
                </a:lnTo>
                <a:lnTo>
                  <a:pt x="14" y="4"/>
                </a:lnTo>
                <a:lnTo>
                  <a:pt x="10" y="9"/>
                </a:lnTo>
                <a:lnTo>
                  <a:pt x="9" y="15"/>
                </a:lnTo>
                <a:lnTo>
                  <a:pt x="0" y="99"/>
                </a:lnTo>
                <a:lnTo>
                  <a:pt x="8" y="99"/>
                </a:lnTo>
                <a:lnTo>
                  <a:pt x="12" y="74"/>
                </a:lnTo>
                <a:lnTo>
                  <a:pt x="19" y="74"/>
                </a:lnTo>
                <a:lnTo>
                  <a:pt x="15" y="99"/>
                </a:lnTo>
                <a:lnTo>
                  <a:pt x="35" y="99"/>
                </a:lnTo>
                <a:lnTo>
                  <a:pt x="31" y="74"/>
                </a:lnTo>
                <a:lnTo>
                  <a:pt x="39" y="74"/>
                </a:lnTo>
                <a:lnTo>
                  <a:pt x="42" y="99"/>
                </a:lnTo>
                <a:lnTo>
                  <a:pt x="50" y="99"/>
                </a:lnTo>
                <a:lnTo>
                  <a:pt x="41" y="15"/>
                </a:lnTo>
                <a:lnTo>
                  <a:pt x="41" y="15"/>
                </a:lnTo>
                <a:lnTo>
                  <a:pt x="40" y="9"/>
                </a:lnTo>
                <a:lnTo>
                  <a:pt x="36" y="4"/>
                </a:lnTo>
                <a:lnTo>
                  <a:pt x="31" y="2"/>
                </a:lnTo>
                <a:lnTo>
                  <a:pt x="25" y="0"/>
                </a:lnTo>
                <a:lnTo>
                  <a:pt x="25" y="0"/>
                </a:lnTo>
                <a:close/>
                <a:moveTo>
                  <a:pt x="35" y="35"/>
                </a:moveTo>
                <a:lnTo>
                  <a:pt x="35" y="35"/>
                </a:lnTo>
                <a:lnTo>
                  <a:pt x="34" y="39"/>
                </a:lnTo>
                <a:lnTo>
                  <a:pt x="32" y="42"/>
                </a:lnTo>
                <a:lnTo>
                  <a:pt x="29" y="44"/>
                </a:lnTo>
                <a:lnTo>
                  <a:pt x="25" y="45"/>
                </a:lnTo>
                <a:lnTo>
                  <a:pt x="25" y="45"/>
                </a:lnTo>
                <a:lnTo>
                  <a:pt x="21" y="44"/>
                </a:lnTo>
                <a:lnTo>
                  <a:pt x="18" y="42"/>
                </a:lnTo>
                <a:lnTo>
                  <a:pt x="16" y="39"/>
                </a:lnTo>
                <a:lnTo>
                  <a:pt x="15" y="35"/>
                </a:lnTo>
                <a:lnTo>
                  <a:pt x="15" y="20"/>
                </a:lnTo>
                <a:lnTo>
                  <a:pt x="15" y="20"/>
                </a:lnTo>
                <a:lnTo>
                  <a:pt x="16" y="16"/>
                </a:lnTo>
                <a:lnTo>
                  <a:pt x="18" y="13"/>
                </a:lnTo>
                <a:lnTo>
                  <a:pt x="21" y="11"/>
                </a:lnTo>
                <a:lnTo>
                  <a:pt x="25" y="10"/>
                </a:lnTo>
                <a:lnTo>
                  <a:pt x="25" y="10"/>
                </a:lnTo>
                <a:lnTo>
                  <a:pt x="29" y="11"/>
                </a:lnTo>
                <a:lnTo>
                  <a:pt x="32" y="13"/>
                </a:lnTo>
                <a:lnTo>
                  <a:pt x="34" y="16"/>
                </a:lnTo>
                <a:lnTo>
                  <a:pt x="35" y="20"/>
                </a:lnTo>
                <a:lnTo>
                  <a:pt x="35"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81" name="Freeform 584"/>
          <p:cNvSpPr>
            <a:spLocks/>
          </p:cNvSpPr>
          <p:nvPr/>
        </p:nvSpPr>
        <p:spPr bwMode="auto">
          <a:xfrm>
            <a:off x="7159767" y="4192754"/>
            <a:ext cx="36290" cy="40827"/>
          </a:xfrm>
          <a:custGeom>
            <a:avLst/>
            <a:gdLst>
              <a:gd name="T0" fmla="*/ 0 w 25"/>
              <a:gd name="T1" fmla="*/ 15 h 29"/>
              <a:gd name="T2" fmla="*/ 0 w 25"/>
              <a:gd name="T3" fmla="*/ 15 h 29"/>
              <a:gd name="T4" fmla="*/ 0 w 25"/>
              <a:gd name="T5" fmla="*/ 22 h 29"/>
              <a:gd name="T6" fmla="*/ 3 w 25"/>
              <a:gd name="T7" fmla="*/ 29 h 29"/>
              <a:gd name="T8" fmla="*/ 25 w 25"/>
              <a:gd name="T9" fmla="*/ 29 h 29"/>
              <a:gd name="T10" fmla="*/ 25 w 25"/>
              <a:gd name="T11" fmla="*/ 0 h 29"/>
              <a:gd name="T12" fmla="*/ 3 w 25"/>
              <a:gd name="T13" fmla="*/ 0 h 29"/>
              <a:gd name="T14" fmla="*/ 3 w 25"/>
              <a:gd name="T15" fmla="*/ 0 h 29"/>
              <a:gd name="T16" fmla="*/ 0 w 25"/>
              <a:gd name="T17" fmla="*/ 7 h 29"/>
              <a:gd name="T18" fmla="*/ 0 w 25"/>
              <a:gd name="T19" fmla="*/ 15 h 29"/>
              <a:gd name="T20" fmla="*/ 0 w 25"/>
              <a:gd name="T21"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9">
                <a:moveTo>
                  <a:pt x="0" y="15"/>
                </a:moveTo>
                <a:lnTo>
                  <a:pt x="0" y="15"/>
                </a:lnTo>
                <a:lnTo>
                  <a:pt x="0" y="22"/>
                </a:lnTo>
                <a:lnTo>
                  <a:pt x="3" y="29"/>
                </a:lnTo>
                <a:lnTo>
                  <a:pt x="25" y="29"/>
                </a:lnTo>
                <a:lnTo>
                  <a:pt x="25" y="0"/>
                </a:lnTo>
                <a:lnTo>
                  <a:pt x="3" y="0"/>
                </a:lnTo>
                <a:lnTo>
                  <a:pt x="3" y="0"/>
                </a:lnTo>
                <a:lnTo>
                  <a:pt x="0" y="7"/>
                </a:lnTo>
                <a:lnTo>
                  <a:pt x="0" y="15"/>
                </a:lnTo>
                <a:lnTo>
                  <a:pt x="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82" name="Freeform 585"/>
          <p:cNvSpPr>
            <a:spLocks/>
          </p:cNvSpPr>
          <p:nvPr/>
        </p:nvSpPr>
        <p:spPr bwMode="auto">
          <a:xfrm>
            <a:off x="7168838" y="4147392"/>
            <a:ext cx="27217" cy="27217"/>
          </a:xfrm>
          <a:custGeom>
            <a:avLst/>
            <a:gdLst>
              <a:gd name="T0" fmla="*/ 0 w 19"/>
              <a:gd name="T1" fmla="*/ 18 h 18"/>
              <a:gd name="T2" fmla="*/ 19 w 19"/>
              <a:gd name="T3" fmla="*/ 18 h 18"/>
              <a:gd name="T4" fmla="*/ 19 w 19"/>
              <a:gd name="T5" fmla="*/ 0 h 18"/>
              <a:gd name="T6" fmla="*/ 19 w 19"/>
              <a:gd name="T7" fmla="*/ 0 h 18"/>
              <a:gd name="T8" fmla="*/ 14 w 19"/>
              <a:gd name="T9" fmla="*/ 3 h 18"/>
              <a:gd name="T10" fmla="*/ 9 w 19"/>
              <a:gd name="T11" fmla="*/ 8 h 18"/>
              <a:gd name="T12" fmla="*/ 4 w 19"/>
              <a:gd name="T13" fmla="*/ 13 h 18"/>
              <a:gd name="T14" fmla="*/ 0 w 19"/>
              <a:gd name="T15" fmla="*/ 18 h 18"/>
              <a:gd name="T16" fmla="*/ 0 w 19"/>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0" y="18"/>
                </a:moveTo>
                <a:lnTo>
                  <a:pt x="19" y="18"/>
                </a:lnTo>
                <a:lnTo>
                  <a:pt x="19" y="0"/>
                </a:lnTo>
                <a:lnTo>
                  <a:pt x="19" y="0"/>
                </a:lnTo>
                <a:lnTo>
                  <a:pt x="14" y="3"/>
                </a:lnTo>
                <a:lnTo>
                  <a:pt x="9" y="8"/>
                </a:lnTo>
                <a:lnTo>
                  <a:pt x="4" y="13"/>
                </a:lnTo>
                <a:lnTo>
                  <a:pt x="0" y="18"/>
                </a:lnTo>
                <a:lnTo>
                  <a:pt x="0" y="1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83" name="Freeform 586"/>
          <p:cNvSpPr>
            <a:spLocks/>
          </p:cNvSpPr>
          <p:nvPr/>
        </p:nvSpPr>
        <p:spPr bwMode="auto">
          <a:xfrm>
            <a:off x="7209666" y="4192754"/>
            <a:ext cx="45362" cy="40827"/>
          </a:xfrm>
          <a:custGeom>
            <a:avLst/>
            <a:gdLst>
              <a:gd name="T0" fmla="*/ 19 w 29"/>
              <a:gd name="T1" fmla="*/ 0 h 29"/>
              <a:gd name="T2" fmla="*/ 0 w 29"/>
              <a:gd name="T3" fmla="*/ 0 h 29"/>
              <a:gd name="T4" fmla="*/ 0 w 29"/>
              <a:gd name="T5" fmla="*/ 29 h 29"/>
              <a:gd name="T6" fmla="*/ 29 w 29"/>
              <a:gd name="T7" fmla="*/ 29 h 29"/>
              <a:gd name="T8" fmla="*/ 29 w 29"/>
              <a:gd name="T9" fmla="*/ 15 h 29"/>
              <a:gd name="T10" fmla="*/ 19 w 29"/>
              <a:gd name="T11" fmla="*/ 15 h 29"/>
              <a:gd name="T12" fmla="*/ 19 w 2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19" y="0"/>
                </a:moveTo>
                <a:lnTo>
                  <a:pt x="0" y="0"/>
                </a:lnTo>
                <a:lnTo>
                  <a:pt x="0" y="29"/>
                </a:lnTo>
                <a:lnTo>
                  <a:pt x="29" y="29"/>
                </a:lnTo>
                <a:lnTo>
                  <a:pt x="29" y="15"/>
                </a:lnTo>
                <a:lnTo>
                  <a:pt x="19" y="15"/>
                </a:lnTo>
                <a:lnTo>
                  <a:pt x="1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84" name="Freeform 587"/>
          <p:cNvSpPr>
            <a:spLocks/>
          </p:cNvSpPr>
          <p:nvPr/>
        </p:nvSpPr>
        <p:spPr bwMode="auto">
          <a:xfrm>
            <a:off x="7209666" y="4138318"/>
            <a:ext cx="31754" cy="36290"/>
          </a:xfrm>
          <a:custGeom>
            <a:avLst/>
            <a:gdLst>
              <a:gd name="T0" fmla="*/ 19 w 19"/>
              <a:gd name="T1" fmla="*/ 0 h 25"/>
              <a:gd name="T2" fmla="*/ 19 w 19"/>
              <a:gd name="T3" fmla="*/ 0 h 25"/>
              <a:gd name="T4" fmla="*/ 15 w 19"/>
              <a:gd name="T5" fmla="*/ 0 h 25"/>
              <a:gd name="T6" fmla="*/ 15 w 19"/>
              <a:gd name="T7" fmla="*/ 0 h 25"/>
              <a:gd name="T8" fmla="*/ 7 w 19"/>
              <a:gd name="T9" fmla="*/ 0 h 25"/>
              <a:gd name="T10" fmla="*/ 0 w 19"/>
              <a:gd name="T11" fmla="*/ 3 h 25"/>
              <a:gd name="T12" fmla="*/ 0 w 19"/>
              <a:gd name="T13" fmla="*/ 25 h 25"/>
              <a:gd name="T14" fmla="*/ 19 w 19"/>
              <a:gd name="T15" fmla="*/ 25 h 25"/>
              <a:gd name="T16" fmla="*/ 19 w 19"/>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5">
                <a:moveTo>
                  <a:pt x="19" y="0"/>
                </a:moveTo>
                <a:lnTo>
                  <a:pt x="19" y="0"/>
                </a:lnTo>
                <a:lnTo>
                  <a:pt x="15" y="0"/>
                </a:lnTo>
                <a:lnTo>
                  <a:pt x="15" y="0"/>
                </a:lnTo>
                <a:lnTo>
                  <a:pt x="7" y="0"/>
                </a:lnTo>
                <a:lnTo>
                  <a:pt x="0" y="3"/>
                </a:lnTo>
                <a:lnTo>
                  <a:pt x="0" y="25"/>
                </a:lnTo>
                <a:lnTo>
                  <a:pt x="19" y="25"/>
                </a:lnTo>
                <a:lnTo>
                  <a:pt x="1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85" name="Freeform 588"/>
          <p:cNvSpPr>
            <a:spLocks/>
          </p:cNvSpPr>
          <p:nvPr/>
        </p:nvSpPr>
        <p:spPr bwMode="auto">
          <a:xfrm>
            <a:off x="7268635" y="4251723"/>
            <a:ext cx="31754" cy="27217"/>
          </a:xfrm>
          <a:custGeom>
            <a:avLst/>
            <a:gdLst>
              <a:gd name="T0" fmla="*/ 0 w 19"/>
              <a:gd name="T1" fmla="*/ 19 h 19"/>
              <a:gd name="T2" fmla="*/ 0 w 19"/>
              <a:gd name="T3" fmla="*/ 19 h 19"/>
              <a:gd name="T4" fmla="*/ 5 w 19"/>
              <a:gd name="T5" fmla="*/ 15 h 19"/>
              <a:gd name="T6" fmla="*/ 10 w 19"/>
              <a:gd name="T7" fmla="*/ 10 h 19"/>
              <a:gd name="T8" fmla="*/ 15 w 19"/>
              <a:gd name="T9" fmla="*/ 5 h 19"/>
              <a:gd name="T10" fmla="*/ 19 w 19"/>
              <a:gd name="T11" fmla="*/ 0 h 19"/>
              <a:gd name="T12" fmla="*/ 0 w 19"/>
              <a:gd name="T13" fmla="*/ 0 h 19"/>
              <a:gd name="T14" fmla="*/ 0 w 19"/>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0" y="19"/>
                </a:moveTo>
                <a:lnTo>
                  <a:pt x="0" y="19"/>
                </a:lnTo>
                <a:lnTo>
                  <a:pt x="5" y="15"/>
                </a:lnTo>
                <a:lnTo>
                  <a:pt x="10" y="10"/>
                </a:lnTo>
                <a:lnTo>
                  <a:pt x="15" y="5"/>
                </a:lnTo>
                <a:lnTo>
                  <a:pt x="19" y="0"/>
                </a:lnTo>
                <a:lnTo>
                  <a:pt x="0" y="0"/>
                </a:lnTo>
                <a:lnTo>
                  <a:pt x="0"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86" name="Freeform 589"/>
          <p:cNvSpPr>
            <a:spLocks/>
          </p:cNvSpPr>
          <p:nvPr/>
        </p:nvSpPr>
        <p:spPr bwMode="auto">
          <a:xfrm>
            <a:off x="7168838" y="4251723"/>
            <a:ext cx="27217" cy="27217"/>
          </a:xfrm>
          <a:custGeom>
            <a:avLst/>
            <a:gdLst>
              <a:gd name="T0" fmla="*/ 19 w 19"/>
              <a:gd name="T1" fmla="*/ 19 h 19"/>
              <a:gd name="T2" fmla="*/ 19 w 19"/>
              <a:gd name="T3" fmla="*/ 0 h 19"/>
              <a:gd name="T4" fmla="*/ 0 w 19"/>
              <a:gd name="T5" fmla="*/ 0 h 19"/>
              <a:gd name="T6" fmla="*/ 0 w 19"/>
              <a:gd name="T7" fmla="*/ 0 h 19"/>
              <a:gd name="T8" fmla="*/ 4 w 19"/>
              <a:gd name="T9" fmla="*/ 5 h 19"/>
              <a:gd name="T10" fmla="*/ 9 w 19"/>
              <a:gd name="T11" fmla="*/ 10 h 19"/>
              <a:gd name="T12" fmla="*/ 14 w 19"/>
              <a:gd name="T13" fmla="*/ 15 h 19"/>
              <a:gd name="T14" fmla="*/ 19 w 19"/>
              <a:gd name="T15" fmla="*/ 19 h 19"/>
              <a:gd name="T16" fmla="*/ 19 w 19"/>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9" y="19"/>
                </a:moveTo>
                <a:lnTo>
                  <a:pt x="19" y="0"/>
                </a:lnTo>
                <a:lnTo>
                  <a:pt x="0" y="0"/>
                </a:lnTo>
                <a:lnTo>
                  <a:pt x="0" y="0"/>
                </a:lnTo>
                <a:lnTo>
                  <a:pt x="4" y="5"/>
                </a:lnTo>
                <a:lnTo>
                  <a:pt x="9" y="10"/>
                </a:lnTo>
                <a:lnTo>
                  <a:pt x="14" y="15"/>
                </a:lnTo>
                <a:lnTo>
                  <a:pt x="19" y="19"/>
                </a:lnTo>
                <a:lnTo>
                  <a:pt x="19"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87" name="Freeform 590"/>
          <p:cNvSpPr>
            <a:spLocks/>
          </p:cNvSpPr>
          <p:nvPr/>
        </p:nvSpPr>
        <p:spPr bwMode="auto">
          <a:xfrm>
            <a:off x="7268635" y="4215433"/>
            <a:ext cx="40827" cy="18144"/>
          </a:xfrm>
          <a:custGeom>
            <a:avLst/>
            <a:gdLst>
              <a:gd name="T0" fmla="*/ 0 w 25"/>
              <a:gd name="T1" fmla="*/ 14 h 14"/>
              <a:gd name="T2" fmla="*/ 22 w 25"/>
              <a:gd name="T3" fmla="*/ 14 h 14"/>
              <a:gd name="T4" fmla="*/ 22 w 25"/>
              <a:gd name="T5" fmla="*/ 14 h 14"/>
              <a:gd name="T6" fmla="*/ 25 w 25"/>
              <a:gd name="T7" fmla="*/ 7 h 14"/>
              <a:gd name="T8" fmla="*/ 25 w 25"/>
              <a:gd name="T9" fmla="*/ 0 h 14"/>
              <a:gd name="T10" fmla="*/ 0 w 25"/>
              <a:gd name="T11" fmla="*/ 0 h 14"/>
              <a:gd name="T12" fmla="*/ 0 w 2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0" y="14"/>
                </a:moveTo>
                <a:lnTo>
                  <a:pt x="22" y="14"/>
                </a:lnTo>
                <a:lnTo>
                  <a:pt x="22" y="14"/>
                </a:lnTo>
                <a:lnTo>
                  <a:pt x="25" y="7"/>
                </a:lnTo>
                <a:lnTo>
                  <a:pt x="25" y="0"/>
                </a:lnTo>
                <a:lnTo>
                  <a:pt x="0" y="0"/>
                </a:lnTo>
                <a:lnTo>
                  <a:pt x="0"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88" name="Freeform 591"/>
          <p:cNvSpPr>
            <a:spLocks/>
          </p:cNvSpPr>
          <p:nvPr/>
        </p:nvSpPr>
        <p:spPr bwMode="auto">
          <a:xfrm>
            <a:off x="7209666" y="4251723"/>
            <a:ext cx="45362" cy="36290"/>
          </a:xfrm>
          <a:custGeom>
            <a:avLst/>
            <a:gdLst>
              <a:gd name="T0" fmla="*/ 0 w 29"/>
              <a:gd name="T1" fmla="*/ 23 h 25"/>
              <a:gd name="T2" fmla="*/ 0 w 29"/>
              <a:gd name="T3" fmla="*/ 23 h 25"/>
              <a:gd name="T4" fmla="*/ 7 w 29"/>
              <a:gd name="T5" fmla="*/ 25 h 25"/>
              <a:gd name="T6" fmla="*/ 15 w 29"/>
              <a:gd name="T7" fmla="*/ 25 h 25"/>
              <a:gd name="T8" fmla="*/ 15 w 29"/>
              <a:gd name="T9" fmla="*/ 25 h 25"/>
              <a:gd name="T10" fmla="*/ 22 w 29"/>
              <a:gd name="T11" fmla="*/ 25 h 25"/>
              <a:gd name="T12" fmla="*/ 29 w 29"/>
              <a:gd name="T13" fmla="*/ 23 h 25"/>
              <a:gd name="T14" fmla="*/ 29 w 29"/>
              <a:gd name="T15" fmla="*/ 0 h 25"/>
              <a:gd name="T16" fmla="*/ 0 w 29"/>
              <a:gd name="T17" fmla="*/ 0 h 25"/>
              <a:gd name="T18" fmla="*/ 0 w 29"/>
              <a:gd name="T1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5">
                <a:moveTo>
                  <a:pt x="0" y="23"/>
                </a:moveTo>
                <a:lnTo>
                  <a:pt x="0" y="23"/>
                </a:lnTo>
                <a:lnTo>
                  <a:pt x="7" y="25"/>
                </a:lnTo>
                <a:lnTo>
                  <a:pt x="15" y="25"/>
                </a:lnTo>
                <a:lnTo>
                  <a:pt x="15" y="25"/>
                </a:lnTo>
                <a:lnTo>
                  <a:pt x="22" y="25"/>
                </a:lnTo>
                <a:lnTo>
                  <a:pt x="29" y="23"/>
                </a:lnTo>
                <a:lnTo>
                  <a:pt x="29" y="0"/>
                </a:lnTo>
                <a:lnTo>
                  <a:pt x="0" y="0"/>
                </a:lnTo>
                <a:lnTo>
                  <a:pt x="0" y="2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89" name="Freeform 592"/>
          <p:cNvSpPr>
            <a:spLocks/>
          </p:cNvSpPr>
          <p:nvPr/>
        </p:nvSpPr>
        <p:spPr bwMode="auto">
          <a:xfrm>
            <a:off x="7245956" y="4142854"/>
            <a:ext cx="90724" cy="63506"/>
          </a:xfrm>
          <a:custGeom>
            <a:avLst/>
            <a:gdLst>
              <a:gd name="T0" fmla="*/ 60 w 60"/>
              <a:gd name="T1" fmla="*/ 6 h 43"/>
              <a:gd name="T2" fmla="*/ 60 w 60"/>
              <a:gd name="T3" fmla="*/ 6 h 43"/>
              <a:gd name="T4" fmla="*/ 58 w 60"/>
              <a:gd name="T5" fmla="*/ 5 h 43"/>
              <a:gd name="T6" fmla="*/ 56 w 60"/>
              <a:gd name="T7" fmla="*/ 3 h 43"/>
              <a:gd name="T8" fmla="*/ 55 w 60"/>
              <a:gd name="T9" fmla="*/ 3 h 43"/>
              <a:gd name="T10" fmla="*/ 52 w 60"/>
              <a:gd name="T11" fmla="*/ 3 h 43"/>
              <a:gd name="T12" fmla="*/ 39 w 60"/>
              <a:gd name="T13" fmla="*/ 9 h 43"/>
              <a:gd name="T14" fmla="*/ 23 w 60"/>
              <a:gd name="T15" fmla="*/ 0 h 43"/>
              <a:gd name="T16" fmla="*/ 15 w 60"/>
              <a:gd name="T17" fmla="*/ 3 h 43"/>
              <a:gd name="T18" fmla="*/ 15 w 60"/>
              <a:gd name="T19" fmla="*/ 3 h 43"/>
              <a:gd name="T20" fmla="*/ 23 w 60"/>
              <a:gd name="T21" fmla="*/ 8 h 43"/>
              <a:gd name="T22" fmla="*/ 30 w 60"/>
              <a:gd name="T23" fmla="*/ 13 h 43"/>
              <a:gd name="T24" fmla="*/ 19 w 60"/>
              <a:gd name="T25" fmla="*/ 18 h 43"/>
              <a:gd name="T26" fmla="*/ 8 w 60"/>
              <a:gd name="T27" fmla="*/ 14 h 43"/>
              <a:gd name="T28" fmla="*/ 0 w 60"/>
              <a:gd name="T29" fmla="*/ 18 h 43"/>
              <a:gd name="T30" fmla="*/ 20 w 60"/>
              <a:gd name="T31" fmla="*/ 28 h 43"/>
              <a:gd name="T32" fmla="*/ 31 w 60"/>
              <a:gd name="T33" fmla="*/ 23 h 43"/>
              <a:gd name="T34" fmla="*/ 24 w 60"/>
              <a:gd name="T35" fmla="*/ 43 h 43"/>
              <a:gd name="T36" fmla="*/ 32 w 60"/>
              <a:gd name="T37" fmla="*/ 38 h 43"/>
              <a:gd name="T38" fmla="*/ 44 w 60"/>
              <a:gd name="T39" fmla="*/ 18 h 43"/>
              <a:gd name="T40" fmla="*/ 57 w 60"/>
              <a:gd name="T41" fmla="*/ 12 h 43"/>
              <a:gd name="T42" fmla="*/ 57 w 60"/>
              <a:gd name="T43" fmla="*/ 12 h 43"/>
              <a:gd name="T44" fmla="*/ 58 w 60"/>
              <a:gd name="T45" fmla="*/ 12 h 43"/>
              <a:gd name="T46" fmla="*/ 60 w 60"/>
              <a:gd name="T47" fmla="*/ 9 h 43"/>
              <a:gd name="T48" fmla="*/ 60 w 60"/>
              <a:gd name="T49" fmla="*/ 8 h 43"/>
              <a:gd name="T50" fmla="*/ 60 w 60"/>
              <a:gd name="T51" fmla="*/ 6 h 43"/>
              <a:gd name="T52" fmla="*/ 60 w 60"/>
              <a:gd name="T53"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3">
                <a:moveTo>
                  <a:pt x="60" y="6"/>
                </a:moveTo>
                <a:lnTo>
                  <a:pt x="60" y="6"/>
                </a:lnTo>
                <a:lnTo>
                  <a:pt x="58" y="5"/>
                </a:lnTo>
                <a:lnTo>
                  <a:pt x="56" y="3"/>
                </a:lnTo>
                <a:lnTo>
                  <a:pt x="55" y="3"/>
                </a:lnTo>
                <a:lnTo>
                  <a:pt x="52" y="3"/>
                </a:lnTo>
                <a:lnTo>
                  <a:pt x="39" y="9"/>
                </a:lnTo>
                <a:lnTo>
                  <a:pt x="23" y="0"/>
                </a:lnTo>
                <a:lnTo>
                  <a:pt x="15" y="3"/>
                </a:lnTo>
                <a:lnTo>
                  <a:pt x="15" y="3"/>
                </a:lnTo>
                <a:lnTo>
                  <a:pt x="23" y="8"/>
                </a:lnTo>
                <a:lnTo>
                  <a:pt x="30" y="13"/>
                </a:lnTo>
                <a:lnTo>
                  <a:pt x="19" y="18"/>
                </a:lnTo>
                <a:lnTo>
                  <a:pt x="8" y="14"/>
                </a:lnTo>
                <a:lnTo>
                  <a:pt x="0" y="18"/>
                </a:lnTo>
                <a:lnTo>
                  <a:pt x="20" y="28"/>
                </a:lnTo>
                <a:lnTo>
                  <a:pt x="31" y="23"/>
                </a:lnTo>
                <a:lnTo>
                  <a:pt x="24" y="43"/>
                </a:lnTo>
                <a:lnTo>
                  <a:pt x="32" y="38"/>
                </a:lnTo>
                <a:lnTo>
                  <a:pt x="44" y="18"/>
                </a:lnTo>
                <a:lnTo>
                  <a:pt x="57" y="12"/>
                </a:lnTo>
                <a:lnTo>
                  <a:pt x="57" y="12"/>
                </a:lnTo>
                <a:lnTo>
                  <a:pt x="58" y="12"/>
                </a:lnTo>
                <a:lnTo>
                  <a:pt x="60" y="9"/>
                </a:lnTo>
                <a:lnTo>
                  <a:pt x="60" y="8"/>
                </a:lnTo>
                <a:lnTo>
                  <a:pt x="60" y="6"/>
                </a:lnTo>
                <a:lnTo>
                  <a:pt x="60" y="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90" name="Freeform 593"/>
          <p:cNvSpPr>
            <a:spLocks/>
          </p:cNvSpPr>
          <p:nvPr/>
        </p:nvSpPr>
        <p:spPr bwMode="auto">
          <a:xfrm>
            <a:off x="7881021" y="4138318"/>
            <a:ext cx="145158" cy="131550"/>
          </a:xfrm>
          <a:custGeom>
            <a:avLst/>
            <a:gdLst>
              <a:gd name="T0" fmla="*/ 43 w 96"/>
              <a:gd name="T1" fmla="*/ 55 h 87"/>
              <a:gd name="T2" fmla="*/ 53 w 96"/>
              <a:gd name="T3" fmla="*/ 87 h 87"/>
              <a:gd name="T4" fmla="*/ 53 w 96"/>
              <a:gd name="T5" fmla="*/ 87 h 87"/>
              <a:gd name="T6" fmla="*/ 61 w 96"/>
              <a:gd name="T7" fmla="*/ 84 h 87"/>
              <a:gd name="T8" fmla="*/ 53 w 96"/>
              <a:gd name="T9" fmla="*/ 52 h 87"/>
              <a:gd name="T10" fmla="*/ 53 w 96"/>
              <a:gd name="T11" fmla="*/ 52 h 87"/>
              <a:gd name="T12" fmla="*/ 60 w 96"/>
              <a:gd name="T13" fmla="*/ 46 h 87"/>
              <a:gd name="T14" fmla="*/ 65 w 96"/>
              <a:gd name="T15" fmla="*/ 44 h 87"/>
              <a:gd name="T16" fmla="*/ 70 w 96"/>
              <a:gd name="T17" fmla="*/ 41 h 87"/>
              <a:gd name="T18" fmla="*/ 70 w 96"/>
              <a:gd name="T19" fmla="*/ 41 h 87"/>
              <a:gd name="T20" fmla="*/ 77 w 96"/>
              <a:gd name="T21" fmla="*/ 40 h 87"/>
              <a:gd name="T22" fmla="*/ 84 w 96"/>
              <a:gd name="T23" fmla="*/ 40 h 87"/>
              <a:gd name="T24" fmla="*/ 90 w 96"/>
              <a:gd name="T25" fmla="*/ 41 h 87"/>
              <a:gd name="T26" fmla="*/ 96 w 96"/>
              <a:gd name="T27" fmla="*/ 44 h 87"/>
              <a:gd name="T28" fmla="*/ 96 w 96"/>
              <a:gd name="T29" fmla="*/ 44 h 87"/>
              <a:gd name="T30" fmla="*/ 92 w 96"/>
              <a:gd name="T31" fmla="*/ 35 h 87"/>
              <a:gd name="T32" fmla="*/ 87 w 96"/>
              <a:gd name="T33" fmla="*/ 26 h 87"/>
              <a:gd name="T34" fmla="*/ 81 w 96"/>
              <a:gd name="T35" fmla="*/ 20 h 87"/>
              <a:gd name="T36" fmla="*/ 75 w 96"/>
              <a:gd name="T37" fmla="*/ 15 h 87"/>
              <a:gd name="T38" fmla="*/ 66 w 96"/>
              <a:gd name="T39" fmla="*/ 11 h 87"/>
              <a:gd name="T40" fmla="*/ 58 w 96"/>
              <a:gd name="T41" fmla="*/ 9 h 87"/>
              <a:gd name="T42" fmla="*/ 49 w 96"/>
              <a:gd name="T43" fmla="*/ 8 h 87"/>
              <a:gd name="T44" fmla="*/ 39 w 96"/>
              <a:gd name="T45" fmla="*/ 9 h 87"/>
              <a:gd name="T46" fmla="*/ 38 w 96"/>
              <a:gd name="T47" fmla="*/ 4 h 87"/>
              <a:gd name="T48" fmla="*/ 38 w 96"/>
              <a:gd name="T49" fmla="*/ 4 h 87"/>
              <a:gd name="T50" fmla="*/ 37 w 96"/>
              <a:gd name="T51" fmla="*/ 2 h 87"/>
              <a:gd name="T52" fmla="*/ 36 w 96"/>
              <a:gd name="T53" fmla="*/ 0 h 87"/>
              <a:gd name="T54" fmla="*/ 34 w 96"/>
              <a:gd name="T55" fmla="*/ 0 h 87"/>
              <a:gd name="T56" fmla="*/ 32 w 96"/>
              <a:gd name="T57" fmla="*/ 0 h 87"/>
              <a:gd name="T58" fmla="*/ 32 w 96"/>
              <a:gd name="T59" fmla="*/ 0 h 87"/>
              <a:gd name="T60" fmla="*/ 31 w 96"/>
              <a:gd name="T61" fmla="*/ 2 h 87"/>
              <a:gd name="T62" fmla="*/ 29 w 96"/>
              <a:gd name="T63" fmla="*/ 3 h 87"/>
              <a:gd name="T64" fmla="*/ 28 w 96"/>
              <a:gd name="T65" fmla="*/ 5 h 87"/>
              <a:gd name="T66" fmla="*/ 28 w 96"/>
              <a:gd name="T67" fmla="*/ 7 h 87"/>
              <a:gd name="T68" fmla="*/ 31 w 96"/>
              <a:gd name="T69" fmla="*/ 11 h 87"/>
              <a:gd name="T70" fmla="*/ 31 w 96"/>
              <a:gd name="T71" fmla="*/ 11 h 87"/>
              <a:gd name="T72" fmla="*/ 22 w 96"/>
              <a:gd name="T73" fmla="*/ 16 h 87"/>
              <a:gd name="T74" fmla="*/ 15 w 96"/>
              <a:gd name="T75" fmla="*/ 21 h 87"/>
              <a:gd name="T76" fmla="*/ 10 w 96"/>
              <a:gd name="T77" fmla="*/ 29 h 87"/>
              <a:gd name="T78" fmla="*/ 5 w 96"/>
              <a:gd name="T79" fmla="*/ 36 h 87"/>
              <a:gd name="T80" fmla="*/ 2 w 96"/>
              <a:gd name="T81" fmla="*/ 44 h 87"/>
              <a:gd name="T82" fmla="*/ 0 w 96"/>
              <a:gd name="T83" fmla="*/ 52 h 87"/>
              <a:gd name="T84" fmla="*/ 0 w 96"/>
              <a:gd name="T85" fmla="*/ 62 h 87"/>
              <a:gd name="T86" fmla="*/ 1 w 96"/>
              <a:gd name="T87" fmla="*/ 71 h 87"/>
              <a:gd name="T88" fmla="*/ 1 w 96"/>
              <a:gd name="T89" fmla="*/ 71 h 87"/>
              <a:gd name="T90" fmla="*/ 6 w 96"/>
              <a:gd name="T91" fmla="*/ 66 h 87"/>
              <a:gd name="T92" fmla="*/ 11 w 96"/>
              <a:gd name="T93" fmla="*/ 61 h 87"/>
              <a:gd name="T94" fmla="*/ 16 w 96"/>
              <a:gd name="T95" fmla="*/ 57 h 87"/>
              <a:gd name="T96" fmla="*/ 23 w 96"/>
              <a:gd name="T97" fmla="*/ 55 h 87"/>
              <a:gd name="T98" fmla="*/ 23 w 96"/>
              <a:gd name="T99" fmla="*/ 55 h 87"/>
              <a:gd name="T100" fmla="*/ 28 w 96"/>
              <a:gd name="T101" fmla="*/ 53 h 87"/>
              <a:gd name="T102" fmla="*/ 33 w 96"/>
              <a:gd name="T103" fmla="*/ 53 h 87"/>
              <a:gd name="T104" fmla="*/ 43 w 96"/>
              <a:gd name="T105" fmla="*/ 55 h 87"/>
              <a:gd name="T106" fmla="*/ 43 w 96"/>
              <a:gd name="T107" fmla="*/ 5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87">
                <a:moveTo>
                  <a:pt x="43" y="55"/>
                </a:moveTo>
                <a:lnTo>
                  <a:pt x="53" y="87"/>
                </a:lnTo>
                <a:lnTo>
                  <a:pt x="53" y="87"/>
                </a:lnTo>
                <a:lnTo>
                  <a:pt x="61" y="84"/>
                </a:lnTo>
                <a:lnTo>
                  <a:pt x="53" y="52"/>
                </a:lnTo>
                <a:lnTo>
                  <a:pt x="53" y="52"/>
                </a:lnTo>
                <a:lnTo>
                  <a:pt x="60" y="46"/>
                </a:lnTo>
                <a:lnTo>
                  <a:pt x="65" y="44"/>
                </a:lnTo>
                <a:lnTo>
                  <a:pt x="70" y="41"/>
                </a:lnTo>
                <a:lnTo>
                  <a:pt x="70" y="41"/>
                </a:lnTo>
                <a:lnTo>
                  <a:pt x="77" y="40"/>
                </a:lnTo>
                <a:lnTo>
                  <a:pt x="84" y="40"/>
                </a:lnTo>
                <a:lnTo>
                  <a:pt x="90" y="41"/>
                </a:lnTo>
                <a:lnTo>
                  <a:pt x="96" y="44"/>
                </a:lnTo>
                <a:lnTo>
                  <a:pt x="96" y="44"/>
                </a:lnTo>
                <a:lnTo>
                  <a:pt x="92" y="35"/>
                </a:lnTo>
                <a:lnTo>
                  <a:pt x="87" y="26"/>
                </a:lnTo>
                <a:lnTo>
                  <a:pt x="81" y="20"/>
                </a:lnTo>
                <a:lnTo>
                  <a:pt x="75" y="15"/>
                </a:lnTo>
                <a:lnTo>
                  <a:pt x="66" y="11"/>
                </a:lnTo>
                <a:lnTo>
                  <a:pt x="58" y="9"/>
                </a:lnTo>
                <a:lnTo>
                  <a:pt x="49" y="8"/>
                </a:lnTo>
                <a:lnTo>
                  <a:pt x="39" y="9"/>
                </a:lnTo>
                <a:lnTo>
                  <a:pt x="38" y="4"/>
                </a:lnTo>
                <a:lnTo>
                  <a:pt x="38" y="4"/>
                </a:lnTo>
                <a:lnTo>
                  <a:pt x="37" y="2"/>
                </a:lnTo>
                <a:lnTo>
                  <a:pt x="36" y="0"/>
                </a:lnTo>
                <a:lnTo>
                  <a:pt x="34" y="0"/>
                </a:lnTo>
                <a:lnTo>
                  <a:pt x="32" y="0"/>
                </a:lnTo>
                <a:lnTo>
                  <a:pt x="32" y="0"/>
                </a:lnTo>
                <a:lnTo>
                  <a:pt x="31" y="2"/>
                </a:lnTo>
                <a:lnTo>
                  <a:pt x="29" y="3"/>
                </a:lnTo>
                <a:lnTo>
                  <a:pt x="28" y="5"/>
                </a:lnTo>
                <a:lnTo>
                  <a:pt x="28" y="7"/>
                </a:lnTo>
                <a:lnTo>
                  <a:pt x="31" y="11"/>
                </a:lnTo>
                <a:lnTo>
                  <a:pt x="31" y="11"/>
                </a:lnTo>
                <a:lnTo>
                  <a:pt x="22" y="16"/>
                </a:lnTo>
                <a:lnTo>
                  <a:pt x="15" y="21"/>
                </a:lnTo>
                <a:lnTo>
                  <a:pt x="10" y="29"/>
                </a:lnTo>
                <a:lnTo>
                  <a:pt x="5" y="36"/>
                </a:lnTo>
                <a:lnTo>
                  <a:pt x="2" y="44"/>
                </a:lnTo>
                <a:lnTo>
                  <a:pt x="0" y="52"/>
                </a:lnTo>
                <a:lnTo>
                  <a:pt x="0" y="62"/>
                </a:lnTo>
                <a:lnTo>
                  <a:pt x="1" y="71"/>
                </a:lnTo>
                <a:lnTo>
                  <a:pt x="1" y="71"/>
                </a:lnTo>
                <a:lnTo>
                  <a:pt x="6" y="66"/>
                </a:lnTo>
                <a:lnTo>
                  <a:pt x="11" y="61"/>
                </a:lnTo>
                <a:lnTo>
                  <a:pt x="16" y="57"/>
                </a:lnTo>
                <a:lnTo>
                  <a:pt x="23" y="55"/>
                </a:lnTo>
                <a:lnTo>
                  <a:pt x="23" y="55"/>
                </a:lnTo>
                <a:lnTo>
                  <a:pt x="28" y="53"/>
                </a:lnTo>
                <a:lnTo>
                  <a:pt x="33" y="53"/>
                </a:lnTo>
                <a:lnTo>
                  <a:pt x="43" y="55"/>
                </a:lnTo>
                <a:lnTo>
                  <a:pt x="43"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91" name="Freeform 594"/>
          <p:cNvSpPr>
            <a:spLocks/>
          </p:cNvSpPr>
          <p:nvPr/>
        </p:nvSpPr>
        <p:spPr bwMode="auto">
          <a:xfrm>
            <a:off x="7903701" y="4265332"/>
            <a:ext cx="140623" cy="36290"/>
          </a:xfrm>
          <a:custGeom>
            <a:avLst/>
            <a:gdLst>
              <a:gd name="T0" fmla="*/ 0 w 93"/>
              <a:gd name="T1" fmla="*/ 25 h 25"/>
              <a:gd name="T2" fmla="*/ 93 w 93"/>
              <a:gd name="T3" fmla="*/ 25 h 25"/>
              <a:gd name="T4" fmla="*/ 93 w 93"/>
              <a:gd name="T5" fmla="*/ 0 h 25"/>
              <a:gd name="T6" fmla="*/ 93 w 93"/>
              <a:gd name="T7" fmla="*/ 0 h 25"/>
              <a:gd name="T8" fmla="*/ 74 w 93"/>
              <a:gd name="T9" fmla="*/ 1 h 25"/>
              <a:gd name="T10" fmla="*/ 56 w 93"/>
              <a:gd name="T11" fmla="*/ 4 h 25"/>
              <a:gd name="T12" fmla="*/ 40 w 93"/>
              <a:gd name="T13" fmla="*/ 6 h 25"/>
              <a:gd name="T14" fmla="*/ 25 w 93"/>
              <a:gd name="T15" fmla="*/ 10 h 25"/>
              <a:gd name="T16" fmla="*/ 14 w 93"/>
              <a:gd name="T17" fmla="*/ 15 h 25"/>
              <a:gd name="T18" fmla="*/ 7 w 93"/>
              <a:gd name="T19" fmla="*/ 19 h 25"/>
              <a:gd name="T20" fmla="*/ 1 w 93"/>
              <a:gd name="T21" fmla="*/ 22 h 25"/>
              <a:gd name="T22" fmla="*/ 0 w 93"/>
              <a:gd name="T23" fmla="*/ 25 h 25"/>
              <a:gd name="T24" fmla="*/ 0 w 93"/>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5">
                <a:moveTo>
                  <a:pt x="0" y="25"/>
                </a:moveTo>
                <a:lnTo>
                  <a:pt x="93" y="25"/>
                </a:lnTo>
                <a:lnTo>
                  <a:pt x="93" y="0"/>
                </a:lnTo>
                <a:lnTo>
                  <a:pt x="93" y="0"/>
                </a:lnTo>
                <a:lnTo>
                  <a:pt x="74" y="1"/>
                </a:lnTo>
                <a:lnTo>
                  <a:pt x="56" y="4"/>
                </a:lnTo>
                <a:lnTo>
                  <a:pt x="40" y="6"/>
                </a:lnTo>
                <a:lnTo>
                  <a:pt x="25" y="10"/>
                </a:lnTo>
                <a:lnTo>
                  <a:pt x="14" y="15"/>
                </a:lnTo>
                <a:lnTo>
                  <a:pt x="7" y="19"/>
                </a:lnTo>
                <a:lnTo>
                  <a:pt x="1" y="22"/>
                </a:lnTo>
                <a:lnTo>
                  <a:pt x="0" y="25"/>
                </a:lnTo>
                <a:lnTo>
                  <a:pt x="0"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92" name="Freeform 595"/>
          <p:cNvSpPr>
            <a:spLocks/>
          </p:cNvSpPr>
          <p:nvPr/>
        </p:nvSpPr>
        <p:spPr bwMode="auto">
          <a:xfrm>
            <a:off x="7577096" y="4147392"/>
            <a:ext cx="58971" cy="36290"/>
          </a:xfrm>
          <a:custGeom>
            <a:avLst/>
            <a:gdLst>
              <a:gd name="T0" fmla="*/ 15 w 40"/>
              <a:gd name="T1" fmla="*/ 25 h 25"/>
              <a:gd name="T2" fmla="*/ 25 w 40"/>
              <a:gd name="T3" fmla="*/ 25 h 25"/>
              <a:gd name="T4" fmla="*/ 25 w 40"/>
              <a:gd name="T5" fmla="*/ 10 h 25"/>
              <a:gd name="T6" fmla="*/ 40 w 40"/>
              <a:gd name="T7" fmla="*/ 10 h 25"/>
              <a:gd name="T8" fmla="*/ 40 w 40"/>
              <a:gd name="T9" fmla="*/ 0 h 25"/>
              <a:gd name="T10" fmla="*/ 0 w 40"/>
              <a:gd name="T11" fmla="*/ 0 h 25"/>
              <a:gd name="T12" fmla="*/ 0 w 40"/>
              <a:gd name="T13" fmla="*/ 10 h 25"/>
              <a:gd name="T14" fmla="*/ 15 w 40"/>
              <a:gd name="T15" fmla="*/ 10 h 25"/>
              <a:gd name="T16" fmla="*/ 15 w 40"/>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5">
                <a:moveTo>
                  <a:pt x="15" y="25"/>
                </a:moveTo>
                <a:lnTo>
                  <a:pt x="25" y="25"/>
                </a:lnTo>
                <a:lnTo>
                  <a:pt x="25" y="10"/>
                </a:lnTo>
                <a:lnTo>
                  <a:pt x="40" y="10"/>
                </a:lnTo>
                <a:lnTo>
                  <a:pt x="40" y="0"/>
                </a:lnTo>
                <a:lnTo>
                  <a:pt x="0" y="0"/>
                </a:lnTo>
                <a:lnTo>
                  <a:pt x="0" y="10"/>
                </a:lnTo>
                <a:lnTo>
                  <a:pt x="15" y="10"/>
                </a:lnTo>
                <a:lnTo>
                  <a:pt x="15"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93" name="Freeform 596"/>
          <p:cNvSpPr>
            <a:spLocks noEditPoints="1"/>
          </p:cNvSpPr>
          <p:nvPr/>
        </p:nvSpPr>
        <p:spPr bwMode="auto">
          <a:xfrm>
            <a:off x="7563488" y="4192754"/>
            <a:ext cx="86189" cy="104333"/>
          </a:xfrm>
          <a:custGeom>
            <a:avLst/>
            <a:gdLst>
              <a:gd name="T0" fmla="*/ 49 w 59"/>
              <a:gd name="T1" fmla="*/ 0 h 69"/>
              <a:gd name="T2" fmla="*/ 9 w 59"/>
              <a:gd name="T3" fmla="*/ 0 h 69"/>
              <a:gd name="T4" fmla="*/ 9 w 59"/>
              <a:gd name="T5" fmla="*/ 0 h 69"/>
              <a:gd name="T6" fmla="*/ 6 w 59"/>
              <a:gd name="T7" fmla="*/ 1 h 69"/>
              <a:gd name="T8" fmla="*/ 2 w 59"/>
              <a:gd name="T9" fmla="*/ 2 h 69"/>
              <a:gd name="T10" fmla="*/ 1 w 59"/>
              <a:gd name="T11" fmla="*/ 6 h 69"/>
              <a:gd name="T12" fmla="*/ 0 w 59"/>
              <a:gd name="T13" fmla="*/ 10 h 69"/>
              <a:gd name="T14" fmla="*/ 0 w 59"/>
              <a:gd name="T15" fmla="*/ 54 h 69"/>
              <a:gd name="T16" fmla="*/ 0 w 59"/>
              <a:gd name="T17" fmla="*/ 54 h 69"/>
              <a:gd name="T18" fmla="*/ 1 w 59"/>
              <a:gd name="T19" fmla="*/ 58 h 69"/>
              <a:gd name="T20" fmla="*/ 2 w 59"/>
              <a:gd name="T21" fmla="*/ 62 h 69"/>
              <a:gd name="T22" fmla="*/ 6 w 59"/>
              <a:gd name="T23" fmla="*/ 63 h 69"/>
              <a:gd name="T24" fmla="*/ 9 w 59"/>
              <a:gd name="T25" fmla="*/ 64 h 69"/>
              <a:gd name="T26" fmla="*/ 9 w 59"/>
              <a:gd name="T27" fmla="*/ 69 h 69"/>
              <a:gd name="T28" fmla="*/ 19 w 59"/>
              <a:gd name="T29" fmla="*/ 69 h 69"/>
              <a:gd name="T30" fmla="*/ 19 w 59"/>
              <a:gd name="T31" fmla="*/ 64 h 69"/>
              <a:gd name="T32" fmla="*/ 39 w 59"/>
              <a:gd name="T33" fmla="*/ 64 h 69"/>
              <a:gd name="T34" fmla="*/ 39 w 59"/>
              <a:gd name="T35" fmla="*/ 69 h 69"/>
              <a:gd name="T36" fmla="*/ 49 w 59"/>
              <a:gd name="T37" fmla="*/ 69 h 69"/>
              <a:gd name="T38" fmla="*/ 49 w 59"/>
              <a:gd name="T39" fmla="*/ 64 h 69"/>
              <a:gd name="T40" fmla="*/ 49 w 59"/>
              <a:gd name="T41" fmla="*/ 64 h 69"/>
              <a:gd name="T42" fmla="*/ 53 w 59"/>
              <a:gd name="T43" fmla="*/ 63 h 69"/>
              <a:gd name="T44" fmla="*/ 56 w 59"/>
              <a:gd name="T45" fmla="*/ 62 h 69"/>
              <a:gd name="T46" fmla="*/ 58 w 59"/>
              <a:gd name="T47" fmla="*/ 58 h 69"/>
              <a:gd name="T48" fmla="*/ 59 w 59"/>
              <a:gd name="T49" fmla="*/ 54 h 69"/>
              <a:gd name="T50" fmla="*/ 59 w 59"/>
              <a:gd name="T51" fmla="*/ 10 h 69"/>
              <a:gd name="T52" fmla="*/ 59 w 59"/>
              <a:gd name="T53" fmla="*/ 10 h 69"/>
              <a:gd name="T54" fmla="*/ 58 w 59"/>
              <a:gd name="T55" fmla="*/ 6 h 69"/>
              <a:gd name="T56" fmla="*/ 56 w 59"/>
              <a:gd name="T57" fmla="*/ 2 h 69"/>
              <a:gd name="T58" fmla="*/ 53 w 59"/>
              <a:gd name="T59" fmla="*/ 1 h 69"/>
              <a:gd name="T60" fmla="*/ 49 w 59"/>
              <a:gd name="T61" fmla="*/ 0 h 69"/>
              <a:gd name="T62" fmla="*/ 49 w 59"/>
              <a:gd name="T63" fmla="*/ 0 h 69"/>
              <a:gd name="T64" fmla="*/ 49 w 59"/>
              <a:gd name="T65" fmla="*/ 20 h 69"/>
              <a:gd name="T66" fmla="*/ 49 w 59"/>
              <a:gd name="T67" fmla="*/ 29 h 69"/>
              <a:gd name="T68" fmla="*/ 44 w 59"/>
              <a:gd name="T69" fmla="*/ 29 h 69"/>
              <a:gd name="T70" fmla="*/ 44 w 59"/>
              <a:gd name="T71" fmla="*/ 20 h 69"/>
              <a:gd name="T72" fmla="*/ 9 w 59"/>
              <a:gd name="T73" fmla="*/ 20 h 69"/>
              <a:gd name="T74" fmla="*/ 9 w 59"/>
              <a:gd name="T75" fmla="*/ 15 h 69"/>
              <a:gd name="T76" fmla="*/ 49 w 59"/>
              <a:gd name="T77" fmla="*/ 15 h 69"/>
              <a:gd name="T78" fmla="*/ 49 w 59"/>
              <a:gd name="T79"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9">
                <a:moveTo>
                  <a:pt x="49" y="0"/>
                </a:moveTo>
                <a:lnTo>
                  <a:pt x="9" y="0"/>
                </a:lnTo>
                <a:lnTo>
                  <a:pt x="9" y="0"/>
                </a:lnTo>
                <a:lnTo>
                  <a:pt x="6" y="1"/>
                </a:lnTo>
                <a:lnTo>
                  <a:pt x="2" y="2"/>
                </a:lnTo>
                <a:lnTo>
                  <a:pt x="1" y="6"/>
                </a:lnTo>
                <a:lnTo>
                  <a:pt x="0" y="10"/>
                </a:lnTo>
                <a:lnTo>
                  <a:pt x="0" y="54"/>
                </a:lnTo>
                <a:lnTo>
                  <a:pt x="0" y="54"/>
                </a:lnTo>
                <a:lnTo>
                  <a:pt x="1" y="58"/>
                </a:lnTo>
                <a:lnTo>
                  <a:pt x="2" y="62"/>
                </a:lnTo>
                <a:lnTo>
                  <a:pt x="6" y="63"/>
                </a:lnTo>
                <a:lnTo>
                  <a:pt x="9" y="64"/>
                </a:lnTo>
                <a:lnTo>
                  <a:pt x="9" y="69"/>
                </a:lnTo>
                <a:lnTo>
                  <a:pt x="19" y="69"/>
                </a:lnTo>
                <a:lnTo>
                  <a:pt x="19" y="64"/>
                </a:lnTo>
                <a:lnTo>
                  <a:pt x="39" y="64"/>
                </a:lnTo>
                <a:lnTo>
                  <a:pt x="39" y="69"/>
                </a:lnTo>
                <a:lnTo>
                  <a:pt x="49" y="69"/>
                </a:lnTo>
                <a:lnTo>
                  <a:pt x="49" y="64"/>
                </a:lnTo>
                <a:lnTo>
                  <a:pt x="49" y="64"/>
                </a:lnTo>
                <a:lnTo>
                  <a:pt x="53" y="63"/>
                </a:lnTo>
                <a:lnTo>
                  <a:pt x="56" y="62"/>
                </a:lnTo>
                <a:lnTo>
                  <a:pt x="58" y="58"/>
                </a:lnTo>
                <a:lnTo>
                  <a:pt x="59" y="54"/>
                </a:lnTo>
                <a:lnTo>
                  <a:pt x="59" y="10"/>
                </a:lnTo>
                <a:lnTo>
                  <a:pt x="59" y="10"/>
                </a:lnTo>
                <a:lnTo>
                  <a:pt x="58" y="6"/>
                </a:lnTo>
                <a:lnTo>
                  <a:pt x="56" y="2"/>
                </a:lnTo>
                <a:lnTo>
                  <a:pt x="53" y="1"/>
                </a:lnTo>
                <a:lnTo>
                  <a:pt x="49" y="0"/>
                </a:lnTo>
                <a:lnTo>
                  <a:pt x="49" y="0"/>
                </a:lnTo>
                <a:close/>
                <a:moveTo>
                  <a:pt x="49" y="20"/>
                </a:moveTo>
                <a:lnTo>
                  <a:pt x="49" y="29"/>
                </a:lnTo>
                <a:lnTo>
                  <a:pt x="44" y="29"/>
                </a:lnTo>
                <a:lnTo>
                  <a:pt x="44" y="20"/>
                </a:lnTo>
                <a:lnTo>
                  <a:pt x="9" y="20"/>
                </a:lnTo>
                <a:lnTo>
                  <a:pt x="9" y="15"/>
                </a:lnTo>
                <a:lnTo>
                  <a:pt x="49" y="15"/>
                </a:lnTo>
                <a:lnTo>
                  <a:pt x="49"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94" name="Freeform 597"/>
          <p:cNvSpPr>
            <a:spLocks/>
          </p:cNvSpPr>
          <p:nvPr/>
        </p:nvSpPr>
        <p:spPr bwMode="auto">
          <a:xfrm>
            <a:off x="5023222" y="4492143"/>
            <a:ext cx="149696" cy="154231"/>
          </a:xfrm>
          <a:custGeom>
            <a:avLst/>
            <a:gdLst>
              <a:gd name="T0" fmla="*/ 98 w 99"/>
              <a:gd name="T1" fmla="*/ 93 h 101"/>
              <a:gd name="T2" fmla="*/ 55 w 99"/>
              <a:gd name="T3" fmla="*/ 29 h 101"/>
              <a:gd name="T4" fmla="*/ 68 w 99"/>
              <a:gd name="T5" fmla="*/ 5 h 101"/>
              <a:gd name="T6" fmla="*/ 61 w 99"/>
              <a:gd name="T7" fmla="*/ 0 h 101"/>
              <a:gd name="T8" fmla="*/ 50 w 99"/>
              <a:gd name="T9" fmla="*/ 17 h 101"/>
              <a:gd name="T10" fmla="*/ 39 w 99"/>
              <a:gd name="T11" fmla="*/ 0 h 101"/>
              <a:gd name="T12" fmla="*/ 31 w 99"/>
              <a:gd name="T13" fmla="*/ 5 h 101"/>
              <a:gd name="T14" fmla="*/ 45 w 99"/>
              <a:gd name="T15" fmla="*/ 29 h 101"/>
              <a:gd name="T16" fmla="*/ 2 w 99"/>
              <a:gd name="T17" fmla="*/ 93 h 101"/>
              <a:gd name="T18" fmla="*/ 2 w 99"/>
              <a:gd name="T19" fmla="*/ 93 h 101"/>
              <a:gd name="T20" fmla="*/ 0 w 99"/>
              <a:gd name="T21" fmla="*/ 96 h 101"/>
              <a:gd name="T22" fmla="*/ 0 w 99"/>
              <a:gd name="T23" fmla="*/ 98 h 101"/>
              <a:gd name="T24" fmla="*/ 0 w 99"/>
              <a:gd name="T25" fmla="*/ 98 h 101"/>
              <a:gd name="T26" fmla="*/ 3 w 99"/>
              <a:gd name="T27" fmla="*/ 99 h 101"/>
              <a:gd name="T28" fmla="*/ 5 w 99"/>
              <a:gd name="T29" fmla="*/ 101 h 101"/>
              <a:gd name="T30" fmla="*/ 35 w 99"/>
              <a:gd name="T31" fmla="*/ 101 h 101"/>
              <a:gd name="T32" fmla="*/ 35 w 99"/>
              <a:gd name="T33" fmla="*/ 91 h 101"/>
              <a:gd name="T34" fmla="*/ 35 w 99"/>
              <a:gd name="T35" fmla="*/ 91 h 101"/>
              <a:gd name="T36" fmla="*/ 36 w 99"/>
              <a:gd name="T37" fmla="*/ 85 h 101"/>
              <a:gd name="T38" fmla="*/ 40 w 99"/>
              <a:gd name="T39" fmla="*/ 81 h 101"/>
              <a:gd name="T40" fmla="*/ 44 w 99"/>
              <a:gd name="T41" fmla="*/ 77 h 101"/>
              <a:gd name="T42" fmla="*/ 50 w 99"/>
              <a:gd name="T43" fmla="*/ 76 h 101"/>
              <a:gd name="T44" fmla="*/ 50 w 99"/>
              <a:gd name="T45" fmla="*/ 76 h 101"/>
              <a:gd name="T46" fmla="*/ 56 w 99"/>
              <a:gd name="T47" fmla="*/ 77 h 101"/>
              <a:gd name="T48" fmla="*/ 60 w 99"/>
              <a:gd name="T49" fmla="*/ 81 h 101"/>
              <a:gd name="T50" fmla="*/ 63 w 99"/>
              <a:gd name="T51" fmla="*/ 85 h 101"/>
              <a:gd name="T52" fmla="*/ 64 w 99"/>
              <a:gd name="T53" fmla="*/ 91 h 101"/>
              <a:gd name="T54" fmla="*/ 64 w 99"/>
              <a:gd name="T55" fmla="*/ 101 h 101"/>
              <a:gd name="T56" fmla="*/ 94 w 99"/>
              <a:gd name="T57" fmla="*/ 101 h 101"/>
              <a:gd name="T58" fmla="*/ 94 w 99"/>
              <a:gd name="T59" fmla="*/ 101 h 101"/>
              <a:gd name="T60" fmla="*/ 97 w 99"/>
              <a:gd name="T61" fmla="*/ 99 h 101"/>
              <a:gd name="T62" fmla="*/ 98 w 99"/>
              <a:gd name="T63" fmla="*/ 98 h 101"/>
              <a:gd name="T64" fmla="*/ 98 w 99"/>
              <a:gd name="T65" fmla="*/ 98 h 101"/>
              <a:gd name="T66" fmla="*/ 99 w 99"/>
              <a:gd name="T67" fmla="*/ 96 h 101"/>
              <a:gd name="T68" fmla="*/ 98 w 99"/>
              <a:gd name="T69" fmla="*/ 93 h 101"/>
              <a:gd name="T70" fmla="*/ 98 w 99"/>
              <a:gd name="T71" fmla="*/ 9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9" h="101">
                <a:moveTo>
                  <a:pt x="98" y="93"/>
                </a:moveTo>
                <a:lnTo>
                  <a:pt x="55" y="29"/>
                </a:lnTo>
                <a:lnTo>
                  <a:pt x="68" y="5"/>
                </a:lnTo>
                <a:lnTo>
                  <a:pt x="61" y="0"/>
                </a:lnTo>
                <a:lnTo>
                  <a:pt x="50" y="17"/>
                </a:lnTo>
                <a:lnTo>
                  <a:pt x="39" y="0"/>
                </a:lnTo>
                <a:lnTo>
                  <a:pt x="31" y="5"/>
                </a:lnTo>
                <a:lnTo>
                  <a:pt x="45" y="29"/>
                </a:lnTo>
                <a:lnTo>
                  <a:pt x="2" y="93"/>
                </a:lnTo>
                <a:lnTo>
                  <a:pt x="2" y="93"/>
                </a:lnTo>
                <a:lnTo>
                  <a:pt x="0" y="96"/>
                </a:lnTo>
                <a:lnTo>
                  <a:pt x="0" y="98"/>
                </a:lnTo>
                <a:lnTo>
                  <a:pt x="0" y="98"/>
                </a:lnTo>
                <a:lnTo>
                  <a:pt x="3" y="99"/>
                </a:lnTo>
                <a:lnTo>
                  <a:pt x="5" y="101"/>
                </a:lnTo>
                <a:lnTo>
                  <a:pt x="35" y="101"/>
                </a:lnTo>
                <a:lnTo>
                  <a:pt x="35" y="91"/>
                </a:lnTo>
                <a:lnTo>
                  <a:pt x="35" y="91"/>
                </a:lnTo>
                <a:lnTo>
                  <a:pt x="36" y="85"/>
                </a:lnTo>
                <a:lnTo>
                  <a:pt x="40" y="81"/>
                </a:lnTo>
                <a:lnTo>
                  <a:pt x="44" y="77"/>
                </a:lnTo>
                <a:lnTo>
                  <a:pt x="50" y="76"/>
                </a:lnTo>
                <a:lnTo>
                  <a:pt x="50" y="76"/>
                </a:lnTo>
                <a:lnTo>
                  <a:pt x="56" y="77"/>
                </a:lnTo>
                <a:lnTo>
                  <a:pt x="60" y="81"/>
                </a:lnTo>
                <a:lnTo>
                  <a:pt x="63" y="85"/>
                </a:lnTo>
                <a:lnTo>
                  <a:pt x="64" y="91"/>
                </a:lnTo>
                <a:lnTo>
                  <a:pt x="64" y="101"/>
                </a:lnTo>
                <a:lnTo>
                  <a:pt x="94" y="101"/>
                </a:lnTo>
                <a:lnTo>
                  <a:pt x="94" y="101"/>
                </a:lnTo>
                <a:lnTo>
                  <a:pt x="97" y="99"/>
                </a:lnTo>
                <a:lnTo>
                  <a:pt x="98" y="98"/>
                </a:lnTo>
                <a:lnTo>
                  <a:pt x="98" y="98"/>
                </a:lnTo>
                <a:lnTo>
                  <a:pt x="99" y="96"/>
                </a:lnTo>
                <a:lnTo>
                  <a:pt x="98" y="93"/>
                </a:lnTo>
                <a:lnTo>
                  <a:pt x="98" y="9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95" name="Freeform 598"/>
          <p:cNvSpPr>
            <a:spLocks/>
          </p:cNvSpPr>
          <p:nvPr/>
        </p:nvSpPr>
        <p:spPr bwMode="auto">
          <a:xfrm>
            <a:off x="7568022" y="4646373"/>
            <a:ext cx="68044" cy="13610"/>
          </a:xfrm>
          <a:custGeom>
            <a:avLst/>
            <a:gdLst>
              <a:gd name="T0" fmla="*/ 9 w 44"/>
              <a:gd name="T1" fmla="*/ 10 h 10"/>
              <a:gd name="T2" fmla="*/ 34 w 44"/>
              <a:gd name="T3" fmla="*/ 10 h 10"/>
              <a:gd name="T4" fmla="*/ 34 w 44"/>
              <a:gd name="T5" fmla="*/ 10 h 10"/>
              <a:gd name="T6" fmla="*/ 38 w 44"/>
              <a:gd name="T7" fmla="*/ 8 h 10"/>
              <a:gd name="T8" fmla="*/ 41 w 44"/>
              <a:gd name="T9" fmla="*/ 7 h 10"/>
              <a:gd name="T10" fmla="*/ 43 w 44"/>
              <a:gd name="T11" fmla="*/ 3 h 10"/>
              <a:gd name="T12" fmla="*/ 44 w 44"/>
              <a:gd name="T13" fmla="*/ 0 h 10"/>
              <a:gd name="T14" fmla="*/ 0 w 44"/>
              <a:gd name="T15" fmla="*/ 0 h 10"/>
              <a:gd name="T16" fmla="*/ 0 w 44"/>
              <a:gd name="T17" fmla="*/ 0 h 10"/>
              <a:gd name="T18" fmla="*/ 1 w 44"/>
              <a:gd name="T19" fmla="*/ 3 h 10"/>
              <a:gd name="T20" fmla="*/ 2 w 44"/>
              <a:gd name="T21" fmla="*/ 7 h 10"/>
              <a:gd name="T22" fmla="*/ 6 w 44"/>
              <a:gd name="T23" fmla="*/ 8 h 10"/>
              <a:gd name="T24" fmla="*/ 9 w 44"/>
              <a:gd name="T25" fmla="*/ 10 h 10"/>
              <a:gd name="T26" fmla="*/ 9 w 44"/>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10">
                <a:moveTo>
                  <a:pt x="9" y="10"/>
                </a:moveTo>
                <a:lnTo>
                  <a:pt x="34" y="10"/>
                </a:lnTo>
                <a:lnTo>
                  <a:pt x="34" y="10"/>
                </a:lnTo>
                <a:lnTo>
                  <a:pt x="38" y="8"/>
                </a:lnTo>
                <a:lnTo>
                  <a:pt x="41" y="7"/>
                </a:lnTo>
                <a:lnTo>
                  <a:pt x="43" y="3"/>
                </a:lnTo>
                <a:lnTo>
                  <a:pt x="44" y="0"/>
                </a:lnTo>
                <a:lnTo>
                  <a:pt x="0" y="0"/>
                </a:lnTo>
                <a:lnTo>
                  <a:pt x="0" y="0"/>
                </a:lnTo>
                <a:lnTo>
                  <a:pt x="1" y="3"/>
                </a:lnTo>
                <a:lnTo>
                  <a:pt x="2" y="7"/>
                </a:lnTo>
                <a:lnTo>
                  <a:pt x="6" y="8"/>
                </a:lnTo>
                <a:lnTo>
                  <a:pt x="9" y="10"/>
                </a:lnTo>
                <a:lnTo>
                  <a:pt x="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96" name="Rectangle 599"/>
          <p:cNvSpPr>
            <a:spLocks noChangeArrowheads="1"/>
          </p:cNvSpPr>
          <p:nvPr/>
        </p:nvSpPr>
        <p:spPr bwMode="auto">
          <a:xfrm>
            <a:off x="7568022" y="4591939"/>
            <a:ext cx="68044" cy="4536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97" name="Freeform 600"/>
          <p:cNvSpPr>
            <a:spLocks noEditPoints="1"/>
          </p:cNvSpPr>
          <p:nvPr/>
        </p:nvSpPr>
        <p:spPr bwMode="auto">
          <a:xfrm>
            <a:off x="7577096" y="4501215"/>
            <a:ext cx="49900" cy="86189"/>
          </a:xfrm>
          <a:custGeom>
            <a:avLst/>
            <a:gdLst>
              <a:gd name="T0" fmla="*/ 35 w 35"/>
              <a:gd name="T1" fmla="*/ 4 h 56"/>
              <a:gd name="T2" fmla="*/ 35 w 35"/>
              <a:gd name="T3" fmla="*/ 4 h 56"/>
              <a:gd name="T4" fmla="*/ 35 w 35"/>
              <a:gd name="T5" fmla="*/ 2 h 56"/>
              <a:gd name="T6" fmla="*/ 33 w 35"/>
              <a:gd name="T7" fmla="*/ 1 h 56"/>
              <a:gd name="T8" fmla="*/ 33 w 35"/>
              <a:gd name="T9" fmla="*/ 1 h 56"/>
              <a:gd name="T10" fmla="*/ 30 w 35"/>
              <a:gd name="T11" fmla="*/ 0 h 56"/>
              <a:gd name="T12" fmla="*/ 28 w 35"/>
              <a:gd name="T13" fmla="*/ 0 h 56"/>
              <a:gd name="T14" fmla="*/ 3 w 35"/>
              <a:gd name="T15" fmla="*/ 11 h 56"/>
              <a:gd name="T16" fmla="*/ 3 w 35"/>
              <a:gd name="T17" fmla="*/ 11 h 56"/>
              <a:gd name="T18" fmla="*/ 2 w 35"/>
              <a:gd name="T19" fmla="*/ 12 h 56"/>
              <a:gd name="T20" fmla="*/ 0 w 35"/>
              <a:gd name="T21" fmla="*/ 16 h 56"/>
              <a:gd name="T22" fmla="*/ 0 w 35"/>
              <a:gd name="T23" fmla="*/ 56 h 56"/>
              <a:gd name="T24" fmla="*/ 35 w 35"/>
              <a:gd name="T25" fmla="*/ 56 h 56"/>
              <a:gd name="T26" fmla="*/ 35 w 35"/>
              <a:gd name="T27" fmla="*/ 4 h 56"/>
              <a:gd name="T28" fmla="*/ 20 w 35"/>
              <a:gd name="T29" fmla="*/ 46 h 56"/>
              <a:gd name="T30" fmla="*/ 10 w 35"/>
              <a:gd name="T31" fmla="*/ 46 h 56"/>
              <a:gd name="T32" fmla="*/ 10 w 35"/>
              <a:gd name="T33" fmla="*/ 20 h 56"/>
              <a:gd name="T34" fmla="*/ 20 w 35"/>
              <a:gd name="T35" fmla="*/ 17 h 56"/>
              <a:gd name="T36" fmla="*/ 20 w 35"/>
              <a:gd name="T37"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56">
                <a:moveTo>
                  <a:pt x="35" y="4"/>
                </a:moveTo>
                <a:lnTo>
                  <a:pt x="35" y="4"/>
                </a:lnTo>
                <a:lnTo>
                  <a:pt x="35" y="2"/>
                </a:lnTo>
                <a:lnTo>
                  <a:pt x="33" y="1"/>
                </a:lnTo>
                <a:lnTo>
                  <a:pt x="33" y="1"/>
                </a:lnTo>
                <a:lnTo>
                  <a:pt x="30" y="0"/>
                </a:lnTo>
                <a:lnTo>
                  <a:pt x="28" y="0"/>
                </a:lnTo>
                <a:lnTo>
                  <a:pt x="3" y="11"/>
                </a:lnTo>
                <a:lnTo>
                  <a:pt x="3" y="11"/>
                </a:lnTo>
                <a:lnTo>
                  <a:pt x="2" y="12"/>
                </a:lnTo>
                <a:lnTo>
                  <a:pt x="0" y="16"/>
                </a:lnTo>
                <a:lnTo>
                  <a:pt x="0" y="56"/>
                </a:lnTo>
                <a:lnTo>
                  <a:pt x="35" y="56"/>
                </a:lnTo>
                <a:lnTo>
                  <a:pt x="35" y="4"/>
                </a:lnTo>
                <a:close/>
                <a:moveTo>
                  <a:pt x="20" y="46"/>
                </a:moveTo>
                <a:lnTo>
                  <a:pt x="10" y="46"/>
                </a:lnTo>
                <a:lnTo>
                  <a:pt x="10" y="20"/>
                </a:lnTo>
                <a:lnTo>
                  <a:pt x="20" y="17"/>
                </a:lnTo>
                <a:lnTo>
                  <a:pt x="20" y="4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98" name="Freeform 607"/>
          <p:cNvSpPr>
            <a:spLocks/>
          </p:cNvSpPr>
          <p:nvPr/>
        </p:nvSpPr>
        <p:spPr bwMode="auto">
          <a:xfrm>
            <a:off x="7899166" y="4542037"/>
            <a:ext cx="27217" cy="45362"/>
          </a:xfrm>
          <a:custGeom>
            <a:avLst/>
            <a:gdLst>
              <a:gd name="T0" fmla="*/ 0 w 19"/>
              <a:gd name="T1" fmla="*/ 19 h 29"/>
              <a:gd name="T2" fmla="*/ 0 w 19"/>
              <a:gd name="T3" fmla="*/ 19 h 29"/>
              <a:gd name="T4" fmla="*/ 1 w 19"/>
              <a:gd name="T5" fmla="*/ 23 h 29"/>
              <a:gd name="T6" fmla="*/ 2 w 19"/>
              <a:gd name="T7" fmla="*/ 27 h 29"/>
              <a:gd name="T8" fmla="*/ 6 w 19"/>
              <a:gd name="T9" fmla="*/ 28 h 29"/>
              <a:gd name="T10" fmla="*/ 9 w 19"/>
              <a:gd name="T11" fmla="*/ 29 h 29"/>
              <a:gd name="T12" fmla="*/ 9 w 19"/>
              <a:gd name="T13" fmla="*/ 29 h 29"/>
              <a:gd name="T14" fmla="*/ 13 w 19"/>
              <a:gd name="T15" fmla="*/ 28 h 29"/>
              <a:gd name="T16" fmla="*/ 17 w 19"/>
              <a:gd name="T17" fmla="*/ 27 h 29"/>
              <a:gd name="T18" fmla="*/ 18 w 19"/>
              <a:gd name="T19" fmla="*/ 23 h 29"/>
              <a:gd name="T20" fmla="*/ 19 w 19"/>
              <a:gd name="T21" fmla="*/ 19 h 29"/>
              <a:gd name="T22" fmla="*/ 19 w 19"/>
              <a:gd name="T23" fmla="*/ 19 h 29"/>
              <a:gd name="T24" fmla="*/ 18 w 19"/>
              <a:gd name="T25" fmla="*/ 13 h 29"/>
              <a:gd name="T26" fmla="*/ 14 w 19"/>
              <a:gd name="T27" fmla="*/ 7 h 29"/>
              <a:gd name="T28" fmla="*/ 9 w 19"/>
              <a:gd name="T29" fmla="*/ 0 h 29"/>
              <a:gd name="T30" fmla="*/ 9 w 19"/>
              <a:gd name="T31" fmla="*/ 0 h 29"/>
              <a:gd name="T32" fmla="*/ 5 w 19"/>
              <a:gd name="T33" fmla="*/ 7 h 29"/>
              <a:gd name="T34" fmla="*/ 1 w 19"/>
              <a:gd name="T35" fmla="*/ 13 h 29"/>
              <a:gd name="T36" fmla="*/ 0 w 19"/>
              <a:gd name="T37" fmla="*/ 19 h 29"/>
              <a:gd name="T38" fmla="*/ 0 w 19"/>
              <a:gd name="T39"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9">
                <a:moveTo>
                  <a:pt x="0" y="19"/>
                </a:moveTo>
                <a:lnTo>
                  <a:pt x="0" y="19"/>
                </a:lnTo>
                <a:lnTo>
                  <a:pt x="1" y="23"/>
                </a:lnTo>
                <a:lnTo>
                  <a:pt x="2" y="27"/>
                </a:lnTo>
                <a:lnTo>
                  <a:pt x="6" y="28"/>
                </a:lnTo>
                <a:lnTo>
                  <a:pt x="9" y="29"/>
                </a:lnTo>
                <a:lnTo>
                  <a:pt x="9" y="29"/>
                </a:lnTo>
                <a:lnTo>
                  <a:pt x="13" y="28"/>
                </a:lnTo>
                <a:lnTo>
                  <a:pt x="17" y="27"/>
                </a:lnTo>
                <a:lnTo>
                  <a:pt x="18" y="23"/>
                </a:lnTo>
                <a:lnTo>
                  <a:pt x="19" y="19"/>
                </a:lnTo>
                <a:lnTo>
                  <a:pt x="19" y="19"/>
                </a:lnTo>
                <a:lnTo>
                  <a:pt x="18" y="13"/>
                </a:lnTo>
                <a:lnTo>
                  <a:pt x="14" y="7"/>
                </a:lnTo>
                <a:lnTo>
                  <a:pt x="9" y="0"/>
                </a:lnTo>
                <a:lnTo>
                  <a:pt x="9" y="0"/>
                </a:lnTo>
                <a:lnTo>
                  <a:pt x="5" y="7"/>
                </a:lnTo>
                <a:lnTo>
                  <a:pt x="1" y="13"/>
                </a:lnTo>
                <a:lnTo>
                  <a:pt x="0" y="19"/>
                </a:lnTo>
                <a:lnTo>
                  <a:pt x="0"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299" name="Freeform 608"/>
          <p:cNvSpPr>
            <a:spLocks/>
          </p:cNvSpPr>
          <p:nvPr/>
        </p:nvSpPr>
        <p:spPr bwMode="auto">
          <a:xfrm>
            <a:off x="7921846" y="4496677"/>
            <a:ext cx="86189" cy="27217"/>
          </a:xfrm>
          <a:custGeom>
            <a:avLst/>
            <a:gdLst>
              <a:gd name="T0" fmla="*/ 58 w 58"/>
              <a:gd name="T1" fmla="*/ 10 h 19"/>
              <a:gd name="T2" fmla="*/ 58 w 58"/>
              <a:gd name="T3" fmla="*/ 0 h 19"/>
              <a:gd name="T4" fmla="*/ 11 w 58"/>
              <a:gd name="T5" fmla="*/ 0 h 19"/>
              <a:gd name="T6" fmla="*/ 0 w 58"/>
              <a:gd name="T7" fmla="*/ 11 h 19"/>
              <a:gd name="T8" fmla="*/ 7 w 58"/>
              <a:gd name="T9" fmla="*/ 19 h 19"/>
              <a:gd name="T10" fmla="*/ 16 w 58"/>
              <a:gd name="T11" fmla="*/ 10 h 19"/>
              <a:gd name="T12" fmla="*/ 58 w 58"/>
              <a:gd name="T13" fmla="*/ 10 h 19"/>
            </a:gdLst>
            <a:ahLst/>
            <a:cxnLst>
              <a:cxn ang="0">
                <a:pos x="T0" y="T1"/>
              </a:cxn>
              <a:cxn ang="0">
                <a:pos x="T2" y="T3"/>
              </a:cxn>
              <a:cxn ang="0">
                <a:pos x="T4" y="T5"/>
              </a:cxn>
              <a:cxn ang="0">
                <a:pos x="T6" y="T7"/>
              </a:cxn>
              <a:cxn ang="0">
                <a:pos x="T8" y="T9"/>
              </a:cxn>
              <a:cxn ang="0">
                <a:pos x="T10" y="T11"/>
              </a:cxn>
              <a:cxn ang="0">
                <a:pos x="T12" y="T13"/>
              </a:cxn>
            </a:cxnLst>
            <a:rect l="0" t="0" r="r" b="b"/>
            <a:pathLst>
              <a:path w="58" h="19">
                <a:moveTo>
                  <a:pt x="58" y="10"/>
                </a:moveTo>
                <a:lnTo>
                  <a:pt x="58" y="0"/>
                </a:lnTo>
                <a:lnTo>
                  <a:pt x="11" y="0"/>
                </a:lnTo>
                <a:lnTo>
                  <a:pt x="0" y="11"/>
                </a:lnTo>
                <a:lnTo>
                  <a:pt x="7" y="19"/>
                </a:lnTo>
                <a:lnTo>
                  <a:pt x="16" y="10"/>
                </a:lnTo>
                <a:lnTo>
                  <a:pt x="58"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00" name="Freeform 609"/>
          <p:cNvSpPr>
            <a:spLocks noEditPoints="1"/>
          </p:cNvSpPr>
          <p:nvPr/>
        </p:nvSpPr>
        <p:spPr bwMode="auto">
          <a:xfrm>
            <a:off x="7939991" y="4519360"/>
            <a:ext cx="77117" cy="117941"/>
          </a:xfrm>
          <a:custGeom>
            <a:avLst/>
            <a:gdLst>
              <a:gd name="T0" fmla="*/ 30 w 50"/>
              <a:gd name="T1" fmla="*/ 10 h 79"/>
              <a:gd name="T2" fmla="*/ 30 w 50"/>
              <a:gd name="T3" fmla="*/ 0 h 79"/>
              <a:gd name="T4" fmla="*/ 20 w 50"/>
              <a:gd name="T5" fmla="*/ 0 h 79"/>
              <a:gd name="T6" fmla="*/ 20 w 50"/>
              <a:gd name="T7" fmla="*/ 10 h 79"/>
              <a:gd name="T8" fmla="*/ 20 w 50"/>
              <a:gd name="T9" fmla="*/ 10 h 79"/>
              <a:gd name="T10" fmla="*/ 13 w 50"/>
              <a:gd name="T11" fmla="*/ 13 h 79"/>
              <a:gd name="T12" fmla="*/ 6 w 50"/>
              <a:gd name="T13" fmla="*/ 18 h 79"/>
              <a:gd name="T14" fmla="*/ 1 w 50"/>
              <a:gd name="T15" fmla="*/ 26 h 79"/>
              <a:gd name="T16" fmla="*/ 0 w 50"/>
              <a:gd name="T17" fmla="*/ 29 h 79"/>
              <a:gd name="T18" fmla="*/ 0 w 50"/>
              <a:gd name="T19" fmla="*/ 34 h 79"/>
              <a:gd name="T20" fmla="*/ 0 w 50"/>
              <a:gd name="T21" fmla="*/ 74 h 79"/>
              <a:gd name="T22" fmla="*/ 0 w 50"/>
              <a:gd name="T23" fmla="*/ 74 h 79"/>
              <a:gd name="T24" fmla="*/ 0 w 50"/>
              <a:gd name="T25" fmla="*/ 76 h 79"/>
              <a:gd name="T26" fmla="*/ 1 w 50"/>
              <a:gd name="T27" fmla="*/ 77 h 79"/>
              <a:gd name="T28" fmla="*/ 3 w 50"/>
              <a:gd name="T29" fmla="*/ 79 h 79"/>
              <a:gd name="T30" fmla="*/ 5 w 50"/>
              <a:gd name="T31" fmla="*/ 79 h 79"/>
              <a:gd name="T32" fmla="*/ 45 w 50"/>
              <a:gd name="T33" fmla="*/ 79 h 79"/>
              <a:gd name="T34" fmla="*/ 45 w 50"/>
              <a:gd name="T35" fmla="*/ 79 h 79"/>
              <a:gd name="T36" fmla="*/ 47 w 50"/>
              <a:gd name="T37" fmla="*/ 79 h 79"/>
              <a:gd name="T38" fmla="*/ 48 w 50"/>
              <a:gd name="T39" fmla="*/ 77 h 79"/>
              <a:gd name="T40" fmla="*/ 50 w 50"/>
              <a:gd name="T41" fmla="*/ 76 h 79"/>
              <a:gd name="T42" fmla="*/ 50 w 50"/>
              <a:gd name="T43" fmla="*/ 74 h 79"/>
              <a:gd name="T44" fmla="*/ 50 w 50"/>
              <a:gd name="T45" fmla="*/ 34 h 79"/>
              <a:gd name="T46" fmla="*/ 50 w 50"/>
              <a:gd name="T47" fmla="*/ 34 h 79"/>
              <a:gd name="T48" fmla="*/ 50 w 50"/>
              <a:gd name="T49" fmla="*/ 29 h 79"/>
              <a:gd name="T50" fmla="*/ 48 w 50"/>
              <a:gd name="T51" fmla="*/ 26 h 79"/>
              <a:gd name="T52" fmla="*/ 43 w 50"/>
              <a:gd name="T53" fmla="*/ 18 h 79"/>
              <a:gd name="T54" fmla="*/ 37 w 50"/>
              <a:gd name="T55" fmla="*/ 13 h 79"/>
              <a:gd name="T56" fmla="*/ 30 w 50"/>
              <a:gd name="T57" fmla="*/ 10 h 79"/>
              <a:gd name="T58" fmla="*/ 30 w 50"/>
              <a:gd name="T59" fmla="*/ 10 h 79"/>
              <a:gd name="T60" fmla="*/ 40 w 50"/>
              <a:gd name="T61" fmla="*/ 49 h 79"/>
              <a:gd name="T62" fmla="*/ 10 w 50"/>
              <a:gd name="T63" fmla="*/ 49 h 79"/>
              <a:gd name="T64" fmla="*/ 10 w 50"/>
              <a:gd name="T65" fmla="*/ 34 h 79"/>
              <a:gd name="T66" fmla="*/ 40 w 50"/>
              <a:gd name="T67" fmla="*/ 34 h 79"/>
              <a:gd name="T68" fmla="*/ 40 w 50"/>
              <a:gd name="T69"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79">
                <a:moveTo>
                  <a:pt x="30" y="10"/>
                </a:moveTo>
                <a:lnTo>
                  <a:pt x="30" y="0"/>
                </a:lnTo>
                <a:lnTo>
                  <a:pt x="20" y="0"/>
                </a:lnTo>
                <a:lnTo>
                  <a:pt x="20" y="10"/>
                </a:lnTo>
                <a:lnTo>
                  <a:pt x="20" y="10"/>
                </a:lnTo>
                <a:lnTo>
                  <a:pt x="13" y="13"/>
                </a:lnTo>
                <a:lnTo>
                  <a:pt x="6" y="18"/>
                </a:lnTo>
                <a:lnTo>
                  <a:pt x="1" y="26"/>
                </a:lnTo>
                <a:lnTo>
                  <a:pt x="0" y="29"/>
                </a:lnTo>
                <a:lnTo>
                  <a:pt x="0" y="34"/>
                </a:lnTo>
                <a:lnTo>
                  <a:pt x="0" y="74"/>
                </a:lnTo>
                <a:lnTo>
                  <a:pt x="0" y="74"/>
                </a:lnTo>
                <a:lnTo>
                  <a:pt x="0" y="76"/>
                </a:lnTo>
                <a:lnTo>
                  <a:pt x="1" y="77"/>
                </a:lnTo>
                <a:lnTo>
                  <a:pt x="3" y="79"/>
                </a:lnTo>
                <a:lnTo>
                  <a:pt x="5" y="79"/>
                </a:lnTo>
                <a:lnTo>
                  <a:pt x="45" y="79"/>
                </a:lnTo>
                <a:lnTo>
                  <a:pt x="45" y="79"/>
                </a:lnTo>
                <a:lnTo>
                  <a:pt x="47" y="79"/>
                </a:lnTo>
                <a:lnTo>
                  <a:pt x="48" y="77"/>
                </a:lnTo>
                <a:lnTo>
                  <a:pt x="50" y="76"/>
                </a:lnTo>
                <a:lnTo>
                  <a:pt x="50" y="74"/>
                </a:lnTo>
                <a:lnTo>
                  <a:pt x="50" y="34"/>
                </a:lnTo>
                <a:lnTo>
                  <a:pt x="50" y="34"/>
                </a:lnTo>
                <a:lnTo>
                  <a:pt x="50" y="29"/>
                </a:lnTo>
                <a:lnTo>
                  <a:pt x="48" y="26"/>
                </a:lnTo>
                <a:lnTo>
                  <a:pt x="43" y="18"/>
                </a:lnTo>
                <a:lnTo>
                  <a:pt x="37" y="13"/>
                </a:lnTo>
                <a:lnTo>
                  <a:pt x="30" y="10"/>
                </a:lnTo>
                <a:lnTo>
                  <a:pt x="30" y="10"/>
                </a:lnTo>
                <a:close/>
                <a:moveTo>
                  <a:pt x="40" y="49"/>
                </a:moveTo>
                <a:lnTo>
                  <a:pt x="10" y="49"/>
                </a:lnTo>
                <a:lnTo>
                  <a:pt x="10" y="34"/>
                </a:lnTo>
                <a:lnTo>
                  <a:pt x="40" y="34"/>
                </a:lnTo>
                <a:lnTo>
                  <a:pt x="40"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01" name="Freeform 911"/>
          <p:cNvSpPr>
            <a:spLocks/>
          </p:cNvSpPr>
          <p:nvPr/>
        </p:nvSpPr>
        <p:spPr bwMode="auto">
          <a:xfrm>
            <a:off x="6456659" y="4138318"/>
            <a:ext cx="90724" cy="36290"/>
          </a:xfrm>
          <a:custGeom>
            <a:avLst/>
            <a:gdLst>
              <a:gd name="T0" fmla="*/ 9 w 59"/>
              <a:gd name="T1" fmla="*/ 18 h 25"/>
              <a:gd name="T2" fmla="*/ 9 w 59"/>
              <a:gd name="T3" fmla="*/ 18 h 25"/>
              <a:gd name="T4" fmla="*/ 9 w 59"/>
              <a:gd name="T5" fmla="*/ 15 h 25"/>
              <a:gd name="T6" fmla="*/ 12 w 59"/>
              <a:gd name="T7" fmla="*/ 13 h 25"/>
              <a:gd name="T8" fmla="*/ 14 w 59"/>
              <a:gd name="T9" fmla="*/ 10 h 25"/>
              <a:gd name="T10" fmla="*/ 17 w 59"/>
              <a:gd name="T11" fmla="*/ 10 h 25"/>
              <a:gd name="T12" fmla="*/ 17 w 59"/>
              <a:gd name="T13" fmla="*/ 10 h 25"/>
              <a:gd name="T14" fmla="*/ 19 w 59"/>
              <a:gd name="T15" fmla="*/ 10 h 25"/>
              <a:gd name="T16" fmla="*/ 22 w 59"/>
              <a:gd name="T17" fmla="*/ 13 h 25"/>
              <a:gd name="T18" fmla="*/ 24 w 59"/>
              <a:gd name="T19" fmla="*/ 15 h 25"/>
              <a:gd name="T20" fmla="*/ 24 w 59"/>
              <a:gd name="T21" fmla="*/ 18 h 25"/>
              <a:gd name="T22" fmla="*/ 24 w 59"/>
              <a:gd name="T23" fmla="*/ 25 h 25"/>
              <a:gd name="T24" fmla="*/ 34 w 59"/>
              <a:gd name="T25" fmla="*/ 25 h 25"/>
              <a:gd name="T26" fmla="*/ 34 w 59"/>
              <a:gd name="T27" fmla="*/ 18 h 25"/>
              <a:gd name="T28" fmla="*/ 34 w 59"/>
              <a:gd name="T29" fmla="*/ 18 h 25"/>
              <a:gd name="T30" fmla="*/ 34 w 59"/>
              <a:gd name="T31" fmla="*/ 15 h 25"/>
              <a:gd name="T32" fmla="*/ 37 w 59"/>
              <a:gd name="T33" fmla="*/ 13 h 25"/>
              <a:gd name="T34" fmla="*/ 39 w 59"/>
              <a:gd name="T35" fmla="*/ 10 h 25"/>
              <a:gd name="T36" fmla="*/ 41 w 59"/>
              <a:gd name="T37" fmla="*/ 10 h 25"/>
              <a:gd name="T38" fmla="*/ 41 w 59"/>
              <a:gd name="T39" fmla="*/ 10 h 25"/>
              <a:gd name="T40" fmla="*/ 44 w 59"/>
              <a:gd name="T41" fmla="*/ 10 h 25"/>
              <a:gd name="T42" fmla="*/ 46 w 59"/>
              <a:gd name="T43" fmla="*/ 13 h 25"/>
              <a:gd name="T44" fmla="*/ 49 w 59"/>
              <a:gd name="T45" fmla="*/ 15 h 25"/>
              <a:gd name="T46" fmla="*/ 49 w 59"/>
              <a:gd name="T47" fmla="*/ 18 h 25"/>
              <a:gd name="T48" fmla="*/ 49 w 59"/>
              <a:gd name="T49" fmla="*/ 25 h 25"/>
              <a:gd name="T50" fmla="*/ 59 w 59"/>
              <a:gd name="T51" fmla="*/ 25 h 25"/>
              <a:gd name="T52" fmla="*/ 59 w 59"/>
              <a:gd name="T53" fmla="*/ 5 h 25"/>
              <a:gd name="T54" fmla="*/ 59 w 59"/>
              <a:gd name="T55" fmla="*/ 5 h 25"/>
              <a:gd name="T56" fmla="*/ 59 w 59"/>
              <a:gd name="T57" fmla="*/ 3 h 25"/>
              <a:gd name="T58" fmla="*/ 57 w 59"/>
              <a:gd name="T59" fmla="*/ 2 h 25"/>
              <a:gd name="T60" fmla="*/ 56 w 59"/>
              <a:gd name="T61" fmla="*/ 0 h 25"/>
              <a:gd name="T62" fmla="*/ 54 w 59"/>
              <a:gd name="T63" fmla="*/ 0 h 25"/>
              <a:gd name="T64" fmla="*/ 4 w 59"/>
              <a:gd name="T65" fmla="*/ 0 h 25"/>
              <a:gd name="T66" fmla="*/ 4 w 59"/>
              <a:gd name="T67" fmla="*/ 0 h 25"/>
              <a:gd name="T68" fmla="*/ 2 w 59"/>
              <a:gd name="T69" fmla="*/ 0 h 25"/>
              <a:gd name="T70" fmla="*/ 1 w 59"/>
              <a:gd name="T71" fmla="*/ 2 h 25"/>
              <a:gd name="T72" fmla="*/ 0 w 59"/>
              <a:gd name="T73" fmla="*/ 3 h 25"/>
              <a:gd name="T74" fmla="*/ 0 w 59"/>
              <a:gd name="T75" fmla="*/ 5 h 25"/>
              <a:gd name="T76" fmla="*/ 0 w 59"/>
              <a:gd name="T77" fmla="*/ 25 h 25"/>
              <a:gd name="T78" fmla="*/ 9 w 59"/>
              <a:gd name="T79" fmla="*/ 25 h 25"/>
              <a:gd name="T80" fmla="*/ 9 w 59"/>
              <a:gd name="T8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25">
                <a:moveTo>
                  <a:pt x="9" y="18"/>
                </a:moveTo>
                <a:lnTo>
                  <a:pt x="9" y="18"/>
                </a:lnTo>
                <a:lnTo>
                  <a:pt x="9" y="15"/>
                </a:lnTo>
                <a:lnTo>
                  <a:pt x="12" y="13"/>
                </a:lnTo>
                <a:lnTo>
                  <a:pt x="14" y="10"/>
                </a:lnTo>
                <a:lnTo>
                  <a:pt x="17" y="10"/>
                </a:lnTo>
                <a:lnTo>
                  <a:pt x="17" y="10"/>
                </a:lnTo>
                <a:lnTo>
                  <a:pt x="19" y="10"/>
                </a:lnTo>
                <a:lnTo>
                  <a:pt x="22" y="13"/>
                </a:lnTo>
                <a:lnTo>
                  <a:pt x="24" y="15"/>
                </a:lnTo>
                <a:lnTo>
                  <a:pt x="24" y="18"/>
                </a:lnTo>
                <a:lnTo>
                  <a:pt x="24" y="25"/>
                </a:lnTo>
                <a:lnTo>
                  <a:pt x="34" y="25"/>
                </a:lnTo>
                <a:lnTo>
                  <a:pt x="34" y="18"/>
                </a:lnTo>
                <a:lnTo>
                  <a:pt x="34" y="18"/>
                </a:lnTo>
                <a:lnTo>
                  <a:pt x="34" y="15"/>
                </a:lnTo>
                <a:lnTo>
                  <a:pt x="37" y="13"/>
                </a:lnTo>
                <a:lnTo>
                  <a:pt x="39" y="10"/>
                </a:lnTo>
                <a:lnTo>
                  <a:pt x="41" y="10"/>
                </a:lnTo>
                <a:lnTo>
                  <a:pt x="41" y="10"/>
                </a:lnTo>
                <a:lnTo>
                  <a:pt x="44" y="10"/>
                </a:lnTo>
                <a:lnTo>
                  <a:pt x="46" y="13"/>
                </a:lnTo>
                <a:lnTo>
                  <a:pt x="49" y="15"/>
                </a:lnTo>
                <a:lnTo>
                  <a:pt x="49" y="18"/>
                </a:lnTo>
                <a:lnTo>
                  <a:pt x="49" y="25"/>
                </a:lnTo>
                <a:lnTo>
                  <a:pt x="59" y="25"/>
                </a:lnTo>
                <a:lnTo>
                  <a:pt x="59" y="5"/>
                </a:lnTo>
                <a:lnTo>
                  <a:pt x="59" y="5"/>
                </a:lnTo>
                <a:lnTo>
                  <a:pt x="59" y="3"/>
                </a:lnTo>
                <a:lnTo>
                  <a:pt x="57" y="2"/>
                </a:lnTo>
                <a:lnTo>
                  <a:pt x="56" y="0"/>
                </a:lnTo>
                <a:lnTo>
                  <a:pt x="54" y="0"/>
                </a:lnTo>
                <a:lnTo>
                  <a:pt x="4" y="0"/>
                </a:lnTo>
                <a:lnTo>
                  <a:pt x="4" y="0"/>
                </a:lnTo>
                <a:lnTo>
                  <a:pt x="2" y="0"/>
                </a:lnTo>
                <a:lnTo>
                  <a:pt x="1" y="2"/>
                </a:lnTo>
                <a:lnTo>
                  <a:pt x="0" y="3"/>
                </a:lnTo>
                <a:lnTo>
                  <a:pt x="0" y="5"/>
                </a:lnTo>
                <a:lnTo>
                  <a:pt x="0" y="25"/>
                </a:lnTo>
                <a:lnTo>
                  <a:pt x="9" y="25"/>
                </a:lnTo>
                <a:lnTo>
                  <a:pt x="9" y="1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02" name="Freeform 912"/>
          <p:cNvSpPr>
            <a:spLocks/>
          </p:cNvSpPr>
          <p:nvPr/>
        </p:nvSpPr>
        <p:spPr bwMode="auto">
          <a:xfrm>
            <a:off x="6456658" y="4192750"/>
            <a:ext cx="127014" cy="36290"/>
          </a:xfrm>
          <a:custGeom>
            <a:avLst/>
            <a:gdLst>
              <a:gd name="T0" fmla="*/ 9 w 83"/>
              <a:gd name="T1" fmla="*/ 17 h 25"/>
              <a:gd name="T2" fmla="*/ 9 w 83"/>
              <a:gd name="T3" fmla="*/ 17 h 25"/>
              <a:gd name="T4" fmla="*/ 9 w 83"/>
              <a:gd name="T5" fmla="*/ 15 h 25"/>
              <a:gd name="T6" fmla="*/ 12 w 83"/>
              <a:gd name="T7" fmla="*/ 12 h 25"/>
              <a:gd name="T8" fmla="*/ 14 w 83"/>
              <a:gd name="T9" fmla="*/ 10 h 25"/>
              <a:gd name="T10" fmla="*/ 17 w 83"/>
              <a:gd name="T11" fmla="*/ 10 h 25"/>
              <a:gd name="T12" fmla="*/ 17 w 83"/>
              <a:gd name="T13" fmla="*/ 10 h 25"/>
              <a:gd name="T14" fmla="*/ 19 w 83"/>
              <a:gd name="T15" fmla="*/ 10 h 25"/>
              <a:gd name="T16" fmla="*/ 22 w 83"/>
              <a:gd name="T17" fmla="*/ 12 h 25"/>
              <a:gd name="T18" fmla="*/ 24 w 83"/>
              <a:gd name="T19" fmla="*/ 15 h 25"/>
              <a:gd name="T20" fmla="*/ 24 w 83"/>
              <a:gd name="T21" fmla="*/ 17 h 25"/>
              <a:gd name="T22" fmla="*/ 24 w 83"/>
              <a:gd name="T23" fmla="*/ 25 h 25"/>
              <a:gd name="T24" fmla="*/ 34 w 83"/>
              <a:gd name="T25" fmla="*/ 25 h 25"/>
              <a:gd name="T26" fmla="*/ 34 w 83"/>
              <a:gd name="T27" fmla="*/ 17 h 25"/>
              <a:gd name="T28" fmla="*/ 34 w 83"/>
              <a:gd name="T29" fmla="*/ 17 h 25"/>
              <a:gd name="T30" fmla="*/ 34 w 83"/>
              <a:gd name="T31" fmla="*/ 15 h 25"/>
              <a:gd name="T32" fmla="*/ 37 w 83"/>
              <a:gd name="T33" fmla="*/ 12 h 25"/>
              <a:gd name="T34" fmla="*/ 39 w 83"/>
              <a:gd name="T35" fmla="*/ 10 h 25"/>
              <a:gd name="T36" fmla="*/ 41 w 83"/>
              <a:gd name="T37" fmla="*/ 10 h 25"/>
              <a:gd name="T38" fmla="*/ 41 w 83"/>
              <a:gd name="T39" fmla="*/ 10 h 25"/>
              <a:gd name="T40" fmla="*/ 44 w 83"/>
              <a:gd name="T41" fmla="*/ 10 h 25"/>
              <a:gd name="T42" fmla="*/ 46 w 83"/>
              <a:gd name="T43" fmla="*/ 12 h 25"/>
              <a:gd name="T44" fmla="*/ 49 w 83"/>
              <a:gd name="T45" fmla="*/ 15 h 25"/>
              <a:gd name="T46" fmla="*/ 49 w 83"/>
              <a:gd name="T47" fmla="*/ 17 h 25"/>
              <a:gd name="T48" fmla="*/ 49 w 83"/>
              <a:gd name="T49" fmla="*/ 25 h 25"/>
              <a:gd name="T50" fmla="*/ 59 w 83"/>
              <a:gd name="T51" fmla="*/ 25 h 25"/>
              <a:gd name="T52" fmla="*/ 59 w 83"/>
              <a:gd name="T53" fmla="*/ 17 h 25"/>
              <a:gd name="T54" fmla="*/ 59 w 83"/>
              <a:gd name="T55" fmla="*/ 17 h 25"/>
              <a:gd name="T56" fmla="*/ 59 w 83"/>
              <a:gd name="T57" fmla="*/ 15 h 25"/>
              <a:gd name="T58" fmla="*/ 61 w 83"/>
              <a:gd name="T59" fmla="*/ 12 h 25"/>
              <a:gd name="T60" fmla="*/ 64 w 83"/>
              <a:gd name="T61" fmla="*/ 10 h 25"/>
              <a:gd name="T62" fmla="*/ 66 w 83"/>
              <a:gd name="T63" fmla="*/ 10 h 25"/>
              <a:gd name="T64" fmla="*/ 66 w 83"/>
              <a:gd name="T65" fmla="*/ 10 h 25"/>
              <a:gd name="T66" fmla="*/ 69 w 83"/>
              <a:gd name="T67" fmla="*/ 10 h 25"/>
              <a:gd name="T68" fmla="*/ 71 w 83"/>
              <a:gd name="T69" fmla="*/ 12 h 25"/>
              <a:gd name="T70" fmla="*/ 74 w 83"/>
              <a:gd name="T71" fmla="*/ 15 h 25"/>
              <a:gd name="T72" fmla="*/ 74 w 83"/>
              <a:gd name="T73" fmla="*/ 17 h 25"/>
              <a:gd name="T74" fmla="*/ 74 w 83"/>
              <a:gd name="T75" fmla="*/ 25 h 25"/>
              <a:gd name="T76" fmla="*/ 83 w 83"/>
              <a:gd name="T77" fmla="*/ 25 h 25"/>
              <a:gd name="T78" fmla="*/ 83 w 83"/>
              <a:gd name="T79" fmla="*/ 5 h 25"/>
              <a:gd name="T80" fmla="*/ 83 w 83"/>
              <a:gd name="T81" fmla="*/ 5 h 25"/>
              <a:gd name="T82" fmla="*/ 83 w 83"/>
              <a:gd name="T83" fmla="*/ 2 h 25"/>
              <a:gd name="T84" fmla="*/ 82 w 83"/>
              <a:gd name="T85" fmla="*/ 1 h 25"/>
              <a:gd name="T86" fmla="*/ 81 w 83"/>
              <a:gd name="T87" fmla="*/ 0 h 25"/>
              <a:gd name="T88" fmla="*/ 78 w 83"/>
              <a:gd name="T89" fmla="*/ 0 h 25"/>
              <a:gd name="T90" fmla="*/ 4 w 83"/>
              <a:gd name="T91" fmla="*/ 0 h 25"/>
              <a:gd name="T92" fmla="*/ 4 w 83"/>
              <a:gd name="T93" fmla="*/ 0 h 25"/>
              <a:gd name="T94" fmla="*/ 2 w 83"/>
              <a:gd name="T95" fmla="*/ 0 h 25"/>
              <a:gd name="T96" fmla="*/ 1 w 83"/>
              <a:gd name="T97" fmla="*/ 1 h 25"/>
              <a:gd name="T98" fmla="*/ 0 w 83"/>
              <a:gd name="T99" fmla="*/ 2 h 25"/>
              <a:gd name="T100" fmla="*/ 0 w 83"/>
              <a:gd name="T101" fmla="*/ 5 h 25"/>
              <a:gd name="T102" fmla="*/ 0 w 83"/>
              <a:gd name="T103" fmla="*/ 25 h 25"/>
              <a:gd name="T104" fmla="*/ 9 w 83"/>
              <a:gd name="T105" fmla="*/ 25 h 25"/>
              <a:gd name="T106" fmla="*/ 9 w 83"/>
              <a:gd name="T10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25">
                <a:moveTo>
                  <a:pt x="9" y="17"/>
                </a:moveTo>
                <a:lnTo>
                  <a:pt x="9" y="17"/>
                </a:lnTo>
                <a:lnTo>
                  <a:pt x="9" y="15"/>
                </a:lnTo>
                <a:lnTo>
                  <a:pt x="12" y="12"/>
                </a:lnTo>
                <a:lnTo>
                  <a:pt x="14" y="10"/>
                </a:lnTo>
                <a:lnTo>
                  <a:pt x="17" y="10"/>
                </a:lnTo>
                <a:lnTo>
                  <a:pt x="17" y="10"/>
                </a:lnTo>
                <a:lnTo>
                  <a:pt x="19" y="10"/>
                </a:lnTo>
                <a:lnTo>
                  <a:pt x="22" y="12"/>
                </a:lnTo>
                <a:lnTo>
                  <a:pt x="24" y="15"/>
                </a:lnTo>
                <a:lnTo>
                  <a:pt x="24" y="17"/>
                </a:lnTo>
                <a:lnTo>
                  <a:pt x="24" y="25"/>
                </a:lnTo>
                <a:lnTo>
                  <a:pt x="34" y="25"/>
                </a:lnTo>
                <a:lnTo>
                  <a:pt x="34" y="17"/>
                </a:lnTo>
                <a:lnTo>
                  <a:pt x="34" y="17"/>
                </a:lnTo>
                <a:lnTo>
                  <a:pt x="34" y="15"/>
                </a:lnTo>
                <a:lnTo>
                  <a:pt x="37" y="12"/>
                </a:lnTo>
                <a:lnTo>
                  <a:pt x="39" y="10"/>
                </a:lnTo>
                <a:lnTo>
                  <a:pt x="41" y="10"/>
                </a:lnTo>
                <a:lnTo>
                  <a:pt x="41" y="10"/>
                </a:lnTo>
                <a:lnTo>
                  <a:pt x="44" y="10"/>
                </a:lnTo>
                <a:lnTo>
                  <a:pt x="46" y="12"/>
                </a:lnTo>
                <a:lnTo>
                  <a:pt x="49" y="15"/>
                </a:lnTo>
                <a:lnTo>
                  <a:pt x="49" y="17"/>
                </a:lnTo>
                <a:lnTo>
                  <a:pt x="49" y="25"/>
                </a:lnTo>
                <a:lnTo>
                  <a:pt x="59" y="25"/>
                </a:lnTo>
                <a:lnTo>
                  <a:pt x="59" y="17"/>
                </a:lnTo>
                <a:lnTo>
                  <a:pt x="59" y="17"/>
                </a:lnTo>
                <a:lnTo>
                  <a:pt x="59" y="15"/>
                </a:lnTo>
                <a:lnTo>
                  <a:pt x="61" y="12"/>
                </a:lnTo>
                <a:lnTo>
                  <a:pt x="64" y="10"/>
                </a:lnTo>
                <a:lnTo>
                  <a:pt x="66" y="10"/>
                </a:lnTo>
                <a:lnTo>
                  <a:pt x="66" y="10"/>
                </a:lnTo>
                <a:lnTo>
                  <a:pt x="69" y="10"/>
                </a:lnTo>
                <a:lnTo>
                  <a:pt x="71" y="12"/>
                </a:lnTo>
                <a:lnTo>
                  <a:pt x="74" y="15"/>
                </a:lnTo>
                <a:lnTo>
                  <a:pt x="74" y="17"/>
                </a:lnTo>
                <a:lnTo>
                  <a:pt x="74" y="25"/>
                </a:lnTo>
                <a:lnTo>
                  <a:pt x="83" y="25"/>
                </a:lnTo>
                <a:lnTo>
                  <a:pt x="83" y="5"/>
                </a:lnTo>
                <a:lnTo>
                  <a:pt x="83" y="5"/>
                </a:lnTo>
                <a:lnTo>
                  <a:pt x="83" y="2"/>
                </a:lnTo>
                <a:lnTo>
                  <a:pt x="82" y="1"/>
                </a:lnTo>
                <a:lnTo>
                  <a:pt x="81" y="0"/>
                </a:lnTo>
                <a:lnTo>
                  <a:pt x="78" y="0"/>
                </a:lnTo>
                <a:lnTo>
                  <a:pt x="4" y="0"/>
                </a:lnTo>
                <a:lnTo>
                  <a:pt x="4" y="0"/>
                </a:lnTo>
                <a:lnTo>
                  <a:pt x="2" y="0"/>
                </a:lnTo>
                <a:lnTo>
                  <a:pt x="1" y="1"/>
                </a:lnTo>
                <a:lnTo>
                  <a:pt x="0" y="2"/>
                </a:lnTo>
                <a:lnTo>
                  <a:pt x="0" y="5"/>
                </a:lnTo>
                <a:lnTo>
                  <a:pt x="0" y="25"/>
                </a:lnTo>
                <a:lnTo>
                  <a:pt x="9" y="25"/>
                </a:lnTo>
                <a:lnTo>
                  <a:pt x="9" y="1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03" name="Freeform 913"/>
          <p:cNvSpPr>
            <a:spLocks/>
          </p:cNvSpPr>
          <p:nvPr/>
        </p:nvSpPr>
        <p:spPr bwMode="auto">
          <a:xfrm>
            <a:off x="6456658" y="4242651"/>
            <a:ext cx="149696" cy="45362"/>
          </a:xfrm>
          <a:custGeom>
            <a:avLst/>
            <a:gdLst>
              <a:gd name="T0" fmla="*/ 4 w 98"/>
              <a:gd name="T1" fmla="*/ 0 h 30"/>
              <a:gd name="T2" fmla="*/ 2 w 98"/>
              <a:gd name="T3" fmla="*/ 0 h 30"/>
              <a:gd name="T4" fmla="*/ 0 w 98"/>
              <a:gd name="T5" fmla="*/ 3 h 30"/>
              <a:gd name="T6" fmla="*/ 0 w 98"/>
              <a:gd name="T7" fmla="*/ 25 h 30"/>
              <a:gd name="T8" fmla="*/ 0 w 98"/>
              <a:gd name="T9" fmla="*/ 28 h 30"/>
              <a:gd name="T10" fmla="*/ 2 w 98"/>
              <a:gd name="T11" fmla="*/ 30 h 30"/>
              <a:gd name="T12" fmla="*/ 9 w 98"/>
              <a:gd name="T13" fmla="*/ 30 h 30"/>
              <a:gd name="T14" fmla="*/ 9 w 98"/>
              <a:gd name="T15" fmla="*/ 23 h 30"/>
              <a:gd name="T16" fmla="*/ 12 w 98"/>
              <a:gd name="T17" fmla="*/ 18 h 30"/>
              <a:gd name="T18" fmla="*/ 17 w 98"/>
              <a:gd name="T19" fmla="*/ 15 h 30"/>
              <a:gd name="T20" fmla="*/ 19 w 98"/>
              <a:gd name="T21" fmla="*/ 15 h 30"/>
              <a:gd name="T22" fmla="*/ 24 w 98"/>
              <a:gd name="T23" fmla="*/ 20 h 30"/>
              <a:gd name="T24" fmla="*/ 24 w 98"/>
              <a:gd name="T25" fmla="*/ 30 h 30"/>
              <a:gd name="T26" fmla="*/ 34 w 98"/>
              <a:gd name="T27" fmla="*/ 23 h 30"/>
              <a:gd name="T28" fmla="*/ 34 w 98"/>
              <a:gd name="T29" fmla="*/ 20 h 30"/>
              <a:gd name="T30" fmla="*/ 39 w 98"/>
              <a:gd name="T31" fmla="*/ 15 h 30"/>
              <a:gd name="T32" fmla="*/ 41 w 98"/>
              <a:gd name="T33" fmla="*/ 15 h 30"/>
              <a:gd name="T34" fmla="*/ 46 w 98"/>
              <a:gd name="T35" fmla="*/ 18 h 30"/>
              <a:gd name="T36" fmla="*/ 49 w 98"/>
              <a:gd name="T37" fmla="*/ 23 h 30"/>
              <a:gd name="T38" fmla="*/ 59 w 98"/>
              <a:gd name="T39" fmla="*/ 30 h 30"/>
              <a:gd name="T40" fmla="*/ 59 w 98"/>
              <a:gd name="T41" fmla="*/ 23 h 30"/>
              <a:gd name="T42" fmla="*/ 61 w 98"/>
              <a:gd name="T43" fmla="*/ 18 h 30"/>
              <a:gd name="T44" fmla="*/ 66 w 98"/>
              <a:gd name="T45" fmla="*/ 15 h 30"/>
              <a:gd name="T46" fmla="*/ 69 w 98"/>
              <a:gd name="T47" fmla="*/ 15 h 30"/>
              <a:gd name="T48" fmla="*/ 74 w 98"/>
              <a:gd name="T49" fmla="*/ 20 h 30"/>
              <a:gd name="T50" fmla="*/ 74 w 98"/>
              <a:gd name="T51" fmla="*/ 30 h 30"/>
              <a:gd name="T52" fmla="*/ 93 w 98"/>
              <a:gd name="T53" fmla="*/ 30 h 30"/>
              <a:gd name="T54" fmla="*/ 97 w 98"/>
              <a:gd name="T55" fmla="*/ 29 h 30"/>
              <a:gd name="T56" fmla="*/ 98 w 98"/>
              <a:gd name="T57" fmla="*/ 25 h 30"/>
              <a:gd name="T58" fmla="*/ 98 w 98"/>
              <a:gd name="T59" fmla="*/ 5 h 30"/>
              <a:gd name="T60" fmla="*/ 97 w 98"/>
              <a:gd name="T61" fmla="*/ 2 h 30"/>
              <a:gd name="T62" fmla="*/ 93 w 98"/>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30">
                <a:moveTo>
                  <a:pt x="93" y="0"/>
                </a:moveTo>
                <a:lnTo>
                  <a:pt x="4" y="0"/>
                </a:lnTo>
                <a:lnTo>
                  <a:pt x="4" y="0"/>
                </a:lnTo>
                <a:lnTo>
                  <a:pt x="2" y="0"/>
                </a:lnTo>
                <a:lnTo>
                  <a:pt x="1" y="2"/>
                </a:lnTo>
                <a:lnTo>
                  <a:pt x="0" y="3"/>
                </a:lnTo>
                <a:lnTo>
                  <a:pt x="0" y="5"/>
                </a:lnTo>
                <a:lnTo>
                  <a:pt x="0" y="25"/>
                </a:lnTo>
                <a:lnTo>
                  <a:pt x="0" y="25"/>
                </a:lnTo>
                <a:lnTo>
                  <a:pt x="0" y="28"/>
                </a:lnTo>
                <a:lnTo>
                  <a:pt x="1" y="29"/>
                </a:lnTo>
                <a:lnTo>
                  <a:pt x="2" y="30"/>
                </a:lnTo>
                <a:lnTo>
                  <a:pt x="4" y="30"/>
                </a:lnTo>
                <a:lnTo>
                  <a:pt x="9" y="30"/>
                </a:lnTo>
                <a:lnTo>
                  <a:pt x="9" y="23"/>
                </a:lnTo>
                <a:lnTo>
                  <a:pt x="9" y="23"/>
                </a:lnTo>
                <a:lnTo>
                  <a:pt x="9" y="20"/>
                </a:lnTo>
                <a:lnTo>
                  <a:pt x="12" y="18"/>
                </a:lnTo>
                <a:lnTo>
                  <a:pt x="14" y="15"/>
                </a:lnTo>
                <a:lnTo>
                  <a:pt x="17" y="15"/>
                </a:lnTo>
                <a:lnTo>
                  <a:pt x="17" y="15"/>
                </a:lnTo>
                <a:lnTo>
                  <a:pt x="19" y="15"/>
                </a:lnTo>
                <a:lnTo>
                  <a:pt x="22" y="18"/>
                </a:lnTo>
                <a:lnTo>
                  <a:pt x="24" y="20"/>
                </a:lnTo>
                <a:lnTo>
                  <a:pt x="24" y="23"/>
                </a:lnTo>
                <a:lnTo>
                  <a:pt x="24" y="30"/>
                </a:lnTo>
                <a:lnTo>
                  <a:pt x="34" y="30"/>
                </a:lnTo>
                <a:lnTo>
                  <a:pt x="34" y="23"/>
                </a:lnTo>
                <a:lnTo>
                  <a:pt x="34" y="23"/>
                </a:lnTo>
                <a:lnTo>
                  <a:pt x="34" y="20"/>
                </a:lnTo>
                <a:lnTo>
                  <a:pt x="37" y="18"/>
                </a:lnTo>
                <a:lnTo>
                  <a:pt x="39" y="15"/>
                </a:lnTo>
                <a:lnTo>
                  <a:pt x="41" y="15"/>
                </a:lnTo>
                <a:lnTo>
                  <a:pt x="41" y="15"/>
                </a:lnTo>
                <a:lnTo>
                  <a:pt x="44" y="15"/>
                </a:lnTo>
                <a:lnTo>
                  <a:pt x="46" y="18"/>
                </a:lnTo>
                <a:lnTo>
                  <a:pt x="49" y="20"/>
                </a:lnTo>
                <a:lnTo>
                  <a:pt x="49" y="23"/>
                </a:lnTo>
                <a:lnTo>
                  <a:pt x="49" y="30"/>
                </a:lnTo>
                <a:lnTo>
                  <a:pt x="59" y="30"/>
                </a:lnTo>
                <a:lnTo>
                  <a:pt x="59" y="23"/>
                </a:lnTo>
                <a:lnTo>
                  <a:pt x="59" y="23"/>
                </a:lnTo>
                <a:lnTo>
                  <a:pt x="59" y="20"/>
                </a:lnTo>
                <a:lnTo>
                  <a:pt x="61" y="18"/>
                </a:lnTo>
                <a:lnTo>
                  <a:pt x="64" y="15"/>
                </a:lnTo>
                <a:lnTo>
                  <a:pt x="66" y="15"/>
                </a:lnTo>
                <a:lnTo>
                  <a:pt x="66" y="15"/>
                </a:lnTo>
                <a:lnTo>
                  <a:pt x="69" y="15"/>
                </a:lnTo>
                <a:lnTo>
                  <a:pt x="71" y="18"/>
                </a:lnTo>
                <a:lnTo>
                  <a:pt x="74" y="20"/>
                </a:lnTo>
                <a:lnTo>
                  <a:pt x="74" y="23"/>
                </a:lnTo>
                <a:lnTo>
                  <a:pt x="74" y="30"/>
                </a:lnTo>
                <a:lnTo>
                  <a:pt x="93" y="30"/>
                </a:lnTo>
                <a:lnTo>
                  <a:pt x="93" y="30"/>
                </a:lnTo>
                <a:lnTo>
                  <a:pt x="96" y="30"/>
                </a:lnTo>
                <a:lnTo>
                  <a:pt x="97" y="29"/>
                </a:lnTo>
                <a:lnTo>
                  <a:pt x="98" y="28"/>
                </a:lnTo>
                <a:lnTo>
                  <a:pt x="98" y="25"/>
                </a:lnTo>
                <a:lnTo>
                  <a:pt x="98" y="5"/>
                </a:lnTo>
                <a:lnTo>
                  <a:pt x="98" y="5"/>
                </a:lnTo>
                <a:lnTo>
                  <a:pt x="98" y="3"/>
                </a:lnTo>
                <a:lnTo>
                  <a:pt x="97" y="2"/>
                </a:lnTo>
                <a:lnTo>
                  <a:pt x="96" y="0"/>
                </a:lnTo>
                <a:lnTo>
                  <a:pt x="93" y="0"/>
                </a:lnTo>
                <a:lnTo>
                  <a:pt x="93"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04" name="Freeform 917"/>
          <p:cNvSpPr>
            <a:spLocks/>
          </p:cNvSpPr>
          <p:nvPr/>
        </p:nvSpPr>
        <p:spPr bwMode="auto">
          <a:xfrm>
            <a:off x="8330102" y="4487604"/>
            <a:ext cx="68044" cy="99796"/>
          </a:xfrm>
          <a:custGeom>
            <a:avLst/>
            <a:gdLst>
              <a:gd name="T0" fmla="*/ 44 w 44"/>
              <a:gd name="T1" fmla="*/ 42 h 64"/>
              <a:gd name="T2" fmla="*/ 44 w 44"/>
              <a:gd name="T3" fmla="*/ 42 h 64"/>
              <a:gd name="T4" fmla="*/ 44 w 44"/>
              <a:gd name="T5" fmla="*/ 47 h 64"/>
              <a:gd name="T6" fmla="*/ 43 w 44"/>
              <a:gd name="T7" fmla="*/ 51 h 64"/>
              <a:gd name="T8" fmla="*/ 40 w 44"/>
              <a:gd name="T9" fmla="*/ 54 h 64"/>
              <a:gd name="T10" fmla="*/ 38 w 44"/>
              <a:gd name="T11" fmla="*/ 58 h 64"/>
              <a:gd name="T12" fmla="*/ 34 w 44"/>
              <a:gd name="T13" fmla="*/ 61 h 64"/>
              <a:gd name="T14" fmla="*/ 31 w 44"/>
              <a:gd name="T15" fmla="*/ 63 h 64"/>
              <a:gd name="T16" fmla="*/ 27 w 44"/>
              <a:gd name="T17" fmla="*/ 64 h 64"/>
              <a:gd name="T18" fmla="*/ 22 w 44"/>
              <a:gd name="T19" fmla="*/ 64 h 64"/>
              <a:gd name="T20" fmla="*/ 22 w 44"/>
              <a:gd name="T21" fmla="*/ 64 h 64"/>
              <a:gd name="T22" fmla="*/ 17 w 44"/>
              <a:gd name="T23" fmla="*/ 64 h 64"/>
              <a:gd name="T24" fmla="*/ 13 w 44"/>
              <a:gd name="T25" fmla="*/ 63 h 64"/>
              <a:gd name="T26" fmla="*/ 10 w 44"/>
              <a:gd name="T27" fmla="*/ 61 h 64"/>
              <a:gd name="T28" fmla="*/ 6 w 44"/>
              <a:gd name="T29" fmla="*/ 58 h 64"/>
              <a:gd name="T30" fmla="*/ 3 w 44"/>
              <a:gd name="T31" fmla="*/ 54 h 64"/>
              <a:gd name="T32" fmla="*/ 1 w 44"/>
              <a:gd name="T33" fmla="*/ 51 h 64"/>
              <a:gd name="T34" fmla="*/ 0 w 44"/>
              <a:gd name="T35" fmla="*/ 47 h 64"/>
              <a:gd name="T36" fmla="*/ 0 w 44"/>
              <a:gd name="T37" fmla="*/ 42 h 64"/>
              <a:gd name="T38" fmla="*/ 0 w 44"/>
              <a:gd name="T39" fmla="*/ 42 h 64"/>
              <a:gd name="T40" fmla="*/ 1 w 44"/>
              <a:gd name="T41" fmla="*/ 37 h 64"/>
              <a:gd name="T42" fmla="*/ 3 w 44"/>
              <a:gd name="T43" fmla="*/ 30 h 64"/>
              <a:gd name="T44" fmla="*/ 11 w 44"/>
              <a:gd name="T45" fmla="*/ 16 h 64"/>
              <a:gd name="T46" fmla="*/ 22 w 44"/>
              <a:gd name="T47" fmla="*/ 0 h 64"/>
              <a:gd name="T48" fmla="*/ 22 w 44"/>
              <a:gd name="T49" fmla="*/ 0 h 64"/>
              <a:gd name="T50" fmla="*/ 33 w 44"/>
              <a:gd name="T51" fmla="*/ 16 h 64"/>
              <a:gd name="T52" fmla="*/ 40 w 44"/>
              <a:gd name="T53" fmla="*/ 30 h 64"/>
              <a:gd name="T54" fmla="*/ 43 w 44"/>
              <a:gd name="T55" fmla="*/ 37 h 64"/>
              <a:gd name="T56" fmla="*/ 44 w 44"/>
              <a:gd name="T57" fmla="*/ 42 h 64"/>
              <a:gd name="T58" fmla="*/ 44 w 44"/>
              <a:gd name="T59" fmla="*/ 4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64">
                <a:moveTo>
                  <a:pt x="44" y="42"/>
                </a:moveTo>
                <a:lnTo>
                  <a:pt x="44" y="42"/>
                </a:lnTo>
                <a:lnTo>
                  <a:pt x="44" y="47"/>
                </a:lnTo>
                <a:lnTo>
                  <a:pt x="43" y="51"/>
                </a:lnTo>
                <a:lnTo>
                  <a:pt x="40" y="54"/>
                </a:lnTo>
                <a:lnTo>
                  <a:pt x="38" y="58"/>
                </a:lnTo>
                <a:lnTo>
                  <a:pt x="34" y="61"/>
                </a:lnTo>
                <a:lnTo>
                  <a:pt x="31" y="63"/>
                </a:lnTo>
                <a:lnTo>
                  <a:pt x="27" y="64"/>
                </a:lnTo>
                <a:lnTo>
                  <a:pt x="22" y="64"/>
                </a:lnTo>
                <a:lnTo>
                  <a:pt x="22" y="64"/>
                </a:lnTo>
                <a:lnTo>
                  <a:pt x="17" y="64"/>
                </a:lnTo>
                <a:lnTo>
                  <a:pt x="13" y="63"/>
                </a:lnTo>
                <a:lnTo>
                  <a:pt x="10" y="61"/>
                </a:lnTo>
                <a:lnTo>
                  <a:pt x="6" y="58"/>
                </a:lnTo>
                <a:lnTo>
                  <a:pt x="3" y="54"/>
                </a:lnTo>
                <a:lnTo>
                  <a:pt x="1" y="51"/>
                </a:lnTo>
                <a:lnTo>
                  <a:pt x="0" y="47"/>
                </a:lnTo>
                <a:lnTo>
                  <a:pt x="0" y="42"/>
                </a:lnTo>
                <a:lnTo>
                  <a:pt x="0" y="42"/>
                </a:lnTo>
                <a:lnTo>
                  <a:pt x="1" y="37"/>
                </a:lnTo>
                <a:lnTo>
                  <a:pt x="3" y="30"/>
                </a:lnTo>
                <a:lnTo>
                  <a:pt x="11" y="16"/>
                </a:lnTo>
                <a:lnTo>
                  <a:pt x="22" y="0"/>
                </a:lnTo>
                <a:lnTo>
                  <a:pt x="22" y="0"/>
                </a:lnTo>
                <a:lnTo>
                  <a:pt x="33" y="16"/>
                </a:lnTo>
                <a:lnTo>
                  <a:pt x="40" y="30"/>
                </a:lnTo>
                <a:lnTo>
                  <a:pt x="43" y="37"/>
                </a:lnTo>
                <a:lnTo>
                  <a:pt x="44" y="42"/>
                </a:lnTo>
                <a:lnTo>
                  <a:pt x="44" y="4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05" name="Freeform 918"/>
          <p:cNvSpPr>
            <a:spLocks/>
          </p:cNvSpPr>
          <p:nvPr/>
        </p:nvSpPr>
        <p:spPr bwMode="auto">
          <a:xfrm>
            <a:off x="8271134" y="4591936"/>
            <a:ext cx="108869" cy="63506"/>
          </a:xfrm>
          <a:custGeom>
            <a:avLst/>
            <a:gdLst>
              <a:gd name="T0" fmla="*/ 69 w 74"/>
              <a:gd name="T1" fmla="*/ 15 h 40"/>
              <a:gd name="T2" fmla="*/ 27 w 74"/>
              <a:gd name="T3" fmla="*/ 15 h 40"/>
              <a:gd name="T4" fmla="*/ 29 w 74"/>
              <a:gd name="T5" fmla="*/ 14 h 40"/>
              <a:gd name="T6" fmla="*/ 29 w 74"/>
              <a:gd name="T7" fmla="*/ 14 h 40"/>
              <a:gd name="T8" fmla="*/ 30 w 74"/>
              <a:gd name="T9" fmla="*/ 12 h 40"/>
              <a:gd name="T10" fmla="*/ 30 w 74"/>
              <a:gd name="T11" fmla="*/ 10 h 40"/>
              <a:gd name="T12" fmla="*/ 30 w 74"/>
              <a:gd name="T13" fmla="*/ 8 h 40"/>
              <a:gd name="T14" fmla="*/ 29 w 74"/>
              <a:gd name="T15" fmla="*/ 6 h 40"/>
              <a:gd name="T16" fmla="*/ 24 w 74"/>
              <a:gd name="T17" fmla="*/ 1 h 40"/>
              <a:gd name="T18" fmla="*/ 24 w 74"/>
              <a:gd name="T19" fmla="*/ 1 h 40"/>
              <a:gd name="T20" fmla="*/ 21 w 74"/>
              <a:gd name="T21" fmla="*/ 0 h 40"/>
              <a:gd name="T22" fmla="*/ 19 w 74"/>
              <a:gd name="T23" fmla="*/ 0 h 40"/>
              <a:gd name="T24" fmla="*/ 0 w 74"/>
              <a:gd name="T25" fmla="*/ 8 h 40"/>
              <a:gd name="T26" fmla="*/ 0 w 74"/>
              <a:gd name="T27" fmla="*/ 40 h 40"/>
              <a:gd name="T28" fmla="*/ 55 w 74"/>
              <a:gd name="T29" fmla="*/ 40 h 40"/>
              <a:gd name="T30" fmla="*/ 55 w 74"/>
              <a:gd name="T31" fmla="*/ 40 h 40"/>
              <a:gd name="T32" fmla="*/ 57 w 74"/>
              <a:gd name="T33" fmla="*/ 40 h 40"/>
              <a:gd name="T34" fmla="*/ 58 w 74"/>
              <a:gd name="T35" fmla="*/ 38 h 40"/>
              <a:gd name="T36" fmla="*/ 73 w 74"/>
              <a:gd name="T37" fmla="*/ 24 h 40"/>
              <a:gd name="T38" fmla="*/ 73 w 74"/>
              <a:gd name="T39" fmla="*/ 24 h 40"/>
              <a:gd name="T40" fmla="*/ 74 w 74"/>
              <a:gd name="T41" fmla="*/ 21 h 40"/>
              <a:gd name="T42" fmla="*/ 74 w 74"/>
              <a:gd name="T43" fmla="*/ 17 h 40"/>
              <a:gd name="T44" fmla="*/ 74 w 74"/>
              <a:gd name="T45" fmla="*/ 17 h 40"/>
              <a:gd name="T46" fmla="*/ 72 w 74"/>
              <a:gd name="T47" fmla="*/ 16 h 40"/>
              <a:gd name="T48" fmla="*/ 69 w 74"/>
              <a:gd name="T49" fmla="*/ 15 h 40"/>
              <a:gd name="T50" fmla="*/ 69 w 74"/>
              <a:gd name="T5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40">
                <a:moveTo>
                  <a:pt x="69" y="15"/>
                </a:moveTo>
                <a:lnTo>
                  <a:pt x="27" y="15"/>
                </a:lnTo>
                <a:lnTo>
                  <a:pt x="29" y="14"/>
                </a:lnTo>
                <a:lnTo>
                  <a:pt x="29" y="14"/>
                </a:lnTo>
                <a:lnTo>
                  <a:pt x="30" y="12"/>
                </a:lnTo>
                <a:lnTo>
                  <a:pt x="30" y="10"/>
                </a:lnTo>
                <a:lnTo>
                  <a:pt x="30" y="8"/>
                </a:lnTo>
                <a:lnTo>
                  <a:pt x="29" y="6"/>
                </a:lnTo>
                <a:lnTo>
                  <a:pt x="24" y="1"/>
                </a:lnTo>
                <a:lnTo>
                  <a:pt x="24" y="1"/>
                </a:lnTo>
                <a:lnTo>
                  <a:pt x="21" y="0"/>
                </a:lnTo>
                <a:lnTo>
                  <a:pt x="19" y="0"/>
                </a:lnTo>
                <a:lnTo>
                  <a:pt x="0" y="8"/>
                </a:lnTo>
                <a:lnTo>
                  <a:pt x="0" y="40"/>
                </a:lnTo>
                <a:lnTo>
                  <a:pt x="55" y="40"/>
                </a:lnTo>
                <a:lnTo>
                  <a:pt x="55" y="40"/>
                </a:lnTo>
                <a:lnTo>
                  <a:pt x="57" y="40"/>
                </a:lnTo>
                <a:lnTo>
                  <a:pt x="58" y="38"/>
                </a:lnTo>
                <a:lnTo>
                  <a:pt x="73" y="24"/>
                </a:lnTo>
                <a:lnTo>
                  <a:pt x="73" y="24"/>
                </a:lnTo>
                <a:lnTo>
                  <a:pt x="74" y="21"/>
                </a:lnTo>
                <a:lnTo>
                  <a:pt x="74" y="17"/>
                </a:lnTo>
                <a:lnTo>
                  <a:pt x="74" y="17"/>
                </a:lnTo>
                <a:lnTo>
                  <a:pt x="72" y="16"/>
                </a:lnTo>
                <a:lnTo>
                  <a:pt x="69" y="15"/>
                </a:lnTo>
                <a:lnTo>
                  <a:pt x="6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06" name="Freeform 919"/>
          <p:cNvSpPr>
            <a:spLocks/>
          </p:cNvSpPr>
          <p:nvPr/>
        </p:nvSpPr>
        <p:spPr bwMode="auto">
          <a:xfrm>
            <a:off x="8234844" y="4591935"/>
            <a:ext cx="27217" cy="68044"/>
          </a:xfrm>
          <a:custGeom>
            <a:avLst/>
            <a:gdLst>
              <a:gd name="T0" fmla="*/ 14 w 19"/>
              <a:gd name="T1" fmla="*/ 0 h 45"/>
              <a:gd name="T2" fmla="*/ 5 w 19"/>
              <a:gd name="T3" fmla="*/ 0 h 45"/>
              <a:gd name="T4" fmla="*/ 5 w 19"/>
              <a:gd name="T5" fmla="*/ 0 h 45"/>
              <a:gd name="T6" fmla="*/ 2 w 19"/>
              <a:gd name="T7" fmla="*/ 0 h 45"/>
              <a:gd name="T8" fmla="*/ 1 w 19"/>
              <a:gd name="T9" fmla="*/ 1 h 45"/>
              <a:gd name="T10" fmla="*/ 0 w 19"/>
              <a:gd name="T11" fmla="*/ 3 h 45"/>
              <a:gd name="T12" fmla="*/ 0 w 19"/>
              <a:gd name="T13" fmla="*/ 5 h 45"/>
              <a:gd name="T14" fmla="*/ 0 w 19"/>
              <a:gd name="T15" fmla="*/ 40 h 45"/>
              <a:gd name="T16" fmla="*/ 0 w 19"/>
              <a:gd name="T17" fmla="*/ 40 h 45"/>
              <a:gd name="T18" fmla="*/ 0 w 19"/>
              <a:gd name="T19" fmla="*/ 42 h 45"/>
              <a:gd name="T20" fmla="*/ 1 w 19"/>
              <a:gd name="T21" fmla="*/ 43 h 45"/>
              <a:gd name="T22" fmla="*/ 2 w 19"/>
              <a:gd name="T23" fmla="*/ 45 h 45"/>
              <a:gd name="T24" fmla="*/ 5 w 19"/>
              <a:gd name="T25" fmla="*/ 45 h 45"/>
              <a:gd name="T26" fmla="*/ 14 w 19"/>
              <a:gd name="T27" fmla="*/ 45 h 45"/>
              <a:gd name="T28" fmla="*/ 14 w 19"/>
              <a:gd name="T29" fmla="*/ 45 h 45"/>
              <a:gd name="T30" fmla="*/ 17 w 19"/>
              <a:gd name="T31" fmla="*/ 45 h 45"/>
              <a:gd name="T32" fmla="*/ 18 w 19"/>
              <a:gd name="T33" fmla="*/ 43 h 45"/>
              <a:gd name="T34" fmla="*/ 19 w 19"/>
              <a:gd name="T35" fmla="*/ 42 h 45"/>
              <a:gd name="T36" fmla="*/ 19 w 19"/>
              <a:gd name="T37" fmla="*/ 40 h 45"/>
              <a:gd name="T38" fmla="*/ 19 w 19"/>
              <a:gd name="T39" fmla="*/ 5 h 45"/>
              <a:gd name="T40" fmla="*/ 19 w 19"/>
              <a:gd name="T41" fmla="*/ 5 h 45"/>
              <a:gd name="T42" fmla="*/ 19 w 19"/>
              <a:gd name="T43" fmla="*/ 3 h 45"/>
              <a:gd name="T44" fmla="*/ 18 w 19"/>
              <a:gd name="T45" fmla="*/ 1 h 45"/>
              <a:gd name="T46" fmla="*/ 17 w 19"/>
              <a:gd name="T47" fmla="*/ 0 h 45"/>
              <a:gd name="T48" fmla="*/ 14 w 19"/>
              <a:gd name="T49" fmla="*/ 0 h 45"/>
              <a:gd name="T50" fmla="*/ 14 w 19"/>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5">
                <a:moveTo>
                  <a:pt x="14" y="0"/>
                </a:moveTo>
                <a:lnTo>
                  <a:pt x="5" y="0"/>
                </a:lnTo>
                <a:lnTo>
                  <a:pt x="5" y="0"/>
                </a:lnTo>
                <a:lnTo>
                  <a:pt x="2" y="0"/>
                </a:lnTo>
                <a:lnTo>
                  <a:pt x="1" y="1"/>
                </a:lnTo>
                <a:lnTo>
                  <a:pt x="0" y="3"/>
                </a:lnTo>
                <a:lnTo>
                  <a:pt x="0" y="5"/>
                </a:lnTo>
                <a:lnTo>
                  <a:pt x="0" y="40"/>
                </a:lnTo>
                <a:lnTo>
                  <a:pt x="0" y="40"/>
                </a:lnTo>
                <a:lnTo>
                  <a:pt x="0" y="42"/>
                </a:lnTo>
                <a:lnTo>
                  <a:pt x="1" y="43"/>
                </a:lnTo>
                <a:lnTo>
                  <a:pt x="2" y="45"/>
                </a:lnTo>
                <a:lnTo>
                  <a:pt x="5" y="45"/>
                </a:lnTo>
                <a:lnTo>
                  <a:pt x="14" y="45"/>
                </a:lnTo>
                <a:lnTo>
                  <a:pt x="14" y="45"/>
                </a:lnTo>
                <a:lnTo>
                  <a:pt x="17" y="45"/>
                </a:lnTo>
                <a:lnTo>
                  <a:pt x="18" y="43"/>
                </a:lnTo>
                <a:lnTo>
                  <a:pt x="19" y="42"/>
                </a:lnTo>
                <a:lnTo>
                  <a:pt x="19" y="40"/>
                </a:lnTo>
                <a:lnTo>
                  <a:pt x="19" y="5"/>
                </a:lnTo>
                <a:lnTo>
                  <a:pt x="19" y="5"/>
                </a:lnTo>
                <a:lnTo>
                  <a:pt x="19" y="3"/>
                </a:lnTo>
                <a:lnTo>
                  <a:pt x="18" y="1"/>
                </a:lnTo>
                <a:lnTo>
                  <a:pt x="17" y="0"/>
                </a:lnTo>
                <a:lnTo>
                  <a:pt x="14" y="0"/>
                </a:lnTo>
                <a:lnTo>
                  <a:pt x="1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07" name="Rectangle 920"/>
          <p:cNvSpPr>
            <a:spLocks noChangeArrowheads="1"/>
          </p:cNvSpPr>
          <p:nvPr/>
        </p:nvSpPr>
        <p:spPr bwMode="auto">
          <a:xfrm>
            <a:off x="7182449" y="4551111"/>
            <a:ext cx="81652"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08" name="Freeform 921"/>
          <p:cNvSpPr>
            <a:spLocks noEditPoints="1"/>
          </p:cNvSpPr>
          <p:nvPr/>
        </p:nvSpPr>
        <p:spPr bwMode="auto">
          <a:xfrm>
            <a:off x="7182448" y="4496677"/>
            <a:ext cx="131550" cy="149696"/>
          </a:xfrm>
          <a:custGeom>
            <a:avLst/>
            <a:gdLst>
              <a:gd name="T0" fmla="*/ 79 w 89"/>
              <a:gd name="T1" fmla="*/ 0 h 99"/>
              <a:gd name="T2" fmla="*/ 69 w 89"/>
              <a:gd name="T3" fmla="*/ 0 h 99"/>
              <a:gd name="T4" fmla="*/ 69 w 89"/>
              <a:gd name="T5" fmla="*/ 0 h 99"/>
              <a:gd name="T6" fmla="*/ 65 w 89"/>
              <a:gd name="T7" fmla="*/ 1 h 99"/>
              <a:gd name="T8" fmla="*/ 62 w 89"/>
              <a:gd name="T9" fmla="*/ 3 h 99"/>
              <a:gd name="T10" fmla="*/ 60 w 89"/>
              <a:gd name="T11" fmla="*/ 6 h 99"/>
              <a:gd name="T12" fmla="*/ 59 w 89"/>
              <a:gd name="T13" fmla="*/ 10 h 99"/>
              <a:gd name="T14" fmla="*/ 59 w 89"/>
              <a:gd name="T15" fmla="*/ 49 h 99"/>
              <a:gd name="T16" fmla="*/ 0 w 89"/>
              <a:gd name="T17" fmla="*/ 49 h 99"/>
              <a:gd name="T18" fmla="*/ 0 w 89"/>
              <a:gd name="T19" fmla="*/ 49 h 99"/>
              <a:gd name="T20" fmla="*/ 0 w 89"/>
              <a:gd name="T21" fmla="*/ 54 h 99"/>
              <a:gd name="T22" fmla="*/ 2 w 89"/>
              <a:gd name="T23" fmla="*/ 59 h 99"/>
              <a:gd name="T24" fmla="*/ 4 w 89"/>
              <a:gd name="T25" fmla="*/ 63 h 99"/>
              <a:gd name="T26" fmla="*/ 7 w 89"/>
              <a:gd name="T27" fmla="*/ 67 h 99"/>
              <a:gd name="T28" fmla="*/ 11 w 89"/>
              <a:gd name="T29" fmla="*/ 70 h 99"/>
              <a:gd name="T30" fmla="*/ 15 w 89"/>
              <a:gd name="T31" fmla="*/ 72 h 99"/>
              <a:gd name="T32" fmla="*/ 20 w 89"/>
              <a:gd name="T33" fmla="*/ 74 h 99"/>
              <a:gd name="T34" fmla="*/ 25 w 89"/>
              <a:gd name="T35" fmla="*/ 74 h 99"/>
              <a:gd name="T36" fmla="*/ 42 w 89"/>
              <a:gd name="T37" fmla="*/ 74 h 99"/>
              <a:gd name="T38" fmla="*/ 39 w 89"/>
              <a:gd name="T39" fmla="*/ 94 h 99"/>
              <a:gd name="T40" fmla="*/ 39 w 89"/>
              <a:gd name="T41" fmla="*/ 94 h 99"/>
              <a:gd name="T42" fmla="*/ 41 w 89"/>
              <a:gd name="T43" fmla="*/ 95 h 99"/>
              <a:gd name="T44" fmla="*/ 41 w 89"/>
              <a:gd name="T45" fmla="*/ 97 h 99"/>
              <a:gd name="T46" fmla="*/ 41 w 89"/>
              <a:gd name="T47" fmla="*/ 97 h 99"/>
              <a:gd name="T48" fmla="*/ 43 w 89"/>
              <a:gd name="T49" fmla="*/ 99 h 99"/>
              <a:gd name="T50" fmla="*/ 44 w 89"/>
              <a:gd name="T51" fmla="*/ 99 h 99"/>
              <a:gd name="T52" fmla="*/ 84 w 89"/>
              <a:gd name="T53" fmla="*/ 99 h 99"/>
              <a:gd name="T54" fmla="*/ 84 w 89"/>
              <a:gd name="T55" fmla="*/ 99 h 99"/>
              <a:gd name="T56" fmla="*/ 86 w 89"/>
              <a:gd name="T57" fmla="*/ 99 h 99"/>
              <a:gd name="T58" fmla="*/ 88 w 89"/>
              <a:gd name="T59" fmla="*/ 97 h 99"/>
              <a:gd name="T60" fmla="*/ 89 w 89"/>
              <a:gd name="T61" fmla="*/ 96 h 99"/>
              <a:gd name="T62" fmla="*/ 89 w 89"/>
              <a:gd name="T63" fmla="*/ 94 h 99"/>
              <a:gd name="T64" fmla="*/ 89 w 89"/>
              <a:gd name="T65" fmla="*/ 10 h 99"/>
              <a:gd name="T66" fmla="*/ 89 w 89"/>
              <a:gd name="T67" fmla="*/ 10 h 99"/>
              <a:gd name="T68" fmla="*/ 88 w 89"/>
              <a:gd name="T69" fmla="*/ 6 h 99"/>
              <a:gd name="T70" fmla="*/ 86 w 89"/>
              <a:gd name="T71" fmla="*/ 3 h 99"/>
              <a:gd name="T72" fmla="*/ 83 w 89"/>
              <a:gd name="T73" fmla="*/ 1 h 99"/>
              <a:gd name="T74" fmla="*/ 79 w 89"/>
              <a:gd name="T75" fmla="*/ 0 h 99"/>
              <a:gd name="T76" fmla="*/ 79 w 89"/>
              <a:gd name="T77" fmla="*/ 0 h 99"/>
              <a:gd name="T78" fmla="*/ 74 w 89"/>
              <a:gd name="T79" fmla="*/ 10 h 99"/>
              <a:gd name="T80" fmla="*/ 74 w 89"/>
              <a:gd name="T81" fmla="*/ 10 h 99"/>
              <a:gd name="T82" fmla="*/ 76 w 89"/>
              <a:gd name="T83" fmla="*/ 10 h 99"/>
              <a:gd name="T84" fmla="*/ 79 w 89"/>
              <a:gd name="T85" fmla="*/ 12 h 99"/>
              <a:gd name="T86" fmla="*/ 81 w 89"/>
              <a:gd name="T87" fmla="*/ 15 h 99"/>
              <a:gd name="T88" fmla="*/ 81 w 89"/>
              <a:gd name="T89" fmla="*/ 17 h 99"/>
              <a:gd name="T90" fmla="*/ 81 w 89"/>
              <a:gd name="T91" fmla="*/ 17 h 99"/>
              <a:gd name="T92" fmla="*/ 81 w 89"/>
              <a:gd name="T93" fmla="*/ 20 h 99"/>
              <a:gd name="T94" fmla="*/ 79 w 89"/>
              <a:gd name="T95" fmla="*/ 22 h 99"/>
              <a:gd name="T96" fmla="*/ 76 w 89"/>
              <a:gd name="T97" fmla="*/ 25 h 99"/>
              <a:gd name="T98" fmla="*/ 74 w 89"/>
              <a:gd name="T99" fmla="*/ 25 h 99"/>
              <a:gd name="T100" fmla="*/ 74 w 89"/>
              <a:gd name="T101" fmla="*/ 25 h 99"/>
              <a:gd name="T102" fmla="*/ 72 w 89"/>
              <a:gd name="T103" fmla="*/ 25 h 99"/>
              <a:gd name="T104" fmla="*/ 69 w 89"/>
              <a:gd name="T105" fmla="*/ 22 h 99"/>
              <a:gd name="T106" fmla="*/ 67 w 89"/>
              <a:gd name="T107" fmla="*/ 20 h 99"/>
              <a:gd name="T108" fmla="*/ 67 w 89"/>
              <a:gd name="T109" fmla="*/ 17 h 99"/>
              <a:gd name="T110" fmla="*/ 67 w 89"/>
              <a:gd name="T111" fmla="*/ 17 h 99"/>
              <a:gd name="T112" fmla="*/ 67 w 89"/>
              <a:gd name="T113" fmla="*/ 15 h 99"/>
              <a:gd name="T114" fmla="*/ 69 w 89"/>
              <a:gd name="T115" fmla="*/ 12 h 99"/>
              <a:gd name="T116" fmla="*/ 72 w 89"/>
              <a:gd name="T117" fmla="*/ 10 h 99"/>
              <a:gd name="T118" fmla="*/ 74 w 89"/>
              <a:gd name="T119" fmla="*/ 10 h 99"/>
              <a:gd name="T120" fmla="*/ 74 w 89"/>
              <a:gd name="T121" fmla="*/ 1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 h="99">
                <a:moveTo>
                  <a:pt x="79" y="0"/>
                </a:moveTo>
                <a:lnTo>
                  <a:pt x="69" y="0"/>
                </a:lnTo>
                <a:lnTo>
                  <a:pt x="69" y="0"/>
                </a:lnTo>
                <a:lnTo>
                  <a:pt x="65" y="1"/>
                </a:lnTo>
                <a:lnTo>
                  <a:pt x="62" y="3"/>
                </a:lnTo>
                <a:lnTo>
                  <a:pt x="60" y="6"/>
                </a:lnTo>
                <a:lnTo>
                  <a:pt x="59" y="10"/>
                </a:lnTo>
                <a:lnTo>
                  <a:pt x="59" y="49"/>
                </a:lnTo>
                <a:lnTo>
                  <a:pt x="0" y="49"/>
                </a:lnTo>
                <a:lnTo>
                  <a:pt x="0" y="49"/>
                </a:lnTo>
                <a:lnTo>
                  <a:pt x="0" y="54"/>
                </a:lnTo>
                <a:lnTo>
                  <a:pt x="2" y="59"/>
                </a:lnTo>
                <a:lnTo>
                  <a:pt x="4" y="63"/>
                </a:lnTo>
                <a:lnTo>
                  <a:pt x="7" y="67"/>
                </a:lnTo>
                <a:lnTo>
                  <a:pt x="11" y="70"/>
                </a:lnTo>
                <a:lnTo>
                  <a:pt x="15" y="72"/>
                </a:lnTo>
                <a:lnTo>
                  <a:pt x="20" y="74"/>
                </a:lnTo>
                <a:lnTo>
                  <a:pt x="25" y="74"/>
                </a:lnTo>
                <a:lnTo>
                  <a:pt x="42" y="74"/>
                </a:lnTo>
                <a:lnTo>
                  <a:pt x="39" y="94"/>
                </a:lnTo>
                <a:lnTo>
                  <a:pt x="39" y="94"/>
                </a:lnTo>
                <a:lnTo>
                  <a:pt x="41" y="95"/>
                </a:lnTo>
                <a:lnTo>
                  <a:pt x="41" y="97"/>
                </a:lnTo>
                <a:lnTo>
                  <a:pt x="41" y="97"/>
                </a:lnTo>
                <a:lnTo>
                  <a:pt x="43" y="99"/>
                </a:lnTo>
                <a:lnTo>
                  <a:pt x="44" y="99"/>
                </a:lnTo>
                <a:lnTo>
                  <a:pt x="84" y="99"/>
                </a:lnTo>
                <a:lnTo>
                  <a:pt x="84" y="99"/>
                </a:lnTo>
                <a:lnTo>
                  <a:pt x="86" y="99"/>
                </a:lnTo>
                <a:lnTo>
                  <a:pt x="88" y="97"/>
                </a:lnTo>
                <a:lnTo>
                  <a:pt x="89" y="96"/>
                </a:lnTo>
                <a:lnTo>
                  <a:pt x="89" y="94"/>
                </a:lnTo>
                <a:lnTo>
                  <a:pt x="89" y="10"/>
                </a:lnTo>
                <a:lnTo>
                  <a:pt x="89" y="10"/>
                </a:lnTo>
                <a:lnTo>
                  <a:pt x="88" y="6"/>
                </a:lnTo>
                <a:lnTo>
                  <a:pt x="86" y="3"/>
                </a:lnTo>
                <a:lnTo>
                  <a:pt x="83" y="1"/>
                </a:lnTo>
                <a:lnTo>
                  <a:pt x="79" y="0"/>
                </a:lnTo>
                <a:lnTo>
                  <a:pt x="79" y="0"/>
                </a:lnTo>
                <a:close/>
                <a:moveTo>
                  <a:pt x="74" y="10"/>
                </a:moveTo>
                <a:lnTo>
                  <a:pt x="74" y="10"/>
                </a:lnTo>
                <a:lnTo>
                  <a:pt x="76" y="10"/>
                </a:lnTo>
                <a:lnTo>
                  <a:pt x="79" y="12"/>
                </a:lnTo>
                <a:lnTo>
                  <a:pt x="81" y="15"/>
                </a:lnTo>
                <a:lnTo>
                  <a:pt x="81" y="17"/>
                </a:lnTo>
                <a:lnTo>
                  <a:pt x="81" y="17"/>
                </a:lnTo>
                <a:lnTo>
                  <a:pt x="81" y="20"/>
                </a:lnTo>
                <a:lnTo>
                  <a:pt x="79" y="22"/>
                </a:lnTo>
                <a:lnTo>
                  <a:pt x="76" y="25"/>
                </a:lnTo>
                <a:lnTo>
                  <a:pt x="74" y="25"/>
                </a:lnTo>
                <a:lnTo>
                  <a:pt x="74" y="25"/>
                </a:lnTo>
                <a:lnTo>
                  <a:pt x="72" y="25"/>
                </a:lnTo>
                <a:lnTo>
                  <a:pt x="69" y="22"/>
                </a:lnTo>
                <a:lnTo>
                  <a:pt x="67" y="20"/>
                </a:lnTo>
                <a:lnTo>
                  <a:pt x="67" y="17"/>
                </a:lnTo>
                <a:lnTo>
                  <a:pt x="67" y="17"/>
                </a:lnTo>
                <a:lnTo>
                  <a:pt x="67" y="15"/>
                </a:lnTo>
                <a:lnTo>
                  <a:pt x="69" y="12"/>
                </a:lnTo>
                <a:lnTo>
                  <a:pt x="72" y="10"/>
                </a:lnTo>
                <a:lnTo>
                  <a:pt x="74" y="10"/>
                </a:lnTo>
                <a:lnTo>
                  <a:pt x="74"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09" name="Freeform 922"/>
          <p:cNvSpPr>
            <a:spLocks noEditPoints="1"/>
          </p:cNvSpPr>
          <p:nvPr/>
        </p:nvSpPr>
        <p:spPr bwMode="auto">
          <a:xfrm>
            <a:off x="2151816" y="4138318"/>
            <a:ext cx="167840" cy="149696"/>
          </a:xfrm>
          <a:custGeom>
            <a:avLst/>
            <a:gdLst>
              <a:gd name="T0" fmla="*/ 94 w 109"/>
              <a:gd name="T1" fmla="*/ 35 h 99"/>
              <a:gd name="T2" fmla="*/ 89 w 109"/>
              <a:gd name="T3" fmla="*/ 30 h 99"/>
              <a:gd name="T4" fmla="*/ 64 w 109"/>
              <a:gd name="T5" fmla="*/ 3 h 99"/>
              <a:gd name="T6" fmla="*/ 5 w 109"/>
              <a:gd name="T7" fmla="*/ 0 h 99"/>
              <a:gd name="T8" fmla="*/ 0 w 109"/>
              <a:gd name="T9" fmla="*/ 3 h 99"/>
              <a:gd name="T10" fmla="*/ 0 w 109"/>
              <a:gd name="T11" fmla="*/ 97 h 99"/>
              <a:gd name="T12" fmla="*/ 25 w 109"/>
              <a:gd name="T13" fmla="*/ 99 h 99"/>
              <a:gd name="T14" fmla="*/ 30 w 109"/>
              <a:gd name="T15" fmla="*/ 97 h 99"/>
              <a:gd name="T16" fmla="*/ 31 w 109"/>
              <a:gd name="T17" fmla="*/ 85 h 99"/>
              <a:gd name="T18" fmla="*/ 35 w 109"/>
              <a:gd name="T19" fmla="*/ 87 h 99"/>
              <a:gd name="T20" fmla="*/ 36 w 109"/>
              <a:gd name="T21" fmla="*/ 98 h 99"/>
              <a:gd name="T22" fmla="*/ 59 w 109"/>
              <a:gd name="T23" fmla="*/ 99 h 99"/>
              <a:gd name="T24" fmla="*/ 64 w 109"/>
              <a:gd name="T25" fmla="*/ 94 h 99"/>
              <a:gd name="T26" fmla="*/ 67 w 109"/>
              <a:gd name="T27" fmla="*/ 84 h 99"/>
              <a:gd name="T28" fmla="*/ 69 w 109"/>
              <a:gd name="T29" fmla="*/ 94 h 99"/>
              <a:gd name="T30" fmla="*/ 72 w 109"/>
              <a:gd name="T31" fmla="*/ 99 h 99"/>
              <a:gd name="T32" fmla="*/ 106 w 109"/>
              <a:gd name="T33" fmla="*/ 99 h 99"/>
              <a:gd name="T34" fmla="*/ 109 w 109"/>
              <a:gd name="T35" fmla="*/ 64 h 99"/>
              <a:gd name="T36" fmla="*/ 106 w 109"/>
              <a:gd name="T37" fmla="*/ 60 h 99"/>
              <a:gd name="T38" fmla="*/ 84 w 109"/>
              <a:gd name="T39" fmla="*/ 60 h 99"/>
              <a:gd name="T40" fmla="*/ 78 w 109"/>
              <a:gd name="T41" fmla="*/ 52 h 99"/>
              <a:gd name="T42" fmla="*/ 67 w 109"/>
              <a:gd name="T43" fmla="*/ 45 h 99"/>
              <a:gd name="T44" fmla="*/ 54 w 109"/>
              <a:gd name="T45" fmla="*/ 57 h 99"/>
              <a:gd name="T46" fmla="*/ 44 w 109"/>
              <a:gd name="T47" fmla="*/ 57 h 99"/>
              <a:gd name="T48" fmla="*/ 32 w 109"/>
              <a:gd name="T49" fmla="*/ 45 h 99"/>
              <a:gd name="T50" fmla="*/ 21 w 109"/>
              <a:gd name="T51" fmla="*/ 52 h 99"/>
              <a:gd name="T52" fmla="*/ 10 w 109"/>
              <a:gd name="T53" fmla="*/ 40 h 99"/>
              <a:gd name="T54" fmla="*/ 28 w 109"/>
              <a:gd name="T55" fmla="*/ 39 h 99"/>
              <a:gd name="T56" fmla="*/ 30 w 109"/>
              <a:gd name="T57" fmla="*/ 27 h 99"/>
              <a:gd name="T58" fmla="*/ 33 w 109"/>
              <a:gd name="T59" fmla="*/ 26 h 99"/>
              <a:gd name="T60" fmla="*/ 35 w 109"/>
              <a:gd name="T61" fmla="*/ 37 h 99"/>
              <a:gd name="T62" fmla="*/ 84 w 109"/>
              <a:gd name="T63" fmla="*/ 40 h 99"/>
              <a:gd name="T64" fmla="*/ 44 w 109"/>
              <a:gd name="T65" fmla="*/ 30 h 99"/>
              <a:gd name="T66" fmla="*/ 41 w 109"/>
              <a:gd name="T67" fmla="*/ 19 h 99"/>
              <a:gd name="T68" fmla="*/ 27 w 109"/>
              <a:gd name="T69" fmla="*/ 16 h 99"/>
              <a:gd name="T70" fmla="*/ 20 w 109"/>
              <a:gd name="T71" fmla="*/ 30 h 99"/>
              <a:gd name="T72" fmla="*/ 79 w 109"/>
              <a:gd name="T73" fmla="*/ 89 h 99"/>
              <a:gd name="T74" fmla="*/ 75 w 109"/>
              <a:gd name="T75" fmla="*/ 78 h 99"/>
              <a:gd name="T76" fmla="*/ 62 w 109"/>
              <a:gd name="T77" fmla="*/ 76 h 99"/>
              <a:gd name="T78" fmla="*/ 54 w 109"/>
              <a:gd name="T79" fmla="*/ 89 h 99"/>
              <a:gd name="T80" fmla="*/ 43 w 109"/>
              <a:gd name="T81" fmla="*/ 82 h 99"/>
              <a:gd name="T82" fmla="*/ 32 w 109"/>
              <a:gd name="T83" fmla="*/ 74 h 99"/>
              <a:gd name="T84" fmla="*/ 20 w 109"/>
              <a:gd name="T85" fmla="*/ 87 h 99"/>
              <a:gd name="T86" fmla="*/ 25 w 109"/>
              <a:gd name="T87" fmla="*/ 69 h 99"/>
              <a:gd name="T88" fmla="*/ 30 w 109"/>
              <a:gd name="T89" fmla="*/ 67 h 99"/>
              <a:gd name="T90" fmla="*/ 31 w 109"/>
              <a:gd name="T91" fmla="*/ 56 h 99"/>
              <a:gd name="T92" fmla="*/ 35 w 109"/>
              <a:gd name="T93" fmla="*/ 57 h 99"/>
              <a:gd name="T94" fmla="*/ 36 w 109"/>
              <a:gd name="T95" fmla="*/ 68 h 99"/>
              <a:gd name="T96" fmla="*/ 59 w 109"/>
              <a:gd name="T97" fmla="*/ 69 h 99"/>
              <a:gd name="T98" fmla="*/ 64 w 109"/>
              <a:gd name="T99" fmla="*/ 64 h 99"/>
              <a:gd name="T100" fmla="*/ 67 w 109"/>
              <a:gd name="T101" fmla="*/ 55 h 99"/>
              <a:gd name="T102" fmla="*/ 69 w 109"/>
              <a:gd name="T103" fmla="*/ 64 h 99"/>
              <a:gd name="T104" fmla="*/ 72 w 109"/>
              <a:gd name="T105" fmla="*/ 6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99">
                <a:moveTo>
                  <a:pt x="104" y="60"/>
                </a:moveTo>
                <a:lnTo>
                  <a:pt x="94" y="60"/>
                </a:lnTo>
                <a:lnTo>
                  <a:pt x="94" y="35"/>
                </a:lnTo>
                <a:lnTo>
                  <a:pt x="94" y="35"/>
                </a:lnTo>
                <a:lnTo>
                  <a:pt x="94" y="32"/>
                </a:lnTo>
                <a:lnTo>
                  <a:pt x="93" y="31"/>
                </a:lnTo>
                <a:lnTo>
                  <a:pt x="91" y="30"/>
                </a:lnTo>
                <a:lnTo>
                  <a:pt x="89" y="30"/>
                </a:lnTo>
                <a:lnTo>
                  <a:pt x="64" y="30"/>
                </a:lnTo>
                <a:lnTo>
                  <a:pt x="64" y="5"/>
                </a:lnTo>
                <a:lnTo>
                  <a:pt x="64" y="5"/>
                </a:lnTo>
                <a:lnTo>
                  <a:pt x="64" y="3"/>
                </a:lnTo>
                <a:lnTo>
                  <a:pt x="63" y="2"/>
                </a:lnTo>
                <a:lnTo>
                  <a:pt x="62" y="0"/>
                </a:lnTo>
                <a:lnTo>
                  <a:pt x="59" y="0"/>
                </a:lnTo>
                <a:lnTo>
                  <a:pt x="5" y="0"/>
                </a:lnTo>
                <a:lnTo>
                  <a:pt x="5" y="0"/>
                </a:lnTo>
                <a:lnTo>
                  <a:pt x="3" y="0"/>
                </a:lnTo>
                <a:lnTo>
                  <a:pt x="1" y="2"/>
                </a:lnTo>
                <a:lnTo>
                  <a:pt x="0" y="3"/>
                </a:lnTo>
                <a:lnTo>
                  <a:pt x="0" y="5"/>
                </a:lnTo>
                <a:lnTo>
                  <a:pt x="0" y="94"/>
                </a:lnTo>
                <a:lnTo>
                  <a:pt x="0" y="94"/>
                </a:lnTo>
                <a:lnTo>
                  <a:pt x="0" y="97"/>
                </a:lnTo>
                <a:lnTo>
                  <a:pt x="1" y="98"/>
                </a:lnTo>
                <a:lnTo>
                  <a:pt x="3" y="99"/>
                </a:lnTo>
                <a:lnTo>
                  <a:pt x="5" y="99"/>
                </a:lnTo>
                <a:lnTo>
                  <a:pt x="25" y="99"/>
                </a:lnTo>
                <a:lnTo>
                  <a:pt x="25" y="99"/>
                </a:lnTo>
                <a:lnTo>
                  <a:pt x="27" y="99"/>
                </a:lnTo>
                <a:lnTo>
                  <a:pt x="28" y="98"/>
                </a:lnTo>
                <a:lnTo>
                  <a:pt x="30" y="97"/>
                </a:lnTo>
                <a:lnTo>
                  <a:pt x="30" y="94"/>
                </a:lnTo>
                <a:lnTo>
                  <a:pt x="30" y="87"/>
                </a:lnTo>
                <a:lnTo>
                  <a:pt x="30" y="87"/>
                </a:lnTo>
                <a:lnTo>
                  <a:pt x="31" y="85"/>
                </a:lnTo>
                <a:lnTo>
                  <a:pt x="32" y="84"/>
                </a:lnTo>
                <a:lnTo>
                  <a:pt x="32" y="84"/>
                </a:lnTo>
                <a:lnTo>
                  <a:pt x="33" y="85"/>
                </a:lnTo>
                <a:lnTo>
                  <a:pt x="35" y="87"/>
                </a:lnTo>
                <a:lnTo>
                  <a:pt x="35" y="94"/>
                </a:lnTo>
                <a:lnTo>
                  <a:pt x="35" y="94"/>
                </a:lnTo>
                <a:lnTo>
                  <a:pt x="35" y="97"/>
                </a:lnTo>
                <a:lnTo>
                  <a:pt x="36" y="98"/>
                </a:lnTo>
                <a:lnTo>
                  <a:pt x="37" y="99"/>
                </a:lnTo>
                <a:lnTo>
                  <a:pt x="40" y="99"/>
                </a:lnTo>
                <a:lnTo>
                  <a:pt x="59" y="99"/>
                </a:lnTo>
                <a:lnTo>
                  <a:pt x="59" y="99"/>
                </a:lnTo>
                <a:lnTo>
                  <a:pt x="62" y="99"/>
                </a:lnTo>
                <a:lnTo>
                  <a:pt x="63" y="98"/>
                </a:lnTo>
                <a:lnTo>
                  <a:pt x="64" y="97"/>
                </a:lnTo>
                <a:lnTo>
                  <a:pt x="64" y="94"/>
                </a:lnTo>
                <a:lnTo>
                  <a:pt x="64" y="87"/>
                </a:lnTo>
                <a:lnTo>
                  <a:pt x="64" y="87"/>
                </a:lnTo>
                <a:lnTo>
                  <a:pt x="65" y="85"/>
                </a:lnTo>
                <a:lnTo>
                  <a:pt x="67" y="84"/>
                </a:lnTo>
                <a:lnTo>
                  <a:pt x="67" y="84"/>
                </a:lnTo>
                <a:lnTo>
                  <a:pt x="68" y="85"/>
                </a:lnTo>
                <a:lnTo>
                  <a:pt x="69" y="87"/>
                </a:lnTo>
                <a:lnTo>
                  <a:pt x="69" y="94"/>
                </a:lnTo>
                <a:lnTo>
                  <a:pt x="69" y="94"/>
                </a:lnTo>
                <a:lnTo>
                  <a:pt x="69" y="97"/>
                </a:lnTo>
                <a:lnTo>
                  <a:pt x="70" y="98"/>
                </a:lnTo>
                <a:lnTo>
                  <a:pt x="72" y="99"/>
                </a:lnTo>
                <a:lnTo>
                  <a:pt x="74" y="99"/>
                </a:lnTo>
                <a:lnTo>
                  <a:pt x="104" y="99"/>
                </a:lnTo>
                <a:lnTo>
                  <a:pt x="104" y="99"/>
                </a:lnTo>
                <a:lnTo>
                  <a:pt x="106" y="99"/>
                </a:lnTo>
                <a:lnTo>
                  <a:pt x="107" y="98"/>
                </a:lnTo>
                <a:lnTo>
                  <a:pt x="109" y="97"/>
                </a:lnTo>
                <a:lnTo>
                  <a:pt x="109" y="94"/>
                </a:lnTo>
                <a:lnTo>
                  <a:pt x="109" y="64"/>
                </a:lnTo>
                <a:lnTo>
                  <a:pt x="109" y="64"/>
                </a:lnTo>
                <a:lnTo>
                  <a:pt x="109" y="62"/>
                </a:lnTo>
                <a:lnTo>
                  <a:pt x="107" y="61"/>
                </a:lnTo>
                <a:lnTo>
                  <a:pt x="106" y="60"/>
                </a:lnTo>
                <a:lnTo>
                  <a:pt x="104" y="60"/>
                </a:lnTo>
                <a:lnTo>
                  <a:pt x="104" y="60"/>
                </a:lnTo>
                <a:close/>
                <a:moveTo>
                  <a:pt x="84" y="40"/>
                </a:moveTo>
                <a:lnTo>
                  <a:pt x="84" y="60"/>
                </a:lnTo>
                <a:lnTo>
                  <a:pt x="79" y="60"/>
                </a:lnTo>
                <a:lnTo>
                  <a:pt x="79" y="57"/>
                </a:lnTo>
                <a:lnTo>
                  <a:pt x="79" y="57"/>
                </a:lnTo>
                <a:lnTo>
                  <a:pt x="78" y="52"/>
                </a:lnTo>
                <a:lnTo>
                  <a:pt x="75" y="48"/>
                </a:lnTo>
                <a:lnTo>
                  <a:pt x="72" y="46"/>
                </a:lnTo>
                <a:lnTo>
                  <a:pt x="67" y="45"/>
                </a:lnTo>
                <a:lnTo>
                  <a:pt x="67" y="45"/>
                </a:lnTo>
                <a:lnTo>
                  <a:pt x="62" y="46"/>
                </a:lnTo>
                <a:lnTo>
                  <a:pt x="58" y="48"/>
                </a:lnTo>
                <a:lnTo>
                  <a:pt x="56" y="52"/>
                </a:lnTo>
                <a:lnTo>
                  <a:pt x="54" y="57"/>
                </a:lnTo>
                <a:lnTo>
                  <a:pt x="54" y="60"/>
                </a:lnTo>
                <a:lnTo>
                  <a:pt x="44" y="60"/>
                </a:lnTo>
                <a:lnTo>
                  <a:pt x="44" y="57"/>
                </a:lnTo>
                <a:lnTo>
                  <a:pt x="44" y="57"/>
                </a:lnTo>
                <a:lnTo>
                  <a:pt x="43" y="52"/>
                </a:lnTo>
                <a:lnTo>
                  <a:pt x="41" y="48"/>
                </a:lnTo>
                <a:lnTo>
                  <a:pt x="37" y="46"/>
                </a:lnTo>
                <a:lnTo>
                  <a:pt x="32" y="45"/>
                </a:lnTo>
                <a:lnTo>
                  <a:pt x="32" y="45"/>
                </a:lnTo>
                <a:lnTo>
                  <a:pt x="27" y="46"/>
                </a:lnTo>
                <a:lnTo>
                  <a:pt x="24" y="48"/>
                </a:lnTo>
                <a:lnTo>
                  <a:pt x="21" y="52"/>
                </a:lnTo>
                <a:lnTo>
                  <a:pt x="20" y="57"/>
                </a:lnTo>
                <a:lnTo>
                  <a:pt x="20" y="60"/>
                </a:lnTo>
                <a:lnTo>
                  <a:pt x="10" y="60"/>
                </a:lnTo>
                <a:lnTo>
                  <a:pt x="10" y="40"/>
                </a:lnTo>
                <a:lnTo>
                  <a:pt x="25" y="40"/>
                </a:lnTo>
                <a:lnTo>
                  <a:pt x="25" y="40"/>
                </a:lnTo>
                <a:lnTo>
                  <a:pt x="27" y="40"/>
                </a:lnTo>
                <a:lnTo>
                  <a:pt x="28" y="39"/>
                </a:lnTo>
                <a:lnTo>
                  <a:pt x="30" y="37"/>
                </a:lnTo>
                <a:lnTo>
                  <a:pt x="30" y="35"/>
                </a:lnTo>
                <a:lnTo>
                  <a:pt x="30" y="27"/>
                </a:lnTo>
                <a:lnTo>
                  <a:pt x="30" y="27"/>
                </a:lnTo>
                <a:lnTo>
                  <a:pt x="31" y="26"/>
                </a:lnTo>
                <a:lnTo>
                  <a:pt x="32" y="25"/>
                </a:lnTo>
                <a:lnTo>
                  <a:pt x="32" y="25"/>
                </a:lnTo>
                <a:lnTo>
                  <a:pt x="33" y="26"/>
                </a:lnTo>
                <a:lnTo>
                  <a:pt x="35" y="27"/>
                </a:lnTo>
                <a:lnTo>
                  <a:pt x="35" y="35"/>
                </a:lnTo>
                <a:lnTo>
                  <a:pt x="35" y="35"/>
                </a:lnTo>
                <a:lnTo>
                  <a:pt x="35" y="37"/>
                </a:lnTo>
                <a:lnTo>
                  <a:pt x="36" y="39"/>
                </a:lnTo>
                <a:lnTo>
                  <a:pt x="37" y="40"/>
                </a:lnTo>
                <a:lnTo>
                  <a:pt x="40" y="40"/>
                </a:lnTo>
                <a:lnTo>
                  <a:pt x="84" y="40"/>
                </a:lnTo>
                <a:close/>
                <a:moveTo>
                  <a:pt x="10" y="10"/>
                </a:moveTo>
                <a:lnTo>
                  <a:pt x="54" y="10"/>
                </a:lnTo>
                <a:lnTo>
                  <a:pt x="54" y="30"/>
                </a:lnTo>
                <a:lnTo>
                  <a:pt x="44" y="30"/>
                </a:lnTo>
                <a:lnTo>
                  <a:pt x="44" y="27"/>
                </a:lnTo>
                <a:lnTo>
                  <a:pt x="44" y="27"/>
                </a:lnTo>
                <a:lnTo>
                  <a:pt x="43" y="23"/>
                </a:lnTo>
                <a:lnTo>
                  <a:pt x="41" y="19"/>
                </a:lnTo>
                <a:lnTo>
                  <a:pt x="37" y="16"/>
                </a:lnTo>
                <a:lnTo>
                  <a:pt x="32" y="15"/>
                </a:lnTo>
                <a:lnTo>
                  <a:pt x="32" y="15"/>
                </a:lnTo>
                <a:lnTo>
                  <a:pt x="27" y="16"/>
                </a:lnTo>
                <a:lnTo>
                  <a:pt x="24" y="19"/>
                </a:lnTo>
                <a:lnTo>
                  <a:pt x="21" y="23"/>
                </a:lnTo>
                <a:lnTo>
                  <a:pt x="20" y="27"/>
                </a:lnTo>
                <a:lnTo>
                  <a:pt x="20" y="30"/>
                </a:lnTo>
                <a:lnTo>
                  <a:pt x="10" y="30"/>
                </a:lnTo>
                <a:lnTo>
                  <a:pt x="10" y="10"/>
                </a:lnTo>
                <a:close/>
                <a:moveTo>
                  <a:pt x="99" y="89"/>
                </a:moveTo>
                <a:lnTo>
                  <a:pt x="79" y="89"/>
                </a:lnTo>
                <a:lnTo>
                  <a:pt x="79" y="87"/>
                </a:lnTo>
                <a:lnTo>
                  <a:pt x="79" y="87"/>
                </a:lnTo>
                <a:lnTo>
                  <a:pt x="78" y="82"/>
                </a:lnTo>
                <a:lnTo>
                  <a:pt x="75" y="78"/>
                </a:lnTo>
                <a:lnTo>
                  <a:pt x="72" y="76"/>
                </a:lnTo>
                <a:lnTo>
                  <a:pt x="67" y="74"/>
                </a:lnTo>
                <a:lnTo>
                  <a:pt x="67" y="74"/>
                </a:lnTo>
                <a:lnTo>
                  <a:pt x="62" y="76"/>
                </a:lnTo>
                <a:lnTo>
                  <a:pt x="58" y="78"/>
                </a:lnTo>
                <a:lnTo>
                  <a:pt x="56" y="82"/>
                </a:lnTo>
                <a:lnTo>
                  <a:pt x="54" y="87"/>
                </a:lnTo>
                <a:lnTo>
                  <a:pt x="54" y="89"/>
                </a:lnTo>
                <a:lnTo>
                  <a:pt x="44" y="89"/>
                </a:lnTo>
                <a:lnTo>
                  <a:pt x="44" y="87"/>
                </a:lnTo>
                <a:lnTo>
                  <a:pt x="44" y="87"/>
                </a:lnTo>
                <a:lnTo>
                  <a:pt x="43" y="82"/>
                </a:lnTo>
                <a:lnTo>
                  <a:pt x="41" y="78"/>
                </a:lnTo>
                <a:lnTo>
                  <a:pt x="37" y="76"/>
                </a:lnTo>
                <a:lnTo>
                  <a:pt x="32" y="74"/>
                </a:lnTo>
                <a:lnTo>
                  <a:pt x="32" y="74"/>
                </a:lnTo>
                <a:lnTo>
                  <a:pt x="27" y="76"/>
                </a:lnTo>
                <a:lnTo>
                  <a:pt x="24" y="78"/>
                </a:lnTo>
                <a:lnTo>
                  <a:pt x="21" y="82"/>
                </a:lnTo>
                <a:lnTo>
                  <a:pt x="20" y="87"/>
                </a:lnTo>
                <a:lnTo>
                  <a:pt x="20" y="89"/>
                </a:lnTo>
                <a:lnTo>
                  <a:pt x="10" y="89"/>
                </a:lnTo>
                <a:lnTo>
                  <a:pt x="10" y="69"/>
                </a:lnTo>
                <a:lnTo>
                  <a:pt x="25" y="69"/>
                </a:lnTo>
                <a:lnTo>
                  <a:pt x="25" y="69"/>
                </a:lnTo>
                <a:lnTo>
                  <a:pt x="27" y="69"/>
                </a:lnTo>
                <a:lnTo>
                  <a:pt x="28" y="68"/>
                </a:lnTo>
                <a:lnTo>
                  <a:pt x="30" y="67"/>
                </a:lnTo>
                <a:lnTo>
                  <a:pt x="30" y="64"/>
                </a:lnTo>
                <a:lnTo>
                  <a:pt x="30" y="57"/>
                </a:lnTo>
                <a:lnTo>
                  <a:pt x="30" y="57"/>
                </a:lnTo>
                <a:lnTo>
                  <a:pt x="31" y="56"/>
                </a:lnTo>
                <a:lnTo>
                  <a:pt x="32" y="55"/>
                </a:lnTo>
                <a:lnTo>
                  <a:pt x="32" y="55"/>
                </a:lnTo>
                <a:lnTo>
                  <a:pt x="33" y="56"/>
                </a:lnTo>
                <a:lnTo>
                  <a:pt x="35" y="57"/>
                </a:lnTo>
                <a:lnTo>
                  <a:pt x="35" y="64"/>
                </a:lnTo>
                <a:lnTo>
                  <a:pt x="35" y="64"/>
                </a:lnTo>
                <a:lnTo>
                  <a:pt x="35" y="67"/>
                </a:lnTo>
                <a:lnTo>
                  <a:pt x="36" y="68"/>
                </a:lnTo>
                <a:lnTo>
                  <a:pt x="37" y="69"/>
                </a:lnTo>
                <a:lnTo>
                  <a:pt x="40" y="69"/>
                </a:lnTo>
                <a:lnTo>
                  <a:pt x="59" y="69"/>
                </a:lnTo>
                <a:lnTo>
                  <a:pt x="59" y="69"/>
                </a:lnTo>
                <a:lnTo>
                  <a:pt x="62" y="69"/>
                </a:lnTo>
                <a:lnTo>
                  <a:pt x="63" y="68"/>
                </a:lnTo>
                <a:lnTo>
                  <a:pt x="64" y="67"/>
                </a:lnTo>
                <a:lnTo>
                  <a:pt x="64" y="64"/>
                </a:lnTo>
                <a:lnTo>
                  <a:pt x="64" y="57"/>
                </a:lnTo>
                <a:lnTo>
                  <a:pt x="64" y="57"/>
                </a:lnTo>
                <a:lnTo>
                  <a:pt x="65" y="56"/>
                </a:lnTo>
                <a:lnTo>
                  <a:pt x="67" y="55"/>
                </a:lnTo>
                <a:lnTo>
                  <a:pt x="67" y="55"/>
                </a:lnTo>
                <a:lnTo>
                  <a:pt x="68" y="56"/>
                </a:lnTo>
                <a:lnTo>
                  <a:pt x="69" y="57"/>
                </a:lnTo>
                <a:lnTo>
                  <a:pt x="69" y="64"/>
                </a:lnTo>
                <a:lnTo>
                  <a:pt x="69" y="64"/>
                </a:lnTo>
                <a:lnTo>
                  <a:pt x="69" y="67"/>
                </a:lnTo>
                <a:lnTo>
                  <a:pt x="70" y="68"/>
                </a:lnTo>
                <a:lnTo>
                  <a:pt x="72" y="69"/>
                </a:lnTo>
                <a:lnTo>
                  <a:pt x="74" y="69"/>
                </a:lnTo>
                <a:lnTo>
                  <a:pt x="99" y="69"/>
                </a:lnTo>
                <a:lnTo>
                  <a:pt x="99"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10" name="Freeform 923"/>
          <p:cNvSpPr>
            <a:spLocks noEditPoints="1"/>
          </p:cNvSpPr>
          <p:nvPr/>
        </p:nvSpPr>
        <p:spPr bwMode="auto">
          <a:xfrm>
            <a:off x="4025262" y="4487605"/>
            <a:ext cx="68044" cy="95261"/>
          </a:xfrm>
          <a:custGeom>
            <a:avLst/>
            <a:gdLst>
              <a:gd name="T0" fmla="*/ 23 w 45"/>
              <a:gd name="T1" fmla="*/ 63 h 63"/>
              <a:gd name="T2" fmla="*/ 23 w 45"/>
              <a:gd name="T3" fmla="*/ 63 h 63"/>
              <a:gd name="T4" fmla="*/ 27 w 45"/>
              <a:gd name="T5" fmla="*/ 63 h 63"/>
              <a:gd name="T6" fmla="*/ 31 w 45"/>
              <a:gd name="T7" fmla="*/ 62 h 63"/>
              <a:gd name="T8" fmla="*/ 35 w 45"/>
              <a:gd name="T9" fmla="*/ 59 h 63"/>
              <a:gd name="T10" fmla="*/ 39 w 45"/>
              <a:gd name="T11" fmla="*/ 57 h 63"/>
              <a:gd name="T12" fmla="*/ 41 w 45"/>
              <a:gd name="T13" fmla="*/ 53 h 63"/>
              <a:gd name="T14" fmla="*/ 43 w 45"/>
              <a:gd name="T15" fmla="*/ 49 h 63"/>
              <a:gd name="T16" fmla="*/ 45 w 45"/>
              <a:gd name="T17" fmla="*/ 45 h 63"/>
              <a:gd name="T18" fmla="*/ 45 w 45"/>
              <a:gd name="T19" fmla="*/ 41 h 63"/>
              <a:gd name="T20" fmla="*/ 45 w 45"/>
              <a:gd name="T21" fmla="*/ 41 h 63"/>
              <a:gd name="T22" fmla="*/ 43 w 45"/>
              <a:gd name="T23" fmla="*/ 36 h 63"/>
              <a:gd name="T24" fmla="*/ 42 w 45"/>
              <a:gd name="T25" fmla="*/ 31 h 63"/>
              <a:gd name="T26" fmla="*/ 36 w 45"/>
              <a:gd name="T27" fmla="*/ 20 h 63"/>
              <a:gd name="T28" fmla="*/ 29 w 45"/>
              <a:gd name="T29" fmla="*/ 9 h 63"/>
              <a:gd name="T30" fmla="*/ 23 w 45"/>
              <a:gd name="T31" fmla="*/ 0 h 63"/>
              <a:gd name="T32" fmla="*/ 23 w 45"/>
              <a:gd name="T33" fmla="*/ 0 h 63"/>
              <a:gd name="T34" fmla="*/ 10 w 45"/>
              <a:gd name="T35" fmla="*/ 18 h 63"/>
              <a:gd name="T36" fmla="*/ 3 w 45"/>
              <a:gd name="T37" fmla="*/ 31 h 63"/>
              <a:gd name="T38" fmla="*/ 2 w 45"/>
              <a:gd name="T39" fmla="*/ 36 h 63"/>
              <a:gd name="T40" fmla="*/ 0 w 45"/>
              <a:gd name="T41" fmla="*/ 41 h 63"/>
              <a:gd name="T42" fmla="*/ 0 w 45"/>
              <a:gd name="T43" fmla="*/ 41 h 63"/>
              <a:gd name="T44" fmla="*/ 0 w 45"/>
              <a:gd name="T45" fmla="*/ 45 h 63"/>
              <a:gd name="T46" fmla="*/ 2 w 45"/>
              <a:gd name="T47" fmla="*/ 49 h 63"/>
              <a:gd name="T48" fmla="*/ 4 w 45"/>
              <a:gd name="T49" fmla="*/ 53 h 63"/>
              <a:gd name="T50" fmla="*/ 6 w 45"/>
              <a:gd name="T51" fmla="*/ 57 h 63"/>
              <a:gd name="T52" fmla="*/ 10 w 45"/>
              <a:gd name="T53" fmla="*/ 59 h 63"/>
              <a:gd name="T54" fmla="*/ 14 w 45"/>
              <a:gd name="T55" fmla="*/ 62 h 63"/>
              <a:gd name="T56" fmla="*/ 18 w 45"/>
              <a:gd name="T57" fmla="*/ 63 h 63"/>
              <a:gd name="T58" fmla="*/ 23 w 45"/>
              <a:gd name="T59" fmla="*/ 63 h 63"/>
              <a:gd name="T60" fmla="*/ 23 w 45"/>
              <a:gd name="T61" fmla="*/ 63 h 63"/>
              <a:gd name="T62" fmla="*/ 23 w 45"/>
              <a:gd name="T63" fmla="*/ 17 h 63"/>
              <a:gd name="T64" fmla="*/ 23 w 45"/>
              <a:gd name="T65" fmla="*/ 17 h 63"/>
              <a:gd name="T66" fmla="*/ 31 w 45"/>
              <a:gd name="T67" fmla="*/ 31 h 63"/>
              <a:gd name="T68" fmla="*/ 34 w 45"/>
              <a:gd name="T69" fmla="*/ 37 h 63"/>
              <a:gd name="T70" fmla="*/ 35 w 45"/>
              <a:gd name="T71" fmla="*/ 41 h 63"/>
              <a:gd name="T72" fmla="*/ 35 w 45"/>
              <a:gd name="T73" fmla="*/ 41 h 63"/>
              <a:gd name="T74" fmla="*/ 34 w 45"/>
              <a:gd name="T75" fmla="*/ 45 h 63"/>
              <a:gd name="T76" fmla="*/ 31 w 45"/>
              <a:gd name="T77" fmla="*/ 49 h 63"/>
              <a:gd name="T78" fmla="*/ 27 w 45"/>
              <a:gd name="T79" fmla="*/ 52 h 63"/>
              <a:gd name="T80" fmla="*/ 23 w 45"/>
              <a:gd name="T81" fmla="*/ 53 h 63"/>
              <a:gd name="T82" fmla="*/ 23 w 45"/>
              <a:gd name="T83" fmla="*/ 53 h 63"/>
              <a:gd name="T84" fmla="*/ 18 w 45"/>
              <a:gd name="T85" fmla="*/ 52 h 63"/>
              <a:gd name="T86" fmla="*/ 14 w 45"/>
              <a:gd name="T87" fmla="*/ 49 h 63"/>
              <a:gd name="T88" fmla="*/ 11 w 45"/>
              <a:gd name="T89" fmla="*/ 45 h 63"/>
              <a:gd name="T90" fmla="*/ 10 w 45"/>
              <a:gd name="T91" fmla="*/ 41 h 63"/>
              <a:gd name="T92" fmla="*/ 10 w 45"/>
              <a:gd name="T93" fmla="*/ 41 h 63"/>
              <a:gd name="T94" fmla="*/ 11 w 45"/>
              <a:gd name="T95" fmla="*/ 37 h 63"/>
              <a:gd name="T96" fmla="*/ 14 w 45"/>
              <a:gd name="T97" fmla="*/ 31 h 63"/>
              <a:gd name="T98" fmla="*/ 23 w 45"/>
              <a:gd name="T99" fmla="*/ 17 h 63"/>
              <a:gd name="T100" fmla="*/ 23 w 45"/>
              <a:gd name="T101"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 h="63">
                <a:moveTo>
                  <a:pt x="23" y="63"/>
                </a:moveTo>
                <a:lnTo>
                  <a:pt x="23" y="63"/>
                </a:lnTo>
                <a:lnTo>
                  <a:pt x="27" y="63"/>
                </a:lnTo>
                <a:lnTo>
                  <a:pt x="31" y="62"/>
                </a:lnTo>
                <a:lnTo>
                  <a:pt x="35" y="59"/>
                </a:lnTo>
                <a:lnTo>
                  <a:pt x="39" y="57"/>
                </a:lnTo>
                <a:lnTo>
                  <a:pt x="41" y="53"/>
                </a:lnTo>
                <a:lnTo>
                  <a:pt x="43" y="49"/>
                </a:lnTo>
                <a:lnTo>
                  <a:pt x="45" y="45"/>
                </a:lnTo>
                <a:lnTo>
                  <a:pt x="45" y="41"/>
                </a:lnTo>
                <a:lnTo>
                  <a:pt x="45" y="41"/>
                </a:lnTo>
                <a:lnTo>
                  <a:pt x="43" y="36"/>
                </a:lnTo>
                <a:lnTo>
                  <a:pt x="42" y="31"/>
                </a:lnTo>
                <a:lnTo>
                  <a:pt x="36" y="20"/>
                </a:lnTo>
                <a:lnTo>
                  <a:pt x="29" y="9"/>
                </a:lnTo>
                <a:lnTo>
                  <a:pt x="23" y="0"/>
                </a:lnTo>
                <a:lnTo>
                  <a:pt x="23" y="0"/>
                </a:lnTo>
                <a:lnTo>
                  <a:pt x="10" y="18"/>
                </a:lnTo>
                <a:lnTo>
                  <a:pt x="3" y="31"/>
                </a:lnTo>
                <a:lnTo>
                  <a:pt x="2" y="36"/>
                </a:lnTo>
                <a:lnTo>
                  <a:pt x="0" y="41"/>
                </a:lnTo>
                <a:lnTo>
                  <a:pt x="0" y="41"/>
                </a:lnTo>
                <a:lnTo>
                  <a:pt x="0" y="45"/>
                </a:lnTo>
                <a:lnTo>
                  <a:pt x="2" y="49"/>
                </a:lnTo>
                <a:lnTo>
                  <a:pt x="4" y="53"/>
                </a:lnTo>
                <a:lnTo>
                  <a:pt x="6" y="57"/>
                </a:lnTo>
                <a:lnTo>
                  <a:pt x="10" y="59"/>
                </a:lnTo>
                <a:lnTo>
                  <a:pt x="14" y="62"/>
                </a:lnTo>
                <a:lnTo>
                  <a:pt x="18" y="63"/>
                </a:lnTo>
                <a:lnTo>
                  <a:pt x="23" y="63"/>
                </a:lnTo>
                <a:lnTo>
                  <a:pt x="23" y="63"/>
                </a:lnTo>
                <a:close/>
                <a:moveTo>
                  <a:pt x="23" y="17"/>
                </a:moveTo>
                <a:lnTo>
                  <a:pt x="23" y="17"/>
                </a:lnTo>
                <a:lnTo>
                  <a:pt x="31" y="31"/>
                </a:lnTo>
                <a:lnTo>
                  <a:pt x="34" y="37"/>
                </a:lnTo>
                <a:lnTo>
                  <a:pt x="35" y="41"/>
                </a:lnTo>
                <a:lnTo>
                  <a:pt x="35" y="41"/>
                </a:lnTo>
                <a:lnTo>
                  <a:pt x="34" y="45"/>
                </a:lnTo>
                <a:lnTo>
                  <a:pt x="31" y="49"/>
                </a:lnTo>
                <a:lnTo>
                  <a:pt x="27" y="52"/>
                </a:lnTo>
                <a:lnTo>
                  <a:pt x="23" y="53"/>
                </a:lnTo>
                <a:lnTo>
                  <a:pt x="23" y="53"/>
                </a:lnTo>
                <a:lnTo>
                  <a:pt x="18" y="52"/>
                </a:lnTo>
                <a:lnTo>
                  <a:pt x="14" y="49"/>
                </a:lnTo>
                <a:lnTo>
                  <a:pt x="11" y="45"/>
                </a:lnTo>
                <a:lnTo>
                  <a:pt x="10" y="41"/>
                </a:lnTo>
                <a:lnTo>
                  <a:pt x="10" y="41"/>
                </a:lnTo>
                <a:lnTo>
                  <a:pt x="11" y="37"/>
                </a:lnTo>
                <a:lnTo>
                  <a:pt x="14" y="31"/>
                </a:lnTo>
                <a:lnTo>
                  <a:pt x="23" y="17"/>
                </a:lnTo>
                <a:lnTo>
                  <a:pt x="23" y="1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11" name="Freeform 924"/>
          <p:cNvSpPr>
            <a:spLocks noEditPoints="1"/>
          </p:cNvSpPr>
          <p:nvPr/>
        </p:nvSpPr>
        <p:spPr bwMode="auto">
          <a:xfrm>
            <a:off x="3934539" y="4578327"/>
            <a:ext cx="158768" cy="81652"/>
          </a:xfrm>
          <a:custGeom>
            <a:avLst/>
            <a:gdLst>
              <a:gd name="T0" fmla="*/ 99 w 104"/>
              <a:gd name="T1" fmla="*/ 20 h 55"/>
              <a:gd name="T2" fmla="*/ 62 w 104"/>
              <a:gd name="T3" fmla="*/ 20 h 55"/>
              <a:gd name="T4" fmla="*/ 63 w 104"/>
              <a:gd name="T5" fmla="*/ 19 h 55"/>
              <a:gd name="T6" fmla="*/ 63 w 104"/>
              <a:gd name="T7" fmla="*/ 19 h 55"/>
              <a:gd name="T8" fmla="*/ 64 w 104"/>
              <a:gd name="T9" fmla="*/ 16 h 55"/>
              <a:gd name="T10" fmla="*/ 64 w 104"/>
              <a:gd name="T11" fmla="*/ 13 h 55"/>
              <a:gd name="T12" fmla="*/ 59 w 104"/>
              <a:gd name="T13" fmla="*/ 3 h 55"/>
              <a:gd name="T14" fmla="*/ 59 w 104"/>
              <a:gd name="T15" fmla="*/ 3 h 55"/>
              <a:gd name="T16" fmla="*/ 57 w 104"/>
              <a:gd name="T17" fmla="*/ 0 h 55"/>
              <a:gd name="T18" fmla="*/ 53 w 104"/>
              <a:gd name="T19" fmla="*/ 0 h 55"/>
              <a:gd name="T20" fmla="*/ 30 w 104"/>
              <a:gd name="T21" fmla="*/ 9 h 55"/>
              <a:gd name="T22" fmla="*/ 30 w 104"/>
              <a:gd name="T23" fmla="*/ 9 h 55"/>
              <a:gd name="T24" fmla="*/ 27 w 104"/>
              <a:gd name="T25" fmla="*/ 6 h 55"/>
              <a:gd name="T26" fmla="*/ 25 w 104"/>
              <a:gd name="T27" fmla="*/ 5 h 55"/>
              <a:gd name="T28" fmla="*/ 5 w 104"/>
              <a:gd name="T29" fmla="*/ 5 h 55"/>
              <a:gd name="T30" fmla="*/ 5 w 104"/>
              <a:gd name="T31" fmla="*/ 5 h 55"/>
              <a:gd name="T32" fmla="*/ 3 w 104"/>
              <a:gd name="T33" fmla="*/ 5 h 55"/>
              <a:gd name="T34" fmla="*/ 1 w 104"/>
              <a:gd name="T35" fmla="*/ 6 h 55"/>
              <a:gd name="T36" fmla="*/ 0 w 104"/>
              <a:gd name="T37" fmla="*/ 8 h 55"/>
              <a:gd name="T38" fmla="*/ 0 w 104"/>
              <a:gd name="T39" fmla="*/ 10 h 55"/>
              <a:gd name="T40" fmla="*/ 0 w 104"/>
              <a:gd name="T41" fmla="*/ 50 h 55"/>
              <a:gd name="T42" fmla="*/ 0 w 104"/>
              <a:gd name="T43" fmla="*/ 50 h 55"/>
              <a:gd name="T44" fmla="*/ 0 w 104"/>
              <a:gd name="T45" fmla="*/ 52 h 55"/>
              <a:gd name="T46" fmla="*/ 1 w 104"/>
              <a:gd name="T47" fmla="*/ 53 h 55"/>
              <a:gd name="T48" fmla="*/ 3 w 104"/>
              <a:gd name="T49" fmla="*/ 55 h 55"/>
              <a:gd name="T50" fmla="*/ 5 w 104"/>
              <a:gd name="T51" fmla="*/ 55 h 55"/>
              <a:gd name="T52" fmla="*/ 25 w 104"/>
              <a:gd name="T53" fmla="*/ 55 h 55"/>
              <a:gd name="T54" fmla="*/ 25 w 104"/>
              <a:gd name="T55" fmla="*/ 55 h 55"/>
              <a:gd name="T56" fmla="*/ 27 w 104"/>
              <a:gd name="T57" fmla="*/ 55 h 55"/>
              <a:gd name="T58" fmla="*/ 28 w 104"/>
              <a:gd name="T59" fmla="*/ 53 h 55"/>
              <a:gd name="T60" fmla="*/ 30 w 104"/>
              <a:gd name="T61" fmla="*/ 52 h 55"/>
              <a:gd name="T62" fmla="*/ 30 w 104"/>
              <a:gd name="T63" fmla="*/ 50 h 55"/>
              <a:gd name="T64" fmla="*/ 84 w 104"/>
              <a:gd name="T65" fmla="*/ 50 h 55"/>
              <a:gd name="T66" fmla="*/ 84 w 104"/>
              <a:gd name="T67" fmla="*/ 50 h 55"/>
              <a:gd name="T68" fmla="*/ 86 w 104"/>
              <a:gd name="T69" fmla="*/ 50 h 55"/>
              <a:gd name="T70" fmla="*/ 88 w 104"/>
              <a:gd name="T71" fmla="*/ 47 h 55"/>
              <a:gd name="T72" fmla="*/ 102 w 104"/>
              <a:gd name="T73" fmla="*/ 27 h 55"/>
              <a:gd name="T74" fmla="*/ 102 w 104"/>
              <a:gd name="T75" fmla="*/ 27 h 55"/>
              <a:gd name="T76" fmla="*/ 104 w 104"/>
              <a:gd name="T77" fmla="*/ 25 h 55"/>
              <a:gd name="T78" fmla="*/ 104 w 104"/>
              <a:gd name="T79" fmla="*/ 22 h 55"/>
              <a:gd name="T80" fmla="*/ 104 w 104"/>
              <a:gd name="T81" fmla="*/ 22 h 55"/>
              <a:gd name="T82" fmla="*/ 101 w 104"/>
              <a:gd name="T83" fmla="*/ 21 h 55"/>
              <a:gd name="T84" fmla="*/ 99 w 104"/>
              <a:gd name="T85" fmla="*/ 20 h 55"/>
              <a:gd name="T86" fmla="*/ 99 w 104"/>
              <a:gd name="T87" fmla="*/ 20 h 55"/>
              <a:gd name="T88" fmla="*/ 10 w 104"/>
              <a:gd name="T89" fmla="*/ 45 h 55"/>
              <a:gd name="T90" fmla="*/ 10 w 104"/>
              <a:gd name="T91" fmla="*/ 15 h 55"/>
              <a:gd name="T92" fmla="*/ 20 w 104"/>
              <a:gd name="T93" fmla="*/ 15 h 55"/>
              <a:gd name="T94" fmla="*/ 20 w 104"/>
              <a:gd name="T95" fmla="*/ 45 h 55"/>
              <a:gd name="T96" fmla="*/ 10 w 104"/>
              <a:gd name="T97" fmla="*/ 45 h 55"/>
              <a:gd name="T98" fmla="*/ 82 w 104"/>
              <a:gd name="T99" fmla="*/ 40 h 55"/>
              <a:gd name="T100" fmla="*/ 30 w 104"/>
              <a:gd name="T101" fmla="*/ 40 h 55"/>
              <a:gd name="T102" fmla="*/ 30 w 104"/>
              <a:gd name="T103" fmla="*/ 19 h 55"/>
              <a:gd name="T104" fmla="*/ 52 w 104"/>
              <a:gd name="T105" fmla="*/ 11 h 55"/>
              <a:gd name="T106" fmla="*/ 53 w 104"/>
              <a:gd name="T107" fmla="*/ 14 h 55"/>
              <a:gd name="T108" fmla="*/ 46 w 104"/>
              <a:gd name="T109" fmla="*/ 21 h 55"/>
              <a:gd name="T110" fmla="*/ 46 w 104"/>
              <a:gd name="T111" fmla="*/ 21 h 55"/>
              <a:gd name="T112" fmla="*/ 45 w 104"/>
              <a:gd name="T113" fmla="*/ 24 h 55"/>
              <a:gd name="T114" fmla="*/ 45 w 104"/>
              <a:gd name="T115" fmla="*/ 27 h 55"/>
              <a:gd name="T116" fmla="*/ 45 w 104"/>
              <a:gd name="T117" fmla="*/ 27 h 55"/>
              <a:gd name="T118" fmla="*/ 47 w 104"/>
              <a:gd name="T119" fmla="*/ 29 h 55"/>
              <a:gd name="T120" fmla="*/ 49 w 104"/>
              <a:gd name="T121" fmla="*/ 30 h 55"/>
              <a:gd name="T122" fmla="*/ 89 w 104"/>
              <a:gd name="T123" fmla="*/ 30 h 55"/>
              <a:gd name="T124" fmla="*/ 82 w 104"/>
              <a:gd name="T125"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 h="55">
                <a:moveTo>
                  <a:pt x="99" y="20"/>
                </a:moveTo>
                <a:lnTo>
                  <a:pt x="62" y="20"/>
                </a:lnTo>
                <a:lnTo>
                  <a:pt x="63" y="19"/>
                </a:lnTo>
                <a:lnTo>
                  <a:pt x="63" y="19"/>
                </a:lnTo>
                <a:lnTo>
                  <a:pt x="64" y="16"/>
                </a:lnTo>
                <a:lnTo>
                  <a:pt x="64" y="13"/>
                </a:lnTo>
                <a:lnTo>
                  <a:pt x="59" y="3"/>
                </a:lnTo>
                <a:lnTo>
                  <a:pt x="59" y="3"/>
                </a:lnTo>
                <a:lnTo>
                  <a:pt x="57" y="0"/>
                </a:lnTo>
                <a:lnTo>
                  <a:pt x="53" y="0"/>
                </a:lnTo>
                <a:lnTo>
                  <a:pt x="30" y="9"/>
                </a:lnTo>
                <a:lnTo>
                  <a:pt x="30" y="9"/>
                </a:lnTo>
                <a:lnTo>
                  <a:pt x="27" y="6"/>
                </a:lnTo>
                <a:lnTo>
                  <a:pt x="25" y="5"/>
                </a:lnTo>
                <a:lnTo>
                  <a:pt x="5" y="5"/>
                </a:lnTo>
                <a:lnTo>
                  <a:pt x="5" y="5"/>
                </a:lnTo>
                <a:lnTo>
                  <a:pt x="3" y="5"/>
                </a:lnTo>
                <a:lnTo>
                  <a:pt x="1" y="6"/>
                </a:lnTo>
                <a:lnTo>
                  <a:pt x="0" y="8"/>
                </a:lnTo>
                <a:lnTo>
                  <a:pt x="0" y="10"/>
                </a:lnTo>
                <a:lnTo>
                  <a:pt x="0" y="50"/>
                </a:lnTo>
                <a:lnTo>
                  <a:pt x="0" y="50"/>
                </a:lnTo>
                <a:lnTo>
                  <a:pt x="0" y="52"/>
                </a:lnTo>
                <a:lnTo>
                  <a:pt x="1" y="53"/>
                </a:lnTo>
                <a:lnTo>
                  <a:pt x="3" y="55"/>
                </a:lnTo>
                <a:lnTo>
                  <a:pt x="5" y="55"/>
                </a:lnTo>
                <a:lnTo>
                  <a:pt x="25" y="55"/>
                </a:lnTo>
                <a:lnTo>
                  <a:pt x="25" y="55"/>
                </a:lnTo>
                <a:lnTo>
                  <a:pt x="27" y="55"/>
                </a:lnTo>
                <a:lnTo>
                  <a:pt x="28" y="53"/>
                </a:lnTo>
                <a:lnTo>
                  <a:pt x="30" y="52"/>
                </a:lnTo>
                <a:lnTo>
                  <a:pt x="30" y="50"/>
                </a:lnTo>
                <a:lnTo>
                  <a:pt x="84" y="50"/>
                </a:lnTo>
                <a:lnTo>
                  <a:pt x="84" y="50"/>
                </a:lnTo>
                <a:lnTo>
                  <a:pt x="86" y="50"/>
                </a:lnTo>
                <a:lnTo>
                  <a:pt x="88" y="47"/>
                </a:lnTo>
                <a:lnTo>
                  <a:pt x="102" y="27"/>
                </a:lnTo>
                <a:lnTo>
                  <a:pt x="102" y="27"/>
                </a:lnTo>
                <a:lnTo>
                  <a:pt x="104" y="25"/>
                </a:lnTo>
                <a:lnTo>
                  <a:pt x="104" y="22"/>
                </a:lnTo>
                <a:lnTo>
                  <a:pt x="104" y="22"/>
                </a:lnTo>
                <a:lnTo>
                  <a:pt x="101" y="21"/>
                </a:lnTo>
                <a:lnTo>
                  <a:pt x="99" y="20"/>
                </a:lnTo>
                <a:lnTo>
                  <a:pt x="99" y="20"/>
                </a:lnTo>
                <a:close/>
                <a:moveTo>
                  <a:pt x="10" y="45"/>
                </a:moveTo>
                <a:lnTo>
                  <a:pt x="10" y="15"/>
                </a:lnTo>
                <a:lnTo>
                  <a:pt x="20" y="15"/>
                </a:lnTo>
                <a:lnTo>
                  <a:pt x="20" y="45"/>
                </a:lnTo>
                <a:lnTo>
                  <a:pt x="10" y="45"/>
                </a:lnTo>
                <a:close/>
                <a:moveTo>
                  <a:pt x="82" y="40"/>
                </a:moveTo>
                <a:lnTo>
                  <a:pt x="30" y="40"/>
                </a:lnTo>
                <a:lnTo>
                  <a:pt x="30" y="19"/>
                </a:lnTo>
                <a:lnTo>
                  <a:pt x="52" y="11"/>
                </a:lnTo>
                <a:lnTo>
                  <a:pt x="53" y="14"/>
                </a:lnTo>
                <a:lnTo>
                  <a:pt x="46" y="21"/>
                </a:lnTo>
                <a:lnTo>
                  <a:pt x="46" y="21"/>
                </a:lnTo>
                <a:lnTo>
                  <a:pt x="45" y="24"/>
                </a:lnTo>
                <a:lnTo>
                  <a:pt x="45" y="27"/>
                </a:lnTo>
                <a:lnTo>
                  <a:pt x="45" y="27"/>
                </a:lnTo>
                <a:lnTo>
                  <a:pt x="47" y="29"/>
                </a:lnTo>
                <a:lnTo>
                  <a:pt x="49" y="30"/>
                </a:lnTo>
                <a:lnTo>
                  <a:pt x="89" y="30"/>
                </a:lnTo>
                <a:lnTo>
                  <a:pt x="82"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12" name="Freeform 978"/>
          <p:cNvSpPr>
            <a:spLocks noEditPoints="1"/>
          </p:cNvSpPr>
          <p:nvPr/>
        </p:nvSpPr>
        <p:spPr bwMode="auto">
          <a:xfrm>
            <a:off x="3272255" y="4510284"/>
            <a:ext cx="68044" cy="149696"/>
          </a:xfrm>
          <a:custGeom>
            <a:avLst/>
            <a:gdLst>
              <a:gd name="T0" fmla="*/ 40 w 44"/>
              <a:gd name="T1" fmla="*/ 54 h 99"/>
              <a:gd name="T2" fmla="*/ 40 w 44"/>
              <a:gd name="T3" fmla="*/ 5 h 99"/>
              <a:gd name="T4" fmla="*/ 40 w 44"/>
              <a:gd name="T5" fmla="*/ 5 h 99"/>
              <a:gd name="T6" fmla="*/ 38 w 44"/>
              <a:gd name="T7" fmla="*/ 2 h 99"/>
              <a:gd name="T8" fmla="*/ 37 w 44"/>
              <a:gd name="T9" fmla="*/ 1 h 99"/>
              <a:gd name="T10" fmla="*/ 37 w 44"/>
              <a:gd name="T11" fmla="*/ 1 h 99"/>
              <a:gd name="T12" fmla="*/ 35 w 44"/>
              <a:gd name="T13" fmla="*/ 0 h 99"/>
              <a:gd name="T14" fmla="*/ 32 w 44"/>
              <a:gd name="T15" fmla="*/ 1 h 99"/>
              <a:gd name="T16" fmla="*/ 7 w 44"/>
              <a:gd name="T17" fmla="*/ 16 h 99"/>
              <a:gd name="T18" fmla="*/ 7 w 44"/>
              <a:gd name="T19" fmla="*/ 16 h 99"/>
              <a:gd name="T20" fmla="*/ 6 w 44"/>
              <a:gd name="T21" fmla="*/ 17 h 99"/>
              <a:gd name="T22" fmla="*/ 5 w 44"/>
              <a:gd name="T23" fmla="*/ 20 h 99"/>
              <a:gd name="T24" fmla="*/ 5 w 44"/>
              <a:gd name="T25" fmla="*/ 54 h 99"/>
              <a:gd name="T26" fmla="*/ 0 w 44"/>
              <a:gd name="T27" fmla="*/ 54 h 99"/>
              <a:gd name="T28" fmla="*/ 0 w 44"/>
              <a:gd name="T29" fmla="*/ 89 h 99"/>
              <a:gd name="T30" fmla="*/ 0 w 44"/>
              <a:gd name="T31" fmla="*/ 89 h 99"/>
              <a:gd name="T32" fmla="*/ 1 w 44"/>
              <a:gd name="T33" fmla="*/ 92 h 99"/>
              <a:gd name="T34" fmla="*/ 3 w 44"/>
              <a:gd name="T35" fmla="*/ 96 h 99"/>
              <a:gd name="T36" fmla="*/ 6 w 44"/>
              <a:gd name="T37" fmla="*/ 97 h 99"/>
              <a:gd name="T38" fmla="*/ 10 w 44"/>
              <a:gd name="T39" fmla="*/ 99 h 99"/>
              <a:gd name="T40" fmla="*/ 35 w 44"/>
              <a:gd name="T41" fmla="*/ 99 h 99"/>
              <a:gd name="T42" fmla="*/ 35 w 44"/>
              <a:gd name="T43" fmla="*/ 99 h 99"/>
              <a:gd name="T44" fmla="*/ 38 w 44"/>
              <a:gd name="T45" fmla="*/ 97 h 99"/>
              <a:gd name="T46" fmla="*/ 42 w 44"/>
              <a:gd name="T47" fmla="*/ 96 h 99"/>
              <a:gd name="T48" fmla="*/ 43 w 44"/>
              <a:gd name="T49" fmla="*/ 92 h 99"/>
              <a:gd name="T50" fmla="*/ 44 w 44"/>
              <a:gd name="T51" fmla="*/ 89 h 99"/>
              <a:gd name="T52" fmla="*/ 44 w 44"/>
              <a:gd name="T53" fmla="*/ 54 h 99"/>
              <a:gd name="T54" fmla="*/ 40 w 44"/>
              <a:gd name="T55" fmla="*/ 54 h 99"/>
              <a:gd name="T56" fmla="*/ 10 w 44"/>
              <a:gd name="T57" fmla="*/ 64 h 99"/>
              <a:gd name="T58" fmla="*/ 35 w 44"/>
              <a:gd name="T59" fmla="*/ 64 h 99"/>
              <a:gd name="T60" fmla="*/ 35 w 44"/>
              <a:gd name="T61" fmla="*/ 64 h 99"/>
              <a:gd name="T62" fmla="*/ 35 w 44"/>
              <a:gd name="T63" fmla="*/ 74 h 99"/>
              <a:gd name="T64" fmla="*/ 10 w 44"/>
              <a:gd name="T65" fmla="*/ 74 h 99"/>
              <a:gd name="T66" fmla="*/ 10 w 44"/>
              <a:gd name="T67" fmla="*/ 64 h 99"/>
              <a:gd name="T68" fmla="*/ 15 w 44"/>
              <a:gd name="T69" fmla="*/ 22 h 99"/>
              <a:gd name="T70" fmla="*/ 30 w 44"/>
              <a:gd name="T71" fmla="*/ 13 h 99"/>
              <a:gd name="T72" fmla="*/ 30 w 44"/>
              <a:gd name="T73" fmla="*/ 54 h 99"/>
              <a:gd name="T74" fmla="*/ 15 w 44"/>
              <a:gd name="T75" fmla="*/ 54 h 99"/>
              <a:gd name="T76" fmla="*/ 15 w 44"/>
              <a:gd name="T77" fmla="*/ 22 h 99"/>
              <a:gd name="T78" fmla="*/ 10 w 44"/>
              <a:gd name="T79" fmla="*/ 89 h 99"/>
              <a:gd name="T80" fmla="*/ 10 w 44"/>
              <a:gd name="T81" fmla="*/ 84 h 99"/>
              <a:gd name="T82" fmla="*/ 35 w 44"/>
              <a:gd name="T83" fmla="*/ 84 h 99"/>
              <a:gd name="T84" fmla="*/ 35 w 44"/>
              <a:gd name="T85" fmla="*/ 89 h 99"/>
              <a:gd name="T86" fmla="*/ 10 w 44"/>
              <a:gd name="T8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99">
                <a:moveTo>
                  <a:pt x="40" y="54"/>
                </a:moveTo>
                <a:lnTo>
                  <a:pt x="40" y="5"/>
                </a:lnTo>
                <a:lnTo>
                  <a:pt x="40" y="5"/>
                </a:lnTo>
                <a:lnTo>
                  <a:pt x="38" y="2"/>
                </a:lnTo>
                <a:lnTo>
                  <a:pt x="37" y="1"/>
                </a:lnTo>
                <a:lnTo>
                  <a:pt x="37" y="1"/>
                </a:lnTo>
                <a:lnTo>
                  <a:pt x="35" y="0"/>
                </a:lnTo>
                <a:lnTo>
                  <a:pt x="32" y="1"/>
                </a:lnTo>
                <a:lnTo>
                  <a:pt x="7" y="16"/>
                </a:lnTo>
                <a:lnTo>
                  <a:pt x="7" y="16"/>
                </a:lnTo>
                <a:lnTo>
                  <a:pt x="6" y="17"/>
                </a:lnTo>
                <a:lnTo>
                  <a:pt x="5" y="20"/>
                </a:lnTo>
                <a:lnTo>
                  <a:pt x="5" y="54"/>
                </a:lnTo>
                <a:lnTo>
                  <a:pt x="0" y="54"/>
                </a:lnTo>
                <a:lnTo>
                  <a:pt x="0" y="89"/>
                </a:lnTo>
                <a:lnTo>
                  <a:pt x="0" y="89"/>
                </a:lnTo>
                <a:lnTo>
                  <a:pt x="1" y="92"/>
                </a:lnTo>
                <a:lnTo>
                  <a:pt x="3" y="96"/>
                </a:lnTo>
                <a:lnTo>
                  <a:pt x="6" y="97"/>
                </a:lnTo>
                <a:lnTo>
                  <a:pt x="10" y="99"/>
                </a:lnTo>
                <a:lnTo>
                  <a:pt x="35" y="99"/>
                </a:lnTo>
                <a:lnTo>
                  <a:pt x="35" y="99"/>
                </a:lnTo>
                <a:lnTo>
                  <a:pt x="38" y="97"/>
                </a:lnTo>
                <a:lnTo>
                  <a:pt x="42" y="96"/>
                </a:lnTo>
                <a:lnTo>
                  <a:pt x="43" y="92"/>
                </a:lnTo>
                <a:lnTo>
                  <a:pt x="44" y="89"/>
                </a:lnTo>
                <a:lnTo>
                  <a:pt x="44" y="54"/>
                </a:lnTo>
                <a:lnTo>
                  <a:pt x="40" y="54"/>
                </a:lnTo>
                <a:close/>
                <a:moveTo>
                  <a:pt x="10" y="64"/>
                </a:moveTo>
                <a:lnTo>
                  <a:pt x="35" y="64"/>
                </a:lnTo>
                <a:lnTo>
                  <a:pt x="35" y="64"/>
                </a:lnTo>
                <a:lnTo>
                  <a:pt x="35" y="74"/>
                </a:lnTo>
                <a:lnTo>
                  <a:pt x="10" y="74"/>
                </a:lnTo>
                <a:lnTo>
                  <a:pt x="10" y="64"/>
                </a:lnTo>
                <a:close/>
                <a:moveTo>
                  <a:pt x="15" y="22"/>
                </a:moveTo>
                <a:lnTo>
                  <a:pt x="30" y="13"/>
                </a:lnTo>
                <a:lnTo>
                  <a:pt x="30" y="54"/>
                </a:lnTo>
                <a:lnTo>
                  <a:pt x="15" y="54"/>
                </a:lnTo>
                <a:lnTo>
                  <a:pt x="15" y="22"/>
                </a:lnTo>
                <a:close/>
                <a:moveTo>
                  <a:pt x="10" y="89"/>
                </a:moveTo>
                <a:lnTo>
                  <a:pt x="10" y="84"/>
                </a:lnTo>
                <a:lnTo>
                  <a:pt x="35" y="84"/>
                </a:lnTo>
                <a:lnTo>
                  <a:pt x="35"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13" name="Freeform 980"/>
          <p:cNvSpPr>
            <a:spLocks/>
          </p:cNvSpPr>
          <p:nvPr/>
        </p:nvSpPr>
        <p:spPr bwMode="auto">
          <a:xfrm>
            <a:off x="3598861" y="4542037"/>
            <a:ext cx="31754" cy="45362"/>
          </a:xfrm>
          <a:custGeom>
            <a:avLst/>
            <a:gdLst>
              <a:gd name="T0" fmla="*/ 0 w 20"/>
              <a:gd name="T1" fmla="*/ 19 h 29"/>
              <a:gd name="T2" fmla="*/ 0 w 20"/>
              <a:gd name="T3" fmla="*/ 19 h 29"/>
              <a:gd name="T4" fmla="*/ 1 w 20"/>
              <a:gd name="T5" fmla="*/ 23 h 29"/>
              <a:gd name="T6" fmla="*/ 3 w 20"/>
              <a:gd name="T7" fmla="*/ 27 h 29"/>
              <a:gd name="T8" fmla="*/ 6 w 20"/>
              <a:gd name="T9" fmla="*/ 28 h 29"/>
              <a:gd name="T10" fmla="*/ 10 w 20"/>
              <a:gd name="T11" fmla="*/ 29 h 29"/>
              <a:gd name="T12" fmla="*/ 10 w 20"/>
              <a:gd name="T13" fmla="*/ 29 h 29"/>
              <a:gd name="T14" fmla="*/ 14 w 20"/>
              <a:gd name="T15" fmla="*/ 28 h 29"/>
              <a:gd name="T16" fmla="*/ 17 w 20"/>
              <a:gd name="T17" fmla="*/ 27 h 29"/>
              <a:gd name="T18" fmla="*/ 19 w 20"/>
              <a:gd name="T19" fmla="*/ 23 h 29"/>
              <a:gd name="T20" fmla="*/ 20 w 20"/>
              <a:gd name="T21" fmla="*/ 19 h 29"/>
              <a:gd name="T22" fmla="*/ 20 w 20"/>
              <a:gd name="T23" fmla="*/ 19 h 29"/>
              <a:gd name="T24" fmla="*/ 19 w 20"/>
              <a:gd name="T25" fmla="*/ 13 h 29"/>
              <a:gd name="T26" fmla="*/ 15 w 20"/>
              <a:gd name="T27" fmla="*/ 7 h 29"/>
              <a:gd name="T28" fmla="*/ 10 w 20"/>
              <a:gd name="T29" fmla="*/ 0 h 29"/>
              <a:gd name="T30" fmla="*/ 10 w 20"/>
              <a:gd name="T31" fmla="*/ 0 h 29"/>
              <a:gd name="T32" fmla="*/ 5 w 20"/>
              <a:gd name="T33" fmla="*/ 7 h 29"/>
              <a:gd name="T34" fmla="*/ 1 w 20"/>
              <a:gd name="T35" fmla="*/ 13 h 29"/>
              <a:gd name="T36" fmla="*/ 0 w 20"/>
              <a:gd name="T37" fmla="*/ 19 h 29"/>
              <a:gd name="T38" fmla="*/ 0 w 20"/>
              <a:gd name="T39"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9">
                <a:moveTo>
                  <a:pt x="0" y="19"/>
                </a:moveTo>
                <a:lnTo>
                  <a:pt x="0" y="19"/>
                </a:lnTo>
                <a:lnTo>
                  <a:pt x="1" y="23"/>
                </a:lnTo>
                <a:lnTo>
                  <a:pt x="3" y="27"/>
                </a:lnTo>
                <a:lnTo>
                  <a:pt x="6" y="28"/>
                </a:lnTo>
                <a:lnTo>
                  <a:pt x="10" y="29"/>
                </a:lnTo>
                <a:lnTo>
                  <a:pt x="10" y="29"/>
                </a:lnTo>
                <a:lnTo>
                  <a:pt x="14" y="28"/>
                </a:lnTo>
                <a:lnTo>
                  <a:pt x="17" y="27"/>
                </a:lnTo>
                <a:lnTo>
                  <a:pt x="19" y="23"/>
                </a:lnTo>
                <a:lnTo>
                  <a:pt x="20" y="19"/>
                </a:lnTo>
                <a:lnTo>
                  <a:pt x="20" y="19"/>
                </a:lnTo>
                <a:lnTo>
                  <a:pt x="19" y="13"/>
                </a:lnTo>
                <a:lnTo>
                  <a:pt x="15" y="7"/>
                </a:lnTo>
                <a:lnTo>
                  <a:pt x="10" y="0"/>
                </a:lnTo>
                <a:lnTo>
                  <a:pt x="10" y="0"/>
                </a:lnTo>
                <a:lnTo>
                  <a:pt x="5" y="7"/>
                </a:lnTo>
                <a:lnTo>
                  <a:pt x="1" y="13"/>
                </a:lnTo>
                <a:lnTo>
                  <a:pt x="0" y="19"/>
                </a:lnTo>
                <a:lnTo>
                  <a:pt x="0"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14" name="Freeform 981"/>
          <p:cNvSpPr>
            <a:spLocks noEditPoints="1"/>
          </p:cNvSpPr>
          <p:nvPr/>
        </p:nvSpPr>
        <p:spPr bwMode="auto">
          <a:xfrm>
            <a:off x="3626078" y="4496677"/>
            <a:ext cx="95261" cy="140623"/>
          </a:xfrm>
          <a:custGeom>
            <a:avLst/>
            <a:gdLst>
              <a:gd name="T0" fmla="*/ 43 w 63"/>
              <a:gd name="T1" fmla="*/ 25 h 94"/>
              <a:gd name="T2" fmla="*/ 43 w 63"/>
              <a:gd name="T3" fmla="*/ 10 h 94"/>
              <a:gd name="T4" fmla="*/ 58 w 63"/>
              <a:gd name="T5" fmla="*/ 10 h 94"/>
              <a:gd name="T6" fmla="*/ 58 w 63"/>
              <a:gd name="T7" fmla="*/ 0 h 94"/>
              <a:gd name="T8" fmla="*/ 11 w 63"/>
              <a:gd name="T9" fmla="*/ 0 h 94"/>
              <a:gd name="T10" fmla="*/ 0 w 63"/>
              <a:gd name="T11" fmla="*/ 11 h 94"/>
              <a:gd name="T12" fmla="*/ 8 w 63"/>
              <a:gd name="T13" fmla="*/ 19 h 94"/>
              <a:gd name="T14" fmla="*/ 16 w 63"/>
              <a:gd name="T15" fmla="*/ 10 h 94"/>
              <a:gd name="T16" fmla="*/ 33 w 63"/>
              <a:gd name="T17" fmla="*/ 10 h 94"/>
              <a:gd name="T18" fmla="*/ 33 w 63"/>
              <a:gd name="T19" fmla="*/ 25 h 94"/>
              <a:gd name="T20" fmla="*/ 33 w 63"/>
              <a:gd name="T21" fmla="*/ 25 h 94"/>
              <a:gd name="T22" fmla="*/ 26 w 63"/>
              <a:gd name="T23" fmla="*/ 28 h 94"/>
              <a:gd name="T24" fmla="*/ 20 w 63"/>
              <a:gd name="T25" fmla="*/ 33 h 94"/>
              <a:gd name="T26" fmla="*/ 15 w 63"/>
              <a:gd name="T27" fmla="*/ 41 h 94"/>
              <a:gd name="T28" fmla="*/ 14 w 63"/>
              <a:gd name="T29" fmla="*/ 44 h 94"/>
              <a:gd name="T30" fmla="*/ 14 w 63"/>
              <a:gd name="T31" fmla="*/ 49 h 94"/>
              <a:gd name="T32" fmla="*/ 14 w 63"/>
              <a:gd name="T33" fmla="*/ 89 h 94"/>
              <a:gd name="T34" fmla="*/ 14 w 63"/>
              <a:gd name="T35" fmla="*/ 89 h 94"/>
              <a:gd name="T36" fmla="*/ 14 w 63"/>
              <a:gd name="T37" fmla="*/ 91 h 94"/>
              <a:gd name="T38" fmla="*/ 15 w 63"/>
              <a:gd name="T39" fmla="*/ 92 h 94"/>
              <a:gd name="T40" fmla="*/ 16 w 63"/>
              <a:gd name="T41" fmla="*/ 94 h 94"/>
              <a:gd name="T42" fmla="*/ 19 w 63"/>
              <a:gd name="T43" fmla="*/ 94 h 94"/>
              <a:gd name="T44" fmla="*/ 58 w 63"/>
              <a:gd name="T45" fmla="*/ 94 h 94"/>
              <a:gd name="T46" fmla="*/ 58 w 63"/>
              <a:gd name="T47" fmla="*/ 94 h 94"/>
              <a:gd name="T48" fmla="*/ 61 w 63"/>
              <a:gd name="T49" fmla="*/ 94 h 94"/>
              <a:gd name="T50" fmla="*/ 62 w 63"/>
              <a:gd name="T51" fmla="*/ 92 h 94"/>
              <a:gd name="T52" fmla="*/ 63 w 63"/>
              <a:gd name="T53" fmla="*/ 91 h 94"/>
              <a:gd name="T54" fmla="*/ 63 w 63"/>
              <a:gd name="T55" fmla="*/ 89 h 94"/>
              <a:gd name="T56" fmla="*/ 63 w 63"/>
              <a:gd name="T57" fmla="*/ 49 h 94"/>
              <a:gd name="T58" fmla="*/ 63 w 63"/>
              <a:gd name="T59" fmla="*/ 49 h 94"/>
              <a:gd name="T60" fmla="*/ 63 w 63"/>
              <a:gd name="T61" fmla="*/ 44 h 94"/>
              <a:gd name="T62" fmla="*/ 62 w 63"/>
              <a:gd name="T63" fmla="*/ 41 h 94"/>
              <a:gd name="T64" fmla="*/ 57 w 63"/>
              <a:gd name="T65" fmla="*/ 33 h 94"/>
              <a:gd name="T66" fmla="*/ 51 w 63"/>
              <a:gd name="T67" fmla="*/ 28 h 94"/>
              <a:gd name="T68" fmla="*/ 43 w 63"/>
              <a:gd name="T69" fmla="*/ 25 h 94"/>
              <a:gd name="T70" fmla="*/ 43 w 63"/>
              <a:gd name="T71" fmla="*/ 25 h 94"/>
              <a:gd name="T72" fmla="*/ 53 w 63"/>
              <a:gd name="T73" fmla="*/ 84 h 94"/>
              <a:gd name="T74" fmla="*/ 24 w 63"/>
              <a:gd name="T75" fmla="*/ 84 h 94"/>
              <a:gd name="T76" fmla="*/ 24 w 63"/>
              <a:gd name="T77" fmla="*/ 49 h 94"/>
              <a:gd name="T78" fmla="*/ 24 w 63"/>
              <a:gd name="T79" fmla="*/ 49 h 94"/>
              <a:gd name="T80" fmla="*/ 25 w 63"/>
              <a:gd name="T81" fmla="*/ 43 h 94"/>
              <a:gd name="T82" fmla="*/ 29 w 63"/>
              <a:gd name="T83" fmla="*/ 39 h 94"/>
              <a:gd name="T84" fmla="*/ 32 w 63"/>
              <a:gd name="T85" fmla="*/ 36 h 94"/>
              <a:gd name="T86" fmla="*/ 38 w 63"/>
              <a:gd name="T87" fmla="*/ 35 h 94"/>
              <a:gd name="T88" fmla="*/ 38 w 63"/>
              <a:gd name="T89" fmla="*/ 35 h 94"/>
              <a:gd name="T90" fmla="*/ 45 w 63"/>
              <a:gd name="T91" fmla="*/ 36 h 94"/>
              <a:gd name="T92" fmla="*/ 48 w 63"/>
              <a:gd name="T93" fmla="*/ 39 h 94"/>
              <a:gd name="T94" fmla="*/ 52 w 63"/>
              <a:gd name="T95" fmla="*/ 43 h 94"/>
              <a:gd name="T96" fmla="*/ 53 w 63"/>
              <a:gd name="T97" fmla="*/ 49 h 94"/>
              <a:gd name="T98" fmla="*/ 53 w 63"/>
              <a:gd name="T99"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 h="94">
                <a:moveTo>
                  <a:pt x="43" y="25"/>
                </a:moveTo>
                <a:lnTo>
                  <a:pt x="43" y="10"/>
                </a:lnTo>
                <a:lnTo>
                  <a:pt x="58" y="10"/>
                </a:lnTo>
                <a:lnTo>
                  <a:pt x="58" y="0"/>
                </a:lnTo>
                <a:lnTo>
                  <a:pt x="11" y="0"/>
                </a:lnTo>
                <a:lnTo>
                  <a:pt x="0" y="11"/>
                </a:lnTo>
                <a:lnTo>
                  <a:pt x="8" y="19"/>
                </a:lnTo>
                <a:lnTo>
                  <a:pt x="16" y="10"/>
                </a:lnTo>
                <a:lnTo>
                  <a:pt x="33" y="10"/>
                </a:lnTo>
                <a:lnTo>
                  <a:pt x="33" y="25"/>
                </a:lnTo>
                <a:lnTo>
                  <a:pt x="33" y="25"/>
                </a:lnTo>
                <a:lnTo>
                  <a:pt x="26" y="28"/>
                </a:lnTo>
                <a:lnTo>
                  <a:pt x="20" y="33"/>
                </a:lnTo>
                <a:lnTo>
                  <a:pt x="15" y="41"/>
                </a:lnTo>
                <a:lnTo>
                  <a:pt x="14" y="44"/>
                </a:lnTo>
                <a:lnTo>
                  <a:pt x="14" y="49"/>
                </a:lnTo>
                <a:lnTo>
                  <a:pt x="14" y="89"/>
                </a:lnTo>
                <a:lnTo>
                  <a:pt x="14" y="89"/>
                </a:lnTo>
                <a:lnTo>
                  <a:pt x="14" y="91"/>
                </a:lnTo>
                <a:lnTo>
                  <a:pt x="15" y="92"/>
                </a:lnTo>
                <a:lnTo>
                  <a:pt x="16" y="94"/>
                </a:lnTo>
                <a:lnTo>
                  <a:pt x="19" y="94"/>
                </a:lnTo>
                <a:lnTo>
                  <a:pt x="58" y="94"/>
                </a:lnTo>
                <a:lnTo>
                  <a:pt x="58" y="94"/>
                </a:lnTo>
                <a:lnTo>
                  <a:pt x="61" y="94"/>
                </a:lnTo>
                <a:lnTo>
                  <a:pt x="62" y="92"/>
                </a:lnTo>
                <a:lnTo>
                  <a:pt x="63" y="91"/>
                </a:lnTo>
                <a:lnTo>
                  <a:pt x="63" y="89"/>
                </a:lnTo>
                <a:lnTo>
                  <a:pt x="63" y="49"/>
                </a:lnTo>
                <a:lnTo>
                  <a:pt x="63" y="49"/>
                </a:lnTo>
                <a:lnTo>
                  <a:pt x="63" y="44"/>
                </a:lnTo>
                <a:lnTo>
                  <a:pt x="62" y="41"/>
                </a:lnTo>
                <a:lnTo>
                  <a:pt x="57" y="33"/>
                </a:lnTo>
                <a:lnTo>
                  <a:pt x="51" y="28"/>
                </a:lnTo>
                <a:lnTo>
                  <a:pt x="43" y="25"/>
                </a:lnTo>
                <a:lnTo>
                  <a:pt x="43" y="25"/>
                </a:lnTo>
                <a:close/>
                <a:moveTo>
                  <a:pt x="53" y="84"/>
                </a:moveTo>
                <a:lnTo>
                  <a:pt x="24" y="84"/>
                </a:lnTo>
                <a:lnTo>
                  <a:pt x="24" y="49"/>
                </a:lnTo>
                <a:lnTo>
                  <a:pt x="24" y="49"/>
                </a:lnTo>
                <a:lnTo>
                  <a:pt x="25" y="43"/>
                </a:lnTo>
                <a:lnTo>
                  <a:pt x="29" y="39"/>
                </a:lnTo>
                <a:lnTo>
                  <a:pt x="32" y="36"/>
                </a:lnTo>
                <a:lnTo>
                  <a:pt x="38" y="35"/>
                </a:lnTo>
                <a:lnTo>
                  <a:pt x="38" y="35"/>
                </a:lnTo>
                <a:lnTo>
                  <a:pt x="45" y="36"/>
                </a:lnTo>
                <a:lnTo>
                  <a:pt x="48" y="39"/>
                </a:lnTo>
                <a:lnTo>
                  <a:pt x="52" y="43"/>
                </a:lnTo>
                <a:lnTo>
                  <a:pt x="53" y="49"/>
                </a:lnTo>
                <a:lnTo>
                  <a:pt x="53"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15" name="Freeform 982"/>
          <p:cNvSpPr>
            <a:spLocks/>
          </p:cNvSpPr>
          <p:nvPr/>
        </p:nvSpPr>
        <p:spPr bwMode="auto">
          <a:xfrm>
            <a:off x="3975364" y="2332914"/>
            <a:ext cx="108869" cy="81652"/>
          </a:xfrm>
          <a:custGeom>
            <a:avLst/>
            <a:gdLst>
              <a:gd name="T0" fmla="*/ 7 w 74"/>
              <a:gd name="T1" fmla="*/ 54 h 54"/>
              <a:gd name="T2" fmla="*/ 22 w 74"/>
              <a:gd name="T3" fmla="*/ 54 h 54"/>
              <a:gd name="T4" fmla="*/ 12 w 74"/>
              <a:gd name="T5" fmla="*/ 44 h 54"/>
              <a:gd name="T6" fmla="*/ 44 w 74"/>
              <a:gd name="T7" fmla="*/ 12 h 54"/>
              <a:gd name="T8" fmla="*/ 61 w 74"/>
              <a:gd name="T9" fmla="*/ 30 h 54"/>
              <a:gd name="T10" fmla="*/ 37 w 74"/>
              <a:gd name="T11" fmla="*/ 54 h 54"/>
              <a:gd name="T12" fmla="*/ 52 w 74"/>
              <a:gd name="T13" fmla="*/ 54 h 54"/>
              <a:gd name="T14" fmla="*/ 73 w 74"/>
              <a:gd name="T15" fmla="*/ 33 h 54"/>
              <a:gd name="T16" fmla="*/ 73 w 74"/>
              <a:gd name="T17" fmla="*/ 33 h 54"/>
              <a:gd name="T18" fmla="*/ 74 w 74"/>
              <a:gd name="T19" fmla="*/ 32 h 54"/>
              <a:gd name="T20" fmla="*/ 74 w 74"/>
              <a:gd name="T21" fmla="*/ 30 h 54"/>
              <a:gd name="T22" fmla="*/ 74 w 74"/>
              <a:gd name="T23" fmla="*/ 27 h 54"/>
              <a:gd name="T24" fmla="*/ 73 w 74"/>
              <a:gd name="T25" fmla="*/ 26 h 54"/>
              <a:gd name="T26" fmla="*/ 48 w 74"/>
              <a:gd name="T27" fmla="*/ 1 h 54"/>
              <a:gd name="T28" fmla="*/ 48 w 74"/>
              <a:gd name="T29" fmla="*/ 1 h 54"/>
              <a:gd name="T30" fmla="*/ 47 w 74"/>
              <a:gd name="T31" fmla="*/ 0 h 54"/>
              <a:gd name="T32" fmla="*/ 44 w 74"/>
              <a:gd name="T33" fmla="*/ 0 h 54"/>
              <a:gd name="T34" fmla="*/ 42 w 74"/>
              <a:gd name="T35" fmla="*/ 0 h 54"/>
              <a:gd name="T36" fmla="*/ 40 w 74"/>
              <a:gd name="T37" fmla="*/ 1 h 54"/>
              <a:gd name="T38" fmla="*/ 1 w 74"/>
              <a:gd name="T39" fmla="*/ 41 h 54"/>
              <a:gd name="T40" fmla="*/ 1 w 74"/>
              <a:gd name="T41" fmla="*/ 41 h 54"/>
              <a:gd name="T42" fmla="*/ 0 w 74"/>
              <a:gd name="T43" fmla="*/ 42 h 54"/>
              <a:gd name="T44" fmla="*/ 0 w 74"/>
              <a:gd name="T45" fmla="*/ 44 h 54"/>
              <a:gd name="T46" fmla="*/ 0 w 74"/>
              <a:gd name="T47" fmla="*/ 47 h 54"/>
              <a:gd name="T48" fmla="*/ 1 w 74"/>
              <a:gd name="T49" fmla="*/ 48 h 54"/>
              <a:gd name="T50" fmla="*/ 7 w 74"/>
              <a:gd name="T5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54">
                <a:moveTo>
                  <a:pt x="7" y="54"/>
                </a:moveTo>
                <a:lnTo>
                  <a:pt x="22" y="54"/>
                </a:lnTo>
                <a:lnTo>
                  <a:pt x="12" y="44"/>
                </a:lnTo>
                <a:lnTo>
                  <a:pt x="44" y="12"/>
                </a:lnTo>
                <a:lnTo>
                  <a:pt x="61" y="30"/>
                </a:lnTo>
                <a:lnTo>
                  <a:pt x="37" y="54"/>
                </a:lnTo>
                <a:lnTo>
                  <a:pt x="52" y="54"/>
                </a:lnTo>
                <a:lnTo>
                  <a:pt x="73" y="33"/>
                </a:lnTo>
                <a:lnTo>
                  <a:pt x="73" y="33"/>
                </a:lnTo>
                <a:lnTo>
                  <a:pt x="74" y="32"/>
                </a:lnTo>
                <a:lnTo>
                  <a:pt x="74" y="30"/>
                </a:lnTo>
                <a:lnTo>
                  <a:pt x="74" y="27"/>
                </a:lnTo>
                <a:lnTo>
                  <a:pt x="73" y="26"/>
                </a:lnTo>
                <a:lnTo>
                  <a:pt x="48" y="1"/>
                </a:lnTo>
                <a:lnTo>
                  <a:pt x="48" y="1"/>
                </a:lnTo>
                <a:lnTo>
                  <a:pt x="47" y="0"/>
                </a:lnTo>
                <a:lnTo>
                  <a:pt x="44" y="0"/>
                </a:lnTo>
                <a:lnTo>
                  <a:pt x="42" y="0"/>
                </a:lnTo>
                <a:lnTo>
                  <a:pt x="40" y="1"/>
                </a:lnTo>
                <a:lnTo>
                  <a:pt x="1" y="41"/>
                </a:lnTo>
                <a:lnTo>
                  <a:pt x="1" y="41"/>
                </a:lnTo>
                <a:lnTo>
                  <a:pt x="0" y="42"/>
                </a:lnTo>
                <a:lnTo>
                  <a:pt x="0" y="44"/>
                </a:lnTo>
                <a:lnTo>
                  <a:pt x="0" y="47"/>
                </a:lnTo>
                <a:lnTo>
                  <a:pt x="1" y="48"/>
                </a:lnTo>
                <a:lnTo>
                  <a:pt x="7"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16" name="Freeform 983"/>
          <p:cNvSpPr>
            <a:spLocks noEditPoints="1"/>
          </p:cNvSpPr>
          <p:nvPr/>
        </p:nvSpPr>
        <p:spPr bwMode="auto">
          <a:xfrm>
            <a:off x="3957217" y="2423639"/>
            <a:ext cx="136086" cy="90723"/>
          </a:xfrm>
          <a:custGeom>
            <a:avLst/>
            <a:gdLst>
              <a:gd name="T0" fmla="*/ 84 w 89"/>
              <a:gd name="T1" fmla="*/ 0 h 59"/>
              <a:gd name="T2" fmla="*/ 5 w 89"/>
              <a:gd name="T3" fmla="*/ 0 h 59"/>
              <a:gd name="T4" fmla="*/ 5 w 89"/>
              <a:gd name="T5" fmla="*/ 0 h 59"/>
              <a:gd name="T6" fmla="*/ 2 w 89"/>
              <a:gd name="T7" fmla="*/ 0 h 59"/>
              <a:gd name="T8" fmla="*/ 1 w 89"/>
              <a:gd name="T9" fmla="*/ 2 h 59"/>
              <a:gd name="T10" fmla="*/ 0 w 89"/>
              <a:gd name="T11" fmla="*/ 3 h 59"/>
              <a:gd name="T12" fmla="*/ 0 w 89"/>
              <a:gd name="T13" fmla="*/ 5 h 59"/>
              <a:gd name="T14" fmla="*/ 0 w 89"/>
              <a:gd name="T15" fmla="*/ 55 h 59"/>
              <a:gd name="T16" fmla="*/ 0 w 89"/>
              <a:gd name="T17" fmla="*/ 55 h 59"/>
              <a:gd name="T18" fmla="*/ 0 w 89"/>
              <a:gd name="T19" fmla="*/ 57 h 59"/>
              <a:gd name="T20" fmla="*/ 1 w 89"/>
              <a:gd name="T21" fmla="*/ 58 h 59"/>
              <a:gd name="T22" fmla="*/ 2 w 89"/>
              <a:gd name="T23" fmla="*/ 59 h 59"/>
              <a:gd name="T24" fmla="*/ 5 w 89"/>
              <a:gd name="T25" fmla="*/ 59 h 59"/>
              <a:gd name="T26" fmla="*/ 84 w 89"/>
              <a:gd name="T27" fmla="*/ 59 h 59"/>
              <a:gd name="T28" fmla="*/ 84 w 89"/>
              <a:gd name="T29" fmla="*/ 59 h 59"/>
              <a:gd name="T30" fmla="*/ 86 w 89"/>
              <a:gd name="T31" fmla="*/ 59 h 59"/>
              <a:gd name="T32" fmla="*/ 87 w 89"/>
              <a:gd name="T33" fmla="*/ 58 h 59"/>
              <a:gd name="T34" fmla="*/ 89 w 89"/>
              <a:gd name="T35" fmla="*/ 57 h 59"/>
              <a:gd name="T36" fmla="*/ 89 w 89"/>
              <a:gd name="T37" fmla="*/ 55 h 59"/>
              <a:gd name="T38" fmla="*/ 89 w 89"/>
              <a:gd name="T39" fmla="*/ 5 h 59"/>
              <a:gd name="T40" fmla="*/ 89 w 89"/>
              <a:gd name="T41" fmla="*/ 5 h 59"/>
              <a:gd name="T42" fmla="*/ 89 w 89"/>
              <a:gd name="T43" fmla="*/ 3 h 59"/>
              <a:gd name="T44" fmla="*/ 87 w 89"/>
              <a:gd name="T45" fmla="*/ 2 h 59"/>
              <a:gd name="T46" fmla="*/ 86 w 89"/>
              <a:gd name="T47" fmla="*/ 0 h 59"/>
              <a:gd name="T48" fmla="*/ 84 w 89"/>
              <a:gd name="T49" fmla="*/ 0 h 59"/>
              <a:gd name="T50" fmla="*/ 84 w 89"/>
              <a:gd name="T51" fmla="*/ 0 h 59"/>
              <a:gd name="T52" fmla="*/ 79 w 89"/>
              <a:gd name="T53" fmla="*/ 50 h 59"/>
              <a:gd name="T54" fmla="*/ 10 w 89"/>
              <a:gd name="T55" fmla="*/ 50 h 59"/>
              <a:gd name="T56" fmla="*/ 10 w 89"/>
              <a:gd name="T57" fmla="*/ 10 h 59"/>
              <a:gd name="T58" fmla="*/ 79 w 89"/>
              <a:gd name="T59" fmla="*/ 10 h 59"/>
              <a:gd name="T60" fmla="*/ 79 w 89"/>
              <a:gd name="T61"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59">
                <a:moveTo>
                  <a:pt x="84" y="0"/>
                </a:moveTo>
                <a:lnTo>
                  <a:pt x="5" y="0"/>
                </a:lnTo>
                <a:lnTo>
                  <a:pt x="5" y="0"/>
                </a:lnTo>
                <a:lnTo>
                  <a:pt x="2" y="0"/>
                </a:lnTo>
                <a:lnTo>
                  <a:pt x="1" y="2"/>
                </a:lnTo>
                <a:lnTo>
                  <a:pt x="0" y="3"/>
                </a:lnTo>
                <a:lnTo>
                  <a:pt x="0" y="5"/>
                </a:lnTo>
                <a:lnTo>
                  <a:pt x="0" y="55"/>
                </a:lnTo>
                <a:lnTo>
                  <a:pt x="0" y="55"/>
                </a:lnTo>
                <a:lnTo>
                  <a:pt x="0" y="57"/>
                </a:lnTo>
                <a:lnTo>
                  <a:pt x="1" y="58"/>
                </a:lnTo>
                <a:lnTo>
                  <a:pt x="2" y="59"/>
                </a:lnTo>
                <a:lnTo>
                  <a:pt x="5" y="59"/>
                </a:lnTo>
                <a:lnTo>
                  <a:pt x="84" y="59"/>
                </a:lnTo>
                <a:lnTo>
                  <a:pt x="84" y="59"/>
                </a:lnTo>
                <a:lnTo>
                  <a:pt x="86" y="59"/>
                </a:lnTo>
                <a:lnTo>
                  <a:pt x="87" y="58"/>
                </a:lnTo>
                <a:lnTo>
                  <a:pt x="89" y="57"/>
                </a:lnTo>
                <a:lnTo>
                  <a:pt x="89" y="55"/>
                </a:lnTo>
                <a:lnTo>
                  <a:pt x="89" y="5"/>
                </a:lnTo>
                <a:lnTo>
                  <a:pt x="89" y="5"/>
                </a:lnTo>
                <a:lnTo>
                  <a:pt x="89" y="3"/>
                </a:lnTo>
                <a:lnTo>
                  <a:pt x="87" y="2"/>
                </a:lnTo>
                <a:lnTo>
                  <a:pt x="86" y="0"/>
                </a:lnTo>
                <a:lnTo>
                  <a:pt x="84" y="0"/>
                </a:lnTo>
                <a:lnTo>
                  <a:pt x="84" y="0"/>
                </a:lnTo>
                <a:close/>
                <a:moveTo>
                  <a:pt x="79" y="50"/>
                </a:moveTo>
                <a:lnTo>
                  <a:pt x="10" y="50"/>
                </a:lnTo>
                <a:lnTo>
                  <a:pt x="10" y="10"/>
                </a:lnTo>
                <a:lnTo>
                  <a:pt x="79" y="10"/>
                </a:lnTo>
                <a:lnTo>
                  <a:pt x="79"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17" name="Freeform 984"/>
          <p:cNvSpPr>
            <a:spLocks/>
          </p:cNvSpPr>
          <p:nvPr/>
        </p:nvSpPr>
        <p:spPr bwMode="auto">
          <a:xfrm>
            <a:off x="4002580" y="2446321"/>
            <a:ext cx="45362" cy="45362"/>
          </a:xfrm>
          <a:custGeom>
            <a:avLst/>
            <a:gdLst>
              <a:gd name="T0" fmla="*/ 9 w 29"/>
              <a:gd name="T1" fmla="*/ 30 h 30"/>
              <a:gd name="T2" fmla="*/ 19 w 29"/>
              <a:gd name="T3" fmla="*/ 30 h 30"/>
              <a:gd name="T4" fmla="*/ 19 w 29"/>
              <a:gd name="T5" fmla="*/ 20 h 30"/>
              <a:gd name="T6" fmla="*/ 29 w 29"/>
              <a:gd name="T7" fmla="*/ 20 h 30"/>
              <a:gd name="T8" fmla="*/ 29 w 29"/>
              <a:gd name="T9" fmla="*/ 10 h 30"/>
              <a:gd name="T10" fmla="*/ 19 w 29"/>
              <a:gd name="T11" fmla="*/ 10 h 30"/>
              <a:gd name="T12" fmla="*/ 19 w 29"/>
              <a:gd name="T13" fmla="*/ 0 h 30"/>
              <a:gd name="T14" fmla="*/ 9 w 29"/>
              <a:gd name="T15" fmla="*/ 0 h 30"/>
              <a:gd name="T16" fmla="*/ 9 w 29"/>
              <a:gd name="T17" fmla="*/ 10 h 30"/>
              <a:gd name="T18" fmla="*/ 0 w 29"/>
              <a:gd name="T19" fmla="*/ 10 h 30"/>
              <a:gd name="T20" fmla="*/ 0 w 29"/>
              <a:gd name="T21" fmla="*/ 20 h 30"/>
              <a:gd name="T22" fmla="*/ 9 w 29"/>
              <a:gd name="T23" fmla="*/ 20 h 30"/>
              <a:gd name="T24" fmla="*/ 9 w 29"/>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0">
                <a:moveTo>
                  <a:pt x="9" y="30"/>
                </a:moveTo>
                <a:lnTo>
                  <a:pt x="19" y="30"/>
                </a:lnTo>
                <a:lnTo>
                  <a:pt x="19" y="20"/>
                </a:lnTo>
                <a:lnTo>
                  <a:pt x="29" y="20"/>
                </a:lnTo>
                <a:lnTo>
                  <a:pt x="29" y="10"/>
                </a:lnTo>
                <a:lnTo>
                  <a:pt x="19" y="10"/>
                </a:lnTo>
                <a:lnTo>
                  <a:pt x="19" y="0"/>
                </a:lnTo>
                <a:lnTo>
                  <a:pt x="9" y="0"/>
                </a:lnTo>
                <a:lnTo>
                  <a:pt x="9" y="10"/>
                </a:lnTo>
                <a:lnTo>
                  <a:pt x="0" y="10"/>
                </a:lnTo>
                <a:lnTo>
                  <a:pt x="0" y="20"/>
                </a:lnTo>
                <a:lnTo>
                  <a:pt x="9" y="20"/>
                </a:lnTo>
                <a:lnTo>
                  <a:pt x="9"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18" name="Freeform 985"/>
          <p:cNvSpPr>
            <a:spLocks/>
          </p:cNvSpPr>
          <p:nvPr/>
        </p:nvSpPr>
        <p:spPr bwMode="auto">
          <a:xfrm>
            <a:off x="4016190" y="2378277"/>
            <a:ext cx="22682" cy="22682"/>
          </a:xfrm>
          <a:custGeom>
            <a:avLst/>
            <a:gdLst>
              <a:gd name="T0" fmla="*/ 8 w 15"/>
              <a:gd name="T1" fmla="*/ 0 h 14"/>
              <a:gd name="T2" fmla="*/ 8 w 15"/>
              <a:gd name="T3" fmla="*/ 0 h 14"/>
              <a:gd name="T4" fmla="*/ 5 w 15"/>
              <a:gd name="T5" fmla="*/ 0 h 14"/>
              <a:gd name="T6" fmla="*/ 3 w 15"/>
              <a:gd name="T7" fmla="*/ 2 h 14"/>
              <a:gd name="T8" fmla="*/ 0 w 15"/>
              <a:gd name="T9" fmla="*/ 5 h 14"/>
              <a:gd name="T10" fmla="*/ 0 w 15"/>
              <a:gd name="T11" fmla="*/ 7 h 14"/>
              <a:gd name="T12" fmla="*/ 0 w 15"/>
              <a:gd name="T13" fmla="*/ 7 h 14"/>
              <a:gd name="T14" fmla="*/ 0 w 15"/>
              <a:gd name="T15" fmla="*/ 10 h 14"/>
              <a:gd name="T16" fmla="*/ 3 w 15"/>
              <a:gd name="T17" fmla="*/ 12 h 14"/>
              <a:gd name="T18" fmla="*/ 5 w 15"/>
              <a:gd name="T19" fmla="*/ 14 h 14"/>
              <a:gd name="T20" fmla="*/ 8 w 15"/>
              <a:gd name="T21" fmla="*/ 14 h 14"/>
              <a:gd name="T22" fmla="*/ 8 w 15"/>
              <a:gd name="T23" fmla="*/ 14 h 14"/>
              <a:gd name="T24" fmla="*/ 10 w 15"/>
              <a:gd name="T25" fmla="*/ 14 h 14"/>
              <a:gd name="T26" fmla="*/ 13 w 15"/>
              <a:gd name="T27" fmla="*/ 12 h 14"/>
              <a:gd name="T28" fmla="*/ 15 w 15"/>
              <a:gd name="T29" fmla="*/ 10 h 14"/>
              <a:gd name="T30" fmla="*/ 15 w 15"/>
              <a:gd name="T31" fmla="*/ 7 h 14"/>
              <a:gd name="T32" fmla="*/ 15 w 15"/>
              <a:gd name="T33" fmla="*/ 7 h 14"/>
              <a:gd name="T34" fmla="*/ 15 w 15"/>
              <a:gd name="T35" fmla="*/ 5 h 14"/>
              <a:gd name="T36" fmla="*/ 13 w 15"/>
              <a:gd name="T37" fmla="*/ 2 h 14"/>
              <a:gd name="T38" fmla="*/ 10 w 15"/>
              <a:gd name="T39" fmla="*/ 0 h 14"/>
              <a:gd name="T40" fmla="*/ 8 w 15"/>
              <a:gd name="T41" fmla="*/ 0 h 14"/>
              <a:gd name="T42" fmla="*/ 8 w 15"/>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4">
                <a:moveTo>
                  <a:pt x="8" y="0"/>
                </a:moveTo>
                <a:lnTo>
                  <a:pt x="8" y="0"/>
                </a:lnTo>
                <a:lnTo>
                  <a:pt x="5" y="0"/>
                </a:lnTo>
                <a:lnTo>
                  <a:pt x="3" y="2"/>
                </a:lnTo>
                <a:lnTo>
                  <a:pt x="0" y="5"/>
                </a:lnTo>
                <a:lnTo>
                  <a:pt x="0" y="7"/>
                </a:lnTo>
                <a:lnTo>
                  <a:pt x="0" y="7"/>
                </a:lnTo>
                <a:lnTo>
                  <a:pt x="0" y="10"/>
                </a:lnTo>
                <a:lnTo>
                  <a:pt x="3" y="12"/>
                </a:lnTo>
                <a:lnTo>
                  <a:pt x="5" y="14"/>
                </a:lnTo>
                <a:lnTo>
                  <a:pt x="8" y="14"/>
                </a:lnTo>
                <a:lnTo>
                  <a:pt x="8" y="14"/>
                </a:lnTo>
                <a:lnTo>
                  <a:pt x="10" y="14"/>
                </a:lnTo>
                <a:lnTo>
                  <a:pt x="13" y="12"/>
                </a:lnTo>
                <a:lnTo>
                  <a:pt x="15" y="10"/>
                </a:lnTo>
                <a:lnTo>
                  <a:pt x="15" y="7"/>
                </a:lnTo>
                <a:lnTo>
                  <a:pt x="15" y="7"/>
                </a:lnTo>
                <a:lnTo>
                  <a:pt x="15" y="5"/>
                </a:lnTo>
                <a:lnTo>
                  <a:pt x="13" y="2"/>
                </a:lnTo>
                <a:lnTo>
                  <a:pt x="10" y="0"/>
                </a:lnTo>
                <a:lnTo>
                  <a:pt x="8" y="0"/>
                </a:lnTo>
                <a:lnTo>
                  <a:pt x="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19" name="Freeform 986"/>
          <p:cNvSpPr>
            <a:spLocks noEditPoints="1"/>
          </p:cNvSpPr>
          <p:nvPr/>
        </p:nvSpPr>
        <p:spPr bwMode="auto">
          <a:xfrm>
            <a:off x="3222356" y="2355597"/>
            <a:ext cx="176913" cy="136086"/>
          </a:xfrm>
          <a:custGeom>
            <a:avLst/>
            <a:gdLst>
              <a:gd name="T0" fmla="*/ 49 w 118"/>
              <a:gd name="T1" fmla="*/ 0 h 89"/>
              <a:gd name="T2" fmla="*/ 45 w 118"/>
              <a:gd name="T3" fmla="*/ 1 h 89"/>
              <a:gd name="T4" fmla="*/ 40 w 118"/>
              <a:gd name="T5" fmla="*/ 6 h 89"/>
              <a:gd name="T6" fmla="*/ 39 w 118"/>
              <a:gd name="T7" fmla="*/ 15 h 89"/>
              <a:gd name="T8" fmla="*/ 49 w 118"/>
              <a:gd name="T9" fmla="*/ 10 h 89"/>
              <a:gd name="T10" fmla="*/ 108 w 118"/>
              <a:gd name="T11" fmla="*/ 20 h 89"/>
              <a:gd name="T12" fmla="*/ 74 w 118"/>
              <a:gd name="T13" fmla="*/ 29 h 89"/>
              <a:gd name="T14" fmla="*/ 108 w 118"/>
              <a:gd name="T15" fmla="*/ 59 h 89"/>
              <a:gd name="T16" fmla="*/ 49 w 118"/>
              <a:gd name="T17" fmla="*/ 54 h 89"/>
              <a:gd name="T18" fmla="*/ 39 w 118"/>
              <a:gd name="T19" fmla="*/ 59 h 89"/>
              <a:gd name="T20" fmla="*/ 40 w 118"/>
              <a:gd name="T21" fmla="*/ 63 h 89"/>
              <a:gd name="T22" fmla="*/ 45 w 118"/>
              <a:gd name="T23" fmla="*/ 68 h 89"/>
              <a:gd name="T24" fmla="*/ 81 w 118"/>
              <a:gd name="T25" fmla="*/ 69 h 89"/>
              <a:gd name="T26" fmla="*/ 77 w 118"/>
              <a:gd name="T27" fmla="*/ 76 h 89"/>
              <a:gd name="T28" fmla="*/ 72 w 118"/>
              <a:gd name="T29" fmla="*/ 79 h 89"/>
              <a:gd name="T30" fmla="*/ 29 w 118"/>
              <a:gd name="T31" fmla="*/ 66 h 89"/>
              <a:gd name="T32" fmla="*/ 41 w 118"/>
              <a:gd name="T33" fmla="*/ 29 h 89"/>
              <a:gd name="T34" fmla="*/ 59 w 118"/>
              <a:gd name="T35" fmla="*/ 34 h 89"/>
              <a:gd name="T36" fmla="*/ 59 w 118"/>
              <a:gd name="T37" fmla="*/ 37 h 89"/>
              <a:gd name="T38" fmla="*/ 56 w 118"/>
              <a:gd name="T39" fmla="*/ 39 h 89"/>
              <a:gd name="T40" fmla="*/ 44 w 118"/>
              <a:gd name="T41" fmla="*/ 39 h 89"/>
              <a:gd name="T42" fmla="*/ 54 w 118"/>
              <a:gd name="T43" fmla="*/ 49 h 89"/>
              <a:gd name="T44" fmla="*/ 60 w 118"/>
              <a:gd name="T45" fmla="*/ 48 h 89"/>
              <a:gd name="T46" fmla="*/ 67 w 118"/>
              <a:gd name="T47" fmla="*/ 41 h 89"/>
              <a:gd name="T48" fmla="*/ 69 w 118"/>
              <a:gd name="T49" fmla="*/ 25 h 89"/>
              <a:gd name="T50" fmla="*/ 69 w 118"/>
              <a:gd name="T51" fmla="*/ 22 h 89"/>
              <a:gd name="T52" fmla="*/ 66 w 118"/>
              <a:gd name="T53" fmla="*/ 20 h 89"/>
              <a:gd name="T54" fmla="*/ 39 w 118"/>
              <a:gd name="T55" fmla="*/ 20 h 89"/>
              <a:gd name="T56" fmla="*/ 37 w 118"/>
              <a:gd name="T57" fmla="*/ 20 h 89"/>
              <a:gd name="T58" fmla="*/ 27 w 118"/>
              <a:gd name="T59" fmla="*/ 31 h 89"/>
              <a:gd name="T60" fmla="*/ 24 w 118"/>
              <a:gd name="T61" fmla="*/ 29 h 89"/>
              <a:gd name="T62" fmla="*/ 4 w 118"/>
              <a:gd name="T63" fmla="*/ 29 h 89"/>
              <a:gd name="T64" fmla="*/ 1 w 118"/>
              <a:gd name="T65" fmla="*/ 31 h 89"/>
              <a:gd name="T66" fmla="*/ 0 w 118"/>
              <a:gd name="T67" fmla="*/ 34 h 89"/>
              <a:gd name="T68" fmla="*/ 0 w 118"/>
              <a:gd name="T69" fmla="*/ 74 h 89"/>
              <a:gd name="T70" fmla="*/ 1 w 118"/>
              <a:gd name="T71" fmla="*/ 78 h 89"/>
              <a:gd name="T72" fmla="*/ 4 w 118"/>
              <a:gd name="T73" fmla="*/ 79 h 89"/>
              <a:gd name="T74" fmla="*/ 24 w 118"/>
              <a:gd name="T75" fmla="*/ 79 h 89"/>
              <a:gd name="T76" fmla="*/ 35 w 118"/>
              <a:gd name="T77" fmla="*/ 87 h 89"/>
              <a:gd name="T78" fmla="*/ 37 w 118"/>
              <a:gd name="T79" fmla="*/ 89 h 89"/>
              <a:gd name="T80" fmla="*/ 72 w 118"/>
              <a:gd name="T81" fmla="*/ 89 h 89"/>
              <a:gd name="T82" fmla="*/ 76 w 118"/>
              <a:gd name="T83" fmla="*/ 89 h 89"/>
              <a:gd name="T84" fmla="*/ 83 w 118"/>
              <a:gd name="T85" fmla="*/ 84 h 89"/>
              <a:gd name="T86" fmla="*/ 91 w 118"/>
              <a:gd name="T87" fmla="*/ 69 h 89"/>
              <a:gd name="T88" fmla="*/ 108 w 118"/>
              <a:gd name="T89" fmla="*/ 69 h 89"/>
              <a:gd name="T90" fmla="*/ 115 w 118"/>
              <a:gd name="T91" fmla="*/ 66 h 89"/>
              <a:gd name="T92" fmla="*/ 118 w 118"/>
              <a:gd name="T93" fmla="*/ 59 h 89"/>
              <a:gd name="T94" fmla="*/ 118 w 118"/>
              <a:gd name="T95" fmla="*/ 10 h 89"/>
              <a:gd name="T96" fmla="*/ 115 w 118"/>
              <a:gd name="T97" fmla="*/ 2 h 89"/>
              <a:gd name="T98" fmla="*/ 108 w 118"/>
              <a:gd name="T99" fmla="*/ 0 h 89"/>
              <a:gd name="T100" fmla="*/ 19 w 118"/>
              <a:gd name="T101" fmla="*/ 69 h 89"/>
              <a:gd name="T102" fmla="*/ 9 w 118"/>
              <a:gd name="T103" fmla="*/ 39 h 89"/>
              <a:gd name="T104" fmla="*/ 19 w 118"/>
              <a:gd name="T105"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89">
                <a:moveTo>
                  <a:pt x="108" y="0"/>
                </a:moveTo>
                <a:lnTo>
                  <a:pt x="49" y="0"/>
                </a:lnTo>
                <a:lnTo>
                  <a:pt x="49" y="0"/>
                </a:lnTo>
                <a:lnTo>
                  <a:pt x="45" y="1"/>
                </a:lnTo>
                <a:lnTo>
                  <a:pt x="41" y="2"/>
                </a:lnTo>
                <a:lnTo>
                  <a:pt x="40" y="6"/>
                </a:lnTo>
                <a:lnTo>
                  <a:pt x="39" y="10"/>
                </a:lnTo>
                <a:lnTo>
                  <a:pt x="39" y="15"/>
                </a:lnTo>
                <a:lnTo>
                  <a:pt x="49" y="15"/>
                </a:lnTo>
                <a:lnTo>
                  <a:pt x="49" y="10"/>
                </a:lnTo>
                <a:lnTo>
                  <a:pt x="108" y="10"/>
                </a:lnTo>
                <a:lnTo>
                  <a:pt x="108" y="20"/>
                </a:lnTo>
                <a:lnTo>
                  <a:pt x="74" y="20"/>
                </a:lnTo>
                <a:lnTo>
                  <a:pt x="74" y="29"/>
                </a:lnTo>
                <a:lnTo>
                  <a:pt x="108" y="29"/>
                </a:lnTo>
                <a:lnTo>
                  <a:pt x="108" y="59"/>
                </a:lnTo>
                <a:lnTo>
                  <a:pt x="49" y="59"/>
                </a:lnTo>
                <a:lnTo>
                  <a:pt x="49" y="54"/>
                </a:lnTo>
                <a:lnTo>
                  <a:pt x="39" y="54"/>
                </a:lnTo>
                <a:lnTo>
                  <a:pt x="39" y="59"/>
                </a:lnTo>
                <a:lnTo>
                  <a:pt x="39" y="59"/>
                </a:lnTo>
                <a:lnTo>
                  <a:pt x="40" y="63"/>
                </a:lnTo>
                <a:lnTo>
                  <a:pt x="41" y="66"/>
                </a:lnTo>
                <a:lnTo>
                  <a:pt x="45" y="68"/>
                </a:lnTo>
                <a:lnTo>
                  <a:pt x="49" y="69"/>
                </a:lnTo>
                <a:lnTo>
                  <a:pt x="81" y="69"/>
                </a:lnTo>
                <a:lnTo>
                  <a:pt x="77" y="76"/>
                </a:lnTo>
                <a:lnTo>
                  <a:pt x="77" y="76"/>
                </a:lnTo>
                <a:lnTo>
                  <a:pt x="75" y="78"/>
                </a:lnTo>
                <a:lnTo>
                  <a:pt x="72" y="79"/>
                </a:lnTo>
                <a:lnTo>
                  <a:pt x="41" y="79"/>
                </a:lnTo>
                <a:lnTo>
                  <a:pt x="29" y="66"/>
                </a:lnTo>
                <a:lnTo>
                  <a:pt x="29" y="42"/>
                </a:lnTo>
                <a:lnTo>
                  <a:pt x="41" y="29"/>
                </a:lnTo>
                <a:lnTo>
                  <a:pt x="59" y="29"/>
                </a:lnTo>
                <a:lnTo>
                  <a:pt x="59" y="34"/>
                </a:lnTo>
                <a:lnTo>
                  <a:pt x="59" y="34"/>
                </a:lnTo>
                <a:lnTo>
                  <a:pt x="59" y="37"/>
                </a:lnTo>
                <a:lnTo>
                  <a:pt x="57" y="38"/>
                </a:lnTo>
                <a:lnTo>
                  <a:pt x="56" y="39"/>
                </a:lnTo>
                <a:lnTo>
                  <a:pt x="54" y="39"/>
                </a:lnTo>
                <a:lnTo>
                  <a:pt x="44" y="39"/>
                </a:lnTo>
                <a:lnTo>
                  <a:pt x="44" y="49"/>
                </a:lnTo>
                <a:lnTo>
                  <a:pt x="54" y="49"/>
                </a:lnTo>
                <a:lnTo>
                  <a:pt x="54" y="49"/>
                </a:lnTo>
                <a:lnTo>
                  <a:pt x="60" y="48"/>
                </a:lnTo>
                <a:lnTo>
                  <a:pt x="64" y="44"/>
                </a:lnTo>
                <a:lnTo>
                  <a:pt x="67" y="41"/>
                </a:lnTo>
                <a:lnTo>
                  <a:pt x="69" y="34"/>
                </a:lnTo>
                <a:lnTo>
                  <a:pt x="69" y="25"/>
                </a:lnTo>
                <a:lnTo>
                  <a:pt x="69" y="25"/>
                </a:lnTo>
                <a:lnTo>
                  <a:pt x="69" y="22"/>
                </a:lnTo>
                <a:lnTo>
                  <a:pt x="67" y="21"/>
                </a:lnTo>
                <a:lnTo>
                  <a:pt x="66" y="20"/>
                </a:lnTo>
                <a:lnTo>
                  <a:pt x="64" y="20"/>
                </a:lnTo>
                <a:lnTo>
                  <a:pt x="39" y="20"/>
                </a:lnTo>
                <a:lnTo>
                  <a:pt x="39" y="20"/>
                </a:lnTo>
                <a:lnTo>
                  <a:pt x="37" y="20"/>
                </a:lnTo>
                <a:lnTo>
                  <a:pt x="35" y="21"/>
                </a:lnTo>
                <a:lnTo>
                  <a:pt x="27" y="31"/>
                </a:lnTo>
                <a:lnTo>
                  <a:pt x="27" y="31"/>
                </a:lnTo>
                <a:lnTo>
                  <a:pt x="24" y="29"/>
                </a:lnTo>
                <a:lnTo>
                  <a:pt x="4" y="29"/>
                </a:lnTo>
                <a:lnTo>
                  <a:pt x="4" y="29"/>
                </a:lnTo>
                <a:lnTo>
                  <a:pt x="2" y="29"/>
                </a:lnTo>
                <a:lnTo>
                  <a:pt x="1" y="31"/>
                </a:lnTo>
                <a:lnTo>
                  <a:pt x="0" y="32"/>
                </a:lnTo>
                <a:lnTo>
                  <a:pt x="0" y="34"/>
                </a:lnTo>
                <a:lnTo>
                  <a:pt x="0" y="74"/>
                </a:lnTo>
                <a:lnTo>
                  <a:pt x="0" y="74"/>
                </a:lnTo>
                <a:lnTo>
                  <a:pt x="0" y="76"/>
                </a:lnTo>
                <a:lnTo>
                  <a:pt x="1" y="78"/>
                </a:lnTo>
                <a:lnTo>
                  <a:pt x="2" y="79"/>
                </a:lnTo>
                <a:lnTo>
                  <a:pt x="4" y="79"/>
                </a:lnTo>
                <a:lnTo>
                  <a:pt x="24" y="79"/>
                </a:lnTo>
                <a:lnTo>
                  <a:pt x="24" y="79"/>
                </a:lnTo>
                <a:lnTo>
                  <a:pt x="27" y="78"/>
                </a:lnTo>
                <a:lnTo>
                  <a:pt x="35" y="87"/>
                </a:lnTo>
                <a:lnTo>
                  <a:pt x="35" y="87"/>
                </a:lnTo>
                <a:lnTo>
                  <a:pt x="37" y="89"/>
                </a:lnTo>
                <a:lnTo>
                  <a:pt x="39" y="89"/>
                </a:lnTo>
                <a:lnTo>
                  <a:pt x="72" y="89"/>
                </a:lnTo>
                <a:lnTo>
                  <a:pt x="72" y="89"/>
                </a:lnTo>
                <a:lnTo>
                  <a:pt x="76" y="89"/>
                </a:lnTo>
                <a:lnTo>
                  <a:pt x="80" y="86"/>
                </a:lnTo>
                <a:lnTo>
                  <a:pt x="83" y="84"/>
                </a:lnTo>
                <a:lnTo>
                  <a:pt x="86" y="80"/>
                </a:lnTo>
                <a:lnTo>
                  <a:pt x="91" y="69"/>
                </a:lnTo>
                <a:lnTo>
                  <a:pt x="108" y="69"/>
                </a:lnTo>
                <a:lnTo>
                  <a:pt x="108" y="69"/>
                </a:lnTo>
                <a:lnTo>
                  <a:pt x="112" y="68"/>
                </a:lnTo>
                <a:lnTo>
                  <a:pt x="115" y="66"/>
                </a:lnTo>
                <a:lnTo>
                  <a:pt x="117" y="63"/>
                </a:lnTo>
                <a:lnTo>
                  <a:pt x="118" y="59"/>
                </a:lnTo>
                <a:lnTo>
                  <a:pt x="118" y="10"/>
                </a:lnTo>
                <a:lnTo>
                  <a:pt x="118" y="10"/>
                </a:lnTo>
                <a:lnTo>
                  <a:pt x="117" y="6"/>
                </a:lnTo>
                <a:lnTo>
                  <a:pt x="115" y="2"/>
                </a:lnTo>
                <a:lnTo>
                  <a:pt x="112" y="1"/>
                </a:lnTo>
                <a:lnTo>
                  <a:pt x="108" y="0"/>
                </a:lnTo>
                <a:lnTo>
                  <a:pt x="108" y="0"/>
                </a:lnTo>
                <a:close/>
                <a:moveTo>
                  <a:pt x="19" y="69"/>
                </a:moveTo>
                <a:lnTo>
                  <a:pt x="9" y="69"/>
                </a:lnTo>
                <a:lnTo>
                  <a:pt x="9" y="39"/>
                </a:lnTo>
                <a:lnTo>
                  <a:pt x="19" y="39"/>
                </a:lnTo>
                <a:lnTo>
                  <a:pt x="19"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20" name="Freeform 987"/>
          <p:cNvSpPr>
            <a:spLocks/>
          </p:cNvSpPr>
          <p:nvPr/>
        </p:nvSpPr>
        <p:spPr bwMode="auto">
          <a:xfrm>
            <a:off x="3680512" y="2410031"/>
            <a:ext cx="31754" cy="27217"/>
          </a:xfrm>
          <a:custGeom>
            <a:avLst/>
            <a:gdLst>
              <a:gd name="T0" fmla="*/ 10 w 20"/>
              <a:gd name="T1" fmla="*/ 20 h 20"/>
              <a:gd name="T2" fmla="*/ 10 w 20"/>
              <a:gd name="T3" fmla="*/ 20 h 20"/>
              <a:gd name="T4" fmla="*/ 14 w 20"/>
              <a:gd name="T5" fmla="*/ 19 h 20"/>
              <a:gd name="T6" fmla="*/ 18 w 20"/>
              <a:gd name="T7" fmla="*/ 18 h 20"/>
              <a:gd name="T8" fmla="*/ 19 w 20"/>
              <a:gd name="T9" fmla="*/ 14 h 20"/>
              <a:gd name="T10" fmla="*/ 20 w 20"/>
              <a:gd name="T11" fmla="*/ 10 h 20"/>
              <a:gd name="T12" fmla="*/ 20 w 20"/>
              <a:gd name="T13" fmla="*/ 10 h 20"/>
              <a:gd name="T14" fmla="*/ 19 w 20"/>
              <a:gd name="T15" fmla="*/ 7 h 20"/>
              <a:gd name="T16" fmla="*/ 18 w 20"/>
              <a:gd name="T17" fmla="*/ 3 h 20"/>
              <a:gd name="T18" fmla="*/ 14 w 20"/>
              <a:gd name="T19" fmla="*/ 2 h 20"/>
              <a:gd name="T20" fmla="*/ 10 w 20"/>
              <a:gd name="T21" fmla="*/ 0 h 20"/>
              <a:gd name="T22" fmla="*/ 10 w 20"/>
              <a:gd name="T23" fmla="*/ 0 h 20"/>
              <a:gd name="T24" fmla="*/ 7 w 20"/>
              <a:gd name="T25" fmla="*/ 2 h 20"/>
              <a:gd name="T26" fmla="*/ 3 w 20"/>
              <a:gd name="T27" fmla="*/ 3 h 20"/>
              <a:gd name="T28" fmla="*/ 2 w 20"/>
              <a:gd name="T29" fmla="*/ 7 h 20"/>
              <a:gd name="T30" fmla="*/ 0 w 20"/>
              <a:gd name="T31" fmla="*/ 10 h 20"/>
              <a:gd name="T32" fmla="*/ 0 w 20"/>
              <a:gd name="T33" fmla="*/ 10 h 20"/>
              <a:gd name="T34" fmla="*/ 2 w 20"/>
              <a:gd name="T35" fmla="*/ 14 h 20"/>
              <a:gd name="T36" fmla="*/ 3 w 20"/>
              <a:gd name="T37" fmla="*/ 18 h 20"/>
              <a:gd name="T38" fmla="*/ 7 w 20"/>
              <a:gd name="T39" fmla="*/ 19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4" y="19"/>
                </a:lnTo>
                <a:lnTo>
                  <a:pt x="18" y="18"/>
                </a:lnTo>
                <a:lnTo>
                  <a:pt x="19" y="14"/>
                </a:lnTo>
                <a:lnTo>
                  <a:pt x="20" y="10"/>
                </a:lnTo>
                <a:lnTo>
                  <a:pt x="20" y="10"/>
                </a:lnTo>
                <a:lnTo>
                  <a:pt x="19" y="7"/>
                </a:lnTo>
                <a:lnTo>
                  <a:pt x="18" y="3"/>
                </a:lnTo>
                <a:lnTo>
                  <a:pt x="14" y="2"/>
                </a:lnTo>
                <a:lnTo>
                  <a:pt x="10" y="0"/>
                </a:lnTo>
                <a:lnTo>
                  <a:pt x="10" y="0"/>
                </a:lnTo>
                <a:lnTo>
                  <a:pt x="7" y="2"/>
                </a:lnTo>
                <a:lnTo>
                  <a:pt x="3" y="3"/>
                </a:lnTo>
                <a:lnTo>
                  <a:pt x="2" y="7"/>
                </a:lnTo>
                <a:lnTo>
                  <a:pt x="0" y="10"/>
                </a:lnTo>
                <a:lnTo>
                  <a:pt x="0" y="10"/>
                </a:lnTo>
                <a:lnTo>
                  <a:pt x="2" y="14"/>
                </a:lnTo>
                <a:lnTo>
                  <a:pt x="3" y="18"/>
                </a:lnTo>
                <a:lnTo>
                  <a:pt x="7" y="19"/>
                </a:lnTo>
                <a:lnTo>
                  <a:pt x="10" y="20"/>
                </a:lnTo>
                <a:lnTo>
                  <a:pt x="1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21" name="Freeform 988"/>
          <p:cNvSpPr>
            <a:spLocks noEditPoints="1"/>
          </p:cNvSpPr>
          <p:nvPr/>
        </p:nvSpPr>
        <p:spPr bwMode="auto">
          <a:xfrm>
            <a:off x="3576178" y="2341987"/>
            <a:ext cx="181448" cy="149696"/>
          </a:xfrm>
          <a:custGeom>
            <a:avLst/>
            <a:gdLst>
              <a:gd name="T0" fmla="*/ 106 w 119"/>
              <a:gd name="T1" fmla="*/ 25 h 99"/>
              <a:gd name="T2" fmla="*/ 93 w 119"/>
              <a:gd name="T3" fmla="*/ 2 h 99"/>
              <a:gd name="T4" fmla="*/ 90 w 119"/>
              <a:gd name="T5" fmla="*/ 0 h 99"/>
              <a:gd name="T6" fmla="*/ 88 w 119"/>
              <a:gd name="T7" fmla="*/ 0 h 99"/>
              <a:gd name="T8" fmla="*/ 53 w 119"/>
              <a:gd name="T9" fmla="*/ 25 h 99"/>
              <a:gd name="T10" fmla="*/ 88 w 119"/>
              <a:gd name="T11" fmla="*/ 12 h 99"/>
              <a:gd name="T12" fmla="*/ 74 w 119"/>
              <a:gd name="T13" fmla="*/ 25 h 99"/>
              <a:gd name="T14" fmla="*/ 109 w 119"/>
              <a:gd name="T15" fmla="*/ 35 h 99"/>
              <a:gd name="T16" fmla="*/ 50 w 119"/>
              <a:gd name="T17" fmla="*/ 74 h 99"/>
              <a:gd name="T18" fmla="*/ 40 w 119"/>
              <a:gd name="T19" fmla="*/ 64 h 99"/>
              <a:gd name="T20" fmla="*/ 40 w 119"/>
              <a:gd name="T21" fmla="*/ 79 h 99"/>
              <a:gd name="T22" fmla="*/ 41 w 119"/>
              <a:gd name="T23" fmla="*/ 83 h 99"/>
              <a:gd name="T24" fmla="*/ 45 w 119"/>
              <a:gd name="T25" fmla="*/ 84 h 99"/>
              <a:gd name="T26" fmla="*/ 78 w 119"/>
              <a:gd name="T27" fmla="*/ 86 h 99"/>
              <a:gd name="T28" fmla="*/ 76 w 119"/>
              <a:gd name="T29" fmla="*/ 88 h 99"/>
              <a:gd name="T30" fmla="*/ 42 w 119"/>
              <a:gd name="T31" fmla="*/ 89 h 99"/>
              <a:gd name="T32" fmla="*/ 30 w 119"/>
              <a:gd name="T33" fmla="*/ 52 h 99"/>
              <a:gd name="T34" fmla="*/ 60 w 119"/>
              <a:gd name="T35" fmla="*/ 39 h 99"/>
              <a:gd name="T36" fmla="*/ 60 w 119"/>
              <a:gd name="T37" fmla="*/ 44 h 99"/>
              <a:gd name="T38" fmla="*/ 58 w 119"/>
              <a:gd name="T39" fmla="*/ 48 h 99"/>
              <a:gd name="T40" fmla="*/ 55 w 119"/>
              <a:gd name="T41" fmla="*/ 49 h 99"/>
              <a:gd name="T42" fmla="*/ 45 w 119"/>
              <a:gd name="T43" fmla="*/ 59 h 99"/>
              <a:gd name="T44" fmla="*/ 55 w 119"/>
              <a:gd name="T45" fmla="*/ 59 h 99"/>
              <a:gd name="T46" fmla="*/ 64 w 119"/>
              <a:gd name="T47" fmla="*/ 54 h 99"/>
              <a:gd name="T48" fmla="*/ 69 w 119"/>
              <a:gd name="T49" fmla="*/ 44 h 99"/>
              <a:gd name="T50" fmla="*/ 69 w 119"/>
              <a:gd name="T51" fmla="*/ 35 h 99"/>
              <a:gd name="T52" fmla="*/ 68 w 119"/>
              <a:gd name="T53" fmla="*/ 31 h 99"/>
              <a:gd name="T54" fmla="*/ 64 w 119"/>
              <a:gd name="T55" fmla="*/ 30 h 99"/>
              <a:gd name="T56" fmla="*/ 40 w 119"/>
              <a:gd name="T57" fmla="*/ 30 h 99"/>
              <a:gd name="T58" fmla="*/ 36 w 119"/>
              <a:gd name="T59" fmla="*/ 31 h 99"/>
              <a:gd name="T60" fmla="*/ 27 w 119"/>
              <a:gd name="T61" fmla="*/ 41 h 99"/>
              <a:gd name="T62" fmla="*/ 5 w 119"/>
              <a:gd name="T63" fmla="*/ 39 h 99"/>
              <a:gd name="T64" fmla="*/ 3 w 119"/>
              <a:gd name="T65" fmla="*/ 39 h 99"/>
              <a:gd name="T66" fmla="*/ 0 w 119"/>
              <a:gd name="T67" fmla="*/ 42 h 99"/>
              <a:gd name="T68" fmla="*/ 0 w 119"/>
              <a:gd name="T69" fmla="*/ 84 h 99"/>
              <a:gd name="T70" fmla="*/ 0 w 119"/>
              <a:gd name="T71" fmla="*/ 86 h 99"/>
              <a:gd name="T72" fmla="*/ 3 w 119"/>
              <a:gd name="T73" fmla="*/ 89 h 99"/>
              <a:gd name="T74" fmla="*/ 25 w 119"/>
              <a:gd name="T75" fmla="*/ 89 h 99"/>
              <a:gd name="T76" fmla="*/ 27 w 119"/>
              <a:gd name="T77" fmla="*/ 88 h 99"/>
              <a:gd name="T78" fmla="*/ 36 w 119"/>
              <a:gd name="T79" fmla="*/ 97 h 99"/>
              <a:gd name="T80" fmla="*/ 40 w 119"/>
              <a:gd name="T81" fmla="*/ 99 h 99"/>
              <a:gd name="T82" fmla="*/ 73 w 119"/>
              <a:gd name="T83" fmla="*/ 99 h 99"/>
              <a:gd name="T84" fmla="*/ 80 w 119"/>
              <a:gd name="T85" fmla="*/ 96 h 99"/>
              <a:gd name="T86" fmla="*/ 87 w 119"/>
              <a:gd name="T87" fmla="*/ 90 h 99"/>
              <a:gd name="T88" fmla="*/ 114 w 119"/>
              <a:gd name="T89" fmla="*/ 84 h 99"/>
              <a:gd name="T90" fmla="*/ 116 w 119"/>
              <a:gd name="T91" fmla="*/ 84 h 99"/>
              <a:gd name="T92" fmla="*/ 119 w 119"/>
              <a:gd name="T93" fmla="*/ 81 h 99"/>
              <a:gd name="T94" fmla="*/ 119 w 119"/>
              <a:gd name="T95" fmla="*/ 30 h 99"/>
              <a:gd name="T96" fmla="*/ 119 w 119"/>
              <a:gd name="T97" fmla="*/ 27 h 99"/>
              <a:gd name="T98" fmla="*/ 116 w 119"/>
              <a:gd name="T99" fmla="*/ 25 h 99"/>
              <a:gd name="T100" fmla="*/ 114 w 119"/>
              <a:gd name="T101" fmla="*/ 25 h 99"/>
              <a:gd name="T102" fmla="*/ 10 w 119"/>
              <a:gd name="T103" fmla="*/ 79 h 99"/>
              <a:gd name="T104" fmla="*/ 20 w 119"/>
              <a:gd name="T105" fmla="*/ 4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99">
                <a:moveTo>
                  <a:pt x="114" y="25"/>
                </a:moveTo>
                <a:lnTo>
                  <a:pt x="106" y="25"/>
                </a:lnTo>
                <a:lnTo>
                  <a:pt x="93" y="2"/>
                </a:lnTo>
                <a:lnTo>
                  <a:pt x="93" y="2"/>
                </a:lnTo>
                <a:lnTo>
                  <a:pt x="92" y="1"/>
                </a:lnTo>
                <a:lnTo>
                  <a:pt x="90" y="0"/>
                </a:lnTo>
                <a:lnTo>
                  <a:pt x="90" y="0"/>
                </a:lnTo>
                <a:lnTo>
                  <a:pt x="88" y="0"/>
                </a:lnTo>
                <a:lnTo>
                  <a:pt x="87" y="1"/>
                </a:lnTo>
                <a:lnTo>
                  <a:pt x="53" y="25"/>
                </a:lnTo>
                <a:lnTo>
                  <a:pt x="69" y="25"/>
                </a:lnTo>
                <a:lnTo>
                  <a:pt x="88" y="12"/>
                </a:lnTo>
                <a:lnTo>
                  <a:pt x="95" y="25"/>
                </a:lnTo>
                <a:lnTo>
                  <a:pt x="74" y="25"/>
                </a:lnTo>
                <a:lnTo>
                  <a:pt x="74" y="35"/>
                </a:lnTo>
                <a:lnTo>
                  <a:pt x="109" y="35"/>
                </a:lnTo>
                <a:lnTo>
                  <a:pt x="109" y="74"/>
                </a:lnTo>
                <a:lnTo>
                  <a:pt x="50" y="74"/>
                </a:lnTo>
                <a:lnTo>
                  <a:pt x="50" y="64"/>
                </a:lnTo>
                <a:lnTo>
                  <a:pt x="40" y="64"/>
                </a:lnTo>
                <a:lnTo>
                  <a:pt x="40" y="79"/>
                </a:lnTo>
                <a:lnTo>
                  <a:pt x="40" y="79"/>
                </a:lnTo>
                <a:lnTo>
                  <a:pt x="40" y="81"/>
                </a:lnTo>
                <a:lnTo>
                  <a:pt x="41" y="83"/>
                </a:lnTo>
                <a:lnTo>
                  <a:pt x="42" y="84"/>
                </a:lnTo>
                <a:lnTo>
                  <a:pt x="45" y="84"/>
                </a:lnTo>
                <a:lnTo>
                  <a:pt x="79" y="84"/>
                </a:lnTo>
                <a:lnTo>
                  <a:pt x="78" y="86"/>
                </a:lnTo>
                <a:lnTo>
                  <a:pt x="78" y="86"/>
                </a:lnTo>
                <a:lnTo>
                  <a:pt x="76" y="88"/>
                </a:lnTo>
                <a:lnTo>
                  <a:pt x="73" y="89"/>
                </a:lnTo>
                <a:lnTo>
                  <a:pt x="42" y="89"/>
                </a:lnTo>
                <a:lnTo>
                  <a:pt x="30" y="76"/>
                </a:lnTo>
                <a:lnTo>
                  <a:pt x="30" y="52"/>
                </a:lnTo>
                <a:lnTo>
                  <a:pt x="42" y="39"/>
                </a:lnTo>
                <a:lnTo>
                  <a:pt x="60" y="39"/>
                </a:lnTo>
                <a:lnTo>
                  <a:pt x="60" y="44"/>
                </a:lnTo>
                <a:lnTo>
                  <a:pt x="60" y="44"/>
                </a:lnTo>
                <a:lnTo>
                  <a:pt x="60" y="47"/>
                </a:lnTo>
                <a:lnTo>
                  <a:pt x="58" y="48"/>
                </a:lnTo>
                <a:lnTo>
                  <a:pt x="57" y="49"/>
                </a:lnTo>
                <a:lnTo>
                  <a:pt x="55" y="49"/>
                </a:lnTo>
                <a:lnTo>
                  <a:pt x="45" y="49"/>
                </a:lnTo>
                <a:lnTo>
                  <a:pt x="45" y="59"/>
                </a:lnTo>
                <a:lnTo>
                  <a:pt x="55" y="59"/>
                </a:lnTo>
                <a:lnTo>
                  <a:pt x="55" y="59"/>
                </a:lnTo>
                <a:lnTo>
                  <a:pt x="61" y="58"/>
                </a:lnTo>
                <a:lnTo>
                  <a:pt x="64" y="54"/>
                </a:lnTo>
                <a:lnTo>
                  <a:pt x="68" y="51"/>
                </a:lnTo>
                <a:lnTo>
                  <a:pt x="69" y="44"/>
                </a:lnTo>
                <a:lnTo>
                  <a:pt x="69" y="35"/>
                </a:lnTo>
                <a:lnTo>
                  <a:pt x="69" y="35"/>
                </a:lnTo>
                <a:lnTo>
                  <a:pt x="69" y="32"/>
                </a:lnTo>
                <a:lnTo>
                  <a:pt x="68" y="31"/>
                </a:lnTo>
                <a:lnTo>
                  <a:pt x="67" y="30"/>
                </a:lnTo>
                <a:lnTo>
                  <a:pt x="64" y="30"/>
                </a:lnTo>
                <a:lnTo>
                  <a:pt x="40" y="30"/>
                </a:lnTo>
                <a:lnTo>
                  <a:pt x="40" y="30"/>
                </a:lnTo>
                <a:lnTo>
                  <a:pt x="37" y="30"/>
                </a:lnTo>
                <a:lnTo>
                  <a:pt x="36" y="31"/>
                </a:lnTo>
                <a:lnTo>
                  <a:pt x="27" y="41"/>
                </a:lnTo>
                <a:lnTo>
                  <a:pt x="27" y="41"/>
                </a:lnTo>
                <a:lnTo>
                  <a:pt x="25" y="39"/>
                </a:lnTo>
                <a:lnTo>
                  <a:pt x="5" y="39"/>
                </a:lnTo>
                <a:lnTo>
                  <a:pt x="5" y="39"/>
                </a:lnTo>
                <a:lnTo>
                  <a:pt x="3" y="39"/>
                </a:lnTo>
                <a:lnTo>
                  <a:pt x="2" y="41"/>
                </a:lnTo>
                <a:lnTo>
                  <a:pt x="0" y="42"/>
                </a:lnTo>
                <a:lnTo>
                  <a:pt x="0" y="44"/>
                </a:lnTo>
                <a:lnTo>
                  <a:pt x="0" y="84"/>
                </a:lnTo>
                <a:lnTo>
                  <a:pt x="0" y="84"/>
                </a:lnTo>
                <a:lnTo>
                  <a:pt x="0" y="86"/>
                </a:lnTo>
                <a:lnTo>
                  <a:pt x="2" y="88"/>
                </a:lnTo>
                <a:lnTo>
                  <a:pt x="3" y="89"/>
                </a:lnTo>
                <a:lnTo>
                  <a:pt x="5" y="89"/>
                </a:lnTo>
                <a:lnTo>
                  <a:pt x="25" y="89"/>
                </a:lnTo>
                <a:lnTo>
                  <a:pt x="25" y="89"/>
                </a:lnTo>
                <a:lnTo>
                  <a:pt x="27" y="88"/>
                </a:lnTo>
                <a:lnTo>
                  <a:pt x="36" y="97"/>
                </a:lnTo>
                <a:lnTo>
                  <a:pt x="36" y="97"/>
                </a:lnTo>
                <a:lnTo>
                  <a:pt x="37" y="99"/>
                </a:lnTo>
                <a:lnTo>
                  <a:pt x="40" y="99"/>
                </a:lnTo>
                <a:lnTo>
                  <a:pt x="73" y="99"/>
                </a:lnTo>
                <a:lnTo>
                  <a:pt x="73" y="99"/>
                </a:lnTo>
                <a:lnTo>
                  <a:pt x="77" y="99"/>
                </a:lnTo>
                <a:lnTo>
                  <a:pt x="80" y="96"/>
                </a:lnTo>
                <a:lnTo>
                  <a:pt x="84" y="94"/>
                </a:lnTo>
                <a:lnTo>
                  <a:pt x="87" y="90"/>
                </a:lnTo>
                <a:lnTo>
                  <a:pt x="89" y="84"/>
                </a:lnTo>
                <a:lnTo>
                  <a:pt x="114" y="84"/>
                </a:lnTo>
                <a:lnTo>
                  <a:pt x="114" y="84"/>
                </a:lnTo>
                <a:lnTo>
                  <a:pt x="116" y="84"/>
                </a:lnTo>
                <a:lnTo>
                  <a:pt x="117" y="83"/>
                </a:lnTo>
                <a:lnTo>
                  <a:pt x="119" y="81"/>
                </a:lnTo>
                <a:lnTo>
                  <a:pt x="119" y="79"/>
                </a:lnTo>
                <a:lnTo>
                  <a:pt x="119" y="30"/>
                </a:lnTo>
                <a:lnTo>
                  <a:pt x="119" y="30"/>
                </a:lnTo>
                <a:lnTo>
                  <a:pt x="119" y="27"/>
                </a:lnTo>
                <a:lnTo>
                  <a:pt x="117" y="26"/>
                </a:lnTo>
                <a:lnTo>
                  <a:pt x="116" y="25"/>
                </a:lnTo>
                <a:lnTo>
                  <a:pt x="114" y="25"/>
                </a:lnTo>
                <a:lnTo>
                  <a:pt x="114" y="25"/>
                </a:lnTo>
                <a:close/>
                <a:moveTo>
                  <a:pt x="20" y="79"/>
                </a:moveTo>
                <a:lnTo>
                  <a:pt x="10" y="79"/>
                </a:lnTo>
                <a:lnTo>
                  <a:pt x="10" y="49"/>
                </a:lnTo>
                <a:lnTo>
                  <a:pt x="20" y="49"/>
                </a:lnTo>
                <a:lnTo>
                  <a:pt x="2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22" name="Freeform 989"/>
          <p:cNvSpPr>
            <a:spLocks/>
          </p:cNvSpPr>
          <p:nvPr/>
        </p:nvSpPr>
        <p:spPr bwMode="auto">
          <a:xfrm>
            <a:off x="2959257" y="2355598"/>
            <a:ext cx="45362" cy="77117"/>
          </a:xfrm>
          <a:custGeom>
            <a:avLst/>
            <a:gdLst>
              <a:gd name="T0" fmla="*/ 10 w 29"/>
              <a:gd name="T1" fmla="*/ 0 h 49"/>
              <a:gd name="T2" fmla="*/ 10 w 29"/>
              <a:gd name="T3" fmla="*/ 5 h 49"/>
              <a:gd name="T4" fmla="*/ 10 w 29"/>
              <a:gd name="T5" fmla="*/ 5 h 49"/>
              <a:gd name="T6" fmla="*/ 6 w 29"/>
              <a:gd name="T7" fmla="*/ 6 h 49"/>
              <a:gd name="T8" fmla="*/ 2 w 29"/>
              <a:gd name="T9" fmla="*/ 10 h 49"/>
              <a:gd name="T10" fmla="*/ 1 w 29"/>
              <a:gd name="T11" fmla="*/ 13 h 49"/>
              <a:gd name="T12" fmla="*/ 0 w 29"/>
              <a:gd name="T13" fmla="*/ 17 h 49"/>
              <a:gd name="T14" fmla="*/ 0 w 29"/>
              <a:gd name="T15" fmla="*/ 17 h 49"/>
              <a:gd name="T16" fmla="*/ 1 w 29"/>
              <a:gd name="T17" fmla="*/ 22 h 49"/>
              <a:gd name="T18" fmla="*/ 4 w 29"/>
              <a:gd name="T19" fmla="*/ 26 h 49"/>
              <a:gd name="T20" fmla="*/ 7 w 29"/>
              <a:gd name="T21" fmla="*/ 28 h 49"/>
              <a:gd name="T22" fmla="*/ 12 w 29"/>
              <a:gd name="T23" fmla="*/ 29 h 49"/>
              <a:gd name="T24" fmla="*/ 17 w 29"/>
              <a:gd name="T25" fmla="*/ 29 h 49"/>
              <a:gd name="T26" fmla="*/ 17 w 29"/>
              <a:gd name="T27" fmla="*/ 29 h 49"/>
              <a:gd name="T28" fmla="*/ 18 w 29"/>
              <a:gd name="T29" fmla="*/ 31 h 49"/>
              <a:gd name="T30" fmla="*/ 20 w 29"/>
              <a:gd name="T31" fmla="*/ 32 h 49"/>
              <a:gd name="T32" fmla="*/ 20 w 29"/>
              <a:gd name="T33" fmla="*/ 32 h 49"/>
              <a:gd name="T34" fmla="*/ 18 w 29"/>
              <a:gd name="T35" fmla="*/ 33 h 49"/>
              <a:gd name="T36" fmla="*/ 17 w 29"/>
              <a:gd name="T37" fmla="*/ 34 h 49"/>
              <a:gd name="T38" fmla="*/ 10 w 29"/>
              <a:gd name="T39" fmla="*/ 34 h 49"/>
              <a:gd name="T40" fmla="*/ 10 w 29"/>
              <a:gd name="T41" fmla="*/ 49 h 49"/>
              <a:gd name="T42" fmla="*/ 20 w 29"/>
              <a:gd name="T43" fmla="*/ 49 h 49"/>
              <a:gd name="T44" fmla="*/ 20 w 29"/>
              <a:gd name="T45" fmla="*/ 44 h 49"/>
              <a:gd name="T46" fmla="*/ 20 w 29"/>
              <a:gd name="T47" fmla="*/ 44 h 49"/>
              <a:gd name="T48" fmla="*/ 23 w 29"/>
              <a:gd name="T49" fmla="*/ 43 h 49"/>
              <a:gd name="T50" fmla="*/ 27 w 29"/>
              <a:gd name="T51" fmla="*/ 39 h 49"/>
              <a:gd name="T52" fmla="*/ 28 w 29"/>
              <a:gd name="T53" fmla="*/ 36 h 49"/>
              <a:gd name="T54" fmla="*/ 29 w 29"/>
              <a:gd name="T55" fmla="*/ 32 h 49"/>
              <a:gd name="T56" fmla="*/ 29 w 29"/>
              <a:gd name="T57" fmla="*/ 32 h 49"/>
              <a:gd name="T58" fmla="*/ 28 w 29"/>
              <a:gd name="T59" fmla="*/ 27 h 49"/>
              <a:gd name="T60" fmla="*/ 26 w 29"/>
              <a:gd name="T61" fmla="*/ 23 h 49"/>
              <a:gd name="T62" fmla="*/ 22 w 29"/>
              <a:gd name="T63" fmla="*/ 21 h 49"/>
              <a:gd name="T64" fmla="*/ 17 w 29"/>
              <a:gd name="T65" fmla="*/ 20 h 49"/>
              <a:gd name="T66" fmla="*/ 12 w 29"/>
              <a:gd name="T67" fmla="*/ 20 h 49"/>
              <a:gd name="T68" fmla="*/ 12 w 29"/>
              <a:gd name="T69" fmla="*/ 20 h 49"/>
              <a:gd name="T70" fmla="*/ 11 w 29"/>
              <a:gd name="T71" fmla="*/ 18 h 49"/>
              <a:gd name="T72" fmla="*/ 10 w 29"/>
              <a:gd name="T73" fmla="*/ 17 h 49"/>
              <a:gd name="T74" fmla="*/ 10 w 29"/>
              <a:gd name="T75" fmla="*/ 17 h 49"/>
              <a:gd name="T76" fmla="*/ 11 w 29"/>
              <a:gd name="T77" fmla="*/ 16 h 49"/>
              <a:gd name="T78" fmla="*/ 12 w 29"/>
              <a:gd name="T79" fmla="*/ 15 h 49"/>
              <a:gd name="T80" fmla="*/ 29 w 29"/>
              <a:gd name="T81" fmla="*/ 15 h 49"/>
              <a:gd name="T82" fmla="*/ 29 w 29"/>
              <a:gd name="T83" fmla="*/ 5 h 49"/>
              <a:gd name="T84" fmla="*/ 20 w 29"/>
              <a:gd name="T85" fmla="*/ 5 h 49"/>
              <a:gd name="T86" fmla="*/ 20 w 29"/>
              <a:gd name="T87" fmla="*/ 0 h 49"/>
              <a:gd name="T88" fmla="*/ 10 w 29"/>
              <a:gd name="T8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49">
                <a:moveTo>
                  <a:pt x="10" y="0"/>
                </a:moveTo>
                <a:lnTo>
                  <a:pt x="10" y="5"/>
                </a:lnTo>
                <a:lnTo>
                  <a:pt x="10" y="5"/>
                </a:lnTo>
                <a:lnTo>
                  <a:pt x="6" y="6"/>
                </a:lnTo>
                <a:lnTo>
                  <a:pt x="2" y="10"/>
                </a:lnTo>
                <a:lnTo>
                  <a:pt x="1" y="13"/>
                </a:lnTo>
                <a:lnTo>
                  <a:pt x="0" y="17"/>
                </a:lnTo>
                <a:lnTo>
                  <a:pt x="0" y="17"/>
                </a:lnTo>
                <a:lnTo>
                  <a:pt x="1" y="22"/>
                </a:lnTo>
                <a:lnTo>
                  <a:pt x="4" y="26"/>
                </a:lnTo>
                <a:lnTo>
                  <a:pt x="7" y="28"/>
                </a:lnTo>
                <a:lnTo>
                  <a:pt x="12" y="29"/>
                </a:lnTo>
                <a:lnTo>
                  <a:pt x="17" y="29"/>
                </a:lnTo>
                <a:lnTo>
                  <a:pt x="17" y="29"/>
                </a:lnTo>
                <a:lnTo>
                  <a:pt x="18" y="31"/>
                </a:lnTo>
                <a:lnTo>
                  <a:pt x="20" y="32"/>
                </a:lnTo>
                <a:lnTo>
                  <a:pt x="20" y="32"/>
                </a:lnTo>
                <a:lnTo>
                  <a:pt x="18" y="33"/>
                </a:lnTo>
                <a:lnTo>
                  <a:pt x="17" y="34"/>
                </a:lnTo>
                <a:lnTo>
                  <a:pt x="10" y="34"/>
                </a:lnTo>
                <a:lnTo>
                  <a:pt x="10" y="49"/>
                </a:lnTo>
                <a:lnTo>
                  <a:pt x="20" y="49"/>
                </a:lnTo>
                <a:lnTo>
                  <a:pt x="20" y="44"/>
                </a:lnTo>
                <a:lnTo>
                  <a:pt x="20" y="44"/>
                </a:lnTo>
                <a:lnTo>
                  <a:pt x="23" y="43"/>
                </a:lnTo>
                <a:lnTo>
                  <a:pt x="27" y="39"/>
                </a:lnTo>
                <a:lnTo>
                  <a:pt x="28" y="36"/>
                </a:lnTo>
                <a:lnTo>
                  <a:pt x="29" y="32"/>
                </a:lnTo>
                <a:lnTo>
                  <a:pt x="29" y="32"/>
                </a:lnTo>
                <a:lnTo>
                  <a:pt x="28" y="27"/>
                </a:lnTo>
                <a:lnTo>
                  <a:pt x="26" y="23"/>
                </a:lnTo>
                <a:lnTo>
                  <a:pt x="22" y="21"/>
                </a:lnTo>
                <a:lnTo>
                  <a:pt x="17" y="20"/>
                </a:lnTo>
                <a:lnTo>
                  <a:pt x="12" y="20"/>
                </a:lnTo>
                <a:lnTo>
                  <a:pt x="12" y="20"/>
                </a:lnTo>
                <a:lnTo>
                  <a:pt x="11" y="18"/>
                </a:lnTo>
                <a:lnTo>
                  <a:pt x="10" y="17"/>
                </a:lnTo>
                <a:lnTo>
                  <a:pt x="10" y="17"/>
                </a:lnTo>
                <a:lnTo>
                  <a:pt x="11" y="16"/>
                </a:lnTo>
                <a:lnTo>
                  <a:pt x="12" y="15"/>
                </a:lnTo>
                <a:lnTo>
                  <a:pt x="29" y="15"/>
                </a:lnTo>
                <a:lnTo>
                  <a:pt x="29" y="5"/>
                </a:lnTo>
                <a:lnTo>
                  <a:pt x="20" y="5"/>
                </a:lnTo>
                <a:lnTo>
                  <a:pt x="2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23" name="Freeform 990"/>
          <p:cNvSpPr>
            <a:spLocks noEditPoints="1"/>
          </p:cNvSpPr>
          <p:nvPr/>
        </p:nvSpPr>
        <p:spPr bwMode="auto">
          <a:xfrm>
            <a:off x="2863998" y="2410031"/>
            <a:ext cx="154231" cy="104333"/>
          </a:xfrm>
          <a:custGeom>
            <a:avLst/>
            <a:gdLst>
              <a:gd name="T0" fmla="*/ 93 w 103"/>
              <a:gd name="T1" fmla="*/ 40 h 69"/>
              <a:gd name="T2" fmla="*/ 92 w 103"/>
              <a:gd name="T3" fmla="*/ 44 h 69"/>
              <a:gd name="T4" fmla="*/ 89 w 103"/>
              <a:gd name="T5" fmla="*/ 45 h 69"/>
              <a:gd name="T6" fmla="*/ 64 w 103"/>
              <a:gd name="T7" fmla="*/ 55 h 69"/>
              <a:gd name="T8" fmla="*/ 84 w 103"/>
              <a:gd name="T9" fmla="*/ 55 h 69"/>
              <a:gd name="T10" fmla="*/ 82 w 103"/>
              <a:gd name="T11" fmla="*/ 58 h 69"/>
              <a:gd name="T12" fmla="*/ 79 w 103"/>
              <a:gd name="T13" fmla="*/ 60 h 69"/>
              <a:gd name="T14" fmla="*/ 29 w 103"/>
              <a:gd name="T15" fmla="*/ 47 h 69"/>
              <a:gd name="T16" fmla="*/ 42 w 103"/>
              <a:gd name="T17" fmla="*/ 10 h 69"/>
              <a:gd name="T18" fmla="*/ 59 w 103"/>
              <a:gd name="T19" fmla="*/ 15 h 69"/>
              <a:gd name="T20" fmla="*/ 59 w 103"/>
              <a:gd name="T21" fmla="*/ 18 h 69"/>
              <a:gd name="T22" fmla="*/ 56 w 103"/>
              <a:gd name="T23" fmla="*/ 20 h 69"/>
              <a:gd name="T24" fmla="*/ 44 w 103"/>
              <a:gd name="T25" fmla="*/ 20 h 69"/>
              <a:gd name="T26" fmla="*/ 54 w 103"/>
              <a:gd name="T27" fmla="*/ 30 h 69"/>
              <a:gd name="T28" fmla="*/ 60 w 103"/>
              <a:gd name="T29" fmla="*/ 29 h 69"/>
              <a:gd name="T30" fmla="*/ 68 w 103"/>
              <a:gd name="T31" fmla="*/ 21 h 69"/>
              <a:gd name="T32" fmla="*/ 69 w 103"/>
              <a:gd name="T33" fmla="*/ 5 h 69"/>
              <a:gd name="T34" fmla="*/ 69 w 103"/>
              <a:gd name="T35" fmla="*/ 3 h 69"/>
              <a:gd name="T36" fmla="*/ 66 w 103"/>
              <a:gd name="T37" fmla="*/ 0 h 69"/>
              <a:gd name="T38" fmla="*/ 39 w 103"/>
              <a:gd name="T39" fmla="*/ 0 h 69"/>
              <a:gd name="T40" fmla="*/ 37 w 103"/>
              <a:gd name="T41" fmla="*/ 0 h 69"/>
              <a:gd name="T42" fmla="*/ 27 w 103"/>
              <a:gd name="T43" fmla="*/ 12 h 69"/>
              <a:gd name="T44" fmla="*/ 24 w 103"/>
              <a:gd name="T45" fmla="*/ 10 h 69"/>
              <a:gd name="T46" fmla="*/ 5 w 103"/>
              <a:gd name="T47" fmla="*/ 10 h 69"/>
              <a:gd name="T48" fmla="*/ 1 w 103"/>
              <a:gd name="T49" fmla="*/ 12 h 69"/>
              <a:gd name="T50" fmla="*/ 0 w 103"/>
              <a:gd name="T51" fmla="*/ 15 h 69"/>
              <a:gd name="T52" fmla="*/ 0 w 103"/>
              <a:gd name="T53" fmla="*/ 55 h 69"/>
              <a:gd name="T54" fmla="*/ 1 w 103"/>
              <a:gd name="T55" fmla="*/ 58 h 69"/>
              <a:gd name="T56" fmla="*/ 5 w 103"/>
              <a:gd name="T57" fmla="*/ 60 h 69"/>
              <a:gd name="T58" fmla="*/ 24 w 103"/>
              <a:gd name="T59" fmla="*/ 60 h 69"/>
              <a:gd name="T60" fmla="*/ 36 w 103"/>
              <a:gd name="T61" fmla="*/ 68 h 69"/>
              <a:gd name="T62" fmla="*/ 37 w 103"/>
              <a:gd name="T63" fmla="*/ 69 h 69"/>
              <a:gd name="T64" fmla="*/ 79 w 103"/>
              <a:gd name="T65" fmla="*/ 69 h 69"/>
              <a:gd name="T66" fmla="*/ 85 w 103"/>
              <a:gd name="T67" fmla="*/ 68 h 69"/>
              <a:gd name="T68" fmla="*/ 92 w 103"/>
              <a:gd name="T69" fmla="*/ 61 h 69"/>
              <a:gd name="T70" fmla="*/ 93 w 103"/>
              <a:gd name="T71" fmla="*/ 53 h 69"/>
              <a:gd name="T72" fmla="*/ 97 w 103"/>
              <a:gd name="T73" fmla="*/ 52 h 69"/>
              <a:gd name="T74" fmla="*/ 102 w 103"/>
              <a:gd name="T75" fmla="*/ 45 h 69"/>
              <a:gd name="T76" fmla="*/ 103 w 103"/>
              <a:gd name="T77" fmla="*/ 35 h 69"/>
              <a:gd name="T78" fmla="*/ 93 w 103"/>
              <a:gd name="T79" fmla="*/ 40 h 69"/>
              <a:gd name="T80" fmla="*/ 10 w 103"/>
              <a:gd name="T81" fmla="*/ 50 h 69"/>
              <a:gd name="T82" fmla="*/ 19 w 103"/>
              <a:gd name="T83"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69">
                <a:moveTo>
                  <a:pt x="93" y="40"/>
                </a:moveTo>
                <a:lnTo>
                  <a:pt x="93" y="40"/>
                </a:lnTo>
                <a:lnTo>
                  <a:pt x="93" y="42"/>
                </a:lnTo>
                <a:lnTo>
                  <a:pt x="92" y="44"/>
                </a:lnTo>
                <a:lnTo>
                  <a:pt x="91" y="45"/>
                </a:lnTo>
                <a:lnTo>
                  <a:pt x="89" y="45"/>
                </a:lnTo>
                <a:lnTo>
                  <a:pt x="64" y="45"/>
                </a:lnTo>
                <a:lnTo>
                  <a:pt x="64" y="55"/>
                </a:lnTo>
                <a:lnTo>
                  <a:pt x="8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5"/>
                </a:lnTo>
                <a:lnTo>
                  <a:pt x="59" y="18"/>
                </a:lnTo>
                <a:lnTo>
                  <a:pt x="58" y="19"/>
                </a:lnTo>
                <a:lnTo>
                  <a:pt x="56" y="20"/>
                </a:lnTo>
                <a:lnTo>
                  <a:pt x="54" y="20"/>
                </a:lnTo>
                <a:lnTo>
                  <a:pt x="44" y="20"/>
                </a:lnTo>
                <a:lnTo>
                  <a:pt x="44" y="30"/>
                </a:lnTo>
                <a:lnTo>
                  <a:pt x="54" y="30"/>
                </a:lnTo>
                <a:lnTo>
                  <a:pt x="54" y="30"/>
                </a:lnTo>
                <a:lnTo>
                  <a:pt x="60" y="29"/>
                </a:lnTo>
                <a:lnTo>
                  <a:pt x="64" y="25"/>
                </a:lnTo>
                <a:lnTo>
                  <a:pt x="68" y="21"/>
                </a:lnTo>
                <a:lnTo>
                  <a:pt x="69" y="15"/>
                </a:lnTo>
                <a:lnTo>
                  <a:pt x="69" y="5"/>
                </a:lnTo>
                <a:lnTo>
                  <a:pt x="69" y="5"/>
                </a:lnTo>
                <a:lnTo>
                  <a:pt x="69" y="3"/>
                </a:lnTo>
                <a:lnTo>
                  <a:pt x="68" y="2"/>
                </a:lnTo>
                <a:lnTo>
                  <a:pt x="66" y="0"/>
                </a:lnTo>
                <a:lnTo>
                  <a:pt x="64" y="0"/>
                </a:lnTo>
                <a:lnTo>
                  <a:pt x="39" y="0"/>
                </a:lnTo>
                <a:lnTo>
                  <a:pt x="39" y="0"/>
                </a:lnTo>
                <a:lnTo>
                  <a:pt x="37" y="0"/>
                </a:lnTo>
                <a:lnTo>
                  <a:pt x="36" y="2"/>
                </a:lnTo>
                <a:lnTo>
                  <a:pt x="27" y="12"/>
                </a:lnTo>
                <a:lnTo>
                  <a:pt x="27" y="12"/>
                </a:lnTo>
                <a:lnTo>
                  <a:pt x="24" y="10"/>
                </a:lnTo>
                <a:lnTo>
                  <a:pt x="5" y="10"/>
                </a:lnTo>
                <a:lnTo>
                  <a:pt x="5" y="10"/>
                </a:lnTo>
                <a:lnTo>
                  <a:pt x="2" y="10"/>
                </a:lnTo>
                <a:lnTo>
                  <a:pt x="1" y="12"/>
                </a:lnTo>
                <a:lnTo>
                  <a:pt x="0" y="13"/>
                </a:lnTo>
                <a:lnTo>
                  <a:pt x="0" y="15"/>
                </a:lnTo>
                <a:lnTo>
                  <a:pt x="0" y="55"/>
                </a:lnTo>
                <a:lnTo>
                  <a:pt x="0" y="55"/>
                </a:lnTo>
                <a:lnTo>
                  <a:pt x="0" y="57"/>
                </a:lnTo>
                <a:lnTo>
                  <a:pt x="1" y="58"/>
                </a:lnTo>
                <a:lnTo>
                  <a:pt x="2" y="60"/>
                </a:lnTo>
                <a:lnTo>
                  <a:pt x="5" y="60"/>
                </a:lnTo>
                <a:lnTo>
                  <a:pt x="24" y="60"/>
                </a:lnTo>
                <a:lnTo>
                  <a:pt x="24" y="60"/>
                </a:lnTo>
                <a:lnTo>
                  <a:pt x="27" y="58"/>
                </a:lnTo>
                <a:lnTo>
                  <a:pt x="36" y="68"/>
                </a:lnTo>
                <a:lnTo>
                  <a:pt x="36" y="68"/>
                </a:lnTo>
                <a:lnTo>
                  <a:pt x="37" y="69"/>
                </a:lnTo>
                <a:lnTo>
                  <a:pt x="39" y="69"/>
                </a:lnTo>
                <a:lnTo>
                  <a:pt x="79" y="69"/>
                </a:lnTo>
                <a:lnTo>
                  <a:pt x="79" y="69"/>
                </a:lnTo>
                <a:lnTo>
                  <a:pt x="85" y="68"/>
                </a:lnTo>
                <a:lnTo>
                  <a:pt x="89" y="65"/>
                </a:lnTo>
                <a:lnTo>
                  <a:pt x="92" y="61"/>
                </a:lnTo>
                <a:lnTo>
                  <a:pt x="93" y="55"/>
                </a:lnTo>
                <a:lnTo>
                  <a:pt x="93" y="53"/>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24" name="Freeform 991"/>
          <p:cNvSpPr>
            <a:spLocks/>
          </p:cNvSpPr>
          <p:nvPr/>
        </p:nvSpPr>
        <p:spPr bwMode="auto">
          <a:xfrm>
            <a:off x="2922968" y="2332915"/>
            <a:ext cx="117941" cy="122479"/>
          </a:xfrm>
          <a:custGeom>
            <a:avLst/>
            <a:gdLst>
              <a:gd name="T0" fmla="*/ 40 w 79"/>
              <a:gd name="T1" fmla="*/ 0 h 79"/>
              <a:gd name="T2" fmla="*/ 25 w 79"/>
              <a:gd name="T3" fmla="*/ 4 h 79"/>
              <a:gd name="T4" fmla="*/ 11 w 79"/>
              <a:gd name="T5" fmla="*/ 11 h 79"/>
              <a:gd name="T6" fmla="*/ 4 w 79"/>
              <a:gd name="T7" fmla="*/ 25 h 79"/>
              <a:gd name="T8" fmla="*/ 0 w 79"/>
              <a:gd name="T9" fmla="*/ 40 h 79"/>
              <a:gd name="T10" fmla="*/ 0 w 79"/>
              <a:gd name="T11" fmla="*/ 44 h 79"/>
              <a:gd name="T12" fmla="*/ 10 w 79"/>
              <a:gd name="T13" fmla="*/ 44 h 79"/>
              <a:gd name="T14" fmla="*/ 10 w 79"/>
              <a:gd name="T15" fmla="*/ 40 h 79"/>
              <a:gd name="T16" fmla="*/ 13 w 79"/>
              <a:gd name="T17" fmla="*/ 28 h 79"/>
              <a:gd name="T18" fmla="*/ 19 w 79"/>
              <a:gd name="T19" fmla="*/ 19 h 79"/>
              <a:gd name="T20" fmla="*/ 29 w 79"/>
              <a:gd name="T21" fmla="*/ 12 h 79"/>
              <a:gd name="T22" fmla="*/ 40 w 79"/>
              <a:gd name="T23" fmla="*/ 10 h 79"/>
              <a:gd name="T24" fmla="*/ 46 w 79"/>
              <a:gd name="T25" fmla="*/ 10 h 79"/>
              <a:gd name="T26" fmla="*/ 56 w 79"/>
              <a:gd name="T27" fmla="*/ 15 h 79"/>
              <a:gd name="T28" fmla="*/ 64 w 79"/>
              <a:gd name="T29" fmla="*/ 24 h 79"/>
              <a:gd name="T30" fmla="*/ 69 w 79"/>
              <a:gd name="T31" fmla="*/ 33 h 79"/>
              <a:gd name="T32" fmla="*/ 69 w 79"/>
              <a:gd name="T33" fmla="*/ 40 h 79"/>
              <a:gd name="T34" fmla="*/ 67 w 79"/>
              <a:gd name="T35" fmla="*/ 51 h 79"/>
              <a:gd name="T36" fmla="*/ 61 w 79"/>
              <a:gd name="T37" fmla="*/ 61 h 79"/>
              <a:gd name="T38" fmla="*/ 51 w 79"/>
              <a:gd name="T39" fmla="*/ 67 h 79"/>
              <a:gd name="T40" fmla="*/ 40 w 79"/>
              <a:gd name="T41" fmla="*/ 69 h 79"/>
              <a:gd name="T42" fmla="*/ 35 w 79"/>
              <a:gd name="T43" fmla="*/ 69 h 79"/>
              <a:gd name="T44" fmla="*/ 35 w 79"/>
              <a:gd name="T45" fmla="*/ 79 h 79"/>
              <a:gd name="T46" fmla="*/ 40 w 79"/>
              <a:gd name="T47" fmla="*/ 79 h 79"/>
              <a:gd name="T48" fmla="*/ 54 w 79"/>
              <a:gd name="T49" fmla="*/ 75 h 79"/>
              <a:gd name="T50" fmla="*/ 68 w 79"/>
              <a:gd name="T51" fmla="*/ 68 h 79"/>
              <a:gd name="T52" fmla="*/ 75 w 79"/>
              <a:gd name="T53" fmla="*/ 54 h 79"/>
              <a:gd name="T54" fmla="*/ 79 w 79"/>
              <a:gd name="T55" fmla="*/ 40 h 79"/>
              <a:gd name="T56" fmla="*/ 78 w 79"/>
              <a:gd name="T57" fmla="*/ 32 h 79"/>
              <a:gd name="T58" fmla="*/ 73 w 79"/>
              <a:gd name="T59" fmla="*/ 17 h 79"/>
              <a:gd name="T60" fmla="*/ 62 w 79"/>
              <a:gd name="T61" fmla="*/ 6 h 79"/>
              <a:gd name="T62" fmla="*/ 47 w 79"/>
              <a:gd name="T63" fmla="*/ 1 h 79"/>
              <a:gd name="T64" fmla="*/ 40 w 79"/>
              <a:gd name="T6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79">
                <a:moveTo>
                  <a:pt x="40" y="0"/>
                </a:moveTo>
                <a:lnTo>
                  <a:pt x="40" y="0"/>
                </a:lnTo>
                <a:lnTo>
                  <a:pt x="32" y="1"/>
                </a:lnTo>
                <a:lnTo>
                  <a:pt x="25" y="4"/>
                </a:lnTo>
                <a:lnTo>
                  <a:pt x="17" y="6"/>
                </a:lnTo>
                <a:lnTo>
                  <a:pt x="11" y="11"/>
                </a:lnTo>
                <a:lnTo>
                  <a:pt x="6" y="17"/>
                </a:lnTo>
                <a:lnTo>
                  <a:pt x="4" y="25"/>
                </a:lnTo>
                <a:lnTo>
                  <a:pt x="1" y="32"/>
                </a:lnTo>
                <a:lnTo>
                  <a:pt x="0" y="40"/>
                </a:lnTo>
                <a:lnTo>
                  <a:pt x="0" y="40"/>
                </a:lnTo>
                <a:lnTo>
                  <a:pt x="0" y="44"/>
                </a:lnTo>
                <a:lnTo>
                  <a:pt x="10" y="44"/>
                </a:lnTo>
                <a:lnTo>
                  <a:pt x="10" y="44"/>
                </a:lnTo>
                <a:lnTo>
                  <a:pt x="10" y="40"/>
                </a:lnTo>
                <a:lnTo>
                  <a:pt x="10" y="40"/>
                </a:lnTo>
                <a:lnTo>
                  <a:pt x="10" y="33"/>
                </a:lnTo>
                <a:lnTo>
                  <a:pt x="13" y="28"/>
                </a:lnTo>
                <a:lnTo>
                  <a:pt x="15" y="24"/>
                </a:lnTo>
                <a:lnTo>
                  <a:pt x="19" y="19"/>
                </a:lnTo>
                <a:lnTo>
                  <a:pt x="24" y="15"/>
                </a:lnTo>
                <a:lnTo>
                  <a:pt x="29" y="12"/>
                </a:lnTo>
                <a:lnTo>
                  <a:pt x="34" y="10"/>
                </a:lnTo>
                <a:lnTo>
                  <a:pt x="40" y="10"/>
                </a:lnTo>
                <a:lnTo>
                  <a:pt x="40" y="10"/>
                </a:lnTo>
                <a:lnTo>
                  <a:pt x="46" y="10"/>
                </a:lnTo>
                <a:lnTo>
                  <a:pt x="51" y="12"/>
                </a:lnTo>
                <a:lnTo>
                  <a:pt x="56" y="15"/>
                </a:lnTo>
                <a:lnTo>
                  <a:pt x="61" y="19"/>
                </a:lnTo>
                <a:lnTo>
                  <a:pt x="64" y="24"/>
                </a:lnTo>
                <a:lnTo>
                  <a:pt x="67" y="28"/>
                </a:lnTo>
                <a:lnTo>
                  <a:pt x="69" y="33"/>
                </a:lnTo>
                <a:lnTo>
                  <a:pt x="69" y="40"/>
                </a:lnTo>
                <a:lnTo>
                  <a:pt x="69" y="40"/>
                </a:lnTo>
                <a:lnTo>
                  <a:pt x="69" y="46"/>
                </a:lnTo>
                <a:lnTo>
                  <a:pt x="67" y="51"/>
                </a:lnTo>
                <a:lnTo>
                  <a:pt x="64" y="56"/>
                </a:lnTo>
                <a:lnTo>
                  <a:pt x="61" y="61"/>
                </a:lnTo>
                <a:lnTo>
                  <a:pt x="56" y="64"/>
                </a:lnTo>
                <a:lnTo>
                  <a:pt x="51" y="67"/>
                </a:lnTo>
                <a:lnTo>
                  <a:pt x="46" y="69"/>
                </a:lnTo>
                <a:lnTo>
                  <a:pt x="40" y="69"/>
                </a:lnTo>
                <a:lnTo>
                  <a:pt x="40" y="69"/>
                </a:lnTo>
                <a:lnTo>
                  <a:pt x="35" y="69"/>
                </a:lnTo>
                <a:lnTo>
                  <a:pt x="35" y="79"/>
                </a:lnTo>
                <a:lnTo>
                  <a:pt x="35" y="79"/>
                </a:lnTo>
                <a:lnTo>
                  <a:pt x="40" y="79"/>
                </a:lnTo>
                <a:lnTo>
                  <a:pt x="40" y="79"/>
                </a:lnTo>
                <a:lnTo>
                  <a:pt x="47" y="78"/>
                </a:lnTo>
                <a:lnTo>
                  <a:pt x="54" y="75"/>
                </a:lnTo>
                <a:lnTo>
                  <a:pt x="62" y="73"/>
                </a:lnTo>
                <a:lnTo>
                  <a:pt x="68" y="68"/>
                </a:lnTo>
                <a:lnTo>
                  <a:pt x="73" y="62"/>
                </a:lnTo>
                <a:lnTo>
                  <a:pt x="75" y="54"/>
                </a:lnTo>
                <a:lnTo>
                  <a:pt x="78" y="47"/>
                </a:lnTo>
                <a:lnTo>
                  <a:pt x="79" y="40"/>
                </a:lnTo>
                <a:lnTo>
                  <a:pt x="79" y="40"/>
                </a:lnTo>
                <a:lnTo>
                  <a:pt x="78" y="32"/>
                </a:lnTo>
                <a:lnTo>
                  <a:pt x="75" y="25"/>
                </a:lnTo>
                <a:lnTo>
                  <a:pt x="73" y="17"/>
                </a:lnTo>
                <a:lnTo>
                  <a:pt x="68" y="11"/>
                </a:lnTo>
                <a:lnTo>
                  <a:pt x="62" y="6"/>
                </a:lnTo>
                <a:lnTo>
                  <a:pt x="54" y="4"/>
                </a:lnTo>
                <a:lnTo>
                  <a:pt x="47" y="1"/>
                </a:lnTo>
                <a:lnTo>
                  <a:pt x="40" y="0"/>
                </a:lnTo>
                <a:lnTo>
                  <a:pt x="4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325" name="Group 324"/>
          <p:cNvGrpSpPr/>
          <p:nvPr/>
        </p:nvGrpSpPr>
        <p:grpSpPr>
          <a:xfrm>
            <a:off x="2505638" y="2332915"/>
            <a:ext cx="176913" cy="181448"/>
            <a:chOff x="2459721" y="2313244"/>
            <a:chExt cx="180610" cy="185240"/>
          </a:xfrm>
          <a:solidFill>
            <a:schemeClr val="tx1">
              <a:lumMod val="75000"/>
              <a:lumOff val="25000"/>
            </a:schemeClr>
          </a:solidFill>
        </p:grpSpPr>
        <p:sp>
          <p:nvSpPr>
            <p:cNvPr id="636" name="Freeform 992"/>
            <p:cNvSpPr>
              <a:spLocks noEditPoints="1"/>
            </p:cNvSpPr>
            <p:nvPr/>
          </p:nvSpPr>
          <p:spPr bwMode="auto">
            <a:xfrm>
              <a:off x="2459721" y="2313244"/>
              <a:ext cx="106514" cy="185240"/>
            </a:xfrm>
            <a:custGeom>
              <a:avLst/>
              <a:gdLst>
                <a:gd name="T0" fmla="*/ 64 w 69"/>
                <a:gd name="T1" fmla="*/ 26 h 118"/>
                <a:gd name="T2" fmla="*/ 64 w 69"/>
                <a:gd name="T3" fmla="*/ 5 h 118"/>
                <a:gd name="T4" fmla="*/ 64 w 69"/>
                <a:gd name="T5" fmla="*/ 5 h 118"/>
                <a:gd name="T6" fmla="*/ 64 w 69"/>
                <a:gd name="T7" fmla="*/ 3 h 118"/>
                <a:gd name="T8" fmla="*/ 62 w 69"/>
                <a:gd name="T9" fmla="*/ 1 h 118"/>
                <a:gd name="T10" fmla="*/ 62 w 69"/>
                <a:gd name="T11" fmla="*/ 1 h 118"/>
                <a:gd name="T12" fmla="*/ 60 w 69"/>
                <a:gd name="T13" fmla="*/ 0 h 118"/>
                <a:gd name="T14" fmla="*/ 58 w 69"/>
                <a:gd name="T15" fmla="*/ 0 h 118"/>
                <a:gd name="T16" fmla="*/ 44 w 69"/>
                <a:gd name="T17" fmla="*/ 5 h 118"/>
                <a:gd name="T18" fmla="*/ 37 w 69"/>
                <a:gd name="T19" fmla="*/ 0 h 118"/>
                <a:gd name="T20" fmla="*/ 37 w 69"/>
                <a:gd name="T21" fmla="*/ 0 h 118"/>
                <a:gd name="T22" fmla="*/ 34 w 69"/>
                <a:gd name="T23" fmla="*/ 0 h 118"/>
                <a:gd name="T24" fmla="*/ 32 w 69"/>
                <a:gd name="T25" fmla="*/ 0 h 118"/>
                <a:gd name="T26" fmla="*/ 25 w 69"/>
                <a:gd name="T27" fmla="*/ 5 h 118"/>
                <a:gd name="T28" fmla="*/ 11 w 69"/>
                <a:gd name="T29" fmla="*/ 0 h 118"/>
                <a:gd name="T30" fmla="*/ 11 w 69"/>
                <a:gd name="T31" fmla="*/ 0 h 118"/>
                <a:gd name="T32" fmla="*/ 9 w 69"/>
                <a:gd name="T33" fmla="*/ 0 h 118"/>
                <a:gd name="T34" fmla="*/ 7 w 69"/>
                <a:gd name="T35" fmla="*/ 1 h 118"/>
                <a:gd name="T36" fmla="*/ 7 w 69"/>
                <a:gd name="T37" fmla="*/ 1 h 118"/>
                <a:gd name="T38" fmla="*/ 5 w 69"/>
                <a:gd name="T39" fmla="*/ 3 h 118"/>
                <a:gd name="T40" fmla="*/ 5 w 69"/>
                <a:gd name="T41" fmla="*/ 5 h 118"/>
                <a:gd name="T42" fmla="*/ 5 w 69"/>
                <a:gd name="T43" fmla="*/ 26 h 118"/>
                <a:gd name="T44" fmla="*/ 5 w 69"/>
                <a:gd name="T45" fmla="*/ 26 h 118"/>
                <a:gd name="T46" fmla="*/ 1 w 69"/>
                <a:gd name="T47" fmla="*/ 30 h 118"/>
                <a:gd name="T48" fmla="*/ 0 w 69"/>
                <a:gd name="T49" fmla="*/ 35 h 118"/>
                <a:gd name="T50" fmla="*/ 0 w 69"/>
                <a:gd name="T51" fmla="*/ 109 h 118"/>
                <a:gd name="T52" fmla="*/ 0 w 69"/>
                <a:gd name="T53" fmla="*/ 109 h 118"/>
                <a:gd name="T54" fmla="*/ 1 w 69"/>
                <a:gd name="T55" fmla="*/ 112 h 118"/>
                <a:gd name="T56" fmla="*/ 2 w 69"/>
                <a:gd name="T57" fmla="*/ 116 h 118"/>
                <a:gd name="T58" fmla="*/ 6 w 69"/>
                <a:gd name="T59" fmla="*/ 117 h 118"/>
                <a:gd name="T60" fmla="*/ 10 w 69"/>
                <a:gd name="T61" fmla="*/ 118 h 118"/>
                <a:gd name="T62" fmla="*/ 59 w 69"/>
                <a:gd name="T63" fmla="*/ 118 h 118"/>
                <a:gd name="T64" fmla="*/ 59 w 69"/>
                <a:gd name="T65" fmla="*/ 118 h 118"/>
                <a:gd name="T66" fmla="*/ 63 w 69"/>
                <a:gd name="T67" fmla="*/ 117 h 118"/>
                <a:gd name="T68" fmla="*/ 67 w 69"/>
                <a:gd name="T69" fmla="*/ 116 h 118"/>
                <a:gd name="T70" fmla="*/ 68 w 69"/>
                <a:gd name="T71" fmla="*/ 112 h 118"/>
                <a:gd name="T72" fmla="*/ 69 w 69"/>
                <a:gd name="T73" fmla="*/ 109 h 118"/>
                <a:gd name="T74" fmla="*/ 69 w 69"/>
                <a:gd name="T75" fmla="*/ 35 h 118"/>
                <a:gd name="T76" fmla="*/ 69 w 69"/>
                <a:gd name="T77" fmla="*/ 35 h 118"/>
                <a:gd name="T78" fmla="*/ 68 w 69"/>
                <a:gd name="T79" fmla="*/ 30 h 118"/>
                <a:gd name="T80" fmla="*/ 64 w 69"/>
                <a:gd name="T81" fmla="*/ 26 h 118"/>
                <a:gd name="T82" fmla="*/ 64 w 69"/>
                <a:gd name="T83" fmla="*/ 26 h 118"/>
                <a:gd name="T84" fmla="*/ 23 w 69"/>
                <a:gd name="T85" fmla="*/ 15 h 118"/>
                <a:gd name="T86" fmla="*/ 23 w 69"/>
                <a:gd name="T87" fmla="*/ 15 h 118"/>
                <a:gd name="T88" fmla="*/ 25 w 69"/>
                <a:gd name="T89" fmla="*/ 15 h 118"/>
                <a:gd name="T90" fmla="*/ 27 w 69"/>
                <a:gd name="T91" fmla="*/ 15 h 118"/>
                <a:gd name="T92" fmla="*/ 34 w 69"/>
                <a:gd name="T93" fmla="*/ 10 h 118"/>
                <a:gd name="T94" fmla="*/ 42 w 69"/>
                <a:gd name="T95" fmla="*/ 15 h 118"/>
                <a:gd name="T96" fmla="*/ 42 w 69"/>
                <a:gd name="T97" fmla="*/ 15 h 118"/>
                <a:gd name="T98" fmla="*/ 44 w 69"/>
                <a:gd name="T99" fmla="*/ 15 h 118"/>
                <a:gd name="T100" fmla="*/ 46 w 69"/>
                <a:gd name="T101" fmla="*/ 15 h 118"/>
                <a:gd name="T102" fmla="*/ 54 w 69"/>
                <a:gd name="T103" fmla="*/ 12 h 118"/>
                <a:gd name="T104" fmla="*/ 54 w 69"/>
                <a:gd name="T105" fmla="*/ 25 h 118"/>
                <a:gd name="T106" fmla="*/ 15 w 69"/>
                <a:gd name="T107" fmla="*/ 25 h 118"/>
                <a:gd name="T108" fmla="*/ 15 w 69"/>
                <a:gd name="T109" fmla="*/ 12 h 118"/>
                <a:gd name="T110" fmla="*/ 23 w 69"/>
                <a:gd name="T111" fmla="*/ 15 h 118"/>
                <a:gd name="T112" fmla="*/ 59 w 69"/>
                <a:gd name="T113" fmla="*/ 109 h 118"/>
                <a:gd name="T114" fmla="*/ 10 w 69"/>
                <a:gd name="T115" fmla="*/ 109 h 118"/>
                <a:gd name="T116" fmla="*/ 10 w 69"/>
                <a:gd name="T117" fmla="*/ 35 h 118"/>
                <a:gd name="T118" fmla="*/ 59 w 69"/>
                <a:gd name="T119" fmla="*/ 35 h 118"/>
                <a:gd name="T120" fmla="*/ 59 w 69"/>
                <a:gd name="T121" fmla="*/ 10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118">
                  <a:moveTo>
                    <a:pt x="64" y="26"/>
                  </a:moveTo>
                  <a:lnTo>
                    <a:pt x="64" y="5"/>
                  </a:lnTo>
                  <a:lnTo>
                    <a:pt x="64" y="5"/>
                  </a:lnTo>
                  <a:lnTo>
                    <a:pt x="64" y="3"/>
                  </a:lnTo>
                  <a:lnTo>
                    <a:pt x="62" y="1"/>
                  </a:lnTo>
                  <a:lnTo>
                    <a:pt x="62" y="1"/>
                  </a:lnTo>
                  <a:lnTo>
                    <a:pt x="60" y="0"/>
                  </a:lnTo>
                  <a:lnTo>
                    <a:pt x="58" y="0"/>
                  </a:lnTo>
                  <a:lnTo>
                    <a:pt x="44" y="5"/>
                  </a:lnTo>
                  <a:lnTo>
                    <a:pt x="37" y="0"/>
                  </a:lnTo>
                  <a:lnTo>
                    <a:pt x="37" y="0"/>
                  </a:lnTo>
                  <a:lnTo>
                    <a:pt x="34" y="0"/>
                  </a:lnTo>
                  <a:lnTo>
                    <a:pt x="32" y="0"/>
                  </a:lnTo>
                  <a:lnTo>
                    <a:pt x="25" y="5"/>
                  </a:lnTo>
                  <a:lnTo>
                    <a:pt x="11" y="0"/>
                  </a:lnTo>
                  <a:lnTo>
                    <a:pt x="11" y="0"/>
                  </a:lnTo>
                  <a:lnTo>
                    <a:pt x="9" y="0"/>
                  </a:lnTo>
                  <a:lnTo>
                    <a:pt x="7" y="1"/>
                  </a:lnTo>
                  <a:lnTo>
                    <a:pt x="7" y="1"/>
                  </a:lnTo>
                  <a:lnTo>
                    <a:pt x="5" y="3"/>
                  </a:lnTo>
                  <a:lnTo>
                    <a:pt x="5" y="5"/>
                  </a:lnTo>
                  <a:lnTo>
                    <a:pt x="5" y="26"/>
                  </a:lnTo>
                  <a:lnTo>
                    <a:pt x="5" y="26"/>
                  </a:lnTo>
                  <a:lnTo>
                    <a:pt x="1" y="30"/>
                  </a:lnTo>
                  <a:lnTo>
                    <a:pt x="0" y="35"/>
                  </a:lnTo>
                  <a:lnTo>
                    <a:pt x="0" y="109"/>
                  </a:lnTo>
                  <a:lnTo>
                    <a:pt x="0" y="109"/>
                  </a:lnTo>
                  <a:lnTo>
                    <a:pt x="1" y="112"/>
                  </a:lnTo>
                  <a:lnTo>
                    <a:pt x="2" y="116"/>
                  </a:lnTo>
                  <a:lnTo>
                    <a:pt x="6" y="117"/>
                  </a:lnTo>
                  <a:lnTo>
                    <a:pt x="10" y="118"/>
                  </a:lnTo>
                  <a:lnTo>
                    <a:pt x="59" y="118"/>
                  </a:lnTo>
                  <a:lnTo>
                    <a:pt x="59" y="118"/>
                  </a:lnTo>
                  <a:lnTo>
                    <a:pt x="63" y="117"/>
                  </a:lnTo>
                  <a:lnTo>
                    <a:pt x="67" y="116"/>
                  </a:lnTo>
                  <a:lnTo>
                    <a:pt x="68" y="112"/>
                  </a:lnTo>
                  <a:lnTo>
                    <a:pt x="69" y="109"/>
                  </a:lnTo>
                  <a:lnTo>
                    <a:pt x="69" y="35"/>
                  </a:lnTo>
                  <a:lnTo>
                    <a:pt x="69" y="35"/>
                  </a:lnTo>
                  <a:lnTo>
                    <a:pt x="68" y="30"/>
                  </a:lnTo>
                  <a:lnTo>
                    <a:pt x="64" y="26"/>
                  </a:lnTo>
                  <a:lnTo>
                    <a:pt x="64" y="26"/>
                  </a:lnTo>
                  <a:close/>
                  <a:moveTo>
                    <a:pt x="23" y="15"/>
                  </a:moveTo>
                  <a:lnTo>
                    <a:pt x="23" y="15"/>
                  </a:lnTo>
                  <a:lnTo>
                    <a:pt x="25" y="15"/>
                  </a:lnTo>
                  <a:lnTo>
                    <a:pt x="27" y="15"/>
                  </a:lnTo>
                  <a:lnTo>
                    <a:pt x="34" y="10"/>
                  </a:lnTo>
                  <a:lnTo>
                    <a:pt x="42" y="15"/>
                  </a:lnTo>
                  <a:lnTo>
                    <a:pt x="42" y="15"/>
                  </a:lnTo>
                  <a:lnTo>
                    <a:pt x="44" y="15"/>
                  </a:lnTo>
                  <a:lnTo>
                    <a:pt x="46" y="15"/>
                  </a:lnTo>
                  <a:lnTo>
                    <a:pt x="54" y="12"/>
                  </a:lnTo>
                  <a:lnTo>
                    <a:pt x="54" y="25"/>
                  </a:lnTo>
                  <a:lnTo>
                    <a:pt x="15" y="25"/>
                  </a:lnTo>
                  <a:lnTo>
                    <a:pt x="15" y="12"/>
                  </a:lnTo>
                  <a:lnTo>
                    <a:pt x="23" y="15"/>
                  </a:lnTo>
                  <a:close/>
                  <a:moveTo>
                    <a:pt x="59" y="109"/>
                  </a:moveTo>
                  <a:lnTo>
                    <a:pt x="10" y="109"/>
                  </a:lnTo>
                  <a:lnTo>
                    <a:pt x="10" y="35"/>
                  </a:lnTo>
                  <a:lnTo>
                    <a:pt x="59" y="35"/>
                  </a:lnTo>
                  <a:lnTo>
                    <a:pt x="5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37" name="Rectangle 993"/>
            <p:cNvSpPr>
              <a:spLocks noChangeArrowheads="1"/>
            </p:cNvSpPr>
            <p:nvPr/>
          </p:nvSpPr>
          <p:spPr bwMode="auto">
            <a:xfrm>
              <a:off x="2482878" y="2378078"/>
              <a:ext cx="60204" cy="2778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38" name="Freeform 994"/>
            <p:cNvSpPr>
              <a:spLocks/>
            </p:cNvSpPr>
            <p:nvPr/>
          </p:nvSpPr>
          <p:spPr bwMode="auto">
            <a:xfrm>
              <a:off x="2482878" y="2415126"/>
              <a:ext cx="13894" cy="13894"/>
            </a:xfrm>
            <a:custGeom>
              <a:avLst/>
              <a:gdLst>
                <a:gd name="T0" fmla="*/ 5 w 10"/>
                <a:gd name="T1" fmla="*/ 10 h 10"/>
                <a:gd name="T2" fmla="*/ 5 w 10"/>
                <a:gd name="T3" fmla="*/ 10 h 10"/>
                <a:gd name="T4" fmla="*/ 7 w 10"/>
                <a:gd name="T5" fmla="*/ 10 h 10"/>
                <a:gd name="T6" fmla="*/ 8 w 10"/>
                <a:gd name="T7" fmla="*/ 9 h 10"/>
                <a:gd name="T8" fmla="*/ 10 w 10"/>
                <a:gd name="T9" fmla="*/ 8 h 10"/>
                <a:gd name="T10" fmla="*/ 10 w 10"/>
                <a:gd name="T11" fmla="*/ 5 h 10"/>
                <a:gd name="T12" fmla="*/ 10 w 10"/>
                <a:gd name="T13" fmla="*/ 5 h 10"/>
                <a:gd name="T14" fmla="*/ 10 w 10"/>
                <a:gd name="T15" fmla="*/ 3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8"/>
                  </a:lnTo>
                  <a:lnTo>
                    <a:pt x="10" y="5"/>
                  </a:lnTo>
                  <a:lnTo>
                    <a:pt x="10" y="5"/>
                  </a:lnTo>
                  <a:lnTo>
                    <a:pt x="10" y="3"/>
                  </a:lnTo>
                  <a:lnTo>
                    <a:pt x="8" y="1"/>
                  </a:lnTo>
                  <a:lnTo>
                    <a:pt x="7" y="0"/>
                  </a:lnTo>
                  <a:lnTo>
                    <a:pt x="5" y="0"/>
                  </a:lnTo>
                  <a:lnTo>
                    <a:pt x="5" y="0"/>
                  </a:lnTo>
                  <a:lnTo>
                    <a:pt x="2" y="0"/>
                  </a:lnTo>
                  <a:lnTo>
                    <a:pt x="1" y="1"/>
                  </a:lnTo>
                  <a:lnTo>
                    <a:pt x="0" y="3"/>
                  </a:lnTo>
                  <a:lnTo>
                    <a:pt x="0" y="5"/>
                  </a:lnTo>
                  <a:lnTo>
                    <a:pt x="0" y="5"/>
                  </a:lnTo>
                  <a:lnTo>
                    <a:pt x="0" y="8"/>
                  </a:lnTo>
                  <a:lnTo>
                    <a:pt x="1" y="9"/>
                  </a:lnTo>
                  <a:lnTo>
                    <a:pt x="2"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39" name="Freeform 995"/>
            <p:cNvSpPr>
              <a:spLocks/>
            </p:cNvSpPr>
            <p:nvPr/>
          </p:nvSpPr>
          <p:spPr bwMode="auto">
            <a:xfrm>
              <a:off x="2524555" y="2415126"/>
              <a:ext cx="18524" cy="13894"/>
            </a:xfrm>
            <a:custGeom>
              <a:avLst/>
              <a:gdLst>
                <a:gd name="T0" fmla="*/ 5 w 10"/>
                <a:gd name="T1" fmla="*/ 0 h 10"/>
                <a:gd name="T2" fmla="*/ 5 w 10"/>
                <a:gd name="T3" fmla="*/ 0 h 10"/>
                <a:gd name="T4" fmla="*/ 3 w 10"/>
                <a:gd name="T5" fmla="*/ 0 h 10"/>
                <a:gd name="T6" fmla="*/ 2 w 10"/>
                <a:gd name="T7" fmla="*/ 1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40" name="Freeform 996"/>
            <p:cNvSpPr>
              <a:spLocks/>
            </p:cNvSpPr>
            <p:nvPr/>
          </p:nvSpPr>
          <p:spPr bwMode="auto">
            <a:xfrm>
              <a:off x="2506031" y="2415126"/>
              <a:ext cx="13894" cy="13894"/>
            </a:xfrm>
            <a:custGeom>
              <a:avLst/>
              <a:gdLst>
                <a:gd name="T0" fmla="*/ 4 w 9"/>
                <a:gd name="T1" fmla="*/ 0 h 10"/>
                <a:gd name="T2" fmla="*/ 4 w 9"/>
                <a:gd name="T3" fmla="*/ 0 h 10"/>
                <a:gd name="T4" fmla="*/ 2 w 9"/>
                <a:gd name="T5" fmla="*/ 0 h 10"/>
                <a:gd name="T6" fmla="*/ 1 w 9"/>
                <a:gd name="T7" fmla="*/ 1 h 10"/>
                <a:gd name="T8" fmla="*/ 0 w 9"/>
                <a:gd name="T9" fmla="*/ 3 h 10"/>
                <a:gd name="T10" fmla="*/ 0 w 9"/>
                <a:gd name="T11" fmla="*/ 5 h 10"/>
                <a:gd name="T12" fmla="*/ 0 w 9"/>
                <a:gd name="T13" fmla="*/ 5 h 10"/>
                <a:gd name="T14" fmla="*/ 0 w 9"/>
                <a:gd name="T15" fmla="*/ 8 h 10"/>
                <a:gd name="T16" fmla="*/ 1 w 9"/>
                <a:gd name="T17" fmla="*/ 9 h 10"/>
                <a:gd name="T18" fmla="*/ 2 w 9"/>
                <a:gd name="T19" fmla="*/ 10 h 10"/>
                <a:gd name="T20" fmla="*/ 4 w 9"/>
                <a:gd name="T21" fmla="*/ 10 h 10"/>
                <a:gd name="T22" fmla="*/ 4 w 9"/>
                <a:gd name="T23" fmla="*/ 10 h 10"/>
                <a:gd name="T24" fmla="*/ 7 w 9"/>
                <a:gd name="T25" fmla="*/ 10 h 10"/>
                <a:gd name="T26" fmla="*/ 8 w 9"/>
                <a:gd name="T27" fmla="*/ 9 h 10"/>
                <a:gd name="T28" fmla="*/ 9 w 9"/>
                <a:gd name="T29" fmla="*/ 8 h 10"/>
                <a:gd name="T30" fmla="*/ 9 w 9"/>
                <a:gd name="T31" fmla="*/ 5 h 10"/>
                <a:gd name="T32" fmla="*/ 9 w 9"/>
                <a:gd name="T33" fmla="*/ 5 h 10"/>
                <a:gd name="T34" fmla="*/ 9 w 9"/>
                <a:gd name="T35" fmla="*/ 3 h 10"/>
                <a:gd name="T36" fmla="*/ 8 w 9"/>
                <a:gd name="T37" fmla="*/ 1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1"/>
                  </a:lnTo>
                  <a:lnTo>
                    <a:pt x="0" y="3"/>
                  </a:lnTo>
                  <a:lnTo>
                    <a:pt x="0" y="5"/>
                  </a:lnTo>
                  <a:lnTo>
                    <a:pt x="0" y="5"/>
                  </a:lnTo>
                  <a:lnTo>
                    <a:pt x="0" y="8"/>
                  </a:lnTo>
                  <a:lnTo>
                    <a:pt x="1" y="9"/>
                  </a:lnTo>
                  <a:lnTo>
                    <a:pt x="2" y="10"/>
                  </a:lnTo>
                  <a:lnTo>
                    <a:pt x="4" y="10"/>
                  </a:lnTo>
                  <a:lnTo>
                    <a:pt x="4" y="10"/>
                  </a:lnTo>
                  <a:lnTo>
                    <a:pt x="7" y="10"/>
                  </a:lnTo>
                  <a:lnTo>
                    <a:pt x="8" y="9"/>
                  </a:lnTo>
                  <a:lnTo>
                    <a:pt x="9" y="8"/>
                  </a:lnTo>
                  <a:lnTo>
                    <a:pt x="9" y="5"/>
                  </a:lnTo>
                  <a:lnTo>
                    <a:pt x="9" y="5"/>
                  </a:lnTo>
                  <a:lnTo>
                    <a:pt x="9" y="3"/>
                  </a:lnTo>
                  <a:lnTo>
                    <a:pt x="8" y="1"/>
                  </a:lnTo>
                  <a:lnTo>
                    <a:pt x="7"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41" name="Freeform 997"/>
            <p:cNvSpPr>
              <a:spLocks/>
            </p:cNvSpPr>
            <p:nvPr/>
          </p:nvSpPr>
          <p:spPr bwMode="auto">
            <a:xfrm>
              <a:off x="2482878" y="2438282"/>
              <a:ext cx="13894" cy="13894"/>
            </a:xfrm>
            <a:custGeom>
              <a:avLst/>
              <a:gdLst>
                <a:gd name="T0" fmla="*/ 5 w 10"/>
                <a:gd name="T1" fmla="*/ 10 h 10"/>
                <a:gd name="T2" fmla="*/ 5 w 10"/>
                <a:gd name="T3" fmla="*/ 10 h 10"/>
                <a:gd name="T4" fmla="*/ 7 w 10"/>
                <a:gd name="T5" fmla="*/ 10 h 10"/>
                <a:gd name="T6" fmla="*/ 8 w 10"/>
                <a:gd name="T7" fmla="*/ 9 h 10"/>
                <a:gd name="T8" fmla="*/ 10 w 10"/>
                <a:gd name="T9" fmla="*/ 7 h 10"/>
                <a:gd name="T10" fmla="*/ 10 w 10"/>
                <a:gd name="T11" fmla="*/ 5 h 10"/>
                <a:gd name="T12" fmla="*/ 10 w 10"/>
                <a:gd name="T13" fmla="*/ 5 h 10"/>
                <a:gd name="T14" fmla="*/ 10 w 10"/>
                <a:gd name="T15" fmla="*/ 2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7"/>
                  </a:lnTo>
                  <a:lnTo>
                    <a:pt x="10" y="5"/>
                  </a:lnTo>
                  <a:lnTo>
                    <a:pt x="10" y="5"/>
                  </a:lnTo>
                  <a:lnTo>
                    <a:pt x="10" y="2"/>
                  </a:lnTo>
                  <a:lnTo>
                    <a:pt x="8" y="1"/>
                  </a:lnTo>
                  <a:lnTo>
                    <a:pt x="7" y="0"/>
                  </a:lnTo>
                  <a:lnTo>
                    <a:pt x="5" y="0"/>
                  </a:lnTo>
                  <a:lnTo>
                    <a:pt x="5" y="0"/>
                  </a:lnTo>
                  <a:lnTo>
                    <a:pt x="2" y="0"/>
                  </a:lnTo>
                  <a:lnTo>
                    <a:pt x="1" y="1"/>
                  </a:lnTo>
                  <a:lnTo>
                    <a:pt x="0" y="2"/>
                  </a:lnTo>
                  <a:lnTo>
                    <a:pt x="0" y="5"/>
                  </a:lnTo>
                  <a:lnTo>
                    <a:pt x="0" y="5"/>
                  </a:lnTo>
                  <a:lnTo>
                    <a:pt x="0" y="7"/>
                  </a:lnTo>
                  <a:lnTo>
                    <a:pt x="1" y="9"/>
                  </a:lnTo>
                  <a:lnTo>
                    <a:pt x="2"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42" name="Freeform 998"/>
            <p:cNvSpPr>
              <a:spLocks/>
            </p:cNvSpPr>
            <p:nvPr/>
          </p:nvSpPr>
          <p:spPr bwMode="auto">
            <a:xfrm>
              <a:off x="2524555" y="2438282"/>
              <a:ext cx="18524" cy="13894"/>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9"/>
                  </a:lnTo>
                  <a:lnTo>
                    <a:pt x="3" y="10"/>
                  </a:lnTo>
                  <a:lnTo>
                    <a:pt x="5" y="10"/>
                  </a:lnTo>
                  <a:lnTo>
                    <a:pt x="5" y="10"/>
                  </a:lnTo>
                  <a:lnTo>
                    <a:pt x="8" y="10"/>
                  </a:lnTo>
                  <a:lnTo>
                    <a:pt x="9" y="9"/>
                  </a:lnTo>
                  <a:lnTo>
                    <a:pt x="10" y="7"/>
                  </a:lnTo>
                  <a:lnTo>
                    <a:pt x="10" y="5"/>
                  </a:lnTo>
                  <a:lnTo>
                    <a:pt x="10" y="5"/>
                  </a:lnTo>
                  <a:lnTo>
                    <a:pt x="10" y="2"/>
                  </a:lnTo>
                  <a:lnTo>
                    <a:pt x="9" y="1"/>
                  </a:lnTo>
                  <a:lnTo>
                    <a:pt x="8"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43" name="Freeform 999"/>
            <p:cNvSpPr>
              <a:spLocks/>
            </p:cNvSpPr>
            <p:nvPr/>
          </p:nvSpPr>
          <p:spPr bwMode="auto">
            <a:xfrm>
              <a:off x="2506031" y="2438282"/>
              <a:ext cx="13894" cy="13894"/>
            </a:xfrm>
            <a:custGeom>
              <a:avLst/>
              <a:gdLst>
                <a:gd name="T0" fmla="*/ 4 w 9"/>
                <a:gd name="T1" fmla="*/ 0 h 10"/>
                <a:gd name="T2" fmla="*/ 4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9 h 10"/>
                <a:gd name="T18" fmla="*/ 2 w 9"/>
                <a:gd name="T19" fmla="*/ 10 h 10"/>
                <a:gd name="T20" fmla="*/ 4 w 9"/>
                <a:gd name="T21" fmla="*/ 10 h 10"/>
                <a:gd name="T22" fmla="*/ 4 w 9"/>
                <a:gd name="T23" fmla="*/ 10 h 10"/>
                <a:gd name="T24" fmla="*/ 7 w 9"/>
                <a:gd name="T25" fmla="*/ 10 h 10"/>
                <a:gd name="T26" fmla="*/ 8 w 9"/>
                <a:gd name="T27" fmla="*/ 9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1"/>
                  </a:lnTo>
                  <a:lnTo>
                    <a:pt x="0" y="2"/>
                  </a:lnTo>
                  <a:lnTo>
                    <a:pt x="0" y="5"/>
                  </a:lnTo>
                  <a:lnTo>
                    <a:pt x="0" y="5"/>
                  </a:lnTo>
                  <a:lnTo>
                    <a:pt x="0" y="7"/>
                  </a:lnTo>
                  <a:lnTo>
                    <a:pt x="1" y="9"/>
                  </a:lnTo>
                  <a:lnTo>
                    <a:pt x="2" y="10"/>
                  </a:lnTo>
                  <a:lnTo>
                    <a:pt x="4" y="10"/>
                  </a:lnTo>
                  <a:lnTo>
                    <a:pt x="4" y="10"/>
                  </a:lnTo>
                  <a:lnTo>
                    <a:pt x="7" y="10"/>
                  </a:lnTo>
                  <a:lnTo>
                    <a:pt x="8" y="9"/>
                  </a:lnTo>
                  <a:lnTo>
                    <a:pt x="9" y="7"/>
                  </a:lnTo>
                  <a:lnTo>
                    <a:pt x="9" y="5"/>
                  </a:lnTo>
                  <a:lnTo>
                    <a:pt x="9" y="5"/>
                  </a:lnTo>
                  <a:lnTo>
                    <a:pt x="9" y="2"/>
                  </a:lnTo>
                  <a:lnTo>
                    <a:pt x="8" y="1"/>
                  </a:lnTo>
                  <a:lnTo>
                    <a:pt x="7"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44" name="Freeform 1000"/>
            <p:cNvSpPr>
              <a:spLocks/>
            </p:cNvSpPr>
            <p:nvPr/>
          </p:nvSpPr>
          <p:spPr bwMode="auto">
            <a:xfrm>
              <a:off x="2482878" y="2461436"/>
              <a:ext cx="13894" cy="13894"/>
            </a:xfrm>
            <a:custGeom>
              <a:avLst/>
              <a:gdLst>
                <a:gd name="T0" fmla="*/ 5 w 10"/>
                <a:gd name="T1" fmla="*/ 10 h 10"/>
                <a:gd name="T2" fmla="*/ 5 w 10"/>
                <a:gd name="T3" fmla="*/ 10 h 10"/>
                <a:gd name="T4" fmla="*/ 7 w 10"/>
                <a:gd name="T5" fmla="*/ 10 h 10"/>
                <a:gd name="T6" fmla="*/ 8 w 10"/>
                <a:gd name="T7" fmla="*/ 8 h 10"/>
                <a:gd name="T8" fmla="*/ 10 w 10"/>
                <a:gd name="T9" fmla="*/ 7 h 10"/>
                <a:gd name="T10" fmla="*/ 10 w 10"/>
                <a:gd name="T11" fmla="*/ 5 h 10"/>
                <a:gd name="T12" fmla="*/ 10 w 10"/>
                <a:gd name="T13" fmla="*/ 5 h 10"/>
                <a:gd name="T14" fmla="*/ 10 w 10"/>
                <a:gd name="T15" fmla="*/ 2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8"/>
                  </a:lnTo>
                  <a:lnTo>
                    <a:pt x="10" y="7"/>
                  </a:lnTo>
                  <a:lnTo>
                    <a:pt x="10" y="5"/>
                  </a:lnTo>
                  <a:lnTo>
                    <a:pt x="10" y="5"/>
                  </a:lnTo>
                  <a:lnTo>
                    <a:pt x="10" y="2"/>
                  </a:lnTo>
                  <a:lnTo>
                    <a:pt x="8" y="1"/>
                  </a:lnTo>
                  <a:lnTo>
                    <a:pt x="7" y="0"/>
                  </a:lnTo>
                  <a:lnTo>
                    <a:pt x="5" y="0"/>
                  </a:lnTo>
                  <a:lnTo>
                    <a:pt x="5" y="0"/>
                  </a:lnTo>
                  <a:lnTo>
                    <a:pt x="2" y="0"/>
                  </a:lnTo>
                  <a:lnTo>
                    <a:pt x="1" y="1"/>
                  </a:lnTo>
                  <a:lnTo>
                    <a:pt x="0" y="2"/>
                  </a:lnTo>
                  <a:lnTo>
                    <a:pt x="0" y="5"/>
                  </a:lnTo>
                  <a:lnTo>
                    <a:pt x="0" y="5"/>
                  </a:lnTo>
                  <a:lnTo>
                    <a:pt x="0" y="7"/>
                  </a:lnTo>
                  <a:lnTo>
                    <a:pt x="1" y="8"/>
                  </a:lnTo>
                  <a:lnTo>
                    <a:pt x="2"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45" name="Freeform 1001"/>
            <p:cNvSpPr>
              <a:spLocks/>
            </p:cNvSpPr>
            <p:nvPr/>
          </p:nvSpPr>
          <p:spPr bwMode="auto">
            <a:xfrm>
              <a:off x="2524555" y="2461436"/>
              <a:ext cx="18524" cy="13894"/>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46" name="Freeform 1002"/>
            <p:cNvSpPr>
              <a:spLocks/>
            </p:cNvSpPr>
            <p:nvPr/>
          </p:nvSpPr>
          <p:spPr bwMode="auto">
            <a:xfrm>
              <a:off x="2506031" y="2461436"/>
              <a:ext cx="13894" cy="13894"/>
            </a:xfrm>
            <a:custGeom>
              <a:avLst/>
              <a:gdLst>
                <a:gd name="T0" fmla="*/ 4 w 9"/>
                <a:gd name="T1" fmla="*/ 0 h 10"/>
                <a:gd name="T2" fmla="*/ 4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8 h 10"/>
                <a:gd name="T18" fmla="*/ 2 w 9"/>
                <a:gd name="T19" fmla="*/ 10 h 10"/>
                <a:gd name="T20" fmla="*/ 4 w 9"/>
                <a:gd name="T21" fmla="*/ 10 h 10"/>
                <a:gd name="T22" fmla="*/ 4 w 9"/>
                <a:gd name="T23" fmla="*/ 10 h 10"/>
                <a:gd name="T24" fmla="*/ 7 w 9"/>
                <a:gd name="T25" fmla="*/ 10 h 10"/>
                <a:gd name="T26" fmla="*/ 8 w 9"/>
                <a:gd name="T27" fmla="*/ 8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1"/>
                  </a:lnTo>
                  <a:lnTo>
                    <a:pt x="0" y="2"/>
                  </a:lnTo>
                  <a:lnTo>
                    <a:pt x="0" y="5"/>
                  </a:lnTo>
                  <a:lnTo>
                    <a:pt x="0" y="5"/>
                  </a:lnTo>
                  <a:lnTo>
                    <a:pt x="0" y="7"/>
                  </a:lnTo>
                  <a:lnTo>
                    <a:pt x="1" y="8"/>
                  </a:lnTo>
                  <a:lnTo>
                    <a:pt x="2" y="10"/>
                  </a:lnTo>
                  <a:lnTo>
                    <a:pt x="4" y="10"/>
                  </a:lnTo>
                  <a:lnTo>
                    <a:pt x="4" y="10"/>
                  </a:lnTo>
                  <a:lnTo>
                    <a:pt x="7" y="10"/>
                  </a:lnTo>
                  <a:lnTo>
                    <a:pt x="8" y="8"/>
                  </a:lnTo>
                  <a:lnTo>
                    <a:pt x="9" y="7"/>
                  </a:lnTo>
                  <a:lnTo>
                    <a:pt x="9" y="5"/>
                  </a:lnTo>
                  <a:lnTo>
                    <a:pt x="9" y="5"/>
                  </a:lnTo>
                  <a:lnTo>
                    <a:pt x="9" y="2"/>
                  </a:lnTo>
                  <a:lnTo>
                    <a:pt x="8" y="1"/>
                  </a:lnTo>
                  <a:lnTo>
                    <a:pt x="7" y="0"/>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47" name="Freeform 1003"/>
            <p:cNvSpPr>
              <a:spLocks noEditPoints="1"/>
            </p:cNvSpPr>
            <p:nvPr/>
          </p:nvSpPr>
          <p:spPr bwMode="auto">
            <a:xfrm>
              <a:off x="2570865" y="2378078"/>
              <a:ext cx="69466" cy="87990"/>
            </a:xfrm>
            <a:custGeom>
              <a:avLst/>
              <a:gdLst>
                <a:gd name="T0" fmla="*/ 39 w 44"/>
                <a:gd name="T1" fmla="*/ 0 h 59"/>
                <a:gd name="T2" fmla="*/ 5 w 44"/>
                <a:gd name="T3" fmla="*/ 0 h 59"/>
                <a:gd name="T4" fmla="*/ 5 w 44"/>
                <a:gd name="T5" fmla="*/ 0 h 59"/>
                <a:gd name="T6" fmla="*/ 2 w 44"/>
                <a:gd name="T7" fmla="*/ 0 h 59"/>
                <a:gd name="T8" fmla="*/ 1 w 44"/>
                <a:gd name="T9" fmla="*/ 1 h 59"/>
                <a:gd name="T10" fmla="*/ 0 w 44"/>
                <a:gd name="T11" fmla="*/ 2 h 59"/>
                <a:gd name="T12" fmla="*/ 0 w 44"/>
                <a:gd name="T13" fmla="*/ 4 h 59"/>
                <a:gd name="T14" fmla="*/ 0 w 44"/>
                <a:gd name="T15" fmla="*/ 54 h 59"/>
                <a:gd name="T16" fmla="*/ 0 w 44"/>
                <a:gd name="T17" fmla="*/ 54 h 59"/>
                <a:gd name="T18" fmla="*/ 0 w 44"/>
                <a:gd name="T19" fmla="*/ 56 h 59"/>
                <a:gd name="T20" fmla="*/ 1 w 44"/>
                <a:gd name="T21" fmla="*/ 57 h 59"/>
                <a:gd name="T22" fmla="*/ 2 w 44"/>
                <a:gd name="T23" fmla="*/ 59 h 59"/>
                <a:gd name="T24" fmla="*/ 5 w 44"/>
                <a:gd name="T25" fmla="*/ 59 h 59"/>
                <a:gd name="T26" fmla="*/ 39 w 44"/>
                <a:gd name="T27" fmla="*/ 59 h 59"/>
                <a:gd name="T28" fmla="*/ 39 w 44"/>
                <a:gd name="T29" fmla="*/ 59 h 59"/>
                <a:gd name="T30" fmla="*/ 42 w 44"/>
                <a:gd name="T31" fmla="*/ 59 h 59"/>
                <a:gd name="T32" fmla="*/ 43 w 44"/>
                <a:gd name="T33" fmla="*/ 57 h 59"/>
                <a:gd name="T34" fmla="*/ 44 w 44"/>
                <a:gd name="T35" fmla="*/ 56 h 59"/>
                <a:gd name="T36" fmla="*/ 44 w 44"/>
                <a:gd name="T37" fmla="*/ 54 h 59"/>
                <a:gd name="T38" fmla="*/ 44 w 44"/>
                <a:gd name="T39" fmla="*/ 4 h 59"/>
                <a:gd name="T40" fmla="*/ 44 w 44"/>
                <a:gd name="T41" fmla="*/ 4 h 59"/>
                <a:gd name="T42" fmla="*/ 44 w 44"/>
                <a:gd name="T43" fmla="*/ 2 h 59"/>
                <a:gd name="T44" fmla="*/ 43 w 44"/>
                <a:gd name="T45" fmla="*/ 1 h 59"/>
                <a:gd name="T46" fmla="*/ 42 w 44"/>
                <a:gd name="T47" fmla="*/ 0 h 59"/>
                <a:gd name="T48" fmla="*/ 39 w 44"/>
                <a:gd name="T49" fmla="*/ 0 h 59"/>
                <a:gd name="T50" fmla="*/ 39 w 44"/>
                <a:gd name="T51" fmla="*/ 0 h 59"/>
                <a:gd name="T52" fmla="*/ 10 w 44"/>
                <a:gd name="T53" fmla="*/ 9 h 59"/>
                <a:gd name="T54" fmla="*/ 15 w 44"/>
                <a:gd name="T55" fmla="*/ 9 h 59"/>
                <a:gd name="T56" fmla="*/ 15 w 44"/>
                <a:gd name="T57" fmla="*/ 49 h 59"/>
                <a:gd name="T58" fmla="*/ 10 w 44"/>
                <a:gd name="T59" fmla="*/ 49 h 59"/>
                <a:gd name="T60" fmla="*/ 10 w 44"/>
                <a:gd name="T61" fmla="*/ 9 h 59"/>
                <a:gd name="T62" fmla="*/ 34 w 44"/>
                <a:gd name="T63" fmla="*/ 49 h 59"/>
                <a:gd name="T64" fmla="*/ 25 w 44"/>
                <a:gd name="T65" fmla="*/ 49 h 59"/>
                <a:gd name="T66" fmla="*/ 25 w 44"/>
                <a:gd name="T67" fmla="*/ 9 h 59"/>
                <a:gd name="T68" fmla="*/ 34 w 44"/>
                <a:gd name="T69" fmla="*/ 9 h 59"/>
                <a:gd name="T70" fmla="*/ 34 w 44"/>
                <a:gd name="T7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59">
                  <a:moveTo>
                    <a:pt x="39" y="0"/>
                  </a:moveTo>
                  <a:lnTo>
                    <a:pt x="5" y="0"/>
                  </a:lnTo>
                  <a:lnTo>
                    <a:pt x="5" y="0"/>
                  </a:lnTo>
                  <a:lnTo>
                    <a:pt x="2" y="0"/>
                  </a:lnTo>
                  <a:lnTo>
                    <a:pt x="1" y="1"/>
                  </a:lnTo>
                  <a:lnTo>
                    <a:pt x="0" y="2"/>
                  </a:lnTo>
                  <a:lnTo>
                    <a:pt x="0" y="4"/>
                  </a:lnTo>
                  <a:lnTo>
                    <a:pt x="0" y="54"/>
                  </a:lnTo>
                  <a:lnTo>
                    <a:pt x="0" y="54"/>
                  </a:lnTo>
                  <a:lnTo>
                    <a:pt x="0" y="56"/>
                  </a:lnTo>
                  <a:lnTo>
                    <a:pt x="1" y="57"/>
                  </a:lnTo>
                  <a:lnTo>
                    <a:pt x="2" y="59"/>
                  </a:lnTo>
                  <a:lnTo>
                    <a:pt x="5" y="59"/>
                  </a:lnTo>
                  <a:lnTo>
                    <a:pt x="39" y="59"/>
                  </a:lnTo>
                  <a:lnTo>
                    <a:pt x="39" y="59"/>
                  </a:lnTo>
                  <a:lnTo>
                    <a:pt x="42" y="59"/>
                  </a:lnTo>
                  <a:lnTo>
                    <a:pt x="43" y="57"/>
                  </a:lnTo>
                  <a:lnTo>
                    <a:pt x="44" y="56"/>
                  </a:lnTo>
                  <a:lnTo>
                    <a:pt x="44" y="54"/>
                  </a:lnTo>
                  <a:lnTo>
                    <a:pt x="44" y="4"/>
                  </a:lnTo>
                  <a:lnTo>
                    <a:pt x="44" y="4"/>
                  </a:lnTo>
                  <a:lnTo>
                    <a:pt x="44" y="2"/>
                  </a:lnTo>
                  <a:lnTo>
                    <a:pt x="43" y="1"/>
                  </a:lnTo>
                  <a:lnTo>
                    <a:pt x="42" y="0"/>
                  </a:lnTo>
                  <a:lnTo>
                    <a:pt x="39" y="0"/>
                  </a:lnTo>
                  <a:lnTo>
                    <a:pt x="39" y="0"/>
                  </a:lnTo>
                  <a:close/>
                  <a:moveTo>
                    <a:pt x="10" y="9"/>
                  </a:moveTo>
                  <a:lnTo>
                    <a:pt x="15" y="9"/>
                  </a:lnTo>
                  <a:lnTo>
                    <a:pt x="15" y="49"/>
                  </a:lnTo>
                  <a:lnTo>
                    <a:pt x="10" y="49"/>
                  </a:lnTo>
                  <a:lnTo>
                    <a:pt x="10" y="9"/>
                  </a:lnTo>
                  <a:close/>
                  <a:moveTo>
                    <a:pt x="34" y="49"/>
                  </a:moveTo>
                  <a:lnTo>
                    <a:pt x="25" y="49"/>
                  </a:lnTo>
                  <a:lnTo>
                    <a:pt x="25" y="9"/>
                  </a:lnTo>
                  <a:lnTo>
                    <a:pt x="34" y="9"/>
                  </a:lnTo>
                  <a:lnTo>
                    <a:pt x="34"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grpSp>
      <p:sp>
        <p:nvSpPr>
          <p:cNvPr id="326" name="Freeform 1004"/>
          <p:cNvSpPr>
            <a:spLocks noEditPoints="1"/>
          </p:cNvSpPr>
          <p:nvPr/>
        </p:nvSpPr>
        <p:spPr bwMode="auto">
          <a:xfrm>
            <a:off x="3585250" y="3063241"/>
            <a:ext cx="163304" cy="149696"/>
          </a:xfrm>
          <a:custGeom>
            <a:avLst/>
            <a:gdLst>
              <a:gd name="T0" fmla="*/ 99 w 109"/>
              <a:gd name="T1" fmla="*/ 0 h 99"/>
              <a:gd name="T2" fmla="*/ 10 w 109"/>
              <a:gd name="T3" fmla="*/ 0 h 99"/>
              <a:gd name="T4" fmla="*/ 10 w 109"/>
              <a:gd name="T5" fmla="*/ 0 h 99"/>
              <a:gd name="T6" fmla="*/ 6 w 109"/>
              <a:gd name="T7" fmla="*/ 2 h 99"/>
              <a:gd name="T8" fmla="*/ 3 w 109"/>
              <a:gd name="T9" fmla="*/ 3 h 99"/>
              <a:gd name="T10" fmla="*/ 1 w 109"/>
              <a:gd name="T11" fmla="*/ 6 h 99"/>
              <a:gd name="T12" fmla="*/ 0 w 109"/>
              <a:gd name="T13" fmla="*/ 10 h 99"/>
              <a:gd name="T14" fmla="*/ 0 w 109"/>
              <a:gd name="T15" fmla="*/ 89 h 99"/>
              <a:gd name="T16" fmla="*/ 0 w 109"/>
              <a:gd name="T17" fmla="*/ 89 h 99"/>
              <a:gd name="T18" fmla="*/ 1 w 109"/>
              <a:gd name="T19" fmla="*/ 93 h 99"/>
              <a:gd name="T20" fmla="*/ 3 w 109"/>
              <a:gd name="T21" fmla="*/ 96 h 99"/>
              <a:gd name="T22" fmla="*/ 6 w 109"/>
              <a:gd name="T23" fmla="*/ 98 h 99"/>
              <a:gd name="T24" fmla="*/ 10 w 109"/>
              <a:gd name="T25" fmla="*/ 99 h 99"/>
              <a:gd name="T26" fmla="*/ 99 w 109"/>
              <a:gd name="T27" fmla="*/ 99 h 99"/>
              <a:gd name="T28" fmla="*/ 99 w 109"/>
              <a:gd name="T29" fmla="*/ 99 h 99"/>
              <a:gd name="T30" fmla="*/ 103 w 109"/>
              <a:gd name="T31" fmla="*/ 98 h 99"/>
              <a:gd name="T32" fmla="*/ 106 w 109"/>
              <a:gd name="T33" fmla="*/ 96 h 99"/>
              <a:gd name="T34" fmla="*/ 108 w 109"/>
              <a:gd name="T35" fmla="*/ 93 h 99"/>
              <a:gd name="T36" fmla="*/ 109 w 109"/>
              <a:gd name="T37" fmla="*/ 89 h 99"/>
              <a:gd name="T38" fmla="*/ 109 w 109"/>
              <a:gd name="T39" fmla="*/ 10 h 99"/>
              <a:gd name="T40" fmla="*/ 109 w 109"/>
              <a:gd name="T41" fmla="*/ 10 h 99"/>
              <a:gd name="T42" fmla="*/ 108 w 109"/>
              <a:gd name="T43" fmla="*/ 6 h 99"/>
              <a:gd name="T44" fmla="*/ 106 w 109"/>
              <a:gd name="T45" fmla="*/ 3 h 99"/>
              <a:gd name="T46" fmla="*/ 103 w 109"/>
              <a:gd name="T47" fmla="*/ 2 h 99"/>
              <a:gd name="T48" fmla="*/ 99 w 109"/>
              <a:gd name="T49" fmla="*/ 0 h 99"/>
              <a:gd name="T50" fmla="*/ 99 w 109"/>
              <a:gd name="T51" fmla="*/ 0 h 99"/>
              <a:gd name="T52" fmla="*/ 99 w 109"/>
              <a:gd name="T53" fmla="*/ 20 h 99"/>
              <a:gd name="T54" fmla="*/ 59 w 109"/>
              <a:gd name="T55" fmla="*/ 20 h 99"/>
              <a:gd name="T56" fmla="*/ 59 w 109"/>
              <a:gd name="T57" fmla="*/ 10 h 99"/>
              <a:gd name="T58" fmla="*/ 99 w 109"/>
              <a:gd name="T59" fmla="*/ 10 h 99"/>
              <a:gd name="T60" fmla="*/ 99 w 109"/>
              <a:gd name="T61" fmla="*/ 20 h 99"/>
              <a:gd name="T62" fmla="*/ 35 w 109"/>
              <a:gd name="T63" fmla="*/ 20 h 99"/>
              <a:gd name="T64" fmla="*/ 35 w 109"/>
              <a:gd name="T65" fmla="*/ 10 h 99"/>
              <a:gd name="T66" fmla="*/ 50 w 109"/>
              <a:gd name="T67" fmla="*/ 10 h 99"/>
              <a:gd name="T68" fmla="*/ 50 w 109"/>
              <a:gd name="T69" fmla="*/ 20 h 99"/>
              <a:gd name="T70" fmla="*/ 35 w 109"/>
              <a:gd name="T71" fmla="*/ 20 h 99"/>
              <a:gd name="T72" fmla="*/ 25 w 109"/>
              <a:gd name="T73" fmla="*/ 10 h 99"/>
              <a:gd name="T74" fmla="*/ 25 w 109"/>
              <a:gd name="T75" fmla="*/ 20 h 99"/>
              <a:gd name="T76" fmla="*/ 10 w 109"/>
              <a:gd name="T77" fmla="*/ 20 h 99"/>
              <a:gd name="T78" fmla="*/ 10 w 109"/>
              <a:gd name="T79" fmla="*/ 10 h 99"/>
              <a:gd name="T80" fmla="*/ 25 w 109"/>
              <a:gd name="T81" fmla="*/ 10 h 99"/>
              <a:gd name="T82" fmla="*/ 10 w 109"/>
              <a:gd name="T83" fmla="*/ 89 h 99"/>
              <a:gd name="T84" fmla="*/ 10 w 109"/>
              <a:gd name="T85" fmla="*/ 30 h 99"/>
              <a:gd name="T86" fmla="*/ 99 w 109"/>
              <a:gd name="T87" fmla="*/ 30 h 99"/>
              <a:gd name="T88" fmla="*/ 99 w 109"/>
              <a:gd name="T89" fmla="*/ 89 h 99"/>
              <a:gd name="T90" fmla="*/ 10 w 109"/>
              <a:gd name="T9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9" h="99">
                <a:moveTo>
                  <a:pt x="99" y="0"/>
                </a:moveTo>
                <a:lnTo>
                  <a:pt x="10" y="0"/>
                </a:lnTo>
                <a:lnTo>
                  <a:pt x="10" y="0"/>
                </a:lnTo>
                <a:lnTo>
                  <a:pt x="6" y="2"/>
                </a:lnTo>
                <a:lnTo>
                  <a:pt x="3" y="3"/>
                </a:lnTo>
                <a:lnTo>
                  <a:pt x="1" y="6"/>
                </a:lnTo>
                <a:lnTo>
                  <a:pt x="0" y="10"/>
                </a:lnTo>
                <a:lnTo>
                  <a:pt x="0" y="89"/>
                </a:lnTo>
                <a:lnTo>
                  <a:pt x="0" y="89"/>
                </a:lnTo>
                <a:lnTo>
                  <a:pt x="1" y="93"/>
                </a:lnTo>
                <a:lnTo>
                  <a:pt x="3" y="96"/>
                </a:lnTo>
                <a:lnTo>
                  <a:pt x="6" y="98"/>
                </a:lnTo>
                <a:lnTo>
                  <a:pt x="10" y="99"/>
                </a:lnTo>
                <a:lnTo>
                  <a:pt x="99" y="99"/>
                </a:lnTo>
                <a:lnTo>
                  <a:pt x="99" y="99"/>
                </a:lnTo>
                <a:lnTo>
                  <a:pt x="103" y="98"/>
                </a:lnTo>
                <a:lnTo>
                  <a:pt x="106" y="96"/>
                </a:lnTo>
                <a:lnTo>
                  <a:pt x="108" y="93"/>
                </a:lnTo>
                <a:lnTo>
                  <a:pt x="109" y="89"/>
                </a:lnTo>
                <a:lnTo>
                  <a:pt x="109" y="10"/>
                </a:lnTo>
                <a:lnTo>
                  <a:pt x="109" y="10"/>
                </a:lnTo>
                <a:lnTo>
                  <a:pt x="108" y="6"/>
                </a:lnTo>
                <a:lnTo>
                  <a:pt x="106" y="3"/>
                </a:lnTo>
                <a:lnTo>
                  <a:pt x="103" y="2"/>
                </a:lnTo>
                <a:lnTo>
                  <a:pt x="99" y="0"/>
                </a:lnTo>
                <a:lnTo>
                  <a:pt x="99" y="0"/>
                </a:lnTo>
                <a:close/>
                <a:moveTo>
                  <a:pt x="99" y="20"/>
                </a:moveTo>
                <a:lnTo>
                  <a:pt x="59" y="20"/>
                </a:lnTo>
                <a:lnTo>
                  <a:pt x="59"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27" name="Freeform 1005"/>
          <p:cNvSpPr>
            <a:spLocks noEditPoints="1"/>
          </p:cNvSpPr>
          <p:nvPr/>
        </p:nvSpPr>
        <p:spPr bwMode="auto">
          <a:xfrm>
            <a:off x="3943609" y="3063241"/>
            <a:ext cx="163304" cy="149696"/>
          </a:xfrm>
          <a:custGeom>
            <a:avLst/>
            <a:gdLst>
              <a:gd name="T0" fmla="*/ 99 w 109"/>
              <a:gd name="T1" fmla="*/ 0 h 99"/>
              <a:gd name="T2" fmla="*/ 10 w 109"/>
              <a:gd name="T3" fmla="*/ 0 h 99"/>
              <a:gd name="T4" fmla="*/ 10 w 109"/>
              <a:gd name="T5" fmla="*/ 0 h 99"/>
              <a:gd name="T6" fmla="*/ 6 w 109"/>
              <a:gd name="T7" fmla="*/ 2 h 99"/>
              <a:gd name="T8" fmla="*/ 3 w 109"/>
              <a:gd name="T9" fmla="*/ 3 h 99"/>
              <a:gd name="T10" fmla="*/ 1 w 109"/>
              <a:gd name="T11" fmla="*/ 6 h 99"/>
              <a:gd name="T12" fmla="*/ 0 w 109"/>
              <a:gd name="T13" fmla="*/ 10 h 99"/>
              <a:gd name="T14" fmla="*/ 0 w 109"/>
              <a:gd name="T15" fmla="*/ 89 h 99"/>
              <a:gd name="T16" fmla="*/ 0 w 109"/>
              <a:gd name="T17" fmla="*/ 89 h 99"/>
              <a:gd name="T18" fmla="*/ 1 w 109"/>
              <a:gd name="T19" fmla="*/ 93 h 99"/>
              <a:gd name="T20" fmla="*/ 3 w 109"/>
              <a:gd name="T21" fmla="*/ 96 h 99"/>
              <a:gd name="T22" fmla="*/ 6 w 109"/>
              <a:gd name="T23" fmla="*/ 98 h 99"/>
              <a:gd name="T24" fmla="*/ 10 w 109"/>
              <a:gd name="T25" fmla="*/ 99 h 99"/>
              <a:gd name="T26" fmla="*/ 99 w 109"/>
              <a:gd name="T27" fmla="*/ 99 h 99"/>
              <a:gd name="T28" fmla="*/ 99 w 109"/>
              <a:gd name="T29" fmla="*/ 99 h 99"/>
              <a:gd name="T30" fmla="*/ 102 w 109"/>
              <a:gd name="T31" fmla="*/ 98 h 99"/>
              <a:gd name="T32" fmla="*/ 106 w 109"/>
              <a:gd name="T33" fmla="*/ 96 h 99"/>
              <a:gd name="T34" fmla="*/ 107 w 109"/>
              <a:gd name="T35" fmla="*/ 93 h 99"/>
              <a:gd name="T36" fmla="*/ 109 w 109"/>
              <a:gd name="T37" fmla="*/ 89 h 99"/>
              <a:gd name="T38" fmla="*/ 109 w 109"/>
              <a:gd name="T39" fmla="*/ 10 h 99"/>
              <a:gd name="T40" fmla="*/ 109 w 109"/>
              <a:gd name="T41" fmla="*/ 10 h 99"/>
              <a:gd name="T42" fmla="*/ 107 w 109"/>
              <a:gd name="T43" fmla="*/ 6 h 99"/>
              <a:gd name="T44" fmla="*/ 106 w 109"/>
              <a:gd name="T45" fmla="*/ 3 h 99"/>
              <a:gd name="T46" fmla="*/ 102 w 109"/>
              <a:gd name="T47" fmla="*/ 2 h 99"/>
              <a:gd name="T48" fmla="*/ 99 w 109"/>
              <a:gd name="T49" fmla="*/ 0 h 99"/>
              <a:gd name="T50" fmla="*/ 99 w 109"/>
              <a:gd name="T51" fmla="*/ 0 h 99"/>
              <a:gd name="T52" fmla="*/ 99 w 109"/>
              <a:gd name="T53" fmla="*/ 20 h 99"/>
              <a:gd name="T54" fmla="*/ 59 w 109"/>
              <a:gd name="T55" fmla="*/ 20 h 99"/>
              <a:gd name="T56" fmla="*/ 59 w 109"/>
              <a:gd name="T57" fmla="*/ 10 h 99"/>
              <a:gd name="T58" fmla="*/ 99 w 109"/>
              <a:gd name="T59" fmla="*/ 10 h 99"/>
              <a:gd name="T60" fmla="*/ 99 w 109"/>
              <a:gd name="T61" fmla="*/ 20 h 99"/>
              <a:gd name="T62" fmla="*/ 35 w 109"/>
              <a:gd name="T63" fmla="*/ 20 h 99"/>
              <a:gd name="T64" fmla="*/ 35 w 109"/>
              <a:gd name="T65" fmla="*/ 10 h 99"/>
              <a:gd name="T66" fmla="*/ 49 w 109"/>
              <a:gd name="T67" fmla="*/ 10 h 99"/>
              <a:gd name="T68" fmla="*/ 49 w 109"/>
              <a:gd name="T69" fmla="*/ 20 h 99"/>
              <a:gd name="T70" fmla="*/ 35 w 109"/>
              <a:gd name="T71" fmla="*/ 20 h 99"/>
              <a:gd name="T72" fmla="*/ 25 w 109"/>
              <a:gd name="T73" fmla="*/ 10 h 99"/>
              <a:gd name="T74" fmla="*/ 25 w 109"/>
              <a:gd name="T75" fmla="*/ 20 h 99"/>
              <a:gd name="T76" fmla="*/ 10 w 109"/>
              <a:gd name="T77" fmla="*/ 20 h 99"/>
              <a:gd name="T78" fmla="*/ 10 w 109"/>
              <a:gd name="T79" fmla="*/ 10 h 99"/>
              <a:gd name="T80" fmla="*/ 25 w 109"/>
              <a:gd name="T81" fmla="*/ 10 h 99"/>
              <a:gd name="T82" fmla="*/ 10 w 109"/>
              <a:gd name="T83" fmla="*/ 89 h 99"/>
              <a:gd name="T84" fmla="*/ 10 w 109"/>
              <a:gd name="T85" fmla="*/ 30 h 99"/>
              <a:gd name="T86" fmla="*/ 99 w 109"/>
              <a:gd name="T87" fmla="*/ 30 h 99"/>
              <a:gd name="T88" fmla="*/ 99 w 109"/>
              <a:gd name="T89" fmla="*/ 89 h 99"/>
              <a:gd name="T90" fmla="*/ 10 w 109"/>
              <a:gd name="T9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9" h="99">
                <a:moveTo>
                  <a:pt x="99" y="0"/>
                </a:moveTo>
                <a:lnTo>
                  <a:pt x="10" y="0"/>
                </a:lnTo>
                <a:lnTo>
                  <a:pt x="10" y="0"/>
                </a:lnTo>
                <a:lnTo>
                  <a:pt x="6" y="2"/>
                </a:lnTo>
                <a:lnTo>
                  <a:pt x="3" y="3"/>
                </a:lnTo>
                <a:lnTo>
                  <a:pt x="1" y="6"/>
                </a:lnTo>
                <a:lnTo>
                  <a:pt x="0" y="10"/>
                </a:lnTo>
                <a:lnTo>
                  <a:pt x="0" y="89"/>
                </a:lnTo>
                <a:lnTo>
                  <a:pt x="0" y="89"/>
                </a:lnTo>
                <a:lnTo>
                  <a:pt x="1" y="93"/>
                </a:lnTo>
                <a:lnTo>
                  <a:pt x="3" y="96"/>
                </a:lnTo>
                <a:lnTo>
                  <a:pt x="6" y="98"/>
                </a:lnTo>
                <a:lnTo>
                  <a:pt x="10" y="99"/>
                </a:lnTo>
                <a:lnTo>
                  <a:pt x="99" y="99"/>
                </a:lnTo>
                <a:lnTo>
                  <a:pt x="99" y="99"/>
                </a:lnTo>
                <a:lnTo>
                  <a:pt x="102" y="98"/>
                </a:lnTo>
                <a:lnTo>
                  <a:pt x="106" y="96"/>
                </a:lnTo>
                <a:lnTo>
                  <a:pt x="107" y="93"/>
                </a:lnTo>
                <a:lnTo>
                  <a:pt x="109" y="89"/>
                </a:lnTo>
                <a:lnTo>
                  <a:pt x="109" y="10"/>
                </a:lnTo>
                <a:lnTo>
                  <a:pt x="109" y="10"/>
                </a:lnTo>
                <a:lnTo>
                  <a:pt x="107" y="6"/>
                </a:lnTo>
                <a:lnTo>
                  <a:pt x="106" y="3"/>
                </a:lnTo>
                <a:lnTo>
                  <a:pt x="102" y="2"/>
                </a:lnTo>
                <a:lnTo>
                  <a:pt x="99" y="0"/>
                </a:lnTo>
                <a:lnTo>
                  <a:pt x="99" y="0"/>
                </a:lnTo>
                <a:close/>
                <a:moveTo>
                  <a:pt x="99" y="20"/>
                </a:moveTo>
                <a:lnTo>
                  <a:pt x="59" y="20"/>
                </a:lnTo>
                <a:lnTo>
                  <a:pt x="59" y="10"/>
                </a:lnTo>
                <a:lnTo>
                  <a:pt x="99" y="10"/>
                </a:lnTo>
                <a:lnTo>
                  <a:pt x="99" y="20"/>
                </a:lnTo>
                <a:close/>
                <a:moveTo>
                  <a:pt x="35" y="20"/>
                </a:moveTo>
                <a:lnTo>
                  <a:pt x="35" y="10"/>
                </a:lnTo>
                <a:lnTo>
                  <a:pt x="49" y="10"/>
                </a:lnTo>
                <a:lnTo>
                  <a:pt x="49"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28" name="Rectangle 1006"/>
          <p:cNvSpPr>
            <a:spLocks noChangeArrowheads="1"/>
          </p:cNvSpPr>
          <p:nvPr/>
        </p:nvSpPr>
        <p:spPr bwMode="auto">
          <a:xfrm>
            <a:off x="4034335" y="3163038"/>
            <a:ext cx="3629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29" name="Freeform 1007"/>
          <p:cNvSpPr>
            <a:spLocks/>
          </p:cNvSpPr>
          <p:nvPr/>
        </p:nvSpPr>
        <p:spPr bwMode="auto">
          <a:xfrm>
            <a:off x="3984435" y="3126748"/>
            <a:ext cx="36290" cy="54434"/>
          </a:xfrm>
          <a:custGeom>
            <a:avLst/>
            <a:gdLst>
              <a:gd name="T0" fmla="*/ 0 w 26"/>
              <a:gd name="T1" fmla="*/ 7 h 37"/>
              <a:gd name="T2" fmla="*/ 11 w 26"/>
              <a:gd name="T3" fmla="*/ 18 h 37"/>
              <a:gd name="T4" fmla="*/ 0 w 26"/>
              <a:gd name="T5" fmla="*/ 30 h 37"/>
              <a:gd name="T6" fmla="*/ 7 w 26"/>
              <a:gd name="T7" fmla="*/ 37 h 37"/>
              <a:gd name="T8" fmla="*/ 26 w 26"/>
              <a:gd name="T9" fmla="*/ 18 h 37"/>
              <a:gd name="T10" fmla="*/ 7 w 26"/>
              <a:gd name="T11" fmla="*/ 0 h 37"/>
              <a:gd name="T12" fmla="*/ 0 w 26"/>
              <a:gd name="T13" fmla="*/ 7 h 37"/>
            </a:gdLst>
            <a:ahLst/>
            <a:cxnLst>
              <a:cxn ang="0">
                <a:pos x="T0" y="T1"/>
              </a:cxn>
              <a:cxn ang="0">
                <a:pos x="T2" y="T3"/>
              </a:cxn>
              <a:cxn ang="0">
                <a:pos x="T4" y="T5"/>
              </a:cxn>
              <a:cxn ang="0">
                <a:pos x="T6" y="T7"/>
              </a:cxn>
              <a:cxn ang="0">
                <a:pos x="T8" y="T9"/>
              </a:cxn>
              <a:cxn ang="0">
                <a:pos x="T10" y="T11"/>
              </a:cxn>
              <a:cxn ang="0">
                <a:pos x="T12" y="T13"/>
              </a:cxn>
            </a:cxnLst>
            <a:rect l="0" t="0" r="r" b="b"/>
            <a:pathLst>
              <a:path w="26" h="37">
                <a:moveTo>
                  <a:pt x="0" y="7"/>
                </a:moveTo>
                <a:lnTo>
                  <a:pt x="11" y="18"/>
                </a:lnTo>
                <a:lnTo>
                  <a:pt x="0" y="30"/>
                </a:lnTo>
                <a:lnTo>
                  <a:pt x="7" y="37"/>
                </a:lnTo>
                <a:lnTo>
                  <a:pt x="26" y="18"/>
                </a:lnTo>
                <a:lnTo>
                  <a:pt x="7" y="0"/>
                </a:lnTo>
                <a:lnTo>
                  <a:pt x="0"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30" name="Freeform 1008"/>
          <p:cNvSpPr>
            <a:spLocks/>
          </p:cNvSpPr>
          <p:nvPr/>
        </p:nvSpPr>
        <p:spPr bwMode="auto">
          <a:xfrm>
            <a:off x="2183571" y="3108604"/>
            <a:ext cx="31754" cy="31754"/>
          </a:xfrm>
          <a:custGeom>
            <a:avLst/>
            <a:gdLst>
              <a:gd name="T0" fmla="*/ 0 w 20"/>
              <a:gd name="T1" fmla="*/ 10 h 20"/>
              <a:gd name="T2" fmla="*/ 0 w 20"/>
              <a:gd name="T3" fmla="*/ 10 h 20"/>
              <a:gd name="T4" fmla="*/ 1 w 20"/>
              <a:gd name="T5" fmla="*/ 13 h 20"/>
              <a:gd name="T6" fmla="*/ 2 w 20"/>
              <a:gd name="T7" fmla="*/ 17 h 20"/>
              <a:gd name="T8" fmla="*/ 6 w 20"/>
              <a:gd name="T9" fmla="*/ 18 h 20"/>
              <a:gd name="T10" fmla="*/ 10 w 20"/>
              <a:gd name="T11" fmla="*/ 20 h 20"/>
              <a:gd name="T12" fmla="*/ 10 w 20"/>
              <a:gd name="T13" fmla="*/ 20 h 20"/>
              <a:gd name="T14" fmla="*/ 13 w 20"/>
              <a:gd name="T15" fmla="*/ 18 h 20"/>
              <a:gd name="T16" fmla="*/ 17 w 20"/>
              <a:gd name="T17" fmla="*/ 17 h 20"/>
              <a:gd name="T18" fmla="*/ 18 w 20"/>
              <a:gd name="T19" fmla="*/ 13 h 20"/>
              <a:gd name="T20" fmla="*/ 20 w 20"/>
              <a:gd name="T21" fmla="*/ 10 h 20"/>
              <a:gd name="T22" fmla="*/ 20 w 20"/>
              <a:gd name="T23" fmla="*/ 10 h 20"/>
              <a:gd name="T24" fmla="*/ 18 w 20"/>
              <a:gd name="T25" fmla="*/ 6 h 20"/>
              <a:gd name="T26" fmla="*/ 17 w 20"/>
              <a:gd name="T27" fmla="*/ 2 h 20"/>
              <a:gd name="T28" fmla="*/ 13 w 20"/>
              <a:gd name="T29" fmla="*/ 1 h 20"/>
              <a:gd name="T30" fmla="*/ 10 w 20"/>
              <a:gd name="T31" fmla="*/ 0 h 20"/>
              <a:gd name="T32" fmla="*/ 10 w 20"/>
              <a:gd name="T33" fmla="*/ 0 h 20"/>
              <a:gd name="T34" fmla="*/ 6 w 20"/>
              <a:gd name="T35" fmla="*/ 1 h 20"/>
              <a:gd name="T36" fmla="*/ 2 w 20"/>
              <a:gd name="T37" fmla="*/ 2 h 20"/>
              <a:gd name="T38" fmla="*/ 1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1" y="13"/>
                </a:lnTo>
                <a:lnTo>
                  <a:pt x="2" y="17"/>
                </a:lnTo>
                <a:lnTo>
                  <a:pt x="6" y="18"/>
                </a:lnTo>
                <a:lnTo>
                  <a:pt x="10" y="20"/>
                </a:lnTo>
                <a:lnTo>
                  <a:pt x="10" y="20"/>
                </a:lnTo>
                <a:lnTo>
                  <a:pt x="13" y="18"/>
                </a:lnTo>
                <a:lnTo>
                  <a:pt x="17" y="17"/>
                </a:lnTo>
                <a:lnTo>
                  <a:pt x="18" y="13"/>
                </a:lnTo>
                <a:lnTo>
                  <a:pt x="20" y="10"/>
                </a:lnTo>
                <a:lnTo>
                  <a:pt x="20" y="10"/>
                </a:lnTo>
                <a:lnTo>
                  <a:pt x="18" y="6"/>
                </a:lnTo>
                <a:lnTo>
                  <a:pt x="17" y="2"/>
                </a:lnTo>
                <a:lnTo>
                  <a:pt x="13" y="1"/>
                </a:lnTo>
                <a:lnTo>
                  <a:pt x="10" y="0"/>
                </a:lnTo>
                <a:lnTo>
                  <a:pt x="10" y="0"/>
                </a:lnTo>
                <a:lnTo>
                  <a:pt x="6" y="1"/>
                </a:lnTo>
                <a:lnTo>
                  <a:pt x="2" y="2"/>
                </a:lnTo>
                <a:lnTo>
                  <a:pt x="1" y="6"/>
                </a:lnTo>
                <a:lnTo>
                  <a:pt x="0" y="10"/>
                </a:lnTo>
                <a:lnTo>
                  <a:pt x="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31" name="Freeform 1009"/>
          <p:cNvSpPr>
            <a:spLocks/>
          </p:cNvSpPr>
          <p:nvPr/>
        </p:nvSpPr>
        <p:spPr bwMode="auto">
          <a:xfrm>
            <a:off x="2219860" y="3108604"/>
            <a:ext cx="31754" cy="31754"/>
          </a:xfrm>
          <a:custGeom>
            <a:avLst/>
            <a:gdLst>
              <a:gd name="T0" fmla="*/ 20 w 20"/>
              <a:gd name="T1" fmla="*/ 10 h 20"/>
              <a:gd name="T2" fmla="*/ 20 w 20"/>
              <a:gd name="T3" fmla="*/ 10 h 20"/>
              <a:gd name="T4" fmla="*/ 19 w 20"/>
              <a:gd name="T5" fmla="*/ 6 h 20"/>
              <a:gd name="T6" fmla="*/ 18 w 20"/>
              <a:gd name="T7" fmla="*/ 2 h 20"/>
              <a:gd name="T8" fmla="*/ 14 w 20"/>
              <a:gd name="T9" fmla="*/ 1 h 20"/>
              <a:gd name="T10" fmla="*/ 10 w 20"/>
              <a:gd name="T11" fmla="*/ 0 h 20"/>
              <a:gd name="T12" fmla="*/ 10 w 20"/>
              <a:gd name="T13" fmla="*/ 0 h 20"/>
              <a:gd name="T14" fmla="*/ 7 w 20"/>
              <a:gd name="T15" fmla="*/ 1 h 20"/>
              <a:gd name="T16" fmla="*/ 3 w 20"/>
              <a:gd name="T17" fmla="*/ 2 h 20"/>
              <a:gd name="T18" fmla="*/ 2 w 20"/>
              <a:gd name="T19" fmla="*/ 6 h 20"/>
              <a:gd name="T20" fmla="*/ 0 w 20"/>
              <a:gd name="T21" fmla="*/ 10 h 20"/>
              <a:gd name="T22" fmla="*/ 0 w 20"/>
              <a:gd name="T23" fmla="*/ 10 h 20"/>
              <a:gd name="T24" fmla="*/ 2 w 20"/>
              <a:gd name="T25" fmla="*/ 13 h 20"/>
              <a:gd name="T26" fmla="*/ 3 w 20"/>
              <a:gd name="T27" fmla="*/ 17 h 20"/>
              <a:gd name="T28" fmla="*/ 7 w 20"/>
              <a:gd name="T29" fmla="*/ 18 h 20"/>
              <a:gd name="T30" fmla="*/ 10 w 20"/>
              <a:gd name="T31" fmla="*/ 20 h 20"/>
              <a:gd name="T32" fmla="*/ 10 w 20"/>
              <a:gd name="T33" fmla="*/ 20 h 20"/>
              <a:gd name="T34" fmla="*/ 14 w 20"/>
              <a:gd name="T35" fmla="*/ 18 h 20"/>
              <a:gd name="T36" fmla="*/ 18 w 20"/>
              <a:gd name="T37" fmla="*/ 17 h 20"/>
              <a:gd name="T38" fmla="*/ 19 w 20"/>
              <a:gd name="T39" fmla="*/ 13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9" y="6"/>
                </a:lnTo>
                <a:lnTo>
                  <a:pt x="18" y="2"/>
                </a:lnTo>
                <a:lnTo>
                  <a:pt x="14" y="1"/>
                </a:lnTo>
                <a:lnTo>
                  <a:pt x="10" y="0"/>
                </a:lnTo>
                <a:lnTo>
                  <a:pt x="10" y="0"/>
                </a:lnTo>
                <a:lnTo>
                  <a:pt x="7" y="1"/>
                </a:lnTo>
                <a:lnTo>
                  <a:pt x="3" y="2"/>
                </a:lnTo>
                <a:lnTo>
                  <a:pt x="2" y="6"/>
                </a:lnTo>
                <a:lnTo>
                  <a:pt x="0" y="10"/>
                </a:lnTo>
                <a:lnTo>
                  <a:pt x="0" y="10"/>
                </a:lnTo>
                <a:lnTo>
                  <a:pt x="2" y="13"/>
                </a:lnTo>
                <a:lnTo>
                  <a:pt x="3" y="17"/>
                </a:lnTo>
                <a:lnTo>
                  <a:pt x="7" y="18"/>
                </a:lnTo>
                <a:lnTo>
                  <a:pt x="10" y="20"/>
                </a:lnTo>
                <a:lnTo>
                  <a:pt x="10" y="20"/>
                </a:lnTo>
                <a:lnTo>
                  <a:pt x="14" y="18"/>
                </a:lnTo>
                <a:lnTo>
                  <a:pt x="18" y="17"/>
                </a:lnTo>
                <a:lnTo>
                  <a:pt x="19" y="13"/>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32" name="Freeform 1010"/>
          <p:cNvSpPr>
            <a:spLocks/>
          </p:cNvSpPr>
          <p:nvPr/>
        </p:nvSpPr>
        <p:spPr bwMode="auto">
          <a:xfrm>
            <a:off x="2160888" y="3085922"/>
            <a:ext cx="149696" cy="77117"/>
          </a:xfrm>
          <a:custGeom>
            <a:avLst/>
            <a:gdLst>
              <a:gd name="T0" fmla="*/ 89 w 99"/>
              <a:gd name="T1" fmla="*/ 0 h 49"/>
              <a:gd name="T2" fmla="*/ 10 w 99"/>
              <a:gd name="T3" fmla="*/ 0 h 49"/>
              <a:gd name="T4" fmla="*/ 10 w 99"/>
              <a:gd name="T5" fmla="*/ 0 h 49"/>
              <a:gd name="T6" fmla="*/ 6 w 99"/>
              <a:gd name="T7" fmla="*/ 1 h 49"/>
              <a:gd name="T8" fmla="*/ 2 w 99"/>
              <a:gd name="T9" fmla="*/ 3 h 49"/>
              <a:gd name="T10" fmla="*/ 1 w 99"/>
              <a:gd name="T11" fmla="*/ 6 h 49"/>
              <a:gd name="T12" fmla="*/ 0 w 99"/>
              <a:gd name="T13" fmla="*/ 10 h 49"/>
              <a:gd name="T14" fmla="*/ 0 w 99"/>
              <a:gd name="T15" fmla="*/ 40 h 49"/>
              <a:gd name="T16" fmla="*/ 0 w 99"/>
              <a:gd name="T17" fmla="*/ 40 h 49"/>
              <a:gd name="T18" fmla="*/ 1 w 99"/>
              <a:gd name="T19" fmla="*/ 43 h 49"/>
              <a:gd name="T20" fmla="*/ 2 w 99"/>
              <a:gd name="T21" fmla="*/ 47 h 49"/>
              <a:gd name="T22" fmla="*/ 6 w 99"/>
              <a:gd name="T23" fmla="*/ 48 h 49"/>
              <a:gd name="T24" fmla="*/ 10 w 99"/>
              <a:gd name="T25" fmla="*/ 49 h 49"/>
              <a:gd name="T26" fmla="*/ 49 w 99"/>
              <a:gd name="T27" fmla="*/ 49 h 49"/>
              <a:gd name="T28" fmla="*/ 49 w 99"/>
              <a:gd name="T29" fmla="*/ 40 h 49"/>
              <a:gd name="T30" fmla="*/ 10 w 99"/>
              <a:gd name="T31" fmla="*/ 40 h 49"/>
              <a:gd name="T32" fmla="*/ 10 w 99"/>
              <a:gd name="T33" fmla="*/ 10 h 49"/>
              <a:gd name="T34" fmla="*/ 89 w 99"/>
              <a:gd name="T35" fmla="*/ 10 h 49"/>
              <a:gd name="T36" fmla="*/ 89 w 99"/>
              <a:gd name="T37" fmla="*/ 35 h 49"/>
              <a:gd name="T38" fmla="*/ 99 w 99"/>
              <a:gd name="T39" fmla="*/ 35 h 49"/>
              <a:gd name="T40" fmla="*/ 99 w 99"/>
              <a:gd name="T41" fmla="*/ 10 h 49"/>
              <a:gd name="T42" fmla="*/ 99 w 99"/>
              <a:gd name="T43" fmla="*/ 10 h 49"/>
              <a:gd name="T44" fmla="*/ 97 w 99"/>
              <a:gd name="T45" fmla="*/ 6 h 49"/>
              <a:gd name="T46" fmla="*/ 96 w 99"/>
              <a:gd name="T47" fmla="*/ 3 h 49"/>
              <a:gd name="T48" fmla="*/ 93 w 99"/>
              <a:gd name="T49" fmla="*/ 1 h 49"/>
              <a:gd name="T50" fmla="*/ 89 w 99"/>
              <a:gd name="T51" fmla="*/ 0 h 49"/>
              <a:gd name="T52" fmla="*/ 89 w 99"/>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49">
                <a:moveTo>
                  <a:pt x="89" y="0"/>
                </a:moveTo>
                <a:lnTo>
                  <a:pt x="10" y="0"/>
                </a:lnTo>
                <a:lnTo>
                  <a:pt x="10" y="0"/>
                </a:lnTo>
                <a:lnTo>
                  <a:pt x="6" y="1"/>
                </a:lnTo>
                <a:lnTo>
                  <a:pt x="2" y="3"/>
                </a:lnTo>
                <a:lnTo>
                  <a:pt x="1" y="6"/>
                </a:lnTo>
                <a:lnTo>
                  <a:pt x="0" y="10"/>
                </a:lnTo>
                <a:lnTo>
                  <a:pt x="0" y="40"/>
                </a:lnTo>
                <a:lnTo>
                  <a:pt x="0" y="40"/>
                </a:lnTo>
                <a:lnTo>
                  <a:pt x="1" y="43"/>
                </a:lnTo>
                <a:lnTo>
                  <a:pt x="2" y="47"/>
                </a:lnTo>
                <a:lnTo>
                  <a:pt x="6" y="48"/>
                </a:lnTo>
                <a:lnTo>
                  <a:pt x="10" y="49"/>
                </a:lnTo>
                <a:lnTo>
                  <a:pt x="49" y="49"/>
                </a:lnTo>
                <a:lnTo>
                  <a:pt x="49" y="40"/>
                </a:lnTo>
                <a:lnTo>
                  <a:pt x="10" y="40"/>
                </a:lnTo>
                <a:lnTo>
                  <a:pt x="10" y="10"/>
                </a:lnTo>
                <a:lnTo>
                  <a:pt x="89" y="10"/>
                </a:lnTo>
                <a:lnTo>
                  <a:pt x="89" y="35"/>
                </a:lnTo>
                <a:lnTo>
                  <a:pt x="99" y="35"/>
                </a:lnTo>
                <a:lnTo>
                  <a:pt x="99" y="10"/>
                </a:lnTo>
                <a:lnTo>
                  <a:pt x="99" y="10"/>
                </a:lnTo>
                <a:lnTo>
                  <a:pt x="97" y="6"/>
                </a:lnTo>
                <a:lnTo>
                  <a:pt x="96" y="3"/>
                </a:lnTo>
                <a:lnTo>
                  <a:pt x="93" y="1"/>
                </a:lnTo>
                <a:lnTo>
                  <a:pt x="89" y="0"/>
                </a:lnTo>
                <a:lnTo>
                  <a:pt x="8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33" name="Freeform 1011"/>
          <p:cNvSpPr>
            <a:spLocks/>
          </p:cNvSpPr>
          <p:nvPr/>
        </p:nvSpPr>
        <p:spPr bwMode="auto">
          <a:xfrm>
            <a:off x="2238003" y="3149427"/>
            <a:ext cx="68044" cy="49900"/>
          </a:xfrm>
          <a:custGeom>
            <a:avLst/>
            <a:gdLst>
              <a:gd name="T0" fmla="*/ 17 w 44"/>
              <a:gd name="T1" fmla="*/ 20 h 32"/>
              <a:gd name="T2" fmla="*/ 7 w 44"/>
              <a:gd name="T3" fmla="*/ 10 h 32"/>
              <a:gd name="T4" fmla="*/ 0 w 44"/>
              <a:gd name="T5" fmla="*/ 17 h 32"/>
              <a:gd name="T6" fmla="*/ 13 w 44"/>
              <a:gd name="T7" fmla="*/ 31 h 32"/>
              <a:gd name="T8" fmla="*/ 13 w 44"/>
              <a:gd name="T9" fmla="*/ 31 h 32"/>
              <a:gd name="T10" fmla="*/ 15 w 44"/>
              <a:gd name="T11" fmla="*/ 32 h 32"/>
              <a:gd name="T12" fmla="*/ 17 w 44"/>
              <a:gd name="T13" fmla="*/ 32 h 32"/>
              <a:gd name="T14" fmla="*/ 17 w 44"/>
              <a:gd name="T15" fmla="*/ 32 h 32"/>
              <a:gd name="T16" fmla="*/ 20 w 44"/>
              <a:gd name="T17" fmla="*/ 32 h 32"/>
              <a:gd name="T18" fmla="*/ 21 w 44"/>
              <a:gd name="T19" fmla="*/ 31 h 32"/>
              <a:gd name="T20" fmla="*/ 44 w 44"/>
              <a:gd name="T21" fmla="*/ 7 h 32"/>
              <a:gd name="T22" fmla="*/ 37 w 44"/>
              <a:gd name="T23" fmla="*/ 0 h 32"/>
              <a:gd name="T24" fmla="*/ 17 w 44"/>
              <a:gd name="T25"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2">
                <a:moveTo>
                  <a:pt x="17" y="20"/>
                </a:moveTo>
                <a:lnTo>
                  <a:pt x="7" y="10"/>
                </a:lnTo>
                <a:lnTo>
                  <a:pt x="0" y="17"/>
                </a:lnTo>
                <a:lnTo>
                  <a:pt x="13" y="31"/>
                </a:lnTo>
                <a:lnTo>
                  <a:pt x="13" y="31"/>
                </a:lnTo>
                <a:lnTo>
                  <a:pt x="15" y="32"/>
                </a:lnTo>
                <a:lnTo>
                  <a:pt x="17" y="32"/>
                </a:lnTo>
                <a:lnTo>
                  <a:pt x="17" y="32"/>
                </a:lnTo>
                <a:lnTo>
                  <a:pt x="20" y="32"/>
                </a:lnTo>
                <a:lnTo>
                  <a:pt x="21" y="31"/>
                </a:lnTo>
                <a:lnTo>
                  <a:pt x="44" y="7"/>
                </a:lnTo>
                <a:lnTo>
                  <a:pt x="37" y="0"/>
                </a:lnTo>
                <a:lnTo>
                  <a:pt x="17"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34" name="Freeform 1013"/>
          <p:cNvSpPr>
            <a:spLocks/>
          </p:cNvSpPr>
          <p:nvPr/>
        </p:nvSpPr>
        <p:spPr bwMode="auto">
          <a:xfrm>
            <a:off x="2541928" y="3108604"/>
            <a:ext cx="27217" cy="31754"/>
          </a:xfrm>
          <a:custGeom>
            <a:avLst/>
            <a:gdLst>
              <a:gd name="T0" fmla="*/ 0 w 19"/>
              <a:gd name="T1" fmla="*/ 10 h 20"/>
              <a:gd name="T2" fmla="*/ 0 w 19"/>
              <a:gd name="T3" fmla="*/ 10 h 20"/>
              <a:gd name="T4" fmla="*/ 1 w 19"/>
              <a:gd name="T5" fmla="*/ 13 h 20"/>
              <a:gd name="T6" fmla="*/ 2 w 19"/>
              <a:gd name="T7" fmla="*/ 17 h 20"/>
              <a:gd name="T8" fmla="*/ 6 w 19"/>
              <a:gd name="T9" fmla="*/ 18 h 20"/>
              <a:gd name="T10" fmla="*/ 9 w 19"/>
              <a:gd name="T11" fmla="*/ 20 h 20"/>
              <a:gd name="T12" fmla="*/ 9 w 19"/>
              <a:gd name="T13" fmla="*/ 20 h 20"/>
              <a:gd name="T14" fmla="*/ 13 w 19"/>
              <a:gd name="T15" fmla="*/ 18 h 20"/>
              <a:gd name="T16" fmla="*/ 17 w 19"/>
              <a:gd name="T17" fmla="*/ 17 h 20"/>
              <a:gd name="T18" fmla="*/ 18 w 19"/>
              <a:gd name="T19" fmla="*/ 13 h 20"/>
              <a:gd name="T20" fmla="*/ 19 w 19"/>
              <a:gd name="T21" fmla="*/ 10 h 20"/>
              <a:gd name="T22" fmla="*/ 19 w 19"/>
              <a:gd name="T23" fmla="*/ 10 h 20"/>
              <a:gd name="T24" fmla="*/ 18 w 19"/>
              <a:gd name="T25" fmla="*/ 6 h 20"/>
              <a:gd name="T26" fmla="*/ 17 w 19"/>
              <a:gd name="T27" fmla="*/ 2 h 20"/>
              <a:gd name="T28" fmla="*/ 13 w 19"/>
              <a:gd name="T29" fmla="*/ 1 h 20"/>
              <a:gd name="T30" fmla="*/ 9 w 19"/>
              <a:gd name="T31" fmla="*/ 0 h 20"/>
              <a:gd name="T32" fmla="*/ 9 w 19"/>
              <a:gd name="T33" fmla="*/ 0 h 20"/>
              <a:gd name="T34" fmla="*/ 6 w 19"/>
              <a:gd name="T35" fmla="*/ 1 h 20"/>
              <a:gd name="T36" fmla="*/ 2 w 19"/>
              <a:gd name="T37" fmla="*/ 2 h 20"/>
              <a:gd name="T38" fmla="*/ 1 w 19"/>
              <a:gd name="T39" fmla="*/ 6 h 20"/>
              <a:gd name="T40" fmla="*/ 0 w 19"/>
              <a:gd name="T41" fmla="*/ 10 h 20"/>
              <a:gd name="T42" fmla="*/ 0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0" y="10"/>
                </a:moveTo>
                <a:lnTo>
                  <a:pt x="0" y="10"/>
                </a:lnTo>
                <a:lnTo>
                  <a:pt x="1" y="13"/>
                </a:lnTo>
                <a:lnTo>
                  <a:pt x="2" y="17"/>
                </a:lnTo>
                <a:lnTo>
                  <a:pt x="6" y="18"/>
                </a:lnTo>
                <a:lnTo>
                  <a:pt x="9" y="20"/>
                </a:lnTo>
                <a:lnTo>
                  <a:pt x="9" y="20"/>
                </a:lnTo>
                <a:lnTo>
                  <a:pt x="13" y="18"/>
                </a:lnTo>
                <a:lnTo>
                  <a:pt x="17" y="17"/>
                </a:lnTo>
                <a:lnTo>
                  <a:pt x="18" y="13"/>
                </a:lnTo>
                <a:lnTo>
                  <a:pt x="19" y="10"/>
                </a:lnTo>
                <a:lnTo>
                  <a:pt x="19" y="10"/>
                </a:lnTo>
                <a:lnTo>
                  <a:pt x="18" y="6"/>
                </a:lnTo>
                <a:lnTo>
                  <a:pt x="17" y="2"/>
                </a:lnTo>
                <a:lnTo>
                  <a:pt x="13" y="1"/>
                </a:lnTo>
                <a:lnTo>
                  <a:pt x="9" y="0"/>
                </a:lnTo>
                <a:lnTo>
                  <a:pt x="9" y="0"/>
                </a:lnTo>
                <a:lnTo>
                  <a:pt x="6" y="1"/>
                </a:lnTo>
                <a:lnTo>
                  <a:pt x="2" y="2"/>
                </a:lnTo>
                <a:lnTo>
                  <a:pt x="1" y="6"/>
                </a:lnTo>
                <a:lnTo>
                  <a:pt x="0" y="10"/>
                </a:lnTo>
                <a:lnTo>
                  <a:pt x="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35" name="Freeform 1014"/>
          <p:cNvSpPr>
            <a:spLocks/>
          </p:cNvSpPr>
          <p:nvPr/>
        </p:nvSpPr>
        <p:spPr bwMode="auto">
          <a:xfrm>
            <a:off x="2578216" y="3108604"/>
            <a:ext cx="31754" cy="31754"/>
          </a:xfrm>
          <a:custGeom>
            <a:avLst/>
            <a:gdLst>
              <a:gd name="T0" fmla="*/ 10 w 20"/>
              <a:gd name="T1" fmla="*/ 0 h 20"/>
              <a:gd name="T2" fmla="*/ 10 w 20"/>
              <a:gd name="T3" fmla="*/ 0 h 20"/>
              <a:gd name="T4" fmla="*/ 6 w 20"/>
              <a:gd name="T5" fmla="*/ 1 h 20"/>
              <a:gd name="T6" fmla="*/ 3 w 20"/>
              <a:gd name="T7" fmla="*/ 2 h 20"/>
              <a:gd name="T8" fmla="*/ 2 w 20"/>
              <a:gd name="T9" fmla="*/ 6 h 20"/>
              <a:gd name="T10" fmla="*/ 0 w 20"/>
              <a:gd name="T11" fmla="*/ 10 h 20"/>
              <a:gd name="T12" fmla="*/ 0 w 20"/>
              <a:gd name="T13" fmla="*/ 10 h 20"/>
              <a:gd name="T14" fmla="*/ 2 w 20"/>
              <a:gd name="T15" fmla="*/ 13 h 20"/>
              <a:gd name="T16" fmla="*/ 3 w 20"/>
              <a:gd name="T17" fmla="*/ 17 h 20"/>
              <a:gd name="T18" fmla="*/ 6 w 20"/>
              <a:gd name="T19" fmla="*/ 18 h 20"/>
              <a:gd name="T20" fmla="*/ 10 w 20"/>
              <a:gd name="T21" fmla="*/ 20 h 20"/>
              <a:gd name="T22" fmla="*/ 10 w 20"/>
              <a:gd name="T23" fmla="*/ 20 h 20"/>
              <a:gd name="T24" fmla="*/ 14 w 20"/>
              <a:gd name="T25" fmla="*/ 18 h 20"/>
              <a:gd name="T26" fmla="*/ 18 w 20"/>
              <a:gd name="T27" fmla="*/ 17 h 20"/>
              <a:gd name="T28" fmla="*/ 19 w 20"/>
              <a:gd name="T29" fmla="*/ 13 h 20"/>
              <a:gd name="T30" fmla="*/ 20 w 20"/>
              <a:gd name="T31" fmla="*/ 10 h 20"/>
              <a:gd name="T32" fmla="*/ 20 w 20"/>
              <a:gd name="T33" fmla="*/ 10 h 20"/>
              <a:gd name="T34" fmla="*/ 19 w 20"/>
              <a:gd name="T35" fmla="*/ 6 h 20"/>
              <a:gd name="T36" fmla="*/ 18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3" y="2"/>
                </a:lnTo>
                <a:lnTo>
                  <a:pt x="2" y="6"/>
                </a:lnTo>
                <a:lnTo>
                  <a:pt x="0" y="10"/>
                </a:lnTo>
                <a:lnTo>
                  <a:pt x="0" y="10"/>
                </a:lnTo>
                <a:lnTo>
                  <a:pt x="2" y="13"/>
                </a:lnTo>
                <a:lnTo>
                  <a:pt x="3" y="17"/>
                </a:lnTo>
                <a:lnTo>
                  <a:pt x="6" y="18"/>
                </a:lnTo>
                <a:lnTo>
                  <a:pt x="10" y="20"/>
                </a:lnTo>
                <a:lnTo>
                  <a:pt x="10" y="20"/>
                </a:lnTo>
                <a:lnTo>
                  <a:pt x="14" y="18"/>
                </a:lnTo>
                <a:lnTo>
                  <a:pt x="18" y="17"/>
                </a:lnTo>
                <a:lnTo>
                  <a:pt x="19" y="13"/>
                </a:lnTo>
                <a:lnTo>
                  <a:pt x="20" y="10"/>
                </a:lnTo>
                <a:lnTo>
                  <a:pt x="20" y="10"/>
                </a:lnTo>
                <a:lnTo>
                  <a:pt x="19" y="6"/>
                </a:lnTo>
                <a:lnTo>
                  <a:pt x="18" y="2"/>
                </a:lnTo>
                <a:lnTo>
                  <a:pt x="14"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36" name="Freeform 1015"/>
          <p:cNvSpPr>
            <a:spLocks/>
          </p:cNvSpPr>
          <p:nvPr/>
        </p:nvSpPr>
        <p:spPr bwMode="auto">
          <a:xfrm>
            <a:off x="2519245" y="3085924"/>
            <a:ext cx="149696" cy="77117"/>
          </a:xfrm>
          <a:custGeom>
            <a:avLst/>
            <a:gdLst>
              <a:gd name="T0" fmla="*/ 89 w 98"/>
              <a:gd name="T1" fmla="*/ 0 h 49"/>
              <a:gd name="T2" fmla="*/ 10 w 98"/>
              <a:gd name="T3" fmla="*/ 0 h 49"/>
              <a:gd name="T4" fmla="*/ 10 w 98"/>
              <a:gd name="T5" fmla="*/ 0 h 49"/>
              <a:gd name="T6" fmla="*/ 6 w 98"/>
              <a:gd name="T7" fmla="*/ 1 h 49"/>
              <a:gd name="T8" fmla="*/ 2 w 98"/>
              <a:gd name="T9" fmla="*/ 3 h 49"/>
              <a:gd name="T10" fmla="*/ 1 w 98"/>
              <a:gd name="T11" fmla="*/ 6 h 49"/>
              <a:gd name="T12" fmla="*/ 0 w 98"/>
              <a:gd name="T13" fmla="*/ 10 h 49"/>
              <a:gd name="T14" fmla="*/ 0 w 98"/>
              <a:gd name="T15" fmla="*/ 40 h 49"/>
              <a:gd name="T16" fmla="*/ 0 w 98"/>
              <a:gd name="T17" fmla="*/ 40 h 49"/>
              <a:gd name="T18" fmla="*/ 1 w 98"/>
              <a:gd name="T19" fmla="*/ 43 h 49"/>
              <a:gd name="T20" fmla="*/ 2 w 98"/>
              <a:gd name="T21" fmla="*/ 47 h 49"/>
              <a:gd name="T22" fmla="*/ 6 w 98"/>
              <a:gd name="T23" fmla="*/ 48 h 49"/>
              <a:gd name="T24" fmla="*/ 10 w 98"/>
              <a:gd name="T25" fmla="*/ 49 h 49"/>
              <a:gd name="T26" fmla="*/ 54 w 98"/>
              <a:gd name="T27" fmla="*/ 49 h 49"/>
              <a:gd name="T28" fmla="*/ 54 w 98"/>
              <a:gd name="T29" fmla="*/ 40 h 49"/>
              <a:gd name="T30" fmla="*/ 10 w 98"/>
              <a:gd name="T31" fmla="*/ 40 h 49"/>
              <a:gd name="T32" fmla="*/ 10 w 98"/>
              <a:gd name="T33" fmla="*/ 10 h 49"/>
              <a:gd name="T34" fmla="*/ 89 w 98"/>
              <a:gd name="T35" fmla="*/ 10 h 49"/>
              <a:gd name="T36" fmla="*/ 89 w 98"/>
              <a:gd name="T37" fmla="*/ 35 h 49"/>
              <a:gd name="T38" fmla="*/ 98 w 98"/>
              <a:gd name="T39" fmla="*/ 35 h 49"/>
              <a:gd name="T40" fmla="*/ 98 w 98"/>
              <a:gd name="T41" fmla="*/ 10 h 49"/>
              <a:gd name="T42" fmla="*/ 98 w 98"/>
              <a:gd name="T43" fmla="*/ 10 h 49"/>
              <a:gd name="T44" fmla="*/ 97 w 98"/>
              <a:gd name="T45" fmla="*/ 6 h 49"/>
              <a:gd name="T46" fmla="*/ 96 w 98"/>
              <a:gd name="T47" fmla="*/ 3 h 49"/>
              <a:gd name="T48" fmla="*/ 92 w 98"/>
              <a:gd name="T49" fmla="*/ 1 h 49"/>
              <a:gd name="T50" fmla="*/ 89 w 98"/>
              <a:gd name="T51" fmla="*/ 0 h 49"/>
              <a:gd name="T52" fmla="*/ 89 w 98"/>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49">
                <a:moveTo>
                  <a:pt x="89" y="0"/>
                </a:moveTo>
                <a:lnTo>
                  <a:pt x="10" y="0"/>
                </a:lnTo>
                <a:lnTo>
                  <a:pt x="10" y="0"/>
                </a:lnTo>
                <a:lnTo>
                  <a:pt x="6" y="1"/>
                </a:lnTo>
                <a:lnTo>
                  <a:pt x="2" y="3"/>
                </a:lnTo>
                <a:lnTo>
                  <a:pt x="1" y="6"/>
                </a:lnTo>
                <a:lnTo>
                  <a:pt x="0" y="10"/>
                </a:lnTo>
                <a:lnTo>
                  <a:pt x="0" y="40"/>
                </a:lnTo>
                <a:lnTo>
                  <a:pt x="0" y="40"/>
                </a:lnTo>
                <a:lnTo>
                  <a:pt x="1" y="43"/>
                </a:lnTo>
                <a:lnTo>
                  <a:pt x="2" y="47"/>
                </a:lnTo>
                <a:lnTo>
                  <a:pt x="6" y="48"/>
                </a:lnTo>
                <a:lnTo>
                  <a:pt x="10" y="49"/>
                </a:lnTo>
                <a:lnTo>
                  <a:pt x="54" y="49"/>
                </a:lnTo>
                <a:lnTo>
                  <a:pt x="54" y="40"/>
                </a:lnTo>
                <a:lnTo>
                  <a:pt x="10" y="40"/>
                </a:lnTo>
                <a:lnTo>
                  <a:pt x="10" y="10"/>
                </a:lnTo>
                <a:lnTo>
                  <a:pt x="89" y="10"/>
                </a:lnTo>
                <a:lnTo>
                  <a:pt x="89" y="35"/>
                </a:lnTo>
                <a:lnTo>
                  <a:pt x="98" y="35"/>
                </a:lnTo>
                <a:lnTo>
                  <a:pt x="98" y="10"/>
                </a:lnTo>
                <a:lnTo>
                  <a:pt x="98" y="10"/>
                </a:lnTo>
                <a:lnTo>
                  <a:pt x="97" y="6"/>
                </a:lnTo>
                <a:lnTo>
                  <a:pt x="96" y="3"/>
                </a:lnTo>
                <a:lnTo>
                  <a:pt x="92" y="1"/>
                </a:lnTo>
                <a:lnTo>
                  <a:pt x="89" y="0"/>
                </a:lnTo>
                <a:lnTo>
                  <a:pt x="8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37" name="Freeform 1016"/>
          <p:cNvSpPr>
            <a:spLocks/>
          </p:cNvSpPr>
          <p:nvPr/>
        </p:nvSpPr>
        <p:spPr bwMode="auto">
          <a:xfrm>
            <a:off x="2609969" y="3149431"/>
            <a:ext cx="54435" cy="54434"/>
          </a:xfrm>
          <a:custGeom>
            <a:avLst/>
            <a:gdLst>
              <a:gd name="T0" fmla="*/ 28 w 35"/>
              <a:gd name="T1" fmla="*/ 0 h 35"/>
              <a:gd name="T2" fmla="*/ 18 w 35"/>
              <a:gd name="T3" fmla="*/ 10 h 35"/>
              <a:gd name="T4" fmla="*/ 8 w 35"/>
              <a:gd name="T5" fmla="*/ 0 h 35"/>
              <a:gd name="T6" fmla="*/ 0 w 35"/>
              <a:gd name="T7" fmla="*/ 7 h 35"/>
              <a:gd name="T8" fmla="*/ 10 w 35"/>
              <a:gd name="T9" fmla="*/ 17 h 35"/>
              <a:gd name="T10" fmla="*/ 0 w 35"/>
              <a:gd name="T11" fmla="*/ 27 h 35"/>
              <a:gd name="T12" fmla="*/ 8 w 35"/>
              <a:gd name="T13" fmla="*/ 35 h 35"/>
              <a:gd name="T14" fmla="*/ 18 w 35"/>
              <a:gd name="T15" fmla="*/ 25 h 35"/>
              <a:gd name="T16" fmla="*/ 28 w 35"/>
              <a:gd name="T17" fmla="*/ 35 h 35"/>
              <a:gd name="T18" fmla="*/ 35 w 35"/>
              <a:gd name="T19" fmla="*/ 27 h 35"/>
              <a:gd name="T20" fmla="*/ 25 w 35"/>
              <a:gd name="T21" fmla="*/ 17 h 35"/>
              <a:gd name="T22" fmla="*/ 35 w 35"/>
              <a:gd name="T23" fmla="*/ 7 h 35"/>
              <a:gd name="T24" fmla="*/ 28 w 35"/>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5">
                <a:moveTo>
                  <a:pt x="28" y="0"/>
                </a:moveTo>
                <a:lnTo>
                  <a:pt x="18" y="10"/>
                </a:lnTo>
                <a:lnTo>
                  <a:pt x="8" y="0"/>
                </a:lnTo>
                <a:lnTo>
                  <a:pt x="0" y="7"/>
                </a:lnTo>
                <a:lnTo>
                  <a:pt x="10" y="17"/>
                </a:lnTo>
                <a:lnTo>
                  <a:pt x="0" y="27"/>
                </a:lnTo>
                <a:lnTo>
                  <a:pt x="8" y="35"/>
                </a:lnTo>
                <a:lnTo>
                  <a:pt x="18" y="25"/>
                </a:lnTo>
                <a:lnTo>
                  <a:pt x="28" y="35"/>
                </a:lnTo>
                <a:lnTo>
                  <a:pt x="35" y="27"/>
                </a:lnTo>
                <a:lnTo>
                  <a:pt x="25" y="17"/>
                </a:lnTo>
                <a:lnTo>
                  <a:pt x="35" y="7"/>
                </a:lnTo>
                <a:lnTo>
                  <a:pt x="2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38" name="Freeform 1017"/>
          <p:cNvSpPr>
            <a:spLocks/>
          </p:cNvSpPr>
          <p:nvPr/>
        </p:nvSpPr>
        <p:spPr bwMode="auto">
          <a:xfrm>
            <a:off x="2900285" y="3108604"/>
            <a:ext cx="27217" cy="31754"/>
          </a:xfrm>
          <a:custGeom>
            <a:avLst/>
            <a:gdLst>
              <a:gd name="T0" fmla="*/ 0 w 20"/>
              <a:gd name="T1" fmla="*/ 10 h 20"/>
              <a:gd name="T2" fmla="*/ 0 w 20"/>
              <a:gd name="T3" fmla="*/ 10 h 20"/>
              <a:gd name="T4" fmla="*/ 2 w 20"/>
              <a:gd name="T5" fmla="*/ 13 h 20"/>
              <a:gd name="T6" fmla="*/ 3 w 20"/>
              <a:gd name="T7" fmla="*/ 17 h 20"/>
              <a:gd name="T8" fmla="*/ 7 w 20"/>
              <a:gd name="T9" fmla="*/ 18 h 20"/>
              <a:gd name="T10" fmla="*/ 10 w 20"/>
              <a:gd name="T11" fmla="*/ 20 h 20"/>
              <a:gd name="T12" fmla="*/ 10 w 20"/>
              <a:gd name="T13" fmla="*/ 20 h 20"/>
              <a:gd name="T14" fmla="*/ 14 w 20"/>
              <a:gd name="T15" fmla="*/ 18 h 20"/>
              <a:gd name="T16" fmla="*/ 18 w 20"/>
              <a:gd name="T17" fmla="*/ 17 h 20"/>
              <a:gd name="T18" fmla="*/ 19 w 20"/>
              <a:gd name="T19" fmla="*/ 13 h 20"/>
              <a:gd name="T20" fmla="*/ 20 w 20"/>
              <a:gd name="T21" fmla="*/ 10 h 20"/>
              <a:gd name="T22" fmla="*/ 20 w 20"/>
              <a:gd name="T23" fmla="*/ 10 h 20"/>
              <a:gd name="T24" fmla="*/ 19 w 20"/>
              <a:gd name="T25" fmla="*/ 6 h 20"/>
              <a:gd name="T26" fmla="*/ 18 w 20"/>
              <a:gd name="T27" fmla="*/ 2 h 20"/>
              <a:gd name="T28" fmla="*/ 14 w 20"/>
              <a:gd name="T29" fmla="*/ 1 h 20"/>
              <a:gd name="T30" fmla="*/ 10 w 20"/>
              <a:gd name="T31" fmla="*/ 0 h 20"/>
              <a:gd name="T32" fmla="*/ 10 w 20"/>
              <a:gd name="T33" fmla="*/ 0 h 20"/>
              <a:gd name="T34" fmla="*/ 7 w 20"/>
              <a:gd name="T35" fmla="*/ 1 h 20"/>
              <a:gd name="T36" fmla="*/ 3 w 20"/>
              <a:gd name="T37" fmla="*/ 2 h 20"/>
              <a:gd name="T38" fmla="*/ 2 w 20"/>
              <a:gd name="T39" fmla="*/ 6 h 20"/>
              <a:gd name="T40" fmla="*/ 0 w 20"/>
              <a:gd name="T41" fmla="*/ 10 h 20"/>
              <a:gd name="T42" fmla="*/ 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0" y="10"/>
                </a:moveTo>
                <a:lnTo>
                  <a:pt x="0" y="10"/>
                </a:lnTo>
                <a:lnTo>
                  <a:pt x="2" y="13"/>
                </a:lnTo>
                <a:lnTo>
                  <a:pt x="3" y="17"/>
                </a:lnTo>
                <a:lnTo>
                  <a:pt x="7" y="18"/>
                </a:lnTo>
                <a:lnTo>
                  <a:pt x="10" y="20"/>
                </a:lnTo>
                <a:lnTo>
                  <a:pt x="10" y="20"/>
                </a:lnTo>
                <a:lnTo>
                  <a:pt x="14" y="18"/>
                </a:lnTo>
                <a:lnTo>
                  <a:pt x="18" y="17"/>
                </a:lnTo>
                <a:lnTo>
                  <a:pt x="19" y="13"/>
                </a:lnTo>
                <a:lnTo>
                  <a:pt x="20" y="10"/>
                </a:lnTo>
                <a:lnTo>
                  <a:pt x="20" y="10"/>
                </a:lnTo>
                <a:lnTo>
                  <a:pt x="19" y="6"/>
                </a:lnTo>
                <a:lnTo>
                  <a:pt x="18" y="2"/>
                </a:lnTo>
                <a:lnTo>
                  <a:pt x="14" y="1"/>
                </a:lnTo>
                <a:lnTo>
                  <a:pt x="10" y="0"/>
                </a:lnTo>
                <a:lnTo>
                  <a:pt x="10" y="0"/>
                </a:lnTo>
                <a:lnTo>
                  <a:pt x="7" y="1"/>
                </a:lnTo>
                <a:lnTo>
                  <a:pt x="3" y="2"/>
                </a:lnTo>
                <a:lnTo>
                  <a:pt x="2" y="6"/>
                </a:lnTo>
                <a:lnTo>
                  <a:pt x="0" y="10"/>
                </a:lnTo>
                <a:lnTo>
                  <a:pt x="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39" name="Freeform 1018"/>
          <p:cNvSpPr>
            <a:spLocks/>
          </p:cNvSpPr>
          <p:nvPr/>
        </p:nvSpPr>
        <p:spPr bwMode="auto">
          <a:xfrm>
            <a:off x="2877606" y="3085924"/>
            <a:ext cx="149696" cy="77117"/>
          </a:xfrm>
          <a:custGeom>
            <a:avLst/>
            <a:gdLst>
              <a:gd name="T0" fmla="*/ 88 w 98"/>
              <a:gd name="T1" fmla="*/ 0 h 49"/>
              <a:gd name="T2" fmla="*/ 9 w 98"/>
              <a:gd name="T3" fmla="*/ 0 h 49"/>
              <a:gd name="T4" fmla="*/ 9 w 98"/>
              <a:gd name="T5" fmla="*/ 0 h 49"/>
              <a:gd name="T6" fmla="*/ 6 w 98"/>
              <a:gd name="T7" fmla="*/ 1 h 49"/>
              <a:gd name="T8" fmla="*/ 2 w 98"/>
              <a:gd name="T9" fmla="*/ 3 h 49"/>
              <a:gd name="T10" fmla="*/ 1 w 98"/>
              <a:gd name="T11" fmla="*/ 6 h 49"/>
              <a:gd name="T12" fmla="*/ 0 w 98"/>
              <a:gd name="T13" fmla="*/ 10 h 49"/>
              <a:gd name="T14" fmla="*/ 0 w 98"/>
              <a:gd name="T15" fmla="*/ 40 h 49"/>
              <a:gd name="T16" fmla="*/ 0 w 98"/>
              <a:gd name="T17" fmla="*/ 40 h 49"/>
              <a:gd name="T18" fmla="*/ 1 w 98"/>
              <a:gd name="T19" fmla="*/ 43 h 49"/>
              <a:gd name="T20" fmla="*/ 2 w 98"/>
              <a:gd name="T21" fmla="*/ 47 h 49"/>
              <a:gd name="T22" fmla="*/ 6 w 98"/>
              <a:gd name="T23" fmla="*/ 48 h 49"/>
              <a:gd name="T24" fmla="*/ 9 w 98"/>
              <a:gd name="T25" fmla="*/ 49 h 49"/>
              <a:gd name="T26" fmla="*/ 54 w 98"/>
              <a:gd name="T27" fmla="*/ 49 h 49"/>
              <a:gd name="T28" fmla="*/ 54 w 98"/>
              <a:gd name="T29" fmla="*/ 40 h 49"/>
              <a:gd name="T30" fmla="*/ 9 w 98"/>
              <a:gd name="T31" fmla="*/ 40 h 49"/>
              <a:gd name="T32" fmla="*/ 9 w 98"/>
              <a:gd name="T33" fmla="*/ 10 h 49"/>
              <a:gd name="T34" fmla="*/ 88 w 98"/>
              <a:gd name="T35" fmla="*/ 10 h 49"/>
              <a:gd name="T36" fmla="*/ 88 w 98"/>
              <a:gd name="T37" fmla="*/ 20 h 49"/>
              <a:gd name="T38" fmla="*/ 98 w 98"/>
              <a:gd name="T39" fmla="*/ 20 h 49"/>
              <a:gd name="T40" fmla="*/ 98 w 98"/>
              <a:gd name="T41" fmla="*/ 10 h 49"/>
              <a:gd name="T42" fmla="*/ 98 w 98"/>
              <a:gd name="T43" fmla="*/ 10 h 49"/>
              <a:gd name="T44" fmla="*/ 97 w 98"/>
              <a:gd name="T45" fmla="*/ 6 h 49"/>
              <a:gd name="T46" fmla="*/ 96 w 98"/>
              <a:gd name="T47" fmla="*/ 3 h 49"/>
              <a:gd name="T48" fmla="*/ 92 w 98"/>
              <a:gd name="T49" fmla="*/ 1 h 49"/>
              <a:gd name="T50" fmla="*/ 88 w 98"/>
              <a:gd name="T51" fmla="*/ 0 h 49"/>
              <a:gd name="T52" fmla="*/ 88 w 98"/>
              <a:gd name="T5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49">
                <a:moveTo>
                  <a:pt x="88" y="0"/>
                </a:moveTo>
                <a:lnTo>
                  <a:pt x="9" y="0"/>
                </a:lnTo>
                <a:lnTo>
                  <a:pt x="9" y="0"/>
                </a:lnTo>
                <a:lnTo>
                  <a:pt x="6" y="1"/>
                </a:lnTo>
                <a:lnTo>
                  <a:pt x="2" y="3"/>
                </a:lnTo>
                <a:lnTo>
                  <a:pt x="1" y="6"/>
                </a:lnTo>
                <a:lnTo>
                  <a:pt x="0" y="10"/>
                </a:lnTo>
                <a:lnTo>
                  <a:pt x="0" y="40"/>
                </a:lnTo>
                <a:lnTo>
                  <a:pt x="0" y="40"/>
                </a:lnTo>
                <a:lnTo>
                  <a:pt x="1" y="43"/>
                </a:lnTo>
                <a:lnTo>
                  <a:pt x="2" y="47"/>
                </a:lnTo>
                <a:lnTo>
                  <a:pt x="6" y="48"/>
                </a:lnTo>
                <a:lnTo>
                  <a:pt x="9" y="49"/>
                </a:lnTo>
                <a:lnTo>
                  <a:pt x="54" y="49"/>
                </a:lnTo>
                <a:lnTo>
                  <a:pt x="54" y="40"/>
                </a:lnTo>
                <a:lnTo>
                  <a:pt x="9" y="40"/>
                </a:lnTo>
                <a:lnTo>
                  <a:pt x="9" y="10"/>
                </a:lnTo>
                <a:lnTo>
                  <a:pt x="88" y="10"/>
                </a:lnTo>
                <a:lnTo>
                  <a:pt x="88" y="20"/>
                </a:lnTo>
                <a:lnTo>
                  <a:pt x="98" y="20"/>
                </a:lnTo>
                <a:lnTo>
                  <a:pt x="98" y="10"/>
                </a:lnTo>
                <a:lnTo>
                  <a:pt x="98" y="10"/>
                </a:lnTo>
                <a:lnTo>
                  <a:pt x="97" y="6"/>
                </a:lnTo>
                <a:lnTo>
                  <a:pt x="96" y="3"/>
                </a:lnTo>
                <a:lnTo>
                  <a:pt x="92" y="1"/>
                </a:lnTo>
                <a:lnTo>
                  <a:pt x="88" y="0"/>
                </a:lnTo>
                <a:lnTo>
                  <a:pt x="8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40" name="Freeform 1019"/>
          <p:cNvSpPr>
            <a:spLocks noEditPoints="1"/>
          </p:cNvSpPr>
          <p:nvPr/>
        </p:nvSpPr>
        <p:spPr bwMode="auto">
          <a:xfrm>
            <a:off x="2972864" y="3131286"/>
            <a:ext cx="54435" cy="77117"/>
          </a:xfrm>
          <a:custGeom>
            <a:avLst/>
            <a:gdLst>
              <a:gd name="T0" fmla="*/ 29 w 34"/>
              <a:gd name="T1" fmla="*/ 14 h 49"/>
              <a:gd name="T2" fmla="*/ 29 w 34"/>
              <a:gd name="T3" fmla="*/ 12 h 49"/>
              <a:gd name="T4" fmla="*/ 29 w 34"/>
              <a:gd name="T5" fmla="*/ 12 h 49"/>
              <a:gd name="T6" fmla="*/ 28 w 34"/>
              <a:gd name="T7" fmla="*/ 7 h 49"/>
              <a:gd name="T8" fmla="*/ 26 w 34"/>
              <a:gd name="T9" fmla="*/ 3 h 49"/>
              <a:gd name="T10" fmla="*/ 22 w 34"/>
              <a:gd name="T11" fmla="*/ 1 h 49"/>
              <a:gd name="T12" fmla="*/ 17 w 34"/>
              <a:gd name="T13" fmla="*/ 0 h 49"/>
              <a:gd name="T14" fmla="*/ 17 w 34"/>
              <a:gd name="T15" fmla="*/ 0 h 49"/>
              <a:gd name="T16" fmla="*/ 12 w 34"/>
              <a:gd name="T17" fmla="*/ 1 h 49"/>
              <a:gd name="T18" fmla="*/ 8 w 34"/>
              <a:gd name="T19" fmla="*/ 3 h 49"/>
              <a:gd name="T20" fmla="*/ 6 w 34"/>
              <a:gd name="T21" fmla="*/ 7 h 49"/>
              <a:gd name="T22" fmla="*/ 5 w 34"/>
              <a:gd name="T23" fmla="*/ 12 h 49"/>
              <a:gd name="T24" fmla="*/ 5 w 34"/>
              <a:gd name="T25" fmla="*/ 14 h 49"/>
              <a:gd name="T26" fmla="*/ 5 w 34"/>
              <a:gd name="T27" fmla="*/ 14 h 49"/>
              <a:gd name="T28" fmla="*/ 2 w 34"/>
              <a:gd name="T29" fmla="*/ 14 h 49"/>
              <a:gd name="T30" fmla="*/ 1 w 34"/>
              <a:gd name="T31" fmla="*/ 16 h 49"/>
              <a:gd name="T32" fmla="*/ 0 w 34"/>
              <a:gd name="T33" fmla="*/ 17 h 49"/>
              <a:gd name="T34" fmla="*/ 0 w 34"/>
              <a:gd name="T35" fmla="*/ 19 h 49"/>
              <a:gd name="T36" fmla="*/ 0 w 34"/>
              <a:gd name="T37" fmla="*/ 44 h 49"/>
              <a:gd name="T38" fmla="*/ 0 w 34"/>
              <a:gd name="T39" fmla="*/ 44 h 49"/>
              <a:gd name="T40" fmla="*/ 0 w 34"/>
              <a:gd name="T41" fmla="*/ 47 h 49"/>
              <a:gd name="T42" fmla="*/ 1 w 34"/>
              <a:gd name="T43" fmla="*/ 48 h 49"/>
              <a:gd name="T44" fmla="*/ 2 w 34"/>
              <a:gd name="T45" fmla="*/ 49 h 49"/>
              <a:gd name="T46" fmla="*/ 5 w 34"/>
              <a:gd name="T47" fmla="*/ 49 h 49"/>
              <a:gd name="T48" fmla="*/ 29 w 34"/>
              <a:gd name="T49" fmla="*/ 49 h 49"/>
              <a:gd name="T50" fmla="*/ 29 w 34"/>
              <a:gd name="T51" fmla="*/ 49 h 49"/>
              <a:gd name="T52" fmla="*/ 32 w 34"/>
              <a:gd name="T53" fmla="*/ 49 h 49"/>
              <a:gd name="T54" fmla="*/ 33 w 34"/>
              <a:gd name="T55" fmla="*/ 48 h 49"/>
              <a:gd name="T56" fmla="*/ 34 w 34"/>
              <a:gd name="T57" fmla="*/ 47 h 49"/>
              <a:gd name="T58" fmla="*/ 34 w 34"/>
              <a:gd name="T59" fmla="*/ 44 h 49"/>
              <a:gd name="T60" fmla="*/ 34 w 34"/>
              <a:gd name="T61" fmla="*/ 19 h 49"/>
              <a:gd name="T62" fmla="*/ 34 w 34"/>
              <a:gd name="T63" fmla="*/ 19 h 49"/>
              <a:gd name="T64" fmla="*/ 34 w 34"/>
              <a:gd name="T65" fmla="*/ 17 h 49"/>
              <a:gd name="T66" fmla="*/ 33 w 34"/>
              <a:gd name="T67" fmla="*/ 16 h 49"/>
              <a:gd name="T68" fmla="*/ 32 w 34"/>
              <a:gd name="T69" fmla="*/ 14 h 49"/>
              <a:gd name="T70" fmla="*/ 29 w 34"/>
              <a:gd name="T71" fmla="*/ 14 h 49"/>
              <a:gd name="T72" fmla="*/ 29 w 34"/>
              <a:gd name="T73" fmla="*/ 14 h 49"/>
              <a:gd name="T74" fmla="*/ 15 w 34"/>
              <a:gd name="T75" fmla="*/ 12 h 49"/>
              <a:gd name="T76" fmla="*/ 15 w 34"/>
              <a:gd name="T77" fmla="*/ 12 h 49"/>
              <a:gd name="T78" fmla="*/ 16 w 34"/>
              <a:gd name="T79" fmla="*/ 11 h 49"/>
              <a:gd name="T80" fmla="*/ 17 w 34"/>
              <a:gd name="T81" fmla="*/ 10 h 49"/>
              <a:gd name="T82" fmla="*/ 17 w 34"/>
              <a:gd name="T83" fmla="*/ 10 h 49"/>
              <a:gd name="T84" fmla="*/ 18 w 34"/>
              <a:gd name="T85" fmla="*/ 11 h 49"/>
              <a:gd name="T86" fmla="*/ 19 w 34"/>
              <a:gd name="T87" fmla="*/ 12 h 49"/>
              <a:gd name="T88" fmla="*/ 19 w 34"/>
              <a:gd name="T89" fmla="*/ 14 h 49"/>
              <a:gd name="T90" fmla="*/ 15 w 34"/>
              <a:gd name="T91" fmla="*/ 14 h 49"/>
              <a:gd name="T92" fmla="*/ 15 w 34"/>
              <a:gd name="T93" fmla="*/ 12 h 49"/>
              <a:gd name="T94" fmla="*/ 24 w 34"/>
              <a:gd name="T95" fmla="*/ 39 h 49"/>
              <a:gd name="T96" fmla="*/ 10 w 34"/>
              <a:gd name="T97" fmla="*/ 39 h 49"/>
              <a:gd name="T98" fmla="*/ 10 w 34"/>
              <a:gd name="T99" fmla="*/ 24 h 49"/>
              <a:gd name="T100" fmla="*/ 24 w 34"/>
              <a:gd name="T101" fmla="*/ 24 h 49"/>
              <a:gd name="T102" fmla="*/ 24 w 34"/>
              <a:gd name="T10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 h="49">
                <a:moveTo>
                  <a:pt x="29" y="14"/>
                </a:moveTo>
                <a:lnTo>
                  <a:pt x="29" y="12"/>
                </a:lnTo>
                <a:lnTo>
                  <a:pt x="29" y="12"/>
                </a:lnTo>
                <a:lnTo>
                  <a:pt x="28" y="7"/>
                </a:lnTo>
                <a:lnTo>
                  <a:pt x="26" y="3"/>
                </a:lnTo>
                <a:lnTo>
                  <a:pt x="22" y="1"/>
                </a:lnTo>
                <a:lnTo>
                  <a:pt x="17" y="0"/>
                </a:lnTo>
                <a:lnTo>
                  <a:pt x="17" y="0"/>
                </a:lnTo>
                <a:lnTo>
                  <a:pt x="12" y="1"/>
                </a:lnTo>
                <a:lnTo>
                  <a:pt x="8" y="3"/>
                </a:lnTo>
                <a:lnTo>
                  <a:pt x="6" y="7"/>
                </a:lnTo>
                <a:lnTo>
                  <a:pt x="5" y="12"/>
                </a:lnTo>
                <a:lnTo>
                  <a:pt x="5" y="14"/>
                </a:lnTo>
                <a:lnTo>
                  <a:pt x="5" y="14"/>
                </a:lnTo>
                <a:lnTo>
                  <a:pt x="2" y="14"/>
                </a:lnTo>
                <a:lnTo>
                  <a:pt x="1" y="16"/>
                </a:lnTo>
                <a:lnTo>
                  <a:pt x="0" y="17"/>
                </a:lnTo>
                <a:lnTo>
                  <a:pt x="0" y="19"/>
                </a:lnTo>
                <a:lnTo>
                  <a:pt x="0" y="44"/>
                </a:lnTo>
                <a:lnTo>
                  <a:pt x="0" y="44"/>
                </a:lnTo>
                <a:lnTo>
                  <a:pt x="0" y="47"/>
                </a:lnTo>
                <a:lnTo>
                  <a:pt x="1" y="48"/>
                </a:lnTo>
                <a:lnTo>
                  <a:pt x="2" y="49"/>
                </a:lnTo>
                <a:lnTo>
                  <a:pt x="5" y="49"/>
                </a:lnTo>
                <a:lnTo>
                  <a:pt x="29" y="49"/>
                </a:lnTo>
                <a:lnTo>
                  <a:pt x="29" y="49"/>
                </a:lnTo>
                <a:lnTo>
                  <a:pt x="32" y="49"/>
                </a:lnTo>
                <a:lnTo>
                  <a:pt x="33" y="48"/>
                </a:lnTo>
                <a:lnTo>
                  <a:pt x="34" y="47"/>
                </a:lnTo>
                <a:lnTo>
                  <a:pt x="34" y="44"/>
                </a:lnTo>
                <a:lnTo>
                  <a:pt x="34" y="19"/>
                </a:lnTo>
                <a:lnTo>
                  <a:pt x="34" y="19"/>
                </a:lnTo>
                <a:lnTo>
                  <a:pt x="34" y="17"/>
                </a:lnTo>
                <a:lnTo>
                  <a:pt x="33" y="16"/>
                </a:lnTo>
                <a:lnTo>
                  <a:pt x="32" y="14"/>
                </a:lnTo>
                <a:lnTo>
                  <a:pt x="29" y="14"/>
                </a:lnTo>
                <a:lnTo>
                  <a:pt x="29" y="14"/>
                </a:lnTo>
                <a:close/>
                <a:moveTo>
                  <a:pt x="15" y="12"/>
                </a:moveTo>
                <a:lnTo>
                  <a:pt x="15" y="12"/>
                </a:lnTo>
                <a:lnTo>
                  <a:pt x="16" y="11"/>
                </a:lnTo>
                <a:lnTo>
                  <a:pt x="17" y="10"/>
                </a:lnTo>
                <a:lnTo>
                  <a:pt x="17" y="10"/>
                </a:lnTo>
                <a:lnTo>
                  <a:pt x="18" y="11"/>
                </a:lnTo>
                <a:lnTo>
                  <a:pt x="19" y="12"/>
                </a:lnTo>
                <a:lnTo>
                  <a:pt x="19" y="14"/>
                </a:lnTo>
                <a:lnTo>
                  <a:pt x="15" y="14"/>
                </a:lnTo>
                <a:lnTo>
                  <a:pt x="15" y="12"/>
                </a:lnTo>
                <a:close/>
                <a:moveTo>
                  <a:pt x="24" y="39"/>
                </a:moveTo>
                <a:lnTo>
                  <a:pt x="10" y="39"/>
                </a:lnTo>
                <a:lnTo>
                  <a:pt x="10" y="24"/>
                </a:lnTo>
                <a:lnTo>
                  <a:pt x="24" y="24"/>
                </a:lnTo>
                <a:lnTo>
                  <a:pt x="24"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41" name="Freeform 1020"/>
          <p:cNvSpPr>
            <a:spLocks/>
          </p:cNvSpPr>
          <p:nvPr/>
        </p:nvSpPr>
        <p:spPr bwMode="auto">
          <a:xfrm>
            <a:off x="2936574" y="3108604"/>
            <a:ext cx="31754" cy="31754"/>
          </a:xfrm>
          <a:custGeom>
            <a:avLst/>
            <a:gdLst>
              <a:gd name="T0" fmla="*/ 10 w 20"/>
              <a:gd name="T1" fmla="*/ 0 h 20"/>
              <a:gd name="T2" fmla="*/ 10 w 20"/>
              <a:gd name="T3" fmla="*/ 0 h 20"/>
              <a:gd name="T4" fmla="*/ 6 w 20"/>
              <a:gd name="T5" fmla="*/ 1 h 20"/>
              <a:gd name="T6" fmla="*/ 3 w 20"/>
              <a:gd name="T7" fmla="*/ 2 h 20"/>
              <a:gd name="T8" fmla="*/ 1 w 20"/>
              <a:gd name="T9" fmla="*/ 6 h 20"/>
              <a:gd name="T10" fmla="*/ 0 w 20"/>
              <a:gd name="T11" fmla="*/ 10 h 20"/>
              <a:gd name="T12" fmla="*/ 0 w 20"/>
              <a:gd name="T13" fmla="*/ 10 h 20"/>
              <a:gd name="T14" fmla="*/ 1 w 20"/>
              <a:gd name="T15" fmla="*/ 13 h 20"/>
              <a:gd name="T16" fmla="*/ 3 w 20"/>
              <a:gd name="T17" fmla="*/ 17 h 20"/>
              <a:gd name="T18" fmla="*/ 6 w 20"/>
              <a:gd name="T19" fmla="*/ 18 h 20"/>
              <a:gd name="T20" fmla="*/ 10 w 20"/>
              <a:gd name="T21" fmla="*/ 20 h 20"/>
              <a:gd name="T22" fmla="*/ 10 w 20"/>
              <a:gd name="T23" fmla="*/ 20 h 20"/>
              <a:gd name="T24" fmla="*/ 14 w 20"/>
              <a:gd name="T25" fmla="*/ 18 h 20"/>
              <a:gd name="T26" fmla="*/ 17 w 20"/>
              <a:gd name="T27" fmla="*/ 17 h 20"/>
              <a:gd name="T28" fmla="*/ 19 w 20"/>
              <a:gd name="T29" fmla="*/ 13 h 20"/>
              <a:gd name="T30" fmla="*/ 20 w 20"/>
              <a:gd name="T31" fmla="*/ 10 h 20"/>
              <a:gd name="T32" fmla="*/ 20 w 20"/>
              <a:gd name="T33" fmla="*/ 10 h 20"/>
              <a:gd name="T34" fmla="*/ 19 w 20"/>
              <a:gd name="T35" fmla="*/ 6 h 20"/>
              <a:gd name="T36" fmla="*/ 17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3" y="2"/>
                </a:lnTo>
                <a:lnTo>
                  <a:pt x="1" y="6"/>
                </a:lnTo>
                <a:lnTo>
                  <a:pt x="0" y="10"/>
                </a:lnTo>
                <a:lnTo>
                  <a:pt x="0" y="10"/>
                </a:lnTo>
                <a:lnTo>
                  <a:pt x="1" y="13"/>
                </a:lnTo>
                <a:lnTo>
                  <a:pt x="3" y="17"/>
                </a:lnTo>
                <a:lnTo>
                  <a:pt x="6" y="18"/>
                </a:lnTo>
                <a:lnTo>
                  <a:pt x="10" y="20"/>
                </a:lnTo>
                <a:lnTo>
                  <a:pt x="10" y="20"/>
                </a:lnTo>
                <a:lnTo>
                  <a:pt x="14" y="18"/>
                </a:lnTo>
                <a:lnTo>
                  <a:pt x="17" y="17"/>
                </a:lnTo>
                <a:lnTo>
                  <a:pt x="19" y="13"/>
                </a:lnTo>
                <a:lnTo>
                  <a:pt x="20" y="10"/>
                </a:lnTo>
                <a:lnTo>
                  <a:pt x="20" y="10"/>
                </a:lnTo>
                <a:lnTo>
                  <a:pt x="19" y="6"/>
                </a:lnTo>
                <a:lnTo>
                  <a:pt x="17" y="2"/>
                </a:lnTo>
                <a:lnTo>
                  <a:pt x="14"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42" name="Freeform 1021"/>
          <p:cNvSpPr>
            <a:spLocks noEditPoints="1"/>
          </p:cNvSpPr>
          <p:nvPr/>
        </p:nvSpPr>
        <p:spPr bwMode="auto">
          <a:xfrm>
            <a:off x="3249573" y="3126749"/>
            <a:ext cx="117941" cy="86189"/>
          </a:xfrm>
          <a:custGeom>
            <a:avLst/>
            <a:gdLst>
              <a:gd name="T0" fmla="*/ 74 w 79"/>
              <a:gd name="T1" fmla="*/ 0 h 59"/>
              <a:gd name="T2" fmla="*/ 5 w 79"/>
              <a:gd name="T3" fmla="*/ 0 h 59"/>
              <a:gd name="T4" fmla="*/ 5 w 79"/>
              <a:gd name="T5" fmla="*/ 0 h 59"/>
              <a:gd name="T6" fmla="*/ 3 w 79"/>
              <a:gd name="T7" fmla="*/ 0 h 59"/>
              <a:gd name="T8" fmla="*/ 2 w 79"/>
              <a:gd name="T9" fmla="*/ 1 h 59"/>
              <a:gd name="T10" fmla="*/ 0 w 79"/>
              <a:gd name="T11" fmla="*/ 2 h 59"/>
              <a:gd name="T12" fmla="*/ 0 w 79"/>
              <a:gd name="T13" fmla="*/ 5 h 59"/>
              <a:gd name="T14" fmla="*/ 0 w 79"/>
              <a:gd name="T15" fmla="*/ 39 h 59"/>
              <a:gd name="T16" fmla="*/ 10 w 79"/>
              <a:gd name="T17" fmla="*/ 39 h 59"/>
              <a:gd name="T18" fmla="*/ 10 w 79"/>
              <a:gd name="T19" fmla="*/ 10 h 59"/>
              <a:gd name="T20" fmla="*/ 15 w 79"/>
              <a:gd name="T21" fmla="*/ 10 h 59"/>
              <a:gd name="T22" fmla="*/ 15 w 79"/>
              <a:gd name="T23" fmla="*/ 39 h 59"/>
              <a:gd name="T24" fmla="*/ 15 w 79"/>
              <a:gd name="T25" fmla="*/ 39 h 59"/>
              <a:gd name="T26" fmla="*/ 15 w 79"/>
              <a:gd name="T27" fmla="*/ 42 h 59"/>
              <a:gd name="T28" fmla="*/ 16 w 79"/>
              <a:gd name="T29" fmla="*/ 43 h 59"/>
              <a:gd name="T30" fmla="*/ 18 w 79"/>
              <a:gd name="T31" fmla="*/ 44 h 59"/>
              <a:gd name="T32" fmla="*/ 20 w 79"/>
              <a:gd name="T33" fmla="*/ 44 h 59"/>
              <a:gd name="T34" fmla="*/ 25 w 79"/>
              <a:gd name="T35" fmla="*/ 44 h 59"/>
              <a:gd name="T36" fmla="*/ 25 w 79"/>
              <a:gd name="T37" fmla="*/ 59 h 59"/>
              <a:gd name="T38" fmla="*/ 35 w 79"/>
              <a:gd name="T39" fmla="*/ 59 h 59"/>
              <a:gd name="T40" fmla="*/ 35 w 79"/>
              <a:gd name="T41" fmla="*/ 44 h 59"/>
              <a:gd name="T42" fmla="*/ 45 w 79"/>
              <a:gd name="T43" fmla="*/ 44 h 59"/>
              <a:gd name="T44" fmla="*/ 45 w 79"/>
              <a:gd name="T45" fmla="*/ 59 h 59"/>
              <a:gd name="T46" fmla="*/ 55 w 79"/>
              <a:gd name="T47" fmla="*/ 59 h 59"/>
              <a:gd name="T48" fmla="*/ 55 w 79"/>
              <a:gd name="T49" fmla="*/ 44 h 59"/>
              <a:gd name="T50" fmla="*/ 59 w 79"/>
              <a:gd name="T51" fmla="*/ 44 h 59"/>
              <a:gd name="T52" fmla="*/ 59 w 79"/>
              <a:gd name="T53" fmla="*/ 44 h 59"/>
              <a:gd name="T54" fmla="*/ 62 w 79"/>
              <a:gd name="T55" fmla="*/ 44 h 59"/>
              <a:gd name="T56" fmla="*/ 63 w 79"/>
              <a:gd name="T57" fmla="*/ 43 h 59"/>
              <a:gd name="T58" fmla="*/ 64 w 79"/>
              <a:gd name="T59" fmla="*/ 42 h 59"/>
              <a:gd name="T60" fmla="*/ 64 w 79"/>
              <a:gd name="T61" fmla="*/ 39 h 59"/>
              <a:gd name="T62" fmla="*/ 64 w 79"/>
              <a:gd name="T63" fmla="*/ 10 h 59"/>
              <a:gd name="T64" fmla="*/ 69 w 79"/>
              <a:gd name="T65" fmla="*/ 10 h 59"/>
              <a:gd name="T66" fmla="*/ 69 w 79"/>
              <a:gd name="T67" fmla="*/ 39 h 59"/>
              <a:gd name="T68" fmla="*/ 79 w 79"/>
              <a:gd name="T69" fmla="*/ 39 h 59"/>
              <a:gd name="T70" fmla="*/ 79 w 79"/>
              <a:gd name="T71" fmla="*/ 5 h 59"/>
              <a:gd name="T72" fmla="*/ 79 w 79"/>
              <a:gd name="T73" fmla="*/ 5 h 59"/>
              <a:gd name="T74" fmla="*/ 79 w 79"/>
              <a:gd name="T75" fmla="*/ 2 h 59"/>
              <a:gd name="T76" fmla="*/ 78 w 79"/>
              <a:gd name="T77" fmla="*/ 1 h 59"/>
              <a:gd name="T78" fmla="*/ 77 w 79"/>
              <a:gd name="T79" fmla="*/ 0 h 59"/>
              <a:gd name="T80" fmla="*/ 74 w 79"/>
              <a:gd name="T81" fmla="*/ 0 h 59"/>
              <a:gd name="T82" fmla="*/ 74 w 79"/>
              <a:gd name="T83" fmla="*/ 0 h 59"/>
              <a:gd name="T84" fmla="*/ 55 w 79"/>
              <a:gd name="T85" fmla="*/ 34 h 59"/>
              <a:gd name="T86" fmla="*/ 25 w 79"/>
              <a:gd name="T87" fmla="*/ 34 h 59"/>
              <a:gd name="T88" fmla="*/ 25 w 79"/>
              <a:gd name="T89" fmla="*/ 10 h 59"/>
              <a:gd name="T90" fmla="*/ 55 w 79"/>
              <a:gd name="T91" fmla="*/ 10 h 59"/>
              <a:gd name="T92" fmla="*/ 55 w 79"/>
              <a:gd name="T93"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 h="59">
                <a:moveTo>
                  <a:pt x="74" y="0"/>
                </a:moveTo>
                <a:lnTo>
                  <a:pt x="5" y="0"/>
                </a:lnTo>
                <a:lnTo>
                  <a:pt x="5" y="0"/>
                </a:lnTo>
                <a:lnTo>
                  <a:pt x="3" y="0"/>
                </a:lnTo>
                <a:lnTo>
                  <a:pt x="2" y="1"/>
                </a:lnTo>
                <a:lnTo>
                  <a:pt x="0" y="2"/>
                </a:lnTo>
                <a:lnTo>
                  <a:pt x="0" y="5"/>
                </a:lnTo>
                <a:lnTo>
                  <a:pt x="0" y="39"/>
                </a:lnTo>
                <a:lnTo>
                  <a:pt x="10" y="39"/>
                </a:lnTo>
                <a:lnTo>
                  <a:pt x="10" y="10"/>
                </a:lnTo>
                <a:lnTo>
                  <a:pt x="15" y="10"/>
                </a:lnTo>
                <a:lnTo>
                  <a:pt x="15" y="39"/>
                </a:lnTo>
                <a:lnTo>
                  <a:pt x="15" y="39"/>
                </a:lnTo>
                <a:lnTo>
                  <a:pt x="15" y="42"/>
                </a:lnTo>
                <a:lnTo>
                  <a:pt x="16" y="43"/>
                </a:lnTo>
                <a:lnTo>
                  <a:pt x="18" y="44"/>
                </a:lnTo>
                <a:lnTo>
                  <a:pt x="20" y="44"/>
                </a:lnTo>
                <a:lnTo>
                  <a:pt x="25" y="44"/>
                </a:lnTo>
                <a:lnTo>
                  <a:pt x="25" y="59"/>
                </a:lnTo>
                <a:lnTo>
                  <a:pt x="35" y="59"/>
                </a:lnTo>
                <a:lnTo>
                  <a:pt x="35" y="44"/>
                </a:lnTo>
                <a:lnTo>
                  <a:pt x="45" y="44"/>
                </a:lnTo>
                <a:lnTo>
                  <a:pt x="45" y="59"/>
                </a:lnTo>
                <a:lnTo>
                  <a:pt x="55" y="59"/>
                </a:lnTo>
                <a:lnTo>
                  <a:pt x="55" y="44"/>
                </a:lnTo>
                <a:lnTo>
                  <a:pt x="59" y="44"/>
                </a:lnTo>
                <a:lnTo>
                  <a:pt x="59" y="44"/>
                </a:lnTo>
                <a:lnTo>
                  <a:pt x="62" y="44"/>
                </a:lnTo>
                <a:lnTo>
                  <a:pt x="63" y="43"/>
                </a:lnTo>
                <a:lnTo>
                  <a:pt x="64" y="42"/>
                </a:lnTo>
                <a:lnTo>
                  <a:pt x="64" y="39"/>
                </a:lnTo>
                <a:lnTo>
                  <a:pt x="64" y="10"/>
                </a:lnTo>
                <a:lnTo>
                  <a:pt x="69" y="10"/>
                </a:lnTo>
                <a:lnTo>
                  <a:pt x="69" y="39"/>
                </a:lnTo>
                <a:lnTo>
                  <a:pt x="79" y="39"/>
                </a:lnTo>
                <a:lnTo>
                  <a:pt x="79" y="5"/>
                </a:lnTo>
                <a:lnTo>
                  <a:pt x="79" y="5"/>
                </a:lnTo>
                <a:lnTo>
                  <a:pt x="79" y="2"/>
                </a:lnTo>
                <a:lnTo>
                  <a:pt x="78" y="1"/>
                </a:lnTo>
                <a:lnTo>
                  <a:pt x="77" y="0"/>
                </a:lnTo>
                <a:lnTo>
                  <a:pt x="74" y="0"/>
                </a:lnTo>
                <a:lnTo>
                  <a:pt x="74" y="0"/>
                </a:lnTo>
                <a:close/>
                <a:moveTo>
                  <a:pt x="55" y="34"/>
                </a:moveTo>
                <a:lnTo>
                  <a:pt x="25" y="34"/>
                </a:lnTo>
                <a:lnTo>
                  <a:pt x="25" y="10"/>
                </a:lnTo>
                <a:lnTo>
                  <a:pt x="55" y="10"/>
                </a:lnTo>
                <a:lnTo>
                  <a:pt x="55"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43" name="Freeform 1022"/>
          <p:cNvSpPr>
            <a:spLocks noEditPoints="1"/>
          </p:cNvSpPr>
          <p:nvPr/>
        </p:nvSpPr>
        <p:spPr bwMode="auto">
          <a:xfrm>
            <a:off x="3267718" y="3067779"/>
            <a:ext cx="86189" cy="49900"/>
          </a:xfrm>
          <a:custGeom>
            <a:avLst/>
            <a:gdLst>
              <a:gd name="T0" fmla="*/ 4 w 57"/>
              <a:gd name="T1" fmla="*/ 28 h 33"/>
              <a:gd name="T2" fmla="*/ 4 w 57"/>
              <a:gd name="T3" fmla="*/ 28 h 33"/>
              <a:gd name="T4" fmla="*/ 4 w 57"/>
              <a:gd name="T5" fmla="*/ 30 h 33"/>
              <a:gd name="T6" fmla="*/ 5 w 57"/>
              <a:gd name="T7" fmla="*/ 32 h 33"/>
              <a:gd name="T8" fmla="*/ 7 w 57"/>
              <a:gd name="T9" fmla="*/ 33 h 33"/>
              <a:gd name="T10" fmla="*/ 9 w 57"/>
              <a:gd name="T11" fmla="*/ 33 h 33"/>
              <a:gd name="T12" fmla="*/ 48 w 57"/>
              <a:gd name="T13" fmla="*/ 33 h 33"/>
              <a:gd name="T14" fmla="*/ 48 w 57"/>
              <a:gd name="T15" fmla="*/ 33 h 33"/>
              <a:gd name="T16" fmla="*/ 51 w 57"/>
              <a:gd name="T17" fmla="*/ 33 h 33"/>
              <a:gd name="T18" fmla="*/ 52 w 57"/>
              <a:gd name="T19" fmla="*/ 32 h 33"/>
              <a:gd name="T20" fmla="*/ 53 w 57"/>
              <a:gd name="T21" fmla="*/ 30 h 33"/>
              <a:gd name="T22" fmla="*/ 53 w 57"/>
              <a:gd name="T23" fmla="*/ 28 h 33"/>
              <a:gd name="T24" fmla="*/ 53 w 57"/>
              <a:gd name="T25" fmla="*/ 28 h 33"/>
              <a:gd name="T26" fmla="*/ 52 w 57"/>
              <a:gd name="T27" fmla="*/ 21 h 33"/>
              <a:gd name="T28" fmla="*/ 50 w 57"/>
              <a:gd name="T29" fmla="*/ 14 h 33"/>
              <a:gd name="T30" fmla="*/ 57 w 57"/>
              <a:gd name="T31" fmla="*/ 7 h 33"/>
              <a:gd name="T32" fmla="*/ 50 w 57"/>
              <a:gd name="T33" fmla="*/ 0 h 33"/>
              <a:gd name="T34" fmla="*/ 42 w 57"/>
              <a:gd name="T35" fmla="*/ 7 h 33"/>
              <a:gd name="T36" fmla="*/ 42 w 57"/>
              <a:gd name="T37" fmla="*/ 7 h 33"/>
              <a:gd name="T38" fmla="*/ 36 w 57"/>
              <a:gd name="T39" fmla="*/ 4 h 33"/>
              <a:gd name="T40" fmla="*/ 29 w 57"/>
              <a:gd name="T41" fmla="*/ 3 h 33"/>
              <a:gd name="T42" fmla="*/ 29 w 57"/>
              <a:gd name="T43" fmla="*/ 3 h 33"/>
              <a:gd name="T44" fmla="*/ 21 w 57"/>
              <a:gd name="T45" fmla="*/ 4 h 33"/>
              <a:gd name="T46" fmla="*/ 15 w 57"/>
              <a:gd name="T47" fmla="*/ 7 h 33"/>
              <a:gd name="T48" fmla="*/ 8 w 57"/>
              <a:gd name="T49" fmla="*/ 0 h 33"/>
              <a:gd name="T50" fmla="*/ 0 w 57"/>
              <a:gd name="T51" fmla="*/ 7 h 33"/>
              <a:gd name="T52" fmla="*/ 8 w 57"/>
              <a:gd name="T53" fmla="*/ 14 h 33"/>
              <a:gd name="T54" fmla="*/ 8 w 57"/>
              <a:gd name="T55" fmla="*/ 14 h 33"/>
              <a:gd name="T56" fmla="*/ 5 w 57"/>
              <a:gd name="T57" fmla="*/ 21 h 33"/>
              <a:gd name="T58" fmla="*/ 4 w 57"/>
              <a:gd name="T59" fmla="*/ 28 h 33"/>
              <a:gd name="T60" fmla="*/ 4 w 57"/>
              <a:gd name="T61" fmla="*/ 28 h 33"/>
              <a:gd name="T62" fmla="*/ 29 w 57"/>
              <a:gd name="T63" fmla="*/ 13 h 33"/>
              <a:gd name="T64" fmla="*/ 29 w 57"/>
              <a:gd name="T65" fmla="*/ 13 h 33"/>
              <a:gd name="T66" fmla="*/ 34 w 57"/>
              <a:gd name="T67" fmla="*/ 14 h 33"/>
              <a:gd name="T68" fmla="*/ 37 w 57"/>
              <a:gd name="T69" fmla="*/ 16 h 33"/>
              <a:gd name="T70" fmla="*/ 41 w 57"/>
              <a:gd name="T71" fmla="*/ 19 h 33"/>
              <a:gd name="T72" fmla="*/ 42 w 57"/>
              <a:gd name="T73" fmla="*/ 23 h 33"/>
              <a:gd name="T74" fmla="*/ 15 w 57"/>
              <a:gd name="T75" fmla="*/ 23 h 33"/>
              <a:gd name="T76" fmla="*/ 15 w 57"/>
              <a:gd name="T77" fmla="*/ 23 h 33"/>
              <a:gd name="T78" fmla="*/ 16 w 57"/>
              <a:gd name="T79" fmla="*/ 19 h 33"/>
              <a:gd name="T80" fmla="*/ 20 w 57"/>
              <a:gd name="T81" fmla="*/ 16 h 33"/>
              <a:gd name="T82" fmla="*/ 24 w 57"/>
              <a:gd name="T83" fmla="*/ 14 h 33"/>
              <a:gd name="T84" fmla="*/ 29 w 57"/>
              <a:gd name="T85" fmla="*/ 13 h 33"/>
              <a:gd name="T86" fmla="*/ 29 w 57"/>
              <a:gd name="T8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33">
                <a:moveTo>
                  <a:pt x="4" y="28"/>
                </a:moveTo>
                <a:lnTo>
                  <a:pt x="4" y="28"/>
                </a:lnTo>
                <a:lnTo>
                  <a:pt x="4" y="30"/>
                </a:lnTo>
                <a:lnTo>
                  <a:pt x="5" y="32"/>
                </a:lnTo>
                <a:lnTo>
                  <a:pt x="7" y="33"/>
                </a:lnTo>
                <a:lnTo>
                  <a:pt x="9" y="33"/>
                </a:lnTo>
                <a:lnTo>
                  <a:pt x="48" y="33"/>
                </a:lnTo>
                <a:lnTo>
                  <a:pt x="48" y="33"/>
                </a:lnTo>
                <a:lnTo>
                  <a:pt x="51" y="33"/>
                </a:lnTo>
                <a:lnTo>
                  <a:pt x="52" y="32"/>
                </a:lnTo>
                <a:lnTo>
                  <a:pt x="53" y="30"/>
                </a:lnTo>
                <a:lnTo>
                  <a:pt x="53" y="28"/>
                </a:lnTo>
                <a:lnTo>
                  <a:pt x="53" y="28"/>
                </a:lnTo>
                <a:lnTo>
                  <a:pt x="52" y="21"/>
                </a:lnTo>
                <a:lnTo>
                  <a:pt x="50" y="14"/>
                </a:lnTo>
                <a:lnTo>
                  <a:pt x="57" y="7"/>
                </a:lnTo>
                <a:lnTo>
                  <a:pt x="50" y="0"/>
                </a:lnTo>
                <a:lnTo>
                  <a:pt x="42" y="7"/>
                </a:lnTo>
                <a:lnTo>
                  <a:pt x="42" y="7"/>
                </a:lnTo>
                <a:lnTo>
                  <a:pt x="36" y="4"/>
                </a:lnTo>
                <a:lnTo>
                  <a:pt x="29" y="3"/>
                </a:lnTo>
                <a:lnTo>
                  <a:pt x="29" y="3"/>
                </a:lnTo>
                <a:lnTo>
                  <a:pt x="21" y="4"/>
                </a:lnTo>
                <a:lnTo>
                  <a:pt x="15" y="7"/>
                </a:lnTo>
                <a:lnTo>
                  <a:pt x="8" y="0"/>
                </a:lnTo>
                <a:lnTo>
                  <a:pt x="0" y="7"/>
                </a:lnTo>
                <a:lnTo>
                  <a:pt x="8" y="14"/>
                </a:lnTo>
                <a:lnTo>
                  <a:pt x="8" y="14"/>
                </a:lnTo>
                <a:lnTo>
                  <a:pt x="5" y="21"/>
                </a:lnTo>
                <a:lnTo>
                  <a:pt x="4" y="28"/>
                </a:lnTo>
                <a:lnTo>
                  <a:pt x="4" y="28"/>
                </a:lnTo>
                <a:close/>
                <a:moveTo>
                  <a:pt x="29" y="13"/>
                </a:moveTo>
                <a:lnTo>
                  <a:pt x="29" y="13"/>
                </a:lnTo>
                <a:lnTo>
                  <a:pt x="34" y="14"/>
                </a:lnTo>
                <a:lnTo>
                  <a:pt x="37" y="16"/>
                </a:lnTo>
                <a:lnTo>
                  <a:pt x="41" y="19"/>
                </a:lnTo>
                <a:lnTo>
                  <a:pt x="42" y="23"/>
                </a:lnTo>
                <a:lnTo>
                  <a:pt x="15" y="23"/>
                </a:lnTo>
                <a:lnTo>
                  <a:pt x="15" y="23"/>
                </a:lnTo>
                <a:lnTo>
                  <a:pt x="16" y="19"/>
                </a:lnTo>
                <a:lnTo>
                  <a:pt x="20" y="16"/>
                </a:lnTo>
                <a:lnTo>
                  <a:pt x="24" y="14"/>
                </a:lnTo>
                <a:lnTo>
                  <a:pt x="29" y="13"/>
                </a:lnTo>
                <a:lnTo>
                  <a:pt x="29" y="1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44" name="Freeform 1023"/>
          <p:cNvSpPr>
            <a:spLocks noEditPoints="1"/>
          </p:cNvSpPr>
          <p:nvPr/>
        </p:nvSpPr>
        <p:spPr bwMode="auto">
          <a:xfrm>
            <a:off x="713843" y="2709420"/>
            <a:ext cx="176913" cy="145158"/>
          </a:xfrm>
          <a:custGeom>
            <a:avLst/>
            <a:gdLst>
              <a:gd name="T0" fmla="*/ 115 w 118"/>
              <a:gd name="T1" fmla="*/ 14 h 98"/>
              <a:gd name="T2" fmla="*/ 60 w 118"/>
              <a:gd name="T3" fmla="*/ 0 h 98"/>
              <a:gd name="T4" fmla="*/ 60 w 118"/>
              <a:gd name="T5" fmla="*/ 0 h 98"/>
              <a:gd name="T6" fmla="*/ 58 w 118"/>
              <a:gd name="T7" fmla="*/ 0 h 98"/>
              <a:gd name="T8" fmla="*/ 4 w 118"/>
              <a:gd name="T9" fmla="*/ 14 h 98"/>
              <a:gd name="T10" fmla="*/ 4 w 118"/>
              <a:gd name="T11" fmla="*/ 14 h 98"/>
              <a:gd name="T12" fmla="*/ 1 w 118"/>
              <a:gd name="T13" fmla="*/ 17 h 98"/>
              <a:gd name="T14" fmla="*/ 0 w 118"/>
              <a:gd name="T15" fmla="*/ 19 h 98"/>
              <a:gd name="T16" fmla="*/ 0 w 118"/>
              <a:gd name="T17" fmla="*/ 29 h 98"/>
              <a:gd name="T18" fmla="*/ 0 w 118"/>
              <a:gd name="T19" fmla="*/ 29 h 98"/>
              <a:gd name="T20" fmla="*/ 0 w 118"/>
              <a:gd name="T21" fmla="*/ 32 h 98"/>
              <a:gd name="T22" fmla="*/ 1 w 118"/>
              <a:gd name="T23" fmla="*/ 33 h 98"/>
              <a:gd name="T24" fmla="*/ 2 w 118"/>
              <a:gd name="T25" fmla="*/ 34 h 98"/>
              <a:gd name="T26" fmla="*/ 5 w 118"/>
              <a:gd name="T27" fmla="*/ 34 h 98"/>
              <a:gd name="T28" fmla="*/ 5 w 118"/>
              <a:gd name="T29" fmla="*/ 98 h 98"/>
              <a:gd name="T30" fmla="*/ 15 w 118"/>
              <a:gd name="T31" fmla="*/ 98 h 98"/>
              <a:gd name="T32" fmla="*/ 15 w 118"/>
              <a:gd name="T33" fmla="*/ 34 h 98"/>
              <a:gd name="T34" fmla="*/ 104 w 118"/>
              <a:gd name="T35" fmla="*/ 34 h 98"/>
              <a:gd name="T36" fmla="*/ 104 w 118"/>
              <a:gd name="T37" fmla="*/ 98 h 98"/>
              <a:gd name="T38" fmla="*/ 113 w 118"/>
              <a:gd name="T39" fmla="*/ 98 h 98"/>
              <a:gd name="T40" fmla="*/ 113 w 118"/>
              <a:gd name="T41" fmla="*/ 34 h 98"/>
              <a:gd name="T42" fmla="*/ 113 w 118"/>
              <a:gd name="T43" fmla="*/ 34 h 98"/>
              <a:gd name="T44" fmla="*/ 116 w 118"/>
              <a:gd name="T45" fmla="*/ 34 h 98"/>
              <a:gd name="T46" fmla="*/ 117 w 118"/>
              <a:gd name="T47" fmla="*/ 33 h 98"/>
              <a:gd name="T48" fmla="*/ 118 w 118"/>
              <a:gd name="T49" fmla="*/ 32 h 98"/>
              <a:gd name="T50" fmla="*/ 118 w 118"/>
              <a:gd name="T51" fmla="*/ 29 h 98"/>
              <a:gd name="T52" fmla="*/ 118 w 118"/>
              <a:gd name="T53" fmla="*/ 19 h 98"/>
              <a:gd name="T54" fmla="*/ 118 w 118"/>
              <a:gd name="T55" fmla="*/ 19 h 98"/>
              <a:gd name="T56" fmla="*/ 117 w 118"/>
              <a:gd name="T57" fmla="*/ 17 h 98"/>
              <a:gd name="T58" fmla="*/ 115 w 118"/>
              <a:gd name="T59" fmla="*/ 14 h 98"/>
              <a:gd name="T60" fmla="*/ 115 w 118"/>
              <a:gd name="T61" fmla="*/ 14 h 98"/>
              <a:gd name="T62" fmla="*/ 10 w 118"/>
              <a:gd name="T63" fmla="*/ 23 h 98"/>
              <a:gd name="T64" fmla="*/ 59 w 118"/>
              <a:gd name="T65" fmla="*/ 10 h 98"/>
              <a:gd name="T66" fmla="*/ 109 w 118"/>
              <a:gd name="T67" fmla="*/ 23 h 98"/>
              <a:gd name="T68" fmla="*/ 109 w 118"/>
              <a:gd name="T69" fmla="*/ 24 h 98"/>
              <a:gd name="T70" fmla="*/ 10 w 118"/>
              <a:gd name="T71" fmla="*/ 24 h 98"/>
              <a:gd name="T72" fmla="*/ 10 w 118"/>
              <a:gd name="T73" fmla="*/ 2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98">
                <a:moveTo>
                  <a:pt x="115" y="14"/>
                </a:moveTo>
                <a:lnTo>
                  <a:pt x="60" y="0"/>
                </a:lnTo>
                <a:lnTo>
                  <a:pt x="60" y="0"/>
                </a:lnTo>
                <a:lnTo>
                  <a:pt x="58" y="0"/>
                </a:lnTo>
                <a:lnTo>
                  <a:pt x="4" y="14"/>
                </a:lnTo>
                <a:lnTo>
                  <a:pt x="4" y="14"/>
                </a:lnTo>
                <a:lnTo>
                  <a:pt x="1" y="17"/>
                </a:lnTo>
                <a:lnTo>
                  <a:pt x="0" y="19"/>
                </a:lnTo>
                <a:lnTo>
                  <a:pt x="0" y="29"/>
                </a:lnTo>
                <a:lnTo>
                  <a:pt x="0" y="29"/>
                </a:lnTo>
                <a:lnTo>
                  <a:pt x="0" y="32"/>
                </a:lnTo>
                <a:lnTo>
                  <a:pt x="1" y="33"/>
                </a:lnTo>
                <a:lnTo>
                  <a:pt x="2" y="34"/>
                </a:lnTo>
                <a:lnTo>
                  <a:pt x="5" y="34"/>
                </a:lnTo>
                <a:lnTo>
                  <a:pt x="5" y="98"/>
                </a:lnTo>
                <a:lnTo>
                  <a:pt x="15" y="98"/>
                </a:lnTo>
                <a:lnTo>
                  <a:pt x="15" y="34"/>
                </a:lnTo>
                <a:lnTo>
                  <a:pt x="104" y="34"/>
                </a:lnTo>
                <a:lnTo>
                  <a:pt x="104" y="98"/>
                </a:lnTo>
                <a:lnTo>
                  <a:pt x="113" y="98"/>
                </a:lnTo>
                <a:lnTo>
                  <a:pt x="113" y="34"/>
                </a:lnTo>
                <a:lnTo>
                  <a:pt x="113" y="34"/>
                </a:lnTo>
                <a:lnTo>
                  <a:pt x="116" y="34"/>
                </a:lnTo>
                <a:lnTo>
                  <a:pt x="117" y="33"/>
                </a:lnTo>
                <a:lnTo>
                  <a:pt x="118" y="32"/>
                </a:lnTo>
                <a:lnTo>
                  <a:pt x="118" y="29"/>
                </a:lnTo>
                <a:lnTo>
                  <a:pt x="118" y="19"/>
                </a:lnTo>
                <a:lnTo>
                  <a:pt x="118" y="19"/>
                </a:lnTo>
                <a:lnTo>
                  <a:pt x="117" y="17"/>
                </a:lnTo>
                <a:lnTo>
                  <a:pt x="115" y="14"/>
                </a:lnTo>
                <a:lnTo>
                  <a:pt x="115" y="14"/>
                </a:lnTo>
                <a:close/>
                <a:moveTo>
                  <a:pt x="10" y="23"/>
                </a:moveTo>
                <a:lnTo>
                  <a:pt x="59" y="10"/>
                </a:lnTo>
                <a:lnTo>
                  <a:pt x="109" y="23"/>
                </a:lnTo>
                <a:lnTo>
                  <a:pt x="109" y="24"/>
                </a:lnTo>
                <a:lnTo>
                  <a:pt x="10" y="24"/>
                </a:lnTo>
                <a:lnTo>
                  <a:pt x="10" y="2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45" name="Freeform 1024"/>
          <p:cNvSpPr>
            <a:spLocks noEditPoints="1"/>
          </p:cNvSpPr>
          <p:nvPr/>
        </p:nvSpPr>
        <p:spPr bwMode="auto">
          <a:xfrm>
            <a:off x="750133" y="2768392"/>
            <a:ext cx="104333" cy="86189"/>
          </a:xfrm>
          <a:custGeom>
            <a:avLst/>
            <a:gdLst>
              <a:gd name="T0" fmla="*/ 54 w 69"/>
              <a:gd name="T1" fmla="*/ 25 h 59"/>
              <a:gd name="T2" fmla="*/ 54 w 69"/>
              <a:gd name="T3" fmla="*/ 5 h 59"/>
              <a:gd name="T4" fmla="*/ 53 w 69"/>
              <a:gd name="T5" fmla="*/ 1 h 59"/>
              <a:gd name="T6" fmla="*/ 49 w 69"/>
              <a:gd name="T7" fmla="*/ 0 h 59"/>
              <a:gd name="T8" fmla="*/ 19 w 69"/>
              <a:gd name="T9" fmla="*/ 0 h 59"/>
              <a:gd name="T10" fmla="*/ 16 w 69"/>
              <a:gd name="T11" fmla="*/ 1 h 59"/>
              <a:gd name="T12" fmla="*/ 14 w 69"/>
              <a:gd name="T13" fmla="*/ 5 h 59"/>
              <a:gd name="T14" fmla="*/ 5 w 69"/>
              <a:gd name="T15" fmla="*/ 25 h 59"/>
              <a:gd name="T16" fmla="*/ 2 w 69"/>
              <a:gd name="T17" fmla="*/ 25 h 59"/>
              <a:gd name="T18" fmla="*/ 0 w 69"/>
              <a:gd name="T19" fmla="*/ 27 h 59"/>
              <a:gd name="T20" fmla="*/ 0 w 69"/>
              <a:gd name="T21" fmla="*/ 54 h 59"/>
              <a:gd name="T22" fmla="*/ 0 w 69"/>
              <a:gd name="T23" fmla="*/ 57 h 59"/>
              <a:gd name="T24" fmla="*/ 2 w 69"/>
              <a:gd name="T25" fmla="*/ 59 h 59"/>
              <a:gd name="T26" fmla="*/ 64 w 69"/>
              <a:gd name="T27" fmla="*/ 59 h 59"/>
              <a:gd name="T28" fmla="*/ 66 w 69"/>
              <a:gd name="T29" fmla="*/ 59 h 59"/>
              <a:gd name="T30" fmla="*/ 69 w 69"/>
              <a:gd name="T31" fmla="*/ 57 h 59"/>
              <a:gd name="T32" fmla="*/ 69 w 69"/>
              <a:gd name="T33" fmla="*/ 30 h 59"/>
              <a:gd name="T34" fmla="*/ 69 w 69"/>
              <a:gd name="T35" fmla="*/ 27 h 59"/>
              <a:gd name="T36" fmla="*/ 66 w 69"/>
              <a:gd name="T37" fmla="*/ 25 h 59"/>
              <a:gd name="T38" fmla="*/ 64 w 69"/>
              <a:gd name="T39" fmla="*/ 25 h 59"/>
              <a:gd name="T40" fmla="*/ 29 w 69"/>
              <a:gd name="T41" fmla="*/ 10 h 59"/>
              <a:gd name="T42" fmla="*/ 39 w 69"/>
              <a:gd name="T43" fmla="*/ 20 h 59"/>
              <a:gd name="T44" fmla="*/ 44 w 69"/>
              <a:gd name="T45" fmla="*/ 10 h 59"/>
              <a:gd name="T46" fmla="*/ 24 w 69"/>
              <a:gd name="T47" fmla="*/ 25 h 59"/>
              <a:gd name="T48" fmla="*/ 10 w 69"/>
              <a:gd name="T49" fmla="*/ 35 h 59"/>
              <a:gd name="T50" fmla="*/ 14 w 69"/>
              <a:gd name="T51" fmla="*/ 44 h 59"/>
              <a:gd name="T52" fmla="*/ 24 w 69"/>
              <a:gd name="T53" fmla="*/ 35 h 59"/>
              <a:gd name="T54" fmla="*/ 29 w 69"/>
              <a:gd name="T55" fmla="*/ 49 h 59"/>
              <a:gd name="T56" fmla="*/ 10 w 69"/>
              <a:gd name="T57" fmla="*/ 35 h 59"/>
              <a:gd name="T58" fmla="*/ 39 w 69"/>
              <a:gd name="T59" fmla="*/ 49 h 59"/>
              <a:gd name="T60" fmla="*/ 44 w 69"/>
              <a:gd name="T61" fmla="*/ 35 h 59"/>
              <a:gd name="T62" fmla="*/ 54 w 69"/>
              <a:gd name="T63" fmla="*/ 44 h 59"/>
              <a:gd name="T64" fmla="*/ 59 w 69"/>
              <a:gd name="T65"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9">
                <a:moveTo>
                  <a:pt x="64" y="25"/>
                </a:moveTo>
                <a:lnTo>
                  <a:pt x="54" y="25"/>
                </a:lnTo>
                <a:lnTo>
                  <a:pt x="54" y="5"/>
                </a:lnTo>
                <a:lnTo>
                  <a:pt x="54" y="5"/>
                </a:lnTo>
                <a:lnTo>
                  <a:pt x="54" y="3"/>
                </a:lnTo>
                <a:lnTo>
                  <a:pt x="53" y="1"/>
                </a:lnTo>
                <a:lnTo>
                  <a:pt x="51" y="0"/>
                </a:lnTo>
                <a:lnTo>
                  <a:pt x="49" y="0"/>
                </a:lnTo>
                <a:lnTo>
                  <a:pt x="19" y="0"/>
                </a:lnTo>
                <a:lnTo>
                  <a:pt x="19" y="0"/>
                </a:lnTo>
                <a:lnTo>
                  <a:pt x="17" y="0"/>
                </a:lnTo>
                <a:lnTo>
                  <a:pt x="16" y="1"/>
                </a:lnTo>
                <a:lnTo>
                  <a:pt x="14" y="3"/>
                </a:lnTo>
                <a:lnTo>
                  <a:pt x="14" y="5"/>
                </a:lnTo>
                <a:lnTo>
                  <a:pt x="14" y="25"/>
                </a:lnTo>
                <a:lnTo>
                  <a:pt x="5" y="25"/>
                </a:lnTo>
                <a:lnTo>
                  <a:pt x="5" y="25"/>
                </a:lnTo>
                <a:lnTo>
                  <a:pt x="2" y="25"/>
                </a:lnTo>
                <a:lnTo>
                  <a:pt x="1" y="26"/>
                </a:lnTo>
                <a:lnTo>
                  <a:pt x="0" y="27"/>
                </a:lnTo>
                <a:lnTo>
                  <a:pt x="0" y="30"/>
                </a:lnTo>
                <a:lnTo>
                  <a:pt x="0" y="54"/>
                </a:lnTo>
                <a:lnTo>
                  <a:pt x="0" y="54"/>
                </a:lnTo>
                <a:lnTo>
                  <a:pt x="0" y="57"/>
                </a:lnTo>
                <a:lnTo>
                  <a:pt x="1" y="58"/>
                </a:lnTo>
                <a:lnTo>
                  <a:pt x="2" y="59"/>
                </a:lnTo>
                <a:lnTo>
                  <a:pt x="5" y="59"/>
                </a:lnTo>
                <a:lnTo>
                  <a:pt x="64" y="59"/>
                </a:lnTo>
                <a:lnTo>
                  <a:pt x="64" y="59"/>
                </a:lnTo>
                <a:lnTo>
                  <a:pt x="66" y="59"/>
                </a:lnTo>
                <a:lnTo>
                  <a:pt x="67" y="58"/>
                </a:lnTo>
                <a:lnTo>
                  <a:pt x="69" y="57"/>
                </a:lnTo>
                <a:lnTo>
                  <a:pt x="69" y="54"/>
                </a:lnTo>
                <a:lnTo>
                  <a:pt x="69" y="30"/>
                </a:lnTo>
                <a:lnTo>
                  <a:pt x="69" y="30"/>
                </a:lnTo>
                <a:lnTo>
                  <a:pt x="69" y="27"/>
                </a:lnTo>
                <a:lnTo>
                  <a:pt x="67" y="26"/>
                </a:lnTo>
                <a:lnTo>
                  <a:pt x="66" y="25"/>
                </a:lnTo>
                <a:lnTo>
                  <a:pt x="64" y="25"/>
                </a:lnTo>
                <a:lnTo>
                  <a:pt x="64" y="25"/>
                </a:lnTo>
                <a:close/>
                <a:moveTo>
                  <a:pt x="24" y="10"/>
                </a:moveTo>
                <a:lnTo>
                  <a:pt x="29" y="10"/>
                </a:lnTo>
                <a:lnTo>
                  <a:pt x="29" y="20"/>
                </a:lnTo>
                <a:lnTo>
                  <a:pt x="39" y="20"/>
                </a:lnTo>
                <a:lnTo>
                  <a:pt x="39" y="10"/>
                </a:lnTo>
                <a:lnTo>
                  <a:pt x="44" y="10"/>
                </a:lnTo>
                <a:lnTo>
                  <a:pt x="44" y="25"/>
                </a:lnTo>
                <a:lnTo>
                  <a:pt x="24" y="25"/>
                </a:lnTo>
                <a:lnTo>
                  <a:pt x="24" y="10"/>
                </a:lnTo>
                <a:close/>
                <a:moveTo>
                  <a:pt x="10" y="35"/>
                </a:moveTo>
                <a:lnTo>
                  <a:pt x="14" y="35"/>
                </a:lnTo>
                <a:lnTo>
                  <a:pt x="14" y="44"/>
                </a:lnTo>
                <a:lnTo>
                  <a:pt x="24" y="44"/>
                </a:lnTo>
                <a:lnTo>
                  <a:pt x="24" y="35"/>
                </a:lnTo>
                <a:lnTo>
                  <a:pt x="29" y="35"/>
                </a:lnTo>
                <a:lnTo>
                  <a:pt x="29" y="49"/>
                </a:lnTo>
                <a:lnTo>
                  <a:pt x="10" y="49"/>
                </a:lnTo>
                <a:lnTo>
                  <a:pt x="10" y="35"/>
                </a:lnTo>
                <a:close/>
                <a:moveTo>
                  <a:pt x="59" y="49"/>
                </a:moveTo>
                <a:lnTo>
                  <a:pt x="39" y="49"/>
                </a:lnTo>
                <a:lnTo>
                  <a:pt x="39" y="35"/>
                </a:lnTo>
                <a:lnTo>
                  <a:pt x="44" y="35"/>
                </a:lnTo>
                <a:lnTo>
                  <a:pt x="44" y="44"/>
                </a:lnTo>
                <a:lnTo>
                  <a:pt x="54" y="44"/>
                </a:lnTo>
                <a:lnTo>
                  <a:pt x="54" y="35"/>
                </a:lnTo>
                <a:lnTo>
                  <a:pt x="59" y="35"/>
                </a:lnTo>
                <a:lnTo>
                  <a:pt x="59"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46" name="Freeform 1025"/>
          <p:cNvSpPr>
            <a:spLocks noEditPoints="1"/>
          </p:cNvSpPr>
          <p:nvPr/>
        </p:nvSpPr>
        <p:spPr bwMode="auto">
          <a:xfrm>
            <a:off x="1444170" y="2709420"/>
            <a:ext cx="149696" cy="145158"/>
          </a:xfrm>
          <a:custGeom>
            <a:avLst/>
            <a:gdLst>
              <a:gd name="T0" fmla="*/ 99 w 99"/>
              <a:gd name="T1" fmla="*/ 34 h 98"/>
              <a:gd name="T2" fmla="*/ 99 w 99"/>
              <a:gd name="T3" fmla="*/ 34 h 98"/>
              <a:gd name="T4" fmla="*/ 99 w 99"/>
              <a:gd name="T5" fmla="*/ 33 h 98"/>
              <a:gd name="T6" fmla="*/ 99 w 99"/>
              <a:gd name="T7" fmla="*/ 33 h 98"/>
              <a:gd name="T8" fmla="*/ 99 w 99"/>
              <a:gd name="T9" fmla="*/ 32 h 98"/>
              <a:gd name="T10" fmla="*/ 99 w 99"/>
              <a:gd name="T11" fmla="*/ 32 h 98"/>
              <a:gd name="T12" fmla="*/ 98 w 99"/>
              <a:gd name="T13" fmla="*/ 32 h 98"/>
              <a:gd name="T14" fmla="*/ 78 w 99"/>
              <a:gd name="T15" fmla="*/ 2 h 98"/>
              <a:gd name="T16" fmla="*/ 78 w 99"/>
              <a:gd name="T17" fmla="*/ 2 h 98"/>
              <a:gd name="T18" fmla="*/ 77 w 99"/>
              <a:gd name="T19" fmla="*/ 0 h 98"/>
              <a:gd name="T20" fmla="*/ 74 w 99"/>
              <a:gd name="T21" fmla="*/ 0 h 98"/>
              <a:gd name="T22" fmla="*/ 25 w 99"/>
              <a:gd name="T23" fmla="*/ 0 h 98"/>
              <a:gd name="T24" fmla="*/ 25 w 99"/>
              <a:gd name="T25" fmla="*/ 0 h 98"/>
              <a:gd name="T26" fmla="*/ 23 w 99"/>
              <a:gd name="T27" fmla="*/ 0 h 98"/>
              <a:gd name="T28" fmla="*/ 21 w 99"/>
              <a:gd name="T29" fmla="*/ 2 h 98"/>
              <a:gd name="T30" fmla="*/ 2 w 99"/>
              <a:gd name="T31" fmla="*/ 32 h 98"/>
              <a:gd name="T32" fmla="*/ 2 w 99"/>
              <a:gd name="T33" fmla="*/ 32 h 98"/>
              <a:gd name="T34" fmla="*/ 0 w 99"/>
              <a:gd name="T35" fmla="*/ 32 h 98"/>
              <a:gd name="T36" fmla="*/ 0 w 99"/>
              <a:gd name="T37" fmla="*/ 32 h 98"/>
              <a:gd name="T38" fmla="*/ 0 w 99"/>
              <a:gd name="T39" fmla="*/ 33 h 98"/>
              <a:gd name="T40" fmla="*/ 0 w 99"/>
              <a:gd name="T41" fmla="*/ 33 h 98"/>
              <a:gd name="T42" fmla="*/ 0 w 99"/>
              <a:gd name="T43" fmla="*/ 34 h 98"/>
              <a:gd name="T44" fmla="*/ 0 w 99"/>
              <a:gd name="T45" fmla="*/ 34 h 98"/>
              <a:gd name="T46" fmla="*/ 0 w 99"/>
              <a:gd name="T47" fmla="*/ 34 h 98"/>
              <a:gd name="T48" fmla="*/ 0 w 99"/>
              <a:gd name="T49" fmla="*/ 93 h 98"/>
              <a:gd name="T50" fmla="*/ 0 w 99"/>
              <a:gd name="T51" fmla="*/ 93 h 98"/>
              <a:gd name="T52" fmla="*/ 0 w 99"/>
              <a:gd name="T53" fmla="*/ 96 h 98"/>
              <a:gd name="T54" fmla="*/ 2 w 99"/>
              <a:gd name="T55" fmla="*/ 97 h 98"/>
              <a:gd name="T56" fmla="*/ 3 w 99"/>
              <a:gd name="T57" fmla="*/ 98 h 98"/>
              <a:gd name="T58" fmla="*/ 5 w 99"/>
              <a:gd name="T59" fmla="*/ 98 h 98"/>
              <a:gd name="T60" fmla="*/ 94 w 99"/>
              <a:gd name="T61" fmla="*/ 98 h 98"/>
              <a:gd name="T62" fmla="*/ 94 w 99"/>
              <a:gd name="T63" fmla="*/ 98 h 98"/>
              <a:gd name="T64" fmla="*/ 97 w 99"/>
              <a:gd name="T65" fmla="*/ 98 h 98"/>
              <a:gd name="T66" fmla="*/ 98 w 99"/>
              <a:gd name="T67" fmla="*/ 97 h 98"/>
              <a:gd name="T68" fmla="*/ 99 w 99"/>
              <a:gd name="T69" fmla="*/ 96 h 98"/>
              <a:gd name="T70" fmla="*/ 99 w 99"/>
              <a:gd name="T71" fmla="*/ 93 h 98"/>
              <a:gd name="T72" fmla="*/ 99 w 99"/>
              <a:gd name="T73" fmla="*/ 34 h 98"/>
              <a:gd name="T74" fmla="*/ 99 w 99"/>
              <a:gd name="T75" fmla="*/ 34 h 98"/>
              <a:gd name="T76" fmla="*/ 99 w 99"/>
              <a:gd name="T77" fmla="*/ 34 h 98"/>
              <a:gd name="T78" fmla="*/ 99 w 99"/>
              <a:gd name="T79" fmla="*/ 34 h 98"/>
              <a:gd name="T80" fmla="*/ 86 w 99"/>
              <a:gd name="T81" fmla="*/ 29 h 98"/>
              <a:gd name="T82" fmla="*/ 55 w 99"/>
              <a:gd name="T83" fmla="*/ 29 h 98"/>
              <a:gd name="T84" fmla="*/ 55 w 99"/>
              <a:gd name="T85" fmla="*/ 10 h 98"/>
              <a:gd name="T86" fmla="*/ 72 w 99"/>
              <a:gd name="T87" fmla="*/ 10 h 98"/>
              <a:gd name="T88" fmla="*/ 86 w 99"/>
              <a:gd name="T89" fmla="*/ 29 h 98"/>
              <a:gd name="T90" fmla="*/ 28 w 99"/>
              <a:gd name="T91" fmla="*/ 10 h 98"/>
              <a:gd name="T92" fmla="*/ 45 w 99"/>
              <a:gd name="T93" fmla="*/ 10 h 98"/>
              <a:gd name="T94" fmla="*/ 45 w 99"/>
              <a:gd name="T95" fmla="*/ 29 h 98"/>
              <a:gd name="T96" fmla="*/ 14 w 99"/>
              <a:gd name="T97" fmla="*/ 29 h 98"/>
              <a:gd name="T98" fmla="*/ 28 w 99"/>
              <a:gd name="T99" fmla="*/ 10 h 98"/>
              <a:gd name="T100" fmla="*/ 89 w 99"/>
              <a:gd name="T101" fmla="*/ 88 h 98"/>
              <a:gd name="T102" fmla="*/ 10 w 99"/>
              <a:gd name="T103" fmla="*/ 88 h 98"/>
              <a:gd name="T104" fmla="*/ 10 w 99"/>
              <a:gd name="T105" fmla="*/ 39 h 98"/>
              <a:gd name="T106" fmla="*/ 89 w 99"/>
              <a:gd name="T107" fmla="*/ 39 h 98"/>
              <a:gd name="T108" fmla="*/ 89 w 99"/>
              <a:gd name="T109"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 h="98">
                <a:moveTo>
                  <a:pt x="99" y="34"/>
                </a:moveTo>
                <a:lnTo>
                  <a:pt x="99" y="34"/>
                </a:lnTo>
                <a:lnTo>
                  <a:pt x="99" y="33"/>
                </a:lnTo>
                <a:lnTo>
                  <a:pt x="99" y="33"/>
                </a:lnTo>
                <a:lnTo>
                  <a:pt x="99" y="32"/>
                </a:lnTo>
                <a:lnTo>
                  <a:pt x="99" y="32"/>
                </a:lnTo>
                <a:lnTo>
                  <a:pt x="98" y="32"/>
                </a:lnTo>
                <a:lnTo>
                  <a:pt x="78" y="2"/>
                </a:lnTo>
                <a:lnTo>
                  <a:pt x="78" y="2"/>
                </a:lnTo>
                <a:lnTo>
                  <a:pt x="77" y="0"/>
                </a:lnTo>
                <a:lnTo>
                  <a:pt x="74" y="0"/>
                </a:lnTo>
                <a:lnTo>
                  <a:pt x="25" y="0"/>
                </a:lnTo>
                <a:lnTo>
                  <a:pt x="25" y="0"/>
                </a:lnTo>
                <a:lnTo>
                  <a:pt x="23" y="0"/>
                </a:lnTo>
                <a:lnTo>
                  <a:pt x="21" y="2"/>
                </a:lnTo>
                <a:lnTo>
                  <a:pt x="2" y="32"/>
                </a:lnTo>
                <a:lnTo>
                  <a:pt x="2" y="32"/>
                </a:lnTo>
                <a:lnTo>
                  <a:pt x="0" y="32"/>
                </a:lnTo>
                <a:lnTo>
                  <a:pt x="0" y="32"/>
                </a:lnTo>
                <a:lnTo>
                  <a:pt x="0" y="33"/>
                </a:lnTo>
                <a:lnTo>
                  <a:pt x="0" y="33"/>
                </a:lnTo>
                <a:lnTo>
                  <a:pt x="0" y="34"/>
                </a:lnTo>
                <a:lnTo>
                  <a:pt x="0" y="34"/>
                </a:lnTo>
                <a:lnTo>
                  <a:pt x="0" y="34"/>
                </a:lnTo>
                <a:lnTo>
                  <a:pt x="0" y="93"/>
                </a:lnTo>
                <a:lnTo>
                  <a:pt x="0" y="93"/>
                </a:lnTo>
                <a:lnTo>
                  <a:pt x="0" y="96"/>
                </a:lnTo>
                <a:lnTo>
                  <a:pt x="2" y="97"/>
                </a:lnTo>
                <a:lnTo>
                  <a:pt x="3" y="98"/>
                </a:lnTo>
                <a:lnTo>
                  <a:pt x="5" y="98"/>
                </a:lnTo>
                <a:lnTo>
                  <a:pt x="94" y="98"/>
                </a:lnTo>
                <a:lnTo>
                  <a:pt x="94" y="98"/>
                </a:lnTo>
                <a:lnTo>
                  <a:pt x="97" y="98"/>
                </a:lnTo>
                <a:lnTo>
                  <a:pt x="98" y="97"/>
                </a:lnTo>
                <a:lnTo>
                  <a:pt x="99" y="96"/>
                </a:lnTo>
                <a:lnTo>
                  <a:pt x="99" y="93"/>
                </a:lnTo>
                <a:lnTo>
                  <a:pt x="99" y="34"/>
                </a:lnTo>
                <a:lnTo>
                  <a:pt x="99" y="34"/>
                </a:lnTo>
                <a:lnTo>
                  <a:pt x="99" y="34"/>
                </a:lnTo>
                <a:lnTo>
                  <a:pt x="99" y="34"/>
                </a:lnTo>
                <a:close/>
                <a:moveTo>
                  <a:pt x="86" y="29"/>
                </a:moveTo>
                <a:lnTo>
                  <a:pt x="55" y="29"/>
                </a:lnTo>
                <a:lnTo>
                  <a:pt x="55" y="10"/>
                </a:lnTo>
                <a:lnTo>
                  <a:pt x="72" y="10"/>
                </a:lnTo>
                <a:lnTo>
                  <a:pt x="86" y="29"/>
                </a:lnTo>
                <a:close/>
                <a:moveTo>
                  <a:pt x="28" y="10"/>
                </a:moveTo>
                <a:lnTo>
                  <a:pt x="45" y="10"/>
                </a:lnTo>
                <a:lnTo>
                  <a:pt x="45" y="29"/>
                </a:lnTo>
                <a:lnTo>
                  <a:pt x="14" y="29"/>
                </a:lnTo>
                <a:lnTo>
                  <a:pt x="28" y="10"/>
                </a:lnTo>
                <a:close/>
                <a:moveTo>
                  <a:pt x="89" y="88"/>
                </a:moveTo>
                <a:lnTo>
                  <a:pt x="10" y="88"/>
                </a:lnTo>
                <a:lnTo>
                  <a:pt x="10" y="39"/>
                </a:lnTo>
                <a:lnTo>
                  <a:pt x="89" y="39"/>
                </a:lnTo>
                <a:lnTo>
                  <a:pt x="89"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47" name="Freeform 1026"/>
          <p:cNvSpPr>
            <a:spLocks noEditPoints="1"/>
          </p:cNvSpPr>
          <p:nvPr/>
        </p:nvSpPr>
        <p:spPr bwMode="auto">
          <a:xfrm>
            <a:off x="1117565" y="2691275"/>
            <a:ext cx="131550" cy="122479"/>
          </a:xfrm>
          <a:custGeom>
            <a:avLst/>
            <a:gdLst>
              <a:gd name="T0" fmla="*/ 79 w 89"/>
              <a:gd name="T1" fmla="*/ 0 h 79"/>
              <a:gd name="T2" fmla="*/ 10 w 89"/>
              <a:gd name="T3" fmla="*/ 0 h 79"/>
              <a:gd name="T4" fmla="*/ 10 w 89"/>
              <a:gd name="T5" fmla="*/ 0 h 79"/>
              <a:gd name="T6" fmla="*/ 7 w 89"/>
              <a:gd name="T7" fmla="*/ 1 h 79"/>
              <a:gd name="T8" fmla="*/ 3 w 89"/>
              <a:gd name="T9" fmla="*/ 2 h 79"/>
              <a:gd name="T10" fmla="*/ 2 w 89"/>
              <a:gd name="T11" fmla="*/ 6 h 79"/>
              <a:gd name="T12" fmla="*/ 0 w 89"/>
              <a:gd name="T13" fmla="*/ 10 h 79"/>
              <a:gd name="T14" fmla="*/ 0 w 89"/>
              <a:gd name="T15" fmla="*/ 54 h 79"/>
              <a:gd name="T16" fmla="*/ 10 w 89"/>
              <a:gd name="T17" fmla="*/ 54 h 79"/>
              <a:gd name="T18" fmla="*/ 10 w 89"/>
              <a:gd name="T19" fmla="*/ 10 h 79"/>
              <a:gd name="T20" fmla="*/ 25 w 89"/>
              <a:gd name="T21" fmla="*/ 10 h 79"/>
              <a:gd name="T22" fmla="*/ 25 w 89"/>
              <a:gd name="T23" fmla="*/ 39 h 79"/>
              <a:gd name="T24" fmla="*/ 25 w 89"/>
              <a:gd name="T25" fmla="*/ 39 h 79"/>
              <a:gd name="T26" fmla="*/ 26 w 89"/>
              <a:gd name="T27" fmla="*/ 42 h 79"/>
              <a:gd name="T28" fmla="*/ 28 w 89"/>
              <a:gd name="T29" fmla="*/ 44 h 79"/>
              <a:gd name="T30" fmla="*/ 28 w 89"/>
              <a:gd name="T31" fmla="*/ 44 h 79"/>
              <a:gd name="T32" fmla="*/ 31 w 89"/>
              <a:gd name="T33" fmla="*/ 44 h 79"/>
              <a:gd name="T34" fmla="*/ 34 w 89"/>
              <a:gd name="T35" fmla="*/ 43 h 79"/>
              <a:gd name="T36" fmla="*/ 45 w 89"/>
              <a:gd name="T37" fmla="*/ 32 h 79"/>
              <a:gd name="T38" fmla="*/ 56 w 89"/>
              <a:gd name="T39" fmla="*/ 43 h 79"/>
              <a:gd name="T40" fmla="*/ 56 w 89"/>
              <a:gd name="T41" fmla="*/ 43 h 79"/>
              <a:gd name="T42" fmla="*/ 57 w 89"/>
              <a:gd name="T43" fmla="*/ 44 h 79"/>
              <a:gd name="T44" fmla="*/ 60 w 89"/>
              <a:gd name="T45" fmla="*/ 44 h 79"/>
              <a:gd name="T46" fmla="*/ 60 w 89"/>
              <a:gd name="T47" fmla="*/ 44 h 79"/>
              <a:gd name="T48" fmla="*/ 62 w 89"/>
              <a:gd name="T49" fmla="*/ 44 h 79"/>
              <a:gd name="T50" fmla="*/ 62 w 89"/>
              <a:gd name="T51" fmla="*/ 44 h 79"/>
              <a:gd name="T52" fmla="*/ 63 w 89"/>
              <a:gd name="T53" fmla="*/ 42 h 79"/>
              <a:gd name="T54" fmla="*/ 65 w 89"/>
              <a:gd name="T55" fmla="*/ 39 h 79"/>
              <a:gd name="T56" fmla="*/ 65 w 89"/>
              <a:gd name="T57" fmla="*/ 10 h 79"/>
              <a:gd name="T58" fmla="*/ 79 w 89"/>
              <a:gd name="T59" fmla="*/ 10 h 79"/>
              <a:gd name="T60" fmla="*/ 79 w 89"/>
              <a:gd name="T61" fmla="*/ 69 h 79"/>
              <a:gd name="T62" fmla="*/ 45 w 89"/>
              <a:gd name="T63" fmla="*/ 69 h 79"/>
              <a:gd name="T64" fmla="*/ 45 w 89"/>
              <a:gd name="T65" fmla="*/ 79 h 79"/>
              <a:gd name="T66" fmla="*/ 79 w 89"/>
              <a:gd name="T67" fmla="*/ 79 h 79"/>
              <a:gd name="T68" fmla="*/ 79 w 89"/>
              <a:gd name="T69" fmla="*/ 79 h 79"/>
              <a:gd name="T70" fmla="*/ 83 w 89"/>
              <a:gd name="T71" fmla="*/ 77 h 79"/>
              <a:gd name="T72" fmla="*/ 87 w 89"/>
              <a:gd name="T73" fmla="*/ 76 h 79"/>
              <a:gd name="T74" fmla="*/ 88 w 89"/>
              <a:gd name="T75" fmla="*/ 73 h 79"/>
              <a:gd name="T76" fmla="*/ 89 w 89"/>
              <a:gd name="T77" fmla="*/ 69 h 79"/>
              <a:gd name="T78" fmla="*/ 89 w 89"/>
              <a:gd name="T79" fmla="*/ 10 h 79"/>
              <a:gd name="T80" fmla="*/ 89 w 89"/>
              <a:gd name="T81" fmla="*/ 10 h 79"/>
              <a:gd name="T82" fmla="*/ 88 w 89"/>
              <a:gd name="T83" fmla="*/ 6 h 79"/>
              <a:gd name="T84" fmla="*/ 87 w 89"/>
              <a:gd name="T85" fmla="*/ 2 h 79"/>
              <a:gd name="T86" fmla="*/ 83 w 89"/>
              <a:gd name="T87" fmla="*/ 1 h 79"/>
              <a:gd name="T88" fmla="*/ 79 w 89"/>
              <a:gd name="T89" fmla="*/ 0 h 79"/>
              <a:gd name="T90" fmla="*/ 79 w 89"/>
              <a:gd name="T91" fmla="*/ 0 h 79"/>
              <a:gd name="T92" fmla="*/ 55 w 89"/>
              <a:gd name="T93" fmla="*/ 27 h 79"/>
              <a:gd name="T94" fmla="*/ 48 w 89"/>
              <a:gd name="T95" fmla="*/ 21 h 79"/>
              <a:gd name="T96" fmla="*/ 48 w 89"/>
              <a:gd name="T97" fmla="*/ 21 h 79"/>
              <a:gd name="T98" fmla="*/ 47 w 89"/>
              <a:gd name="T99" fmla="*/ 20 h 79"/>
              <a:gd name="T100" fmla="*/ 45 w 89"/>
              <a:gd name="T101" fmla="*/ 20 h 79"/>
              <a:gd name="T102" fmla="*/ 45 w 89"/>
              <a:gd name="T103" fmla="*/ 20 h 79"/>
              <a:gd name="T104" fmla="*/ 42 w 89"/>
              <a:gd name="T105" fmla="*/ 20 h 79"/>
              <a:gd name="T106" fmla="*/ 41 w 89"/>
              <a:gd name="T107" fmla="*/ 21 h 79"/>
              <a:gd name="T108" fmla="*/ 35 w 89"/>
              <a:gd name="T109" fmla="*/ 27 h 79"/>
              <a:gd name="T110" fmla="*/ 35 w 89"/>
              <a:gd name="T111" fmla="*/ 10 h 79"/>
              <a:gd name="T112" fmla="*/ 55 w 89"/>
              <a:gd name="T113" fmla="*/ 10 h 79"/>
              <a:gd name="T114" fmla="*/ 55 w 89"/>
              <a:gd name="T115"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79">
                <a:moveTo>
                  <a:pt x="79" y="0"/>
                </a:moveTo>
                <a:lnTo>
                  <a:pt x="10" y="0"/>
                </a:lnTo>
                <a:lnTo>
                  <a:pt x="10" y="0"/>
                </a:lnTo>
                <a:lnTo>
                  <a:pt x="7" y="1"/>
                </a:lnTo>
                <a:lnTo>
                  <a:pt x="3" y="2"/>
                </a:lnTo>
                <a:lnTo>
                  <a:pt x="2" y="6"/>
                </a:lnTo>
                <a:lnTo>
                  <a:pt x="0" y="10"/>
                </a:lnTo>
                <a:lnTo>
                  <a:pt x="0" y="54"/>
                </a:lnTo>
                <a:lnTo>
                  <a:pt x="10" y="54"/>
                </a:lnTo>
                <a:lnTo>
                  <a:pt x="10" y="10"/>
                </a:lnTo>
                <a:lnTo>
                  <a:pt x="25" y="10"/>
                </a:lnTo>
                <a:lnTo>
                  <a:pt x="25" y="39"/>
                </a:lnTo>
                <a:lnTo>
                  <a:pt x="25" y="39"/>
                </a:lnTo>
                <a:lnTo>
                  <a:pt x="26" y="42"/>
                </a:lnTo>
                <a:lnTo>
                  <a:pt x="28" y="44"/>
                </a:lnTo>
                <a:lnTo>
                  <a:pt x="28" y="44"/>
                </a:lnTo>
                <a:lnTo>
                  <a:pt x="31" y="44"/>
                </a:lnTo>
                <a:lnTo>
                  <a:pt x="34" y="43"/>
                </a:lnTo>
                <a:lnTo>
                  <a:pt x="45" y="32"/>
                </a:lnTo>
                <a:lnTo>
                  <a:pt x="56" y="43"/>
                </a:lnTo>
                <a:lnTo>
                  <a:pt x="56" y="43"/>
                </a:lnTo>
                <a:lnTo>
                  <a:pt x="57" y="44"/>
                </a:lnTo>
                <a:lnTo>
                  <a:pt x="60" y="44"/>
                </a:lnTo>
                <a:lnTo>
                  <a:pt x="60" y="44"/>
                </a:lnTo>
                <a:lnTo>
                  <a:pt x="62" y="44"/>
                </a:lnTo>
                <a:lnTo>
                  <a:pt x="62" y="44"/>
                </a:lnTo>
                <a:lnTo>
                  <a:pt x="63" y="42"/>
                </a:lnTo>
                <a:lnTo>
                  <a:pt x="65" y="39"/>
                </a:lnTo>
                <a:lnTo>
                  <a:pt x="65" y="10"/>
                </a:lnTo>
                <a:lnTo>
                  <a:pt x="79" y="10"/>
                </a:lnTo>
                <a:lnTo>
                  <a:pt x="79" y="69"/>
                </a:lnTo>
                <a:lnTo>
                  <a:pt x="45" y="69"/>
                </a:lnTo>
                <a:lnTo>
                  <a:pt x="45" y="79"/>
                </a:lnTo>
                <a:lnTo>
                  <a:pt x="79" y="79"/>
                </a:lnTo>
                <a:lnTo>
                  <a:pt x="79" y="79"/>
                </a:lnTo>
                <a:lnTo>
                  <a:pt x="83" y="77"/>
                </a:lnTo>
                <a:lnTo>
                  <a:pt x="87" y="76"/>
                </a:lnTo>
                <a:lnTo>
                  <a:pt x="88" y="73"/>
                </a:lnTo>
                <a:lnTo>
                  <a:pt x="89" y="69"/>
                </a:lnTo>
                <a:lnTo>
                  <a:pt x="89" y="10"/>
                </a:lnTo>
                <a:lnTo>
                  <a:pt x="89" y="10"/>
                </a:lnTo>
                <a:lnTo>
                  <a:pt x="88" y="6"/>
                </a:lnTo>
                <a:lnTo>
                  <a:pt x="87" y="2"/>
                </a:lnTo>
                <a:lnTo>
                  <a:pt x="83" y="1"/>
                </a:lnTo>
                <a:lnTo>
                  <a:pt x="79" y="0"/>
                </a:lnTo>
                <a:lnTo>
                  <a:pt x="79" y="0"/>
                </a:lnTo>
                <a:close/>
                <a:moveTo>
                  <a:pt x="55" y="27"/>
                </a:moveTo>
                <a:lnTo>
                  <a:pt x="48" y="21"/>
                </a:lnTo>
                <a:lnTo>
                  <a:pt x="48" y="21"/>
                </a:lnTo>
                <a:lnTo>
                  <a:pt x="47" y="20"/>
                </a:lnTo>
                <a:lnTo>
                  <a:pt x="45" y="20"/>
                </a:lnTo>
                <a:lnTo>
                  <a:pt x="45" y="20"/>
                </a:lnTo>
                <a:lnTo>
                  <a:pt x="42" y="20"/>
                </a:lnTo>
                <a:lnTo>
                  <a:pt x="41" y="21"/>
                </a:lnTo>
                <a:lnTo>
                  <a:pt x="35" y="27"/>
                </a:lnTo>
                <a:lnTo>
                  <a:pt x="35" y="10"/>
                </a:lnTo>
                <a:lnTo>
                  <a:pt x="55" y="10"/>
                </a:lnTo>
                <a:lnTo>
                  <a:pt x="55" y="2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48" name="Freeform 1027"/>
          <p:cNvSpPr>
            <a:spLocks noEditPoints="1"/>
          </p:cNvSpPr>
          <p:nvPr/>
        </p:nvSpPr>
        <p:spPr bwMode="auto">
          <a:xfrm>
            <a:off x="1072203" y="2791071"/>
            <a:ext cx="154231" cy="81652"/>
          </a:xfrm>
          <a:custGeom>
            <a:avLst/>
            <a:gdLst>
              <a:gd name="T0" fmla="*/ 98 w 103"/>
              <a:gd name="T1" fmla="*/ 20 h 54"/>
              <a:gd name="T2" fmla="*/ 61 w 103"/>
              <a:gd name="T3" fmla="*/ 20 h 54"/>
              <a:gd name="T4" fmla="*/ 63 w 103"/>
              <a:gd name="T5" fmla="*/ 18 h 54"/>
              <a:gd name="T6" fmla="*/ 63 w 103"/>
              <a:gd name="T7" fmla="*/ 18 h 54"/>
              <a:gd name="T8" fmla="*/ 64 w 103"/>
              <a:gd name="T9" fmla="*/ 16 h 54"/>
              <a:gd name="T10" fmla="*/ 64 w 103"/>
              <a:gd name="T11" fmla="*/ 12 h 54"/>
              <a:gd name="T12" fmla="*/ 59 w 103"/>
              <a:gd name="T13" fmla="*/ 2 h 54"/>
              <a:gd name="T14" fmla="*/ 59 w 103"/>
              <a:gd name="T15" fmla="*/ 2 h 54"/>
              <a:gd name="T16" fmla="*/ 57 w 103"/>
              <a:gd name="T17" fmla="*/ 0 h 54"/>
              <a:gd name="T18" fmla="*/ 53 w 103"/>
              <a:gd name="T19" fmla="*/ 0 h 54"/>
              <a:gd name="T20" fmla="*/ 29 w 103"/>
              <a:gd name="T21" fmla="*/ 9 h 54"/>
              <a:gd name="T22" fmla="*/ 29 w 103"/>
              <a:gd name="T23" fmla="*/ 9 h 54"/>
              <a:gd name="T24" fmla="*/ 27 w 103"/>
              <a:gd name="T25" fmla="*/ 6 h 54"/>
              <a:gd name="T26" fmla="*/ 24 w 103"/>
              <a:gd name="T27" fmla="*/ 5 h 54"/>
              <a:gd name="T28" fmla="*/ 5 w 103"/>
              <a:gd name="T29" fmla="*/ 5 h 54"/>
              <a:gd name="T30" fmla="*/ 5 w 103"/>
              <a:gd name="T31" fmla="*/ 5 h 54"/>
              <a:gd name="T32" fmla="*/ 2 w 103"/>
              <a:gd name="T33" fmla="*/ 5 h 54"/>
              <a:gd name="T34" fmla="*/ 1 w 103"/>
              <a:gd name="T35" fmla="*/ 6 h 54"/>
              <a:gd name="T36" fmla="*/ 0 w 103"/>
              <a:gd name="T37" fmla="*/ 7 h 54"/>
              <a:gd name="T38" fmla="*/ 0 w 103"/>
              <a:gd name="T39" fmla="*/ 10 h 54"/>
              <a:gd name="T40" fmla="*/ 0 w 103"/>
              <a:gd name="T41" fmla="*/ 49 h 54"/>
              <a:gd name="T42" fmla="*/ 0 w 103"/>
              <a:gd name="T43" fmla="*/ 49 h 54"/>
              <a:gd name="T44" fmla="*/ 0 w 103"/>
              <a:gd name="T45" fmla="*/ 52 h 54"/>
              <a:gd name="T46" fmla="*/ 1 w 103"/>
              <a:gd name="T47" fmla="*/ 53 h 54"/>
              <a:gd name="T48" fmla="*/ 2 w 103"/>
              <a:gd name="T49" fmla="*/ 54 h 54"/>
              <a:gd name="T50" fmla="*/ 5 w 103"/>
              <a:gd name="T51" fmla="*/ 54 h 54"/>
              <a:gd name="T52" fmla="*/ 24 w 103"/>
              <a:gd name="T53" fmla="*/ 54 h 54"/>
              <a:gd name="T54" fmla="*/ 24 w 103"/>
              <a:gd name="T55" fmla="*/ 54 h 54"/>
              <a:gd name="T56" fmla="*/ 27 w 103"/>
              <a:gd name="T57" fmla="*/ 54 h 54"/>
              <a:gd name="T58" fmla="*/ 28 w 103"/>
              <a:gd name="T59" fmla="*/ 53 h 54"/>
              <a:gd name="T60" fmla="*/ 29 w 103"/>
              <a:gd name="T61" fmla="*/ 52 h 54"/>
              <a:gd name="T62" fmla="*/ 29 w 103"/>
              <a:gd name="T63" fmla="*/ 49 h 54"/>
              <a:gd name="T64" fmla="*/ 84 w 103"/>
              <a:gd name="T65" fmla="*/ 49 h 54"/>
              <a:gd name="T66" fmla="*/ 84 w 103"/>
              <a:gd name="T67" fmla="*/ 49 h 54"/>
              <a:gd name="T68" fmla="*/ 86 w 103"/>
              <a:gd name="T69" fmla="*/ 49 h 54"/>
              <a:gd name="T70" fmla="*/ 87 w 103"/>
              <a:gd name="T71" fmla="*/ 47 h 54"/>
              <a:gd name="T72" fmla="*/ 102 w 103"/>
              <a:gd name="T73" fmla="*/ 27 h 54"/>
              <a:gd name="T74" fmla="*/ 102 w 103"/>
              <a:gd name="T75" fmla="*/ 27 h 54"/>
              <a:gd name="T76" fmla="*/ 103 w 103"/>
              <a:gd name="T77" fmla="*/ 25 h 54"/>
              <a:gd name="T78" fmla="*/ 103 w 103"/>
              <a:gd name="T79" fmla="*/ 22 h 54"/>
              <a:gd name="T80" fmla="*/ 103 w 103"/>
              <a:gd name="T81" fmla="*/ 22 h 54"/>
              <a:gd name="T82" fmla="*/ 101 w 103"/>
              <a:gd name="T83" fmla="*/ 21 h 54"/>
              <a:gd name="T84" fmla="*/ 98 w 103"/>
              <a:gd name="T85" fmla="*/ 20 h 54"/>
              <a:gd name="T86" fmla="*/ 98 w 103"/>
              <a:gd name="T87" fmla="*/ 20 h 54"/>
              <a:gd name="T88" fmla="*/ 10 w 103"/>
              <a:gd name="T89" fmla="*/ 44 h 54"/>
              <a:gd name="T90" fmla="*/ 10 w 103"/>
              <a:gd name="T91" fmla="*/ 15 h 54"/>
              <a:gd name="T92" fmla="*/ 20 w 103"/>
              <a:gd name="T93" fmla="*/ 15 h 54"/>
              <a:gd name="T94" fmla="*/ 20 w 103"/>
              <a:gd name="T95" fmla="*/ 44 h 54"/>
              <a:gd name="T96" fmla="*/ 10 w 103"/>
              <a:gd name="T97" fmla="*/ 44 h 54"/>
              <a:gd name="T98" fmla="*/ 81 w 103"/>
              <a:gd name="T99" fmla="*/ 39 h 54"/>
              <a:gd name="T100" fmla="*/ 29 w 103"/>
              <a:gd name="T101" fmla="*/ 39 h 54"/>
              <a:gd name="T102" fmla="*/ 29 w 103"/>
              <a:gd name="T103" fmla="*/ 18 h 54"/>
              <a:gd name="T104" fmla="*/ 52 w 103"/>
              <a:gd name="T105" fmla="*/ 11 h 54"/>
              <a:gd name="T106" fmla="*/ 53 w 103"/>
              <a:gd name="T107" fmla="*/ 13 h 54"/>
              <a:gd name="T108" fmla="*/ 45 w 103"/>
              <a:gd name="T109" fmla="*/ 21 h 54"/>
              <a:gd name="T110" fmla="*/ 45 w 103"/>
              <a:gd name="T111" fmla="*/ 21 h 54"/>
              <a:gd name="T112" fmla="*/ 44 w 103"/>
              <a:gd name="T113" fmla="*/ 22 h 54"/>
              <a:gd name="T114" fmla="*/ 44 w 103"/>
              <a:gd name="T115" fmla="*/ 25 h 54"/>
              <a:gd name="T116" fmla="*/ 44 w 103"/>
              <a:gd name="T117" fmla="*/ 25 h 54"/>
              <a:gd name="T118" fmla="*/ 44 w 103"/>
              <a:gd name="T119" fmla="*/ 29 h 54"/>
              <a:gd name="T120" fmla="*/ 89 w 103"/>
              <a:gd name="T121" fmla="*/ 29 h 54"/>
              <a:gd name="T122" fmla="*/ 81 w 103"/>
              <a:gd name="T123"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54">
                <a:moveTo>
                  <a:pt x="98" y="20"/>
                </a:moveTo>
                <a:lnTo>
                  <a:pt x="61" y="20"/>
                </a:lnTo>
                <a:lnTo>
                  <a:pt x="63" y="18"/>
                </a:lnTo>
                <a:lnTo>
                  <a:pt x="63" y="18"/>
                </a:lnTo>
                <a:lnTo>
                  <a:pt x="64" y="16"/>
                </a:lnTo>
                <a:lnTo>
                  <a:pt x="64" y="12"/>
                </a:lnTo>
                <a:lnTo>
                  <a:pt x="59" y="2"/>
                </a:lnTo>
                <a:lnTo>
                  <a:pt x="59" y="2"/>
                </a:lnTo>
                <a:lnTo>
                  <a:pt x="57" y="0"/>
                </a:lnTo>
                <a:lnTo>
                  <a:pt x="53" y="0"/>
                </a:lnTo>
                <a:lnTo>
                  <a:pt x="29" y="9"/>
                </a:lnTo>
                <a:lnTo>
                  <a:pt x="29" y="9"/>
                </a:lnTo>
                <a:lnTo>
                  <a:pt x="27" y="6"/>
                </a:lnTo>
                <a:lnTo>
                  <a:pt x="24" y="5"/>
                </a:lnTo>
                <a:lnTo>
                  <a:pt x="5" y="5"/>
                </a:lnTo>
                <a:lnTo>
                  <a:pt x="5" y="5"/>
                </a:lnTo>
                <a:lnTo>
                  <a:pt x="2" y="5"/>
                </a:lnTo>
                <a:lnTo>
                  <a:pt x="1" y="6"/>
                </a:lnTo>
                <a:lnTo>
                  <a:pt x="0" y="7"/>
                </a:lnTo>
                <a:lnTo>
                  <a:pt x="0" y="10"/>
                </a:lnTo>
                <a:lnTo>
                  <a:pt x="0" y="49"/>
                </a:lnTo>
                <a:lnTo>
                  <a:pt x="0" y="49"/>
                </a:lnTo>
                <a:lnTo>
                  <a:pt x="0" y="52"/>
                </a:lnTo>
                <a:lnTo>
                  <a:pt x="1" y="53"/>
                </a:lnTo>
                <a:lnTo>
                  <a:pt x="2" y="54"/>
                </a:lnTo>
                <a:lnTo>
                  <a:pt x="5" y="54"/>
                </a:lnTo>
                <a:lnTo>
                  <a:pt x="24" y="54"/>
                </a:lnTo>
                <a:lnTo>
                  <a:pt x="24" y="54"/>
                </a:lnTo>
                <a:lnTo>
                  <a:pt x="27" y="54"/>
                </a:lnTo>
                <a:lnTo>
                  <a:pt x="28" y="53"/>
                </a:lnTo>
                <a:lnTo>
                  <a:pt x="29" y="52"/>
                </a:lnTo>
                <a:lnTo>
                  <a:pt x="29" y="49"/>
                </a:lnTo>
                <a:lnTo>
                  <a:pt x="84" y="49"/>
                </a:lnTo>
                <a:lnTo>
                  <a:pt x="84" y="49"/>
                </a:lnTo>
                <a:lnTo>
                  <a:pt x="86" y="49"/>
                </a:lnTo>
                <a:lnTo>
                  <a:pt x="87" y="47"/>
                </a:lnTo>
                <a:lnTo>
                  <a:pt x="102" y="27"/>
                </a:lnTo>
                <a:lnTo>
                  <a:pt x="102" y="27"/>
                </a:lnTo>
                <a:lnTo>
                  <a:pt x="103" y="25"/>
                </a:lnTo>
                <a:lnTo>
                  <a:pt x="103" y="22"/>
                </a:lnTo>
                <a:lnTo>
                  <a:pt x="103" y="22"/>
                </a:lnTo>
                <a:lnTo>
                  <a:pt x="101" y="21"/>
                </a:lnTo>
                <a:lnTo>
                  <a:pt x="98" y="20"/>
                </a:lnTo>
                <a:lnTo>
                  <a:pt x="98" y="20"/>
                </a:lnTo>
                <a:close/>
                <a:moveTo>
                  <a:pt x="10" y="44"/>
                </a:moveTo>
                <a:lnTo>
                  <a:pt x="10" y="15"/>
                </a:lnTo>
                <a:lnTo>
                  <a:pt x="20" y="15"/>
                </a:lnTo>
                <a:lnTo>
                  <a:pt x="20" y="44"/>
                </a:lnTo>
                <a:lnTo>
                  <a:pt x="10" y="44"/>
                </a:lnTo>
                <a:close/>
                <a:moveTo>
                  <a:pt x="81" y="39"/>
                </a:moveTo>
                <a:lnTo>
                  <a:pt x="29" y="39"/>
                </a:lnTo>
                <a:lnTo>
                  <a:pt x="29" y="18"/>
                </a:lnTo>
                <a:lnTo>
                  <a:pt x="52" y="11"/>
                </a:lnTo>
                <a:lnTo>
                  <a:pt x="53" y="13"/>
                </a:lnTo>
                <a:lnTo>
                  <a:pt x="45" y="21"/>
                </a:lnTo>
                <a:lnTo>
                  <a:pt x="45" y="21"/>
                </a:lnTo>
                <a:lnTo>
                  <a:pt x="44" y="22"/>
                </a:lnTo>
                <a:lnTo>
                  <a:pt x="44" y="25"/>
                </a:lnTo>
                <a:lnTo>
                  <a:pt x="44" y="25"/>
                </a:lnTo>
                <a:lnTo>
                  <a:pt x="44" y="29"/>
                </a:lnTo>
                <a:lnTo>
                  <a:pt x="89" y="29"/>
                </a:lnTo>
                <a:lnTo>
                  <a:pt x="81"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49" name="Freeform 1028"/>
          <p:cNvSpPr>
            <a:spLocks noEditPoints="1"/>
          </p:cNvSpPr>
          <p:nvPr/>
        </p:nvSpPr>
        <p:spPr bwMode="auto">
          <a:xfrm>
            <a:off x="1788921" y="2691274"/>
            <a:ext cx="149696" cy="149696"/>
          </a:xfrm>
          <a:custGeom>
            <a:avLst/>
            <a:gdLst>
              <a:gd name="T0" fmla="*/ 10 w 99"/>
              <a:gd name="T1" fmla="*/ 39 h 98"/>
              <a:gd name="T2" fmla="*/ 89 w 99"/>
              <a:gd name="T3" fmla="*/ 39 h 98"/>
              <a:gd name="T4" fmla="*/ 89 w 99"/>
              <a:gd name="T5" fmla="*/ 69 h 98"/>
              <a:gd name="T6" fmla="*/ 99 w 99"/>
              <a:gd name="T7" fmla="*/ 69 h 98"/>
              <a:gd name="T8" fmla="*/ 99 w 99"/>
              <a:gd name="T9" fmla="*/ 34 h 98"/>
              <a:gd name="T10" fmla="*/ 99 w 99"/>
              <a:gd name="T11" fmla="*/ 34 h 98"/>
              <a:gd name="T12" fmla="*/ 99 w 99"/>
              <a:gd name="T13" fmla="*/ 34 h 98"/>
              <a:gd name="T14" fmla="*/ 99 w 99"/>
              <a:gd name="T15" fmla="*/ 34 h 98"/>
              <a:gd name="T16" fmla="*/ 99 w 99"/>
              <a:gd name="T17" fmla="*/ 33 h 98"/>
              <a:gd name="T18" fmla="*/ 99 w 99"/>
              <a:gd name="T19" fmla="*/ 33 h 98"/>
              <a:gd name="T20" fmla="*/ 99 w 99"/>
              <a:gd name="T21" fmla="*/ 32 h 98"/>
              <a:gd name="T22" fmla="*/ 99 w 99"/>
              <a:gd name="T23" fmla="*/ 32 h 98"/>
              <a:gd name="T24" fmla="*/ 98 w 99"/>
              <a:gd name="T25" fmla="*/ 32 h 98"/>
              <a:gd name="T26" fmla="*/ 78 w 99"/>
              <a:gd name="T27" fmla="*/ 2 h 98"/>
              <a:gd name="T28" fmla="*/ 78 w 99"/>
              <a:gd name="T29" fmla="*/ 2 h 98"/>
              <a:gd name="T30" fmla="*/ 77 w 99"/>
              <a:gd name="T31" fmla="*/ 0 h 98"/>
              <a:gd name="T32" fmla="*/ 74 w 99"/>
              <a:gd name="T33" fmla="*/ 0 h 98"/>
              <a:gd name="T34" fmla="*/ 25 w 99"/>
              <a:gd name="T35" fmla="*/ 0 h 98"/>
              <a:gd name="T36" fmla="*/ 25 w 99"/>
              <a:gd name="T37" fmla="*/ 0 h 98"/>
              <a:gd name="T38" fmla="*/ 23 w 99"/>
              <a:gd name="T39" fmla="*/ 0 h 98"/>
              <a:gd name="T40" fmla="*/ 21 w 99"/>
              <a:gd name="T41" fmla="*/ 2 h 98"/>
              <a:gd name="T42" fmla="*/ 2 w 99"/>
              <a:gd name="T43" fmla="*/ 32 h 98"/>
              <a:gd name="T44" fmla="*/ 2 w 99"/>
              <a:gd name="T45" fmla="*/ 32 h 98"/>
              <a:gd name="T46" fmla="*/ 0 w 99"/>
              <a:gd name="T47" fmla="*/ 32 h 98"/>
              <a:gd name="T48" fmla="*/ 0 w 99"/>
              <a:gd name="T49" fmla="*/ 32 h 98"/>
              <a:gd name="T50" fmla="*/ 0 w 99"/>
              <a:gd name="T51" fmla="*/ 33 h 98"/>
              <a:gd name="T52" fmla="*/ 0 w 99"/>
              <a:gd name="T53" fmla="*/ 33 h 98"/>
              <a:gd name="T54" fmla="*/ 0 w 99"/>
              <a:gd name="T55" fmla="*/ 34 h 98"/>
              <a:gd name="T56" fmla="*/ 0 w 99"/>
              <a:gd name="T57" fmla="*/ 34 h 98"/>
              <a:gd name="T58" fmla="*/ 0 w 99"/>
              <a:gd name="T59" fmla="*/ 34 h 98"/>
              <a:gd name="T60" fmla="*/ 0 w 99"/>
              <a:gd name="T61" fmla="*/ 93 h 98"/>
              <a:gd name="T62" fmla="*/ 0 w 99"/>
              <a:gd name="T63" fmla="*/ 93 h 98"/>
              <a:gd name="T64" fmla="*/ 0 w 99"/>
              <a:gd name="T65" fmla="*/ 96 h 98"/>
              <a:gd name="T66" fmla="*/ 2 w 99"/>
              <a:gd name="T67" fmla="*/ 97 h 98"/>
              <a:gd name="T68" fmla="*/ 3 w 99"/>
              <a:gd name="T69" fmla="*/ 98 h 98"/>
              <a:gd name="T70" fmla="*/ 5 w 99"/>
              <a:gd name="T71" fmla="*/ 98 h 98"/>
              <a:gd name="T72" fmla="*/ 69 w 99"/>
              <a:gd name="T73" fmla="*/ 98 h 98"/>
              <a:gd name="T74" fmla="*/ 69 w 99"/>
              <a:gd name="T75" fmla="*/ 89 h 98"/>
              <a:gd name="T76" fmla="*/ 10 w 99"/>
              <a:gd name="T77" fmla="*/ 89 h 98"/>
              <a:gd name="T78" fmla="*/ 10 w 99"/>
              <a:gd name="T79" fmla="*/ 39 h 98"/>
              <a:gd name="T80" fmla="*/ 85 w 99"/>
              <a:gd name="T81" fmla="*/ 29 h 98"/>
              <a:gd name="T82" fmla="*/ 55 w 99"/>
              <a:gd name="T83" fmla="*/ 29 h 98"/>
              <a:gd name="T84" fmla="*/ 55 w 99"/>
              <a:gd name="T85" fmla="*/ 10 h 98"/>
              <a:gd name="T86" fmla="*/ 72 w 99"/>
              <a:gd name="T87" fmla="*/ 10 h 98"/>
              <a:gd name="T88" fmla="*/ 85 w 99"/>
              <a:gd name="T89" fmla="*/ 29 h 98"/>
              <a:gd name="T90" fmla="*/ 28 w 99"/>
              <a:gd name="T91" fmla="*/ 10 h 98"/>
              <a:gd name="T92" fmla="*/ 45 w 99"/>
              <a:gd name="T93" fmla="*/ 10 h 98"/>
              <a:gd name="T94" fmla="*/ 45 w 99"/>
              <a:gd name="T95" fmla="*/ 29 h 98"/>
              <a:gd name="T96" fmla="*/ 14 w 99"/>
              <a:gd name="T97" fmla="*/ 29 h 98"/>
              <a:gd name="T98" fmla="*/ 28 w 99"/>
              <a:gd name="T99"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98">
                <a:moveTo>
                  <a:pt x="10" y="39"/>
                </a:moveTo>
                <a:lnTo>
                  <a:pt x="89" y="39"/>
                </a:lnTo>
                <a:lnTo>
                  <a:pt x="89" y="69"/>
                </a:lnTo>
                <a:lnTo>
                  <a:pt x="99" y="69"/>
                </a:lnTo>
                <a:lnTo>
                  <a:pt x="99" y="34"/>
                </a:lnTo>
                <a:lnTo>
                  <a:pt x="99" y="34"/>
                </a:lnTo>
                <a:lnTo>
                  <a:pt x="99" y="34"/>
                </a:lnTo>
                <a:lnTo>
                  <a:pt x="99" y="34"/>
                </a:lnTo>
                <a:lnTo>
                  <a:pt x="99" y="33"/>
                </a:lnTo>
                <a:lnTo>
                  <a:pt x="99" y="33"/>
                </a:lnTo>
                <a:lnTo>
                  <a:pt x="99" y="32"/>
                </a:lnTo>
                <a:lnTo>
                  <a:pt x="99" y="32"/>
                </a:lnTo>
                <a:lnTo>
                  <a:pt x="98" y="32"/>
                </a:lnTo>
                <a:lnTo>
                  <a:pt x="78" y="2"/>
                </a:lnTo>
                <a:lnTo>
                  <a:pt x="78" y="2"/>
                </a:lnTo>
                <a:lnTo>
                  <a:pt x="77" y="0"/>
                </a:lnTo>
                <a:lnTo>
                  <a:pt x="74" y="0"/>
                </a:lnTo>
                <a:lnTo>
                  <a:pt x="25" y="0"/>
                </a:lnTo>
                <a:lnTo>
                  <a:pt x="25" y="0"/>
                </a:lnTo>
                <a:lnTo>
                  <a:pt x="23" y="0"/>
                </a:lnTo>
                <a:lnTo>
                  <a:pt x="21" y="2"/>
                </a:lnTo>
                <a:lnTo>
                  <a:pt x="2" y="32"/>
                </a:lnTo>
                <a:lnTo>
                  <a:pt x="2" y="32"/>
                </a:lnTo>
                <a:lnTo>
                  <a:pt x="0" y="32"/>
                </a:lnTo>
                <a:lnTo>
                  <a:pt x="0" y="32"/>
                </a:lnTo>
                <a:lnTo>
                  <a:pt x="0" y="33"/>
                </a:lnTo>
                <a:lnTo>
                  <a:pt x="0" y="33"/>
                </a:lnTo>
                <a:lnTo>
                  <a:pt x="0" y="34"/>
                </a:lnTo>
                <a:lnTo>
                  <a:pt x="0" y="34"/>
                </a:lnTo>
                <a:lnTo>
                  <a:pt x="0" y="34"/>
                </a:lnTo>
                <a:lnTo>
                  <a:pt x="0" y="93"/>
                </a:lnTo>
                <a:lnTo>
                  <a:pt x="0" y="93"/>
                </a:lnTo>
                <a:lnTo>
                  <a:pt x="0" y="96"/>
                </a:lnTo>
                <a:lnTo>
                  <a:pt x="2" y="97"/>
                </a:lnTo>
                <a:lnTo>
                  <a:pt x="3" y="98"/>
                </a:lnTo>
                <a:lnTo>
                  <a:pt x="5" y="98"/>
                </a:lnTo>
                <a:lnTo>
                  <a:pt x="69" y="98"/>
                </a:lnTo>
                <a:lnTo>
                  <a:pt x="69" y="89"/>
                </a:lnTo>
                <a:lnTo>
                  <a:pt x="10" y="89"/>
                </a:lnTo>
                <a:lnTo>
                  <a:pt x="10" y="39"/>
                </a:lnTo>
                <a:close/>
                <a:moveTo>
                  <a:pt x="85" y="29"/>
                </a:moveTo>
                <a:lnTo>
                  <a:pt x="55" y="29"/>
                </a:lnTo>
                <a:lnTo>
                  <a:pt x="55" y="10"/>
                </a:lnTo>
                <a:lnTo>
                  <a:pt x="72" y="10"/>
                </a:lnTo>
                <a:lnTo>
                  <a:pt x="85" y="29"/>
                </a:lnTo>
                <a:close/>
                <a:moveTo>
                  <a:pt x="28" y="10"/>
                </a:moveTo>
                <a:lnTo>
                  <a:pt x="45" y="10"/>
                </a:lnTo>
                <a:lnTo>
                  <a:pt x="45" y="29"/>
                </a:lnTo>
                <a:lnTo>
                  <a:pt x="14" y="29"/>
                </a:lnTo>
                <a:lnTo>
                  <a:pt x="28"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50" name="Freeform 1029"/>
          <p:cNvSpPr>
            <a:spLocks/>
          </p:cNvSpPr>
          <p:nvPr/>
        </p:nvSpPr>
        <p:spPr bwMode="auto">
          <a:xfrm>
            <a:off x="1906861" y="2813753"/>
            <a:ext cx="58971" cy="58971"/>
          </a:xfrm>
          <a:custGeom>
            <a:avLst/>
            <a:gdLst>
              <a:gd name="T0" fmla="*/ 40 w 40"/>
              <a:gd name="T1" fmla="*/ 14 h 39"/>
              <a:gd name="T2" fmla="*/ 25 w 40"/>
              <a:gd name="T3" fmla="*/ 14 h 39"/>
              <a:gd name="T4" fmla="*/ 25 w 40"/>
              <a:gd name="T5" fmla="*/ 0 h 39"/>
              <a:gd name="T6" fmla="*/ 15 w 40"/>
              <a:gd name="T7" fmla="*/ 0 h 39"/>
              <a:gd name="T8" fmla="*/ 15 w 40"/>
              <a:gd name="T9" fmla="*/ 14 h 39"/>
              <a:gd name="T10" fmla="*/ 0 w 40"/>
              <a:gd name="T11" fmla="*/ 14 h 39"/>
              <a:gd name="T12" fmla="*/ 0 w 40"/>
              <a:gd name="T13" fmla="*/ 24 h 39"/>
              <a:gd name="T14" fmla="*/ 15 w 40"/>
              <a:gd name="T15" fmla="*/ 24 h 39"/>
              <a:gd name="T16" fmla="*/ 15 w 40"/>
              <a:gd name="T17" fmla="*/ 39 h 39"/>
              <a:gd name="T18" fmla="*/ 25 w 40"/>
              <a:gd name="T19" fmla="*/ 39 h 39"/>
              <a:gd name="T20" fmla="*/ 25 w 40"/>
              <a:gd name="T21" fmla="*/ 24 h 39"/>
              <a:gd name="T22" fmla="*/ 40 w 40"/>
              <a:gd name="T23" fmla="*/ 24 h 39"/>
              <a:gd name="T24" fmla="*/ 40 w 40"/>
              <a:gd name="T25"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9">
                <a:moveTo>
                  <a:pt x="40" y="14"/>
                </a:moveTo>
                <a:lnTo>
                  <a:pt x="25" y="14"/>
                </a:lnTo>
                <a:lnTo>
                  <a:pt x="25" y="0"/>
                </a:lnTo>
                <a:lnTo>
                  <a:pt x="15" y="0"/>
                </a:lnTo>
                <a:lnTo>
                  <a:pt x="15" y="14"/>
                </a:lnTo>
                <a:lnTo>
                  <a:pt x="0" y="14"/>
                </a:lnTo>
                <a:lnTo>
                  <a:pt x="0" y="24"/>
                </a:lnTo>
                <a:lnTo>
                  <a:pt x="15" y="24"/>
                </a:lnTo>
                <a:lnTo>
                  <a:pt x="15" y="39"/>
                </a:lnTo>
                <a:lnTo>
                  <a:pt x="25" y="39"/>
                </a:lnTo>
                <a:lnTo>
                  <a:pt x="25" y="24"/>
                </a:lnTo>
                <a:lnTo>
                  <a:pt x="40" y="24"/>
                </a:lnTo>
                <a:lnTo>
                  <a:pt x="40"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51" name="Freeform 1030"/>
          <p:cNvSpPr>
            <a:spLocks noEditPoints="1"/>
          </p:cNvSpPr>
          <p:nvPr/>
        </p:nvSpPr>
        <p:spPr bwMode="auto">
          <a:xfrm>
            <a:off x="2147278" y="2691274"/>
            <a:ext cx="149696" cy="149696"/>
          </a:xfrm>
          <a:custGeom>
            <a:avLst/>
            <a:gdLst>
              <a:gd name="T0" fmla="*/ 10 w 99"/>
              <a:gd name="T1" fmla="*/ 39 h 98"/>
              <a:gd name="T2" fmla="*/ 89 w 99"/>
              <a:gd name="T3" fmla="*/ 39 h 98"/>
              <a:gd name="T4" fmla="*/ 89 w 99"/>
              <a:gd name="T5" fmla="*/ 84 h 98"/>
              <a:gd name="T6" fmla="*/ 99 w 99"/>
              <a:gd name="T7" fmla="*/ 84 h 98"/>
              <a:gd name="T8" fmla="*/ 99 w 99"/>
              <a:gd name="T9" fmla="*/ 34 h 98"/>
              <a:gd name="T10" fmla="*/ 99 w 99"/>
              <a:gd name="T11" fmla="*/ 34 h 98"/>
              <a:gd name="T12" fmla="*/ 99 w 99"/>
              <a:gd name="T13" fmla="*/ 34 h 98"/>
              <a:gd name="T14" fmla="*/ 99 w 99"/>
              <a:gd name="T15" fmla="*/ 34 h 98"/>
              <a:gd name="T16" fmla="*/ 99 w 99"/>
              <a:gd name="T17" fmla="*/ 33 h 98"/>
              <a:gd name="T18" fmla="*/ 99 w 99"/>
              <a:gd name="T19" fmla="*/ 33 h 98"/>
              <a:gd name="T20" fmla="*/ 99 w 99"/>
              <a:gd name="T21" fmla="*/ 32 h 98"/>
              <a:gd name="T22" fmla="*/ 99 w 99"/>
              <a:gd name="T23" fmla="*/ 32 h 98"/>
              <a:gd name="T24" fmla="*/ 98 w 99"/>
              <a:gd name="T25" fmla="*/ 32 h 98"/>
              <a:gd name="T26" fmla="*/ 78 w 99"/>
              <a:gd name="T27" fmla="*/ 2 h 98"/>
              <a:gd name="T28" fmla="*/ 78 w 99"/>
              <a:gd name="T29" fmla="*/ 2 h 98"/>
              <a:gd name="T30" fmla="*/ 77 w 99"/>
              <a:gd name="T31" fmla="*/ 0 h 98"/>
              <a:gd name="T32" fmla="*/ 74 w 99"/>
              <a:gd name="T33" fmla="*/ 0 h 98"/>
              <a:gd name="T34" fmla="*/ 25 w 99"/>
              <a:gd name="T35" fmla="*/ 0 h 98"/>
              <a:gd name="T36" fmla="*/ 25 w 99"/>
              <a:gd name="T37" fmla="*/ 0 h 98"/>
              <a:gd name="T38" fmla="*/ 22 w 99"/>
              <a:gd name="T39" fmla="*/ 0 h 98"/>
              <a:gd name="T40" fmla="*/ 21 w 99"/>
              <a:gd name="T41" fmla="*/ 2 h 98"/>
              <a:gd name="T42" fmla="*/ 1 w 99"/>
              <a:gd name="T43" fmla="*/ 32 h 98"/>
              <a:gd name="T44" fmla="*/ 1 w 99"/>
              <a:gd name="T45" fmla="*/ 32 h 98"/>
              <a:gd name="T46" fmla="*/ 0 w 99"/>
              <a:gd name="T47" fmla="*/ 32 h 98"/>
              <a:gd name="T48" fmla="*/ 0 w 99"/>
              <a:gd name="T49" fmla="*/ 32 h 98"/>
              <a:gd name="T50" fmla="*/ 0 w 99"/>
              <a:gd name="T51" fmla="*/ 33 h 98"/>
              <a:gd name="T52" fmla="*/ 0 w 99"/>
              <a:gd name="T53" fmla="*/ 33 h 98"/>
              <a:gd name="T54" fmla="*/ 0 w 99"/>
              <a:gd name="T55" fmla="*/ 34 h 98"/>
              <a:gd name="T56" fmla="*/ 0 w 99"/>
              <a:gd name="T57" fmla="*/ 34 h 98"/>
              <a:gd name="T58" fmla="*/ 0 w 99"/>
              <a:gd name="T59" fmla="*/ 34 h 98"/>
              <a:gd name="T60" fmla="*/ 0 w 99"/>
              <a:gd name="T61" fmla="*/ 93 h 98"/>
              <a:gd name="T62" fmla="*/ 0 w 99"/>
              <a:gd name="T63" fmla="*/ 93 h 98"/>
              <a:gd name="T64" fmla="*/ 0 w 99"/>
              <a:gd name="T65" fmla="*/ 96 h 98"/>
              <a:gd name="T66" fmla="*/ 1 w 99"/>
              <a:gd name="T67" fmla="*/ 97 h 98"/>
              <a:gd name="T68" fmla="*/ 3 w 99"/>
              <a:gd name="T69" fmla="*/ 98 h 98"/>
              <a:gd name="T70" fmla="*/ 5 w 99"/>
              <a:gd name="T71" fmla="*/ 98 h 98"/>
              <a:gd name="T72" fmla="*/ 74 w 99"/>
              <a:gd name="T73" fmla="*/ 98 h 98"/>
              <a:gd name="T74" fmla="*/ 74 w 99"/>
              <a:gd name="T75" fmla="*/ 89 h 98"/>
              <a:gd name="T76" fmla="*/ 10 w 99"/>
              <a:gd name="T77" fmla="*/ 89 h 98"/>
              <a:gd name="T78" fmla="*/ 10 w 99"/>
              <a:gd name="T79" fmla="*/ 39 h 98"/>
              <a:gd name="T80" fmla="*/ 85 w 99"/>
              <a:gd name="T81" fmla="*/ 29 h 98"/>
              <a:gd name="T82" fmla="*/ 54 w 99"/>
              <a:gd name="T83" fmla="*/ 29 h 98"/>
              <a:gd name="T84" fmla="*/ 54 w 99"/>
              <a:gd name="T85" fmla="*/ 10 h 98"/>
              <a:gd name="T86" fmla="*/ 72 w 99"/>
              <a:gd name="T87" fmla="*/ 10 h 98"/>
              <a:gd name="T88" fmla="*/ 85 w 99"/>
              <a:gd name="T89" fmla="*/ 29 h 98"/>
              <a:gd name="T90" fmla="*/ 27 w 99"/>
              <a:gd name="T91" fmla="*/ 10 h 98"/>
              <a:gd name="T92" fmla="*/ 45 w 99"/>
              <a:gd name="T93" fmla="*/ 10 h 98"/>
              <a:gd name="T94" fmla="*/ 45 w 99"/>
              <a:gd name="T95" fmla="*/ 29 h 98"/>
              <a:gd name="T96" fmla="*/ 14 w 99"/>
              <a:gd name="T97" fmla="*/ 29 h 98"/>
              <a:gd name="T98" fmla="*/ 27 w 99"/>
              <a:gd name="T99"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98">
                <a:moveTo>
                  <a:pt x="10" y="39"/>
                </a:moveTo>
                <a:lnTo>
                  <a:pt x="89" y="39"/>
                </a:lnTo>
                <a:lnTo>
                  <a:pt x="89" y="84"/>
                </a:lnTo>
                <a:lnTo>
                  <a:pt x="99" y="84"/>
                </a:lnTo>
                <a:lnTo>
                  <a:pt x="99" y="34"/>
                </a:lnTo>
                <a:lnTo>
                  <a:pt x="99" y="34"/>
                </a:lnTo>
                <a:lnTo>
                  <a:pt x="99" y="34"/>
                </a:lnTo>
                <a:lnTo>
                  <a:pt x="99" y="34"/>
                </a:lnTo>
                <a:lnTo>
                  <a:pt x="99" y="33"/>
                </a:lnTo>
                <a:lnTo>
                  <a:pt x="99" y="33"/>
                </a:lnTo>
                <a:lnTo>
                  <a:pt x="99" y="32"/>
                </a:lnTo>
                <a:lnTo>
                  <a:pt x="99" y="32"/>
                </a:lnTo>
                <a:lnTo>
                  <a:pt x="98" y="32"/>
                </a:lnTo>
                <a:lnTo>
                  <a:pt x="78" y="2"/>
                </a:lnTo>
                <a:lnTo>
                  <a:pt x="78" y="2"/>
                </a:lnTo>
                <a:lnTo>
                  <a:pt x="77" y="0"/>
                </a:lnTo>
                <a:lnTo>
                  <a:pt x="74" y="0"/>
                </a:lnTo>
                <a:lnTo>
                  <a:pt x="25" y="0"/>
                </a:lnTo>
                <a:lnTo>
                  <a:pt x="25" y="0"/>
                </a:lnTo>
                <a:lnTo>
                  <a:pt x="22" y="0"/>
                </a:lnTo>
                <a:lnTo>
                  <a:pt x="21" y="2"/>
                </a:lnTo>
                <a:lnTo>
                  <a:pt x="1" y="32"/>
                </a:lnTo>
                <a:lnTo>
                  <a:pt x="1" y="32"/>
                </a:lnTo>
                <a:lnTo>
                  <a:pt x="0" y="32"/>
                </a:lnTo>
                <a:lnTo>
                  <a:pt x="0" y="32"/>
                </a:lnTo>
                <a:lnTo>
                  <a:pt x="0" y="33"/>
                </a:lnTo>
                <a:lnTo>
                  <a:pt x="0" y="33"/>
                </a:lnTo>
                <a:lnTo>
                  <a:pt x="0" y="34"/>
                </a:lnTo>
                <a:lnTo>
                  <a:pt x="0" y="34"/>
                </a:lnTo>
                <a:lnTo>
                  <a:pt x="0" y="34"/>
                </a:lnTo>
                <a:lnTo>
                  <a:pt x="0" y="93"/>
                </a:lnTo>
                <a:lnTo>
                  <a:pt x="0" y="93"/>
                </a:lnTo>
                <a:lnTo>
                  <a:pt x="0" y="96"/>
                </a:lnTo>
                <a:lnTo>
                  <a:pt x="1" y="97"/>
                </a:lnTo>
                <a:lnTo>
                  <a:pt x="3" y="98"/>
                </a:lnTo>
                <a:lnTo>
                  <a:pt x="5" y="98"/>
                </a:lnTo>
                <a:lnTo>
                  <a:pt x="74" y="98"/>
                </a:lnTo>
                <a:lnTo>
                  <a:pt x="74" y="89"/>
                </a:lnTo>
                <a:lnTo>
                  <a:pt x="10" y="89"/>
                </a:lnTo>
                <a:lnTo>
                  <a:pt x="10" y="39"/>
                </a:lnTo>
                <a:close/>
                <a:moveTo>
                  <a:pt x="85" y="29"/>
                </a:moveTo>
                <a:lnTo>
                  <a:pt x="54" y="29"/>
                </a:lnTo>
                <a:lnTo>
                  <a:pt x="54" y="10"/>
                </a:lnTo>
                <a:lnTo>
                  <a:pt x="72" y="10"/>
                </a:lnTo>
                <a:lnTo>
                  <a:pt x="85" y="29"/>
                </a:lnTo>
                <a:close/>
                <a:moveTo>
                  <a:pt x="27" y="10"/>
                </a:moveTo>
                <a:lnTo>
                  <a:pt x="45" y="10"/>
                </a:lnTo>
                <a:lnTo>
                  <a:pt x="45" y="29"/>
                </a:lnTo>
                <a:lnTo>
                  <a:pt x="14" y="29"/>
                </a:lnTo>
                <a:lnTo>
                  <a:pt x="27"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52" name="Rectangle 1031"/>
          <p:cNvSpPr>
            <a:spLocks noChangeArrowheads="1"/>
          </p:cNvSpPr>
          <p:nvPr/>
        </p:nvSpPr>
        <p:spPr bwMode="auto">
          <a:xfrm>
            <a:off x="2274291" y="2831897"/>
            <a:ext cx="45362"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53" name="Freeform 1032"/>
          <p:cNvSpPr>
            <a:spLocks noEditPoints="1"/>
          </p:cNvSpPr>
          <p:nvPr/>
        </p:nvSpPr>
        <p:spPr bwMode="auto">
          <a:xfrm>
            <a:off x="2505637" y="2691274"/>
            <a:ext cx="149696" cy="149696"/>
          </a:xfrm>
          <a:custGeom>
            <a:avLst/>
            <a:gdLst>
              <a:gd name="T0" fmla="*/ 10 w 99"/>
              <a:gd name="T1" fmla="*/ 39 h 98"/>
              <a:gd name="T2" fmla="*/ 89 w 99"/>
              <a:gd name="T3" fmla="*/ 39 h 98"/>
              <a:gd name="T4" fmla="*/ 89 w 99"/>
              <a:gd name="T5" fmla="*/ 74 h 98"/>
              <a:gd name="T6" fmla="*/ 99 w 99"/>
              <a:gd name="T7" fmla="*/ 74 h 98"/>
              <a:gd name="T8" fmla="*/ 99 w 99"/>
              <a:gd name="T9" fmla="*/ 34 h 98"/>
              <a:gd name="T10" fmla="*/ 99 w 99"/>
              <a:gd name="T11" fmla="*/ 34 h 98"/>
              <a:gd name="T12" fmla="*/ 99 w 99"/>
              <a:gd name="T13" fmla="*/ 34 h 98"/>
              <a:gd name="T14" fmla="*/ 99 w 99"/>
              <a:gd name="T15" fmla="*/ 34 h 98"/>
              <a:gd name="T16" fmla="*/ 99 w 99"/>
              <a:gd name="T17" fmla="*/ 33 h 98"/>
              <a:gd name="T18" fmla="*/ 99 w 99"/>
              <a:gd name="T19" fmla="*/ 33 h 98"/>
              <a:gd name="T20" fmla="*/ 99 w 99"/>
              <a:gd name="T21" fmla="*/ 32 h 98"/>
              <a:gd name="T22" fmla="*/ 99 w 99"/>
              <a:gd name="T23" fmla="*/ 32 h 98"/>
              <a:gd name="T24" fmla="*/ 97 w 99"/>
              <a:gd name="T25" fmla="*/ 32 h 98"/>
              <a:gd name="T26" fmla="*/ 78 w 99"/>
              <a:gd name="T27" fmla="*/ 2 h 98"/>
              <a:gd name="T28" fmla="*/ 78 w 99"/>
              <a:gd name="T29" fmla="*/ 2 h 98"/>
              <a:gd name="T30" fmla="*/ 76 w 99"/>
              <a:gd name="T31" fmla="*/ 0 h 98"/>
              <a:gd name="T32" fmla="*/ 74 w 99"/>
              <a:gd name="T33" fmla="*/ 0 h 98"/>
              <a:gd name="T34" fmla="*/ 25 w 99"/>
              <a:gd name="T35" fmla="*/ 0 h 98"/>
              <a:gd name="T36" fmla="*/ 25 w 99"/>
              <a:gd name="T37" fmla="*/ 0 h 98"/>
              <a:gd name="T38" fmla="*/ 22 w 99"/>
              <a:gd name="T39" fmla="*/ 0 h 98"/>
              <a:gd name="T40" fmla="*/ 21 w 99"/>
              <a:gd name="T41" fmla="*/ 2 h 98"/>
              <a:gd name="T42" fmla="*/ 1 w 99"/>
              <a:gd name="T43" fmla="*/ 32 h 98"/>
              <a:gd name="T44" fmla="*/ 1 w 99"/>
              <a:gd name="T45" fmla="*/ 32 h 98"/>
              <a:gd name="T46" fmla="*/ 0 w 99"/>
              <a:gd name="T47" fmla="*/ 32 h 98"/>
              <a:gd name="T48" fmla="*/ 0 w 99"/>
              <a:gd name="T49" fmla="*/ 32 h 98"/>
              <a:gd name="T50" fmla="*/ 0 w 99"/>
              <a:gd name="T51" fmla="*/ 33 h 98"/>
              <a:gd name="T52" fmla="*/ 0 w 99"/>
              <a:gd name="T53" fmla="*/ 33 h 98"/>
              <a:gd name="T54" fmla="*/ 0 w 99"/>
              <a:gd name="T55" fmla="*/ 34 h 98"/>
              <a:gd name="T56" fmla="*/ 0 w 99"/>
              <a:gd name="T57" fmla="*/ 34 h 98"/>
              <a:gd name="T58" fmla="*/ 0 w 99"/>
              <a:gd name="T59" fmla="*/ 34 h 98"/>
              <a:gd name="T60" fmla="*/ 0 w 99"/>
              <a:gd name="T61" fmla="*/ 93 h 98"/>
              <a:gd name="T62" fmla="*/ 0 w 99"/>
              <a:gd name="T63" fmla="*/ 93 h 98"/>
              <a:gd name="T64" fmla="*/ 0 w 99"/>
              <a:gd name="T65" fmla="*/ 96 h 98"/>
              <a:gd name="T66" fmla="*/ 1 w 99"/>
              <a:gd name="T67" fmla="*/ 97 h 98"/>
              <a:gd name="T68" fmla="*/ 2 w 99"/>
              <a:gd name="T69" fmla="*/ 98 h 98"/>
              <a:gd name="T70" fmla="*/ 5 w 99"/>
              <a:gd name="T71" fmla="*/ 98 h 98"/>
              <a:gd name="T72" fmla="*/ 64 w 99"/>
              <a:gd name="T73" fmla="*/ 98 h 98"/>
              <a:gd name="T74" fmla="*/ 64 w 99"/>
              <a:gd name="T75" fmla="*/ 89 h 98"/>
              <a:gd name="T76" fmla="*/ 10 w 99"/>
              <a:gd name="T77" fmla="*/ 89 h 98"/>
              <a:gd name="T78" fmla="*/ 10 w 99"/>
              <a:gd name="T79" fmla="*/ 39 h 98"/>
              <a:gd name="T80" fmla="*/ 85 w 99"/>
              <a:gd name="T81" fmla="*/ 29 h 98"/>
              <a:gd name="T82" fmla="*/ 54 w 99"/>
              <a:gd name="T83" fmla="*/ 29 h 98"/>
              <a:gd name="T84" fmla="*/ 54 w 99"/>
              <a:gd name="T85" fmla="*/ 10 h 98"/>
              <a:gd name="T86" fmla="*/ 71 w 99"/>
              <a:gd name="T87" fmla="*/ 10 h 98"/>
              <a:gd name="T88" fmla="*/ 85 w 99"/>
              <a:gd name="T89" fmla="*/ 29 h 98"/>
              <a:gd name="T90" fmla="*/ 27 w 99"/>
              <a:gd name="T91" fmla="*/ 10 h 98"/>
              <a:gd name="T92" fmla="*/ 44 w 99"/>
              <a:gd name="T93" fmla="*/ 10 h 98"/>
              <a:gd name="T94" fmla="*/ 44 w 99"/>
              <a:gd name="T95" fmla="*/ 29 h 98"/>
              <a:gd name="T96" fmla="*/ 14 w 99"/>
              <a:gd name="T97" fmla="*/ 29 h 98"/>
              <a:gd name="T98" fmla="*/ 27 w 99"/>
              <a:gd name="T99" fmla="*/ 1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98">
                <a:moveTo>
                  <a:pt x="10" y="39"/>
                </a:moveTo>
                <a:lnTo>
                  <a:pt x="89" y="39"/>
                </a:lnTo>
                <a:lnTo>
                  <a:pt x="89" y="74"/>
                </a:lnTo>
                <a:lnTo>
                  <a:pt x="99" y="74"/>
                </a:lnTo>
                <a:lnTo>
                  <a:pt x="99" y="34"/>
                </a:lnTo>
                <a:lnTo>
                  <a:pt x="99" y="34"/>
                </a:lnTo>
                <a:lnTo>
                  <a:pt x="99" y="34"/>
                </a:lnTo>
                <a:lnTo>
                  <a:pt x="99" y="34"/>
                </a:lnTo>
                <a:lnTo>
                  <a:pt x="99" y="33"/>
                </a:lnTo>
                <a:lnTo>
                  <a:pt x="99" y="33"/>
                </a:lnTo>
                <a:lnTo>
                  <a:pt x="99" y="32"/>
                </a:lnTo>
                <a:lnTo>
                  <a:pt x="99" y="32"/>
                </a:lnTo>
                <a:lnTo>
                  <a:pt x="97" y="32"/>
                </a:lnTo>
                <a:lnTo>
                  <a:pt x="78" y="2"/>
                </a:lnTo>
                <a:lnTo>
                  <a:pt x="78" y="2"/>
                </a:lnTo>
                <a:lnTo>
                  <a:pt x="76" y="0"/>
                </a:lnTo>
                <a:lnTo>
                  <a:pt x="74" y="0"/>
                </a:lnTo>
                <a:lnTo>
                  <a:pt x="25" y="0"/>
                </a:lnTo>
                <a:lnTo>
                  <a:pt x="25" y="0"/>
                </a:lnTo>
                <a:lnTo>
                  <a:pt x="22" y="0"/>
                </a:lnTo>
                <a:lnTo>
                  <a:pt x="21" y="2"/>
                </a:lnTo>
                <a:lnTo>
                  <a:pt x="1" y="32"/>
                </a:lnTo>
                <a:lnTo>
                  <a:pt x="1" y="32"/>
                </a:lnTo>
                <a:lnTo>
                  <a:pt x="0" y="32"/>
                </a:lnTo>
                <a:lnTo>
                  <a:pt x="0" y="32"/>
                </a:lnTo>
                <a:lnTo>
                  <a:pt x="0" y="33"/>
                </a:lnTo>
                <a:lnTo>
                  <a:pt x="0" y="33"/>
                </a:lnTo>
                <a:lnTo>
                  <a:pt x="0" y="34"/>
                </a:lnTo>
                <a:lnTo>
                  <a:pt x="0" y="34"/>
                </a:lnTo>
                <a:lnTo>
                  <a:pt x="0" y="34"/>
                </a:lnTo>
                <a:lnTo>
                  <a:pt x="0" y="93"/>
                </a:lnTo>
                <a:lnTo>
                  <a:pt x="0" y="93"/>
                </a:lnTo>
                <a:lnTo>
                  <a:pt x="0" y="96"/>
                </a:lnTo>
                <a:lnTo>
                  <a:pt x="1" y="97"/>
                </a:lnTo>
                <a:lnTo>
                  <a:pt x="2" y="98"/>
                </a:lnTo>
                <a:lnTo>
                  <a:pt x="5" y="98"/>
                </a:lnTo>
                <a:lnTo>
                  <a:pt x="64" y="98"/>
                </a:lnTo>
                <a:lnTo>
                  <a:pt x="64" y="89"/>
                </a:lnTo>
                <a:lnTo>
                  <a:pt x="10" y="89"/>
                </a:lnTo>
                <a:lnTo>
                  <a:pt x="10" y="39"/>
                </a:lnTo>
                <a:close/>
                <a:moveTo>
                  <a:pt x="85" y="29"/>
                </a:moveTo>
                <a:lnTo>
                  <a:pt x="54" y="29"/>
                </a:lnTo>
                <a:lnTo>
                  <a:pt x="54" y="10"/>
                </a:lnTo>
                <a:lnTo>
                  <a:pt x="71" y="10"/>
                </a:lnTo>
                <a:lnTo>
                  <a:pt x="85" y="29"/>
                </a:lnTo>
                <a:close/>
                <a:moveTo>
                  <a:pt x="27" y="10"/>
                </a:moveTo>
                <a:lnTo>
                  <a:pt x="44" y="10"/>
                </a:lnTo>
                <a:lnTo>
                  <a:pt x="44" y="29"/>
                </a:lnTo>
                <a:lnTo>
                  <a:pt x="14" y="29"/>
                </a:lnTo>
                <a:lnTo>
                  <a:pt x="27"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54" name="Freeform 1033"/>
          <p:cNvSpPr>
            <a:spLocks/>
          </p:cNvSpPr>
          <p:nvPr/>
        </p:nvSpPr>
        <p:spPr bwMode="auto">
          <a:xfrm>
            <a:off x="2609969" y="2813754"/>
            <a:ext cx="72579" cy="54434"/>
          </a:xfrm>
          <a:custGeom>
            <a:avLst/>
            <a:gdLst>
              <a:gd name="T0" fmla="*/ 40 w 47"/>
              <a:gd name="T1" fmla="*/ 0 h 36"/>
              <a:gd name="T2" fmla="*/ 19 w 47"/>
              <a:gd name="T3" fmla="*/ 21 h 36"/>
              <a:gd name="T4" fmla="*/ 8 w 47"/>
              <a:gd name="T5" fmla="*/ 10 h 36"/>
              <a:gd name="T6" fmla="*/ 0 w 47"/>
              <a:gd name="T7" fmla="*/ 17 h 36"/>
              <a:gd name="T8" fmla="*/ 19 w 47"/>
              <a:gd name="T9" fmla="*/ 36 h 36"/>
              <a:gd name="T10" fmla="*/ 47 w 47"/>
              <a:gd name="T11" fmla="*/ 7 h 36"/>
              <a:gd name="T12" fmla="*/ 40 w 47"/>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47" h="36">
                <a:moveTo>
                  <a:pt x="40" y="0"/>
                </a:moveTo>
                <a:lnTo>
                  <a:pt x="19" y="21"/>
                </a:lnTo>
                <a:lnTo>
                  <a:pt x="8" y="10"/>
                </a:lnTo>
                <a:lnTo>
                  <a:pt x="0" y="17"/>
                </a:lnTo>
                <a:lnTo>
                  <a:pt x="19" y="36"/>
                </a:lnTo>
                <a:lnTo>
                  <a:pt x="47" y="7"/>
                </a:lnTo>
                <a:lnTo>
                  <a:pt x="4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55" name="Freeform 1034"/>
          <p:cNvSpPr>
            <a:spLocks noEditPoints="1"/>
          </p:cNvSpPr>
          <p:nvPr/>
        </p:nvSpPr>
        <p:spPr bwMode="auto">
          <a:xfrm>
            <a:off x="2981937" y="2709421"/>
            <a:ext cx="45362" cy="40827"/>
          </a:xfrm>
          <a:custGeom>
            <a:avLst/>
            <a:gdLst>
              <a:gd name="T0" fmla="*/ 29 w 29"/>
              <a:gd name="T1" fmla="*/ 14 h 29"/>
              <a:gd name="T2" fmla="*/ 29 w 29"/>
              <a:gd name="T3" fmla="*/ 14 h 29"/>
              <a:gd name="T4" fmla="*/ 28 w 29"/>
              <a:gd name="T5" fmla="*/ 8 h 29"/>
              <a:gd name="T6" fmla="*/ 24 w 29"/>
              <a:gd name="T7" fmla="*/ 5 h 29"/>
              <a:gd name="T8" fmla="*/ 21 w 29"/>
              <a:gd name="T9" fmla="*/ 1 h 29"/>
              <a:gd name="T10" fmla="*/ 14 w 29"/>
              <a:gd name="T11" fmla="*/ 0 h 29"/>
              <a:gd name="T12" fmla="*/ 14 w 29"/>
              <a:gd name="T13" fmla="*/ 0 h 29"/>
              <a:gd name="T14" fmla="*/ 8 w 29"/>
              <a:gd name="T15" fmla="*/ 1 h 29"/>
              <a:gd name="T16" fmla="*/ 5 w 29"/>
              <a:gd name="T17" fmla="*/ 5 h 29"/>
              <a:gd name="T18" fmla="*/ 1 w 29"/>
              <a:gd name="T19" fmla="*/ 8 h 29"/>
              <a:gd name="T20" fmla="*/ 0 w 29"/>
              <a:gd name="T21" fmla="*/ 14 h 29"/>
              <a:gd name="T22" fmla="*/ 0 w 29"/>
              <a:gd name="T23" fmla="*/ 14 h 29"/>
              <a:gd name="T24" fmla="*/ 1 w 29"/>
              <a:gd name="T25" fmla="*/ 21 h 29"/>
              <a:gd name="T26" fmla="*/ 5 w 29"/>
              <a:gd name="T27" fmla="*/ 24 h 29"/>
              <a:gd name="T28" fmla="*/ 8 w 29"/>
              <a:gd name="T29" fmla="*/ 28 h 29"/>
              <a:gd name="T30" fmla="*/ 14 w 29"/>
              <a:gd name="T31" fmla="*/ 29 h 29"/>
              <a:gd name="T32" fmla="*/ 14 w 29"/>
              <a:gd name="T33" fmla="*/ 29 h 29"/>
              <a:gd name="T34" fmla="*/ 21 w 29"/>
              <a:gd name="T35" fmla="*/ 28 h 29"/>
              <a:gd name="T36" fmla="*/ 24 w 29"/>
              <a:gd name="T37" fmla="*/ 24 h 29"/>
              <a:gd name="T38" fmla="*/ 28 w 29"/>
              <a:gd name="T39" fmla="*/ 21 h 29"/>
              <a:gd name="T40" fmla="*/ 29 w 29"/>
              <a:gd name="T41" fmla="*/ 14 h 29"/>
              <a:gd name="T42" fmla="*/ 29 w 29"/>
              <a:gd name="T43" fmla="*/ 14 h 29"/>
              <a:gd name="T44" fmla="*/ 14 w 29"/>
              <a:gd name="T45" fmla="*/ 19 h 29"/>
              <a:gd name="T46" fmla="*/ 14 w 29"/>
              <a:gd name="T47" fmla="*/ 19 h 29"/>
              <a:gd name="T48" fmla="*/ 12 w 29"/>
              <a:gd name="T49" fmla="*/ 19 h 29"/>
              <a:gd name="T50" fmla="*/ 11 w 29"/>
              <a:gd name="T51" fmla="*/ 18 h 29"/>
              <a:gd name="T52" fmla="*/ 10 w 29"/>
              <a:gd name="T53" fmla="*/ 17 h 29"/>
              <a:gd name="T54" fmla="*/ 10 w 29"/>
              <a:gd name="T55" fmla="*/ 14 h 29"/>
              <a:gd name="T56" fmla="*/ 10 w 29"/>
              <a:gd name="T57" fmla="*/ 14 h 29"/>
              <a:gd name="T58" fmla="*/ 10 w 29"/>
              <a:gd name="T59" fmla="*/ 12 h 29"/>
              <a:gd name="T60" fmla="*/ 11 w 29"/>
              <a:gd name="T61" fmla="*/ 11 h 29"/>
              <a:gd name="T62" fmla="*/ 12 w 29"/>
              <a:gd name="T63" fmla="*/ 10 h 29"/>
              <a:gd name="T64" fmla="*/ 14 w 29"/>
              <a:gd name="T65" fmla="*/ 10 h 29"/>
              <a:gd name="T66" fmla="*/ 14 w 29"/>
              <a:gd name="T67" fmla="*/ 10 h 29"/>
              <a:gd name="T68" fmla="*/ 17 w 29"/>
              <a:gd name="T69" fmla="*/ 10 h 29"/>
              <a:gd name="T70" fmla="*/ 18 w 29"/>
              <a:gd name="T71" fmla="*/ 11 h 29"/>
              <a:gd name="T72" fmla="*/ 19 w 29"/>
              <a:gd name="T73" fmla="*/ 12 h 29"/>
              <a:gd name="T74" fmla="*/ 19 w 29"/>
              <a:gd name="T75" fmla="*/ 14 h 29"/>
              <a:gd name="T76" fmla="*/ 19 w 29"/>
              <a:gd name="T77" fmla="*/ 14 h 29"/>
              <a:gd name="T78" fmla="*/ 19 w 29"/>
              <a:gd name="T79" fmla="*/ 17 h 29"/>
              <a:gd name="T80" fmla="*/ 18 w 29"/>
              <a:gd name="T81" fmla="*/ 18 h 29"/>
              <a:gd name="T82" fmla="*/ 17 w 29"/>
              <a:gd name="T83" fmla="*/ 19 h 29"/>
              <a:gd name="T84" fmla="*/ 14 w 29"/>
              <a:gd name="T85" fmla="*/ 19 h 29"/>
              <a:gd name="T86" fmla="*/ 14 w 29"/>
              <a:gd name="T8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29">
                <a:moveTo>
                  <a:pt x="29" y="14"/>
                </a:moveTo>
                <a:lnTo>
                  <a:pt x="29" y="14"/>
                </a:lnTo>
                <a:lnTo>
                  <a:pt x="28" y="8"/>
                </a:lnTo>
                <a:lnTo>
                  <a:pt x="24" y="5"/>
                </a:lnTo>
                <a:lnTo>
                  <a:pt x="21" y="1"/>
                </a:lnTo>
                <a:lnTo>
                  <a:pt x="14" y="0"/>
                </a:lnTo>
                <a:lnTo>
                  <a:pt x="14" y="0"/>
                </a:lnTo>
                <a:lnTo>
                  <a:pt x="8" y="1"/>
                </a:lnTo>
                <a:lnTo>
                  <a:pt x="5" y="5"/>
                </a:lnTo>
                <a:lnTo>
                  <a:pt x="1" y="8"/>
                </a:lnTo>
                <a:lnTo>
                  <a:pt x="0" y="14"/>
                </a:lnTo>
                <a:lnTo>
                  <a:pt x="0" y="14"/>
                </a:lnTo>
                <a:lnTo>
                  <a:pt x="1" y="21"/>
                </a:lnTo>
                <a:lnTo>
                  <a:pt x="5" y="24"/>
                </a:lnTo>
                <a:lnTo>
                  <a:pt x="8" y="28"/>
                </a:lnTo>
                <a:lnTo>
                  <a:pt x="14" y="29"/>
                </a:lnTo>
                <a:lnTo>
                  <a:pt x="14" y="29"/>
                </a:lnTo>
                <a:lnTo>
                  <a:pt x="21" y="28"/>
                </a:lnTo>
                <a:lnTo>
                  <a:pt x="24" y="24"/>
                </a:lnTo>
                <a:lnTo>
                  <a:pt x="28" y="21"/>
                </a:lnTo>
                <a:lnTo>
                  <a:pt x="29" y="14"/>
                </a:lnTo>
                <a:lnTo>
                  <a:pt x="29" y="14"/>
                </a:lnTo>
                <a:close/>
                <a:moveTo>
                  <a:pt x="14" y="19"/>
                </a:moveTo>
                <a:lnTo>
                  <a:pt x="14" y="19"/>
                </a:lnTo>
                <a:lnTo>
                  <a:pt x="12" y="19"/>
                </a:lnTo>
                <a:lnTo>
                  <a:pt x="11" y="18"/>
                </a:lnTo>
                <a:lnTo>
                  <a:pt x="10" y="17"/>
                </a:lnTo>
                <a:lnTo>
                  <a:pt x="10" y="14"/>
                </a:lnTo>
                <a:lnTo>
                  <a:pt x="10" y="14"/>
                </a:lnTo>
                <a:lnTo>
                  <a:pt x="10" y="12"/>
                </a:lnTo>
                <a:lnTo>
                  <a:pt x="11" y="11"/>
                </a:lnTo>
                <a:lnTo>
                  <a:pt x="12" y="10"/>
                </a:lnTo>
                <a:lnTo>
                  <a:pt x="14" y="10"/>
                </a:lnTo>
                <a:lnTo>
                  <a:pt x="14" y="10"/>
                </a:lnTo>
                <a:lnTo>
                  <a:pt x="17" y="10"/>
                </a:lnTo>
                <a:lnTo>
                  <a:pt x="18" y="11"/>
                </a:lnTo>
                <a:lnTo>
                  <a:pt x="19" y="12"/>
                </a:lnTo>
                <a:lnTo>
                  <a:pt x="19" y="14"/>
                </a:lnTo>
                <a:lnTo>
                  <a:pt x="19" y="14"/>
                </a:lnTo>
                <a:lnTo>
                  <a:pt x="19" y="17"/>
                </a:lnTo>
                <a:lnTo>
                  <a:pt x="18" y="18"/>
                </a:lnTo>
                <a:lnTo>
                  <a:pt x="17" y="19"/>
                </a:lnTo>
                <a:lnTo>
                  <a:pt x="14" y="19"/>
                </a:lnTo>
                <a:lnTo>
                  <a:pt x="14"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56" name="Freeform 1035"/>
          <p:cNvSpPr>
            <a:spLocks noEditPoints="1"/>
          </p:cNvSpPr>
          <p:nvPr/>
        </p:nvSpPr>
        <p:spPr bwMode="auto">
          <a:xfrm>
            <a:off x="2968330" y="2750248"/>
            <a:ext cx="72579" cy="104333"/>
          </a:xfrm>
          <a:custGeom>
            <a:avLst/>
            <a:gdLst>
              <a:gd name="T0" fmla="*/ 24 w 49"/>
              <a:gd name="T1" fmla="*/ 0 h 69"/>
              <a:gd name="T2" fmla="*/ 15 w 49"/>
              <a:gd name="T3" fmla="*/ 3 h 69"/>
              <a:gd name="T4" fmla="*/ 7 w 49"/>
              <a:gd name="T5" fmla="*/ 8 h 69"/>
              <a:gd name="T6" fmla="*/ 2 w 49"/>
              <a:gd name="T7" fmla="*/ 15 h 69"/>
              <a:gd name="T8" fmla="*/ 0 w 49"/>
              <a:gd name="T9" fmla="*/ 25 h 69"/>
              <a:gd name="T10" fmla="*/ 0 w 49"/>
              <a:gd name="T11" fmla="*/ 40 h 69"/>
              <a:gd name="T12" fmla="*/ 1 w 49"/>
              <a:gd name="T13" fmla="*/ 43 h 69"/>
              <a:gd name="T14" fmla="*/ 5 w 49"/>
              <a:gd name="T15" fmla="*/ 45 h 69"/>
              <a:gd name="T16" fmla="*/ 10 w 49"/>
              <a:gd name="T17" fmla="*/ 64 h 69"/>
              <a:gd name="T18" fmla="*/ 10 w 49"/>
              <a:gd name="T19" fmla="*/ 67 h 69"/>
              <a:gd name="T20" fmla="*/ 12 w 49"/>
              <a:gd name="T21" fmla="*/ 69 h 69"/>
              <a:gd name="T22" fmla="*/ 34 w 49"/>
              <a:gd name="T23" fmla="*/ 69 h 69"/>
              <a:gd name="T24" fmla="*/ 37 w 49"/>
              <a:gd name="T25" fmla="*/ 69 h 69"/>
              <a:gd name="T26" fmla="*/ 39 w 49"/>
              <a:gd name="T27" fmla="*/ 67 h 69"/>
              <a:gd name="T28" fmla="*/ 39 w 49"/>
              <a:gd name="T29" fmla="*/ 45 h 69"/>
              <a:gd name="T30" fmla="*/ 44 w 49"/>
              <a:gd name="T31" fmla="*/ 45 h 69"/>
              <a:gd name="T32" fmla="*/ 48 w 49"/>
              <a:gd name="T33" fmla="*/ 43 h 69"/>
              <a:gd name="T34" fmla="*/ 49 w 49"/>
              <a:gd name="T35" fmla="*/ 40 h 69"/>
              <a:gd name="T36" fmla="*/ 49 w 49"/>
              <a:gd name="T37" fmla="*/ 25 h 69"/>
              <a:gd name="T38" fmla="*/ 47 w 49"/>
              <a:gd name="T39" fmla="*/ 15 h 69"/>
              <a:gd name="T40" fmla="*/ 42 w 49"/>
              <a:gd name="T41" fmla="*/ 8 h 69"/>
              <a:gd name="T42" fmla="*/ 34 w 49"/>
              <a:gd name="T43" fmla="*/ 3 h 69"/>
              <a:gd name="T44" fmla="*/ 24 w 49"/>
              <a:gd name="T45" fmla="*/ 0 h 69"/>
              <a:gd name="T46" fmla="*/ 39 w 49"/>
              <a:gd name="T47" fmla="*/ 35 h 69"/>
              <a:gd name="T48" fmla="*/ 34 w 49"/>
              <a:gd name="T49" fmla="*/ 35 h 69"/>
              <a:gd name="T50" fmla="*/ 31 w 49"/>
              <a:gd name="T51" fmla="*/ 36 h 69"/>
              <a:gd name="T52" fmla="*/ 29 w 49"/>
              <a:gd name="T53" fmla="*/ 40 h 69"/>
              <a:gd name="T54" fmla="*/ 20 w 49"/>
              <a:gd name="T55" fmla="*/ 59 h 69"/>
              <a:gd name="T56" fmla="*/ 20 w 49"/>
              <a:gd name="T57" fmla="*/ 40 h 69"/>
              <a:gd name="T58" fmla="*/ 18 w 49"/>
              <a:gd name="T59" fmla="*/ 36 h 69"/>
              <a:gd name="T60" fmla="*/ 15 w 49"/>
              <a:gd name="T61" fmla="*/ 35 h 69"/>
              <a:gd name="T62" fmla="*/ 10 w 49"/>
              <a:gd name="T63" fmla="*/ 25 h 69"/>
              <a:gd name="T64" fmla="*/ 11 w 49"/>
              <a:gd name="T65" fmla="*/ 19 h 69"/>
              <a:gd name="T66" fmla="*/ 18 w 49"/>
              <a:gd name="T67" fmla="*/ 11 h 69"/>
              <a:gd name="T68" fmla="*/ 24 w 49"/>
              <a:gd name="T69" fmla="*/ 10 h 69"/>
              <a:gd name="T70" fmla="*/ 34 w 49"/>
              <a:gd name="T71" fmla="*/ 15 h 69"/>
              <a:gd name="T72" fmla="*/ 39 w 49"/>
              <a:gd name="T73"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69">
                <a:moveTo>
                  <a:pt x="24" y="0"/>
                </a:moveTo>
                <a:lnTo>
                  <a:pt x="24" y="0"/>
                </a:lnTo>
                <a:lnTo>
                  <a:pt x="20" y="0"/>
                </a:lnTo>
                <a:lnTo>
                  <a:pt x="15" y="3"/>
                </a:lnTo>
                <a:lnTo>
                  <a:pt x="11" y="4"/>
                </a:lnTo>
                <a:lnTo>
                  <a:pt x="7" y="8"/>
                </a:lnTo>
                <a:lnTo>
                  <a:pt x="4" y="11"/>
                </a:lnTo>
                <a:lnTo>
                  <a:pt x="2" y="15"/>
                </a:lnTo>
                <a:lnTo>
                  <a:pt x="0" y="20"/>
                </a:lnTo>
                <a:lnTo>
                  <a:pt x="0" y="25"/>
                </a:lnTo>
                <a:lnTo>
                  <a:pt x="0" y="40"/>
                </a:lnTo>
                <a:lnTo>
                  <a:pt x="0" y="40"/>
                </a:lnTo>
                <a:lnTo>
                  <a:pt x="0" y="42"/>
                </a:lnTo>
                <a:lnTo>
                  <a:pt x="1" y="43"/>
                </a:lnTo>
                <a:lnTo>
                  <a:pt x="2" y="45"/>
                </a:lnTo>
                <a:lnTo>
                  <a:pt x="5" y="45"/>
                </a:lnTo>
                <a:lnTo>
                  <a:pt x="10" y="45"/>
                </a:lnTo>
                <a:lnTo>
                  <a:pt x="10" y="64"/>
                </a:lnTo>
                <a:lnTo>
                  <a:pt x="10" y="64"/>
                </a:lnTo>
                <a:lnTo>
                  <a:pt x="10" y="67"/>
                </a:lnTo>
                <a:lnTo>
                  <a:pt x="11" y="68"/>
                </a:lnTo>
                <a:lnTo>
                  <a:pt x="12" y="69"/>
                </a:lnTo>
                <a:lnTo>
                  <a:pt x="15" y="69"/>
                </a:lnTo>
                <a:lnTo>
                  <a:pt x="34" y="69"/>
                </a:lnTo>
                <a:lnTo>
                  <a:pt x="34" y="69"/>
                </a:lnTo>
                <a:lnTo>
                  <a:pt x="37" y="69"/>
                </a:lnTo>
                <a:lnTo>
                  <a:pt x="38" y="68"/>
                </a:lnTo>
                <a:lnTo>
                  <a:pt x="39" y="67"/>
                </a:lnTo>
                <a:lnTo>
                  <a:pt x="39" y="64"/>
                </a:lnTo>
                <a:lnTo>
                  <a:pt x="39" y="45"/>
                </a:lnTo>
                <a:lnTo>
                  <a:pt x="44" y="45"/>
                </a:lnTo>
                <a:lnTo>
                  <a:pt x="44" y="45"/>
                </a:lnTo>
                <a:lnTo>
                  <a:pt x="47" y="45"/>
                </a:lnTo>
                <a:lnTo>
                  <a:pt x="48" y="43"/>
                </a:lnTo>
                <a:lnTo>
                  <a:pt x="49" y="42"/>
                </a:lnTo>
                <a:lnTo>
                  <a:pt x="49" y="40"/>
                </a:lnTo>
                <a:lnTo>
                  <a:pt x="49" y="25"/>
                </a:lnTo>
                <a:lnTo>
                  <a:pt x="49" y="25"/>
                </a:lnTo>
                <a:lnTo>
                  <a:pt x="49" y="20"/>
                </a:lnTo>
                <a:lnTo>
                  <a:pt x="47" y="15"/>
                </a:lnTo>
                <a:lnTo>
                  <a:pt x="45" y="11"/>
                </a:lnTo>
                <a:lnTo>
                  <a:pt x="42" y="8"/>
                </a:lnTo>
                <a:lnTo>
                  <a:pt x="38" y="4"/>
                </a:lnTo>
                <a:lnTo>
                  <a:pt x="34" y="3"/>
                </a:lnTo>
                <a:lnTo>
                  <a:pt x="29" y="0"/>
                </a:lnTo>
                <a:lnTo>
                  <a:pt x="24" y="0"/>
                </a:lnTo>
                <a:lnTo>
                  <a:pt x="24" y="0"/>
                </a:lnTo>
                <a:close/>
                <a:moveTo>
                  <a:pt x="39" y="35"/>
                </a:moveTo>
                <a:lnTo>
                  <a:pt x="34" y="35"/>
                </a:lnTo>
                <a:lnTo>
                  <a:pt x="34" y="35"/>
                </a:lnTo>
                <a:lnTo>
                  <a:pt x="32" y="35"/>
                </a:lnTo>
                <a:lnTo>
                  <a:pt x="31" y="36"/>
                </a:lnTo>
                <a:lnTo>
                  <a:pt x="29" y="37"/>
                </a:lnTo>
                <a:lnTo>
                  <a:pt x="29" y="40"/>
                </a:lnTo>
                <a:lnTo>
                  <a:pt x="29" y="59"/>
                </a:lnTo>
                <a:lnTo>
                  <a:pt x="20" y="59"/>
                </a:lnTo>
                <a:lnTo>
                  <a:pt x="20" y="40"/>
                </a:lnTo>
                <a:lnTo>
                  <a:pt x="20" y="40"/>
                </a:lnTo>
                <a:lnTo>
                  <a:pt x="20" y="37"/>
                </a:lnTo>
                <a:lnTo>
                  <a:pt x="18" y="36"/>
                </a:lnTo>
                <a:lnTo>
                  <a:pt x="17" y="35"/>
                </a:lnTo>
                <a:lnTo>
                  <a:pt x="15" y="35"/>
                </a:lnTo>
                <a:lnTo>
                  <a:pt x="10" y="35"/>
                </a:lnTo>
                <a:lnTo>
                  <a:pt x="10" y="25"/>
                </a:lnTo>
                <a:lnTo>
                  <a:pt x="10" y="25"/>
                </a:lnTo>
                <a:lnTo>
                  <a:pt x="11" y="19"/>
                </a:lnTo>
                <a:lnTo>
                  <a:pt x="15" y="15"/>
                </a:lnTo>
                <a:lnTo>
                  <a:pt x="18" y="11"/>
                </a:lnTo>
                <a:lnTo>
                  <a:pt x="24" y="10"/>
                </a:lnTo>
                <a:lnTo>
                  <a:pt x="24" y="10"/>
                </a:lnTo>
                <a:lnTo>
                  <a:pt x="31" y="11"/>
                </a:lnTo>
                <a:lnTo>
                  <a:pt x="34" y="15"/>
                </a:lnTo>
                <a:lnTo>
                  <a:pt x="38" y="19"/>
                </a:lnTo>
                <a:lnTo>
                  <a:pt x="39" y="25"/>
                </a:lnTo>
                <a:lnTo>
                  <a:pt x="39"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57" name="Freeform 1036"/>
          <p:cNvSpPr>
            <a:spLocks noEditPoints="1"/>
          </p:cNvSpPr>
          <p:nvPr/>
        </p:nvSpPr>
        <p:spPr bwMode="auto">
          <a:xfrm>
            <a:off x="2863995" y="2750248"/>
            <a:ext cx="49900" cy="63506"/>
          </a:xfrm>
          <a:custGeom>
            <a:avLst/>
            <a:gdLst>
              <a:gd name="T0" fmla="*/ 29 w 34"/>
              <a:gd name="T1" fmla="*/ 40 h 40"/>
              <a:gd name="T2" fmla="*/ 29 w 34"/>
              <a:gd name="T3" fmla="*/ 40 h 40"/>
              <a:gd name="T4" fmla="*/ 32 w 34"/>
              <a:gd name="T5" fmla="*/ 40 h 40"/>
              <a:gd name="T6" fmla="*/ 33 w 34"/>
              <a:gd name="T7" fmla="*/ 38 h 40"/>
              <a:gd name="T8" fmla="*/ 34 w 34"/>
              <a:gd name="T9" fmla="*/ 37 h 40"/>
              <a:gd name="T10" fmla="*/ 34 w 34"/>
              <a:gd name="T11" fmla="*/ 35 h 40"/>
              <a:gd name="T12" fmla="*/ 34 w 34"/>
              <a:gd name="T13" fmla="*/ 5 h 40"/>
              <a:gd name="T14" fmla="*/ 34 w 34"/>
              <a:gd name="T15" fmla="*/ 5 h 40"/>
              <a:gd name="T16" fmla="*/ 34 w 34"/>
              <a:gd name="T17" fmla="*/ 3 h 40"/>
              <a:gd name="T18" fmla="*/ 33 w 34"/>
              <a:gd name="T19" fmla="*/ 1 h 40"/>
              <a:gd name="T20" fmla="*/ 32 w 34"/>
              <a:gd name="T21" fmla="*/ 0 h 40"/>
              <a:gd name="T22" fmla="*/ 29 w 34"/>
              <a:gd name="T23" fmla="*/ 0 h 40"/>
              <a:gd name="T24" fmla="*/ 5 w 34"/>
              <a:gd name="T25" fmla="*/ 0 h 40"/>
              <a:gd name="T26" fmla="*/ 5 w 34"/>
              <a:gd name="T27" fmla="*/ 0 h 40"/>
              <a:gd name="T28" fmla="*/ 2 w 34"/>
              <a:gd name="T29" fmla="*/ 0 h 40"/>
              <a:gd name="T30" fmla="*/ 1 w 34"/>
              <a:gd name="T31" fmla="*/ 1 h 40"/>
              <a:gd name="T32" fmla="*/ 0 w 34"/>
              <a:gd name="T33" fmla="*/ 3 h 40"/>
              <a:gd name="T34" fmla="*/ 0 w 34"/>
              <a:gd name="T35" fmla="*/ 5 h 40"/>
              <a:gd name="T36" fmla="*/ 0 w 34"/>
              <a:gd name="T37" fmla="*/ 35 h 40"/>
              <a:gd name="T38" fmla="*/ 0 w 34"/>
              <a:gd name="T39" fmla="*/ 35 h 40"/>
              <a:gd name="T40" fmla="*/ 0 w 34"/>
              <a:gd name="T41" fmla="*/ 37 h 40"/>
              <a:gd name="T42" fmla="*/ 1 w 34"/>
              <a:gd name="T43" fmla="*/ 38 h 40"/>
              <a:gd name="T44" fmla="*/ 2 w 34"/>
              <a:gd name="T45" fmla="*/ 40 h 40"/>
              <a:gd name="T46" fmla="*/ 5 w 34"/>
              <a:gd name="T47" fmla="*/ 40 h 40"/>
              <a:gd name="T48" fmla="*/ 29 w 34"/>
              <a:gd name="T49" fmla="*/ 40 h 40"/>
              <a:gd name="T50" fmla="*/ 10 w 34"/>
              <a:gd name="T51" fmla="*/ 10 h 40"/>
              <a:gd name="T52" fmla="*/ 24 w 34"/>
              <a:gd name="T53" fmla="*/ 10 h 40"/>
              <a:gd name="T54" fmla="*/ 24 w 34"/>
              <a:gd name="T55" fmla="*/ 30 h 40"/>
              <a:gd name="T56" fmla="*/ 10 w 34"/>
              <a:gd name="T57" fmla="*/ 30 h 40"/>
              <a:gd name="T58" fmla="*/ 10 w 34"/>
              <a:gd name="T5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 h="40">
                <a:moveTo>
                  <a:pt x="29" y="40"/>
                </a:moveTo>
                <a:lnTo>
                  <a:pt x="29" y="40"/>
                </a:lnTo>
                <a:lnTo>
                  <a:pt x="32" y="40"/>
                </a:lnTo>
                <a:lnTo>
                  <a:pt x="33" y="38"/>
                </a:lnTo>
                <a:lnTo>
                  <a:pt x="34" y="37"/>
                </a:lnTo>
                <a:lnTo>
                  <a:pt x="34" y="35"/>
                </a:lnTo>
                <a:lnTo>
                  <a:pt x="34" y="5"/>
                </a:lnTo>
                <a:lnTo>
                  <a:pt x="34" y="5"/>
                </a:lnTo>
                <a:lnTo>
                  <a:pt x="34" y="3"/>
                </a:lnTo>
                <a:lnTo>
                  <a:pt x="33" y="1"/>
                </a:lnTo>
                <a:lnTo>
                  <a:pt x="32" y="0"/>
                </a:lnTo>
                <a:lnTo>
                  <a:pt x="29" y="0"/>
                </a:lnTo>
                <a:lnTo>
                  <a:pt x="5" y="0"/>
                </a:lnTo>
                <a:lnTo>
                  <a:pt x="5" y="0"/>
                </a:lnTo>
                <a:lnTo>
                  <a:pt x="2" y="0"/>
                </a:lnTo>
                <a:lnTo>
                  <a:pt x="1" y="1"/>
                </a:lnTo>
                <a:lnTo>
                  <a:pt x="0" y="3"/>
                </a:lnTo>
                <a:lnTo>
                  <a:pt x="0" y="5"/>
                </a:lnTo>
                <a:lnTo>
                  <a:pt x="0" y="35"/>
                </a:lnTo>
                <a:lnTo>
                  <a:pt x="0" y="35"/>
                </a:lnTo>
                <a:lnTo>
                  <a:pt x="0" y="37"/>
                </a:lnTo>
                <a:lnTo>
                  <a:pt x="1" y="38"/>
                </a:lnTo>
                <a:lnTo>
                  <a:pt x="2" y="40"/>
                </a:lnTo>
                <a:lnTo>
                  <a:pt x="5" y="40"/>
                </a:lnTo>
                <a:lnTo>
                  <a:pt x="29" y="40"/>
                </a:lnTo>
                <a:close/>
                <a:moveTo>
                  <a:pt x="10" y="10"/>
                </a:moveTo>
                <a:lnTo>
                  <a:pt x="24" y="10"/>
                </a:lnTo>
                <a:lnTo>
                  <a:pt x="24" y="30"/>
                </a:lnTo>
                <a:lnTo>
                  <a:pt x="10" y="3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58" name="Freeform 1037"/>
          <p:cNvSpPr>
            <a:spLocks/>
          </p:cNvSpPr>
          <p:nvPr/>
        </p:nvSpPr>
        <p:spPr bwMode="auto">
          <a:xfrm>
            <a:off x="2922968" y="2827361"/>
            <a:ext cx="27217" cy="27217"/>
          </a:xfrm>
          <a:custGeom>
            <a:avLst/>
            <a:gdLst>
              <a:gd name="T0" fmla="*/ 10 w 20"/>
              <a:gd name="T1" fmla="*/ 0 h 19"/>
              <a:gd name="T2" fmla="*/ 10 w 20"/>
              <a:gd name="T3" fmla="*/ 0 h 19"/>
              <a:gd name="T4" fmla="*/ 6 w 20"/>
              <a:gd name="T5" fmla="*/ 1 h 19"/>
              <a:gd name="T6" fmla="*/ 3 w 20"/>
              <a:gd name="T7" fmla="*/ 2 h 19"/>
              <a:gd name="T8" fmla="*/ 1 w 20"/>
              <a:gd name="T9" fmla="*/ 6 h 19"/>
              <a:gd name="T10" fmla="*/ 0 w 20"/>
              <a:gd name="T11" fmla="*/ 9 h 19"/>
              <a:gd name="T12" fmla="*/ 0 w 20"/>
              <a:gd name="T13" fmla="*/ 9 h 19"/>
              <a:gd name="T14" fmla="*/ 1 w 20"/>
              <a:gd name="T15" fmla="*/ 13 h 19"/>
              <a:gd name="T16" fmla="*/ 3 w 20"/>
              <a:gd name="T17" fmla="*/ 17 h 19"/>
              <a:gd name="T18" fmla="*/ 6 w 20"/>
              <a:gd name="T19" fmla="*/ 18 h 19"/>
              <a:gd name="T20" fmla="*/ 10 w 20"/>
              <a:gd name="T21" fmla="*/ 19 h 19"/>
              <a:gd name="T22" fmla="*/ 10 w 20"/>
              <a:gd name="T23" fmla="*/ 19 h 19"/>
              <a:gd name="T24" fmla="*/ 14 w 20"/>
              <a:gd name="T25" fmla="*/ 18 h 19"/>
              <a:gd name="T26" fmla="*/ 17 w 20"/>
              <a:gd name="T27" fmla="*/ 17 h 19"/>
              <a:gd name="T28" fmla="*/ 19 w 20"/>
              <a:gd name="T29" fmla="*/ 13 h 19"/>
              <a:gd name="T30" fmla="*/ 20 w 20"/>
              <a:gd name="T31" fmla="*/ 9 h 19"/>
              <a:gd name="T32" fmla="*/ 20 w 20"/>
              <a:gd name="T33" fmla="*/ 9 h 19"/>
              <a:gd name="T34" fmla="*/ 19 w 20"/>
              <a:gd name="T35" fmla="*/ 6 h 19"/>
              <a:gd name="T36" fmla="*/ 17 w 20"/>
              <a:gd name="T37" fmla="*/ 2 h 19"/>
              <a:gd name="T38" fmla="*/ 14 w 20"/>
              <a:gd name="T39" fmla="*/ 1 h 19"/>
              <a:gd name="T40" fmla="*/ 10 w 20"/>
              <a:gd name="T41" fmla="*/ 0 h 19"/>
              <a:gd name="T42" fmla="*/ 10 w 20"/>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9">
                <a:moveTo>
                  <a:pt x="10" y="0"/>
                </a:moveTo>
                <a:lnTo>
                  <a:pt x="10" y="0"/>
                </a:lnTo>
                <a:lnTo>
                  <a:pt x="6" y="1"/>
                </a:lnTo>
                <a:lnTo>
                  <a:pt x="3" y="2"/>
                </a:lnTo>
                <a:lnTo>
                  <a:pt x="1" y="6"/>
                </a:lnTo>
                <a:lnTo>
                  <a:pt x="0" y="9"/>
                </a:lnTo>
                <a:lnTo>
                  <a:pt x="0" y="9"/>
                </a:lnTo>
                <a:lnTo>
                  <a:pt x="1" y="13"/>
                </a:lnTo>
                <a:lnTo>
                  <a:pt x="3" y="17"/>
                </a:lnTo>
                <a:lnTo>
                  <a:pt x="6" y="18"/>
                </a:lnTo>
                <a:lnTo>
                  <a:pt x="10" y="19"/>
                </a:lnTo>
                <a:lnTo>
                  <a:pt x="10" y="19"/>
                </a:lnTo>
                <a:lnTo>
                  <a:pt x="14" y="18"/>
                </a:lnTo>
                <a:lnTo>
                  <a:pt x="17" y="17"/>
                </a:lnTo>
                <a:lnTo>
                  <a:pt x="19" y="13"/>
                </a:lnTo>
                <a:lnTo>
                  <a:pt x="20" y="9"/>
                </a:lnTo>
                <a:lnTo>
                  <a:pt x="20" y="9"/>
                </a:lnTo>
                <a:lnTo>
                  <a:pt x="19" y="6"/>
                </a:lnTo>
                <a:lnTo>
                  <a:pt x="17" y="2"/>
                </a:lnTo>
                <a:lnTo>
                  <a:pt x="14"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59" name="Freeform 1038"/>
          <p:cNvSpPr>
            <a:spLocks/>
          </p:cNvSpPr>
          <p:nvPr/>
        </p:nvSpPr>
        <p:spPr bwMode="auto">
          <a:xfrm>
            <a:off x="2868534" y="2727565"/>
            <a:ext cx="90724" cy="104333"/>
          </a:xfrm>
          <a:custGeom>
            <a:avLst/>
            <a:gdLst>
              <a:gd name="T0" fmla="*/ 39 w 59"/>
              <a:gd name="T1" fmla="*/ 5 h 69"/>
              <a:gd name="T2" fmla="*/ 34 w 59"/>
              <a:gd name="T3" fmla="*/ 60 h 69"/>
              <a:gd name="T4" fmla="*/ 0 w 59"/>
              <a:gd name="T5" fmla="*/ 60 h 69"/>
              <a:gd name="T6" fmla="*/ 0 w 59"/>
              <a:gd name="T7" fmla="*/ 69 h 69"/>
              <a:gd name="T8" fmla="*/ 31 w 59"/>
              <a:gd name="T9" fmla="*/ 69 h 69"/>
              <a:gd name="T10" fmla="*/ 31 w 59"/>
              <a:gd name="T11" fmla="*/ 69 h 69"/>
              <a:gd name="T12" fmla="*/ 32 w 59"/>
              <a:gd name="T13" fmla="*/ 66 h 69"/>
              <a:gd name="T14" fmla="*/ 35 w 59"/>
              <a:gd name="T15" fmla="*/ 62 h 69"/>
              <a:gd name="T16" fmla="*/ 39 w 59"/>
              <a:gd name="T17" fmla="*/ 61 h 69"/>
              <a:gd name="T18" fmla="*/ 44 w 59"/>
              <a:gd name="T19" fmla="*/ 60 h 69"/>
              <a:gd name="T20" fmla="*/ 44 w 59"/>
              <a:gd name="T21" fmla="*/ 60 h 69"/>
              <a:gd name="T22" fmla="*/ 44 w 59"/>
              <a:gd name="T23" fmla="*/ 60 h 69"/>
              <a:gd name="T24" fmla="*/ 49 w 59"/>
              <a:gd name="T25" fmla="*/ 10 h 69"/>
              <a:gd name="T26" fmla="*/ 59 w 59"/>
              <a:gd name="T27" fmla="*/ 10 h 69"/>
              <a:gd name="T28" fmla="*/ 59 w 59"/>
              <a:gd name="T29" fmla="*/ 0 h 69"/>
              <a:gd name="T30" fmla="*/ 44 w 59"/>
              <a:gd name="T31" fmla="*/ 0 h 69"/>
              <a:gd name="T32" fmla="*/ 44 w 59"/>
              <a:gd name="T33" fmla="*/ 0 h 69"/>
              <a:gd name="T34" fmla="*/ 40 w 59"/>
              <a:gd name="T35" fmla="*/ 2 h 69"/>
              <a:gd name="T36" fmla="*/ 39 w 59"/>
              <a:gd name="T37" fmla="*/ 5 h 69"/>
              <a:gd name="T38" fmla="*/ 39 w 59"/>
              <a:gd name="T39"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69">
                <a:moveTo>
                  <a:pt x="39" y="5"/>
                </a:moveTo>
                <a:lnTo>
                  <a:pt x="34" y="60"/>
                </a:lnTo>
                <a:lnTo>
                  <a:pt x="0" y="60"/>
                </a:lnTo>
                <a:lnTo>
                  <a:pt x="0" y="69"/>
                </a:lnTo>
                <a:lnTo>
                  <a:pt x="31" y="69"/>
                </a:lnTo>
                <a:lnTo>
                  <a:pt x="31" y="69"/>
                </a:lnTo>
                <a:lnTo>
                  <a:pt x="32" y="66"/>
                </a:lnTo>
                <a:lnTo>
                  <a:pt x="35" y="62"/>
                </a:lnTo>
                <a:lnTo>
                  <a:pt x="39" y="61"/>
                </a:lnTo>
                <a:lnTo>
                  <a:pt x="44" y="60"/>
                </a:lnTo>
                <a:lnTo>
                  <a:pt x="44" y="60"/>
                </a:lnTo>
                <a:lnTo>
                  <a:pt x="44" y="60"/>
                </a:lnTo>
                <a:lnTo>
                  <a:pt x="49" y="10"/>
                </a:lnTo>
                <a:lnTo>
                  <a:pt x="59" y="10"/>
                </a:lnTo>
                <a:lnTo>
                  <a:pt x="59" y="0"/>
                </a:lnTo>
                <a:lnTo>
                  <a:pt x="44" y="0"/>
                </a:lnTo>
                <a:lnTo>
                  <a:pt x="44" y="0"/>
                </a:lnTo>
                <a:lnTo>
                  <a:pt x="40" y="2"/>
                </a:lnTo>
                <a:lnTo>
                  <a:pt x="39" y="5"/>
                </a:lnTo>
                <a:lnTo>
                  <a:pt x="39"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60" name="Freeform 1039"/>
          <p:cNvSpPr>
            <a:spLocks noEditPoints="1"/>
          </p:cNvSpPr>
          <p:nvPr/>
        </p:nvSpPr>
        <p:spPr bwMode="auto">
          <a:xfrm>
            <a:off x="1834283" y="1715997"/>
            <a:ext cx="86189" cy="45362"/>
          </a:xfrm>
          <a:custGeom>
            <a:avLst/>
            <a:gdLst>
              <a:gd name="T0" fmla="*/ 54 w 59"/>
              <a:gd name="T1" fmla="*/ 0 h 29"/>
              <a:gd name="T2" fmla="*/ 5 w 59"/>
              <a:gd name="T3" fmla="*/ 0 h 29"/>
              <a:gd name="T4" fmla="*/ 5 w 59"/>
              <a:gd name="T5" fmla="*/ 0 h 29"/>
              <a:gd name="T6" fmla="*/ 2 w 59"/>
              <a:gd name="T7" fmla="*/ 0 h 29"/>
              <a:gd name="T8" fmla="*/ 1 w 59"/>
              <a:gd name="T9" fmla="*/ 1 h 29"/>
              <a:gd name="T10" fmla="*/ 0 w 59"/>
              <a:gd name="T11" fmla="*/ 2 h 29"/>
              <a:gd name="T12" fmla="*/ 0 w 59"/>
              <a:gd name="T13" fmla="*/ 5 h 29"/>
              <a:gd name="T14" fmla="*/ 0 w 59"/>
              <a:gd name="T15" fmla="*/ 5 h 29"/>
              <a:gd name="T16" fmla="*/ 1 w 59"/>
              <a:gd name="T17" fmla="*/ 10 h 29"/>
              <a:gd name="T18" fmla="*/ 2 w 59"/>
              <a:gd name="T19" fmla="*/ 15 h 29"/>
              <a:gd name="T20" fmla="*/ 5 w 59"/>
              <a:gd name="T21" fmla="*/ 18 h 29"/>
              <a:gd name="T22" fmla="*/ 9 w 59"/>
              <a:gd name="T23" fmla="*/ 22 h 29"/>
              <a:gd name="T24" fmla="*/ 14 w 59"/>
              <a:gd name="T25" fmla="*/ 24 h 29"/>
              <a:gd name="T26" fmla="*/ 18 w 59"/>
              <a:gd name="T27" fmla="*/ 27 h 29"/>
              <a:gd name="T28" fmla="*/ 23 w 59"/>
              <a:gd name="T29" fmla="*/ 29 h 29"/>
              <a:gd name="T30" fmla="*/ 30 w 59"/>
              <a:gd name="T31" fmla="*/ 29 h 29"/>
              <a:gd name="T32" fmla="*/ 30 w 59"/>
              <a:gd name="T33" fmla="*/ 29 h 29"/>
              <a:gd name="T34" fmla="*/ 36 w 59"/>
              <a:gd name="T35" fmla="*/ 29 h 29"/>
              <a:gd name="T36" fmla="*/ 41 w 59"/>
              <a:gd name="T37" fmla="*/ 27 h 29"/>
              <a:gd name="T38" fmla="*/ 46 w 59"/>
              <a:gd name="T39" fmla="*/ 24 h 29"/>
              <a:gd name="T40" fmla="*/ 51 w 59"/>
              <a:gd name="T41" fmla="*/ 22 h 29"/>
              <a:gd name="T42" fmla="*/ 54 w 59"/>
              <a:gd name="T43" fmla="*/ 18 h 29"/>
              <a:gd name="T44" fmla="*/ 57 w 59"/>
              <a:gd name="T45" fmla="*/ 15 h 29"/>
              <a:gd name="T46" fmla="*/ 58 w 59"/>
              <a:gd name="T47" fmla="*/ 10 h 29"/>
              <a:gd name="T48" fmla="*/ 59 w 59"/>
              <a:gd name="T49" fmla="*/ 5 h 29"/>
              <a:gd name="T50" fmla="*/ 59 w 59"/>
              <a:gd name="T51" fmla="*/ 5 h 29"/>
              <a:gd name="T52" fmla="*/ 59 w 59"/>
              <a:gd name="T53" fmla="*/ 2 h 29"/>
              <a:gd name="T54" fmla="*/ 58 w 59"/>
              <a:gd name="T55" fmla="*/ 1 h 29"/>
              <a:gd name="T56" fmla="*/ 57 w 59"/>
              <a:gd name="T57" fmla="*/ 0 h 29"/>
              <a:gd name="T58" fmla="*/ 54 w 59"/>
              <a:gd name="T59" fmla="*/ 0 h 29"/>
              <a:gd name="T60" fmla="*/ 54 w 59"/>
              <a:gd name="T61" fmla="*/ 0 h 29"/>
              <a:gd name="T62" fmla="*/ 30 w 59"/>
              <a:gd name="T63" fmla="*/ 20 h 29"/>
              <a:gd name="T64" fmla="*/ 30 w 59"/>
              <a:gd name="T65" fmla="*/ 20 h 29"/>
              <a:gd name="T66" fmla="*/ 23 w 59"/>
              <a:gd name="T67" fmla="*/ 18 h 29"/>
              <a:gd name="T68" fmla="*/ 18 w 59"/>
              <a:gd name="T69" fmla="*/ 17 h 29"/>
              <a:gd name="T70" fmla="*/ 15 w 59"/>
              <a:gd name="T71" fmla="*/ 13 h 29"/>
              <a:gd name="T72" fmla="*/ 11 w 59"/>
              <a:gd name="T73" fmla="*/ 10 h 29"/>
              <a:gd name="T74" fmla="*/ 48 w 59"/>
              <a:gd name="T75" fmla="*/ 10 h 29"/>
              <a:gd name="T76" fmla="*/ 48 w 59"/>
              <a:gd name="T77" fmla="*/ 10 h 29"/>
              <a:gd name="T78" fmla="*/ 44 w 59"/>
              <a:gd name="T79" fmla="*/ 13 h 29"/>
              <a:gd name="T80" fmla="*/ 41 w 59"/>
              <a:gd name="T81" fmla="*/ 17 h 29"/>
              <a:gd name="T82" fmla="*/ 36 w 59"/>
              <a:gd name="T83" fmla="*/ 18 h 29"/>
              <a:gd name="T84" fmla="*/ 30 w 59"/>
              <a:gd name="T85" fmla="*/ 20 h 29"/>
              <a:gd name="T86" fmla="*/ 30 w 59"/>
              <a:gd name="T87"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29">
                <a:moveTo>
                  <a:pt x="54" y="0"/>
                </a:moveTo>
                <a:lnTo>
                  <a:pt x="5" y="0"/>
                </a:lnTo>
                <a:lnTo>
                  <a:pt x="5" y="0"/>
                </a:lnTo>
                <a:lnTo>
                  <a:pt x="2" y="0"/>
                </a:lnTo>
                <a:lnTo>
                  <a:pt x="1" y="1"/>
                </a:lnTo>
                <a:lnTo>
                  <a:pt x="0" y="2"/>
                </a:lnTo>
                <a:lnTo>
                  <a:pt x="0" y="5"/>
                </a:lnTo>
                <a:lnTo>
                  <a:pt x="0" y="5"/>
                </a:lnTo>
                <a:lnTo>
                  <a:pt x="1" y="10"/>
                </a:lnTo>
                <a:lnTo>
                  <a:pt x="2" y="15"/>
                </a:lnTo>
                <a:lnTo>
                  <a:pt x="5" y="18"/>
                </a:lnTo>
                <a:lnTo>
                  <a:pt x="9" y="22"/>
                </a:lnTo>
                <a:lnTo>
                  <a:pt x="14" y="24"/>
                </a:lnTo>
                <a:lnTo>
                  <a:pt x="18" y="27"/>
                </a:lnTo>
                <a:lnTo>
                  <a:pt x="23" y="29"/>
                </a:lnTo>
                <a:lnTo>
                  <a:pt x="30" y="29"/>
                </a:lnTo>
                <a:lnTo>
                  <a:pt x="30" y="29"/>
                </a:lnTo>
                <a:lnTo>
                  <a:pt x="36" y="29"/>
                </a:lnTo>
                <a:lnTo>
                  <a:pt x="41" y="27"/>
                </a:lnTo>
                <a:lnTo>
                  <a:pt x="46" y="24"/>
                </a:lnTo>
                <a:lnTo>
                  <a:pt x="51" y="22"/>
                </a:lnTo>
                <a:lnTo>
                  <a:pt x="54" y="18"/>
                </a:lnTo>
                <a:lnTo>
                  <a:pt x="57" y="15"/>
                </a:lnTo>
                <a:lnTo>
                  <a:pt x="58" y="10"/>
                </a:lnTo>
                <a:lnTo>
                  <a:pt x="59" y="5"/>
                </a:lnTo>
                <a:lnTo>
                  <a:pt x="59" y="5"/>
                </a:lnTo>
                <a:lnTo>
                  <a:pt x="59" y="2"/>
                </a:lnTo>
                <a:lnTo>
                  <a:pt x="58" y="1"/>
                </a:lnTo>
                <a:lnTo>
                  <a:pt x="57" y="0"/>
                </a:lnTo>
                <a:lnTo>
                  <a:pt x="54" y="0"/>
                </a:lnTo>
                <a:lnTo>
                  <a:pt x="54" y="0"/>
                </a:lnTo>
                <a:close/>
                <a:moveTo>
                  <a:pt x="30" y="20"/>
                </a:moveTo>
                <a:lnTo>
                  <a:pt x="30" y="20"/>
                </a:lnTo>
                <a:lnTo>
                  <a:pt x="23" y="18"/>
                </a:lnTo>
                <a:lnTo>
                  <a:pt x="18" y="17"/>
                </a:lnTo>
                <a:lnTo>
                  <a:pt x="15" y="13"/>
                </a:lnTo>
                <a:lnTo>
                  <a:pt x="11" y="10"/>
                </a:lnTo>
                <a:lnTo>
                  <a:pt x="48" y="10"/>
                </a:lnTo>
                <a:lnTo>
                  <a:pt x="48" y="10"/>
                </a:lnTo>
                <a:lnTo>
                  <a:pt x="44" y="13"/>
                </a:lnTo>
                <a:lnTo>
                  <a:pt x="41" y="17"/>
                </a:lnTo>
                <a:lnTo>
                  <a:pt x="36" y="18"/>
                </a:lnTo>
                <a:lnTo>
                  <a:pt x="30" y="20"/>
                </a:lnTo>
                <a:lnTo>
                  <a:pt x="3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61" name="Freeform 1040"/>
          <p:cNvSpPr>
            <a:spLocks noEditPoints="1"/>
          </p:cNvSpPr>
          <p:nvPr/>
        </p:nvSpPr>
        <p:spPr bwMode="auto">
          <a:xfrm>
            <a:off x="1802527" y="1634344"/>
            <a:ext cx="149696" cy="149696"/>
          </a:xfrm>
          <a:custGeom>
            <a:avLst/>
            <a:gdLst>
              <a:gd name="T0" fmla="*/ 50 w 99"/>
              <a:gd name="T1" fmla="*/ 0 h 98"/>
              <a:gd name="T2" fmla="*/ 30 w 99"/>
              <a:gd name="T3" fmla="*/ 3 h 98"/>
              <a:gd name="T4" fmla="*/ 15 w 99"/>
              <a:gd name="T5" fmla="*/ 14 h 98"/>
              <a:gd name="T6" fmla="*/ 4 w 99"/>
              <a:gd name="T7" fmla="*/ 29 h 98"/>
              <a:gd name="T8" fmla="*/ 0 w 99"/>
              <a:gd name="T9" fmla="*/ 49 h 98"/>
              <a:gd name="T10" fmla="*/ 1 w 99"/>
              <a:gd name="T11" fmla="*/ 59 h 98"/>
              <a:gd name="T12" fmla="*/ 9 w 99"/>
              <a:gd name="T13" fmla="*/ 76 h 98"/>
              <a:gd name="T14" fmla="*/ 22 w 99"/>
              <a:gd name="T15" fmla="*/ 90 h 98"/>
              <a:gd name="T16" fmla="*/ 40 w 99"/>
              <a:gd name="T17" fmla="*/ 97 h 98"/>
              <a:gd name="T18" fmla="*/ 50 w 99"/>
              <a:gd name="T19" fmla="*/ 98 h 98"/>
              <a:gd name="T20" fmla="*/ 69 w 99"/>
              <a:gd name="T21" fmla="*/ 95 h 98"/>
              <a:gd name="T22" fmla="*/ 84 w 99"/>
              <a:gd name="T23" fmla="*/ 83 h 98"/>
              <a:gd name="T24" fmla="*/ 95 w 99"/>
              <a:gd name="T25" fmla="*/ 69 h 98"/>
              <a:gd name="T26" fmla="*/ 99 w 99"/>
              <a:gd name="T27" fmla="*/ 49 h 98"/>
              <a:gd name="T28" fmla="*/ 98 w 99"/>
              <a:gd name="T29" fmla="*/ 39 h 98"/>
              <a:gd name="T30" fmla="*/ 90 w 99"/>
              <a:gd name="T31" fmla="*/ 22 h 98"/>
              <a:gd name="T32" fmla="*/ 77 w 99"/>
              <a:gd name="T33" fmla="*/ 8 h 98"/>
              <a:gd name="T34" fmla="*/ 59 w 99"/>
              <a:gd name="T35" fmla="*/ 1 h 98"/>
              <a:gd name="T36" fmla="*/ 50 w 99"/>
              <a:gd name="T37" fmla="*/ 0 h 98"/>
              <a:gd name="T38" fmla="*/ 50 w 99"/>
              <a:gd name="T39" fmla="*/ 88 h 98"/>
              <a:gd name="T40" fmla="*/ 35 w 99"/>
              <a:gd name="T41" fmla="*/ 85 h 98"/>
              <a:gd name="T42" fmla="*/ 21 w 99"/>
              <a:gd name="T43" fmla="*/ 77 h 98"/>
              <a:gd name="T44" fmla="*/ 14 w 99"/>
              <a:gd name="T45" fmla="*/ 64 h 98"/>
              <a:gd name="T46" fmla="*/ 10 w 99"/>
              <a:gd name="T47" fmla="*/ 49 h 98"/>
              <a:gd name="T48" fmla="*/ 11 w 99"/>
              <a:gd name="T49" fmla="*/ 42 h 98"/>
              <a:gd name="T50" fmla="*/ 16 w 99"/>
              <a:gd name="T51" fmla="*/ 27 h 98"/>
              <a:gd name="T52" fmla="*/ 27 w 99"/>
              <a:gd name="T53" fmla="*/ 16 h 98"/>
              <a:gd name="T54" fmla="*/ 42 w 99"/>
              <a:gd name="T55" fmla="*/ 11 h 98"/>
              <a:gd name="T56" fmla="*/ 50 w 99"/>
              <a:gd name="T57" fmla="*/ 9 h 98"/>
              <a:gd name="T58" fmla="*/ 64 w 99"/>
              <a:gd name="T59" fmla="*/ 13 h 98"/>
              <a:gd name="T60" fmla="*/ 78 w 99"/>
              <a:gd name="T61" fmla="*/ 21 h 98"/>
              <a:gd name="T62" fmla="*/ 85 w 99"/>
              <a:gd name="T63" fmla="*/ 34 h 98"/>
              <a:gd name="T64" fmla="*/ 89 w 99"/>
              <a:gd name="T65" fmla="*/ 49 h 98"/>
              <a:gd name="T66" fmla="*/ 88 w 99"/>
              <a:gd name="T67" fmla="*/ 56 h 98"/>
              <a:gd name="T68" fmla="*/ 83 w 99"/>
              <a:gd name="T69" fmla="*/ 71 h 98"/>
              <a:gd name="T70" fmla="*/ 72 w 99"/>
              <a:gd name="T71" fmla="*/ 82 h 98"/>
              <a:gd name="T72" fmla="*/ 57 w 99"/>
              <a:gd name="T73" fmla="*/ 87 h 98"/>
              <a:gd name="T74" fmla="*/ 50 w 99"/>
              <a:gd name="T75"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50" y="0"/>
                </a:moveTo>
                <a:lnTo>
                  <a:pt x="50" y="0"/>
                </a:lnTo>
                <a:lnTo>
                  <a:pt x="40" y="1"/>
                </a:lnTo>
                <a:lnTo>
                  <a:pt x="30"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30" y="95"/>
                </a:lnTo>
                <a:lnTo>
                  <a:pt x="40" y="97"/>
                </a:lnTo>
                <a:lnTo>
                  <a:pt x="50" y="98"/>
                </a:lnTo>
                <a:lnTo>
                  <a:pt x="50" y="98"/>
                </a:lnTo>
                <a:lnTo>
                  <a:pt x="59" y="97"/>
                </a:lnTo>
                <a:lnTo>
                  <a:pt x="69" y="95"/>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59" y="1"/>
                </a:lnTo>
                <a:lnTo>
                  <a:pt x="50" y="0"/>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0" y="49"/>
                </a:lnTo>
                <a:lnTo>
                  <a:pt x="11" y="42"/>
                </a:lnTo>
                <a:lnTo>
                  <a:pt x="14" y="34"/>
                </a:lnTo>
                <a:lnTo>
                  <a:pt x="16" y="27"/>
                </a:lnTo>
                <a:lnTo>
                  <a:pt x="21" y="21"/>
                </a:lnTo>
                <a:lnTo>
                  <a:pt x="27" y="16"/>
                </a:lnTo>
                <a:lnTo>
                  <a:pt x="35" y="13"/>
                </a:lnTo>
                <a:lnTo>
                  <a:pt x="42" y="11"/>
                </a:lnTo>
                <a:lnTo>
                  <a:pt x="50" y="9"/>
                </a:lnTo>
                <a:lnTo>
                  <a:pt x="50" y="9"/>
                </a:lnTo>
                <a:lnTo>
                  <a:pt x="57" y="11"/>
                </a:lnTo>
                <a:lnTo>
                  <a:pt x="64" y="13"/>
                </a:lnTo>
                <a:lnTo>
                  <a:pt x="72" y="16"/>
                </a:lnTo>
                <a:lnTo>
                  <a:pt x="78" y="21"/>
                </a:lnTo>
                <a:lnTo>
                  <a:pt x="83" y="27"/>
                </a:lnTo>
                <a:lnTo>
                  <a:pt x="85" y="34"/>
                </a:lnTo>
                <a:lnTo>
                  <a:pt x="88" y="42"/>
                </a:lnTo>
                <a:lnTo>
                  <a:pt x="89" y="49"/>
                </a:lnTo>
                <a:lnTo>
                  <a:pt x="89" y="49"/>
                </a:lnTo>
                <a:lnTo>
                  <a:pt x="88" y="56"/>
                </a:lnTo>
                <a:lnTo>
                  <a:pt x="85" y="64"/>
                </a:lnTo>
                <a:lnTo>
                  <a:pt x="83" y="71"/>
                </a:lnTo>
                <a:lnTo>
                  <a:pt x="78" y="77"/>
                </a:lnTo>
                <a:lnTo>
                  <a:pt x="72" y="82"/>
                </a:lnTo>
                <a:lnTo>
                  <a:pt x="64" y="85"/>
                </a:lnTo>
                <a:lnTo>
                  <a:pt x="57" y="87"/>
                </a:lnTo>
                <a:lnTo>
                  <a:pt x="50" y="88"/>
                </a:lnTo>
                <a:lnTo>
                  <a:pt x="50"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62" name="Rectangle 1041"/>
          <p:cNvSpPr>
            <a:spLocks noChangeArrowheads="1"/>
          </p:cNvSpPr>
          <p:nvPr/>
        </p:nvSpPr>
        <p:spPr bwMode="auto">
          <a:xfrm>
            <a:off x="1847890" y="1670635"/>
            <a:ext cx="13610" cy="3175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63" name="Rectangle 1042"/>
          <p:cNvSpPr>
            <a:spLocks noChangeArrowheads="1"/>
          </p:cNvSpPr>
          <p:nvPr/>
        </p:nvSpPr>
        <p:spPr bwMode="auto">
          <a:xfrm>
            <a:off x="1893252" y="1670635"/>
            <a:ext cx="13610" cy="3175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64" name="Freeform 1043"/>
          <p:cNvSpPr>
            <a:spLocks noEditPoints="1"/>
          </p:cNvSpPr>
          <p:nvPr/>
        </p:nvSpPr>
        <p:spPr bwMode="auto">
          <a:xfrm>
            <a:off x="2201712" y="1679707"/>
            <a:ext cx="22682" cy="22682"/>
          </a:xfrm>
          <a:custGeom>
            <a:avLst/>
            <a:gdLst>
              <a:gd name="T0" fmla="*/ 9 w 17"/>
              <a:gd name="T1" fmla="*/ 17 h 17"/>
              <a:gd name="T2" fmla="*/ 9 w 17"/>
              <a:gd name="T3" fmla="*/ 17 h 17"/>
              <a:gd name="T4" fmla="*/ 12 w 17"/>
              <a:gd name="T5" fmla="*/ 16 h 17"/>
              <a:gd name="T6" fmla="*/ 15 w 17"/>
              <a:gd name="T7" fmla="*/ 15 h 17"/>
              <a:gd name="T8" fmla="*/ 16 w 17"/>
              <a:gd name="T9" fmla="*/ 13 h 17"/>
              <a:gd name="T10" fmla="*/ 17 w 17"/>
              <a:gd name="T11" fmla="*/ 9 h 17"/>
              <a:gd name="T12" fmla="*/ 17 w 17"/>
              <a:gd name="T13" fmla="*/ 9 h 17"/>
              <a:gd name="T14" fmla="*/ 16 w 17"/>
              <a:gd name="T15" fmla="*/ 5 h 17"/>
              <a:gd name="T16" fmla="*/ 15 w 17"/>
              <a:gd name="T17" fmla="*/ 3 h 17"/>
              <a:gd name="T18" fmla="*/ 12 w 17"/>
              <a:gd name="T19" fmla="*/ 1 h 17"/>
              <a:gd name="T20" fmla="*/ 9 w 17"/>
              <a:gd name="T21" fmla="*/ 0 h 17"/>
              <a:gd name="T22" fmla="*/ 9 w 17"/>
              <a:gd name="T23" fmla="*/ 0 h 17"/>
              <a:gd name="T24" fmla="*/ 5 w 17"/>
              <a:gd name="T25" fmla="*/ 1 h 17"/>
              <a:gd name="T26" fmla="*/ 2 w 17"/>
              <a:gd name="T27" fmla="*/ 3 h 17"/>
              <a:gd name="T28" fmla="*/ 1 w 17"/>
              <a:gd name="T29" fmla="*/ 5 h 17"/>
              <a:gd name="T30" fmla="*/ 0 w 17"/>
              <a:gd name="T31" fmla="*/ 9 h 17"/>
              <a:gd name="T32" fmla="*/ 0 w 17"/>
              <a:gd name="T33" fmla="*/ 9 h 17"/>
              <a:gd name="T34" fmla="*/ 1 w 17"/>
              <a:gd name="T35" fmla="*/ 13 h 17"/>
              <a:gd name="T36" fmla="*/ 2 w 17"/>
              <a:gd name="T37" fmla="*/ 15 h 17"/>
              <a:gd name="T38" fmla="*/ 5 w 17"/>
              <a:gd name="T39" fmla="*/ 16 h 17"/>
              <a:gd name="T40" fmla="*/ 9 w 17"/>
              <a:gd name="T41" fmla="*/ 17 h 17"/>
              <a:gd name="T42" fmla="*/ 9 w 17"/>
              <a:gd name="T43" fmla="*/ 17 h 17"/>
              <a:gd name="T44" fmla="*/ 9 w 17"/>
              <a:gd name="T45" fmla="*/ 8 h 17"/>
              <a:gd name="T46" fmla="*/ 9 w 17"/>
              <a:gd name="T47" fmla="*/ 8 h 17"/>
              <a:gd name="T48" fmla="*/ 10 w 17"/>
              <a:gd name="T49" fmla="*/ 9 h 17"/>
              <a:gd name="T50" fmla="*/ 10 w 17"/>
              <a:gd name="T51" fmla="*/ 9 h 17"/>
              <a:gd name="T52" fmla="*/ 10 w 17"/>
              <a:gd name="T53" fmla="*/ 10 h 17"/>
              <a:gd name="T54" fmla="*/ 9 w 17"/>
              <a:gd name="T55" fmla="*/ 10 h 17"/>
              <a:gd name="T56" fmla="*/ 7 w 17"/>
              <a:gd name="T57" fmla="*/ 10 h 17"/>
              <a:gd name="T58" fmla="*/ 7 w 17"/>
              <a:gd name="T59" fmla="*/ 9 h 17"/>
              <a:gd name="T60" fmla="*/ 7 w 17"/>
              <a:gd name="T61" fmla="*/ 9 h 17"/>
              <a:gd name="T62" fmla="*/ 9 w 17"/>
              <a:gd name="T63" fmla="*/ 8 h 17"/>
              <a:gd name="T64" fmla="*/ 9 w 17"/>
              <a:gd name="T6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17">
                <a:moveTo>
                  <a:pt x="9" y="17"/>
                </a:moveTo>
                <a:lnTo>
                  <a:pt x="9" y="17"/>
                </a:lnTo>
                <a:lnTo>
                  <a:pt x="12" y="16"/>
                </a:lnTo>
                <a:lnTo>
                  <a:pt x="15" y="15"/>
                </a:lnTo>
                <a:lnTo>
                  <a:pt x="16" y="13"/>
                </a:lnTo>
                <a:lnTo>
                  <a:pt x="17" y="9"/>
                </a:lnTo>
                <a:lnTo>
                  <a:pt x="17" y="9"/>
                </a:lnTo>
                <a:lnTo>
                  <a:pt x="16" y="5"/>
                </a:lnTo>
                <a:lnTo>
                  <a:pt x="15" y="3"/>
                </a:lnTo>
                <a:lnTo>
                  <a:pt x="12" y="1"/>
                </a:lnTo>
                <a:lnTo>
                  <a:pt x="9" y="0"/>
                </a:lnTo>
                <a:lnTo>
                  <a:pt x="9" y="0"/>
                </a:lnTo>
                <a:lnTo>
                  <a:pt x="5" y="1"/>
                </a:lnTo>
                <a:lnTo>
                  <a:pt x="2" y="3"/>
                </a:lnTo>
                <a:lnTo>
                  <a:pt x="1" y="5"/>
                </a:lnTo>
                <a:lnTo>
                  <a:pt x="0" y="9"/>
                </a:lnTo>
                <a:lnTo>
                  <a:pt x="0" y="9"/>
                </a:lnTo>
                <a:lnTo>
                  <a:pt x="1" y="13"/>
                </a:lnTo>
                <a:lnTo>
                  <a:pt x="2" y="15"/>
                </a:lnTo>
                <a:lnTo>
                  <a:pt x="5" y="16"/>
                </a:lnTo>
                <a:lnTo>
                  <a:pt x="9" y="17"/>
                </a:lnTo>
                <a:lnTo>
                  <a:pt x="9" y="17"/>
                </a:lnTo>
                <a:close/>
                <a:moveTo>
                  <a:pt x="9" y="8"/>
                </a:moveTo>
                <a:lnTo>
                  <a:pt x="9" y="8"/>
                </a:lnTo>
                <a:lnTo>
                  <a:pt x="10" y="9"/>
                </a:lnTo>
                <a:lnTo>
                  <a:pt x="10" y="9"/>
                </a:lnTo>
                <a:lnTo>
                  <a:pt x="10" y="10"/>
                </a:lnTo>
                <a:lnTo>
                  <a:pt x="9" y="10"/>
                </a:lnTo>
                <a:lnTo>
                  <a:pt x="7" y="10"/>
                </a:lnTo>
                <a:lnTo>
                  <a:pt x="7" y="9"/>
                </a:lnTo>
                <a:lnTo>
                  <a:pt x="7" y="9"/>
                </a:lnTo>
                <a:lnTo>
                  <a:pt x="9" y="8"/>
                </a:lnTo>
                <a:lnTo>
                  <a:pt x="9"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65" name="Freeform 1044"/>
          <p:cNvSpPr>
            <a:spLocks noEditPoints="1"/>
          </p:cNvSpPr>
          <p:nvPr/>
        </p:nvSpPr>
        <p:spPr bwMode="auto">
          <a:xfrm>
            <a:off x="2160888" y="1634344"/>
            <a:ext cx="149696" cy="149696"/>
          </a:xfrm>
          <a:custGeom>
            <a:avLst/>
            <a:gdLst>
              <a:gd name="T0" fmla="*/ 49 w 99"/>
              <a:gd name="T1" fmla="*/ 0 h 98"/>
              <a:gd name="T2" fmla="*/ 30 w 99"/>
              <a:gd name="T3" fmla="*/ 3 h 98"/>
              <a:gd name="T4" fmla="*/ 15 w 99"/>
              <a:gd name="T5" fmla="*/ 14 h 98"/>
              <a:gd name="T6" fmla="*/ 4 w 99"/>
              <a:gd name="T7" fmla="*/ 29 h 98"/>
              <a:gd name="T8" fmla="*/ 0 w 99"/>
              <a:gd name="T9" fmla="*/ 49 h 98"/>
              <a:gd name="T10" fmla="*/ 1 w 99"/>
              <a:gd name="T11" fmla="*/ 59 h 98"/>
              <a:gd name="T12" fmla="*/ 9 w 99"/>
              <a:gd name="T13" fmla="*/ 76 h 98"/>
              <a:gd name="T14" fmla="*/ 22 w 99"/>
              <a:gd name="T15" fmla="*/ 90 h 98"/>
              <a:gd name="T16" fmla="*/ 39 w 99"/>
              <a:gd name="T17" fmla="*/ 97 h 98"/>
              <a:gd name="T18" fmla="*/ 49 w 99"/>
              <a:gd name="T19" fmla="*/ 98 h 98"/>
              <a:gd name="T20" fmla="*/ 69 w 99"/>
              <a:gd name="T21" fmla="*/ 95 h 98"/>
              <a:gd name="T22" fmla="*/ 84 w 99"/>
              <a:gd name="T23" fmla="*/ 83 h 98"/>
              <a:gd name="T24" fmla="*/ 95 w 99"/>
              <a:gd name="T25" fmla="*/ 69 h 98"/>
              <a:gd name="T26" fmla="*/ 99 w 99"/>
              <a:gd name="T27" fmla="*/ 49 h 98"/>
              <a:gd name="T28" fmla="*/ 97 w 99"/>
              <a:gd name="T29" fmla="*/ 39 h 98"/>
              <a:gd name="T30" fmla="*/ 90 w 99"/>
              <a:gd name="T31" fmla="*/ 22 h 98"/>
              <a:gd name="T32" fmla="*/ 76 w 99"/>
              <a:gd name="T33" fmla="*/ 8 h 98"/>
              <a:gd name="T34" fmla="*/ 59 w 99"/>
              <a:gd name="T35" fmla="*/ 1 h 98"/>
              <a:gd name="T36" fmla="*/ 49 w 99"/>
              <a:gd name="T37" fmla="*/ 0 h 98"/>
              <a:gd name="T38" fmla="*/ 49 w 99"/>
              <a:gd name="T39" fmla="*/ 88 h 98"/>
              <a:gd name="T40" fmla="*/ 35 w 99"/>
              <a:gd name="T41" fmla="*/ 85 h 98"/>
              <a:gd name="T42" fmla="*/ 21 w 99"/>
              <a:gd name="T43" fmla="*/ 77 h 98"/>
              <a:gd name="T44" fmla="*/ 14 w 99"/>
              <a:gd name="T45" fmla="*/ 64 h 98"/>
              <a:gd name="T46" fmla="*/ 10 w 99"/>
              <a:gd name="T47" fmla="*/ 49 h 98"/>
              <a:gd name="T48" fmla="*/ 11 w 99"/>
              <a:gd name="T49" fmla="*/ 42 h 98"/>
              <a:gd name="T50" fmla="*/ 16 w 99"/>
              <a:gd name="T51" fmla="*/ 27 h 98"/>
              <a:gd name="T52" fmla="*/ 27 w 99"/>
              <a:gd name="T53" fmla="*/ 16 h 98"/>
              <a:gd name="T54" fmla="*/ 42 w 99"/>
              <a:gd name="T55" fmla="*/ 11 h 98"/>
              <a:gd name="T56" fmla="*/ 49 w 99"/>
              <a:gd name="T57" fmla="*/ 9 h 98"/>
              <a:gd name="T58" fmla="*/ 64 w 99"/>
              <a:gd name="T59" fmla="*/ 13 h 98"/>
              <a:gd name="T60" fmla="*/ 78 w 99"/>
              <a:gd name="T61" fmla="*/ 21 h 98"/>
              <a:gd name="T62" fmla="*/ 85 w 99"/>
              <a:gd name="T63" fmla="*/ 34 h 98"/>
              <a:gd name="T64" fmla="*/ 89 w 99"/>
              <a:gd name="T65" fmla="*/ 49 h 98"/>
              <a:gd name="T66" fmla="*/ 88 w 99"/>
              <a:gd name="T67" fmla="*/ 56 h 98"/>
              <a:gd name="T68" fmla="*/ 83 w 99"/>
              <a:gd name="T69" fmla="*/ 71 h 98"/>
              <a:gd name="T70" fmla="*/ 72 w 99"/>
              <a:gd name="T71" fmla="*/ 82 h 98"/>
              <a:gd name="T72" fmla="*/ 57 w 99"/>
              <a:gd name="T73" fmla="*/ 87 h 98"/>
              <a:gd name="T74" fmla="*/ 49 w 99"/>
              <a:gd name="T75"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49" y="0"/>
                </a:moveTo>
                <a:lnTo>
                  <a:pt x="49" y="0"/>
                </a:lnTo>
                <a:lnTo>
                  <a:pt x="39" y="1"/>
                </a:lnTo>
                <a:lnTo>
                  <a:pt x="30"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30" y="95"/>
                </a:lnTo>
                <a:lnTo>
                  <a:pt x="39" y="97"/>
                </a:lnTo>
                <a:lnTo>
                  <a:pt x="49" y="98"/>
                </a:lnTo>
                <a:lnTo>
                  <a:pt x="49" y="98"/>
                </a:lnTo>
                <a:lnTo>
                  <a:pt x="59" y="97"/>
                </a:lnTo>
                <a:lnTo>
                  <a:pt x="69" y="95"/>
                </a:lnTo>
                <a:lnTo>
                  <a:pt x="76" y="90"/>
                </a:lnTo>
                <a:lnTo>
                  <a:pt x="84" y="83"/>
                </a:lnTo>
                <a:lnTo>
                  <a:pt x="90" y="76"/>
                </a:lnTo>
                <a:lnTo>
                  <a:pt x="95" y="69"/>
                </a:lnTo>
                <a:lnTo>
                  <a:pt x="97" y="59"/>
                </a:lnTo>
                <a:lnTo>
                  <a:pt x="99" y="49"/>
                </a:lnTo>
                <a:lnTo>
                  <a:pt x="99" y="49"/>
                </a:lnTo>
                <a:lnTo>
                  <a:pt x="97" y="39"/>
                </a:lnTo>
                <a:lnTo>
                  <a:pt x="95" y="29"/>
                </a:lnTo>
                <a:lnTo>
                  <a:pt x="90" y="22"/>
                </a:lnTo>
                <a:lnTo>
                  <a:pt x="84" y="14"/>
                </a:lnTo>
                <a:lnTo>
                  <a:pt x="76" y="8"/>
                </a:lnTo>
                <a:lnTo>
                  <a:pt x="69" y="3"/>
                </a:lnTo>
                <a:lnTo>
                  <a:pt x="59" y="1"/>
                </a:lnTo>
                <a:lnTo>
                  <a:pt x="49" y="0"/>
                </a:lnTo>
                <a:lnTo>
                  <a:pt x="49" y="0"/>
                </a:lnTo>
                <a:close/>
                <a:moveTo>
                  <a:pt x="49" y="88"/>
                </a:moveTo>
                <a:lnTo>
                  <a:pt x="49" y="88"/>
                </a:lnTo>
                <a:lnTo>
                  <a:pt x="42" y="87"/>
                </a:lnTo>
                <a:lnTo>
                  <a:pt x="35" y="85"/>
                </a:lnTo>
                <a:lnTo>
                  <a:pt x="27" y="82"/>
                </a:lnTo>
                <a:lnTo>
                  <a:pt x="21" y="77"/>
                </a:lnTo>
                <a:lnTo>
                  <a:pt x="16" y="71"/>
                </a:lnTo>
                <a:lnTo>
                  <a:pt x="14" y="64"/>
                </a:lnTo>
                <a:lnTo>
                  <a:pt x="11" y="56"/>
                </a:lnTo>
                <a:lnTo>
                  <a:pt x="10" y="49"/>
                </a:lnTo>
                <a:lnTo>
                  <a:pt x="10" y="49"/>
                </a:lnTo>
                <a:lnTo>
                  <a:pt x="11" y="42"/>
                </a:lnTo>
                <a:lnTo>
                  <a:pt x="14" y="34"/>
                </a:lnTo>
                <a:lnTo>
                  <a:pt x="16" y="27"/>
                </a:lnTo>
                <a:lnTo>
                  <a:pt x="21" y="21"/>
                </a:lnTo>
                <a:lnTo>
                  <a:pt x="27" y="16"/>
                </a:lnTo>
                <a:lnTo>
                  <a:pt x="35" y="13"/>
                </a:lnTo>
                <a:lnTo>
                  <a:pt x="42" y="11"/>
                </a:lnTo>
                <a:lnTo>
                  <a:pt x="49" y="9"/>
                </a:lnTo>
                <a:lnTo>
                  <a:pt x="49" y="9"/>
                </a:lnTo>
                <a:lnTo>
                  <a:pt x="57" y="11"/>
                </a:lnTo>
                <a:lnTo>
                  <a:pt x="64" y="13"/>
                </a:lnTo>
                <a:lnTo>
                  <a:pt x="72" y="16"/>
                </a:lnTo>
                <a:lnTo>
                  <a:pt x="78" y="21"/>
                </a:lnTo>
                <a:lnTo>
                  <a:pt x="83" y="27"/>
                </a:lnTo>
                <a:lnTo>
                  <a:pt x="85" y="34"/>
                </a:lnTo>
                <a:lnTo>
                  <a:pt x="88" y="42"/>
                </a:lnTo>
                <a:lnTo>
                  <a:pt x="89" y="49"/>
                </a:lnTo>
                <a:lnTo>
                  <a:pt x="89" y="49"/>
                </a:lnTo>
                <a:lnTo>
                  <a:pt x="88" y="56"/>
                </a:lnTo>
                <a:lnTo>
                  <a:pt x="85" y="64"/>
                </a:lnTo>
                <a:lnTo>
                  <a:pt x="83" y="71"/>
                </a:lnTo>
                <a:lnTo>
                  <a:pt x="78" y="77"/>
                </a:lnTo>
                <a:lnTo>
                  <a:pt x="72" y="82"/>
                </a:lnTo>
                <a:lnTo>
                  <a:pt x="64" y="85"/>
                </a:lnTo>
                <a:lnTo>
                  <a:pt x="57" y="87"/>
                </a:lnTo>
                <a:lnTo>
                  <a:pt x="49" y="88"/>
                </a:lnTo>
                <a:lnTo>
                  <a:pt x="49"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66" name="Freeform 1045"/>
          <p:cNvSpPr>
            <a:spLocks/>
          </p:cNvSpPr>
          <p:nvPr/>
        </p:nvSpPr>
        <p:spPr bwMode="auto">
          <a:xfrm>
            <a:off x="2201712" y="1725069"/>
            <a:ext cx="68044" cy="27217"/>
          </a:xfrm>
          <a:custGeom>
            <a:avLst/>
            <a:gdLst>
              <a:gd name="T0" fmla="*/ 23 w 47"/>
              <a:gd name="T1" fmla="*/ 8 h 17"/>
              <a:gd name="T2" fmla="*/ 23 w 47"/>
              <a:gd name="T3" fmla="*/ 8 h 17"/>
              <a:gd name="T4" fmla="*/ 18 w 47"/>
              <a:gd name="T5" fmla="*/ 8 h 17"/>
              <a:gd name="T6" fmla="*/ 15 w 47"/>
              <a:gd name="T7" fmla="*/ 5 h 17"/>
              <a:gd name="T8" fmla="*/ 11 w 47"/>
              <a:gd name="T9" fmla="*/ 3 h 17"/>
              <a:gd name="T10" fmla="*/ 7 w 47"/>
              <a:gd name="T11" fmla="*/ 0 h 17"/>
              <a:gd name="T12" fmla="*/ 0 w 47"/>
              <a:gd name="T13" fmla="*/ 5 h 17"/>
              <a:gd name="T14" fmla="*/ 0 w 47"/>
              <a:gd name="T15" fmla="*/ 5 h 17"/>
              <a:gd name="T16" fmla="*/ 5 w 47"/>
              <a:gd name="T17" fmla="*/ 10 h 17"/>
              <a:gd name="T18" fmla="*/ 10 w 47"/>
              <a:gd name="T19" fmla="*/ 14 h 17"/>
              <a:gd name="T20" fmla="*/ 16 w 47"/>
              <a:gd name="T21" fmla="*/ 16 h 17"/>
              <a:gd name="T22" fmla="*/ 23 w 47"/>
              <a:gd name="T23" fmla="*/ 17 h 17"/>
              <a:gd name="T24" fmla="*/ 23 w 47"/>
              <a:gd name="T25" fmla="*/ 17 h 17"/>
              <a:gd name="T26" fmla="*/ 31 w 47"/>
              <a:gd name="T27" fmla="*/ 16 h 17"/>
              <a:gd name="T28" fmla="*/ 37 w 47"/>
              <a:gd name="T29" fmla="*/ 14 h 17"/>
              <a:gd name="T30" fmla="*/ 42 w 47"/>
              <a:gd name="T31" fmla="*/ 10 h 17"/>
              <a:gd name="T32" fmla="*/ 47 w 47"/>
              <a:gd name="T33" fmla="*/ 5 h 17"/>
              <a:gd name="T34" fmla="*/ 39 w 47"/>
              <a:gd name="T35" fmla="*/ 0 h 17"/>
              <a:gd name="T36" fmla="*/ 39 w 47"/>
              <a:gd name="T37" fmla="*/ 0 h 17"/>
              <a:gd name="T38" fmla="*/ 36 w 47"/>
              <a:gd name="T39" fmla="*/ 3 h 17"/>
              <a:gd name="T40" fmla="*/ 32 w 47"/>
              <a:gd name="T41" fmla="*/ 5 h 17"/>
              <a:gd name="T42" fmla="*/ 28 w 47"/>
              <a:gd name="T43" fmla="*/ 8 h 17"/>
              <a:gd name="T44" fmla="*/ 23 w 47"/>
              <a:gd name="T45" fmla="*/ 8 h 17"/>
              <a:gd name="T46" fmla="*/ 23 w 47"/>
              <a:gd name="T4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17">
                <a:moveTo>
                  <a:pt x="23" y="8"/>
                </a:moveTo>
                <a:lnTo>
                  <a:pt x="23" y="8"/>
                </a:lnTo>
                <a:lnTo>
                  <a:pt x="18" y="8"/>
                </a:lnTo>
                <a:lnTo>
                  <a:pt x="15" y="5"/>
                </a:lnTo>
                <a:lnTo>
                  <a:pt x="11" y="3"/>
                </a:lnTo>
                <a:lnTo>
                  <a:pt x="7" y="0"/>
                </a:lnTo>
                <a:lnTo>
                  <a:pt x="0" y="5"/>
                </a:lnTo>
                <a:lnTo>
                  <a:pt x="0" y="5"/>
                </a:lnTo>
                <a:lnTo>
                  <a:pt x="5" y="10"/>
                </a:lnTo>
                <a:lnTo>
                  <a:pt x="10" y="14"/>
                </a:lnTo>
                <a:lnTo>
                  <a:pt x="16" y="16"/>
                </a:lnTo>
                <a:lnTo>
                  <a:pt x="23" y="17"/>
                </a:lnTo>
                <a:lnTo>
                  <a:pt x="23" y="17"/>
                </a:lnTo>
                <a:lnTo>
                  <a:pt x="31" y="16"/>
                </a:lnTo>
                <a:lnTo>
                  <a:pt x="37" y="14"/>
                </a:lnTo>
                <a:lnTo>
                  <a:pt x="42" y="10"/>
                </a:lnTo>
                <a:lnTo>
                  <a:pt x="47" y="5"/>
                </a:lnTo>
                <a:lnTo>
                  <a:pt x="39" y="0"/>
                </a:lnTo>
                <a:lnTo>
                  <a:pt x="39" y="0"/>
                </a:lnTo>
                <a:lnTo>
                  <a:pt x="36" y="3"/>
                </a:lnTo>
                <a:lnTo>
                  <a:pt x="32" y="5"/>
                </a:lnTo>
                <a:lnTo>
                  <a:pt x="28" y="8"/>
                </a:lnTo>
                <a:lnTo>
                  <a:pt x="23" y="8"/>
                </a:lnTo>
                <a:lnTo>
                  <a:pt x="23"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67" name="Rectangle 1046"/>
          <p:cNvSpPr>
            <a:spLocks noChangeArrowheads="1"/>
          </p:cNvSpPr>
          <p:nvPr/>
        </p:nvSpPr>
        <p:spPr bwMode="auto">
          <a:xfrm>
            <a:off x="2242540" y="1684240"/>
            <a:ext cx="31754"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68" name="Freeform 1047"/>
          <p:cNvSpPr>
            <a:spLocks noEditPoints="1"/>
          </p:cNvSpPr>
          <p:nvPr/>
        </p:nvSpPr>
        <p:spPr bwMode="auto">
          <a:xfrm>
            <a:off x="3594322" y="1634344"/>
            <a:ext cx="149696" cy="149696"/>
          </a:xfrm>
          <a:custGeom>
            <a:avLst/>
            <a:gdLst>
              <a:gd name="T0" fmla="*/ 50 w 99"/>
              <a:gd name="T1" fmla="*/ 0 h 98"/>
              <a:gd name="T2" fmla="*/ 30 w 99"/>
              <a:gd name="T3" fmla="*/ 3 h 98"/>
              <a:gd name="T4" fmla="*/ 15 w 99"/>
              <a:gd name="T5" fmla="*/ 14 h 98"/>
              <a:gd name="T6" fmla="*/ 4 w 99"/>
              <a:gd name="T7" fmla="*/ 29 h 98"/>
              <a:gd name="T8" fmla="*/ 0 w 99"/>
              <a:gd name="T9" fmla="*/ 49 h 98"/>
              <a:gd name="T10" fmla="*/ 1 w 99"/>
              <a:gd name="T11" fmla="*/ 59 h 98"/>
              <a:gd name="T12" fmla="*/ 9 w 99"/>
              <a:gd name="T13" fmla="*/ 76 h 98"/>
              <a:gd name="T14" fmla="*/ 22 w 99"/>
              <a:gd name="T15" fmla="*/ 90 h 98"/>
              <a:gd name="T16" fmla="*/ 40 w 99"/>
              <a:gd name="T17" fmla="*/ 97 h 98"/>
              <a:gd name="T18" fmla="*/ 50 w 99"/>
              <a:gd name="T19" fmla="*/ 98 h 98"/>
              <a:gd name="T20" fmla="*/ 69 w 99"/>
              <a:gd name="T21" fmla="*/ 95 h 98"/>
              <a:gd name="T22" fmla="*/ 84 w 99"/>
              <a:gd name="T23" fmla="*/ 83 h 98"/>
              <a:gd name="T24" fmla="*/ 95 w 99"/>
              <a:gd name="T25" fmla="*/ 69 h 98"/>
              <a:gd name="T26" fmla="*/ 99 w 99"/>
              <a:gd name="T27" fmla="*/ 49 h 98"/>
              <a:gd name="T28" fmla="*/ 98 w 99"/>
              <a:gd name="T29" fmla="*/ 39 h 98"/>
              <a:gd name="T30" fmla="*/ 90 w 99"/>
              <a:gd name="T31" fmla="*/ 22 h 98"/>
              <a:gd name="T32" fmla="*/ 77 w 99"/>
              <a:gd name="T33" fmla="*/ 8 h 98"/>
              <a:gd name="T34" fmla="*/ 59 w 99"/>
              <a:gd name="T35" fmla="*/ 1 h 98"/>
              <a:gd name="T36" fmla="*/ 50 w 99"/>
              <a:gd name="T37" fmla="*/ 0 h 98"/>
              <a:gd name="T38" fmla="*/ 50 w 99"/>
              <a:gd name="T39" fmla="*/ 88 h 98"/>
              <a:gd name="T40" fmla="*/ 35 w 99"/>
              <a:gd name="T41" fmla="*/ 85 h 98"/>
              <a:gd name="T42" fmla="*/ 21 w 99"/>
              <a:gd name="T43" fmla="*/ 77 h 98"/>
              <a:gd name="T44" fmla="*/ 14 w 99"/>
              <a:gd name="T45" fmla="*/ 64 h 98"/>
              <a:gd name="T46" fmla="*/ 10 w 99"/>
              <a:gd name="T47" fmla="*/ 49 h 98"/>
              <a:gd name="T48" fmla="*/ 11 w 99"/>
              <a:gd name="T49" fmla="*/ 42 h 98"/>
              <a:gd name="T50" fmla="*/ 16 w 99"/>
              <a:gd name="T51" fmla="*/ 27 h 98"/>
              <a:gd name="T52" fmla="*/ 27 w 99"/>
              <a:gd name="T53" fmla="*/ 16 h 98"/>
              <a:gd name="T54" fmla="*/ 42 w 99"/>
              <a:gd name="T55" fmla="*/ 11 h 98"/>
              <a:gd name="T56" fmla="*/ 50 w 99"/>
              <a:gd name="T57" fmla="*/ 9 h 98"/>
              <a:gd name="T58" fmla="*/ 64 w 99"/>
              <a:gd name="T59" fmla="*/ 13 h 98"/>
              <a:gd name="T60" fmla="*/ 78 w 99"/>
              <a:gd name="T61" fmla="*/ 21 h 98"/>
              <a:gd name="T62" fmla="*/ 85 w 99"/>
              <a:gd name="T63" fmla="*/ 34 h 98"/>
              <a:gd name="T64" fmla="*/ 89 w 99"/>
              <a:gd name="T65" fmla="*/ 49 h 98"/>
              <a:gd name="T66" fmla="*/ 88 w 99"/>
              <a:gd name="T67" fmla="*/ 56 h 98"/>
              <a:gd name="T68" fmla="*/ 83 w 99"/>
              <a:gd name="T69" fmla="*/ 71 h 98"/>
              <a:gd name="T70" fmla="*/ 72 w 99"/>
              <a:gd name="T71" fmla="*/ 82 h 98"/>
              <a:gd name="T72" fmla="*/ 57 w 99"/>
              <a:gd name="T73" fmla="*/ 87 h 98"/>
              <a:gd name="T74" fmla="*/ 50 w 99"/>
              <a:gd name="T75"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50" y="0"/>
                </a:moveTo>
                <a:lnTo>
                  <a:pt x="50" y="0"/>
                </a:lnTo>
                <a:lnTo>
                  <a:pt x="40" y="1"/>
                </a:lnTo>
                <a:lnTo>
                  <a:pt x="30"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30" y="95"/>
                </a:lnTo>
                <a:lnTo>
                  <a:pt x="40" y="97"/>
                </a:lnTo>
                <a:lnTo>
                  <a:pt x="50" y="98"/>
                </a:lnTo>
                <a:lnTo>
                  <a:pt x="50" y="98"/>
                </a:lnTo>
                <a:lnTo>
                  <a:pt x="59" y="97"/>
                </a:lnTo>
                <a:lnTo>
                  <a:pt x="69" y="95"/>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59" y="1"/>
                </a:lnTo>
                <a:lnTo>
                  <a:pt x="50" y="0"/>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0" y="49"/>
                </a:lnTo>
                <a:lnTo>
                  <a:pt x="11" y="42"/>
                </a:lnTo>
                <a:lnTo>
                  <a:pt x="14" y="34"/>
                </a:lnTo>
                <a:lnTo>
                  <a:pt x="16" y="27"/>
                </a:lnTo>
                <a:lnTo>
                  <a:pt x="21" y="21"/>
                </a:lnTo>
                <a:lnTo>
                  <a:pt x="27" y="16"/>
                </a:lnTo>
                <a:lnTo>
                  <a:pt x="35" y="13"/>
                </a:lnTo>
                <a:lnTo>
                  <a:pt x="42" y="11"/>
                </a:lnTo>
                <a:lnTo>
                  <a:pt x="50" y="9"/>
                </a:lnTo>
                <a:lnTo>
                  <a:pt x="50" y="9"/>
                </a:lnTo>
                <a:lnTo>
                  <a:pt x="57" y="11"/>
                </a:lnTo>
                <a:lnTo>
                  <a:pt x="64" y="13"/>
                </a:lnTo>
                <a:lnTo>
                  <a:pt x="72" y="16"/>
                </a:lnTo>
                <a:lnTo>
                  <a:pt x="78" y="21"/>
                </a:lnTo>
                <a:lnTo>
                  <a:pt x="83" y="27"/>
                </a:lnTo>
                <a:lnTo>
                  <a:pt x="85" y="34"/>
                </a:lnTo>
                <a:lnTo>
                  <a:pt x="88" y="42"/>
                </a:lnTo>
                <a:lnTo>
                  <a:pt x="89" y="49"/>
                </a:lnTo>
                <a:lnTo>
                  <a:pt x="89" y="49"/>
                </a:lnTo>
                <a:lnTo>
                  <a:pt x="88" y="56"/>
                </a:lnTo>
                <a:lnTo>
                  <a:pt x="85" y="64"/>
                </a:lnTo>
                <a:lnTo>
                  <a:pt x="83" y="71"/>
                </a:lnTo>
                <a:lnTo>
                  <a:pt x="78" y="77"/>
                </a:lnTo>
                <a:lnTo>
                  <a:pt x="72" y="82"/>
                </a:lnTo>
                <a:lnTo>
                  <a:pt x="64" y="85"/>
                </a:lnTo>
                <a:lnTo>
                  <a:pt x="57" y="87"/>
                </a:lnTo>
                <a:lnTo>
                  <a:pt x="50" y="88"/>
                </a:lnTo>
                <a:lnTo>
                  <a:pt x="50"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69" name="Rectangle 1048"/>
          <p:cNvSpPr>
            <a:spLocks noChangeArrowheads="1"/>
          </p:cNvSpPr>
          <p:nvPr/>
        </p:nvSpPr>
        <p:spPr bwMode="auto">
          <a:xfrm>
            <a:off x="3639685" y="1670635"/>
            <a:ext cx="13610" cy="2268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70" name="Rectangle 1049"/>
          <p:cNvSpPr>
            <a:spLocks noChangeArrowheads="1"/>
          </p:cNvSpPr>
          <p:nvPr/>
        </p:nvSpPr>
        <p:spPr bwMode="auto">
          <a:xfrm>
            <a:off x="3680510" y="1670635"/>
            <a:ext cx="18145" cy="2268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71" name="Freeform 1050"/>
          <p:cNvSpPr>
            <a:spLocks/>
          </p:cNvSpPr>
          <p:nvPr/>
        </p:nvSpPr>
        <p:spPr bwMode="auto">
          <a:xfrm>
            <a:off x="3626075" y="1715997"/>
            <a:ext cx="86189" cy="31754"/>
          </a:xfrm>
          <a:custGeom>
            <a:avLst/>
            <a:gdLst>
              <a:gd name="T0" fmla="*/ 45 w 57"/>
              <a:gd name="T1" fmla="*/ 0 h 22"/>
              <a:gd name="T2" fmla="*/ 29 w 57"/>
              <a:gd name="T3" fmla="*/ 9 h 22"/>
              <a:gd name="T4" fmla="*/ 12 w 57"/>
              <a:gd name="T5" fmla="*/ 0 h 22"/>
              <a:gd name="T6" fmla="*/ 0 w 57"/>
              <a:gd name="T7" fmla="*/ 12 h 22"/>
              <a:gd name="T8" fmla="*/ 8 w 57"/>
              <a:gd name="T9" fmla="*/ 19 h 22"/>
              <a:gd name="T10" fmla="*/ 15 w 57"/>
              <a:gd name="T11" fmla="*/ 12 h 22"/>
              <a:gd name="T12" fmla="*/ 29 w 57"/>
              <a:gd name="T13" fmla="*/ 22 h 22"/>
              <a:gd name="T14" fmla="*/ 42 w 57"/>
              <a:gd name="T15" fmla="*/ 12 h 22"/>
              <a:gd name="T16" fmla="*/ 49 w 57"/>
              <a:gd name="T17" fmla="*/ 19 h 22"/>
              <a:gd name="T18" fmla="*/ 57 w 57"/>
              <a:gd name="T19" fmla="*/ 12 h 22"/>
              <a:gd name="T20" fmla="*/ 45 w 57"/>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22">
                <a:moveTo>
                  <a:pt x="45" y="0"/>
                </a:moveTo>
                <a:lnTo>
                  <a:pt x="29" y="9"/>
                </a:lnTo>
                <a:lnTo>
                  <a:pt x="12" y="0"/>
                </a:lnTo>
                <a:lnTo>
                  <a:pt x="0" y="12"/>
                </a:lnTo>
                <a:lnTo>
                  <a:pt x="8" y="19"/>
                </a:lnTo>
                <a:lnTo>
                  <a:pt x="15" y="12"/>
                </a:lnTo>
                <a:lnTo>
                  <a:pt x="29" y="22"/>
                </a:lnTo>
                <a:lnTo>
                  <a:pt x="42" y="12"/>
                </a:lnTo>
                <a:lnTo>
                  <a:pt x="49" y="19"/>
                </a:lnTo>
                <a:lnTo>
                  <a:pt x="57" y="12"/>
                </a:lnTo>
                <a:lnTo>
                  <a:pt x="4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72" name="Freeform 1051"/>
          <p:cNvSpPr>
            <a:spLocks noEditPoints="1"/>
          </p:cNvSpPr>
          <p:nvPr/>
        </p:nvSpPr>
        <p:spPr bwMode="auto">
          <a:xfrm>
            <a:off x="2519245" y="1634344"/>
            <a:ext cx="149696" cy="149696"/>
          </a:xfrm>
          <a:custGeom>
            <a:avLst/>
            <a:gdLst>
              <a:gd name="T0" fmla="*/ 49 w 98"/>
              <a:gd name="T1" fmla="*/ 0 h 98"/>
              <a:gd name="T2" fmla="*/ 29 w 98"/>
              <a:gd name="T3" fmla="*/ 3 h 98"/>
              <a:gd name="T4" fmla="*/ 15 w 98"/>
              <a:gd name="T5" fmla="*/ 14 h 98"/>
              <a:gd name="T6" fmla="*/ 4 w 98"/>
              <a:gd name="T7" fmla="*/ 29 h 98"/>
              <a:gd name="T8" fmla="*/ 0 w 98"/>
              <a:gd name="T9" fmla="*/ 49 h 98"/>
              <a:gd name="T10" fmla="*/ 1 w 98"/>
              <a:gd name="T11" fmla="*/ 59 h 98"/>
              <a:gd name="T12" fmla="*/ 8 w 98"/>
              <a:gd name="T13" fmla="*/ 76 h 98"/>
              <a:gd name="T14" fmla="*/ 22 w 98"/>
              <a:gd name="T15" fmla="*/ 90 h 98"/>
              <a:gd name="T16" fmla="*/ 39 w 98"/>
              <a:gd name="T17" fmla="*/ 97 h 98"/>
              <a:gd name="T18" fmla="*/ 49 w 98"/>
              <a:gd name="T19" fmla="*/ 98 h 98"/>
              <a:gd name="T20" fmla="*/ 69 w 98"/>
              <a:gd name="T21" fmla="*/ 95 h 98"/>
              <a:gd name="T22" fmla="*/ 84 w 98"/>
              <a:gd name="T23" fmla="*/ 83 h 98"/>
              <a:gd name="T24" fmla="*/ 95 w 98"/>
              <a:gd name="T25" fmla="*/ 69 h 98"/>
              <a:gd name="T26" fmla="*/ 98 w 98"/>
              <a:gd name="T27" fmla="*/ 49 h 98"/>
              <a:gd name="T28" fmla="*/ 97 w 98"/>
              <a:gd name="T29" fmla="*/ 39 h 98"/>
              <a:gd name="T30" fmla="*/ 90 w 98"/>
              <a:gd name="T31" fmla="*/ 22 h 98"/>
              <a:gd name="T32" fmla="*/ 76 w 98"/>
              <a:gd name="T33" fmla="*/ 8 h 98"/>
              <a:gd name="T34" fmla="*/ 59 w 98"/>
              <a:gd name="T35" fmla="*/ 1 h 98"/>
              <a:gd name="T36" fmla="*/ 49 w 98"/>
              <a:gd name="T37" fmla="*/ 0 h 98"/>
              <a:gd name="T38" fmla="*/ 49 w 98"/>
              <a:gd name="T39" fmla="*/ 88 h 98"/>
              <a:gd name="T40" fmla="*/ 34 w 98"/>
              <a:gd name="T41" fmla="*/ 85 h 98"/>
              <a:gd name="T42" fmla="*/ 21 w 98"/>
              <a:gd name="T43" fmla="*/ 77 h 98"/>
              <a:gd name="T44" fmla="*/ 13 w 98"/>
              <a:gd name="T45" fmla="*/ 64 h 98"/>
              <a:gd name="T46" fmla="*/ 10 w 98"/>
              <a:gd name="T47" fmla="*/ 49 h 98"/>
              <a:gd name="T48" fmla="*/ 11 w 98"/>
              <a:gd name="T49" fmla="*/ 42 h 98"/>
              <a:gd name="T50" fmla="*/ 16 w 98"/>
              <a:gd name="T51" fmla="*/ 27 h 98"/>
              <a:gd name="T52" fmla="*/ 27 w 98"/>
              <a:gd name="T53" fmla="*/ 16 h 98"/>
              <a:gd name="T54" fmla="*/ 42 w 98"/>
              <a:gd name="T55" fmla="*/ 11 h 98"/>
              <a:gd name="T56" fmla="*/ 49 w 98"/>
              <a:gd name="T57" fmla="*/ 9 h 98"/>
              <a:gd name="T58" fmla="*/ 64 w 98"/>
              <a:gd name="T59" fmla="*/ 13 h 98"/>
              <a:gd name="T60" fmla="*/ 78 w 98"/>
              <a:gd name="T61" fmla="*/ 21 h 98"/>
              <a:gd name="T62" fmla="*/ 85 w 98"/>
              <a:gd name="T63" fmla="*/ 34 h 98"/>
              <a:gd name="T64" fmla="*/ 89 w 98"/>
              <a:gd name="T65" fmla="*/ 49 h 98"/>
              <a:gd name="T66" fmla="*/ 87 w 98"/>
              <a:gd name="T67" fmla="*/ 56 h 98"/>
              <a:gd name="T68" fmla="*/ 82 w 98"/>
              <a:gd name="T69" fmla="*/ 71 h 98"/>
              <a:gd name="T70" fmla="*/ 71 w 98"/>
              <a:gd name="T71" fmla="*/ 82 h 98"/>
              <a:gd name="T72" fmla="*/ 57 w 98"/>
              <a:gd name="T73" fmla="*/ 87 h 98"/>
              <a:gd name="T74" fmla="*/ 49 w 98"/>
              <a:gd name="T75"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98">
                <a:moveTo>
                  <a:pt x="49" y="0"/>
                </a:moveTo>
                <a:lnTo>
                  <a:pt x="49" y="0"/>
                </a:lnTo>
                <a:lnTo>
                  <a:pt x="39" y="1"/>
                </a:lnTo>
                <a:lnTo>
                  <a:pt x="29" y="3"/>
                </a:lnTo>
                <a:lnTo>
                  <a:pt x="22" y="8"/>
                </a:lnTo>
                <a:lnTo>
                  <a:pt x="15" y="14"/>
                </a:lnTo>
                <a:lnTo>
                  <a:pt x="8" y="22"/>
                </a:lnTo>
                <a:lnTo>
                  <a:pt x="4" y="29"/>
                </a:lnTo>
                <a:lnTo>
                  <a:pt x="1" y="39"/>
                </a:lnTo>
                <a:lnTo>
                  <a:pt x="0" y="49"/>
                </a:lnTo>
                <a:lnTo>
                  <a:pt x="0" y="49"/>
                </a:lnTo>
                <a:lnTo>
                  <a:pt x="1" y="59"/>
                </a:lnTo>
                <a:lnTo>
                  <a:pt x="4" y="69"/>
                </a:lnTo>
                <a:lnTo>
                  <a:pt x="8" y="76"/>
                </a:lnTo>
                <a:lnTo>
                  <a:pt x="15" y="83"/>
                </a:lnTo>
                <a:lnTo>
                  <a:pt x="22" y="90"/>
                </a:lnTo>
                <a:lnTo>
                  <a:pt x="29" y="95"/>
                </a:lnTo>
                <a:lnTo>
                  <a:pt x="39" y="97"/>
                </a:lnTo>
                <a:lnTo>
                  <a:pt x="49" y="98"/>
                </a:lnTo>
                <a:lnTo>
                  <a:pt x="49" y="98"/>
                </a:lnTo>
                <a:lnTo>
                  <a:pt x="59" y="97"/>
                </a:lnTo>
                <a:lnTo>
                  <a:pt x="69" y="95"/>
                </a:lnTo>
                <a:lnTo>
                  <a:pt x="76" y="90"/>
                </a:lnTo>
                <a:lnTo>
                  <a:pt x="84" y="83"/>
                </a:lnTo>
                <a:lnTo>
                  <a:pt x="90" y="76"/>
                </a:lnTo>
                <a:lnTo>
                  <a:pt x="95" y="69"/>
                </a:lnTo>
                <a:lnTo>
                  <a:pt x="97" y="59"/>
                </a:lnTo>
                <a:lnTo>
                  <a:pt x="98" y="49"/>
                </a:lnTo>
                <a:lnTo>
                  <a:pt x="98" y="49"/>
                </a:lnTo>
                <a:lnTo>
                  <a:pt x="97" y="39"/>
                </a:lnTo>
                <a:lnTo>
                  <a:pt x="95" y="29"/>
                </a:lnTo>
                <a:lnTo>
                  <a:pt x="90" y="22"/>
                </a:lnTo>
                <a:lnTo>
                  <a:pt x="84" y="14"/>
                </a:lnTo>
                <a:lnTo>
                  <a:pt x="76" y="8"/>
                </a:lnTo>
                <a:lnTo>
                  <a:pt x="69" y="3"/>
                </a:lnTo>
                <a:lnTo>
                  <a:pt x="59" y="1"/>
                </a:lnTo>
                <a:lnTo>
                  <a:pt x="49" y="0"/>
                </a:lnTo>
                <a:lnTo>
                  <a:pt x="49" y="0"/>
                </a:lnTo>
                <a:close/>
                <a:moveTo>
                  <a:pt x="49" y="88"/>
                </a:moveTo>
                <a:lnTo>
                  <a:pt x="49" y="88"/>
                </a:lnTo>
                <a:lnTo>
                  <a:pt x="42" y="87"/>
                </a:lnTo>
                <a:lnTo>
                  <a:pt x="34" y="85"/>
                </a:lnTo>
                <a:lnTo>
                  <a:pt x="27" y="82"/>
                </a:lnTo>
                <a:lnTo>
                  <a:pt x="21" y="77"/>
                </a:lnTo>
                <a:lnTo>
                  <a:pt x="16" y="71"/>
                </a:lnTo>
                <a:lnTo>
                  <a:pt x="13" y="64"/>
                </a:lnTo>
                <a:lnTo>
                  <a:pt x="11" y="56"/>
                </a:lnTo>
                <a:lnTo>
                  <a:pt x="10" y="49"/>
                </a:lnTo>
                <a:lnTo>
                  <a:pt x="10" y="49"/>
                </a:lnTo>
                <a:lnTo>
                  <a:pt x="11" y="42"/>
                </a:lnTo>
                <a:lnTo>
                  <a:pt x="13" y="34"/>
                </a:lnTo>
                <a:lnTo>
                  <a:pt x="16" y="27"/>
                </a:lnTo>
                <a:lnTo>
                  <a:pt x="21" y="21"/>
                </a:lnTo>
                <a:lnTo>
                  <a:pt x="27" y="16"/>
                </a:lnTo>
                <a:lnTo>
                  <a:pt x="34" y="13"/>
                </a:lnTo>
                <a:lnTo>
                  <a:pt x="42" y="11"/>
                </a:lnTo>
                <a:lnTo>
                  <a:pt x="49" y="9"/>
                </a:lnTo>
                <a:lnTo>
                  <a:pt x="49" y="9"/>
                </a:lnTo>
                <a:lnTo>
                  <a:pt x="57" y="11"/>
                </a:lnTo>
                <a:lnTo>
                  <a:pt x="64" y="13"/>
                </a:lnTo>
                <a:lnTo>
                  <a:pt x="71" y="16"/>
                </a:lnTo>
                <a:lnTo>
                  <a:pt x="78" y="21"/>
                </a:lnTo>
                <a:lnTo>
                  <a:pt x="82" y="27"/>
                </a:lnTo>
                <a:lnTo>
                  <a:pt x="85" y="34"/>
                </a:lnTo>
                <a:lnTo>
                  <a:pt x="87" y="42"/>
                </a:lnTo>
                <a:lnTo>
                  <a:pt x="89" y="49"/>
                </a:lnTo>
                <a:lnTo>
                  <a:pt x="89" y="49"/>
                </a:lnTo>
                <a:lnTo>
                  <a:pt x="87" y="56"/>
                </a:lnTo>
                <a:lnTo>
                  <a:pt x="85" y="64"/>
                </a:lnTo>
                <a:lnTo>
                  <a:pt x="82" y="71"/>
                </a:lnTo>
                <a:lnTo>
                  <a:pt x="78" y="77"/>
                </a:lnTo>
                <a:lnTo>
                  <a:pt x="71" y="82"/>
                </a:lnTo>
                <a:lnTo>
                  <a:pt x="64" y="85"/>
                </a:lnTo>
                <a:lnTo>
                  <a:pt x="57" y="87"/>
                </a:lnTo>
                <a:lnTo>
                  <a:pt x="49" y="88"/>
                </a:lnTo>
                <a:lnTo>
                  <a:pt x="49"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73" name="Rectangle 1052"/>
          <p:cNvSpPr>
            <a:spLocks noChangeArrowheads="1"/>
          </p:cNvSpPr>
          <p:nvPr/>
        </p:nvSpPr>
        <p:spPr bwMode="auto">
          <a:xfrm>
            <a:off x="2564606" y="1729603"/>
            <a:ext cx="58971"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74" name="Rectangle 1053"/>
          <p:cNvSpPr>
            <a:spLocks noChangeArrowheads="1"/>
          </p:cNvSpPr>
          <p:nvPr/>
        </p:nvSpPr>
        <p:spPr bwMode="auto">
          <a:xfrm>
            <a:off x="2564607" y="1679707"/>
            <a:ext cx="13610" cy="2268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75" name="Rectangle 1054"/>
          <p:cNvSpPr>
            <a:spLocks noChangeArrowheads="1"/>
          </p:cNvSpPr>
          <p:nvPr/>
        </p:nvSpPr>
        <p:spPr bwMode="auto">
          <a:xfrm>
            <a:off x="2609968" y="1679707"/>
            <a:ext cx="13610" cy="2268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76" name="Freeform 1055"/>
          <p:cNvSpPr>
            <a:spLocks/>
          </p:cNvSpPr>
          <p:nvPr/>
        </p:nvSpPr>
        <p:spPr bwMode="auto">
          <a:xfrm>
            <a:off x="3313080" y="1670635"/>
            <a:ext cx="31754" cy="54434"/>
          </a:xfrm>
          <a:custGeom>
            <a:avLst/>
            <a:gdLst>
              <a:gd name="T0" fmla="*/ 14 w 21"/>
              <a:gd name="T1" fmla="*/ 0 h 35"/>
              <a:gd name="T2" fmla="*/ 8 w 21"/>
              <a:gd name="T3" fmla="*/ 0 h 35"/>
              <a:gd name="T4" fmla="*/ 8 w 21"/>
              <a:gd name="T5" fmla="*/ 4 h 35"/>
              <a:gd name="T6" fmla="*/ 8 w 21"/>
              <a:gd name="T7" fmla="*/ 4 h 35"/>
              <a:gd name="T8" fmla="*/ 5 w 21"/>
              <a:gd name="T9" fmla="*/ 5 h 35"/>
              <a:gd name="T10" fmla="*/ 3 w 21"/>
              <a:gd name="T11" fmla="*/ 6 h 35"/>
              <a:gd name="T12" fmla="*/ 2 w 21"/>
              <a:gd name="T13" fmla="*/ 9 h 35"/>
              <a:gd name="T14" fmla="*/ 0 w 21"/>
              <a:gd name="T15" fmla="*/ 13 h 35"/>
              <a:gd name="T16" fmla="*/ 0 w 21"/>
              <a:gd name="T17" fmla="*/ 13 h 35"/>
              <a:gd name="T18" fmla="*/ 2 w 21"/>
              <a:gd name="T19" fmla="*/ 16 h 35"/>
              <a:gd name="T20" fmla="*/ 3 w 21"/>
              <a:gd name="T21" fmla="*/ 19 h 35"/>
              <a:gd name="T22" fmla="*/ 5 w 21"/>
              <a:gd name="T23" fmla="*/ 20 h 35"/>
              <a:gd name="T24" fmla="*/ 9 w 21"/>
              <a:gd name="T25" fmla="*/ 21 h 35"/>
              <a:gd name="T26" fmla="*/ 13 w 21"/>
              <a:gd name="T27" fmla="*/ 21 h 35"/>
              <a:gd name="T28" fmla="*/ 13 w 21"/>
              <a:gd name="T29" fmla="*/ 21 h 35"/>
              <a:gd name="T30" fmla="*/ 14 w 21"/>
              <a:gd name="T31" fmla="*/ 21 h 35"/>
              <a:gd name="T32" fmla="*/ 14 w 21"/>
              <a:gd name="T33" fmla="*/ 22 h 35"/>
              <a:gd name="T34" fmla="*/ 14 w 21"/>
              <a:gd name="T35" fmla="*/ 22 h 35"/>
              <a:gd name="T36" fmla="*/ 14 w 21"/>
              <a:gd name="T37" fmla="*/ 24 h 35"/>
              <a:gd name="T38" fmla="*/ 13 w 21"/>
              <a:gd name="T39" fmla="*/ 25 h 35"/>
              <a:gd name="T40" fmla="*/ 0 w 21"/>
              <a:gd name="T41" fmla="*/ 25 h 35"/>
              <a:gd name="T42" fmla="*/ 0 w 21"/>
              <a:gd name="T43" fmla="*/ 31 h 35"/>
              <a:gd name="T44" fmla="*/ 8 w 21"/>
              <a:gd name="T45" fmla="*/ 31 h 35"/>
              <a:gd name="T46" fmla="*/ 8 w 21"/>
              <a:gd name="T47" fmla="*/ 35 h 35"/>
              <a:gd name="T48" fmla="*/ 14 w 21"/>
              <a:gd name="T49" fmla="*/ 35 h 35"/>
              <a:gd name="T50" fmla="*/ 14 w 21"/>
              <a:gd name="T51" fmla="*/ 31 h 35"/>
              <a:gd name="T52" fmla="*/ 14 w 21"/>
              <a:gd name="T53" fmla="*/ 31 h 35"/>
              <a:gd name="T54" fmla="*/ 18 w 21"/>
              <a:gd name="T55" fmla="*/ 30 h 35"/>
              <a:gd name="T56" fmla="*/ 19 w 21"/>
              <a:gd name="T57" fmla="*/ 29 h 35"/>
              <a:gd name="T58" fmla="*/ 21 w 21"/>
              <a:gd name="T59" fmla="*/ 26 h 35"/>
              <a:gd name="T60" fmla="*/ 21 w 21"/>
              <a:gd name="T61" fmla="*/ 22 h 35"/>
              <a:gd name="T62" fmla="*/ 21 w 21"/>
              <a:gd name="T63" fmla="*/ 22 h 35"/>
              <a:gd name="T64" fmla="*/ 20 w 21"/>
              <a:gd name="T65" fmla="*/ 19 h 35"/>
              <a:gd name="T66" fmla="*/ 19 w 21"/>
              <a:gd name="T67" fmla="*/ 16 h 35"/>
              <a:gd name="T68" fmla="*/ 16 w 21"/>
              <a:gd name="T69" fmla="*/ 15 h 35"/>
              <a:gd name="T70" fmla="*/ 13 w 21"/>
              <a:gd name="T71" fmla="*/ 14 h 35"/>
              <a:gd name="T72" fmla="*/ 9 w 21"/>
              <a:gd name="T73" fmla="*/ 14 h 35"/>
              <a:gd name="T74" fmla="*/ 9 w 21"/>
              <a:gd name="T75" fmla="*/ 14 h 35"/>
              <a:gd name="T76" fmla="*/ 8 w 21"/>
              <a:gd name="T77" fmla="*/ 14 h 35"/>
              <a:gd name="T78" fmla="*/ 8 w 21"/>
              <a:gd name="T79" fmla="*/ 13 h 35"/>
              <a:gd name="T80" fmla="*/ 8 w 21"/>
              <a:gd name="T81" fmla="*/ 13 h 35"/>
              <a:gd name="T82" fmla="*/ 8 w 21"/>
              <a:gd name="T83" fmla="*/ 11 h 35"/>
              <a:gd name="T84" fmla="*/ 9 w 21"/>
              <a:gd name="T85" fmla="*/ 10 h 35"/>
              <a:gd name="T86" fmla="*/ 21 w 21"/>
              <a:gd name="T87" fmla="*/ 10 h 35"/>
              <a:gd name="T88" fmla="*/ 21 w 21"/>
              <a:gd name="T89" fmla="*/ 4 h 35"/>
              <a:gd name="T90" fmla="*/ 14 w 21"/>
              <a:gd name="T91" fmla="*/ 4 h 35"/>
              <a:gd name="T92" fmla="*/ 14 w 21"/>
              <a:gd name="T9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35">
                <a:moveTo>
                  <a:pt x="14" y="0"/>
                </a:moveTo>
                <a:lnTo>
                  <a:pt x="8" y="0"/>
                </a:lnTo>
                <a:lnTo>
                  <a:pt x="8" y="4"/>
                </a:lnTo>
                <a:lnTo>
                  <a:pt x="8" y="4"/>
                </a:lnTo>
                <a:lnTo>
                  <a:pt x="5" y="5"/>
                </a:lnTo>
                <a:lnTo>
                  <a:pt x="3" y="6"/>
                </a:lnTo>
                <a:lnTo>
                  <a:pt x="2" y="9"/>
                </a:lnTo>
                <a:lnTo>
                  <a:pt x="0" y="13"/>
                </a:lnTo>
                <a:lnTo>
                  <a:pt x="0" y="13"/>
                </a:lnTo>
                <a:lnTo>
                  <a:pt x="2" y="16"/>
                </a:lnTo>
                <a:lnTo>
                  <a:pt x="3" y="19"/>
                </a:lnTo>
                <a:lnTo>
                  <a:pt x="5" y="20"/>
                </a:lnTo>
                <a:lnTo>
                  <a:pt x="9" y="21"/>
                </a:lnTo>
                <a:lnTo>
                  <a:pt x="13" y="21"/>
                </a:lnTo>
                <a:lnTo>
                  <a:pt x="13" y="21"/>
                </a:lnTo>
                <a:lnTo>
                  <a:pt x="14" y="21"/>
                </a:lnTo>
                <a:lnTo>
                  <a:pt x="14" y="22"/>
                </a:lnTo>
                <a:lnTo>
                  <a:pt x="14" y="22"/>
                </a:lnTo>
                <a:lnTo>
                  <a:pt x="14" y="24"/>
                </a:lnTo>
                <a:lnTo>
                  <a:pt x="13" y="25"/>
                </a:lnTo>
                <a:lnTo>
                  <a:pt x="0" y="25"/>
                </a:lnTo>
                <a:lnTo>
                  <a:pt x="0" y="31"/>
                </a:lnTo>
                <a:lnTo>
                  <a:pt x="8" y="31"/>
                </a:lnTo>
                <a:lnTo>
                  <a:pt x="8" y="35"/>
                </a:lnTo>
                <a:lnTo>
                  <a:pt x="14" y="35"/>
                </a:lnTo>
                <a:lnTo>
                  <a:pt x="14" y="31"/>
                </a:lnTo>
                <a:lnTo>
                  <a:pt x="14" y="31"/>
                </a:lnTo>
                <a:lnTo>
                  <a:pt x="18" y="30"/>
                </a:lnTo>
                <a:lnTo>
                  <a:pt x="19" y="29"/>
                </a:lnTo>
                <a:lnTo>
                  <a:pt x="21" y="26"/>
                </a:lnTo>
                <a:lnTo>
                  <a:pt x="21" y="22"/>
                </a:lnTo>
                <a:lnTo>
                  <a:pt x="21" y="22"/>
                </a:lnTo>
                <a:lnTo>
                  <a:pt x="20" y="19"/>
                </a:lnTo>
                <a:lnTo>
                  <a:pt x="19" y="16"/>
                </a:lnTo>
                <a:lnTo>
                  <a:pt x="16" y="15"/>
                </a:lnTo>
                <a:lnTo>
                  <a:pt x="13" y="14"/>
                </a:lnTo>
                <a:lnTo>
                  <a:pt x="9" y="14"/>
                </a:lnTo>
                <a:lnTo>
                  <a:pt x="9" y="14"/>
                </a:lnTo>
                <a:lnTo>
                  <a:pt x="8" y="14"/>
                </a:lnTo>
                <a:lnTo>
                  <a:pt x="8" y="13"/>
                </a:lnTo>
                <a:lnTo>
                  <a:pt x="8" y="13"/>
                </a:lnTo>
                <a:lnTo>
                  <a:pt x="8" y="11"/>
                </a:lnTo>
                <a:lnTo>
                  <a:pt x="9" y="10"/>
                </a:lnTo>
                <a:lnTo>
                  <a:pt x="21" y="10"/>
                </a:lnTo>
                <a:lnTo>
                  <a:pt x="21" y="4"/>
                </a:lnTo>
                <a:lnTo>
                  <a:pt x="14" y="4"/>
                </a:lnTo>
                <a:lnTo>
                  <a:pt x="1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77" name="Freeform 1056"/>
          <p:cNvSpPr>
            <a:spLocks/>
          </p:cNvSpPr>
          <p:nvPr/>
        </p:nvSpPr>
        <p:spPr bwMode="auto">
          <a:xfrm>
            <a:off x="3272253" y="1670635"/>
            <a:ext cx="31754" cy="54434"/>
          </a:xfrm>
          <a:custGeom>
            <a:avLst/>
            <a:gdLst>
              <a:gd name="T0" fmla="*/ 21 w 21"/>
              <a:gd name="T1" fmla="*/ 22 h 35"/>
              <a:gd name="T2" fmla="*/ 21 w 21"/>
              <a:gd name="T3" fmla="*/ 22 h 35"/>
              <a:gd name="T4" fmla="*/ 20 w 21"/>
              <a:gd name="T5" fmla="*/ 19 h 35"/>
              <a:gd name="T6" fmla="*/ 19 w 21"/>
              <a:gd name="T7" fmla="*/ 16 h 35"/>
              <a:gd name="T8" fmla="*/ 16 w 21"/>
              <a:gd name="T9" fmla="*/ 15 h 35"/>
              <a:gd name="T10" fmla="*/ 12 w 21"/>
              <a:gd name="T11" fmla="*/ 14 h 35"/>
              <a:gd name="T12" fmla="*/ 9 w 21"/>
              <a:gd name="T13" fmla="*/ 14 h 35"/>
              <a:gd name="T14" fmla="*/ 9 w 21"/>
              <a:gd name="T15" fmla="*/ 14 h 35"/>
              <a:gd name="T16" fmla="*/ 7 w 21"/>
              <a:gd name="T17" fmla="*/ 14 h 35"/>
              <a:gd name="T18" fmla="*/ 7 w 21"/>
              <a:gd name="T19" fmla="*/ 13 h 35"/>
              <a:gd name="T20" fmla="*/ 7 w 21"/>
              <a:gd name="T21" fmla="*/ 13 h 35"/>
              <a:gd name="T22" fmla="*/ 7 w 21"/>
              <a:gd name="T23" fmla="*/ 11 h 35"/>
              <a:gd name="T24" fmla="*/ 9 w 21"/>
              <a:gd name="T25" fmla="*/ 10 h 35"/>
              <a:gd name="T26" fmla="*/ 21 w 21"/>
              <a:gd name="T27" fmla="*/ 10 h 35"/>
              <a:gd name="T28" fmla="*/ 21 w 21"/>
              <a:gd name="T29" fmla="*/ 4 h 35"/>
              <a:gd name="T30" fmla="*/ 14 w 21"/>
              <a:gd name="T31" fmla="*/ 4 h 35"/>
              <a:gd name="T32" fmla="*/ 14 w 21"/>
              <a:gd name="T33" fmla="*/ 0 h 35"/>
              <a:gd name="T34" fmla="*/ 7 w 21"/>
              <a:gd name="T35" fmla="*/ 0 h 35"/>
              <a:gd name="T36" fmla="*/ 7 w 21"/>
              <a:gd name="T37" fmla="*/ 4 h 35"/>
              <a:gd name="T38" fmla="*/ 7 w 21"/>
              <a:gd name="T39" fmla="*/ 4 h 35"/>
              <a:gd name="T40" fmla="*/ 4 w 21"/>
              <a:gd name="T41" fmla="*/ 5 h 35"/>
              <a:gd name="T42" fmla="*/ 3 w 21"/>
              <a:gd name="T43" fmla="*/ 6 h 35"/>
              <a:gd name="T44" fmla="*/ 0 w 21"/>
              <a:gd name="T45" fmla="*/ 9 h 35"/>
              <a:gd name="T46" fmla="*/ 0 w 21"/>
              <a:gd name="T47" fmla="*/ 13 h 35"/>
              <a:gd name="T48" fmla="*/ 0 w 21"/>
              <a:gd name="T49" fmla="*/ 13 h 35"/>
              <a:gd name="T50" fmla="*/ 1 w 21"/>
              <a:gd name="T51" fmla="*/ 16 h 35"/>
              <a:gd name="T52" fmla="*/ 3 w 21"/>
              <a:gd name="T53" fmla="*/ 19 h 35"/>
              <a:gd name="T54" fmla="*/ 5 w 21"/>
              <a:gd name="T55" fmla="*/ 20 h 35"/>
              <a:gd name="T56" fmla="*/ 9 w 21"/>
              <a:gd name="T57" fmla="*/ 21 h 35"/>
              <a:gd name="T58" fmla="*/ 12 w 21"/>
              <a:gd name="T59" fmla="*/ 21 h 35"/>
              <a:gd name="T60" fmla="*/ 12 w 21"/>
              <a:gd name="T61" fmla="*/ 21 h 35"/>
              <a:gd name="T62" fmla="*/ 14 w 21"/>
              <a:gd name="T63" fmla="*/ 21 h 35"/>
              <a:gd name="T64" fmla="*/ 14 w 21"/>
              <a:gd name="T65" fmla="*/ 22 h 35"/>
              <a:gd name="T66" fmla="*/ 14 w 21"/>
              <a:gd name="T67" fmla="*/ 22 h 35"/>
              <a:gd name="T68" fmla="*/ 14 w 21"/>
              <a:gd name="T69" fmla="*/ 24 h 35"/>
              <a:gd name="T70" fmla="*/ 12 w 21"/>
              <a:gd name="T71" fmla="*/ 25 h 35"/>
              <a:gd name="T72" fmla="*/ 0 w 21"/>
              <a:gd name="T73" fmla="*/ 25 h 35"/>
              <a:gd name="T74" fmla="*/ 0 w 21"/>
              <a:gd name="T75" fmla="*/ 31 h 35"/>
              <a:gd name="T76" fmla="*/ 7 w 21"/>
              <a:gd name="T77" fmla="*/ 31 h 35"/>
              <a:gd name="T78" fmla="*/ 7 w 21"/>
              <a:gd name="T79" fmla="*/ 35 h 35"/>
              <a:gd name="T80" fmla="*/ 14 w 21"/>
              <a:gd name="T81" fmla="*/ 35 h 35"/>
              <a:gd name="T82" fmla="*/ 14 w 21"/>
              <a:gd name="T83" fmla="*/ 31 h 35"/>
              <a:gd name="T84" fmla="*/ 14 w 21"/>
              <a:gd name="T85" fmla="*/ 31 h 35"/>
              <a:gd name="T86" fmla="*/ 16 w 21"/>
              <a:gd name="T87" fmla="*/ 30 h 35"/>
              <a:gd name="T88" fmla="*/ 19 w 21"/>
              <a:gd name="T89" fmla="*/ 29 h 35"/>
              <a:gd name="T90" fmla="*/ 20 w 21"/>
              <a:gd name="T91" fmla="*/ 26 h 35"/>
              <a:gd name="T92" fmla="*/ 21 w 21"/>
              <a:gd name="T93" fmla="*/ 22 h 35"/>
              <a:gd name="T94" fmla="*/ 21 w 21"/>
              <a:gd name="T9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 h="35">
                <a:moveTo>
                  <a:pt x="21" y="22"/>
                </a:moveTo>
                <a:lnTo>
                  <a:pt x="21" y="22"/>
                </a:lnTo>
                <a:lnTo>
                  <a:pt x="20" y="19"/>
                </a:lnTo>
                <a:lnTo>
                  <a:pt x="19" y="16"/>
                </a:lnTo>
                <a:lnTo>
                  <a:pt x="16" y="15"/>
                </a:lnTo>
                <a:lnTo>
                  <a:pt x="12" y="14"/>
                </a:lnTo>
                <a:lnTo>
                  <a:pt x="9" y="14"/>
                </a:lnTo>
                <a:lnTo>
                  <a:pt x="9" y="14"/>
                </a:lnTo>
                <a:lnTo>
                  <a:pt x="7" y="14"/>
                </a:lnTo>
                <a:lnTo>
                  <a:pt x="7" y="13"/>
                </a:lnTo>
                <a:lnTo>
                  <a:pt x="7" y="13"/>
                </a:lnTo>
                <a:lnTo>
                  <a:pt x="7" y="11"/>
                </a:lnTo>
                <a:lnTo>
                  <a:pt x="9" y="10"/>
                </a:lnTo>
                <a:lnTo>
                  <a:pt x="21" y="10"/>
                </a:lnTo>
                <a:lnTo>
                  <a:pt x="21" y="4"/>
                </a:lnTo>
                <a:lnTo>
                  <a:pt x="14" y="4"/>
                </a:lnTo>
                <a:lnTo>
                  <a:pt x="14" y="0"/>
                </a:lnTo>
                <a:lnTo>
                  <a:pt x="7" y="0"/>
                </a:lnTo>
                <a:lnTo>
                  <a:pt x="7" y="4"/>
                </a:lnTo>
                <a:lnTo>
                  <a:pt x="7" y="4"/>
                </a:lnTo>
                <a:lnTo>
                  <a:pt x="4" y="5"/>
                </a:lnTo>
                <a:lnTo>
                  <a:pt x="3" y="6"/>
                </a:lnTo>
                <a:lnTo>
                  <a:pt x="0" y="9"/>
                </a:lnTo>
                <a:lnTo>
                  <a:pt x="0" y="13"/>
                </a:lnTo>
                <a:lnTo>
                  <a:pt x="0" y="13"/>
                </a:lnTo>
                <a:lnTo>
                  <a:pt x="1" y="16"/>
                </a:lnTo>
                <a:lnTo>
                  <a:pt x="3" y="19"/>
                </a:lnTo>
                <a:lnTo>
                  <a:pt x="5" y="20"/>
                </a:lnTo>
                <a:lnTo>
                  <a:pt x="9" y="21"/>
                </a:lnTo>
                <a:lnTo>
                  <a:pt x="12" y="21"/>
                </a:lnTo>
                <a:lnTo>
                  <a:pt x="12" y="21"/>
                </a:lnTo>
                <a:lnTo>
                  <a:pt x="14" y="21"/>
                </a:lnTo>
                <a:lnTo>
                  <a:pt x="14" y="22"/>
                </a:lnTo>
                <a:lnTo>
                  <a:pt x="14" y="22"/>
                </a:lnTo>
                <a:lnTo>
                  <a:pt x="14" y="24"/>
                </a:lnTo>
                <a:lnTo>
                  <a:pt x="12" y="25"/>
                </a:lnTo>
                <a:lnTo>
                  <a:pt x="0" y="25"/>
                </a:lnTo>
                <a:lnTo>
                  <a:pt x="0" y="31"/>
                </a:lnTo>
                <a:lnTo>
                  <a:pt x="7" y="31"/>
                </a:lnTo>
                <a:lnTo>
                  <a:pt x="7" y="35"/>
                </a:lnTo>
                <a:lnTo>
                  <a:pt x="14" y="35"/>
                </a:lnTo>
                <a:lnTo>
                  <a:pt x="14" y="31"/>
                </a:lnTo>
                <a:lnTo>
                  <a:pt x="14" y="31"/>
                </a:lnTo>
                <a:lnTo>
                  <a:pt x="16" y="30"/>
                </a:lnTo>
                <a:lnTo>
                  <a:pt x="19" y="29"/>
                </a:lnTo>
                <a:lnTo>
                  <a:pt x="20" y="26"/>
                </a:lnTo>
                <a:lnTo>
                  <a:pt x="21" y="22"/>
                </a:lnTo>
                <a:lnTo>
                  <a:pt x="21" y="2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78" name="Freeform 1057"/>
          <p:cNvSpPr>
            <a:spLocks noEditPoints="1"/>
          </p:cNvSpPr>
          <p:nvPr/>
        </p:nvSpPr>
        <p:spPr bwMode="auto">
          <a:xfrm>
            <a:off x="3235963" y="1634344"/>
            <a:ext cx="149696" cy="149696"/>
          </a:xfrm>
          <a:custGeom>
            <a:avLst/>
            <a:gdLst>
              <a:gd name="T0" fmla="*/ 50 w 99"/>
              <a:gd name="T1" fmla="*/ 0 h 98"/>
              <a:gd name="T2" fmla="*/ 30 w 99"/>
              <a:gd name="T3" fmla="*/ 3 h 98"/>
              <a:gd name="T4" fmla="*/ 15 w 99"/>
              <a:gd name="T5" fmla="*/ 14 h 98"/>
              <a:gd name="T6" fmla="*/ 4 w 99"/>
              <a:gd name="T7" fmla="*/ 29 h 98"/>
              <a:gd name="T8" fmla="*/ 0 w 99"/>
              <a:gd name="T9" fmla="*/ 49 h 98"/>
              <a:gd name="T10" fmla="*/ 2 w 99"/>
              <a:gd name="T11" fmla="*/ 59 h 98"/>
              <a:gd name="T12" fmla="*/ 9 w 99"/>
              <a:gd name="T13" fmla="*/ 76 h 98"/>
              <a:gd name="T14" fmla="*/ 23 w 99"/>
              <a:gd name="T15" fmla="*/ 90 h 98"/>
              <a:gd name="T16" fmla="*/ 40 w 99"/>
              <a:gd name="T17" fmla="*/ 97 h 98"/>
              <a:gd name="T18" fmla="*/ 50 w 99"/>
              <a:gd name="T19" fmla="*/ 98 h 98"/>
              <a:gd name="T20" fmla="*/ 69 w 99"/>
              <a:gd name="T21" fmla="*/ 95 h 98"/>
              <a:gd name="T22" fmla="*/ 84 w 99"/>
              <a:gd name="T23" fmla="*/ 83 h 98"/>
              <a:gd name="T24" fmla="*/ 95 w 99"/>
              <a:gd name="T25" fmla="*/ 69 h 98"/>
              <a:gd name="T26" fmla="*/ 99 w 99"/>
              <a:gd name="T27" fmla="*/ 49 h 98"/>
              <a:gd name="T28" fmla="*/ 98 w 99"/>
              <a:gd name="T29" fmla="*/ 39 h 98"/>
              <a:gd name="T30" fmla="*/ 90 w 99"/>
              <a:gd name="T31" fmla="*/ 22 h 98"/>
              <a:gd name="T32" fmla="*/ 77 w 99"/>
              <a:gd name="T33" fmla="*/ 8 h 98"/>
              <a:gd name="T34" fmla="*/ 60 w 99"/>
              <a:gd name="T35" fmla="*/ 1 h 98"/>
              <a:gd name="T36" fmla="*/ 50 w 99"/>
              <a:gd name="T37" fmla="*/ 0 h 98"/>
              <a:gd name="T38" fmla="*/ 50 w 99"/>
              <a:gd name="T39" fmla="*/ 88 h 98"/>
              <a:gd name="T40" fmla="*/ 35 w 99"/>
              <a:gd name="T41" fmla="*/ 85 h 98"/>
              <a:gd name="T42" fmla="*/ 21 w 99"/>
              <a:gd name="T43" fmla="*/ 77 h 98"/>
              <a:gd name="T44" fmla="*/ 14 w 99"/>
              <a:gd name="T45" fmla="*/ 64 h 98"/>
              <a:gd name="T46" fmla="*/ 10 w 99"/>
              <a:gd name="T47" fmla="*/ 49 h 98"/>
              <a:gd name="T48" fmla="*/ 12 w 99"/>
              <a:gd name="T49" fmla="*/ 42 h 98"/>
              <a:gd name="T50" fmla="*/ 16 w 99"/>
              <a:gd name="T51" fmla="*/ 27 h 98"/>
              <a:gd name="T52" fmla="*/ 28 w 99"/>
              <a:gd name="T53" fmla="*/ 16 h 98"/>
              <a:gd name="T54" fmla="*/ 42 w 99"/>
              <a:gd name="T55" fmla="*/ 11 h 98"/>
              <a:gd name="T56" fmla="*/ 50 w 99"/>
              <a:gd name="T57" fmla="*/ 9 h 98"/>
              <a:gd name="T58" fmla="*/ 65 w 99"/>
              <a:gd name="T59" fmla="*/ 13 h 98"/>
              <a:gd name="T60" fmla="*/ 78 w 99"/>
              <a:gd name="T61" fmla="*/ 21 h 98"/>
              <a:gd name="T62" fmla="*/ 85 w 99"/>
              <a:gd name="T63" fmla="*/ 34 h 98"/>
              <a:gd name="T64" fmla="*/ 89 w 99"/>
              <a:gd name="T65" fmla="*/ 49 h 98"/>
              <a:gd name="T66" fmla="*/ 88 w 99"/>
              <a:gd name="T67" fmla="*/ 56 h 98"/>
              <a:gd name="T68" fmla="*/ 83 w 99"/>
              <a:gd name="T69" fmla="*/ 71 h 98"/>
              <a:gd name="T70" fmla="*/ 72 w 99"/>
              <a:gd name="T71" fmla="*/ 82 h 98"/>
              <a:gd name="T72" fmla="*/ 57 w 99"/>
              <a:gd name="T73" fmla="*/ 87 h 98"/>
              <a:gd name="T74" fmla="*/ 50 w 99"/>
              <a:gd name="T75"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50" y="0"/>
                </a:moveTo>
                <a:lnTo>
                  <a:pt x="50" y="0"/>
                </a:lnTo>
                <a:lnTo>
                  <a:pt x="40" y="1"/>
                </a:lnTo>
                <a:lnTo>
                  <a:pt x="30" y="3"/>
                </a:lnTo>
                <a:lnTo>
                  <a:pt x="23" y="8"/>
                </a:lnTo>
                <a:lnTo>
                  <a:pt x="15" y="14"/>
                </a:lnTo>
                <a:lnTo>
                  <a:pt x="9" y="22"/>
                </a:lnTo>
                <a:lnTo>
                  <a:pt x="4" y="29"/>
                </a:lnTo>
                <a:lnTo>
                  <a:pt x="2" y="39"/>
                </a:lnTo>
                <a:lnTo>
                  <a:pt x="0" y="49"/>
                </a:lnTo>
                <a:lnTo>
                  <a:pt x="0" y="49"/>
                </a:lnTo>
                <a:lnTo>
                  <a:pt x="2" y="59"/>
                </a:lnTo>
                <a:lnTo>
                  <a:pt x="4" y="69"/>
                </a:lnTo>
                <a:lnTo>
                  <a:pt x="9" y="76"/>
                </a:lnTo>
                <a:lnTo>
                  <a:pt x="15" y="83"/>
                </a:lnTo>
                <a:lnTo>
                  <a:pt x="23" y="90"/>
                </a:lnTo>
                <a:lnTo>
                  <a:pt x="30" y="95"/>
                </a:lnTo>
                <a:lnTo>
                  <a:pt x="40" y="97"/>
                </a:lnTo>
                <a:lnTo>
                  <a:pt x="50" y="98"/>
                </a:lnTo>
                <a:lnTo>
                  <a:pt x="50" y="98"/>
                </a:lnTo>
                <a:lnTo>
                  <a:pt x="60" y="97"/>
                </a:lnTo>
                <a:lnTo>
                  <a:pt x="69" y="95"/>
                </a:lnTo>
                <a:lnTo>
                  <a:pt x="77" y="90"/>
                </a:lnTo>
                <a:lnTo>
                  <a:pt x="84" y="83"/>
                </a:lnTo>
                <a:lnTo>
                  <a:pt x="90" y="76"/>
                </a:lnTo>
                <a:lnTo>
                  <a:pt x="95" y="69"/>
                </a:lnTo>
                <a:lnTo>
                  <a:pt x="98" y="59"/>
                </a:lnTo>
                <a:lnTo>
                  <a:pt x="99" y="49"/>
                </a:lnTo>
                <a:lnTo>
                  <a:pt x="99" y="49"/>
                </a:lnTo>
                <a:lnTo>
                  <a:pt x="98" y="39"/>
                </a:lnTo>
                <a:lnTo>
                  <a:pt x="95" y="29"/>
                </a:lnTo>
                <a:lnTo>
                  <a:pt x="90" y="22"/>
                </a:lnTo>
                <a:lnTo>
                  <a:pt x="84" y="14"/>
                </a:lnTo>
                <a:lnTo>
                  <a:pt x="77" y="8"/>
                </a:lnTo>
                <a:lnTo>
                  <a:pt x="69" y="3"/>
                </a:lnTo>
                <a:lnTo>
                  <a:pt x="60" y="1"/>
                </a:lnTo>
                <a:lnTo>
                  <a:pt x="50" y="0"/>
                </a:lnTo>
                <a:lnTo>
                  <a:pt x="50" y="0"/>
                </a:lnTo>
                <a:close/>
                <a:moveTo>
                  <a:pt x="50" y="88"/>
                </a:moveTo>
                <a:lnTo>
                  <a:pt x="50" y="88"/>
                </a:lnTo>
                <a:lnTo>
                  <a:pt x="42" y="87"/>
                </a:lnTo>
                <a:lnTo>
                  <a:pt x="35" y="85"/>
                </a:lnTo>
                <a:lnTo>
                  <a:pt x="28" y="82"/>
                </a:lnTo>
                <a:lnTo>
                  <a:pt x="21" y="77"/>
                </a:lnTo>
                <a:lnTo>
                  <a:pt x="16" y="71"/>
                </a:lnTo>
                <a:lnTo>
                  <a:pt x="14" y="64"/>
                </a:lnTo>
                <a:lnTo>
                  <a:pt x="12" y="56"/>
                </a:lnTo>
                <a:lnTo>
                  <a:pt x="10" y="49"/>
                </a:lnTo>
                <a:lnTo>
                  <a:pt x="10" y="49"/>
                </a:lnTo>
                <a:lnTo>
                  <a:pt x="12" y="42"/>
                </a:lnTo>
                <a:lnTo>
                  <a:pt x="14" y="34"/>
                </a:lnTo>
                <a:lnTo>
                  <a:pt x="16" y="27"/>
                </a:lnTo>
                <a:lnTo>
                  <a:pt x="21" y="21"/>
                </a:lnTo>
                <a:lnTo>
                  <a:pt x="28" y="16"/>
                </a:lnTo>
                <a:lnTo>
                  <a:pt x="35" y="13"/>
                </a:lnTo>
                <a:lnTo>
                  <a:pt x="42" y="11"/>
                </a:lnTo>
                <a:lnTo>
                  <a:pt x="50" y="9"/>
                </a:lnTo>
                <a:lnTo>
                  <a:pt x="50" y="9"/>
                </a:lnTo>
                <a:lnTo>
                  <a:pt x="57" y="11"/>
                </a:lnTo>
                <a:lnTo>
                  <a:pt x="65" y="13"/>
                </a:lnTo>
                <a:lnTo>
                  <a:pt x="72" y="16"/>
                </a:lnTo>
                <a:lnTo>
                  <a:pt x="78" y="21"/>
                </a:lnTo>
                <a:lnTo>
                  <a:pt x="83" y="27"/>
                </a:lnTo>
                <a:lnTo>
                  <a:pt x="85" y="34"/>
                </a:lnTo>
                <a:lnTo>
                  <a:pt x="88" y="42"/>
                </a:lnTo>
                <a:lnTo>
                  <a:pt x="89" y="49"/>
                </a:lnTo>
                <a:lnTo>
                  <a:pt x="89" y="49"/>
                </a:lnTo>
                <a:lnTo>
                  <a:pt x="88" y="56"/>
                </a:lnTo>
                <a:lnTo>
                  <a:pt x="85" y="64"/>
                </a:lnTo>
                <a:lnTo>
                  <a:pt x="83" y="71"/>
                </a:lnTo>
                <a:lnTo>
                  <a:pt x="78" y="77"/>
                </a:lnTo>
                <a:lnTo>
                  <a:pt x="72" y="82"/>
                </a:lnTo>
                <a:lnTo>
                  <a:pt x="65" y="85"/>
                </a:lnTo>
                <a:lnTo>
                  <a:pt x="57" y="87"/>
                </a:lnTo>
                <a:lnTo>
                  <a:pt x="50" y="88"/>
                </a:lnTo>
                <a:lnTo>
                  <a:pt x="50"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79" name="Rectangle 1058"/>
          <p:cNvSpPr>
            <a:spLocks noChangeArrowheads="1"/>
          </p:cNvSpPr>
          <p:nvPr/>
        </p:nvSpPr>
        <p:spPr bwMode="auto">
          <a:xfrm>
            <a:off x="3294934" y="1729603"/>
            <a:ext cx="31754"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80" name="Freeform 1059"/>
          <p:cNvSpPr>
            <a:spLocks noEditPoints="1"/>
          </p:cNvSpPr>
          <p:nvPr/>
        </p:nvSpPr>
        <p:spPr bwMode="auto">
          <a:xfrm>
            <a:off x="2877606" y="1634344"/>
            <a:ext cx="149696" cy="149696"/>
          </a:xfrm>
          <a:custGeom>
            <a:avLst/>
            <a:gdLst>
              <a:gd name="T0" fmla="*/ 39 w 98"/>
              <a:gd name="T1" fmla="*/ 1 h 98"/>
              <a:gd name="T2" fmla="*/ 14 w 98"/>
              <a:gd name="T3" fmla="*/ 14 h 98"/>
              <a:gd name="T4" fmla="*/ 1 w 98"/>
              <a:gd name="T5" fmla="*/ 39 h 98"/>
              <a:gd name="T6" fmla="*/ 1 w 98"/>
              <a:gd name="T7" fmla="*/ 59 h 98"/>
              <a:gd name="T8" fmla="*/ 14 w 98"/>
              <a:gd name="T9" fmla="*/ 83 h 98"/>
              <a:gd name="T10" fmla="*/ 39 w 98"/>
              <a:gd name="T11" fmla="*/ 97 h 98"/>
              <a:gd name="T12" fmla="*/ 59 w 98"/>
              <a:gd name="T13" fmla="*/ 97 h 98"/>
              <a:gd name="T14" fmla="*/ 83 w 98"/>
              <a:gd name="T15" fmla="*/ 83 h 98"/>
              <a:gd name="T16" fmla="*/ 97 w 98"/>
              <a:gd name="T17" fmla="*/ 59 h 98"/>
              <a:gd name="T18" fmla="*/ 97 w 98"/>
              <a:gd name="T19" fmla="*/ 39 h 98"/>
              <a:gd name="T20" fmla="*/ 83 w 98"/>
              <a:gd name="T21" fmla="*/ 14 h 98"/>
              <a:gd name="T22" fmla="*/ 59 w 98"/>
              <a:gd name="T23" fmla="*/ 1 h 98"/>
              <a:gd name="T24" fmla="*/ 79 w 98"/>
              <a:gd name="T25" fmla="*/ 64 h 98"/>
              <a:gd name="T26" fmla="*/ 75 w 98"/>
              <a:gd name="T27" fmla="*/ 62 h 98"/>
              <a:gd name="T28" fmla="*/ 74 w 98"/>
              <a:gd name="T29" fmla="*/ 59 h 98"/>
              <a:gd name="T30" fmla="*/ 76 w 98"/>
              <a:gd name="T31" fmla="*/ 54 h 98"/>
              <a:gd name="T32" fmla="*/ 81 w 98"/>
              <a:gd name="T33" fmla="*/ 54 h 98"/>
              <a:gd name="T34" fmla="*/ 83 w 98"/>
              <a:gd name="T35" fmla="*/ 59 h 98"/>
              <a:gd name="T36" fmla="*/ 82 w 98"/>
              <a:gd name="T37" fmla="*/ 62 h 98"/>
              <a:gd name="T38" fmla="*/ 79 w 98"/>
              <a:gd name="T39" fmla="*/ 64 h 98"/>
              <a:gd name="T40" fmla="*/ 14 w 98"/>
              <a:gd name="T41" fmla="*/ 56 h 98"/>
              <a:gd name="T42" fmla="*/ 19 w 98"/>
              <a:gd name="T43" fmla="*/ 54 h 98"/>
              <a:gd name="T44" fmla="*/ 23 w 98"/>
              <a:gd name="T45" fmla="*/ 55 h 98"/>
              <a:gd name="T46" fmla="*/ 24 w 98"/>
              <a:gd name="T47" fmla="*/ 59 h 98"/>
              <a:gd name="T48" fmla="*/ 22 w 98"/>
              <a:gd name="T49" fmla="*/ 64 h 98"/>
              <a:gd name="T50" fmla="*/ 17 w 98"/>
              <a:gd name="T51" fmla="*/ 64 h 98"/>
              <a:gd name="T52" fmla="*/ 14 w 98"/>
              <a:gd name="T53" fmla="*/ 59 h 98"/>
              <a:gd name="T54" fmla="*/ 49 w 98"/>
              <a:gd name="T55" fmla="*/ 88 h 98"/>
              <a:gd name="T56" fmla="*/ 24 w 98"/>
              <a:gd name="T57" fmla="*/ 80 h 98"/>
              <a:gd name="T58" fmla="*/ 19 w 98"/>
              <a:gd name="T59" fmla="*/ 74 h 98"/>
              <a:gd name="T60" fmla="*/ 29 w 98"/>
              <a:gd name="T61" fmla="*/ 69 h 98"/>
              <a:gd name="T62" fmla="*/ 34 w 98"/>
              <a:gd name="T63" fmla="*/ 59 h 98"/>
              <a:gd name="T64" fmla="*/ 26 w 98"/>
              <a:gd name="T65" fmla="*/ 45 h 98"/>
              <a:gd name="T66" fmla="*/ 14 w 98"/>
              <a:gd name="T67" fmla="*/ 45 h 98"/>
              <a:gd name="T68" fmla="*/ 11 w 98"/>
              <a:gd name="T69" fmla="*/ 40 h 98"/>
              <a:gd name="T70" fmla="*/ 22 w 98"/>
              <a:gd name="T71" fmla="*/ 21 h 98"/>
              <a:gd name="T72" fmla="*/ 42 w 98"/>
              <a:gd name="T73" fmla="*/ 11 h 98"/>
              <a:gd name="T74" fmla="*/ 56 w 98"/>
              <a:gd name="T75" fmla="*/ 11 h 98"/>
              <a:gd name="T76" fmla="*/ 76 w 98"/>
              <a:gd name="T77" fmla="*/ 21 h 98"/>
              <a:gd name="T78" fmla="*/ 87 w 98"/>
              <a:gd name="T79" fmla="*/ 40 h 98"/>
              <a:gd name="T80" fmla="*/ 83 w 98"/>
              <a:gd name="T81" fmla="*/ 45 h 98"/>
              <a:gd name="T82" fmla="*/ 72 w 98"/>
              <a:gd name="T83" fmla="*/ 45 h 98"/>
              <a:gd name="T84" fmla="*/ 64 w 98"/>
              <a:gd name="T85" fmla="*/ 59 h 98"/>
              <a:gd name="T86" fmla="*/ 69 w 98"/>
              <a:gd name="T87" fmla="*/ 69 h 98"/>
              <a:gd name="T88" fmla="*/ 79 w 98"/>
              <a:gd name="T89" fmla="*/ 74 h 98"/>
              <a:gd name="T90" fmla="*/ 74 w 98"/>
              <a:gd name="T91" fmla="*/ 80 h 98"/>
              <a:gd name="T92" fmla="*/ 49 w 98"/>
              <a:gd name="T93"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98">
                <a:moveTo>
                  <a:pt x="49" y="0"/>
                </a:moveTo>
                <a:lnTo>
                  <a:pt x="49" y="0"/>
                </a:lnTo>
                <a:lnTo>
                  <a:pt x="39" y="1"/>
                </a:lnTo>
                <a:lnTo>
                  <a:pt x="29" y="3"/>
                </a:lnTo>
                <a:lnTo>
                  <a:pt x="22" y="8"/>
                </a:lnTo>
                <a:lnTo>
                  <a:pt x="14" y="14"/>
                </a:lnTo>
                <a:lnTo>
                  <a:pt x="8" y="22"/>
                </a:lnTo>
                <a:lnTo>
                  <a:pt x="3" y="29"/>
                </a:lnTo>
                <a:lnTo>
                  <a:pt x="1" y="39"/>
                </a:lnTo>
                <a:lnTo>
                  <a:pt x="0" y="49"/>
                </a:lnTo>
                <a:lnTo>
                  <a:pt x="0" y="49"/>
                </a:lnTo>
                <a:lnTo>
                  <a:pt x="1" y="59"/>
                </a:lnTo>
                <a:lnTo>
                  <a:pt x="3" y="69"/>
                </a:lnTo>
                <a:lnTo>
                  <a:pt x="8" y="76"/>
                </a:lnTo>
                <a:lnTo>
                  <a:pt x="14" y="83"/>
                </a:lnTo>
                <a:lnTo>
                  <a:pt x="22" y="90"/>
                </a:lnTo>
                <a:lnTo>
                  <a:pt x="29" y="95"/>
                </a:lnTo>
                <a:lnTo>
                  <a:pt x="39" y="97"/>
                </a:lnTo>
                <a:lnTo>
                  <a:pt x="49" y="98"/>
                </a:lnTo>
                <a:lnTo>
                  <a:pt x="49" y="98"/>
                </a:lnTo>
                <a:lnTo>
                  <a:pt x="59" y="97"/>
                </a:lnTo>
                <a:lnTo>
                  <a:pt x="69" y="95"/>
                </a:lnTo>
                <a:lnTo>
                  <a:pt x="76" y="90"/>
                </a:lnTo>
                <a:lnTo>
                  <a:pt x="83" y="83"/>
                </a:lnTo>
                <a:lnTo>
                  <a:pt x="90" y="76"/>
                </a:lnTo>
                <a:lnTo>
                  <a:pt x="95" y="69"/>
                </a:lnTo>
                <a:lnTo>
                  <a:pt x="97" y="59"/>
                </a:lnTo>
                <a:lnTo>
                  <a:pt x="98" y="49"/>
                </a:lnTo>
                <a:lnTo>
                  <a:pt x="98" y="49"/>
                </a:lnTo>
                <a:lnTo>
                  <a:pt x="97" y="39"/>
                </a:lnTo>
                <a:lnTo>
                  <a:pt x="95" y="29"/>
                </a:lnTo>
                <a:lnTo>
                  <a:pt x="90" y="22"/>
                </a:lnTo>
                <a:lnTo>
                  <a:pt x="83" y="14"/>
                </a:lnTo>
                <a:lnTo>
                  <a:pt x="76" y="8"/>
                </a:lnTo>
                <a:lnTo>
                  <a:pt x="69" y="3"/>
                </a:lnTo>
                <a:lnTo>
                  <a:pt x="59" y="1"/>
                </a:lnTo>
                <a:lnTo>
                  <a:pt x="49" y="0"/>
                </a:lnTo>
                <a:lnTo>
                  <a:pt x="49" y="0"/>
                </a:lnTo>
                <a:close/>
                <a:moveTo>
                  <a:pt x="79" y="64"/>
                </a:moveTo>
                <a:lnTo>
                  <a:pt x="79" y="64"/>
                </a:lnTo>
                <a:lnTo>
                  <a:pt x="76" y="64"/>
                </a:lnTo>
                <a:lnTo>
                  <a:pt x="75" y="62"/>
                </a:lnTo>
                <a:lnTo>
                  <a:pt x="74" y="61"/>
                </a:lnTo>
                <a:lnTo>
                  <a:pt x="74" y="59"/>
                </a:lnTo>
                <a:lnTo>
                  <a:pt x="74" y="59"/>
                </a:lnTo>
                <a:lnTo>
                  <a:pt x="74" y="56"/>
                </a:lnTo>
                <a:lnTo>
                  <a:pt x="75" y="55"/>
                </a:lnTo>
                <a:lnTo>
                  <a:pt x="76" y="54"/>
                </a:lnTo>
                <a:lnTo>
                  <a:pt x="79" y="54"/>
                </a:lnTo>
                <a:lnTo>
                  <a:pt x="79" y="54"/>
                </a:lnTo>
                <a:lnTo>
                  <a:pt x="81" y="54"/>
                </a:lnTo>
                <a:lnTo>
                  <a:pt x="82" y="55"/>
                </a:lnTo>
                <a:lnTo>
                  <a:pt x="83" y="56"/>
                </a:lnTo>
                <a:lnTo>
                  <a:pt x="83" y="59"/>
                </a:lnTo>
                <a:lnTo>
                  <a:pt x="83" y="59"/>
                </a:lnTo>
                <a:lnTo>
                  <a:pt x="83" y="61"/>
                </a:lnTo>
                <a:lnTo>
                  <a:pt x="82" y="62"/>
                </a:lnTo>
                <a:lnTo>
                  <a:pt x="81" y="64"/>
                </a:lnTo>
                <a:lnTo>
                  <a:pt x="79" y="64"/>
                </a:lnTo>
                <a:lnTo>
                  <a:pt x="79" y="64"/>
                </a:lnTo>
                <a:close/>
                <a:moveTo>
                  <a:pt x="14" y="59"/>
                </a:moveTo>
                <a:lnTo>
                  <a:pt x="14" y="59"/>
                </a:lnTo>
                <a:lnTo>
                  <a:pt x="14" y="56"/>
                </a:lnTo>
                <a:lnTo>
                  <a:pt x="16" y="55"/>
                </a:lnTo>
                <a:lnTo>
                  <a:pt x="17" y="54"/>
                </a:lnTo>
                <a:lnTo>
                  <a:pt x="19" y="54"/>
                </a:lnTo>
                <a:lnTo>
                  <a:pt x="19" y="54"/>
                </a:lnTo>
                <a:lnTo>
                  <a:pt x="22" y="54"/>
                </a:lnTo>
                <a:lnTo>
                  <a:pt x="23" y="55"/>
                </a:lnTo>
                <a:lnTo>
                  <a:pt x="24" y="56"/>
                </a:lnTo>
                <a:lnTo>
                  <a:pt x="24" y="59"/>
                </a:lnTo>
                <a:lnTo>
                  <a:pt x="24" y="59"/>
                </a:lnTo>
                <a:lnTo>
                  <a:pt x="24" y="61"/>
                </a:lnTo>
                <a:lnTo>
                  <a:pt x="23" y="62"/>
                </a:lnTo>
                <a:lnTo>
                  <a:pt x="22" y="64"/>
                </a:lnTo>
                <a:lnTo>
                  <a:pt x="19" y="64"/>
                </a:lnTo>
                <a:lnTo>
                  <a:pt x="19" y="64"/>
                </a:lnTo>
                <a:lnTo>
                  <a:pt x="17" y="64"/>
                </a:lnTo>
                <a:lnTo>
                  <a:pt x="16" y="62"/>
                </a:lnTo>
                <a:lnTo>
                  <a:pt x="14" y="61"/>
                </a:lnTo>
                <a:lnTo>
                  <a:pt x="14" y="59"/>
                </a:lnTo>
                <a:lnTo>
                  <a:pt x="14" y="59"/>
                </a:lnTo>
                <a:close/>
                <a:moveTo>
                  <a:pt x="49" y="88"/>
                </a:moveTo>
                <a:lnTo>
                  <a:pt x="49" y="88"/>
                </a:lnTo>
                <a:lnTo>
                  <a:pt x="40" y="87"/>
                </a:lnTo>
                <a:lnTo>
                  <a:pt x="32" y="85"/>
                </a:lnTo>
                <a:lnTo>
                  <a:pt x="24" y="80"/>
                </a:lnTo>
                <a:lnTo>
                  <a:pt x="18" y="74"/>
                </a:lnTo>
                <a:lnTo>
                  <a:pt x="18" y="74"/>
                </a:lnTo>
                <a:lnTo>
                  <a:pt x="19" y="74"/>
                </a:lnTo>
                <a:lnTo>
                  <a:pt x="19" y="74"/>
                </a:lnTo>
                <a:lnTo>
                  <a:pt x="26" y="72"/>
                </a:lnTo>
                <a:lnTo>
                  <a:pt x="29" y="69"/>
                </a:lnTo>
                <a:lnTo>
                  <a:pt x="33" y="65"/>
                </a:lnTo>
                <a:lnTo>
                  <a:pt x="34" y="59"/>
                </a:lnTo>
                <a:lnTo>
                  <a:pt x="34" y="59"/>
                </a:lnTo>
                <a:lnTo>
                  <a:pt x="33" y="53"/>
                </a:lnTo>
                <a:lnTo>
                  <a:pt x="29" y="49"/>
                </a:lnTo>
                <a:lnTo>
                  <a:pt x="26" y="45"/>
                </a:lnTo>
                <a:lnTo>
                  <a:pt x="19" y="44"/>
                </a:lnTo>
                <a:lnTo>
                  <a:pt x="19" y="44"/>
                </a:lnTo>
                <a:lnTo>
                  <a:pt x="14" y="45"/>
                </a:lnTo>
                <a:lnTo>
                  <a:pt x="9" y="48"/>
                </a:lnTo>
                <a:lnTo>
                  <a:pt x="9" y="48"/>
                </a:lnTo>
                <a:lnTo>
                  <a:pt x="11" y="40"/>
                </a:lnTo>
                <a:lnTo>
                  <a:pt x="13" y="33"/>
                </a:lnTo>
                <a:lnTo>
                  <a:pt x="17" y="27"/>
                </a:lnTo>
                <a:lnTo>
                  <a:pt x="22" y="21"/>
                </a:lnTo>
                <a:lnTo>
                  <a:pt x="27" y="16"/>
                </a:lnTo>
                <a:lnTo>
                  <a:pt x="34" y="12"/>
                </a:lnTo>
                <a:lnTo>
                  <a:pt x="42" y="11"/>
                </a:lnTo>
                <a:lnTo>
                  <a:pt x="49" y="9"/>
                </a:lnTo>
                <a:lnTo>
                  <a:pt x="49" y="9"/>
                </a:lnTo>
                <a:lnTo>
                  <a:pt x="56" y="11"/>
                </a:lnTo>
                <a:lnTo>
                  <a:pt x="64" y="12"/>
                </a:lnTo>
                <a:lnTo>
                  <a:pt x="71" y="16"/>
                </a:lnTo>
                <a:lnTo>
                  <a:pt x="76" y="21"/>
                </a:lnTo>
                <a:lnTo>
                  <a:pt x="81" y="27"/>
                </a:lnTo>
                <a:lnTo>
                  <a:pt x="85" y="33"/>
                </a:lnTo>
                <a:lnTo>
                  <a:pt x="87" y="40"/>
                </a:lnTo>
                <a:lnTo>
                  <a:pt x="88" y="48"/>
                </a:lnTo>
                <a:lnTo>
                  <a:pt x="88" y="48"/>
                </a:lnTo>
                <a:lnTo>
                  <a:pt x="83" y="45"/>
                </a:lnTo>
                <a:lnTo>
                  <a:pt x="79" y="44"/>
                </a:lnTo>
                <a:lnTo>
                  <a:pt x="79" y="44"/>
                </a:lnTo>
                <a:lnTo>
                  <a:pt x="72" y="45"/>
                </a:lnTo>
                <a:lnTo>
                  <a:pt x="69" y="49"/>
                </a:lnTo>
                <a:lnTo>
                  <a:pt x="65" y="53"/>
                </a:lnTo>
                <a:lnTo>
                  <a:pt x="64" y="59"/>
                </a:lnTo>
                <a:lnTo>
                  <a:pt x="64" y="59"/>
                </a:lnTo>
                <a:lnTo>
                  <a:pt x="65" y="65"/>
                </a:lnTo>
                <a:lnTo>
                  <a:pt x="69" y="69"/>
                </a:lnTo>
                <a:lnTo>
                  <a:pt x="72" y="72"/>
                </a:lnTo>
                <a:lnTo>
                  <a:pt x="79" y="74"/>
                </a:lnTo>
                <a:lnTo>
                  <a:pt x="79" y="74"/>
                </a:lnTo>
                <a:lnTo>
                  <a:pt x="80" y="74"/>
                </a:lnTo>
                <a:lnTo>
                  <a:pt x="80" y="74"/>
                </a:lnTo>
                <a:lnTo>
                  <a:pt x="74" y="80"/>
                </a:lnTo>
                <a:lnTo>
                  <a:pt x="66" y="85"/>
                </a:lnTo>
                <a:lnTo>
                  <a:pt x="58" y="87"/>
                </a:lnTo>
                <a:lnTo>
                  <a:pt x="49" y="88"/>
                </a:lnTo>
                <a:lnTo>
                  <a:pt x="49"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81" name="Rectangle 1060"/>
          <p:cNvSpPr>
            <a:spLocks noChangeArrowheads="1"/>
          </p:cNvSpPr>
          <p:nvPr/>
        </p:nvSpPr>
        <p:spPr bwMode="auto">
          <a:xfrm>
            <a:off x="2913895" y="1679707"/>
            <a:ext cx="31754"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82" name="Rectangle 1061"/>
          <p:cNvSpPr>
            <a:spLocks noChangeArrowheads="1"/>
          </p:cNvSpPr>
          <p:nvPr/>
        </p:nvSpPr>
        <p:spPr bwMode="auto">
          <a:xfrm>
            <a:off x="2959257" y="1679707"/>
            <a:ext cx="31754"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83" name="Rectangle 1062"/>
          <p:cNvSpPr>
            <a:spLocks noChangeArrowheads="1"/>
          </p:cNvSpPr>
          <p:nvPr/>
        </p:nvSpPr>
        <p:spPr bwMode="auto">
          <a:xfrm>
            <a:off x="2936574" y="1738675"/>
            <a:ext cx="31754"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84" name="Freeform 1065"/>
          <p:cNvSpPr>
            <a:spLocks/>
          </p:cNvSpPr>
          <p:nvPr/>
        </p:nvSpPr>
        <p:spPr bwMode="auto">
          <a:xfrm>
            <a:off x="768278" y="613702"/>
            <a:ext cx="72579" cy="45362"/>
          </a:xfrm>
          <a:custGeom>
            <a:avLst/>
            <a:gdLst>
              <a:gd name="T0" fmla="*/ 9 w 49"/>
              <a:gd name="T1" fmla="*/ 14 h 30"/>
              <a:gd name="T2" fmla="*/ 0 w 49"/>
              <a:gd name="T3" fmla="*/ 30 h 30"/>
              <a:gd name="T4" fmla="*/ 49 w 49"/>
              <a:gd name="T5" fmla="*/ 30 h 30"/>
              <a:gd name="T6" fmla="*/ 30 w 49"/>
              <a:gd name="T7" fmla="*/ 0 h 30"/>
              <a:gd name="T8" fmla="*/ 16 w 49"/>
              <a:gd name="T9" fmla="*/ 23 h 30"/>
              <a:gd name="T10" fmla="*/ 9 w 49"/>
              <a:gd name="T11" fmla="*/ 14 h 30"/>
            </a:gdLst>
            <a:ahLst/>
            <a:cxnLst>
              <a:cxn ang="0">
                <a:pos x="T0" y="T1"/>
              </a:cxn>
              <a:cxn ang="0">
                <a:pos x="T2" y="T3"/>
              </a:cxn>
              <a:cxn ang="0">
                <a:pos x="T4" y="T5"/>
              </a:cxn>
              <a:cxn ang="0">
                <a:pos x="T6" y="T7"/>
              </a:cxn>
              <a:cxn ang="0">
                <a:pos x="T8" y="T9"/>
              </a:cxn>
              <a:cxn ang="0">
                <a:pos x="T10" y="T11"/>
              </a:cxn>
            </a:cxnLst>
            <a:rect l="0" t="0" r="r" b="b"/>
            <a:pathLst>
              <a:path w="49" h="30">
                <a:moveTo>
                  <a:pt x="9" y="14"/>
                </a:moveTo>
                <a:lnTo>
                  <a:pt x="0" y="30"/>
                </a:lnTo>
                <a:lnTo>
                  <a:pt x="49" y="30"/>
                </a:lnTo>
                <a:lnTo>
                  <a:pt x="30" y="0"/>
                </a:lnTo>
                <a:lnTo>
                  <a:pt x="16" y="23"/>
                </a:lnTo>
                <a:lnTo>
                  <a:pt x="9"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85" name="Freeform 1066"/>
          <p:cNvSpPr>
            <a:spLocks/>
          </p:cNvSpPr>
          <p:nvPr/>
        </p:nvSpPr>
        <p:spPr bwMode="auto">
          <a:xfrm>
            <a:off x="745597" y="604629"/>
            <a:ext cx="140623" cy="81652"/>
          </a:xfrm>
          <a:custGeom>
            <a:avLst/>
            <a:gdLst>
              <a:gd name="T0" fmla="*/ 10 w 93"/>
              <a:gd name="T1" fmla="*/ 45 h 54"/>
              <a:gd name="T2" fmla="*/ 10 w 93"/>
              <a:gd name="T3" fmla="*/ 0 h 54"/>
              <a:gd name="T4" fmla="*/ 0 w 93"/>
              <a:gd name="T5" fmla="*/ 0 h 54"/>
              <a:gd name="T6" fmla="*/ 0 w 93"/>
              <a:gd name="T7" fmla="*/ 45 h 54"/>
              <a:gd name="T8" fmla="*/ 0 w 93"/>
              <a:gd name="T9" fmla="*/ 45 h 54"/>
              <a:gd name="T10" fmla="*/ 1 w 93"/>
              <a:gd name="T11" fmla="*/ 48 h 54"/>
              <a:gd name="T12" fmla="*/ 2 w 93"/>
              <a:gd name="T13" fmla="*/ 52 h 54"/>
              <a:gd name="T14" fmla="*/ 6 w 93"/>
              <a:gd name="T15" fmla="*/ 53 h 54"/>
              <a:gd name="T16" fmla="*/ 10 w 93"/>
              <a:gd name="T17" fmla="*/ 54 h 54"/>
              <a:gd name="T18" fmla="*/ 93 w 93"/>
              <a:gd name="T19" fmla="*/ 54 h 54"/>
              <a:gd name="T20" fmla="*/ 93 w 93"/>
              <a:gd name="T21" fmla="*/ 45 h 54"/>
              <a:gd name="T22" fmla="*/ 10 w 93"/>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54">
                <a:moveTo>
                  <a:pt x="10" y="45"/>
                </a:moveTo>
                <a:lnTo>
                  <a:pt x="10" y="0"/>
                </a:lnTo>
                <a:lnTo>
                  <a:pt x="0" y="0"/>
                </a:lnTo>
                <a:lnTo>
                  <a:pt x="0" y="45"/>
                </a:lnTo>
                <a:lnTo>
                  <a:pt x="0" y="45"/>
                </a:lnTo>
                <a:lnTo>
                  <a:pt x="1" y="48"/>
                </a:lnTo>
                <a:lnTo>
                  <a:pt x="2" y="52"/>
                </a:lnTo>
                <a:lnTo>
                  <a:pt x="6" y="53"/>
                </a:lnTo>
                <a:lnTo>
                  <a:pt x="10" y="54"/>
                </a:lnTo>
                <a:lnTo>
                  <a:pt x="93" y="54"/>
                </a:lnTo>
                <a:lnTo>
                  <a:pt x="93" y="45"/>
                </a:lnTo>
                <a:lnTo>
                  <a:pt x="10" y="4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86" name="Freeform 1067"/>
          <p:cNvSpPr>
            <a:spLocks/>
          </p:cNvSpPr>
          <p:nvPr/>
        </p:nvSpPr>
        <p:spPr bwMode="auto">
          <a:xfrm>
            <a:off x="722916" y="581949"/>
            <a:ext cx="140623" cy="81652"/>
          </a:xfrm>
          <a:custGeom>
            <a:avLst/>
            <a:gdLst>
              <a:gd name="T0" fmla="*/ 84 w 94"/>
              <a:gd name="T1" fmla="*/ 55 h 55"/>
              <a:gd name="T2" fmla="*/ 94 w 94"/>
              <a:gd name="T3" fmla="*/ 55 h 55"/>
              <a:gd name="T4" fmla="*/ 94 w 94"/>
              <a:gd name="T5" fmla="*/ 10 h 55"/>
              <a:gd name="T6" fmla="*/ 94 w 94"/>
              <a:gd name="T7" fmla="*/ 10 h 55"/>
              <a:gd name="T8" fmla="*/ 92 w 94"/>
              <a:gd name="T9" fmla="*/ 7 h 55"/>
              <a:gd name="T10" fmla="*/ 91 w 94"/>
              <a:gd name="T11" fmla="*/ 3 h 55"/>
              <a:gd name="T12" fmla="*/ 87 w 94"/>
              <a:gd name="T13" fmla="*/ 2 h 55"/>
              <a:gd name="T14" fmla="*/ 84 w 94"/>
              <a:gd name="T15" fmla="*/ 0 h 55"/>
              <a:gd name="T16" fmla="*/ 0 w 94"/>
              <a:gd name="T17" fmla="*/ 0 h 55"/>
              <a:gd name="T18" fmla="*/ 0 w 94"/>
              <a:gd name="T19" fmla="*/ 10 h 55"/>
              <a:gd name="T20" fmla="*/ 84 w 94"/>
              <a:gd name="T21" fmla="*/ 10 h 55"/>
              <a:gd name="T22" fmla="*/ 84 w 94"/>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55">
                <a:moveTo>
                  <a:pt x="84" y="55"/>
                </a:moveTo>
                <a:lnTo>
                  <a:pt x="94" y="55"/>
                </a:lnTo>
                <a:lnTo>
                  <a:pt x="94" y="10"/>
                </a:lnTo>
                <a:lnTo>
                  <a:pt x="94" y="10"/>
                </a:lnTo>
                <a:lnTo>
                  <a:pt x="92" y="7"/>
                </a:lnTo>
                <a:lnTo>
                  <a:pt x="91" y="3"/>
                </a:lnTo>
                <a:lnTo>
                  <a:pt x="87" y="2"/>
                </a:lnTo>
                <a:lnTo>
                  <a:pt x="84" y="0"/>
                </a:lnTo>
                <a:lnTo>
                  <a:pt x="0" y="0"/>
                </a:lnTo>
                <a:lnTo>
                  <a:pt x="0" y="10"/>
                </a:lnTo>
                <a:lnTo>
                  <a:pt x="84" y="10"/>
                </a:lnTo>
                <a:lnTo>
                  <a:pt x="84"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87" name="Rectangle 1068"/>
          <p:cNvSpPr>
            <a:spLocks noChangeArrowheads="1"/>
          </p:cNvSpPr>
          <p:nvPr/>
        </p:nvSpPr>
        <p:spPr bwMode="auto">
          <a:xfrm>
            <a:off x="745597" y="554732"/>
            <a:ext cx="13610"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88" name="Rectangle 1069"/>
          <p:cNvSpPr>
            <a:spLocks noChangeArrowheads="1"/>
          </p:cNvSpPr>
          <p:nvPr/>
        </p:nvSpPr>
        <p:spPr bwMode="auto">
          <a:xfrm>
            <a:off x="849928" y="695353"/>
            <a:ext cx="13610" cy="2268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89" name="Freeform 1077"/>
          <p:cNvSpPr>
            <a:spLocks noEditPoints="1"/>
          </p:cNvSpPr>
          <p:nvPr/>
        </p:nvSpPr>
        <p:spPr bwMode="auto">
          <a:xfrm>
            <a:off x="1072202" y="559268"/>
            <a:ext cx="176913" cy="140623"/>
          </a:xfrm>
          <a:custGeom>
            <a:avLst/>
            <a:gdLst>
              <a:gd name="T0" fmla="*/ 118 w 118"/>
              <a:gd name="T1" fmla="*/ 22 h 93"/>
              <a:gd name="T2" fmla="*/ 118 w 118"/>
              <a:gd name="T3" fmla="*/ 22 h 93"/>
              <a:gd name="T4" fmla="*/ 116 w 118"/>
              <a:gd name="T5" fmla="*/ 21 h 93"/>
              <a:gd name="T6" fmla="*/ 113 w 118"/>
              <a:gd name="T7" fmla="*/ 19 h 93"/>
              <a:gd name="T8" fmla="*/ 61 w 118"/>
              <a:gd name="T9" fmla="*/ 19 h 93"/>
              <a:gd name="T10" fmla="*/ 48 w 118"/>
              <a:gd name="T11" fmla="*/ 2 h 93"/>
              <a:gd name="T12" fmla="*/ 48 w 118"/>
              <a:gd name="T13" fmla="*/ 2 h 93"/>
              <a:gd name="T14" fmla="*/ 47 w 118"/>
              <a:gd name="T15" fmla="*/ 0 h 93"/>
              <a:gd name="T16" fmla="*/ 44 w 118"/>
              <a:gd name="T17" fmla="*/ 0 h 93"/>
              <a:gd name="T18" fmla="*/ 24 w 118"/>
              <a:gd name="T19" fmla="*/ 0 h 93"/>
              <a:gd name="T20" fmla="*/ 24 w 118"/>
              <a:gd name="T21" fmla="*/ 0 h 93"/>
              <a:gd name="T22" fmla="*/ 22 w 118"/>
              <a:gd name="T23" fmla="*/ 0 h 93"/>
              <a:gd name="T24" fmla="*/ 21 w 118"/>
              <a:gd name="T25" fmla="*/ 1 h 93"/>
              <a:gd name="T26" fmla="*/ 1 w 118"/>
              <a:gd name="T27" fmla="*/ 25 h 93"/>
              <a:gd name="T28" fmla="*/ 1 w 118"/>
              <a:gd name="T29" fmla="*/ 25 h 93"/>
              <a:gd name="T30" fmla="*/ 0 w 118"/>
              <a:gd name="T31" fmla="*/ 29 h 93"/>
              <a:gd name="T32" fmla="*/ 0 w 118"/>
              <a:gd name="T33" fmla="*/ 32 h 93"/>
              <a:gd name="T34" fmla="*/ 0 w 118"/>
              <a:gd name="T35" fmla="*/ 32 h 93"/>
              <a:gd name="T36" fmla="*/ 2 w 118"/>
              <a:gd name="T37" fmla="*/ 33 h 93"/>
              <a:gd name="T38" fmla="*/ 5 w 118"/>
              <a:gd name="T39" fmla="*/ 34 h 93"/>
              <a:gd name="T40" fmla="*/ 24 w 118"/>
              <a:gd name="T41" fmla="*/ 34 h 93"/>
              <a:gd name="T42" fmla="*/ 24 w 118"/>
              <a:gd name="T43" fmla="*/ 54 h 93"/>
              <a:gd name="T44" fmla="*/ 24 w 118"/>
              <a:gd name="T45" fmla="*/ 54 h 93"/>
              <a:gd name="T46" fmla="*/ 26 w 118"/>
              <a:gd name="T47" fmla="*/ 56 h 93"/>
              <a:gd name="T48" fmla="*/ 45 w 118"/>
              <a:gd name="T49" fmla="*/ 91 h 93"/>
              <a:gd name="T50" fmla="*/ 45 w 118"/>
              <a:gd name="T51" fmla="*/ 91 h 93"/>
              <a:gd name="T52" fmla="*/ 47 w 118"/>
              <a:gd name="T53" fmla="*/ 92 h 93"/>
              <a:gd name="T54" fmla="*/ 49 w 118"/>
              <a:gd name="T55" fmla="*/ 93 h 93"/>
              <a:gd name="T56" fmla="*/ 94 w 118"/>
              <a:gd name="T57" fmla="*/ 93 h 93"/>
              <a:gd name="T58" fmla="*/ 94 w 118"/>
              <a:gd name="T59" fmla="*/ 93 h 93"/>
              <a:gd name="T60" fmla="*/ 96 w 118"/>
              <a:gd name="T61" fmla="*/ 92 h 93"/>
              <a:gd name="T62" fmla="*/ 98 w 118"/>
              <a:gd name="T63" fmla="*/ 90 h 93"/>
              <a:gd name="T64" fmla="*/ 98 w 118"/>
              <a:gd name="T65" fmla="*/ 90 h 93"/>
              <a:gd name="T66" fmla="*/ 98 w 118"/>
              <a:gd name="T67" fmla="*/ 87 h 93"/>
              <a:gd name="T68" fmla="*/ 96 w 118"/>
              <a:gd name="T69" fmla="*/ 85 h 93"/>
              <a:gd name="T70" fmla="*/ 76 w 118"/>
              <a:gd name="T71" fmla="*/ 69 h 93"/>
              <a:gd name="T72" fmla="*/ 117 w 118"/>
              <a:gd name="T73" fmla="*/ 28 h 93"/>
              <a:gd name="T74" fmla="*/ 117 w 118"/>
              <a:gd name="T75" fmla="*/ 28 h 93"/>
              <a:gd name="T76" fmla="*/ 118 w 118"/>
              <a:gd name="T77" fmla="*/ 25 h 93"/>
              <a:gd name="T78" fmla="*/ 118 w 118"/>
              <a:gd name="T79" fmla="*/ 22 h 93"/>
              <a:gd name="T80" fmla="*/ 118 w 118"/>
              <a:gd name="T81" fmla="*/ 22 h 93"/>
              <a:gd name="T82" fmla="*/ 53 w 118"/>
              <a:gd name="T83" fmla="*/ 24 h 93"/>
              <a:gd name="T84" fmla="*/ 34 w 118"/>
              <a:gd name="T85" fmla="*/ 41 h 93"/>
              <a:gd name="T86" fmla="*/ 34 w 118"/>
              <a:gd name="T87" fmla="*/ 9 h 93"/>
              <a:gd name="T88" fmla="*/ 42 w 118"/>
              <a:gd name="T89" fmla="*/ 9 h 93"/>
              <a:gd name="T90" fmla="*/ 53 w 118"/>
              <a:gd name="T91" fmla="*/ 24 h 93"/>
              <a:gd name="T92" fmla="*/ 15 w 118"/>
              <a:gd name="T93" fmla="*/ 24 h 93"/>
              <a:gd name="T94" fmla="*/ 24 w 118"/>
              <a:gd name="T95" fmla="*/ 12 h 93"/>
              <a:gd name="T96" fmla="*/ 24 w 118"/>
              <a:gd name="T97" fmla="*/ 24 h 93"/>
              <a:gd name="T98" fmla="*/ 15 w 118"/>
              <a:gd name="T99" fmla="*/ 24 h 93"/>
              <a:gd name="T100" fmla="*/ 80 w 118"/>
              <a:gd name="T101" fmla="*/ 83 h 93"/>
              <a:gd name="T102" fmla="*/ 61 w 118"/>
              <a:gd name="T103" fmla="*/ 83 h 93"/>
              <a:gd name="T104" fmla="*/ 69 w 118"/>
              <a:gd name="T105" fmla="*/ 75 h 93"/>
              <a:gd name="T106" fmla="*/ 80 w 118"/>
              <a:gd name="T107" fmla="*/ 83 h 93"/>
              <a:gd name="T108" fmla="*/ 50 w 118"/>
              <a:gd name="T109" fmla="*/ 80 h 93"/>
              <a:gd name="T110" fmla="*/ 36 w 118"/>
              <a:gd name="T111" fmla="*/ 55 h 93"/>
              <a:gd name="T112" fmla="*/ 61 w 118"/>
              <a:gd name="T113" fmla="*/ 29 h 93"/>
              <a:gd name="T114" fmla="*/ 101 w 118"/>
              <a:gd name="T115" fmla="*/ 29 h 93"/>
              <a:gd name="T116" fmla="*/ 50 w 118"/>
              <a:gd name="T117" fmla="*/ 8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93">
                <a:moveTo>
                  <a:pt x="118" y="22"/>
                </a:moveTo>
                <a:lnTo>
                  <a:pt x="118" y="22"/>
                </a:lnTo>
                <a:lnTo>
                  <a:pt x="116" y="21"/>
                </a:lnTo>
                <a:lnTo>
                  <a:pt x="113" y="19"/>
                </a:lnTo>
                <a:lnTo>
                  <a:pt x="61" y="19"/>
                </a:lnTo>
                <a:lnTo>
                  <a:pt x="48" y="2"/>
                </a:lnTo>
                <a:lnTo>
                  <a:pt x="48" y="2"/>
                </a:lnTo>
                <a:lnTo>
                  <a:pt x="47" y="0"/>
                </a:lnTo>
                <a:lnTo>
                  <a:pt x="44" y="0"/>
                </a:lnTo>
                <a:lnTo>
                  <a:pt x="24" y="0"/>
                </a:lnTo>
                <a:lnTo>
                  <a:pt x="24" y="0"/>
                </a:lnTo>
                <a:lnTo>
                  <a:pt x="22" y="0"/>
                </a:lnTo>
                <a:lnTo>
                  <a:pt x="21" y="1"/>
                </a:lnTo>
                <a:lnTo>
                  <a:pt x="1" y="25"/>
                </a:lnTo>
                <a:lnTo>
                  <a:pt x="1" y="25"/>
                </a:lnTo>
                <a:lnTo>
                  <a:pt x="0" y="29"/>
                </a:lnTo>
                <a:lnTo>
                  <a:pt x="0" y="32"/>
                </a:lnTo>
                <a:lnTo>
                  <a:pt x="0" y="32"/>
                </a:lnTo>
                <a:lnTo>
                  <a:pt x="2" y="33"/>
                </a:lnTo>
                <a:lnTo>
                  <a:pt x="5" y="34"/>
                </a:lnTo>
                <a:lnTo>
                  <a:pt x="24" y="34"/>
                </a:lnTo>
                <a:lnTo>
                  <a:pt x="24" y="54"/>
                </a:lnTo>
                <a:lnTo>
                  <a:pt x="24" y="54"/>
                </a:lnTo>
                <a:lnTo>
                  <a:pt x="26" y="56"/>
                </a:lnTo>
                <a:lnTo>
                  <a:pt x="45" y="91"/>
                </a:lnTo>
                <a:lnTo>
                  <a:pt x="45" y="91"/>
                </a:lnTo>
                <a:lnTo>
                  <a:pt x="47" y="92"/>
                </a:lnTo>
                <a:lnTo>
                  <a:pt x="49" y="93"/>
                </a:lnTo>
                <a:lnTo>
                  <a:pt x="94" y="93"/>
                </a:lnTo>
                <a:lnTo>
                  <a:pt x="94" y="93"/>
                </a:lnTo>
                <a:lnTo>
                  <a:pt x="96" y="92"/>
                </a:lnTo>
                <a:lnTo>
                  <a:pt x="98" y="90"/>
                </a:lnTo>
                <a:lnTo>
                  <a:pt x="98" y="90"/>
                </a:lnTo>
                <a:lnTo>
                  <a:pt x="98" y="87"/>
                </a:lnTo>
                <a:lnTo>
                  <a:pt x="96" y="85"/>
                </a:lnTo>
                <a:lnTo>
                  <a:pt x="76" y="69"/>
                </a:lnTo>
                <a:lnTo>
                  <a:pt x="117" y="28"/>
                </a:lnTo>
                <a:lnTo>
                  <a:pt x="117" y="28"/>
                </a:lnTo>
                <a:lnTo>
                  <a:pt x="118" y="25"/>
                </a:lnTo>
                <a:lnTo>
                  <a:pt x="118" y="22"/>
                </a:lnTo>
                <a:lnTo>
                  <a:pt x="118" y="22"/>
                </a:lnTo>
                <a:close/>
                <a:moveTo>
                  <a:pt x="53" y="24"/>
                </a:moveTo>
                <a:lnTo>
                  <a:pt x="34" y="41"/>
                </a:lnTo>
                <a:lnTo>
                  <a:pt x="34" y="9"/>
                </a:lnTo>
                <a:lnTo>
                  <a:pt x="42" y="9"/>
                </a:lnTo>
                <a:lnTo>
                  <a:pt x="53" y="24"/>
                </a:lnTo>
                <a:close/>
                <a:moveTo>
                  <a:pt x="15" y="24"/>
                </a:moveTo>
                <a:lnTo>
                  <a:pt x="24" y="12"/>
                </a:lnTo>
                <a:lnTo>
                  <a:pt x="24" y="24"/>
                </a:lnTo>
                <a:lnTo>
                  <a:pt x="15" y="24"/>
                </a:lnTo>
                <a:close/>
                <a:moveTo>
                  <a:pt x="80" y="83"/>
                </a:moveTo>
                <a:lnTo>
                  <a:pt x="61" y="83"/>
                </a:lnTo>
                <a:lnTo>
                  <a:pt x="69" y="75"/>
                </a:lnTo>
                <a:lnTo>
                  <a:pt x="80" y="83"/>
                </a:lnTo>
                <a:close/>
                <a:moveTo>
                  <a:pt x="50" y="80"/>
                </a:moveTo>
                <a:lnTo>
                  <a:pt x="36" y="55"/>
                </a:lnTo>
                <a:lnTo>
                  <a:pt x="61" y="29"/>
                </a:lnTo>
                <a:lnTo>
                  <a:pt x="101" y="29"/>
                </a:lnTo>
                <a:lnTo>
                  <a:pt x="50" y="8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90" name="Freeform 1341"/>
          <p:cNvSpPr>
            <a:spLocks/>
          </p:cNvSpPr>
          <p:nvPr/>
        </p:nvSpPr>
        <p:spPr bwMode="auto">
          <a:xfrm>
            <a:off x="1453242" y="604628"/>
            <a:ext cx="127014" cy="113406"/>
          </a:xfrm>
          <a:custGeom>
            <a:avLst/>
            <a:gdLst>
              <a:gd name="T0" fmla="*/ 79 w 84"/>
              <a:gd name="T1" fmla="*/ 0 h 74"/>
              <a:gd name="T2" fmla="*/ 55 w 84"/>
              <a:gd name="T3" fmla="*/ 0 h 74"/>
              <a:gd name="T4" fmla="*/ 55 w 84"/>
              <a:gd name="T5" fmla="*/ 10 h 74"/>
              <a:gd name="T6" fmla="*/ 74 w 84"/>
              <a:gd name="T7" fmla="*/ 10 h 74"/>
              <a:gd name="T8" fmla="*/ 74 w 84"/>
              <a:gd name="T9" fmla="*/ 54 h 74"/>
              <a:gd name="T10" fmla="*/ 65 w 84"/>
              <a:gd name="T11" fmla="*/ 54 h 74"/>
              <a:gd name="T12" fmla="*/ 65 w 84"/>
              <a:gd name="T13" fmla="*/ 64 h 74"/>
              <a:gd name="T14" fmla="*/ 10 w 84"/>
              <a:gd name="T15" fmla="*/ 64 h 74"/>
              <a:gd name="T16" fmla="*/ 10 w 84"/>
              <a:gd name="T17" fmla="*/ 10 h 74"/>
              <a:gd name="T18" fmla="*/ 25 w 84"/>
              <a:gd name="T19" fmla="*/ 10 h 74"/>
              <a:gd name="T20" fmla="*/ 25 w 84"/>
              <a:gd name="T21" fmla="*/ 0 h 74"/>
              <a:gd name="T22" fmla="*/ 5 w 84"/>
              <a:gd name="T23" fmla="*/ 0 h 74"/>
              <a:gd name="T24" fmla="*/ 5 w 84"/>
              <a:gd name="T25" fmla="*/ 0 h 74"/>
              <a:gd name="T26" fmla="*/ 3 w 84"/>
              <a:gd name="T27" fmla="*/ 0 h 74"/>
              <a:gd name="T28" fmla="*/ 2 w 84"/>
              <a:gd name="T29" fmla="*/ 1 h 74"/>
              <a:gd name="T30" fmla="*/ 0 w 84"/>
              <a:gd name="T31" fmla="*/ 3 h 74"/>
              <a:gd name="T32" fmla="*/ 0 w 84"/>
              <a:gd name="T33" fmla="*/ 5 h 74"/>
              <a:gd name="T34" fmla="*/ 0 w 84"/>
              <a:gd name="T35" fmla="*/ 69 h 74"/>
              <a:gd name="T36" fmla="*/ 0 w 84"/>
              <a:gd name="T37" fmla="*/ 69 h 74"/>
              <a:gd name="T38" fmla="*/ 0 w 84"/>
              <a:gd name="T39" fmla="*/ 72 h 74"/>
              <a:gd name="T40" fmla="*/ 2 w 84"/>
              <a:gd name="T41" fmla="*/ 73 h 74"/>
              <a:gd name="T42" fmla="*/ 3 w 84"/>
              <a:gd name="T43" fmla="*/ 74 h 74"/>
              <a:gd name="T44" fmla="*/ 5 w 84"/>
              <a:gd name="T45" fmla="*/ 74 h 74"/>
              <a:gd name="T46" fmla="*/ 69 w 84"/>
              <a:gd name="T47" fmla="*/ 74 h 74"/>
              <a:gd name="T48" fmla="*/ 69 w 84"/>
              <a:gd name="T49" fmla="*/ 74 h 74"/>
              <a:gd name="T50" fmla="*/ 72 w 84"/>
              <a:gd name="T51" fmla="*/ 74 h 74"/>
              <a:gd name="T52" fmla="*/ 73 w 84"/>
              <a:gd name="T53" fmla="*/ 73 h 74"/>
              <a:gd name="T54" fmla="*/ 83 w 84"/>
              <a:gd name="T55" fmla="*/ 63 h 74"/>
              <a:gd name="T56" fmla="*/ 83 w 84"/>
              <a:gd name="T57" fmla="*/ 63 h 74"/>
              <a:gd name="T58" fmla="*/ 84 w 84"/>
              <a:gd name="T59" fmla="*/ 62 h 74"/>
              <a:gd name="T60" fmla="*/ 84 w 84"/>
              <a:gd name="T61" fmla="*/ 59 h 74"/>
              <a:gd name="T62" fmla="*/ 84 w 84"/>
              <a:gd name="T63" fmla="*/ 5 h 74"/>
              <a:gd name="T64" fmla="*/ 84 w 84"/>
              <a:gd name="T65" fmla="*/ 5 h 74"/>
              <a:gd name="T66" fmla="*/ 84 w 84"/>
              <a:gd name="T67" fmla="*/ 3 h 74"/>
              <a:gd name="T68" fmla="*/ 83 w 84"/>
              <a:gd name="T69" fmla="*/ 1 h 74"/>
              <a:gd name="T70" fmla="*/ 82 w 84"/>
              <a:gd name="T71" fmla="*/ 0 h 74"/>
              <a:gd name="T72" fmla="*/ 79 w 84"/>
              <a:gd name="T73" fmla="*/ 0 h 74"/>
              <a:gd name="T74" fmla="*/ 79 w 84"/>
              <a:gd name="T7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74">
                <a:moveTo>
                  <a:pt x="79" y="0"/>
                </a:moveTo>
                <a:lnTo>
                  <a:pt x="55" y="0"/>
                </a:lnTo>
                <a:lnTo>
                  <a:pt x="55" y="10"/>
                </a:lnTo>
                <a:lnTo>
                  <a:pt x="74" y="10"/>
                </a:lnTo>
                <a:lnTo>
                  <a:pt x="74" y="54"/>
                </a:lnTo>
                <a:lnTo>
                  <a:pt x="65" y="54"/>
                </a:lnTo>
                <a:lnTo>
                  <a:pt x="65" y="64"/>
                </a:lnTo>
                <a:lnTo>
                  <a:pt x="10" y="64"/>
                </a:lnTo>
                <a:lnTo>
                  <a:pt x="10" y="10"/>
                </a:lnTo>
                <a:lnTo>
                  <a:pt x="25" y="10"/>
                </a:lnTo>
                <a:lnTo>
                  <a:pt x="25" y="0"/>
                </a:lnTo>
                <a:lnTo>
                  <a:pt x="5" y="0"/>
                </a:lnTo>
                <a:lnTo>
                  <a:pt x="5" y="0"/>
                </a:lnTo>
                <a:lnTo>
                  <a:pt x="3" y="0"/>
                </a:lnTo>
                <a:lnTo>
                  <a:pt x="2" y="1"/>
                </a:lnTo>
                <a:lnTo>
                  <a:pt x="0" y="3"/>
                </a:lnTo>
                <a:lnTo>
                  <a:pt x="0" y="5"/>
                </a:lnTo>
                <a:lnTo>
                  <a:pt x="0" y="69"/>
                </a:lnTo>
                <a:lnTo>
                  <a:pt x="0" y="69"/>
                </a:lnTo>
                <a:lnTo>
                  <a:pt x="0" y="72"/>
                </a:lnTo>
                <a:lnTo>
                  <a:pt x="2" y="73"/>
                </a:lnTo>
                <a:lnTo>
                  <a:pt x="3" y="74"/>
                </a:lnTo>
                <a:lnTo>
                  <a:pt x="5" y="74"/>
                </a:lnTo>
                <a:lnTo>
                  <a:pt x="69" y="74"/>
                </a:lnTo>
                <a:lnTo>
                  <a:pt x="69" y="74"/>
                </a:lnTo>
                <a:lnTo>
                  <a:pt x="72" y="74"/>
                </a:lnTo>
                <a:lnTo>
                  <a:pt x="73" y="73"/>
                </a:lnTo>
                <a:lnTo>
                  <a:pt x="83" y="63"/>
                </a:lnTo>
                <a:lnTo>
                  <a:pt x="83" y="63"/>
                </a:lnTo>
                <a:lnTo>
                  <a:pt x="84" y="62"/>
                </a:lnTo>
                <a:lnTo>
                  <a:pt x="84" y="59"/>
                </a:lnTo>
                <a:lnTo>
                  <a:pt x="84" y="5"/>
                </a:lnTo>
                <a:lnTo>
                  <a:pt x="84" y="5"/>
                </a:lnTo>
                <a:lnTo>
                  <a:pt x="84" y="3"/>
                </a:lnTo>
                <a:lnTo>
                  <a:pt x="83" y="1"/>
                </a:lnTo>
                <a:lnTo>
                  <a:pt x="82" y="0"/>
                </a:lnTo>
                <a:lnTo>
                  <a:pt x="79" y="0"/>
                </a:lnTo>
                <a:lnTo>
                  <a:pt x="7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91" name="Rectangle 1342"/>
          <p:cNvSpPr>
            <a:spLocks noChangeArrowheads="1"/>
          </p:cNvSpPr>
          <p:nvPr/>
        </p:nvSpPr>
        <p:spPr bwMode="auto">
          <a:xfrm>
            <a:off x="1480460" y="636385"/>
            <a:ext cx="68044"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92" name="Rectangle 1343"/>
          <p:cNvSpPr>
            <a:spLocks noChangeArrowheads="1"/>
          </p:cNvSpPr>
          <p:nvPr/>
        </p:nvSpPr>
        <p:spPr bwMode="auto">
          <a:xfrm>
            <a:off x="1480460" y="663601"/>
            <a:ext cx="68044"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93" name="Freeform 1344"/>
          <p:cNvSpPr>
            <a:spLocks/>
          </p:cNvSpPr>
          <p:nvPr/>
        </p:nvSpPr>
        <p:spPr bwMode="auto">
          <a:xfrm>
            <a:off x="1489533" y="554732"/>
            <a:ext cx="45362" cy="72579"/>
          </a:xfrm>
          <a:custGeom>
            <a:avLst/>
            <a:gdLst>
              <a:gd name="T0" fmla="*/ 10 w 30"/>
              <a:gd name="T1" fmla="*/ 28 h 49"/>
              <a:gd name="T2" fmla="*/ 10 w 30"/>
              <a:gd name="T3" fmla="*/ 44 h 49"/>
              <a:gd name="T4" fmla="*/ 10 w 30"/>
              <a:gd name="T5" fmla="*/ 44 h 49"/>
              <a:gd name="T6" fmla="*/ 10 w 30"/>
              <a:gd name="T7" fmla="*/ 46 h 49"/>
              <a:gd name="T8" fmla="*/ 11 w 30"/>
              <a:gd name="T9" fmla="*/ 48 h 49"/>
              <a:gd name="T10" fmla="*/ 12 w 30"/>
              <a:gd name="T11" fmla="*/ 49 h 49"/>
              <a:gd name="T12" fmla="*/ 15 w 30"/>
              <a:gd name="T13" fmla="*/ 49 h 49"/>
              <a:gd name="T14" fmla="*/ 15 w 30"/>
              <a:gd name="T15" fmla="*/ 49 h 49"/>
              <a:gd name="T16" fmla="*/ 17 w 30"/>
              <a:gd name="T17" fmla="*/ 49 h 49"/>
              <a:gd name="T18" fmla="*/ 19 w 30"/>
              <a:gd name="T19" fmla="*/ 48 h 49"/>
              <a:gd name="T20" fmla="*/ 20 w 30"/>
              <a:gd name="T21" fmla="*/ 46 h 49"/>
              <a:gd name="T22" fmla="*/ 20 w 30"/>
              <a:gd name="T23" fmla="*/ 44 h 49"/>
              <a:gd name="T24" fmla="*/ 20 w 30"/>
              <a:gd name="T25" fmla="*/ 28 h 49"/>
              <a:gd name="T26" fmla="*/ 20 w 30"/>
              <a:gd name="T27" fmla="*/ 28 h 49"/>
              <a:gd name="T28" fmla="*/ 23 w 30"/>
              <a:gd name="T29" fmla="*/ 27 h 49"/>
              <a:gd name="T30" fmla="*/ 27 w 30"/>
              <a:gd name="T31" fmla="*/ 23 h 49"/>
              <a:gd name="T32" fmla="*/ 28 w 30"/>
              <a:gd name="T33" fmla="*/ 19 h 49"/>
              <a:gd name="T34" fmla="*/ 30 w 30"/>
              <a:gd name="T35" fmla="*/ 14 h 49"/>
              <a:gd name="T36" fmla="*/ 30 w 30"/>
              <a:gd name="T37" fmla="*/ 14 h 49"/>
              <a:gd name="T38" fmla="*/ 28 w 30"/>
              <a:gd name="T39" fmla="*/ 8 h 49"/>
              <a:gd name="T40" fmla="*/ 25 w 30"/>
              <a:gd name="T41" fmla="*/ 5 h 49"/>
              <a:gd name="T42" fmla="*/ 21 w 30"/>
              <a:gd name="T43" fmla="*/ 1 h 49"/>
              <a:gd name="T44" fmla="*/ 15 w 30"/>
              <a:gd name="T45" fmla="*/ 0 h 49"/>
              <a:gd name="T46" fmla="*/ 15 w 30"/>
              <a:gd name="T47" fmla="*/ 0 h 49"/>
              <a:gd name="T48" fmla="*/ 9 w 30"/>
              <a:gd name="T49" fmla="*/ 1 h 49"/>
              <a:gd name="T50" fmla="*/ 5 w 30"/>
              <a:gd name="T51" fmla="*/ 5 h 49"/>
              <a:gd name="T52" fmla="*/ 1 w 30"/>
              <a:gd name="T53" fmla="*/ 8 h 49"/>
              <a:gd name="T54" fmla="*/ 0 w 30"/>
              <a:gd name="T55" fmla="*/ 14 h 49"/>
              <a:gd name="T56" fmla="*/ 0 w 30"/>
              <a:gd name="T57" fmla="*/ 14 h 49"/>
              <a:gd name="T58" fmla="*/ 1 w 30"/>
              <a:gd name="T59" fmla="*/ 19 h 49"/>
              <a:gd name="T60" fmla="*/ 3 w 30"/>
              <a:gd name="T61" fmla="*/ 23 h 49"/>
              <a:gd name="T62" fmla="*/ 6 w 30"/>
              <a:gd name="T63" fmla="*/ 27 h 49"/>
              <a:gd name="T64" fmla="*/ 10 w 30"/>
              <a:gd name="T65" fmla="*/ 28 h 49"/>
              <a:gd name="T66" fmla="*/ 10 w 30"/>
              <a:gd name="T6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49">
                <a:moveTo>
                  <a:pt x="10" y="28"/>
                </a:moveTo>
                <a:lnTo>
                  <a:pt x="10" y="44"/>
                </a:lnTo>
                <a:lnTo>
                  <a:pt x="10" y="44"/>
                </a:lnTo>
                <a:lnTo>
                  <a:pt x="10" y="46"/>
                </a:lnTo>
                <a:lnTo>
                  <a:pt x="11" y="48"/>
                </a:lnTo>
                <a:lnTo>
                  <a:pt x="12" y="49"/>
                </a:lnTo>
                <a:lnTo>
                  <a:pt x="15" y="49"/>
                </a:lnTo>
                <a:lnTo>
                  <a:pt x="15" y="49"/>
                </a:lnTo>
                <a:lnTo>
                  <a:pt x="17" y="49"/>
                </a:lnTo>
                <a:lnTo>
                  <a:pt x="19" y="48"/>
                </a:lnTo>
                <a:lnTo>
                  <a:pt x="20" y="46"/>
                </a:lnTo>
                <a:lnTo>
                  <a:pt x="20" y="44"/>
                </a:lnTo>
                <a:lnTo>
                  <a:pt x="20" y="28"/>
                </a:lnTo>
                <a:lnTo>
                  <a:pt x="20" y="28"/>
                </a:lnTo>
                <a:lnTo>
                  <a:pt x="23" y="27"/>
                </a:lnTo>
                <a:lnTo>
                  <a:pt x="27" y="23"/>
                </a:lnTo>
                <a:lnTo>
                  <a:pt x="28" y="19"/>
                </a:lnTo>
                <a:lnTo>
                  <a:pt x="30" y="14"/>
                </a:lnTo>
                <a:lnTo>
                  <a:pt x="30" y="14"/>
                </a:lnTo>
                <a:lnTo>
                  <a:pt x="28" y="8"/>
                </a:lnTo>
                <a:lnTo>
                  <a:pt x="25" y="5"/>
                </a:lnTo>
                <a:lnTo>
                  <a:pt x="21" y="1"/>
                </a:lnTo>
                <a:lnTo>
                  <a:pt x="15" y="0"/>
                </a:lnTo>
                <a:lnTo>
                  <a:pt x="15" y="0"/>
                </a:lnTo>
                <a:lnTo>
                  <a:pt x="9" y="1"/>
                </a:lnTo>
                <a:lnTo>
                  <a:pt x="5" y="5"/>
                </a:lnTo>
                <a:lnTo>
                  <a:pt x="1" y="8"/>
                </a:lnTo>
                <a:lnTo>
                  <a:pt x="0" y="14"/>
                </a:lnTo>
                <a:lnTo>
                  <a:pt x="0" y="14"/>
                </a:lnTo>
                <a:lnTo>
                  <a:pt x="1" y="19"/>
                </a:lnTo>
                <a:lnTo>
                  <a:pt x="3" y="23"/>
                </a:lnTo>
                <a:lnTo>
                  <a:pt x="6" y="27"/>
                </a:lnTo>
                <a:lnTo>
                  <a:pt x="10" y="28"/>
                </a:lnTo>
                <a:lnTo>
                  <a:pt x="10" y="2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94" name="Freeform 1345"/>
          <p:cNvSpPr>
            <a:spLocks noEditPoints="1"/>
          </p:cNvSpPr>
          <p:nvPr/>
        </p:nvSpPr>
        <p:spPr bwMode="auto">
          <a:xfrm>
            <a:off x="1811599" y="554732"/>
            <a:ext cx="131550" cy="163302"/>
          </a:xfrm>
          <a:custGeom>
            <a:avLst/>
            <a:gdLst>
              <a:gd name="T0" fmla="*/ 79 w 89"/>
              <a:gd name="T1" fmla="*/ 24 h 108"/>
              <a:gd name="T2" fmla="*/ 59 w 89"/>
              <a:gd name="T3" fmla="*/ 24 h 108"/>
              <a:gd name="T4" fmla="*/ 59 w 89"/>
              <a:gd name="T5" fmla="*/ 9 h 108"/>
              <a:gd name="T6" fmla="*/ 59 w 89"/>
              <a:gd name="T7" fmla="*/ 9 h 108"/>
              <a:gd name="T8" fmla="*/ 58 w 89"/>
              <a:gd name="T9" fmla="*/ 6 h 108"/>
              <a:gd name="T10" fmla="*/ 57 w 89"/>
              <a:gd name="T11" fmla="*/ 2 h 108"/>
              <a:gd name="T12" fmla="*/ 53 w 89"/>
              <a:gd name="T13" fmla="*/ 1 h 108"/>
              <a:gd name="T14" fmla="*/ 50 w 89"/>
              <a:gd name="T15" fmla="*/ 0 h 108"/>
              <a:gd name="T16" fmla="*/ 35 w 89"/>
              <a:gd name="T17" fmla="*/ 0 h 108"/>
              <a:gd name="T18" fmla="*/ 35 w 89"/>
              <a:gd name="T19" fmla="*/ 0 h 108"/>
              <a:gd name="T20" fmla="*/ 31 w 89"/>
              <a:gd name="T21" fmla="*/ 1 h 108"/>
              <a:gd name="T22" fmla="*/ 27 w 89"/>
              <a:gd name="T23" fmla="*/ 2 h 108"/>
              <a:gd name="T24" fmla="*/ 26 w 89"/>
              <a:gd name="T25" fmla="*/ 6 h 108"/>
              <a:gd name="T26" fmla="*/ 25 w 89"/>
              <a:gd name="T27" fmla="*/ 9 h 108"/>
              <a:gd name="T28" fmla="*/ 25 w 89"/>
              <a:gd name="T29" fmla="*/ 24 h 108"/>
              <a:gd name="T30" fmla="*/ 25 w 89"/>
              <a:gd name="T31" fmla="*/ 24 h 108"/>
              <a:gd name="T32" fmla="*/ 26 w 89"/>
              <a:gd name="T33" fmla="*/ 28 h 108"/>
              <a:gd name="T34" fmla="*/ 27 w 89"/>
              <a:gd name="T35" fmla="*/ 32 h 108"/>
              <a:gd name="T36" fmla="*/ 31 w 89"/>
              <a:gd name="T37" fmla="*/ 33 h 108"/>
              <a:gd name="T38" fmla="*/ 35 w 89"/>
              <a:gd name="T39" fmla="*/ 34 h 108"/>
              <a:gd name="T40" fmla="*/ 79 w 89"/>
              <a:gd name="T41" fmla="*/ 34 h 108"/>
              <a:gd name="T42" fmla="*/ 79 w 89"/>
              <a:gd name="T43" fmla="*/ 69 h 108"/>
              <a:gd name="T44" fmla="*/ 5 w 89"/>
              <a:gd name="T45" fmla="*/ 69 h 108"/>
              <a:gd name="T46" fmla="*/ 5 w 89"/>
              <a:gd name="T47" fmla="*/ 69 h 108"/>
              <a:gd name="T48" fmla="*/ 3 w 89"/>
              <a:gd name="T49" fmla="*/ 69 h 108"/>
              <a:gd name="T50" fmla="*/ 1 w 89"/>
              <a:gd name="T51" fmla="*/ 70 h 108"/>
              <a:gd name="T52" fmla="*/ 0 w 89"/>
              <a:gd name="T53" fmla="*/ 71 h 108"/>
              <a:gd name="T54" fmla="*/ 0 w 89"/>
              <a:gd name="T55" fmla="*/ 74 h 108"/>
              <a:gd name="T56" fmla="*/ 0 w 89"/>
              <a:gd name="T57" fmla="*/ 103 h 108"/>
              <a:gd name="T58" fmla="*/ 0 w 89"/>
              <a:gd name="T59" fmla="*/ 103 h 108"/>
              <a:gd name="T60" fmla="*/ 0 w 89"/>
              <a:gd name="T61" fmla="*/ 106 h 108"/>
              <a:gd name="T62" fmla="*/ 1 w 89"/>
              <a:gd name="T63" fmla="*/ 107 h 108"/>
              <a:gd name="T64" fmla="*/ 3 w 89"/>
              <a:gd name="T65" fmla="*/ 108 h 108"/>
              <a:gd name="T66" fmla="*/ 5 w 89"/>
              <a:gd name="T67" fmla="*/ 108 h 108"/>
              <a:gd name="T68" fmla="*/ 84 w 89"/>
              <a:gd name="T69" fmla="*/ 108 h 108"/>
              <a:gd name="T70" fmla="*/ 84 w 89"/>
              <a:gd name="T71" fmla="*/ 108 h 108"/>
              <a:gd name="T72" fmla="*/ 87 w 89"/>
              <a:gd name="T73" fmla="*/ 108 h 108"/>
              <a:gd name="T74" fmla="*/ 88 w 89"/>
              <a:gd name="T75" fmla="*/ 107 h 108"/>
              <a:gd name="T76" fmla="*/ 89 w 89"/>
              <a:gd name="T77" fmla="*/ 106 h 108"/>
              <a:gd name="T78" fmla="*/ 89 w 89"/>
              <a:gd name="T79" fmla="*/ 103 h 108"/>
              <a:gd name="T80" fmla="*/ 89 w 89"/>
              <a:gd name="T81" fmla="*/ 34 h 108"/>
              <a:gd name="T82" fmla="*/ 89 w 89"/>
              <a:gd name="T83" fmla="*/ 34 h 108"/>
              <a:gd name="T84" fmla="*/ 88 w 89"/>
              <a:gd name="T85" fmla="*/ 30 h 108"/>
              <a:gd name="T86" fmla="*/ 87 w 89"/>
              <a:gd name="T87" fmla="*/ 27 h 108"/>
              <a:gd name="T88" fmla="*/ 83 w 89"/>
              <a:gd name="T89" fmla="*/ 26 h 108"/>
              <a:gd name="T90" fmla="*/ 79 w 89"/>
              <a:gd name="T91" fmla="*/ 24 h 108"/>
              <a:gd name="T92" fmla="*/ 79 w 89"/>
              <a:gd name="T93" fmla="*/ 24 h 108"/>
              <a:gd name="T94" fmla="*/ 35 w 89"/>
              <a:gd name="T95" fmla="*/ 24 h 108"/>
              <a:gd name="T96" fmla="*/ 35 w 89"/>
              <a:gd name="T97" fmla="*/ 9 h 108"/>
              <a:gd name="T98" fmla="*/ 50 w 89"/>
              <a:gd name="T99" fmla="*/ 9 h 108"/>
              <a:gd name="T100" fmla="*/ 50 w 89"/>
              <a:gd name="T101" fmla="*/ 24 h 108"/>
              <a:gd name="T102" fmla="*/ 50 w 89"/>
              <a:gd name="T103" fmla="*/ 24 h 108"/>
              <a:gd name="T104" fmla="*/ 35 w 89"/>
              <a:gd name="T105" fmla="*/ 24 h 108"/>
              <a:gd name="T106" fmla="*/ 79 w 89"/>
              <a:gd name="T107" fmla="*/ 98 h 108"/>
              <a:gd name="T108" fmla="*/ 10 w 89"/>
              <a:gd name="T109" fmla="*/ 98 h 108"/>
              <a:gd name="T110" fmla="*/ 10 w 89"/>
              <a:gd name="T111" fmla="*/ 79 h 108"/>
              <a:gd name="T112" fmla="*/ 79 w 89"/>
              <a:gd name="T113" fmla="*/ 79 h 108"/>
              <a:gd name="T114" fmla="*/ 79 w 89"/>
              <a:gd name="T115"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108">
                <a:moveTo>
                  <a:pt x="79" y="24"/>
                </a:moveTo>
                <a:lnTo>
                  <a:pt x="59" y="24"/>
                </a:lnTo>
                <a:lnTo>
                  <a:pt x="59" y="9"/>
                </a:lnTo>
                <a:lnTo>
                  <a:pt x="59" y="9"/>
                </a:lnTo>
                <a:lnTo>
                  <a:pt x="58" y="6"/>
                </a:lnTo>
                <a:lnTo>
                  <a:pt x="57" y="2"/>
                </a:lnTo>
                <a:lnTo>
                  <a:pt x="53" y="1"/>
                </a:lnTo>
                <a:lnTo>
                  <a:pt x="50" y="0"/>
                </a:lnTo>
                <a:lnTo>
                  <a:pt x="35" y="0"/>
                </a:lnTo>
                <a:lnTo>
                  <a:pt x="35" y="0"/>
                </a:lnTo>
                <a:lnTo>
                  <a:pt x="31" y="1"/>
                </a:lnTo>
                <a:lnTo>
                  <a:pt x="27" y="2"/>
                </a:lnTo>
                <a:lnTo>
                  <a:pt x="26" y="6"/>
                </a:lnTo>
                <a:lnTo>
                  <a:pt x="25" y="9"/>
                </a:lnTo>
                <a:lnTo>
                  <a:pt x="25" y="24"/>
                </a:lnTo>
                <a:lnTo>
                  <a:pt x="25" y="24"/>
                </a:lnTo>
                <a:lnTo>
                  <a:pt x="26" y="28"/>
                </a:lnTo>
                <a:lnTo>
                  <a:pt x="27" y="32"/>
                </a:lnTo>
                <a:lnTo>
                  <a:pt x="31" y="33"/>
                </a:lnTo>
                <a:lnTo>
                  <a:pt x="35" y="34"/>
                </a:lnTo>
                <a:lnTo>
                  <a:pt x="79" y="34"/>
                </a:lnTo>
                <a:lnTo>
                  <a:pt x="79" y="69"/>
                </a:lnTo>
                <a:lnTo>
                  <a:pt x="5" y="69"/>
                </a:lnTo>
                <a:lnTo>
                  <a:pt x="5" y="69"/>
                </a:lnTo>
                <a:lnTo>
                  <a:pt x="3" y="69"/>
                </a:lnTo>
                <a:lnTo>
                  <a:pt x="1" y="70"/>
                </a:lnTo>
                <a:lnTo>
                  <a:pt x="0" y="71"/>
                </a:lnTo>
                <a:lnTo>
                  <a:pt x="0" y="74"/>
                </a:lnTo>
                <a:lnTo>
                  <a:pt x="0" y="103"/>
                </a:lnTo>
                <a:lnTo>
                  <a:pt x="0" y="103"/>
                </a:lnTo>
                <a:lnTo>
                  <a:pt x="0" y="106"/>
                </a:lnTo>
                <a:lnTo>
                  <a:pt x="1" y="107"/>
                </a:lnTo>
                <a:lnTo>
                  <a:pt x="3" y="108"/>
                </a:lnTo>
                <a:lnTo>
                  <a:pt x="5" y="108"/>
                </a:lnTo>
                <a:lnTo>
                  <a:pt x="84" y="108"/>
                </a:lnTo>
                <a:lnTo>
                  <a:pt x="84" y="108"/>
                </a:lnTo>
                <a:lnTo>
                  <a:pt x="87" y="108"/>
                </a:lnTo>
                <a:lnTo>
                  <a:pt x="88" y="107"/>
                </a:lnTo>
                <a:lnTo>
                  <a:pt x="89" y="106"/>
                </a:lnTo>
                <a:lnTo>
                  <a:pt x="89" y="103"/>
                </a:lnTo>
                <a:lnTo>
                  <a:pt x="89" y="34"/>
                </a:lnTo>
                <a:lnTo>
                  <a:pt x="89" y="34"/>
                </a:lnTo>
                <a:lnTo>
                  <a:pt x="88" y="30"/>
                </a:lnTo>
                <a:lnTo>
                  <a:pt x="87" y="27"/>
                </a:lnTo>
                <a:lnTo>
                  <a:pt x="83" y="26"/>
                </a:lnTo>
                <a:lnTo>
                  <a:pt x="79" y="24"/>
                </a:lnTo>
                <a:lnTo>
                  <a:pt x="79" y="24"/>
                </a:lnTo>
                <a:close/>
                <a:moveTo>
                  <a:pt x="35" y="24"/>
                </a:moveTo>
                <a:lnTo>
                  <a:pt x="35" y="9"/>
                </a:lnTo>
                <a:lnTo>
                  <a:pt x="50" y="9"/>
                </a:lnTo>
                <a:lnTo>
                  <a:pt x="50" y="24"/>
                </a:lnTo>
                <a:lnTo>
                  <a:pt x="50" y="24"/>
                </a:lnTo>
                <a:lnTo>
                  <a:pt x="35" y="24"/>
                </a:lnTo>
                <a:close/>
                <a:moveTo>
                  <a:pt x="79" y="98"/>
                </a:moveTo>
                <a:lnTo>
                  <a:pt x="10" y="98"/>
                </a:lnTo>
                <a:lnTo>
                  <a:pt x="10" y="79"/>
                </a:lnTo>
                <a:lnTo>
                  <a:pt x="79" y="79"/>
                </a:lnTo>
                <a:lnTo>
                  <a:pt x="79" y="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95" name="Freeform 1346"/>
          <p:cNvSpPr>
            <a:spLocks/>
          </p:cNvSpPr>
          <p:nvPr/>
        </p:nvSpPr>
        <p:spPr bwMode="auto">
          <a:xfrm>
            <a:off x="1879644" y="677208"/>
            <a:ext cx="13610" cy="18144"/>
          </a:xfrm>
          <a:custGeom>
            <a:avLst/>
            <a:gdLst>
              <a:gd name="T0" fmla="*/ 5 w 9"/>
              <a:gd name="T1" fmla="*/ 10 h 10"/>
              <a:gd name="T2" fmla="*/ 5 w 9"/>
              <a:gd name="T3" fmla="*/ 10 h 10"/>
              <a:gd name="T4" fmla="*/ 7 w 9"/>
              <a:gd name="T5" fmla="*/ 10 h 10"/>
              <a:gd name="T6" fmla="*/ 8 w 9"/>
              <a:gd name="T7" fmla="*/ 9 h 10"/>
              <a:gd name="T8" fmla="*/ 9 w 9"/>
              <a:gd name="T9" fmla="*/ 8 h 10"/>
              <a:gd name="T10" fmla="*/ 9 w 9"/>
              <a:gd name="T11" fmla="*/ 5 h 10"/>
              <a:gd name="T12" fmla="*/ 9 w 9"/>
              <a:gd name="T13" fmla="*/ 5 h 10"/>
              <a:gd name="T14" fmla="*/ 9 w 9"/>
              <a:gd name="T15" fmla="*/ 3 h 10"/>
              <a:gd name="T16" fmla="*/ 8 w 9"/>
              <a:gd name="T17" fmla="*/ 2 h 10"/>
              <a:gd name="T18" fmla="*/ 7 w 9"/>
              <a:gd name="T19" fmla="*/ 0 h 10"/>
              <a:gd name="T20" fmla="*/ 5 w 9"/>
              <a:gd name="T21" fmla="*/ 0 h 10"/>
              <a:gd name="T22" fmla="*/ 5 w 9"/>
              <a:gd name="T23" fmla="*/ 0 h 10"/>
              <a:gd name="T24" fmla="*/ 2 w 9"/>
              <a:gd name="T25" fmla="*/ 0 h 10"/>
              <a:gd name="T26" fmla="*/ 1 w 9"/>
              <a:gd name="T27" fmla="*/ 2 h 10"/>
              <a:gd name="T28" fmla="*/ 0 w 9"/>
              <a:gd name="T29" fmla="*/ 3 h 10"/>
              <a:gd name="T30" fmla="*/ 0 w 9"/>
              <a:gd name="T31" fmla="*/ 5 h 10"/>
              <a:gd name="T32" fmla="*/ 0 w 9"/>
              <a:gd name="T33" fmla="*/ 5 h 10"/>
              <a:gd name="T34" fmla="*/ 0 w 9"/>
              <a:gd name="T35" fmla="*/ 8 h 10"/>
              <a:gd name="T36" fmla="*/ 1 w 9"/>
              <a:gd name="T37" fmla="*/ 9 h 10"/>
              <a:gd name="T38" fmla="*/ 2 w 9"/>
              <a:gd name="T39" fmla="*/ 10 h 10"/>
              <a:gd name="T40" fmla="*/ 5 w 9"/>
              <a:gd name="T41" fmla="*/ 10 h 10"/>
              <a:gd name="T42" fmla="*/ 5 w 9"/>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10"/>
                </a:moveTo>
                <a:lnTo>
                  <a:pt x="5" y="10"/>
                </a:lnTo>
                <a:lnTo>
                  <a:pt x="7" y="10"/>
                </a:lnTo>
                <a:lnTo>
                  <a:pt x="8" y="9"/>
                </a:lnTo>
                <a:lnTo>
                  <a:pt x="9" y="8"/>
                </a:lnTo>
                <a:lnTo>
                  <a:pt x="9" y="5"/>
                </a:lnTo>
                <a:lnTo>
                  <a:pt x="9" y="5"/>
                </a:lnTo>
                <a:lnTo>
                  <a:pt x="9" y="3"/>
                </a:lnTo>
                <a:lnTo>
                  <a:pt x="8" y="2"/>
                </a:lnTo>
                <a:lnTo>
                  <a:pt x="7" y="0"/>
                </a:lnTo>
                <a:lnTo>
                  <a:pt x="5" y="0"/>
                </a:lnTo>
                <a:lnTo>
                  <a:pt x="5" y="0"/>
                </a:lnTo>
                <a:lnTo>
                  <a:pt x="2" y="0"/>
                </a:lnTo>
                <a:lnTo>
                  <a:pt x="1" y="2"/>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96" name="Freeform 1347"/>
          <p:cNvSpPr>
            <a:spLocks/>
          </p:cNvSpPr>
          <p:nvPr/>
        </p:nvSpPr>
        <p:spPr bwMode="auto">
          <a:xfrm>
            <a:off x="1906861" y="677208"/>
            <a:ext cx="13610" cy="18144"/>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8 w 10"/>
              <a:gd name="T19" fmla="*/ 0 h 10"/>
              <a:gd name="T20" fmla="*/ 5 w 10"/>
              <a:gd name="T21" fmla="*/ 0 h 10"/>
              <a:gd name="T22" fmla="*/ 5 w 10"/>
              <a:gd name="T23" fmla="*/ 0 h 10"/>
              <a:gd name="T24" fmla="*/ 3 w 10"/>
              <a:gd name="T25" fmla="*/ 0 h 10"/>
              <a:gd name="T26" fmla="*/ 2 w 10"/>
              <a:gd name="T27" fmla="*/ 2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97" name="Rectangle 1348"/>
          <p:cNvSpPr>
            <a:spLocks noChangeArrowheads="1"/>
          </p:cNvSpPr>
          <p:nvPr/>
        </p:nvSpPr>
        <p:spPr bwMode="auto">
          <a:xfrm>
            <a:off x="1861500" y="618238"/>
            <a:ext cx="18145" cy="3175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98" name="Freeform 1349"/>
          <p:cNvSpPr>
            <a:spLocks/>
          </p:cNvSpPr>
          <p:nvPr/>
        </p:nvSpPr>
        <p:spPr bwMode="auto">
          <a:xfrm>
            <a:off x="1884179" y="613702"/>
            <a:ext cx="27217" cy="31754"/>
          </a:xfrm>
          <a:custGeom>
            <a:avLst/>
            <a:gdLst>
              <a:gd name="T0" fmla="*/ 9 w 16"/>
              <a:gd name="T1" fmla="*/ 0 h 21"/>
              <a:gd name="T2" fmla="*/ 0 w 16"/>
              <a:gd name="T3" fmla="*/ 3 h 21"/>
              <a:gd name="T4" fmla="*/ 7 w 16"/>
              <a:gd name="T5" fmla="*/ 21 h 21"/>
              <a:gd name="T6" fmla="*/ 16 w 16"/>
              <a:gd name="T7" fmla="*/ 19 h 21"/>
              <a:gd name="T8" fmla="*/ 9 w 16"/>
              <a:gd name="T9" fmla="*/ 0 h 21"/>
            </a:gdLst>
            <a:ahLst/>
            <a:cxnLst>
              <a:cxn ang="0">
                <a:pos x="T0" y="T1"/>
              </a:cxn>
              <a:cxn ang="0">
                <a:pos x="T2" y="T3"/>
              </a:cxn>
              <a:cxn ang="0">
                <a:pos x="T4" y="T5"/>
              </a:cxn>
              <a:cxn ang="0">
                <a:pos x="T6" y="T7"/>
              </a:cxn>
              <a:cxn ang="0">
                <a:pos x="T8" y="T9"/>
              </a:cxn>
            </a:cxnLst>
            <a:rect l="0" t="0" r="r" b="b"/>
            <a:pathLst>
              <a:path w="16" h="21">
                <a:moveTo>
                  <a:pt x="9" y="0"/>
                </a:moveTo>
                <a:lnTo>
                  <a:pt x="0" y="3"/>
                </a:lnTo>
                <a:lnTo>
                  <a:pt x="7" y="21"/>
                </a:lnTo>
                <a:lnTo>
                  <a:pt x="16" y="19"/>
                </a:lnTo>
                <a:lnTo>
                  <a:pt x="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399" name="Freeform 1350"/>
          <p:cNvSpPr>
            <a:spLocks/>
          </p:cNvSpPr>
          <p:nvPr/>
        </p:nvSpPr>
        <p:spPr bwMode="auto">
          <a:xfrm>
            <a:off x="1829744" y="613702"/>
            <a:ext cx="27217" cy="31754"/>
          </a:xfrm>
          <a:custGeom>
            <a:avLst/>
            <a:gdLst>
              <a:gd name="T0" fmla="*/ 16 w 16"/>
              <a:gd name="T1" fmla="*/ 3 h 21"/>
              <a:gd name="T2" fmla="*/ 6 w 16"/>
              <a:gd name="T3" fmla="*/ 0 h 21"/>
              <a:gd name="T4" fmla="*/ 0 w 16"/>
              <a:gd name="T5" fmla="*/ 19 h 21"/>
              <a:gd name="T6" fmla="*/ 8 w 16"/>
              <a:gd name="T7" fmla="*/ 21 h 21"/>
              <a:gd name="T8" fmla="*/ 16 w 16"/>
              <a:gd name="T9" fmla="*/ 3 h 21"/>
            </a:gdLst>
            <a:ahLst/>
            <a:cxnLst>
              <a:cxn ang="0">
                <a:pos x="T0" y="T1"/>
              </a:cxn>
              <a:cxn ang="0">
                <a:pos x="T2" y="T3"/>
              </a:cxn>
              <a:cxn ang="0">
                <a:pos x="T4" y="T5"/>
              </a:cxn>
              <a:cxn ang="0">
                <a:pos x="T6" y="T7"/>
              </a:cxn>
              <a:cxn ang="0">
                <a:pos x="T8" y="T9"/>
              </a:cxn>
            </a:cxnLst>
            <a:rect l="0" t="0" r="r" b="b"/>
            <a:pathLst>
              <a:path w="16" h="21">
                <a:moveTo>
                  <a:pt x="16" y="3"/>
                </a:moveTo>
                <a:lnTo>
                  <a:pt x="6" y="0"/>
                </a:lnTo>
                <a:lnTo>
                  <a:pt x="0" y="19"/>
                </a:lnTo>
                <a:lnTo>
                  <a:pt x="8" y="21"/>
                </a:lnTo>
                <a:lnTo>
                  <a:pt x="16" y="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00" name="Freeform 1351"/>
          <p:cNvSpPr>
            <a:spLocks noEditPoints="1"/>
          </p:cNvSpPr>
          <p:nvPr/>
        </p:nvSpPr>
        <p:spPr bwMode="auto">
          <a:xfrm>
            <a:off x="3952680" y="559267"/>
            <a:ext cx="149696" cy="149696"/>
          </a:xfrm>
          <a:custGeom>
            <a:avLst/>
            <a:gdLst>
              <a:gd name="T0" fmla="*/ 49 w 99"/>
              <a:gd name="T1" fmla="*/ 0 h 98"/>
              <a:gd name="T2" fmla="*/ 30 w 99"/>
              <a:gd name="T3" fmla="*/ 3 h 98"/>
              <a:gd name="T4" fmla="*/ 15 w 99"/>
              <a:gd name="T5" fmla="*/ 14 h 98"/>
              <a:gd name="T6" fmla="*/ 4 w 99"/>
              <a:gd name="T7" fmla="*/ 29 h 98"/>
              <a:gd name="T8" fmla="*/ 0 w 99"/>
              <a:gd name="T9" fmla="*/ 49 h 98"/>
              <a:gd name="T10" fmla="*/ 1 w 99"/>
              <a:gd name="T11" fmla="*/ 59 h 98"/>
              <a:gd name="T12" fmla="*/ 9 w 99"/>
              <a:gd name="T13" fmla="*/ 76 h 98"/>
              <a:gd name="T14" fmla="*/ 22 w 99"/>
              <a:gd name="T15" fmla="*/ 90 h 98"/>
              <a:gd name="T16" fmla="*/ 39 w 99"/>
              <a:gd name="T17" fmla="*/ 97 h 98"/>
              <a:gd name="T18" fmla="*/ 49 w 99"/>
              <a:gd name="T19" fmla="*/ 98 h 98"/>
              <a:gd name="T20" fmla="*/ 69 w 99"/>
              <a:gd name="T21" fmla="*/ 94 h 98"/>
              <a:gd name="T22" fmla="*/ 84 w 99"/>
              <a:gd name="T23" fmla="*/ 83 h 98"/>
              <a:gd name="T24" fmla="*/ 95 w 99"/>
              <a:gd name="T25" fmla="*/ 69 h 98"/>
              <a:gd name="T26" fmla="*/ 99 w 99"/>
              <a:gd name="T27" fmla="*/ 49 h 98"/>
              <a:gd name="T28" fmla="*/ 97 w 99"/>
              <a:gd name="T29" fmla="*/ 39 h 98"/>
              <a:gd name="T30" fmla="*/ 90 w 99"/>
              <a:gd name="T31" fmla="*/ 22 h 98"/>
              <a:gd name="T32" fmla="*/ 76 w 99"/>
              <a:gd name="T33" fmla="*/ 8 h 98"/>
              <a:gd name="T34" fmla="*/ 59 w 99"/>
              <a:gd name="T35" fmla="*/ 1 h 98"/>
              <a:gd name="T36" fmla="*/ 49 w 99"/>
              <a:gd name="T37" fmla="*/ 0 h 98"/>
              <a:gd name="T38" fmla="*/ 47 w 99"/>
              <a:gd name="T39" fmla="*/ 29 h 98"/>
              <a:gd name="T40" fmla="*/ 58 w 99"/>
              <a:gd name="T41" fmla="*/ 11 h 98"/>
              <a:gd name="T42" fmla="*/ 73 w 99"/>
              <a:gd name="T43" fmla="*/ 17 h 98"/>
              <a:gd name="T44" fmla="*/ 84 w 99"/>
              <a:gd name="T45" fmla="*/ 29 h 98"/>
              <a:gd name="T46" fmla="*/ 64 w 99"/>
              <a:gd name="T47" fmla="*/ 49 h 98"/>
              <a:gd name="T48" fmla="*/ 41 w 99"/>
              <a:gd name="T49" fmla="*/ 59 h 98"/>
              <a:gd name="T50" fmla="*/ 41 w 99"/>
              <a:gd name="T51" fmla="*/ 39 h 98"/>
              <a:gd name="T52" fmla="*/ 64 w 99"/>
              <a:gd name="T53" fmla="*/ 49 h 98"/>
              <a:gd name="T54" fmla="*/ 30 w 99"/>
              <a:gd name="T55" fmla="*/ 39 h 98"/>
              <a:gd name="T56" fmla="*/ 20 w 99"/>
              <a:gd name="T57" fmla="*/ 23 h 98"/>
              <a:gd name="T58" fmla="*/ 32 w 99"/>
              <a:gd name="T59" fmla="*/ 13 h 98"/>
              <a:gd name="T60" fmla="*/ 47 w 99"/>
              <a:gd name="T61" fmla="*/ 9 h 98"/>
              <a:gd name="T62" fmla="*/ 14 w 99"/>
              <a:gd name="T63" fmla="*/ 32 h 98"/>
              <a:gd name="T64" fmla="*/ 11 w 99"/>
              <a:gd name="T65" fmla="*/ 59 h 98"/>
              <a:gd name="T66" fmla="*/ 10 w 99"/>
              <a:gd name="T67" fmla="*/ 49 h 98"/>
              <a:gd name="T68" fmla="*/ 11 w 99"/>
              <a:gd name="T69" fmla="*/ 40 h 98"/>
              <a:gd name="T70" fmla="*/ 14 w 99"/>
              <a:gd name="T71" fmla="*/ 32 h 98"/>
              <a:gd name="T72" fmla="*/ 52 w 99"/>
              <a:gd name="T73" fmla="*/ 69 h 98"/>
              <a:gd name="T74" fmla="*/ 41 w 99"/>
              <a:gd name="T75" fmla="*/ 87 h 98"/>
              <a:gd name="T76" fmla="*/ 26 w 99"/>
              <a:gd name="T77" fmla="*/ 81 h 98"/>
              <a:gd name="T78" fmla="*/ 15 w 99"/>
              <a:gd name="T79" fmla="*/ 69 h 98"/>
              <a:gd name="T80" fmla="*/ 52 w 99"/>
              <a:gd name="T81" fmla="*/ 88 h 98"/>
              <a:gd name="T82" fmla="*/ 79 w 99"/>
              <a:gd name="T83" fmla="*/ 75 h 98"/>
              <a:gd name="T84" fmla="*/ 73 w 99"/>
              <a:gd name="T85" fmla="*/ 80 h 98"/>
              <a:gd name="T86" fmla="*/ 60 w 99"/>
              <a:gd name="T87" fmla="*/ 87 h 98"/>
              <a:gd name="T88" fmla="*/ 52 w 99"/>
              <a:gd name="T89" fmla="*/ 88 h 98"/>
              <a:gd name="T90" fmla="*/ 69 w 99"/>
              <a:gd name="T91" fmla="*/ 39 h 98"/>
              <a:gd name="T92" fmla="*/ 88 w 99"/>
              <a:gd name="T93" fmla="*/ 39 h 98"/>
              <a:gd name="T94" fmla="*/ 89 w 99"/>
              <a:gd name="T95" fmla="*/ 49 h 98"/>
              <a:gd name="T96" fmla="*/ 85 w 99"/>
              <a:gd name="T97" fmla="*/ 6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98">
                <a:moveTo>
                  <a:pt x="49" y="0"/>
                </a:moveTo>
                <a:lnTo>
                  <a:pt x="49" y="0"/>
                </a:lnTo>
                <a:lnTo>
                  <a:pt x="39" y="1"/>
                </a:lnTo>
                <a:lnTo>
                  <a:pt x="30" y="3"/>
                </a:lnTo>
                <a:lnTo>
                  <a:pt x="22" y="8"/>
                </a:lnTo>
                <a:lnTo>
                  <a:pt x="15" y="14"/>
                </a:lnTo>
                <a:lnTo>
                  <a:pt x="9" y="22"/>
                </a:lnTo>
                <a:lnTo>
                  <a:pt x="4" y="29"/>
                </a:lnTo>
                <a:lnTo>
                  <a:pt x="1" y="39"/>
                </a:lnTo>
                <a:lnTo>
                  <a:pt x="0" y="49"/>
                </a:lnTo>
                <a:lnTo>
                  <a:pt x="0" y="49"/>
                </a:lnTo>
                <a:lnTo>
                  <a:pt x="1" y="59"/>
                </a:lnTo>
                <a:lnTo>
                  <a:pt x="4" y="69"/>
                </a:lnTo>
                <a:lnTo>
                  <a:pt x="9" y="76"/>
                </a:lnTo>
                <a:lnTo>
                  <a:pt x="15" y="83"/>
                </a:lnTo>
                <a:lnTo>
                  <a:pt x="22" y="90"/>
                </a:lnTo>
                <a:lnTo>
                  <a:pt x="30" y="94"/>
                </a:lnTo>
                <a:lnTo>
                  <a:pt x="39" y="97"/>
                </a:lnTo>
                <a:lnTo>
                  <a:pt x="49" y="98"/>
                </a:lnTo>
                <a:lnTo>
                  <a:pt x="49" y="98"/>
                </a:lnTo>
                <a:lnTo>
                  <a:pt x="59" y="97"/>
                </a:lnTo>
                <a:lnTo>
                  <a:pt x="69" y="94"/>
                </a:lnTo>
                <a:lnTo>
                  <a:pt x="76" y="90"/>
                </a:lnTo>
                <a:lnTo>
                  <a:pt x="84" y="83"/>
                </a:lnTo>
                <a:lnTo>
                  <a:pt x="90" y="76"/>
                </a:lnTo>
                <a:lnTo>
                  <a:pt x="95" y="69"/>
                </a:lnTo>
                <a:lnTo>
                  <a:pt x="97" y="59"/>
                </a:lnTo>
                <a:lnTo>
                  <a:pt x="99" y="49"/>
                </a:lnTo>
                <a:lnTo>
                  <a:pt x="99" y="49"/>
                </a:lnTo>
                <a:lnTo>
                  <a:pt x="97" y="39"/>
                </a:lnTo>
                <a:lnTo>
                  <a:pt x="95" y="29"/>
                </a:lnTo>
                <a:lnTo>
                  <a:pt x="90" y="22"/>
                </a:lnTo>
                <a:lnTo>
                  <a:pt x="84" y="14"/>
                </a:lnTo>
                <a:lnTo>
                  <a:pt x="76" y="8"/>
                </a:lnTo>
                <a:lnTo>
                  <a:pt x="69" y="3"/>
                </a:lnTo>
                <a:lnTo>
                  <a:pt x="59" y="1"/>
                </a:lnTo>
                <a:lnTo>
                  <a:pt x="49" y="0"/>
                </a:lnTo>
                <a:lnTo>
                  <a:pt x="49" y="0"/>
                </a:lnTo>
                <a:close/>
                <a:moveTo>
                  <a:pt x="84" y="29"/>
                </a:moveTo>
                <a:lnTo>
                  <a:pt x="47" y="29"/>
                </a:lnTo>
                <a:lnTo>
                  <a:pt x="58" y="11"/>
                </a:lnTo>
                <a:lnTo>
                  <a:pt x="58" y="11"/>
                </a:lnTo>
                <a:lnTo>
                  <a:pt x="65" y="13"/>
                </a:lnTo>
                <a:lnTo>
                  <a:pt x="73" y="17"/>
                </a:lnTo>
                <a:lnTo>
                  <a:pt x="79" y="23"/>
                </a:lnTo>
                <a:lnTo>
                  <a:pt x="84" y="29"/>
                </a:lnTo>
                <a:lnTo>
                  <a:pt x="84" y="29"/>
                </a:lnTo>
                <a:close/>
                <a:moveTo>
                  <a:pt x="64" y="49"/>
                </a:moveTo>
                <a:lnTo>
                  <a:pt x="58" y="59"/>
                </a:lnTo>
                <a:lnTo>
                  <a:pt x="41" y="59"/>
                </a:lnTo>
                <a:lnTo>
                  <a:pt x="35" y="49"/>
                </a:lnTo>
                <a:lnTo>
                  <a:pt x="41" y="39"/>
                </a:lnTo>
                <a:lnTo>
                  <a:pt x="58" y="39"/>
                </a:lnTo>
                <a:lnTo>
                  <a:pt x="64" y="49"/>
                </a:lnTo>
                <a:close/>
                <a:moveTo>
                  <a:pt x="47" y="9"/>
                </a:moveTo>
                <a:lnTo>
                  <a:pt x="30" y="39"/>
                </a:lnTo>
                <a:lnTo>
                  <a:pt x="20" y="23"/>
                </a:lnTo>
                <a:lnTo>
                  <a:pt x="20" y="23"/>
                </a:lnTo>
                <a:lnTo>
                  <a:pt x="26" y="18"/>
                </a:lnTo>
                <a:lnTo>
                  <a:pt x="32" y="13"/>
                </a:lnTo>
                <a:lnTo>
                  <a:pt x="38" y="11"/>
                </a:lnTo>
                <a:lnTo>
                  <a:pt x="47" y="9"/>
                </a:lnTo>
                <a:lnTo>
                  <a:pt x="47" y="9"/>
                </a:lnTo>
                <a:close/>
                <a:moveTo>
                  <a:pt x="14" y="32"/>
                </a:moveTo>
                <a:lnTo>
                  <a:pt x="30" y="59"/>
                </a:lnTo>
                <a:lnTo>
                  <a:pt x="11" y="59"/>
                </a:lnTo>
                <a:lnTo>
                  <a:pt x="11" y="59"/>
                </a:lnTo>
                <a:lnTo>
                  <a:pt x="10" y="49"/>
                </a:lnTo>
                <a:lnTo>
                  <a:pt x="10" y="49"/>
                </a:lnTo>
                <a:lnTo>
                  <a:pt x="11" y="40"/>
                </a:lnTo>
                <a:lnTo>
                  <a:pt x="14" y="32"/>
                </a:lnTo>
                <a:lnTo>
                  <a:pt x="14" y="32"/>
                </a:lnTo>
                <a:close/>
                <a:moveTo>
                  <a:pt x="15" y="69"/>
                </a:moveTo>
                <a:lnTo>
                  <a:pt x="52" y="69"/>
                </a:lnTo>
                <a:lnTo>
                  <a:pt x="41" y="87"/>
                </a:lnTo>
                <a:lnTo>
                  <a:pt x="41" y="87"/>
                </a:lnTo>
                <a:lnTo>
                  <a:pt x="33" y="85"/>
                </a:lnTo>
                <a:lnTo>
                  <a:pt x="26" y="81"/>
                </a:lnTo>
                <a:lnTo>
                  <a:pt x="20" y="75"/>
                </a:lnTo>
                <a:lnTo>
                  <a:pt x="15" y="69"/>
                </a:lnTo>
                <a:lnTo>
                  <a:pt x="15" y="69"/>
                </a:lnTo>
                <a:close/>
                <a:moveTo>
                  <a:pt x="52" y="88"/>
                </a:moveTo>
                <a:lnTo>
                  <a:pt x="69" y="59"/>
                </a:lnTo>
                <a:lnTo>
                  <a:pt x="79" y="75"/>
                </a:lnTo>
                <a:lnTo>
                  <a:pt x="79" y="75"/>
                </a:lnTo>
                <a:lnTo>
                  <a:pt x="73" y="80"/>
                </a:lnTo>
                <a:lnTo>
                  <a:pt x="67" y="85"/>
                </a:lnTo>
                <a:lnTo>
                  <a:pt x="60" y="87"/>
                </a:lnTo>
                <a:lnTo>
                  <a:pt x="52" y="88"/>
                </a:lnTo>
                <a:lnTo>
                  <a:pt x="52" y="88"/>
                </a:lnTo>
                <a:close/>
                <a:moveTo>
                  <a:pt x="85" y="66"/>
                </a:moveTo>
                <a:lnTo>
                  <a:pt x="69" y="39"/>
                </a:lnTo>
                <a:lnTo>
                  <a:pt x="88" y="39"/>
                </a:lnTo>
                <a:lnTo>
                  <a:pt x="88" y="39"/>
                </a:lnTo>
                <a:lnTo>
                  <a:pt x="89" y="49"/>
                </a:lnTo>
                <a:lnTo>
                  <a:pt x="89" y="49"/>
                </a:lnTo>
                <a:lnTo>
                  <a:pt x="88" y="57"/>
                </a:lnTo>
                <a:lnTo>
                  <a:pt x="85" y="66"/>
                </a:lnTo>
                <a:lnTo>
                  <a:pt x="85" y="6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01" name="Freeform 1352"/>
          <p:cNvSpPr>
            <a:spLocks noEditPoints="1"/>
          </p:cNvSpPr>
          <p:nvPr/>
        </p:nvSpPr>
        <p:spPr bwMode="auto">
          <a:xfrm>
            <a:off x="2891212" y="572877"/>
            <a:ext cx="117941" cy="122479"/>
          </a:xfrm>
          <a:custGeom>
            <a:avLst/>
            <a:gdLst>
              <a:gd name="T0" fmla="*/ 65 w 79"/>
              <a:gd name="T1" fmla="*/ 45 h 79"/>
              <a:gd name="T2" fmla="*/ 79 w 79"/>
              <a:gd name="T3" fmla="*/ 45 h 79"/>
              <a:gd name="T4" fmla="*/ 79 w 79"/>
              <a:gd name="T5" fmla="*/ 35 h 79"/>
              <a:gd name="T6" fmla="*/ 65 w 79"/>
              <a:gd name="T7" fmla="*/ 35 h 79"/>
              <a:gd name="T8" fmla="*/ 65 w 79"/>
              <a:gd name="T9" fmla="*/ 35 h 79"/>
              <a:gd name="T10" fmla="*/ 62 w 79"/>
              <a:gd name="T11" fmla="*/ 28 h 79"/>
              <a:gd name="T12" fmla="*/ 57 w 79"/>
              <a:gd name="T13" fmla="*/ 23 h 79"/>
              <a:gd name="T14" fmla="*/ 52 w 79"/>
              <a:gd name="T15" fmla="*/ 18 h 79"/>
              <a:gd name="T16" fmla="*/ 45 w 79"/>
              <a:gd name="T17" fmla="*/ 15 h 79"/>
              <a:gd name="T18" fmla="*/ 45 w 79"/>
              <a:gd name="T19" fmla="*/ 0 h 79"/>
              <a:gd name="T20" fmla="*/ 35 w 79"/>
              <a:gd name="T21" fmla="*/ 0 h 79"/>
              <a:gd name="T22" fmla="*/ 35 w 79"/>
              <a:gd name="T23" fmla="*/ 15 h 79"/>
              <a:gd name="T24" fmla="*/ 35 w 79"/>
              <a:gd name="T25" fmla="*/ 15 h 79"/>
              <a:gd name="T26" fmla="*/ 28 w 79"/>
              <a:gd name="T27" fmla="*/ 18 h 79"/>
              <a:gd name="T28" fmla="*/ 23 w 79"/>
              <a:gd name="T29" fmla="*/ 23 h 79"/>
              <a:gd name="T30" fmla="*/ 18 w 79"/>
              <a:gd name="T31" fmla="*/ 28 h 79"/>
              <a:gd name="T32" fmla="*/ 15 w 79"/>
              <a:gd name="T33" fmla="*/ 35 h 79"/>
              <a:gd name="T34" fmla="*/ 0 w 79"/>
              <a:gd name="T35" fmla="*/ 35 h 79"/>
              <a:gd name="T36" fmla="*/ 0 w 79"/>
              <a:gd name="T37" fmla="*/ 45 h 79"/>
              <a:gd name="T38" fmla="*/ 15 w 79"/>
              <a:gd name="T39" fmla="*/ 45 h 79"/>
              <a:gd name="T40" fmla="*/ 15 w 79"/>
              <a:gd name="T41" fmla="*/ 45 h 79"/>
              <a:gd name="T42" fmla="*/ 18 w 79"/>
              <a:gd name="T43" fmla="*/ 52 h 79"/>
              <a:gd name="T44" fmla="*/ 23 w 79"/>
              <a:gd name="T45" fmla="*/ 57 h 79"/>
              <a:gd name="T46" fmla="*/ 28 w 79"/>
              <a:gd name="T47" fmla="*/ 62 h 79"/>
              <a:gd name="T48" fmla="*/ 35 w 79"/>
              <a:gd name="T49" fmla="*/ 65 h 79"/>
              <a:gd name="T50" fmla="*/ 35 w 79"/>
              <a:gd name="T51" fmla="*/ 79 h 79"/>
              <a:gd name="T52" fmla="*/ 45 w 79"/>
              <a:gd name="T53" fmla="*/ 79 h 79"/>
              <a:gd name="T54" fmla="*/ 45 w 79"/>
              <a:gd name="T55" fmla="*/ 65 h 79"/>
              <a:gd name="T56" fmla="*/ 45 w 79"/>
              <a:gd name="T57" fmla="*/ 65 h 79"/>
              <a:gd name="T58" fmla="*/ 52 w 79"/>
              <a:gd name="T59" fmla="*/ 62 h 79"/>
              <a:gd name="T60" fmla="*/ 57 w 79"/>
              <a:gd name="T61" fmla="*/ 57 h 79"/>
              <a:gd name="T62" fmla="*/ 62 w 79"/>
              <a:gd name="T63" fmla="*/ 52 h 79"/>
              <a:gd name="T64" fmla="*/ 65 w 79"/>
              <a:gd name="T65" fmla="*/ 45 h 79"/>
              <a:gd name="T66" fmla="*/ 65 w 79"/>
              <a:gd name="T67" fmla="*/ 45 h 79"/>
              <a:gd name="T68" fmla="*/ 40 w 79"/>
              <a:gd name="T69" fmla="*/ 55 h 79"/>
              <a:gd name="T70" fmla="*/ 40 w 79"/>
              <a:gd name="T71" fmla="*/ 55 h 79"/>
              <a:gd name="T72" fmla="*/ 34 w 79"/>
              <a:gd name="T73" fmla="*/ 53 h 79"/>
              <a:gd name="T74" fmla="*/ 30 w 79"/>
              <a:gd name="T75" fmla="*/ 50 h 79"/>
              <a:gd name="T76" fmla="*/ 26 w 79"/>
              <a:gd name="T77" fmla="*/ 46 h 79"/>
              <a:gd name="T78" fmla="*/ 25 w 79"/>
              <a:gd name="T79" fmla="*/ 40 h 79"/>
              <a:gd name="T80" fmla="*/ 25 w 79"/>
              <a:gd name="T81" fmla="*/ 40 h 79"/>
              <a:gd name="T82" fmla="*/ 26 w 79"/>
              <a:gd name="T83" fmla="*/ 34 h 79"/>
              <a:gd name="T84" fmla="*/ 30 w 79"/>
              <a:gd name="T85" fmla="*/ 30 h 79"/>
              <a:gd name="T86" fmla="*/ 34 w 79"/>
              <a:gd name="T87" fmla="*/ 26 h 79"/>
              <a:gd name="T88" fmla="*/ 40 w 79"/>
              <a:gd name="T89" fmla="*/ 25 h 79"/>
              <a:gd name="T90" fmla="*/ 40 w 79"/>
              <a:gd name="T91" fmla="*/ 25 h 79"/>
              <a:gd name="T92" fmla="*/ 46 w 79"/>
              <a:gd name="T93" fmla="*/ 26 h 79"/>
              <a:gd name="T94" fmla="*/ 50 w 79"/>
              <a:gd name="T95" fmla="*/ 30 h 79"/>
              <a:gd name="T96" fmla="*/ 54 w 79"/>
              <a:gd name="T97" fmla="*/ 34 h 79"/>
              <a:gd name="T98" fmla="*/ 55 w 79"/>
              <a:gd name="T99" fmla="*/ 40 h 79"/>
              <a:gd name="T100" fmla="*/ 55 w 79"/>
              <a:gd name="T101" fmla="*/ 40 h 79"/>
              <a:gd name="T102" fmla="*/ 54 w 79"/>
              <a:gd name="T103" fmla="*/ 46 h 79"/>
              <a:gd name="T104" fmla="*/ 50 w 79"/>
              <a:gd name="T105" fmla="*/ 50 h 79"/>
              <a:gd name="T106" fmla="*/ 46 w 79"/>
              <a:gd name="T107" fmla="*/ 53 h 79"/>
              <a:gd name="T108" fmla="*/ 40 w 79"/>
              <a:gd name="T109" fmla="*/ 55 h 79"/>
              <a:gd name="T110" fmla="*/ 40 w 79"/>
              <a:gd name="T111"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79">
                <a:moveTo>
                  <a:pt x="65" y="45"/>
                </a:moveTo>
                <a:lnTo>
                  <a:pt x="79" y="45"/>
                </a:lnTo>
                <a:lnTo>
                  <a:pt x="79" y="35"/>
                </a:lnTo>
                <a:lnTo>
                  <a:pt x="65" y="35"/>
                </a:lnTo>
                <a:lnTo>
                  <a:pt x="65" y="35"/>
                </a:lnTo>
                <a:lnTo>
                  <a:pt x="62" y="28"/>
                </a:lnTo>
                <a:lnTo>
                  <a:pt x="57" y="23"/>
                </a:lnTo>
                <a:lnTo>
                  <a:pt x="52" y="18"/>
                </a:lnTo>
                <a:lnTo>
                  <a:pt x="45" y="15"/>
                </a:lnTo>
                <a:lnTo>
                  <a:pt x="45" y="0"/>
                </a:lnTo>
                <a:lnTo>
                  <a:pt x="35" y="0"/>
                </a:lnTo>
                <a:lnTo>
                  <a:pt x="35" y="15"/>
                </a:lnTo>
                <a:lnTo>
                  <a:pt x="35" y="15"/>
                </a:lnTo>
                <a:lnTo>
                  <a:pt x="28" y="18"/>
                </a:lnTo>
                <a:lnTo>
                  <a:pt x="23" y="23"/>
                </a:lnTo>
                <a:lnTo>
                  <a:pt x="18" y="28"/>
                </a:lnTo>
                <a:lnTo>
                  <a:pt x="15" y="35"/>
                </a:lnTo>
                <a:lnTo>
                  <a:pt x="0" y="35"/>
                </a:lnTo>
                <a:lnTo>
                  <a:pt x="0" y="45"/>
                </a:lnTo>
                <a:lnTo>
                  <a:pt x="15" y="45"/>
                </a:lnTo>
                <a:lnTo>
                  <a:pt x="15" y="45"/>
                </a:lnTo>
                <a:lnTo>
                  <a:pt x="18" y="52"/>
                </a:lnTo>
                <a:lnTo>
                  <a:pt x="23" y="57"/>
                </a:lnTo>
                <a:lnTo>
                  <a:pt x="28" y="62"/>
                </a:lnTo>
                <a:lnTo>
                  <a:pt x="35" y="65"/>
                </a:lnTo>
                <a:lnTo>
                  <a:pt x="35" y="79"/>
                </a:lnTo>
                <a:lnTo>
                  <a:pt x="45" y="79"/>
                </a:lnTo>
                <a:lnTo>
                  <a:pt x="45" y="65"/>
                </a:lnTo>
                <a:lnTo>
                  <a:pt x="45" y="65"/>
                </a:lnTo>
                <a:lnTo>
                  <a:pt x="52" y="62"/>
                </a:lnTo>
                <a:lnTo>
                  <a:pt x="57" y="57"/>
                </a:lnTo>
                <a:lnTo>
                  <a:pt x="62" y="52"/>
                </a:lnTo>
                <a:lnTo>
                  <a:pt x="65" y="45"/>
                </a:lnTo>
                <a:lnTo>
                  <a:pt x="65" y="45"/>
                </a:lnTo>
                <a:close/>
                <a:moveTo>
                  <a:pt x="40" y="55"/>
                </a:moveTo>
                <a:lnTo>
                  <a:pt x="40" y="55"/>
                </a:lnTo>
                <a:lnTo>
                  <a:pt x="34" y="53"/>
                </a:lnTo>
                <a:lnTo>
                  <a:pt x="30" y="50"/>
                </a:lnTo>
                <a:lnTo>
                  <a:pt x="26" y="46"/>
                </a:lnTo>
                <a:lnTo>
                  <a:pt x="25" y="40"/>
                </a:lnTo>
                <a:lnTo>
                  <a:pt x="25" y="40"/>
                </a:lnTo>
                <a:lnTo>
                  <a:pt x="26" y="34"/>
                </a:lnTo>
                <a:lnTo>
                  <a:pt x="30" y="30"/>
                </a:lnTo>
                <a:lnTo>
                  <a:pt x="34" y="26"/>
                </a:lnTo>
                <a:lnTo>
                  <a:pt x="40" y="25"/>
                </a:lnTo>
                <a:lnTo>
                  <a:pt x="40" y="25"/>
                </a:lnTo>
                <a:lnTo>
                  <a:pt x="46" y="26"/>
                </a:lnTo>
                <a:lnTo>
                  <a:pt x="50" y="30"/>
                </a:lnTo>
                <a:lnTo>
                  <a:pt x="54" y="34"/>
                </a:lnTo>
                <a:lnTo>
                  <a:pt x="55" y="40"/>
                </a:lnTo>
                <a:lnTo>
                  <a:pt x="55" y="40"/>
                </a:lnTo>
                <a:lnTo>
                  <a:pt x="54" y="46"/>
                </a:lnTo>
                <a:lnTo>
                  <a:pt x="50" y="50"/>
                </a:lnTo>
                <a:lnTo>
                  <a:pt x="46" y="53"/>
                </a:lnTo>
                <a:lnTo>
                  <a:pt x="40" y="55"/>
                </a:lnTo>
                <a:lnTo>
                  <a:pt x="40"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02" name="Freeform 1353"/>
          <p:cNvSpPr>
            <a:spLocks/>
          </p:cNvSpPr>
          <p:nvPr/>
        </p:nvSpPr>
        <p:spPr bwMode="auto">
          <a:xfrm>
            <a:off x="2981937" y="663601"/>
            <a:ext cx="45362" cy="45362"/>
          </a:xfrm>
          <a:custGeom>
            <a:avLst/>
            <a:gdLst>
              <a:gd name="T0" fmla="*/ 19 w 29"/>
              <a:gd name="T1" fmla="*/ 19 h 29"/>
              <a:gd name="T2" fmla="*/ 0 w 29"/>
              <a:gd name="T3" fmla="*/ 19 h 29"/>
              <a:gd name="T4" fmla="*/ 0 w 29"/>
              <a:gd name="T5" fmla="*/ 29 h 29"/>
              <a:gd name="T6" fmla="*/ 19 w 29"/>
              <a:gd name="T7" fmla="*/ 29 h 29"/>
              <a:gd name="T8" fmla="*/ 19 w 29"/>
              <a:gd name="T9" fmla="*/ 29 h 29"/>
              <a:gd name="T10" fmla="*/ 23 w 29"/>
              <a:gd name="T11" fmla="*/ 28 h 29"/>
              <a:gd name="T12" fmla="*/ 27 w 29"/>
              <a:gd name="T13" fmla="*/ 27 h 29"/>
              <a:gd name="T14" fmla="*/ 28 w 29"/>
              <a:gd name="T15" fmla="*/ 23 h 29"/>
              <a:gd name="T16" fmla="*/ 29 w 29"/>
              <a:gd name="T17" fmla="*/ 19 h 29"/>
              <a:gd name="T18" fmla="*/ 29 w 29"/>
              <a:gd name="T19" fmla="*/ 0 h 29"/>
              <a:gd name="T20" fmla="*/ 19 w 29"/>
              <a:gd name="T21" fmla="*/ 0 h 29"/>
              <a:gd name="T22" fmla="*/ 19 w 29"/>
              <a:gd name="T23"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19" y="19"/>
                </a:moveTo>
                <a:lnTo>
                  <a:pt x="0" y="19"/>
                </a:lnTo>
                <a:lnTo>
                  <a:pt x="0" y="29"/>
                </a:lnTo>
                <a:lnTo>
                  <a:pt x="19" y="29"/>
                </a:lnTo>
                <a:lnTo>
                  <a:pt x="19" y="29"/>
                </a:lnTo>
                <a:lnTo>
                  <a:pt x="23" y="28"/>
                </a:lnTo>
                <a:lnTo>
                  <a:pt x="27" y="27"/>
                </a:lnTo>
                <a:lnTo>
                  <a:pt x="28" y="23"/>
                </a:lnTo>
                <a:lnTo>
                  <a:pt x="29" y="19"/>
                </a:lnTo>
                <a:lnTo>
                  <a:pt x="29" y="0"/>
                </a:lnTo>
                <a:lnTo>
                  <a:pt x="19" y="0"/>
                </a:lnTo>
                <a:lnTo>
                  <a:pt x="19"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03" name="Freeform 1354"/>
          <p:cNvSpPr>
            <a:spLocks/>
          </p:cNvSpPr>
          <p:nvPr/>
        </p:nvSpPr>
        <p:spPr bwMode="auto">
          <a:xfrm>
            <a:off x="2981937" y="559267"/>
            <a:ext cx="45362" cy="45362"/>
          </a:xfrm>
          <a:custGeom>
            <a:avLst/>
            <a:gdLst>
              <a:gd name="T0" fmla="*/ 19 w 29"/>
              <a:gd name="T1" fmla="*/ 0 h 29"/>
              <a:gd name="T2" fmla="*/ 0 w 29"/>
              <a:gd name="T3" fmla="*/ 0 h 29"/>
              <a:gd name="T4" fmla="*/ 0 w 29"/>
              <a:gd name="T5" fmla="*/ 9 h 29"/>
              <a:gd name="T6" fmla="*/ 19 w 29"/>
              <a:gd name="T7" fmla="*/ 9 h 29"/>
              <a:gd name="T8" fmla="*/ 19 w 29"/>
              <a:gd name="T9" fmla="*/ 29 h 29"/>
              <a:gd name="T10" fmla="*/ 29 w 29"/>
              <a:gd name="T11" fmla="*/ 29 h 29"/>
              <a:gd name="T12" fmla="*/ 29 w 29"/>
              <a:gd name="T13" fmla="*/ 9 h 29"/>
              <a:gd name="T14" fmla="*/ 29 w 29"/>
              <a:gd name="T15" fmla="*/ 9 h 29"/>
              <a:gd name="T16" fmla="*/ 28 w 29"/>
              <a:gd name="T17" fmla="*/ 6 h 29"/>
              <a:gd name="T18" fmla="*/ 27 w 29"/>
              <a:gd name="T19" fmla="*/ 2 h 29"/>
              <a:gd name="T20" fmla="*/ 23 w 29"/>
              <a:gd name="T21" fmla="*/ 1 h 29"/>
              <a:gd name="T22" fmla="*/ 19 w 29"/>
              <a:gd name="T23" fmla="*/ 0 h 29"/>
              <a:gd name="T24" fmla="*/ 19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9" y="0"/>
                </a:moveTo>
                <a:lnTo>
                  <a:pt x="0" y="0"/>
                </a:lnTo>
                <a:lnTo>
                  <a:pt x="0" y="9"/>
                </a:lnTo>
                <a:lnTo>
                  <a:pt x="19" y="9"/>
                </a:lnTo>
                <a:lnTo>
                  <a:pt x="19" y="29"/>
                </a:lnTo>
                <a:lnTo>
                  <a:pt x="29" y="29"/>
                </a:lnTo>
                <a:lnTo>
                  <a:pt x="29" y="9"/>
                </a:lnTo>
                <a:lnTo>
                  <a:pt x="29" y="9"/>
                </a:lnTo>
                <a:lnTo>
                  <a:pt x="28" y="6"/>
                </a:lnTo>
                <a:lnTo>
                  <a:pt x="27" y="2"/>
                </a:lnTo>
                <a:lnTo>
                  <a:pt x="23" y="1"/>
                </a:lnTo>
                <a:lnTo>
                  <a:pt x="19" y="0"/>
                </a:lnTo>
                <a:lnTo>
                  <a:pt x="1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04" name="Freeform 1355"/>
          <p:cNvSpPr>
            <a:spLocks/>
          </p:cNvSpPr>
          <p:nvPr/>
        </p:nvSpPr>
        <p:spPr bwMode="auto">
          <a:xfrm>
            <a:off x="2877606" y="559267"/>
            <a:ext cx="45362" cy="45362"/>
          </a:xfrm>
          <a:custGeom>
            <a:avLst/>
            <a:gdLst>
              <a:gd name="T0" fmla="*/ 9 w 29"/>
              <a:gd name="T1" fmla="*/ 9 h 29"/>
              <a:gd name="T2" fmla="*/ 29 w 29"/>
              <a:gd name="T3" fmla="*/ 9 h 29"/>
              <a:gd name="T4" fmla="*/ 29 w 29"/>
              <a:gd name="T5" fmla="*/ 0 h 29"/>
              <a:gd name="T6" fmla="*/ 9 w 29"/>
              <a:gd name="T7" fmla="*/ 0 h 29"/>
              <a:gd name="T8" fmla="*/ 9 w 29"/>
              <a:gd name="T9" fmla="*/ 0 h 29"/>
              <a:gd name="T10" fmla="*/ 6 w 29"/>
              <a:gd name="T11" fmla="*/ 1 h 29"/>
              <a:gd name="T12" fmla="*/ 2 w 29"/>
              <a:gd name="T13" fmla="*/ 2 h 29"/>
              <a:gd name="T14" fmla="*/ 1 w 29"/>
              <a:gd name="T15" fmla="*/ 6 h 29"/>
              <a:gd name="T16" fmla="*/ 0 w 29"/>
              <a:gd name="T17" fmla="*/ 9 h 29"/>
              <a:gd name="T18" fmla="*/ 0 w 29"/>
              <a:gd name="T19" fmla="*/ 29 h 29"/>
              <a:gd name="T20" fmla="*/ 9 w 29"/>
              <a:gd name="T21" fmla="*/ 29 h 29"/>
              <a:gd name="T22" fmla="*/ 9 w 29"/>
              <a:gd name="T2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9" y="9"/>
                </a:moveTo>
                <a:lnTo>
                  <a:pt x="29" y="9"/>
                </a:lnTo>
                <a:lnTo>
                  <a:pt x="29" y="0"/>
                </a:lnTo>
                <a:lnTo>
                  <a:pt x="9" y="0"/>
                </a:lnTo>
                <a:lnTo>
                  <a:pt x="9" y="0"/>
                </a:lnTo>
                <a:lnTo>
                  <a:pt x="6" y="1"/>
                </a:lnTo>
                <a:lnTo>
                  <a:pt x="2" y="2"/>
                </a:lnTo>
                <a:lnTo>
                  <a:pt x="1" y="6"/>
                </a:lnTo>
                <a:lnTo>
                  <a:pt x="0" y="9"/>
                </a:lnTo>
                <a:lnTo>
                  <a:pt x="0" y="29"/>
                </a:lnTo>
                <a:lnTo>
                  <a:pt x="9" y="29"/>
                </a:lnTo>
                <a:lnTo>
                  <a:pt x="9"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05" name="Freeform 1356"/>
          <p:cNvSpPr>
            <a:spLocks/>
          </p:cNvSpPr>
          <p:nvPr/>
        </p:nvSpPr>
        <p:spPr bwMode="auto">
          <a:xfrm>
            <a:off x="2877606" y="663601"/>
            <a:ext cx="45362" cy="45362"/>
          </a:xfrm>
          <a:custGeom>
            <a:avLst/>
            <a:gdLst>
              <a:gd name="T0" fmla="*/ 9 w 29"/>
              <a:gd name="T1" fmla="*/ 0 h 29"/>
              <a:gd name="T2" fmla="*/ 0 w 29"/>
              <a:gd name="T3" fmla="*/ 0 h 29"/>
              <a:gd name="T4" fmla="*/ 0 w 29"/>
              <a:gd name="T5" fmla="*/ 19 h 29"/>
              <a:gd name="T6" fmla="*/ 0 w 29"/>
              <a:gd name="T7" fmla="*/ 19 h 29"/>
              <a:gd name="T8" fmla="*/ 1 w 29"/>
              <a:gd name="T9" fmla="*/ 23 h 29"/>
              <a:gd name="T10" fmla="*/ 2 w 29"/>
              <a:gd name="T11" fmla="*/ 27 h 29"/>
              <a:gd name="T12" fmla="*/ 6 w 29"/>
              <a:gd name="T13" fmla="*/ 28 h 29"/>
              <a:gd name="T14" fmla="*/ 9 w 29"/>
              <a:gd name="T15" fmla="*/ 29 h 29"/>
              <a:gd name="T16" fmla="*/ 29 w 29"/>
              <a:gd name="T17" fmla="*/ 29 h 29"/>
              <a:gd name="T18" fmla="*/ 29 w 29"/>
              <a:gd name="T19" fmla="*/ 19 h 29"/>
              <a:gd name="T20" fmla="*/ 9 w 29"/>
              <a:gd name="T21" fmla="*/ 19 h 29"/>
              <a:gd name="T22" fmla="*/ 9 w 29"/>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9">
                <a:moveTo>
                  <a:pt x="9" y="0"/>
                </a:moveTo>
                <a:lnTo>
                  <a:pt x="0" y="0"/>
                </a:lnTo>
                <a:lnTo>
                  <a:pt x="0" y="19"/>
                </a:lnTo>
                <a:lnTo>
                  <a:pt x="0" y="19"/>
                </a:lnTo>
                <a:lnTo>
                  <a:pt x="1" y="23"/>
                </a:lnTo>
                <a:lnTo>
                  <a:pt x="2" y="27"/>
                </a:lnTo>
                <a:lnTo>
                  <a:pt x="6" y="28"/>
                </a:lnTo>
                <a:lnTo>
                  <a:pt x="9" y="29"/>
                </a:lnTo>
                <a:lnTo>
                  <a:pt x="29" y="29"/>
                </a:lnTo>
                <a:lnTo>
                  <a:pt x="29" y="19"/>
                </a:lnTo>
                <a:lnTo>
                  <a:pt x="9" y="19"/>
                </a:lnTo>
                <a:lnTo>
                  <a:pt x="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406" name="Group 405"/>
          <p:cNvGrpSpPr/>
          <p:nvPr/>
        </p:nvGrpSpPr>
        <p:grpSpPr>
          <a:xfrm>
            <a:off x="2160888" y="568340"/>
            <a:ext cx="149696" cy="131550"/>
            <a:chOff x="2107766" y="511790"/>
            <a:chExt cx="152824" cy="134300"/>
          </a:xfrm>
          <a:solidFill>
            <a:schemeClr val="tx1">
              <a:lumMod val="75000"/>
              <a:lumOff val="25000"/>
            </a:schemeClr>
          </a:solidFill>
        </p:grpSpPr>
        <p:sp>
          <p:nvSpPr>
            <p:cNvPr id="634" name="Freeform 1357"/>
            <p:cNvSpPr>
              <a:spLocks noEditPoints="1"/>
            </p:cNvSpPr>
            <p:nvPr/>
          </p:nvSpPr>
          <p:spPr bwMode="auto">
            <a:xfrm>
              <a:off x="2144814" y="548837"/>
              <a:ext cx="78728" cy="74096"/>
            </a:xfrm>
            <a:custGeom>
              <a:avLst/>
              <a:gdLst>
                <a:gd name="T0" fmla="*/ 24 w 49"/>
                <a:gd name="T1" fmla="*/ 0 h 49"/>
                <a:gd name="T2" fmla="*/ 24 w 49"/>
                <a:gd name="T3" fmla="*/ 0 h 49"/>
                <a:gd name="T4" fmla="*/ 19 w 49"/>
                <a:gd name="T5" fmla="*/ 0 h 49"/>
                <a:gd name="T6" fmla="*/ 14 w 49"/>
                <a:gd name="T7" fmla="*/ 3 h 49"/>
                <a:gd name="T8" fmla="*/ 11 w 49"/>
                <a:gd name="T9" fmla="*/ 4 h 49"/>
                <a:gd name="T10" fmla="*/ 7 w 49"/>
                <a:gd name="T11" fmla="*/ 8 h 49"/>
                <a:gd name="T12" fmla="*/ 3 w 49"/>
                <a:gd name="T13" fmla="*/ 11 h 49"/>
                <a:gd name="T14" fmla="*/ 2 w 49"/>
                <a:gd name="T15" fmla="*/ 15 h 49"/>
                <a:gd name="T16" fmla="*/ 0 w 49"/>
                <a:gd name="T17" fmla="*/ 20 h 49"/>
                <a:gd name="T18" fmla="*/ 0 w 49"/>
                <a:gd name="T19" fmla="*/ 25 h 49"/>
                <a:gd name="T20" fmla="*/ 0 w 49"/>
                <a:gd name="T21" fmla="*/ 25 h 49"/>
                <a:gd name="T22" fmla="*/ 0 w 49"/>
                <a:gd name="T23" fmla="*/ 30 h 49"/>
                <a:gd name="T24" fmla="*/ 2 w 49"/>
                <a:gd name="T25" fmla="*/ 35 h 49"/>
                <a:gd name="T26" fmla="*/ 3 w 49"/>
                <a:gd name="T27" fmla="*/ 38 h 49"/>
                <a:gd name="T28" fmla="*/ 7 w 49"/>
                <a:gd name="T29" fmla="*/ 42 h 49"/>
                <a:gd name="T30" fmla="*/ 11 w 49"/>
                <a:gd name="T31" fmla="*/ 46 h 49"/>
                <a:gd name="T32" fmla="*/ 14 w 49"/>
                <a:gd name="T33" fmla="*/ 47 h 49"/>
                <a:gd name="T34" fmla="*/ 19 w 49"/>
                <a:gd name="T35" fmla="*/ 49 h 49"/>
                <a:gd name="T36" fmla="*/ 24 w 49"/>
                <a:gd name="T37" fmla="*/ 49 h 49"/>
                <a:gd name="T38" fmla="*/ 24 w 49"/>
                <a:gd name="T39" fmla="*/ 49 h 49"/>
                <a:gd name="T40" fmla="*/ 29 w 49"/>
                <a:gd name="T41" fmla="*/ 49 h 49"/>
                <a:gd name="T42" fmla="*/ 34 w 49"/>
                <a:gd name="T43" fmla="*/ 47 h 49"/>
                <a:gd name="T44" fmla="*/ 38 w 49"/>
                <a:gd name="T45" fmla="*/ 46 h 49"/>
                <a:gd name="T46" fmla="*/ 42 w 49"/>
                <a:gd name="T47" fmla="*/ 42 h 49"/>
                <a:gd name="T48" fmla="*/ 45 w 49"/>
                <a:gd name="T49" fmla="*/ 38 h 49"/>
                <a:gd name="T50" fmla="*/ 47 w 49"/>
                <a:gd name="T51" fmla="*/ 35 h 49"/>
                <a:gd name="T52" fmla="*/ 49 w 49"/>
                <a:gd name="T53" fmla="*/ 30 h 49"/>
                <a:gd name="T54" fmla="*/ 49 w 49"/>
                <a:gd name="T55" fmla="*/ 25 h 49"/>
                <a:gd name="T56" fmla="*/ 49 w 49"/>
                <a:gd name="T57" fmla="*/ 25 h 49"/>
                <a:gd name="T58" fmla="*/ 49 w 49"/>
                <a:gd name="T59" fmla="*/ 20 h 49"/>
                <a:gd name="T60" fmla="*/ 47 w 49"/>
                <a:gd name="T61" fmla="*/ 15 h 49"/>
                <a:gd name="T62" fmla="*/ 45 w 49"/>
                <a:gd name="T63" fmla="*/ 11 h 49"/>
                <a:gd name="T64" fmla="*/ 42 w 49"/>
                <a:gd name="T65" fmla="*/ 8 h 49"/>
                <a:gd name="T66" fmla="*/ 38 w 49"/>
                <a:gd name="T67" fmla="*/ 4 h 49"/>
                <a:gd name="T68" fmla="*/ 34 w 49"/>
                <a:gd name="T69" fmla="*/ 3 h 49"/>
                <a:gd name="T70" fmla="*/ 29 w 49"/>
                <a:gd name="T71" fmla="*/ 0 h 49"/>
                <a:gd name="T72" fmla="*/ 24 w 49"/>
                <a:gd name="T73" fmla="*/ 0 h 49"/>
                <a:gd name="T74" fmla="*/ 24 w 49"/>
                <a:gd name="T75" fmla="*/ 0 h 49"/>
                <a:gd name="T76" fmla="*/ 24 w 49"/>
                <a:gd name="T77" fmla="*/ 40 h 49"/>
                <a:gd name="T78" fmla="*/ 24 w 49"/>
                <a:gd name="T79" fmla="*/ 40 h 49"/>
                <a:gd name="T80" fmla="*/ 18 w 49"/>
                <a:gd name="T81" fmla="*/ 38 h 49"/>
                <a:gd name="T82" fmla="*/ 14 w 49"/>
                <a:gd name="T83" fmla="*/ 35 h 49"/>
                <a:gd name="T84" fmla="*/ 11 w 49"/>
                <a:gd name="T85" fmla="*/ 31 h 49"/>
                <a:gd name="T86" fmla="*/ 10 w 49"/>
                <a:gd name="T87" fmla="*/ 25 h 49"/>
                <a:gd name="T88" fmla="*/ 10 w 49"/>
                <a:gd name="T89" fmla="*/ 25 h 49"/>
                <a:gd name="T90" fmla="*/ 11 w 49"/>
                <a:gd name="T91" fmla="*/ 19 h 49"/>
                <a:gd name="T92" fmla="*/ 14 w 49"/>
                <a:gd name="T93" fmla="*/ 15 h 49"/>
                <a:gd name="T94" fmla="*/ 18 w 49"/>
                <a:gd name="T95" fmla="*/ 11 h 49"/>
                <a:gd name="T96" fmla="*/ 24 w 49"/>
                <a:gd name="T97" fmla="*/ 10 h 49"/>
                <a:gd name="T98" fmla="*/ 24 w 49"/>
                <a:gd name="T99" fmla="*/ 10 h 49"/>
                <a:gd name="T100" fmla="*/ 31 w 49"/>
                <a:gd name="T101" fmla="*/ 11 h 49"/>
                <a:gd name="T102" fmla="*/ 34 w 49"/>
                <a:gd name="T103" fmla="*/ 15 h 49"/>
                <a:gd name="T104" fmla="*/ 38 w 49"/>
                <a:gd name="T105" fmla="*/ 19 h 49"/>
                <a:gd name="T106" fmla="*/ 39 w 49"/>
                <a:gd name="T107" fmla="*/ 25 h 49"/>
                <a:gd name="T108" fmla="*/ 39 w 49"/>
                <a:gd name="T109" fmla="*/ 25 h 49"/>
                <a:gd name="T110" fmla="*/ 38 w 49"/>
                <a:gd name="T111" fmla="*/ 31 h 49"/>
                <a:gd name="T112" fmla="*/ 34 w 49"/>
                <a:gd name="T113" fmla="*/ 35 h 49"/>
                <a:gd name="T114" fmla="*/ 31 w 49"/>
                <a:gd name="T115" fmla="*/ 38 h 49"/>
                <a:gd name="T116" fmla="*/ 24 w 49"/>
                <a:gd name="T117" fmla="*/ 40 h 49"/>
                <a:gd name="T118" fmla="*/ 24 w 49"/>
                <a:gd name="T1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49">
                  <a:moveTo>
                    <a:pt x="24" y="0"/>
                  </a:moveTo>
                  <a:lnTo>
                    <a:pt x="24" y="0"/>
                  </a:lnTo>
                  <a:lnTo>
                    <a:pt x="19" y="0"/>
                  </a:lnTo>
                  <a:lnTo>
                    <a:pt x="14" y="3"/>
                  </a:lnTo>
                  <a:lnTo>
                    <a:pt x="11" y="4"/>
                  </a:lnTo>
                  <a:lnTo>
                    <a:pt x="7" y="8"/>
                  </a:lnTo>
                  <a:lnTo>
                    <a:pt x="3" y="11"/>
                  </a:lnTo>
                  <a:lnTo>
                    <a:pt x="2" y="15"/>
                  </a:lnTo>
                  <a:lnTo>
                    <a:pt x="0" y="20"/>
                  </a:lnTo>
                  <a:lnTo>
                    <a:pt x="0" y="25"/>
                  </a:lnTo>
                  <a:lnTo>
                    <a:pt x="0" y="25"/>
                  </a:lnTo>
                  <a:lnTo>
                    <a:pt x="0" y="30"/>
                  </a:lnTo>
                  <a:lnTo>
                    <a:pt x="2" y="35"/>
                  </a:lnTo>
                  <a:lnTo>
                    <a:pt x="3" y="38"/>
                  </a:lnTo>
                  <a:lnTo>
                    <a:pt x="7" y="42"/>
                  </a:lnTo>
                  <a:lnTo>
                    <a:pt x="11" y="46"/>
                  </a:lnTo>
                  <a:lnTo>
                    <a:pt x="14" y="47"/>
                  </a:lnTo>
                  <a:lnTo>
                    <a:pt x="19" y="49"/>
                  </a:lnTo>
                  <a:lnTo>
                    <a:pt x="24" y="49"/>
                  </a:lnTo>
                  <a:lnTo>
                    <a:pt x="24" y="49"/>
                  </a:lnTo>
                  <a:lnTo>
                    <a:pt x="29" y="49"/>
                  </a:lnTo>
                  <a:lnTo>
                    <a:pt x="34" y="47"/>
                  </a:lnTo>
                  <a:lnTo>
                    <a:pt x="38" y="46"/>
                  </a:lnTo>
                  <a:lnTo>
                    <a:pt x="42" y="42"/>
                  </a:lnTo>
                  <a:lnTo>
                    <a:pt x="45" y="38"/>
                  </a:lnTo>
                  <a:lnTo>
                    <a:pt x="47" y="35"/>
                  </a:lnTo>
                  <a:lnTo>
                    <a:pt x="49" y="30"/>
                  </a:lnTo>
                  <a:lnTo>
                    <a:pt x="49" y="25"/>
                  </a:lnTo>
                  <a:lnTo>
                    <a:pt x="49" y="25"/>
                  </a:lnTo>
                  <a:lnTo>
                    <a:pt x="49" y="20"/>
                  </a:lnTo>
                  <a:lnTo>
                    <a:pt x="47" y="15"/>
                  </a:lnTo>
                  <a:lnTo>
                    <a:pt x="45" y="11"/>
                  </a:lnTo>
                  <a:lnTo>
                    <a:pt x="42" y="8"/>
                  </a:lnTo>
                  <a:lnTo>
                    <a:pt x="38" y="4"/>
                  </a:lnTo>
                  <a:lnTo>
                    <a:pt x="34" y="3"/>
                  </a:lnTo>
                  <a:lnTo>
                    <a:pt x="29" y="0"/>
                  </a:lnTo>
                  <a:lnTo>
                    <a:pt x="24" y="0"/>
                  </a:lnTo>
                  <a:lnTo>
                    <a:pt x="24" y="0"/>
                  </a:lnTo>
                  <a:close/>
                  <a:moveTo>
                    <a:pt x="24" y="40"/>
                  </a:moveTo>
                  <a:lnTo>
                    <a:pt x="24" y="40"/>
                  </a:lnTo>
                  <a:lnTo>
                    <a:pt x="18" y="38"/>
                  </a:lnTo>
                  <a:lnTo>
                    <a:pt x="14" y="35"/>
                  </a:lnTo>
                  <a:lnTo>
                    <a:pt x="11" y="31"/>
                  </a:lnTo>
                  <a:lnTo>
                    <a:pt x="10" y="25"/>
                  </a:lnTo>
                  <a:lnTo>
                    <a:pt x="10" y="25"/>
                  </a:lnTo>
                  <a:lnTo>
                    <a:pt x="11" y="19"/>
                  </a:lnTo>
                  <a:lnTo>
                    <a:pt x="14" y="15"/>
                  </a:lnTo>
                  <a:lnTo>
                    <a:pt x="18" y="11"/>
                  </a:lnTo>
                  <a:lnTo>
                    <a:pt x="24" y="10"/>
                  </a:lnTo>
                  <a:lnTo>
                    <a:pt x="24" y="10"/>
                  </a:lnTo>
                  <a:lnTo>
                    <a:pt x="31" y="11"/>
                  </a:lnTo>
                  <a:lnTo>
                    <a:pt x="34" y="15"/>
                  </a:lnTo>
                  <a:lnTo>
                    <a:pt x="38" y="19"/>
                  </a:lnTo>
                  <a:lnTo>
                    <a:pt x="39" y="25"/>
                  </a:lnTo>
                  <a:lnTo>
                    <a:pt x="39" y="25"/>
                  </a:lnTo>
                  <a:lnTo>
                    <a:pt x="38" y="31"/>
                  </a:lnTo>
                  <a:lnTo>
                    <a:pt x="34" y="35"/>
                  </a:lnTo>
                  <a:lnTo>
                    <a:pt x="31" y="38"/>
                  </a:lnTo>
                  <a:lnTo>
                    <a:pt x="24" y="40"/>
                  </a:lnTo>
                  <a:lnTo>
                    <a:pt x="2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35" name="Freeform 1358"/>
            <p:cNvSpPr>
              <a:spLocks noEditPoints="1"/>
            </p:cNvSpPr>
            <p:nvPr/>
          </p:nvSpPr>
          <p:spPr bwMode="auto">
            <a:xfrm>
              <a:off x="2107766" y="511790"/>
              <a:ext cx="152824" cy="134300"/>
            </a:xfrm>
            <a:custGeom>
              <a:avLst/>
              <a:gdLst>
                <a:gd name="T0" fmla="*/ 89 w 99"/>
                <a:gd name="T1" fmla="*/ 15 h 89"/>
                <a:gd name="T2" fmla="*/ 72 w 99"/>
                <a:gd name="T3" fmla="*/ 15 h 89"/>
                <a:gd name="T4" fmla="*/ 65 w 99"/>
                <a:gd name="T5" fmla="*/ 5 h 89"/>
                <a:gd name="T6" fmla="*/ 65 w 99"/>
                <a:gd name="T7" fmla="*/ 5 h 89"/>
                <a:gd name="T8" fmla="*/ 62 w 99"/>
                <a:gd name="T9" fmla="*/ 2 h 89"/>
                <a:gd name="T10" fmla="*/ 57 w 99"/>
                <a:gd name="T11" fmla="*/ 0 h 89"/>
                <a:gd name="T12" fmla="*/ 42 w 99"/>
                <a:gd name="T13" fmla="*/ 0 h 89"/>
                <a:gd name="T14" fmla="*/ 42 w 99"/>
                <a:gd name="T15" fmla="*/ 0 h 89"/>
                <a:gd name="T16" fmla="*/ 37 w 99"/>
                <a:gd name="T17" fmla="*/ 2 h 89"/>
                <a:gd name="T18" fmla="*/ 33 w 99"/>
                <a:gd name="T19" fmla="*/ 5 h 89"/>
                <a:gd name="T20" fmla="*/ 27 w 99"/>
                <a:gd name="T21" fmla="*/ 15 h 89"/>
                <a:gd name="T22" fmla="*/ 10 w 99"/>
                <a:gd name="T23" fmla="*/ 15 h 89"/>
                <a:gd name="T24" fmla="*/ 10 w 99"/>
                <a:gd name="T25" fmla="*/ 15 h 89"/>
                <a:gd name="T26" fmla="*/ 6 w 99"/>
                <a:gd name="T27" fmla="*/ 17 h 89"/>
                <a:gd name="T28" fmla="*/ 2 w 99"/>
                <a:gd name="T29" fmla="*/ 18 h 89"/>
                <a:gd name="T30" fmla="*/ 1 w 99"/>
                <a:gd name="T31" fmla="*/ 21 h 89"/>
                <a:gd name="T32" fmla="*/ 0 w 99"/>
                <a:gd name="T33" fmla="*/ 25 h 89"/>
                <a:gd name="T34" fmla="*/ 0 w 99"/>
                <a:gd name="T35" fmla="*/ 79 h 89"/>
                <a:gd name="T36" fmla="*/ 0 w 99"/>
                <a:gd name="T37" fmla="*/ 79 h 89"/>
                <a:gd name="T38" fmla="*/ 1 w 99"/>
                <a:gd name="T39" fmla="*/ 83 h 89"/>
                <a:gd name="T40" fmla="*/ 2 w 99"/>
                <a:gd name="T41" fmla="*/ 87 h 89"/>
                <a:gd name="T42" fmla="*/ 6 w 99"/>
                <a:gd name="T43" fmla="*/ 88 h 89"/>
                <a:gd name="T44" fmla="*/ 10 w 99"/>
                <a:gd name="T45" fmla="*/ 89 h 89"/>
                <a:gd name="T46" fmla="*/ 89 w 99"/>
                <a:gd name="T47" fmla="*/ 89 h 89"/>
                <a:gd name="T48" fmla="*/ 89 w 99"/>
                <a:gd name="T49" fmla="*/ 89 h 89"/>
                <a:gd name="T50" fmla="*/ 93 w 99"/>
                <a:gd name="T51" fmla="*/ 88 h 89"/>
                <a:gd name="T52" fmla="*/ 96 w 99"/>
                <a:gd name="T53" fmla="*/ 87 h 89"/>
                <a:gd name="T54" fmla="*/ 97 w 99"/>
                <a:gd name="T55" fmla="*/ 83 h 89"/>
                <a:gd name="T56" fmla="*/ 99 w 99"/>
                <a:gd name="T57" fmla="*/ 79 h 89"/>
                <a:gd name="T58" fmla="*/ 99 w 99"/>
                <a:gd name="T59" fmla="*/ 25 h 89"/>
                <a:gd name="T60" fmla="*/ 99 w 99"/>
                <a:gd name="T61" fmla="*/ 25 h 89"/>
                <a:gd name="T62" fmla="*/ 97 w 99"/>
                <a:gd name="T63" fmla="*/ 21 h 89"/>
                <a:gd name="T64" fmla="*/ 96 w 99"/>
                <a:gd name="T65" fmla="*/ 18 h 89"/>
                <a:gd name="T66" fmla="*/ 93 w 99"/>
                <a:gd name="T67" fmla="*/ 17 h 89"/>
                <a:gd name="T68" fmla="*/ 89 w 99"/>
                <a:gd name="T69" fmla="*/ 15 h 89"/>
                <a:gd name="T70" fmla="*/ 89 w 99"/>
                <a:gd name="T71" fmla="*/ 15 h 89"/>
                <a:gd name="T72" fmla="*/ 10 w 99"/>
                <a:gd name="T73" fmla="*/ 79 h 89"/>
                <a:gd name="T74" fmla="*/ 10 w 99"/>
                <a:gd name="T75" fmla="*/ 25 h 89"/>
                <a:gd name="T76" fmla="*/ 32 w 99"/>
                <a:gd name="T77" fmla="*/ 25 h 89"/>
                <a:gd name="T78" fmla="*/ 42 w 99"/>
                <a:gd name="T79" fmla="*/ 10 h 89"/>
                <a:gd name="T80" fmla="*/ 57 w 99"/>
                <a:gd name="T81" fmla="*/ 10 h 89"/>
                <a:gd name="T82" fmla="*/ 67 w 99"/>
                <a:gd name="T83" fmla="*/ 25 h 89"/>
                <a:gd name="T84" fmla="*/ 89 w 99"/>
                <a:gd name="T85" fmla="*/ 25 h 89"/>
                <a:gd name="T86" fmla="*/ 89 w 99"/>
                <a:gd name="T87" fmla="*/ 79 h 89"/>
                <a:gd name="T88" fmla="*/ 10 w 99"/>
                <a:gd name="T89"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89">
                  <a:moveTo>
                    <a:pt x="89" y="15"/>
                  </a:moveTo>
                  <a:lnTo>
                    <a:pt x="72" y="15"/>
                  </a:lnTo>
                  <a:lnTo>
                    <a:pt x="65" y="5"/>
                  </a:lnTo>
                  <a:lnTo>
                    <a:pt x="65" y="5"/>
                  </a:lnTo>
                  <a:lnTo>
                    <a:pt x="62" y="2"/>
                  </a:lnTo>
                  <a:lnTo>
                    <a:pt x="57" y="0"/>
                  </a:lnTo>
                  <a:lnTo>
                    <a:pt x="42" y="0"/>
                  </a:lnTo>
                  <a:lnTo>
                    <a:pt x="42" y="0"/>
                  </a:lnTo>
                  <a:lnTo>
                    <a:pt x="37" y="2"/>
                  </a:lnTo>
                  <a:lnTo>
                    <a:pt x="33" y="5"/>
                  </a:lnTo>
                  <a:lnTo>
                    <a:pt x="27" y="15"/>
                  </a:lnTo>
                  <a:lnTo>
                    <a:pt x="10" y="15"/>
                  </a:lnTo>
                  <a:lnTo>
                    <a:pt x="10" y="15"/>
                  </a:lnTo>
                  <a:lnTo>
                    <a:pt x="6" y="17"/>
                  </a:lnTo>
                  <a:lnTo>
                    <a:pt x="2" y="18"/>
                  </a:lnTo>
                  <a:lnTo>
                    <a:pt x="1" y="21"/>
                  </a:lnTo>
                  <a:lnTo>
                    <a:pt x="0" y="25"/>
                  </a:lnTo>
                  <a:lnTo>
                    <a:pt x="0" y="79"/>
                  </a:lnTo>
                  <a:lnTo>
                    <a:pt x="0" y="79"/>
                  </a:lnTo>
                  <a:lnTo>
                    <a:pt x="1" y="83"/>
                  </a:lnTo>
                  <a:lnTo>
                    <a:pt x="2" y="87"/>
                  </a:lnTo>
                  <a:lnTo>
                    <a:pt x="6" y="88"/>
                  </a:lnTo>
                  <a:lnTo>
                    <a:pt x="10" y="89"/>
                  </a:lnTo>
                  <a:lnTo>
                    <a:pt x="89" y="89"/>
                  </a:lnTo>
                  <a:lnTo>
                    <a:pt x="89" y="89"/>
                  </a:lnTo>
                  <a:lnTo>
                    <a:pt x="93" y="88"/>
                  </a:lnTo>
                  <a:lnTo>
                    <a:pt x="96" y="87"/>
                  </a:lnTo>
                  <a:lnTo>
                    <a:pt x="97" y="83"/>
                  </a:lnTo>
                  <a:lnTo>
                    <a:pt x="99" y="79"/>
                  </a:lnTo>
                  <a:lnTo>
                    <a:pt x="99" y="25"/>
                  </a:lnTo>
                  <a:lnTo>
                    <a:pt x="99" y="25"/>
                  </a:lnTo>
                  <a:lnTo>
                    <a:pt x="97" y="21"/>
                  </a:lnTo>
                  <a:lnTo>
                    <a:pt x="96" y="18"/>
                  </a:lnTo>
                  <a:lnTo>
                    <a:pt x="93" y="17"/>
                  </a:lnTo>
                  <a:lnTo>
                    <a:pt x="89" y="15"/>
                  </a:lnTo>
                  <a:lnTo>
                    <a:pt x="89" y="15"/>
                  </a:lnTo>
                  <a:close/>
                  <a:moveTo>
                    <a:pt x="10" y="79"/>
                  </a:moveTo>
                  <a:lnTo>
                    <a:pt x="10" y="25"/>
                  </a:lnTo>
                  <a:lnTo>
                    <a:pt x="32" y="25"/>
                  </a:lnTo>
                  <a:lnTo>
                    <a:pt x="42" y="10"/>
                  </a:lnTo>
                  <a:lnTo>
                    <a:pt x="57" y="10"/>
                  </a:lnTo>
                  <a:lnTo>
                    <a:pt x="67" y="25"/>
                  </a:lnTo>
                  <a:lnTo>
                    <a:pt x="89" y="25"/>
                  </a:lnTo>
                  <a:lnTo>
                    <a:pt x="89" y="79"/>
                  </a:lnTo>
                  <a:lnTo>
                    <a:pt x="1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grpSp>
      <p:sp>
        <p:nvSpPr>
          <p:cNvPr id="407" name="Freeform 1359"/>
          <p:cNvSpPr>
            <a:spLocks/>
          </p:cNvSpPr>
          <p:nvPr/>
        </p:nvSpPr>
        <p:spPr bwMode="auto">
          <a:xfrm>
            <a:off x="2591825" y="600095"/>
            <a:ext cx="54435" cy="27217"/>
          </a:xfrm>
          <a:custGeom>
            <a:avLst/>
            <a:gdLst>
              <a:gd name="T0" fmla="*/ 15 w 35"/>
              <a:gd name="T1" fmla="*/ 14 h 19"/>
              <a:gd name="T2" fmla="*/ 9 w 35"/>
              <a:gd name="T3" fmla="*/ 5 h 19"/>
              <a:gd name="T4" fmla="*/ 0 w 35"/>
              <a:gd name="T5" fmla="*/ 19 h 19"/>
              <a:gd name="T6" fmla="*/ 35 w 35"/>
              <a:gd name="T7" fmla="*/ 19 h 19"/>
              <a:gd name="T8" fmla="*/ 24 w 35"/>
              <a:gd name="T9" fmla="*/ 0 h 19"/>
              <a:gd name="T10" fmla="*/ 15 w 35"/>
              <a:gd name="T11" fmla="*/ 14 h 19"/>
            </a:gdLst>
            <a:ahLst/>
            <a:cxnLst>
              <a:cxn ang="0">
                <a:pos x="T0" y="T1"/>
              </a:cxn>
              <a:cxn ang="0">
                <a:pos x="T2" y="T3"/>
              </a:cxn>
              <a:cxn ang="0">
                <a:pos x="T4" y="T5"/>
              </a:cxn>
              <a:cxn ang="0">
                <a:pos x="T6" y="T7"/>
              </a:cxn>
              <a:cxn ang="0">
                <a:pos x="T8" y="T9"/>
              </a:cxn>
              <a:cxn ang="0">
                <a:pos x="T10" y="T11"/>
              </a:cxn>
            </a:cxnLst>
            <a:rect l="0" t="0" r="r" b="b"/>
            <a:pathLst>
              <a:path w="35" h="19">
                <a:moveTo>
                  <a:pt x="15" y="14"/>
                </a:moveTo>
                <a:lnTo>
                  <a:pt x="9" y="5"/>
                </a:lnTo>
                <a:lnTo>
                  <a:pt x="0" y="19"/>
                </a:lnTo>
                <a:lnTo>
                  <a:pt x="35" y="19"/>
                </a:lnTo>
                <a:lnTo>
                  <a:pt x="24" y="0"/>
                </a:lnTo>
                <a:lnTo>
                  <a:pt x="15"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08" name="Freeform 1360"/>
          <p:cNvSpPr>
            <a:spLocks/>
          </p:cNvSpPr>
          <p:nvPr/>
        </p:nvSpPr>
        <p:spPr bwMode="auto">
          <a:xfrm>
            <a:off x="2541927" y="581950"/>
            <a:ext cx="90724" cy="95261"/>
          </a:xfrm>
          <a:custGeom>
            <a:avLst/>
            <a:gdLst>
              <a:gd name="T0" fmla="*/ 9 w 59"/>
              <a:gd name="T1" fmla="*/ 0 h 64"/>
              <a:gd name="T2" fmla="*/ 0 w 59"/>
              <a:gd name="T3" fmla="*/ 0 h 64"/>
              <a:gd name="T4" fmla="*/ 0 w 59"/>
              <a:gd name="T5" fmla="*/ 55 h 64"/>
              <a:gd name="T6" fmla="*/ 0 w 59"/>
              <a:gd name="T7" fmla="*/ 55 h 64"/>
              <a:gd name="T8" fmla="*/ 1 w 59"/>
              <a:gd name="T9" fmla="*/ 58 h 64"/>
              <a:gd name="T10" fmla="*/ 2 w 59"/>
              <a:gd name="T11" fmla="*/ 62 h 64"/>
              <a:gd name="T12" fmla="*/ 6 w 59"/>
              <a:gd name="T13" fmla="*/ 63 h 64"/>
              <a:gd name="T14" fmla="*/ 9 w 59"/>
              <a:gd name="T15" fmla="*/ 64 h 64"/>
              <a:gd name="T16" fmla="*/ 59 w 59"/>
              <a:gd name="T17" fmla="*/ 64 h 64"/>
              <a:gd name="T18" fmla="*/ 59 w 59"/>
              <a:gd name="T19" fmla="*/ 55 h 64"/>
              <a:gd name="T20" fmla="*/ 9 w 59"/>
              <a:gd name="T21" fmla="*/ 55 h 64"/>
              <a:gd name="T22" fmla="*/ 9 w 59"/>
              <a:gd name="T2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64">
                <a:moveTo>
                  <a:pt x="9" y="0"/>
                </a:moveTo>
                <a:lnTo>
                  <a:pt x="0" y="0"/>
                </a:lnTo>
                <a:lnTo>
                  <a:pt x="0" y="55"/>
                </a:lnTo>
                <a:lnTo>
                  <a:pt x="0" y="55"/>
                </a:lnTo>
                <a:lnTo>
                  <a:pt x="1" y="58"/>
                </a:lnTo>
                <a:lnTo>
                  <a:pt x="2" y="62"/>
                </a:lnTo>
                <a:lnTo>
                  <a:pt x="6" y="63"/>
                </a:lnTo>
                <a:lnTo>
                  <a:pt x="9" y="64"/>
                </a:lnTo>
                <a:lnTo>
                  <a:pt x="59" y="64"/>
                </a:lnTo>
                <a:lnTo>
                  <a:pt x="59" y="55"/>
                </a:lnTo>
                <a:lnTo>
                  <a:pt x="9" y="55"/>
                </a:lnTo>
                <a:lnTo>
                  <a:pt x="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09" name="Freeform 1361"/>
          <p:cNvSpPr>
            <a:spLocks/>
          </p:cNvSpPr>
          <p:nvPr/>
        </p:nvSpPr>
        <p:spPr bwMode="auto">
          <a:xfrm>
            <a:off x="2510172" y="613702"/>
            <a:ext cx="90724" cy="95261"/>
          </a:xfrm>
          <a:custGeom>
            <a:avLst/>
            <a:gdLst>
              <a:gd name="T0" fmla="*/ 10 w 59"/>
              <a:gd name="T1" fmla="*/ 0 h 64"/>
              <a:gd name="T2" fmla="*/ 0 w 59"/>
              <a:gd name="T3" fmla="*/ 0 h 64"/>
              <a:gd name="T4" fmla="*/ 0 w 59"/>
              <a:gd name="T5" fmla="*/ 54 h 64"/>
              <a:gd name="T6" fmla="*/ 0 w 59"/>
              <a:gd name="T7" fmla="*/ 54 h 64"/>
              <a:gd name="T8" fmla="*/ 1 w 59"/>
              <a:gd name="T9" fmla="*/ 58 h 64"/>
              <a:gd name="T10" fmla="*/ 2 w 59"/>
              <a:gd name="T11" fmla="*/ 62 h 64"/>
              <a:gd name="T12" fmla="*/ 6 w 59"/>
              <a:gd name="T13" fmla="*/ 63 h 64"/>
              <a:gd name="T14" fmla="*/ 10 w 59"/>
              <a:gd name="T15" fmla="*/ 64 h 64"/>
              <a:gd name="T16" fmla="*/ 59 w 59"/>
              <a:gd name="T17" fmla="*/ 64 h 64"/>
              <a:gd name="T18" fmla="*/ 59 w 59"/>
              <a:gd name="T19" fmla="*/ 54 h 64"/>
              <a:gd name="T20" fmla="*/ 10 w 59"/>
              <a:gd name="T21" fmla="*/ 54 h 64"/>
              <a:gd name="T22" fmla="*/ 10 w 59"/>
              <a:gd name="T2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64">
                <a:moveTo>
                  <a:pt x="10" y="0"/>
                </a:moveTo>
                <a:lnTo>
                  <a:pt x="0" y="0"/>
                </a:lnTo>
                <a:lnTo>
                  <a:pt x="0" y="54"/>
                </a:lnTo>
                <a:lnTo>
                  <a:pt x="0" y="54"/>
                </a:lnTo>
                <a:lnTo>
                  <a:pt x="1" y="58"/>
                </a:lnTo>
                <a:lnTo>
                  <a:pt x="2" y="62"/>
                </a:lnTo>
                <a:lnTo>
                  <a:pt x="6" y="63"/>
                </a:lnTo>
                <a:lnTo>
                  <a:pt x="10" y="64"/>
                </a:lnTo>
                <a:lnTo>
                  <a:pt x="59" y="64"/>
                </a:lnTo>
                <a:lnTo>
                  <a:pt x="59" y="54"/>
                </a:lnTo>
                <a:lnTo>
                  <a:pt x="10" y="54"/>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10" name="Freeform 1362"/>
          <p:cNvSpPr>
            <a:spLocks noEditPoints="1"/>
          </p:cNvSpPr>
          <p:nvPr/>
        </p:nvSpPr>
        <p:spPr bwMode="auto">
          <a:xfrm>
            <a:off x="2569145" y="559268"/>
            <a:ext cx="99796" cy="90723"/>
          </a:xfrm>
          <a:custGeom>
            <a:avLst/>
            <a:gdLst>
              <a:gd name="T0" fmla="*/ 55 w 64"/>
              <a:gd name="T1" fmla="*/ 0 h 59"/>
              <a:gd name="T2" fmla="*/ 10 w 64"/>
              <a:gd name="T3" fmla="*/ 0 h 59"/>
              <a:gd name="T4" fmla="*/ 10 w 64"/>
              <a:gd name="T5" fmla="*/ 0 h 59"/>
              <a:gd name="T6" fmla="*/ 7 w 64"/>
              <a:gd name="T7" fmla="*/ 1 h 59"/>
              <a:gd name="T8" fmla="*/ 3 w 64"/>
              <a:gd name="T9" fmla="*/ 2 h 59"/>
              <a:gd name="T10" fmla="*/ 2 w 64"/>
              <a:gd name="T11" fmla="*/ 6 h 59"/>
              <a:gd name="T12" fmla="*/ 0 w 64"/>
              <a:gd name="T13" fmla="*/ 9 h 59"/>
              <a:gd name="T14" fmla="*/ 0 w 64"/>
              <a:gd name="T15" fmla="*/ 49 h 59"/>
              <a:gd name="T16" fmla="*/ 0 w 64"/>
              <a:gd name="T17" fmla="*/ 49 h 59"/>
              <a:gd name="T18" fmla="*/ 2 w 64"/>
              <a:gd name="T19" fmla="*/ 53 h 59"/>
              <a:gd name="T20" fmla="*/ 3 w 64"/>
              <a:gd name="T21" fmla="*/ 56 h 59"/>
              <a:gd name="T22" fmla="*/ 7 w 64"/>
              <a:gd name="T23" fmla="*/ 57 h 59"/>
              <a:gd name="T24" fmla="*/ 10 w 64"/>
              <a:gd name="T25" fmla="*/ 59 h 59"/>
              <a:gd name="T26" fmla="*/ 55 w 64"/>
              <a:gd name="T27" fmla="*/ 59 h 59"/>
              <a:gd name="T28" fmla="*/ 55 w 64"/>
              <a:gd name="T29" fmla="*/ 59 h 59"/>
              <a:gd name="T30" fmla="*/ 58 w 64"/>
              <a:gd name="T31" fmla="*/ 57 h 59"/>
              <a:gd name="T32" fmla="*/ 62 w 64"/>
              <a:gd name="T33" fmla="*/ 56 h 59"/>
              <a:gd name="T34" fmla="*/ 63 w 64"/>
              <a:gd name="T35" fmla="*/ 53 h 59"/>
              <a:gd name="T36" fmla="*/ 64 w 64"/>
              <a:gd name="T37" fmla="*/ 49 h 59"/>
              <a:gd name="T38" fmla="*/ 64 w 64"/>
              <a:gd name="T39" fmla="*/ 9 h 59"/>
              <a:gd name="T40" fmla="*/ 64 w 64"/>
              <a:gd name="T41" fmla="*/ 9 h 59"/>
              <a:gd name="T42" fmla="*/ 63 w 64"/>
              <a:gd name="T43" fmla="*/ 6 h 59"/>
              <a:gd name="T44" fmla="*/ 62 w 64"/>
              <a:gd name="T45" fmla="*/ 2 h 59"/>
              <a:gd name="T46" fmla="*/ 58 w 64"/>
              <a:gd name="T47" fmla="*/ 1 h 59"/>
              <a:gd name="T48" fmla="*/ 55 w 64"/>
              <a:gd name="T49" fmla="*/ 0 h 59"/>
              <a:gd name="T50" fmla="*/ 55 w 64"/>
              <a:gd name="T51" fmla="*/ 0 h 59"/>
              <a:gd name="T52" fmla="*/ 10 w 64"/>
              <a:gd name="T53" fmla="*/ 49 h 59"/>
              <a:gd name="T54" fmla="*/ 10 w 64"/>
              <a:gd name="T55" fmla="*/ 9 h 59"/>
              <a:gd name="T56" fmla="*/ 55 w 64"/>
              <a:gd name="T57" fmla="*/ 9 h 59"/>
              <a:gd name="T58" fmla="*/ 55 w 64"/>
              <a:gd name="T59" fmla="*/ 49 h 59"/>
              <a:gd name="T60" fmla="*/ 10 w 64"/>
              <a:gd name="T61"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59">
                <a:moveTo>
                  <a:pt x="55" y="0"/>
                </a:moveTo>
                <a:lnTo>
                  <a:pt x="10" y="0"/>
                </a:lnTo>
                <a:lnTo>
                  <a:pt x="10" y="0"/>
                </a:lnTo>
                <a:lnTo>
                  <a:pt x="7" y="1"/>
                </a:lnTo>
                <a:lnTo>
                  <a:pt x="3" y="2"/>
                </a:lnTo>
                <a:lnTo>
                  <a:pt x="2" y="6"/>
                </a:lnTo>
                <a:lnTo>
                  <a:pt x="0" y="9"/>
                </a:lnTo>
                <a:lnTo>
                  <a:pt x="0" y="49"/>
                </a:lnTo>
                <a:lnTo>
                  <a:pt x="0" y="49"/>
                </a:lnTo>
                <a:lnTo>
                  <a:pt x="2" y="53"/>
                </a:lnTo>
                <a:lnTo>
                  <a:pt x="3" y="56"/>
                </a:lnTo>
                <a:lnTo>
                  <a:pt x="7" y="57"/>
                </a:lnTo>
                <a:lnTo>
                  <a:pt x="10" y="59"/>
                </a:lnTo>
                <a:lnTo>
                  <a:pt x="55" y="59"/>
                </a:lnTo>
                <a:lnTo>
                  <a:pt x="55" y="59"/>
                </a:lnTo>
                <a:lnTo>
                  <a:pt x="58" y="57"/>
                </a:lnTo>
                <a:lnTo>
                  <a:pt x="62" y="56"/>
                </a:lnTo>
                <a:lnTo>
                  <a:pt x="63" y="53"/>
                </a:lnTo>
                <a:lnTo>
                  <a:pt x="64" y="49"/>
                </a:lnTo>
                <a:lnTo>
                  <a:pt x="64" y="9"/>
                </a:lnTo>
                <a:lnTo>
                  <a:pt x="64" y="9"/>
                </a:lnTo>
                <a:lnTo>
                  <a:pt x="63" y="6"/>
                </a:lnTo>
                <a:lnTo>
                  <a:pt x="62" y="2"/>
                </a:lnTo>
                <a:lnTo>
                  <a:pt x="58" y="1"/>
                </a:lnTo>
                <a:lnTo>
                  <a:pt x="55" y="0"/>
                </a:lnTo>
                <a:lnTo>
                  <a:pt x="55" y="0"/>
                </a:lnTo>
                <a:close/>
                <a:moveTo>
                  <a:pt x="10" y="49"/>
                </a:moveTo>
                <a:lnTo>
                  <a:pt x="10" y="9"/>
                </a:lnTo>
                <a:lnTo>
                  <a:pt x="55" y="9"/>
                </a:lnTo>
                <a:lnTo>
                  <a:pt x="55" y="49"/>
                </a:lnTo>
                <a:lnTo>
                  <a:pt x="10"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11" name="Freeform 1363"/>
          <p:cNvSpPr>
            <a:spLocks noEditPoints="1"/>
          </p:cNvSpPr>
          <p:nvPr/>
        </p:nvSpPr>
        <p:spPr bwMode="auto">
          <a:xfrm>
            <a:off x="3617003" y="559267"/>
            <a:ext cx="104333" cy="149696"/>
          </a:xfrm>
          <a:custGeom>
            <a:avLst/>
            <a:gdLst>
              <a:gd name="T0" fmla="*/ 59 w 69"/>
              <a:gd name="T1" fmla="*/ 0 h 98"/>
              <a:gd name="T2" fmla="*/ 10 w 69"/>
              <a:gd name="T3" fmla="*/ 0 h 98"/>
              <a:gd name="T4" fmla="*/ 10 w 69"/>
              <a:gd name="T5" fmla="*/ 0 h 98"/>
              <a:gd name="T6" fmla="*/ 6 w 69"/>
              <a:gd name="T7" fmla="*/ 1 h 98"/>
              <a:gd name="T8" fmla="*/ 2 w 69"/>
              <a:gd name="T9" fmla="*/ 2 h 98"/>
              <a:gd name="T10" fmla="*/ 1 w 69"/>
              <a:gd name="T11" fmla="*/ 6 h 98"/>
              <a:gd name="T12" fmla="*/ 0 w 69"/>
              <a:gd name="T13" fmla="*/ 9 h 98"/>
              <a:gd name="T14" fmla="*/ 0 w 69"/>
              <a:gd name="T15" fmla="*/ 88 h 98"/>
              <a:gd name="T16" fmla="*/ 0 w 69"/>
              <a:gd name="T17" fmla="*/ 88 h 98"/>
              <a:gd name="T18" fmla="*/ 1 w 69"/>
              <a:gd name="T19" fmla="*/ 92 h 98"/>
              <a:gd name="T20" fmla="*/ 2 w 69"/>
              <a:gd name="T21" fmla="*/ 96 h 98"/>
              <a:gd name="T22" fmla="*/ 6 w 69"/>
              <a:gd name="T23" fmla="*/ 97 h 98"/>
              <a:gd name="T24" fmla="*/ 10 w 69"/>
              <a:gd name="T25" fmla="*/ 98 h 98"/>
              <a:gd name="T26" fmla="*/ 59 w 69"/>
              <a:gd name="T27" fmla="*/ 98 h 98"/>
              <a:gd name="T28" fmla="*/ 59 w 69"/>
              <a:gd name="T29" fmla="*/ 98 h 98"/>
              <a:gd name="T30" fmla="*/ 63 w 69"/>
              <a:gd name="T31" fmla="*/ 97 h 98"/>
              <a:gd name="T32" fmla="*/ 67 w 69"/>
              <a:gd name="T33" fmla="*/ 96 h 98"/>
              <a:gd name="T34" fmla="*/ 68 w 69"/>
              <a:gd name="T35" fmla="*/ 92 h 98"/>
              <a:gd name="T36" fmla="*/ 69 w 69"/>
              <a:gd name="T37" fmla="*/ 88 h 98"/>
              <a:gd name="T38" fmla="*/ 69 w 69"/>
              <a:gd name="T39" fmla="*/ 9 h 98"/>
              <a:gd name="T40" fmla="*/ 69 w 69"/>
              <a:gd name="T41" fmla="*/ 9 h 98"/>
              <a:gd name="T42" fmla="*/ 68 w 69"/>
              <a:gd name="T43" fmla="*/ 6 h 98"/>
              <a:gd name="T44" fmla="*/ 67 w 69"/>
              <a:gd name="T45" fmla="*/ 2 h 98"/>
              <a:gd name="T46" fmla="*/ 63 w 69"/>
              <a:gd name="T47" fmla="*/ 1 h 98"/>
              <a:gd name="T48" fmla="*/ 59 w 69"/>
              <a:gd name="T49" fmla="*/ 0 h 98"/>
              <a:gd name="T50" fmla="*/ 59 w 69"/>
              <a:gd name="T51" fmla="*/ 0 h 98"/>
              <a:gd name="T52" fmla="*/ 10 w 69"/>
              <a:gd name="T53" fmla="*/ 88 h 98"/>
              <a:gd name="T54" fmla="*/ 10 w 69"/>
              <a:gd name="T55" fmla="*/ 9 h 98"/>
              <a:gd name="T56" fmla="*/ 59 w 69"/>
              <a:gd name="T57" fmla="*/ 9 h 98"/>
              <a:gd name="T58" fmla="*/ 59 w 69"/>
              <a:gd name="T59" fmla="*/ 88 h 98"/>
              <a:gd name="T60" fmla="*/ 10 w 69"/>
              <a:gd name="T61"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98">
                <a:moveTo>
                  <a:pt x="59" y="0"/>
                </a:moveTo>
                <a:lnTo>
                  <a:pt x="10" y="0"/>
                </a:lnTo>
                <a:lnTo>
                  <a:pt x="10" y="0"/>
                </a:lnTo>
                <a:lnTo>
                  <a:pt x="6" y="1"/>
                </a:lnTo>
                <a:lnTo>
                  <a:pt x="2" y="2"/>
                </a:lnTo>
                <a:lnTo>
                  <a:pt x="1" y="6"/>
                </a:lnTo>
                <a:lnTo>
                  <a:pt x="0" y="9"/>
                </a:lnTo>
                <a:lnTo>
                  <a:pt x="0" y="88"/>
                </a:lnTo>
                <a:lnTo>
                  <a:pt x="0" y="88"/>
                </a:lnTo>
                <a:lnTo>
                  <a:pt x="1" y="92"/>
                </a:lnTo>
                <a:lnTo>
                  <a:pt x="2" y="96"/>
                </a:lnTo>
                <a:lnTo>
                  <a:pt x="6" y="97"/>
                </a:lnTo>
                <a:lnTo>
                  <a:pt x="10" y="98"/>
                </a:lnTo>
                <a:lnTo>
                  <a:pt x="59" y="98"/>
                </a:lnTo>
                <a:lnTo>
                  <a:pt x="59" y="98"/>
                </a:lnTo>
                <a:lnTo>
                  <a:pt x="63" y="97"/>
                </a:lnTo>
                <a:lnTo>
                  <a:pt x="67" y="96"/>
                </a:lnTo>
                <a:lnTo>
                  <a:pt x="68" y="92"/>
                </a:lnTo>
                <a:lnTo>
                  <a:pt x="69" y="88"/>
                </a:lnTo>
                <a:lnTo>
                  <a:pt x="69" y="9"/>
                </a:lnTo>
                <a:lnTo>
                  <a:pt x="69" y="9"/>
                </a:lnTo>
                <a:lnTo>
                  <a:pt x="68" y="6"/>
                </a:lnTo>
                <a:lnTo>
                  <a:pt x="67" y="2"/>
                </a:lnTo>
                <a:lnTo>
                  <a:pt x="63" y="1"/>
                </a:lnTo>
                <a:lnTo>
                  <a:pt x="59" y="0"/>
                </a:lnTo>
                <a:lnTo>
                  <a:pt x="59" y="0"/>
                </a:lnTo>
                <a:close/>
                <a:moveTo>
                  <a:pt x="10" y="88"/>
                </a:moveTo>
                <a:lnTo>
                  <a:pt x="10" y="9"/>
                </a:lnTo>
                <a:lnTo>
                  <a:pt x="59" y="9"/>
                </a:lnTo>
                <a:lnTo>
                  <a:pt x="59" y="88"/>
                </a:lnTo>
                <a:lnTo>
                  <a:pt x="10"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12" name="Freeform 1364"/>
          <p:cNvSpPr>
            <a:spLocks/>
          </p:cNvSpPr>
          <p:nvPr/>
        </p:nvSpPr>
        <p:spPr bwMode="auto">
          <a:xfrm>
            <a:off x="3644220" y="640918"/>
            <a:ext cx="45362" cy="22682"/>
          </a:xfrm>
          <a:custGeom>
            <a:avLst/>
            <a:gdLst>
              <a:gd name="T0" fmla="*/ 15 w 29"/>
              <a:gd name="T1" fmla="*/ 0 h 15"/>
              <a:gd name="T2" fmla="*/ 15 w 29"/>
              <a:gd name="T3" fmla="*/ 0 h 15"/>
              <a:gd name="T4" fmla="*/ 8 w 29"/>
              <a:gd name="T5" fmla="*/ 1 h 15"/>
              <a:gd name="T6" fmla="*/ 3 w 29"/>
              <a:gd name="T7" fmla="*/ 3 h 15"/>
              <a:gd name="T8" fmla="*/ 1 w 29"/>
              <a:gd name="T9" fmla="*/ 8 h 15"/>
              <a:gd name="T10" fmla="*/ 0 w 29"/>
              <a:gd name="T11" fmla="*/ 15 h 15"/>
              <a:gd name="T12" fmla="*/ 29 w 29"/>
              <a:gd name="T13" fmla="*/ 15 h 15"/>
              <a:gd name="T14" fmla="*/ 29 w 29"/>
              <a:gd name="T15" fmla="*/ 15 h 15"/>
              <a:gd name="T16" fmla="*/ 28 w 29"/>
              <a:gd name="T17" fmla="*/ 8 h 15"/>
              <a:gd name="T18" fmla="*/ 26 w 29"/>
              <a:gd name="T19" fmla="*/ 3 h 15"/>
              <a:gd name="T20" fmla="*/ 21 w 29"/>
              <a:gd name="T21" fmla="*/ 1 h 15"/>
              <a:gd name="T22" fmla="*/ 15 w 29"/>
              <a:gd name="T23" fmla="*/ 0 h 15"/>
              <a:gd name="T24" fmla="*/ 15 w 29"/>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5">
                <a:moveTo>
                  <a:pt x="15" y="0"/>
                </a:moveTo>
                <a:lnTo>
                  <a:pt x="15" y="0"/>
                </a:lnTo>
                <a:lnTo>
                  <a:pt x="8" y="1"/>
                </a:lnTo>
                <a:lnTo>
                  <a:pt x="3" y="3"/>
                </a:lnTo>
                <a:lnTo>
                  <a:pt x="1" y="8"/>
                </a:lnTo>
                <a:lnTo>
                  <a:pt x="0" y="15"/>
                </a:lnTo>
                <a:lnTo>
                  <a:pt x="29" y="15"/>
                </a:lnTo>
                <a:lnTo>
                  <a:pt x="29" y="15"/>
                </a:lnTo>
                <a:lnTo>
                  <a:pt x="28" y="8"/>
                </a:lnTo>
                <a:lnTo>
                  <a:pt x="26" y="3"/>
                </a:lnTo>
                <a:lnTo>
                  <a:pt x="21" y="1"/>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13" name="Freeform 1365"/>
          <p:cNvSpPr>
            <a:spLocks/>
          </p:cNvSpPr>
          <p:nvPr/>
        </p:nvSpPr>
        <p:spPr bwMode="auto">
          <a:xfrm>
            <a:off x="3653293" y="604629"/>
            <a:ext cx="27217" cy="31754"/>
          </a:xfrm>
          <a:custGeom>
            <a:avLst/>
            <a:gdLst>
              <a:gd name="T0" fmla="*/ 10 w 19"/>
              <a:gd name="T1" fmla="*/ 20 h 20"/>
              <a:gd name="T2" fmla="*/ 10 w 19"/>
              <a:gd name="T3" fmla="*/ 20 h 20"/>
              <a:gd name="T4" fmla="*/ 13 w 19"/>
              <a:gd name="T5" fmla="*/ 19 h 20"/>
              <a:gd name="T6" fmla="*/ 17 w 19"/>
              <a:gd name="T7" fmla="*/ 17 h 20"/>
              <a:gd name="T8" fmla="*/ 18 w 19"/>
              <a:gd name="T9" fmla="*/ 14 h 20"/>
              <a:gd name="T10" fmla="*/ 19 w 19"/>
              <a:gd name="T11" fmla="*/ 10 h 20"/>
              <a:gd name="T12" fmla="*/ 19 w 19"/>
              <a:gd name="T13" fmla="*/ 10 h 20"/>
              <a:gd name="T14" fmla="*/ 18 w 19"/>
              <a:gd name="T15" fmla="*/ 6 h 20"/>
              <a:gd name="T16" fmla="*/ 17 w 19"/>
              <a:gd name="T17" fmla="*/ 3 h 20"/>
              <a:gd name="T18" fmla="*/ 13 w 19"/>
              <a:gd name="T19" fmla="*/ 1 h 20"/>
              <a:gd name="T20" fmla="*/ 10 w 19"/>
              <a:gd name="T21" fmla="*/ 0 h 20"/>
              <a:gd name="T22" fmla="*/ 10 w 19"/>
              <a:gd name="T23" fmla="*/ 0 h 20"/>
              <a:gd name="T24" fmla="*/ 6 w 19"/>
              <a:gd name="T25" fmla="*/ 1 h 20"/>
              <a:gd name="T26" fmla="*/ 2 w 19"/>
              <a:gd name="T27" fmla="*/ 3 h 20"/>
              <a:gd name="T28" fmla="*/ 1 w 19"/>
              <a:gd name="T29" fmla="*/ 6 h 20"/>
              <a:gd name="T30" fmla="*/ 0 w 19"/>
              <a:gd name="T31" fmla="*/ 10 h 20"/>
              <a:gd name="T32" fmla="*/ 0 w 19"/>
              <a:gd name="T33" fmla="*/ 10 h 20"/>
              <a:gd name="T34" fmla="*/ 1 w 19"/>
              <a:gd name="T35" fmla="*/ 14 h 20"/>
              <a:gd name="T36" fmla="*/ 2 w 19"/>
              <a:gd name="T37" fmla="*/ 17 h 20"/>
              <a:gd name="T38" fmla="*/ 6 w 19"/>
              <a:gd name="T39" fmla="*/ 19 h 20"/>
              <a:gd name="T40" fmla="*/ 10 w 19"/>
              <a:gd name="T41" fmla="*/ 20 h 20"/>
              <a:gd name="T42" fmla="*/ 10 w 19"/>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0" y="20"/>
                </a:moveTo>
                <a:lnTo>
                  <a:pt x="10" y="20"/>
                </a:lnTo>
                <a:lnTo>
                  <a:pt x="13" y="19"/>
                </a:lnTo>
                <a:lnTo>
                  <a:pt x="17" y="17"/>
                </a:lnTo>
                <a:lnTo>
                  <a:pt x="18" y="14"/>
                </a:lnTo>
                <a:lnTo>
                  <a:pt x="19" y="10"/>
                </a:lnTo>
                <a:lnTo>
                  <a:pt x="19" y="10"/>
                </a:lnTo>
                <a:lnTo>
                  <a:pt x="18" y="6"/>
                </a:lnTo>
                <a:lnTo>
                  <a:pt x="17" y="3"/>
                </a:lnTo>
                <a:lnTo>
                  <a:pt x="13" y="1"/>
                </a:lnTo>
                <a:lnTo>
                  <a:pt x="10" y="0"/>
                </a:lnTo>
                <a:lnTo>
                  <a:pt x="10" y="0"/>
                </a:lnTo>
                <a:lnTo>
                  <a:pt x="6" y="1"/>
                </a:lnTo>
                <a:lnTo>
                  <a:pt x="2" y="3"/>
                </a:lnTo>
                <a:lnTo>
                  <a:pt x="1" y="6"/>
                </a:lnTo>
                <a:lnTo>
                  <a:pt x="0" y="10"/>
                </a:lnTo>
                <a:lnTo>
                  <a:pt x="0" y="10"/>
                </a:lnTo>
                <a:lnTo>
                  <a:pt x="1" y="14"/>
                </a:lnTo>
                <a:lnTo>
                  <a:pt x="2" y="17"/>
                </a:lnTo>
                <a:lnTo>
                  <a:pt x="6" y="19"/>
                </a:lnTo>
                <a:lnTo>
                  <a:pt x="10" y="20"/>
                </a:lnTo>
                <a:lnTo>
                  <a:pt x="1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14" name="Freeform 1366"/>
          <p:cNvSpPr>
            <a:spLocks noEditPoints="1"/>
          </p:cNvSpPr>
          <p:nvPr/>
        </p:nvSpPr>
        <p:spPr bwMode="auto">
          <a:xfrm>
            <a:off x="3235963" y="581950"/>
            <a:ext cx="149696" cy="104333"/>
          </a:xfrm>
          <a:custGeom>
            <a:avLst/>
            <a:gdLst>
              <a:gd name="T0" fmla="*/ 89 w 99"/>
              <a:gd name="T1" fmla="*/ 0 h 69"/>
              <a:gd name="T2" fmla="*/ 10 w 99"/>
              <a:gd name="T3" fmla="*/ 0 h 69"/>
              <a:gd name="T4" fmla="*/ 10 w 99"/>
              <a:gd name="T5" fmla="*/ 0 h 69"/>
              <a:gd name="T6" fmla="*/ 7 w 99"/>
              <a:gd name="T7" fmla="*/ 2 h 69"/>
              <a:gd name="T8" fmla="*/ 3 w 99"/>
              <a:gd name="T9" fmla="*/ 3 h 69"/>
              <a:gd name="T10" fmla="*/ 2 w 99"/>
              <a:gd name="T11" fmla="*/ 7 h 69"/>
              <a:gd name="T12" fmla="*/ 0 w 99"/>
              <a:gd name="T13" fmla="*/ 10 h 69"/>
              <a:gd name="T14" fmla="*/ 0 w 99"/>
              <a:gd name="T15" fmla="*/ 60 h 69"/>
              <a:gd name="T16" fmla="*/ 0 w 99"/>
              <a:gd name="T17" fmla="*/ 60 h 69"/>
              <a:gd name="T18" fmla="*/ 2 w 99"/>
              <a:gd name="T19" fmla="*/ 63 h 69"/>
              <a:gd name="T20" fmla="*/ 3 w 99"/>
              <a:gd name="T21" fmla="*/ 67 h 69"/>
              <a:gd name="T22" fmla="*/ 7 w 99"/>
              <a:gd name="T23" fmla="*/ 68 h 69"/>
              <a:gd name="T24" fmla="*/ 10 w 99"/>
              <a:gd name="T25" fmla="*/ 69 h 69"/>
              <a:gd name="T26" fmla="*/ 89 w 99"/>
              <a:gd name="T27" fmla="*/ 69 h 69"/>
              <a:gd name="T28" fmla="*/ 89 w 99"/>
              <a:gd name="T29" fmla="*/ 69 h 69"/>
              <a:gd name="T30" fmla="*/ 93 w 99"/>
              <a:gd name="T31" fmla="*/ 68 h 69"/>
              <a:gd name="T32" fmla="*/ 97 w 99"/>
              <a:gd name="T33" fmla="*/ 67 h 69"/>
              <a:gd name="T34" fmla="*/ 98 w 99"/>
              <a:gd name="T35" fmla="*/ 63 h 69"/>
              <a:gd name="T36" fmla="*/ 99 w 99"/>
              <a:gd name="T37" fmla="*/ 60 h 69"/>
              <a:gd name="T38" fmla="*/ 99 w 99"/>
              <a:gd name="T39" fmla="*/ 10 h 69"/>
              <a:gd name="T40" fmla="*/ 99 w 99"/>
              <a:gd name="T41" fmla="*/ 10 h 69"/>
              <a:gd name="T42" fmla="*/ 98 w 99"/>
              <a:gd name="T43" fmla="*/ 7 h 69"/>
              <a:gd name="T44" fmla="*/ 97 w 99"/>
              <a:gd name="T45" fmla="*/ 3 h 69"/>
              <a:gd name="T46" fmla="*/ 93 w 99"/>
              <a:gd name="T47" fmla="*/ 2 h 69"/>
              <a:gd name="T48" fmla="*/ 89 w 99"/>
              <a:gd name="T49" fmla="*/ 0 h 69"/>
              <a:gd name="T50" fmla="*/ 89 w 99"/>
              <a:gd name="T51" fmla="*/ 0 h 69"/>
              <a:gd name="T52" fmla="*/ 10 w 99"/>
              <a:gd name="T53" fmla="*/ 60 h 69"/>
              <a:gd name="T54" fmla="*/ 10 w 99"/>
              <a:gd name="T55" fmla="*/ 10 h 69"/>
              <a:gd name="T56" fmla="*/ 89 w 99"/>
              <a:gd name="T57" fmla="*/ 10 h 69"/>
              <a:gd name="T58" fmla="*/ 89 w 99"/>
              <a:gd name="T59" fmla="*/ 60 h 69"/>
              <a:gd name="T60" fmla="*/ 10 w 99"/>
              <a:gd name="T6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9" h="69">
                <a:moveTo>
                  <a:pt x="89" y="0"/>
                </a:moveTo>
                <a:lnTo>
                  <a:pt x="10" y="0"/>
                </a:lnTo>
                <a:lnTo>
                  <a:pt x="10" y="0"/>
                </a:lnTo>
                <a:lnTo>
                  <a:pt x="7" y="2"/>
                </a:lnTo>
                <a:lnTo>
                  <a:pt x="3" y="3"/>
                </a:lnTo>
                <a:lnTo>
                  <a:pt x="2" y="7"/>
                </a:lnTo>
                <a:lnTo>
                  <a:pt x="0" y="10"/>
                </a:lnTo>
                <a:lnTo>
                  <a:pt x="0" y="60"/>
                </a:lnTo>
                <a:lnTo>
                  <a:pt x="0" y="60"/>
                </a:lnTo>
                <a:lnTo>
                  <a:pt x="2" y="63"/>
                </a:lnTo>
                <a:lnTo>
                  <a:pt x="3" y="67"/>
                </a:lnTo>
                <a:lnTo>
                  <a:pt x="7" y="68"/>
                </a:lnTo>
                <a:lnTo>
                  <a:pt x="10" y="69"/>
                </a:lnTo>
                <a:lnTo>
                  <a:pt x="89" y="69"/>
                </a:lnTo>
                <a:lnTo>
                  <a:pt x="89" y="69"/>
                </a:lnTo>
                <a:lnTo>
                  <a:pt x="93" y="68"/>
                </a:lnTo>
                <a:lnTo>
                  <a:pt x="97" y="67"/>
                </a:lnTo>
                <a:lnTo>
                  <a:pt x="98" y="63"/>
                </a:lnTo>
                <a:lnTo>
                  <a:pt x="99" y="60"/>
                </a:lnTo>
                <a:lnTo>
                  <a:pt x="99" y="10"/>
                </a:lnTo>
                <a:lnTo>
                  <a:pt x="99" y="10"/>
                </a:lnTo>
                <a:lnTo>
                  <a:pt x="98" y="7"/>
                </a:lnTo>
                <a:lnTo>
                  <a:pt x="97" y="3"/>
                </a:lnTo>
                <a:lnTo>
                  <a:pt x="93" y="2"/>
                </a:lnTo>
                <a:lnTo>
                  <a:pt x="89" y="0"/>
                </a:lnTo>
                <a:lnTo>
                  <a:pt x="89" y="0"/>
                </a:lnTo>
                <a:close/>
                <a:moveTo>
                  <a:pt x="10" y="60"/>
                </a:moveTo>
                <a:lnTo>
                  <a:pt x="10" y="10"/>
                </a:lnTo>
                <a:lnTo>
                  <a:pt x="89" y="10"/>
                </a:lnTo>
                <a:lnTo>
                  <a:pt x="89" y="60"/>
                </a:lnTo>
                <a:lnTo>
                  <a:pt x="10" y="6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15" name="Freeform 1367"/>
          <p:cNvSpPr>
            <a:spLocks/>
          </p:cNvSpPr>
          <p:nvPr/>
        </p:nvSpPr>
        <p:spPr bwMode="auto">
          <a:xfrm>
            <a:off x="3285862" y="640918"/>
            <a:ext cx="45362" cy="22682"/>
          </a:xfrm>
          <a:custGeom>
            <a:avLst/>
            <a:gdLst>
              <a:gd name="T0" fmla="*/ 15 w 30"/>
              <a:gd name="T1" fmla="*/ 0 h 15"/>
              <a:gd name="T2" fmla="*/ 15 w 30"/>
              <a:gd name="T3" fmla="*/ 0 h 15"/>
              <a:gd name="T4" fmla="*/ 9 w 30"/>
              <a:gd name="T5" fmla="*/ 1 h 15"/>
              <a:gd name="T6" fmla="*/ 4 w 30"/>
              <a:gd name="T7" fmla="*/ 3 h 15"/>
              <a:gd name="T8" fmla="*/ 1 w 30"/>
              <a:gd name="T9" fmla="*/ 8 h 15"/>
              <a:gd name="T10" fmla="*/ 0 w 30"/>
              <a:gd name="T11" fmla="*/ 15 h 15"/>
              <a:gd name="T12" fmla="*/ 30 w 30"/>
              <a:gd name="T13" fmla="*/ 15 h 15"/>
              <a:gd name="T14" fmla="*/ 30 w 30"/>
              <a:gd name="T15" fmla="*/ 15 h 15"/>
              <a:gd name="T16" fmla="*/ 28 w 30"/>
              <a:gd name="T17" fmla="*/ 8 h 15"/>
              <a:gd name="T18" fmla="*/ 26 w 30"/>
              <a:gd name="T19" fmla="*/ 3 h 15"/>
              <a:gd name="T20" fmla="*/ 21 w 30"/>
              <a:gd name="T21" fmla="*/ 1 h 15"/>
              <a:gd name="T22" fmla="*/ 15 w 30"/>
              <a:gd name="T23" fmla="*/ 0 h 15"/>
              <a:gd name="T24" fmla="*/ 15 w 30"/>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5">
                <a:moveTo>
                  <a:pt x="15" y="0"/>
                </a:moveTo>
                <a:lnTo>
                  <a:pt x="15" y="0"/>
                </a:lnTo>
                <a:lnTo>
                  <a:pt x="9" y="1"/>
                </a:lnTo>
                <a:lnTo>
                  <a:pt x="4" y="3"/>
                </a:lnTo>
                <a:lnTo>
                  <a:pt x="1" y="8"/>
                </a:lnTo>
                <a:lnTo>
                  <a:pt x="0" y="15"/>
                </a:lnTo>
                <a:lnTo>
                  <a:pt x="30" y="15"/>
                </a:lnTo>
                <a:lnTo>
                  <a:pt x="30" y="15"/>
                </a:lnTo>
                <a:lnTo>
                  <a:pt x="28" y="8"/>
                </a:lnTo>
                <a:lnTo>
                  <a:pt x="26" y="3"/>
                </a:lnTo>
                <a:lnTo>
                  <a:pt x="21" y="1"/>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16" name="Freeform 1368"/>
          <p:cNvSpPr>
            <a:spLocks/>
          </p:cNvSpPr>
          <p:nvPr/>
        </p:nvSpPr>
        <p:spPr bwMode="auto">
          <a:xfrm>
            <a:off x="3294934" y="604629"/>
            <a:ext cx="31754" cy="31754"/>
          </a:xfrm>
          <a:custGeom>
            <a:avLst/>
            <a:gdLst>
              <a:gd name="T0" fmla="*/ 10 w 20"/>
              <a:gd name="T1" fmla="*/ 20 h 20"/>
              <a:gd name="T2" fmla="*/ 10 w 20"/>
              <a:gd name="T3" fmla="*/ 20 h 20"/>
              <a:gd name="T4" fmla="*/ 13 w 20"/>
              <a:gd name="T5" fmla="*/ 19 h 20"/>
              <a:gd name="T6" fmla="*/ 17 w 20"/>
              <a:gd name="T7" fmla="*/ 17 h 20"/>
              <a:gd name="T8" fmla="*/ 18 w 20"/>
              <a:gd name="T9" fmla="*/ 14 h 20"/>
              <a:gd name="T10" fmla="*/ 20 w 20"/>
              <a:gd name="T11" fmla="*/ 10 h 20"/>
              <a:gd name="T12" fmla="*/ 20 w 20"/>
              <a:gd name="T13" fmla="*/ 10 h 20"/>
              <a:gd name="T14" fmla="*/ 18 w 20"/>
              <a:gd name="T15" fmla="*/ 6 h 20"/>
              <a:gd name="T16" fmla="*/ 17 w 20"/>
              <a:gd name="T17" fmla="*/ 3 h 20"/>
              <a:gd name="T18" fmla="*/ 13 w 20"/>
              <a:gd name="T19" fmla="*/ 1 h 20"/>
              <a:gd name="T20" fmla="*/ 10 w 20"/>
              <a:gd name="T21" fmla="*/ 0 h 20"/>
              <a:gd name="T22" fmla="*/ 10 w 20"/>
              <a:gd name="T23" fmla="*/ 0 h 20"/>
              <a:gd name="T24" fmla="*/ 6 w 20"/>
              <a:gd name="T25" fmla="*/ 1 h 20"/>
              <a:gd name="T26" fmla="*/ 2 w 20"/>
              <a:gd name="T27" fmla="*/ 3 h 20"/>
              <a:gd name="T28" fmla="*/ 1 w 20"/>
              <a:gd name="T29" fmla="*/ 6 h 20"/>
              <a:gd name="T30" fmla="*/ 0 w 20"/>
              <a:gd name="T31" fmla="*/ 10 h 20"/>
              <a:gd name="T32" fmla="*/ 0 w 20"/>
              <a:gd name="T33" fmla="*/ 10 h 20"/>
              <a:gd name="T34" fmla="*/ 1 w 20"/>
              <a:gd name="T35" fmla="*/ 14 h 20"/>
              <a:gd name="T36" fmla="*/ 2 w 20"/>
              <a:gd name="T37" fmla="*/ 17 h 20"/>
              <a:gd name="T38" fmla="*/ 6 w 20"/>
              <a:gd name="T39" fmla="*/ 19 h 20"/>
              <a:gd name="T40" fmla="*/ 10 w 20"/>
              <a:gd name="T41" fmla="*/ 20 h 20"/>
              <a:gd name="T42" fmla="*/ 10 w 20"/>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20"/>
                </a:moveTo>
                <a:lnTo>
                  <a:pt x="10" y="20"/>
                </a:lnTo>
                <a:lnTo>
                  <a:pt x="13" y="19"/>
                </a:lnTo>
                <a:lnTo>
                  <a:pt x="17" y="17"/>
                </a:lnTo>
                <a:lnTo>
                  <a:pt x="18" y="14"/>
                </a:lnTo>
                <a:lnTo>
                  <a:pt x="20" y="10"/>
                </a:lnTo>
                <a:lnTo>
                  <a:pt x="20" y="10"/>
                </a:lnTo>
                <a:lnTo>
                  <a:pt x="18" y="6"/>
                </a:lnTo>
                <a:lnTo>
                  <a:pt x="17" y="3"/>
                </a:lnTo>
                <a:lnTo>
                  <a:pt x="13" y="1"/>
                </a:lnTo>
                <a:lnTo>
                  <a:pt x="10" y="0"/>
                </a:lnTo>
                <a:lnTo>
                  <a:pt x="10" y="0"/>
                </a:lnTo>
                <a:lnTo>
                  <a:pt x="6" y="1"/>
                </a:lnTo>
                <a:lnTo>
                  <a:pt x="2" y="3"/>
                </a:lnTo>
                <a:lnTo>
                  <a:pt x="1" y="6"/>
                </a:lnTo>
                <a:lnTo>
                  <a:pt x="0" y="10"/>
                </a:lnTo>
                <a:lnTo>
                  <a:pt x="0" y="10"/>
                </a:lnTo>
                <a:lnTo>
                  <a:pt x="1" y="14"/>
                </a:lnTo>
                <a:lnTo>
                  <a:pt x="2" y="17"/>
                </a:lnTo>
                <a:lnTo>
                  <a:pt x="6" y="19"/>
                </a:lnTo>
                <a:lnTo>
                  <a:pt x="10" y="20"/>
                </a:lnTo>
                <a:lnTo>
                  <a:pt x="1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17" name="Freeform 1369"/>
          <p:cNvSpPr>
            <a:spLocks/>
          </p:cNvSpPr>
          <p:nvPr/>
        </p:nvSpPr>
        <p:spPr bwMode="auto">
          <a:xfrm>
            <a:off x="1153855" y="976597"/>
            <a:ext cx="22682" cy="31754"/>
          </a:xfrm>
          <a:custGeom>
            <a:avLst/>
            <a:gdLst>
              <a:gd name="T0" fmla="*/ 0 w 15"/>
              <a:gd name="T1" fmla="*/ 19 h 19"/>
              <a:gd name="T2" fmla="*/ 15 w 15"/>
              <a:gd name="T3" fmla="*/ 10 h 19"/>
              <a:gd name="T4" fmla="*/ 0 w 15"/>
              <a:gd name="T5" fmla="*/ 0 h 19"/>
              <a:gd name="T6" fmla="*/ 0 w 15"/>
              <a:gd name="T7" fmla="*/ 19 h 19"/>
            </a:gdLst>
            <a:ahLst/>
            <a:cxnLst>
              <a:cxn ang="0">
                <a:pos x="T0" y="T1"/>
              </a:cxn>
              <a:cxn ang="0">
                <a:pos x="T2" y="T3"/>
              </a:cxn>
              <a:cxn ang="0">
                <a:pos x="T4" y="T5"/>
              </a:cxn>
              <a:cxn ang="0">
                <a:pos x="T6" y="T7"/>
              </a:cxn>
            </a:cxnLst>
            <a:rect l="0" t="0" r="r" b="b"/>
            <a:pathLst>
              <a:path w="15" h="19">
                <a:moveTo>
                  <a:pt x="0" y="19"/>
                </a:moveTo>
                <a:lnTo>
                  <a:pt x="15" y="10"/>
                </a:lnTo>
                <a:lnTo>
                  <a:pt x="0" y="0"/>
                </a:lnTo>
                <a:lnTo>
                  <a:pt x="0"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18" name="Freeform 1370"/>
          <p:cNvSpPr>
            <a:spLocks noEditPoints="1"/>
          </p:cNvSpPr>
          <p:nvPr/>
        </p:nvSpPr>
        <p:spPr bwMode="auto">
          <a:xfrm>
            <a:off x="1081276" y="926699"/>
            <a:ext cx="163304" cy="131550"/>
          </a:xfrm>
          <a:custGeom>
            <a:avLst/>
            <a:gdLst>
              <a:gd name="T0" fmla="*/ 98 w 108"/>
              <a:gd name="T1" fmla="*/ 0 h 89"/>
              <a:gd name="T2" fmla="*/ 10 w 108"/>
              <a:gd name="T3" fmla="*/ 0 h 89"/>
              <a:gd name="T4" fmla="*/ 10 w 108"/>
              <a:gd name="T5" fmla="*/ 0 h 89"/>
              <a:gd name="T6" fmla="*/ 6 w 108"/>
              <a:gd name="T7" fmla="*/ 1 h 89"/>
              <a:gd name="T8" fmla="*/ 2 w 108"/>
              <a:gd name="T9" fmla="*/ 3 h 89"/>
              <a:gd name="T10" fmla="*/ 1 w 108"/>
              <a:gd name="T11" fmla="*/ 6 h 89"/>
              <a:gd name="T12" fmla="*/ 0 w 108"/>
              <a:gd name="T13" fmla="*/ 10 h 89"/>
              <a:gd name="T14" fmla="*/ 0 w 108"/>
              <a:gd name="T15" fmla="*/ 79 h 89"/>
              <a:gd name="T16" fmla="*/ 0 w 108"/>
              <a:gd name="T17" fmla="*/ 79 h 89"/>
              <a:gd name="T18" fmla="*/ 1 w 108"/>
              <a:gd name="T19" fmla="*/ 83 h 89"/>
              <a:gd name="T20" fmla="*/ 2 w 108"/>
              <a:gd name="T21" fmla="*/ 86 h 89"/>
              <a:gd name="T22" fmla="*/ 6 w 108"/>
              <a:gd name="T23" fmla="*/ 88 h 89"/>
              <a:gd name="T24" fmla="*/ 10 w 108"/>
              <a:gd name="T25" fmla="*/ 89 h 89"/>
              <a:gd name="T26" fmla="*/ 98 w 108"/>
              <a:gd name="T27" fmla="*/ 89 h 89"/>
              <a:gd name="T28" fmla="*/ 98 w 108"/>
              <a:gd name="T29" fmla="*/ 89 h 89"/>
              <a:gd name="T30" fmla="*/ 102 w 108"/>
              <a:gd name="T31" fmla="*/ 88 h 89"/>
              <a:gd name="T32" fmla="*/ 106 w 108"/>
              <a:gd name="T33" fmla="*/ 86 h 89"/>
              <a:gd name="T34" fmla="*/ 107 w 108"/>
              <a:gd name="T35" fmla="*/ 83 h 89"/>
              <a:gd name="T36" fmla="*/ 108 w 108"/>
              <a:gd name="T37" fmla="*/ 79 h 89"/>
              <a:gd name="T38" fmla="*/ 108 w 108"/>
              <a:gd name="T39" fmla="*/ 10 h 89"/>
              <a:gd name="T40" fmla="*/ 108 w 108"/>
              <a:gd name="T41" fmla="*/ 10 h 89"/>
              <a:gd name="T42" fmla="*/ 107 w 108"/>
              <a:gd name="T43" fmla="*/ 6 h 89"/>
              <a:gd name="T44" fmla="*/ 106 w 108"/>
              <a:gd name="T45" fmla="*/ 3 h 89"/>
              <a:gd name="T46" fmla="*/ 102 w 108"/>
              <a:gd name="T47" fmla="*/ 1 h 89"/>
              <a:gd name="T48" fmla="*/ 98 w 108"/>
              <a:gd name="T49" fmla="*/ 0 h 89"/>
              <a:gd name="T50" fmla="*/ 98 w 108"/>
              <a:gd name="T51" fmla="*/ 0 h 89"/>
              <a:gd name="T52" fmla="*/ 10 w 108"/>
              <a:gd name="T53" fmla="*/ 79 h 89"/>
              <a:gd name="T54" fmla="*/ 10 w 108"/>
              <a:gd name="T55" fmla="*/ 10 h 89"/>
              <a:gd name="T56" fmla="*/ 98 w 108"/>
              <a:gd name="T57" fmla="*/ 10 h 89"/>
              <a:gd name="T58" fmla="*/ 98 w 108"/>
              <a:gd name="T59" fmla="*/ 79 h 89"/>
              <a:gd name="T60" fmla="*/ 10 w 108"/>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89">
                <a:moveTo>
                  <a:pt x="98" y="0"/>
                </a:moveTo>
                <a:lnTo>
                  <a:pt x="10" y="0"/>
                </a:lnTo>
                <a:lnTo>
                  <a:pt x="10" y="0"/>
                </a:lnTo>
                <a:lnTo>
                  <a:pt x="6" y="1"/>
                </a:lnTo>
                <a:lnTo>
                  <a:pt x="2" y="3"/>
                </a:lnTo>
                <a:lnTo>
                  <a:pt x="1" y="6"/>
                </a:lnTo>
                <a:lnTo>
                  <a:pt x="0" y="10"/>
                </a:lnTo>
                <a:lnTo>
                  <a:pt x="0" y="79"/>
                </a:lnTo>
                <a:lnTo>
                  <a:pt x="0" y="79"/>
                </a:lnTo>
                <a:lnTo>
                  <a:pt x="1" y="83"/>
                </a:lnTo>
                <a:lnTo>
                  <a:pt x="2" y="86"/>
                </a:lnTo>
                <a:lnTo>
                  <a:pt x="6" y="88"/>
                </a:lnTo>
                <a:lnTo>
                  <a:pt x="10" y="89"/>
                </a:lnTo>
                <a:lnTo>
                  <a:pt x="98" y="89"/>
                </a:lnTo>
                <a:lnTo>
                  <a:pt x="98" y="89"/>
                </a:lnTo>
                <a:lnTo>
                  <a:pt x="102" y="88"/>
                </a:lnTo>
                <a:lnTo>
                  <a:pt x="106" y="86"/>
                </a:lnTo>
                <a:lnTo>
                  <a:pt x="107" y="83"/>
                </a:lnTo>
                <a:lnTo>
                  <a:pt x="108" y="79"/>
                </a:lnTo>
                <a:lnTo>
                  <a:pt x="108" y="10"/>
                </a:lnTo>
                <a:lnTo>
                  <a:pt x="108" y="10"/>
                </a:lnTo>
                <a:lnTo>
                  <a:pt x="107" y="6"/>
                </a:lnTo>
                <a:lnTo>
                  <a:pt x="106" y="3"/>
                </a:lnTo>
                <a:lnTo>
                  <a:pt x="102" y="1"/>
                </a:lnTo>
                <a:lnTo>
                  <a:pt x="98" y="0"/>
                </a:lnTo>
                <a:lnTo>
                  <a:pt x="98" y="0"/>
                </a:lnTo>
                <a:close/>
                <a:moveTo>
                  <a:pt x="10" y="79"/>
                </a:moveTo>
                <a:lnTo>
                  <a:pt x="10" y="10"/>
                </a:lnTo>
                <a:lnTo>
                  <a:pt x="98" y="10"/>
                </a:lnTo>
                <a:lnTo>
                  <a:pt x="98" y="79"/>
                </a:lnTo>
                <a:lnTo>
                  <a:pt x="1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19" name="Freeform 1371"/>
          <p:cNvSpPr>
            <a:spLocks noEditPoints="1"/>
          </p:cNvSpPr>
          <p:nvPr/>
        </p:nvSpPr>
        <p:spPr bwMode="auto">
          <a:xfrm>
            <a:off x="1117566" y="949380"/>
            <a:ext cx="90724" cy="86189"/>
          </a:xfrm>
          <a:custGeom>
            <a:avLst/>
            <a:gdLst>
              <a:gd name="T0" fmla="*/ 30 w 60"/>
              <a:gd name="T1" fmla="*/ 0 h 59"/>
              <a:gd name="T2" fmla="*/ 19 w 60"/>
              <a:gd name="T3" fmla="*/ 2 h 59"/>
              <a:gd name="T4" fmla="*/ 9 w 60"/>
              <a:gd name="T5" fmla="*/ 9 h 59"/>
              <a:gd name="T6" fmla="*/ 3 w 60"/>
              <a:gd name="T7" fmla="*/ 18 h 59"/>
              <a:gd name="T8" fmla="*/ 0 w 60"/>
              <a:gd name="T9" fmla="*/ 30 h 59"/>
              <a:gd name="T10" fmla="*/ 0 w 60"/>
              <a:gd name="T11" fmla="*/ 36 h 59"/>
              <a:gd name="T12" fmla="*/ 5 w 60"/>
              <a:gd name="T13" fmla="*/ 46 h 59"/>
              <a:gd name="T14" fmla="*/ 14 w 60"/>
              <a:gd name="T15" fmla="*/ 54 h 59"/>
              <a:gd name="T16" fmla="*/ 24 w 60"/>
              <a:gd name="T17" fmla="*/ 59 h 59"/>
              <a:gd name="T18" fmla="*/ 30 w 60"/>
              <a:gd name="T19" fmla="*/ 59 h 59"/>
              <a:gd name="T20" fmla="*/ 41 w 60"/>
              <a:gd name="T21" fmla="*/ 57 h 59"/>
              <a:gd name="T22" fmla="*/ 51 w 60"/>
              <a:gd name="T23" fmla="*/ 51 h 59"/>
              <a:gd name="T24" fmla="*/ 57 w 60"/>
              <a:gd name="T25" fmla="*/ 41 h 59"/>
              <a:gd name="T26" fmla="*/ 60 w 60"/>
              <a:gd name="T27" fmla="*/ 30 h 59"/>
              <a:gd name="T28" fmla="*/ 60 w 60"/>
              <a:gd name="T29" fmla="*/ 23 h 59"/>
              <a:gd name="T30" fmla="*/ 55 w 60"/>
              <a:gd name="T31" fmla="*/ 14 h 59"/>
              <a:gd name="T32" fmla="*/ 46 w 60"/>
              <a:gd name="T33" fmla="*/ 5 h 59"/>
              <a:gd name="T34" fmla="*/ 36 w 60"/>
              <a:gd name="T35" fmla="*/ 0 h 59"/>
              <a:gd name="T36" fmla="*/ 30 w 60"/>
              <a:gd name="T37" fmla="*/ 0 h 59"/>
              <a:gd name="T38" fmla="*/ 30 w 60"/>
              <a:gd name="T39" fmla="*/ 49 h 59"/>
              <a:gd name="T40" fmla="*/ 23 w 60"/>
              <a:gd name="T41" fmla="*/ 48 h 59"/>
              <a:gd name="T42" fmla="*/ 11 w 60"/>
              <a:gd name="T43" fmla="*/ 37 h 59"/>
              <a:gd name="T44" fmla="*/ 10 w 60"/>
              <a:gd name="T45" fmla="*/ 30 h 59"/>
              <a:gd name="T46" fmla="*/ 10 w 60"/>
              <a:gd name="T47" fmla="*/ 26 h 59"/>
              <a:gd name="T48" fmla="*/ 16 w 60"/>
              <a:gd name="T49" fmla="*/ 16 h 59"/>
              <a:gd name="T50" fmla="*/ 26 w 60"/>
              <a:gd name="T51" fmla="*/ 10 h 59"/>
              <a:gd name="T52" fmla="*/ 30 w 60"/>
              <a:gd name="T53" fmla="*/ 10 h 59"/>
              <a:gd name="T54" fmla="*/ 37 w 60"/>
              <a:gd name="T55" fmla="*/ 11 h 59"/>
              <a:gd name="T56" fmla="*/ 48 w 60"/>
              <a:gd name="T57" fmla="*/ 22 h 59"/>
              <a:gd name="T58" fmla="*/ 50 w 60"/>
              <a:gd name="T59" fmla="*/ 30 h 59"/>
              <a:gd name="T60" fmla="*/ 50 w 60"/>
              <a:gd name="T61" fmla="*/ 33 h 59"/>
              <a:gd name="T62" fmla="*/ 44 w 60"/>
              <a:gd name="T63" fmla="*/ 43 h 59"/>
              <a:gd name="T64" fmla="*/ 34 w 60"/>
              <a:gd name="T65" fmla="*/ 49 h 59"/>
              <a:gd name="T66" fmla="*/ 30 w 60"/>
              <a:gd name="T67"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59">
                <a:moveTo>
                  <a:pt x="30" y="0"/>
                </a:moveTo>
                <a:lnTo>
                  <a:pt x="30" y="0"/>
                </a:lnTo>
                <a:lnTo>
                  <a:pt x="24" y="0"/>
                </a:lnTo>
                <a:lnTo>
                  <a:pt x="19" y="2"/>
                </a:lnTo>
                <a:lnTo>
                  <a:pt x="14" y="5"/>
                </a:lnTo>
                <a:lnTo>
                  <a:pt x="9" y="9"/>
                </a:lnTo>
                <a:lnTo>
                  <a:pt x="5" y="14"/>
                </a:lnTo>
                <a:lnTo>
                  <a:pt x="3" y="18"/>
                </a:lnTo>
                <a:lnTo>
                  <a:pt x="0" y="23"/>
                </a:lnTo>
                <a:lnTo>
                  <a:pt x="0" y="30"/>
                </a:lnTo>
                <a:lnTo>
                  <a:pt x="0" y="30"/>
                </a:lnTo>
                <a:lnTo>
                  <a:pt x="0" y="36"/>
                </a:lnTo>
                <a:lnTo>
                  <a:pt x="3" y="41"/>
                </a:lnTo>
                <a:lnTo>
                  <a:pt x="5" y="46"/>
                </a:lnTo>
                <a:lnTo>
                  <a:pt x="9" y="51"/>
                </a:lnTo>
                <a:lnTo>
                  <a:pt x="14" y="54"/>
                </a:lnTo>
                <a:lnTo>
                  <a:pt x="19" y="57"/>
                </a:lnTo>
                <a:lnTo>
                  <a:pt x="24" y="59"/>
                </a:lnTo>
                <a:lnTo>
                  <a:pt x="30" y="59"/>
                </a:lnTo>
                <a:lnTo>
                  <a:pt x="30" y="59"/>
                </a:lnTo>
                <a:lnTo>
                  <a:pt x="36" y="59"/>
                </a:lnTo>
                <a:lnTo>
                  <a:pt x="41" y="57"/>
                </a:lnTo>
                <a:lnTo>
                  <a:pt x="46" y="54"/>
                </a:lnTo>
                <a:lnTo>
                  <a:pt x="51" y="51"/>
                </a:lnTo>
                <a:lnTo>
                  <a:pt x="55" y="46"/>
                </a:lnTo>
                <a:lnTo>
                  <a:pt x="57" y="41"/>
                </a:lnTo>
                <a:lnTo>
                  <a:pt x="60" y="36"/>
                </a:lnTo>
                <a:lnTo>
                  <a:pt x="60" y="30"/>
                </a:lnTo>
                <a:lnTo>
                  <a:pt x="60" y="30"/>
                </a:lnTo>
                <a:lnTo>
                  <a:pt x="60" y="23"/>
                </a:lnTo>
                <a:lnTo>
                  <a:pt x="57" y="18"/>
                </a:lnTo>
                <a:lnTo>
                  <a:pt x="55" y="14"/>
                </a:lnTo>
                <a:lnTo>
                  <a:pt x="51" y="9"/>
                </a:lnTo>
                <a:lnTo>
                  <a:pt x="46" y="5"/>
                </a:lnTo>
                <a:lnTo>
                  <a:pt x="41" y="2"/>
                </a:lnTo>
                <a:lnTo>
                  <a:pt x="36" y="0"/>
                </a:lnTo>
                <a:lnTo>
                  <a:pt x="30" y="0"/>
                </a:lnTo>
                <a:lnTo>
                  <a:pt x="30" y="0"/>
                </a:lnTo>
                <a:close/>
                <a:moveTo>
                  <a:pt x="30" y="49"/>
                </a:moveTo>
                <a:lnTo>
                  <a:pt x="30" y="49"/>
                </a:lnTo>
                <a:lnTo>
                  <a:pt x="26" y="49"/>
                </a:lnTo>
                <a:lnTo>
                  <a:pt x="23" y="48"/>
                </a:lnTo>
                <a:lnTo>
                  <a:pt x="16" y="43"/>
                </a:lnTo>
                <a:lnTo>
                  <a:pt x="11" y="37"/>
                </a:lnTo>
                <a:lnTo>
                  <a:pt x="10" y="33"/>
                </a:lnTo>
                <a:lnTo>
                  <a:pt x="10" y="30"/>
                </a:lnTo>
                <a:lnTo>
                  <a:pt x="10" y="30"/>
                </a:lnTo>
                <a:lnTo>
                  <a:pt x="10" y="26"/>
                </a:lnTo>
                <a:lnTo>
                  <a:pt x="11" y="22"/>
                </a:lnTo>
                <a:lnTo>
                  <a:pt x="16" y="16"/>
                </a:lnTo>
                <a:lnTo>
                  <a:pt x="23" y="11"/>
                </a:lnTo>
                <a:lnTo>
                  <a:pt x="26" y="10"/>
                </a:lnTo>
                <a:lnTo>
                  <a:pt x="30" y="10"/>
                </a:lnTo>
                <a:lnTo>
                  <a:pt x="30" y="10"/>
                </a:lnTo>
                <a:lnTo>
                  <a:pt x="34" y="10"/>
                </a:lnTo>
                <a:lnTo>
                  <a:pt x="37" y="11"/>
                </a:lnTo>
                <a:lnTo>
                  <a:pt x="44" y="16"/>
                </a:lnTo>
                <a:lnTo>
                  <a:pt x="48" y="22"/>
                </a:lnTo>
                <a:lnTo>
                  <a:pt x="50" y="26"/>
                </a:lnTo>
                <a:lnTo>
                  <a:pt x="50" y="30"/>
                </a:lnTo>
                <a:lnTo>
                  <a:pt x="50" y="30"/>
                </a:lnTo>
                <a:lnTo>
                  <a:pt x="50" y="33"/>
                </a:lnTo>
                <a:lnTo>
                  <a:pt x="48" y="37"/>
                </a:lnTo>
                <a:lnTo>
                  <a:pt x="44" y="43"/>
                </a:lnTo>
                <a:lnTo>
                  <a:pt x="37" y="48"/>
                </a:lnTo>
                <a:lnTo>
                  <a:pt x="34" y="49"/>
                </a:lnTo>
                <a:lnTo>
                  <a:pt x="30" y="49"/>
                </a:lnTo>
                <a:lnTo>
                  <a:pt x="30"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20" name="Freeform 1372"/>
          <p:cNvSpPr>
            <a:spLocks noEditPoints="1"/>
          </p:cNvSpPr>
          <p:nvPr/>
        </p:nvSpPr>
        <p:spPr bwMode="auto">
          <a:xfrm>
            <a:off x="1466850" y="994742"/>
            <a:ext cx="117941" cy="72579"/>
          </a:xfrm>
          <a:custGeom>
            <a:avLst/>
            <a:gdLst>
              <a:gd name="T0" fmla="*/ 77 w 79"/>
              <a:gd name="T1" fmla="*/ 6 h 49"/>
              <a:gd name="T2" fmla="*/ 77 w 79"/>
              <a:gd name="T3" fmla="*/ 6 h 49"/>
              <a:gd name="T4" fmla="*/ 74 w 79"/>
              <a:gd name="T5" fmla="*/ 4 h 49"/>
              <a:gd name="T6" fmla="*/ 72 w 79"/>
              <a:gd name="T7" fmla="*/ 4 h 49"/>
              <a:gd name="T8" fmla="*/ 59 w 79"/>
              <a:gd name="T9" fmla="*/ 12 h 49"/>
              <a:gd name="T10" fmla="*/ 59 w 79"/>
              <a:gd name="T11" fmla="*/ 9 h 49"/>
              <a:gd name="T12" fmla="*/ 59 w 79"/>
              <a:gd name="T13" fmla="*/ 9 h 49"/>
              <a:gd name="T14" fmla="*/ 58 w 79"/>
              <a:gd name="T15" fmla="*/ 6 h 49"/>
              <a:gd name="T16" fmla="*/ 57 w 79"/>
              <a:gd name="T17" fmla="*/ 2 h 49"/>
              <a:gd name="T18" fmla="*/ 53 w 79"/>
              <a:gd name="T19" fmla="*/ 1 h 49"/>
              <a:gd name="T20" fmla="*/ 50 w 79"/>
              <a:gd name="T21" fmla="*/ 0 h 49"/>
              <a:gd name="T22" fmla="*/ 10 w 79"/>
              <a:gd name="T23" fmla="*/ 0 h 49"/>
              <a:gd name="T24" fmla="*/ 10 w 79"/>
              <a:gd name="T25" fmla="*/ 0 h 49"/>
              <a:gd name="T26" fmla="*/ 6 w 79"/>
              <a:gd name="T27" fmla="*/ 1 h 49"/>
              <a:gd name="T28" fmla="*/ 3 w 79"/>
              <a:gd name="T29" fmla="*/ 2 h 49"/>
              <a:gd name="T30" fmla="*/ 1 w 79"/>
              <a:gd name="T31" fmla="*/ 6 h 49"/>
              <a:gd name="T32" fmla="*/ 0 w 79"/>
              <a:gd name="T33" fmla="*/ 9 h 49"/>
              <a:gd name="T34" fmla="*/ 0 w 79"/>
              <a:gd name="T35" fmla="*/ 39 h 49"/>
              <a:gd name="T36" fmla="*/ 0 w 79"/>
              <a:gd name="T37" fmla="*/ 39 h 49"/>
              <a:gd name="T38" fmla="*/ 1 w 79"/>
              <a:gd name="T39" fmla="*/ 43 h 49"/>
              <a:gd name="T40" fmla="*/ 3 w 79"/>
              <a:gd name="T41" fmla="*/ 46 h 49"/>
              <a:gd name="T42" fmla="*/ 6 w 79"/>
              <a:gd name="T43" fmla="*/ 48 h 49"/>
              <a:gd name="T44" fmla="*/ 10 w 79"/>
              <a:gd name="T45" fmla="*/ 49 h 49"/>
              <a:gd name="T46" fmla="*/ 50 w 79"/>
              <a:gd name="T47" fmla="*/ 49 h 49"/>
              <a:gd name="T48" fmla="*/ 50 w 79"/>
              <a:gd name="T49" fmla="*/ 49 h 49"/>
              <a:gd name="T50" fmla="*/ 53 w 79"/>
              <a:gd name="T51" fmla="*/ 48 h 49"/>
              <a:gd name="T52" fmla="*/ 57 w 79"/>
              <a:gd name="T53" fmla="*/ 46 h 49"/>
              <a:gd name="T54" fmla="*/ 58 w 79"/>
              <a:gd name="T55" fmla="*/ 43 h 49"/>
              <a:gd name="T56" fmla="*/ 59 w 79"/>
              <a:gd name="T57" fmla="*/ 39 h 49"/>
              <a:gd name="T58" fmla="*/ 59 w 79"/>
              <a:gd name="T59" fmla="*/ 37 h 49"/>
              <a:gd name="T60" fmla="*/ 72 w 79"/>
              <a:gd name="T61" fmla="*/ 44 h 49"/>
              <a:gd name="T62" fmla="*/ 72 w 79"/>
              <a:gd name="T63" fmla="*/ 44 h 49"/>
              <a:gd name="T64" fmla="*/ 74 w 79"/>
              <a:gd name="T65" fmla="*/ 44 h 49"/>
              <a:gd name="T66" fmla="*/ 74 w 79"/>
              <a:gd name="T67" fmla="*/ 44 h 49"/>
              <a:gd name="T68" fmla="*/ 77 w 79"/>
              <a:gd name="T69" fmla="*/ 43 h 49"/>
              <a:gd name="T70" fmla="*/ 77 w 79"/>
              <a:gd name="T71" fmla="*/ 43 h 49"/>
              <a:gd name="T72" fmla="*/ 78 w 79"/>
              <a:gd name="T73" fmla="*/ 41 h 49"/>
              <a:gd name="T74" fmla="*/ 79 w 79"/>
              <a:gd name="T75" fmla="*/ 39 h 49"/>
              <a:gd name="T76" fmla="*/ 79 w 79"/>
              <a:gd name="T77" fmla="*/ 9 h 49"/>
              <a:gd name="T78" fmla="*/ 79 w 79"/>
              <a:gd name="T79" fmla="*/ 9 h 49"/>
              <a:gd name="T80" fmla="*/ 78 w 79"/>
              <a:gd name="T81" fmla="*/ 7 h 49"/>
              <a:gd name="T82" fmla="*/ 77 w 79"/>
              <a:gd name="T83" fmla="*/ 6 h 49"/>
              <a:gd name="T84" fmla="*/ 77 w 79"/>
              <a:gd name="T85" fmla="*/ 6 h 49"/>
              <a:gd name="T86" fmla="*/ 10 w 79"/>
              <a:gd name="T87" fmla="*/ 39 h 49"/>
              <a:gd name="T88" fmla="*/ 10 w 79"/>
              <a:gd name="T89" fmla="*/ 9 h 49"/>
              <a:gd name="T90" fmla="*/ 50 w 79"/>
              <a:gd name="T91" fmla="*/ 9 h 49"/>
              <a:gd name="T92" fmla="*/ 50 w 79"/>
              <a:gd name="T93" fmla="*/ 39 h 49"/>
              <a:gd name="T94" fmla="*/ 10 w 79"/>
              <a:gd name="T95" fmla="*/ 39 h 49"/>
              <a:gd name="T96" fmla="*/ 69 w 79"/>
              <a:gd name="T97" fmla="*/ 32 h 49"/>
              <a:gd name="T98" fmla="*/ 59 w 79"/>
              <a:gd name="T99" fmla="*/ 27 h 49"/>
              <a:gd name="T100" fmla="*/ 59 w 79"/>
              <a:gd name="T101" fmla="*/ 22 h 49"/>
              <a:gd name="T102" fmla="*/ 69 w 79"/>
              <a:gd name="T103" fmla="*/ 17 h 49"/>
              <a:gd name="T104" fmla="*/ 69 w 79"/>
              <a:gd name="T105" fmla="*/ 3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49">
                <a:moveTo>
                  <a:pt x="77" y="6"/>
                </a:moveTo>
                <a:lnTo>
                  <a:pt x="77" y="6"/>
                </a:lnTo>
                <a:lnTo>
                  <a:pt x="74" y="4"/>
                </a:lnTo>
                <a:lnTo>
                  <a:pt x="72" y="4"/>
                </a:lnTo>
                <a:lnTo>
                  <a:pt x="59" y="12"/>
                </a:lnTo>
                <a:lnTo>
                  <a:pt x="59" y="9"/>
                </a:lnTo>
                <a:lnTo>
                  <a:pt x="59" y="9"/>
                </a:lnTo>
                <a:lnTo>
                  <a:pt x="58" y="6"/>
                </a:lnTo>
                <a:lnTo>
                  <a:pt x="57" y="2"/>
                </a:lnTo>
                <a:lnTo>
                  <a:pt x="53" y="1"/>
                </a:lnTo>
                <a:lnTo>
                  <a:pt x="50" y="0"/>
                </a:lnTo>
                <a:lnTo>
                  <a:pt x="10" y="0"/>
                </a:lnTo>
                <a:lnTo>
                  <a:pt x="10" y="0"/>
                </a:lnTo>
                <a:lnTo>
                  <a:pt x="6" y="1"/>
                </a:lnTo>
                <a:lnTo>
                  <a:pt x="3" y="2"/>
                </a:lnTo>
                <a:lnTo>
                  <a:pt x="1" y="6"/>
                </a:lnTo>
                <a:lnTo>
                  <a:pt x="0" y="9"/>
                </a:lnTo>
                <a:lnTo>
                  <a:pt x="0" y="39"/>
                </a:lnTo>
                <a:lnTo>
                  <a:pt x="0" y="39"/>
                </a:lnTo>
                <a:lnTo>
                  <a:pt x="1" y="43"/>
                </a:lnTo>
                <a:lnTo>
                  <a:pt x="3" y="46"/>
                </a:lnTo>
                <a:lnTo>
                  <a:pt x="6" y="48"/>
                </a:lnTo>
                <a:lnTo>
                  <a:pt x="10" y="49"/>
                </a:lnTo>
                <a:lnTo>
                  <a:pt x="50" y="49"/>
                </a:lnTo>
                <a:lnTo>
                  <a:pt x="50" y="49"/>
                </a:lnTo>
                <a:lnTo>
                  <a:pt x="53" y="48"/>
                </a:lnTo>
                <a:lnTo>
                  <a:pt x="57" y="46"/>
                </a:lnTo>
                <a:lnTo>
                  <a:pt x="58" y="43"/>
                </a:lnTo>
                <a:lnTo>
                  <a:pt x="59" y="39"/>
                </a:lnTo>
                <a:lnTo>
                  <a:pt x="59" y="37"/>
                </a:lnTo>
                <a:lnTo>
                  <a:pt x="72" y="44"/>
                </a:lnTo>
                <a:lnTo>
                  <a:pt x="72" y="44"/>
                </a:lnTo>
                <a:lnTo>
                  <a:pt x="74" y="44"/>
                </a:lnTo>
                <a:lnTo>
                  <a:pt x="74" y="44"/>
                </a:lnTo>
                <a:lnTo>
                  <a:pt x="77" y="43"/>
                </a:lnTo>
                <a:lnTo>
                  <a:pt x="77" y="43"/>
                </a:lnTo>
                <a:lnTo>
                  <a:pt x="78" y="41"/>
                </a:lnTo>
                <a:lnTo>
                  <a:pt x="79" y="39"/>
                </a:lnTo>
                <a:lnTo>
                  <a:pt x="79" y="9"/>
                </a:lnTo>
                <a:lnTo>
                  <a:pt x="79" y="9"/>
                </a:lnTo>
                <a:lnTo>
                  <a:pt x="78" y="7"/>
                </a:lnTo>
                <a:lnTo>
                  <a:pt x="77" y="6"/>
                </a:lnTo>
                <a:lnTo>
                  <a:pt x="77" y="6"/>
                </a:lnTo>
                <a:close/>
                <a:moveTo>
                  <a:pt x="10" y="39"/>
                </a:moveTo>
                <a:lnTo>
                  <a:pt x="10" y="9"/>
                </a:lnTo>
                <a:lnTo>
                  <a:pt x="50" y="9"/>
                </a:lnTo>
                <a:lnTo>
                  <a:pt x="50" y="39"/>
                </a:lnTo>
                <a:lnTo>
                  <a:pt x="10" y="39"/>
                </a:lnTo>
                <a:close/>
                <a:moveTo>
                  <a:pt x="69" y="32"/>
                </a:moveTo>
                <a:lnTo>
                  <a:pt x="59" y="27"/>
                </a:lnTo>
                <a:lnTo>
                  <a:pt x="59" y="22"/>
                </a:lnTo>
                <a:lnTo>
                  <a:pt x="69" y="17"/>
                </a:lnTo>
                <a:lnTo>
                  <a:pt x="69" y="3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21" name="Freeform 1373"/>
          <p:cNvSpPr>
            <a:spLocks noEditPoints="1"/>
          </p:cNvSpPr>
          <p:nvPr/>
        </p:nvSpPr>
        <p:spPr bwMode="auto">
          <a:xfrm>
            <a:off x="1444169" y="926699"/>
            <a:ext cx="58971" cy="58971"/>
          </a:xfrm>
          <a:custGeom>
            <a:avLst/>
            <a:gdLst>
              <a:gd name="T0" fmla="*/ 40 w 40"/>
              <a:gd name="T1" fmla="*/ 20 h 40"/>
              <a:gd name="T2" fmla="*/ 40 w 40"/>
              <a:gd name="T3" fmla="*/ 20 h 40"/>
              <a:gd name="T4" fmla="*/ 40 w 40"/>
              <a:gd name="T5" fmla="*/ 16 h 40"/>
              <a:gd name="T6" fmla="*/ 39 w 40"/>
              <a:gd name="T7" fmla="*/ 12 h 40"/>
              <a:gd name="T8" fmla="*/ 34 w 40"/>
              <a:gd name="T9" fmla="*/ 6 h 40"/>
              <a:gd name="T10" fmla="*/ 28 w 40"/>
              <a:gd name="T11" fmla="*/ 1 h 40"/>
              <a:gd name="T12" fmla="*/ 24 w 40"/>
              <a:gd name="T13" fmla="*/ 0 h 40"/>
              <a:gd name="T14" fmla="*/ 20 w 40"/>
              <a:gd name="T15" fmla="*/ 0 h 40"/>
              <a:gd name="T16" fmla="*/ 20 w 40"/>
              <a:gd name="T17" fmla="*/ 0 h 40"/>
              <a:gd name="T18" fmla="*/ 16 w 40"/>
              <a:gd name="T19" fmla="*/ 0 h 40"/>
              <a:gd name="T20" fmla="*/ 13 w 40"/>
              <a:gd name="T21" fmla="*/ 1 h 40"/>
              <a:gd name="T22" fmla="*/ 7 w 40"/>
              <a:gd name="T23" fmla="*/ 6 h 40"/>
              <a:gd name="T24" fmla="*/ 2 w 40"/>
              <a:gd name="T25" fmla="*/ 12 h 40"/>
              <a:gd name="T26" fmla="*/ 0 w 40"/>
              <a:gd name="T27" fmla="*/ 16 h 40"/>
              <a:gd name="T28" fmla="*/ 0 w 40"/>
              <a:gd name="T29" fmla="*/ 20 h 40"/>
              <a:gd name="T30" fmla="*/ 0 w 40"/>
              <a:gd name="T31" fmla="*/ 20 h 40"/>
              <a:gd name="T32" fmla="*/ 0 w 40"/>
              <a:gd name="T33" fmla="*/ 24 h 40"/>
              <a:gd name="T34" fmla="*/ 2 w 40"/>
              <a:gd name="T35" fmla="*/ 27 h 40"/>
              <a:gd name="T36" fmla="*/ 7 w 40"/>
              <a:gd name="T37" fmla="*/ 33 h 40"/>
              <a:gd name="T38" fmla="*/ 13 w 40"/>
              <a:gd name="T39" fmla="*/ 38 h 40"/>
              <a:gd name="T40" fmla="*/ 16 w 40"/>
              <a:gd name="T41" fmla="*/ 40 h 40"/>
              <a:gd name="T42" fmla="*/ 20 w 40"/>
              <a:gd name="T43" fmla="*/ 40 h 40"/>
              <a:gd name="T44" fmla="*/ 20 w 40"/>
              <a:gd name="T45" fmla="*/ 40 h 40"/>
              <a:gd name="T46" fmla="*/ 24 w 40"/>
              <a:gd name="T47" fmla="*/ 40 h 40"/>
              <a:gd name="T48" fmla="*/ 28 w 40"/>
              <a:gd name="T49" fmla="*/ 38 h 40"/>
              <a:gd name="T50" fmla="*/ 34 w 40"/>
              <a:gd name="T51" fmla="*/ 33 h 40"/>
              <a:gd name="T52" fmla="*/ 39 w 40"/>
              <a:gd name="T53" fmla="*/ 27 h 40"/>
              <a:gd name="T54" fmla="*/ 40 w 40"/>
              <a:gd name="T55" fmla="*/ 24 h 40"/>
              <a:gd name="T56" fmla="*/ 40 w 40"/>
              <a:gd name="T57" fmla="*/ 20 h 40"/>
              <a:gd name="T58" fmla="*/ 40 w 40"/>
              <a:gd name="T59" fmla="*/ 20 h 40"/>
              <a:gd name="T60" fmla="*/ 10 w 40"/>
              <a:gd name="T61" fmla="*/ 20 h 40"/>
              <a:gd name="T62" fmla="*/ 10 w 40"/>
              <a:gd name="T63" fmla="*/ 20 h 40"/>
              <a:gd name="T64" fmla="*/ 12 w 40"/>
              <a:gd name="T65" fmla="*/ 16 h 40"/>
              <a:gd name="T66" fmla="*/ 13 w 40"/>
              <a:gd name="T67" fmla="*/ 12 h 40"/>
              <a:gd name="T68" fmla="*/ 16 w 40"/>
              <a:gd name="T69" fmla="*/ 11 h 40"/>
              <a:gd name="T70" fmla="*/ 20 w 40"/>
              <a:gd name="T71" fmla="*/ 10 h 40"/>
              <a:gd name="T72" fmla="*/ 20 w 40"/>
              <a:gd name="T73" fmla="*/ 10 h 40"/>
              <a:gd name="T74" fmla="*/ 24 w 40"/>
              <a:gd name="T75" fmla="*/ 11 h 40"/>
              <a:gd name="T76" fmla="*/ 28 w 40"/>
              <a:gd name="T77" fmla="*/ 12 h 40"/>
              <a:gd name="T78" fmla="*/ 29 w 40"/>
              <a:gd name="T79" fmla="*/ 16 h 40"/>
              <a:gd name="T80" fmla="*/ 30 w 40"/>
              <a:gd name="T81" fmla="*/ 20 h 40"/>
              <a:gd name="T82" fmla="*/ 30 w 40"/>
              <a:gd name="T83" fmla="*/ 20 h 40"/>
              <a:gd name="T84" fmla="*/ 29 w 40"/>
              <a:gd name="T85" fmla="*/ 24 h 40"/>
              <a:gd name="T86" fmla="*/ 28 w 40"/>
              <a:gd name="T87" fmla="*/ 27 h 40"/>
              <a:gd name="T88" fmla="*/ 24 w 40"/>
              <a:gd name="T89" fmla="*/ 29 h 40"/>
              <a:gd name="T90" fmla="*/ 20 w 40"/>
              <a:gd name="T91" fmla="*/ 30 h 40"/>
              <a:gd name="T92" fmla="*/ 20 w 40"/>
              <a:gd name="T93" fmla="*/ 30 h 40"/>
              <a:gd name="T94" fmla="*/ 16 w 40"/>
              <a:gd name="T95" fmla="*/ 29 h 40"/>
              <a:gd name="T96" fmla="*/ 13 w 40"/>
              <a:gd name="T97" fmla="*/ 27 h 40"/>
              <a:gd name="T98" fmla="*/ 12 w 40"/>
              <a:gd name="T99" fmla="*/ 24 h 40"/>
              <a:gd name="T100" fmla="*/ 10 w 40"/>
              <a:gd name="T101" fmla="*/ 20 h 40"/>
              <a:gd name="T102" fmla="*/ 10 w 40"/>
              <a:gd name="T10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0">
                <a:moveTo>
                  <a:pt x="40" y="20"/>
                </a:moveTo>
                <a:lnTo>
                  <a:pt x="40" y="20"/>
                </a:lnTo>
                <a:lnTo>
                  <a:pt x="40" y="16"/>
                </a:lnTo>
                <a:lnTo>
                  <a:pt x="39" y="12"/>
                </a:lnTo>
                <a:lnTo>
                  <a:pt x="34" y="6"/>
                </a:lnTo>
                <a:lnTo>
                  <a:pt x="28" y="1"/>
                </a:lnTo>
                <a:lnTo>
                  <a:pt x="24" y="0"/>
                </a:lnTo>
                <a:lnTo>
                  <a:pt x="20" y="0"/>
                </a:lnTo>
                <a:lnTo>
                  <a:pt x="20" y="0"/>
                </a:lnTo>
                <a:lnTo>
                  <a:pt x="16" y="0"/>
                </a:lnTo>
                <a:lnTo>
                  <a:pt x="13" y="1"/>
                </a:lnTo>
                <a:lnTo>
                  <a:pt x="7" y="6"/>
                </a:lnTo>
                <a:lnTo>
                  <a:pt x="2" y="12"/>
                </a:lnTo>
                <a:lnTo>
                  <a:pt x="0" y="16"/>
                </a:lnTo>
                <a:lnTo>
                  <a:pt x="0" y="20"/>
                </a:lnTo>
                <a:lnTo>
                  <a:pt x="0" y="20"/>
                </a:lnTo>
                <a:lnTo>
                  <a:pt x="0" y="24"/>
                </a:lnTo>
                <a:lnTo>
                  <a:pt x="2" y="27"/>
                </a:lnTo>
                <a:lnTo>
                  <a:pt x="7" y="33"/>
                </a:lnTo>
                <a:lnTo>
                  <a:pt x="13" y="38"/>
                </a:lnTo>
                <a:lnTo>
                  <a:pt x="16" y="40"/>
                </a:lnTo>
                <a:lnTo>
                  <a:pt x="20" y="40"/>
                </a:lnTo>
                <a:lnTo>
                  <a:pt x="20" y="40"/>
                </a:lnTo>
                <a:lnTo>
                  <a:pt x="24" y="40"/>
                </a:lnTo>
                <a:lnTo>
                  <a:pt x="28" y="38"/>
                </a:lnTo>
                <a:lnTo>
                  <a:pt x="34" y="33"/>
                </a:lnTo>
                <a:lnTo>
                  <a:pt x="39" y="27"/>
                </a:lnTo>
                <a:lnTo>
                  <a:pt x="40" y="24"/>
                </a:lnTo>
                <a:lnTo>
                  <a:pt x="40" y="20"/>
                </a:lnTo>
                <a:lnTo>
                  <a:pt x="40" y="20"/>
                </a:lnTo>
                <a:close/>
                <a:moveTo>
                  <a:pt x="10" y="20"/>
                </a:moveTo>
                <a:lnTo>
                  <a:pt x="10" y="20"/>
                </a:lnTo>
                <a:lnTo>
                  <a:pt x="12" y="16"/>
                </a:lnTo>
                <a:lnTo>
                  <a:pt x="13" y="12"/>
                </a:lnTo>
                <a:lnTo>
                  <a:pt x="16" y="11"/>
                </a:lnTo>
                <a:lnTo>
                  <a:pt x="20" y="10"/>
                </a:lnTo>
                <a:lnTo>
                  <a:pt x="20" y="10"/>
                </a:lnTo>
                <a:lnTo>
                  <a:pt x="24" y="11"/>
                </a:lnTo>
                <a:lnTo>
                  <a:pt x="28" y="12"/>
                </a:lnTo>
                <a:lnTo>
                  <a:pt x="29" y="16"/>
                </a:lnTo>
                <a:lnTo>
                  <a:pt x="30" y="20"/>
                </a:lnTo>
                <a:lnTo>
                  <a:pt x="30" y="20"/>
                </a:lnTo>
                <a:lnTo>
                  <a:pt x="29" y="24"/>
                </a:lnTo>
                <a:lnTo>
                  <a:pt x="28" y="27"/>
                </a:lnTo>
                <a:lnTo>
                  <a:pt x="24" y="29"/>
                </a:lnTo>
                <a:lnTo>
                  <a:pt x="20" y="30"/>
                </a:lnTo>
                <a:lnTo>
                  <a:pt x="20" y="30"/>
                </a:lnTo>
                <a:lnTo>
                  <a:pt x="16" y="29"/>
                </a:lnTo>
                <a:lnTo>
                  <a:pt x="13" y="27"/>
                </a:lnTo>
                <a:lnTo>
                  <a:pt x="12" y="24"/>
                </a:lnTo>
                <a:lnTo>
                  <a:pt x="10" y="20"/>
                </a:lnTo>
                <a:lnTo>
                  <a:pt x="1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22" name="Freeform 1374"/>
          <p:cNvSpPr>
            <a:spLocks noEditPoints="1"/>
          </p:cNvSpPr>
          <p:nvPr/>
        </p:nvSpPr>
        <p:spPr bwMode="auto">
          <a:xfrm>
            <a:off x="1512212" y="926699"/>
            <a:ext cx="58971" cy="58971"/>
          </a:xfrm>
          <a:custGeom>
            <a:avLst/>
            <a:gdLst>
              <a:gd name="T0" fmla="*/ 20 w 39"/>
              <a:gd name="T1" fmla="*/ 40 h 40"/>
              <a:gd name="T2" fmla="*/ 20 w 39"/>
              <a:gd name="T3" fmla="*/ 40 h 40"/>
              <a:gd name="T4" fmla="*/ 23 w 39"/>
              <a:gd name="T5" fmla="*/ 40 h 40"/>
              <a:gd name="T6" fmla="*/ 27 w 39"/>
              <a:gd name="T7" fmla="*/ 38 h 40"/>
              <a:gd name="T8" fmla="*/ 33 w 39"/>
              <a:gd name="T9" fmla="*/ 33 h 40"/>
              <a:gd name="T10" fmla="*/ 38 w 39"/>
              <a:gd name="T11" fmla="*/ 27 h 40"/>
              <a:gd name="T12" fmla="*/ 39 w 39"/>
              <a:gd name="T13" fmla="*/ 24 h 40"/>
              <a:gd name="T14" fmla="*/ 39 w 39"/>
              <a:gd name="T15" fmla="*/ 20 h 40"/>
              <a:gd name="T16" fmla="*/ 39 w 39"/>
              <a:gd name="T17" fmla="*/ 20 h 40"/>
              <a:gd name="T18" fmla="*/ 39 w 39"/>
              <a:gd name="T19" fmla="*/ 16 h 40"/>
              <a:gd name="T20" fmla="*/ 38 w 39"/>
              <a:gd name="T21" fmla="*/ 12 h 40"/>
              <a:gd name="T22" fmla="*/ 33 w 39"/>
              <a:gd name="T23" fmla="*/ 6 h 40"/>
              <a:gd name="T24" fmla="*/ 27 w 39"/>
              <a:gd name="T25" fmla="*/ 1 h 40"/>
              <a:gd name="T26" fmla="*/ 23 w 39"/>
              <a:gd name="T27" fmla="*/ 0 h 40"/>
              <a:gd name="T28" fmla="*/ 20 w 39"/>
              <a:gd name="T29" fmla="*/ 0 h 40"/>
              <a:gd name="T30" fmla="*/ 20 w 39"/>
              <a:gd name="T31" fmla="*/ 0 h 40"/>
              <a:gd name="T32" fmla="*/ 16 w 39"/>
              <a:gd name="T33" fmla="*/ 0 h 40"/>
              <a:gd name="T34" fmla="*/ 12 w 39"/>
              <a:gd name="T35" fmla="*/ 1 h 40"/>
              <a:gd name="T36" fmla="*/ 6 w 39"/>
              <a:gd name="T37" fmla="*/ 6 h 40"/>
              <a:gd name="T38" fmla="*/ 1 w 39"/>
              <a:gd name="T39" fmla="*/ 12 h 40"/>
              <a:gd name="T40" fmla="*/ 0 w 39"/>
              <a:gd name="T41" fmla="*/ 16 h 40"/>
              <a:gd name="T42" fmla="*/ 0 w 39"/>
              <a:gd name="T43" fmla="*/ 20 h 40"/>
              <a:gd name="T44" fmla="*/ 0 w 39"/>
              <a:gd name="T45" fmla="*/ 20 h 40"/>
              <a:gd name="T46" fmla="*/ 0 w 39"/>
              <a:gd name="T47" fmla="*/ 24 h 40"/>
              <a:gd name="T48" fmla="*/ 1 w 39"/>
              <a:gd name="T49" fmla="*/ 27 h 40"/>
              <a:gd name="T50" fmla="*/ 6 w 39"/>
              <a:gd name="T51" fmla="*/ 33 h 40"/>
              <a:gd name="T52" fmla="*/ 12 w 39"/>
              <a:gd name="T53" fmla="*/ 38 h 40"/>
              <a:gd name="T54" fmla="*/ 16 w 39"/>
              <a:gd name="T55" fmla="*/ 40 h 40"/>
              <a:gd name="T56" fmla="*/ 20 w 39"/>
              <a:gd name="T57" fmla="*/ 40 h 40"/>
              <a:gd name="T58" fmla="*/ 20 w 39"/>
              <a:gd name="T59" fmla="*/ 40 h 40"/>
              <a:gd name="T60" fmla="*/ 20 w 39"/>
              <a:gd name="T61" fmla="*/ 10 h 40"/>
              <a:gd name="T62" fmla="*/ 20 w 39"/>
              <a:gd name="T63" fmla="*/ 10 h 40"/>
              <a:gd name="T64" fmla="*/ 23 w 39"/>
              <a:gd name="T65" fmla="*/ 11 h 40"/>
              <a:gd name="T66" fmla="*/ 27 w 39"/>
              <a:gd name="T67" fmla="*/ 12 h 40"/>
              <a:gd name="T68" fmla="*/ 28 w 39"/>
              <a:gd name="T69" fmla="*/ 16 h 40"/>
              <a:gd name="T70" fmla="*/ 29 w 39"/>
              <a:gd name="T71" fmla="*/ 20 h 40"/>
              <a:gd name="T72" fmla="*/ 29 w 39"/>
              <a:gd name="T73" fmla="*/ 20 h 40"/>
              <a:gd name="T74" fmla="*/ 28 w 39"/>
              <a:gd name="T75" fmla="*/ 24 h 40"/>
              <a:gd name="T76" fmla="*/ 27 w 39"/>
              <a:gd name="T77" fmla="*/ 27 h 40"/>
              <a:gd name="T78" fmla="*/ 23 w 39"/>
              <a:gd name="T79" fmla="*/ 29 h 40"/>
              <a:gd name="T80" fmla="*/ 20 w 39"/>
              <a:gd name="T81" fmla="*/ 30 h 40"/>
              <a:gd name="T82" fmla="*/ 20 w 39"/>
              <a:gd name="T83" fmla="*/ 30 h 40"/>
              <a:gd name="T84" fmla="*/ 16 w 39"/>
              <a:gd name="T85" fmla="*/ 29 h 40"/>
              <a:gd name="T86" fmla="*/ 12 w 39"/>
              <a:gd name="T87" fmla="*/ 27 h 40"/>
              <a:gd name="T88" fmla="*/ 11 w 39"/>
              <a:gd name="T89" fmla="*/ 24 h 40"/>
              <a:gd name="T90" fmla="*/ 10 w 39"/>
              <a:gd name="T91" fmla="*/ 20 h 40"/>
              <a:gd name="T92" fmla="*/ 10 w 39"/>
              <a:gd name="T93" fmla="*/ 20 h 40"/>
              <a:gd name="T94" fmla="*/ 11 w 39"/>
              <a:gd name="T95" fmla="*/ 16 h 40"/>
              <a:gd name="T96" fmla="*/ 12 w 39"/>
              <a:gd name="T97" fmla="*/ 12 h 40"/>
              <a:gd name="T98" fmla="*/ 16 w 39"/>
              <a:gd name="T99" fmla="*/ 11 h 40"/>
              <a:gd name="T100" fmla="*/ 20 w 39"/>
              <a:gd name="T101" fmla="*/ 10 h 40"/>
              <a:gd name="T102" fmla="*/ 20 w 39"/>
              <a:gd name="T103"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40">
                <a:moveTo>
                  <a:pt x="20" y="40"/>
                </a:moveTo>
                <a:lnTo>
                  <a:pt x="20" y="40"/>
                </a:lnTo>
                <a:lnTo>
                  <a:pt x="23" y="40"/>
                </a:lnTo>
                <a:lnTo>
                  <a:pt x="27" y="38"/>
                </a:lnTo>
                <a:lnTo>
                  <a:pt x="33" y="33"/>
                </a:lnTo>
                <a:lnTo>
                  <a:pt x="38" y="27"/>
                </a:lnTo>
                <a:lnTo>
                  <a:pt x="39" y="24"/>
                </a:lnTo>
                <a:lnTo>
                  <a:pt x="39" y="20"/>
                </a:lnTo>
                <a:lnTo>
                  <a:pt x="39" y="20"/>
                </a:lnTo>
                <a:lnTo>
                  <a:pt x="39" y="16"/>
                </a:lnTo>
                <a:lnTo>
                  <a:pt x="38" y="12"/>
                </a:lnTo>
                <a:lnTo>
                  <a:pt x="33" y="6"/>
                </a:lnTo>
                <a:lnTo>
                  <a:pt x="27" y="1"/>
                </a:lnTo>
                <a:lnTo>
                  <a:pt x="23" y="0"/>
                </a:lnTo>
                <a:lnTo>
                  <a:pt x="20" y="0"/>
                </a:lnTo>
                <a:lnTo>
                  <a:pt x="20" y="0"/>
                </a:lnTo>
                <a:lnTo>
                  <a:pt x="16" y="0"/>
                </a:lnTo>
                <a:lnTo>
                  <a:pt x="12" y="1"/>
                </a:lnTo>
                <a:lnTo>
                  <a:pt x="6" y="6"/>
                </a:lnTo>
                <a:lnTo>
                  <a:pt x="1" y="12"/>
                </a:lnTo>
                <a:lnTo>
                  <a:pt x="0" y="16"/>
                </a:lnTo>
                <a:lnTo>
                  <a:pt x="0" y="20"/>
                </a:lnTo>
                <a:lnTo>
                  <a:pt x="0" y="20"/>
                </a:lnTo>
                <a:lnTo>
                  <a:pt x="0" y="24"/>
                </a:lnTo>
                <a:lnTo>
                  <a:pt x="1" y="27"/>
                </a:lnTo>
                <a:lnTo>
                  <a:pt x="6" y="33"/>
                </a:lnTo>
                <a:lnTo>
                  <a:pt x="12" y="38"/>
                </a:lnTo>
                <a:lnTo>
                  <a:pt x="16" y="40"/>
                </a:lnTo>
                <a:lnTo>
                  <a:pt x="20" y="40"/>
                </a:lnTo>
                <a:lnTo>
                  <a:pt x="20" y="40"/>
                </a:lnTo>
                <a:close/>
                <a:moveTo>
                  <a:pt x="20" y="10"/>
                </a:moveTo>
                <a:lnTo>
                  <a:pt x="20" y="10"/>
                </a:lnTo>
                <a:lnTo>
                  <a:pt x="23" y="11"/>
                </a:lnTo>
                <a:lnTo>
                  <a:pt x="27" y="12"/>
                </a:lnTo>
                <a:lnTo>
                  <a:pt x="28" y="16"/>
                </a:lnTo>
                <a:lnTo>
                  <a:pt x="29" y="20"/>
                </a:lnTo>
                <a:lnTo>
                  <a:pt x="29" y="20"/>
                </a:lnTo>
                <a:lnTo>
                  <a:pt x="28" y="24"/>
                </a:lnTo>
                <a:lnTo>
                  <a:pt x="27" y="27"/>
                </a:lnTo>
                <a:lnTo>
                  <a:pt x="23" y="29"/>
                </a:lnTo>
                <a:lnTo>
                  <a:pt x="20" y="30"/>
                </a:lnTo>
                <a:lnTo>
                  <a:pt x="20" y="30"/>
                </a:lnTo>
                <a:lnTo>
                  <a:pt x="16" y="29"/>
                </a:lnTo>
                <a:lnTo>
                  <a:pt x="12" y="27"/>
                </a:lnTo>
                <a:lnTo>
                  <a:pt x="11" y="24"/>
                </a:lnTo>
                <a:lnTo>
                  <a:pt x="10" y="20"/>
                </a:lnTo>
                <a:lnTo>
                  <a:pt x="10" y="20"/>
                </a:lnTo>
                <a:lnTo>
                  <a:pt x="11" y="16"/>
                </a:lnTo>
                <a:lnTo>
                  <a:pt x="12" y="12"/>
                </a:lnTo>
                <a:lnTo>
                  <a:pt x="16" y="11"/>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23" name="Freeform 1375"/>
          <p:cNvSpPr>
            <a:spLocks noEditPoints="1"/>
          </p:cNvSpPr>
          <p:nvPr/>
        </p:nvSpPr>
        <p:spPr bwMode="auto">
          <a:xfrm>
            <a:off x="1816139" y="940308"/>
            <a:ext cx="77117" cy="104333"/>
          </a:xfrm>
          <a:custGeom>
            <a:avLst/>
            <a:gdLst>
              <a:gd name="T0" fmla="*/ 51 w 51"/>
              <a:gd name="T1" fmla="*/ 35 h 69"/>
              <a:gd name="T2" fmla="*/ 51 w 51"/>
              <a:gd name="T3" fmla="*/ 35 h 69"/>
              <a:gd name="T4" fmla="*/ 51 w 51"/>
              <a:gd name="T5" fmla="*/ 30 h 69"/>
              <a:gd name="T6" fmla="*/ 47 w 51"/>
              <a:gd name="T7" fmla="*/ 27 h 69"/>
              <a:gd name="T8" fmla="*/ 16 w 51"/>
              <a:gd name="T9" fmla="*/ 2 h 69"/>
              <a:gd name="T10" fmla="*/ 16 w 51"/>
              <a:gd name="T11" fmla="*/ 2 h 69"/>
              <a:gd name="T12" fmla="*/ 14 w 51"/>
              <a:gd name="T13" fmla="*/ 1 h 69"/>
              <a:gd name="T14" fmla="*/ 11 w 51"/>
              <a:gd name="T15" fmla="*/ 0 h 69"/>
              <a:gd name="T16" fmla="*/ 9 w 51"/>
              <a:gd name="T17" fmla="*/ 0 h 69"/>
              <a:gd name="T18" fmla="*/ 5 w 51"/>
              <a:gd name="T19" fmla="*/ 1 h 69"/>
              <a:gd name="T20" fmla="*/ 5 w 51"/>
              <a:gd name="T21" fmla="*/ 1 h 69"/>
              <a:gd name="T22" fmla="*/ 4 w 51"/>
              <a:gd name="T23" fmla="*/ 2 h 69"/>
              <a:gd name="T24" fmla="*/ 1 w 51"/>
              <a:gd name="T25" fmla="*/ 5 h 69"/>
              <a:gd name="T26" fmla="*/ 0 w 51"/>
              <a:gd name="T27" fmla="*/ 7 h 69"/>
              <a:gd name="T28" fmla="*/ 0 w 51"/>
              <a:gd name="T29" fmla="*/ 10 h 69"/>
              <a:gd name="T30" fmla="*/ 0 w 51"/>
              <a:gd name="T31" fmla="*/ 59 h 69"/>
              <a:gd name="T32" fmla="*/ 0 w 51"/>
              <a:gd name="T33" fmla="*/ 59 h 69"/>
              <a:gd name="T34" fmla="*/ 0 w 51"/>
              <a:gd name="T35" fmla="*/ 62 h 69"/>
              <a:gd name="T36" fmla="*/ 1 w 51"/>
              <a:gd name="T37" fmla="*/ 64 h 69"/>
              <a:gd name="T38" fmla="*/ 4 w 51"/>
              <a:gd name="T39" fmla="*/ 67 h 69"/>
              <a:gd name="T40" fmla="*/ 5 w 51"/>
              <a:gd name="T41" fmla="*/ 68 h 69"/>
              <a:gd name="T42" fmla="*/ 5 w 51"/>
              <a:gd name="T43" fmla="*/ 68 h 69"/>
              <a:gd name="T44" fmla="*/ 9 w 51"/>
              <a:gd name="T45" fmla="*/ 69 h 69"/>
              <a:gd name="T46" fmla="*/ 11 w 51"/>
              <a:gd name="T47" fmla="*/ 69 h 69"/>
              <a:gd name="T48" fmla="*/ 14 w 51"/>
              <a:gd name="T49" fmla="*/ 68 h 69"/>
              <a:gd name="T50" fmla="*/ 16 w 51"/>
              <a:gd name="T51" fmla="*/ 67 h 69"/>
              <a:gd name="T52" fmla="*/ 47 w 51"/>
              <a:gd name="T53" fmla="*/ 42 h 69"/>
              <a:gd name="T54" fmla="*/ 47 w 51"/>
              <a:gd name="T55" fmla="*/ 42 h 69"/>
              <a:gd name="T56" fmla="*/ 51 w 51"/>
              <a:gd name="T57" fmla="*/ 39 h 69"/>
              <a:gd name="T58" fmla="*/ 51 w 51"/>
              <a:gd name="T59" fmla="*/ 35 h 69"/>
              <a:gd name="T60" fmla="*/ 51 w 51"/>
              <a:gd name="T61" fmla="*/ 35 h 69"/>
              <a:gd name="T62" fmla="*/ 10 w 51"/>
              <a:gd name="T63" fmla="*/ 59 h 69"/>
              <a:gd name="T64" fmla="*/ 10 w 51"/>
              <a:gd name="T65" fmla="*/ 10 h 69"/>
              <a:gd name="T66" fmla="*/ 41 w 51"/>
              <a:gd name="T67" fmla="*/ 35 h 69"/>
              <a:gd name="T68" fmla="*/ 10 w 51"/>
              <a:gd name="T69"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9">
                <a:moveTo>
                  <a:pt x="51" y="35"/>
                </a:moveTo>
                <a:lnTo>
                  <a:pt x="51" y="35"/>
                </a:lnTo>
                <a:lnTo>
                  <a:pt x="51" y="30"/>
                </a:lnTo>
                <a:lnTo>
                  <a:pt x="47" y="27"/>
                </a:lnTo>
                <a:lnTo>
                  <a:pt x="16" y="2"/>
                </a:lnTo>
                <a:lnTo>
                  <a:pt x="16" y="2"/>
                </a:lnTo>
                <a:lnTo>
                  <a:pt x="14" y="1"/>
                </a:lnTo>
                <a:lnTo>
                  <a:pt x="11" y="0"/>
                </a:lnTo>
                <a:lnTo>
                  <a:pt x="9" y="0"/>
                </a:lnTo>
                <a:lnTo>
                  <a:pt x="5" y="1"/>
                </a:lnTo>
                <a:lnTo>
                  <a:pt x="5" y="1"/>
                </a:lnTo>
                <a:lnTo>
                  <a:pt x="4" y="2"/>
                </a:lnTo>
                <a:lnTo>
                  <a:pt x="1" y="5"/>
                </a:lnTo>
                <a:lnTo>
                  <a:pt x="0" y="7"/>
                </a:lnTo>
                <a:lnTo>
                  <a:pt x="0" y="10"/>
                </a:lnTo>
                <a:lnTo>
                  <a:pt x="0" y="59"/>
                </a:lnTo>
                <a:lnTo>
                  <a:pt x="0" y="59"/>
                </a:lnTo>
                <a:lnTo>
                  <a:pt x="0" y="62"/>
                </a:lnTo>
                <a:lnTo>
                  <a:pt x="1" y="64"/>
                </a:lnTo>
                <a:lnTo>
                  <a:pt x="4" y="67"/>
                </a:lnTo>
                <a:lnTo>
                  <a:pt x="5" y="68"/>
                </a:lnTo>
                <a:lnTo>
                  <a:pt x="5" y="68"/>
                </a:lnTo>
                <a:lnTo>
                  <a:pt x="9" y="69"/>
                </a:lnTo>
                <a:lnTo>
                  <a:pt x="11" y="69"/>
                </a:lnTo>
                <a:lnTo>
                  <a:pt x="14" y="68"/>
                </a:lnTo>
                <a:lnTo>
                  <a:pt x="16" y="67"/>
                </a:lnTo>
                <a:lnTo>
                  <a:pt x="47" y="42"/>
                </a:lnTo>
                <a:lnTo>
                  <a:pt x="47" y="42"/>
                </a:lnTo>
                <a:lnTo>
                  <a:pt x="51" y="39"/>
                </a:lnTo>
                <a:lnTo>
                  <a:pt x="51" y="35"/>
                </a:lnTo>
                <a:lnTo>
                  <a:pt x="51" y="35"/>
                </a:lnTo>
                <a:close/>
                <a:moveTo>
                  <a:pt x="10" y="59"/>
                </a:moveTo>
                <a:lnTo>
                  <a:pt x="10" y="10"/>
                </a:lnTo>
                <a:lnTo>
                  <a:pt x="41" y="35"/>
                </a:lnTo>
                <a:lnTo>
                  <a:pt x="10"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24" name="Freeform 1376"/>
          <p:cNvSpPr>
            <a:spLocks/>
          </p:cNvSpPr>
          <p:nvPr/>
        </p:nvSpPr>
        <p:spPr bwMode="auto">
          <a:xfrm>
            <a:off x="1856962" y="926699"/>
            <a:ext cx="86189" cy="131550"/>
          </a:xfrm>
          <a:custGeom>
            <a:avLst/>
            <a:gdLst>
              <a:gd name="T0" fmla="*/ 55 w 57"/>
              <a:gd name="T1" fmla="*/ 40 h 87"/>
              <a:gd name="T2" fmla="*/ 5 w 57"/>
              <a:gd name="T3" fmla="*/ 0 h 87"/>
              <a:gd name="T4" fmla="*/ 0 w 57"/>
              <a:gd name="T5" fmla="*/ 8 h 87"/>
              <a:gd name="T6" fmla="*/ 45 w 57"/>
              <a:gd name="T7" fmla="*/ 44 h 87"/>
              <a:gd name="T8" fmla="*/ 0 w 57"/>
              <a:gd name="T9" fmla="*/ 79 h 87"/>
              <a:gd name="T10" fmla="*/ 5 w 57"/>
              <a:gd name="T11" fmla="*/ 87 h 87"/>
              <a:gd name="T12" fmla="*/ 55 w 57"/>
              <a:gd name="T13" fmla="*/ 47 h 87"/>
              <a:gd name="T14" fmla="*/ 55 w 57"/>
              <a:gd name="T15" fmla="*/ 47 h 87"/>
              <a:gd name="T16" fmla="*/ 57 w 57"/>
              <a:gd name="T17" fmla="*/ 46 h 87"/>
              <a:gd name="T18" fmla="*/ 57 w 57"/>
              <a:gd name="T19" fmla="*/ 44 h 87"/>
              <a:gd name="T20" fmla="*/ 57 w 57"/>
              <a:gd name="T21" fmla="*/ 44 h 87"/>
              <a:gd name="T22" fmla="*/ 57 w 57"/>
              <a:gd name="T23" fmla="*/ 41 h 87"/>
              <a:gd name="T24" fmla="*/ 55 w 57"/>
              <a:gd name="T25" fmla="*/ 40 h 87"/>
              <a:gd name="T26" fmla="*/ 55 w 57"/>
              <a:gd name="T2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87">
                <a:moveTo>
                  <a:pt x="55" y="40"/>
                </a:moveTo>
                <a:lnTo>
                  <a:pt x="5" y="0"/>
                </a:lnTo>
                <a:lnTo>
                  <a:pt x="0" y="8"/>
                </a:lnTo>
                <a:lnTo>
                  <a:pt x="45" y="44"/>
                </a:lnTo>
                <a:lnTo>
                  <a:pt x="0" y="79"/>
                </a:lnTo>
                <a:lnTo>
                  <a:pt x="5" y="87"/>
                </a:lnTo>
                <a:lnTo>
                  <a:pt x="55" y="47"/>
                </a:lnTo>
                <a:lnTo>
                  <a:pt x="55" y="47"/>
                </a:lnTo>
                <a:lnTo>
                  <a:pt x="57" y="46"/>
                </a:lnTo>
                <a:lnTo>
                  <a:pt x="57" y="44"/>
                </a:lnTo>
                <a:lnTo>
                  <a:pt x="57" y="44"/>
                </a:lnTo>
                <a:lnTo>
                  <a:pt x="57" y="41"/>
                </a:lnTo>
                <a:lnTo>
                  <a:pt x="55" y="40"/>
                </a:lnTo>
                <a:lnTo>
                  <a:pt x="55"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25" name="Freeform 1377"/>
          <p:cNvSpPr>
            <a:spLocks noEditPoints="1"/>
          </p:cNvSpPr>
          <p:nvPr/>
        </p:nvSpPr>
        <p:spPr bwMode="auto">
          <a:xfrm>
            <a:off x="2219857" y="940308"/>
            <a:ext cx="77117" cy="104333"/>
          </a:xfrm>
          <a:custGeom>
            <a:avLst/>
            <a:gdLst>
              <a:gd name="T0" fmla="*/ 46 w 51"/>
              <a:gd name="T1" fmla="*/ 1 h 69"/>
              <a:gd name="T2" fmla="*/ 46 w 51"/>
              <a:gd name="T3" fmla="*/ 1 h 69"/>
              <a:gd name="T4" fmla="*/ 42 w 51"/>
              <a:gd name="T5" fmla="*/ 0 h 69"/>
              <a:gd name="T6" fmla="*/ 40 w 51"/>
              <a:gd name="T7" fmla="*/ 0 h 69"/>
              <a:gd name="T8" fmla="*/ 37 w 51"/>
              <a:gd name="T9" fmla="*/ 1 h 69"/>
              <a:gd name="T10" fmla="*/ 35 w 51"/>
              <a:gd name="T11" fmla="*/ 2 h 69"/>
              <a:gd name="T12" fmla="*/ 4 w 51"/>
              <a:gd name="T13" fmla="*/ 27 h 69"/>
              <a:gd name="T14" fmla="*/ 4 w 51"/>
              <a:gd name="T15" fmla="*/ 27 h 69"/>
              <a:gd name="T16" fmla="*/ 0 w 51"/>
              <a:gd name="T17" fmla="*/ 30 h 69"/>
              <a:gd name="T18" fmla="*/ 0 w 51"/>
              <a:gd name="T19" fmla="*/ 35 h 69"/>
              <a:gd name="T20" fmla="*/ 0 w 51"/>
              <a:gd name="T21" fmla="*/ 35 h 69"/>
              <a:gd name="T22" fmla="*/ 0 w 51"/>
              <a:gd name="T23" fmla="*/ 39 h 69"/>
              <a:gd name="T24" fmla="*/ 4 w 51"/>
              <a:gd name="T25" fmla="*/ 42 h 69"/>
              <a:gd name="T26" fmla="*/ 35 w 51"/>
              <a:gd name="T27" fmla="*/ 67 h 69"/>
              <a:gd name="T28" fmla="*/ 35 w 51"/>
              <a:gd name="T29" fmla="*/ 67 h 69"/>
              <a:gd name="T30" fmla="*/ 37 w 51"/>
              <a:gd name="T31" fmla="*/ 68 h 69"/>
              <a:gd name="T32" fmla="*/ 40 w 51"/>
              <a:gd name="T33" fmla="*/ 69 h 69"/>
              <a:gd name="T34" fmla="*/ 42 w 51"/>
              <a:gd name="T35" fmla="*/ 69 h 69"/>
              <a:gd name="T36" fmla="*/ 46 w 51"/>
              <a:gd name="T37" fmla="*/ 68 h 69"/>
              <a:gd name="T38" fmla="*/ 46 w 51"/>
              <a:gd name="T39" fmla="*/ 68 h 69"/>
              <a:gd name="T40" fmla="*/ 47 w 51"/>
              <a:gd name="T41" fmla="*/ 67 h 69"/>
              <a:gd name="T42" fmla="*/ 50 w 51"/>
              <a:gd name="T43" fmla="*/ 64 h 69"/>
              <a:gd name="T44" fmla="*/ 51 w 51"/>
              <a:gd name="T45" fmla="*/ 62 h 69"/>
              <a:gd name="T46" fmla="*/ 51 w 51"/>
              <a:gd name="T47" fmla="*/ 59 h 69"/>
              <a:gd name="T48" fmla="*/ 51 w 51"/>
              <a:gd name="T49" fmla="*/ 10 h 69"/>
              <a:gd name="T50" fmla="*/ 51 w 51"/>
              <a:gd name="T51" fmla="*/ 10 h 69"/>
              <a:gd name="T52" fmla="*/ 51 w 51"/>
              <a:gd name="T53" fmla="*/ 7 h 69"/>
              <a:gd name="T54" fmla="*/ 50 w 51"/>
              <a:gd name="T55" fmla="*/ 5 h 69"/>
              <a:gd name="T56" fmla="*/ 47 w 51"/>
              <a:gd name="T57" fmla="*/ 2 h 69"/>
              <a:gd name="T58" fmla="*/ 46 w 51"/>
              <a:gd name="T59" fmla="*/ 1 h 69"/>
              <a:gd name="T60" fmla="*/ 46 w 51"/>
              <a:gd name="T61" fmla="*/ 1 h 69"/>
              <a:gd name="T62" fmla="*/ 41 w 51"/>
              <a:gd name="T63" fmla="*/ 59 h 69"/>
              <a:gd name="T64" fmla="*/ 10 w 51"/>
              <a:gd name="T65" fmla="*/ 35 h 69"/>
              <a:gd name="T66" fmla="*/ 41 w 51"/>
              <a:gd name="T67" fmla="*/ 10 h 69"/>
              <a:gd name="T68" fmla="*/ 41 w 51"/>
              <a:gd name="T69"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69">
                <a:moveTo>
                  <a:pt x="46" y="1"/>
                </a:moveTo>
                <a:lnTo>
                  <a:pt x="46" y="1"/>
                </a:lnTo>
                <a:lnTo>
                  <a:pt x="42" y="0"/>
                </a:lnTo>
                <a:lnTo>
                  <a:pt x="40" y="0"/>
                </a:lnTo>
                <a:lnTo>
                  <a:pt x="37" y="1"/>
                </a:lnTo>
                <a:lnTo>
                  <a:pt x="35" y="2"/>
                </a:lnTo>
                <a:lnTo>
                  <a:pt x="4" y="27"/>
                </a:lnTo>
                <a:lnTo>
                  <a:pt x="4" y="27"/>
                </a:lnTo>
                <a:lnTo>
                  <a:pt x="0" y="30"/>
                </a:lnTo>
                <a:lnTo>
                  <a:pt x="0" y="35"/>
                </a:lnTo>
                <a:lnTo>
                  <a:pt x="0" y="35"/>
                </a:lnTo>
                <a:lnTo>
                  <a:pt x="0" y="39"/>
                </a:lnTo>
                <a:lnTo>
                  <a:pt x="4" y="42"/>
                </a:lnTo>
                <a:lnTo>
                  <a:pt x="35" y="67"/>
                </a:lnTo>
                <a:lnTo>
                  <a:pt x="35" y="67"/>
                </a:lnTo>
                <a:lnTo>
                  <a:pt x="37" y="68"/>
                </a:lnTo>
                <a:lnTo>
                  <a:pt x="40" y="69"/>
                </a:lnTo>
                <a:lnTo>
                  <a:pt x="42" y="69"/>
                </a:lnTo>
                <a:lnTo>
                  <a:pt x="46" y="68"/>
                </a:lnTo>
                <a:lnTo>
                  <a:pt x="46" y="68"/>
                </a:lnTo>
                <a:lnTo>
                  <a:pt x="47" y="67"/>
                </a:lnTo>
                <a:lnTo>
                  <a:pt x="50" y="64"/>
                </a:lnTo>
                <a:lnTo>
                  <a:pt x="51" y="62"/>
                </a:lnTo>
                <a:lnTo>
                  <a:pt x="51" y="59"/>
                </a:lnTo>
                <a:lnTo>
                  <a:pt x="51" y="10"/>
                </a:lnTo>
                <a:lnTo>
                  <a:pt x="51" y="10"/>
                </a:lnTo>
                <a:lnTo>
                  <a:pt x="51" y="7"/>
                </a:lnTo>
                <a:lnTo>
                  <a:pt x="50" y="5"/>
                </a:lnTo>
                <a:lnTo>
                  <a:pt x="47" y="2"/>
                </a:lnTo>
                <a:lnTo>
                  <a:pt x="46" y="1"/>
                </a:lnTo>
                <a:lnTo>
                  <a:pt x="46" y="1"/>
                </a:lnTo>
                <a:close/>
                <a:moveTo>
                  <a:pt x="41" y="59"/>
                </a:moveTo>
                <a:lnTo>
                  <a:pt x="10" y="35"/>
                </a:lnTo>
                <a:lnTo>
                  <a:pt x="41" y="10"/>
                </a:lnTo>
                <a:lnTo>
                  <a:pt x="41"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26" name="Freeform 1378"/>
          <p:cNvSpPr>
            <a:spLocks/>
          </p:cNvSpPr>
          <p:nvPr/>
        </p:nvSpPr>
        <p:spPr bwMode="auto">
          <a:xfrm>
            <a:off x="2169961" y="926699"/>
            <a:ext cx="86189" cy="131550"/>
          </a:xfrm>
          <a:custGeom>
            <a:avLst/>
            <a:gdLst>
              <a:gd name="T0" fmla="*/ 57 w 57"/>
              <a:gd name="T1" fmla="*/ 8 h 87"/>
              <a:gd name="T2" fmla="*/ 52 w 57"/>
              <a:gd name="T3" fmla="*/ 0 h 87"/>
              <a:gd name="T4" fmla="*/ 2 w 57"/>
              <a:gd name="T5" fmla="*/ 40 h 87"/>
              <a:gd name="T6" fmla="*/ 2 w 57"/>
              <a:gd name="T7" fmla="*/ 40 h 87"/>
              <a:gd name="T8" fmla="*/ 0 w 57"/>
              <a:gd name="T9" fmla="*/ 41 h 87"/>
              <a:gd name="T10" fmla="*/ 0 w 57"/>
              <a:gd name="T11" fmla="*/ 44 h 87"/>
              <a:gd name="T12" fmla="*/ 0 w 57"/>
              <a:gd name="T13" fmla="*/ 44 h 87"/>
              <a:gd name="T14" fmla="*/ 0 w 57"/>
              <a:gd name="T15" fmla="*/ 46 h 87"/>
              <a:gd name="T16" fmla="*/ 2 w 57"/>
              <a:gd name="T17" fmla="*/ 47 h 87"/>
              <a:gd name="T18" fmla="*/ 52 w 57"/>
              <a:gd name="T19" fmla="*/ 87 h 87"/>
              <a:gd name="T20" fmla="*/ 57 w 57"/>
              <a:gd name="T21" fmla="*/ 79 h 87"/>
              <a:gd name="T22" fmla="*/ 12 w 57"/>
              <a:gd name="T23" fmla="*/ 44 h 87"/>
              <a:gd name="T24" fmla="*/ 57 w 57"/>
              <a:gd name="T2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87">
                <a:moveTo>
                  <a:pt x="57" y="8"/>
                </a:moveTo>
                <a:lnTo>
                  <a:pt x="52" y="0"/>
                </a:lnTo>
                <a:lnTo>
                  <a:pt x="2" y="40"/>
                </a:lnTo>
                <a:lnTo>
                  <a:pt x="2" y="40"/>
                </a:lnTo>
                <a:lnTo>
                  <a:pt x="0" y="41"/>
                </a:lnTo>
                <a:lnTo>
                  <a:pt x="0" y="44"/>
                </a:lnTo>
                <a:lnTo>
                  <a:pt x="0" y="44"/>
                </a:lnTo>
                <a:lnTo>
                  <a:pt x="0" y="46"/>
                </a:lnTo>
                <a:lnTo>
                  <a:pt x="2" y="47"/>
                </a:lnTo>
                <a:lnTo>
                  <a:pt x="52" y="87"/>
                </a:lnTo>
                <a:lnTo>
                  <a:pt x="57" y="79"/>
                </a:lnTo>
                <a:lnTo>
                  <a:pt x="12" y="44"/>
                </a:lnTo>
                <a:lnTo>
                  <a:pt x="57"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27" name="Freeform 1379"/>
          <p:cNvSpPr>
            <a:spLocks noEditPoints="1"/>
          </p:cNvSpPr>
          <p:nvPr/>
        </p:nvSpPr>
        <p:spPr bwMode="auto">
          <a:xfrm>
            <a:off x="2591825" y="940308"/>
            <a:ext cx="77117" cy="104333"/>
          </a:xfrm>
          <a:custGeom>
            <a:avLst/>
            <a:gdLst>
              <a:gd name="T0" fmla="*/ 46 w 50"/>
              <a:gd name="T1" fmla="*/ 1 h 69"/>
              <a:gd name="T2" fmla="*/ 46 w 50"/>
              <a:gd name="T3" fmla="*/ 1 h 69"/>
              <a:gd name="T4" fmla="*/ 42 w 50"/>
              <a:gd name="T5" fmla="*/ 0 h 69"/>
              <a:gd name="T6" fmla="*/ 39 w 50"/>
              <a:gd name="T7" fmla="*/ 0 h 69"/>
              <a:gd name="T8" fmla="*/ 37 w 50"/>
              <a:gd name="T9" fmla="*/ 1 h 69"/>
              <a:gd name="T10" fmla="*/ 34 w 50"/>
              <a:gd name="T11" fmla="*/ 2 h 69"/>
              <a:gd name="T12" fmla="*/ 4 w 50"/>
              <a:gd name="T13" fmla="*/ 27 h 69"/>
              <a:gd name="T14" fmla="*/ 4 w 50"/>
              <a:gd name="T15" fmla="*/ 27 h 69"/>
              <a:gd name="T16" fmla="*/ 0 w 50"/>
              <a:gd name="T17" fmla="*/ 30 h 69"/>
              <a:gd name="T18" fmla="*/ 0 w 50"/>
              <a:gd name="T19" fmla="*/ 35 h 69"/>
              <a:gd name="T20" fmla="*/ 0 w 50"/>
              <a:gd name="T21" fmla="*/ 35 h 69"/>
              <a:gd name="T22" fmla="*/ 0 w 50"/>
              <a:gd name="T23" fmla="*/ 39 h 69"/>
              <a:gd name="T24" fmla="*/ 4 w 50"/>
              <a:gd name="T25" fmla="*/ 42 h 69"/>
              <a:gd name="T26" fmla="*/ 34 w 50"/>
              <a:gd name="T27" fmla="*/ 67 h 69"/>
              <a:gd name="T28" fmla="*/ 34 w 50"/>
              <a:gd name="T29" fmla="*/ 67 h 69"/>
              <a:gd name="T30" fmla="*/ 37 w 50"/>
              <a:gd name="T31" fmla="*/ 68 h 69"/>
              <a:gd name="T32" fmla="*/ 39 w 50"/>
              <a:gd name="T33" fmla="*/ 69 h 69"/>
              <a:gd name="T34" fmla="*/ 42 w 50"/>
              <a:gd name="T35" fmla="*/ 69 h 69"/>
              <a:gd name="T36" fmla="*/ 46 w 50"/>
              <a:gd name="T37" fmla="*/ 68 h 69"/>
              <a:gd name="T38" fmla="*/ 46 w 50"/>
              <a:gd name="T39" fmla="*/ 68 h 69"/>
              <a:gd name="T40" fmla="*/ 47 w 50"/>
              <a:gd name="T41" fmla="*/ 67 h 69"/>
              <a:gd name="T42" fmla="*/ 49 w 50"/>
              <a:gd name="T43" fmla="*/ 64 h 69"/>
              <a:gd name="T44" fmla="*/ 50 w 50"/>
              <a:gd name="T45" fmla="*/ 62 h 69"/>
              <a:gd name="T46" fmla="*/ 50 w 50"/>
              <a:gd name="T47" fmla="*/ 59 h 69"/>
              <a:gd name="T48" fmla="*/ 50 w 50"/>
              <a:gd name="T49" fmla="*/ 10 h 69"/>
              <a:gd name="T50" fmla="*/ 50 w 50"/>
              <a:gd name="T51" fmla="*/ 10 h 69"/>
              <a:gd name="T52" fmla="*/ 50 w 50"/>
              <a:gd name="T53" fmla="*/ 7 h 69"/>
              <a:gd name="T54" fmla="*/ 49 w 50"/>
              <a:gd name="T55" fmla="*/ 5 h 69"/>
              <a:gd name="T56" fmla="*/ 47 w 50"/>
              <a:gd name="T57" fmla="*/ 2 h 69"/>
              <a:gd name="T58" fmla="*/ 46 w 50"/>
              <a:gd name="T59" fmla="*/ 1 h 69"/>
              <a:gd name="T60" fmla="*/ 46 w 50"/>
              <a:gd name="T61" fmla="*/ 1 h 69"/>
              <a:gd name="T62" fmla="*/ 41 w 50"/>
              <a:gd name="T63" fmla="*/ 59 h 69"/>
              <a:gd name="T64" fmla="*/ 10 w 50"/>
              <a:gd name="T65" fmla="*/ 35 h 69"/>
              <a:gd name="T66" fmla="*/ 41 w 50"/>
              <a:gd name="T67" fmla="*/ 10 h 69"/>
              <a:gd name="T68" fmla="*/ 41 w 50"/>
              <a:gd name="T69"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69">
                <a:moveTo>
                  <a:pt x="46" y="1"/>
                </a:moveTo>
                <a:lnTo>
                  <a:pt x="46" y="1"/>
                </a:lnTo>
                <a:lnTo>
                  <a:pt x="42" y="0"/>
                </a:lnTo>
                <a:lnTo>
                  <a:pt x="39" y="0"/>
                </a:lnTo>
                <a:lnTo>
                  <a:pt x="37" y="1"/>
                </a:lnTo>
                <a:lnTo>
                  <a:pt x="34" y="2"/>
                </a:lnTo>
                <a:lnTo>
                  <a:pt x="4" y="27"/>
                </a:lnTo>
                <a:lnTo>
                  <a:pt x="4" y="27"/>
                </a:lnTo>
                <a:lnTo>
                  <a:pt x="0" y="30"/>
                </a:lnTo>
                <a:lnTo>
                  <a:pt x="0" y="35"/>
                </a:lnTo>
                <a:lnTo>
                  <a:pt x="0" y="35"/>
                </a:lnTo>
                <a:lnTo>
                  <a:pt x="0" y="39"/>
                </a:lnTo>
                <a:lnTo>
                  <a:pt x="4" y="42"/>
                </a:lnTo>
                <a:lnTo>
                  <a:pt x="34" y="67"/>
                </a:lnTo>
                <a:lnTo>
                  <a:pt x="34" y="67"/>
                </a:lnTo>
                <a:lnTo>
                  <a:pt x="37" y="68"/>
                </a:lnTo>
                <a:lnTo>
                  <a:pt x="39" y="69"/>
                </a:lnTo>
                <a:lnTo>
                  <a:pt x="42" y="69"/>
                </a:lnTo>
                <a:lnTo>
                  <a:pt x="46" y="68"/>
                </a:lnTo>
                <a:lnTo>
                  <a:pt x="46" y="68"/>
                </a:lnTo>
                <a:lnTo>
                  <a:pt x="47" y="67"/>
                </a:lnTo>
                <a:lnTo>
                  <a:pt x="49" y="64"/>
                </a:lnTo>
                <a:lnTo>
                  <a:pt x="50" y="62"/>
                </a:lnTo>
                <a:lnTo>
                  <a:pt x="50" y="59"/>
                </a:lnTo>
                <a:lnTo>
                  <a:pt x="50" y="10"/>
                </a:lnTo>
                <a:lnTo>
                  <a:pt x="50" y="10"/>
                </a:lnTo>
                <a:lnTo>
                  <a:pt x="50" y="7"/>
                </a:lnTo>
                <a:lnTo>
                  <a:pt x="49" y="5"/>
                </a:lnTo>
                <a:lnTo>
                  <a:pt x="47" y="2"/>
                </a:lnTo>
                <a:lnTo>
                  <a:pt x="46" y="1"/>
                </a:lnTo>
                <a:lnTo>
                  <a:pt x="46" y="1"/>
                </a:lnTo>
                <a:close/>
                <a:moveTo>
                  <a:pt x="41" y="59"/>
                </a:moveTo>
                <a:lnTo>
                  <a:pt x="10" y="35"/>
                </a:lnTo>
                <a:lnTo>
                  <a:pt x="41" y="10"/>
                </a:lnTo>
                <a:lnTo>
                  <a:pt x="41"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28" name="Freeform 1380"/>
          <p:cNvSpPr>
            <a:spLocks noEditPoints="1"/>
          </p:cNvSpPr>
          <p:nvPr/>
        </p:nvSpPr>
        <p:spPr bwMode="auto">
          <a:xfrm>
            <a:off x="2528318" y="926699"/>
            <a:ext cx="40827" cy="131550"/>
          </a:xfrm>
          <a:custGeom>
            <a:avLst/>
            <a:gdLst>
              <a:gd name="T0" fmla="*/ 19 w 29"/>
              <a:gd name="T1" fmla="*/ 0 h 89"/>
              <a:gd name="T2" fmla="*/ 10 w 29"/>
              <a:gd name="T3" fmla="*/ 0 h 89"/>
              <a:gd name="T4" fmla="*/ 10 w 29"/>
              <a:gd name="T5" fmla="*/ 0 h 89"/>
              <a:gd name="T6" fmla="*/ 6 w 29"/>
              <a:gd name="T7" fmla="*/ 1 h 89"/>
              <a:gd name="T8" fmla="*/ 2 w 29"/>
              <a:gd name="T9" fmla="*/ 3 h 89"/>
              <a:gd name="T10" fmla="*/ 1 w 29"/>
              <a:gd name="T11" fmla="*/ 6 h 89"/>
              <a:gd name="T12" fmla="*/ 0 w 29"/>
              <a:gd name="T13" fmla="*/ 10 h 89"/>
              <a:gd name="T14" fmla="*/ 0 w 29"/>
              <a:gd name="T15" fmla="*/ 79 h 89"/>
              <a:gd name="T16" fmla="*/ 0 w 29"/>
              <a:gd name="T17" fmla="*/ 79 h 89"/>
              <a:gd name="T18" fmla="*/ 1 w 29"/>
              <a:gd name="T19" fmla="*/ 83 h 89"/>
              <a:gd name="T20" fmla="*/ 2 w 29"/>
              <a:gd name="T21" fmla="*/ 86 h 89"/>
              <a:gd name="T22" fmla="*/ 6 w 29"/>
              <a:gd name="T23" fmla="*/ 88 h 89"/>
              <a:gd name="T24" fmla="*/ 10 w 29"/>
              <a:gd name="T25" fmla="*/ 89 h 89"/>
              <a:gd name="T26" fmla="*/ 19 w 29"/>
              <a:gd name="T27" fmla="*/ 89 h 89"/>
              <a:gd name="T28" fmla="*/ 19 w 29"/>
              <a:gd name="T29" fmla="*/ 89 h 89"/>
              <a:gd name="T30" fmla="*/ 23 w 29"/>
              <a:gd name="T31" fmla="*/ 88 h 89"/>
              <a:gd name="T32" fmla="*/ 27 w 29"/>
              <a:gd name="T33" fmla="*/ 86 h 89"/>
              <a:gd name="T34" fmla="*/ 28 w 29"/>
              <a:gd name="T35" fmla="*/ 83 h 89"/>
              <a:gd name="T36" fmla="*/ 29 w 29"/>
              <a:gd name="T37" fmla="*/ 79 h 89"/>
              <a:gd name="T38" fmla="*/ 29 w 29"/>
              <a:gd name="T39" fmla="*/ 10 h 89"/>
              <a:gd name="T40" fmla="*/ 29 w 29"/>
              <a:gd name="T41" fmla="*/ 10 h 89"/>
              <a:gd name="T42" fmla="*/ 28 w 29"/>
              <a:gd name="T43" fmla="*/ 6 h 89"/>
              <a:gd name="T44" fmla="*/ 27 w 29"/>
              <a:gd name="T45" fmla="*/ 3 h 89"/>
              <a:gd name="T46" fmla="*/ 23 w 29"/>
              <a:gd name="T47" fmla="*/ 1 h 89"/>
              <a:gd name="T48" fmla="*/ 19 w 29"/>
              <a:gd name="T49" fmla="*/ 0 h 89"/>
              <a:gd name="T50" fmla="*/ 19 w 29"/>
              <a:gd name="T51" fmla="*/ 0 h 89"/>
              <a:gd name="T52" fmla="*/ 10 w 29"/>
              <a:gd name="T53" fmla="*/ 79 h 89"/>
              <a:gd name="T54" fmla="*/ 10 w 29"/>
              <a:gd name="T55" fmla="*/ 10 h 89"/>
              <a:gd name="T56" fmla="*/ 19 w 29"/>
              <a:gd name="T57" fmla="*/ 10 h 89"/>
              <a:gd name="T58" fmla="*/ 19 w 29"/>
              <a:gd name="T59" fmla="*/ 79 h 89"/>
              <a:gd name="T60" fmla="*/ 10 w 29"/>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89">
                <a:moveTo>
                  <a:pt x="19" y="0"/>
                </a:moveTo>
                <a:lnTo>
                  <a:pt x="10" y="0"/>
                </a:lnTo>
                <a:lnTo>
                  <a:pt x="10" y="0"/>
                </a:lnTo>
                <a:lnTo>
                  <a:pt x="6" y="1"/>
                </a:lnTo>
                <a:lnTo>
                  <a:pt x="2" y="3"/>
                </a:lnTo>
                <a:lnTo>
                  <a:pt x="1" y="6"/>
                </a:lnTo>
                <a:lnTo>
                  <a:pt x="0" y="10"/>
                </a:lnTo>
                <a:lnTo>
                  <a:pt x="0" y="79"/>
                </a:lnTo>
                <a:lnTo>
                  <a:pt x="0" y="79"/>
                </a:lnTo>
                <a:lnTo>
                  <a:pt x="1" y="83"/>
                </a:lnTo>
                <a:lnTo>
                  <a:pt x="2" y="86"/>
                </a:lnTo>
                <a:lnTo>
                  <a:pt x="6" y="88"/>
                </a:lnTo>
                <a:lnTo>
                  <a:pt x="10" y="89"/>
                </a:lnTo>
                <a:lnTo>
                  <a:pt x="19" y="89"/>
                </a:lnTo>
                <a:lnTo>
                  <a:pt x="19" y="89"/>
                </a:lnTo>
                <a:lnTo>
                  <a:pt x="23" y="88"/>
                </a:lnTo>
                <a:lnTo>
                  <a:pt x="27" y="86"/>
                </a:lnTo>
                <a:lnTo>
                  <a:pt x="28" y="83"/>
                </a:lnTo>
                <a:lnTo>
                  <a:pt x="29" y="79"/>
                </a:lnTo>
                <a:lnTo>
                  <a:pt x="29" y="10"/>
                </a:lnTo>
                <a:lnTo>
                  <a:pt x="29" y="10"/>
                </a:lnTo>
                <a:lnTo>
                  <a:pt x="28" y="6"/>
                </a:lnTo>
                <a:lnTo>
                  <a:pt x="27" y="3"/>
                </a:lnTo>
                <a:lnTo>
                  <a:pt x="23" y="1"/>
                </a:lnTo>
                <a:lnTo>
                  <a:pt x="19" y="0"/>
                </a:lnTo>
                <a:lnTo>
                  <a:pt x="19" y="0"/>
                </a:lnTo>
                <a:close/>
                <a:moveTo>
                  <a:pt x="10" y="79"/>
                </a:moveTo>
                <a:lnTo>
                  <a:pt x="10" y="10"/>
                </a:lnTo>
                <a:lnTo>
                  <a:pt x="19" y="10"/>
                </a:lnTo>
                <a:lnTo>
                  <a:pt x="19" y="79"/>
                </a:lnTo>
                <a:lnTo>
                  <a:pt x="1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29" name="Freeform 1381"/>
          <p:cNvSpPr>
            <a:spLocks noEditPoints="1"/>
          </p:cNvSpPr>
          <p:nvPr/>
        </p:nvSpPr>
        <p:spPr bwMode="auto">
          <a:xfrm>
            <a:off x="2886677" y="940308"/>
            <a:ext cx="72579" cy="104333"/>
          </a:xfrm>
          <a:custGeom>
            <a:avLst/>
            <a:gdLst>
              <a:gd name="T0" fmla="*/ 46 w 50"/>
              <a:gd name="T1" fmla="*/ 27 h 69"/>
              <a:gd name="T2" fmla="*/ 16 w 50"/>
              <a:gd name="T3" fmla="*/ 2 h 69"/>
              <a:gd name="T4" fmla="*/ 16 w 50"/>
              <a:gd name="T5" fmla="*/ 2 h 69"/>
              <a:gd name="T6" fmla="*/ 13 w 50"/>
              <a:gd name="T7" fmla="*/ 1 h 69"/>
              <a:gd name="T8" fmla="*/ 11 w 50"/>
              <a:gd name="T9" fmla="*/ 0 h 69"/>
              <a:gd name="T10" fmla="*/ 8 w 50"/>
              <a:gd name="T11" fmla="*/ 0 h 69"/>
              <a:gd name="T12" fmla="*/ 4 w 50"/>
              <a:gd name="T13" fmla="*/ 1 h 69"/>
              <a:gd name="T14" fmla="*/ 4 w 50"/>
              <a:gd name="T15" fmla="*/ 1 h 69"/>
              <a:gd name="T16" fmla="*/ 3 w 50"/>
              <a:gd name="T17" fmla="*/ 2 h 69"/>
              <a:gd name="T18" fmla="*/ 1 w 50"/>
              <a:gd name="T19" fmla="*/ 5 h 69"/>
              <a:gd name="T20" fmla="*/ 0 w 50"/>
              <a:gd name="T21" fmla="*/ 7 h 69"/>
              <a:gd name="T22" fmla="*/ 0 w 50"/>
              <a:gd name="T23" fmla="*/ 10 h 69"/>
              <a:gd name="T24" fmla="*/ 0 w 50"/>
              <a:gd name="T25" fmla="*/ 59 h 69"/>
              <a:gd name="T26" fmla="*/ 0 w 50"/>
              <a:gd name="T27" fmla="*/ 59 h 69"/>
              <a:gd name="T28" fmla="*/ 0 w 50"/>
              <a:gd name="T29" fmla="*/ 62 h 69"/>
              <a:gd name="T30" fmla="*/ 1 w 50"/>
              <a:gd name="T31" fmla="*/ 64 h 69"/>
              <a:gd name="T32" fmla="*/ 3 w 50"/>
              <a:gd name="T33" fmla="*/ 67 h 69"/>
              <a:gd name="T34" fmla="*/ 4 w 50"/>
              <a:gd name="T35" fmla="*/ 68 h 69"/>
              <a:gd name="T36" fmla="*/ 4 w 50"/>
              <a:gd name="T37" fmla="*/ 68 h 69"/>
              <a:gd name="T38" fmla="*/ 8 w 50"/>
              <a:gd name="T39" fmla="*/ 69 h 69"/>
              <a:gd name="T40" fmla="*/ 11 w 50"/>
              <a:gd name="T41" fmla="*/ 69 h 69"/>
              <a:gd name="T42" fmla="*/ 13 w 50"/>
              <a:gd name="T43" fmla="*/ 68 h 69"/>
              <a:gd name="T44" fmla="*/ 16 w 50"/>
              <a:gd name="T45" fmla="*/ 67 h 69"/>
              <a:gd name="T46" fmla="*/ 46 w 50"/>
              <a:gd name="T47" fmla="*/ 42 h 69"/>
              <a:gd name="T48" fmla="*/ 46 w 50"/>
              <a:gd name="T49" fmla="*/ 42 h 69"/>
              <a:gd name="T50" fmla="*/ 50 w 50"/>
              <a:gd name="T51" fmla="*/ 39 h 69"/>
              <a:gd name="T52" fmla="*/ 50 w 50"/>
              <a:gd name="T53" fmla="*/ 35 h 69"/>
              <a:gd name="T54" fmla="*/ 50 w 50"/>
              <a:gd name="T55" fmla="*/ 35 h 69"/>
              <a:gd name="T56" fmla="*/ 50 w 50"/>
              <a:gd name="T57" fmla="*/ 30 h 69"/>
              <a:gd name="T58" fmla="*/ 46 w 50"/>
              <a:gd name="T59" fmla="*/ 27 h 69"/>
              <a:gd name="T60" fmla="*/ 46 w 50"/>
              <a:gd name="T61" fmla="*/ 27 h 69"/>
              <a:gd name="T62" fmla="*/ 9 w 50"/>
              <a:gd name="T63" fmla="*/ 59 h 69"/>
              <a:gd name="T64" fmla="*/ 9 w 50"/>
              <a:gd name="T65" fmla="*/ 10 h 69"/>
              <a:gd name="T66" fmla="*/ 40 w 50"/>
              <a:gd name="T67" fmla="*/ 35 h 69"/>
              <a:gd name="T68" fmla="*/ 9 w 50"/>
              <a:gd name="T69"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69">
                <a:moveTo>
                  <a:pt x="46" y="27"/>
                </a:moveTo>
                <a:lnTo>
                  <a:pt x="16" y="2"/>
                </a:lnTo>
                <a:lnTo>
                  <a:pt x="16" y="2"/>
                </a:lnTo>
                <a:lnTo>
                  <a:pt x="13" y="1"/>
                </a:lnTo>
                <a:lnTo>
                  <a:pt x="11" y="0"/>
                </a:lnTo>
                <a:lnTo>
                  <a:pt x="8" y="0"/>
                </a:lnTo>
                <a:lnTo>
                  <a:pt x="4" y="1"/>
                </a:lnTo>
                <a:lnTo>
                  <a:pt x="4" y="1"/>
                </a:lnTo>
                <a:lnTo>
                  <a:pt x="3" y="2"/>
                </a:lnTo>
                <a:lnTo>
                  <a:pt x="1" y="5"/>
                </a:lnTo>
                <a:lnTo>
                  <a:pt x="0" y="7"/>
                </a:lnTo>
                <a:lnTo>
                  <a:pt x="0" y="10"/>
                </a:lnTo>
                <a:lnTo>
                  <a:pt x="0" y="59"/>
                </a:lnTo>
                <a:lnTo>
                  <a:pt x="0" y="59"/>
                </a:lnTo>
                <a:lnTo>
                  <a:pt x="0" y="62"/>
                </a:lnTo>
                <a:lnTo>
                  <a:pt x="1" y="64"/>
                </a:lnTo>
                <a:lnTo>
                  <a:pt x="3" y="67"/>
                </a:lnTo>
                <a:lnTo>
                  <a:pt x="4" y="68"/>
                </a:lnTo>
                <a:lnTo>
                  <a:pt x="4" y="68"/>
                </a:lnTo>
                <a:lnTo>
                  <a:pt x="8" y="69"/>
                </a:lnTo>
                <a:lnTo>
                  <a:pt x="11" y="69"/>
                </a:lnTo>
                <a:lnTo>
                  <a:pt x="13" y="68"/>
                </a:lnTo>
                <a:lnTo>
                  <a:pt x="16" y="67"/>
                </a:lnTo>
                <a:lnTo>
                  <a:pt x="46" y="42"/>
                </a:lnTo>
                <a:lnTo>
                  <a:pt x="46" y="42"/>
                </a:lnTo>
                <a:lnTo>
                  <a:pt x="50" y="39"/>
                </a:lnTo>
                <a:lnTo>
                  <a:pt x="50" y="35"/>
                </a:lnTo>
                <a:lnTo>
                  <a:pt x="50" y="35"/>
                </a:lnTo>
                <a:lnTo>
                  <a:pt x="50" y="30"/>
                </a:lnTo>
                <a:lnTo>
                  <a:pt x="46" y="27"/>
                </a:lnTo>
                <a:lnTo>
                  <a:pt x="46" y="27"/>
                </a:lnTo>
                <a:close/>
                <a:moveTo>
                  <a:pt x="9" y="59"/>
                </a:moveTo>
                <a:lnTo>
                  <a:pt x="9" y="10"/>
                </a:lnTo>
                <a:lnTo>
                  <a:pt x="40" y="35"/>
                </a:lnTo>
                <a:lnTo>
                  <a:pt x="9"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30" name="Freeform 1382"/>
          <p:cNvSpPr>
            <a:spLocks noEditPoints="1"/>
          </p:cNvSpPr>
          <p:nvPr/>
        </p:nvSpPr>
        <p:spPr bwMode="auto">
          <a:xfrm>
            <a:off x="2981937" y="926699"/>
            <a:ext cx="45362" cy="131550"/>
          </a:xfrm>
          <a:custGeom>
            <a:avLst/>
            <a:gdLst>
              <a:gd name="T0" fmla="*/ 19 w 29"/>
              <a:gd name="T1" fmla="*/ 0 h 89"/>
              <a:gd name="T2" fmla="*/ 10 w 29"/>
              <a:gd name="T3" fmla="*/ 0 h 89"/>
              <a:gd name="T4" fmla="*/ 10 w 29"/>
              <a:gd name="T5" fmla="*/ 0 h 89"/>
              <a:gd name="T6" fmla="*/ 6 w 29"/>
              <a:gd name="T7" fmla="*/ 1 h 89"/>
              <a:gd name="T8" fmla="*/ 2 w 29"/>
              <a:gd name="T9" fmla="*/ 3 h 89"/>
              <a:gd name="T10" fmla="*/ 1 w 29"/>
              <a:gd name="T11" fmla="*/ 6 h 89"/>
              <a:gd name="T12" fmla="*/ 0 w 29"/>
              <a:gd name="T13" fmla="*/ 10 h 89"/>
              <a:gd name="T14" fmla="*/ 0 w 29"/>
              <a:gd name="T15" fmla="*/ 79 h 89"/>
              <a:gd name="T16" fmla="*/ 0 w 29"/>
              <a:gd name="T17" fmla="*/ 79 h 89"/>
              <a:gd name="T18" fmla="*/ 1 w 29"/>
              <a:gd name="T19" fmla="*/ 83 h 89"/>
              <a:gd name="T20" fmla="*/ 2 w 29"/>
              <a:gd name="T21" fmla="*/ 86 h 89"/>
              <a:gd name="T22" fmla="*/ 6 w 29"/>
              <a:gd name="T23" fmla="*/ 88 h 89"/>
              <a:gd name="T24" fmla="*/ 10 w 29"/>
              <a:gd name="T25" fmla="*/ 89 h 89"/>
              <a:gd name="T26" fmla="*/ 19 w 29"/>
              <a:gd name="T27" fmla="*/ 89 h 89"/>
              <a:gd name="T28" fmla="*/ 19 w 29"/>
              <a:gd name="T29" fmla="*/ 89 h 89"/>
              <a:gd name="T30" fmla="*/ 23 w 29"/>
              <a:gd name="T31" fmla="*/ 88 h 89"/>
              <a:gd name="T32" fmla="*/ 27 w 29"/>
              <a:gd name="T33" fmla="*/ 86 h 89"/>
              <a:gd name="T34" fmla="*/ 28 w 29"/>
              <a:gd name="T35" fmla="*/ 83 h 89"/>
              <a:gd name="T36" fmla="*/ 29 w 29"/>
              <a:gd name="T37" fmla="*/ 79 h 89"/>
              <a:gd name="T38" fmla="*/ 29 w 29"/>
              <a:gd name="T39" fmla="*/ 10 h 89"/>
              <a:gd name="T40" fmla="*/ 29 w 29"/>
              <a:gd name="T41" fmla="*/ 10 h 89"/>
              <a:gd name="T42" fmla="*/ 28 w 29"/>
              <a:gd name="T43" fmla="*/ 6 h 89"/>
              <a:gd name="T44" fmla="*/ 27 w 29"/>
              <a:gd name="T45" fmla="*/ 3 h 89"/>
              <a:gd name="T46" fmla="*/ 23 w 29"/>
              <a:gd name="T47" fmla="*/ 1 h 89"/>
              <a:gd name="T48" fmla="*/ 19 w 29"/>
              <a:gd name="T49" fmla="*/ 0 h 89"/>
              <a:gd name="T50" fmla="*/ 19 w 29"/>
              <a:gd name="T51" fmla="*/ 0 h 89"/>
              <a:gd name="T52" fmla="*/ 10 w 29"/>
              <a:gd name="T53" fmla="*/ 79 h 89"/>
              <a:gd name="T54" fmla="*/ 10 w 29"/>
              <a:gd name="T55" fmla="*/ 10 h 89"/>
              <a:gd name="T56" fmla="*/ 19 w 29"/>
              <a:gd name="T57" fmla="*/ 10 h 89"/>
              <a:gd name="T58" fmla="*/ 19 w 29"/>
              <a:gd name="T59" fmla="*/ 79 h 89"/>
              <a:gd name="T60" fmla="*/ 10 w 29"/>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89">
                <a:moveTo>
                  <a:pt x="19" y="0"/>
                </a:moveTo>
                <a:lnTo>
                  <a:pt x="10" y="0"/>
                </a:lnTo>
                <a:lnTo>
                  <a:pt x="10" y="0"/>
                </a:lnTo>
                <a:lnTo>
                  <a:pt x="6" y="1"/>
                </a:lnTo>
                <a:lnTo>
                  <a:pt x="2" y="3"/>
                </a:lnTo>
                <a:lnTo>
                  <a:pt x="1" y="6"/>
                </a:lnTo>
                <a:lnTo>
                  <a:pt x="0" y="10"/>
                </a:lnTo>
                <a:lnTo>
                  <a:pt x="0" y="79"/>
                </a:lnTo>
                <a:lnTo>
                  <a:pt x="0" y="79"/>
                </a:lnTo>
                <a:lnTo>
                  <a:pt x="1" y="83"/>
                </a:lnTo>
                <a:lnTo>
                  <a:pt x="2" y="86"/>
                </a:lnTo>
                <a:lnTo>
                  <a:pt x="6" y="88"/>
                </a:lnTo>
                <a:lnTo>
                  <a:pt x="10" y="89"/>
                </a:lnTo>
                <a:lnTo>
                  <a:pt x="19" y="89"/>
                </a:lnTo>
                <a:lnTo>
                  <a:pt x="19" y="89"/>
                </a:lnTo>
                <a:lnTo>
                  <a:pt x="23" y="88"/>
                </a:lnTo>
                <a:lnTo>
                  <a:pt x="27" y="86"/>
                </a:lnTo>
                <a:lnTo>
                  <a:pt x="28" y="83"/>
                </a:lnTo>
                <a:lnTo>
                  <a:pt x="29" y="79"/>
                </a:lnTo>
                <a:lnTo>
                  <a:pt x="29" y="10"/>
                </a:lnTo>
                <a:lnTo>
                  <a:pt x="29" y="10"/>
                </a:lnTo>
                <a:lnTo>
                  <a:pt x="28" y="6"/>
                </a:lnTo>
                <a:lnTo>
                  <a:pt x="27" y="3"/>
                </a:lnTo>
                <a:lnTo>
                  <a:pt x="23" y="1"/>
                </a:lnTo>
                <a:lnTo>
                  <a:pt x="19" y="0"/>
                </a:lnTo>
                <a:lnTo>
                  <a:pt x="19" y="0"/>
                </a:lnTo>
                <a:close/>
                <a:moveTo>
                  <a:pt x="10" y="79"/>
                </a:moveTo>
                <a:lnTo>
                  <a:pt x="10" y="10"/>
                </a:lnTo>
                <a:lnTo>
                  <a:pt x="19" y="10"/>
                </a:lnTo>
                <a:lnTo>
                  <a:pt x="19" y="79"/>
                </a:lnTo>
                <a:lnTo>
                  <a:pt x="1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31" name="Freeform 1383"/>
          <p:cNvSpPr>
            <a:spLocks noEditPoints="1"/>
          </p:cNvSpPr>
          <p:nvPr/>
        </p:nvSpPr>
        <p:spPr bwMode="auto">
          <a:xfrm>
            <a:off x="3617002" y="917627"/>
            <a:ext cx="45362" cy="136086"/>
          </a:xfrm>
          <a:custGeom>
            <a:avLst/>
            <a:gdLst>
              <a:gd name="T0" fmla="*/ 20 w 30"/>
              <a:gd name="T1" fmla="*/ 0 h 89"/>
              <a:gd name="T2" fmla="*/ 10 w 30"/>
              <a:gd name="T3" fmla="*/ 0 h 89"/>
              <a:gd name="T4" fmla="*/ 10 w 30"/>
              <a:gd name="T5" fmla="*/ 0 h 89"/>
              <a:gd name="T6" fmla="*/ 6 w 30"/>
              <a:gd name="T7" fmla="*/ 1 h 89"/>
              <a:gd name="T8" fmla="*/ 2 w 30"/>
              <a:gd name="T9" fmla="*/ 3 h 89"/>
              <a:gd name="T10" fmla="*/ 1 w 30"/>
              <a:gd name="T11" fmla="*/ 6 h 89"/>
              <a:gd name="T12" fmla="*/ 0 w 30"/>
              <a:gd name="T13" fmla="*/ 10 h 89"/>
              <a:gd name="T14" fmla="*/ 0 w 30"/>
              <a:gd name="T15" fmla="*/ 79 h 89"/>
              <a:gd name="T16" fmla="*/ 0 w 30"/>
              <a:gd name="T17" fmla="*/ 79 h 89"/>
              <a:gd name="T18" fmla="*/ 1 w 30"/>
              <a:gd name="T19" fmla="*/ 83 h 89"/>
              <a:gd name="T20" fmla="*/ 2 w 30"/>
              <a:gd name="T21" fmla="*/ 87 h 89"/>
              <a:gd name="T22" fmla="*/ 6 w 30"/>
              <a:gd name="T23" fmla="*/ 88 h 89"/>
              <a:gd name="T24" fmla="*/ 10 w 30"/>
              <a:gd name="T25" fmla="*/ 89 h 89"/>
              <a:gd name="T26" fmla="*/ 20 w 30"/>
              <a:gd name="T27" fmla="*/ 89 h 89"/>
              <a:gd name="T28" fmla="*/ 20 w 30"/>
              <a:gd name="T29" fmla="*/ 89 h 89"/>
              <a:gd name="T30" fmla="*/ 23 w 30"/>
              <a:gd name="T31" fmla="*/ 88 h 89"/>
              <a:gd name="T32" fmla="*/ 27 w 30"/>
              <a:gd name="T33" fmla="*/ 87 h 89"/>
              <a:gd name="T34" fmla="*/ 28 w 30"/>
              <a:gd name="T35" fmla="*/ 83 h 89"/>
              <a:gd name="T36" fmla="*/ 30 w 30"/>
              <a:gd name="T37" fmla="*/ 79 h 89"/>
              <a:gd name="T38" fmla="*/ 30 w 30"/>
              <a:gd name="T39" fmla="*/ 10 h 89"/>
              <a:gd name="T40" fmla="*/ 30 w 30"/>
              <a:gd name="T41" fmla="*/ 10 h 89"/>
              <a:gd name="T42" fmla="*/ 28 w 30"/>
              <a:gd name="T43" fmla="*/ 6 h 89"/>
              <a:gd name="T44" fmla="*/ 27 w 30"/>
              <a:gd name="T45" fmla="*/ 3 h 89"/>
              <a:gd name="T46" fmla="*/ 23 w 30"/>
              <a:gd name="T47" fmla="*/ 1 h 89"/>
              <a:gd name="T48" fmla="*/ 20 w 30"/>
              <a:gd name="T49" fmla="*/ 0 h 89"/>
              <a:gd name="T50" fmla="*/ 20 w 30"/>
              <a:gd name="T51" fmla="*/ 0 h 89"/>
              <a:gd name="T52" fmla="*/ 10 w 30"/>
              <a:gd name="T53" fmla="*/ 79 h 89"/>
              <a:gd name="T54" fmla="*/ 10 w 30"/>
              <a:gd name="T55" fmla="*/ 10 h 89"/>
              <a:gd name="T56" fmla="*/ 20 w 30"/>
              <a:gd name="T57" fmla="*/ 10 h 89"/>
              <a:gd name="T58" fmla="*/ 20 w 30"/>
              <a:gd name="T59" fmla="*/ 79 h 89"/>
              <a:gd name="T60" fmla="*/ 10 w 30"/>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89">
                <a:moveTo>
                  <a:pt x="20" y="0"/>
                </a:moveTo>
                <a:lnTo>
                  <a:pt x="10" y="0"/>
                </a:lnTo>
                <a:lnTo>
                  <a:pt x="10" y="0"/>
                </a:lnTo>
                <a:lnTo>
                  <a:pt x="6" y="1"/>
                </a:lnTo>
                <a:lnTo>
                  <a:pt x="2" y="3"/>
                </a:lnTo>
                <a:lnTo>
                  <a:pt x="1" y="6"/>
                </a:lnTo>
                <a:lnTo>
                  <a:pt x="0" y="10"/>
                </a:lnTo>
                <a:lnTo>
                  <a:pt x="0" y="79"/>
                </a:lnTo>
                <a:lnTo>
                  <a:pt x="0" y="79"/>
                </a:lnTo>
                <a:lnTo>
                  <a:pt x="1" y="83"/>
                </a:lnTo>
                <a:lnTo>
                  <a:pt x="2" y="87"/>
                </a:lnTo>
                <a:lnTo>
                  <a:pt x="6" y="88"/>
                </a:lnTo>
                <a:lnTo>
                  <a:pt x="10" y="89"/>
                </a:lnTo>
                <a:lnTo>
                  <a:pt x="20" y="89"/>
                </a:lnTo>
                <a:lnTo>
                  <a:pt x="20" y="89"/>
                </a:lnTo>
                <a:lnTo>
                  <a:pt x="23" y="88"/>
                </a:lnTo>
                <a:lnTo>
                  <a:pt x="27" y="87"/>
                </a:lnTo>
                <a:lnTo>
                  <a:pt x="28" y="83"/>
                </a:lnTo>
                <a:lnTo>
                  <a:pt x="30" y="79"/>
                </a:lnTo>
                <a:lnTo>
                  <a:pt x="30" y="10"/>
                </a:lnTo>
                <a:lnTo>
                  <a:pt x="30" y="10"/>
                </a:lnTo>
                <a:lnTo>
                  <a:pt x="28" y="6"/>
                </a:lnTo>
                <a:lnTo>
                  <a:pt x="27" y="3"/>
                </a:lnTo>
                <a:lnTo>
                  <a:pt x="23" y="1"/>
                </a:lnTo>
                <a:lnTo>
                  <a:pt x="20" y="0"/>
                </a:lnTo>
                <a:lnTo>
                  <a:pt x="20" y="0"/>
                </a:lnTo>
                <a:close/>
                <a:moveTo>
                  <a:pt x="10" y="79"/>
                </a:moveTo>
                <a:lnTo>
                  <a:pt x="10" y="10"/>
                </a:lnTo>
                <a:lnTo>
                  <a:pt x="20" y="10"/>
                </a:lnTo>
                <a:lnTo>
                  <a:pt x="20" y="79"/>
                </a:lnTo>
                <a:lnTo>
                  <a:pt x="1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32" name="Freeform 1384"/>
          <p:cNvSpPr>
            <a:spLocks noEditPoints="1"/>
          </p:cNvSpPr>
          <p:nvPr/>
        </p:nvSpPr>
        <p:spPr bwMode="auto">
          <a:xfrm>
            <a:off x="3675975" y="917627"/>
            <a:ext cx="45362" cy="136086"/>
          </a:xfrm>
          <a:custGeom>
            <a:avLst/>
            <a:gdLst>
              <a:gd name="T0" fmla="*/ 20 w 30"/>
              <a:gd name="T1" fmla="*/ 0 h 89"/>
              <a:gd name="T2" fmla="*/ 10 w 30"/>
              <a:gd name="T3" fmla="*/ 0 h 89"/>
              <a:gd name="T4" fmla="*/ 10 w 30"/>
              <a:gd name="T5" fmla="*/ 0 h 89"/>
              <a:gd name="T6" fmla="*/ 7 w 30"/>
              <a:gd name="T7" fmla="*/ 1 h 89"/>
              <a:gd name="T8" fmla="*/ 3 w 30"/>
              <a:gd name="T9" fmla="*/ 3 h 89"/>
              <a:gd name="T10" fmla="*/ 2 w 30"/>
              <a:gd name="T11" fmla="*/ 6 h 89"/>
              <a:gd name="T12" fmla="*/ 0 w 30"/>
              <a:gd name="T13" fmla="*/ 10 h 89"/>
              <a:gd name="T14" fmla="*/ 0 w 30"/>
              <a:gd name="T15" fmla="*/ 79 h 89"/>
              <a:gd name="T16" fmla="*/ 0 w 30"/>
              <a:gd name="T17" fmla="*/ 79 h 89"/>
              <a:gd name="T18" fmla="*/ 2 w 30"/>
              <a:gd name="T19" fmla="*/ 83 h 89"/>
              <a:gd name="T20" fmla="*/ 3 w 30"/>
              <a:gd name="T21" fmla="*/ 87 h 89"/>
              <a:gd name="T22" fmla="*/ 7 w 30"/>
              <a:gd name="T23" fmla="*/ 88 h 89"/>
              <a:gd name="T24" fmla="*/ 10 w 30"/>
              <a:gd name="T25" fmla="*/ 89 h 89"/>
              <a:gd name="T26" fmla="*/ 20 w 30"/>
              <a:gd name="T27" fmla="*/ 89 h 89"/>
              <a:gd name="T28" fmla="*/ 20 w 30"/>
              <a:gd name="T29" fmla="*/ 89 h 89"/>
              <a:gd name="T30" fmla="*/ 24 w 30"/>
              <a:gd name="T31" fmla="*/ 88 h 89"/>
              <a:gd name="T32" fmla="*/ 28 w 30"/>
              <a:gd name="T33" fmla="*/ 87 h 89"/>
              <a:gd name="T34" fmla="*/ 29 w 30"/>
              <a:gd name="T35" fmla="*/ 83 h 89"/>
              <a:gd name="T36" fmla="*/ 30 w 30"/>
              <a:gd name="T37" fmla="*/ 79 h 89"/>
              <a:gd name="T38" fmla="*/ 30 w 30"/>
              <a:gd name="T39" fmla="*/ 10 h 89"/>
              <a:gd name="T40" fmla="*/ 30 w 30"/>
              <a:gd name="T41" fmla="*/ 10 h 89"/>
              <a:gd name="T42" fmla="*/ 29 w 30"/>
              <a:gd name="T43" fmla="*/ 6 h 89"/>
              <a:gd name="T44" fmla="*/ 28 w 30"/>
              <a:gd name="T45" fmla="*/ 3 h 89"/>
              <a:gd name="T46" fmla="*/ 24 w 30"/>
              <a:gd name="T47" fmla="*/ 1 h 89"/>
              <a:gd name="T48" fmla="*/ 20 w 30"/>
              <a:gd name="T49" fmla="*/ 0 h 89"/>
              <a:gd name="T50" fmla="*/ 20 w 30"/>
              <a:gd name="T51" fmla="*/ 0 h 89"/>
              <a:gd name="T52" fmla="*/ 10 w 30"/>
              <a:gd name="T53" fmla="*/ 79 h 89"/>
              <a:gd name="T54" fmla="*/ 10 w 30"/>
              <a:gd name="T55" fmla="*/ 10 h 89"/>
              <a:gd name="T56" fmla="*/ 20 w 30"/>
              <a:gd name="T57" fmla="*/ 10 h 89"/>
              <a:gd name="T58" fmla="*/ 20 w 30"/>
              <a:gd name="T59" fmla="*/ 79 h 89"/>
              <a:gd name="T60" fmla="*/ 10 w 30"/>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89">
                <a:moveTo>
                  <a:pt x="20" y="0"/>
                </a:moveTo>
                <a:lnTo>
                  <a:pt x="10" y="0"/>
                </a:lnTo>
                <a:lnTo>
                  <a:pt x="10" y="0"/>
                </a:lnTo>
                <a:lnTo>
                  <a:pt x="7" y="1"/>
                </a:lnTo>
                <a:lnTo>
                  <a:pt x="3" y="3"/>
                </a:lnTo>
                <a:lnTo>
                  <a:pt x="2" y="6"/>
                </a:lnTo>
                <a:lnTo>
                  <a:pt x="0" y="10"/>
                </a:lnTo>
                <a:lnTo>
                  <a:pt x="0" y="79"/>
                </a:lnTo>
                <a:lnTo>
                  <a:pt x="0" y="79"/>
                </a:lnTo>
                <a:lnTo>
                  <a:pt x="2" y="83"/>
                </a:lnTo>
                <a:lnTo>
                  <a:pt x="3" y="87"/>
                </a:lnTo>
                <a:lnTo>
                  <a:pt x="7" y="88"/>
                </a:lnTo>
                <a:lnTo>
                  <a:pt x="10" y="89"/>
                </a:lnTo>
                <a:lnTo>
                  <a:pt x="20" y="89"/>
                </a:lnTo>
                <a:lnTo>
                  <a:pt x="20" y="89"/>
                </a:lnTo>
                <a:lnTo>
                  <a:pt x="24" y="88"/>
                </a:lnTo>
                <a:lnTo>
                  <a:pt x="28" y="87"/>
                </a:lnTo>
                <a:lnTo>
                  <a:pt x="29" y="83"/>
                </a:lnTo>
                <a:lnTo>
                  <a:pt x="30" y="79"/>
                </a:lnTo>
                <a:lnTo>
                  <a:pt x="30" y="10"/>
                </a:lnTo>
                <a:lnTo>
                  <a:pt x="30" y="10"/>
                </a:lnTo>
                <a:lnTo>
                  <a:pt x="29" y="6"/>
                </a:lnTo>
                <a:lnTo>
                  <a:pt x="28" y="3"/>
                </a:lnTo>
                <a:lnTo>
                  <a:pt x="24" y="1"/>
                </a:lnTo>
                <a:lnTo>
                  <a:pt x="20" y="0"/>
                </a:lnTo>
                <a:lnTo>
                  <a:pt x="20" y="0"/>
                </a:lnTo>
                <a:close/>
                <a:moveTo>
                  <a:pt x="10" y="79"/>
                </a:moveTo>
                <a:lnTo>
                  <a:pt x="10" y="10"/>
                </a:lnTo>
                <a:lnTo>
                  <a:pt x="20" y="10"/>
                </a:lnTo>
                <a:lnTo>
                  <a:pt x="20" y="79"/>
                </a:lnTo>
                <a:lnTo>
                  <a:pt x="1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33" name="Freeform 1385"/>
          <p:cNvSpPr>
            <a:spLocks noEditPoints="1"/>
          </p:cNvSpPr>
          <p:nvPr/>
        </p:nvSpPr>
        <p:spPr bwMode="auto">
          <a:xfrm>
            <a:off x="3240500" y="1012885"/>
            <a:ext cx="136086" cy="45362"/>
          </a:xfrm>
          <a:custGeom>
            <a:avLst/>
            <a:gdLst>
              <a:gd name="T0" fmla="*/ 79 w 89"/>
              <a:gd name="T1" fmla="*/ 0 h 30"/>
              <a:gd name="T2" fmla="*/ 10 w 89"/>
              <a:gd name="T3" fmla="*/ 0 h 30"/>
              <a:gd name="T4" fmla="*/ 10 w 89"/>
              <a:gd name="T5" fmla="*/ 0 h 30"/>
              <a:gd name="T6" fmla="*/ 7 w 89"/>
              <a:gd name="T7" fmla="*/ 2 h 30"/>
              <a:gd name="T8" fmla="*/ 3 w 89"/>
              <a:gd name="T9" fmla="*/ 3 h 30"/>
              <a:gd name="T10" fmla="*/ 2 w 89"/>
              <a:gd name="T11" fmla="*/ 7 h 30"/>
              <a:gd name="T12" fmla="*/ 0 w 89"/>
              <a:gd name="T13" fmla="*/ 10 h 30"/>
              <a:gd name="T14" fmla="*/ 0 w 89"/>
              <a:gd name="T15" fmla="*/ 20 h 30"/>
              <a:gd name="T16" fmla="*/ 0 w 89"/>
              <a:gd name="T17" fmla="*/ 20 h 30"/>
              <a:gd name="T18" fmla="*/ 2 w 89"/>
              <a:gd name="T19" fmla="*/ 24 h 30"/>
              <a:gd name="T20" fmla="*/ 3 w 89"/>
              <a:gd name="T21" fmla="*/ 27 h 30"/>
              <a:gd name="T22" fmla="*/ 7 w 89"/>
              <a:gd name="T23" fmla="*/ 29 h 30"/>
              <a:gd name="T24" fmla="*/ 10 w 89"/>
              <a:gd name="T25" fmla="*/ 30 h 30"/>
              <a:gd name="T26" fmla="*/ 79 w 89"/>
              <a:gd name="T27" fmla="*/ 30 h 30"/>
              <a:gd name="T28" fmla="*/ 79 w 89"/>
              <a:gd name="T29" fmla="*/ 30 h 30"/>
              <a:gd name="T30" fmla="*/ 83 w 89"/>
              <a:gd name="T31" fmla="*/ 29 h 30"/>
              <a:gd name="T32" fmla="*/ 87 w 89"/>
              <a:gd name="T33" fmla="*/ 27 h 30"/>
              <a:gd name="T34" fmla="*/ 88 w 89"/>
              <a:gd name="T35" fmla="*/ 24 h 30"/>
              <a:gd name="T36" fmla="*/ 89 w 89"/>
              <a:gd name="T37" fmla="*/ 20 h 30"/>
              <a:gd name="T38" fmla="*/ 89 w 89"/>
              <a:gd name="T39" fmla="*/ 10 h 30"/>
              <a:gd name="T40" fmla="*/ 89 w 89"/>
              <a:gd name="T41" fmla="*/ 10 h 30"/>
              <a:gd name="T42" fmla="*/ 88 w 89"/>
              <a:gd name="T43" fmla="*/ 7 h 30"/>
              <a:gd name="T44" fmla="*/ 87 w 89"/>
              <a:gd name="T45" fmla="*/ 3 h 30"/>
              <a:gd name="T46" fmla="*/ 83 w 89"/>
              <a:gd name="T47" fmla="*/ 2 h 30"/>
              <a:gd name="T48" fmla="*/ 79 w 89"/>
              <a:gd name="T49" fmla="*/ 0 h 30"/>
              <a:gd name="T50" fmla="*/ 79 w 89"/>
              <a:gd name="T51" fmla="*/ 0 h 30"/>
              <a:gd name="T52" fmla="*/ 10 w 89"/>
              <a:gd name="T53" fmla="*/ 20 h 30"/>
              <a:gd name="T54" fmla="*/ 10 w 89"/>
              <a:gd name="T55" fmla="*/ 10 h 30"/>
              <a:gd name="T56" fmla="*/ 79 w 89"/>
              <a:gd name="T57" fmla="*/ 10 h 30"/>
              <a:gd name="T58" fmla="*/ 79 w 89"/>
              <a:gd name="T59" fmla="*/ 20 h 30"/>
              <a:gd name="T60" fmla="*/ 10 w 89"/>
              <a:gd name="T6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30">
                <a:moveTo>
                  <a:pt x="79" y="0"/>
                </a:moveTo>
                <a:lnTo>
                  <a:pt x="10" y="0"/>
                </a:lnTo>
                <a:lnTo>
                  <a:pt x="10" y="0"/>
                </a:lnTo>
                <a:lnTo>
                  <a:pt x="7" y="2"/>
                </a:lnTo>
                <a:lnTo>
                  <a:pt x="3" y="3"/>
                </a:lnTo>
                <a:lnTo>
                  <a:pt x="2" y="7"/>
                </a:lnTo>
                <a:lnTo>
                  <a:pt x="0" y="10"/>
                </a:lnTo>
                <a:lnTo>
                  <a:pt x="0" y="20"/>
                </a:lnTo>
                <a:lnTo>
                  <a:pt x="0" y="20"/>
                </a:lnTo>
                <a:lnTo>
                  <a:pt x="2" y="24"/>
                </a:lnTo>
                <a:lnTo>
                  <a:pt x="3" y="27"/>
                </a:lnTo>
                <a:lnTo>
                  <a:pt x="7" y="29"/>
                </a:lnTo>
                <a:lnTo>
                  <a:pt x="10" y="30"/>
                </a:lnTo>
                <a:lnTo>
                  <a:pt x="79" y="30"/>
                </a:lnTo>
                <a:lnTo>
                  <a:pt x="79" y="30"/>
                </a:lnTo>
                <a:lnTo>
                  <a:pt x="83" y="29"/>
                </a:lnTo>
                <a:lnTo>
                  <a:pt x="87" y="27"/>
                </a:lnTo>
                <a:lnTo>
                  <a:pt x="88" y="24"/>
                </a:lnTo>
                <a:lnTo>
                  <a:pt x="89" y="20"/>
                </a:lnTo>
                <a:lnTo>
                  <a:pt x="89" y="10"/>
                </a:lnTo>
                <a:lnTo>
                  <a:pt x="89" y="10"/>
                </a:lnTo>
                <a:lnTo>
                  <a:pt x="88" y="7"/>
                </a:lnTo>
                <a:lnTo>
                  <a:pt x="87" y="3"/>
                </a:lnTo>
                <a:lnTo>
                  <a:pt x="83" y="2"/>
                </a:lnTo>
                <a:lnTo>
                  <a:pt x="79" y="0"/>
                </a:lnTo>
                <a:lnTo>
                  <a:pt x="79" y="0"/>
                </a:lnTo>
                <a:close/>
                <a:moveTo>
                  <a:pt x="10" y="20"/>
                </a:moveTo>
                <a:lnTo>
                  <a:pt x="10" y="10"/>
                </a:lnTo>
                <a:lnTo>
                  <a:pt x="79" y="10"/>
                </a:lnTo>
                <a:lnTo>
                  <a:pt x="79" y="20"/>
                </a:lnTo>
                <a:lnTo>
                  <a:pt x="1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34" name="Freeform 1386"/>
          <p:cNvSpPr>
            <a:spLocks noEditPoints="1"/>
          </p:cNvSpPr>
          <p:nvPr/>
        </p:nvSpPr>
        <p:spPr bwMode="auto">
          <a:xfrm>
            <a:off x="3258645" y="922163"/>
            <a:ext cx="104333" cy="77117"/>
          </a:xfrm>
          <a:custGeom>
            <a:avLst/>
            <a:gdLst>
              <a:gd name="T0" fmla="*/ 10 w 69"/>
              <a:gd name="T1" fmla="*/ 50 h 50"/>
              <a:gd name="T2" fmla="*/ 59 w 69"/>
              <a:gd name="T3" fmla="*/ 50 h 50"/>
              <a:gd name="T4" fmla="*/ 59 w 69"/>
              <a:gd name="T5" fmla="*/ 50 h 50"/>
              <a:gd name="T6" fmla="*/ 62 w 69"/>
              <a:gd name="T7" fmla="*/ 50 h 50"/>
              <a:gd name="T8" fmla="*/ 64 w 69"/>
              <a:gd name="T9" fmla="*/ 49 h 50"/>
              <a:gd name="T10" fmla="*/ 67 w 69"/>
              <a:gd name="T11" fmla="*/ 47 h 50"/>
              <a:gd name="T12" fmla="*/ 68 w 69"/>
              <a:gd name="T13" fmla="*/ 46 h 50"/>
              <a:gd name="T14" fmla="*/ 68 w 69"/>
              <a:gd name="T15" fmla="*/ 46 h 50"/>
              <a:gd name="T16" fmla="*/ 69 w 69"/>
              <a:gd name="T17" fmla="*/ 42 h 50"/>
              <a:gd name="T18" fmla="*/ 69 w 69"/>
              <a:gd name="T19" fmla="*/ 39 h 50"/>
              <a:gd name="T20" fmla="*/ 68 w 69"/>
              <a:gd name="T21" fmla="*/ 37 h 50"/>
              <a:gd name="T22" fmla="*/ 67 w 69"/>
              <a:gd name="T23" fmla="*/ 34 h 50"/>
              <a:gd name="T24" fmla="*/ 42 w 69"/>
              <a:gd name="T25" fmla="*/ 4 h 50"/>
              <a:gd name="T26" fmla="*/ 42 w 69"/>
              <a:gd name="T27" fmla="*/ 4 h 50"/>
              <a:gd name="T28" fmla="*/ 38 w 69"/>
              <a:gd name="T29" fmla="*/ 0 h 50"/>
              <a:gd name="T30" fmla="*/ 35 w 69"/>
              <a:gd name="T31" fmla="*/ 0 h 50"/>
              <a:gd name="T32" fmla="*/ 31 w 69"/>
              <a:gd name="T33" fmla="*/ 0 h 50"/>
              <a:gd name="T34" fmla="*/ 27 w 69"/>
              <a:gd name="T35" fmla="*/ 4 h 50"/>
              <a:gd name="T36" fmla="*/ 3 w 69"/>
              <a:gd name="T37" fmla="*/ 34 h 50"/>
              <a:gd name="T38" fmla="*/ 3 w 69"/>
              <a:gd name="T39" fmla="*/ 34 h 50"/>
              <a:gd name="T40" fmla="*/ 1 w 69"/>
              <a:gd name="T41" fmla="*/ 37 h 50"/>
              <a:gd name="T42" fmla="*/ 0 w 69"/>
              <a:gd name="T43" fmla="*/ 39 h 50"/>
              <a:gd name="T44" fmla="*/ 0 w 69"/>
              <a:gd name="T45" fmla="*/ 42 h 50"/>
              <a:gd name="T46" fmla="*/ 1 w 69"/>
              <a:gd name="T47" fmla="*/ 46 h 50"/>
              <a:gd name="T48" fmla="*/ 1 w 69"/>
              <a:gd name="T49" fmla="*/ 46 h 50"/>
              <a:gd name="T50" fmla="*/ 3 w 69"/>
              <a:gd name="T51" fmla="*/ 47 h 50"/>
              <a:gd name="T52" fmla="*/ 5 w 69"/>
              <a:gd name="T53" fmla="*/ 49 h 50"/>
              <a:gd name="T54" fmla="*/ 8 w 69"/>
              <a:gd name="T55" fmla="*/ 50 h 50"/>
              <a:gd name="T56" fmla="*/ 10 w 69"/>
              <a:gd name="T57" fmla="*/ 50 h 50"/>
              <a:gd name="T58" fmla="*/ 10 w 69"/>
              <a:gd name="T59" fmla="*/ 50 h 50"/>
              <a:gd name="T60" fmla="*/ 35 w 69"/>
              <a:gd name="T61" fmla="*/ 10 h 50"/>
              <a:gd name="T62" fmla="*/ 59 w 69"/>
              <a:gd name="T63" fmla="*/ 41 h 50"/>
              <a:gd name="T64" fmla="*/ 10 w 69"/>
              <a:gd name="T65" fmla="*/ 41 h 50"/>
              <a:gd name="T66" fmla="*/ 35 w 69"/>
              <a:gd name="T67"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50">
                <a:moveTo>
                  <a:pt x="10" y="50"/>
                </a:moveTo>
                <a:lnTo>
                  <a:pt x="59" y="50"/>
                </a:lnTo>
                <a:lnTo>
                  <a:pt x="59" y="50"/>
                </a:lnTo>
                <a:lnTo>
                  <a:pt x="62" y="50"/>
                </a:lnTo>
                <a:lnTo>
                  <a:pt x="64" y="49"/>
                </a:lnTo>
                <a:lnTo>
                  <a:pt x="67" y="47"/>
                </a:lnTo>
                <a:lnTo>
                  <a:pt x="68" y="46"/>
                </a:lnTo>
                <a:lnTo>
                  <a:pt x="68" y="46"/>
                </a:lnTo>
                <a:lnTo>
                  <a:pt x="69" y="42"/>
                </a:lnTo>
                <a:lnTo>
                  <a:pt x="69" y="39"/>
                </a:lnTo>
                <a:lnTo>
                  <a:pt x="68" y="37"/>
                </a:lnTo>
                <a:lnTo>
                  <a:pt x="67" y="34"/>
                </a:lnTo>
                <a:lnTo>
                  <a:pt x="42" y="4"/>
                </a:lnTo>
                <a:lnTo>
                  <a:pt x="42" y="4"/>
                </a:lnTo>
                <a:lnTo>
                  <a:pt x="38" y="0"/>
                </a:lnTo>
                <a:lnTo>
                  <a:pt x="35" y="0"/>
                </a:lnTo>
                <a:lnTo>
                  <a:pt x="31" y="0"/>
                </a:lnTo>
                <a:lnTo>
                  <a:pt x="27" y="4"/>
                </a:lnTo>
                <a:lnTo>
                  <a:pt x="3" y="34"/>
                </a:lnTo>
                <a:lnTo>
                  <a:pt x="3" y="34"/>
                </a:lnTo>
                <a:lnTo>
                  <a:pt x="1" y="37"/>
                </a:lnTo>
                <a:lnTo>
                  <a:pt x="0" y="39"/>
                </a:lnTo>
                <a:lnTo>
                  <a:pt x="0" y="42"/>
                </a:lnTo>
                <a:lnTo>
                  <a:pt x="1" y="46"/>
                </a:lnTo>
                <a:lnTo>
                  <a:pt x="1" y="46"/>
                </a:lnTo>
                <a:lnTo>
                  <a:pt x="3" y="47"/>
                </a:lnTo>
                <a:lnTo>
                  <a:pt x="5" y="49"/>
                </a:lnTo>
                <a:lnTo>
                  <a:pt x="8" y="50"/>
                </a:lnTo>
                <a:lnTo>
                  <a:pt x="10" y="50"/>
                </a:lnTo>
                <a:lnTo>
                  <a:pt x="10" y="50"/>
                </a:lnTo>
                <a:close/>
                <a:moveTo>
                  <a:pt x="35" y="10"/>
                </a:moveTo>
                <a:lnTo>
                  <a:pt x="59" y="41"/>
                </a:lnTo>
                <a:lnTo>
                  <a:pt x="10" y="41"/>
                </a:lnTo>
                <a:lnTo>
                  <a:pt x="3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35" name="Freeform 1387"/>
          <p:cNvSpPr>
            <a:spLocks noEditPoints="1"/>
          </p:cNvSpPr>
          <p:nvPr/>
        </p:nvSpPr>
        <p:spPr bwMode="auto">
          <a:xfrm>
            <a:off x="3957217" y="926699"/>
            <a:ext cx="136086" cy="131550"/>
          </a:xfrm>
          <a:custGeom>
            <a:avLst/>
            <a:gdLst>
              <a:gd name="T0" fmla="*/ 79 w 89"/>
              <a:gd name="T1" fmla="*/ 0 h 89"/>
              <a:gd name="T2" fmla="*/ 10 w 89"/>
              <a:gd name="T3" fmla="*/ 0 h 89"/>
              <a:gd name="T4" fmla="*/ 10 w 89"/>
              <a:gd name="T5" fmla="*/ 0 h 89"/>
              <a:gd name="T6" fmla="*/ 6 w 89"/>
              <a:gd name="T7" fmla="*/ 1 h 89"/>
              <a:gd name="T8" fmla="*/ 2 w 89"/>
              <a:gd name="T9" fmla="*/ 3 h 89"/>
              <a:gd name="T10" fmla="*/ 1 w 89"/>
              <a:gd name="T11" fmla="*/ 6 h 89"/>
              <a:gd name="T12" fmla="*/ 0 w 89"/>
              <a:gd name="T13" fmla="*/ 10 h 89"/>
              <a:gd name="T14" fmla="*/ 0 w 89"/>
              <a:gd name="T15" fmla="*/ 79 h 89"/>
              <a:gd name="T16" fmla="*/ 0 w 89"/>
              <a:gd name="T17" fmla="*/ 79 h 89"/>
              <a:gd name="T18" fmla="*/ 1 w 89"/>
              <a:gd name="T19" fmla="*/ 83 h 89"/>
              <a:gd name="T20" fmla="*/ 2 w 89"/>
              <a:gd name="T21" fmla="*/ 86 h 89"/>
              <a:gd name="T22" fmla="*/ 6 w 89"/>
              <a:gd name="T23" fmla="*/ 88 h 89"/>
              <a:gd name="T24" fmla="*/ 10 w 89"/>
              <a:gd name="T25" fmla="*/ 89 h 89"/>
              <a:gd name="T26" fmla="*/ 79 w 89"/>
              <a:gd name="T27" fmla="*/ 89 h 89"/>
              <a:gd name="T28" fmla="*/ 79 w 89"/>
              <a:gd name="T29" fmla="*/ 89 h 89"/>
              <a:gd name="T30" fmla="*/ 83 w 89"/>
              <a:gd name="T31" fmla="*/ 88 h 89"/>
              <a:gd name="T32" fmla="*/ 86 w 89"/>
              <a:gd name="T33" fmla="*/ 86 h 89"/>
              <a:gd name="T34" fmla="*/ 87 w 89"/>
              <a:gd name="T35" fmla="*/ 83 h 89"/>
              <a:gd name="T36" fmla="*/ 89 w 89"/>
              <a:gd name="T37" fmla="*/ 79 h 89"/>
              <a:gd name="T38" fmla="*/ 89 w 89"/>
              <a:gd name="T39" fmla="*/ 10 h 89"/>
              <a:gd name="T40" fmla="*/ 89 w 89"/>
              <a:gd name="T41" fmla="*/ 10 h 89"/>
              <a:gd name="T42" fmla="*/ 87 w 89"/>
              <a:gd name="T43" fmla="*/ 6 h 89"/>
              <a:gd name="T44" fmla="*/ 86 w 89"/>
              <a:gd name="T45" fmla="*/ 3 h 89"/>
              <a:gd name="T46" fmla="*/ 83 w 89"/>
              <a:gd name="T47" fmla="*/ 1 h 89"/>
              <a:gd name="T48" fmla="*/ 79 w 89"/>
              <a:gd name="T49" fmla="*/ 0 h 89"/>
              <a:gd name="T50" fmla="*/ 79 w 89"/>
              <a:gd name="T51" fmla="*/ 0 h 89"/>
              <a:gd name="T52" fmla="*/ 10 w 89"/>
              <a:gd name="T53" fmla="*/ 79 h 89"/>
              <a:gd name="T54" fmla="*/ 10 w 89"/>
              <a:gd name="T55" fmla="*/ 10 h 89"/>
              <a:gd name="T56" fmla="*/ 79 w 89"/>
              <a:gd name="T57" fmla="*/ 10 h 89"/>
              <a:gd name="T58" fmla="*/ 79 w 89"/>
              <a:gd name="T59" fmla="*/ 79 h 89"/>
              <a:gd name="T60" fmla="*/ 10 w 89"/>
              <a:gd name="T61"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89">
                <a:moveTo>
                  <a:pt x="79" y="0"/>
                </a:moveTo>
                <a:lnTo>
                  <a:pt x="10" y="0"/>
                </a:lnTo>
                <a:lnTo>
                  <a:pt x="10" y="0"/>
                </a:lnTo>
                <a:lnTo>
                  <a:pt x="6" y="1"/>
                </a:lnTo>
                <a:lnTo>
                  <a:pt x="2" y="3"/>
                </a:lnTo>
                <a:lnTo>
                  <a:pt x="1" y="6"/>
                </a:lnTo>
                <a:lnTo>
                  <a:pt x="0" y="10"/>
                </a:lnTo>
                <a:lnTo>
                  <a:pt x="0" y="79"/>
                </a:lnTo>
                <a:lnTo>
                  <a:pt x="0" y="79"/>
                </a:lnTo>
                <a:lnTo>
                  <a:pt x="1" y="83"/>
                </a:lnTo>
                <a:lnTo>
                  <a:pt x="2" y="86"/>
                </a:lnTo>
                <a:lnTo>
                  <a:pt x="6" y="88"/>
                </a:lnTo>
                <a:lnTo>
                  <a:pt x="10" y="89"/>
                </a:lnTo>
                <a:lnTo>
                  <a:pt x="79" y="89"/>
                </a:lnTo>
                <a:lnTo>
                  <a:pt x="79" y="89"/>
                </a:lnTo>
                <a:lnTo>
                  <a:pt x="83" y="88"/>
                </a:lnTo>
                <a:lnTo>
                  <a:pt x="86" y="86"/>
                </a:lnTo>
                <a:lnTo>
                  <a:pt x="87" y="83"/>
                </a:lnTo>
                <a:lnTo>
                  <a:pt x="89" y="79"/>
                </a:lnTo>
                <a:lnTo>
                  <a:pt x="89" y="10"/>
                </a:lnTo>
                <a:lnTo>
                  <a:pt x="89" y="10"/>
                </a:lnTo>
                <a:lnTo>
                  <a:pt x="87" y="6"/>
                </a:lnTo>
                <a:lnTo>
                  <a:pt x="86" y="3"/>
                </a:lnTo>
                <a:lnTo>
                  <a:pt x="83" y="1"/>
                </a:lnTo>
                <a:lnTo>
                  <a:pt x="79" y="0"/>
                </a:lnTo>
                <a:lnTo>
                  <a:pt x="79" y="0"/>
                </a:lnTo>
                <a:close/>
                <a:moveTo>
                  <a:pt x="10" y="79"/>
                </a:moveTo>
                <a:lnTo>
                  <a:pt x="10" y="10"/>
                </a:lnTo>
                <a:lnTo>
                  <a:pt x="79" y="10"/>
                </a:lnTo>
                <a:lnTo>
                  <a:pt x="79" y="79"/>
                </a:lnTo>
                <a:lnTo>
                  <a:pt x="1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36" name="Freeform 1388"/>
          <p:cNvSpPr>
            <a:spLocks noEditPoints="1"/>
          </p:cNvSpPr>
          <p:nvPr/>
        </p:nvSpPr>
        <p:spPr bwMode="auto">
          <a:xfrm>
            <a:off x="1108492" y="1285056"/>
            <a:ext cx="113406" cy="131550"/>
          </a:xfrm>
          <a:custGeom>
            <a:avLst/>
            <a:gdLst>
              <a:gd name="T0" fmla="*/ 0 w 74"/>
              <a:gd name="T1" fmla="*/ 0 h 86"/>
              <a:gd name="T2" fmla="*/ 0 w 74"/>
              <a:gd name="T3" fmla="*/ 86 h 86"/>
              <a:gd name="T4" fmla="*/ 74 w 74"/>
              <a:gd name="T5" fmla="*/ 43 h 86"/>
              <a:gd name="T6" fmla="*/ 0 w 74"/>
              <a:gd name="T7" fmla="*/ 0 h 86"/>
              <a:gd name="T8" fmla="*/ 10 w 74"/>
              <a:gd name="T9" fmla="*/ 17 h 86"/>
              <a:gd name="T10" fmla="*/ 55 w 74"/>
              <a:gd name="T11" fmla="*/ 43 h 86"/>
              <a:gd name="T12" fmla="*/ 10 w 74"/>
              <a:gd name="T13" fmla="*/ 69 h 86"/>
              <a:gd name="T14" fmla="*/ 10 w 74"/>
              <a:gd name="T15" fmla="*/ 1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86">
                <a:moveTo>
                  <a:pt x="0" y="0"/>
                </a:moveTo>
                <a:lnTo>
                  <a:pt x="0" y="86"/>
                </a:lnTo>
                <a:lnTo>
                  <a:pt x="74" y="43"/>
                </a:lnTo>
                <a:lnTo>
                  <a:pt x="0" y="0"/>
                </a:lnTo>
                <a:close/>
                <a:moveTo>
                  <a:pt x="10" y="17"/>
                </a:moveTo>
                <a:lnTo>
                  <a:pt x="55" y="43"/>
                </a:lnTo>
                <a:lnTo>
                  <a:pt x="10" y="69"/>
                </a:lnTo>
                <a:lnTo>
                  <a:pt x="10" y="1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37" name="Freeform 1389"/>
          <p:cNvSpPr>
            <a:spLocks noEditPoints="1"/>
          </p:cNvSpPr>
          <p:nvPr/>
        </p:nvSpPr>
        <p:spPr bwMode="auto">
          <a:xfrm>
            <a:off x="736524" y="1285056"/>
            <a:ext cx="136086" cy="131550"/>
          </a:xfrm>
          <a:custGeom>
            <a:avLst/>
            <a:gdLst>
              <a:gd name="T0" fmla="*/ 44 w 89"/>
              <a:gd name="T1" fmla="*/ 0 h 89"/>
              <a:gd name="T2" fmla="*/ 27 w 89"/>
              <a:gd name="T3" fmla="*/ 4 h 89"/>
              <a:gd name="T4" fmla="*/ 13 w 89"/>
              <a:gd name="T5" fmla="*/ 13 h 89"/>
              <a:gd name="T6" fmla="*/ 3 w 89"/>
              <a:gd name="T7" fmla="*/ 27 h 89"/>
              <a:gd name="T8" fmla="*/ 0 w 89"/>
              <a:gd name="T9" fmla="*/ 44 h 89"/>
              <a:gd name="T10" fmla="*/ 1 w 89"/>
              <a:gd name="T11" fmla="*/ 53 h 89"/>
              <a:gd name="T12" fmla="*/ 7 w 89"/>
              <a:gd name="T13" fmla="*/ 69 h 89"/>
              <a:gd name="T14" fmla="*/ 20 w 89"/>
              <a:gd name="T15" fmla="*/ 81 h 89"/>
              <a:gd name="T16" fmla="*/ 36 w 89"/>
              <a:gd name="T17" fmla="*/ 87 h 89"/>
              <a:gd name="T18" fmla="*/ 44 w 89"/>
              <a:gd name="T19" fmla="*/ 89 h 89"/>
              <a:gd name="T20" fmla="*/ 61 w 89"/>
              <a:gd name="T21" fmla="*/ 85 h 89"/>
              <a:gd name="T22" fmla="*/ 75 w 89"/>
              <a:gd name="T23" fmla="*/ 75 h 89"/>
              <a:gd name="T24" fmla="*/ 85 w 89"/>
              <a:gd name="T25" fmla="*/ 61 h 89"/>
              <a:gd name="T26" fmla="*/ 89 w 89"/>
              <a:gd name="T27" fmla="*/ 44 h 89"/>
              <a:gd name="T28" fmla="*/ 87 w 89"/>
              <a:gd name="T29" fmla="*/ 36 h 89"/>
              <a:gd name="T30" fmla="*/ 81 w 89"/>
              <a:gd name="T31" fmla="*/ 20 h 89"/>
              <a:gd name="T32" fmla="*/ 69 w 89"/>
              <a:gd name="T33" fmla="*/ 7 h 89"/>
              <a:gd name="T34" fmla="*/ 53 w 89"/>
              <a:gd name="T35" fmla="*/ 1 h 89"/>
              <a:gd name="T36" fmla="*/ 44 w 89"/>
              <a:gd name="T37" fmla="*/ 0 h 89"/>
              <a:gd name="T38" fmla="*/ 44 w 89"/>
              <a:gd name="T39" fmla="*/ 79 h 89"/>
              <a:gd name="T40" fmla="*/ 31 w 89"/>
              <a:gd name="T41" fmla="*/ 76 h 89"/>
              <a:gd name="T42" fmla="*/ 20 w 89"/>
              <a:gd name="T43" fmla="*/ 69 h 89"/>
              <a:gd name="T44" fmla="*/ 12 w 89"/>
              <a:gd name="T45" fmla="*/ 58 h 89"/>
              <a:gd name="T46" fmla="*/ 10 w 89"/>
              <a:gd name="T47" fmla="*/ 44 h 89"/>
              <a:gd name="T48" fmla="*/ 11 w 89"/>
              <a:gd name="T49" fmla="*/ 37 h 89"/>
              <a:gd name="T50" fmla="*/ 16 w 89"/>
              <a:gd name="T51" fmla="*/ 25 h 89"/>
              <a:gd name="T52" fmla="*/ 24 w 89"/>
              <a:gd name="T53" fmla="*/ 16 h 89"/>
              <a:gd name="T54" fmla="*/ 37 w 89"/>
              <a:gd name="T55" fmla="*/ 11 h 89"/>
              <a:gd name="T56" fmla="*/ 44 w 89"/>
              <a:gd name="T57" fmla="*/ 10 h 89"/>
              <a:gd name="T58" fmla="*/ 58 w 89"/>
              <a:gd name="T59" fmla="*/ 12 h 89"/>
              <a:gd name="T60" fmla="*/ 69 w 89"/>
              <a:gd name="T61" fmla="*/ 20 h 89"/>
              <a:gd name="T62" fmla="*/ 76 w 89"/>
              <a:gd name="T63" fmla="*/ 31 h 89"/>
              <a:gd name="T64" fmla="*/ 79 w 89"/>
              <a:gd name="T65" fmla="*/ 44 h 89"/>
              <a:gd name="T66" fmla="*/ 77 w 89"/>
              <a:gd name="T67" fmla="*/ 52 h 89"/>
              <a:gd name="T68" fmla="*/ 73 w 89"/>
              <a:gd name="T69" fmla="*/ 64 h 89"/>
              <a:gd name="T70" fmla="*/ 64 w 89"/>
              <a:gd name="T71" fmla="*/ 73 h 89"/>
              <a:gd name="T72" fmla="*/ 52 w 89"/>
              <a:gd name="T73" fmla="*/ 78 h 89"/>
              <a:gd name="T74" fmla="*/ 44 w 89"/>
              <a:gd name="T7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89">
                <a:moveTo>
                  <a:pt x="44" y="0"/>
                </a:moveTo>
                <a:lnTo>
                  <a:pt x="44" y="0"/>
                </a:lnTo>
                <a:lnTo>
                  <a:pt x="36" y="1"/>
                </a:lnTo>
                <a:lnTo>
                  <a:pt x="27" y="4"/>
                </a:lnTo>
                <a:lnTo>
                  <a:pt x="20" y="7"/>
                </a:lnTo>
                <a:lnTo>
                  <a:pt x="13" y="13"/>
                </a:lnTo>
                <a:lnTo>
                  <a:pt x="7" y="20"/>
                </a:lnTo>
                <a:lnTo>
                  <a:pt x="3" y="27"/>
                </a:lnTo>
                <a:lnTo>
                  <a:pt x="1" y="36"/>
                </a:lnTo>
                <a:lnTo>
                  <a:pt x="0" y="44"/>
                </a:lnTo>
                <a:lnTo>
                  <a:pt x="0" y="44"/>
                </a:lnTo>
                <a:lnTo>
                  <a:pt x="1" y="53"/>
                </a:lnTo>
                <a:lnTo>
                  <a:pt x="3" y="61"/>
                </a:lnTo>
                <a:lnTo>
                  <a:pt x="7" y="69"/>
                </a:lnTo>
                <a:lnTo>
                  <a:pt x="13" y="75"/>
                </a:lnTo>
                <a:lnTo>
                  <a:pt x="20" y="81"/>
                </a:lnTo>
                <a:lnTo>
                  <a:pt x="27" y="85"/>
                </a:lnTo>
                <a:lnTo>
                  <a:pt x="36" y="87"/>
                </a:lnTo>
                <a:lnTo>
                  <a:pt x="44" y="89"/>
                </a:lnTo>
                <a:lnTo>
                  <a:pt x="44" y="89"/>
                </a:lnTo>
                <a:lnTo>
                  <a:pt x="53" y="87"/>
                </a:lnTo>
                <a:lnTo>
                  <a:pt x="61" y="85"/>
                </a:lnTo>
                <a:lnTo>
                  <a:pt x="69" y="81"/>
                </a:lnTo>
                <a:lnTo>
                  <a:pt x="75" y="75"/>
                </a:lnTo>
                <a:lnTo>
                  <a:pt x="81" y="69"/>
                </a:lnTo>
                <a:lnTo>
                  <a:pt x="85" y="61"/>
                </a:lnTo>
                <a:lnTo>
                  <a:pt x="87" y="53"/>
                </a:lnTo>
                <a:lnTo>
                  <a:pt x="89" y="44"/>
                </a:lnTo>
                <a:lnTo>
                  <a:pt x="89" y="44"/>
                </a:lnTo>
                <a:lnTo>
                  <a:pt x="87" y="36"/>
                </a:lnTo>
                <a:lnTo>
                  <a:pt x="85" y="27"/>
                </a:lnTo>
                <a:lnTo>
                  <a:pt x="81" y="20"/>
                </a:lnTo>
                <a:lnTo>
                  <a:pt x="75" y="13"/>
                </a:lnTo>
                <a:lnTo>
                  <a:pt x="69" y="7"/>
                </a:lnTo>
                <a:lnTo>
                  <a:pt x="61" y="4"/>
                </a:lnTo>
                <a:lnTo>
                  <a:pt x="53" y="1"/>
                </a:lnTo>
                <a:lnTo>
                  <a:pt x="44" y="0"/>
                </a:lnTo>
                <a:lnTo>
                  <a:pt x="44" y="0"/>
                </a:lnTo>
                <a:close/>
                <a:moveTo>
                  <a:pt x="44" y="79"/>
                </a:moveTo>
                <a:lnTo>
                  <a:pt x="44" y="79"/>
                </a:lnTo>
                <a:lnTo>
                  <a:pt x="37" y="78"/>
                </a:lnTo>
                <a:lnTo>
                  <a:pt x="31" y="76"/>
                </a:lnTo>
                <a:lnTo>
                  <a:pt x="24" y="73"/>
                </a:lnTo>
                <a:lnTo>
                  <a:pt x="20" y="69"/>
                </a:lnTo>
                <a:lnTo>
                  <a:pt x="16" y="64"/>
                </a:lnTo>
                <a:lnTo>
                  <a:pt x="12" y="58"/>
                </a:lnTo>
                <a:lnTo>
                  <a:pt x="11" y="52"/>
                </a:lnTo>
                <a:lnTo>
                  <a:pt x="10" y="44"/>
                </a:lnTo>
                <a:lnTo>
                  <a:pt x="10" y="44"/>
                </a:lnTo>
                <a:lnTo>
                  <a:pt x="11" y="37"/>
                </a:lnTo>
                <a:lnTo>
                  <a:pt x="12" y="31"/>
                </a:lnTo>
                <a:lnTo>
                  <a:pt x="16" y="25"/>
                </a:lnTo>
                <a:lnTo>
                  <a:pt x="20" y="20"/>
                </a:lnTo>
                <a:lnTo>
                  <a:pt x="24" y="16"/>
                </a:lnTo>
                <a:lnTo>
                  <a:pt x="31" y="12"/>
                </a:lnTo>
                <a:lnTo>
                  <a:pt x="37" y="11"/>
                </a:lnTo>
                <a:lnTo>
                  <a:pt x="44" y="10"/>
                </a:lnTo>
                <a:lnTo>
                  <a:pt x="44" y="10"/>
                </a:lnTo>
                <a:lnTo>
                  <a:pt x="52" y="11"/>
                </a:lnTo>
                <a:lnTo>
                  <a:pt x="58" y="12"/>
                </a:lnTo>
                <a:lnTo>
                  <a:pt x="64" y="16"/>
                </a:lnTo>
                <a:lnTo>
                  <a:pt x="69" y="20"/>
                </a:lnTo>
                <a:lnTo>
                  <a:pt x="73" y="25"/>
                </a:lnTo>
                <a:lnTo>
                  <a:pt x="76" y="31"/>
                </a:lnTo>
                <a:lnTo>
                  <a:pt x="77" y="37"/>
                </a:lnTo>
                <a:lnTo>
                  <a:pt x="79" y="44"/>
                </a:lnTo>
                <a:lnTo>
                  <a:pt x="79" y="44"/>
                </a:lnTo>
                <a:lnTo>
                  <a:pt x="77" y="52"/>
                </a:lnTo>
                <a:lnTo>
                  <a:pt x="76" y="58"/>
                </a:lnTo>
                <a:lnTo>
                  <a:pt x="73" y="64"/>
                </a:lnTo>
                <a:lnTo>
                  <a:pt x="69" y="69"/>
                </a:lnTo>
                <a:lnTo>
                  <a:pt x="64" y="73"/>
                </a:lnTo>
                <a:lnTo>
                  <a:pt x="58" y="76"/>
                </a:lnTo>
                <a:lnTo>
                  <a:pt x="52" y="78"/>
                </a:lnTo>
                <a:lnTo>
                  <a:pt x="44" y="79"/>
                </a:lnTo>
                <a:lnTo>
                  <a:pt x="44"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38" name="Freeform 1390"/>
          <p:cNvSpPr>
            <a:spLocks noEditPoints="1"/>
          </p:cNvSpPr>
          <p:nvPr/>
        </p:nvSpPr>
        <p:spPr bwMode="auto">
          <a:xfrm>
            <a:off x="772814" y="1321346"/>
            <a:ext cx="58971" cy="58971"/>
          </a:xfrm>
          <a:custGeom>
            <a:avLst/>
            <a:gdLst>
              <a:gd name="T0" fmla="*/ 20 w 40"/>
              <a:gd name="T1" fmla="*/ 0 h 39"/>
              <a:gd name="T2" fmla="*/ 20 w 40"/>
              <a:gd name="T3" fmla="*/ 0 h 39"/>
              <a:gd name="T4" fmla="*/ 16 w 40"/>
              <a:gd name="T5" fmla="*/ 0 h 39"/>
              <a:gd name="T6" fmla="*/ 13 w 40"/>
              <a:gd name="T7" fmla="*/ 1 h 39"/>
              <a:gd name="T8" fmla="*/ 7 w 40"/>
              <a:gd name="T9" fmla="*/ 6 h 39"/>
              <a:gd name="T10" fmla="*/ 2 w 40"/>
              <a:gd name="T11" fmla="*/ 12 h 39"/>
              <a:gd name="T12" fmla="*/ 0 w 40"/>
              <a:gd name="T13" fmla="*/ 16 h 39"/>
              <a:gd name="T14" fmla="*/ 0 w 40"/>
              <a:gd name="T15" fmla="*/ 19 h 39"/>
              <a:gd name="T16" fmla="*/ 0 w 40"/>
              <a:gd name="T17" fmla="*/ 19 h 39"/>
              <a:gd name="T18" fmla="*/ 0 w 40"/>
              <a:gd name="T19" fmla="*/ 23 h 39"/>
              <a:gd name="T20" fmla="*/ 2 w 40"/>
              <a:gd name="T21" fmla="*/ 27 h 39"/>
              <a:gd name="T22" fmla="*/ 7 w 40"/>
              <a:gd name="T23" fmla="*/ 33 h 39"/>
              <a:gd name="T24" fmla="*/ 13 w 40"/>
              <a:gd name="T25" fmla="*/ 38 h 39"/>
              <a:gd name="T26" fmla="*/ 16 w 40"/>
              <a:gd name="T27" fmla="*/ 39 h 39"/>
              <a:gd name="T28" fmla="*/ 20 w 40"/>
              <a:gd name="T29" fmla="*/ 39 h 39"/>
              <a:gd name="T30" fmla="*/ 20 w 40"/>
              <a:gd name="T31" fmla="*/ 39 h 39"/>
              <a:gd name="T32" fmla="*/ 24 w 40"/>
              <a:gd name="T33" fmla="*/ 39 h 39"/>
              <a:gd name="T34" fmla="*/ 28 w 40"/>
              <a:gd name="T35" fmla="*/ 38 h 39"/>
              <a:gd name="T36" fmla="*/ 34 w 40"/>
              <a:gd name="T37" fmla="*/ 33 h 39"/>
              <a:gd name="T38" fmla="*/ 39 w 40"/>
              <a:gd name="T39" fmla="*/ 27 h 39"/>
              <a:gd name="T40" fmla="*/ 40 w 40"/>
              <a:gd name="T41" fmla="*/ 23 h 39"/>
              <a:gd name="T42" fmla="*/ 40 w 40"/>
              <a:gd name="T43" fmla="*/ 19 h 39"/>
              <a:gd name="T44" fmla="*/ 40 w 40"/>
              <a:gd name="T45" fmla="*/ 19 h 39"/>
              <a:gd name="T46" fmla="*/ 40 w 40"/>
              <a:gd name="T47" fmla="*/ 16 h 39"/>
              <a:gd name="T48" fmla="*/ 39 w 40"/>
              <a:gd name="T49" fmla="*/ 12 h 39"/>
              <a:gd name="T50" fmla="*/ 34 w 40"/>
              <a:gd name="T51" fmla="*/ 6 h 39"/>
              <a:gd name="T52" fmla="*/ 28 w 40"/>
              <a:gd name="T53" fmla="*/ 1 h 39"/>
              <a:gd name="T54" fmla="*/ 24 w 40"/>
              <a:gd name="T55" fmla="*/ 0 h 39"/>
              <a:gd name="T56" fmla="*/ 20 w 40"/>
              <a:gd name="T57" fmla="*/ 0 h 39"/>
              <a:gd name="T58" fmla="*/ 20 w 40"/>
              <a:gd name="T59" fmla="*/ 0 h 39"/>
              <a:gd name="T60" fmla="*/ 20 w 40"/>
              <a:gd name="T61" fmla="*/ 29 h 39"/>
              <a:gd name="T62" fmla="*/ 20 w 40"/>
              <a:gd name="T63" fmla="*/ 29 h 39"/>
              <a:gd name="T64" fmla="*/ 16 w 40"/>
              <a:gd name="T65" fmla="*/ 28 h 39"/>
              <a:gd name="T66" fmla="*/ 13 w 40"/>
              <a:gd name="T67" fmla="*/ 27 h 39"/>
              <a:gd name="T68" fmla="*/ 12 w 40"/>
              <a:gd name="T69" fmla="*/ 23 h 39"/>
              <a:gd name="T70" fmla="*/ 10 w 40"/>
              <a:gd name="T71" fmla="*/ 19 h 39"/>
              <a:gd name="T72" fmla="*/ 10 w 40"/>
              <a:gd name="T73" fmla="*/ 19 h 39"/>
              <a:gd name="T74" fmla="*/ 12 w 40"/>
              <a:gd name="T75" fmla="*/ 16 h 39"/>
              <a:gd name="T76" fmla="*/ 13 w 40"/>
              <a:gd name="T77" fmla="*/ 12 h 39"/>
              <a:gd name="T78" fmla="*/ 16 w 40"/>
              <a:gd name="T79" fmla="*/ 11 h 39"/>
              <a:gd name="T80" fmla="*/ 20 w 40"/>
              <a:gd name="T81" fmla="*/ 9 h 39"/>
              <a:gd name="T82" fmla="*/ 20 w 40"/>
              <a:gd name="T83" fmla="*/ 9 h 39"/>
              <a:gd name="T84" fmla="*/ 24 w 40"/>
              <a:gd name="T85" fmla="*/ 11 h 39"/>
              <a:gd name="T86" fmla="*/ 28 w 40"/>
              <a:gd name="T87" fmla="*/ 12 h 39"/>
              <a:gd name="T88" fmla="*/ 29 w 40"/>
              <a:gd name="T89" fmla="*/ 16 h 39"/>
              <a:gd name="T90" fmla="*/ 30 w 40"/>
              <a:gd name="T91" fmla="*/ 19 h 39"/>
              <a:gd name="T92" fmla="*/ 30 w 40"/>
              <a:gd name="T93" fmla="*/ 19 h 39"/>
              <a:gd name="T94" fmla="*/ 29 w 40"/>
              <a:gd name="T95" fmla="*/ 23 h 39"/>
              <a:gd name="T96" fmla="*/ 28 w 40"/>
              <a:gd name="T97" fmla="*/ 27 h 39"/>
              <a:gd name="T98" fmla="*/ 24 w 40"/>
              <a:gd name="T99" fmla="*/ 28 h 39"/>
              <a:gd name="T100" fmla="*/ 20 w 40"/>
              <a:gd name="T101" fmla="*/ 29 h 39"/>
              <a:gd name="T102" fmla="*/ 20 w 40"/>
              <a:gd name="T103"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20" y="0"/>
                </a:moveTo>
                <a:lnTo>
                  <a:pt x="20" y="0"/>
                </a:lnTo>
                <a:lnTo>
                  <a:pt x="16" y="0"/>
                </a:lnTo>
                <a:lnTo>
                  <a:pt x="13" y="1"/>
                </a:lnTo>
                <a:lnTo>
                  <a:pt x="7" y="6"/>
                </a:lnTo>
                <a:lnTo>
                  <a:pt x="2" y="12"/>
                </a:lnTo>
                <a:lnTo>
                  <a:pt x="0" y="16"/>
                </a:lnTo>
                <a:lnTo>
                  <a:pt x="0" y="19"/>
                </a:lnTo>
                <a:lnTo>
                  <a:pt x="0" y="19"/>
                </a:lnTo>
                <a:lnTo>
                  <a:pt x="0" y="23"/>
                </a:lnTo>
                <a:lnTo>
                  <a:pt x="2" y="27"/>
                </a:lnTo>
                <a:lnTo>
                  <a:pt x="7" y="33"/>
                </a:lnTo>
                <a:lnTo>
                  <a:pt x="13" y="38"/>
                </a:lnTo>
                <a:lnTo>
                  <a:pt x="16" y="39"/>
                </a:lnTo>
                <a:lnTo>
                  <a:pt x="20" y="39"/>
                </a:lnTo>
                <a:lnTo>
                  <a:pt x="20" y="39"/>
                </a:lnTo>
                <a:lnTo>
                  <a:pt x="24" y="39"/>
                </a:lnTo>
                <a:lnTo>
                  <a:pt x="28" y="38"/>
                </a:lnTo>
                <a:lnTo>
                  <a:pt x="34" y="33"/>
                </a:lnTo>
                <a:lnTo>
                  <a:pt x="39" y="27"/>
                </a:lnTo>
                <a:lnTo>
                  <a:pt x="40" y="23"/>
                </a:lnTo>
                <a:lnTo>
                  <a:pt x="40" y="19"/>
                </a:lnTo>
                <a:lnTo>
                  <a:pt x="40" y="19"/>
                </a:lnTo>
                <a:lnTo>
                  <a:pt x="40" y="16"/>
                </a:lnTo>
                <a:lnTo>
                  <a:pt x="39" y="12"/>
                </a:lnTo>
                <a:lnTo>
                  <a:pt x="34" y="6"/>
                </a:lnTo>
                <a:lnTo>
                  <a:pt x="28" y="1"/>
                </a:lnTo>
                <a:lnTo>
                  <a:pt x="24" y="0"/>
                </a:lnTo>
                <a:lnTo>
                  <a:pt x="20" y="0"/>
                </a:lnTo>
                <a:lnTo>
                  <a:pt x="20" y="0"/>
                </a:lnTo>
                <a:close/>
                <a:moveTo>
                  <a:pt x="20" y="29"/>
                </a:moveTo>
                <a:lnTo>
                  <a:pt x="20" y="29"/>
                </a:lnTo>
                <a:lnTo>
                  <a:pt x="16" y="28"/>
                </a:lnTo>
                <a:lnTo>
                  <a:pt x="13" y="27"/>
                </a:lnTo>
                <a:lnTo>
                  <a:pt x="12" y="23"/>
                </a:lnTo>
                <a:lnTo>
                  <a:pt x="10" y="19"/>
                </a:lnTo>
                <a:lnTo>
                  <a:pt x="10" y="19"/>
                </a:lnTo>
                <a:lnTo>
                  <a:pt x="12" y="16"/>
                </a:lnTo>
                <a:lnTo>
                  <a:pt x="13" y="12"/>
                </a:lnTo>
                <a:lnTo>
                  <a:pt x="16" y="11"/>
                </a:lnTo>
                <a:lnTo>
                  <a:pt x="20" y="9"/>
                </a:lnTo>
                <a:lnTo>
                  <a:pt x="20" y="9"/>
                </a:lnTo>
                <a:lnTo>
                  <a:pt x="24" y="11"/>
                </a:lnTo>
                <a:lnTo>
                  <a:pt x="28" y="12"/>
                </a:lnTo>
                <a:lnTo>
                  <a:pt x="29" y="16"/>
                </a:lnTo>
                <a:lnTo>
                  <a:pt x="30" y="19"/>
                </a:lnTo>
                <a:lnTo>
                  <a:pt x="30" y="19"/>
                </a:lnTo>
                <a:lnTo>
                  <a:pt x="29" y="23"/>
                </a:lnTo>
                <a:lnTo>
                  <a:pt x="28" y="27"/>
                </a:lnTo>
                <a:lnTo>
                  <a:pt x="24" y="28"/>
                </a:lnTo>
                <a:lnTo>
                  <a:pt x="20" y="29"/>
                </a:lnTo>
                <a:lnTo>
                  <a:pt x="20"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439" name="Group 438"/>
          <p:cNvGrpSpPr/>
          <p:nvPr/>
        </p:nvGrpSpPr>
        <p:grpSpPr>
          <a:xfrm>
            <a:off x="722916" y="917628"/>
            <a:ext cx="163304" cy="149696"/>
            <a:chOff x="1004035" y="838928"/>
            <a:chExt cx="153464" cy="140676"/>
          </a:xfrm>
          <a:solidFill>
            <a:schemeClr val="tx1">
              <a:lumMod val="75000"/>
              <a:lumOff val="25000"/>
            </a:schemeClr>
          </a:solidFill>
        </p:grpSpPr>
        <p:sp>
          <p:nvSpPr>
            <p:cNvPr id="624" name="Freeform 1391"/>
            <p:cNvSpPr>
              <a:spLocks/>
            </p:cNvSpPr>
            <p:nvPr/>
          </p:nvSpPr>
          <p:spPr bwMode="auto">
            <a:xfrm>
              <a:off x="1063715" y="890083"/>
              <a:ext cx="42629" cy="38367"/>
            </a:xfrm>
            <a:custGeom>
              <a:avLst/>
              <a:gdLst>
                <a:gd name="T0" fmla="*/ 0 w 30"/>
                <a:gd name="T1" fmla="*/ 29 h 29"/>
                <a:gd name="T2" fmla="*/ 30 w 30"/>
                <a:gd name="T3" fmla="*/ 15 h 29"/>
                <a:gd name="T4" fmla="*/ 0 w 30"/>
                <a:gd name="T5" fmla="*/ 0 h 29"/>
                <a:gd name="T6" fmla="*/ 0 w 30"/>
                <a:gd name="T7" fmla="*/ 29 h 29"/>
              </a:gdLst>
              <a:ahLst/>
              <a:cxnLst>
                <a:cxn ang="0">
                  <a:pos x="T0" y="T1"/>
                </a:cxn>
                <a:cxn ang="0">
                  <a:pos x="T2" y="T3"/>
                </a:cxn>
                <a:cxn ang="0">
                  <a:pos x="T4" y="T5"/>
                </a:cxn>
                <a:cxn ang="0">
                  <a:pos x="T6" y="T7"/>
                </a:cxn>
              </a:cxnLst>
              <a:rect l="0" t="0" r="r" b="b"/>
              <a:pathLst>
                <a:path w="30" h="29">
                  <a:moveTo>
                    <a:pt x="0" y="29"/>
                  </a:moveTo>
                  <a:lnTo>
                    <a:pt x="30" y="15"/>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25" name="Freeform 1392"/>
            <p:cNvSpPr>
              <a:spLocks noEditPoints="1"/>
            </p:cNvSpPr>
            <p:nvPr/>
          </p:nvSpPr>
          <p:spPr bwMode="auto">
            <a:xfrm>
              <a:off x="1004035" y="838928"/>
              <a:ext cx="153464" cy="140676"/>
            </a:xfrm>
            <a:custGeom>
              <a:avLst/>
              <a:gdLst>
                <a:gd name="T0" fmla="*/ 99 w 108"/>
                <a:gd name="T1" fmla="*/ 0 h 99"/>
                <a:gd name="T2" fmla="*/ 10 w 108"/>
                <a:gd name="T3" fmla="*/ 0 h 99"/>
                <a:gd name="T4" fmla="*/ 10 w 108"/>
                <a:gd name="T5" fmla="*/ 0 h 99"/>
                <a:gd name="T6" fmla="*/ 6 w 108"/>
                <a:gd name="T7" fmla="*/ 1 h 99"/>
                <a:gd name="T8" fmla="*/ 2 w 108"/>
                <a:gd name="T9" fmla="*/ 3 h 99"/>
                <a:gd name="T10" fmla="*/ 1 w 108"/>
                <a:gd name="T11" fmla="*/ 6 h 99"/>
                <a:gd name="T12" fmla="*/ 0 w 108"/>
                <a:gd name="T13" fmla="*/ 10 h 99"/>
                <a:gd name="T14" fmla="*/ 0 w 108"/>
                <a:gd name="T15" fmla="*/ 89 h 99"/>
                <a:gd name="T16" fmla="*/ 0 w 108"/>
                <a:gd name="T17" fmla="*/ 89 h 99"/>
                <a:gd name="T18" fmla="*/ 1 w 108"/>
                <a:gd name="T19" fmla="*/ 93 h 99"/>
                <a:gd name="T20" fmla="*/ 2 w 108"/>
                <a:gd name="T21" fmla="*/ 96 h 99"/>
                <a:gd name="T22" fmla="*/ 6 w 108"/>
                <a:gd name="T23" fmla="*/ 98 h 99"/>
                <a:gd name="T24" fmla="*/ 10 w 108"/>
                <a:gd name="T25" fmla="*/ 99 h 99"/>
                <a:gd name="T26" fmla="*/ 99 w 108"/>
                <a:gd name="T27" fmla="*/ 99 h 99"/>
                <a:gd name="T28" fmla="*/ 99 w 108"/>
                <a:gd name="T29" fmla="*/ 99 h 99"/>
                <a:gd name="T30" fmla="*/ 102 w 108"/>
                <a:gd name="T31" fmla="*/ 98 h 99"/>
                <a:gd name="T32" fmla="*/ 106 w 108"/>
                <a:gd name="T33" fmla="*/ 96 h 99"/>
                <a:gd name="T34" fmla="*/ 107 w 108"/>
                <a:gd name="T35" fmla="*/ 93 h 99"/>
                <a:gd name="T36" fmla="*/ 108 w 108"/>
                <a:gd name="T37" fmla="*/ 89 h 99"/>
                <a:gd name="T38" fmla="*/ 108 w 108"/>
                <a:gd name="T39" fmla="*/ 10 h 99"/>
                <a:gd name="T40" fmla="*/ 108 w 108"/>
                <a:gd name="T41" fmla="*/ 10 h 99"/>
                <a:gd name="T42" fmla="*/ 107 w 108"/>
                <a:gd name="T43" fmla="*/ 6 h 99"/>
                <a:gd name="T44" fmla="*/ 106 w 108"/>
                <a:gd name="T45" fmla="*/ 3 h 99"/>
                <a:gd name="T46" fmla="*/ 102 w 108"/>
                <a:gd name="T47" fmla="*/ 1 h 99"/>
                <a:gd name="T48" fmla="*/ 99 w 108"/>
                <a:gd name="T49" fmla="*/ 0 h 99"/>
                <a:gd name="T50" fmla="*/ 99 w 108"/>
                <a:gd name="T51" fmla="*/ 0 h 99"/>
                <a:gd name="T52" fmla="*/ 10 w 108"/>
                <a:gd name="T53" fmla="*/ 89 h 99"/>
                <a:gd name="T54" fmla="*/ 10 w 108"/>
                <a:gd name="T55" fmla="*/ 10 h 99"/>
                <a:gd name="T56" fmla="*/ 99 w 108"/>
                <a:gd name="T57" fmla="*/ 10 h 99"/>
                <a:gd name="T58" fmla="*/ 99 w 108"/>
                <a:gd name="T59" fmla="*/ 89 h 99"/>
                <a:gd name="T60" fmla="*/ 10 w 108"/>
                <a:gd name="T6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99">
                  <a:moveTo>
                    <a:pt x="99" y="0"/>
                  </a:moveTo>
                  <a:lnTo>
                    <a:pt x="10" y="0"/>
                  </a:lnTo>
                  <a:lnTo>
                    <a:pt x="10" y="0"/>
                  </a:lnTo>
                  <a:lnTo>
                    <a:pt x="6" y="1"/>
                  </a:lnTo>
                  <a:lnTo>
                    <a:pt x="2" y="3"/>
                  </a:lnTo>
                  <a:lnTo>
                    <a:pt x="1" y="6"/>
                  </a:lnTo>
                  <a:lnTo>
                    <a:pt x="0" y="10"/>
                  </a:lnTo>
                  <a:lnTo>
                    <a:pt x="0" y="89"/>
                  </a:lnTo>
                  <a:lnTo>
                    <a:pt x="0" y="89"/>
                  </a:lnTo>
                  <a:lnTo>
                    <a:pt x="1" y="93"/>
                  </a:lnTo>
                  <a:lnTo>
                    <a:pt x="2" y="96"/>
                  </a:lnTo>
                  <a:lnTo>
                    <a:pt x="6" y="98"/>
                  </a:lnTo>
                  <a:lnTo>
                    <a:pt x="10" y="99"/>
                  </a:lnTo>
                  <a:lnTo>
                    <a:pt x="99" y="99"/>
                  </a:lnTo>
                  <a:lnTo>
                    <a:pt x="99" y="99"/>
                  </a:lnTo>
                  <a:lnTo>
                    <a:pt x="102" y="98"/>
                  </a:lnTo>
                  <a:lnTo>
                    <a:pt x="106" y="96"/>
                  </a:lnTo>
                  <a:lnTo>
                    <a:pt x="107" y="93"/>
                  </a:lnTo>
                  <a:lnTo>
                    <a:pt x="108" y="89"/>
                  </a:lnTo>
                  <a:lnTo>
                    <a:pt x="108" y="10"/>
                  </a:lnTo>
                  <a:lnTo>
                    <a:pt x="108" y="10"/>
                  </a:lnTo>
                  <a:lnTo>
                    <a:pt x="107" y="6"/>
                  </a:lnTo>
                  <a:lnTo>
                    <a:pt x="106" y="3"/>
                  </a:lnTo>
                  <a:lnTo>
                    <a:pt x="102" y="1"/>
                  </a:lnTo>
                  <a:lnTo>
                    <a:pt x="99" y="0"/>
                  </a:lnTo>
                  <a:lnTo>
                    <a:pt x="99" y="0"/>
                  </a:lnTo>
                  <a:close/>
                  <a:moveTo>
                    <a:pt x="10" y="89"/>
                  </a:moveTo>
                  <a:lnTo>
                    <a:pt x="10" y="10"/>
                  </a:lnTo>
                  <a:lnTo>
                    <a:pt x="99" y="10"/>
                  </a:lnTo>
                  <a:lnTo>
                    <a:pt x="99" y="89"/>
                  </a:lnTo>
                  <a:lnTo>
                    <a:pt x="1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26" name="Rectangle 1393"/>
            <p:cNvSpPr>
              <a:spLocks noChangeArrowheads="1"/>
            </p:cNvSpPr>
            <p:nvPr/>
          </p:nvSpPr>
          <p:spPr bwMode="auto">
            <a:xfrm>
              <a:off x="1029612" y="860242"/>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27" name="Rectangle 1394"/>
            <p:cNvSpPr>
              <a:spLocks noChangeArrowheads="1"/>
            </p:cNvSpPr>
            <p:nvPr/>
          </p:nvSpPr>
          <p:spPr bwMode="auto">
            <a:xfrm>
              <a:off x="1059453" y="860242"/>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28" name="Rectangle 1395"/>
            <p:cNvSpPr>
              <a:spLocks noChangeArrowheads="1"/>
            </p:cNvSpPr>
            <p:nvPr/>
          </p:nvSpPr>
          <p:spPr bwMode="auto">
            <a:xfrm>
              <a:off x="1085030" y="860242"/>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29" name="Rectangle 1396"/>
            <p:cNvSpPr>
              <a:spLocks noChangeArrowheads="1"/>
            </p:cNvSpPr>
            <p:nvPr/>
          </p:nvSpPr>
          <p:spPr bwMode="auto">
            <a:xfrm>
              <a:off x="1114870" y="860242"/>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30" name="Rectangle 1397"/>
            <p:cNvSpPr>
              <a:spLocks noChangeArrowheads="1"/>
            </p:cNvSpPr>
            <p:nvPr/>
          </p:nvSpPr>
          <p:spPr bwMode="auto">
            <a:xfrm>
              <a:off x="1029612" y="945499"/>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31" name="Rectangle 1398"/>
            <p:cNvSpPr>
              <a:spLocks noChangeArrowheads="1"/>
            </p:cNvSpPr>
            <p:nvPr/>
          </p:nvSpPr>
          <p:spPr bwMode="auto">
            <a:xfrm>
              <a:off x="1059453" y="945499"/>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32" name="Rectangle 1399"/>
            <p:cNvSpPr>
              <a:spLocks noChangeArrowheads="1"/>
            </p:cNvSpPr>
            <p:nvPr/>
          </p:nvSpPr>
          <p:spPr bwMode="auto">
            <a:xfrm>
              <a:off x="1085030" y="945499"/>
              <a:ext cx="17052"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33" name="Rectangle 1400"/>
            <p:cNvSpPr>
              <a:spLocks noChangeArrowheads="1"/>
            </p:cNvSpPr>
            <p:nvPr/>
          </p:nvSpPr>
          <p:spPr bwMode="auto">
            <a:xfrm>
              <a:off x="1114870" y="945499"/>
              <a:ext cx="12790" cy="127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grpSp>
      <p:grpSp>
        <p:nvGrpSpPr>
          <p:cNvPr id="659" name="Group 658"/>
          <p:cNvGrpSpPr/>
          <p:nvPr/>
        </p:nvGrpSpPr>
        <p:grpSpPr>
          <a:xfrm>
            <a:off x="2519246" y="1285056"/>
            <a:ext cx="149696" cy="131550"/>
            <a:chOff x="3358994" y="1713408"/>
            <a:chExt cx="199595" cy="175400"/>
          </a:xfrm>
          <a:solidFill>
            <a:schemeClr val="tx1">
              <a:lumMod val="75000"/>
              <a:lumOff val="25000"/>
            </a:schemeClr>
          </a:solidFill>
        </p:grpSpPr>
        <p:sp>
          <p:nvSpPr>
            <p:cNvPr id="440" name="Freeform 1401"/>
            <p:cNvSpPr>
              <a:spLocks noEditPoints="1"/>
            </p:cNvSpPr>
            <p:nvPr/>
          </p:nvSpPr>
          <p:spPr bwMode="auto">
            <a:xfrm>
              <a:off x="3358994" y="1713408"/>
              <a:ext cx="108869" cy="175400"/>
            </a:xfrm>
            <a:custGeom>
              <a:avLst/>
              <a:gdLst>
                <a:gd name="T0" fmla="*/ 48 w 54"/>
                <a:gd name="T1" fmla="*/ 1 h 89"/>
                <a:gd name="T2" fmla="*/ 48 w 54"/>
                <a:gd name="T3" fmla="*/ 1 h 89"/>
                <a:gd name="T4" fmla="*/ 45 w 54"/>
                <a:gd name="T5" fmla="*/ 0 h 89"/>
                <a:gd name="T6" fmla="*/ 42 w 54"/>
                <a:gd name="T7" fmla="*/ 0 h 89"/>
                <a:gd name="T8" fmla="*/ 39 w 54"/>
                <a:gd name="T9" fmla="*/ 1 h 89"/>
                <a:gd name="T10" fmla="*/ 37 w 54"/>
                <a:gd name="T11" fmla="*/ 2 h 89"/>
                <a:gd name="T12" fmla="*/ 22 w 54"/>
                <a:gd name="T13" fmla="*/ 25 h 89"/>
                <a:gd name="T14" fmla="*/ 10 w 54"/>
                <a:gd name="T15" fmla="*/ 25 h 89"/>
                <a:gd name="T16" fmla="*/ 10 w 54"/>
                <a:gd name="T17" fmla="*/ 25 h 89"/>
                <a:gd name="T18" fmla="*/ 6 w 54"/>
                <a:gd name="T19" fmla="*/ 26 h 89"/>
                <a:gd name="T20" fmla="*/ 2 w 54"/>
                <a:gd name="T21" fmla="*/ 27 h 89"/>
                <a:gd name="T22" fmla="*/ 1 w 54"/>
                <a:gd name="T23" fmla="*/ 31 h 89"/>
                <a:gd name="T24" fmla="*/ 0 w 54"/>
                <a:gd name="T25" fmla="*/ 34 h 89"/>
                <a:gd name="T26" fmla="*/ 0 w 54"/>
                <a:gd name="T27" fmla="*/ 54 h 89"/>
                <a:gd name="T28" fmla="*/ 0 w 54"/>
                <a:gd name="T29" fmla="*/ 54 h 89"/>
                <a:gd name="T30" fmla="*/ 1 w 54"/>
                <a:gd name="T31" fmla="*/ 58 h 89"/>
                <a:gd name="T32" fmla="*/ 2 w 54"/>
                <a:gd name="T33" fmla="*/ 61 h 89"/>
                <a:gd name="T34" fmla="*/ 6 w 54"/>
                <a:gd name="T35" fmla="*/ 63 h 89"/>
                <a:gd name="T36" fmla="*/ 10 w 54"/>
                <a:gd name="T37" fmla="*/ 64 h 89"/>
                <a:gd name="T38" fmla="*/ 22 w 54"/>
                <a:gd name="T39" fmla="*/ 64 h 89"/>
                <a:gd name="T40" fmla="*/ 37 w 54"/>
                <a:gd name="T41" fmla="*/ 85 h 89"/>
                <a:gd name="T42" fmla="*/ 37 w 54"/>
                <a:gd name="T43" fmla="*/ 85 h 89"/>
                <a:gd name="T44" fmla="*/ 41 w 54"/>
                <a:gd name="T45" fmla="*/ 87 h 89"/>
                <a:gd name="T46" fmla="*/ 44 w 54"/>
                <a:gd name="T47" fmla="*/ 89 h 89"/>
                <a:gd name="T48" fmla="*/ 44 w 54"/>
                <a:gd name="T49" fmla="*/ 89 h 89"/>
                <a:gd name="T50" fmla="*/ 48 w 54"/>
                <a:gd name="T51" fmla="*/ 87 h 89"/>
                <a:gd name="T52" fmla="*/ 48 w 54"/>
                <a:gd name="T53" fmla="*/ 87 h 89"/>
                <a:gd name="T54" fmla="*/ 50 w 54"/>
                <a:gd name="T55" fmla="*/ 86 h 89"/>
                <a:gd name="T56" fmla="*/ 53 w 54"/>
                <a:gd name="T57" fmla="*/ 84 h 89"/>
                <a:gd name="T58" fmla="*/ 54 w 54"/>
                <a:gd name="T59" fmla="*/ 81 h 89"/>
                <a:gd name="T60" fmla="*/ 54 w 54"/>
                <a:gd name="T61" fmla="*/ 79 h 89"/>
                <a:gd name="T62" fmla="*/ 54 w 54"/>
                <a:gd name="T63" fmla="*/ 10 h 89"/>
                <a:gd name="T64" fmla="*/ 54 w 54"/>
                <a:gd name="T65" fmla="*/ 10 h 89"/>
                <a:gd name="T66" fmla="*/ 54 w 54"/>
                <a:gd name="T67" fmla="*/ 7 h 89"/>
                <a:gd name="T68" fmla="*/ 53 w 54"/>
                <a:gd name="T69" fmla="*/ 5 h 89"/>
                <a:gd name="T70" fmla="*/ 50 w 54"/>
                <a:gd name="T71" fmla="*/ 2 h 89"/>
                <a:gd name="T72" fmla="*/ 48 w 54"/>
                <a:gd name="T73" fmla="*/ 1 h 89"/>
                <a:gd name="T74" fmla="*/ 48 w 54"/>
                <a:gd name="T75" fmla="*/ 1 h 89"/>
                <a:gd name="T76" fmla="*/ 27 w 54"/>
                <a:gd name="T77" fmla="*/ 54 h 89"/>
                <a:gd name="T78" fmla="*/ 10 w 54"/>
                <a:gd name="T79" fmla="*/ 54 h 89"/>
                <a:gd name="T80" fmla="*/ 10 w 54"/>
                <a:gd name="T81" fmla="*/ 34 h 89"/>
                <a:gd name="T82" fmla="*/ 27 w 54"/>
                <a:gd name="T83" fmla="*/ 34 h 89"/>
                <a:gd name="T84" fmla="*/ 44 w 54"/>
                <a:gd name="T85" fmla="*/ 10 h 89"/>
                <a:gd name="T86" fmla="*/ 44 w 54"/>
                <a:gd name="T87" fmla="*/ 79 h 89"/>
                <a:gd name="T88" fmla="*/ 27 w 54"/>
                <a:gd name="T89"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89">
                  <a:moveTo>
                    <a:pt x="48" y="1"/>
                  </a:moveTo>
                  <a:lnTo>
                    <a:pt x="48" y="1"/>
                  </a:lnTo>
                  <a:lnTo>
                    <a:pt x="45" y="0"/>
                  </a:lnTo>
                  <a:lnTo>
                    <a:pt x="42" y="0"/>
                  </a:lnTo>
                  <a:lnTo>
                    <a:pt x="39" y="1"/>
                  </a:lnTo>
                  <a:lnTo>
                    <a:pt x="37" y="2"/>
                  </a:lnTo>
                  <a:lnTo>
                    <a:pt x="22" y="25"/>
                  </a:lnTo>
                  <a:lnTo>
                    <a:pt x="10" y="25"/>
                  </a:lnTo>
                  <a:lnTo>
                    <a:pt x="10" y="25"/>
                  </a:lnTo>
                  <a:lnTo>
                    <a:pt x="6" y="26"/>
                  </a:lnTo>
                  <a:lnTo>
                    <a:pt x="2" y="27"/>
                  </a:lnTo>
                  <a:lnTo>
                    <a:pt x="1" y="31"/>
                  </a:lnTo>
                  <a:lnTo>
                    <a:pt x="0" y="34"/>
                  </a:lnTo>
                  <a:lnTo>
                    <a:pt x="0" y="54"/>
                  </a:lnTo>
                  <a:lnTo>
                    <a:pt x="0" y="54"/>
                  </a:lnTo>
                  <a:lnTo>
                    <a:pt x="1" y="58"/>
                  </a:lnTo>
                  <a:lnTo>
                    <a:pt x="2" y="61"/>
                  </a:lnTo>
                  <a:lnTo>
                    <a:pt x="6" y="63"/>
                  </a:lnTo>
                  <a:lnTo>
                    <a:pt x="10" y="64"/>
                  </a:lnTo>
                  <a:lnTo>
                    <a:pt x="22" y="64"/>
                  </a:lnTo>
                  <a:lnTo>
                    <a:pt x="37" y="85"/>
                  </a:lnTo>
                  <a:lnTo>
                    <a:pt x="37" y="85"/>
                  </a:lnTo>
                  <a:lnTo>
                    <a:pt x="41" y="87"/>
                  </a:lnTo>
                  <a:lnTo>
                    <a:pt x="44" y="89"/>
                  </a:lnTo>
                  <a:lnTo>
                    <a:pt x="44" y="89"/>
                  </a:lnTo>
                  <a:lnTo>
                    <a:pt x="48" y="87"/>
                  </a:lnTo>
                  <a:lnTo>
                    <a:pt x="48" y="87"/>
                  </a:lnTo>
                  <a:lnTo>
                    <a:pt x="50" y="86"/>
                  </a:lnTo>
                  <a:lnTo>
                    <a:pt x="53" y="84"/>
                  </a:lnTo>
                  <a:lnTo>
                    <a:pt x="54" y="81"/>
                  </a:lnTo>
                  <a:lnTo>
                    <a:pt x="54" y="79"/>
                  </a:lnTo>
                  <a:lnTo>
                    <a:pt x="54" y="10"/>
                  </a:lnTo>
                  <a:lnTo>
                    <a:pt x="54" y="10"/>
                  </a:lnTo>
                  <a:lnTo>
                    <a:pt x="54" y="7"/>
                  </a:lnTo>
                  <a:lnTo>
                    <a:pt x="53" y="5"/>
                  </a:lnTo>
                  <a:lnTo>
                    <a:pt x="50" y="2"/>
                  </a:lnTo>
                  <a:lnTo>
                    <a:pt x="48" y="1"/>
                  </a:lnTo>
                  <a:lnTo>
                    <a:pt x="48" y="1"/>
                  </a:lnTo>
                  <a:close/>
                  <a:moveTo>
                    <a:pt x="27" y="54"/>
                  </a:moveTo>
                  <a:lnTo>
                    <a:pt x="10" y="54"/>
                  </a:lnTo>
                  <a:lnTo>
                    <a:pt x="10" y="34"/>
                  </a:lnTo>
                  <a:lnTo>
                    <a:pt x="27" y="34"/>
                  </a:lnTo>
                  <a:lnTo>
                    <a:pt x="44" y="10"/>
                  </a:lnTo>
                  <a:lnTo>
                    <a:pt x="44" y="79"/>
                  </a:lnTo>
                  <a:lnTo>
                    <a:pt x="27" y="5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41" name="Freeform 1402"/>
            <p:cNvSpPr>
              <a:spLocks/>
            </p:cNvSpPr>
            <p:nvPr/>
          </p:nvSpPr>
          <p:spPr bwMode="auto">
            <a:xfrm>
              <a:off x="3486009" y="1719461"/>
              <a:ext cx="72580" cy="139111"/>
            </a:xfrm>
            <a:custGeom>
              <a:avLst/>
              <a:gdLst>
                <a:gd name="T0" fmla="*/ 0 w 34"/>
                <a:gd name="T1" fmla="*/ 0 h 69"/>
                <a:gd name="T2" fmla="*/ 0 w 34"/>
                <a:gd name="T3" fmla="*/ 10 h 69"/>
                <a:gd name="T4" fmla="*/ 0 w 34"/>
                <a:gd name="T5" fmla="*/ 10 h 69"/>
                <a:gd name="T6" fmla="*/ 5 w 34"/>
                <a:gd name="T7" fmla="*/ 10 h 69"/>
                <a:gd name="T8" fmla="*/ 10 w 34"/>
                <a:gd name="T9" fmla="*/ 12 h 69"/>
                <a:gd name="T10" fmla="*/ 14 w 34"/>
                <a:gd name="T11" fmla="*/ 13 h 69"/>
                <a:gd name="T12" fmla="*/ 17 w 34"/>
                <a:gd name="T13" fmla="*/ 17 h 69"/>
                <a:gd name="T14" fmla="*/ 21 w 34"/>
                <a:gd name="T15" fmla="*/ 21 h 69"/>
                <a:gd name="T16" fmla="*/ 22 w 34"/>
                <a:gd name="T17" fmla="*/ 24 h 69"/>
                <a:gd name="T18" fmla="*/ 25 w 34"/>
                <a:gd name="T19" fmla="*/ 29 h 69"/>
                <a:gd name="T20" fmla="*/ 25 w 34"/>
                <a:gd name="T21" fmla="*/ 34 h 69"/>
                <a:gd name="T22" fmla="*/ 25 w 34"/>
                <a:gd name="T23" fmla="*/ 34 h 69"/>
                <a:gd name="T24" fmla="*/ 25 w 34"/>
                <a:gd name="T25" fmla="*/ 39 h 69"/>
                <a:gd name="T26" fmla="*/ 22 w 34"/>
                <a:gd name="T27" fmla="*/ 44 h 69"/>
                <a:gd name="T28" fmla="*/ 21 w 34"/>
                <a:gd name="T29" fmla="*/ 48 h 69"/>
                <a:gd name="T30" fmla="*/ 17 w 34"/>
                <a:gd name="T31" fmla="*/ 52 h 69"/>
                <a:gd name="T32" fmla="*/ 14 w 34"/>
                <a:gd name="T33" fmla="*/ 55 h 69"/>
                <a:gd name="T34" fmla="*/ 10 w 34"/>
                <a:gd name="T35" fmla="*/ 56 h 69"/>
                <a:gd name="T36" fmla="*/ 5 w 34"/>
                <a:gd name="T37" fmla="*/ 59 h 69"/>
                <a:gd name="T38" fmla="*/ 0 w 34"/>
                <a:gd name="T39" fmla="*/ 59 h 69"/>
                <a:gd name="T40" fmla="*/ 0 w 34"/>
                <a:gd name="T41" fmla="*/ 69 h 69"/>
                <a:gd name="T42" fmla="*/ 0 w 34"/>
                <a:gd name="T43" fmla="*/ 69 h 69"/>
                <a:gd name="T44" fmla="*/ 7 w 34"/>
                <a:gd name="T45" fmla="*/ 68 h 69"/>
                <a:gd name="T46" fmla="*/ 14 w 34"/>
                <a:gd name="T47" fmla="*/ 66 h 69"/>
                <a:gd name="T48" fmla="*/ 20 w 34"/>
                <a:gd name="T49" fmla="*/ 63 h 69"/>
                <a:gd name="T50" fmla="*/ 25 w 34"/>
                <a:gd name="T51" fmla="*/ 59 h 69"/>
                <a:gd name="T52" fmla="*/ 28 w 34"/>
                <a:gd name="T53" fmla="*/ 54 h 69"/>
                <a:gd name="T54" fmla="*/ 32 w 34"/>
                <a:gd name="T55" fmla="*/ 48 h 69"/>
                <a:gd name="T56" fmla="*/ 33 w 34"/>
                <a:gd name="T57" fmla="*/ 42 h 69"/>
                <a:gd name="T58" fmla="*/ 34 w 34"/>
                <a:gd name="T59" fmla="*/ 34 h 69"/>
                <a:gd name="T60" fmla="*/ 34 w 34"/>
                <a:gd name="T61" fmla="*/ 34 h 69"/>
                <a:gd name="T62" fmla="*/ 33 w 34"/>
                <a:gd name="T63" fmla="*/ 27 h 69"/>
                <a:gd name="T64" fmla="*/ 32 w 34"/>
                <a:gd name="T65" fmla="*/ 21 h 69"/>
                <a:gd name="T66" fmla="*/ 28 w 34"/>
                <a:gd name="T67" fmla="*/ 15 h 69"/>
                <a:gd name="T68" fmla="*/ 25 w 34"/>
                <a:gd name="T69" fmla="*/ 10 h 69"/>
                <a:gd name="T70" fmla="*/ 20 w 34"/>
                <a:gd name="T71" fmla="*/ 6 h 69"/>
                <a:gd name="T72" fmla="*/ 14 w 34"/>
                <a:gd name="T73" fmla="*/ 2 h 69"/>
                <a:gd name="T74" fmla="*/ 7 w 34"/>
                <a:gd name="T75" fmla="*/ 1 h 69"/>
                <a:gd name="T76" fmla="*/ 0 w 34"/>
                <a:gd name="T77" fmla="*/ 0 h 69"/>
                <a:gd name="T78" fmla="*/ 0 w 34"/>
                <a:gd name="T7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69">
                  <a:moveTo>
                    <a:pt x="0" y="0"/>
                  </a:moveTo>
                  <a:lnTo>
                    <a:pt x="0" y="10"/>
                  </a:lnTo>
                  <a:lnTo>
                    <a:pt x="0" y="10"/>
                  </a:lnTo>
                  <a:lnTo>
                    <a:pt x="5" y="10"/>
                  </a:lnTo>
                  <a:lnTo>
                    <a:pt x="10" y="12"/>
                  </a:lnTo>
                  <a:lnTo>
                    <a:pt x="14" y="13"/>
                  </a:lnTo>
                  <a:lnTo>
                    <a:pt x="17" y="17"/>
                  </a:lnTo>
                  <a:lnTo>
                    <a:pt x="21" y="21"/>
                  </a:lnTo>
                  <a:lnTo>
                    <a:pt x="22" y="24"/>
                  </a:lnTo>
                  <a:lnTo>
                    <a:pt x="25" y="29"/>
                  </a:lnTo>
                  <a:lnTo>
                    <a:pt x="25" y="34"/>
                  </a:lnTo>
                  <a:lnTo>
                    <a:pt x="25" y="34"/>
                  </a:lnTo>
                  <a:lnTo>
                    <a:pt x="25" y="39"/>
                  </a:lnTo>
                  <a:lnTo>
                    <a:pt x="22" y="44"/>
                  </a:lnTo>
                  <a:lnTo>
                    <a:pt x="21" y="48"/>
                  </a:lnTo>
                  <a:lnTo>
                    <a:pt x="17" y="52"/>
                  </a:lnTo>
                  <a:lnTo>
                    <a:pt x="14" y="55"/>
                  </a:lnTo>
                  <a:lnTo>
                    <a:pt x="10" y="56"/>
                  </a:lnTo>
                  <a:lnTo>
                    <a:pt x="5" y="59"/>
                  </a:lnTo>
                  <a:lnTo>
                    <a:pt x="0" y="59"/>
                  </a:lnTo>
                  <a:lnTo>
                    <a:pt x="0" y="69"/>
                  </a:lnTo>
                  <a:lnTo>
                    <a:pt x="0" y="69"/>
                  </a:lnTo>
                  <a:lnTo>
                    <a:pt x="7" y="68"/>
                  </a:lnTo>
                  <a:lnTo>
                    <a:pt x="14" y="66"/>
                  </a:lnTo>
                  <a:lnTo>
                    <a:pt x="20" y="63"/>
                  </a:lnTo>
                  <a:lnTo>
                    <a:pt x="25" y="59"/>
                  </a:lnTo>
                  <a:lnTo>
                    <a:pt x="28" y="54"/>
                  </a:lnTo>
                  <a:lnTo>
                    <a:pt x="32" y="48"/>
                  </a:lnTo>
                  <a:lnTo>
                    <a:pt x="33" y="42"/>
                  </a:lnTo>
                  <a:lnTo>
                    <a:pt x="34" y="34"/>
                  </a:lnTo>
                  <a:lnTo>
                    <a:pt x="34" y="34"/>
                  </a:lnTo>
                  <a:lnTo>
                    <a:pt x="33" y="27"/>
                  </a:lnTo>
                  <a:lnTo>
                    <a:pt x="32" y="21"/>
                  </a:lnTo>
                  <a:lnTo>
                    <a:pt x="28" y="15"/>
                  </a:lnTo>
                  <a:lnTo>
                    <a:pt x="25" y="10"/>
                  </a:lnTo>
                  <a:lnTo>
                    <a:pt x="20" y="6"/>
                  </a:lnTo>
                  <a:lnTo>
                    <a:pt x="14" y="2"/>
                  </a:lnTo>
                  <a:lnTo>
                    <a:pt x="7" y="1"/>
                  </a:lnTo>
                  <a:lnTo>
                    <a:pt x="0" y="0"/>
                  </a:lnTo>
                  <a:lnTo>
                    <a:pt x="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42" name="Freeform 1403"/>
            <p:cNvSpPr>
              <a:spLocks/>
            </p:cNvSpPr>
            <p:nvPr/>
          </p:nvSpPr>
          <p:spPr bwMode="auto">
            <a:xfrm>
              <a:off x="3486008" y="1761795"/>
              <a:ext cx="30243" cy="60483"/>
            </a:xfrm>
            <a:custGeom>
              <a:avLst/>
              <a:gdLst>
                <a:gd name="T0" fmla="*/ 15 w 15"/>
                <a:gd name="T1" fmla="*/ 14 h 29"/>
                <a:gd name="T2" fmla="*/ 15 w 15"/>
                <a:gd name="T3" fmla="*/ 14 h 29"/>
                <a:gd name="T4" fmla="*/ 14 w 15"/>
                <a:gd name="T5" fmla="*/ 8 h 29"/>
                <a:gd name="T6" fmla="*/ 10 w 15"/>
                <a:gd name="T7" fmla="*/ 4 h 29"/>
                <a:gd name="T8" fmla="*/ 6 w 15"/>
                <a:gd name="T9" fmla="*/ 1 h 29"/>
                <a:gd name="T10" fmla="*/ 0 w 15"/>
                <a:gd name="T11" fmla="*/ 0 h 29"/>
                <a:gd name="T12" fmla="*/ 0 w 15"/>
                <a:gd name="T13" fmla="*/ 9 h 29"/>
                <a:gd name="T14" fmla="*/ 0 w 15"/>
                <a:gd name="T15" fmla="*/ 9 h 29"/>
                <a:gd name="T16" fmla="*/ 2 w 15"/>
                <a:gd name="T17" fmla="*/ 9 h 29"/>
                <a:gd name="T18" fmla="*/ 4 w 15"/>
                <a:gd name="T19" fmla="*/ 11 h 29"/>
                <a:gd name="T20" fmla="*/ 5 w 15"/>
                <a:gd name="T21" fmla="*/ 12 h 29"/>
                <a:gd name="T22" fmla="*/ 5 w 15"/>
                <a:gd name="T23" fmla="*/ 14 h 29"/>
                <a:gd name="T24" fmla="*/ 5 w 15"/>
                <a:gd name="T25" fmla="*/ 14 h 29"/>
                <a:gd name="T26" fmla="*/ 5 w 15"/>
                <a:gd name="T27" fmla="*/ 17 h 29"/>
                <a:gd name="T28" fmla="*/ 4 w 15"/>
                <a:gd name="T29" fmla="*/ 18 h 29"/>
                <a:gd name="T30" fmla="*/ 2 w 15"/>
                <a:gd name="T31" fmla="*/ 19 h 29"/>
                <a:gd name="T32" fmla="*/ 0 w 15"/>
                <a:gd name="T33" fmla="*/ 19 h 29"/>
                <a:gd name="T34" fmla="*/ 0 w 15"/>
                <a:gd name="T35" fmla="*/ 29 h 29"/>
                <a:gd name="T36" fmla="*/ 0 w 15"/>
                <a:gd name="T37" fmla="*/ 29 h 29"/>
                <a:gd name="T38" fmla="*/ 6 w 15"/>
                <a:gd name="T39" fmla="*/ 28 h 29"/>
                <a:gd name="T40" fmla="*/ 10 w 15"/>
                <a:gd name="T41" fmla="*/ 24 h 29"/>
                <a:gd name="T42" fmla="*/ 14 w 15"/>
                <a:gd name="T43" fmla="*/ 20 h 29"/>
                <a:gd name="T44" fmla="*/ 15 w 15"/>
                <a:gd name="T45" fmla="*/ 14 h 29"/>
                <a:gd name="T46" fmla="*/ 15 w 15"/>
                <a:gd name="T4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9">
                  <a:moveTo>
                    <a:pt x="15" y="14"/>
                  </a:moveTo>
                  <a:lnTo>
                    <a:pt x="15" y="14"/>
                  </a:lnTo>
                  <a:lnTo>
                    <a:pt x="14" y="8"/>
                  </a:lnTo>
                  <a:lnTo>
                    <a:pt x="10" y="4"/>
                  </a:lnTo>
                  <a:lnTo>
                    <a:pt x="6" y="1"/>
                  </a:lnTo>
                  <a:lnTo>
                    <a:pt x="0" y="0"/>
                  </a:lnTo>
                  <a:lnTo>
                    <a:pt x="0" y="9"/>
                  </a:lnTo>
                  <a:lnTo>
                    <a:pt x="0" y="9"/>
                  </a:lnTo>
                  <a:lnTo>
                    <a:pt x="2" y="9"/>
                  </a:lnTo>
                  <a:lnTo>
                    <a:pt x="4" y="11"/>
                  </a:lnTo>
                  <a:lnTo>
                    <a:pt x="5" y="12"/>
                  </a:lnTo>
                  <a:lnTo>
                    <a:pt x="5" y="14"/>
                  </a:lnTo>
                  <a:lnTo>
                    <a:pt x="5" y="14"/>
                  </a:lnTo>
                  <a:lnTo>
                    <a:pt x="5" y="17"/>
                  </a:lnTo>
                  <a:lnTo>
                    <a:pt x="4" y="18"/>
                  </a:lnTo>
                  <a:lnTo>
                    <a:pt x="2" y="19"/>
                  </a:lnTo>
                  <a:lnTo>
                    <a:pt x="0" y="19"/>
                  </a:lnTo>
                  <a:lnTo>
                    <a:pt x="0" y="29"/>
                  </a:lnTo>
                  <a:lnTo>
                    <a:pt x="0" y="29"/>
                  </a:lnTo>
                  <a:lnTo>
                    <a:pt x="6" y="28"/>
                  </a:lnTo>
                  <a:lnTo>
                    <a:pt x="10" y="24"/>
                  </a:lnTo>
                  <a:lnTo>
                    <a:pt x="14" y="20"/>
                  </a:lnTo>
                  <a:lnTo>
                    <a:pt x="15" y="14"/>
                  </a:lnTo>
                  <a:lnTo>
                    <a:pt x="15" y="1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u="sng"/>
            </a:p>
          </p:txBody>
        </p:sp>
      </p:grpSp>
      <p:sp>
        <p:nvSpPr>
          <p:cNvPr id="443" name="Freeform 1404"/>
          <p:cNvSpPr>
            <a:spLocks noEditPoints="1"/>
          </p:cNvSpPr>
          <p:nvPr/>
        </p:nvSpPr>
        <p:spPr bwMode="auto">
          <a:xfrm>
            <a:off x="2891211" y="1289595"/>
            <a:ext cx="81652" cy="136086"/>
          </a:xfrm>
          <a:custGeom>
            <a:avLst/>
            <a:gdLst>
              <a:gd name="T0" fmla="*/ 45 w 55"/>
              <a:gd name="T1" fmla="*/ 89 h 89"/>
              <a:gd name="T2" fmla="*/ 45 w 55"/>
              <a:gd name="T3" fmla="*/ 89 h 89"/>
              <a:gd name="T4" fmla="*/ 41 w 55"/>
              <a:gd name="T5" fmla="*/ 87 h 89"/>
              <a:gd name="T6" fmla="*/ 37 w 55"/>
              <a:gd name="T7" fmla="*/ 85 h 89"/>
              <a:gd name="T8" fmla="*/ 23 w 55"/>
              <a:gd name="T9" fmla="*/ 64 h 89"/>
              <a:gd name="T10" fmla="*/ 10 w 55"/>
              <a:gd name="T11" fmla="*/ 64 h 89"/>
              <a:gd name="T12" fmla="*/ 10 w 55"/>
              <a:gd name="T13" fmla="*/ 64 h 89"/>
              <a:gd name="T14" fmla="*/ 7 w 55"/>
              <a:gd name="T15" fmla="*/ 63 h 89"/>
              <a:gd name="T16" fmla="*/ 3 w 55"/>
              <a:gd name="T17" fmla="*/ 61 h 89"/>
              <a:gd name="T18" fmla="*/ 2 w 55"/>
              <a:gd name="T19" fmla="*/ 58 h 89"/>
              <a:gd name="T20" fmla="*/ 0 w 55"/>
              <a:gd name="T21" fmla="*/ 54 h 89"/>
              <a:gd name="T22" fmla="*/ 0 w 55"/>
              <a:gd name="T23" fmla="*/ 34 h 89"/>
              <a:gd name="T24" fmla="*/ 0 w 55"/>
              <a:gd name="T25" fmla="*/ 34 h 89"/>
              <a:gd name="T26" fmla="*/ 2 w 55"/>
              <a:gd name="T27" fmla="*/ 31 h 89"/>
              <a:gd name="T28" fmla="*/ 3 w 55"/>
              <a:gd name="T29" fmla="*/ 27 h 89"/>
              <a:gd name="T30" fmla="*/ 7 w 55"/>
              <a:gd name="T31" fmla="*/ 26 h 89"/>
              <a:gd name="T32" fmla="*/ 10 w 55"/>
              <a:gd name="T33" fmla="*/ 24 h 89"/>
              <a:gd name="T34" fmla="*/ 23 w 55"/>
              <a:gd name="T35" fmla="*/ 24 h 89"/>
              <a:gd name="T36" fmla="*/ 37 w 55"/>
              <a:gd name="T37" fmla="*/ 2 h 89"/>
              <a:gd name="T38" fmla="*/ 37 w 55"/>
              <a:gd name="T39" fmla="*/ 2 h 89"/>
              <a:gd name="T40" fmla="*/ 40 w 55"/>
              <a:gd name="T41" fmla="*/ 1 h 89"/>
              <a:gd name="T42" fmla="*/ 42 w 55"/>
              <a:gd name="T43" fmla="*/ 0 h 89"/>
              <a:gd name="T44" fmla="*/ 46 w 55"/>
              <a:gd name="T45" fmla="*/ 0 h 89"/>
              <a:gd name="T46" fmla="*/ 49 w 55"/>
              <a:gd name="T47" fmla="*/ 1 h 89"/>
              <a:gd name="T48" fmla="*/ 49 w 55"/>
              <a:gd name="T49" fmla="*/ 1 h 89"/>
              <a:gd name="T50" fmla="*/ 51 w 55"/>
              <a:gd name="T51" fmla="*/ 2 h 89"/>
              <a:gd name="T52" fmla="*/ 54 w 55"/>
              <a:gd name="T53" fmla="*/ 5 h 89"/>
              <a:gd name="T54" fmla="*/ 55 w 55"/>
              <a:gd name="T55" fmla="*/ 7 h 89"/>
              <a:gd name="T56" fmla="*/ 55 w 55"/>
              <a:gd name="T57" fmla="*/ 10 h 89"/>
              <a:gd name="T58" fmla="*/ 55 w 55"/>
              <a:gd name="T59" fmla="*/ 79 h 89"/>
              <a:gd name="T60" fmla="*/ 55 w 55"/>
              <a:gd name="T61" fmla="*/ 79 h 89"/>
              <a:gd name="T62" fmla="*/ 55 w 55"/>
              <a:gd name="T63" fmla="*/ 81 h 89"/>
              <a:gd name="T64" fmla="*/ 54 w 55"/>
              <a:gd name="T65" fmla="*/ 84 h 89"/>
              <a:gd name="T66" fmla="*/ 51 w 55"/>
              <a:gd name="T67" fmla="*/ 86 h 89"/>
              <a:gd name="T68" fmla="*/ 49 w 55"/>
              <a:gd name="T69" fmla="*/ 87 h 89"/>
              <a:gd name="T70" fmla="*/ 49 w 55"/>
              <a:gd name="T71" fmla="*/ 87 h 89"/>
              <a:gd name="T72" fmla="*/ 45 w 55"/>
              <a:gd name="T73" fmla="*/ 89 h 89"/>
              <a:gd name="T74" fmla="*/ 45 w 55"/>
              <a:gd name="T75" fmla="*/ 89 h 89"/>
              <a:gd name="T76" fmla="*/ 10 w 55"/>
              <a:gd name="T77" fmla="*/ 34 h 89"/>
              <a:gd name="T78" fmla="*/ 10 w 55"/>
              <a:gd name="T79" fmla="*/ 54 h 89"/>
              <a:gd name="T80" fmla="*/ 28 w 55"/>
              <a:gd name="T81" fmla="*/ 54 h 89"/>
              <a:gd name="T82" fmla="*/ 45 w 55"/>
              <a:gd name="T83" fmla="*/ 79 h 89"/>
              <a:gd name="T84" fmla="*/ 45 w 55"/>
              <a:gd name="T85" fmla="*/ 10 h 89"/>
              <a:gd name="T86" fmla="*/ 28 w 55"/>
              <a:gd name="T87" fmla="*/ 34 h 89"/>
              <a:gd name="T88" fmla="*/ 10 w 55"/>
              <a:gd name="T89" fmla="*/ 3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 h="89">
                <a:moveTo>
                  <a:pt x="45" y="89"/>
                </a:moveTo>
                <a:lnTo>
                  <a:pt x="45" y="89"/>
                </a:lnTo>
                <a:lnTo>
                  <a:pt x="41" y="87"/>
                </a:lnTo>
                <a:lnTo>
                  <a:pt x="37" y="85"/>
                </a:lnTo>
                <a:lnTo>
                  <a:pt x="23" y="64"/>
                </a:lnTo>
                <a:lnTo>
                  <a:pt x="10" y="64"/>
                </a:lnTo>
                <a:lnTo>
                  <a:pt x="10" y="64"/>
                </a:lnTo>
                <a:lnTo>
                  <a:pt x="7" y="63"/>
                </a:lnTo>
                <a:lnTo>
                  <a:pt x="3" y="61"/>
                </a:lnTo>
                <a:lnTo>
                  <a:pt x="2" y="58"/>
                </a:lnTo>
                <a:lnTo>
                  <a:pt x="0" y="54"/>
                </a:lnTo>
                <a:lnTo>
                  <a:pt x="0" y="34"/>
                </a:lnTo>
                <a:lnTo>
                  <a:pt x="0" y="34"/>
                </a:lnTo>
                <a:lnTo>
                  <a:pt x="2" y="31"/>
                </a:lnTo>
                <a:lnTo>
                  <a:pt x="3" y="27"/>
                </a:lnTo>
                <a:lnTo>
                  <a:pt x="7" y="26"/>
                </a:lnTo>
                <a:lnTo>
                  <a:pt x="10" y="24"/>
                </a:lnTo>
                <a:lnTo>
                  <a:pt x="23" y="24"/>
                </a:lnTo>
                <a:lnTo>
                  <a:pt x="37" y="2"/>
                </a:lnTo>
                <a:lnTo>
                  <a:pt x="37" y="2"/>
                </a:lnTo>
                <a:lnTo>
                  <a:pt x="40" y="1"/>
                </a:lnTo>
                <a:lnTo>
                  <a:pt x="42" y="0"/>
                </a:lnTo>
                <a:lnTo>
                  <a:pt x="46" y="0"/>
                </a:lnTo>
                <a:lnTo>
                  <a:pt x="49" y="1"/>
                </a:lnTo>
                <a:lnTo>
                  <a:pt x="49" y="1"/>
                </a:lnTo>
                <a:lnTo>
                  <a:pt x="51" y="2"/>
                </a:lnTo>
                <a:lnTo>
                  <a:pt x="54" y="5"/>
                </a:lnTo>
                <a:lnTo>
                  <a:pt x="55" y="7"/>
                </a:lnTo>
                <a:lnTo>
                  <a:pt x="55" y="10"/>
                </a:lnTo>
                <a:lnTo>
                  <a:pt x="55" y="79"/>
                </a:lnTo>
                <a:lnTo>
                  <a:pt x="55" y="79"/>
                </a:lnTo>
                <a:lnTo>
                  <a:pt x="55" y="81"/>
                </a:lnTo>
                <a:lnTo>
                  <a:pt x="54" y="84"/>
                </a:lnTo>
                <a:lnTo>
                  <a:pt x="51" y="86"/>
                </a:lnTo>
                <a:lnTo>
                  <a:pt x="49" y="87"/>
                </a:lnTo>
                <a:lnTo>
                  <a:pt x="49" y="87"/>
                </a:lnTo>
                <a:lnTo>
                  <a:pt x="45" y="89"/>
                </a:lnTo>
                <a:lnTo>
                  <a:pt x="45" y="89"/>
                </a:lnTo>
                <a:close/>
                <a:moveTo>
                  <a:pt x="10" y="34"/>
                </a:moveTo>
                <a:lnTo>
                  <a:pt x="10" y="54"/>
                </a:lnTo>
                <a:lnTo>
                  <a:pt x="28" y="54"/>
                </a:lnTo>
                <a:lnTo>
                  <a:pt x="45" y="79"/>
                </a:lnTo>
                <a:lnTo>
                  <a:pt x="45" y="10"/>
                </a:lnTo>
                <a:lnTo>
                  <a:pt x="28" y="34"/>
                </a:lnTo>
                <a:lnTo>
                  <a:pt x="10"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44" name="Freeform 1405"/>
          <p:cNvSpPr>
            <a:spLocks/>
          </p:cNvSpPr>
          <p:nvPr/>
        </p:nvSpPr>
        <p:spPr bwMode="auto">
          <a:xfrm>
            <a:off x="2991009" y="1334958"/>
            <a:ext cx="18145" cy="45362"/>
          </a:xfrm>
          <a:custGeom>
            <a:avLst/>
            <a:gdLst>
              <a:gd name="T0" fmla="*/ 0 w 14"/>
              <a:gd name="T1" fmla="*/ 30 h 30"/>
              <a:gd name="T2" fmla="*/ 0 w 14"/>
              <a:gd name="T3" fmla="*/ 20 h 30"/>
              <a:gd name="T4" fmla="*/ 0 w 14"/>
              <a:gd name="T5" fmla="*/ 20 h 30"/>
              <a:gd name="T6" fmla="*/ 2 w 14"/>
              <a:gd name="T7" fmla="*/ 20 h 30"/>
              <a:gd name="T8" fmla="*/ 3 w 14"/>
              <a:gd name="T9" fmla="*/ 19 h 30"/>
              <a:gd name="T10" fmla="*/ 5 w 14"/>
              <a:gd name="T11" fmla="*/ 18 h 30"/>
              <a:gd name="T12" fmla="*/ 5 w 14"/>
              <a:gd name="T13" fmla="*/ 15 h 30"/>
              <a:gd name="T14" fmla="*/ 5 w 14"/>
              <a:gd name="T15" fmla="*/ 15 h 30"/>
              <a:gd name="T16" fmla="*/ 5 w 14"/>
              <a:gd name="T17" fmla="*/ 13 h 30"/>
              <a:gd name="T18" fmla="*/ 3 w 14"/>
              <a:gd name="T19" fmla="*/ 11 h 30"/>
              <a:gd name="T20" fmla="*/ 2 w 14"/>
              <a:gd name="T21" fmla="*/ 10 h 30"/>
              <a:gd name="T22" fmla="*/ 0 w 14"/>
              <a:gd name="T23" fmla="*/ 10 h 30"/>
              <a:gd name="T24" fmla="*/ 0 w 14"/>
              <a:gd name="T25" fmla="*/ 0 h 30"/>
              <a:gd name="T26" fmla="*/ 0 w 14"/>
              <a:gd name="T27" fmla="*/ 0 h 30"/>
              <a:gd name="T28" fmla="*/ 6 w 14"/>
              <a:gd name="T29" fmla="*/ 2 h 30"/>
              <a:gd name="T30" fmla="*/ 9 w 14"/>
              <a:gd name="T31" fmla="*/ 5 h 30"/>
              <a:gd name="T32" fmla="*/ 13 w 14"/>
              <a:gd name="T33" fmla="*/ 9 h 30"/>
              <a:gd name="T34" fmla="*/ 14 w 14"/>
              <a:gd name="T35" fmla="*/ 15 h 30"/>
              <a:gd name="T36" fmla="*/ 14 w 14"/>
              <a:gd name="T37" fmla="*/ 15 h 30"/>
              <a:gd name="T38" fmla="*/ 13 w 14"/>
              <a:gd name="T39" fmla="*/ 21 h 30"/>
              <a:gd name="T40" fmla="*/ 9 w 14"/>
              <a:gd name="T41" fmla="*/ 25 h 30"/>
              <a:gd name="T42" fmla="*/ 6 w 14"/>
              <a:gd name="T43" fmla="*/ 29 h 30"/>
              <a:gd name="T44" fmla="*/ 0 w 14"/>
              <a:gd name="T45" fmla="*/ 30 h 30"/>
              <a:gd name="T46" fmla="*/ 0 w 14"/>
              <a:gd name="T4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30">
                <a:moveTo>
                  <a:pt x="0" y="30"/>
                </a:moveTo>
                <a:lnTo>
                  <a:pt x="0" y="20"/>
                </a:lnTo>
                <a:lnTo>
                  <a:pt x="0" y="20"/>
                </a:lnTo>
                <a:lnTo>
                  <a:pt x="2" y="20"/>
                </a:lnTo>
                <a:lnTo>
                  <a:pt x="3" y="19"/>
                </a:lnTo>
                <a:lnTo>
                  <a:pt x="5" y="18"/>
                </a:lnTo>
                <a:lnTo>
                  <a:pt x="5" y="15"/>
                </a:lnTo>
                <a:lnTo>
                  <a:pt x="5" y="15"/>
                </a:lnTo>
                <a:lnTo>
                  <a:pt x="5" y="13"/>
                </a:lnTo>
                <a:lnTo>
                  <a:pt x="3" y="11"/>
                </a:lnTo>
                <a:lnTo>
                  <a:pt x="2" y="10"/>
                </a:lnTo>
                <a:lnTo>
                  <a:pt x="0" y="10"/>
                </a:lnTo>
                <a:lnTo>
                  <a:pt x="0" y="0"/>
                </a:lnTo>
                <a:lnTo>
                  <a:pt x="0" y="0"/>
                </a:lnTo>
                <a:lnTo>
                  <a:pt x="6" y="2"/>
                </a:lnTo>
                <a:lnTo>
                  <a:pt x="9" y="5"/>
                </a:lnTo>
                <a:lnTo>
                  <a:pt x="13" y="9"/>
                </a:lnTo>
                <a:lnTo>
                  <a:pt x="14" y="15"/>
                </a:lnTo>
                <a:lnTo>
                  <a:pt x="14" y="15"/>
                </a:lnTo>
                <a:lnTo>
                  <a:pt x="13" y="21"/>
                </a:lnTo>
                <a:lnTo>
                  <a:pt x="9" y="25"/>
                </a:lnTo>
                <a:lnTo>
                  <a:pt x="6" y="29"/>
                </a:lnTo>
                <a:lnTo>
                  <a:pt x="0" y="30"/>
                </a:lnTo>
                <a:lnTo>
                  <a:pt x="0"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45" name="Freeform 1406"/>
          <p:cNvSpPr>
            <a:spLocks noEditPoints="1"/>
          </p:cNvSpPr>
          <p:nvPr/>
        </p:nvSpPr>
        <p:spPr bwMode="auto">
          <a:xfrm>
            <a:off x="1811599" y="1271449"/>
            <a:ext cx="131550" cy="158768"/>
          </a:xfrm>
          <a:custGeom>
            <a:avLst/>
            <a:gdLst>
              <a:gd name="T0" fmla="*/ 87 w 89"/>
              <a:gd name="T1" fmla="*/ 51 h 106"/>
              <a:gd name="T2" fmla="*/ 61 w 89"/>
              <a:gd name="T3" fmla="*/ 5 h 106"/>
              <a:gd name="T4" fmla="*/ 61 w 89"/>
              <a:gd name="T5" fmla="*/ 5 h 106"/>
              <a:gd name="T6" fmla="*/ 58 w 89"/>
              <a:gd name="T7" fmla="*/ 2 h 106"/>
              <a:gd name="T8" fmla="*/ 54 w 89"/>
              <a:gd name="T9" fmla="*/ 0 h 106"/>
              <a:gd name="T10" fmla="*/ 54 w 89"/>
              <a:gd name="T11" fmla="*/ 0 h 106"/>
              <a:gd name="T12" fmla="*/ 51 w 89"/>
              <a:gd name="T13" fmla="*/ 2 h 106"/>
              <a:gd name="T14" fmla="*/ 47 w 89"/>
              <a:gd name="T15" fmla="*/ 4 h 106"/>
              <a:gd name="T16" fmla="*/ 24 w 89"/>
              <a:gd name="T17" fmla="*/ 40 h 106"/>
              <a:gd name="T18" fmla="*/ 24 w 89"/>
              <a:gd name="T19" fmla="*/ 40 h 106"/>
              <a:gd name="T20" fmla="*/ 22 w 89"/>
              <a:gd name="T21" fmla="*/ 45 h 106"/>
              <a:gd name="T22" fmla="*/ 22 w 89"/>
              <a:gd name="T23" fmla="*/ 49 h 106"/>
              <a:gd name="T24" fmla="*/ 22 w 89"/>
              <a:gd name="T25" fmla="*/ 49 h 106"/>
              <a:gd name="T26" fmla="*/ 25 w 89"/>
              <a:gd name="T27" fmla="*/ 51 h 106"/>
              <a:gd name="T28" fmla="*/ 29 w 89"/>
              <a:gd name="T29" fmla="*/ 53 h 106"/>
              <a:gd name="T30" fmla="*/ 79 w 89"/>
              <a:gd name="T31" fmla="*/ 61 h 106"/>
              <a:gd name="T32" fmla="*/ 79 w 89"/>
              <a:gd name="T33" fmla="*/ 61 h 106"/>
              <a:gd name="T34" fmla="*/ 79 w 89"/>
              <a:gd name="T35" fmla="*/ 62 h 106"/>
              <a:gd name="T36" fmla="*/ 79 w 89"/>
              <a:gd name="T37" fmla="*/ 82 h 106"/>
              <a:gd name="T38" fmla="*/ 5 w 89"/>
              <a:gd name="T39" fmla="*/ 82 h 106"/>
              <a:gd name="T40" fmla="*/ 5 w 89"/>
              <a:gd name="T41" fmla="*/ 82 h 106"/>
              <a:gd name="T42" fmla="*/ 3 w 89"/>
              <a:gd name="T43" fmla="*/ 82 h 106"/>
              <a:gd name="T44" fmla="*/ 1 w 89"/>
              <a:gd name="T45" fmla="*/ 83 h 106"/>
              <a:gd name="T46" fmla="*/ 0 w 89"/>
              <a:gd name="T47" fmla="*/ 84 h 106"/>
              <a:gd name="T48" fmla="*/ 0 w 89"/>
              <a:gd name="T49" fmla="*/ 87 h 106"/>
              <a:gd name="T50" fmla="*/ 0 w 89"/>
              <a:gd name="T51" fmla="*/ 102 h 106"/>
              <a:gd name="T52" fmla="*/ 0 w 89"/>
              <a:gd name="T53" fmla="*/ 102 h 106"/>
              <a:gd name="T54" fmla="*/ 0 w 89"/>
              <a:gd name="T55" fmla="*/ 104 h 106"/>
              <a:gd name="T56" fmla="*/ 1 w 89"/>
              <a:gd name="T57" fmla="*/ 105 h 106"/>
              <a:gd name="T58" fmla="*/ 3 w 89"/>
              <a:gd name="T59" fmla="*/ 106 h 106"/>
              <a:gd name="T60" fmla="*/ 5 w 89"/>
              <a:gd name="T61" fmla="*/ 106 h 106"/>
              <a:gd name="T62" fmla="*/ 64 w 89"/>
              <a:gd name="T63" fmla="*/ 106 h 106"/>
              <a:gd name="T64" fmla="*/ 64 w 89"/>
              <a:gd name="T65" fmla="*/ 106 h 106"/>
              <a:gd name="T66" fmla="*/ 67 w 89"/>
              <a:gd name="T67" fmla="*/ 106 h 106"/>
              <a:gd name="T68" fmla="*/ 68 w 89"/>
              <a:gd name="T69" fmla="*/ 105 h 106"/>
              <a:gd name="T70" fmla="*/ 69 w 89"/>
              <a:gd name="T71" fmla="*/ 104 h 106"/>
              <a:gd name="T72" fmla="*/ 69 w 89"/>
              <a:gd name="T73" fmla="*/ 102 h 106"/>
              <a:gd name="T74" fmla="*/ 69 w 89"/>
              <a:gd name="T75" fmla="*/ 92 h 106"/>
              <a:gd name="T76" fmla="*/ 79 w 89"/>
              <a:gd name="T77" fmla="*/ 92 h 106"/>
              <a:gd name="T78" fmla="*/ 79 w 89"/>
              <a:gd name="T79" fmla="*/ 92 h 106"/>
              <a:gd name="T80" fmla="*/ 83 w 89"/>
              <a:gd name="T81" fmla="*/ 90 h 106"/>
              <a:gd name="T82" fmla="*/ 87 w 89"/>
              <a:gd name="T83" fmla="*/ 89 h 106"/>
              <a:gd name="T84" fmla="*/ 88 w 89"/>
              <a:gd name="T85" fmla="*/ 86 h 106"/>
              <a:gd name="T86" fmla="*/ 89 w 89"/>
              <a:gd name="T87" fmla="*/ 82 h 106"/>
              <a:gd name="T88" fmla="*/ 89 w 89"/>
              <a:gd name="T89" fmla="*/ 62 h 106"/>
              <a:gd name="T90" fmla="*/ 89 w 89"/>
              <a:gd name="T91" fmla="*/ 62 h 106"/>
              <a:gd name="T92" fmla="*/ 88 w 89"/>
              <a:gd name="T93" fmla="*/ 56 h 106"/>
              <a:gd name="T94" fmla="*/ 87 w 89"/>
              <a:gd name="T95" fmla="*/ 51 h 106"/>
              <a:gd name="T96" fmla="*/ 87 w 89"/>
              <a:gd name="T97" fmla="*/ 51 h 106"/>
              <a:gd name="T98" fmla="*/ 33 w 89"/>
              <a:gd name="T99" fmla="*/ 44 h 106"/>
              <a:gd name="T100" fmla="*/ 54 w 89"/>
              <a:gd name="T101" fmla="*/ 13 h 106"/>
              <a:gd name="T102" fmla="*/ 75 w 89"/>
              <a:gd name="T103" fmla="*/ 51 h 106"/>
              <a:gd name="T104" fmla="*/ 33 w 89"/>
              <a:gd name="T105" fmla="*/ 44 h 106"/>
              <a:gd name="T106" fmla="*/ 59 w 89"/>
              <a:gd name="T107" fmla="*/ 97 h 106"/>
              <a:gd name="T108" fmla="*/ 10 w 89"/>
              <a:gd name="T109" fmla="*/ 97 h 106"/>
              <a:gd name="T110" fmla="*/ 10 w 89"/>
              <a:gd name="T111" fmla="*/ 92 h 106"/>
              <a:gd name="T112" fmla="*/ 59 w 89"/>
              <a:gd name="T113" fmla="*/ 92 h 106"/>
              <a:gd name="T114" fmla="*/ 59 w 89"/>
              <a:gd name="T115" fmla="*/ 9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106">
                <a:moveTo>
                  <a:pt x="87" y="51"/>
                </a:moveTo>
                <a:lnTo>
                  <a:pt x="61" y="5"/>
                </a:lnTo>
                <a:lnTo>
                  <a:pt x="61" y="5"/>
                </a:lnTo>
                <a:lnTo>
                  <a:pt x="58" y="2"/>
                </a:lnTo>
                <a:lnTo>
                  <a:pt x="54" y="0"/>
                </a:lnTo>
                <a:lnTo>
                  <a:pt x="54" y="0"/>
                </a:lnTo>
                <a:lnTo>
                  <a:pt x="51" y="2"/>
                </a:lnTo>
                <a:lnTo>
                  <a:pt x="47" y="4"/>
                </a:lnTo>
                <a:lnTo>
                  <a:pt x="24" y="40"/>
                </a:lnTo>
                <a:lnTo>
                  <a:pt x="24" y="40"/>
                </a:lnTo>
                <a:lnTo>
                  <a:pt x="22" y="45"/>
                </a:lnTo>
                <a:lnTo>
                  <a:pt x="22" y="49"/>
                </a:lnTo>
                <a:lnTo>
                  <a:pt x="22" y="49"/>
                </a:lnTo>
                <a:lnTo>
                  <a:pt x="25" y="51"/>
                </a:lnTo>
                <a:lnTo>
                  <a:pt x="29" y="53"/>
                </a:lnTo>
                <a:lnTo>
                  <a:pt x="79" y="61"/>
                </a:lnTo>
                <a:lnTo>
                  <a:pt x="79" y="61"/>
                </a:lnTo>
                <a:lnTo>
                  <a:pt x="79" y="62"/>
                </a:lnTo>
                <a:lnTo>
                  <a:pt x="79" y="82"/>
                </a:lnTo>
                <a:lnTo>
                  <a:pt x="5" y="82"/>
                </a:lnTo>
                <a:lnTo>
                  <a:pt x="5" y="82"/>
                </a:lnTo>
                <a:lnTo>
                  <a:pt x="3" y="82"/>
                </a:lnTo>
                <a:lnTo>
                  <a:pt x="1" y="83"/>
                </a:lnTo>
                <a:lnTo>
                  <a:pt x="0" y="84"/>
                </a:lnTo>
                <a:lnTo>
                  <a:pt x="0" y="87"/>
                </a:lnTo>
                <a:lnTo>
                  <a:pt x="0" y="102"/>
                </a:lnTo>
                <a:lnTo>
                  <a:pt x="0" y="102"/>
                </a:lnTo>
                <a:lnTo>
                  <a:pt x="0" y="104"/>
                </a:lnTo>
                <a:lnTo>
                  <a:pt x="1" y="105"/>
                </a:lnTo>
                <a:lnTo>
                  <a:pt x="3" y="106"/>
                </a:lnTo>
                <a:lnTo>
                  <a:pt x="5" y="106"/>
                </a:lnTo>
                <a:lnTo>
                  <a:pt x="64" y="106"/>
                </a:lnTo>
                <a:lnTo>
                  <a:pt x="64" y="106"/>
                </a:lnTo>
                <a:lnTo>
                  <a:pt x="67" y="106"/>
                </a:lnTo>
                <a:lnTo>
                  <a:pt x="68" y="105"/>
                </a:lnTo>
                <a:lnTo>
                  <a:pt x="69" y="104"/>
                </a:lnTo>
                <a:lnTo>
                  <a:pt x="69" y="102"/>
                </a:lnTo>
                <a:lnTo>
                  <a:pt x="69" y="92"/>
                </a:lnTo>
                <a:lnTo>
                  <a:pt x="79" y="92"/>
                </a:lnTo>
                <a:lnTo>
                  <a:pt x="79" y="92"/>
                </a:lnTo>
                <a:lnTo>
                  <a:pt x="83" y="90"/>
                </a:lnTo>
                <a:lnTo>
                  <a:pt x="87" y="89"/>
                </a:lnTo>
                <a:lnTo>
                  <a:pt x="88" y="86"/>
                </a:lnTo>
                <a:lnTo>
                  <a:pt x="89" y="82"/>
                </a:lnTo>
                <a:lnTo>
                  <a:pt x="89" y="62"/>
                </a:lnTo>
                <a:lnTo>
                  <a:pt x="89" y="62"/>
                </a:lnTo>
                <a:lnTo>
                  <a:pt x="88" y="56"/>
                </a:lnTo>
                <a:lnTo>
                  <a:pt x="87" y="51"/>
                </a:lnTo>
                <a:lnTo>
                  <a:pt x="87" y="51"/>
                </a:lnTo>
                <a:close/>
                <a:moveTo>
                  <a:pt x="33" y="44"/>
                </a:moveTo>
                <a:lnTo>
                  <a:pt x="54" y="13"/>
                </a:lnTo>
                <a:lnTo>
                  <a:pt x="75" y="51"/>
                </a:lnTo>
                <a:lnTo>
                  <a:pt x="33" y="44"/>
                </a:lnTo>
                <a:close/>
                <a:moveTo>
                  <a:pt x="59" y="97"/>
                </a:moveTo>
                <a:lnTo>
                  <a:pt x="10" y="97"/>
                </a:lnTo>
                <a:lnTo>
                  <a:pt x="10" y="92"/>
                </a:lnTo>
                <a:lnTo>
                  <a:pt x="59" y="92"/>
                </a:lnTo>
                <a:lnTo>
                  <a:pt x="59" y="9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46" name="Rectangle 1407"/>
          <p:cNvSpPr>
            <a:spLocks noChangeArrowheads="1"/>
          </p:cNvSpPr>
          <p:nvPr/>
        </p:nvSpPr>
        <p:spPr bwMode="auto">
          <a:xfrm>
            <a:off x="1825210" y="1371247"/>
            <a:ext cx="72579"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47" name="Freeform 1408"/>
          <p:cNvSpPr>
            <a:spLocks noEditPoints="1"/>
          </p:cNvSpPr>
          <p:nvPr/>
        </p:nvSpPr>
        <p:spPr bwMode="auto">
          <a:xfrm>
            <a:off x="2169960" y="1285056"/>
            <a:ext cx="127014" cy="131550"/>
          </a:xfrm>
          <a:custGeom>
            <a:avLst/>
            <a:gdLst>
              <a:gd name="T0" fmla="*/ 81 w 84"/>
              <a:gd name="T1" fmla="*/ 1 h 89"/>
              <a:gd name="T2" fmla="*/ 78 w 84"/>
              <a:gd name="T3" fmla="*/ 0 h 89"/>
              <a:gd name="T4" fmla="*/ 28 w 84"/>
              <a:gd name="T5" fmla="*/ 20 h 89"/>
              <a:gd name="T6" fmla="*/ 25 w 84"/>
              <a:gd name="T7" fmla="*/ 25 h 89"/>
              <a:gd name="T8" fmla="*/ 25 w 84"/>
              <a:gd name="T9" fmla="*/ 55 h 89"/>
              <a:gd name="T10" fmla="*/ 17 w 84"/>
              <a:gd name="T11" fmla="*/ 54 h 89"/>
              <a:gd name="T12" fmla="*/ 11 w 84"/>
              <a:gd name="T13" fmla="*/ 55 h 89"/>
              <a:gd name="T14" fmla="*/ 1 w 84"/>
              <a:gd name="T15" fmla="*/ 65 h 89"/>
              <a:gd name="T16" fmla="*/ 0 w 84"/>
              <a:gd name="T17" fmla="*/ 71 h 89"/>
              <a:gd name="T18" fmla="*/ 5 w 84"/>
              <a:gd name="T19" fmla="*/ 84 h 89"/>
              <a:gd name="T20" fmla="*/ 17 w 84"/>
              <a:gd name="T21" fmla="*/ 89 h 89"/>
              <a:gd name="T22" fmla="*/ 23 w 84"/>
              <a:gd name="T23" fmla="*/ 87 h 89"/>
              <a:gd name="T24" fmla="*/ 33 w 84"/>
              <a:gd name="T25" fmla="*/ 78 h 89"/>
              <a:gd name="T26" fmla="*/ 34 w 84"/>
              <a:gd name="T27" fmla="*/ 28 h 89"/>
              <a:gd name="T28" fmla="*/ 74 w 84"/>
              <a:gd name="T29" fmla="*/ 41 h 89"/>
              <a:gd name="T30" fmla="*/ 70 w 84"/>
              <a:gd name="T31" fmla="*/ 39 h 89"/>
              <a:gd name="T32" fmla="*/ 67 w 84"/>
              <a:gd name="T33" fmla="*/ 39 h 89"/>
              <a:gd name="T34" fmla="*/ 54 w 84"/>
              <a:gd name="T35" fmla="*/ 44 h 89"/>
              <a:gd name="T36" fmla="*/ 49 w 84"/>
              <a:gd name="T37" fmla="*/ 57 h 89"/>
              <a:gd name="T38" fmla="*/ 51 w 84"/>
              <a:gd name="T39" fmla="*/ 63 h 89"/>
              <a:gd name="T40" fmla="*/ 60 w 84"/>
              <a:gd name="T41" fmla="*/ 73 h 89"/>
              <a:gd name="T42" fmla="*/ 67 w 84"/>
              <a:gd name="T43" fmla="*/ 74 h 89"/>
              <a:gd name="T44" fmla="*/ 79 w 84"/>
              <a:gd name="T45" fmla="*/ 69 h 89"/>
              <a:gd name="T46" fmla="*/ 84 w 84"/>
              <a:gd name="T47" fmla="*/ 57 h 89"/>
              <a:gd name="T48" fmla="*/ 84 w 84"/>
              <a:gd name="T49" fmla="*/ 5 h 89"/>
              <a:gd name="T50" fmla="*/ 81 w 84"/>
              <a:gd name="T51" fmla="*/ 1 h 89"/>
              <a:gd name="T52" fmla="*/ 17 w 84"/>
              <a:gd name="T53" fmla="*/ 79 h 89"/>
              <a:gd name="T54" fmla="*/ 15 w 84"/>
              <a:gd name="T55" fmla="*/ 79 h 89"/>
              <a:gd name="T56" fmla="*/ 10 w 84"/>
              <a:gd name="T57" fmla="*/ 74 h 89"/>
              <a:gd name="T58" fmla="*/ 10 w 84"/>
              <a:gd name="T59" fmla="*/ 71 h 89"/>
              <a:gd name="T60" fmla="*/ 12 w 84"/>
              <a:gd name="T61" fmla="*/ 66 h 89"/>
              <a:gd name="T62" fmla="*/ 17 w 84"/>
              <a:gd name="T63" fmla="*/ 64 h 89"/>
              <a:gd name="T64" fmla="*/ 20 w 84"/>
              <a:gd name="T65" fmla="*/ 64 h 89"/>
              <a:gd name="T66" fmla="*/ 25 w 84"/>
              <a:gd name="T67" fmla="*/ 69 h 89"/>
              <a:gd name="T68" fmla="*/ 25 w 84"/>
              <a:gd name="T69" fmla="*/ 71 h 89"/>
              <a:gd name="T70" fmla="*/ 22 w 84"/>
              <a:gd name="T71" fmla="*/ 76 h 89"/>
              <a:gd name="T72" fmla="*/ 17 w 84"/>
              <a:gd name="T73" fmla="*/ 79 h 89"/>
              <a:gd name="T74" fmla="*/ 67 w 84"/>
              <a:gd name="T75" fmla="*/ 64 h 89"/>
              <a:gd name="T76" fmla="*/ 64 w 84"/>
              <a:gd name="T77" fmla="*/ 64 h 89"/>
              <a:gd name="T78" fmla="*/ 59 w 84"/>
              <a:gd name="T79" fmla="*/ 59 h 89"/>
              <a:gd name="T80" fmla="*/ 59 w 84"/>
              <a:gd name="T81" fmla="*/ 57 h 89"/>
              <a:gd name="T82" fmla="*/ 62 w 84"/>
              <a:gd name="T83" fmla="*/ 52 h 89"/>
              <a:gd name="T84" fmla="*/ 67 w 84"/>
              <a:gd name="T85" fmla="*/ 49 h 89"/>
              <a:gd name="T86" fmla="*/ 69 w 84"/>
              <a:gd name="T87" fmla="*/ 49 h 89"/>
              <a:gd name="T88" fmla="*/ 74 w 84"/>
              <a:gd name="T89" fmla="*/ 54 h 89"/>
              <a:gd name="T90" fmla="*/ 74 w 84"/>
              <a:gd name="T91" fmla="*/ 57 h 89"/>
              <a:gd name="T92" fmla="*/ 71 w 84"/>
              <a:gd name="T93" fmla="*/ 61 h 89"/>
              <a:gd name="T94" fmla="*/ 67 w 84"/>
              <a:gd name="T95" fmla="*/ 6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 h="89">
                <a:moveTo>
                  <a:pt x="81" y="1"/>
                </a:moveTo>
                <a:lnTo>
                  <a:pt x="81" y="1"/>
                </a:lnTo>
                <a:lnTo>
                  <a:pt x="79" y="0"/>
                </a:lnTo>
                <a:lnTo>
                  <a:pt x="78" y="0"/>
                </a:lnTo>
                <a:lnTo>
                  <a:pt x="28" y="20"/>
                </a:lnTo>
                <a:lnTo>
                  <a:pt x="28" y="20"/>
                </a:lnTo>
                <a:lnTo>
                  <a:pt x="26" y="22"/>
                </a:lnTo>
                <a:lnTo>
                  <a:pt x="25" y="25"/>
                </a:lnTo>
                <a:lnTo>
                  <a:pt x="25" y="55"/>
                </a:lnTo>
                <a:lnTo>
                  <a:pt x="25" y="55"/>
                </a:lnTo>
                <a:lnTo>
                  <a:pt x="21" y="54"/>
                </a:lnTo>
                <a:lnTo>
                  <a:pt x="17" y="54"/>
                </a:lnTo>
                <a:lnTo>
                  <a:pt x="17" y="54"/>
                </a:lnTo>
                <a:lnTo>
                  <a:pt x="11" y="55"/>
                </a:lnTo>
                <a:lnTo>
                  <a:pt x="5" y="59"/>
                </a:lnTo>
                <a:lnTo>
                  <a:pt x="1" y="65"/>
                </a:lnTo>
                <a:lnTo>
                  <a:pt x="0" y="71"/>
                </a:lnTo>
                <a:lnTo>
                  <a:pt x="0" y="71"/>
                </a:lnTo>
                <a:lnTo>
                  <a:pt x="1" y="78"/>
                </a:lnTo>
                <a:lnTo>
                  <a:pt x="5" y="84"/>
                </a:lnTo>
                <a:lnTo>
                  <a:pt x="11" y="87"/>
                </a:lnTo>
                <a:lnTo>
                  <a:pt x="17" y="89"/>
                </a:lnTo>
                <a:lnTo>
                  <a:pt x="17" y="89"/>
                </a:lnTo>
                <a:lnTo>
                  <a:pt x="23" y="87"/>
                </a:lnTo>
                <a:lnTo>
                  <a:pt x="30" y="84"/>
                </a:lnTo>
                <a:lnTo>
                  <a:pt x="33" y="78"/>
                </a:lnTo>
                <a:lnTo>
                  <a:pt x="34" y="71"/>
                </a:lnTo>
                <a:lnTo>
                  <a:pt x="34" y="28"/>
                </a:lnTo>
                <a:lnTo>
                  <a:pt x="74" y="12"/>
                </a:lnTo>
                <a:lnTo>
                  <a:pt x="74" y="41"/>
                </a:lnTo>
                <a:lnTo>
                  <a:pt x="74" y="41"/>
                </a:lnTo>
                <a:lnTo>
                  <a:pt x="70" y="39"/>
                </a:lnTo>
                <a:lnTo>
                  <a:pt x="67" y="39"/>
                </a:lnTo>
                <a:lnTo>
                  <a:pt x="67" y="39"/>
                </a:lnTo>
                <a:lnTo>
                  <a:pt x="60" y="41"/>
                </a:lnTo>
                <a:lnTo>
                  <a:pt x="54" y="44"/>
                </a:lnTo>
                <a:lnTo>
                  <a:pt x="51" y="50"/>
                </a:lnTo>
                <a:lnTo>
                  <a:pt x="49" y="57"/>
                </a:lnTo>
                <a:lnTo>
                  <a:pt x="49" y="57"/>
                </a:lnTo>
                <a:lnTo>
                  <a:pt x="51" y="63"/>
                </a:lnTo>
                <a:lnTo>
                  <a:pt x="54" y="69"/>
                </a:lnTo>
                <a:lnTo>
                  <a:pt x="60" y="73"/>
                </a:lnTo>
                <a:lnTo>
                  <a:pt x="67" y="74"/>
                </a:lnTo>
                <a:lnTo>
                  <a:pt x="67" y="74"/>
                </a:lnTo>
                <a:lnTo>
                  <a:pt x="73" y="73"/>
                </a:lnTo>
                <a:lnTo>
                  <a:pt x="79" y="69"/>
                </a:lnTo>
                <a:lnTo>
                  <a:pt x="83" y="63"/>
                </a:lnTo>
                <a:lnTo>
                  <a:pt x="84" y="57"/>
                </a:lnTo>
                <a:lnTo>
                  <a:pt x="84" y="5"/>
                </a:lnTo>
                <a:lnTo>
                  <a:pt x="84" y="5"/>
                </a:lnTo>
                <a:lnTo>
                  <a:pt x="84" y="2"/>
                </a:lnTo>
                <a:lnTo>
                  <a:pt x="81" y="1"/>
                </a:lnTo>
                <a:lnTo>
                  <a:pt x="81" y="1"/>
                </a:lnTo>
                <a:close/>
                <a:moveTo>
                  <a:pt x="17" y="79"/>
                </a:moveTo>
                <a:lnTo>
                  <a:pt x="17" y="79"/>
                </a:lnTo>
                <a:lnTo>
                  <a:pt x="15" y="79"/>
                </a:lnTo>
                <a:lnTo>
                  <a:pt x="12" y="76"/>
                </a:lnTo>
                <a:lnTo>
                  <a:pt x="10" y="74"/>
                </a:lnTo>
                <a:lnTo>
                  <a:pt x="10" y="71"/>
                </a:lnTo>
                <a:lnTo>
                  <a:pt x="10" y="71"/>
                </a:lnTo>
                <a:lnTo>
                  <a:pt x="10" y="69"/>
                </a:lnTo>
                <a:lnTo>
                  <a:pt x="12" y="66"/>
                </a:lnTo>
                <a:lnTo>
                  <a:pt x="15" y="64"/>
                </a:lnTo>
                <a:lnTo>
                  <a:pt x="17" y="64"/>
                </a:lnTo>
                <a:lnTo>
                  <a:pt x="17" y="64"/>
                </a:lnTo>
                <a:lnTo>
                  <a:pt x="20" y="64"/>
                </a:lnTo>
                <a:lnTo>
                  <a:pt x="22" y="66"/>
                </a:lnTo>
                <a:lnTo>
                  <a:pt x="25" y="69"/>
                </a:lnTo>
                <a:lnTo>
                  <a:pt x="25" y="71"/>
                </a:lnTo>
                <a:lnTo>
                  <a:pt x="25" y="71"/>
                </a:lnTo>
                <a:lnTo>
                  <a:pt x="25" y="74"/>
                </a:lnTo>
                <a:lnTo>
                  <a:pt x="22" y="76"/>
                </a:lnTo>
                <a:lnTo>
                  <a:pt x="20" y="79"/>
                </a:lnTo>
                <a:lnTo>
                  <a:pt x="17" y="79"/>
                </a:lnTo>
                <a:lnTo>
                  <a:pt x="17" y="79"/>
                </a:lnTo>
                <a:close/>
                <a:moveTo>
                  <a:pt x="67" y="64"/>
                </a:moveTo>
                <a:lnTo>
                  <a:pt x="67" y="64"/>
                </a:lnTo>
                <a:lnTo>
                  <a:pt x="64" y="64"/>
                </a:lnTo>
                <a:lnTo>
                  <a:pt x="62" y="61"/>
                </a:lnTo>
                <a:lnTo>
                  <a:pt x="59" y="59"/>
                </a:lnTo>
                <a:lnTo>
                  <a:pt x="59" y="57"/>
                </a:lnTo>
                <a:lnTo>
                  <a:pt x="59" y="57"/>
                </a:lnTo>
                <a:lnTo>
                  <a:pt x="59" y="54"/>
                </a:lnTo>
                <a:lnTo>
                  <a:pt x="62" y="52"/>
                </a:lnTo>
                <a:lnTo>
                  <a:pt x="64" y="49"/>
                </a:lnTo>
                <a:lnTo>
                  <a:pt x="67" y="49"/>
                </a:lnTo>
                <a:lnTo>
                  <a:pt x="67" y="49"/>
                </a:lnTo>
                <a:lnTo>
                  <a:pt x="69" y="49"/>
                </a:lnTo>
                <a:lnTo>
                  <a:pt x="71" y="52"/>
                </a:lnTo>
                <a:lnTo>
                  <a:pt x="74" y="54"/>
                </a:lnTo>
                <a:lnTo>
                  <a:pt x="74" y="57"/>
                </a:lnTo>
                <a:lnTo>
                  <a:pt x="74" y="57"/>
                </a:lnTo>
                <a:lnTo>
                  <a:pt x="74" y="59"/>
                </a:lnTo>
                <a:lnTo>
                  <a:pt x="71" y="61"/>
                </a:lnTo>
                <a:lnTo>
                  <a:pt x="69" y="64"/>
                </a:lnTo>
                <a:lnTo>
                  <a:pt x="67" y="64"/>
                </a:lnTo>
                <a:lnTo>
                  <a:pt x="67"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48" name="Freeform 1409"/>
          <p:cNvSpPr>
            <a:spLocks noEditPoints="1"/>
          </p:cNvSpPr>
          <p:nvPr/>
        </p:nvSpPr>
        <p:spPr bwMode="auto">
          <a:xfrm>
            <a:off x="3245035" y="1294129"/>
            <a:ext cx="136086" cy="136086"/>
          </a:xfrm>
          <a:custGeom>
            <a:avLst/>
            <a:gdLst>
              <a:gd name="T0" fmla="*/ 91 w 91"/>
              <a:gd name="T1" fmla="*/ 7 h 91"/>
              <a:gd name="T2" fmla="*/ 83 w 91"/>
              <a:gd name="T3" fmla="*/ 0 h 91"/>
              <a:gd name="T4" fmla="*/ 0 w 91"/>
              <a:gd name="T5" fmla="*/ 84 h 91"/>
              <a:gd name="T6" fmla="*/ 7 w 91"/>
              <a:gd name="T7" fmla="*/ 91 h 91"/>
              <a:gd name="T8" fmla="*/ 33 w 91"/>
              <a:gd name="T9" fmla="*/ 65 h 91"/>
              <a:gd name="T10" fmla="*/ 45 w 91"/>
              <a:gd name="T11" fmla="*/ 84 h 91"/>
              <a:gd name="T12" fmla="*/ 45 w 91"/>
              <a:gd name="T13" fmla="*/ 84 h 91"/>
              <a:gd name="T14" fmla="*/ 49 w 91"/>
              <a:gd name="T15" fmla="*/ 86 h 91"/>
              <a:gd name="T16" fmla="*/ 53 w 91"/>
              <a:gd name="T17" fmla="*/ 88 h 91"/>
              <a:gd name="T18" fmla="*/ 53 w 91"/>
              <a:gd name="T19" fmla="*/ 88 h 91"/>
              <a:gd name="T20" fmla="*/ 56 w 91"/>
              <a:gd name="T21" fmla="*/ 86 h 91"/>
              <a:gd name="T22" fmla="*/ 56 w 91"/>
              <a:gd name="T23" fmla="*/ 86 h 91"/>
              <a:gd name="T24" fmla="*/ 59 w 91"/>
              <a:gd name="T25" fmla="*/ 85 h 91"/>
              <a:gd name="T26" fmla="*/ 61 w 91"/>
              <a:gd name="T27" fmla="*/ 83 h 91"/>
              <a:gd name="T28" fmla="*/ 62 w 91"/>
              <a:gd name="T29" fmla="*/ 80 h 91"/>
              <a:gd name="T30" fmla="*/ 62 w 91"/>
              <a:gd name="T31" fmla="*/ 78 h 91"/>
              <a:gd name="T32" fmla="*/ 62 w 91"/>
              <a:gd name="T33" fmla="*/ 36 h 91"/>
              <a:gd name="T34" fmla="*/ 91 w 91"/>
              <a:gd name="T35" fmla="*/ 7 h 91"/>
              <a:gd name="T36" fmla="*/ 53 w 91"/>
              <a:gd name="T37" fmla="*/ 78 h 91"/>
              <a:gd name="T38" fmla="*/ 39 w 91"/>
              <a:gd name="T39" fmla="*/ 58 h 91"/>
              <a:gd name="T40" fmla="*/ 53 w 91"/>
              <a:gd name="T41" fmla="*/ 46 h 91"/>
              <a:gd name="T42" fmla="*/ 53 w 91"/>
              <a:gd name="T43"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91">
                <a:moveTo>
                  <a:pt x="91" y="7"/>
                </a:moveTo>
                <a:lnTo>
                  <a:pt x="83" y="0"/>
                </a:lnTo>
                <a:lnTo>
                  <a:pt x="0" y="84"/>
                </a:lnTo>
                <a:lnTo>
                  <a:pt x="7" y="91"/>
                </a:lnTo>
                <a:lnTo>
                  <a:pt x="33" y="65"/>
                </a:lnTo>
                <a:lnTo>
                  <a:pt x="45" y="84"/>
                </a:lnTo>
                <a:lnTo>
                  <a:pt x="45" y="84"/>
                </a:lnTo>
                <a:lnTo>
                  <a:pt x="49" y="86"/>
                </a:lnTo>
                <a:lnTo>
                  <a:pt x="53" y="88"/>
                </a:lnTo>
                <a:lnTo>
                  <a:pt x="53" y="88"/>
                </a:lnTo>
                <a:lnTo>
                  <a:pt x="56" y="86"/>
                </a:lnTo>
                <a:lnTo>
                  <a:pt x="56" y="86"/>
                </a:lnTo>
                <a:lnTo>
                  <a:pt x="59" y="85"/>
                </a:lnTo>
                <a:lnTo>
                  <a:pt x="61" y="83"/>
                </a:lnTo>
                <a:lnTo>
                  <a:pt x="62" y="80"/>
                </a:lnTo>
                <a:lnTo>
                  <a:pt x="62" y="78"/>
                </a:lnTo>
                <a:lnTo>
                  <a:pt x="62" y="36"/>
                </a:lnTo>
                <a:lnTo>
                  <a:pt x="91" y="7"/>
                </a:lnTo>
                <a:close/>
                <a:moveTo>
                  <a:pt x="53" y="78"/>
                </a:moveTo>
                <a:lnTo>
                  <a:pt x="39" y="58"/>
                </a:lnTo>
                <a:lnTo>
                  <a:pt x="53" y="46"/>
                </a:lnTo>
                <a:lnTo>
                  <a:pt x="53" y="7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49" name="Freeform 1410"/>
          <p:cNvSpPr>
            <a:spLocks/>
          </p:cNvSpPr>
          <p:nvPr/>
        </p:nvSpPr>
        <p:spPr bwMode="auto">
          <a:xfrm>
            <a:off x="3258645" y="1289596"/>
            <a:ext cx="81652" cy="90723"/>
          </a:xfrm>
          <a:custGeom>
            <a:avLst/>
            <a:gdLst>
              <a:gd name="T0" fmla="*/ 10 w 54"/>
              <a:gd name="T1" fmla="*/ 53 h 60"/>
              <a:gd name="T2" fmla="*/ 10 w 54"/>
              <a:gd name="T3" fmla="*/ 34 h 60"/>
              <a:gd name="T4" fmla="*/ 27 w 54"/>
              <a:gd name="T5" fmla="*/ 34 h 60"/>
              <a:gd name="T6" fmla="*/ 45 w 54"/>
              <a:gd name="T7" fmla="*/ 10 h 60"/>
              <a:gd name="T8" fmla="*/ 45 w 54"/>
              <a:gd name="T9" fmla="*/ 18 h 60"/>
              <a:gd name="T10" fmla="*/ 54 w 54"/>
              <a:gd name="T11" fmla="*/ 8 h 60"/>
              <a:gd name="T12" fmla="*/ 54 w 54"/>
              <a:gd name="T13" fmla="*/ 8 h 60"/>
              <a:gd name="T14" fmla="*/ 52 w 54"/>
              <a:gd name="T15" fmla="*/ 3 h 60"/>
              <a:gd name="T16" fmla="*/ 48 w 54"/>
              <a:gd name="T17" fmla="*/ 1 h 60"/>
              <a:gd name="T18" fmla="*/ 48 w 54"/>
              <a:gd name="T19" fmla="*/ 1 h 60"/>
              <a:gd name="T20" fmla="*/ 46 w 54"/>
              <a:gd name="T21" fmla="*/ 0 h 60"/>
              <a:gd name="T22" fmla="*/ 43 w 54"/>
              <a:gd name="T23" fmla="*/ 0 h 60"/>
              <a:gd name="T24" fmla="*/ 40 w 54"/>
              <a:gd name="T25" fmla="*/ 1 h 60"/>
              <a:gd name="T26" fmla="*/ 37 w 54"/>
              <a:gd name="T27" fmla="*/ 2 h 60"/>
              <a:gd name="T28" fmla="*/ 22 w 54"/>
              <a:gd name="T29" fmla="*/ 24 h 60"/>
              <a:gd name="T30" fmla="*/ 10 w 54"/>
              <a:gd name="T31" fmla="*/ 24 h 60"/>
              <a:gd name="T32" fmla="*/ 10 w 54"/>
              <a:gd name="T33" fmla="*/ 24 h 60"/>
              <a:gd name="T34" fmla="*/ 6 w 54"/>
              <a:gd name="T35" fmla="*/ 26 h 60"/>
              <a:gd name="T36" fmla="*/ 3 w 54"/>
              <a:gd name="T37" fmla="*/ 27 h 60"/>
              <a:gd name="T38" fmla="*/ 1 w 54"/>
              <a:gd name="T39" fmla="*/ 31 h 60"/>
              <a:gd name="T40" fmla="*/ 0 w 54"/>
              <a:gd name="T41" fmla="*/ 34 h 60"/>
              <a:gd name="T42" fmla="*/ 0 w 54"/>
              <a:gd name="T43" fmla="*/ 54 h 60"/>
              <a:gd name="T44" fmla="*/ 0 w 54"/>
              <a:gd name="T45" fmla="*/ 54 h 60"/>
              <a:gd name="T46" fmla="*/ 1 w 54"/>
              <a:gd name="T47" fmla="*/ 58 h 60"/>
              <a:gd name="T48" fmla="*/ 3 w 54"/>
              <a:gd name="T49" fmla="*/ 60 h 60"/>
              <a:gd name="T50" fmla="*/ 10 w 54"/>
              <a:gd name="T51"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0">
                <a:moveTo>
                  <a:pt x="10" y="53"/>
                </a:moveTo>
                <a:lnTo>
                  <a:pt x="10" y="34"/>
                </a:lnTo>
                <a:lnTo>
                  <a:pt x="27" y="34"/>
                </a:lnTo>
                <a:lnTo>
                  <a:pt x="45" y="10"/>
                </a:lnTo>
                <a:lnTo>
                  <a:pt x="45" y="18"/>
                </a:lnTo>
                <a:lnTo>
                  <a:pt x="54" y="8"/>
                </a:lnTo>
                <a:lnTo>
                  <a:pt x="54" y="8"/>
                </a:lnTo>
                <a:lnTo>
                  <a:pt x="52" y="3"/>
                </a:lnTo>
                <a:lnTo>
                  <a:pt x="48" y="1"/>
                </a:lnTo>
                <a:lnTo>
                  <a:pt x="48" y="1"/>
                </a:lnTo>
                <a:lnTo>
                  <a:pt x="46" y="0"/>
                </a:lnTo>
                <a:lnTo>
                  <a:pt x="43" y="0"/>
                </a:lnTo>
                <a:lnTo>
                  <a:pt x="40" y="1"/>
                </a:lnTo>
                <a:lnTo>
                  <a:pt x="37" y="2"/>
                </a:lnTo>
                <a:lnTo>
                  <a:pt x="22" y="24"/>
                </a:lnTo>
                <a:lnTo>
                  <a:pt x="10" y="24"/>
                </a:lnTo>
                <a:lnTo>
                  <a:pt x="10" y="24"/>
                </a:lnTo>
                <a:lnTo>
                  <a:pt x="6" y="26"/>
                </a:lnTo>
                <a:lnTo>
                  <a:pt x="3" y="27"/>
                </a:lnTo>
                <a:lnTo>
                  <a:pt x="1" y="31"/>
                </a:lnTo>
                <a:lnTo>
                  <a:pt x="0" y="34"/>
                </a:lnTo>
                <a:lnTo>
                  <a:pt x="0" y="54"/>
                </a:lnTo>
                <a:lnTo>
                  <a:pt x="0" y="54"/>
                </a:lnTo>
                <a:lnTo>
                  <a:pt x="1" y="58"/>
                </a:lnTo>
                <a:lnTo>
                  <a:pt x="3" y="60"/>
                </a:lnTo>
                <a:lnTo>
                  <a:pt x="10" y="5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50" name="Freeform 1411"/>
          <p:cNvSpPr>
            <a:spLocks noEditPoints="1"/>
          </p:cNvSpPr>
          <p:nvPr/>
        </p:nvSpPr>
        <p:spPr bwMode="auto">
          <a:xfrm>
            <a:off x="3594323" y="1289595"/>
            <a:ext cx="81652" cy="136086"/>
          </a:xfrm>
          <a:custGeom>
            <a:avLst/>
            <a:gdLst>
              <a:gd name="T0" fmla="*/ 48 w 54"/>
              <a:gd name="T1" fmla="*/ 1 h 89"/>
              <a:gd name="T2" fmla="*/ 48 w 54"/>
              <a:gd name="T3" fmla="*/ 1 h 89"/>
              <a:gd name="T4" fmla="*/ 46 w 54"/>
              <a:gd name="T5" fmla="*/ 0 h 89"/>
              <a:gd name="T6" fmla="*/ 42 w 54"/>
              <a:gd name="T7" fmla="*/ 0 h 89"/>
              <a:gd name="T8" fmla="*/ 40 w 54"/>
              <a:gd name="T9" fmla="*/ 1 h 89"/>
              <a:gd name="T10" fmla="*/ 37 w 54"/>
              <a:gd name="T11" fmla="*/ 2 h 89"/>
              <a:gd name="T12" fmla="*/ 22 w 54"/>
              <a:gd name="T13" fmla="*/ 24 h 89"/>
              <a:gd name="T14" fmla="*/ 10 w 54"/>
              <a:gd name="T15" fmla="*/ 24 h 89"/>
              <a:gd name="T16" fmla="*/ 10 w 54"/>
              <a:gd name="T17" fmla="*/ 24 h 89"/>
              <a:gd name="T18" fmla="*/ 6 w 54"/>
              <a:gd name="T19" fmla="*/ 26 h 89"/>
              <a:gd name="T20" fmla="*/ 3 w 54"/>
              <a:gd name="T21" fmla="*/ 27 h 89"/>
              <a:gd name="T22" fmla="*/ 1 w 54"/>
              <a:gd name="T23" fmla="*/ 31 h 89"/>
              <a:gd name="T24" fmla="*/ 0 w 54"/>
              <a:gd name="T25" fmla="*/ 34 h 89"/>
              <a:gd name="T26" fmla="*/ 0 w 54"/>
              <a:gd name="T27" fmla="*/ 54 h 89"/>
              <a:gd name="T28" fmla="*/ 0 w 54"/>
              <a:gd name="T29" fmla="*/ 54 h 89"/>
              <a:gd name="T30" fmla="*/ 1 w 54"/>
              <a:gd name="T31" fmla="*/ 58 h 89"/>
              <a:gd name="T32" fmla="*/ 3 w 54"/>
              <a:gd name="T33" fmla="*/ 61 h 89"/>
              <a:gd name="T34" fmla="*/ 6 w 54"/>
              <a:gd name="T35" fmla="*/ 63 h 89"/>
              <a:gd name="T36" fmla="*/ 10 w 54"/>
              <a:gd name="T37" fmla="*/ 64 h 89"/>
              <a:gd name="T38" fmla="*/ 22 w 54"/>
              <a:gd name="T39" fmla="*/ 64 h 89"/>
              <a:gd name="T40" fmla="*/ 37 w 54"/>
              <a:gd name="T41" fmla="*/ 85 h 89"/>
              <a:gd name="T42" fmla="*/ 37 w 54"/>
              <a:gd name="T43" fmla="*/ 85 h 89"/>
              <a:gd name="T44" fmla="*/ 41 w 54"/>
              <a:gd name="T45" fmla="*/ 87 h 89"/>
              <a:gd name="T46" fmla="*/ 45 w 54"/>
              <a:gd name="T47" fmla="*/ 89 h 89"/>
              <a:gd name="T48" fmla="*/ 45 w 54"/>
              <a:gd name="T49" fmla="*/ 89 h 89"/>
              <a:gd name="T50" fmla="*/ 48 w 54"/>
              <a:gd name="T51" fmla="*/ 87 h 89"/>
              <a:gd name="T52" fmla="*/ 48 w 54"/>
              <a:gd name="T53" fmla="*/ 87 h 89"/>
              <a:gd name="T54" fmla="*/ 51 w 54"/>
              <a:gd name="T55" fmla="*/ 86 h 89"/>
              <a:gd name="T56" fmla="*/ 53 w 54"/>
              <a:gd name="T57" fmla="*/ 84 h 89"/>
              <a:gd name="T58" fmla="*/ 54 w 54"/>
              <a:gd name="T59" fmla="*/ 81 h 89"/>
              <a:gd name="T60" fmla="*/ 54 w 54"/>
              <a:gd name="T61" fmla="*/ 79 h 89"/>
              <a:gd name="T62" fmla="*/ 54 w 54"/>
              <a:gd name="T63" fmla="*/ 10 h 89"/>
              <a:gd name="T64" fmla="*/ 54 w 54"/>
              <a:gd name="T65" fmla="*/ 10 h 89"/>
              <a:gd name="T66" fmla="*/ 54 w 54"/>
              <a:gd name="T67" fmla="*/ 7 h 89"/>
              <a:gd name="T68" fmla="*/ 53 w 54"/>
              <a:gd name="T69" fmla="*/ 5 h 89"/>
              <a:gd name="T70" fmla="*/ 51 w 54"/>
              <a:gd name="T71" fmla="*/ 2 h 89"/>
              <a:gd name="T72" fmla="*/ 48 w 54"/>
              <a:gd name="T73" fmla="*/ 1 h 89"/>
              <a:gd name="T74" fmla="*/ 48 w 54"/>
              <a:gd name="T75" fmla="*/ 1 h 89"/>
              <a:gd name="T76" fmla="*/ 27 w 54"/>
              <a:gd name="T77" fmla="*/ 54 h 89"/>
              <a:gd name="T78" fmla="*/ 10 w 54"/>
              <a:gd name="T79" fmla="*/ 54 h 89"/>
              <a:gd name="T80" fmla="*/ 10 w 54"/>
              <a:gd name="T81" fmla="*/ 34 h 89"/>
              <a:gd name="T82" fmla="*/ 27 w 54"/>
              <a:gd name="T83" fmla="*/ 34 h 89"/>
              <a:gd name="T84" fmla="*/ 45 w 54"/>
              <a:gd name="T85" fmla="*/ 10 h 89"/>
              <a:gd name="T86" fmla="*/ 45 w 54"/>
              <a:gd name="T87" fmla="*/ 79 h 89"/>
              <a:gd name="T88" fmla="*/ 27 w 54"/>
              <a:gd name="T89"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89">
                <a:moveTo>
                  <a:pt x="48" y="1"/>
                </a:moveTo>
                <a:lnTo>
                  <a:pt x="48" y="1"/>
                </a:lnTo>
                <a:lnTo>
                  <a:pt x="46" y="0"/>
                </a:lnTo>
                <a:lnTo>
                  <a:pt x="42" y="0"/>
                </a:lnTo>
                <a:lnTo>
                  <a:pt x="40" y="1"/>
                </a:lnTo>
                <a:lnTo>
                  <a:pt x="37" y="2"/>
                </a:lnTo>
                <a:lnTo>
                  <a:pt x="22" y="24"/>
                </a:lnTo>
                <a:lnTo>
                  <a:pt x="10" y="24"/>
                </a:lnTo>
                <a:lnTo>
                  <a:pt x="10" y="24"/>
                </a:lnTo>
                <a:lnTo>
                  <a:pt x="6" y="26"/>
                </a:lnTo>
                <a:lnTo>
                  <a:pt x="3" y="27"/>
                </a:lnTo>
                <a:lnTo>
                  <a:pt x="1" y="31"/>
                </a:lnTo>
                <a:lnTo>
                  <a:pt x="0" y="34"/>
                </a:lnTo>
                <a:lnTo>
                  <a:pt x="0" y="54"/>
                </a:lnTo>
                <a:lnTo>
                  <a:pt x="0" y="54"/>
                </a:lnTo>
                <a:lnTo>
                  <a:pt x="1" y="58"/>
                </a:lnTo>
                <a:lnTo>
                  <a:pt x="3" y="61"/>
                </a:lnTo>
                <a:lnTo>
                  <a:pt x="6" y="63"/>
                </a:lnTo>
                <a:lnTo>
                  <a:pt x="10" y="64"/>
                </a:lnTo>
                <a:lnTo>
                  <a:pt x="22" y="64"/>
                </a:lnTo>
                <a:lnTo>
                  <a:pt x="37" y="85"/>
                </a:lnTo>
                <a:lnTo>
                  <a:pt x="37" y="85"/>
                </a:lnTo>
                <a:lnTo>
                  <a:pt x="41" y="87"/>
                </a:lnTo>
                <a:lnTo>
                  <a:pt x="45" y="89"/>
                </a:lnTo>
                <a:lnTo>
                  <a:pt x="45" y="89"/>
                </a:lnTo>
                <a:lnTo>
                  <a:pt x="48" y="87"/>
                </a:lnTo>
                <a:lnTo>
                  <a:pt x="48" y="87"/>
                </a:lnTo>
                <a:lnTo>
                  <a:pt x="51" y="86"/>
                </a:lnTo>
                <a:lnTo>
                  <a:pt x="53" y="84"/>
                </a:lnTo>
                <a:lnTo>
                  <a:pt x="54" y="81"/>
                </a:lnTo>
                <a:lnTo>
                  <a:pt x="54" y="79"/>
                </a:lnTo>
                <a:lnTo>
                  <a:pt x="54" y="10"/>
                </a:lnTo>
                <a:lnTo>
                  <a:pt x="54" y="10"/>
                </a:lnTo>
                <a:lnTo>
                  <a:pt x="54" y="7"/>
                </a:lnTo>
                <a:lnTo>
                  <a:pt x="53" y="5"/>
                </a:lnTo>
                <a:lnTo>
                  <a:pt x="51" y="2"/>
                </a:lnTo>
                <a:lnTo>
                  <a:pt x="48" y="1"/>
                </a:lnTo>
                <a:lnTo>
                  <a:pt x="48" y="1"/>
                </a:lnTo>
                <a:close/>
                <a:moveTo>
                  <a:pt x="27" y="54"/>
                </a:moveTo>
                <a:lnTo>
                  <a:pt x="10" y="54"/>
                </a:lnTo>
                <a:lnTo>
                  <a:pt x="10" y="34"/>
                </a:lnTo>
                <a:lnTo>
                  <a:pt x="27" y="34"/>
                </a:lnTo>
                <a:lnTo>
                  <a:pt x="45" y="10"/>
                </a:lnTo>
                <a:lnTo>
                  <a:pt x="45" y="79"/>
                </a:lnTo>
                <a:lnTo>
                  <a:pt x="27"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51" name="Freeform 1412"/>
          <p:cNvSpPr>
            <a:spLocks/>
          </p:cNvSpPr>
          <p:nvPr/>
        </p:nvSpPr>
        <p:spPr bwMode="auto">
          <a:xfrm>
            <a:off x="3689582" y="1325884"/>
            <a:ext cx="58971" cy="63506"/>
          </a:xfrm>
          <a:custGeom>
            <a:avLst/>
            <a:gdLst>
              <a:gd name="T0" fmla="*/ 40 w 40"/>
              <a:gd name="T1" fmla="*/ 15 h 40"/>
              <a:gd name="T2" fmla="*/ 25 w 40"/>
              <a:gd name="T3" fmla="*/ 15 h 40"/>
              <a:gd name="T4" fmla="*/ 25 w 40"/>
              <a:gd name="T5" fmla="*/ 0 h 40"/>
              <a:gd name="T6" fmla="*/ 15 w 40"/>
              <a:gd name="T7" fmla="*/ 0 h 40"/>
              <a:gd name="T8" fmla="*/ 15 w 40"/>
              <a:gd name="T9" fmla="*/ 15 h 40"/>
              <a:gd name="T10" fmla="*/ 0 w 40"/>
              <a:gd name="T11" fmla="*/ 15 h 40"/>
              <a:gd name="T12" fmla="*/ 0 w 40"/>
              <a:gd name="T13" fmla="*/ 25 h 40"/>
              <a:gd name="T14" fmla="*/ 15 w 40"/>
              <a:gd name="T15" fmla="*/ 25 h 40"/>
              <a:gd name="T16" fmla="*/ 15 w 40"/>
              <a:gd name="T17" fmla="*/ 40 h 40"/>
              <a:gd name="T18" fmla="*/ 25 w 40"/>
              <a:gd name="T19" fmla="*/ 40 h 40"/>
              <a:gd name="T20" fmla="*/ 25 w 40"/>
              <a:gd name="T21" fmla="*/ 25 h 40"/>
              <a:gd name="T22" fmla="*/ 40 w 40"/>
              <a:gd name="T23" fmla="*/ 25 h 40"/>
              <a:gd name="T24" fmla="*/ 40 w 40"/>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52" name="Freeform 1413"/>
          <p:cNvSpPr>
            <a:spLocks noEditPoints="1"/>
          </p:cNvSpPr>
          <p:nvPr/>
        </p:nvSpPr>
        <p:spPr bwMode="auto">
          <a:xfrm>
            <a:off x="3952680" y="1289595"/>
            <a:ext cx="81652" cy="136086"/>
          </a:xfrm>
          <a:custGeom>
            <a:avLst/>
            <a:gdLst>
              <a:gd name="T0" fmla="*/ 48 w 54"/>
              <a:gd name="T1" fmla="*/ 1 h 89"/>
              <a:gd name="T2" fmla="*/ 48 w 54"/>
              <a:gd name="T3" fmla="*/ 1 h 89"/>
              <a:gd name="T4" fmla="*/ 46 w 54"/>
              <a:gd name="T5" fmla="*/ 0 h 89"/>
              <a:gd name="T6" fmla="*/ 42 w 54"/>
              <a:gd name="T7" fmla="*/ 0 h 89"/>
              <a:gd name="T8" fmla="*/ 39 w 54"/>
              <a:gd name="T9" fmla="*/ 1 h 89"/>
              <a:gd name="T10" fmla="*/ 37 w 54"/>
              <a:gd name="T11" fmla="*/ 2 h 89"/>
              <a:gd name="T12" fmla="*/ 22 w 54"/>
              <a:gd name="T13" fmla="*/ 24 h 89"/>
              <a:gd name="T14" fmla="*/ 10 w 54"/>
              <a:gd name="T15" fmla="*/ 24 h 89"/>
              <a:gd name="T16" fmla="*/ 10 w 54"/>
              <a:gd name="T17" fmla="*/ 24 h 89"/>
              <a:gd name="T18" fmla="*/ 6 w 54"/>
              <a:gd name="T19" fmla="*/ 26 h 89"/>
              <a:gd name="T20" fmla="*/ 2 w 54"/>
              <a:gd name="T21" fmla="*/ 27 h 89"/>
              <a:gd name="T22" fmla="*/ 1 w 54"/>
              <a:gd name="T23" fmla="*/ 31 h 89"/>
              <a:gd name="T24" fmla="*/ 0 w 54"/>
              <a:gd name="T25" fmla="*/ 34 h 89"/>
              <a:gd name="T26" fmla="*/ 0 w 54"/>
              <a:gd name="T27" fmla="*/ 54 h 89"/>
              <a:gd name="T28" fmla="*/ 0 w 54"/>
              <a:gd name="T29" fmla="*/ 54 h 89"/>
              <a:gd name="T30" fmla="*/ 1 w 54"/>
              <a:gd name="T31" fmla="*/ 58 h 89"/>
              <a:gd name="T32" fmla="*/ 2 w 54"/>
              <a:gd name="T33" fmla="*/ 61 h 89"/>
              <a:gd name="T34" fmla="*/ 6 w 54"/>
              <a:gd name="T35" fmla="*/ 63 h 89"/>
              <a:gd name="T36" fmla="*/ 10 w 54"/>
              <a:gd name="T37" fmla="*/ 64 h 89"/>
              <a:gd name="T38" fmla="*/ 22 w 54"/>
              <a:gd name="T39" fmla="*/ 64 h 89"/>
              <a:gd name="T40" fmla="*/ 37 w 54"/>
              <a:gd name="T41" fmla="*/ 85 h 89"/>
              <a:gd name="T42" fmla="*/ 37 w 54"/>
              <a:gd name="T43" fmla="*/ 85 h 89"/>
              <a:gd name="T44" fmla="*/ 41 w 54"/>
              <a:gd name="T45" fmla="*/ 87 h 89"/>
              <a:gd name="T46" fmla="*/ 44 w 54"/>
              <a:gd name="T47" fmla="*/ 89 h 89"/>
              <a:gd name="T48" fmla="*/ 44 w 54"/>
              <a:gd name="T49" fmla="*/ 89 h 89"/>
              <a:gd name="T50" fmla="*/ 48 w 54"/>
              <a:gd name="T51" fmla="*/ 87 h 89"/>
              <a:gd name="T52" fmla="*/ 48 w 54"/>
              <a:gd name="T53" fmla="*/ 87 h 89"/>
              <a:gd name="T54" fmla="*/ 51 w 54"/>
              <a:gd name="T55" fmla="*/ 86 h 89"/>
              <a:gd name="T56" fmla="*/ 53 w 54"/>
              <a:gd name="T57" fmla="*/ 84 h 89"/>
              <a:gd name="T58" fmla="*/ 54 w 54"/>
              <a:gd name="T59" fmla="*/ 81 h 89"/>
              <a:gd name="T60" fmla="*/ 54 w 54"/>
              <a:gd name="T61" fmla="*/ 79 h 89"/>
              <a:gd name="T62" fmla="*/ 54 w 54"/>
              <a:gd name="T63" fmla="*/ 10 h 89"/>
              <a:gd name="T64" fmla="*/ 54 w 54"/>
              <a:gd name="T65" fmla="*/ 10 h 89"/>
              <a:gd name="T66" fmla="*/ 54 w 54"/>
              <a:gd name="T67" fmla="*/ 7 h 89"/>
              <a:gd name="T68" fmla="*/ 53 w 54"/>
              <a:gd name="T69" fmla="*/ 5 h 89"/>
              <a:gd name="T70" fmla="*/ 51 w 54"/>
              <a:gd name="T71" fmla="*/ 2 h 89"/>
              <a:gd name="T72" fmla="*/ 48 w 54"/>
              <a:gd name="T73" fmla="*/ 1 h 89"/>
              <a:gd name="T74" fmla="*/ 48 w 54"/>
              <a:gd name="T75" fmla="*/ 1 h 89"/>
              <a:gd name="T76" fmla="*/ 27 w 54"/>
              <a:gd name="T77" fmla="*/ 54 h 89"/>
              <a:gd name="T78" fmla="*/ 10 w 54"/>
              <a:gd name="T79" fmla="*/ 54 h 89"/>
              <a:gd name="T80" fmla="*/ 10 w 54"/>
              <a:gd name="T81" fmla="*/ 34 h 89"/>
              <a:gd name="T82" fmla="*/ 27 w 54"/>
              <a:gd name="T83" fmla="*/ 34 h 89"/>
              <a:gd name="T84" fmla="*/ 44 w 54"/>
              <a:gd name="T85" fmla="*/ 10 h 89"/>
              <a:gd name="T86" fmla="*/ 44 w 54"/>
              <a:gd name="T87" fmla="*/ 79 h 89"/>
              <a:gd name="T88" fmla="*/ 27 w 54"/>
              <a:gd name="T89"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89">
                <a:moveTo>
                  <a:pt x="48" y="1"/>
                </a:moveTo>
                <a:lnTo>
                  <a:pt x="48" y="1"/>
                </a:lnTo>
                <a:lnTo>
                  <a:pt x="46" y="0"/>
                </a:lnTo>
                <a:lnTo>
                  <a:pt x="42" y="0"/>
                </a:lnTo>
                <a:lnTo>
                  <a:pt x="39" y="1"/>
                </a:lnTo>
                <a:lnTo>
                  <a:pt x="37" y="2"/>
                </a:lnTo>
                <a:lnTo>
                  <a:pt x="22" y="24"/>
                </a:lnTo>
                <a:lnTo>
                  <a:pt x="10" y="24"/>
                </a:lnTo>
                <a:lnTo>
                  <a:pt x="10" y="24"/>
                </a:lnTo>
                <a:lnTo>
                  <a:pt x="6" y="26"/>
                </a:lnTo>
                <a:lnTo>
                  <a:pt x="2" y="27"/>
                </a:lnTo>
                <a:lnTo>
                  <a:pt x="1" y="31"/>
                </a:lnTo>
                <a:lnTo>
                  <a:pt x="0" y="34"/>
                </a:lnTo>
                <a:lnTo>
                  <a:pt x="0" y="54"/>
                </a:lnTo>
                <a:lnTo>
                  <a:pt x="0" y="54"/>
                </a:lnTo>
                <a:lnTo>
                  <a:pt x="1" y="58"/>
                </a:lnTo>
                <a:lnTo>
                  <a:pt x="2" y="61"/>
                </a:lnTo>
                <a:lnTo>
                  <a:pt x="6" y="63"/>
                </a:lnTo>
                <a:lnTo>
                  <a:pt x="10" y="64"/>
                </a:lnTo>
                <a:lnTo>
                  <a:pt x="22" y="64"/>
                </a:lnTo>
                <a:lnTo>
                  <a:pt x="37" y="85"/>
                </a:lnTo>
                <a:lnTo>
                  <a:pt x="37" y="85"/>
                </a:lnTo>
                <a:lnTo>
                  <a:pt x="41" y="87"/>
                </a:lnTo>
                <a:lnTo>
                  <a:pt x="44" y="89"/>
                </a:lnTo>
                <a:lnTo>
                  <a:pt x="44" y="89"/>
                </a:lnTo>
                <a:lnTo>
                  <a:pt x="48" y="87"/>
                </a:lnTo>
                <a:lnTo>
                  <a:pt x="48" y="87"/>
                </a:lnTo>
                <a:lnTo>
                  <a:pt x="51" y="86"/>
                </a:lnTo>
                <a:lnTo>
                  <a:pt x="53" y="84"/>
                </a:lnTo>
                <a:lnTo>
                  <a:pt x="54" y="81"/>
                </a:lnTo>
                <a:lnTo>
                  <a:pt x="54" y="79"/>
                </a:lnTo>
                <a:lnTo>
                  <a:pt x="54" y="10"/>
                </a:lnTo>
                <a:lnTo>
                  <a:pt x="54" y="10"/>
                </a:lnTo>
                <a:lnTo>
                  <a:pt x="54" y="7"/>
                </a:lnTo>
                <a:lnTo>
                  <a:pt x="53" y="5"/>
                </a:lnTo>
                <a:lnTo>
                  <a:pt x="51" y="2"/>
                </a:lnTo>
                <a:lnTo>
                  <a:pt x="48" y="1"/>
                </a:lnTo>
                <a:lnTo>
                  <a:pt x="48" y="1"/>
                </a:lnTo>
                <a:close/>
                <a:moveTo>
                  <a:pt x="27" y="54"/>
                </a:moveTo>
                <a:lnTo>
                  <a:pt x="10" y="54"/>
                </a:lnTo>
                <a:lnTo>
                  <a:pt x="10" y="34"/>
                </a:lnTo>
                <a:lnTo>
                  <a:pt x="27" y="34"/>
                </a:lnTo>
                <a:lnTo>
                  <a:pt x="44" y="10"/>
                </a:lnTo>
                <a:lnTo>
                  <a:pt x="44" y="79"/>
                </a:lnTo>
                <a:lnTo>
                  <a:pt x="27"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53" name="Rectangle 1415"/>
          <p:cNvSpPr>
            <a:spLocks noChangeArrowheads="1"/>
          </p:cNvSpPr>
          <p:nvPr/>
        </p:nvSpPr>
        <p:spPr bwMode="auto">
          <a:xfrm>
            <a:off x="4047943" y="1348563"/>
            <a:ext cx="58971"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54" name="Freeform 1416"/>
          <p:cNvSpPr>
            <a:spLocks noEditPoints="1"/>
          </p:cNvSpPr>
          <p:nvPr/>
        </p:nvSpPr>
        <p:spPr bwMode="auto">
          <a:xfrm>
            <a:off x="1489532" y="1307740"/>
            <a:ext cx="58971" cy="58971"/>
          </a:xfrm>
          <a:custGeom>
            <a:avLst/>
            <a:gdLst>
              <a:gd name="T0" fmla="*/ 40 w 40"/>
              <a:gd name="T1" fmla="*/ 19 h 39"/>
              <a:gd name="T2" fmla="*/ 40 w 40"/>
              <a:gd name="T3" fmla="*/ 19 h 39"/>
              <a:gd name="T4" fmla="*/ 40 w 40"/>
              <a:gd name="T5" fmla="*/ 16 h 39"/>
              <a:gd name="T6" fmla="*/ 38 w 40"/>
              <a:gd name="T7" fmla="*/ 12 h 39"/>
              <a:gd name="T8" fmla="*/ 33 w 40"/>
              <a:gd name="T9" fmla="*/ 6 h 39"/>
              <a:gd name="T10" fmla="*/ 27 w 40"/>
              <a:gd name="T11" fmla="*/ 1 h 39"/>
              <a:gd name="T12" fmla="*/ 23 w 40"/>
              <a:gd name="T13" fmla="*/ 0 h 39"/>
              <a:gd name="T14" fmla="*/ 20 w 40"/>
              <a:gd name="T15" fmla="*/ 0 h 39"/>
              <a:gd name="T16" fmla="*/ 20 w 40"/>
              <a:gd name="T17" fmla="*/ 0 h 39"/>
              <a:gd name="T18" fmla="*/ 16 w 40"/>
              <a:gd name="T19" fmla="*/ 0 h 39"/>
              <a:gd name="T20" fmla="*/ 12 w 40"/>
              <a:gd name="T21" fmla="*/ 1 h 39"/>
              <a:gd name="T22" fmla="*/ 6 w 40"/>
              <a:gd name="T23" fmla="*/ 6 h 39"/>
              <a:gd name="T24" fmla="*/ 1 w 40"/>
              <a:gd name="T25" fmla="*/ 12 h 39"/>
              <a:gd name="T26" fmla="*/ 0 w 40"/>
              <a:gd name="T27" fmla="*/ 16 h 39"/>
              <a:gd name="T28" fmla="*/ 0 w 40"/>
              <a:gd name="T29" fmla="*/ 19 h 39"/>
              <a:gd name="T30" fmla="*/ 0 w 40"/>
              <a:gd name="T31" fmla="*/ 19 h 39"/>
              <a:gd name="T32" fmla="*/ 0 w 40"/>
              <a:gd name="T33" fmla="*/ 23 h 39"/>
              <a:gd name="T34" fmla="*/ 1 w 40"/>
              <a:gd name="T35" fmla="*/ 27 h 39"/>
              <a:gd name="T36" fmla="*/ 6 w 40"/>
              <a:gd name="T37" fmla="*/ 33 h 39"/>
              <a:gd name="T38" fmla="*/ 12 w 40"/>
              <a:gd name="T39" fmla="*/ 38 h 39"/>
              <a:gd name="T40" fmla="*/ 16 w 40"/>
              <a:gd name="T41" fmla="*/ 39 h 39"/>
              <a:gd name="T42" fmla="*/ 20 w 40"/>
              <a:gd name="T43" fmla="*/ 39 h 39"/>
              <a:gd name="T44" fmla="*/ 20 w 40"/>
              <a:gd name="T45" fmla="*/ 39 h 39"/>
              <a:gd name="T46" fmla="*/ 23 w 40"/>
              <a:gd name="T47" fmla="*/ 39 h 39"/>
              <a:gd name="T48" fmla="*/ 27 w 40"/>
              <a:gd name="T49" fmla="*/ 38 h 39"/>
              <a:gd name="T50" fmla="*/ 33 w 40"/>
              <a:gd name="T51" fmla="*/ 33 h 39"/>
              <a:gd name="T52" fmla="*/ 38 w 40"/>
              <a:gd name="T53" fmla="*/ 27 h 39"/>
              <a:gd name="T54" fmla="*/ 40 w 40"/>
              <a:gd name="T55" fmla="*/ 23 h 39"/>
              <a:gd name="T56" fmla="*/ 40 w 40"/>
              <a:gd name="T57" fmla="*/ 19 h 39"/>
              <a:gd name="T58" fmla="*/ 40 w 40"/>
              <a:gd name="T59" fmla="*/ 19 h 39"/>
              <a:gd name="T60" fmla="*/ 10 w 40"/>
              <a:gd name="T61" fmla="*/ 19 h 39"/>
              <a:gd name="T62" fmla="*/ 10 w 40"/>
              <a:gd name="T63" fmla="*/ 19 h 39"/>
              <a:gd name="T64" fmla="*/ 11 w 40"/>
              <a:gd name="T65" fmla="*/ 16 h 39"/>
              <a:gd name="T66" fmla="*/ 12 w 40"/>
              <a:gd name="T67" fmla="*/ 12 h 39"/>
              <a:gd name="T68" fmla="*/ 16 w 40"/>
              <a:gd name="T69" fmla="*/ 11 h 39"/>
              <a:gd name="T70" fmla="*/ 20 w 40"/>
              <a:gd name="T71" fmla="*/ 10 h 39"/>
              <a:gd name="T72" fmla="*/ 20 w 40"/>
              <a:gd name="T73" fmla="*/ 10 h 39"/>
              <a:gd name="T74" fmla="*/ 23 w 40"/>
              <a:gd name="T75" fmla="*/ 11 h 39"/>
              <a:gd name="T76" fmla="*/ 27 w 40"/>
              <a:gd name="T77" fmla="*/ 12 h 39"/>
              <a:gd name="T78" fmla="*/ 28 w 40"/>
              <a:gd name="T79" fmla="*/ 16 h 39"/>
              <a:gd name="T80" fmla="*/ 30 w 40"/>
              <a:gd name="T81" fmla="*/ 19 h 39"/>
              <a:gd name="T82" fmla="*/ 30 w 40"/>
              <a:gd name="T83" fmla="*/ 19 h 39"/>
              <a:gd name="T84" fmla="*/ 28 w 40"/>
              <a:gd name="T85" fmla="*/ 23 h 39"/>
              <a:gd name="T86" fmla="*/ 27 w 40"/>
              <a:gd name="T87" fmla="*/ 27 h 39"/>
              <a:gd name="T88" fmla="*/ 23 w 40"/>
              <a:gd name="T89" fmla="*/ 28 h 39"/>
              <a:gd name="T90" fmla="*/ 20 w 40"/>
              <a:gd name="T91" fmla="*/ 29 h 39"/>
              <a:gd name="T92" fmla="*/ 20 w 40"/>
              <a:gd name="T93" fmla="*/ 29 h 39"/>
              <a:gd name="T94" fmla="*/ 16 w 40"/>
              <a:gd name="T95" fmla="*/ 28 h 39"/>
              <a:gd name="T96" fmla="*/ 12 w 40"/>
              <a:gd name="T97" fmla="*/ 27 h 39"/>
              <a:gd name="T98" fmla="*/ 11 w 40"/>
              <a:gd name="T99" fmla="*/ 23 h 39"/>
              <a:gd name="T100" fmla="*/ 10 w 40"/>
              <a:gd name="T101" fmla="*/ 19 h 39"/>
              <a:gd name="T102" fmla="*/ 10 w 40"/>
              <a:gd name="T10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40" y="19"/>
                </a:moveTo>
                <a:lnTo>
                  <a:pt x="40" y="19"/>
                </a:lnTo>
                <a:lnTo>
                  <a:pt x="40" y="16"/>
                </a:lnTo>
                <a:lnTo>
                  <a:pt x="38" y="12"/>
                </a:lnTo>
                <a:lnTo>
                  <a:pt x="33" y="6"/>
                </a:lnTo>
                <a:lnTo>
                  <a:pt x="27" y="1"/>
                </a:lnTo>
                <a:lnTo>
                  <a:pt x="23" y="0"/>
                </a:lnTo>
                <a:lnTo>
                  <a:pt x="20" y="0"/>
                </a:lnTo>
                <a:lnTo>
                  <a:pt x="20"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20" y="39"/>
                </a:lnTo>
                <a:lnTo>
                  <a:pt x="20" y="39"/>
                </a:lnTo>
                <a:lnTo>
                  <a:pt x="23" y="39"/>
                </a:lnTo>
                <a:lnTo>
                  <a:pt x="27" y="38"/>
                </a:lnTo>
                <a:lnTo>
                  <a:pt x="33" y="33"/>
                </a:lnTo>
                <a:lnTo>
                  <a:pt x="38" y="27"/>
                </a:lnTo>
                <a:lnTo>
                  <a:pt x="40" y="23"/>
                </a:lnTo>
                <a:lnTo>
                  <a:pt x="40" y="19"/>
                </a:lnTo>
                <a:lnTo>
                  <a:pt x="40" y="19"/>
                </a:lnTo>
                <a:close/>
                <a:moveTo>
                  <a:pt x="10" y="19"/>
                </a:moveTo>
                <a:lnTo>
                  <a:pt x="10" y="19"/>
                </a:lnTo>
                <a:lnTo>
                  <a:pt x="11" y="16"/>
                </a:lnTo>
                <a:lnTo>
                  <a:pt x="12" y="12"/>
                </a:lnTo>
                <a:lnTo>
                  <a:pt x="16" y="11"/>
                </a:lnTo>
                <a:lnTo>
                  <a:pt x="20" y="10"/>
                </a:lnTo>
                <a:lnTo>
                  <a:pt x="20" y="10"/>
                </a:lnTo>
                <a:lnTo>
                  <a:pt x="23" y="11"/>
                </a:lnTo>
                <a:lnTo>
                  <a:pt x="27" y="12"/>
                </a:lnTo>
                <a:lnTo>
                  <a:pt x="28" y="16"/>
                </a:lnTo>
                <a:lnTo>
                  <a:pt x="30" y="19"/>
                </a:lnTo>
                <a:lnTo>
                  <a:pt x="30" y="19"/>
                </a:lnTo>
                <a:lnTo>
                  <a:pt x="28" y="23"/>
                </a:lnTo>
                <a:lnTo>
                  <a:pt x="27" y="27"/>
                </a:lnTo>
                <a:lnTo>
                  <a:pt x="23" y="28"/>
                </a:lnTo>
                <a:lnTo>
                  <a:pt x="20" y="29"/>
                </a:lnTo>
                <a:lnTo>
                  <a:pt x="20" y="29"/>
                </a:lnTo>
                <a:lnTo>
                  <a:pt x="16" y="28"/>
                </a:lnTo>
                <a:lnTo>
                  <a:pt x="12" y="27"/>
                </a:lnTo>
                <a:lnTo>
                  <a:pt x="11" y="23"/>
                </a:lnTo>
                <a:lnTo>
                  <a:pt x="10" y="19"/>
                </a:lnTo>
                <a:lnTo>
                  <a:pt x="10"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55" name="Freeform 1417"/>
          <p:cNvSpPr>
            <a:spLocks noEditPoints="1"/>
          </p:cNvSpPr>
          <p:nvPr/>
        </p:nvSpPr>
        <p:spPr bwMode="auto">
          <a:xfrm>
            <a:off x="1444170" y="1275985"/>
            <a:ext cx="149696" cy="90723"/>
          </a:xfrm>
          <a:custGeom>
            <a:avLst/>
            <a:gdLst>
              <a:gd name="T0" fmla="*/ 84 w 99"/>
              <a:gd name="T1" fmla="*/ 30 h 59"/>
              <a:gd name="T2" fmla="*/ 83 w 99"/>
              <a:gd name="T3" fmla="*/ 23 h 59"/>
              <a:gd name="T4" fmla="*/ 77 w 99"/>
              <a:gd name="T5" fmla="*/ 12 h 59"/>
              <a:gd name="T6" fmla="*/ 67 w 99"/>
              <a:gd name="T7" fmla="*/ 5 h 59"/>
              <a:gd name="T8" fmla="*/ 56 w 99"/>
              <a:gd name="T9" fmla="*/ 0 h 59"/>
              <a:gd name="T10" fmla="*/ 50 w 99"/>
              <a:gd name="T11" fmla="*/ 0 h 59"/>
              <a:gd name="T12" fmla="*/ 37 w 99"/>
              <a:gd name="T13" fmla="*/ 2 h 59"/>
              <a:gd name="T14" fmla="*/ 28 w 99"/>
              <a:gd name="T15" fmla="*/ 9 h 59"/>
              <a:gd name="T16" fmla="*/ 19 w 99"/>
              <a:gd name="T17" fmla="*/ 18 h 59"/>
              <a:gd name="T18" fmla="*/ 15 w 99"/>
              <a:gd name="T19" fmla="*/ 30 h 59"/>
              <a:gd name="T20" fmla="*/ 10 w 99"/>
              <a:gd name="T21" fmla="*/ 30 h 59"/>
              <a:gd name="T22" fmla="*/ 3 w 99"/>
              <a:gd name="T23" fmla="*/ 32 h 59"/>
              <a:gd name="T24" fmla="*/ 0 w 99"/>
              <a:gd name="T25" fmla="*/ 39 h 59"/>
              <a:gd name="T26" fmla="*/ 0 w 99"/>
              <a:gd name="T27" fmla="*/ 49 h 59"/>
              <a:gd name="T28" fmla="*/ 3 w 99"/>
              <a:gd name="T29" fmla="*/ 57 h 59"/>
              <a:gd name="T30" fmla="*/ 10 w 99"/>
              <a:gd name="T31" fmla="*/ 59 h 59"/>
              <a:gd name="T32" fmla="*/ 25 w 99"/>
              <a:gd name="T33" fmla="*/ 34 h 59"/>
              <a:gd name="T34" fmla="*/ 25 w 99"/>
              <a:gd name="T35" fmla="*/ 30 h 59"/>
              <a:gd name="T36" fmla="*/ 29 w 99"/>
              <a:gd name="T37" fmla="*/ 21 h 59"/>
              <a:gd name="T38" fmla="*/ 36 w 99"/>
              <a:gd name="T39" fmla="*/ 13 h 59"/>
              <a:gd name="T40" fmla="*/ 45 w 99"/>
              <a:gd name="T41" fmla="*/ 10 h 59"/>
              <a:gd name="T42" fmla="*/ 50 w 99"/>
              <a:gd name="T43" fmla="*/ 10 h 59"/>
              <a:gd name="T44" fmla="*/ 60 w 99"/>
              <a:gd name="T45" fmla="*/ 12 h 59"/>
              <a:gd name="T46" fmla="*/ 67 w 99"/>
              <a:gd name="T47" fmla="*/ 17 h 59"/>
              <a:gd name="T48" fmla="*/ 72 w 99"/>
              <a:gd name="T49" fmla="*/ 25 h 59"/>
              <a:gd name="T50" fmla="*/ 74 w 99"/>
              <a:gd name="T51" fmla="*/ 34 h 59"/>
              <a:gd name="T52" fmla="*/ 89 w 99"/>
              <a:gd name="T53" fmla="*/ 59 h 59"/>
              <a:gd name="T54" fmla="*/ 93 w 99"/>
              <a:gd name="T55" fmla="*/ 58 h 59"/>
              <a:gd name="T56" fmla="*/ 98 w 99"/>
              <a:gd name="T57" fmla="*/ 53 h 59"/>
              <a:gd name="T58" fmla="*/ 99 w 99"/>
              <a:gd name="T59" fmla="*/ 39 h 59"/>
              <a:gd name="T60" fmla="*/ 98 w 99"/>
              <a:gd name="T61" fmla="*/ 36 h 59"/>
              <a:gd name="T62" fmla="*/ 93 w 99"/>
              <a:gd name="T63" fmla="*/ 31 h 59"/>
              <a:gd name="T64" fmla="*/ 89 w 99"/>
              <a:gd name="T65" fmla="*/ 30 h 59"/>
              <a:gd name="T66" fmla="*/ 10 w 99"/>
              <a:gd name="T67" fmla="*/ 49 h 59"/>
              <a:gd name="T68" fmla="*/ 15 w 99"/>
              <a:gd name="T69" fmla="*/ 39 h 59"/>
              <a:gd name="T70" fmla="*/ 84 w 99"/>
              <a:gd name="T71" fmla="*/ 49 h 59"/>
              <a:gd name="T72" fmla="*/ 89 w 99"/>
              <a:gd name="T73" fmla="*/ 39 h 59"/>
              <a:gd name="T74" fmla="*/ 84 w 99"/>
              <a:gd name="T75"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59">
                <a:moveTo>
                  <a:pt x="89" y="30"/>
                </a:moveTo>
                <a:lnTo>
                  <a:pt x="84" y="30"/>
                </a:lnTo>
                <a:lnTo>
                  <a:pt x="84" y="30"/>
                </a:lnTo>
                <a:lnTo>
                  <a:pt x="83" y="23"/>
                </a:lnTo>
                <a:lnTo>
                  <a:pt x="81" y="18"/>
                </a:lnTo>
                <a:lnTo>
                  <a:pt x="77" y="12"/>
                </a:lnTo>
                <a:lnTo>
                  <a:pt x="72" y="9"/>
                </a:lnTo>
                <a:lnTo>
                  <a:pt x="67" y="5"/>
                </a:lnTo>
                <a:lnTo>
                  <a:pt x="62" y="2"/>
                </a:lnTo>
                <a:lnTo>
                  <a:pt x="56" y="0"/>
                </a:lnTo>
                <a:lnTo>
                  <a:pt x="50" y="0"/>
                </a:lnTo>
                <a:lnTo>
                  <a:pt x="50" y="0"/>
                </a:lnTo>
                <a:lnTo>
                  <a:pt x="44" y="0"/>
                </a:lnTo>
                <a:lnTo>
                  <a:pt x="37" y="2"/>
                </a:lnTo>
                <a:lnTo>
                  <a:pt x="33" y="5"/>
                </a:lnTo>
                <a:lnTo>
                  <a:pt x="28" y="9"/>
                </a:lnTo>
                <a:lnTo>
                  <a:pt x="23" y="12"/>
                </a:lnTo>
                <a:lnTo>
                  <a:pt x="19" y="18"/>
                </a:lnTo>
                <a:lnTo>
                  <a:pt x="16" y="23"/>
                </a:lnTo>
                <a:lnTo>
                  <a:pt x="15" y="30"/>
                </a:lnTo>
                <a:lnTo>
                  <a:pt x="10" y="30"/>
                </a:lnTo>
                <a:lnTo>
                  <a:pt x="10" y="30"/>
                </a:lnTo>
                <a:lnTo>
                  <a:pt x="7" y="31"/>
                </a:lnTo>
                <a:lnTo>
                  <a:pt x="3" y="32"/>
                </a:lnTo>
                <a:lnTo>
                  <a:pt x="2" y="36"/>
                </a:lnTo>
                <a:lnTo>
                  <a:pt x="0" y="39"/>
                </a:lnTo>
                <a:lnTo>
                  <a:pt x="0" y="49"/>
                </a:lnTo>
                <a:lnTo>
                  <a:pt x="0" y="49"/>
                </a:lnTo>
                <a:lnTo>
                  <a:pt x="2" y="53"/>
                </a:lnTo>
                <a:lnTo>
                  <a:pt x="3" y="57"/>
                </a:lnTo>
                <a:lnTo>
                  <a:pt x="7" y="58"/>
                </a:lnTo>
                <a:lnTo>
                  <a:pt x="10" y="59"/>
                </a:lnTo>
                <a:lnTo>
                  <a:pt x="25" y="59"/>
                </a:lnTo>
                <a:lnTo>
                  <a:pt x="25" y="34"/>
                </a:lnTo>
                <a:lnTo>
                  <a:pt x="25" y="34"/>
                </a:lnTo>
                <a:lnTo>
                  <a:pt x="25" y="30"/>
                </a:lnTo>
                <a:lnTo>
                  <a:pt x="28" y="25"/>
                </a:lnTo>
                <a:lnTo>
                  <a:pt x="29" y="21"/>
                </a:lnTo>
                <a:lnTo>
                  <a:pt x="33" y="17"/>
                </a:lnTo>
                <a:lnTo>
                  <a:pt x="36" y="13"/>
                </a:lnTo>
                <a:lnTo>
                  <a:pt x="40" y="12"/>
                </a:lnTo>
                <a:lnTo>
                  <a:pt x="45" y="10"/>
                </a:lnTo>
                <a:lnTo>
                  <a:pt x="50" y="10"/>
                </a:lnTo>
                <a:lnTo>
                  <a:pt x="50" y="10"/>
                </a:lnTo>
                <a:lnTo>
                  <a:pt x="55" y="10"/>
                </a:lnTo>
                <a:lnTo>
                  <a:pt x="60" y="12"/>
                </a:lnTo>
                <a:lnTo>
                  <a:pt x="63" y="13"/>
                </a:lnTo>
                <a:lnTo>
                  <a:pt x="67" y="17"/>
                </a:lnTo>
                <a:lnTo>
                  <a:pt x="71" y="21"/>
                </a:lnTo>
                <a:lnTo>
                  <a:pt x="72" y="25"/>
                </a:lnTo>
                <a:lnTo>
                  <a:pt x="74" y="30"/>
                </a:lnTo>
                <a:lnTo>
                  <a:pt x="74" y="34"/>
                </a:lnTo>
                <a:lnTo>
                  <a:pt x="74" y="59"/>
                </a:lnTo>
                <a:lnTo>
                  <a:pt x="89" y="59"/>
                </a:lnTo>
                <a:lnTo>
                  <a:pt x="89" y="59"/>
                </a:lnTo>
                <a:lnTo>
                  <a:pt x="93" y="58"/>
                </a:lnTo>
                <a:lnTo>
                  <a:pt x="97" y="57"/>
                </a:lnTo>
                <a:lnTo>
                  <a:pt x="98" y="53"/>
                </a:lnTo>
                <a:lnTo>
                  <a:pt x="99" y="49"/>
                </a:lnTo>
                <a:lnTo>
                  <a:pt x="99" y="39"/>
                </a:lnTo>
                <a:lnTo>
                  <a:pt x="99" y="39"/>
                </a:lnTo>
                <a:lnTo>
                  <a:pt x="98" y="36"/>
                </a:lnTo>
                <a:lnTo>
                  <a:pt x="97" y="32"/>
                </a:lnTo>
                <a:lnTo>
                  <a:pt x="93" y="31"/>
                </a:lnTo>
                <a:lnTo>
                  <a:pt x="89" y="30"/>
                </a:lnTo>
                <a:lnTo>
                  <a:pt x="89" y="30"/>
                </a:lnTo>
                <a:close/>
                <a:moveTo>
                  <a:pt x="15" y="49"/>
                </a:moveTo>
                <a:lnTo>
                  <a:pt x="10" y="49"/>
                </a:lnTo>
                <a:lnTo>
                  <a:pt x="10" y="39"/>
                </a:lnTo>
                <a:lnTo>
                  <a:pt x="15" y="39"/>
                </a:lnTo>
                <a:lnTo>
                  <a:pt x="15" y="49"/>
                </a:lnTo>
                <a:close/>
                <a:moveTo>
                  <a:pt x="84" y="49"/>
                </a:moveTo>
                <a:lnTo>
                  <a:pt x="84" y="39"/>
                </a:lnTo>
                <a:lnTo>
                  <a:pt x="89" y="39"/>
                </a:lnTo>
                <a:lnTo>
                  <a:pt x="89" y="49"/>
                </a:lnTo>
                <a:lnTo>
                  <a:pt x="84"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56" name="Freeform 1418"/>
          <p:cNvSpPr>
            <a:spLocks noEditPoints="1"/>
          </p:cNvSpPr>
          <p:nvPr/>
        </p:nvSpPr>
        <p:spPr bwMode="auto">
          <a:xfrm>
            <a:off x="1475923" y="1371247"/>
            <a:ext cx="86189" cy="54434"/>
          </a:xfrm>
          <a:custGeom>
            <a:avLst/>
            <a:gdLst>
              <a:gd name="T0" fmla="*/ 30 w 59"/>
              <a:gd name="T1" fmla="*/ 0 h 35"/>
              <a:gd name="T2" fmla="*/ 30 w 59"/>
              <a:gd name="T3" fmla="*/ 0 h 35"/>
              <a:gd name="T4" fmla="*/ 24 w 59"/>
              <a:gd name="T5" fmla="*/ 0 h 35"/>
              <a:gd name="T6" fmla="*/ 19 w 59"/>
              <a:gd name="T7" fmla="*/ 2 h 35"/>
              <a:gd name="T8" fmla="*/ 14 w 59"/>
              <a:gd name="T9" fmla="*/ 5 h 35"/>
              <a:gd name="T10" fmla="*/ 9 w 59"/>
              <a:gd name="T11" fmla="*/ 9 h 35"/>
              <a:gd name="T12" fmla="*/ 5 w 59"/>
              <a:gd name="T13" fmla="*/ 14 h 35"/>
              <a:gd name="T14" fmla="*/ 3 w 59"/>
              <a:gd name="T15" fmla="*/ 19 h 35"/>
              <a:gd name="T16" fmla="*/ 0 w 59"/>
              <a:gd name="T17" fmla="*/ 23 h 35"/>
              <a:gd name="T18" fmla="*/ 0 w 59"/>
              <a:gd name="T19" fmla="*/ 30 h 35"/>
              <a:gd name="T20" fmla="*/ 0 w 59"/>
              <a:gd name="T21" fmla="*/ 35 h 35"/>
              <a:gd name="T22" fmla="*/ 59 w 59"/>
              <a:gd name="T23" fmla="*/ 35 h 35"/>
              <a:gd name="T24" fmla="*/ 59 w 59"/>
              <a:gd name="T25" fmla="*/ 30 h 35"/>
              <a:gd name="T26" fmla="*/ 59 w 59"/>
              <a:gd name="T27" fmla="*/ 30 h 35"/>
              <a:gd name="T28" fmla="*/ 59 w 59"/>
              <a:gd name="T29" fmla="*/ 23 h 35"/>
              <a:gd name="T30" fmla="*/ 57 w 59"/>
              <a:gd name="T31" fmla="*/ 19 h 35"/>
              <a:gd name="T32" fmla="*/ 54 w 59"/>
              <a:gd name="T33" fmla="*/ 14 h 35"/>
              <a:gd name="T34" fmla="*/ 51 w 59"/>
              <a:gd name="T35" fmla="*/ 9 h 35"/>
              <a:gd name="T36" fmla="*/ 46 w 59"/>
              <a:gd name="T37" fmla="*/ 5 h 35"/>
              <a:gd name="T38" fmla="*/ 41 w 59"/>
              <a:gd name="T39" fmla="*/ 2 h 35"/>
              <a:gd name="T40" fmla="*/ 36 w 59"/>
              <a:gd name="T41" fmla="*/ 0 h 35"/>
              <a:gd name="T42" fmla="*/ 30 w 59"/>
              <a:gd name="T43" fmla="*/ 0 h 35"/>
              <a:gd name="T44" fmla="*/ 30 w 59"/>
              <a:gd name="T45" fmla="*/ 0 h 35"/>
              <a:gd name="T46" fmla="*/ 11 w 59"/>
              <a:gd name="T47" fmla="*/ 25 h 35"/>
              <a:gd name="T48" fmla="*/ 11 w 59"/>
              <a:gd name="T49" fmla="*/ 25 h 35"/>
              <a:gd name="T50" fmla="*/ 14 w 59"/>
              <a:gd name="T51" fmla="*/ 19 h 35"/>
              <a:gd name="T52" fmla="*/ 17 w 59"/>
              <a:gd name="T53" fmla="*/ 14 h 35"/>
              <a:gd name="T54" fmla="*/ 24 w 59"/>
              <a:gd name="T55" fmla="*/ 11 h 35"/>
              <a:gd name="T56" fmla="*/ 30 w 59"/>
              <a:gd name="T57" fmla="*/ 10 h 35"/>
              <a:gd name="T58" fmla="*/ 30 w 59"/>
              <a:gd name="T59" fmla="*/ 10 h 35"/>
              <a:gd name="T60" fmla="*/ 36 w 59"/>
              <a:gd name="T61" fmla="*/ 11 h 35"/>
              <a:gd name="T62" fmla="*/ 42 w 59"/>
              <a:gd name="T63" fmla="*/ 14 h 35"/>
              <a:gd name="T64" fmla="*/ 46 w 59"/>
              <a:gd name="T65" fmla="*/ 19 h 35"/>
              <a:gd name="T66" fmla="*/ 48 w 59"/>
              <a:gd name="T67" fmla="*/ 25 h 35"/>
              <a:gd name="T68" fmla="*/ 11 w 59"/>
              <a:gd name="T69"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5">
                <a:moveTo>
                  <a:pt x="30" y="0"/>
                </a:moveTo>
                <a:lnTo>
                  <a:pt x="30" y="0"/>
                </a:lnTo>
                <a:lnTo>
                  <a:pt x="24" y="0"/>
                </a:lnTo>
                <a:lnTo>
                  <a:pt x="19" y="2"/>
                </a:lnTo>
                <a:lnTo>
                  <a:pt x="14" y="5"/>
                </a:lnTo>
                <a:lnTo>
                  <a:pt x="9" y="9"/>
                </a:lnTo>
                <a:lnTo>
                  <a:pt x="5" y="14"/>
                </a:lnTo>
                <a:lnTo>
                  <a:pt x="3" y="19"/>
                </a:lnTo>
                <a:lnTo>
                  <a:pt x="0" y="23"/>
                </a:lnTo>
                <a:lnTo>
                  <a:pt x="0" y="30"/>
                </a:lnTo>
                <a:lnTo>
                  <a:pt x="0" y="35"/>
                </a:lnTo>
                <a:lnTo>
                  <a:pt x="59" y="35"/>
                </a:lnTo>
                <a:lnTo>
                  <a:pt x="59" y="30"/>
                </a:lnTo>
                <a:lnTo>
                  <a:pt x="59" y="30"/>
                </a:lnTo>
                <a:lnTo>
                  <a:pt x="59" y="23"/>
                </a:lnTo>
                <a:lnTo>
                  <a:pt x="57" y="19"/>
                </a:lnTo>
                <a:lnTo>
                  <a:pt x="54" y="14"/>
                </a:lnTo>
                <a:lnTo>
                  <a:pt x="51" y="9"/>
                </a:lnTo>
                <a:lnTo>
                  <a:pt x="46" y="5"/>
                </a:lnTo>
                <a:lnTo>
                  <a:pt x="41" y="2"/>
                </a:lnTo>
                <a:lnTo>
                  <a:pt x="36" y="0"/>
                </a:lnTo>
                <a:lnTo>
                  <a:pt x="30" y="0"/>
                </a:lnTo>
                <a:lnTo>
                  <a:pt x="30" y="0"/>
                </a:lnTo>
                <a:close/>
                <a:moveTo>
                  <a:pt x="11" y="25"/>
                </a:moveTo>
                <a:lnTo>
                  <a:pt x="11" y="25"/>
                </a:lnTo>
                <a:lnTo>
                  <a:pt x="14" y="19"/>
                </a:lnTo>
                <a:lnTo>
                  <a:pt x="17" y="14"/>
                </a:lnTo>
                <a:lnTo>
                  <a:pt x="24" y="11"/>
                </a:lnTo>
                <a:lnTo>
                  <a:pt x="30" y="10"/>
                </a:lnTo>
                <a:lnTo>
                  <a:pt x="30" y="10"/>
                </a:lnTo>
                <a:lnTo>
                  <a:pt x="36" y="11"/>
                </a:lnTo>
                <a:lnTo>
                  <a:pt x="42" y="14"/>
                </a:lnTo>
                <a:lnTo>
                  <a:pt x="46" y="19"/>
                </a:lnTo>
                <a:lnTo>
                  <a:pt x="48" y="25"/>
                </a:lnTo>
                <a:lnTo>
                  <a:pt x="11"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457" name="Group 456"/>
          <p:cNvGrpSpPr/>
          <p:nvPr/>
        </p:nvGrpSpPr>
        <p:grpSpPr>
          <a:xfrm>
            <a:off x="1444170" y="1634344"/>
            <a:ext cx="149696" cy="149696"/>
            <a:chOff x="1376069" y="1600074"/>
            <a:chExt cx="152824" cy="152824"/>
          </a:xfrm>
          <a:solidFill>
            <a:schemeClr val="tx1">
              <a:lumMod val="75000"/>
              <a:lumOff val="25000"/>
            </a:schemeClr>
          </a:solidFill>
        </p:grpSpPr>
        <p:sp>
          <p:nvSpPr>
            <p:cNvPr id="615" name="Freeform 1419"/>
            <p:cNvSpPr>
              <a:spLocks noEditPoints="1"/>
            </p:cNvSpPr>
            <p:nvPr/>
          </p:nvSpPr>
          <p:spPr bwMode="auto">
            <a:xfrm>
              <a:off x="1413117" y="1637122"/>
              <a:ext cx="78728" cy="78728"/>
            </a:xfrm>
            <a:custGeom>
              <a:avLst/>
              <a:gdLst>
                <a:gd name="T0" fmla="*/ 25 w 49"/>
                <a:gd name="T1" fmla="*/ 0 h 50"/>
                <a:gd name="T2" fmla="*/ 25 w 49"/>
                <a:gd name="T3" fmla="*/ 0 h 50"/>
                <a:gd name="T4" fmla="*/ 20 w 49"/>
                <a:gd name="T5" fmla="*/ 0 h 50"/>
                <a:gd name="T6" fmla="*/ 15 w 49"/>
                <a:gd name="T7" fmla="*/ 3 h 50"/>
                <a:gd name="T8" fmla="*/ 11 w 49"/>
                <a:gd name="T9" fmla="*/ 4 h 50"/>
                <a:gd name="T10" fmla="*/ 8 w 49"/>
                <a:gd name="T11" fmla="*/ 8 h 50"/>
                <a:gd name="T12" fmla="*/ 4 w 49"/>
                <a:gd name="T13" fmla="*/ 11 h 50"/>
                <a:gd name="T14" fmla="*/ 3 w 49"/>
                <a:gd name="T15" fmla="*/ 15 h 50"/>
                <a:gd name="T16" fmla="*/ 0 w 49"/>
                <a:gd name="T17" fmla="*/ 20 h 50"/>
                <a:gd name="T18" fmla="*/ 0 w 49"/>
                <a:gd name="T19" fmla="*/ 25 h 50"/>
                <a:gd name="T20" fmla="*/ 0 w 49"/>
                <a:gd name="T21" fmla="*/ 25 h 50"/>
                <a:gd name="T22" fmla="*/ 0 w 49"/>
                <a:gd name="T23" fmla="*/ 30 h 50"/>
                <a:gd name="T24" fmla="*/ 3 w 49"/>
                <a:gd name="T25" fmla="*/ 35 h 50"/>
                <a:gd name="T26" fmla="*/ 4 w 49"/>
                <a:gd name="T27" fmla="*/ 38 h 50"/>
                <a:gd name="T28" fmla="*/ 8 w 49"/>
                <a:gd name="T29" fmla="*/ 42 h 50"/>
                <a:gd name="T30" fmla="*/ 11 w 49"/>
                <a:gd name="T31" fmla="*/ 46 h 50"/>
                <a:gd name="T32" fmla="*/ 15 w 49"/>
                <a:gd name="T33" fmla="*/ 47 h 50"/>
                <a:gd name="T34" fmla="*/ 20 w 49"/>
                <a:gd name="T35" fmla="*/ 50 h 50"/>
                <a:gd name="T36" fmla="*/ 25 w 49"/>
                <a:gd name="T37" fmla="*/ 50 h 50"/>
                <a:gd name="T38" fmla="*/ 25 w 49"/>
                <a:gd name="T39" fmla="*/ 50 h 50"/>
                <a:gd name="T40" fmla="*/ 30 w 49"/>
                <a:gd name="T41" fmla="*/ 50 h 50"/>
                <a:gd name="T42" fmla="*/ 35 w 49"/>
                <a:gd name="T43" fmla="*/ 47 h 50"/>
                <a:gd name="T44" fmla="*/ 38 w 49"/>
                <a:gd name="T45" fmla="*/ 46 h 50"/>
                <a:gd name="T46" fmla="*/ 42 w 49"/>
                <a:gd name="T47" fmla="*/ 42 h 50"/>
                <a:gd name="T48" fmla="*/ 46 w 49"/>
                <a:gd name="T49" fmla="*/ 38 h 50"/>
                <a:gd name="T50" fmla="*/ 47 w 49"/>
                <a:gd name="T51" fmla="*/ 35 h 50"/>
                <a:gd name="T52" fmla="*/ 49 w 49"/>
                <a:gd name="T53" fmla="*/ 30 h 50"/>
                <a:gd name="T54" fmla="*/ 49 w 49"/>
                <a:gd name="T55" fmla="*/ 25 h 50"/>
                <a:gd name="T56" fmla="*/ 49 w 49"/>
                <a:gd name="T57" fmla="*/ 25 h 50"/>
                <a:gd name="T58" fmla="*/ 49 w 49"/>
                <a:gd name="T59" fmla="*/ 20 h 50"/>
                <a:gd name="T60" fmla="*/ 47 w 49"/>
                <a:gd name="T61" fmla="*/ 15 h 50"/>
                <a:gd name="T62" fmla="*/ 46 w 49"/>
                <a:gd name="T63" fmla="*/ 11 h 50"/>
                <a:gd name="T64" fmla="*/ 42 w 49"/>
                <a:gd name="T65" fmla="*/ 8 h 50"/>
                <a:gd name="T66" fmla="*/ 38 w 49"/>
                <a:gd name="T67" fmla="*/ 4 h 50"/>
                <a:gd name="T68" fmla="*/ 35 w 49"/>
                <a:gd name="T69" fmla="*/ 3 h 50"/>
                <a:gd name="T70" fmla="*/ 30 w 49"/>
                <a:gd name="T71" fmla="*/ 0 h 50"/>
                <a:gd name="T72" fmla="*/ 25 w 49"/>
                <a:gd name="T73" fmla="*/ 0 h 50"/>
                <a:gd name="T74" fmla="*/ 25 w 49"/>
                <a:gd name="T75" fmla="*/ 0 h 50"/>
                <a:gd name="T76" fmla="*/ 25 w 49"/>
                <a:gd name="T77" fmla="*/ 40 h 50"/>
                <a:gd name="T78" fmla="*/ 25 w 49"/>
                <a:gd name="T79" fmla="*/ 40 h 50"/>
                <a:gd name="T80" fmla="*/ 19 w 49"/>
                <a:gd name="T81" fmla="*/ 38 h 50"/>
                <a:gd name="T82" fmla="*/ 15 w 49"/>
                <a:gd name="T83" fmla="*/ 35 h 50"/>
                <a:gd name="T84" fmla="*/ 11 w 49"/>
                <a:gd name="T85" fmla="*/ 31 h 50"/>
                <a:gd name="T86" fmla="*/ 10 w 49"/>
                <a:gd name="T87" fmla="*/ 25 h 50"/>
                <a:gd name="T88" fmla="*/ 10 w 49"/>
                <a:gd name="T89" fmla="*/ 25 h 50"/>
                <a:gd name="T90" fmla="*/ 11 w 49"/>
                <a:gd name="T91" fmla="*/ 19 h 50"/>
                <a:gd name="T92" fmla="*/ 15 w 49"/>
                <a:gd name="T93" fmla="*/ 15 h 50"/>
                <a:gd name="T94" fmla="*/ 19 w 49"/>
                <a:gd name="T95" fmla="*/ 11 h 50"/>
                <a:gd name="T96" fmla="*/ 25 w 49"/>
                <a:gd name="T97" fmla="*/ 10 h 50"/>
                <a:gd name="T98" fmla="*/ 25 w 49"/>
                <a:gd name="T99" fmla="*/ 10 h 50"/>
                <a:gd name="T100" fmla="*/ 31 w 49"/>
                <a:gd name="T101" fmla="*/ 11 h 50"/>
                <a:gd name="T102" fmla="*/ 35 w 49"/>
                <a:gd name="T103" fmla="*/ 15 h 50"/>
                <a:gd name="T104" fmla="*/ 38 w 49"/>
                <a:gd name="T105" fmla="*/ 19 h 50"/>
                <a:gd name="T106" fmla="*/ 40 w 49"/>
                <a:gd name="T107" fmla="*/ 25 h 50"/>
                <a:gd name="T108" fmla="*/ 40 w 49"/>
                <a:gd name="T109" fmla="*/ 25 h 50"/>
                <a:gd name="T110" fmla="*/ 38 w 49"/>
                <a:gd name="T111" fmla="*/ 31 h 50"/>
                <a:gd name="T112" fmla="*/ 35 w 49"/>
                <a:gd name="T113" fmla="*/ 35 h 50"/>
                <a:gd name="T114" fmla="*/ 31 w 49"/>
                <a:gd name="T115" fmla="*/ 38 h 50"/>
                <a:gd name="T116" fmla="*/ 25 w 49"/>
                <a:gd name="T117" fmla="*/ 40 h 50"/>
                <a:gd name="T118" fmla="*/ 25 w 49"/>
                <a:gd name="T11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50">
                  <a:moveTo>
                    <a:pt x="25" y="0"/>
                  </a:moveTo>
                  <a:lnTo>
                    <a:pt x="25" y="0"/>
                  </a:lnTo>
                  <a:lnTo>
                    <a:pt x="20" y="0"/>
                  </a:lnTo>
                  <a:lnTo>
                    <a:pt x="15" y="3"/>
                  </a:lnTo>
                  <a:lnTo>
                    <a:pt x="11" y="4"/>
                  </a:lnTo>
                  <a:lnTo>
                    <a:pt x="8" y="8"/>
                  </a:lnTo>
                  <a:lnTo>
                    <a:pt x="4" y="11"/>
                  </a:lnTo>
                  <a:lnTo>
                    <a:pt x="3" y="15"/>
                  </a:lnTo>
                  <a:lnTo>
                    <a:pt x="0" y="20"/>
                  </a:lnTo>
                  <a:lnTo>
                    <a:pt x="0" y="25"/>
                  </a:lnTo>
                  <a:lnTo>
                    <a:pt x="0" y="25"/>
                  </a:lnTo>
                  <a:lnTo>
                    <a:pt x="0" y="30"/>
                  </a:lnTo>
                  <a:lnTo>
                    <a:pt x="3" y="35"/>
                  </a:lnTo>
                  <a:lnTo>
                    <a:pt x="4" y="38"/>
                  </a:lnTo>
                  <a:lnTo>
                    <a:pt x="8" y="42"/>
                  </a:lnTo>
                  <a:lnTo>
                    <a:pt x="11" y="46"/>
                  </a:lnTo>
                  <a:lnTo>
                    <a:pt x="15" y="47"/>
                  </a:lnTo>
                  <a:lnTo>
                    <a:pt x="20" y="50"/>
                  </a:lnTo>
                  <a:lnTo>
                    <a:pt x="25" y="50"/>
                  </a:lnTo>
                  <a:lnTo>
                    <a:pt x="25" y="50"/>
                  </a:lnTo>
                  <a:lnTo>
                    <a:pt x="30" y="50"/>
                  </a:lnTo>
                  <a:lnTo>
                    <a:pt x="35" y="47"/>
                  </a:lnTo>
                  <a:lnTo>
                    <a:pt x="38" y="46"/>
                  </a:lnTo>
                  <a:lnTo>
                    <a:pt x="42" y="42"/>
                  </a:lnTo>
                  <a:lnTo>
                    <a:pt x="46" y="38"/>
                  </a:lnTo>
                  <a:lnTo>
                    <a:pt x="47" y="35"/>
                  </a:lnTo>
                  <a:lnTo>
                    <a:pt x="49" y="30"/>
                  </a:lnTo>
                  <a:lnTo>
                    <a:pt x="49" y="25"/>
                  </a:lnTo>
                  <a:lnTo>
                    <a:pt x="49" y="25"/>
                  </a:lnTo>
                  <a:lnTo>
                    <a:pt x="49" y="20"/>
                  </a:lnTo>
                  <a:lnTo>
                    <a:pt x="47" y="15"/>
                  </a:lnTo>
                  <a:lnTo>
                    <a:pt x="46" y="11"/>
                  </a:lnTo>
                  <a:lnTo>
                    <a:pt x="42" y="8"/>
                  </a:lnTo>
                  <a:lnTo>
                    <a:pt x="38" y="4"/>
                  </a:lnTo>
                  <a:lnTo>
                    <a:pt x="35" y="3"/>
                  </a:lnTo>
                  <a:lnTo>
                    <a:pt x="30" y="0"/>
                  </a:lnTo>
                  <a:lnTo>
                    <a:pt x="25" y="0"/>
                  </a:lnTo>
                  <a:lnTo>
                    <a:pt x="25" y="0"/>
                  </a:lnTo>
                  <a:close/>
                  <a:moveTo>
                    <a:pt x="25" y="40"/>
                  </a:moveTo>
                  <a:lnTo>
                    <a:pt x="25" y="40"/>
                  </a:lnTo>
                  <a:lnTo>
                    <a:pt x="19" y="38"/>
                  </a:lnTo>
                  <a:lnTo>
                    <a:pt x="15" y="35"/>
                  </a:lnTo>
                  <a:lnTo>
                    <a:pt x="11" y="31"/>
                  </a:lnTo>
                  <a:lnTo>
                    <a:pt x="10" y="25"/>
                  </a:lnTo>
                  <a:lnTo>
                    <a:pt x="10" y="25"/>
                  </a:lnTo>
                  <a:lnTo>
                    <a:pt x="11" y="19"/>
                  </a:lnTo>
                  <a:lnTo>
                    <a:pt x="15" y="15"/>
                  </a:lnTo>
                  <a:lnTo>
                    <a:pt x="19" y="11"/>
                  </a:lnTo>
                  <a:lnTo>
                    <a:pt x="25" y="10"/>
                  </a:lnTo>
                  <a:lnTo>
                    <a:pt x="25" y="10"/>
                  </a:lnTo>
                  <a:lnTo>
                    <a:pt x="31" y="11"/>
                  </a:lnTo>
                  <a:lnTo>
                    <a:pt x="35" y="15"/>
                  </a:lnTo>
                  <a:lnTo>
                    <a:pt x="38" y="19"/>
                  </a:lnTo>
                  <a:lnTo>
                    <a:pt x="40" y="25"/>
                  </a:lnTo>
                  <a:lnTo>
                    <a:pt x="40" y="25"/>
                  </a:lnTo>
                  <a:lnTo>
                    <a:pt x="38" y="31"/>
                  </a:lnTo>
                  <a:lnTo>
                    <a:pt x="35" y="35"/>
                  </a:lnTo>
                  <a:lnTo>
                    <a:pt x="31" y="38"/>
                  </a:lnTo>
                  <a:lnTo>
                    <a:pt x="25" y="40"/>
                  </a:lnTo>
                  <a:lnTo>
                    <a:pt x="2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16" name="Rectangle 1420"/>
            <p:cNvSpPr>
              <a:spLocks noChangeArrowheads="1"/>
            </p:cNvSpPr>
            <p:nvPr/>
          </p:nvSpPr>
          <p:spPr bwMode="auto">
            <a:xfrm>
              <a:off x="1445533" y="1600074"/>
              <a:ext cx="13894"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17" name="Freeform 1421"/>
            <p:cNvSpPr>
              <a:spLocks/>
            </p:cNvSpPr>
            <p:nvPr/>
          </p:nvSpPr>
          <p:spPr bwMode="auto">
            <a:xfrm>
              <a:off x="1487213" y="1618598"/>
              <a:ext cx="23156" cy="23156"/>
            </a:xfrm>
            <a:custGeom>
              <a:avLst/>
              <a:gdLst>
                <a:gd name="T0" fmla="*/ 17 w 17"/>
                <a:gd name="T1" fmla="*/ 7 h 17"/>
                <a:gd name="T2" fmla="*/ 10 w 17"/>
                <a:gd name="T3" fmla="*/ 0 h 17"/>
                <a:gd name="T4" fmla="*/ 0 w 17"/>
                <a:gd name="T5" fmla="*/ 10 h 17"/>
                <a:gd name="T6" fmla="*/ 7 w 17"/>
                <a:gd name="T7" fmla="*/ 17 h 17"/>
                <a:gd name="T8" fmla="*/ 17 w 17"/>
                <a:gd name="T9" fmla="*/ 7 h 17"/>
              </a:gdLst>
              <a:ahLst/>
              <a:cxnLst>
                <a:cxn ang="0">
                  <a:pos x="T0" y="T1"/>
                </a:cxn>
                <a:cxn ang="0">
                  <a:pos x="T2" y="T3"/>
                </a:cxn>
                <a:cxn ang="0">
                  <a:pos x="T4" y="T5"/>
                </a:cxn>
                <a:cxn ang="0">
                  <a:pos x="T6" y="T7"/>
                </a:cxn>
                <a:cxn ang="0">
                  <a:pos x="T8" y="T9"/>
                </a:cxn>
              </a:cxnLst>
              <a:rect l="0" t="0" r="r" b="b"/>
              <a:pathLst>
                <a:path w="17" h="17">
                  <a:moveTo>
                    <a:pt x="17" y="7"/>
                  </a:moveTo>
                  <a:lnTo>
                    <a:pt x="10" y="0"/>
                  </a:lnTo>
                  <a:lnTo>
                    <a:pt x="0" y="10"/>
                  </a:lnTo>
                  <a:lnTo>
                    <a:pt x="7" y="17"/>
                  </a:lnTo>
                  <a:lnTo>
                    <a:pt x="1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18" name="Rectangle 1422"/>
            <p:cNvSpPr>
              <a:spLocks noChangeArrowheads="1"/>
            </p:cNvSpPr>
            <p:nvPr/>
          </p:nvSpPr>
          <p:spPr bwMode="auto">
            <a:xfrm>
              <a:off x="1505737" y="1669537"/>
              <a:ext cx="23156"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19" name="Freeform 1423"/>
            <p:cNvSpPr>
              <a:spLocks/>
            </p:cNvSpPr>
            <p:nvPr/>
          </p:nvSpPr>
          <p:spPr bwMode="auto">
            <a:xfrm>
              <a:off x="1487213" y="1706585"/>
              <a:ext cx="23156" cy="27786"/>
            </a:xfrm>
            <a:custGeom>
              <a:avLst/>
              <a:gdLst>
                <a:gd name="T0" fmla="*/ 0 w 17"/>
                <a:gd name="T1" fmla="*/ 7 h 17"/>
                <a:gd name="T2" fmla="*/ 10 w 17"/>
                <a:gd name="T3" fmla="*/ 17 h 17"/>
                <a:gd name="T4" fmla="*/ 17 w 17"/>
                <a:gd name="T5" fmla="*/ 10 h 17"/>
                <a:gd name="T6" fmla="*/ 7 w 17"/>
                <a:gd name="T7" fmla="*/ 0 h 17"/>
                <a:gd name="T8" fmla="*/ 0 w 17"/>
                <a:gd name="T9" fmla="*/ 7 h 17"/>
              </a:gdLst>
              <a:ahLst/>
              <a:cxnLst>
                <a:cxn ang="0">
                  <a:pos x="T0" y="T1"/>
                </a:cxn>
                <a:cxn ang="0">
                  <a:pos x="T2" y="T3"/>
                </a:cxn>
                <a:cxn ang="0">
                  <a:pos x="T4" y="T5"/>
                </a:cxn>
                <a:cxn ang="0">
                  <a:pos x="T6" y="T7"/>
                </a:cxn>
                <a:cxn ang="0">
                  <a:pos x="T8" y="T9"/>
                </a:cxn>
              </a:cxnLst>
              <a:rect l="0" t="0" r="r" b="b"/>
              <a:pathLst>
                <a:path w="17" h="17">
                  <a:moveTo>
                    <a:pt x="0" y="7"/>
                  </a:moveTo>
                  <a:lnTo>
                    <a:pt x="10" y="17"/>
                  </a:lnTo>
                  <a:lnTo>
                    <a:pt x="17" y="10"/>
                  </a:lnTo>
                  <a:lnTo>
                    <a:pt x="7"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20" name="Rectangle 1424"/>
            <p:cNvSpPr>
              <a:spLocks noChangeArrowheads="1"/>
            </p:cNvSpPr>
            <p:nvPr/>
          </p:nvSpPr>
          <p:spPr bwMode="auto">
            <a:xfrm>
              <a:off x="1445533" y="1729742"/>
              <a:ext cx="13894" cy="231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21" name="Freeform 1425"/>
            <p:cNvSpPr>
              <a:spLocks/>
            </p:cNvSpPr>
            <p:nvPr/>
          </p:nvSpPr>
          <p:spPr bwMode="auto">
            <a:xfrm>
              <a:off x="1394593" y="1706585"/>
              <a:ext cx="27786" cy="27786"/>
            </a:xfrm>
            <a:custGeom>
              <a:avLst/>
              <a:gdLst>
                <a:gd name="T0" fmla="*/ 0 w 17"/>
                <a:gd name="T1" fmla="*/ 10 h 17"/>
                <a:gd name="T2" fmla="*/ 7 w 17"/>
                <a:gd name="T3" fmla="*/ 17 h 17"/>
                <a:gd name="T4" fmla="*/ 17 w 17"/>
                <a:gd name="T5" fmla="*/ 7 h 17"/>
                <a:gd name="T6" fmla="*/ 9 w 17"/>
                <a:gd name="T7" fmla="*/ 0 h 17"/>
                <a:gd name="T8" fmla="*/ 0 w 17"/>
                <a:gd name="T9" fmla="*/ 10 h 17"/>
              </a:gdLst>
              <a:ahLst/>
              <a:cxnLst>
                <a:cxn ang="0">
                  <a:pos x="T0" y="T1"/>
                </a:cxn>
                <a:cxn ang="0">
                  <a:pos x="T2" y="T3"/>
                </a:cxn>
                <a:cxn ang="0">
                  <a:pos x="T4" y="T5"/>
                </a:cxn>
                <a:cxn ang="0">
                  <a:pos x="T6" y="T7"/>
                </a:cxn>
                <a:cxn ang="0">
                  <a:pos x="T8" y="T9"/>
                </a:cxn>
              </a:cxnLst>
              <a:rect l="0" t="0" r="r" b="b"/>
              <a:pathLst>
                <a:path w="17" h="17">
                  <a:moveTo>
                    <a:pt x="0" y="10"/>
                  </a:moveTo>
                  <a:lnTo>
                    <a:pt x="7" y="17"/>
                  </a:lnTo>
                  <a:lnTo>
                    <a:pt x="17" y="7"/>
                  </a:lnTo>
                  <a:lnTo>
                    <a:pt x="9"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22" name="Rectangle 1426"/>
            <p:cNvSpPr>
              <a:spLocks noChangeArrowheads="1"/>
            </p:cNvSpPr>
            <p:nvPr/>
          </p:nvSpPr>
          <p:spPr bwMode="auto">
            <a:xfrm>
              <a:off x="1376069" y="1669537"/>
              <a:ext cx="23156"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23" name="Freeform 1427"/>
            <p:cNvSpPr>
              <a:spLocks/>
            </p:cNvSpPr>
            <p:nvPr/>
          </p:nvSpPr>
          <p:spPr bwMode="auto">
            <a:xfrm>
              <a:off x="1394593" y="1618598"/>
              <a:ext cx="27786" cy="23156"/>
            </a:xfrm>
            <a:custGeom>
              <a:avLst/>
              <a:gdLst>
                <a:gd name="T0" fmla="*/ 17 w 17"/>
                <a:gd name="T1" fmla="*/ 10 h 17"/>
                <a:gd name="T2" fmla="*/ 7 w 17"/>
                <a:gd name="T3" fmla="*/ 0 h 17"/>
                <a:gd name="T4" fmla="*/ 0 w 17"/>
                <a:gd name="T5" fmla="*/ 7 h 17"/>
                <a:gd name="T6" fmla="*/ 9 w 17"/>
                <a:gd name="T7" fmla="*/ 17 h 17"/>
                <a:gd name="T8" fmla="*/ 17 w 17"/>
                <a:gd name="T9" fmla="*/ 10 h 17"/>
              </a:gdLst>
              <a:ahLst/>
              <a:cxnLst>
                <a:cxn ang="0">
                  <a:pos x="T0" y="T1"/>
                </a:cxn>
                <a:cxn ang="0">
                  <a:pos x="T2" y="T3"/>
                </a:cxn>
                <a:cxn ang="0">
                  <a:pos x="T4" y="T5"/>
                </a:cxn>
                <a:cxn ang="0">
                  <a:pos x="T6" y="T7"/>
                </a:cxn>
                <a:cxn ang="0">
                  <a:pos x="T8" y="T9"/>
                </a:cxn>
              </a:cxnLst>
              <a:rect l="0" t="0" r="r" b="b"/>
              <a:pathLst>
                <a:path w="17" h="17">
                  <a:moveTo>
                    <a:pt x="17" y="10"/>
                  </a:moveTo>
                  <a:lnTo>
                    <a:pt x="7" y="0"/>
                  </a:lnTo>
                  <a:lnTo>
                    <a:pt x="0" y="7"/>
                  </a:lnTo>
                  <a:lnTo>
                    <a:pt x="9" y="17"/>
                  </a:lnTo>
                  <a:lnTo>
                    <a:pt x="17"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grpSp>
      <p:sp>
        <p:nvSpPr>
          <p:cNvPr id="458" name="Freeform 1428"/>
          <p:cNvSpPr>
            <a:spLocks noEditPoints="1"/>
          </p:cNvSpPr>
          <p:nvPr/>
        </p:nvSpPr>
        <p:spPr bwMode="auto">
          <a:xfrm>
            <a:off x="731987" y="1634344"/>
            <a:ext cx="145158" cy="149696"/>
          </a:xfrm>
          <a:custGeom>
            <a:avLst/>
            <a:gdLst>
              <a:gd name="T0" fmla="*/ 96 w 96"/>
              <a:gd name="T1" fmla="*/ 46 h 98"/>
              <a:gd name="T2" fmla="*/ 90 w 96"/>
              <a:gd name="T3" fmla="*/ 33 h 98"/>
              <a:gd name="T4" fmla="*/ 80 w 96"/>
              <a:gd name="T5" fmla="*/ 22 h 98"/>
              <a:gd name="T6" fmla="*/ 68 w 96"/>
              <a:gd name="T7" fmla="*/ 13 h 98"/>
              <a:gd name="T8" fmla="*/ 53 w 96"/>
              <a:gd name="T9" fmla="*/ 9 h 98"/>
              <a:gd name="T10" fmla="*/ 43 w 96"/>
              <a:gd name="T11" fmla="*/ 0 h 98"/>
              <a:gd name="T12" fmla="*/ 43 w 96"/>
              <a:gd name="T13" fmla="*/ 9 h 98"/>
              <a:gd name="T14" fmla="*/ 28 w 96"/>
              <a:gd name="T15" fmla="*/ 13 h 98"/>
              <a:gd name="T16" fmla="*/ 16 w 96"/>
              <a:gd name="T17" fmla="*/ 22 h 98"/>
              <a:gd name="T18" fmla="*/ 6 w 96"/>
              <a:gd name="T19" fmla="*/ 33 h 98"/>
              <a:gd name="T20" fmla="*/ 0 w 96"/>
              <a:gd name="T21" fmla="*/ 46 h 98"/>
              <a:gd name="T22" fmla="*/ 0 w 96"/>
              <a:gd name="T23" fmla="*/ 49 h 98"/>
              <a:gd name="T24" fmla="*/ 3 w 96"/>
              <a:gd name="T25" fmla="*/ 51 h 98"/>
              <a:gd name="T26" fmla="*/ 7 w 96"/>
              <a:gd name="T27" fmla="*/ 53 h 98"/>
              <a:gd name="T28" fmla="*/ 16 w 96"/>
              <a:gd name="T29" fmla="*/ 50 h 98"/>
              <a:gd name="T30" fmla="*/ 35 w 96"/>
              <a:gd name="T31" fmla="*/ 50 h 98"/>
              <a:gd name="T32" fmla="*/ 43 w 96"/>
              <a:gd name="T33" fmla="*/ 86 h 98"/>
              <a:gd name="T34" fmla="*/ 44 w 96"/>
              <a:gd name="T35" fmla="*/ 91 h 98"/>
              <a:gd name="T36" fmla="*/ 51 w 96"/>
              <a:gd name="T37" fmla="*/ 97 h 98"/>
              <a:gd name="T38" fmla="*/ 56 w 96"/>
              <a:gd name="T39" fmla="*/ 98 h 98"/>
              <a:gd name="T40" fmla="*/ 64 w 96"/>
              <a:gd name="T41" fmla="*/ 95 h 98"/>
              <a:gd name="T42" fmla="*/ 68 w 96"/>
              <a:gd name="T43" fmla="*/ 86 h 98"/>
              <a:gd name="T44" fmla="*/ 58 w 96"/>
              <a:gd name="T45" fmla="*/ 83 h 98"/>
              <a:gd name="T46" fmla="*/ 58 w 96"/>
              <a:gd name="T47" fmla="*/ 86 h 98"/>
              <a:gd name="T48" fmla="*/ 56 w 96"/>
              <a:gd name="T49" fmla="*/ 88 h 98"/>
              <a:gd name="T50" fmla="*/ 54 w 96"/>
              <a:gd name="T51" fmla="*/ 87 h 98"/>
              <a:gd name="T52" fmla="*/ 53 w 96"/>
              <a:gd name="T53" fmla="*/ 54 h 98"/>
              <a:gd name="T54" fmla="*/ 62 w 96"/>
              <a:gd name="T55" fmla="*/ 50 h 98"/>
              <a:gd name="T56" fmla="*/ 80 w 96"/>
              <a:gd name="T57" fmla="*/ 50 h 98"/>
              <a:gd name="T58" fmla="*/ 89 w 96"/>
              <a:gd name="T59" fmla="*/ 53 h 98"/>
              <a:gd name="T60" fmla="*/ 94 w 96"/>
              <a:gd name="T61" fmla="*/ 51 h 98"/>
              <a:gd name="T62" fmla="*/ 96 w 96"/>
              <a:gd name="T63" fmla="*/ 49 h 98"/>
              <a:gd name="T64" fmla="*/ 96 w 96"/>
              <a:gd name="T65" fmla="*/ 46 h 98"/>
              <a:gd name="T66" fmla="*/ 48 w 96"/>
              <a:gd name="T67" fmla="*/ 45 h 98"/>
              <a:gd name="T68" fmla="*/ 36 w 96"/>
              <a:gd name="T69" fmla="*/ 40 h 98"/>
              <a:gd name="T70" fmla="*/ 24 w 96"/>
              <a:gd name="T71" fmla="*/ 39 h 98"/>
              <a:gd name="T72" fmla="*/ 14 w 96"/>
              <a:gd name="T73" fmla="*/ 40 h 98"/>
              <a:gd name="T74" fmla="*/ 20 w 96"/>
              <a:gd name="T75" fmla="*/ 32 h 98"/>
              <a:gd name="T76" fmla="*/ 37 w 96"/>
              <a:gd name="T77" fmla="*/ 21 h 98"/>
              <a:gd name="T78" fmla="*/ 48 w 96"/>
              <a:gd name="T79" fmla="*/ 19 h 98"/>
              <a:gd name="T80" fmla="*/ 53 w 96"/>
              <a:gd name="T81" fmla="*/ 19 h 98"/>
              <a:gd name="T82" fmla="*/ 69 w 96"/>
              <a:gd name="T83" fmla="*/ 25 h 98"/>
              <a:gd name="T84" fmla="*/ 83 w 96"/>
              <a:gd name="T85" fmla="*/ 40 h 98"/>
              <a:gd name="T86" fmla="*/ 74 w 96"/>
              <a:gd name="T87" fmla="*/ 39 h 98"/>
              <a:gd name="T88" fmla="*/ 57 w 96"/>
              <a:gd name="T89" fmla="*/ 42 h 98"/>
              <a:gd name="T90" fmla="*/ 48 w 96"/>
              <a:gd name="T9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98">
                <a:moveTo>
                  <a:pt x="96" y="46"/>
                </a:moveTo>
                <a:lnTo>
                  <a:pt x="96" y="46"/>
                </a:lnTo>
                <a:lnTo>
                  <a:pt x="94" y="39"/>
                </a:lnTo>
                <a:lnTo>
                  <a:pt x="90" y="33"/>
                </a:lnTo>
                <a:lnTo>
                  <a:pt x="85" y="27"/>
                </a:lnTo>
                <a:lnTo>
                  <a:pt x="80" y="22"/>
                </a:lnTo>
                <a:lnTo>
                  <a:pt x="74" y="17"/>
                </a:lnTo>
                <a:lnTo>
                  <a:pt x="68" y="13"/>
                </a:lnTo>
                <a:lnTo>
                  <a:pt x="61" y="11"/>
                </a:lnTo>
                <a:lnTo>
                  <a:pt x="53" y="9"/>
                </a:lnTo>
                <a:lnTo>
                  <a:pt x="53" y="0"/>
                </a:lnTo>
                <a:lnTo>
                  <a:pt x="43" y="0"/>
                </a:lnTo>
                <a:lnTo>
                  <a:pt x="43" y="9"/>
                </a:lnTo>
                <a:lnTo>
                  <a:pt x="43" y="9"/>
                </a:lnTo>
                <a:lnTo>
                  <a:pt x="36" y="11"/>
                </a:lnTo>
                <a:lnTo>
                  <a:pt x="28" y="13"/>
                </a:lnTo>
                <a:lnTo>
                  <a:pt x="22" y="17"/>
                </a:lnTo>
                <a:lnTo>
                  <a:pt x="16" y="22"/>
                </a:lnTo>
                <a:lnTo>
                  <a:pt x="11" y="27"/>
                </a:lnTo>
                <a:lnTo>
                  <a:pt x="6" y="33"/>
                </a:lnTo>
                <a:lnTo>
                  <a:pt x="3" y="39"/>
                </a:lnTo>
                <a:lnTo>
                  <a:pt x="0" y="46"/>
                </a:lnTo>
                <a:lnTo>
                  <a:pt x="0" y="46"/>
                </a:lnTo>
                <a:lnTo>
                  <a:pt x="0" y="49"/>
                </a:lnTo>
                <a:lnTo>
                  <a:pt x="3" y="51"/>
                </a:lnTo>
                <a:lnTo>
                  <a:pt x="3" y="51"/>
                </a:lnTo>
                <a:lnTo>
                  <a:pt x="5" y="53"/>
                </a:lnTo>
                <a:lnTo>
                  <a:pt x="7" y="53"/>
                </a:lnTo>
                <a:lnTo>
                  <a:pt x="7" y="53"/>
                </a:lnTo>
                <a:lnTo>
                  <a:pt x="16" y="50"/>
                </a:lnTo>
                <a:lnTo>
                  <a:pt x="26" y="49"/>
                </a:lnTo>
                <a:lnTo>
                  <a:pt x="35" y="50"/>
                </a:lnTo>
                <a:lnTo>
                  <a:pt x="43" y="54"/>
                </a:lnTo>
                <a:lnTo>
                  <a:pt x="43" y="86"/>
                </a:lnTo>
                <a:lnTo>
                  <a:pt x="43" y="86"/>
                </a:lnTo>
                <a:lnTo>
                  <a:pt x="44" y="91"/>
                </a:lnTo>
                <a:lnTo>
                  <a:pt x="47" y="95"/>
                </a:lnTo>
                <a:lnTo>
                  <a:pt x="51" y="97"/>
                </a:lnTo>
                <a:lnTo>
                  <a:pt x="56" y="98"/>
                </a:lnTo>
                <a:lnTo>
                  <a:pt x="56" y="98"/>
                </a:lnTo>
                <a:lnTo>
                  <a:pt x="61" y="97"/>
                </a:lnTo>
                <a:lnTo>
                  <a:pt x="64" y="95"/>
                </a:lnTo>
                <a:lnTo>
                  <a:pt x="67" y="91"/>
                </a:lnTo>
                <a:lnTo>
                  <a:pt x="68" y="86"/>
                </a:lnTo>
                <a:lnTo>
                  <a:pt x="68" y="83"/>
                </a:lnTo>
                <a:lnTo>
                  <a:pt x="58" y="83"/>
                </a:lnTo>
                <a:lnTo>
                  <a:pt x="58" y="86"/>
                </a:lnTo>
                <a:lnTo>
                  <a:pt x="58" y="86"/>
                </a:lnTo>
                <a:lnTo>
                  <a:pt x="57" y="87"/>
                </a:lnTo>
                <a:lnTo>
                  <a:pt x="56" y="88"/>
                </a:lnTo>
                <a:lnTo>
                  <a:pt x="56" y="88"/>
                </a:lnTo>
                <a:lnTo>
                  <a:pt x="54" y="87"/>
                </a:lnTo>
                <a:lnTo>
                  <a:pt x="53" y="86"/>
                </a:lnTo>
                <a:lnTo>
                  <a:pt x="53" y="54"/>
                </a:lnTo>
                <a:lnTo>
                  <a:pt x="53" y="54"/>
                </a:lnTo>
                <a:lnTo>
                  <a:pt x="62" y="50"/>
                </a:lnTo>
                <a:lnTo>
                  <a:pt x="70" y="49"/>
                </a:lnTo>
                <a:lnTo>
                  <a:pt x="80" y="50"/>
                </a:lnTo>
                <a:lnTo>
                  <a:pt x="89" y="53"/>
                </a:lnTo>
                <a:lnTo>
                  <a:pt x="89" y="53"/>
                </a:lnTo>
                <a:lnTo>
                  <a:pt x="91" y="53"/>
                </a:lnTo>
                <a:lnTo>
                  <a:pt x="94" y="51"/>
                </a:lnTo>
                <a:lnTo>
                  <a:pt x="94" y="51"/>
                </a:lnTo>
                <a:lnTo>
                  <a:pt x="96" y="49"/>
                </a:lnTo>
                <a:lnTo>
                  <a:pt x="96" y="46"/>
                </a:lnTo>
                <a:lnTo>
                  <a:pt x="96" y="46"/>
                </a:lnTo>
                <a:close/>
                <a:moveTo>
                  <a:pt x="48" y="45"/>
                </a:moveTo>
                <a:lnTo>
                  <a:pt x="48" y="45"/>
                </a:lnTo>
                <a:lnTo>
                  <a:pt x="42" y="43"/>
                </a:lnTo>
                <a:lnTo>
                  <a:pt x="36" y="40"/>
                </a:lnTo>
                <a:lnTo>
                  <a:pt x="30" y="39"/>
                </a:lnTo>
                <a:lnTo>
                  <a:pt x="24" y="39"/>
                </a:lnTo>
                <a:lnTo>
                  <a:pt x="24" y="39"/>
                </a:lnTo>
                <a:lnTo>
                  <a:pt x="14" y="40"/>
                </a:lnTo>
                <a:lnTo>
                  <a:pt x="14" y="40"/>
                </a:lnTo>
                <a:lnTo>
                  <a:pt x="20" y="32"/>
                </a:lnTo>
                <a:lnTo>
                  <a:pt x="27" y="25"/>
                </a:lnTo>
                <a:lnTo>
                  <a:pt x="37" y="21"/>
                </a:lnTo>
                <a:lnTo>
                  <a:pt x="43" y="19"/>
                </a:lnTo>
                <a:lnTo>
                  <a:pt x="48" y="19"/>
                </a:lnTo>
                <a:lnTo>
                  <a:pt x="48" y="19"/>
                </a:lnTo>
                <a:lnTo>
                  <a:pt x="53" y="19"/>
                </a:lnTo>
                <a:lnTo>
                  <a:pt x="59" y="21"/>
                </a:lnTo>
                <a:lnTo>
                  <a:pt x="69" y="25"/>
                </a:lnTo>
                <a:lnTo>
                  <a:pt x="77" y="32"/>
                </a:lnTo>
                <a:lnTo>
                  <a:pt x="83" y="40"/>
                </a:lnTo>
                <a:lnTo>
                  <a:pt x="83" y="40"/>
                </a:lnTo>
                <a:lnTo>
                  <a:pt x="74" y="39"/>
                </a:lnTo>
                <a:lnTo>
                  <a:pt x="65" y="40"/>
                </a:lnTo>
                <a:lnTo>
                  <a:pt x="57" y="42"/>
                </a:lnTo>
                <a:lnTo>
                  <a:pt x="48" y="45"/>
                </a:lnTo>
                <a:lnTo>
                  <a:pt x="48" y="4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59" name="Freeform 1429"/>
          <p:cNvSpPr>
            <a:spLocks noEditPoints="1"/>
          </p:cNvSpPr>
          <p:nvPr/>
        </p:nvSpPr>
        <p:spPr bwMode="auto">
          <a:xfrm>
            <a:off x="1122099" y="1643418"/>
            <a:ext cx="127014" cy="99796"/>
          </a:xfrm>
          <a:custGeom>
            <a:avLst/>
            <a:gdLst>
              <a:gd name="T0" fmla="*/ 77 w 82"/>
              <a:gd name="T1" fmla="*/ 27 h 66"/>
              <a:gd name="T2" fmla="*/ 11 w 82"/>
              <a:gd name="T3" fmla="*/ 1 h 66"/>
              <a:gd name="T4" fmla="*/ 11 w 82"/>
              <a:gd name="T5" fmla="*/ 1 h 66"/>
              <a:gd name="T6" fmla="*/ 8 w 82"/>
              <a:gd name="T7" fmla="*/ 0 h 66"/>
              <a:gd name="T8" fmla="*/ 8 w 82"/>
              <a:gd name="T9" fmla="*/ 0 h 66"/>
              <a:gd name="T10" fmla="*/ 5 w 82"/>
              <a:gd name="T11" fmla="*/ 1 h 66"/>
              <a:gd name="T12" fmla="*/ 3 w 82"/>
              <a:gd name="T13" fmla="*/ 2 h 66"/>
              <a:gd name="T14" fmla="*/ 0 w 82"/>
              <a:gd name="T15" fmla="*/ 5 h 66"/>
              <a:gd name="T16" fmla="*/ 0 w 82"/>
              <a:gd name="T17" fmla="*/ 8 h 66"/>
              <a:gd name="T18" fmla="*/ 0 w 82"/>
              <a:gd name="T19" fmla="*/ 58 h 66"/>
              <a:gd name="T20" fmla="*/ 0 w 82"/>
              <a:gd name="T21" fmla="*/ 58 h 66"/>
              <a:gd name="T22" fmla="*/ 0 w 82"/>
              <a:gd name="T23" fmla="*/ 61 h 66"/>
              <a:gd name="T24" fmla="*/ 3 w 82"/>
              <a:gd name="T25" fmla="*/ 64 h 66"/>
              <a:gd name="T26" fmla="*/ 5 w 82"/>
              <a:gd name="T27" fmla="*/ 65 h 66"/>
              <a:gd name="T28" fmla="*/ 8 w 82"/>
              <a:gd name="T29" fmla="*/ 66 h 66"/>
              <a:gd name="T30" fmla="*/ 8 w 82"/>
              <a:gd name="T31" fmla="*/ 66 h 66"/>
              <a:gd name="T32" fmla="*/ 11 w 82"/>
              <a:gd name="T33" fmla="*/ 65 h 66"/>
              <a:gd name="T34" fmla="*/ 77 w 82"/>
              <a:gd name="T35" fmla="*/ 39 h 66"/>
              <a:gd name="T36" fmla="*/ 77 w 82"/>
              <a:gd name="T37" fmla="*/ 39 h 66"/>
              <a:gd name="T38" fmla="*/ 79 w 82"/>
              <a:gd name="T39" fmla="*/ 38 h 66"/>
              <a:gd name="T40" fmla="*/ 80 w 82"/>
              <a:gd name="T41" fmla="*/ 36 h 66"/>
              <a:gd name="T42" fmla="*/ 82 w 82"/>
              <a:gd name="T43" fmla="*/ 33 h 66"/>
              <a:gd name="T44" fmla="*/ 82 w 82"/>
              <a:gd name="T45" fmla="*/ 33 h 66"/>
              <a:gd name="T46" fmla="*/ 80 w 82"/>
              <a:gd name="T47" fmla="*/ 31 h 66"/>
              <a:gd name="T48" fmla="*/ 79 w 82"/>
              <a:gd name="T49" fmla="*/ 28 h 66"/>
              <a:gd name="T50" fmla="*/ 77 w 82"/>
              <a:gd name="T51" fmla="*/ 27 h 66"/>
              <a:gd name="T52" fmla="*/ 77 w 82"/>
              <a:gd name="T53" fmla="*/ 27 h 66"/>
              <a:gd name="T54" fmla="*/ 40 w 82"/>
              <a:gd name="T55" fmla="*/ 23 h 66"/>
              <a:gd name="T56" fmla="*/ 40 w 82"/>
              <a:gd name="T57" fmla="*/ 43 h 66"/>
              <a:gd name="T58" fmla="*/ 30 w 82"/>
              <a:gd name="T59" fmla="*/ 48 h 66"/>
              <a:gd name="T60" fmla="*/ 30 w 82"/>
              <a:gd name="T61" fmla="*/ 18 h 66"/>
              <a:gd name="T62" fmla="*/ 40 w 82"/>
              <a:gd name="T63" fmla="*/ 23 h 66"/>
              <a:gd name="T64" fmla="*/ 10 w 82"/>
              <a:gd name="T65" fmla="*/ 55 h 66"/>
              <a:gd name="T66" fmla="*/ 10 w 82"/>
              <a:gd name="T67" fmla="*/ 11 h 66"/>
              <a:gd name="T68" fmla="*/ 20 w 82"/>
              <a:gd name="T69" fmla="*/ 15 h 66"/>
              <a:gd name="T70" fmla="*/ 20 w 82"/>
              <a:gd name="T71" fmla="*/ 52 h 66"/>
              <a:gd name="T72" fmla="*/ 10 w 82"/>
              <a:gd name="T73" fmla="*/ 55 h 66"/>
              <a:gd name="T74" fmla="*/ 50 w 82"/>
              <a:gd name="T75" fmla="*/ 39 h 66"/>
              <a:gd name="T76" fmla="*/ 50 w 82"/>
              <a:gd name="T77" fmla="*/ 27 h 66"/>
              <a:gd name="T78" fmla="*/ 66 w 82"/>
              <a:gd name="T79" fmla="*/ 33 h 66"/>
              <a:gd name="T80" fmla="*/ 50 w 82"/>
              <a:gd name="T81" fmla="*/ 3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2" h="66">
                <a:moveTo>
                  <a:pt x="77" y="27"/>
                </a:moveTo>
                <a:lnTo>
                  <a:pt x="11" y="1"/>
                </a:lnTo>
                <a:lnTo>
                  <a:pt x="11" y="1"/>
                </a:lnTo>
                <a:lnTo>
                  <a:pt x="8" y="0"/>
                </a:lnTo>
                <a:lnTo>
                  <a:pt x="8" y="0"/>
                </a:lnTo>
                <a:lnTo>
                  <a:pt x="5" y="1"/>
                </a:lnTo>
                <a:lnTo>
                  <a:pt x="3" y="2"/>
                </a:lnTo>
                <a:lnTo>
                  <a:pt x="0" y="5"/>
                </a:lnTo>
                <a:lnTo>
                  <a:pt x="0" y="8"/>
                </a:lnTo>
                <a:lnTo>
                  <a:pt x="0" y="58"/>
                </a:lnTo>
                <a:lnTo>
                  <a:pt x="0" y="58"/>
                </a:lnTo>
                <a:lnTo>
                  <a:pt x="0" y="61"/>
                </a:lnTo>
                <a:lnTo>
                  <a:pt x="3" y="64"/>
                </a:lnTo>
                <a:lnTo>
                  <a:pt x="5" y="65"/>
                </a:lnTo>
                <a:lnTo>
                  <a:pt x="8" y="66"/>
                </a:lnTo>
                <a:lnTo>
                  <a:pt x="8" y="66"/>
                </a:lnTo>
                <a:lnTo>
                  <a:pt x="11" y="65"/>
                </a:lnTo>
                <a:lnTo>
                  <a:pt x="77" y="39"/>
                </a:lnTo>
                <a:lnTo>
                  <a:pt x="77" y="39"/>
                </a:lnTo>
                <a:lnTo>
                  <a:pt x="79" y="38"/>
                </a:lnTo>
                <a:lnTo>
                  <a:pt x="80" y="36"/>
                </a:lnTo>
                <a:lnTo>
                  <a:pt x="82" y="33"/>
                </a:lnTo>
                <a:lnTo>
                  <a:pt x="82" y="33"/>
                </a:lnTo>
                <a:lnTo>
                  <a:pt x="80" y="31"/>
                </a:lnTo>
                <a:lnTo>
                  <a:pt x="79" y="28"/>
                </a:lnTo>
                <a:lnTo>
                  <a:pt x="77" y="27"/>
                </a:lnTo>
                <a:lnTo>
                  <a:pt x="77" y="27"/>
                </a:lnTo>
                <a:close/>
                <a:moveTo>
                  <a:pt x="40" y="23"/>
                </a:moveTo>
                <a:lnTo>
                  <a:pt x="40" y="43"/>
                </a:lnTo>
                <a:lnTo>
                  <a:pt x="30" y="48"/>
                </a:lnTo>
                <a:lnTo>
                  <a:pt x="30" y="18"/>
                </a:lnTo>
                <a:lnTo>
                  <a:pt x="40" y="23"/>
                </a:lnTo>
                <a:close/>
                <a:moveTo>
                  <a:pt x="10" y="55"/>
                </a:moveTo>
                <a:lnTo>
                  <a:pt x="10" y="11"/>
                </a:lnTo>
                <a:lnTo>
                  <a:pt x="20" y="15"/>
                </a:lnTo>
                <a:lnTo>
                  <a:pt x="20" y="52"/>
                </a:lnTo>
                <a:lnTo>
                  <a:pt x="10" y="55"/>
                </a:lnTo>
                <a:close/>
                <a:moveTo>
                  <a:pt x="50" y="39"/>
                </a:moveTo>
                <a:lnTo>
                  <a:pt x="50" y="27"/>
                </a:lnTo>
                <a:lnTo>
                  <a:pt x="66" y="33"/>
                </a:lnTo>
                <a:lnTo>
                  <a:pt x="50"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60" name="Rectangle 1430"/>
          <p:cNvSpPr>
            <a:spLocks noChangeArrowheads="1"/>
          </p:cNvSpPr>
          <p:nvPr/>
        </p:nvSpPr>
        <p:spPr bwMode="auto">
          <a:xfrm>
            <a:off x="1103953" y="1643417"/>
            <a:ext cx="13610" cy="145158"/>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61" name="Freeform 1431"/>
          <p:cNvSpPr>
            <a:spLocks noEditPoints="1"/>
          </p:cNvSpPr>
          <p:nvPr/>
        </p:nvSpPr>
        <p:spPr bwMode="auto">
          <a:xfrm>
            <a:off x="727453" y="1983630"/>
            <a:ext cx="149696" cy="172375"/>
          </a:xfrm>
          <a:custGeom>
            <a:avLst/>
            <a:gdLst>
              <a:gd name="T0" fmla="*/ 69 w 99"/>
              <a:gd name="T1" fmla="*/ 58 h 114"/>
              <a:gd name="T2" fmla="*/ 74 w 99"/>
              <a:gd name="T3" fmla="*/ 25 h 114"/>
              <a:gd name="T4" fmla="*/ 76 w 99"/>
              <a:gd name="T5" fmla="*/ 25 h 114"/>
              <a:gd name="T6" fmla="*/ 79 w 99"/>
              <a:gd name="T7" fmla="*/ 23 h 114"/>
              <a:gd name="T8" fmla="*/ 79 w 99"/>
              <a:gd name="T9" fmla="*/ 5 h 114"/>
              <a:gd name="T10" fmla="*/ 79 w 99"/>
              <a:gd name="T11" fmla="*/ 3 h 114"/>
              <a:gd name="T12" fmla="*/ 76 w 99"/>
              <a:gd name="T13" fmla="*/ 0 h 114"/>
              <a:gd name="T14" fmla="*/ 25 w 99"/>
              <a:gd name="T15" fmla="*/ 0 h 114"/>
              <a:gd name="T16" fmla="*/ 22 w 99"/>
              <a:gd name="T17" fmla="*/ 0 h 114"/>
              <a:gd name="T18" fmla="*/ 20 w 99"/>
              <a:gd name="T19" fmla="*/ 3 h 114"/>
              <a:gd name="T20" fmla="*/ 20 w 99"/>
              <a:gd name="T21" fmla="*/ 20 h 114"/>
              <a:gd name="T22" fmla="*/ 20 w 99"/>
              <a:gd name="T23" fmla="*/ 23 h 114"/>
              <a:gd name="T24" fmla="*/ 22 w 99"/>
              <a:gd name="T25" fmla="*/ 25 h 114"/>
              <a:gd name="T26" fmla="*/ 29 w 99"/>
              <a:gd name="T27" fmla="*/ 25 h 114"/>
              <a:gd name="T28" fmla="*/ 2 w 99"/>
              <a:gd name="T29" fmla="*/ 90 h 114"/>
              <a:gd name="T30" fmla="*/ 1 w 99"/>
              <a:gd name="T31" fmla="*/ 94 h 114"/>
              <a:gd name="T32" fmla="*/ 0 w 99"/>
              <a:gd name="T33" fmla="*/ 101 h 114"/>
              <a:gd name="T34" fmla="*/ 1 w 99"/>
              <a:gd name="T35" fmla="*/ 106 h 114"/>
              <a:gd name="T36" fmla="*/ 7 w 99"/>
              <a:gd name="T37" fmla="*/ 111 h 114"/>
              <a:gd name="T38" fmla="*/ 15 w 99"/>
              <a:gd name="T39" fmla="*/ 114 h 114"/>
              <a:gd name="T40" fmla="*/ 84 w 99"/>
              <a:gd name="T41" fmla="*/ 114 h 114"/>
              <a:gd name="T42" fmla="*/ 91 w 99"/>
              <a:gd name="T43" fmla="*/ 111 h 114"/>
              <a:gd name="T44" fmla="*/ 97 w 99"/>
              <a:gd name="T45" fmla="*/ 106 h 114"/>
              <a:gd name="T46" fmla="*/ 99 w 99"/>
              <a:gd name="T47" fmla="*/ 101 h 114"/>
              <a:gd name="T48" fmla="*/ 97 w 99"/>
              <a:gd name="T49" fmla="*/ 94 h 114"/>
              <a:gd name="T50" fmla="*/ 96 w 99"/>
              <a:gd name="T51" fmla="*/ 90 h 114"/>
              <a:gd name="T52" fmla="*/ 69 w 99"/>
              <a:gd name="T53" fmla="*/ 10 h 114"/>
              <a:gd name="T54" fmla="*/ 29 w 99"/>
              <a:gd name="T55" fmla="*/ 15 h 114"/>
              <a:gd name="T56" fmla="*/ 38 w 99"/>
              <a:gd name="T57" fmla="*/ 63 h 114"/>
              <a:gd name="T58" fmla="*/ 39 w 99"/>
              <a:gd name="T59" fmla="*/ 60 h 114"/>
              <a:gd name="T60" fmla="*/ 59 w 99"/>
              <a:gd name="T61" fmla="*/ 25 h 114"/>
              <a:gd name="T62" fmla="*/ 49 w 99"/>
              <a:gd name="T63" fmla="*/ 30 h 114"/>
              <a:gd name="T64" fmla="*/ 59 w 99"/>
              <a:gd name="T65" fmla="*/ 40 h 114"/>
              <a:gd name="T66" fmla="*/ 44 w 99"/>
              <a:gd name="T67" fmla="*/ 45 h 114"/>
              <a:gd name="T68" fmla="*/ 59 w 99"/>
              <a:gd name="T69" fmla="*/ 55 h 114"/>
              <a:gd name="T70" fmla="*/ 59 w 99"/>
              <a:gd name="T71" fmla="*/ 60 h 114"/>
              <a:gd name="T72" fmla="*/ 70 w 99"/>
              <a:gd name="T73" fmla="*/ 74 h 114"/>
              <a:gd name="T74" fmla="*/ 38 w 99"/>
              <a:gd name="T75" fmla="*/ 63 h 114"/>
              <a:gd name="T76" fmla="*/ 89 w 99"/>
              <a:gd name="T77" fmla="*/ 101 h 114"/>
              <a:gd name="T78" fmla="*/ 84 w 99"/>
              <a:gd name="T79" fmla="*/ 104 h 114"/>
              <a:gd name="T80" fmla="*/ 15 w 99"/>
              <a:gd name="T81" fmla="*/ 104 h 114"/>
              <a:gd name="T82" fmla="*/ 10 w 99"/>
              <a:gd name="T83" fmla="*/ 101 h 114"/>
              <a:gd name="T84" fmla="*/ 10 w 99"/>
              <a:gd name="T85" fmla="*/ 99 h 114"/>
              <a:gd name="T86" fmla="*/ 21 w 99"/>
              <a:gd name="T87" fmla="*/ 84 h 114"/>
              <a:gd name="T88" fmla="*/ 87 w 99"/>
              <a:gd name="T89" fmla="*/ 96 h 114"/>
              <a:gd name="T90" fmla="*/ 89 w 99"/>
              <a:gd name="T91" fmla="*/ 99 h 114"/>
              <a:gd name="T92" fmla="*/ 89 w 99"/>
              <a:gd name="T93" fmla="*/ 10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114">
                <a:moveTo>
                  <a:pt x="96" y="90"/>
                </a:moveTo>
                <a:lnTo>
                  <a:pt x="69" y="58"/>
                </a:lnTo>
                <a:lnTo>
                  <a:pt x="69" y="25"/>
                </a:lnTo>
                <a:lnTo>
                  <a:pt x="74" y="25"/>
                </a:lnTo>
                <a:lnTo>
                  <a:pt x="74" y="25"/>
                </a:lnTo>
                <a:lnTo>
                  <a:pt x="76" y="25"/>
                </a:lnTo>
                <a:lnTo>
                  <a:pt x="78" y="24"/>
                </a:lnTo>
                <a:lnTo>
                  <a:pt x="79" y="23"/>
                </a:lnTo>
                <a:lnTo>
                  <a:pt x="79" y="20"/>
                </a:lnTo>
                <a:lnTo>
                  <a:pt x="79" y="5"/>
                </a:lnTo>
                <a:lnTo>
                  <a:pt x="79" y="5"/>
                </a:lnTo>
                <a:lnTo>
                  <a:pt x="79" y="3"/>
                </a:lnTo>
                <a:lnTo>
                  <a:pt x="78" y="2"/>
                </a:lnTo>
                <a:lnTo>
                  <a:pt x="76" y="0"/>
                </a:lnTo>
                <a:lnTo>
                  <a:pt x="74" y="0"/>
                </a:lnTo>
                <a:lnTo>
                  <a:pt x="25" y="0"/>
                </a:lnTo>
                <a:lnTo>
                  <a:pt x="25" y="0"/>
                </a:lnTo>
                <a:lnTo>
                  <a:pt x="22" y="0"/>
                </a:lnTo>
                <a:lnTo>
                  <a:pt x="21" y="2"/>
                </a:lnTo>
                <a:lnTo>
                  <a:pt x="20" y="3"/>
                </a:lnTo>
                <a:lnTo>
                  <a:pt x="20" y="5"/>
                </a:lnTo>
                <a:lnTo>
                  <a:pt x="20" y="20"/>
                </a:lnTo>
                <a:lnTo>
                  <a:pt x="20" y="20"/>
                </a:lnTo>
                <a:lnTo>
                  <a:pt x="20" y="23"/>
                </a:lnTo>
                <a:lnTo>
                  <a:pt x="21" y="24"/>
                </a:lnTo>
                <a:lnTo>
                  <a:pt x="22" y="25"/>
                </a:lnTo>
                <a:lnTo>
                  <a:pt x="25" y="25"/>
                </a:lnTo>
                <a:lnTo>
                  <a:pt x="29" y="25"/>
                </a:lnTo>
                <a:lnTo>
                  <a:pt x="29" y="58"/>
                </a:lnTo>
                <a:lnTo>
                  <a:pt x="2" y="90"/>
                </a:lnTo>
                <a:lnTo>
                  <a:pt x="2" y="90"/>
                </a:lnTo>
                <a:lnTo>
                  <a:pt x="1" y="94"/>
                </a:lnTo>
                <a:lnTo>
                  <a:pt x="0" y="98"/>
                </a:lnTo>
                <a:lnTo>
                  <a:pt x="0" y="101"/>
                </a:lnTo>
                <a:lnTo>
                  <a:pt x="1" y="106"/>
                </a:lnTo>
                <a:lnTo>
                  <a:pt x="1" y="106"/>
                </a:lnTo>
                <a:lnTo>
                  <a:pt x="4" y="109"/>
                </a:lnTo>
                <a:lnTo>
                  <a:pt x="7" y="111"/>
                </a:lnTo>
                <a:lnTo>
                  <a:pt x="11" y="114"/>
                </a:lnTo>
                <a:lnTo>
                  <a:pt x="15" y="114"/>
                </a:lnTo>
                <a:lnTo>
                  <a:pt x="84" y="114"/>
                </a:lnTo>
                <a:lnTo>
                  <a:pt x="84" y="114"/>
                </a:lnTo>
                <a:lnTo>
                  <a:pt x="87" y="114"/>
                </a:lnTo>
                <a:lnTo>
                  <a:pt x="91" y="111"/>
                </a:lnTo>
                <a:lnTo>
                  <a:pt x="95" y="109"/>
                </a:lnTo>
                <a:lnTo>
                  <a:pt x="97" y="106"/>
                </a:lnTo>
                <a:lnTo>
                  <a:pt x="97" y="106"/>
                </a:lnTo>
                <a:lnTo>
                  <a:pt x="99" y="101"/>
                </a:lnTo>
                <a:lnTo>
                  <a:pt x="99" y="98"/>
                </a:lnTo>
                <a:lnTo>
                  <a:pt x="97" y="94"/>
                </a:lnTo>
                <a:lnTo>
                  <a:pt x="96" y="90"/>
                </a:lnTo>
                <a:lnTo>
                  <a:pt x="96" y="90"/>
                </a:lnTo>
                <a:close/>
                <a:moveTo>
                  <a:pt x="29" y="10"/>
                </a:moveTo>
                <a:lnTo>
                  <a:pt x="69" y="10"/>
                </a:lnTo>
                <a:lnTo>
                  <a:pt x="69" y="15"/>
                </a:lnTo>
                <a:lnTo>
                  <a:pt x="29" y="15"/>
                </a:lnTo>
                <a:lnTo>
                  <a:pt x="29" y="10"/>
                </a:lnTo>
                <a:close/>
                <a:moveTo>
                  <a:pt x="38" y="63"/>
                </a:moveTo>
                <a:lnTo>
                  <a:pt x="38" y="63"/>
                </a:lnTo>
                <a:lnTo>
                  <a:pt x="39" y="60"/>
                </a:lnTo>
                <a:lnTo>
                  <a:pt x="39" y="25"/>
                </a:lnTo>
                <a:lnTo>
                  <a:pt x="59" y="25"/>
                </a:lnTo>
                <a:lnTo>
                  <a:pt x="59" y="30"/>
                </a:lnTo>
                <a:lnTo>
                  <a:pt x="49" y="30"/>
                </a:lnTo>
                <a:lnTo>
                  <a:pt x="49" y="40"/>
                </a:lnTo>
                <a:lnTo>
                  <a:pt x="59" y="40"/>
                </a:lnTo>
                <a:lnTo>
                  <a:pt x="59" y="45"/>
                </a:lnTo>
                <a:lnTo>
                  <a:pt x="44" y="45"/>
                </a:lnTo>
                <a:lnTo>
                  <a:pt x="44" y="55"/>
                </a:lnTo>
                <a:lnTo>
                  <a:pt x="59" y="55"/>
                </a:lnTo>
                <a:lnTo>
                  <a:pt x="59" y="60"/>
                </a:lnTo>
                <a:lnTo>
                  <a:pt x="59" y="60"/>
                </a:lnTo>
                <a:lnTo>
                  <a:pt x="60" y="63"/>
                </a:lnTo>
                <a:lnTo>
                  <a:pt x="70" y="74"/>
                </a:lnTo>
                <a:lnTo>
                  <a:pt x="28" y="74"/>
                </a:lnTo>
                <a:lnTo>
                  <a:pt x="38" y="63"/>
                </a:lnTo>
                <a:close/>
                <a:moveTo>
                  <a:pt x="89" y="101"/>
                </a:moveTo>
                <a:lnTo>
                  <a:pt x="89" y="101"/>
                </a:lnTo>
                <a:lnTo>
                  <a:pt x="86" y="103"/>
                </a:lnTo>
                <a:lnTo>
                  <a:pt x="84" y="104"/>
                </a:lnTo>
                <a:lnTo>
                  <a:pt x="15" y="104"/>
                </a:lnTo>
                <a:lnTo>
                  <a:pt x="15" y="104"/>
                </a:lnTo>
                <a:lnTo>
                  <a:pt x="12" y="103"/>
                </a:lnTo>
                <a:lnTo>
                  <a:pt x="10" y="101"/>
                </a:lnTo>
                <a:lnTo>
                  <a:pt x="10" y="101"/>
                </a:lnTo>
                <a:lnTo>
                  <a:pt x="10" y="99"/>
                </a:lnTo>
                <a:lnTo>
                  <a:pt x="11" y="96"/>
                </a:lnTo>
                <a:lnTo>
                  <a:pt x="21" y="84"/>
                </a:lnTo>
                <a:lnTo>
                  <a:pt x="78" y="84"/>
                </a:lnTo>
                <a:lnTo>
                  <a:pt x="87" y="96"/>
                </a:lnTo>
                <a:lnTo>
                  <a:pt x="87" y="96"/>
                </a:lnTo>
                <a:lnTo>
                  <a:pt x="89" y="99"/>
                </a:lnTo>
                <a:lnTo>
                  <a:pt x="89" y="101"/>
                </a:lnTo>
                <a:lnTo>
                  <a:pt x="89" y="10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62" name="Freeform 1432"/>
          <p:cNvSpPr>
            <a:spLocks noEditPoints="1"/>
          </p:cNvSpPr>
          <p:nvPr/>
        </p:nvSpPr>
        <p:spPr bwMode="auto">
          <a:xfrm>
            <a:off x="1081276" y="1992703"/>
            <a:ext cx="163304" cy="117941"/>
          </a:xfrm>
          <a:custGeom>
            <a:avLst/>
            <a:gdLst>
              <a:gd name="T0" fmla="*/ 56 w 108"/>
              <a:gd name="T1" fmla="*/ 0 h 79"/>
              <a:gd name="T2" fmla="*/ 54 w 108"/>
              <a:gd name="T3" fmla="*/ 0 h 79"/>
              <a:gd name="T4" fmla="*/ 2 w 108"/>
              <a:gd name="T5" fmla="*/ 25 h 79"/>
              <a:gd name="T6" fmla="*/ 0 w 108"/>
              <a:gd name="T7" fmla="*/ 27 h 79"/>
              <a:gd name="T8" fmla="*/ 0 w 108"/>
              <a:gd name="T9" fmla="*/ 30 h 79"/>
              <a:gd name="T10" fmla="*/ 0 w 108"/>
              <a:gd name="T11" fmla="*/ 58 h 79"/>
              <a:gd name="T12" fmla="*/ 1 w 108"/>
              <a:gd name="T13" fmla="*/ 62 h 79"/>
              <a:gd name="T14" fmla="*/ 5 w 108"/>
              <a:gd name="T15" fmla="*/ 63 h 79"/>
              <a:gd name="T16" fmla="*/ 7 w 108"/>
              <a:gd name="T17" fmla="*/ 63 h 79"/>
              <a:gd name="T18" fmla="*/ 10 w 108"/>
              <a:gd name="T19" fmla="*/ 61 h 79"/>
              <a:gd name="T20" fmla="*/ 10 w 108"/>
              <a:gd name="T21" fmla="*/ 37 h 79"/>
              <a:gd name="T22" fmla="*/ 19 w 108"/>
              <a:gd name="T23" fmla="*/ 66 h 79"/>
              <a:gd name="T24" fmla="*/ 21 w 108"/>
              <a:gd name="T25" fmla="*/ 68 h 79"/>
              <a:gd name="T26" fmla="*/ 22 w 108"/>
              <a:gd name="T27" fmla="*/ 69 h 79"/>
              <a:gd name="T28" fmla="*/ 44 w 108"/>
              <a:gd name="T29" fmla="*/ 78 h 79"/>
              <a:gd name="T30" fmla="*/ 54 w 108"/>
              <a:gd name="T31" fmla="*/ 79 h 79"/>
              <a:gd name="T32" fmla="*/ 72 w 108"/>
              <a:gd name="T33" fmla="*/ 75 h 79"/>
              <a:gd name="T34" fmla="*/ 86 w 108"/>
              <a:gd name="T35" fmla="*/ 69 h 79"/>
              <a:gd name="T36" fmla="*/ 89 w 108"/>
              <a:gd name="T37" fmla="*/ 66 h 79"/>
              <a:gd name="T38" fmla="*/ 105 w 108"/>
              <a:gd name="T39" fmla="*/ 35 h 79"/>
              <a:gd name="T40" fmla="*/ 107 w 108"/>
              <a:gd name="T41" fmla="*/ 32 h 79"/>
              <a:gd name="T42" fmla="*/ 108 w 108"/>
              <a:gd name="T43" fmla="*/ 30 h 79"/>
              <a:gd name="T44" fmla="*/ 106 w 108"/>
              <a:gd name="T45" fmla="*/ 25 h 79"/>
              <a:gd name="T46" fmla="*/ 79 w 108"/>
              <a:gd name="T47" fmla="*/ 62 h 79"/>
              <a:gd name="T48" fmla="*/ 74 w 108"/>
              <a:gd name="T49" fmla="*/ 64 h 79"/>
              <a:gd name="T50" fmla="*/ 54 w 108"/>
              <a:gd name="T51" fmla="*/ 69 h 79"/>
              <a:gd name="T52" fmla="*/ 34 w 108"/>
              <a:gd name="T53" fmla="*/ 64 h 79"/>
              <a:gd name="T54" fmla="*/ 29 w 108"/>
              <a:gd name="T55" fmla="*/ 45 h 79"/>
              <a:gd name="T56" fmla="*/ 53 w 108"/>
              <a:gd name="T57" fmla="*/ 55 h 79"/>
              <a:gd name="T58" fmla="*/ 54 w 108"/>
              <a:gd name="T59" fmla="*/ 55 h 79"/>
              <a:gd name="T60" fmla="*/ 79 w 108"/>
              <a:gd name="T61" fmla="*/ 45 h 79"/>
              <a:gd name="T62" fmla="*/ 54 w 108"/>
              <a:gd name="T63" fmla="*/ 45 h 79"/>
              <a:gd name="T64" fmla="*/ 54 w 108"/>
              <a:gd name="T65" fmla="*/ 10 h 79"/>
              <a:gd name="T66" fmla="*/ 54 w 108"/>
              <a:gd name="T67"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 h="79">
                <a:moveTo>
                  <a:pt x="106" y="25"/>
                </a:moveTo>
                <a:lnTo>
                  <a:pt x="56" y="0"/>
                </a:lnTo>
                <a:lnTo>
                  <a:pt x="56" y="0"/>
                </a:lnTo>
                <a:lnTo>
                  <a:pt x="54" y="0"/>
                </a:lnTo>
                <a:lnTo>
                  <a:pt x="52" y="0"/>
                </a:lnTo>
                <a:lnTo>
                  <a:pt x="2" y="25"/>
                </a:lnTo>
                <a:lnTo>
                  <a:pt x="2" y="25"/>
                </a:lnTo>
                <a:lnTo>
                  <a:pt x="0" y="27"/>
                </a:lnTo>
                <a:lnTo>
                  <a:pt x="0" y="27"/>
                </a:lnTo>
                <a:lnTo>
                  <a:pt x="0" y="30"/>
                </a:lnTo>
                <a:lnTo>
                  <a:pt x="0" y="58"/>
                </a:lnTo>
                <a:lnTo>
                  <a:pt x="0" y="58"/>
                </a:lnTo>
                <a:lnTo>
                  <a:pt x="0" y="61"/>
                </a:lnTo>
                <a:lnTo>
                  <a:pt x="1" y="62"/>
                </a:lnTo>
                <a:lnTo>
                  <a:pt x="2" y="63"/>
                </a:lnTo>
                <a:lnTo>
                  <a:pt x="5" y="63"/>
                </a:lnTo>
                <a:lnTo>
                  <a:pt x="5" y="63"/>
                </a:lnTo>
                <a:lnTo>
                  <a:pt x="7" y="63"/>
                </a:lnTo>
                <a:lnTo>
                  <a:pt x="8" y="62"/>
                </a:lnTo>
                <a:lnTo>
                  <a:pt x="10" y="61"/>
                </a:lnTo>
                <a:lnTo>
                  <a:pt x="10" y="58"/>
                </a:lnTo>
                <a:lnTo>
                  <a:pt x="10" y="37"/>
                </a:lnTo>
                <a:lnTo>
                  <a:pt x="19" y="41"/>
                </a:lnTo>
                <a:lnTo>
                  <a:pt x="19" y="66"/>
                </a:lnTo>
                <a:lnTo>
                  <a:pt x="19" y="66"/>
                </a:lnTo>
                <a:lnTo>
                  <a:pt x="21" y="68"/>
                </a:lnTo>
                <a:lnTo>
                  <a:pt x="22" y="69"/>
                </a:lnTo>
                <a:lnTo>
                  <a:pt x="22" y="69"/>
                </a:lnTo>
                <a:lnTo>
                  <a:pt x="35" y="75"/>
                </a:lnTo>
                <a:lnTo>
                  <a:pt x="44" y="78"/>
                </a:lnTo>
                <a:lnTo>
                  <a:pt x="54" y="79"/>
                </a:lnTo>
                <a:lnTo>
                  <a:pt x="54" y="79"/>
                </a:lnTo>
                <a:lnTo>
                  <a:pt x="64" y="78"/>
                </a:lnTo>
                <a:lnTo>
                  <a:pt x="72" y="75"/>
                </a:lnTo>
                <a:lnTo>
                  <a:pt x="86" y="69"/>
                </a:lnTo>
                <a:lnTo>
                  <a:pt x="86" y="69"/>
                </a:lnTo>
                <a:lnTo>
                  <a:pt x="87" y="68"/>
                </a:lnTo>
                <a:lnTo>
                  <a:pt x="89" y="66"/>
                </a:lnTo>
                <a:lnTo>
                  <a:pt x="89" y="41"/>
                </a:lnTo>
                <a:lnTo>
                  <a:pt x="105" y="35"/>
                </a:lnTo>
                <a:lnTo>
                  <a:pt x="105" y="35"/>
                </a:lnTo>
                <a:lnTo>
                  <a:pt x="107" y="32"/>
                </a:lnTo>
                <a:lnTo>
                  <a:pt x="108" y="30"/>
                </a:lnTo>
                <a:lnTo>
                  <a:pt x="108" y="30"/>
                </a:lnTo>
                <a:lnTo>
                  <a:pt x="107" y="27"/>
                </a:lnTo>
                <a:lnTo>
                  <a:pt x="106" y="25"/>
                </a:lnTo>
                <a:lnTo>
                  <a:pt x="106" y="25"/>
                </a:lnTo>
                <a:close/>
                <a:moveTo>
                  <a:pt x="79" y="62"/>
                </a:moveTo>
                <a:lnTo>
                  <a:pt x="74" y="64"/>
                </a:lnTo>
                <a:lnTo>
                  <a:pt x="74" y="64"/>
                </a:lnTo>
                <a:lnTo>
                  <a:pt x="64" y="68"/>
                </a:lnTo>
                <a:lnTo>
                  <a:pt x="54" y="69"/>
                </a:lnTo>
                <a:lnTo>
                  <a:pt x="44" y="68"/>
                </a:lnTo>
                <a:lnTo>
                  <a:pt x="34" y="64"/>
                </a:lnTo>
                <a:lnTo>
                  <a:pt x="29" y="62"/>
                </a:lnTo>
                <a:lnTo>
                  <a:pt x="29" y="45"/>
                </a:lnTo>
                <a:lnTo>
                  <a:pt x="53" y="55"/>
                </a:lnTo>
                <a:lnTo>
                  <a:pt x="53" y="55"/>
                </a:lnTo>
                <a:lnTo>
                  <a:pt x="54" y="55"/>
                </a:lnTo>
                <a:lnTo>
                  <a:pt x="54" y="55"/>
                </a:lnTo>
                <a:lnTo>
                  <a:pt x="55" y="55"/>
                </a:lnTo>
                <a:lnTo>
                  <a:pt x="79" y="45"/>
                </a:lnTo>
                <a:lnTo>
                  <a:pt x="79" y="62"/>
                </a:lnTo>
                <a:close/>
                <a:moveTo>
                  <a:pt x="54" y="45"/>
                </a:moveTo>
                <a:lnTo>
                  <a:pt x="17" y="30"/>
                </a:lnTo>
                <a:lnTo>
                  <a:pt x="54" y="10"/>
                </a:lnTo>
                <a:lnTo>
                  <a:pt x="91" y="30"/>
                </a:lnTo>
                <a:lnTo>
                  <a:pt x="54" y="4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63" name="Freeform 1433"/>
          <p:cNvSpPr>
            <a:spLocks/>
          </p:cNvSpPr>
          <p:nvPr/>
        </p:nvSpPr>
        <p:spPr bwMode="auto">
          <a:xfrm>
            <a:off x="1081276" y="2097037"/>
            <a:ext cx="13610" cy="27217"/>
          </a:xfrm>
          <a:custGeom>
            <a:avLst/>
            <a:gdLst>
              <a:gd name="T0" fmla="*/ 5 w 10"/>
              <a:gd name="T1" fmla="*/ 0 h 20"/>
              <a:gd name="T2" fmla="*/ 5 w 10"/>
              <a:gd name="T3" fmla="*/ 0 h 20"/>
              <a:gd name="T4" fmla="*/ 2 w 10"/>
              <a:gd name="T5" fmla="*/ 0 h 20"/>
              <a:gd name="T6" fmla="*/ 1 w 10"/>
              <a:gd name="T7" fmla="*/ 2 h 20"/>
              <a:gd name="T8" fmla="*/ 0 w 10"/>
              <a:gd name="T9" fmla="*/ 3 h 20"/>
              <a:gd name="T10" fmla="*/ 0 w 10"/>
              <a:gd name="T11" fmla="*/ 5 h 20"/>
              <a:gd name="T12" fmla="*/ 0 w 10"/>
              <a:gd name="T13" fmla="*/ 15 h 20"/>
              <a:gd name="T14" fmla="*/ 0 w 10"/>
              <a:gd name="T15" fmla="*/ 15 h 20"/>
              <a:gd name="T16" fmla="*/ 0 w 10"/>
              <a:gd name="T17" fmla="*/ 18 h 20"/>
              <a:gd name="T18" fmla="*/ 1 w 10"/>
              <a:gd name="T19" fmla="*/ 19 h 20"/>
              <a:gd name="T20" fmla="*/ 2 w 10"/>
              <a:gd name="T21" fmla="*/ 20 h 20"/>
              <a:gd name="T22" fmla="*/ 5 w 10"/>
              <a:gd name="T23" fmla="*/ 20 h 20"/>
              <a:gd name="T24" fmla="*/ 5 w 10"/>
              <a:gd name="T25" fmla="*/ 20 h 20"/>
              <a:gd name="T26" fmla="*/ 7 w 10"/>
              <a:gd name="T27" fmla="*/ 20 h 20"/>
              <a:gd name="T28" fmla="*/ 8 w 10"/>
              <a:gd name="T29" fmla="*/ 19 h 20"/>
              <a:gd name="T30" fmla="*/ 10 w 10"/>
              <a:gd name="T31" fmla="*/ 18 h 20"/>
              <a:gd name="T32" fmla="*/ 10 w 10"/>
              <a:gd name="T33" fmla="*/ 15 h 20"/>
              <a:gd name="T34" fmla="*/ 10 w 10"/>
              <a:gd name="T35" fmla="*/ 5 h 20"/>
              <a:gd name="T36" fmla="*/ 10 w 10"/>
              <a:gd name="T37" fmla="*/ 5 h 20"/>
              <a:gd name="T38" fmla="*/ 10 w 10"/>
              <a:gd name="T39" fmla="*/ 3 h 20"/>
              <a:gd name="T40" fmla="*/ 8 w 10"/>
              <a:gd name="T41" fmla="*/ 2 h 20"/>
              <a:gd name="T42" fmla="*/ 7 w 10"/>
              <a:gd name="T43" fmla="*/ 0 h 20"/>
              <a:gd name="T44" fmla="*/ 5 w 10"/>
              <a:gd name="T45" fmla="*/ 0 h 20"/>
              <a:gd name="T46" fmla="*/ 5 w 10"/>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0">
                <a:moveTo>
                  <a:pt x="5" y="0"/>
                </a:moveTo>
                <a:lnTo>
                  <a:pt x="5" y="0"/>
                </a:lnTo>
                <a:lnTo>
                  <a:pt x="2" y="0"/>
                </a:lnTo>
                <a:lnTo>
                  <a:pt x="1" y="2"/>
                </a:lnTo>
                <a:lnTo>
                  <a:pt x="0" y="3"/>
                </a:lnTo>
                <a:lnTo>
                  <a:pt x="0" y="5"/>
                </a:lnTo>
                <a:lnTo>
                  <a:pt x="0" y="15"/>
                </a:lnTo>
                <a:lnTo>
                  <a:pt x="0" y="15"/>
                </a:lnTo>
                <a:lnTo>
                  <a:pt x="0" y="18"/>
                </a:lnTo>
                <a:lnTo>
                  <a:pt x="1" y="19"/>
                </a:lnTo>
                <a:lnTo>
                  <a:pt x="2" y="20"/>
                </a:lnTo>
                <a:lnTo>
                  <a:pt x="5" y="20"/>
                </a:lnTo>
                <a:lnTo>
                  <a:pt x="5" y="20"/>
                </a:lnTo>
                <a:lnTo>
                  <a:pt x="7" y="20"/>
                </a:lnTo>
                <a:lnTo>
                  <a:pt x="8" y="19"/>
                </a:lnTo>
                <a:lnTo>
                  <a:pt x="10" y="18"/>
                </a:lnTo>
                <a:lnTo>
                  <a:pt x="10" y="15"/>
                </a:lnTo>
                <a:lnTo>
                  <a:pt x="10" y="5"/>
                </a:lnTo>
                <a:lnTo>
                  <a:pt x="10" y="5"/>
                </a:lnTo>
                <a:lnTo>
                  <a:pt x="10"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64" name="Freeform 1434"/>
          <p:cNvSpPr>
            <a:spLocks noEditPoints="1"/>
          </p:cNvSpPr>
          <p:nvPr/>
        </p:nvSpPr>
        <p:spPr bwMode="auto">
          <a:xfrm>
            <a:off x="1788920" y="1992703"/>
            <a:ext cx="176913" cy="149696"/>
          </a:xfrm>
          <a:custGeom>
            <a:avLst/>
            <a:gdLst>
              <a:gd name="T0" fmla="*/ 60 w 119"/>
              <a:gd name="T1" fmla="*/ 0 h 99"/>
              <a:gd name="T2" fmla="*/ 53 w 119"/>
              <a:gd name="T3" fmla="*/ 2 h 99"/>
              <a:gd name="T4" fmla="*/ 46 w 119"/>
              <a:gd name="T5" fmla="*/ 9 h 99"/>
              <a:gd name="T6" fmla="*/ 45 w 119"/>
              <a:gd name="T7" fmla="*/ 64 h 99"/>
              <a:gd name="T8" fmla="*/ 25 w 119"/>
              <a:gd name="T9" fmla="*/ 64 h 99"/>
              <a:gd name="T10" fmla="*/ 14 w 119"/>
              <a:gd name="T11" fmla="*/ 68 h 99"/>
              <a:gd name="T12" fmla="*/ 5 w 119"/>
              <a:gd name="T13" fmla="*/ 78 h 99"/>
              <a:gd name="T14" fmla="*/ 0 w 119"/>
              <a:gd name="T15" fmla="*/ 93 h 99"/>
              <a:gd name="T16" fmla="*/ 0 w 119"/>
              <a:gd name="T17" fmla="*/ 95 h 99"/>
              <a:gd name="T18" fmla="*/ 2 w 119"/>
              <a:gd name="T19" fmla="*/ 98 h 99"/>
              <a:gd name="T20" fmla="*/ 5 w 119"/>
              <a:gd name="T21" fmla="*/ 99 h 99"/>
              <a:gd name="T22" fmla="*/ 45 w 119"/>
              <a:gd name="T23" fmla="*/ 99 h 99"/>
              <a:gd name="T24" fmla="*/ 48 w 119"/>
              <a:gd name="T25" fmla="*/ 98 h 99"/>
              <a:gd name="T26" fmla="*/ 50 w 119"/>
              <a:gd name="T27" fmla="*/ 94 h 99"/>
              <a:gd name="T28" fmla="*/ 84 w 119"/>
              <a:gd name="T29" fmla="*/ 94 h 99"/>
              <a:gd name="T30" fmla="*/ 94 w 119"/>
              <a:gd name="T31" fmla="*/ 89 h 99"/>
              <a:gd name="T32" fmla="*/ 99 w 119"/>
              <a:gd name="T33" fmla="*/ 79 h 99"/>
              <a:gd name="T34" fmla="*/ 114 w 119"/>
              <a:gd name="T35" fmla="*/ 35 h 99"/>
              <a:gd name="T36" fmla="*/ 116 w 119"/>
              <a:gd name="T37" fmla="*/ 35 h 99"/>
              <a:gd name="T38" fmla="*/ 119 w 119"/>
              <a:gd name="T39" fmla="*/ 32 h 99"/>
              <a:gd name="T40" fmla="*/ 119 w 119"/>
              <a:gd name="T41" fmla="*/ 15 h 99"/>
              <a:gd name="T42" fmla="*/ 118 w 119"/>
              <a:gd name="T43" fmla="*/ 9 h 99"/>
              <a:gd name="T44" fmla="*/ 110 w 119"/>
              <a:gd name="T45" fmla="*/ 2 h 99"/>
              <a:gd name="T46" fmla="*/ 104 w 119"/>
              <a:gd name="T47" fmla="*/ 0 h 99"/>
              <a:gd name="T48" fmla="*/ 11 w 119"/>
              <a:gd name="T49" fmla="*/ 89 h 99"/>
              <a:gd name="T50" fmla="*/ 14 w 119"/>
              <a:gd name="T51" fmla="*/ 84 h 99"/>
              <a:gd name="T52" fmla="*/ 20 w 119"/>
              <a:gd name="T53" fmla="*/ 75 h 99"/>
              <a:gd name="T54" fmla="*/ 46 w 119"/>
              <a:gd name="T55" fmla="*/ 74 h 99"/>
              <a:gd name="T56" fmla="*/ 42 w 119"/>
              <a:gd name="T57" fmla="*/ 82 h 99"/>
              <a:gd name="T58" fmla="*/ 40 w 119"/>
              <a:gd name="T59" fmla="*/ 89 h 99"/>
              <a:gd name="T60" fmla="*/ 65 w 119"/>
              <a:gd name="T61" fmla="*/ 74 h 99"/>
              <a:gd name="T62" fmla="*/ 69 w 119"/>
              <a:gd name="T63" fmla="*/ 79 h 99"/>
              <a:gd name="T64" fmla="*/ 71 w 119"/>
              <a:gd name="T65" fmla="*/ 84 h 99"/>
              <a:gd name="T66" fmla="*/ 51 w 119"/>
              <a:gd name="T67" fmla="*/ 84 h 99"/>
              <a:gd name="T68" fmla="*/ 56 w 119"/>
              <a:gd name="T69" fmla="*/ 77 h 99"/>
              <a:gd name="T70" fmla="*/ 65 w 119"/>
              <a:gd name="T71" fmla="*/ 74 h 99"/>
              <a:gd name="T72" fmla="*/ 89 w 119"/>
              <a:gd name="T73" fmla="*/ 79 h 99"/>
              <a:gd name="T74" fmla="*/ 89 w 119"/>
              <a:gd name="T75" fmla="*/ 82 h 99"/>
              <a:gd name="T76" fmla="*/ 87 w 119"/>
              <a:gd name="T77" fmla="*/ 84 h 99"/>
              <a:gd name="T78" fmla="*/ 84 w 119"/>
              <a:gd name="T79" fmla="*/ 84 h 99"/>
              <a:gd name="T80" fmla="*/ 81 w 119"/>
              <a:gd name="T81" fmla="*/ 83 h 99"/>
              <a:gd name="T82" fmla="*/ 79 w 119"/>
              <a:gd name="T83" fmla="*/ 79 h 99"/>
              <a:gd name="T84" fmla="*/ 74 w 119"/>
              <a:gd name="T85" fmla="*/ 69 h 99"/>
              <a:gd name="T86" fmla="*/ 65 w 119"/>
              <a:gd name="T87" fmla="*/ 64 h 99"/>
              <a:gd name="T88" fmla="*/ 55 w 119"/>
              <a:gd name="T89" fmla="*/ 15 h 99"/>
              <a:gd name="T90" fmla="*/ 55 w 119"/>
              <a:gd name="T91" fmla="*/ 13 h 99"/>
              <a:gd name="T92" fmla="*/ 57 w 119"/>
              <a:gd name="T93" fmla="*/ 10 h 99"/>
              <a:gd name="T94" fmla="*/ 90 w 119"/>
              <a:gd name="T95" fmla="*/ 10 h 99"/>
              <a:gd name="T96" fmla="*/ 89 w 119"/>
              <a:gd name="T97" fmla="*/ 15 h 99"/>
              <a:gd name="T98" fmla="*/ 109 w 119"/>
              <a:gd name="T99" fmla="*/ 25 h 99"/>
              <a:gd name="T100" fmla="*/ 99 w 119"/>
              <a:gd name="T101" fmla="*/ 15 h 99"/>
              <a:gd name="T102" fmla="*/ 99 w 119"/>
              <a:gd name="T103" fmla="*/ 13 h 99"/>
              <a:gd name="T104" fmla="*/ 102 w 119"/>
              <a:gd name="T105" fmla="*/ 10 h 99"/>
              <a:gd name="T106" fmla="*/ 104 w 119"/>
              <a:gd name="T107" fmla="*/ 10 h 99"/>
              <a:gd name="T108" fmla="*/ 108 w 119"/>
              <a:gd name="T109" fmla="*/ 11 h 99"/>
              <a:gd name="T110" fmla="*/ 109 w 119"/>
              <a:gd name="T111" fmla="*/ 1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99">
                <a:moveTo>
                  <a:pt x="104" y="0"/>
                </a:moveTo>
                <a:lnTo>
                  <a:pt x="60" y="0"/>
                </a:lnTo>
                <a:lnTo>
                  <a:pt x="60" y="0"/>
                </a:lnTo>
                <a:lnTo>
                  <a:pt x="53" y="2"/>
                </a:lnTo>
                <a:lnTo>
                  <a:pt x="50" y="5"/>
                </a:lnTo>
                <a:lnTo>
                  <a:pt x="46" y="9"/>
                </a:lnTo>
                <a:lnTo>
                  <a:pt x="45" y="15"/>
                </a:lnTo>
                <a:lnTo>
                  <a:pt x="45" y="64"/>
                </a:lnTo>
                <a:lnTo>
                  <a:pt x="25" y="64"/>
                </a:lnTo>
                <a:lnTo>
                  <a:pt x="25" y="64"/>
                </a:lnTo>
                <a:lnTo>
                  <a:pt x="19" y="66"/>
                </a:lnTo>
                <a:lnTo>
                  <a:pt x="14" y="68"/>
                </a:lnTo>
                <a:lnTo>
                  <a:pt x="9" y="73"/>
                </a:lnTo>
                <a:lnTo>
                  <a:pt x="5" y="78"/>
                </a:lnTo>
                <a:lnTo>
                  <a:pt x="2" y="88"/>
                </a:lnTo>
                <a:lnTo>
                  <a:pt x="0" y="93"/>
                </a:lnTo>
                <a:lnTo>
                  <a:pt x="0" y="93"/>
                </a:lnTo>
                <a:lnTo>
                  <a:pt x="0" y="95"/>
                </a:lnTo>
                <a:lnTo>
                  <a:pt x="2" y="98"/>
                </a:lnTo>
                <a:lnTo>
                  <a:pt x="2" y="98"/>
                </a:lnTo>
                <a:lnTo>
                  <a:pt x="3" y="99"/>
                </a:lnTo>
                <a:lnTo>
                  <a:pt x="5" y="99"/>
                </a:lnTo>
                <a:lnTo>
                  <a:pt x="45" y="99"/>
                </a:lnTo>
                <a:lnTo>
                  <a:pt x="45" y="99"/>
                </a:lnTo>
                <a:lnTo>
                  <a:pt x="47" y="99"/>
                </a:lnTo>
                <a:lnTo>
                  <a:pt x="48" y="98"/>
                </a:lnTo>
                <a:lnTo>
                  <a:pt x="50" y="96"/>
                </a:lnTo>
                <a:lnTo>
                  <a:pt x="50" y="94"/>
                </a:lnTo>
                <a:lnTo>
                  <a:pt x="84" y="94"/>
                </a:lnTo>
                <a:lnTo>
                  <a:pt x="84" y="94"/>
                </a:lnTo>
                <a:lnTo>
                  <a:pt x="90" y="93"/>
                </a:lnTo>
                <a:lnTo>
                  <a:pt x="94" y="89"/>
                </a:lnTo>
                <a:lnTo>
                  <a:pt x="98" y="85"/>
                </a:lnTo>
                <a:lnTo>
                  <a:pt x="99" y="79"/>
                </a:lnTo>
                <a:lnTo>
                  <a:pt x="99" y="35"/>
                </a:lnTo>
                <a:lnTo>
                  <a:pt x="114" y="35"/>
                </a:lnTo>
                <a:lnTo>
                  <a:pt x="114" y="35"/>
                </a:lnTo>
                <a:lnTo>
                  <a:pt x="116" y="35"/>
                </a:lnTo>
                <a:lnTo>
                  <a:pt x="118" y="34"/>
                </a:lnTo>
                <a:lnTo>
                  <a:pt x="119" y="32"/>
                </a:lnTo>
                <a:lnTo>
                  <a:pt x="119" y="30"/>
                </a:lnTo>
                <a:lnTo>
                  <a:pt x="119" y="15"/>
                </a:lnTo>
                <a:lnTo>
                  <a:pt x="119" y="15"/>
                </a:lnTo>
                <a:lnTo>
                  <a:pt x="118" y="9"/>
                </a:lnTo>
                <a:lnTo>
                  <a:pt x="114" y="5"/>
                </a:lnTo>
                <a:lnTo>
                  <a:pt x="110" y="2"/>
                </a:lnTo>
                <a:lnTo>
                  <a:pt x="104" y="0"/>
                </a:lnTo>
                <a:lnTo>
                  <a:pt x="104" y="0"/>
                </a:lnTo>
                <a:close/>
                <a:moveTo>
                  <a:pt x="40" y="89"/>
                </a:moveTo>
                <a:lnTo>
                  <a:pt x="11" y="89"/>
                </a:lnTo>
                <a:lnTo>
                  <a:pt x="11" y="89"/>
                </a:lnTo>
                <a:lnTo>
                  <a:pt x="14" y="84"/>
                </a:lnTo>
                <a:lnTo>
                  <a:pt x="16" y="79"/>
                </a:lnTo>
                <a:lnTo>
                  <a:pt x="20" y="75"/>
                </a:lnTo>
                <a:lnTo>
                  <a:pt x="25" y="74"/>
                </a:lnTo>
                <a:lnTo>
                  <a:pt x="46" y="74"/>
                </a:lnTo>
                <a:lnTo>
                  <a:pt x="46" y="74"/>
                </a:lnTo>
                <a:lnTo>
                  <a:pt x="42" y="82"/>
                </a:lnTo>
                <a:lnTo>
                  <a:pt x="40" y="89"/>
                </a:lnTo>
                <a:lnTo>
                  <a:pt x="40" y="89"/>
                </a:lnTo>
                <a:close/>
                <a:moveTo>
                  <a:pt x="65" y="74"/>
                </a:moveTo>
                <a:lnTo>
                  <a:pt x="65" y="74"/>
                </a:lnTo>
                <a:lnTo>
                  <a:pt x="68" y="75"/>
                </a:lnTo>
                <a:lnTo>
                  <a:pt x="69" y="79"/>
                </a:lnTo>
                <a:lnTo>
                  <a:pt x="69" y="79"/>
                </a:lnTo>
                <a:lnTo>
                  <a:pt x="71" y="84"/>
                </a:lnTo>
                <a:lnTo>
                  <a:pt x="51" y="84"/>
                </a:lnTo>
                <a:lnTo>
                  <a:pt x="51" y="84"/>
                </a:lnTo>
                <a:lnTo>
                  <a:pt x="53" y="80"/>
                </a:lnTo>
                <a:lnTo>
                  <a:pt x="56" y="77"/>
                </a:lnTo>
                <a:lnTo>
                  <a:pt x="60" y="75"/>
                </a:lnTo>
                <a:lnTo>
                  <a:pt x="65" y="74"/>
                </a:lnTo>
                <a:lnTo>
                  <a:pt x="65" y="74"/>
                </a:lnTo>
                <a:close/>
                <a:moveTo>
                  <a:pt x="89" y="79"/>
                </a:moveTo>
                <a:lnTo>
                  <a:pt x="89" y="79"/>
                </a:lnTo>
                <a:lnTo>
                  <a:pt x="89" y="82"/>
                </a:lnTo>
                <a:lnTo>
                  <a:pt x="88" y="83"/>
                </a:lnTo>
                <a:lnTo>
                  <a:pt x="87" y="84"/>
                </a:lnTo>
                <a:lnTo>
                  <a:pt x="84" y="84"/>
                </a:lnTo>
                <a:lnTo>
                  <a:pt x="84" y="84"/>
                </a:lnTo>
                <a:lnTo>
                  <a:pt x="82" y="84"/>
                </a:lnTo>
                <a:lnTo>
                  <a:pt x="81" y="83"/>
                </a:lnTo>
                <a:lnTo>
                  <a:pt x="79" y="79"/>
                </a:lnTo>
                <a:lnTo>
                  <a:pt x="79" y="79"/>
                </a:lnTo>
                <a:lnTo>
                  <a:pt x="78" y="74"/>
                </a:lnTo>
                <a:lnTo>
                  <a:pt x="74" y="69"/>
                </a:lnTo>
                <a:lnTo>
                  <a:pt x="69" y="66"/>
                </a:lnTo>
                <a:lnTo>
                  <a:pt x="65" y="64"/>
                </a:lnTo>
                <a:lnTo>
                  <a:pt x="55" y="64"/>
                </a:lnTo>
                <a:lnTo>
                  <a:pt x="55" y="15"/>
                </a:lnTo>
                <a:lnTo>
                  <a:pt x="55" y="15"/>
                </a:lnTo>
                <a:lnTo>
                  <a:pt x="55" y="13"/>
                </a:lnTo>
                <a:lnTo>
                  <a:pt x="56" y="11"/>
                </a:lnTo>
                <a:lnTo>
                  <a:pt x="57" y="10"/>
                </a:lnTo>
                <a:lnTo>
                  <a:pt x="60" y="10"/>
                </a:lnTo>
                <a:lnTo>
                  <a:pt x="90" y="10"/>
                </a:lnTo>
                <a:lnTo>
                  <a:pt x="90" y="10"/>
                </a:lnTo>
                <a:lnTo>
                  <a:pt x="89" y="15"/>
                </a:lnTo>
                <a:lnTo>
                  <a:pt x="89" y="79"/>
                </a:lnTo>
                <a:close/>
                <a:moveTo>
                  <a:pt x="109" y="25"/>
                </a:moveTo>
                <a:lnTo>
                  <a:pt x="99" y="25"/>
                </a:lnTo>
                <a:lnTo>
                  <a:pt x="99" y="15"/>
                </a:lnTo>
                <a:lnTo>
                  <a:pt x="99" y="15"/>
                </a:lnTo>
                <a:lnTo>
                  <a:pt x="99" y="13"/>
                </a:lnTo>
                <a:lnTo>
                  <a:pt x="100" y="11"/>
                </a:lnTo>
                <a:lnTo>
                  <a:pt x="102" y="10"/>
                </a:lnTo>
                <a:lnTo>
                  <a:pt x="104" y="10"/>
                </a:lnTo>
                <a:lnTo>
                  <a:pt x="104" y="10"/>
                </a:lnTo>
                <a:lnTo>
                  <a:pt x="106" y="10"/>
                </a:lnTo>
                <a:lnTo>
                  <a:pt x="108" y="11"/>
                </a:lnTo>
                <a:lnTo>
                  <a:pt x="109" y="13"/>
                </a:lnTo>
                <a:lnTo>
                  <a:pt x="109" y="15"/>
                </a:lnTo>
                <a:lnTo>
                  <a:pt x="109"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65" name="Rectangle 1435"/>
          <p:cNvSpPr>
            <a:spLocks noChangeArrowheads="1"/>
          </p:cNvSpPr>
          <p:nvPr/>
        </p:nvSpPr>
        <p:spPr bwMode="auto">
          <a:xfrm>
            <a:off x="1879644" y="2019919"/>
            <a:ext cx="36290"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66" name="Rectangle 1436"/>
          <p:cNvSpPr>
            <a:spLocks noChangeArrowheads="1"/>
          </p:cNvSpPr>
          <p:nvPr/>
        </p:nvSpPr>
        <p:spPr bwMode="auto">
          <a:xfrm>
            <a:off x="1879644" y="2042601"/>
            <a:ext cx="36290"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67" name="Rectangle 1437"/>
          <p:cNvSpPr>
            <a:spLocks noChangeArrowheads="1"/>
          </p:cNvSpPr>
          <p:nvPr/>
        </p:nvSpPr>
        <p:spPr bwMode="auto">
          <a:xfrm>
            <a:off x="1879644" y="2065282"/>
            <a:ext cx="3629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68" name="Freeform 1438"/>
          <p:cNvSpPr>
            <a:spLocks noEditPoints="1"/>
          </p:cNvSpPr>
          <p:nvPr/>
        </p:nvSpPr>
        <p:spPr bwMode="auto">
          <a:xfrm>
            <a:off x="2519245" y="2001774"/>
            <a:ext cx="149696" cy="131550"/>
          </a:xfrm>
          <a:custGeom>
            <a:avLst/>
            <a:gdLst>
              <a:gd name="T0" fmla="*/ 98 w 98"/>
              <a:gd name="T1" fmla="*/ 32 h 86"/>
              <a:gd name="T2" fmla="*/ 81 w 98"/>
              <a:gd name="T3" fmla="*/ 32 h 86"/>
              <a:gd name="T4" fmla="*/ 63 w 98"/>
              <a:gd name="T5" fmla="*/ 0 h 86"/>
              <a:gd name="T6" fmla="*/ 55 w 98"/>
              <a:gd name="T7" fmla="*/ 5 h 86"/>
              <a:gd name="T8" fmla="*/ 70 w 98"/>
              <a:gd name="T9" fmla="*/ 32 h 86"/>
              <a:gd name="T10" fmla="*/ 28 w 98"/>
              <a:gd name="T11" fmla="*/ 32 h 86"/>
              <a:gd name="T12" fmla="*/ 43 w 98"/>
              <a:gd name="T13" fmla="*/ 5 h 86"/>
              <a:gd name="T14" fmla="*/ 36 w 98"/>
              <a:gd name="T15" fmla="*/ 0 h 86"/>
              <a:gd name="T16" fmla="*/ 17 w 98"/>
              <a:gd name="T17" fmla="*/ 32 h 86"/>
              <a:gd name="T18" fmla="*/ 0 w 98"/>
              <a:gd name="T19" fmla="*/ 32 h 86"/>
              <a:gd name="T20" fmla="*/ 0 w 98"/>
              <a:gd name="T21" fmla="*/ 42 h 86"/>
              <a:gd name="T22" fmla="*/ 6 w 98"/>
              <a:gd name="T23" fmla="*/ 42 h 86"/>
              <a:gd name="T24" fmla="*/ 15 w 98"/>
              <a:gd name="T25" fmla="*/ 82 h 86"/>
              <a:gd name="T26" fmla="*/ 15 w 98"/>
              <a:gd name="T27" fmla="*/ 82 h 86"/>
              <a:gd name="T28" fmla="*/ 16 w 98"/>
              <a:gd name="T29" fmla="*/ 85 h 86"/>
              <a:gd name="T30" fmla="*/ 20 w 98"/>
              <a:gd name="T31" fmla="*/ 86 h 86"/>
              <a:gd name="T32" fmla="*/ 79 w 98"/>
              <a:gd name="T33" fmla="*/ 86 h 86"/>
              <a:gd name="T34" fmla="*/ 79 w 98"/>
              <a:gd name="T35" fmla="*/ 86 h 86"/>
              <a:gd name="T36" fmla="*/ 82 w 98"/>
              <a:gd name="T37" fmla="*/ 85 h 86"/>
              <a:gd name="T38" fmla="*/ 84 w 98"/>
              <a:gd name="T39" fmla="*/ 82 h 86"/>
              <a:gd name="T40" fmla="*/ 92 w 98"/>
              <a:gd name="T41" fmla="*/ 42 h 86"/>
              <a:gd name="T42" fmla="*/ 98 w 98"/>
              <a:gd name="T43" fmla="*/ 42 h 86"/>
              <a:gd name="T44" fmla="*/ 98 w 98"/>
              <a:gd name="T45" fmla="*/ 32 h 86"/>
              <a:gd name="T46" fmla="*/ 75 w 98"/>
              <a:gd name="T47" fmla="*/ 76 h 86"/>
              <a:gd name="T48" fmla="*/ 23 w 98"/>
              <a:gd name="T49" fmla="*/ 76 h 86"/>
              <a:gd name="T50" fmla="*/ 16 w 98"/>
              <a:gd name="T51" fmla="*/ 42 h 86"/>
              <a:gd name="T52" fmla="*/ 82 w 98"/>
              <a:gd name="T53" fmla="*/ 42 h 86"/>
              <a:gd name="T54" fmla="*/ 75 w 98"/>
              <a:gd name="T55" fmla="*/ 7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 h="86">
                <a:moveTo>
                  <a:pt x="98" y="32"/>
                </a:move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5" y="82"/>
                </a:lnTo>
                <a:lnTo>
                  <a:pt x="16" y="85"/>
                </a:lnTo>
                <a:lnTo>
                  <a:pt x="20" y="86"/>
                </a:lnTo>
                <a:lnTo>
                  <a:pt x="79" y="86"/>
                </a:lnTo>
                <a:lnTo>
                  <a:pt x="79" y="86"/>
                </a:lnTo>
                <a:lnTo>
                  <a:pt x="82" y="85"/>
                </a:lnTo>
                <a:lnTo>
                  <a:pt x="84" y="82"/>
                </a:lnTo>
                <a:lnTo>
                  <a:pt x="92" y="42"/>
                </a:lnTo>
                <a:lnTo>
                  <a:pt x="98" y="42"/>
                </a:lnTo>
                <a:lnTo>
                  <a:pt x="98" y="32"/>
                </a:lnTo>
                <a:close/>
                <a:moveTo>
                  <a:pt x="75" y="76"/>
                </a:moveTo>
                <a:lnTo>
                  <a:pt x="23" y="76"/>
                </a:lnTo>
                <a:lnTo>
                  <a:pt x="16" y="42"/>
                </a:lnTo>
                <a:lnTo>
                  <a:pt x="82" y="42"/>
                </a:lnTo>
                <a:lnTo>
                  <a:pt x="75" y="7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69" name="Freeform 1439"/>
          <p:cNvSpPr>
            <a:spLocks noEditPoints="1"/>
          </p:cNvSpPr>
          <p:nvPr/>
        </p:nvSpPr>
        <p:spPr bwMode="auto">
          <a:xfrm>
            <a:off x="2160888" y="2001774"/>
            <a:ext cx="149696" cy="131550"/>
          </a:xfrm>
          <a:custGeom>
            <a:avLst/>
            <a:gdLst>
              <a:gd name="T0" fmla="*/ 99 w 99"/>
              <a:gd name="T1" fmla="*/ 32 h 86"/>
              <a:gd name="T2" fmla="*/ 81 w 99"/>
              <a:gd name="T3" fmla="*/ 32 h 86"/>
              <a:gd name="T4" fmla="*/ 63 w 99"/>
              <a:gd name="T5" fmla="*/ 0 h 86"/>
              <a:gd name="T6" fmla="*/ 56 w 99"/>
              <a:gd name="T7" fmla="*/ 5 h 86"/>
              <a:gd name="T8" fmla="*/ 70 w 99"/>
              <a:gd name="T9" fmla="*/ 32 h 86"/>
              <a:gd name="T10" fmla="*/ 28 w 99"/>
              <a:gd name="T11" fmla="*/ 32 h 86"/>
              <a:gd name="T12" fmla="*/ 43 w 99"/>
              <a:gd name="T13" fmla="*/ 5 h 86"/>
              <a:gd name="T14" fmla="*/ 36 w 99"/>
              <a:gd name="T15" fmla="*/ 0 h 86"/>
              <a:gd name="T16" fmla="*/ 17 w 99"/>
              <a:gd name="T17" fmla="*/ 32 h 86"/>
              <a:gd name="T18" fmla="*/ 0 w 99"/>
              <a:gd name="T19" fmla="*/ 32 h 86"/>
              <a:gd name="T20" fmla="*/ 0 w 99"/>
              <a:gd name="T21" fmla="*/ 42 h 86"/>
              <a:gd name="T22" fmla="*/ 6 w 99"/>
              <a:gd name="T23" fmla="*/ 42 h 86"/>
              <a:gd name="T24" fmla="*/ 15 w 99"/>
              <a:gd name="T25" fmla="*/ 82 h 86"/>
              <a:gd name="T26" fmla="*/ 15 w 99"/>
              <a:gd name="T27" fmla="*/ 82 h 86"/>
              <a:gd name="T28" fmla="*/ 16 w 99"/>
              <a:gd name="T29" fmla="*/ 85 h 86"/>
              <a:gd name="T30" fmla="*/ 20 w 99"/>
              <a:gd name="T31" fmla="*/ 86 h 86"/>
              <a:gd name="T32" fmla="*/ 79 w 99"/>
              <a:gd name="T33" fmla="*/ 86 h 86"/>
              <a:gd name="T34" fmla="*/ 79 w 99"/>
              <a:gd name="T35" fmla="*/ 86 h 86"/>
              <a:gd name="T36" fmla="*/ 83 w 99"/>
              <a:gd name="T37" fmla="*/ 85 h 86"/>
              <a:gd name="T38" fmla="*/ 84 w 99"/>
              <a:gd name="T39" fmla="*/ 82 h 86"/>
              <a:gd name="T40" fmla="*/ 93 w 99"/>
              <a:gd name="T41" fmla="*/ 42 h 86"/>
              <a:gd name="T42" fmla="*/ 99 w 99"/>
              <a:gd name="T43" fmla="*/ 42 h 86"/>
              <a:gd name="T44" fmla="*/ 99 w 99"/>
              <a:gd name="T45" fmla="*/ 32 h 86"/>
              <a:gd name="T46" fmla="*/ 75 w 99"/>
              <a:gd name="T47" fmla="*/ 76 h 86"/>
              <a:gd name="T48" fmla="*/ 23 w 99"/>
              <a:gd name="T49" fmla="*/ 76 h 86"/>
              <a:gd name="T50" fmla="*/ 16 w 99"/>
              <a:gd name="T51" fmla="*/ 42 h 86"/>
              <a:gd name="T52" fmla="*/ 83 w 99"/>
              <a:gd name="T53" fmla="*/ 42 h 86"/>
              <a:gd name="T54" fmla="*/ 75 w 99"/>
              <a:gd name="T55" fmla="*/ 7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86">
                <a:moveTo>
                  <a:pt x="99" y="32"/>
                </a:moveTo>
                <a:lnTo>
                  <a:pt x="81"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5" y="82"/>
                </a:lnTo>
                <a:lnTo>
                  <a:pt x="16" y="85"/>
                </a:lnTo>
                <a:lnTo>
                  <a:pt x="20" y="86"/>
                </a:lnTo>
                <a:lnTo>
                  <a:pt x="79" y="86"/>
                </a:lnTo>
                <a:lnTo>
                  <a:pt x="79" y="86"/>
                </a:lnTo>
                <a:lnTo>
                  <a:pt x="83" y="85"/>
                </a:lnTo>
                <a:lnTo>
                  <a:pt x="84" y="82"/>
                </a:lnTo>
                <a:lnTo>
                  <a:pt x="93" y="42"/>
                </a:lnTo>
                <a:lnTo>
                  <a:pt x="99" y="42"/>
                </a:lnTo>
                <a:lnTo>
                  <a:pt x="99" y="32"/>
                </a:lnTo>
                <a:close/>
                <a:moveTo>
                  <a:pt x="75" y="76"/>
                </a:moveTo>
                <a:lnTo>
                  <a:pt x="23" y="76"/>
                </a:lnTo>
                <a:lnTo>
                  <a:pt x="16" y="42"/>
                </a:lnTo>
                <a:lnTo>
                  <a:pt x="83" y="42"/>
                </a:lnTo>
                <a:lnTo>
                  <a:pt x="75" y="7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70" name="Rectangle 1440"/>
          <p:cNvSpPr>
            <a:spLocks noChangeArrowheads="1"/>
          </p:cNvSpPr>
          <p:nvPr/>
        </p:nvSpPr>
        <p:spPr bwMode="auto">
          <a:xfrm>
            <a:off x="2228929" y="2074354"/>
            <a:ext cx="13610" cy="3629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71" name="Rectangle 1441"/>
          <p:cNvSpPr>
            <a:spLocks noChangeArrowheads="1"/>
          </p:cNvSpPr>
          <p:nvPr/>
        </p:nvSpPr>
        <p:spPr bwMode="auto">
          <a:xfrm>
            <a:off x="2251612" y="2074354"/>
            <a:ext cx="13610" cy="3629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72" name="Rectangle 1442"/>
          <p:cNvSpPr>
            <a:spLocks noChangeArrowheads="1"/>
          </p:cNvSpPr>
          <p:nvPr/>
        </p:nvSpPr>
        <p:spPr bwMode="auto">
          <a:xfrm>
            <a:off x="2206249" y="2074354"/>
            <a:ext cx="13610" cy="3629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73" name="Freeform 1443"/>
          <p:cNvSpPr>
            <a:spLocks/>
          </p:cNvSpPr>
          <p:nvPr/>
        </p:nvSpPr>
        <p:spPr bwMode="auto">
          <a:xfrm>
            <a:off x="2863994" y="1979094"/>
            <a:ext cx="145158" cy="131550"/>
          </a:xfrm>
          <a:custGeom>
            <a:avLst/>
            <a:gdLst>
              <a:gd name="T0" fmla="*/ 87 w 98"/>
              <a:gd name="T1" fmla="*/ 66 h 86"/>
              <a:gd name="T2" fmla="*/ 92 w 98"/>
              <a:gd name="T3" fmla="*/ 42 h 86"/>
              <a:gd name="T4" fmla="*/ 98 w 98"/>
              <a:gd name="T5" fmla="*/ 42 h 86"/>
              <a:gd name="T6" fmla="*/ 98 w 98"/>
              <a:gd name="T7" fmla="*/ 32 h 86"/>
              <a:gd name="T8" fmla="*/ 81 w 98"/>
              <a:gd name="T9" fmla="*/ 32 h 86"/>
              <a:gd name="T10" fmla="*/ 63 w 98"/>
              <a:gd name="T11" fmla="*/ 0 h 86"/>
              <a:gd name="T12" fmla="*/ 55 w 98"/>
              <a:gd name="T13" fmla="*/ 5 h 86"/>
              <a:gd name="T14" fmla="*/ 70 w 98"/>
              <a:gd name="T15" fmla="*/ 32 h 86"/>
              <a:gd name="T16" fmla="*/ 28 w 98"/>
              <a:gd name="T17" fmla="*/ 32 h 86"/>
              <a:gd name="T18" fmla="*/ 43 w 98"/>
              <a:gd name="T19" fmla="*/ 5 h 86"/>
              <a:gd name="T20" fmla="*/ 36 w 98"/>
              <a:gd name="T21" fmla="*/ 0 h 86"/>
              <a:gd name="T22" fmla="*/ 17 w 98"/>
              <a:gd name="T23" fmla="*/ 32 h 86"/>
              <a:gd name="T24" fmla="*/ 0 w 98"/>
              <a:gd name="T25" fmla="*/ 32 h 86"/>
              <a:gd name="T26" fmla="*/ 0 w 98"/>
              <a:gd name="T27" fmla="*/ 42 h 86"/>
              <a:gd name="T28" fmla="*/ 6 w 98"/>
              <a:gd name="T29" fmla="*/ 42 h 86"/>
              <a:gd name="T30" fmla="*/ 15 w 98"/>
              <a:gd name="T31" fmla="*/ 82 h 86"/>
              <a:gd name="T32" fmla="*/ 15 w 98"/>
              <a:gd name="T33" fmla="*/ 82 h 86"/>
              <a:gd name="T34" fmla="*/ 16 w 98"/>
              <a:gd name="T35" fmla="*/ 85 h 86"/>
              <a:gd name="T36" fmla="*/ 19 w 98"/>
              <a:gd name="T37" fmla="*/ 86 h 86"/>
              <a:gd name="T38" fmla="*/ 64 w 98"/>
              <a:gd name="T39" fmla="*/ 86 h 86"/>
              <a:gd name="T40" fmla="*/ 64 w 98"/>
              <a:gd name="T41" fmla="*/ 76 h 86"/>
              <a:gd name="T42" fmla="*/ 23 w 98"/>
              <a:gd name="T43" fmla="*/ 76 h 86"/>
              <a:gd name="T44" fmla="*/ 16 w 98"/>
              <a:gd name="T45" fmla="*/ 42 h 86"/>
              <a:gd name="T46" fmla="*/ 82 w 98"/>
              <a:gd name="T47" fmla="*/ 42 h 86"/>
              <a:gd name="T48" fmla="*/ 77 w 98"/>
              <a:gd name="T49" fmla="*/ 66 h 86"/>
              <a:gd name="T50" fmla="*/ 87 w 98"/>
              <a:gd name="T51" fmla="*/ 6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6">
                <a:moveTo>
                  <a:pt x="87" y="66"/>
                </a:moveTo>
                <a:lnTo>
                  <a:pt x="92" y="42"/>
                </a:lnTo>
                <a:lnTo>
                  <a:pt x="98" y="42"/>
                </a:lnTo>
                <a:lnTo>
                  <a:pt x="98" y="32"/>
                </a:ln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5" y="82"/>
                </a:lnTo>
                <a:lnTo>
                  <a:pt x="16" y="85"/>
                </a:lnTo>
                <a:lnTo>
                  <a:pt x="19" y="86"/>
                </a:lnTo>
                <a:lnTo>
                  <a:pt x="64" y="86"/>
                </a:lnTo>
                <a:lnTo>
                  <a:pt x="64" y="76"/>
                </a:lnTo>
                <a:lnTo>
                  <a:pt x="23" y="76"/>
                </a:lnTo>
                <a:lnTo>
                  <a:pt x="16" y="42"/>
                </a:lnTo>
                <a:lnTo>
                  <a:pt x="82" y="42"/>
                </a:lnTo>
                <a:lnTo>
                  <a:pt x="77" y="66"/>
                </a:lnTo>
                <a:lnTo>
                  <a:pt x="87" y="6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74" name="Freeform 1444"/>
          <p:cNvSpPr>
            <a:spLocks/>
          </p:cNvSpPr>
          <p:nvPr/>
        </p:nvSpPr>
        <p:spPr bwMode="auto">
          <a:xfrm>
            <a:off x="2981936" y="2097037"/>
            <a:ext cx="58971" cy="58971"/>
          </a:xfrm>
          <a:custGeom>
            <a:avLst/>
            <a:gdLst>
              <a:gd name="T0" fmla="*/ 39 w 39"/>
              <a:gd name="T1" fmla="*/ 15 h 40"/>
              <a:gd name="T2" fmla="*/ 24 w 39"/>
              <a:gd name="T3" fmla="*/ 15 h 40"/>
              <a:gd name="T4" fmla="*/ 24 w 39"/>
              <a:gd name="T5" fmla="*/ 0 h 40"/>
              <a:gd name="T6" fmla="*/ 14 w 39"/>
              <a:gd name="T7" fmla="*/ 0 h 40"/>
              <a:gd name="T8" fmla="*/ 14 w 39"/>
              <a:gd name="T9" fmla="*/ 15 h 40"/>
              <a:gd name="T10" fmla="*/ 0 w 39"/>
              <a:gd name="T11" fmla="*/ 15 h 40"/>
              <a:gd name="T12" fmla="*/ 0 w 39"/>
              <a:gd name="T13" fmla="*/ 25 h 40"/>
              <a:gd name="T14" fmla="*/ 14 w 39"/>
              <a:gd name="T15" fmla="*/ 25 h 40"/>
              <a:gd name="T16" fmla="*/ 14 w 39"/>
              <a:gd name="T17" fmla="*/ 40 h 40"/>
              <a:gd name="T18" fmla="*/ 24 w 39"/>
              <a:gd name="T19" fmla="*/ 40 h 40"/>
              <a:gd name="T20" fmla="*/ 24 w 39"/>
              <a:gd name="T21" fmla="*/ 25 h 40"/>
              <a:gd name="T22" fmla="*/ 39 w 39"/>
              <a:gd name="T23" fmla="*/ 25 h 40"/>
              <a:gd name="T24" fmla="*/ 39 w 39"/>
              <a:gd name="T25"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75" name="Freeform 1445"/>
          <p:cNvSpPr>
            <a:spLocks noEditPoints="1"/>
          </p:cNvSpPr>
          <p:nvPr/>
        </p:nvSpPr>
        <p:spPr bwMode="auto">
          <a:xfrm>
            <a:off x="3222355" y="1979094"/>
            <a:ext cx="145158" cy="131550"/>
          </a:xfrm>
          <a:custGeom>
            <a:avLst/>
            <a:gdLst>
              <a:gd name="T0" fmla="*/ 98 w 98"/>
              <a:gd name="T1" fmla="*/ 42 h 86"/>
              <a:gd name="T2" fmla="*/ 98 w 98"/>
              <a:gd name="T3" fmla="*/ 32 h 86"/>
              <a:gd name="T4" fmla="*/ 81 w 98"/>
              <a:gd name="T5" fmla="*/ 32 h 86"/>
              <a:gd name="T6" fmla="*/ 62 w 98"/>
              <a:gd name="T7" fmla="*/ 0 h 86"/>
              <a:gd name="T8" fmla="*/ 55 w 98"/>
              <a:gd name="T9" fmla="*/ 5 h 86"/>
              <a:gd name="T10" fmla="*/ 70 w 98"/>
              <a:gd name="T11" fmla="*/ 32 h 86"/>
              <a:gd name="T12" fmla="*/ 28 w 98"/>
              <a:gd name="T13" fmla="*/ 32 h 86"/>
              <a:gd name="T14" fmla="*/ 43 w 98"/>
              <a:gd name="T15" fmla="*/ 5 h 86"/>
              <a:gd name="T16" fmla="*/ 35 w 98"/>
              <a:gd name="T17" fmla="*/ 0 h 86"/>
              <a:gd name="T18" fmla="*/ 17 w 98"/>
              <a:gd name="T19" fmla="*/ 32 h 86"/>
              <a:gd name="T20" fmla="*/ 0 w 98"/>
              <a:gd name="T21" fmla="*/ 32 h 86"/>
              <a:gd name="T22" fmla="*/ 0 w 98"/>
              <a:gd name="T23" fmla="*/ 42 h 86"/>
              <a:gd name="T24" fmla="*/ 6 w 98"/>
              <a:gd name="T25" fmla="*/ 42 h 86"/>
              <a:gd name="T26" fmla="*/ 14 w 98"/>
              <a:gd name="T27" fmla="*/ 82 h 86"/>
              <a:gd name="T28" fmla="*/ 14 w 98"/>
              <a:gd name="T29" fmla="*/ 82 h 86"/>
              <a:gd name="T30" fmla="*/ 16 w 98"/>
              <a:gd name="T31" fmla="*/ 85 h 86"/>
              <a:gd name="T32" fmla="*/ 19 w 98"/>
              <a:gd name="T33" fmla="*/ 86 h 86"/>
              <a:gd name="T34" fmla="*/ 78 w 98"/>
              <a:gd name="T35" fmla="*/ 86 h 86"/>
              <a:gd name="T36" fmla="*/ 78 w 98"/>
              <a:gd name="T37" fmla="*/ 86 h 86"/>
              <a:gd name="T38" fmla="*/ 82 w 98"/>
              <a:gd name="T39" fmla="*/ 85 h 86"/>
              <a:gd name="T40" fmla="*/ 83 w 98"/>
              <a:gd name="T41" fmla="*/ 82 h 86"/>
              <a:gd name="T42" fmla="*/ 92 w 98"/>
              <a:gd name="T43" fmla="*/ 42 h 86"/>
              <a:gd name="T44" fmla="*/ 98 w 98"/>
              <a:gd name="T45" fmla="*/ 42 h 86"/>
              <a:gd name="T46" fmla="*/ 75 w 98"/>
              <a:gd name="T47" fmla="*/ 76 h 86"/>
              <a:gd name="T48" fmla="*/ 23 w 98"/>
              <a:gd name="T49" fmla="*/ 76 h 86"/>
              <a:gd name="T50" fmla="*/ 16 w 98"/>
              <a:gd name="T51" fmla="*/ 42 h 86"/>
              <a:gd name="T52" fmla="*/ 82 w 98"/>
              <a:gd name="T53" fmla="*/ 42 h 86"/>
              <a:gd name="T54" fmla="*/ 75 w 98"/>
              <a:gd name="T55" fmla="*/ 7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 h="86">
                <a:moveTo>
                  <a:pt x="98" y="42"/>
                </a:moveTo>
                <a:lnTo>
                  <a:pt x="98" y="32"/>
                </a:lnTo>
                <a:lnTo>
                  <a:pt x="81" y="32"/>
                </a:lnTo>
                <a:lnTo>
                  <a:pt x="62" y="0"/>
                </a:lnTo>
                <a:lnTo>
                  <a:pt x="55" y="5"/>
                </a:lnTo>
                <a:lnTo>
                  <a:pt x="70" y="32"/>
                </a:lnTo>
                <a:lnTo>
                  <a:pt x="28" y="32"/>
                </a:lnTo>
                <a:lnTo>
                  <a:pt x="43" y="5"/>
                </a:lnTo>
                <a:lnTo>
                  <a:pt x="35" y="0"/>
                </a:lnTo>
                <a:lnTo>
                  <a:pt x="17" y="32"/>
                </a:lnTo>
                <a:lnTo>
                  <a:pt x="0" y="32"/>
                </a:lnTo>
                <a:lnTo>
                  <a:pt x="0" y="42"/>
                </a:lnTo>
                <a:lnTo>
                  <a:pt x="6" y="42"/>
                </a:lnTo>
                <a:lnTo>
                  <a:pt x="14" y="82"/>
                </a:lnTo>
                <a:lnTo>
                  <a:pt x="14" y="82"/>
                </a:lnTo>
                <a:lnTo>
                  <a:pt x="16" y="85"/>
                </a:lnTo>
                <a:lnTo>
                  <a:pt x="19" y="86"/>
                </a:lnTo>
                <a:lnTo>
                  <a:pt x="78" y="86"/>
                </a:lnTo>
                <a:lnTo>
                  <a:pt x="78" y="86"/>
                </a:lnTo>
                <a:lnTo>
                  <a:pt x="82" y="85"/>
                </a:lnTo>
                <a:lnTo>
                  <a:pt x="83" y="82"/>
                </a:lnTo>
                <a:lnTo>
                  <a:pt x="92" y="42"/>
                </a:lnTo>
                <a:lnTo>
                  <a:pt x="98" y="42"/>
                </a:lnTo>
                <a:close/>
                <a:moveTo>
                  <a:pt x="75" y="76"/>
                </a:moveTo>
                <a:lnTo>
                  <a:pt x="23" y="76"/>
                </a:lnTo>
                <a:lnTo>
                  <a:pt x="16" y="42"/>
                </a:lnTo>
                <a:lnTo>
                  <a:pt x="82" y="42"/>
                </a:lnTo>
                <a:lnTo>
                  <a:pt x="75" y="7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76" name="Rectangle 1446"/>
          <p:cNvSpPr>
            <a:spLocks noChangeArrowheads="1"/>
          </p:cNvSpPr>
          <p:nvPr/>
        </p:nvSpPr>
        <p:spPr bwMode="auto">
          <a:xfrm>
            <a:off x="3344830" y="2119716"/>
            <a:ext cx="45362"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77" name="Freeform 1447"/>
          <p:cNvSpPr>
            <a:spLocks/>
          </p:cNvSpPr>
          <p:nvPr/>
        </p:nvSpPr>
        <p:spPr bwMode="auto">
          <a:xfrm>
            <a:off x="3576178" y="1979094"/>
            <a:ext cx="149696" cy="131550"/>
          </a:xfrm>
          <a:custGeom>
            <a:avLst/>
            <a:gdLst>
              <a:gd name="T0" fmla="*/ 16 w 99"/>
              <a:gd name="T1" fmla="*/ 42 h 86"/>
              <a:gd name="T2" fmla="*/ 83 w 99"/>
              <a:gd name="T3" fmla="*/ 42 h 86"/>
              <a:gd name="T4" fmla="*/ 77 w 99"/>
              <a:gd name="T5" fmla="*/ 71 h 86"/>
              <a:gd name="T6" fmla="*/ 87 w 99"/>
              <a:gd name="T7" fmla="*/ 71 h 86"/>
              <a:gd name="T8" fmla="*/ 93 w 99"/>
              <a:gd name="T9" fmla="*/ 42 h 86"/>
              <a:gd name="T10" fmla="*/ 99 w 99"/>
              <a:gd name="T11" fmla="*/ 42 h 86"/>
              <a:gd name="T12" fmla="*/ 99 w 99"/>
              <a:gd name="T13" fmla="*/ 32 h 86"/>
              <a:gd name="T14" fmla="*/ 82 w 99"/>
              <a:gd name="T15" fmla="*/ 32 h 86"/>
              <a:gd name="T16" fmla="*/ 63 w 99"/>
              <a:gd name="T17" fmla="*/ 0 h 86"/>
              <a:gd name="T18" fmla="*/ 56 w 99"/>
              <a:gd name="T19" fmla="*/ 5 h 86"/>
              <a:gd name="T20" fmla="*/ 71 w 99"/>
              <a:gd name="T21" fmla="*/ 32 h 86"/>
              <a:gd name="T22" fmla="*/ 29 w 99"/>
              <a:gd name="T23" fmla="*/ 32 h 86"/>
              <a:gd name="T24" fmla="*/ 43 w 99"/>
              <a:gd name="T25" fmla="*/ 5 h 86"/>
              <a:gd name="T26" fmla="*/ 36 w 99"/>
              <a:gd name="T27" fmla="*/ 0 h 86"/>
              <a:gd name="T28" fmla="*/ 18 w 99"/>
              <a:gd name="T29" fmla="*/ 32 h 86"/>
              <a:gd name="T30" fmla="*/ 0 w 99"/>
              <a:gd name="T31" fmla="*/ 32 h 86"/>
              <a:gd name="T32" fmla="*/ 0 w 99"/>
              <a:gd name="T33" fmla="*/ 42 h 86"/>
              <a:gd name="T34" fmla="*/ 6 w 99"/>
              <a:gd name="T35" fmla="*/ 42 h 86"/>
              <a:gd name="T36" fmla="*/ 15 w 99"/>
              <a:gd name="T37" fmla="*/ 82 h 86"/>
              <a:gd name="T38" fmla="*/ 15 w 99"/>
              <a:gd name="T39" fmla="*/ 82 h 86"/>
              <a:gd name="T40" fmla="*/ 16 w 99"/>
              <a:gd name="T41" fmla="*/ 85 h 86"/>
              <a:gd name="T42" fmla="*/ 20 w 99"/>
              <a:gd name="T43" fmla="*/ 86 h 86"/>
              <a:gd name="T44" fmla="*/ 64 w 99"/>
              <a:gd name="T45" fmla="*/ 86 h 86"/>
              <a:gd name="T46" fmla="*/ 64 w 99"/>
              <a:gd name="T47" fmla="*/ 76 h 86"/>
              <a:gd name="T48" fmla="*/ 24 w 99"/>
              <a:gd name="T49" fmla="*/ 76 h 86"/>
              <a:gd name="T50" fmla="*/ 16 w 99"/>
              <a:gd name="T51" fmla="*/ 4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9" h="86">
                <a:moveTo>
                  <a:pt x="16" y="42"/>
                </a:moveTo>
                <a:lnTo>
                  <a:pt x="83" y="42"/>
                </a:lnTo>
                <a:lnTo>
                  <a:pt x="77" y="71"/>
                </a:lnTo>
                <a:lnTo>
                  <a:pt x="87" y="71"/>
                </a:lnTo>
                <a:lnTo>
                  <a:pt x="93" y="42"/>
                </a:lnTo>
                <a:lnTo>
                  <a:pt x="99" y="42"/>
                </a:lnTo>
                <a:lnTo>
                  <a:pt x="99" y="32"/>
                </a:lnTo>
                <a:lnTo>
                  <a:pt x="82" y="32"/>
                </a:lnTo>
                <a:lnTo>
                  <a:pt x="63" y="0"/>
                </a:lnTo>
                <a:lnTo>
                  <a:pt x="56" y="5"/>
                </a:lnTo>
                <a:lnTo>
                  <a:pt x="71" y="32"/>
                </a:lnTo>
                <a:lnTo>
                  <a:pt x="29" y="32"/>
                </a:lnTo>
                <a:lnTo>
                  <a:pt x="43" y="5"/>
                </a:lnTo>
                <a:lnTo>
                  <a:pt x="36" y="0"/>
                </a:lnTo>
                <a:lnTo>
                  <a:pt x="18" y="32"/>
                </a:lnTo>
                <a:lnTo>
                  <a:pt x="0" y="32"/>
                </a:lnTo>
                <a:lnTo>
                  <a:pt x="0" y="42"/>
                </a:lnTo>
                <a:lnTo>
                  <a:pt x="6" y="42"/>
                </a:lnTo>
                <a:lnTo>
                  <a:pt x="15" y="82"/>
                </a:lnTo>
                <a:lnTo>
                  <a:pt x="15" y="82"/>
                </a:lnTo>
                <a:lnTo>
                  <a:pt x="16" y="85"/>
                </a:lnTo>
                <a:lnTo>
                  <a:pt x="20" y="86"/>
                </a:lnTo>
                <a:lnTo>
                  <a:pt x="64" y="86"/>
                </a:lnTo>
                <a:lnTo>
                  <a:pt x="64" y="76"/>
                </a:lnTo>
                <a:lnTo>
                  <a:pt x="24" y="76"/>
                </a:lnTo>
                <a:lnTo>
                  <a:pt x="16" y="4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78" name="Freeform 1448"/>
          <p:cNvSpPr>
            <a:spLocks/>
          </p:cNvSpPr>
          <p:nvPr/>
        </p:nvSpPr>
        <p:spPr bwMode="auto">
          <a:xfrm>
            <a:off x="3685047" y="2097037"/>
            <a:ext cx="68044" cy="54434"/>
          </a:xfrm>
          <a:custGeom>
            <a:avLst/>
            <a:gdLst>
              <a:gd name="T0" fmla="*/ 39 w 46"/>
              <a:gd name="T1" fmla="*/ 0 h 35"/>
              <a:gd name="T2" fmla="*/ 18 w 46"/>
              <a:gd name="T3" fmla="*/ 20 h 35"/>
              <a:gd name="T4" fmla="*/ 7 w 46"/>
              <a:gd name="T5" fmla="*/ 9 h 35"/>
              <a:gd name="T6" fmla="*/ 0 w 46"/>
              <a:gd name="T7" fmla="*/ 17 h 35"/>
              <a:gd name="T8" fmla="*/ 18 w 46"/>
              <a:gd name="T9" fmla="*/ 35 h 35"/>
              <a:gd name="T10" fmla="*/ 46 w 46"/>
              <a:gd name="T11" fmla="*/ 7 h 35"/>
              <a:gd name="T12" fmla="*/ 39 w 46"/>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46" h="35">
                <a:moveTo>
                  <a:pt x="39" y="0"/>
                </a:moveTo>
                <a:lnTo>
                  <a:pt x="18" y="20"/>
                </a:lnTo>
                <a:lnTo>
                  <a:pt x="7" y="9"/>
                </a:lnTo>
                <a:lnTo>
                  <a:pt x="0" y="17"/>
                </a:lnTo>
                <a:lnTo>
                  <a:pt x="18" y="35"/>
                </a:lnTo>
                <a:lnTo>
                  <a:pt x="46" y="7"/>
                </a:lnTo>
                <a:lnTo>
                  <a:pt x="3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79" name="Freeform 1449"/>
          <p:cNvSpPr>
            <a:spLocks/>
          </p:cNvSpPr>
          <p:nvPr/>
        </p:nvSpPr>
        <p:spPr bwMode="auto">
          <a:xfrm>
            <a:off x="3934536" y="1979094"/>
            <a:ext cx="149696" cy="131550"/>
          </a:xfrm>
          <a:custGeom>
            <a:avLst/>
            <a:gdLst>
              <a:gd name="T0" fmla="*/ 86 w 99"/>
              <a:gd name="T1" fmla="*/ 71 h 86"/>
              <a:gd name="T2" fmla="*/ 93 w 99"/>
              <a:gd name="T3" fmla="*/ 42 h 86"/>
              <a:gd name="T4" fmla="*/ 99 w 99"/>
              <a:gd name="T5" fmla="*/ 42 h 86"/>
              <a:gd name="T6" fmla="*/ 99 w 99"/>
              <a:gd name="T7" fmla="*/ 32 h 86"/>
              <a:gd name="T8" fmla="*/ 82 w 99"/>
              <a:gd name="T9" fmla="*/ 32 h 86"/>
              <a:gd name="T10" fmla="*/ 63 w 99"/>
              <a:gd name="T11" fmla="*/ 0 h 86"/>
              <a:gd name="T12" fmla="*/ 56 w 99"/>
              <a:gd name="T13" fmla="*/ 5 h 86"/>
              <a:gd name="T14" fmla="*/ 70 w 99"/>
              <a:gd name="T15" fmla="*/ 32 h 86"/>
              <a:gd name="T16" fmla="*/ 28 w 99"/>
              <a:gd name="T17" fmla="*/ 32 h 86"/>
              <a:gd name="T18" fmla="*/ 43 w 99"/>
              <a:gd name="T19" fmla="*/ 5 h 86"/>
              <a:gd name="T20" fmla="*/ 36 w 99"/>
              <a:gd name="T21" fmla="*/ 0 h 86"/>
              <a:gd name="T22" fmla="*/ 17 w 99"/>
              <a:gd name="T23" fmla="*/ 32 h 86"/>
              <a:gd name="T24" fmla="*/ 0 w 99"/>
              <a:gd name="T25" fmla="*/ 32 h 86"/>
              <a:gd name="T26" fmla="*/ 0 w 99"/>
              <a:gd name="T27" fmla="*/ 42 h 86"/>
              <a:gd name="T28" fmla="*/ 6 w 99"/>
              <a:gd name="T29" fmla="*/ 42 h 86"/>
              <a:gd name="T30" fmla="*/ 15 w 99"/>
              <a:gd name="T31" fmla="*/ 82 h 86"/>
              <a:gd name="T32" fmla="*/ 15 w 99"/>
              <a:gd name="T33" fmla="*/ 82 h 86"/>
              <a:gd name="T34" fmla="*/ 16 w 99"/>
              <a:gd name="T35" fmla="*/ 85 h 86"/>
              <a:gd name="T36" fmla="*/ 20 w 99"/>
              <a:gd name="T37" fmla="*/ 86 h 86"/>
              <a:gd name="T38" fmla="*/ 74 w 99"/>
              <a:gd name="T39" fmla="*/ 86 h 86"/>
              <a:gd name="T40" fmla="*/ 74 w 99"/>
              <a:gd name="T41" fmla="*/ 76 h 86"/>
              <a:gd name="T42" fmla="*/ 24 w 99"/>
              <a:gd name="T43" fmla="*/ 76 h 86"/>
              <a:gd name="T44" fmla="*/ 16 w 99"/>
              <a:gd name="T45" fmla="*/ 42 h 86"/>
              <a:gd name="T46" fmla="*/ 83 w 99"/>
              <a:gd name="T47" fmla="*/ 42 h 86"/>
              <a:gd name="T48" fmla="*/ 77 w 99"/>
              <a:gd name="T49" fmla="*/ 71 h 86"/>
              <a:gd name="T50" fmla="*/ 86 w 99"/>
              <a:gd name="T51" fmla="*/ 7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9" h="86">
                <a:moveTo>
                  <a:pt x="86" y="71"/>
                </a:moveTo>
                <a:lnTo>
                  <a:pt x="93" y="42"/>
                </a:lnTo>
                <a:lnTo>
                  <a:pt x="99" y="42"/>
                </a:lnTo>
                <a:lnTo>
                  <a:pt x="99" y="32"/>
                </a:lnTo>
                <a:lnTo>
                  <a:pt x="82"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5" y="82"/>
                </a:lnTo>
                <a:lnTo>
                  <a:pt x="16" y="85"/>
                </a:lnTo>
                <a:lnTo>
                  <a:pt x="20" y="86"/>
                </a:lnTo>
                <a:lnTo>
                  <a:pt x="74" y="86"/>
                </a:lnTo>
                <a:lnTo>
                  <a:pt x="74" y="76"/>
                </a:lnTo>
                <a:lnTo>
                  <a:pt x="24" y="76"/>
                </a:lnTo>
                <a:lnTo>
                  <a:pt x="16" y="42"/>
                </a:lnTo>
                <a:lnTo>
                  <a:pt x="83" y="42"/>
                </a:lnTo>
                <a:lnTo>
                  <a:pt x="77" y="71"/>
                </a:lnTo>
                <a:lnTo>
                  <a:pt x="86" y="7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80" name="Freeform 1450"/>
          <p:cNvSpPr>
            <a:spLocks/>
          </p:cNvSpPr>
          <p:nvPr/>
        </p:nvSpPr>
        <p:spPr bwMode="auto">
          <a:xfrm>
            <a:off x="4057013" y="2097037"/>
            <a:ext cx="54435" cy="58971"/>
          </a:xfrm>
          <a:custGeom>
            <a:avLst/>
            <a:gdLst>
              <a:gd name="T0" fmla="*/ 37 w 37"/>
              <a:gd name="T1" fmla="*/ 7 h 37"/>
              <a:gd name="T2" fmla="*/ 30 w 37"/>
              <a:gd name="T3" fmla="*/ 0 h 37"/>
              <a:gd name="T4" fmla="*/ 19 w 37"/>
              <a:gd name="T5" fmla="*/ 11 h 37"/>
              <a:gd name="T6" fmla="*/ 8 w 37"/>
              <a:gd name="T7" fmla="*/ 0 h 37"/>
              <a:gd name="T8" fmla="*/ 0 w 37"/>
              <a:gd name="T9" fmla="*/ 7 h 37"/>
              <a:gd name="T10" fmla="*/ 11 w 37"/>
              <a:gd name="T11" fmla="*/ 18 h 37"/>
              <a:gd name="T12" fmla="*/ 0 w 37"/>
              <a:gd name="T13" fmla="*/ 29 h 37"/>
              <a:gd name="T14" fmla="*/ 8 w 37"/>
              <a:gd name="T15" fmla="*/ 37 h 37"/>
              <a:gd name="T16" fmla="*/ 19 w 37"/>
              <a:gd name="T17" fmla="*/ 25 h 37"/>
              <a:gd name="T18" fmla="*/ 30 w 37"/>
              <a:gd name="T19" fmla="*/ 37 h 37"/>
              <a:gd name="T20" fmla="*/ 37 w 37"/>
              <a:gd name="T21" fmla="*/ 29 h 37"/>
              <a:gd name="T22" fmla="*/ 26 w 37"/>
              <a:gd name="T23" fmla="*/ 18 h 37"/>
              <a:gd name="T24" fmla="*/ 37 w 37"/>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7" y="7"/>
                </a:moveTo>
                <a:lnTo>
                  <a:pt x="30" y="0"/>
                </a:lnTo>
                <a:lnTo>
                  <a:pt x="19" y="11"/>
                </a:lnTo>
                <a:lnTo>
                  <a:pt x="8" y="0"/>
                </a:lnTo>
                <a:lnTo>
                  <a:pt x="0" y="7"/>
                </a:lnTo>
                <a:lnTo>
                  <a:pt x="11" y="18"/>
                </a:lnTo>
                <a:lnTo>
                  <a:pt x="0" y="29"/>
                </a:lnTo>
                <a:lnTo>
                  <a:pt x="8" y="37"/>
                </a:lnTo>
                <a:lnTo>
                  <a:pt x="19" y="25"/>
                </a:lnTo>
                <a:lnTo>
                  <a:pt x="30" y="37"/>
                </a:lnTo>
                <a:lnTo>
                  <a:pt x="37" y="29"/>
                </a:lnTo>
                <a:lnTo>
                  <a:pt x="26" y="18"/>
                </a:lnTo>
                <a:lnTo>
                  <a:pt x="37"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481" name="Group 480"/>
          <p:cNvGrpSpPr/>
          <p:nvPr/>
        </p:nvGrpSpPr>
        <p:grpSpPr>
          <a:xfrm>
            <a:off x="1444170" y="1992703"/>
            <a:ext cx="149696" cy="154231"/>
            <a:chOff x="1376069" y="1965921"/>
            <a:chExt cx="152824" cy="157454"/>
          </a:xfrm>
          <a:solidFill>
            <a:schemeClr val="tx1">
              <a:lumMod val="75000"/>
              <a:lumOff val="25000"/>
            </a:schemeClr>
          </a:solidFill>
        </p:grpSpPr>
        <p:sp>
          <p:nvSpPr>
            <p:cNvPr id="609" name="Freeform 1451"/>
            <p:cNvSpPr>
              <a:spLocks noEditPoints="1"/>
            </p:cNvSpPr>
            <p:nvPr/>
          </p:nvSpPr>
          <p:spPr bwMode="auto">
            <a:xfrm>
              <a:off x="1376069" y="1965921"/>
              <a:ext cx="152824" cy="157454"/>
            </a:xfrm>
            <a:custGeom>
              <a:avLst/>
              <a:gdLst>
                <a:gd name="T0" fmla="*/ 94 w 99"/>
                <a:gd name="T1" fmla="*/ 74 h 104"/>
                <a:gd name="T2" fmla="*/ 89 w 99"/>
                <a:gd name="T3" fmla="*/ 35 h 104"/>
                <a:gd name="T4" fmla="*/ 84 w 99"/>
                <a:gd name="T5" fmla="*/ 30 h 104"/>
                <a:gd name="T6" fmla="*/ 74 w 99"/>
                <a:gd name="T7" fmla="*/ 25 h 104"/>
                <a:gd name="T8" fmla="*/ 84 w 99"/>
                <a:gd name="T9" fmla="*/ 25 h 104"/>
                <a:gd name="T10" fmla="*/ 88 w 99"/>
                <a:gd name="T11" fmla="*/ 24 h 104"/>
                <a:gd name="T12" fmla="*/ 89 w 99"/>
                <a:gd name="T13" fmla="*/ 20 h 104"/>
                <a:gd name="T14" fmla="*/ 89 w 99"/>
                <a:gd name="T15" fmla="*/ 5 h 104"/>
                <a:gd name="T16" fmla="*/ 88 w 99"/>
                <a:gd name="T17" fmla="*/ 2 h 104"/>
                <a:gd name="T18" fmla="*/ 84 w 99"/>
                <a:gd name="T19" fmla="*/ 0 h 104"/>
                <a:gd name="T20" fmla="*/ 55 w 99"/>
                <a:gd name="T21" fmla="*/ 0 h 104"/>
                <a:gd name="T22" fmla="*/ 51 w 99"/>
                <a:gd name="T23" fmla="*/ 2 h 104"/>
                <a:gd name="T24" fmla="*/ 50 w 99"/>
                <a:gd name="T25" fmla="*/ 5 h 104"/>
                <a:gd name="T26" fmla="*/ 50 w 99"/>
                <a:gd name="T27" fmla="*/ 20 h 104"/>
                <a:gd name="T28" fmla="*/ 51 w 99"/>
                <a:gd name="T29" fmla="*/ 24 h 104"/>
                <a:gd name="T30" fmla="*/ 55 w 99"/>
                <a:gd name="T31" fmla="*/ 25 h 104"/>
                <a:gd name="T32" fmla="*/ 65 w 99"/>
                <a:gd name="T33" fmla="*/ 30 h 104"/>
                <a:gd name="T34" fmla="*/ 45 w 99"/>
                <a:gd name="T35" fmla="*/ 10 h 104"/>
                <a:gd name="T36" fmla="*/ 44 w 99"/>
                <a:gd name="T37" fmla="*/ 8 h 104"/>
                <a:gd name="T38" fmla="*/ 42 w 99"/>
                <a:gd name="T39" fmla="*/ 6 h 104"/>
                <a:gd name="T40" fmla="*/ 37 w 99"/>
                <a:gd name="T41" fmla="*/ 5 h 104"/>
                <a:gd name="T42" fmla="*/ 23 w 99"/>
                <a:gd name="T43" fmla="*/ 5 h 104"/>
                <a:gd name="T44" fmla="*/ 20 w 99"/>
                <a:gd name="T45" fmla="*/ 5 h 104"/>
                <a:gd name="T46" fmla="*/ 18 w 99"/>
                <a:gd name="T47" fmla="*/ 6 h 104"/>
                <a:gd name="T48" fmla="*/ 15 w 99"/>
                <a:gd name="T49" fmla="*/ 10 h 104"/>
                <a:gd name="T50" fmla="*/ 15 w 99"/>
                <a:gd name="T51" fmla="*/ 30 h 104"/>
                <a:gd name="T52" fmla="*/ 10 w 99"/>
                <a:gd name="T53" fmla="*/ 35 h 104"/>
                <a:gd name="T54" fmla="*/ 5 w 99"/>
                <a:gd name="T55" fmla="*/ 74 h 104"/>
                <a:gd name="T56" fmla="*/ 3 w 99"/>
                <a:gd name="T57" fmla="*/ 74 h 104"/>
                <a:gd name="T58" fmla="*/ 0 w 99"/>
                <a:gd name="T59" fmla="*/ 77 h 104"/>
                <a:gd name="T60" fmla="*/ 0 w 99"/>
                <a:gd name="T61" fmla="*/ 99 h 104"/>
                <a:gd name="T62" fmla="*/ 0 w 99"/>
                <a:gd name="T63" fmla="*/ 101 h 104"/>
                <a:gd name="T64" fmla="*/ 3 w 99"/>
                <a:gd name="T65" fmla="*/ 104 h 104"/>
                <a:gd name="T66" fmla="*/ 94 w 99"/>
                <a:gd name="T67" fmla="*/ 104 h 104"/>
                <a:gd name="T68" fmla="*/ 97 w 99"/>
                <a:gd name="T69" fmla="*/ 104 h 104"/>
                <a:gd name="T70" fmla="*/ 99 w 99"/>
                <a:gd name="T71" fmla="*/ 101 h 104"/>
                <a:gd name="T72" fmla="*/ 99 w 99"/>
                <a:gd name="T73" fmla="*/ 79 h 104"/>
                <a:gd name="T74" fmla="*/ 99 w 99"/>
                <a:gd name="T75" fmla="*/ 77 h 104"/>
                <a:gd name="T76" fmla="*/ 97 w 99"/>
                <a:gd name="T77" fmla="*/ 74 h 104"/>
                <a:gd name="T78" fmla="*/ 94 w 99"/>
                <a:gd name="T79" fmla="*/ 74 h 104"/>
                <a:gd name="T80" fmla="*/ 60 w 99"/>
                <a:gd name="T81" fmla="*/ 10 h 104"/>
                <a:gd name="T82" fmla="*/ 79 w 99"/>
                <a:gd name="T83" fmla="*/ 15 h 104"/>
                <a:gd name="T84" fmla="*/ 25 w 99"/>
                <a:gd name="T85" fmla="*/ 18 h 104"/>
                <a:gd name="T86" fmla="*/ 28 w 99"/>
                <a:gd name="T87" fmla="*/ 20 h 104"/>
                <a:gd name="T88" fmla="*/ 33 w 99"/>
                <a:gd name="T89" fmla="*/ 20 h 104"/>
                <a:gd name="T90" fmla="*/ 35 w 99"/>
                <a:gd name="T91" fmla="*/ 30 h 104"/>
                <a:gd name="T92" fmla="*/ 25 w 99"/>
                <a:gd name="T93" fmla="*/ 18 h 104"/>
                <a:gd name="T94" fmla="*/ 20 w 99"/>
                <a:gd name="T95" fmla="*/ 40 h 104"/>
                <a:gd name="T96" fmla="*/ 84 w 99"/>
                <a:gd name="T97" fmla="*/ 74 h 104"/>
                <a:gd name="T98" fmla="*/ 20 w 99"/>
                <a:gd name="T99" fmla="*/ 40 h 104"/>
                <a:gd name="T100" fmla="*/ 10 w 99"/>
                <a:gd name="T101" fmla="*/ 94 h 104"/>
                <a:gd name="T102" fmla="*/ 89 w 99"/>
                <a:gd name="T103" fmla="*/ 8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04">
                  <a:moveTo>
                    <a:pt x="94" y="74"/>
                  </a:moveTo>
                  <a:lnTo>
                    <a:pt x="94" y="74"/>
                  </a:lnTo>
                  <a:lnTo>
                    <a:pt x="89" y="35"/>
                  </a:lnTo>
                  <a:lnTo>
                    <a:pt x="89" y="35"/>
                  </a:lnTo>
                  <a:lnTo>
                    <a:pt x="88" y="31"/>
                  </a:lnTo>
                  <a:lnTo>
                    <a:pt x="84" y="30"/>
                  </a:lnTo>
                  <a:lnTo>
                    <a:pt x="74" y="30"/>
                  </a:lnTo>
                  <a:lnTo>
                    <a:pt x="74" y="25"/>
                  </a:lnTo>
                  <a:lnTo>
                    <a:pt x="84" y="25"/>
                  </a:lnTo>
                  <a:lnTo>
                    <a:pt x="84" y="25"/>
                  </a:lnTo>
                  <a:lnTo>
                    <a:pt x="87" y="25"/>
                  </a:lnTo>
                  <a:lnTo>
                    <a:pt x="88" y="24"/>
                  </a:lnTo>
                  <a:lnTo>
                    <a:pt x="89" y="22"/>
                  </a:lnTo>
                  <a:lnTo>
                    <a:pt x="89" y="20"/>
                  </a:lnTo>
                  <a:lnTo>
                    <a:pt x="89" y="5"/>
                  </a:lnTo>
                  <a:lnTo>
                    <a:pt x="89" y="5"/>
                  </a:lnTo>
                  <a:lnTo>
                    <a:pt x="89" y="3"/>
                  </a:lnTo>
                  <a:lnTo>
                    <a:pt x="88" y="2"/>
                  </a:lnTo>
                  <a:lnTo>
                    <a:pt x="87" y="0"/>
                  </a:lnTo>
                  <a:lnTo>
                    <a:pt x="84" y="0"/>
                  </a:lnTo>
                  <a:lnTo>
                    <a:pt x="55" y="0"/>
                  </a:lnTo>
                  <a:lnTo>
                    <a:pt x="55" y="0"/>
                  </a:lnTo>
                  <a:lnTo>
                    <a:pt x="52" y="0"/>
                  </a:lnTo>
                  <a:lnTo>
                    <a:pt x="51" y="2"/>
                  </a:lnTo>
                  <a:lnTo>
                    <a:pt x="50" y="3"/>
                  </a:lnTo>
                  <a:lnTo>
                    <a:pt x="50" y="5"/>
                  </a:lnTo>
                  <a:lnTo>
                    <a:pt x="50" y="20"/>
                  </a:lnTo>
                  <a:lnTo>
                    <a:pt x="50" y="20"/>
                  </a:lnTo>
                  <a:lnTo>
                    <a:pt x="50" y="22"/>
                  </a:lnTo>
                  <a:lnTo>
                    <a:pt x="51" y="24"/>
                  </a:lnTo>
                  <a:lnTo>
                    <a:pt x="52" y="25"/>
                  </a:lnTo>
                  <a:lnTo>
                    <a:pt x="55" y="25"/>
                  </a:lnTo>
                  <a:lnTo>
                    <a:pt x="65" y="25"/>
                  </a:lnTo>
                  <a:lnTo>
                    <a:pt x="65" y="30"/>
                  </a:lnTo>
                  <a:lnTo>
                    <a:pt x="45" y="30"/>
                  </a:lnTo>
                  <a:lnTo>
                    <a:pt x="45" y="10"/>
                  </a:lnTo>
                  <a:lnTo>
                    <a:pt x="45" y="10"/>
                  </a:lnTo>
                  <a:lnTo>
                    <a:pt x="44" y="8"/>
                  </a:lnTo>
                  <a:lnTo>
                    <a:pt x="42" y="6"/>
                  </a:lnTo>
                  <a:lnTo>
                    <a:pt x="42" y="6"/>
                  </a:lnTo>
                  <a:lnTo>
                    <a:pt x="40" y="5"/>
                  </a:lnTo>
                  <a:lnTo>
                    <a:pt x="37" y="5"/>
                  </a:lnTo>
                  <a:lnTo>
                    <a:pt x="30" y="10"/>
                  </a:lnTo>
                  <a:lnTo>
                    <a:pt x="23" y="5"/>
                  </a:lnTo>
                  <a:lnTo>
                    <a:pt x="23" y="5"/>
                  </a:lnTo>
                  <a:lnTo>
                    <a:pt x="20" y="5"/>
                  </a:lnTo>
                  <a:lnTo>
                    <a:pt x="18" y="6"/>
                  </a:lnTo>
                  <a:lnTo>
                    <a:pt x="18" y="6"/>
                  </a:lnTo>
                  <a:lnTo>
                    <a:pt x="16" y="8"/>
                  </a:lnTo>
                  <a:lnTo>
                    <a:pt x="15" y="10"/>
                  </a:lnTo>
                  <a:lnTo>
                    <a:pt x="15" y="30"/>
                  </a:lnTo>
                  <a:lnTo>
                    <a:pt x="15" y="30"/>
                  </a:lnTo>
                  <a:lnTo>
                    <a:pt x="12" y="31"/>
                  </a:lnTo>
                  <a:lnTo>
                    <a:pt x="10" y="35"/>
                  </a:lnTo>
                  <a:lnTo>
                    <a:pt x="5" y="74"/>
                  </a:lnTo>
                  <a:lnTo>
                    <a:pt x="5" y="74"/>
                  </a:lnTo>
                  <a:lnTo>
                    <a:pt x="5" y="74"/>
                  </a:lnTo>
                  <a:lnTo>
                    <a:pt x="3" y="74"/>
                  </a:lnTo>
                  <a:lnTo>
                    <a:pt x="2" y="75"/>
                  </a:lnTo>
                  <a:lnTo>
                    <a:pt x="0" y="77"/>
                  </a:lnTo>
                  <a:lnTo>
                    <a:pt x="0" y="79"/>
                  </a:lnTo>
                  <a:lnTo>
                    <a:pt x="0" y="99"/>
                  </a:lnTo>
                  <a:lnTo>
                    <a:pt x="0" y="99"/>
                  </a:lnTo>
                  <a:lnTo>
                    <a:pt x="0" y="101"/>
                  </a:lnTo>
                  <a:lnTo>
                    <a:pt x="2" y="103"/>
                  </a:lnTo>
                  <a:lnTo>
                    <a:pt x="3" y="104"/>
                  </a:lnTo>
                  <a:lnTo>
                    <a:pt x="5" y="104"/>
                  </a:lnTo>
                  <a:lnTo>
                    <a:pt x="94" y="104"/>
                  </a:lnTo>
                  <a:lnTo>
                    <a:pt x="94" y="104"/>
                  </a:lnTo>
                  <a:lnTo>
                    <a:pt x="97" y="104"/>
                  </a:lnTo>
                  <a:lnTo>
                    <a:pt x="98" y="103"/>
                  </a:lnTo>
                  <a:lnTo>
                    <a:pt x="99" y="101"/>
                  </a:lnTo>
                  <a:lnTo>
                    <a:pt x="99" y="99"/>
                  </a:lnTo>
                  <a:lnTo>
                    <a:pt x="99" y="79"/>
                  </a:lnTo>
                  <a:lnTo>
                    <a:pt x="99" y="79"/>
                  </a:lnTo>
                  <a:lnTo>
                    <a:pt x="99" y="77"/>
                  </a:lnTo>
                  <a:lnTo>
                    <a:pt x="98" y="75"/>
                  </a:lnTo>
                  <a:lnTo>
                    <a:pt x="97" y="74"/>
                  </a:lnTo>
                  <a:lnTo>
                    <a:pt x="94" y="74"/>
                  </a:lnTo>
                  <a:lnTo>
                    <a:pt x="94" y="74"/>
                  </a:lnTo>
                  <a:close/>
                  <a:moveTo>
                    <a:pt x="60" y="15"/>
                  </a:moveTo>
                  <a:lnTo>
                    <a:pt x="60" y="10"/>
                  </a:lnTo>
                  <a:lnTo>
                    <a:pt x="79" y="10"/>
                  </a:lnTo>
                  <a:lnTo>
                    <a:pt x="79" y="15"/>
                  </a:lnTo>
                  <a:lnTo>
                    <a:pt x="60" y="15"/>
                  </a:lnTo>
                  <a:close/>
                  <a:moveTo>
                    <a:pt x="25" y="18"/>
                  </a:moveTo>
                  <a:lnTo>
                    <a:pt x="28" y="20"/>
                  </a:lnTo>
                  <a:lnTo>
                    <a:pt x="28" y="20"/>
                  </a:lnTo>
                  <a:lnTo>
                    <a:pt x="30" y="20"/>
                  </a:lnTo>
                  <a:lnTo>
                    <a:pt x="33" y="20"/>
                  </a:lnTo>
                  <a:lnTo>
                    <a:pt x="35" y="18"/>
                  </a:lnTo>
                  <a:lnTo>
                    <a:pt x="35" y="30"/>
                  </a:lnTo>
                  <a:lnTo>
                    <a:pt x="25" y="30"/>
                  </a:lnTo>
                  <a:lnTo>
                    <a:pt x="25" y="18"/>
                  </a:lnTo>
                  <a:close/>
                  <a:moveTo>
                    <a:pt x="20" y="40"/>
                  </a:moveTo>
                  <a:lnTo>
                    <a:pt x="20" y="40"/>
                  </a:lnTo>
                  <a:lnTo>
                    <a:pt x="79" y="40"/>
                  </a:lnTo>
                  <a:lnTo>
                    <a:pt x="84" y="74"/>
                  </a:lnTo>
                  <a:lnTo>
                    <a:pt x="15" y="74"/>
                  </a:lnTo>
                  <a:lnTo>
                    <a:pt x="20" y="40"/>
                  </a:lnTo>
                  <a:close/>
                  <a:moveTo>
                    <a:pt x="89" y="94"/>
                  </a:moveTo>
                  <a:lnTo>
                    <a:pt x="10" y="94"/>
                  </a:lnTo>
                  <a:lnTo>
                    <a:pt x="10" y="84"/>
                  </a:lnTo>
                  <a:lnTo>
                    <a:pt x="89" y="84"/>
                  </a:lnTo>
                  <a:lnTo>
                    <a:pt x="89"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10" name="Rectangle 1452"/>
            <p:cNvSpPr>
              <a:spLocks noChangeArrowheads="1"/>
            </p:cNvSpPr>
            <p:nvPr/>
          </p:nvSpPr>
          <p:spPr bwMode="auto">
            <a:xfrm>
              <a:off x="1413117" y="2035387"/>
              <a:ext cx="32418" cy="138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11" name="Freeform 1453"/>
            <p:cNvSpPr>
              <a:spLocks/>
            </p:cNvSpPr>
            <p:nvPr/>
          </p:nvSpPr>
          <p:spPr bwMode="auto">
            <a:xfrm>
              <a:off x="1454795" y="2035387"/>
              <a:ext cx="13894" cy="13894"/>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2 w 10"/>
                <a:gd name="T19" fmla="*/ 10 h 10"/>
                <a:gd name="T20" fmla="*/ 5 w 10"/>
                <a:gd name="T21" fmla="*/ 10 h 10"/>
                <a:gd name="T22" fmla="*/ 5 w 10"/>
                <a:gd name="T23" fmla="*/ 10 h 10"/>
                <a:gd name="T24" fmla="*/ 7 w 10"/>
                <a:gd name="T25" fmla="*/ 10 h 10"/>
                <a:gd name="T26" fmla="*/ 8 w 10"/>
                <a:gd name="T27" fmla="*/ 8 h 10"/>
                <a:gd name="T28" fmla="*/ 10 w 10"/>
                <a:gd name="T29" fmla="*/ 7 h 10"/>
                <a:gd name="T30" fmla="*/ 10 w 10"/>
                <a:gd name="T31" fmla="*/ 5 h 10"/>
                <a:gd name="T32" fmla="*/ 10 w 10"/>
                <a:gd name="T33" fmla="*/ 5 h 10"/>
                <a:gd name="T34" fmla="*/ 10 w 10"/>
                <a:gd name="T35" fmla="*/ 2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10" y="7"/>
                  </a:lnTo>
                  <a:lnTo>
                    <a:pt x="10" y="5"/>
                  </a:lnTo>
                  <a:lnTo>
                    <a:pt x="10" y="5"/>
                  </a:lnTo>
                  <a:lnTo>
                    <a:pt x="10" y="2"/>
                  </a:lnTo>
                  <a:lnTo>
                    <a:pt x="8" y="1"/>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12" name="Freeform 1454"/>
            <p:cNvSpPr>
              <a:spLocks/>
            </p:cNvSpPr>
            <p:nvPr/>
          </p:nvSpPr>
          <p:spPr bwMode="auto">
            <a:xfrm>
              <a:off x="1477951" y="2035387"/>
              <a:ext cx="13894" cy="13894"/>
            </a:xfrm>
            <a:custGeom>
              <a:avLst/>
              <a:gdLst>
                <a:gd name="T0" fmla="*/ 5 w 9"/>
                <a:gd name="T1" fmla="*/ 0 h 10"/>
                <a:gd name="T2" fmla="*/ 5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8 h 10"/>
                <a:gd name="T18" fmla="*/ 2 w 9"/>
                <a:gd name="T19" fmla="*/ 10 h 10"/>
                <a:gd name="T20" fmla="*/ 5 w 9"/>
                <a:gd name="T21" fmla="*/ 10 h 10"/>
                <a:gd name="T22" fmla="*/ 5 w 9"/>
                <a:gd name="T23" fmla="*/ 10 h 10"/>
                <a:gd name="T24" fmla="*/ 7 w 9"/>
                <a:gd name="T25" fmla="*/ 10 h 10"/>
                <a:gd name="T26" fmla="*/ 8 w 9"/>
                <a:gd name="T27" fmla="*/ 8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9" y="7"/>
                  </a:lnTo>
                  <a:lnTo>
                    <a:pt x="9" y="5"/>
                  </a:lnTo>
                  <a:lnTo>
                    <a:pt x="9" y="5"/>
                  </a:lnTo>
                  <a:lnTo>
                    <a:pt x="9" y="2"/>
                  </a:lnTo>
                  <a:lnTo>
                    <a:pt x="8" y="1"/>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13" name="Freeform 1455"/>
            <p:cNvSpPr>
              <a:spLocks/>
            </p:cNvSpPr>
            <p:nvPr/>
          </p:nvSpPr>
          <p:spPr bwMode="auto">
            <a:xfrm>
              <a:off x="1454795" y="2053911"/>
              <a:ext cx="13894" cy="18524"/>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14" name="Freeform 1456"/>
            <p:cNvSpPr>
              <a:spLocks/>
            </p:cNvSpPr>
            <p:nvPr/>
          </p:nvSpPr>
          <p:spPr bwMode="auto">
            <a:xfrm>
              <a:off x="1477951" y="2053911"/>
              <a:ext cx="13894" cy="18524"/>
            </a:xfrm>
            <a:custGeom>
              <a:avLst/>
              <a:gdLst>
                <a:gd name="T0" fmla="*/ 5 w 9"/>
                <a:gd name="T1" fmla="*/ 0 h 10"/>
                <a:gd name="T2" fmla="*/ 5 w 9"/>
                <a:gd name="T3" fmla="*/ 0 h 10"/>
                <a:gd name="T4" fmla="*/ 2 w 9"/>
                <a:gd name="T5" fmla="*/ 0 h 10"/>
                <a:gd name="T6" fmla="*/ 1 w 9"/>
                <a:gd name="T7" fmla="*/ 2 h 10"/>
                <a:gd name="T8" fmla="*/ 0 w 9"/>
                <a:gd name="T9" fmla="*/ 3 h 10"/>
                <a:gd name="T10" fmla="*/ 0 w 9"/>
                <a:gd name="T11" fmla="*/ 5 h 10"/>
                <a:gd name="T12" fmla="*/ 0 w 9"/>
                <a:gd name="T13" fmla="*/ 5 h 10"/>
                <a:gd name="T14" fmla="*/ 0 w 9"/>
                <a:gd name="T15" fmla="*/ 8 h 10"/>
                <a:gd name="T16" fmla="*/ 1 w 9"/>
                <a:gd name="T17" fmla="*/ 9 h 10"/>
                <a:gd name="T18" fmla="*/ 2 w 9"/>
                <a:gd name="T19" fmla="*/ 10 h 10"/>
                <a:gd name="T20" fmla="*/ 5 w 9"/>
                <a:gd name="T21" fmla="*/ 10 h 10"/>
                <a:gd name="T22" fmla="*/ 5 w 9"/>
                <a:gd name="T23" fmla="*/ 10 h 10"/>
                <a:gd name="T24" fmla="*/ 7 w 9"/>
                <a:gd name="T25" fmla="*/ 10 h 10"/>
                <a:gd name="T26" fmla="*/ 8 w 9"/>
                <a:gd name="T27" fmla="*/ 9 h 10"/>
                <a:gd name="T28" fmla="*/ 9 w 9"/>
                <a:gd name="T29" fmla="*/ 8 h 10"/>
                <a:gd name="T30" fmla="*/ 9 w 9"/>
                <a:gd name="T31" fmla="*/ 5 h 10"/>
                <a:gd name="T32" fmla="*/ 9 w 9"/>
                <a:gd name="T33" fmla="*/ 5 h 10"/>
                <a:gd name="T34" fmla="*/ 9 w 9"/>
                <a:gd name="T35" fmla="*/ 3 h 10"/>
                <a:gd name="T36" fmla="*/ 8 w 9"/>
                <a:gd name="T37" fmla="*/ 2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9" y="8"/>
                  </a:lnTo>
                  <a:lnTo>
                    <a:pt x="9" y="5"/>
                  </a:lnTo>
                  <a:lnTo>
                    <a:pt x="9" y="5"/>
                  </a:lnTo>
                  <a:lnTo>
                    <a:pt x="9" y="3"/>
                  </a:lnTo>
                  <a:lnTo>
                    <a:pt x="8" y="2"/>
                  </a:lnTo>
                  <a:lnTo>
                    <a:pt x="7"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grpSp>
      <p:sp>
        <p:nvSpPr>
          <p:cNvPr id="482" name="Freeform 1457"/>
          <p:cNvSpPr>
            <a:spLocks noEditPoints="1"/>
          </p:cNvSpPr>
          <p:nvPr/>
        </p:nvSpPr>
        <p:spPr bwMode="auto">
          <a:xfrm>
            <a:off x="1085809" y="2351063"/>
            <a:ext cx="149696" cy="154231"/>
          </a:xfrm>
          <a:custGeom>
            <a:avLst/>
            <a:gdLst>
              <a:gd name="T0" fmla="*/ 88 w 98"/>
              <a:gd name="T1" fmla="*/ 0 h 104"/>
              <a:gd name="T2" fmla="*/ 10 w 98"/>
              <a:gd name="T3" fmla="*/ 0 h 104"/>
              <a:gd name="T4" fmla="*/ 10 w 98"/>
              <a:gd name="T5" fmla="*/ 0 h 104"/>
              <a:gd name="T6" fmla="*/ 6 w 98"/>
              <a:gd name="T7" fmla="*/ 1 h 104"/>
              <a:gd name="T8" fmla="*/ 2 w 98"/>
              <a:gd name="T9" fmla="*/ 2 h 104"/>
              <a:gd name="T10" fmla="*/ 1 w 98"/>
              <a:gd name="T11" fmla="*/ 6 h 104"/>
              <a:gd name="T12" fmla="*/ 0 w 98"/>
              <a:gd name="T13" fmla="*/ 10 h 104"/>
              <a:gd name="T14" fmla="*/ 0 w 98"/>
              <a:gd name="T15" fmla="*/ 89 h 104"/>
              <a:gd name="T16" fmla="*/ 0 w 98"/>
              <a:gd name="T17" fmla="*/ 89 h 104"/>
              <a:gd name="T18" fmla="*/ 1 w 98"/>
              <a:gd name="T19" fmla="*/ 92 h 104"/>
              <a:gd name="T20" fmla="*/ 2 w 98"/>
              <a:gd name="T21" fmla="*/ 96 h 104"/>
              <a:gd name="T22" fmla="*/ 6 w 98"/>
              <a:gd name="T23" fmla="*/ 97 h 104"/>
              <a:gd name="T24" fmla="*/ 10 w 98"/>
              <a:gd name="T25" fmla="*/ 99 h 104"/>
              <a:gd name="T26" fmla="*/ 10 w 98"/>
              <a:gd name="T27" fmla="*/ 104 h 104"/>
              <a:gd name="T28" fmla="*/ 19 w 98"/>
              <a:gd name="T29" fmla="*/ 104 h 104"/>
              <a:gd name="T30" fmla="*/ 19 w 98"/>
              <a:gd name="T31" fmla="*/ 99 h 104"/>
              <a:gd name="T32" fmla="*/ 79 w 98"/>
              <a:gd name="T33" fmla="*/ 99 h 104"/>
              <a:gd name="T34" fmla="*/ 79 w 98"/>
              <a:gd name="T35" fmla="*/ 104 h 104"/>
              <a:gd name="T36" fmla="*/ 88 w 98"/>
              <a:gd name="T37" fmla="*/ 104 h 104"/>
              <a:gd name="T38" fmla="*/ 88 w 98"/>
              <a:gd name="T39" fmla="*/ 99 h 104"/>
              <a:gd name="T40" fmla="*/ 88 w 98"/>
              <a:gd name="T41" fmla="*/ 99 h 104"/>
              <a:gd name="T42" fmla="*/ 92 w 98"/>
              <a:gd name="T43" fmla="*/ 97 h 104"/>
              <a:gd name="T44" fmla="*/ 96 w 98"/>
              <a:gd name="T45" fmla="*/ 96 h 104"/>
              <a:gd name="T46" fmla="*/ 97 w 98"/>
              <a:gd name="T47" fmla="*/ 92 h 104"/>
              <a:gd name="T48" fmla="*/ 98 w 98"/>
              <a:gd name="T49" fmla="*/ 89 h 104"/>
              <a:gd name="T50" fmla="*/ 98 w 98"/>
              <a:gd name="T51" fmla="*/ 10 h 104"/>
              <a:gd name="T52" fmla="*/ 98 w 98"/>
              <a:gd name="T53" fmla="*/ 10 h 104"/>
              <a:gd name="T54" fmla="*/ 97 w 98"/>
              <a:gd name="T55" fmla="*/ 6 h 104"/>
              <a:gd name="T56" fmla="*/ 96 w 98"/>
              <a:gd name="T57" fmla="*/ 2 h 104"/>
              <a:gd name="T58" fmla="*/ 92 w 98"/>
              <a:gd name="T59" fmla="*/ 1 h 104"/>
              <a:gd name="T60" fmla="*/ 88 w 98"/>
              <a:gd name="T61" fmla="*/ 0 h 104"/>
              <a:gd name="T62" fmla="*/ 88 w 98"/>
              <a:gd name="T63" fmla="*/ 0 h 104"/>
              <a:gd name="T64" fmla="*/ 88 w 98"/>
              <a:gd name="T65" fmla="*/ 89 h 104"/>
              <a:gd name="T66" fmla="*/ 10 w 98"/>
              <a:gd name="T67" fmla="*/ 89 h 104"/>
              <a:gd name="T68" fmla="*/ 10 w 98"/>
              <a:gd name="T69" fmla="*/ 10 h 104"/>
              <a:gd name="T70" fmla="*/ 88 w 98"/>
              <a:gd name="T71" fmla="*/ 10 h 104"/>
              <a:gd name="T72" fmla="*/ 88 w 98"/>
              <a:gd name="T73" fmla="*/ 8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8" h="104">
                <a:moveTo>
                  <a:pt x="88" y="0"/>
                </a:moveTo>
                <a:lnTo>
                  <a:pt x="10" y="0"/>
                </a:lnTo>
                <a:lnTo>
                  <a:pt x="10" y="0"/>
                </a:lnTo>
                <a:lnTo>
                  <a:pt x="6" y="1"/>
                </a:lnTo>
                <a:lnTo>
                  <a:pt x="2" y="2"/>
                </a:lnTo>
                <a:lnTo>
                  <a:pt x="1" y="6"/>
                </a:lnTo>
                <a:lnTo>
                  <a:pt x="0" y="10"/>
                </a:lnTo>
                <a:lnTo>
                  <a:pt x="0" y="89"/>
                </a:lnTo>
                <a:lnTo>
                  <a:pt x="0" y="89"/>
                </a:lnTo>
                <a:lnTo>
                  <a:pt x="1" y="92"/>
                </a:lnTo>
                <a:lnTo>
                  <a:pt x="2" y="96"/>
                </a:lnTo>
                <a:lnTo>
                  <a:pt x="6" y="97"/>
                </a:lnTo>
                <a:lnTo>
                  <a:pt x="10" y="99"/>
                </a:lnTo>
                <a:lnTo>
                  <a:pt x="10" y="104"/>
                </a:lnTo>
                <a:lnTo>
                  <a:pt x="19" y="104"/>
                </a:lnTo>
                <a:lnTo>
                  <a:pt x="19" y="99"/>
                </a:lnTo>
                <a:lnTo>
                  <a:pt x="79" y="99"/>
                </a:lnTo>
                <a:lnTo>
                  <a:pt x="79" y="104"/>
                </a:lnTo>
                <a:lnTo>
                  <a:pt x="88" y="104"/>
                </a:lnTo>
                <a:lnTo>
                  <a:pt x="88" y="99"/>
                </a:lnTo>
                <a:lnTo>
                  <a:pt x="88" y="99"/>
                </a:lnTo>
                <a:lnTo>
                  <a:pt x="92" y="97"/>
                </a:lnTo>
                <a:lnTo>
                  <a:pt x="96" y="96"/>
                </a:lnTo>
                <a:lnTo>
                  <a:pt x="97" y="92"/>
                </a:lnTo>
                <a:lnTo>
                  <a:pt x="98" y="89"/>
                </a:lnTo>
                <a:lnTo>
                  <a:pt x="98" y="10"/>
                </a:lnTo>
                <a:lnTo>
                  <a:pt x="98" y="10"/>
                </a:lnTo>
                <a:lnTo>
                  <a:pt x="97" y="6"/>
                </a:lnTo>
                <a:lnTo>
                  <a:pt x="96" y="2"/>
                </a:lnTo>
                <a:lnTo>
                  <a:pt x="92" y="1"/>
                </a:lnTo>
                <a:lnTo>
                  <a:pt x="88" y="0"/>
                </a:lnTo>
                <a:lnTo>
                  <a:pt x="88" y="0"/>
                </a:lnTo>
                <a:close/>
                <a:moveTo>
                  <a:pt x="88" y="89"/>
                </a:moveTo>
                <a:lnTo>
                  <a:pt x="10" y="89"/>
                </a:lnTo>
                <a:lnTo>
                  <a:pt x="10" y="10"/>
                </a:lnTo>
                <a:lnTo>
                  <a:pt x="88" y="10"/>
                </a:lnTo>
                <a:lnTo>
                  <a:pt x="88"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83" name="Freeform 1458"/>
          <p:cNvSpPr>
            <a:spLocks noEditPoints="1"/>
          </p:cNvSpPr>
          <p:nvPr/>
        </p:nvSpPr>
        <p:spPr bwMode="auto">
          <a:xfrm>
            <a:off x="1108493" y="2373742"/>
            <a:ext cx="104333" cy="104333"/>
          </a:xfrm>
          <a:custGeom>
            <a:avLst/>
            <a:gdLst>
              <a:gd name="T0" fmla="*/ 5 w 70"/>
              <a:gd name="T1" fmla="*/ 64 h 69"/>
              <a:gd name="T2" fmla="*/ 5 w 70"/>
              <a:gd name="T3" fmla="*/ 64 h 69"/>
              <a:gd name="T4" fmla="*/ 5 w 70"/>
              <a:gd name="T5" fmla="*/ 66 h 69"/>
              <a:gd name="T6" fmla="*/ 7 w 70"/>
              <a:gd name="T7" fmla="*/ 68 h 69"/>
              <a:gd name="T8" fmla="*/ 8 w 70"/>
              <a:gd name="T9" fmla="*/ 69 h 69"/>
              <a:gd name="T10" fmla="*/ 10 w 70"/>
              <a:gd name="T11" fmla="*/ 69 h 69"/>
              <a:gd name="T12" fmla="*/ 65 w 70"/>
              <a:gd name="T13" fmla="*/ 69 h 69"/>
              <a:gd name="T14" fmla="*/ 65 w 70"/>
              <a:gd name="T15" fmla="*/ 69 h 69"/>
              <a:gd name="T16" fmla="*/ 67 w 70"/>
              <a:gd name="T17" fmla="*/ 69 h 69"/>
              <a:gd name="T18" fmla="*/ 68 w 70"/>
              <a:gd name="T19" fmla="*/ 68 h 69"/>
              <a:gd name="T20" fmla="*/ 70 w 70"/>
              <a:gd name="T21" fmla="*/ 66 h 69"/>
              <a:gd name="T22" fmla="*/ 70 w 70"/>
              <a:gd name="T23" fmla="*/ 64 h 69"/>
              <a:gd name="T24" fmla="*/ 70 w 70"/>
              <a:gd name="T25" fmla="*/ 5 h 69"/>
              <a:gd name="T26" fmla="*/ 70 w 70"/>
              <a:gd name="T27" fmla="*/ 5 h 69"/>
              <a:gd name="T28" fmla="*/ 70 w 70"/>
              <a:gd name="T29" fmla="*/ 2 h 69"/>
              <a:gd name="T30" fmla="*/ 68 w 70"/>
              <a:gd name="T31" fmla="*/ 1 h 69"/>
              <a:gd name="T32" fmla="*/ 67 w 70"/>
              <a:gd name="T33" fmla="*/ 0 h 69"/>
              <a:gd name="T34" fmla="*/ 65 w 70"/>
              <a:gd name="T35" fmla="*/ 0 h 69"/>
              <a:gd name="T36" fmla="*/ 10 w 70"/>
              <a:gd name="T37" fmla="*/ 0 h 69"/>
              <a:gd name="T38" fmla="*/ 10 w 70"/>
              <a:gd name="T39" fmla="*/ 0 h 69"/>
              <a:gd name="T40" fmla="*/ 8 w 70"/>
              <a:gd name="T41" fmla="*/ 0 h 69"/>
              <a:gd name="T42" fmla="*/ 7 w 70"/>
              <a:gd name="T43" fmla="*/ 1 h 69"/>
              <a:gd name="T44" fmla="*/ 5 w 70"/>
              <a:gd name="T45" fmla="*/ 2 h 69"/>
              <a:gd name="T46" fmla="*/ 5 w 70"/>
              <a:gd name="T47" fmla="*/ 5 h 69"/>
              <a:gd name="T48" fmla="*/ 5 w 70"/>
              <a:gd name="T49" fmla="*/ 15 h 69"/>
              <a:gd name="T50" fmla="*/ 0 w 70"/>
              <a:gd name="T51" fmla="*/ 15 h 69"/>
              <a:gd name="T52" fmla="*/ 0 w 70"/>
              <a:gd name="T53" fmla="*/ 24 h 69"/>
              <a:gd name="T54" fmla="*/ 5 w 70"/>
              <a:gd name="T55" fmla="*/ 24 h 69"/>
              <a:gd name="T56" fmla="*/ 5 w 70"/>
              <a:gd name="T57" fmla="*/ 44 h 69"/>
              <a:gd name="T58" fmla="*/ 0 w 70"/>
              <a:gd name="T59" fmla="*/ 44 h 69"/>
              <a:gd name="T60" fmla="*/ 0 w 70"/>
              <a:gd name="T61" fmla="*/ 54 h 69"/>
              <a:gd name="T62" fmla="*/ 5 w 70"/>
              <a:gd name="T63" fmla="*/ 54 h 69"/>
              <a:gd name="T64" fmla="*/ 5 w 70"/>
              <a:gd name="T65" fmla="*/ 64 h 69"/>
              <a:gd name="T66" fmla="*/ 15 w 70"/>
              <a:gd name="T67" fmla="*/ 24 h 69"/>
              <a:gd name="T68" fmla="*/ 20 w 70"/>
              <a:gd name="T69" fmla="*/ 24 h 69"/>
              <a:gd name="T70" fmla="*/ 20 w 70"/>
              <a:gd name="T71" fmla="*/ 15 h 69"/>
              <a:gd name="T72" fmla="*/ 15 w 70"/>
              <a:gd name="T73" fmla="*/ 15 h 69"/>
              <a:gd name="T74" fmla="*/ 15 w 70"/>
              <a:gd name="T75" fmla="*/ 10 h 69"/>
              <a:gd name="T76" fmla="*/ 60 w 70"/>
              <a:gd name="T77" fmla="*/ 10 h 69"/>
              <a:gd name="T78" fmla="*/ 60 w 70"/>
              <a:gd name="T79" fmla="*/ 59 h 69"/>
              <a:gd name="T80" fmla="*/ 15 w 70"/>
              <a:gd name="T81" fmla="*/ 59 h 69"/>
              <a:gd name="T82" fmla="*/ 15 w 70"/>
              <a:gd name="T83" fmla="*/ 54 h 69"/>
              <a:gd name="T84" fmla="*/ 20 w 70"/>
              <a:gd name="T85" fmla="*/ 54 h 69"/>
              <a:gd name="T86" fmla="*/ 20 w 70"/>
              <a:gd name="T87" fmla="*/ 44 h 69"/>
              <a:gd name="T88" fmla="*/ 15 w 70"/>
              <a:gd name="T89" fmla="*/ 44 h 69"/>
              <a:gd name="T90" fmla="*/ 15 w 70"/>
              <a:gd name="T9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 h="69">
                <a:moveTo>
                  <a:pt x="5" y="64"/>
                </a:moveTo>
                <a:lnTo>
                  <a:pt x="5" y="64"/>
                </a:lnTo>
                <a:lnTo>
                  <a:pt x="5" y="66"/>
                </a:lnTo>
                <a:lnTo>
                  <a:pt x="7" y="68"/>
                </a:lnTo>
                <a:lnTo>
                  <a:pt x="8" y="69"/>
                </a:lnTo>
                <a:lnTo>
                  <a:pt x="10" y="69"/>
                </a:lnTo>
                <a:lnTo>
                  <a:pt x="65" y="69"/>
                </a:lnTo>
                <a:lnTo>
                  <a:pt x="65" y="69"/>
                </a:lnTo>
                <a:lnTo>
                  <a:pt x="67" y="69"/>
                </a:lnTo>
                <a:lnTo>
                  <a:pt x="68" y="68"/>
                </a:lnTo>
                <a:lnTo>
                  <a:pt x="70" y="66"/>
                </a:lnTo>
                <a:lnTo>
                  <a:pt x="70" y="64"/>
                </a:lnTo>
                <a:lnTo>
                  <a:pt x="70" y="5"/>
                </a:lnTo>
                <a:lnTo>
                  <a:pt x="70" y="5"/>
                </a:lnTo>
                <a:lnTo>
                  <a:pt x="70" y="2"/>
                </a:lnTo>
                <a:lnTo>
                  <a:pt x="68" y="1"/>
                </a:lnTo>
                <a:lnTo>
                  <a:pt x="67" y="0"/>
                </a:lnTo>
                <a:lnTo>
                  <a:pt x="65" y="0"/>
                </a:lnTo>
                <a:lnTo>
                  <a:pt x="10" y="0"/>
                </a:lnTo>
                <a:lnTo>
                  <a:pt x="10" y="0"/>
                </a:lnTo>
                <a:lnTo>
                  <a:pt x="8" y="0"/>
                </a:lnTo>
                <a:lnTo>
                  <a:pt x="7" y="1"/>
                </a:lnTo>
                <a:lnTo>
                  <a:pt x="5" y="2"/>
                </a:lnTo>
                <a:lnTo>
                  <a:pt x="5" y="5"/>
                </a:lnTo>
                <a:lnTo>
                  <a:pt x="5" y="15"/>
                </a:lnTo>
                <a:lnTo>
                  <a:pt x="0" y="15"/>
                </a:lnTo>
                <a:lnTo>
                  <a:pt x="0" y="24"/>
                </a:lnTo>
                <a:lnTo>
                  <a:pt x="5" y="24"/>
                </a:lnTo>
                <a:lnTo>
                  <a:pt x="5" y="44"/>
                </a:lnTo>
                <a:lnTo>
                  <a:pt x="0" y="44"/>
                </a:lnTo>
                <a:lnTo>
                  <a:pt x="0" y="54"/>
                </a:lnTo>
                <a:lnTo>
                  <a:pt x="5" y="54"/>
                </a:lnTo>
                <a:lnTo>
                  <a:pt x="5" y="64"/>
                </a:lnTo>
                <a:close/>
                <a:moveTo>
                  <a:pt x="15" y="24"/>
                </a:moveTo>
                <a:lnTo>
                  <a:pt x="20" y="24"/>
                </a:lnTo>
                <a:lnTo>
                  <a:pt x="20" y="15"/>
                </a:lnTo>
                <a:lnTo>
                  <a:pt x="15" y="15"/>
                </a:lnTo>
                <a:lnTo>
                  <a:pt x="15" y="10"/>
                </a:lnTo>
                <a:lnTo>
                  <a:pt x="60" y="10"/>
                </a:lnTo>
                <a:lnTo>
                  <a:pt x="60" y="59"/>
                </a:lnTo>
                <a:lnTo>
                  <a:pt x="15" y="59"/>
                </a:lnTo>
                <a:lnTo>
                  <a:pt x="15" y="54"/>
                </a:lnTo>
                <a:lnTo>
                  <a:pt x="20" y="54"/>
                </a:lnTo>
                <a:lnTo>
                  <a:pt x="20" y="44"/>
                </a:lnTo>
                <a:lnTo>
                  <a:pt x="15" y="44"/>
                </a:lnTo>
                <a:lnTo>
                  <a:pt x="15"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84" name="Freeform 1459"/>
          <p:cNvSpPr>
            <a:spLocks noEditPoints="1"/>
          </p:cNvSpPr>
          <p:nvPr/>
        </p:nvSpPr>
        <p:spPr bwMode="auto">
          <a:xfrm>
            <a:off x="1144782" y="2400958"/>
            <a:ext cx="45362" cy="45362"/>
          </a:xfrm>
          <a:custGeom>
            <a:avLst/>
            <a:gdLst>
              <a:gd name="T0" fmla="*/ 15 w 30"/>
              <a:gd name="T1" fmla="*/ 30 h 30"/>
              <a:gd name="T2" fmla="*/ 15 w 30"/>
              <a:gd name="T3" fmla="*/ 30 h 30"/>
              <a:gd name="T4" fmla="*/ 21 w 30"/>
              <a:gd name="T5" fmla="*/ 29 h 30"/>
              <a:gd name="T6" fmla="*/ 25 w 30"/>
              <a:gd name="T7" fmla="*/ 25 h 30"/>
              <a:gd name="T8" fmla="*/ 28 w 30"/>
              <a:gd name="T9" fmla="*/ 21 h 30"/>
              <a:gd name="T10" fmla="*/ 30 w 30"/>
              <a:gd name="T11" fmla="*/ 15 h 30"/>
              <a:gd name="T12" fmla="*/ 30 w 30"/>
              <a:gd name="T13" fmla="*/ 15 h 30"/>
              <a:gd name="T14" fmla="*/ 28 w 30"/>
              <a:gd name="T15" fmla="*/ 9 h 30"/>
              <a:gd name="T16" fmla="*/ 25 w 30"/>
              <a:gd name="T17" fmla="*/ 5 h 30"/>
              <a:gd name="T18" fmla="*/ 21 w 30"/>
              <a:gd name="T19" fmla="*/ 2 h 30"/>
              <a:gd name="T20" fmla="*/ 15 w 30"/>
              <a:gd name="T21" fmla="*/ 0 h 30"/>
              <a:gd name="T22" fmla="*/ 15 w 30"/>
              <a:gd name="T23" fmla="*/ 0 h 30"/>
              <a:gd name="T24" fmla="*/ 9 w 30"/>
              <a:gd name="T25" fmla="*/ 2 h 30"/>
              <a:gd name="T26" fmla="*/ 5 w 30"/>
              <a:gd name="T27" fmla="*/ 5 h 30"/>
              <a:gd name="T28" fmla="*/ 1 w 30"/>
              <a:gd name="T29" fmla="*/ 9 h 30"/>
              <a:gd name="T30" fmla="*/ 0 w 30"/>
              <a:gd name="T31" fmla="*/ 15 h 30"/>
              <a:gd name="T32" fmla="*/ 0 w 30"/>
              <a:gd name="T33" fmla="*/ 15 h 30"/>
              <a:gd name="T34" fmla="*/ 1 w 30"/>
              <a:gd name="T35" fmla="*/ 21 h 30"/>
              <a:gd name="T36" fmla="*/ 5 w 30"/>
              <a:gd name="T37" fmla="*/ 25 h 30"/>
              <a:gd name="T38" fmla="*/ 9 w 30"/>
              <a:gd name="T39" fmla="*/ 29 h 30"/>
              <a:gd name="T40" fmla="*/ 15 w 30"/>
              <a:gd name="T41" fmla="*/ 30 h 30"/>
              <a:gd name="T42" fmla="*/ 15 w 30"/>
              <a:gd name="T43" fmla="*/ 30 h 30"/>
              <a:gd name="T44" fmla="*/ 15 w 30"/>
              <a:gd name="T45" fmla="*/ 10 h 30"/>
              <a:gd name="T46" fmla="*/ 15 w 30"/>
              <a:gd name="T47" fmla="*/ 10 h 30"/>
              <a:gd name="T48" fmla="*/ 17 w 30"/>
              <a:gd name="T49" fmla="*/ 10 h 30"/>
              <a:gd name="T50" fmla="*/ 19 w 30"/>
              <a:gd name="T51" fmla="*/ 12 h 30"/>
              <a:gd name="T52" fmla="*/ 20 w 30"/>
              <a:gd name="T53" fmla="*/ 13 h 30"/>
              <a:gd name="T54" fmla="*/ 20 w 30"/>
              <a:gd name="T55" fmla="*/ 15 h 30"/>
              <a:gd name="T56" fmla="*/ 20 w 30"/>
              <a:gd name="T57" fmla="*/ 15 h 30"/>
              <a:gd name="T58" fmla="*/ 20 w 30"/>
              <a:gd name="T59" fmla="*/ 18 h 30"/>
              <a:gd name="T60" fmla="*/ 19 w 30"/>
              <a:gd name="T61" fmla="*/ 19 h 30"/>
              <a:gd name="T62" fmla="*/ 17 w 30"/>
              <a:gd name="T63" fmla="*/ 20 h 30"/>
              <a:gd name="T64" fmla="*/ 15 w 30"/>
              <a:gd name="T65" fmla="*/ 20 h 30"/>
              <a:gd name="T66" fmla="*/ 15 w 30"/>
              <a:gd name="T67" fmla="*/ 20 h 30"/>
              <a:gd name="T68" fmla="*/ 12 w 30"/>
              <a:gd name="T69" fmla="*/ 20 h 30"/>
              <a:gd name="T70" fmla="*/ 11 w 30"/>
              <a:gd name="T71" fmla="*/ 19 h 30"/>
              <a:gd name="T72" fmla="*/ 10 w 30"/>
              <a:gd name="T73" fmla="*/ 18 h 30"/>
              <a:gd name="T74" fmla="*/ 10 w 30"/>
              <a:gd name="T75" fmla="*/ 15 h 30"/>
              <a:gd name="T76" fmla="*/ 10 w 30"/>
              <a:gd name="T77" fmla="*/ 15 h 30"/>
              <a:gd name="T78" fmla="*/ 10 w 30"/>
              <a:gd name="T79" fmla="*/ 13 h 30"/>
              <a:gd name="T80" fmla="*/ 11 w 30"/>
              <a:gd name="T81" fmla="*/ 12 h 30"/>
              <a:gd name="T82" fmla="*/ 12 w 30"/>
              <a:gd name="T83" fmla="*/ 10 h 30"/>
              <a:gd name="T84" fmla="*/ 15 w 30"/>
              <a:gd name="T85" fmla="*/ 10 h 30"/>
              <a:gd name="T86" fmla="*/ 15 w 30"/>
              <a:gd name="T8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15" y="30"/>
                </a:moveTo>
                <a:lnTo>
                  <a:pt x="15" y="30"/>
                </a:lnTo>
                <a:lnTo>
                  <a:pt x="21" y="29"/>
                </a:lnTo>
                <a:lnTo>
                  <a:pt x="25" y="25"/>
                </a:lnTo>
                <a:lnTo>
                  <a:pt x="28" y="21"/>
                </a:lnTo>
                <a:lnTo>
                  <a:pt x="30" y="15"/>
                </a:lnTo>
                <a:lnTo>
                  <a:pt x="30" y="15"/>
                </a:lnTo>
                <a:lnTo>
                  <a:pt x="28" y="9"/>
                </a:lnTo>
                <a:lnTo>
                  <a:pt x="25" y="5"/>
                </a:lnTo>
                <a:lnTo>
                  <a:pt x="21" y="2"/>
                </a:lnTo>
                <a:lnTo>
                  <a:pt x="15" y="0"/>
                </a:lnTo>
                <a:lnTo>
                  <a:pt x="15" y="0"/>
                </a:lnTo>
                <a:lnTo>
                  <a:pt x="9" y="2"/>
                </a:lnTo>
                <a:lnTo>
                  <a:pt x="5" y="5"/>
                </a:lnTo>
                <a:lnTo>
                  <a:pt x="1" y="9"/>
                </a:lnTo>
                <a:lnTo>
                  <a:pt x="0" y="15"/>
                </a:lnTo>
                <a:lnTo>
                  <a:pt x="0" y="15"/>
                </a:lnTo>
                <a:lnTo>
                  <a:pt x="1" y="21"/>
                </a:lnTo>
                <a:lnTo>
                  <a:pt x="5" y="25"/>
                </a:lnTo>
                <a:lnTo>
                  <a:pt x="9" y="29"/>
                </a:lnTo>
                <a:lnTo>
                  <a:pt x="15" y="30"/>
                </a:lnTo>
                <a:lnTo>
                  <a:pt x="15" y="30"/>
                </a:lnTo>
                <a:close/>
                <a:moveTo>
                  <a:pt x="15" y="10"/>
                </a:moveTo>
                <a:lnTo>
                  <a:pt x="15" y="10"/>
                </a:lnTo>
                <a:lnTo>
                  <a:pt x="17" y="10"/>
                </a:lnTo>
                <a:lnTo>
                  <a:pt x="19" y="12"/>
                </a:lnTo>
                <a:lnTo>
                  <a:pt x="20" y="13"/>
                </a:lnTo>
                <a:lnTo>
                  <a:pt x="20" y="15"/>
                </a:lnTo>
                <a:lnTo>
                  <a:pt x="20" y="15"/>
                </a:lnTo>
                <a:lnTo>
                  <a:pt x="20" y="18"/>
                </a:lnTo>
                <a:lnTo>
                  <a:pt x="19" y="19"/>
                </a:lnTo>
                <a:lnTo>
                  <a:pt x="17" y="20"/>
                </a:lnTo>
                <a:lnTo>
                  <a:pt x="15" y="20"/>
                </a:lnTo>
                <a:lnTo>
                  <a:pt x="15" y="20"/>
                </a:lnTo>
                <a:lnTo>
                  <a:pt x="12" y="20"/>
                </a:lnTo>
                <a:lnTo>
                  <a:pt x="11" y="19"/>
                </a:lnTo>
                <a:lnTo>
                  <a:pt x="10" y="18"/>
                </a:lnTo>
                <a:lnTo>
                  <a:pt x="10" y="15"/>
                </a:lnTo>
                <a:lnTo>
                  <a:pt x="10" y="15"/>
                </a:lnTo>
                <a:lnTo>
                  <a:pt x="10" y="13"/>
                </a:lnTo>
                <a:lnTo>
                  <a:pt x="11" y="12"/>
                </a:lnTo>
                <a:lnTo>
                  <a:pt x="12" y="10"/>
                </a:lnTo>
                <a:lnTo>
                  <a:pt x="15" y="10"/>
                </a:lnTo>
                <a:lnTo>
                  <a:pt x="1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85" name="Freeform 1460"/>
          <p:cNvSpPr>
            <a:spLocks noEditPoints="1"/>
          </p:cNvSpPr>
          <p:nvPr/>
        </p:nvSpPr>
        <p:spPr bwMode="auto">
          <a:xfrm>
            <a:off x="1802527" y="2373742"/>
            <a:ext cx="149696" cy="104333"/>
          </a:xfrm>
          <a:custGeom>
            <a:avLst/>
            <a:gdLst>
              <a:gd name="T0" fmla="*/ 94 w 99"/>
              <a:gd name="T1" fmla="*/ 0 h 69"/>
              <a:gd name="T2" fmla="*/ 5 w 99"/>
              <a:gd name="T3" fmla="*/ 0 h 69"/>
              <a:gd name="T4" fmla="*/ 5 w 99"/>
              <a:gd name="T5" fmla="*/ 0 h 69"/>
              <a:gd name="T6" fmla="*/ 3 w 99"/>
              <a:gd name="T7" fmla="*/ 0 h 69"/>
              <a:gd name="T8" fmla="*/ 1 w 99"/>
              <a:gd name="T9" fmla="*/ 1 h 69"/>
              <a:gd name="T10" fmla="*/ 0 w 99"/>
              <a:gd name="T11" fmla="*/ 2 h 69"/>
              <a:gd name="T12" fmla="*/ 0 w 99"/>
              <a:gd name="T13" fmla="*/ 5 h 69"/>
              <a:gd name="T14" fmla="*/ 0 w 99"/>
              <a:gd name="T15" fmla="*/ 64 h 69"/>
              <a:gd name="T16" fmla="*/ 0 w 99"/>
              <a:gd name="T17" fmla="*/ 64 h 69"/>
              <a:gd name="T18" fmla="*/ 0 w 99"/>
              <a:gd name="T19" fmla="*/ 66 h 69"/>
              <a:gd name="T20" fmla="*/ 1 w 99"/>
              <a:gd name="T21" fmla="*/ 68 h 69"/>
              <a:gd name="T22" fmla="*/ 3 w 99"/>
              <a:gd name="T23" fmla="*/ 69 h 69"/>
              <a:gd name="T24" fmla="*/ 5 w 99"/>
              <a:gd name="T25" fmla="*/ 69 h 69"/>
              <a:gd name="T26" fmla="*/ 94 w 99"/>
              <a:gd name="T27" fmla="*/ 69 h 69"/>
              <a:gd name="T28" fmla="*/ 94 w 99"/>
              <a:gd name="T29" fmla="*/ 69 h 69"/>
              <a:gd name="T30" fmla="*/ 96 w 99"/>
              <a:gd name="T31" fmla="*/ 69 h 69"/>
              <a:gd name="T32" fmla="*/ 98 w 99"/>
              <a:gd name="T33" fmla="*/ 68 h 69"/>
              <a:gd name="T34" fmla="*/ 99 w 99"/>
              <a:gd name="T35" fmla="*/ 66 h 69"/>
              <a:gd name="T36" fmla="*/ 99 w 99"/>
              <a:gd name="T37" fmla="*/ 64 h 69"/>
              <a:gd name="T38" fmla="*/ 99 w 99"/>
              <a:gd name="T39" fmla="*/ 5 h 69"/>
              <a:gd name="T40" fmla="*/ 99 w 99"/>
              <a:gd name="T41" fmla="*/ 5 h 69"/>
              <a:gd name="T42" fmla="*/ 99 w 99"/>
              <a:gd name="T43" fmla="*/ 2 h 69"/>
              <a:gd name="T44" fmla="*/ 98 w 99"/>
              <a:gd name="T45" fmla="*/ 1 h 69"/>
              <a:gd name="T46" fmla="*/ 96 w 99"/>
              <a:gd name="T47" fmla="*/ 0 h 69"/>
              <a:gd name="T48" fmla="*/ 94 w 99"/>
              <a:gd name="T49" fmla="*/ 0 h 69"/>
              <a:gd name="T50" fmla="*/ 94 w 99"/>
              <a:gd name="T51" fmla="*/ 0 h 69"/>
              <a:gd name="T52" fmla="*/ 89 w 99"/>
              <a:gd name="T53" fmla="*/ 27 h 69"/>
              <a:gd name="T54" fmla="*/ 72 w 99"/>
              <a:gd name="T55" fmla="*/ 10 h 69"/>
              <a:gd name="T56" fmla="*/ 89 w 99"/>
              <a:gd name="T57" fmla="*/ 10 h 69"/>
              <a:gd name="T58" fmla="*/ 89 w 99"/>
              <a:gd name="T59" fmla="*/ 27 h 69"/>
              <a:gd name="T60" fmla="*/ 10 w 99"/>
              <a:gd name="T61" fmla="*/ 42 h 69"/>
              <a:gd name="T62" fmla="*/ 27 w 99"/>
              <a:gd name="T63" fmla="*/ 59 h 69"/>
              <a:gd name="T64" fmla="*/ 10 w 99"/>
              <a:gd name="T65" fmla="*/ 59 h 69"/>
              <a:gd name="T66" fmla="*/ 10 w 99"/>
              <a:gd name="T67" fmla="*/ 42 h 69"/>
              <a:gd name="T68" fmla="*/ 42 w 99"/>
              <a:gd name="T69" fmla="*/ 59 h 69"/>
              <a:gd name="T70" fmla="*/ 10 w 99"/>
              <a:gd name="T71" fmla="*/ 27 h 69"/>
              <a:gd name="T72" fmla="*/ 10 w 99"/>
              <a:gd name="T73" fmla="*/ 10 h 69"/>
              <a:gd name="T74" fmla="*/ 57 w 99"/>
              <a:gd name="T75" fmla="*/ 10 h 69"/>
              <a:gd name="T76" fmla="*/ 89 w 99"/>
              <a:gd name="T77" fmla="*/ 42 h 69"/>
              <a:gd name="T78" fmla="*/ 89 w 99"/>
              <a:gd name="T79" fmla="*/ 59 h 69"/>
              <a:gd name="T80" fmla="*/ 42 w 99"/>
              <a:gd name="T81"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69">
                <a:moveTo>
                  <a:pt x="94" y="0"/>
                </a:moveTo>
                <a:lnTo>
                  <a:pt x="5" y="0"/>
                </a:lnTo>
                <a:lnTo>
                  <a:pt x="5" y="0"/>
                </a:lnTo>
                <a:lnTo>
                  <a:pt x="3" y="0"/>
                </a:lnTo>
                <a:lnTo>
                  <a:pt x="1" y="1"/>
                </a:lnTo>
                <a:lnTo>
                  <a:pt x="0" y="2"/>
                </a:lnTo>
                <a:lnTo>
                  <a:pt x="0" y="5"/>
                </a:lnTo>
                <a:lnTo>
                  <a:pt x="0" y="64"/>
                </a:lnTo>
                <a:lnTo>
                  <a:pt x="0" y="64"/>
                </a:lnTo>
                <a:lnTo>
                  <a:pt x="0" y="66"/>
                </a:lnTo>
                <a:lnTo>
                  <a:pt x="1" y="68"/>
                </a:lnTo>
                <a:lnTo>
                  <a:pt x="3" y="69"/>
                </a:lnTo>
                <a:lnTo>
                  <a:pt x="5" y="69"/>
                </a:lnTo>
                <a:lnTo>
                  <a:pt x="94" y="69"/>
                </a:lnTo>
                <a:lnTo>
                  <a:pt x="94" y="69"/>
                </a:lnTo>
                <a:lnTo>
                  <a:pt x="96" y="69"/>
                </a:lnTo>
                <a:lnTo>
                  <a:pt x="98" y="68"/>
                </a:lnTo>
                <a:lnTo>
                  <a:pt x="99" y="66"/>
                </a:lnTo>
                <a:lnTo>
                  <a:pt x="99" y="64"/>
                </a:lnTo>
                <a:lnTo>
                  <a:pt x="99" y="5"/>
                </a:lnTo>
                <a:lnTo>
                  <a:pt x="99" y="5"/>
                </a:lnTo>
                <a:lnTo>
                  <a:pt x="99" y="2"/>
                </a:lnTo>
                <a:lnTo>
                  <a:pt x="98" y="1"/>
                </a:lnTo>
                <a:lnTo>
                  <a:pt x="96" y="0"/>
                </a:lnTo>
                <a:lnTo>
                  <a:pt x="94" y="0"/>
                </a:lnTo>
                <a:lnTo>
                  <a:pt x="94" y="0"/>
                </a:lnTo>
                <a:close/>
                <a:moveTo>
                  <a:pt x="89" y="27"/>
                </a:moveTo>
                <a:lnTo>
                  <a:pt x="72" y="10"/>
                </a:lnTo>
                <a:lnTo>
                  <a:pt x="89" y="10"/>
                </a:lnTo>
                <a:lnTo>
                  <a:pt x="89" y="27"/>
                </a:lnTo>
                <a:close/>
                <a:moveTo>
                  <a:pt x="10" y="42"/>
                </a:moveTo>
                <a:lnTo>
                  <a:pt x="27" y="59"/>
                </a:lnTo>
                <a:lnTo>
                  <a:pt x="10" y="59"/>
                </a:lnTo>
                <a:lnTo>
                  <a:pt x="10" y="42"/>
                </a:lnTo>
                <a:close/>
                <a:moveTo>
                  <a:pt x="42" y="59"/>
                </a:moveTo>
                <a:lnTo>
                  <a:pt x="10" y="27"/>
                </a:lnTo>
                <a:lnTo>
                  <a:pt x="10" y="10"/>
                </a:lnTo>
                <a:lnTo>
                  <a:pt x="57" y="10"/>
                </a:lnTo>
                <a:lnTo>
                  <a:pt x="89" y="42"/>
                </a:lnTo>
                <a:lnTo>
                  <a:pt x="89" y="59"/>
                </a:lnTo>
                <a:lnTo>
                  <a:pt x="42"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86" name="Freeform 1461"/>
          <p:cNvSpPr>
            <a:spLocks noEditPoints="1"/>
          </p:cNvSpPr>
          <p:nvPr/>
        </p:nvSpPr>
        <p:spPr bwMode="auto">
          <a:xfrm>
            <a:off x="1847890" y="2396425"/>
            <a:ext cx="58971" cy="58971"/>
          </a:xfrm>
          <a:custGeom>
            <a:avLst/>
            <a:gdLst>
              <a:gd name="T0" fmla="*/ 20 w 39"/>
              <a:gd name="T1" fmla="*/ 0 h 39"/>
              <a:gd name="T2" fmla="*/ 20 w 39"/>
              <a:gd name="T3" fmla="*/ 0 h 39"/>
              <a:gd name="T4" fmla="*/ 16 w 39"/>
              <a:gd name="T5" fmla="*/ 0 h 39"/>
              <a:gd name="T6" fmla="*/ 12 w 39"/>
              <a:gd name="T7" fmla="*/ 1 h 39"/>
              <a:gd name="T8" fmla="*/ 6 w 39"/>
              <a:gd name="T9" fmla="*/ 6 h 39"/>
              <a:gd name="T10" fmla="*/ 1 w 39"/>
              <a:gd name="T11" fmla="*/ 12 h 39"/>
              <a:gd name="T12" fmla="*/ 0 w 39"/>
              <a:gd name="T13" fmla="*/ 16 h 39"/>
              <a:gd name="T14" fmla="*/ 0 w 39"/>
              <a:gd name="T15" fmla="*/ 19 h 39"/>
              <a:gd name="T16" fmla="*/ 0 w 39"/>
              <a:gd name="T17" fmla="*/ 19 h 39"/>
              <a:gd name="T18" fmla="*/ 0 w 39"/>
              <a:gd name="T19" fmla="*/ 23 h 39"/>
              <a:gd name="T20" fmla="*/ 1 w 39"/>
              <a:gd name="T21" fmla="*/ 27 h 39"/>
              <a:gd name="T22" fmla="*/ 6 w 39"/>
              <a:gd name="T23" fmla="*/ 33 h 39"/>
              <a:gd name="T24" fmla="*/ 12 w 39"/>
              <a:gd name="T25" fmla="*/ 38 h 39"/>
              <a:gd name="T26" fmla="*/ 16 w 39"/>
              <a:gd name="T27" fmla="*/ 39 h 39"/>
              <a:gd name="T28" fmla="*/ 20 w 39"/>
              <a:gd name="T29" fmla="*/ 39 h 39"/>
              <a:gd name="T30" fmla="*/ 20 w 39"/>
              <a:gd name="T31" fmla="*/ 39 h 39"/>
              <a:gd name="T32" fmla="*/ 23 w 39"/>
              <a:gd name="T33" fmla="*/ 39 h 39"/>
              <a:gd name="T34" fmla="*/ 27 w 39"/>
              <a:gd name="T35" fmla="*/ 38 h 39"/>
              <a:gd name="T36" fmla="*/ 33 w 39"/>
              <a:gd name="T37" fmla="*/ 33 h 39"/>
              <a:gd name="T38" fmla="*/ 38 w 39"/>
              <a:gd name="T39" fmla="*/ 27 h 39"/>
              <a:gd name="T40" fmla="*/ 39 w 39"/>
              <a:gd name="T41" fmla="*/ 23 h 39"/>
              <a:gd name="T42" fmla="*/ 39 w 39"/>
              <a:gd name="T43" fmla="*/ 19 h 39"/>
              <a:gd name="T44" fmla="*/ 39 w 39"/>
              <a:gd name="T45" fmla="*/ 19 h 39"/>
              <a:gd name="T46" fmla="*/ 39 w 39"/>
              <a:gd name="T47" fmla="*/ 16 h 39"/>
              <a:gd name="T48" fmla="*/ 38 w 39"/>
              <a:gd name="T49" fmla="*/ 12 h 39"/>
              <a:gd name="T50" fmla="*/ 33 w 39"/>
              <a:gd name="T51" fmla="*/ 6 h 39"/>
              <a:gd name="T52" fmla="*/ 27 w 39"/>
              <a:gd name="T53" fmla="*/ 1 h 39"/>
              <a:gd name="T54" fmla="*/ 23 w 39"/>
              <a:gd name="T55" fmla="*/ 0 h 39"/>
              <a:gd name="T56" fmla="*/ 20 w 39"/>
              <a:gd name="T57" fmla="*/ 0 h 39"/>
              <a:gd name="T58" fmla="*/ 20 w 39"/>
              <a:gd name="T59" fmla="*/ 0 h 39"/>
              <a:gd name="T60" fmla="*/ 20 w 39"/>
              <a:gd name="T61" fmla="*/ 29 h 39"/>
              <a:gd name="T62" fmla="*/ 20 w 39"/>
              <a:gd name="T63" fmla="*/ 29 h 39"/>
              <a:gd name="T64" fmla="*/ 16 w 39"/>
              <a:gd name="T65" fmla="*/ 28 h 39"/>
              <a:gd name="T66" fmla="*/ 12 w 39"/>
              <a:gd name="T67" fmla="*/ 27 h 39"/>
              <a:gd name="T68" fmla="*/ 11 w 39"/>
              <a:gd name="T69" fmla="*/ 23 h 39"/>
              <a:gd name="T70" fmla="*/ 10 w 39"/>
              <a:gd name="T71" fmla="*/ 19 h 39"/>
              <a:gd name="T72" fmla="*/ 10 w 39"/>
              <a:gd name="T73" fmla="*/ 19 h 39"/>
              <a:gd name="T74" fmla="*/ 11 w 39"/>
              <a:gd name="T75" fmla="*/ 16 h 39"/>
              <a:gd name="T76" fmla="*/ 12 w 39"/>
              <a:gd name="T77" fmla="*/ 12 h 39"/>
              <a:gd name="T78" fmla="*/ 16 w 39"/>
              <a:gd name="T79" fmla="*/ 11 h 39"/>
              <a:gd name="T80" fmla="*/ 20 w 39"/>
              <a:gd name="T81" fmla="*/ 9 h 39"/>
              <a:gd name="T82" fmla="*/ 20 w 39"/>
              <a:gd name="T83" fmla="*/ 9 h 39"/>
              <a:gd name="T84" fmla="*/ 23 w 39"/>
              <a:gd name="T85" fmla="*/ 11 h 39"/>
              <a:gd name="T86" fmla="*/ 27 w 39"/>
              <a:gd name="T87" fmla="*/ 12 h 39"/>
              <a:gd name="T88" fmla="*/ 28 w 39"/>
              <a:gd name="T89" fmla="*/ 16 h 39"/>
              <a:gd name="T90" fmla="*/ 29 w 39"/>
              <a:gd name="T91" fmla="*/ 19 h 39"/>
              <a:gd name="T92" fmla="*/ 29 w 39"/>
              <a:gd name="T93" fmla="*/ 19 h 39"/>
              <a:gd name="T94" fmla="*/ 28 w 39"/>
              <a:gd name="T95" fmla="*/ 23 h 39"/>
              <a:gd name="T96" fmla="*/ 27 w 39"/>
              <a:gd name="T97" fmla="*/ 27 h 39"/>
              <a:gd name="T98" fmla="*/ 23 w 39"/>
              <a:gd name="T99" fmla="*/ 28 h 39"/>
              <a:gd name="T100" fmla="*/ 20 w 39"/>
              <a:gd name="T101" fmla="*/ 29 h 39"/>
              <a:gd name="T102" fmla="*/ 20 w 39"/>
              <a:gd name="T103"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39">
                <a:moveTo>
                  <a:pt x="20" y="0"/>
                </a:moveTo>
                <a:lnTo>
                  <a:pt x="20"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20" y="39"/>
                </a:lnTo>
                <a:lnTo>
                  <a:pt x="20" y="39"/>
                </a:lnTo>
                <a:lnTo>
                  <a:pt x="23" y="39"/>
                </a:lnTo>
                <a:lnTo>
                  <a:pt x="27" y="38"/>
                </a:lnTo>
                <a:lnTo>
                  <a:pt x="33" y="33"/>
                </a:lnTo>
                <a:lnTo>
                  <a:pt x="38" y="27"/>
                </a:lnTo>
                <a:lnTo>
                  <a:pt x="39" y="23"/>
                </a:lnTo>
                <a:lnTo>
                  <a:pt x="39" y="19"/>
                </a:lnTo>
                <a:lnTo>
                  <a:pt x="39" y="19"/>
                </a:lnTo>
                <a:lnTo>
                  <a:pt x="39" y="16"/>
                </a:lnTo>
                <a:lnTo>
                  <a:pt x="38" y="12"/>
                </a:lnTo>
                <a:lnTo>
                  <a:pt x="33" y="6"/>
                </a:lnTo>
                <a:lnTo>
                  <a:pt x="27" y="1"/>
                </a:lnTo>
                <a:lnTo>
                  <a:pt x="23" y="0"/>
                </a:lnTo>
                <a:lnTo>
                  <a:pt x="20" y="0"/>
                </a:lnTo>
                <a:lnTo>
                  <a:pt x="20" y="0"/>
                </a:lnTo>
                <a:close/>
                <a:moveTo>
                  <a:pt x="20" y="29"/>
                </a:moveTo>
                <a:lnTo>
                  <a:pt x="20" y="29"/>
                </a:lnTo>
                <a:lnTo>
                  <a:pt x="16" y="28"/>
                </a:lnTo>
                <a:lnTo>
                  <a:pt x="12" y="27"/>
                </a:lnTo>
                <a:lnTo>
                  <a:pt x="11" y="23"/>
                </a:lnTo>
                <a:lnTo>
                  <a:pt x="10" y="19"/>
                </a:lnTo>
                <a:lnTo>
                  <a:pt x="10" y="19"/>
                </a:lnTo>
                <a:lnTo>
                  <a:pt x="11" y="16"/>
                </a:lnTo>
                <a:lnTo>
                  <a:pt x="12" y="12"/>
                </a:lnTo>
                <a:lnTo>
                  <a:pt x="16" y="11"/>
                </a:lnTo>
                <a:lnTo>
                  <a:pt x="20" y="9"/>
                </a:lnTo>
                <a:lnTo>
                  <a:pt x="20" y="9"/>
                </a:lnTo>
                <a:lnTo>
                  <a:pt x="23" y="11"/>
                </a:lnTo>
                <a:lnTo>
                  <a:pt x="27" y="12"/>
                </a:lnTo>
                <a:lnTo>
                  <a:pt x="28" y="16"/>
                </a:lnTo>
                <a:lnTo>
                  <a:pt x="29" y="19"/>
                </a:lnTo>
                <a:lnTo>
                  <a:pt x="29" y="19"/>
                </a:lnTo>
                <a:lnTo>
                  <a:pt x="28" y="23"/>
                </a:lnTo>
                <a:lnTo>
                  <a:pt x="27" y="27"/>
                </a:lnTo>
                <a:lnTo>
                  <a:pt x="23" y="28"/>
                </a:lnTo>
                <a:lnTo>
                  <a:pt x="20" y="29"/>
                </a:lnTo>
                <a:lnTo>
                  <a:pt x="20"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87" name="Freeform 1462"/>
          <p:cNvSpPr>
            <a:spLocks noEditPoints="1"/>
          </p:cNvSpPr>
          <p:nvPr/>
        </p:nvSpPr>
        <p:spPr bwMode="auto">
          <a:xfrm>
            <a:off x="2160888" y="2351062"/>
            <a:ext cx="149696" cy="149696"/>
          </a:xfrm>
          <a:custGeom>
            <a:avLst/>
            <a:gdLst>
              <a:gd name="T0" fmla="*/ 89 w 99"/>
              <a:gd name="T1" fmla="*/ 0 h 99"/>
              <a:gd name="T2" fmla="*/ 10 w 99"/>
              <a:gd name="T3" fmla="*/ 0 h 99"/>
              <a:gd name="T4" fmla="*/ 10 w 99"/>
              <a:gd name="T5" fmla="*/ 0 h 99"/>
              <a:gd name="T6" fmla="*/ 6 w 99"/>
              <a:gd name="T7" fmla="*/ 1 h 99"/>
              <a:gd name="T8" fmla="*/ 2 w 99"/>
              <a:gd name="T9" fmla="*/ 2 h 99"/>
              <a:gd name="T10" fmla="*/ 1 w 99"/>
              <a:gd name="T11" fmla="*/ 6 h 99"/>
              <a:gd name="T12" fmla="*/ 0 w 99"/>
              <a:gd name="T13" fmla="*/ 10 h 99"/>
              <a:gd name="T14" fmla="*/ 0 w 99"/>
              <a:gd name="T15" fmla="*/ 59 h 99"/>
              <a:gd name="T16" fmla="*/ 0 w 99"/>
              <a:gd name="T17" fmla="*/ 59 h 99"/>
              <a:gd name="T18" fmla="*/ 1 w 99"/>
              <a:gd name="T19" fmla="*/ 63 h 99"/>
              <a:gd name="T20" fmla="*/ 2 w 99"/>
              <a:gd name="T21" fmla="*/ 67 h 99"/>
              <a:gd name="T22" fmla="*/ 6 w 99"/>
              <a:gd name="T23" fmla="*/ 68 h 99"/>
              <a:gd name="T24" fmla="*/ 10 w 99"/>
              <a:gd name="T25" fmla="*/ 69 h 99"/>
              <a:gd name="T26" fmla="*/ 37 w 99"/>
              <a:gd name="T27" fmla="*/ 69 h 99"/>
              <a:gd name="T28" fmla="*/ 7 w 99"/>
              <a:gd name="T29" fmla="*/ 99 h 99"/>
              <a:gd name="T30" fmla="*/ 22 w 99"/>
              <a:gd name="T31" fmla="*/ 99 h 99"/>
              <a:gd name="T32" fmla="*/ 44 w 99"/>
              <a:gd name="T33" fmla="*/ 76 h 99"/>
              <a:gd name="T34" fmla="*/ 44 w 99"/>
              <a:gd name="T35" fmla="*/ 99 h 99"/>
              <a:gd name="T36" fmla="*/ 54 w 99"/>
              <a:gd name="T37" fmla="*/ 99 h 99"/>
              <a:gd name="T38" fmla="*/ 54 w 99"/>
              <a:gd name="T39" fmla="*/ 76 h 99"/>
              <a:gd name="T40" fmla="*/ 76 w 99"/>
              <a:gd name="T41" fmla="*/ 99 h 99"/>
              <a:gd name="T42" fmla="*/ 91 w 99"/>
              <a:gd name="T43" fmla="*/ 99 h 99"/>
              <a:gd name="T44" fmla="*/ 62 w 99"/>
              <a:gd name="T45" fmla="*/ 69 h 99"/>
              <a:gd name="T46" fmla="*/ 89 w 99"/>
              <a:gd name="T47" fmla="*/ 69 h 99"/>
              <a:gd name="T48" fmla="*/ 89 w 99"/>
              <a:gd name="T49" fmla="*/ 69 h 99"/>
              <a:gd name="T50" fmla="*/ 93 w 99"/>
              <a:gd name="T51" fmla="*/ 68 h 99"/>
              <a:gd name="T52" fmla="*/ 96 w 99"/>
              <a:gd name="T53" fmla="*/ 67 h 99"/>
              <a:gd name="T54" fmla="*/ 97 w 99"/>
              <a:gd name="T55" fmla="*/ 63 h 99"/>
              <a:gd name="T56" fmla="*/ 99 w 99"/>
              <a:gd name="T57" fmla="*/ 59 h 99"/>
              <a:gd name="T58" fmla="*/ 99 w 99"/>
              <a:gd name="T59" fmla="*/ 10 h 99"/>
              <a:gd name="T60" fmla="*/ 99 w 99"/>
              <a:gd name="T61" fmla="*/ 10 h 99"/>
              <a:gd name="T62" fmla="*/ 97 w 99"/>
              <a:gd name="T63" fmla="*/ 6 h 99"/>
              <a:gd name="T64" fmla="*/ 96 w 99"/>
              <a:gd name="T65" fmla="*/ 2 h 99"/>
              <a:gd name="T66" fmla="*/ 93 w 99"/>
              <a:gd name="T67" fmla="*/ 1 h 99"/>
              <a:gd name="T68" fmla="*/ 89 w 99"/>
              <a:gd name="T69" fmla="*/ 0 h 99"/>
              <a:gd name="T70" fmla="*/ 89 w 99"/>
              <a:gd name="T71" fmla="*/ 0 h 99"/>
              <a:gd name="T72" fmla="*/ 89 w 99"/>
              <a:gd name="T73" fmla="*/ 10 h 99"/>
              <a:gd name="T74" fmla="*/ 89 w 99"/>
              <a:gd name="T75" fmla="*/ 20 h 99"/>
              <a:gd name="T76" fmla="*/ 10 w 99"/>
              <a:gd name="T77" fmla="*/ 20 h 99"/>
              <a:gd name="T78" fmla="*/ 10 w 99"/>
              <a:gd name="T79" fmla="*/ 10 h 99"/>
              <a:gd name="T80" fmla="*/ 89 w 99"/>
              <a:gd name="T81" fmla="*/ 10 h 99"/>
              <a:gd name="T82" fmla="*/ 10 w 99"/>
              <a:gd name="T83" fmla="*/ 59 h 99"/>
              <a:gd name="T84" fmla="*/ 10 w 99"/>
              <a:gd name="T85" fmla="*/ 30 h 99"/>
              <a:gd name="T86" fmla="*/ 89 w 99"/>
              <a:gd name="T87" fmla="*/ 30 h 99"/>
              <a:gd name="T88" fmla="*/ 89 w 99"/>
              <a:gd name="T89" fmla="*/ 59 h 99"/>
              <a:gd name="T90" fmla="*/ 10 w 99"/>
              <a:gd name="T91" fmla="*/ 5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99">
                <a:moveTo>
                  <a:pt x="89" y="0"/>
                </a:moveTo>
                <a:lnTo>
                  <a:pt x="10" y="0"/>
                </a:lnTo>
                <a:lnTo>
                  <a:pt x="10" y="0"/>
                </a:lnTo>
                <a:lnTo>
                  <a:pt x="6" y="1"/>
                </a:lnTo>
                <a:lnTo>
                  <a:pt x="2" y="2"/>
                </a:lnTo>
                <a:lnTo>
                  <a:pt x="1" y="6"/>
                </a:lnTo>
                <a:lnTo>
                  <a:pt x="0" y="10"/>
                </a:lnTo>
                <a:lnTo>
                  <a:pt x="0" y="59"/>
                </a:lnTo>
                <a:lnTo>
                  <a:pt x="0" y="59"/>
                </a:lnTo>
                <a:lnTo>
                  <a:pt x="1" y="63"/>
                </a:lnTo>
                <a:lnTo>
                  <a:pt x="2" y="67"/>
                </a:lnTo>
                <a:lnTo>
                  <a:pt x="6" y="68"/>
                </a:lnTo>
                <a:lnTo>
                  <a:pt x="10" y="69"/>
                </a:lnTo>
                <a:lnTo>
                  <a:pt x="37" y="69"/>
                </a:lnTo>
                <a:lnTo>
                  <a:pt x="7" y="99"/>
                </a:lnTo>
                <a:lnTo>
                  <a:pt x="22" y="99"/>
                </a:lnTo>
                <a:lnTo>
                  <a:pt x="44" y="76"/>
                </a:lnTo>
                <a:lnTo>
                  <a:pt x="44" y="99"/>
                </a:lnTo>
                <a:lnTo>
                  <a:pt x="54" y="99"/>
                </a:lnTo>
                <a:lnTo>
                  <a:pt x="54" y="76"/>
                </a:lnTo>
                <a:lnTo>
                  <a:pt x="76" y="99"/>
                </a:lnTo>
                <a:lnTo>
                  <a:pt x="91" y="99"/>
                </a:lnTo>
                <a:lnTo>
                  <a:pt x="62" y="69"/>
                </a:lnTo>
                <a:lnTo>
                  <a:pt x="89" y="69"/>
                </a:lnTo>
                <a:lnTo>
                  <a:pt x="89" y="69"/>
                </a:lnTo>
                <a:lnTo>
                  <a:pt x="93" y="68"/>
                </a:lnTo>
                <a:lnTo>
                  <a:pt x="96" y="67"/>
                </a:lnTo>
                <a:lnTo>
                  <a:pt x="97" y="63"/>
                </a:lnTo>
                <a:lnTo>
                  <a:pt x="99" y="59"/>
                </a:lnTo>
                <a:lnTo>
                  <a:pt x="99" y="10"/>
                </a:lnTo>
                <a:lnTo>
                  <a:pt x="99" y="10"/>
                </a:lnTo>
                <a:lnTo>
                  <a:pt x="97" y="6"/>
                </a:lnTo>
                <a:lnTo>
                  <a:pt x="96" y="2"/>
                </a:lnTo>
                <a:lnTo>
                  <a:pt x="93" y="1"/>
                </a:lnTo>
                <a:lnTo>
                  <a:pt x="89" y="0"/>
                </a:lnTo>
                <a:lnTo>
                  <a:pt x="89" y="0"/>
                </a:lnTo>
                <a:close/>
                <a:moveTo>
                  <a:pt x="89" y="10"/>
                </a:moveTo>
                <a:lnTo>
                  <a:pt x="89" y="20"/>
                </a:lnTo>
                <a:lnTo>
                  <a:pt x="10" y="20"/>
                </a:lnTo>
                <a:lnTo>
                  <a:pt x="10" y="10"/>
                </a:lnTo>
                <a:lnTo>
                  <a:pt x="89" y="10"/>
                </a:lnTo>
                <a:close/>
                <a:moveTo>
                  <a:pt x="10" y="59"/>
                </a:moveTo>
                <a:lnTo>
                  <a:pt x="10" y="30"/>
                </a:lnTo>
                <a:lnTo>
                  <a:pt x="89" y="30"/>
                </a:lnTo>
                <a:lnTo>
                  <a:pt x="89" y="59"/>
                </a:lnTo>
                <a:lnTo>
                  <a:pt x="10"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88" name="Freeform 1463"/>
          <p:cNvSpPr>
            <a:spLocks noEditPoints="1"/>
          </p:cNvSpPr>
          <p:nvPr/>
        </p:nvSpPr>
        <p:spPr bwMode="auto">
          <a:xfrm>
            <a:off x="727453" y="2355597"/>
            <a:ext cx="149696" cy="145158"/>
          </a:xfrm>
          <a:custGeom>
            <a:avLst/>
            <a:gdLst>
              <a:gd name="T0" fmla="*/ 89 w 99"/>
              <a:gd name="T1" fmla="*/ 15 h 94"/>
              <a:gd name="T2" fmla="*/ 89 w 99"/>
              <a:gd name="T3" fmla="*/ 10 h 94"/>
              <a:gd name="T4" fmla="*/ 79 w 99"/>
              <a:gd name="T5" fmla="*/ 10 h 94"/>
              <a:gd name="T6" fmla="*/ 79 w 99"/>
              <a:gd name="T7" fmla="*/ 15 h 94"/>
              <a:gd name="T8" fmla="*/ 69 w 99"/>
              <a:gd name="T9" fmla="*/ 15 h 94"/>
              <a:gd name="T10" fmla="*/ 69 w 99"/>
              <a:gd name="T11" fmla="*/ 5 h 94"/>
              <a:gd name="T12" fmla="*/ 69 w 99"/>
              <a:gd name="T13" fmla="*/ 5 h 94"/>
              <a:gd name="T14" fmla="*/ 69 w 99"/>
              <a:gd name="T15" fmla="*/ 2 h 94"/>
              <a:gd name="T16" fmla="*/ 68 w 99"/>
              <a:gd name="T17" fmla="*/ 1 h 94"/>
              <a:gd name="T18" fmla="*/ 66 w 99"/>
              <a:gd name="T19" fmla="*/ 0 h 94"/>
              <a:gd name="T20" fmla="*/ 64 w 99"/>
              <a:gd name="T21" fmla="*/ 0 h 94"/>
              <a:gd name="T22" fmla="*/ 34 w 99"/>
              <a:gd name="T23" fmla="*/ 0 h 94"/>
              <a:gd name="T24" fmla="*/ 34 w 99"/>
              <a:gd name="T25" fmla="*/ 0 h 94"/>
              <a:gd name="T26" fmla="*/ 32 w 99"/>
              <a:gd name="T27" fmla="*/ 0 h 94"/>
              <a:gd name="T28" fmla="*/ 31 w 99"/>
              <a:gd name="T29" fmla="*/ 1 h 94"/>
              <a:gd name="T30" fmla="*/ 29 w 99"/>
              <a:gd name="T31" fmla="*/ 2 h 94"/>
              <a:gd name="T32" fmla="*/ 29 w 99"/>
              <a:gd name="T33" fmla="*/ 5 h 94"/>
              <a:gd name="T34" fmla="*/ 29 w 99"/>
              <a:gd name="T35" fmla="*/ 15 h 94"/>
              <a:gd name="T36" fmla="*/ 20 w 99"/>
              <a:gd name="T37" fmla="*/ 15 h 94"/>
              <a:gd name="T38" fmla="*/ 20 w 99"/>
              <a:gd name="T39" fmla="*/ 10 h 94"/>
              <a:gd name="T40" fmla="*/ 10 w 99"/>
              <a:gd name="T41" fmla="*/ 10 h 94"/>
              <a:gd name="T42" fmla="*/ 10 w 99"/>
              <a:gd name="T43" fmla="*/ 15 h 94"/>
              <a:gd name="T44" fmla="*/ 10 w 99"/>
              <a:gd name="T45" fmla="*/ 15 h 94"/>
              <a:gd name="T46" fmla="*/ 6 w 99"/>
              <a:gd name="T47" fmla="*/ 16 h 94"/>
              <a:gd name="T48" fmla="*/ 2 w 99"/>
              <a:gd name="T49" fmla="*/ 17 h 94"/>
              <a:gd name="T50" fmla="*/ 1 w 99"/>
              <a:gd name="T51" fmla="*/ 21 h 94"/>
              <a:gd name="T52" fmla="*/ 0 w 99"/>
              <a:gd name="T53" fmla="*/ 25 h 94"/>
              <a:gd name="T54" fmla="*/ 0 w 99"/>
              <a:gd name="T55" fmla="*/ 84 h 94"/>
              <a:gd name="T56" fmla="*/ 0 w 99"/>
              <a:gd name="T57" fmla="*/ 84 h 94"/>
              <a:gd name="T58" fmla="*/ 1 w 99"/>
              <a:gd name="T59" fmla="*/ 87 h 94"/>
              <a:gd name="T60" fmla="*/ 2 w 99"/>
              <a:gd name="T61" fmla="*/ 91 h 94"/>
              <a:gd name="T62" fmla="*/ 6 w 99"/>
              <a:gd name="T63" fmla="*/ 92 h 94"/>
              <a:gd name="T64" fmla="*/ 10 w 99"/>
              <a:gd name="T65" fmla="*/ 94 h 94"/>
              <a:gd name="T66" fmla="*/ 89 w 99"/>
              <a:gd name="T67" fmla="*/ 94 h 94"/>
              <a:gd name="T68" fmla="*/ 89 w 99"/>
              <a:gd name="T69" fmla="*/ 94 h 94"/>
              <a:gd name="T70" fmla="*/ 92 w 99"/>
              <a:gd name="T71" fmla="*/ 92 h 94"/>
              <a:gd name="T72" fmla="*/ 96 w 99"/>
              <a:gd name="T73" fmla="*/ 91 h 94"/>
              <a:gd name="T74" fmla="*/ 97 w 99"/>
              <a:gd name="T75" fmla="*/ 87 h 94"/>
              <a:gd name="T76" fmla="*/ 99 w 99"/>
              <a:gd name="T77" fmla="*/ 84 h 94"/>
              <a:gd name="T78" fmla="*/ 99 w 99"/>
              <a:gd name="T79" fmla="*/ 25 h 94"/>
              <a:gd name="T80" fmla="*/ 99 w 99"/>
              <a:gd name="T81" fmla="*/ 25 h 94"/>
              <a:gd name="T82" fmla="*/ 97 w 99"/>
              <a:gd name="T83" fmla="*/ 21 h 94"/>
              <a:gd name="T84" fmla="*/ 96 w 99"/>
              <a:gd name="T85" fmla="*/ 17 h 94"/>
              <a:gd name="T86" fmla="*/ 92 w 99"/>
              <a:gd name="T87" fmla="*/ 16 h 94"/>
              <a:gd name="T88" fmla="*/ 89 w 99"/>
              <a:gd name="T89" fmla="*/ 15 h 94"/>
              <a:gd name="T90" fmla="*/ 89 w 99"/>
              <a:gd name="T91" fmla="*/ 15 h 94"/>
              <a:gd name="T92" fmla="*/ 39 w 99"/>
              <a:gd name="T93" fmla="*/ 10 h 94"/>
              <a:gd name="T94" fmla="*/ 59 w 99"/>
              <a:gd name="T95" fmla="*/ 10 h 94"/>
              <a:gd name="T96" fmla="*/ 59 w 99"/>
              <a:gd name="T97" fmla="*/ 15 h 94"/>
              <a:gd name="T98" fmla="*/ 39 w 99"/>
              <a:gd name="T99" fmla="*/ 15 h 94"/>
              <a:gd name="T100" fmla="*/ 39 w 99"/>
              <a:gd name="T101" fmla="*/ 10 h 94"/>
              <a:gd name="T102" fmla="*/ 89 w 99"/>
              <a:gd name="T103" fmla="*/ 84 h 94"/>
              <a:gd name="T104" fmla="*/ 10 w 99"/>
              <a:gd name="T105" fmla="*/ 84 h 94"/>
              <a:gd name="T106" fmla="*/ 10 w 99"/>
              <a:gd name="T107" fmla="*/ 25 h 94"/>
              <a:gd name="T108" fmla="*/ 89 w 99"/>
              <a:gd name="T109" fmla="*/ 25 h 94"/>
              <a:gd name="T110" fmla="*/ 89 w 99"/>
              <a:gd name="T111"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94">
                <a:moveTo>
                  <a:pt x="89" y="15"/>
                </a:moveTo>
                <a:lnTo>
                  <a:pt x="89" y="10"/>
                </a:lnTo>
                <a:lnTo>
                  <a:pt x="79" y="10"/>
                </a:lnTo>
                <a:lnTo>
                  <a:pt x="79" y="15"/>
                </a:lnTo>
                <a:lnTo>
                  <a:pt x="69" y="15"/>
                </a:lnTo>
                <a:lnTo>
                  <a:pt x="69" y="5"/>
                </a:lnTo>
                <a:lnTo>
                  <a:pt x="69" y="5"/>
                </a:lnTo>
                <a:lnTo>
                  <a:pt x="69" y="2"/>
                </a:lnTo>
                <a:lnTo>
                  <a:pt x="68" y="1"/>
                </a:lnTo>
                <a:lnTo>
                  <a:pt x="66" y="0"/>
                </a:lnTo>
                <a:lnTo>
                  <a:pt x="64" y="0"/>
                </a:lnTo>
                <a:lnTo>
                  <a:pt x="34" y="0"/>
                </a:lnTo>
                <a:lnTo>
                  <a:pt x="34" y="0"/>
                </a:lnTo>
                <a:lnTo>
                  <a:pt x="32" y="0"/>
                </a:lnTo>
                <a:lnTo>
                  <a:pt x="31" y="1"/>
                </a:lnTo>
                <a:lnTo>
                  <a:pt x="29" y="2"/>
                </a:lnTo>
                <a:lnTo>
                  <a:pt x="29" y="5"/>
                </a:lnTo>
                <a:lnTo>
                  <a:pt x="29" y="15"/>
                </a:lnTo>
                <a:lnTo>
                  <a:pt x="20" y="15"/>
                </a:lnTo>
                <a:lnTo>
                  <a:pt x="20" y="10"/>
                </a:lnTo>
                <a:lnTo>
                  <a:pt x="10" y="10"/>
                </a:lnTo>
                <a:lnTo>
                  <a:pt x="10" y="15"/>
                </a:lnTo>
                <a:lnTo>
                  <a:pt x="10" y="15"/>
                </a:lnTo>
                <a:lnTo>
                  <a:pt x="6" y="16"/>
                </a:lnTo>
                <a:lnTo>
                  <a:pt x="2" y="17"/>
                </a:lnTo>
                <a:lnTo>
                  <a:pt x="1" y="21"/>
                </a:lnTo>
                <a:lnTo>
                  <a:pt x="0" y="25"/>
                </a:lnTo>
                <a:lnTo>
                  <a:pt x="0" y="84"/>
                </a:lnTo>
                <a:lnTo>
                  <a:pt x="0" y="84"/>
                </a:lnTo>
                <a:lnTo>
                  <a:pt x="1" y="87"/>
                </a:lnTo>
                <a:lnTo>
                  <a:pt x="2" y="91"/>
                </a:lnTo>
                <a:lnTo>
                  <a:pt x="6" y="92"/>
                </a:lnTo>
                <a:lnTo>
                  <a:pt x="10" y="94"/>
                </a:lnTo>
                <a:lnTo>
                  <a:pt x="89" y="94"/>
                </a:lnTo>
                <a:lnTo>
                  <a:pt x="89" y="94"/>
                </a:lnTo>
                <a:lnTo>
                  <a:pt x="92" y="92"/>
                </a:lnTo>
                <a:lnTo>
                  <a:pt x="96" y="91"/>
                </a:lnTo>
                <a:lnTo>
                  <a:pt x="97" y="87"/>
                </a:lnTo>
                <a:lnTo>
                  <a:pt x="99" y="84"/>
                </a:lnTo>
                <a:lnTo>
                  <a:pt x="99" y="25"/>
                </a:lnTo>
                <a:lnTo>
                  <a:pt x="99" y="25"/>
                </a:lnTo>
                <a:lnTo>
                  <a:pt x="97" y="21"/>
                </a:lnTo>
                <a:lnTo>
                  <a:pt x="96" y="17"/>
                </a:lnTo>
                <a:lnTo>
                  <a:pt x="92" y="16"/>
                </a:lnTo>
                <a:lnTo>
                  <a:pt x="89" y="15"/>
                </a:lnTo>
                <a:lnTo>
                  <a:pt x="89" y="15"/>
                </a:lnTo>
                <a:close/>
                <a:moveTo>
                  <a:pt x="39" y="10"/>
                </a:moveTo>
                <a:lnTo>
                  <a:pt x="59" y="10"/>
                </a:lnTo>
                <a:lnTo>
                  <a:pt x="59" y="15"/>
                </a:lnTo>
                <a:lnTo>
                  <a:pt x="39" y="15"/>
                </a:lnTo>
                <a:lnTo>
                  <a:pt x="39" y="10"/>
                </a:lnTo>
                <a:close/>
                <a:moveTo>
                  <a:pt x="89" y="84"/>
                </a:moveTo>
                <a:lnTo>
                  <a:pt x="10" y="84"/>
                </a:lnTo>
                <a:lnTo>
                  <a:pt x="10" y="25"/>
                </a:lnTo>
                <a:lnTo>
                  <a:pt x="89" y="25"/>
                </a:lnTo>
                <a:lnTo>
                  <a:pt x="89"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89" name="Freeform 1464"/>
          <p:cNvSpPr>
            <a:spLocks/>
          </p:cNvSpPr>
          <p:nvPr/>
        </p:nvSpPr>
        <p:spPr bwMode="auto">
          <a:xfrm>
            <a:off x="781887" y="2400959"/>
            <a:ext cx="45362" cy="77117"/>
          </a:xfrm>
          <a:custGeom>
            <a:avLst/>
            <a:gdLst>
              <a:gd name="T0" fmla="*/ 20 w 30"/>
              <a:gd name="T1" fmla="*/ 0 h 50"/>
              <a:gd name="T2" fmla="*/ 10 w 30"/>
              <a:gd name="T3" fmla="*/ 0 h 50"/>
              <a:gd name="T4" fmla="*/ 10 w 30"/>
              <a:gd name="T5" fmla="*/ 5 h 50"/>
              <a:gd name="T6" fmla="*/ 10 w 30"/>
              <a:gd name="T7" fmla="*/ 5 h 50"/>
              <a:gd name="T8" fmla="*/ 7 w 30"/>
              <a:gd name="T9" fmla="*/ 7 h 50"/>
              <a:gd name="T10" fmla="*/ 3 w 30"/>
              <a:gd name="T11" fmla="*/ 10 h 50"/>
              <a:gd name="T12" fmla="*/ 2 w 30"/>
              <a:gd name="T13" fmla="*/ 14 h 50"/>
              <a:gd name="T14" fmla="*/ 0 w 30"/>
              <a:gd name="T15" fmla="*/ 18 h 50"/>
              <a:gd name="T16" fmla="*/ 0 w 30"/>
              <a:gd name="T17" fmla="*/ 18 h 50"/>
              <a:gd name="T18" fmla="*/ 2 w 30"/>
              <a:gd name="T19" fmla="*/ 23 h 50"/>
              <a:gd name="T20" fmla="*/ 4 w 30"/>
              <a:gd name="T21" fmla="*/ 26 h 50"/>
              <a:gd name="T22" fmla="*/ 8 w 30"/>
              <a:gd name="T23" fmla="*/ 29 h 50"/>
              <a:gd name="T24" fmla="*/ 13 w 30"/>
              <a:gd name="T25" fmla="*/ 30 h 50"/>
              <a:gd name="T26" fmla="*/ 18 w 30"/>
              <a:gd name="T27" fmla="*/ 30 h 50"/>
              <a:gd name="T28" fmla="*/ 18 w 30"/>
              <a:gd name="T29" fmla="*/ 30 h 50"/>
              <a:gd name="T30" fmla="*/ 19 w 30"/>
              <a:gd name="T31" fmla="*/ 31 h 50"/>
              <a:gd name="T32" fmla="*/ 20 w 30"/>
              <a:gd name="T33" fmla="*/ 33 h 50"/>
              <a:gd name="T34" fmla="*/ 20 w 30"/>
              <a:gd name="T35" fmla="*/ 33 h 50"/>
              <a:gd name="T36" fmla="*/ 19 w 30"/>
              <a:gd name="T37" fmla="*/ 34 h 50"/>
              <a:gd name="T38" fmla="*/ 18 w 30"/>
              <a:gd name="T39" fmla="*/ 35 h 50"/>
              <a:gd name="T40" fmla="*/ 0 w 30"/>
              <a:gd name="T41" fmla="*/ 35 h 50"/>
              <a:gd name="T42" fmla="*/ 0 w 30"/>
              <a:gd name="T43" fmla="*/ 45 h 50"/>
              <a:gd name="T44" fmla="*/ 10 w 30"/>
              <a:gd name="T45" fmla="*/ 45 h 50"/>
              <a:gd name="T46" fmla="*/ 10 w 30"/>
              <a:gd name="T47" fmla="*/ 50 h 50"/>
              <a:gd name="T48" fmla="*/ 20 w 30"/>
              <a:gd name="T49" fmla="*/ 50 h 50"/>
              <a:gd name="T50" fmla="*/ 20 w 30"/>
              <a:gd name="T51" fmla="*/ 45 h 50"/>
              <a:gd name="T52" fmla="*/ 20 w 30"/>
              <a:gd name="T53" fmla="*/ 45 h 50"/>
              <a:gd name="T54" fmla="*/ 24 w 30"/>
              <a:gd name="T55" fmla="*/ 44 h 50"/>
              <a:gd name="T56" fmla="*/ 28 w 30"/>
              <a:gd name="T57" fmla="*/ 40 h 50"/>
              <a:gd name="T58" fmla="*/ 29 w 30"/>
              <a:gd name="T59" fmla="*/ 36 h 50"/>
              <a:gd name="T60" fmla="*/ 30 w 30"/>
              <a:gd name="T61" fmla="*/ 33 h 50"/>
              <a:gd name="T62" fmla="*/ 30 w 30"/>
              <a:gd name="T63" fmla="*/ 33 h 50"/>
              <a:gd name="T64" fmla="*/ 29 w 30"/>
              <a:gd name="T65" fmla="*/ 28 h 50"/>
              <a:gd name="T66" fmla="*/ 26 w 30"/>
              <a:gd name="T67" fmla="*/ 24 h 50"/>
              <a:gd name="T68" fmla="*/ 23 w 30"/>
              <a:gd name="T69" fmla="*/ 21 h 50"/>
              <a:gd name="T70" fmla="*/ 18 w 30"/>
              <a:gd name="T71" fmla="*/ 20 h 50"/>
              <a:gd name="T72" fmla="*/ 13 w 30"/>
              <a:gd name="T73" fmla="*/ 20 h 50"/>
              <a:gd name="T74" fmla="*/ 13 w 30"/>
              <a:gd name="T75" fmla="*/ 20 h 50"/>
              <a:gd name="T76" fmla="*/ 11 w 30"/>
              <a:gd name="T77" fmla="*/ 19 h 50"/>
              <a:gd name="T78" fmla="*/ 10 w 30"/>
              <a:gd name="T79" fmla="*/ 18 h 50"/>
              <a:gd name="T80" fmla="*/ 10 w 30"/>
              <a:gd name="T81" fmla="*/ 18 h 50"/>
              <a:gd name="T82" fmla="*/ 11 w 30"/>
              <a:gd name="T83" fmla="*/ 17 h 50"/>
              <a:gd name="T84" fmla="*/ 13 w 30"/>
              <a:gd name="T85" fmla="*/ 15 h 50"/>
              <a:gd name="T86" fmla="*/ 30 w 30"/>
              <a:gd name="T87" fmla="*/ 15 h 50"/>
              <a:gd name="T88" fmla="*/ 30 w 30"/>
              <a:gd name="T89" fmla="*/ 5 h 50"/>
              <a:gd name="T90" fmla="*/ 20 w 30"/>
              <a:gd name="T91" fmla="*/ 5 h 50"/>
              <a:gd name="T92" fmla="*/ 20 w 30"/>
              <a:gd name="T9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50">
                <a:moveTo>
                  <a:pt x="20" y="0"/>
                </a:moveTo>
                <a:lnTo>
                  <a:pt x="10" y="0"/>
                </a:lnTo>
                <a:lnTo>
                  <a:pt x="10" y="5"/>
                </a:lnTo>
                <a:lnTo>
                  <a:pt x="10" y="5"/>
                </a:lnTo>
                <a:lnTo>
                  <a:pt x="7" y="7"/>
                </a:lnTo>
                <a:lnTo>
                  <a:pt x="3" y="10"/>
                </a:lnTo>
                <a:lnTo>
                  <a:pt x="2" y="14"/>
                </a:lnTo>
                <a:lnTo>
                  <a:pt x="0" y="18"/>
                </a:lnTo>
                <a:lnTo>
                  <a:pt x="0" y="18"/>
                </a:lnTo>
                <a:lnTo>
                  <a:pt x="2" y="23"/>
                </a:lnTo>
                <a:lnTo>
                  <a:pt x="4" y="26"/>
                </a:lnTo>
                <a:lnTo>
                  <a:pt x="8" y="29"/>
                </a:lnTo>
                <a:lnTo>
                  <a:pt x="13" y="30"/>
                </a:lnTo>
                <a:lnTo>
                  <a:pt x="18" y="30"/>
                </a:lnTo>
                <a:lnTo>
                  <a:pt x="18" y="30"/>
                </a:lnTo>
                <a:lnTo>
                  <a:pt x="19" y="31"/>
                </a:lnTo>
                <a:lnTo>
                  <a:pt x="20" y="33"/>
                </a:lnTo>
                <a:lnTo>
                  <a:pt x="20" y="33"/>
                </a:lnTo>
                <a:lnTo>
                  <a:pt x="19" y="34"/>
                </a:lnTo>
                <a:lnTo>
                  <a:pt x="18" y="35"/>
                </a:lnTo>
                <a:lnTo>
                  <a:pt x="0" y="35"/>
                </a:lnTo>
                <a:lnTo>
                  <a:pt x="0" y="45"/>
                </a:lnTo>
                <a:lnTo>
                  <a:pt x="10" y="45"/>
                </a:lnTo>
                <a:lnTo>
                  <a:pt x="10" y="50"/>
                </a:lnTo>
                <a:lnTo>
                  <a:pt x="20" y="50"/>
                </a:lnTo>
                <a:lnTo>
                  <a:pt x="20" y="45"/>
                </a:lnTo>
                <a:lnTo>
                  <a:pt x="20" y="45"/>
                </a:lnTo>
                <a:lnTo>
                  <a:pt x="24" y="44"/>
                </a:lnTo>
                <a:lnTo>
                  <a:pt x="28" y="40"/>
                </a:lnTo>
                <a:lnTo>
                  <a:pt x="29" y="36"/>
                </a:lnTo>
                <a:lnTo>
                  <a:pt x="30" y="33"/>
                </a:lnTo>
                <a:lnTo>
                  <a:pt x="30" y="33"/>
                </a:lnTo>
                <a:lnTo>
                  <a:pt x="29" y="28"/>
                </a:lnTo>
                <a:lnTo>
                  <a:pt x="26" y="24"/>
                </a:lnTo>
                <a:lnTo>
                  <a:pt x="23" y="21"/>
                </a:lnTo>
                <a:lnTo>
                  <a:pt x="18" y="20"/>
                </a:lnTo>
                <a:lnTo>
                  <a:pt x="13" y="20"/>
                </a:lnTo>
                <a:lnTo>
                  <a:pt x="13" y="20"/>
                </a:lnTo>
                <a:lnTo>
                  <a:pt x="11" y="19"/>
                </a:lnTo>
                <a:lnTo>
                  <a:pt x="10" y="18"/>
                </a:lnTo>
                <a:lnTo>
                  <a:pt x="10" y="18"/>
                </a:lnTo>
                <a:lnTo>
                  <a:pt x="11" y="17"/>
                </a:lnTo>
                <a:lnTo>
                  <a:pt x="13" y="15"/>
                </a:lnTo>
                <a:lnTo>
                  <a:pt x="30" y="15"/>
                </a:lnTo>
                <a:lnTo>
                  <a:pt x="30" y="5"/>
                </a:lnTo>
                <a:lnTo>
                  <a:pt x="20" y="5"/>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90" name="Freeform 1465"/>
          <p:cNvSpPr>
            <a:spLocks noEditPoints="1"/>
          </p:cNvSpPr>
          <p:nvPr/>
        </p:nvSpPr>
        <p:spPr bwMode="auto">
          <a:xfrm>
            <a:off x="1521285" y="2432714"/>
            <a:ext cx="86189" cy="68044"/>
          </a:xfrm>
          <a:custGeom>
            <a:avLst/>
            <a:gdLst>
              <a:gd name="T0" fmla="*/ 59 w 59"/>
              <a:gd name="T1" fmla="*/ 38 h 45"/>
              <a:gd name="T2" fmla="*/ 49 w 59"/>
              <a:gd name="T3" fmla="*/ 4 h 45"/>
              <a:gd name="T4" fmla="*/ 49 w 59"/>
              <a:gd name="T5" fmla="*/ 4 h 45"/>
              <a:gd name="T6" fmla="*/ 47 w 59"/>
              <a:gd name="T7" fmla="*/ 1 h 45"/>
              <a:gd name="T8" fmla="*/ 44 w 59"/>
              <a:gd name="T9" fmla="*/ 0 h 45"/>
              <a:gd name="T10" fmla="*/ 15 w 59"/>
              <a:gd name="T11" fmla="*/ 0 h 45"/>
              <a:gd name="T12" fmla="*/ 15 w 59"/>
              <a:gd name="T13" fmla="*/ 0 h 45"/>
              <a:gd name="T14" fmla="*/ 12 w 59"/>
              <a:gd name="T15" fmla="*/ 1 h 45"/>
              <a:gd name="T16" fmla="*/ 10 w 59"/>
              <a:gd name="T17" fmla="*/ 4 h 45"/>
              <a:gd name="T18" fmla="*/ 0 w 59"/>
              <a:gd name="T19" fmla="*/ 38 h 45"/>
              <a:gd name="T20" fmla="*/ 0 w 59"/>
              <a:gd name="T21" fmla="*/ 38 h 45"/>
              <a:gd name="T22" fmla="*/ 0 w 59"/>
              <a:gd name="T23" fmla="*/ 41 h 45"/>
              <a:gd name="T24" fmla="*/ 1 w 59"/>
              <a:gd name="T25" fmla="*/ 42 h 45"/>
              <a:gd name="T26" fmla="*/ 1 w 59"/>
              <a:gd name="T27" fmla="*/ 42 h 45"/>
              <a:gd name="T28" fmla="*/ 2 w 59"/>
              <a:gd name="T29" fmla="*/ 45 h 45"/>
              <a:gd name="T30" fmla="*/ 5 w 59"/>
              <a:gd name="T31" fmla="*/ 45 h 45"/>
              <a:gd name="T32" fmla="*/ 54 w 59"/>
              <a:gd name="T33" fmla="*/ 45 h 45"/>
              <a:gd name="T34" fmla="*/ 54 w 59"/>
              <a:gd name="T35" fmla="*/ 45 h 45"/>
              <a:gd name="T36" fmla="*/ 57 w 59"/>
              <a:gd name="T37" fmla="*/ 45 h 45"/>
              <a:gd name="T38" fmla="*/ 58 w 59"/>
              <a:gd name="T39" fmla="*/ 42 h 45"/>
              <a:gd name="T40" fmla="*/ 58 w 59"/>
              <a:gd name="T41" fmla="*/ 42 h 45"/>
              <a:gd name="T42" fmla="*/ 59 w 59"/>
              <a:gd name="T43" fmla="*/ 41 h 45"/>
              <a:gd name="T44" fmla="*/ 59 w 59"/>
              <a:gd name="T45" fmla="*/ 38 h 45"/>
              <a:gd name="T46" fmla="*/ 59 w 59"/>
              <a:gd name="T47" fmla="*/ 38 h 45"/>
              <a:gd name="T48" fmla="*/ 11 w 59"/>
              <a:gd name="T49" fmla="*/ 35 h 45"/>
              <a:gd name="T50" fmla="*/ 18 w 59"/>
              <a:gd name="T51" fmla="*/ 10 h 45"/>
              <a:gd name="T52" fmla="*/ 40 w 59"/>
              <a:gd name="T53" fmla="*/ 10 h 45"/>
              <a:gd name="T54" fmla="*/ 48 w 59"/>
              <a:gd name="T55" fmla="*/ 35 h 45"/>
              <a:gd name="T56" fmla="*/ 11 w 59"/>
              <a:gd name="T57"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45">
                <a:moveTo>
                  <a:pt x="59" y="38"/>
                </a:moveTo>
                <a:lnTo>
                  <a:pt x="49" y="4"/>
                </a:lnTo>
                <a:lnTo>
                  <a:pt x="49" y="4"/>
                </a:lnTo>
                <a:lnTo>
                  <a:pt x="47" y="1"/>
                </a:lnTo>
                <a:lnTo>
                  <a:pt x="44" y="0"/>
                </a:lnTo>
                <a:lnTo>
                  <a:pt x="15" y="0"/>
                </a:lnTo>
                <a:lnTo>
                  <a:pt x="15" y="0"/>
                </a:lnTo>
                <a:lnTo>
                  <a:pt x="12" y="1"/>
                </a:lnTo>
                <a:lnTo>
                  <a:pt x="10" y="4"/>
                </a:lnTo>
                <a:lnTo>
                  <a:pt x="0" y="38"/>
                </a:lnTo>
                <a:lnTo>
                  <a:pt x="0" y="38"/>
                </a:lnTo>
                <a:lnTo>
                  <a:pt x="0" y="41"/>
                </a:lnTo>
                <a:lnTo>
                  <a:pt x="1" y="42"/>
                </a:lnTo>
                <a:lnTo>
                  <a:pt x="1" y="42"/>
                </a:lnTo>
                <a:lnTo>
                  <a:pt x="2" y="45"/>
                </a:lnTo>
                <a:lnTo>
                  <a:pt x="5" y="45"/>
                </a:lnTo>
                <a:lnTo>
                  <a:pt x="54" y="45"/>
                </a:lnTo>
                <a:lnTo>
                  <a:pt x="54" y="45"/>
                </a:lnTo>
                <a:lnTo>
                  <a:pt x="57" y="45"/>
                </a:lnTo>
                <a:lnTo>
                  <a:pt x="58" y="42"/>
                </a:lnTo>
                <a:lnTo>
                  <a:pt x="58" y="42"/>
                </a:lnTo>
                <a:lnTo>
                  <a:pt x="59" y="41"/>
                </a:lnTo>
                <a:lnTo>
                  <a:pt x="59" y="38"/>
                </a:lnTo>
                <a:lnTo>
                  <a:pt x="59" y="38"/>
                </a:lnTo>
                <a:close/>
                <a:moveTo>
                  <a:pt x="11" y="35"/>
                </a:moveTo>
                <a:lnTo>
                  <a:pt x="18" y="10"/>
                </a:lnTo>
                <a:lnTo>
                  <a:pt x="40" y="10"/>
                </a:lnTo>
                <a:lnTo>
                  <a:pt x="48" y="35"/>
                </a:lnTo>
                <a:lnTo>
                  <a:pt x="11"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91" name="Freeform 1466"/>
          <p:cNvSpPr>
            <a:spLocks noEditPoints="1"/>
          </p:cNvSpPr>
          <p:nvPr/>
        </p:nvSpPr>
        <p:spPr bwMode="auto">
          <a:xfrm>
            <a:off x="1430559" y="2432714"/>
            <a:ext cx="90724" cy="68044"/>
          </a:xfrm>
          <a:custGeom>
            <a:avLst/>
            <a:gdLst>
              <a:gd name="T0" fmla="*/ 49 w 59"/>
              <a:gd name="T1" fmla="*/ 4 h 45"/>
              <a:gd name="T2" fmla="*/ 49 w 59"/>
              <a:gd name="T3" fmla="*/ 4 h 45"/>
              <a:gd name="T4" fmla="*/ 46 w 59"/>
              <a:gd name="T5" fmla="*/ 1 h 45"/>
              <a:gd name="T6" fmla="*/ 44 w 59"/>
              <a:gd name="T7" fmla="*/ 0 h 45"/>
              <a:gd name="T8" fmla="*/ 14 w 59"/>
              <a:gd name="T9" fmla="*/ 0 h 45"/>
              <a:gd name="T10" fmla="*/ 14 w 59"/>
              <a:gd name="T11" fmla="*/ 0 h 45"/>
              <a:gd name="T12" fmla="*/ 12 w 59"/>
              <a:gd name="T13" fmla="*/ 1 h 45"/>
              <a:gd name="T14" fmla="*/ 9 w 59"/>
              <a:gd name="T15" fmla="*/ 4 h 45"/>
              <a:gd name="T16" fmla="*/ 0 w 59"/>
              <a:gd name="T17" fmla="*/ 38 h 45"/>
              <a:gd name="T18" fmla="*/ 0 w 59"/>
              <a:gd name="T19" fmla="*/ 38 h 45"/>
              <a:gd name="T20" fmla="*/ 0 w 59"/>
              <a:gd name="T21" fmla="*/ 41 h 45"/>
              <a:gd name="T22" fmla="*/ 1 w 59"/>
              <a:gd name="T23" fmla="*/ 42 h 45"/>
              <a:gd name="T24" fmla="*/ 1 w 59"/>
              <a:gd name="T25" fmla="*/ 42 h 45"/>
              <a:gd name="T26" fmla="*/ 2 w 59"/>
              <a:gd name="T27" fmla="*/ 45 h 45"/>
              <a:gd name="T28" fmla="*/ 5 w 59"/>
              <a:gd name="T29" fmla="*/ 45 h 45"/>
              <a:gd name="T30" fmla="*/ 54 w 59"/>
              <a:gd name="T31" fmla="*/ 45 h 45"/>
              <a:gd name="T32" fmla="*/ 54 w 59"/>
              <a:gd name="T33" fmla="*/ 45 h 45"/>
              <a:gd name="T34" fmla="*/ 56 w 59"/>
              <a:gd name="T35" fmla="*/ 45 h 45"/>
              <a:gd name="T36" fmla="*/ 58 w 59"/>
              <a:gd name="T37" fmla="*/ 42 h 45"/>
              <a:gd name="T38" fmla="*/ 58 w 59"/>
              <a:gd name="T39" fmla="*/ 42 h 45"/>
              <a:gd name="T40" fmla="*/ 59 w 59"/>
              <a:gd name="T41" fmla="*/ 41 h 45"/>
              <a:gd name="T42" fmla="*/ 59 w 59"/>
              <a:gd name="T43" fmla="*/ 38 h 45"/>
              <a:gd name="T44" fmla="*/ 49 w 59"/>
              <a:gd name="T45" fmla="*/ 4 h 45"/>
              <a:gd name="T46" fmla="*/ 11 w 59"/>
              <a:gd name="T47" fmla="*/ 35 h 45"/>
              <a:gd name="T48" fmla="*/ 18 w 59"/>
              <a:gd name="T49" fmla="*/ 10 h 45"/>
              <a:gd name="T50" fmla="*/ 40 w 59"/>
              <a:gd name="T51" fmla="*/ 10 h 45"/>
              <a:gd name="T52" fmla="*/ 48 w 59"/>
              <a:gd name="T53" fmla="*/ 35 h 45"/>
              <a:gd name="T54" fmla="*/ 11 w 59"/>
              <a:gd name="T55"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45">
                <a:moveTo>
                  <a:pt x="49" y="4"/>
                </a:moveTo>
                <a:lnTo>
                  <a:pt x="49" y="4"/>
                </a:lnTo>
                <a:lnTo>
                  <a:pt x="46" y="1"/>
                </a:lnTo>
                <a:lnTo>
                  <a:pt x="44" y="0"/>
                </a:lnTo>
                <a:lnTo>
                  <a:pt x="14" y="0"/>
                </a:lnTo>
                <a:lnTo>
                  <a:pt x="14" y="0"/>
                </a:lnTo>
                <a:lnTo>
                  <a:pt x="12" y="1"/>
                </a:lnTo>
                <a:lnTo>
                  <a:pt x="9" y="4"/>
                </a:lnTo>
                <a:lnTo>
                  <a:pt x="0" y="38"/>
                </a:lnTo>
                <a:lnTo>
                  <a:pt x="0" y="38"/>
                </a:lnTo>
                <a:lnTo>
                  <a:pt x="0" y="41"/>
                </a:lnTo>
                <a:lnTo>
                  <a:pt x="1" y="42"/>
                </a:lnTo>
                <a:lnTo>
                  <a:pt x="1" y="42"/>
                </a:lnTo>
                <a:lnTo>
                  <a:pt x="2" y="45"/>
                </a:lnTo>
                <a:lnTo>
                  <a:pt x="5" y="45"/>
                </a:lnTo>
                <a:lnTo>
                  <a:pt x="54" y="45"/>
                </a:lnTo>
                <a:lnTo>
                  <a:pt x="54" y="45"/>
                </a:lnTo>
                <a:lnTo>
                  <a:pt x="56" y="45"/>
                </a:lnTo>
                <a:lnTo>
                  <a:pt x="58" y="42"/>
                </a:lnTo>
                <a:lnTo>
                  <a:pt x="58" y="42"/>
                </a:lnTo>
                <a:lnTo>
                  <a:pt x="59" y="41"/>
                </a:lnTo>
                <a:lnTo>
                  <a:pt x="59" y="38"/>
                </a:lnTo>
                <a:lnTo>
                  <a:pt x="49" y="4"/>
                </a:lnTo>
                <a:close/>
                <a:moveTo>
                  <a:pt x="11" y="35"/>
                </a:moveTo>
                <a:lnTo>
                  <a:pt x="18" y="10"/>
                </a:lnTo>
                <a:lnTo>
                  <a:pt x="40" y="10"/>
                </a:lnTo>
                <a:lnTo>
                  <a:pt x="48" y="35"/>
                </a:lnTo>
                <a:lnTo>
                  <a:pt x="11"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92" name="Freeform 1467"/>
          <p:cNvSpPr>
            <a:spLocks noEditPoints="1"/>
          </p:cNvSpPr>
          <p:nvPr/>
        </p:nvSpPr>
        <p:spPr bwMode="auto">
          <a:xfrm>
            <a:off x="1475923" y="2355597"/>
            <a:ext cx="86189" cy="68044"/>
          </a:xfrm>
          <a:custGeom>
            <a:avLst/>
            <a:gdLst>
              <a:gd name="T0" fmla="*/ 5 w 59"/>
              <a:gd name="T1" fmla="*/ 44 h 44"/>
              <a:gd name="T2" fmla="*/ 54 w 59"/>
              <a:gd name="T3" fmla="*/ 44 h 44"/>
              <a:gd name="T4" fmla="*/ 54 w 59"/>
              <a:gd name="T5" fmla="*/ 44 h 44"/>
              <a:gd name="T6" fmla="*/ 57 w 59"/>
              <a:gd name="T7" fmla="*/ 44 h 44"/>
              <a:gd name="T8" fmla="*/ 58 w 59"/>
              <a:gd name="T9" fmla="*/ 42 h 44"/>
              <a:gd name="T10" fmla="*/ 58 w 59"/>
              <a:gd name="T11" fmla="*/ 42 h 44"/>
              <a:gd name="T12" fmla="*/ 59 w 59"/>
              <a:gd name="T13" fmla="*/ 41 h 44"/>
              <a:gd name="T14" fmla="*/ 59 w 59"/>
              <a:gd name="T15" fmla="*/ 38 h 44"/>
              <a:gd name="T16" fmla="*/ 50 w 59"/>
              <a:gd name="T17" fmla="*/ 4 h 44"/>
              <a:gd name="T18" fmla="*/ 50 w 59"/>
              <a:gd name="T19" fmla="*/ 4 h 44"/>
              <a:gd name="T20" fmla="*/ 47 w 59"/>
              <a:gd name="T21" fmla="*/ 1 h 44"/>
              <a:gd name="T22" fmla="*/ 45 w 59"/>
              <a:gd name="T23" fmla="*/ 0 h 44"/>
              <a:gd name="T24" fmla="*/ 15 w 59"/>
              <a:gd name="T25" fmla="*/ 0 h 44"/>
              <a:gd name="T26" fmla="*/ 15 w 59"/>
              <a:gd name="T27" fmla="*/ 0 h 44"/>
              <a:gd name="T28" fmla="*/ 13 w 59"/>
              <a:gd name="T29" fmla="*/ 1 h 44"/>
              <a:gd name="T30" fmla="*/ 10 w 59"/>
              <a:gd name="T31" fmla="*/ 4 h 44"/>
              <a:gd name="T32" fmla="*/ 0 w 59"/>
              <a:gd name="T33" fmla="*/ 38 h 44"/>
              <a:gd name="T34" fmla="*/ 0 w 59"/>
              <a:gd name="T35" fmla="*/ 38 h 44"/>
              <a:gd name="T36" fmla="*/ 0 w 59"/>
              <a:gd name="T37" fmla="*/ 41 h 44"/>
              <a:gd name="T38" fmla="*/ 1 w 59"/>
              <a:gd name="T39" fmla="*/ 42 h 44"/>
              <a:gd name="T40" fmla="*/ 1 w 59"/>
              <a:gd name="T41" fmla="*/ 42 h 44"/>
              <a:gd name="T42" fmla="*/ 3 w 59"/>
              <a:gd name="T43" fmla="*/ 44 h 44"/>
              <a:gd name="T44" fmla="*/ 5 w 59"/>
              <a:gd name="T45" fmla="*/ 44 h 44"/>
              <a:gd name="T46" fmla="*/ 5 w 59"/>
              <a:gd name="T47" fmla="*/ 44 h 44"/>
              <a:gd name="T48" fmla="*/ 19 w 59"/>
              <a:gd name="T49" fmla="*/ 10 h 44"/>
              <a:gd name="T50" fmla="*/ 41 w 59"/>
              <a:gd name="T51" fmla="*/ 10 h 44"/>
              <a:gd name="T52" fmla="*/ 48 w 59"/>
              <a:gd name="T53" fmla="*/ 34 h 44"/>
              <a:gd name="T54" fmla="*/ 11 w 59"/>
              <a:gd name="T55" fmla="*/ 34 h 44"/>
              <a:gd name="T56" fmla="*/ 19 w 59"/>
              <a:gd name="T57"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44">
                <a:moveTo>
                  <a:pt x="5" y="44"/>
                </a:moveTo>
                <a:lnTo>
                  <a:pt x="54" y="44"/>
                </a:lnTo>
                <a:lnTo>
                  <a:pt x="54" y="44"/>
                </a:lnTo>
                <a:lnTo>
                  <a:pt x="57" y="44"/>
                </a:lnTo>
                <a:lnTo>
                  <a:pt x="58" y="42"/>
                </a:lnTo>
                <a:lnTo>
                  <a:pt x="58" y="42"/>
                </a:lnTo>
                <a:lnTo>
                  <a:pt x="59" y="41"/>
                </a:lnTo>
                <a:lnTo>
                  <a:pt x="59" y="38"/>
                </a:lnTo>
                <a:lnTo>
                  <a:pt x="50" y="4"/>
                </a:lnTo>
                <a:lnTo>
                  <a:pt x="50" y="4"/>
                </a:lnTo>
                <a:lnTo>
                  <a:pt x="47" y="1"/>
                </a:lnTo>
                <a:lnTo>
                  <a:pt x="45" y="0"/>
                </a:lnTo>
                <a:lnTo>
                  <a:pt x="15" y="0"/>
                </a:lnTo>
                <a:lnTo>
                  <a:pt x="15" y="0"/>
                </a:lnTo>
                <a:lnTo>
                  <a:pt x="13" y="1"/>
                </a:lnTo>
                <a:lnTo>
                  <a:pt x="10" y="4"/>
                </a:lnTo>
                <a:lnTo>
                  <a:pt x="0" y="38"/>
                </a:lnTo>
                <a:lnTo>
                  <a:pt x="0" y="38"/>
                </a:lnTo>
                <a:lnTo>
                  <a:pt x="0" y="41"/>
                </a:lnTo>
                <a:lnTo>
                  <a:pt x="1" y="42"/>
                </a:lnTo>
                <a:lnTo>
                  <a:pt x="1" y="42"/>
                </a:lnTo>
                <a:lnTo>
                  <a:pt x="3" y="44"/>
                </a:lnTo>
                <a:lnTo>
                  <a:pt x="5" y="44"/>
                </a:lnTo>
                <a:lnTo>
                  <a:pt x="5" y="44"/>
                </a:lnTo>
                <a:close/>
                <a:moveTo>
                  <a:pt x="19" y="10"/>
                </a:moveTo>
                <a:lnTo>
                  <a:pt x="41" y="10"/>
                </a:lnTo>
                <a:lnTo>
                  <a:pt x="48" y="34"/>
                </a:lnTo>
                <a:lnTo>
                  <a:pt x="11" y="34"/>
                </a:lnTo>
                <a:lnTo>
                  <a:pt x="1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93" name="Freeform 1468"/>
          <p:cNvSpPr>
            <a:spLocks noEditPoints="1"/>
          </p:cNvSpPr>
          <p:nvPr/>
        </p:nvSpPr>
        <p:spPr bwMode="auto">
          <a:xfrm>
            <a:off x="3235963" y="2709420"/>
            <a:ext cx="149696" cy="145158"/>
          </a:xfrm>
          <a:custGeom>
            <a:avLst/>
            <a:gdLst>
              <a:gd name="T0" fmla="*/ 89 w 99"/>
              <a:gd name="T1" fmla="*/ 39 h 98"/>
              <a:gd name="T2" fmla="*/ 89 w 99"/>
              <a:gd name="T3" fmla="*/ 29 h 98"/>
              <a:gd name="T4" fmla="*/ 87 w 99"/>
              <a:gd name="T5" fmla="*/ 22 h 98"/>
              <a:gd name="T6" fmla="*/ 79 w 99"/>
              <a:gd name="T7" fmla="*/ 19 h 98"/>
              <a:gd name="T8" fmla="*/ 69 w 99"/>
              <a:gd name="T9" fmla="*/ 2 h 98"/>
              <a:gd name="T10" fmla="*/ 66 w 99"/>
              <a:gd name="T11" fmla="*/ 0 h 98"/>
              <a:gd name="T12" fmla="*/ 14 w 99"/>
              <a:gd name="T13" fmla="*/ 19 h 98"/>
              <a:gd name="T14" fmla="*/ 10 w 99"/>
              <a:gd name="T15" fmla="*/ 19 h 98"/>
              <a:gd name="T16" fmla="*/ 3 w 99"/>
              <a:gd name="T17" fmla="*/ 22 h 98"/>
              <a:gd name="T18" fmla="*/ 0 w 99"/>
              <a:gd name="T19" fmla="*/ 29 h 98"/>
              <a:gd name="T20" fmla="*/ 0 w 99"/>
              <a:gd name="T21" fmla="*/ 88 h 98"/>
              <a:gd name="T22" fmla="*/ 3 w 99"/>
              <a:gd name="T23" fmla="*/ 96 h 98"/>
              <a:gd name="T24" fmla="*/ 10 w 99"/>
              <a:gd name="T25" fmla="*/ 98 h 98"/>
              <a:gd name="T26" fmla="*/ 79 w 99"/>
              <a:gd name="T27" fmla="*/ 98 h 98"/>
              <a:gd name="T28" fmla="*/ 87 w 99"/>
              <a:gd name="T29" fmla="*/ 96 h 98"/>
              <a:gd name="T30" fmla="*/ 89 w 99"/>
              <a:gd name="T31" fmla="*/ 88 h 98"/>
              <a:gd name="T32" fmla="*/ 94 w 99"/>
              <a:gd name="T33" fmla="*/ 79 h 98"/>
              <a:gd name="T34" fmla="*/ 97 w 99"/>
              <a:gd name="T35" fmla="*/ 79 h 98"/>
              <a:gd name="T36" fmla="*/ 99 w 99"/>
              <a:gd name="T37" fmla="*/ 76 h 98"/>
              <a:gd name="T38" fmla="*/ 99 w 99"/>
              <a:gd name="T39" fmla="*/ 44 h 98"/>
              <a:gd name="T40" fmla="*/ 99 w 99"/>
              <a:gd name="T41" fmla="*/ 42 h 98"/>
              <a:gd name="T42" fmla="*/ 97 w 99"/>
              <a:gd name="T43" fmla="*/ 39 h 98"/>
              <a:gd name="T44" fmla="*/ 94 w 99"/>
              <a:gd name="T45" fmla="*/ 39 h 98"/>
              <a:gd name="T46" fmla="*/ 67 w 99"/>
              <a:gd name="T47" fmla="*/ 19 h 98"/>
              <a:gd name="T48" fmla="*/ 62 w 99"/>
              <a:gd name="T49" fmla="*/ 11 h 98"/>
              <a:gd name="T50" fmla="*/ 10 w 99"/>
              <a:gd name="T51" fmla="*/ 88 h 98"/>
              <a:gd name="T52" fmla="*/ 79 w 99"/>
              <a:gd name="T53" fmla="*/ 29 h 98"/>
              <a:gd name="T54" fmla="*/ 65 w 99"/>
              <a:gd name="T55" fmla="*/ 39 h 98"/>
              <a:gd name="T56" fmla="*/ 62 w 99"/>
              <a:gd name="T57" fmla="*/ 39 h 98"/>
              <a:gd name="T58" fmla="*/ 46 w 99"/>
              <a:gd name="T59" fmla="*/ 55 h 98"/>
              <a:gd name="T60" fmla="*/ 45 w 99"/>
              <a:gd name="T61" fmla="*/ 56 h 98"/>
              <a:gd name="T62" fmla="*/ 45 w 99"/>
              <a:gd name="T63" fmla="*/ 61 h 98"/>
              <a:gd name="T64" fmla="*/ 61 w 99"/>
              <a:gd name="T65" fmla="*/ 77 h 98"/>
              <a:gd name="T66" fmla="*/ 62 w 99"/>
              <a:gd name="T67" fmla="*/ 79 h 98"/>
              <a:gd name="T68" fmla="*/ 79 w 99"/>
              <a:gd name="T69" fmla="*/ 79 h 98"/>
              <a:gd name="T70" fmla="*/ 89 w 99"/>
              <a:gd name="T71" fmla="*/ 69 h 98"/>
              <a:gd name="T72" fmla="*/ 57 w 99"/>
              <a:gd name="T73" fmla="*/ 59 h 98"/>
              <a:gd name="T74" fmla="*/ 89 w 99"/>
              <a:gd name="T7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8">
                <a:moveTo>
                  <a:pt x="94" y="39"/>
                </a:moveTo>
                <a:lnTo>
                  <a:pt x="89" y="39"/>
                </a:lnTo>
                <a:lnTo>
                  <a:pt x="89" y="29"/>
                </a:lnTo>
                <a:lnTo>
                  <a:pt x="89" y="29"/>
                </a:lnTo>
                <a:lnTo>
                  <a:pt x="88" y="26"/>
                </a:lnTo>
                <a:lnTo>
                  <a:pt x="87" y="22"/>
                </a:lnTo>
                <a:lnTo>
                  <a:pt x="83" y="21"/>
                </a:lnTo>
                <a:lnTo>
                  <a:pt x="79" y="19"/>
                </a:lnTo>
                <a:lnTo>
                  <a:pt x="77" y="19"/>
                </a:lnTo>
                <a:lnTo>
                  <a:pt x="69" y="2"/>
                </a:lnTo>
                <a:lnTo>
                  <a:pt x="69" y="2"/>
                </a:lnTo>
                <a:lnTo>
                  <a:pt x="66" y="0"/>
                </a:lnTo>
                <a:lnTo>
                  <a:pt x="63" y="0"/>
                </a:lnTo>
                <a:lnTo>
                  <a:pt x="14" y="19"/>
                </a:lnTo>
                <a:lnTo>
                  <a:pt x="10" y="19"/>
                </a:lnTo>
                <a:lnTo>
                  <a:pt x="10" y="19"/>
                </a:lnTo>
                <a:lnTo>
                  <a:pt x="7" y="21"/>
                </a:lnTo>
                <a:lnTo>
                  <a:pt x="3" y="22"/>
                </a:lnTo>
                <a:lnTo>
                  <a:pt x="2" y="26"/>
                </a:lnTo>
                <a:lnTo>
                  <a:pt x="0" y="29"/>
                </a:lnTo>
                <a:lnTo>
                  <a:pt x="0" y="88"/>
                </a:lnTo>
                <a:lnTo>
                  <a:pt x="0" y="88"/>
                </a:lnTo>
                <a:lnTo>
                  <a:pt x="2" y="92"/>
                </a:lnTo>
                <a:lnTo>
                  <a:pt x="3" y="96"/>
                </a:lnTo>
                <a:lnTo>
                  <a:pt x="7" y="97"/>
                </a:lnTo>
                <a:lnTo>
                  <a:pt x="10" y="98"/>
                </a:lnTo>
                <a:lnTo>
                  <a:pt x="79" y="98"/>
                </a:lnTo>
                <a:lnTo>
                  <a:pt x="79" y="98"/>
                </a:lnTo>
                <a:lnTo>
                  <a:pt x="83" y="97"/>
                </a:lnTo>
                <a:lnTo>
                  <a:pt x="87" y="96"/>
                </a:lnTo>
                <a:lnTo>
                  <a:pt x="88" y="92"/>
                </a:lnTo>
                <a:lnTo>
                  <a:pt x="89" y="88"/>
                </a:lnTo>
                <a:lnTo>
                  <a:pt x="89" y="79"/>
                </a:lnTo>
                <a:lnTo>
                  <a:pt x="94" y="79"/>
                </a:lnTo>
                <a:lnTo>
                  <a:pt x="94" y="79"/>
                </a:lnTo>
                <a:lnTo>
                  <a:pt x="97" y="79"/>
                </a:lnTo>
                <a:lnTo>
                  <a:pt x="98" y="77"/>
                </a:lnTo>
                <a:lnTo>
                  <a:pt x="99" y="76"/>
                </a:lnTo>
                <a:lnTo>
                  <a:pt x="99" y="74"/>
                </a:lnTo>
                <a:lnTo>
                  <a:pt x="99" y="44"/>
                </a:lnTo>
                <a:lnTo>
                  <a:pt x="99" y="44"/>
                </a:lnTo>
                <a:lnTo>
                  <a:pt x="99" y="42"/>
                </a:lnTo>
                <a:lnTo>
                  <a:pt x="98" y="40"/>
                </a:lnTo>
                <a:lnTo>
                  <a:pt x="97" y="39"/>
                </a:lnTo>
                <a:lnTo>
                  <a:pt x="94" y="39"/>
                </a:lnTo>
                <a:lnTo>
                  <a:pt x="94" y="39"/>
                </a:lnTo>
                <a:close/>
                <a:moveTo>
                  <a:pt x="62" y="11"/>
                </a:moveTo>
                <a:lnTo>
                  <a:pt x="67" y="19"/>
                </a:lnTo>
                <a:lnTo>
                  <a:pt x="41" y="19"/>
                </a:lnTo>
                <a:lnTo>
                  <a:pt x="62" y="11"/>
                </a:lnTo>
                <a:close/>
                <a:moveTo>
                  <a:pt x="79" y="88"/>
                </a:moveTo>
                <a:lnTo>
                  <a:pt x="10" y="88"/>
                </a:lnTo>
                <a:lnTo>
                  <a:pt x="10" y="29"/>
                </a:lnTo>
                <a:lnTo>
                  <a:pt x="79" y="29"/>
                </a:lnTo>
                <a:lnTo>
                  <a:pt x="79" y="39"/>
                </a:lnTo>
                <a:lnTo>
                  <a:pt x="65" y="39"/>
                </a:lnTo>
                <a:lnTo>
                  <a:pt x="65" y="39"/>
                </a:lnTo>
                <a:lnTo>
                  <a:pt x="62" y="39"/>
                </a:lnTo>
                <a:lnTo>
                  <a:pt x="61" y="40"/>
                </a:lnTo>
                <a:lnTo>
                  <a:pt x="46" y="55"/>
                </a:lnTo>
                <a:lnTo>
                  <a:pt x="46" y="55"/>
                </a:lnTo>
                <a:lnTo>
                  <a:pt x="45" y="56"/>
                </a:lnTo>
                <a:lnTo>
                  <a:pt x="45" y="59"/>
                </a:lnTo>
                <a:lnTo>
                  <a:pt x="45" y="61"/>
                </a:lnTo>
                <a:lnTo>
                  <a:pt x="46" y="63"/>
                </a:lnTo>
                <a:lnTo>
                  <a:pt x="61" y="77"/>
                </a:lnTo>
                <a:lnTo>
                  <a:pt x="61" y="77"/>
                </a:lnTo>
                <a:lnTo>
                  <a:pt x="62" y="79"/>
                </a:lnTo>
                <a:lnTo>
                  <a:pt x="65" y="79"/>
                </a:lnTo>
                <a:lnTo>
                  <a:pt x="79" y="79"/>
                </a:lnTo>
                <a:lnTo>
                  <a:pt x="79" y="88"/>
                </a:lnTo>
                <a:close/>
                <a:moveTo>
                  <a:pt x="89" y="69"/>
                </a:moveTo>
                <a:lnTo>
                  <a:pt x="67" y="69"/>
                </a:lnTo>
                <a:lnTo>
                  <a:pt x="57" y="59"/>
                </a:lnTo>
                <a:lnTo>
                  <a:pt x="67" y="49"/>
                </a:lnTo>
                <a:lnTo>
                  <a:pt x="89" y="49"/>
                </a:lnTo>
                <a:lnTo>
                  <a:pt x="89"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94" name="Freeform 1469"/>
          <p:cNvSpPr>
            <a:spLocks/>
          </p:cNvSpPr>
          <p:nvPr/>
        </p:nvSpPr>
        <p:spPr bwMode="auto">
          <a:xfrm>
            <a:off x="3331224" y="2791071"/>
            <a:ext cx="13610" cy="13610"/>
          </a:xfrm>
          <a:custGeom>
            <a:avLst/>
            <a:gdLst>
              <a:gd name="T0" fmla="*/ 0 w 9"/>
              <a:gd name="T1" fmla="*/ 5 h 10"/>
              <a:gd name="T2" fmla="*/ 0 w 9"/>
              <a:gd name="T3" fmla="*/ 5 h 10"/>
              <a:gd name="T4" fmla="*/ 0 w 9"/>
              <a:gd name="T5" fmla="*/ 7 h 10"/>
              <a:gd name="T6" fmla="*/ 1 w 9"/>
              <a:gd name="T7" fmla="*/ 9 h 10"/>
              <a:gd name="T8" fmla="*/ 2 w 9"/>
              <a:gd name="T9" fmla="*/ 10 h 10"/>
              <a:gd name="T10" fmla="*/ 4 w 9"/>
              <a:gd name="T11" fmla="*/ 10 h 10"/>
              <a:gd name="T12" fmla="*/ 4 w 9"/>
              <a:gd name="T13" fmla="*/ 10 h 10"/>
              <a:gd name="T14" fmla="*/ 7 w 9"/>
              <a:gd name="T15" fmla="*/ 10 h 10"/>
              <a:gd name="T16" fmla="*/ 8 w 9"/>
              <a:gd name="T17" fmla="*/ 9 h 10"/>
              <a:gd name="T18" fmla="*/ 9 w 9"/>
              <a:gd name="T19" fmla="*/ 7 h 10"/>
              <a:gd name="T20" fmla="*/ 9 w 9"/>
              <a:gd name="T21" fmla="*/ 5 h 10"/>
              <a:gd name="T22" fmla="*/ 9 w 9"/>
              <a:gd name="T23" fmla="*/ 5 h 10"/>
              <a:gd name="T24" fmla="*/ 9 w 9"/>
              <a:gd name="T25" fmla="*/ 2 h 10"/>
              <a:gd name="T26" fmla="*/ 8 w 9"/>
              <a:gd name="T27" fmla="*/ 1 h 10"/>
              <a:gd name="T28" fmla="*/ 7 w 9"/>
              <a:gd name="T29" fmla="*/ 0 h 10"/>
              <a:gd name="T30" fmla="*/ 4 w 9"/>
              <a:gd name="T31" fmla="*/ 0 h 10"/>
              <a:gd name="T32" fmla="*/ 4 w 9"/>
              <a:gd name="T33" fmla="*/ 0 h 10"/>
              <a:gd name="T34" fmla="*/ 2 w 9"/>
              <a:gd name="T35" fmla="*/ 0 h 10"/>
              <a:gd name="T36" fmla="*/ 1 w 9"/>
              <a:gd name="T37" fmla="*/ 1 h 10"/>
              <a:gd name="T38" fmla="*/ 0 w 9"/>
              <a:gd name="T39" fmla="*/ 2 h 10"/>
              <a:gd name="T40" fmla="*/ 0 w 9"/>
              <a:gd name="T41" fmla="*/ 5 h 10"/>
              <a:gd name="T42" fmla="*/ 0 w 9"/>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0" y="5"/>
                </a:moveTo>
                <a:lnTo>
                  <a:pt x="0" y="5"/>
                </a:lnTo>
                <a:lnTo>
                  <a:pt x="0" y="7"/>
                </a:lnTo>
                <a:lnTo>
                  <a:pt x="1" y="9"/>
                </a:lnTo>
                <a:lnTo>
                  <a:pt x="2" y="10"/>
                </a:lnTo>
                <a:lnTo>
                  <a:pt x="4" y="10"/>
                </a:lnTo>
                <a:lnTo>
                  <a:pt x="4" y="10"/>
                </a:lnTo>
                <a:lnTo>
                  <a:pt x="7" y="10"/>
                </a:lnTo>
                <a:lnTo>
                  <a:pt x="8" y="9"/>
                </a:lnTo>
                <a:lnTo>
                  <a:pt x="9" y="7"/>
                </a:lnTo>
                <a:lnTo>
                  <a:pt x="9" y="5"/>
                </a:lnTo>
                <a:lnTo>
                  <a:pt x="9" y="5"/>
                </a:lnTo>
                <a:lnTo>
                  <a:pt x="9" y="2"/>
                </a:lnTo>
                <a:lnTo>
                  <a:pt x="8" y="1"/>
                </a:lnTo>
                <a:lnTo>
                  <a:pt x="7" y="0"/>
                </a:lnTo>
                <a:lnTo>
                  <a:pt x="4" y="0"/>
                </a:lnTo>
                <a:lnTo>
                  <a:pt x="4" y="0"/>
                </a:lnTo>
                <a:lnTo>
                  <a:pt x="2" y="0"/>
                </a:lnTo>
                <a:lnTo>
                  <a:pt x="1" y="1"/>
                </a:lnTo>
                <a:lnTo>
                  <a:pt x="0" y="2"/>
                </a:lnTo>
                <a:lnTo>
                  <a:pt x="0" y="5"/>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95" name="Freeform 1470"/>
          <p:cNvSpPr>
            <a:spLocks noEditPoints="1"/>
          </p:cNvSpPr>
          <p:nvPr/>
        </p:nvSpPr>
        <p:spPr bwMode="auto">
          <a:xfrm>
            <a:off x="3594322" y="2768391"/>
            <a:ext cx="149696" cy="81652"/>
          </a:xfrm>
          <a:custGeom>
            <a:avLst/>
            <a:gdLst>
              <a:gd name="T0" fmla="*/ 50 w 99"/>
              <a:gd name="T1" fmla="*/ 0 h 54"/>
              <a:gd name="T2" fmla="*/ 50 w 99"/>
              <a:gd name="T3" fmla="*/ 0 h 54"/>
              <a:gd name="T4" fmla="*/ 40 w 99"/>
              <a:gd name="T5" fmla="*/ 1 h 54"/>
              <a:gd name="T6" fmla="*/ 30 w 99"/>
              <a:gd name="T7" fmla="*/ 4 h 54"/>
              <a:gd name="T8" fmla="*/ 22 w 99"/>
              <a:gd name="T9" fmla="*/ 9 h 54"/>
              <a:gd name="T10" fmla="*/ 15 w 99"/>
              <a:gd name="T11" fmla="*/ 15 h 54"/>
              <a:gd name="T12" fmla="*/ 9 w 99"/>
              <a:gd name="T13" fmla="*/ 22 h 54"/>
              <a:gd name="T14" fmla="*/ 4 w 99"/>
              <a:gd name="T15" fmla="*/ 30 h 54"/>
              <a:gd name="T16" fmla="*/ 1 w 99"/>
              <a:gd name="T17" fmla="*/ 40 h 54"/>
              <a:gd name="T18" fmla="*/ 0 w 99"/>
              <a:gd name="T19" fmla="*/ 49 h 54"/>
              <a:gd name="T20" fmla="*/ 0 w 99"/>
              <a:gd name="T21" fmla="*/ 49 h 54"/>
              <a:gd name="T22" fmla="*/ 0 w 99"/>
              <a:gd name="T23" fmla="*/ 52 h 54"/>
              <a:gd name="T24" fmla="*/ 1 w 99"/>
              <a:gd name="T25" fmla="*/ 53 h 54"/>
              <a:gd name="T26" fmla="*/ 3 w 99"/>
              <a:gd name="T27" fmla="*/ 54 h 54"/>
              <a:gd name="T28" fmla="*/ 5 w 99"/>
              <a:gd name="T29" fmla="*/ 54 h 54"/>
              <a:gd name="T30" fmla="*/ 94 w 99"/>
              <a:gd name="T31" fmla="*/ 54 h 54"/>
              <a:gd name="T32" fmla="*/ 94 w 99"/>
              <a:gd name="T33" fmla="*/ 54 h 54"/>
              <a:gd name="T34" fmla="*/ 96 w 99"/>
              <a:gd name="T35" fmla="*/ 54 h 54"/>
              <a:gd name="T36" fmla="*/ 98 w 99"/>
              <a:gd name="T37" fmla="*/ 53 h 54"/>
              <a:gd name="T38" fmla="*/ 99 w 99"/>
              <a:gd name="T39" fmla="*/ 52 h 54"/>
              <a:gd name="T40" fmla="*/ 99 w 99"/>
              <a:gd name="T41" fmla="*/ 49 h 54"/>
              <a:gd name="T42" fmla="*/ 99 w 99"/>
              <a:gd name="T43" fmla="*/ 49 h 54"/>
              <a:gd name="T44" fmla="*/ 98 w 99"/>
              <a:gd name="T45" fmla="*/ 40 h 54"/>
              <a:gd name="T46" fmla="*/ 95 w 99"/>
              <a:gd name="T47" fmla="*/ 30 h 54"/>
              <a:gd name="T48" fmla="*/ 90 w 99"/>
              <a:gd name="T49" fmla="*/ 22 h 54"/>
              <a:gd name="T50" fmla="*/ 84 w 99"/>
              <a:gd name="T51" fmla="*/ 15 h 54"/>
              <a:gd name="T52" fmla="*/ 77 w 99"/>
              <a:gd name="T53" fmla="*/ 9 h 54"/>
              <a:gd name="T54" fmla="*/ 69 w 99"/>
              <a:gd name="T55" fmla="*/ 4 h 54"/>
              <a:gd name="T56" fmla="*/ 59 w 99"/>
              <a:gd name="T57" fmla="*/ 1 h 54"/>
              <a:gd name="T58" fmla="*/ 50 w 99"/>
              <a:gd name="T59" fmla="*/ 0 h 54"/>
              <a:gd name="T60" fmla="*/ 50 w 99"/>
              <a:gd name="T61" fmla="*/ 0 h 54"/>
              <a:gd name="T62" fmla="*/ 10 w 99"/>
              <a:gd name="T63" fmla="*/ 44 h 54"/>
              <a:gd name="T64" fmla="*/ 10 w 99"/>
              <a:gd name="T65" fmla="*/ 44 h 54"/>
              <a:gd name="T66" fmla="*/ 13 w 99"/>
              <a:gd name="T67" fmla="*/ 37 h 54"/>
              <a:gd name="T68" fmla="*/ 15 w 99"/>
              <a:gd name="T69" fmla="*/ 31 h 54"/>
              <a:gd name="T70" fmla="*/ 19 w 99"/>
              <a:gd name="T71" fmla="*/ 25 h 54"/>
              <a:gd name="T72" fmla="*/ 24 w 99"/>
              <a:gd name="T73" fmla="*/ 20 h 54"/>
              <a:gd name="T74" fmla="*/ 29 w 99"/>
              <a:gd name="T75" fmla="*/ 16 h 54"/>
              <a:gd name="T76" fmla="*/ 35 w 99"/>
              <a:gd name="T77" fmla="*/ 12 h 54"/>
              <a:gd name="T78" fmla="*/ 42 w 99"/>
              <a:gd name="T79" fmla="*/ 11 h 54"/>
              <a:gd name="T80" fmla="*/ 50 w 99"/>
              <a:gd name="T81" fmla="*/ 10 h 54"/>
              <a:gd name="T82" fmla="*/ 50 w 99"/>
              <a:gd name="T83" fmla="*/ 10 h 54"/>
              <a:gd name="T84" fmla="*/ 57 w 99"/>
              <a:gd name="T85" fmla="*/ 11 h 54"/>
              <a:gd name="T86" fmla="*/ 64 w 99"/>
              <a:gd name="T87" fmla="*/ 12 h 54"/>
              <a:gd name="T88" fmla="*/ 70 w 99"/>
              <a:gd name="T89" fmla="*/ 16 h 54"/>
              <a:gd name="T90" fmla="*/ 75 w 99"/>
              <a:gd name="T91" fmla="*/ 20 h 54"/>
              <a:gd name="T92" fmla="*/ 80 w 99"/>
              <a:gd name="T93" fmla="*/ 25 h 54"/>
              <a:gd name="T94" fmla="*/ 84 w 99"/>
              <a:gd name="T95" fmla="*/ 31 h 54"/>
              <a:gd name="T96" fmla="*/ 87 w 99"/>
              <a:gd name="T97" fmla="*/ 37 h 54"/>
              <a:gd name="T98" fmla="*/ 89 w 99"/>
              <a:gd name="T99" fmla="*/ 44 h 54"/>
              <a:gd name="T100" fmla="*/ 10 w 99"/>
              <a:gd name="T10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54">
                <a:moveTo>
                  <a:pt x="50" y="0"/>
                </a:moveTo>
                <a:lnTo>
                  <a:pt x="50" y="0"/>
                </a:lnTo>
                <a:lnTo>
                  <a:pt x="40" y="1"/>
                </a:lnTo>
                <a:lnTo>
                  <a:pt x="30" y="4"/>
                </a:lnTo>
                <a:lnTo>
                  <a:pt x="22" y="9"/>
                </a:lnTo>
                <a:lnTo>
                  <a:pt x="15" y="15"/>
                </a:lnTo>
                <a:lnTo>
                  <a:pt x="9" y="22"/>
                </a:lnTo>
                <a:lnTo>
                  <a:pt x="4" y="30"/>
                </a:lnTo>
                <a:lnTo>
                  <a:pt x="1" y="40"/>
                </a:lnTo>
                <a:lnTo>
                  <a:pt x="0" y="49"/>
                </a:lnTo>
                <a:lnTo>
                  <a:pt x="0" y="49"/>
                </a:lnTo>
                <a:lnTo>
                  <a:pt x="0" y="52"/>
                </a:lnTo>
                <a:lnTo>
                  <a:pt x="1" y="53"/>
                </a:lnTo>
                <a:lnTo>
                  <a:pt x="3" y="54"/>
                </a:lnTo>
                <a:lnTo>
                  <a:pt x="5" y="54"/>
                </a:lnTo>
                <a:lnTo>
                  <a:pt x="94" y="54"/>
                </a:lnTo>
                <a:lnTo>
                  <a:pt x="94" y="54"/>
                </a:lnTo>
                <a:lnTo>
                  <a:pt x="96" y="54"/>
                </a:lnTo>
                <a:lnTo>
                  <a:pt x="98" y="53"/>
                </a:lnTo>
                <a:lnTo>
                  <a:pt x="99" y="52"/>
                </a:lnTo>
                <a:lnTo>
                  <a:pt x="99" y="49"/>
                </a:lnTo>
                <a:lnTo>
                  <a:pt x="99" y="49"/>
                </a:lnTo>
                <a:lnTo>
                  <a:pt x="98" y="40"/>
                </a:lnTo>
                <a:lnTo>
                  <a:pt x="95" y="30"/>
                </a:lnTo>
                <a:lnTo>
                  <a:pt x="90" y="22"/>
                </a:lnTo>
                <a:lnTo>
                  <a:pt x="84" y="15"/>
                </a:lnTo>
                <a:lnTo>
                  <a:pt x="77" y="9"/>
                </a:lnTo>
                <a:lnTo>
                  <a:pt x="69" y="4"/>
                </a:lnTo>
                <a:lnTo>
                  <a:pt x="59" y="1"/>
                </a:lnTo>
                <a:lnTo>
                  <a:pt x="50" y="0"/>
                </a:lnTo>
                <a:lnTo>
                  <a:pt x="50" y="0"/>
                </a:lnTo>
                <a:close/>
                <a:moveTo>
                  <a:pt x="10" y="44"/>
                </a:moveTo>
                <a:lnTo>
                  <a:pt x="10" y="44"/>
                </a:lnTo>
                <a:lnTo>
                  <a:pt x="13" y="37"/>
                </a:lnTo>
                <a:lnTo>
                  <a:pt x="15" y="31"/>
                </a:lnTo>
                <a:lnTo>
                  <a:pt x="19" y="25"/>
                </a:lnTo>
                <a:lnTo>
                  <a:pt x="24" y="20"/>
                </a:lnTo>
                <a:lnTo>
                  <a:pt x="29" y="16"/>
                </a:lnTo>
                <a:lnTo>
                  <a:pt x="35" y="12"/>
                </a:lnTo>
                <a:lnTo>
                  <a:pt x="42" y="11"/>
                </a:lnTo>
                <a:lnTo>
                  <a:pt x="50" y="10"/>
                </a:lnTo>
                <a:lnTo>
                  <a:pt x="50" y="10"/>
                </a:lnTo>
                <a:lnTo>
                  <a:pt x="57" y="11"/>
                </a:lnTo>
                <a:lnTo>
                  <a:pt x="64" y="12"/>
                </a:lnTo>
                <a:lnTo>
                  <a:pt x="70" y="16"/>
                </a:lnTo>
                <a:lnTo>
                  <a:pt x="75" y="20"/>
                </a:lnTo>
                <a:lnTo>
                  <a:pt x="80" y="25"/>
                </a:lnTo>
                <a:lnTo>
                  <a:pt x="84" y="31"/>
                </a:lnTo>
                <a:lnTo>
                  <a:pt x="87" y="37"/>
                </a:lnTo>
                <a:lnTo>
                  <a:pt x="89" y="44"/>
                </a:lnTo>
                <a:lnTo>
                  <a:pt x="10"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96" name="Freeform 1471"/>
          <p:cNvSpPr>
            <a:spLocks noEditPoints="1"/>
          </p:cNvSpPr>
          <p:nvPr/>
        </p:nvSpPr>
        <p:spPr bwMode="auto">
          <a:xfrm>
            <a:off x="3594322" y="2713958"/>
            <a:ext cx="145158" cy="72579"/>
          </a:xfrm>
          <a:custGeom>
            <a:avLst/>
            <a:gdLst>
              <a:gd name="T0" fmla="*/ 49 w 97"/>
              <a:gd name="T1" fmla="*/ 29 h 48"/>
              <a:gd name="T2" fmla="*/ 71 w 97"/>
              <a:gd name="T3" fmla="*/ 34 h 48"/>
              <a:gd name="T4" fmla="*/ 89 w 97"/>
              <a:gd name="T5" fmla="*/ 48 h 48"/>
              <a:gd name="T6" fmla="*/ 97 w 97"/>
              <a:gd name="T7" fmla="*/ 40 h 48"/>
              <a:gd name="T8" fmla="*/ 84 w 97"/>
              <a:gd name="T9" fmla="*/ 30 h 48"/>
              <a:gd name="T10" fmla="*/ 71 w 97"/>
              <a:gd name="T11" fmla="*/ 23 h 48"/>
              <a:gd name="T12" fmla="*/ 72 w 97"/>
              <a:gd name="T13" fmla="*/ 19 h 48"/>
              <a:gd name="T14" fmla="*/ 73 w 97"/>
              <a:gd name="T15" fmla="*/ 14 h 48"/>
              <a:gd name="T16" fmla="*/ 68 w 97"/>
              <a:gd name="T17" fmla="*/ 5 h 48"/>
              <a:gd name="T18" fmla="*/ 58 w 97"/>
              <a:gd name="T19" fmla="*/ 0 h 48"/>
              <a:gd name="T20" fmla="*/ 53 w 97"/>
              <a:gd name="T21" fmla="*/ 1 h 48"/>
              <a:gd name="T22" fmla="*/ 49 w 97"/>
              <a:gd name="T23" fmla="*/ 3 h 48"/>
              <a:gd name="T24" fmla="*/ 39 w 97"/>
              <a:gd name="T25" fmla="*/ 0 h 48"/>
              <a:gd name="T26" fmla="*/ 32 w 97"/>
              <a:gd name="T27" fmla="*/ 1 h 48"/>
              <a:gd name="T28" fmla="*/ 25 w 97"/>
              <a:gd name="T29" fmla="*/ 8 h 48"/>
              <a:gd name="T30" fmla="*/ 24 w 97"/>
              <a:gd name="T31" fmla="*/ 14 h 48"/>
              <a:gd name="T32" fmla="*/ 26 w 97"/>
              <a:gd name="T33" fmla="*/ 23 h 48"/>
              <a:gd name="T34" fmla="*/ 20 w 97"/>
              <a:gd name="T35" fmla="*/ 27 h 48"/>
              <a:gd name="T36" fmla="*/ 7 w 97"/>
              <a:gd name="T37" fmla="*/ 35 h 48"/>
              <a:gd name="T38" fmla="*/ 8 w 97"/>
              <a:gd name="T39" fmla="*/ 48 h 48"/>
              <a:gd name="T40" fmla="*/ 16 w 97"/>
              <a:gd name="T41" fmla="*/ 39 h 48"/>
              <a:gd name="T42" fmla="*/ 37 w 97"/>
              <a:gd name="T43" fmla="*/ 30 h 48"/>
              <a:gd name="T44" fmla="*/ 49 w 97"/>
              <a:gd name="T45" fmla="*/ 29 h 48"/>
              <a:gd name="T46" fmla="*/ 58 w 97"/>
              <a:gd name="T47" fmla="*/ 9 h 48"/>
              <a:gd name="T48" fmla="*/ 62 w 97"/>
              <a:gd name="T49" fmla="*/ 11 h 48"/>
              <a:gd name="T50" fmla="*/ 63 w 97"/>
              <a:gd name="T51" fmla="*/ 14 h 48"/>
              <a:gd name="T52" fmla="*/ 63 w 97"/>
              <a:gd name="T53" fmla="*/ 17 h 48"/>
              <a:gd name="T54" fmla="*/ 61 w 97"/>
              <a:gd name="T55" fmla="*/ 19 h 48"/>
              <a:gd name="T56" fmla="*/ 58 w 97"/>
              <a:gd name="T57" fmla="*/ 19 h 48"/>
              <a:gd name="T58" fmla="*/ 55 w 97"/>
              <a:gd name="T59" fmla="*/ 18 h 48"/>
              <a:gd name="T60" fmla="*/ 53 w 97"/>
              <a:gd name="T61" fmla="*/ 14 h 48"/>
              <a:gd name="T62" fmla="*/ 53 w 97"/>
              <a:gd name="T63" fmla="*/ 12 h 48"/>
              <a:gd name="T64" fmla="*/ 56 w 97"/>
              <a:gd name="T65" fmla="*/ 9 h 48"/>
              <a:gd name="T66" fmla="*/ 58 w 97"/>
              <a:gd name="T67" fmla="*/ 9 h 48"/>
              <a:gd name="T68" fmla="*/ 39 w 97"/>
              <a:gd name="T69" fmla="*/ 9 h 48"/>
              <a:gd name="T70" fmla="*/ 42 w 97"/>
              <a:gd name="T71" fmla="*/ 11 h 48"/>
              <a:gd name="T72" fmla="*/ 44 w 97"/>
              <a:gd name="T73" fmla="*/ 14 h 48"/>
              <a:gd name="T74" fmla="*/ 44 w 97"/>
              <a:gd name="T75" fmla="*/ 17 h 48"/>
              <a:gd name="T76" fmla="*/ 41 w 97"/>
              <a:gd name="T77" fmla="*/ 19 h 48"/>
              <a:gd name="T78" fmla="*/ 39 w 97"/>
              <a:gd name="T79" fmla="*/ 19 h 48"/>
              <a:gd name="T80" fmla="*/ 35 w 97"/>
              <a:gd name="T81" fmla="*/ 18 h 48"/>
              <a:gd name="T82" fmla="*/ 34 w 97"/>
              <a:gd name="T83" fmla="*/ 14 h 48"/>
              <a:gd name="T84" fmla="*/ 34 w 97"/>
              <a:gd name="T85" fmla="*/ 12 h 48"/>
              <a:gd name="T86" fmla="*/ 36 w 97"/>
              <a:gd name="T87" fmla="*/ 9 h 48"/>
              <a:gd name="T88" fmla="*/ 39 w 97"/>
              <a:gd name="T89"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48">
                <a:moveTo>
                  <a:pt x="49" y="29"/>
                </a:moveTo>
                <a:lnTo>
                  <a:pt x="49" y="29"/>
                </a:lnTo>
                <a:lnTo>
                  <a:pt x="60" y="30"/>
                </a:lnTo>
                <a:lnTo>
                  <a:pt x="71" y="34"/>
                </a:lnTo>
                <a:lnTo>
                  <a:pt x="81" y="39"/>
                </a:lnTo>
                <a:lnTo>
                  <a:pt x="89" y="48"/>
                </a:lnTo>
                <a:lnTo>
                  <a:pt x="97" y="40"/>
                </a:lnTo>
                <a:lnTo>
                  <a:pt x="97" y="40"/>
                </a:lnTo>
                <a:lnTo>
                  <a:pt x="90" y="35"/>
                </a:lnTo>
                <a:lnTo>
                  <a:pt x="84" y="30"/>
                </a:lnTo>
                <a:lnTo>
                  <a:pt x="77" y="27"/>
                </a:lnTo>
                <a:lnTo>
                  <a:pt x="71" y="23"/>
                </a:lnTo>
                <a:lnTo>
                  <a:pt x="71" y="23"/>
                </a:lnTo>
                <a:lnTo>
                  <a:pt x="72" y="19"/>
                </a:lnTo>
                <a:lnTo>
                  <a:pt x="73" y="14"/>
                </a:lnTo>
                <a:lnTo>
                  <a:pt x="73" y="14"/>
                </a:lnTo>
                <a:lnTo>
                  <a:pt x="72" y="8"/>
                </a:lnTo>
                <a:lnTo>
                  <a:pt x="68" y="5"/>
                </a:lnTo>
                <a:lnTo>
                  <a:pt x="65" y="1"/>
                </a:lnTo>
                <a:lnTo>
                  <a:pt x="58" y="0"/>
                </a:lnTo>
                <a:lnTo>
                  <a:pt x="58" y="0"/>
                </a:lnTo>
                <a:lnTo>
                  <a:pt x="53" y="1"/>
                </a:lnTo>
                <a:lnTo>
                  <a:pt x="49" y="3"/>
                </a:lnTo>
                <a:lnTo>
                  <a:pt x="49" y="3"/>
                </a:lnTo>
                <a:lnTo>
                  <a:pt x="44" y="1"/>
                </a:lnTo>
                <a:lnTo>
                  <a:pt x="39" y="0"/>
                </a:lnTo>
                <a:lnTo>
                  <a:pt x="39" y="0"/>
                </a:lnTo>
                <a:lnTo>
                  <a:pt x="32" y="1"/>
                </a:lnTo>
                <a:lnTo>
                  <a:pt x="29" y="5"/>
                </a:lnTo>
                <a:lnTo>
                  <a:pt x="25" y="8"/>
                </a:lnTo>
                <a:lnTo>
                  <a:pt x="24" y="14"/>
                </a:lnTo>
                <a:lnTo>
                  <a:pt x="24" y="14"/>
                </a:lnTo>
                <a:lnTo>
                  <a:pt x="25" y="19"/>
                </a:lnTo>
                <a:lnTo>
                  <a:pt x="26" y="23"/>
                </a:lnTo>
                <a:lnTo>
                  <a:pt x="26" y="23"/>
                </a:lnTo>
                <a:lnTo>
                  <a:pt x="20" y="27"/>
                </a:lnTo>
                <a:lnTo>
                  <a:pt x="13" y="30"/>
                </a:lnTo>
                <a:lnTo>
                  <a:pt x="7" y="35"/>
                </a:lnTo>
                <a:lnTo>
                  <a:pt x="0" y="40"/>
                </a:lnTo>
                <a:lnTo>
                  <a:pt x="8" y="48"/>
                </a:lnTo>
                <a:lnTo>
                  <a:pt x="8" y="48"/>
                </a:lnTo>
                <a:lnTo>
                  <a:pt x="16" y="39"/>
                </a:lnTo>
                <a:lnTo>
                  <a:pt x="26" y="34"/>
                </a:lnTo>
                <a:lnTo>
                  <a:pt x="37" y="30"/>
                </a:lnTo>
                <a:lnTo>
                  <a:pt x="49" y="29"/>
                </a:lnTo>
                <a:lnTo>
                  <a:pt x="49" y="29"/>
                </a:lnTo>
                <a:close/>
                <a:moveTo>
                  <a:pt x="58" y="9"/>
                </a:moveTo>
                <a:lnTo>
                  <a:pt x="58" y="9"/>
                </a:lnTo>
                <a:lnTo>
                  <a:pt x="61" y="9"/>
                </a:lnTo>
                <a:lnTo>
                  <a:pt x="62" y="11"/>
                </a:lnTo>
                <a:lnTo>
                  <a:pt x="63" y="12"/>
                </a:lnTo>
                <a:lnTo>
                  <a:pt x="63" y="14"/>
                </a:lnTo>
                <a:lnTo>
                  <a:pt x="63" y="14"/>
                </a:lnTo>
                <a:lnTo>
                  <a:pt x="63" y="17"/>
                </a:lnTo>
                <a:lnTo>
                  <a:pt x="62" y="18"/>
                </a:lnTo>
                <a:lnTo>
                  <a:pt x="61" y="19"/>
                </a:lnTo>
                <a:lnTo>
                  <a:pt x="58" y="19"/>
                </a:lnTo>
                <a:lnTo>
                  <a:pt x="58" y="19"/>
                </a:lnTo>
                <a:lnTo>
                  <a:pt x="56" y="19"/>
                </a:lnTo>
                <a:lnTo>
                  <a:pt x="55" y="18"/>
                </a:lnTo>
                <a:lnTo>
                  <a:pt x="53" y="17"/>
                </a:lnTo>
                <a:lnTo>
                  <a:pt x="53" y="14"/>
                </a:lnTo>
                <a:lnTo>
                  <a:pt x="53" y="14"/>
                </a:lnTo>
                <a:lnTo>
                  <a:pt x="53" y="12"/>
                </a:lnTo>
                <a:lnTo>
                  <a:pt x="55" y="11"/>
                </a:lnTo>
                <a:lnTo>
                  <a:pt x="56" y="9"/>
                </a:lnTo>
                <a:lnTo>
                  <a:pt x="58" y="9"/>
                </a:lnTo>
                <a:lnTo>
                  <a:pt x="58" y="9"/>
                </a:lnTo>
                <a:close/>
                <a:moveTo>
                  <a:pt x="39" y="9"/>
                </a:moveTo>
                <a:lnTo>
                  <a:pt x="39" y="9"/>
                </a:lnTo>
                <a:lnTo>
                  <a:pt x="41" y="9"/>
                </a:lnTo>
                <a:lnTo>
                  <a:pt x="42" y="11"/>
                </a:lnTo>
                <a:lnTo>
                  <a:pt x="44" y="12"/>
                </a:lnTo>
                <a:lnTo>
                  <a:pt x="44" y="14"/>
                </a:lnTo>
                <a:lnTo>
                  <a:pt x="44" y="14"/>
                </a:lnTo>
                <a:lnTo>
                  <a:pt x="44" y="17"/>
                </a:lnTo>
                <a:lnTo>
                  <a:pt x="42" y="18"/>
                </a:lnTo>
                <a:lnTo>
                  <a:pt x="41" y="19"/>
                </a:lnTo>
                <a:lnTo>
                  <a:pt x="39" y="19"/>
                </a:lnTo>
                <a:lnTo>
                  <a:pt x="39" y="19"/>
                </a:lnTo>
                <a:lnTo>
                  <a:pt x="36" y="19"/>
                </a:lnTo>
                <a:lnTo>
                  <a:pt x="35" y="18"/>
                </a:lnTo>
                <a:lnTo>
                  <a:pt x="34" y="17"/>
                </a:lnTo>
                <a:lnTo>
                  <a:pt x="34" y="14"/>
                </a:lnTo>
                <a:lnTo>
                  <a:pt x="34" y="14"/>
                </a:lnTo>
                <a:lnTo>
                  <a:pt x="34" y="12"/>
                </a:lnTo>
                <a:lnTo>
                  <a:pt x="35" y="11"/>
                </a:lnTo>
                <a:lnTo>
                  <a:pt x="36" y="9"/>
                </a:lnTo>
                <a:lnTo>
                  <a:pt x="39" y="9"/>
                </a:lnTo>
                <a:lnTo>
                  <a:pt x="39"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497" name="Group 496"/>
          <p:cNvGrpSpPr/>
          <p:nvPr/>
        </p:nvGrpSpPr>
        <p:grpSpPr>
          <a:xfrm>
            <a:off x="3952679" y="2709420"/>
            <a:ext cx="149697" cy="145158"/>
            <a:chOff x="3937006" y="2697618"/>
            <a:chExt cx="152825" cy="148192"/>
          </a:xfrm>
          <a:solidFill>
            <a:schemeClr val="tx1">
              <a:lumMod val="75000"/>
              <a:lumOff val="25000"/>
            </a:schemeClr>
          </a:solidFill>
        </p:grpSpPr>
        <p:sp>
          <p:nvSpPr>
            <p:cNvPr id="607" name="Freeform 1472"/>
            <p:cNvSpPr>
              <a:spLocks/>
            </p:cNvSpPr>
            <p:nvPr/>
          </p:nvSpPr>
          <p:spPr bwMode="auto">
            <a:xfrm>
              <a:off x="3937006" y="2697618"/>
              <a:ext cx="87990" cy="134300"/>
            </a:xfrm>
            <a:custGeom>
              <a:avLst/>
              <a:gdLst>
                <a:gd name="T0" fmla="*/ 10 w 59"/>
                <a:gd name="T1" fmla="*/ 14 h 88"/>
                <a:gd name="T2" fmla="*/ 17 w 59"/>
                <a:gd name="T3" fmla="*/ 11 h 88"/>
                <a:gd name="T4" fmla="*/ 30 w 59"/>
                <a:gd name="T5" fmla="*/ 10 h 88"/>
                <a:gd name="T6" fmla="*/ 36 w 59"/>
                <a:gd name="T7" fmla="*/ 10 h 88"/>
                <a:gd name="T8" fmla="*/ 46 w 59"/>
                <a:gd name="T9" fmla="*/ 13 h 88"/>
                <a:gd name="T10" fmla="*/ 59 w 59"/>
                <a:gd name="T11" fmla="*/ 14 h 88"/>
                <a:gd name="T12" fmla="*/ 58 w 59"/>
                <a:gd name="T13" fmla="*/ 11 h 88"/>
                <a:gd name="T14" fmla="*/ 52 w 59"/>
                <a:gd name="T15" fmla="*/ 5 h 88"/>
                <a:gd name="T16" fmla="*/ 38 w 59"/>
                <a:gd name="T17" fmla="*/ 1 h 88"/>
                <a:gd name="T18" fmla="*/ 30 w 59"/>
                <a:gd name="T19" fmla="*/ 0 h 88"/>
                <a:gd name="T20" fmla="*/ 11 w 59"/>
                <a:gd name="T21" fmla="*/ 3 h 88"/>
                <a:gd name="T22" fmla="*/ 4 w 59"/>
                <a:gd name="T23" fmla="*/ 7 h 88"/>
                <a:gd name="T24" fmla="*/ 0 w 59"/>
                <a:gd name="T25" fmla="*/ 14 h 88"/>
                <a:gd name="T26" fmla="*/ 0 w 59"/>
                <a:gd name="T27" fmla="*/ 74 h 88"/>
                <a:gd name="T28" fmla="*/ 4 w 59"/>
                <a:gd name="T29" fmla="*/ 81 h 88"/>
                <a:gd name="T30" fmla="*/ 11 w 59"/>
                <a:gd name="T31" fmla="*/ 85 h 88"/>
                <a:gd name="T32" fmla="*/ 30 w 59"/>
                <a:gd name="T33" fmla="*/ 88 h 88"/>
                <a:gd name="T34" fmla="*/ 35 w 59"/>
                <a:gd name="T35" fmla="*/ 88 h 88"/>
                <a:gd name="T36" fmla="*/ 35 w 59"/>
                <a:gd name="T37" fmla="*/ 79 h 88"/>
                <a:gd name="T38" fmla="*/ 30 w 59"/>
                <a:gd name="T39" fmla="*/ 79 h 88"/>
                <a:gd name="T40" fmla="*/ 17 w 59"/>
                <a:gd name="T41" fmla="*/ 76 h 88"/>
                <a:gd name="T42" fmla="*/ 10 w 59"/>
                <a:gd name="T43" fmla="*/ 74 h 88"/>
                <a:gd name="T44" fmla="*/ 10 w 59"/>
                <a:gd name="T45" fmla="*/ 70 h 88"/>
                <a:gd name="T46" fmla="*/ 30 w 59"/>
                <a:gd name="T47" fmla="*/ 74 h 88"/>
                <a:gd name="T48" fmla="*/ 35 w 59"/>
                <a:gd name="T49" fmla="*/ 74 h 88"/>
                <a:gd name="T50" fmla="*/ 35 w 59"/>
                <a:gd name="T51" fmla="*/ 64 h 88"/>
                <a:gd name="T52" fmla="*/ 30 w 59"/>
                <a:gd name="T53" fmla="*/ 64 h 88"/>
                <a:gd name="T54" fmla="*/ 17 w 59"/>
                <a:gd name="T55" fmla="*/ 61 h 88"/>
                <a:gd name="T56" fmla="*/ 10 w 59"/>
                <a:gd name="T57" fmla="*/ 59 h 88"/>
                <a:gd name="T58" fmla="*/ 10 w 59"/>
                <a:gd name="T59" fmla="*/ 55 h 88"/>
                <a:gd name="T60" fmla="*/ 30 w 59"/>
                <a:gd name="T61" fmla="*/ 59 h 88"/>
                <a:gd name="T62" fmla="*/ 35 w 59"/>
                <a:gd name="T63" fmla="*/ 59 h 88"/>
                <a:gd name="T64" fmla="*/ 35 w 59"/>
                <a:gd name="T65" fmla="*/ 49 h 88"/>
                <a:gd name="T66" fmla="*/ 30 w 59"/>
                <a:gd name="T67" fmla="*/ 49 h 88"/>
                <a:gd name="T68" fmla="*/ 17 w 59"/>
                <a:gd name="T69" fmla="*/ 46 h 88"/>
                <a:gd name="T70" fmla="*/ 10 w 59"/>
                <a:gd name="T71" fmla="*/ 44 h 88"/>
                <a:gd name="T72" fmla="*/ 10 w 59"/>
                <a:gd name="T73" fmla="*/ 40 h 88"/>
                <a:gd name="T74" fmla="*/ 30 w 59"/>
                <a:gd name="T75" fmla="*/ 44 h 88"/>
                <a:gd name="T76" fmla="*/ 35 w 59"/>
                <a:gd name="T77" fmla="*/ 44 h 88"/>
                <a:gd name="T78" fmla="*/ 35 w 59"/>
                <a:gd name="T79" fmla="*/ 34 h 88"/>
                <a:gd name="T80" fmla="*/ 30 w 59"/>
                <a:gd name="T81" fmla="*/ 34 h 88"/>
                <a:gd name="T82" fmla="*/ 17 w 59"/>
                <a:gd name="T83" fmla="*/ 32 h 88"/>
                <a:gd name="T84" fmla="*/ 10 w 59"/>
                <a:gd name="T85" fmla="*/ 29 h 88"/>
                <a:gd name="T86" fmla="*/ 10 w 59"/>
                <a:gd name="T87" fmla="*/ 26 h 88"/>
                <a:gd name="T88" fmla="*/ 30 w 59"/>
                <a:gd name="T89" fmla="*/ 29 h 88"/>
                <a:gd name="T90" fmla="*/ 35 w 59"/>
                <a:gd name="T91" fmla="*/ 29 h 88"/>
                <a:gd name="T92" fmla="*/ 35 w 59"/>
                <a:gd name="T93" fmla="*/ 19 h 88"/>
                <a:gd name="T94" fmla="*/ 30 w 59"/>
                <a:gd name="T95" fmla="*/ 19 h 88"/>
                <a:gd name="T96" fmla="*/ 17 w 59"/>
                <a:gd name="T97" fmla="*/ 18 h 88"/>
                <a:gd name="T98" fmla="*/ 10 w 59"/>
                <a:gd name="T99" fmla="*/ 1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10" y="14"/>
                  </a:moveTo>
                  <a:lnTo>
                    <a:pt x="10" y="14"/>
                  </a:lnTo>
                  <a:lnTo>
                    <a:pt x="14" y="13"/>
                  </a:lnTo>
                  <a:lnTo>
                    <a:pt x="17" y="11"/>
                  </a:lnTo>
                  <a:lnTo>
                    <a:pt x="23" y="10"/>
                  </a:lnTo>
                  <a:lnTo>
                    <a:pt x="30" y="10"/>
                  </a:lnTo>
                  <a:lnTo>
                    <a:pt x="30" y="10"/>
                  </a:lnTo>
                  <a:lnTo>
                    <a:pt x="36" y="10"/>
                  </a:lnTo>
                  <a:lnTo>
                    <a:pt x="42" y="11"/>
                  </a:lnTo>
                  <a:lnTo>
                    <a:pt x="46" y="13"/>
                  </a:lnTo>
                  <a:lnTo>
                    <a:pt x="49" y="14"/>
                  </a:lnTo>
                  <a:lnTo>
                    <a:pt x="59" y="14"/>
                  </a:lnTo>
                  <a:lnTo>
                    <a:pt x="59" y="14"/>
                  </a:lnTo>
                  <a:lnTo>
                    <a:pt x="58" y="11"/>
                  </a:lnTo>
                  <a:lnTo>
                    <a:pt x="55" y="7"/>
                  </a:lnTo>
                  <a:lnTo>
                    <a:pt x="52" y="5"/>
                  </a:lnTo>
                  <a:lnTo>
                    <a:pt x="48" y="3"/>
                  </a:lnTo>
                  <a:lnTo>
                    <a:pt x="38" y="1"/>
                  </a:lnTo>
                  <a:lnTo>
                    <a:pt x="30" y="0"/>
                  </a:lnTo>
                  <a:lnTo>
                    <a:pt x="30" y="0"/>
                  </a:lnTo>
                  <a:lnTo>
                    <a:pt x="21" y="1"/>
                  </a:lnTo>
                  <a:lnTo>
                    <a:pt x="11" y="3"/>
                  </a:lnTo>
                  <a:lnTo>
                    <a:pt x="7" y="5"/>
                  </a:lnTo>
                  <a:lnTo>
                    <a:pt x="4" y="7"/>
                  </a:lnTo>
                  <a:lnTo>
                    <a:pt x="1" y="11"/>
                  </a:lnTo>
                  <a:lnTo>
                    <a:pt x="0" y="14"/>
                  </a:lnTo>
                  <a:lnTo>
                    <a:pt x="0" y="74"/>
                  </a:lnTo>
                  <a:lnTo>
                    <a:pt x="0" y="74"/>
                  </a:lnTo>
                  <a:lnTo>
                    <a:pt x="1" y="77"/>
                  </a:lnTo>
                  <a:lnTo>
                    <a:pt x="4" y="81"/>
                  </a:lnTo>
                  <a:lnTo>
                    <a:pt x="7" y="83"/>
                  </a:lnTo>
                  <a:lnTo>
                    <a:pt x="11" y="85"/>
                  </a:lnTo>
                  <a:lnTo>
                    <a:pt x="21" y="87"/>
                  </a:lnTo>
                  <a:lnTo>
                    <a:pt x="30" y="88"/>
                  </a:lnTo>
                  <a:lnTo>
                    <a:pt x="30" y="88"/>
                  </a:lnTo>
                  <a:lnTo>
                    <a:pt x="35" y="88"/>
                  </a:lnTo>
                  <a:lnTo>
                    <a:pt x="35" y="79"/>
                  </a:lnTo>
                  <a:lnTo>
                    <a:pt x="35" y="79"/>
                  </a:lnTo>
                  <a:lnTo>
                    <a:pt x="30" y="79"/>
                  </a:lnTo>
                  <a:lnTo>
                    <a:pt x="30" y="79"/>
                  </a:lnTo>
                  <a:lnTo>
                    <a:pt x="22" y="79"/>
                  </a:lnTo>
                  <a:lnTo>
                    <a:pt x="17" y="76"/>
                  </a:lnTo>
                  <a:lnTo>
                    <a:pt x="12" y="75"/>
                  </a:lnTo>
                  <a:lnTo>
                    <a:pt x="10" y="74"/>
                  </a:lnTo>
                  <a:lnTo>
                    <a:pt x="10" y="70"/>
                  </a:lnTo>
                  <a:lnTo>
                    <a:pt x="10" y="70"/>
                  </a:lnTo>
                  <a:lnTo>
                    <a:pt x="20" y="72"/>
                  </a:lnTo>
                  <a:lnTo>
                    <a:pt x="30" y="74"/>
                  </a:lnTo>
                  <a:lnTo>
                    <a:pt x="30" y="74"/>
                  </a:lnTo>
                  <a:lnTo>
                    <a:pt x="35" y="74"/>
                  </a:lnTo>
                  <a:lnTo>
                    <a:pt x="35" y="64"/>
                  </a:lnTo>
                  <a:lnTo>
                    <a:pt x="35" y="64"/>
                  </a:lnTo>
                  <a:lnTo>
                    <a:pt x="30" y="64"/>
                  </a:lnTo>
                  <a:lnTo>
                    <a:pt x="30" y="64"/>
                  </a:lnTo>
                  <a:lnTo>
                    <a:pt x="22" y="64"/>
                  </a:lnTo>
                  <a:lnTo>
                    <a:pt x="17" y="61"/>
                  </a:lnTo>
                  <a:lnTo>
                    <a:pt x="12" y="60"/>
                  </a:lnTo>
                  <a:lnTo>
                    <a:pt x="10" y="59"/>
                  </a:lnTo>
                  <a:lnTo>
                    <a:pt x="10" y="55"/>
                  </a:lnTo>
                  <a:lnTo>
                    <a:pt x="10" y="55"/>
                  </a:lnTo>
                  <a:lnTo>
                    <a:pt x="20" y="58"/>
                  </a:lnTo>
                  <a:lnTo>
                    <a:pt x="30" y="59"/>
                  </a:lnTo>
                  <a:lnTo>
                    <a:pt x="30" y="59"/>
                  </a:lnTo>
                  <a:lnTo>
                    <a:pt x="35" y="59"/>
                  </a:lnTo>
                  <a:lnTo>
                    <a:pt x="35" y="49"/>
                  </a:lnTo>
                  <a:lnTo>
                    <a:pt x="35" y="49"/>
                  </a:lnTo>
                  <a:lnTo>
                    <a:pt x="30" y="49"/>
                  </a:lnTo>
                  <a:lnTo>
                    <a:pt x="30" y="49"/>
                  </a:lnTo>
                  <a:lnTo>
                    <a:pt x="22" y="49"/>
                  </a:lnTo>
                  <a:lnTo>
                    <a:pt x="17" y="46"/>
                  </a:lnTo>
                  <a:lnTo>
                    <a:pt x="12" y="45"/>
                  </a:lnTo>
                  <a:lnTo>
                    <a:pt x="10" y="44"/>
                  </a:lnTo>
                  <a:lnTo>
                    <a:pt x="10" y="40"/>
                  </a:lnTo>
                  <a:lnTo>
                    <a:pt x="10" y="40"/>
                  </a:lnTo>
                  <a:lnTo>
                    <a:pt x="20" y="43"/>
                  </a:lnTo>
                  <a:lnTo>
                    <a:pt x="30" y="44"/>
                  </a:lnTo>
                  <a:lnTo>
                    <a:pt x="30" y="44"/>
                  </a:lnTo>
                  <a:lnTo>
                    <a:pt x="35" y="44"/>
                  </a:lnTo>
                  <a:lnTo>
                    <a:pt x="35" y="34"/>
                  </a:lnTo>
                  <a:lnTo>
                    <a:pt x="35" y="34"/>
                  </a:lnTo>
                  <a:lnTo>
                    <a:pt x="30" y="34"/>
                  </a:lnTo>
                  <a:lnTo>
                    <a:pt x="30" y="34"/>
                  </a:lnTo>
                  <a:lnTo>
                    <a:pt x="22" y="34"/>
                  </a:lnTo>
                  <a:lnTo>
                    <a:pt x="17" y="32"/>
                  </a:lnTo>
                  <a:lnTo>
                    <a:pt x="12" y="30"/>
                  </a:lnTo>
                  <a:lnTo>
                    <a:pt x="10" y="29"/>
                  </a:lnTo>
                  <a:lnTo>
                    <a:pt x="10" y="26"/>
                  </a:lnTo>
                  <a:lnTo>
                    <a:pt x="10" y="26"/>
                  </a:lnTo>
                  <a:lnTo>
                    <a:pt x="20" y="28"/>
                  </a:lnTo>
                  <a:lnTo>
                    <a:pt x="30" y="29"/>
                  </a:lnTo>
                  <a:lnTo>
                    <a:pt x="30" y="29"/>
                  </a:lnTo>
                  <a:lnTo>
                    <a:pt x="35" y="29"/>
                  </a:lnTo>
                  <a:lnTo>
                    <a:pt x="35" y="19"/>
                  </a:lnTo>
                  <a:lnTo>
                    <a:pt x="35" y="19"/>
                  </a:lnTo>
                  <a:lnTo>
                    <a:pt x="30" y="19"/>
                  </a:lnTo>
                  <a:lnTo>
                    <a:pt x="30" y="19"/>
                  </a:lnTo>
                  <a:lnTo>
                    <a:pt x="23" y="19"/>
                  </a:lnTo>
                  <a:lnTo>
                    <a:pt x="17" y="18"/>
                  </a:lnTo>
                  <a:lnTo>
                    <a:pt x="14" y="16"/>
                  </a:lnTo>
                  <a:lnTo>
                    <a:pt x="10" y="14"/>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08" name="Freeform 1473"/>
            <p:cNvSpPr>
              <a:spLocks noEditPoints="1"/>
            </p:cNvSpPr>
            <p:nvPr/>
          </p:nvSpPr>
          <p:spPr bwMode="auto">
            <a:xfrm>
              <a:off x="3997211" y="2734666"/>
              <a:ext cx="92620" cy="111144"/>
            </a:xfrm>
            <a:custGeom>
              <a:avLst/>
              <a:gdLst>
                <a:gd name="T0" fmla="*/ 30 w 60"/>
                <a:gd name="T1" fmla="*/ 0 h 74"/>
                <a:gd name="T2" fmla="*/ 12 w 60"/>
                <a:gd name="T3" fmla="*/ 4 h 74"/>
                <a:gd name="T4" fmla="*/ 4 w 60"/>
                <a:gd name="T5" fmla="*/ 8 h 74"/>
                <a:gd name="T6" fmla="*/ 0 w 60"/>
                <a:gd name="T7" fmla="*/ 15 h 74"/>
                <a:gd name="T8" fmla="*/ 0 w 60"/>
                <a:gd name="T9" fmla="*/ 59 h 74"/>
                <a:gd name="T10" fmla="*/ 4 w 60"/>
                <a:gd name="T11" fmla="*/ 67 h 74"/>
                <a:gd name="T12" fmla="*/ 12 w 60"/>
                <a:gd name="T13" fmla="*/ 71 h 74"/>
                <a:gd name="T14" fmla="*/ 30 w 60"/>
                <a:gd name="T15" fmla="*/ 74 h 74"/>
                <a:gd name="T16" fmla="*/ 39 w 60"/>
                <a:gd name="T17" fmla="*/ 73 h 74"/>
                <a:gd name="T18" fmla="*/ 52 w 60"/>
                <a:gd name="T19" fmla="*/ 69 h 74"/>
                <a:gd name="T20" fmla="*/ 58 w 60"/>
                <a:gd name="T21" fmla="*/ 63 h 74"/>
                <a:gd name="T22" fmla="*/ 60 w 60"/>
                <a:gd name="T23" fmla="*/ 15 h 74"/>
                <a:gd name="T24" fmla="*/ 58 w 60"/>
                <a:gd name="T25" fmla="*/ 11 h 74"/>
                <a:gd name="T26" fmla="*/ 52 w 60"/>
                <a:gd name="T27" fmla="*/ 5 h 74"/>
                <a:gd name="T28" fmla="*/ 39 w 60"/>
                <a:gd name="T29" fmla="*/ 2 h 74"/>
                <a:gd name="T30" fmla="*/ 30 w 60"/>
                <a:gd name="T31" fmla="*/ 0 h 74"/>
                <a:gd name="T32" fmla="*/ 50 w 60"/>
                <a:gd name="T33" fmla="*/ 30 h 74"/>
                <a:gd name="T34" fmla="*/ 42 w 60"/>
                <a:gd name="T35" fmla="*/ 32 h 74"/>
                <a:gd name="T36" fmla="*/ 30 w 60"/>
                <a:gd name="T37" fmla="*/ 35 h 74"/>
                <a:gd name="T38" fmla="*/ 23 w 60"/>
                <a:gd name="T39" fmla="*/ 35 h 74"/>
                <a:gd name="T40" fmla="*/ 13 w 60"/>
                <a:gd name="T41" fmla="*/ 31 h 74"/>
                <a:gd name="T42" fmla="*/ 10 w 60"/>
                <a:gd name="T43" fmla="*/ 26 h 74"/>
                <a:gd name="T44" fmla="*/ 20 w 60"/>
                <a:gd name="T45" fmla="*/ 29 h 74"/>
                <a:gd name="T46" fmla="*/ 30 w 60"/>
                <a:gd name="T47" fmla="*/ 30 h 74"/>
                <a:gd name="T48" fmla="*/ 50 w 60"/>
                <a:gd name="T49" fmla="*/ 26 h 74"/>
                <a:gd name="T50" fmla="*/ 50 w 60"/>
                <a:gd name="T51" fmla="*/ 45 h 74"/>
                <a:gd name="T52" fmla="*/ 47 w 60"/>
                <a:gd name="T53" fmla="*/ 46 h 74"/>
                <a:gd name="T54" fmla="*/ 37 w 60"/>
                <a:gd name="T55" fmla="*/ 50 h 74"/>
                <a:gd name="T56" fmla="*/ 30 w 60"/>
                <a:gd name="T57" fmla="*/ 50 h 74"/>
                <a:gd name="T58" fmla="*/ 18 w 60"/>
                <a:gd name="T59" fmla="*/ 47 h 74"/>
                <a:gd name="T60" fmla="*/ 10 w 60"/>
                <a:gd name="T61" fmla="*/ 45 h 74"/>
                <a:gd name="T62" fmla="*/ 10 w 60"/>
                <a:gd name="T63" fmla="*/ 41 h 74"/>
                <a:gd name="T64" fmla="*/ 30 w 60"/>
                <a:gd name="T65" fmla="*/ 45 h 74"/>
                <a:gd name="T66" fmla="*/ 40 w 60"/>
                <a:gd name="T67" fmla="*/ 43 h 74"/>
                <a:gd name="T68" fmla="*/ 50 w 60"/>
                <a:gd name="T69" fmla="*/ 45 h 74"/>
                <a:gd name="T70" fmla="*/ 30 w 60"/>
                <a:gd name="T71" fmla="*/ 10 h 74"/>
                <a:gd name="T72" fmla="*/ 42 w 60"/>
                <a:gd name="T73" fmla="*/ 11 h 74"/>
                <a:gd name="T74" fmla="*/ 50 w 60"/>
                <a:gd name="T75" fmla="*/ 15 h 74"/>
                <a:gd name="T76" fmla="*/ 46 w 60"/>
                <a:gd name="T77" fmla="*/ 16 h 74"/>
                <a:gd name="T78" fmla="*/ 36 w 60"/>
                <a:gd name="T79" fmla="*/ 20 h 74"/>
                <a:gd name="T80" fmla="*/ 30 w 60"/>
                <a:gd name="T81" fmla="*/ 20 h 74"/>
                <a:gd name="T82" fmla="*/ 18 w 60"/>
                <a:gd name="T83" fmla="*/ 19 h 74"/>
                <a:gd name="T84" fmla="*/ 10 w 60"/>
                <a:gd name="T85" fmla="*/ 15 h 74"/>
                <a:gd name="T86" fmla="*/ 14 w 60"/>
                <a:gd name="T87" fmla="*/ 14 h 74"/>
                <a:gd name="T88" fmla="*/ 24 w 60"/>
                <a:gd name="T89" fmla="*/ 10 h 74"/>
                <a:gd name="T90" fmla="*/ 30 w 60"/>
                <a:gd name="T91" fmla="*/ 10 h 74"/>
                <a:gd name="T92" fmla="*/ 30 w 60"/>
                <a:gd name="T93" fmla="*/ 64 h 74"/>
                <a:gd name="T94" fmla="*/ 18 w 60"/>
                <a:gd name="T95" fmla="*/ 62 h 74"/>
                <a:gd name="T96" fmla="*/ 10 w 60"/>
                <a:gd name="T97" fmla="*/ 59 h 74"/>
                <a:gd name="T98" fmla="*/ 10 w 60"/>
                <a:gd name="T99" fmla="*/ 56 h 74"/>
                <a:gd name="T100" fmla="*/ 30 w 60"/>
                <a:gd name="T101" fmla="*/ 59 h 74"/>
                <a:gd name="T102" fmla="*/ 40 w 60"/>
                <a:gd name="T103" fmla="*/ 58 h 74"/>
                <a:gd name="T104" fmla="*/ 50 w 60"/>
                <a:gd name="T105" fmla="*/ 59 h 74"/>
                <a:gd name="T106" fmla="*/ 47 w 60"/>
                <a:gd name="T107" fmla="*/ 61 h 74"/>
                <a:gd name="T108" fmla="*/ 37 w 60"/>
                <a:gd name="T109" fmla="*/ 64 h 74"/>
                <a:gd name="T110" fmla="*/ 30 w 60"/>
                <a:gd name="T11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74">
                  <a:moveTo>
                    <a:pt x="30" y="0"/>
                  </a:moveTo>
                  <a:lnTo>
                    <a:pt x="30" y="0"/>
                  </a:lnTo>
                  <a:lnTo>
                    <a:pt x="21" y="2"/>
                  </a:lnTo>
                  <a:lnTo>
                    <a:pt x="12" y="4"/>
                  </a:lnTo>
                  <a:lnTo>
                    <a:pt x="8" y="5"/>
                  </a:lnTo>
                  <a:lnTo>
                    <a:pt x="4" y="8"/>
                  </a:lnTo>
                  <a:lnTo>
                    <a:pt x="2" y="11"/>
                  </a:lnTo>
                  <a:lnTo>
                    <a:pt x="0" y="15"/>
                  </a:lnTo>
                  <a:lnTo>
                    <a:pt x="0" y="59"/>
                  </a:lnTo>
                  <a:lnTo>
                    <a:pt x="0" y="59"/>
                  </a:lnTo>
                  <a:lnTo>
                    <a:pt x="2" y="63"/>
                  </a:lnTo>
                  <a:lnTo>
                    <a:pt x="4" y="67"/>
                  </a:lnTo>
                  <a:lnTo>
                    <a:pt x="8" y="69"/>
                  </a:lnTo>
                  <a:lnTo>
                    <a:pt x="12" y="71"/>
                  </a:lnTo>
                  <a:lnTo>
                    <a:pt x="21" y="73"/>
                  </a:lnTo>
                  <a:lnTo>
                    <a:pt x="30" y="74"/>
                  </a:lnTo>
                  <a:lnTo>
                    <a:pt x="30" y="74"/>
                  </a:lnTo>
                  <a:lnTo>
                    <a:pt x="39" y="73"/>
                  </a:lnTo>
                  <a:lnTo>
                    <a:pt x="49" y="71"/>
                  </a:lnTo>
                  <a:lnTo>
                    <a:pt x="52" y="69"/>
                  </a:lnTo>
                  <a:lnTo>
                    <a:pt x="56" y="67"/>
                  </a:lnTo>
                  <a:lnTo>
                    <a:pt x="58" y="63"/>
                  </a:lnTo>
                  <a:lnTo>
                    <a:pt x="60" y="59"/>
                  </a:lnTo>
                  <a:lnTo>
                    <a:pt x="60" y="15"/>
                  </a:lnTo>
                  <a:lnTo>
                    <a:pt x="60" y="15"/>
                  </a:lnTo>
                  <a:lnTo>
                    <a:pt x="58" y="11"/>
                  </a:lnTo>
                  <a:lnTo>
                    <a:pt x="56" y="8"/>
                  </a:lnTo>
                  <a:lnTo>
                    <a:pt x="52" y="5"/>
                  </a:lnTo>
                  <a:lnTo>
                    <a:pt x="49" y="4"/>
                  </a:lnTo>
                  <a:lnTo>
                    <a:pt x="39" y="2"/>
                  </a:lnTo>
                  <a:lnTo>
                    <a:pt x="30" y="0"/>
                  </a:lnTo>
                  <a:lnTo>
                    <a:pt x="30" y="0"/>
                  </a:lnTo>
                  <a:close/>
                  <a:moveTo>
                    <a:pt x="50" y="30"/>
                  </a:moveTo>
                  <a:lnTo>
                    <a:pt x="50" y="30"/>
                  </a:lnTo>
                  <a:lnTo>
                    <a:pt x="47" y="31"/>
                  </a:lnTo>
                  <a:lnTo>
                    <a:pt x="42" y="32"/>
                  </a:lnTo>
                  <a:lnTo>
                    <a:pt x="37" y="35"/>
                  </a:lnTo>
                  <a:lnTo>
                    <a:pt x="30" y="35"/>
                  </a:lnTo>
                  <a:lnTo>
                    <a:pt x="30" y="35"/>
                  </a:lnTo>
                  <a:lnTo>
                    <a:pt x="23" y="35"/>
                  </a:lnTo>
                  <a:lnTo>
                    <a:pt x="18" y="32"/>
                  </a:lnTo>
                  <a:lnTo>
                    <a:pt x="13" y="31"/>
                  </a:lnTo>
                  <a:lnTo>
                    <a:pt x="10" y="30"/>
                  </a:lnTo>
                  <a:lnTo>
                    <a:pt x="10" y="26"/>
                  </a:lnTo>
                  <a:lnTo>
                    <a:pt x="10" y="26"/>
                  </a:lnTo>
                  <a:lnTo>
                    <a:pt x="20" y="29"/>
                  </a:lnTo>
                  <a:lnTo>
                    <a:pt x="30" y="30"/>
                  </a:lnTo>
                  <a:lnTo>
                    <a:pt x="30" y="30"/>
                  </a:lnTo>
                  <a:lnTo>
                    <a:pt x="40" y="29"/>
                  </a:lnTo>
                  <a:lnTo>
                    <a:pt x="50" y="26"/>
                  </a:lnTo>
                  <a:lnTo>
                    <a:pt x="50" y="30"/>
                  </a:lnTo>
                  <a:close/>
                  <a:moveTo>
                    <a:pt x="50" y="45"/>
                  </a:moveTo>
                  <a:lnTo>
                    <a:pt x="50" y="45"/>
                  </a:lnTo>
                  <a:lnTo>
                    <a:pt x="47" y="46"/>
                  </a:lnTo>
                  <a:lnTo>
                    <a:pt x="42" y="47"/>
                  </a:lnTo>
                  <a:lnTo>
                    <a:pt x="37" y="50"/>
                  </a:lnTo>
                  <a:lnTo>
                    <a:pt x="30" y="50"/>
                  </a:lnTo>
                  <a:lnTo>
                    <a:pt x="30" y="50"/>
                  </a:lnTo>
                  <a:lnTo>
                    <a:pt x="23" y="50"/>
                  </a:lnTo>
                  <a:lnTo>
                    <a:pt x="18" y="47"/>
                  </a:lnTo>
                  <a:lnTo>
                    <a:pt x="13" y="46"/>
                  </a:lnTo>
                  <a:lnTo>
                    <a:pt x="10" y="45"/>
                  </a:lnTo>
                  <a:lnTo>
                    <a:pt x="10" y="41"/>
                  </a:lnTo>
                  <a:lnTo>
                    <a:pt x="10" y="41"/>
                  </a:lnTo>
                  <a:lnTo>
                    <a:pt x="20" y="43"/>
                  </a:lnTo>
                  <a:lnTo>
                    <a:pt x="30" y="45"/>
                  </a:lnTo>
                  <a:lnTo>
                    <a:pt x="30" y="45"/>
                  </a:lnTo>
                  <a:lnTo>
                    <a:pt x="40" y="43"/>
                  </a:lnTo>
                  <a:lnTo>
                    <a:pt x="50" y="41"/>
                  </a:lnTo>
                  <a:lnTo>
                    <a:pt x="50" y="45"/>
                  </a:lnTo>
                  <a:close/>
                  <a:moveTo>
                    <a:pt x="30" y="10"/>
                  </a:moveTo>
                  <a:lnTo>
                    <a:pt x="30" y="10"/>
                  </a:lnTo>
                  <a:lnTo>
                    <a:pt x="36" y="10"/>
                  </a:lnTo>
                  <a:lnTo>
                    <a:pt x="42" y="11"/>
                  </a:lnTo>
                  <a:lnTo>
                    <a:pt x="46" y="14"/>
                  </a:lnTo>
                  <a:lnTo>
                    <a:pt x="50" y="15"/>
                  </a:lnTo>
                  <a:lnTo>
                    <a:pt x="50" y="15"/>
                  </a:lnTo>
                  <a:lnTo>
                    <a:pt x="46" y="16"/>
                  </a:lnTo>
                  <a:lnTo>
                    <a:pt x="42" y="19"/>
                  </a:lnTo>
                  <a:lnTo>
                    <a:pt x="36" y="20"/>
                  </a:lnTo>
                  <a:lnTo>
                    <a:pt x="30" y="20"/>
                  </a:lnTo>
                  <a:lnTo>
                    <a:pt x="30" y="20"/>
                  </a:lnTo>
                  <a:lnTo>
                    <a:pt x="24" y="20"/>
                  </a:lnTo>
                  <a:lnTo>
                    <a:pt x="18" y="19"/>
                  </a:lnTo>
                  <a:lnTo>
                    <a:pt x="14" y="16"/>
                  </a:lnTo>
                  <a:lnTo>
                    <a:pt x="10" y="15"/>
                  </a:lnTo>
                  <a:lnTo>
                    <a:pt x="10" y="15"/>
                  </a:lnTo>
                  <a:lnTo>
                    <a:pt x="14" y="14"/>
                  </a:lnTo>
                  <a:lnTo>
                    <a:pt x="18" y="11"/>
                  </a:lnTo>
                  <a:lnTo>
                    <a:pt x="24" y="10"/>
                  </a:lnTo>
                  <a:lnTo>
                    <a:pt x="30" y="10"/>
                  </a:lnTo>
                  <a:lnTo>
                    <a:pt x="30" y="10"/>
                  </a:lnTo>
                  <a:close/>
                  <a:moveTo>
                    <a:pt x="30" y="64"/>
                  </a:moveTo>
                  <a:lnTo>
                    <a:pt x="30" y="64"/>
                  </a:lnTo>
                  <a:lnTo>
                    <a:pt x="23" y="64"/>
                  </a:lnTo>
                  <a:lnTo>
                    <a:pt x="18" y="62"/>
                  </a:lnTo>
                  <a:lnTo>
                    <a:pt x="13" y="61"/>
                  </a:lnTo>
                  <a:lnTo>
                    <a:pt x="10" y="59"/>
                  </a:lnTo>
                  <a:lnTo>
                    <a:pt x="10" y="56"/>
                  </a:lnTo>
                  <a:lnTo>
                    <a:pt x="10" y="56"/>
                  </a:lnTo>
                  <a:lnTo>
                    <a:pt x="20" y="58"/>
                  </a:lnTo>
                  <a:lnTo>
                    <a:pt x="30" y="59"/>
                  </a:lnTo>
                  <a:lnTo>
                    <a:pt x="30" y="59"/>
                  </a:lnTo>
                  <a:lnTo>
                    <a:pt x="40" y="58"/>
                  </a:lnTo>
                  <a:lnTo>
                    <a:pt x="50" y="56"/>
                  </a:lnTo>
                  <a:lnTo>
                    <a:pt x="50" y="59"/>
                  </a:lnTo>
                  <a:lnTo>
                    <a:pt x="50" y="59"/>
                  </a:lnTo>
                  <a:lnTo>
                    <a:pt x="47" y="61"/>
                  </a:lnTo>
                  <a:lnTo>
                    <a:pt x="42" y="62"/>
                  </a:lnTo>
                  <a:lnTo>
                    <a:pt x="37" y="64"/>
                  </a:lnTo>
                  <a:lnTo>
                    <a:pt x="30" y="64"/>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grpSp>
      <p:sp>
        <p:nvSpPr>
          <p:cNvPr id="498" name="Freeform 1474"/>
          <p:cNvSpPr>
            <a:spLocks noEditPoints="1"/>
          </p:cNvSpPr>
          <p:nvPr/>
        </p:nvSpPr>
        <p:spPr bwMode="auto">
          <a:xfrm>
            <a:off x="809104" y="3104069"/>
            <a:ext cx="45362" cy="72579"/>
          </a:xfrm>
          <a:custGeom>
            <a:avLst/>
            <a:gdLst>
              <a:gd name="T0" fmla="*/ 20 w 30"/>
              <a:gd name="T1" fmla="*/ 5 h 49"/>
              <a:gd name="T2" fmla="*/ 20 w 30"/>
              <a:gd name="T3" fmla="*/ 0 h 49"/>
              <a:gd name="T4" fmla="*/ 10 w 30"/>
              <a:gd name="T5" fmla="*/ 0 h 49"/>
              <a:gd name="T6" fmla="*/ 10 w 30"/>
              <a:gd name="T7" fmla="*/ 5 h 49"/>
              <a:gd name="T8" fmla="*/ 0 w 30"/>
              <a:gd name="T9" fmla="*/ 5 h 49"/>
              <a:gd name="T10" fmla="*/ 0 w 30"/>
              <a:gd name="T11" fmla="*/ 44 h 49"/>
              <a:gd name="T12" fmla="*/ 10 w 30"/>
              <a:gd name="T13" fmla="*/ 44 h 49"/>
              <a:gd name="T14" fmla="*/ 10 w 30"/>
              <a:gd name="T15" fmla="*/ 49 h 49"/>
              <a:gd name="T16" fmla="*/ 20 w 30"/>
              <a:gd name="T17" fmla="*/ 49 h 49"/>
              <a:gd name="T18" fmla="*/ 20 w 30"/>
              <a:gd name="T19" fmla="*/ 44 h 49"/>
              <a:gd name="T20" fmla="*/ 20 w 30"/>
              <a:gd name="T21" fmla="*/ 44 h 49"/>
              <a:gd name="T22" fmla="*/ 24 w 30"/>
              <a:gd name="T23" fmla="*/ 43 h 49"/>
              <a:gd name="T24" fmla="*/ 27 w 30"/>
              <a:gd name="T25" fmla="*/ 39 h 49"/>
              <a:gd name="T26" fmla="*/ 28 w 30"/>
              <a:gd name="T27" fmla="*/ 36 h 49"/>
              <a:gd name="T28" fmla="*/ 30 w 30"/>
              <a:gd name="T29" fmla="*/ 32 h 49"/>
              <a:gd name="T30" fmla="*/ 30 w 30"/>
              <a:gd name="T31" fmla="*/ 32 h 49"/>
              <a:gd name="T32" fmla="*/ 28 w 30"/>
              <a:gd name="T33" fmla="*/ 28 h 49"/>
              <a:gd name="T34" fmla="*/ 27 w 30"/>
              <a:gd name="T35" fmla="*/ 25 h 49"/>
              <a:gd name="T36" fmla="*/ 27 w 30"/>
              <a:gd name="T37" fmla="*/ 25 h 49"/>
              <a:gd name="T38" fmla="*/ 28 w 30"/>
              <a:gd name="T39" fmla="*/ 21 h 49"/>
              <a:gd name="T40" fmla="*/ 30 w 30"/>
              <a:gd name="T41" fmla="*/ 17 h 49"/>
              <a:gd name="T42" fmla="*/ 30 w 30"/>
              <a:gd name="T43" fmla="*/ 17 h 49"/>
              <a:gd name="T44" fmla="*/ 28 w 30"/>
              <a:gd name="T45" fmla="*/ 14 h 49"/>
              <a:gd name="T46" fmla="*/ 27 w 30"/>
              <a:gd name="T47" fmla="*/ 10 h 49"/>
              <a:gd name="T48" fmla="*/ 24 w 30"/>
              <a:gd name="T49" fmla="*/ 6 h 49"/>
              <a:gd name="T50" fmla="*/ 20 w 30"/>
              <a:gd name="T51" fmla="*/ 5 h 49"/>
              <a:gd name="T52" fmla="*/ 20 w 30"/>
              <a:gd name="T53" fmla="*/ 5 h 49"/>
              <a:gd name="T54" fmla="*/ 20 w 30"/>
              <a:gd name="T55" fmla="*/ 17 h 49"/>
              <a:gd name="T56" fmla="*/ 20 w 30"/>
              <a:gd name="T57" fmla="*/ 17 h 49"/>
              <a:gd name="T58" fmla="*/ 19 w 30"/>
              <a:gd name="T59" fmla="*/ 18 h 49"/>
              <a:gd name="T60" fmla="*/ 17 w 30"/>
              <a:gd name="T61" fmla="*/ 20 h 49"/>
              <a:gd name="T62" fmla="*/ 10 w 30"/>
              <a:gd name="T63" fmla="*/ 20 h 49"/>
              <a:gd name="T64" fmla="*/ 10 w 30"/>
              <a:gd name="T65" fmla="*/ 15 h 49"/>
              <a:gd name="T66" fmla="*/ 17 w 30"/>
              <a:gd name="T67" fmla="*/ 15 h 49"/>
              <a:gd name="T68" fmla="*/ 17 w 30"/>
              <a:gd name="T69" fmla="*/ 15 h 49"/>
              <a:gd name="T70" fmla="*/ 19 w 30"/>
              <a:gd name="T71" fmla="*/ 16 h 49"/>
              <a:gd name="T72" fmla="*/ 20 w 30"/>
              <a:gd name="T73" fmla="*/ 17 h 49"/>
              <a:gd name="T74" fmla="*/ 20 w 30"/>
              <a:gd name="T75" fmla="*/ 17 h 49"/>
              <a:gd name="T76" fmla="*/ 17 w 30"/>
              <a:gd name="T77" fmla="*/ 34 h 49"/>
              <a:gd name="T78" fmla="*/ 10 w 30"/>
              <a:gd name="T79" fmla="*/ 34 h 49"/>
              <a:gd name="T80" fmla="*/ 10 w 30"/>
              <a:gd name="T81" fmla="*/ 30 h 49"/>
              <a:gd name="T82" fmla="*/ 17 w 30"/>
              <a:gd name="T83" fmla="*/ 30 h 49"/>
              <a:gd name="T84" fmla="*/ 17 w 30"/>
              <a:gd name="T85" fmla="*/ 30 h 49"/>
              <a:gd name="T86" fmla="*/ 19 w 30"/>
              <a:gd name="T87" fmla="*/ 31 h 49"/>
              <a:gd name="T88" fmla="*/ 20 w 30"/>
              <a:gd name="T89" fmla="*/ 32 h 49"/>
              <a:gd name="T90" fmla="*/ 20 w 30"/>
              <a:gd name="T91" fmla="*/ 32 h 49"/>
              <a:gd name="T92" fmla="*/ 19 w 30"/>
              <a:gd name="T93" fmla="*/ 33 h 49"/>
              <a:gd name="T94" fmla="*/ 17 w 30"/>
              <a:gd name="T95" fmla="*/ 34 h 49"/>
              <a:gd name="T96" fmla="*/ 17 w 30"/>
              <a:gd name="T97"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49">
                <a:moveTo>
                  <a:pt x="20" y="5"/>
                </a:moveTo>
                <a:lnTo>
                  <a:pt x="20" y="0"/>
                </a:lnTo>
                <a:lnTo>
                  <a:pt x="10" y="0"/>
                </a:lnTo>
                <a:lnTo>
                  <a:pt x="10" y="5"/>
                </a:lnTo>
                <a:lnTo>
                  <a:pt x="0" y="5"/>
                </a:lnTo>
                <a:lnTo>
                  <a:pt x="0" y="44"/>
                </a:lnTo>
                <a:lnTo>
                  <a:pt x="10" y="44"/>
                </a:lnTo>
                <a:lnTo>
                  <a:pt x="10" y="49"/>
                </a:lnTo>
                <a:lnTo>
                  <a:pt x="20" y="49"/>
                </a:lnTo>
                <a:lnTo>
                  <a:pt x="20" y="44"/>
                </a:lnTo>
                <a:lnTo>
                  <a:pt x="20" y="44"/>
                </a:lnTo>
                <a:lnTo>
                  <a:pt x="24" y="43"/>
                </a:lnTo>
                <a:lnTo>
                  <a:pt x="27" y="39"/>
                </a:lnTo>
                <a:lnTo>
                  <a:pt x="28" y="36"/>
                </a:lnTo>
                <a:lnTo>
                  <a:pt x="30" y="32"/>
                </a:lnTo>
                <a:lnTo>
                  <a:pt x="30" y="32"/>
                </a:lnTo>
                <a:lnTo>
                  <a:pt x="28" y="28"/>
                </a:lnTo>
                <a:lnTo>
                  <a:pt x="27" y="25"/>
                </a:lnTo>
                <a:lnTo>
                  <a:pt x="27" y="25"/>
                </a:lnTo>
                <a:lnTo>
                  <a:pt x="28" y="21"/>
                </a:lnTo>
                <a:lnTo>
                  <a:pt x="30" y="17"/>
                </a:lnTo>
                <a:lnTo>
                  <a:pt x="30" y="17"/>
                </a:lnTo>
                <a:lnTo>
                  <a:pt x="28" y="14"/>
                </a:lnTo>
                <a:lnTo>
                  <a:pt x="27" y="10"/>
                </a:lnTo>
                <a:lnTo>
                  <a:pt x="24" y="6"/>
                </a:lnTo>
                <a:lnTo>
                  <a:pt x="20" y="5"/>
                </a:lnTo>
                <a:lnTo>
                  <a:pt x="20" y="5"/>
                </a:lnTo>
                <a:close/>
                <a:moveTo>
                  <a:pt x="20" y="17"/>
                </a:moveTo>
                <a:lnTo>
                  <a:pt x="20" y="17"/>
                </a:lnTo>
                <a:lnTo>
                  <a:pt x="19" y="18"/>
                </a:lnTo>
                <a:lnTo>
                  <a:pt x="17" y="20"/>
                </a:lnTo>
                <a:lnTo>
                  <a:pt x="10" y="20"/>
                </a:lnTo>
                <a:lnTo>
                  <a:pt x="10" y="15"/>
                </a:lnTo>
                <a:lnTo>
                  <a:pt x="17" y="15"/>
                </a:lnTo>
                <a:lnTo>
                  <a:pt x="17" y="15"/>
                </a:lnTo>
                <a:lnTo>
                  <a:pt x="19" y="16"/>
                </a:lnTo>
                <a:lnTo>
                  <a:pt x="20" y="17"/>
                </a:lnTo>
                <a:lnTo>
                  <a:pt x="20" y="17"/>
                </a:lnTo>
                <a:close/>
                <a:moveTo>
                  <a:pt x="17" y="34"/>
                </a:moveTo>
                <a:lnTo>
                  <a:pt x="10" y="34"/>
                </a:lnTo>
                <a:lnTo>
                  <a:pt x="10" y="30"/>
                </a:lnTo>
                <a:lnTo>
                  <a:pt x="17" y="30"/>
                </a:lnTo>
                <a:lnTo>
                  <a:pt x="17" y="30"/>
                </a:lnTo>
                <a:lnTo>
                  <a:pt x="19" y="31"/>
                </a:lnTo>
                <a:lnTo>
                  <a:pt x="20" y="32"/>
                </a:lnTo>
                <a:lnTo>
                  <a:pt x="20" y="32"/>
                </a:lnTo>
                <a:lnTo>
                  <a:pt x="19" y="33"/>
                </a:lnTo>
                <a:lnTo>
                  <a:pt x="17" y="34"/>
                </a:lnTo>
                <a:lnTo>
                  <a:pt x="17"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499" name="Freeform 1475"/>
          <p:cNvSpPr>
            <a:spLocks noEditPoints="1"/>
          </p:cNvSpPr>
          <p:nvPr/>
        </p:nvSpPr>
        <p:spPr bwMode="auto">
          <a:xfrm>
            <a:off x="713843" y="3081388"/>
            <a:ext cx="176913" cy="117941"/>
          </a:xfrm>
          <a:custGeom>
            <a:avLst/>
            <a:gdLst>
              <a:gd name="T0" fmla="*/ 79 w 118"/>
              <a:gd name="T1" fmla="*/ 0 h 79"/>
              <a:gd name="T2" fmla="*/ 68 w 118"/>
              <a:gd name="T3" fmla="*/ 1 h 79"/>
              <a:gd name="T4" fmla="*/ 58 w 118"/>
              <a:gd name="T5" fmla="*/ 6 h 79"/>
              <a:gd name="T6" fmla="*/ 49 w 118"/>
              <a:gd name="T7" fmla="*/ 14 h 79"/>
              <a:gd name="T8" fmla="*/ 43 w 118"/>
              <a:gd name="T9" fmla="*/ 24 h 79"/>
              <a:gd name="T10" fmla="*/ 37 w 118"/>
              <a:gd name="T11" fmla="*/ 21 h 79"/>
              <a:gd name="T12" fmla="*/ 30 w 118"/>
              <a:gd name="T13" fmla="*/ 20 h 79"/>
              <a:gd name="T14" fmla="*/ 18 w 118"/>
              <a:gd name="T15" fmla="*/ 22 h 79"/>
              <a:gd name="T16" fmla="*/ 9 w 118"/>
              <a:gd name="T17" fmla="*/ 29 h 79"/>
              <a:gd name="T18" fmla="*/ 2 w 118"/>
              <a:gd name="T19" fmla="*/ 38 h 79"/>
              <a:gd name="T20" fmla="*/ 0 w 118"/>
              <a:gd name="T21" fmla="*/ 49 h 79"/>
              <a:gd name="T22" fmla="*/ 0 w 118"/>
              <a:gd name="T23" fmla="*/ 56 h 79"/>
              <a:gd name="T24" fmla="*/ 5 w 118"/>
              <a:gd name="T25" fmla="*/ 66 h 79"/>
              <a:gd name="T26" fmla="*/ 14 w 118"/>
              <a:gd name="T27" fmla="*/ 74 h 79"/>
              <a:gd name="T28" fmla="*/ 23 w 118"/>
              <a:gd name="T29" fmla="*/ 79 h 79"/>
              <a:gd name="T30" fmla="*/ 79 w 118"/>
              <a:gd name="T31" fmla="*/ 79 h 79"/>
              <a:gd name="T32" fmla="*/ 86 w 118"/>
              <a:gd name="T33" fmla="*/ 78 h 79"/>
              <a:gd name="T34" fmla="*/ 101 w 118"/>
              <a:gd name="T35" fmla="*/ 73 h 79"/>
              <a:gd name="T36" fmla="*/ 112 w 118"/>
              <a:gd name="T37" fmla="*/ 62 h 79"/>
              <a:gd name="T38" fmla="*/ 117 w 118"/>
              <a:gd name="T39" fmla="*/ 47 h 79"/>
              <a:gd name="T40" fmla="*/ 118 w 118"/>
              <a:gd name="T41" fmla="*/ 40 h 79"/>
              <a:gd name="T42" fmla="*/ 115 w 118"/>
              <a:gd name="T43" fmla="*/ 25 h 79"/>
              <a:gd name="T44" fmla="*/ 107 w 118"/>
              <a:gd name="T45" fmla="*/ 11 h 79"/>
              <a:gd name="T46" fmla="*/ 94 w 118"/>
              <a:gd name="T47" fmla="*/ 4 h 79"/>
              <a:gd name="T48" fmla="*/ 79 w 118"/>
              <a:gd name="T49" fmla="*/ 0 h 79"/>
              <a:gd name="T50" fmla="*/ 79 w 118"/>
              <a:gd name="T51" fmla="*/ 69 h 79"/>
              <a:gd name="T52" fmla="*/ 30 w 118"/>
              <a:gd name="T53" fmla="*/ 69 h 79"/>
              <a:gd name="T54" fmla="*/ 22 w 118"/>
              <a:gd name="T55" fmla="*/ 68 h 79"/>
              <a:gd name="T56" fmla="*/ 11 w 118"/>
              <a:gd name="T57" fmla="*/ 57 h 79"/>
              <a:gd name="T58" fmla="*/ 10 w 118"/>
              <a:gd name="T59" fmla="*/ 49 h 79"/>
              <a:gd name="T60" fmla="*/ 10 w 118"/>
              <a:gd name="T61" fmla="*/ 46 h 79"/>
              <a:gd name="T62" fmla="*/ 16 w 118"/>
              <a:gd name="T63" fmla="*/ 36 h 79"/>
              <a:gd name="T64" fmla="*/ 26 w 118"/>
              <a:gd name="T65" fmla="*/ 30 h 79"/>
              <a:gd name="T66" fmla="*/ 30 w 118"/>
              <a:gd name="T67" fmla="*/ 30 h 79"/>
              <a:gd name="T68" fmla="*/ 37 w 118"/>
              <a:gd name="T69" fmla="*/ 31 h 79"/>
              <a:gd name="T70" fmla="*/ 42 w 118"/>
              <a:gd name="T71" fmla="*/ 35 h 79"/>
              <a:gd name="T72" fmla="*/ 47 w 118"/>
              <a:gd name="T73" fmla="*/ 36 h 79"/>
              <a:gd name="T74" fmla="*/ 49 w 118"/>
              <a:gd name="T75" fmla="*/ 35 h 79"/>
              <a:gd name="T76" fmla="*/ 51 w 118"/>
              <a:gd name="T77" fmla="*/ 32 h 79"/>
              <a:gd name="T78" fmla="*/ 54 w 118"/>
              <a:gd name="T79" fmla="*/ 24 h 79"/>
              <a:gd name="T80" fmla="*/ 60 w 118"/>
              <a:gd name="T81" fmla="*/ 16 h 79"/>
              <a:gd name="T82" fmla="*/ 69 w 118"/>
              <a:gd name="T83" fmla="*/ 11 h 79"/>
              <a:gd name="T84" fmla="*/ 79 w 118"/>
              <a:gd name="T85" fmla="*/ 10 h 79"/>
              <a:gd name="T86" fmla="*/ 85 w 118"/>
              <a:gd name="T87" fmla="*/ 10 h 79"/>
              <a:gd name="T88" fmla="*/ 95 w 118"/>
              <a:gd name="T89" fmla="*/ 15 h 79"/>
              <a:gd name="T90" fmla="*/ 104 w 118"/>
              <a:gd name="T91" fmla="*/ 24 h 79"/>
              <a:gd name="T92" fmla="*/ 109 w 118"/>
              <a:gd name="T93" fmla="*/ 33 h 79"/>
              <a:gd name="T94" fmla="*/ 109 w 118"/>
              <a:gd name="T95" fmla="*/ 40 h 79"/>
              <a:gd name="T96" fmla="*/ 106 w 118"/>
              <a:gd name="T97" fmla="*/ 51 h 79"/>
              <a:gd name="T98" fmla="*/ 100 w 118"/>
              <a:gd name="T99" fmla="*/ 61 h 79"/>
              <a:gd name="T100" fmla="*/ 90 w 118"/>
              <a:gd name="T101" fmla="*/ 67 h 79"/>
              <a:gd name="T102" fmla="*/ 79 w 118"/>
              <a:gd name="T103"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79">
                <a:moveTo>
                  <a:pt x="79" y="0"/>
                </a:moveTo>
                <a:lnTo>
                  <a:pt x="79" y="0"/>
                </a:lnTo>
                <a:lnTo>
                  <a:pt x="73" y="0"/>
                </a:lnTo>
                <a:lnTo>
                  <a:pt x="68" y="1"/>
                </a:lnTo>
                <a:lnTo>
                  <a:pt x="63" y="4"/>
                </a:lnTo>
                <a:lnTo>
                  <a:pt x="58" y="6"/>
                </a:lnTo>
                <a:lnTo>
                  <a:pt x="53" y="10"/>
                </a:lnTo>
                <a:lnTo>
                  <a:pt x="49" y="14"/>
                </a:lnTo>
                <a:lnTo>
                  <a:pt x="46" y="19"/>
                </a:lnTo>
                <a:lnTo>
                  <a:pt x="43" y="24"/>
                </a:lnTo>
                <a:lnTo>
                  <a:pt x="43" y="24"/>
                </a:lnTo>
                <a:lnTo>
                  <a:pt x="37" y="21"/>
                </a:lnTo>
                <a:lnTo>
                  <a:pt x="30" y="20"/>
                </a:lnTo>
                <a:lnTo>
                  <a:pt x="30" y="20"/>
                </a:lnTo>
                <a:lnTo>
                  <a:pt x="23" y="20"/>
                </a:lnTo>
                <a:lnTo>
                  <a:pt x="18" y="22"/>
                </a:lnTo>
                <a:lnTo>
                  <a:pt x="14" y="25"/>
                </a:lnTo>
                <a:lnTo>
                  <a:pt x="9" y="29"/>
                </a:lnTo>
                <a:lnTo>
                  <a:pt x="5" y="33"/>
                </a:lnTo>
                <a:lnTo>
                  <a:pt x="2" y="38"/>
                </a:lnTo>
                <a:lnTo>
                  <a:pt x="0" y="43"/>
                </a:lnTo>
                <a:lnTo>
                  <a:pt x="0" y="49"/>
                </a:lnTo>
                <a:lnTo>
                  <a:pt x="0" y="49"/>
                </a:lnTo>
                <a:lnTo>
                  <a:pt x="0" y="56"/>
                </a:lnTo>
                <a:lnTo>
                  <a:pt x="2" y="61"/>
                </a:lnTo>
                <a:lnTo>
                  <a:pt x="5" y="66"/>
                </a:lnTo>
                <a:lnTo>
                  <a:pt x="9" y="70"/>
                </a:lnTo>
                <a:lnTo>
                  <a:pt x="14" y="74"/>
                </a:lnTo>
                <a:lnTo>
                  <a:pt x="18" y="77"/>
                </a:lnTo>
                <a:lnTo>
                  <a:pt x="23" y="79"/>
                </a:lnTo>
                <a:lnTo>
                  <a:pt x="30" y="79"/>
                </a:lnTo>
                <a:lnTo>
                  <a:pt x="79" y="79"/>
                </a:lnTo>
                <a:lnTo>
                  <a:pt x="79" y="79"/>
                </a:lnTo>
                <a:lnTo>
                  <a:pt x="86" y="78"/>
                </a:lnTo>
                <a:lnTo>
                  <a:pt x="94" y="75"/>
                </a:lnTo>
                <a:lnTo>
                  <a:pt x="101" y="73"/>
                </a:lnTo>
                <a:lnTo>
                  <a:pt x="107" y="68"/>
                </a:lnTo>
                <a:lnTo>
                  <a:pt x="112" y="62"/>
                </a:lnTo>
                <a:lnTo>
                  <a:pt x="115" y="54"/>
                </a:lnTo>
                <a:lnTo>
                  <a:pt x="117" y="47"/>
                </a:lnTo>
                <a:lnTo>
                  <a:pt x="118" y="40"/>
                </a:lnTo>
                <a:lnTo>
                  <a:pt x="118" y="40"/>
                </a:lnTo>
                <a:lnTo>
                  <a:pt x="117" y="32"/>
                </a:lnTo>
                <a:lnTo>
                  <a:pt x="115" y="25"/>
                </a:lnTo>
                <a:lnTo>
                  <a:pt x="112" y="17"/>
                </a:lnTo>
                <a:lnTo>
                  <a:pt x="107" y="11"/>
                </a:lnTo>
                <a:lnTo>
                  <a:pt x="101" y="6"/>
                </a:lnTo>
                <a:lnTo>
                  <a:pt x="94" y="4"/>
                </a:lnTo>
                <a:lnTo>
                  <a:pt x="86" y="1"/>
                </a:lnTo>
                <a:lnTo>
                  <a:pt x="79" y="0"/>
                </a:lnTo>
                <a:lnTo>
                  <a:pt x="79" y="0"/>
                </a:lnTo>
                <a:close/>
                <a:moveTo>
                  <a:pt x="79" y="69"/>
                </a:moveTo>
                <a:lnTo>
                  <a:pt x="30" y="69"/>
                </a:lnTo>
                <a:lnTo>
                  <a:pt x="30" y="69"/>
                </a:lnTo>
                <a:lnTo>
                  <a:pt x="26" y="69"/>
                </a:lnTo>
                <a:lnTo>
                  <a:pt x="22" y="68"/>
                </a:lnTo>
                <a:lnTo>
                  <a:pt x="16" y="63"/>
                </a:lnTo>
                <a:lnTo>
                  <a:pt x="11" y="57"/>
                </a:lnTo>
                <a:lnTo>
                  <a:pt x="10" y="53"/>
                </a:lnTo>
                <a:lnTo>
                  <a:pt x="10" y="49"/>
                </a:lnTo>
                <a:lnTo>
                  <a:pt x="10" y="49"/>
                </a:lnTo>
                <a:lnTo>
                  <a:pt x="10" y="46"/>
                </a:lnTo>
                <a:lnTo>
                  <a:pt x="11" y="42"/>
                </a:lnTo>
                <a:lnTo>
                  <a:pt x="16" y="36"/>
                </a:lnTo>
                <a:lnTo>
                  <a:pt x="22" y="31"/>
                </a:lnTo>
                <a:lnTo>
                  <a:pt x="26" y="30"/>
                </a:lnTo>
                <a:lnTo>
                  <a:pt x="30" y="30"/>
                </a:lnTo>
                <a:lnTo>
                  <a:pt x="30" y="30"/>
                </a:lnTo>
                <a:lnTo>
                  <a:pt x="33" y="30"/>
                </a:lnTo>
                <a:lnTo>
                  <a:pt x="37" y="31"/>
                </a:lnTo>
                <a:lnTo>
                  <a:pt x="42" y="35"/>
                </a:lnTo>
                <a:lnTo>
                  <a:pt x="42" y="35"/>
                </a:lnTo>
                <a:lnTo>
                  <a:pt x="44" y="36"/>
                </a:lnTo>
                <a:lnTo>
                  <a:pt x="47" y="36"/>
                </a:lnTo>
                <a:lnTo>
                  <a:pt x="47" y="36"/>
                </a:lnTo>
                <a:lnTo>
                  <a:pt x="49" y="35"/>
                </a:lnTo>
                <a:lnTo>
                  <a:pt x="51" y="32"/>
                </a:lnTo>
                <a:lnTo>
                  <a:pt x="51" y="32"/>
                </a:lnTo>
                <a:lnTo>
                  <a:pt x="52" y="27"/>
                </a:lnTo>
                <a:lnTo>
                  <a:pt x="54" y="24"/>
                </a:lnTo>
                <a:lnTo>
                  <a:pt x="58" y="20"/>
                </a:lnTo>
                <a:lnTo>
                  <a:pt x="60" y="16"/>
                </a:lnTo>
                <a:lnTo>
                  <a:pt x="65" y="14"/>
                </a:lnTo>
                <a:lnTo>
                  <a:pt x="69" y="11"/>
                </a:lnTo>
                <a:lnTo>
                  <a:pt x="74" y="10"/>
                </a:lnTo>
                <a:lnTo>
                  <a:pt x="79" y="10"/>
                </a:lnTo>
                <a:lnTo>
                  <a:pt x="79" y="10"/>
                </a:lnTo>
                <a:lnTo>
                  <a:pt x="85" y="10"/>
                </a:lnTo>
                <a:lnTo>
                  <a:pt x="90" y="13"/>
                </a:lnTo>
                <a:lnTo>
                  <a:pt x="95" y="15"/>
                </a:lnTo>
                <a:lnTo>
                  <a:pt x="100" y="19"/>
                </a:lnTo>
                <a:lnTo>
                  <a:pt x="104" y="24"/>
                </a:lnTo>
                <a:lnTo>
                  <a:pt x="106" y="29"/>
                </a:lnTo>
                <a:lnTo>
                  <a:pt x="109" y="33"/>
                </a:lnTo>
                <a:lnTo>
                  <a:pt x="109" y="40"/>
                </a:lnTo>
                <a:lnTo>
                  <a:pt x="109" y="40"/>
                </a:lnTo>
                <a:lnTo>
                  <a:pt x="109" y="46"/>
                </a:lnTo>
                <a:lnTo>
                  <a:pt x="106" y="51"/>
                </a:lnTo>
                <a:lnTo>
                  <a:pt x="104" y="56"/>
                </a:lnTo>
                <a:lnTo>
                  <a:pt x="100" y="61"/>
                </a:lnTo>
                <a:lnTo>
                  <a:pt x="95" y="64"/>
                </a:lnTo>
                <a:lnTo>
                  <a:pt x="90" y="67"/>
                </a:lnTo>
                <a:lnTo>
                  <a:pt x="85" y="69"/>
                </a:lnTo>
                <a:lnTo>
                  <a:pt x="79" y="69"/>
                </a:lnTo>
                <a:lnTo>
                  <a:pt x="79"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00" name="Freeform 1476"/>
          <p:cNvSpPr>
            <a:spLocks noEditPoints="1"/>
          </p:cNvSpPr>
          <p:nvPr/>
        </p:nvSpPr>
        <p:spPr bwMode="auto">
          <a:xfrm>
            <a:off x="1072202" y="3063241"/>
            <a:ext cx="176913" cy="149696"/>
          </a:xfrm>
          <a:custGeom>
            <a:avLst/>
            <a:gdLst>
              <a:gd name="T0" fmla="*/ 114 w 118"/>
              <a:gd name="T1" fmla="*/ 69 h 99"/>
              <a:gd name="T2" fmla="*/ 113 w 118"/>
              <a:gd name="T3" fmla="*/ 69 h 99"/>
              <a:gd name="T4" fmla="*/ 113 w 118"/>
              <a:gd name="T5" fmla="*/ 5 h 99"/>
              <a:gd name="T6" fmla="*/ 112 w 118"/>
              <a:gd name="T7" fmla="*/ 2 h 99"/>
              <a:gd name="T8" fmla="*/ 108 w 118"/>
              <a:gd name="T9" fmla="*/ 0 h 99"/>
              <a:gd name="T10" fmla="*/ 10 w 118"/>
              <a:gd name="T11" fmla="*/ 0 h 99"/>
              <a:gd name="T12" fmla="*/ 6 w 118"/>
              <a:gd name="T13" fmla="*/ 2 h 99"/>
              <a:gd name="T14" fmla="*/ 5 w 118"/>
              <a:gd name="T15" fmla="*/ 5 h 99"/>
              <a:gd name="T16" fmla="*/ 5 w 118"/>
              <a:gd name="T17" fmla="*/ 69 h 99"/>
              <a:gd name="T18" fmla="*/ 3 w 118"/>
              <a:gd name="T19" fmla="*/ 69 h 99"/>
              <a:gd name="T20" fmla="*/ 2 w 118"/>
              <a:gd name="T21" fmla="*/ 71 h 99"/>
              <a:gd name="T22" fmla="*/ 0 w 118"/>
              <a:gd name="T23" fmla="*/ 73 h 99"/>
              <a:gd name="T24" fmla="*/ 3 w 118"/>
              <a:gd name="T25" fmla="*/ 90 h 99"/>
              <a:gd name="T26" fmla="*/ 5 w 118"/>
              <a:gd name="T27" fmla="*/ 94 h 99"/>
              <a:gd name="T28" fmla="*/ 11 w 118"/>
              <a:gd name="T29" fmla="*/ 98 h 99"/>
              <a:gd name="T30" fmla="*/ 103 w 118"/>
              <a:gd name="T31" fmla="*/ 99 h 99"/>
              <a:gd name="T32" fmla="*/ 107 w 118"/>
              <a:gd name="T33" fmla="*/ 98 h 99"/>
              <a:gd name="T34" fmla="*/ 113 w 118"/>
              <a:gd name="T35" fmla="*/ 94 h 99"/>
              <a:gd name="T36" fmla="*/ 118 w 118"/>
              <a:gd name="T37" fmla="*/ 76 h 99"/>
              <a:gd name="T38" fmla="*/ 118 w 118"/>
              <a:gd name="T39" fmla="*/ 73 h 99"/>
              <a:gd name="T40" fmla="*/ 116 w 118"/>
              <a:gd name="T41" fmla="*/ 71 h 99"/>
              <a:gd name="T42" fmla="*/ 114 w 118"/>
              <a:gd name="T43" fmla="*/ 69 h 99"/>
              <a:gd name="T44" fmla="*/ 103 w 118"/>
              <a:gd name="T45" fmla="*/ 10 h 99"/>
              <a:gd name="T46" fmla="*/ 74 w 118"/>
              <a:gd name="T47" fmla="*/ 69 h 99"/>
              <a:gd name="T48" fmla="*/ 71 w 118"/>
              <a:gd name="T49" fmla="*/ 69 h 99"/>
              <a:gd name="T50" fmla="*/ 66 w 118"/>
              <a:gd name="T51" fmla="*/ 74 h 99"/>
              <a:gd name="T52" fmla="*/ 48 w 118"/>
              <a:gd name="T53" fmla="*/ 71 h 99"/>
              <a:gd name="T54" fmla="*/ 47 w 118"/>
              <a:gd name="T55" fmla="*/ 69 h 99"/>
              <a:gd name="T56" fmla="*/ 15 w 118"/>
              <a:gd name="T57" fmla="*/ 69 h 99"/>
              <a:gd name="T58" fmla="*/ 103 w 118"/>
              <a:gd name="T59" fmla="*/ 89 h 99"/>
              <a:gd name="T60" fmla="*/ 15 w 118"/>
              <a:gd name="T61" fmla="*/ 89 h 99"/>
              <a:gd name="T62" fmla="*/ 11 w 118"/>
              <a:gd name="T63" fmla="*/ 79 h 99"/>
              <a:gd name="T64" fmla="*/ 45 w 118"/>
              <a:gd name="T65" fmla="*/ 83 h 99"/>
              <a:gd name="T66" fmla="*/ 47 w 118"/>
              <a:gd name="T67" fmla="*/ 84 h 99"/>
              <a:gd name="T68" fmla="*/ 69 w 118"/>
              <a:gd name="T69" fmla="*/ 84 h 99"/>
              <a:gd name="T70" fmla="*/ 71 w 118"/>
              <a:gd name="T71" fmla="*/ 84 h 99"/>
              <a:gd name="T72" fmla="*/ 76 w 118"/>
              <a:gd name="T73" fmla="*/ 79 h 99"/>
              <a:gd name="T74" fmla="*/ 105 w 118"/>
              <a:gd name="T75" fmla="*/ 88 h 99"/>
              <a:gd name="T76" fmla="*/ 103 w 118"/>
              <a:gd name="T7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 h="99">
                <a:moveTo>
                  <a:pt x="114" y="69"/>
                </a:moveTo>
                <a:lnTo>
                  <a:pt x="114" y="69"/>
                </a:lnTo>
                <a:lnTo>
                  <a:pt x="113" y="69"/>
                </a:lnTo>
                <a:lnTo>
                  <a:pt x="113" y="69"/>
                </a:lnTo>
                <a:lnTo>
                  <a:pt x="113" y="5"/>
                </a:lnTo>
                <a:lnTo>
                  <a:pt x="113" y="5"/>
                </a:lnTo>
                <a:lnTo>
                  <a:pt x="113" y="3"/>
                </a:lnTo>
                <a:lnTo>
                  <a:pt x="112" y="2"/>
                </a:lnTo>
                <a:lnTo>
                  <a:pt x="111" y="0"/>
                </a:lnTo>
                <a:lnTo>
                  <a:pt x="108" y="0"/>
                </a:lnTo>
                <a:lnTo>
                  <a:pt x="10" y="0"/>
                </a:lnTo>
                <a:lnTo>
                  <a:pt x="10" y="0"/>
                </a:lnTo>
                <a:lnTo>
                  <a:pt x="7" y="0"/>
                </a:lnTo>
                <a:lnTo>
                  <a:pt x="6" y="2"/>
                </a:lnTo>
                <a:lnTo>
                  <a:pt x="5" y="3"/>
                </a:lnTo>
                <a:lnTo>
                  <a:pt x="5" y="5"/>
                </a:lnTo>
                <a:lnTo>
                  <a:pt x="5" y="69"/>
                </a:lnTo>
                <a:lnTo>
                  <a:pt x="5" y="69"/>
                </a:lnTo>
                <a:lnTo>
                  <a:pt x="5" y="69"/>
                </a:lnTo>
                <a:lnTo>
                  <a:pt x="3" y="69"/>
                </a:lnTo>
                <a:lnTo>
                  <a:pt x="3" y="69"/>
                </a:lnTo>
                <a:lnTo>
                  <a:pt x="2" y="71"/>
                </a:lnTo>
                <a:lnTo>
                  <a:pt x="1" y="72"/>
                </a:lnTo>
                <a:lnTo>
                  <a:pt x="0" y="73"/>
                </a:lnTo>
                <a:lnTo>
                  <a:pt x="0" y="76"/>
                </a:lnTo>
                <a:lnTo>
                  <a:pt x="3" y="90"/>
                </a:lnTo>
                <a:lnTo>
                  <a:pt x="3" y="90"/>
                </a:lnTo>
                <a:lnTo>
                  <a:pt x="5" y="94"/>
                </a:lnTo>
                <a:lnTo>
                  <a:pt x="7" y="96"/>
                </a:lnTo>
                <a:lnTo>
                  <a:pt x="11" y="98"/>
                </a:lnTo>
                <a:lnTo>
                  <a:pt x="15" y="99"/>
                </a:lnTo>
                <a:lnTo>
                  <a:pt x="103" y="99"/>
                </a:lnTo>
                <a:lnTo>
                  <a:pt x="103" y="99"/>
                </a:lnTo>
                <a:lnTo>
                  <a:pt x="107" y="98"/>
                </a:lnTo>
                <a:lnTo>
                  <a:pt x="111" y="96"/>
                </a:lnTo>
                <a:lnTo>
                  <a:pt x="113" y="94"/>
                </a:lnTo>
                <a:lnTo>
                  <a:pt x="114" y="90"/>
                </a:lnTo>
                <a:lnTo>
                  <a:pt x="118" y="76"/>
                </a:lnTo>
                <a:lnTo>
                  <a:pt x="118" y="76"/>
                </a:lnTo>
                <a:lnTo>
                  <a:pt x="118" y="73"/>
                </a:lnTo>
                <a:lnTo>
                  <a:pt x="117" y="72"/>
                </a:lnTo>
                <a:lnTo>
                  <a:pt x="116" y="71"/>
                </a:lnTo>
                <a:lnTo>
                  <a:pt x="114" y="69"/>
                </a:lnTo>
                <a:lnTo>
                  <a:pt x="114" y="69"/>
                </a:lnTo>
                <a:close/>
                <a:moveTo>
                  <a:pt x="15" y="10"/>
                </a:moveTo>
                <a:lnTo>
                  <a:pt x="103" y="10"/>
                </a:lnTo>
                <a:lnTo>
                  <a:pt x="103" y="69"/>
                </a:lnTo>
                <a:lnTo>
                  <a:pt x="74" y="69"/>
                </a:lnTo>
                <a:lnTo>
                  <a:pt x="74" y="69"/>
                </a:lnTo>
                <a:lnTo>
                  <a:pt x="71" y="69"/>
                </a:lnTo>
                <a:lnTo>
                  <a:pt x="70" y="71"/>
                </a:lnTo>
                <a:lnTo>
                  <a:pt x="66" y="74"/>
                </a:lnTo>
                <a:lnTo>
                  <a:pt x="52" y="74"/>
                </a:lnTo>
                <a:lnTo>
                  <a:pt x="48" y="71"/>
                </a:lnTo>
                <a:lnTo>
                  <a:pt x="48" y="71"/>
                </a:lnTo>
                <a:lnTo>
                  <a:pt x="47" y="69"/>
                </a:lnTo>
                <a:lnTo>
                  <a:pt x="44" y="69"/>
                </a:lnTo>
                <a:lnTo>
                  <a:pt x="15" y="69"/>
                </a:lnTo>
                <a:lnTo>
                  <a:pt x="15" y="10"/>
                </a:lnTo>
                <a:close/>
                <a:moveTo>
                  <a:pt x="103" y="89"/>
                </a:moveTo>
                <a:lnTo>
                  <a:pt x="15" y="89"/>
                </a:lnTo>
                <a:lnTo>
                  <a:pt x="15" y="89"/>
                </a:lnTo>
                <a:lnTo>
                  <a:pt x="13" y="88"/>
                </a:lnTo>
                <a:lnTo>
                  <a:pt x="11" y="79"/>
                </a:lnTo>
                <a:lnTo>
                  <a:pt x="42" y="79"/>
                </a:lnTo>
                <a:lnTo>
                  <a:pt x="45" y="83"/>
                </a:lnTo>
                <a:lnTo>
                  <a:pt x="45" y="83"/>
                </a:lnTo>
                <a:lnTo>
                  <a:pt x="47" y="84"/>
                </a:lnTo>
                <a:lnTo>
                  <a:pt x="49" y="84"/>
                </a:lnTo>
                <a:lnTo>
                  <a:pt x="69" y="84"/>
                </a:lnTo>
                <a:lnTo>
                  <a:pt x="69" y="84"/>
                </a:lnTo>
                <a:lnTo>
                  <a:pt x="71" y="84"/>
                </a:lnTo>
                <a:lnTo>
                  <a:pt x="73" y="83"/>
                </a:lnTo>
                <a:lnTo>
                  <a:pt x="76" y="79"/>
                </a:lnTo>
                <a:lnTo>
                  <a:pt x="107" y="79"/>
                </a:lnTo>
                <a:lnTo>
                  <a:pt x="105" y="88"/>
                </a:lnTo>
                <a:lnTo>
                  <a:pt x="105" y="88"/>
                </a:lnTo>
                <a:lnTo>
                  <a:pt x="103" y="89"/>
                </a:lnTo>
                <a:lnTo>
                  <a:pt x="103"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01" name="Freeform 1477"/>
          <p:cNvSpPr>
            <a:spLocks noEditPoints="1"/>
          </p:cNvSpPr>
          <p:nvPr/>
        </p:nvSpPr>
        <p:spPr bwMode="auto">
          <a:xfrm>
            <a:off x="1140244" y="3085924"/>
            <a:ext cx="45362" cy="77117"/>
          </a:xfrm>
          <a:custGeom>
            <a:avLst/>
            <a:gdLst>
              <a:gd name="T0" fmla="*/ 10 w 30"/>
              <a:gd name="T1" fmla="*/ 44 h 49"/>
              <a:gd name="T2" fmla="*/ 10 w 30"/>
              <a:gd name="T3" fmla="*/ 49 h 49"/>
              <a:gd name="T4" fmla="*/ 20 w 30"/>
              <a:gd name="T5" fmla="*/ 49 h 49"/>
              <a:gd name="T6" fmla="*/ 20 w 30"/>
              <a:gd name="T7" fmla="*/ 44 h 49"/>
              <a:gd name="T8" fmla="*/ 20 w 30"/>
              <a:gd name="T9" fmla="*/ 44 h 49"/>
              <a:gd name="T10" fmla="*/ 24 w 30"/>
              <a:gd name="T11" fmla="*/ 43 h 49"/>
              <a:gd name="T12" fmla="*/ 27 w 30"/>
              <a:gd name="T13" fmla="*/ 40 h 49"/>
              <a:gd name="T14" fmla="*/ 29 w 30"/>
              <a:gd name="T15" fmla="*/ 36 h 49"/>
              <a:gd name="T16" fmla="*/ 30 w 30"/>
              <a:gd name="T17" fmla="*/ 32 h 49"/>
              <a:gd name="T18" fmla="*/ 30 w 30"/>
              <a:gd name="T19" fmla="*/ 32 h 49"/>
              <a:gd name="T20" fmla="*/ 29 w 30"/>
              <a:gd name="T21" fmla="*/ 28 h 49"/>
              <a:gd name="T22" fmla="*/ 27 w 30"/>
              <a:gd name="T23" fmla="*/ 25 h 49"/>
              <a:gd name="T24" fmla="*/ 27 w 30"/>
              <a:gd name="T25" fmla="*/ 25 h 49"/>
              <a:gd name="T26" fmla="*/ 29 w 30"/>
              <a:gd name="T27" fmla="*/ 21 h 49"/>
              <a:gd name="T28" fmla="*/ 30 w 30"/>
              <a:gd name="T29" fmla="*/ 17 h 49"/>
              <a:gd name="T30" fmla="*/ 30 w 30"/>
              <a:gd name="T31" fmla="*/ 17 h 49"/>
              <a:gd name="T32" fmla="*/ 29 w 30"/>
              <a:gd name="T33" fmla="*/ 14 h 49"/>
              <a:gd name="T34" fmla="*/ 27 w 30"/>
              <a:gd name="T35" fmla="*/ 10 h 49"/>
              <a:gd name="T36" fmla="*/ 24 w 30"/>
              <a:gd name="T37" fmla="*/ 6 h 49"/>
              <a:gd name="T38" fmla="*/ 20 w 30"/>
              <a:gd name="T39" fmla="*/ 5 h 49"/>
              <a:gd name="T40" fmla="*/ 20 w 30"/>
              <a:gd name="T41" fmla="*/ 0 h 49"/>
              <a:gd name="T42" fmla="*/ 10 w 30"/>
              <a:gd name="T43" fmla="*/ 0 h 49"/>
              <a:gd name="T44" fmla="*/ 10 w 30"/>
              <a:gd name="T45" fmla="*/ 5 h 49"/>
              <a:gd name="T46" fmla="*/ 0 w 30"/>
              <a:gd name="T47" fmla="*/ 5 h 49"/>
              <a:gd name="T48" fmla="*/ 0 w 30"/>
              <a:gd name="T49" fmla="*/ 44 h 49"/>
              <a:gd name="T50" fmla="*/ 10 w 30"/>
              <a:gd name="T51" fmla="*/ 44 h 49"/>
              <a:gd name="T52" fmla="*/ 17 w 30"/>
              <a:gd name="T53" fmla="*/ 35 h 49"/>
              <a:gd name="T54" fmla="*/ 10 w 30"/>
              <a:gd name="T55" fmla="*/ 35 h 49"/>
              <a:gd name="T56" fmla="*/ 10 w 30"/>
              <a:gd name="T57" fmla="*/ 30 h 49"/>
              <a:gd name="T58" fmla="*/ 17 w 30"/>
              <a:gd name="T59" fmla="*/ 30 h 49"/>
              <a:gd name="T60" fmla="*/ 17 w 30"/>
              <a:gd name="T61" fmla="*/ 30 h 49"/>
              <a:gd name="T62" fmla="*/ 19 w 30"/>
              <a:gd name="T63" fmla="*/ 31 h 49"/>
              <a:gd name="T64" fmla="*/ 20 w 30"/>
              <a:gd name="T65" fmla="*/ 32 h 49"/>
              <a:gd name="T66" fmla="*/ 20 w 30"/>
              <a:gd name="T67" fmla="*/ 32 h 49"/>
              <a:gd name="T68" fmla="*/ 19 w 30"/>
              <a:gd name="T69" fmla="*/ 33 h 49"/>
              <a:gd name="T70" fmla="*/ 17 w 30"/>
              <a:gd name="T71" fmla="*/ 35 h 49"/>
              <a:gd name="T72" fmla="*/ 17 w 30"/>
              <a:gd name="T73" fmla="*/ 35 h 49"/>
              <a:gd name="T74" fmla="*/ 20 w 30"/>
              <a:gd name="T75" fmla="*/ 17 h 49"/>
              <a:gd name="T76" fmla="*/ 20 w 30"/>
              <a:gd name="T77" fmla="*/ 17 h 49"/>
              <a:gd name="T78" fmla="*/ 19 w 30"/>
              <a:gd name="T79" fmla="*/ 19 h 49"/>
              <a:gd name="T80" fmla="*/ 17 w 30"/>
              <a:gd name="T81" fmla="*/ 20 h 49"/>
              <a:gd name="T82" fmla="*/ 10 w 30"/>
              <a:gd name="T83" fmla="*/ 20 h 49"/>
              <a:gd name="T84" fmla="*/ 10 w 30"/>
              <a:gd name="T85" fmla="*/ 15 h 49"/>
              <a:gd name="T86" fmla="*/ 17 w 30"/>
              <a:gd name="T87" fmla="*/ 15 h 49"/>
              <a:gd name="T88" fmla="*/ 17 w 30"/>
              <a:gd name="T89" fmla="*/ 15 h 49"/>
              <a:gd name="T90" fmla="*/ 19 w 30"/>
              <a:gd name="T91" fmla="*/ 16 h 49"/>
              <a:gd name="T92" fmla="*/ 20 w 30"/>
              <a:gd name="T93" fmla="*/ 17 h 49"/>
              <a:gd name="T94" fmla="*/ 20 w 30"/>
              <a:gd name="T9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49">
                <a:moveTo>
                  <a:pt x="10" y="44"/>
                </a:moveTo>
                <a:lnTo>
                  <a:pt x="10" y="49"/>
                </a:lnTo>
                <a:lnTo>
                  <a:pt x="20" y="49"/>
                </a:lnTo>
                <a:lnTo>
                  <a:pt x="20" y="44"/>
                </a:lnTo>
                <a:lnTo>
                  <a:pt x="20" y="44"/>
                </a:lnTo>
                <a:lnTo>
                  <a:pt x="24" y="43"/>
                </a:lnTo>
                <a:lnTo>
                  <a:pt x="27" y="40"/>
                </a:lnTo>
                <a:lnTo>
                  <a:pt x="29" y="36"/>
                </a:lnTo>
                <a:lnTo>
                  <a:pt x="30" y="32"/>
                </a:lnTo>
                <a:lnTo>
                  <a:pt x="30" y="32"/>
                </a:lnTo>
                <a:lnTo>
                  <a:pt x="29" y="28"/>
                </a:lnTo>
                <a:lnTo>
                  <a:pt x="27" y="25"/>
                </a:lnTo>
                <a:lnTo>
                  <a:pt x="27" y="25"/>
                </a:lnTo>
                <a:lnTo>
                  <a:pt x="29" y="21"/>
                </a:lnTo>
                <a:lnTo>
                  <a:pt x="30" y="17"/>
                </a:lnTo>
                <a:lnTo>
                  <a:pt x="30" y="17"/>
                </a:lnTo>
                <a:lnTo>
                  <a:pt x="29" y="14"/>
                </a:lnTo>
                <a:lnTo>
                  <a:pt x="27" y="10"/>
                </a:lnTo>
                <a:lnTo>
                  <a:pt x="24" y="6"/>
                </a:lnTo>
                <a:lnTo>
                  <a:pt x="20" y="5"/>
                </a:lnTo>
                <a:lnTo>
                  <a:pt x="20" y="0"/>
                </a:lnTo>
                <a:lnTo>
                  <a:pt x="10" y="0"/>
                </a:lnTo>
                <a:lnTo>
                  <a:pt x="10" y="5"/>
                </a:lnTo>
                <a:lnTo>
                  <a:pt x="0" y="5"/>
                </a:lnTo>
                <a:lnTo>
                  <a:pt x="0" y="44"/>
                </a:lnTo>
                <a:lnTo>
                  <a:pt x="10" y="44"/>
                </a:lnTo>
                <a:close/>
                <a:moveTo>
                  <a:pt x="17" y="35"/>
                </a:moveTo>
                <a:lnTo>
                  <a:pt x="10" y="35"/>
                </a:lnTo>
                <a:lnTo>
                  <a:pt x="10" y="30"/>
                </a:lnTo>
                <a:lnTo>
                  <a:pt x="17" y="30"/>
                </a:lnTo>
                <a:lnTo>
                  <a:pt x="17" y="30"/>
                </a:lnTo>
                <a:lnTo>
                  <a:pt x="19" y="31"/>
                </a:lnTo>
                <a:lnTo>
                  <a:pt x="20" y="32"/>
                </a:lnTo>
                <a:lnTo>
                  <a:pt x="20" y="32"/>
                </a:lnTo>
                <a:lnTo>
                  <a:pt x="19" y="33"/>
                </a:lnTo>
                <a:lnTo>
                  <a:pt x="17" y="35"/>
                </a:lnTo>
                <a:lnTo>
                  <a:pt x="17" y="35"/>
                </a:lnTo>
                <a:close/>
                <a:moveTo>
                  <a:pt x="20" y="17"/>
                </a:moveTo>
                <a:lnTo>
                  <a:pt x="20" y="17"/>
                </a:lnTo>
                <a:lnTo>
                  <a:pt x="19" y="19"/>
                </a:lnTo>
                <a:lnTo>
                  <a:pt x="17" y="20"/>
                </a:lnTo>
                <a:lnTo>
                  <a:pt x="10" y="20"/>
                </a:lnTo>
                <a:lnTo>
                  <a:pt x="10" y="15"/>
                </a:lnTo>
                <a:lnTo>
                  <a:pt x="17" y="15"/>
                </a:lnTo>
                <a:lnTo>
                  <a:pt x="17" y="15"/>
                </a:lnTo>
                <a:lnTo>
                  <a:pt x="19" y="16"/>
                </a:lnTo>
                <a:lnTo>
                  <a:pt x="20" y="17"/>
                </a:lnTo>
                <a:lnTo>
                  <a:pt x="20" y="1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02" name="Freeform 1478"/>
          <p:cNvSpPr>
            <a:spLocks noEditPoints="1"/>
          </p:cNvSpPr>
          <p:nvPr/>
        </p:nvSpPr>
        <p:spPr bwMode="auto">
          <a:xfrm>
            <a:off x="1793455" y="3063241"/>
            <a:ext cx="167840" cy="149696"/>
          </a:xfrm>
          <a:custGeom>
            <a:avLst/>
            <a:gdLst>
              <a:gd name="T0" fmla="*/ 99 w 109"/>
              <a:gd name="T1" fmla="*/ 0 h 99"/>
              <a:gd name="T2" fmla="*/ 10 w 109"/>
              <a:gd name="T3" fmla="*/ 0 h 99"/>
              <a:gd name="T4" fmla="*/ 10 w 109"/>
              <a:gd name="T5" fmla="*/ 0 h 99"/>
              <a:gd name="T6" fmla="*/ 6 w 109"/>
              <a:gd name="T7" fmla="*/ 2 h 99"/>
              <a:gd name="T8" fmla="*/ 3 w 109"/>
              <a:gd name="T9" fmla="*/ 3 h 99"/>
              <a:gd name="T10" fmla="*/ 2 w 109"/>
              <a:gd name="T11" fmla="*/ 6 h 99"/>
              <a:gd name="T12" fmla="*/ 0 w 109"/>
              <a:gd name="T13" fmla="*/ 10 h 99"/>
              <a:gd name="T14" fmla="*/ 0 w 109"/>
              <a:gd name="T15" fmla="*/ 89 h 99"/>
              <a:gd name="T16" fmla="*/ 0 w 109"/>
              <a:gd name="T17" fmla="*/ 89 h 99"/>
              <a:gd name="T18" fmla="*/ 2 w 109"/>
              <a:gd name="T19" fmla="*/ 93 h 99"/>
              <a:gd name="T20" fmla="*/ 3 w 109"/>
              <a:gd name="T21" fmla="*/ 96 h 99"/>
              <a:gd name="T22" fmla="*/ 6 w 109"/>
              <a:gd name="T23" fmla="*/ 98 h 99"/>
              <a:gd name="T24" fmla="*/ 10 w 109"/>
              <a:gd name="T25" fmla="*/ 99 h 99"/>
              <a:gd name="T26" fmla="*/ 99 w 109"/>
              <a:gd name="T27" fmla="*/ 99 h 99"/>
              <a:gd name="T28" fmla="*/ 99 w 109"/>
              <a:gd name="T29" fmla="*/ 99 h 99"/>
              <a:gd name="T30" fmla="*/ 103 w 109"/>
              <a:gd name="T31" fmla="*/ 98 h 99"/>
              <a:gd name="T32" fmla="*/ 106 w 109"/>
              <a:gd name="T33" fmla="*/ 96 h 99"/>
              <a:gd name="T34" fmla="*/ 108 w 109"/>
              <a:gd name="T35" fmla="*/ 93 h 99"/>
              <a:gd name="T36" fmla="*/ 109 w 109"/>
              <a:gd name="T37" fmla="*/ 89 h 99"/>
              <a:gd name="T38" fmla="*/ 109 w 109"/>
              <a:gd name="T39" fmla="*/ 10 h 99"/>
              <a:gd name="T40" fmla="*/ 109 w 109"/>
              <a:gd name="T41" fmla="*/ 10 h 99"/>
              <a:gd name="T42" fmla="*/ 108 w 109"/>
              <a:gd name="T43" fmla="*/ 6 h 99"/>
              <a:gd name="T44" fmla="*/ 106 w 109"/>
              <a:gd name="T45" fmla="*/ 3 h 99"/>
              <a:gd name="T46" fmla="*/ 103 w 109"/>
              <a:gd name="T47" fmla="*/ 2 h 99"/>
              <a:gd name="T48" fmla="*/ 99 w 109"/>
              <a:gd name="T49" fmla="*/ 0 h 99"/>
              <a:gd name="T50" fmla="*/ 99 w 109"/>
              <a:gd name="T51" fmla="*/ 0 h 99"/>
              <a:gd name="T52" fmla="*/ 99 w 109"/>
              <a:gd name="T53" fmla="*/ 20 h 99"/>
              <a:gd name="T54" fmla="*/ 60 w 109"/>
              <a:gd name="T55" fmla="*/ 20 h 99"/>
              <a:gd name="T56" fmla="*/ 60 w 109"/>
              <a:gd name="T57" fmla="*/ 10 h 99"/>
              <a:gd name="T58" fmla="*/ 99 w 109"/>
              <a:gd name="T59" fmla="*/ 10 h 99"/>
              <a:gd name="T60" fmla="*/ 99 w 109"/>
              <a:gd name="T61" fmla="*/ 20 h 99"/>
              <a:gd name="T62" fmla="*/ 35 w 109"/>
              <a:gd name="T63" fmla="*/ 20 h 99"/>
              <a:gd name="T64" fmla="*/ 35 w 109"/>
              <a:gd name="T65" fmla="*/ 10 h 99"/>
              <a:gd name="T66" fmla="*/ 50 w 109"/>
              <a:gd name="T67" fmla="*/ 10 h 99"/>
              <a:gd name="T68" fmla="*/ 50 w 109"/>
              <a:gd name="T69" fmla="*/ 20 h 99"/>
              <a:gd name="T70" fmla="*/ 35 w 109"/>
              <a:gd name="T71" fmla="*/ 20 h 99"/>
              <a:gd name="T72" fmla="*/ 25 w 109"/>
              <a:gd name="T73" fmla="*/ 10 h 99"/>
              <a:gd name="T74" fmla="*/ 25 w 109"/>
              <a:gd name="T75" fmla="*/ 20 h 99"/>
              <a:gd name="T76" fmla="*/ 10 w 109"/>
              <a:gd name="T77" fmla="*/ 20 h 99"/>
              <a:gd name="T78" fmla="*/ 10 w 109"/>
              <a:gd name="T79" fmla="*/ 10 h 99"/>
              <a:gd name="T80" fmla="*/ 25 w 109"/>
              <a:gd name="T81" fmla="*/ 10 h 99"/>
              <a:gd name="T82" fmla="*/ 10 w 109"/>
              <a:gd name="T83" fmla="*/ 89 h 99"/>
              <a:gd name="T84" fmla="*/ 10 w 109"/>
              <a:gd name="T85" fmla="*/ 30 h 99"/>
              <a:gd name="T86" fmla="*/ 99 w 109"/>
              <a:gd name="T87" fmla="*/ 30 h 99"/>
              <a:gd name="T88" fmla="*/ 99 w 109"/>
              <a:gd name="T89" fmla="*/ 89 h 99"/>
              <a:gd name="T90" fmla="*/ 10 w 109"/>
              <a:gd name="T9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9" h="99">
                <a:moveTo>
                  <a:pt x="99" y="0"/>
                </a:moveTo>
                <a:lnTo>
                  <a:pt x="10" y="0"/>
                </a:lnTo>
                <a:lnTo>
                  <a:pt x="10" y="0"/>
                </a:lnTo>
                <a:lnTo>
                  <a:pt x="6" y="2"/>
                </a:lnTo>
                <a:lnTo>
                  <a:pt x="3" y="3"/>
                </a:lnTo>
                <a:lnTo>
                  <a:pt x="2" y="6"/>
                </a:lnTo>
                <a:lnTo>
                  <a:pt x="0" y="10"/>
                </a:lnTo>
                <a:lnTo>
                  <a:pt x="0" y="89"/>
                </a:lnTo>
                <a:lnTo>
                  <a:pt x="0" y="89"/>
                </a:lnTo>
                <a:lnTo>
                  <a:pt x="2" y="93"/>
                </a:lnTo>
                <a:lnTo>
                  <a:pt x="3" y="96"/>
                </a:lnTo>
                <a:lnTo>
                  <a:pt x="6" y="98"/>
                </a:lnTo>
                <a:lnTo>
                  <a:pt x="10" y="99"/>
                </a:lnTo>
                <a:lnTo>
                  <a:pt x="99" y="99"/>
                </a:lnTo>
                <a:lnTo>
                  <a:pt x="99" y="99"/>
                </a:lnTo>
                <a:lnTo>
                  <a:pt x="103" y="98"/>
                </a:lnTo>
                <a:lnTo>
                  <a:pt x="106" y="96"/>
                </a:lnTo>
                <a:lnTo>
                  <a:pt x="108" y="93"/>
                </a:lnTo>
                <a:lnTo>
                  <a:pt x="109" y="89"/>
                </a:lnTo>
                <a:lnTo>
                  <a:pt x="109" y="10"/>
                </a:lnTo>
                <a:lnTo>
                  <a:pt x="109" y="10"/>
                </a:lnTo>
                <a:lnTo>
                  <a:pt x="108" y="6"/>
                </a:lnTo>
                <a:lnTo>
                  <a:pt x="106" y="3"/>
                </a:lnTo>
                <a:lnTo>
                  <a:pt x="103" y="2"/>
                </a:lnTo>
                <a:lnTo>
                  <a:pt x="99" y="0"/>
                </a:lnTo>
                <a:lnTo>
                  <a:pt x="99" y="0"/>
                </a:lnTo>
                <a:close/>
                <a:moveTo>
                  <a:pt x="99" y="20"/>
                </a:moveTo>
                <a:lnTo>
                  <a:pt x="60" y="20"/>
                </a:lnTo>
                <a:lnTo>
                  <a:pt x="60"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03" name="Freeform 1479"/>
          <p:cNvSpPr>
            <a:spLocks noEditPoints="1"/>
          </p:cNvSpPr>
          <p:nvPr/>
        </p:nvSpPr>
        <p:spPr bwMode="auto">
          <a:xfrm>
            <a:off x="1856962" y="3117677"/>
            <a:ext cx="40827" cy="72579"/>
          </a:xfrm>
          <a:custGeom>
            <a:avLst/>
            <a:gdLst>
              <a:gd name="T0" fmla="*/ 20 w 29"/>
              <a:gd name="T1" fmla="*/ 5 h 49"/>
              <a:gd name="T2" fmla="*/ 20 w 29"/>
              <a:gd name="T3" fmla="*/ 0 h 49"/>
              <a:gd name="T4" fmla="*/ 10 w 29"/>
              <a:gd name="T5" fmla="*/ 0 h 49"/>
              <a:gd name="T6" fmla="*/ 10 w 29"/>
              <a:gd name="T7" fmla="*/ 5 h 49"/>
              <a:gd name="T8" fmla="*/ 0 w 29"/>
              <a:gd name="T9" fmla="*/ 5 h 49"/>
              <a:gd name="T10" fmla="*/ 0 w 29"/>
              <a:gd name="T11" fmla="*/ 44 h 49"/>
              <a:gd name="T12" fmla="*/ 10 w 29"/>
              <a:gd name="T13" fmla="*/ 44 h 49"/>
              <a:gd name="T14" fmla="*/ 10 w 29"/>
              <a:gd name="T15" fmla="*/ 49 h 49"/>
              <a:gd name="T16" fmla="*/ 20 w 29"/>
              <a:gd name="T17" fmla="*/ 49 h 49"/>
              <a:gd name="T18" fmla="*/ 20 w 29"/>
              <a:gd name="T19" fmla="*/ 44 h 49"/>
              <a:gd name="T20" fmla="*/ 20 w 29"/>
              <a:gd name="T21" fmla="*/ 44 h 49"/>
              <a:gd name="T22" fmla="*/ 23 w 29"/>
              <a:gd name="T23" fmla="*/ 43 h 49"/>
              <a:gd name="T24" fmla="*/ 27 w 29"/>
              <a:gd name="T25" fmla="*/ 39 h 49"/>
              <a:gd name="T26" fmla="*/ 28 w 29"/>
              <a:gd name="T27" fmla="*/ 36 h 49"/>
              <a:gd name="T28" fmla="*/ 29 w 29"/>
              <a:gd name="T29" fmla="*/ 32 h 49"/>
              <a:gd name="T30" fmla="*/ 29 w 29"/>
              <a:gd name="T31" fmla="*/ 32 h 49"/>
              <a:gd name="T32" fmla="*/ 28 w 29"/>
              <a:gd name="T33" fmla="*/ 28 h 49"/>
              <a:gd name="T34" fmla="*/ 27 w 29"/>
              <a:gd name="T35" fmla="*/ 24 h 49"/>
              <a:gd name="T36" fmla="*/ 27 w 29"/>
              <a:gd name="T37" fmla="*/ 24 h 49"/>
              <a:gd name="T38" fmla="*/ 28 w 29"/>
              <a:gd name="T39" fmla="*/ 21 h 49"/>
              <a:gd name="T40" fmla="*/ 29 w 29"/>
              <a:gd name="T41" fmla="*/ 17 h 49"/>
              <a:gd name="T42" fmla="*/ 29 w 29"/>
              <a:gd name="T43" fmla="*/ 17 h 49"/>
              <a:gd name="T44" fmla="*/ 28 w 29"/>
              <a:gd name="T45" fmla="*/ 13 h 49"/>
              <a:gd name="T46" fmla="*/ 27 w 29"/>
              <a:gd name="T47" fmla="*/ 10 h 49"/>
              <a:gd name="T48" fmla="*/ 23 w 29"/>
              <a:gd name="T49" fmla="*/ 6 h 49"/>
              <a:gd name="T50" fmla="*/ 20 w 29"/>
              <a:gd name="T51" fmla="*/ 5 h 49"/>
              <a:gd name="T52" fmla="*/ 20 w 29"/>
              <a:gd name="T53" fmla="*/ 5 h 49"/>
              <a:gd name="T54" fmla="*/ 20 w 29"/>
              <a:gd name="T55" fmla="*/ 17 h 49"/>
              <a:gd name="T56" fmla="*/ 20 w 29"/>
              <a:gd name="T57" fmla="*/ 17 h 49"/>
              <a:gd name="T58" fmla="*/ 18 w 29"/>
              <a:gd name="T59" fmla="*/ 18 h 49"/>
              <a:gd name="T60" fmla="*/ 17 w 29"/>
              <a:gd name="T61" fmla="*/ 20 h 49"/>
              <a:gd name="T62" fmla="*/ 10 w 29"/>
              <a:gd name="T63" fmla="*/ 20 h 49"/>
              <a:gd name="T64" fmla="*/ 10 w 29"/>
              <a:gd name="T65" fmla="*/ 15 h 49"/>
              <a:gd name="T66" fmla="*/ 17 w 29"/>
              <a:gd name="T67" fmla="*/ 15 h 49"/>
              <a:gd name="T68" fmla="*/ 17 w 29"/>
              <a:gd name="T69" fmla="*/ 15 h 49"/>
              <a:gd name="T70" fmla="*/ 18 w 29"/>
              <a:gd name="T71" fmla="*/ 16 h 49"/>
              <a:gd name="T72" fmla="*/ 20 w 29"/>
              <a:gd name="T73" fmla="*/ 17 h 49"/>
              <a:gd name="T74" fmla="*/ 20 w 29"/>
              <a:gd name="T75" fmla="*/ 17 h 49"/>
              <a:gd name="T76" fmla="*/ 17 w 29"/>
              <a:gd name="T77" fmla="*/ 34 h 49"/>
              <a:gd name="T78" fmla="*/ 10 w 29"/>
              <a:gd name="T79" fmla="*/ 34 h 49"/>
              <a:gd name="T80" fmla="*/ 10 w 29"/>
              <a:gd name="T81" fmla="*/ 29 h 49"/>
              <a:gd name="T82" fmla="*/ 17 w 29"/>
              <a:gd name="T83" fmla="*/ 29 h 49"/>
              <a:gd name="T84" fmla="*/ 17 w 29"/>
              <a:gd name="T85" fmla="*/ 29 h 49"/>
              <a:gd name="T86" fmla="*/ 18 w 29"/>
              <a:gd name="T87" fmla="*/ 31 h 49"/>
              <a:gd name="T88" fmla="*/ 20 w 29"/>
              <a:gd name="T89" fmla="*/ 32 h 49"/>
              <a:gd name="T90" fmla="*/ 20 w 29"/>
              <a:gd name="T91" fmla="*/ 32 h 49"/>
              <a:gd name="T92" fmla="*/ 18 w 29"/>
              <a:gd name="T93" fmla="*/ 33 h 49"/>
              <a:gd name="T94" fmla="*/ 17 w 29"/>
              <a:gd name="T95" fmla="*/ 34 h 49"/>
              <a:gd name="T96" fmla="*/ 17 w 29"/>
              <a:gd name="T97"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 h="49">
                <a:moveTo>
                  <a:pt x="20" y="5"/>
                </a:moveTo>
                <a:lnTo>
                  <a:pt x="20" y="0"/>
                </a:lnTo>
                <a:lnTo>
                  <a:pt x="10" y="0"/>
                </a:lnTo>
                <a:lnTo>
                  <a:pt x="10" y="5"/>
                </a:lnTo>
                <a:lnTo>
                  <a:pt x="0" y="5"/>
                </a:lnTo>
                <a:lnTo>
                  <a:pt x="0" y="44"/>
                </a:lnTo>
                <a:lnTo>
                  <a:pt x="10" y="44"/>
                </a:lnTo>
                <a:lnTo>
                  <a:pt x="10" y="49"/>
                </a:lnTo>
                <a:lnTo>
                  <a:pt x="20" y="49"/>
                </a:lnTo>
                <a:lnTo>
                  <a:pt x="20" y="44"/>
                </a:lnTo>
                <a:lnTo>
                  <a:pt x="20" y="44"/>
                </a:lnTo>
                <a:lnTo>
                  <a:pt x="23" y="43"/>
                </a:lnTo>
                <a:lnTo>
                  <a:pt x="27" y="39"/>
                </a:lnTo>
                <a:lnTo>
                  <a:pt x="28" y="36"/>
                </a:lnTo>
                <a:lnTo>
                  <a:pt x="29" y="32"/>
                </a:lnTo>
                <a:lnTo>
                  <a:pt x="29" y="32"/>
                </a:lnTo>
                <a:lnTo>
                  <a:pt x="28" y="28"/>
                </a:lnTo>
                <a:lnTo>
                  <a:pt x="27" y="24"/>
                </a:lnTo>
                <a:lnTo>
                  <a:pt x="27" y="24"/>
                </a:lnTo>
                <a:lnTo>
                  <a:pt x="28" y="21"/>
                </a:lnTo>
                <a:lnTo>
                  <a:pt x="29" y="17"/>
                </a:lnTo>
                <a:lnTo>
                  <a:pt x="29" y="17"/>
                </a:lnTo>
                <a:lnTo>
                  <a:pt x="28" y="13"/>
                </a:lnTo>
                <a:lnTo>
                  <a:pt x="27" y="10"/>
                </a:lnTo>
                <a:lnTo>
                  <a:pt x="23" y="6"/>
                </a:lnTo>
                <a:lnTo>
                  <a:pt x="20" y="5"/>
                </a:lnTo>
                <a:lnTo>
                  <a:pt x="20" y="5"/>
                </a:lnTo>
                <a:close/>
                <a:moveTo>
                  <a:pt x="20" y="17"/>
                </a:moveTo>
                <a:lnTo>
                  <a:pt x="20" y="17"/>
                </a:lnTo>
                <a:lnTo>
                  <a:pt x="18" y="18"/>
                </a:lnTo>
                <a:lnTo>
                  <a:pt x="17" y="20"/>
                </a:lnTo>
                <a:lnTo>
                  <a:pt x="10" y="20"/>
                </a:lnTo>
                <a:lnTo>
                  <a:pt x="10" y="15"/>
                </a:lnTo>
                <a:lnTo>
                  <a:pt x="17" y="15"/>
                </a:lnTo>
                <a:lnTo>
                  <a:pt x="17" y="15"/>
                </a:lnTo>
                <a:lnTo>
                  <a:pt x="18" y="16"/>
                </a:lnTo>
                <a:lnTo>
                  <a:pt x="20" y="17"/>
                </a:lnTo>
                <a:lnTo>
                  <a:pt x="20" y="17"/>
                </a:lnTo>
                <a:close/>
                <a:moveTo>
                  <a:pt x="17" y="34"/>
                </a:moveTo>
                <a:lnTo>
                  <a:pt x="10" y="34"/>
                </a:lnTo>
                <a:lnTo>
                  <a:pt x="10" y="29"/>
                </a:lnTo>
                <a:lnTo>
                  <a:pt x="17" y="29"/>
                </a:lnTo>
                <a:lnTo>
                  <a:pt x="17" y="29"/>
                </a:lnTo>
                <a:lnTo>
                  <a:pt x="18" y="31"/>
                </a:lnTo>
                <a:lnTo>
                  <a:pt x="20" y="32"/>
                </a:lnTo>
                <a:lnTo>
                  <a:pt x="20" y="32"/>
                </a:lnTo>
                <a:lnTo>
                  <a:pt x="18" y="33"/>
                </a:lnTo>
                <a:lnTo>
                  <a:pt x="17" y="34"/>
                </a:lnTo>
                <a:lnTo>
                  <a:pt x="17"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04" name="Freeform 1480"/>
          <p:cNvSpPr>
            <a:spLocks noEditPoints="1"/>
          </p:cNvSpPr>
          <p:nvPr/>
        </p:nvSpPr>
        <p:spPr bwMode="auto">
          <a:xfrm>
            <a:off x="1430560" y="3049635"/>
            <a:ext cx="176913" cy="181448"/>
          </a:xfrm>
          <a:custGeom>
            <a:avLst/>
            <a:gdLst>
              <a:gd name="T0" fmla="*/ 46 w 118"/>
              <a:gd name="T1" fmla="*/ 2 h 119"/>
              <a:gd name="T2" fmla="*/ 17 w 118"/>
              <a:gd name="T3" fmla="*/ 18 h 119"/>
              <a:gd name="T4" fmla="*/ 1 w 118"/>
              <a:gd name="T5" fmla="*/ 47 h 119"/>
              <a:gd name="T6" fmla="*/ 1 w 118"/>
              <a:gd name="T7" fmla="*/ 72 h 119"/>
              <a:gd name="T8" fmla="*/ 17 w 118"/>
              <a:gd name="T9" fmla="*/ 102 h 119"/>
              <a:gd name="T10" fmla="*/ 46 w 118"/>
              <a:gd name="T11" fmla="*/ 118 h 119"/>
              <a:gd name="T12" fmla="*/ 71 w 118"/>
              <a:gd name="T13" fmla="*/ 118 h 119"/>
              <a:gd name="T14" fmla="*/ 101 w 118"/>
              <a:gd name="T15" fmla="*/ 102 h 119"/>
              <a:gd name="T16" fmla="*/ 117 w 118"/>
              <a:gd name="T17" fmla="*/ 72 h 119"/>
              <a:gd name="T18" fmla="*/ 117 w 118"/>
              <a:gd name="T19" fmla="*/ 47 h 119"/>
              <a:gd name="T20" fmla="*/ 101 w 118"/>
              <a:gd name="T21" fmla="*/ 18 h 119"/>
              <a:gd name="T22" fmla="*/ 71 w 118"/>
              <a:gd name="T23" fmla="*/ 2 h 119"/>
              <a:gd name="T24" fmla="*/ 102 w 118"/>
              <a:gd name="T25" fmla="*/ 35 h 119"/>
              <a:gd name="T26" fmla="*/ 75 w 118"/>
              <a:gd name="T27" fmla="*/ 13 h 119"/>
              <a:gd name="T28" fmla="*/ 90 w 118"/>
              <a:gd name="T29" fmla="*/ 21 h 119"/>
              <a:gd name="T30" fmla="*/ 102 w 118"/>
              <a:gd name="T31" fmla="*/ 35 h 119"/>
              <a:gd name="T32" fmla="*/ 29 w 118"/>
              <a:gd name="T33" fmla="*/ 53 h 119"/>
              <a:gd name="T34" fmla="*/ 38 w 118"/>
              <a:gd name="T35" fmla="*/ 39 h 119"/>
              <a:gd name="T36" fmla="*/ 53 w 118"/>
              <a:gd name="T37" fmla="*/ 30 h 119"/>
              <a:gd name="T38" fmla="*/ 65 w 118"/>
              <a:gd name="T39" fmla="*/ 30 h 119"/>
              <a:gd name="T40" fmla="*/ 80 w 118"/>
              <a:gd name="T41" fmla="*/ 39 h 119"/>
              <a:gd name="T42" fmla="*/ 88 w 118"/>
              <a:gd name="T43" fmla="*/ 53 h 119"/>
              <a:gd name="T44" fmla="*/ 88 w 118"/>
              <a:gd name="T45" fmla="*/ 66 h 119"/>
              <a:gd name="T46" fmla="*/ 80 w 118"/>
              <a:gd name="T47" fmla="*/ 81 h 119"/>
              <a:gd name="T48" fmla="*/ 65 w 118"/>
              <a:gd name="T49" fmla="*/ 89 h 119"/>
              <a:gd name="T50" fmla="*/ 53 w 118"/>
              <a:gd name="T51" fmla="*/ 89 h 119"/>
              <a:gd name="T52" fmla="*/ 38 w 118"/>
              <a:gd name="T53" fmla="*/ 81 h 119"/>
              <a:gd name="T54" fmla="*/ 29 w 118"/>
              <a:gd name="T55" fmla="*/ 66 h 119"/>
              <a:gd name="T56" fmla="*/ 61 w 118"/>
              <a:gd name="T57" fmla="*/ 10 h 119"/>
              <a:gd name="T58" fmla="*/ 59 w 118"/>
              <a:gd name="T59" fmla="*/ 20 h 119"/>
              <a:gd name="T60" fmla="*/ 56 w 118"/>
              <a:gd name="T61" fmla="*/ 10 h 119"/>
              <a:gd name="T62" fmla="*/ 59 w 118"/>
              <a:gd name="T63" fmla="*/ 10 h 119"/>
              <a:gd name="T64" fmla="*/ 43 w 118"/>
              <a:gd name="T65" fmla="*/ 13 h 119"/>
              <a:gd name="T66" fmla="*/ 16 w 118"/>
              <a:gd name="T67" fmla="*/ 35 h 119"/>
              <a:gd name="T68" fmla="*/ 28 w 118"/>
              <a:gd name="T69" fmla="*/ 21 h 119"/>
              <a:gd name="T70" fmla="*/ 43 w 118"/>
              <a:gd name="T71" fmla="*/ 13 h 119"/>
              <a:gd name="T72" fmla="*/ 22 w 118"/>
              <a:gd name="T73" fmla="*/ 45 h 119"/>
              <a:gd name="T74" fmla="*/ 19 w 118"/>
              <a:gd name="T75" fmla="*/ 60 h 119"/>
              <a:gd name="T76" fmla="*/ 12 w 118"/>
              <a:gd name="T77" fmla="*/ 74 h 119"/>
              <a:gd name="T78" fmla="*/ 9 w 118"/>
              <a:gd name="T79" fmla="*/ 60 h 119"/>
              <a:gd name="T80" fmla="*/ 12 w 118"/>
              <a:gd name="T81" fmla="*/ 45 h 119"/>
              <a:gd name="T82" fmla="*/ 28 w 118"/>
              <a:gd name="T83" fmla="*/ 84 h 119"/>
              <a:gd name="T84" fmla="*/ 43 w 118"/>
              <a:gd name="T85" fmla="*/ 106 h 119"/>
              <a:gd name="T86" fmla="*/ 22 w 118"/>
              <a:gd name="T87" fmla="*/ 92 h 119"/>
              <a:gd name="T88" fmla="*/ 56 w 118"/>
              <a:gd name="T89" fmla="*/ 109 h 119"/>
              <a:gd name="T90" fmla="*/ 59 w 118"/>
              <a:gd name="T91" fmla="*/ 99 h 119"/>
              <a:gd name="T92" fmla="*/ 61 w 118"/>
              <a:gd name="T93" fmla="*/ 109 h 119"/>
              <a:gd name="T94" fmla="*/ 59 w 118"/>
              <a:gd name="T95" fmla="*/ 109 h 119"/>
              <a:gd name="T96" fmla="*/ 75 w 118"/>
              <a:gd name="T97" fmla="*/ 106 h 119"/>
              <a:gd name="T98" fmla="*/ 102 w 118"/>
              <a:gd name="T99" fmla="*/ 84 h 119"/>
              <a:gd name="T100" fmla="*/ 90 w 118"/>
              <a:gd name="T101" fmla="*/ 98 h 119"/>
              <a:gd name="T102" fmla="*/ 75 w 118"/>
              <a:gd name="T103" fmla="*/ 106 h 119"/>
              <a:gd name="T104" fmla="*/ 96 w 118"/>
              <a:gd name="T105" fmla="*/ 74 h 119"/>
              <a:gd name="T106" fmla="*/ 98 w 118"/>
              <a:gd name="T107" fmla="*/ 60 h 119"/>
              <a:gd name="T108" fmla="*/ 106 w 118"/>
              <a:gd name="T109" fmla="*/ 45 h 119"/>
              <a:gd name="T110" fmla="*/ 108 w 118"/>
              <a:gd name="T111" fmla="*/ 60 h 119"/>
              <a:gd name="T112" fmla="*/ 106 w 118"/>
              <a:gd name="T113"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19">
                <a:moveTo>
                  <a:pt x="59" y="0"/>
                </a:moveTo>
                <a:lnTo>
                  <a:pt x="59" y="0"/>
                </a:lnTo>
                <a:lnTo>
                  <a:pt x="46" y="2"/>
                </a:lnTo>
                <a:lnTo>
                  <a:pt x="35" y="5"/>
                </a:lnTo>
                <a:lnTo>
                  <a:pt x="25" y="10"/>
                </a:lnTo>
                <a:lnTo>
                  <a:pt x="17" y="18"/>
                </a:lnTo>
                <a:lnTo>
                  <a:pt x="9" y="26"/>
                </a:lnTo>
                <a:lnTo>
                  <a:pt x="5" y="36"/>
                </a:lnTo>
                <a:lnTo>
                  <a:pt x="1" y="47"/>
                </a:lnTo>
                <a:lnTo>
                  <a:pt x="0" y="60"/>
                </a:lnTo>
                <a:lnTo>
                  <a:pt x="0" y="60"/>
                </a:lnTo>
                <a:lnTo>
                  <a:pt x="1" y="72"/>
                </a:lnTo>
                <a:lnTo>
                  <a:pt x="5" y="83"/>
                </a:lnTo>
                <a:lnTo>
                  <a:pt x="9" y="93"/>
                </a:lnTo>
                <a:lnTo>
                  <a:pt x="17" y="102"/>
                </a:lnTo>
                <a:lnTo>
                  <a:pt x="25" y="109"/>
                </a:lnTo>
                <a:lnTo>
                  <a:pt x="35" y="114"/>
                </a:lnTo>
                <a:lnTo>
                  <a:pt x="46" y="118"/>
                </a:lnTo>
                <a:lnTo>
                  <a:pt x="59" y="119"/>
                </a:lnTo>
                <a:lnTo>
                  <a:pt x="59" y="119"/>
                </a:lnTo>
                <a:lnTo>
                  <a:pt x="71" y="118"/>
                </a:lnTo>
                <a:lnTo>
                  <a:pt x="82" y="114"/>
                </a:lnTo>
                <a:lnTo>
                  <a:pt x="92" y="109"/>
                </a:lnTo>
                <a:lnTo>
                  <a:pt x="101" y="102"/>
                </a:lnTo>
                <a:lnTo>
                  <a:pt x="108" y="93"/>
                </a:lnTo>
                <a:lnTo>
                  <a:pt x="113" y="83"/>
                </a:lnTo>
                <a:lnTo>
                  <a:pt x="117" y="72"/>
                </a:lnTo>
                <a:lnTo>
                  <a:pt x="118" y="60"/>
                </a:lnTo>
                <a:lnTo>
                  <a:pt x="118" y="60"/>
                </a:lnTo>
                <a:lnTo>
                  <a:pt x="117" y="47"/>
                </a:lnTo>
                <a:lnTo>
                  <a:pt x="113" y="36"/>
                </a:lnTo>
                <a:lnTo>
                  <a:pt x="108" y="26"/>
                </a:lnTo>
                <a:lnTo>
                  <a:pt x="101" y="18"/>
                </a:lnTo>
                <a:lnTo>
                  <a:pt x="92" y="10"/>
                </a:lnTo>
                <a:lnTo>
                  <a:pt x="82" y="5"/>
                </a:lnTo>
                <a:lnTo>
                  <a:pt x="71" y="2"/>
                </a:lnTo>
                <a:lnTo>
                  <a:pt x="59" y="0"/>
                </a:lnTo>
                <a:lnTo>
                  <a:pt x="59" y="0"/>
                </a:lnTo>
                <a:close/>
                <a:moveTo>
                  <a:pt x="102" y="35"/>
                </a:moveTo>
                <a:lnTo>
                  <a:pt x="90" y="35"/>
                </a:lnTo>
                <a:lnTo>
                  <a:pt x="90" y="35"/>
                </a:lnTo>
                <a:lnTo>
                  <a:pt x="75" y="13"/>
                </a:lnTo>
                <a:lnTo>
                  <a:pt x="75" y="13"/>
                </a:lnTo>
                <a:lnTo>
                  <a:pt x="83" y="16"/>
                </a:lnTo>
                <a:lnTo>
                  <a:pt x="90" y="21"/>
                </a:lnTo>
                <a:lnTo>
                  <a:pt x="96" y="28"/>
                </a:lnTo>
                <a:lnTo>
                  <a:pt x="102" y="35"/>
                </a:lnTo>
                <a:lnTo>
                  <a:pt x="102" y="35"/>
                </a:lnTo>
                <a:close/>
                <a:moveTo>
                  <a:pt x="29" y="60"/>
                </a:moveTo>
                <a:lnTo>
                  <a:pt x="29" y="60"/>
                </a:lnTo>
                <a:lnTo>
                  <a:pt x="29" y="53"/>
                </a:lnTo>
                <a:lnTo>
                  <a:pt x="32" y="49"/>
                </a:lnTo>
                <a:lnTo>
                  <a:pt x="34" y="44"/>
                </a:lnTo>
                <a:lnTo>
                  <a:pt x="38" y="39"/>
                </a:lnTo>
                <a:lnTo>
                  <a:pt x="43" y="35"/>
                </a:lnTo>
                <a:lnTo>
                  <a:pt x="48" y="33"/>
                </a:lnTo>
                <a:lnTo>
                  <a:pt x="53" y="30"/>
                </a:lnTo>
                <a:lnTo>
                  <a:pt x="59" y="30"/>
                </a:lnTo>
                <a:lnTo>
                  <a:pt x="59" y="30"/>
                </a:lnTo>
                <a:lnTo>
                  <a:pt x="65" y="30"/>
                </a:lnTo>
                <a:lnTo>
                  <a:pt x="70" y="33"/>
                </a:lnTo>
                <a:lnTo>
                  <a:pt x="75" y="35"/>
                </a:lnTo>
                <a:lnTo>
                  <a:pt x="80" y="39"/>
                </a:lnTo>
                <a:lnTo>
                  <a:pt x="83" y="44"/>
                </a:lnTo>
                <a:lnTo>
                  <a:pt x="86" y="49"/>
                </a:lnTo>
                <a:lnTo>
                  <a:pt x="88" y="53"/>
                </a:lnTo>
                <a:lnTo>
                  <a:pt x="88" y="60"/>
                </a:lnTo>
                <a:lnTo>
                  <a:pt x="88" y="60"/>
                </a:lnTo>
                <a:lnTo>
                  <a:pt x="88" y="66"/>
                </a:lnTo>
                <a:lnTo>
                  <a:pt x="86" y="71"/>
                </a:lnTo>
                <a:lnTo>
                  <a:pt x="83" y="76"/>
                </a:lnTo>
                <a:lnTo>
                  <a:pt x="80" y="81"/>
                </a:lnTo>
                <a:lnTo>
                  <a:pt x="75" y="84"/>
                </a:lnTo>
                <a:lnTo>
                  <a:pt x="70" y="87"/>
                </a:lnTo>
                <a:lnTo>
                  <a:pt x="65" y="89"/>
                </a:lnTo>
                <a:lnTo>
                  <a:pt x="59" y="89"/>
                </a:lnTo>
                <a:lnTo>
                  <a:pt x="59" y="89"/>
                </a:lnTo>
                <a:lnTo>
                  <a:pt x="53" y="89"/>
                </a:lnTo>
                <a:lnTo>
                  <a:pt x="48" y="87"/>
                </a:lnTo>
                <a:lnTo>
                  <a:pt x="43" y="84"/>
                </a:lnTo>
                <a:lnTo>
                  <a:pt x="38" y="81"/>
                </a:lnTo>
                <a:lnTo>
                  <a:pt x="34" y="76"/>
                </a:lnTo>
                <a:lnTo>
                  <a:pt x="32" y="71"/>
                </a:lnTo>
                <a:lnTo>
                  <a:pt x="29" y="66"/>
                </a:lnTo>
                <a:lnTo>
                  <a:pt x="29" y="60"/>
                </a:lnTo>
                <a:lnTo>
                  <a:pt x="29" y="60"/>
                </a:lnTo>
                <a:close/>
                <a:moveTo>
                  <a:pt x="61" y="10"/>
                </a:moveTo>
                <a:lnTo>
                  <a:pt x="69" y="21"/>
                </a:lnTo>
                <a:lnTo>
                  <a:pt x="69" y="21"/>
                </a:lnTo>
                <a:lnTo>
                  <a:pt x="59" y="20"/>
                </a:lnTo>
                <a:lnTo>
                  <a:pt x="59" y="20"/>
                </a:lnTo>
                <a:lnTo>
                  <a:pt x="49" y="21"/>
                </a:lnTo>
                <a:lnTo>
                  <a:pt x="56" y="10"/>
                </a:lnTo>
                <a:lnTo>
                  <a:pt x="56" y="10"/>
                </a:lnTo>
                <a:lnTo>
                  <a:pt x="59" y="10"/>
                </a:lnTo>
                <a:lnTo>
                  <a:pt x="59" y="10"/>
                </a:lnTo>
                <a:lnTo>
                  <a:pt x="61" y="10"/>
                </a:lnTo>
                <a:lnTo>
                  <a:pt x="61" y="10"/>
                </a:lnTo>
                <a:close/>
                <a:moveTo>
                  <a:pt x="43" y="13"/>
                </a:moveTo>
                <a:lnTo>
                  <a:pt x="43" y="13"/>
                </a:lnTo>
                <a:lnTo>
                  <a:pt x="28" y="35"/>
                </a:lnTo>
                <a:lnTo>
                  <a:pt x="16" y="35"/>
                </a:lnTo>
                <a:lnTo>
                  <a:pt x="16" y="35"/>
                </a:lnTo>
                <a:lnTo>
                  <a:pt x="22" y="28"/>
                </a:lnTo>
                <a:lnTo>
                  <a:pt x="28" y="21"/>
                </a:lnTo>
                <a:lnTo>
                  <a:pt x="34" y="16"/>
                </a:lnTo>
                <a:lnTo>
                  <a:pt x="43" y="13"/>
                </a:lnTo>
                <a:lnTo>
                  <a:pt x="43" y="13"/>
                </a:lnTo>
                <a:close/>
                <a:moveTo>
                  <a:pt x="12" y="45"/>
                </a:moveTo>
                <a:lnTo>
                  <a:pt x="22" y="45"/>
                </a:lnTo>
                <a:lnTo>
                  <a:pt x="22" y="45"/>
                </a:lnTo>
                <a:lnTo>
                  <a:pt x="21" y="52"/>
                </a:lnTo>
                <a:lnTo>
                  <a:pt x="19" y="60"/>
                </a:lnTo>
                <a:lnTo>
                  <a:pt x="19" y="60"/>
                </a:lnTo>
                <a:lnTo>
                  <a:pt x="21" y="67"/>
                </a:lnTo>
                <a:lnTo>
                  <a:pt x="22" y="74"/>
                </a:lnTo>
                <a:lnTo>
                  <a:pt x="12" y="74"/>
                </a:lnTo>
                <a:lnTo>
                  <a:pt x="12" y="74"/>
                </a:lnTo>
                <a:lnTo>
                  <a:pt x="9" y="67"/>
                </a:lnTo>
                <a:lnTo>
                  <a:pt x="9" y="60"/>
                </a:lnTo>
                <a:lnTo>
                  <a:pt x="9" y="60"/>
                </a:lnTo>
                <a:lnTo>
                  <a:pt x="9" y="52"/>
                </a:lnTo>
                <a:lnTo>
                  <a:pt x="12" y="45"/>
                </a:lnTo>
                <a:lnTo>
                  <a:pt x="12" y="45"/>
                </a:lnTo>
                <a:close/>
                <a:moveTo>
                  <a:pt x="16" y="84"/>
                </a:moveTo>
                <a:lnTo>
                  <a:pt x="28" y="84"/>
                </a:lnTo>
                <a:lnTo>
                  <a:pt x="28" y="84"/>
                </a:lnTo>
                <a:lnTo>
                  <a:pt x="43" y="106"/>
                </a:lnTo>
                <a:lnTo>
                  <a:pt x="43" y="106"/>
                </a:lnTo>
                <a:lnTo>
                  <a:pt x="34" y="103"/>
                </a:lnTo>
                <a:lnTo>
                  <a:pt x="28" y="98"/>
                </a:lnTo>
                <a:lnTo>
                  <a:pt x="22" y="92"/>
                </a:lnTo>
                <a:lnTo>
                  <a:pt x="16" y="84"/>
                </a:lnTo>
                <a:lnTo>
                  <a:pt x="16" y="84"/>
                </a:lnTo>
                <a:close/>
                <a:moveTo>
                  <a:pt x="56" y="109"/>
                </a:moveTo>
                <a:lnTo>
                  <a:pt x="49" y="98"/>
                </a:lnTo>
                <a:lnTo>
                  <a:pt x="49" y="98"/>
                </a:lnTo>
                <a:lnTo>
                  <a:pt x="59" y="99"/>
                </a:lnTo>
                <a:lnTo>
                  <a:pt x="59" y="99"/>
                </a:lnTo>
                <a:lnTo>
                  <a:pt x="69" y="98"/>
                </a:lnTo>
                <a:lnTo>
                  <a:pt x="61" y="109"/>
                </a:lnTo>
                <a:lnTo>
                  <a:pt x="61" y="109"/>
                </a:lnTo>
                <a:lnTo>
                  <a:pt x="59" y="109"/>
                </a:lnTo>
                <a:lnTo>
                  <a:pt x="59" y="109"/>
                </a:lnTo>
                <a:lnTo>
                  <a:pt x="56" y="109"/>
                </a:lnTo>
                <a:lnTo>
                  <a:pt x="56" y="109"/>
                </a:lnTo>
                <a:close/>
                <a:moveTo>
                  <a:pt x="75" y="106"/>
                </a:moveTo>
                <a:lnTo>
                  <a:pt x="75" y="106"/>
                </a:lnTo>
                <a:lnTo>
                  <a:pt x="90" y="84"/>
                </a:lnTo>
                <a:lnTo>
                  <a:pt x="102" y="84"/>
                </a:lnTo>
                <a:lnTo>
                  <a:pt x="102" y="84"/>
                </a:lnTo>
                <a:lnTo>
                  <a:pt x="96" y="92"/>
                </a:lnTo>
                <a:lnTo>
                  <a:pt x="90" y="98"/>
                </a:lnTo>
                <a:lnTo>
                  <a:pt x="83" y="103"/>
                </a:lnTo>
                <a:lnTo>
                  <a:pt x="75" y="106"/>
                </a:lnTo>
                <a:lnTo>
                  <a:pt x="75" y="106"/>
                </a:lnTo>
                <a:close/>
                <a:moveTo>
                  <a:pt x="106" y="74"/>
                </a:moveTo>
                <a:lnTo>
                  <a:pt x="96" y="74"/>
                </a:lnTo>
                <a:lnTo>
                  <a:pt x="96" y="74"/>
                </a:lnTo>
                <a:lnTo>
                  <a:pt x="97" y="67"/>
                </a:lnTo>
                <a:lnTo>
                  <a:pt x="98" y="60"/>
                </a:lnTo>
                <a:lnTo>
                  <a:pt x="98" y="60"/>
                </a:lnTo>
                <a:lnTo>
                  <a:pt x="97" y="52"/>
                </a:lnTo>
                <a:lnTo>
                  <a:pt x="96" y="45"/>
                </a:lnTo>
                <a:lnTo>
                  <a:pt x="106" y="45"/>
                </a:lnTo>
                <a:lnTo>
                  <a:pt x="106" y="45"/>
                </a:lnTo>
                <a:lnTo>
                  <a:pt x="108" y="52"/>
                </a:lnTo>
                <a:lnTo>
                  <a:pt x="108" y="60"/>
                </a:lnTo>
                <a:lnTo>
                  <a:pt x="108" y="60"/>
                </a:lnTo>
                <a:lnTo>
                  <a:pt x="108" y="67"/>
                </a:lnTo>
                <a:lnTo>
                  <a:pt x="106" y="74"/>
                </a:lnTo>
                <a:lnTo>
                  <a:pt x="106"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05" name="Freeform 1481"/>
          <p:cNvSpPr>
            <a:spLocks noEditPoints="1"/>
          </p:cNvSpPr>
          <p:nvPr/>
        </p:nvSpPr>
        <p:spPr bwMode="auto">
          <a:xfrm>
            <a:off x="1498603" y="3104069"/>
            <a:ext cx="45362" cy="72579"/>
          </a:xfrm>
          <a:custGeom>
            <a:avLst/>
            <a:gdLst>
              <a:gd name="T0" fmla="*/ 20 w 30"/>
              <a:gd name="T1" fmla="*/ 49 h 49"/>
              <a:gd name="T2" fmla="*/ 20 w 30"/>
              <a:gd name="T3" fmla="*/ 44 h 49"/>
              <a:gd name="T4" fmla="*/ 20 w 30"/>
              <a:gd name="T5" fmla="*/ 44 h 49"/>
              <a:gd name="T6" fmla="*/ 23 w 30"/>
              <a:gd name="T7" fmla="*/ 43 h 49"/>
              <a:gd name="T8" fmla="*/ 27 w 30"/>
              <a:gd name="T9" fmla="*/ 39 h 49"/>
              <a:gd name="T10" fmla="*/ 28 w 30"/>
              <a:gd name="T11" fmla="*/ 36 h 49"/>
              <a:gd name="T12" fmla="*/ 30 w 30"/>
              <a:gd name="T13" fmla="*/ 32 h 49"/>
              <a:gd name="T14" fmla="*/ 30 w 30"/>
              <a:gd name="T15" fmla="*/ 32 h 49"/>
              <a:gd name="T16" fmla="*/ 28 w 30"/>
              <a:gd name="T17" fmla="*/ 28 h 49"/>
              <a:gd name="T18" fmla="*/ 27 w 30"/>
              <a:gd name="T19" fmla="*/ 25 h 49"/>
              <a:gd name="T20" fmla="*/ 27 w 30"/>
              <a:gd name="T21" fmla="*/ 25 h 49"/>
              <a:gd name="T22" fmla="*/ 28 w 30"/>
              <a:gd name="T23" fmla="*/ 21 h 49"/>
              <a:gd name="T24" fmla="*/ 30 w 30"/>
              <a:gd name="T25" fmla="*/ 17 h 49"/>
              <a:gd name="T26" fmla="*/ 30 w 30"/>
              <a:gd name="T27" fmla="*/ 17 h 49"/>
              <a:gd name="T28" fmla="*/ 28 w 30"/>
              <a:gd name="T29" fmla="*/ 14 h 49"/>
              <a:gd name="T30" fmla="*/ 27 w 30"/>
              <a:gd name="T31" fmla="*/ 10 h 49"/>
              <a:gd name="T32" fmla="*/ 23 w 30"/>
              <a:gd name="T33" fmla="*/ 6 h 49"/>
              <a:gd name="T34" fmla="*/ 20 w 30"/>
              <a:gd name="T35" fmla="*/ 5 h 49"/>
              <a:gd name="T36" fmla="*/ 20 w 30"/>
              <a:gd name="T37" fmla="*/ 0 h 49"/>
              <a:gd name="T38" fmla="*/ 10 w 30"/>
              <a:gd name="T39" fmla="*/ 0 h 49"/>
              <a:gd name="T40" fmla="*/ 10 w 30"/>
              <a:gd name="T41" fmla="*/ 5 h 49"/>
              <a:gd name="T42" fmla="*/ 0 w 30"/>
              <a:gd name="T43" fmla="*/ 5 h 49"/>
              <a:gd name="T44" fmla="*/ 0 w 30"/>
              <a:gd name="T45" fmla="*/ 44 h 49"/>
              <a:gd name="T46" fmla="*/ 10 w 30"/>
              <a:gd name="T47" fmla="*/ 44 h 49"/>
              <a:gd name="T48" fmla="*/ 10 w 30"/>
              <a:gd name="T49" fmla="*/ 49 h 49"/>
              <a:gd name="T50" fmla="*/ 20 w 30"/>
              <a:gd name="T51" fmla="*/ 49 h 49"/>
              <a:gd name="T52" fmla="*/ 17 w 30"/>
              <a:gd name="T53" fmla="*/ 34 h 49"/>
              <a:gd name="T54" fmla="*/ 10 w 30"/>
              <a:gd name="T55" fmla="*/ 34 h 49"/>
              <a:gd name="T56" fmla="*/ 10 w 30"/>
              <a:gd name="T57" fmla="*/ 30 h 49"/>
              <a:gd name="T58" fmla="*/ 17 w 30"/>
              <a:gd name="T59" fmla="*/ 30 h 49"/>
              <a:gd name="T60" fmla="*/ 17 w 30"/>
              <a:gd name="T61" fmla="*/ 30 h 49"/>
              <a:gd name="T62" fmla="*/ 18 w 30"/>
              <a:gd name="T63" fmla="*/ 31 h 49"/>
              <a:gd name="T64" fmla="*/ 20 w 30"/>
              <a:gd name="T65" fmla="*/ 32 h 49"/>
              <a:gd name="T66" fmla="*/ 20 w 30"/>
              <a:gd name="T67" fmla="*/ 32 h 49"/>
              <a:gd name="T68" fmla="*/ 18 w 30"/>
              <a:gd name="T69" fmla="*/ 33 h 49"/>
              <a:gd name="T70" fmla="*/ 17 w 30"/>
              <a:gd name="T71" fmla="*/ 34 h 49"/>
              <a:gd name="T72" fmla="*/ 17 w 30"/>
              <a:gd name="T73" fmla="*/ 34 h 49"/>
              <a:gd name="T74" fmla="*/ 20 w 30"/>
              <a:gd name="T75" fmla="*/ 17 h 49"/>
              <a:gd name="T76" fmla="*/ 20 w 30"/>
              <a:gd name="T77" fmla="*/ 17 h 49"/>
              <a:gd name="T78" fmla="*/ 18 w 30"/>
              <a:gd name="T79" fmla="*/ 18 h 49"/>
              <a:gd name="T80" fmla="*/ 17 w 30"/>
              <a:gd name="T81" fmla="*/ 20 h 49"/>
              <a:gd name="T82" fmla="*/ 10 w 30"/>
              <a:gd name="T83" fmla="*/ 20 h 49"/>
              <a:gd name="T84" fmla="*/ 10 w 30"/>
              <a:gd name="T85" fmla="*/ 15 h 49"/>
              <a:gd name="T86" fmla="*/ 17 w 30"/>
              <a:gd name="T87" fmla="*/ 15 h 49"/>
              <a:gd name="T88" fmla="*/ 17 w 30"/>
              <a:gd name="T89" fmla="*/ 15 h 49"/>
              <a:gd name="T90" fmla="*/ 18 w 30"/>
              <a:gd name="T91" fmla="*/ 16 h 49"/>
              <a:gd name="T92" fmla="*/ 20 w 30"/>
              <a:gd name="T93" fmla="*/ 17 h 49"/>
              <a:gd name="T94" fmla="*/ 20 w 30"/>
              <a:gd name="T95"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49">
                <a:moveTo>
                  <a:pt x="20" y="49"/>
                </a:moveTo>
                <a:lnTo>
                  <a:pt x="20" y="44"/>
                </a:lnTo>
                <a:lnTo>
                  <a:pt x="20" y="44"/>
                </a:lnTo>
                <a:lnTo>
                  <a:pt x="23" y="43"/>
                </a:lnTo>
                <a:lnTo>
                  <a:pt x="27" y="39"/>
                </a:lnTo>
                <a:lnTo>
                  <a:pt x="28" y="36"/>
                </a:lnTo>
                <a:lnTo>
                  <a:pt x="30" y="32"/>
                </a:lnTo>
                <a:lnTo>
                  <a:pt x="30" y="32"/>
                </a:lnTo>
                <a:lnTo>
                  <a:pt x="28" y="28"/>
                </a:lnTo>
                <a:lnTo>
                  <a:pt x="27" y="25"/>
                </a:lnTo>
                <a:lnTo>
                  <a:pt x="27" y="25"/>
                </a:lnTo>
                <a:lnTo>
                  <a:pt x="28" y="21"/>
                </a:lnTo>
                <a:lnTo>
                  <a:pt x="30" y="17"/>
                </a:lnTo>
                <a:lnTo>
                  <a:pt x="30" y="17"/>
                </a:lnTo>
                <a:lnTo>
                  <a:pt x="28" y="14"/>
                </a:lnTo>
                <a:lnTo>
                  <a:pt x="27" y="10"/>
                </a:lnTo>
                <a:lnTo>
                  <a:pt x="23" y="6"/>
                </a:lnTo>
                <a:lnTo>
                  <a:pt x="20" y="5"/>
                </a:lnTo>
                <a:lnTo>
                  <a:pt x="20" y="0"/>
                </a:lnTo>
                <a:lnTo>
                  <a:pt x="10" y="0"/>
                </a:lnTo>
                <a:lnTo>
                  <a:pt x="10" y="5"/>
                </a:lnTo>
                <a:lnTo>
                  <a:pt x="0" y="5"/>
                </a:lnTo>
                <a:lnTo>
                  <a:pt x="0" y="44"/>
                </a:lnTo>
                <a:lnTo>
                  <a:pt x="10" y="44"/>
                </a:lnTo>
                <a:lnTo>
                  <a:pt x="10" y="49"/>
                </a:lnTo>
                <a:lnTo>
                  <a:pt x="20" y="49"/>
                </a:lnTo>
                <a:close/>
                <a:moveTo>
                  <a:pt x="17" y="34"/>
                </a:moveTo>
                <a:lnTo>
                  <a:pt x="10" y="34"/>
                </a:lnTo>
                <a:lnTo>
                  <a:pt x="10" y="30"/>
                </a:lnTo>
                <a:lnTo>
                  <a:pt x="17" y="30"/>
                </a:lnTo>
                <a:lnTo>
                  <a:pt x="17" y="30"/>
                </a:lnTo>
                <a:lnTo>
                  <a:pt x="18" y="31"/>
                </a:lnTo>
                <a:lnTo>
                  <a:pt x="20" y="32"/>
                </a:lnTo>
                <a:lnTo>
                  <a:pt x="20" y="32"/>
                </a:lnTo>
                <a:lnTo>
                  <a:pt x="18" y="33"/>
                </a:lnTo>
                <a:lnTo>
                  <a:pt x="17" y="34"/>
                </a:lnTo>
                <a:lnTo>
                  <a:pt x="17" y="34"/>
                </a:lnTo>
                <a:close/>
                <a:moveTo>
                  <a:pt x="20" y="17"/>
                </a:moveTo>
                <a:lnTo>
                  <a:pt x="20" y="17"/>
                </a:lnTo>
                <a:lnTo>
                  <a:pt x="18" y="18"/>
                </a:lnTo>
                <a:lnTo>
                  <a:pt x="17" y="20"/>
                </a:lnTo>
                <a:lnTo>
                  <a:pt x="10" y="20"/>
                </a:lnTo>
                <a:lnTo>
                  <a:pt x="10" y="15"/>
                </a:lnTo>
                <a:lnTo>
                  <a:pt x="17" y="15"/>
                </a:lnTo>
                <a:lnTo>
                  <a:pt x="17" y="15"/>
                </a:lnTo>
                <a:lnTo>
                  <a:pt x="18" y="16"/>
                </a:lnTo>
                <a:lnTo>
                  <a:pt x="20" y="17"/>
                </a:lnTo>
                <a:lnTo>
                  <a:pt x="20" y="1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06" name="Freeform 1482"/>
          <p:cNvSpPr>
            <a:spLocks noEditPoints="1"/>
          </p:cNvSpPr>
          <p:nvPr/>
        </p:nvSpPr>
        <p:spPr bwMode="auto">
          <a:xfrm>
            <a:off x="3939074" y="1620736"/>
            <a:ext cx="172375" cy="176913"/>
          </a:xfrm>
          <a:custGeom>
            <a:avLst/>
            <a:gdLst>
              <a:gd name="T0" fmla="*/ 105 w 116"/>
              <a:gd name="T1" fmla="*/ 38 h 116"/>
              <a:gd name="T2" fmla="*/ 105 w 116"/>
              <a:gd name="T3" fmla="*/ 38 h 116"/>
              <a:gd name="T4" fmla="*/ 78 w 116"/>
              <a:gd name="T5" fmla="*/ 11 h 116"/>
              <a:gd name="T6" fmla="*/ 81 w 116"/>
              <a:gd name="T7" fmla="*/ 7 h 116"/>
              <a:gd name="T8" fmla="*/ 71 w 116"/>
              <a:gd name="T9" fmla="*/ 4 h 116"/>
              <a:gd name="T10" fmla="*/ 67 w 116"/>
              <a:gd name="T11" fmla="*/ 9 h 116"/>
              <a:gd name="T12" fmla="*/ 57 w 116"/>
              <a:gd name="T13" fmla="*/ 26 h 116"/>
              <a:gd name="T14" fmla="*/ 52 w 116"/>
              <a:gd name="T15" fmla="*/ 52 h 116"/>
              <a:gd name="T16" fmla="*/ 40 w 116"/>
              <a:gd name="T17" fmla="*/ 53 h 116"/>
              <a:gd name="T18" fmla="*/ 14 w 116"/>
              <a:gd name="T19" fmla="*/ 62 h 116"/>
              <a:gd name="T20" fmla="*/ 4 w 116"/>
              <a:gd name="T21" fmla="*/ 70 h 116"/>
              <a:gd name="T22" fmla="*/ 8 w 116"/>
              <a:gd name="T23" fmla="*/ 80 h 116"/>
              <a:gd name="T24" fmla="*/ 11 w 116"/>
              <a:gd name="T25" fmla="*/ 78 h 116"/>
              <a:gd name="T26" fmla="*/ 39 w 116"/>
              <a:gd name="T27" fmla="*/ 105 h 116"/>
              <a:gd name="T28" fmla="*/ 39 w 116"/>
              <a:gd name="T29" fmla="*/ 105 h 116"/>
              <a:gd name="T30" fmla="*/ 42 w 116"/>
              <a:gd name="T31" fmla="*/ 116 h 116"/>
              <a:gd name="T32" fmla="*/ 46 w 116"/>
              <a:gd name="T33" fmla="*/ 112 h 116"/>
              <a:gd name="T34" fmla="*/ 55 w 116"/>
              <a:gd name="T35" fmla="*/ 102 h 116"/>
              <a:gd name="T36" fmla="*/ 63 w 116"/>
              <a:gd name="T37" fmla="*/ 76 h 116"/>
              <a:gd name="T38" fmla="*/ 64 w 116"/>
              <a:gd name="T39" fmla="*/ 64 h 116"/>
              <a:gd name="T40" fmla="*/ 90 w 116"/>
              <a:gd name="T41" fmla="*/ 59 h 116"/>
              <a:gd name="T42" fmla="*/ 108 w 116"/>
              <a:gd name="T43" fmla="*/ 49 h 116"/>
              <a:gd name="T44" fmla="*/ 116 w 116"/>
              <a:gd name="T45" fmla="*/ 42 h 116"/>
              <a:gd name="T46" fmla="*/ 98 w 116"/>
              <a:gd name="T47" fmla="*/ 44 h 116"/>
              <a:gd name="T48" fmla="*/ 89 w 116"/>
              <a:gd name="T49" fmla="*/ 49 h 116"/>
              <a:gd name="T50" fmla="*/ 67 w 116"/>
              <a:gd name="T51" fmla="*/ 27 h 116"/>
              <a:gd name="T52" fmla="*/ 98 w 116"/>
              <a:gd name="T53" fmla="*/ 44 h 116"/>
              <a:gd name="T54" fmla="*/ 53 w 116"/>
              <a:gd name="T55" fmla="*/ 63 h 116"/>
              <a:gd name="T56" fmla="*/ 53 w 116"/>
              <a:gd name="T57" fmla="*/ 78 h 116"/>
              <a:gd name="T58" fmla="*/ 39 w 116"/>
              <a:gd name="T59" fmla="*/ 63 h 116"/>
              <a:gd name="T60" fmla="*/ 53 w 116"/>
              <a:gd name="T61" fmla="*/ 63 h 116"/>
              <a:gd name="T62" fmla="*/ 19 w 116"/>
              <a:gd name="T63" fmla="*/ 71 h 116"/>
              <a:gd name="T64" fmla="*/ 27 w 116"/>
              <a:gd name="T65" fmla="*/ 67 h 116"/>
              <a:gd name="T66" fmla="*/ 50 w 116"/>
              <a:gd name="T67" fmla="*/ 89 h 116"/>
              <a:gd name="T68" fmla="*/ 19 w 116"/>
              <a:gd name="T69" fmla="*/ 71 h 116"/>
              <a:gd name="T70" fmla="*/ 63 w 116"/>
              <a:gd name="T71" fmla="*/ 53 h 116"/>
              <a:gd name="T72" fmla="*/ 63 w 116"/>
              <a:gd name="T73" fmla="*/ 38 h 116"/>
              <a:gd name="T74" fmla="*/ 78 w 116"/>
              <a:gd name="T75" fmla="*/ 53 h 116"/>
              <a:gd name="T76" fmla="*/ 63 w 116"/>
              <a:gd name="T77" fmla="*/ 5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6" h="116">
                <a:moveTo>
                  <a:pt x="109" y="36"/>
                </a:moveTo>
                <a:lnTo>
                  <a:pt x="105" y="38"/>
                </a:lnTo>
                <a:lnTo>
                  <a:pt x="105" y="38"/>
                </a:lnTo>
                <a:lnTo>
                  <a:pt x="105" y="38"/>
                </a:lnTo>
                <a:lnTo>
                  <a:pt x="78" y="11"/>
                </a:lnTo>
                <a:lnTo>
                  <a:pt x="78" y="11"/>
                </a:lnTo>
                <a:lnTo>
                  <a:pt x="78" y="11"/>
                </a:lnTo>
                <a:lnTo>
                  <a:pt x="81" y="7"/>
                </a:lnTo>
                <a:lnTo>
                  <a:pt x="74" y="0"/>
                </a:lnTo>
                <a:lnTo>
                  <a:pt x="71" y="4"/>
                </a:lnTo>
                <a:lnTo>
                  <a:pt x="71" y="4"/>
                </a:lnTo>
                <a:lnTo>
                  <a:pt x="67" y="9"/>
                </a:lnTo>
                <a:lnTo>
                  <a:pt x="62" y="14"/>
                </a:lnTo>
                <a:lnTo>
                  <a:pt x="57" y="26"/>
                </a:lnTo>
                <a:lnTo>
                  <a:pt x="53" y="39"/>
                </a:lnTo>
                <a:lnTo>
                  <a:pt x="52" y="52"/>
                </a:lnTo>
                <a:lnTo>
                  <a:pt x="52" y="52"/>
                </a:lnTo>
                <a:lnTo>
                  <a:pt x="40" y="53"/>
                </a:lnTo>
                <a:lnTo>
                  <a:pt x="26" y="57"/>
                </a:lnTo>
                <a:lnTo>
                  <a:pt x="14" y="62"/>
                </a:lnTo>
                <a:lnTo>
                  <a:pt x="9" y="67"/>
                </a:lnTo>
                <a:lnTo>
                  <a:pt x="4" y="70"/>
                </a:lnTo>
                <a:lnTo>
                  <a:pt x="0" y="74"/>
                </a:lnTo>
                <a:lnTo>
                  <a:pt x="8" y="80"/>
                </a:lnTo>
                <a:lnTo>
                  <a:pt x="11" y="78"/>
                </a:lnTo>
                <a:lnTo>
                  <a:pt x="11" y="78"/>
                </a:lnTo>
                <a:lnTo>
                  <a:pt x="11" y="78"/>
                </a:lnTo>
                <a:lnTo>
                  <a:pt x="39" y="105"/>
                </a:lnTo>
                <a:lnTo>
                  <a:pt x="39" y="105"/>
                </a:lnTo>
                <a:lnTo>
                  <a:pt x="39" y="105"/>
                </a:lnTo>
                <a:lnTo>
                  <a:pt x="36" y="108"/>
                </a:lnTo>
                <a:lnTo>
                  <a:pt x="42" y="116"/>
                </a:lnTo>
                <a:lnTo>
                  <a:pt x="46" y="112"/>
                </a:lnTo>
                <a:lnTo>
                  <a:pt x="46" y="112"/>
                </a:lnTo>
                <a:lnTo>
                  <a:pt x="50" y="107"/>
                </a:lnTo>
                <a:lnTo>
                  <a:pt x="55" y="102"/>
                </a:lnTo>
                <a:lnTo>
                  <a:pt x="60" y="90"/>
                </a:lnTo>
                <a:lnTo>
                  <a:pt x="63" y="76"/>
                </a:lnTo>
                <a:lnTo>
                  <a:pt x="64" y="64"/>
                </a:lnTo>
                <a:lnTo>
                  <a:pt x="64" y="64"/>
                </a:lnTo>
                <a:lnTo>
                  <a:pt x="77" y="63"/>
                </a:lnTo>
                <a:lnTo>
                  <a:pt x="90" y="59"/>
                </a:lnTo>
                <a:lnTo>
                  <a:pt x="103" y="54"/>
                </a:lnTo>
                <a:lnTo>
                  <a:pt x="108" y="49"/>
                </a:lnTo>
                <a:lnTo>
                  <a:pt x="113" y="46"/>
                </a:lnTo>
                <a:lnTo>
                  <a:pt x="116" y="42"/>
                </a:lnTo>
                <a:lnTo>
                  <a:pt x="109" y="36"/>
                </a:lnTo>
                <a:close/>
                <a:moveTo>
                  <a:pt x="98" y="44"/>
                </a:moveTo>
                <a:lnTo>
                  <a:pt x="98" y="44"/>
                </a:lnTo>
                <a:lnTo>
                  <a:pt x="89" y="49"/>
                </a:lnTo>
                <a:lnTo>
                  <a:pt x="67" y="27"/>
                </a:lnTo>
                <a:lnTo>
                  <a:pt x="67" y="27"/>
                </a:lnTo>
                <a:lnTo>
                  <a:pt x="72" y="18"/>
                </a:lnTo>
                <a:lnTo>
                  <a:pt x="98" y="44"/>
                </a:lnTo>
                <a:close/>
                <a:moveTo>
                  <a:pt x="53" y="63"/>
                </a:moveTo>
                <a:lnTo>
                  <a:pt x="53" y="63"/>
                </a:lnTo>
                <a:lnTo>
                  <a:pt x="55" y="70"/>
                </a:lnTo>
                <a:lnTo>
                  <a:pt x="53" y="78"/>
                </a:lnTo>
                <a:lnTo>
                  <a:pt x="39" y="63"/>
                </a:lnTo>
                <a:lnTo>
                  <a:pt x="39" y="63"/>
                </a:lnTo>
                <a:lnTo>
                  <a:pt x="46" y="62"/>
                </a:lnTo>
                <a:lnTo>
                  <a:pt x="53" y="63"/>
                </a:lnTo>
                <a:lnTo>
                  <a:pt x="53" y="63"/>
                </a:lnTo>
                <a:close/>
                <a:moveTo>
                  <a:pt x="19" y="71"/>
                </a:moveTo>
                <a:lnTo>
                  <a:pt x="19" y="71"/>
                </a:lnTo>
                <a:lnTo>
                  <a:pt x="27" y="67"/>
                </a:lnTo>
                <a:lnTo>
                  <a:pt x="50" y="89"/>
                </a:lnTo>
                <a:lnTo>
                  <a:pt x="50" y="89"/>
                </a:lnTo>
                <a:lnTo>
                  <a:pt x="45" y="97"/>
                </a:lnTo>
                <a:lnTo>
                  <a:pt x="19" y="71"/>
                </a:lnTo>
                <a:close/>
                <a:moveTo>
                  <a:pt x="63" y="53"/>
                </a:moveTo>
                <a:lnTo>
                  <a:pt x="63" y="53"/>
                </a:lnTo>
                <a:lnTo>
                  <a:pt x="62" y="46"/>
                </a:lnTo>
                <a:lnTo>
                  <a:pt x="63" y="38"/>
                </a:lnTo>
                <a:lnTo>
                  <a:pt x="78" y="53"/>
                </a:lnTo>
                <a:lnTo>
                  <a:pt x="78" y="53"/>
                </a:lnTo>
                <a:lnTo>
                  <a:pt x="71" y="54"/>
                </a:lnTo>
                <a:lnTo>
                  <a:pt x="63" y="53"/>
                </a:lnTo>
                <a:lnTo>
                  <a:pt x="63" y="5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07" name="Freeform 1483"/>
          <p:cNvSpPr>
            <a:spLocks/>
          </p:cNvSpPr>
          <p:nvPr/>
        </p:nvSpPr>
        <p:spPr bwMode="auto">
          <a:xfrm>
            <a:off x="1498603" y="3476038"/>
            <a:ext cx="45362" cy="45362"/>
          </a:xfrm>
          <a:custGeom>
            <a:avLst/>
            <a:gdLst>
              <a:gd name="T0" fmla="*/ 15 w 30"/>
              <a:gd name="T1" fmla="*/ 0 h 29"/>
              <a:gd name="T2" fmla="*/ 15 w 30"/>
              <a:gd name="T3" fmla="*/ 0 h 29"/>
              <a:gd name="T4" fmla="*/ 9 w 30"/>
              <a:gd name="T5" fmla="*/ 1 h 29"/>
              <a:gd name="T6" fmla="*/ 5 w 30"/>
              <a:gd name="T7" fmla="*/ 4 h 29"/>
              <a:gd name="T8" fmla="*/ 1 w 30"/>
              <a:gd name="T9" fmla="*/ 8 h 29"/>
              <a:gd name="T10" fmla="*/ 0 w 30"/>
              <a:gd name="T11" fmla="*/ 14 h 29"/>
              <a:gd name="T12" fmla="*/ 0 w 30"/>
              <a:gd name="T13" fmla="*/ 14 h 29"/>
              <a:gd name="T14" fmla="*/ 1 w 30"/>
              <a:gd name="T15" fmla="*/ 20 h 29"/>
              <a:gd name="T16" fmla="*/ 5 w 30"/>
              <a:gd name="T17" fmla="*/ 24 h 29"/>
              <a:gd name="T18" fmla="*/ 9 w 30"/>
              <a:gd name="T19" fmla="*/ 28 h 29"/>
              <a:gd name="T20" fmla="*/ 15 w 30"/>
              <a:gd name="T21" fmla="*/ 29 h 29"/>
              <a:gd name="T22" fmla="*/ 15 w 30"/>
              <a:gd name="T23" fmla="*/ 29 h 29"/>
              <a:gd name="T24" fmla="*/ 21 w 30"/>
              <a:gd name="T25" fmla="*/ 28 h 29"/>
              <a:gd name="T26" fmla="*/ 25 w 30"/>
              <a:gd name="T27" fmla="*/ 24 h 29"/>
              <a:gd name="T28" fmla="*/ 28 w 30"/>
              <a:gd name="T29" fmla="*/ 20 h 29"/>
              <a:gd name="T30" fmla="*/ 30 w 30"/>
              <a:gd name="T31" fmla="*/ 14 h 29"/>
              <a:gd name="T32" fmla="*/ 30 w 30"/>
              <a:gd name="T33" fmla="*/ 14 h 29"/>
              <a:gd name="T34" fmla="*/ 28 w 30"/>
              <a:gd name="T35" fmla="*/ 8 h 29"/>
              <a:gd name="T36" fmla="*/ 25 w 30"/>
              <a:gd name="T37" fmla="*/ 4 h 29"/>
              <a:gd name="T38" fmla="*/ 21 w 30"/>
              <a:gd name="T39" fmla="*/ 1 h 29"/>
              <a:gd name="T40" fmla="*/ 15 w 30"/>
              <a:gd name="T41" fmla="*/ 0 h 29"/>
              <a:gd name="T42" fmla="*/ 15 w 30"/>
              <a:gd name="T4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9">
                <a:moveTo>
                  <a:pt x="15" y="0"/>
                </a:moveTo>
                <a:lnTo>
                  <a:pt x="15" y="0"/>
                </a:lnTo>
                <a:lnTo>
                  <a:pt x="9" y="1"/>
                </a:lnTo>
                <a:lnTo>
                  <a:pt x="5" y="4"/>
                </a:lnTo>
                <a:lnTo>
                  <a:pt x="1" y="8"/>
                </a:lnTo>
                <a:lnTo>
                  <a:pt x="0" y="14"/>
                </a:lnTo>
                <a:lnTo>
                  <a:pt x="0" y="14"/>
                </a:lnTo>
                <a:lnTo>
                  <a:pt x="1" y="20"/>
                </a:lnTo>
                <a:lnTo>
                  <a:pt x="5" y="24"/>
                </a:lnTo>
                <a:lnTo>
                  <a:pt x="9" y="28"/>
                </a:lnTo>
                <a:lnTo>
                  <a:pt x="15" y="29"/>
                </a:lnTo>
                <a:lnTo>
                  <a:pt x="15" y="29"/>
                </a:lnTo>
                <a:lnTo>
                  <a:pt x="21" y="28"/>
                </a:lnTo>
                <a:lnTo>
                  <a:pt x="25" y="24"/>
                </a:lnTo>
                <a:lnTo>
                  <a:pt x="28" y="20"/>
                </a:lnTo>
                <a:lnTo>
                  <a:pt x="30" y="14"/>
                </a:lnTo>
                <a:lnTo>
                  <a:pt x="30" y="14"/>
                </a:lnTo>
                <a:lnTo>
                  <a:pt x="28" y="8"/>
                </a:lnTo>
                <a:lnTo>
                  <a:pt x="25" y="4"/>
                </a:lnTo>
                <a:lnTo>
                  <a:pt x="21" y="1"/>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08" name="Freeform 1484"/>
          <p:cNvSpPr>
            <a:spLocks noEditPoints="1"/>
          </p:cNvSpPr>
          <p:nvPr/>
        </p:nvSpPr>
        <p:spPr bwMode="auto">
          <a:xfrm>
            <a:off x="1444170" y="3421603"/>
            <a:ext cx="149696" cy="149696"/>
          </a:xfrm>
          <a:custGeom>
            <a:avLst/>
            <a:gdLst>
              <a:gd name="T0" fmla="*/ 89 w 99"/>
              <a:gd name="T1" fmla="*/ 44 h 99"/>
              <a:gd name="T2" fmla="*/ 88 w 99"/>
              <a:gd name="T3" fmla="*/ 38 h 99"/>
              <a:gd name="T4" fmla="*/ 82 w 99"/>
              <a:gd name="T5" fmla="*/ 26 h 99"/>
              <a:gd name="T6" fmla="*/ 73 w 99"/>
              <a:gd name="T7" fmla="*/ 17 h 99"/>
              <a:gd name="T8" fmla="*/ 61 w 99"/>
              <a:gd name="T9" fmla="*/ 11 h 99"/>
              <a:gd name="T10" fmla="*/ 55 w 99"/>
              <a:gd name="T11" fmla="*/ 0 h 99"/>
              <a:gd name="T12" fmla="*/ 45 w 99"/>
              <a:gd name="T13" fmla="*/ 10 h 99"/>
              <a:gd name="T14" fmla="*/ 39 w 99"/>
              <a:gd name="T15" fmla="*/ 11 h 99"/>
              <a:gd name="T16" fmla="*/ 26 w 99"/>
              <a:gd name="T17" fmla="*/ 17 h 99"/>
              <a:gd name="T18" fmla="*/ 18 w 99"/>
              <a:gd name="T19" fmla="*/ 26 h 99"/>
              <a:gd name="T20" fmla="*/ 12 w 99"/>
              <a:gd name="T21" fmla="*/ 38 h 99"/>
              <a:gd name="T22" fmla="*/ 0 w 99"/>
              <a:gd name="T23" fmla="*/ 44 h 99"/>
              <a:gd name="T24" fmla="*/ 10 w 99"/>
              <a:gd name="T25" fmla="*/ 54 h 99"/>
              <a:gd name="T26" fmla="*/ 12 w 99"/>
              <a:gd name="T27" fmla="*/ 60 h 99"/>
              <a:gd name="T28" fmla="*/ 18 w 99"/>
              <a:gd name="T29" fmla="*/ 73 h 99"/>
              <a:gd name="T30" fmla="*/ 26 w 99"/>
              <a:gd name="T31" fmla="*/ 81 h 99"/>
              <a:gd name="T32" fmla="*/ 39 w 99"/>
              <a:gd name="T33" fmla="*/ 88 h 99"/>
              <a:gd name="T34" fmla="*/ 45 w 99"/>
              <a:gd name="T35" fmla="*/ 99 h 99"/>
              <a:gd name="T36" fmla="*/ 55 w 99"/>
              <a:gd name="T37" fmla="*/ 89 h 99"/>
              <a:gd name="T38" fmla="*/ 61 w 99"/>
              <a:gd name="T39" fmla="*/ 88 h 99"/>
              <a:gd name="T40" fmla="*/ 73 w 99"/>
              <a:gd name="T41" fmla="*/ 81 h 99"/>
              <a:gd name="T42" fmla="*/ 82 w 99"/>
              <a:gd name="T43" fmla="*/ 73 h 99"/>
              <a:gd name="T44" fmla="*/ 88 w 99"/>
              <a:gd name="T45" fmla="*/ 60 h 99"/>
              <a:gd name="T46" fmla="*/ 99 w 99"/>
              <a:gd name="T47" fmla="*/ 54 h 99"/>
              <a:gd name="T48" fmla="*/ 50 w 99"/>
              <a:gd name="T49" fmla="*/ 79 h 99"/>
              <a:gd name="T50" fmla="*/ 44 w 99"/>
              <a:gd name="T51" fmla="*/ 79 h 99"/>
              <a:gd name="T52" fmla="*/ 34 w 99"/>
              <a:gd name="T53" fmla="*/ 74 h 99"/>
              <a:gd name="T54" fmla="*/ 25 w 99"/>
              <a:gd name="T55" fmla="*/ 65 h 99"/>
              <a:gd name="T56" fmla="*/ 20 w 99"/>
              <a:gd name="T57" fmla="*/ 55 h 99"/>
              <a:gd name="T58" fmla="*/ 20 w 99"/>
              <a:gd name="T59" fmla="*/ 49 h 99"/>
              <a:gd name="T60" fmla="*/ 23 w 99"/>
              <a:gd name="T61" fmla="*/ 38 h 99"/>
              <a:gd name="T62" fmla="*/ 29 w 99"/>
              <a:gd name="T63" fmla="*/ 28 h 99"/>
              <a:gd name="T64" fmla="*/ 39 w 99"/>
              <a:gd name="T65" fmla="*/ 22 h 99"/>
              <a:gd name="T66" fmla="*/ 50 w 99"/>
              <a:gd name="T67" fmla="*/ 20 h 99"/>
              <a:gd name="T68" fmla="*/ 56 w 99"/>
              <a:gd name="T69" fmla="*/ 20 h 99"/>
              <a:gd name="T70" fmla="*/ 66 w 99"/>
              <a:gd name="T71" fmla="*/ 25 h 99"/>
              <a:gd name="T72" fmla="*/ 74 w 99"/>
              <a:gd name="T73" fmla="*/ 33 h 99"/>
              <a:gd name="T74" fmla="*/ 79 w 99"/>
              <a:gd name="T75" fmla="*/ 43 h 99"/>
              <a:gd name="T76" fmla="*/ 79 w 99"/>
              <a:gd name="T77" fmla="*/ 49 h 99"/>
              <a:gd name="T78" fmla="*/ 77 w 99"/>
              <a:gd name="T79" fmla="*/ 60 h 99"/>
              <a:gd name="T80" fmla="*/ 71 w 99"/>
              <a:gd name="T81" fmla="*/ 70 h 99"/>
              <a:gd name="T82" fmla="*/ 61 w 99"/>
              <a:gd name="T83" fmla="*/ 76 h 99"/>
              <a:gd name="T84" fmla="*/ 50 w 99"/>
              <a:gd name="T85" fmla="*/ 7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 h="99">
                <a:moveTo>
                  <a:pt x="99" y="44"/>
                </a:moveTo>
                <a:lnTo>
                  <a:pt x="89" y="44"/>
                </a:lnTo>
                <a:lnTo>
                  <a:pt x="89" y="44"/>
                </a:lnTo>
                <a:lnTo>
                  <a:pt x="88" y="38"/>
                </a:lnTo>
                <a:lnTo>
                  <a:pt x="86" y="32"/>
                </a:lnTo>
                <a:lnTo>
                  <a:pt x="82" y="26"/>
                </a:lnTo>
                <a:lnTo>
                  <a:pt x="78" y="21"/>
                </a:lnTo>
                <a:lnTo>
                  <a:pt x="73" y="17"/>
                </a:lnTo>
                <a:lnTo>
                  <a:pt x="67" y="14"/>
                </a:lnTo>
                <a:lnTo>
                  <a:pt x="61" y="11"/>
                </a:lnTo>
                <a:lnTo>
                  <a:pt x="55" y="10"/>
                </a:lnTo>
                <a:lnTo>
                  <a:pt x="55" y="0"/>
                </a:lnTo>
                <a:lnTo>
                  <a:pt x="45" y="0"/>
                </a:lnTo>
                <a:lnTo>
                  <a:pt x="45" y="10"/>
                </a:lnTo>
                <a:lnTo>
                  <a:pt x="45" y="10"/>
                </a:lnTo>
                <a:lnTo>
                  <a:pt x="39" y="11"/>
                </a:lnTo>
                <a:lnTo>
                  <a:pt x="33" y="14"/>
                </a:lnTo>
                <a:lnTo>
                  <a:pt x="26" y="17"/>
                </a:lnTo>
                <a:lnTo>
                  <a:pt x="21" y="21"/>
                </a:lnTo>
                <a:lnTo>
                  <a:pt x="18" y="26"/>
                </a:lnTo>
                <a:lnTo>
                  <a:pt x="14" y="32"/>
                </a:lnTo>
                <a:lnTo>
                  <a:pt x="12" y="38"/>
                </a:lnTo>
                <a:lnTo>
                  <a:pt x="10" y="44"/>
                </a:lnTo>
                <a:lnTo>
                  <a:pt x="0" y="44"/>
                </a:lnTo>
                <a:lnTo>
                  <a:pt x="0" y="54"/>
                </a:lnTo>
                <a:lnTo>
                  <a:pt x="10" y="54"/>
                </a:lnTo>
                <a:lnTo>
                  <a:pt x="10" y="54"/>
                </a:lnTo>
                <a:lnTo>
                  <a:pt x="12" y="60"/>
                </a:lnTo>
                <a:lnTo>
                  <a:pt x="14" y="67"/>
                </a:lnTo>
                <a:lnTo>
                  <a:pt x="18" y="73"/>
                </a:lnTo>
                <a:lnTo>
                  <a:pt x="21" y="78"/>
                </a:lnTo>
                <a:lnTo>
                  <a:pt x="26" y="81"/>
                </a:lnTo>
                <a:lnTo>
                  <a:pt x="33" y="85"/>
                </a:lnTo>
                <a:lnTo>
                  <a:pt x="39" y="88"/>
                </a:lnTo>
                <a:lnTo>
                  <a:pt x="45" y="89"/>
                </a:lnTo>
                <a:lnTo>
                  <a:pt x="45" y="99"/>
                </a:lnTo>
                <a:lnTo>
                  <a:pt x="55" y="99"/>
                </a:lnTo>
                <a:lnTo>
                  <a:pt x="55" y="89"/>
                </a:lnTo>
                <a:lnTo>
                  <a:pt x="55" y="89"/>
                </a:lnTo>
                <a:lnTo>
                  <a:pt x="61" y="88"/>
                </a:lnTo>
                <a:lnTo>
                  <a:pt x="67" y="85"/>
                </a:lnTo>
                <a:lnTo>
                  <a:pt x="73" y="81"/>
                </a:lnTo>
                <a:lnTo>
                  <a:pt x="78" y="78"/>
                </a:lnTo>
                <a:lnTo>
                  <a:pt x="82" y="73"/>
                </a:lnTo>
                <a:lnTo>
                  <a:pt x="86" y="67"/>
                </a:lnTo>
                <a:lnTo>
                  <a:pt x="88" y="60"/>
                </a:lnTo>
                <a:lnTo>
                  <a:pt x="89" y="54"/>
                </a:lnTo>
                <a:lnTo>
                  <a:pt x="99" y="54"/>
                </a:lnTo>
                <a:lnTo>
                  <a:pt x="99" y="44"/>
                </a:lnTo>
                <a:close/>
                <a:moveTo>
                  <a:pt x="50" y="79"/>
                </a:moveTo>
                <a:lnTo>
                  <a:pt x="50" y="79"/>
                </a:lnTo>
                <a:lnTo>
                  <a:pt x="44" y="79"/>
                </a:lnTo>
                <a:lnTo>
                  <a:pt x="39" y="76"/>
                </a:lnTo>
                <a:lnTo>
                  <a:pt x="34" y="74"/>
                </a:lnTo>
                <a:lnTo>
                  <a:pt x="29" y="70"/>
                </a:lnTo>
                <a:lnTo>
                  <a:pt x="25" y="65"/>
                </a:lnTo>
                <a:lnTo>
                  <a:pt x="23" y="60"/>
                </a:lnTo>
                <a:lnTo>
                  <a:pt x="20" y="55"/>
                </a:lnTo>
                <a:lnTo>
                  <a:pt x="20" y="49"/>
                </a:lnTo>
                <a:lnTo>
                  <a:pt x="20" y="49"/>
                </a:lnTo>
                <a:lnTo>
                  <a:pt x="20" y="43"/>
                </a:lnTo>
                <a:lnTo>
                  <a:pt x="23" y="38"/>
                </a:lnTo>
                <a:lnTo>
                  <a:pt x="25" y="33"/>
                </a:lnTo>
                <a:lnTo>
                  <a:pt x="29" y="28"/>
                </a:lnTo>
                <a:lnTo>
                  <a:pt x="34" y="25"/>
                </a:lnTo>
                <a:lnTo>
                  <a:pt x="39" y="22"/>
                </a:lnTo>
                <a:lnTo>
                  <a:pt x="44" y="20"/>
                </a:lnTo>
                <a:lnTo>
                  <a:pt x="50" y="20"/>
                </a:lnTo>
                <a:lnTo>
                  <a:pt x="50" y="20"/>
                </a:lnTo>
                <a:lnTo>
                  <a:pt x="56" y="20"/>
                </a:lnTo>
                <a:lnTo>
                  <a:pt x="61" y="22"/>
                </a:lnTo>
                <a:lnTo>
                  <a:pt x="66" y="25"/>
                </a:lnTo>
                <a:lnTo>
                  <a:pt x="71" y="28"/>
                </a:lnTo>
                <a:lnTo>
                  <a:pt x="74" y="33"/>
                </a:lnTo>
                <a:lnTo>
                  <a:pt x="77" y="38"/>
                </a:lnTo>
                <a:lnTo>
                  <a:pt x="79" y="43"/>
                </a:lnTo>
                <a:lnTo>
                  <a:pt x="79" y="49"/>
                </a:lnTo>
                <a:lnTo>
                  <a:pt x="79" y="49"/>
                </a:lnTo>
                <a:lnTo>
                  <a:pt x="79" y="55"/>
                </a:lnTo>
                <a:lnTo>
                  <a:pt x="77" y="60"/>
                </a:lnTo>
                <a:lnTo>
                  <a:pt x="74" y="65"/>
                </a:lnTo>
                <a:lnTo>
                  <a:pt x="71" y="70"/>
                </a:lnTo>
                <a:lnTo>
                  <a:pt x="66" y="74"/>
                </a:lnTo>
                <a:lnTo>
                  <a:pt x="61" y="76"/>
                </a:lnTo>
                <a:lnTo>
                  <a:pt x="56" y="79"/>
                </a:lnTo>
                <a:lnTo>
                  <a:pt x="50" y="79"/>
                </a:lnTo>
                <a:lnTo>
                  <a:pt x="5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09" name="Freeform 1485"/>
          <p:cNvSpPr>
            <a:spLocks noEditPoints="1"/>
          </p:cNvSpPr>
          <p:nvPr/>
        </p:nvSpPr>
        <p:spPr bwMode="auto">
          <a:xfrm>
            <a:off x="1140244" y="3407992"/>
            <a:ext cx="45362" cy="45362"/>
          </a:xfrm>
          <a:custGeom>
            <a:avLst/>
            <a:gdLst>
              <a:gd name="T0" fmla="*/ 15 w 30"/>
              <a:gd name="T1" fmla="*/ 30 h 30"/>
              <a:gd name="T2" fmla="*/ 15 w 30"/>
              <a:gd name="T3" fmla="*/ 30 h 30"/>
              <a:gd name="T4" fmla="*/ 9 w 30"/>
              <a:gd name="T5" fmla="*/ 28 h 30"/>
              <a:gd name="T6" fmla="*/ 5 w 30"/>
              <a:gd name="T7" fmla="*/ 25 h 30"/>
              <a:gd name="T8" fmla="*/ 1 w 30"/>
              <a:gd name="T9" fmla="*/ 21 h 30"/>
              <a:gd name="T10" fmla="*/ 0 w 30"/>
              <a:gd name="T11" fmla="*/ 15 h 30"/>
              <a:gd name="T12" fmla="*/ 0 w 30"/>
              <a:gd name="T13" fmla="*/ 15 h 30"/>
              <a:gd name="T14" fmla="*/ 1 w 30"/>
              <a:gd name="T15" fmla="*/ 9 h 30"/>
              <a:gd name="T16" fmla="*/ 5 w 30"/>
              <a:gd name="T17" fmla="*/ 5 h 30"/>
              <a:gd name="T18" fmla="*/ 9 w 30"/>
              <a:gd name="T19" fmla="*/ 1 h 30"/>
              <a:gd name="T20" fmla="*/ 15 w 30"/>
              <a:gd name="T21" fmla="*/ 0 h 30"/>
              <a:gd name="T22" fmla="*/ 15 w 30"/>
              <a:gd name="T23" fmla="*/ 0 h 30"/>
              <a:gd name="T24" fmla="*/ 21 w 30"/>
              <a:gd name="T25" fmla="*/ 1 h 30"/>
              <a:gd name="T26" fmla="*/ 25 w 30"/>
              <a:gd name="T27" fmla="*/ 5 h 30"/>
              <a:gd name="T28" fmla="*/ 29 w 30"/>
              <a:gd name="T29" fmla="*/ 9 h 30"/>
              <a:gd name="T30" fmla="*/ 30 w 30"/>
              <a:gd name="T31" fmla="*/ 15 h 30"/>
              <a:gd name="T32" fmla="*/ 30 w 30"/>
              <a:gd name="T33" fmla="*/ 15 h 30"/>
              <a:gd name="T34" fmla="*/ 29 w 30"/>
              <a:gd name="T35" fmla="*/ 21 h 30"/>
              <a:gd name="T36" fmla="*/ 25 w 30"/>
              <a:gd name="T37" fmla="*/ 25 h 30"/>
              <a:gd name="T38" fmla="*/ 21 w 30"/>
              <a:gd name="T39" fmla="*/ 28 h 30"/>
              <a:gd name="T40" fmla="*/ 15 w 30"/>
              <a:gd name="T41" fmla="*/ 30 h 30"/>
              <a:gd name="T42" fmla="*/ 15 w 30"/>
              <a:gd name="T43" fmla="*/ 30 h 30"/>
              <a:gd name="T44" fmla="*/ 15 w 30"/>
              <a:gd name="T45" fmla="*/ 10 h 30"/>
              <a:gd name="T46" fmla="*/ 15 w 30"/>
              <a:gd name="T47" fmla="*/ 10 h 30"/>
              <a:gd name="T48" fmla="*/ 13 w 30"/>
              <a:gd name="T49" fmla="*/ 10 h 30"/>
              <a:gd name="T50" fmla="*/ 11 w 30"/>
              <a:gd name="T51" fmla="*/ 11 h 30"/>
              <a:gd name="T52" fmla="*/ 10 w 30"/>
              <a:gd name="T53" fmla="*/ 12 h 30"/>
              <a:gd name="T54" fmla="*/ 10 w 30"/>
              <a:gd name="T55" fmla="*/ 15 h 30"/>
              <a:gd name="T56" fmla="*/ 10 w 30"/>
              <a:gd name="T57" fmla="*/ 15 h 30"/>
              <a:gd name="T58" fmla="*/ 10 w 30"/>
              <a:gd name="T59" fmla="*/ 17 h 30"/>
              <a:gd name="T60" fmla="*/ 11 w 30"/>
              <a:gd name="T61" fmla="*/ 19 h 30"/>
              <a:gd name="T62" fmla="*/ 13 w 30"/>
              <a:gd name="T63" fmla="*/ 20 h 30"/>
              <a:gd name="T64" fmla="*/ 15 w 30"/>
              <a:gd name="T65" fmla="*/ 20 h 30"/>
              <a:gd name="T66" fmla="*/ 15 w 30"/>
              <a:gd name="T67" fmla="*/ 20 h 30"/>
              <a:gd name="T68" fmla="*/ 17 w 30"/>
              <a:gd name="T69" fmla="*/ 20 h 30"/>
              <a:gd name="T70" fmla="*/ 19 w 30"/>
              <a:gd name="T71" fmla="*/ 19 h 30"/>
              <a:gd name="T72" fmla="*/ 20 w 30"/>
              <a:gd name="T73" fmla="*/ 17 h 30"/>
              <a:gd name="T74" fmla="*/ 20 w 30"/>
              <a:gd name="T75" fmla="*/ 15 h 30"/>
              <a:gd name="T76" fmla="*/ 20 w 30"/>
              <a:gd name="T77" fmla="*/ 15 h 30"/>
              <a:gd name="T78" fmla="*/ 20 w 30"/>
              <a:gd name="T79" fmla="*/ 12 h 30"/>
              <a:gd name="T80" fmla="*/ 19 w 30"/>
              <a:gd name="T81" fmla="*/ 11 h 30"/>
              <a:gd name="T82" fmla="*/ 17 w 30"/>
              <a:gd name="T83" fmla="*/ 10 h 30"/>
              <a:gd name="T84" fmla="*/ 15 w 30"/>
              <a:gd name="T85" fmla="*/ 10 h 30"/>
              <a:gd name="T86" fmla="*/ 15 w 30"/>
              <a:gd name="T8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15" y="30"/>
                </a:moveTo>
                <a:lnTo>
                  <a:pt x="15" y="30"/>
                </a:lnTo>
                <a:lnTo>
                  <a:pt x="9" y="28"/>
                </a:lnTo>
                <a:lnTo>
                  <a:pt x="5" y="25"/>
                </a:lnTo>
                <a:lnTo>
                  <a:pt x="1" y="21"/>
                </a:lnTo>
                <a:lnTo>
                  <a:pt x="0" y="15"/>
                </a:lnTo>
                <a:lnTo>
                  <a:pt x="0" y="15"/>
                </a:lnTo>
                <a:lnTo>
                  <a:pt x="1" y="9"/>
                </a:lnTo>
                <a:lnTo>
                  <a:pt x="5" y="5"/>
                </a:lnTo>
                <a:lnTo>
                  <a:pt x="9" y="1"/>
                </a:lnTo>
                <a:lnTo>
                  <a:pt x="15" y="0"/>
                </a:lnTo>
                <a:lnTo>
                  <a:pt x="15" y="0"/>
                </a:lnTo>
                <a:lnTo>
                  <a:pt x="21" y="1"/>
                </a:lnTo>
                <a:lnTo>
                  <a:pt x="25" y="5"/>
                </a:lnTo>
                <a:lnTo>
                  <a:pt x="29" y="9"/>
                </a:lnTo>
                <a:lnTo>
                  <a:pt x="30" y="15"/>
                </a:lnTo>
                <a:lnTo>
                  <a:pt x="30" y="15"/>
                </a:lnTo>
                <a:lnTo>
                  <a:pt x="29" y="21"/>
                </a:lnTo>
                <a:lnTo>
                  <a:pt x="25" y="25"/>
                </a:lnTo>
                <a:lnTo>
                  <a:pt x="21" y="28"/>
                </a:lnTo>
                <a:lnTo>
                  <a:pt x="15" y="30"/>
                </a:lnTo>
                <a:lnTo>
                  <a:pt x="15" y="30"/>
                </a:lnTo>
                <a:close/>
                <a:moveTo>
                  <a:pt x="15" y="10"/>
                </a:moveTo>
                <a:lnTo>
                  <a:pt x="15" y="10"/>
                </a:lnTo>
                <a:lnTo>
                  <a:pt x="13" y="10"/>
                </a:lnTo>
                <a:lnTo>
                  <a:pt x="11" y="11"/>
                </a:lnTo>
                <a:lnTo>
                  <a:pt x="10" y="12"/>
                </a:lnTo>
                <a:lnTo>
                  <a:pt x="10" y="15"/>
                </a:lnTo>
                <a:lnTo>
                  <a:pt x="10" y="15"/>
                </a:lnTo>
                <a:lnTo>
                  <a:pt x="10" y="17"/>
                </a:lnTo>
                <a:lnTo>
                  <a:pt x="11" y="19"/>
                </a:lnTo>
                <a:lnTo>
                  <a:pt x="13" y="20"/>
                </a:lnTo>
                <a:lnTo>
                  <a:pt x="15" y="20"/>
                </a:lnTo>
                <a:lnTo>
                  <a:pt x="15" y="20"/>
                </a:lnTo>
                <a:lnTo>
                  <a:pt x="17" y="20"/>
                </a:lnTo>
                <a:lnTo>
                  <a:pt x="19" y="19"/>
                </a:lnTo>
                <a:lnTo>
                  <a:pt x="20" y="17"/>
                </a:lnTo>
                <a:lnTo>
                  <a:pt x="20" y="15"/>
                </a:lnTo>
                <a:lnTo>
                  <a:pt x="20" y="15"/>
                </a:lnTo>
                <a:lnTo>
                  <a:pt x="20" y="12"/>
                </a:lnTo>
                <a:lnTo>
                  <a:pt x="19" y="11"/>
                </a:lnTo>
                <a:lnTo>
                  <a:pt x="17" y="10"/>
                </a:lnTo>
                <a:lnTo>
                  <a:pt x="15" y="10"/>
                </a:lnTo>
                <a:lnTo>
                  <a:pt x="1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10" name="Freeform 1486"/>
          <p:cNvSpPr>
            <a:spLocks noEditPoints="1"/>
          </p:cNvSpPr>
          <p:nvPr/>
        </p:nvSpPr>
        <p:spPr bwMode="auto">
          <a:xfrm>
            <a:off x="1122100" y="3462427"/>
            <a:ext cx="77117" cy="95261"/>
          </a:xfrm>
          <a:custGeom>
            <a:avLst/>
            <a:gdLst>
              <a:gd name="T0" fmla="*/ 15 w 50"/>
              <a:gd name="T1" fmla="*/ 64 h 64"/>
              <a:gd name="T2" fmla="*/ 13 w 50"/>
              <a:gd name="T3" fmla="*/ 64 h 64"/>
              <a:gd name="T4" fmla="*/ 10 w 50"/>
              <a:gd name="T5" fmla="*/ 61 h 64"/>
              <a:gd name="T6" fmla="*/ 10 w 50"/>
              <a:gd name="T7" fmla="*/ 39 h 64"/>
              <a:gd name="T8" fmla="*/ 5 w 50"/>
              <a:gd name="T9" fmla="*/ 39 h 64"/>
              <a:gd name="T10" fmla="*/ 2 w 50"/>
              <a:gd name="T11" fmla="*/ 38 h 64"/>
              <a:gd name="T12" fmla="*/ 0 w 50"/>
              <a:gd name="T13" fmla="*/ 34 h 64"/>
              <a:gd name="T14" fmla="*/ 0 w 50"/>
              <a:gd name="T15" fmla="*/ 24 h 64"/>
              <a:gd name="T16" fmla="*/ 3 w 50"/>
              <a:gd name="T17" fmla="*/ 14 h 64"/>
              <a:gd name="T18" fmla="*/ 8 w 50"/>
              <a:gd name="T19" fmla="*/ 7 h 64"/>
              <a:gd name="T20" fmla="*/ 15 w 50"/>
              <a:gd name="T21" fmla="*/ 2 h 64"/>
              <a:gd name="T22" fmla="*/ 25 w 50"/>
              <a:gd name="T23" fmla="*/ 0 h 64"/>
              <a:gd name="T24" fmla="*/ 30 w 50"/>
              <a:gd name="T25" fmla="*/ 0 h 64"/>
              <a:gd name="T26" fmla="*/ 39 w 50"/>
              <a:gd name="T27" fmla="*/ 3 h 64"/>
              <a:gd name="T28" fmla="*/ 46 w 50"/>
              <a:gd name="T29" fmla="*/ 11 h 64"/>
              <a:gd name="T30" fmla="*/ 50 w 50"/>
              <a:gd name="T31" fmla="*/ 19 h 64"/>
              <a:gd name="T32" fmla="*/ 50 w 50"/>
              <a:gd name="T33" fmla="*/ 34 h 64"/>
              <a:gd name="T34" fmla="*/ 50 w 50"/>
              <a:gd name="T35" fmla="*/ 37 h 64"/>
              <a:gd name="T36" fmla="*/ 47 w 50"/>
              <a:gd name="T37" fmla="*/ 39 h 64"/>
              <a:gd name="T38" fmla="*/ 40 w 50"/>
              <a:gd name="T39" fmla="*/ 39 h 64"/>
              <a:gd name="T40" fmla="*/ 40 w 50"/>
              <a:gd name="T41" fmla="*/ 59 h 64"/>
              <a:gd name="T42" fmla="*/ 39 w 50"/>
              <a:gd name="T43" fmla="*/ 63 h 64"/>
              <a:gd name="T44" fmla="*/ 35 w 50"/>
              <a:gd name="T45" fmla="*/ 64 h 64"/>
              <a:gd name="T46" fmla="*/ 20 w 50"/>
              <a:gd name="T47" fmla="*/ 54 h 64"/>
              <a:gd name="T48" fmla="*/ 30 w 50"/>
              <a:gd name="T49" fmla="*/ 34 h 64"/>
              <a:gd name="T50" fmla="*/ 30 w 50"/>
              <a:gd name="T51" fmla="*/ 32 h 64"/>
              <a:gd name="T52" fmla="*/ 32 w 50"/>
              <a:gd name="T53" fmla="*/ 29 h 64"/>
              <a:gd name="T54" fmla="*/ 40 w 50"/>
              <a:gd name="T55" fmla="*/ 29 h 64"/>
              <a:gd name="T56" fmla="*/ 40 w 50"/>
              <a:gd name="T57" fmla="*/ 24 h 64"/>
              <a:gd name="T58" fmla="*/ 35 w 50"/>
              <a:gd name="T59" fmla="*/ 14 h 64"/>
              <a:gd name="T60" fmla="*/ 25 w 50"/>
              <a:gd name="T61" fmla="*/ 10 h 64"/>
              <a:gd name="T62" fmla="*/ 19 w 50"/>
              <a:gd name="T63" fmla="*/ 11 h 64"/>
              <a:gd name="T64" fmla="*/ 11 w 50"/>
              <a:gd name="T65" fmla="*/ 18 h 64"/>
              <a:gd name="T66" fmla="*/ 10 w 50"/>
              <a:gd name="T67" fmla="*/ 29 h 64"/>
              <a:gd name="T68" fmla="*/ 15 w 50"/>
              <a:gd name="T69" fmla="*/ 29 h 64"/>
              <a:gd name="T70" fmla="*/ 19 w 50"/>
              <a:gd name="T71" fmla="*/ 30 h 64"/>
              <a:gd name="T72" fmla="*/ 20 w 50"/>
              <a:gd name="T73"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64">
                <a:moveTo>
                  <a:pt x="35" y="64"/>
                </a:moveTo>
                <a:lnTo>
                  <a:pt x="15" y="64"/>
                </a:lnTo>
                <a:lnTo>
                  <a:pt x="15" y="64"/>
                </a:lnTo>
                <a:lnTo>
                  <a:pt x="13" y="64"/>
                </a:lnTo>
                <a:lnTo>
                  <a:pt x="11" y="63"/>
                </a:lnTo>
                <a:lnTo>
                  <a:pt x="10" y="61"/>
                </a:lnTo>
                <a:lnTo>
                  <a:pt x="10" y="59"/>
                </a:lnTo>
                <a:lnTo>
                  <a:pt x="10" y="39"/>
                </a:lnTo>
                <a:lnTo>
                  <a:pt x="5" y="39"/>
                </a:lnTo>
                <a:lnTo>
                  <a:pt x="5" y="39"/>
                </a:lnTo>
                <a:lnTo>
                  <a:pt x="3" y="39"/>
                </a:lnTo>
                <a:lnTo>
                  <a:pt x="2" y="38"/>
                </a:lnTo>
                <a:lnTo>
                  <a:pt x="0" y="37"/>
                </a:lnTo>
                <a:lnTo>
                  <a:pt x="0" y="34"/>
                </a:lnTo>
                <a:lnTo>
                  <a:pt x="0" y="24"/>
                </a:lnTo>
                <a:lnTo>
                  <a:pt x="0" y="24"/>
                </a:lnTo>
                <a:lnTo>
                  <a:pt x="0" y="19"/>
                </a:lnTo>
                <a:lnTo>
                  <a:pt x="3" y="14"/>
                </a:lnTo>
                <a:lnTo>
                  <a:pt x="4" y="11"/>
                </a:lnTo>
                <a:lnTo>
                  <a:pt x="8" y="7"/>
                </a:lnTo>
                <a:lnTo>
                  <a:pt x="11" y="3"/>
                </a:lnTo>
                <a:lnTo>
                  <a:pt x="15" y="2"/>
                </a:lnTo>
                <a:lnTo>
                  <a:pt x="20" y="0"/>
                </a:lnTo>
                <a:lnTo>
                  <a:pt x="25" y="0"/>
                </a:lnTo>
                <a:lnTo>
                  <a:pt x="25" y="0"/>
                </a:lnTo>
                <a:lnTo>
                  <a:pt x="30" y="0"/>
                </a:lnTo>
                <a:lnTo>
                  <a:pt x="35" y="2"/>
                </a:lnTo>
                <a:lnTo>
                  <a:pt x="39" y="3"/>
                </a:lnTo>
                <a:lnTo>
                  <a:pt x="42" y="7"/>
                </a:lnTo>
                <a:lnTo>
                  <a:pt x="46" y="11"/>
                </a:lnTo>
                <a:lnTo>
                  <a:pt x="47" y="14"/>
                </a:lnTo>
                <a:lnTo>
                  <a:pt x="50" y="19"/>
                </a:lnTo>
                <a:lnTo>
                  <a:pt x="50" y="24"/>
                </a:lnTo>
                <a:lnTo>
                  <a:pt x="50" y="34"/>
                </a:lnTo>
                <a:lnTo>
                  <a:pt x="50" y="34"/>
                </a:lnTo>
                <a:lnTo>
                  <a:pt x="50" y="37"/>
                </a:lnTo>
                <a:lnTo>
                  <a:pt x="48" y="38"/>
                </a:lnTo>
                <a:lnTo>
                  <a:pt x="47" y="39"/>
                </a:lnTo>
                <a:lnTo>
                  <a:pt x="45" y="39"/>
                </a:lnTo>
                <a:lnTo>
                  <a:pt x="40" y="39"/>
                </a:lnTo>
                <a:lnTo>
                  <a:pt x="40" y="59"/>
                </a:lnTo>
                <a:lnTo>
                  <a:pt x="40" y="59"/>
                </a:lnTo>
                <a:lnTo>
                  <a:pt x="40" y="61"/>
                </a:lnTo>
                <a:lnTo>
                  <a:pt x="39" y="63"/>
                </a:lnTo>
                <a:lnTo>
                  <a:pt x="37" y="64"/>
                </a:lnTo>
                <a:lnTo>
                  <a:pt x="35" y="64"/>
                </a:lnTo>
                <a:lnTo>
                  <a:pt x="35" y="64"/>
                </a:lnTo>
                <a:close/>
                <a:moveTo>
                  <a:pt x="20" y="54"/>
                </a:moveTo>
                <a:lnTo>
                  <a:pt x="30" y="54"/>
                </a:lnTo>
                <a:lnTo>
                  <a:pt x="30" y="34"/>
                </a:lnTo>
                <a:lnTo>
                  <a:pt x="30" y="34"/>
                </a:lnTo>
                <a:lnTo>
                  <a:pt x="30" y="32"/>
                </a:lnTo>
                <a:lnTo>
                  <a:pt x="31" y="30"/>
                </a:lnTo>
                <a:lnTo>
                  <a:pt x="32" y="29"/>
                </a:lnTo>
                <a:lnTo>
                  <a:pt x="35" y="29"/>
                </a:lnTo>
                <a:lnTo>
                  <a:pt x="40" y="29"/>
                </a:lnTo>
                <a:lnTo>
                  <a:pt x="40" y="24"/>
                </a:lnTo>
                <a:lnTo>
                  <a:pt x="40" y="24"/>
                </a:lnTo>
                <a:lnTo>
                  <a:pt x="39" y="18"/>
                </a:lnTo>
                <a:lnTo>
                  <a:pt x="35" y="14"/>
                </a:lnTo>
                <a:lnTo>
                  <a:pt x="31" y="11"/>
                </a:lnTo>
                <a:lnTo>
                  <a:pt x="25" y="10"/>
                </a:lnTo>
                <a:lnTo>
                  <a:pt x="25" y="10"/>
                </a:lnTo>
                <a:lnTo>
                  <a:pt x="19" y="11"/>
                </a:lnTo>
                <a:lnTo>
                  <a:pt x="15" y="14"/>
                </a:lnTo>
                <a:lnTo>
                  <a:pt x="11" y="18"/>
                </a:lnTo>
                <a:lnTo>
                  <a:pt x="10" y="24"/>
                </a:lnTo>
                <a:lnTo>
                  <a:pt x="10" y="29"/>
                </a:lnTo>
                <a:lnTo>
                  <a:pt x="15" y="29"/>
                </a:lnTo>
                <a:lnTo>
                  <a:pt x="15" y="29"/>
                </a:lnTo>
                <a:lnTo>
                  <a:pt x="18" y="29"/>
                </a:lnTo>
                <a:lnTo>
                  <a:pt x="19" y="30"/>
                </a:lnTo>
                <a:lnTo>
                  <a:pt x="20" y="32"/>
                </a:lnTo>
                <a:lnTo>
                  <a:pt x="20" y="34"/>
                </a:lnTo>
                <a:lnTo>
                  <a:pt x="20"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11" name="Freeform 1487"/>
          <p:cNvSpPr>
            <a:spLocks/>
          </p:cNvSpPr>
          <p:nvPr/>
        </p:nvSpPr>
        <p:spPr bwMode="auto">
          <a:xfrm>
            <a:off x="1085809" y="3535005"/>
            <a:ext cx="149696" cy="49900"/>
          </a:xfrm>
          <a:custGeom>
            <a:avLst/>
            <a:gdLst>
              <a:gd name="T0" fmla="*/ 49 w 98"/>
              <a:gd name="T1" fmla="*/ 35 h 35"/>
              <a:gd name="T2" fmla="*/ 49 w 98"/>
              <a:gd name="T3" fmla="*/ 35 h 35"/>
              <a:gd name="T4" fmla="*/ 32 w 98"/>
              <a:gd name="T5" fmla="*/ 34 h 35"/>
              <a:gd name="T6" fmla="*/ 23 w 98"/>
              <a:gd name="T7" fmla="*/ 33 h 35"/>
              <a:gd name="T8" fmla="*/ 16 w 98"/>
              <a:gd name="T9" fmla="*/ 31 h 35"/>
              <a:gd name="T10" fmla="*/ 10 w 98"/>
              <a:gd name="T11" fmla="*/ 28 h 35"/>
              <a:gd name="T12" fmla="*/ 5 w 98"/>
              <a:gd name="T13" fmla="*/ 24 h 35"/>
              <a:gd name="T14" fmla="*/ 1 w 98"/>
              <a:gd name="T15" fmla="*/ 21 h 35"/>
              <a:gd name="T16" fmla="*/ 0 w 98"/>
              <a:gd name="T17" fmla="*/ 16 h 35"/>
              <a:gd name="T18" fmla="*/ 0 w 98"/>
              <a:gd name="T19" fmla="*/ 16 h 35"/>
              <a:gd name="T20" fmla="*/ 1 w 98"/>
              <a:gd name="T21" fmla="*/ 12 h 35"/>
              <a:gd name="T22" fmla="*/ 3 w 98"/>
              <a:gd name="T23" fmla="*/ 7 h 35"/>
              <a:gd name="T24" fmla="*/ 10 w 98"/>
              <a:gd name="T25" fmla="*/ 3 h 35"/>
              <a:gd name="T26" fmla="*/ 18 w 98"/>
              <a:gd name="T27" fmla="*/ 0 h 35"/>
              <a:gd name="T28" fmla="*/ 22 w 98"/>
              <a:gd name="T29" fmla="*/ 10 h 35"/>
              <a:gd name="T30" fmla="*/ 22 w 98"/>
              <a:gd name="T31" fmla="*/ 10 h 35"/>
              <a:gd name="T32" fmla="*/ 16 w 98"/>
              <a:gd name="T33" fmla="*/ 11 h 35"/>
              <a:gd name="T34" fmla="*/ 12 w 98"/>
              <a:gd name="T35" fmla="*/ 13 h 35"/>
              <a:gd name="T36" fmla="*/ 10 w 98"/>
              <a:gd name="T37" fmla="*/ 16 h 35"/>
              <a:gd name="T38" fmla="*/ 10 w 98"/>
              <a:gd name="T39" fmla="*/ 16 h 35"/>
              <a:gd name="T40" fmla="*/ 12 w 98"/>
              <a:gd name="T41" fmla="*/ 18 h 35"/>
              <a:gd name="T42" fmla="*/ 19 w 98"/>
              <a:gd name="T43" fmla="*/ 22 h 35"/>
              <a:gd name="T44" fmla="*/ 32 w 98"/>
              <a:gd name="T45" fmla="*/ 24 h 35"/>
              <a:gd name="T46" fmla="*/ 49 w 98"/>
              <a:gd name="T47" fmla="*/ 26 h 35"/>
              <a:gd name="T48" fmla="*/ 49 w 98"/>
              <a:gd name="T49" fmla="*/ 26 h 35"/>
              <a:gd name="T50" fmla="*/ 66 w 98"/>
              <a:gd name="T51" fmla="*/ 24 h 35"/>
              <a:gd name="T52" fmla="*/ 79 w 98"/>
              <a:gd name="T53" fmla="*/ 22 h 35"/>
              <a:gd name="T54" fmla="*/ 86 w 98"/>
              <a:gd name="T55" fmla="*/ 18 h 35"/>
              <a:gd name="T56" fmla="*/ 88 w 98"/>
              <a:gd name="T57" fmla="*/ 16 h 35"/>
              <a:gd name="T58" fmla="*/ 88 w 98"/>
              <a:gd name="T59" fmla="*/ 16 h 35"/>
              <a:gd name="T60" fmla="*/ 86 w 98"/>
              <a:gd name="T61" fmla="*/ 13 h 35"/>
              <a:gd name="T62" fmla="*/ 84 w 98"/>
              <a:gd name="T63" fmla="*/ 12 h 35"/>
              <a:gd name="T64" fmla="*/ 77 w 98"/>
              <a:gd name="T65" fmla="*/ 10 h 35"/>
              <a:gd name="T66" fmla="*/ 80 w 98"/>
              <a:gd name="T67" fmla="*/ 0 h 35"/>
              <a:gd name="T68" fmla="*/ 80 w 98"/>
              <a:gd name="T69" fmla="*/ 0 h 35"/>
              <a:gd name="T70" fmla="*/ 90 w 98"/>
              <a:gd name="T71" fmla="*/ 3 h 35"/>
              <a:gd name="T72" fmla="*/ 95 w 98"/>
              <a:gd name="T73" fmla="*/ 8 h 35"/>
              <a:gd name="T74" fmla="*/ 97 w 98"/>
              <a:gd name="T75" fmla="*/ 12 h 35"/>
              <a:gd name="T76" fmla="*/ 98 w 98"/>
              <a:gd name="T77" fmla="*/ 16 h 35"/>
              <a:gd name="T78" fmla="*/ 98 w 98"/>
              <a:gd name="T79" fmla="*/ 16 h 35"/>
              <a:gd name="T80" fmla="*/ 97 w 98"/>
              <a:gd name="T81" fmla="*/ 21 h 35"/>
              <a:gd name="T82" fmla="*/ 93 w 98"/>
              <a:gd name="T83" fmla="*/ 24 h 35"/>
              <a:gd name="T84" fmla="*/ 88 w 98"/>
              <a:gd name="T85" fmla="*/ 28 h 35"/>
              <a:gd name="T86" fmla="*/ 82 w 98"/>
              <a:gd name="T87" fmla="*/ 31 h 35"/>
              <a:gd name="T88" fmla="*/ 75 w 98"/>
              <a:gd name="T89" fmla="*/ 33 h 35"/>
              <a:gd name="T90" fmla="*/ 66 w 98"/>
              <a:gd name="T91" fmla="*/ 34 h 35"/>
              <a:gd name="T92" fmla="*/ 49 w 98"/>
              <a:gd name="T93" fmla="*/ 35 h 35"/>
              <a:gd name="T94" fmla="*/ 49 w 98"/>
              <a:gd name="T9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35">
                <a:moveTo>
                  <a:pt x="49" y="35"/>
                </a:moveTo>
                <a:lnTo>
                  <a:pt x="49" y="35"/>
                </a:lnTo>
                <a:lnTo>
                  <a:pt x="32" y="34"/>
                </a:lnTo>
                <a:lnTo>
                  <a:pt x="23" y="33"/>
                </a:lnTo>
                <a:lnTo>
                  <a:pt x="16" y="31"/>
                </a:lnTo>
                <a:lnTo>
                  <a:pt x="10" y="28"/>
                </a:lnTo>
                <a:lnTo>
                  <a:pt x="5" y="24"/>
                </a:lnTo>
                <a:lnTo>
                  <a:pt x="1" y="21"/>
                </a:lnTo>
                <a:lnTo>
                  <a:pt x="0" y="16"/>
                </a:lnTo>
                <a:lnTo>
                  <a:pt x="0" y="16"/>
                </a:lnTo>
                <a:lnTo>
                  <a:pt x="1" y="12"/>
                </a:lnTo>
                <a:lnTo>
                  <a:pt x="3" y="7"/>
                </a:lnTo>
                <a:lnTo>
                  <a:pt x="10" y="3"/>
                </a:lnTo>
                <a:lnTo>
                  <a:pt x="18" y="0"/>
                </a:lnTo>
                <a:lnTo>
                  <a:pt x="22" y="10"/>
                </a:lnTo>
                <a:lnTo>
                  <a:pt x="22" y="10"/>
                </a:lnTo>
                <a:lnTo>
                  <a:pt x="16" y="11"/>
                </a:lnTo>
                <a:lnTo>
                  <a:pt x="12" y="13"/>
                </a:lnTo>
                <a:lnTo>
                  <a:pt x="10" y="16"/>
                </a:lnTo>
                <a:lnTo>
                  <a:pt x="10" y="16"/>
                </a:lnTo>
                <a:lnTo>
                  <a:pt x="12" y="18"/>
                </a:lnTo>
                <a:lnTo>
                  <a:pt x="19" y="22"/>
                </a:lnTo>
                <a:lnTo>
                  <a:pt x="32" y="24"/>
                </a:lnTo>
                <a:lnTo>
                  <a:pt x="49" y="26"/>
                </a:lnTo>
                <a:lnTo>
                  <a:pt x="49" y="26"/>
                </a:lnTo>
                <a:lnTo>
                  <a:pt x="66" y="24"/>
                </a:lnTo>
                <a:lnTo>
                  <a:pt x="79" y="22"/>
                </a:lnTo>
                <a:lnTo>
                  <a:pt x="86" y="18"/>
                </a:lnTo>
                <a:lnTo>
                  <a:pt x="88" y="16"/>
                </a:lnTo>
                <a:lnTo>
                  <a:pt x="88" y="16"/>
                </a:lnTo>
                <a:lnTo>
                  <a:pt x="86" y="13"/>
                </a:lnTo>
                <a:lnTo>
                  <a:pt x="84" y="12"/>
                </a:lnTo>
                <a:lnTo>
                  <a:pt x="77" y="10"/>
                </a:lnTo>
                <a:lnTo>
                  <a:pt x="80" y="0"/>
                </a:lnTo>
                <a:lnTo>
                  <a:pt x="80" y="0"/>
                </a:lnTo>
                <a:lnTo>
                  <a:pt x="90" y="3"/>
                </a:lnTo>
                <a:lnTo>
                  <a:pt x="95" y="8"/>
                </a:lnTo>
                <a:lnTo>
                  <a:pt x="97" y="12"/>
                </a:lnTo>
                <a:lnTo>
                  <a:pt x="98" y="16"/>
                </a:lnTo>
                <a:lnTo>
                  <a:pt x="98" y="16"/>
                </a:lnTo>
                <a:lnTo>
                  <a:pt x="97" y="21"/>
                </a:lnTo>
                <a:lnTo>
                  <a:pt x="93" y="24"/>
                </a:lnTo>
                <a:lnTo>
                  <a:pt x="88" y="28"/>
                </a:lnTo>
                <a:lnTo>
                  <a:pt x="82" y="31"/>
                </a:lnTo>
                <a:lnTo>
                  <a:pt x="75" y="33"/>
                </a:lnTo>
                <a:lnTo>
                  <a:pt x="66" y="34"/>
                </a:lnTo>
                <a:lnTo>
                  <a:pt x="49" y="35"/>
                </a:lnTo>
                <a:lnTo>
                  <a:pt x="49"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12" name="Freeform 1488"/>
          <p:cNvSpPr>
            <a:spLocks noEditPoints="1"/>
          </p:cNvSpPr>
          <p:nvPr/>
        </p:nvSpPr>
        <p:spPr bwMode="auto">
          <a:xfrm>
            <a:off x="1834283" y="3430674"/>
            <a:ext cx="86189" cy="131550"/>
          </a:xfrm>
          <a:custGeom>
            <a:avLst/>
            <a:gdLst>
              <a:gd name="T0" fmla="*/ 30 w 59"/>
              <a:gd name="T1" fmla="*/ 86 h 86"/>
              <a:gd name="T2" fmla="*/ 30 w 59"/>
              <a:gd name="T3" fmla="*/ 86 h 86"/>
              <a:gd name="T4" fmla="*/ 39 w 59"/>
              <a:gd name="T5" fmla="*/ 74 h 86"/>
              <a:gd name="T6" fmla="*/ 49 w 59"/>
              <a:gd name="T7" fmla="*/ 59 h 86"/>
              <a:gd name="T8" fmla="*/ 53 w 59"/>
              <a:gd name="T9" fmla="*/ 52 h 86"/>
              <a:gd name="T10" fmla="*/ 57 w 59"/>
              <a:gd name="T11" fmla="*/ 44 h 86"/>
              <a:gd name="T12" fmla="*/ 58 w 59"/>
              <a:gd name="T13" fmla="*/ 37 h 86"/>
              <a:gd name="T14" fmla="*/ 59 w 59"/>
              <a:gd name="T15" fmla="*/ 30 h 86"/>
              <a:gd name="T16" fmla="*/ 59 w 59"/>
              <a:gd name="T17" fmla="*/ 30 h 86"/>
              <a:gd name="T18" fmla="*/ 59 w 59"/>
              <a:gd name="T19" fmla="*/ 23 h 86"/>
              <a:gd name="T20" fmla="*/ 57 w 59"/>
              <a:gd name="T21" fmla="*/ 18 h 86"/>
              <a:gd name="T22" fmla="*/ 54 w 59"/>
              <a:gd name="T23" fmla="*/ 13 h 86"/>
              <a:gd name="T24" fmla="*/ 51 w 59"/>
              <a:gd name="T25" fmla="*/ 9 h 86"/>
              <a:gd name="T26" fmla="*/ 46 w 59"/>
              <a:gd name="T27" fmla="*/ 5 h 86"/>
              <a:gd name="T28" fmla="*/ 41 w 59"/>
              <a:gd name="T29" fmla="*/ 2 h 86"/>
              <a:gd name="T30" fmla="*/ 36 w 59"/>
              <a:gd name="T31" fmla="*/ 0 h 86"/>
              <a:gd name="T32" fmla="*/ 30 w 59"/>
              <a:gd name="T33" fmla="*/ 0 h 86"/>
              <a:gd name="T34" fmla="*/ 30 w 59"/>
              <a:gd name="T35" fmla="*/ 0 h 86"/>
              <a:gd name="T36" fmla="*/ 23 w 59"/>
              <a:gd name="T37" fmla="*/ 0 h 86"/>
              <a:gd name="T38" fmla="*/ 18 w 59"/>
              <a:gd name="T39" fmla="*/ 2 h 86"/>
              <a:gd name="T40" fmla="*/ 14 w 59"/>
              <a:gd name="T41" fmla="*/ 5 h 86"/>
              <a:gd name="T42" fmla="*/ 9 w 59"/>
              <a:gd name="T43" fmla="*/ 9 h 86"/>
              <a:gd name="T44" fmla="*/ 5 w 59"/>
              <a:gd name="T45" fmla="*/ 13 h 86"/>
              <a:gd name="T46" fmla="*/ 2 w 59"/>
              <a:gd name="T47" fmla="*/ 18 h 86"/>
              <a:gd name="T48" fmla="*/ 0 w 59"/>
              <a:gd name="T49" fmla="*/ 23 h 86"/>
              <a:gd name="T50" fmla="*/ 0 w 59"/>
              <a:gd name="T51" fmla="*/ 30 h 86"/>
              <a:gd name="T52" fmla="*/ 0 w 59"/>
              <a:gd name="T53" fmla="*/ 30 h 86"/>
              <a:gd name="T54" fmla="*/ 1 w 59"/>
              <a:gd name="T55" fmla="*/ 37 h 86"/>
              <a:gd name="T56" fmla="*/ 2 w 59"/>
              <a:gd name="T57" fmla="*/ 44 h 86"/>
              <a:gd name="T58" fmla="*/ 6 w 59"/>
              <a:gd name="T59" fmla="*/ 52 h 86"/>
              <a:gd name="T60" fmla="*/ 10 w 59"/>
              <a:gd name="T61" fmla="*/ 59 h 86"/>
              <a:gd name="T62" fmla="*/ 20 w 59"/>
              <a:gd name="T63" fmla="*/ 74 h 86"/>
              <a:gd name="T64" fmla="*/ 30 w 59"/>
              <a:gd name="T65" fmla="*/ 86 h 86"/>
              <a:gd name="T66" fmla="*/ 30 w 59"/>
              <a:gd name="T67" fmla="*/ 86 h 86"/>
              <a:gd name="T68" fmla="*/ 30 w 59"/>
              <a:gd name="T69" fmla="*/ 10 h 86"/>
              <a:gd name="T70" fmla="*/ 30 w 59"/>
              <a:gd name="T71" fmla="*/ 10 h 86"/>
              <a:gd name="T72" fmla="*/ 33 w 59"/>
              <a:gd name="T73" fmla="*/ 10 h 86"/>
              <a:gd name="T74" fmla="*/ 37 w 59"/>
              <a:gd name="T75" fmla="*/ 11 h 86"/>
              <a:gd name="T76" fmla="*/ 43 w 59"/>
              <a:gd name="T77" fmla="*/ 16 h 86"/>
              <a:gd name="T78" fmla="*/ 48 w 59"/>
              <a:gd name="T79" fmla="*/ 22 h 86"/>
              <a:gd name="T80" fmla="*/ 49 w 59"/>
              <a:gd name="T81" fmla="*/ 26 h 86"/>
              <a:gd name="T82" fmla="*/ 49 w 59"/>
              <a:gd name="T83" fmla="*/ 30 h 86"/>
              <a:gd name="T84" fmla="*/ 49 w 59"/>
              <a:gd name="T85" fmla="*/ 30 h 86"/>
              <a:gd name="T86" fmla="*/ 49 w 59"/>
              <a:gd name="T87" fmla="*/ 34 h 86"/>
              <a:gd name="T88" fmla="*/ 47 w 59"/>
              <a:gd name="T89" fmla="*/ 39 h 86"/>
              <a:gd name="T90" fmla="*/ 42 w 59"/>
              <a:gd name="T91" fmla="*/ 50 h 86"/>
              <a:gd name="T92" fmla="*/ 36 w 59"/>
              <a:gd name="T93" fmla="*/ 62 h 86"/>
              <a:gd name="T94" fmla="*/ 30 w 59"/>
              <a:gd name="T95" fmla="*/ 71 h 86"/>
              <a:gd name="T96" fmla="*/ 30 w 59"/>
              <a:gd name="T97" fmla="*/ 71 h 86"/>
              <a:gd name="T98" fmla="*/ 23 w 59"/>
              <a:gd name="T99" fmla="*/ 62 h 86"/>
              <a:gd name="T100" fmla="*/ 17 w 59"/>
              <a:gd name="T101" fmla="*/ 50 h 86"/>
              <a:gd name="T102" fmla="*/ 12 w 59"/>
              <a:gd name="T103" fmla="*/ 39 h 86"/>
              <a:gd name="T104" fmla="*/ 10 w 59"/>
              <a:gd name="T105" fmla="*/ 34 h 86"/>
              <a:gd name="T106" fmla="*/ 10 w 59"/>
              <a:gd name="T107" fmla="*/ 30 h 86"/>
              <a:gd name="T108" fmla="*/ 10 w 59"/>
              <a:gd name="T109" fmla="*/ 30 h 86"/>
              <a:gd name="T110" fmla="*/ 10 w 59"/>
              <a:gd name="T111" fmla="*/ 26 h 86"/>
              <a:gd name="T112" fmla="*/ 11 w 59"/>
              <a:gd name="T113" fmla="*/ 22 h 86"/>
              <a:gd name="T114" fmla="*/ 16 w 59"/>
              <a:gd name="T115" fmla="*/ 16 h 86"/>
              <a:gd name="T116" fmla="*/ 22 w 59"/>
              <a:gd name="T117" fmla="*/ 11 h 86"/>
              <a:gd name="T118" fmla="*/ 26 w 59"/>
              <a:gd name="T119" fmla="*/ 10 h 86"/>
              <a:gd name="T120" fmla="*/ 30 w 59"/>
              <a:gd name="T121" fmla="*/ 10 h 86"/>
              <a:gd name="T122" fmla="*/ 30 w 59"/>
              <a:gd name="T123"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86">
                <a:moveTo>
                  <a:pt x="30" y="86"/>
                </a:moveTo>
                <a:lnTo>
                  <a:pt x="30" y="86"/>
                </a:lnTo>
                <a:lnTo>
                  <a:pt x="39" y="74"/>
                </a:lnTo>
                <a:lnTo>
                  <a:pt x="49" y="59"/>
                </a:lnTo>
                <a:lnTo>
                  <a:pt x="53" y="52"/>
                </a:lnTo>
                <a:lnTo>
                  <a:pt x="57" y="44"/>
                </a:lnTo>
                <a:lnTo>
                  <a:pt x="58" y="37"/>
                </a:lnTo>
                <a:lnTo>
                  <a:pt x="59" y="30"/>
                </a:lnTo>
                <a:lnTo>
                  <a:pt x="59" y="30"/>
                </a:lnTo>
                <a:lnTo>
                  <a:pt x="59" y="23"/>
                </a:lnTo>
                <a:lnTo>
                  <a:pt x="57" y="18"/>
                </a:lnTo>
                <a:lnTo>
                  <a:pt x="54" y="13"/>
                </a:lnTo>
                <a:lnTo>
                  <a:pt x="51" y="9"/>
                </a:lnTo>
                <a:lnTo>
                  <a:pt x="46" y="5"/>
                </a:lnTo>
                <a:lnTo>
                  <a:pt x="41" y="2"/>
                </a:lnTo>
                <a:lnTo>
                  <a:pt x="36" y="0"/>
                </a:lnTo>
                <a:lnTo>
                  <a:pt x="30" y="0"/>
                </a:lnTo>
                <a:lnTo>
                  <a:pt x="30" y="0"/>
                </a:lnTo>
                <a:lnTo>
                  <a:pt x="23" y="0"/>
                </a:lnTo>
                <a:lnTo>
                  <a:pt x="18" y="2"/>
                </a:lnTo>
                <a:lnTo>
                  <a:pt x="14" y="5"/>
                </a:lnTo>
                <a:lnTo>
                  <a:pt x="9" y="9"/>
                </a:lnTo>
                <a:lnTo>
                  <a:pt x="5" y="13"/>
                </a:lnTo>
                <a:lnTo>
                  <a:pt x="2" y="18"/>
                </a:lnTo>
                <a:lnTo>
                  <a:pt x="0" y="23"/>
                </a:lnTo>
                <a:lnTo>
                  <a:pt x="0" y="30"/>
                </a:lnTo>
                <a:lnTo>
                  <a:pt x="0" y="30"/>
                </a:lnTo>
                <a:lnTo>
                  <a:pt x="1" y="37"/>
                </a:lnTo>
                <a:lnTo>
                  <a:pt x="2" y="44"/>
                </a:lnTo>
                <a:lnTo>
                  <a:pt x="6" y="52"/>
                </a:lnTo>
                <a:lnTo>
                  <a:pt x="10" y="59"/>
                </a:lnTo>
                <a:lnTo>
                  <a:pt x="20" y="74"/>
                </a:lnTo>
                <a:lnTo>
                  <a:pt x="30" y="86"/>
                </a:lnTo>
                <a:lnTo>
                  <a:pt x="30" y="86"/>
                </a:lnTo>
                <a:close/>
                <a:moveTo>
                  <a:pt x="30" y="10"/>
                </a:moveTo>
                <a:lnTo>
                  <a:pt x="30" y="10"/>
                </a:lnTo>
                <a:lnTo>
                  <a:pt x="33" y="10"/>
                </a:lnTo>
                <a:lnTo>
                  <a:pt x="37" y="11"/>
                </a:lnTo>
                <a:lnTo>
                  <a:pt x="43" y="16"/>
                </a:lnTo>
                <a:lnTo>
                  <a:pt x="48" y="22"/>
                </a:lnTo>
                <a:lnTo>
                  <a:pt x="49" y="26"/>
                </a:lnTo>
                <a:lnTo>
                  <a:pt x="49" y="30"/>
                </a:lnTo>
                <a:lnTo>
                  <a:pt x="49" y="30"/>
                </a:lnTo>
                <a:lnTo>
                  <a:pt x="49" y="34"/>
                </a:lnTo>
                <a:lnTo>
                  <a:pt x="47" y="39"/>
                </a:lnTo>
                <a:lnTo>
                  <a:pt x="42" y="50"/>
                </a:lnTo>
                <a:lnTo>
                  <a:pt x="36" y="62"/>
                </a:lnTo>
                <a:lnTo>
                  <a:pt x="30" y="71"/>
                </a:lnTo>
                <a:lnTo>
                  <a:pt x="30" y="71"/>
                </a:lnTo>
                <a:lnTo>
                  <a:pt x="23" y="62"/>
                </a:lnTo>
                <a:lnTo>
                  <a:pt x="17" y="50"/>
                </a:lnTo>
                <a:lnTo>
                  <a:pt x="12" y="39"/>
                </a:lnTo>
                <a:lnTo>
                  <a:pt x="10" y="34"/>
                </a:lnTo>
                <a:lnTo>
                  <a:pt x="10" y="30"/>
                </a:lnTo>
                <a:lnTo>
                  <a:pt x="10" y="30"/>
                </a:lnTo>
                <a:lnTo>
                  <a:pt x="10" y="26"/>
                </a:lnTo>
                <a:lnTo>
                  <a:pt x="11" y="22"/>
                </a:lnTo>
                <a:lnTo>
                  <a:pt x="16" y="16"/>
                </a:lnTo>
                <a:lnTo>
                  <a:pt x="22" y="11"/>
                </a:lnTo>
                <a:lnTo>
                  <a:pt x="26" y="10"/>
                </a:lnTo>
                <a:lnTo>
                  <a:pt x="30" y="10"/>
                </a:lnTo>
                <a:lnTo>
                  <a:pt x="3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13" name="Freeform 1489"/>
          <p:cNvSpPr>
            <a:spLocks/>
          </p:cNvSpPr>
          <p:nvPr/>
        </p:nvSpPr>
        <p:spPr bwMode="auto">
          <a:xfrm>
            <a:off x="1861500" y="3462427"/>
            <a:ext cx="31754" cy="27217"/>
          </a:xfrm>
          <a:custGeom>
            <a:avLst/>
            <a:gdLst>
              <a:gd name="T0" fmla="*/ 19 w 19"/>
              <a:gd name="T1" fmla="*/ 10 h 19"/>
              <a:gd name="T2" fmla="*/ 19 w 19"/>
              <a:gd name="T3" fmla="*/ 10 h 19"/>
              <a:gd name="T4" fmla="*/ 18 w 19"/>
              <a:gd name="T5" fmla="*/ 6 h 19"/>
              <a:gd name="T6" fmla="*/ 17 w 19"/>
              <a:gd name="T7" fmla="*/ 2 h 19"/>
              <a:gd name="T8" fmla="*/ 13 w 19"/>
              <a:gd name="T9" fmla="*/ 1 h 19"/>
              <a:gd name="T10" fmla="*/ 10 w 19"/>
              <a:gd name="T11" fmla="*/ 0 h 19"/>
              <a:gd name="T12" fmla="*/ 10 w 19"/>
              <a:gd name="T13" fmla="*/ 0 h 19"/>
              <a:gd name="T14" fmla="*/ 6 w 19"/>
              <a:gd name="T15" fmla="*/ 1 h 19"/>
              <a:gd name="T16" fmla="*/ 2 w 19"/>
              <a:gd name="T17" fmla="*/ 2 h 19"/>
              <a:gd name="T18" fmla="*/ 1 w 19"/>
              <a:gd name="T19" fmla="*/ 6 h 19"/>
              <a:gd name="T20" fmla="*/ 0 w 19"/>
              <a:gd name="T21" fmla="*/ 10 h 19"/>
              <a:gd name="T22" fmla="*/ 0 w 19"/>
              <a:gd name="T23" fmla="*/ 10 h 19"/>
              <a:gd name="T24" fmla="*/ 1 w 19"/>
              <a:gd name="T25" fmla="*/ 13 h 19"/>
              <a:gd name="T26" fmla="*/ 2 w 19"/>
              <a:gd name="T27" fmla="*/ 17 h 19"/>
              <a:gd name="T28" fmla="*/ 6 w 19"/>
              <a:gd name="T29" fmla="*/ 18 h 19"/>
              <a:gd name="T30" fmla="*/ 10 w 19"/>
              <a:gd name="T31" fmla="*/ 19 h 19"/>
              <a:gd name="T32" fmla="*/ 10 w 19"/>
              <a:gd name="T33" fmla="*/ 19 h 19"/>
              <a:gd name="T34" fmla="*/ 13 w 19"/>
              <a:gd name="T35" fmla="*/ 18 h 19"/>
              <a:gd name="T36" fmla="*/ 17 w 19"/>
              <a:gd name="T37" fmla="*/ 17 h 19"/>
              <a:gd name="T38" fmla="*/ 18 w 19"/>
              <a:gd name="T39" fmla="*/ 13 h 19"/>
              <a:gd name="T40" fmla="*/ 19 w 19"/>
              <a:gd name="T41" fmla="*/ 10 h 19"/>
              <a:gd name="T42" fmla="*/ 19 w 19"/>
              <a:gd name="T4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9" y="10"/>
                </a:moveTo>
                <a:lnTo>
                  <a:pt x="19" y="10"/>
                </a:lnTo>
                <a:lnTo>
                  <a:pt x="18" y="6"/>
                </a:lnTo>
                <a:lnTo>
                  <a:pt x="17" y="2"/>
                </a:lnTo>
                <a:lnTo>
                  <a:pt x="13" y="1"/>
                </a:lnTo>
                <a:lnTo>
                  <a:pt x="10" y="0"/>
                </a:lnTo>
                <a:lnTo>
                  <a:pt x="10" y="0"/>
                </a:lnTo>
                <a:lnTo>
                  <a:pt x="6" y="1"/>
                </a:lnTo>
                <a:lnTo>
                  <a:pt x="2" y="2"/>
                </a:lnTo>
                <a:lnTo>
                  <a:pt x="1" y="6"/>
                </a:lnTo>
                <a:lnTo>
                  <a:pt x="0" y="10"/>
                </a:lnTo>
                <a:lnTo>
                  <a:pt x="0" y="10"/>
                </a:lnTo>
                <a:lnTo>
                  <a:pt x="1" y="13"/>
                </a:lnTo>
                <a:lnTo>
                  <a:pt x="2" y="17"/>
                </a:lnTo>
                <a:lnTo>
                  <a:pt x="6" y="18"/>
                </a:lnTo>
                <a:lnTo>
                  <a:pt x="10" y="19"/>
                </a:lnTo>
                <a:lnTo>
                  <a:pt x="10" y="19"/>
                </a:lnTo>
                <a:lnTo>
                  <a:pt x="13" y="18"/>
                </a:lnTo>
                <a:lnTo>
                  <a:pt x="17" y="17"/>
                </a:lnTo>
                <a:lnTo>
                  <a:pt x="18" y="13"/>
                </a:lnTo>
                <a:lnTo>
                  <a:pt x="19" y="10"/>
                </a:lnTo>
                <a:lnTo>
                  <a:pt x="1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14" name="Rectangle 1490"/>
          <p:cNvSpPr>
            <a:spLocks noChangeArrowheads="1"/>
          </p:cNvSpPr>
          <p:nvPr/>
        </p:nvSpPr>
        <p:spPr bwMode="auto">
          <a:xfrm>
            <a:off x="1847890" y="3566761"/>
            <a:ext cx="58971"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15" name="Freeform 1491"/>
          <p:cNvSpPr>
            <a:spLocks/>
          </p:cNvSpPr>
          <p:nvPr/>
        </p:nvSpPr>
        <p:spPr bwMode="auto">
          <a:xfrm>
            <a:off x="3285862" y="3444282"/>
            <a:ext cx="45362" cy="77117"/>
          </a:xfrm>
          <a:custGeom>
            <a:avLst/>
            <a:gdLst>
              <a:gd name="T0" fmla="*/ 20 w 30"/>
              <a:gd name="T1" fmla="*/ 0 h 49"/>
              <a:gd name="T2" fmla="*/ 10 w 30"/>
              <a:gd name="T3" fmla="*/ 0 h 49"/>
              <a:gd name="T4" fmla="*/ 10 w 30"/>
              <a:gd name="T5" fmla="*/ 5 h 49"/>
              <a:gd name="T6" fmla="*/ 10 w 30"/>
              <a:gd name="T7" fmla="*/ 5 h 49"/>
              <a:gd name="T8" fmla="*/ 6 w 30"/>
              <a:gd name="T9" fmla="*/ 6 h 49"/>
              <a:gd name="T10" fmla="*/ 2 w 30"/>
              <a:gd name="T11" fmla="*/ 10 h 49"/>
              <a:gd name="T12" fmla="*/ 1 w 30"/>
              <a:gd name="T13" fmla="*/ 13 h 49"/>
              <a:gd name="T14" fmla="*/ 0 w 30"/>
              <a:gd name="T15" fmla="*/ 17 h 49"/>
              <a:gd name="T16" fmla="*/ 0 w 30"/>
              <a:gd name="T17" fmla="*/ 17 h 49"/>
              <a:gd name="T18" fmla="*/ 1 w 30"/>
              <a:gd name="T19" fmla="*/ 22 h 49"/>
              <a:gd name="T20" fmla="*/ 4 w 30"/>
              <a:gd name="T21" fmla="*/ 26 h 49"/>
              <a:gd name="T22" fmla="*/ 7 w 30"/>
              <a:gd name="T23" fmla="*/ 28 h 49"/>
              <a:gd name="T24" fmla="*/ 12 w 30"/>
              <a:gd name="T25" fmla="*/ 29 h 49"/>
              <a:gd name="T26" fmla="*/ 17 w 30"/>
              <a:gd name="T27" fmla="*/ 29 h 49"/>
              <a:gd name="T28" fmla="*/ 17 w 30"/>
              <a:gd name="T29" fmla="*/ 29 h 49"/>
              <a:gd name="T30" fmla="*/ 18 w 30"/>
              <a:gd name="T31" fmla="*/ 31 h 49"/>
              <a:gd name="T32" fmla="*/ 20 w 30"/>
              <a:gd name="T33" fmla="*/ 32 h 49"/>
              <a:gd name="T34" fmla="*/ 20 w 30"/>
              <a:gd name="T35" fmla="*/ 32 h 49"/>
              <a:gd name="T36" fmla="*/ 18 w 30"/>
              <a:gd name="T37" fmla="*/ 33 h 49"/>
              <a:gd name="T38" fmla="*/ 17 w 30"/>
              <a:gd name="T39" fmla="*/ 34 h 49"/>
              <a:gd name="T40" fmla="*/ 0 w 30"/>
              <a:gd name="T41" fmla="*/ 34 h 49"/>
              <a:gd name="T42" fmla="*/ 0 w 30"/>
              <a:gd name="T43" fmla="*/ 44 h 49"/>
              <a:gd name="T44" fmla="*/ 10 w 30"/>
              <a:gd name="T45" fmla="*/ 44 h 49"/>
              <a:gd name="T46" fmla="*/ 10 w 30"/>
              <a:gd name="T47" fmla="*/ 49 h 49"/>
              <a:gd name="T48" fmla="*/ 20 w 30"/>
              <a:gd name="T49" fmla="*/ 49 h 49"/>
              <a:gd name="T50" fmla="*/ 20 w 30"/>
              <a:gd name="T51" fmla="*/ 44 h 49"/>
              <a:gd name="T52" fmla="*/ 20 w 30"/>
              <a:gd name="T53" fmla="*/ 44 h 49"/>
              <a:gd name="T54" fmla="*/ 23 w 30"/>
              <a:gd name="T55" fmla="*/ 43 h 49"/>
              <a:gd name="T56" fmla="*/ 27 w 30"/>
              <a:gd name="T57" fmla="*/ 39 h 49"/>
              <a:gd name="T58" fmla="*/ 28 w 30"/>
              <a:gd name="T59" fmla="*/ 36 h 49"/>
              <a:gd name="T60" fmla="*/ 30 w 30"/>
              <a:gd name="T61" fmla="*/ 32 h 49"/>
              <a:gd name="T62" fmla="*/ 30 w 30"/>
              <a:gd name="T63" fmla="*/ 32 h 49"/>
              <a:gd name="T64" fmla="*/ 28 w 30"/>
              <a:gd name="T65" fmla="*/ 27 h 49"/>
              <a:gd name="T66" fmla="*/ 26 w 30"/>
              <a:gd name="T67" fmla="*/ 23 h 49"/>
              <a:gd name="T68" fmla="*/ 22 w 30"/>
              <a:gd name="T69" fmla="*/ 21 h 49"/>
              <a:gd name="T70" fmla="*/ 17 w 30"/>
              <a:gd name="T71" fmla="*/ 20 h 49"/>
              <a:gd name="T72" fmla="*/ 12 w 30"/>
              <a:gd name="T73" fmla="*/ 20 h 49"/>
              <a:gd name="T74" fmla="*/ 12 w 30"/>
              <a:gd name="T75" fmla="*/ 20 h 49"/>
              <a:gd name="T76" fmla="*/ 11 w 30"/>
              <a:gd name="T77" fmla="*/ 18 h 49"/>
              <a:gd name="T78" fmla="*/ 10 w 30"/>
              <a:gd name="T79" fmla="*/ 17 h 49"/>
              <a:gd name="T80" fmla="*/ 10 w 30"/>
              <a:gd name="T81" fmla="*/ 17 h 49"/>
              <a:gd name="T82" fmla="*/ 11 w 30"/>
              <a:gd name="T83" fmla="*/ 16 h 49"/>
              <a:gd name="T84" fmla="*/ 12 w 30"/>
              <a:gd name="T85" fmla="*/ 15 h 49"/>
              <a:gd name="T86" fmla="*/ 30 w 30"/>
              <a:gd name="T87" fmla="*/ 15 h 49"/>
              <a:gd name="T88" fmla="*/ 30 w 30"/>
              <a:gd name="T89" fmla="*/ 5 h 49"/>
              <a:gd name="T90" fmla="*/ 20 w 30"/>
              <a:gd name="T91" fmla="*/ 5 h 49"/>
              <a:gd name="T92" fmla="*/ 20 w 30"/>
              <a:gd name="T9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49">
                <a:moveTo>
                  <a:pt x="20" y="0"/>
                </a:moveTo>
                <a:lnTo>
                  <a:pt x="10" y="0"/>
                </a:lnTo>
                <a:lnTo>
                  <a:pt x="10" y="5"/>
                </a:lnTo>
                <a:lnTo>
                  <a:pt x="10" y="5"/>
                </a:lnTo>
                <a:lnTo>
                  <a:pt x="6" y="6"/>
                </a:lnTo>
                <a:lnTo>
                  <a:pt x="2" y="10"/>
                </a:lnTo>
                <a:lnTo>
                  <a:pt x="1" y="13"/>
                </a:lnTo>
                <a:lnTo>
                  <a:pt x="0" y="17"/>
                </a:lnTo>
                <a:lnTo>
                  <a:pt x="0" y="17"/>
                </a:lnTo>
                <a:lnTo>
                  <a:pt x="1" y="22"/>
                </a:lnTo>
                <a:lnTo>
                  <a:pt x="4" y="26"/>
                </a:lnTo>
                <a:lnTo>
                  <a:pt x="7" y="28"/>
                </a:lnTo>
                <a:lnTo>
                  <a:pt x="12" y="29"/>
                </a:lnTo>
                <a:lnTo>
                  <a:pt x="17" y="29"/>
                </a:lnTo>
                <a:lnTo>
                  <a:pt x="17" y="29"/>
                </a:lnTo>
                <a:lnTo>
                  <a:pt x="18" y="31"/>
                </a:lnTo>
                <a:lnTo>
                  <a:pt x="20" y="32"/>
                </a:lnTo>
                <a:lnTo>
                  <a:pt x="20" y="32"/>
                </a:lnTo>
                <a:lnTo>
                  <a:pt x="18" y="33"/>
                </a:lnTo>
                <a:lnTo>
                  <a:pt x="17" y="34"/>
                </a:lnTo>
                <a:lnTo>
                  <a:pt x="0" y="34"/>
                </a:lnTo>
                <a:lnTo>
                  <a:pt x="0" y="44"/>
                </a:lnTo>
                <a:lnTo>
                  <a:pt x="10" y="44"/>
                </a:lnTo>
                <a:lnTo>
                  <a:pt x="10" y="49"/>
                </a:lnTo>
                <a:lnTo>
                  <a:pt x="20" y="49"/>
                </a:lnTo>
                <a:lnTo>
                  <a:pt x="20" y="44"/>
                </a:lnTo>
                <a:lnTo>
                  <a:pt x="20" y="44"/>
                </a:lnTo>
                <a:lnTo>
                  <a:pt x="23" y="43"/>
                </a:lnTo>
                <a:lnTo>
                  <a:pt x="27" y="39"/>
                </a:lnTo>
                <a:lnTo>
                  <a:pt x="28" y="36"/>
                </a:lnTo>
                <a:lnTo>
                  <a:pt x="30" y="32"/>
                </a:lnTo>
                <a:lnTo>
                  <a:pt x="30" y="32"/>
                </a:lnTo>
                <a:lnTo>
                  <a:pt x="28" y="27"/>
                </a:lnTo>
                <a:lnTo>
                  <a:pt x="26" y="23"/>
                </a:lnTo>
                <a:lnTo>
                  <a:pt x="22" y="21"/>
                </a:lnTo>
                <a:lnTo>
                  <a:pt x="17" y="20"/>
                </a:lnTo>
                <a:lnTo>
                  <a:pt x="12" y="20"/>
                </a:lnTo>
                <a:lnTo>
                  <a:pt x="12" y="20"/>
                </a:lnTo>
                <a:lnTo>
                  <a:pt x="11" y="18"/>
                </a:lnTo>
                <a:lnTo>
                  <a:pt x="10" y="17"/>
                </a:lnTo>
                <a:lnTo>
                  <a:pt x="10" y="17"/>
                </a:lnTo>
                <a:lnTo>
                  <a:pt x="11" y="16"/>
                </a:lnTo>
                <a:lnTo>
                  <a:pt x="12" y="15"/>
                </a:lnTo>
                <a:lnTo>
                  <a:pt x="30" y="15"/>
                </a:lnTo>
                <a:lnTo>
                  <a:pt x="30" y="5"/>
                </a:lnTo>
                <a:lnTo>
                  <a:pt x="20" y="5"/>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16" name="Freeform 1492"/>
          <p:cNvSpPr>
            <a:spLocks noEditPoints="1"/>
          </p:cNvSpPr>
          <p:nvPr/>
        </p:nvSpPr>
        <p:spPr bwMode="auto">
          <a:xfrm>
            <a:off x="3249573" y="3421603"/>
            <a:ext cx="117941" cy="154231"/>
          </a:xfrm>
          <a:custGeom>
            <a:avLst/>
            <a:gdLst>
              <a:gd name="T0" fmla="*/ 40 w 79"/>
              <a:gd name="T1" fmla="*/ 0 h 100"/>
              <a:gd name="T2" fmla="*/ 25 w 79"/>
              <a:gd name="T3" fmla="*/ 4 h 100"/>
              <a:gd name="T4" fmla="*/ 11 w 79"/>
              <a:gd name="T5" fmla="*/ 11 h 100"/>
              <a:gd name="T6" fmla="*/ 4 w 79"/>
              <a:gd name="T7" fmla="*/ 25 h 100"/>
              <a:gd name="T8" fmla="*/ 0 w 79"/>
              <a:gd name="T9" fmla="*/ 39 h 100"/>
              <a:gd name="T10" fmla="*/ 2 w 79"/>
              <a:gd name="T11" fmla="*/ 48 h 100"/>
              <a:gd name="T12" fmla="*/ 9 w 79"/>
              <a:gd name="T13" fmla="*/ 64 h 100"/>
              <a:gd name="T14" fmla="*/ 26 w 79"/>
              <a:gd name="T15" fmla="*/ 88 h 100"/>
              <a:gd name="T16" fmla="*/ 40 w 79"/>
              <a:gd name="T17" fmla="*/ 100 h 100"/>
              <a:gd name="T18" fmla="*/ 66 w 79"/>
              <a:gd name="T19" fmla="*/ 73 h 100"/>
              <a:gd name="T20" fmla="*/ 75 w 79"/>
              <a:gd name="T21" fmla="*/ 57 h 100"/>
              <a:gd name="T22" fmla="*/ 79 w 79"/>
              <a:gd name="T23" fmla="*/ 39 h 100"/>
              <a:gd name="T24" fmla="*/ 78 w 79"/>
              <a:gd name="T25" fmla="*/ 32 h 100"/>
              <a:gd name="T26" fmla="*/ 73 w 79"/>
              <a:gd name="T27" fmla="*/ 17 h 100"/>
              <a:gd name="T28" fmla="*/ 62 w 79"/>
              <a:gd name="T29" fmla="*/ 6 h 100"/>
              <a:gd name="T30" fmla="*/ 47 w 79"/>
              <a:gd name="T31" fmla="*/ 1 h 100"/>
              <a:gd name="T32" fmla="*/ 40 w 79"/>
              <a:gd name="T33" fmla="*/ 0 h 100"/>
              <a:gd name="T34" fmla="*/ 40 w 79"/>
              <a:gd name="T35" fmla="*/ 88 h 100"/>
              <a:gd name="T36" fmla="*/ 21 w 79"/>
              <a:gd name="T37" fmla="*/ 65 h 100"/>
              <a:gd name="T38" fmla="*/ 14 w 79"/>
              <a:gd name="T39" fmla="*/ 53 h 100"/>
              <a:gd name="T40" fmla="*/ 10 w 79"/>
              <a:gd name="T41" fmla="*/ 39 h 100"/>
              <a:gd name="T42" fmla="*/ 10 w 79"/>
              <a:gd name="T43" fmla="*/ 33 h 100"/>
              <a:gd name="T44" fmla="*/ 15 w 79"/>
              <a:gd name="T45" fmla="*/ 23 h 100"/>
              <a:gd name="T46" fmla="*/ 24 w 79"/>
              <a:gd name="T47" fmla="*/ 15 h 100"/>
              <a:gd name="T48" fmla="*/ 34 w 79"/>
              <a:gd name="T49" fmla="*/ 10 h 100"/>
              <a:gd name="T50" fmla="*/ 40 w 79"/>
              <a:gd name="T51" fmla="*/ 10 h 100"/>
              <a:gd name="T52" fmla="*/ 51 w 79"/>
              <a:gd name="T53" fmla="*/ 12 h 100"/>
              <a:gd name="T54" fmla="*/ 61 w 79"/>
              <a:gd name="T55" fmla="*/ 18 h 100"/>
              <a:gd name="T56" fmla="*/ 67 w 79"/>
              <a:gd name="T57" fmla="*/ 28 h 100"/>
              <a:gd name="T58" fmla="*/ 69 w 79"/>
              <a:gd name="T59" fmla="*/ 39 h 100"/>
              <a:gd name="T60" fmla="*/ 68 w 79"/>
              <a:gd name="T61" fmla="*/ 46 h 100"/>
              <a:gd name="T62" fmla="*/ 63 w 79"/>
              <a:gd name="T63" fmla="*/ 59 h 100"/>
              <a:gd name="T64" fmla="*/ 48 w 79"/>
              <a:gd name="T65" fmla="*/ 78 h 100"/>
              <a:gd name="T66" fmla="*/ 40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40" y="0"/>
                </a:moveTo>
                <a:lnTo>
                  <a:pt x="40" y="0"/>
                </a:lnTo>
                <a:lnTo>
                  <a:pt x="32" y="1"/>
                </a:lnTo>
                <a:lnTo>
                  <a:pt x="25" y="4"/>
                </a:lnTo>
                <a:lnTo>
                  <a:pt x="18" y="6"/>
                </a:lnTo>
                <a:lnTo>
                  <a:pt x="11" y="11"/>
                </a:lnTo>
                <a:lnTo>
                  <a:pt x="6" y="17"/>
                </a:lnTo>
                <a:lnTo>
                  <a:pt x="4" y="25"/>
                </a:lnTo>
                <a:lnTo>
                  <a:pt x="2" y="32"/>
                </a:lnTo>
                <a:lnTo>
                  <a:pt x="0" y="39"/>
                </a:lnTo>
                <a:lnTo>
                  <a:pt x="0" y="39"/>
                </a:lnTo>
                <a:lnTo>
                  <a:pt x="2" y="48"/>
                </a:lnTo>
                <a:lnTo>
                  <a:pt x="4" y="57"/>
                </a:lnTo>
                <a:lnTo>
                  <a:pt x="9" y="64"/>
                </a:lnTo>
                <a:lnTo>
                  <a:pt x="14" y="73"/>
                </a:lnTo>
                <a:lnTo>
                  <a:pt x="26" y="88"/>
                </a:lnTo>
                <a:lnTo>
                  <a:pt x="40" y="100"/>
                </a:lnTo>
                <a:lnTo>
                  <a:pt x="40" y="100"/>
                </a:lnTo>
                <a:lnTo>
                  <a:pt x="53" y="88"/>
                </a:lnTo>
                <a:lnTo>
                  <a:pt x="66" y="73"/>
                </a:lnTo>
                <a:lnTo>
                  <a:pt x="71" y="64"/>
                </a:lnTo>
                <a:lnTo>
                  <a:pt x="75" y="57"/>
                </a:lnTo>
                <a:lnTo>
                  <a:pt x="78" y="48"/>
                </a:lnTo>
                <a:lnTo>
                  <a:pt x="79" y="39"/>
                </a:lnTo>
                <a:lnTo>
                  <a:pt x="79" y="39"/>
                </a:lnTo>
                <a:lnTo>
                  <a:pt x="78" y="32"/>
                </a:lnTo>
                <a:lnTo>
                  <a:pt x="75" y="25"/>
                </a:lnTo>
                <a:lnTo>
                  <a:pt x="73" y="17"/>
                </a:lnTo>
                <a:lnTo>
                  <a:pt x="68" y="11"/>
                </a:lnTo>
                <a:lnTo>
                  <a:pt x="62" y="6"/>
                </a:lnTo>
                <a:lnTo>
                  <a:pt x="55" y="4"/>
                </a:lnTo>
                <a:lnTo>
                  <a:pt x="47" y="1"/>
                </a:lnTo>
                <a:lnTo>
                  <a:pt x="40" y="0"/>
                </a:lnTo>
                <a:lnTo>
                  <a:pt x="40" y="0"/>
                </a:lnTo>
                <a:close/>
                <a:moveTo>
                  <a:pt x="40" y="88"/>
                </a:moveTo>
                <a:lnTo>
                  <a:pt x="40" y="88"/>
                </a:lnTo>
                <a:lnTo>
                  <a:pt x="31" y="78"/>
                </a:lnTo>
                <a:lnTo>
                  <a:pt x="21" y="65"/>
                </a:lnTo>
                <a:lnTo>
                  <a:pt x="16" y="59"/>
                </a:lnTo>
                <a:lnTo>
                  <a:pt x="14" y="53"/>
                </a:lnTo>
                <a:lnTo>
                  <a:pt x="11" y="46"/>
                </a:lnTo>
                <a:lnTo>
                  <a:pt x="10" y="39"/>
                </a:lnTo>
                <a:lnTo>
                  <a:pt x="10" y="39"/>
                </a:lnTo>
                <a:lnTo>
                  <a:pt x="10" y="33"/>
                </a:lnTo>
                <a:lnTo>
                  <a:pt x="13" y="28"/>
                </a:lnTo>
                <a:lnTo>
                  <a:pt x="15" y="23"/>
                </a:lnTo>
                <a:lnTo>
                  <a:pt x="19" y="18"/>
                </a:lnTo>
                <a:lnTo>
                  <a:pt x="24" y="15"/>
                </a:lnTo>
                <a:lnTo>
                  <a:pt x="29" y="12"/>
                </a:lnTo>
                <a:lnTo>
                  <a:pt x="34" y="10"/>
                </a:lnTo>
                <a:lnTo>
                  <a:pt x="40" y="10"/>
                </a:lnTo>
                <a:lnTo>
                  <a:pt x="40" y="10"/>
                </a:lnTo>
                <a:lnTo>
                  <a:pt x="46" y="10"/>
                </a:lnTo>
                <a:lnTo>
                  <a:pt x="51" y="12"/>
                </a:lnTo>
                <a:lnTo>
                  <a:pt x="56" y="15"/>
                </a:lnTo>
                <a:lnTo>
                  <a:pt x="61" y="18"/>
                </a:lnTo>
                <a:lnTo>
                  <a:pt x="64" y="23"/>
                </a:lnTo>
                <a:lnTo>
                  <a:pt x="67" y="28"/>
                </a:lnTo>
                <a:lnTo>
                  <a:pt x="69" y="33"/>
                </a:lnTo>
                <a:lnTo>
                  <a:pt x="69" y="39"/>
                </a:lnTo>
                <a:lnTo>
                  <a:pt x="69" y="39"/>
                </a:lnTo>
                <a:lnTo>
                  <a:pt x="68" y="46"/>
                </a:lnTo>
                <a:lnTo>
                  <a:pt x="66" y="53"/>
                </a:lnTo>
                <a:lnTo>
                  <a:pt x="63" y="59"/>
                </a:lnTo>
                <a:lnTo>
                  <a:pt x="58" y="65"/>
                </a:lnTo>
                <a:lnTo>
                  <a:pt x="48" y="78"/>
                </a:lnTo>
                <a:lnTo>
                  <a:pt x="40" y="88"/>
                </a:lnTo>
                <a:lnTo>
                  <a:pt x="40"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17" name="Freeform 1493"/>
          <p:cNvSpPr>
            <a:spLocks noEditPoints="1"/>
          </p:cNvSpPr>
          <p:nvPr/>
        </p:nvSpPr>
        <p:spPr bwMode="auto">
          <a:xfrm>
            <a:off x="2174495" y="3421603"/>
            <a:ext cx="122479" cy="154231"/>
          </a:xfrm>
          <a:custGeom>
            <a:avLst/>
            <a:gdLst>
              <a:gd name="T0" fmla="*/ 39 w 79"/>
              <a:gd name="T1" fmla="*/ 0 h 100"/>
              <a:gd name="T2" fmla="*/ 25 w 79"/>
              <a:gd name="T3" fmla="*/ 4 h 100"/>
              <a:gd name="T4" fmla="*/ 11 w 79"/>
              <a:gd name="T5" fmla="*/ 11 h 100"/>
              <a:gd name="T6" fmla="*/ 4 w 79"/>
              <a:gd name="T7" fmla="*/ 25 h 100"/>
              <a:gd name="T8" fmla="*/ 0 w 79"/>
              <a:gd name="T9" fmla="*/ 39 h 100"/>
              <a:gd name="T10" fmla="*/ 1 w 79"/>
              <a:gd name="T11" fmla="*/ 48 h 100"/>
              <a:gd name="T12" fmla="*/ 9 w 79"/>
              <a:gd name="T13" fmla="*/ 64 h 100"/>
              <a:gd name="T14" fmla="*/ 26 w 79"/>
              <a:gd name="T15" fmla="*/ 88 h 100"/>
              <a:gd name="T16" fmla="*/ 39 w 79"/>
              <a:gd name="T17" fmla="*/ 100 h 100"/>
              <a:gd name="T18" fmla="*/ 65 w 79"/>
              <a:gd name="T19" fmla="*/ 73 h 100"/>
              <a:gd name="T20" fmla="*/ 75 w 79"/>
              <a:gd name="T21" fmla="*/ 57 h 100"/>
              <a:gd name="T22" fmla="*/ 79 w 79"/>
              <a:gd name="T23" fmla="*/ 39 h 100"/>
              <a:gd name="T24" fmla="*/ 78 w 79"/>
              <a:gd name="T25" fmla="*/ 32 h 100"/>
              <a:gd name="T26" fmla="*/ 73 w 79"/>
              <a:gd name="T27" fmla="*/ 17 h 100"/>
              <a:gd name="T28" fmla="*/ 62 w 79"/>
              <a:gd name="T29" fmla="*/ 6 h 100"/>
              <a:gd name="T30" fmla="*/ 47 w 79"/>
              <a:gd name="T31" fmla="*/ 1 h 100"/>
              <a:gd name="T32" fmla="*/ 39 w 79"/>
              <a:gd name="T33" fmla="*/ 0 h 100"/>
              <a:gd name="T34" fmla="*/ 39 w 79"/>
              <a:gd name="T35" fmla="*/ 88 h 100"/>
              <a:gd name="T36" fmla="*/ 21 w 79"/>
              <a:gd name="T37" fmla="*/ 65 h 100"/>
              <a:gd name="T38" fmla="*/ 13 w 79"/>
              <a:gd name="T39" fmla="*/ 53 h 100"/>
              <a:gd name="T40" fmla="*/ 10 w 79"/>
              <a:gd name="T41" fmla="*/ 39 h 100"/>
              <a:gd name="T42" fmla="*/ 10 w 79"/>
              <a:gd name="T43" fmla="*/ 33 h 100"/>
              <a:gd name="T44" fmla="*/ 15 w 79"/>
              <a:gd name="T45" fmla="*/ 23 h 100"/>
              <a:gd name="T46" fmla="*/ 23 w 79"/>
              <a:gd name="T47" fmla="*/ 15 h 100"/>
              <a:gd name="T48" fmla="*/ 33 w 79"/>
              <a:gd name="T49" fmla="*/ 10 h 100"/>
              <a:gd name="T50" fmla="*/ 39 w 79"/>
              <a:gd name="T51" fmla="*/ 10 h 100"/>
              <a:gd name="T52" fmla="*/ 50 w 79"/>
              <a:gd name="T53" fmla="*/ 12 h 100"/>
              <a:gd name="T54" fmla="*/ 60 w 79"/>
              <a:gd name="T55" fmla="*/ 18 h 100"/>
              <a:gd name="T56" fmla="*/ 66 w 79"/>
              <a:gd name="T57" fmla="*/ 28 h 100"/>
              <a:gd name="T58" fmla="*/ 69 w 79"/>
              <a:gd name="T59" fmla="*/ 39 h 100"/>
              <a:gd name="T60" fmla="*/ 68 w 79"/>
              <a:gd name="T61" fmla="*/ 46 h 100"/>
              <a:gd name="T62" fmla="*/ 63 w 79"/>
              <a:gd name="T63" fmla="*/ 59 h 100"/>
              <a:gd name="T64" fmla="*/ 48 w 79"/>
              <a:gd name="T65" fmla="*/ 78 h 100"/>
              <a:gd name="T66" fmla="*/ 39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39" y="0"/>
                </a:moveTo>
                <a:lnTo>
                  <a:pt x="39" y="0"/>
                </a:lnTo>
                <a:lnTo>
                  <a:pt x="32" y="1"/>
                </a:lnTo>
                <a:lnTo>
                  <a:pt x="25" y="4"/>
                </a:lnTo>
                <a:lnTo>
                  <a:pt x="17" y="6"/>
                </a:lnTo>
                <a:lnTo>
                  <a:pt x="11" y="11"/>
                </a:lnTo>
                <a:lnTo>
                  <a:pt x="6" y="17"/>
                </a:lnTo>
                <a:lnTo>
                  <a:pt x="4" y="25"/>
                </a:lnTo>
                <a:lnTo>
                  <a:pt x="1" y="32"/>
                </a:lnTo>
                <a:lnTo>
                  <a:pt x="0" y="39"/>
                </a:lnTo>
                <a:lnTo>
                  <a:pt x="0" y="39"/>
                </a:lnTo>
                <a:lnTo>
                  <a:pt x="1" y="48"/>
                </a:lnTo>
                <a:lnTo>
                  <a:pt x="4" y="57"/>
                </a:lnTo>
                <a:lnTo>
                  <a:pt x="9" y="64"/>
                </a:lnTo>
                <a:lnTo>
                  <a:pt x="13" y="73"/>
                </a:lnTo>
                <a:lnTo>
                  <a:pt x="26" y="88"/>
                </a:lnTo>
                <a:lnTo>
                  <a:pt x="39" y="100"/>
                </a:lnTo>
                <a:lnTo>
                  <a:pt x="39" y="100"/>
                </a:lnTo>
                <a:lnTo>
                  <a:pt x="53" y="88"/>
                </a:lnTo>
                <a:lnTo>
                  <a:pt x="65" y="73"/>
                </a:lnTo>
                <a:lnTo>
                  <a:pt x="70" y="64"/>
                </a:lnTo>
                <a:lnTo>
                  <a:pt x="75" y="57"/>
                </a:lnTo>
                <a:lnTo>
                  <a:pt x="78" y="48"/>
                </a:lnTo>
                <a:lnTo>
                  <a:pt x="79" y="39"/>
                </a:lnTo>
                <a:lnTo>
                  <a:pt x="79" y="39"/>
                </a:lnTo>
                <a:lnTo>
                  <a:pt x="78" y="32"/>
                </a:lnTo>
                <a:lnTo>
                  <a:pt x="75" y="25"/>
                </a:lnTo>
                <a:lnTo>
                  <a:pt x="73" y="17"/>
                </a:lnTo>
                <a:lnTo>
                  <a:pt x="68" y="11"/>
                </a:lnTo>
                <a:lnTo>
                  <a:pt x="62" y="6"/>
                </a:lnTo>
                <a:lnTo>
                  <a:pt x="54" y="4"/>
                </a:lnTo>
                <a:lnTo>
                  <a:pt x="47" y="1"/>
                </a:lnTo>
                <a:lnTo>
                  <a:pt x="39" y="0"/>
                </a:lnTo>
                <a:lnTo>
                  <a:pt x="39" y="0"/>
                </a:lnTo>
                <a:close/>
                <a:moveTo>
                  <a:pt x="39" y="88"/>
                </a:moveTo>
                <a:lnTo>
                  <a:pt x="39" y="88"/>
                </a:lnTo>
                <a:lnTo>
                  <a:pt x="31" y="78"/>
                </a:lnTo>
                <a:lnTo>
                  <a:pt x="21" y="65"/>
                </a:lnTo>
                <a:lnTo>
                  <a:pt x="16" y="59"/>
                </a:lnTo>
                <a:lnTo>
                  <a:pt x="13" y="53"/>
                </a:lnTo>
                <a:lnTo>
                  <a:pt x="11" y="46"/>
                </a:lnTo>
                <a:lnTo>
                  <a:pt x="10" y="39"/>
                </a:lnTo>
                <a:lnTo>
                  <a:pt x="10" y="39"/>
                </a:lnTo>
                <a:lnTo>
                  <a:pt x="10" y="33"/>
                </a:lnTo>
                <a:lnTo>
                  <a:pt x="12" y="28"/>
                </a:lnTo>
                <a:lnTo>
                  <a:pt x="15" y="23"/>
                </a:lnTo>
                <a:lnTo>
                  <a:pt x="18" y="18"/>
                </a:lnTo>
                <a:lnTo>
                  <a:pt x="23" y="15"/>
                </a:lnTo>
                <a:lnTo>
                  <a:pt x="28" y="12"/>
                </a:lnTo>
                <a:lnTo>
                  <a:pt x="33" y="10"/>
                </a:lnTo>
                <a:lnTo>
                  <a:pt x="39" y="10"/>
                </a:lnTo>
                <a:lnTo>
                  <a:pt x="39" y="10"/>
                </a:lnTo>
                <a:lnTo>
                  <a:pt x="46" y="10"/>
                </a:lnTo>
                <a:lnTo>
                  <a:pt x="50" y="12"/>
                </a:lnTo>
                <a:lnTo>
                  <a:pt x="55" y="15"/>
                </a:lnTo>
                <a:lnTo>
                  <a:pt x="60" y="18"/>
                </a:lnTo>
                <a:lnTo>
                  <a:pt x="64" y="23"/>
                </a:lnTo>
                <a:lnTo>
                  <a:pt x="66" y="28"/>
                </a:lnTo>
                <a:lnTo>
                  <a:pt x="69" y="33"/>
                </a:lnTo>
                <a:lnTo>
                  <a:pt x="69" y="39"/>
                </a:lnTo>
                <a:lnTo>
                  <a:pt x="69" y="39"/>
                </a:lnTo>
                <a:lnTo>
                  <a:pt x="68" y="46"/>
                </a:lnTo>
                <a:lnTo>
                  <a:pt x="65" y="53"/>
                </a:lnTo>
                <a:lnTo>
                  <a:pt x="63" y="59"/>
                </a:lnTo>
                <a:lnTo>
                  <a:pt x="58" y="65"/>
                </a:lnTo>
                <a:lnTo>
                  <a:pt x="48" y="78"/>
                </a:lnTo>
                <a:lnTo>
                  <a:pt x="39" y="88"/>
                </a:lnTo>
                <a:lnTo>
                  <a:pt x="39"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18" name="Freeform 1494"/>
          <p:cNvSpPr>
            <a:spLocks/>
          </p:cNvSpPr>
          <p:nvPr/>
        </p:nvSpPr>
        <p:spPr bwMode="auto">
          <a:xfrm>
            <a:off x="2206250" y="3453353"/>
            <a:ext cx="58971" cy="58971"/>
          </a:xfrm>
          <a:custGeom>
            <a:avLst/>
            <a:gdLst>
              <a:gd name="T0" fmla="*/ 24 w 39"/>
              <a:gd name="T1" fmla="*/ 0 h 39"/>
              <a:gd name="T2" fmla="*/ 14 w 39"/>
              <a:gd name="T3" fmla="*/ 0 h 39"/>
              <a:gd name="T4" fmla="*/ 14 w 39"/>
              <a:gd name="T5" fmla="*/ 15 h 39"/>
              <a:gd name="T6" fmla="*/ 0 w 39"/>
              <a:gd name="T7" fmla="*/ 15 h 39"/>
              <a:gd name="T8" fmla="*/ 0 w 39"/>
              <a:gd name="T9" fmla="*/ 24 h 39"/>
              <a:gd name="T10" fmla="*/ 14 w 39"/>
              <a:gd name="T11" fmla="*/ 24 h 39"/>
              <a:gd name="T12" fmla="*/ 14 w 39"/>
              <a:gd name="T13" fmla="*/ 39 h 39"/>
              <a:gd name="T14" fmla="*/ 24 w 39"/>
              <a:gd name="T15" fmla="*/ 39 h 39"/>
              <a:gd name="T16" fmla="*/ 24 w 39"/>
              <a:gd name="T17" fmla="*/ 24 h 39"/>
              <a:gd name="T18" fmla="*/ 39 w 39"/>
              <a:gd name="T19" fmla="*/ 24 h 39"/>
              <a:gd name="T20" fmla="*/ 39 w 39"/>
              <a:gd name="T21" fmla="*/ 15 h 39"/>
              <a:gd name="T22" fmla="*/ 24 w 39"/>
              <a:gd name="T23" fmla="*/ 15 h 39"/>
              <a:gd name="T24" fmla="*/ 24 w 39"/>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9">
                <a:moveTo>
                  <a:pt x="24" y="0"/>
                </a:moveTo>
                <a:lnTo>
                  <a:pt x="14" y="0"/>
                </a:lnTo>
                <a:lnTo>
                  <a:pt x="14" y="15"/>
                </a:lnTo>
                <a:lnTo>
                  <a:pt x="0" y="15"/>
                </a:lnTo>
                <a:lnTo>
                  <a:pt x="0" y="24"/>
                </a:lnTo>
                <a:lnTo>
                  <a:pt x="14" y="24"/>
                </a:lnTo>
                <a:lnTo>
                  <a:pt x="14" y="39"/>
                </a:lnTo>
                <a:lnTo>
                  <a:pt x="24" y="39"/>
                </a:lnTo>
                <a:lnTo>
                  <a:pt x="24" y="24"/>
                </a:lnTo>
                <a:lnTo>
                  <a:pt x="39" y="24"/>
                </a:lnTo>
                <a:lnTo>
                  <a:pt x="39" y="15"/>
                </a:lnTo>
                <a:lnTo>
                  <a:pt x="24" y="15"/>
                </a:lnTo>
                <a:lnTo>
                  <a:pt x="2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19" name="Freeform 1495"/>
          <p:cNvSpPr>
            <a:spLocks noEditPoints="1"/>
          </p:cNvSpPr>
          <p:nvPr/>
        </p:nvSpPr>
        <p:spPr bwMode="auto">
          <a:xfrm>
            <a:off x="2532855" y="3421603"/>
            <a:ext cx="122479" cy="154231"/>
          </a:xfrm>
          <a:custGeom>
            <a:avLst/>
            <a:gdLst>
              <a:gd name="T0" fmla="*/ 39 w 79"/>
              <a:gd name="T1" fmla="*/ 0 h 100"/>
              <a:gd name="T2" fmla="*/ 24 w 79"/>
              <a:gd name="T3" fmla="*/ 4 h 100"/>
              <a:gd name="T4" fmla="*/ 11 w 79"/>
              <a:gd name="T5" fmla="*/ 11 h 100"/>
              <a:gd name="T6" fmla="*/ 3 w 79"/>
              <a:gd name="T7" fmla="*/ 25 h 100"/>
              <a:gd name="T8" fmla="*/ 0 w 79"/>
              <a:gd name="T9" fmla="*/ 39 h 100"/>
              <a:gd name="T10" fmla="*/ 1 w 79"/>
              <a:gd name="T11" fmla="*/ 48 h 100"/>
              <a:gd name="T12" fmla="*/ 8 w 79"/>
              <a:gd name="T13" fmla="*/ 64 h 100"/>
              <a:gd name="T14" fmla="*/ 26 w 79"/>
              <a:gd name="T15" fmla="*/ 88 h 100"/>
              <a:gd name="T16" fmla="*/ 39 w 79"/>
              <a:gd name="T17" fmla="*/ 100 h 100"/>
              <a:gd name="T18" fmla="*/ 65 w 79"/>
              <a:gd name="T19" fmla="*/ 73 h 100"/>
              <a:gd name="T20" fmla="*/ 75 w 79"/>
              <a:gd name="T21" fmla="*/ 57 h 100"/>
              <a:gd name="T22" fmla="*/ 79 w 79"/>
              <a:gd name="T23" fmla="*/ 39 h 100"/>
              <a:gd name="T24" fmla="*/ 77 w 79"/>
              <a:gd name="T25" fmla="*/ 32 h 100"/>
              <a:gd name="T26" fmla="*/ 72 w 79"/>
              <a:gd name="T27" fmla="*/ 17 h 100"/>
              <a:gd name="T28" fmla="*/ 61 w 79"/>
              <a:gd name="T29" fmla="*/ 6 h 100"/>
              <a:gd name="T30" fmla="*/ 47 w 79"/>
              <a:gd name="T31" fmla="*/ 1 h 100"/>
              <a:gd name="T32" fmla="*/ 39 w 79"/>
              <a:gd name="T33" fmla="*/ 0 h 100"/>
              <a:gd name="T34" fmla="*/ 39 w 79"/>
              <a:gd name="T35" fmla="*/ 88 h 100"/>
              <a:gd name="T36" fmla="*/ 21 w 79"/>
              <a:gd name="T37" fmla="*/ 65 h 100"/>
              <a:gd name="T38" fmla="*/ 13 w 79"/>
              <a:gd name="T39" fmla="*/ 53 h 100"/>
              <a:gd name="T40" fmla="*/ 10 w 79"/>
              <a:gd name="T41" fmla="*/ 39 h 100"/>
              <a:gd name="T42" fmla="*/ 10 w 79"/>
              <a:gd name="T43" fmla="*/ 33 h 100"/>
              <a:gd name="T44" fmla="*/ 14 w 79"/>
              <a:gd name="T45" fmla="*/ 23 h 100"/>
              <a:gd name="T46" fmla="*/ 23 w 79"/>
              <a:gd name="T47" fmla="*/ 15 h 100"/>
              <a:gd name="T48" fmla="*/ 33 w 79"/>
              <a:gd name="T49" fmla="*/ 10 h 100"/>
              <a:gd name="T50" fmla="*/ 39 w 79"/>
              <a:gd name="T51" fmla="*/ 10 h 100"/>
              <a:gd name="T52" fmla="*/ 50 w 79"/>
              <a:gd name="T53" fmla="*/ 12 h 100"/>
              <a:gd name="T54" fmla="*/ 60 w 79"/>
              <a:gd name="T55" fmla="*/ 18 h 100"/>
              <a:gd name="T56" fmla="*/ 66 w 79"/>
              <a:gd name="T57" fmla="*/ 28 h 100"/>
              <a:gd name="T58" fmla="*/ 69 w 79"/>
              <a:gd name="T59" fmla="*/ 39 h 100"/>
              <a:gd name="T60" fmla="*/ 68 w 79"/>
              <a:gd name="T61" fmla="*/ 46 h 100"/>
              <a:gd name="T62" fmla="*/ 63 w 79"/>
              <a:gd name="T63" fmla="*/ 59 h 100"/>
              <a:gd name="T64" fmla="*/ 48 w 79"/>
              <a:gd name="T65" fmla="*/ 78 h 100"/>
              <a:gd name="T66" fmla="*/ 39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39" y="0"/>
                </a:moveTo>
                <a:lnTo>
                  <a:pt x="39" y="0"/>
                </a:lnTo>
                <a:lnTo>
                  <a:pt x="32" y="1"/>
                </a:lnTo>
                <a:lnTo>
                  <a:pt x="24" y="4"/>
                </a:lnTo>
                <a:lnTo>
                  <a:pt x="17" y="6"/>
                </a:lnTo>
                <a:lnTo>
                  <a:pt x="11" y="11"/>
                </a:lnTo>
                <a:lnTo>
                  <a:pt x="6" y="17"/>
                </a:lnTo>
                <a:lnTo>
                  <a:pt x="3" y="25"/>
                </a:lnTo>
                <a:lnTo>
                  <a:pt x="1" y="32"/>
                </a:lnTo>
                <a:lnTo>
                  <a:pt x="0" y="39"/>
                </a:lnTo>
                <a:lnTo>
                  <a:pt x="0" y="39"/>
                </a:lnTo>
                <a:lnTo>
                  <a:pt x="1" y="48"/>
                </a:lnTo>
                <a:lnTo>
                  <a:pt x="3" y="57"/>
                </a:lnTo>
                <a:lnTo>
                  <a:pt x="8" y="64"/>
                </a:lnTo>
                <a:lnTo>
                  <a:pt x="13" y="73"/>
                </a:lnTo>
                <a:lnTo>
                  <a:pt x="26" y="88"/>
                </a:lnTo>
                <a:lnTo>
                  <a:pt x="39" y="100"/>
                </a:lnTo>
                <a:lnTo>
                  <a:pt x="39" y="100"/>
                </a:lnTo>
                <a:lnTo>
                  <a:pt x="53" y="88"/>
                </a:lnTo>
                <a:lnTo>
                  <a:pt x="65" y="73"/>
                </a:lnTo>
                <a:lnTo>
                  <a:pt x="70" y="64"/>
                </a:lnTo>
                <a:lnTo>
                  <a:pt x="75" y="57"/>
                </a:lnTo>
                <a:lnTo>
                  <a:pt x="77" y="48"/>
                </a:lnTo>
                <a:lnTo>
                  <a:pt x="79" y="39"/>
                </a:lnTo>
                <a:lnTo>
                  <a:pt x="79" y="39"/>
                </a:lnTo>
                <a:lnTo>
                  <a:pt x="77" y="32"/>
                </a:lnTo>
                <a:lnTo>
                  <a:pt x="75" y="25"/>
                </a:lnTo>
                <a:lnTo>
                  <a:pt x="72" y="17"/>
                </a:lnTo>
                <a:lnTo>
                  <a:pt x="68" y="11"/>
                </a:lnTo>
                <a:lnTo>
                  <a:pt x="61" y="6"/>
                </a:lnTo>
                <a:lnTo>
                  <a:pt x="54" y="4"/>
                </a:lnTo>
                <a:lnTo>
                  <a:pt x="47" y="1"/>
                </a:lnTo>
                <a:lnTo>
                  <a:pt x="39" y="0"/>
                </a:lnTo>
                <a:lnTo>
                  <a:pt x="39" y="0"/>
                </a:lnTo>
                <a:close/>
                <a:moveTo>
                  <a:pt x="39" y="88"/>
                </a:moveTo>
                <a:lnTo>
                  <a:pt x="39" y="88"/>
                </a:lnTo>
                <a:lnTo>
                  <a:pt x="31" y="78"/>
                </a:lnTo>
                <a:lnTo>
                  <a:pt x="21" y="65"/>
                </a:lnTo>
                <a:lnTo>
                  <a:pt x="16" y="59"/>
                </a:lnTo>
                <a:lnTo>
                  <a:pt x="13" y="53"/>
                </a:lnTo>
                <a:lnTo>
                  <a:pt x="11" y="46"/>
                </a:lnTo>
                <a:lnTo>
                  <a:pt x="10" y="39"/>
                </a:lnTo>
                <a:lnTo>
                  <a:pt x="10" y="39"/>
                </a:lnTo>
                <a:lnTo>
                  <a:pt x="10" y="33"/>
                </a:lnTo>
                <a:lnTo>
                  <a:pt x="12" y="28"/>
                </a:lnTo>
                <a:lnTo>
                  <a:pt x="14" y="23"/>
                </a:lnTo>
                <a:lnTo>
                  <a:pt x="18" y="18"/>
                </a:lnTo>
                <a:lnTo>
                  <a:pt x="23" y="15"/>
                </a:lnTo>
                <a:lnTo>
                  <a:pt x="28" y="12"/>
                </a:lnTo>
                <a:lnTo>
                  <a:pt x="33" y="10"/>
                </a:lnTo>
                <a:lnTo>
                  <a:pt x="39" y="10"/>
                </a:lnTo>
                <a:lnTo>
                  <a:pt x="39" y="10"/>
                </a:lnTo>
                <a:lnTo>
                  <a:pt x="45" y="10"/>
                </a:lnTo>
                <a:lnTo>
                  <a:pt x="50" y="12"/>
                </a:lnTo>
                <a:lnTo>
                  <a:pt x="55" y="15"/>
                </a:lnTo>
                <a:lnTo>
                  <a:pt x="60" y="18"/>
                </a:lnTo>
                <a:lnTo>
                  <a:pt x="64" y="23"/>
                </a:lnTo>
                <a:lnTo>
                  <a:pt x="66" y="28"/>
                </a:lnTo>
                <a:lnTo>
                  <a:pt x="69" y="33"/>
                </a:lnTo>
                <a:lnTo>
                  <a:pt x="69" y="39"/>
                </a:lnTo>
                <a:lnTo>
                  <a:pt x="69" y="39"/>
                </a:lnTo>
                <a:lnTo>
                  <a:pt x="68" y="46"/>
                </a:lnTo>
                <a:lnTo>
                  <a:pt x="65" y="53"/>
                </a:lnTo>
                <a:lnTo>
                  <a:pt x="63" y="59"/>
                </a:lnTo>
                <a:lnTo>
                  <a:pt x="58" y="65"/>
                </a:lnTo>
                <a:lnTo>
                  <a:pt x="48" y="78"/>
                </a:lnTo>
                <a:lnTo>
                  <a:pt x="39" y="88"/>
                </a:lnTo>
                <a:lnTo>
                  <a:pt x="39"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20" name="Rectangle 1496"/>
          <p:cNvSpPr>
            <a:spLocks noChangeArrowheads="1"/>
          </p:cNvSpPr>
          <p:nvPr/>
        </p:nvSpPr>
        <p:spPr bwMode="auto">
          <a:xfrm>
            <a:off x="2564606" y="3476038"/>
            <a:ext cx="58971"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21" name="Freeform 1497"/>
          <p:cNvSpPr>
            <a:spLocks noEditPoints="1"/>
          </p:cNvSpPr>
          <p:nvPr/>
        </p:nvSpPr>
        <p:spPr bwMode="auto">
          <a:xfrm>
            <a:off x="3966291" y="3421603"/>
            <a:ext cx="117941" cy="154231"/>
          </a:xfrm>
          <a:custGeom>
            <a:avLst/>
            <a:gdLst>
              <a:gd name="T0" fmla="*/ 39 w 79"/>
              <a:gd name="T1" fmla="*/ 0 h 100"/>
              <a:gd name="T2" fmla="*/ 25 w 79"/>
              <a:gd name="T3" fmla="*/ 4 h 100"/>
              <a:gd name="T4" fmla="*/ 11 w 79"/>
              <a:gd name="T5" fmla="*/ 11 h 100"/>
              <a:gd name="T6" fmla="*/ 4 w 79"/>
              <a:gd name="T7" fmla="*/ 25 h 100"/>
              <a:gd name="T8" fmla="*/ 0 w 79"/>
              <a:gd name="T9" fmla="*/ 39 h 100"/>
              <a:gd name="T10" fmla="*/ 1 w 79"/>
              <a:gd name="T11" fmla="*/ 48 h 100"/>
              <a:gd name="T12" fmla="*/ 8 w 79"/>
              <a:gd name="T13" fmla="*/ 64 h 100"/>
              <a:gd name="T14" fmla="*/ 26 w 79"/>
              <a:gd name="T15" fmla="*/ 88 h 100"/>
              <a:gd name="T16" fmla="*/ 39 w 79"/>
              <a:gd name="T17" fmla="*/ 100 h 100"/>
              <a:gd name="T18" fmla="*/ 65 w 79"/>
              <a:gd name="T19" fmla="*/ 73 h 100"/>
              <a:gd name="T20" fmla="*/ 75 w 79"/>
              <a:gd name="T21" fmla="*/ 57 h 100"/>
              <a:gd name="T22" fmla="*/ 79 w 79"/>
              <a:gd name="T23" fmla="*/ 39 h 100"/>
              <a:gd name="T24" fmla="*/ 78 w 79"/>
              <a:gd name="T25" fmla="*/ 32 h 100"/>
              <a:gd name="T26" fmla="*/ 73 w 79"/>
              <a:gd name="T27" fmla="*/ 17 h 100"/>
              <a:gd name="T28" fmla="*/ 62 w 79"/>
              <a:gd name="T29" fmla="*/ 6 h 100"/>
              <a:gd name="T30" fmla="*/ 47 w 79"/>
              <a:gd name="T31" fmla="*/ 1 h 100"/>
              <a:gd name="T32" fmla="*/ 39 w 79"/>
              <a:gd name="T33" fmla="*/ 0 h 100"/>
              <a:gd name="T34" fmla="*/ 39 w 79"/>
              <a:gd name="T35" fmla="*/ 88 h 100"/>
              <a:gd name="T36" fmla="*/ 21 w 79"/>
              <a:gd name="T37" fmla="*/ 65 h 100"/>
              <a:gd name="T38" fmla="*/ 13 w 79"/>
              <a:gd name="T39" fmla="*/ 53 h 100"/>
              <a:gd name="T40" fmla="*/ 10 w 79"/>
              <a:gd name="T41" fmla="*/ 39 h 100"/>
              <a:gd name="T42" fmla="*/ 10 w 79"/>
              <a:gd name="T43" fmla="*/ 33 h 100"/>
              <a:gd name="T44" fmla="*/ 15 w 79"/>
              <a:gd name="T45" fmla="*/ 23 h 100"/>
              <a:gd name="T46" fmla="*/ 23 w 79"/>
              <a:gd name="T47" fmla="*/ 15 h 100"/>
              <a:gd name="T48" fmla="*/ 33 w 79"/>
              <a:gd name="T49" fmla="*/ 10 h 100"/>
              <a:gd name="T50" fmla="*/ 39 w 79"/>
              <a:gd name="T51" fmla="*/ 10 h 100"/>
              <a:gd name="T52" fmla="*/ 50 w 79"/>
              <a:gd name="T53" fmla="*/ 12 h 100"/>
              <a:gd name="T54" fmla="*/ 60 w 79"/>
              <a:gd name="T55" fmla="*/ 18 h 100"/>
              <a:gd name="T56" fmla="*/ 66 w 79"/>
              <a:gd name="T57" fmla="*/ 28 h 100"/>
              <a:gd name="T58" fmla="*/ 69 w 79"/>
              <a:gd name="T59" fmla="*/ 39 h 100"/>
              <a:gd name="T60" fmla="*/ 68 w 79"/>
              <a:gd name="T61" fmla="*/ 46 h 100"/>
              <a:gd name="T62" fmla="*/ 63 w 79"/>
              <a:gd name="T63" fmla="*/ 59 h 100"/>
              <a:gd name="T64" fmla="*/ 48 w 79"/>
              <a:gd name="T65" fmla="*/ 78 h 100"/>
              <a:gd name="T66" fmla="*/ 39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39" y="0"/>
                </a:moveTo>
                <a:lnTo>
                  <a:pt x="39" y="0"/>
                </a:lnTo>
                <a:lnTo>
                  <a:pt x="32" y="1"/>
                </a:lnTo>
                <a:lnTo>
                  <a:pt x="25" y="4"/>
                </a:lnTo>
                <a:lnTo>
                  <a:pt x="17" y="6"/>
                </a:lnTo>
                <a:lnTo>
                  <a:pt x="11" y="11"/>
                </a:lnTo>
                <a:lnTo>
                  <a:pt x="6" y="17"/>
                </a:lnTo>
                <a:lnTo>
                  <a:pt x="4" y="25"/>
                </a:lnTo>
                <a:lnTo>
                  <a:pt x="1" y="32"/>
                </a:lnTo>
                <a:lnTo>
                  <a:pt x="0" y="39"/>
                </a:lnTo>
                <a:lnTo>
                  <a:pt x="0" y="39"/>
                </a:lnTo>
                <a:lnTo>
                  <a:pt x="1" y="48"/>
                </a:lnTo>
                <a:lnTo>
                  <a:pt x="4" y="57"/>
                </a:lnTo>
                <a:lnTo>
                  <a:pt x="8" y="64"/>
                </a:lnTo>
                <a:lnTo>
                  <a:pt x="13" y="73"/>
                </a:lnTo>
                <a:lnTo>
                  <a:pt x="26" y="88"/>
                </a:lnTo>
                <a:lnTo>
                  <a:pt x="39" y="100"/>
                </a:lnTo>
                <a:lnTo>
                  <a:pt x="39" y="100"/>
                </a:lnTo>
                <a:lnTo>
                  <a:pt x="53" y="88"/>
                </a:lnTo>
                <a:lnTo>
                  <a:pt x="65" y="73"/>
                </a:lnTo>
                <a:lnTo>
                  <a:pt x="70" y="64"/>
                </a:lnTo>
                <a:lnTo>
                  <a:pt x="75" y="57"/>
                </a:lnTo>
                <a:lnTo>
                  <a:pt x="78" y="48"/>
                </a:lnTo>
                <a:lnTo>
                  <a:pt x="79" y="39"/>
                </a:lnTo>
                <a:lnTo>
                  <a:pt x="79" y="39"/>
                </a:lnTo>
                <a:lnTo>
                  <a:pt x="78" y="32"/>
                </a:lnTo>
                <a:lnTo>
                  <a:pt x="75" y="25"/>
                </a:lnTo>
                <a:lnTo>
                  <a:pt x="73" y="17"/>
                </a:lnTo>
                <a:lnTo>
                  <a:pt x="68" y="11"/>
                </a:lnTo>
                <a:lnTo>
                  <a:pt x="62" y="6"/>
                </a:lnTo>
                <a:lnTo>
                  <a:pt x="54" y="4"/>
                </a:lnTo>
                <a:lnTo>
                  <a:pt x="47" y="1"/>
                </a:lnTo>
                <a:lnTo>
                  <a:pt x="39" y="0"/>
                </a:lnTo>
                <a:lnTo>
                  <a:pt x="39" y="0"/>
                </a:lnTo>
                <a:close/>
                <a:moveTo>
                  <a:pt x="39" y="88"/>
                </a:moveTo>
                <a:lnTo>
                  <a:pt x="39" y="88"/>
                </a:lnTo>
                <a:lnTo>
                  <a:pt x="31" y="78"/>
                </a:lnTo>
                <a:lnTo>
                  <a:pt x="21" y="65"/>
                </a:lnTo>
                <a:lnTo>
                  <a:pt x="16" y="59"/>
                </a:lnTo>
                <a:lnTo>
                  <a:pt x="13" y="53"/>
                </a:lnTo>
                <a:lnTo>
                  <a:pt x="11" y="46"/>
                </a:lnTo>
                <a:lnTo>
                  <a:pt x="10" y="39"/>
                </a:lnTo>
                <a:lnTo>
                  <a:pt x="10" y="39"/>
                </a:lnTo>
                <a:lnTo>
                  <a:pt x="10" y="33"/>
                </a:lnTo>
                <a:lnTo>
                  <a:pt x="12" y="28"/>
                </a:lnTo>
                <a:lnTo>
                  <a:pt x="15" y="23"/>
                </a:lnTo>
                <a:lnTo>
                  <a:pt x="18" y="18"/>
                </a:lnTo>
                <a:lnTo>
                  <a:pt x="23" y="15"/>
                </a:lnTo>
                <a:lnTo>
                  <a:pt x="28" y="12"/>
                </a:lnTo>
                <a:lnTo>
                  <a:pt x="33" y="10"/>
                </a:lnTo>
                <a:lnTo>
                  <a:pt x="39" y="10"/>
                </a:lnTo>
                <a:lnTo>
                  <a:pt x="39" y="10"/>
                </a:lnTo>
                <a:lnTo>
                  <a:pt x="45" y="10"/>
                </a:lnTo>
                <a:lnTo>
                  <a:pt x="50" y="12"/>
                </a:lnTo>
                <a:lnTo>
                  <a:pt x="55" y="15"/>
                </a:lnTo>
                <a:lnTo>
                  <a:pt x="60" y="18"/>
                </a:lnTo>
                <a:lnTo>
                  <a:pt x="64" y="23"/>
                </a:lnTo>
                <a:lnTo>
                  <a:pt x="66" y="28"/>
                </a:lnTo>
                <a:lnTo>
                  <a:pt x="69" y="33"/>
                </a:lnTo>
                <a:lnTo>
                  <a:pt x="69" y="39"/>
                </a:lnTo>
                <a:lnTo>
                  <a:pt x="69" y="39"/>
                </a:lnTo>
                <a:lnTo>
                  <a:pt x="68" y="46"/>
                </a:lnTo>
                <a:lnTo>
                  <a:pt x="65" y="53"/>
                </a:lnTo>
                <a:lnTo>
                  <a:pt x="63" y="59"/>
                </a:lnTo>
                <a:lnTo>
                  <a:pt x="58" y="65"/>
                </a:lnTo>
                <a:lnTo>
                  <a:pt x="48" y="78"/>
                </a:lnTo>
                <a:lnTo>
                  <a:pt x="39" y="88"/>
                </a:lnTo>
                <a:lnTo>
                  <a:pt x="39"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22" name="Freeform 1498"/>
          <p:cNvSpPr>
            <a:spLocks noEditPoints="1"/>
          </p:cNvSpPr>
          <p:nvPr/>
        </p:nvSpPr>
        <p:spPr bwMode="auto">
          <a:xfrm>
            <a:off x="3998042" y="3453353"/>
            <a:ext cx="58971" cy="58971"/>
          </a:xfrm>
          <a:custGeom>
            <a:avLst/>
            <a:gdLst>
              <a:gd name="T0" fmla="*/ 19 w 39"/>
              <a:gd name="T1" fmla="*/ 0 h 39"/>
              <a:gd name="T2" fmla="*/ 12 w 39"/>
              <a:gd name="T3" fmla="*/ 1 h 39"/>
              <a:gd name="T4" fmla="*/ 1 w 39"/>
              <a:gd name="T5" fmla="*/ 12 h 39"/>
              <a:gd name="T6" fmla="*/ 0 w 39"/>
              <a:gd name="T7" fmla="*/ 19 h 39"/>
              <a:gd name="T8" fmla="*/ 5 w 39"/>
              <a:gd name="T9" fmla="*/ 29 h 39"/>
              <a:gd name="T10" fmla="*/ 5 w 39"/>
              <a:gd name="T11" fmla="*/ 34 h 39"/>
              <a:gd name="T12" fmla="*/ 6 w 39"/>
              <a:gd name="T13" fmla="*/ 38 h 39"/>
              <a:gd name="T14" fmla="*/ 9 w 39"/>
              <a:gd name="T15" fmla="*/ 39 h 39"/>
              <a:gd name="T16" fmla="*/ 29 w 39"/>
              <a:gd name="T17" fmla="*/ 39 h 39"/>
              <a:gd name="T18" fmla="*/ 33 w 39"/>
              <a:gd name="T19" fmla="*/ 38 h 39"/>
              <a:gd name="T20" fmla="*/ 34 w 39"/>
              <a:gd name="T21" fmla="*/ 34 h 39"/>
              <a:gd name="T22" fmla="*/ 39 w 39"/>
              <a:gd name="T23" fmla="*/ 29 h 39"/>
              <a:gd name="T24" fmla="*/ 39 w 39"/>
              <a:gd name="T25" fmla="*/ 19 h 39"/>
              <a:gd name="T26" fmla="*/ 38 w 39"/>
              <a:gd name="T27" fmla="*/ 12 h 39"/>
              <a:gd name="T28" fmla="*/ 27 w 39"/>
              <a:gd name="T29" fmla="*/ 1 h 39"/>
              <a:gd name="T30" fmla="*/ 19 w 39"/>
              <a:gd name="T31" fmla="*/ 0 h 39"/>
              <a:gd name="T32" fmla="*/ 9 w 39"/>
              <a:gd name="T33" fmla="*/ 24 h 39"/>
              <a:gd name="T34" fmla="*/ 7 w 39"/>
              <a:gd name="T35" fmla="*/ 24 h 39"/>
              <a:gd name="T36" fmla="*/ 5 w 39"/>
              <a:gd name="T37" fmla="*/ 22 h 39"/>
              <a:gd name="T38" fmla="*/ 5 w 39"/>
              <a:gd name="T39" fmla="*/ 19 h 39"/>
              <a:gd name="T40" fmla="*/ 6 w 39"/>
              <a:gd name="T41" fmla="*/ 16 h 39"/>
              <a:gd name="T42" fmla="*/ 9 w 39"/>
              <a:gd name="T43" fmla="*/ 15 h 39"/>
              <a:gd name="T44" fmla="*/ 12 w 39"/>
              <a:gd name="T45" fmla="*/ 15 h 39"/>
              <a:gd name="T46" fmla="*/ 14 w 39"/>
              <a:gd name="T47" fmla="*/ 17 h 39"/>
              <a:gd name="T48" fmla="*/ 14 w 39"/>
              <a:gd name="T49" fmla="*/ 19 h 39"/>
              <a:gd name="T50" fmla="*/ 13 w 39"/>
              <a:gd name="T51" fmla="*/ 23 h 39"/>
              <a:gd name="T52" fmla="*/ 9 w 39"/>
              <a:gd name="T53" fmla="*/ 24 h 39"/>
              <a:gd name="T54" fmla="*/ 29 w 39"/>
              <a:gd name="T55" fmla="*/ 24 h 39"/>
              <a:gd name="T56" fmla="*/ 27 w 39"/>
              <a:gd name="T57" fmla="*/ 24 h 39"/>
              <a:gd name="T58" fmla="*/ 24 w 39"/>
              <a:gd name="T59" fmla="*/ 22 h 39"/>
              <a:gd name="T60" fmla="*/ 24 w 39"/>
              <a:gd name="T61" fmla="*/ 19 h 39"/>
              <a:gd name="T62" fmla="*/ 25 w 39"/>
              <a:gd name="T63" fmla="*/ 16 h 39"/>
              <a:gd name="T64" fmla="*/ 29 w 39"/>
              <a:gd name="T65" fmla="*/ 15 h 39"/>
              <a:gd name="T66" fmla="*/ 32 w 39"/>
              <a:gd name="T67" fmla="*/ 15 h 39"/>
              <a:gd name="T68" fmla="*/ 34 w 39"/>
              <a:gd name="T69" fmla="*/ 17 h 39"/>
              <a:gd name="T70" fmla="*/ 34 w 39"/>
              <a:gd name="T71" fmla="*/ 19 h 39"/>
              <a:gd name="T72" fmla="*/ 33 w 39"/>
              <a:gd name="T73" fmla="*/ 23 h 39"/>
              <a:gd name="T74" fmla="*/ 29 w 39"/>
              <a:gd name="T75"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39">
                <a:moveTo>
                  <a:pt x="19" y="0"/>
                </a:moveTo>
                <a:lnTo>
                  <a:pt x="19" y="0"/>
                </a:lnTo>
                <a:lnTo>
                  <a:pt x="16" y="0"/>
                </a:lnTo>
                <a:lnTo>
                  <a:pt x="12" y="1"/>
                </a:lnTo>
                <a:lnTo>
                  <a:pt x="6" y="6"/>
                </a:lnTo>
                <a:lnTo>
                  <a:pt x="1" y="12"/>
                </a:lnTo>
                <a:lnTo>
                  <a:pt x="0" y="16"/>
                </a:lnTo>
                <a:lnTo>
                  <a:pt x="0" y="19"/>
                </a:lnTo>
                <a:lnTo>
                  <a:pt x="0" y="29"/>
                </a:lnTo>
                <a:lnTo>
                  <a:pt x="5" y="29"/>
                </a:lnTo>
                <a:lnTo>
                  <a:pt x="5" y="34"/>
                </a:lnTo>
                <a:lnTo>
                  <a:pt x="5" y="34"/>
                </a:lnTo>
                <a:lnTo>
                  <a:pt x="5" y="37"/>
                </a:lnTo>
                <a:lnTo>
                  <a:pt x="6" y="38"/>
                </a:lnTo>
                <a:lnTo>
                  <a:pt x="7" y="39"/>
                </a:lnTo>
                <a:lnTo>
                  <a:pt x="9" y="39"/>
                </a:lnTo>
                <a:lnTo>
                  <a:pt x="29" y="39"/>
                </a:lnTo>
                <a:lnTo>
                  <a:pt x="29" y="39"/>
                </a:lnTo>
                <a:lnTo>
                  <a:pt x="32" y="39"/>
                </a:lnTo>
                <a:lnTo>
                  <a:pt x="33" y="38"/>
                </a:lnTo>
                <a:lnTo>
                  <a:pt x="34" y="37"/>
                </a:lnTo>
                <a:lnTo>
                  <a:pt x="34" y="34"/>
                </a:lnTo>
                <a:lnTo>
                  <a:pt x="34" y="29"/>
                </a:lnTo>
                <a:lnTo>
                  <a:pt x="39" y="29"/>
                </a:lnTo>
                <a:lnTo>
                  <a:pt x="39" y="19"/>
                </a:lnTo>
                <a:lnTo>
                  <a:pt x="39" y="19"/>
                </a:lnTo>
                <a:lnTo>
                  <a:pt x="39" y="16"/>
                </a:lnTo>
                <a:lnTo>
                  <a:pt x="38" y="12"/>
                </a:lnTo>
                <a:lnTo>
                  <a:pt x="33" y="6"/>
                </a:lnTo>
                <a:lnTo>
                  <a:pt x="27" y="1"/>
                </a:lnTo>
                <a:lnTo>
                  <a:pt x="23" y="0"/>
                </a:lnTo>
                <a:lnTo>
                  <a:pt x="19" y="0"/>
                </a:lnTo>
                <a:lnTo>
                  <a:pt x="19" y="0"/>
                </a:lnTo>
                <a:close/>
                <a:moveTo>
                  <a:pt x="9" y="24"/>
                </a:moveTo>
                <a:lnTo>
                  <a:pt x="9" y="24"/>
                </a:lnTo>
                <a:lnTo>
                  <a:pt x="7" y="24"/>
                </a:lnTo>
                <a:lnTo>
                  <a:pt x="6" y="23"/>
                </a:lnTo>
                <a:lnTo>
                  <a:pt x="5" y="22"/>
                </a:lnTo>
                <a:lnTo>
                  <a:pt x="5" y="19"/>
                </a:lnTo>
                <a:lnTo>
                  <a:pt x="5" y="19"/>
                </a:lnTo>
                <a:lnTo>
                  <a:pt x="5" y="17"/>
                </a:lnTo>
                <a:lnTo>
                  <a:pt x="6" y="16"/>
                </a:lnTo>
                <a:lnTo>
                  <a:pt x="7" y="15"/>
                </a:lnTo>
                <a:lnTo>
                  <a:pt x="9" y="15"/>
                </a:lnTo>
                <a:lnTo>
                  <a:pt x="9" y="15"/>
                </a:lnTo>
                <a:lnTo>
                  <a:pt x="12" y="15"/>
                </a:lnTo>
                <a:lnTo>
                  <a:pt x="13" y="16"/>
                </a:lnTo>
                <a:lnTo>
                  <a:pt x="14" y="17"/>
                </a:lnTo>
                <a:lnTo>
                  <a:pt x="14" y="19"/>
                </a:lnTo>
                <a:lnTo>
                  <a:pt x="14" y="19"/>
                </a:lnTo>
                <a:lnTo>
                  <a:pt x="14" y="22"/>
                </a:lnTo>
                <a:lnTo>
                  <a:pt x="13" y="23"/>
                </a:lnTo>
                <a:lnTo>
                  <a:pt x="12" y="24"/>
                </a:lnTo>
                <a:lnTo>
                  <a:pt x="9" y="24"/>
                </a:lnTo>
                <a:lnTo>
                  <a:pt x="9" y="24"/>
                </a:lnTo>
                <a:close/>
                <a:moveTo>
                  <a:pt x="29" y="24"/>
                </a:moveTo>
                <a:lnTo>
                  <a:pt x="29" y="24"/>
                </a:lnTo>
                <a:lnTo>
                  <a:pt x="27" y="24"/>
                </a:lnTo>
                <a:lnTo>
                  <a:pt x="25" y="23"/>
                </a:lnTo>
                <a:lnTo>
                  <a:pt x="24" y="22"/>
                </a:lnTo>
                <a:lnTo>
                  <a:pt x="24" y="19"/>
                </a:lnTo>
                <a:lnTo>
                  <a:pt x="24" y="19"/>
                </a:lnTo>
                <a:lnTo>
                  <a:pt x="24" y="17"/>
                </a:lnTo>
                <a:lnTo>
                  <a:pt x="25" y="16"/>
                </a:lnTo>
                <a:lnTo>
                  <a:pt x="27" y="15"/>
                </a:lnTo>
                <a:lnTo>
                  <a:pt x="29" y="15"/>
                </a:lnTo>
                <a:lnTo>
                  <a:pt x="29" y="15"/>
                </a:lnTo>
                <a:lnTo>
                  <a:pt x="32" y="15"/>
                </a:lnTo>
                <a:lnTo>
                  <a:pt x="33" y="16"/>
                </a:lnTo>
                <a:lnTo>
                  <a:pt x="34" y="17"/>
                </a:lnTo>
                <a:lnTo>
                  <a:pt x="34" y="19"/>
                </a:lnTo>
                <a:lnTo>
                  <a:pt x="34" y="19"/>
                </a:lnTo>
                <a:lnTo>
                  <a:pt x="34" y="22"/>
                </a:lnTo>
                <a:lnTo>
                  <a:pt x="33" y="23"/>
                </a:lnTo>
                <a:lnTo>
                  <a:pt x="32" y="24"/>
                </a:lnTo>
                <a:lnTo>
                  <a:pt x="29" y="24"/>
                </a:lnTo>
                <a:lnTo>
                  <a:pt x="29"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grpSp>
        <p:nvGrpSpPr>
          <p:cNvPr id="523" name="Group 522"/>
          <p:cNvGrpSpPr/>
          <p:nvPr/>
        </p:nvGrpSpPr>
        <p:grpSpPr>
          <a:xfrm>
            <a:off x="731988" y="3417064"/>
            <a:ext cx="140623" cy="149696"/>
            <a:chOff x="649002" y="3420052"/>
            <a:chExt cx="143562" cy="152824"/>
          </a:xfrm>
          <a:solidFill>
            <a:schemeClr val="tx1">
              <a:lumMod val="75000"/>
              <a:lumOff val="25000"/>
            </a:schemeClr>
          </a:solidFill>
        </p:grpSpPr>
        <p:sp>
          <p:nvSpPr>
            <p:cNvPr id="604" name="Freeform 1499"/>
            <p:cNvSpPr>
              <a:spLocks noEditPoints="1"/>
            </p:cNvSpPr>
            <p:nvPr/>
          </p:nvSpPr>
          <p:spPr bwMode="auto">
            <a:xfrm>
              <a:off x="686050" y="3420052"/>
              <a:ext cx="74096" cy="129668"/>
            </a:xfrm>
            <a:custGeom>
              <a:avLst/>
              <a:gdLst>
                <a:gd name="T0" fmla="*/ 24 w 49"/>
                <a:gd name="T1" fmla="*/ 84 h 84"/>
                <a:gd name="T2" fmla="*/ 24 w 49"/>
                <a:gd name="T3" fmla="*/ 84 h 84"/>
                <a:gd name="T4" fmla="*/ 22 w 49"/>
                <a:gd name="T5" fmla="*/ 83 h 84"/>
                <a:gd name="T6" fmla="*/ 19 w 49"/>
                <a:gd name="T7" fmla="*/ 81 h 84"/>
                <a:gd name="T8" fmla="*/ 19 w 49"/>
                <a:gd name="T9" fmla="*/ 81 h 84"/>
                <a:gd name="T10" fmla="*/ 8 w 49"/>
                <a:gd name="T11" fmla="*/ 54 h 84"/>
                <a:gd name="T12" fmla="*/ 2 w 49"/>
                <a:gd name="T13" fmla="*/ 37 h 84"/>
                <a:gd name="T14" fmla="*/ 1 w 49"/>
                <a:gd name="T15" fmla="*/ 30 h 84"/>
                <a:gd name="T16" fmla="*/ 0 w 49"/>
                <a:gd name="T17" fmla="*/ 25 h 84"/>
                <a:gd name="T18" fmla="*/ 0 w 49"/>
                <a:gd name="T19" fmla="*/ 25 h 84"/>
                <a:gd name="T20" fmla="*/ 0 w 49"/>
                <a:gd name="T21" fmla="*/ 20 h 84"/>
                <a:gd name="T22" fmla="*/ 2 w 49"/>
                <a:gd name="T23" fmla="*/ 15 h 84"/>
                <a:gd name="T24" fmla="*/ 3 w 49"/>
                <a:gd name="T25" fmla="*/ 11 h 84"/>
                <a:gd name="T26" fmla="*/ 7 w 49"/>
                <a:gd name="T27" fmla="*/ 7 h 84"/>
                <a:gd name="T28" fmla="*/ 11 w 49"/>
                <a:gd name="T29" fmla="*/ 4 h 84"/>
                <a:gd name="T30" fmla="*/ 14 w 49"/>
                <a:gd name="T31" fmla="*/ 3 h 84"/>
                <a:gd name="T32" fmla="*/ 19 w 49"/>
                <a:gd name="T33" fmla="*/ 0 h 84"/>
                <a:gd name="T34" fmla="*/ 24 w 49"/>
                <a:gd name="T35" fmla="*/ 0 h 84"/>
                <a:gd name="T36" fmla="*/ 24 w 49"/>
                <a:gd name="T37" fmla="*/ 0 h 84"/>
                <a:gd name="T38" fmla="*/ 29 w 49"/>
                <a:gd name="T39" fmla="*/ 0 h 84"/>
                <a:gd name="T40" fmla="*/ 34 w 49"/>
                <a:gd name="T41" fmla="*/ 3 h 84"/>
                <a:gd name="T42" fmla="*/ 38 w 49"/>
                <a:gd name="T43" fmla="*/ 4 h 84"/>
                <a:gd name="T44" fmla="*/ 41 w 49"/>
                <a:gd name="T45" fmla="*/ 7 h 84"/>
                <a:gd name="T46" fmla="*/ 45 w 49"/>
                <a:gd name="T47" fmla="*/ 11 h 84"/>
                <a:gd name="T48" fmla="*/ 46 w 49"/>
                <a:gd name="T49" fmla="*/ 15 h 84"/>
                <a:gd name="T50" fmla="*/ 49 w 49"/>
                <a:gd name="T51" fmla="*/ 20 h 84"/>
                <a:gd name="T52" fmla="*/ 49 w 49"/>
                <a:gd name="T53" fmla="*/ 25 h 84"/>
                <a:gd name="T54" fmla="*/ 49 w 49"/>
                <a:gd name="T55" fmla="*/ 25 h 84"/>
                <a:gd name="T56" fmla="*/ 48 w 49"/>
                <a:gd name="T57" fmla="*/ 30 h 84"/>
                <a:gd name="T58" fmla="*/ 46 w 49"/>
                <a:gd name="T59" fmla="*/ 37 h 84"/>
                <a:gd name="T60" fmla="*/ 40 w 49"/>
                <a:gd name="T61" fmla="*/ 54 h 84"/>
                <a:gd name="T62" fmla="*/ 29 w 49"/>
                <a:gd name="T63" fmla="*/ 81 h 84"/>
                <a:gd name="T64" fmla="*/ 29 w 49"/>
                <a:gd name="T65" fmla="*/ 81 h 84"/>
                <a:gd name="T66" fmla="*/ 27 w 49"/>
                <a:gd name="T67" fmla="*/ 83 h 84"/>
                <a:gd name="T68" fmla="*/ 24 w 49"/>
                <a:gd name="T69" fmla="*/ 84 h 84"/>
                <a:gd name="T70" fmla="*/ 24 w 49"/>
                <a:gd name="T71" fmla="*/ 84 h 84"/>
                <a:gd name="T72" fmla="*/ 24 w 49"/>
                <a:gd name="T73" fmla="*/ 10 h 84"/>
                <a:gd name="T74" fmla="*/ 24 w 49"/>
                <a:gd name="T75" fmla="*/ 10 h 84"/>
                <a:gd name="T76" fmla="*/ 18 w 49"/>
                <a:gd name="T77" fmla="*/ 11 h 84"/>
                <a:gd name="T78" fmla="*/ 14 w 49"/>
                <a:gd name="T79" fmla="*/ 15 h 84"/>
                <a:gd name="T80" fmla="*/ 11 w 49"/>
                <a:gd name="T81" fmla="*/ 19 h 84"/>
                <a:gd name="T82" fmla="*/ 9 w 49"/>
                <a:gd name="T83" fmla="*/ 25 h 84"/>
                <a:gd name="T84" fmla="*/ 9 w 49"/>
                <a:gd name="T85" fmla="*/ 25 h 84"/>
                <a:gd name="T86" fmla="*/ 11 w 49"/>
                <a:gd name="T87" fmla="*/ 31 h 84"/>
                <a:gd name="T88" fmla="*/ 14 w 49"/>
                <a:gd name="T89" fmla="*/ 42 h 84"/>
                <a:gd name="T90" fmla="*/ 24 w 49"/>
                <a:gd name="T91" fmla="*/ 67 h 84"/>
                <a:gd name="T92" fmla="*/ 24 w 49"/>
                <a:gd name="T93" fmla="*/ 67 h 84"/>
                <a:gd name="T94" fmla="*/ 34 w 49"/>
                <a:gd name="T95" fmla="*/ 42 h 84"/>
                <a:gd name="T96" fmla="*/ 38 w 49"/>
                <a:gd name="T97" fmla="*/ 31 h 84"/>
                <a:gd name="T98" fmla="*/ 39 w 49"/>
                <a:gd name="T99" fmla="*/ 25 h 84"/>
                <a:gd name="T100" fmla="*/ 39 w 49"/>
                <a:gd name="T101" fmla="*/ 25 h 84"/>
                <a:gd name="T102" fmla="*/ 38 w 49"/>
                <a:gd name="T103" fmla="*/ 19 h 84"/>
                <a:gd name="T104" fmla="*/ 34 w 49"/>
                <a:gd name="T105" fmla="*/ 15 h 84"/>
                <a:gd name="T106" fmla="*/ 30 w 49"/>
                <a:gd name="T107" fmla="*/ 11 h 84"/>
                <a:gd name="T108" fmla="*/ 24 w 49"/>
                <a:gd name="T109" fmla="*/ 10 h 84"/>
                <a:gd name="T110" fmla="*/ 24 w 49"/>
                <a:gd name="T111" fmla="*/ 1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84">
                  <a:moveTo>
                    <a:pt x="24" y="84"/>
                  </a:moveTo>
                  <a:lnTo>
                    <a:pt x="24" y="84"/>
                  </a:lnTo>
                  <a:lnTo>
                    <a:pt x="22" y="83"/>
                  </a:lnTo>
                  <a:lnTo>
                    <a:pt x="19" y="81"/>
                  </a:lnTo>
                  <a:lnTo>
                    <a:pt x="19" y="81"/>
                  </a:lnTo>
                  <a:lnTo>
                    <a:pt x="8" y="54"/>
                  </a:lnTo>
                  <a:lnTo>
                    <a:pt x="2" y="37"/>
                  </a:lnTo>
                  <a:lnTo>
                    <a:pt x="1" y="30"/>
                  </a:lnTo>
                  <a:lnTo>
                    <a:pt x="0" y="25"/>
                  </a:lnTo>
                  <a:lnTo>
                    <a:pt x="0" y="25"/>
                  </a:lnTo>
                  <a:lnTo>
                    <a:pt x="0" y="20"/>
                  </a:lnTo>
                  <a:lnTo>
                    <a:pt x="2" y="15"/>
                  </a:lnTo>
                  <a:lnTo>
                    <a:pt x="3" y="11"/>
                  </a:lnTo>
                  <a:lnTo>
                    <a:pt x="7" y="7"/>
                  </a:lnTo>
                  <a:lnTo>
                    <a:pt x="11" y="4"/>
                  </a:lnTo>
                  <a:lnTo>
                    <a:pt x="14" y="3"/>
                  </a:lnTo>
                  <a:lnTo>
                    <a:pt x="19" y="0"/>
                  </a:lnTo>
                  <a:lnTo>
                    <a:pt x="24" y="0"/>
                  </a:lnTo>
                  <a:lnTo>
                    <a:pt x="24" y="0"/>
                  </a:lnTo>
                  <a:lnTo>
                    <a:pt x="29" y="0"/>
                  </a:lnTo>
                  <a:lnTo>
                    <a:pt x="34" y="3"/>
                  </a:lnTo>
                  <a:lnTo>
                    <a:pt x="38" y="4"/>
                  </a:lnTo>
                  <a:lnTo>
                    <a:pt x="41" y="7"/>
                  </a:lnTo>
                  <a:lnTo>
                    <a:pt x="45" y="11"/>
                  </a:lnTo>
                  <a:lnTo>
                    <a:pt x="46" y="15"/>
                  </a:lnTo>
                  <a:lnTo>
                    <a:pt x="49" y="20"/>
                  </a:lnTo>
                  <a:lnTo>
                    <a:pt x="49" y="25"/>
                  </a:lnTo>
                  <a:lnTo>
                    <a:pt x="49" y="25"/>
                  </a:lnTo>
                  <a:lnTo>
                    <a:pt x="48" y="30"/>
                  </a:lnTo>
                  <a:lnTo>
                    <a:pt x="46" y="37"/>
                  </a:lnTo>
                  <a:lnTo>
                    <a:pt x="40" y="54"/>
                  </a:lnTo>
                  <a:lnTo>
                    <a:pt x="29" y="81"/>
                  </a:lnTo>
                  <a:lnTo>
                    <a:pt x="29" y="81"/>
                  </a:lnTo>
                  <a:lnTo>
                    <a:pt x="27" y="83"/>
                  </a:lnTo>
                  <a:lnTo>
                    <a:pt x="24" y="84"/>
                  </a:lnTo>
                  <a:lnTo>
                    <a:pt x="24" y="84"/>
                  </a:lnTo>
                  <a:close/>
                  <a:moveTo>
                    <a:pt x="24" y="10"/>
                  </a:moveTo>
                  <a:lnTo>
                    <a:pt x="24" y="10"/>
                  </a:lnTo>
                  <a:lnTo>
                    <a:pt x="18" y="11"/>
                  </a:lnTo>
                  <a:lnTo>
                    <a:pt x="14" y="15"/>
                  </a:lnTo>
                  <a:lnTo>
                    <a:pt x="11" y="19"/>
                  </a:lnTo>
                  <a:lnTo>
                    <a:pt x="9" y="25"/>
                  </a:lnTo>
                  <a:lnTo>
                    <a:pt x="9" y="25"/>
                  </a:lnTo>
                  <a:lnTo>
                    <a:pt x="11" y="31"/>
                  </a:lnTo>
                  <a:lnTo>
                    <a:pt x="14" y="42"/>
                  </a:lnTo>
                  <a:lnTo>
                    <a:pt x="24" y="67"/>
                  </a:lnTo>
                  <a:lnTo>
                    <a:pt x="24" y="67"/>
                  </a:lnTo>
                  <a:lnTo>
                    <a:pt x="34" y="42"/>
                  </a:lnTo>
                  <a:lnTo>
                    <a:pt x="38" y="31"/>
                  </a:lnTo>
                  <a:lnTo>
                    <a:pt x="39" y="25"/>
                  </a:lnTo>
                  <a:lnTo>
                    <a:pt x="39" y="25"/>
                  </a:lnTo>
                  <a:lnTo>
                    <a:pt x="38" y="19"/>
                  </a:lnTo>
                  <a:lnTo>
                    <a:pt x="34" y="15"/>
                  </a:lnTo>
                  <a:lnTo>
                    <a:pt x="30" y="11"/>
                  </a:lnTo>
                  <a:lnTo>
                    <a:pt x="24" y="10"/>
                  </a:lnTo>
                  <a:lnTo>
                    <a:pt x="2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05" name="Freeform 1500"/>
            <p:cNvSpPr>
              <a:spLocks/>
            </p:cNvSpPr>
            <p:nvPr/>
          </p:nvSpPr>
          <p:spPr bwMode="auto">
            <a:xfrm>
              <a:off x="709206" y="3443209"/>
              <a:ext cx="23156" cy="23156"/>
            </a:xfrm>
            <a:custGeom>
              <a:avLst/>
              <a:gdLst>
                <a:gd name="T0" fmla="*/ 15 w 15"/>
                <a:gd name="T1" fmla="*/ 8 h 15"/>
                <a:gd name="T2" fmla="*/ 15 w 15"/>
                <a:gd name="T3" fmla="*/ 8 h 15"/>
                <a:gd name="T4" fmla="*/ 15 w 15"/>
                <a:gd name="T5" fmla="*/ 10 h 15"/>
                <a:gd name="T6" fmla="*/ 12 w 15"/>
                <a:gd name="T7" fmla="*/ 13 h 15"/>
                <a:gd name="T8" fmla="*/ 10 w 15"/>
                <a:gd name="T9" fmla="*/ 15 h 15"/>
                <a:gd name="T10" fmla="*/ 7 w 15"/>
                <a:gd name="T11" fmla="*/ 15 h 15"/>
                <a:gd name="T12" fmla="*/ 7 w 15"/>
                <a:gd name="T13" fmla="*/ 15 h 15"/>
                <a:gd name="T14" fmla="*/ 5 w 15"/>
                <a:gd name="T15" fmla="*/ 15 h 15"/>
                <a:gd name="T16" fmla="*/ 2 w 15"/>
                <a:gd name="T17" fmla="*/ 13 h 15"/>
                <a:gd name="T18" fmla="*/ 0 w 15"/>
                <a:gd name="T19" fmla="*/ 10 h 15"/>
                <a:gd name="T20" fmla="*/ 0 w 15"/>
                <a:gd name="T21" fmla="*/ 8 h 15"/>
                <a:gd name="T22" fmla="*/ 0 w 15"/>
                <a:gd name="T23" fmla="*/ 8 h 15"/>
                <a:gd name="T24" fmla="*/ 0 w 15"/>
                <a:gd name="T25" fmla="*/ 5 h 15"/>
                <a:gd name="T26" fmla="*/ 2 w 15"/>
                <a:gd name="T27" fmla="*/ 3 h 15"/>
                <a:gd name="T28" fmla="*/ 5 w 15"/>
                <a:gd name="T29" fmla="*/ 0 h 15"/>
                <a:gd name="T30" fmla="*/ 7 w 15"/>
                <a:gd name="T31" fmla="*/ 0 h 15"/>
                <a:gd name="T32" fmla="*/ 7 w 15"/>
                <a:gd name="T33" fmla="*/ 0 h 15"/>
                <a:gd name="T34" fmla="*/ 10 w 15"/>
                <a:gd name="T35" fmla="*/ 0 h 15"/>
                <a:gd name="T36" fmla="*/ 12 w 15"/>
                <a:gd name="T37" fmla="*/ 3 h 15"/>
                <a:gd name="T38" fmla="*/ 15 w 15"/>
                <a:gd name="T39" fmla="*/ 5 h 15"/>
                <a:gd name="T40" fmla="*/ 15 w 15"/>
                <a:gd name="T41" fmla="*/ 8 h 15"/>
                <a:gd name="T42" fmla="*/ 15 w 15"/>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15" y="8"/>
                  </a:moveTo>
                  <a:lnTo>
                    <a:pt x="15" y="8"/>
                  </a:lnTo>
                  <a:lnTo>
                    <a:pt x="15" y="10"/>
                  </a:lnTo>
                  <a:lnTo>
                    <a:pt x="12" y="13"/>
                  </a:lnTo>
                  <a:lnTo>
                    <a:pt x="10" y="15"/>
                  </a:lnTo>
                  <a:lnTo>
                    <a:pt x="7" y="15"/>
                  </a:lnTo>
                  <a:lnTo>
                    <a:pt x="7" y="15"/>
                  </a:lnTo>
                  <a:lnTo>
                    <a:pt x="5" y="15"/>
                  </a:lnTo>
                  <a:lnTo>
                    <a:pt x="2" y="13"/>
                  </a:lnTo>
                  <a:lnTo>
                    <a:pt x="0" y="10"/>
                  </a:lnTo>
                  <a:lnTo>
                    <a:pt x="0" y="8"/>
                  </a:lnTo>
                  <a:lnTo>
                    <a:pt x="0" y="8"/>
                  </a:lnTo>
                  <a:lnTo>
                    <a:pt x="0" y="5"/>
                  </a:lnTo>
                  <a:lnTo>
                    <a:pt x="2" y="3"/>
                  </a:lnTo>
                  <a:lnTo>
                    <a:pt x="5" y="0"/>
                  </a:lnTo>
                  <a:lnTo>
                    <a:pt x="7" y="0"/>
                  </a:lnTo>
                  <a:lnTo>
                    <a:pt x="7" y="0"/>
                  </a:lnTo>
                  <a:lnTo>
                    <a:pt x="10" y="0"/>
                  </a:lnTo>
                  <a:lnTo>
                    <a:pt x="12" y="3"/>
                  </a:lnTo>
                  <a:lnTo>
                    <a:pt x="15" y="5"/>
                  </a:lnTo>
                  <a:lnTo>
                    <a:pt x="15" y="8"/>
                  </a:lnTo>
                  <a:lnTo>
                    <a:pt x="1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sp>
          <p:nvSpPr>
            <p:cNvPr id="606" name="Freeform 1501"/>
            <p:cNvSpPr>
              <a:spLocks/>
            </p:cNvSpPr>
            <p:nvPr/>
          </p:nvSpPr>
          <p:spPr bwMode="auto">
            <a:xfrm>
              <a:off x="649002" y="3503410"/>
              <a:ext cx="143562" cy="69466"/>
            </a:xfrm>
            <a:custGeom>
              <a:avLst/>
              <a:gdLst>
                <a:gd name="T0" fmla="*/ 84 w 94"/>
                <a:gd name="T1" fmla="*/ 45 h 45"/>
                <a:gd name="T2" fmla="*/ 10 w 94"/>
                <a:gd name="T3" fmla="*/ 45 h 45"/>
                <a:gd name="T4" fmla="*/ 10 w 94"/>
                <a:gd name="T5" fmla="*/ 45 h 45"/>
                <a:gd name="T6" fmla="*/ 5 w 94"/>
                <a:gd name="T7" fmla="*/ 43 h 45"/>
                <a:gd name="T8" fmla="*/ 2 w 94"/>
                <a:gd name="T9" fmla="*/ 40 h 45"/>
                <a:gd name="T10" fmla="*/ 2 w 94"/>
                <a:gd name="T11" fmla="*/ 40 h 45"/>
                <a:gd name="T12" fmla="*/ 0 w 94"/>
                <a:gd name="T13" fmla="*/ 36 h 45"/>
                <a:gd name="T14" fmla="*/ 2 w 94"/>
                <a:gd name="T15" fmla="*/ 31 h 45"/>
                <a:gd name="T16" fmla="*/ 11 w 94"/>
                <a:gd name="T17" fmla="*/ 6 h 45"/>
                <a:gd name="T18" fmla="*/ 11 w 94"/>
                <a:gd name="T19" fmla="*/ 6 h 45"/>
                <a:gd name="T20" fmla="*/ 14 w 94"/>
                <a:gd name="T21" fmla="*/ 4 h 45"/>
                <a:gd name="T22" fmla="*/ 15 w 94"/>
                <a:gd name="T23" fmla="*/ 2 h 45"/>
                <a:gd name="T24" fmla="*/ 18 w 94"/>
                <a:gd name="T25" fmla="*/ 0 h 45"/>
                <a:gd name="T26" fmla="*/ 21 w 94"/>
                <a:gd name="T27" fmla="*/ 0 h 45"/>
                <a:gd name="T28" fmla="*/ 25 w 94"/>
                <a:gd name="T29" fmla="*/ 0 h 45"/>
                <a:gd name="T30" fmla="*/ 25 w 94"/>
                <a:gd name="T31" fmla="*/ 10 h 45"/>
                <a:gd name="T32" fmla="*/ 21 w 94"/>
                <a:gd name="T33" fmla="*/ 10 h 45"/>
                <a:gd name="T34" fmla="*/ 10 w 94"/>
                <a:gd name="T35" fmla="*/ 35 h 45"/>
                <a:gd name="T36" fmla="*/ 84 w 94"/>
                <a:gd name="T37" fmla="*/ 35 h 45"/>
                <a:gd name="T38" fmla="*/ 73 w 94"/>
                <a:gd name="T39" fmla="*/ 10 h 45"/>
                <a:gd name="T40" fmla="*/ 69 w 94"/>
                <a:gd name="T41" fmla="*/ 10 h 45"/>
                <a:gd name="T42" fmla="*/ 69 w 94"/>
                <a:gd name="T43" fmla="*/ 0 h 45"/>
                <a:gd name="T44" fmla="*/ 73 w 94"/>
                <a:gd name="T45" fmla="*/ 0 h 45"/>
                <a:gd name="T46" fmla="*/ 73 w 94"/>
                <a:gd name="T47" fmla="*/ 0 h 45"/>
                <a:gd name="T48" fmla="*/ 77 w 94"/>
                <a:gd name="T49" fmla="*/ 0 h 45"/>
                <a:gd name="T50" fmla="*/ 79 w 94"/>
                <a:gd name="T51" fmla="*/ 2 h 45"/>
                <a:gd name="T52" fmla="*/ 80 w 94"/>
                <a:gd name="T53" fmla="*/ 4 h 45"/>
                <a:gd name="T54" fmla="*/ 83 w 94"/>
                <a:gd name="T55" fmla="*/ 6 h 45"/>
                <a:gd name="T56" fmla="*/ 93 w 94"/>
                <a:gd name="T57" fmla="*/ 31 h 45"/>
                <a:gd name="T58" fmla="*/ 93 w 94"/>
                <a:gd name="T59" fmla="*/ 31 h 45"/>
                <a:gd name="T60" fmla="*/ 94 w 94"/>
                <a:gd name="T61" fmla="*/ 36 h 45"/>
                <a:gd name="T62" fmla="*/ 93 w 94"/>
                <a:gd name="T63" fmla="*/ 40 h 45"/>
                <a:gd name="T64" fmla="*/ 93 w 94"/>
                <a:gd name="T65" fmla="*/ 40 h 45"/>
                <a:gd name="T66" fmla="*/ 89 w 94"/>
                <a:gd name="T67" fmla="*/ 43 h 45"/>
                <a:gd name="T68" fmla="*/ 84 w 94"/>
                <a:gd name="T69" fmla="*/ 45 h 45"/>
                <a:gd name="T70" fmla="*/ 84 w 94"/>
                <a:gd name="T7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45">
                  <a:moveTo>
                    <a:pt x="84" y="45"/>
                  </a:moveTo>
                  <a:lnTo>
                    <a:pt x="10" y="45"/>
                  </a:lnTo>
                  <a:lnTo>
                    <a:pt x="10" y="45"/>
                  </a:lnTo>
                  <a:lnTo>
                    <a:pt x="5" y="43"/>
                  </a:lnTo>
                  <a:lnTo>
                    <a:pt x="2" y="40"/>
                  </a:lnTo>
                  <a:lnTo>
                    <a:pt x="2" y="40"/>
                  </a:lnTo>
                  <a:lnTo>
                    <a:pt x="0" y="36"/>
                  </a:lnTo>
                  <a:lnTo>
                    <a:pt x="2" y="31"/>
                  </a:lnTo>
                  <a:lnTo>
                    <a:pt x="11" y="6"/>
                  </a:lnTo>
                  <a:lnTo>
                    <a:pt x="11" y="6"/>
                  </a:lnTo>
                  <a:lnTo>
                    <a:pt x="14" y="4"/>
                  </a:lnTo>
                  <a:lnTo>
                    <a:pt x="15" y="2"/>
                  </a:lnTo>
                  <a:lnTo>
                    <a:pt x="18" y="0"/>
                  </a:lnTo>
                  <a:lnTo>
                    <a:pt x="21" y="0"/>
                  </a:lnTo>
                  <a:lnTo>
                    <a:pt x="25" y="0"/>
                  </a:lnTo>
                  <a:lnTo>
                    <a:pt x="25" y="10"/>
                  </a:lnTo>
                  <a:lnTo>
                    <a:pt x="21" y="10"/>
                  </a:lnTo>
                  <a:lnTo>
                    <a:pt x="10" y="35"/>
                  </a:lnTo>
                  <a:lnTo>
                    <a:pt x="84" y="35"/>
                  </a:lnTo>
                  <a:lnTo>
                    <a:pt x="73" y="10"/>
                  </a:lnTo>
                  <a:lnTo>
                    <a:pt x="69" y="10"/>
                  </a:lnTo>
                  <a:lnTo>
                    <a:pt x="69" y="0"/>
                  </a:lnTo>
                  <a:lnTo>
                    <a:pt x="73" y="0"/>
                  </a:lnTo>
                  <a:lnTo>
                    <a:pt x="73" y="0"/>
                  </a:lnTo>
                  <a:lnTo>
                    <a:pt x="77" y="0"/>
                  </a:lnTo>
                  <a:lnTo>
                    <a:pt x="79" y="2"/>
                  </a:lnTo>
                  <a:lnTo>
                    <a:pt x="80" y="4"/>
                  </a:lnTo>
                  <a:lnTo>
                    <a:pt x="83" y="6"/>
                  </a:lnTo>
                  <a:lnTo>
                    <a:pt x="93" y="31"/>
                  </a:lnTo>
                  <a:lnTo>
                    <a:pt x="93" y="31"/>
                  </a:lnTo>
                  <a:lnTo>
                    <a:pt x="94" y="36"/>
                  </a:lnTo>
                  <a:lnTo>
                    <a:pt x="93" y="40"/>
                  </a:lnTo>
                  <a:lnTo>
                    <a:pt x="93" y="40"/>
                  </a:lnTo>
                  <a:lnTo>
                    <a:pt x="89" y="43"/>
                  </a:lnTo>
                  <a:lnTo>
                    <a:pt x="84" y="45"/>
                  </a:lnTo>
                  <a:lnTo>
                    <a:pt x="8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u="sng"/>
            </a:p>
          </p:txBody>
        </p:sp>
      </p:grpSp>
      <p:sp>
        <p:nvSpPr>
          <p:cNvPr id="524" name="Freeform 1502"/>
          <p:cNvSpPr>
            <a:spLocks/>
          </p:cNvSpPr>
          <p:nvPr/>
        </p:nvSpPr>
        <p:spPr bwMode="auto">
          <a:xfrm>
            <a:off x="3630611" y="3462426"/>
            <a:ext cx="72579" cy="49900"/>
          </a:xfrm>
          <a:custGeom>
            <a:avLst/>
            <a:gdLst>
              <a:gd name="T0" fmla="*/ 40 w 47"/>
              <a:gd name="T1" fmla="*/ 0 h 33"/>
              <a:gd name="T2" fmla="*/ 19 w 47"/>
              <a:gd name="T3" fmla="*/ 21 h 33"/>
              <a:gd name="T4" fmla="*/ 7 w 47"/>
              <a:gd name="T5" fmla="*/ 10 h 33"/>
              <a:gd name="T6" fmla="*/ 0 w 47"/>
              <a:gd name="T7" fmla="*/ 17 h 33"/>
              <a:gd name="T8" fmla="*/ 15 w 47"/>
              <a:gd name="T9" fmla="*/ 32 h 33"/>
              <a:gd name="T10" fmla="*/ 15 w 47"/>
              <a:gd name="T11" fmla="*/ 32 h 33"/>
              <a:gd name="T12" fmla="*/ 16 w 47"/>
              <a:gd name="T13" fmla="*/ 33 h 33"/>
              <a:gd name="T14" fmla="*/ 19 w 47"/>
              <a:gd name="T15" fmla="*/ 33 h 33"/>
              <a:gd name="T16" fmla="*/ 19 w 47"/>
              <a:gd name="T17" fmla="*/ 33 h 33"/>
              <a:gd name="T18" fmla="*/ 21 w 47"/>
              <a:gd name="T19" fmla="*/ 33 h 33"/>
              <a:gd name="T20" fmla="*/ 22 w 47"/>
              <a:gd name="T21" fmla="*/ 32 h 33"/>
              <a:gd name="T22" fmla="*/ 47 w 47"/>
              <a:gd name="T23" fmla="*/ 7 h 33"/>
              <a:gd name="T24" fmla="*/ 40 w 47"/>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33">
                <a:moveTo>
                  <a:pt x="40" y="0"/>
                </a:moveTo>
                <a:lnTo>
                  <a:pt x="19" y="21"/>
                </a:lnTo>
                <a:lnTo>
                  <a:pt x="7" y="10"/>
                </a:lnTo>
                <a:lnTo>
                  <a:pt x="0" y="17"/>
                </a:lnTo>
                <a:lnTo>
                  <a:pt x="15" y="32"/>
                </a:lnTo>
                <a:lnTo>
                  <a:pt x="15" y="32"/>
                </a:lnTo>
                <a:lnTo>
                  <a:pt x="16" y="33"/>
                </a:lnTo>
                <a:lnTo>
                  <a:pt x="19" y="33"/>
                </a:lnTo>
                <a:lnTo>
                  <a:pt x="19" y="33"/>
                </a:lnTo>
                <a:lnTo>
                  <a:pt x="21" y="33"/>
                </a:lnTo>
                <a:lnTo>
                  <a:pt x="22" y="32"/>
                </a:lnTo>
                <a:lnTo>
                  <a:pt x="47" y="7"/>
                </a:lnTo>
                <a:lnTo>
                  <a:pt x="4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25" name="Freeform 1503"/>
          <p:cNvSpPr>
            <a:spLocks noEditPoints="1"/>
          </p:cNvSpPr>
          <p:nvPr/>
        </p:nvSpPr>
        <p:spPr bwMode="auto">
          <a:xfrm>
            <a:off x="3607931" y="3421603"/>
            <a:ext cx="117941" cy="154231"/>
          </a:xfrm>
          <a:custGeom>
            <a:avLst/>
            <a:gdLst>
              <a:gd name="T0" fmla="*/ 40 w 79"/>
              <a:gd name="T1" fmla="*/ 0 h 100"/>
              <a:gd name="T2" fmla="*/ 25 w 79"/>
              <a:gd name="T3" fmla="*/ 4 h 100"/>
              <a:gd name="T4" fmla="*/ 11 w 79"/>
              <a:gd name="T5" fmla="*/ 11 h 100"/>
              <a:gd name="T6" fmla="*/ 4 w 79"/>
              <a:gd name="T7" fmla="*/ 25 h 100"/>
              <a:gd name="T8" fmla="*/ 0 w 79"/>
              <a:gd name="T9" fmla="*/ 39 h 100"/>
              <a:gd name="T10" fmla="*/ 1 w 79"/>
              <a:gd name="T11" fmla="*/ 48 h 100"/>
              <a:gd name="T12" fmla="*/ 9 w 79"/>
              <a:gd name="T13" fmla="*/ 64 h 100"/>
              <a:gd name="T14" fmla="*/ 26 w 79"/>
              <a:gd name="T15" fmla="*/ 88 h 100"/>
              <a:gd name="T16" fmla="*/ 40 w 79"/>
              <a:gd name="T17" fmla="*/ 100 h 100"/>
              <a:gd name="T18" fmla="*/ 65 w 79"/>
              <a:gd name="T19" fmla="*/ 73 h 100"/>
              <a:gd name="T20" fmla="*/ 75 w 79"/>
              <a:gd name="T21" fmla="*/ 57 h 100"/>
              <a:gd name="T22" fmla="*/ 79 w 79"/>
              <a:gd name="T23" fmla="*/ 39 h 100"/>
              <a:gd name="T24" fmla="*/ 78 w 79"/>
              <a:gd name="T25" fmla="*/ 32 h 100"/>
              <a:gd name="T26" fmla="*/ 73 w 79"/>
              <a:gd name="T27" fmla="*/ 17 h 100"/>
              <a:gd name="T28" fmla="*/ 62 w 79"/>
              <a:gd name="T29" fmla="*/ 6 h 100"/>
              <a:gd name="T30" fmla="*/ 47 w 79"/>
              <a:gd name="T31" fmla="*/ 1 h 100"/>
              <a:gd name="T32" fmla="*/ 40 w 79"/>
              <a:gd name="T33" fmla="*/ 0 h 100"/>
              <a:gd name="T34" fmla="*/ 40 w 79"/>
              <a:gd name="T35" fmla="*/ 88 h 100"/>
              <a:gd name="T36" fmla="*/ 21 w 79"/>
              <a:gd name="T37" fmla="*/ 65 h 100"/>
              <a:gd name="T38" fmla="*/ 14 w 79"/>
              <a:gd name="T39" fmla="*/ 53 h 100"/>
              <a:gd name="T40" fmla="*/ 10 w 79"/>
              <a:gd name="T41" fmla="*/ 39 h 100"/>
              <a:gd name="T42" fmla="*/ 10 w 79"/>
              <a:gd name="T43" fmla="*/ 33 h 100"/>
              <a:gd name="T44" fmla="*/ 15 w 79"/>
              <a:gd name="T45" fmla="*/ 23 h 100"/>
              <a:gd name="T46" fmla="*/ 23 w 79"/>
              <a:gd name="T47" fmla="*/ 15 h 100"/>
              <a:gd name="T48" fmla="*/ 33 w 79"/>
              <a:gd name="T49" fmla="*/ 10 h 100"/>
              <a:gd name="T50" fmla="*/ 40 w 79"/>
              <a:gd name="T51" fmla="*/ 10 h 100"/>
              <a:gd name="T52" fmla="*/ 51 w 79"/>
              <a:gd name="T53" fmla="*/ 12 h 100"/>
              <a:gd name="T54" fmla="*/ 60 w 79"/>
              <a:gd name="T55" fmla="*/ 18 h 100"/>
              <a:gd name="T56" fmla="*/ 67 w 79"/>
              <a:gd name="T57" fmla="*/ 28 h 100"/>
              <a:gd name="T58" fmla="*/ 69 w 79"/>
              <a:gd name="T59" fmla="*/ 39 h 100"/>
              <a:gd name="T60" fmla="*/ 68 w 79"/>
              <a:gd name="T61" fmla="*/ 46 h 100"/>
              <a:gd name="T62" fmla="*/ 63 w 79"/>
              <a:gd name="T63" fmla="*/ 59 h 100"/>
              <a:gd name="T64" fmla="*/ 48 w 79"/>
              <a:gd name="T65" fmla="*/ 78 h 100"/>
              <a:gd name="T66" fmla="*/ 40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40" y="0"/>
                </a:moveTo>
                <a:lnTo>
                  <a:pt x="40" y="0"/>
                </a:lnTo>
                <a:lnTo>
                  <a:pt x="32" y="1"/>
                </a:lnTo>
                <a:lnTo>
                  <a:pt x="25" y="4"/>
                </a:lnTo>
                <a:lnTo>
                  <a:pt x="17" y="6"/>
                </a:lnTo>
                <a:lnTo>
                  <a:pt x="11" y="11"/>
                </a:lnTo>
                <a:lnTo>
                  <a:pt x="6" y="17"/>
                </a:lnTo>
                <a:lnTo>
                  <a:pt x="4" y="25"/>
                </a:lnTo>
                <a:lnTo>
                  <a:pt x="1" y="32"/>
                </a:lnTo>
                <a:lnTo>
                  <a:pt x="0" y="39"/>
                </a:lnTo>
                <a:lnTo>
                  <a:pt x="0" y="39"/>
                </a:lnTo>
                <a:lnTo>
                  <a:pt x="1" y="48"/>
                </a:lnTo>
                <a:lnTo>
                  <a:pt x="4" y="57"/>
                </a:lnTo>
                <a:lnTo>
                  <a:pt x="9" y="64"/>
                </a:lnTo>
                <a:lnTo>
                  <a:pt x="14" y="73"/>
                </a:lnTo>
                <a:lnTo>
                  <a:pt x="26" y="88"/>
                </a:lnTo>
                <a:lnTo>
                  <a:pt x="40" y="100"/>
                </a:lnTo>
                <a:lnTo>
                  <a:pt x="40" y="100"/>
                </a:lnTo>
                <a:lnTo>
                  <a:pt x="53" y="88"/>
                </a:lnTo>
                <a:lnTo>
                  <a:pt x="65" y="73"/>
                </a:lnTo>
                <a:lnTo>
                  <a:pt x="70" y="64"/>
                </a:lnTo>
                <a:lnTo>
                  <a:pt x="75" y="57"/>
                </a:lnTo>
                <a:lnTo>
                  <a:pt x="78" y="48"/>
                </a:lnTo>
                <a:lnTo>
                  <a:pt x="79" y="39"/>
                </a:lnTo>
                <a:lnTo>
                  <a:pt x="79" y="39"/>
                </a:lnTo>
                <a:lnTo>
                  <a:pt x="78" y="32"/>
                </a:lnTo>
                <a:lnTo>
                  <a:pt x="75" y="25"/>
                </a:lnTo>
                <a:lnTo>
                  <a:pt x="73" y="17"/>
                </a:lnTo>
                <a:lnTo>
                  <a:pt x="68" y="11"/>
                </a:lnTo>
                <a:lnTo>
                  <a:pt x="62" y="6"/>
                </a:lnTo>
                <a:lnTo>
                  <a:pt x="54" y="4"/>
                </a:lnTo>
                <a:lnTo>
                  <a:pt x="47" y="1"/>
                </a:lnTo>
                <a:lnTo>
                  <a:pt x="40" y="0"/>
                </a:lnTo>
                <a:lnTo>
                  <a:pt x="40" y="0"/>
                </a:lnTo>
                <a:close/>
                <a:moveTo>
                  <a:pt x="40" y="88"/>
                </a:moveTo>
                <a:lnTo>
                  <a:pt x="40" y="88"/>
                </a:lnTo>
                <a:lnTo>
                  <a:pt x="31" y="78"/>
                </a:lnTo>
                <a:lnTo>
                  <a:pt x="21" y="65"/>
                </a:lnTo>
                <a:lnTo>
                  <a:pt x="16" y="59"/>
                </a:lnTo>
                <a:lnTo>
                  <a:pt x="14" y="53"/>
                </a:lnTo>
                <a:lnTo>
                  <a:pt x="11" y="46"/>
                </a:lnTo>
                <a:lnTo>
                  <a:pt x="10" y="39"/>
                </a:lnTo>
                <a:lnTo>
                  <a:pt x="10" y="39"/>
                </a:lnTo>
                <a:lnTo>
                  <a:pt x="10" y="33"/>
                </a:lnTo>
                <a:lnTo>
                  <a:pt x="12" y="28"/>
                </a:lnTo>
                <a:lnTo>
                  <a:pt x="15" y="23"/>
                </a:lnTo>
                <a:lnTo>
                  <a:pt x="19" y="18"/>
                </a:lnTo>
                <a:lnTo>
                  <a:pt x="23" y="15"/>
                </a:lnTo>
                <a:lnTo>
                  <a:pt x="28" y="12"/>
                </a:lnTo>
                <a:lnTo>
                  <a:pt x="33" y="10"/>
                </a:lnTo>
                <a:lnTo>
                  <a:pt x="40" y="10"/>
                </a:lnTo>
                <a:lnTo>
                  <a:pt x="40" y="10"/>
                </a:lnTo>
                <a:lnTo>
                  <a:pt x="46" y="10"/>
                </a:lnTo>
                <a:lnTo>
                  <a:pt x="51" y="12"/>
                </a:lnTo>
                <a:lnTo>
                  <a:pt x="56" y="15"/>
                </a:lnTo>
                <a:lnTo>
                  <a:pt x="60" y="18"/>
                </a:lnTo>
                <a:lnTo>
                  <a:pt x="64" y="23"/>
                </a:lnTo>
                <a:lnTo>
                  <a:pt x="67" y="28"/>
                </a:lnTo>
                <a:lnTo>
                  <a:pt x="69" y="33"/>
                </a:lnTo>
                <a:lnTo>
                  <a:pt x="69" y="39"/>
                </a:lnTo>
                <a:lnTo>
                  <a:pt x="69" y="39"/>
                </a:lnTo>
                <a:lnTo>
                  <a:pt x="68" y="46"/>
                </a:lnTo>
                <a:lnTo>
                  <a:pt x="65" y="53"/>
                </a:lnTo>
                <a:lnTo>
                  <a:pt x="63" y="59"/>
                </a:lnTo>
                <a:lnTo>
                  <a:pt x="58" y="65"/>
                </a:lnTo>
                <a:lnTo>
                  <a:pt x="48" y="78"/>
                </a:lnTo>
                <a:lnTo>
                  <a:pt x="40" y="88"/>
                </a:lnTo>
                <a:lnTo>
                  <a:pt x="40"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26" name="Freeform 1504"/>
          <p:cNvSpPr>
            <a:spLocks noEditPoints="1"/>
          </p:cNvSpPr>
          <p:nvPr/>
        </p:nvSpPr>
        <p:spPr bwMode="auto">
          <a:xfrm>
            <a:off x="2891212" y="3421603"/>
            <a:ext cx="117941" cy="154231"/>
          </a:xfrm>
          <a:custGeom>
            <a:avLst/>
            <a:gdLst>
              <a:gd name="T0" fmla="*/ 40 w 79"/>
              <a:gd name="T1" fmla="*/ 0 h 100"/>
              <a:gd name="T2" fmla="*/ 25 w 79"/>
              <a:gd name="T3" fmla="*/ 4 h 100"/>
              <a:gd name="T4" fmla="*/ 12 w 79"/>
              <a:gd name="T5" fmla="*/ 11 h 100"/>
              <a:gd name="T6" fmla="*/ 4 w 79"/>
              <a:gd name="T7" fmla="*/ 25 h 100"/>
              <a:gd name="T8" fmla="*/ 0 w 79"/>
              <a:gd name="T9" fmla="*/ 39 h 100"/>
              <a:gd name="T10" fmla="*/ 2 w 79"/>
              <a:gd name="T11" fmla="*/ 48 h 100"/>
              <a:gd name="T12" fmla="*/ 9 w 79"/>
              <a:gd name="T13" fmla="*/ 64 h 100"/>
              <a:gd name="T14" fmla="*/ 26 w 79"/>
              <a:gd name="T15" fmla="*/ 88 h 100"/>
              <a:gd name="T16" fmla="*/ 40 w 79"/>
              <a:gd name="T17" fmla="*/ 100 h 100"/>
              <a:gd name="T18" fmla="*/ 66 w 79"/>
              <a:gd name="T19" fmla="*/ 73 h 100"/>
              <a:gd name="T20" fmla="*/ 76 w 79"/>
              <a:gd name="T21" fmla="*/ 57 h 100"/>
              <a:gd name="T22" fmla="*/ 79 w 79"/>
              <a:gd name="T23" fmla="*/ 39 h 100"/>
              <a:gd name="T24" fmla="*/ 78 w 79"/>
              <a:gd name="T25" fmla="*/ 32 h 100"/>
              <a:gd name="T26" fmla="*/ 73 w 79"/>
              <a:gd name="T27" fmla="*/ 17 h 100"/>
              <a:gd name="T28" fmla="*/ 62 w 79"/>
              <a:gd name="T29" fmla="*/ 6 h 100"/>
              <a:gd name="T30" fmla="*/ 47 w 79"/>
              <a:gd name="T31" fmla="*/ 1 h 100"/>
              <a:gd name="T32" fmla="*/ 40 w 79"/>
              <a:gd name="T33" fmla="*/ 0 h 100"/>
              <a:gd name="T34" fmla="*/ 40 w 79"/>
              <a:gd name="T35" fmla="*/ 88 h 100"/>
              <a:gd name="T36" fmla="*/ 21 w 79"/>
              <a:gd name="T37" fmla="*/ 65 h 100"/>
              <a:gd name="T38" fmla="*/ 14 w 79"/>
              <a:gd name="T39" fmla="*/ 53 h 100"/>
              <a:gd name="T40" fmla="*/ 10 w 79"/>
              <a:gd name="T41" fmla="*/ 39 h 100"/>
              <a:gd name="T42" fmla="*/ 10 w 79"/>
              <a:gd name="T43" fmla="*/ 33 h 100"/>
              <a:gd name="T44" fmla="*/ 15 w 79"/>
              <a:gd name="T45" fmla="*/ 23 h 100"/>
              <a:gd name="T46" fmla="*/ 24 w 79"/>
              <a:gd name="T47" fmla="*/ 15 h 100"/>
              <a:gd name="T48" fmla="*/ 34 w 79"/>
              <a:gd name="T49" fmla="*/ 10 h 100"/>
              <a:gd name="T50" fmla="*/ 40 w 79"/>
              <a:gd name="T51" fmla="*/ 10 h 100"/>
              <a:gd name="T52" fmla="*/ 51 w 79"/>
              <a:gd name="T53" fmla="*/ 12 h 100"/>
              <a:gd name="T54" fmla="*/ 61 w 79"/>
              <a:gd name="T55" fmla="*/ 18 h 100"/>
              <a:gd name="T56" fmla="*/ 67 w 79"/>
              <a:gd name="T57" fmla="*/ 28 h 100"/>
              <a:gd name="T58" fmla="*/ 70 w 79"/>
              <a:gd name="T59" fmla="*/ 39 h 100"/>
              <a:gd name="T60" fmla="*/ 68 w 79"/>
              <a:gd name="T61" fmla="*/ 46 h 100"/>
              <a:gd name="T62" fmla="*/ 63 w 79"/>
              <a:gd name="T63" fmla="*/ 59 h 100"/>
              <a:gd name="T64" fmla="*/ 49 w 79"/>
              <a:gd name="T65" fmla="*/ 78 h 100"/>
              <a:gd name="T66" fmla="*/ 40 w 79"/>
              <a:gd name="T67" fmla="*/ 8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 h="100">
                <a:moveTo>
                  <a:pt x="40" y="0"/>
                </a:moveTo>
                <a:lnTo>
                  <a:pt x="40" y="0"/>
                </a:lnTo>
                <a:lnTo>
                  <a:pt x="33" y="1"/>
                </a:lnTo>
                <a:lnTo>
                  <a:pt x="25" y="4"/>
                </a:lnTo>
                <a:lnTo>
                  <a:pt x="18" y="6"/>
                </a:lnTo>
                <a:lnTo>
                  <a:pt x="12" y="11"/>
                </a:lnTo>
                <a:lnTo>
                  <a:pt x="7" y="17"/>
                </a:lnTo>
                <a:lnTo>
                  <a:pt x="4" y="25"/>
                </a:lnTo>
                <a:lnTo>
                  <a:pt x="2" y="32"/>
                </a:lnTo>
                <a:lnTo>
                  <a:pt x="0" y="39"/>
                </a:lnTo>
                <a:lnTo>
                  <a:pt x="0" y="39"/>
                </a:lnTo>
                <a:lnTo>
                  <a:pt x="2" y="48"/>
                </a:lnTo>
                <a:lnTo>
                  <a:pt x="4" y="57"/>
                </a:lnTo>
                <a:lnTo>
                  <a:pt x="9" y="64"/>
                </a:lnTo>
                <a:lnTo>
                  <a:pt x="14" y="73"/>
                </a:lnTo>
                <a:lnTo>
                  <a:pt x="26" y="88"/>
                </a:lnTo>
                <a:lnTo>
                  <a:pt x="40" y="100"/>
                </a:lnTo>
                <a:lnTo>
                  <a:pt x="40" y="100"/>
                </a:lnTo>
                <a:lnTo>
                  <a:pt x="54" y="88"/>
                </a:lnTo>
                <a:lnTo>
                  <a:pt x="66" y="73"/>
                </a:lnTo>
                <a:lnTo>
                  <a:pt x="71" y="64"/>
                </a:lnTo>
                <a:lnTo>
                  <a:pt x="76" y="57"/>
                </a:lnTo>
                <a:lnTo>
                  <a:pt x="78" y="48"/>
                </a:lnTo>
                <a:lnTo>
                  <a:pt x="79" y="39"/>
                </a:lnTo>
                <a:lnTo>
                  <a:pt x="79" y="39"/>
                </a:lnTo>
                <a:lnTo>
                  <a:pt x="78" y="32"/>
                </a:lnTo>
                <a:lnTo>
                  <a:pt x="76" y="25"/>
                </a:lnTo>
                <a:lnTo>
                  <a:pt x="73" y="17"/>
                </a:lnTo>
                <a:lnTo>
                  <a:pt x="68" y="11"/>
                </a:lnTo>
                <a:lnTo>
                  <a:pt x="62" y="6"/>
                </a:lnTo>
                <a:lnTo>
                  <a:pt x="55" y="4"/>
                </a:lnTo>
                <a:lnTo>
                  <a:pt x="47" y="1"/>
                </a:lnTo>
                <a:lnTo>
                  <a:pt x="40" y="0"/>
                </a:lnTo>
                <a:lnTo>
                  <a:pt x="40" y="0"/>
                </a:lnTo>
                <a:close/>
                <a:moveTo>
                  <a:pt x="40" y="88"/>
                </a:moveTo>
                <a:lnTo>
                  <a:pt x="40" y="88"/>
                </a:lnTo>
                <a:lnTo>
                  <a:pt x="31" y="78"/>
                </a:lnTo>
                <a:lnTo>
                  <a:pt x="21" y="65"/>
                </a:lnTo>
                <a:lnTo>
                  <a:pt x="17" y="59"/>
                </a:lnTo>
                <a:lnTo>
                  <a:pt x="14" y="53"/>
                </a:lnTo>
                <a:lnTo>
                  <a:pt x="12" y="46"/>
                </a:lnTo>
                <a:lnTo>
                  <a:pt x="10" y="39"/>
                </a:lnTo>
                <a:lnTo>
                  <a:pt x="10" y="39"/>
                </a:lnTo>
                <a:lnTo>
                  <a:pt x="10" y="33"/>
                </a:lnTo>
                <a:lnTo>
                  <a:pt x="13" y="28"/>
                </a:lnTo>
                <a:lnTo>
                  <a:pt x="15" y="23"/>
                </a:lnTo>
                <a:lnTo>
                  <a:pt x="19" y="18"/>
                </a:lnTo>
                <a:lnTo>
                  <a:pt x="24" y="15"/>
                </a:lnTo>
                <a:lnTo>
                  <a:pt x="29" y="12"/>
                </a:lnTo>
                <a:lnTo>
                  <a:pt x="34" y="10"/>
                </a:lnTo>
                <a:lnTo>
                  <a:pt x="40" y="10"/>
                </a:lnTo>
                <a:lnTo>
                  <a:pt x="40" y="10"/>
                </a:lnTo>
                <a:lnTo>
                  <a:pt x="46" y="10"/>
                </a:lnTo>
                <a:lnTo>
                  <a:pt x="51" y="12"/>
                </a:lnTo>
                <a:lnTo>
                  <a:pt x="56" y="15"/>
                </a:lnTo>
                <a:lnTo>
                  <a:pt x="61" y="18"/>
                </a:lnTo>
                <a:lnTo>
                  <a:pt x="65" y="23"/>
                </a:lnTo>
                <a:lnTo>
                  <a:pt x="67" y="28"/>
                </a:lnTo>
                <a:lnTo>
                  <a:pt x="70" y="33"/>
                </a:lnTo>
                <a:lnTo>
                  <a:pt x="70" y="39"/>
                </a:lnTo>
                <a:lnTo>
                  <a:pt x="70" y="39"/>
                </a:lnTo>
                <a:lnTo>
                  <a:pt x="68" y="46"/>
                </a:lnTo>
                <a:lnTo>
                  <a:pt x="66" y="53"/>
                </a:lnTo>
                <a:lnTo>
                  <a:pt x="63" y="59"/>
                </a:lnTo>
                <a:lnTo>
                  <a:pt x="58" y="65"/>
                </a:lnTo>
                <a:lnTo>
                  <a:pt x="49" y="78"/>
                </a:lnTo>
                <a:lnTo>
                  <a:pt x="40" y="88"/>
                </a:lnTo>
                <a:lnTo>
                  <a:pt x="40"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27" name="Freeform 1505"/>
          <p:cNvSpPr>
            <a:spLocks/>
          </p:cNvSpPr>
          <p:nvPr/>
        </p:nvSpPr>
        <p:spPr bwMode="auto">
          <a:xfrm>
            <a:off x="2922968" y="3453353"/>
            <a:ext cx="54435" cy="58971"/>
          </a:xfrm>
          <a:custGeom>
            <a:avLst/>
            <a:gdLst>
              <a:gd name="T0" fmla="*/ 30 w 37"/>
              <a:gd name="T1" fmla="*/ 0 h 37"/>
              <a:gd name="T2" fmla="*/ 19 w 37"/>
              <a:gd name="T3" fmla="*/ 11 h 37"/>
              <a:gd name="T4" fmla="*/ 8 w 37"/>
              <a:gd name="T5" fmla="*/ 0 h 37"/>
              <a:gd name="T6" fmla="*/ 0 w 37"/>
              <a:gd name="T7" fmla="*/ 7 h 37"/>
              <a:gd name="T8" fmla="*/ 12 w 37"/>
              <a:gd name="T9" fmla="*/ 18 h 37"/>
              <a:gd name="T10" fmla="*/ 0 w 37"/>
              <a:gd name="T11" fmla="*/ 30 h 37"/>
              <a:gd name="T12" fmla="*/ 8 w 37"/>
              <a:gd name="T13" fmla="*/ 37 h 37"/>
              <a:gd name="T14" fmla="*/ 19 w 37"/>
              <a:gd name="T15" fmla="*/ 26 h 37"/>
              <a:gd name="T16" fmla="*/ 30 w 37"/>
              <a:gd name="T17" fmla="*/ 37 h 37"/>
              <a:gd name="T18" fmla="*/ 37 w 37"/>
              <a:gd name="T19" fmla="*/ 30 h 37"/>
              <a:gd name="T20" fmla="*/ 26 w 37"/>
              <a:gd name="T21" fmla="*/ 18 h 37"/>
              <a:gd name="T22" fmla="*/ 37 w 37"/>
              <a:gd name="T23" fmla="*/ 7 h 37"/>
              <a:gd name="T24" fmla="*/ 30 w 3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7">
                <a:moveTo>
                  <a:pt x="30" y="0"/>
                </a:moveTo>
                <a:lnTo>
                  <a:pt x="19" y="11"/>
                </a:lnTo>
                <a:lnTo>
                  <a:pt x="8" y="0"/>
                </a:lnTo>
                <a:lnTo>
                  <a:pt x="0" y="7"/>
                </a:lnTo>
                <a:lnTo>
                  <a:pt x="12" y="18"/>
                </a:lnTo>
                <a:lnTo>
                  <a:pt x="0" y="30"/>
                </a:lnTo>
                <a:lnTo>
                  <a:pt x="8" y="37"/>
                </a:lnTo>
                <a:lnTo>
                  <a:pt x="19" y="26"/>
                </a:lnTo>
                <a:lnTo>
                  <a:pt x="30" y="37"/>
                </a:lnTo>
                <a:lnTo>
                  <a:pt x="37" y="30"/>
                </a:lnTo>
                <a:lnTo>
                  <a:pt x="26" y="18"/>
                </a:lnTo>
                <a:lnTo>
                  <a:pt x="37" y="7"/>
                </a:lnTo>
                <a:lnTo>
                  <a:pt x="3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28" name="Freeform 1506"/>
          <p:cNvSpPr>
            <a:spLocks noEditPoints="1"/>
          </p:cNvSpPr>
          <p:nvPr/>
        </p:nvSpPr>
        <p:spPr bwMode="auto">
          <a:xfrm>
            <a:off x="722916" y="3798104"/>
            <a:ext cx="167840" cy="131550"/>
          </a:xfrm>
          <a:custGeom>
            <a:avLst/>
            <a:gdLst>
              <a:gd name="T0" fmla="*/ 99 w 113"/>
              <a:gd name="T1" fmla="*/ 34 h 88"/>
              <a:gd name="T2" fmla="*/ 99 w 113"/>
              <a:gd name="T3" fmla="*/ 14 h 88"/>
              <a:gd name="T4" fmla="*/ 97 w 113"/>
              <a:gd name="T5" fmla="*/ 11 h 88"/>
              <a:gd name="T6" fmla="*/ 94 w 113"/>
              <a:gd name="T7" fmla="*/ 9 h 88"/>
              <a:gd name="T8" fmla="*/ 79 w 113"/>
              <a:gd name="T9" fmla="*/ 9 h 88"/>
              <a:gd name="T10" fmla="*/ 75 w 113"/>
              <a:gd name="T11" fmla="*/ 11 h 88"/>
              <a:gd name="T12" fmla="*/ 74 w 113"/>
              <a:gd name="T13" fmla="*/ 14 h 88"/>
              <a:gd name="T14" fmla="*/ 58 w 113"/>
              <a:gd name="T15" fmla="*/ 1 h 88"/>
              <a:gd name="T16" fmla="*/ 50 w 113"/>
              <a:gd name="T17" fmla="*/ 1 h 88"/>
              <a:gd name="T18" fmla="*/ 1 w 113"/>
              <a:gd name="T19" fmla="*/ 45 h 88"/>
              <a:gd name="T20" fmla="*/ 0 w 113"/>
              <a:gd name="T21" fmla="*/ 50 h 88"/>
              <a:gd name="T22" fmla="*/ 2 w 113"/>
              <a:gd name="T23" fmla="*/ 53 h 88"/>
              <a:gd name="T24" fmla="*/ 15 w 113"/>
              <a:gd name="T25" fmla="*/ 54 h 88"/>
              <a:gd name="T26" fmla="*/ 15 w 113"/>
              <a:gd name="T27" fmla="*/ 83 h 88"/>
              <a:gd name="T28" fmla="*/ 16 w 113"/>
              <a:gd name="T29" fmla="*/ 87 h 88"/>
              <a:gd name="T30" fmla="*/ 20 w 113"/>
              <a:gd name="T31" fmla="*/ 88 h 88"/>
              <a:gd name="T32" fmla="*/ 94 w 113"/>
              <a:gd name="T33" fmla="*/ 88 h 88"/>
              <a:gd name="T34" fmla="*/ 97 w 113"/>
              <a:gd name="T35" fmla="*/ 87 h 88"/>
              <a:gd name="T36" fmla="*/ 99 w 113"/>
              <a:gd name="T37" fmla="*/ 83 h 88"/>
              <a:gd name="T38" fmla="*/ 108 w 113"/>
              <a:gd name="T39" fmla="*/ 54 h 88"/>
              <a:gd name="T40" fmla="*/ 111 w 113"/>
              <a:gd name="T41" fmla="*/ 53 h 88"/>
              <a:gd name="T42" fmla="*/ 113 w 113"/>
              <a:gd name="T43" fmla="*/ 50 h 88"/>
              <a:gd name="T44" fmla="*/ 112 w 113"/>
              <a:gd name="T45" fmla="*/ 45 h 88"/>
              <a:gd name="T46" fmla="*/ 84 w 113"/>
              <a:gd name="T47" fmla="*/ 19 h 88"/>
              <a:gd name="T48" fmla="*/ 89 w 113"/>
              <a:gd name="T49" fmla="*/ 27 h 88"/>
              <a:gd name="T50" fmla="*/ 84 w 113"/>
              <a:gd name="T51" fmla="*/ 19 h 88"/>
              <a:gd name="T52" fmla="*/ 49 w 113"/>
              <a:gd name="T53" fmla="*/ 59 h 88"/>
              <a:gd name="T54" fmla="*/ 34 w 113"/>
              <a:gd name="T55" fmla="*/ 78 h 88"/>
              <a:gd name="T56" fmla="*/ 25 w 113"/>
              <a:gd name="T57" fmla="*/ 54 h 88"/>
              <a:gd name="T58" fmla="*/ 89 w 113"/>
              <a:gd name="T59" fmla="*/ 78 h 88"/>
              <a:gd name="T60" fmla="*/ 17 w 113"/>
              <a:gd name="T61" fmla="*/ 44 h 88"/>
              <a:gd name="T62" fmla="*/ 95 w 113"/>
              <a:gd name="T63"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88">
                <a:moveTo>
                  <a:pt x="112" y="45"/>
                </a:moveTo>
                <a:lnTo>
                  <a:pt x="99" y="34"/>
                </a:lnTo>
                <a:lnTo>
                  <a:pt x="99" y="14"/>
                </a:lnTo>
                <a:lnTo>
                  <a:pt x="99" y="14"/>
                </a:lnTo>
                <a:lnTo>
                  <a:pt x="99" y="12"/>
                </a:lnTo>
                <a:lnTo>
                  <a:pt x="97" y="11"/>
                </a:lnTo>
                <a:lnTo>
                  <a:pt x="96" y="9"/>
                </a:lnTo>
                <a:lnTo>
                  <a:pt x="94" y="9"/>
                </a:lnTo>
                <a:lnTo>
                  <a:pt x="79" y="9"/>
                </a:lnTo>
                <a:lnTo>
                  <a:pt x="79" y="9"/>
                </a:lnTo>
                <a:lnTo>
                  <a:pt x="76" y="9"/>
                </a:lnTo>
                <a:lnTo>
                  <a:pt x="75" y="11"/>
                </a:lnTo>
                <a:lnTo>
                  <a:pt x="74" y="12"/>
                </a:lnTo>
                <a:lnTo>
                  <a:pt x="74" y="14"/>
                </a:lnTo>
                <a:lnTo>
                  <a:pt x="58" y="1"/>
                </a:lnTo>
                <a:lnTo>
                  <a:pt x="58" y="1"/>
                </a:lnTo>
                <a:lnTo>
                  <a:pt x="54" y="0"/>
                </a:lnTo>
                <a:lnTo>
                  <a:pt x="50" y="1"/>
                </a:lnTo>
                <a:lnTo>
                  <a:pt x="1" y="45"/>
                </a:lnTo>
                <a:lnTo>
                  <a:pt x="1" y="45"/>
                </a:lnTo>
                <a:lnTo>
                  <a:pt x="0" y="48"/>
                </a:lnTo>
                <a:lnTo>
                  <a:pt x="0" y="50"/>
                </a:lnTo>
                <a:lnTo>
                  <a:pt x="0" y="50"/>
                </a:lnTo>
                <a:lnTo>
                  <a:pt x="2" y="53"/>
                </a:lnTo>
                <a:lnTo>
                  <a:pt x="5" y="54"/>
                </a:lnTo>
                <a:lnTo>
                  <a:pt x="15" y="54"/>
                </a:lnTo>
                <a:lnTo>
                  <a:pt x="15" y="83"/>
                </a:lnTo>
                <a:lnTo>
                  <a:pt x="15" y="83"/>
                </a:lnTo>
                <a:lnTo>
                  <a:pt x="15" y="86"/>
                </a:lnTo>
                <a:lnTo>
                  <a:pt x="16" y="87"/>
                </a:lnTo>
                <a:lnTo>
                  <a:pt x="17" y="88"/>
                </a:lnTo>
                <a:lnTo>
                  <a:pt x="20" y="88"/>
                </a:lnTo>
                <a:lnTo>
                  <a:pt x="94" y="88"/>
                </a:lnTo>
                <a:lnTo>
                  <a:pt x="94" y="88"/>
                </a:lnTo>
                <a:lnTo>
                  <a:pt x="96" y="88"/>
                </a:lnTo>
                <a:lnTo>
                  <a:pt x="97" y="87"/>
                </a:lnTo>
                <a:lnTo>
                  <a:pt x="99" y="86"/>
                </a:lnTo>
                <a:lnTo>
                  <a:pt x="99" y="83"/>
                </a:lnTo>
                <a:lnTo>
                  <a:pt x="99" y="54"/>
                </a:lnTo>
                <a:lnTo>
                  <a:pt x="108" y="54"/>
                </a:lnTo>
                <a:lnTo>
                  <a:pt x="108" y="54"/>
                </a:lnTo>
                <a:lnTo>
                  <a:pt x="111" y="53"/>
                </a:lnTo>
                <a:lnTo>
                  <a:pt x="113" y="50"/>
                </a:lnTo>
                <a:lnTo>
                  <a:pt x="113" y="50"/>
                </a:lnTo>
                <a:lnTo>
                  <a:pt x="113" y="48"/>
                </a:lnTo>
                <a:lnTo>
                  <a:pt x="112" y="45"/>
                </a:lnTo>
                <a:lnTo>
                  <a:pt x="112" y="45"/>
                </a:lnTo>
                <a:close/>
                <a:moveTo>
                  <a:pt x="84" y="19"/>
                </a:moveTo>
                <a:lnTo>
                  <a:pt x="89" y="19"/>
                </a:lnTo>
                <a:lnTo>
                  <a:pt x="89" y="27"/>
                </a:lnTo>
                <a:lnTo>
                  <a:pt x="84" y="22"/>
                </a:lnTo>
                <a:lnTo>
                  <a:pt x="84" y="19"/>
                </a:lnTo>
                <a:close/>
                <a:moveTo>
                  <a:pt x="49" y="78"/>
                </a:moveTo>
                <a:lnTo>
                  <a:pt x="49" y="59"/>
                </a:lnTo>
                <a:lnTo>
                  <a:pt x="34" y="59"/>
                </a:lnTo>
                <a:lnTo>
                  <a:pt x="34" y="78"/>
                </a:lnTo>
                <a:lnTo>
                  <a:pt x="25" y="78"/>
                </a:lnTo>
                <a:lnTo>
                  <a:pt x="25" y="54"/>
                </a:lnTo>
                <a:lnTo>
                  <a:pt x="89" y="54"/>
                </a:lnTo>
                <a:lnTo>
                  <a:pt x="89" y="78"/>
                </a:lnTo>
                <a:lnTo>
                  <a:pt x="49" y="78"/>
                </a:lnTo>
                <a:close/>
                <a:moveTo>
                  <a:pt x="17" y="44"/>
                </a:moveTo>
                <a:lnTo>
                  <a:pt x="54" y="11"/>
                </a:lnTo>
                <a:lnTo>
                  <a:pt x="95" y="44"/>
                </a:lnTo>
                <a:lnTo>
                  <a:pt x="17"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29" name="Rectangle 1507"/>
          <p:cNvSpPr>
            <a:spLocks noChangeArrowheads="1"/>
          </p:cNvSpPr>
          <p:nvPr/>
        </p:nvSpPr>
        <p:spPr bwMode="auto">
          <a:xfrm>
            <a:off x="809104" y="3884293"/>
            <a:ext cx="31754" cy="2268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30" name="Freeform 1508"/>
          <p:cNvSpPr>
            <a:spLocks noEditPoints="1"/>
          </p:cNvSpPr>
          <p:nvPr/>
        </p:nvSpPr>
        <p:spPr bwMode="auto">
          <a:xfrm>
            <a:off x="1081276" y="3779959"/>
            <a:ext cx="163304" cy="149696"/>
          </a:xfrm>
          <a:custGeom>
            <a:avLst/>
            <a:gdLst>
              <a:gd name="T0" fmla="*/ 93 w 108"/>
              <a:gd name="T1" fmla="*/ 17 h 98"/>
              <a:gd name="T2" fmla="*/ 91 w 108"/>
              <a:gd name="T3" fmla="*/ 16 h 98"/>
              <a:gd name="T4" fmla="*/ 84 w 108"/>
              <a:gd name="T5" fmla="*/ 14 h 98"/>
              <a:gd name="T6" fmla="*/ 84 w 108"/>
              <a:gd name="T7" fmla="*/ 5 h 98"/>
              <a:gd name="T8" fmla="*/ 82 w 108"/>
              <a:gd name="T9" fmla="*/ 1 h 98"/>
              <a:gd name="T10" fmla="*/ 79 w 108"/>
              <a:gd name="T11" fmla="*/ 0 h 98"/>
              <a:gd name="T12" fmla="*/ 64 w 108"/>
              <a:gd name="T13" fmla="*/ 0 h 98"/>
              <a:gd name="T14" fmla="*/ 60 w 108"/>
              <a:gd name="T15" fmla="*/ 1 h 98"/>
              <a:gd name="T16" fmla="*/ 59 w 108"/>
              <a:gd name="T17" fmla="*/ 5 h 98"/>
              <a:gd name="T18" fmla="*/ 49 w 108"/>
              <a:gd name="T19" fmla="*/ 14 h 98"/>
              <a:gd name="T20" fmla="*/ 49 w 108"/>
              <a:gd name="T21" fmla="*/ 5 h 98"/>
              <a:gd name="T22" fmla="*/ 48 w 108"/>
              <a:gd name="T23" fmla="*/ 1 h 98"/>
              <a:gd name="T24" fmla="*/ 44 w 108"/>
              <a:gd name="T25" fmla="*/ 0 h 98"/>
              <a:gd name="T26" fmla="*/ 29 w 108"/>
              <a:gd name="T27" fmla="*/ 0 h 98"/>
              <a:gd name="T28" fmla="*/ 26 w 108"/>
              <a:gd name="T29" fmla="*/ 1 h 98"/>
              <a:gd name="T30" fmla="*/ 24 w 108"/>
              <a:gd name="T31" fmla="*/ 5 h 98"/>
              <a:gd name="T32" fmla="*/ 19 w 108"/>
              <a:gd name="T33" fmla="*/ 14 h 98"/>
              <a:gd name="T34" fmla="*/ 17 w 108"/>
              <a:gd name="T35" fmla="*/ 16 h 98"/>
              <a:gd name="T36" fmla="*/ 0 w 108"/>
              <a:gd name="T37" fmla="*/ 47 h 98"/>
              <a:gd name="T38" fmla="*/ 0 w 108"/>
              <a:gd name="T39" fmla="*/ 49 h 98"/>
              <a:gd name="T40" fmla="*/ 1 w 108"/>
              <a:gd name="T41" fmla="*/ 51 h 98"/>
              <a:gd name="T42" fmla="*/ 5 w 108"/>
              <a:gd name="T43" fmla="*/ 54 h 98"/>
              <a:gd name="T44" fmla="*/ 15 w 108"/>
              <a:gd name="T45" fmla="*/ 93 h 98"/>
              <a:gd name="T46" fmla="*/ 15 w 108"/>
              <a:gd name="T47" fmla="*/ 96 h 98"/>
              <a:gd name="T48" fmla="*/ 17 w 108"/>
              <a:gd name="T49" fmla="*/ 98 h 98"/>
              <a:gd name="T50" fmla="*/ 89 w 108"/>
              <a:gd name="T51" fmla="*/ 98 h 98"/>
              <a:gd name="T52" fmla="*/ 91 w 108"/>
              <a:gd name="T53" fmla="*/ 98 h 98"/>
              <a:gd name="T54" fmla="*/ 93 w 108"/>
              <a:gd name="T55" fmla="*/ 96 h 98"/>
              <a:gd name="T56" fmla="*/ 93 w 108"/>
              <a:gd name="T57" fmla="*/ 54 h 98"/>
              <a:gd name="T58" fmla="*/ 103 w 108"/>
              <a:gd name="T59" fmla="*/ 54 h 98"/>
              <a:gd name="T60" fmla="*/ 107 w 108"/>
              <a:gd name="T61" fmla="*/ 51 h 98"/>
              <a:gd name="T62" fmla="*/ 108 w 108"/>
              <a:gd name="T63" fmla="*/ 49 h 98"/>
              <a:gd name="T64" fmla="*/ 108 w 108"/>
              <a:gd name="T65" fmla="*/ 47 h 98"/>
              <a:gd name="T66" fmla="*/ 74 w 108"/>
              <a:gd name="T67" fmla="*/ 10 h 98"/>
              <a:gd name="T68" fmla="*/ 69 w 108"/>
              <a:gd name="T69" fmla="*/ 14 h 98"/>
              <a:gd name="T70" fmla="*/ 34 w 108"/>
              <a:gd name="T71" fmla="*/ 10 h 98"/>
              <a:gd name="T72" fmla="*/ 39 w 108"/>
              <a:gd name="T73" fmla="*/ 14 h 98"/>
              <a:gd name="T74" fmla="*/ 34 w 108"/>
              <a:gd name="T75" fmla="*/ 10 h 98"/>
              <a:gd name="T76" fmla="*/ 64 w 108"/>
              <a:gd name="T77" fmla="*/ 79 h 98"/>
              <a:gd name="T78" fmla="*/ 44 w 108"/>
              <a:gd name="T79" fmla="*/ 88 h 98"/>
              <a:gd name="T80" fmla="*/ 24 w 108"/>
              <a:gd name="T81" fmla="*/ 54 h 98"/>
              <a:gd name="T82" fmla="*/ 84 w 108"/>
              <a:gd name="T83" fmla="*/ 88 h 98"/>
              <a:gd name="T84" fmla="*/ 12 w 108"/>
              <a:gd name="T85" fmla="*/ 44 h 98"/>
              <a:gd name="T86" fmla="*/ 86 w 108"/>
              <a:gd name="T87" fmla="*/ 24 h 98"/>
              <a:gd name="T88" fmla="*/ 12 w 108"/>
              <a:gd name="T89" fmla="*/ 4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8" h="98">
                <a:moveTo>
                  <a:pt x="108" y="47"/>
                </a:moveTo>
                <a:lnTo>
                  <a:pt x="93" y="17"/>
                </a:lnTo>
                <a:lnTo>
                  <a:pt x="93" y="17"/>
                </a:lnTo>
                <a:lnTo>
                  <a:pt x="91" y="16"/>
                </a:lnTo>
                <a:lnTo>
                  <a:pt x="89" y="14"/>
                </a:lnTo>
                <a:lnTo>
                  <a:pt x="84" y="14"/>
                </a:lnTo>
                <a:lnTo>
                  <a:pt x="84" y="5"/>
                </a:lnTo>
                <a:lnTo>
                  <a:pt x="84" y="5"/>
                </a:lnTo>
                <a:lnTo>
                  <a:pt x="84" y="2"/>
                </a:lnTo>
                <a:lnTo>
                  <a:pt x="82" y="1"/>
                </a:lnTo>
                <a:lnTo>
                  <a:pt x="81" y="0"/>
                </a:lnTo>
                <a:lnTo>
                  <a:pt x="79" y="0"/>
                </a:lnTo>
                <a:lnTo>
                  <a:pt x="64" y="0"/>
                </a:lnTo>
                <a:lnTo>
                  <a:pt x="64" y="0"/>
                </a:lnTo>
                <a:lnTo>
                  <a:pt x="61" y="0"/>
                </a:lnTo>
                <a:lnTo>
                  <a:pt x="60" y="1"/>
                </a:lnTo>
                <a:lnTo>
                  <a:pt x="59" y="2"/>
                </a:lnTo>
                <a:lnTo>
                  <a:pt x="59" y="5"/>
                </a:lnTo>
                <a:lnTo>
                  <a:pt x="59" y="14"/>
                </a:lnTo>
                <a:lnTo>
                  <a:pt x="49" y="14"/>
                </a:lnTo>
                <a:lnTo>
                  <a:pt x="49" y="5"/>
                </a:lnTo>
                <a:lnTo>
                  <a:pt x="49" y="5"/>
                </a:lnTo>
                <a:lnTo>
                  <a:pt x="49" y="2"/>
                </a:lnTo>
                <a:lnTo>
                  <a:pt x="48" y="1"/>
                </a:lnTo>
                <a:lnTo>
                  <a:pt x="47" y="0"/>
                </a:lnTo>
                <a:lnTo>
                  <a:pt x="44" y="0"/>
                </a:lnTo>
                <a:lnTo>
                  <a:pt x="29" y="0"/>
                </a:lnTo>
                <a:lnTo>
                  <a:pt x="29" y="0"/>
                </a:lnTo>
                <a:lnTo>
                  <a:pt x="27" y="0"/>
                </a:lnTo>
                <a:lnTo>
                  <a:pt x="26" y="1"/>
                </a:lnTo>
                <a:lnTo>
                  <a:pt x="24" y="2"/>
                </a:lnTo>
                <a:lnTo>
                  <a:pt x="24" y="5"/>
                </a:lnTo>
                <a:lnTo>
                  <a:pt x="24" y="14"/>
                </a:lnTo>
                <a:lnTo>
                  <a:pt x="19" y="14"/>
                </a:lnTo>
                <a:lnTo>
                  <a:pt x="19" y="14"/>
                </a:lnTo>
                <a:lnTo>
                  <a:pt x="17" y="16"/>
                </a:lnTo>
                <a:lnTo>
                  <a:pt x="15" y="17"/>
                </a:lnTo>
                <a:lnTo>
                  <a:pt x="0" y="47"/>
                </a:lnTo>
                <a:lnTo>
                  <a:pt x="0" y="47"/>
                </a:lnTo>
                <a:lnTo>
                  <a:pt x="0" y="49"/>
                </a:lnTo>
                <a:lnTo>
                  <a:pt x="1" y="51"/>
                </a:lnTo>
                <a:lnTo>
                  <a:pt x="1" y="51"/>
                </a:lnTo>
                <a:lnTo>
                  <a:pt x="2" y="53"/>
                </a:lnTo>
                <a:lnTo>
                  <a:pt x="5" y="54"/>
                </a:lnTo>
                <a:lnTo>
                  <a:pt x="15" y="54"/>
                </a:lnTo>
                <a:lnTo>
                  <a:pt x="15" y="93"/>
                </a:lnTo>
                <a:lnTo>
                  <a:pt x="15" y="93"/>
                </a:lnTo>
                <a:lnTo>
                  <a:pt x="15" y="96"/>
                </a:lnTo>
                <a:lnTo>
                  <a:pt x="16" y="97"/>
                </a:lnTo>
                <a:lnTo>
                  <a:pt x="17" y="98"/>
                </a:lnTo>
                <a:lnTo>
                  <a:pt x="19" y="98"/>
                </a:lnTo>
                <a:lnTo>
                  <a:pt x="89" y="98"/>
                </a:lnTo>
                <a:lnTo>
                  <a:pt x="89" y="98"/>
                </a:lnTo>
                <a:lnTo>
                  <a:pt x="91" y="98"/>
                </a:lnTo>
                <a:lnTo>
                  <a:pt x="92" y="97"/>
                </a:lnTo>
                <a:lnTo>
                  <a:pt x="93" y="96"/>
                </a:lnTo>
                <a:lnTo>
                  <a:pt x="93" y="93"/>
                </a:lnTo>
                <a:lnTo>
                  <a:pt x="93" y="54"/>
                </a:lnTo>
                <a:lnTo>
                  <a:pt x="103" y="54"/>
                </a:lnTo>
                <a:lnTo>
                  <a:pt x="103" y="54"/>
                </a:lnTo>
                <a:lnTo>
                  <a:pt x="106" y="53"/>
                </a:lnTo>
                <a:lnTo>
                  <a:pt x="107" y="51"/>
                </a:lnTo>
                <a:lnTo>
                  <a:pt x="107" y="51"/>
                </a:lnTo>
                <a:lnTo>
                  <a:pt x="108" y="49"/>
                </a:lnTo>
                <a:lnTo>
                  <a:pt x="108" y="47"/>
                </a:lnTo>
                <a:lnTo>
                  <a:pt x="108" y="47"/>
                </a:lnTo>
                <a:close/>
                <a:moveTo>
                  <a:pt x="69" y="10"/>
                </a:moveTo>
                <a:lnTo>
                  <a:pt x="74" y="10"/>
                </a:lnTo>
                <a:lnTo>
                  <a:pt x="74" y="14"/>
                </a:lnTo>
                <a:lnTo>
                  <a:pt x="69" y="14"/>
                </a:lnTo>
                <a:lnTo>
                  <a:pt x="69" y="10"/>
                </a:lnTo>
                <a:close/>
                <a:moveTo>
                  <a:pt x="34" y="10"/>
                </a:moveTo>
                <a:lnTo>
                  <a:pt x="39" y="10"/>
                </a:lnTo>
                <a:lnTo>
                  <a:pt x="39" y="14"/>
                </a:lnTo>
                <a:lnTo>
                  <a:pt x="34" y="14"/>
                </a:lnTo>
                <a:lnTo>
                  <a:pt x="34" y="10"/>
                </a:lnTo>
                <a:close/>
                <a:moveTo>
                  <a:pt x="64" y="88"/>
                </a:moveTo>
                <a:lnTo>
                  <a:pt x="64" y="79"/>
                </a:lnTo>
                <a:lnTo>
                  <a:pt x="44" y="79"/>
                </a:lnTo>
                <a:lnTo>
                  <a:pt x="44" y="88"/>
                </a:lnTo>
                <a:lnTo>
                  <a:pt x="24" y="88"/>
                </a:lnTo>
                <a:lnTo>
                  <a:pt x="24" y="54"/>
                </a:lnTo>
                <a:lnTo>
                  <a:pt x="84" y="54"/>
                </a:lnTo>
                <a:lnTo>
                  <a:pt x="84" y="88"/>
                </a:lnTo>
                <a:lnTo>
                  <a:pt x="64" y="88"/>
                </a:lnTo>
                <a:close/>
                <a:moveTo>
                  <a:pt x="12" y="44"/>
                </a:moveTo>
                <a:lnTo>
                  <a:pt x="22" y="24"/>
                </a:lnTo>
                <a:lnTo>
                  <a:pt x="86" y="24"/>
                </a:lnTo>
                <a:lnTo>
                  <a:pt x="96" y="44"/>
                </a:lnTo>
                <a:lnTo>
                  <a:pt x="12"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31" name="Rectangle 1509"/>
          <p:cNvSpPr>
            <a:spLocks noChangeArrowheads="1"/>
          </p:cNvSpPr>
          <p:nvPr/>
        </p:nvSpPr>
        <p:spPr bwMode="auto">
          <a:xfrm>
            <a:off x="1122100" y="3870684"/>
            <a:ext cx="22682" cy="2268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32" name="Rectangle 1510"/>
          <p:cNvSpPr>
            <a:spLocks noChangeArrowheads="1"/>
          </p:cNvSpPr>
          <p:nvPr/>
        </p:nvSpPr>
        <p:spPr bwMode="auto">
          <a:xfrm>
            <a:off x="1176534" y="3870684"/>
            <a:ext cx="22682" cy="2268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33" name="Freeform 1511"/>
          <p:cNvSpPr>
            <a:spLocks noEditPoints="1"/>
          </p:cNvSpPr>
          <p:nvPr/>
        </p:nvSpPr>
        <p:spPr bwMode="auto">
          <a:xfrm>
            <a:off x="1439632" y="3798104"/>
            <a:ext cx="163304" cy="131550"/>
          </a:xfrm>
          <a:custGeom>
            <a:avLst/>
            <a:gdLst>
              <a:gd name="T0" fmla="*/ 56 w 108"/>
              <a:gd name="T1" fmla="*/ 0 h 88"/>
              <a:gd name="T2" fmla="*/ 54 w 108"/>
              <a:gd name="T3" fmla="*/ 0 h 88"/>
              <a:gd name="T4" fmla="*/ 2 w 108"/>
              <a:gd name="T5" fmla="*/ 24 h 88"/>
              <a:gd name="T6" fmla="*/ 1 w 108"/>
              <a:gd name="T7" fmla="*/ 27 h 88"/>
              <a:gd name="T8" fmla="*/ 0 w 108"/>
              <a:gd name="T9" fmla="*/ 39 h 88"/>
              <a:gd name="T10" fmla="*/ 0 w 108"/>
              <a:gd name="T11" fmla="*/ 41 h 88"/>
              <a:gd name="T12" fmla="*/ 2 w 108"/>
              <a:gd name="T13" fmla="*/ 44 h 88"/>
              <a:gd name="T14" fmla="*/ 9 w 108"/>
              <a:gd name="T15" fmla="*/ 44 h 88"/>
              <a:gd name="T16" fmla="*/ 9 w 108"/>
              <a:gd name="T17" fmla="*/ 83 h 88"/>
              <a:gd name="T18" fmla="*/ 11 w 108"/>
              <a:gd name="T19" fmla="*/ 87 h 88"/>
              <a:gd name="T20" fmla="*/ 14 w 108"/>
              <a:gd name="T21" fmla="*/ 88 h 88"/>
              <a:gd name="T22" fmla="*/ 93 w 108"/>
              <a:gd name="T23" fmla="*/ 88 h 88"/>
              <a:gd name="T24" fmla="*/ 97 w 108"/>
              <a:gd name="T25" fmla="*/ 87 h 88"/>
              <a:gd name="T26" fmla="*/ 98 w 108"/>
              <a:gd name="T27" fmla="*/ 83 h 88"/>
              <a:gd name="T28" fmla="*/ 103 w 108"/>
              <a:gd name="T29" fmla="*/ 44 h 88"/>
              <a:gd name="T30" fmla="*/ 106 w 108"/>
              <a:gd name="T31" fmla="*/ 44 h 88"/>
              <a:gd name="T32" fmla="*/ 108 w 108"/>
              <a:gd name="T33" fmla="*/ 41 h 88"/>
              <a:gd name="T34" fmla="*/ 108 w 108"/>
              <a:gd name="T35" fmla="*/ 29 h 88"/>
              <a:gd name="T36" fmla="*/ 107 w 108"/>
              <a:gd name="T37" fmla="*/ 27 h 88"/>
              <a:gd name="T38" fmla="*/ 106 w 108"/>
              <a:gd name="T39" fmla="*/ 24 h 88"/>
              <a:gd name="T40" fmla="*/ 39 w 108"/>
              <a:gd name="T41" fmla="*/ 49 h 88"/>
              <a:gd name="T42" fmla="*/ 69 w 108"/>
              <a:gd name="T43" fmla="*/ 44 h 88"/>
              <a:gd name="T44" fmla="*/ 39 w 108"/>
              <a:gd name="T45" fmla="*/ 59 h 88"/>
              <a:gd name="T46" fmla="*/ 69 w 108"/>
              <a:gd name="T47" fmla="*/ 64 h 88"/>
              <a:gd name="T48" fmla="*/ 39 w 108"/>
              <a:gd name="T49" fmla="*/ 59 h 88"/>
              <a:gd name="T50" fmla="*/ 69 w 108"/>
              <a:gd name="T51" fmla="*/ 74 h 88"/>
              <a:gd name="T52" fmla="*/ 39 w 108"/>
              <a:gd name="T53" fmla="*/ 78 h 88"/>
              <a:gd name="T54" fmla="*/ 98 w 108"/>
              <a:gd name="T55" fmla="*/ 34 h 88"/>
              <a:gd name="T56" fmla="*/ 93 w 108"/>
              <a:gd name="T57" fmla="*/ 34 h 88"/>
              <a:gd name="T58" fmla="*/ 90 w 108"/>
              <a:gd name="T59" fmla="*/ 35 h 88"/>
              <a:gd name="T60" fmla="*/ 88 w 108"/>
              <a:gd name="T61" fmla="*/ 39 h 88"/>
              <a:gd name="T62" fmla="*/ 78 w 108"/>
              <a:gd name="T63" fmla="*/ 78 h 88"/>
              <a:gd name="T64" fmla="*/ 78 w 108"/>
              <a:gd name="T65" fmla="*/ 39 h 88"/>
              <a:gd name="T66" fmla="*/ 77 w 108"/>
              <a:gd name="T67" fmla="*/ 35 h 88"/>
              <a:gd name="T68" fmla="*/ 74 w 108"/>
              <a:gd name="T69" fmla="*/ 34 h 88"/>
              <a:gd name="T70" fmla="*/ 34 w 108"/>
              <a:gd name="T71" fmla="*/ 34 h 88"/>
              <a:gd name="T72" fmla="*/ 30 w 108"/>
              <a:gd name="T73" fmla="*/ 35 h 88"/>
              <a:gd name="T74" fmla="*/ 29 w 108"/>
              <a:gd name="T75" fmla="*/ 39 h 88"/>
              <a:gd name="T76" fmla="*/ 19 w 108"/>
              <a:gd name="T77" fmla="*/ 78 h 88"/>
              <a:gd name="T78" fmla="*/ 19 w 108"/>
              <a:gd name="T79" fmla="*/ 39 h 88"/>
              <a:gd name="T80" fmla="*/ 18 w 108"/>
              <a:gd name="T81" fmla="*/ 35 h 88"/>
              <a:gd name="T82" fmla="*/ 14 w 108"/>
              <a:gd name="T83" fmla="*/ 34 h 88"/>
              <a:gd name="T84" fmla="*/ 9 w 108"/>
              <a:gd name="T85" fmla="*/ 32 h 88"/>
              <a:gd name="T86" fmla="*/ 98 w 108"/>
              <a:gd name="T87" fmla="*/ 3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 h="88">
                <a:moveTo>
                  <a:pt x="106" y="24"/>
                </a:moveTo>
                <a:lnTo>
                  <a:pt x="56" y="0"/>
                </a:lnTo>
                <a:lnTo>
                  <a:pt x="56" y="0"/>
                </a:lnTo>
                <a:lnTo>
                  <a:pt x="54" y="0"/>
                </a:lnTo>
                <a:lnTo>
                  <a:pt x="51" y="0"/>
                </a:lnTo>
                <a:lnTo>
                  <a:pt x="2" y="24"/>
                </a:lnTo>
                <a:lnTo>
                  <a:pt x="2" y="24"/>
                </a:lnTo>
                <a:lnTo>
                  <a:pt x="1" y="27"/>
                </a:lnTo>
                <a:lnTo>
                  <a:pt x="0" y="29"/>
                </a:lnTo>
                <a:lnTo>
                  <a:pt x="0" y="39"/>
                </a:lnTo>
                <a:lnTo>
                  <a:pt x="0" y="39"/>
                </a:lnTo>
                <a:lnTo>
                  <a:pt x="0" y="41"/>
                </a:lnTo>
                <a:lnTo>
                  <a:pt x="1" y="43"/>
                </a:lnTo>
                <a:lnTo>
                  <a:pt x="2" y="44"/>
                </a:lnTo>
                <a:lnTo>
                  <a:pt x="4" y="44"/>
                </a:lnTo>
                <a:lnTo>
                  <a:pt x="9" y="44"/>
                </a:lnTo>
                <a:lnTo>
                  <a:pt x="9" y="83"/>
                </a:lnTo>
                <a:lnTo>
                  <a:pt x="9" y="83"/>
                </a:lnTo>
                <a:lnTo>
                  <a:pt x="9" y="86"/>
                </a:lnTo>
                <a:lnTo>
                  <a:pt x="11" y="87"/>
                </a:lnTo>
                <a:lnTo>
                  <a:pt x="12" y="88"/>
                </a:lnTo>
                <a:lnTo>
                  <a:pt x="14" y="88"/>
                </a:lnTo>
                <a:lnTo>
                  <a:pt x="93" y="88"/>
                </a:lnTo>
                <a:lnTo>
                  <a:pt x="93" y="88"/>
                </a:lnTo>
                <a:lnTo>
                  <a:pt x="96" y="88"/>
                </a:lnTo>
                <a:lnTo>
                  <a:pt x="97" y="87"/>
                </a:lnTo>
                <a:lnTo>
                  <a:pt x="98" y="86"/>
                </a:lnTo>
                <a:lnTo>
                  <a:pt x="98" y="83"/>
                </a:lnTo>
                <a:lnTo>
                  <a:pt x="98" y="44"/>
                </a:lnTo>
                <a:lnTo>
                  <a:pt x="103" y="44"/>
                </a:lnTo>
                <a:lnTo>
                  <a:pt x="103" y="44"/>
                </a:lnTo>
                <a:lnTo>
                  <a:pt x="106" y="44"/>
                </a:lnTo>
                <a:lnTo>
                  <a:pt x="107" y="43"/>
                </a:lnTo>
                <a:lnTo>
                  <a:pt x="108" y="41"/>
                </a:lnTo>
                <a:lnTo>
                  <a:pt x="108" y="39"/>
                </a:lnTo>
                <a:lnTo>
                  <a:pt x="108" y="29"/>
                </a:lnTo>
                <a:lnTo>
                  <a:pt x="108" y="29"/>
                </a:lnTo>
                <a:lnTo>
                  <a:pt x="107" y="27"/>
                </a:lnTo>
                <a:lnTo>
                  <a:pt x="106" y="24"/>
                </a:lnTo>
                <a:lnTo>
                  <a:pt x="106" y="24"/>
                </a:lnTo>
                <a:close/>
                <a:moveTo>
                  <a:pt x="69" y="49"/>
                </a:moveTo>
                <a:lnTo>
                  <a:pt x="39" y="49"/>
                </a:lnTo>
                <a:lnTo>
                  <a:pt x="39" y="44"/>
                </a:lnTo>
                <a:lnTo>
                  <a:pt x="69" y="44"/>
                </a:lnTo>
                <a:lnTo>
                  <a:pt x="69" y="49"/>
                </a:lnTo>
                <a:close/>
                <a:moveTo>
                  <a:pt x="39" y="59"/>
                </a:moveTo>
                <a:lnTo>
                  <a:pt x="69" y="59"/>
                </a:lnTo>
                <a:lnTo>
                  <a:pt x="69" y="64"/>
                </a:lnTo>
                <a:lnTo>
                  <a:pt x="39" y="64"/>
                </a:lnTo>
                <a:lnTo>
                  <a:pt x="39" y="59"/>
                </a:lnTo>
                <a:close/>
                <a:moveTo>
                  <a:pt x="39" y="74"/>
                </a:moveTo>
                <a:lnTo>
                  <a:pt x="69" y="74"/>
                </a:lnTo>
                <a:lnTo>
                  <a:pt x="69" y="78"/>
                </a:lnTo>
                <a:lnTo>
                  <a:pt x="39" y="78"/>
                </a:lnTo>
                <a:lnTo>
                  <a:pt x="39" y="74"/>
                </a:lnTo>
                <a:close/>
                <a:moveTo>
                  <a:pt x="98" y="34"/>
                </a:moveTo>
                <a:lnTo>
                  <a:pt x="93" y="34"/>
                </a:lnTo>
                <a:lnTo>
                  <a:pt x="93" y="34"/>
                </a:lnTo>
                <a:lnTo>
                  <a:pt x="91" y="34"/>
                </a:lnTo>
                <a:lnTo>
                  <a:pt x="90" y="35"/>
                </a:lnTo>
                <a:lnTo>
                  <a:pt x="88" y="37"/>
                </a:lnTo>
                <a:lnTo>
                  <a:pt x="88" y="39"/>
                </a:lnTo>
                <a:lnTo>
                  <a:pt x="88" y="78"/>
                </a:lnTo>
                <a:lnTo>
                  <a:pt x="78" y="78"/>
                </a:lnTo>
                <a:lnTo>
                  <a:pt x="78" y="39"/>
                </a:lnTo>
                <a:lnTo>
                  <a:pt x="78" y="39"/>
                </a:lnTo>
                <a:lnTo>
                  <a:pt x="78" y="37"/>
                </a:lnTo>
                <a:lnTo>
                  <a:pt x="77" y="35"/>
                </a:lnTo>
                <a:lnTo>
                  <a:pt x="76" y="34"/>
                </a:lnTo>
                <a:lnTo>
                  <a:pt x="74" y="34"/>
                </a:lnTo>
                <a:lnTo>
                  <a:pt x="34" y="34"/>
                </a:lnTo>
                <a:lnTo>
                  <a:pt x="34" y="34"/>
                </a:lnTo>
                <a:lnTo>
                  <a:pt x="32" y="34"/>
                </a:lnTo>
                <a:lnTo>
                  <a:pt x="30" y="35"/>
                </a:lnTo>
                <a:lnTo>
                  <a:pt x="29" y="37"/>
                </a:lnTo>
                <a:lnTo>
                  <a:pt x="29" y="39"/>
                </a:lnTo>
                <a:lnTo>
                  <a:pt x="29" y="78"/>
                </a:lnTo>
                <a:lnTo>
                  <a:pt x="19" y="78"/>
                </a:lnTo>
                <a:lnTo>
                  <a:pt x="19" y="39"/>
                </a:lnTo>
                <a:lnTo>
                  <a:pt x="19" y="39"/>
                </a:lnTo>
                <a:lnTo>
                  <a:pt x="19" y="37"/>
                </a:lnTo>
                <a:lnTo>
                  <a:pt x="18" y="35"/>
                </a:lnTo>
                <a:lnTo>
                  <a:pt x="17" y="34"/>
                </a:lnTo>
                <a:lnTo>
                  <a:pt x="14" y="34"/>
                </a:lnTo>
                <a:lnTo>
                  <a:pt x="9" y="34"/>
                </a:lnTo>
                <a:lnTo>
                  <a:pt x="9" y="32"/>
                </a:lnTo>
                <a:lnTo>
                  <a:pt x="54" y="9"/>
                </a:lnTo>
                <a:lnTo>
                  <a:pt x="98" y="32"/>
                </a:lnTo>
                <a:lnTo>
                  <a:pt x="98"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34" name="Rectangle 1512"/>
          <p:cNvSpPr>
            <a:spLocks noChangeArrowheads="1"/>
          </p:cNvSpPr>
          <p:nvPr/>
        </p:nvSpPr>
        <p:spPr bwMode="auto">
          <a:xfrm>
            <a:off x="2215323" y="3816248"/>
            <a:ext cx="13610"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35" name="Rectangle 1513"/>
          <p:cNvSpPr>
            <a:spLocks noChangeArrowheads="1"/>
          </p:cNvSpPr>
          <p:nvPr/>
        </p:nvSpPr>
        <p:spPr bwMode="auto">
          <a:xfrm>
            <a:off x="2242540" y="3816248"/>
            <a:ext cx="13610"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36" name="Rectangle 1514"/>
          <p:cNvSpPr>
            <a:spLocks noChangeArrowheads="1"/>
          </p:cNvSpPr>
          <p:nvPr/>
        </p:nvSpPr>
        <p:spPr bwMode="auto">
          <a:xfrm>
            <a:off x="2215323" y="3848004"/>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37" name="Rectangle 1515"/>
          <p:cNvSpPr>
            <a:spLocks noChangeArrowheads="1"/>
          </p:cNvSpPr>
          <p:nvPr/>
        </p:nvSpPr>
        <p:spPr bwMode="auto">
          <a:xfrm>
            <a:off x="2242540" y="3848004"/>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38" name="Rectangle 1516"/>
          <p:cNvSpPr>
            <a:spLocks noChangeArrowheads="1"/>
          </p:cNvSpPr>
          <p:nvPr/>
        </p:nvSpPr>
        <p:spPr bwMode="auto">
          <a:xfrm>
            <a:off x="2183566" y="3879757"/>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39" name="Rectangle 1517"/>
          <p:cNvSpPr>
            <a:spLocks noChangeArrowheads="1"/>
          </p:cNvSpPr>
          <p:nvPr/>
        </p:nvSpPr>
        <p:spPr bwMode="auto">
          <a:xfrm>
            <a:off x="2215323" y="3879757"/>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40" name="Rectangle 1518"/>
          <p:cNvSpPr>
            <a:spLocks noChangeArrowheads="1"/>
          </p:cNvSpPr>
          <p:nvPr/>
        </p:nvSpPr>
        <p:spPr bwMode="auto">
          <a:xfrm>
            <a:off x="2242540" y="3879757"/>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41" name="Rectangle 1519"/>
          <p:cNvSpPr>
            <a:spLocks noChangeArrowheads="1"/>
          </p:cNvSpPr>
          <p:nvPr/>
        </p:nvSpPr>
        <p:spPr bwMode="auto">
          <a:xfrm>
            <a:off x="2274291" y="3879757"/>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42" name="Freeform 1520"/>
          <p:cNvSpPr>
            <a:spLocks noEditPoints="1"/>
          </p:cNvSpPr>
          <p:nvPr/>
        </p:nvSpPr>
        <p:spPr bwMode="auto">
          <a:xfrm>
            <a:off x="2160888" y="3775425"/>
            <a:ext cx="149696" cy="154231"/>
          </a:xfrm>
          <a:custGeom>
            <a:avLst/>
            <a:gdLst>
              <a:gd name="T0" fmla="*/ 79 w 99"/>
              <a:gd name="T1" fmla="*/ 54 h 103"/>
              <a:gd name="T2" fmla="*/ 79 w 99"/>
              <a:gd name="T3" fmla="*/ 15 h 103"/>
              <a:gd name="T4" fmla="*/ 78 w 99"/>
              <a:gd name="T5" fmla="*/ 11 h 103"/>
              <a:gd name="T6" fmla="*/ 74 w 99"/>
              <a:gd name="T7" fmla="*/ 10 h 103"/>
              <a:gd name="T8" fmla="*/ 64 w 99"/>
              <a:gd name="T9" fmla="*/ 5 h 103"/>
              <a:gd name="T10" fmla="*/ 64 w 99"/>
              <a:gd name="T11" fmla="*/ 2 h 103"/>
              <a:gd name="T12" fmla="*/ 62 w 99"/>
              <a:gd name="T13" fmla="*/ 0 h 103"/>
              <a:gd name="T14" fmla="*/ 39 w 99"/>
              <a:gd name="T15" fmla="*/ 0 h 103"/>
              <a:gd name="T16" fmla="*/ 37 w 99"/>
              <a:gd name="T17" fmla="*/ 0 h 103"/>
              <a:gd name="T18" fmla="*/ 35 w 99"/>
              <a:gd name="T19" fmla="*/ 2 h 103"/>
              <a:gd name="T20" fmla="*/ 35 w 99"/>
              <a:gd name="T21" fmla="*/ 10 h 103"/>
              <a:gd name="T22" fmla="*/ 25 w 99"/>
              <a:gd name="T23" fmla="*/ 10 h 103"/>
              <a:gd name="T24" fmla="*/ 21 w 99"/>
              <a:gd name="T25" fmla="*/ 11 h 103"/>
              <a:gd name="T26" fmla="*/ 20 w 99"/>
              <a:gd name="T27" fmla="*/ 15 h 103"/>
              <a:gd name="T28" fmla="*/ 5 w 99"/>
              <a:gd name="T29" fmla="*/ 54 h 103"/>
              <a:gd name="T30" fmla="*/ 2 w 99"/>
              <a:gd name="T31" fmla="*/ 54 h 103"/>
              <a:gd name="T32" fmla="*/ 0 w 99"/>
              <a:gd name="T33" fmla="*/ 56 h 103"/>
              <a:gd name="T34" fmla="*/ 0 w 99"/>
              <a:gd name="T35" fmla="*/ 98 h 103"/>
              <a:gd name="T36" fmla="*/ 0 w 99"/>
              <a:gd name="T37" fmla="*/ 101 h 103"/>
              <a:gd name="T38" fmla="*/ 2 w 99"/>
              <a:gd name="T39" fmla="*/ 103 h 103"/>
              <a:gd name="T40" fmla="*/ 94 w 99"/>
              <a:gd name="T41" fmla="*/ 103 h 103"/>
              <a:gd name="T42" fmla="*/ 96 w 99"/>
              <a:gd name="T43" fmla="*/ 103 h 103"/>
              <a:gd name="T44" fmla="*/ 99 w 99"/>
              <a:gd name="T45" fmla="*/ 101 h 103"/>
              <a:gd name="T46" fmla="*/ 99 w 99"/>
              <a:gd name="T47" fmla="*/ 59 h 103"/>
              <a:gd name="T48" fmla="*/ 99 w 99"/>
              <a:gd name="T49" fmla="*/ 56 h 103"/>
              <a:gd name="T50" fmla="*/ 96 w 99"/>
              <a:gd name="T51" fmla="*/ 54 h 103"/>
              <a:gd name="T52" fmla="*/ 94 w 99"/>
              <a:gd name="T53" fmla="*/ 54 h 103"/>
              <a:gd name="T54" fmla="*/ 59 w 99"/>
              <a:gd name="T55" fmla="*/ 93 h 103"/>
              <a:gd name="T56" fmla="*/ 39 w 99"/>
              <a:gd name="T57" fmla="*/ 84 h 103"/>
              <a:gd name="T58" fmla="*/ 10 w 99"/>
              <a:gd name="T59" fmla="*/ 93 h 103"/>
              <a:gd name="T60" fmla="*/ 25 w 99"/>
              <a:gd name="T61" fmla="*/ 64 h 103"/>
              <a:gd name="T62" fmla="*/ 27 w 99"/>
              <a:gd name="T63" fmla="*/ 64 h 103"/>
              <a:gd name="T64" fmla="*/ 30 w 99"/>
              <a:gd name="T65" fmla="*/ 61 h 103"/>
              <a:gd name="T66" fmla="*/ 30 w 99"/>
              <a:gd name="T67" fmla="*/ 19 h 103"/>
              <a:gd name="T68" fmla="*/ 39 w 99"/>
              <a:gd name="T69" fmla="*/ 19 h 103"/>
              <a:gd name="T70" fmla="*/ 43 w 99"/>
              <a:gd name="T71" fmla="*/ 18 h 103"/>
              <a:gd name="T72" fmla="*/ 44 w 99"/>
              <a:gd name="T73" fmla="*/ 15 h 103"/>
              <a:gd name="T74" fmla="*/ 54 w 99"/>
              <a:gd name="T75" fmla="*/ 10 h 103"/>
              <a:gd name="T76" fmla="*/ 54 w 99"/>
              <a:gd name="T77" fmla="*/ 15 h 103"/>
              <a:gd name="T78" fmla="*/ 56 w 99"/>
              <a:gd name="T79" fmla="*/ 18 h 103"/>
              <a:gd name="T80" fmla="*/ 59 w 99"/>
              <a:gd name="T81" fmla="*/ 19 h 103"/>
              <a:gd name="T82" fmla="*/ 69 w 99"/>
              <a:gd name="T83" fmla="*/ 59 h 103"/>
              <a:gd name="T84" fmla="*/ 69 w 99"/>
              <a:gd name="T85" fmla="*/ 61 h 103"/>
              <a:gd name="T86" fmla="*/ 72 w 99"/>
              <a:gd name="T87" fmla="*/ 64 h 103"/>
              <a:gd name="T88" fmla="*/ 89 w 99"/>
              <a:gd name="T89" fmla="*/ 6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103">
                <a:moveTo>
                  <a:pt x="94" y="54"/>
                </a:moveTo>
                <a:lnTo>
                  <a:pt x="79" y="54"/>
                </a:lnTo>
                <a:lnTo>
                  <a:pt x="79" y="15"/>
                </a:lnTo>
                <a:lnTo>
                  <a:pt x="79" y="15"/>
                </a:lnTo>
                <a:lnTo>
                  <a:pt x="79" y="12"/>
                </a:lnTo>
                <a:lnTo>
                  <a:pt x="78" y="11"/>
                </a:lnTo>
                <a:lnTo>
                  <a:pt x="76" y="10"/>
                </a:lnTo>
                <a:lnTo>
                  <a:pt x="74" y="10"/>
                </a:lnTo>
                <a:lnTo>
                  <a:pt x="64" y="10"/>
                </a:lnTo>
                <a:lnTo>
                  <a:pt x="64" y="5"/>
                </a:lnTo>
                <a:lnTo>
                  <a:pt x="64" y="5"/>
                </a:lnTo>
                <a:lnTo>
                  <a:pt x="64" y="2"/>
                </a:lnTo>
                <a:lnTo>
                  <a:pt x="63" y="1"/>
                </a:lnTo>
                <a:lnTo>
                  <a:pt x="62" y="0"/>
                </a:lnTo>
                <a:lnTo>
                  <a:pt x="59" y="0"/>
                </a:lnTo>
                <a:lnTo>
                  <a:pt x="39" y="0"/>
                </a:lnTo>
                <a:lnTo>
                  <a:pt x="39" y="0"/>
                </a:lnTo>
                <a:lnTo>
                  <a:pt x="37" y="0"/>
                </a:lnTo>
                <a:lnTo>
                  <a:pt x="36" y="1"/>
                </a:lnTo>
                <a:lnTo>
                  <a:pt x="35" y="2"/>
                </a:lnTo>
                <a:lnTo>
                  <a:pt x="35" y="5"/>
                </a:lnTo>
                <a:lnTo>
                  <a:pt x="35" y="10"/>
                </a:lnTo>
                <a:lnTo>
                  <a:pt x="25" y="10"/>
                </a:lnTo>
                <a:lnTo>
                  <a:pt x="25" y="10"/>
                </a:lnTo>
                <a:lnTo>
                  <a:pt x="22" y="10"/>
                </a:lnTo>
                <a:lnTo>
                  <a:pt x="21" y="11"/>
                </a:lnTo>
                <a:lnTo>
                  <a:pt x="20" y="12"/>
                </a:lnTo>
                <a:lnTo>
                  <a:pt x="20" y="15"/>
                </a:lnTo>
                <a:lnTo>
                  <a:pt x="20" y="54"/>
                </a:lnTo>
                <a:lnTo>
                  <a:pt x="5" y="54"/>
                </a:lnTo>
                <a:lnTo>
                  <a:pt x="5" y="54"/>
                </a:lnTo>
                <a:lnTo>
                  <a:pt x="2" y="54"/>
                </a:lnTo>
                <a:lnTo>
                  <a:pt x="1" y="55"/>
                </a:lnTo>
                <a:lnTo>
                  <a:pt x="0" y="56"/>
                </a:lnTo>
                <a:lnTo>
                  <a:pt x="0" y="59"/>
                </a:lnTo>
                <a:lnTo>
                  <a:pt x="0" y="98"/>
                </a:lnTo>
                <a:lnTo>
                  <a:pt x="0" y="98"/>
                </a:lnTo>
                <a:lnTo>
                  <a:pt x="0" y="101"/>
                </a:lnTo>
                <a:lnTo>
                  <a:pt x="1" y="102"/>
                </a:lnTo>
                <a:lnTo>
                  <a:pt x="2" y="103"/>
                </a:lnTo>
                <a:lnTo>
                  <a:pt x="5" y="103"/>
                </a:lnTo>
                <a:lnTo>
                  <a:pt x="94" y="103"/>
                </a:lnTo>
                <a:lnTo>
                  <a:pt x="94" y="103"/>
                </a:lnTo>
                <a:lnTo>
                  <a:pt x="96" y="103"/>
                </a:lnTo>
                <a:lnTo>
                  <a:pt x="97" y="102"/>
                </a:lnTo>
                <a:lnTo>
                  <a:pt x="99" y="101"/>
                </a:lnTo>
                <a:lnTo>
                  <a:pt x="99" y="98"/>
                </a:lnTo>
                <a:lnTo>
                  <a:pt x="99" y="59"/>
                </a:lnTo>
                <a:lnTo>
                  <a:pt x="99" y="59"/>
                </a:lnTo>
                <a:lnTo>
                  <a:pt x="99" y="56"/>
                </a:lnTo>
                <a:lnTo>
                  <a:pt x="97" y="55"/>
                </a:lnTo>
                <a:lnTo>
                  <a:pt x="96" y="54"/>
                </a:lnTo>
                <a:lnTo>
                  <a:pt x="94" y="54"/>
                </a:lnTo>
                <a:lnTo>
                  <a:pt x="94" y="54"/>
                </a:lnTo>
                <a:close/>
                <a:moveTo>
                  <a:pt x="89" y="93"/>
                </a:moveTo>
                <a:lnTo>
                  <a:pt x="59" y="93"/>
                </a:lnTo>
                <a:lnTo>
                  <a:pt x="59" y="84"/>
                </a:lnTo>
                <a:lnTo>
                  <a:pt x="39" y="84"/>
                </a:lnTo>
                <a:lnTo>
                  <a:pt x="39" y="93"/>
                </a:lnTo>
                <a:lnTo>
                  <a:pt x="10" y="93"/>
                </a:lnTo>
                <a:lnTo>
                  <a:pt x="10" y="64"/>
                </a:lnTo>
                <a:lnTo>
                  <a:pt x="25" y="64"/>
                </a:lnTo>
                <a:lnTo>
                  <a:pt x="25" y="64"/>
                </a:lnTo>
                <a:lnTo>
                  <a:pt x="27" y="64"/>
                </a:lnTo>
                <a:lnTo>
                  <a:pt x="28" y="63"/>
                </a:lnTo>
                <a:lnTo>
                  <a:pt x="30" y="61"/>
                </a:lnTo>
                <a:lnTo>
                  <a:pt x="30" y="59"/>
                </a:lnTo>
                <a:lnTo>
                  <a:pt x="30" y="19"/>
                </a:lnTo>
                <a:lnTo>
                  <a:pt x="39" y="19"/>
                </a:lnTo>
                <a:lnTo>
                  <a:pt x="39" y="19"/>
                </a:lnTo>
                <a:lnTo>
                  <a:pt x="42" y="19"/>
                </a:lnTo>
                <a:lnTo>
                  <a:pt x="43" y="18"/>
                </a:lnTo>
                <a:lnTo>
                  <a:pt x="44" y="17"/>
                </a:lnTo>
                <a:lnTo>
                  <a:pt x="44" y="15"/>
                </a:lnTo>
                <a:lnTo>
                  <a:pt x="44" y="10"/>
                </a:lnTo>
                <a:lnTo>
                  <a:pt x="54" y="10"/>
                </a:lnTo>
                <a:lnTo>
                  <a:pt x="54" y="15"/>
                </a:lnTo>
                <a:lnTo>
                  <a:pt x="54" y="15"/>
                </a:lnTo>
                <a:lnTo>
                  <a:pt x="54" y="17"/>
                </a:lnTo>
                <a:lnTo>
                  <a:pt x="56" y="18"/>
                </a:lnTo>
                <a:lnTo>
                  <a:pt x="57" y="19"/>
                </a:lnTo>
                <a:lnTo>
                  <a:pt x="59" y="19"/>
                </a:lnTo>
                <a:lnTo>
                  <a:pt x="69" y="19"/>
                </a:lnTo>
                <a:lnTo>
                  <a:pt x="69" y="59"/>
                </a:lnTo>
                <a:lnTo>
                  <a:pt x="69" y="59"/>
                </a:lnTo>
                <a:lnTo>
                  <a:pt x="69" y="61"/>
                </a:lnTo>
                <a:lnTo>
                  <a:pt x="70" y="63"/>
                </a:lnTo>
                <a:lnTo>
                  <a:pt x="72" y="64"/>
                </a:lnTo>
                <a:lnTo>
                  <a:pt x="74" y="64"/>
                </a:lnTo>
                <a:lnTo>
                  <a:pt x="89" y="64"/>
                </a:lnTo>
                <a:lnTo>
                  <a:pt x="89" y="9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43" name="Freeform 1521"/>
          <p:cNvSpPr>
            <a:spLocks noEditPoints="1"/>
          </p:cNvSpPr>
          <p:nvPr/>
        </p:nvSpPr>
        <p:spPr bwMode="auto">
          <a:xfrm>
            <a:off x="1793455" y="3775425"/>
            <a:ext cx="167840" cy="154231"/>
          </a:xfrm>
          <a:custGeom>
            <a:avLst/>
            <a:gdLst>
              <a:gd name="T0" fmla="*/ 84 w 109"/>
              <a:gd name="T1" fmla="*/ 64 h 103"/>
              <a:gd name="T2" fmla="*/ 84 w 109"/>
              <a:gd name="T3" fmla="*/ 39 h 103"/>
              <a:gd name="T4" fmla="*/ 82 w 109"/>
              <a:gd name="T5" fmla="*/ 29 h 103"/>
              <a:gd name="T6" fmla="*/ 77 w 109"/>
              <a:gd name="T7" fmla="*/ 19 h 103"/>
              <a:gd name="T8" fmla="*/ 69 w 109"/>
              <a:gd name="T9" fmla="*/ 13 h 103"/>
              <a:gd name="T10" fmla="*/ 60 w 109"/>
              <a:gd name="T11" fmla="*/ 10 h 103"/>
              <a:gd name="T12" fmla="*/ 50 w 109"/>
              <a:gd name="T13" fmla="*/ 0 h 103"/>
              <a:gd name="T14" fmla="*/ 50 w 109"/>
              <a:gd name="T15" fmla="*/ 10 h 103"/>
              <a:gd name="T16" fmla="*/ 40 w 109"/>
              <a:gd name="T17" fmla="*/ 13 h 103"/>
              <a:gd name="T18" fmla="*/ 32 w 109"/>
              <a:gd name="T19" fmla="*/ 19 h 103"/>
              <a:gd name="T20" fmla="*/ 27 w 109"/>
              <a:gd name="T21" fmla="*/ 29 h 103"/>
              <a:gd name="T22" fmla="*/ 25 w 109"/>
              <a:gd name="T23" fmla="*/ 39 h 103"/>
              <a:gd name="T24" fmla="*/ 5 w 109"/>
              <a:gd name="T25" fmla="*/ 64 h 103"/>
              <a:gd name="T26" fmla="*/ 3 w 109"/>
              <a:gd name="T27" fmla="*/ 64 h 103"/>
              <a:gd name="T28" fmla="*/ 0 w 109"/>
              <a:gd name="T29" fmla="*/ 66 h 103"/>
              <a:gd name="T30" fmla="*/ 0 w 109"/>
              <a:gd name="T31" fmla="*/ 98 h 103"/>
              <a:gd name="T32" fmla="*/ 0 w 109"/>
              <a:gd name="T33" fmla="*/ 101 h 103"/>
              <a:gd name="T34" fmla="*/ 3 w 109"/>
              <a:gd name="T35" fmla="*/ 103 h 103"/>
              <a:gd name="T36" fmla="*/ 104 w 109"/>
              <a:gd name="T37" fmla="*/ 103 h 103"/>
              <a:gd name="T38" fmla="*/ 106 w 109"/>
              <a:gd name="T39" fmla="*/ 103 h 103"/>
              <a:gd name="T40" fmla="*/ 109 w 109"/>
              <a:gd name="T41" fmla="*/ 101 h 103"/>
              <a:gd name="T42" fmla="*/ 109 w 109"/>
              <a:gd name="T43" fmla="*/ 69 h 103"/>
              <a:gd name="T44" fmla="*/ 109 w 109"/>
              <a:gd name="T45" fmla="*/ 66 h 103"/>
              <a:gd name="T46" fmla="*/ 106 w 109"/>
              <a:gd name="T47" fmla="*/ 64 h 103"/>
              <a:gd name="T48" fmla="*/ 104 w 109"/>
              <a:gd name="T49" fmla="*/ 64 h 103"/>
              <a:gd name="T50" fmla="*/ 35 w 109"/>
              <a:gd name="T51" fmla="*/ 39 h 103"/>
              <a:gd name="T52" fmla="*/ 36 w 109"/>
              <a:gd name="T53" fmla="*/ 32 h 103"/>
              <a:gd name="T54" fmla="*/ 47 w 109"/>
              <a:gd name="T55" fmla="*/ 21 h 103"/>
              <a:gd name="T56" fmla="*/ 55 w 109"/>
              <a:gd name="T57" fmla="*/ 19 h 103"/>
              <a:gd name="T58" fmla="*/ 58 w 109"/>
              <a:gd name="T59" fmla="*/ 19 h 103"/>
              <a:gd name="T60" fmla="*/ 68 w 109"/>
              <a:gd name="T61" fmla="*/ 26 h 103"/>
              <a:gd name="T62" fmla="*/ 74 w 109"/>
              <a:gd name="T63" fmla="*/ 35 h 103"/>
              <a:gd name="T64" fmla="*/ 74 w 109"/>
              <a:gd name="T65" fmla="*/ 44 h 103"/>
              <a:gd name="T66" fmla="*/ 35 w 109"/>
              <a:gd name="T67" fmla="*/ 39 h 103"/>
              <a:gd name="T68" fmla="*/ 10 w 109"/>
              <a:gd name="T69" fmla="*/ 93 h 103"/>
              <a:gd name="T70" fmla="*/ 30 w 109"/>
              <a:gd name="T71" fmla="*/ 74 h 103"/>
              <a:gd name="T72" fmla="*/ 32 w 109"/>
              <a:gd name="T73" fmla="*/ 74 h 103"/>
              <a:gd name="T74" fmla="*/ 35 w 109"/>
              <a:gd name="T75" fmla="*/ 71 h 103"/>
              <a:gd name="T76" fmla="*/ 35 w 109"/>
              <a:gd name="T77" fmla="*/ 54 h 103"/>
              <a:gd name="T78" fmla="*/ 74 w 109"/>
              <a:gd name="T79" fmla="*/ 69 h 103"/>
              <a:gd name="T80" fmla="*/ 74 w 109"/>
              <a:gd name="T81" fmla="*/ 71 h 103"/>
              <a:gd name="T82" fmla="*/ 77 w 109"/>
              <a:gd name="T83" fmla="*/ 74 h 103"/>
              <a:gd name="T84" fmla="*/ 99 w 109"/>
              <a:gd name="T85"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 h="103">
                <a:moveTo>
                  <a:pt x="104" y="64"/>
                </a:moveTo>
                <a:lnTo>
                  <a:pt x="84" y="64"/>
                </a:lnTo>
                <a:lnTo>
                  <a:pt x="84" y="39"/>
                </a:lnTo>
                <a:lnTo>
                  <a:pt x="84" y="39"/>
                </a:lnTo>
                <a:lnTo>
                  <a:pt x="84" y="34"/>
                </a:lnTo>
                <a:lnTo>
                  <a:pt x="82" y="29"/>
                </a:lnTo>
                <a:lnTo>
                  <a:pt x="80" y="24"/>
                </a:lnTo>
                <a:lnTo>
                  <a:pt x="77" y="19"/>
                </a:lnTo>
                <a:lnTo>
                  <a:pt x="73" y="17"/>
                </a:lnTo>
                <a:lnTo>
                  <a:pt x="69" y="13"/>
                </a:lnTo>
                <a:lnTo>
                  <a:pt x="64" y="11"/>
                </a:lnTo>
                <a:lnTo>
                  <a:pt x="60" y="10"/>
                </a:lnTo>
                <a:lnTo>
                  <a:pt x="60" y="0"/>
                </a:lnTo>
                <a:lnTo>
                  <a:pt x="50" y="0"/>
                </a:lnTo>
                <a:lnTo>
                  <a:pt x="50" y="10"/>
                </a:lnTo>
                <a:lnTo>
                  <a:pt x="50" y="10"/>
                </a:lnTo>
                <a:lnTo>
                  <a:pt x="45" y="11"/>
                </a:lnTo>
                <a:lnTo>
                  <a:pt x="40" y="13"/>
                </a:lnTo>
                <a:lnTo>
                  <a:pt x="36" y="17"/>
                </a:lnTo>
                <a:lnTo>
                  <a:pt x="32" y="19"/>
                </a:lnTo>
                <a:lnTo>
                  <a:pt x="29" y="24"/>
                </a:lnTo>
                <a:lnTo>
                  <a:pt x="27" y="29"/>
                </a:lnTo>
                <a:lnTo>
                  <a:pt x="25" y="34"/>
                </a:lnTo>
                <a:lnTo>
                  <a:pt x="25" y="39"/>
                </a:lnTo>
                <a:lnTo>
                  <a:pt x="25" y="64"/>
                </a:lnTo>
                <a:lnTo>
                  <a:pt x="5" y="64"/>
                </a:lnTo>
                <a:lnTo>
                  <a:pt x="5" y="64"/>
                </a:lnTo>
                <a:lnTo>
                  <a:pt x="3" y="64"/>
                </a:lnTo>
                <a:lnTo>
                  <a:pt x="2" y="65"/>
                </a:lnTo>
                <a:lnTo>
                  <a:pt x="0" y="66"/>
                </a:lnTo>
                <a:lnTo>
                  <a:pt x="0" y="69"/>
                </a:lnTo>
                <a:lnTo>
                  <a:pt x="0" y="98"/>
                </a:lnTo>
                <a:lnTo>
                  <a:pt x="0" y="98"/>
                </a:lnTo>
                <a:lnTo>
                  <a:pt x="0" y="101"/>
                </a:lnTo>
                <a:lnTo>
                  <a:pt x="2" y="102"/>
                </a:lnTo>
                <a:lnTo>
                  <a:pt x="3" y="103"/>
                </a:lnTo>
                <a:lnTo>
                  <a:pt x="5" y="103"/>
                </a:lnTo>
                <a:lnTo>
                  <a:pt x="104" y="103"/>
                </a:lnTo>
                <a:lnTo>
                  <a:pt x="104" y="103"/>
                </a:lnTo>
                <a:lnTo>
                  <a:pt x="106" y="103"/>
                </a:lnTo>
                <a:lnTo>
                  <a:pt x="108" y="102"/>
                </a:lnTo>
                <a:lnTo>
                  <a:pt x="109" y="101"/>
                </a:lnTo>
                <a:lnTo>
                  <a:pt x="109" y="98"/>
                </a:lnTo>
                <a:lnTo>
                  <a:pt x="109" y="69"/>
                </a:lnTo>
                <a:lnTo>
                  <a:pt x="109" y="69"/>
                </a:lnTo>
                <a:lnTo>
                  <a:pt x="109" y="66"/>
                </a:lnTo>
                <a:lnTo>
                  <a:pt x="108" y="65"/>
                </a:lnTo>
                <a:lnTo>
                  <a:pt x="106" y="64"/>
                </a:lnTo>
                <a:lnTo>
                  <a:pt x="104" y="64"/>
                </a:lnTo>
                <a:lnTo>
                  <a:pt x="104" y="64"/>
                </a:lnTo>
                <a:close/>
                <a:moveTo>
                  <a:pt x="35" y="39"/>
                </a:moveTo>
                <a:lnTo>
                  <a:pt x="35" y="39"/>
                </a:lnTo>
                <a:lnTo>
                  <a:pt x="35" y="35"/>
                </a:lnTo>
                <a:lnTo>
                  <a:pt x="36" y="32"/>
                </a:lnTo>
                <a:lnTo>
                  <a:pt x="41" y="26"/>
                </a:lnTo>
                <a:lnTo>
                  <a:pt x="47" y="21"/>
                </a:lnTo>
                <a:lnTo>
                  <a:pt x="51" y="19"/>
                </a:lnTo>
                <a:lnTo>
                  <a:pt x="55" y="19"/>
                </a:lnTo>
                <a:lnTo>
                  <a:pt x="55" y="19"/>
                </a:lnTo>
                <a:lnTo>
                  <a:pt x="58" y="19"/>
                </a:lnTo>
                <a:lnTo>
                  <a:pt x="62" y="21"/>
                </a:lnTo>
                <a:lnTo>
                  <a:pt x="68" y="26"/>
                </a:lnTo>
                <a:lnTo>
                  <a:pt x="73" y="32"/>
                </a:lnTo>
                <a:lnTo>
                  <a:pt x="74" y="35"/>
                </a:lnTo>
                <a:lnTo>
                  <a:pt x="74" y="39"/>
                </a:lnTo>
                <a:lnTo>
                  <a:pt x="74" y="44"/>
                </a:lnTo>
                <a:lnTo>
                  <a:pt x="35" y="44"/>
                </a:lnTo>
                <a:lnTo>
                  <a:pt x="35" y="39"/>
                </a:lnTo>
                <a:close/>
                <a:moveTo>
                  <a:pt x="99" y="93"/>
                </a:moveTo>
                <a:lnTo>
                  <a:pt x="10" y="93"/>
                </a:lnTo>
                <a:lnTo>
                  <a:pt x="10" y="74"/>
                </a:lnTo>
                <a:lnTo>
                  <a:pt x="30" y="74"/>
                </a:lnTo>
                <a:lnTo>
                  <a:pt x="30" y="74"/>
                </a:lnTo>
                <a:lnTo>
                  <a:pt x="32" y="74"/>
                </a:lnTo>
                <a:lnTo>
                  <a:pt x="34" y="72"/>
                </a:lnTo>
                <a:lnTo>
                  <a:pt x="35" y="71"/>
                </a:lnTo>
                <a:lnTo>
                  <a:pt x="35" y="69"/>
                </a:lnTo>
                <a:lnTo>
                  <a:pt x="35" y="54"/>
                </a:lnTo>
                <a:lnTo>
                  <a:pt x="74" y="54"/>
                </a:lnTo>
                <a:lnTo>
                  <a:pt x="74" y="69"/>
                </a:lnTo>
                <a:lnTo>
                  <a:pt x="74" y="69"/>
                </a:lnTo>
                <a:lnTo>
                  <a:pt x="74" y="71"/>
                </a:lnTo>
                <a:lnTo>
                  <a:pt x="76" y="72"/>
                </a:lnTo>
                <a:lnTo>
                  <a:pt x="77" y="74"/>
                </a:lnTo>
                <a:lnTo>
                  <a:pt x="79" y="74"/>
                </a:lnTo>
                <a:lnTo>
                  <a:pt x="99" y="74"/>
                </a:lnTo>
                <a:lnTo>
                  <a:pt x="99" y="9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44" name="Rectangle 1522"/>
          <p:cNvSpPr>
            <a:spLocks noChangeArrowheads="1"/>
          </p:cNvSpPr>
          <p:nvPr/>
        </p:nvSpPr>
        <p:spPr bwMode="auto">
          <a:xfrm>
            <a:off x="1856962" y="3870684"/>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45" name="Rectangle 1523"/>
          <p:cNvSpPr>
            <a:spLocks noChangeArrowheads="1"/>
          </p:cNvSpPr>
          <p:nvPr/>
        </p:nvSpPr>
        <p:spPr bwMode="auto">
          <a:xfrm>
            <a:off x="1884178" y="3870684"/>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46" name="Rectangle 1524"/>
          <p:cNvSpPr>
            <a:spLocks noChangeArrowheads="1"/>
          </p:cNvSpPr>
          <p:nvPr/>
        </p:nvSpPr>
        <p:spPr bwMode="auto">
          <a:xfrm>
            <a:off x="1825210" y="3893365"/>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47" name="Rectangle 1525"/>
          <p:cNvSpPr>
            <a:spLocks noChangeArrowheads="1"/>
          </p:cNvSpPr>
          <p:nvPr/>
        </p:nvSpPr>
        <p:spPr bwMode="auto">
          <a:xfrm>
            <a:off x="1856962" y="3893365"/>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48" name="Rectangle 1526"/>
          <p:cNvSpPr>
            <a:spLocks noChangeArrowheads="1"/>
          </p:cNvSpPr>
          <p:nvPr/>
        </p:nvSpPr>
        <p:spPr bwMode="auto">
          <a:xfrm>
            <a:off x="1884178" y="3893365"/>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49" name="Rectangle 1527"/>
          <p:cNvSpPr>
            <a:spLocks noChangeArrowheads="1"/>
          </p:cNvSpPr>
          <p:nvPr/>
        </p:nvSpPr>
        <p:spPr bwMode="auto">
          <a:xfrm>
            <a:off x="1915933" y="3893365"/>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50" name="Freeform 1528"/>
          <p:cNvSpPr>
            <a:spLocks noEditPoints="1"/>
          </p:cNvSpPr>
          <p:nvPr/>
        </p:nvSpPr>
        <p:spPr bwMode="auto">
          <a:xfrm>
            <a:off x="2510173" y="3789033"/>
            <a:ext cx="163304" cy="140623"/>
          </a:xfrm>
          <a:custGeom>
            <a:avLst/>
            <a:gdLst>
              <a:gd name="T0" fmla="*/ 78 w 108"/>
              <a:gd name="T1" fmla="*/ 54 h 93"/>
              <a:gd name="T2" fmla="*/ 75 w 108"/>
              <a:gd name="T3" fmla="*/ 39 h 93"/>
              <a:gd name="T4" fmla="*/ 81 w 108"/>
              <a:gd name="T5" fmla="*/ 35 h 93"/>
              <a:gd name="T6" fmla="*/ 84 w 108"/>
              <a:gd name="T7" fmla="*/ 29 h 93"/>
              <a:gd name="T8" fmla="*/ 74 w 108"/>
              <a:gd name="T9" fmla="*/ 0 h 93"/>
              <a:gd name="T10" fmla="*/ 59 w 108"/>
              <a:gd name="T11" fmla="*/ 9 h 93"/>
              <a:gd name="T12" fmla="*/ 49 w 108"/>
              <a:gd name="T13" fmla="*/ 0 h 93"/>
              <a:gd name="T14" fmla="*/ 34 w 108"/>
              <a:gd name="T15" fmla="*/ 9 h 93"/>
              <a:gd name="T16" fmla="*/ 25 w 108"/>
              <a:gd name="T17" fmla="*/ 0 h 93"/>
              <a:gd name="T18" fmla="*/ 25 w 108"/>
              <a:gd name="T19" fmla="*/ 29 h 93"/>
              <a:gd name="T20" fmla="*/ 27 w 108"/>
              <a:gd name="T21" fmla="*/ 35 h 93"/>
              <a:gd name="T22" fmla="*/ 33 w 108"/>
              <a:gd name="T23" fmla="*/ 39 h 93"/>
              <a:gd name="T24" fmla="*/ 0 w 108"/>
              <a:gd name="T25" fmla="*/ 54 h 93"/>
              <a:gd name="T26" fmla="*/ 5 w 108"/>
              <a:gd name="T27" fmla="*/ 64 h 93"/>
              <a:gd name="T28" fmla="*/ 5 w 108"/>
              <a:gd name="T29" fmla="*/ 88 h 93"/>
              <a:gd name="T30" fmla="*/ 6 w 108"/>
              <a:gd name="T31" fmla="*/ 92 h 93"/>
              <a:gd name="T32" fmla="*/ 10 w 108"/>
              <a:gd name="T33" fmla="*/ 93 h 93"/>
              <a:gd name="T34" fmla="*/ 44 w 108"/>
              <a:gd name="T35" fmla="*/ 93 h 93"/>
              <a:gd name="T36" fmla="*/ 48 w 108"/>
              <a:gd name="T37" fmla="*/ 92 h 93"/>
              <a:gd name="T38" fmla="*/ 49 w 108"/>
              <a:gd name="T39" fmla="*/ 88 h 93"/>
              <a:gd name="T40" fmla="*/ 49 w 108"/>
              <a:gd name="T41" fmla="*/ 83 h 93"/>
              <a:gd name="T42" fmla="*/ 50 w 108"/>
              <a:gd name="T43" fmla="*/ 80 h 93"/>
              <a:gd name="T44" fmla="*/ 54 w 108"/>
              <a:gd name="T45" fmla="*/ 79 h 93"/>
              <a:gd name="T46" fmla="*/ 57 w 108"/>
              <a:gd name="T47" fmla="*/ 79 h 93"/>
              <a:gd name="T48" fmla="*/ 59 w 108"/>
              <a:gd name="T49" fmla="*/ 81 h 93"/>
              <a:gd name="T50" fmla="*/ 59 w 108"/>
              <a:gd name="T51" fmla="*/ 88 h 93"/>
              <a:gd name="T52" fmla="*/ 59 w 108"/>
              <a:gd name="T53" fmla="*/ 91 h 93"/>
              <a:gd name="T54" fmla="*/ 62 w 108"/>
              <a:gd name="T55" fmla="*/ 93 h 93"/>
              <a:gd name="T56" fmla="*/ 99 w 108"/>
              <a:gd name="T57" fmla="*/ 93 h 93"/>
              <a:gd name="T58" fmla="*/ 101 w 108"/>
              <a:gd name="T59" fmla="*/ 93 h 93"/>
              <a:gd name="T60" fmla="*/ 103 w 108"/>
              <a:gd name="T61" fmla="*/ 91 h 93"/>
              <a:gd name="T62" fmla="*/ 103 w 108"/>
              <a:gd name="T63" fmla="*/ 64 h 93"/>
              <a:gd name="T64" fmla="*/ 108 w 108"/>
              <a:gd name="T65" fmla="*/ 54 h 93"/>
              <a:gd name="T66" fmla="*/ 43 w 108"/>
              <a:gd name="T67" fmla="*/ 30 h 93"/>
              <a:gd name="T68" fmla="*/ 39 w 108"/>
              <a:gd name="T69" fmla="*/ 29 h 93"/>
              <a:gd name="T70" fmla="*/ 34 w 108"/>
              <a:gd name="T71" fmla="*/ 19 h 93"/>
              <a:gd name="T72" fmla="*/ 74 w 108"/>
              <a:gd name="T73" fmla="*/ 29 h 93"/>
              <a:gd name="T74" fmla="*/ 69 w 108"/>
              <a:gd name="T75" fmla="*/ 29 h 93"/>
              <a:gd name="T76" fmla="*/ 65 w 108"/>
              <a:gd name="T77" fmla="*/ 30 h 93"/>
              <a:gd name="T78" fmla="*/ 64 w 108"/>
              <a:gd name="T79" fmla="*/ 33 h 93"/>
              <a:gd name="T80" fmla="*/ 68 w 108"/>
              <a:gd name="T81" fmla="*/ 54 h 93"/>
              <a:gd name="T82" fmla="*/ 44 w 108"/>
              <a:gd name="T83" fmla="*/ 35 h 93"/>
              <a:gd name="T84" fmla="*/ 44 w 108"/>
              <a:gd name="T85" fmla="*/ 33 h 93"/>
              <a:gd name="T86" fmla="*/ 43 w 108"/>
              <a:gd name="T87" fmla="*/ 30 h 93"/>
              <a:gd name="T88" fmla="*/ 69 w 108"/>
              <a:gd name="T89" fmla="*/ 83 h 93"/>
              <a:gd name="T90" fmla="*/ 68 w 108"/>
              <a:gd name="T91" fmla="*/ 77 h 93"/>
              <a:gd name="T92" fmla="*/ 60 w 108"/>
              <a:gd name="T93" fmla="*/ 70 h 93"/>
              <a:gd name="T94" fmla="*/ 54 w 108"/>
              <a:gd name="T95" fmla="*/ 69 h 93"/>
              <a:gd name="T96" fmla="*/ 44 w 108"/>
              <a:gd name="T97" fmla="*/ 74 h 93"/>
              <a:gd name="T98" fmla="*/ 39 w 108"/>
              <a:gd name="T99" fmla="*/ 83 h 93"/>
              <a:gd name="T100" fmla="*/ 15 w 108"/>
              <a:gd name="T101" fmla="*/ 64 h 93"/>
              <a:gd name="T102" fmla="*/ 94 w 108"/>
              <a:gd name="T103"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93">
                <a:moveTo>
                  <a:pt x="108" y="54"/>
                </a:moveTo>
                <a:lnTo>
                  <a:pt x="78" y="54"/>
                </a:lnTo>
                <a:lnTo>
                  <a:pt x="75" y="39"/>
                </a:lnTo>
                <a:lnTo>
                  <a:pt x="75" y="39"/>
                </a:lnTo>
                <a:lnTo>
                  <a:pt x="79" y="38"/>
                </a:lnTo>
                <a:lnTo>
                  <a:pt x="81" y="35"/>
                </a:lnTo>
                <a:lnTo>
                  <a:pt x="83" y="33"/>
                </a:lnTo>
                <a:lnTo>
                  <a:pt x="84" y="29"/>
                </a:lnTo>
                <a:lnTo>
                  <a:pt x="84" y="0"/>
                </a:lnTo>
                <a:lnTo>
                  <a:pt x="74" y="0"/>
                </a:lnTo>
                <a:lnTo>
                  <a:pt x="74" y="9"/>
                </a:lnTo>
                <a:lnTo>
                  <a:pt x="59" y="9"/>
                </a:lnTo>
                <a:lnTo>
                  <a:pt x="59" y="0"/>
                </a:lnTo>
                <a:lnTo>
                  <a:pt x="49" y="0"/>
                </a:lnTo>
                <a:lnTo>
                  <a:pt x="49" y="9"/>
                </a:lnTo>
                <a:lnTo>
                  <a:pt x="34" y="9"/>
                </a:lnTo>
                <a:lnTo>
                  <a:pt x="34" y="0"/>
                </a:lnTo>
                <a:lnTo>
                  <a:pt x="25" y="0"/>
                </a:lnTo>
                <a:lnTo>
                  <a:pt x="25" y="29"/>
                </a:lnTo>
                <a:lnTo>
                  <a:pt x="25" y="29"/>
                </a:lnTo>
                <a:lnTo>
                  <a:pt x="26" y="33"/>
                </a:lnTo>
                <a:lnTo>
                  <a:pt x="27" y="35"/>
                </a:lnTo>
                <a:lnTo>
                  <a:pt x="29" y="38"/>
                </a:lnTo>
                <a:lnTo>
                  <a:pt x="33" y="39"/>
                </a:lnTo>
                <a:lnTo>
                  <a:pt x="31" y="54"/>
                </a:lnTo>
                <a:lnTo>
                  <a:pt x="0" y="54"/>
                </a:lnTo>
                <a:lnTo>
                  <a:pt x="0" y="64"/>
                </a:lnTo>
                <a:lnTo>
                  <a:pt x="5" y="64"/>
                </a:lnTo>
                <a:lnTo>
                  <a:pt x="5" y="88"/>
                </a:lnTo>
                <a:lnTo>
                  <a:pt x="5" y="88"/>
                </a:lnTo>
                <a:lnTo>
                  <a:pt x="5" y="91"/>
                </a:lnTo>
                <a:lnTo>
                  <a:pt x="6" y="92"/>
                </a:lnTo>
                <a:lnTo>
                  <a:pt x="7" y="93"/>
                </a:lnTo>
                <a:lnTo>
                  <a:pt x="10" y="93"/>
                </a:lnTo>
                <a:lnTo>
                  <a:pt x="44" y="93"/>
                </a:lnTo>
                <a:lnTo>
                  <a:pt x="44" y="93"/>
                </a:lnTo>
                <a:lnTo>
                  <a:pt x="47" y="93"/>
                </a:lnTo>
                <a:lnTo>
                  <a:pt x="48" y="92"/>
                </a:lnTo>
                <a:lnTo>
                  <a:pt x="49" y="91"/>
                </a:lnTo>
                <a:lnTo>
                  <a:pt x="49" y="88"/>
                </a:lnTo>
                <a:lnTo>
                  <a:pt x="49" y="83"/>
                </a:lnTo>
                <a:lnTo>
                  <a:pt x="49" y="83"/>
                </a:lnTo>
                <a:lnTo>
                  <a:pt x="49" y="81"/>
                </a:lnTo>
                <a:lnTo>
                  <a:pt x="50" y="80"/>
                </a:lnTo>
                <a:lnTo>
                  <a:pt x="52" y="79"/>
                </a:lnTo>
                <a:lnTo>
                  <a:pt x="54" y="79"/>
                </a:lnTo>
                <a:lnTo>
                  <a:pt x="54" y="79"/>
                </a:lnTo>
                <a:lnTo>
                  <a:pt x="57" y="79"/>
                </a:lnTo>
                <a:lnTo>
                  <a:pt x="58" y="80"/>
                </a:lnTo>
                <a:lnTo>
                  <a:pt x="59" y="81"/>
                </a:lnTo>
                <a:lnTo>
                  <a:pt x="59" y="83"/>
                </a:lnTo>
                <a:lnTo>
                  <a:pt x="59" y="88"/>
                </a:lnTo>
                <a:lnTo>
                  <a:pt x="59" y="88"/>
                </a:lnTo>
                <a:lnTo>
                  <a:pt x="59" y="91"/>
                </a:lnTo>
                <a:lnTo>
                  <a:pt x="60" y="92"/>
                </a:lnTo>
                <a:lnTo>
                  <a:pt x="62" y="93"/>
                </a:lnTo>
                <a:lnTo>
                  <a:pt x="64" y="93"/>
                </a:lnTo>
                <a:lnTo>
                  <a:pt x="99" y="93"/>
                </a:lnTo>
                <a:lnTo>
                  <a:pt x="99" y="93"/>
                </a:lnTo>
                <a:lnTo>
                  <a:pt x="101" y="93"/>
                </a:lnTo>
                <a:lnTo>
                  <a:pt x="102" y="92"/>
                </a:lnTo>
                <a:lnTo>
                  <a:pt x="103" y="91"/>
                </a:lnTo>
                <a:lnTo>
                  <a:pt x="103" y="88"/>
                </a:lnTo>
                <a:lnTo>
                  <a:pt x="103" y="64"/>
                </a:lnTo>
                <a:lnTo>
                  <a:pt x="108" y="64"/>
                </a:lnTo>
                <a:lnTo>
                  <a:pt x="108" y="54"/>
                </a:lnTo>
                <a:close/>
                <a:moveTo>
                  <a:pt x="43" y="30"/>
                </a:moveTo>
                <a:lnTo>
                  <a:pt x="43" y="30"/>
                </a:lnTo>
                <a:lnTo>
                  <a:pt x="42" y="29"/>
                </a:lnTo>
                <a:lnTo>
                  <a:pt x="39" y="29"/>
                </a:lnTo>
                <a:lnTo>
                  <a:pt x="34" y="29"/>
                </a:lnTo>
                <a:lnTo>
                  <a:pt x="34" y="19"/>
                </a:lnTo>
                <a:lnTo>
                  <a:pt x="74" y="19"/>
                </a:lnTo>
                <a:lnTo>
                  <a:pt x="74" y="29"/>
                </a:lnTo>
                <a:lnTo>
                  <a:pt x="69" y="29"/>
                </a:lnTo>
                <a:lnTo>
                  <a:pt x="69" y="29"/>
                </a:lnTo>
                <a:lnTo>
                  <a:pt x="66" y="29"/>
                </a:lnTo>
                <a:lnTo>
                  <a:pt x="65" y="30"/>
                </a:lnTo>
                <a:lnTo>
                  <a:pt x="65" y="30"/>
                </a:lnTo>
                <a:lnTo>
                  <a:pt x="64" y="33"/>
                </a:lnTo>
                <a:lnTo>
                  <a:pt x="64" y="35"/>
                </a:lnTo>
                <a:lnTo>
                  <a:pt x="68" y="54"/>
                </a:lnTo>
                <a:lnTo>
                  <a:pt x="41" y="54"/>
                </a:lnTo>
                <a:lnTo>
                  <a:pt x="44" y="35"/>
                </a:lnTo>
                <a:lnTo>
                  <a:pt x="44" y="35"/>
                </a:lnTo>
                <a:lnTo>
                  <a:pt x="44" y="33"/>
                </a:lnTo>
                <a:lnTo>
                  <a:pt x="43" y="30"/>
                </a:lnTo>
                <a:lnTo>
                  <a:pt x="43" y="30"/>
                </a:lnTo>
                <a:close/>
                <a:moveTo>
                  <a:pt x="94" y="83"/>
                </a:moveTo>
                <a:lnTo>
                  <a:pt x="69" y="83"/>
                </a:lnTo>
                <a:lnTo>
                  <a:pt x="69" y="83"/>
                </a:lnTo>
                <a:lnTo>
                  <a:pt x="68" y="77"/>
                </a:lnTo>
                <a:lnTo>
                  <a:pt x="64" y="74"/>
                </a:lnTo>
                <a:lnTo>
                  <a:pt x="60" y="70"/>
                </a:lnTo>
                <a:lnTo>
                  <a:pt x="54" y="69"/>
                </a:lnTo>
                <a:lnTo>
                  <a:pt x="54" y="69"/>
                </a:lnTo>
                <a:lnTo>
                  <a:pt x="48" y="70"/>
                </a:lnTo>
                <a:lnTo>
                  <a:pt x="44" y="74"/>
                </a:lnTo>
                <a:lnTo>
                  <a:pt x="41" y="77"/>
                </a:lnTo>
                <a:lnTo>
                  <a:pt x="39" y="83"/>
                </a:lnTo>
                <a:lnTo>
                  <a:pt x="15" y="83"/>
                </a:lnTo>
                <a:lnTo>
                  <a:pt x="15" y="64"/>
                </a:lnTo>
                <a:lnTo>
                  <a:pt x="94" y="64"/>
                </a:lnTo>
                <a:lnTo>
                  <a:pt x="94" y="8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51" name="Freeform 1529"/>
          <p:cNvSpPr>
            <a:spLocks noEditPoints="1"/>
          </p:cNvSpPr>
          <p:nvPr/>
        </p:nvSpPr>
        <p:spPr bwMode="auto">
          <a:xfrm>
            <a:off x="3235963" y="3779960"/>
            <a:ext cx="149696" cy="140623"/>
          </a:xfrm>
          <a:custGeom>
            <a:avLst/>
            <a:gdLst>
              <a:gd name="T0" fmla="*/ 94 w 99"/>
              <a:gd name="T1" fmla="*/ 72 h 93"/>
              <a:gd name="T2" fmla="*/ 92 w 99"/>
              <a:gd name="T3" fmla="*/ 70 h 93"/>
              <a:gd name="T4" fmla="*/ 84 w 99"/>
              <a:gd name="T5" fmla="*/ 69 h 93"/>
              <a:gd name="T6" fmla="*/ 89 w 99"/>
              <a:gd name="T7" fmla="*/ 34 h 93"/>
              <a:gd name="T8" fmla="*/ 92 w 99"/>
              <a:gd name="T9" fmla="*/ 34 h 93"/>
              <a:gd name="T10" fmla="*/ 94 w 99"/>
              <a:gd name="T11" fmla="*/ 32 h 93"/>
              <a:gd name="T12" fmla="*/ 94 w 99"/>
              <a:gd name="T13" fmla="*/ 19 h 93"/>
              <a:gd name="T14" fmla="*/ 93 w 99"/>
              <a:gd name="T15" fmla="*/ 17 h 93"/>
              <a:gd name="T16" fmla="*/ 51 w 99"/>
              <a:gd name="T17" fmla="*/ 0 h 93"/>
              <a:gd name="T18" fmla="*/ 48 w 99"/>
              <a:gd name="T19" fmla="*/ 0 h 93"/>
              <a:gd name="T20" fmla="*/ 9 w 99"/>
              <a:gd name="T21" fmla="*/ 14 h 93"/>
              <a:gd name="T22" fmla="*/ 5 w 99"/>
              <a:gd name="T23" fmla="*/ 19 h 93"/>
              <a:gd name="T24" fmla="*/ 5 w 99"/>
              <a:gd name="T25" fmla="*/ 29 h 93"/>
              <a:gd name="T26" fmla="*/ 7 w 99"/>
              <a:gd name="T27" fmla="*/ 33 h 93"/>
              <a:gd name="T28" fmla="*/ 10 w 99"/>
              <a:gd name="T29" fmla="*/ 34 h 93"/>
              <a:gd name="T30" fmla="*/ 15 w 99"/>
              <a:gd name="T31" fmla="*/ 69 h 93"/>
              <a:gd name="T32" fmla="*/ 10 w 99"/>
              <a:gd name="T33" fmla="*/ 69 h 93"/>
              <a:gd name="T34" fmla="*/ 5 w 99"/>
              <a:gd name="T35" fmla="*/ 72 h 93"/>
              <a:gd name="T36" fmla="*/ 0 w 99"/>
              <a:gd name="T37" fmla="*/ 87 h 93"/>
              <a:gd name="T38" fmla="*/ 2 w 99"/>
              <a:gd name="T39" fmla="*/ 91 h 93"/>
              <a:gd name="T40" fmla="*/ 3 w 99"/>
              <a:gd name="T41" fmla="*/ 93 h 93"/>
              <a:gd name="T42" fmla="*/ 94 w 99"/>
              <a:gd name="T43" fmla="*/ 93 h 93"/>
              <a:gd name="T44" fmla="*/ 97 w 99"/>
              <a:gd name="T45" fmla="*/ 93 h 93"/>
              <a:gd name="T46" fmla="*/ 98 w 99"/>
              <a:gd name="T47" fmla="*/ 91 h 93"/>
              <a:gd name="T48" fmla="*/ 99 w 99"/>
              <a:gd name="T49" fmla="*/ 87 h 93"/>
              <a:gd name="T50" fmla="*/ 74 w 99"/>
              <a:gd name="T51" fmla="*/ 69 h 93"/>
              <a:gd name="T52" fmla="*/ 65 w 99"/>
              <a:gd name="T53" fmla="*/ 34 h 93"/>
              <a:gd name="T54" fmla="*/ 74 w 99"/>
              <a:gd name="T55" fmla="*/ 69 h 93"/>
              <a:gd name="T56" fmla="*/ 55 w 99"/>
              <a:gd name="T57" fmla="*/ 69 h 93"/>
              <a:gd name="T58" fmla="*/ 45 w 99"/>
              <a:gd name="T59" fmla="*/ 34 h 93"/>
              <a:gd name="T60" fmla="*/ 15 w 99"/>
              <a:gd name="T61" fmla="*/ 23 h 93"/>
              <a:gd name="T62" fmla="*/ 84 w 99"/>
              <a:gd name="T63" fmla="*/ 23 h 93"/>
              <a:gd name="T64" fmla="*/ 15 w 99"/>
              <a:gd name="T65" fmla="*/ 24 h 93"/>
              <a:gd name="T66" fmla="*/ 25 w 99"/>
              <a:gd name="T67" fmla="*/ 34 h 93"/>
              <a:gd name="T68" fmla="*/ 35 w 99"/>
              <a:gd name="T69" fmla="*/ 69 h 93"/>
              <a:gd name="T70" fmla="*/ 25 w 99"/>
              <a:gd name="T71" fmla="*/ 34 h 93"/>
              <a:gd name="T72" fmla="*/ 14 w 99"/>
              <a:gd name="T73" fmla="*/ 79 h 93"/>
              <a:gd name="T74" fmla="*/ 87 w 99"/>
              <a:gd name="T75" fmla="*/ 8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3">
                <a:moveTo>
                  <a:pt x="99" y="87"/>
                </a:moveTo>
                <a:lnTo>
                  <a:pt x="94" y="72"/>
                </a:lnTo>
                <a:lnTo>
                  <a:pt x="94" y="72"/>
                </a:lnTo>
                <a:lnTo>
                  <a:pt x="92" y="70"/>
                </a:lnTo>
                <a:lnTo>
                  <a:pt x="89" y="69"/>
                </a:lnTo>
                <a:lnTo>
                  <a:pt x="84" y="69"/>
                </a:lnTo>
                <a:lnTo>
                  <a:pt x="84" y="34"/>
                </a:lnTo>
                <a:lnTo>
                  <a:pt x="89" y="34"/>
                </a:lnTo>
                <a:lnTo>
                  <a:pt x="89" y="34"/>
                </a:lnTo>
                <a:lnTo>
                  <a:pt x="92" y="34"/>
                </a:lnTo>
                <a:lnTo>
                  <a:pt x="93" y="33"/>
                </a:lnTo>
                <a:lnTo>
                  <a:pt x="94" y="32"/>
                </a:lnTo>
                <a:lnTo>
                  <a:pt x="94" y="29"/>
                </a:lnTo>
                <a:lnTo>
                  <a:pt x="94" y="19"/>
                </a:lnTo>
                <a:lnTo>
                  <a:pt x="94" y="19"/>
                </a:lnTo>
                <a:lnTo>
                  <a:pt x="93" y="17"/>
                </a:lnTo>
                <a:lnTo>
                  <a:pt x="90" y="14"/>
                </a:lnTo>
                <a:lnTo>
                  <a:pt x="51" y="0"/>
                </a:lnTo>
                <a:lnTo>
                  <a:pt x="51" y="0"/>
                </a:lnTo>
                <a:lnTo>
                  <a:pt x="48" y="0"/>
                </a:lnTo>
                <a:lnTo>
                  <a:pt x="9" y="14"/>
                </a:lnTo>
                <a:lnTo>
                  <a:pt x="9" y="14"/>
                </a:lnTo>
                <a:lnTo>
                  <a:pt x="7" y="17"/>
                </a:lnTo>
                <a:lnTo>
                  <a:pt x="5" y="19"/>
                </a:lnTo>
                <a:lnTo>
                  <a:pt x="5" y="29"/>
                </a:lnTo>
                <a:lnTo>
                  <a:pt x="5" y="29"/>
                </a:lnTo>
                <a:lnTo>
                  <a:pt x="5" y="32"/>
                </a:lnTo>
                <a:lnTo>
                  <a:pt x="7" y="33"/>
                </a:lnTo>
                <a:lnTo>
                  <a:pt x="8" y="34"/>
                </a:lnTo>
                <a:lnTo>
                  <a:pt x="10" y="34"/>
                </a:lnTo>
                <a:lnTo>
                  <a:pt x="15" y="34"/>
                </a:lnTo>
                <a:lnTo>
                  <a:pt x="15" y="69"/>
                </a:lnTo>
                <a:lnTo>
                  <a:pt x="10" y="69"/>
                </a:lnTo>
                <a:lnTo>
                  <a:pt x="10" y="69"/>
                </a:lnTo>
                <a:lnTo>
                  <a:pt x="8" y="70"/>
                </a:lnTo>
                <a:lnTo>
                  <a:pt x="5" y="72"/>
                </a:lnTo>
                <a:lnTo>
                  <a:pt x="0" y="87"/>
                </a:lnTo>
                <a:lnTo>
                  <a:pt x="0" y="87"/>
                </a:lnTo>
                <a:lnTo>
                  <a:pt x="0" y="90"/>
                </a:lnTo>
                <a:lnTo>
                  <a:pt x="2" y="91"/>
                </a:lnTo>
                <a:lnTo>
                  <a:pt x="2" y="91"/>
                </a:lnTo>
                <a:lnTo>
                  <a:pt x="3" y="93"/>
                </a:lnTo>
                <a:lnTo>
                  <a:pt x="5" y="93"/>
                </a:lnTo>
                <a:lnTo>
                  <a:pt x="94" y="93"/>
                </a:lnTo>
                <a:lnTo>
                  <a:pt x="94" y="93"/>
                </a:lnTo>
                <a:lnTo>
                  <a:pt x="97" y="93"/>
                </a:lnTo>
                <a:lnTo>
                  <a:pt x="98" y="91"/>
                </a:lnTo>
                <a:lnTo>
                  <a:pt x="98" y="91"/>
                </a:lnTo>
                <a:lnTo>
                  <a:pt x="99" y="90"/>
                </a:lnTo>
                <a:lnTo>
                  <a:pt x="99" y="87"/>
                </a:lnTo>
                <a:lnTo>
                  <a:pt x="99" y="87"/>
                </a:lnTo>
                <a:close/>
                <a:moveTo>
                  <a:pt x="74" y="69"/>
                </a:moveTo>
                <a:lnTo>
                  <a:pt x="65" y="69"/>
                </a:lnTo>
                <a:lnTo>
                  <a:pt x="65" y="34"/>
                </a:lnTo>
                <a:lnTo>
                  <a:pt x="74" y="34"/>
                </a:lnTo>
                <a:lnTo>
                  <a:pt x="74" y="69"/>
                </a:lnTo>
                <a:close/>
                <a:moveTo>
                  <a:pt x="55" y="34"/>
                </a:moveTo>
                <a:lnTo>
                  <a:pt x="55" y="69"/>
                </a:lnTo>
                <a:lnTo>
                  <a:pt x="45" y="69"/>
                </a:lnTo>
                <a:lnTo>
                  <a:pt x="45" y="34"/>
                </a:lnTo>
                <a:lnTo>
                  <a:pt x="55" y="34"/>
                </a:lnTo>
                <a:close/>
                <a:moveTo>
                  <a:pt x="15" y="23"/>
                </a:moveTo>
                <a:lnTo>
                  <a:pt x="50" y="10"/>
                </a:lnTo>
                <a:lnTo>
                  <a:pt x="84" y="23"/>
                </a:lnTo>
                <a:lnTo>
                  <a:pt x="84" y="24"/>
                </a:lnTo>
                <a:lnTo>
                  <a:pt x="15" y="24"/>
                </a:lnTo>
                <a:lnTo>
                  <a:pt x="15" y="23"/>
                </a:lnTo>
                <a:close/>
                <a:moveTo>
                  <a:pt x="25" y="34"/>
                </a:moveTo>
                <a:lnTo>
                  <a:pt x="35" y="34"/>
                </a:lnTo>
                <a:lnTo>
                  <a:pt x="35" y="69"/>
                </a:lnTo>
                <a:lnTo>
                  <a:pt x="25" y="69"/>
                </a:lnTo>
                <a:lnTo>
                  <a:pt x="25" y="34"/>
                </a:lnTo>
                <a:close/>
                <a:moveTo>
                  <a:pt x="13" y="84"/>
                </a:moveTo>
                <a:lnTo>
                  <a:pt x="14" y="79"/>
                </a:lnTo>
                <a:lnTo>
                  <a:pt x="85" y="79"/>
                </a:lnTo>
                <a:lnTo>
                  <a:pt x="87" y="84"/>
                </a:lnTo>
                <a:lnTo>
                  <a:pt x="13"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52" name="Freeform 1530"/>
          <p:cNvSpPr>
            <a:spLocks noEditPoints="1"/>
          </p:cNvSpPr>
          <p:nvPr/>
        </p:nvSpPr>
        <p:spPr bwMode="auto">
          <a:xfrm>
            <a:off x="3594322" y="3779959"/>
            <a:ext cx="149696" cy="158768"/>
          </a:xfrm>
          <a:custGeom>
            <a:avLst/>
            <a:gdLst>
              <a:gd name="T0" fmla="*/ 83 w 99"/>
              <a:gd name="T1" fmla="*/ 2 h 103"/>
              <a:gd name="T2" fmla="*/ 82 w 99"/>
              <a:gd name="T3" fmla="*/ 0 h 103"/>
              <a:gd name="T4" fmla="*/ 20 w 99"/>
              <a:gd name="T5" fmla="*/ 0 h 103"/>
              <a:gd name="T6" fmla="*/ 17 w 99"/>
              <a:gd name="T7" fmla="*/ 0 h 103"/>
              <a:gd name="T8" fmla="*/ 1 w 99"/>
              <a:gd name="T9" fmla="*/ 22 h 103"/>
              <a:gd name="T10" fmla="*/ 0 w 99"/>
              <a:gd name="T11" fmla="*/ 24 h 103"/>
              <a:gd name="T12" fmla="*/ 0 w 99"/>
              <a:gd name="T13" fmla="*/ 27 h 103"/>
              <a:gd name="T14" fmla="*/ 5 w 99"/>
              <a:gd name="T15" fmla="*/ 29 h 103"/>
              <a:gd name="T16" fmla="*/ 15 w 99"/>
              <a:gd name="T17" fmla="*/ 74 h 103"/>
              <a:gd name="T18" fmla="*/ 5 w 99"/>
              <a:gd name="T19" fmla="*/ 84 h 103"/>
              <a:gd name="T20" fmla="*/ 15 w 99"/>
              <a:gd name="T21" fmla="*/ 98 h 103"/>
              <a:gd name="T22" fmla="*/ 15 w 99"/>
              <a:gd name="T23" fmla="*/ 101 h 103"/>
              <a:gd name="T24" fmla="*/ 17 w 99"/>
              <a:gd name="T25" fmla="*/ 103 h 103"/>
              <a:gd name="T26" fmla="*/ 79 w 99"/>
              <a:gd name="T27" fmla="*/ 103 h 103"/>
              <a:gd name="T28" fmla="*/ 82 w 99"/>
              <a:gd name="T29" fmla="*/ 103 h 103"/>
              <a:gd name="T30" fmla="*/ 84 w 99"/>
              <a:gd name="T31" fmla="*/ 101 h 103"/>
              <a:gd name="T32" fmla="*/ 84 w 99"/>
              <a:gd name="T33" fmla="*/ 84 h 103"/>
              <a:gd name="T34" fmla="*/ 94 w 99"/>
              <a:gd name="T35" fmla="*/ 74 h 103"/>
              <a:gd name="T36" fmla="*/ 84 w 99"/>
              <a:gd name="T37" fmla="*/ 29 h 103"/>
              <a:gd name="T38" fmla="*/ 94 w 99"/>
              <a:gd name="T39" fmla="*/ 29 h 103"/>
              <a:gd name="T40" fmla="*/ 99 w 99"/>
              <a:gd name="T41" fmla="*/ 27 h 103"/>
              <a:gd name="T42" fmla="*/ 99 w 99"/>
              <a:gd name="T43" fmla="*/ 24 h 103"/>
              <a:gd name="T44" fmla="*/ 98 w 99"/>
              <a:gd name="T45" fmla="*/ 22 h 103"/>
              <a:gd name="T46" fmla="*/ 25 w 99"/>
              <a:gd name="T47" fmla="*/ 93 h 103"/>
              <a:gd name="T48" fmla="*/ 74 w 99"/>
              <a:gd name="T49" fmla="*/ 84 h 103"/>
              <a:gd name="T50" fmla="*/ 74 w 99"/>
              <a:gd name="T51" fmla="*/ 74 h 103"/>
              <a:gd name="T52" fmla="*/ 25 w 99"/>
              <a:gd name="T53" fmla="*/ 29 h 103"/>
              <a:gd name="T54" fmla="*/ 45 w 99"/>
              <a:gd name="T55" fmla="*/ 39 h 103"/>
              <a:gd name="T56" fmla="*/ 35 w 99"/>
              <a:gd name="T57" fmla="*/ 39 h 103"/>
              <a:gd name="T58" fmla="*/ 31 w 99"/>
              <a:gd name="T59" fmla="*/ 42 h 103"/>
              <a:gd name="T60" fmla="*/ 30 w 99"/>
              <a:gd name="T61" fmla="*/ 43 h 103"/>
              <a:gd name="T62" fmla="*/ 35 w 99"/>
              <a:gd name="T63" fmla="*/ 65 h 103"/>
              <a:gd name="T64" fmla="*/ 37 w 99"/>
              <a:gd name="T65" fmla="*/ 67 h 103"/>
              <a:gd name="T66" fmla="*/ 59 w 99"/>
              <a:gd name="T67" fmla="*/ 69 h 103"/>
              <a:gd name="T68" fmla="*/ 62 w 99"/>
              <a:gd name="T69" fmla="*/ 67 h 103"/>
              <a:gd name="T70" fmla="*/ 69 w 99"/>
              <a:gd name="T71" fmla="*/ 45 h 103"/>
              <a:gd name="T72" fmla="*/ 69 w 99"/>
              <a:gd name="T73" fmla="*/ 43 h 103"/>
              <a:gd name="T74" fmla="*/ 68 w 99"/>
              <a:gd name="T75" fmla="*/ 42 h 103"/>
              <a:gd name="T76" fmla="*/ 64 w 99"/>
              <a:gd name="T77" fmla="*/ 39 h 103"/>
              <a:gd name="T78" fmla="*/ 54 w 99"/>
              <a:gd name="T79" fmla="*/ 29 h 103"/>
              <a:gd name="T80" fmla="*/ 74 w 99"/>
              <a:gd name="T81" fmla="*/ 74 h 103"/>
              <a:gd name="T82" fmla="*/ 56 w 99"/>
              <a:gd name="T83" fmla="*/ 59 h 103"/>
              <a:gd name="T84" fmla="*/ 41 w 99"/>
              <a:gd name="T85" fmla="*/ 49 h 103"/>
              <a:gd name="T86" fmla="*/ 15 w 99"/>
              <a:gd name="T87" fmla="*/ 19 h 103"/>
              <a:gd name="T88" fmla="*/ 77 w 99"/>
              <a:gd name="T89" fmla="*/ 10 h 103"/>
              <a:gd name="T90" fmla="*/ 15 w 99"/>
              <a:gd name="T91" fmla="*/ 1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103">
                <a:moveTo>
                  <a:pt x="98" y="22"/>
                </a:moveTo>
                <a:lnTo>
                  <a:pt x="83" y="2"/>
                </a:lnTo>
                <a:lnTo>
                  <a:pt x="83" y="2"/>
                </a:lnTo>
                <a:lnTo>
                  <a:pt x="82" y="0"/>
                </a:lnTo>
                <a:lnTo>
                  <a:pt x="79" y="0"/>
                </a:lnTo>
                <a:lnTo>
                  <a:pt x="20" y="0"/>
                </a:lnTo>
                <a:lnTo>
                  <a:pt x="20" y="0"/>
                </a:lnTo>
                <a:lnTo>
                  <a:pt x="17" y="0"/>
                </a:lnTo>
                <a:lnTo>
                  <a:pt x="16" y="2"/>
                </a:lnTo>
                <a:lnTo>
                  <a:pt x="1" y="22"/>
                </a:lnTo>
                <a:lnTo>
                  <a:pt x="1" y="22"/>
                </a:lnTo>
                <a:lnTo>
                  <a:pt x="0" y="24"/>
                </a:lnTo>
                <a:lnTo>
                  <a:pt x="0" y="27"/>
                </a:lnTo>
                <a:lnTo>
                  <a:pt x="0" y="27"/>
                </a:lnTo>
                <a:lnTo>
                  <a:pt x="3" y="28"/>
                </a:lnTo>
                <a:lnTo>
                  <a:pt x="5" y="29"/>
                </a:lnTo>
                <a:lnTo>
                  <a:pt x="15" y="29"/>
                </a:lnTo>
                <a:lnTo>
                  <a:pt x="15" y="74"/>
                </a:lnTo>
                <a:lnTo>
                  <a:pt x="5" y="74"/>
                </a:lnTo>
                <a:lnTo>
                  <a:pt x="5" y="84"/>
                </a:lnTo>
                <a:lnTo>
                  <a:pt x="15" y="84"/>
                </a:lnTo>
                <a:lnTo>
                  <a:pt x="15" y="98"/>
                </a:lnTo>
                <a:lnTo>
                  <a:pt x="15" y="98"/>
                </a:lnTo>
                <a:lnTo>
                  <a:pt x="15" y="101"/>
                </a:lnTo>
                <a:lnTo>
                  <a:pt x="16" y="102"/>
                </a:lnTo>
                <a:lnTo>
                  <a:pt x="17" y="103"/>
                </a:lnTo>
                <a:lnTo>
                  <a:pt x="20" y="103"/>
                </a:lnTo>
                <a:lnTo>
                  <a:pt x="79" y="103"/>
                </a:lnTo>
                <a:lnTo>
                  <a:pt x="79" y="103"/>
                </a:lnTo>
                <a:lnTo>
                  <a:pt x="82" y="103"/>
                </a:lnTo>
                <a:lnTo>
                  <a:pt x="83" y="102"/>
                </a:lnTo>
                <a:lnTo>
                  <a:pt x="84" y="101"/>
                </a:lnTo>
                <a:lnTo>
                  <a:pt x="84" y="98"/>
                </a:lnTo>
                <a:lnTo>
                  <a:pt x="84" y="84"/>
                </a:lnTo>
                <a:lnTo>
                  <a:pt x="94" y="84"/>
                </a:lnTo>
                <a:lnTo>
                  <a:pt x="94" y="74"/>
                </a:lnTo>
                <a:lnTo>
                  <a:pt x="84" y="74"/>
                </a:lnTo>
                <a:lnTo>
                  <a:pt x="84" y="29"/>
                </a:lnTo>
                <a:lnTo>
                  <a:pt x="94" y="29"/>
                </a:lnTo>
                <a:lnTo>
                  <a:pt x="94" y="29"/>
                </a:lnTo>
                <a:lnTo>
                  <a:pt x="96" y="28"/>
                </a:lnTo>
                <a:lnTo>
                  <a:pt x="99" y="27"/>
                </a:lnTo>
                <a:lnTo>
                  <a:pt x="99" y="27"/>
                </a:lnTo>
                <a:lnTo>
                  <a:pt x="99" y="24"/>
                </a:lnTo>
                <a:lnTo>
                  <a:pt x="98" y="22"/>
                </a:lnTo>
                <a:lnTo>
                  <a:pt x="98" y="22"/>
                </a:lnTo>
                <a:close/>
                <a:moveTo>
                  <a:pt x="74" y="93"/>
                </a:moveTo>
                <a:lnTo>
                  <a:pt x="25" y="93"/>
                </a:lnTo>
                <a:lnTo>
                  <a:pt x="25" y="84"/>
                </a:lnTo>
                <a:lnTo>
                  <a:pt x="74" y="84"/>
                </a:lnTo>
                <a:lnTo>
                  <a:pt x="74" y="93"/>
                </a:lnTo>
                <a:close/>
                <a:moveTo>
                  <a:pt x="74" y="74"/>
                </a:moveTo>
                <a:lnTo>
                  <a:pt x="25" y="74"/>
                </a:lnTo>
                <a:lnTo>
                  <a:pt x="25" y="29"/>
                </a:lnTo>
                <a:lnTo>
                  <a:pt x="45" y="29"/>
                </a:lnTo>
                <a:lnTo>
                  <a:pt x="45" y="39"/>
                </a:lnTo>
                <a:lnTo>
                  <a:pt x="35" y="39"/>
                </a:lnTo>
                <a:lnTo>
                  <a:pt x="35" y="39"/>
                </a:lnTo>
                <a:lnTo>
                  <a:pt x="32" y="39"/>
                </a:lnTo>
                <a:lnTo>
                  <a:pt x="31" y="42"/>
                </a:lnTo>
                <a:lnTo>
                  <a:pt x="31" y="42"/>
                </a:lnTo>
                <a:lnTo>
                  <a:pt x="30" y="43"/>
                </a:lnTo>
                <a:lnTo>
                  <a:pt x="30" y="45"/>
                </a:lnTo>
                <a:lnTo>
                  <a:pt x="35" y="65"/>
                </a:lnTo>
                <a:lnTo>
                  <a:pt x="35" y="65"/>
                </a:lnTo>
                <a:lnTo>
                  <a:pt x="37" y="67"/>
                </a:lnTo>
                <a:lnTo>
                  <a:pt x="40" y="69"/>
                </a:lnTo>
                <a:lnTo>
                  <a:pt x="59" y="69"/>
                </a:lnTo>
                <a:lnTo>
                  <a:pt x="59" y="69"/>
                </a:lnTo>
                <a:lnTo>
                  <a:pt x="62" y="67"/>
                </a:lnTo>
                <a:lnTo>
                  <a:pt x="64" y="65"/>
                </a:lnTo>
                <a:lnTo>
                  <a:pt x="69" y="45"/>
                </a:lnTo>
                <a:lnTo>
                  <a:pt x="69" y="45"/>
                </a:lnTo>
                <a:lnTo>
                  <a:pt x="69" y="43"/>
                </a:lnTo>
                <a:lnTo>
                  <a:pt x="68" y="42"/>
                </a:lnTo>
                <a:lnTo>
                  <a:pt x="68" y="42"/>
                </a:lnTo>
                <a:lnTo>
                  <a:pt x="67" y="39"/>
                </a:lnTo>
                <a:lnTo>
                  <a:pt x="64" y="39"/>
                </a:lnTo>
                <a:lnTo>
                  <a:pt x="54" y="39"/>
                </a:lnTo>
                <a:lnTo>
                  <a:pt x="54" y="29"/>
                </a:lnTo>
                <a:lnTo>
                  <a:pt x="74" y="29"/>
                </a:lnTo>
                <a:lnTo>
                  <a:pt x="74" y="74"/>
                </a:lnTo>
                <a:close/>
                <a:moveTo>
                  <a:pt x="58" y="49"/>
                </a:moveTo>
                <a:lnTo>
                  <a:pt x="56" y="59"/>
                </a:lnTo>
                <a:lnTo>
                  <a:pt x="43" y="59"/>
                </a:lnTo>
                <a:lnTo>
                  <a:pt x="41" y="49"/>
                </a:lnTo>
                <a:lnTo>
                  <a:pt x="58" y="49"/>
                </a:lnTo>
                <a:close/>
                <a:moveTo>
                  <a:pt x="15" y="19"/>
                </a:moveTo>
                <a:lnTo>
                  <a:pt x="22" y="10"/>
                </a:lnTo>
                <a:lnTo>
                  <a:pt x="77" y="10"/>
                </a:lnTo>
                <a:lnTo>
                  <a:pt x="84" y="19"/>
                </a:lnTo>
                <a:lnTo>
                  <a:pt x="15"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53" name="Freeform 1531"/>
          <p:cNvSpPr>
            <a:spLocks noEditPoints="1"/>
          </p:cNvSpPr>
          <p:nvPr/>
        </p:nvSpPr>
        <p:spPr bwMode="auto">
          <a:xfrm>
            <a:off x="3957217" y="3879757"/>
            <a:ext cx="136086" cy="58971"/>
          </a:xfrm>
          <a:custGeom>
            <a:avLst/>
            <a:gdLst>
              <a:gd name="T0" fmla="*/ 84 w 89"/>
              <a:gd name="T1" fmla="*/ 39 h 39"/>
              <a:gd name="T2" fmla="*/ 5 w 89"/>
              <a:gd name="T3" fmla="*/ 39 h 39"/>
              <a:gd name="T4" fmla="*/ 5 w 89"/>
              <a:gd name="T5" fmla="*/ 39 h 39"/>
              <a:gd name="T6" fmla="*/ 2 w 89"/>
              <a:gd name="T7" fmla="*/ 38 h 39"/>
              <a:gd name="T8" fmla="*/ 0 w 89"/>
              <a:gd name="T9" fmla="*/ 36 h 39"/>
              <a:gd name="T10" fmla="*/ 0 w 89"/>
              <a:gd name="T11" fmla="*/ 36 h 39"/>
              <a:gd name="T12" fmla="*/ 0 w 89"/>
              <a:gd name="T13" fmla="*/ 33 h 39"/>
              <a:gd name="T14" fmla="*/ 2 w 89"/>
              <a:gd name="T15" fmla="*/ 31 h 39"/>
              <a:gd name="T16" fmla="*/ 2 w 89"/>
              <a:gd name="T17" fmla="*/ 31 h 39"/>
              <a:gd name="T18" fmla="*/ 10 w 89"/>
              <a:gd name="T19" fmla="*/ 23 h 39"/>
              <a:gd name="T20" fmla="*/ 17 w 89"/>
              <a:gd name="T21" fmla="*/ 16 h 39"/>
              <a:gd name="T22" fmla="*/ 22 w 89"/>
              <a:gd name="T23" fmla="*/ 10 h 39"/>
              <a:gd name="T24" fmla="*/ 25 w 89"/>
              <a:gd name="T25" fmla="*/ 5 h 39"/>
              <a:gd name="T26" fmla="*/ 25 w 89"/>
              <a:gd name="T27" fmla="*/ 5 h 39"/>
              <a:gd name="T28" fmla="*/ 25 w 89"/>
              <a:gd name="T29" fmla="*/ 2 h 39"/>
              <a:gd name="T30" fmla="*/ 26 w 89"/>
              <a:gd name="T31" fmla="*/ 1 h 39"/>
              <a:gd name="T32" fmla="*/ 27 w 89"/>
              <a:gd name="T33" fmla="*/ 0 h 39"/>
              <a:gd name="T34" fmla="*/ 30 w 89"/>
              <a:gd name="T35" fmla="*/ 0 h 39"/>
              <a:gd name="T36" fmla="*/ 59 w 89"/>
              <a:gd name="T37" fmla="*/ 0 h 39"/>
              <a:gd name="T38" fmla="*/ 59 w 89"/>
              <a:gd name="T39" fmla="*/ 0 h 39"/>
              <a:gd name="T40" fmla="*/ 62 w 89"/>
              <a:gd name="T41" fmla="*/ 0 h 39"/>
              <a:gd name="T42" fmla="*/ 63 w 89"/>
              <a:gd name="T43" fmla="*/ 1 h 39"/>
              <a:gd name="T44" fmla="*/ 64 w 89"/>
              <a:gd name="T45" fmla="*/ 2 h 39"/>
              <a:gd name="T46" fmla="*/ 64 w 89"/>
              <a:gd name="T47" fmla="*/ 5 h 39"/>
              <a:gd name="T48" fmla="*/ 64 w 89"/>
              <a:gd name="T49" fmla="*/ 5 h 39"/>
              <a:gd name="T50" fmla="*/ 67 w 89"/>
              <a:gd name="T51" fmla="*/ 10 h 39"/>
              <a:gd name="T52" fmla="*/ 71 w 89"/>
              <a:gd name="T53" fmla="*/ 16 h 39"/>
              <a:gd name="T54" fmla="*/ 79 w 89"/>
              <a:gd name="T55" fmla="*/ 23 h 39"/>
              <a:gd name="T56" fmla="*/ 87 w 89"/>
              <a:gd name="T57" fmla="*/ 31 h 39"/>
              <a:gd name="T58" fmla="*/ 87 w 89"/>
              <a:gd name="T59" fmla="*/ 31 h 39"/>
              <a:gd name="T60" fmla="*/ 89 w 89"/>
              <a:gd name="T61" fmla="*/ 33 h 39"/>
              <a:gd name="T62" fmla="*/ 89 w 89"/>
              <a:gd name="T63" fmla="*/ 36 h 39"/>
              <a:gd name="T64" fmla="*/ 89 w 89"/>
              <a:gd name="T65" fmla="*/ 36 h 39"/>
              <a:gd name="T66" fmla="*/ 86 w 89"/>
              <a:gd name="T67" fmla="*/ 38 h 39"/>
              <a:gd name="T68" fmla="*/ 84 w 89"/>
              <a:gd name="T69" fmla="*/ 39 h 39"/>
              <a:gd name="T70" fmla="*/ 84 w 89"/>
              <a:gd name="T71" fmla="*/ 39 h 39"/>
              <a:gd name="T72" fmla="*/ 18 w 89"/>
              <a:gd name="T73" fmla="*/ 29 h 39"/>
              <a:gd name="T74" fmla="*/ 70 w 89"/>
              <a:gd name="T75" fmla="*/ 29 h 39"/>
              <a:gd name="T76" fmla="*/ 70 w 89"/>
              <a:gd name="T77" fmla="*/ 29 h 39"/>
              <a:gd name="T78" fmla="*/ 62 w 89"/>
              <a:gd name="T79" fmla="*/ 20 h 39"/>
              <a:gd name="T80" fmla="*/ 58 w 89"/>
              <a:gd name="T81" fmla="*/ 15 h 39"/>
              <a:gd name="T82" fmla="*/ 55 w 89"/>
              <a:gd name="T83" fmla="*/ 10 h 39"/>
              <a:gd name="T84" fmla="*/ 33 w 89"/>
              <a:gd name="T85" fmla="*/ 10 h 39"/>
              <a:gd name="T86" fmla="*/ 33 w 89"/>
              <a:gd name="T87" fmla="*/ 10 h 39"/>
              <a:gd name="T88" fmla="*/ 31 w 89"/>
              <a:gd name="T89" fmla="*/ 15 h 39"/>
              <a:gd name="T90" fmla="*/ 27 w 89"/>
              <a:gd name="T91" fmla="*/ 20 h 39"/>
              <a:gd name="T92" fmla="*/ 18 w 89"/>
              <a:gd name="T93" fmla="*/ 29 h 39"/>
              <a:gd name="T94" fmla="*/ 18 w 89"/>
              <a:gd name="T95"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39">
                <a:moveTo>
                  <a:pt x="84" y="39"/>
                </a:moveTo>
                <a:lnTo>
                  <a:pt x="5" y="39"/>
                </a:lnTo>
                <a:lnTo>
                  <a:pt x="5" y="39"/>
                </a:lnTo>
                <a:lnTo>
                  <a:pt x="2" y="38"/>
                </a:lnTo>
                <a:lnTo>
                  <a:pt x="0" y="36"/>
                </a:lnTo>
                <a:lnTo>
                  <a:pt x="0" y="36"/>
                </a:lnTo>
                <a:lnTo>
                  <a:pt x="0" y="33"/>
                </a:lnTo>
                <a:lnTo>
                  <a:pt x="2" y="31"/>
                </a:lnTo>
                <a:lnTo>
                  <a:pt x="2" y="31"/>
                </a:lnTo>
                <a:lnTo>
                  <a:pt x="10" y="23"/>
                </a:lnTo>
                <a:lnTo>
                  <a:pt x="17" y="16"/>
                </a:lnTo>
                <a:lnTo>
                  <a:pt x="22" y="10"/>
                </a:lnTo>
                <a:lnTo>
                  <a:pt x="25" y="5"/>
                </a:lnTo>
                <a:lnTo>
                  <a:pt x="25" y="5"/>
                </a:lnTo>
                <a:lnTo>
                  <a:pt x="25" y="2"/>
                </a:lnTo>
                <a:lnTo>
                  <a:pt x="26" y="1"/>
                </a:lnTo>
                <a:lnTo>
                  <a:pt x="27" y="0"/>
                </a:lnTo>
                <a:lnTo>
                  <a:pt x="30" y="0"/>
                </a:lnTo>
                <a:lnTo>
                  <a:pt x="59" y="0"/>
                </a:lnTo>
                <a:lnTo>
                  <a:pt x="59" y="0"/>
                </a:lnTo>
                <a:lnTo>
                  <a:pt x="62" y="0"/>
                </a:lnTo>
                <a:lnTo>
                  <a:pt x="63" y="1"/>
                </a:lnTo>
                <a:lnTo>
                  <a:pt x="64" y="2"/>
                </a:lnTo>
                <a:lnTo>
                  <a:pt x="64" y="5"/>
                </a:lnTo>
                <a:lnTo>
                  <a:pt x="64" y="5"/>
                </a:lnTo>
                <a:lnTo>
                  <a:pt x="67" y="10"/>
                </a:lnTo>
                <a:lnTo>
                  <a:pt x="71" y="16"/>
                </a:lnTo>
                <a:lnTo>
                  <a:pt x="79" y="23"/>
                </a:lnTo>
                <a:lnTo>
                  <a:pt x="87" y="31"/>
                </a:lnTo>
                <a:lnTo>
                  <a:pt x="87" y="31"/>
                </a:lnTo>
                <a:lnTo>
                  <a:pt x="89" y="33"/>
                </a:lnTo>
                <a:lnTo>
                  <a:pt x="89" y="36"/>
                </a:lnTo>
                <a:lnTo>
                  <a:pt x="89" y="36"/>
                </a:lnTo>
                <a:lnTo>
                  <a:pt x="86" y="38"/>
                </a:lnTo>
                <a:lnTo>
                  <a:pt x="84" y="39"/>
                </a:lnTo>
                <a:lnTo>
                  <a:pt x="84" y="39"/>
                </a:lnTo>
                <a:close/>
                <a:moveTo>
                  <a:pt x="18" y="29"/>
                </a:moveTo>
                <a:lnTo>
                  <a:pt x="70" y="29"/>
                </a:lnTo>
                <a:lnTo>
                  <a:pt x="70" y="29"/>
                </a:lnTo>
                <a:lnTo>
                  <a:pt x="62" y="20"/>
                </a:lnTo>
                <a:lnTo>
                  <a:pt x="58" y="15"/>
                </a:lnTo>
                <a:lnTo>
                  <a:pt x="55" y="10"/>
                </a:lnTo>
                <a:lnTo>
                  <a:pt x="33" y="10"/>
                </a:lnTo>
                <a:lnTo>
                  <a:pt x="33" y="10"/>
                </a:lnTo>
                <a:lnTo>
                  <a:pt x="31" y="15"/>
                </a:lnTo>
                <a:lnTo>
                  <a:pt x="27" y="20"/>
                </a:lnTo>
                <a:lnTo>
                  <a:pt x="18" y="29"/>
                </a:lnTo>
                <a:lnTo>
                  <a:pt x="18"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54" name="Freeform 1532"/>
          <p:cNvSpPr>
            <a:spLocks/>
          </p:cNvSpPr>
          <p:nvPr/>
        </p:nvSpPr>
        <p:spPr bwMode="auto">
          <a:xfrm>
            <a:off x="3957217" y="3779960"/>
            <a:ext cx="136086" cy="90723"/>
          </a:xfrm>
          <a:custGeom>
            <a:avLst/>
            <a:gdLst>
              <a:gd name="T0" fmla="*/ 49 w 89"/>
              <a:gd name="T1" fmla="*/ 59 h 59"/>
              <a:gd name="T2" fmla="*/ 49 w 89"/>
              <a:gd name="T3" fmla="*/ 39 h 59"/>
              <a:gd name="T4" fmla="*/ 50 w 89"/>
              <a:gd name="T5" fmla="*/ 35 h 59"/>
              <a:gd name="T6" fmla="*/ 54 w 89"/>
              <a:gd name="T7" fmla="*/ 34 h 59"/>
              <a:gd name="T8" fmla="*/ 74 w 89"/>
              <a:gd name="T9" fmla="*/ 34 h 59"/>
              <a:gd name="T10" fmla="*/ 78 w 89"/>
              <a:gd name="T11" fmla="*/ 33 h 59"/>
              <a:gd name="T12" fmla="*/ 79 w 89"/>
              <a:gd name="T13" fmla="*/ 29 h 59"/>
              <a:gd name="T14" fmla="*/ 79 w 89"/>
              <a:gd name="T15" fmla="*/ 27 h 59"/>
              <a:gd name="T16" fmla="*/ 76 w 89"/>
              <a:gd name="T17" fmla="*/ 24 h 59"/>
              <a:gd name="T18" fmla="*/ 62 w 89"/>
              <a:gd name="T19" fmla="*/ 24 h 59"/>
              <a:gd name="T20" fmla="*/ 58 w 89"/>
              <a:gd name="T21" fmla="*/ 23 h 59"/>
              <a:gd name="T22" fmla="*/ 57 w 89"/>
              <a:gd name="T23" fmla="*/ 21 h 59"/>
              <a:gd name="T24" fmla="*/ 52 w 89"/>
              <a:gd name="T25" fmla="*/ 12 h 59"/>
              <a:gd name="T26" fmla="*/ 44 w 89"/>
              <a:gd name="T27" fmla="*/ 10 h 59"/>
              <a:gd name="T28" fmla="*/ 39 w 89"/>
              <a:gd name="T29" fmla="*/ 11 h 59"/>
              <a:gd name="T30" fmla="*/ 33 w 89"/>
              <a:gd name="T31" fmla="*/ 16 h 59"/>
              <a:gd name="T32" fmla="*/ 32 w 89"/>
              <a:gd name="T33" fmla="*/ 21 h 59"/>
              <a:gd name="T34" fmla="*/ 27 w 89"/>
              <a:gd name="T35" fmla="*/ 24 h 59"/>
              <a:gd name="T36" fmla="*/ 15 w 89"/>
              <a:gd name="T37" fmla="*/ 24 h 59"/>
              <a:gd name="T38" fmla="*/ 11 w 89"/>
              <a:gd name="T39" fmla="*/ 26 h 59"/>
              <a:gd name="T40" fmla="*/ 10 w 89"/>
              <a:gd name="T41" fmla="*/ 29 h 59"/>
              <a:gd name="T42" fmla="*/ 10 w 89"/>
              <a:gd name="T43" fmla="*/ 32 h 59"/>
              <a:gd name="T44" fmla="*/ 12 w 89"/>
              <a:gd name="T45" fmla="*/ 34 h 59"/>
              <a:gd name="T46" fmla="*/ 34 w 89"/>
              <a:gd name="T47" fmla="*/ 34 h 59"/>
              <a:gd name="T48" fmla="*/ 37 w 89"/>
              <a:gd name="T49" fmla="*/ 34 h 59"/>
              <a:gd name="T50" fmla="*/ 39 w 89"/>
              <a:gd name="T51" fmla="*/ 37 h 59"/>
              <a:gd name="T52" fmla="*/ 39 w 89"/>
              <a:gd name="T53" fmla="*/ 59 h 59"/>
              <a:gd name="T54" fmla="*/ 30 w 89"/>
              <a:gd name="T55" fmla="*/ 44 h 59"/>
              <a:gd name="T56" fmla="*/ 15 w 89"/>
              <a:gd name="T57" fmla="*/ 44 h 59"/>
              <a:gd name="T58" fmla="*/ 5 w 89"/>
              <a:gd name="T59" fmla="*/ 39 h 59"/>
              <a:gd name="T60" fmla="*/ 0 w 89"/>
              <a:gd name="T61" fmla="*/ 29 h 59"/>
              <a:gd name="T62" fmla="*/ 1 w 89"/>
              <a:gd name="T63" fmla="*/ 23 h 59"/>
              <a:gd name="T64" fmla="*/ 9 w 89"/>
              <a:gd name="T65" fmla="*/ 16 h 59"/>
              <a:gd name="T66" fmla="*/ 23 w 89"/>
              <a:gd name="T67" fmla="*/ 14 h 59"/>
              <a:gd name="T68" fmla="*/ 27 w 89"/>
              <a:gd name="T69" fmla="*/ 8 h 59"/>
              <a:gd name="T70" fmla="*/ 37 w 89"/>
              <a:gd name="T71" fmla="*/ 1 h 59"/>
              <a:gd name="T72" fmla="*/ 44 w 89"/>
              <a:gd name="T73" fmla="*/ 0 h 59"/>
              <a:gd name="T74" fmla="*/ 57 w 89"/>
              <a:gd name="T75" fmla="*/ 3 h 59"/>
              <a:gd name="T76" fmla="*/ 65 w 89"/>
              <a:gd name="T77" fmla="*/ 14 h 59"/>
              <a:gd name="T78" fmla="*/ 74 w 89"/>
              <a:gd name="T79" fmla="*/ 14 h 59"/>
              <a:gd name="T80" fmla="*/ 84 w 89"/>
              <a:gd name="T81" fmla="*/ 19 h 59"/>
              <a:gd name="T82" fmla="*/ 89 w 89"/>
              <a:gd name="T83" fmla="*/ 29 h 59"/>
              <a:gd name="T84" fmla="*/ 87 w 89"/>
              <a:gd name="T85" fmla="*/ 35 h 59"/>
              <a:gd name="T86" fmla="*/ 80 w 89"/>
              <a:gd name="T87" fmla="*/ 43 h 59"/>
              <a:gd name="T88" fmla="*/ 59 w 89"/>
              <a:gd name="T89"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59">
                <a:moveTo>
                  <a:pt x="59" y="59"/>
                </a:moveTo>
                <a:lnTo>
                  <a:pt x="49" y="59"/>
                </a:lnTo>
                <a:lnTo>
                  <a:pt x="49" y="39"/>
                </a:lnTo>
                <a:lnTo>
                  <a:pt x="49" y="39"/>
                </a:lnTo>
                <a:lnTo>
                  <a:pt x="49" y="37"/>
                </a:lnTo>
                <a:lnTo>
                  <a:pt x="50" y="35"/>
                </a:lnTo>
                <a:lnTo>
                  <a:pt x="52" y="34"/>
                </a:lnTo>
                <a:lnTo>
                  <a:pt x="54" y="34"/>
                </a:lnTo>
                <a:lnTo>
                  <a:pt x="74" y="34"/>
                </a:lnTo>
                <a:lnTo>
                  <a:pt x="74" y="34"/>
                </a:lnTo>
                <a:lnTo>
                  <a:pt x="76" y="34"/>
                </a:lnTo>
                <a:lnTo>
                  <a:pt x="78" y="33"/>
                </a:lnTo>
                <a:lnTo>
                  <a:pt x="79" y="32"/>
                </a:lnTo>
                <a:lnTo>
                  <a:pt x="79" y="29"/>
                </a:lnTo>
                <a:lnTo>
                  <a:pt x="79" y="29"/>
                </a:lnTo>
                <a:lnTo>
                  <a:pt x="79" y="27"/>
                </a:lnTo>
                <a:lnTo>
                  <a:pt x="78" y="26"/>
                </a:lnTo>
                <a:lnTo>
                  <a:pt x="76" y="24"/>
                </a:lnTo>
                <a:lnTo>
                  <a:pt x="74" y="24"/>
                </a:lnTo>
                <a:lnTo>
                  <a:pt x="62" y="24"/>
                </a:lnTo>
                <a:lnTo>
                  <a:pt x="62" y="24"/>
                </a:lnTo>
                <a:lnTo>
                  <a:pt x="58" y="23"/>
                </a:lnTo>
                <a:lnTo>
                  <a:pt x="57" y="21"/>
                </a:lnTo>
                <a:lnTo>
                  <a:pt x="57" y="21"/>
                </a:lnTo>
                <a:lnTo>
                  <a:pt x="55" y="16"/>
                </a:lnTo>
                <a:lnTo>
                  <a:pt x="52" y="12"/>
                </a:lnTo>
                <a:lnTo>
                  <a:pt x="49" y="11"/>
                </a:lnTo>
                <a:lnTo>
                  <a:pt x="44" y="10"/>
                </a:lnTo>
                <a:lnTo>
                  <a:pt x="44" y="10"/>
                </a:lnTo>
                <a:lnTo>
                  <a:pt x="39" y="11"/>
                </a:lnTo>
                <a:lnTo>
                  <a:pt x="37" y="12"/>
                </a:lnTo>
                <a:lnTo>
                  <a:pt x="33" y="16"/>
                </a:lnTo>
                <a:lnTo>
                  <a:pt x="32" y="21"/>
                </a:lnTo>
                <a:lnTo>
                  <a:pt x="32" y="21"/>
                </a:lnTo>
                <a:lnTo>
                  <a:pt x="31" y="23"/>
                </a:lnTo>
                <a:lnTo>
                  <a:pt x="27" y="24"/>
                </a:lnTo>
                <a:lnTo>
                  <a:pt x="15" y="24"/>
                </a:lnTo>
                <a:lnTo>
                  <a:pt x="15" y="24"/>
                </a:lnTo>
                <a:lnTo>
                  <a:pt x="12" y="24"/>
                </a:lnTo>
                <a:lnTo>
                  <a:pt x="11" y="26"/>
                </a:lnTo>
                <a:lnTo>
                  <a:pt x="10" y="27"/>
                </a:lnTo>
                <a:lnTo>
                  <a:pt x="10" y="29"/>
                </a:lnTo>
                <a:lnTo>
                  <a:pt x="10" y="29"/>
                </a:lnTo>
                <a:lnTo>
                  <a:pt x="10" y="32"/>
                </a:lnTo>
                <a:lnTo>
                  <a:pt x="11" y="33"/>
                </a:lnTo>
                <a:lnTo>
                  <a:pt x="12" y="34"/>
                </a:lnTo>
                <a:lnTo>
                  <a:pt x="15" y="34"/>
                </a:lnTo>
                <a:lnTo>
                  <a:pt x="34" y="34"/>
                </a:lnTo>
                <a:lnTo>
                  <a:pt x="34" y="34"/>
                </a:lnTo>
                <a:lnTo>
                  <a:pt x="37" y="34"/>
                </a:lnTo>
                <a:lnTo>
                  <a:pt x="38" y="35"/>
                </a:lnTo>
                <a:lnTo>
                  <a:pt x="39" y="37"/>
                </a:lnTo>
                <a:lnTo>
                  <a:pt x="39" y="39"/>
                </a:lnTo>
                <a:lnTo>
                  <a:pt x="39" y="59"/>
                </a:lnTo>
                <a:lnTo>
                  <a:pt x="30" y="59"/>
                </a:lnTo>
                <a:lnTo>
                  <a:pt x="30" y="44"/>
                </a:lnTo>
                <a:lnTo>
                  <a:pt x="15" y="44"/>
                </a:lnTo>
                <a:lnTo>
                  <a:pt x="15" y="44"/>
                </a:lnTo>
                <a:lnTo>
                  <a:pt x="9" y="43"/>
                </a:lnTo>
                <a:lnTo>
                  <a:pt x="5" y="39"/>
                </a:lnTo>
                <a:lnTo>
                  <a:pt x="1" y="35"/>
                </a:lnTo>
                <a:lnTo>
                  <a:pt x="0" y="29"/>
                </a:lnTo>
                <a:lnTo>
                  <a:pt x="0" y="29"/>
                </a:lnTo>
                <a:lnTo>
                  <a:pt x="1" y="23"/>
                </a:lnTo>
                <a:lnTo>
                  <a:pt x="5" y="19"/>
                </a:lnTo>
                <a:lnTo>
                  <a:pt x="9" y="16"/>
                </a:lnTo>
                <a:lnTo>
                  <a:pt x="15" y="14"/>
                </a:lnTo>
                <a:lnTo>
                  <a:pt x="23" y="14"/>
                </a:lnTo>
                <a:lnTo>
                  <a:pt x="23" y="14"/>
                </a:lnTo>
                <a:lnTo>
                  <a:pt x="27" y="8"/>
                </a:lnTo>
                <a:lnTo>
                  <a:pt x="32" y="3"/>
                </a:lnTo>
                <a:lnTo>
                  <a:pt x="37" y="1"/>
                </a:lnTo>
                <a:lnTo>
                  <a:pt x="44" y="0"/>
                </a:lnTo>
                <a:lnTo>
                  <a:pt x="44" y="0"/>
                </a:lnTo>
                <a:lnTo>
                  <a:pt x="52" y="1"/>
                </a:lnTo>
                <a:lnTo>
                  <a:pt x="57" y="3"/>
                </a:lnTo>
                <a:lnTo>
                  <a:pt x="62" y="8"/>
                </a:lnTo>
                <a:lnTo>
                  <a:pt x="65" y="14"/>
                </a:lnTo>
                <a:lnTo>
                  <a:pt x="74" y="14"/>
                </a:lnTo>
                <a:lnTo>
                  <a:pt x="74" y="14"/>
                </a:lnTo>
                <a:lnTo>
                  <a:pt x="80" y="16"/>
                </a:lnTo>
                <a:lnTo>
                  <a:pt x="84" y="19"/>
                </a:lnTo>
                <a:lnTo>
                  <a:pt x="87" y="23"/>
                </a:lnTo>
                <a:lnTo>
                  <a:pt x="89" y="29"/>
                </a:lnTo>
                <a:lnTo>
                  <a:pt x="89" y="29"/>
                </a:lnTo>
                <a:lnTo>
                  <a:pt x="87" y="35"/>
                </a:lnTo>
                <a:lnTo>
                  <a:pt x="84" y="39"/>
                </a:lnTo>
                <a:lnTo>
                  <a:pt x="80" y="43"/>
                </a:lnTo>
                <a:lnTo>
                  <a:pt x="74" y="44"/>
                </a:lnTo>
                <a:lnTo>
                  <a:pt x="59" y="44"/>
                </a:lnTo>
                <a:lnTo>
                  <a:pt x="59"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55" name="Freeform 1533"/>
          <p:cNvSpPr>
            <a:spLocks noEditPoints="1"/>
          </p:cNvSpPr>
          <p:nvPr/>
        </p:nvSpPr>
        <p:spPr bwMode="auto">
          <a:xfrm>
            <a:off x="736525" y="4129249"/>
            <a:ext cx="117941" cy="172375"/>
          </a:xfrm>
          <a:custGeom>
            <a:avLst/>
            <a:gdLst>
              <a:gd name="T0" fmla="*/ 69 w 79"/>
              <a:gd name="T1" fmla="*/ 65 h 114"/>
              <a:gd name="T2" fmla="*/ 69 w 79"/>
              <a:gd name="T3" fmla="*/ 35 h 114"/>
              <a:gd name="T4" fmla="*/ 69 w 79"/>
              <a:gd name="T5" fmla="*/ 35 h 114"/>
              <a:gd name="T6" fmla="*/ 71 w 79"/>
              <a:gd name="T7" fmla="*/ 34 h 114"/>
              <a:gd name="T8" fmla="*/ 74 w 79"/>
              <a:gd name="T9" fmla="*/ 31 h 114"/>
              <a:gd name="T10" fmla="*/ 74 w 79"/>
              <a:gd name="T11" fmla="*/ 31 h 114"/>
              <a:gd name="T12" fmla="*/ 74 w 79"/>
              <a:gd name="T13" fmla="*/ 29 h 114"/>
              <a:gd name="T14" fmla="*/ 73 w 79"/>
              <a:gd name="T15" fmla="*/ 26 h 114"/>
              <a:gd name="T16" fmla="*/ 43 w 79"/>
              <a:gd name="T17" fmla="*/ 2 h 114"/>
              <a:gd name="T18" fmla="*/ 43 w 79"/>
              <a:gd name="T19" fmla="*/ 2 h 114"/>
              <a:gd name="T20" fmla="*/ 39 w 79"/>
              <a:gd name="T21" fmla="*/ 0 h 114"/>
              <a:gd name="T22" fmla="*/ 36 w 79"/>
              <a:gd name="T23" fmla="*/ 2 h 114"/>
              <a:gd name="T24" fmla="*/ 6 w 79"/>
              <a:gd name="T25" fmla="*/ 26 h 114"/>
              <a:gd name="T26" fmla="*/ 6 w 79"/>
              <a:gd name="T27" fmla="*/ 26 h 114"/>
              <a:gd name="T28" fmla="*/ 5 w 79"/>
              <a:gd name="T29" fmla="*/ 29 h 114"/>
              <a:gd name="T30" fmla="*/ 5 w 79"/>
              <a:gd name="T31" fmla="*/ 31 h 114"/>
              <a:gd name="T32" fmla="*/ 5 w 79"/>
              <a:gd name="T33" fmla="*/ 31 h 114"/>
              <a:gd name="T34" fmla="*/ 7 w 79"/>
              <a:gd name="T35" fmla="*/ 34 h 114"/>
              <a:gd name="T36" fmla="*/ 10 w 79"/>
              <a:gd name="T37" fmla="*/ 35 h 114"/>
              <a:gd name="T38" fmla="*/ 10 w 79"/>
              <a:gd name="T39" fmla="*/ 65 h 114"/>
              <a:gd name="T40" fmla="*/ 0 w 79"/>
              <a:gd name="T41" fmla="*/ 65 h 114"/>
              <a:gd name="T42" fmla="*/ 0 w 79"/>
              <a:gd name="T43" fmla="*/ 74 h 114"/>
              <a:gd name="T44" fmla="*/ 18 w 79"/>
              <a:gd name="T45" fmla="*/ 74 h 114"/>
              <a:gd name="T46" fmla="*/ 11 w 79"/>
              <a:gd name="T47" fmla="*/ 114 h 114"/>
              <a:gd name="T48" fmla="*/ 29 w 79"/>
              <a:gd name="T49" fmla="*/ 114 h 114"/>
              <a:gd name="T50" fmla="*/ 39 w 79"/>
              <a:gd name="T51" fmla="*/ 102 h 114"/>
              <a:gd name="T52" fmla="*/ 49 w 79"/>
              <a:gd name="T53" fmla="*/ 114 h 114"/>
              <a:gd name="T54" fmla="*/ 68 w 79"/>
              <a:gd name="T55" fmla="*/ 114 h 114"/>
              <a:gd name="T56" fmla="*/ 60 w 79"/>
              <a:gd name="T57" fmla="*/ 74 h 114"/>
              <a:gd name="T58" fmla="*/ 79 w 79"/>
              <a:gd name="T59" fmla="*/ 74 h 114"/>
              <a:gd name="T60" fmla="*/ 79 w 79"/>
              <a:gd name="T61" fmla="*/ 65 h 114"/>
              <a:gd name="T62" fmla="*/ 69 w 79"/>
              <a:gd name="T63" fmla="*/ 65 h 114"/>
              <a:gd name="T64" fmla="*/ 39 w 79"/>
              <a:gd name="T65" fmla="*/ 12 h 114"/>
              <a:gd name="T66" fmla="*/ 55 w 79"/>
              <a:gd name="T67" fmla="*/ 25 h 114"/>
              <a:gd name="T68" fmla="*/ 23 w 79"/>
              <a:gd name="T69" fmla="*/ 25 h 114"/>
              <a:gd name="T70" fmla="*/ 39 w 79"/>
              <a:gd name="T71" fmla="*/ 12 h 114"/>
              <a:gd name="T72" fmla="*/ 23 w 79"/>
              <a:gd name="T73" fmla="*/ 106 h 114"/>
              <a:gd name="T74" fmla="*/ 27 w 79"/>
              <a:gd name="T75" fmla="*/ 85 h 114"/>
              <a:gd name="T76" fmla="*/ 33 w 79"/>
              <a:gd name="T77" fmla="*/ 93 h 114"/>
              <a:gd name="T78" fmla="*/ 23 w 79"/>
              <a:gd name="T79" fmla="*/ 106 h 114"/>
              <a:gd name="T80" fmla="*/ 31 w 79"/>
              <a:gd name="T81" fmla="*/ 74 h 114"/>
              <a:gd name="T82" fmla="*/ 48 w 79"/>
              <a:gd name="T83" fmla="*/ 74 h 114"/>
              <a:gd name="T84" fmla="*/ 39 w 79"/>
              <a:gd name="T85" fmla="*/ 85 h 114"/>
              <a:gd name="T86" fmla="*/ 31 w 79"/>
              <a:gd name="T87" fmla="*/ 74 h 114"/>
              <a:gd name="T88" fmla="*/ 45 w 79"/>
              <a:gd name="T89" fmla="*/ 93 h 114"/>
              <a:gd name="T90" fmla="*/ 52 w 79"/>
              <a:gd name="T91" fmla="*/ 85 h 114"/>
              <a:gd name="T92" fmla="*/ 55 w 79"/>
              <a:gd name="T93" fmla="*/ 106 h 114"/>
              <a:gd name="T94" fmla="*/ 45 w 79"/>
              <a:gd name="T95" fmla="*/ 93 h 114"/>
              <a:gd name="T96" fmla="*/ 59 w 79"/>
              <a:gd name="T97" fmla="*/ 65 h 114"/>
              <a:gd name="T98" fmla="*/ 20 w 79"/>
              <a:gd name="T99" fmla="*/ 65 h 114"/>
              <a:gd name="T100" fmla="*/ 20 w 79"/>
              <a:gd name="T101" fmla="*/ 35 h 114"/>
              <a:gd name="T102" fmla="*/ 59 w 79"/>
              <a:gd name="T103" fmla="*/ 35 h 114"/>
              <a:gd name="T104" fmla="*/ 59 w 79"/>
              <a:gd name="T105" fmla="*/ 6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114">
                <a:moveTo>
                  <a:pt x="69" y="65"/>
                </a:moveTo>
                <a:lnTo>
                  <a:pt x="69" y="35"/>
                </a:lnTo>
                <a:lnTo>
                  <a:pt x="69" y="35"/>
                </a:lnTo>
                <a:lnTo>
                  <a:pt x="71" y="34"/>
                </a:lnTo>
                <a:lnTo>
                  <a:pt x="74" y="31"/>
                </a:lnTo>
                <a:lnTo>
                  <a:pt x="74" y="31"/>
                </a:lnTo>
                <a:lnTo>
                  <a:pt x="74" y="29"/>
                </a:lnTo>
                <a:lnTo>
                  <a:pt x="73" y="26"/>
                </a:lnTo>
                <a:lnTo>
                  <a:pt x="43" y="2"/>
                </a:lnTo>
                <a:lnTo>
                  <a:pt x="43" y="2"/>
                </a:lnTo>
                <a:lnTo>
                  <a:pt x="39" y="0"/>
                </a:lnTo>
                <a:lnTo>
                  <a:pt x="36" y="2"/>
                </a:lnTo>
                <a:lnTo>
                  <a:pt x="6" y="26"/>
                </a:lnTo>
                <a:lnTo>
                  <a:pt x="6" y="26"/>
                </a:lnTo>
                <a:lnTo>
                  <a:pt x="5" y="29"/>
                </a:lnTo>
                <a:lnTo>
                  <a:pt x="5" y="31"/>
                </a:lnTo>
                <a:lnTo>
                  <a:pt x="5" y="31"/>
                </a:lnTo>
                <a:lnTo>
                  <a:pt x="7" y="34"/>
                </a:lnTo>
                <a:lnTo>
                  <a:pt x="10" y="35"/>
                </a:lnTo>
                <a:lnTo>
                  <a:pt x="10" y="65"/>
                </a:lnTo>
                <a:lnTo>
                  <a:pt x="0" y="65"/>
                </a:lnTo>
                <a:lnTo>
                  <a:pt x="0" y="74"/>
                </a:lnTo>
                <a:lnTo>
                  <a:pt x="18" y="74"/>
                </a:lnTo>
                <a:lnTo>
                  <a:pt x="11" y="114"/>
                </a:lnTo>
                <a:lnTo>
                  <a:pt x="29" y="114"/>
                </a:lnTo>
                <a:lnTo>
                  <a:pt x="39" y="102"/>
                </a:lnTo>
                <a:lnTo>
                  <a:pt x="49" y="114"/>
                </a:lnTo>
                <a:lnTo>
                  <a:pt x="68" y="114"/>
                </a:lnTo>
                <a:lnTo>
                  <a:pt x="60" y="74"/>
                </a:lnTo>
                <a:lnTo>
                  <a:pt x="79" y="74"/>
                </a:lnTo>
                <a:lnTo>
                  <a:pt x="79" y="65"/>
                </a:lnTo>
                <a:lnTo>
                  <a:pt x="69" y="65"/>
                </a:lnTo>
                <a:close/>
                <a:moveTo>
                  <a:pt x="39" y="12"/>
                </a:moveTo>
                <a:lnTo>
                  <a:pt x="55" y="25"/>
                </a:lnTo>
                <a:lnTo>
                  <a:pt x="23" y="25"/>
                </a:lnTo>
                <a:lnTo>
                  <a:pt x="39" y="12"/>
                </a:lnTo>
                <a:close/>
                <a:moveTo>
                  <a:pt x="23" y="106"/>
                </a:moveTo>
                <a:lnTo>
                  <a:pt x="27" y="85"/>
                </a:lnTo>
                <a:lnTo>
                  <a:pt x="33" y="93"/>
                </a:lnTo>
                <a:lnTo>
                  <a:pt x="23" y="106"/>
                </a:lnTo>
                <a:close/>
                <a:moveTo>
                  <a:pt x="31" y="74"/>
                </a:moveTo>
                <a:lnTo>
                  <a:pt x="48" y="74"/>
                </a:lnTo>
                <a:lnTo>
                  <a:pt x="39" y="85"/>
                </a:lnTo>
                <a:lnTo>
                  <a:pt x="31" y="74"/>
                </a:lnTo>
                <a:close/>
                <a:moveTo>
                  <a:pt x="45" y="93"/>
                </a:moveTo>
                <a:lnTo>
                  <a:pt x="52" y="85"/>
                </a:lnTo>
                <a:lnTo>
                  <a:pt x="55" y="106"/>
                </a:lnTo>
                <a:lnTo>
                  <a:pt x="45" y="93"/>
                </a:lnTo>
                <a:close/>
                <a:moveTo>
                  <a:pt x="59" y="65"/>
                </a:moveTo>
                <a:lnTo>
                  <a:pt x="20" y="65"/>
                </a:lnTo>
                <a:lnTo>
                  <a:pt x="20" y="35"/>
                </a:lnTo>
                <a:lnTo>
                  <a:pt x="59" y="35"/>
                </a:lnTo>
                <a:lnTo>
                  <a:pt x="59" y="6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56" name="Freeform 1534"/>
          <p:cNvSpPr>
            <a:spLocks noEditPoints="1"/>
          </p:cNvSpPr>
          <p:nvPr/>
        </p:nvSpPr>
        <p:spPr bwMode="auto">
          <a:xfrm>
            <a:off x="1072202" y="4151926"/>
            <a:ext cx="176913" cy="136086"/>
          </a:xfrm>
          <a:custGeom>
            <a:avLst/>
            <a:gdLst>
              <a:gd name="T0" fmla="*/ 108 w 118"/>
              <a:gd name="T1" fmla="*/ 45 h 89"/>
              <a:gd name="T2" fmla="*/ 107 w 118"/>
              <a:gd name="T3" fmla="*/ 42 h 89"/>
              <a:gd name="T4" fmla="*/ 86 w 118"/>
              <a:gd name="T5" fmla="*/ 30 h 89"/>
              <a:gd name="T6" fmla="*/ 84 w 118"/>
              <a:gd name="T7" fmla="*/ 30 h 89"/>
              <a:gd name="T8" fmla="*/ 61 w 118"/>
              <a:gd name="T9" fmla="*/ 40 h 89"/>
              <a:gd name="T10" fmla="*/ 60 w 118"/>
              <a:gd name="T11" fmla="*/ 42 h 89"/>
              <a:gd name="T12" fmla="*/ 59 w 118"/>
              <a:gd name="T13" fmla="*/ 79 h 89"/>
              <a:gd name="T14" fmla="*/ 49 w 118"/>
              <a:gd name="T15" fmla="*/ 17 h 89"/>
              <a:gd name="T16" fmla="*/ 48 w 118"/>
              <a:gd name="T17" fmla="*/ 11 h 89"/>
              <a:gd name="T18" fmla="*/ 38 w 118"/>
              <a:gd name="T19" fmla="*/ 1 h 89"/>
              <a:gd name="T20" fmla="*/ 32 w 118"/>
              <a:gd name="T21" fmla="*/ 0 h 89"/>
              <a:gd name="T22" fmla="*/ 20 w 118"/>
              <a:gd name="T23" fmla="*/ 5 h 89"/>
              <a:gd name="T24" fmla="*/ 15 w 118"/>
              <a:gd name="T25" fmla="*/ 17 h 89"/>
              <a:gd name="T26" fmla="*/ 0 w 118"/>
              <a:gd name="T27" fmla="*/ 79 h 89"/>
              <a:gd name="T28" fmla="*/ 118 w 118"/>
              <a:gd name="T29" fmla="*/ 89 h 89"/>
              <a:gd name="T30" fmla="*/ 108 w 118"/>
              <a:gd name="T31" fmla="*/ 79 h 89"/>
              <a:gd name="T32" fmla="*/ 24 w 118"/>
              <a:gd name="T33" fmla="*/ 50 h 89"/>
              <a:gd name="T34" fmla="*/ 39 w 118"/>
              <a:gd name="T35" fmla="*/ 35 h 89"/>
              <a:gd name="T36" fmla="*/ 32 w 118"/>
              <a:gd name="T37" fmla="*/ 10 h 89"/>
              <a:gd name="T38" fmla="*/ 34 w 118"/>
              <a:gd name="T39" fmla="*/ 10 h 89"/>
              <a:gd name="T40" fmla="*/ 39 w 118"/>
              <a:gd name="T41" fmla="*/ 15 h 89"/>
              <a:gd name="T42" fmla="*/ 39 w 118"/>
              <a:gd name="T43" fmla="*/ 25 h 89"/>
              <a:gd name="T44" fmla="*/ 24 w 118"/>
              <a:gd name="T45" fmla="*/ 17 h 89"/>
              <a:gd name="T46" fmla="*/ 24 w 118"/>
              <a:gd name="T47" fmla="*/ 15 h 89"/>
              <a:gd name="T48" fmla="*/ 29 w 118"/>
              <a:gd name="T49" fmla="*/ 10 h 89"/>
              <a:gd name="T50" fmla="*/ 32 w 118"/>
              <a:gd name="T51" fmla="*/ 10 h 89"/>
              <a:gd name="T52" fmla="*/ 24 w 118"/>
              <a:gd name="T53" fmla="*/ 59 h 89"/>
              <a:gd name="T54" fmla="*/ 39 w 118"/>
              <a:gd name="T55" fmla="*/ 79 h 89"/>
              <a:gd name="T56" fmla="*/ 94 w 118"/>
              <a:gd name="T57" fmla="*/ 79 h 89"/>
              <a:gd name="T58" fmla="*/ 74 w 118"/>
              <a:gd name="T59" fmla="*/ 64 h 89"/>
              <a:gd name="T60" fmla="*/ 69 w 118"/>
              <a:gd name="T61" fmla="*/ 79 h 89"/>
              <a:gd name="T62" fmla="*/ 84 w 118"/>
              <a:gd name="T63" fmla="*/ 40 h 89"/>
              <a:gd name="T64" fmla="*/ 98 w 118"/>
              <a:gd name="T6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89">
                <a:moveTo>
                  <a:pt x="108" y="79"/>
                </a:moveTo>
                <a:lnTo>
                  <a:pt x="108" y="45"/>
                </a:lnTo>
                <a:lnTo>
                  <a:pt x="108" y="45"/>
                </a:lnTo>
                <a:lnTo>
                  <a:pt x="107" y="42"/>
                </a:lnTo>
                <a:lnTo>
                  <a:pt x="106" y="40"/>
                </a:lnTo>
                <a:lnTo>
                  <a:pt x="86" y="30"/>
                </a:lnTo>
                <a:lnTo>
                  <a:pt x="86" y="30"/>
                </a:lnTo>
                <a:lnTo>
                  <a:pt x="84" y="30"/>
                </a:lnTo>
                <a:lnTo>
                  <a:pt x="81" y="30"/>
                </a:lnTo>
                <a:lnTo>
                  <a:pt x="61" y="40"/>
                </a:lnTo>
                <a:lnTo>
                  <a:pt x="61" y="40"/>
                </a:lnTo>
                <a:lnTo>
                  <a:pt x="60" y="42"/>
                </a:lnTo>
                <a:lnTo>
                  <a:pt x="59" y="45"/>
                </a:lnTo>
                <a:lnTo>
                  <a:pt x="59" y="79"/>
                </a:lnTo>
                <a:lnTo>
                  <a:pt x="49" y="79"/>
                </a:lnTo>
                <a:lnTo>
                  <a:pt x="49" y="17"/>
                </a:lnTo>
                <a:lnTo>
                  <a:pt x="49" y="17"/>
                </a:lnTo>
                <a:lnTo>
                  <a:pt x="48" y="11"/>
                </a:lnTo>
                <a:lnTo>
                  <a:pt x="44" y="5"/>
                </a:lnTo>
                <a:lnTo>
                  <a:pt x="38" y="1"/>
                </a:lnTo>
                <a:lnTo>
                  <a:pt x="32" y="0"/>
                </a:lnTo>
                <a:lnTo>
                  <a:pt x="32" y="0"/>
                </a:lnTo>
                <a:lnTo>
                  <a:pt x="26" y="1"/>
                </a:lnTo>
                <a:lnTo>
                  <a:pt x="20" y="5"/>
                </a:lnTo>
                <a:lnTo>
                  <a:pt x="16" y="11"/>
                </a:lnTo>
                <a:lnTo>
                  <a:pt x="15" y="17"/>
                </a:lnTo>
                <a:lnTo>
                  <a:pt x="15" y="79"/>
                </a:lnTo>
                <a:lnTo>
                  <a:pt x="0" y="79"/>
                </a:lnTo>
                <a:lnTo>
                  <a:pt x="0" y="89"/>
                </a:lnTo>
                <a:lnTo>
                  <a:pt x="118" y="89"/>
                </a:lnTo>
                <a:lnTo>
                  <a:pt x="118" y="79"/>
                </a:lnTo>
                <a:lnTo>
                  <a:pt x="108" y="79"/>
                </a:lnTo>
                <a:close/>
                <a:moveTo>
                  <a:pt x="39" y="50"/>
                </a:moveTo>
                <a:lnTo>
                  <a:pt x="24" y="50"/>
                </a:lnTo>
                <a:lnTo>
                  <a:pt x="24" y="35"/>
                </a:lnTo>
                <a:lnTo>
                  <a:pt x="39" y="35"/>
                </a:lnTo>
                <a:lnTo>
                  <a:pt x="39" y="50"/>
                </a:lnTo>
                <a:close/>
                <a:moveTo>
                  <a:pt x="32" y="10"/>
                </a:moveTo>
                <a:lnTo>
                  <a:pt x="32" y="10"/>
                </a:lnTo>
                <a:lnTo>
                  <a:pt x="34" y="10"/>
                </a:lnTo>
                <a:lnTo>
                  <a:pt x="37" y="13"/>
                </a:lnTo>
                <a:lnTo>
                  <a:pt x="39" y="15"/>
                </a:lnTo>
                <a:lnTo>
                  <a:pt x="39" y="17"/>
                </a:lnTo>
                <a:lnTo>
                  <a:pt x="39" y="25"/>
                </a:lnTo>
                <a:lnTo>
                  <a:pt x="24" y="25"/>
                </a:lnTo>
                <a:lnTo>
                  <a:pt x="24" y="17"/>
                </a:lnTo>
                <a:lnTo>
                  <a:pt x="24" y="17"/>
                </a:lnTo>
                <a:lnTo>
                  <a:pt x="24" y="15"/>
                </a:lnTo>
                <a:lnTo>
                  <a:pt x="27" y="13"/>
                </a:lnTo>
                <a:lnTo>
                  <a:pt x="29" y="10"/>
                </a:lnTo>
                <a:lnTo>
                  <a:pt x="32" y="10"/>
                </a:lnTo>
                <a:lnTo>
                  <a:pt x="32" y="10"/>
                </a:lnTo>
                <a:close/>
                <a:moveTo>
                  <a:pt x="24" y="79"/>
                </a:moveTo>
                <a:lnTo>
                  <a:pt x="24" y="59"/>
                </a:lnTo>
                <a:lnTo>
                  <a:pt x="39" y="59"/>
                </a:lnTo>
                <a:lnTo>
                  <a:pt x="39" y="79"/>
                </a:lnTo>
                <a:lnTo>
                  <a:pt x="24" y="79"/>
                </a:lnTo>
                <a:close/>
                <a:moveTo>
                  <a:pt x="94" y="79"/>
                </a:moveTo>
                <a:lnTo>
                  <a:pt x="94" y="64"/>
                </a:lnTo>
                <a:lnTo>
                  <a:pt x="74" y="64"/>
                </a:lnTo>
                <a:lnTo>
                  <a:pt x="74" y="79"/>
                </a:lnTo>
                <a:lnTo>
                  <a:pt x="69" y="79"/>
                </a:lnTo>
                <a:lnTo>
                  <a:pt x="69" y="47"/>
                </a:lnTo>
                <a:lnTo>
                  <a:pt x="84" y="40"/>
                </a:lnTo>
                <a:lnTo>
                  <a:pt x="98" y="47"/>
                </a:lnTo>
                <a:lnTo>
                  <a:pt x="98" y="79"/>
                </a:lnTo>
                <a:lnTo>
                  <a:pt x="94"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57" name="Freeform 1535"/>
          <p:cNvSpPr>
            <a:spLocks noEditPoints="1"/>
          </p:cNvSpPr>
          <p:nvPr/>
        </p:nvSpPr>
        <p:spPr bwMode="auto">
          <a:xfrm>
            <a:off x="1816139" y="4138318"/>
            <a:ext cx="122479" cy="163302"/>
          </a:xfrm>
          <a:custGeom>
            <a:avLst/>
            <a:gdLst>
              <a:gd name="T0" fmla="*/ 61 w 79"/>
              <a:gd name="T1" fmla="*/ 64 h 109"/>
              <a:gd name="T2" fmla="*/ 56 w 79"/>
              <a:gd name="T3" fmla="*/ 50 h 109"/>
              <a:gd name="T4" fmla="*/ 64 w 79"/>
              <a:gd name="T5" fmla="*/ 40 h 109"/>
              <a:gd name="T6" fmla="*/ 53 w 79"/>
              <a:gd name="T7" fmla="*/ 40 h 109"/>
              <a:gd name="T8" fmla="*/ 49 w 79"/>
              <a:gd name="T9" fmla="*/ 15 h 109"/>
              <a:gd name="T10" fmla="*/ 49 w 79"/>
              <a:gd name="T11" fmla="*/ 13 h 109"/>
              <a:gd name="T12" fmla="*/ 45 w 79"/>
              <a:gd name="T13" fmla="*/ 3 h 109"/>
              <a:gd name="T14" fmla="*/ 40 w 79"/>
              <a:gd name="T15" fmla="*/ 0 h 109"/>
              <a:gd name="T16" fmla="*/ 35 w 79"/>
              <a:gd name="T17" fmla="*/ 3 h 109"/>
              <a:gd name="T18" fmla="*/ 30 w 79"/>
              <a:gd name="T19" fmla="*/ 13 h 109"/>
              <a:gd name="T20" fmla="*/ 30 w 79"/>
              <a:gd name="T21" fmla="*/ 20 h 109"/>
              <a:gd name="T22" fmla="*/ 26 w 79"/>
              <a:gd name="T23" fmla="*/ 40 h 109"/>
              <a:gd name="T24" fmla="*/ 15 w 79"/>
              <a:gd name="T25" fmla="*/ 50 h 109"/>
              <a:gd name="T26" fmla="*/ 24 w 79"/>
              <a:gd name="T27" fmla="*/ 50 h 109"/>
              <a:gd name="T28" fmla="*/ 0 w 79"/>
              <a:gd name="T29" fmla="*/ 64 h 109"/>
              <a:gd name="T30" fmla="*/ 15 w 79"/>
              <a:gd name="T31" fmla="*/ 74 h 109"/>
              <a:gd name="T32" fmla="*/ 9 w 79"/>
              <a:gd name="T33" fmla="*/ 89 h 109"/>
              <a:gd name="T34" fmla="*/ 1 w 79"/>
              <a:gd name="T35" fmla="*/ 101 h 109"/>
              <a:gd name="T36" fmla="*/ 0 w 79"/>
              <a:gd name="T37" fmla="*/ 106 h 109"/>
              <a:gd name="T38" fmla="*/ 3 w 79"/>
              <a:gd name="T39" fmla="*/ 108 h 109"/>
              <a:gd name="T40" fmla="*/ 30 w 79"/>
              <a:gd name="T41" fmla="*/ 109 h 109"/>
              <a:gd name="T42" fmla="*/ 32 w 79"/>
              <a:gd name="T43" fmla="*/ 109 h 109"/>
              <a:gd name="T44" fmla="*/ 35 w 79"/>
              <a:gd name="T45" fmla="*/ 106 h 109"/>
              <a:gd name="T46" fmla="*/ 35 w 79"/>
              <a:gd name="T47" fmla="*/ 94 h 109"/>
              <a:gd name="T48" fmla="*/ 45 w 79"/>
              <a:gd name="T49" fmla="*/ 104 h 109"/>
              <a:gd name="T50" fmla="*/ 45 w 79"/>
              <a:gd name="T51" fmla="*/ 106 h 109"/>
              <a:gd name="T52" fmla="*/ 47 w 79"/>
              <a:gd name="T53" fmla="*/ 109 h 109"/>
              <a:gd name="T54" fmla="*/ 74 w 79"/>
              <a:gd name="T55" fmla="*/ 109 h 109"/>
              <a:gd name="T56" fmla="*/ 77 w 79"/>
              <a:gd name="T57" fmla="*/ 108 h 109"/>
              <a:gd name="T58" fmla="*/ 79 w 79"/>
              <a:gd name="T59" fmla="*/ 106 h 109"/>
              <a:gd name="T60" fmla="*/ 78 w 79"/>
              <a:gd name="T61" fmla="*/ 101 h 109"/>
              <a:gd name="T62" fmla="*/ 70 w 79"/>
              <a:gd name="T63" fmla="*/ 89 h 109"/>
              <a:gd name="T64" fmla="*/ 79 w 79"/>
              <a:gd name="T65" fmla="*/ 74 h 109"/>
              <a:gd name="T66" fmla="*/ 40 w 79"/>
              <a:gd name="T67" fmla="*/ 20 h 109"/>
              <a:gd name="T68" fmla="*/ 43 w 79"/>
              <a:gd name="T69" fmla="*/ 40 h 109"/>
              <a:gd name="T70" fmla="*/ 36 w 79"/>
              <a:gd name="T71" fmla="*/ 40 h 109"/>
              <a:gd name="T72" fmla="*/ 40 w 79"/>
              <a:gd name="T73" fmla="*/ 20 h 109"/>
              <a:gd name="T74" fmla="*/ 46 w 79"/>
              <a:gd name="T75" fmla="*/ 50 h 109"/>
              <a:gd name="T76" fmla="*/ 49 w 79"/>
              <a:gd name="T77" fmla="*/ 64 h 109"/>
              <a:gd name="T78" fmla="*/ 30 w 79"/>
              <a:gd name="T79" fmla="*/ 64 h 109"/>
              <a:gd name="T80" fmla="*/ 33 w 79"/>
              <a:gd name="T81" fmla="*/ 50 h 109"/>
              <a:gd name="T82" fmla="*/ 54 w 79"/>
              <a:gd name="T83" fmla="*/ 99 h 109"/>
              <a:gd name="T84" fmla="*/ 54 w 79"/>
              <a:gd name="T85" fmla="*/ 94 h 109"/>
              <a:gd name="T86" fmla="*/ 52 w 79"/>
              <a:gd name="T87" fmla="*/ 87 h 109"/>
              <a:gd name="T88" fmla="*/ 45 w 79"/>
              <a:gd name="T89" fmla="*/ 84 h 109"/>
              <a:gd name="T90" fmla="*/ 35 w 79"/>
              <a:gd name="T91" fmla="*/ 84 h 109"/>
              <a:gd name="T92" fmla="*/ 27 w 79"/>
              <a:gd name="T93" fmla="*/ 87 h 109"/>
              <a:gd name="T94" fmla="*/ 25 w 79"/>
              <a:gd name="T95" fmla="*/ 94 h 109"/>
              <a:gd name="T96" fmla="*/ 14 w 79"/>
              <a:gd name="T97" fmla="*/ 99 h 109"/>
              <a:gd name="T98" fmla="*/ 21 w 79"/>
              <a:gd name="T99" fmla="*/ 87 h 109"/>
              <a:gd name="T100" fmla="*/ 53 w 79"/>
              <a:gd name="T101" fmla="*/ 74 h 109"/>
              <a:gd name="T102" fmla="*/ 58 w 79"/>
              <a:gd name="T103" fmla="*/ 87 h 109"/>
              <a:gd name="T104" fmla="*/ 65 w 79"/>
              <a:gd name="T105" fmla="*/ 9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109">
                <a:moveTo>
                  <a:pt x="79" y="64"/>
                </a:moveTo>
                <a:lnTo>
                  <a:pt x="61" y="64"/>
                </a:lnTo>
                <a:lnTo>
                  <a:pt x="61" y="64"/>
                </a:lnTo>
                <a:lnTo>
                  <a:pt x="56" y="50"/>
                </a:lnTo>
                <a:lnTo>
                  <a:pt x="64" y="50"/>
                </a:lnTo>
                <a:lnTo>
                  <a:pt x="64" y="40"/>
                </a:lnTo>
                <a:lnTo>
                  <a:pt x="53" y="40"/>
                </a:lnTo>
                <a:lnTo>
                  <a:pt x="53" y="40"/>
                </a:lnTo>
                <a:lnTo>
                  <a:pt x="49" y="20"/>
                </a:lnTo>
                <a:lnTo>
                  <a:pt x="49" y="15"/>
                </a:lnTo>
                <a:lnTo>
                  <a:pt x="49" y="15"/>
                </a:lnTo>
                <a:lnTo>
                  <a:pt x="49" y="13"/>
                </a:lnTo>
                <a:lnTo>
                  <a:pt x="45" y="3"/>
                </a:lnTo>
                <a:lnTo>
                  <a:pt x="45" y="3"/>
                </a:lnTo>
                <a:lnTo>
                  <a:pt x="42" y="2"/>
                </a:lnTo>
                <a:lnTo>
                  <a:pt x="40" y="0"/>
                </a:lnTo>
                <a:lnTo>
                  <a:pt x="37" y="2"/>
                </a:lnTo>
                <a:lnTo>
                  <a:pt x="35" y="3"/>
                </a:lnTo>
                <a:lnTo>
                  <a:pt x="30" y="13"/>
                </a:lnTo>
                <a:lnTo>
                  <a:pt x="30" y="13"/>
                </a:lnTo>
                <a:lnTo>
                  <a:pt x="30" y="15"/>
                </a:lnTo>
                <a:lnTo>
                  <a:pt x="30" y="20"/>
                </a:lnTo>
                <a:lnTo>
                  <a:pt x="30" y="20"/>
                </a:lnTo>
                <a:lnTo>
                  <a:pt x="26" y="40"/>
                </a:lnTo>
                <a:lnTo>
                  <a:pt x="15" y="40"/>
                </a:lnTo>
                <a:lnTo>
                  <a:pt x="15" y="50"/>
                </a:lnTo>
                <a:lnTo>
                  <a:pt x="24" y="50"/>
                </a:lnTo>
                <a:lnTo>
                  <a:pt x="24" y="50"/>
                </a:lnTo>
                <a:lnTo>
                  <a:pt x="19" y="64"/>
                </a:lnTo>
                <a:lnTo>
                  <a:pt x="0" y="64"/>
                </a:lnTo>
                <a:lnTo>
                  <a:pt x="0" y="74"/>
                </a:lnTo>
                <a:lnTo>
                  <a:pt x="15" y="74"/>
                </a:lnTo>
                <a:lnTo>
                  <a:pt x="15" y="74"/>
                </a:lnTo>
                <a:lnTo>
                  <a:pt x="9" y="89"/>
                </a:lnTo>
                <a:lnTo>
                  <a:pt x="1" y="101"/>
                </a:lnTo>
                <a:lnTo>
                  <a:pt x="1" y="101"/>
                </a:lnTo>
                <a:lnTo>
                  <a:pt x="0" y="104"/>
                </a:lnTo>
                <a:lnTo>
                  <a:pt x="0" y="106"/>
                </a:lnTo>
                <a:lnTo>
                  <a:pt x="0" y="106"/>
                </a:lnTo>
                <a:lnTo>
                  <a:pt x="3" y="108"/>
                </a:lnTo>
                <a:lnTo>
                  <a:pt x="5" y="109"/>
                </a:lnTo>
                <a:lnTo>
                  <a:pt x="30" y="109"/>
                </a:lnTo>
                <a:lnTo>
                  <a:pt x="30" y="109"/>
                </a:lnTo>
                <a:lnTo>
                  <a:pt x="32" y="109"/>
                </a:lnTo>
                <a:lnTo>
                  <a:pt x="33" y="108"/>
                </a:lnTo>
                <a:lnTo>
                  <a:pt x="35" y="106"/>
                </a:lnTo>
                <a:lnTo>
                  <a:pt x="35" y="104"/>
                </a:lnTo>
                <a:lnTo>
                  <a:pt x="35" y="94"/>
                </a:lnTo>
                <a:lnTo>
                  <a:pt x="45" y="94"/>
                </a:lnTo>
                <a:lnTo>
                  <a:pt x="45" y="104"/>
                </a:lnTo>
                <a:lnTo>
                  <a:pt x="45" y="104"/>
                </a:lnTo>
                <a:lnTo>
                  <a:pt x="45" y="106"/>
                </a:lnTo>
                <a:lnTo>
                  <a:pt x="46" y="108"/>
                </a:lnTo>
                <a:lnTo>
                  <a:pt x="47" y="109"/>
                </a:lnTo>
                <a:lnTo>
                  <a:pt x="49" y="109"/>
                </a:lnTo>
                <a:lnTo>
                  <a:pt x="74" y="109"/>
                </a:lnTo>
                <a:lnTo>
                  <a:pt x="74" y="109"/>
                </a:lnTo>
                <a:lnTo>
                  <a:pt x="77" y="108"/>
                </a:lnTo>
                <a:lnTo>
                  <a:pt x="79" y="106"/>
                </a:lnTo>
                <a:lnTo>
                  <a:pt x="79" y="106"/>
                </a:lnTo>
                <a:lnTo>
                  <a:pt x="79" y="104"/>
                </a:lnTo>
                <a:lnTo>
                  <a:pt x="78" y="101"/>
                </a:lnTo>
                <a:lnTo>
                  <a:pt x="78" y="101"/>
                </a:lnTo>
                <a:lnTo>
                  <a:pt x="70" y="89"/>
                </a:lnTo>
                <a:lnTo>
                  <a:pt x="64" y="74"/>
                </a:lnTo>
                <a:lnTo>
                  <a:pt x="79" y="74"/>
                </a:lnTo>
                <a:lnTo>
                  <a:pt x="79" y="64"/>
                </a:lnTo>
                <a:close/>
                <a:moveTo>
                  <a:pt x="40" y="20"/>
                </a:moveTo>
                <a:lnTo>
                  <a:pt x="40" y="20"/>
                </a:lnTo>
                <a:lnTo>
                  <a:pt x="43" y="40"/>
                </a:lnTo>
                <a:lnTo>
                  <a:pt x="36" y="40"/>
                </a:lnTo>
                <a:lnTo>
                  <a:pt x="36" y="40"/>
                </a:lnTo>
                <a:lnTo>
                  <a:pt x="40" y="20"/>
                </a:lnTo>
                <a:lnTo>
                  <a:pt x="40" y="20"/>
                </a:lnTo>
                <a:close/>
                <a:moveTo>
                  <a:pt x="33" y="50"/>
                </a:moveTo>
                <a:lnTo>
                  <a:pt x="46" y="50"/>
                </a:lnTo>
                <a:lnTo>
                  <a:pt x="46" y="50"/>
                </a:lnTo>
                <a:lnTo>
                  <a:pt x="49" y="64"/>
                </a:lnTo>
                <a:lnTo>
                  <a:pt x="30" y="64"/>
                </a:lnTo>
                <a:lnTo>
                  <a:pt x="30" y="64"/>
                </a:lnTo>
                <a:lnTo>
                  <a:pt x="33" y="50"/>
                </a:lnTo>
                <a:lnTo>
                  <a:pt x="33" y="50"/>
                </a:lnTo>
                <a:close/>
                <a:moveTo>
                  <a:pt x="65" y="99"/>
                </a:moveTo>
                <a:lnTo>
                  <a:pt x="54" y="99"/>
                </a:lnTo>
                <a:lnTo>
                  <a:pt x="54" y="94"/>
                </a:lnTo>
                <a:lnTo>
                  <a:pt x="54" y="94"/>
                </a:lnTo>
                <a:lnTo>
                  <a:pt x="53" y="90"/>
                </a:lnTo>
                <a:lnTo>
                  <a:pt x="52" y="87"/>
                </a:lnTo>
                <a:lnTo>
                  <a:pt x="48" y="85"/>
                </a:lnTo>
                <a:lnTo>
                  <a:pt x="45" y="84"/>
                </a:lnTo>
                <a:lnTo>
                  <a:pt x="35" y="84"/>
                </a:lnTo>
                <a:lnTo>
                  <a:pt x="35" y="84"/>
                </a:lnTo>
                <a:lnTo>
                  <a:pt x="31" y="85"/>
                </a:lnTo>
                <a:lnTo>
                  <a:pt x="27" y="87"/>
                </a:lnTo>
                <a:lnTo>
                  <a:pt x="26" y="90"/>
                </a:lnTo>
                <a:lnTo>
                  <a:pt x="25" y="94"/>
                </a:lnTo>
                <a:lnTo>
                  <a:pt x="25" y="99"/>
                </a:lnTo>
                <a:lnTo>
                  <a:pt x="14" y="99"/>
                </a:lnTo>
                <a:lnTo>
                  <a:pt x="14" y="99"/>
                </a:lnTo>
                <a:lnTo>
                  <a:pt x="21" y="87"/>
                </a:lnTo>
                <a:lnTo>
                  <a:pt x="26" y="74"/>
                </a:lnTo>
                <a:lnTo>
                  <a:pt x="53" y="74"/>
                </a:lnTo>
                <a:lnTo>
                  <a:pt x="53" y="74"/>
                </a:lnTo>
                <a:lnTo>
                  <a:pt x="58" y="87"/>
                </a:lnTo>
                <a:lnTo>
                  <a:pt x="65" y="99"/>
                </a:lnTo>
                <a:lnTo>
                  <a:pt x="65" y="9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58" name="Freeform 1536"/>
          <p:cNvSpPr>
            <a:spLocks noEditPoints="1"/>
          </p:cNvSpPr>
          <p:nvPr/>
        </p:nvSpPr>
        <p:spPr bwMode="auto">
          <a:xfrm>
            <a:off x="1444170" y="4129249"/>
            <a:ext cx="149696" cy="158768"/>
          </a:xfrm>
          <a:custGeom>
            <a:avLst/>
            <a:gdLst>
              <a:gd name="T0" fmla="*/ 65 w 99"/>
              <a:gd name="T1" fmla="*/ 60 h 104"/>
              <a:gd name="T2" fmla="*/ 65 w 99"/>
              <a:gd name="T3" fmla="*/ 46 h 104"/>
              <a:gd name="T4" fmla="*/ 72 w 99"/>
              <a:gd name="T5" fmla="*/ 40 h 104"/>
              <a:gd name="T6" fmla="*/ 74 w 99"/>
              <a:gd name="T7" fmla="*/ 30 h 104"/>
              <a:gd name="T8" fmla="*/ 73 w 99"/>
              <a:gd name="T9" fmla="*/ 25 h 104"/>
              <a:gd name="T10" fmla="*/ 65 w 99"/>
              <a:gd name="T11" fmla="*/ 12 h 104"/>
              <a:gd name="T12" fmla="*/ 52 w 99"/>
              <a:gd name="T13" fmla="*/ 2 h 104"/>
              <a:gd name="T14" fmla="*/ 50 w 99"/>
              <a:gd name="T15" fmla="*/ 0 h 104"/>
              <a:gd name="T16" fmla="*/ 47 w 99"/>
              <a:gd name="T17" fmla="*/ 2 h 104"/>
              <a:gd name="T18" fmla="*/ 35 w 99"/>
              <a:gd name="T19" fmla="*/ 12 h 104"/>
              <a:gd name="T20" fmla="*/ 26 w 99"/>
              <a:gd name="T21" fmla="*/ 25 h 104"/>
              <a:gd name="T22" fmla="*/ 25 w 99"/>
              <a:gd name="T23" fmla="*/ 30 h 104"/>
              <a:gd name="T24" fmla="*/ 28 w 99"/>
              <a:gd name="T25" fmla="*/ 40 h 104"/>
              <a:gd name="T26" fmla="*/ 35 w 99"/>
              <a:gd name="T27" fmla="*/ 46 h 104"/>
              <a:gd name="T28" fmla="*/ 5 w 99"/>
              <a:gd name="T29" fmla="*/ 60 h 104"/>
              <a:gd name="T30" fmla="*/ 3 w 99"/>
              <a:gd name="T31" fmla="*/ 60 h 104"/>
              <a:gd name="T32" fmla="*/ 0 w 99"/>
              <a:gd name="T33" fmla="*/ 62 h 104"/>
              <a:gd name="T34" fmla="*/ 0 w 99"/>
              <a:gd name="T35" fmla="*/ 99 h 104"/>
              <a:gd name="T36" fmla="*/ 0 w 99"/>
              <a:gd name="T37" fmla="*/ 102 h 104"/>
              <a:gd name="T38" fmla="*/ 3 w 99"/>
              <a:gd name="T39" fmla="*/ 104 h 104"/>
              <a:gd name="T40" fmla="*/ 40 w 99"/>
              <a:gd name="T41" fmla="*/ 104 h 104"/>
              <a:gd name="T42" fmla="*/ 42 w 99"/>
              <a:gd name="T43" fmla="*/ 104 h 104"/>
              <a:gd name="T44" fmla="*/ 45 w 99"/>
              <a:gd name="T45" fmla="*/ 102 h 104"/>
              <a:gd name="T46" fmla="*/ 45 w 99"/>
              <a:gd name="T47" fmla="*/ 92 h 104"/>
              <a:gd name="T48" fmla="*/ 55 w 99"/>
              <a:gd name="T49" fmla="*/ 92 h 104"/>
              <a:gd name="T50" fmla="*/ 55 w 99"/>
              <a:gd name="T51" fmla="*/ 99 h 104"/>
              <a:gd name="T52" fmla="*/ 56 w 99"/>
              <a:gd name="T53" fmla="*/ 103 h 104"/>
              <a:gd name="T54" fmla="*/ 60 w 99"/>
              <a:gd name="T55" fmla="*/ 104 h 104"/>
              <a:gd name="T56" fmla="*/ 94 w 99"/>
              <a:gd name="T57" fmla="*/ 104 h 104"/>
              <a:gd name="T58" fmla="*/ 98 w 99"/>
              <a:gd name="T59" fmla="*/ 103 h 104"/>
              <a:gd name="T60" fmla="*/ 99 w 99"/>
              <a:gd name="T61" fmla="*/ 99 h 104"/>
              <a:gd name="T62" fmla="*/ 99 w 99"/>
              <a:gd name="T63" fmla="*/ 65 h 104"/>
              <a:gd name="T64" fmla="*/ 98 w 99"/>
              <a:gd name="T65" fmla="*/ 61 h 104"/>
              <a:gd name="T66" fmla="*/ 94 w 99"/>
              <a:gd name="T67" fmla="*/ 60 h 104"/>
              <a:gd name="T68" fmla="*/ 50 w 99"/>
              <a:gd name="T69" fmla="*/ 12 h 104"/>
              <a:gd name="T70" fmla="*/ 60 w 99"/>
              <a:gd name="T71" fmla="*/ 21 h 104"/>
              <a:gd name="T72" fmla="*/ 65 w 99"/>
              <a:gd name="T73" fmla="*/ 30 h 104"/>
              <a:gd name="T74" fmla="*/ 65 w 99"/>
              <a:gd name="T75" fmla="*/ 32 h 104"/>
              <a:gd name="T76" fmla="*/ 61 w 99"/>
              <a:gd name="T77" fmla="*/ 37 h 104"/>
              <a:gd name="T78" fmla="*/ 55 w 99"/>
              <a:gd name="T79" fmla="*/ 40 h 104"/>
              <a:gd name="T80" fmla="*/ 50 w 99"/>
              <a:gd name="T81" fmla="*/ 40 h 104"/>
              <a:gd name="T82" fmla="*/ 41 w 99"/>
              <a:gd name="T83" fmla="*/ 39 h 104"/>
              <a:gd name="T84" fmla="*/ 36 w 99"/>
              <a:gd name="T85" fmla="*/ 36 h 104"/>
              <a:gd name="T86" fmla="*/ 35 w 99"/>
              <a:gd name="T87" fmla="*/ 30 h 104"/>
              <a:gd name="T88" fmla="*/ 36 w 99"/>
              <a:gd name="T89" fmla="*/ 26 h 104"/>
              <a:gd name="T90" fmla="*/ 50 w 99"/>
              <a:gd name="T91" fmla="*/ 12 h 104"/>
              <a:gd name="T92" fmla="*/ 45 w 99"/>
              <a:gd name="T93" fmla="*/ 50 h 104"/>
              <a:gd name="T94" fmla="*/ 55 w 99"/>
              <a:gd name="T95" fmla="*/ 60 h 104"/>
              <a:gd name="T96" fmla="*/ 45 w 99"/>
              <a:gd name="T97" fmla="*/ 50 h 104"/>
              <a:gd name="T98" fmla="*/ 65 w 99"/>
              <a:gd name="T99" fmla="*/ 94 h 104"/>
              <a:gd name="T100" fmla="*/ 65 w 99"/>
              <a:gd name="T101" fmla="*/ 89 h 104"/>
              <a:gd name="T102" fmla="*/ 63 w 99"/>
              <a:gd name="T103" fmla="*/ 85 h 104"/>
              <a:gd name="T104" fmla="*/ 53 w 99"/>
              <a:gd name="T105" fmla="*/ 76 h 104"/>
              <a:gd name="T106" fmla="*/ 50 w 99"/>
              <a:gd name="T107" fmla="*/ 74 h 104"/>
              <a:gd name="T108" fmla="*/ 50 w 99"/>
              <a:gd name="T109" fmla="*/ 74 h 104"/>
              <a:gd name="T110" fmla="*/ 46 w 99"/>
              <a:gd name="T111" fmla="*/ 76 h 104"/>
              <a:gd name="T112" fmla="*/ 36 w 99"/>
              <a:gd name="T113" fmla="*/ 85 h 104"/>
              <a:gd name="T114" fmla="*/ 35 w 99"/>
              <a:gd name="T115" fmla="*/ 89 h 104"/>
              <a:gd name="T116" fmla="*/ 10 w 99"/>
              <a:gd name="T117" fmla="*/ 94 h 104"/>
              <a:gd name="T118" fmla="*/ 89 w 99"/>
              <a:gd name="T119" fmla="*/ 6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04">
                <a:moveTo>
                  <a:pt x="94" y="60"/>
                </a:moveTo>
                <a:lnTo>
                  <a:pt x="65" y="60"/>
                </a:lnTo>
                <a:lnTo>
                  <a:pt x="65" y="46"/>
                </a:lnTo>
                <a:lnTo>
                  <a:pt x="65" y="46"/>
                </a:lnTo>
                <a:lnTo>
                  <a:pt x="68" y="44"/>
                </a:lnTo>
                <a:lnTo>
                  <a:pt x="72" y="40"/>
                </a:lnTo>
                <a:lnTo>
                  <a:pt x="73" y="35"/>
                </a:lnTo>
                <a:lnTo>
                  <a:pt x="74" y="30"/>
                </a:lnTo>
                <a:lnTo>
                  <a:pt x="74" y="30"/>
                </a:lnTo>
                <a:lnTo>
                  <a:pt x="73" y="25"/>
                </a:lnTo>
                <a:lnTo>
                  <a:pt x="72" y="20"/>
                </a:lnTo>
                <a:lnTo>
                  <a:pt x="65" y="12"/>
                </a:lnTo>
                <a:lnTo>
                  <a:pt x="57" y="5"/>
                </a:lnTo>
                <a:lnTo>
                  <a:pt x="52" y="2"/>
                </a:lnTo>
                <a:lnTo>
                  <a:pt x="52" y="2"/>
                </a:lnTo>
                <a:lnTo>
                  <a:pt x="50" y="0"/>
                </a:lnTo>
                <a:lnTo>
                  <a:pt x="47" y="2"/>
                </a:lnTo>
                <a:lnTo>
                  <a:pt x="47" y="2"/>
                </a:lnTo>
                <a:lnTo>
                  <a:pt x="42" y="5"/>
                </a:lnTo>
                <a:lnTo>
                  <a:pt x="35" y="12"/>
                </a:lnTo>
                <a:lnTo>
                  <a:pt x="28" y="20"/>
                </a:lnTo>
                <a:lnTo>
                  <a:pt x="26" y="25"/>
                </a:lnTo>
                <a:lnTo>
                  <a:pt x="25" y="30"/>
                </a:lnTo>
                <a:lnTo>
                  <a:pt x="25" y="30"/>
                </a:lnTo>
                <a:lnTo>
                  <a:pt x="26" y="35"/>
                </a:lnTo>
                <a:lnTo>
                  <a:pt x="28" y="40"/>
                </a:lnTo>
                <a:lnTo>
                  <a:pt x="31" y="44"/>
                </a:lnTo>
                <a:lnTo>
                  <a:pt x="35" y="46"/>
                </a:lnTo>
                <a:lnTo>
                  <a:pt x="35" y="60"/>
                </a:lnTo>
                <a:lnTo>
                  <a:pt x="5" y="60"/>
                </a:lnTo>
                <a:lnTo>
                  <a:pt x="5" y="60"/>
                </a:lnTo>
                <a:lnTo>
                  <a:pt x="3" y="60"/>
                </a:lnTo>
                <a:lnTo>
                  <a:pt x="2" y="61"/>
                </a:lnTo>
                <a:lnTo>
                  <a:pt x="0" y="62"/>
                </a:lnTo>
                <a:lnTo>
                  <a:pt x="0" y="65"/>
                </a:lnTo>
                <a:lnTo>
                  <a:pt x="0" y="99"/>
                </a:lnTo>
                <a:lnTo>
                  <a:pt x="0" y="99"/>
                </a:lnTo>
                <a:lnTo>
                  <a:pt x="0" y="102"/>
                </a:lnTo>
                <a:lnTo>
                  <a:pt x="2" y="103"/>
                </a:lnTo>
                <a:lnTo>
                  <a:pt x="3" y="104"/>
                </a:lnTo>
                <a:lnTo>
                  <a:pt x="5" y="104"/>
                </a:lnTo>
                <a:lnTo>
                  <a:pt x="40" y="104"/>
                </a:lnTo>
                <a:lnTo>
                  <a:pt x="40" y="104"/>
                </a:lnTo>
                <a:lnTo>
                  <a:pt x="42" y="104"/>
                </a:lnTo>
                <a:lnTo>
                  <a:pt x="44" y="103"/>
                </a:lnTo>
                <a:lnTo>
                  <a:pt x="45" y="102"/>
                </a:lnTo>
                <a:lnTo>
                  <a:pt x="45" y="99"/>
                </a:lnTo>
                <a:lnTo>
                  <a:pt x="45" y="92"/>
                </a:lnTo>
                <a:lnTo>
                  <a:pt x="50" y="87"/>
                </a:lnTo>
                <a:lnTo>
                  <a:pt x="55" y="92"/>
                </a:lnTo>
                <a:lnTo>
                  <a:pt x="55" y="99"/>
                </a:lnTo>
                <a:lnTo>
                  <a:pt x="55" y="99"/>
                </a:lnTo>
                <a:lnTo>
                  <a:pt x="55" y="102"/>
                </a:lnTo>
                <a:lnTo>
                  <a:pt x="56" y="103"/>
                </a:lnTo>
                <a:lnTo>
                  <a:pt x="57" y="104"/>
                </a:lnTo>
                <a:lnTo>
                  <a:pt x="60" y="104"/>
                </a:lnTo>
                <a:lnTo>
                  <a:pt x="94" y="104"/>
                </a:lnTo>
                <a:lnTo>
                  <a:pt x="94" y="104"/>
                </a:lnTo>
                <a:lnTo>
                  <a:pt x="97" y="104"/>
                </a:lnTo>
                <a:lnTo>
                  <a:pt x="98" y="103"/>
                </a:lnTo>
                <a:lnTo>
                  <a:pt x="99" y="102"/>
                </a:lnTo>
                <a:lnTo>
                  <a:pt x="99" y="99"/>
                </a:lnTo>
                <a:lnTo>
                  <a:pt x="99" y="65"/>
                </a:lnTo>
                <a:lnTo>
                  <a:pt x="99" y="65"/>
                </a:lnTo>
                <a:lnTo>
                  <a:pt x="99" y="62"/>
                </a:lnTo>
                <a:lnTo>
                  <a:pt x="98" y="61"/>
                </a:lnTo>
                <a:lnTo>
                  <a:pt x="97" y="60"/>
                </a:lnTo>
                <a:lnTo>
                  <a:pt x="94" y="60"/>
                </a:lnTo>
                <a:lnTo>
                  <a:pt x="94" y="60"/>
                </a:lnTo>
                <a:close/>
                <a:moveTo>
                  <a:pt x="50" y="12"/>
                </a:moveTo>
                <a:lnTo>
                  <a:pt x="50" y="12"/>
                </a:lnTo>
                <a:lnTo>
                  <a:pt x="60" y="21"/>
                </a:lnTo>
                <a:lnTo>
                  <a:pt x="63" y="26"/>
                </a:lnTo>
                <a:lnTo>
                  <a:pt x="65" y="30"/>
                </a:lnTo>
                <a:lnTo>
                  <a:pt x="65" y="30"/>
                </a:lnTo>
                <a:lnTo>
                  <a:pt x="65" y="32"/>
                </a:lnTo>
                <a:lnTo>
                  <a:pt x="62" y="36"/>
                </a:lnTo>
                <a:lnTo>
                  <a:pt x="61" y="37"/>
                </a:lnTo>
                <a:lnTo>
                  <a:pt x="58" y="39"/>
                </a:lnTo>
                <a:lnTo>
                  <a:pt x="55" y="40"/>
                </a:lnTo>
                <a:lnTo>
                  <a:pt x="50" y="40"/>
                </a:lnTo>
                <a:lnTo>
                  <a:pt x="50" y="40"/>
                </a:lnTo>
                <a:lnTo>
                  <a:pt x="45" y="40"/>
                </a:lnTo>
                <a:lnTo>
                  <a:pt x="41" y="39"/>
                </a:lnTo>
                <a:lnTo>
                  <a:pt x="39" y="37"/>
                </a:lnTo>
                <a:lnTo>
                  <a:pt x="36" y="36"/>
                </a:lnTo>
                <a:lnTo>
                  <a:pt x="35" y="32"/>
                </a:lnTo>
                <a:lnTo>
                  <a:pt x="35" y="30"/>
                </a:lnTo>
                <a:lnTo>
                  <a:pt x="35" y="30"/>
                </a:lnTo>
                <a:lnTo>
                  <a:pt x="36" y="26"/>
                </a:lnTo>
                <a:lnTo>
                  <a:pt x="40" y="21"/>
                </a:lnTo>
                <a:lnTo>
                  <a:pt x="50" y="12"/>
                </a:lnTo>
                <a:lnTo>
                  <a:pt x="50" y="12"/>
                </a:lnTo>
                <a:close/>
                <a:moveTo>
                  <a:pt x="45" y="50"/>
                </a:moveTo>
                <a:lnTo>
                  <a:pt x="55" y="50"/>
                </a:lnTo>
                <a:lnTo>
                  <a:pt x="55" y="60"/>
                </a:lnTo>
                <a:lnTo>
                  <a:pt x="45" y="60"/>
                </a:lnTo>
                <a:lnTo>
                  <a:pt x="45" y="50"/>
                </a:lnTo>
                <a:close/>
                <a:moveTo>
                  <a:pt x="89" y="94"/>
                </a:moveTo>
                <a:lnTo>
                  <a:pt x="65" y="94"/>
                </a:lnTo>
                <a:lnTo>
                  <a:pt x="65" y="89"/>
                </a:lnTo>
                <a:lnTo>
                  <a:pt x="65" y="89"/>
                </a:lnTo>
                <a:lnTo>
                  <a:pt x="65" y="87"/>
                </a:lnTo>
                <a:lnTo>
                  <a:pt x="63" y="85"/>
                </a:lnTo>
                <a:lnTo>
                  <a:pt x="53" y="76"/>
                </a:lnTo>
                <a:lnTo>
                  <a:pt x="53" y="76"/>
                </a:lnTo>
                <a:lnTo>
                  <a:pt x="52" y="74"/>
                </a:lnTo>
                <a:lnTo>
                  <a:pt x="50" y="74"/>
                </a:lnTo>
                <a:lnTo>
                  <a:pt x="50" y="74"/>
                </a:lnTo>
                <a:lnTo>
                  <a:pt x="50" y="74"/>
                </a:lnTo>
                <a:lnTo>
                  <a:pt x="47" y="74"/>
                </a:lnTo>
                <a:lnTo>
                  <a:pt x="46" y="76"/>
                </a:lnTo>
                <a:lnTo>
                  <a:pt x="36" y="85"/>
                </a:lnTo>
                <a:lnTo>
                  <a:pt x="36" y="85"/>
                </a:lnTo>
                <a:lnTo>
                  <a:pt x="35" y="87"/>
                </a:lnTo>
                <a:lnTo>
                  <a:pt x="35" y="89"/>
                </a:lnTo>
                <a:lnTo>
                  <a:pt x="35" y="94"/>
                </a:lnTo>
                <a:lnTo>
                  <a:pt x="10" y="94"/>
                </a:lnTo>
                <a:lnTo>
                  <a:pt x="10" y="69"/>
                </a:lnTo>
                <a:lnTo>
                  <a:pt x="89" y="69"/>
                </a:lnTo>
                <a:lnTo>
                  <a:pt x="89" y="9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59" name="Rectangle 1537"/>
          <p:cNvSpPr>
            <a:spLocks noChangeArrowheads="1"/>
          </p:cNvSpPr>
          <p:nvPr/>
        </p:nvSpPr>
        <p:spPr bwMode="auto">
          <a:xfrm>
            <a:off x="1548502" y="4242651"/>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60" name="Rectangle 1538"/>
          <p:cNvSpPr>
            <a:spLocks noChangeArrowheads="1"/>
          </p:cNvSpPr>
          <p:nvPr/>
        </p:nvSpPr>
        <p:spPr bwMode="auto">
          <a:xfrm>
            <a:off x="1475923" y="4242651"/>
            <a:ext cx="13610"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61" name="Rectangle 1539"/>
          <p:cNvSpPr>
            <a:spLocks noChangeArrowheads="1"/>
          </p:cNvSpPr>
          <p:nvPr/>
        </p:nvSpPr>
        <p:spPr bwMode="auto">
          <a:xfrm>
            <a:off x="1453243" y="4192753"/>
            <a:ext cx="13610" cy="2268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62" name="Rectangle 1540"/>
          <p:cNvSpPr>
            <a:spLocks noChangeArrowheads="1"/>
          </p:cNvSpPr>
          <p:nvPr/>
        </p:nvSpPr>
        <p:spPr bwMode="auto">
          <a:xfrm>
            <a:off x="1571182" y="4192753"/>
            <a:ext cx="13610" cy="22682"/>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63" name="Freeform 1541"/>
          <p:cNvSpPr>
            <a:spLocks noEditPoints="1"/>
          </p:cNvSpPr>
          <p:nvPr/>
        </p:nvSpPr>
        <p:spPr bwMode="auto">
          <a:xfrm>
            <a:off x="2519245" y="4133783"/>
            <a:ext cx="149696" cy="172375"/>
          </a:xfrm>
          <a:custGeom>
            <a:avLst/>
            <a:gdLst>
              <a:gd name="T0" fmla="*/ 79 w 98"/>
              <a:gd name="T1" fmla="*/ 49 h 113"/>
              <a:gd name="T2" fmla="*/ 82 w 98"/>
              <a:gd name="T3" fmla="*/ 47 h 113"/>
              <a:gd name="T4" fmla="*/ 98 w 98"/>
              <a:gd name="T5" fmla="*/ 34 h 113"/>
              <a:gd name="T6" fmla="*/ 64 w 98"/>
              <a:gd name="T7" fmla="*/ 24 h 113"/>
              <a:gd name="T8" fmla="*/ 64 w 98"/>
              <a:gd name="T9" fmla="*/ 14 h 113"/>
              <a:gd name="T10" fmla="*/ 59 w 98"/>
              <a:gd name="T11" fmla="*/ 3 h 113"/>
              <a:gd name="T12" fmla="*/ 49 w 98"/>
              <a:gd name="T13" fmla="*/ 0 h 113"/>
              <a:gd name="T14" fmla="*/ 43 w 98"/>
              <a:gd name="T15" fmla="*/ 1 h 113"/>
              <a:gd name="T16" fmla="*/ 36 w 98"/>
              <a:gd name="T17" fmla="*/ 8 h 113"/>
              <a:gd name="T18" fmla="*/ 34 w 98"/>
              <a:gd name="T19" fmla="*/ 24 h 113"/>
              <a:gd name="T20" fmla="*/ 0 w 98"/>
              <a:gd name="T21" fmla="*/ 34 h 113"/>
              <a:gd name="T22" fmla="*/ 16 w 98"/>
              <a:gd name="T23" fmla="*/ 47 h 113"/>
              <a:gd name="T24" fmla="*/ 17 w 98"/>
              <a:gd name="T25" fmla="*/ 48 h 113"/>
              <a:gd name="T26" fmla="*/ 29 w 98"/>
              <a:gd name="T27" fmla="*/ 49 h 113"/>
              <a:gd name="T28" fmla="*/ 24 w 98"/>
              <a:gd name="T29" fmla="*/ 88 h 113"/>
              <a:gd name="T30" fmla="*/ 22 w 98"/>
              <a:gd name="T31" fmla="*/ 90 h 113"/>
              <a:gd name="T32" fmla="*/ 15 w 98"/>
              <a:gd name="T33" fmla="*/ 107 h 113"/>
              <a:gd name="T34" fmla="*/ 15 w 98"/>
              <a:gd name="T35" fmla="*/ 108 h 113"/>
              <a:gd name="T36" fmla="*/ 16 w 98"/>
              <a:gd name="T37" fmla="*/ 111 h 113"/>
              <a:gd name="T38" fmla="*/ 20 w 98"/>
              <a:gd name="T39" fmla="*/ 113 h 113"/>
              <a:gd name="T40" fmla="*/ 79 w 98"/>
              <a:gd name="T41" fmla="*/ 113 h 113"/>
              <a:gd name="T42" fmla="*/ 82 w 98"/>
              <a:gd name="T43" fmla="*/ 111 h 113"/>
              <a:gd name="T44" fmla="*/ 84 w 98"/>
              <a:gd name="T45" fmla="*/ 108 h 113"/>
              <a:gd name="T46" fmla="*/ 79 w 98"/>
              <a:gd name="T47" fmla="*/ 92 h 113"/>
              <a:gd name="T48" fmla="*/ 76 w 98"/>
              <a:gd name="T49" fmla="*/ 90 h 113"/>
              <a:gd name="T50" fmla="*/ 69 w 98"/>
              <a:gd name="T51" fmla="*/ 88 h 113"/>
              <a:gd name="T52" fmla="*/ 79 w 98"/>
              <a:gd name="T53" fmla="*/ 49 h 113"/>
              <a:gd name="T54" fmla="*/ 66 w 98"/>
              <a:gd name="T55" fmla="*/ 39 h 113"/>
              <a:gd name="T56" fmla="*/ 80 w 98"/>
              <a:gd name="T57" fmla="*/ 34 h 113"/>
              <a:gd name="T58" fmla="*/ 44 w 98"/>
              <a:gd name="T59" fmla="*/ 14 h 113"/>
              <a:gd name="T60" fmla="*/ 44 w 98"/>
              <a:gd name="T61" fmla="*/ 12 h 113"/>
              <a:gd name="T62" fmla="*/ 47 w 98"/>
              <a:gd name="T63" fmla="*/ 10 h 113"/>
              <a:gd name="T64" fmla="*/ 49 w 98"/>
              <a:gd name="T65" fmla="*/ 10 h 113"/>
              <a:gd name="T66" fmla="*/ 53 w 98"/>
              <a:gd name="T67" fmla="*/ 11 h 113"/>
              <a:gd name="T68" fmla="*/ 54 w 98"/>
              <a:gd name="T69" fmla="*/ 14 h 113"/>
              <a:gd name="T70" fmla="*/ 44 w 98"/>
              <a:gd name="T71" fmla="*/ 24 h 113"/>
              <a:gd name="T72" fmla="*/ 22 w 98"/>
              <a:gd name="T73" fmla="*/ 39 h 113"/>
              <a:gd name="T74" fmla="*/ 58 w 98"/>
              <a:gd name="T75" fmla="*/ 34 h 113"/>
              <a:gd name="T76" fmla="*/ 39 w 98"/>
              <a:gd name="T77" fmla="*/ 44 h 113"/>
              <a:gd name="T78" fmla="*/ 39 w 98"/>
              <a:gd name="T79" fmla="*/ 42 h 113"/>
              <a:gd name="T80" fmla="*/ 37 w 98"/>
              <a:gd name="T81" fmla="*/ 39 h 113"/>
              <a:gd name="T82" fmla="*/ 22 w 98"/>
              <a:gd name="T83" fmla="*/ 39 h 113"/>
              <a:gd name="T84" fmla="*/ 27 w 98"/>
              <a:gd name="T85" fmla="*/ 103 h 113"/>
              <a:gd name="T86" fmla="*/ 70 w 98"/>
              <a:gd name="T87" fmla="*/ 98 h 113"/>
              <a:gd name="T88" fmla="*/ 39 w 98"/>
              <a:gd name="T89" fmla="*/ 88 h 113"/>
              <a:gd name="T90" fmla="*/ 59 w 98"/>
              <a:gd name="T91" fmla="*/ 48 h 113"/>
              <a:gd name="T92" fmla="*/ 39 w 98"/>
              <a:gd name="T93" fmla="*/ 8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113">
                <a:moveTo>
                  <a:pt x="79" y="49"/>
                </a:moveTo>
                <a:lnTo>
                  <a:pt x="79" y="49"/>
                </a:lnTo>
                <a:lnTo>
                  <a:pt x="81" y="48"/>
                </a:lnTo>
                <a:lnTo>
                  <a:pt x="82" y="47"/>
                </a:lnTo>
                <a:lnTo>
                  <a:pt x="91" y="34"/>
                </a:lnTo>
                <a:lnTo>
                  <a:pt x="98" y="34"/>
                </a:lnTo>
                <a:lnTo>
                  <a:pt x="98" y="24"/>
                </a:lnTo>
                <a:lnTo>
                  <a:pt x="64" y="24"/>
                </a:lnTo>
                <a:lnTo>
                  <a:pt x="64" y="14"/>
                </a:lnTo>
                <a:lnTo>
                  <a:pt x="64" y="14"/>
                </a:lnTo>
                <a:lnTo>
                  <a:pt x="63" y="8"/>
                </a:lnTo>
                <a:lnTo>
                  <a:pt x="59" y="3"/>
                </a:lnTo>
                <a:lnTo>
                  <a:pt x="55" y="1"/>
                </a:lnTo>
                <a:lnTo>
                  <a:pt x="49" y="0"/>
                </a:lnTo>
                <a:lnTo>
                  <a:pt x="49" y="0"/>
                </a:lnTo>
                <a:lnTo>
                  <a:pt x="43" y="1"/>
                </a:lnTo>
                <a:lnTo>
                  <a:pt x="39" y="3"/>
                </a:lnTo>
                <a:lnTo>
                  <a:pt x="36" y="8"/>
                </a:lnTo>
                <a:lnTo>
                  <a:pt x="34" y="14"/>
                </a:lnTo>
                <a:lnTo>
                  <a:pt x="34" y="24"/>
                </a:lnTo>
                <a:lnTo>
                  <a:pt x="0" y="24"/>
                </a:lnTo>
                <a:lnTo>
                  <a:pt x="0" y="34"/>
                </a:lnTo>
                <a:lnTo>
                  <a:pt x="7" y="34"/>
                </a:lnTo>
                <a:lnTo>
                  <a:pt x="16" y="47"/>
                </a:lnTo>
                <a:lnTo>
                  <a:pt x="16" y="47"/>
                </a:lnTo>
                <a:lnTo>
                  <a:pt x="17" y="48"/>
                </a:lnTo>
                <a:lnTo>
                  <a:pt x="20" y="49"/>
                </a:lnTo>
                <a:lnTo>
                  <a:pt x="29" y="49"/>
                </a:lnTo>
                <a:lnTo>
                  <a:pt x="29" y="88"/>
                </a:lnTo>
                <a:lnTo>
                  <a:pt x="24" y="88"/>
                </a:lnTo>
                <a:lnTo>
                  <a:pt x="24" y="88"/>
                </a:lnTo>
                <a:lnTo>
                  <a:pt x="22" y="90"/>
                </a:lnTo>
                <a:lnTo>
                  <a:pt x="20" y="92"/>
                </a:lnTo>
                <a:lnTo>
                  <a:pt x="15" y="107"/>
                </a:lnTo>
                <a:lnTo>
                  <a:pt x="15" y="107"/>
                </a:lnTo>
                <a:lnTo>
                  <a:pt x="15" y="108"/>
                </a:lnTo>
                <a:lnTo>
                  <a:pt x="16" y="111"/>
                </a:lnTo>
                <a:lnTo>
                  <a:pt x="16" y="111"/>
                </a:lnTo>
                <a:lnTo>
                  <a:pt x="17" y="112"/>
                </a:lnTo>
                <a:lnTo>
                  <a:pt x="20" y="113"/>
                </a:lnTo>
                <a:lnTo>
                  <a:pt x="79" y="113"/>
                </a:lnTo>
                <a:lnTo>
                  <a:pt x="79" y="113"/>
                </a:lnTo>
                <a:lnTo>
                  <a:pt x="81" y="112"/>
                </a:lnTo>
                <a:lnTo>
                  <a:pt x="82" y="111"/>
                </a:lnTo>
                <a:lnTo>
                  <a:pt x="82" y="111"/>
                </a:lnTo>
                <a:lnTo>
                  <a:pt x="84" y="108"/>
                </a:lnTo>
                <a:lnTo>
                  <a:pt x="84" y="107"/>
                </a:lnTo>
                <a:lnTo>
                  <a:pt x="79" y="92"/>
                </a:lnTo>
                <a:lnTo>
                  <a:pt x="79" y="92"/>
                </a:lnTo>
                <a:lnTo>
                  <a:pt x="76" y="90"/>
                </a:lnTo>
                <a:lnTo>
                  <a:pt x="74" y="88"/>
                </a:lnTo>
                <a:lnTo>
                  <a:pt x="69" y="88"/>
                </a:lnTo>
                <a:lnTo>
                  <a:pt x="69" y="49"/>
                </a:lnTo>
                <a:lnTo>
                  <a:pt x="79" y="49"/>
                </a:lnTo>
                <a:close/>
                <a:moveTo>
                  <a:pt x="76" y="39"/>
                </a:moveTo>
                <a:lnTo>
                  <a:pt x="66" y="39"/>
                </a:lnTo>
                <a:lnTo>
                  <a:pt x="71" y="34"/>
                </a:lnTo>
                <a:lnTo>
                  <a:pt x="80" y="34"/>
                </a:lnTo>
                <a:lnTo>
                  <a:pt x="76" y="39"/>
                </a:lnTo>
                <a:close/>
                <a:moveTo>
                  <a:pt x="44" y="14"/>
                </a:moveTo>
                <a:lnTo>
                  <a:pt x="44" y="14"/>
                </a:lnTo>
                <a:lnTo>
                  <a:pt x="44" y="12"/>
                </a:lnTo>
                <a:lnTo>
                  <a:pt x="45" y="11"/>
                </a:lnTo>
                <a:lnTo>
                  <a:pt x="47" y="10"/>
                </a:lnTo>
                <a:lnTo>
                  <a:pt x="49" y="10"/>
                </a:lnTo>
                <a:lnTo>
                  <a:pt x="49" y="10"/>
                </a:lnTo>
                <a:lnTo>
                  <a:pt x="52" y="10"/>
                </a:lnTo>
                <a:lnTo>
                  <a:pt x="53" y="11"/>
                </a:lnTo>
                <a:lnTo>
                  <a:pt x="54" y="12"/>
                </a:lnTo>
                <a:lnTo>
                  <a:pt x="54" y="14"/>
                </a:lnTo>
                <a:lnTo>
                  <a:pt x="54" y="24"/>
                </a:lnTo>
                <a:lnTo>
                  <a:pt x="44" y="24"/>
                </a:lnTo>
                <a:lnTo>
                  <a:pt x="44" y="14"/>
                </a:lnTo>
                <a:close/>
                <a:moveTo>
                  <a:pt x="22" y="39"/>
                </a:moveTo>
                <a:lnTo>
                  <a:pt x="18" y="34"/>
                </a:lnTo>
                <a:lnTo>
                  <a:pt x="58" y="34"/>
                </a:lnTo>
                <a:lnTo>
                  <a:pt x="39" y="55"/>
                </a:lnTo>
                <a:lnTo>
                  <a:pt x="39" y="44"/>
                </a:lnTo>
                <a:lnTo>
                  <a:pt x="39" y="44"/>
                </a:lnTo>
                <a:lnTo>
                  <a:pt x="39" y="42"/>
                </a:lnTo>
                <a:lnTo>
                  <a:pt x="38" y="40"/>
                </a:lnTo>
                <a:lnTo>
                  <a:pt x="37" y="39"/>
                </a:lnTo>
                <a:lnTo>
                  <a:pt x="34" y="39"/>
                </a:lnTo>
                <a:lnTo>
                  <a:pt x="22" y="39"/>
                </a:lnTo>
                <a:close/>
                <a:moveTo>
                  <a:pt x="71" y="103"/>
                </a:moveTo>
                <a:lnTo>
                  <a:pt x="27" y="103"/>
                </a:lnTo>
                <a:lnTo>
                  <a:pt x="28" y="98"/>
                </a:lnTo>
                <a:lnTo>
                  <a:pt x="70" y="98"/>
                </a:lnTo>
                <a:lnTo>
                  <a:pt x="71" y="103"/>
                </a:lnTo>
                <a:close/>
                <a:moveTo>
                  <a:pt x="39" y="88"/>
                </a:moveTo>
                <a:lnTo>
                  <a:pt x="39" y="70"/>
                </a:lnTo>
                <a:lnTo>
                  <a:pt x="59" y="48"/>
                </a:lnTo>
                <a:lnTo>
                  <a:pt x="59" y="88"/>
                </a:lnTo>
                <a:lnTo>
                  <a:pt x="39"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64" name="Rectangle 1542"/>
          <p:cNvSpPr>
            <a:spLocks noChangeArrowheads="1"/>
          </p:cNvSpPr>
          <p:nvPr/>
        </p:nvSpPr>
        <p:spPr bwMode="auto">
          <a:xfrm>
            <a:off x="2922968" y="3838931"/>
            <a:ext cx="58971" cy="18144"/>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65" name="Freeform 1543"/>
          <p:cNvSpPr>
            <a:spLocks noEditPoints="1"/>
          </p:cNvSpPr>
          <p:nvPr/>
        </p:nvSpPr>
        <p:spPr bwMode="auto">
          <a:xfrm>
            <a:off x="2877606" y="3779960"/>
            <a:ext cx="149696" cy="58971"/>
          </a:xfrm>
          <a:custGeom>
            <a:avLst/>
            <a:gdLst>
              <a:gd name="T0" fmla="*/ 19 w 98"/>
              <a:gd name="T1" fmla="*/ 0 h 39"/>
              <a:gd name="T2" fmla="*/ 16 w 98"/>
              <a:gd name="T3" fmla="*/ 0 h 39"/>
              <a:gd name="T4" fmla="*/ 6 w 98"/>
              <a:gd name="T5" fmla="*/ 6 h 39"/>
              <a:gd name="T6" fmla="*/ 0 w 98"/>
              <a:gd name="T7" fmla="*/ 16 h 39"/>
              <a:gd name="T8" fmla="*/ 0 w 98"/>
              <a:gd name="T9" fmla="*/ 19 h 39"/>
              <a:gd name="T10" fmla="*/ 1 w 98"/>
              <a:gd name="T11" fmla="*/ 27 h 39"/>
              <a:gd name="T12" fmla="*/ 12 w 98"/>
              <a:gd name="T13" fmla="*/ 38 h 39"/>
              <a:gd name="T14" fmla="*/ 19 w 98"/>
              <a:gd name="T15" fmla="*/ 39 h 39"/>
              <a:gd name="T16" fmla="*/ 23 w 98"/>
              <a:gd name="T17" fmla="*/ 39 h 39"/>
              <a:gd name="T18" fmla="*/ 33 w 98"/>
              <a:gd name="T19" fmla="*/ 33 h 39"/>
              <a:gd name="T20" fmla="*/ 39 w 98"/>
              <a:gd name="T21" fmla="*/ 23 h 39"/>
              <a:gd name="T22" fmla="*/ 39 w 98"/>
              <a:gd name="T23" fmla="*/ 19 h 39"/>
              <a:gd name="T24" fmla="*/ 37 w 98"/>
              <a:gd name="T25" fmla="*/ 10 h 39"/>
              <a:gd name="T26" fmla="*/ 61 w 98"/>
              <a:gd name="T27" fmla="*/ 10 h 39"/>
              <a:gd name="T28" fmla="*/ 59 w 98"/>
              <a:gd name="T29" fmla="*/ 19 h 39"/>
              <a:gd name="T30" fmla="*/ 59 w 98"/>
              <a:gd name="T31" fmla="*/ 23 h 39"/>
              <a:gd name="T32" fmla="*/ 65 w 98"/>
              <a:gd name="T33" fmla="*/ 33 h 39"/>
              <a:gd name="T34" fmla="*/ 75 w 98"/>
              <a:gd name="T35" fmla="*/ 39 h 39"/>
              <a:gd name="T36" fmla="*/ 79 w 98"/>
              <a:gd name="T37" fmla="*/ 39 h 39"/>
              <a:gd name="T38" fmla="*/ 86 w 98"/>
              <a:gd name="T39" fmla="*/ 38 h 39"/>
              <a:gd name="T40" fmla="*/ 97 w 98"/>
              <a:gd name="T41" fmla="*/ 27 h 39"/>
              <a:gd name="T42" fmla="*/ 98 w 98"/>
              <a:gd name="T43" fmla="*/ 19 h 39"/>
              <a:gd name="T44" fmla="*/ 98 w 98"/>
              <a:gd name="T45" fmla="*/ 16 h 39"/>
              <a:gd name="T46" fmla="*/ 92 w 98"/>
              <a:gd name="T47" fmla="*/ 6 h 39"/>
              <a:gd name="T48" fmla="*/ 82 w 98"/>
              <a:gd name="T49" fmla="*/ 0 h 39"/>
              <a:gd name="T50" fmla="*/ 79 w 98"/>
              <a:gd name="T51" fmla="*/ 0 h 39"/>
              <a:gd name="T52" fmla="*/ 19 w 98"/>
              <a:gd name="T53" fmla="*/ 29 h 39"/>
              <a:gd name="T54" fmla="*/ 12 w 98"/>
              <a:gd name="T55" fmla="*/ 27 h 39"/>
              <a:gd name="T56" fmla="*/ 9 w 98"/>
              <a:gd name="T57" fmla="*/ 19 h 39"/>
              <a:gd name="T58" fmla="*/ 11 w 98"/>
              <a:gd name="T59" fmla="*/ 16 h 39"/>
              <a:gd name="T60" fmla="*/ 16 w 98"/>
              <a:gd name="T61" fmla="*/ 11 h 39"/>
              <a:gd name="T62" fmla="*/ 19 w 98"/>
              <a:gd name="T63" fmla="*/ 10 h 39"/>
              <a:gd name="T64" fmla="*/ 27 w 98"/>
              <a:gd name="T65" fmla="*/ 12 h 39"/>
              <a:gd name="T66" fmla="*/ 29 w 98"/>
              <a:gd name="T67" fmla="*/ 19 h 39"/>
              <a:gd name="T68" fmla="*/ 28 w 98"/>
              <a:gd name="T69" fmla="*/ 23 h 39"/>
              <a:gd name="T70" fmla="*/ 23 w 98"/>
              <a:gd name="T71" fmla="*/ 28 h 39"/>
              <a:gd name="T72" fmla="*/ 19 w 98"/>
              <a:gd name="T73" fmla="*/ 29 h 39"/>
              <a:gd name="T74" fmla="*/ 79 w 98"/>
              <a:gd name="T75" fmla="*/ 29 h 39"/>
              <a:gd name="T76" fmla="*/ 71 w 98"/>
              <a:gd name="T77" fmla="*/ 27 h 39"/>
              <a:gd name="T78" fmla="*/ 69 w 98"/>
              <a:gd name="T79" fmla="*/ 19 h 39"/>
              <a:gd name="T80" fmla="*/ 70 w 98"/>
              <a:gd name="T81" fmla="*/ 16 h 39"/>
              <a:gd name="T82" fmla="*/ 75 w 98"/>
              <a:gd name="T83" fmla="*/ 11 h 39"/>
              <a:gd name="T84" fmla="*/ 79 w 98"/>
              <a:gd name="T85" fmla="*/ 10 h 39"/>
              <a:gd name="T86" fmla="*/ 86 w 98"/>
              <a:gd name="T87" fmla="*/ 12 h 39"/>
              <a:gd name="T88" fmla="*/ 88 w 98"/>
              <a:gd name="T89" fmla="*/ 19 h 39"/>
              <a:gd name="T90" fmla="*/ 87 w 98"/>
              <a:gd name="T91" fmla="*/ 23 h 39"/>
              <a:gd name="T92" fmla="*/ 82 w 98"/>
              <a:gd name="T93" fmla="*/ 28 h 39"/>
              <a:gd name="T94" fmla="*/ 79 w 98"/>
              <a:gd name="T95"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39">
                <a:moveTo>
                  <a:pt x="79" y="0"/>
                </a:moveTo>
                <a:lnTo>
                  <a:pt x="19" y="0"/>
                </a:lnTo>
                <a:lnTo>
                  <a:pt x="19"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19" y="39"/>
                </a:lnTo>
                <a:lnTo>
                  <a:pt x="19" y="39"/>
                </a:lnTo>
                <a:lnTo>
                  <a:pt x="23" y="39"/>
                </a:lnTo>
                <a:lnTo>
                  <a:pt x="27" y="38"/>
                </a:lnTo>
                <a:lnTo>
                  <a:pt x="33" y="33"/>
                </a:lnTo>
                <a:lnTo>
                  <a:pt x="38" y="27"/>
                </a:lnTo>
                <a:lnTo>
                  <a:pt x="39" y="23"/>
                </a:lnTo>
                <a:lnTo>
                  <a:pt x="39" y="19"/>
                </a:lnTo>
                <a:lnTo>
                  <a:pt x="39" y="19"/>
                </a:lnTo>
                <a:lnTo>
                  <a:pt x="38" y="14"/>
                </a:lnTo>
                <a:lnTo>
                  <a:pt x="37" y="10"/>
                </a:lnTo>
                <a:lnTo>
                  <a:pt x="61" y="10"/>
                </a:lnTo>
                <a:lnTo>
                  <a:pt x="61" y="10"/>
                </a:lnTo>
                <a:lnTo>
                  <a:pt x="60" y="14"/>
                </a:lnTo>
                <a:lnTo>
                  <a:pt x="59" y="19"/>
                </a:lnTo>
                <a:lnTo>
                  <a:pt x="59" y="19"/>
                </a:lnTo>
                <a:lnTo>
                  <a:pt x="59" y="23"/>
                </a:lnTo>
                <a:lnTo>
                  <a:pt x="60" y="27"/>
                </a:lnTo>
                <a:lnTo>
                  <a:pt x="65" y="33"/>
                </a:lnTo>
                <a:lnTo>
                  <a:pt x="71" y="38"/>
                </a:lnTo>
                <a:lnTo>
                  <a:pt x="75" y="39"/>
                </a:lnTo>
                <a:lnTo>
                  <a:pt x="79" y="39"/>
                </a:lnTo>
                <a:lnTo>
                  <a:pt x="79" y="39"/>
                </a:lnTo>
                <a:lnTo>
                  <a:pt x="82" y="39"/>
                </a:lnTo>
                <a:lnTo>
                  <a:pt x="86" y="38"/>
                </a:lnTo>
                <a:lnTo>
                  <a:pt x="92" y="33"/>
                </a:lnTo>
                <a:lnTo>
                  <a:pt x="97" y="27"/>
                </a:lnTo>
                <a:lnTo>
                  <a:pt x="98" y="23"/>
                </a:lnTo>
                <a:lnTo>
                  <a:pt x="98" y="19"/>
                </a:lnTo>
                <a:lnTo>
                  <a:pt x="98" y="19"/>
                </a:lnTo>
                <a:lnTo>
                  <a:pt x="98" y="16"/>
                </a:lnTo>
                <a:lnTo>
                  <a:pt x="97" y="12"/>
                </a:lnTo>
                <a:lnTo>
                  <a:pt x="92" y="6"/>
                </a:lnTo>
                <a:lnTo>
                  <a:pt x="86" y="1"/>
                </a:lnTo>
                <a:lnTo>
                  <a:pt x="82" y="0"/>
                </a:lnTo>
                <a:lnTo>
                  <a:pt x="79" y="0"/>
                </a:lnTo>
                <a:lnTo>
                  <a:pt x="79" y="0"/>
                </a:lnTo>
                <a:close/>
                <a:moveTo>
                  <a:pt x="19" y="29"/>
                </a:moveTo>
                <a:lnTo>
                  <a:pt x="19" y="29"/>
                </a:lnTo>
                <a:lnTo>
                  <a:pt x="16" y="28"/>
                </a:lnTo>
                <a:lnTo>
                  <a:pt x="12" y="27"/>
                </a:lnTo>
                <a:lnTo>
                  <a:pt x="11" y="23"/>
                </a:lnTo>
                <a:lnTo>
                  <a:pt x="9" y="19"/>
                </a:lnTo>
                <a:lnTo>
                  <a:pt x="9" y="19"/>
                </a:lnTo>
                <a:lnTo>
                  <a:pt x="11" y="16"/>
                </a:lnTo>
                <a:lnTo>
                  <a:pt x="12" y="12"/>
                </a:lnTo>
                <a:lnTo>
                  <a:pt x="16" y="11"/>
                </a:lnTo>
                <a:lnTo>
                  <a:pt x="19" y="10"/>
                </a:lnTo>
                <a:lnTo>
                  <a:pt x="19" y="10"/>
                </a:lnTo>
                <a:lnTo>
                  <a:pt x="23" y="11"/>
                </a:lnTo>
                <a:lnTo>
                  <a:pt x="27" y="12"/>
                </a:lnTo>
                <a:lnTo>
                  <a:pt x="28" y="16"/>
                </a:lnTo>
                <a:lnTo>
                  <a:pt x="29" y="19"/>
                </a:lnTo>
                <a:lnTo>
                  <a:pt x="29" y="19"/>
                </a:lnTo>
                <a:lnTo>
                  <a:pt x="28" y="23"/>
                </a:lnTo>
                <a:lnTo>
                  <a:pt x="27" y="27"/>
                </a:lnTo>
                <a:lnTo>
                  <a:pt x="23" y="28"/>
                </a:lnTo>
                <a:lnTo>
                  <a:pt x="19" y="29"/>
                </a:lnTo>
                <a:lnTo>
                  <a:pt x="19" y="29"/>
                </a:lnTo>
                <a:close/>
                <a:moveTo>
                  <a:pt x="79" y="29"/>
                </a:moveTo>
                <a:lnTo>
                  <a:pt x="79" y="29"/>
                </a:lnTo>
                <a:lnTo>
                  <a:pt x="75" y="28"/>
                </a:lnTo>
                <a:lnTo>
                  <a:pt x="71" y="27"/>
                </a:lnTo>
                <a:lnTo>
                  <a:pt x="70" y="23"/>
                </a:lnTo>
                <a:lnTo>
                  <a:pt x="69" y="19"/>
                </a:lnTo>
                <a:lnTo>
                  <a:pt x="69" y="19"/>
                </a:lnTo>
                <a:lnTo>
                  <a:pt x="70" y="16"/>
                </a:lnTo>
                <a:lnTo>
                  <a:pt x="71" y="12"/>
                </a:lnTo>
                <a:lnTo>
                  <a:pt x="75" y="11"/>
                </a:lnTo>
                <a:lnTo>
                  <a:pt x="79" y="10"/>
                </a:lnTo>
                <a:lnTo>
                  <a:pt x="79" y="10"/>
                </a:lnTo>
                <a:lnTo>
                  <a:pt x="82" y="11"/>
                </a:lnTo>
                <a:lnTo>
                  <a:pt x="86" y="12"/>
                </a:lnTo>
                <a:lnTo>
                  <a:pt x="87" y="16"/>
                </a:lnTo>
                <a:lnTo>
                  <a:pt x="88" y="19"/>
                </a:lnTo>
                <a:lnTo>
                  <a:pt x="88" y="19"/>
                </a:lnTo>
                <a:lnTo>
                  <a:pt x="87" y="23"/>
                </a:lnTo>
                <a:lnTo>
                  <a:pt x="86" y="27"/>
                </a:lnTo>
                <a:lnTo>
                  <a:pt x="82" y="28"/>
                </a:lnTo>
                <a:lnTo>
                  <a:pt x="79" y="29"/>
                </a:lnTo>
                <a:lnTo>
                  <a:pt x="79"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66" name="Freeform 1544"/>
          <p:cNvSpPr>
            <a:spLocks/>
          </p:cNvSpPr>
          <p:nvPr/>
        </p:nvSpPr>
        <p:spPr bwMode="auto">
          <a:xfrm>
            <a:off x="2922968" y="3861612"/>
            <a:ext cx="58971" cy="68044"/>
          </a:xfrm>
          <a:custGeom>
            <a:avLst/>
            <a:gdLst>
              <a:gd name="T0" fmla="*/ 0 w 40"/>
              <a:gd name="T1" fmla="*/ 44 h 44"/>
              <a:gd name="T2" fmla="*/ 10 w 40"/>
              <a:gd name="T3" fmla="*/ 44 h 44"/>
              <a:gd name="T4" fmla="*/ 10 w 40"/>
              <a:gd name="T5" fmla="*/ 10 h 44"/>
              <a:gd name="T6" fmla="*/ 15 w 40"/>
              <a:gd name="T7" fmla="*/ 10 h 44"/>
              <a:gd name="T8" fmla="*/ 15 w 40"/>
              <a:gd name="T9" fmla="*/ 44 h 44"/>
              <a:gd name="T10" fmla="*/ 25 w 40"/>
              <a:gd name="T11" fmla="*/ 44 h 44"/>
              <a:gd name="T12" fmla="*/ 25 w 40"/>
              <a:gd name="T13" fmla="*/ 10 h 44"/>
              <a:gd name="T14" fmla="*/ 30 w 40"/>
              <a:gd name="T15" fmla="*/ 10 h 44"/>
              <a:gd name="T16" fmla="*/ 30 w 40"/>
              <a:gd name="T17" fmla="*/ 44 h 44"/>
              <a:gd name="T18" fmla="*/ 40 w 40"/>
              <a:gd name="T19" fmla="*/ 44 h 44"/>
              <a:gd name="T20" fmla="*/ 40 w 40"/>
              <a:gd name="T21" fmla="*/ 0 h 44"/>
              <a:gd name="T22" fmla="*/ 0 w 40"/>
              <a:gd name="T23" fmla="*/ 0 h 44"/>
              <a:gd name="T24" fmla="*/ 0 w 40"/>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4">
                <a:moveTo>
                  <a:pt x="0" y="44"/>
                </a:moveTo>
                <a:lnTo>
                  <a:pt x="10" y="44"/>
                </a:lnTo>
                <a:lnTo>
                  <a:pt x="10" y="10"/>
                </a:lnTo>
                <a:lnTo>
                  <a:pt x="15" y="10"/>
                </a:lnTo>
                <a:lnTo>
                  <a:pt x="15" y="44"/>
                </a:lnTo>
                <a:lnTo>
                  <a:pt x="25" y="44"/>
                </a:lnTo>
                <a:lnTo>
                  <a:pt x="25" y="10"/>
                </a:lnTo>
                <a:lnTo>
                  <a:pt x="30" y="10"/>
                </a:lnTo>
                <a:lnTo>
                  <a:pt x="30" y="44"/>
                </a:lnTo>
                <a:lnTo>
                  <a:pt x="40" y="44"/>
                </a:lnTo>
                <a:lnTo>
                  <a:pt x="40" y="0"/>
                </a:lnTo>
                <a:lnTo>
                  <a:pt x="0" y="0"/>
                </a:lnTo>
                <a:lnTo>
                  <a:pt x="0"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67" name="Freeform 1545"/>
          <p:cNvSpPr>
            <a:spLocks noEditPoints="1"/>
          </p:cNvSpPr>
          <p:nvPr/>
        </p:nvSpPr>
        <p:spPr bwMode="auto">
          <a:xfrm>
            <a:off x="2868534" y="4138318"/>
            <a:ext cx="149696" cy="149696"/>
          </a:xfrm>
          <a:custGeom>
            <a:avLst/>
            <a:gdLst>
              <a:gd name="T0" fmla="*/ 69 w 98"/>
              <a:gd name="T1" fmla="*/ 60 h 99"/>
              <a:gd name="T2" fmla="*/ 59 w 98"/>
              <a:gd name="T3" fmla="*/ 50 h 99"/>
              <a:gd name="T4" fmla="*/ 39 w 98"/>
              <a:gd name="T5" fmla="*/ 60 h 99"/>
              <a:gd name="T6" fmla="*/ 49 w 98"/>
              <a:gd name="T7" fmla="*/ 40 h 99"/>
              <a:gd name="T8" fmla="*/ 39 w 98"/>
              <a:gd name="T9" fmla="*/ 30 h 99"/>
              <a:gd name="T10" fmla="*/ 39 w 98"/>
              <a:gd name="T11" fmla="*/ 11 h 99"/>
              <a:gd name="T12" fmla="*/ 49 w 98"/>
              <a:gd name="T13" fmla="*/ 0 h 99"/>
              <a:gd name="T14" fmla="*/ 39 w 98"/>
              <a:gd name="T15" fmla="*/ 2 h 99"/>
              <a:gd name="T16" fmla="*/ 22 w 98"/>
              <a:gd name="T17" fmla="*/ 9 h 99"/>
              <a:gd name="T18" fmla="*/ 8 w 98"/>
              <a:gd name="T19" fmla="*/ 23 h 99"/>
              <a:gd name="T20" fmla="*/ 1 w 98"/>
              <a:gd name="T21" fmla="*/ 40 h 99"/>
              <a:gd name="T22" fmla="*/ 0 w 98"/>
              <a:gd name="T23" fmla="*/ 50 h 99"/>
              <a:gd name="T24" fmla="*/ 3 w 98"/>
              <a:gd name="T25" fmla="*/ 69 h 99"/>
              <a:gd name="T26" fmla="*/ 14 w 98"/>
              <a:gd name="T27" fmla="*/ 84 h 99"/>
              <a:gd name="T28" fmla="*/ 29 w 98"/>
              <a:gd name="T29" fmla="*/ 95 h 99"/>
              <a:gd name="T30" fmla="*/ 49 w 98"/>
              <a:gd name="T31" fmla="*/ 99 h 99"/>
              <a:gd name="T32" fmla="*/ 59 w 98"/>
              <a:gd name="T33" fmla="*/ 98 h 99"/>
              <a:gd name="T34" fmla="*/ 76 w 98"/>
              <a:gd name="T35" fmla="*/ 90 h 99"/>
              <a:gd name="T36" fmla="*/ 90 w 98"/>
              <a:gd name="T37" fmla="*/ 77 h 99"/>
              <a:gd name="T38" fmla="*/ 97 w 98"/>
              <a:gd name="T39" fmla="*/ 60 h 99"/>
              <a:gd name="T40" fmla="*/ 88 w 98"/>
              <a:gd name="T41" fmla="*/ 50 h 99"/>
              <a:gd name="T42" fmla="*/ 87 w 98"/>
              <a:gd name="T43" fmla="*/ 60 h 99"/>
              <a:gd name="T44" fmla="*/ 29 w 98"/>
              <a:gd name="T45" fmla="*/ 15 h 99"/>
              <a:gd name="T46" fmla="*/ 14 w 98"/>
              <a:gd name="T47" fmla="*/ 30 h 99"/>
              <a:gd name="T48" fmla="*/ 21 w 98"/>
              <a:gd name="T49" fmla="*/ 21 h 99"/>
              <a:gd name="T50" fmla="*/ 29 w 98"/>
              <a:gd name="T51" fmla="*/ 15 h 99"/>
              <a:gd name="T52" fmla="*/ 29 w 98"/>
              <a:gd name="T53" fmla="*/ 40 h 99"/>
              <a:gd name="T54" fmla="*/ 11 w 98"/>
              <a:gd name="T55" fmla="*/ 60 h 99"/>
              <a:gd name="T56" fmla="*/ 10 w 98"/>
              <a:gd name="T57" fmla="*/ 50 h 99"/>
              <a:gd name="T58" fmla="*/ 11 w 98"/>
              <a:gd name="T59" fmla="*/ 40 h 99"/>
              <a:gd name="T60" fmla="*/ 14 w 98"/>
              <a:gd name="T61" fmla="*/ 69 h 99"/>
              <a:gd name="T62" fmla="*/ 29 w 98"/>
              <a:gd name="T63" fmla="*/ 84 h 99"/>
              <a:gd name="T64" fmla="*/ 21 w 98"/>
              <a:gd name="T65" fmla="*/ 78 h 99"/>
              <a:gd name="T66" fmla="*/ 14 w 98"/>
              <a:gd name="T67" fmla="*/ 69 h 99"/>
              <a:gd name="T68" fmla="*/ 39 w 98"/>
              <a:gd name="T69" fmla="*/ 69 h 99"/>
              <a:gd name="T70" fmla="*/ 59 w 98"/>
              <a:gd name="T71" fmla="*/ 88 h 99"/>
              <a:gd name="T72" fmla="*/ 49 w 98"/>
              <a:gd name="T73" fmla="*/ 89 h 99"/>
              <a:gd name="T74" fmla="*/ 39 w 98"/>
              <a:gd name="T75" fmla="*/ 88 h 99"/>
              <a:gd name="T76" fmla="*/ 69 w 98"/>
              <a:gd name="T77" fmla="*/ 84 h 99"/>
              <a:gd name="T78" fmla="*/ 84 w 98"/>
              <a:gd name="T79" fmla="*/ 69 h 99"/>
              <a:gd name="T80" fmla="*/ 77 w 98"/>
              <a:gd name="T81" fmla="*/ 78 h 99"/>
              <a:gd name="T82" fmla="*/ 69 w 98"/>
              <a:gd name="T83"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99">
                <a:moveTo>
                  <a:pt x="87" y="60"/>
                </a:moveTo>
                <a:lnTo>
                  <a:pt x="69" y="60"/>
                </a:lnTo>
                <a:lnTo>
                  <a:pt x="69" y="50"/>
                </a:lnTo>
                <a:lnTo>
                  <a:pt x="59" y="50"/>
                </a:lnTo>
                <a:lnTo>
                  <a:pt x="59" y="60"/>
                </a:lnTo>
                <a:lnTo>
                  <a:pt x="39" y="60"/>
                </a:lnTo>
                <a:lnTo>
                  <a:pt x="39" y="40"/>
                </a:lnTo>
                <a:lnTo>
                  <a:pt x="49" y="40"/>
                </a:lnTo>
                <a:lnTo>
                  <a:pt x="49" y="30"/>
                </a:lnTo>
                <a:lnTo>
                  <a:pt x="39" y="30"/>
                </a:lnTo>
                <a:lnTo>
                  <a:pt x="39" y="11"/>
                </a:lnTo>
                <a:lnTo>
                  <a:pt x="39" y="11"/>
                </a:lnTo>
                <a:lnTo>
                  <a:pt x="49" y="10"/>
                </a:lnTo>
                <a:lnTo>
                  <a:pt x="49" y="0"/>
                </a:lnTo>
                <a:lnTo>
                  <a:pt x="49" y="0"/>
                </a:lnTo>
                <a:lnTo>
                  <a:pt x="39" y="2"/>
                </a:lnTo>
                <a:lnTo>
                  <a:pt x="29" y="4"/>
                </a:lnTo>
                <a:lnTo>
                  <a:pt x="22" y="9"/>
                </a:lnTo>
                <a:lnTo>
                  <a:pt x="14" y="15"/>
                </a:lnTo>
                <a:lnTo>
                  <a:pt x="8" y="23"/>
                </a:lnTo>
                <a:lnTo>
                  <a:pt x="3" y="30"/>
                </a:lnTo>
                <a:lnTo>
                  <a:pt x="1" y="40"/>
                </a:lnTo>
                <a:lnTo>
                  <a:pt x="0" y="50"/>
                </a:lnTo>
                <a:lnTo>
                  <a:pt x="0" y="50"/>
                </a:lnTo>
                <a:lnTo>
                  <a:pt x="1" y="60"/>
                </a:lnTo>
                <a:lnTo>
                  <a:pt x="3" y="69"/>
                </a:lnTo>
                <a:lnTo>
                  <a:pt x="8" y="77"/>
                </a:lnTo>
                <a:lnTo>
                  <a:pt x="14" y="84"/>
                </a:lnTo>
                <a:lnTo>
                  <a:pt x="22" y="90"/>
                </a:lnTo>
                <a:lnTo>
                  <a:pt x="29" y="95"/>
                </a:lnTo>
                <a:lnTo>
                  <a:pt x="39" y="98"/>
                </a:lnTo>
                <a:lnTo>
                  <a:pt x="49" y="99"/>
                </a:lnTo>
                <a:lnTo>
                  <a:pt x="49" y="99"/>
                </a:lnTo>
                <a:lnTo>
                  <a:pt x="59" y="98"/>
                </a:lnTo>
                <a:lnTo>
                  <a:pt x="69" y="95"/>
                </a:lnTo>
                <a:lnTo>
                  <a:pt x="76" y="90"/>
                </a:lnTo>
                <a:lnTo>
                  <a:pt x="84" y="84"/>
                </a:lnTo>
                <a:lnTo>
                  <a:pt x="90" y="77"/>
                </a:lnTo>
                <a:lnTo>
                  <a:pt x="95" y="69"/>
                </a:lnTo>
                <a:lnTo>
                  <a:pt x="97" y="60"/>
                </a:lnTo>
                <a:lnTo>
                  <a:pt x="98" y="50"/>
                </a:lnTo>
                <a:lnTo>
                  <a:pt x="88" y="50"/>
                </a:lnTo>
                <a:lnTo>
                  <a:pt x="88" y="50"/>
                </a:lnTo>
                <a:lnTo>
                  <a:pt x="87" y="60"/>
                </a:lnTo>
                <a:lnTo>
                  <a:pt x="87" y="60"/>
                </a:lnTo>
                <a:close/>
                <a:moveTo>
                  <a:pt x="29" y="15"/>
                </a:moveTo>
                <a:lnTo>
                  <a:pt x="29" y="30"/>
                </a:lnTo>
                <a:lnTo>
                  <a:pt x="14" y="30"/>
                </a:lnTo>
                <a:lnTo>
                  <a:pt x="14" y="30"/>
                </a:lnTo>
                <a:lnTo>
                  <a:pt x="21" y="21"/>
                </a:lnTo>
                <a:lnTo>
                  <a:pt x="29" y="15"/>
                </a:lnTo>
                <a:lnTo>
                  <a:pt x="29" y="15"/>
                </a:lnTo>
                <a:close/>
                <a:moveTo>
                  <a:pt x="11" y="40"/>
                </a:moveTo>
                <a:lnTo>
                  <a:pt x="29" y="40"/>
                </a:lnTo>
                <a:lnTo>
                  <a:pt x="29" y="60"/>
                </a:lnTo>
                <a:lnTo>
                  <a:pt x="11" y="60"/>
                </a:lnTo>
                <a:lnTo>
                  <a:pt x="11" y="60"/>
                </a:lnTo>
                <a:lnTo>
                  <a:pt x="10" y="50"/>
                </a:lnTo>
                <a:lnTo>
                  <a:pt x="10" y="50"/>
                </a:lnTo>
                <a:lnTo>
                  <a:pt x="11" y="40"/>
                </a:lnTo>
                <a:lnTo>
                  <a:pt x="11" y="40"/>
                </a:lnTo>
                <a:close/>
                <a:moveTo>
                  <a:pt x="14" y="69"/>
                </a:moveTo>
                <a:lnTo>
                  <a:pt x="29" y="69"/>
                </a:lnTo>
                <a:lnTo>
                  <a:pt x="29" y="84"/>
                </a:lnTo>
                <a:lnTo>
                  <a:pt x="29" y="84"/>
                </a:lnTo>
                <a:lnTo>
                  <a:pt x="21" y="78"/>
                </a:lnTo>
                <a:lnTo>
                  <a:pt x="14" y="69"/>
                </a:lnTo>
                <a:lnTo>
                  <a:pt x="14" y="69"/>
                </a:lnTo>
                <a:close/>
                <a:moveTo>
                  <a:pt x="39" y="88"/>
                </a:moveTo>
                <a:lnTo>
                  <a:pt x="39" y="69"/>
                </a:lnTo>
                <a:lnTo>
                  <a:pt x="59" y="69"/>
                </a:lnTo>
                <a:lnTo>
                  <a:pt x="59" y="88"/>
                </a:lnTo>
                <a:lnTo>
                  <a:pt x="59" y="88"/>
                </a:lnTo>
                <a:lnTo>
                  <a:pt x="49" y="89"/>
                </a:lnTo>
                <a:lnTo>
                  <a:pt x="49" y="89"/>
                </a:lnTo>
                <a:lnTo>
                  <a:pt x="39" y="88"/>
                </a:lnTo>
                <a:lnTo>
                  <a:pt x="39" y="88"/>
                </a:lnTo>
                <a:close/>
                <a:moveTo>
                  <a:pt x="69" y="84"/>
                </a:moveTo>
                <a:lnTo>
                  <a:pt x="69" y="69"/>
                </a:lnTo>
                <a:lnTo>
                  <a:pt x="84" y="69"/>
                </a:lnTo>
                <a:lnTo>
                  <a:pt x="84" y="69"/>
                </a:lnTo>
                <a:lnTo>
                  <a:pt x="77" y="78"/>
                </a:lnTo>
                <a:lnTo>
                  <a:pt x="69" y="84"/>
                </a:lnTo>
                <a:lnTo>
                  <a:pt x="69"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68" name="Freeform 1546"/>
          <p:cNvSpPr>
            <a:spLocks/>
          </p:cNvSpPr>
          <p:nvPr/>
        </p:nvSpPr>
        <p:spPr bwMode="auto">
          <a:xfrm>
            <a:off x="2945647" y="4142854"/>
            <a:ext cx="86189" cy="63506"/>
          </a:xfrm>
          <a:custGeom>
            <a:avLst/>
            <a:gdLst>
              <a:gd name="T0" fmla="*/ 59 w 59"/>
              <a:gd name="T1" fmla="*/ 6 h 43"/>
              <a:gd name="T2" fmla="*/ 59 w 59"/>
              <a:gd name="T3" fmla="*/ 6 h 43"/>
              <a:gd name="T4" fmla="*/ 58 w 59"/>
              <a:gd name="T5" fmla="*/ 5 h 43"/>
              <a:gd name="T6" fmla="*/ 56 w 59"/>
              <a:gd name="T7" fmla="*/ 3 h 43"/>
              <a:gd name="T8" fmla="*/ 54 w 59"/>
              <a:gd name="T9" fmla="*/ 3 h 43"/>
              <a:gd name="T10" fmla="*/ 52 w 59"/>
              <a:gd name="T11" fmla="*/ 3 h 43"/>
              <a:gd name="T12" fmla="*/ 38 w 59"/>
              <a:gd name="T13" fmla="*/ 9 h 43"/>
              <a:gd name="T14" fmla="*/ 22 w 59"/>
              <a:gd name="T15" fmla="*/ 0 h 43"/>
              <a:gd name="T16" fmla="*/ 15 w 59"/>
              <a:gd name="T17" fmla="*/ 3 h 43"/>
              <a:gd name="T18" fmla="*/ 30 w 59"/>
              <a:gd name="T19" fmla="*/ 13 h 43"/>
              <a:gd name="T20" fmla="*/ 30 w 59"/>
              <a:gd name="T21" fmla="*/ 13 h 43"/>
              <a:gd name="T22" fmla="*/ 19 w 59"/>
              <a:gd name="T23" fmla="*/ 18 h 43"/>
              <a:gd name="T24" fmla="*/ 7 w 59"/>
              <a:gd name="T25" fmla="*/ 14 h 43"/>
              <a:gd name="T26" fmla="*/ 0 w 59"/>
              <a:gd name="T27" fmla="*/ 18 h 43"/>
              <a:gd name="T28" fmla="*/ 20 w 59"/>
              <a:gd name="T29" fmla="*/ 28 h 43"/>
              <a:gd name="T30" fmla="*/ 31 w 59"/>
              <a:gd name="T31" fmla="*/ 23 h 43"/>
              <a:gd name="T32" fmla="*/ 23 w 59"/>
              <a:gd name="T33" fmla="*/ 43 h 43"/>
              <a:gd name="T34" fmla="*/ 32 w 59"/>
              <a:gd name="T35" fmla="*/ 38 h 43"/>
              <a:gd name="T36" fmla="*/ 43 w 59"/>
              <a:gd name="T37" fmla="*/ 18 h 43"/>
              <a:gd name="T38" fmla="*/ 57 w 59"/>
              <a:gd name="T39" fmla="*/ 12 h 43"/>
              <a:gd name="T40" fmla="*/ 57 w 59"/>
              <a:gd name="T41" fmla="*/ 12 h 43"/>
              <a:gd name="T42" fmla="*/ 58 w 59"/>
              <a:gd name="T43" fmla="*/ 12 h 43"/>
              <a:gd name="T44" fmla="*/ 59 w 59"/>
              <a:gd name="T45" fmla="*/ 9 h 43"/>
              <a:gd name="T46" fmla="*/ 59 w 59"/>
              <a:gd name="T47" fmla="*/ 8 h 43"/>
              <a:gd name="T48" fmla="*/ 59 w 59"/>
              <a:gd name="T49" fmla="*/ 6 h 43"/>
              <a:gd name="T50" fmla="*/ 59 w 59"/>
              <a:gd name="T51"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43">
                <a:moveTo>
                  <a:pt x="59" y="6"/>
                </a:moveTo>
                <a:lnTo>
                  <a:pt x="59" y="6"/>
                </a:lnTo>
                <a:lnTo>
                  <a:pt x="58" y="5"/>
                </a:lnTo>
                <a:lnTo>
                  <a:pt x="56" y="3"/>
                </a:lnTo>
                <a:lnTo>
                  <a:pt x="54" y="3"/>
                </a:lnTo>
                <a:lnTo>
                  <a:pt x="52" y="3"/>
                </a:lnTo>
                <a:lnTo>
                  <a:pt x="38" y="9"/>
                </a:lnTo>
                <a:lnTo>
                  <a:pt x="22" y="0"/>
                </a:lnTo>
                <a:lnTo>
                  <a:pt x="15" y="3"/>
                </a:lnTo>
                <a:lnTo>
                  <a:pt x="30" y="13"/>
                </a:lnTo>
                <a:lnTo>
                  <a:pt x="30" y="13"/>
                </a:lnTo>
                <a:lnTo>
                  <a:pt x="19" y="18"/>
                </a:lnTo>
                <a:lnTo>
                  <a:pt x="7" y="14"/>
                </a:lnTo>
                <a:lnTo>
                  <a:pt x="0" y="18"/>
                </a:lnTo>
                <a:lnTo>
                  <a:pt x="20" y="28"/>
                </a:lnTo>
                <a:lnTo>
                  <a:pt x="31" y="23"/>
                </a:lnTo>
                <a:lnTo>
                  <a:pt x="23" y="43"/>
                </a:lnTo>
                <a:lnTo>
                  <a:pt x="32" y="38"/>
                </a:lnTo>
                <a:lnTo>
                  <a:pt x="43" y="18"/>
                </a:lnTo>
                <a:lnTo>
                  <a:pt x="57" y="12"/>
                </a:lnTo>
                <a:lnTo>
                  <a:pt x="57" y="12"/>
                </a:lnTo>
                <a:lnTo>
                  <a:pt x="58" y="12"/>
                </a:lnTo>
                <a:lnTo>
                  <a:pt x="59" y="9"/>
                </a:lnTo>
                <a:lnTo>
                  <a:pt x="59" y="8"/>
                </a:lnTo>
                <a:lnTo>
                  <a:pt x="59" y="6"/>
                </a:lnTo>
                <a:lnTo>
                  <a:pt x="59" y="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69" name="Freeform 1547"/>
          <p:cNvSpPr>
            <a:spLocks noEditPoints="1"/>
          </p:cNvSpPr>
          <p:nvPr/>
        </p:nvSpPr>
        <p:spPr bwMode="auto">
          <a:xfrm>
            <a:off x="3263180" y="4147392"/>
            <a:ext cx="90724" cy="149696"/>
          </a:xfrm>
          <a:custGeom>
            <a:avLst/>
            <a:gdLst>
              <a:gd name="T0" fmla="*/ 49 w 59"/>
              <a:gd name="T1" fmla="*/ 30 h 99"/>
              <a:gd name="T2" fmla="*/ 35 w 59"/>
              <a:gd name="T3" fmla="*/ 30 h 99"/>
              <a:gd name="T4" fmla="*/ 35 w 59"/>
              <a:gd name="T5" fmla="*/ 10 h 99"/>
              <a:gd name="T6" fmla="*/ 49 w 59"/>
              <a:gd name="T7" fmla="*/ 10 h 99"/>
              <a:gd name="T8" fmla="*/ 49 w 59"/>
              <a:gd name="T9" fmla="*/ 0 h 99"/>
              <a:gd name="T10" fmla="*/ 10 w 59"/>
              <a:gd name="T11" fmla="*/ 0 h 99"/>
              <a:gd name="T12" fmla="*/ 10 w 59"/>
              <a:gd name="T13" fmla="*/ 10 h 99"/>
              <a:gd name="T14" fmla="*/ 25 w 59"/>
              <a:gd name="T15" fmla="*/ 10 h 99"/>
              <a:gd name="T16" fmla="*/ 25 w 59"/>
              <a:gd name="T17" fmla="*/ 30 h 99"/>
              <a:gd name="T18" fmla="*/ 10 w 59"/>
              <a:gd name="T19" fmla="*/ 30 h 99"/>
              <a:gd name="T20" fmla="*/ 10 w 59"/>
              <a:gd name="T21" fmla="*/ 30 h 99"/>
              <a:gd name="T22" fmla="*/ 6 w 59"/>
              <a:gd name="T23" fmla="*/ 31 h 99"/>
              <a:gd name="T24" fmla="*/ 3 w 59"/>
              <a:gd name="T25" fmla="*/ 32 h 99"/>
              <a:gd name="T26" fmla="*/ 1 w 59"/>
              <a:gd name="T27" fmla="*/ 36 h 99"/>
              <a:gd name="T28" fmla="*/ 0 w 59"/>
              <a:gd name="T29" fmla="*/ 40 h 99"/>
              <a:gd name="T30" fmla="*/ 0 w 59"/>
              <a:gd name="T31" fmla="*/ 84 h 99"/>
              <a:gd name="T32" fmla="*/ 0 w 59"/>
              <a:gd name="T33" fmla="*/ 84 h 99"/>
              <a:gd name="T34" fmla="*/ 1 w 59"/>
              <a:gd name="T35" fmla="*/ 88 h 99"/>
              <a:gd name="T36" fmla="*/ 3 w 59"/>
              <a:gd name="T37" fmla="*/ 92 h 99"/>
              <a:gd name="T38" fmla="*/ 6 w 59"/>
              <a:gd name="T39" fmla="*/ 93 h 99"/>
              <a:gd name="T40" fmla="*/ 10 w 59"/>
              <a:gd name="T41" fmla="*/ 94 h 99"/>
              <a:gd name="T42" fmla="*/ 10 w 59"/>
              <a:gd name="T43" fmla="*/ 99 h 99"/>
              <a:gd name="T44" fmla="*/ 20 w 59"/>
              <a:gd name="T45" fmla="*/ 99 h 99"/>
              <a:gd name="T46" fmla="*/ 20 w 59"/>
              <a:gd name="T47" fmla="*/ 94 h 99"/>
              <a:gd name="T48" fmla="*/ 40 w 59"/>
              <a:gd name="T49" fmla="*/ 94 h 99"/>
              <a:gd name="T50" fmla="*/ 40 w 59"/>
              <a:gd name="T51" fmla="*/ 99 h 99"/>
              <a:gd name="T52" fmla="*/ 49 w 59"/>
              <a:gd name="T53" fmla="*/ 99 h 99"/>
              <a:gd name="T54" fmla="*/ 49 w 59"/>
              <a:gd name="T55" fmla="*/ 94 h 99"/>
              <a:gd name="T56" fmla="*/ 49 w 59"/>
              <a:gd name="T57" fmla="*/ 94 h 99"/>
              <a:gd name="T58" fmla="*/ 53 w 59"/>
              <a:gd name="T59" fmla="*/ 93 h 99"/>
              <a:gd name="T60" fmla="*/ 57 w 59"/>
              <a:gd name="T61" fmla="*/ 92 h 99"/>
              <a:gd name="T62" fmla="*/ 58 w 59"/>
              <a:gd name="T63" fmla="*/ 88 h 99"/>
              <a:gd name="T64" fmla="*/ 59 w 59"/>
              <a:gd name="T65" fmla="*/ 84 h 99"/>
              <a:gd name="T66" fmla="*/ 59 w 59"/>
              <a:gd name="T67" fmla="*/ 40 h 99"/>
              <a:gd name="T68" fmla="*/ 59 w 59"/>
              <a:gd name="T69" fmla="*/ 40 h 99"/>
              <a:gd name="T70" fmla="*/ 58 w 59"/>
              <a:gd name="T71" fmla="*/ 36 h 99"/>
              <a:gd name="T72" fmla="*/ 57 w 59"/>
              <a:gd name="T73" fmla="*/ 32 h 99"/>
              <a:gd name="T74" fmla="*/ 53 w 59"/>
              <a:gd name="T75" fmla="*/ 31 h 99"/>
              <a:gd name="T76" fmla="*/ 49 w 59"/>
              <a:gd name="T77" fmla="*/ 30 h 99"/>
              <a:gd name="T78" fmla="*/ 49 w 59"/>
              <a:gd name="T79" fmla="*/ 30 h 99"/>
              <a:gd name="T80" fmla="*/ 10 w 59"/>
              <a:gd name="T81" fmla="*/ 84 h 99"/>
              <a:gd name="T82" fmla="*/ 10 w 59"/>
              <a:gd name="T83" fmla="*/ 40 h 99"/>
              <a:gd name="T84" fmla="*/ 49 w 59"/>
              <a:gd name="T85" fmla="*/ 40 h 99"/>
              <a:gd name="T86" fmla="*/ 49 w 59"/>
              <a:gd name="T87" fmla="*/ 84 h 99"/>
              <a:gd name="T88" fmla="*/ 10 w 59"/>
              <a:gd name="T89"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99">
                <a:moveTo>
                  <a:pt x="49" y="30"/>
                </a:moveTo>
                <a:lnTo>
                  <a:pt x="35" y="30"/>
                </a:lnTo>
                <a:lnTo>
                  <a:pt x="35" y="10"/>
                </a:lnTo>
                <a:lnTo>
                  <a:pt x="49" y="10"/>
                </a:lnTo>
                <a:lnTo>
                  <a:pt x="49" y="0"/>
                </a:lnTo>
                <a:lnTo>
                  <a:pt x="10" y="0"/>
                </a:lnTo>
                <a:lnTo>
                  <a:pt x="10" y="10"/>
                </a:lnTo>
                <a:lnTo>
                  <a:pt x="25" y="10"/>
                </a:lnTo>
                <a:lnTo>
                  <a:pt x="25" y="30"/>
                </a:lnTo>
                <a:lnTo>
                  <a:pt x="10" y="30"/>
                </a:lnTo>
                <a:lnTo>
                  <a:pt x="10" y="30"/>
                </a:lnTo>
                <a:lnTo>
                  <a:pt x="6" y="31"/>
                </a:lnTo>
                <a:lnTo>
                  <a:pt x="3" y="32"/>
                </a:lnTo>
                <a:lnTo>
                  <a:pt x="1" y="36"/>
                </a:lnTo>
                <a:lnTo>
                  <a:pt x="0" y="40"/>
                </a:lnTo>
                <a:lnTo>
                  <a:pt x="0" y="84"/>
                </a:lnTo>
                <a:lnTo>
                  <a:pt x="0" y="84"/>
                </a:lnTo>
                <a:lnTo>
                  <a:pt x="1" y="88"/>
                </a:lnTo>
                <a:lnTo>
                  <a:pt x="3" y="92"/>
                </a:lnTo>
                <a:lnTo>
                  <a:pt x="6" y="93"/>
                </a:lnTo>
                <a:lnTo>
                  <a:pt x="10" y="94"/>
                </a:lnTo>
                <a:lnTo>
                  <a:pt x="10" y="99"/>
                </a:lnTo>
                <a:lnTo>
                  <a:pt x="20" y="99"/>
                </a:lnTo>
                <a:lnTo>
                  <a:pt x="20" y="94"/>
                </a:lnTo>
                <a:lnTo>
                  <a:pt x="40" y="94"/>
                </a:lnTo>
                <a:lnTo>
                  <a:pt x="40" y="99"/>
                </a:lnTo>
                <a:lnTo>
                  <a:pt x="49" y="99"/>
                </a:lnTo>
                <a:lnTo>
                  <a:pt x="49" y="94"/>
                </a:lnTo>
                <a:lnTo>
                  <a:pt x="49" y="94"/>
                </a:lnTo>
                <a:lnTo>
                  <a:pt x="53" y="93"/>
                </a:lnTo>
                <a:lnTo>
                  <a:pt x="57" y="92"/>
                </a:lnTo>
                <a:lnTo>
                  <a:pt x="58" y="88"/>
                </a:lnTo>
                <a:lnTo>
                  <a:pt x="59" y="84"/>
                </a:lnTo>
                <a:lnTo>
                  <a:pt x="59" y="40"/>
                </a:lnTo>
                <a:lnTo>
                  <a:pt x="59" y="40"/>
                </a:lnTo>
                <a:lnTo>
                  <a:pt x="58" y="36"/>
                </a:lnTo>
                <a:lnTo>
                  <a:pt x="57" y="32"/>
                </a:lnTo>
                <a:lnTo>
                  <a:pt x="53" y="31"/>
                </a:lnTo>
                <a:lnTo>
                  <a:pt x="49" y="30"/>
                </a:lnTo>
                <a:lnTo>
                  <a:pt x="49" y="30"/>
                </a:lnTo>
                <a:close/>
                <a:moveTo>
                  <a:pt x="10" y="84"/>
                </a:moveTo>
                <a:lnTo>
                  <a:pt x="10" y="40"/>
                </a:lnTo>
                <a:lnTo>
                  <a:pt x="49" y="40"/>
                </a:lnTo>
                <a:lnTo>
                  <a:pt x="49" y="84"/>
                </a:lnTo>
                <a:lnTo>
                  <a:pt x="10"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70" name="Freeform 1548"/>
          <p:cNvSpPr>
            <a:spLocks/>
          </p:cNvSpPr>
          <p:nvPr/>
        </p:nvSpPr>
        <p:spPr bwMode="auto">
          <a:xfrm>
            <a:off x="3294934" y="4215433"/>
            <a:ext cx="31754" cy="18144"/>
          </a:xfrm>
          <a:custGeom>
            <a:avLst/>
            <a:gdLst>
              <a:gd name="T0" fmla="*/ 0 w 20"/>
              <a:gd name="T1" fmla="*/ 10 h 14"/>
              <a:gd name="T2" fmla="*/ 10 w 20"/>
              <a:gd name="T3" fmla="*/ 10 h 14"/>
              <a:gd name="T4" fmla="*/ 10 w 20"/>
              <a:gd name="T5" fmla="*/ 14 h 14"/>
              <a:gd name="T6" fmla="*/ 20 w 20"/>
              <a:gd name="T7" fmla="*/ 14 h 14"/>
              <a:gd name="T8" fmla="*/ 20 w 20"/>
              <a:gd name="T9" fmla="*/ 0 h 14"/>
              <a:gd name="T10" fmla="*/ 0 w 20"/>
              <a:gd name="T11" fmla="*/ 0 h 14"/>
              <a:gd name="T12" fmla="*/ 0 w 20"/>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20" h="14">
                <a:moveTo>
                  <a:pt x="0" y="10"/>
                </a:moveTo>
                <a:lnTo>
                  <a:pt x="10" y="10"/>
                </a:lnTo>
                <a:lnTo>
                  <a:pt x="10" y="14"/>
                </a:lnTo>
                <a:lnTo>
                  <a:pt x="20" y="14"/>
                </a:lnTo>
                <a:lnTo>
                  <a:pt x="20" y="0"/>
                </a:lnTo>
                <a:lnTo>
                  <a:pt x="0" y="0"/>
                </a:lnTo>
                <a:lnTo>
                  <a:pt x="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71" name="Freeform 1549"/>
          <p:cNvSpPr>
            <a:spLocks noEditPoints="1"/>
          </p:cNvSpPr>
          <p:nvPr/>
        </p:nvSpPr>
        <p:spPr bwMode="auto">
          <a:xfrm>
            <a:off x="736525" y="4501214"/>
            <a:ext cx="140623" cy="145158"/>
          </a:xfrm>
          <a:custGeom>
            <a:avLst/>
            <a:gdLst>
              <a:gd name="T0" fmla="*/ 92 w 94"/>
              <a:gd name="T1" fmla="*/ 88 h 96"/>
              <a:gd name="T2" fmla="*/ 53 w 94"/>
              <a:gd name="T3" fmla="*/ 22 h 96"/>
              <a:gd name="T4" fmla="*/ 63 w 94"/>
              <a:gd name="T5" fmla="*/ 4 h 96"/>
              <a:gd name="T6" fmla="*/ 55 w 94"/>
              <a:gd name="T7" fmla="*/ 0 h 96"/>
              <a:gd name="T8" fmla="*/ 47 w 94"/>
              <a:gd name="T9" fmla="*/ 13 h 96"/>
              <a:gd name="T10" fmla="*/ 38 w 94"/>
              <a:gd name="T11" fmla="*/ 0 h 96"/>
              <a:gd name="T12" fmla="*/ 31 w 94"/>
              <a:gd name="T13" fmla="*/ 4 h 96"/>
              <a:gd name="T14" fmla="*/ 40 w 94"/>
              <a:gd name="T15" fmla="*/ 22 h 96"/>
              <a:gd name="T16" fmla="*/ 1 w 94"/>
              <a:gd name="T17" fmla="*/ 88 h 96"/>
              <a:gd name="T18" fmla="*/ 1 w 94"/>
              <a:gd name="T19" fmla="*/ 88 h 96"/>
              <a:gd name="T20" fmla="*/ 0 w 94"/>
              <a:gd name="T21" fmla="*/ 91 h 96"/>
              <a:gd name="T22" fmla="*/ 1 w 94"/>
              <a:gd name="T23" fmla="*/ 93 h 96"/>
              <a:gd name="T24" fmla="*/ 1 w 94"/>
              <a:gd name="T25" fmla="*/ 93 h 96"/>
              <a:gd name="T26" fmla="*/ 2 w 94"/>
              <a:gd name="T27" fmla="*/ 94 h 96"/>
              <a:gd name="T28" fmla="*/ 5 w 94"/>
              <a:gd name="T29" fmla="*/ 96 h 96"/>
              <a:gd name="T30" fmla="*/ 89 w 94"/>
              <a:gd name="T31" fmla="*/ 96 h 96"/>
              <a:gd name="T32" fmla="*/ 89 w 94"/>
              <a:gd name="T33" fmla="*/ 96 h 96"/>
              <a:gd name="T34" fmla="*/ 91 w 94"/>
              <a:gd name="T35" fmla="*/ 94 h 96"/>
              <a:gd name="T36" fmla="*/ 92 w 94"/>
              <a:gd name="T37" fmla="*/ 93 h 96"/>
              <a:gd name="T38" fmla="*/ 92 w 94"/>
              <a:gd name="T39" fmla="*/ 93 h 96"/>
              <a:gd name="T40" fmla="*/ 94 w 94"/>
              <a:gd name="T41" fmla="*/ 91 h 96"/>
              <a:gd name="T42" fmla="*/ 92 w 94"/>
              <a:gd name="T43" fmla="*/ 88 h 96"/>
              <a:gd name="T44" fmla="*/ 92 w 94"/>
              <a:gd name="T45" fmla="*/ 88 h 96"/>
              <a:gd name="T46" fmla="*/ 39 w 94"/>
              <a:gd name="T47" fmla="*/ 86 h 96"/>
              <a:gd name="T48" fmla="*/ 39 w 94"/>
              <a:gd name="T49" fmla="*/ 78 h 96"/>
              <a:gd name="T50" fmla="*/ 39 w 94"/>
              <a:gd name="T51" fmla="*/ 78 h 96"/>
              <a:gd name="T52" fmla="*/ 39 w 94"/>
              <a:gd name="T53" fmla="*/ 76 h 96"/>
              <a:gd name="T54" fmla="*/ 42 w 94"/>
              <a:gd name="T55" fmla="*/ 73 h 96"/>
              <a:gd name="T56" fmla="*/ 44 w 94"/>
              <a:gd name="T57" fmla="*/ 71 h 96"/>
              <a:gd name="T58" fmla="*/ 47 w 94"/>
              <a:gd name="T59" fmla="*/ 71 h 96"/>
              <a:gd name="T60" fmla="*/ 47 w 94"/>
              <a:gd name="T61" fmla="*/ 71 h 96"/>
              <a:gd name="T62" fmla="*/ 49 w 94"/>
              <a:gd name="T63" fmla="*/ 71 h 96"/>
              <a:gd name="T64" fmla="*/ 52 w 94"/>
              <a:gd name="T65" fmla="*/ 73 h 96"/>
              <a:gd name="T66" fmla="*/ 54 w 94"/>
              <a:gd name="T67" fmla="*/ 76 h 96"/>
              <a:gd name="T68" fmla="*/ 54 w 94"/>
              <a:gd name="T69" fmla="*/ 78 h 96"/>
              <a:gd name="T70" fmla="*/ 54 w 94"/>
              <a:gd name="T71" fmla="*/ 86 h 96"/>
              <a:gd name="T72" fmla="*/ 39 w 94"/>
              <a:gd name="T73" fmla="*/ 86 h 96"/>
              <a:gd name="T74" fmla="*/ 64 w 94"/>
              <a:gd name="T75" fmla="*/ 86 h 96"/>
              <a:gd name="T76" fmla="*/ 64 w 94"/>
              <a:gd name="T77" fmla="*/ 78 h 96"/>
              <a:gd name="T78" fmla="*/ 64 w 94"/>
              <a:gd name="T79" fmla="*/ 78 h 96"/>
              <a:gd name="T80" fmla="*/ 63 w 94"/>
              <a:gd name="T81" fmla="*/ 72 h 96"/>
              <a:gd name="T82" fmla="*/ 59 w 94"/>
              <a:gd name="T83" fmla="*/ 66 h 96"/>
              <a:gd name="T84" fmla="*/ 53 w 94"/>
              <a:gd name="T85" fmla="*/ 62 h 96"/>
              <a:gd name="T86" fmla="*/ 47 w 94"/>
              <a:gd name="T87" fmla="*/ 61 h 96"/>
              <a:gd name="T88" fmla="*/ 47 w 94"/>
              <a:gd name="T89" fmla="*/ 61 h 96"/>
              <a:gd name="T90" fmla="*/ 40 w 94"/>
              <a:gd name="T91" fmla="*/ 62 h 96"/>
              <a:gd name="T92" fmla="*/ 34 w 94"/>
              <a:gd name="T93" fmla="*/ 66 h 96"/>
              <a:gd name="T94" fmla="*/ 31 w 94"/>
              <a:gd name="T95" fmla="*/ 72 h 96"/>
              <a:gd name="T96" fmla="*/ 29 w 94"/>
              <a:gd name="T97" fmla="*/ 78 h 96"/>
              <a:gd name="T98" fmla="*/ 29 w 94"/>
              <a:gd name="T99" fmla="*/ 86 h 96"/>
              <a:gd name="T100" fmla="*/ 13 w 94"/>
              <a:gd name="T101" fmla="*/ 86 h 96"/>
              <a:gd name="T102" fmla="*/ 47 w 94"/>
              <a:gd name="T103" fmla="*/ 32 h 96"/>
              <a:gd name="T104" fmla="*/ 80 w 94"/>
              <a:gd name="T105" fmla="*/ 86 h 96"/>
              <a:gd name="T106" fmla="*/ 64 w 94"/>
              <a:gd name="T107"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6">
                <a:moveTo>
                  <a:pt x="92" y="88"/>
                </a:moveTo>
                <a:lnTo>
                  <a:pt x="53" y="22"/>
                </a:lnTo>
                <a:lnTo>
                  <a:pt x="63" y="4"/>
                </a:lnTo>
                <a:lnTo>
                  <a:pt x="55" y="0"/>
                </a:lnTo>
                <a:lnTo>
                  <a:pt x="47" y="13"/>
                </a:lnTo>
                <a:lnTo>
                  <a:pt x="38" y="0"/>
                </a:lnTo>
                <a:lnTo>
                  <a:pt x="31" y="4"/>
                </a:lnTo>
                <a:lnTo>
                  <a:pt x="40" y="22"/>
                </a:lnTo>
                <a:lnTo>
                  <a:pt x="1" y="88"/>
                </a:lnTo>
                <a:lnTo>
                  <a:pt x="1" y="88"/>
                </a:lnTo>
                <a:lnTo>
                  <a:pt x="0" y="91"/>
                </a:lnTo>
                <a:lnTo>
                  <a:pt x="1" y="93"/>
                </a:lnTo>
                <a:lnTo>
                  <a:pt x="1" y="93"/>
                </a:lnTo>
                <a:lnTo>
                  <a:pt x="2" y="94"/>
                </a:lnTo>
                <a:lnTo>
                  <a:pt x="5" y="96"/>
                </a:lnTo>
                <a:lnTo>
                  <a:pt x="89" y="96"/>
                </a:lnTo>
                <a:lnTo>
                  <a:pt x="89" y="96"/>
                </a:lnTo>
                <a:lnTo>
                  <a:pt x="91" y="94"/>
                </a:lnTo>
                <a:lnTo>
                  <a:pt x="92" y="93"/>
                </a:lnTo>
                <a:lnTo>
                  <a:pt x="92" y="93"/>
                </a:lnTo>
                <a:lnTo>
                  <a:pt x="94" y="91"/>
                </a:lnTo>
                <a:lnTo>
                  <a:pt x="92" y="88"/>
                </a:lnTo>
                <a:lnTo>
                  <a:pt x="92" y="88"/>
                </a:lnTo>
                <a:close/>
                <a:moveTo>
                  <a:pt x="39" y="86"/>
                </a:moveTo>
                <a:lnTo>
                  <a:pt x="39" y="78"/>
                </a:lnTo>
                <a:lnTo>
                  <a:pt x="39" y="78"/>
                </a:lnTo>
                <a:lnTo>
                  <a:pt x="39" y="76"/>
                </a:lnTo>
                <a:lnTo>
                  <a:pt x="42" y="73"/>
                </a:lnTo>
                <a:lnTo>
                  <a:pt x="44" y="71"/>
                </a:lnTo>
                <a:lnTo>
                  <a:pt x="47" y="71"/>
                </a:lnTo>
                <a:lnTo>
                  <a:pt x="47" y="71"/>
                </a:lnTo>
                <a:lnTo>
                  <a:pt x="49" y="71"/>
                </a:lnTo>
                <a:lnTo>
                  <a:pt x="52" y="73"/>
                </a:lnTo>
                <a:lnTo>
                  <a:pt x="54" y="76"/>
                </a:lnTo>
                <a:lnTo>
                  <a:pt x="54" y="78"/>
                </a:lnTo>
                <a:lnTo>
                  <a:pt x="54" y="86"/>
                </a:lnTo>
                <a:lnTo>
                  <a:pt x="39" y="86"/>
                </a:lnTo>
                <a:close/>
                <a:moveTo>
                  <a:pt x="64" y="86"/>
                </a:moveTo>
                <a:lnTo>
                  <a:pt x="64" y="78"/>
                </a:lnTo>
                <a:lnTo>
                  <a:pt x="64" y="78"/>
                </a:lnTo>
                <a:lnTo>
                  <a:pt x="63" y="72"/>
                </a:lnTo>
                <a:lnTo>
                  <a:pt x="59" y="66"/>
                </a:lnTo>
                <a:lnTo>
                  <a:pt x="53" y="62"/>
                </a:lnTo>
                <a:lnTo>
                  <a:pt x="47" y="61"/>
                </a:lnTo>
                <a:lnTo>
                  <a:pt x="47" y="61"/>
                </a:lnTo>
                <a:lnTo>
                  <a:pt x="40" y="62"/>
                </a:lnTo>
                <a:lnTo>
                  <a:pt x="34" y="66"/>
                </a:lnTo>
                <a:lnTo>
                  <a:pt x="31" y="72"/>
                </a:lnTo>
                <a:lnTo>
                  <a:pt x="29" y="78"/>
                </a:lnTo>
                <a:lnTo>
                  <a:pt x="29" y="86"/>
                </a:lnTo>
                <a:lnTo>
                  <a:pt x="13" y="86"/>
                </a:lnTo>
                <a:lnTo>
                  <a:pt x="47" y="32"/>
                </a:lnTo>
                <a:lnTo>
                  <a:pt x="80" y="86"/>
                </a:lnTo>
                <a:lnTo>
                  <a:pt x="64" y="8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72" name="Freeform 1550"/>
          <p:cNvSpPr>
            <a:spLocks noEditPoints="1"/>
          </p:cNvSpPr>
          <p:nvPr/>
        </p:nvSpPr>
        <p:spPr bwMode="auto">
          <a:xfrm>
            <a:off x="3594323" y="4138318"/>
            <a:ext cx="154231" cy="163302"/>
          </a:xfrm>
          <a:custGeom>
            <a:avLst/>
            <a:gdLst>
              <a:gd name="T0" fmla="*/ 98 w 103"/>
              <a:gd name="T1" fmla="*/ 79 h 109"/>
              <a:gd name="T2" fmla="*/ 63 w 103"/>
              <a:gd name="T3" fmla="*/ 82 h 109"/>
              <a:gd name="T4" fmla="*/ 56 w 103"/>
              <a:gd name="T5" fmla="*/ 60 h 109"/>
              <a:gd name="T6" fmla="*/ 62 w 103"/>
              <a:gd name="T7" fmla="*/ 52 h 109"/>
              <a:gd name="T8" fmla="*/ 71 w 103"/>
              <a:gd name="T9" fmla="*/ 48 h 109"/>
              <a:gd name="T10" fmla="*/ 76 w 103"/>
              <a:gd name="T11" fmla="*/ 47 h 109"/>
              <a:gd name="T12" fmla="*/ 86 w 103"/>
              <a:gd name="T13" fmla="*/ 48 h 109"/>
              <a:gd name="T14" fmla="*/ 90 w 103"/>
              <a:gd name="T15" fmla="*/ 50 h 109"/>
              <a:gd name="T16" fmla="*/ 95 w 103"/>
              <a:gd name="T17" fmla="*/ 50 h 109"/>
              <a:gd name="T18" fmla="*/ 98 w 103"/>
              <a:gd name="T19" fmla="*/ 48 h 109"/>
              <a:gd name="T20" fmla="*/ 98 w 103"/>
              <a:gd name="T21" fmla="*/ 42 h 109"/>
              <a:gd name="T22" fmla="*/ 94 w 103"/>
              <a:gd name="T23" fmla="*/ 35 h 109"/>
              <a:gd name="T24" fmla="*/ 83 w 103"/>
              <a:gd name="T25" fmla="*/ 20 h 109"/>
              <a:gd name="T26" fmla="*/ 68 w 103"/>
              <a:gd name="T27" fmla="*/ 11 h 109"/>
              <a:gd name="T28" fmla="*/ 50 w 103"/>
              <a:gd name="T29" fmla="*/ 8 h 109"/>
              <a:gd name="T30" fmla="*/ 39 w 103"/>
              <a:gd name="T31" fmla="*/ 4 h 109"/>
              <a:gd name="T32" fmla="*/ 39 w 103"/>
              <a:gd name="T33" fmla="*/ 2 h 109"/>
              <a:gd name="T34" fmla="*/ 35 w 103"/>
              <a:gd name="T35" fmla="*/ 0 h 109"/>
              <a:gd name="T36" fmla="*/ 32 w 103"/>
              <a:gd name="T37" fmla="*/ 0 h 109"/>
              <a:gd name="T38" fmla="*/ 30 w 103"/>
              <a:gd name="T39" fmla="*/ 3 h 109"/>
              <a:gd name="T40" fmla="*/ 30 w 103"/>
              <a:gd name="T41" fmla="*/ 7 h 109"/>
              <a:gd name="T42" fmla="*/ 31 w 103"/>
              <a:gd name="T43" fmla="*/ 11 h 109"/>
              <a:gd name="T44" fmla="*/ 14 w 103"/>
              <a:gd name="T45" fmla="*/ 23 h 109"/>
              <a:gd name="T46" fmla="*/ 4 w 103"/>
              <a:gd name="T47" fmla="*/ 39 h 109"/>
              <a:gd name="T48" fmla="*/ 0 w 103"/>
              <a:gd name="T49" fmla="*/ 57 h 109"/>
              <a:gd name="T50" fmla="*/ 3 w 103"/>
              <a:gd name="T51" fmla="*/ 73 h 109"/>
              <a:gd name="T52" fmla="*/ 5 w 103"/>
              <a:gd name="T53" fmla="*/ 76 h 109"/>
              <a:gd name="T54" fmla="*/ 8 w 103"/>
              <a:gd name="T55" fmla="*/ 77 h 109"/>
              <a:gd name="T56" fmla="*/ 13 w 103"/>
              <a:gd name="T57" fmla="*/ 74 h 109"/>
              <a:gd name="T58" fmla="*/ 15 w 103"/>
              <a:gd name="T59" fmla="*/ 69 h 109"/>
              <a:gd name="T60" fmla="*/ 24 w 103"/>
              <a:gd name="T61" fmla="*/ 63 h 109"/>
              <a:gd name="T62" fmla="*/ 28 w 103"/>
              <a:gd name="T63" fmla="*/ 61 h 109"/>
              <a:gd name="T64" fmla="*/ 37 w 103"/>
              <a:gd name="T65" fmla="*/ 61 h 109"/>
              <a:gd name="T66" fmla="*/ 46 w 103"/>
              <a:gd name="T67" fmla="*/ 62 h 109"/>
              <a:gd name="T68" fmla="*/ 53 w 103"/>
              <a:gd name="T69" fmla="*/ 84 h 109"/>
              <a:gd name="T70" fmla="*/ 21 w 103"/>
              <a:gd name="T71" fmla="*/ 97 h 109"/>
              <a:gd name="T72" fmla="*/ 5 w 103"/>
              <a:gd name="T73" fmla="*/ 109 h 109"/>
              <a:gd name="T74" fmla="*/ 103 w 103"/>
              <a:gd name="T75" fmla="*/ 79 h 109"/>
              <a:gd name="T76" fmla="*/ 25 w 103"/>
              <a:gd name="T77" fmla="*/ 52 h 109"/>
              <a:gd name="T78" fmla="*/ 18 w 103"/>
              <a:gd name="T79" fmla="*/ 55 h 109"/>
              <a:gd name="T80" fmla="*/ 10 w 103"/>
              <a:gd name="T81" fmla="*/ 61 h 109"/>
              <a:gd name="T82" fmla="*/ 12 w 103"/>
              <a:gd name="T83" fmla="*/ 47 h 109"/>
              <a:gd name="T84" fmla="*/ 18 w 103"/>
              <a:gd name="T85" fmla="*/ 35 h 109"/>
              <a:gd name="T86" fmla="*/ 26 w 103"/>
              <a:gd name="T87" fmla="*/ 25 h 109"/>
              <a:gd name="T88" fmla="*/ 39 w 103"/>
              <a:gd name="T89" fmla="*/ 19 h 109"/>
              <a:gd name="T90" fmla="*/ 45 w 103"/>
              <a:gd name="T91" fmla="*/ 18 h 109"/>
              <a:gd name="T92" fmla="*/ 58 w 103"/>
              <a:gd name="T93" fmla="*/ 19 h 109"/>
              <a:gd name="T94" fmla="*/ 71 w 103"/>
              <a:gd name="T95" fmla="*/ 24 h 109"/>
              <a:gd name="T96" fmla="*/ 81 w 103"/>
              <a:gd name="T97" fmla="*/ 32 h 109"/>
              <a:gd name="T98" fmla="*/ 84 w 103"/>
              <a:gd name="T99" fmla="*/ 37 h 109"/>
              <a:gd name="T100" fmla="*/ 68 w 103"/>
              <a:gd name="T101" fmla="*/ 39 h 109"/>
              <a:gd name="T102" fmla="*/ 62 w 103"/>
              <a:gd name="T103" fmla="*/ 41 h 109"/>
              <a:gd name="T104" fmla="*/ 52 w 103"/>
              <a:gd name="T105" fmla="*/ 48 h 109"/>
              <a:gd name="T106" fmla="*/ 49 w 103"/>
              <a:gd name="T107" fmla="*/ 52 h 109"/>
              <a:gd name="T108" fmla="*/ 37 w 103"/>
              <a:gd name="T109" fmla="*/ 50 h 109"/>
              <a:gd name="T110" fmla="*/ 25 w 103"/>
              <a:gd name="T111" fmla="*/ 52 h 109"/>
              <a:gd name="T112" fmla="*/ 93 w 103"/>
              <a:gd name="T113" fmla="*/ 99 h 109"/>
              <a:gd name="T114" fmla="*/ 39 w 103"/>
              <a:gd name="T115" fmla="*/ 99 h 109"/>
              <a:gd name="T116" fmla="*/ 61 w 103"/>
              <a:gd name="T117" fmla="*/ 93 h 109"/>
              <a:gd name="T118" fmla="*/ 93 w 103"/>
              <a:gd name="T119" fmla="*/ 8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109">
                <a:moveTo>
                  <a:pt x="98" y="79"/>
                </a:moveTo>
                <a:lnTo>
                  <a:pt x="98" y="79"/>
                </a:lnTo>
                <a:lnTo>
                  <a:pt x="79" y="80"/>
                </a:lnTo>
                <a:lnTo>
                  <a:pt x="63" y="82"/>
                </a:lnTo>
                <a:lnTo>
                  <a:pt x="56" y="60"/>
                </a:lnTo>
                <a:lnTo>
                  <a:pt x="56" y="60"/>
                </a:lnTo>
                <a:lnTo>
                  <a:pt x="58" y="56"/>
                </a:lnTo>
                <a:lnTo>
                  <a:pt x="62" y="52"/>
                </a:lnTo>
                <a:lnTo>
                  <a:pt x="66" y="50"/>
                </a:lnTo>
                <a:lnTo>
                  <a:pt x="71" y="48"/>
                </a:lnTo>
                <a:lnTo>
                  <a:pt x="71" y="48"/>
                </a:lnTo>
                <a:lnTo>
                  <a:pt x="76" y="47"/>
                </a:lnTo>
                <a:lnTo>
                  <a:pt x="81" y="47"/>
                </a:lnTo>
                <a:lnTo>
                  <a:pt x="86" y="48"/>
                </a:lnTo>
                <a:lnTo>
                  <a:pt x="90" y="50"/>
                </a:lnTo>
                <a:lnTo>
                  <a:pt x="90" y="50"/>
                </a:lnTo>
                <a:lnTo>
                  <a:pt x="93" y="51"/>
                </a:lnTo>
                <a:lnTo>
                  <a:pt x="95" y="50"/>
                </a:lnTo>
                <a:lnTo>
                  <a:pt x="95" y="50"/>
                </a:lnTo>
                <a:lnTo>
                  <a:pt x="98" y="48"/>
                </a:lnTo>
                <a:lnTo>
                  <a:pt x="98" y="46"/>
                </a:lnTo>
                <a:lnTo>
                  <a:pt x="98" y="42"/>
                </a:lnTo>
                <a:lnTo>
                  <a:pt x="98" y="42"/>
                </a:lnTo>
                <a:lnTo>
                  <a:pt x="94" y="35"/>
                </a:lnTo>
                <a:lnTo>
                  <a:pt x="89" y="26"/>
                </a:lnTo>
                <a:lnTo>
                  <a:pt x="83" y="20"/>
                </a:lnTo>
                <a:lnTo>
                  <a:pt x="76" y="15"/>
                </a:lnTo>
                <a:lnTo>
                  <a:pt x="68" y="11"/>
                </a:lnTo>
                <a:lnTo>
                  <a:pt x="60" y="9"/>
                </a:lnTo>
                <a:lnTo>
                  <a:pt x="50" y="8"/>
                </a:lnTo>
                <a:lnTo>
                  <a:pt x="41" y="9"/>
                </a:lnTo>
                <a:lnTo>
                  <a:pt x="39" y="4"/>
                </a:lnTo>
                <a:lnTo>
                  <a:pt x="39" y="4"/>
                </a:lnTo>
                <a:lnTo>
                  <a:pt x="39" y="2"/>
                </a:lnTo>
                <a:lnTo>
                  <a:pt x="36" y="0"/>
                </a:lnTo>
                <a:lnTo>
                  <a:pt x="35" y="0"/>
                </a:lnTo>
                <a:lnTo>
                  <a:pt x="32" y="0"/>
                </a:lnTo>
                <a:lnTo>
                  <a:pt x="32" y="0"/>
                </a:lnTo>
                <a:lnTo>
                  <a:pt x="31" y="2"/>
                </a:lnTo>
                <a:lnTo>
                  <a:pt x="30" y="3"/>
                </a:lnTo>
                <a:lnTo>
                  <a:pt x="29" y="5"/>
                </a:lnTo>
                <a:lnTo>
                  <a:pt x="30" y="7"/>
                </a:lnTo>
                <a:lnTo>
                  <a:pt x="31" y="11"/>
                </a:lnTo>
                <a:lnTo>
                  <a:pt x="31" y="11"/>
                </a:lnTo>
                <a:lnTo>
                  <a:pt x="23" y="16"/>
                </a:lnTo>
                <a:lnTo>
                  <a:pt x="14" y="23"/>
                </a:lnTo>
                <a:lnTo>
                  <a:pt x="9" y="30"/>
                </a:lnTo>
                <a:lnTo>
                  <a:pt x="4" y="39"/>
                </a:lnTo>
                <a:lnTo>
                  <a:pt x="2" y="47"/>
                </a:lnTo>
                <a:lnTo>
                  <a:pt x="0" y="57"/>
                </a:lnTo>
                <a:lnTo>
                  <a:pt x="2" y="66"/>
                </a:lnTo>
                <a:lnTo>
                  <a:pt x="3" y="73"/>
                </a:lnTo>
                <a:lnTo>
                  <a:pt x="3" y="73"/>
                </a:lnTo>
                <a:lnTo>
                  <a:pt x="5" y="76"/>
                </a:lnTo>
                <a:lnTo>
                  <a:pt x="8" y="77"/>
                </a:lnTo>
                <a:lnTo>
                  <a:pt x="8" y="77"/>
                </a:lnTo>
                <a:lnTo>
                  <a:pt x="10" y="76"/>
                </a:lnTo>
                <a:lnTo>
                  <a:pt x="13" y="74"/>
                </a:lnTo>
                <a:lnTo>
                  <a:pt x="13" y="74"/>
                </a:lnTo>
                <a:lnTo>
                  <a:pt x="15" y="69"/>
                </a:lnTo>
                <a:lnTo>
                  <a:pt x="19" y="66"/>
                </a:lnTo>
                <a:lnTo>
                  <a:pt x="24" y="63"/>
                </a:lnTo>
                <a:lnTo>
                  <a:pt x="28" y="61"/>
                </a:lnTo>
                <a:lnTo>
                  <a:pt x="28" y="61"/>
                </a:lnTo>
                <a:lnTo>
                  <a:pt x="32" y="61"/>
                </a:lnTo>
                <a:lnTo>
                  <a:pt x="37" y="61"/>
                </a:lnTo>
                <a:lnTo>
                  <a:pt x="42" y="61"/>
                </a:lnTo>
                <a:lnTo>
                  <a:pt x="46" y="62"/>
                </a:lnTo>
                <a:lnTo>
                  <a:pt x="53" y="84"/>
                </a:lnTo>
                <a:lnTo>
                  <a:pt x="53" y="84"/>
                </a:lnTo>
                <a:lnTo>
                  <a:pt x="35" y="90"/>
                </a:lnTo>
                <a:lnTo>
                  <a:pt x="21" y="97"/>
                </a:lnTo>
                <a:lnTo>
                  <a:pt x="13" y="103"/>
                </a:lnTo>
                <a:lnTo>
                  <a:pt x="5" y="109"/>
                </a:lnTo>
                <a:lnTo>
                  <a:pt x="103" y="109"/>
                </a:lnTo>
                <a:lnTo>
                  <a:pt x="103" y="79"/>
                </a:lnTo>
                <a:lnTo>
                  <a:pt x="98" y="79"/>
                </a:lnTo>
                <a:close/>
                <a:moveTo>
                  <a:pt x="25" y="52"/>
                </a:moveTo>
                <a:lnTo>
                  <a:pt x="25" y="52"/>
                </a:lnTo>
                <a:lnTo>
                  <a:pt x="18" y="55"/>
                </a:lnTo>
                <a:lnTo>
                  <a:pt x="10" y="61"/>
                </a:lnTo>
                <a:lnTo>
                  <a:pt x="10" y="61"/>
                </a:lnTo>
                <a:lnTo>
                  <a:pt x="10" y="53"/>
                </a:lnTo>
                <a:lnTo>
                  <a:pt x="12" y="47"/>
                </a:lnTo>
                <a:lnTo>
                  <a:pt x="14" y="41"/>
                </a:lnTo>
                <a:lnTo>
                  <a:pt x="18" y="35"/>
                </a:lnTo>
                <a:lnTo>
                  <a:pt x="21" y="30"/>
                </a:lnTo>
                <a:lnTo>
                  <a:pt x="26" y="25"/>
                </a:lnTo>
                <a:lnTo>
                  <a:pt x="32" y="23"/>
                </a:lnTo>
                <a:lnTo>
                  <a:pt x="39" y="19"/>
                </a:lnTo>
                <a:lnTo>
                  <a:pt x="39" y="19"/>
                </a:lnTo>
                <a:lnTo>
                  <a:pt x="45" y="18"/>
                </a:lnTo>
                <a:lnTo>
                  <a:pt x="52" y="18"/>
                </a:lnTo>
                <a:lnTo>
                  <a:pt x="58" y="19"/>
                </a:lnTo>
                <a:lnTo>
                  <a:pt x="65" y="21"/>
                </a:lnTo>
                <a:lnTo>
                  <a:pt x="71" y="24"/>
                </a:lnTo>
                <a:lnTo>
                  <a:pt x="76" y="27"/>
                </a:lnTo>
                <a:lnTo>
                  <a:pt x="81" y="32"/>
                </a:lnTo>
                <a:lnTo>
                  <a:pt x="84" y="37"/>
                </a:lnTo>
                <a:lnTo>
                  <a:pt x="84" y="37"/>
                </a:lnTo>
                <a:lnTo>
                  <a:pt x="76" y="37"/>
                </a:lnTo>
                <a:lnTo>
                  <a:pt x="68" y="39"/>
                </a:lnTo>
                <a:lnTo>
                  <a:pt x="68" y="39"/>
                </a:lnTo>
                <a:lnTo>
                  <a:pt x="62" y="41"/>
                </a:lnTo>
                <a:lnTo>
                  <a:pt x="57" y="45"/>
                </a:lnTo>
                <a:lnTo>
                  <a:pt x="52" y="48"/>
                </a:lnTo>
                <a:lnTo>
                  <a:pt x="49" y="52"/>
                </a:lnTo>
                <a:lnTo>
                  <a:pt x="49" y="52"/>
                </a:lnTo>
                <a:lnTo>
                  <a:pt x="42" y="51"/>
                </a:lnTo>
                <a:lnTo>
                  <a:pt x="37" y="50"/>
                </a:lnTo>
                <a:lnTo>
                  <a:pt x="31" y="51"/>
                </a:lnTo>
                <a:lnTo>
                  <a:pt x="25" y="52"/>
                </a:lnTo>
                <a:lnTo>
                  <a:pt x="25" y="52"/>
                </a:lnTo>
                <a:close/>
                <a:moveTo>
                  <a:pt x="93" y="99"/>
                </a:moveTo>
                <a:lnTo>
                  <a:pt x="39" y="99"/>
                </a:lnTo>
                <a:lnTo>
                  <a:pt x="39" y="99"/>
                </a:lnTo>
                <a:lnTo>
                  <a:pt x="49" y="95"/>
                </a:lnTo>
                <a:lnTo>
                  <a:pt x="61" y="93"/>
                </a:lnTo>
                <a:lnTo>
                  <a:pt x="76" y="90"/>
                </a:lnTo>
                <a:lnTo>
                  <a:pt x="93" y="89"/>
                </a:lnTo>
                <a:lnTo>
                  <a:pt x="93" y="9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73" name="Freeform 1551"/>
          <p:cNvSpPr>
            <a:spLocks noEditPoints="1"/>
          </p:cNvSpPr>
          <p:nvPr/>
        </p:nvSpPr>
        <p:spPr bwMode="auto">
          <a:xfrm>
            <a:off x="3943607" y="4138318"/>
            <a:ext cx="72579" cy="149696"/>
          </a:xfrm>
          <a:custGeom>
            <a:avLst/>
            <a:gdLst>
              <a:gd name="T0" fmla="*/ 25 w 49"/>
              <a:gd name="T1" fmla="*/ 0 h 99"/>
              <a:gd name="T2" fmla="*/ 14 w 49"/>
              <a:gd name="T3" fmla="*/ 4 h 99"/>
              <a:gd name="T4" fmla="*/ 9 w 49"/>
              <a:gd name="T5" fmla="*/ 15 h 99"/>
              <a:gd name="T6" fmla="*/ 0 w 49"/>
              <a:gd name="T7" fmla="*/ 94 h 99"/>
              <a:gd name="T8" fmla="*/ 3 w 49"/>
              <a:gd name="T9" fmla="*/ 98 h 99"/>
              <a:gd name="T10" fmla="*/ 5 w 49"/>
              <a:gd name="T11" fmla="*/ 99 h 99"/>
              <a:gd name="T12" fmla="*/ 25 w 49"/>
              <a:gd name="T13" fmla="*/ 89 h 99"/>
              <a:gd name="T14" fmla="*/ 42 w 49"/>
              <a:gd name="T15" fmla="*/ 99 h 99"/>
              <a:gd name="T16" fmla="*/ 47 w 49"/>
              <a:gd name="T17" fmla="*/ 98 h 99"/>
              <a:gd name="T18" fmla="*/ 49 w 49"/>
              <a:gd name="T19" fmla="*/ 97 h 99"/>
              <a:gd name="T20" fmla="*/ 41 w 49"/>
              <a:gd name="T21" fmla="*/ 15 h 99"/>
              <a:gd name="T22" fmla="*/ 38 w 49"/>
              <a:gd name="T23" fmla="*/ 9 h 99"/>
              <a:gd name="T24" fmla="*/ 31 w 49"/>
              <a:gd name="T25" fmla="*/ 2 h 99"/>
              <a:gd name="T26" fmla="*/ 25 w 49"/>
              <a:gd name="T27" fmla="*/ 0 h 99"/>
              <a:gd name="T28" fmla="*/ 20 w 49"/>
              <a:gd name="T29" fmla="*/ 15 h 99"/>
              <a:gd name="T30" fmla="*/ 21 w 49"/>
              <a:gd name="T31" fmla="*/ 11 h 99"/>
              <a:gd name="T32" fmla="*/ 25 w 49"/>
              <a:gd name="T33" fmla="*/ 10 h 99"/>
              <a:gd name="T34" fmla="*/ 27 w 49"/>
              <a:gd name="T35" fmla="*/ 10 h 99"/>
              <a:gd name="T36" fmla="*/ 30 w 49"/>
              <a:gd name="T37" fmla="*/ 13 h 99"/>
              <a:gd name="T38" fmla="*/ 30 w 49"/>
              <a:gd name="T39" fmla="*/ 30 h 99"/>
              <a:gd name="T40" fmla="*/ 30 w 49"/>
              <a:gd name="T41" fmla="*/ 32 h 99"/>
              <a:gd name="T42" fmla="*/ 27 w 49"/>
              <a:gd name="T43" fmla="*/ 35 h 99"/>
              <a:gd name="T44" fmla="*/ 25 w 49"/>
              <a:gd name="T45" fmla="*/ 35 h 99"/>
              <a:gd name="T46" fmla="*/ 21 w 49"/>
              <a:gd name="T47" fmla="*/ 34 h 99"/>
              <a:gd name="T48" fmla="*/ 20 w 49"/>
              <a:gd name="T49" fmla="*/ 30 h 99"/>
              <a:gd name="T50" fmla="*/ 27 w 49"/>
              <a:gd name="T51" fmla="*/ 79 h 99"/>
              <a:gd name="T52" fmla="*/ 25 w 49"/>
              <a:gd name="T53" fmla="*/ 79 h 99"/>
              <a:gd name="T54" fmla="*/ 11 w 49"/>
              <a:gd name="T55" fmla="*/ 85 h 99"/>
              <a:gd name="T56" fmla="*/ 16 w 49"/>
              <a:gd name="T57" fmla="*/ 42 h 99"/>
              <a:gd name="T58" fmla="*/ 25 w 49"/>
              <a:gd name="T59" fmla="*/ 45 h 99"/>
              <a:gd name="T60" fmla="*/ 30 w 49"/>
              <a:gd name="T61" fmla="*/ 44 h 99"/>
              <a:gd name="T62" fmla="*/ 38 w 49"/>
              <a:gd name="T63" fmla="*/ 8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99">
                <a:moveTo>
                  <a:pt x="25" y="0"/>
                </a:moveTo>
                <a:lnTo>
                  <a:pt x="25" y="0"/>
                </a:lnTo>
                <a:lnTo>
                  <a:pt x="19" y="2"/>
                </a:lnTo>
                <a:lnTo>
                  <a:pt x="14" y="4"/>
                </a:lnTo>
                <a:lnTo>
                  <a:pt x="11" y="9"/>
                </a:lnTo>
                <a:lnTo>
                  <a:pt x="9" y="15"/>
                </a:lnTo>
                <a:lnTo>
                  <a:pt x="0" y="94"/>
                </a:lnTo>
                <a:lnTo>
                  <a:pt x="0" y="94"/>
                </a:lnTo>
                <a:lnTo>
                  <a:pt x="0" y="97"/>
                </a:lnTo>
                <a:lnTo>
                  <a:pt x="3" y="98"/>
                </a:lnTo>
                <a:lnTo>
                  <a:pt x="3" y="98"/>
                </a:lnTo>
                <a:lnTo>
                  <a:pt x="5" y="99"/>
                </a:lnTo>
                <a:lnTo>
                  <a:pt x="7" y="99"/>
                </a:lnTo>
                <a:lnTo>
                  <a:pt x="25" y="89"/>
                </a:lnTo>
                <a:lnTo>
                  <a:pt x="42" y="99"/>
                </a:lnTo>
                <a:lnTo>
                  <a:pt x="42" y="99"/>
                </a:lnTo>
                <a:lnTo>
                  <a:pt x="44" y="99"/>
                </a:lnTo>
                <a:lnTo>
                  <a:pt x="47" y="98"/>
                </a:lnTo>
                <a:lnTo>
                  <a:pt x="47" y="98"/>
                </a:lnTo>
                <a:lnTo>
                  <a:pt x="49" y="97"/>
                </a:lnTo>
                <a:lnTo>
                  <a:pt x="49" y="94"/>
                </a:lnTo>
                <a:lnTo>
                  <a:pt x="41" y="15"/>
                </a:lnTo>
                <a:lnTo>
                  <a:pt x="41" y="15"/>
                </a:lnTo>
                <a:lnTo>
                  <a:pt x="38" y="9"/>
                </a:lnTo>
                <a:lnTo>
                  <a:pt x="36" y="4"/>
                </a:lnTo>
                <a:lnTo>
                  <a:pt x="31" y="2"/>
                </a:lnTo>
                <a:lnTo>
                  <a:pt x="25" y="0"/>
                </a:lnTo>
                <a:lnTo>
                  <a:pt x="25" y="0"/>
                </a:lnTo>
                <a:close/>
                <a:moveTo>
                  <a:pt x="20" y="15"/>
                </a:moveTo>
                <a:lnTo>
                  <a:pt x="20" y="15"/>
                </a:lnTo>
                <a:lnTo>
                  <a:pt x="20" y="13"/>
                </a:lnTo>
                <a:lnTo>
                  <a:pt x="21" y="11"/>
                </a:lnTo>
                <a:lnTo>
                  <a:pt x="22" y="10"/>
                </a:lnTo>
                <a:lnTo>
                  <a:pt x="25" y="10"/>
                </a:lnTo>
                <a:lnTo>
                  <a:pt x="25" y="10"/>
                </a:lnTo>
                <a:lnTo>
                  <a:pt x="27" y="10"/>
                </a:lnTo>
                <a:lnTo>
                  <a:pt x="28" y="11"/>
                </a:lnTo>
                <a:lnTo>
                  <a:pt x="30" y="13"/>
                </a:lnTo>
                <a:lnTo>
                  <a:pt x="30" y="15"/>
                </a:lnTo>
                <a:lnTo>
                  <a:pt x="30" y="30"/>
                </a:lnTo>
                <a:lnTo>
                  <a:pt x="30" y="30"/>
                </a:lnTo>
                <a:lnTo>
                  <a:pt x="30" y="32"/>
                </a:lnTo>
                <a:lnTo>
                  <a:pt x="28" y="34"/>
                </a:lnTo>
                <a:lnTo>
                  <a:pt x="27" y="35"/>
                </a:lnTo>
                <a:lnTo>
                  <a:pt x="25" y="35"/>
                </a:lnTo>
                <a:lnTo>
                  <a:pt x="25" y="35"/>
                </a:lnTo>
                <a:lnTo>
                  <a:pt x="22" y="35"/>
                </a:lnTo>
                <a:lnTo>
                  <a:pt x="21" y="34"/>
                </a:lnTo>
                <a:lnTo>
                  <a:pt x="20" y="32"/>
                </a:lnTo>
                <a:lnTo>
                  <a:pt x="20" y="30"/>
                </a:lnTo>
                <a:lnTo>
                  <a:pt x="20" y="15"/>
                </a:lnTo>
                <a:close/>
                <a:moveTo>
                  <a:pt x="27" y="79"/>
                </a:moveTo>
                <a:lnTo>
                  <a:pt x="27" y="79"/>
                </a:lnTo>
                <a:lnTo>
                  <a:pt x="25" y="79"/>
                </a:lnTo>
                <a:lnTo>
                  <a:pt x="22" y="79"/>
                </a:lnTo>
                <a:lnTo>
                  <a:pt x="11" y="85"/>
                </a:lnTo>
                <a:lnTo>
                  <a:pt x="16" y="42"/>
                </a:lnTo>
                <a:lnTo>
                  <a:pt x="16" y="42"/>
                </a:lnTo>
                <a:lnTo>
                  <a:pt x="20" y="44"/>
                </a:lnTo>
                <a:lnTo>
                  <a:pt x="25" y="45"/>
                </a:lnTo>
                <a:lnTo>
                  <a:pt x="25" y="45"/>
                </a:lnTo>
                <a:lnTo>
                  <a:pt x="30" y="44"/>
                </a:lnTo>
                <a:lnTo>
                  <a:pt x="33" y="42"/>
                </a:lnTo>
                <a:lnTo>
                  <a:pt x="38" y="85"/>
                </a:lnTo>
                <a:lnTo>
                  <a:pt x="27"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74" name="Freeform 1552"/>
          <p:cNvSpPr>
            <a:spLocks noEditPoints="1"/>
          </p:cNvSpPr>
          <p:nvPr/>
        </p:nvSpPr>
        <p:spPr bwMode="auto">
          <a:xfrm>
            <a:off x="4034332" y="4138318"/>
            <a:ext cx="72579" cy="149696"/>
          </a:xfrm>
          <a:custGeom>
            <a:avLst/>
            <a:gdLst>
              <a:gd name="T0" fmla="*/ 47 w 50"/>
              <a:gd name="T1" fmla="*/ 2 h 99"/>
              <a:gd name="T2" fmla="*/ 42 w 50"/>
              <a:gd name="T3" fmla="*/ 0 h 99"/>
              <a:gd name="T4" fmla="*/ 8 w 50"/>
              <a:gd name="T5" fmla="*/ 0 h 99"/>
              <a:gd name="T6" fmla="*/ 5 w 50"/>
              <a:gd name="T7" fmla="*/ 0 h 99"/>
              <a:gd name="T8" fmla="*/ 3 w 50"/>
              <a:gd name="T9" fmla="*/ 2 h 99"/>
              <a:gd name="T10" fmla="*/ 0 w 50"/>
              <a:gd name="T11" fmla="*/ 5 h 99"/>
              <a:gd name="T12" fmla="*/ 9 w 50"/>
              <a:gd name="T13" fmla="*/ 84 h 99"/>
              <a:gd name="T14" fmla="*/ 14 w 50"/>
              <a:gd name="T15" fmla="*/ 95 h 99"/>
              <a:gd name="T16" fmla="*/ 25 w 50"/>
              <a:gd name="T17" fmla="*/ 99 h 99"/>
              <a:gd name="T18" fmla="*/ 31 w 50"/>
              <a:gd name="T19" fmla="*/ 98 h 99"/>
              <a:gd name="T20" fmla="*/ 38 w 50"/>
              <a:gd name="T21" fmla="*/ 90 h 99"/>
              <a:gd name="T22" fmla="*/ 50 w 50"/>
              <a:gd name="T23" fmla="*/ 5 h 99"/>
              <a:gd name="T24" fmla="*/ 50 w 50"/>
              <a:gd name="T25" fmla="*/ 3 h 99"/>
              <a:gd name="T26" fmla="*/ 47 w 50"/>
              <a:gd name="T27" fmla="*/ 2 h 99"/>
              <a:gd name="T28" fmla="*/ 22 w 50"/>
              <a:gd name="T29" fmla="*/ 20 h 99"/>
              <a:gd name="T30" fmla="*/ 27 w 50"/>
              <a:gd name="T31" fmla="*/ 20 h 99"/>
              <a:gd name="T32" fmla="*/ 34 w 50"/>
              <a:gd name="T33" fmla="*/ 58 h 99"/>
              <a:gd name="T34" fmla="*/ 30 w 50"/>
              <a:gd name="T35" fmla="*/ 56 h 99"/>
              <a:gd name="T36" fmla="*/ 25 w 50"/>
              <a:gd name="T37" fmla="*/ 55 h 99"/>
              <a:gd name="T38" fmla="*/ 16 w 50"/>
              <a:gd name="T39" fmla="*/ 58 h 99"/>
              <a:gd name="T40" fmla="*/ 22 w 50"/>
              <a:gd name="T41" fmla="*/ 20 h 99"/>
              <a:gd name="T42" fmla="*/ 20 w 50"/>
              <a:gd name="T43" fmla="*/ 69 h 99"/>
              <a:gd name="T44" fmla="*/ 20 w 50"/>
              <a:gd name="T45" fmla="*/ 67 h 99"/>
              <a:gd name="T46" fmla="*/ 22 w 50"/>
              <a:gd name="T47" fmla="*/ 64 h 99"/>
              <a:gd name="T48" fmla="*/ 25 w 50"/>
              <a:gd name="T49" fmla="*/ 64 h 99"/>
              <a:gd name="T50" fmla="*/ 29 w 50"/>
              <a:gd name="T51" fmla="*/ 66 h 99"/>
              <a:gd name="T52" fmla="*/ 30 w 50"/>
              <a:gd name="T53" fmla="*/ 69 h 99"/>
              <a:gd name="T54" fmla="*/ 30 w 50"/>
              <a:gd name="T55" fmla="*/ 84 h 99"/>
              <a:gd name="T56" fmla="*/ 29 w 50"/>
              <a:gd name="T57" fmla="*/ 88 h 99"/>
              <a:gd name="T58" fmla="*/ 25 w 50"/>
              <a:gd name="T59" fmla="*/ 89 h 99"/>
              <a:gd name="T60" fmla="*/ 22 w 50"/>
              <a:gd name="T61" fmla="*/ 89 h 99"/>
              <a:gd name="T62" fmla="*/ 20 w 50"/>
              <a:gd name="T63" fmla="*/ 87 h 99"/>
              <a:gd name="T64" fmla="*/ 20 w 50"/>
              <a:gd name="T65"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99">
                <a:moveTo>
                  <a:pt x="47" y="2"/>
                </a:moveTo>
                <a:lnTo>
                  <a:pt x="47" y="2"/>
                </a:lnTo>
                <a:lnTo>
                  <a:pt x="45" y="0"/>
                </a:lnTo>
                <a:lnTo>
                  <a:pt x="42" y="0"/>
                </a:lnTo>
                <a:lnTo>
                  <a:pt x="25" y="10"/>
                </a:lnTo>
                <a:lnTo>
                  <a:pt x="8" y="0"/>
                </a:lnTo>
                <a:lnTo>
                  <a:pt x="8" y="0"/>
                </a:lnTo>
                <a:lnTo>
                  <a:pt x="5" y="0"/>
                </a:lnTo>
                <a:lnTo>
                  <a:pt x="3" y="2"/>
                </a:lnTo>
                <a:lnTo>
                  <a:pt x="3" y="2"/>
                </a:lnTo>
                <a:lnTo>
                  <a:pt x="0" y="3"/>
                </a:lnTo>
                <a:lnTo>
                  <a:pt x="0" y="5"/>
                </a:lnTo>
                <a:lnTo>
                  <a:pt x="9" y="84"/>
                </a:lnTo>
                <a:lnTo>
                  <a:pt x="9" y="84"/>
                </a:lnTo>
                <a:lnTo>
                  <a:pt x="11" y="90"/>
                </a:lnTo>
                <a:lnTo>
                  <a:pt x="14" y="95"/>
                </a:lnTo>
                <a:lnTo>
                  <a:pt x="19" y="98"/>
                </a:lnTo>
                <a:lnTo>
                  <a:pt x="25" y="99"/>
                </a:lnTo>
                <a:lnTo>
                  <a:pt x="25" y="99"/>
                </a:lnTo>
                <a:lnTo>
                  <a:pt x="31" y="98"/>
                </a:lnTo>
                <a:lnTo>
                  <a:pt x="36" y="95"/>
                </a:lnTo>
                <a:lnTo>
                  <a:pt x="38" y="90"/>
                </a:lnTo>
                <a:lnTo>
                  <a:pt x="41" y="84"/>
                </a:lnTo>
                <a:lnTo>
                  <a:pt x="50" y="5"/>
                </a:lnTo>
                <a:lnTo>
                  <a:pt x="50" y="5"/>
                </a:lnTo>
                <a:lnTo>
                  <a:pt x="50" y="3"/>
                </a:lnTo>
                <a:lnTo>
                  <a:pt x="47" y="2"/>
                </a:lnTo>
                <a:lnTo>
                  <a:pt x="47" y="2"/>
                </a:lnTo>
                <a:close/>
                <a:moveTo>
                  <a:pt x="22" y="20"/>
                </a:moveTo>
                <a:lnTo>
                  <a:pt x="22" y="20"/>
                </a:lnTo>
                <a:lnTo>
                  <a:pt x="25" y="20"/>
                </a:lnTo>
                <a:lnTo>
                  <a:pt x="27" y="20"/>
                </a:lnTo>
                <a:lnTo>
                  <a:pt x="38" y="14"/>
                </a:lnTo>
                <a:lnTo>
                  <a:pt x="34" y="58"/>
                </a:lnTo>
                <a:lnTo>
                  <a:pt x="34" y="58"/>
                </a:lnTo>
                <a:lnTo>
                  <a:pt x="30" y="56"/>
                </a:lnTo>
                <a:lnTo>
                  <a:pt x="25" y="55"/>
                </a:lnTo>
                <a:lnTo>
                  <a:pt x="25" y="55"/>
                </a:lnTo>
                <a:lnTo>
                  <a:pt x="20" y="56"/>
                </a:lnTo>
                <a:lnTo>
                  <a:pt x="16" y="58"/>
                </a:lnTo>
                <a:lnTo>
                  <a:pt x="11" y="14"/>
                </a:lnTo>
                <a:lnTo>
                  <a:pt x="22" y="20"/>
                </a:lnTo>
                <a:close/>
                <a:moveTo>
                  <a:pt x="20" y="84"/>
                </a:moveTo>
                <a:lnTo>
                  <a:pt x="20" y="69"/>
                </a:lnTo>
                <a:lnTo>
                  <a:pt x="20" y="69"/>
                </a:lnTo>
                <a:lnTo>
                  <a:pt x="20" y="67"/>
                </a:lnTo>
                <a:lnTo>
                  <a:pt x="21" y="66"/>
                </a:lnTo>
                <a:lnTo>
                  <a:pt x="22" y="64"/>
                </a:lnTo>
                <a:lnTo>
                  <a:pt x="25" y="64"/>
                </a:lnTo>
                <a:lnTo>
                  <a:pt x="25" y="64"/>
                </a:lnTo>
                <a:lnTo>
                  <a:pt x="27" y="64"/>
                </a:lnTo>
                <a:lnTo>
                  <a:pt x="29" y="66"/>
                </a:lnTo>
                <a:lnTo>
                  <a:pt x="30" y="67"/>
                </a:lnTo>
                <a:lnTo>
                  <a:pt x="30" y="69"/>
                </a:lnTo>
                <a:lnTo>
                  <a:pt x="30" y="84"/>
                </a:lnTo>
                <a:lnTo>
                  <a:pt x="30" y="84"/>
                </a:lnTo>
                <a:lnTo>
                  <a:pt x="30" y="87"/>
                </a:lnTo>
                <a:lnTo>
                  <a:pt x="29" y="88"/>
                </a:lnTo>
                <a:lnTo>
                  <a:pt x="27" y="89"/>
                </a:lnTo>
                <a:lnTo>
                  <a:pt x="25" y="89"/>
                </a:lnTo>
                <a:lnTo>
                  <a:pt x="25" y="89"/>
                </a:lnTo>
                <a:lnTo>
                  <a:pt x="22" y="89"/>
                </a:lnTo>
                <a:lnTo>
                  <a:pt x="21" y="88"/>
                </a:lnTo>
                <a:lnTo>
                  <a:pt x="20" y="87"/>
                </a:lnTo>
                <a:lnTo>
                  <a:pt x="20" y="84"/>
                </a:lnTo>
                <a:lnTo>
                  <a:pt x="20"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75" name="Freeform 1553"/>
          <p:cNvSpPr>
            <a:spLocks noEditPoints="1"/>
          </p:cNvSpPr>
          <p:nvPr/>
        </p:nvSpPr>
        <p:spPr bwMode="auto">
          <a:xfrm>
            <a:off x="1190145" y="4505749"/>
            <a:ext cx="45362" cy="45362"/>
          </a:xfrm>
          <a:custGeom>
            <a:avLst/>
            <a:gdLst>
              <a:gd name="T0" fmla="*/ 29 w 29"/>
              <a:gd name="T1" fmla="*/ 15 h 30"/>
              <a:gd name="T2" fmla="*/ 29 w 29"/>
              <a:gd name="T3" fmla="*/ 15 h 30"/>
              <a:gd name="T4" fmla="*/ 28 w 29"/>
              <a:gd name="T5" fmla="*/ 9 h 30"/>
              <a:gd name="T6" fmla="*/ 24 w 29"/>
              <a:gd name="T7" fmla="*/ 5 h 30"/>
              <a:gd name="T8" fmla="*/ 21 w 29"/>
              <a:gd name="T9" fmla="*/ 1 h 30"/>
              <a:gd name="T10" fmla="*/ 15 w 29"/>
              <a:gd name="T11" fmla="*/ 0 h 30"/>
              <a:gd name="T12" fmla="*/ 15 w 29"/>
              <a:gd name="T13" fmla="*/ 0 h 30"/>
              <a:gd name="T14" fmla="*/ 8 w 29"/>
              <a:gd name="T15" fmla="*/ 1 h 30"/>
              <a:gd name="T16" fmla="*/ 5 w 29"/>
              <a:gd name="T17" fmla="*/ 5 h 30"/>
              <a:gd name="T18" fmla="*/ 1 w 29"/>
              <a:gd name="T19" fmla="*/ 9 h 30"/>
              <a:gd name="T20" fmla="*/ 0 w 29"/>
              <a:gd name="T21" fmla="*/ 15 h 30"/>
              <a:gd name="T22" fmla="*/ 0 w 29"/>
              <a:gd name="T23" fmla="*/ 15 h 30"/>
              <a:gd name="T24" fmla="*/ 1 w 29"/>
              <a:gd name="T25" fmla="*/ 21 h 30"/>
              <a:gd name="T26" fmla="*/ 5 w 29"/>
              <a:gd name="T27" fmla="*/ 25 h 30"/>
              <a:gd name="T28" fmla="*/ 8 w 29"/>
              <a:gd name="T29" fmla="*/ 28 h 30"/>
              <a:gd name="T30" fmla="*/ 15 w 29"/>
              <a:gd name="T31" fmla="*/ 30 h 30"/>
              <a:gd name="T32" fmla="*/ 15 w 29"/>
              <a:gd name="T33" fmla="*/ 30 h 30"/>
              <a:gd name="T34" fmla="*/ 21 w 29"/>
              <a:gd name="T35" fmla="*/ 28 h 30"/>
              <a:gd name="T36" fmla="*/ 24 w 29"/>
              <a:gd name="T37" fmla="*/ 25 h 30"/>
              <a:gd name="T38" fmla="*/ 28 w 29"/>
              <a:gd name="T39" fmla="*/ 21 h 30"/>
              <a:gd name="T40" fmla="*/ 29 w 29"/>
              <a:gd name="T41" fmla="*/ 15 h 30"/>
              <a:gd name="T42" fmla="*/ 29 w 29"/>
              <a:gd name="T43" fmla="*/ 15 h 30"/>
              <a:gd name="T44" fmla="*/ 15 w 29"/>
              <a:gd name="T45" fmla="*/ 20 h 30"/>
              <a:gd name="T46" fmla="*/ 15 w 29"/>
              <a:gd name="T47" fmla="*/ 20 h 30"/>
              <a:gd name="T48" fmla="*/ 12 w 29"/>
              <a:gd name="T49" fmla="*/ 20 h 30"/>
              <a:gd name="T50" fmla="*/ 11 w 29"/>
              <a:gd name="T51" fmla="*/ 18 h 30"/>
              <a:gd name="T52" fmla="*/ 10 w 29"/>
              <a:gd name="T53" fmla="*/ 17 h 30"/>
              <a:gd name="T54" fmla="*/ 10 w 29"/>
              <a:gd name="T55" fmla="*/ 15 h 30"/>
              <a:gd name="T56" fmla="*/ 10 w 29"/>
              <a:gd name="T57" fmla="*/ 15 h 30"/>
              <a:gd name="T58" fmla="*/ 10 w 29"/>
              <a:gd name="T59" fmla="*/ 12 h 30"/>
              <a:gd name="T60" fmla="*/ 11 w 29"/>
              <a:gd name="T61" fmla="*/ 11 h 30"/>
              <a:gd name="T62" fmla="*/ 12 w 29"/>
              <a:gd name="T63" fmla="*/ 10 h 30"/>
              <a:gd name="T64" fmla="*/ 15 w 29"/>
              <a:gd name="T65" fmla="*/ 10 h 30"/>
              <a:gd name="T66" fmla="*/ 15 w 29"/>
              <a:gd name="T67" fmla="*/ 10 h 30"/>
              <a:gd name="T68" fmla="*/ 17 w 29"/>
              <a:gd name="T69" fmla="*/ 10 h 30"/>
              <a:gd name="T70" fmla="*/ 18 w 29"/>
              <a:gd name="T71" fmla="*/ 11 h 30"/>
              <a:gd name="T72" fmla="*/ 19 w 29"/>
              <a:gd name="T73" fmla="*/ 12 h 30"/>
              <a:gd name="T74" fmla="*/ 19 w 29"/>
              <a:gd name="T75" fmla="*/ 15 h 30"/>
              <a:gd name="T76" fmla="*/ 19 w 29"/>
              <a:gd name="T77" fmla="*/ 15 h 30"/>
              <a:gd name="T78" fmla="*/ 19 w 29"/>
              <a:gd name="T79" fmla="*/ 17 h 30"/>
              <a:gd name="T80" fmla="*/ 18 w 29"/>
              <a:gd name="T81" fmla="*/ 18 h 30"/>
              <a:gd name="T82" fmla="*/ 17 w 29"/>
              <a:gd name="T83" fmla="*/ 20 h 30"/>
              <a:gd name="T84" fmla="*/ 15 w 29"/>
              <a:gd name="T85" fmla="*/ 20 h 30"/>
              <a:gd name="T86" fmla="*/ 15 w 29"/>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29" y="15"/>
                </a:moveTo>
                <a:lnTo>
                  <a:pt x="29" y="15"/>
                </a:lnTo>
                <a:lnTo>
                  <a:pt x="28" y="9"/>
                </a:lnTo>
                <a:lnTo>
                  <a:pt x="24" y="5"/>
                </a:lnTo>
                <a:lnTo>
                  <a:pt x="21" y="1"/>
                </a:lnTo>
                <a:lnTo>
                  <a:pt x="15" y="0"/>
                </a:lnTo>
                <a:lnTo>
                  <a:pt x="15" y="0"/>
                </a:lnTo>
                <a:lnTo>
                  <a:pt x="8" y="1"/>
                </a:lnTo>
                <a:lnTo>
                  <a:pt x="5" y="5"/>
                </a:lnTo>
                <a:lnTo>
                  <a:pt x="1" y="9"/>
                </a:lnTo>
                <a:lnTo>
                  <a:pt x="0" y="15"/>
                </a:lnTo>
                <a:lnTo>
                  <a:pt x="0" y="15"/>
                </a:lnTo>
                <a:lnTo>
                  <a:pt x="1" y="21"/>
                </a:lnTo>
                <a:lnTo>
                  <a:pt x="5" y="25"/>
                </a:lnTo>
                <a:lnTo>
                  <a:pt x="8" y="28"/>
                </a:lnTo>
                <a:lnTo>
                  <a:pt x="15" y="30"/>
                </a:lnTo>
                <a:lnTo>
                  <a:pt x="15" y="30"/>
                </a:lnTo>
                <a:lnTo>
                  <a:pt x="21" y="28"/>
                </a:lnTo>
                <a:lnTo>
                  <a:pt x="24" y="25"/>
                </a:lnTo>
                <a:lnTo>
                  <a:pt x="28" y="21"/>
                </a:lnTo>
                <a:lnTo>
                  <a:pt x="29" y="15"/>
                </a:lnTo>
                <a:lnTo>
                  <a:pt x="29" y="15"/>
                </a:lnTo>
                <a:close/>
                <a:moveTo>
                  <a:pt x="15" y="20"/>
                </a:moveTo>
                <a:lnTo>
                  <a:pt x="15" y="20"/>
                </a:lnTo>
                <a:lnTo>
                  <a:pt x="12" y="20"/>
                </a:lnTo>
                <a:lnTo>
                  <a:pt x="11" y="18"/>
                </a:lnTo>
                <a:lnTo>
                  <a:pt x="10" y="17"/>
                </a:lnTo>
                <a:lnTo>
                  <a:pt x="10" y="15"/>
                </a:lnTo>
                <a:lnTo>
                  <a:pt x="10" y="15"/>
                </a:lnTo>
                <a:lnTo>
                  <a:pt x="10" y="12"/>
                </a:lnTo>
                <a:lnTo>
                  <a:pt x="11" y="11"/>
                </a:lnTo>
                <a:lnTo>
                  <a:pt x="12" y="10"/>
                </a:lnTo>
                <a:lnTo>
                  <a:pt x="15" y="10"/>
                </a:lnTo>
                <a:lnTo>
                  <a:pt x="15" y="10"/>
                </a:lnTo>
                <a:lnTo>
                  <a:pt x="17" y="10"/>
                </a:lnTo>
                <a:lnTo>
                  <a:pt x="18" y="11"/>
                </a:lnTo>
                <a:lnTo>
                  <a:pt x="19" y="12"/>
                </a:lnTo>
                <a:lnTo>
                  <a:pt x="19" y="15"/>
                </a:lnTo>
                <a:lnTo>
                  <a:pt x="19" y="15"/>
                </a:lnTo>
                <a:lnTo>
                  <a:pt x="19" y="17"/>
                </a:lnTo>
                <a:lnTo>
                  <a:pt x="18" y="18"/>
                </a:lnTo>
                <a:lnTo>
                  <a:pt x="17" y="20"/>
                </a:lnTo>
                <a:lnTo>
                  <a:pt x="15" y="20"/>
                </a:lnTo>
                <a:lnTo>
                  <a:pt x="15"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76" name="Freeform 1554"/>
          <p:cNvSpPr>
            <a:spLocks noEditPoints="1"/>
          </p:cNvSpPr>
          <p:nvPr/>
        </p:nvSpPr>
        <p:spPr bwMode="auto">
          <a:xfrm>
            <a:off x="1176533" y="4551111"/>
            <a:ext cx="72579" cy="95261"/>
          </a:xfrm>
          <a:custGeom>
            <a:avLst/>
            <a:gdLst>
              <a:gd name="T0" fmla="*/ 25 w 49"/>
              <a:gd name="T1" fmla="*/ 0 h 64"/>
              <a:gd name="T2" fmla="*/ 15 w 49"/>
              <a:gd name="T3" fmla="*/ 2 h 64"/>
              <a:gd name="T4" fmla="*/ 7 w 49"/>
              <a:gd name="T5" fmla="*/ 7 h 64"/>
              <a:gd name="T6" fmla="*/ 2 w 49"/>
              <a:gd name="T7" fmla="*/ 14 h 64"/>
              <a:gd name="T8" fmla="*/ 0 w 49"/>
              <a:gd name="T9" fmla="*/ 24 h 64"/>
              <a:gd name="T10" fmla="*/ 0 w 49"/>
              <a:gd name="T11" fmla="*/ 34 h 64"/>
              <a:gd name="T12" fmla="*/ 1 w 49"/>
              <a:gd name="T13" fmla="*/ 38 h 64"/>
              <a:gd name="T14" fmla="*/ 5 w 49"/>
              <a:gd name="T15" fmla="*/ 39 h 64"/>
              <a:gd name="T16" fmla="*/ 10 w 49"/>
              <a:gd name="T17" fmla="*/ 59 h 64"/>
              <a:gd name="T18" fmla="*/ 10 w 49"/>
              <a:gd name="T19" fmla="*/ 61 h 64"/>
              <a:gd name="T20" fmla="*/ 12 w 49"/>
              <a:gd name="T21" fmla="*/ 64 h 64"/>
              <a:gd name="T22" fmla="*/ 34 w 49"/>
              <a:gd name="T23" fmla="*/ 64 h 64"/>
              <a:gd name="T24" fmla="*/ 37 w 49"/>
              <a:gd name="T25" fmla="*/ 64 h 64"/>
              <a:gd name="T26" fmla="*/ 39 w 49"/>
              <a:gd name="T27" fmla="*/ 61 h 64"/>
              <a:gd name="T28" fmla="*/ 39 w 49"/>
              <a:gd name="T29" fmla="*/ 39 h 64"/>
              <a:gd name="T30" fmla="*/ 44 w 49"/>
              <a:gd name="T31" fmla="*/ 39 h 64"/>
              <a:gd name="T32" fmla="*/ 48 w 49"/>
              <a:gd name="T33" fmla="*/ 38 h 64"/>
              <a:gd name="T34" fmla="*/ 49 w 49"/>
              <a:gd name="T35" fmla="*/ 34 h 64"/>
              <a:gd name="T36" fmla="*/ 49 w 49"/>
              <a:gd name="T37" fmla="*/ 24 h 64"/>
              <a:gd name="T38" fmla="*/ 47 w 49"/>
              <a:gd name="T39" fmla="*/ 14 h 64"/>
              <a:gd name="T40" fmla="*/ 42 w 49"/>
              <a:gd name="T41" fmla="*/ 7 h 64"/>
              <a:gd name="T42" fmla="*/ 34 w 49"/>
              <a:gd name="T43" fmla="*/ 2 h 64"/>
              <a:gd name="T44" fmla="*/ 25 w 49"/>
              <a:gd name="T45" fmla="*/ 0 h 64"/>
              <a:gd name="T46" fmla="*/ 39 w 49"/>
              <a:gd name="T47" fmla="*/ 29 h 64"/>
              <a:gd name="T48" fmla="*/ 34 w 49"/>
              <a:gd name="T49" fmla="*/ 29 h 64"/>
              <a:gd name="T50" fmla="*/ 31 w 49"/>
              <a:gd name="T51" fmla="*/ 30 h 64"/>
              <a:gd name="T52" fmla="*/ 29 w 49"/>
              <a:gd name="T53" fmla="*/ 34 h 64"/>
              <a:gd name="T54" fmla="*/ 20 w 49"/>
              <a:gd name="T55" fmla="*/ 54 h 64"/>
              <a:gd name="T56" fmla="*/ 20 w 49"/>
              <a:gd name="T57" fmla="*/ 34 h 64"/>
              <a:gd name="T58" fmla="*/ 18 w 49"/>
              <a:gd name="T59" fmla="*/ 30 h 64"/>
              <a:gd name="T60" fmla="*/ 15 w 49"/>
              <a:gd name="T61" fmla="*/ 29 h 64"/>
              <a:gd name="T62" fmla="*/ 10 w 49"/>
              <a:gd name="T63" fmla="*/ 24 h 64"/>
              <a:gd name="T64" fmla="*/ 11 w 49"/>
              <a:gd name="T65" fmla="*/ 18 h 64"/>
              <a:gd name="T66" fmla="*/ 18 w 49"/>
              <a:gd name="T67" fmla="*/ 11 h 64"/>
              <a:gd name="T68" fmla="*/ 25 w 49"/>
              <a:gd name="T69" fmla="*/ 9 h 64"/>
              <a:gd name="T70" fmla="*/ 34 w 49"/>
              <a:gd name="T71" fmla="*/ 14 h 64"/>
              <a:gd name="T72" fmla="*/ 39 w 49"/>
              <a:gd name="T7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64">
                <a:moveTo>
                  <a:pt x="25" y="0"/>
                </a:moveTo>
                <a:lnTo>
                  <a:pt x="25" y="0"/>
                </a:lnTo>
                <a:lnTo>
                  <a:pt x="20" y="0"/>
                </a:lnTo>
                <a:lnTo>
                  <a:pt x="15" y="2"/>
                </a:lnTo>
                <a:lnTo>
                  <a:pt x="11" y="3"/>
                </a:lnTo>
                <a:lnTo>
                  <a:pt x="7" y="7"/>
                </a:lnTo>
                <a:lnTo>
                  <a:pt x="4" y="11"/>
                </a:lnTo>
                <a:lnTo>
                  <a:pt x="2" y="14"/>
                </a:lnTo>
                <a:lnTo>
                  <a:pt x="0" y="19"/>
                </a:lnTo>
                <a:lnTo>
                  <a:pt x="0" y="24"/>
                </a:lnTo>
                <a:lnTo>
                  <a:pt x="0" y="34"/>
                </a:lnTo>
                <a:lnTo>
                  <a:pt x="0" y="34"/>
                </a:lnTo>
                <a:lnTo>
                  <a:pt x="0" y="37"/>
                </a:lnTo>
                <a:lnTo>
                  <a:pt x="1" y="38"/>
                </a:lnTo>
                <a:lnTo>
                  <a:pt x="2" y="39"/>
                </a:lnTo>
                <a:lnTo>
                  <a:pt x="5" y="39"/>
                </a:lnTo>
                <a:lnTo>
                  <a:pt x="10" y="39"/>
                </a:lnTo>
                <a:lnTo>
                  <a:pt x="10" y="59"/>
                </a:lnTo>
                <a:lnTo>
                  <a:pt x="10" y="59"/>
                </a:lnTo>
                <a:lnTo>
                  <a:pt x="10" y="61"/>
                </a:lnTo>
                <a:lnTo>
                  <a:pt x="11" y="62"/>
                </a:lnTo>
                <a:lnTo>
                  <a:pt x="12" y="64"/>
                </a:lnTo>
                <a:lnTo>
                  <a:pt x="15" y="64"/>
                </a:lnTo>
                <a:lnTo>
                  <a:pt x="34" y="64"/>
                </a:lnTo>
                <a:lnTo>
                  <a:pt x="34" y="64"/>
                </a:lnTo>
                <a:lnTo>
                  <a:pt x="37" y="64"/>
                </a:lnTo>
                <a:lnTo>
                  <a:pt x="38" y="62"/>
                </a:lnTo>
                <a:lnTo>
                  <a:pt x="39" y="61"/>
                </a:lnTo>
                <a:lnTo>
                  <a:pt x="39" y="59"/>
                </a:lnTo>
                <a:lnTo>
                  <a:pt x="39" y="39"/>
                </a:lnTo>
                <a:lnTo>
                  <a:pt x="44" y="39"/>
                </a:lnTo>
                <a:lnTo>
                  <a:pt x="44" y="39"/>
                </a:lnTo>
                <a:lnTo>
                  <a:pt x="47" y="39"/>
                </a:lnTo>
                <a:lnTo>
                  <a:pt x="48" y="38"/>
                </a:lnTo>
                <a:lnTo>
                  <a:pt x="49" y="37"/>
                </a:lnTo>
                <a:lnTo>
                  <a:pt x="49" y="34"/>
                </a:lnTo>
                <a:lnTo>
                  <a:pt x="49" y="24"/>
                </a:lnTo>
                <a:lnTo>
                  <a:pt x="49" y="24"/>
                </a:lnTo>
                <a:lnTo>
                  <a:pt x="49" y="19"/>
                </a:lnTo>
                <a:lnTo>
                  <a:pt x="47" y="14"/>
                </a:lnTo>
                <a:lnTo>
                  <a:pt x="45" y="11"/>
                </a:lnTo>
                <a:lnTo>
                  <a:pt x="42" y="7"/>
                </a:lnTo>
                <a:lnTo>
                  <a:pt x="38" y="3"/>
                </a:lnTo>
                <a:lnTo>
                  <a:pt x="34" y="2"/>
                </a:lnTo>
                <a:lnTo>
                  <a:pt x="29" y="0"/>
                </a:lnTo>
                <a:lnTo>
                  <a:pt x="25" y="0"/>
                </a:lnTo>
                <a:lnTo>
                  <a:pt x="25" y="0"/>
                </a:lnTo>
                <a:close/>
                <a:moveTo>
                  <a:pt x="39" y="29"/>
                </a:moveTo>
                <a:lnTo>
                  <a:pt x="34" y="29"/>
                </a:lnTo>
                <a:lnTo>
                  <a:pt x="34" y="29"/>
                </a:lnTo>
                <a:lnTo>
                  <a:pt x="32" y="29"/>
                </a:lnTo>
                <a:lnTo>
                  <a:pt x="31" y="30"/>
                </a:lnTo>
                <a:lnTo>
                  <a:pt x="29" y="32"/>
                </a:lnTo>
                <a:lnTo>
                  <a:pt x="29" y="34"/>
                </a:lnTo>
                <a:lnTo>
                  <a:pt x="29" y="54"/>
                </a:lnTo>
                <a:lnTo>
                  <a:pt x="20" y="54"/>
                </a:lnTo>
                <a:lnTo>
                  <a:pt x="20" y="34"/>
                </a:lnTo>
                <a:lnTo>
                  <a:pt x="20" y="34"/>
                </a:lnTo>
                <a:lnTo>
                  <a:pt x="20" y="32"/>
                </a:lnTo>
                <a:lnTo>
                  <a:pt x="18" y="30"/>
                </a:lnTo>
                <a:lnTo>
                  <a:pt x="17" y="29"/>
                </a:lnTo>
                <a:lnTo>
                  <a:pt x="15" y="29"/>
                </a:lnTo>
                <a:lnTo>
                  <a:pt x="10" y="29"/>
                </a:lnTo>
                <a:lnTo>
                  <a:pt x="10" y="24"/>
                </a:lnTo>
                <a:lnTo>
                  <a:pt x="10" y="24"/>
                </a:lnTo>
                <a:lnTo>
                  <a:pt x="11" y="18"/>
                </a:lnTo>
                <a:lnTo>
                  <a:pt x="15" y="14"/>
                </a:lnTo>
                <a:lnTo>
                  <a:pt x="18" y="11"/>
                </a:lnTo>
                <a:lnTo>
                  <a:pt x="25" y="9"/>
                </a:lnTo>
                <a:lnTo>
                  <a:pt x="25" y="9"/>
                </a:lnTo>
                <a:lnTo>
                  <a:pt x="31" y="11"/>
                </a:lnTo>
                <a:lnTo>
                  <a:pt x="34" y="14"/>
                </a:lnTo>
                <a:lnTo>
                  <a:pt x="38" y="18"/>
                </a:lnTo>
                <a:lnTo>
                  <a:pt x="39" y="24"/>
                </a:lnTo>
                <a:lnTo>
                  <a:pt x="39"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77" name="Rectangle 1555"/>
          <p:cNvSpPr>
            <a:spLocks noChangeArrowheads="1"/>
          </p:cNvSpPr>
          <p:nvPr/>
        </p:nvSpPr>
        <p:spPr bwMode="auto">
          <a:xfrm>
            <a:off x="1153855" y="4496677"/>
            <a:ext cx="13610" cy="14969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78" name="Freeform 1556"/>
          <p:cNvSpPr>
            <a:spLocks noEditPoints="1"/>
          </p:cNvSpPr>
          <p:nvPr/>
        </p:nvSpPr>
        <p:spPr bwMode="auto">
          <a:xfrm>
            <a:off x="1085809" y="4505749"/>
            <a:ext cx="45362" cy="45362"/>
          </a:xfrm>
          <a:custGeom>
            <a:avLst/>
            <a:gdLst>
              <a:gd name="T0" fmla="*/ 29 w 29"/>
              <a:gd name="T1" fmla="*/ 15 h 30"/>
              <a:gd name="T2" fmla="*/ 29 w 29"/>
              <a:gd name="T3" fmla="*/ 15 h 30"/>
              <a:gd name="T4" fmla="*/ 28 w 29"/>
              <a:gd name="T5" fmla="*/ 9 h 30"/>
              <a:gd name="T6" fmla="*/ 24 w 29"/>
              <a:gd name="T7" fmla="*/ 5 h 30"/>
              <a:gd name="T8" fmla="*/ 21 w 29"/>
              <a:gd name="T9" fmla="*/ 1 h 30"/>
              <a:gd name="T10" fmla="*/ 14 w 29"/>
              <a:gd name="T11" fmla="*/ 0 h 30"/>
              <a:gd name="T12" fmla="*/ 14 w 29"/>
              <a:gd name="T13" fmla="*/ 0 h 30"/>
              <a:gd name="T14" fmla="*/ 8 w 29"/>
              <a:gd name="T15" fmla="*/ 1 h 30"/>
              <a:gd name="T16" fmla="*/ 5 w 29"/>
              <a:gd name="T17" fmla="*/ 5 h 30"/>
              <a:gd name="T18" fmla="*/ 1 w 29"/>
              <a:gd name="T19" fmla="*/ 9 h 30"/>
              <a:gd name="T20" fmla="*/ 0 w 29"/>
              <a:gd name="T21" fmla="*/ 15 h 30"/>
              <a:gd name="T22" fmla="*/ 0 w 29"/>
              <a:gd name="T23" fmla="*/ 15 h 30"/>
              <a:gd name="T24" fmla="*/ 1 w 29"/>
              <a:gd name="T25" fmla="*/ 21 h 30"/>
              <a:gd name="T26" fmla="*/ 5 w 29"/>
              <a:gd name="T27" fmla="*/ 25 h 30"/>
              <a:gd name="T28" fmla="*/ 8 w 29"/>
              <a:gd name="T29" fmla="*/ 28 h 30"/>
              <a:gd name="T30" fmla="*/ 14 w 29"/>
              <a:gd name="T31" fmla="*/ 30 h 30"/>
              <a:gd name="T32" fmla="*/ 14 w 29"/>
              <a:gd name="T33" fmla="*/ 30 h 30"/>
              <a:gd name="T34" fmla="*/ 21 w 29"/>
              <a:gd name="T35" fmla="*/ 28 h 30"/>
              <a:gd name="T36" fmla="*/ 24 w 29"/>
              <a:gd name="T37" fmla="*/ 25 h 30"/>
              <a:gd name="T38" fmla="*/ 28 w 29"/>
              <a:gd name="T39" fmla="*/ 21 h 30"/>
              <a:gd name="T40" fmla="*/ 29 w 29"/>
              <a:gd name="T41" fmla="*/ 15 h 30"/>
              <a:gd name="T42" fmla="*/ 29 w 29"/>
              <a:gd name="T43" fmla="*/ 15 h 30"/>
              <a:gd name="T44" fmla="*/ 14 w 29"/>
              <a:gd name="T45" fmla="*/ 20 h 30"/>
              <a:gd name="T46" fmla="*/ 14 w 29"/>
              <a:gd name="T47" fmla="*/ 20 h 30"/>
              <a:gd name="T48" fmla="*/ 12 w 29"/>
              <a:gd name="T49" fmla="*/ 20 h 30"/>
              <a:gd name="T50" fmla="*/ 11 w 29"/>
              <a:gd name="T51" fmla="*/ 18 h 30"/>
              <a:gd name="T52" fmla="*/ 10 w 29"/>
              <a:gd name="T53" fmla="*/ 17 h 30"/>
              <a:gd name="T54" fmla="*/ 10 w 29"/>
              <a:gd name="T55" fmla="*/ 15 h 30"/>
              <a:gd name="T56" fmla="*/ 10 w 29"/>
              <a:gd name="T57" fmla="*/ 15 h 30"/>
              <a:gd name="T58" fmla="*/ 10 w 29"/>
              <a:gd name="T59" fmla="*/ 12 h 30"/>
              <a:gd name="T60" fmla="*/ 11 w 29"/>
              <a:gd name="T61" fmla="*/ 11 h 30"/>
              <a:gd name="T62" fmla="*/ 12 w 29"/>
              <a:gd name="T63" fmla="*/ 10 h 30"/>
              <a:gd name="T64" fmla="*/ 14 w 29"/>
              <a:gd name="T65" fmla="*/ 10 h 30"/>
              <a:gd name="T66" fmla="*/ 14 w 29"/>
              <a:gd name="T67" fmla="*/ 10 h 30"/>
              <a:gd name="T68" fmla="*/ 17 w 29"/>
              <a:gd name="T69" fmla="*/ 10 h 30"/>
              <a:gd name="T70" fmla="*/ 18 w 29"/>
              <a:gd name="T71" fmla="*/ 11 h 30"/>
              <a:gd name="T72" fmla="*/ 19 w 29"/>
              <a:gd name="T73" fmla="*/ 12 h 30"/>
              <a:gd name="T74" fmla="*/ 19 w 29"/>
              <a:gd name="T75" fmla="*/ 15 h 30"/>
              <a:gd name="T76" fmla="*/ 19 w 29"/>
              <a:gd name="T77" fmla="*/ 15 h 30"/>
              <a:gd name="T78" fmla="*/ 19 w 29"/>
              <a:gd name="T79" fmla="*/ 17 h 30"/>
              <a:gd name="T80" fmla="*/ 18 w 29"/>
              <a:gd name="T81" fmla="*/ 18 h 30"/>
              <a:gd name="T82" fmla="*/ 17 w 29"/>
              <a:gd name="T83" fmla="*/ 20 h 30"/>
              <a:gd name="T84" fmla="*/ 14 w 29"/>
              <a:gd name="T85" fmla="*/ 20 h 30"/>
              <a:gd name="T86" fmla="*/ 14 w 29"/>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29" y="15"/>
                </a:moveTo>
                <a:lnTo>
                  <a:pt x="29" y="15"/>
                </a:lnTo>
                <a:lnTo>
                  <a:pt x="28" y="9"/>
                </a:lnTo>
                <a:lnTo>
                  <a:pt x="24" y="5"/>
                </a:lnTo>
                <a:lnTo>
                  <a:pt x="21" y="1"/>
                </a:lnTo>
                <a:lnTo>
                  <a:pt x="14" y="0"/>
                </a:lnTo>
                <a:lnTo>
                  <a:pt x="14" y="0"/>
                </a:lnTo>
                <a:lnTo>
                  <a:pt x="8" y="1"/>
                </a:lnTo>
                <a:lnTo>
                  <a:pt x="5" y="5"/>
                </a:lnTo>
                <a:lnTo>
                  <a:pt x="1" y="9"/>
                </a:lnTo>
                <a:lnTo>
                  <a:pt x="0" y="15"/>
                </a:lnTo>
                <a:lnTo>
                  <a:pt x="0" y="15"/>
                </a:lnTo>
                <a:lnTo>
                  <a:pt x="1" y="21"/>
                </a:lnTo>
                <a:lnTo>
                  <a:pt x="5" y="25"/>
                </a:lnTo>
                <a:lnTo>
                  <a:pt x="8" y="28"/>
                </a:lnTo>
                <a:lnTo>
                  <a:pt x="14" y="30"/>
                </a:lnTo>
                <a:lnTo>
                  <a:pt x="14" y="30"/>
                </a:lnTo>
                <a:lnTo>
                  <a:pt x="21" y="28"/>
                </a:lnTo>
                <a:lnTo>
                  <a:pt x="24" y="25"/>
                </a:lnTo>
                <a:lnTo>
                  <a:pt x="28" y="21"/>
                </a:lnTo>
                <a:lnTo>
                  <a:pt x="29" y="15"/>
                </a:lnTo>
                <a:lnTo>
                  <a:pt x="29" y="15"/>
                </a:lnTo>
                <a:close/>
                <a:moveTo>
                  <a:pt x="14" y="20"/>
                </a:moveTo>
                <a:lnTo>
                  <a:pt x="14" y="20"/>
                </a:lnTo>
                <a:lnTo>
                  <a:pt x="12" y="20"/>
                </a:lnTo>
                <a:lnTo>
                  <a:pt x="11" y="18"/>
                </a:lnTo>
                <a:lnTo>
                  <a:pt x="10" y="17"/>
                </a:lnTo>
                <a:lnTo>
                  <a:pt x="10" y="15"/>
                </a:lnTo>
                <a:lnTo>
                  <a:pt x="10" y="15"/>
                </a:lnTo>
                <a:lnTo>
                  <a:pt x="10" y="12"/>
                </a:lnTo>
                <a:lnTo>
                  <a:pt x="11" y="11"/>
                </a:lnTo>
                <a:lnTo>
                  <a:pt x="12" y="10"/>
                </a:lnTo>
                <a:lnTo>
                  <a:pt x="14" y="10"/>
                </a:lnTo>
                <a:lnTo>
                  <a:pt x="14" y="10"/>
                </a:lnTo>
                <a:lnTo>
                  <a:pt x="17" y="10"/>
                </a:lnTo>
                <a:lnTo>
                  <a:pt x="18" y="11"/>
                </a:lnTo>
                <a:lnTo>
                  <a:pt x="19" y="12"/>
                </a:lnTo>
                <a:lnTo>
                  <a:pt x="19" y="15"/>
                </a:lnTo>
                <a:lnTo>
                  <a:pt x="19" y="15"/>
                </a:lnTo>
                <a:lnTo>
                  <a:pt x="19" y="17"/>
                </a:lnTo>
                <a:lnTo>
                  <a:pt x="18" y="18"/>
                </a:lnTo>
                <a:lnTo>
                  <a:pt x="17" y="20"/>
                </a:lnTo>
                <a:lnTo>
                  <a:pt x="14" y="20"/>
                </a:lnTo>
                <a:lnTo>
                  <a:pt x="14"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79" name="Freeform 1557"/>
          <p:cNvSpPr>
            <a:spLocks noEditPoints="1"/>
          </p:cNvSpPr>
          <p:nvPr/>
        </p:nvSpPr>
        <p:spPr bwMode="auto">
          <a:xfrm>
            <a:off x="1072202" y="4551111"/>
            <a:ext cx="72579" cy="95261"/>
          </a:xfrm>
          <a:custGeom>
            <a:avLst/>
            <a:gdLst>
              <a:gd name="T0" fmla="*/ 42 w 49"/>
              <a:gd name="T1" fmla="*/ 13 h 64"/>
              <a:gd name="T2" fmla="*/ 36 w 49"/>
              <a:gd name="T3" fmla="*/ 3 h 64"/>
              <a:gd name="T4" fmla="*/ 24 w 49"/>
              <a:gd name="T5" fmla="*/ 0 h 64"/>
              <a:gd name="T6" fmla="*/ 18 w 49"/>
              <a:gd name="T7" fmla="*/ 1 h 64"/>
              <a:gd name="T8" fmla="*/ 10 w 49"/>
              <a:gd name="T9" fmla="*/ 8 h 64"/>
              <a:gd name="T10" fmla="*/ 7 w 49"/>
              <a:gd name="T11" fmla="*/ 13 h 64"/>
              <a:gd name="T12" fmla="*/ 0 w 49"/>
              <a:gd name="T13" fmla="*/ 43 h 64"/>
              <a:gd name="T14" fmla="*/ 1 w 49"/>
              <a:gd name="T15" fmla="*/ 46 h 64"/>
              <a:gd name="T16" fmla="*/ 2 w 49"/>
              <a:gd name="T17" fmla="*/ 49 h 64"/>
              <a:gd name="T18" fmla="*/ 5 w 49"/>
              <a:gd name="T19" fmla="*/ 49 h 64"/>
              <a:gd name="T20" fmla="*/ 11 w 49"/>
              <a:gd name="T21" fmla="*/ 49 h 64"/>
              <a:gd name="T22" fmla="*/ 15 w 49"/>
              <a:gd name="T23" fmla="*/ 60 h 64"/>
              <a:gd name="T24" fmla="*/ 20 w 49"/>
              <a:gd name="T25" fmla="*/ 64 h 64"/>
              <a:gd name="T26" fmla="*/ 29 w 49"/>
              <a:gd name="T27" fmla="*/ 64 h 64"/>
              <a:gd name="T28" fmla="*/ 34 w 49"/>
              <a:gd name="T29" fmla="*/ 60 h 64"/>
              <a:gd name="T30" fmla="*/ 38 w 49"/>
              <a:gd name="T31" fmla="*/ 49 h 64"/>
              <a:gd name="T32" fmla="*/ 44 w 49"/>
              <a:gd name="T33" fmla="*/ 49 h 64"/>
              <a:gd name="T34" fmla="*/ 47 w 49"/>
              <a:gd name="T35" fmla="*/ 49 h 64"/>
              <a:gd name="T36" fmla="*/ 48 w 49"/>
              <a:gd name="T37" fmla="*/ 46 h 64"/>
              <a:gd name="T38" fmla="*/ 49 w 49"/>
              <a:gd name="T39" fmla="*/ 43 h 64"/>
              <a:gd name="T40" fmla="*/ 42 w 49"/>
              <a:gd name="T41" fmla="*/ 13 h 64"/>
              <a:gd name="T42" fmla="*/ 34 w 49"/>
              <a:gd name="T43" fmla="*/ 39 h 64"/>
              <a:gd name="T44" fmla="*/ 32 w 49"/>
              <a:gd name="T45" fmla="*/ 39 h 64"/>
              <a:gd name="T46" fmla="*/ 26 w 49"/>
              <a:gd name="T47" fmla="*/ 54 h 64"/>
              <a:gd name="T48" fmla="*/ 23 w 49"/>
              <a:gd name="T49" fmla="*/ 54 h 64"/>
              <a:gd name="T50" fmla="*/ 17 w 49"/>
              <a:gd name="T51" fmla="*/ 39 h 64"/>
              <a:gd name="T52" fmla="*/ 15 w 49"/>
              <a:gd name="T53" fmla="*/ 39 h 64"/>
              <a:gd name="T54" fmla="*/ 12 w 49"/>
              <a:gd name="T55" fmla="*/ 34 h 64"/>
              <a:gd name="T56" fmla="*/ 16 w 49"/>
              <a:gd name="T57" fmla="*/ 21 h 64"/>
              <a:gd name="T58" fmla="*/ 17 w 49"/>
              <a:gd name="T59" fmla="*/ 16 h 64"/>
              <a:gd name="T60" fmla="*/ 20 w 49"/>
              <a:gd name="T61" fmla="*/ 11 h 64"/>
              <a:gd name="T62" fmla="*/ 24 w 49"/>
              <a:gd name="T63" fmla="*/ 9 h 64"/>
              <a:gd name="T64" fmla="*/ 27 w 49"/>
              <a:gd name="T65" fmla="*/ 9 h 64"/>
              <a:gd name="T66" fmla="*/ 31 w 49"/>
              <a:gd name="T67" fmla="*/ 13 h 64"/>
              <a:gd name="T68" fmla="*/ 33 w 49"/>
              <a:gd name="T69" fmla="*/ 21 h 64"/>
              <a:gd name="T70" fmla="*/ 37 w 49"/>
              <a:gd name="T71" fmla="*/ 34 h 64"/>
              <a:gd name="T72" fmla="*/ 38 w 49"/>
              <a:gd name="T73" fmla="*/ 39 h 64"/>
              <a:gd name="T74" fmla="*/ 34 w 49"/>
              <a:gd name="T75"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64">
                <a:moveTo>
                  <a:pt x="42" y="13"/>
                </a:moveTo>
                <a:lnTo>
                  <a:pt x="42" y="13"/>
                </a:lnTo>
                <a:lnTo>
                  <a:pt x="39" y="8"/>
                </a:lnTo>
                <a:lnTo>
                  <a:pt x="36" y="3"/>
                </a:lnTo>
                <a:lnTo>
                  <a:pt x="31" y="1"/>
                </a:lnTo>
                <a:lnTo>
                  <a:pt x="24" y="0"/>
                </a:lnTo>
                <a:lnTo>
                  <a:pt x="24" y="0"/>
                </a:lnTo>
                <a:lnTo>
                  <a:pt x="18" y="1"/>
                </a:lnTo>
                <a:lnTo>
                  <a:pt x="13" y="3"/>
                </a:lnTo>
                <a:lnTo>
                  <a:pt x="10" y="8"/>
                </a:lnTo>
                <a:lnTo>
                  <a:pt x="7" y="13"/>
                </a:lnTo>
                <a:lnTo>
                  <a:pt x="7" y="13"/>
                </a:lnTo>
                <a:lnTo>
                  <a:pt x="0" y="43"/>
                </a:lnTo>
                <a:lnTo>
                  <a:pt x="0" y="43"/>
                </a:lnTo>
                <a:lnTo>
                  <a:pt x="0" y="45"/>
                </a:lnTo>
                <a:lnTo>
                  <a:pt x="1" y="46"/>
                </a:lnTo>
                <a:lnTo>
                  <a:pt x="1" y="46"/>
                </a:lnTo>
                <a:lnTo>
                  <a:pt x="2" y="49"/>
                </a:lnTo>
                <a:lnTo>
                  <a:pt x="5" y="49"/>
                </a:lnTo>
                <a:lnTo>
                  <a:pt x="5" y="49"/>
                </a:lnTo>
                <a:lnTo>
                  <a:pt x="11" y="49"/>
                </a:lnTo>
                <a:lnTo>
                  <a:pt x="11" y="49"/>
                </a:lnTo>
                <a:lnTo>
                  <a:pt x="15" y="60"/>
                </a:lnTo>
                <a:lnTo>
                  <a:pt x="15" y="60"/>
                </a:lnTo>
                <a:lnTo>
                  <a:pt x="17" y="62"/>
                </a:lnTo>
                <a:lnTo>
                  <a:pt x="20" y="64"/>
                </a:lnTo>
                <a:lnTo>
                  <a:pt x="29" y="64"/>
                </a:lnTo>
                <a:lnTo>
                  <a:pt x="29" y="64"/>
                </a:lnTo>
                <a:lnTo>
                  <a:pt x="32" y="62"/>
                </a:lnTo>
                <a:lnTo>
                  <a:pt x="34" y="60"/>
                </a:lnTo>
                <a:lnTo>
                  <a:pt x="34" y="60"/>
                </a:lnTo>
                <a:lnTo>
                  <a:pt x="38" y="49"/>
                </a:lnTo>
                <a:lnTo>
                  <a:pt x="38" y="49"/>
                </a:lnTo>
                <a:lnTo>
                  <a:pt x="44" y="49"/>
                </a:lnTo>
                <a:lnTo>
                  <a:pt x="44" y="49"/>
                </a:lnTo>
                <a:lnTo>
                  <a:pt x="47" y="49"/>
                </a:lnTo>
                <a:lnTo>
                  <a:pt x="48" y="46"/>
                </a:lnTo>
                <a:lnTo>
                  <a:pt x="48" y="46"/>
                </a:lnTo>
                <a:lnTo>
                  <a:pt x="49" y="45"/>
                </a:lnTo>
                <a:lnTo>
                  <a:pt x="49" y="43"/>
                </a:lnTo>
                <a:lnTo>
                  <a:pt x="49" y="43"/>
                </a:lnTo>
                <a:lnTo>
                  <a:pt x="42" y="13"/>
                </a:lnTo>
                <a:lnTo>
                  <a:pt x="42" y="13"/>
                </a:lnTo>
                <a:close/>
                <a:moveTo>
                  <a:pt x="34" y="39"/>
                </a:moveTo>
                <a:lnTo>
                  <a:pt x="34" y="39"/>
                </a:lnTo>
                <a:lnTo>
                  <a:pt x="32" y="39"/>
                </a:lnTo>
                <a:lnTo>
                  <a:pt x="31" y="40"/>
                </a:lnTo>
                <a:lnTo>
                  <a:pt x="26" y="54"/>
                </a:lnTo>
                <a:lnTo>
                  <a:pt x="23" y="54"/>
                </a:lnTo>
                <a:lnTo>
                  <a:pt x="23" y="54"/>
                </a:lnTo>
                <a:lnTo>
                  <a:pt x="18" y="41"/>
                </a:lnTo>
                <a:lnTo>
                  <a:pt x="17" y="39"/>
                </a:lnTo>
                <a:lnTo>
                  <a:pt x="15" y="39"/>
                </a:lnTo>
                <a:lnTo>
                  <a:pt x="15" y="39"/>
                </a:lnTo>
                <a:lnTo>
                  <a:pt x="11" y="39"/>
                </a:lnTo>
                <a:lnTo>
                  <a:pt x="12" y="34"/>
                </a:lnTo>
                <a:lnTo>
                  <a:pt x="12" y="34"/>
                </a:lnTo>
                <a:lnTo>
                  <a:pt x="16" y="21"/>
                </a:lnTo>
                <a:lnTo>
                  <a:pt x="17" y="16"/>
                </a:lnTo>
                <a:lnTo>
                  <a:pt x="17" y="16"/>
                </a:lnTo>
                <a:lnTo>
                  <a:pt x="18" y="13"/>
                </a:lnTo>
                <a:lnTo>
                  <a:pt x="20" y="11"/>
                </a:lnTo>
                <a:lnTo>
                  <a:pt x="22" y="9"/>
                </a:lnTo>
                <a:lnTo>
                  <a:pt x="24" y="9"/>
                </a:lnTo>
                <a:lnTo>
                  <a:pt x="24" y="9"/>
                </a:lnTo>
                <a:lnTo>
                  <a:pt x="27" y="9"/>
                </a:lnTo>
                <a:lnTo>
                  <a:pt x="29" y="11"/>
                </a:lnTo>
                <a:lnTo>
                  <a:pt x="31" y="13"/>
                </a:lnTo>
                <a:lnTo>
                  <a:pt x="32" y="16"/>
                </a:lnTo>
                <a:lnTo>
                  <a:pt x="33" y="21"/>
                </a:lnTo>
                <a:lnTo>
                  <a:pt x="33" y="21"/>
                </a:lnTo>
                <a:lnTo>
                  <a:pt x="37" y="34"/>
                </a:lnTo>
                <a:lnTo>
                  <a:pt x="38" y="39"/>
                </a:lnTo>
                <a:lnTo>
                  <a:pt x="38" y="39"/>
                </a:lnTo>
                <a:lnTo>
                  <a:pt x="34" y="39"/>
                </a:lnTo>
                <a:lnTo>
                  <a:pt x="34"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80" name="Freeform 1558"/>
          <p:cNvSpPr>
            <a:spLocks/>
          </p:cNvSpPr>
          <p:nvPr/>
        </p:nvSpPr>
        <p:spPr bwMode="auto">
          <a:xfrm>
            <a:off x="1453243" y="4487605"/>
            <a:ext cx="58971" cy="54434"/>
          </a:xfrm>
          <a:custGeom>
            <a:avLst/>
            <a:gdLst>
              <a:gd name="T0" fmla="*/ 13 w 37"/>
              <a:gd name="T1" fmla="*/ 19 h 37"/>
              <a:gd name="T2" fmla="*/ 13 w 37"/>
              <a:gd name="T3" fmla="*/ 37 h 37"/>
              <a:gd name="T4" fmla="*/ 23 w 37"/>
              <a:gd name="T5" fmla="*/ 37 h 37"/>
              <a:gd name="T6" fmla="*/ 23 w 37"/>
              <a:gd name="T7" fmla="*/ 19 h 37"/>
              <a:gd name="T8" fmla="*/ 29 w 37"/>
              <a:gd name="T9" fmla="*/ 26 h 37"/>
              <a:gd name="T10" fmla="*/ 37 w 37"/>
              <a:gd name="T11" fmla="*/ 18 h 37"/>
              <a:gd name="T12" fmla="*/ 18 w 37"/>
              <a:gd name="T13" fmla="*/ 0 h 37"/>
              <a:gd name="T14" fmla="*/ 0 w 37"/>
              <a:gd name="T15" fmla="*/ 18 h 37"/>
              <a:gd name="T16" fmla="*/ 7 w 37"/>
              <a:gd name="T17" fmla="*/ 26 h 37"/>
              <a:gd name="T18" fmla="*/ 13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13" y="19"/>
                </a:moveTo>
                <a:lnTo>
                  <a:pt x="13" y="37"/>
                </a:lnTo>
                <a:lnTo>
                  <a:pt x="23" y="37"/>
                </a:lnTo>
                <a:lnTo>
                  <a:pt x="23" y="19"/>
                </a:lnTo>
                <a:lnTo>
                  <a:pt x="29" y="26"/>
                </a:lnTo>
                <a:lnTo>
                  <a:pt x="37" y="18"/>
                </a:lnTo>
                <a:lnTo>
                  <a:pt x="18" y="0"/>
                </a:lnTo>
                <a:lnTo>
                  <a:pt x="0" y="18"/>
                </a:lnTo>
                <a:lnTo>
                  <a:pt x="7" y="26"/>
                </a:lnTo>
                <a:lnTo>
                  <a:pt x="13"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81" name="Freeform 1559"/>
          <p:cNvSpPr>
            <a:spLocks/>
          </p:cNvSpPr>
          <p:nvPr/>
        </p:nvSpPr>
        <p:spPr bwMode="auto">
          <a:xfrm>
            <a:off x="1530358" y="4487605"/>
            <a:ext cx="54435" cy="58971"/>
          </a:xfrm>
          <a:custGeom>
            <a:avLst/>
            <a:gdLst>
              <a:gd name="T0" fmla="*/ 37 w 37"/>
              <a:gd name="T1" fmla="*/ 19 h 37"/>
              <a:gd name="T2" fmla="*/ 30 w 37"/>
              <a:gd name="T3" fmla="*/ 11 h 37"/>
              <a:gd name="T4" fmla="*/ 23 w 37"/>
              <a:gd name="T5" fmla="*/ 17 h 37"/>
              <a:gd name="T6" fmla="*/ 23 w 37"/>
              <a:gd name="T7" fmla="*/ 0 h 37"/>
              <a:gd name="T8" fmla="*/ 14 w 37"/>
              <a:gd name="T9" fmla="*/ 0 h 37"/>
              <a:gd name="T10" fmla="*/ 14 w 37"/>
              <a:gd name="T11" fmla="*/ 17 h 37"/>
              <a:gd name="T12" fmla="*/ 7 w 37"/>
              <a:gd name="T13" fmla="*/ 11 h 37"/>
              <a:gd name="T14" fmla="*/ 0 w 37"/>
              <a:gd name="T15" fmla="*/ 19 h 37"/>
              <a:gd name="T16" fmla="*/ 18 w 37"/>
              <a:gd name="T17" fmla="*/ 37 h 37"/>
              <a:gd name="T18" fmla="*/ 37 w 37"/>
              <a:gd name="T1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37" y="19"/>
                </a:moveTo>
                <a:lnTo>
                  <a:pt x="30" y="11"/>
                </a:lnTo>
                <a:lnTo>
                  <a:pt x="23" y="17"/>
                </a:lnTo>
                <a:lnTo>
                  <a:pt x="23" y="0"/>
                </a:lnTo>
                <a:lnTo>
                  <a:pt x="14" y="0"/>
                </a:lnTo>
                <a:lnTo>
                  <a:pt x="14" y="17"/>
                </a:lnTo>
                <a:lnTo>
                  <a:pt x="7" y="11"/>
                </a:lnTo>
                <a:lnTo>
                  <a:pt x="0" y="19"/>
                </a:lnTo>
                <a:lnTo>
                  <a:pt x="18" y="37"/>
                </a:lnTo>
                <a:lnTo>
                  <a:pt x="37"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82" name="Freeform 1560"/>
          <p:cNvSpPr>
            <a:spLocks noEditPoints="1"/>
          </p:cNvSpPr>
          <p:nvPr/>
        </p:nvSpPr>
        <p:spPr bwMode="auto">
          <a:xfrm>
            <a:off x="1466850" y="4569256"/>
            <a:ext cx="45362" cy="45362"/>
          </a:xfrm>
          <a:custGeom>
            <a:avLst/>
            <a:gdLst>
              <a:gd name="T0" fmla="*/ 30 w 30"/>
              <a:gd name="T1" fmla="*/ 15 h 30"/>
              <a:gd name="T2" fmla="*/ 30 w 30"/>
              <a:gd name="T3" fmla="*/ 15 h 30"/>
              <a:gd name="T4" fmla="*/ 29 w 30"/>
              <a:gd name="T5" fmla="*/ 9 h 30"/>
              <a:gd name="T6" fmla="*/ 25 w 30"/>
              <a:gd name="T7" fmla="*/ 5 h 30"/>
              <a:gd name="T8" fmla="*/ 21 w 30"/>
              <a:gd name="T9" fmla="*/ 2 h 30"/>
              <a:gd name="T10" fmla="*/ 15 w 30"/>
              <a:gd name="T11" fmla="*/ 0 h 30"/>
              <a:gd name="T12" fmla="*/ 15 w 30"/>
              <a:gd name="T13" fmla="*/ 0 h 30"/>
              <a:gd name="T14" fmla="*/ 9 w 30"/>
              <a:gd name="T15" fmla="*/ 2 h 30"/>
              <a:gd name="T16" fmla="*/ 5 w 30"/>
              <a:gd name="T17" fmla="*/ 5 h 30"/>
              <a:gd name="T18" fmla="*/ 1 w 30"/>
              <a:gd name="T19" fmla="*/ 9 h 30"/>
              <a:gd name="T20" fmla="*/ 0 w 30"/>
              <a:gd name="T21" fmla="*/ 15 h 30"/>
              <a:gd name="T22" fmla="*/ 0 w 30"/>
              <a:gd name="T23" fmla="*/ 15 h 30"/>
              <a:gd name="T24" fmla="*/ 1 w 30"/>
              <a:gd name="T25" fmla="*/ 21 h 30"/>
              <a:gd name="T26" fmla="*/ 5 w 30"/>
              <a:gd name="T27" fmla="*/ 25 h 30"/>
              <a:gd name="T28" fmla="*/ 9 w 30"/>
              <a:gd name="T29" fmla="*/ 29 h 30"/>
              <a:gd name="T30" fmla="*/ 15 w 30"/>
              <a:gd name="T31" fmla="*/ 30 h 30"/>
              <a:gd name="T32" fmla="*/ 15 w 30"/>
              <a:gd name="T33" fmla="*/ 30 h 30"/>
              <a:gd name="T34" fmla="*/ 21 w 30"/>
              <a:gd name="T35" fmla="*/ 29 h 30"/>
              <a:gd name="T36" fmla="*/ 25 w 30"/>
              <a:gd name="T37" fmla="*/ 25 h 30"/>
              <a:gd name="T38" fmla="*/ 29 w 30"/>
              <a:gd name="T39" fmla="*/ 21 h 30"/>
              <a:gd name="T40" fmla="*/ 30 w 30"/>
              <a:gd name="T41" fmla="*/ 15 h 30"/>
              <a:gd name="T42" fmla="*/ 30 w 30"/>
              <a:gd name="T43" fmla="*/ 15 h 30"/>
              <a:gd name="T44" fmla="*/ 15 w 30"/>
              <a:gd name="T45" fmla="*/ 20 h 30"/>
              <a:gd name="T46" fmla="*/ 15 w 30"/>
              <a:gd name="T47" fmla="*/ 20 h 30"/>
              <a:gd name="T48" fmla="*/ 13 w 30"/>
              <a:gd name="T49" fmla="*/ 20 h 30"/>
              <a:gd name="T50" fmla="*/ 11 w 30"/>
              <a:gd name="T51" fmla="*/ 19 h 30"/>
              <a:gd name="T52" fmla="*/ 10 w 30"/>
              <a:gd name="T53" fmla="*/ 18 h 30"/>
              <a:gd name="T54" fmla="*/ 10 w 30"/>
              <a:gd name="T55" fmla="*/ 15 h 30"/>
              <a:gd name="T56" fmla="*/ 10 w 30"/>
              <a:gd name="T57" fmla="*/ 15 h 30"/>
              <a:gd name="T58" fmla="*/ 10 w 30"/>
              <a:gd name="T59" fmla="*/ 13 h 30"/>
              <a:gd name="T60" fmla="*/ 11 w 30"/>
              <a:gd name="T61" fmla="*/ 11 h 30"/>
              <a:gd name="T62" fmla="*/ 13 w 30"/>
              <a:gd name="T63" fmla="*/ 10 h 30"/>
              <a:gd name="T64" fmla="*/ 15 w 30"/>
              <a:gd name="T65" fmla="*/ 10 h 30"/>
              <a:gd name="T66" fmla="*/ 15 w 30"/>
              <a:gd name="T67" fmla="*/ 10 h 30"/>
              <a:gd name="T68" fmla="*/ 18 w 30"/>
              <a:gd name="T69" fmla="*/ 10 h 30"/>
              <a:gd name="T70" fmla="*/ 19 w 30"/>
              <a:gd name="T71" fmla="*/ 11 h 30"/>
              <a:gd name="T72" fmla="*/ 20 w 30"/>
              <a:gd name="T73" fmla="*/ 13 h 30"/>
              <a:gd name="T74" fmla="*/ 20 w 30"/>
              <a:gd name="T75" fmla="*/ 15 h 30"/>
              <a:gd name="T76" fmla="*/ 20 w 30"/>
              <a:gd name="T77" fmla="*/ 15 h 30"/>
              <a:gd name="T78" fmla="*/ 20 w 30"/>
              <a:gd name="T79" fmla="*/ 18 h 30"/>
              <a:gd name="T80" fmla="*/ 19 w 30"/>
              <a:gd name="T81" fmla="*/ 19 h 30"/>
              <a:gd name="T82" fmla="*/ 18 w 30"/>
              <a:gd name="T83" fmla="*/ 20 h 30"/>
              <a:gd name="T84" fmla="*/ 15 w 30"/>
              <a:gd name="T85" fmla="*/ 20 h 30"/>
              <a:gd name="T86" fmla="*/ 15 w 30"/>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30" y="15"/>
                </a:moveTo>
                <a:lnTo>
                  <a:pt x="30" y="15"/>
                </a:lnTo>
                <a:lnTo>
                  <a:pt x="29" y="9"/>
                </a:lnTo>
                <a:lnTo>
                  <a:pt x="25" y="5"/>
                </a:lnTo>
                <a:lnTo>
                  <a:pt x="21" y="2"/>
                </a:lnTo>
                <a:lnTo>
                  <a:pt x="15" y="0"/>
                </a:lnTo>
                <a:lnTo>
                  <a:pt x="15" y="0"/>
                </a:lnTo>
                <a:lnTo>
                  <a:pt x="9" y="2"/>
                </a:lnTo>
                <a:lnTo>
                  <a:pt x="5" y="5"/>
                </a:lnTo>
                <a:lnTo>
                  <a:pt x="1" y="9"/>
                </a:lnTo>
                <a:lnTo>
                  <a:pt x="0" y="15"/>
                </a:lnTo>
                <a:lnTo>
                  <a:pt x="0" y="15"/>
                </a:lnTo>
                <a:lnTo>
                  <a:pt x="1" y="21"/>
                </a:lnTo>
                <a:lnTo>
                  <a:pt x="5" y="25"/>
                </a:lnTo>
                <a:lnTo>
                  <a:pt x="9" y="29"/>
                </a:lnTo>
                <a:lnTo>
                  <a:pt x="15" y="30"/>
                </a:lnTo>
                <a:lnTo>
                  <a:pt x="15" y="30"/>
                </a:lnTo>
                <a:lnTo>
                  <a:pt x="21" y="29"/>
                </a:lnTo>
                <a:lnTo>
                  <a:pt x="25" y="25"/>
                </a:lnTo>
                <a:lnTo>
                  <a:pt x="29" y="21"/>
                </a:lnTo>
                <a:lnTo>
                  <a:pt x="30" y="15"/>
                </a:lnTo>
                <a:lnTo>
                  <a:pt x="30" y="15"/>
                </a:lnTo>
                <a:close/>
                <a:moveTo>
                  <a:pt x="15" y="20"/>
                </a:moveTo>
                <a:lnTo>
                  <a:pt x="15" y="20"/>
                </a:lnTo>
                <a:lnTo>
                  <a:pt x="13" y="20"/>
                </a:lnTo>
                <a:lnTo>
                  <a:pt x="11" y="19"/>
                </a:lnTo>
                <a:lnTo>
                  <a:pt x="10" y="18"/>
                </a:lnTo>
                <a:lnTo>
                  <a:pt x="10" y="15"/>
                </a:lnTo>
                <a:lnTo>
                  <a:pt x="10" y="15"/>
                </a:lnTo>
                <a:lnTo>
                  <a:pt x="10" y="13"/>
                </a:lnTo>
                <a:lnTo>
                  <a:pt x="11" y="11"/>
                </a:lnTo>
                <a:lnTo>
                  <a:pt x="13" y="10"/>
                </a:lnTo>
                <a:lnTo>
                  <a:pt x="15" y="10"/>
                </a:lnTo>
                <a:lnTo>
                  <a:pt x="15" y="10"/>
                </a:lnTo>
                <a:lnTo>
                  <a:pt x="18" y="10"/>
                </a:lnTo>
                <a:lnTo>
                  <a:pt x="19" y="11"/>
                </a:lnTo>
                <a:lnTo>
                  <a:pt x="20" y="13"/>
                </a:lnTo>
                <a:lnTo>
                  <a:pt x="20" y="15"/>
                </a:lnTo>
                <a:lnTo>
                  <a:pt x="20" y="15"/>
                </a:lnTo>
                <a:lnTo>
                  <a:pt x="20" y="18"/>
                </a:lnTo>
                <a:lnTo>
                  <a:pt x="19" y="19"/>
                </a:lnTo>
                <a:lnTo>
                  <a:pt x="18" y="20"/>
                </a:lnTo>
                <a:lnTo>
                  <a:pt x="15" y="20"/>
                </a:lnTo>
                <a:lnTo>
                  <a:pt x="15"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83" name="Freeform 1561"/>
          <p:cNvSpPr>
            <a:spLocks/>
          </p:cNvSpPr>
          <p:nvPr/>
        </p:nvSpPr>
        <p:spPr bwMode="auto">
          <a:xfrm>
            <a:off x="1466850" y="4614618"/>
            <a:ext cx="45362" cy="22682"/>
          </a:xfrm>
          <a:custGeom>
            <a:avLst/>
            <a:gdLst>
              <a:gd name="T0" fmla="*/ 0 w 30"/>
              <a:gd name="T1" fmla="*/ 15 h 15"/>
              <a:gd name="T2" fmla="*/ 10 w 30"/>
              <a:gd name="T3" fmla="*/ 15 h 15"/>
              <a:gd name="T4" fmla="*/ 10 w 30"/>
              <a:gd name="T5" fmla="*/ 15 h 15"/>
              <a:gd name="T6" fmla="*/ 10 w 30"/>
              <a:gd name="T7" fmla="*/ 12 h 15"/>
              <a:gd name="T8" fmla="*/ 11 w 30"/>
              <a:gd name="T9" fmla="*/ 11 h 15"/>
              <a:gd name="T10" fmla="*/ 13 w 30"/>
              <a:gd name="T11" fmla="*/ 10 h 15"/>
              <a:gd name="T12" fmla="*/ 15 w 30"/>
              <a:gd name="T13" fmla="*/ 10 h 15"/>
              <a:gd name="T14" fmla="*/ 15 w 30"/>
              <a:gd name="T15" fmla="*/ 10 h 15"/>
              <a:gd name="T16" fmla="*/ 18 w 30"/>
              <a:gd name="T17" fmla="*/ 10 h 15"/>
              <a:gd name="T18" fmla="*/ 19 w 30"/>
              <a:gd name="T19" fmla="*/ 11 h 15"/>
              <a:gd name="T20" fmla="*/ 20 w 30"/>
              <a:gd name="T21" fmla="*/ 12 h 15"/>
              <a:gd name="T22" fmla="*/ 20 w 30"/>
              <a:gd name="T23" fmla="*/ 15 h 15"/>
              <a:gd name="T24" fmla="*/ 30 w 30"/>
              <a:gd name="T25" fmla="*/ 15 h 15"/>
              <a:gd name="T26" fmla="*/ 30 w 30"/>
              <a:gd name="T27" fmla="*/ 15 h 15"/>
              <a:gd name="T28" fmla="*/ 29 w 30"/>
              <a:gd name="T29" fmla="*/ 9 h 15"/>
              <a:gd name="T30" fmla="*/ 25 w 30"/>
              <a:gd name="T31" fmla="*/ 5 h 15"/>
              <a:gd name="T32" fmla="*/ 21 w 30"/>
              <a:gd name="T33" fmla="*/ 1 h 15"/>
              <a:gd name="T34" fmla="*/ 15 w 30"/>
              <a:gd name="T35" fmla="*/ 0 h 15"/>
              <a:gd name="T36" fmla="*/ 15 w 30"/>
              <a:gd name="T37" fmla="*/ 0 h 15"/>
              <a:gd name="T38" fmla="*/ 9 w 30"/>
              <a:gd name="T39" fmla="*/ 1 h 15"/>
              <a:gd name="T40" fmla="*/ 5 w 30"/>
              <a:gd name="T41" fmla="*/ 5 h 15"/>
              <a:gd name="T42" fmla="*/ 1 w 30"/>
              <a:gd name="T43" fmla="*/ 9 h 15"/>
              <a:gd name="T44" fmla="*/ 0 w 30"/>
              <a:gd name="T45" fmla="*/ 15 h 15"/>
              <a:gd name="T46" fmla="*/ 0 w 30"/>
              <a:gd name="T4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5">
                <a:moveTo>
                  <a:pt x="0" y="15"/>
                </a:moveTo>
                <a:lnTo>
                  <a:pt x="10" y="15"/>
                </a:lnTo>
                <a:lnTo>
                  <a:pt x="10" y="15"/>
                </a:lnTo>
                <a:lnTo>
                  <a:pt x="10" y="12"/>
                </a:lnTo>
                <a:lnTo>
                  <a:pt x="11" y="11"/>
                </a:lnTo>
                <a:lnTo>
                  <a:pt x="13" y="10"/>
                </a:lnTo>
                <a:lnTo>
                  <a:pt x="15" y="10"/>
                </a:lnTo>
                <a:lnTo>
                  <a:pt x="15" y="10"/>
                </a:lnTo>
                <a:lnTo>
                  <a:pt x="18" y="10"/>
                </a:lnTo>
                <a:lnTo>
                  <a:pt x="19" y="11"/>
                </a:lnTo>
                <a:lnTo>
                  <a:pt x="20" y="12"/>
                </a:lnTo>
                <a:lnTo>
                  <a:pt x="20" y="15"/>
                </a:lnTo>
                <a:lnTo>
                  <a:pt x="30" y="15"/>
                </a:lnTo>
                <a:lnTo>
                  <a:pt x="30" y="15"/>
                </a:lnTo>
                <a:lnTo>
                  <a:pt x="29" y="9"/>
                </a:lnTo>
                <a:lnTo>
                  <a:pt x="25" y="5"/>
                </a:lnTo>
                <a:lnTo>
                  <a:pt x="21" y="1"/>
                </a:lnTo>
                <a:lnTo>
                  <a:pt x="15" y="0"/>
                </a:lnTo>
                <a:lnTo>
                  <a:pt x="15" y="0"/>
                </a:lnTo>
                <a:lnTo>
                  <a:pt x="9" y="1"/>
                </a:lnTo>
                <a:lnTo>
                  <a:pt x="5" y="5"/>
                </a:lnTo>
                <a:lnTo>
                  <a:pt x="1" y="9"/>
                </a:lnTo>
                <a:lnTo>
                  <a:pt x="0" y="15"/>
                </a:lnTo>
                <a:lnTo>
                  <a:pt x="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84" name="Freeform 1562"/>
          <p:cNvSpPr>
            <a:spLocks noEditPoints="1"/>
          </p:cNvSpPr>
          <p:nvPr/>
        </p:nvSpPr>
        <p:spPr bwMode="auto">
          <a:xfrm>
            <a:off x="1525822" y="4569256"/>
            <a:ext cx="45362" cy="45362"/>
          </a:xfrm>
          <a:custGeom>
            <a:avLst/>
            <a:gdLst>
              <a:gd name="T0" fmla="*/ 29 w 29"/>
              <a:gd name="T1" fmla="*/ 15 h 30"/>
              <a:gd name="T2" fmla="*/ 29 w 29"/>
              <a:gd name="T3" fmla="*/ 15 h 30"/>
              <a:gd name="T4" fmla="*/ 28 w 29"/>
              <a:gd name="T5" fmla="*/ 9 h 30"/>
              <a:gd name="T6" fmla="*/ 24 w 29"/>
              <a:gd name="T7" fmla="*/ 5 h 30"/>
              <a:gd name="T8" fmla="*/ 21 w 29"/>
              <a:gd name="T9" fmla="*/ 2 h 30"/>
              <a:gd name="T10" fmla="*/ 15 w 29"/>
              <a:gd name="T11" fmla="*/ 0 h 30"/>
              <a:gd name="T12" fmla="*/ 15 w 29"/>
              <a:gd name="T13" fmla="*/ 0 h 30"/>
              <a:gd name="T14" fmla="*/ 8 w 29"/>
              <a:gd name="T15" fmla="*/ 2 h 30"/>
              <a:gd name="T16" fmla="*/ 5 w 29"/>
              <a:gd name="T17" fmla="*/ 5 h 30"/>
              <a:gd name="T18" fmla="*/ 1 w 29"/>
              <a:gd name="T19" fmla="*/ 9 h 30"/>
              <a:gd name="T20" fmla="*/ 0 w 29"/>
              <a:gd name="T21" fmla="*/ 15 h 30"/>
              <a:gd name="T22" fmla="*/ 0 w 29"/>
              <a:gd name="T23" fmla="*/ 15 h 30"/>
              <a:gd name="T24" fmla="*/ 1 w 29"/>
              <a:gd name="T25" fmla="*/ 21 h 30"/>
              <a:gd name="T26" fmla="*/ 5 w 29"/>
              <a:gd name="T27" fmla="*/ 25 h 30"/>
              <a:gd name="T28" fmla="*/ 8 w 29"/>
              <a:gd name="T29" fmla="*/ 29 h 30"/>
              <a:gd name="T30" fmla="*/ 15 w 29"/>
              <a:gd name="T31" fmla="*/ 30 h 30"/>
              <a:gd name="T32" fmla="*/ 15 w 29"/>
              <a:gd name="T33" fmla="*/ 30 h 30"/>
              <a:gd name="T34" fmla="*/ 21 w 29"/>
              <a:gd name="T35" fmla="*/ 29 h 30"/>
              <a:gd name="T36" fmla="*/ 24 w 29"/>
              <a:gd name="T37" fmla="*/ 25 h 30"/>
              <a:gd name="T38" fmla="*/ 28 w 29"/>
              <a:gd name="T39" fmla="*/ 21 h 30"/>
              <a:gd name="T40" fmla="*/ 29 w 29"/>
              <a:gd name="T41" fmla="*/ 15 h 30"/>
              <a:gd name="T42" fmla="*/ 29 w 29"/>
              <a:gd name="T43" fmla="*/ 15 h 30"/>
              <a:gd name="T44" fmla="*/ 15 w 29"/>
              <a:gd name="T45" fmla="*/ 20 h 30"/>
              <a:gd name="T46" fmla="*/ 15 w 29"/>
              <a:gd name="T47" fmla="*/ 20 h 30"/>
              <a:gd name="T48" fmla="*/ 12 w 29"/>
              <a:gd name="T49" fmla="*/ 20 h 30"/>
              <a:gd name="T50" fmla="*/ 11 w 29"/>
              <a:gd name="T51" fmla="*/ 19 h 30"/>
              <a:gd name="T52" fmla="*/ 10 w 29"/>
              <a:gd name="T53" fmla="*/ 18 h 30"/>
              <a:gd name="T54" fmla="*/ 10 w 29"/>
              <a:gd name="T55" fmla="*/ 15 h 30"/>
              <a:gd name="T56" fmla="*/ 10 w 29"/>
              <a:gd name="T57" fmla="*/ 15 h 30"/>
              <a:gd name="T58" fmla="*/ 10 w 29"/>
              <a:gd name="T59" fmla="*/ 13 h 30"/>
              <a:gd name="T60" fmla="*/ 11 w 29"/>
              <a:gd name="T61" fmla="*/ 11 h 30"/>
              <a:gd name="T62" fmla="*/ 12 w 29"/>
              <a:gd name="T63" fmla="*/ 10 h 30"/>
              <a:gd name="T64" fmla="*/ 15 w 29"/>
              <a:gd name="T65" fmla="*/ 10 h 30"/>
              <a:gd name="T66" fmla="*/ 15 w 29"/>
              <a:gd name="T67" fmla="*/ 10 h 30"/>
              <a:gd name="T68" fmla="*/ 17 w 29"/>
              <a:gd name="T69" fmla="*/ 10 h 30"/>
              <a:gd name="T70" fmla="*/ 18 w 29"/>
              <a:gd name="T71" fmla="*/ 11 h 30"/>
              <a:gd name="T72" fmla="*/ 19 w 29"/>
              <a:gd name="T73" fmla="*/ 13 h 30"/>
              <a:gd name="T74" fmla="*/ 19 w 29"/>
              <a:gd name="T75" fmla="*/ 15 h 30"/>
              <a:gd name="T76" fmla="*/ 19 w 29"/>
              <a:gd name="T77" fmla="*/ 15 h 30"/>
              <a:gd name="T78" fmla="*/ 19 w 29"/>
              <a:gd name="T79" fmla="*/ 18 h 30"/>
              <a:gd name="T80" fmla="*/ 18 w 29"/>
              <a:gd name="T81" fmla="*/ 19 h 30"/>
              <a:gd name="T82" fmla="*/ 17 w 29"/>
              <a:gd name="T83" fmla="*/ 20 h 30"/>
              <a:gd name="T84" fmla="*/ 15 w 29"/>
              <a:gd name="T85" fmla="*/ 20 h 30"/>
              <a:gd name="T86" fmla="*/ 15 w 29"/>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29" y="15"/>
                </a:moveTo>
                <a:lnTo>
                  <a:pt x="29" y="15"/>
                </a:lnTo>
                <a:lnTo>
                  <a:pt x="28" y="9"/>
                </a:lnTo>
                <a:lnTo>
                  <a:pt x="24" y="5"/>
                </a:lnTo>
                <a:lnTo>
                  <a:pt x="21" y="2"/>
                </a:lnTo>
                <a:lnTo>
                  <a:pt x="15" y="0"/>
                </a:lnTo>
                <a:lnTo>
                  <a:pt x="15" y="0"/>
                </a:lnTo>
                <a:lnTo>
                  <a:pt x="8" y="2"/>
                </a:lnTo>
                <a:lnTo>
                  <a:pt x="5" y="5"/>
                </a:lnTo>
                <a:lnTo>
                  <a:pt x="1" y="9"/>
                </a:lnTo>
                <a:lnTo>
                  <a:pt x="0" y="15"/>
                </a:lnTo>
                <a:lnTo>
                  <a:pt x="0" y="15"/>
                </a:lnTo>
                <a:lnTo>
                  <a:pt x="1" y="21"/>
                </a:lnTo>
                <a:lnTo>
                  <a:pt x="5" y="25"/>
                </a:lnTo>
                <a:lnTo>
                  <a:pt x="8" y="29"/>
                </a:lnTo>
                <a:lnTo>
                  <a:pt x="15" y="30"/>
                </a:lnTo>
                <a:lnTo>
                  <a:pt x="15" y="30"/>
                </a:lnTo>
                <a:lnTo>
                  <a:pt x="21" y="29"/>
                </a:lnTo>
                <a:lnTo>
                  <a:pt x="24" y="25"/>
                </a:lnTo>
                <a:lnTo>
                  <a:pt x="28" y="21"/>
                </a:lnTo>
                <a:lnTo>
                  <a:pt x="29" y="15"/>
                </a:lnTo>
                <a:lnTo>
                  <a:pt x="29" y="15"/>
                </a:lnTo>
                <a:close/>
                <a:moveTo>
                  <a:pt x="15" y="20"/>
                </a:moveTo>
                <a:lnTo>
                  <a:pt x="15" y="20"/>
                </a:lnTo>
                <a:lnTo>
                  <a:pt x="12" y="20"/>
                </a:lnTo>
                <a:lnTo>
                  <a:pt x="11" y="19"/>
                </a:lnTo>
                <a:lnTo>
                  <a:pt x="10" y="18"/>
                </a:lnTo>
                <a:lnTo>
                  <a:pt x="10" y="15"/>
                </a:lnTo>
                <a:lnTo>
                  <a:pt x="10" y="15"/>
                </a:lnTo>
                <a:lnTo>
                  <a:pt x="10" y="13"/>
                </a:lnTo>
                <a:lnTo>
                  <a:pt x="11" y="11"/>
                </a:lnTo>
                <a:lnTo>
                  <a:pt x="12" y="10"/>
                </a:lnTo>
                <a:lnTo>
                  <a:pt x="15" y="10"/>
                </a:lnTo>
                <a:lnTo>
                  <a:pt x="15" y="10"/>
                </a:lnTo>
                <a:lnTo>
                  <a:pt x="17" y="10"/>
                </a:lnTo>
                <a:lnTo>
                  <a:pt x="18" y="11"/>
                </a:lnTo>
                <a:lnTo>
                  <a:pt x="19" y="13"/>
                </a:lnTo>
                <a:lnTo>
                  <a:pt x="19" y="15"/>
                </a:lnTo>
                <a:lnTo>
                  <a:pt x="19" y="15"/>
                </a:lnTo>
                <a:lnTo>
                  <a:pt x="19" y="18"/>
                </a:lnTo>
                <a:lnTo>
                  <a:pt x="18" y="19"/>
                </a:lnTo>
                <a:lnTo>
                  <a:pt x="17" y="20"/>
                </a:lnTo>
                <a:lnTo>
                  <a:pt x="15" y="20"/>
                </a:lnTo>
                <a:lnTo>
                  <a:pt x="15"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85" name="Freeform 1563"/>
          <p:cNvSpPr>
            <a:spLocks/>
          </p:cNvSpPr>
          <p:nvPr/>
        </p:nvSpPr>
        <p:spPr bwMode="auto">
          <a:xfrm>
            <a:off x="1525822" y="4614618"/>
            <a:ext cx="45362" cy="22682"/>
          </a:xfrm>
          <a:custGeom>
            <a:avLst/>
            <a:gdLst>
              <a:gd name="T0" fmla="*/ 0 w 29"/>
              <a:gd name="T1" fmla="*/ 15 h 15"/>
              <a:gd name="T2" fmla="*/ 10 w 29"/>
              <a:gd name="T3" fmla="*/ 15 h 15"/>
              <a:gd name="T4" fmla="*/ 10 w 29"/>
              <a:gd name="T5" fmla="*/ 15 h 15"/>
              <a:gd name="T6" fmla="*/ 10 w 29"/>
              <a:gd name="T7" fmla="*/ 12 h 15"/>
              <a:gd name="T8" fmla="*/ 11 w 29"/>
              <a:gd name="T9" fmla="*/ 11 h 15"/>
              <a:gd name="T10" fmla="*/ 12 w 29"/>
              <a:gd name="T11" fmla="*/ 10 h 15"/>
              <a:gd name="T12" fmla="*/ 15 w 29"/>
              <a:gd name="T13" fmla="*/ 10 h 15"/>
              <a:gd name="T14" fmla="*/ 15 w 29"/>
              <a:gd name="T15" fmla="*/ 10 h 15"/>
              <a:gd name="T16" fmla="*/ 17 w 29"/>
              <a:gd name="T17" fmla="*/ 10 h 15"/>
              <a:gd name="T18" fmla="*/ 18 w 29"/>
              <a:gd name="T19" fmla="*/ 11 h 15"/>
              <a:gd name="T20" fmla="*/ 19 w 29"/>
              <a:gd name="T21" fmla="*/ 12 h 15"/>
              <a:gd name="T22" fmla="*/ 19 w 29"/>
              <a:gd name="T23" fmla="*/ 15 h 15"/>
              <a:gd name="T24" fmla="*/ 29 w 29"/>
              <a:gd name="T25" fmla="*/ 15 h 15"/>
              <a:gd name="T26" fmla="*/ 29 w 29"/>
              <a:gd name="T27" fmla="*/ 15 h 15"/>
              <a:gd name="T28" fmla="*/ 28 w 29"/>
              <a:gd name="T29" fmla="*/ 9 h 15"/>
              <a:gd name="T30" fmla="*/ 24 w 29"/>
              <a:gd name="T31" fmla="*/ 5 h 15"/>
              <a:gd name="T32" fmla="*/ 21 w 29"/>
              <a:gd name="T33" fmla="*/ 1 h 15"/>
              <a:gd name="T34" fmla="*/ 15 w 29"/>
              <a:gd name="T35" fmla="*/ 0 h 15"/>
              <a:gd name="T36" fmla="*/ 15 w 29"/>
              <a:gd name="T37" fmla="*/ 0 h 15"/>
              <a:gd name="T38" fmla="*/ 8 w 29"/>
              <a:gd name="T39" fmla="*/ 1 h 15"/>
              <a:gd name="T40" fmla="*/ 5 w 29"/>
              <a:gd name="T41" fmla="*/ 5 h 15"/>
              <a:gd name="T42" fmla="*/ 1 w 29"/>
              <a:gd name="T43" fmla="*/ 9 h 15"/>
              <a:gd name="T44" fmla="*/ 0 w 29"/>
              <a:gd name="T45" fmla="*/ 15 h 15"/>
              <a:gd name="T46" fmla="*/ 0 w 29"/>
              <a:gd name="T4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5">
                <a:moveTo>
                  <a:pt x="0" y="15"/>
                </a:moveTo>
                <a:lnTo>
                  <a:pt x="10" y="15"/>
                </a:lnTo>
                <a:lnTo>
                  <a:pt x="10" y="15"/>
                </a:lnTo>
                <a:lnTo>
                  <a:pt x="10" y="12"/>
                </a:lnTo>
                <a:lnTo>
                  <a:pt x="11" y="11"/>
                </a:lnTo>
                <a:lnTo>
                  <a:pt x="12" y="10"/>
                </a:lnTo>
                <a:lnTo>
                  <a:pt x="15" y="10"/>
                </a:lnTo>
                <a:lnTo>
                  <a:pt x="15" y="10"/>
                </a:lnTo>
                <a:lnTo>
                  <a:pt x="17" y="10"/>
                </a:lnTo>
                <a:lnTo>
                  <a:pt x="18" y="11"/>
                </a:lnTo>
                <a:lnTo>
                  <a:pt x="19" y="12"/>
                </a:lnTo>
                <a:lnTo>
                  <a:pt x="19" y="15"/>
                </a:lnTo>
                <a:lnTo>
                  <a:pt x="29" y="15"/>
                </a:lnTo>
                <a:lnTo>
                  <a:pt x="29" y="15"/>
                </a:lnTo>
                <a:lnTo>
                  <a:pt x="28" y="9"/>
                </a:lnTo>
                <a:lnTo>
                  <a:pt x="24" y="5"/>
                </a:lnTo>
                <a:lnTo>
                  <a:pt x="21" y="1"/>
                </a:lnTo>
                <a:lnTo>
                  <a:pt x="15" y="0"/>
                </a:lnTo>
                <a:lnTo>
                  <a:pt x="15" y="0"/>
                </a:lnTo>
                <a:lnTo>
                  <a:pt x="8" y="1"/>
                </a:lnTo>
                <a:lnTo>
                  <a:pt x="5" y="5"/>
                </a:lnTo>
                <a:lnTo>
                  <a:pt x="1" y="9"/>
                </a:lnTo>
                <a:lnTo>
                  <a:pt x="0" y="15"/>
                </a:lnTo>
                <a:lnTo>
                  <a:pt x="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86" name="Freeform 1564"/>
          <p:cNvSpPr>
            <a:spLocks noEditPoints="1"/>
          </p:cNvSpPr>
          <p:nvPr/>
        </p:nvSpPr>
        <p:spPr bwMode="auto">
          <a:xfrm>
            <a:off x="1439632" y="4551111"/>
            <a:ext cx="163304" cy="108869"/>
          </a:xfrm>
          <a:custGeom>
            <a:avLst/>
            <a:gdLst>
              <a:gd name="T0" fmla="*/ 103 w 108"/>
              <a:gd name="T1" fmla="*/ 0 h 74"/>
              <a:gd name="T2" fmla="*/ 4 w 108"/>
              <a:gd name="T3" fmla="*/ 0 h 74"/>
              <a:gd name="T4" fmla="*/ 4 w 108"/>
              <a:gd name="T5" fmla="*/ 0 h 74"/>
              <a:gd name="T6" fmla="*/ 2 w 108"/>
              <a:gd name="T7" fmla="*/ 0 h 74"/>
              <a:gd name="T8" fmla="*/ 1 w 108"/>
              <a:gd name="T9" fmla="*/ 1 h 74"/>
              <a:gd name="T10" fmla="*/ 0 w 108"/>
              <a:gd name="T11" fmla="*/ 2 h 74"/>
              <a:gd name="T12" fmla="*/ 0 w 108"/>
              <a:gd name="T13" fmla="*/ 4 h 74"/>
              <a:gd name="T14" fmla="*/ 0 w 108"/>
              <a:gd name="T15" fmla="*/ 69 h 74"/>
              <a:gd name="T16" fmla="*/ 0 w 108"/>
              <a:gd name="T17" fmla="*/ 69 h 74"/>
              <a:gd name="T18" fmla="*/ 0 w 108"/>
              <a:gd name="T19" fmla="*/ 71 h 74"/>
              <a:gd name="T20" fmla="*/ 1 w 108"/>
              <a:gd name="T21" fmla="*/ 72 h 74"/>
              <a:gd name="T22" fmla="*/ 2 w 108"/>
              <a:gd name="T23" fmla="*/ 74 h 74"/>
              <a:gd name="T24" fmla="*/ 4 w 108"/>
              <a:gd name="T25" fmla="*/ 74 h 74"/>
              <a:gd name="T26" fmla="*/ 103 w 108"/>
              <a:gd name="T27" fmla="*/ 74 h 74"/>
              <a:gd name="T28" fmla="*/ 103 w 108"/>
              <a:gd name="T29" fmla="*/ 74 h 74"/>
              <a:gd name="T30" fmla="*/ 106 w 108"/>
              <a:gd name="T31" fmla="*/ 74 h 74"/>
              <a:gd name="T32" fmla="*/ 107 w 108"/>
              <a:gd name="T33" fmla="*/ 72 h 74"/>
              <a:gd name="T34" fmla="*/ 108 w 108"/>
              <a:gd name="T35" fmla="*/ 71 h 74"/>
              <a:gd name="T36" fmla="*/ 108 w 108"/>
              <a:gd name="T37" fmla="*/ 69 h 74"/>
              <a:gd name="T38" fmla="*/ 108 w 108"/>
              <a:gd name="T39" fmla="*/ 4 h 74"/>
              <a:gd name="T40" fmla="*/ 108 w 108"/>
              <a:gd name="T41" fmla="*/ 4 h 74"/>
              <a:gd name="T42" fmla="*/ 108 w 108"/>
              <a:gd name="T43" fmla="*/ 2 h 74"/>
              <a:gd name="T44" fmla="*/ 107 w 108"/>
              <a:gd name="T45" fmla="*/ 1 h 74"/>
              <a:gd name="T46" fmla="*/ 106 w 108"/>
              <a:gd name="T47" fmla="*/ 0 h 74"/>
              <a:gd name="T48" fmla="*/ 103 w 108"/>
              <a:gd name="T49" fmla="*/ 0 h 74"/>
              <a:gd name="T50" fmla="*/ 103 w 108"/>
              <a:gd name="T51" fmla="*/ 0 h 74"/>
              <a:gd name="T52" fmla="*/ 98 w 108"/>
              <a:gd name="T53" fmla="*/ 64 h 74"/>
              <a:gd name="T54" fmla="*/ 9 w 108"/>
              <a:gd name="T55" fmla="*/ 64 h 74"/>
              <a:gd name="T56" fmla="*/ 9 w 108"/>
              <a:gd name="T57" fmla="*/ 9 h 74"/>
              <a:gd name="T58" fmla="*/ 98 w 108"/>
              <a:gd name="T59" fmla="*/ 9 h 74"/>
              <a:gd name="T60" fmla="*/ 98 w 108"/>
              <a:gd name="T6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74">
                <a:moveTo>
                  <a:pt x="103" y="0"/>
                </a:moveTo>
                <a:lnTo>
                  <a:pt x="4" y="0"/>
                </a:lnTo>
                <a:lnTo>
                  <a:pt x="4" y="0"/>
                </a:lnTo>
                <a:lnTo>
                  <a:pt x="2" y="0"/>
                </a:lnTo>
                <a:lnTo>
                  <a:pt x="1" y="1"/>
                </a:lnTo>
                <a:lnTo>
                  <a:pt x="0" y="2"/>
                </a:lnTo>
                <a:lnTo>
                  <a:pt x="0" y="4"/>
                </a:lnTo>
                <a:lnTo>
                  <a:pt x="0" y="69"/>
                </a:lnTo>
                <a:lnTo>
                  <a:pt x="0" y="69"/>
                </a:lnTo>
                <a:lnTo>
                  <a:pt x="0" y="71"/>
                </a:lnTo>
                <a:lnTo>
                  <a:pt x="1" y="72"/>
                </a:lnTo>
                <a:lnTo>
                  <a:pt x="2" y="74"/>
                </a:lnTo>
                <a:lnTo>
                  <a:pt x="4" y="74"/>
                </a:lnTo>
                <a:lnTo>
                  <a:pt x="103" y="74"/>
                </a:lnTo>
                <a:lnTo>
                  <a:pt x="103" y="74"/>
                </a:lnTo>
                <a:lnTo>
                  <a:pt x="106" y="74"/>
                </a:lnTo>
                <a:lnTo>
                  <a:pt x="107" y="72"/>
                </a:lnTo>
                <a:lnTo>
                  <a:pt x="108" y="71"/>
                </a:lnTo>
                <a:lnTo>
                  <a:pt x="108" y="69"/>
                </a:lnTo>
                <a:lnTo>
                  <a:pt x="108" y="4"/>
                </a:lnTo>
                <a:lnTo>
                  <a:pt x="108" y="4"/>
                </a:lnTo>
                <a:lnTo>
                  <a:pt x="108" y="2"/>
                </a:lnTo>
                <a:lnTo>
                  <a:pt x="107" y="1"/>
                </a:lnTo>
                <a:lnTo>
                  <a:pt x="106" y="0"/>
                </a:lnTo>
                <a:lnTo>
                  <a:pt x="103" y="0"/>
                </a:lnTo>
                <a:lnTo>
                  <a:pt x="103" y="0"/>
                </a:lnTo>
                <a:close/>
                <a:moveTo>
                  <a:pt x="98" y="64"/>
                </a:moveTo>
                <a:lnTo>
                  <a:pt x="9" y="64"/>
                </a:lnTo>
                <a:lnTo>
                  <a:pt x="9" y="9"/>
                </a:lnTo>
                <a:lnTo>
                  <a:pt x="98" y="9"/>
                </a:lnTo>
                <a:lnTo>
                  <a:pt x="98"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87" name="Freeform 1565"/>
          <p:cNvSpPr>
            <a:spLocks/>
          </p:cNvSpPr>
          <p:nvPr/>
        </p:nvSpPr>
        <p:spPr bwMode="auto">
          <a:xfrm>
            <a:off x="2197177" y="4487605"/>
            <a:ext cx="104333" cy="167840"/>
          </a:xfrm>
          <a:custGeom>
            <a:avLst/>
            <a:gdLst>
              <a:gd name="T0" fmla="*/ 54 w 69"/>
              <a:gd name="T1" fmla="*/ 0 h 109"/>
              <a:gd name="T2" fmla="*/ 10 w 69"/>
              <a:gd name="T3" fmla="*/ 0 h 109"/>
              <a:gd name="T4" fmla="*/ 10 w 69"/>
              <a:gd name="T5" fmla="*/ 0 h 109"/>
              <a:gd name="T6" fmla="*/ 6 w 69"/>
              <a:gd name="T7" fmla="*/ 1 h 109"/>
              <a:gd name="T8" fmla="*/ 2 w 69"/>
              <a:gd name="T9" fmla="*/ 3 h 109"/>
              <a:gd name="T10" fmla="*/ 1 w 69"/>
              <a:gd name="T11" fmla="*/ 6 h 109"/>
              <a:gd name="T12" fmla="*/ 0 w 69"/>
              <a:gd name="T13" fmla="*/ 10 h 109"/>
              <a:gd name="T14" fmla="*/ 0 w 69"/>
              <a:gd name="T15" fmla="*/ 20 h 109"/>
              <a:gd name="T16" fmla="*/ 10 w 69"/>
              <a:gd name="T17" fmla="*/ 20 h 109"/>
              <a:gd name="T18" fmla="*/ 10 w 69"/>
              <a:gd name="T19" fmla="*/ 10 h 109"/>
              <a:gd name="T20" fmla="*/ 54 w 69"/>
              <a:gd name="T21" fmla="*/ 10 h 109"/>
              <a:gd name="T22" fmla="*/ 54 w 69"/>
              <a:gd name="T23" fmla="*/ 10 h 109"/>
              <a:gd name="T24" fmla="*/ 56 w 69"/>
              <a:gd name="T25" fmla="*/ 10 h 109"/>
              <a:gd name="T26" fmla="*/ 58 w 69"/>
              <a:gd name="T27" fmla="*/ 11 h 109"/>
              <a:gd name="T28" fmla="*/ 59 w 69"/>
              <a:gd name="T29" fmla="*/ 12 h 109"/>
              <a:gd name="T30" fmla="*/ 59 w 69"/>
              <a:gd name="T31" fmla="*/ 15 h 109"/>
              <a:gd name="T32" fmla="*/ 59 w 69"/>
              <a:gd name="T33" fmla="*/ 84 h 109"/>
              <a:gd name="T34" fmla="*/ 54 w 69"/>
              <a:gd name="T35" fmla="*/ 84 h 109"/>
              <a:gd name="T36" fmla="*/ 54 w 69"/>
              <a:gd name="T37" fmla="*/ 79 h 109"/>
              <a:gd name="T38" fmla="*/ 44 w 69"/>
              <a:gd name="T39" fmla="*/ 79 h 109"/>
              <a:gd name="T40" fmla="*/ 44 w 69"/>
              <a:gd name="T41" fmla="*/ 99 h 109"/>
              <a:gd name="T42" fmla="*/ 54 w 69"/>
              <a:gd name="T43" fmla="*/ 99 h 109"/>
              <a:gd name="T44" fmla="*/ 54 w 69"/>
              <a:gd name="T45" fmla="*/ 94 h 109"/>
              <a:gd name="T46" fmla="*/ 59 w 69"/>
              <a:gd name="T47" fmla="*/ 94 h 109"/>
              <a:gd name="T48" fmla="*/ 59 w 69"/>
              <a:gd name="T49" fmla="*/ 109 h 109"/>
              <a:gd name="T50" fmla="*/ 69 w 69"/>
              <a:gd name="T51" fmla="*/ 109 h 109"/>
              <a:gd name="T52" fmla="*/ 69 w 69"/>
              <a:gd name="T53" fmla="*/ 15 h 109"/>
              <a:gd name="T54" fmla="*/ 69 w 69"/>
              <a:gd name="T55" fmla="*/ 15 h 109"/>
              <a:gd name="T56" fmla="*/ 68 w 69"/>
              <a:gd name="T57" fmla="*/ 9 h 109"/>
              <a:gd name="T58" fmla="*/ 64 w 69"/>
              <a:gd name="T59" fmla="*/ 5 h 109"/>
              <a:gd name="T60" fmla="*/ 60 w 69"/>
              <a:gd name="T61" fmla="*/ 1 h 109"/>
              <a:gd name="T62" fmla="*/ 54 w 69"/>
              <a:gd name="T63" fmla="*/ 0 h 109"/>
              <a:gd name="T64" fmla="*/ 54 w 69"/>
              <a:gd name="T6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109">
                <a:moveTo>
                  <a:pt x="54" y="0"/>
                </a:moveTo>
                <a:lnTo>
                  <a:pt x="10" y="0"/>
                </a:lnTo>
                <a:lnTo>
                  <a:pt x="10" y="0"/>
                </a:lnTo>
                <a:lnTo>
                  <a:pt x="6" y="1"/>
                </a:lnTo>
                <a:lnTo>
                  <a:pt x="2" y="3"/>
                </a:lnTo>
                <a:lnTo>
                  <a:pt x="1" y="6"/>
                </a:lnTo>
                <a:lnTo>
                  <a:pt x="0" y="10"/>
                </a:lnTo>
                <a:lnTo>
                  <a:pt x="0" y="20"/>
                </a:lnTo>
                <a:lnTo>
                  <a:pt x="10" y="20"/>
                </a:lnTo>
                <a:lnTo>
                  <a:pt x="10" y="10"/>
                </a:lnTo>
                <a:lnTo>
                  <a:pt x="54" y="10"/>
                </a:lnTo>
                <a:lnTo>
                  <a:pt x="54" y="10"/>
                </a:lnTo>
                <a:lnTo>
                  <a:pt x="56" y="10"/>
                </a:lnTo>
                <a:lnTo>
                  <a:pt x="58" y="11"/>
                </a:lnTo>
                <a:lnTo>
                  <a:pt x="59" y="12"/>
                </a:lnTo>
                <a:lnTo>
                  <a:pt x="59" y="15"/>
                </a:lnTo>
                <a:lnTo>
                  <a:pt x="59" y="84"/>
                </a:lnTo>
                <a:lnTo>
                  <a:pt x="54" y="84"/>
                </a:lnTo>
                <a:lnTo>
                  <a:pt x="54" y="79"/>
                </a:lnTo>
                <a:lnTo>
                  <a:pt x="44" y="79"/>
                </a:lnTo>
                <a:lnTo>
                  <a:pt x="44" y="99"/>
                </a:lnTo>
                <a:lnTo>
                  <a:pt x="54" y="99"/>
                </a:lnTo>
                <a:lnTo>
                  <a:pt x="54" y="94"/>
                </a:lnTo>
                <a:lnTo>
                  <a:pt x="59" y="94"/>
                </a:lnTo>
                <a:lnTo>
                  <a:pt x="59" y="109"/>
                </a:lnTo>
                <a:lnTo>
                  <a:pt x="69" y="109"/>
                </a:lnTo>
                <a:lnTo>
                  <a:pt x="69" y="15"/>
                </a:lnTo>
                <a:lnTo>
                  <a:pt x="69" y="15"/>
                </a:lnTo>
                <a:lnTo>
                  <a:pt x="68" y="9"/>
                </a:lnTo>
                <a:lnTo>
                  <a:pt x="64" y="5"/>
                </a:lnTo>
                <a:lnTo>
                  <a:pt x="60" y="1"/>
                </a:lnTo>
                <a:lnTo>
                  <a:pt x="54" y="0"/>
                </a:lnTo>
                <a:lnTo>
                  <a:pt x="5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88" name="Freeform 1566"/>
          <p:cNvSpPr>
            <a:spLocks/>
          </p:cNvSpPr>
          <p:nvPr/>
        </p:nvSpPr>
        <p:spPr bwMode="auto">
          <a:xfrm>
            <a:off x="2197177" y="4532966"/>
            <a:ext cx="18145" cy="18144"/>
          </a:xfrm>
          <a:custGeom>
            <a:avLst/>
            <a:gdLst>
              <a:gd name="T0" fmla="*/ 5 w 10"/>
              <a:gd name="T1" fmla="*/ 10 h 10"/>
              <a:gd name="T2" fmla="*/ 5 w 10"/>
              <a:gd name="T3" fmla="*/ 10 h 10"/>
              <a:gd name="T4" fmla="*/ 7 w 10"/>
              <a:gd name="T5" fmla="*/ 10 h 10"/>
              <a:gd name="T6" fmla="*/ 8 w 10"/>
              <a:gd name="T7" fmla="*/ 8 h 10"/>
              <a:gd name="T8" fmla="*/ 10 w 10"/>
              <a:gd name="T9" fmla="*/ 7 h 10"/>
              <a:gd name="T10" fmla="*/ 10 w 10"/>
              <a:gd name="T11" fmla="*/ 5 h 10"/>
              <a:gd name="T12" fmla="*/ 10 w 10"/>
              <a:gd name="T13" fmla="*/ 5 h 10"/>
              <a:gd name="T14" fmla="*/ 10 w 10"/>
              <a:gd name="T15" fmla="*/ 2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8"/>
                </a:lnTo>
                <a:lnTo>
                  <a:pt x="10" y="7"/>
                </a:lnTo>
                <a:lnTo>
                  <a:pt x="10" y="5"/>
                </a:lnTo>
                <a:lnTo>
                  <a:pt x="10" y="5"/>
                </a:lnTo>
                <a:lnTo>
                  <a:pt x="10" y="2"/>
                </a:lnTo>
                <a:lnTo>
                  <a:pt x="8" y="1"/>
                </a:lnTo>
                <a:lnTo>
                  <a:pt x="7" y="0"/>
                </a:lnTo>
                <a:lnTo>
                  <a:pt x="5" y="0"/>
                </a:lnTo>
                <a:lnTo>
                  <a:pt x="5" y="0"/>
                </a:lnTo>
                <a:lnTo>
                  <a:pt x="2" y="0"/>
                </a:lnTo>
                <a:lnTo>
                  <a:pt x="1" y="1"/>
                </a:lnTo>
                <a:lnTo>
                  <a:pt x="0" y="2"/>
                </a:lnTo>
                <a:lnTo>
                  <a:pt x="0" y="5"/>
                </a:lnTo>
                <a:lnTo>
                  <a:pt x="0" y="5"/>
                </a:lnTo>
                <a:lnTo>
                  <a:pt x="0" y="7"/>
                </a:lnTo>
                <a:lnTo>
                  <a:pt x="1" y="8"/>
                </a:lnTo>
                <a:lnTo>
                  <a:pt x="2"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89" name="Freeform 1567"/>
          <p:cNvSpPr>
            <a:spLocks/>
          </p:cNvSpPr>
          <p:nvPr/>
        </p:nvSpPr>
        <p:spPr bwMode="auto">
          <a:xfrm>
            <a:off x="2183566" y="4551110"/>
            <a:ext cx="13610" cy="18144"/>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7 h 10"/>
              <a:gd name="T30" fmla="*/ 10 w 10"/>
              <a:gd name="T31" fmla="*/ 5 h 10"/>
              <a:gd name="T32" fmla="*/ 10 w 10"/>
              <a:gd name="T33" fmla="*/ 5 h 10"/>
              <a:gd name="T34" fmla="*/ 10 w 10"/>
              <a:gd name="T35" fmla="*/ 2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9"/>
                </a:lnTo>
                <a:lnTo>
                  <a:pt x="2" y="10"/>
                </a:lnTo>
                <a:lnTo>
                  <a:pt x="5" y="10"/>
                </a:lnTo>
                <a:lnTo>
                  <a:pt x="5" y="10"/>
                </a:lnTo>
                <a:lnTo>
                  <a:pt x="7" y="10"/>
                </a:lnTo>
                <a:lnTo>
                  <a:pt x="8" y="9"/>
                </a:lnTo>
                <a:lnTo>
                  <a:pt x="10" y="7"/>
                </a:lnTo>
                <a:lnTo>
                  <a:pt x="10" y="5"/>
                </a:lnTo>
                <a:lnTo>
                  <a:pt x="10" y="5"/>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90" name="Freeform 1568"/>
          <p:cNvSpPr>
            <a:spLocks/>
          </p:cNvSpPr>
          <p:nvPr/>
        </p:nvSpPr>
        <p:spPr bwMode="auto">
          <a:xfrm>
            <a:off x="2215323" y="4551110"/>
            <a:ext cx="13610" cy="18144"/>
          </a:xfrm>
          <a:custGeom>
            <a:avLst/>
            <a:gdLst>
              <a:gd name="T0" fmla="*/ 4 w 9"/>
              <a:gd name="T1" fmla="*/ 0 h 10"/>
              <a:gd name="T2" fmla="*/ 4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9 h 10"/>
              <a:gd name="T18" fmla="*/ 2 w 9"/>
              <a:gd name="T19" fmla="*/ 10 h 10"/>
              <a:gd name="T20" fmla="*/ 4 w 9"/>
              <a:gd name="T21" fmla="*/ 10 h 10"/>
              <a:gd name="T22" fmla="*/ 4 w 9"/>
              <a:gd name="T23" fmla="*/ 10 h 10"/>
              <a:gd name="T24" fmla="*/ 7 w 9"/>
              <a:gd name="T25" fmla="*/ 10 h 10"/>
              <a:gd name="T26" fmla="*/ 8 w 9"/>
              <a:gd name="T27" fmla="*/ 9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1"/>
                </a:lnTo>
                <a:lnTo>
                  <a:pt x="0" y="2"/>
                </a:lnTo>
                <a:lnTo>
                  <a:pt x="0" y="5"/>
                </a:lnTo>
                <a:lnTo>
                  <a:pt x="0" y="5"/>
                </a:lnTo>
                <a:lnTo>
                  <a:pt x="0" y="7"/>
                </a:lnTo>
                <a:lnTo>
                  <a:pt x="1" y="9"/>
                </a:lnTo>
                <a:lnTo>
                  <a:pt x="2" y="10"/>
                </a:lnTo>
                <a:lnTo>
                  <a:pt x="4" y="10"/>
                </a:lnTo>
                <a:lnTo>
                  <a:pt x="4" y="10"/>
                </a:lnTo>
                <a:lnTo>
                  <a:pt x="7" y="10"/>
                </a:lnTo>
                <a:lnTo>
                  <a:pt x="8" y="9"/>
                </a:lnTo>
                <a:lnTo>
                  <a:pt x="9" y="7"/>
                </a:lnTo>
                <a:lnTo>
                  <a:pt x="9" y="5"/>
                </a:lnTo>
                <a:lnTo>
                  <a:pt x="9" y="5"/>
                </a:lnTo>
                <a:lnTo>
                  <a:pt x="9" y="2"/>
                </a:lnTo>
                <a:lnTo>
                  <a:pt x="8" y="1"/>
                </a:lnTo>
                <a:lnTo>
                  <a:pt x="7" y="0"/>
                </a:lnTo>
                <a:lnTo>
                  <a:pt x="4" y="0"/>
                </a:lnTo>
                <a:lnTo>
                  <a:pt x="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91" name="Freeform 1569"/>
          <p:cNvSpPr>
            <a:spLocks/>
          </p:cNvSpPr>
          <p:nvPr/>
        </p:nvSpPr>
        <p:spPr bwMode="auto">
          <a:xfrm>
            <a:off x="2197177" y="4569255"/>
            <a:ext cx="18145" cy="18144"/>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92" name="Freeform 1570"/>
          <p:cNvSpPr>
            <a:spLocks/>
          </p:cNvSpPr>
          <p:nvPr/>
        </p:nvSpPr>
        <p:spPr bwMode="auto">
          <a:xfrm>
            <a:off x="2169961" y="4569255"/>
            <a:ext cx="13610" cy="18144"/>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93" name="Freeform 1571"/>
          <p:cNvSpPr>
            <a:spLocks/>
          </p:cNvSpPr>
          <p:nvPr/>
        </p:nvSpPr>
        <p:spPr bwMode="auto">
          <a:xfrm>
            <a:off x="2228929" y="4569255"/>
            <a:ext cx="13610" cy="18144"/>
          </a:xfrm>
          <a:custGeom>
            <a:avLst/>
            <a:gdLst>
              <a:gd name="T0" fmla="*/ 5 w 10"/>
              <a:gd name="T1" fmla="*/ 0 h 10"/>
              <a:gd name="T2" fmla="*/ 5 w 10"/>
              <a:gd name="T3" fmla="*/ 0 h 10"/>
              <a:gd name="T4" fmla="*/ 3 w 10"/>
              <a:gd name="T5" fmla="*/ 0 h 10"/>
              <a:gd name="T6" fmla="*/ 2 w 10"/>
              <a:gd name="T7" fmla="*/ 2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2"/>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94" name="Freeform 1572"/>
          <p:cNvSpPr>
            <a:spLocks/>
          </p:cNvSpPr>
          <p:nvPr/>
        </p:nvSpPr>
        <p:spPr bwMode="auto">
          <a:xfrm>
            <a:off x="1879644" y="4519360"/>
            <a:ext cx="13610" cy="13610"/>
          </a:xfrm>
          <a:custGeom>
            <a:avLst/>
            <a:gdLst>
              <a:gd name="T0" fmla="*/ 5 w 9"/>
              <a:gd name="T1" fmla="*/ 0 h 10"/>
              <a:gd name="T2" fmla="*/ 5 w 9"/>
              <a:gd name="T3" fmla="*/ 0 h 10"/>
              <a:gd name="T4" fmla="*/ 2 w 9"/>
              <a:gd name="T5" fmla="*/ 0 h 10"/>
              <a:gd name="T6" fmla="*/ 1 w 9"/>
              <a:gd name="T7" fmla="*/ 1 h 10"/>
              <a:gd name="T8" fmla="*/ 0 w 9"/>
              <a:gd name="T9" fmla="*/ 2 h 10"/>
              <a:gd name="T10" fmla="*/ 0 w 9"/>
              <a:gd name="T11" fmla="*/ 5 h 10"/>
              <a:gd name="T12" fmla="*/ 0 w 9"/>
              <a:gd name="T13" fmla="*/ 5 h 10"/>
              <a:gd name="T14" fmla="*/ 0 w 9"/>
              <a:gd name="T15" fmla="*/ 7 h 10"/>
              <a:gd name="T16" fmla="*/ 1 w 9"/>
              <a:gd name="T17" fmla="*/ 8 h 10"/>
              <a:gd name="T18" fmla="*/ 2 w 9"/>
              <a:gd name="T19" fmla="*/ 10 h 10"/>
              <a:gd name="T20" fmla="*/ 5 w 9"/>
              <a:gd name="T21" fmla="*/ 10 h 10"/>
              <a:gd name="T22" fmla="*/ 5 w 9"/>
              <a:gd name="T23" fmla="*/ 10 h 10"/>
              <a:gd name="T24" fmla="*/ 7 w 9"/>
              <a:gd name="T25" fmla="*/ 10 h 10"/>
              <a:gd name="T26" fmla="*/ 8 w 9"/>
              <a:gd name="T27" fmla="*/ 8 h 10"/>
              <a:gd name="T28" fmla="*/ 9 w 9"/>
              <a:gd name="T29" fmla="*/ 7 h 10"/>
              <a:gd name="T30" fmla="*/ 9 w 9"/>
              <a:gd name="T31" fmla="*/ 5 h 10"/>
              <a:gd name="T32" fmla="*/ 9 w 9"/>
              <a:gd name="T33" fmla="*/ 5 h 10"/>
              <a:gd name="T34" fmla="*/ 9 w 9"/>
              <a:gd name="T35" fmla="*/ 2 h 10"/>
              <a:gd name="T36" fmla="*/ 8 w 9"/>
              <a:gd name="T37" fmla="*/ 1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9" y="7"/>
                </a:lnTo>
                <a:lnTo>
                  <a:pt x="9" y="5"/>
                </a:lnTo>
                <a:lnTo>
                  <a:pt x="9" y="5"/>
                </a:lnTo>
                <a:lnTo>
                  <a:pt x="9"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95" name="Freeform 1573"/>
          <p:cNvSpPr>
            <a:spLocks/>
          </p:cNvSpPr>
          <p:nvPr/>
        </p:nvSpPr>
        <p:spPr bwMode="auto">
          <a:xfrm>
            <a:off x="1861500" y="4537504"/>
            <a:ext cx="18145" cy="13610"/>
          </a:xfrm>
          <a:custGeom>
            <a:avLst/>
            <a:gdLst>
              <a:gd name="T0" fmla="*/ 5 w 10"/>
              <a:gd name="T1" fmla="*/ 10 h 10"/>
              <a:gd name="T2" fmla="*/ 5 w 10"/>
              <a:gd name="T3" fmla="*/ 10 h 10"/>
              <a:gd name="T4" fmla="*/ 7 w 10"/>
              <a:gd name="T5" fmla="*/ 10 h 10"/>
              <a:gd name="T6" fmla="*/ 8 w 10"/>
              <a:gd name="T7" fmla="*/ 9 h 10"/>
              <a:gd name="T8" fmla="*/ 10 w 10"/>
              <a:gd name="T9" fmla="*/ 8 h 10"/>
              <a:gd name="T10" fmla="*/ 10 w 10"/>
              <a:gd name="T11" fmla="*/ 5 h 10"/>
              <a:gd name="T12" fmla="*/ 10 w 10"/>
              <a:gd name="T13" fmla="*/ 5 h 10"/>
              <a:gd name="T14" fmla="*/ 10 w 10"/>
              <a:gd name="T15" fmla="*/ 3 h 10"/>
              <a:gd name="T16" fmla="*/ 8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8"/>
                </a:lnTo>
                <a:lnTo>
                  <a:pt x="10" y="5"/>
                </a:lnTo>
                <a:lnTo>
                  <a:pt x="10" y="5"/>
                </a:lnTo>
                <a:lnTo>
                  <a:pt x="10" y="3"/>
                </a:lnTo>
                <a:lnTo>
                  <a:pt x="8" y="1"/>
                </a:lnTo>
                <a:lnTo>
                  <a:pt x="7" y="0"/>
                </a:lnTo>
                <a:lnTo>
                  <a:pt x="5" y="0"/>
                </a:lnTo>
                <a:lnTo>
                  <a:pt x="5" y="0"/>
                </a:lnTo>
                <a:lnTo>
                  <a:pt x="2" y="0"/>
                </a:lnTo>
                <a:lnTo>
                  <a:pt x="1" y="1"/>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96" name="Freeform 1574"/>
          <p:cNvSpPr>
            <a:spLocks/>
          </p:cNvSpPr>
          <p:nvPr/>
        </p:nvSpPr>
        <p:spPr bwMode="auto">
          <a:xfrm>
            <a:off x="1893252" y="4537504"/>
            <a:ext cx="13610" cy="13610"/>
          </a:xfrm>
          <a:custGeom>
            <a:avLst/>
            <a:gdLst>
              <a:gd name="T0" fmla="*/ 5 w 10"/>
              <a:gd name="T1" fmla="*/ 0 h 10"/>
              <a:gd name="T2" fmla="*/ 5 w 10"/>
              <a:gd name="T3" fmla="*/ 0 h 10"/>
              <a:gd name="T4" fmla="*/ 3 w 10"/>
              <a:gd name="T5" fmla="*/ 0 h 10"/>
              <a:gd name="T6" fmla="*/ 2 w 10"/>
              <a:gd name="T7" fmla="*/ 1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97" name="Freeform 1575"/>
          <p:cNvSpPr>
            <a:spLocks/>
          </p:cNvSpPr>
          <p:nvPr/>
        </p:nvSpPr>
        <p:spPr bwMode="auto">
          <a:xfrm>
            <a:off x="1879644" y="4555650"/>
            <a:ext cx="13610" cy="13610"/>
          </a:xfrm>
          <a:custGeom>
            <a:avLst/>
            <a:gdLst>
              <a:gd name="T0" fmla="*/ 5 w 9"/>
              <a:gd name="T1" fmla="*/ 0 h 10"/>
              <a:gd name="T2" fmla="*/ 5 w 9"/>
              <a:gd name="T3" fmla="*/ 0 h 10"/>
              <a:gd name="T4" fmla="*/ 2 w 9"/>
              <a:gd name="T5" fmla="*/ 0 h 10"/>
              <a:gd name="T6" fmla="*/ 1 w 9"/>
              <a:gd name="T7" fmla="*/ 2 h 10"/>
              <a:gd name="T8" fmla="*/ 0 w 9"/>
              <a:gd name="T9" fmla="*/ 3 h 10"/>
              <a:gd name="T10" fmla="*/ 0 w 9"/>
              <a:gd name="T11" fmla="*/ 5 h 10"/>
              <a:gd name="T12" fmla="*/ 0 w 9"/>
              <a:gd name="T13" fmla="*/ 5 h 10"/>
              <a:gd name="T14" fmla="*/ 0 w 9"/>
              <a:gd name="T15" fmla="*/ 8 h 10"/>
              <a:gd name="T16" fmla="*/ 1 w 9"/>
              <a:gd name="T17" fmla="*/ 9 h 10"/>
              <a:gd name="T18" fmla="*/ 2 w 9"/>
              <a:gd name="T19" fmla="*/ 10 h 10"/>
              <a:gd name="T20" fmla="*/ 5 w 9"/>
              <a:gd name="T21" fmla="*/ 10 h 10"/>
              <a:gd name="T22" fmla="*/ 5 w 9"/>
              <a:gd name="T23" fmla="*/ 10 h 10"/>
              <a:gd name="T24" fmla="*/ 7 w 9"/>
              <a:gd name="T25" fmla="*/ 10 h 10"/>
              <a:gd name="T26" fmla="*/ 8 w 9"/>
              <a:gd name="T27" fmla="*/ 9 h 10"/>
              <a:gd name="T28" fmla="*/ 9 w 9"/>
              <a:gd name="T29" fmla="*/ 8 h 10"/>
              <a:gd name="T30" fmla="*/ 9 w 9"/>
              <a:gd name="T31" fmla="*/ 5 h 10"/>
              <a:gd name="T32" fmla="*/ 9 w 9"/>
              <a:gd name="T33" fmla="*/ 5 h 10"/>
              <a:gd name="T34" fmla="*/ 9 w 9"/>
              <a:gd name="T35" fmla="*/ 3 h 10"/>
              <a:gd name="T36" fmla="*/ 8 w 9"/>
              <a:gd name="T37" fmla="*/ 2 h 10"/>
              <a:gd name="T38" fmla="*/ 7 w 9"/>
              <a:gd name="T39" fmla="*/ 0 h 10"/>
              <a:gd name="T40" fmla="*/ 5 w 9"/>
              <a:gd name="T41" fmla="*/ 0 h 10"/>
              <a:gd name="T42" fmla="*/ 5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9" y="8"/>
                </a:lnTo>
                <a:lnTo>
                  <a:pt x="9" y="5"/>
                </a:lnTo>
                <a:lnTo>
                  <a:pt x="9" y="5"/>
                </a:lnTo>
                <a:lnTo>
                  <a:pt x="9"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98" name="Freeform 1576"/>
          <p:cNvSpPr>
            <a:spLocks/>
          </p:cNvSpPr>
          <p:nvPr/>
        </p:nvSpPr>
        <p:spPr bwMode="auto">
          <a:xfrm>
            <a:off x="1847890" y="4555650"/>
            <a:ext cx="13610" cy="13610"/>
          </a:xfrm>
          <a:custGeom>
            <a:avLst/>
            <a:gdLst>
              <a:gd name="T0" fmla="*/ 5 w 10"/>
              <a:gd name="T1" fmla="*/ 10 h 10"/>
              <a:gd name="T2" fmla="*/ 5 w 10"/>
              <a:gd name="T3" fmla="*/ 10 h 10"/>
              <a:gd name="T4" fmla="*/ 7 w 10"/>
              <a:gd name="T5" fmla="*/ 10 h 10"/>
              <a:gd name="T6" fmla="*/ 8 w 10"/>
              <a:gd name="T7" fmla="*/ 9 h 10"/>
              <a:gd name="T8" fmla="*/ 10 w 10"/>
              <a:gd name="T9" fmla="*/ 8 h 10"/>
              <a:gd name="T10" fmla="*/ 10 w 10"/>
              <a:gd name="T11" fmla="*/ 5 h 10"/>
              <a:gd name="T12" fmla="*/ 10 w 10"/>
              <a:gd name="T13" fmla="*/ 5 h 10"/>
              <a:gd name="T14" fmla="*/ 10 w 10"/>
              <a:gd name="T15" fmla="*/ 3 h 10"/>
              <a:gd name="T16" fmla="*/ 8 w 10"/>
              <a:gd name="T17" fmla="*/ 2 h 10"/>
              <a:gd name="T18" fmla="*/ 7 w 10"/>
              <a:gd name="T19" fmla="*/ 0 h 10"/>
              <a:gd name="T20" fmla="*/ 5 w 10"/>
              <a:gd name="T21" fmla="*/ 0 h 10"/>
              <a:gd name="T22" fmla="*/ 5 w 10"/>
              <a:gd name="T23" fmla="*/ 0 h 10"/>
              <a:gd name="T24" fmla="*/ 2 w 10"/>
              <a:gd name="T25" fmla="*/ 0 h 10"/>
              <a:gd name="T26" fmla="*/ 1 w 10"/>
              <a:gd name="T27" fmla="*/ 2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8"/>
                </a:lnTo>
                <a:lnTo>
                  <a:pt x="10" y="5"/>
                </a:lnTo>
                <a:lnTo>
                  <a:pt x="10" y="5"/>
                </a:lnTo>
                <a:lnTo>
                  <a:pt x="10" y="3"/>
                </a:lnTo>
                <a:lnTo>
                  <a:pt x="8" y="2"/>
                </a:lnTo>
                <a:lnTo>
                  <a:pt x="7" y="0"/>
                </a:lnTo>
                <a:lnTo>
                  <a:pt x="5" y="0"/>
                </a:lnTo>
                <a:lnTo>
                  <a:pt x="5" y="0"/>
                </a:lnTo>
                <a:lnTo>
                  <a:pt x="2" y="0"/>
                </a:lnTo>
                <a:lnTo>
                  <a:pt x="1" y="2"/>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599" name="Freeform 1577"/>
          <p:cNvSpPr>
            <a:spLocks/>
          </p:cNvSpPr>
          <p:nvPr/>
        </p:nvSpPr>
        <p:spPr bwMode="auto">
          <a:xfrm>
            <a:off x="1906861" y="4555650"/>
            <a:ext cx="13610" cy="13610"/>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8 w 10"/>
              <a:gd name="T19" fmla="*/ 0 h 10"/>
              <a:gd name="T20" fmla="*/ 5 w 10"/>
              <a:gd name="T21" fmla="*/ 0 h 10"/>
              <a:gd name="T22" fmla="*/ 5 w 10"/>
              <a:gd name="T23" fmla="*/ 0 h 10"/>
              <a:gd name="T24" fmla="*/ 3 w 10"/>
              <a:gd name="T25" fmla="*/ 0 h 10"/>
              <a:gd name="T26" fmla="*/ 2 w 10"/>
              <a:gd name="T27" fmla="*/ 2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00" name="Freeform 1578"/>
          <p:cNvSpPr>
            <a:spLocks noEditPoints="1"/>
          </p:cNvSpPr>
          <p:nvPr/>
        </p:nvSpPr>
        <p:spPr bwMode="auto">
          <a:xfrm>
            <a:off x="1788920" y="4487605"/>
            <a:ext cx="176913" cy="167840"/>
          </a:xfrm>
          <a:custGeom>
            <a:avLst/>
            <a:gdLst>
              <a:gd name="T0" fmla="*/ 119 w 119"/>
              <a:gd name="T1" fmla="*/ 64 h 109"/>
              <a:gd name="T2" fmla="*/ 109 w 119"/>
              <a:gd name="T3" fmla="*/ 64 h 109"/>
              <a:gd name="T4" fmla="*/ 109 w 119"/>
              <a:gd name="T5" fmla="*/ 15 h 109"/>
              <a:gd name="T6" fmla="*/ 109 w 119"/>
              <a:gd name="T7" fmla="*/ 15 h 109"/>
              <a:gd name="T8" fmla="*/ 108 w 119"/>
              <a:gd name="T9" fmla="*/ 9 h 109"/>
              <a:gd name="T10" fmla="*/ 104 w 119"/>
              <a:gd name="T11" fmla="*/ 5 h 109"/>
              <a:gd name="T12" fmla="*/ 100 w 119"/>
              <a:gd name="T13" fmla="*/ 1 h 109"/>
              <a:gd name="T14" fmla="*/ 94 w 119"/>
              <a:gd name="T15" fmla="*/ 0 h 109"/>
              <a:gd name="T16" fmla="*/ 60 w 119"/>
              <a:gd name="T17" fmla="*/ 0 h 109"/>
              <a:gd name="T18" fmla="*/ 60 w 119"/>
              <a:gd name="T19" fmla="*/ 15 h 109"/>
              <a:gd name="T20" fmla="*/ 69 w 119"/>
              <a:gd name="T21" fmla="*/ 15 h 109"/>
              <a:gd name="T22" fmla="*/ 69 w 119"/>
              <a:gd name="T23" fmla="*/ 10 h 109"/>
              <a:gd name="T24" fmla="*/ 94 w 119"/>
              <a:gd name="T25" fmla="*/ 10 h 109"/>
              <a:gd name="T26" fmla="*/ 94 w 119"/>
              <a:gd name="T27" fmla="*/ 10 h 109"/>
              <a:gd name="T28" fmla="*/ 97 w 119"/>
              <a:gd name="T29" fmla="*/ 10 h 109"/>
              <a:gd name="T30" fmla="*/ 98 w 119"/>
              <a:gd name="T31" fmla="*/ 11 h 109"/>
              <a:gd name="T32" fmla="*/ 99 w 119"/>
              <a:gd name="T33" fmla="*/ 12 h 109"/>
              <a:gd name="T34" fmla="*/ 99 w 119"/>
              <a:gd name="T35" fmla="*/ 15 h 109"/>
              <a:gd name="T36" fmla="*/ 99 w 119"/>
              <a:gd name="T37" fmla="*/ 64 h 109"/>
              <a:gd name="T38" fmla="*/ 0 w 119"/>
              <a:gd name="T39" fmla="*/ 64 h 109"/>
              <a:gd name="T40" fmla="*/ 0 w 119"/>
              <a:gd name="T41" fmla="*/ 74 h 109"/>
              <a:gd name="T42" fmla="*/ 10 w 119"/>
              <a:gd name="T43" fmla="*/ 74 h 109"/>
              <a:gd name="T44" fmla="*/ 10 w 119"/>
              <a:gd name="T45" fmla="*/ 79 h 109"/>
              <a:gd name="T46" fmla="*/ 10 w 119"/>
              <a:gd name="T47" fmla="*/ 79 h 109"/>
              <a:gd name="T48" fmla="*/ 11 w 119"/>
              <a:gd name="T49" fmla="*/ 85 h 109"/>
              <a:gd name="T50" fmla="*/ 15 w 119"/>
              <a:gd name="T51" fmla="*/ 91 h 109"/>
              <a:gd name="T52" fmla="*/ 19 w 119"/>
              <a:gd name="T53" fmla="*/ 95 h 109"/>
              <a:gd name="T54" fmla="*/ 25 w 119"/>
              <a:gd name="T55" fmla="*/ 99 h 109"/>
              <a:gd name="T56" fmla="*/ 18 w 119"/>
              <a:gd name="T57" fmla="*/ 109 h 109"/>
              <a:gd name="T58" fmla="*/ 30 w 119"/>
              <a:gd name="T59" fmla="*/ 109 h 109"/>
              <a:gd name="T60" fmla="*/ 37 w 119"/>
              <a:gd name="T61" fmla="*/ 99 h 109"/>
              <a:gd name="T62" fmla="*/ 82 w 119"/>
              <a:gd name="T63" fmla="*/ 99 h 109"/>
              <a:gd name="T64" fmla="*/ 89 w 119"/>
              <a:gd name="T65" fmla="*/ 109 h 109"/>
              <a:gd name="T66" fmla="*/ 102 w 119"/>
              <a:gd name="T67" fmla="*/ 109 h 109"/>
              <a:gd name="T68" fmla="*/ 94 w 119"/>
              <a:gd name="T69" fmla="*/ 99 h 109"/>
              <a:gd name="T70" fmla="*/ 94 w 119"/>
              <a:gd name="T71" fmla="*/ 99 h 109"/>
              <a:gd name="T72" fmla="*/ 100 w 119"/>
              <a:gd name="T73" fmla="*/ 95 h 109"/>
              <a:gd name="T74" fmla="*/ 104 w 119"/>
              <a:gd name="T75" fmla="*/ 91 h 109"/>
              <a:gd name="T76" fmla="*/ 108 w 119"/>
              <a:gd name="T77" fmla="*/ 85 h 109"/>
              <a:gd name="T78" fmla="*/ 109 w 119"/>
              <a:gd name="T79" fmla="*/ 79 h 109"/>
              <a:gd name="T80" fmla="*/ 109 w 119"/>
              <a:gd name="T81" fmla="*/ 74 h 109"/>
              <a:gd name="T82" fmla="*/ 119 w 119"/>
              <a:gd name="T83" fmla="*/ 74 h 109"/>
              <a:gd name="T84" fmla="*/ 119 w 119"/>
              <a:gd name="T85" fmla="*/ 64 h 109"/>
              <a:gd name="T86" fmla="*/ 99 w 119"/>
              <a:gd name="T87" fmla="*/ 79 h 109"/>
              <a:gd name="T88" fmla="*/ 99 w 119"/>
              <a:gd name="T89" fmla="*/ 79 h 109"/>
              <a:gd name="T90" fmla="*/ 98 w 119"/>
              <a:gd name="T91" fmla="*/ 83 h 109"/>
              <a:gd name="T92" fmla="*/ 97 w 119"/>
              <a:gd name="T93" fmla="*/ 86 h 109"/>
              <a:gd name="T94" fmla="*/ 93 w 119"/>
              <a:gd name="T95" fmla="*/ 88 h 109"/>
              <a:gd name="T96" fmla="*/ 89 w 119"/>
              <a:gd name="T97" fmla="*/ 89 h 109"/>
              <a:gd name="T98" fmla="*/ 30 w 119"/>
              <a:gd name="T99" fmla="*/ 89 h 109"/>
              <a:gd name="T100" fmla="*/ 30 w 119"/>
              <a:gd name="T101" fmla="*/ 89 h 109"/>
              <a:gd name="T102" fmla="*/ 26 w 119"/>
              <a:gd name="T103" fmla="*/ 88 h 109"/>
              <a:gd name="T104" fmla="*/ 23 w 119"/>
              <a:gd name="T105" fmla="*/ 86 h 109"/>
              <a:gd name="T106" fmla="*/ 21 w 119"/>
              <a:gd name="T107" fmla="*/ 83 h 109"/>
              <a:gd name="T108" fmla="*/ 20 w 119"/>
              <a:gd name="T109" fmla="*/ 79 h 109"/>
              <a:gd name="T110" fmla="*/ 20 w 119"/>
              <a:gd name="T111" fmla="*/ 74 h 109"/>
              <a:gd name="T112" fmla="*/ 99 w 119"/>
              <a:gd name="T113" fmla="*/ 74 h 109"/>
              <a:gd name="T114" fmla="*/ 99 w 119"/>
              <a:gd name="T115" fmla="*/ 7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9">
                <a:moveTo>
                  <a:pt x="119" y="64"/>
                </a:moveTo>
                <a:lnTo>
                  <a:pt x="109" y="64"/>
                </a:lnTo>
                <a:lnTo>
                  <a:pt x="109" y="15"/>
                </a:lnTo>
                <a:lnTo>
                  <a:pt x="109" y="15"/>
                </a:lnTo>
                <a:lnTo>
                  <a:pt x="108" y="9"/>
                </a:lnTo>
                <a:lnTo>
                  <a:pt x="104" y="5"/>
                </a:lnTo>
                <a:lnTo>
                  <a:pt x="100" y="1"/>
                </a:lnTo>
                <a:lnTo>
                  <a:pt x="94" y="0"/>
                </a:lnTo>
                <a:lnTo>
                  <a:pt x="60" y="0"/>
                </a:lnTo>
                <a:lnTo>
                  <a:pt x="60" y="15"/>
                </a:lnTo>
                <a:lnTo>
                  <a:pt x="69" y="15"/>
                </a:lnTo>
                <a:lnTo>
                  <a:pt x="69" y="10"/>
                </a:lnTo>
                <a:lnTo>
                  <a:pt x="94" y="10"/>
                </a:lnTo>
                <a:lnTo>
                  <a:pt x="94" y="10"/>
                </a:lnTo>
                <a:lnTo>
                  <a:pt x="97" y="10"/>
                </a:lnTo>
                <a:lnTo>
                  <a:pt x="98" y="11"/>
                </a:lnTo>
                <a:lnTo>
                  <a:pt x="99" y="12"/>
                </a:lnTo>
                <a:lnTo>
                  <a:pt x="99" y="15"/>
                </a:lnTo>
                <a:lnTo>
                  <a:pt x="99" y="64"/>
                </a:lnTo>
                <a:lnTo>
                  <a:pt x="0" y="64"/>
                </a:lnTo>
                <a:lnTo>
                  <a:pt x="0" y="74"/>
                </a:lnTo>
                <a:lnTo>
                  <a:pt x="10" y="74"/>
                </a:lnTo>
                <a:lnTo>
                  <a:pt x="10" y="79"/>
                </a:lnTo>
                <a:lnTo>
                  <a:pt x="10" y="79"/>
                </a:lnTo>
                <a:lnTo>
                  <a:pt x="11" y="85"/>
                </a:lnTo>
                <a:lnTo>
                  <a:pt x="15" y="91"/>
                </a:lnTo>
                <a:lnTo>
                  <a:pt x="19" y="95"/>
                </a:lnTo>
                <a:lnTo>
                  <a:pt x="25" y="99"/>
                </a:lnTo>
                <a:lnTo>
                  <a:pt x="18" y="109"/>
                </a:lnTo>
                <a:lnTo>
                  <a:pt x="30" y="109"/>
                </a:lnTo>
                <a:lnTo>
                  <a:pt x="37" y="99"/>
                </a:lnTo>
                <a:lnTo>
                  <a:pt x="82" y="99"/>
                </a:lnTo>
                <a:lnTo>
                  <a:pt x="89" y="109"/>
                </a:lnTo>
                <a:lnTo>
                  <a:pt x="102" y="109"/>
                </a:lnTo>
                <a:lnTo>
                  <a:pt x="94" y="99"/>
                </a:lnTo>
                <a:lnTo>
                  <a:pt x="94" y="99"/>
                </a:lnTo>
                <a:lnTo>
                  <a:pt x="100" y="95"/>
                </a:lnTo>
                <a:lnTo>
                  <a:pt x="104" y="91"/>
                </a:lnTo>
                <a:lnTo>
                  <a:pt x="108" y="85"/>
                </a:lnTo>
                <a:lnTo>
                  <a:pt x="109" y="79"/>
                </a:lnTo>
                <a:lnTo>
                  <a:pt x="109" y="74"/>
                </a:lnTo>
                <a:lnTo>
                  <a:pt x="119" y="74"/>
                </a:lnTo>
                <a:lnTo>
                  <a:pt x="119" y="64"/>
                </a:lnTo>
                <a:close/>
                <a:moveTo>
                  <a:pt x="99" y="79"/>
                </a:moveTo>
                <a:lnTo>
                  <a:pt x="99" y="79"/>
                </a:lnTo>
                <a:lnTo>
                  <a:pt x="98" y="83"/>
                </a:lnTo>
                <a:lnTo>
                  <a:pt x="97" y="86"/>
                </a:lnTo>
                <a:lnTo>
                  <a:pt x="93" y="88"/>
                </a:lnTo>
                <a:lnTo>
                  <a:pt x="89" y="89"/>
                </a:lnTo>
                <a:lnTo>
                  <a:pt x="30" y="89"/>
                </a:lnTo>
                <a:lnTo>
                  <a:pt x="30" y="89"/>
                </a:lnTo>
                <a:lnTo>
                  <a:pt x="26" y="88"/>
                </a:lnTo>
                <a:lnTo>
                  <a:pt x="23" y="86"/>
                </a:lnTo>
                <a:lnTo>
                  <a:pt x="21" y="83"/>
                </a:lnTo>
                <a:lnTo>
                  <a:pt x="20" y="79"/>
                </a:lnTo>
                <a:lnTo>
                  <a:pt x="20" y="74"/>
                </a:lnTo>
                <a:lnTo>
                  <a:pt x="99" y="74"/>
                </a:lnTo>
                <a:lnTo>
                  <a:pt x="99"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01" name="Freeform 1579"/>
          <p:cNvSpPr>
            <a:spLocks noEditPoints="1"/>
          </p:cNvSpPr>
          <p:nvPr/>
        </p:nvSpPr>
        <p:spPr bwMode="auto">
          <a:xfrm>
            <a:off x="2519245" y="4528433"/>
            <a:ext cx="149696" cy="117941"/>
          </a:xfrm>
          <a:custGeom>
            <a:avLst/>
            <a:gdLst>
              <a:gd name="T0" fmla="*/ 96 w 98"/>
              <a:gd name="T1" fmla="*/ 39 h 79"/>
              <a:gd name="T2" fmla="*/ 96 w 98"/>
              <a:gd name="T3" fmla="*/ 39 h 79"/>
              <a:gd name="T4" fmla="*/ 89 w 98"/>
              <a:gd name="T5" fmla="*/ 37 h 79"/>
              <a:gd name="T6" fmla="*/ 89 w 98"/>
              <a:gd name="T7" fmla="*/ 0 h 79"/>
              <a:gd name="T8" fmla="*/ 79 w 98"/>
              <a:gd name="T9" fmla="*/ 0 h 79"/>
              <a:gd name="T10" fmla="*/ 79 w 98"/>
              <a:gd name="T11" fmla="*/ 10 h 79"/>
              <a:gd name="T12" fmla="*/ 20 w 98"/>
              <a:gd name="T13" fmla="*/ 10 h 79"/>
              <a:gd name="T14" fmla="*/ 20 w 98"/>
              <a:gd name="T15" fmla="*/ 0 h 79"/>
              <a:gd name="T16" fmla="*/ 10 w 98"/>
              <a:gd name="T17" fmla="*/ 0 h 79"/>
              <a:gd name="T18" fmla="*/ 10 w 98"/>
              <a:gd name="T19" fmla="*/ 37 h 79"/>
              <a:gd name="T20" fmla="*/ 10 w 98"/>
              <a:gd name="T21" fmla="*/ 37 h 79"/>
              <a:gd name="T22" fmla="*/ 2 w 98"/>
              <a:gd name="T23" fmla="*/ 39 h 79"/>
              <a:gd name="T24" fmla="*/ 2 w 98"/>
              <a:gd name="T25" fmla="*/ 39 h 79"/>
              <a:gd name="T26" fmla="*/ 1 w 98"/>
              <a:gd name="T27" fmla="*/ 42 h 79"/>
              <a:gd name="T28" fmla="*/ 0 w 98"/>
              <a:gd name="T29" fmla="*/ 44 h 79"/>
              <a:gd name="T30" fmla="*/ 0 w 98"/>
              <a:gd name="T31" fmla="*/ 79 h 79"/>
              <a:gd name="T32" fmla="*/ 10 w 98"/>
              <a:gd name="T33" fmla="*/ 79 h 79"/>
              <a:gd name="T34" fmla="*/ 10 w 98"/>
              <a:gd name="T35" fmla="*/ 69 h 79"/>
              <a:gd name="T36" fmla="*/ 89 w 98"/>
              <a:gd name="T37" fmla="*/ 69 h 79"/>
              <a:gd name="T38" fmla="*/ 89 w 98"/>
              <a:gd name="T39" fmla="*/ 79 h 79"/>
              <a:gd name="T40" fmla="*/ 98 w 98"/>
              <a:gd name="T41" fmla="*/ 79 h 79"/>
              <a:gd name="T42" fmla="*/ 98 w 98"/>
              <a:gd name="T43" fmla="*/ 44 h 79"/>
              <a:gd name="T44" fmla="*/ 98 w 98"/>
              <a:gd name="T45" fmla="*/ 44 h 79"/>
              <a:gd name="T46" fmla="*/ 97 w 98"/>
              <a:gd name="T47" fmla="*/ 42 h 79"/>
              <a:gd name="T48" fmla="*/ 96 w 98"/>
              <a:gd name="T49" fmla="*/ 39 h 79"/>
              <a:gd name="T50" fmla="*/ 96 w 98"/>
              <a:gd name="T51" fmla="*/ 39 h 79"/>
              <a:gd name="T52" fmla="*/ 79 w 98"/>
              <a:gd name="T53" fmla="*/ 19 h 79"/>
              <a:gd name="T54" fmla="*/ 79 w 98"/>
              <a:gd name="T55" fmla="*/ 33 h 79"/>
              <a:gd name="T56" fmla="*/ 79 w 98"/>
              <a:gd name="T57" fmla="*/ 33 h 79"/>
              <a:gd name="T58" fmla="*/ 66 w 98"/>
              <a:gd name="T59" fmla="*/ 31 h 79"/>
              <a:gd name="T60" fmla="*/ 54 w 98"/>
              <a:gd name="T61" fmla="*/ 29 h 79"/>
              <a:gd name="T62" fmla="*/ 54 w 98"/>
              <a:gd name="T63" fmla="*/ 19 h 79"/>
              <a:gd name="T64" fmla="*/ 79 w 98"/>
              <a:gd name="T65" fmla="*/ 19 h 79"/>
              <a:gd name="T66" fmla="*/ 20 w 98"/>
              <a:gd name="T67" fmla="*/ 19 h 79"/>
              <a:gd name="T68" fmla="*/ 44 w 98"/>
              <a:gd name="T69" fmla="*/ 19 h 79"/>
              <a:gd name="T70" fmla="*/ 44 w 98"/>
              <a:gd name="T71" fmla="*/ 29 h 79"/>
              <a:gd name="T72" fmla="*/ 44 w 98"/>
              <a:gd name="T73" fmla="*/ 29 h 79"/>
              <a:gd name="T74" fmla="*/ 32 w 98"/>
              <a:gd name="T75" fmla="*/ 31 h 79"/>
              <a:gd name="T76" fmla="*/ 20 w 98"/>
              <a:gd name="T77" fmla="*/ 33 h 79"/>
              <a:gd name="T78" fmla="*/ 20 w 98"/>
              <a:gd name="T79" fmla="*/ 19 h 79"/>
              <a:gd name="T80" fmla="*/ 10 w 98"/>
              <a:gd name="T81" fmla="*/ 48 h 79"/>
              <a:gd name="T82" fmla="*/ 10 w 98"/>
              <a:gd name="T83" fmla="*/ 48 h 79"/>
              <a:gd name="T84" fmla="*/ 20 w 98"/>
              <a:gd name="T85" fmla="*/ 44 h 79"/>
              <a:gd name="T86" fmla="*/ 29 w 98"/>
              <a:gd name="T87" fmla="*/ 42 h 79"/>
              <a:gd name="T88" fmla="*/ 39 w 98"/>
              <a:gd name="T89" fmla="*/ 40 h 79"/>
              <a:gd name="T90" fmla="*/ 49 w 98"/>
              <a:gd name="T91" fmla="*/ 39 h 79"/>
              <a:gd name="T92" fmla="*/ 59 w 98"/>
              <a:gd name="T93" fmla="*/ 40 h 79"/>
              <a:gd name="T94" fmla="*/ 69 w 98"/>
              <a:gd name="T95" fmla="*/ 42 h 79"/>
              <a:gd name="T96" fmla="*/ 79 w 98"/>
              <a:gd name="T97" fmla="*/ 44 h 79"/>
              <a:gd name="T98" fmla="*/ 89 w 98"/>
              <a:gd name="T99" fmla="*/ 48 h 79"/>
              <a:gd name="T100" fmla="*/ 89 w 98"/>
              <a:gd name="T101" fmla="*/ 59 h 79"/>
              <a:gd name="T102" fmla="*/ 10 w 98"/>
              <a:gd name="T103" fmla="*/ 59 h 79"/>
              <a:gd name="T104" fmla="*/ 10 w 98"/>
              <a:gd name="T105"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 h="79">
                <a:moveTo>
                  <a:pt x="96" y="39"/>
                </a:moveTo>
                <a:lnTo>
                  <a:pt x="96" y="39"/>
                </a:lnTo>
                <a:lnTo>
                  <a:pt x="89" y="37"/>
                </a:lnTo>
                <a:lnTo>
                  <a:pt x="89" y="0"/>
                </a:lnTo>
                <a:lnTo>
                  <a:pt x="79" y="0"/>
                </a:lnTo>
                <a:lnTo>
                  <a:pt x="79" y="10"/>
                </a:lnTo>
                <a:lnTo>
                  <a:pt x="20" y="10"/>
                </a:lnTo>
                <a:lnTo>
                  <a:pt x="20" y="0"/>
                </a:lnTo>
                <a:lnTo>
                  <a:pt x="10" y="0"/>
                </a:lnTo>
                <a:lnTo>
                  <a:pt x="10" y="37"/>
                </a:lnTo>
                <a:lnTo>
                  <a:pt x="10" y="37"/>
                </a:lnTo>
                <a:lnTo>
                  <a:pt x="2" y="39"/>
                </a:lnTo>
                <a:lnTo>
                  <a:pt x="2" y="39"/>
                </a:lnTo>
                <a:lnTo>
                  <a:pt x="1" y="42"/>
                </a:lnTo>
                <a:lnTo>
                  <a:pt x="0" y="44"/>
                </a:lnTo>
                <a:lnTo>
                  <a:pt x="0" y="79"/>
                </a:lnTo>
                <a:lnTo>
                  <a:pt x="10" y="79"/>
                </a:lnTo>
                <a:lnTo>
                  <a:pt x="10" y="69"/>
                </a:lnTo>
                <a:lnTo>
                  <a:pt x="89" y="69"/>
                </a:lnTo>
                <a:lnTo>
                  <a:pt x="89" y="79"/>
                </a:lnTo>
                <a:lnTo>
                  <a:pt x="98" y="79"/>
                </a:lnTo>
                <a:lnTo>
                  <a:pt x="98" y="44"/>
                </a:lnTo>
                <a:lnTo>
                  <a:pt x="98" y="44"/>
                </a:lnTo>
                <a:lnTo>
                  <a:pt x="97" y="42"/>
                </a:lnTo>
                <a:lnTo>
                  <a:pt x="96" y="39"/>
                </a:lnTo>
                <a:lnTo>
                  <a:pt x="96" y="39"/>
                </a:lnTo>
                <a:close/>
                <a:moveTo>
                  <a:pt x="79" y="19"/>
                </a:moveTo>
                <a:lnTo>
                  <a:pt x="79" y="33"/>
                </a:lnTo>
                <a:lnTo>
                  <a:pt x="79" y="33"/>
                </a:lnTo>
                <a:lnTo>
                  <a:pt x="66" y="31"/>
                </a:lnTo>
                <a:lnTo>
                  <a:pt x="54" y="29"/>
                </a:lnTo>
                <a:lnTo>
                  <a:pt x="54" y="19"/>
                </a:lnTo>
                <a:lnTo>
                  <a:pt x="79" y="19"/>
                </a:lnTo>
                <a:close/>
                <a:moveTo>
                  <a:pt x="20" y="19"/>
                </a:moveTo>
                <a:lnTo>
                  <a:pt x="44" y="19"/>
                </a:lnTo>
                <a:lnTo>
                  <a:pt x="44" y="29"/>
                </a:lnTo>
                <a:lnTo>
                  <a:pt x="44" y="29"/>
                </a:lnTo>
                <a:lnTo>
                  <a:pt x="32" y="31"/>
                </a:lnTo>
                <a:lnTo>
                  <a:pt x="20" y="33"/>
                </a:lnTo>
                <a:lnTo>
                  <a:pt x="20" y="19"/>
                </a:lnTo>
                <a:close/>
                <a:moveTo>
                  <a:pt x="10" y="48"/>
                </a:moveTo>
                <a:lnTo>
                  <a:pt x="10" y="48"/>
                </a:lnTo>
                <a:lnTo>
                  <a:pt x="20" y="44"/>
                </a:lnTo>
                <a:lnTo>
                  <a:pt x="29" y="42"/>
                </a:lnTo>
                <a:lnTo>
                  <a:pt x="39" y="40"/>
                </a:lnTo>
                <a:lnTo>
                  <a:pt x="49" y="39"/>
                </a:lnTo>
                <a:lnTo>
                  <a:pt x="59" y="40"/>
                </a:lnTo>
                <a:lnTo>
                  <a:pt x="69" y="42"/>
                </a:lnTo>
                <a:lnTo>
                  <a:pt x="79" y="44"/>
                </a:lnTo>
                <a:lnTo>
                  <a:pt x="89" y="48"/>
                </a:lnTo>
                <a:lnTo>
                  <a:pt x="89" y="59"/>
                </a:lnTo>
                <a:lnTo>
                  <a:pt x="10" y="59"/>
                </a:lnTo>
                <a:lnTo>
                  <a:pt x="10" y="4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02" name="Rectangle 1580"/>
          <p:cNvSpPr>
            <a:spLocks noChangeArrowheads="1"/>
          </p:cNvSpPr>
          <p:nvPr/>
        </p:nvSpPr>
        <p:spPr bwMode="auto">
          <a:xfrm>
            <a:off x="2886678" y="4551111"/>
            <a:ext cx="81652" cy="1361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
        <p:nvSpPr>
          <p:cNvPr id="603" name="Freeform 1581"/>
          <p:cNvSpPr>
            <a:spLocks noEditPoints="1"/>
          </p:cNvSpPr>
          <p:nvPr/>
        </p:nvSpPr>
        <p:spPr bwMode="auto">
          <a:xfrm>
            <a:off x="2886678" y="4496677"/>
            <a:ext cx="140623" cy="149696"/>
          </a:xfrm>
          <a:custGeom>
            <a:avLst/>
            <a:gdLst>
              <a:gd name="T0" fmla="*/ 69 w 93"/>
              <a:gd name="T1" fmla="*/ 0 h 99"/>
              <a:gd name="T2" fmla="*/ 65 w 93"/>
              <a:gd name="T3" fmla="*/ 1 h 99"/>
              <a:gd name="T4" fmla="*/ 60 w 93"/>
              <a:gd name="T5" fmla="*/ 6 h 99"/>
              <a:gd name="T6" fmla="*/ 59 w 93"/>
              <a:gd name="T7" fmla="*/ 49 h 99"/>
              <a:gd name="T8" fmla="*/ 4 w 93"/>
              <a:gd name="T9" fmla="*/ 49 h 99"/>
              <a:gd name="T10" fmla="*/ 1 w 93"/>
              <a:gd name="T11" fmla="*/ 51 h 99"/>
              <a:gd name="T12" fmla="*/ 0 w 93"/>
              <a:gd name="T13" fmla="*/ 54 h 99"/>
              <a:gd name="T14" fmla="*/ 0 w 93"/>
              <a:gd name="T15" fmla="*/ 58 h 99"/>
              <a:gd name="T16" fmla="*/ 6 w 93"/>
              <a:gd name="T17" fmla="*/ 68 h 99"/>
              <a:gd name="T18" fmla="*/ 16 w 93"/>
              <a:gd name="T19" fmla="*/ 74 h 99"/>
              <a:gd name="T20" fmla="*/ 43 w 93"/>
              <a:gd name="T21" fmla="*/ 74 h 99"/>
              <a:gd name="T22" fmla="*/ 39 w 93"/>
              <a:gd name="T23" fmla="*/ 92 h 99"/>
              <a:gd name="T24" fmla="*/ 40 w 93"/>
              <a:gd name="T25" fmla="*/ 97 h 99"/>
              <a:gd name="T26" fmla="*/ 41 w 93"/>
              <a:gd name="T27" fmla="*/ 99 h 99"/>
              <a:gd name="T28" fmla="*/ 88 w 93"/>
              <a:gd name="T29" fmla="*/ 99 h 99"/>
              <a:gd name="T30" fmla="*/ 91 w 93"/>
              <a:gd name="T31" fmla="*/ 99 h 99"/>
              <a:gd name="T32" fmla="*/ 93 w 93"/>
              <a:gd name="T33" fmla="*/ 96 h 99"/>
              <a:gd name="T34" fmla="*/ 93 w 93"/>
              <a:gd name="T35" fmla="*/ 10 h 99"/>
              <a:gd name="T36" fmla="*/ 92 w 93"/>
              <a:gd name="T37" fmla="*/ 6 h 99"/>
              <a:gd name="T38" fmla="*/ 87 w 93"/>
              <a:gd name="T39" fmla="*/ 1 h 99"/>
              <a:gd name="T40" fmla="*/ 83 w 93"/>
              <a:gd name="T41" fmla="*/ 0 h 99"/>
              <a:gd name="T42" fmla="*/ 83 w 93"/>
              <a:gd name="T43" fmla="*/ 20 h 99"/>
              <a:gd name="T44" fmla="*/ 69 w 93"/>
              <a:gd name="T45" fmla="*/ 10 h 99"/>
              <a:gd name="T46" fmla="*/ 50 w 93"/>
              <a:gd name="T47" fmla="*/ 89 h 99"/>
              <a:gd name="T48" fmla="*/ 54 w 93"/>
              <a:gd name="T49" fmla="*/ 70 h 99"/>
              <a:gd name="T50" fmla="*/ 53 w 93"/>
              <a:gd name="T51" fmla="*/ 65 h 99"/>
              <a:gd name="T52" fmla="*/ 51 w 93"/>
              <a:gd name="T53" fmla="*/ 64 h 99"/>
              <a:gd name="T54" fmla="*/ 19 w 93"/>
              <a:gd name="T55" fmla="*/ 64 h 99"/>
              <a:gd name="T56" fmla="*/ 14 w 93"/>
              <a:gd name="T57" fmla="*/ 63 h 99"/>
              <a:gd name="T58" fmla="*/ 64 w 93"/>
              <a:gd name="T59" fmla="*/ 59 h 99"/>
              <a:gd name="T60" fmla="*/ 66 w 93"/>
              <a:gd name="T61" fmla="*/ 59 h 99"/>
              <a:gd name="T62" fmla="*/ 69 w 93"/>
              <a:gd name="T63" fmla="*/ 57 h 99"/>
              <a:gd name="T64" fmla="*/ 69 w 93"/>
              <a:gd name="T65" fmla="*/ 30 h 99"/>
              <a:gd name="T66" fmla="*/ 83 w 93"/>
              <a:gd name="T6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99">
                <a:moveTo>
                  <a:pt x="83" y="0"/>
                </a:moveTo>
                <a:lnTo>
                  <a:pt x="69" y="0"/>
                </a:lnTo>
                <a:lnTo>
                  <a:pt x="69" y="0"/>
                </a:lnTo>
                <a:lnTo>
                  <a:pt x="65" y="1"/>
                </a:lnTo>
                <a:lnTo>
                  <a:pt x="61" y="3"/>
                </a:lnTo>
                <a:lnTo>
                  <a:pt x="60" y="6"/>
                </a:lnTo>
                <a:lnTo>
                  <a:pt x="59" y="10"/>
                </a:lnTo>
                <a:lnTo>
                  <a:pt x="59" y="49"/>
                </a:lnTo>
                <a:lnTo>
                  <a:pt x="4" y="49"/>
                </a:lnTo>
                <a:lnTo>
                  <a:pt x="4" y="49"/>
                </a:lnTo>
                <a:lnTo>
                  <a:pt x="2" y="49"/>
                </a:lnTo>
                <a:lnTo>
                  <a:pt x="1" y="51"/>
                </a:lnTo>
                <a:lnTo>
                  <a:pt x="0" y="52"/>
                </a:lnTo>
                <a:lnTo>
                  <a:pt x="0" y="54"/>
                </a:lnTo>
                <a:lnTo>
                  <a:pt x="0" y="54"/>
                </a:lnTo>
                <a:lnTo>
                  <a:pt x="0" y="58"/>
                </a:lnTo>
                <a:lnTo>
                  <a:pt x="1" y="62"/>
                </a:lnTo>
                <a:lnTo>
                  <a:pt x="6" y="68"/>
                </a:lnTo>
                <a:lnTo>
                  <a:pt x="12" y="73"/>
                </a:lnTo>
                <a:lnTo>
                  <a:pt x="16" y="74"/>
                </a:lnTo>
                <a:lnTo>
                  <a:pt x="19" y="74"/>
                </a:lnTo>
                <a:lnTo>
                  <a:pt x="43" y="74"/>
                </a:lnTo>
                <a:lnTo>
                  <a:pt x="39" y="92"/>
                </a:lnTo>
                <a:lnTo>
                  <a:pt x="39" y="92"/>
                </a:lnTo>
                <a:lnTo>
                  <a:pt x="39" y="95"/>
                </a:lnTo>
                <a:lnTo>
                  <a:pt x="40" y="97"/>
                </a:lnTo>
                <a:lnTo>
                  <a:pt x="40" y="97"/>
                </a:lnTo>
                <a:lnTo>
                  <a:pt x="41" y="99"/>
                </a:lnTo>
                <a:lnTo>
                  <a:pt x="44" y="99"/>
                </a:lnTo>
                <a:lnTo>
                  <a:pt x="88" y="99"/>
                </a:lnTo>
                <a:lnTo>
                  <a:pt x="88" y="99"/>
                </a:lnTo>
                <a:lnTo>
                  <a:pt x="91" y="99"/>
                </a:lnTo>
                <a:lnTo>
                  <a:pt x="92" y="97"/>
                </a:lnTo>
                <a:lnTo>
                  <a:pt x="93" y="96"/>
                </a:lnTo>
                <a:lnTo>
                  <a:pt x="93" y="94"/>
                </a:lnTo>
                <a:lnTo>
                  <a:pt x="93" y="10"/>
                </a:lnTo>
                <a:lnTo>
                  <a:pt x="93" y="10"/>
                </a:lnTo>
                <a:lnTo>
                  <a:pt x="92" y="6"/>
                </a:lnTo>
                <a:lnTo>
                  <a:pt x="91" y="3"/>
                </a:lnTo>
                <a:lnTo>
                  <a:pt x="87" y="1"/>
                </a:lnTo>
                <a:lnTo>
                  <a:pt x="83" y="0"/>
                </a:lnTo>
                <a:lnTo>
                  <a:pt x="83" y="0"/>
                </a:lnTo>
                <a:close/>
                <a:moveTo>
                  <a:pt x="83" y="10"/>
                </a:moveTo>
                <a:lnTo>
                  <a:pt x="83" y="20"/>
                </a:lnTo>
                <a:lnTo>
                  <a:pt x="69" y="20"/>
                </a:lnTo>
                <a:lnTo>
                  <a:pt x="69" y="10"/>
                </a:lnTo>
                <a:lnTo>
                  <a:pt x="83" y="10"/>
                </a:lnTo>
                <a:close/>
                <a:moveTo>
                  <a:pt x="50" y="89"/>
                </a:moveTo>
                <a:lnTo>
                  <a:pt x="54" y="70"/>
                </a:lnTo>
                <a:lnTo>
                  <a:pt x="54" y="70"/>
                </a:lnTo>
                <a:lnTo>
                  <a:pt x="54" y="68"/>
                </a:lnTo>
                <a:lnTo>
                  <a:pt x="53" y="65"/>
                </a:lnTo>
                <a:lnTo>
                  <a:pt x="53" y="65"/>
                </a:lnTo>
                <a:lnTo>
                  <a:pt x="51" y="64"/>
                </a:lnTo>
                <a:lnTo>
                  <a:pt x="49" y="64"/>
                </a:lnTo>
                <a:lnTo>
                  <a:pt x="19" y="64"/>
                </a:lnTo>
                <a:lnTo>
                  <a:pt x="19" y="64"/>
                </a:lnTo>
                <a:lnTo>
                  <a:pt x="14" y="63"/>
                </a:lnTo>
                <a:lnTo>
                  <a:pt x="11" y="59"/>
                </a:lnTo>
                <a:lnTo>
                  <a:pt x="64" y="59"/>
                </a:lnTo>
                <a:lnTo>
                  <a:pt x="64" y="59"/>
                </a:lnTo>
                <a:lnTo>
                  <a:pt x="66" y="59"/>
                </a:lnTo>
                <a:lnTo>
                  <a:pt x="67" y="58"/>
                </a:lnTo>
                <a:lnTo>
                  <a:pt x="69" y="57"/>
                </a:lnTo>
                <a:lnTo>
                  <a:pt x="69" y="54"/>
                </a:lnTo>
                <a:lnTo>
                  <a:pt x="69" y="30"/>
                </a:lnTo>
                <a:lnTo>
                  <a:pt x="83" y="30"/>
                </a:lnTo>
                <a:lnTo>
                  <a:pt x="83" y="89"/>
                </a:lnTo>
                <a:lnTo>
                  <a:pt x="5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u="sng"/>
          </a:p>
        </p:txBody>
      </p:sp>
    </p:spTree>
    <p:extLst>
      <p:ext uri="{BB962C8B-B14F-4D97-AF65-F5344CB8AC3E}">
        <p14:creationId xmlns:p14="http://schemas.microsoft.com/office/powerpoint/2010/main" val="182114341"/>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01"/>
          <p:cNvSpPr>
            <a:spLocks/>
          </p:cNvSpPr>
          <p:nvPr/>
        </p:nvSpPr>
        <p:spPr bwMode="auto">
          <a:xfrm>
            <a:off x="5138417" y="693964"/>
            <a:ext cx="56939" cy="66429"/>
          </a:xfrm>
          <a:custGeom>
            <a:avLst/>
            <a:gdLst>
              <a:gd name="T0" fmla="*/ 9 w 34"/>
              <a:gd name="T1" fmla="*/ 3 h 44"/>
              <a:gd name="T2" fmla="*/ 9 w 34"/>
              <a:gd name="T3" fmla="*/ 3 h 44"/>
              <a:gd name="T4" fmla="*/ 12 w 34"/>
              <a:gd name="T5" fmla="*/ 11 h 44"/>
              <a:gd name="T6" fmla="*/ 12 w 34"/>
              <a:gd name="T7" fmla="*/ 18 h 44"/>
              <a:gd name="T8" fmla="*/ 12 w 34"/>
              <a:gd name="T9" fmla="*/ 18 h 44"/>
              <a:gd name="T10" fmla="*/ 11 w 34"/>
              <a:gd name="T11" fmla="*/ 26 h 44"/>
              <a:gd name="T12" fmla="*/ 8 w 34"/>
              <a:gd name="T13" fmla="*/ 33 h 44"/>
              <a:gd name="T14" fmla="*/ 4 w 34"/>
              <a:gd name="T15" fmla="*/ 39 h 44"/>
              <a:gd name="T16" fmla="*/ 0 w 34"/>
              <a:gd name="T17" fmla="*/ 44 h 44"/>
              <a:gd name="T18" fmla="*/ 0 w 34"/>
              <a:gd name="T19" fmla="*/ 44 h 44"/>
              <a:gd name="T20" fmla="*/ 4 w 34"/>
              <a:gd name="T21" fmla="*/ 44 h 44"/>
              <a:gd name="T22" fmla="*/ 11 w 34"/>
              <a:gd name="T23" fmla="*/ 43 h 44"/>
              <a:gd name="T24" fmla="*/ 16 w 34"/>
              <a:gd name="T25" fmla="*/ 40 h 44"/>
              <a:gd name="T26" fmla="*/ 22 w 34"/>
              <a:gd name="T27" fmla="*/ 37 h 44"/>
              <a:gd name="T28" fmla="*/ 22 w 34"/>
              <a:gd name="T29" fmla="*/ 37 h 44"/>
              <a:gd name="T30" fmla="*/ 25 w 34"/>
              <a:gd name="T31" fmla="*/ 32 h 44"/>
              <a:gd name="T32" fmla="*/ 28 w 34"/>
              <a:gd name="T33" fmla="*/ 26 h 44"/>
              <a:gd name="T34" fmla="*/ 32 w 34"/>
              <a:gd name="T35" fmla="*/ 13 h 44"/>
              <a:gd name="T36" fmla="*/ 33 w 34"/>
              <a:gd name="T37" fmla="*/ 3 h 44"/>
              <a:gd name="T38" fmla="*/ 34 w 34"/>
              <a:gd name="T39" fmla="*/ 0 h 44"/>
              <a:gd name="T40" fmla="*/ 34 w 34"/>
              <a:gd name="T41" fmla="*/ 0 h 44"/>
              <a:gd name="T42" fmla="*/ 25 w 34"/>
              <a:gd name="T43" fmla="*/ 0 h 44"/>
              <a:gd name="T44" fmla="*/ 18 w 34"/>
              <a:gd name="T45" fmla="*/ 1 h 44"/>
              <a:gd name="T46" fmla="*/ 9 w 34"/>
              <a:gd name="T47" fmla="*/ 3 h 44"/>
              <a:gd name="T48" fmla="*/ 9 w 34"/>
              <a:gd name="T49"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44">
                <a:moveTo>
                  <a:pt x="9" y="3"/>
                </a:moveTo>
                <a:lnTo>
                  <a:pt x="9" y="3"/>
                </a:lnTo>
                <a:lnTo>
                  <a:pt x="12" y="11"/>
                </a:lnTo>
                <a:lnTo>
                  <a:pt x="12" y="18"/>
                </a:lnTo>
                <a:lnTo>
                  <a:pt x="12" y="18"/>
                </a:lnTo>
                <a:lnTo>
                  <a:pt x="11" y="26"/>
                </a:lnTo>
                <a:lnTo>
                  <a:pt x="8" y="33"/>
                </a:lnTo>
                <a:lnTo>
                  <a:pt x="4" y="39"/>
                </a:lnTo>
                <a:lnTo>
                  <a:pt x="0" y="44"/>
                </a:lnTo>
                <a:lnTo>
                  <a:pt x="0" y="44"/>
                </a:lnTo>
                <a:lnTo>
                  <a:pt x="4" y="44"/>
                </a:lnTo>
                <a:lnTo>
                  <a:pt x="11" y="43"/>
                </a:lnTo>
                <a:lnTo>
                  <a:pt x="16" y="40"/>
                </a:lnTo>
                <a:lnTo>
                  <a:pt x="22" y="37"/>
                </a:lnTo>
                <a:lnTo>
                  <a:pt x="22" y="37"/>
                </a:lnTo>
                <a:lnTo>
                  <a:pt x="25" y="32"/>
                </a:lnTo>
                <a:lnTo>
                  <a:pt x="28" y="26"/>
                </a:lnTo>
                <a:lnTo>
                  <a:pt x="32" y="13"/>
                </a:lnTo>
                <a:lnTo>
                  <a:pt x="33" y="3"/>
                </a:lnTo>
                <a:lnTo>
                  <a:pt x="34" y="0"/>
                </a:lnTo>
                <a:lnTo>
                  <a:pt x="34" y="0"/>
                </a:lnTo>
                <a:lnTo>
                  <a:pt x="25" y="0"/>
                </a:lnTo>
                <a:lnTo>
                  <a:pt x="18" y="1"/>
                </a:lnTo>
                <a:lnTo>
                  <a:pt x="9" y="3"/>
                </a:lnTo>
                <a:lnTo>
                  <a:pt x="9" y="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 name="Freeform 602"/>
          <p:cNvSpPr>
            <a:spLocks/>
          </p:cNvSpPr>
          <p:nvPr/>
        </p:nvSpPr>
        <p:spPr bwMode="auto">
          <a:xfrm>
            <a:off x="5053008" y="693964"/>
            <a:ext cx="56939" cy="66429"/>
          </a:xfrm>
          <a:custGeom>
            <a:avLst/>
            <a:gdLst>
              <a:gd name="T0" fmla="*/ 25 w 35"/>
              <a:gd name="T1" fmla="*/ 3 h 44"/>
              <a:gd name="T2" fmla="*/ 25 w 35"/>
              <a:gd name="T3" fmla="*/ 3 h 44"/>
              <a:gd name="T4" fmla="*/ 16 w 35"/>
              <a:gd name="T5" fmla="*/ 1 h 44"/>
              <a:gd name="T6" fmla="*/ 9 w 35"/>
              <a:gd name="T7" fmla="*/ 0 h 44"/>
              <a:gd name="T8" fmla="*/ 0 w 35"/>
              <a:gd name="T9" fmla="*/ 0 h 44"/>
              <a:gd name="T10" fmla="*/ 0 w 35"/>
              <a:gd name="T11" fmla="*/ 0 h 44"/>
              <a:gd name="T12" fmla="*/ 2 w 35"/>
              <a:gd name="T13" fmla="*/ 3 h 44"/>
              <a:gd name="T14" fmla="*/ 3 w 35"/>
              <a:gd name="T15" fmla="*/ 13 h 44"/>
              <a:gd name="T16" fmla="*/ 6 w 35"/>
              <a:gd name="T17" fmla="*/ 26 h 44"/>
              <a:gd name="T18" fmla="*/ 9 w 35"/>
              <a:gd name="T19" fmla="*/ 32 h 44"/>
              <a:gd name="T20" fmla="*/ 14 w 35"/>
              <a:gd name="T21" fmla="*/ 37 h 44"/>
              <a:gd name="T22" fmla="*/ 14 w 35"/>
              <a:gd name="T23" fmla="*/ 37 h 44"/>
              <a:gd name="T24" fmla="*/ 19 w 35"/>
              <a:gd name="T25" fmla="*/ 40 h 44"/>
              <a:gd name="T26" fmla="*/ 24 w 35"/>
              <a:gd name="T27" fmla="*/ 43 h 44"/>
              <a:gd name="T28" fmla="*/ 30 w 35"/>
              <a:gd name="T29" fmla="*/ 44 h 44"/>
              <a:gd name="T30" fmla="*/ 35 w 35"/>
              <a:gd name="T31" fmla="*/ 44 h 44"/>
              <a:gd name="T32" fmla="*/ 35 w 35"/>
              <a:gd name="T33" fmla="*/ 44 h 44"/>
              <a:gd name="T34" fmla="*/ 30 w 35"/>
              <a:gd name="T35" fmla="*/ 39 h 44"/>
              <a:gd name="T36" fmla="*/ 26 w 35"/>
              <a:gd name="T37" fmla="*/ 33 h 44"/>
              <a:gd name="T38" fmla="*/ 24 w 35"/>
              <a:gd name="T39" fmla="*/ 26 h 44"/>
              <a:gd name="T40" fmla="*/ 22 w 35"/>
              <a:gd name="T41" fmla="*/ 18 h 44"/>
              <a:gd name="T42" fmla="*/ 22 w 35"/>
              <a:gd name="T43" fmla="*/ 18 h 44"/>
              <a:gd name="T44" fmla="*/ 22 w 35"/>
              <a:gd name="T45" fmla="*/ 11 h 44"/>
              <a:gd name="T46" fmla="*/ 25 w 35"/>
              <a:gd name="T47" fmla="*/ 3 h 44"/>
              <a:gd name="T48" fmla="*/ 25 w 35"/>
              <a:gd name="T49"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44">
                <a:moveTo>
                  <a:pt x="25" y="3"/>
                </a:moveTo>
                <a:lnTo>
                  <a:pt x="25" y="3"/>
                </a:lnTo>
                <a:lnTo>
                  <a:pt x="16" y="1"/>
                </a:lnTo>
                <a:lnTo>
                  <a:pt x="9" y="0"/>
                </a:lnTo>
                <a:lnTo>
                  <a:pt x="0" y="0"/>
                </a:lnTo>
                <a:lnTo>
                  <a:pt x="0" y="0"/>
                </a:lnTo>
                <a:lnTo>
                  <a:pt x="2" y="3"/>
                </a:lnTo>
                <a:lnTo>
                  <a:pt x="3" y="13"/>
                </a:lnTo>
                <a:lnTo>
                  <a:pt x="6" y="26"/>
                </a:lnTo>
                <a:lnTo>
                  <a:pt x="9" y="32"/>
                </a:lnTo>
                <a:lnTo>
                  <a:pt x="14" y="37"/>
                </a:lnTo>
                <a:lnTo>
                  <a:pt x="14" y="37"/>
                </a:lnTo>
                <a:lnTo>
                  <a:pt x="19" y="40"/>
                </a:lnTo>
                <a:lnTo>
                  <a:pt x="24" y="43"/>
                </a:lnTo>
                <a:lnTo>
                  <a:pt x="30" y="44"/>
                </a:lnTo>
                <a:lnTo>
                  <a:pt x="35" y="44"/>
                </a:lnTo>
                <a:lnTo>
                  <a:pt x="35" y="44"/>
                </a:lnTo>
                <a:lnTo>
                  <a:pt x="30" y="39"/>
                </a:lnTo>
                <a:lnTo>
                  <a:pt x="26" y="33"/>
                </a:lnTo>
                <a:lnTo>
                  <a:pt x="24" y="26"/>
                </a:lnTo>
                <a:lnTo>
                  <a:pt x="22" y="18"/>
                </a:lnTo>
                <a:lnTo>
                  <a:pt x="22" y="18"/>
                </a:lnTo>
                <a:lnTo>
                  <a:pt x="22" y="11"/>
                </a:lnTo>
                <a:lnTo>
                  <a:pt x="25" y="3"/>
                </a:lnTo>
                <a:lnTo>
                  <a:pt x="25" y="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6" name="Freeform 603"/>
          <p:cNvSpPr>
            <a:spLocks/>
          </p:cNvSpPr>
          <p:nvPr/>
        </p:nvSpPr>
        <p:spPr bwMode="auto">
          <a:xfrm>
            <a:off x="5095711" y="660751"/>
            <a:ext cx="56939" cy="137605"/>
          </a:xfrm>
          <a:custGeom>
            <a:avLst/>
            <a:gdLst>
              <a:gd name="T0" fmla="*/ 35 w 35"/>
              <a:gd name="T1" fmla="*/ 36 h 85"/>
              <a:gd name="T2" fmla="*/ 35 w 35"/>
              <a:gd name="T3" fmla="*/ 36 h 85"/>
              <a:gd name="T4" fmla="*/ 35 w 35"/>
              <a:gd name="T5" fmla="*/ 29 h 85"/>
              <a:gd name="T6" fmla="*/ 32 w 35"/>
              <a:gd name="T7" fmla="*/ 22 h 85"/>
              <a:gd name="T8" fmla="*/ 26 w 35"/>
              <a:gd name="T9" fmla="*/ 11 h 85"/>
              <a:gd name="T10" fmla="*/ 20 w 35"/>
              <a:gd name="T11" fmla="*/ 4 h 85"/>
              <a:gd name="T12" fmla="*/ 18 w 35"/>
              <a:gd name="T13" fmla="*/ 0 h 85"/>
              <a:gd name="T14" fmla="*/ 18 w 35"/>
              <a:gd name="T15" fmla="*/ 0 h 85"/>
              <a:gd name="T16" fmla="*/ 15 w 35"/>
              <a:gd name="T17" fmla="*/ 4 h 85"/>
              <a:gd name="T18" fmla="*/ 9 w 35"/>
              <a:gd name="T19" fmla="*/ 11 h 85"/>
              <a:gd name="T20" fmla="*/ 3 w 35"/>
              <a:gd name="T21" fmla="*/ 22 h 85"/>
              <a:gd name="T22" fmla="*/ 0 w 35"/>
              <a:gd name="T23" fmla="*/ 29 h 85"/>
              <a:gd name="T24" fmla="*/ 0 w 35"/>
              <a:gd name="T25" fmla="*/ 36 h 85"/>
              <a:gd name="T26" fmla="*/ 0 w 35"/>
              <a:gd name="T27" fmla="*/ 36 h 85"/>
              <a:gd name="T28" fmla="*/ 2 w 35"/>
              <a:gd name="T29" fmla="*/ 43 h 85"/>
              <a:gd name="T30" fmla="*/ 4 w 35"/>
              <a:gd name="T31" fmla="*/ 50 h 85"/>
              <a:gd name="T32" fmla="*/ 9 w 35"/>
              <a:gd name="T33" fmla="*/ 55 h 85"/>
              <a:gd name="T34" fmla="*/ 13 w 35"/>
              <a:gd name="T35" fmla="*/ 58 h 85"/>
              <a:gd name="T36" fmla="*/ 13 w 35"/>
              <a:gd name="T37" fmla="*/ 85 h 85"/>
              <a:gd name="T38" fmla="*/ 23 w 35"/>
              <a:gd name="T39" fmla="*/ 85 h 85"/>
              <a:gd name="T40" fmla="*/ 23 w 35"/>
              <a:gd name="T41" fmla="*/ 58 h 85"/>
              <a:gd name="T42" fmla="*/ 23 w 35"/>
              <a:gd name="T43" fmla="*/ 58 h 85"/>
              <a:gd name="T44" fmla="*/ 26 w 35"/>
              <a:gd name="T45" fmla="*/ 55 h 85"/>
              <a:gd name="T46" fmla="*/ 31 w 35"/>
              <a:gd name="T47" fmla="*/ 50 h 85"/>
              <a:gd name="T48" fmla="*/ 34 w 35"/>
              <a:gd name="T49" fmla="*/ 43 h 85"/>
              <a:gd name="T50" fmla="*/ 35 w 35"/>
              <a:gd name="T51" fmla="*/ 36 h 85"/>
              <a:gd name="T52" fmla="*/ 35 w 35"/>
              <a:gd name="T53"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85">
                <a:moveTo>
                  <a:pt x="35" y="36"/>
                </a:moveTo>
                <a:lnTo>
                  <a:pt x="35" y="36"/>
                </a:lnTo>
                <a:lnTo>
                  <a:pt x="35" y="29"/>
                </a:lnTo>
                <a:lnTo>
                  <a:pt x="32" y="22"/>
                </a:lnTo>
                <a:lnTo>
                  <a:pt x="26" y="11"/>
                </a:lnTo>
                <a:lnTo>
                  <a:pt x="20" y="4"/>
                </a:lnTo>
                <a:lnTo>
                  <a:pt x="18" y="0"/>
                </a:lnTo>
                <a:lnTo>
                  <a:pt x="18" y="0"/>
                </a:lnTo>
                <a:lnTo>
                  <a:pt x="15" y="4"/>
                </a:lnTo>
                <a:lnTo>
                  <a:pt x="9" y="11"/>
                </a:lnTo>
                <a:lnTo>
                  <a:pt x="3" y="22"/>
                </a:lnTo>
                <a:lnTo>
                  <a:pt x="0" y="29"/>
                </a:lnTo>
                <a:lnTo>
                  <a:pt x="0" y="36"/>
                </a:lnTo>
                <a:lnTo>
                  <a:pt x="0" y="36"/>
                </a:lnTo>
                <a:lnTo>
                  <a:pt x="2" y="43"/>
                </a:lnTo>
                <a:lnTo>
                  <a:pt x="4" y="50"/>
                </a:lnTo>
                <a:lnTo>
                  <a:pt x="9" y="55"/>
                </a:lnTo>
                <a:lnTo>
                  <a:pt x="13" y="58"/>
                </a:lnTo>
                <a:lnTo>
                  <a:pt x="13" y="85"/>
                </a:lnTo>
                <a:lnTo>
                  <a:pt x="23" y="85"/>
                </a:lnTo>
                <a:lnTo>
                  <a:pt x="23" y="58"/>
                </a:lnTo>
                <a:lnTo>
                  <a:pt x="23" y="58"/>
                </a:lnTo>
                <a:lnTo>
                  <a:pt x="26" y="55"/>
                </a:lnTo>
                <a:lnTo>
                  <a:pt x="31" y="50"/>
                </a:lnTo>
                <a:lnTo>
                  <a:pt x="34" y="43"/>
                </a:lnTo>
                <a:lnTo>
                  <a:pt x="35" y="36"/>
                </a:lnTo>
                <a:lnTo>
                  <a:pt x="35" y="3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7" name="Rectangle 604"/>
          <p:cNvSpPr>
            <a:spLocks noChangeArrowheads="1"/>
          </p:cNvSpPr>
          <p:nvPr/>
        </p:nvSpPr>
        <p:spPr bwMode="auto">
          <a:xfrm>
            <a:off x="5461073" y="641771"/>
            <a:ext cx="37959" cy="2847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8" name="Rectangle 605"/>
          <p:cNvSpPr>
            <a:spLocks noChangeArrowheads="1"/>
          </p:cNvSpPr>
          <p:nvPr/>
        </p:nvSpPr>
        <p:spPr bwMode="auto">
          <a:xfrm>
            <a:off x="5461073" y="760393"/>
            <a:ext cx="37959" cy="37959"/>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9" name="Freeform 606"/>
          <p:cNvSpPr>
            <a:spLocks/>
          </p:cNvSpPr>
          <p:nvPr/>
        </p:nvSpPr>
        <p:spPr bwMode="auto">
          <a:xfrm>
            <a:off x="5461074" y="674985"/>
            <a:ext cx="109135" cy="75920"/>
          </a:xfrm>
          <a:custGeom>
            <a:avLst/>
            <a:gdLst>
              <a:gd name="T0" fmla="*/ 44 w 69"/>
              <a:gd name="T1" fmla="*/ 33 h 46"/>
              <a:gd name="T2" fmla="*/ 44 w 69"/>
              <a:gd name="T3" fmla="*/ 33 h 46"/>
              <a:gd name="T4" fmla="*/ 38 w 69"/>
              <a:gd name="T5" fmla="*/ 34 h 46"/>
              <a:gd name="T6" fmla="*/ 38 w 69"/>
              <a:gd name="T7" fmla="*/ 34 h 46"/>
              <a:gd name="T8" fmla="*/ 48 w 69"/>
              <a:gd name="T9" fmla="*/ 26 h 46"/>
              <a:gd name="T10" fmla="*/ 48 w 69"/>
              <a:gd name="T11" fmla="*/ 26 h 46"/>
              <a:gd name="T12" fmla="*/ 55 w 69"/>
              <a:gd name="T13" fmla="*/ 17 h 46"/>
              <a:gd name="T14" fmla="*/ 60 w 69"/>
              <a:gd name="T15" fmla="*/ 9 h 46"/>
              <a:gd name="T16" fmla="*/ 64 w 69"/>
              <a:gd name="T17" fmla="*/ 0 h 46"/>
              <a:gd name="T18" fmla="*/ 64 w 69"/>
              <a:gd name="T19" fmla="*/ 0 h 46"/>
              <a:gd name="T20" fmla="*/ 55 w 69"/>
              <a:gd name="T21" fmla="*/ 4 h 46"/>
              <a:gd name="T22" fmla="*/ 47 w 69"/>
              <a:gd name="T23" fmla="*/ 9 h 46"/>
              <a:gd name="T24" fmla="*/ 38 w 69"/>
              <a:gd name="T25" fmla="*/ 16 h 46"/>
              <a:gd name="T26" fmla="*/ 38 w 69"/>
              <a:gd name="T27" fmla="*/ 16 h 46"/>
              <a:gd name="T28" fmla="*/ 33 w 69"/>
              <a:gd name="T29" fmla="*/ 21 h 46"/>
              <a:gd name="T30" fmla="*/ 29 w 69"/>
              <a:gd name="T31" fmla="*/ 26 h 46"/>
              <a:gd name="T32" fmla="*/ 24 w 69"/>
              <a:gd name="T33" fmla="*/ 36 h 46"/>
              <a:gd name="T34" fmla="*/ 24 w 69"/>
              <a:gd name="T35" fmla="*/ 7 h 46"/>
              <a:gd name="T36" fmla="*/ 0 w 69"/>
              <a:gd name="T37" fmla="*/ 7 h 46"/>
              <a:gd name="T38" fmla="*/ 0 w 69"/>
              <a:gd name="T39" fmla="*/ 42 h 46"/>
              <a:gd name="T40" fmla="*/ 21 w 69"/>
              <a:gd name="T41" fmla="*/ 42 h 46"/>
              <a:gd name="T42" fmla="*/ 21 w 69"/>
              <a:gd name="T43" fmla="*/ 42 h 46"/>
              <a:gd name="T44" fmla="*/ 29 w 69"/>
              <a:gd name="T45" fmla="*/ 44 h 46"/>
              <a:gd name="T46" fmla="*/ 37 w 69"/>
              <a:gd name="T47" fmla="*/ 46 h 46"/>
              <a:gd name="T48" fmla="*/ 45 w 69"/>
              <a:gd name="T49" fmla="*/ 46 h 46"/>
              <a:gd name="T50" fmla="*/ 45 w 69"/>
              <a:gd name="T51" fmla="*/ 46 h 46"/>
              <a:gd name="T52" fmla="*/ 54 w 69"/>
              <a:gd name="T53" fmla="*/ 43 h 46"/>
              <a:gd name="T54" fmla="*/ 61 w 69"/>
              <a:gd name="T55" fmla="*/ 41 h 46"/>
              <a:gd name="T56" fmla="*/ 69 w 69"/>
              <a:gd name="T57" fmla="*/ 37 h 46"/>
              <a:gd name="T58" fmla="*/ 69 w 69"/>
              <a:gd name="T59" fmla="*/ 37 h 46"/>
              <a:gd name="T60" fmla="*/ 61 w 69"/>
              <a:gd name="T61" fmla="*/ 34 h 46"/>
              <a:gd name="T62" fmla="*/ 54 w 69"/>
              <a:gd name="T63" fmla="*/ 33 h 46"/>
              <a:gd name="T64" fmla="*/ 44 w 69"/>
              <a:gd name="T65" fmla="*/ 33 h 46"/>
              <a:gd name="T66" fmla="*/ 44 w 69"/>
              <a:gd name="T6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46">
                <a:moveTo>
                  <a:pt x="44" y="33"/>
                </a:moveTo>
                <a:lnTo>
                  <a:pt x="44" y="33"/>
                </a:lnTo>
                <a:lnTo>
                  <a:pt x="38" y="34"/>
                </a:lnTo>
                <a:lnTo>
                  <a:pt x="38" y="34"/>
                </a:lnTo>
                <a:lnTo>
                  <a:pt x="48" y="26"/>
                </a:lnTo>
                <a:lnTo>
                  <a:pt x="48" y="26"/>
                </a:lnTo>
                <a:lnTo>
                  <a:pt x="55" y="17"/>
                </a:lnTo>
                <a:lnTo>
                  <a:pt x="60" y="9"/>
                </a:lnTo>
                <a:lnTo>
                  <a:pt x="64" y="0"/>
                </a:lnTo>
                <a:lnTo>
                  <a:pt x="64" y="0"/>
                </a:lnTo>
                <a:lnTo>
                  <a:pt x="55" y="4"/>
                </a:lnTo>
                <a:lnTo>
                  <a:pt x="47" y="9"/>
                </a:lnTo>
                <a:lnTo>
                  <a:pt x="38" y="16"/>
                </a:lnTo>
                <a:lnTo>
                  <a:pt x="38" y="16"/>
                </a:lnTo>
                <a:lnTo>
                  <a:pt x="33" y="21"/>
                </a:lnTo>
                <a:lnTo>
                  <a:pt x="29" y="26"/>
                </a:lnTo>
                <a:lnTo>
                  <a:pt x="24" y="36"/>
                </a:lnTo>
                <a:lnTo>
                  <a:pt x="24" y="7"/>
                </a:lnTo>
                <a:lnTo>
                  <a:pt x="0" y="7"/>
                </a:lnTo>
                <a:lnTo>
                  <a:pt x="0" y="42"/>
                </a:lnTo>
                <a:lnTo>
                  <a:pt x="21" y="42"/>
                </a:lnTo>
                <a:lnTo>
                  <a:pt x="21" y="42"/>
                </a:lnTo>
                <a:lnTo>
                  <a:pt x="29" y="44"/>
                </a:lnTo>
                <a:lnTo>
                  <a:pt x="37" y="46"/>
                </a:lnTo>
                <a:lnTo>
                  <a:pt x="45" y="46"/>
                </a:lnTo>
                <a:lnTo>
                  <a:pt x="45" y="46"/>
                </a:lnTo>
                <a:lnTo>
                  <a:pt x="54" y="43"/>
                </a:lnTo>
                <a:lnTo>
                  <a:pt x="61" y="41"/>
                </a:lnTo>
                <a:lnTo>
                  <a:pt x="69" y="37"/>
                </a:lnTo>
                <a:lnTo>
                  <a:pt x="69" y="37"/>
                </a:lnTo>
                <a:lnTo>
                  <a:pt x="61" y="34"/>
                </a:lnTo>
                <a:lnTo>
                  <a:pt x="54" y="33"/>
                </a:lnTo>
                <a:lnTo>
                  <a:pt x="44" y="33"/>
                </a:lnTo>
                <a:lnTo>
                  <a:pt x="44" y="3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grpSp>
        <p:nvGrpSpPr>
          <p:cNvPr id="10" name="Group 9"/>
          <p:cNvGrpSpPr/>
          <p:nvPr/>
        </p:nvGrpSpPr>
        <p:grpSpPr>
          <a:xfrm>
            <a:off x="6168069" y="641767"/>
            <a:ext cx="161328" cy="156584"/>
            <a:chOff x="6052840" y="626302"/>
            <a:chExt cx="149501" cy="145104"/>
          </a:xfrm>
          <a:solidFill>
            <a:schemeClr val="tx1">
              <a:lumMod val="75000"/>
              <a:lumOff val="25000"/>
            </a:schemeClr>
          </a:solidFill>
        </p:grpSpPr>
        <p:sp>
          <p:nvSpPr>
            <p:cNvPr id="592" name="Freeform 611"/>
            <p:cNvSpPr>
              <a:spLocks/>
            </p:cNvSpPr>
            <p:nvPr/>
          </p:nvSpPr>
          <p:spPr bwMode="auto">
            <a:xfrm>
              <a:off x="6052840" y="736230"/>
              <a:ext cx="149501" cy="35176"/>
            </a:xfrm>
            <a:custGeom>
              <a:avLst/>
              <a:gdLst>
                <a:gd name="T0" fmla="*/ 94 w 102"/>
                <a:gd name="T1" fmla="*/ 0 h 22"/>
                <a:gd name="T2" fmla="*/ 94 w 102"/>
                <a:gd name="T3" fmla="*/ 0 h 22"/>
                <a:gd name="T4" fmla="*/ 84 w 102"/>
                <a:gd name="T5" fmla="*/ 5 h 22"/>
                <a:gd name="T6" fmla="*/ 73 w 102"/>
                <a:gd name="T7" fmla="*/ 9 h 22"/>
                <a:gd name="T8" fmla="*/ 62 w 102"/>
                <a:gd name="T9" fmla="*/ 11 h 22"/>
                <a:gd name="T10" fmla="*/ 51 w 102"/>
                <a:gd name="T11" fmla="*/ 12 h 22"/>
                <a:gd name="T12" fmla="*/ 51 w 102"/>
                <a:gd name="T13" fmla="*/ 12 h 22"/>
                <a:gd name="T14" fmla="*/ 40 w 102"/>
                <a:gd name="T15" fmla="*/ 11 h 22"/>
                <a:gd name="T16" fmla="*/ 29 w 102"/>
                <a:gd name="T17" fmla="*/ 9 h 22"/>
                <a:gd name="T18" fmla="*/ 18 w 102"/>
                <a:gd name="T19" fmla="*/ 5 h 22"/>
                <a:gd name="T20" fmla="*/ 8 w 102"/>
                <a:gd name="T21" fmla="*/ 0 h 22"/>
                <a:gd name="T22" fmla="*/ 0 w 102"/>
                <a:gd name="T23" fmla="*/ 6 h 22"/>
                <a:gd name="T24" fmla="*/ 0 w 102"/>
                <a:gd name="T25" fmla="*/ 6 h 22"/>
                <a:gd name="T26" fmla="*/ 13 w 102"/>
                <a:gd name="T27" fmla="*/ 14 h 22"/>
                <a:gd name="T28" fmla="*/ 25 w 102"/>
                <a:gd name="T29" fmla="*/ 19 h 22"/>
                <a:gd name="T30" fmla="*/ 37 w 102"/>
                <a:gd name="T31" fmla="*/ 21 h 22"/>
                <a:gd name="T32" fmla="*/ 51 w 102"/>
                <a:gd name="T33" fmla="*/ 22 h 22"/>
                <a:gd name="T34" fmla="*/ 51 w 102"/>
                <a:gd name="T35" fmla="*/ 22 h 22"/>
                <a:gd name="T36" fmla="*/ 65 w 102"/>
                <a:gd name="T37" fmla="*/ 21 h 22"/>
                <a:gd name="T38" fmla="*/ 77 w 102"/>
                <a:gd name="T39" fmla="*/ 19 h 22"/>
                <a:gd name="T40" fmla="*/ 89 w 102"/>
                <a:gd name="T41" fmla="*/ 14 h 22"/>
                <a:gd name="T42" fmla="*/ 102 w 102"/>
                <a:gd name="T43" fmla="*/ 6 h 22"/>
                <a:gd name="T44" fmla="*/ 94 w 102"/>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22">
                  <a:moveTo>
                    <a:pt x="94" y="0"/>
                  </a:moveTo>
                  <a:lnTo>
                    <a:pt x="94" y="0"/>
                  </a:lnTo>
                  <a:lnTo>
                    <a:pt x="84" y="5"/>
                  </a:lnTo>
                  <a:lnTo>
                    <a:pt x="73" y="9"/>
                  </a:lnTo>
                  <a:lnTo>
                    <a:pt x="62" y="11"/>
                  </a:lnTo>
                  <a:lnTo>
                    <a:pt x="51" y="12"/>
                  </a:lnTo>
                  <a:lnTo>
                    <a:pt x="51" y="12"/>
                  </a:lnTo>
                  <a:lnTo>
                    <a:pt x="40" y="11"/>
                  </a:lnTo>
                  <a:lnTo>
                    <a:pt x="29" y="9"/>
                  </a:lnTo>
                  <a:lnTo>
                    <a:pt x="18" y="5"/>
                  </a:lnTo>
                  <a:lnTo>
                    <a:pt x="8" y="0"/>
                  </a:lnTo>
                  <a:lnTo>
                    <a:pt x="0" y="6"/>
                  </a:lnTo>
                  <a:lnTo>
                    <a:pt x="0" y="6"/>
                  </a:lnTo>
                  <a:lnTo>
                    <a:pt x="13" y="14"/>
                  </a:lnTo>
                  <a:lnTo>
                    <a:pt x="25" y="19"/>
                  </a:lnTo>
                  <a:lnTo>
                    <a:pt x="37" y="21"/>
                  </a:lnTo>
                  <a:lnTo>
                    <a:pt x="51" y="22"/>
                  </a:lnTo>
                  <a:lnTo>
                    <a:pt x="51" y="22"/>
                  </a:lnTo>
                  <a:lnTo>
                    <a:pt x="65" y="21"/>
                  </a:lnTo>
                  <a:lnTo>
                    <a:pt x="77" y="19"/>
                  </a:lnTo>
                  <a:lnTo>
                    <a:pt x="89" y="14"/>
                  </a:lnTo>
                  <a:lnTo>
                    <a:pt x="102" y="6"/>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sp>
          <p:nvSpPr>
            <p:cNvPr id="593" name="Freeform 612"/>
            <p:cNvSpPr>
              <a:spLocks noEditPoints="1"/>
            </p:cNvSpPr>
            <p:nvPr/>
          </p:nvSpPr>
          <p:spPr bwMode="auto">
            <a:xfrm>
              <a:off x="6088017" y="626302"/>
              <a:ext cx="79148" cy="114324"/>
            </a:xfrm>
            <a:custGeom>
              <a:avLst/>
              <a:gdLst>
                <a:gd name="T0" fmla="*/ 27 w 54"/>
                <a:gd name="T1" fmla="*/ 79 h 79"/>
                <a:gd name="T2" fmla="*/ 27 w 54"/>
                <a:gd name="T3" fmla="*/ 79 h 79"/>
                <a:gd name="T4" fmla="*/ 33 w 54"/>
                <a:gd name="T5" fmla="*/ 79 h 79"/>
                <a:gd name="T6" fmla="*/ 38 w 54"/>
                <a:gd name="T7" fmla="*/ 76 h 79"/>
                <a:gd name="T8" fmla="*/ 43 w 54"/>
                <a:gd name="T9" fmla="*/ 74 h 79"/>
                <a:gd name="T10" fmla="*/ 47 w 54"/>
                <a:gd name="T11" fmla="*/ 70 h 79"/>
                <a:gd name="T12" fmla="*/ 50 w 54"/>
                <a:gd name="T13" fmla="*/ 66 h 79"/>
                <a:gd name="T14" fmla="*/ 53 w 54"/>
                <a:gd name="T15" fmla="*/ 61 h 79"/>
                <a:gd name="T16" fmla="*/ 54 w 54"/>
                <a:gd name="T17" fmla="*/ 56 h 79"/>
                <a:gd name="T18" fmla="*/ 54 w 54"/>
                <a:gd name="T19" fmla="*/ 51 h 79"/>
                <a:gd name="T20" fmla="*/ 54 w 54"/>
                <a:gd name="T21" fmla="*/ 51 h 79"/>
                <a:gd name="T22" fmla="*/ 53 w 54"/>
                <a:gd name="T23" fmla="*/ 43 h 79"/>
                <a:gd name="T24" fmla="*/ 50 w 54"/>
                <a:gd name="T25" fmla="*/ 34 h 79"/>
                <a:gd name="T26" fmla="*/ 46 w 54"/>
                <a:gd name="T27" fmla="*/ 26 h 79"/>
                <a:gd name="T28" fmla="*/ 41 w 54"/>
                <a:gd name="T29" fmla="*/ 18 h 79"/>
                <a:gd name="T30" fmla="*/ 31 w 54"/>
                <a:gd name="T31" fmla="*/ 5 h 79"/>
                <a:gd name="T32" fmla="*/ 27 w 54"/>
                <a:gd name="T33" fmla="*/ 0 h 79"/>
                <a:gd name="T34" fmla="*/ 27 w 54"/>
                <a:gd name="T35" fmla="*/ 0 h 79"/>
                <a:gd name="T36" fmla="*/ 23 w 54"/>
                <a:gd name="T37" fmla="*/ 5 h 79"/>
                <a:gd name="T38" fmla="*/ 13 w 54"/>
                <a:gd name="T39" fmla="*/ 18 h 79"/>
                <a:gd name="T40" fmla="*/ 9 w 54"/>
                <a:gd name="T41" fmla="*/ 26 h 79"/>
                <a:gd name="T42" fmla="*/ 4 w 54"/>
                <a:gd name="T43" fmla="*/ 34 h 79"/>
                <a:gd name="T44" fmla="*/ 1 w 54"/>
                <a:gd name="T45" fmla="*/ 43 h 79"/>
                <a:gd name="T46" fmla="*/ 0 w 54"/>
                <a:gd name="T47" fmla="*/ 51 h 79"/>
                <a:gd name="T48" fmla="*/ 0 w 54"/>
                <a:gd name="T49" fmla="*/ 51 h 79"/>
                <a:gd name="T50" fmla="*/ 0 w 54"/>
                <a:gd name="T51" fmla="*/ 56 h 79"/>
                <a:gd name="T52" fmla="*/ 1 w 54"/>
                <a:gd name="T53" fmla="*/ 61 h 79"/>
                <a:gd name="T54" fmla="*/ 4 w 54"/>
                <a:gd name="T55" fmla="*/ 66 h 79"/>
                <a:gd name="T56" fmla="*/ 7 w 54"/>
                <a:gd name="T57" fmla="*/ 70 h 79"/>
                <a:gd name="T58" fmla="*/ 11 w 54"/>
                <a:gd name="T59" fmla="*/ 74 h 79"/>
                <a:gd name="T60" fmla="*/ 16 w 54"/>
                <a:gd name="T61" fmla="*/ 76 h 79"/>
                <a:gd name="T62" fmla="*/ 21 w 54"/>
                <a:gd name="T63" fmla="*/ 79 h 79"/>
                <a:gd name="T64" fmla="*/ 27 w 54"/>
                <a:gd name="T65" fmla="*/ 79 h 79"/>
                <a:gd name="T66" fmla="*/ 27 w 54"/>
                <a:gd name="T67" fmla="*/ 79 h 79"/>
                <a:gd name="T68" fmla="*/ 27 w 54"/>
                <a:gd name="T69" fmla="*/ 60 h 79"/>
                <a:gd name="T70" fmla="*/ 27 w 54"/>
                <a:gd name="T71" fmla="*/ 60 h 79"/>
                <a:gd name="T72" fmla="*/ 31 w 54"/>
                <a:gd name="T73" fmla="*/ 59 h 79"/>
                <a:gd name="T74" fmla="*/ 34 w 54"/>
                <a:gd name="T75" fmla="*/ 56 h 79"/>
                <a:gd name="T76" fmla="*/ 37 w 54"/>
                <a:gd name="T77" fmla="*/ 53 h 79"/>
                <a:gd name="T78" fmla="*/ 38 w 54"/>
                <a:gd name="T79" fmla="*/ 49 h 79"/>
                <a:gd name="T80" fmla="*/ 46 w 54"/>
                <a:gd name="T81" fmla="*/ 49 h 79"/>
                <a:gd name="T82" fmla="*/ 46 w 54"/>
                <a:gd name="T83" fmla="*/ 49 h 79"/>
                <a:gd name="T84" fmla="*/ 46 w 54"/>
                <a:gd name="T85" fmla="*/ 53 h 79"/>
                <a:gd name="T86" fmla="*/ 44 w 54"/>
                <a:gd name="T87" fmla="*/ 56 h 79"/>
                <a:gd name="T88" fmla="*/ 41 w 54"/>
                <a:gd name="T89" fmla="*/ 63 h 79"/>
                <a:gd name="T90" fmla="*/ 34 w 54"/>
                <a:gd name="T91" fmla="*/ 66 h 79"/>
                <a:gd name="T92" fmla="*/ 31 w 54"/>
                <a:gd name="T93" fmla="*/ 68 h 79"/>
                <a:gd name="T94" fmla="*/ 27 w 54"/>
                <a:gd name="T95" fmla="*/ 68 h 79"/>
                <a:gd name="T96" fmla="*/ 27 w 54"/>
                <a:gd name="T97" fmla="*/ 6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79">
                  <a:moveTo>
                    <a:pt x="27" y="79"/>
                  </a:moveTo>
                  <a:lnTo>
                    <a:pt x="27" y="79"/>
                  </a:lnTo>
                  <a:lnTo>
                    <a:pt x="33" y="79"/>
                  </a:lnTo>
                  <a:lnTo>
                    <a:pt x="38" y="76"/>
                  </a:lnTo>
                  <a:lnTo>
                    <a:pt x="43" y="74"/>
                  </a:lnTo>
                  <a:lnTo>
                    <a:pt x="47" y="70"/>
                  </a:lnTo>
                  <a:lnTo>
                    <a:pt x="50" y="66"/>
                  </a:lnTo>
                  <a:lnTo>
                    <a:pt x="53" y="61"/>
                  </a:lnTo>
                  <a:lnTo>
                    <a:pt x="54" y="56"/>
                  </a:lnTo>
                  <a:lnTo>
                    <a:pt x="54" y="51"/>
                  </a:lnTo>
                  <a:lnTo>
                    <a:pt x="54" y="51"/>
                  </a:lnTo>
                  <a:lnTo>
                    <a:pt x="53" y="43"/>
                  </a:lnTo>
                  <a:lnTo>
                    <a:pt x="50" y="34"/>
                  </a:lnTo>
                  <a:lnTo>
                    <a:pt x="46" y="26"/>
                  </a:lnTo>
                  <a:lnTo>
                    <a:pt x="41" y="18"/>
                  </a:lnTo>
                  <a:lnTo>
                    <a:pt x="31" y="5"/>
                  </a:lnTo>
                  <a:lnTo>
                    <a:pt x="27" y="0"/>
                  </a:lnTo>
                  <a:lnTo>
                    <a:pt x="27" y="0"/>
                  </a:lnTo>
                  <a:lnTo>
                    <a:pt x="23" y="5"/>
                  </a:lnTo>
                  <a:lnTo>
                    <a:pt x="13" y="18"/>
                  </a:lnTo>
                  <a:lnTo>
                    <a:pt x="9" y="26"/>
                  </a:lnTo>
                  <a:lnTo>
                    <a:pt x="4" y="34"/>
                  </a:lnTo>
                  <a:lnTo>
                    <a:pt x="1" y="43"/>
                  </a:lnTo>
                  <a:lnTo>
                    <a:pt x="0" y="51"/>
                  </a:lnTo>
                  <a:lnTo>
                    <a:pt x="0" y="51"/>
                  </a:lnTo>
                  <a:lnTo>
                    <a:pt x="0" y="56"/>
                  </a:lnTo>
                  <a:lnTo>
                    <a:pt x="1" y="61"/>
                  </a:lnTo>
                  <a:lnTo>
                    <a:pt x="4" y="66"/>
                  </a:lnTo>
                  <a:lnTo>
                    <a:pt x="7" y="70"/>
                  </a:lnTo>
                  <a:lnTo>
                    <a:pt x="11" y="74"/>
                  </a:lnTo>
                  <a:lnTo>
                    <a:pt x="16" y="76"/>
                  </a:lnTo>
                  <a:lnTo>
                    <a:pt x="21" y="79"/>
                  </a:lnTo>
                  <a:lnTo>
                    <a:pt x="27" y="79"/>
                  </a:lnTo>
                  <a:lnTo>
                    <a:pt x="27" y="79"/>
                  </a:lnTo>
                  <a:close/>
                  <a:moveTo>
                    <a:pt x="27" y="60"/>
                  </a:moveTo>
                  <a:lnTo>
                    <a:pt x="27" y="60"/>
                  </a:lnTo>
                  <a:lnTo>
                    <a:pt x="31" y="59"/>
                  </a:lnTo>
                  <a:lnTo>
                    <a:pt x="34" y="56"/>
                  </a:lnTo>
                  <a:lnTo>
                    <a:pt x="37" y="53"/>
                  </a:lnTo>
                  <a:lnTo>
                    <a:pt x="38" y="49"/>
                  </a:lnTo>
                  <a:lnTo>
                    <a:pt x="46" y="49"/>
                  </a:lnTo>
                  <a:lnTo>
                    <a:pt x="46" y="49"/>
                  </a:lnTo>
                  <a:lnTo>
                    <a:pt x="46" y="53"/>
                  </a:lnTo>
                  <a:lnTo>
                    <a:pt x="44" y="56"/>
                  </a:lnTo>
                  <a:lnTo>
                    <a:pt x="41" y="63"/>
                  </a:lnTo>
                  <a:lnTo>
                    <a:pt x="34" y="66"/>
                  </a:lnTo>
                  <a:lnTo>
                    <a:pt x="31" y="68"/>
                  </a:lnTo>
                  <a:lnTo>
                    <a:pt x="27" y="68"/>
                  </a:lnTo>
                  <a:lnTo>
                    <a:pt x="2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grpSp>
      <p:sp>
        <p:nvSpPr>
          <p:cNvPr id="11" name="Freeform 613"/>
          <p:cNvSpPr>
            <a:spLocks/>
          </p:cNvSpPr>
          <p:nvPr/>
        </p:nvSpPr>
        <p:spPr bwMode="auto">
          <a:xfrm>
            <a:off x="6932008" y="670239"/>
            <a:ext cx="47450" cy="47450"/>
          </a:xfrm>
          <a:custGeom>
            <a:avLst/>
            <a:gdLst>
              <a:gd name="T0" fmla="*/ 27 w 31"/>
              <a:gd name="T1" fmla="*/ 24 h 28"/>
              <a:gd name="T2" fmla="*/ 27 w 31"/>
              <a:gd name="T3" fmla="*/ 24 h 28"/>
              <a:gd name="T4" fmla="*/ 29 w 31"/>
              <a:gd name="T5" fmla="*/ 19 h 28"/>
              <a:gd name="T6" fmla="*/ 31 w 31"/>
              <a:gd name="T7" fmla="*/ 15 h 28"/>
              <a:gd name="T8" fmla="*/ 29 w 31"/>
              <a:gd name="T9" fmla="*/ 10 h 28"/>
              <a:gd name="T10" fmla="*/ 26 w 31"/>
              <a:gd name="T11" fmla="*/ 7 h 28"/>
              <a:gd name="T12" fmla="*/ 26 w 31"/>
              <a:gd name="T13" fmla="*/ 7 h 28"/>
              <a:gd name="T14" fmla="*/ 19 w 31"/>
              <a:gd name="T15" fmla="*/ 4 h 28"/>
              <a:gd name="T16" fmla="*/ 11 w 31"/>
              <a:gd name="T17" fmla="*/ 2 h 28"/>
              <a:gd name="T18" fmla="*/ 0 w 31"/>
              <a:gd name="T19" fmla="*/ 0 h 28"/>
              <a:gd name="T20" fmla="*/ 0 w 31"/>
              <a:gd name="T21" fmla="*/ 0 h 28"/>
              <a:gd name="T22" fmla="*/ 3 w 31"/>
              <a:gd name="T23" fmla="*/ 10 h 28"/>
              <a:gd name="T24" fmla="*/ 6 w 31"/>
              <a:gd name="T25" fmla="*/ 19 h 28"/>
              <a:gd name="T26" fmla="*/ 8 w 31"/>
              <a:gd name="T27" fmla="*/ 23 h 28"/>
              <a:gd name="T28" fmla="*/ 11 w 31"/>
              <a:gd name="T29" fmla="*/ 25 h 28"/>
              <a:gd name="T30" fmla="*/ 11 w 31"/>
              <a:gd name="T31" fmla="*/ 25 h 28"/>
              <a:gd name="T32" fmla="*/ 15 w 31"/>
              <a:gd name="T33" fmla="*/ 28 h 28"/>
              <a:gd name="T34" fmla="*/ 19 w 31"/>
              <a:gd name="T35" fmla="*/ 28 h 28"/>
              <a:gd name="T36" fmla="*/ 23 w 31"/>
              <a:gd name="T37" fmla="*/ 26 h 28"/>
              <a:gd name="T38" fmla="*/ 27 w 31"/>
              <a:gd name="T39" fmla="*/ 24 h 28"/>
              <a:gd name="T40" fmla="*/ 27 w 31"/>
              <a:gd name="T41"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8">
                <a:moveTo>
                  <a:pt x="27" y="24"/>
                </a:moveTo>
                <a:lnTo>
                  <a:pt x="27" y="24"/>
                </a:lnTo>
                <a:lnTo>
                  <a:pt x="29" y="19"/>
                </a:lnTo>
                <a:lnTo>
                  <a:pt x="31" y="15"/>
                </a:lnTo>
                <a:lnTo>
                  <a:pt x="29" y="10"/>
                </a:lnTo>
                <a:lnTo>
                  <a:pt x="26" y="7"/>
                </a:lnTo>
                <a:lnTo>
                  <a:pt x="26" y="7"/>
                </a:lnTo>
                <a:lnTo>
                  <a:pt x="19" y="4"/>
                </a:lnTo>
                <a:lnTo>
                  <a:pt x="11" y="2"/>
                </a:lnTo>
                <a:lnTo>
                  <a:pt x="0" y="0"/>
                </a:lnTo>
                <a:lnTo>
                  <a:pt x="0" y="0"/>
                </a:lnTo>
                <a:lnTo>
                  <a:pt x="3" y="10"/>
                </a:lnTo>
                <a:lnTo>
                  <a:pt x="6" y="19"/>
                </a:lnTo>
                <a:lnTo>
                  <a:pt x="8" y="23"/>
                </a:lnTo>
                <a:lnTo>
                  <a:pt x="11" y="25"/>
                </a:lnTo>
                <a:lnTo>
                  <a:pt x="11" y="25"/>
                </a:lnTo>
                <a:lnTo>
                  <a:pt x="15" y="28"/>
                </a:lnTo>
                <a:lnTo>
                  <a:pt x="19" y="28"/>
                </a:lnTo>
                <a:lnTo>
                  <a:pt x="23" y="26"/>
                </a:lnTo>
                <a:lnTo>
                  <a:pt x="27" y="24"/>
                </a:lnTo>
                <a:lnTo>
                  <a:pt x="27"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2" name="Freeform 614"/>
          <p:cNvSpPr>
            <a:spLocks/>
          </p:cNvSpPr>
          <p:nvPr/>
        </p:nvSpPr>
        <p:spPr bwMode="auto">
          <a:xfrm>
            <a:off x="6988947" y="651257"/>
            <a:ext cx="71176" cy="90156"/>
          </a:xfrm>
          <a:custGeom>
            <a:avLst/>
            <a:gdLst>
              <a:gd name="T0" fmla="*/ 10 w 44"/>
              <a:gd name="T1" fmla="*/ 44 h 59"/>
              <a:gd name="T2" fmla="*/ 10 w 44"/>
              <a:gd name="T3" fmla="*/ 44 h 59"/>
              <a:gd name="T4" fmla="*/ 11 w 44"/>
              <a:gd name="T5" fmla="*/ 39 h 59"/>
              <a:gd name="T6" fmla="*/ 11 w 44"/>
              <a:gd name="T7" fmla="*/ 39 h 59"/>
              <a:gd name="T8" fmla="*/ 17 w 44"/>
              <a:gd name="T9" fmla="*/ 42 h 59"/>
              <a:gd name="T10" fmla="*/ 22 w 44"/>
              <a:gd name="T11" fmla="*/ 42 h 59"/>
              <a:gd name="T12" fmla="*/ 28 w 44"/>
              <a:gd name="T13" fmla="*/ 40 h 59"/>
              <a:gd name="T14" fmla="*/ 33 w 44"/>
              <a:gd name="T15" fmla="*/ 37 h 59"/>
              <a:gd name="T16" fmla="*/ 33 w 44"/>
              <a:gd name="T17" fmla="*/ 37 h 59"/>
              <a:gd name="T18" fmla="*/ 35 w 44"/>
              <a:gd name="T19" fmla="*/ 33 h 59"/>
              <a:gd name="T20" fmla="*/ 38 w 44"/>
              <a:gd name="T21" fmla="*/ 28 h 59"/>
              <a:gd name="T22" fmla="*/ 42 w 44"/>
              <a:gd name="T23" fmla="*/ 16 h 59"/>
              <a:gd name="T24" fmla="*/ 44 w 44"/>
              <a:gd name="T25" fmla="*/ 0 h 59"/>
              <a:gd name="T26" fmla="*/ 44 w 44"/>
              <a:gd name="T27" fmla="*/ 0 h 59"/>
              <a:gd name="T28" fmla="*/ 29 w 44"/>
              <a:gd name="T29" fmla="*/ 3 h 59"/>
              <a:gd name="T30" fmla="*/ 17 w 44"/>
              <a:gd name="T31" fmla="*/ 7 h 59"/>
              <a:gd name="T32" fmla="*/ 12 w 44"/>
              <a:gd name="T33" fmla="*/ 10 h 59"/>
              <a:gd name="T34" fmla="*/ 8 w 44"/>
              <a:gd name="T35" fmla="*/ 12 h 59"/>
              <a:gd name="T36" fmla="*/ 8 w 44"/>
              <a:gd name="T37" fmla="*/ 12 h 59"/>
              <a:gd name="T38" fmla="*/ 5 w 44"/>
              <a:gd name="T39" fmla="*/ 17 h 59"/>
              <a:gd name="T40" fmla="*/ 3 w 44"/>
              <a:gd name="T41" fmla="*/ 22 h 59"/>
              <a:gd name="T42" fmla="*/ 3 w 44"/>
              <a:gd name="T43" fmla="*/ 27 h 59"/>
              <a:gd name="T44" fmla="*/ 5 w 44"/>
              <a:gd name="T45" fmla="*/ 30 h 59"/>
              <a:gd name="T46" fmla="*/ 5 w 44"/>
              <a:gd name="T47" fmla="*/ 30 h 59"/>
              <a:gd name="T48" fmla="*/ 1 w 44"/>
              <a:gd name="T49" fmla="*/ 38 h 59"/>
              <a:gd name="T50" fmla="*/ 0 w 44"/>
              <a:gd name="T51" fmla="*/ 44 h 59"/>
              <a:gd name="T52" fmla="*/ 0 w 44"/>
              <a:gd name="T53" fmla="*/ 59 h 59"/>
              <a:gd name="T54" fmla="*/ 10 w 44"/>
              <a:gd name="T55" fmla="*/ 59 h 59"/>
              <a:gd name="T56" fmla="*/ 10 w 44"/>
              <a:gd name="T57"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59">
                <a:moveTo>
                  <a:pt x="10" y="44"/>
                </a:moveTo>
                <a:lnTo>
                  <a:pt x="10" y="44"/>
                </a:lnTo>
                <a:lnTo>
                  <a:pt x="11" y="39"/>
                </a:lnTo>
                <a:lnTo>
                  <a:pt x="11" y="39"/>
                </a:lnTo>
                <a:lnTo>
                  <a:pt x="17" y="42"/>
                </a:lnTo>
                <a:lnTo>
                  <a:pt x="22" y="42"/>
                </a:lnTo>
                <a:lnTo>
                  <a:pt x="28" y="40"/>
                </a:lnTo>
                <a:lnTo>
                  <a:pt x="33" y="37"/>
                </a:lnTo>
                <a:lnTo>
                  <a:pt x="33" y="37"/>
                </a:lnTo>
                <a:lnTo>
                  <a:pt x="35" y="33"/>
                </a:lnTo>
                <a:lnTo>
                  <a:pt x="38" y="28"/>
                </a:lnTo>
                <a:lnTo>
                  <a:pt x="42" y="16"/>
                </a:lnTo>
                <a:lnTo>
                  <a:pt x="44" y="0"/>
                </a:lnTo>
                <a:lnTo>
                  <a:pt x="44" y="0"/>
                </a:lnTo>
                <a:lnTo>
                  <a:pt x="29" y="3"/>
                </a:lnTo>
                <a:lnTo>
                  <a:pt x="17" y="7"/>
                </a:lnTo>
                <a:lnTo>
                  <a:pt x="12" y="10"/>
                </a:lnTo>
                <a:lnTo>
                  <a:pt x="8" y="12"/>
                </a:lnTo>
                <a:lnTo>
                  <a:pt x="8" y="12"/>
                </a:lnTo>
                <a:lnTo>
                  <a:pt x="5" y="17"/>
                </a:lnTo>
                <a:lnTo>
                  <a:pt x="3" y="22"/>
                </a:lnTo>
                <a:lnTo>
                  <a:pt x="3" y="27"/>
                </a:lnTo>
                <a:lnTo>
                  <a:pt x="5" y="30"/>
                </a:lnTo>
                <a:lnTo>
                  <a:pt x="5" y="30"/>
                </a:lnTo>
                <a:lnTo>
                  <a:pt x="1" y="38"/>
                </a:lnTo>
                <a:lnTo>
                  <a:pt x="0" y="44"/>
                </a:lnTo>
                <a:lnTo>
                  <a:pt x="0" y="59"/>
                </a:lnTo>
                <a:lnTo>
                  <a:pt x="10" y="59"/>
                </a:lnTo>
                <a:lnTo>
                  <a:pt x="10"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3" name="Freeform 615"/>
          <p:cNvSpPr>
            <a:spLocks/>
          </p:cNvSpPr>
          <p:nvPr/>
        </p:nvSpPr>
        <p:spPr bwMode="auto">
          <a:xfrm>
            <a:off x="6941499" y="750903"/>
            <a:ext cx="109135" cy="52196"/>
          </a:xfrm>
          <a:custGeom>
            <a:avLst/>
            <a:gdLst>
              <a:gd name="T0" fmla="*/ 62 w 67"/>
              <a:gd name="T1" fmla="*/ 0 h 34"/>
              <a:gd name="T2" fmla="*/ 5 w 67"/>
              <a:gd name="T3" fmla="*/ 0 h 34"/>
              <a:gd name="T4" fmla="*/ 5 w 67"/>
              <a:gd name="T5" fmla="*/ 0 h 34"/>
              <a:gd name="T6" fmla="*/ 4 w 67"/>
              <a:gd name="T7" fmla="*/ 0 h 34"/>
              <a:gd name="T8" fmla="*/ 2 w 67"/>
              <a:gd name="T9" fmla="*/ 2 h 34"/>
              <a:gd name="T10" fmla="*/ 2 w 67"/>
              <a:gd name="T11" fmla="*/ 2 h 34"/>
              <a:gd name="T12" fmla="*/ 0 w 67"/>
              <a:gd name="T13" fmla="*/ 3 h 34"/>
              <a:gd name="T14" fmla="*/ 0 w 67"/>
              <a:gd name="T15" fmla="*/ 6 h 34"/>
              <a:gd name="T16" fmla="*/ 8 w 67"/>
              <a:gd name="T17" fmla="*/ 31 h 34"/>
              <a:gd name="T18" fmla="*/ 8 w 67"/>
              <a:gd name="T19" fmla="*/ 31 h 34"/>
              <a:gd name="T20" fmla="*/ 10 w 67"/>
              <a:gd name="T21" fmla="*/ 33 h 34"/>
              <a:gd name="T22" fmla="*/ 13 w 67"/>
              <a:gd name="T23" fmla="*/ 34 h 34"/>
              <a:gd name="T24" fmla="*/ 55 w 67"/>
              <a:gd name="T25" fmla="*/ 34 h 34"/>
              <a:gd name="T26" fmla="*/ 55 w 67"/>
              <a:gd name="T27" fmla="*/ 34 h 34"/>
              <a:gd name="T28" fmla="*/ 57 w 67"/>
              <a:gd name="T29" fmla="*/ 33 h 34"/>
              <a:gd name="T30" fmla="*/ 60 w 67"/>
              <a:gd name="T31" fmla="*/ 31 h 34"/>
              <a:gd name="T32" fmla="*/ 67 w 67"/>
              <a:gd name="T33" fmla="*/ 6 h 34"/>
              <a:gd name="T34" fmla="*/ 67 w 67"/>
              <a:gd name="T35" fmla="*/ 6 h 34"/>
              <a:gd name="T36" fmla="*/ 67 w 67"/>
              <a:gd name="T37" fmla="*/ 3 h 34"/>
              <a:gd name="T38" fmla="*/ 66 w 67"/>
              <a:gd name="T39" fmla="*/ 2 h 34"/>
              <a:gd name="T40" fmla="*/ 66 w 67"/>
              <a:gd name="T41" fmla="*/ 2 h 34"/>
              <a:gd name="T42" fmla="*/ 63 w 67"/>
              <a:gd name="T43" fmla="*/ 0 h 34"/>
              <a:gd name="T44" fmla="*/ 62 w 67"/>
              <a:gd name="T45" fmla="*/ 0 h 34"/>
              <a:gd name="T46" fmla="*/ 62 w 67"/>
              <a:gd name="T4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34">
                <a:moveTo>
                  <a:pt x="62" y="0"/>
                </a:moveTo>
                <a:lnTo>
                  <a:pt x="5" y="0"/>
                </a:lnTo>
                <a:lnTo>
                  <a:pt x="5" y="0"/>
                </a:lnTo>
                <a:lnTo>
                  <a:pt x="4" y="0"/>
                </a:lnTo>
                <a:lnTo>
                  <a:pt x="2" y="2"/>
                </a:lnTo>
                <a:lnTo>
                  <a:pt x="2" y="2"/>
                </a:lnTo>
                <a:lnTo>
                  <a:pt x="0" y="3"/>
                </a:lnTo>
                <a:lnTo>
                  <a:pt x="0" y="6"/>
                </a:lnTo>
                <a:lnTo>
                  <a:pt x="8" y="31"/>
                </a:lnTo>
                <a:lnTo>
                  <a:pt x="8" y="31"/>
                </a:lnTo>
                <a:lnTo>
                  <a:pt x="10" y="33"/>
                </a:lnTo>
                <a:lnTo>
                  <a:pt x="13" y="34"/>
                </a:lnTo>
                <a:lnTo>
                  <a:pt x="55" y="34"/>
                </a:lnTo>
                <a:lnTo>
                  <a:pt x="55" y="34"/>
                </a:lnTo>
                <a:lnTo>
                  <a:pt x="57" y="33"/>
                </a:lnTo>
                <a:lnTo>
                  <a:pt x="60" y="31"/>
                </a:lnTo>
                <a:lnTo>
                  <a:pt x="67" y="6"/>
                </a:lnTo>
                <a:lnTo>
                  <a:pt x="67" y="6"/>
                </a:lnTo>
                <a:lnTo>
                  <a:pt x="67" y="3"/>
                </a:lnTo>
                <a:lnTo>
                  <a:pt x="66" y="2"/>
                </a:lnTo>
                <a:lnTo>
                  <a:pt x="66" y="2"/>
                </a:lnTo>
                <a:lnTo>
                  <a:pt x="63" y="0"/>
                </a:lnTo>
                <a:lnTo>
                  <a:pt x="62" y="0"/>
                </a:lnTo>
                <a:lnTo>
                  <a:pt x="62"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4" name="Freeform 616"/>
          <p:cNvSpPr>
            <a:spLocks/>
          </p:cNvSpPr>
          <p:nvPr/>
        </p:nvSpPr>
        <p:spPr bwMode="auto">
          <a:xfrm>
            <a:off x="7316349" y="750903"/>
            <a:ext cx="109135" cy="52196"/>
          </a:xfrm>
          <a:custGeom>
            <a:avLst/>
            <a:gdLst>
              <a:gd name="T0" fmla="*/ 65 w 67"/>
              <a:gd name="T1" fmla="*/ 2 h 34"/>
              <a:gd name="T2" fmla="*/ 65 w 67"/>
              <a:gd name="T3" fmla="*/ 2 h 34"/>
              <a:gd name="T4" fmla="*/ 63 w 67"/>
              <a:gd name="T5" fmla="*/ 0 h 34"/>
              <a:gd name="T6" fmla="*/ 62 w 67"/>
              <a:gd name="T7" fmla="*/ 0 h 34"/>
              <a:gd name="T8" fmla="*/ 5 w 67"/>
              <a:gd name="T9" fmla="*/ 0 h 34"/>
              <a:gd name="T10" fmla="*/ 5 w 67"/>
              <a:gd name="T11" fmla="*/ 0 h 34"/>
              <a:gd name="T12" fmla="*/ 4 w 67"/>
              <a:gd name="T13" fmla="*/ 0 h 34"/>
              <a:gd name="T14" fmla="*/ 1 w 67"/>
              <a:gd name="T15" fmla="*/ 2 h 34"/>
              <a:gd name="T16" fmla="*/ 1 w 67"/>
              <a:gd name="T17" fmla="*/ 2 h 34"/>
              <a:gd name="T18" fmla="*/ 0 w 67"/>
              <a:gd name="T19" fmla="*/ 3 h 34"/>
              <a:gd name="T20" fmla="*/ 0 w 67"/>
              <a:gd name="T21" fmla="*/ 6 h 34"/>
              <a:gd name="T22" fmla="*/ 8 w 67"/>
              <a:gd name="T23" fmla="*/ 31 h 34"/>
              <a:gd name="T24" fmla="*/ 8 w 67"/>
              <a:gd name="T25" fmla="*/ 31 h 34"/>
              <a:gd name="T26" fmla="*/ 10 w 67"/>
              <a:gd name="T27" fmla="*/ 33 h 34"/>
              <a:gd name="T28" fmla="*/ 12 w 67"/>
              <a:gd name="T29" fmla="*/ 34 h 34"/>
              <a:gd name="T30" fmla="*/ 54 w 67"/>
              <a:gd name="T31" fmla="*/ 34 h 34"/>
              <a:gd name="T32" fmla="*/ 54 w 67"/>
              <a:gd name="T33" fmla="*/ 34 h 34"/>
              <a:gd name="T34" fmla="*/ 57 w 67"/>
              <a:gd name="T35" fmla="*/ 33 h 34"/>
              <a:gd name="T36" fmla="*/ 59 w 67"/>
              <a:gd name="T37" fmla="*/ 31 h 34"/>
              <a:gd name="T38" fmla="*/ 67 w 67"/>
              <a:gd name="T39" fmla="*/ 6 h 34"/>
              <a:gd name="T40" fmla="*/ 67 w 67"/>
              <a:gd name="T41" fmla="*/ 6 h 34"/>
              <a:gd name="T42" fmla="*/ 67 w 67"/>
              <a:gd name="T43" fmla="*/ 3 h 34"/>
              <a:gd name="T44" fmla="*/ 65 w 67"/>
              <a:gd name="T45" fmla="*/ 2 h 34"/>
              <a:gd name="T46" fmla="*/ 65 w 67"/>
              <a:gd name="T4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34">
                <a:moveTo>
                  <a:pt x="65" y="2"/>
                </a:moveTo>
                <a:lnTo>
                  <a:pt x="65" y="2"/>
                </a:lnTo>
                <a:lnTo>
                  <a:pt x="63" y="0"/>
                </a:lnTo>
                <a:lnTo>
                  <a:pt x="62" y="0"/>
                </a:lnTo>
                <a:lnTo>
                  <a:pt x="5" y="0"/>
                </a:lnTo>
                <a:lnTo>
                  <a:pt x="5" y="0"/>
                </a:lnTo>
                <a:lnTo>
                  <a:pt x="4" y="0"/>
                </a:lnTo>
                <a:lnTo>
                  <a:pt x="1" y="2"/>
                </a:lnTo>
                <a:lnTo>
                  <a:pt x="1" y="2"/>
                </a:lnTo>
                <a:lnTo>
                  <a:pt x="0" y="3"/>
                </a:lnTo>
                <a:lnTo>
                  <a:pt x="0" y="6"/>
                </a:lnTo>
                <a:lnTo>
                  <a:pt x="8" y="31"/>
                </a:lnTo>
                <a:lnTo>
                  <a:pt x="8" y="31"/>
                </a:lnTo>
                <a:lnTo>
                  <a:pt x="10" y="33"/>
                </a:lnTo>
                <a:lnTo>
                  <a:pt x="12" y="34"/>
                </a:lnTo>
                <a:lnTo>
                  <a:pt x="54" y="34"/>
                </a:lnTo>
                <a:lnTo>
                  <a:pt x="54" y="34"/>
                </a:lnTo>
                <a:lnTo>
                  <a:pt x="57" y="33"/>
                </a:lnTo>
                <a:lnTo>
                  <a:pt x="59" y="31"/>
                </a:lnTo>
                <a:lnTo>
                  <a:pt x="67" y="6"/>
                </a:lnTo>
                <a:lnTo>
                  <a:pt x="67" y="6"/>
                </a:lnTo>
                <a:lnTo>
                  <a:pt x="67" y="3"/>
                </a:lnTo>
                <a:lnTo>
                  <a:pt x="65" y="2"/>
                </a:lnTo>
                <a:lnTo>
                  <a:pt x="65" y="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5" name="Freeform 617"/>
          <p:cNvSpPr>
            <a:spLocks noEditPoints="1"/>
          </p:cNvSpPr>
          <p:nvPr/>
        </p:nvSpPr>
        <p:spPr bwMode="auto">
          <a:xfrm>
            <a:off x="7330585" y="651257"/>
            <a:ext cx="80666" cy="90156"/>
          </a:xfrm>
          <a:custGeom>
            <a:avLst/>
            <a:gdLst>
              <a:gd name="T0" fmla="*/ 11 w 49"/>
              <a:gd name="T1" fmla="*/ 29 h 59"/>
              <a:gd name="T2" fmla="*/ 11 w 49"/>
              <a:gd name="T3" fmla="*/ 30 h 59"/>
              <a:gd name="T4" fmla="*/ 6 w 49"/>
              <a:gd name="T5" fmla="*/ 34 h 59"/>
              <a:gd name="T6" fmla="*/ 5 w 49"/>
              <a:gd name="T7" fmla="*/ 39 h 59"/>
              <a:gd name="T8" fmla="*/ 6 w 49"/>
              <a:gd name="T9" fmla="*/ 43 h 59"/>
              <a:gd name="T10" fmla="*/ 11 w 49"/>
              <a:gd name="T11" fmla="*/ 48 h 59"/>
              <a:gd name="T12" fmla="*/ 15 w 49"/>
              <a:gd name="T13" fmla="*/ 49 h 59"/>
              <a:gd name="T14" fmla="*/ 19 w 49"/>
              <a:gd name="T15" fmla="*/ 59 h 59"/>
              <a:gd name="T16" fmla="*/ 29 w 49"/>
              <a:gd name="T17" fmla="*/ 48 h 59"/>
              <a:gd name="T18" fmla="*/ 34 w 49"/>
              <a:gd name="T19" fmla="*/ 49 h 59"/>
              <a:gd name="T20" fmla="*/ 38 w 49"/>
              <a:gd name="T21" fmla="*/ 48 h 59"/>
              <a:gd name="T22" fmla="*/ 43 w 49"/>
              <a:gd name="T23" fmla="*/ 43 h 59"/>
              <a:gd name="T24" fmla="*/ 44 w 49"/>
              <a:gd name="T25" fmla="*/ 39 h 59"/>
              <a:gd name="T26" fmla="*/ 43 w 49"/>
              <a:gd name="T27" fmla="*/ 34 h 59"/>
              <a:gd name="T28" fmla="*/ 38 w 49"/>
              <a:gd name="T29" fmla="*/ 30 h 59"/>
              <a:gd name="T30" fmla="*/ 38 w 49"/>
              <a:gd name="T31" fmla="*/ 29 h 59"/>
              <a:gd name="T32" fmla="*/ 43 w 49"/>
              <a:gd name="T33" fmla="*/ 28 h 59"/>
              <a:gd name="T34" fmla="*/ 48 w 49"/>
              <a:gd name="T35" fmla="*/ 23 h 59"/>
              <a:gd name="T36" fmla="*/ 49 w 49"/>
              <a:gd name="T37" fmla="*/ 19 h 59"/>
              <a:gd name="T38" fmla="*/ 47 w 49"/>
              <a:gd name="T39" fmla="*/ 12 h 59"/>
              <a:gd name="T40" fmla="*/ 39 w 49"/>
              <a:gd name="T41" fmla="*/ 10 h 59"/>
              <a:gd name="T42" fmla="*/ 37 w 49"/>
              <a:gd name="T43" fmla="*/ 10 h 59"/>
              <a:gd name="T44" fmla="*/ 34 w 49"/>
              <a:gd name="T45" fmla="*/ 11 h 59"/>
              <a:gd name="T46" fmla="*/ 32 w 49"/>
              <a:gd name="T47" fmla="*/ 3 h 59"/>
              <a:gd name="T48" fmla="*/ 24 w 49"/>
              <a:gd name="T49" fmla="*/ 0 h 59"/>
              <a:gd name="T50" fmla="*/ 21 w 49"/>
              <a:gd name="T51" fmla="*/ 1 h 59"/>
              <a:gd name="T52" fmla="*/ 15 w 49"/>
              <a:gd name="T53" fmla="*/ 7 h 59"/>
              <a:gd name="T54" fmla="*/ 15 w 49"/>
              <a:gd name="T55" fmla="*/ 11 h 59"/>
              <a:gd name="T56" fmla="*/ 10 w 49"/>
              <a:gd name="T57" fmla="*/ 10 h 59"/>
              <a:gd name="T58" fmla="*/ 6 w 49"/>
              <a:gd name="T59" fmla="*/ 11 h 59"/>
              <a:gd name="T60" fmla="*/ 1 w 49"/>
              <a:gd name="T61" fmla="*/ 16 h 59"/>
              <a:gd name="T62" fmla="*/ 0 w 49"/>
              <a:gd name="T63" fmla="*/ 19 h 59"/>
              <a:gd name="T64" fmla="*/ 2 w 49"/>
              <a:gd name="T65" fmla="*/ 27 h 59"/>
              <a:gd name="T66" fmla="*/ 11 w 49"/>
              <a:gd name="T67" fmla="*/ 29 h 59"/>
              <a:gd name="T68" fmla="*/ 24 w 49"/>
              <a:gd name="T69" fmla="*/ 14 h 59"/>
              <a:gd name="T70" fmla="*/ 28 w 49"/>
              <a:gd name="T71" fmla="*/ 16 h 59"/>
              <a:gd name="T72" fmla="*/ 33 w 49"/>
              <a:gd name="T73" fmla="*/ 21 h 59"/>
              <a:gd name="T74" fmla="*/ 34 w 49"/>
              <a:gd name="T75" fmla="*/ 24 h 59"/>
              <a:gd name="T76" fmla="*/ 32 w 49"/>
              <a:gd name="T77" fmla="*/ 32 h 59"/>
              <a:gd name="T78" fmla="*/ 24 w 49"/>
              <a:gd name="T79" fmla="*/ 34 h 59"/>
              <a:gd name="T80" fmla="*/ 21 w 49"/>
              <a:gd name="T81" fmla="*/ 33 h 59"/>
              <a:gd name="T82" fmla="*/ 16 w 49"/>
              <a:gd name="T83" fmla="*/ 28 h 59"/>
              <a:gd name="T84" fmla="*/ 15 w 49"/>
              <a:gd name="T85" fmla="*/ 24 h 59"/>
              <a:gd name="T86" fmla="*/ 17 w 49"/>
              <a:gd name="T87" fmla="*/ 17 h 59"/>
              <a:gd name="T88" fmla="*/ 24 w 49"/>
              <a:gd name="T8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59">
                <a:moveTo>
                  <a:pt x="11" y="29"/>
                </a:moveTo>
                <a:lnTo>
                  <a:pt x="11" y="29"/>
                </a:lnTo>
                <a:lnTo>
                  <a:pt x="11" y="30"/>
                </a:lnTo>
                <a:lnTo>
                  <a:pt x="11" y="30"/>
                </a:lnTo>
                <a:lnTo>
                  <a:pt x="8" y="32"/>
                </a:lnTo>
                <a:lnTo>
                  <a:pt x="6" y="34"/>
                </a:lnTo>
                <a:lnTo>
                  <a:pt x="5" y="37"/>
                </a:lnTo>
                <a:lnTo>
                  <a:pt x="5" y="39"/>
                </a:lnTo>
                <a:lnTo>
                  <a:pt x="5" y="39"/>
                </a:lnTo>
                <a:lnTo>
                  <a:pt x="6" y="43"/>
                </a:lnTo>
                <a:lnTo>
                  <a:pt x="7" y="46"/>
                </a:lnTo>
                <a:lnTo>
                  <a:pt x="11" y="48"/>
                </a:lnTo>
                <a:lnTo>
                  <a:pt x="15" y="49"/>
                </a:lnTo>
                <a:lnTo>
                  <a:pt x="15" y="49"/>
                </a:lnTo>
                <a:lnTo>
                  <a:pt x="19" y="48"/>
                </a:lnTo>
                <a:lnTo>
                  <a:pt x="19" y="59"/>
                </a:lnTo>
                <a:lnTo>
                  <a:pt x="29" y="59"/>
                </a:lnTo>
                <a:lnTo>
                  <a:pt x="29" y="48"/>
                </a:lnTo>
                <a:lnTo>
                  <a:pt x="29" y="48"/>
                </a:lnTo>
                <a:lnTo>
                  <a:pt x="34" y="49"/>
                </a:lnTo>
                <a:lnTo>
                  <a:pt x="34" y="49"/>
                </a:lnTo>
                <a:lnTo>
                  <a:pt x="38" y="48"/>
                </a:lnTo>
                <a:lnTo>
                  <a:pt x="42" y="46"/>
                </a:lnTo>
                <a:lnTo>
                  <a:pt x="43" y="43"/>
                </a:lnTo>
                <a:lnTo>
                  <a:pt x="44" y="39"/>
                </a:lnTo>
                <a:lnTo>
                  <a:pt x="44" y="39"/>
                </a:lnTo>
                <a:lnTo>
                  <a:pt x="44" y="37"/>
                </a:lnTo>
                <a:lnTo>
                  <a:pt x="43" y="34"/>
                </a:lnTo>
                <a:lnTo>
                  <a:pt x="40" y="32"/>
                </a:lnTo>
                <a:lnTo>
                  <a:pt x="38" y="30"/>
                </a:lnTo>
                <a:lnTo>
                  <a:pt x="38" y="30"/>
                </a:lnTo>
                <a:lnTo>
                  <a:pt x="38" y="29"/>
                </a:lnTo>
                <a:lnTo>
                  <a:pt x="38" y="29"/>
                </a:lnTo>
                <a:lnTo>
                  <a:pt x="43" y="28"/>
                </a:lnTo>
                <a:lnTo>
                  <a:pt x="47" y="27"/>
                </a:lnTo>
                <a:lnTo>
                  <a:pt x="48" y="23"/>
                </a:lnTo>
                <a:lnTo>
                  <a:pt x="49" y="19"/>
                </a:lnTo>
                <a:lnTo>
                  <a:pt x="49" y="19"/>
                </a:lnTo>
                <a:lnTo>
                  <a:pt x="48" y="16"/>
                </a:lnTo>
                <a:lnTo>
                  <a:pt x="47" y="12"/>
                </a:lnTo>
                <a:lnTo>
                  <a:pt x="43" y="11"/>
                </a:lnTo>
                <a:lnTo>
                  <a:pt x="39" y="10"/>
                </a:lnTo>
                <a:lnTo>
                  <a:pt x="39" y="10"/>
                </a:lnTo>
                <a:lnTo>
                  <a:pt x="37" y="10"/>
                </a:lnTo>
                <a:lnTo>
                  <a:pt x="34" y="11"/>
                </a:lnTo>
                <a:lnTo>
                  <a:pt x="34" y="11"/>
                </a:lnTo>
                <a:lnTo>
                  <a:pt x="34" y="7"/>
                </a:lnTo>
                <a:lnTo>
                  <a:pt x="32" y="3"/>
                </a:lnTo>
                <a:lnTo>
                  <a:pt x="28" y="1"/>
                </a:lnTo>
                <a:lnTo>
                  <a:pt x="24" y="0"/>
                </a:lnTo>
                <a:lnTo>
                  <a:pt x="24" y="0"/>
                </a:lnTo>
                <a:lnTo>
                  <a:pt x="21" y="1"/>
                </a:lnTo>
                <a:lnTo>
                  <a:pt x="17" y="3"/>
                </a:lnTo>
                <a:lnTo>
                  <a:pt x="15" y="7"/>
                </a:lnTo>
                <a:lnTo>
                  <a:pt x="15" y="11"/>
                </a:lnTo>
                <a:lnTo>
                  <a:pt x="15" y="11"/>
                </a:lnTo>
                <a:lnTo>
                  <a:pt x="12" y="10"/>
                </a:lnTo>
                <a:lnTo>
                  <a:pt x="10" y="10"/>
                </a:lnTo>
                <a:lnTo>
                  <a:pt x="10" y="10"/>
                </a:lnTo>
                <a:lnTo>
                  <a:pt x="6" y="11"/>
                </a:lnTo>
                <a:lnTo>
                  <a:pt x="2" y="12"/>
                </a:lnTo>
                <a:lnTo>
                  <a:pt x="1" y="16"/>
                </a:lnTo>
                <a:lnTo>
                  <a:pt x="0" y="19"/>
                </a:lnTo>
                <a:lnTo>
                  <a:pt x="0" y="19"/>
                </a:lnTo>
                <a:lnTo>
                  <a:pt x="1" y="23"/>
                </a:lnTo>
                <a:lnTo>
                  <a:pt x="2" y="27"/>
                </a:lnTo>
                <a:lnTo>
                  <a:pt x="6" y="28"/>
                </a:lnTo>
                <a:lnTo>
                  <a:pt x="11" y="29"/>
                </a:lnTo>
                <a:lnTo>
                  <a:pt x="11" y="29"/>
                </a:lnTo>
                <a:close/>
                <a:moveTo>
                  <a:pt x="24" y="14"/>
                </a:moveTo>
                <a:lnTo>
                  <a:pt x="24" y="14"/>
                </a:lnTo>
                <a:lnTo>
                  <a:pt x="28" y="16"/>
                </a:lnTo>
                <a:lnTo>
                  <a:pt x="32" y="17"/>
                </a:lnTo>
                <a:lnTo>
                  <a:pt x="33" y="21"/>
                </a:lnTo>
                <a:lnTo>
                  <a:pt x="34" y="24"/>
                </a:lnTo>
                <a:lnTo>
                  <a:pt x="34" y="24"/>
                </a:lnTo>
                <a:lnTo>
                  <a:pt x="33" y="28"/>
                </a:lnTo>
                <a:lnTo>
                  <a:pt x="32" y="32"/>
                </a:lnTo>
                <a:lnTo>
                  <a:pt x="28" y="33"/>
                </a:lnTo>
                <a:lnTo>
                  <a:pt x="24" y="34"/>
                </a:lnTo>
                <a:lnTo>
                  <a:pt x="24" y="34"/>
                </a:lnTo>
                <a:lnTo>
                  <a:pt x="21" y="33"/>
                </a:lnTo>
                <a:lnTo>
                  <a:pt x="17" y="32"/>
                </a:lnTo>
                <a:lnTo>
                  <a:pt x="16" y="28"/>
                </a:lnTo>
                <a:lnTo>
                  <a:pt x="15" y="24"/>
                </a:lnTo>
                <a:lnTo>
                  <a:pt x="15" y="24"/>
                </a:lnTo>
                <a:lnTo>
                  <a:pt x="16" y="21"/>
                </a:lnTo>
                <a:lnTo>
                  <a:pt x="17" y="17"/>
                </a:lnTo>
                <a:lnTo>
                  <a:pt x="21" y="16"/>
                </a:lnTo>
                <a:lnTo>
                  <a:pt x="24" y="14"/>
                </a:lnTo>
                <a:lnTo>
                  <a:pt x="24"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6" name="Freeform 618"/>
          <p:cNvSpPr>
            <a:spLocks/>
          </p:cNvSpPr>
          <p:nvPr/>
        </p:nvSpPr>
        <p:spPr bwMode="auto">
          <a:xfrm>
            <a:off x="5793219" y="632279"/>
            <a:ext cx="132858" cy="94899"/>
          </a:xfrm>
          <a:custGeom>
            <a:avLst/>
            <a:gdLst>
              <a:gd name="T0" fmla="*/ 64 w 84"/>
              <a:gd name="T1" fmla="*/ 59 h 59"/>
              <a:gd name="T2" fmla="*/ 84 w 84"/>
              <a:gd name="T3" fmla="*/ 59 h 59"/>
              <a:gd name="T4" fmla="*/ 84 w 84"/>
              <a:gd name="T5" fmla="*/ 39 h 59"/>
              <a:gd name="T6" fmla="*/ 84 w 84"/>
              <a:gd name="T7" fmla="*/ 39 h 59"/>
              <a:gd name="T8" fmla="*/ 84 w 84"/>
              <a:gd name="T9" fmla="*/ 36 h 59"/>
              <a:gd name="T10" fmla="*/ 83 w 84"/>
              <a:gd name="T11" fmla="*/ 32 h 59"/>
              <a:gd name="T12" fmla="*/ 78 w 84"/>
              <a:gd name="T13" fmla="*/ 26 h 59"/>
              <a:gd name="T14" fmla="*/ 71 w 84"/>
              <a:gd name="T15" fmla="*/ 21 h 59"/>
              <a:gd name="T16" fmla="*/ 68 w 84"/>
              <a:gd name="T17" fmla="*/ 20 h 59"/>
              <a:gd name="T18" fmla="*/ 64 w 84"/>
              <a:gd name="T19" fmla="*/ 20 h 59"/>
              <a:gd name="T20" fmla="*/ 44 w 84"/>
              <a:gd name="T21" fmla="*/ 20 h 59"/>
              <a:gd name="T22" fmla="*/ 44 w 84"/>
              <a:gd name="T23" fmla="*/ 10 h 59"/>
              <a:gd name="T24" fmla="*/ 59 w 84"/>
              <a:gd name="T25" fmla="*/ 10 h 59"/>
              <a:gd name="T26" fmla="*/ 59 w 84"/>
              <a:gd name="T27" fmla="*/ 0 h 59"/>
              <a:gd name="T28" fmla="*/ 20 w 84"/>
              <a:gd name="T29" fmla="*/ 0 h 59"/>
              <a:gd name="T30" fmla="*/ 20 w 84"/>
              <a:gd name="T31" fmla="*/ 10 h 59"/>
              <a:gd name="T32" fmla="*/ 34 w 84"/>
              <a:gd name="T33" fmla="*/ 10 h 59"/>
              <a:gd name="T34" fmla="*/ 34 w 84"/>
              <a:gd name="T35" fmla="*/ 20 h 59"/>
              <a:gd name="T36" fmla="*/ 0 w 84"/>
              <a:gd name="T37" fmla="*/ 20 h 59"/>
              <a:gd name="T38" fmla="*/ 0 w 84"/>
              <a:gd name="T39" fmla="*/ 39 h 59"/>
              <a:gd name="T40" fmla="*/ 64 w 84"/>
              <a:gd name="T41" fmla="*/ 39 h 59"/>
              <a:gd name="T42" fmla="*/ 64 w 84"/>
              <a:gd name="T43"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59">
                <a:moveTo>
                  <a:pt x="64" y="59"/>
                </a:moveTo>
                <a:lnTo>
                  <a:pt x="84" y="59"/>
                </a:lnTo>
                <a:lnTo>
                  <a:pt x="84" y="39"/>
                </a:lnTo>
                <a:lnTo>
                  <a:pt x="84" y="39"/>
                </a:lnTo>
                <a:lnTo>
                  <a:pt x="84" y="36"/>
                </a:lnTo>
                <a:lnTo>
                  <a:pt x="83" y="32"/>
                </a:lnTo>
                <a:lnTo>
                  <a:pt x="78" y="26"/>
                </a:lnTo>
                <a:lnTo>
                  <a:pt x="71" y="21"/>
                </a:lnTo>
                <a:lnTo>
                  <a:pt x="68" y="20"/>
                </a:lnTo>
                <a:lnTo>
                  <a:pt x="64" y="20"/>
                </a:lnTo>
                <a:lnTo>
                  <a:pt x="44" y="20"/>
                </a:lnTo>
                <a:lnTo>
                  <a:pt x="44" y="10"/>
                </a:lnTo>
                <a:lnTo>
                  <a:pt x="59" y="10"/>
                </a:lnTo>
                <a:lnTo>
                  <a:pt x="59" y="0"/>
                </a:lnTo>
                <a:lnTo>
                  <a:pt x="20" y="0"/>
                </a:lnTo>
                <a:lnTo>
                  <a:pt x="20" y="10"/>
                </a:lnTo>
                <a:lnTo>
                  <a:pt x="34" y="10"/>
                </a:lnTo>
                <a:lnTo>
                  <a:pt x="34" y="20"/>
                </a:lnTo>
                <a:lnTo>
                  <a:pt x="0" y="20"/>
                </a:lnTo>
                <a:lnTo>
                  <a:pt x="0" y="39"/>
                </a:lnTo>
                <a:lnTo>
                  <a:pt x="64" y="39"/>
                </a:lnTo>
                <a:lnTo>
                  <a:pt x="64"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7" name="Freeform 619"/>
          <p:cNvSpPr>
            <a:spLocks/>
          </p:cNvSpPr>
          <p:nvPr/>
        </p:nvSpPr>
        <p:spPr bwMode="auto">
          <a:xfrm>
            <a:off x="5902352" y="741413"/>
            <a:ext cx="18981" cy="18981"/>
          </a:xfrm>
          <a:custGeom>
            <a:avLst/>
            <a:gdLst>
              <a:gd name="T0" fmla="*/ 0 w 10"/>
              <a:gd name="T1" fmla="*/ 5 h 10"/>
              <a:gd name="T2" fmla="*/ 0 w 10"/>
              <a:gd name="T3" fmla="*/ 5 h 10"/>
              <a:gd name="T4" fmla="*/ 0 w 10"/>
              <a:gd name="T5" fmla="*/ 7 h 10"/>
              <a:gd name="T6" fmla="*/ 1 w 10"/>
              <a:gd name="T7" fmla="*/ 8 h 10"/>
              <a:gd name="T8" fmla="*/ 2 w 10"/>
              <a:gd name="T9" fmla="*/ 10 h 10"/>
              <a:gd name="T10" fmla="*/ 5 w 10"/>
              <a:gd name="T11" fmla="*/ 10 h 10"/>
              <a:gd name="T12" fmla="*/ 5 w 10"/>
              <a:gd name="T13" fmla="*/ 10 h 10"/>
              <a:gd name="T14" fmla="*/ 7 w 10"/>
              <a:gd name="T15" fmla="*/ 10 h 10"/>
              <a:gd name="T16" fmla="*/ 9 w 10"/>
              <a:gd name="T17" fmla="*/ 8 h 10"/>
              <a:gd name="T18" fmla="*/ 10 w 10"/>
              <a:gd name="T19" fmla="*/ 7 h 10"/>
              <a:gd name="T20" fmla="*/ 10 w 10"/>
              <a:gd name="T21" fmla="*/ 5 h 10"/>
              <a:gd name="T22" fmla="*/ 10 w 10"/>
              <a:gd name="T23" fmla="*/ 5 h 10"/>
              <a:gd name="T24" fmla="*/ 10 w 10"/>
              <a:gd name="T25" fmla="*/ 2 h 10"/>
              <a:gd name="T26" fmla="*/ 9 w 10"/>
              <a:gd name="T27" fmla="*/ 1 h 10"/>
              <a:gd name="T28" fmla="*/ 7 w 10"/>
              <a:gd name="T29" fmla="*/ 0 h 10"/>
              <a:gd name="T30" fmla="*/ 5 w 10"/>
              <a:gd name="T31" fmla="*/ 0 h 10"/>
              <a:gd name="T32" fmla="*/ 5 w 10"/>
              <a:gd name="T33" fmla="*/ 0 h 10"/>
              <a:gd name="T34" fmla="*/ 2 w 10"/>
              <a:gd name="T35" fmla="*/ 0 h 10"/>
              <a:gd name="T36" fmla="*/ 1 w 10"/>
              <a:gd name="T37" fmla="*/ 1 h 10"/>
              <a:gd name="T38" fmla="*/ 0 w 10"/>
              <a:gd name="T39" fmla="*/ 2 h 10"/>
              <a:gd name="T40" fmla="*/ 0 w 10"/>
              <a:gd name="T41" fmla="*/ 5 h 10"/>
              <a:gd name="T42" fmla="*/ 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0" y="5"/>
                </a:moveTo>
                <a:lnTo>
                  <a:pt x="0" y="5"/>
                </a:lnTo>
                <a:lnTo>
                  <a:pt x="0" y="7"/>
                </a:lnTo>
                <a:lnTo>
                  <a:pt x="1" y="8"/>
                </a:lnTo>
                <a:lnTo>
                  <a:pt x="2" y="10"/>
                </a:lnTo>
                <a:lnTo>
                  <a:pt x="5" y="10"/>
                </a:lnTo>
                <a:lnTo>
                  <a:pt x="5" y="10"/>
                </a:lnTo>
                <a:lnTo>
                  <a:pt x="7" y="10"/>
                </a:lnTo>
                <a:lnTo>
                  <a:pt x="9" y="8"/>
                </a:lnTo>
                <a:lnTo>
                  <a:pt x="10" y="7"/>
                </a:lnTo>
                <a:lnTo>
                  <a:pt x="10" y="5"/>
                </a:lnTo>
                <a:lnTo>
                  <a:pt x="10" y="5"/>
                </a:lnTo>
                <a:lnTo>
                  <a:pt x="10" y="2"/>
                </a:lnTo>
                <a:lnTo>
                  <a:pt x="9" y="1"/>
                </a:lnTo>
                <a:lnTo>
                  <a:pt x="7" y="0"/>
                </a:lnTo>
                <a:lnTo>
                  <a:pt x="5" y="0"/>
                </a:lnTo>
                <a:lnTo>
                  <a:pt x="5" y="0"/>
                </a:lnTo>
                <a:lnTo>
                  <a:pt x="2" y="0"/>
                </a:lnTo>
                <a:lnTo>
                  <a:pt x="1" y="1"/>
                </a:lnTo>
                <a:lnTo>
                  <a:pt x="0" y="2"/>
                </a:lnTo>
                <a:lnTo>
                  <a:pt x="0" y="5"/>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8" name="Freeform 620"/>
          <p:cNvSpPr>
            <a:spLocks/>
          </p:cNvSpPr>
          <p:nvPr/>
        </p:nvSpPr>
        <p:spPr bwMode="auto">
          <a:xfrm>
            <a:off x="5888119" y="760393"/>
            <a:ext cx="14237" cy="18981"/>
          </a:xfrm>
          <a:custGeom>
            <a:avLst/>
            <a:gdLst>
              <a:gd name="T0" fmla="*/ 5 w 10"/>
              <a:gd name="T1" fmla="*/ 0 h 10"/>
              <a:gd name="T2" fmla="*/ 5 w 10"/>
              <a:gd name="T3" fmla="*/ 0 h 10"/>
              <a:gd name="T4" fmla="*/ 3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3"/>
                </a:lnTo>
                <a:lnTo>
                  <a:pt x="0" y="5"/>
                </a:ln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9" name="Freeform 621"/>
          <p:cNvSpPr>
            <a:spLocks/>
          </p:cNvSpPr>
          <p:nvPr/>
        </p:nvSpPr>
        <p:spPr bwMode="auto">
          <a:xfrm>
            <a:off x="5921333" y="760393"/>
            <a:ext cx="14237" cy="18981"/>
          </a:xfrm>
          <a:custGeom>
            <a:avLst/>
            <a:gdLst>
              <a:gd name="T0" fmla="*/ 5 w 10"/>
              <a:gd name="T1" fmla="*/ 0 h 10"/>
              <a:gd name="T2" fmla="*/ 5 w 10"/>
              <a:gd name="T3" fmla="*/ 0 h 10"/>
              <a:gd name="T4" fmla="*/ 2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0" name="Freeform 622"/>
          <p:cNvSpPr>
            <a:spLocks/>
          </p:cNvSpPr>
          <p:nvPr/>
        </p:nvSpPr>
        <p:spPr bwMode="auto">
          <a:xfrm>
            <a:off x="5902352" y="779374"/>
            <a:ext cx="18981" cy="18981"/>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1" name="Freeform 623"/>
          <p:cNvSpPr>
            <a:spLocks/>
          </p:cNvSpPr>
          <p:nvPr/>
        </p:nvSpPr>
        <p:spPr bwMode="auto">
          <a:xfrm>
            <a:off x="5873883" y="779374"/>
            <a:ext cx="14237" cy="18981"/>
          </a:xfrm>
          <a:custGeom>
            <a:avLst/>
            <a:gdLst>
              <a:gd name="T0" fmla="*/ 5 w 10"/>
              <a:gd name="T1" fmla="*/ 0 h 10"/>
              <a:gd name="T2" fmla="*/ 5 w 10"/>
              <a:gd name="T3" fmla="*/ 0 h 10"/>
              <a:gd name="T4" fmla="*/ 3 w 10"/>
              <a:gd name="T5" fmla="*/ 0 h 10"/>
              <a:gd name="T6" fmla="*/ 2 w 10"/>
              <a:gd name="T7" fmla="*/ 2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2"/>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2" name="Freeform 624"/>
          <p:cNvSpPr>
            <a:spLocks/>
          </p:cNvSpPr>
          <p:nvPr/>
        </p:nvSpPr>
        <p:spPr bwMode="auto">
          <a:xfrm>
            <a:off x="5935569" y="779374"/>
            <a:ext cx="14237" cy="18981"/>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4" name="Freeform 626"/>
          <p:cNvSpPr>
            <a:spLocks noEditPoints="1"/>
          </p:cNvSpPr>
          <p:nvPr/>
        </p:nvSpPr>
        <p:spPr bwMode="auto">
          <a:xfrm>
            <a:off x="8056561" y="712944"/>
            <a:ext cx="123368" cy="90156"/>
          </a:xfrm>
          <a:custGeom>
            <a:avLst/>
            <a:gdLst>
              <a:gd name="T0" fmla="*/ 65 w 78"/>
              <a:gd name="T1" fmla="*/ 3 h 59"/>
              <a:gd name="T2" fmla="*/ 61 w 78"/>
              <a:gd name="T3" fmla="*/ 0 h 59"/>
              <a:gd name="T4" fmla="*/ 17 w 78"/>
              <a:gd name="T5" fmla="*/ 0 h 59"/>
              <a:gd name="T6" fmla="*/ 13 w 78"/>
              <a:gd name="T7" fmla="*/ 3 h 59"/>
              <a:gd name="T8" fmla="*/ 0 w 78"/>
              <a:gd name="T9" fmla="*/ 28 h 59"/>
              <a:gd name="T10" fmla="*/ 0 w 78"/>
              <a:gd name="T11" fmla="*/ 44 h 59"/>
              <a:gd name="T12" fmla="*/ 0 w 78"/>
              <a:gd name="T13" fmla="*/ 47 h 59"/>
              <a:gd name="T14" fmla="*/ 2 w 78"/>
              <a:gd name="T15" fmla="*/ 49 h 59"/>
              <a:gd name="T16" fmla="*/ 9 w 78"/>
              <a:gd name="T17" fmla="*/ 49 h 59"/>
              <a:gd name="T18" fmla="*/ 9 w 78"/>
              <a:gd name="T19" fmla="*/ 52 h 59"/>
              <a:gd name="T20" fmla="*/ 12 w 78"/>
              <a:gd name="T21" fmla="*/ 57 h 59"/>
              <a:gd name="T22" fmla="*/ 17 w 78"/>
              <a:gd name="T23" fmla="*/ 59 h 59"/>
              <a:gd name="T24" fmla="*/ 19 w 78"/>
              <a:gd name="T25" fmla="*/ 59 h 59"/>
              <a:gd name="T26" fmla="*/ 24 w 78"/>
              <a:gd name="T27" fmla="*/ 54 h 59"/>
              <a:gd name="T28" fmla="*/ 24 w 78"/>
              <a:gd name="T29" fmla="*/ 49 h 59"/>
              <a:gd name="T30" fmla="*/ 54 w 78"/>
              <a:gd name="T31" fmla="*/ 52 h 59"/>
              <a:gd name="T32" fmla="*/ 54 w 78"/>
              <a:gd name="T33" fmla="*/ 54 h 59"/>
              <a:gd name="T34" fmla="*/ 59 w 78"/>
              <a:gd name="T35" fmla="*/ 59 h 59"/>
              <a:gd name="T36" fmla="*/ 61 w 78"/>
              <a:gd name="T37" fmla="*/ 59 h 59"/>
              <a:gd name="T38" fmla="*/ 66 w 78"/>
              <a:gd name="T39" fmla="*/ 57 h 59"/>
              <a:gd name="T40" fmla="*/ 69 w 78"/>
              <a:gd name="T41" fmla="*/ 52 h 59"/>
              <a:gd name="T42" fmla="*/ 74 w 78"/>
              <a:gd name="T43" fmla="*/ 49 h 59"/>
              <a:gd name="T44" fmla="*/ 76 w 78"/>
              <a:gd name="T45" fmla="*/ 49 h 59"/>
              <a:gd name="T46" fmla="*/ 78 w 78"/>
              <a:gd name="T47" fmla="*/ 47 h 59"/>
              <a:gd name="T48" fmla="*/ 78 w 78"/>
              <a:gd name="T49" fmla="*/ 31 h 59"/>
              <a:gd name="T50" fmla="*/ 78 w 78"/>
              <a:gd name="T51" fmla="*/ 28 h 59"/>
              <a:gd name="T52" fmla="*/ 24 w 78"/>
              <a:gd name="T53" fmla="*/ 40 h 59"/>
              <a:gd name="T54" fmla="*/ 9 w 78"/>
              <a:gd name="T55" fmla="*/ 30 h 59"/>
              <a:gd name="T56" fmla="*/ 24 w 78"/>
              <a:gd name="T57" fmla="*/ 40 h 59"/>
              <a:gd name="T58" fmla="*/ 19 w 78"/>
              <a:gd name="T59" fmla="*/ 10 h 59"/>
              <a:gd name="T60" fmla="*/ 64 w 78"/>
              <a:gd name="T61" fmla="*/ 20 h 59"/>
              <a:gd name="T62" fmla="*/ 69 w 78"/>
              <a:gd name="T63" fmla="*/ 40 h 59"/>
              <a:gd name="T64" fmla="*/ 54 w 78"/>
              <a:gd name="T65" fmla="*/ 30 h 59"/>
              <a:gd name="T66" fmla="*/ 69 w 78"/>
              <a:gd name="T67"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59">
                <a:moveTo>
                  <a:pt x="65" y="3"/>
                </a:moveTo>
                <a:lnTo>
                  <a:pt x="65" y="3"/>
                </a:lnTo>
                <a:lnTo>
                  <a:pt x="64" y="1"/>
                </a:lnTo>
                <a:lnTo>
                  <a:pt x="61" y="0"/>
                </a:lnTo>
                <a:lnTo>
                  <a:pt x="17" y="0"/>
                </a:lnTo>
                <a:lnTo>
                  <a:pt x="17" y="0"/>
                </a:lnTo>
                <a:lnTo>
                  <a:pt x="14" y="1"/>
                </a:lnTo>
                <a:lnTo>
                  <a:pt x="13" y="3"/>
                </a:lnTo>
                <a:lnTo>
                  <a:pt x="0" y="28"/>
                </a:lnTo>
                <a:lnTo>
                  <a:pt x="0" y="28"/>
                </a:lnTo>
                <a:lnTo>
                  <a:pt x="0" y="31"/>
                </a:lnTo>
                <a:lnTo>
                  <a:pt x="0" y="44"/>
                </a:lnTo>
                <a:lnTo>
                  <a:pt x="0" y="44"/>
                </a:lnTo>
                <a:lnTo>
                  <a:pt x="0" y="47"/>
                </a:lnTo>
                <a:lnTo>
                  <a:pt x="1" y="48"/>
                </a:lnTo>
                <a:lnTo>
                  <a:pt x="2" y="49"/>
                </a:lnTo>
                <a:lnTo>
                  <a:pt x="4" y="49"/>
                </a:lnTo>
                <a:lnTo>
                  <a:pt x="9" y="49"/>
                </a:lnTo>
                <a:lnTo>
                  <a:pt x="9" y="52"/>
                </a:lnTo>
                <a:lnTo>
                  <a:pt x="9" y="52"/>
                </a:lnTo>
                <a:lnTo>
                  <a:pt x="9" y="54"/>
                </a:lnTo>
                <a:lnTo>
                  <a:pt x="12" y="57"/>
                </a:lnTo>
                <a:lnTo>
                  <a:pt x="14" y="59"/>
                </a:lnTo>
                <a:lnTo>
                  <a:pt x="17" y="59"/>
                </a:lnTo>
                <a:lnTo>
                  <a:pt x="17" y="59"/>
                </a:lnTo>
                <a:lnTo>
                  <a:pt x="19" y="59"/>
                </a:lnTo>
                <a:lnTo>
                  <a:pt x="22" y="57"/>
                </a:lnTo>
                <a:lnTo>
                  <a:pt x="24" y="54"/>
                </a:lnTo>
                <a:lnTo>
                  <a:pt x="24" y="52"/>
                </a:lnTo>
                <a:lnTo>
                  <a:pt x="24" y="49"/>
                </a:lnTo>
                <a:lnTo>
                  <a:pt x="54" y="49"/>
                </a:lnTo>
                <a:lnTo>
                  <a:pt x="54" y="52"/>
                </a:lnTo>
                <a:lnTo>
                  <a:pt x="54" y="52"/>
                </a:lnTo>
                <a:lnTo>
                  <a:pt x="54" y="54"/>
                </a:lnTo>
                <a:lnTo>
                  <a:pt x="56" y="57"/>
                </a:lnTo>
                <a:lnTo>
                  <a:pt x="59" y="59"/>
                </a:lnTo>
                <a:lnTo>
                  <a:pt x="61" y="59"/>
                </a:lnTo>
                <a:lnTo>
                  <a:pt x="61" y="59"/>
                </a:lnTo>
                <a:lnTo>
                  <a:pt x="64" y="59"/>
                </a:lnTo>
                <a:lnTo>
                  <a:pt x="66" y="57"/>
                </a:lnTo>
                <a:lnTo>
                  <a:pt x="69" y="54"/>
                </a:lnTo>
                <a:lnTo>
                  <a:pt x="69" y="52"/>
                </a:lnTo>
                <a:lnTo>
                  <a:pt x="69" y="49"/>
                </a:lnTo>
                <a:lnTo>
                  <a:pt x="74" y="49"/>
                </a:lnTo>
                <a:lnTo>
                  <a:pt x="74" y="49"/>
                </a:lnTo>
                <a:lnTo>
                  <a:pt x="76" y="49"/>
                </a:lnTo>
                <a:lnTo>
                  <a:pt x="77" y="48"/>
                </a:lnTo>
                <a:lnTo>
                  <a:pt x="78" y="47"/>
                </a:lnTo>
                <a:lnTo>
                  <a:pt x="78" y="44"/>
                </a:lnTo>
                <a:lnTo>
                  <a:pt x="78" y="31"/>
                </a:lnTo>
                <a:lnTo>
                  <a:pt x="78" y="31"/>
                </a:lnTo>
                <a:lnTo>
                  <a:pt x="78" y="28"/>
                </a:lnTo>
                <a:lnTo>
                  <a:pt x="65" y="3"/>
                </a:lnTo>
                <a:close/>
                <a:moveTo>
                  <a:pt x="24" y="40"/>
                </a:moveTo>
                <a:lnTo>
                  <a:pt x="9" y="40"/>
                </a:lnTo>
                <a:lnTo>
                  <a:pt x="9" y="30"/>
                </a:lnTo>
                <a:lnTo>
                  <a:pt x="24" y="30"/>
                </a:lnTo>
                <a:lnTo>
                  <a:pt x="24" y="40"/>
                </a:lnTo>
                <a:close/>
                <a:moveTo>
                  <a:pt x="14" y="20"/>
                </a:moveTo>
                <a:lnTo>
                  <a:pt x="19" y="10"/>
                </a:lnTo>
                <a:lnTo>
                  <a:pt x="59" y="10"/>
                </a:lnTo>
                <a:lnTo>
                  <a:pt x="64" y="20"/>
                </a:lnTo>
                <a:lnTo>
                  <a:pt x="14" y="20"/>
                </a:lnTo>
                <a:close/>
                <a:moveTo>
                  <a:pt x="69" y="40"/>
                </a:moveTo>
                <a:lnTo>
                  <a:pt x="54" y="40"/>
                </a:lnTo>
                <a:lnTo>
                  <a:pt x="54" y="30"/>
                </a:lnTo>
                <a:lnTo>
                  <a:pt x="69" y="30"/>
                </a:lnTo>
                <a:lnTo>
                  <a:pt x="69"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5" name="Freeform 627"/>
          <p:cNvSpPr>
            <a:spLocks noEditPoints="1"/>
          </p:cNvSpPr>
          <p:nvPr/>
        </p:nvSpPr>
        <p:spPr bwMode="auto">
          <a:xfrm>
            <a:off x="8469373" y="646515"/>
            <a:ext cx="104389" cy="61686"/>
          </a:xfrm>
          <a:custGeom>
            <a:avLst/>
            <a:gdLst>
              <a:gd name="T0" fmla="*/ 2 w 66"/>
              <a:gd name="T1" fmla="*/ 35 h 40"/>
              <a:gd name="T2" fmla="*/ 13 w 66"/>
              <a:gd name="T3" fmla="*/ 30 h 40"/>
              <a:gd name="T4" fmla="*/ 13 w 66"/>
              <a:gd name="T5" fmla="*/ 30 h 40"/>
              <a:gd name="T6" fmla="*/ 17 w 66"/>
              <a:gd name="T7" fmla="*/ 36 h 40"/>
              <a:gd name="T8" fmla="*/ 23 w 66"/>
              <a:gd name="T9" fmla="*/ 38 h 40"/>
              <a:gd name="T10" fmla="*/ 30 w 66"/>
              <a:gd name="T11" fmla="*/ 40 h 40"/>
              <a:gd name="T12" fmla="*/ 37 w 66"/>
              <a:gd name="T13" fmla="*/ 38 h 40"/>
              <a:gd name="T14" fmla="*/ 37 w 66"/>
              <a:gd name="T15" fmla="*/ 38 h 40"/>
              <a:gd name="T16" fmla="*/ 41 w 66"/>
              <a:gd name="T17" fmla="*/ 37 h 40"/>
              <a:gd name="T18" fmla="*/ 45 w 66"/>
              <a:gd name="T19" fmla="*/ 33 h 40"/>
              <a:gd name="T20" fmla="*/ 54 w 66"/>
              <a:gd name="T21" fmla="*/ 25 h 40"/>
              <a:gd name="T22" fmla="*/ 61 w 66"/>
              <a:gd name="T23" fmla="*/ 15 h 40"/>
              <a:gd name="T24" fmla="*/ 66 w 66"/>
              <a:gd name="T25" fmla="*/ 6 h 40"/>
              <a:gd name="T26" fmla="*/ 66 w 66"/>
              <a:gd name="T27" fmla="*/ 6 h 40"/>
              <a:gd name="T28" fmla="*/ 49 w 66"/>
              <a:gd name="T29" fmla="*/ 3 h 40"/>
              <a:gd name="T30" fmla="*/ 39 w 66"/>
              <a:gd name="T31" fmla="*/ 0 h 40"/>
              <a:gd name="T32" fmla="*/ 30 w 66"/>
              <a:gd name="T33" fmla="*/ 0 h 40"/>
              <a:gd name="T34" fmla="*/ 30 w 66"/>
              <a:gd name="T35" fmla="*/ 0 h 40"/>
              <a:gd name="T36" fmla="*/ 25 w 66"/>
              <a:gd name="T37" fmla="*/ 0 h 40"/>
              <a:gd name="T38" fmla="*/ 21 w 66"/>
              <a:gd name="T39" fmla="*/ 3 h 40"/>
              <a:gd name="T40" fmla="*/ 17 w 66"/>
              <a:gd name="T41" fmla="*/ 5 h 40"/>
              <a:gd name="T42" fmla="*/ 14 w 66"/>
              <a:gd name="T43" fmla="*/ 8 h 40"/>
              <a:gd name="T44" fmla="*/ 12 w 66"/>
              <a:gd name="T45" fmla="*/ 11 h 40"/>
              <a:gd name="T46" fmla="*/ 11 w 66"/>
              <a:gd name="T47" fmla="*/ 15 h 40"/>
              <a:gd name="T48" fmla="*/ 9 w 66"/>
              <a:gd name="T49" fmla="*/ 19 h 40"/>
              <a:gd name="T50" fmla="*/ 9 w 66"/>
              <a:gd name="T51" fmla="*/ 24 h 40"/>
              <a:gd name="T52" fmla="*/ 0 w 66"/>
              <a:gd name="T53" fmla="*/ 27 h 40"/>
              <a:gd name="T54" fmla="*/ 2 w 66"/>
              <a:gd name="T55" fmla="*/ 35 h 40"/>
              <a:gd name="T56" fmla="*/ 30 w 66"/>
              <a:gd name="T57" fmla="*/ 8 h 40"/>
              <a:gd name="T58" fmla="*/ 30 w 66"/>
              <a:gd name="T59" fmla="*/ 8 h 40"/>
              <a:gd name="T60" fmla="*/ 43 w 66"/>
              <a:gd name="T61" fmla="*/ 9 h 40"/>
              <a:gd name="T62" fmla="*/ 55 w 66"/>
              <a:gd name="T63" fmla="*/ 11 h 40"/>
              <a:gd name="T64" fmla="*/ 55 w 66"/>
              <a:gd name="T65" fmla="*/ 11 h 40"/>
              <a:gd name="T66" fmla="*/ 45 w 66"/>
              <a:gd name="T67" fmla="*/ 24 h 40"/>
              <a:gd name="T68" fmla="*/ 39 w 66"/>
              <a:gd name="T69" fmla="*/ 29 h 40"/>
              <a:gd name="T70" fmla="*/ 34 w 66"/>
              <a:gd name="T71" fmla="*/ 32 h 40"/>
              <a:gd name="T72" fmla="*/ 34 w 66"/>
              <a:gd name="T73" fmla="*/ 32 h 40"/>
              <a:gd name="T74" fmla="*/ 30 w 66"/>
              <a:gd name="T75" fmla="*/ 32 h 40"/>
              <a:gd name="T76" fmla="*/ 27 w 66"/>
              <a:gd name="T77" fmla="*/ 32 h 40"/>
              <a:gd name="T78" fmla="*/ 23 w 66"/>
              <a:gd name="T79" fmla="*/ 30 h 40"/>
              <a:gd name="T80" fmla="*/ 19 w 66"/>
              <a:gd name="T81" fmla="*/ 27 h 40"/>
              <a:gd name="T82" fmla="*/ 38 w 66"/>
              <a:gd name="T83" fmla="*/ 21 h 40"/>
              <a:gd name="T84" fmla="*/ 35 w 66"/>
              <a:gd name="T85" fmla="*/ 14 h 40"/>
              <a:gd name="T86" fmla="*/ 17 w 66"/>
              <a:gd name="T87" fmla="*/ 21 h 40"/>
              <a:gd name="T88" fmla="*/ 17 w 66"/>
              <a:gd name="T89" fmla="*/ 21 h 40"/>
              <a:gd name="T90" fmla="*/ 18 w 66"/>
              <a:gd name="T91" fmla="*/ 16 h 40"/>
              <a:gd name="T92" fmla="*/ 21 w 66"/>
              <a:gd name="T93" fmla="*/ 11 h 40"/>
              <a:gd name="T94" fmla="*/ 24 w 66"/>
              <a:gd name="T95" fmla="*/ 9 h 40"/>
              <a:gd name="T96" fmla="*/ 30 w 66"/>
              <a:gd name="T97" fmla="*/ 8 h 40"/>
              <a:gd name="T98" fmla="*/ 30 w 66"/>
              <a:gd name="T99"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40">
                <a:moveTo>
                  <a:pt x="2" y="35"/>
                </a:moveTo>
                <a:lnTo>
                  <a:pt x="13" y="30"/>
                </a:lnTo>
                <a:lnTo>
                  <a:pt x="13" y="30"/>
                </a:lnTo>
                <a:lnTo>
                  <a:pt x="17" y="36"/>
                </a:lnTo>
                <a:lnTo>
                  <a:pt x="23" y="38"/>
                </a:lnTo>
                <a:lnTo>
                  <a:pt x="30" y="40"/>
                </a:lnTo>
                <a:lnTo>
                  <a:pt x="37" y="38"/>
                </a:lnTo>
                <a:lnTo>
                  <a:pt x="37" y="38"/>
                </a:lnTo>
                <a:lnTo>
                  <a:pt x="41" y="37"/>
                </a:lnTo>
                <a:lnTo>
                  <a:pt x="45" y="33"/>
                </a:lnTo>
                <a:lnTo>
                  <a:pt x="54" y="25"/>
                </a:lnTo>
                <a:lnTo>
                  <a:pt x="61" y="15"/>
                </a:lnTo>
                <a:lnTo>
                  <a:pt x="66" y="6"/>
                </a:lnTo>
                <a:lnTo>
                  <a:pt x="66" y="6"/>
                </a:lnTo>
                <a:lnTo>
                  <a:pt x="49" y="3"/>
                </a:lnTo>
                <a:lnTo>
                  <a:pt x="39" y="0"/>
                </a:lnTo>
                <a:lnTo>
                  <a:pt x="30" y="0"/>
                </a:lnTo>
                <a:lnTo>
                  <a:pt x="30" y="0"/>
                </a:lnTo>
                <a:lnTo>
                  <a:pt x="25" y="0"/>
                </a:lnTo>
                <a:lnTo>
                  <a:pt x="21" y="3"/>
                </a:lnTo>
                <a:lnTo>
                  <a:pt x="17" y="5"/>
                </a:lnTo>
                <a:lnTo>
                  <a:pt x="14" y="8"/>
                </a:lnTo>
                <a:lnTo>
                  <a:pt x="12" y="11"/>
                </a:lnTo>
                <a:lnTo>
                  <a:pt x="11" y="15"/>
                </a:lnTo>
                <a:lnTo>
                  <a:pt x="9" y="19"/>
                </a:lnTo>
                <a:lnTo>
                  <a:pt x="9" y="24"/>
                </a:lnTo>
                <a:lnTo>
                  <a:pt x="0" y="27"/>
                </a:lnTo>
                <a:lnTo>
                  <a:pt x="2" y="35"/>
                </a:lnTo>
                <a:close/>
                <a:moveTo>
                  <a:pt x="30" y="8"/>
                </a:moveTo>
                <a:lnTo>
                  <a:pt x="30" y="8"/>
                </a:lnTo>
                <a:lnTo>
                  <a:pt x="43" y="9"/>
                </a:lnTo>
                <a:lnTo>
                  <a:pt x="55" y="11"/>
                </a:lnTo>
                <a:lnTo>
                  <a:pt x="55" y="11"/>
                </a:lnTo>
                <a:lnTo>
                  <a:pt x="45" y="24"/>
                </a:lnTo>
                <a:lnTo>
                  <a:pt x="39" y="29"/>
                </a:lnTo>
                <a:lnTo>
                  <a:pt x="34" y="32"/>
                </a:lnTo>
                <a:lnTo>
                  <a:pt x="34" y="32"/>
                </a:lnTo>
                <a:lnTo>
                  <a:pt x="30" y="32"/>
                </a:lnTo>
                <a:lnTo>
                  <a:pt x="27" y="32"/>
                </a:lnTo>
                <a:lnTo>
                  <a:pt x="23" y="30"/>
                </a:lnTo>
                <a:lnTo>
                  <a:pt x="19" y="27"/>
                </a:lnTo>
                <a:lnTo>
                  <a:pt x="38" y="21"/>
                </a:lnTo>
                <a:lnTo>
                  <a:pt x="35" y="14"/>
                </a:lnTo>
                <a:lnTo>
                  <a:pt x="17" y="21"/>
                </a:lnTo>
                <a:lnTo>
                  <a:pt x="17" y="21"/>
                </a:lnTo>
                <a:lnTo>
                  <a:pt x="18" y="16"/>
                </a:lnTo>
                <a:lnTo>
                  <a:pt x="21" y="11"/>
                </a:lnTo>
                <a:lnTo>
                  <a:pt x="24" y="9"/>
                </a:lnTo>
                <a:lnTo>
                  <a:pt x="30" y="8"/>
                </a:lnTo>
                <a:lnTo>
                  <a:pt x="30"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6" name="Freeform 628"/>
          <p:cNvSpPr>
            <a:spLocks noEditPoints="1"/>
          </p:cNvSpPr>
          <p:nvPr/>
        </p:nvSpPr>
        <p:spPr bwMode="auto">
          <a:xfrm>
            <a:off x="8417178" y="679726"/>
            <a:ext cx="156586" cy="123368"/>
          </a:xfrm>
          <a:custGeom>
            <a:avLst/>
            <a:gdLst>
              <a:gd name="T0" fmla="*/ 94 w 99"/>
              <a:gd name="T1" fmla="*/ 30 h 79"/>
              <a:gd name="T2" fmla="*/ 20 w 99"/>
              <a:gd name="T3" fmla="*/ 30 h 79"/>
              <a:gd name="T4" fmla="*/ 20 w 99"/>
              <a:gd name="T5" fmla="*/ 13 h 79"/>
              <a:gd name="T6" fmla="*/ 20 w 99"/>
              <a:gd name="T7" fmla="*/ 13 h 79"/>
              <a:gd name="T8" fmla="*/ 20 w 99"/>
              <a:gd name="T9" fmla="*/ 10 h 79"/>
              <a:gd name="T10" fmla="*/ 18 w 99"/>
              <a:gd name="T11" fmla="*/ 9 h 79"/>
              <a:gd name="T12" fmla="*/ 8 w 99"/>
              <a:gd name="T13" fmla="*/ 2 h 79"/>
              <a:gd name="T14" fmla="*/ 8 w 99"/>
              <a:gd name="T15" fmla="*/ 2 h 79"/>
              <a:gd name="T16" fmla="*/ 5 w 99"/>
              <a:gd name="T17" fmla="*/ 0 h 79"/>
              <a:gd name="T18" fmla="*/ 3 w 99"/>
              <a:gd name="T19" fmla="*/ 0 h 79"/>
              <a:gd name="T20" fmla="*/ 3 w 99"/>
              <a:gd name="T21" fmla="*/ 0 h 79"/>
              <a:gd name="T22" fmla="*/ 2 w 99"/>
              <a:gd name="T23" fmla="*/ 3 h 79"/>
              <a:gd name="T24" fmla="*/ 0 w 99"/>
              <a:gd name="T25" fmla="*/ 5 h 79"/>
              <a:gd name="T26" fmla="*/ 0 w 99"/>
              <a:gd name="T27" fmla="*/ 74 h 79"/>
              <a:gd name="T28" fmla="*/ 0 w 99"/>
              <a:gd name="T29" fmla="*/ 74 h 79"/>
              <a:gd name="T30" fmla="*/ 0 w 99"/>
              <a:gd name="T31" fmla="*/ 77 h 79"/>
              <a:gd name="T32" fmla="*/ 2 w 99"/>
              <a:gd name="T33" fmla="*/ 78 h 79"/>
              <a:gd name="T34" fmla="*/ 3 w 99"/>
              <a:gd name="T35" fmla="*/ 79 h 79"/>
              <a:gd name="T36" fmla="*/ 5 w 99"/>
              <a:gd name="T37" fmla="*/ 79 h 79"/>
              <a:gd name="T38" fmla="*/ 94 w 99"/>
              <a:gd name="T39" fmla="*/ 79 h 79"/>
              <a:gd name="T40" fmla="*/ 94 w 99"/>
              <a:gd name="T41" fmla="*/ 79 h 79"/>
              <a:gd name="T42" fmla="*/ 97 w 99"/>
              <a:gd name="T43" fmla="*/ 79 h 79"/>
              <a:gd name="T44" fmla="*/ 98 w 99"/>
              <a:gd name="T45" fmla="*/ 78 h 79"/>
              <a:gd name="T46" fmla="*/ 99 w 99"/>
              <a:gd name="T47" fmla="*/ 77 h 79"/>
              <a:gd name="T48" fmla="*/ 99 w 99"/>
              <a:gd name="T49" fmla="*/ 74 h 79"/>
              <a:gd name="T50" fmla="*/ 99 w 99"/>
              <a:gd name="T51" fmla="*/ 35 h 79"/>
              <a:gd name="T52" fmla="*/ 99 w 99"/>
              <a:gd name="T53" fmla="*/ 35 h 79"/>
              <a:gd name="T54" fmla="*/ 99 w 99"/>
              <a:gd name="T55" fmla="*/ 32 h 79"/>
              <a:gd name="T56" fmla="*/ 98 w 99"/>
              <a:gd name="T57" fmla="*/ 31 h 79"/>
              <a:gd name="T58" fmla="*/ 97 w 99"/>
              <a:gd name="T59" fmla="*/ 30 h 79"/>
              <a:gd name="T60" fmla="*/ 94 w 99"/>
              <a:gd name="T61" fmla="*/ 30 h 79"/>
              <a:gd name="T62" fmla="*/ 94 w 99"/>
              <a:gd name="T63" fmla="*/ 30 h 79"/>
              <a:gd name="T64" fmla="*/ 40 w 99"/>
              <a:gd name="T65" fmla="*/ 69 h 79"/>
              <a:gd name="T66" fmla="*/ 25 w 99"/>
              <a:gd name="T67" fmla="*/ 69 h 79"/>
              <a:gd name="T68" fmla="*/ 25 w 99"/>
              <a:gd name="T69" fmla="*/ 60 h 79"/>
              <a:gd name="T70" fmla="*/ 40 w 99"/>
              <a:gd name="T71" fmla="*/ 60 h 79"/>
              <a:gd name="T72" fmla="*/ 40 w 99"/>
              <a:gd name="T73" fmla="*/ 69 h 79"/>
              <a:gd name="T74" fmla="*/ 40 w 99"/>
              <a:gd name="T75" fmla="*/ 50 h 79"/>
              <a:gd name="T76" fmla="*/ 25 w 99"/>
              <a:gd name="T77" fmla="*/ 50 h 79"/>
              <a:gd name="T78" fmla="*/ 25 w 99"/>
              <a:gd name="T79" fmla="*/ 40 h 79"/>
              <a:gd name="T80" fmla="*/ 40 w 99"/>
              <a:gd name="T81" fmla="*/ 40 h 79"/>
              <a:gd name="T82" fmla="*/ 40 w 99"/>
              <a:gd name="T83" fmla="*/ 50 h 79"/>
              <a:gd name="T84" fmla="*/ 65 w 99"/>
              <a:gd name="T85" fmla="*/ 69 h 79"/>
              <a:gd name="T86" fmla="*/ 50 w 99"/>
              <a:gd name="T87" fmla="*/ 69 h 79"/>
              <a:gd name="T88" fmla="*/ 50 w 99"/>
              <a:gd name="T89" fmla="*/ 60 h 79"/>
              <a:gd name="T90" fmla="*/ 65 w 99"/>
              <a:gd name="T91" fmla="*/ 60 h 79"/>
              <a:gd name="T92" fmla="*/ 65 w 99"/>
              <a:gd name="T93" fmla="*/ 69 h 79"/>
              <a:gd name="T94" fmla="*/ 65 w 99"/>
              <a:gd name="T95" fmla="*/ 50 h 79"/>
              <a:gd name="T96" fmla="*/ 50 w 99"/>
              <a:gd name="T97" fmla="*/ 50 h 79"/>
              <a:gd name="T98" fmla="*/ 50 w 99"/>
              <a:gd name="T99" fmla="*/ 40 h 79"/>
              <a:gd name="T100" fmla="*/ 65 w 99"/>
              <a:gd name="T101" fmla="*/ 40 h 79"/>
              <a:gd name="T102" fmla="*/ 65 w 99"/>
              <a:gd name="T103" fmla="*/ 50 h 79"/>
              <a:gd name="T104" fmla="*/ 89 w 99"/>
              <a:gd name="T105" fmla="*/ 69 h 79"/>
              <a:gd name="T106" fmla="*/ 74 w 99"/>
              <a:gd name="T107" fmla="*/ 69 h 79"/>
              <a:gd name="T108" fmla="*/ 74 w 99"/>
              <a:gd name="T109" fmla="*/ 60 h 79"/>
              <a:gd name="T110" fmla="*/ 89 w 99"/>
              <a:gd name="T111" fmla="*/ 60 h 79"/>
              <a:gd name="T112" fmla="*/ 89 w 99"/>
              <a:gd name="T113" fmla="*/ 69 h 79"/>
              <a:gd name="T114" fmla="*/ 89 w 99"/>
              <a:gd name="T115" fmla="*/ 50 h 79"/>
              <a:gd name="T116" fmla="*/ 74 w 99"/>
              <a:gd name="T117" fmla="*/ 50 h 79"/>
              <a:gd name="T118" fmla="*/ 74 w 99"/>
              <a:gd name="T119" fmla="*/ 40 h 79"/>
              <a:gd name="T120" fmla="*/ 89 w 99"/>
              <a:gd name="T121" fmla="*/ 40 h 79"/>
              <a:gd name="T122" fmla="*/ 89 w 99"/>
              <a:gd name="T123" fmla="*/ 5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79">
                <a:moveTo>
                  <a:pt x="94" y="30"/>
                </a:moveTo>
                <a:lnTo>
                  <a:pt x="20" y="30"/>
                </a:lnTo>
                <a:lnTo>
                  <a:pt x="20" y="13"/>
                </a:lnTo>
                <a:lnTo>
                  <a:pt x="20" y="13"/>
                </a:lnTo>
                <a:lnTo>
                  <a:pt x="20" y="10"/>
                </a:lnTo>
                <a:lnTo>
                  <a:pt x="18" y="9"/>
                </a:lnTo>
                <a:lnTo>
                  <a:pt x="8" y="2"/>
                </a:lnTo>
                <a:lnTo>
                  <a:pt x="8" y="2"/>
                </a:lnTo>
                <a:lnTo>
                  <a:pt x="5" y="0"/>
                </a:lnTo>
                <a:lnTo>
                  <a:pt x="3" y="0"/>
                </a:lnTo>
                <a:lnTo>
                  <a:pt x="3" y="0"/>
                </a:lnTo>
                <a:lnTo>
                  <a:pt x="2" y="3"/>
                </a:lnTo>
                <a:lnTo>
                  <a:pt x="0" y="5"/>
                </a:lnTo>
                <a:lnTo>
                  <a:pt x="0" y="74"/>
                </a:lnTo>
                <a:lnTo>
                  <a:pt x="0" y="74"/>
                </a:lnTo>
                <a:lnTo>
                  <a:pt x="0" y="77"/>
                </a:lnTo>
                <a:lnTo>
                  <a:pt x="2" y="78"/>
                </a:lnTo>
                <a:lnTo>
                  <a:pt x="3" y="79"/>
                </a:lnTo>
                <a:lnTo>
                  <a:pt x="5" y="79"/>
                </a:lnTo>
                <a:lnTo>
                  <a:pt x="94" y="79"/>
                </a:lnTo>
                <a:lnTo>
                  <a:pt x="94" y="79"/>
                </a:lnTo>
                <a:lnTo>
                  <a:pt x="97" y="79"/>
                </a:lnTo>
                <a:lnTo>
                  <a:pt x="98" y="78"/>
                </a:lnTo>
                <a:lnTo>
                  <a:pt x="99" y="77"/>
                </a:lnTo>
                <a:lnTo>
                  <a:pt x="99" y="74"/>
                </a:lnTo>
                <a:lnTo>
                  <a:pt x="99" y="35"/>
                </a:lnTo>
                <a:lnTo>
                  <a:pt x="99" y="35"/>
                </a:lnTo>
                <a:lnTo>
                  <a:pt x="99" y="32"/>
                </a:lnTo>
                <a:lnTo>
                  <a:pt x="98" y="31"/>
                </a:lnTo>
                <a:lnTo>
                  <a:pt x="97" y="30"/>
                </a:lnTo>
                <a:lnTo>
                  <a:pt x="94" y="30"/>
                </a:lnTo>
                <a:lnTo>
                  <a:pt x="94" y="30"/>
                </a:lnTo>
                <a:close/>
                <a:moveTo>
                  <a:pt x="40" y="69"/>
                </a:moveTo>
                <a:lnTo>
                  <a:pt x="25" y="69"/>
                </a:lnTo>
                <a:lnTo>
                  <a:pt x="25" y="60"/>
                </a:lnTo>
                <a:lnTo>
                  <a:pt x="40" y="60"/>
                </a:lnTo>
                <a:lnTo>
                  <a:pt x="40" y="69"/>
                </a:lnTo>
                <a:close/>
                <a:moveTo>
                  <a:pt x="40" y="50"/>
                </a:moveTo>
                <a:lnTo>
                  <a:pt x="25" y="50"/>
                </a:lnTo>
                <a:lnTo>
                  <a:pt x="25" y="40"/>
                </a:lnTo>
                <a:lnTo>
                  <a:pt x="40" y="40"/>
                </a:lnTo>
                <a:lnTo>
                  <a:pt x="40" y="50"/>
                </a:lnTo>
                <a:close/>
                <a:moveTo>
                  <a:pt x="65" y="69"/>
                </a:moveTo>
                <a:lnTo>
                  <a:pt x="50" y="69"/>
                </a:lnTo>
                <a:lnTo>
                  <a:pt x="50" y="60"/>
                </a:lnTo>
                <a:lnTo>
                  <a:pt x="65" y="60"/>
                </a:lnTo>
                <a:lnTo>
                  <a:pt x="65" y="69"/>
                </a:lnTo>
                <a:close/>
                <a:moveTo>
                  <a:pt x="65" y="50"/>
                </a:moveTo>
                <a:lnTo>
                  <a:pt x="50" y="50"/>
                </a:lnTo>
                <a:lnTo>
                  <a:pt x="50" y="40"/>
                </a:lnTo>
                <a:lnTo>
                  <a:pt x="65" y="40"/>
                </a:lnTo>
                <a:lnTo>
                  <a:pt x="65" y="50"/>
                </a:lnTo>
                <a:close/>
                <a:moveTo>
                  <a:pt x="89" y="69"/>
                </a:moveTo>
                <a:lnTo>
                  <a:pt x="74" y="69"/>
                </a:lnTo>
                <a:lnTo>
                  <a:pt x="74" y="60"/>
                </a:lnTo>
                <a:lnTo>
                  <a:pt x="89" y="60"/>
                </a:lnTo>
                <a:lnTo>
                  <a:pt x="89" y="69"/>
                </a:lnTo>
                <a:close/>
                <a:moveTo>
                  <a:pt x="89" y="50"/>
                </a:moveTo>
                <a:lnTo>
                  <a:pt x="74" y="50"/>
                </a:lnTo>
                <a:lnTo>
                  <a:pt x="74" y="40"/>
                </a:lnTo>
                <a:lnTo>
                  <a:pt x="89" y="40"/>
                </a:lnTo>
                <a:lnTo>
                  <a:pt x="89"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7" name="Freeform 629"/>
          <p:cNvSpPr>
            <a:spLocks/>
          </p:cNvSpPr>
          <p:nvPr/>
        </p:nvSpPr>
        <p:spPr bwMode="auto">
          <a:xfrm>
            <a:off x="5114690" y="1007131"/>
            <a:ext cx="94899" cy="47450"/>
          </a:xfrm>
          <a:custGeom>
            <a:avLst/>
            <a:gdLst>
              <a:gd name="T0" fmla="*/ 49 w 59"/>
              <a:gd name="T1" fmla="*/ 5 h 30"/>
              <a:gd name="T2" fmla="*/ 49 w 59"/>
              <a:gd name="T3" fmla="*/ 5 h 30"/>
              <a:gd name="T4" fmla="*/ 45 w 59"/>
              <a:gd name="T5" fmla="*/ 7 h 30"/>
              <a:gd name="T6" fmla="*/ 42 w 59"/>
              <a:gd name="T7" fmla="*/ 8 h 30"/>
              <a:gd name="T8" fmla="*/ 42 w 59"/>
              <a:gd name="T9" fmla="*/ 8 h 30"/>
              <a:gd name="T10" fmla="*/ 40 w 59"/>
              <a:gd name="T11" fmla="*/ 5 h 30"/>
              <a:gd name="T12" fmla="*/ 37 w 59"/>
              <a:gd name="T13" fmla="*/ 3 h 30"/>
              <a:gd name="T14" fmla="*/ 33 w 59"/>
              <a:gd name="T15" fmla="*/ 0 h 30"/>
              <a:gd name="T16" fmla="*/ 29 w 59"/>
              <a:gd name="T17" fmla="*/ 0 h 30"/>
              <a:gd name="T18" fmla="*/ 29 w 59"/>
              <a:gd name="T19" fmla="*/ 0 h 30"/>
              <a:gd name="T20" fmla="*/ 26 w 59"/>
              <a:gd name="T21" fmla="*/ 0 h 30"/>
              <a:gd name="T22" fmla="*/ 22 w 59"/>
              <a:gd name="T23" fmla="*/ 3 h 30"/>
              <a:gd name="T24" fmla="*/ 18 w 59"/>
              <a:gd name="T25" fmla="*/ 5 h 30"/>
              <a:gd name="T26" fmla="*/ 17 w 59"/>
              <a:gd name="T27" fmla="*/ 8 h 30"/>
              <a:gd name="T28" fmla="*/ 17 w 59"/>
              <a:gd name="T29" fmla="*/ 8 h 30"/>
              <a:gd name="T30" fmla="*/ 13 w 59"/>
              <a:gd name="T31" fmla="*/ 7 h 30"/>
              <a:gd name="T32" fmla="*/ 10 w 59"/>
              <a:gd name="T33" fmla="*/ 5 h 30"/>
              <a:gd name="T34" fmla="*/ 10 w 59"/>
              <a:gd name="T35" fmla="*/ 5 h 30"/>
              <a:gd name="T36" fmla="*/ 6 w 59"/>
              <a:gd name="T37" fmla="*/ 7 h 30"/>
              <a:gd name="T38" fmla="*/ 2 w 59"/>
              <a:gd name="T39" fmla="*/ 8 h 30"/>
              <a:gd name="T40" fmla="*/ 1 w 59"/>
              <a:gd name="T41" fmla="*/ 12 h 30"/>
              <a:gd name="T42" fmla="*/ 0 w 59"/>
              <a:gd name="T43" fmla="*/ 15 h 30"/>
              <a:gd name="T44" fmla="*/ 0 w 59"/>
              <a:gd name="T45" fmla="*/ 15 h 30"/>
              <a:gd name="T46" fmla="*/ 1 w 59"/>
              <a:gd name="T47" fmla="*/ 19 h 30"/>
              <a:gd name="T48" fmla="*/ 2 w 59"/>
              <a:gd name="T49" fmla="*/ 23 h 30"/>
              <a:gd name="T50" fmla="*/ 6 w 59"/>
              <a:gd name="T51" fmla="*/ 24 h 30"/>
              <a:gd name="T52" fmla="*/ 10 w 59"/>
              <a:gd name="T53" fmla="*/ 25 h 30"/>
              <a:gd name="T54" fmla="*/ 10 w 59"/>
              <a:gd name="T55" fmla="*/ 25 h 30"/>
              <a:gd name="T56" fmla="*/ 13 w 59"/>
              <a:gd name="T57" fmla="*/ 24 h 30"/>
              <a:gd name="T58" fmla="*/ 17 w 59"/>
              <a:gd name="T59" fmla="*/ 23 h 30"/>
              <a:gd name="T60" fmla="*/ 17 w 59"/>
              <a:gd name="T61" fmla="*/ 23 h 30"/>
              <a:gd name="T62" fmla="*/ 18 w 59"/>
              <a:gd name="T63" fmla="*/ 25 h 30"/>
              <a:gd name="T64" fmla="*/ 22 w 59"/>
              <a:gd name="T65" fmla="*/ 28 h 30"/>
              <a:gd name="T66" fmla="*/ 26 w 59"/>
              <a:gd name="T67" fmla="*/ 30 h 30"/>
              <a:gd name="T68" fmla="*/ 29 w 59"/>
              <a:gd name="T69" fmla="*/ 30 h 30"/>
              <a:gd name="T70" fmla="*/ 29 w 59"/>
              <a:gd name="T71" fmla="*/ 30 h 30"/>
              <a:gd name="T72" fmla="*/ 33 w 59"/>
              <a:gd name="T73" fmla="*/ 30 h 30"/>
              <a:gd name="T74" fmla="*/ 37 w 59"/>
              <a:gd name="T75" fmla="*/ 28 h 30"/>
              <a:gd name="T76" fmla="*/ 40 w 59"/>
              <a:gd name="T77" fmla="*/ 25 h 30"/>
              <a:gd name="T78" fmla="*/ 42 w 59"/>
              <a:gd name="T79" fmla="*/ 23 h 30"/>
              <a:gd name="T80" fmla="*/ 42 w 59"/>
              <a:gd name="T81" fmla="*/ 23 h 30"/>
              <a:gd name="T82" fmla="*/ 45 w 59"/>
              <a:gd name="T83" fmla="*/ 24 h 30"/>
              <a:gd name="T84" fmla="*/ 49 w 59"/>
              <a:gd name="T85" fmla="*/ 25 h 30"/>
              <a:gd name="T86" fmla="*/ 49 w 59"/>
              <a:gd name="T87" fmla="*/ 25 h 30"/>
              <a:gd name="T88" fmla="*/ 53 w 59"/>
              <a:gd name="T89" fmla="*/ 24 h 30"/>
              <a:gd name="T90" fmla="*/ 56 w 59"/>
              <a:gd name="T91" fmla="*/ 23 h 30"/>
              <a:gd name="T92" fmla="*/ 58 w 59"/>
              <a:gd name="T93" fmla="*/ 19 h 30"/>
              <a:gd name="T94" fmla="*/ 59 w 59"/>
              <a:gd name="T95" fmla="*/ 15 h 30"/>
              <a:gd name="T96" fmla="*/ 59 w 59"/>
              <a:gd name="T97" fmla="*/ 15 h 30"/>
              <a:gd name="T98" fmla="*/ 58 w 59"/>
              <a:gd name="T99" fmla="*/ 12 h 30"/>
              <a:gd name="T100" fmla="*/ 56 w 59"/>
              <a:gd name="T101" fmla="*/ 8 h 30"/>
              <a:gd name="T102" fmla="*/ 53 w 59"/>
              <a:gd name="T103" fmla="*/ 7 h 30"/>
              <a:gd name="T104" fmla="*/ 49 w 59"/>
              <a:gd name="T105" fmla="*/ 5 h 30"/>
              <a:gd name="T106" fmla="*/ 49 w 59"/>
              <a:gd name="T107"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30">
                <a:moveTo>
                  <a:pt x="49" y="5"/>
                </a:moveTo>
                <a:lnTo>
                  <a:pt x="49" y="5"/>
                </a:lnTo>
                <a:lnTo>
                  <a:pt x="45" y="7"/>
                </a:lnTo>
                <a:lnTo>
                  <a:pt x="42" y="8"/>
                </a:lnTo>
                <a:lnTo>
                  <a:pt x="42" y="8"/>
                </a:lnTo>
                <a:lnTo>
                  <a:pt x="40" y="5"/>
                </a:lnTo>
                <a:lnTo>
                  <a:pt x="37" y="3"/>
                </a:lnTo>
                <a:lnTo>
                  <a:pt x="33" y="0"/>
                </a:lnTo>
                <a:lnTo>
                  <a:pt x="29" y="0"/>
                </a:lnTo>
                <a:lnTo>
                  <a:pt x="29" y="0"/>
                </a:lnTo>
                <a:lnTo>
                  <a:pt x="26" y="0"/>
                </a:lnTo>
                <a:lnTo>
                  <a:pt x="22" y="3"/>
                </a:lnTo>
                <a:lnTo>
                  <a:pt x="18" y="5"/>
                </a:lnTo>
                <a:lnTo>
                  <a:pt x="17" y="8"/>
                </a:lnTo>
                <a:lnTo>
                  <a:pt x="17" y="8"/>
                </a:lnTo>
                <a:lnTo>
                  <a:pt x="13" y="7"/>
                </a:lnTo>
                <a:lnTo>
                  <a:pt x="10" y="5"/>
                </a:lnTo>
                <a:lnTo>
                  <a:pt x="10" y="5"/>
                </a:lnTo>
                <a:lnTo>
                  <a:pt x="6" y="7"/>
                </a:lnTo>
                <a:lnTo>
                  <a:pt x="2" y="8"/>
                </a:lnTo>
                <a:lnTo>
                  <a:pt x="1" y="12"/>
                </a:lnTo>
                <a:lnTo>
                  <a:pt x="0" y="15"/>
                </a:lnTo>
                <a:lnTo>
                  <a:pt x="0" y="15"/>
                </a:lnTo>
                <a:lnTo>
                  <a:pt x="1" y="19"/>
                </a:lnTo>
                <a:lnTo>
                  <a:pt x="2" y="23"/>
                </a:lnTo>
                <a:lnTo>
                  <a:pt x="6" y="24"/>
                </a:lnTo>
                <a:lnTo>
                  <a:pt x="10" y="25"/>
                </a:lnTo>
                <a:lnTo>
                  <a:pt x="10" y="25"/>
                </a:lnTo>
                <a:lnTo>
                  <a:pt x="13" y="24"/>
                </a:lnTo>
                <a:lnTo>
                  <a:pt x="17" y="23"/>
                </a:lnTo>
                <a:lnTo>
                  <a:pt x="17" y="23"/>
                </a:lnTo>
                <a:lnTo>
                  <a:pt x="18" y="25"/>
                </a:lnTo>
                <a:lnTo>
                  <a:pt x="22" y="28"/>
                </a:lnTo>
                <a:lnTo>
                  <a:pt x="26" y="30"/>
                </a:lnTo>
                <a:lnTo>
                  <a:pt x="29" y="30"/>
                </a:lnTo>
                <a:lnTo>
                  <a:pt x="29" y="30"/>
                </a:lnTo>
                <a:lnTo>
                  <a:pt x="33" y="30"/>
                </a:lnTo>
                <a:lnTo>
                  <a:pt x="37" y="28"/>
                </a:lnTo>
                <a:lnTo>
                  <a:pt x="40" y="25"/>
                </a:lnTo>
                <a:lnTo>
                  <a:pt x="42" y="23"/>
                </a:lnTo>
                <a:lnTo>
                  <a:pt x="42" y="23"/>
                </a:lnTo>
                <a:lnTo>
                  <a:pt x="45" y="24"/>
                </a:lnTo>
                <a:lnTo>
                  <a:pt x="49" y="25"/>
                </a:lnTo>
                <a:lnTo>
                  <a:pt x="49" y="25"/>
                </a:lnTo>
                <a:lnTo>
                  <a:pt x="53" y="24"/>
                </a:lnTo>
                <a:lnTo>
                  <a:pt x="56" y="23"/>
                </a:lnTo>
                <a:lnTo>
                  <a:pt x="58" y="19"/>
                </a:lnTo>
                <a:lnTo>
                  <a:pt x="59" y="15"/>
                </a:lnTo>
                <a:lnTo>
                  <a:pt x="59" y="15"/>
                </a:lnTo>
                <a:lnTo>
                  <a:pt x="58" y="12"/>
                </a:lnTo>
                <a:lnTo>
                  <a:pt x="56" y="8"/>
                </a:lnTo>
                <a:lnTo>
                  <a:pt x="53" y="7"/>
                </a:lnTo>
                <a:lnTo>
                  <a:pt x="49" y="5"/>
                </a:lnTo>
                <a:lnTo>
                  <a:pt x="49"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8" name="Freeform 630"/>
          <p:cNvSpPr>
            <a:spLocks noEditPoints="1"/>
          </p:cNvSpPr>
          <p:nvPr/>
        </p:nvSpPr>
        <p:spPr bwMode="auto">
          <a:xfrm>
            <a:off x="5048261" y="1068814"/>
            <a:ext cx="151839" cy="109135"/>
          </a:xfrm>
          <a:custGeom>
            <a:avLst/>
            <a:gdLst>
              <a:gd name="T0" fmla="*/ 73 w 94"/>
              <a:gd name="T1" fmla="*/ 4 h 69"/>
              <a:gd name="T2" fmla="*/ 68 w 94"/>
              <a:gd name="T3" fmla="*/ 0 h 69"/>
              <a:gd name="T4" fmla="*/ 26 w 94"/>
              <a:gd name="T5" fmla="*/ 0 h 69"/>
              <a:gd name="T6" fmla="*/ 21 w 94"/>
              <a:gd name="T7" fmla="*/ 4 h 69"/>
              <a:gd name="T8" fmla="*/ 0 w 94"/>
              <a:gd name="T9" fmla="*/ 63 h 69"/>
              <a:gd name="T10" fmla="*/ 0 w 94"/>
              <a:gd name="T11" fmla="*/ 66 h 69"/>
              <a:gd name="T12" fmla="*/ 2 w 94"/>
              <a:gd name="T13" fmla="*/ 69 h 69"/>
              <a:gd name="T14" fmla="*/ 89 w 94"/>
              <a:gd name="T15" fmla="*/ 69 h 69"/>
              <a:gd name="T16" fmla="*/ 91 w 94"/>
              <a:gd name="T17" fmla="*/ 69 h 69"/>
              <a:gd name="T18" fmla="*/ 94 w 94"/>
              <a:gd name="T19" fmla="*/ 66 h 69"/>
              <a:gd name="T20" fmla="*/ 94 w 94"/>
              <a:gd name="T21" fmla="*/ 63 h 69"/>
              <a:gd name="T22" fmla="*/ 47 w 94"/>
              <a:gd name="T23" fmla="*/ 30 h 69"/>
              <a:gd name="T24" fmla="*/ 49 w 94"/>
              <a:gd name="T25" fmla="*/ 30 h 69"/>
              <a:gd name="T26" fmla="*/ 52 w 94"/>
              <a:gd name="T27" fmla="*/ 32 h 69"/>
              <a:gd name="T28" fmla="*/ 52 w 94"/>
              <a:gd name="T29" fmla="*/ 34 h 69"/>
              <a:gd name="T30" fmla="*/ 50 w 94"/>
              <a:gd name="T31" fmla="*/ 38 h 69"/>
              <a:gd name="T32" fmla="*/ 47 w 94"/>
              <a:gd name="T33" fmla="*/ 39 h 69"/>
              <a:gd name="T34" fmla="*/ 44 w 94"/>
              <a:gd name="T35" fmla="*/ 39 h 69"/>
              <a:gd name="T36" fmla="*/ 42 w 94"/>
              <a:gd name="T37" fmla="*/ 37 h 69"/>
              <a:gd name="T38" fmla="*/ 42 w 94"/>
              <a:gd name="T39" fmla="*/ 34 h 69"/>
              <a:gd name="T40" fmla="*/ 43 w 94"/>
              <a:gd name="T41" fmla="*/ 31 h 69"/>
              <a:gd name="T42" fmla="*/ 47 w 94"/>
              <a:gd name="T43" fmla="*/ 30 h 69"/>
              <a:gd name="T44" fmla="*/ 36 w 94"/>
              <a:gd name="T45" fmla="*/ 12 h 69"/>
              <a:gd name="T46" fmla="*/ 41 w 94"/>
              <a:gd name="T47" fmla="*/ 23 h 69"/>
              <a:gd name="T48" fmla="*/ 37 w 94"/>
              <a:gd name="T49" fmla="*/ 28 h 69"/>
              <a:gd name="T50" fmla="*/ 34 w 94"/>
              <a:gd name="T51" fmla="*/ 34 h 69"/>
              <a:gd name="T52" fmla="*/ 22 w 94"/>
              <a:gd name="T53" fmla="*/ 34 h 69"/>
              <a:gd name="T54" fmla="*/ 26 w 94"/>
              <a:gd name="T55" fmla="*/ 21 h 69"/>
              <a:gd name="T56" fmla="*/ 36 w 94"/>
              <a:gd name="T57" fmla="*/ 12 h 69"/>
              <a:gd name="T58" fmla="*/ 47 w 94"/>
              <a:gd name="T59" fmla="*/ 59 h 69"/>
              <a:gd name="T60" fmla="*/ 38 w 94"/>
              <a:gd name="T61" fmla="*/ 58 h 69"/>
              <a:gd name="T62" fmla="*/ 39 w 94"/>
              <a:gd name="T63" fmla="*/ 43 h 69"/>
              <a:gd name="T64" fmla="*/ 43 w 94"/>
              <a:gd name="T65" fmla="*/ 46 h 69"/>
              <a:gd name="T66" fmla="*/ 47 w 94"/>
              <a:gd name="T67" fmla="*/ 46 h 69"/>
              <a:gd name="T68" fmla="*/ 54 w 94"/>
              <a:gd name="T69" fmla="*/ 43 h 69"/>
              <a:gd name="T70" fmla="*/ 61 w 94"/>
              <a:gd name="T71" fmla="*/ 54 h 69"/>
              <a:gd name="T72" fmla="*/ 47 w 94"/>
              <a:gd name="T73" fmla="*/ 59 h 69"/>
              <a:gd name="T74" fmla="*/ 58 w 94"/>
              <a:gd name="T75" fmla="*/ 34 h 69"/>
              <a:gd name="T76" fmla="*/ 58 w 94"/>
              <a:gd name="T77" fmla="*/ 31 h 69"/>
              <a:gd name="T78" fmla="*/ 54 w 94"/>
              <a:gd name="T79" fmla="*/ 26 h 69"/>
              <a:gd name="T80" fmla="*/ 58 w 94"/>
              <a:gd name="T81" fmla="*/ 12 h 69"/>
              <a:gd name="T82" fmla="*/ 63 w 94"/>
              <a:gd name="T83" fmla="*/ 16 h 69"/>
              <a:gd name="T84" fmla="*/ 70 w 94"/>
              <a:gd name="T85" fmla="*/ 27 h 69"/>
              <a:gd name="T86" fmla="*/ 58 w 94"/>
              <a:gd name="T87"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 h="69">
                <a:moveTo>
                  <a:pt x="73" y="4"/>
                </a:moveTo>
                <a:lnTo>
                  <a:pt x="73" y="4"/>
                </a:lnTo>
                <a:lnTo>
                  <a:pt x="70" y="1"/>
                </a:lnTo>
                <a:lnTo>
                  <a:pt x="68" y="0"/>
                </a:lnTo>
                <a:lnTo>
                  <a:pt x="26" y="0"/>
                </a:lnTo>
                <a:lnTo>
                  <a:pt x="26" y="0"/>
                </a:lnTo>
                <a:lnTo>
                  <a:pt x="23" y="1"/>
                </a:lnTo>
                <a:lnTo>
                  <a:pt x="21" y="4"/>
                </a:lnTo>
                <a:lnTo>
                  <a:pt x="0" y="63"/>
                </a:lnTo>
                <a:lnTo>
                  <a:pt x="0" y="63"/>
                </a:lnTo>
                <a:lnTo>
                  <a:pt x="0" y="65"/>
                </a:lnTo>
                <a:lnTo>
                  <a:pt x="0" y="66"/>
                </a:lnTo>
                <a:lnTo>
                  <a:pt x="0" y="66"/>
                </a:lnTo>
                <a:lnTo>
                  <a:pt x="2" y="69"/>
                </a:lnTo>
                <a:lnTo>
                  <a:pt x="5" y="69"/>
                </a:lnTo>
                <a:lnTo>
                  <a:pt x="89" y="69"/>
                </a:lnTo>
                <a:lnTo>
                  <a:pt x="89" y="69"/>
                </a:lnTo>
                <a:lnTo>
                  <a:pt x="91" y="69"/>
                </a:lnTo>
                <a:lnTo>
                  <a:pt x="94" y="66"/>
                </a:lnTo>
                <a:lnTo>
                  <a:pt x="94" y="66"/>
                </a:lnTo>
                <a:lnTo>
                  <a:pt x="94" y="65"/>
                </a:lnTo>
                <a:lnTo>
                  <a:pt x="94" y="63"/>
                </a:lnTo>
                <a:lnTo>
                  <a:pt x="73" y="4"/>
                </a:lnTo>
                <a:close/>
                <a:moveTo>
                  <a:pt x="47" y="30"/>
                </a:moveTo>
                <a:lnTo>
                  <a:pt x="47" y="30"/>
                </a:lnTo>
                <a:lnTo>
                  <a:pt x="49" y="30"/>
                </a:lnTo>
                <a:lnTo>
                  <a:pt x="50" y="31"/>
                </a:lnTo>
                <a:lnTo>
                  <a:pt x="52" y="32"/>
                </a:lnTo>
                <a:lnTo>
                  <a:pt x="52" y="34"/>
                </a:lnTo>
                <a:lnTo>
                  <a:pt x="52" y="34"/>
                </a:lnTo>
                <a:lnTo>
                  <a:pt x="52" y="37"/>
                </a:lnTo>
                <a:lnTo>
                  <a:pt x="50" y="38"/>
                </a:lnTo>
                <a:lnTo>
                  <a:pt x="49" y="39"/>
                </a:lnTo>
                <a:lnTo>
                  <a:pt x="47" y="39"/>
                </a:lnTo>
                <a:lnTo>
                  <a:pt x="47" y="39"/>
                </a:lnTo>
                <a:lnTo>
                  <a:pt x="44" y="39"/>
                </a:lnTo>
                <a:lnTo>
                  <a:pt x="43" y="38"/>
                </a:lnTo>
                <a:lnTo>
                  <a:pt x="42" y="37"/>
                </a:lnTo>
                <a:lnTo>
                  <a:pt x="42" y="34"/>
                </a:lnTo>
                <a:lnTo>
                  <a:pt x="42" y="34"/>
                </a:lnTo>
                <a:lnTo>
                  <a:pt x="42" y="32"/>
                </a:lnTo>
                <a:lnTo>
                  <a:pt x="43" y="31"/>
                </a:lnTo>
                <a:lnTo>
                  <a:pt x="44" y="30"/>
                </a:lnTo>
                <a:lnTo>
                  <a:pt x="47" y="30"/>
                </a:lnTo>
                <a:lnTo>
                  <a:pt x="47" y="30"/>
                </a:lnTo>
                <a:close/>
                <a:moveTo>
                  <a:pt x="36" y="12"/>
                </a:moveTo>
                <a:lnTo>
                  <a:pt x="41" y="23"/>
                </a:lnTo>
                <a:lnTo>
                  <a:pt x="41" y="23"/>
                </a:lnTo>
                <a:lnTo>
                  <a:pt x="38" y="26"/>
                </a:lnTo>
                <a:lnTo>
                  <a:pt x="37" y="28"/>
                </a:lnTo>
                <a:lnTo>
                  <a:pt x="34" y="31"/>
                </a:lnTo>
                <a:lnTo>
                  <a:pt x="34" y="34"/>
                </a:lnTo>
                <a:lnTo>
                  <a:pt x="22" y="34"/>
                </a:lnTo>
                <a:lnTo>
                  <a:pt x="22" y="34"/>
                </a:lnTo>
                <a:lnTo>
                  <a:pt x="23" y="27"/>
                </a:lnTo>
                <a:lnTo>
                  <a:pt x="26" y="21"/>
                </a:lnTo>
                <a:lnTo>
                  <a:pt x="29" y="16"/>
                </a:lnTo>
                <a:lnTo>
                  <a:pt x="36" y="12"/>
                </a:lnTo>
                <a:lnTo>
                  <a:pt x="36" y="12"/>
                </a:lnTo>
                <a:close/>
                <a:moveTo>
                  <a:pt x="47" y="59"/>
                </a:moveTo>
                <a:lnTo>
                  <a:pt x="47" y="59"/>
                </a:lnTo>
                <a:lnTo>
                  <a:pt x="38" y="58"/>
                </a:lnTo>
                <a:lnTo>
                  <a:pt x="32" y="54"/>
                </a:lnTo>
                <a:lnTo>
                  <a:pt x="39" y="43"/>
                </a:lnTo>
                <a:lnTo>
                  <a:pt x="39" y="43"/>
                </a:lnTo>
                <a:lnTo>
                  <a:pt x="43" y="46"/>
                </a:lnTo>
                <a:lnTo>
                  <a:pt x="47" y="46"/>
                </a:lnTo>
                <a:lnTo>
                  <a:pt x="47" y="46"/>
                </a:lnTo>
                <a:lnTo>
                  <a:pt x="50" y="46"/>
                </a:lnTo>
                <a:lnTo>
                  <a:pt x="54" y="43"/>
                </a:lnTo>
                <a:lnTo>
                  <a:pt x="61" y="54"/>
                </a:lnTo>
                <a:lnTo>
                  <a:pt x="61" y="54"/>
                </a:lnTo>
                <a:lnTo>
                  <a:pt x="55" y="58"/>
                </a:lnTo>
                <a:lnTo>
                  <a:pt x="47" y="59"/>
                </a:lnTo>
                <a:lnTo>
                  <a:pt x="47" y="59"/>
                </a:lnTo>
                <a:close/>
                <a:moveTo>
                  <a:pt x="58" y="34"/>
                </a:moveTo>
                <a:lnTo>
                  <a:pt x="58" y="34"/>
                </a:lnTo>
                <a:lnTo>
                  <a:pt x="58" y="31"/>
                </a:lnTo>
                <a:lnTo>
                  <a:pt x="57" y="28"/>
                </a:lnTo>
                <a:lnTo>
                  <a:pt x="54" y="26"/>
                </a:lnTo>
                <a:lnTo>
                  <a:pt x="52" y="23"/>
                </a:lnTo>
                <a:lnTo>
                  <a:pt x="58" y="12"/>
                </a:lnTo>
                <a:lnTo>
                  <a:pt x="58" y="12"/>
                </a:lnTo>
                <a:lnTo>
                  <a:pt x="63" y="16"/>
                </a:lnTo>
                <a:lnTo>
                  <a:pt x="68" y="21"/>
                </a:lnTo>
                <a:lnTo>
                  <a:pt x="70" y="27"/>
                </a:lnTo>
                <a:lnTo>
                  <a:pt x="71" y="34"/>
                </a:lnTo>
                <a:lnTo>
                  <a:pt x="58"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9" name="Rectangle 631"/>
          <p:cNvSpPr>
            <a:spLocks noChangeArrowheads="1"/>
          </p:cNvSpPr>
          <p:nvPr/>
        </p:nvSpPr>
        <p:spPr bwMode="auto">
          <a:xfrm>
            <a:off x="7738651" y="651258"/>
            <a:ext cx="14237"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0" name="Freeform 632"/>
          <p:cNvSpPr>
            <a:spLocks/>
          </p:cNvSpPr>
          <p:nvPr/>
        </p:nvSpPr>
        <p:spPr bwMode="auto">
          <a:xfrm>
            <a:off x="7767121" y="660748"/>
            <a:ext cx="23726" cy="23726"/>
          </a:xfrm>
          <a:custGeom>
            <a:avLst/>
            <a:gdLst>
              <a:gd name="T0" fmla="*/ 15 w 15"/>
              <a:gd name="T1" fmla="*/ 7 h 15"/>
              <a:gd name="T2" fmla="*/ 7 w 15"/>
              <a:gd name="T3" fmla="*/ 0 h 15"/>
              <a:gd name="T4" fmla="*/ 0 w 15"/>
              <a:gd name="T5" fmla="*/ 7 h 15"/>
              <a:gd name="T6" fmla="*/ 7 w 15"/>
              <a:gd name="T7" fmla="*/ 15 h 15"/>
              <a:gd name="T8" fmla="*/ 15 w 15"/>
              <a:gd name="T9" fmla="*/ 7 h 15"/>
            </a:gdLst>
            <a:ahLst/>
            <a:cxnLst>
              <a:cxn ang="0">
                <a:pos x="T0" y="T1"/>
              </a:cxn>
              <a:cxn ang="0">
                <a:pos x="T2" y="T3"/>
              </a:cxn>
              <a:cxn ang="0">
                <a:pos x="T4" y="T5"/>
              </a:cxn>
              <a:cxn ang="0">
                <a:pos x="T6" y="T7"/>
              </a:cxn>
              <a:cxn ang="0">
                <a:pos x="T8" y="T9"/>
              </a:cxn>
            </a:cxnLst>
            <a:rect l="0" t="0" r="r" b="b"/>
            <a:pathLst>
              <a:path w="15" h="15">
                <a:moveTo>
                  <a:pt x="15" y="7"/>
                </a:moveTo>
                <a:lnTo>
                  <a:pt x="7" y="0"/>
                </a:lnTo>
                <a:lnTo>
                  <a:pt x="0" y="7"/>
                </a:lnTo>
                <a:lnTo>
                  <a:pt x="7" y="15"/>
                </a:lnTo>
                <a:lnTo>
                  <a:pt x="15"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1" name="Rectangle 633"/>
          <p:cNvSpPr>
            <a:spLocks noChangeArrowheads="1"/>
          </p:cNvSpPr>
          <p:nvPr/>
        </p:nvSpPr>
        <p:spPr bwMode="auto">
          <a:xfrm>
            <a:off x="7786100" y="693964"/>
            <a:ext cx="14237"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2" name="Freeform 634"/>
          <p:cNvSpPr>
            <a:spLocks/>
          </p:cNvSpPr>
          <p:nvPr/>
        </p:nvSpPr>
        <p:spPr bwMode="auto">
          <a:xfrm>
            <a:off x="7700691" y="660748"/>
            <a:ext cx="23726" cy="23726"/>
          </a:xfrm>
          <a:custGeom>
            <a:avLst/>
            <a:gdLst>
              <a:gd name="T0" fmla="*/ 15 w 15"/>
              <a:gd name="T1" fmla="*/ 7 h 15"/>
              <a:gd name="T2" fmla="*/ 7 w 15"/>
              <a:gd name="T3" fmla="*/ 0 h 15"/>
              <a:gd name="T4" fmla="*/ 0 w 15"/>
              <a:gd name="T5" fmla="*/ 7 h 15"/>
              <a:gd name="T6" fmla="*/ 7 w 15"/>
              <a:gd name="T7" fmla="*/ 15 h 15"/>
              <a:gd name="T8" fmla="*/ 15 w 15"/>
              <a:gd name="T9" fmla="*/ 7 h 15"/>
            </a:gdLst>
            <a:ahLst/>
            <a:cxnLst>
              <a:cxn ang="0">
                <a:pos x="T0" y="T1"/>
              </a:cxn>
              <a:cxn ang="0">
                <a:pos x="T2" y="T3"/>
              </a:cxn>
              <a:cxn ang="0">
                <a:pos x="T4" y="T5"/>
              </a:cxn>
              <a:cxn ang="0">
                <a:pos x="T6" y="T7"/>
              </a:cxn>
              <a:cxn ang="0">
                <a:pos x="T8" y="T9"/>
              </a:cxn>
            </a:cxnLst>
            <a:rect l="0" t="0" r="r" b="b"/>
            <a:pathLst>
              <a:path w="15" h="15">
                <a:moveTo>
                  <a:pt x="15" y="7"/>
                </a:moveTo>
                <a:lnTo>
                  <a:pt x="7" y="0"/>
                </a:lnTo>
                <a:lnTo>
                  <a:pt x="0" y="7"/>
                </a:lnTo>
                <a:lnTo>
                  <a:pt x="7" y="15"/>
                </a:lnTo>
                <a:lnTo>
                  <a:pt x="15"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3" name="Rectangle 635"/>
          <p:cNvSpPr>
            <a:spLocks noChangeArrowheads="1"/>
          </p:cNvSpPr>
          <p:nvPr/>
        </p:nvSpPr>
        <p:spPr bwMode="auto">
          <a:xfrm>
            <a:off x="7691201" y="693964"/>
            <a:ext cx="14237"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4" name="Freeform 636"/>
          <p:cNvSpPr>
            <a:spLocks/>
          </p:cNvSpPr>
          <p:nvPr/>
        </p:nvSpPr>
        <p:spPr bwMode="auto">
          <a:xfrm>
            <a:off x="7667474" y="727178"/>
            <a:ext cx="37959" cy="66429"/>
          </a:xfrm>
          <a:custGeom>
            <a:avLst/>
            <a:gdLst>
              <a:gd name="T0" fmla="*/ 5 w 25"/>
              <a:gd name="T1" fmla="*/ 0 h 41"/>
              <a:gd name="T2" fmla="*/ 5 w 25"/>
              <a:gd name="T3" fmla="*/ 0 h 41"/>
              <a:gd name="T4" fmla="*/ 2 w 25"/>
              <a:gd name="T5" fmla="*/ 0 h 41"/>
              <a:gd name="T6" fmla="*/ 1 w 25"/>
              <a:gd name="T7" fmla="*/ 1 h 41"/>
              <a:gd name="T8" fmla="*/ 0 w 25"/>
              <a:gd name="T9" fmla="*/ 2 h 41"/>
              <a:gd name="T10" fmla="*/ 0 w 25"/>
              <a:gd name="T11" fmla="*/ 5 h 41"/>
              <a:gd name="T12" fmla="*/ 0 w 25"/>
              <a:gd name="T13" fmla="*/ 41 h 41"/>
              <a:gd name="T14" fmla="*/ 25 w 25"/>
              <a:gd name="T15" fmla="*/ 0 h 41"/>
              <a:gd name="T16" fmla="*/ 5 w 25"/>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1">
                <a:moveTo>
                  <a:pt x="5" y="0"/>
                </a:moveTo>
                <a:lnTo>
                  <a:pt x="5" y="0"/>
                </a:lnTo>
                <a:lnTo>
                  <a:pt x="2" y="0"/>
                </a:lnTo>
                <a:lnTo>
                  <a:pt x="1" y="1"/>
                </a:lnTo>
                <a:lnTo>
                  <a:pt x="0" y="2"/>
                </a:lnTo>
                <a:lnTo>
                  <a:pt x="0" y="5"/>
                </a:lnTo>
                <a:lnTo>
                  <a:pt x="0" y="41"/>
                </a:lnTo>
                <a:lnTo>
                  <a:pt x="2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5" name="Freeform 637"/>
          <p:cNvSpPr>
            <a:spLocks/>
          </p:cNvSpPr>
          <p:nvPr/>
        </p:nvSpPr>
        <p:spPr bwMode="auto">
          <a:xfrm>
            <a:off x="7752884" y="727177"/>
            <a:ext cx="37959" cy="75920"/>
          </a:xfrm>
          <a:custGeom>
            <a:avLst/>
            <a:gdLst>
              <a:gd name="T0" fmla="*/ 0 w 25"/>
              <a:gd name="T1" fmla="*/ 0 h 49"/>
              <a:gd name="T2" fmla="*/ 5 w 25"/>
              <a:gd name="T3" fmla="*/ 49 h 49"/>
              <a:gd name="T4" fmla="*/ 25 w 25"/>
              <a:gd name="T5" fmla="*/ 49 h 49"/>
              <a:gd name="T6" fmla="*/ 10 w 25"/>
              <a:gd name="T7" fmla="*/ 0 h 49"/>
              <a:gd name="T8" fmla="*/ 0 w 25"/>
              <a:gd name="T9" fmla="*/ 0 h 49"/>
            </a:gdLst>
            <a:ahLst/>
            <a:cxnLst>
              <a:cxn ang="0">
                <a:pos x="T0" y="T1"/>
              </a:cxn>
              <a:cxn ang="0">
                <a:pos x="T2" y="T3"/>
              </a:cxn>
              <a:cxn ang="0">
                <a:pos x="T4" y="T5"/>
              </a:cxn>
              <a:cxn ang="0">
                <a:pos x="T6" y="T7"/>
              </a:cxn>
              <a:cxn ang="0">
                <a:pos x="T8" y="T9"/>
              </a:cxn>
            </a:cxnLst>
            <a:rect l="0" t="0" r="r" b="b"/>
            <a:pathLst>
              <a:path w="25" h="49">
                <a:moveTo>
                  <a:pt x="0" y="0"/>
                </a:moveTo>
                <a:lnTo>
                  <a:pt x="5" y="49"/>
                </a:lnTo>
                <a:lnTo>
                  <a:pt x="25" y="49"/>
                </a:lnTo>
                <a:lnTo>
                  <a:pt x="10"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6" name="Freeform 638"/>
          <p:cNvSpPr>
            <a:spLocks/>
          </p:cNvSpPr>
          <p:nvPr/>
        </p:nvSpPr>
        <p:spPr bwMode="auto">
          <a:xfrm>
            <a:off x="7786100" y="727178"/>
            <a:ext cx="37959" cy="66429"/>
          </a:xfrm>
          <a:custGeom>
            <a:avLst/>
            <a:gdLst>
              <a:gd name="T0" fmla="*/ 20 w 25"/>
              <a:gd name="T1" fmla="*/ 0 h 41"/>
              <a:gd name="T2" fmla="*/ 0 w 25"/>
              <a:gd name="T3" fmla="*/ 0 h 41"/>
              <a:gd name="T4" fmla="*/ 25 w 25"/>
              <a:gd name="T5" fmla="*/ 41 h 41"/>
              <a:gd name="T6" fmla="*/ 25 w 25"/>
              <a:gd name="T7" fmla="*/ 5 h 41"/>
              <a:gd name="T8" fmla="*/ 25 w 25"/>
              <a:gd name="T9" fmla="*/ 5 h 41"/>
              <a:gd name="T10" fmla="*/ 25 w 25"/>
              <a:gd name="T11" fmla="*/ 2 h 41"/>
              <a:gd name="T12" fmla="*/ 23 w 25"/>
              <a:gd name="T13" fmla="*/ 1 h 41"/>
              <a:gd name="T14" fmla="*/ 22 w 25"/>
              <a:gd name="T15" fmla="*/ 0 h 41"/>
              <a:gd name="T16" fmla="*/ 20 w 25"/>
              <a:gd name="T17" fmla="*/ 0 h 41"/>
              <a:gd name="T18" fmla="*/ 20 w 25"/>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1">
                <a:moveTo>
                  <a:pt x="20" y="0"/>
                </a:moveTo>
                <a:lnTo>
                  <a:pt x="0" y="0"/>
                </a:lnTo>
                <a:lnTo>
                  <a:pt x="25" y="41"/>
                </a:lnTo>
                <a:lnTo>
                  <a:pt x="25" y="5"/>
                </a:lnTo>
                <a:lnTo>
                  <a:pt x="25" y="5"/>
                </a:lnTo>
                <a:lnTo>
                  <a:pt x="25" y="2"/>
                </a:lnTo>
                <a:lnTo>
                  <a:pt x="23" y="1"/>
                </a:lnTo>
                <a:lnTo>
                  <a:pt x="22" y="0"/>
                </a:lnTo>
                <a:lnTo>
                  <a:pt x="20" y="0"/>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7" name="Freeform 639"/>
          <p:cNvSpPr>
            <a:spLocks/>
          </p:cNvSpPr>
          <p:nvPr/>
        </p:nvSpPr>
        <p:spPr bwMode="auto">
          <a:xfrm>
            <a:off x="7700690" y="727177"/>
            <a:ext cx="37959" cy="75920"/>
          </a:xfrm>
          <a:custGeom>
            <a:avLst/>
            <a:gdLst>
              <a:gd name="T0" fmla="*/ 0 w 24"/>
              <a:gd name="T1" fmla="*/ 49 h 49"/>
              <a:gd name="T2" fmla="*/ 19 w 24"/>
              <a:gd name="T3" fmla="*/ 49 h 49"/>
              <a:gd name="T4" fmla="*/ 24 w 24"/>
              <a:gd name="T5" fmla="*/ 0 h 49"/>
              <a:gd name="T6" fmla="*/ 14 w 24"/>
              <a:gd name="T7" fmla="*/ 0 h 49"/>
              <a:gd name="T8" fmla="*/ 0 w 24"/>
              <a:gd name="T9" fmla="*/ 49 h 49"/>
            </a:gdLst>
            <a:ahLst/>
            <a:cxnLst>
              <a:cxn ang="0">
                <a:pos x="T0" y="T1"/>
              </a:cxn>
              <a:cxn ang="0">
                <a:pos x="T2" y="T3"/>
              </a:cxn>
              <a:cxn ang="0">
                <a:pos x="T4" y="T5"/>
              </a:cxn>
              <a:cxn ang="0">
                <a:pos x="T6" y="T7"/>
              </a:cxn>
              <a:cxn ang="0">
                <a:pos x="T8" y="T9"/>
              </a:cxn>
            </a:cxnLst>
            <a:rect l="0" t="0" r="r" b="b"/>
            <a:pathLst>
              <a:path w="24" h="49">
                <a:moveTo>
                  <a:pt x="0" y="49"/>
                </a:moveTo>
                <a:lnTo>
                  <a:pt x="19" y="49"/>
                </a:lnTo>
                <a:lnTo>
                  <a:pt x="24" y="0"/>
                </a:lnTo>
                <a:lnTo>
                  <a:pt x="14" y="0"/>
                </a:lnTo>
                <a:lnTo>
                  <a:pt x="0"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8" name="Freeform 640"/>
          <p:cNvSpPr>
            <a:spLocks/>
          </p:cNvSpPr>
          <p:nvPr/>
        </p:nvSpPr>
        <p:spPr bwMode="auto">
          <a:xfrm>
            <a:off x="7714924" y="670239"/>
            <a:ext cx="61686" cy="47450"/>
          </a:xfrm>
          <a:custGeom>
            <a:avLst/>
            <a:gdLst>
              <a:gd name="T0" fmla="*/ 0 w 40"/>
              <a:gd name="T1" fmla="*/ 20 h 30"/>
              <a:gd name="T2" fmla="*/ 0 w 40"/>
              <a:gd name="T3" fmla="*/ 20 h 30"/>
              <a:gd name="T4" fmla="*/ 2 w 40"/>
              <a:gd name="T5" fmla="*/ 25 h 30"/>
              <a:gd name="T6" fmla="*/ 3 w 40"/>
              <a:gd name="T7" fmla="*/ 30 h 30"/>
              <a:gd name="T8" fmla="*/ 37 w 40"/>
              <a:gd name="T9" fmla="*/ 30 h 30"/>
              <a:gd name="T10" fmla="*/ 37 w 40"/>
              <a:gd name="T11" fmla="*/ 30 h 30"/>
              <a:gd name="T12" fmla="*/ 39 w 40"/>
              <a:gd name="T13" fmla="*/ 25 h 30"/>
              <a:gd name="T14" fmla="*/ 40 w 40"/>
              <a:gd name="T15" fmla="*/ 20 h 30"/>
              <a:gd name="T16" fmla="*/ 40 w 40"/>
              <a:gd name="T17" fmla="*/ 20 h 30"/>
              <a:gd name="T18" fmla="*/ 40 w 40"/>
              <a:gd name="T19" fmla="*/ 16 h 30"/>
              <a:gd name="T20" fmla="*/ 39 w 40"/>
              <a:gd name="T21" fmla="*/ 13 h 30"/>
              <a:gd name="T22" fmla="*/ 34 w 40"/>
              <a:gd name="T23" fmla="*/ 7 h 30"/>
              <a:gd name="T24" fmla="*/ 28 w 40"/>
              <a:gd name="T25" fmla="*/ 2 h 30"/>
              <a:gd name="T26" fmla="*/ 24 w 40"/>
              <a:gd name="T27" fmla="*/ 0 h 30"/>
              <a:gd name="T28" fmla="*/ 20 w 40"/>
              <a:gd name="T29" fmla="*/ 0 h 30"/>
              <a:gd name="T30" fmla="*/ 20 w 40"/>
              <a:gd name="T31" fmla="*/ 0 h 30"/>
              <a:gd name="T32" fmla="*/ 17 w 40"/>
              <a:gd name="T33" fmla="*/ 0 h 30"/>
              <a:gd name="T34" fmla="*/ 13 w 40"/>
              <a:gd name="T35" fmla="*/ 2 h 30"/>
              <a:gd name="T36" fmla="*/ 7 w 40"/>
              <a:gd name="T37" fmla="*/ 7 h 30"/>
              <a:gd name="T38" fmla="*/ 2 w 40"/>
              <a:gd name="T39" fmla="*/ 13 h 30"/>
              <a:gd name="T40" fmla="*/ 0 w 40"/>
              <a:gd name="T41" fmla="*/ 16 h 30"/>
              <a:gd name="T42" fmla="*/ 0 w 40"/>
              <a:gd name="T43" fmla="*/ 20 h 30"/>
              <a:gd name="T44" fmla="*/ 0 w 40"/>
              <a:gd name="T4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0">
                <a:moveTo>
                  <a:pt x="0" y="20"/>
                </a:moveTo>
                <a:lnTo>
                  <a:pt x="0" y="20"/>
                </a:lnTo>
                <a:lnTo>
                  <a:pt x="2" y="25"/>
                </a:lnTo>
                <a:lnTo>
                  <a:pt x="3" y="30"/>
                </a:lnTo>
                <a:lnTo>
                  <a:pt x="37" y="30"/>
                </a:lnTo>
                <a:lnTo>
                  <a:pt x="37" y="30"/>
                </a:lnTo>
                <a:lnTo>
                  <a:pt x="39" y="25"/>
                </a:lnTo>
                <a:lnTo>
                  <a:pt x="40" y="20"/>
                </a:lnTo>
                <a:lnTo>
                  <a:pt x="40" y="20"/>
                </a:lnTo>
                <a:lnTo>
                  <a:pt x="40" y="16"/>
                </a:lnTo>
                <a:lnTo>
                  <a:pt x="39" y="13"/>
                </a:lnTo>
                <a:lnTo>
                  <a:pt x="34" y="7"/>
                </a:lnTo>
                <a:lnTo>
                  <a:pt x="28" y="2"/>
                </a:lnTo>
                <a:lnTo>
                  <a:pt x="24" y="0"/>
                </a:lnTo>
                <a:lnTo>
                  <a:pt x="20" y="0"/>
                </a:lnTo>
                <a:lnTo>
                  <a:pt x="20" y="0"/>
                </a:lnTo>
                <a:lnTo>
                  <a:pt x="17" y="0"/>
                </a:lnTo>
                <a:lnTo>
                  <a:pt x="13" y="2"/>
                </a:lnTo>
                <a:lnTo>
                  <a:pt x="7" y="7"/>
                </a:lnTo>
                <a:lnTo>
                  <a:pt x="2" y="13"/>
                </a:lnTo>
                <a:lnTo>
                  <a:pt x="0" y="16"/>
                </a:lnTo>
                <a:lnTo>
                  <a:pt x="0" y="20"/>
                </a:lnTo>
                <a:lnTo>
                  <a:pt x="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9" name="Freeform 641"/>
          <p:cNvSpPr>
            <a:spLocks noEditPoints="1"/>
          </p:cNvSpPr>
          <p:nvPr/>
        </p:nvSpPr>
        <p:spPr bwMode="auto">
          <a:xfrm>
            <a:off x="5465817" y="1040344"/>
            <a:ext cx="61686" cy="99645"/>
          </a:xfrm>
          <a:custGeom>
            <a:avLst/>
            <a:gdLst>
              <a:gd name="T0" fmla="*/ 24 w 39"/>
              <a:gd name="T1" fmla="*/ 0 h 64"/>
              <a:gd name="T2" fmla="*/ 15 w 39"/>
              <a:gd name="T3" fmla="*/ 0 h 64"/>
              <a:gd name="T4" fmla="*/ 15 w 39"/>
              <a:gd name="T5" fmla="*/ 0 h 64"/>
              <a:gd name="T6" fmla="*/ 12 w 39"/>
              <a:gd name="T7" fmla="*/ 0 h 64"/>
              <a:gd name="T8" fmla="*/ 11 w 39"/>
              <a:gd name="T9" fmla="*/ 1 h 64"/>
              <a:gd name="T10" fmla="*/ 10 w 39"/>
              <a:gd name="T11" fmla="*/ 3 h 64"/>
              <a:gd name="T12" fmla="*/ 10 w 39"/>
              <a:gd name="T13" fmla="*/ 5 h 64"/>
              <a:gd name="T14" fmla="*/ 10 w 39"/>
              <a:gd name="T15" fmla="*/ 10 h 64"/>
              <a:gd name="T16" fmla="*/ 5 w 39"/>
              <a:gd name="T17" fmla="*/ 10 h 64"/>
              <a:gd name="T18" fmla="*/ 5 w 39"/>
              <a:gd name="T19" fmla="*/ 10 h 64"/>
              <a:gd name="T20" fmla="*/ 2 w 39"/>
              <a:gd name="T21" fmla="*/ 10 h 64"/>
              <a:gd name="T22" fmla="*/ 1 w 39"/>
              <a:gd name="T23" fmla="*/ 11 h 64"/>
              <a:gd name="T24" fmla="*/ 0 w 39"/>
              <a:gd name="T25" fmla="*/ 13 h 64"/>
              <a:gd name="T26" fmla="*/ 0 w 39"/>
              <a:gd name="T27" fmla="*/ 15 h 64"/>
              <a:gd name="T28" fmla="*/ 0 w 39"/>
              <a:gd name="T29" fmla="*/ 54 h 64"/>
              <a:gd name="T30" fmla="*/ 0 w 39"/>
              <a:gd name="T31" fmla="*/ 54 h 64"/>
              <a:gd name="T32" fmla="*/ 1 w 39"/>
              <a:gd name="T33" fmla="*/ 58 h 64"/>
              <a:gd name="T34" fmla="*/ 2 w 39"/>
              <a:gd name="T35" fmla="*/ 62 h 64"/>
              <a:gd name="T36" fmla="*/ 6 w 39"/>
              <a:gd name="T37" fmla="*/ 63 h 64"/>
              <a:gd name="T38" fmla="*/ 10 w 39"/>
              <a:gd name="T39" fmla="*/ 64 h 64"/>
              <a:gd name="T40" fmla="*/ 29 w 39"/>
              <a:gd name="T41" fmla="*/ 64 h 64"/>
              <a:gd name="T42" fmla="*/ 29 w 39"/>
              <a:gd name="T43" fmla="*/ 64 h 64"/>
              <a:gd name="T44" fmla="*/ 33 w 39"/>
              <a:gd name="T45" fmla="*/ 63 h 64"/>
              <a:gd name="T46" fmla="*/ 37 w 39"/>
              <a:gd name="T47" fmla="*/ 62 h 64"/>
              <a:gd name="T48" fmla="*/ 38 w 39"/>
              <a:gd name="T49" fmla="*/ 58 h 64"/>
              <a:gd name="T50" fmla="*/ 39 w 39"/>
              <a:gd name="T51" fmla="*/ 54 h 64"/>
              <a:gd name="T52" fmla="*/ 39 w 39"/>
              <a:gd name="T53" fmla="*/ 15 h 64"/>
              <a:gd name="T54" fmla="*/ 39 w 39"/>
              <a:gd name="T55" fmla="*/ 15 h 64"/>
              <a:gd name="T56" fmla="*/ 39 w 39"/>
              <a:gd name="T57" fmla="*/ 13 h 64"/>
              <a:gd name="T58" fmla="*/ 38 w 39"/>
              <a:gd name="T59" fmla="*/ 11 h 64"/>
              <a:gd name="T60" fmla="*/ 37 w 39"/>
              <a:gd name="T61" fmla="*/ 10 h 64"/>
              <a:gd name="T62" fmla="*/ 34 w 39"/>
              <a:gd name="T63" fmla="*/ 10 h 64"/>
              <a:gd name="T64" fmla="*/ 29 w 39"/>
              <a:gd name="T65" fmla="*/ 10 h 64"/>
              <a:gd name="T66" fmla="*/ 29 w 39"/>
              <a:gd name="T67" fmla="*/ 5 h 64"/>
              <a:gd name="T68" fmla="*/ 29 w 39"/>
              <a:gd name="T69" fmla="*/ 5 h 64"/>
              <a:gd name="T70" fmla="*/ 29 w 39"/>
              <a:gd name="T71" fmla="*/ 3 h 64"/>
              <a:gd name="T72" fmla="*/ 28 w 39"/>
              <a:gd name="T73" fmla="*/ 1 h 64"/>
              <a:gd name="T74" fmla="*/ 27 w 39"/>
              <a:gd name="T75" fmla="*/ 0 h 64"/>
              <a:gd name="T76" fmla="*/ 24 w 39"/>
              <a:gd name="T77" fmla="*/ 0 h 64"/>
              <a:gd name="T78" fmla="*/ 24 w 39"/>
              <a:gd name="T79" fmla="*/ 0 h 64"/>
              <a:gd name="T80" fmla="*/ 32 w 39"/>
              <a:gd name="T81" fmla="*/ 35 h 64"/>
              <a:gd name="T82" fmla="*/ 15 w 39"/>
              <a:gd name="T83" fmla="*/ 54 h 64"/>
              <a:gd name="T84" fmla="*/ 15 w 39"/>
              <a:gd name="T85" fmla="*/ 40 h 64"/>
              <a:gd name="T86" fmla="*/ 7 w 39"/>
              <a:gd name="T87" fmla="*/ 40 h 64"/>
              <a:gd name="T88" fmla="*/ 24 w 39"/>
              <a:gd name="T89" fmla="*/ 20 h 64"/>
              <a:gd name="T90" fmla="*/ 24 w 39"/>
              <a:gd name="T91" fmla="*/ 35 h 64"/>
              <a:gd name="T92" fmla="*/ 32 w 39"/>
              <a:gd name="T93" fmla="*/ 3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 h="64">
                <a:moveTo>
                  <a:pt x="24" y="0"/>
                </a:moveTo>
                <a:lnTo>
                  <a:pt x="15" y="0"/>
                </a:lnTo>
                <a:lnTo>
                  <a:pt x="15" y="0"/>
                </a:lnTo>
                <a:lnTo>
                  <a:pt x="12" y="0"/>
                </a:lnTo>
                <a:lnTo>
                  <a:pt x="11" y="1"/>
                </a:lnTo>
                <a:lnTo>
                  <a:pt x="10" y="3"/>
                </a:lnTo>
                <a:lnTo>
                  <a:pt x="10" y="5"/>
                </a:lnTo>
                <a:lnTo>
                  <a:pt x="10" y="10"/>
                </a:lnTo>
                <a:lnTo>
                  <a:pt x="5" y="10"/>
                </a:lnTo>
                <a:lnTo>
                  <a:pt x="5" y="10"/>
                </a:lnTo>
                <a:lnTo>
                  <a:pt x="2" y="10"/>
                </a:lnTo>
                <a:lnTo>
                  <a:pt x="1" y="11"/>
                </a:lnTo>
                <a:lnTo>
                  <a:pt x="0" y="13"/>
                </a:lnTo>
                <a:lnTo>
                  <a:pt x="0" y="15"/>
                </a:lnTo>
                <a:lnTo>
                  <a:pt x="0" y="54"/>
                </a:lnTo>
                <a:lnTo>
                  <a:pt x="0" y="54"/>
                </a:lnTo>
                <a:lnTo>
                  <a:pt x="1" y="58"/>
                </a:lnTo>
                <a:lnTo>
                  <a:pt x="2" y="62"/>
                </a:lnTo>
                <a:lnTo>
                  <a:pt x="6" y="63"/>
                </a:lnTo>
                <a:lnTo>
                  <a:pt x="10" y="64"/>
                </a:lnTo>
                <a:lnTo>
                  <a:pt x="29" y="64"/>
                </a:lnTo>
                <a:lnTo>
                  <a:pt x="29" y="64"/>
                </a:lnTo>
                <a:lnTo>
                  <a:pt x="33" y="63"/>
                </a:lnTo>
                <a:lnTo>
                  <a:pt x="37" y="62"/>
                </a:lnTo>
                <a:lnTo>
                  <a:pt x="38" y="58"/>
                </a:lnTo>
                <a:lnTo>
                  <a:pt x="39" y="54"/>
                </a:lnTo>
                <a:lnTo>
                  <a:pt x="39" y="15"/>
                </a:lnTo>
                <a:lnTo>
                  <a:pt x="39" y="15"/>
                </a:lnTo>
                <a:lnTo>
                  <a:pt x="39" y="13"/>
                </a:lnTo>
                <a:lnTo>
                  <a:pt x="38" y="11"/>
                </a:lnTo>
                <a:lnTo>
                  <a:pt x="37" y="10"/>
                </a:lnTo>
                <a:lnTo>
                  <a:pt x="34" y="10"/>
                </a:lnTo>
                <a:lnTo>
                  <a:pt x="29" y="10"/>
                </a:lnTo>
                <a:lnTo>
                  <a:pt x="29" y="5"/>
                </a:lnTo>
                <a:lnTo>
                  <a:pt x="29" y="5"/>
                </a:lnTo>
                <a:lnTo>
                  <a:pt x="29" y="3"/>
                </a:lnTo>
                <a:lnTo>
                  <a:pt x="28" y="1"/>
                </a:lnTo>
                <a:lnTo>
                  <a:pt x="27" y="0"/>
                </a:lnTo>
                <a:lnTo>
                  <a:pt x="24" y="0"/>
                </a:lnTo>
                <a:lnTo>
                  <a:pt x="24" y="0"/>
                </a:lnTo>
                <a:close/>
                <a:moveTo>
                  <a:pt x="32" y="35"/>
                </a:moveTo>
                <a:lnTo>
                  <a:pt x="15" y="54"/>
                </a:lnTo>
                <a:lnTo>
                  <a:pt x="15" y="40"/>
                </a:lnTo>
                <a:lnTo>
                  <a:pt x="7" y="40"/>
                </a:lnTo>
                <a:lnTo>
                  <a:pt x="24" y="20"/>
                </a:lnTo>
                <a:lnTo>
                  <a:pt x="24" y="35"/>
                </a:lnTo>
                <a:lnTo>
                  <a:pt x="32"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0" name="Freeform 642"/>
          <p:cNvSpPr>
            <a:spLocks/>
          </p:cNvSpPr>
          <p:nvPr/>
        </p:nvSpPr>
        <p:spPr bwMode="auto">
          <a:xfrm>
            <a:off x="5404132" y="1092539"/>
            <a:ext cx="180308" cy="85410"/>
          </a:xfrm>
          <a:custGeom>
            <a:avLst/>
            <a:gdLst>
              <a:gd name="T0" fmla="*/ 59 w 113"/>
              <a:gd name="T1" fmla="*/ 44 h 54"/>
              <a:gd name="T2" fmla="*/ 59 w 113"/>
              <a:gd name="T3" fmla="*/ 44 h 54"/>
              <a:gd name="T4" fmla="*/ 52 w 113"/>
              <a:gd name="T5" fmla="*/ 44 h 54"/>
              <a:gd name="T6" fmla="*/ 45 w 113"/>
              <a:gd name="T7" fmla="*/ 42 h 54"/>
              <a:gd name="T8" fmla="*/ 39 w 113"/>
              <a:gd name="T9" fmla="*/ 39 h 54"/>
              <a:gd name="T10" fmla="*/ 32 w 113"/>
              <a:gd name="T11" fmla="*/ 35 h 54"/>
              <a:gd name="T12" fmla="*/ 27 w 113"/>
              <a:gd name="T13" fmla="*/ 31 h 54"/>
              <a:gd name="T14" fmla="*/ 24 w 113"/>
              <a:gd name="T15" fmla="*/ 26 h 54"/>
              <a:gd name="T16" fmla="*/ 20 w 113"/>
              <a:gd name="T17" fmla="*/ 19 h 54"/>
              <a:gd name="T18" fmla="*/ 18 w 113"/>
              <a:gd name="T19" fmla="*/ 12 h 54"/>
              <a:gd name="T20" fmla="*/ 30 w 113"/>
              <a:gd name="T21" fmla="*/ 0 h 54"/>
              <a:gd name="T22" fmla="*/ 0 w 113"/>
              <a:gd name="T23" fmla="*/ 0 h 54"/>
              <a:gd name="T24" fmla="*/ 0 w 113"/>
              <a:gd name="T25" fmla="*/ 29 h 54"/>
              <a:gd name="T26" fmla="*/ 9 w 113"/>
              <a:gd name="T27" fmla="*/ 21 h 54"/>
              <a:gd name="T28" fmla="*/ 9 w 113"/>
              <a:gd name="T29" fmla="*/ 21 h 54"/>
              <a:gd name="T30" fmla="*/ 13 w 113"/>
              <a:gd name="T31" fmla="*/ 27 h 54"/>
              <a:gd name="T32" fmla="*/ 18 w 113"/>
              <a:gd name="T33" fmla="*/ 34 h 54"/>
              <a:gd name="T34" fmla="*/ 22 w 113"/>
              <a:gd name="T35" fmla="*/ 39 h 54"/>
              <a:gd name="T36" fmla="*/ 29 w 113"/>
              <a:gd name="T37" fmla="*/ 44 h 54"/>
              <a:gd name="T38" fmla="*/ 36 w 113"/>
              <a:gd name="T39" fmla="*/ 49 h 54"/>
              <a:gd name="T40" fmla="*/ 43 w 113"/>
              <a:gd name="T41" fmla="*/ 51 h 54"/>
              <a:gd name="T42" fmla="*/ 51 w 113"/>
              <a:gd name="T43" fmla="*/ 53 h 54"/>
              <a:gd name="T44" fmla="*/ 59 w 113"/>
              <a:gd name="T45" fmla="*/ 54 h 54"/>
              <a:gd name="T46" fmla="*/ 59 w 113"/>
              <a:gd name="T47" fmla="*/ 54 h 54"/>
              <a:gd name="T48" fmla="*/ 69 w 113"/>
              <a:gd name="T49" fmla="*/ 53 h 54"/>
              <a:gd name="T50" fmla="*/ 78 w 113"/>
              <a:gd name="T51" fmla="*/ 50 h 54"/>
              <a:gd name="T52" fmla="*/ 87 w 113"/>
              <a:gd name="T53" fmla="*/ 47 h 54"/>
              <a:gd name="T54" fmla="*/ 94 w 113"/>
              <a:gd name="T55" fmla="*/ 42 h 54"/>
              <a:gd name="T56" fmla="*/ 101 w 113"/>
              <a:gd name="T57" fmla="*/ 34 h 54"/>
              <a:gd name="T58" fmla="*/ 106 w 113"/>
              <a:gd name="T59" fmla="*/ 27 h 54"/>
              <a:gd name="T60" fmla="*/ 110 w 113"/>
              <a:gd name="T61" fmla="*/ 18 h 54"/>
              <a:gd name="T62" fmla="*/ 113 w 113"/>
              <a:gd name="T63" fmla="*/ 10 h 54"/>
              <a:gd name="T64" fmla="*/ 103 w 113"/>
              <a:gd name="T65" fmla="*/ 10 h 54"/>
              <a:gd name="T66" fmla="*/ 103 w 113"/>
              <a:gd name="T67" fmla="*/ 10 h 54"/>
              <a:gd name="T68" fmla="*/ 100 w 113"/>
              <a:gd name="T69" fmla="*/ 17 h 54"/>
              <a:gd name="T70" fmla="*/ 96 w 113"/>
              <a:gd name="T71" fmla="*/ 23 h 54"/>
              <a:gd name="T72" fmla="*/ 93 w 113"/>
              <a:gd name="T73" fmla="*/ 29 h 54"/>
              <a:gd name="T74" fmla="*/ 88 w 113"/>
              <a:gd name="T75" fmla="*/ 34 h 54"/>
              <a:gd name="T76" fmla="*/ 82 w 113"/>
              <a:gd name="T77" fmla="*/ 38 h 54"/>
              <a:gd name="T78" fmla="*/ 74 w 113"/>
              <a:gd name="T79" fmla="*/ 42 h 54"/>
              <a:gd name="T80" fmla="*/ 67 w 113"/>
              <a:gd name="T81" fmla="*/ 43 h 54"/>
              <a:gd name="T82" fmla="*/ 59 w 113"/>
              <a:gd name="T83" fmla="*/ 44 h 54"/>
              <a:gd name="T84" fmla="*/ 59 w 113"/>
              <a:gd name="T8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 h="54">
                <a:moveTo>
                  <a:pt x="59" y="44"/>
                </a:moveTo>
                <a:lnTo>
                  <a:pt x="59" y="44"/>
                </a:lnTo>
                <a:lnTo>
                  <a:pt x="52" y="44"/>
                </a:lnTo>
                <a:lnTo>
                  <a:pt x="45" y="42"/>
                </a:lnTo>
                <a:lnTo>
                  <a:pt x="39" y="39"/>
                </a:lnTo>
                <a:lnTo>
                  <a:pt x="32" y="35"/>
                </a:lnTo>
                <a:lnTo>
                  <a:pt x="27" y="31"/>
                </a:lnTo>
                <a:lnTo>
                  <a:pt x="24" y="26"/>
                </a:lnTo>
                <a:lnTo>
                  <a:pt x="20" y="19"/>
                </a:lnTo>
                <a:lnTo>
                  <a:pt x="18" y="12"/>
                </a:lnTo>
                <a:lnTo>
                  <a:pt x="30" y="0"/>
                </a:lnTo>
                <a:lnTo>
                  <a:pt x="0" y="0"/>
                </a:lnTo>
                <a:lnTo>
                  <a:pt x="0" y="29"/>
                </a:lnTo>
                <a:lnTo>
                  <a:pt x="9" y="21"/>
                </a:lnTo>
                <a:lnTo>
                  <a:pt x="9" y="21"/>
                </a:lnTo>
                <a:lnTo>
                  <a:pt x="13" y="27"/>
                </a:lnTo>
                <a:lnTo>
                  <a:pt x="18" y="34"/>
                </a:lnTo>
                <a:lnTo>
                  <a:pt x="22" y="39"/>
                </a:lnTo>
                <a:lnTo>
                  <a:pt x="29" y="44"/>
                </a:lnTo>
                <a:lnTo>
                  <a:pt x="36" y="49"/>
                </a:lnTo>
                <a:lnTo>
                  <a:pt x="43" y="51"/>
                </a:lnTo>
                <a:lnTo>
                  <a:pt x="51" y="53"/>
                </a:lnTo>
                <a:lnTo>
                  <a:pt x="59" y="54"/>
                </a:lnTo>
                <a:lnTo>
                  <a:pt x="59" y="54"/>
                </a:lnTo>
                <a:lnTo>
                  <a:pt x="69" y="53"/>
                </a:lnTo>
                <a:lnTo>
                  <a:pt x="78" y="50"/>
                </a:lnTo>
                <a:lnTo>
                  <a:pt x="87" y="47"/>
                </a:lnTo>
                <a:lnTo>
                  <a:pt x="94" y="42"/>
                </a:lnTo>
                <a:lnTo>
                  <a:pt x="101" y="34"/>
                </a:lnTo>
                <a:lnTo>
                  <a:pt x="106" y="27"/>
                </a:lnTo>
                <a:lnTo>
                  <a:pt x="110" y="18"/>
                </a:lnTo>
                <a:lnTo>
                  <a:pt x="113" y="10"/>
                </a:lnTo>
                <a:lnTo>
                  <a:pt x="103" y="10"/>
                </a:lnTo>
                <a:lnTo>
                  <a:pt x="103" y="10"/>
                </a:lnTo>
                <a:lnTo>
                  <a:pt x="100" y="17"/>
                </a:lnTo>
                <a:lnTo>
                  <a:pt x="96" y="23"/>
                </a:lnTo>
                <a:lnTo>
                  <a:pt x="93" y="29"/>
                </a:lnTo>
                <a:lnTo>
                  <a:pt x="88" y="34"/>
                </a:lnTo>
                <a:lnTo>
                  <a:pt x="82" y="38"/>
                </a:lnTo>
                <a:lnTo>
                  <a:pt x="74" y="42"/>
                </a:lnTo>
                <a:lnTo>
                  <a:pt x="67" y="43"/>
                </a:lnTo>
                <a:lnTo>
                  <a:pt x="59" y="44"/>
                </a:lnTo>
                <a:lnTo>
                  <a:pt x="59"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1" name="Freeform 643"/>
          <p:cNvSpPr>
            <a:spLocks/>
          </p:cNvSpPr>
          <p:nvPr/>
        </p:nvSpPr>
        <p:spPr bwMode="auto">
          <a:xfrm>
            <a:off x="5413624" y="1007130"/>
            <a:ext cx="180308" cy="85410"/>
          </a:xfrm>
          <a:custGeom>
            <a:avLst/>
            <a:gdLst>
              <a:gd name="T0" fmla="*/ 104 w 113"/>
              <a:gd name="T1" fmla="*/ 34 h 55"/>
              <a:gd name="T2" fmla="*/ 104 w 113"/>
              <a:gd name="T3" fmla="*/ 34 h 55"/>
              <a:gd name="T4" fmla="*/ 100 w 113"/>
              <a:gd name="T5" fmla="*/ 28 h 55"/>
              <a:gd name="T6" fmla="*/ 95 w 113"/>
              <a:gd name="T7" fmla="*/ 20 h 55"/>
              <a:gd name="T8" fmla="*/ 90 w 113"/>
              <a:gd name="T9" fmla="*/ 15 h 55"/>
              <a:gd name="T10" fmla="*/ 84 w 113"/>
              <a:gd name="T11" fmla="*/ 10 h 55"/>
              <a:gd name="T12" fmla="*/ 77 w 113"/>
              <a:gd name="T13" fmla="*/ 5 h 55"/>
              <a:gd name="T14" fmla="*/ 70 w 113"/>
              <a:gd name="T15" fmla="*/ 3 h 55"/>
              <a:gd name="T16" fmla="*/ 62 w 113"/>
              <a:gd name="T17" fmla="*/ 2 h 55"/>
              <a:gd name="T18" fmla="*/ 53 w 113"/>
              <a:gd name="T19" fmla="*/ 0 h 55"/>
              <a:gd name="T20" fmla="*/ 53 w 113"/>
              <a:gd name="T21" fmla="*/ 0 h 55"/>
              <a:gd name="T22" fmla="*/ 44 w 113"/>
              <a:gd name="T23" fmla="*/ 2 h 55"/>
              <a:gd name="T24" fmla="*/ 35 w 113"/>
              <a:gd name="T25" fmla="*/ 4 h 55"/>
              <a:gd name="T26" fmla="*/ 26 w 113"/>
              <a:gd name="T27" fmla="*/ 8 h 55"/>
              <a:gd name="T28" fmla="*/ 19 w 113"/>
              <a:gd name="T29" fmla="*/ 13 h 55"/>
              <a:gd name="T30" fmla="*/ 12 w 113"/>
              <a:gd name="T31" fmla="*/ 20 h 55"/>
              <a:gd name="T32" fmla="*/ 7 w 113"/>
              <a:gd name="T33" fmla="*/ 28 h 55"/>
              <a:gd name="T34" fmla="*/ 3 w 113"/>
              <a:gd name="T35" fmla="*/ 36 h 55"/>
              <a:gd name="T36" fmla="*/ 0 w 113"/>
              <a:gd name="T37" fmla="*/ 45 h 55"/>
              <a:gd name="T38" fmla="*/ 10 w 113"/>
              <a:gd name="T39" fmla="*/ 45 h 55"/>
              <a:gd name="T40" fmla="*/ 10 w 113"/>
              <a:gd name="T41" fmla="*/ 45 h 55"/>
              <a:gd name="T42" fmla="*/ 13 w 113"/>
              <a:gd name="T43" fmla="*/ 37 h 55"/>
              <a:gd name="T44" fmla="*/ 16 w 113"/>
              <a:gd name="T45" fmla="*/ 31 h 55"/>
              <a:gd name="T46" fmla="*/ 20 w 113"/>
              <a:gd name="T47" fmla="*/ 25 h 55"/>
              <a:gd name="T48" fmla="*/ 25 w 113"/>
              <a:gd name="T49" fmla="*/ 20 h 55"/>
              <a:gd name="T50" fmla="*/ 31 w 113"/>
              <a:gd name="T51" fmla="*/ 16 h 55"/>
              <a:gd name="T52" fmla="*/ 39 w 113"/>
              <a:gd name="T53" fmla="*/ 13 h 55"/>
              <a:gd name="T54" fmla="*/ 46 w 113"/>
              <a:gd name="T55" fmla="*/ 12 h 55"/>
              <a:gd name="T56" fmla="*/ 53 w 113"/>
              <a:gd name="T57" fmla="*/ 10 h 55"/>
              <a:gd name="T58" fmla="*/ 53 w 113"/>
              <a:gd name="T59" fmla="*/ 10 h 55"/>
              <a:gd name="T60" fmla="*/ 61 w 113"/>
              <a:gd name="T61" fmla="*/ 10 h 55"/>
              <a:gd name="T62" fmla="*/ 68 w 113"/>
              <a:gd name="T63" fmla="*/ 13 h 55"/>
              <a:gd name="T64" fmla="*/ 74 w 113"/>
              <a:gd name="T65" fmla="*/ 15 h 55"/>
              <a:gd name="T66" fmla="*/ 81 w 113"/>
              <a:gd name="T67" fmla="*/ 19 h 55"/>
              <a:gd name="T68" fmla="*/ 86 w 113"/>
              <a:gd name="T69" fmla="*/ 24 h 55"/>
              <a:gd name="T70" fmla="*/ 89 w 113"/>
              <a:gd name="T71" fmla="*/ 29 h 55"/>
              <a:gd name="T72" fmla="*/ 93 w 113"/>
              <a:gd name="T73" fmla="*/ 35 h 55"/>
              <a:gd name="T74" fmla="*/ 95 w 113"/>
              <a:gd name="T75" fmla="*/ 42 h 55"/>
              <a:gd name="T76" fmla="*/ 83 w 113"/>
              <a:gd name="T77" fmla="*/ 55 h 55"/>
              <a:gd name="T78" fmla="*/ 113 w 113"/>
              <a:gd name="T79" fmla="*/ 55 h 55"/>
              <a:gd name="T80" fmla="*/ 113 w 113"/>
              <a:gd name="T81" fmla="*/ 25 h 55"/>
              <a:gd name="T82" fmla="*/ 104 w 113"/>
              <a:gd name="T8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55">
                <a:moveTo>
                  <a:pt x="104" y="34"/>
                </a:moveTo>
                <a:lnTo>
                  <a:pt x="104" y="34"/>
                </a:lnTo>
                <a:lnTo>
                  <a:pt x="100" y="28"/>
                </a:lnTo>
                <a:lnTo>
                  <a:pt x="95" y="20"/>
                </a:lnTo>
                <a:lnTo>
                  <a:pt x="90" y="15"/>
                </a:lnTo>
                <a:lnTo>
                  <a:pt x="84" y="10"/>
                </a:lnTo>
                <a:lnTo>
                  <a:pt x="77" y="5"/>
                </a:lnTo>
                <a:lnTo>
                  <a:pt x="70" y="3"/>
                </a:lnTo>
                <a:lnTo>
                  <a:pt x="62" y="2"/>
                </a:lnTo>
                <a:lnTo>
                  <a:pt x="53" y="0"/>
                </a:lnTo>
                <a:lnTo>
                  <a:pt x="53" y="0"/>
                </a:lnTo>
                <a:lnTo>
                  <a:pt x="44" y="2"/>
                </a:lnTo>
                <a:lnTo>
                  <a:pt x="35" y="4"/>
                </a:lnTo>
                <a:lnTo>
                  <a:pt x="26" y="8"/>
                </a:lnTo>
                <a:lnTo>
                  <a:pt x="19" y="13"/>
                </a:lnTo>
                <a:lnTo>
                  <a:pt x="12" y="20"/>
                </a:lnTo>
                <a:lnTo>
                  <a:pt x="7" y="28"/>
                </a:lnTo>
                <a:lnTo>
                  <a:pt x="3" y="36"/>
                </a:lnTo>
                <a:lnTo>
                  <a:pt x="0" y="45"/>
                </a:lnTo>
                <a:lnTo>
                  <a:pt x="10" y="45"/>
                </a:lnTo>
                <a:lnTo>
                  <a:pt x="10" y="45"/>
                </a:lnTo>
                <a:lnTo>
                  <a:pt x="13" y="37"/>
                </a:lnTo>
                <a:lnTo>
                  <a:pt x="16" y="31"/>
                </a:lnTo>
                <a:lnTo>
                  <a:pt x="20" y="25"/>
                </a:lnTo>
                <a:lnTo>
                  <a:pt x="25" y="20"/>
                </a:lnTo>
                <a:lnTo>
                  <a:pt x="31" y="16"/>
                </a:lnTo>
                <a:lnTo>
                  <a:pt x="39" y="13"/>
                </a:lnTo>
                <a:lnTo>
                  <a:pt x="46" y="12"/>
                </a:lnTo>
                <a:lnTo>
                  <a:pt x="53" y="10"/>
                </a:lnTo>
                <a:lnTo>
                  <a:pt x="53" y="10"/>
                </a:lnTo>
                <a:lnTo>
                  <a:pt x="61" y="10"/>
                </a:lnTo>
                <a:lnTo>
                  <a:pt x="68" y="13"/>
                </a:lnTo>
                <a:lnTo>
                  <a:pt x="74" y="15"/>
                </a:lnTo>
                <a:lnTo>
                  <a:pt x="81" y="19"/>
                </a:lnTo>
                <a:lnTo>
                  <a:pt x="86" y="24"/>
                </a:lnTo>
                <a:lnTo>
                  <a:pt x="89" y="29"/>
                </a:lnTo>
                <a:lnTo>
                  <a:pt x="93" y="35"/>
                </a:lnTo>
                <a:lnTo>
                  <a:pt x="95" y="42"/>
                </a:lnTo>
                <a:lnTo>
                  <a:pt x="83" y="55"/>
                </a:lnTo>
                <a:lnTo>
                  <a:pt x="113" y="55"/>
                </a:lnTo>
                <a:lnTo>
                  <a:pt x="113" y="25"/>
                </a:lnTo>
                <a:lnTo>
                  <a:pt x="104"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2" name="Freeform 644"/>
          <p:cNvSpPr>
            <a:spLocks/>
          </p:cNvSpPr>
          <p:nvPr/>
        </p:nvSpPr>
        <p:spPr bwMode="auto">
          <a:xfrm>
            <a:off x="6652054" y="727177"/>
            <a:ext cx="47450" cy="75920"/>
          </a:xfrm>
          <a:custGeom>
            <a:avLst/>
            <a:gdLst>
              <a:gd name="T0" fmla="*/ 19 w 29"/>
              <a:gd name="T1" fmla="*/ 5 h 49"/>
              <a:gd name="T2" fmla="*/ 19 w 29"/>
              <a:gd name="T3" fmla="*/ 25 h 49"/>
              <a:gd name="T4" fmla="*/ 9 w 29"/>
              <a:gd name="T5" fmla="*/ 34 h 49"/>
              <a:gd name="T6" fmla="*/ 9 w 29"/>
              <a:gd name="T7" fmla="*/ 20 h 49"/>
              <a:gd name="T8" fmla="*/ 0 w 29"/>
              <a:gd name="T9" fmla="*/ 25 h 49"/>
              <a:gd name="T10" fmla="*/ 0 w 29"/>
              <a:gd name="T11" fmla="*/ 49 h 49"/>
              <a:gd name="T12" fmla="*/ 19 w 29"/>
              <a:gd name="T13" fmla="*/ 49 h 49"/>
              <a:gd name="T14" fmla="*/ 29 w 29"/>
              <a:gd name="T15" fmla="*/ 30 h 49"/>
              <a:gd name="T16" fmla="*/ 29 w 29"/>
              <a:gd name="T17" fmla="*/ 0 h 49"/>
              <a:gd name="T18" fmla="*/ 19 w 29"/>
              <a:gd name="T19"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9">
                <a:moveTo>
                  <a:pt x="19" y="5"/>
                </a:moveTo>
                <a:lnTo>
                  <a:pt x="19" y="25"/>
                </a:lnTo>
                <a:lnTo>
                  <a:pt x="9" y="34"/>
                </a:lnTo>
                <a:lnTo>
                  <a:pt x="9" y="20"/>
                </a:lnTo>
                <a:lnTo>
                  <a:pt x="0" y="25"/>
                </a:lnTo>
                <a:lnTo>
                  <a:pt x="0" y="49"/>
                </a:lnTo>
                <a:lnTo>
                  <a:pt x="19" y="49"/>
                </a:lnTo>
                <a:lnTo>
                  <a:pt x="29" y="30"/>
                </a:lnTo>
                <a:lnTo>
                  <a:pt x="29" y="0"/>
                </a:lnTo>
                <a:lnTo>
                  <a:pt x="19"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3" name="Freeform 645"/>
          <p:cNvSpPr>
            <a:spLocks/>
          </p:cNvSpPr>
          <p:nvPr/>
        </p:nvSpPr>
        <p:spPr bwMode="auto">
          <a:xfrm>
            <a:off x="6542923" y="727177"/>
            <a:ext cx="47450" cy="75920"/>
          </a:xfrm>
          <a:custGeom>
            <a:avLst/>
            <a:gdLst>
              <a:gd name="T0" fmla="*/ 19 w 29"/>
              <a:gd name="T1" fmla="*/ 34 h 49"/>
              <a:gd name="T2" fmla="*/ 9 w 29"/>
              <a:gd name="T3" fmla="*/ 25 h 49"/>
              <a:gd name="T4" fmla="*/ 9 w 29"/>
              <a:gd name="T5" fmla="*/ 5 h 49"/>
              <a:gd name="T6" fmla="*/ 0 w 29"/>
              <a:gd name="T7" fmla="*/ 0 h 49"/>
              <a:gd name="T8" fmla="*/ 0 w 29"/>
              <a:gd name="T9" fmla="*/ 30 h 49"/>
              <a:gd name="T10" fmla="*/ 9 w 29"/>
              <a:gd name="T11" fmla="*/ 49 h 49"/>
              <a:gd name="T12" fmla="*/ 29 w 29"/>
              <a:gd name="T13" fmla="*/ 49 h 49"/>
              <a:gd name="T14" fmla="*/ 29 w 29"/>
              <a:gd name="T15" fmla="*/ 25 h 49"/>
              <a:gd name="T16" fmla="*/ 19 w 29"/>
              <a:gd name="T17" fmla="*/ 20 h 49"/>
              <a:gd name="T18" fmla="*/ 19 w 29"/>
              <a:gd name="T19"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9">
                <a:moveTo>
                  <a:pt x="19" y="34"/>
                </a:moveTo>
                <a:lnTo>
                  <a:pt x="9" y="25"/>
                </a:lnTo>
                <a:lnTo>
                  <a:pt x="9" y="5"/>
                </a:lnTo>
                <a:lnTo>
                  <a:pt x="0" y="0"/>
                </a:lnTo>
                <a:lnTo>
                  <a:pt x="0" y="30"/>
                </a:lnTo>
                <a:lnTo>
                  <a:pt x="9" y="49"/>
                </a:lnTo>
                <a:lnTo>
                  <a:pt x="29" y="49"/>
                </a:lnTo>
                <a:lnTo>
                  <a:pt x="29" y="25"/>
                </a:lnTo>
                <a:lnTo>
                  <a:pt x="19" y="20"/>
                </a:lnTo>
                <a:lnTo>
                  <a:pt x="19"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4" name="Freeform 646"/>
          <p:cNvSpPr>
            <a:spLocks noEditPoints="1"/>
          </p:cNvSpPr>
          <p:nvPr/>
        </p:nvSpPr>
        <p:spPr bwMode="auto">
          <a:xfrm>
            <a:off x="6580882" y="651258"/>
            <a:ext cx="80666" cy="109135"/>
          </a:xfrm>
          <a:custGeom>
            <a:avLst/>
            <a:gdLst>
              <a:gd name="T0" fmla="*/ 25 w 50"/>
              <a:gd name="T1" fmla="*/ 0 h 69"/>
              <a:gd name="T2" fmla="*/ 25 w 50"/>
              <a:gd name="T3" fmla="*/ 0 h 69"/>
              <a:gd name="T4" fmla="*/ 21 w 50"/>
              <a:gd name="T5" fmla="*/ 5 h 69"/>
              <a:gd name="T6" fmla="*/ 13 w 50"/>
              <a:gd name="T7" fmla="*/ 17 h 69"/>
              <a:gd name="T8" fmla="*/ 4 w 50"/>
              <a:gd name="T9" fmla="*/ 32 h 69"/>
              <a:gd name="T10" fmla="*/ 1 w 50"/>
              <a:gd name="T11" fmla="*/ 38 h 69"/>
              <a:gd name="T12" fmla="*/ 0 w 50"/>
              <a:gd name="T13" fmla="*/ 44 h 69"/>
              <a:gd name="T14" fmla="*/ 0 w 50"/>
              <a:gd name="T15" fmla="*/ 44 h 69"/>
              <a:gd name="T16" fmla="*/ 0 w 50"/>
              <a:gd name="T17" fmla="*/ 49 h 69"/>
              <a:gd name="T18" fmla="*/ 3 w 50"/>
              <a:gd name="T19" fmla="*/ 54 h 69"/>
              <a:gd name="T20" fmla="*/ 4 w 50"/>
              <a:gd name="T21" fmla="*/ 58 h 69"/>
              <a:gd name="T22" fmla="*/ 8 w 50"/>
              <a:gd name="T23" fmla="*/ 61 h 69"/>
              <a:gd name="T24" fmla="*/ 11 w 50"/>
              <a:gd name="T25" fmla="*/ 65 h 69"/>
              <a:gd name="T26" fmla="*/ 15 w 50"/>
              <a:gd name="T27" fmla="*/ 66 h 69"/>
              <a:gd name="T28" fmla="*/ 20 w 50"/>
              <a:gd name="T29" fmla="*/ 69 h 69"/>
              <a:gd name="T30" fmla="*/ 25 w 50"/>
              <a:gd name="T31" fmla="*/ 69 h 69"/>
              <a:gd name="T32" fmla="*/ 25 w 50"/>
              <a:gd name="T33" fmla="*/ 69 h 69"/>
              <a:gd name="T34" fmla="*/ 30 w 50"/>
              <a:gd name="T35" fmla="*/ 69 h 69"/>
              <a:gd name="T36" fmla="*/ 35 w 50"/>
              <a:gd name="T37" fmla="*/ 66 h 69"/>
              <a:gd name="T38" fmla="*/ 38 w 50"/>
              <a:gd name="T39" fmla="*/ 65 h 69"/>
              <a:gd name="T40" fmla="*/ 42 w 50"/>
              <a:gd name="T41" fmla="*/ 61 h 69"/>
              <a:gd name="T42" fmla="*/ 46 w 50"/>
              <a:gd name="T43" fmla="*/ 58 h 69"/>
              <a:gd name="T44" fmla="*/ 47 w 50"/>
              <a:gd name="T45" fmla="*/ 54 h 69"/>
              <a:gd name="T46" fmla="*/ 50 w 50"/>
              <a:gd name="T47" fmla="*/ 49 h 69"/>
              <a:gd name="T48" fmla="*/ 50 w 50"/>
              <a:gd name="T49" fmla="*/ 44 h 69"/>
              <a:gd name="T50" fmla="*/ 50 w 50"/>
              <a:gd name="T51" fmla="*/ 44 h 69"/>
              <a:gd name="T52" fmla="*/ 48 w 50"/>
              <a:gd name="T53" fmla="*/ 38 h 69"/>
              <a:gd name="T54" fmla="*/ 46 w 50"/>
              <a:gd name="T55" fmla="*/ 32 h 69"/>
              <a:gd name="T56" fmla="*/ 37 w 50"/>
              <a:gd name="T57" fmla="*/ 17 h 69"/>
              <a:gd name="T58" fmla="*/ 29 w 50"/>
              <a:gd name="T59" fmla="*/ 5 h 69"/>
              <a:gd name="T60" fmla="*/ 25 w 50"/>
              <a:gd name="T61" fmla="*/ 0 h 69"/>
              <a:gd name="T62" fmla="*/ 25 w 50"/>
              <a:gd name="T63" fmla="*/ 0 h 69"/>
              <a:gd name="T64" fmla="*/ 29 w 50"/>
              <a:gd name="T65" fmla="*/ 59 h 69"/>
              <a:gd name="T66" fmla="*/ 29 w 50"/>
              <a:gd name="T67" fmla="*/ 54 h 69"/>
              <a:gd name="T68" fmla="*/ 29 w 50"/>
              <a:gd name="T69" fmla="*/ 54 h 69"/>
              <a:gd name="T70" fmla="*/ 32 w 50"/>
              <a:gd name="T71" fmla="*/ 51 h 69"/>
              <a:gd name="T72" fmla="*/ 35 w 50"/>
              <a:gd name="T73" fmla="*/ 48 h 69"/>
              <a:gd name="T74" fmla="*/ 40 w 50"/>
              <a:gd name="T75" fmla="*/ 48 h 69"/>
              <a:gd name="T76" fmla="*/ 40 w 50"/>
              <a:gd name="T77" fmla="*/ 48 h 69"/>
              <a:gd name="T78" fmla="*/ 38 w 50"/>
              <a:gd name="T79" fmla="*/ 51 h 69"/>
              <a:gd name="T80" fmla="*/ 35 w 50"/>
              <a:gd name="T81" fmla="*/ 54 h 69"/>
              <a:gd name="T82" fmla="*/ 32 w 50"/>
              <a:gd name="T83" fmla="*/ 58 h 69"/>
              <a:gd name="T84" fmla="*/ 29 w 50"/>
              <a:gd name="T85" fmla="*/ 59 h 69"/>
              <a:gd name="T86" fmla="*/ 29 w 50"/>
              <a:gd name="T87"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69">
                <a:moveTo>
                  <a:pt x="25" y="0"/>
                </a:moveTo>
                <a:lnTo>
                  <a:pt x="25" y="0"/>
                </a:lnTo>
                <a:lnTo>
                  <a:pt x="21" y="5"/>
                </a:lnTo>
                <a:lnTo>
                  <a:pt x="13" y="17"/>
                </a:lnTo>
                <a:lnTo>
                  <a:pt x="4" y="32"/>
                </a:lnTo>
                <a:lnTo>
                  <a:pt x="1" y="38"/>
                </a:lnTo>
                <a:lnTo>
                  <a:pt x="0" y="44"/>
                </a:lnTo>
                <a:lnTo>
                  <a:pt x="0" y="44"/>
                </a:lnTo>
                <a:lnTo>
                  <a:pt x="0" y="49"/>
                </a:lnTo>
                <a:lnTo>
                  <a:pt x="3" y="54"/>
                </a:lnTo>
                <a:lnTo>
                  <a:pt x="4" y="58"/>
                </a:lnTo>
                <a:lnTo>
                  <a:pt x="8" y="61"/>
                </a:lnTo>
                <a:lnTo>
                  <a:pt x="11" y="65"/>
                </a:lnTo>
                <a:lnTo>
                  <a:pt x="15" y="66"/>
                </a:lnTo>
                <a:lnTo>
                  <a:pt x="20" y="69"/>
                </a:lnTo>
                <a:lnTo>
                  <a:pt x="25" y="69"/>
                </a:lnTo>
                <a:lnTo>
                  <a:pt x="25" y="69"/>
                </a:lnTo>
                <a:lnTo>
                  <a:pt x="30" y="69"/>
                </a:lnTo>
                <a:lnTo>
                  <a:pt x="35" y="66"/>
                </a:lnTo>
                <a:lnTo>
                  <a:pt x="38" y="65"/>
                </a:lnTo>
                <a:lnTo>
                  <a:pt x="42" y="61"/>
                </a:lnTo>
                <a:lnTo>
                  <a:pt x="46" y="58"/>
                </a:lnTo>
                <a:lnTo>
                  <a:pt x="47" y="54"/>
                </a:lnTo>
                <a:lnTo>
                  <a:pt x="50" y="49"/>
                </a:lnTo>
                <a:lnTo>
                  <a:pt x="50" y="44"/>
                </a:lnTo>
                <a:lnTo>
                  <a:pt x="50" y="44"/>
                </a:lnTo>
                <a:lnTo>
                  <a:pt x="48" y="38"/>
                </a:lnTo>
                <a:lnTo>
                  <a:pt x="46" y="32"/>
                </a:lnTo>
                <a:lnTo>
                  <a:pt x="37" y="17"/>
                </a:lnTo>
                <a:lnTo>
                  <a:pt x="29" y="5"/>
                </a:lnTo>
                <a:lnTo>
                  <a:pt x="25" y="0"/>
                </a:lnTo>
                <a:lnTo>
                  <a:pt x="25" y="0"/>
                </a:lnTo>
                <a:close/>
                <a:moveTo>
                  <a:pt x="29" y="59"/>
                </a:moveTo>
                <a:lnTo>
                  <a:pt x="29" y="54"/>
                </a:lnTo>
                <a:lnTo>
                  <a:pt x="29" y="54"/>
                </a:lnTo>
                <a:lnTo>
                  <a:pt x="32" y="51"/>
                </a:lnTo>
                <a:lnTo>
                  <a:pt x="35" y="48"/>
                </a:lnTo>
                <a:lnTo>
                  <a:pt x="40" y="48"/>
                </a:lnTo>
                <a:lnTo>
                  <a:pt x="40" y="48"/>
                </a:lnTo>
                <a:lnTo>
                  <a:pt x="38" y="51"/>
                </a:lnTo>
                <a:lnTo>
                  <a:pt x="35" y="54"/>
                </a:lnTo>
                <a:lnTo>
                  <a:pt x="32" y="58"/>
                </a:lnTo>
                <a:lnTo>
                  <a:pt x="29" y="59"/>
                </a:lnTo>
                <a:lnTo>
                  <a:pt x="29"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5" name="Freeform 647"/>
          <p:cNvSpPr>
            <a:spLocks/>
          </p:cNvSpPr>
          <p:nvPr/>
        </p:nvSpPr>
        <p:spPr bwMode="auto">
          <a:xfrm>
            <a:off x="6296184" y="1054580"/>
            <a:ext cx="28470" cy="33216"/>
          </a:xfrm>
          <a:custGeom>
            <a:avLst/>
            <a:gdLst>
              <a:gd name="T0" fmla="*/ 0 w 19"/>
              <a:gd name="T1" fmla="*/ 21 h 21"/>
              <a:gd name="T2" fmla="*/ 19 w 19"/>
              <a:gd name="T3" fmla="*/ 21 h 21"/>
              <a:gd name="T4" fmla="*/ 19 w 19"/>
              <a:gd name="T5" fmla="*/ 21 h 21"/>
              <a:gd name="T6" fmla="*/ 17 w 19"/>
              <a:gd name="T7" fmla="*/ 10 h 21"/>
              <a:gd name="T8" fmla="*/ 12 w 19"/>
              <a:gd name="T9" fmla="*/ 0 h 21"/>
              <a:gd name="T10" fmla="*/ 12 w 19"/>
              <a:gd name="T11" fmla="*/ 0 h 21"/>
              <a:gd name="T12" fmla="*/ 7 w 19"/>
              <a:gd name="T13" fmla="*/ 4 h 21"/>
              <a:gd name="T14" fmla="*/ 5 w 19"/>
              <a:gd name="T15" fmla="*/ 8 h 21"/>
              <a:gd name="T16" fmla="*/ 2 w 19"/>
              <a:gd name="T17" fmla="*/ 15 h 21"/>
              <a:gd name="T18" fmla="*/ 0 w 19"/>
              <a:gd name="T19" fmla="*/ 21 h 21"/>
              <a:gd name="T20" fmla="*/ 0 w 19"/>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1">
                <a:moveTo>
                  <a:pt x="0" y="21"/>
                </a:moveTo>
                <a:lnTo>
                  <a:pt x="19" y="21"/>
                </a:lnTo>
                <a:lnTo>
                  <a:pt x="19" y="21"/>
                </a:lnTo>
                <a:lnTo>
                  <a:pt x="17" y="10"/>
                </a:lnTo>
                <a:lnTo>
                  <a:pt x="12" y="0"/>
                </a:lnTo>
                <a:lnTo>
                  <a:pt x="12" y="0"/>
                </a:lnTo>
                <a:lnTo>
                  <a:pt x="7" y="4"/>
                </a:lnTo>
                <a:lnTo>
                  <a:pt x="5" y="8"/>
                </a:lnTo>
                <a:lnTo>
                  <a:pt x="2" y="15"/>
                </a:lnTo>
                <a:lnTo>
                  <a:pt x="0" y="21"/>
                </a:lnTo>
                <a:lnTo>
                  <a:pt x="0" y="2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6" name="Freeform 648"/>
          <p:cNvSpPr>
            <a:spLocks/>
          </p:cNvSpPr>
          <p:nvPr/>
        </p:nvSpPr>
        <p:spPr bwMode="auto">
          <a:xfrm>
            <a:off x="6296184" y="1102029"/>
            <a:ext cx="28470" cy="33216"/>
          </a:xfrm>
          <a:custGeom>
            <a:avLst/>
            <a:gdLst>
              <a:gd name="T0" fmla="*/ 0 w 19"/>
              <a:gd name="T1" fmla="*/ 0 h 21"/>
              <a:gd name="T2" fmla="*/ 0 w 19"/>
              <a:gd name="T3" fmla="*/ 0 h 21"/>
              <a:gd name="T4" fmla="*/ 2 w 19"/>
              <a:gd name="T5" fmla="*/ 6 h 21"/>
              <a:gd name="T6" fmla="*/ 5 w 19"/>
              <a:gd name="T7" fmla="*/ 12 h 21"/>
              <a:gd name="T8" fmla="*/ 7 w 19"/>
              <a:gd name="T9" fmla="*/ 17 h 21"/>
              <a:gd name="T10" fmla="*/ 12 w 19"/>
              <a:gd name="T11" fmla="*/ 21 h 21"/>
              <a:gd name="T12" fmla="*/ 12 w 19"/>
              <a:gd name="T13" fmla="*/ 21 h 21"/>
              <a:gd name="T14" fmla="*/ 17 w 19"/>
              <a:gd name="T15" fmla="*/ 11 h 21"/>
              <a:gd name="T16" fmla="*/ 19 w 19"/>
              <a:gd name="T17" fmla="*/ 0 h 21"/>
              <a:gd name="T18" fmla="*/ 0 w 19"/>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0" y="0"/>
                </a:moveTo>
                <a:lnTo>
                  <a:pt x="0" y="0"/>
                </a:lnTo>
                <a:lnTo>
                  <a:pt x="2" y="6"/>
                </a:lnTo>
                <a:lnTo>
                  <a:pt x="5" y="12"/>
                </a:lnTo>
                <a:lnTo>
                  <a:pt x="7" y="17"/>
                </a:lnTo>
                <a:lnTo>
                  <a:pt x="12" y="21"/>
                </a:lnTo>
                <a:lnTo>
                  <a:pt x="12" y="21"/>
                </a:lnTo>
                <a:lnTo>
                  <a:pt x="17" y="11"/>
                </a:lnTo>
                <a:lnTo>
                  <a:pt x="19"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7" name="Freeform 649"/>
          <p:cNvSpPr>
            <a:spLocks/>
          </p:cNvSpPr>
          <p:nvPr/>
        </p:nvSpPr>
        <p:spPr bwMode="auto">
          <a:xfrm>
            <a:off x="6253479" y="1016621"/>
            <a:ext cx="52196" cy="71176"/>
          </a:xfrm>
          <a:custGeom>
            <a:avLst/>
            <a:gdLst>
              <a:gd name="T0" fmla="*/ 0 w 31"/>
              <a:gd name="T1" fmla="*/ 45 h 45"/>
              <a:gd name="T2" fmla="*/ 15 w 31"/>
              <a:gd name="T3" fmla="*/ 45 h 45"/>
              <a:gd name="T4" fmla="*/ 15 w 31"/>
              <a:gd name="T5" fmla="*/ 45 h 45"/>
              <a:gd name="T6" fmla="*/ 17 w 31"/>
              <a:gd name="T7" fmla="*/ 36 h 45"/>
              <a:gd name="T8" fmla="*/ 20 w 31"/>
              <a:gd name="T9" fmla="*/ 29 h 45"/>
              <a:gd name="T10" fmla="*/ 25 w 31"/>
              <a:gd name="T11" fmla="*/ 21 h 45"/>
              <a:gd name="T12" fmla="*/ 31 w 31"/>
              <a:gd name="T13" fmla="*/ 15 h 45"/>
              <a:gd name="T14" fmla="*/ 31 w 31"/>
              <a:gd name="T15" fmla="*/ 15 h 45"/>
              <a:gd name="T16" fmla="*/ 25 w 31"/>
              <a:gd name="T17" fmla="*/ 10 h 45"/>
              <a:gd name="T18" fmla="*/ 17 w 31"/>
              <a:gd name="T19" fmla="*/ 5 h 45"/>
              <a:gd name="T20" fmla="*/ 9 w 31"/>
              <a:gd name="T21" fmla="*/ 3 h 45"/>
              <a:gd name="T22" fmla="*/ 0 w 31"/>
              <a:gd name="T23" fmla="*/ 0 h 45"/>
              <a:gd name="T24" fmla="*/ 0 w 31"/>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45">
                <a:moveTo>
                  <a:pt x="0" y="45"/>
                </a:moveTo>
                <a:lnTo>
                  <a:pt x="15" y="45"/>
                </a:lnTo>
                <a:lnTo>
                  <a:pt x="15" y="45"/>
                </a:lnTo>
                <a:lnTo>
                  <a:pt x="17" y="36"/>
                </a:lnTo>
                <a:lnTo>
                  <a:pt x="20" y="29"/>
                </a:lnTo>
                <a:lnTo>
                  <a:pt x="25" y="21"/>
                </a:lnTo>
                <a:lnTo>
                  <a:pt x="31" y="15"/>
                </a:lnTo>
                <a:lnTo>
                  <a:pt x="31" y="15"/>
                </a:lnTo>
                <a:lnTo>
                  <a:pt x="25" y="10"/>
                </a:lnTo>
                <a:lnTo>
                  <a:pt x="17" y="5"/>
                </a:lnTo>
                <a:lnTo>
                  <a:pt x="9" y="3"/>
                </a:lnTo>
                <a:lnTo>
                  <a:pt x="0" y="0"/>
                </a:lnTo>
                <a:lnTo>
                  <a:pt x="0" y="4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8" name="Freeform 650"/>
          <p:cNvSpPr>
            <a:spLocks/>
          </p:cNvSpPr>
          <p:nvPr/>
        </p:nvSpPr>
        <p:spPr bwMode="auto">
          <a:xfrm>
            <a:off x="6191796" y="1016621"/>
            <a:ext cx="47450" cy="71176"/>
          </a:xfrm>
          <a:custGeom>
            <a:avLst/>
            <a:gdLst>
              <a:gd name="T0" fmla="*/ 16 w 31"/>
              <a:gd name="T1" fmla="*/ 45 h 45"/>
              <a:gd name="T2" fmla="*/ 31 w 31"/>
              <a:gd name="T3" fmla="*/ 45 h 45"/>
              <a:gd name="T4" fmla="*/ 31 w 31"/>
              <a:gd name="T5" fmla="*/ 0 h 45"/>
              <a:gd name="T6" fmla="*/ 31 w 31"/>
              <a:gd name="T7" fmla="*/ 0 h 45"/>
              <a:gd name="T8" fmla="*/ 22 w 31"/>
              <a:gd name="T9" fmla="*/ 3 h 45"/>
              <a:gd name="T10" fmla="*/ 14 w 31"/>
              <a:gd name="T11" fmla="*/ 5 h 45"/>
              <a:gd name="T12" fmla="*/ 6 w 31"/>
              <a:gd name="T13" fmla="*/ 10 h 45"/>
              <a:gd name="T14" fmla="*/ 0 w 31"/>
              <a:gd name="T15" fmla="*/ 15 h 45"/>
              <a:gd name="T16" fmla="*/ 0 w 31"/>
              <a:gd name="T17" fmla="*/ 15 h 45"/>
              <a:gd name="T18" fmla="*/ 6 w 31"/>
              <a:gd name="T19" fmla="*/ 21 h 45"/>
              <a:gd name="T20" fmla="*/ 11 w 31"/>
              <a:gd name="T21" fmla="*/ 29 h 45"/>
              <a:gd name="T22" fmla="*/ 14 w 31"/>
              <a:gd name="T23" fmla="*/ 36 h 45"/>
              <a:gd name="T24" fmla="*/ 16 w 31"/>
              <a:gd name="T25" fmla="*/ 45 h 45"/>
              <a:gd name="T26" fmla="*/ 16 w 3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5">
                <a:moveTo>
                  <a:pt x="16" y="45"/>
                </a:moveTo>
                <a:lnTo>
                  <a:pt x="31" y="45"/>
                </a:lnTo>
                <a:lnTo>
                  <a:pt x="31" y="0"/>
                </a:lnTo>
                <a:lnTo>
                  <a:pt x="31" y="0"/>
                </a:lnTo>
                <a:lnTo>
                  <a:pt x="22" y="3"/>
                </a:lnTo>
                <a:lnTo>
                  <a:pt x="14" y="5"/>
                </a:lnTo>
                <a:lnTo>
                  <a:pt x="6" y="10"/>
                </a:lnTo>
                <a:lnTo>
                  <a:pt x="0" y="15"/>
                </a:lnTo>
                <a:lnTo>
                  <a:pt x="0" y="15"/>
                </a:lnTo>
                <a:lnTo>
                  <a:pt x="6" y="21"/>
                </a:lnTo>
                <a:lnTo>
                  <a:pt x="11" y="29"/>
                </a:lnTo>
                <a:lnTo>
                  <a:pt x="14" y="36"/>
                </a:lnTo>
                <a:lnTo>
                  <a:pt x="16" y="45"/>
                </a:lnTo>
                <a:lnTo>
                  <a:pt x="16" y="4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9" name="Freeform 651"/>
          <p:cNvSpPr>
            <a:spLocks/>
          </p:cNvSpPr>
          <p:nvPr/>
        </p:nvSpPr>
        <p:spPr bwMode="auto">
          <a:xfrm>
            <a:off x="6168069" y="1102029"/>
            <a:ext cx="33216" cy="33216"/>
          </a:xfrm>
          <a:custGeom>
            <a:avLst/>
            <a:gdLst>
              <a:gd name="T0" fmla="*/ 0 w 19"/>
              <a:gd name="T1" fmla="*/ 0 h 21"/>
              <a:gd name="T2" fmla="*/ 0 w 19"/>
              <a:gd name="T3" fmla="*/ 0 h 21"/>
              <a:gd name="T4" fmla="*/ 2 w 19"/>
              <a:gd name="T5" fmla="*/ 11 h 21"/>
              <a:gd name="T6" fmla="*/ 7 w 19"/>
              <a:gd name="T7" fmla="*/ 21 h 21"/>
              <a:gd name="T8" fmla="*/ 7 w 19"/>
              <a:gd name="T9" fmla="*/ 21 h 21"/>
              <a:gd name="T10" fmla="*/ 12 w 19"/>
              <a:gd name="T11" fmla="*/ 17 h 21"/>
              <a:gd name="T12" fmla="*/ 15 w 19"/>
              <a:gd name="T13" fmla="*/ 12 h 21"/>
              <a:gd name="T14" fmla="*/ 17 w 19"/>
              <a:gd name="T15" fmla="*/ 6 h 21"/>
              <a:gd name="T16" fmla="*/ 19 w 19"/>
              <a:gd name="T17" fmla="*/ 0 h 21"/>
              <a:gd name="T18" fmla="*/ 0 w 19"/>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0" y="0"/>
                </a:moveTo>
                <a:lnTo>
                  <a:pt x="0" y="0"/>
                </a:lnTo>
                <a:lnTo>
                  <a:pt x="2" y="11"/>
                </a:lnTo>
                <a:lnTo>
                  <a:pt x="7" y="21"/>
                </a:lnTo>
                <a:lnTo>
                  <a:pt x="7" y="21"/>
                </a:lnTo>
                <a:lnTo>
                  <a:pt x="12" y="17"/>
                </a:lnTo>
                <a:lnTo>
                  <a:pt x="15" y="12"/>
                </a:lnTo>
                <a:lnTo>
                  <a:pt x="17" y="6"/>
                </a:lnTo>
                <a:lnTo>
                  <a:pt x="19"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0" name="Freeform 652"/>
          <p:cNvSpPr>
            <a:spLocks/>
          </p:cNvSpPr>
          <p:nvPr/>
        </p:nvSpPr>
        <p:spPr bwMode="auto">
          <a:xfrm>
            <a:off x="6168069" y="1054580"/>
            <a:ext cx="33216" cy="33216"/>
          </a:xfrm>
          <a:custGeom>
            <a:avLst/>
            <a:gdLst>
              <a:gd name="T0" fmla="*/ 7 w 19"/>
              <a:gd name="T1" fmla="*/ 0 h 21"/>
              <a:gd name="T2" fmla="*/ 7 w 19"/>
              <a:gd name="T3" fmla="*/ 0 h 21"/>
              <a:gd name="T4" fmla="*/ 2 w 19"/>
              <a:gd name="T5" fmla="*/ 10 h 21"/>
              <a:gd name="T6" fmla="*/ 0 w 19"/>
              <a:gd name="T7" fmla="*/ 21 h 21"/>
              <a:gd name="T8" fmla="*/ 19 w 19"/>
              <a:gd name="T9" fmla="*/ 21 h 21"/>
              <a:gd name="T10" fmla="*/ 19 w 19"/>
              <a:gd name="T11" fmla="*/ 21 h 21"/>
              <a:gd name="T12" fmla="*/ 17 w 19"/>
              <a:gd name="T13" fmla="*/ 15 h 21"/>
              <a:gd name="T14" fmla="*/ 15 w 19"/>
              <a:gd name="T15" fmla="*/ 8 h 21"/>
              <a:gd name="T16" fmla="*/ 12 w 19"/>
              <a:gd name="T17" fmla="*/ 4 h 21"/>
              <a:gd name="T18" fmla="*/ 7 w 19"/>
              <a:gd name="T19" fmla="*/ 0 h 21"/>
              <a:gd name="T20" fmla="*/ 7 w 19"/>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1">
                <a:moveTo>
                  <a:pt x="7" y="0"/>
                </a:moveTo>
                <a:lnTo>
                  <a:pt x="7" y="0"/>
                </a:lnTo>
                <a:lnTo>
                  <a:pt x="2" y="10"/>
                </a:lnTo>
                <a:lnTo>
                  <a:pt x="0" y="21"/>
                </a:lnTo>
                <a:lnTo>
                  <a:pt x="19" y="21"/>
                </a:lnTo>
                <a:lnTo>
                  <a:pt x="19" y="21"/>
                </a:lnTo>
                <a:lnTo>
                  <a:pt x="17" y="15"/>
                </a:lnTo>
                <a:lnTo>
                  <a:pt x="15" y="8"/>
                </a:lnTo>
                <a:lnTo>
                  <a:pt x="12" y="4"/>
                </a:lnTo>
                <a:lnTo>
                  <a:pt x="7" y="0"/>
                </a:lnTo>
                <a:lnTo>
                  <a:pt x="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1" name="Freeform 653"/>
          <p:cNvSpPr>
            <a:spLocks/>
          </p:cNvSpPr>
          <p:nvPr/>
        </p:nvSpPr>
        <p:spPr bwMode="auto">
          <a:xfrm>
            <a:off x="6253479" y="1102029"/>
            <a:ext cx="52196" cy="71176"/>
          </a:xfrm>
          <a:custGeom>
            <a:avLst/>
            <a:gdLst>
              <a:gd name="T0" fmla="*/ 15 w 31"/>
              <a:gd name="T1" fmla="*/ 0 h 44"/>
              <a:gd name="T2" fmla="*/ 0 w 31"/>
              <a:gd name="T3" fmla="*/ 0 h 44"/>
              <a:gd name="T4" fmla="*/ 0 w 31"/>
              <a:gd name="T5" fmla="*/ 44 h 44"/>
              <a:gd name="T6" fmla="*/ 0 w 31"/>
              <a:gd name="T7" fmla="*/ 44 h 44"/>
              <a:gd name="T8" fmla="*/ 9 w 31"/>
              <a:gd name="T9" fmla="*/ 42 h 44"/>
              <a:gd name="T10" fmla="*/ 17 w 31"/>
              <a:gd name="T11" fmla="*/ 39 h 44"/>
              <a:gd name="T12" fmla="*/ 25 w 31"/>
              <a:gd name="T13" fmla="*/ 34 h 44"/>
              <a:gd name="T14" fmla="*/ 31 w 31"/>
              <a:gd name="T15" fmla="*/ 29 h 44"/>
              <a:gd name="T16" fmla="*/ 31 w 31"/>
              <a:gd name="T17" fmla="*/ 29 h 44"/>
              <a:gd name="T18" fmla="*/ 25 w 31"/>
              <a:gd name="T19" fmla="*/ 23 h 44"/>
              <a:gd name="T20" fmla="*/ 20 w 31"/>
              <a:gd name="T21" fmla="*/ 16 h 44"/>
              <a:gd name="T22" fmla="*/ 17 w 31"/>
              <a:gd name="T23" fmla="*/ 8 h 44"/>
              <a:gd name="T24" fmla="*/ 15 w 31"/>
              <a:gd name="T25" fmla="*/ 0 h 44"/>
              <a:gd name="T26" fmla="*/ 15 w 31"/>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4">
                <a:moveTo>
                  <a:pt x="15" y="0"/>
                </a:moveTo>
                <a:lnTo>
                  <a:pt x="0" y="0"/>
                </a:lnTo>
                <a:lnTo>
                  <a:pt x="0" y="44"/>
                </a:lnTo>
                <a:lnTo>
                  <a:pt x="0" y="44"/>
                </a:lnTo>
                <a:lnTo>
                  <a:pt x="9" y="42"/>
                </a:lnTo>
                <a:lnTo>
                  <a:pt x="17" y="39"/>
                </a:lnTo>
                <a:lnTo>
                  <a:pt x="25" y="34"/>
                </a:lnTo>
                <a:lnTo>
                  <a:pt x="31" y="29"/>
                </a:lnTo>
                <a:lnTo>
                  <a:pt x="31" y="29"/>
                </a:lnTo>
                <a:lnTo>
                  <a:pt x="25" y="23"/>
                </a:lnTo>
                <a:lnTo>
                  <a:pt x="20" y="16"/>
                </a:lnTo>
                <a:lnTo>
                  <a:pt x="17" y="8"/>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2" name="Freeform 654"/>
          <p:cNvSpPr>
            <a:spLocks/>
          </p:cNvSpPr>
          <p:nvPr/>
        </p:nvSpPr>
        <p:spPr bwMode="auto">
          <a:xfrm>
            <a:off x="6191796" y="1102029"/>
            <a:ext cx="47450" cy="71176"/>
          </a:xfrm>
          <a:custGeom>
            <a:avLst/>
            <a:gdLst>
              <a:gd name="T0" fmla="*/ 31 w 31"/>
              <a:gd name="T1" fmla="*/ 0 h 44"/>
              <a:gd name="T2" fmla="*/ 16 w 31"/>
              <a:gd name="T3" fmla="*/ 0 h 44"/>
              <a:gd name="T4" fmla="*/ 16 w 31"/>
              <a:gd name="T5" fmla="*/ 0 h 44"/>
              <a:gd name="T6" fmla="*/ 14 w 31"/>
              <a:gd name="T7" fmla="*/ 8 h 44"/>
              <a:gd name="T8" fmla="*/ 11 w 31"/>
              <a:gd name="T9" fmla="*/ 16 h 44"/>
              <a:gd name="T10" fmla="*/ 6 w 31"/>
              <a:gd name="T11" fmla="*/ 23 h 44"/>
              <a:gd name="T12" fmla="*/ 0 w 31"/>
              <a:gd name="T13" fmla="*/ 29 h 44"/>
              <a:gd name="T14" fmla="*/ 0 w 31"/>
              <a:gd name="T15" fmla="*/ 29 h 44"/>
              <a:gd name="T16" fmla="*/ 6 w 31"/>
              <a:gd name="T17" fmla="*/ 34 h 44"/>
              <a:gd name="T18" fmla="*/ 14 w 31"/>
              <a:gd name="T19" fmla="*/ 39 h 44"/>
              <a:gd name="T20" fmla="*/ 22 w 31"/>
              <a:gd name="T21" fmla="*/ 42 h 44"/>
              <a:gd name="T22" fmla="*/ 31 w 31"/>
              <a:gd name="T23" fmla="*/ 44 h 44"/>
              <a:gd name="T24" fmla="*/ 31 w 31"/>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44">
                <a:moveTo>
                  <a:pt x="31" y="0"/>
                </a:moveTo>
                <a:lnTo>
                  <a:pt x="16" y="0"/>
                </a:lnTo>
                <a:lnTo>
                  <a:pt x="16" y="0"/>
                </a:lnTo>
                <a:lnTo>
                  <a:pt x="14" y="8"/>
                </a:lnTo>
                <a:lnTo>
                  <a:pt x="11" y="16"/>
                </a:lnTo>
                <a:lnTo>
                  <a:pt x="6" y="23"/>
                </a:lnTo>
                <a:lnTo>
                  <a:pt x="0" y="29"/>
                </a:lnTo>
                <a:lnTo>
                  <a:pt x="0" y="29"/>
                </a:lnTo>
                <a:lnTo>
                  <a:pt x="6" y="34"/>
                </a:lnTo>
                <a:lnTo>
                  <a:pt x="14" y="39"/>
                </a:lnTo>
                <a:lnTo>
                  <a:pt x="22" y="42"/>
                </a:lnTo>
                <a:lnTo>
                  <a:pt x="31" y="44"/>
                </a:lnTo>
                <a:lnTo>
                  <a:pt x="31"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3" name="Freeform 655"/>
          <p:cNvSpPr>
            <a:spLocks/>
          </p:cNvSpPr>
          <p:nvPr/>
        </p:nvSpPr>
        <p:spPr bwMode="auto">
          <a:xfrm>
            <a:off x="5802710" y="1040343"/>
            <a:ext cx="142349" cy="90156"/>
          </a:xfrm>
          <a:custGeom>
            <a:avLst/>
            <a:gdLst>
              <a:gd name="T0" fmla="*/ 79 w 89"/>
              <a:gd name="T1" fmla="*/ 0 h 59"/>
              <a:gd name="T2" fmla="*/ 69 w 89"/>
              <a:gd name="T3" fmla="*/ 0 h 59"/>
              <a:gd name="T4" fmla="*/ 69 w 89"/>
              <a:gd name="T5" fmla="*/ 0 h 59"/>
              <a:gd name="T6" fmla="*/ 65 w 89"/>
              <a:gd name="T7" fmla="*/ 1 h 59"/>
              <a:gd name="T8" fmla="*/ 62 w 89"/>
              <a:gd name="T9" fmla="*/ 3 h 59"/>
              <a:gd name="T10" fmla="*/ 60 w 89"/>
              <a:gd name="T11" fmla="*/ 6 h 59"/>
              <a:gd name="T12" fmla="*/ 59 w 89"/>
              <a:gd name="T13" fmla="*/ 10 h 59"/>
              <a:gd name="T14" fmla="*/ 59 w 89"/>
              <a:gd name="T15" fmla="*/ 25 h 59"/>
              <a:gd name="T16" fmla="*/ 29 w 89"/>
              <a:gd name="T17" fmla="*/ 25 h 59"/>
              <a:gd name="T18" fmla="*/ 29 w 89"/>
              <a:gd name="T19" fmla="*/ 10 h 59"/>
              <a:gd name="T20" fmla="*/ 29 w 89"/>
              <a:gd name="T21" fmla="*/ 10 h 59"/>
              <a:gd name="T22" fmla="*/ 28 w 89"/>
              <a:gd name="T23" fmla="*/ 6 h 59"/>
              <a:gd name="T24" fmla="*/ 27 w 89"/>
              <a:gd name="T25" fmla="*/ 3 h 59"/>
              <a:gd name="T26" fmla="*/ 23 w 89"/>
              <a:gd name="T27" fmla="*/ 1 h 59"/>
              <a:gd name="T28" fmla="*/ 20 w 89"/>
              <a:gd name="T29" fmla="*/ 0 h 59"/>
              <a:gd name="T30" fmla="*/ 10 w 89"/>
              <a:gd name="T31" fmla="*/ 0 h 59"/>
              <a:gd name="T32" fmla="*/ 10 w 89"/>
              <a:gd name="T33" fmla="*/ 0 h 59"/>
              <a:gd name="T34" fmla="*/ 6 w 89"/>
              <a:gd name="T35" fmla="*/ 1 h 59"/>
              <a:gd name="T36" fmla="*/ 2 w 89"/>
              <a:gd name="T37" fmla="*/ 3 h 59"/>
              <a:gd name="T38" fmla="*/ 1 w 89"/>
              <a:gd name="T39" fmla="*/ 6 h 59"/>
              <a:gd name="T40" fmla="*/ 0 w 89"/>
              <a:gd name="T41" fmla="*/ 10 h 59"/>
              <a:gd name="T42" fmla="*/ 0 w 89"/>
              <a:gd name="T43" fmla="*/ 50 h 59"/>
              <a:gd name="T44" fmla="*/ 0 w 89"/>
              <a:gd name="T45" fmla="*/ 50 h 59"/>
              <a:gd name="T46" fmla="*/ 1 w 89"/>
              <a:gd name="T47" fmla="*/ 53 h 59"/>
              <a:gd name="T48" fmla="*/ 2 w 89"/>
              <a:gd name="T49" fmla="*/ 57 h 59"/>
              <a:gd name="T50" fmla="*/ 6 w 89"/>
              <a:gd name="T51" fmla="*/ 58 h 59"/>
              <a:gd name="T52" fmla="*/ 10 w 89"/>
              <a:gd name="T53" fmla="*/ 59 h 59"/>
              <a:gd name="T54" fmla="*/ 20 w 89"/>
              <a:gd name="T55" fmla="*/ 59 h 59"/>
              <a:gd name="T56" fmla="*/ 20 w 89"/>
              <a:gd name="T57" fmla="*/ 59 h 59"/>
              <a:gd name="T58" fmla="*/ 23 w 89"/>
              <a:gd name="T59" fmla="*/ 58 h 59"/>
              <a:gd name="T60" fmla="*/ 27 w 89"/>
              <a:gd name="T61" fmla="*/ 57 h 59"/>
              <a:gd name="T62" fmla="*/ 28 w 89"/>
              <a:gd name="T63" fmla="*/ 53 h 59"/>
              <a:gd name="T64" fmla="*/ 29 w 89"/>
              <a:gd name="T65" fmla="*/ 50 h 59"/>
              <a:gd name="T66" fmla="*/ 29 w 89"/>
              <a:gd name="T67" fmla="*/ 35 h 59"/>
              <a:gd name="T68" fmla="*/ 59 w 89"/>
              <a:gd name="T69" fmla="*/ 35 h 59"/>
              <a:gd name="T70" fmla="*/ 59 w 89"/>
              <a:gd name="T71" fmla="*/ 50 h 59"/>
              <a:gd name="T72" fmla="*/ 59 w 89"/>
              <a:gd name="T73" fmla="*/ 50 h 59"/>
              <a:gd name="T74" fmla="*/ 60 w 89"/>
              <a:gd name="T75" fmla="*/ 53 h 59"/>
              <a:gd name="T76" fmla="*/ 62 w 89"/>
              <a:gd name="T77" fmla="*/ 57 h 59"/>
              <a:gd name="T78" fmla="*/ 65 w 89"/>
              <a:gd name="T79" fmla="*/ 58 h 59"/>
              <a:gd name="T80" fmla="*/ 69 w 89"/>
              <a:gd name="T81" fmla="*/ 59 h 59"/>
              <a:gd name="T82" fmla="*/ 79 w 89"/>
              <a:gd name="T83" fmla="*/ 59 h 59"/>
              <a:gd name="T84" fmla="*/ 79 w 89"/>
              <a:gd name="T85" fmla="*/ 59 h 59"/>
              <a:gd name="T86" fmla="*/ 82 w 89"/>
              <a:gd name="T87" fmla="*/ 58 h 59"/>
              <a:gd name="T88" fmla="*/ 86 w 89"/>
              <a:gd name="T89" fmla="*/ 57 h 59"/>
              <a:gd name="T90" fmla="*/ 87 w 89"/>
              <a:gd name="T91" fmla="*/ 53 h 59"/>
              <a:gd name="T92" fmla="*/ 89 w 89"/>
              <a:gd name="T93" fmla="*/ 50 h 59"/>
              <a:gd name="T94" fmla="*/ 89 w 89"/>
              <a:gd name="T95" fmla="*/ 10 h 59"/>
              <a:gd name="T96" fmla="*/ 89 w 89"/>
              <a:gd name="T97" fmla="*/ 10 h 59"/>
              <a:gd name="T98" fmla="*/ 87 w 89"/>
              <a:gd name="T99" fmla="*/ 6 h 59"/>
              <a:gd name="T100" fmla="*/ 86 w 89"/>
              <a:gd name="T101" fmla="*/ 3 h 59"/>
              <a:gd name="T102" fmla="*/ 82 w 89"/>
              <a:gd name="T103" fmla="*/ 1 h 59"/>
              <a:gd name="T104" fmla="*/ 79 w 89"/>
              <a:gd name="T105" fmla="*/ 0 h 59"/>
              <a:gd name="T106" fmla="*/ 79 w 89"/>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59">
                <a:moveTo>
                  <a:pt x="79" y="0"/>
                </a:moveTo>
                <a:lnTo>
                  <a:pt x="69" y="0"/>
                </a:lnTo>
                <a:lnTo>
                  <a:pt x="69" y="0"/>
                </a:lnTo>
                <a:lnTo>
                  <a:pt x="65" y="1"/>
                </a:lnTo>
                <a:lnTo>
                  <a:pt x="62" y="3"/>
                </a:lnTo>
                <a:lnTo>
                  <a:pt x="60" y="6"/>
                </a:lnTo>
                <a:lnTo>
                  <a:pt x="59" y="10"/>
                </a:lnTo>
                <a:lnTo>
                  <a:pt x="59" y="25"/>
                </a:lnTo>
                <a:lnTo>
                  <a:pt x="29" y="25"/>
                </a:lnTo>
                <a:lnTo>
                  <a:pt x="29" y="10"/>
                </a:lnTo>
                <a:lnTo>
                  <a:pt x="29" y="10"/>
                </a:lnTo>
                <a:lnTo>
                  <a:pt x="28" y="6"/>
                </a:lnTo>
                <a:lnTo>
                  <a:pt x="27" y="3"/>
                </a:lnTo>
                <a:lnTo>
                  <a:pt x="23" y="1"/>
                </a:lnTo>
                <a:lnTo>
                  <a:pt x="20" y="0"/>
                </a:lnTo>
                <a:lnTo>
                  <a:pt x="10" y="0"/>
                </a:lnTo>
                <a:lnTo>
                  <a:pt x="10" y="0"/>
                </a:lnTo>
                <a:lnTo>
                  <a:pt x="6" y="1"/>
                </a:lnTo>
                <a:lnTo>
                  <a:pt x="2" y="3"/>
                </a:lnTo>
                <a:lnTo>
                  <a:pt x="1" y="6"/>
                </a:lnTo>
                <a:lnTo>
                  <a:pt x="0" y="10"/>
                </a:lnTo>
                <a:lnTo>
                  <a:pt x="0" y="50"/>
                </a:lnTo>
                <a:lnTo>
                  <a:pt x="0" y="50"/>
                </a:lnTo>
                <a:lnTo>
                  <a:pt x="1" y="53"/>
                </a:lnTo>
                <a:lnTo>
                  <a:pt x="2" y="57"/>
                </a:lnTo>
                <a:lnTo>
                  <a:pt x="6" y="58"/>
                </a:lnTo>
                <a:lnTo>
                  <a:pt x="10" y="59"/>
                </a:lnTo>
                <a:lnTo>
                  <a:pt x="20" y="59"/>
                </a:lnTo>
                <a:lnTo>
                  <a:pt x="20" y="59"/>
                </a:lnTo>
                <a:lnTo>
                  <a:pt x="23" y="58"/>
                </a:lnTo>
                <a:lnTo>
                  <a:pt x="27" y="57"/>
                </a:lnTo>
                <a:lnTo>
                  <a:pt x="28" y="53"/>
                </a:lnTo>
                <a:lnTo>
                  <a:pt x="29" y="50"/>
                </a:lnTo>
                <a:lnTo>
                  <a:pt x="29" y="35"/>
                </a:lnTo>
                <a:lnTo>
                  <a:pt x="59" y="35"/>
                </a:lnTo>
                <a:lnTo>
                  <a:pt x="59" y="50"/>
                </a:lnTo>
                <a:lnTo>
                  <a:pt x="59" y="50"/>
                </a:lnTo>
                <a:lnTo>
                  <a:pt x="60" y="53"/>
                </a:lnTo>
                <a:lnTo>
                  <a:pt x="62" y="57"/>
                </a:lnTo>
                <a:lnTo>
                  <a:pt x="65" y="58"/>
                </a:lnTo>
                <a:lnTo>
                  <a:pt x="69" y="59"/>
                </a:lnTo>
                <a:lnTo>
                  <a:pt x="79" y="59"/>
                </a:lnTo>
                <a:lnTo>
                  <a:pt x="79" y="59"/>
                </a:lnTo>
                <a:lnTo>
                  <a:pt x="82" y="58"/>
                </a:lnTo>
                <a:lnTo>
                  <a:pt x="86" y="57"/>
                </a:lnTo>
                <a:lnTo>
                  <a:pt x="87" y="53"/>
                </a:lnTo>
                <a:lnTo>
                  <a:pt x="89" y="50"/>
                </a:lnTo>
                <a:lnTo>
                  <a:pt x="89" y="10"/>
                </a:lnTo>
                <a:lnTo>
                  <a:pt x="89" y="10"/>
                </a:lnTo>
                <a:lnTo>
                  <a:pt x="87" y="6"/>
                </a:lnTo>
                <a:lnTo>
                  <a:pt x="86" y="3"/>
                </a:lnTo>
                <a:lnTo>
                  <a:pt x="82" y="1"/>
                </a:lnTo>
                <a:lnTo>
                  <a:pt x="79" y="0"/>
                </a:lnTo>
                <a:lnTo>
                  <a:pt x="7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4" name="Rectangle 656"/>
          <p:cNvSpPr>
            <a:spLocks noChangeArrowheads="1"/>
          </p:cNvSpPr>
          <p:nvPr/>
        </p:nvSpPr>
        <p:spPr bwMode="auto">
          <a:xfrm>
            <a:off x="5949803" y="1068813"/>
            <a:ext cx="14237" cy="3321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5" name="Rectangle 657"/>
          <p:cNvSpPr>
            <a:spLocks noChangeArrowheads="1"/>
          </p:cNvSpPr>
          <p:nvPr/>
        </p:nvSpPr>
        <p:spPr bwMode="auto">
          <a:xfrm>
            <a:off x="5778984" y="1068813"/>
            <a:ext cx="14237" cy="3321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6" name="Freeform 658"/>
          <p:cNvSpPr>
            <a:spLocks/>
          </p:cNvSpPr>
          <p:nvPr/>
        </p:nvSpPr>
        <p:spPr bwMode="auto">
          <a:xfrm>
            <a:off x="6932008" y="1021364"/>
            <a:ext cx="33216" cy="42706"/>
          </a:xfrm>
          <a:custGeom>
            <a:avLst/>
            <a:gdLst>
              <a:gd name="T0" fmla="*/ 20 w 20"/>
              <a:gd name="T1" fmla="*/ 10 h 25"/>
              <a:gd name="T2" fmla="*/ 20 w 20"/>
              <a:gd name="T3" fmla="*/ 10 h 25"/>
              <a:gd name="T4" fmla="*/ 19 w 20"/>
              <a:gd name="T5" fmla="*/ 6 h 25"/>
              <a:gd name="T6" fmla="*/ 17 w 20"/>
              <a:gd name="T7" fmla="*/ 3 h 25"/>
              <a:gd name="T8" fmla="*/ 14 w 20"/>
              <a:gd name="T9" fmla="*/ 2 h 25"/>
              <a:gd name="T10" fmla="*/ 10 w 20"/>
              <a:gd name="T11" fmla="*/ 0 h 25"/>
              <a:gd name="T12" fmla="*/ 10 w 20"/>
              <a:gd name="T13" fmla="*/ 0 h 25"/>
              <a:gd name="T14" fmla="*/ 6 w 20"/>
              <a:gd name="T15" fmla="*/ 2 h 25"/>
              <a:gd name="T16" fmla="*/ 3 w 20"/>
              <a:gd name="T17" fmla="*/ 3 h 25"/>
              <a:gd name="T18" fmla="*/ 1 w 20"/>
              <a:gd name="T19" fmla="*/ 6 h 25"/>
              <a:gd name="T20" fmla="*/ 0 w 20"/>
              <a:gd name="T21" fmla="*/ 10 h 25"/>
              <a:gd name="T22" fmla="*/ 0 w 20"/>
              <a:gd name="T23" fmla="*/ 25 h 25"/>
              <a:gd name="T24" fmla="*/ 20 w 20"/>
              <a:gd name="T25" fmla="*/ 25 h 25"/>
              <a:gd name="T26" fmla="*/ 20 w 20"/>
              <a:gd name="T27"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5">
                <a:moveTo>
                  <a:pt x="20" y="10"/>
                </a:moveTo>
                <a:lnTo>
                  <a:pt x="20" y="10"/>
                </a:lnTo>
                <a:lnTo>
                  <a:pt x="19" y="6"/>
                </a:lnTo>
                <a:lnTo>
                  <a:pt x="17" y="3"/>
                </a:lnTo>
                <a:lnTo>
                  <a:pt x="14" y="2"/>
                </a:lnTo>
                <a:lnTo>
                  <a:pt x="10" y="0"/>
                </a:lnTo>
                <a:lnTo>
                  <a:pt x="10" y="0"/>
                </a:lnTo>
                <a:lnTo>
                  <a:pt x="6" y="2"/>
                </a:lnTo>
                <a:lnTo>
                  <a:pt x="3" y="3"/>
                </a:lnTo>
                <a:lnTo>
                  <a:pt x="1" y="6"/>
                </a:lnTo>
                <a:lnTo>
                  <a:pt x="0" y="10"/>
                </a:lnTo>
                <a:lnTo>
                  <a:pt x="0" y="25"/>
                </a:lnTo>
                <a:lnTo>
                  <a:pt x="20" y="25"/>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7" name="Freeform 659"/>
          <p:cNvSpPr>
            <a:spLocks/>
          </p:cNvSpPr>
          <p:nvPr/>
        </p:nvSpPr>
        <p:spPr bwMode="auto">
          <a:xfrm>
            <a:off x="6917772" y="1068814"/>
            <a:ext cx="56939" cy="118625"/>
          </a:xfrm>
          <a:custGeom>
            <a:avLst/>
            <a:gdLst>
              <a:gd name="T0" fmla="*/ 30 w 36"/>
              <a:gd name="T1" fmla="*/ 0 h 74"/>
              <a:gd name="T2" fmla="*/ 10 w 36"/>
              <a:gd name="T3" fmla="*/ 0 h 74"/>
              <a:gd name="T4" fmla="*/ 10 w 36"/>
              <a:gd name="T5" fmla="*/ 0 h 74"/>
              <a:gd name="T6" fmla="*/ 10 w 36"/>
              <a:gd name="T7" fmla="*/ 5 h 74"/>
              <a:gd name="T8" fmla="*/ 9 w 36"/>
              <a:gd name="T9" fmla="*/ 10 h 74"/>
              <a:gd name="T10" fmla="*/ 5 w 36"/>
              <a:gd name="T11" fmla="*/ 17 h 74"/>
              <a:gd name="T12" fmla="*/ 2 w 36"/>
              <a:gd name="T13" fmla="*/ 27 h 74"/>
              <a:gd name="T14" fmla="*/ 0 w 36"/>
              <a:gd name="T15" fmla="*/ 33 h 74"/>
              <a:gd name="T16" fmla="*/ 0 w 36"/>
              <a:gd name="T17" fmla="*/ 39 h 74"/>
              <a:gd name="T18" fmla="*/ 0 w 36"/>
              <a:gd name="T19" fmla="*/ 39 h 74"/>
              <a:gd name="T20" fmla="*/ 0 w 36"/>
              <a:gd name="T21" fmla="*/ 47 h 74"/>
              <a:gd name="T22" fmla="*/ 2 w 36"/>
              <a:gd name="T23" fmla="*/ 53 h 74"/>
              <a:gd name="T24" fmla="*/ 5 w 36"/>
              <a:gd name="T25" fmla="*/ 64 h 74"/>
              <a:gd name="T26" fmla="*/ 10 w 36"/>
              <a:gd name="T27" fmla="*/ 71 h 74"/>
              <a:gd name="T28" fmla="*/ 13 w 36"/>
              <a:gd name="T29" fmla="*/ 73 h 74"/>
              <a:gd name="T30" fmla="*/ 15 w 36"/>
              <a:gd name="T31" fmla="*/ 74 h 74"/>
              <a:gd name="T32" fmla="*/ 25 w 36"/>
              <a:gd name="T33" fmla="*/ 74 h 74"/>
              <a:gd name="T34" fmla="*/ 25 w 36"/>
              <a:gd name="T35" fmla="*/ 74 h 74"/>
              <a:gd name="T36" fmla="*/ 27 w 36"/>
              <a:gd name="T37" fmla="*/ 73 h 74"/>
              <a:gd name="T38" fmla="*/ 30 w 36"/>
              <a:gd name="T39" fmla="*/ 71 h 74"/>
              <a:gd name="T40" fmla="*/ 35 w 36"/>
              <a:gd name="T41" fmla="*/ 63 h 74"/>
              <a:gd name="T42" fmla="*/ 35 w 36"/>
              <a:gd name="T43" fmla="*/ 63 h 74"/>
              <a:gd name="T44" fmla="*/ 31 w 36"/>
              <a:gd name="T45" fmla="*/ 54 h 74"/>
              <a:gd name="T46" fmla="*/ 30 w 36"/>
              <a:gd name="T47" fmla="*/ 44 h 74"/>
              <a:gd name="T48" fmla="*/ 30 w 36"/>
              <a:gd name="T49" fmla="*/ 44 h 74"/>
              <a:gd name="T50" fmla="*/ 30 w 36"/>
              <a:gd name="T51" fmla="*/ 38 h 74"/>
              <a:gd name="T52" fmla="*/ 31 w 36"/>
              <a:gd name="T53" fmla="*/ 32 h 74"/>
              <a:gd name="T54" fmla="*/ 34 w 36"/>
              <a:gd name="T55" fmla="*/ 27 h 74"/>
              <a:gd name="T56" fmla="*/ 36 w 36"/>
              <a:gd name="T57" fmla="*/ 22 h 74"/>
              <a:gd name="T58" fmla="*/ 36 w 36"/>
              <a:gd name="T59" fmla="*/ 22 h 74"/>
              <a:gd name="T60" fmla="*/ 32 w 36"/>
              <a:gd name="T61" fmla="*/ 12 h 74"/>
              <a:gd name="T62" fmla="*/ 31 w 36"/>
              <a:gd name="T63" fmla="*/ 6 h 74"/>
              <a:gd name="T64" fmla="*/ 30 w 36"/>
              <a:gd name="T65" fmla="*/ 0 h 74"/>
              <a:gd name="T66" fmla="*/ 30 w 36"/>
              <a:gd name="T6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74">
                <a:moveTo>
                  <a:pt x="30" y="0"/>
                </a:moveTo>
                <a:lnTo>
                  <a:pt x="10" y="0"/>
                </a:lnTo>
                <a:lnTo>
                  <a:pt x="10" y="0"/>
                </a:lnTo>
                <a:lnTo>
                  <a:pt x="10" y="5"/>
                </a:lnTo>
                <a:lnTo>
                  <a:pt x="9" y="10"/>
                </a:lnTo>
                <a:lnTo>
                  <a:pt x="5" y="17"/>
                </a:lnTo>
                <a:lnTo>
                  <a:pt x="2" y="27"/>
                </a:lnTo>
                <a:lnTo>
                  <a:pt x="0" y="33"/>
                </a:lnTo>
                <a:lnTo>
                  <a:pt x="0" y="39"/>
                </a:lnTo>
                <a:lnTo>
                  <a:pt x="0" y="39"/>
                </a:lnTo>
                <a:lnTo>
                  <a:pt x="0" y="47"/>
                </a:lnTo>
                <a:lnTo>
                  <a:pt x="2" y="53"/>
                </a:lnTo>
                <a:lnTo>
                  <a:pt x="5" y="64"/>
                </a:lnTo>
                <a:lnTo>
                  <a:pt x="10" y="71"/>
                </a:lnTo>
                <a:lnTo>
                  <a:pt x="13" y="73"/>
                </a:lnTo>
                <a:lnTo>
                  <a:pt x="15" y="74"/>
                </a:lnTo>
                <a:lnTo>
                  <a:pt x="25" y="74"/>
                </a:lnTo>
                <a:lnTo>
                  <a:pt x="25" y="74"/>
                </a:lnTo>
                <a:lnTo>
                  <a:pt x="27" y="73"/>
                </a:lnTo>
                <a:lnTo>
                  <a:pt x="30" y="71"/>
                </a:lnTo>
                <a:lnTo>
                  <a:pt x="35" y="63"/>
                </a:lnTo>
                <a:lnTo>
                  <a:pt x="35" y="63"/>
                </a:lnTo>
                <a:lnTo>
                  <a:pt x="31" y="54"/>
                </a:lnTo>
                <a:lnTo>
                  <a:pt x="30" y="44"/>
                </a:lnTo>
                <a:lnTo>
                  <a:pt x="30" y="44"/>
                </a:lnTo>
                <a:lnTo>
                  <a:pt x="30" y="38"/>
                </a:lnTo>
                <a:lnTo>
                  <a:pt x="31" y="32"/>
                </a:lnTo>
                <a:lnTo>
                  <a:pt x="34" y="27"/>
                </a:lnTo>
                <a:lnTo>
                  <a:pt x="36" y="22"/>
                </a:lnTo>
                <a:lnTo>
                  <a:pt x="36" y="22"/>
                </a:lnTo>
                <a:lnTo>
                  <a:pt x="32" y="12"/>
                </a:lnTo>
                <a:lnTo>
                  <a:pt x="31" y="6"/>
                </a:lnTo>
                <a:lnTo>
                  <a:pt x="30" y="0"/>
                </a:lnTo>
                <a:lnTo>
                  <a:pt x="3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8" name="Freeform 660"/>
          <p:cNvSpPr>
            <a:spLocks noEditPoints="1"/>
          </p:cNvSpPr>
          <p:nvPr/>
        </p:nvSpPr>
        <p:spPr bwMode="auto">
          <a:xfrm>
            <a:off x="6979459" y="1092539"/>
            <a:ext cx="94899" cy="94899"/>
          </a:xfrm>
          <a:custGeom>
            <a:avLst/>
            <a:gdLst>
              <a:gd name="T0" fmla="*/ 29 w 59"/>
              <a:gd name="T1" fmla="*/ 0 h 59"/>
              <a:gd name="T2" fmla="*/ 18 w 59"/>
              <a:gd name="T3" fmla="*/ 2 h 59"/>
              <a:gd name="T4" fmla="*/ 8 w 59"/>
              <a:gd name="T5" fmla="*/ 8 h 59"/>
              <a:gd name="T6" fmla="*/ 2 w 59"/>
              <a:gd name="T7" fmla="*/ 18 h 59"/>
              <a:gd name="T8" fmla="*/ 0 w 59"/>
              <a:gd name="T9" fmla="*/ 29 h 59"/>
              <a:gd name="T10" fmla="*/ 0 w 59"/>
              <a:gd name="T11" fmla="*/ 35 h 59"/>
              <a:gd name="T12" fmla="*/ 5 w 59"/>
              <a:gd name="T13" fmla="*/ 45 h 59"/>
              <a:gd name="T14" fmla="*/ 13 w 59"/>
              <a:gd name="T15" fmla="*/ 54 h 59"/>
              <a:gd name="T16" fmla="*/ 23 w 59"/>
              <a:gd name="T17" fmla="*/ 59 h 59"/>
              <a:gd name="T18" fmla="*/ 29 w 59"/>
              <a:gd name="T19" fmla="*/ 59 h 59"/>
              <a:gd name="T20" fmla="*/ 40 w 59"/>
              <a:gd name="T21" fmla="*/ 56 h 59"/>
              <a:gd name="T22" fmla="*/ 50 w 59"/>
              <a:gd name="T23" fmla="*/ 50 h 59"/>
              <a:gd name="T24" fmla="*/ 57 w 59"/>
              <a:gd name="T25" fmla="*/ 40 h 59"/>
              <a:gd name="T26" fmla="*/ 59 w 59"/>
              <a:gd name="T27" fmla="*/ 29 h 59"/>
              <a:gd name="T28" fmla="*/ 59 w 59"/>
              <a:gd name="T29" fmla="*/ 23 h 59"/>
              <a:gd name="T30" fmla="*/ 54 w 59"/>
              <a:gd name="T31" fmla="*/ 13 h 59"/>
              <a:gd name="T32" fmla="*/ 45 w 59"/>
              <a:gd name="T33" fmla="*/ 5 h 59"/>
              <a:gd name="T34" fmla="*/ 36 w 59"/>
              <a:gd name="T35" fmla="*/ 0 h 59"/>
              <a:gd name="T36" fmla="*/ 29 w 59"/>
              <a:gd name="T37" fmla="*/ 0 h 59"/>
              <a:gd name="T38" fmla="*/ 20 w 59"/>
              <a:gd name="T39" fmla="*/ 19 h 59"/>
              <a:gd name="T40" fmla="*/ 16 w 59"/>
              <a:gd name="T41" fmla="*/ 18 h 59"/>
              <a:gd name="T42" fmla="*/ 15 w 59"/>
              <a:gd name="T43" fmla="*/ 15 h 59"/>
              <a:gd name="T44" fmla="*/ 15 w 59"/>
              <a:gd name="T45" fmla="*/ 12 h 59"/>
              <a:gd name="T46" fmla="*/ 17 w 59"/>
              <a:gd name="T47" fmla="*/ 10 h 59"/>
              <a:gd name="T48" fmla="*/ 20 w 59"/>
              <a:gd name="T49" fmla="*/ 10 h 59"/>
              <a:gd name="T50" fmla="*/ 23 w 59"/>
              <a:gd name="T51" fmla="*/ 11 h 59"/>
              <a:gd name="T52" fmla="*/ 24 w 59"/>
              <a:gd name="T53" fmla="*/ 15 h 59"/>
              <a:gd name="T54" fmla="*/ 24 w 59"/>
              <a:gd name="T55" fmla="*/ 17 h 59"/>
              <a:gd name="T56" fmla="*/ 22 w 59"/>
              <a:gd name="T57" fmla="*/ 19 h 59"/>
              <a:gd name="T58" fmla="*/ 20 w 59"/>
              <a:gd name="T59" fmla="*/ 19 h 59"/>
              <a:gd name="T60" fmla="*/ 29 w 59"/>
              <a:gd name="T61" fmla="*/ 34 h 59"/>
              <a:gd name="T62" fmla="*/ 26 w 59"/>
              <a:gd name="T63" fmla="*/ 33 h 59"/>
              <a:gd name="T64" fmla="*/ 24 w 59"/>
              <a:gd name="T65" fmla="*/ 29 h 59"/>
              <a:gd name="T66" fmla="*/ 24 w 59"/>
              <a:gd name="T67" fmla="*/ 27 h 59"/>
              <a:gd name="T68" fmla="*/ 27 w 59"/>
              <a:gd name="T69" fmla="*/ 24 h 59"/>
              <a:gd name="T70" fmla="*/ 29 w 59"/>
              <a:gd name="T71" fmla="*/ 24 h 59"/>
              <a:gd name="T72" fmla="*/ 33 w 59"/>
              <a:gd name="T73" fmla="*/ 26 h 59"/>
              <a:gd name="T74" fmla="*/ 34 w 59"/>
              <a:gd name="T75" fmla="*/ 29 h 59"/>
              <a:gd name="T76" fmla="*/ 34 w 59"/>
              <a:gd name="T77" fmla="*/ 32 h 59"/>
              <a:gd name="T78" fmla="*/ 32 w 59"/>
              <a:gd name="T79" fmla="*/ 34 h 59"/>
              <a:gd name="T80" fmla="*/ 29 w 59"/>
              <a:gd name="T81" fmla="*/ 34 h 59"/>
              <a:gd name="T82" fmla="*/ 39 w 59"/>
              <a:gd name="T83" fmla="*/ 19 h 59"/>
              <a:gd name="T84" fmla="*/ 36 w 59"/>
              <a:gd name="T85" fmla="*/ 18 h 59"/>
              <a:gd name="T86" fmla="*/ 34 w 59"/>
              <a:gd name="T87" fmla="*/ 15 h 59"/>
              <a:gd name="T88" fmla="*/ 34 w 59"/>
              <a:gd name="T89" fmla="*/ 12 h 59"/>
              <a:gd name="T90" fmla="*/ 37 w 59"/>
              <a:gd name="T91" fmla="*/ 10 h 59"/>
              <a:gd name="T92" fmla="*/ 39 w 59"/>
              <a:gd name="T93" fmla="*/ 10 h 59"/>
              <a:gd name="T94" fmla="*/ 43 w 59"/>
              <a:gd name="T95" fmla="*/ 11 h 59"/>
              <a:gd name="T96" fmla="*/ 44 w 59"/>
              <a:gd name="T97" fmla="*/ 15 h 59"/>
              <a:gd name="T98" fmla="*/ 44 w 59"/>
              <a:gd name="T99" fmla="*/ 17 h 59"/>
              <a:gd name="T100" fmla="*/ 42 w 59"/>
              <a:gd name="T101" fmla="*/ 19 h 59"/>
              <a:gd name="T102" fmla="*/ 39 w 59"/>
              <a:gd name="T103" fmla="*/ 1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59">
                <a:moveTo>
                  <a:pt x="29" y="0"/>
                </a:moveTo>
                <a:lnTo>
                  <a:pt x="29" y="0"/>
                </a:lnTo>
                <a:lnTo>
                  <a:pt x="23" y="0"/>
                </a:lnTo>
                <a:lnTo>
                  <a:pt x="18" y="2"/>
                </a:lnTo>
                <a:lnTo>
                  <a:pt x="13" y="5"/>
                </a:lnTo>
                <a:lnTo>
                  <a:pt x="8" y="8"/>
                </a:lnTo>
                <a:lnTo>
                  <a:pt x="5" y="13"/>
                </a:lnTo>
                <a:lnTo>
                  <a:pt x="2" y="18"/>
                </a:lnTo>
                <a:lnTo>
                  <a:pt x="0" y="23"/>
                </a:lnTo>
                <a:lnTo>
                  <a:pt x="0" y="29"/>
                </a:lnTo>
                <a:lnTo>
                  <a:pt x="0" y="29"/>
                </a:lnTo>
                <a:lnTo>
                  <a:pt x="0" y="35"/>
                </a:lnTo>
                <a:lnTo>
                  <a:pt x="2" y="40"/>
                </a:lnTo>
                <a:lnTo>
                  <a:pt x="5" y="45"/>
                </a:lnTo>
                <a:lnTo>
                  <a:pt x="8" y="50"/>
                </a:lnTo>
                <a:lnTo>
                  <a:pt x="13" y="54"/>
                </a:lnTo>
                <a:lnTo>
                  <a:pt x="18" y="56"/>
                </a:lnTo>
                <a:lnTo>
                  <a:pt x="23" y="59"/>
                </a:lnTo>
                <a:lnTo>
                  <a:pt x="29" y="59"/>
                </a:lnTo>
                <a:lnTo>
                  <a:pt x="29" y="59"/>
                </a:lnTo>
                <a:lnTo>
                  <a:pt x="36" y="59"/>
                </a:lnTo>
                <a:lnTo>
                  <a:pt x="40" y="56"/>
                </a:lnTo>
                <a:lnTo>
                  <a:pt x="45" y="54"/>
                </a:lnTo>
                <a:lnTo>
                  <a:pt x="50" y="50"/>
                </a:lnTo>
                <a:lnTo>
                  <a:pt x="54" y="45"/>
                </a:lnTo>
                <a:lnTo>
                  <a:pt x="57" y="40"/>
                </a:lnTo>
                <a:lnTo>
                  <a:pt x="59" y="35"/>
                </a:lnTo>
                <a:lnTo>
                  <a:pt x="59" y="29"/>
                </a:lnTo>
                <a:lnTo>
                  <a:pt x="59" y="29"/>
                </a:lnTo>
                <a:lnTo>
                  <a:pt x="59" y="23"/>
                </a:lnTo>
                <a:lnTo>
                  <a:pt x="57" y="18"/>
                </a:lnTo>
                <a:lnTo>
                  <a:pt x="54" y="13"/>
                </a:lnTo>
                <a:lnTo>
                  <a:pt x="50" y="8"/>
                </a:lnTo>
                <a:lnTo>
                  <a:pt x="45" y="5"/>
                </a:lnTo>
                <a:lnTo>
                  <a:pt x="40" y="2"/>
                </a:lnTo>
                <a:lnTo>
                  <a:pt x="36" y="0"/>
                </a:lnTo>
                <a:lnTo>
                  <a:pt x="29" y="0"/>
                </a:lnTo>
                <a:lnTo>
                  <a:pt x="29" y="0"/>
                </a:lnTo>
                <a:close/>
                <a:moveTo>
                  <a:pt x="20" y="19"/>
                </a:moveTo>
                <a:lnTo>
                  <a:pt x="20" y="19"/>
                </a:lnTo>
                <a:lnTo>
                  <a:pt x="17" y="19"/>
                </a:lnTo>
                <a:lnTo>
                  <a:pt x="16" y="18"/>
                </a:lnTo>
                <a:lnTo>
                  <a:pt x="15" y="17"/>
                </a:lnTo>
                <a:lnTo>
                  <a:pt x="15" y="15"/>
                </a:lnTo>
                <a:lnTo>
                  <a:pt x="15" y="15"/>
                </a:lnTo>
                <a:lnTo>
                  <a:pt x="15" y="12"/>
                </a:lnTo>
                <a:lnTo>
                  <a:pt x="16" y="11"/>
                </a:lnTo>
                <a:lnTo>
                  <a:pt x="17" y="10"/>
                </a:lnTo>
                <a:lnTo>
                  <a:pt x="20" y="10"/>
                </a:lnTo>
                <a:lnTo>
                  <a:pt x="20" y="10"/>
                </a:lnTo>
                <a:lnTo>
                  <a:pt x="22" y="10"/>
                </a:lnTo>
                <a:lnTo>
                  <a:pt x="23" y="11"/>
                </a:lnTo>
                <a:lnTo>
                  <a:pt x="24" y="12"/>
                </a:lnTo>
                <a:lnTo>
                  <a:pt x="24" y="15"/>
                </a:lnTo>
                <a:lnTo>
                  <a:pt x="24" y="15"/>
                </a:lnTo>
                <a:lnTo>
                  <a:pt x="24" y="17"/>
                </a:lnTo>
                <a:lnTo>
                  <a:pt x="23" y="18"/>
                </a:lnTo>
                <a:lnTo>
                  <a:pt x="22" y="19"/>
                </a:lnTo>
                <a:lnTo>
                  <a:pt x="20" y="19"/>
                </a:lnTo>
                <a:lnTo>
                  <a:pt x="20" y="19"/>
                </a:lnTo>
                <a:close/>
                <a:moveTo>
                  <a:pt x="29" y="34"/>
                </a:moveTo>
                <a:lnTo>
                  <a:pt x="29" y="34"/>
                </a:lnTo>
                <a:lnTo>
                  <a:pt x="27" y="34"/>
                </a:lnTo>
                <a:lnTo>
                  <a:pt x="26" y="33"/>
                </a:lnTo>
                <a:lnTo>
                  <a:pt x="24" y="32"/>
                </a:lnTo>
                <a:lnTo>
                  <a:pt x="24" y="29"/>
                </a:lnTo>
                <a:lnTo>
                  <a:pt x="24" y="29"/>
                </a:lnTo>
                <a:lnTo>
                  <a:pt x="24" y="27"/>
                </a:lnTo>
                <a:lnTo>
                  <a:pt x="26" y="26"/>
                </a:lnTo>
                <a:lnTo>
                  <a:pt x="27" y="24"/>
                </a:lnTo>
                <a:lnTo>
                  <a:pt x="29" y="24"/>
                </a:lnTo>
                <a:lnTo>
                  <a:pt x="29" y="24"/>
                </a:lnTo>
                <a:lnTo>
                  <a:pt x="32" y="24"/>
                </a:lnTo>
                <a:lnTo>
                  <a:pt x="33" y="26"/>
                </a:lnTo>
                <a:lnTo>
                  <a:pt x="34" y="27"/>
                </a:lnTo>
                <a:lnTo>
                  <a:pt x="34" y="29"/>
                </a:lnTo>
                <a:lnTo>
                  <a:pt x="34" y="29"/>
                </a:lnTo>
                <a:lnTo>
                  <a:pt x="34" y="32"/>
                </a:lnTo>
                <a:lnTo>
                  <a:pt x="33" y="33"/>
                </a:lnTo>
                <a:lnTo>
                  <a:pt x="32" y="34"/>
                </a:lnTo>
                <a:lnTo>
                  <a:pt x="29" y="34"/>
                </a:lnTo>
                <a:lnTo>
                  <a:pt x="29" y="34"/>
                </a:lnTo>
                <a:close/>
                <a:moveTo>
                  <a:pt x="39" y="19"/>
                </a:moveTo>
                <a:lnTo>
                  <a:pt x="39" y="19"/>
                </a:lnTo>
                <a:lnTo>
                  <a:pt x="37" y="19"/>
                </a:lnTo>
                <a:lnTo>
                  <a:pt x="36" y="18"/>
                </a:lnTo>
                <a:lnTo>
                  <a:pt x="34" y="17"/>
                </a:lnTo>
                <a:lnTo>
                  <a:pt x="34" y="15"/>
                </a:lnTo>
                <a:lnTo>
                  <a:pt x="34" y="15"/>
                </a:lnTo>
                <a:lnTo>
                  <a:pt x="34" y="12"/>
                </a:lnTo>
                <a:lnTo>
                  <a:pt x="36" y="11"/>
                </a:lnTo>
                <a:lnTo>
                  <a:pt x="37" y="10"/>
                </a:lnTo>
                <a:lnTo>
                  <a:pt x="39" y="10"/>
                </a:lnTo>
                <a:lnTo>
                  <a:pt x="39" y="10"/>
                </a:lnTo>
                <a:lnTo>
                  <a:pt x="42" y="10"/>
                </a:lnTo>
                <a:lnTo>
                  <a:pt x="43" y="11"/>
                </a:lnTo>
                <a:lnTo>
                  <a:pt x="44" y="12"/>
                </a:lnTo>
                <a:lnTo>
                  <a:pt x="44" y="15"/>
                </a:lnTo>
                <a:lnTo>
                  <a:pt x="44" y="15"/>
                </a:lnTo>
                <a:lnTo>
                  <a:pt x="44" y="17"/>
                </a:lnTo>
                <a:lnTo>
                  <a:pt x="43" y="18"/>
                </a:lnTo>
                <a:lnTo>
                  <a:pt x="42" y="19"/>
                </a:lnTo>
                <a:lnTo>
                  <a:pt x="39" y="19"/>
                </a:lnTo>
                <a:lnTo>
                  <a:pt x="39"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9" name="Freeform 661"/>
          <p:cNvSpPr>
            <a:spLocks/>
          </p:cNvSpPr>
          <p:nvPr/>
        </p:nvSpPr>
        <p:spPr bwMode="auto">
          <a:xfrm>
            <a:off x="7321094" y="1087794"/>
            <a:ext cx="99645" cy="75920"/>
          </a:xfrm>
          <a:custGeom>
            <a:avLst/>
            <a:gdLst>
              <a:gd name="T0" fmla="*/ 14 w 64"/>
              <a:gd name="T1" fmla="*/ 50 h 50"/>
              <a:gd name="T2" fmla="*/ 14 w 64"/>
              <a:gd name="T3" fmla="*/ 50 h 50"/>
              <a:gd name="T4" fmla="*/ 24 w 64"/>
              <a:gd name="T5" fmla="*/ 48 h 50"/>
              <a:gd name="T6" fmla="*/ 31 w 64"/>
              <a:gd name="T7" fmla="*/ 43 h 50"/>
              <a:gd name="T8" fmla="*/ 40 w 64"/>
              <a:gd name="T9" fmla="*/ 38 h 50"/>
              <a:gd name="T10" fmla="*/ 46 w 64"/>
              <a:gd name="T11" fmla="*/ 33 h 50"/>
              <a:gd name="T12" fmla="*/ 52 w 64"/>
              <a:gd name="T13" fmla="*/ 27 h 50"/>
              <a:gd name="T14" fmla="*/ 57 w 64"/>
              <a:gd name="T15" fmla="*/ 20 h 50"/>
              <a:gd name="T16" fmla="*/ 62 w 64"/>
              <a:gd name="T17" fmla="*/ 12 h 50"/>
              <a:gd name="T18" fmla="*/ 64 w 64"/>
              <a:gd name="T19" fmla="*/ 6 h 50"/>
              <a:gd name="T20" fmla="*/ 64 w 64"/>
              <a:gd name="T21" fmla="*/ 6 h 50"/>
              <a:gd name="T22" fmla="*/ 58 w 64"/>
              <a:gd name="T23" fmla="*/ 2 h 50"/>
              <a:gd name="T24" fmla="*/ 52 w 64"/>
              <a:gd name="T25" fmla="*/ 0 h 50"/>
              <a:gd name="T26" fmla="*/ 52 w 64"/>
              <a:gd name="T27" fmla="*/ 0 h 50"/>
              <a:gd name="T28" fmla="*/ 48 w 64"/>
              <a:gd name="T29" fmla="*/ 8 h 50"/>
              <a:gd name="T30" fmla="*/ 44 w 64"/>
              <a:gd name="T31" fmla="*/ 16 h 50"/>
              <a:gd name="T32" fmla="*/ 39 w 64"/>
              <a:gd name="T33" fmla="*/ 22 h 50"/>
              <a:gd name="T34" fmla="*/ 32 w 64"/>
              <a:gd name="T35" fmla="*/ 28 h 50"/>
              <a:gd name="T36" fmla="*/ 26 w 64"/>
              <a:gd name="T37" fmla="*/ 33 h 50"/>
              <a:gd name="T38" fmla="*/ 18 w 64"/>
              <a:gd name="T39" fmla="*/ 38 h 50"/>
              <a:gd name="T40" fmla="*/ 10 w 64"/>
              <a:gd name="T41" fmla="*/ 40 h 50"/>
              <a:gd name="T42" fmla="*/ 0 w 64"/>
              <a:gd name="T43" fmla="*/ 43 h 50"/>
              <a:gd name="T44" fmla="*/ 0 w 64"/>
              <a:gd name="T45" fmla="*/ 43 h 50"/>
              <a:gd name="T46" fmla="*/ 7 w 64"/>
              <a:gd name="T47" fmla="*/ 47 h 50"/>
              <a:gd name="T48" fmla="*/ 14 w 64"/>
              <a:gd name="T49" fmla="*/ 50 h 50"/>
              <a:gd name="T50" fmla="*/ 14 w 64"/>
              <a:gd name="T5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50">
                <a:moveTo>
                  <a:pt x="14" y="50"/>
                </a:moveTo>
                <a:lnTo>
                  <a:pt x="14" y="50"/>
                </a:lnTo>
                <a:lnTo>
                  <a:pt x="24" y="48"/>
                </a:lnTo>
                <a:lnTo>
                  <a:pt x="31" y="43"/>
                </a:lnTo>
                <a:lnTo>
                  <a:pt x="40" y="38"/>
                </a:lnTo>
                <a:lnTo>
                  <a:pt x="46" y="33"/>
                </a:lnTo>
                <a:lnTo>
                  <a:pt x="52" y="27"/>
                </a:lnTo>
                <a:lnTo>
                  <a:pt x="57" y="20"/>
                </a:lnTo>
                <a:lnTo>
                  <a:pt x="62" y="12"/>
                </a:lnTo>
                <a:lnTo>
                  <a:pt x="64" y="6"/>
                </a:lnTo>
                <a:lnTo>
                  <a:pt x="64" y="6"/>
                </a:lnTo>
                <a:lnTo>
                  <a:pt x="58" y="2"/>
                </a:lnTo>
                <a:lnTo>
                  <a:pt x="52" y="0"/>
                </a:lnTo>
                <a:lnTo>
                  <a:pt x="52" y="0"/>
                </a:lnTo>
                <a:lnTo>
                  <a:pt x="48" y="8"/>
                </a:lnTo>
                <a:lnTo>
                  <a:pt x="44" y="16"/>
                </a:lnTo>
                <a:lnTo>
                  <a:pt x="39" y="22"/>
                </a:lnTo>
                <a:lnTo>
                  <a:pt x="32" y="28"/>
                </a:lnTo>
                <a:lnTo>
                  <a:pt x="26" y="33"/>
                </a:lnTo>
                <a:lnTo>
                  <a:pt x="18" y="38"/>
                </a:lnTo>
                <a:lnTo>
                  <a:pt x="10" y="40"/>
                </a:lnTo>
                <a:lnTo>
                  <a:pt x="0" y="43"/>
                </a:lnTo>
                <a:lnTo>
                  <a:pt x="0" y="43"/>
                </a:lnTo>
                <a:lnTo>
                  <a:pt x="7" y="47"/>
                </a:lnTo>
                <a:lnTo>
                  <a:pt x="14" y="50"/>
                </a:lnTo>
                <a:lnTo>
                  <a:pt x="14"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60" name="Freeform 662"/>
          <p:cNvSpPr>
            <a:spLocks/>
          </p:cNvSpPr>
          <p:nvPr/>
        </p:nvSpPr>
        <p:spPr bwMode="auto">
          <a:xfrm>
            <a:off x="7354307" y="1083049"/>
            <a:ext cx="37959" cy="33216"/>
          </a:xfrm>
          <a:custGeom>
            <a:avLst/>
            <a:gdLst>
              <a:gd name="T0" fmla="*/ 0 w 24"/>
              <a:gd name="T1" fmla="*/ 3 h 21"/>
              <a:gd name="T2" fmla="*/ 0 w 24"/>
              <a:gd name="T3" fmla="*/ 3 h 21"/>
              <a:gd name="T4" fmla="*/ 5 w 24"/>
              <a:gd name="T5" fmla="*/ 13 h 21"/>
              <a:gd name="T6" fmla="*/ 11 w 24"/>
              <a:gd name="T7" fmla="*/ 21 h 21"/>
              <a:gd name="T8" fmla="*/ 11 w 24"/>
              <a:gd name="T9" fmla="*/ 21 h 21"/>
              <a:gd name="T10" fmla="*/ 19 w 24"/>
              <a:gd name="T11" fmla="*/ 13 h 21"/>
              <a:gd name="T12" fmla="*/ 24 w 24"/>
              <a:gd name="T13" fmla="*/ 2 h 21"/>
              <a:gd name="T14" fmla="*/ 24 w 24"/>
              <a:gd name="T15" fmla="*/ 2 h 21"/>
              <a:gd name="T16" fmla="*/ 11 w 24"/>
              <a:gd name="T17" fmla="*/ 0 h 21"/>
              <a:gd name="T18" fmla="*/ 0 w 24"/>
              <a:gd name="T19" fmla="*/ 3 h 21"/>
              <a:gd name="T20" fmla="*/ 0 w 24"/>
              <a:gd name="T2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1">
                <a:moveTo>
                  <a:pt x="0" y="3"/>
                </a:moveTo>
                <a:lnTo>
                  <a:pt x="0" y="3"/>
                </a:lnTo>
                <a:lnTo>
                  <a:pt x="5" y="13"/>
                </a:lnTo>
                <a:lnTo>
                  <a:pt x="11" y="21"/>
                </a:lnTo>
                <a:lnTo>
                  <a:pt x="11" y="21"/>
                </a:lnTo>
                <a:lnTo>
                  <a:pt x="19" y="13"/>
                </a:lnTo>
                <a:lnTo>
                  <a:pt x="24" y="2"/>
                </a:lnTo>
                <a:lnTo>
                  <a:pt x="24" y="2"/>
                </a:lnTo>
                <a:lnTo>
                  <a:pt x="11" y="0"/>
                </a:lnTo>
                <a:lnTo>
                  <a:pt x="0" y="3"/>
                </a:lnTo>
                <a:lnTo>
                  <a:pt x="0" y="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61" name="Freeform 663"/>
          <p:cNvSpPr>
            <a:spLocks/>
          </p:cNvSpPr>
          <p:nvPr/>
        </p:nvSpPr>
        <p:spPr bwMode="auto">
          <a:xfrm>
            <a:off x="7316349" y="1021364"/>
            <a:ext cx="42706" cy="113879"/>
          </a:xfrm>
          <a:custGeom>
            <a:avLst/>
            <a:gdLst>
              <a:gd name="T0" fmla="*/ 27 w 27"/>
              <a:gd name="T1" fmla="*/ 64 h 72"/>
              <a:gd name="T2" fmla="*/ 27 w 27"/>
              <a:gd name="T3" fmla="*/ 64 h 72"/>
              <a:gd name="T4" fmla="*/ 22 w 27"/>
              <a:gd name="T5" fmla="*/ 58 h 72"/>
              <a:gd name="T6" fmla="*/ 19 w 27"/>
              <a:gd name="T7" fmla="*/ 51 h 72"/>
              <a:gd name="T8" fmla="*/ 15 w 27"/>
              <a:gd name="T9" fmla="*/ 43 h 72"/>
              <a:gd name="T10" fmla="*/ 12 w 27"/>
              <a:gd name="T11" fmla="*/ 35 h 72"/>
              <a:gd name="T12" fmla="*/ 11 w 27"/>
              <a:gd name="T13" fmla="*/ 26 h 72"/>
              <a:gd name="T14" fmla="*/ 11 w 27"/>
              <a:gd name="T15" fmla="*/ 17 h 72"/>
              <a:gd name="T16" fmla="*/ 12 w 27"/>
              <a:gd name="T17" fmla="*/ 9 h 72"/>
              <a:gd name="T18" fmla="*/ 15 w 27"/>
              <a:gd name="T19" fmla="*/ 0 h 72"/>
              <a:gd name="T20" fmla="*/ 15 w 27"/>
              <a:gd name="T21" fmla="*/ 0 h 72"/>
              <a:gd name="T22" fmla="*/ 8 w 27"/>
              <a:gd name="T23" fmla="*/ 4 h 72"/>
              <a:gd name="T24" fmla="*/ 1 w 27"/>
              <a:gd name="T25" fmla="*/ 9 h 72"/>
              <a:gd name="T26" fmla="*/ 1 w 27"/>
              <a:gd name="T27" fmla="*/ 9 h 72"/>
              <a:gd name="T28" fmla="*/ 0 w 27"/>
              <a:gd name="T29" fmla="*/ 17 h 72"/>
              <a:gd name="T30" fmla="*/ 0 w 27"/>
              <a:gd name="T31" fmla="*/ 26 h 72"/>
              <a:gd name="T32" fmla="*/ 0 w 27"/>
              <a:gd name="T33" fmla="*/ 35 h 72"/>
              <a:gd name="T34" fmla="*/ 3 w 27"/>
              <a:gd name="T35" fmla="*/ 43 h 72"/>
              <a:gd name="T36" fmla="*/ 5 w 27"/>
              <a:gd name="T37" fmla="*/ 51 h 72"/>
              <a:gd name="T38" fmla="*/ 9 w 27"/>
              <a:gd name="T39" fmla="*/ 58 h 72"/>
              <a:gd name="T40" fmla="*/ 12 w 27"/>
              <a:gd name="T41" fmla="*/ 64 h 72"/>
              <a:gd name="T42" fmla="*/ 17 w 27"/>
              <a:gd name="T43" fmla="*/ 72 h 72"/>
              <a:gd name="T44" fmla="*/ 17 w 27"/>
              <a:gd name="T45" fmla="*/ 72 h 72"/>
              <a:gd name="T46" fmla="*/ 22 w 27"/>
              <a:gd name="T47" fmla="*/ 68 h 72"/>
              <a:gd name="T48" fmla="*/ 27 w 27"/>
              <a:gd name="T49" fmla="*/ 64 h 72"/>
              <a:gd name="T50" fmla="*/ 27 w 27"/>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72">
                <a:moveTo>
                  <a:pt x="27" y="64"/>
                </a:moveTo>
                <a:lnTo>
                  <a:pt x="27" y="64"/>
                </a:lnTo>
                <a:lnTo>
                  <a:pt x="22" y="58"/>
                </a:lnTo>
                <a:lnTo>
                  <a:pt x="19" y="51"/>
                </a:lnTo>
                <a:lnTo>
                  <a:pt x="15" y="43"/>
                </a:lnTo>
                <a:lnTo>
                  <a:pt x="12" y="35"/>
                </a:lnTo>
                <a:lnTo>
                  <a:pt x="11" y="26"/>
                </a:lnTo>
                <a:lnTo>
                  <a:pt x="11" y="17"/>
                </a:lnTo>
                <a:lnTo>
                  <a:pt x="12" y="9"/>
                </a:lnTo>
                <a:lnTo>
                  <a:pt x="15" y="0"/>
                </a:lnTo>
                <a:lnTo>
                  <a:pt x="15" y="0"/>
                </a:lnTo>
                <a:lnTo>
                  <a:pt x="8" y="4"/>
                </a:lnTo>
                <a:lnTo>
                  <a:pt x="1" y="9"/>
                </a:lnTo>
                <a:lnTo>
                  <a:pt x="1" y="9"/>
                </a:lnTo>
                <a:lnTo>
                  <a:pt x="0" y="17"/>
                </a:lnTo>
                <a:lnTo>
                  <a:pt x="0" y="26"/>
                </a:lnTo>
                <a:lnTo>
                  <a:pt x="0" y="35"/>
                </a:lnTo>
                <a:lnTo>
                  <a:pt x="3" y="43"/>
                </a:lnTo>
                <a:lnTo>
                  <a:pt x="5" y="51"/>
                </a:lnTo>
                <a:lnTo>
                  <a:pt x="9" y="58"/>
                </a:lnTo>
                <a:lnTo>
                  <a:pt x="12" y="64"/>
                </a:lnTo>
                <a:lnTo>
                  <a:pt x="17" y="72"/>
                </a:lnTo>
                <a:lnTo>
                  <a:pt x="17" y="72"/>
                </a:lnTo>
                <a:lnTo>
                  <a:pt x="22" y="68"/>
                </a:lnTo>
                <a:lnTo>
                  <a:pt x="27" y="64"/>
                </a:lnTo>
                <a:lnTo>
                  <a:pt x="27"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62" name="Freeform 664"/>
          <p:cNvSpPr>
            <a:spLocks/>
          </p:cNvSpPr>
          <p:nvPr/>
        </p:nvSpPr>
        <p:spPr bwMode="auto">
          <a:xfrm>
            <a:off x="7349564" y="1054581"/>
            <a:ext cx="99645" cy="42706"/>
          </a:xfrm>
          <a:custGeom>
            <a:avLst/>
            <a:gdLst>
              <a:gd name="T0" fmla="*/ 64 w 64"/>
              <a:gd name="T1" fmla="*/ 26 h 29"/>
              <a:gd name="T2" fmla="*/ 64 w 64"/>
              <a:gd name="T3" fmla="*/ 26 h 29"/>
              <a:gd name="T4" fmla="*/ 64 w 64"/>
              <a:gd name="T5" fmla="*/ 20 h 29"/>
              <a:gd name="T6" fmla="*/ 63 w 64"/>
              <a:gd name="T7" fmla="*/ 13 h 29"/>
              <a:gd name="T8" fmla="*/ 63 w 64"/>
              <a:gd name="T9" fmla="*/ 13 h 29"/>
              <a:gd name="T10" fmla="*/ 55 w 64"/>
              <a:gd name="T11" fmla="*/ 10 h 29"/>
              <a:gd name="T12" fmla="*/ 48 w 64"/>
              <a:gd name="T13" fmla="*/ 6 h 29"/>
              <a:gd name="T14" fmla="*/ 39 w 64"/>
              <a:gd name="T15" fmla="*/ 2 h 29"/>
              <a:gd name="T16" fmla="*/ 32 w 64"/>
              <a:gd name="T17" fmla="*/ 1 h 29"/>
              <a:gd name="T18" fmla="*/ 24 w 64"/>
              <a:gd name="T19" fmla="*/ 0 h 29"/>
              <a:gd name="T20" fmla="*/ 16 w 64"/>
              <a:gd name="T21" fmla="*/ 0 h 29"/>
              <a:gd name="T22" fmla="*/ 8 w 64"/>
              <a:gd name="T23" fmla="*/ 0 h 29"/>
              <a:gd name="T24" fmla="*/ 0 w 64"/>
              <a:gd name="T25" fmla="*/ 1 h 29"/>
              <a:gd name="T26" fmla="*/ 0 w 64"/>
              <a:gd name="T27" fmla="*/ 1 h 29"/>
              <a:gd name="T28" fmla="*/ 0 w 64"/>
              <a:gd name="T29" fmla="*/ 1 h 29"/>
              <a:gd name="T30" fmla="*/ 0 w 64"/>
              <a:gd name="T31" fmla="*/ 1 h 29"/>
              <a:gd name="T32" fmla="*/ 1 w 64"/>
              <a:gd name="T33" fmla="*/ 13 h 29"/>
              <a:gd name="T34" fmla="*/ 1 w 64"/>
              <a:gd name="T35" fmla="*/ 13 h 29"/>
              <a:gd name="T36" fmla="*/ 9 w 64"/>
              <a:gd name="T37" fmla="*/ 12 h 29"/>
              <a:gd name="T38" fmla="*/ 17 w 64"/>
              <a:gd name="T39" fmla="*/ 11 h 29"/>
              <a:gd name="T40" fmla="*/ 26 w 64"/>
              <a:gd name="T41" fmla="*/ 12 h 29"/>
              <a:gd name="T42" fmla="*/ 34 w 64"/>
              <a:gd name="T43" fmla="*/ 13 h 29"/>
              <a:gd name="T44" fmla="*/ 42 w 64"/>
              <a:gd name="T45" fmla="*/ 16 h 29"/>
              <a:gd name="T46" fmla="*/ 49 w 64"/>
              <a:gd name="T47" fmla="*/ 20 h 29"/>
              <a:gd name="T48" fmla="*/ 56 w 64"/>
              <a:gd name="T49" fmla="*/ 24 h 29"/>
              <a:gd name="T50" fmla="*/ 64 w 64"/>
              <a:gd name="T51" fmla="*/ 29 h 29"/>
              <a:gd name="T52" fmla="*/ 64 w 64"/>
              <a:gd name="T53" fmla="*/ 29 h 29"/>
              <a:gd name="T54" fmla="*/ 64 w 64"/>
              <a:gd name="T55" fmla="*/ 26 h 29"/>
              <a:gd name="T56" fmla="*/ 64 w 64"/>
              <a:gd name="T5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9">
                <a:moveTo>
                  <a:pt x="64" y="26"/>
                </a:moveTo>
                <a:lnTo>
                  <a:pt x="64" y="26"/>
                </a:lnTo>
                <a:lnTo>
                  <a:pt x="64" y="20"/>
                </a:lnTo>
                <a:lnTo>
                  <a:pt x="63" y="13"/>
                </a:lnTo>
                <a:lnTo>
                  <a:pt x="63" y="13"/>
                </a:lnTo>
                <a:lnTo>
                  <a:pt x="55" y="10"/>
                </a:lnTo>
                <a:lnTo>
                  <a:pt x="48" y="6"/>
                </a:lnTo>
                <a:lnTo>
                  <a:pt x="39" y="2"/>
                </a:lnTo>
                <a:lnTo>
                  <a:pt x="32" y="1"/>
                </a:lnTo>
                <a:lnTo>
                  <a:pt x="24" y="0"/>
                </a:lnTo>
                <a:lnTo>
                  <a:pt x="16" y="0"/>
                </a:lnTo>
                <a:lnTo>
                  <a:pt x="8" y="0"/>
                </a:lnTo>
                <a:lnTo>
                  <a:pt x="0" y="1"/>
                </a:lnTo>
                <a:lnTo>
                  <a:pt x="0" y="1"/>
                </a:lnTo>
                <a:lnTo>
                  <a:pt x="0" y="1"/>
                </a:lnTo>
                <a:lnTo>
                  <a:pt x="0" y="1"/>
                </a:lnTo>
                <a:lnTo>
                  <a:pt x="1" y="13"/>
                </a:lnTo>
                <a:lnTo>
                  <a:pt x="1" y="13"/>
                </a:lnTo>
                <a:lnTo>
                  <a:pt x="9" y="12"/>
                </a:lnTo>
                <a:lnTo>
                  <a:pt x="17" y="11"/>
                </a:lnTo>
                <a:lnTo>
                  <a:pt x="26" y="12"/>
                </a:lnTo>
                <a:lnTo>
                  <a:pt x="34" y="13"/>
                </a:lnTo>
                <a:lnTo>
                  <a:pt x="42" y="16"/>
                </a:lnTo>
                <a:lnTo>
                  <a:pt x="49" y="20"/>
                </a:lnTo>
                <a:lnTo>
                  <a:pt x="56" y="24"/>
                </a:lnTo>
                <a:lnTo>
                  <a:pt x="64" y="29"/>
                </a:lnTo>
                <a:lnTo>
                  <a:pt x="64" y="29"/>
                </a:lnTo>
                <a:lnTo>
                  <a:pt x="64" y="26"/>
                </a:lnTo>
                <a:lnTo>
                  <a:pt x="64" y="2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63" name="Freeform 665"/>
          <p:cNvSpPr>
            <a:spLocks/>
          </p:cNvSpPr>
          <p:nvPr/>
        </p:nvSpPr>
        <p:spPr bwMode="auto">
          <a:xfrm>
            <a:off x="7349564" y="1016621"/>
            <a:ext cx="90156" cy="37959"/>
          </a:xfrm>
          <a:custGeom>
            <a:avLst/>
            <a:gdLst>
              <a:gd name="T0" fmla="*/ 0 w 57"/>
              <a:gd name="T1" fmla="*/ 18 h 26"/>
              <a:gd name="T2" fmla="*/ 0 w 57"/>
              <a:gd name="T3" fmla="*/ 18 h 26"/>
              <a:gd name="T4" fmla="*/ 13 w 57"/>
              <a:gd name="T5" fmla="*/ 16 h 26"/>
              <a:gd name="T6" fmla="*/ 28 w 57"/>
              <a:gd name="T7" fmla="*/ 16 h 26"/>
              <a:gd name="T8" fmla="*/ 43 w 57"/>
              <a:gd name="T9" fmla="*/ 20 h 26"/>
              <a:gd name="T10" fmla="*/ 57 w 57"/>
              <a:gd name="T11" fmla="*/ 26 h 26"/>
              <a:gd name="T12" fmla="*/ 57 w 57"/>
              <a:gd name="T13" fmla="*/ 26 h 26"/>
              <a:gd name="T14" fmla="*/ 53 w 57"/>
              <a:gd name="T15" fmla="*/ 21 h 26"/>
              <a:gd name="T16" fmla="*/ 49 w 57"/>
              <a:gd name="T17" fmla="*/ 15 h 26"/>
              <a:gd name="T18" fmla="*/ 44 w 57"/>
              <a:gd name="T19" fmla="*/ 11 h 26"/>
              <a:gd name="T20" fmla="*/ 39 w 57"/>
              <a:gd name="T21" fmla="*/ 8 h 26"/>
              <a:gd name="T22" fmla="*/ 33 w 57"/>
              <a:gd name="T23" fmla="*/ 4 h 26"/>
              <a:gd name="T24" fmla="*/ 27 w 57"/>
              <a:gd name="T25" fmla="*/ 3 h 26"/>
              <a:gd name="T26" fmla="*/ 21 w 57"/>
              <a:gd name="T27" fmla="*/ 2 h 26"/>
              <a:gd name="T28" fmla="*/ 13 w 57"/>
              <a:gd name="T29" fmla="*/ 0 h 26"/>
              <a:gd name="T30" fmla="*/ 13 w 57"/>
              <a:gd name="T31" fmla="*/ 0 h 26"/>
              <a:gd name="T32" fmla="*/ 5 w 57"/>
              <a:gd name="T33" fmla="*/ 2 h 26"/>
              <a:gd name="T34" fmla="*/ 5 w 57"/>
              <a:gd name="T35" fmla="*/ 2 h 26"/>
              <a:gd name="T36" fmla="*/ 1 w 57"/>
              <a:gd name="T37" fmla="*/ 9 h 26"/>
              <a:gd name="T38" fmla="*/ 0 w 57"/>
              <a:gd name="T39" fmla="*/ 18 h 26"/>
              <a:gd name="T40" fmla="*/ 0 w 57"/>
              <a:gd name="T41"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6">
                <a:moveTo>
                  <a:pt x="0" y="18"/>
                </a:moveTo>
                <a:lnTo>
                  <a:pt x="0" y="18"/>
                </a:lnTo>
                <a:lnTo>
                  <a:pt x="13" y="16"/>
                </a:lnTo>
                <a:lnTo>
                  <a:pt x="28" y="16"/>
                </a:lnTo>
                <a:lnTo>
                  <a:pt x="43" y="20"/>
                </a:lnTo>
                <a:lnTo>
                  <a:pt x="57" y="26"/>
                </a:lnTo>
                <a:lnTo>
                  <a:pt x="57" y="26"/>
                </a:lnTo>
                <a:lnTo>
                  <a:pt x="53" y="21"/>
                </a:lnTo>
                <a:lnTo>
                  <a:pt x="49" y="15"/>
                </a:lnTo>
                <a:lnTo>
                  <a:pt x="44" y="11"/>
                </a:lnTo>
                <a:lnTo>
                  <a:pt x="39" y="8"/>
                </a:lnTo>
                <a:lnTo>
                  <a:pt x="33" y="4"/>
                </a:lnTo>
                <a:lnTo>
                  <a:pt x="27" y="3"/>
                </a:lnTo>
                <a:lnTo>
                  <a:pt x="21" y="2"/>
                </a:lnTo>
                <a:lnTo>
                  <a:pt x="13" y="0"/>
                </a:lnTo>
                <a:lnTo>
                  <a:pt x="13" y="0"/>
                </a:lnTo>
                <a:lnTo>
                  <a:pt x="5" y="2"/>
                </a:lnTo>
                <a:lnTo>
                  <a:pt x="5" y="2"/>
                </a:lnTo>
                <a:lnTo>
                  <a:pt x="1" y="9"/>
                </a:lnTo>
                <a:lnTo>
                  <a:pt x="0" y="18"/>
                </a:lnTo>
                <a:lnTo>
                  <a:pt x="0" y="1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64" name="Freeform 666"/>
          <p:cNvSpPr>
            <a:spLocks/>
          </p:cNvSpPr>
          <p:nvPr/>
        </p:nvSpPr>
        <p:spPr bwMode="auto">
          <a:xfrm>
            <a:off x="7363798" y="1102029"/>
            <a:ext cx="85410" cy="71176"/>
          </a:xfrm>
          <a:custGeom>
            <a:avLst/>
            <a:gdLst>
              <a:gd name="T0" fmla="*/ 44 w 54"/>
              <a:gd name="T1" fmla="*/ 0 h 44"/>
              <a:gd name="T2" fmla="*/ 44 w 54"/>
              <a:gd name="T3" fmla="*/ 0 h 44"/>
              <a:gd name="T4" fmla="*/ 41 w 54"/>
              <a:gd name="T5" fmla="*/ 6 h 44"/>
              <a:gd name="T6" fmla="*/ 37 w 54"/>
              <a:gd name="T7" fmla="*/ 13 h 44"/>
              <a:gd name="T8" fmla="*/ 33 w 54"/>
              <a:gd name="T9" fmla="*/ 19 h 44"/>
              <a:gd name="T10" fmla="*/ 28 w 54"/>
              <a:gd name="T11" fmla="*/ 26 h 44"/>
              <a:gd name="T12" fmla="*/ 21 w 54"/>
              <a:gd name="T13" fmla="*/ 30 h 44"/>
              <a:gd name="T14" fmla="*/ 15 w 54"/>
              <a:gd name="T15" fmla="*/ 35 h 44"/>
              <a:gd name="T16" fmla="*/ 8 w 54"/>
              <a:gd name="T17" fmla="*/ 40 h 44"/>
              <a:gd name="T18" fmla="*/ 0 w 54"/>
              <a:gd name="T19" fmla="*/ 44 h 44"/>
              <a:gd name="T20" fmla="*/ 0 w 54"/>
              <a:gd name="T21" fmla="*/ 44 h 44"/>
              <a:gd name="T22" fmla="*/ 9 w 54"/>
              <a:gd name="T23" fmla="*/ 44 h 44"/>
              <a:gd name="T24" fmla="*/ 18 w 54"/>
              <a:gd name="T25" fmla="*/ 43 h 44"/>
              <a:gd name="T26" fmla="*/ 26 w 54"/>
              <a:gd name="T27" fmla="*/ 39 h 44"/>
              <a:gd name="T28" fmla="*/ 34 w 54"/>
              <a:gd name="T29" fmla="*/ 35 h 44"/>
              <a:gd name="T30" fmla="*/ 40 w 54"/>
              <a:gd name="T31" fmla="*/ 30 h 44"/>
              <a:gd name="T32" fmla="*/ 46 w 54"/>
              <a:gd name="T33" fmla="*/ 23 h 44"/>
              <a:gd name="T34" fmla="*/ 50 w 54"/>
              <a:gd name="T35" fmla="*/ 16 h 44"/>
              <a:gd name="T36" fmla="*/ 54 w 54"/>
              <a:gd name="T37" fmla="*/ 8 h 44"/>
              <a:gd name="T38" fmla="*/ 54 w 54"/>
              <a:gd name="T39" fmla="*/ 8 h 44"/>
              <a:gd name="T40" fmla="*/ 44 w 54"/>
              <a:gd name="T41" fmla="*/ 0 h 44"/>
              <a:gd name="T42" fmla="*/ 44 w 54"/>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44">
                <a:moveTo>
                  <a:pt x="44" y="0"/>
                </a:moveTo>
                <a:lnTo>
                  <a:pt x="44" y="0"/>
                </a:lnTo>
                <a:lnTo>
                  <a:pt x="41" y="6"/>
                </a:lnTo>
                <a:lnTo>
                  <a:pt x="37" y="13"/>
                </a:lnTo>
                <a:lnTo>
                  <a:pt x="33" y="19"/>
                </a:lnTo>
                <a:lnTo>
                  <a:pt x="28" y="26"/>
                </a:lnTo>
                <a:lnTo>
                  <a:pt x="21" y="30"/>
                </a:lnTo>
                <a:lnTo>
                  <a:pt x="15" y="35"/>
                </a:lnTo>
                <a:lnTo>
                  <a:pt x="8" y="40"/>
                </a:lnTo>
                <a:lnTo>
                  <a:pt x="0" y="44"/>
                </a:lnTo>
                <a:lnTo>
                  <a:pt x="0" y="44"/>
                </a:lnTo>
                <a:lnTo>
                  <a:pt x="9" y="44"/>
                </a:lnTo>
                <a:lnTo>
                  <a:pt x="18" y="43"/>
                </a:lnTo>
                <a:lnTo>
                  <a:pt x="26" y="39"/>
                </a:lnTo>
                <a:lnTo>
                  <a:pt x="34" y="35"/>
                </a:lnTo>
                <a:lnTo>
                  <a:pt x="40" y="30"/>
                </a:lnTo>
                <a:lnTo>
                  <a:pt x="46" y="23"/>
                </a:lnTo>
                <a:lnTo>
                  <a:pt x="50" y="16"/>
                </a:lnTo>
                <a:lnTo>
                  <a:pt x="54" y="8"/>
                </a:lnTo>
                <a:lnTo>
                  <a:pt x="54" y="8"/>
                </a:lnTo>
                <a:lnTo>
                  <a:pt x="44" y="0"/>
                </a:lnTo>
                <a:lnTo>
                  <a:pt x="4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65" name="Freeform 667"/>
          <p:cNvSpPr>
            <a:spLocks/>
          </p:cNvSpPr>
          <p:nvPr/>
        </p:nvSpPr>
        <p:spPr bwMode="auto">
          <a:xfrm>
            <a:off x="7292625" y="1049834"/>
            <a:ext cx="42706" cy="94899"/>
          </a:xfrm>
          <a:custGeom>
            <a:avLst/>
            <a:gdLst>
              <a:gd name="T0" fmla="*/ 26 w 26"/>
              <a:gd name="T1" fmla="*/ 55 h 58"/>
              <a:gd name="T2" fmla="*/ 26 w 26"/>
              <a:gd name="T3" fmla="*/ 55 h 58"/>
              <a:gd name="T4" fmla="*/ 19 w 26"/>
              <a:gd name="T5" fmla="*/ 43 h 58"/>
              <a:gd name="T6" fmla="*/ 12 w 26"/>
              <a:gd name="T7" fmla="*/ 29 h 58"/>
              <a:gd name="T8" fmla="*/ 9 w 26"/>
              <a:gd name="T9" fmla="*/ 14 h 58"/>
              <a:gd name="T10" fmla="*/ 9 w 26"/>
              <a:gd name="T11" fmla="*/ 0 h 58"/>
              <a:gd name="T12" fmla="*/ 9 w 26"/>
              <a:gd name="T13" fmla="*/ 0 h 58"/>
              <a:gd name="T14" fmla="*/ 5 w 26"/>
              <a:gd name="T15" fmla="*/ 6 h 58"/>
              <a:gd name="T16" fmla="*/ 3 w 26"/>
              <a:gd name="T17" fmla="*/ 12 h 58"/>
              <a:gd name="T18" fmla="*/ 0 w 26"/>
              <a:gd name="T19" fmla="*/ 19 h 58"/>
              <a:gd name="T20" fmla="*/ 0 w 26"/>
              <a:gd name="T21" fmla="*/ 27 h 58"/>
              <a:gd name="T22" fmla="*/ 0 w 26"/>
              <a:gd name="T23" fmla="*/ 27 h 58"/>
              <a:gd name="T24" fmla="*/ 1 w 26"/>
              <a:gd name="T25" fmla="*/ 35 h 58"/>
              <a:gd name="T26" fmla="*/ 3 w 26"/>
              <a:gd name="T27" fmla="*/ 44 h 58"/>
              <a:gd name="T28" fmla="*/ 6 w 26"/>
              <a:gd name="T29" fmla="*/ 51 h 58"/>
              <a:gd name="T30" fmla="*/ 11 w 26"/>
              <a:gd name="T31" fmla="*/ 58 h 58"/>
              <a:gd name="T32" fmla="*/ 11 w 26"/>
              <a:gd name="T33" fmla="*/ 58 h 58"/>
              <a:gd name="T34" fmla="*/ 19 w 26"/>
              <a:gd name="T35" fmla="*/ 58 h 58"/>
              <a:gd name="T36" fmla="*/ 26 w 26"/>
              <a:gd name="T37" fmla="*/ 55 h 58"/>
              <a:gd name="T38" fmla="*/ 26 w 26"/>
              <a:gd name="T39"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8">
                <a:moveTo>
                  <a:pt x="26" y="55"/>
                </a:moveTo>
                <a:lnTo>
                  <a:pt x="26" y="55"/>
                </a:lnTo>
                <a:lnTo>
                  <a:pt x="19" y="43"/>
                </a:lnTo>
                <a:lnTo>
                  <a:pt x="12" y="29"/>
                </a:lnTo>
                <a:lnTo>
                  <a:pt x="9" y="14"/>
                </a:lnTo>
                <a:lnTo>
                  <a:pt x="9" y="0"/>
                </a:lnTo>
                <a:lnTo>
                  <a:pt x="9" y="0"/>
                </a:lnTo>
                <a:lnTo>
                  <a:pt x="5" y="6"/>
                </a:lnTo>
                <a:lnTo>
                  <a:pt x="3" y="12"/>
                </a:lnTo>
                <a:lnTo>
                  <a:pt x="0" y="19"/>
                </a:lnTo>
                <a:lnTo>
                  <a:pt x="0" y="27"/>
                </a:lnTo>
                <a:lnTo>
                  <a:pt x="0" y="27"/>
                </a:lnTo>
                <a:lnTo>
                  <a:pt x="1" y="35"/>
                </a:lnTo>
                <a:lnTo>
                  <a:pt x="3" y="44"/>
                </a:lnTo>
                <a:lnTo>
                  <a:pt x="6" y="51"/>
                </a:lnTo>
                <a:lnTo>
                  <a:pt x="11" y="58"/>
                </a:lnTo>
                <a:lnTo>
                  <a:pt x="11" y="58"/>
                </a:lnTo>
                <a:lnTo>
                  <a:pt x="19" y="58"/>
                </a:lnTo>
                <a:lnTo>
                  <a:pt x="26" y="55"/>
                </a:lnTo>
                <a:lnTo>
                  <a:pt x="26"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66" name="Freeform 668"/>
          <p:cNvSpPr>
            <a:spLocks/>
          </p:cNvSpPr>
          <p:nvPr/>
        </p:nvSpPr>
        <p:spPr bwMode="auto">
          <a:xfrm>
            <a:off x="6628331" y="1030854"/>
            <a:ext cx="85410" cy="123368"/>
          </a:xfrm>
          <a:custGeom>
            <a:avLst/>
            <a:gdLst>
              <a:gd name="T0" fmla="*/ 0 w 54"/>
              <a:gd name="T1" fmla="*/ 0 h 79"/>
              <a:gd name="T2" fmla="*/ 0 w 54"/>
              <a:gd name="T3" fmla="*/ 21 h 79"/>
              <a:gd name="T4" fmla="*/ 0 w 54"/>
              <a:gd name="T5" fmla="*/ 21 h 79"/>
              <a:gd name="T6" fmla="*/ 6 w 54"/>
              <a:gd name="T7" fmla="*/ 24 h 79"/>
              <a:gd name="T8" fmla="*/ 11 w 54"/>
              <a:gd name="T9" fmla="*/ 27 h 79"/>
              <a:gd name="T10" fmla="*/ 13 w 54"/>
              <a:gd name="T11" fmla="*/ 34 h 79"/>
              <a:gd name="T12" fmla="*/ 15 w 54"/>
              <a:gd name="T13" fmla="*/ 40 h 79"/>
              <a:gd name="T14" fmla="*/ 15 w 54"/>
              <a:gd name="T15" fmla="*/ 40 h 79"/>
              <a:gd name="T16" fmla="*/ 13 w 54"/>
              <a:gd name="T17" fmla="*/ 46 h 79"/>
              <a:gd name="T18" fmla="*/ 11 w 54"/>
              <a:gd name="T19" fmla="*/ 52 h 79"/>
              <a:gd name="T20" fmla="*/ 6 w 54"/>
              <a:gd name="T21" fmla="*/ 56 h 79"/>
              <a:gd name="T22" fmla="*/ 0 w 54"/>
              <a:gd name="T23" fmla="*/ 58 h 79"/>
              <a:gd name="T24" fmla="*/ 0 w 54"/>
              <a:gd name="T25" fmla="*/ 79 h 79"/>
              <a:gd name="T26" fmla="*/ 54 w 54"/>
              <a:gd name="T27" fmla="*/ 79 h 79"/>
              <a:gd name="T28" fmla="*/ 54 w 54"/>
              <a:gd name="T29" fmla="*/ 59 h 79"/>
              <a:gd name="T30" fmla="*/ 34 w 54"/>
              <a:gd name="T31" fmla="*/ 59 h 79"/>
              <a:gd name="T32" fmla="*/ 34 w 54"/>
              <a:gd name="T33" fmla="*/ 20 h 79"/>
              <a:gd name="T34" fmla="*/ 54 w 54"/>
              <a:gd name="T35" fmla="*/ 20 h 79"/>
              <a:gd name="T36" fmla="*/ 54 w 54"/>
              <a:gd name="T37" fmla="*/ 0 h 79"/>
              <a:gd name="T38" fmla="*/ 0 w 5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79">
                <a:moveTo>
                  <a:pt x="0" y="0"/>
                </a:moveTo>
                <a:lnTo>
                  <a:pt x="0" y="21"/>
                </a:lnTo>
                <a:lnTo>
                  <a:pt x="0" y="21"/>
                </a:lnTo>
                <a:lnTo>
                  <a:pt x="6" y="24"/>
                </a:lnTo>
                <a:lnTo>
                  <a:pt x="11" y="27"/>
                </a:lnTo>
                <a:lnTo>
                  <a:pt x="13" y="34"/>
                </a:lnTo>
                <a:lnTo>
                  <a:pt x="15" y="40"/>
                </a:lnTo>
                <a:lnTo>
                  <a:pt x="15" y="40"/>
                </a:lnTo>
                <a:lnTo>
                  <a:pt x="13" y="46"/>
                </a:lnTo>
                <a:lnTo>
                  <a:pt x="11" y="52"/>
                </a:lnTo>
                <a:lnTo>
                  <a:pt x="6" y="56"/>
                </a:lnTo>
                <a:lnTo>
                  <a:pt x="0" y="58"/>
                </a:lnTo>
                <a:lnTo>
                  <a:pt x="0" y="79"/>
                </a:lnTo>
                <a:lnTo>
                  <a:pt x="54" y="79"/>
                </a:lnTo>
                <a:lnTo>
                  <a:pt x="54" y="59"/>
                </a:lnTo>
                <a:lnTo>
                  <a:pt x="34" y="59"/>
                </a:lnTo>
                <a:lnTo>
                  <a:pt x="34" y="20"/>
                </a:lnTo>
                <a:lnTo>
                  <a:pt x="54" y="20"/>
                </a:lnTo>
                <a:lnTo>
                  <a:pt x="54"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67" name="Freeform 669"/>
          <p:cNvSpPr>
            <a:spLocks/>
          </p:cNvSpPr>
          <p:nvPr/>
        </p:nvSpPr>
        <p:spPr bwMode="auto">
          <a:xfrm>
            <a:off x="6528685" y="1030854"/>
            <a:ext cx="85410" cy="123368"/>
          </a:xfrm>
          <a:custGeom>
            <a:avLst/>
            <a:gdLst>
              <a:gd name="T0" fmla="*/ 39 w 54"/>
              <a:gd name="T1" fmla="*/ 40 h 79"/>
              <a:gd name="T2" fmla="*/ 39 w 54"/>
              <a:gd name="T3" fmla="*/ 40 h 79"/>
              <a:gd name="T4" fmla="*/ 40 w 54"/>
              <a:gd name="T5" fmla="*/ 34 h 79"/>
              <a:gd name="T6" fmla="*/ 43 w 54"/>
              <a:gd name="T7" fmla="*/ 27 h 79"/>
              <a:gd name="T8" fmla="*/ 48 w 54"/>
              <a:gd name="T9" fmla="*/ 24 h 79"/>
              <a:gd name="T10" fmla="*/ 54 w 54"/>
              <a:gd name="T11" fmla="*/ 21 h 79"/>
              <a:gd name="T12" fmla="*/ 54 w 54"/>
              <a:gd name="T13" fmla="*/ 0 h 79"/>
              <a:gd name="T14" fmla="*/ 0 w 54"/>
              <a:gd name="T15" fmla="*/ 0 h 79"/>
              <a:gd name="T16" fmla="*/ 0 w 54"/>
              <a:gd name="T17" fmla="*/ 20 h 79"/>
              <a:gd name="T18" fmla="*/ 19 w 54"/>
              <a:gd name="T19" fmla="*/ 20 h 79"/>
              <a:gd name="T20" fmla="*/ 19 w 54"/>
              <a:gd name="T21" fmla="*/ 59 h 79"/>
              <a:gd name="T22" fmla="*/ 0 w 54"/>
              <a:gd name="T23" fmla="*/ 59 h 79"/>
              <a:gd name="T24" fmla="*/ 0 w 54"/>
              <a:gd name="T25" fmla="*/ 79 h 79"/>
              <a:gd name="T26" fmla="*/ 54 w 54"/>
              <a:gd name="T27" fmla="*/ 79 h 79"/>
              <a:gd name="T28" fmla="*/ 54 w 54"/>
              <a:gd name="T29" fmla="*/ 58 h 79"/>
              <a:gd name="T30" fmla="*/ 54 w 54"/>
              <a:gd name="T31" fmla="*/ 58 h 79"/>
              <a:gd name="T32" fmla="*/ 48 w 54"/>
              <a:gd name="T33" fmla="*/ 56 h 79"/>
              <a:gd name="T34" fmla="*/ 43 w 54"/>
              <a:gd name="T35" fmla="*/ 52 h 79"/>
              <a:gd name="T36" fmla="*/ 40 w 54"/>
              <a:gd name="T37" fmla="*/ 46 h 79"/>
              <a:gd name="T38" fmla="*/ 39 w 54"/>
              <a:gd name="T39" fmla="*/ 40 h 79"/>
              <a:gd name="T40" fmla="*/ 39 w 54"/>
              <a:gd name="T41"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79">
                <a:moveTo>
                  <a:pt x="39" y="40"/>
                </a:moveTo>
                <a:lnTo>
                  <a:pt x="39" y="40"/>
                </a:lnTo>
                <a:lnTo>
                  <a:pt x="40" y="34"/>
                </a:lnTo>
                <a:lnTo>
                  <a:pt x="43" y="27"/>
                </a:lnTo>
                <a:lnTo>
                  <a:pt x="48" y="24"/>
                </a:lnTo>
                <a:lnTo>
                  <a:pt x="54" y="21"/>
                </a:lnTo>
                <a:lnTo>
                  <a:pt x="54" y="0"/>
                </a:lnTo>
                <a:lnTo>
                  <a:pt x="0" y="0"/>
                </a:lnTo>
                <a:lnTo>
                  <a:pt x="0" y="20"/>
                </a:lnTo>
                <a:lnTo>
                  <a:pt x="19" y="20"/>
                </a:lnTo>
                <a:lnTo>
                  <a:pt x="19" y="59"/>
                </a:lnTo>
                <a:lnTo>
                  <a:pt x="0" y="59"/>
                </a:lnTo>
                <a:lnTo>
                  <a:pt x="0" y="79"/>
                </a:lnTo>
                <a:lnTo>
                  <a:pt x="54" y="79"/>
                </a:lnTo>
                <a:lnTo>
                  <a:pt x="54" y="58"/>
                </a:lnTo>
                <a:lnTo>
                  <a:pt x="54" y="58"/>
                </a:lnTo>
                <a:lnTo>
                  <a:pt x="48" y="56"/>
                </a:lnTo>
                <a:lnTo>
                  <a:pt x="43" y="52"/>
                </a:lnTo>
                <a:lnTo>
                  <a:pt x="40" y="46"/>
                </a:lnTo>
                <a:lnTo>
                  <a:pt x="39" y="40"/>
                </a:lnTo>
                <a:lnTo>
                  <a:pt x="39"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68" name="Rectangle 670"/>
          <p:cNvSpPr>
            <a:spLocks noChangeArrowheads="1"/>
          </p:cNvSpPr>
          <p:nvPr/>
        </p:nvSpPr>
        <p:spPr bwMode="auto">
          <a:xfrm>
            <a:off x="6528686" y="1078303"/>
            <a:ext cx="14237" cy="3321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69" name="Rectangle 671"/>
          <p:cNvSpPr>
            <a:spLocks noChangeArrowheads="1"/>
          </p:cNvSpPr>
          <p:nvPr/>
        </p:nvSpPr>
        <p:spPr bwMode="auto">
          <a:xfrm>
            <a:off x="6699506" y="1078303"/>
            <a:ext cx="14237" cy="3321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70" name="Freeform 672"/>
          <p:cNvSpPr>
            <a:spLocks/>
          </p:cNvSpPr>
          <p:nvPr/>
        </p:nvSpPr>
        <p:spPr bwMode="auto">
          <a:xfrm>
            <a:off x="6604605" y="1078303"/>
            <a:ext cx="33216" cy="33216"/>
          </a:xfrm>
          <a:custGeom>
            <a:avLst/>
            <a:gdLst>
              <a:gd name="T0" fmla="*/ 20 w 20"/>
              <a:gd name="T1" fmla="*/ 10 h 20"/>
              <a:gd name="T2" fmla="*/ 20 w 20"/>
              <a:gd name="T3" fmla="*/ 10 h 20"/>
              <a:gd name="T4" fmla="*/ 18 w 20"/>
              <a:gd name="T5" fmla="*/ 6 h 20"/>
              <a:gd name="T6" fmla="*/ 17 w 20"/>
              <a:gd name="T7" fmla="*/ 2 h 20"/>
              <a:gd name="T8" fmla="*/ 14 w 20"/>
              <a:gd name="T9" fmla="*/ 1 h 20"/>
              <a:gd name="T10" fmla="*/ 10 w 20"/>
              <a:gd name="T11" fmla="*/ 0 h 20"/>
              <a:gd name="T12" fmla="*/ 10 w 20"/>
              <a:gd name="T13" fmla="*/ 0 h 20"/>
              <a:gd name="T14" fmla="*/ 6 w 20"/>
              <a:gd name="T15" fmla="*/ 1 h 20"/>
              <a:gd name="T16" fmla="*/ 2 w 20"/>
              <a:gd name="T17" fmla="*/ 2 h 20"/>
              <a:gd name="T18" fmla="*/ 1 w 20"/>
              <a:gd name="T19" fmla="*/ 6 h 20"/>
              <a:gd name="T20" fmla="*/ 0 w 20"/>
              <a:gd name="T21" fmla="*/ 10 h 20"/>
              <a:gd name="T22" fmla="*/ 0 w 20"/>
              <a:gd name="T23" fmla="*/ 10 h 20"/>
              <a:gd name="T24" fmla="*/ 1 w 20"/>
              <a:gd name="T25" fmla="*/ 13 h 20"/>
              <a:gd name="T26" fmla="*/ 2 w 20"/>
              <a:gd name="T27" fmla="*/ 17 h 20"/>
              <a:gd name="T28" fmla="*/ 6 w 20"/>
              <a:gd name="T29" fmla="*/ 18 h 20"/>
              <a:gd name="T30" fmla="*/ 10 w 20"/>
              <a:gd name="T31" fmla="*/ 20 h 20"/>
              <a:gd name="T32" fmla="*/ 10 w 20"/>
              <a:gd name="T33" fmla="*/ 20 h 20"/>
              <a:gd name="T34" fmla="*/ 14 w 20"/>
              <a:gd name="T35" fmla="*/ 18 h 20"/>
              <a:gd name="T36" fmla="*/ 17 w 20"/>
              <a:gd name="T37" fmla="*/ 17 h 20"/>
              <a:gd name="T38" fmla="*/ 18 w 20"/>
              <a:gd name="T39" fmla="*/ 13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8" y="6"/>
                </a:lnTo>
                <a:lnTo>
                  <a:pt x="17" y="2"/>
                </a:lnTo>
                <a:lnTo>
                  <a:pt x="14" y="1"/>
                </a:lnTo>
                <a:lnTo>
                  <a:pt x="10" y="0"/>
                </a:lnTo>
                <a:lnTo>
                  <a:pt x="10" y="0"/>
                </a:lnTo>
                <a:lnTo>
                  <a:pt x="6" y="1"/>
                </a:lnTo>
                <a:lnTo>
                  <a:pt x="2" y="2"/>
                </a:lnTo>
                <a:lnTo>
                  <a:pt x="1" y="6"/>
                </a:lnTo>
                <a:lnTo>
                  <a:pt x="0" y="10"/>
                </a:lnTo>
                <a:lnTo>
                  <a:pt x="0" y="10"/>
                </a:lnTo>
                <a:lnTo>
                  <a:pt x="1" y="13"/>
                </a:lnTo>
                <a:lnTo>
                  <a:pt x="2" y="17"/>
                </a:lnTo>
                <a:lnTo>
                  <a:pt x="6" y="18"/>
                </a:lnTo>
                <a:lnTo>
                  <a:pt x="10" y="20"/>
                </a:lnTo>
                <a:lnTo>
                  <a:pt x="10" y="20"/>
                </a:lnTo>
                <a:lnTo>
                  <a:pt x="14" y="18"/>
                </a:lnTo>
                <a:lnTo>
                  <a:pt x="17" y="17"/>
                </a:lnTo>
                <a:lnTo>
                  <a:pt x="18" y="13"/>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71" name="Freeform 673"/>
          <p:cNvSpPr>
            <a:spLocks/>
          </p:cNvSpPr>
          <p:nvPr/>
        </p:nvSpPr>
        <p:spPr bwMode="auto">
          <a:xfrm>
            <a:off x="7681712" y="1016620"/>
            <a:ext cx="128115" cy="161328"/>
          </a:xfrm>
          <a:custGeom>
            <a:avLst/>
            <a:gdLst>
              <a:gd name="T0" fmla="*/ 79 w 79"/>
              <a:gd name="T1" fmla="*/ 35 h 102"/>
              <a:gd name="T2" fmla="*/ 79 w 79"/>
              <a:gd name="T3" fmla="*/ 35 h 102"/>
              <a:gd name="T4" fmla="*/ 79 w 79"/>
              <a:gd name="T5" fmla="*/ 29 h 102"/>
              <a:gd name="T6" fmla="*/ 76 w 79"/>
              <a:gd name="T7" fmla="*/ 23 h 102"/>
              <a:gd name="T8" fmla="*/ 74 w 79"/>
              <a:gd name="T9" fmla="*/ 18 h 102"/>
              <a:gd name="T10" fmla="*/ 71 w 79"/>
              <a:gd name="T11" fmla="*/ 13 h 102"/>
              <a:gd name="T12" fmla="*/ 68 w 79"/>
              <a:gd name="T13" fmla="*/ 9 h 102"/>
              <a:gd name="T14" fmla="*/ 63 w 79"/>
              <a:gd name="T15" fmla="*/ 6 h 102"/>
              <a:gd name="T16" fmla="*/ 58 w 79"/>
              <a:gd name="T17" fmla="*/ 2 h 102"/>
              <a:gd name="T18" fmla="*/ 52 w 79"/>
              <a:gd name="T19" fmla="*/ 0 h 102"/>
              <a:gd name="T20" fmla="*/ 52 w 79"/>
              <a:gd name="T21" fmla="*/ 0 h 102"/>
              <a:gd name="T22" fmla="*/ 54 w 79"/>
              <a:gd name="T23" fmla="*/ 7 h 102"/>
              <a:gd name="T24" fmla="*/ 56 w 79"/>
              <a:gd name="T25" fmla="*/ 16 h 102"/>
              <a:gd name="T26" fmla="*/ 58 w 79"/>
              <a:gd name="T27" fmla="*/ 26 h 102"/>
              <a:gd name="T28" fmla="*/ 58 w 79"/>
              <a:gd name="T29" fmla="*/ 35 h 102"/>
              <a:gd name="T30" fmla="*/ 58 w 79"/>
              <a:gd name="T31" fmla="*/ 35 h 102"/>
              <a:gd name="T32" fmla="*/ 56 w 79"/>
              <a:gd name="T33" fmla="*/ 54 h 102"/>
              <a:gd name="T34" fmla="*/ 42 w 79"/>
              <a:gd name="T35" fmla="*/ 87 h 102"/>
              <a:gd name="T36" fmla="*/ 37 w 79"/>
              <a:gd name="T37" fmla="*/ 87 h 102"/>
              <a:gd name="T38" fmla="*/ 22 w 79"/>
              <a:gd name="T39" fmla="*/ 54 h 102"/>
              <a:gd name="T40" fmla="*/ 22 w 79"/>
              <a:gd name="T41" fmla="*/ 54 h 102"/>
              <a:gd name="T42" fmla="*/ 21 w 79"/>
              <a:gd name="T43" fmla="*/ 35 h 102"/>
              <a:gd name="T44" fmla="*/ 21 w 79"/>
              <a:gd name="T45" fmla="*/ 35 h 102"/>
              <a:gd name="T46" fmla="*/ 21 w 79"/>
              <a:gd name="T47" fmla="*/ 26 h 102"/>
              <a:gd name="T48" fmla="*/ 22 w 79"/>
              <a:gd name="T49" fmla="*/ 16 h 102"/>
              <a:gd name="T50" fmla="*/ 24 w 79"/>
              <a:gd name="T51" fmla="*/ 7 h 102"/>
              <a:gd name="T52" fmla="*/ 27 w 79"/>
              <a:gd name="T53" fmla="*/ 0 h 102"/>
              <a:gd name="T54" fmla="*/ 27 w 79"/>
              <a:gd name="T55" fmla="*/ 0 h 102"/>
              <a:gd name="T56" fmla="*/ 21 w 79"/>
              <a:gd name="T57" fmla="*/ 2 h 102"/>
              <a:gd name="T58" fmla="*/ 16 w 79"/>
              <a:gd name="T59" fmla="*/ 6 h 102"/>
              <a:gd name="T60" fmla="*/ 11 w 79"/>
              <a:gd name="T61" fmla="*/ 9 h 102"/>
              <a:gd name="T62" fmla="*/ 7 w 79"/>
              <a:gd name="T63" fmla="*/ 13 h 102"/>
              <a:gd name="T64" fmla="*/ 5 w 79"/>
              <a:gd name="T65" fmla="*/ 18 h 102"/>
              <a:gd name="T66" fmla="*/ 2 w 79"/>
              <a:gd name="T67" fmla="*/ 23 h 102"/>
              <a:gd name="T68" fmla="*/ 0 w 79"/>
              <a:gd name="T69" fmla="*/ 29 h 102"/>
              <a:gd name="T70" fmla="*/ 0 w 79"/>
              <a:gd name="T71" fmla="*/ 35 h 102"/>
              <a:gd name="T72" fmla="*/ 0 w 79"/>
              <a:gd name="T73" fmla="*/ 35 h 102"/>
              <a:gd name="T74" fmla="*/ 0 w 79"/>
              <a:gd name="T75" fmla="*/ 40 h 102"/>
              <a:gd name="T76" fmla="*/ 1 w 79"/>
              <a:gd name="T77" fmla="*/ 45 h 102"/>
              <a:gd name="T78" fmla="*/ 6 w 79"/>
              <a:gd name="T79" fmla="*/ 54 h 102"/>
              <a:gd name="T80" fmla="*/ 12 w 79"/>
              <a:gd name="T81" fmla="*/ 61 h 102"/>
              <a:gd name="T82" fmla="*/ 19 w 79"/>
              <a:gd name="T83" fmla="*/ 67 h 102"/>
              <a:gd name="T84" fmla="*/ 28 w 79"/>
              <a:gd name="T85" fmla="*/ 87 h 102"/>
              <a:gd name="T86" fmla="*/ 24 w 79"/>
              <a:gd name="T87" fmla="*/ 87 h 102"/>
              <a:gd name="T88" fmla="*/ 29 w 79"/>
              <a:gd name="T89" fmla="*/ 102 h 102"/>
              <a:gd name="T90" fmla="*/ 49 w 79"/>
              <a:gd name="T91" fmla="*/ 102 h 102"/>
              <a:gd name="T92" fmla="*/ 54 w 79"/>
              <a:gd name="T93" fmla="*/ 87 h 102"/>
              <a:gd name="T94" fmla="*/ 50 w 79"/>
              <a:gd name="T95" fmla="*/ 87 h 102"/>
              <a:gd name="T96" fmla="*/ 59 w 79"/>
              <a:gd name="T97" fmla="*/ 67 h 102"/>
              <a:gd name="T98" fmla="*/ 59 w 79"/>
              <a:gd name="T99" fmla="*/ 67 h 102"/>
              <a:gd name="T100" fmla="*/ 66 w 79"/>
              <a:gd name="T101" fmla="*/ 61 h 102"/>
              <a:gd name="T102" fmla="*/ 73 w 79"/>
              <a:gd name="T103" fmla="*/ 54 h 102"/>
              <a:gd name="T104" fmla="*/ 77 w 79"/>
              <a:gd name="T105" fmla="*/ 45 h 102"/>
              <a:gd name="T106" fmla="*/ 79 w 79"/>
              <a:gd name="T107" fmla="*/ 40 h 102"/>
              <a:gd name="T108" fmla="*/ 79 w 79"/>
              <a:gd name="T109" fmla="*/ 35 h 102"/>
              <a:gd name="T110" fmla="*/ 79 w 79"/>
              <a:gd name="T111" fmla="*/ 3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102">
                <a:moveTo>
                  <a:pt x="79" y="35"/>
                </a:moveTo>
                <a:lnTo>
                  <a:pt x="79" y="35"/>
                </a:lnTo>
                <a:lnTo>
                  <a:pt x="79" y="29"/>
                </a:lnTo>
                <a:lnTo>
                  <a:pt x="76" y="23"/>
                </a:lnTo>
                <a:lnTo>
                  <a:pt x="74" y="18"/>
                </a:lnTo>
                <a:lnTo>
                  <a:pt x="71" y="13"/>
                </a:lnTo>
                <a:lnTo>
                  <a:pt x="68" y="9"/>
                </a:lnTo>
                <a:lnTo>
                  <a:pt x="63" y="6"/>
                </a:lnTo>
                <a:lnTo>
                  <a:pt x="58" y="2"/>
                </a:lnTo>
                <a:lnTo>
                  <a:pt x="52" y="0"/>
                </a:lnTo>
                <a:lnTo>
                  <a:pt x="52" y="0"/>
                </a:lnTo>
                <a:lnTo>
                  <a:pt x="54" y="7"/>
                </a:lnTo>
                <a:lnTo>
                  <a:pt x="56" y="16"/>
                </a:lnTo>
                <a:lnTo>
                  <a:pt x="58" y="26"/>
                </a:lnTo>
                <a:lnTo>
                  <a:pt x="58" y="35"/>
                </a:lnTo>
                <a:lnTo>
                  <a:pt x="58" y="35"/>
                </a:lnTo>
                <a:lnTo>
                  <a:pt x="56" y="54"/>
                </a:lnTo>
                <a:lnTo>
                  <a:pt x="42" y="87"/>
                </a:lnTo>
                <a:lnTo>
                  <a:pt x="37" y="87"/>
                </a:lnTo>
                <a:lnTo>
                  <a:pt x="22" y="54"/>
                </a:lnTo>
                <a:lnTo>
                  <a:pt x="22" y="54"/>
                </a:lnTo>
                <a:lnTo>
                  <a:pt x="21" y="35"/>
                </a:lnTo>
                <a:lnTo>
                  <a:pt x="21" y="35"/>
                </a:lnTo>
                <a:lnTo>
                  <a:pt x="21" y="26"/>
                </a:lnTo>
                <a:lnTo>
                  <a:pt x="22" y="16"/>
                </a:lnTo>
                <a:lnTo>
                  <a:pt x="24" y="7"/>
                </a:lnTo>
                <a:lnTo>
                  <a:pt x="27" y="0"/>
                </a:lnTo>
                <a:lnTo>
                  <a:pt x="27" y="0"/>
                </a:lnTo>
                <a:lnTo>
                  <a:pt x="21" y="2"/>
                </a:lnTo>
                <a:lnTo>
                  <a:pt x="16" y="6"/>
                </a:lnTo>
                <a:lnTo>
                  <a:pt x="11" y="9"/>
                </a:lnTo>
                <a:lnTo>
                  <a:pt x="7" y="13"/>
                </a:lnTo>
                <a:lnTo>
                  <a:pt x="5" y="18"/>
                </a:lnTo>
                <a:lnTo>
                  <a:pt x="2" y="23"/>
                </a:lnTo>
                <a:lnTo>
                  <a:pt x="0" y="29"/>
                </a:lnTo>
                <a:lnTo>
                  <a:pt x="0" y="35"/>
                </a:lnTo>
                <a:lnTo>
                  <a:pt x="0" y="35"/>
                </a:lnTo>
                <a:lnTo>
                  <a:pt x="0" y="40"/>
                </a:lnTo>
                <a:lnTo>
                  <a:pt x="1" y="45"/>
                </a:lnTo>
                <a:lnTo>
                  <a:pt x="6" y="54"/>
                </a:lnTo>
                <a:lnTo>
                  <a:pt x="12" y="61"/>
                </a:lnTo>
                <a:lnTo>
                  <a:pt x="19" y="67"/>
                </a:lnTo>
                <a:lnTo>
                  <a:pt x="28" y="87"/>
                </a:lnTo>
                <a:lnTo>
                  <a:pt x="24" y="87"/>
                </a:lnTo>
                <a:lnTo>
                  <a:pt x="29" y="102"/>
                </a:lnTo>
                <a:lnTo>
                  <a:pt x="49" y="102"/>
                </a:lnTo>
                <a:lnTo>
                  <a:pt x="54" y="87"/>
                </a:lnTo>
                <a:lnTo>
                  <a:pt x="50" y="87"/>
                </a:lnTo>
                <a:lnTo>
                  <a:pt x="59" y="67"/>
                </a:lnTo>
                <a:lnTo>
                  <a:pt x="59" y="67"/>
                </a:lnTo>
                <a:lnTo>
                  <a:pt x="66" y="61"/>
                </a:lnTo>
                <a:lnTo>
                  <a:pt x="73" y="54"/>
                </a:lnTo>
                <a:lnTo>
                  <a:pt x="77" y="45"/>
                </a:lnTo>
                <a:lnTo>
                  <a:pt x="79" y="40"/>
                </a:lnTo>
                <a:lnTo>
                  <a:pt x="79" y="35"/>
                </a:lnTo>
                <a:lnTo>
                  <a:pt x="79"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72" name="Freeform 674"/>
          <p:cNvSpPr>
            <a:spLocks/>
          </p:cNvSpPr>
          <p:nvPr/>
        </p:nvSpPr>
        <p:spPr bwMode="auto">
          <a:xfrm>
            <a:off x="7729159" y="1016621"/>
            <a:ext cx="33216" cy="113879"/>
          </a:xfrm>
          <a:custGeom>
            <a:avLst/>
            <a:gdLst>
              <a:gd name="T0" fmla="*/ 11 w 22"/>
              <a:gd name="T1" fmla="*/ 74 h 74"/>
              <a:gd name="T2" fmla="*/ 11 w 22"/>
              <a:gd name="T3" fmla="*/ 74 h 74"/>
              <a:gd name="T4" fmla="*/ 14 w 22"/>
              <a:gd name="T5" fmla="*/ 74 h 74"/>
              <a:gd name="T6" fmla="*/ 14 w 22"/>
              <a:gd name="T7" fmla="*/ 74 h 74"/>
              <a:gd name="T8" fmla="*/ 16 w 22"/>
              <a:gd name="T9" fmla="*/ 69 h 74"/>
              <a:gd name="T10" fmla="*/ 20 w 22"/>
              <a:gd name="T11" fmla="*/ 62 h 74"/>
              <a:gd name="T12" fmla="*/ 21 w 22"/>
              <a:gd name="T13" fmla="*/ 51 h 74"/>
              <a:gd name="T14" fmla="*/ 22 w 22"/>
              <a:gd name="T15" fmla="*/ 37 h 74"/>
              <a:gd name="T16" fmla="*/ 22 w 22"/>
              <a:gd name="T17" fmla="*/ 37 h 74"/>
              <a:gd name="T18" fmla="*/ 21 w 22"/>
              <a:gd name="T19" fmla="*/ 24 h 74"/>
              <a:gd name="T20" fmla="*/ 20 w 22"/>
              <a:gd name="T21" fmla="*/ 13 h 74"/>
              <a:gd name="T22" fmla="*/ 16 w 22"/>
              <a:gd name="T23" fmla="*/ 5 h 74"/>
              <a:gd name="T24" fmla="*/ 14 w 22"/>
              <a:gd name="T25" fmla="*/ 0 h 74"/>
              <a:gd name="T26" fmla="*/ 14 w 22"/>
              <a:gd name="T27" fmla="*/ 0 h 74"/>
              <a:gd name="T28" fmla="*/ 11 w 22"/>
              <a:gd name="T29" fmla="*/ 0 h 74"/>
              <a:gd name="T30" fmla="*/ 11 w 22"/>
              <a:gd name="T31" fmla="*/ 0 h 74"/>
              <a:gd name="T32" fmla="*/ 9 w 22"/>
              <a:gd name="T33" fmla="*/ 0 h 74"/>
              <a:gd name="T34" fmla="*/ 9 w 22"/>
              <a:gd name="T35" fmla="*/ 0 h 74"/>
              <a:gd name="T36" fmla="*/ 6 w 22"/>
              <a:gd name="T37" fmla="*/ 5 h 74"/>
              <a:gd name="T38" fmla="*/ 3 w 22"/>
              <a:gd name="T39" fmla="*/ 13 h 74"/>
              <a:gd name="T40" fmla="*/ 1 w 22"/>
              <a:gd name="T41" fmla="*/ 24 h 74"/>
              <a:gd name="T42" fmla="*/ 0 w 22"/>
              <a:gd name="T43" fmla="*/ 37 h 74"/>
              <a:gd name="T44" fmla="*/ 0 w 22"/>
              <a:gd name="T45" fmla="*/ 37 h 74"/>
              <a:gd name="T46" fmla="*/ 1 w 22"/>
              <a:gd name="T47" fmla="*/ 51 h 74"/>
              <a:gd name="T48" fmla="*/ 3 w 22"/>
              <a:gd name="T49" fmla="*/ 62 h 74"/>
              <a:gd name="T50" fmla="*/ 6 w 22"/>
              <a:gd name="T51" fmla="*/ 69 h 74"/>
              <a:gd name="T52" fmla="*/ 9 w 22"/>
              <a:gd name="T53" fmla="*/ 74 h 74"/>
              <a:gd name="T54" fmla="*/ 9 w 22"/>
              <a:gd name="T55" fmla="*/ 74 h 74"/>
              <a:gd name="T56" fmla="*/ 11 w 22"/>
              <a:gd name="T57" fmla="*/ 74 h 74"/>
              <a:gd name="T58" fmla="*/ 11 w 22"/>
              <a:gd name="T5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74">
                <a:moveTo>
                  <a:pt x="11" y="74"/>
                </a:moveTo>
                <a:lnTo>
                  <a:pt x="11" y="74"/>
                </a:lnTo>
                <a:lnTo>
                  <a:pt x="14" y="74"/>
                </a:lnTo>
                <a:lnTo>
                  <a:pt x="14" y="74"/>
                </a:lnTo>
                <a:lnTo>
                  <a:pt x="16" y="69"/>
                </a:lnTo>
                <a:lnTo>
                  <a:pt x="20" y="62"/>
                </a:lnTo>
                <a:lnTo>
                  <a:pt x="21" y="51"/>
                </a:lnTo>
                <a:lnTo>
                  <a:pt x="22" y="37"/>
                </a:lnTo>
                <a:lnTo>
                  <a:pt x="22" y="37"/>
                </a:lnTo>
                <a:lnTo>
                  <a:pt x="21" y="24"/>
                </a:lnTo>
                <a:lnTo>
                  <a:pt x="20" y="13"/>
                </a:lnTo>
                <a:lnTo>
                  <a:pt x="16" y="5"/>
                </a:lnTo>
                <a:lnTo>
                  <a:pt x="14" y="0"/>
                </a:lnTo>
                <a:lnTo>
                  <a:pt x="14" y="0"/>
                </a:lnTo>
                <a:lnTo>
                  <a:pt x="11" y="0"/>
                </a:lnTo>
                <a:lnTo>
                  <a:pt x="11" y="0"/>
                </a:lnTo>
                <a:lnTo>
                  <a:pt x="9" y="0"/>
                </a:lnTo>
                <a:lnTo>
                  <a:pt x="9" y="0"/>
                </a:lnTo>
                <a:lnTo>
                  <a:pt x="6" y="5"/>
                </a:lnTo>
                <a:lnTo>
                  <a:pt x="3" y="13"/>
                </a:lnTo>
                <a:lnTo>
                  <a:pt x="1" y="24"/>
                </a:lnTo>
                <a:lnTo>
                  <a:pt x="0" y="37"/>
                </a:lnTo>
                <a:lnTo>
                  <a:pt x="0" y="37"/>
                </a:lnTo>
                <a:lnTo>
                  <a:pt x="1" y="51"/>
                </a:lnTo>
                <a:lnTo>
                  <a:pt x="3" y="62"/>
                </a:lnTo>
                <a:lnTo>
                  <a:pt x="6" y="69"/>
                </a:lnTo>
                <a:lnTo>
                  <a:pt x="9" y="74"/>
                </a:lnTo>
                <a:lnTo>
                  <a:pt x="9" y="74"/>
                </a:lnTo>
                <a:lnTo>
                  <a:pt x="11" y="74"/>
                </a:lnTo>
                <a:lnTo>
                  <a:pt x="11"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73" name="Freeform 675"/>
          <p:cNvSpPr>
            <a:spLocks/>
          </p:cNvSpPr>
          <p:nvPr/>
        </p:nvSpPr>
        <p:spPr bwMode="auto">
          <a:xfrm>
            <a:off x="5437346" y="1438920"/>
            <a:ext cx="66429" cy="14237"/>
          </a:xfrm>
          <a:custGeom>
            <a:avLst/>
            <a:gdLst>
              <a:gd name="T0" fmla="*/ 5 w 44"/>
              <a:gd name="T1" fmla="*/ 10 h 10"/>
              <a:gd name="T2" fmla="*/ 39 w 44"/>
              <a:gd name="T3" fmla="*/ 10 h 10"/>
              <a:gd name="T4" fmla="*/ 39 w 44"/>
              <a:gd name="T5" fmla="*/ 10 h 10"/>
              <a:gd name="T6" fmla="*/ 42 w 44"/>
              <a:gd name="T7" fmla="*/ 10 h 10"/>
              <a:gd name="T8" fmla="*/ 43 w 44"/>
              <a:gd name="T9" fmla="*/ 8 h 10"/>
              <a:gd name="T10" fmla="*/ 44 w 44"/>
              <a:gd name="T11" fmla="*/ 7 h 10"/>
              <a:gd name="T12" fmla="*/ 44 w 44"/>
              <a:gd name="T13" fmla="*/ 5 h 10"/>
              <a:gd name="T14" fmla="*/ 44 w 44"/>
              <a:gd name="T15" fmla="*/ 5 h 10"/>
              <a:gd name="T16" fmla="*/ 44 w 44"/>
              <a:gd name="T17" fmla="*/ 2 h 10"/>
              <a:gd name="T18" fmla="*/ 43 w 44"/>
              <a:gd name="T19" fmla="*/ 1 h 10"/>
              <a:gd name="T20" fmla="*/ 42 w 44"/>
              <a:gd name="T21" fmla="*/ 0 h 10"/>
              <a:gd name="T22" fmla="*/ 39 w 44"/>
              <a:gd name="T23" fmla="*/ 0 h 10"/>
              <a:gd name="T24" fmla="*/ 5 w 44"/>
              <a:gd name="T25" fmla="*/ 0 h 10"/>
              <a:gd name="T26" fmla="*/ 5 w 44"/>
              <a:gd name="T27" fmla="*/ 0 h 10"/>
              <a:gd name="T28" fmla="*/ 2 w 44"/>
              <a:gd name="T29" fmla="*/ 0 h 10"/>
              <a:gd name="T30" fmla="*/ 1 w 44"/>
              <a:gd name="T31" fmla="*/ 1 h 10"/>
              <a:gd name="T32" fmla="*/ 0 w 44"/>
              <a:gd name="T33" fmla="*/ 2 h 10"/>
              <a:gd name="T34" fmla="*/ 0 w 44"/>
              <a:gd name="T35" fmla="*/ 5 h 10"/>
              <a:gd name="T36" fmla="*/ 0 w 44"/>
              <a:gd name="T37" fmla="*/ 5 h 10"/>
              <a:gd name="T38" fmla="*/ 0 w 44"/>
              <a:gd name="T39" fmla="*/ 7 h 10"/>
              <a:gd name="T40" fmla="*/ 1 w 44"/>
              <a:gd name="T41" fmla="*/ 8 h 10"/>
              <a:gd name="T42" fmla="*/ 2 w 44"/>
              <a:gd name="T43" fmla="*/ 10 h 10"/>
              <a:gd name="T44" fmla="*/ 5 w 44"/>
              <a:gd name="T45" fmla="*/ 10 h 10"/>
              <a:gd name="T46" fmla="*/ 5 w 44"/>
              <a:gd name="T4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10">
                <a:moveTo>
                  <a:pt x="5" y="10"/>
                </a:moveTo>
                <a:lnTo>
                  <a:pt x="39" y="10"/>
                </a:lnTo>
                <a:lnTo>
                  <a:pt x="39" y="10"/>
                </a:lnTo>
                <a:lnTo>
                  <a:pt x="42" y="10"/>
                </a:lnTo>
                <a:lnTo>
                  <a:pt x="43" y="8"/>
                </a:lnTo>
                <a:lnTo>
                  <a:pt x="44" y="7"/>
                </a:lnTo>
                <a:lnTo>
                  <a:pt x="44" y="5"/>
                </a:lnTo>
                <a:lnTo>
                  <a:pt x="44" y="5"/>
                </a:lnTo>
                <a:lnTo>
                  <a:pt x="44" y="2"/>
                </a:lnTo>
                <a:lnTo>
                  <a:pt x="43" y="1"/>
                </a:lnTo>
                <a:lnTo>
                  <a:pt x="42" y="0"/>
                </a:lnTo>
                <a:lnTo>
                  <a:pt x="39" y="0"/>
                </a:lnTo>
                <a:lnTo>
                  <a:pt x="5" y="0"/>
                </a:lnTo>
                <a:lnTo>
                  <a:pt x="5" y="0"/>
                </a:lnTo>
                <a:lnTo>
                  <a:pt x="2" y="0"/>
                </a:lnTo>
                <a:lnTo>
                  <a:pt x="1" y="1"/>
                </a:lnTo>
                <a:lnTo>
                  <a:pt x="0" y="2"/>
                </a:lnTo>
                <a:lnTo>
                  <a:pt x="0" y="5"/>
                </a:lnTo>
                <a:lnTo>
                  <a:pt x="0" y="5"/>
                </a:lnTo>
                <a:lnTo>
                  <a:pt x="0" y="7"/>
                </a:lnTo>
                <a:lnTo>
                  <a:pt x="1" y="8"/>
                </a:lnTo>
                <a:lnTo>
                  <a:pt x="2"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74" name="Freeform 676"/>
          <p:cNvSpPr>
            <a:spLocks/>
          </p:cNvSpPr>
          <p:nvPr/>
        </p:nvSpPr>
        <p:spPr bwMode="auto">
          <a:xfrm>
            <a:off x="5532246" y="1495860"/>
            <a:ext cx="42706" cy="42706"/>
          </a:xfrm>
          <a:custGeom>
            <a:avLst/>
            <a:gdLst>
              <a:gd name="T0" fmla="*/ 4 w 29"/>
              <a:gd name="T1" fmla="*/ 16 h 26"/>
              <a:gd name="T2" fmla="*/ 0 w 29"/>
              <a:gd name="T3" fmla="*/ 16 h 26"/>
              <a:gd name="T4" fmla="*/ 0 w 29"/>
              <a:gd name="T5" fmla="*/ 16 h 26"/>
              <a:gd name="T6" fmla="*/ 2 w 29"/>
              <a:gd name="T7" fmla="*/ 20 h 26"/>
              <a:gd name="T8" fmla="*/ 5 w 29"/>
              <a:gd name="T9" fmla="*/ 23 h 26"/>
              <a:gd name="T10" fmla="*/ 9 w 29"/>
              <a:gd name="T11" fmla="*/ 25 h 26"/>
              <a:gd name="T12" fmla="*/ 14 w 29"/>
              <a:gd name="T13" fmla="*/ 26 h 26"/>
              <a:gd name="T14" fmla="*/ 14 w 29"/>
              <a:gd name="T15" fmla="*/ 26 h 26"/>
              <a:gd name="T16" fmla="*/ 20 w 29"/>
              <a:gd name="T17" fmla="*/ 25 h 26"/>
              <a:gd name="T18" fmla="*/ 24 w 29"/>
              <a:gd name="T19" fmla="*/ 22 h 26"/>
              <a:gd name="T20" fmla="*/ 28 w 29"/>
              <a:gd name="T21" fmla="*/ 17 h 26"/>
              <a:gd name="T22" fmla="*/ 29 w 29"/>
              <a:gd name="T23" fmla="*/ 11 h 26"/>
              <a:gd name="T24" fmla="*/ 29 w 29"/>
              <a:gd name="T25" fmla="*/ 11 h 26"/>
              <a:gd name="T26" fmla="*/ 29 w 29"/>
              <a:gd name="T27" fmla="*/ 7 h 26"/>
              <a:gd name="T28" fmla="*/ 28 w 29"/>
              <a:gd name="T29" fmla="*/ 5 h 26"/>
              <a:gd name="T30" fmla="*/ 24 w 29"/>
              <a:gd name="T31" fmla="*/ 0 h 26"/>
              <a:gd name="T32" fmla="*/ 24 w 29"/>
              <a:gd name="T33" fmla="*/ 0 h 26"/>
              <a:gd name="T34" fmla="*/ 21 w 29"/>
              <a:gd name="T35" fmla="*/ 6 h 26"/>
              <a:gd name="T36" fmla="*/ 16 w 29"/>
              <a:gd name="T37" fmla="*/ 11 h 26"/>
              <a:gd name="T38" fmla="*/ 12 w 29"/>
              <a:gd name="T39" fmla="*/ 15 h 26"/>
              <a:gd name="T40" fmla="*/ 4 w 29"/>
              <a:gd name="T41" fmla="*/ 16 h 26"/>
              <a:gd name="T42" fmla="*/ 4 w 29"/>
              <a:gd name="T4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6">
                <a:moveTo>
                  <a:pt x="4" y="16"/>
                </a:moveTo>
                <a:lnTo>
                  <a:pt x="0" y="16"/>
                </a:lnTo>
                <a:lnTo>
                  <a:pt x="0" y="16"/>
                </a:lnTo>
                <a:lnTo>
                  <a:pt x="2" y="20"/>
                </a:lnTo>
                <a:lnTo>
                  <a:pt x="5" y="23"/>
                </a:lnTo>
                <a:lnTo>
                  <a:pt x="9" y="25"/>
                </a:lnTo>
                <a:lnTo>
                  <a:pt x="14" y="26"/>
                </a:lnTo>
                <a:lnTo>
                  <a:pt x="14" y="26"/>
                </a:lnTo>
                <a:lnTo>
                  <a:pt x="20" y="25"/>
                </a:lnTo>
                <a:lnTo>
                  <a:pt x="24" y="22"/>
                </a:lnTo>
                <a:lnTo>
                  <a:pt x="28" y="17"/>
                </a:lnTo>
                <a:lnTo>
                  <a:pt x="29" y="11"/>
                </a:lnTo>
                <a:lnTo>
                  <a:pt x="29" y="11"/>
                </a:lnTo>
                <a:lnTo>
                  <a:pt x="29" y="7"/>
                </a:lnTo>
                <a:lnTo>
                  <a:pt x="28" y="5"/>
                </a:lnTo>
                <a:lnTo>
                  <a:pt x="24" y="0"/>
                </a:lnTo>
                <a:lnTo>
                  <a:pt x="24" y="0"/>
                </a:lnTo>
                <a:lnTo>
                  <a:pt x="21" y="6"/>
                </a:lnTo>
                <a:lnTo>
                  <a:pt x="16" y="11"/>
                </a:lnTo>
                <a:lnTo>
                  <a:pt x="12" y="15"/>
                </a:lnTo>
                <a:lnTo>
                  <a:pt x="4" y="16"/>
                </a:lnTo>
                <a:lnTo>
                  <a:pt x="4"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75" name="Freeform 677"/>
          <p:cNvSpPr>
            <a:spLocks/>
          </p:cNvSpPr>
          <p:nvPr/>
        </p:nvSpPr>
        <p:spPr bwMode="auto">
          <a:xfrm>
            <a:off x="5437347" y="1524329"/>
            <a:ext cx="42706" cy="14237"/>
          </a:xfrm>
          <a:custGeom>
            <a:avLst/>
            <a:gdLst>
              <a:gd name="T0" fmla="*/ 14 w 27"/>
              <a:gd name="T1" fmla="*/ 10 h 10"/>
              <a:gd name="T2" fmla="*/ 14 w 27"/>
              <a:gd name="T3" fmla="*/ 10 h 10"/>
              <a:gd name="T4" fmla="*/ 19 w 27"/>
              <a:gd name="T5" fmla="*/ 9 h 10"/>
              <a:gd name="T6" fmla="*/ 22 w 27"/>
              <a:gd name="T7" fmla="*/ 7 h 10"/>
              <a:gd name="T8" fmla="*/ 26 w 27"/>
              <a:gd name="T9" fmla="*/ 4 h 10"/>
              <a:gd name="T10" fmla="*/ 27 w 27"/>
              <a:gd name="T11" fmla="*/ 0 h 10"/>
              <a:gd name="T12" fmla="*/ 0 w 27"/>
              <a:gd name="T13" fmla="*/ 0 h 10"/>
              <a:gd name="T14" fmla="*/ 0 w 27"/>
              <a:gd name="T15" fmla="*/ 0 h 10"/>
              <a:gd name="T16" fmla="*/ 1 w 27"/>
              <a:gd name="T17" fmla="*/ 4 h 10"/>
              <a:gd name="T18" fmla="*/ 5 w 27"/>
              <a:gd name="T19" fmla="*/ 7 h 10"/>
              <a:gd name="T20" fmla="*/ 9 w 27"/>
              <a:gd name="T21" fmla="*/ 9 h 10"/>
              <a:gd name="T22" fmla="*/ 14 w 27"/>
              <a:gd name="T23" fmla="*/ 10 h 10"/>
              <a:gd name="T24" fmla="*/ 14 w 27"/>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0">
                <a:moveTo>
                  <a:pt x="14" y="10"/>
                </a:moveTo>
                <a:lnTo>
                  <a:pt x="14" y="10"/>
                </a:lnTo>
                <a:lnTo>
                  <a:pt x="19" y="9"/>
                </a:lnTo>
                <a:lnTo>
                  <a:pt x="22" y="7"/>
                </a:lnTo>
                <a:lnTo>
                  <a:pt x="26" y="4"/>
                </a:lnTo>
                <a:lnTo>
                  <a:pt x="27" y="0"/>
                </a:lnTo>
                <a:lnTo>
                  <a:pt x="0" y="0"/>
                </a:lnTo>
                <a:lnTo>
                  <a:pt x="0" y="0"/>
                </a:lnTo>
                <a:lnTo>
                  <a:pt x="1" y="4"/>
                </a:lnTo>
                <a:lnTo>
                  <a:pt x="5" y="7"/>
                </a:lnTo>
                <a:lnTo>
                  <a:pt x="9" y="9"/>
                </a:lnTo>
                <a:lnTo>
                  <a:pt x="14" y="10"/>
                </a:lnTo>
                <a:lnTo>
                  <a:pt x="14"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76" name="Freeform 678"/>
          <p:cNvSpPr>
            <a:spLocks/>
          </p:cNvSpPr>
          <p:nvPr/>
        </p:nvSpPr>
        <p:spPr bwMode="auto">
          <a:xfrm>
            <a:off x="5418366" y="1405708"/>
            <a:ext cx="156586" cy="109135"/>
          </a:xfrm>
          <a:custGeom>
            <a:avLst/>
            <a:gdLst>
              <a:gd name="T0" fmla="*/ 89 w 99"/>
              <a:gd name="T1" fmla="*/ 33 h 69"/>
              <a:gd name="T2" fmla="*/ 89 w 99"/>
              <a:gd name="T3" fmla="*/ 15 h 69"/>
              <a:gd name="T4" fmla="*/ 89 w 99"/>
              <a:gd name="T5" fmla="*/ 15 h 69"/>
              <a:gd name="T6" fmla="*/ 88 w 99"/>
              <a:gd name="T7" fmla="*/ 9 h 69"/>
              <a:gd name="T8" fmla="*/ 84 w 99"/>
              <a:gd name="T9" fmla="*/ 5 h 69"/>
              <a:gd name="T10" fmla="*/ 80 w 99"/>
              <a:gd name="T11" fmla="*/ 1 h 69"/>
              <a:gd name="T12" fmla="*/ 74 w 99"/>
              <a:gd name="T13" fmla="*/ 0 h 69"/>
              <a:gd name="T14" fmla="*/ 64 w 99"/>
              <a:gd name="T15" fmla="*/ 0 h 69"/>
              <a:gd name="T16" fmla="*/ 64 w 99"/>
              <a:gd name="T17" fmla="*/ 10 h 69"/>
              <a:gd name="T18" fmla="*/ 74 w 99"/>
              <a:gd name="T19" fmla="*/ 10 h 69"/>
              <a:gd name="T20" fmla="*/ 74 w 99"/>
              <a:gd name="T21" fmla="*/ 10 h 69"/>
              <a:gd name="T22" fmla="*/ 77 w 99"/>
              <a:gd name="T23" fmla="*/ 10 h 69"/>
              <a:gd name="T24" fmla="*/ 78 w 99"/>
              <a:gd name="T25" fmla="*/ 11 h 69"/>
              <a:gd name="T26" fmla="*/ 79 w 99"/>
              <a:gd name="T27" fmla="*/ 12 h 69"/>
              <a:gd name="T28" fmla="*/ 79 w 99"/>
              <a:gd name="T29" fmla="*/ 15 h 69"/>
              <a:gd name="T30" fmla="*/ 79 w 99"/>
              <a:gd name="T31" fmla="*/ 54 h 69"/>
              <a:gd name="T32" fmla="*/ 79 w 99"/>
              <a:gd name="T33" fmla="*/ 54 h 69"/>
              <a:gd name="T34" fmla="*/ 79 w 99"/>
              <a:gd name="T35" fmla="*/ 57 h 69"/>
              <a:gd name="T36" fmla="*/ 78 w 99"/>
              <a:gd name="T37" fmla="*/ 58 h 69"/>
              <a:gd name="T38" fmla="*/ 77 w 99"/>
              <a:gd name="T39" fmla="*/ 59 h 69"/>
              <a:gd name="T40" fmla="*/ 74 w 99"/>
              <a:gd name="T41" fmla="*/ 59 h 69"/>
              <a:gd name="T42" fmla="*/ 49 w 99"/>
              <a:gd name="T43" fmla="*/ 59 h 69"/>
              <a:gd name="T44" fmla="*/ 49 w 99"/>
              <a:gd name="T45" fmla="*/ 34 h 69"/>
              <a:gd name="T46" fmla="*/ 25 w 99"/>
              <a:gd name="T47" fmla="*/ 34 h 69"/>
              <a:gd name="T48" fmla="*/ 25 w 99"/>
              <a:gd name="T49" fmla="*/ 34 h 69"/>
              <a:gd name="T50" fmla="*/ 20 w 99"/>
              <a:gd name="T51" fmla="*/ 34 h 69"/>
              <a:gd name="T52" fmla="*/ 15 w 99"/>
              <a:gd name="T53" fmla="*/ 37 h 69"/>
              <a:gd name="T54" fmla="*/ 11 w 99"/>
              <a:gd name="T55" fmla="*/ 38 h 69"/>
              <a:gd name="T56" fmla="*/ 8 w 99"/>
              <a:gd name="T57" fmla="*/ 42 h 69"/>
              <a:gd name="T58" fmla="*/ 4 w 99"/>
              <a:gd name="T59" fmla="*/ 46 h 69"/>
              <a:gd name="T60" fmla="*/ 3 w 99"/>
              <a:gd name="T61" fmla="*/ 49 h 69"/>
              <a:gd name="T62" fmla="*/ 0 w 99"/>
              <a:gd name="T63" fmla="*/ 54 h 69"/>
              <a:gd name="T64" fmla="*/ 0 w 99"/>
              <a:gd name="T65" fmla="*/ 59 h 69"/>
              <a:gd name="T66" fmla="*/ 0 w 99"/>
              <a:gd name="T67" fmla="*/ 69 h 69"/>
              <a:gd name="T68" fmla="*/ 74 w 99"/>
              <a:gd name="T69" fmla="*/ 69 h 69"/>
              <a:gd name="T70" fmla="*/ 74 w 99"/>
              <a:gd name="T71" fmla="*/ 69 h 69"/>
              <a:gd name="T72" fmla="*/ 80 w 99"/>
              <a:gd name="T73" fmla="*/ 68 h 69"/>
              <a:gd name="T74" fmla="*/ 84 w 99"/>
              <a:gd name="T75" fmla="*/ 65 h 69"/>
              <a:gd name="T76" fmla="*/ 88 w 99"/>
              <a:gd name="T77" fmla="*/ 60 h 69"/>
              <a:gd name="T78" fmla="*/ 89 w 99"/>
              <a:gd name="T79" fmla="*/ 54 h 69"/>
              <a:gd name="T80" fmla="*/ 89 w 99"/>
              <a:gd name="T81" fmla="*/ 46 h 69"/>
              <a:gd name="T82" fmla="*/ 99 w 99"/>
              <a:gd name="T83" fmla="*/ 49 h 69"/>
              <a:gd name="T84" fmla="*/ 99 w 99"/>
              <a:gd name="T85" fmla="*/ 30 h 69"/>
              <a:gd name="T86" fmla="*/ 89 w 99"/>
              <a:gd name="T87" fmla="*/ 3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69">
                <a:moveTo>
                  <a:pt x="89" y="33"/>
                </a:moveTo>
                <a:lnTo>
                  <a:pt x="89" y="15"/>
                </a:lnTo>
                <a:lnTo>
                  <a:pt x="89" y="15"/>
                </a:lnTo>
                <a:lnTo>
                  <a:pt x="88" y="9"/>
                </a:lnTo>
                <a:lnTo>
                  <a:pt x="84" y="5"/>
                </a:lnTo>
                <a:lnTo>
                  <a:pt x="80" y="1"/>
                </a:lnTo>
                <a:lnTo>
                  <a:pt x="74" y="0"/>
                </a:lnTo>
                <a:lnTo>
                  <a:pt x="64" y="0"/>
                </a:lnTo>
                <a:lnTo>
                  <a:pt x="64" y="10"/>
                </a:lnTo>
                <a:lnTo>
                  <a:pt x="74" y="10"/>
                </a:lnTo>
                <a:lnTo>
                  <a:pt x="74" y="10"/>
                </a:lnTo>
                <a:lnTo>
                  <a:pt x="77" y="10"/>
                </a:lnTo>
                <a:lnTo>
                  <a:pt x="78" y="11"/>
                </a:lnTo>
                <a:lnTo>
                  <a:pt x="79" y="12"/>
                </a:lnTo>
                <a:lnTo>
                  <a:pt x="79" y="15"/>
                </a:lnTo>
                <a:lnTo>
                  <a:pt x="79" y="54"/>
                </a:lnTo>
                <a:lnTo>
                  <a:pt x="79" y="54"/>
                </a:lnTo>
                <a:lnTo>
                  <a:pt x="79" y="57"/>
                </a:lnTo>
                <a:lnTo>
                  <a:pt x="78" y="58"/>
                </a:lnTo>
                <a:lnTo>
                  <a:pt x="77" y="59"/>
                </a:lnTo>
                <a:lnTo>
                  <a:pt x="74" y="59"/>
                </a:lnTo>
                <a:lnTo>
                  <a:pt x="49" y="59"/>
                </a:lnTo>
                <a:lnTo>
                  <a:pt x="49" y="34"/>
                </a:lnTo>
                <a:lnTo>
                  <a:pt x="25" y="34"/>
                </a:lnTo>
                <a:lnTo>
                  <a:pt x="25" y="34"/>
                </a:lnTo>
                <a:lnTo>
                  <a:pt x="20" y="34"/>
                </a:lnTo>
                <a:lnTo>
                  <a:pt x="15" y="37"/>
                </a:lnTo>
                <a:lnTo>
                  <a:pt x="11" y="38"/>
                </a:lnTo>
                <a:lnTo>
                  <a:pt x="8" y="42"/>
                </a:lnTo>
                <a:lnTo>
                  <a:pt x="4" y="46"/>
                </a:lnTo>
                <a:lnTo>
                  <a:pt x="3" y="49"/>
                </a:lnTo>
                <a:lnTo>
                  <a:pt x="0" y="54"/>
                </a:lnTo>
                <a:lnTo>
                  <a:pt x="0" y="59"/>
                </a:lnTo>
                <a:lnTo>
                  <a:pt x="0" y="69"/>
                </a:lnTo>
                <a:lnTo>
                  <a:pt x="74" y="69"/>
                </a:lnTo>
                <a:lnTo>
                  <a:pt x="74" y="69"/>
                </a:lnTo>
                <a:lnTo>
                  <a:pt x="80" y="68"/>
                </a:lnTo>
                <a:lnTo>
                  <a:pt x="84" y="65"/>
                </a:lnTo>
                <a:lnTo>
                  <a:pt x="88" y="60"/>
                </a:lnTo>
                <a:lnTo>
                  <a:pt x="89" y="54"/>
                </a:lnTo>
                <a:lnTo>
                  <a:pt x="89" y="46"/>
                </a:lnTo>
                <a:lnTo>
                  <a:pt x="99" y="49"/>
                </a:lnTo>
                <a:lnTo>
                  <a:pt x="99" y="30"/>
                </a:lnTo>
                <a:lnTo>
                  <a:pt x="89" y="3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77" name="Freeform 679"/>
          <p:cNvSpPr>
            <a:spLocks noEditPoints="1"/>
          </p:cNvSpPr>
          <p:nvPr/>
        </p:nvSpPr>
        <p:spPr bwMode="auto">
          <a:xfrm>
            <a:off x="5062497" y="1396217"/>
            <a:ext cx="123368" cy="156586"/>
          </a:xfrm>
          <a:custGeom>
            <a:avLst/>
            <a:gdLst>
              <a:gd name="T0" fmla="*/ 10 w 79"/>
              <a:gd name="T1" fmla="*/ 0 h 99"/>
              <a:gd name="T2" fmla="*/ 6 w 79"/>
              <a:gd name="T3" fmla="*/ 1 h 99"/>
              <a:gd name="T4" fmla="*/ 1 w 79"/>
              <a:gd name="T5" fmla="*/ 6 h 99"/>
              <a:gd name="T6" fmla="*/ 0 w 79"/>
              <a:gd name="T7" fmla="*/ 89 h 99"/>
              <a:gd name="T8" fmla="*/ 1 w 79"/>
              <a:gd name="T9" fmla="*/ 92 h 99"/>
              <a:gd name="T10" fmla="*/ 6 w 79"/>
              <a:gd name="T11" fmla="*/ 97 h 99"/>
              <a:gd name="T12" fmla="*/ 10 w 79"/>
              <a:gd name="T13" fmla="*/ 99 h 99"/>
              <a:gd name="T14" fmla="*/ 17 w 79"/>
              <a:gd name="T15" fmla="*/ 96 h 99"/>
              <a:gd name="T16" fmla="*/ 20 w 79"/>
              <a:gd name="T17" fmla="*/ 89 h 99"/>
              <a:gd name="T18" fmla="*/ 59 w 79"/>
              <a:gd name="T19" fmla="*/ 89 h 99"/>
              <a:gd name="T20" fmla="*/ 62 w 79"/>
              <a:gd name="T21" fmla="*/ 96 h 99"/>
              <a:gd name="T22" fmla="*/ 69 w 79"/>
              <a:gd name="T23" fmla="*/ 99 h 99"/>
              <a:gd name="T24" fmla="*/ 73 w 79"/>
              <a:gd name="T25" fmla="*/ 97 h 99"/>
              <a:gd name="T26" fmla="*/ 78 w 79"/>
              <a:gd name="T27" fmla="*/ 92 h 99"/>
              <a:gd name="T28" fmla="*/ 79 w 79"/>
              <a:gd name="T29" fmla="*/ 10 h 99"/>
              <a:gd name="T30" fmla="*/ 78 w 79"/>
              <a:gd name="T31" fmla="*/ 6 h 99"/>
              <a:gd name="T32" fmla="*/ 73 w 79"/>
              <a:gd name="T33" fmla="*/ 1 h 99"/>
              <a:gd name="T34" fmla="*/ 69 w 79"/>
              <a:gd name="T35" fmla="*/ 0 h 99"/>
              <a:gd name="T36" fmla="*/ 69 w 79"/>
              <a:gd name="T37" fmla="*/ 20 h 99"/>
              <a:gd name="T38" fmla="*/ 10 w 79"/>
              <a:gd name="T39" fmla="*/ 54 h 99"/>
              <a:gd name="T40" fmla="*/ 17 w 79"/>
              <a:gd name="T41" fmla="*/ 79 h 99"/>
              <a:gd name="T42" fmla="*/ 15 w 79"/>
              <a:gd name="T43" fmla="*/ 79 h 99"/>
              <a:gd name="T44" fmla="*/ 10 w 79"/>
              <a:gd name="T45" fmla="*/ 74 h 99"/>
              <a:gd name="T46" fmla="*/ 10 w 79"/>
              <a:gd name="T47" fmla="*/ 72 h 99"/>
              <a:gd name="T48" fmla="*/ 13 w 79"/>
              <a:gd name="T49" fmla="*/ 67 h 99"/>
              <a:gd name="T50" fmla="*/ 17 w 79"/>
              <a:gd name="T51" fmla="*/ 64 h 99"/>
              <a:gd name="T52" fmla="*/ 20 w 79"/>
              <a:gd name="T53" fmla="*/ 64 h 99"/>
              <a:gd name="T54" fmla="*/ 25 w 79"/>
              <a:gd name="T55" fmla="*/ 69 h 99"/>
              <a:gd name="T56" fmla="*/ 25 w 79"/>
              <a:gd name="T57" fmla="*/ 72 h 99"/>
              <a:gd name="T58" fmla="*/ 22 w 79"/>
              <a:gd name="T59" fmla="*/ 76 h 99"/>
              <a:gd name="T60" fmla="*/ 17 w 79"/>
              <a:gd name="T61" fmla="*/ 79 h 99"/>
              <a:gd name="T62" fmla="*/ 54 w 79"/>
              <a:gd name="T63" fmla="*/ 72 h 99"/>
              <a:gd name="T64" fmla="*/ 54 w 79"/>
              <a:gd name="T65" fmla="*/ 69 h 99"/>
              <a:gd name="T66" fmla="*/ 59 w 79"/>
              <a:gd name="T67" fmla="*/ 64 h 99"/>
              <a:gd name="T68" fmla="*/ 62 w 79"/>
              <a:gd name="T69" fmla="*/ 64 h 99"/>
              <a:gd name="T70" fmla="*/ 67 w 79"/>
              <a:gd name="T71" fmla="*/ 67 h 99"/>
              <a:gd name="T72" fmla="*/ 69 w 79"/>
              <a:gd name="T73" fmla="*/ 72 h 99"/>
              <a:gd name="T74" fmla="*/ 69 w 79"/>
              <a:gd name="T75" fmla="*/ 74 h 99"/>
              <a:gd name="T76" fmla="*/ 64 w 79"/>
              <a:gd name="T77" fmla="*/ 79 h 99"/>
              <a:gd name="T78" fmla="*/ 62 w 79"/>
              <a:gd name="T79" fmla="*/ 79 h 99"/>
              <a:gd name="T80" fmla="*/ 57 w 79"/>
              <a:gd name="T81" fmla="*/ 76 h 99"/>
              <a:gd name="T82" fmla="*/ 54 w 79"/>
              <a:gd name="T83" fmla="*/ 7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99">
                <a:moveTo>
                  <a:pt x="69" y="0"/>
                </a:moveTo>
                <a:lnTo>
                  <a:pt x="10" y="0"/>
                </a:lnTo>
                <a:lnTo>
                  <a:pt x="10" y="0"/>
                </a:lnTo>
                <a:lnTo>
                  <a:pt x="6" y="1"/>
                </a:lnTo>
                <a:lnTo>
                  <a:pt x="3" y="2"/>
                </a:lnTo>
                <a:lnTo>
                  <a:pt x="1" y="6"/>
                </a:lnTo>
                <a:lnTo>
                  <a:pt x="0" y="10"/>
                </a:lnTo>
                <a:lnTo>
                  <a:pt x="0" y="89"/>
                </a:lnTo>
                <a:lnTo>
                  <a:pt x="0" y="89"/>
                </a:lnTo>
                <a:lnTo>
                  <a:pt x="1" y="92"/>
                </a:lnTo>
                <a:lnTo>
                  <a:pt x="3" y="96"/>
                </a:lnTo>
                <a:lnTo>
                  <a:pt x="6" y="97"/>
                </a:lnTo>
                <a:lnTo>
                  <a:pt x="10" y="99"/>
                </a:lnTo>
                <a:lnTo>
                  <a:pt x="10" y="99"/>
                </a:lnTo>
                <a:lnTo>
                  <a:pt x="14" y="97"/>
                </a:lnTo>
                <a:lnTo>
                  <a:pt x="17" y="96"/>
                </a:lnTo>
                <a:lnTo>
                  <a:pt x="19" y="92"/>
                </a:lnTo>
                <a:lnTo>
                  <a:pt x="20" y="89"/>
                </a:lnTo>
                <a:lnTo>
                  <a:pt x="59" y="89"/>
                </a:lnTo>
                <a:lnTo>
                  <a:pt x="59" y="89"/>
                </a:lnTo>
                <a:lnTo>
                  <a:pt x="61" y="92"/>
                </a:lnTo>
                <a:lnTo>
                  <a:pt x="62" y="96"/>
                </a:lnTo>
                <a:lnTo>
                  <a:pt x="66" y="97"/>
                </a:lnTo>
                <a:lnTo>
                  <a:pt x="69" y="99"/>
                </a:lnTo>
                <a:lnTo>
                  <a:pt x="69" y="99"/>
                </a:lnTo>
                <a:lnTo>
                  <a:pt x="73" y="97"/>
                </a:lnTo>
                <a:lnTo>
                  <a:pt x="77" y="96"/>
                </a:lnTo>
                <a:lnTo>
                  <a:pt x="78" y="92"/>
                </a:lnTo>
                <a:lnTo>
                  <a:pt x="79" y="89"/>
                </a:lnTo>
                <a:lnTo>
                  <a:pt x="79" y="10"/>
                </a:lnTo>
                <a:lnTo>
                  <a:pt x="79" y="10"/>
                </a:lnTo>
                <a:lnTo>
                  <a:pt x="78" y="6"/>
                </a:lnTo>
                <a:lnTo>
                  <a:pt x="77" y="2"/>
                </a:lnTo>
                <a:lnTo>
                  <a:pt x="73" y="1"/>
                </a:lnTo>
                <a:lnTo>
                  <a:pt x="69" y="0"/>
                </a:lnTo>
                <a:lnTo>
                  <a:pt x="69" y="0"/>
                </a:lnTo>
                <a:close/>
                <a:moveTo>
                  <a:pt x="10" y="20"/>
                </a:moveTo>
                <a:lnTo>
                  <a:pt x="69" y="20"/>
                </a:lnTo>
                <a:lnTo>
                  <a:pt x="69" y="54"/>
                </a:lnTo>
                <a:lnTo>
                  <a:pt x="10" y="54"/>
                </a:lnTo>
                <a:lnTo>
                  <a:pt x="10" y="20"/>
                </a:lnTo>
                <a:close/>
                <a:moveTo>
                  <a:pt x="17" y="79"/>
                </a:moveTo>
                <a:lnTo>
                  <a:pt x="17" y="79"/>
                </a:lnTo>
                <a:lnTo>
                  <a:pt x="15" y="79"/>
                </a:lnTo>
                <a:lnTo>
                  <a:pt x="13" y="76"/>
                </a:lnTo>
                <a:lnTo>
                  <a:pt x="10" y="74"/>
                </a:lnTo>
                <a:lnTo>
                  <a:pt x="10" y="72"/>
                </a:lnTo>
                <a:lnTo>
                  <a:pt x="10" y="72"/>
                </a:lnTo>
                <a:lnTo>
                  <a:pt x="10" y="69"/>
                </a:lnTo>
                <a:lnTo>
                  <a:pt x="13" y="67"/>
                </a:lnTo>
                <a:lnTo>
                  <a:pt x="15" y="64"/>
                </a:lnTo>
                <a:lnTo>
                  <a:pt x="17" y="64"/>
                </a:lnTo>
                <a:lnTo>
                  <a:pt x="17" y="64"/>
                </a:lnTo>
                <a:lnTo>
                  <a:pt x="20" y="64"/>
                </a:lnTo>
                <a:lnTo>
                  <a:pt x="22" y="67"/>
                </a:lnTo>
                <a:lnTo>
                  <a:pt x="25" y="69"/>
                </a:lnTo>
                <a:lnTo>
                  <a:pt x="25" y="72"/>
                </a:lnTo>
                <a:lnTo>
                  <a:pt x="25" y="72"/>
                </a:lnTo>
                <a:lnTo>
                  <a:pt x="25" y="74"/>
                </a:lnTo>
                <a:lnTo>
                  <a:pt x="22" y="76"/>
                </a:lnTo>
                <a:lnTo>
                  <a:pt x="20" y="79"/>
                </a:lnTo>
                <a:lnTo>
                  <a:pt x="17" y="79"/>
                </a:lnTo>
                <a:lnTo>
                  <a:pt x="17" y="79"/>
                </a:lnTo>
                <a:close/>
                <a:moveTo>
                  <a:pt x="54" y="72"/>
                </a:moveTo>
                <a:lnTo>
                  <a:pt x="54" y="72"/>
                </a:lnTo>
                <a:lnTo>
                  <a:pt x="54" y="69"/>
                </a:lnTo>
                <a:lnTo>
                  <a:pt x="57" y="67"/>
                </a:lnTo>
                <a:lnTo>
                  <a:pt x="59" y="64"/>
                </a:lnTo>
                <a:lnTo>
                  <a:pt x="62" y="64"/>
                </a:lnTo>
                <a:lnTo>
                  <a:pt x="62" y="64"/>
                </a:lnTo>
                <a:lnTo>
                  <a:pt x="64" y="64"/>
                </a:lnTo>
                <a:lnTo>
                  <a:pt x="67" y="67"/>
                </a:lnTo>
                <a:lnTo>
                  <a:pt x="69" y="69"/>
                </a:lnTo>
                <a:lnTo>
                  <a:pt x="69" y="72"/>
                </a:lnTo>
                <a:lnTo>
                  <a:pt x="69" y="72"/>
                </a:lnTo>
                <a:lnTo>
                  <a:pt x="69" y="74"/>
                </a:lnTo>
                <a:lnTo>
                  <a:pt x="67" y="76"/>
                </a:lnTo>
                <a:lnTo>
                  <a:pt x="64" y="79"/>
                </a:lnTo>
                <a:lnTo>
                  <a:pt x="62" y="79"/>
                </a:lnTo>
                <a:lnTo>
                  <a:pt x="62" y="79"/>
                </a:lnTo>
                <a:lnTo>
                  <a:pt x="59" y="79"/>
                </a:lnTo>
                <a:lnTo>
                  <a:pt x="57" y="76"/>
                </a:lnTo>
                <a:lnTo>
                  <a:pt x="54" y="74"/>
                </a:lnTo>
                <a:lnTo>
                  <a:pt x="54" y="72"/>
                </a:lnTo>
                <a:lnTo>
                  <a:pt x="54" y="7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78" name="Rectangle 680"/>
          <p:cNvSpPr>
            <a:spLocks noChangeArrowheads="1"/>
          </p:cNvSpPr>
          <p:nvPr/>
        </p:nvSpPr>
        <p:spPr bwMode="auto">
          <a:xfrm>
            <a:off x="5195355" y="1438919"/>
            <a:ext cx="14237" cy="2847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79" name="Rectangle 681"/>
          <p:cNvSpPr>
            <a:spLocks noChangeArrowheads="1"/>
          </p:cNvSpPr>
          <p:nvPr/>
        </p:nvSpPr>
        <p:spPr bwMode="auto">
          <a:xfrm>
            <a:off x="5038772" y="1438919"/>
            <a:ext cx="14237" cy="2847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80" name="Freeform 682"/>
          <p:cNvSpPr>
            <a:spLocks noEditPoints="1"/>
          </p:cNvSpPr>
          <p:nvPr/>
        </p:nvSpPr>
        <p:spPr bwMode="auto">
          <a:xfrm>
            <a:off x="5793219" y="1396217"/>
            <a:ext cx="156586" cy="151839"/>
          </a:xfrm>
          <a:custGeom>
            <a:avLst/>
            <a:gdLst>
              <a:gd name="T0" fmla="*/ 94 w 99"/>
              <a:gd name="T1" fmla="*/ 30 h 94"/>
              <a:gd name="T2" fmla="*/ 84 w 99"/>
              <a:gd name="T3" fmla="*/ 49 h 94"/>
              <a:gd name="T4" fmla="*/ 79 w 99"/>
              <a:gd name="T5" fmla="*/ 20 h 94"/>
              <a:gd name="T6" fmla="*/ 78 w 99"/>
              <a:gd name="T7" fmla="*/ 16 h 94"/>
              <a:gd name="T8" fmla="*/ 73 w 99"/>
              <a:gd name="T9" fmla="*/ 11 h 94"/>
              <a:gd name="T10" fmla="*/ 64 w 99"/>
              <a:gd name="T11" fmla="*/ 10 h 94"/>
              <a:gd name="T12" fmla="*/ 34 w 99"/>
              <a:gd name="T13" fmla="*/ 0 h 94"/>
              <a:gd name="T14" fmla="*/ 30 w 99"/>
              <a:gd name="T15" fmla="*/ 10 h 94"/>
              <a:gd name="T16" fmla="*/ 26 w 99"/>
              <a:gd name="T17" fmla="*/ 11 h 94"/>
              <a:gd name="T18" fmla="*/ 21 w 99"/>
              <a:gd name="T19" fmla="*/ 16 h 94"/>
              <a:gd name="T20" fmla="*/ 20 w 99"/>
              <a:gd name="T21" fmla="*/ 49 h 94"/>
              <a:gd name="T22" fmla="*/ 15 w 99"/>
              <a:gd name="T23" fmla="*/ 30 h 94"/>
              <a:gd name="T24" fmla="*/ 5 w 99"/>
              <a:gd name="T25" fmla="*/ 51 h 94"/>
              <a:gd name="T26" fmla="*/ 1 w 99"/>
              <a:gd name="T27" fmla="*/ 54 h 94"/>
              <a:gd name="T28" fmla="*/ 0 w 99"/>
              <a:gd name="T29" fmla="*/ 84 h 94"/>
              <a:gd name="T30" fmla="*/ 10 w 99"/>
              <a:gd name="T31" fmla="*/ 84 h 94"/>
              <a:gd name="T32" fmla="*/ 12 w 99"/>
              <a:gd name="T33" fmla="*/ 91 h 94"/>
              <a:gd name="T34" fmla="*/ 20 w 99"/>
              <a:gd name="T35" fmla="*/ 94 h 94"/>
              <a:gd name="T36" fmla="*/ 23 w 99"/>
              <a:gd name="T37" fmla="*/ 92 h 94"/>
              <a:gd name="T38" fmla="*/ 28 w 99"/>
              <a:gd name="T39" fmla="*/ 88 h 94"/>
              <a:gd name="T40" fmla="*/ 69 w 99"/>
              <a:gd name="T41" fmla="*/ 84 h 94"/>
              <a:gd name="T42" fmla="*/ 70 w 99"/>
              <a:gd name="T43" fmla="*/ 88 h 94"/>
              <a:gd name="T44" fmla="*/ 75 w 99"/>
              <a:gd name="T45" fmla="*/ 92 h 94"/>
              <a:gd name="T46" fmla="*/ 79 w 99"/>
              <a:gd name="T47" fmla="*/ 94 h 94"/>
              <a:gd name="T48" fmla="*/ 86 w 99"/>
              <a:gd name="T49" fmla="*/ 91 h 94"/>
              <a:gd name="T50" fmla="*/ 89 w 99"/>
              <a:gd name="T51" fmla="*/ 84 h 94"/>
              <a:gd name="T52" fmla="*/ 99 w 99"/>
              <a:gd name="T53" fmla="*/ 59 h 94"/>
              <a:gd name="T54" fmla="*/ 97 w 99"/>
              <a:gd name="T55" fmla="*/ 54 h 94"/>
              <a:gd name="T56" fmla="*/ 94 w 99"/>
              <a:gd name="T57" fmla="*/ 51 h 94"/>
              <a:gd name="T58" fmla="*/ 20 w 99"/>
              <a:gd name="T59" fmla="*/ 69 h 94"/>
              <a:gd name="T60" fmla="*/ 18 w 99"/>
              <a:gd name="T61" fmla="*/ 73 h 94"/>
              <a:gd name="T62" fmla="*/ 15 w 99"/>
              <a:gd name="T63" fmla="*/ 74 h 94"/>
              <a:gd name="T64" fmla="*/ 12 w 99"/>
              <a:gd name="T65" fmla="*/ 74 h 94"/>
              <a:gd name="T66" fmla="*/ 10 w 99"/>
              <a:gd name="T67" fmla="*/ 72 h 94"/>
              <a:gd name="T68" fmla="*/ 10 w 99"/>
              <a:gd name="T69" fmla="*/ 69 h 94"/>
              <a:gd name="T70" fmla="*/ 11 w 99"/>
              <a:gd name="T71" fmla="*/ 65 h 94"/>
              <a:gd name="T72" fmla="*/ 15 w 99"/>
              <a:gd name="T73" fmla="*/ 64 h 94"/>
              <a:gd name="T74" fmla="*/ 17 w 99"/>
              <a:gd name="T75" fmla="*/ 64 h 94"/>
              <a:gd name="T76" fmla="*/ 20 w 99"/>
              <a:gd name="T77" fmla="*/ 67 h 94"/>
              <a:gd name="T78" fmla="*/ 20 w 99"/>
              <a:gd name="T79" fmla="*/ 69 h 94"/>
              <a:gd name="T80" fmla="*/ 34 w 99"/>
              <a:gd name="T81" fmla="*/ 74 h 94"/>
              <a:gd name="T82" fmla="*/ 44 w 99"/>
              <a:gd name="T83" fmla="*/ 49 h 94"/>
              <a:gd name="T84" fmla="*/ 64 w 99"/>
              <a:gd name="T85" fmla="*/ 74 h 94"/>
              <a:gd name="T86" fmla="*/ 54 w 99"/>
              <a:gd name="T87" fmla="*/ 49 h 94"/>
              <a:gd name="T88" fmla="*/ 64 w 99"/>
              <a:gd name="T89" fmla="*/ 74 h 94"/>
              <a:gd name="T90" fmla="*/ 30 w 99"/>
              <a:gd name="T91" fmla="*/ 25 h 94"/>
              <a:gd name="T92" fmla="*/ 69 w 99"/>
              <a:gd name="T93" fmla="*/ 35 h 94"/>
              <a:gd name="T94" fmla="*/ 84 w 99"/>
              <a:gd name="T95" fmla="*/ 74 h 94"/>
              <a:gd name="T96" fmla="*/ 81 w 99"/>
              <a:gd name="T97" fmla="*/ 74 h 94"/>
              <a:gd name="T98" fmla="*/ 79 w 99"/>
              <a:gd name="T99" fmla="*/ 72 h 94"/>
              <a:gd name="T100" fmla="*/ 79 w 99"/>
              <a:gd name="T101" fmla="*/ 69 h 94"/>
              <a:gd name="T102" fmla="*/ 80 w 99"/>
              <a:gd name="T103" fmla="*/ 65 h 94"/>
              <a:gd name="T104" fmla="*/ 84 w 99"/>
              <a:gd name="T105" fmla="*/ 64 h 94"/>
              <a:gd name="T106" fmla="*/ 86 w 99"/>
              <a:gd name="T107" fmla="*/ 64 h 94"/>
              <a:gd name="T108" fmla="*/ 89 w 99"/>
              <a:gd name="T109" fmla="*/ 67 h 94"/>
              <a:gd name="T110" fmla="*/ 89 w 99"/>
              <a:gd name="T111" fmla="*/ 69 h 94"/>
              <a:gd name="T112" fmla="*/ 87 w 99"/>
              <a:gd name="T113" fmla="*/ 73 h 94"/>
              <a:gd name="T114" fmla="*/ 84 w 99"/>
              <a:gd name="T115" fmla="*/ 7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94">
                <a:moveTo>
                  <a:pt x="94" y="51"/>
                </a:moveTo>
                <a:lnTo>
                  <a:pt x="94" y="30"/>
                </a:lnTo>
                <a:lnTo>
                  <a:pt x="84" y="30"/>
                </a:lnTo>
                <a:lnTo>
                  <a:pt x="84" y="49"/>
                </a:lnTo>
                <a:lnTo>
                  <a:pt x="79" y="49"/>
                </a:lnTo>
                <a:lnTo>
                  <a:pt x="79" y="20"/>
                </a:lnTo>
                <a:lnTo>
                  <a:pt x="79" y="20"/>
                </a:lnTo>
                <a:lnTo>
                  <a:pt x="78" y="16"/>
                </a:lnTo>
                <a:lnTo>
                  <a:pt x="76" y="12"/>
                </a:lnTo>
                <a:lnTo>
                  <a:pt x="73" y="11"/>
                </a:lnTo>
                <a:lnTo>
                  <a:pt x="69" y="10"/>
                </a:lnTo>
                <a:lnTo>
                  <a:pt x="64" y="10"/>
                </a:lnTo>
                <a:lnTo>
                  <a:pt x="64" y="0"/>
                </a:lnTo>
                <a:lnTo>
                  <a:pt x="34" y="0"/>
                </a:lnTo>
                <a:lnTo>
                  <a:pt x="34" y="10"/>
                </a:lnTo>
                <a:lnTo>
                  <a:pt x="30" y="10"/>
                </a:lnTo>
                <a:lnTo>
                  <a:pt x="30" y="10"/>
                </a:lnTo>
                <a:lnTo>
                  <a:pt x="26" y="11"/>
                </a:lnTo>
                <a:lnTo>
                  <a:pt x="22" y="12"/>
                </a:lnTo>
                <a:lnTo>
                  <a:pt x="21" y="16"/>
                </a:lnTo>
                <a:lnTo>
                  <a:pt x="20" y="20"/>
                </a:lnTo>
                <a:lnTo>
                  <a:pt x="20" y="49"/>
                </a:lnTo>
                <a:lnTo>
                  <a:pt x="15" y="49"/>
                </a:lnTo>
                <a:lnTo>
                  <a:pt x="15" y="30"/>
                </a:lnTo>
                <a:lnTo>
                  <a:pt x="5" y="30"/>
                </a:lnTo>
                <a:lnTo>
                  <a:pt x="5" y="51"/>
                </a:lnTo>
                <a:lnTo>
                  <a:pt x="5" y="51"/>
                </a:lnTo>
                <a:lnTo>
                  <a:pt x="1" y="54"/>
                </a:lnTo>
                <a:lnTo>
                  <a:pt x="0" y="59"/>
                </a:lnTo>
                <a:lnTo>
                  <a:pt x="0" y="84"/>
                </a:lnTo>
                <a:lnTo>
                  <a:pt x="10" y="84"/>
                </a:lnTo>
                <a:lnTo>
                  <a:pt x="10" y="84"/>
                </a:lnTo>
                <a:lnTo>
                  <a:pt x="11" y="88"/>
                </a:lnTo>
                <a:lnTo>
                  <a:pt x="12" y="91"/>
                </a:lnTo>
                <a:lnTo>
                  <a:pt x="16" y="92"/>
                </a:lnTo>
                <a:lnTo>
                  <a:pt x="20" y="94"/>
                </a:lnTo>
                <a:lnTo>
                  <a:pt x="20" y="94"/>
                </a:lnTo>
                <a:lnTo>
                  <a:pt x="23" y="92"/>
                </a:lnTo>
                <a:lnTo>
                  <a:pt x="27" y="91"/>
                </a:lnTo>
                <a:lnTo>
                  <a:pt x="28" y="88"/>
                </a:lnTo>
                <a:lnTo>
                  <a:pt x="30" y="84"/>
                </a:lnTo>
                <a:lnTo>
                  <a:pt x="69" y="84"/>
                </a:lnTo>
                <a:lnTo>
                  <a:pt x="69" y="84"/>
                </a:lnTo>
                <a:lnTo>
                  <a:pt x="70" y="88"/>
                </a:lnTo>
                <a:lnTo>
                  <a:pt x="71" y="91"/>
                </a:lnTo>
                <a:lnTo>
                  <a:pt x="75" y="92"/>
                </a:lnTo>
                <a:lnTo>
                  <a:pt x="79" y="94"/>
                </a:lnTo>
                <a:lnTo>
                  <a:pt x="79" y="94"/>
                </a:lnTo>
                <a:lnTo>
                  <a:pt x="83" y="92"/>
                </a:lnTo>
                <a:lnTo>
                  <a:pt x="86" y="91"/>
                </a:lnTo>
                <a:lnTo>
                  <a:pt x="87" y="88"/>
                </a:lnTo>
                <a:lnTo>
                  <a:pt x="89" y="84"/>
                </a:lnTo>
                <a:lnTo>
                  <a:pt x="99" y="84"/>
                </a:lnTo>
                <a:lnTo>
                  <a:pt x="99" y="59"/>
                </a:lnTo>
                <a:lnTo>
                  <a:pt x="99" y="59"/>
                </a:lnTo>
                <a:lnTo>
                  <a:pt x="97" y="54"/>
                </a:lnTo>
                <a:lnTo>
                  <a:pt x="94" y="51"/>
                </a:lnTo>
                <a:lnTo>
                  <a:pt x="94" y="51"/>
                </a:lnTo>
                <a:close/>
                <a:moveTo>
                  <a:pt x="20" y="69"/>
                </a:moveTo>
                <a:lnTo>
                  <a:pt x="20" y="69"/>
                </a:lnTo>
                <a:lnTo>
                  <a:pt x="20" y="72"/>
                </a:lnTo>
                <a:lnTo>
                  <a:pt x="18" y="73"/>
                </a:lnTo>
                <a:lnTo>
                  <a:pt x="17" y="74"/>
                </a:lnTo>
                <a:lnTo>
                  <a:pt x="15" y="74"/>
                </a:lnTo>
                <a:lnTo>
                  <a:pt x="15" y="74"/>
                </a:lnTo>
                <a:lnTo>
                  <a:pt x="12" y="74"/>
                </a:lnTo>
                <a:lnTo>
                  <a:pt x="11" y="73"/>
                </a:lnTo>
                <a:lnTo>
                  <a:pt x="10" y="72"/>
                </a:lnTo>
                <a:lnTo>
                  <a:pt x="10" y="69"/>
                </a:lnTo>
                <a:lnTo>
                  <a:pt x="10" y="69"/>
                </a:lnTo>
                <a:lnTo>
                  <a:pt x="10" y="67"/>
                </a:lnTo>
                <a:lnTo>
                  <a:pt x="11" y="65"/>
                </a:lnTo>
                <a:lnTo>
                  <a:pt x="12" y="64"/>
                </a:lnTo>
                <a:lnTo>
                  <a:pt x="15" y="64"/>
                </a:lnTo>
                <a:lnTo>
                  <a:pt x="15" y="64"/>
                </a:lnTo>
                <a:lnTo>
                  <a:pt x="17" y="64"/>
                </a:lnTo>
                <a:lnTo>
                  <a:pt x="18" y="65"/>
                </a:lnTo>
                <a:lnTo>
                  <a:pt x="20" y="67"/>
                </a:lnTo>
                <a:lnTo>
                  <a:pt x="20" y="69"/>
                </a:lnTo>
                <a:lnTo>
                  <a:pt x="20" y="69"/>
                </a:lnTo>
                <a:close/>
                <a:moveTo>
                  <a:pt x="44" y="74"/>
                </a:moveTo>
                <a:lnTo>
                  <a:pt x="34" y="74"/>
                </a:lnTo>
                <a:lnTo>
                  <a:pt x="34" y="49"/>
                </a:lnTo>
                <a:lnTo>
                  <a:pt x="44" y="49"/>
                </a:lnTo>
                <a:lnTo>
                  <a:pt x="44" y="74"/>
                </a:lnTo>
                <a:close/>
                <a:moveTo>
                  <a:pt x="64" y="74"/>
                </a:moveTo>
                <a:lnTo>
                  <a:pt x="54" y="74"/>
                </a:lnTo>
                <a:lnTo>
                  <a:pt x="54" y="49"/>
                </a:lnTo>
                <a:lnTo>
                  <a:pt x="64" y="49"/>
                </a:lnTo>
                <a:lnTo>
                  <a:pt x="64" y="74"/>
                </a:lnTo>
                <a:close/>
                <a:moveTo>
                  <a:pt x="30" y="35"/>
                </a:moveTo>
                <a:lnTo>
                  <a:pt x="30" y="25"/>
                </a:lnTo>
                <a:lnTo>
                  <a:pt x="69" y="25"/>
                </a:lnTo>
                <a:lnTo>
                  <a:pt x="69" y="35"/>
                </a:lnTo>
                <a:lnTo>
                  <a:pt x="30" y="35"/>
                </a:lnTo>
                <a:close/>
                <a:moveTo>
                  <a:pt x="84" y="74"/>
                </a:moveTo>
                <a:lnTo>
                  <a:pt x="84" y="74"/>
                </a:lnTo>
                <a:lnTo>
                  <a:pt x="81" y="74"/>
                </a:lnTo>
                <a:lnTo>
                  <a:pt x="80" y="73"/>
                </a:lnTo>
                <a:lnTo>
                  <a:pt x="79" y="72"/>
                </a:lnTo>
                <a:lnTo>
                  <a:pt x="79" y="69"/>
                </a:lnTo>
                <a:lnTo>
                  <a:pt x="79" y="69"/>
                </a:lnTo>
                <a:lnTo>
                  <a:pt x="79" y="67"/>
                </a:lnTo>
                <a:lnTo>
                  <a:pt x="80" y="65"/>
                </a:lnTo>
                <a:lnTo>
                  <a:pt x="81" y="64"/>
                </a:lnTo>
                <a:lnTo>
                  <a:pt x="84" y="64"/>
                </a:lnTo>
                <a:lnTo>
                  <a:pt x="84" y="64"/>
                </a:lnTo>
                <a:lnTo>
                  <a:pt x="86" y="64"/>
                </a:lnTo>
                <a:lnTo>
                  <a:pt x="87" y="65"/>
                </a:lnTo>
                <a:lnTo>
                  <a:pt x="89" y="67"/>
                </a:lnTo>
                <a:lnTo>
                  <a:pt x="89" y="69"/>
                </a:lnTo>
                <a:lnTo>
                  <a:pt x="89" y="69"/>
                </a:lnTo>
                <a:lnTo>
                  <a:pt x="89" y="72"/>
                </a:lnTo>
                <a:lnTo>
                  <a:pt x="87" y="73"/>
                </a:lnTo>
                <a:lnTo>
                  <a:pt x="86" y="74"/>
                </a:lnTo>
                <a:lnTo>
                  <a:pt x="84" y="74"/>
                </a:lnTo>
                <a:lnTo>
                  <a:pt x="84"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81" name="Freeform 683"/>
          <p:cNvSpPr>
            <a:spLocks/>
          </p:cNvSpPr>
          <p:nvPr/>
        </p:nvSpPr>
        <p:spPr bwMode="auto">
          <a:xfrm>
            <a:off x="6272459" y="1514839"/>
            <a:ext cx="28470" cy="33216"/>
          </a:xfrm>
          <a:custGeom>
            <a:avLst/>
            <a:gdLst>
              <a:gd name="T0" fmla="*/ 10 w 20"/>
              <a:gd name="T1" fmla="*/ 0 h 20"/>
              <a:gd name="T2" fmla="*/ 10 w 20"/>
              <a:gd name="T3" fmla="*/ 0 h 20"/>
              <a:gd name="T4" fmla="*/ 6 w 20"/>
              <a:gd name="T5" fmla="*/ 1 h 20"/>
              <a:gd name="T6" fmla="*/ 2 w 20"/>
              <a:gd name="T7" fmla="*/ 2 h 20"/>
              <a:gd name="T8" fmla="*/ 1 w 20"/>
              <a:gd name="T9" fmla="*/ 6 h 20"/>
              <a:gd name="T10" fmla="*/ 0 w 20"/>
              <a:gd name="T11" fmla="*/ 10 h 20"/>
              <a:gd name="T12" fmla="*/ 0 w 20"/>
              <a:gd name="T13" fmla="*/ 10 h 20"/>
              <a:gd name="T14" fmla="*/ 1 w 20"/>
              <a:gd name="T15" fmla="*/ 14 h 20"/>
              <a:gd name="T16" fmla="*/ 2 w 20"/>
              <a:gd name="T17" fmla="*/ 17 h 20"/>
              <a:gd name="T18" fmla="*/ 6 w 20"/>
              <a:gd name="T19" fmla="*/ 18 h 20"/>
              <a:gd name="T20" fmla="*/ 10 w 20"/>
              <a:gd name="T21" fmla="*/ 20 h 20"/>
              <a:gd name="T22" fmla="*/ 10 w 20"/>
              <a:gd name="T23" fmla="*/ 20 h 20"/>
              <a:gd name="T24" fmla="*/ 13 w 20"/>
              <a:gd name="T25" fmla="*/ 18 h 20"/>
              <a:gd name="T26" fmla="*/ 17 w 20"/>
              <a:gd name="T27" fmla="*/ 17 h 20"/>
              <a:gd name="T28" fmla="*/ 18 w 20"/>
              <a:gd name="T29" fmla="*/ 14 h 20"/>
              <a:gd name="T30" fmla="*/ 20 w 20"/>
              <a:gd name="T31" fmla="*/ 10 h 20"/>
              <a:gd name="T32" fmla="*/ 20 w 20"/>
              <a:gd name="T33" fmla="*/ 10 h 20"/>
              <a:gd name="T34" fmla="*/ 18 w 20"/>
              <a:gd name="T35" fmla="*/ 6 h 20"/>
              <a:gd name="T36" fmla="*/ 17 w 20"/>
              <a:gd name="T37" fmla="*/ 2 h 20"/>
              <a:gd name="T38" fmla="*/ 13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2" y="2"/>
                </a:lnTo>
                <a:lnTo>
                  <a:pt x="1" y="6"/>
                </a:lnTo>
                <a:lnTo>
                  <a:pt x="0" y="10"/>
                </a:lnTo>
                <a:lnTo>
                  <a:pt x="0" y="10"/>
                </a:lnTo>
                <a:lnTo>
                  <a:pt x="1" y="14"/>
                </a:lnTo>
                <a:lnTo>
                  <a:pt x="2" y="17"/>
                </a:lnTo>
                <a:lnTo>
                  <a:pt x="6" y="18"/>
                </a:lnTo>
                <a:lnTo>
                  <a:pt x="10" y="20"/>
                </a:lnTo>
                <a:lnTo>
                  <a:pt x="10" y="20"/>
                </a:lnTo>
                <a:lnTo>
                  <a:pt x="13" y="18"/>
                </a:lnTo>
                <a:lnTo>
                  <a:pt x="17" y="17"/>
                </a:lnTo>
                <a:lnTo>
                  <a:pt x="18" y="14"/>
                </a:lnTo>
                <a:lnTo>
                  <a:pt x="20" y="10"/>
                </a:lnTo>
                <a:lnTo>
                  <a:pt x="20" y="10"/>
                </a:lnTo>
                <a:lnTo>
                  <a:pt x="18" y="6"/>
                </a:lnTo>
                <a:lnTo>
                  <a:pt x="17" y="2"/>
                </a:lnTo>
                <a:lnTo>
                  <a:pt x="13"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82" name="Freeform 684"/>
          <p:cNvSpPr>
            <a:spLocks/>
          </p:cNvSpPr>
          <p:nvPr/>
        </p:nvSpPr>
        <p:spPr bwMode="auto">
          <a:xfrm>
            <a:off x="6201286" y="1514839"/>
            <a:ext cx="28470" cy="33216"/>
          </a:xfrm>
          <a:custGeom>
            <a:avLst/>
            <a:gdLst>
              <a:gd name="T0" fmla="*/ 10 w 20"/>
              <a:gd name="T1" fmla="*/ 0 h 20"/>
              <a:gd name="T2" fmla="*/ 10 w 20"/>
              <a:gd name="T3" fmla="*/ 0 h 20"/>
              <a:gd name="T4" fmla="*/ 7 w 20"/>
              <a:gd name="T5" fmla="*/ 1 h 20"/>
              <a:gd name="T6" fmla="*/ 3 w 20"/>
              <a:gd name="T7" fmla="*/ 2 h 20"/>
              <a:gd name="T8" fmla="*/ 2 w 20"/>
              <a:gd name="T9" fmla="*/ 6 h 20"/>
              <a:gd name="T10" fmla="*/ 0 w 20"/>
              <a:gd name="T11" fmla="*/ 10 h 20"/>
              <a:gd name="T12" fmla="*/ 0 w 20"/>
              <a:gd name="T13" fmla="*/ 10 h 20"/>
              <a:gd name="T14" fmla="*/ 2 w 20"/>
              <a:gd name="T15" fmla="*/ 14 h 20"/>
              <a:gd name="T16" fmla="*/ 3 w 20"/>
              <a:gd name="T17" fmla="*/ 17 h 20"/>
              <a:gd name="T18" fmla="*/ 7 w 20"/>
              <a:gd name="T19" fmla="*/ 18 h 20"/>
              <a:gd name="T20" fmla="*/ 10 w 20"/>
              <a:gd name="T21" fmla="*/ 20 h 20"/>
              <a:gd name="T22" fmla="*/ 10 w 20"/>
              <a:gd name="T23" fmla="*/ 20 h 20"/>
              <a:gd name="T24" fmla="*/ 14 w 20"/>
              <a:gd name="T25" fmla="*/ 18 h 20"/>
              <a:gd name="T26" fmla="*/ 18 w 20"/>
              <a:gd name="T27" fmla="*/ 17 h 20"/>
              <a:gd name="T28" fmla="*/ 19 w 20"/>
              <a:gd name="T29" fmla="*/ 14 h 20"/>
              <a:gd name="T30" fmla="*/ 20 w 20"/>
              <a:gd name="T31" fmla="*/ 10 h 20"/>
              <a:gd name="T32" fmla="*/ 20 w 20"/>
              <a:gd name="T33" fmla="*/ 10 h 20"/>
              <a:gd name="T34" fmla="*/ 19 w 20"/>
              <a:gd name="T35" fmla="*/ 6 h 20"/>
              <a:gd name="T36" fmla="*/ 18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7" y="1"/>
                </a:lnTo>
                <a:lnTo>
                  <a:pt x="3" y="2"/>
                </a:lnTo>
                <a:lnTo>
                  <a:pt x="2" y="6"/>
                </a:lnTo>
                <a:lnTo>
                  <a:pt x="0" y="10"/>
                </a:lnTo>
                <a:lnTo>
                  <a:pt x="0" y="10"/>
                </a:lnTo>
                <a:lnTo>
                  <a:pt x="2" y="14"/>
                </a:lnTo>
                <a:lnTo>
                  <a:pt x="3" y="17"/>
                </a:lnTo>
                <a:lnTo>
                  <a:pt x="7" y="18"/>
                </a:lnTo>
                <a:lnTo>
                  <a:pt x="10" y="20"/>
                </a:lnTo>
                <a:lnTo>
                  <a:pt x="10" y="20"/>
                </a:lnTo>
                <a:lnTo>
                  <a:pt x="14" y="18"/>
                </a:lnTo>
                <a:lnTo>
                  <a:pt x="18" y="17"/>
                </a:lnTo>
                <a:lnTo>
                  <a:pt x="19" y="14"/>
                </a:lnTo>
                <a:lnTo>
                  <a:pt x="20" y="10"/>
                </a:lnTo>
                <a:lnTo>
                  <a:pt x="20" y="10"/>
                </a:lnTo>
                <a:lnTo>
                  <a:pt x="19" y="6"/>
                </a:lnTo>
                <a:lnTo>
                  <a:pt x="18" y="2"/>
                </a:lnTo>
                <a:lnTo>
                  <a:pt x="14"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83" name="Freeform 685"/>
          <p:cNvSpPr>
            <a:spLocks noEditPoints="1"/>
          </p:cNvSpPr>
          <p:nvPr/>
        </p:nvSpPr>
        <p:spPr bwMode="auto">
          <a:xfrm>
            <a:off x="6177559" y="1429430"/>
            <a:ext cx="147095" cy="99645"/>
          </a:xfrm>
          <a:custGeom>
            <a:avLst/>
            <a:gdLst>
              <a:gd name="T0" fmla="*/ 84 w 93"/>
              <a:gd name="T1" fmla="*/ 16 h 64"/>
              <a:gd name="T2" fmla="*/ 71 w 93"/>
              <a:gd name="T3" fmla="*/ 5 h 64"/>
              <a:gd name="T4" fmla="*/ 54 w 93"/>
              <a:gd name="T5" fmla="*/ 0 h 64"/>
              <a:gd name="T6" fmla="*/ 54 w 93"/>
              <a:gd name="T7" fmla="*/ 0 h 64"/>
              <a:gd name="T8" fmla="*/ 54 w 93"/>
              <a:gd name="T9" fmla="*/ 0 h 64"/>
              <a:gd name="T10" fmla="*/ 47 w 93"/>
              <a:gd name="T11" fmla="*/ 1 h 64"/>
              <a:gd name="T12" fmla="*/ 34 w 93"/>
              <a:gd name="T13" fmla="*/ 6 h 64"/>
              <a:gd name="T14" fmla="*/ 23 w 93"/>
              <a:gd name="T15" fmla="*/ 15 h 64"/>
              <a:gd name="T16" fmla="*/ 17 w 93"/>
              <a:gd name="T17" fmla="*/ 27 h 64"/>
              <a:gd name="T18" fmla="*/ 14 w 93"/>
              <a:gd name="T19" fmla="*/ 34 h 64"/>
              <a:gd name="T20" fmla="*/ 10 w 93"/>
              <a:gd name="T21" fmla="*/ 34 h 64"/>
              <a:gd name="T22" fmla="*/ 2 w 93"/>
              <a:gd name="T23" fmla="*/ 37 h 64"/>
              <a:gd name="T24" fmla="*/ 0 w 93"/>
              <a:gd name="T25" fmla="*/ 44 h 64"/>
              <a:gd name="T26" fmla="*/ 0 w 93"/>
              <a:gd name="T27" fmla="*/ 59 h 64"/>
              <a:gd name="T28" fmla="*/ 1 w 93"/>
              <a:gd name="T29" fmla="*/ 63 h 64"/>
              <a:gd name="T30" fmla="*/ 5 w 93"/>
              <a:gd name="T31" fmla="*/ 64 h 64"/>
              <a:gd name="T32" fmla="*/ 10 w 93"/>
              <a:gd name="T33" fmla="*/ 64 h 64"/>
              <a:gd name="T34" fmla="*/ 14 w 93"/>
              <a:gd name="T35" fmla="*/ 54 h 64"/>
              <a:gd name="T36" fmla="*/ 24 w 93"/>
              <a:gd name="T37" fmla="*/ 49 h 64"/>
              <a:gd name="T38" fmla="*/ 30 w 93"/>
              <a:gd name="T39" fmla="*/ 50 h 64"/>
              <a:gd name="T40" fmla="*/ 38 w 93"/>
              <a:gd name="T41" fmla="*/ 58 h 64"/>
              <a:gd name="T42" fmla="*/ 54 w 93"/>
              <a:gd name="T43" fmla="*/ 64 h 64"/>
              <a:gd name="T44" fmla="*/ 55 w 93"/>
              <a:gd name="T45" fmla="*/ 58 h 64"/>
              <a:gd name="T46" fmla="*/ 63 w 93"/>
              <a:gd name="T47" fmla="*/ 50 h 64"/>
              <a:gd name="T48" fmla="*/ 69 w 93"/>
              <a:gd name="T49" fmla="*/ 49 h 64"/>
              <a:gd name="T50" fmla="*/ 79 w 93"/>
              <a:gd name="T51" fmla="*/ 54 h 64"/>
              <a:gd name="T52" fmla="*/ 84 w 93"/>
              <a:gd name="T53" fmla="*/ 64 h 64"/>
              <a:gd name="T54" fmla="*/ 88 w 93"/>
              <a:gd name="T55" fmla="*/ 64 h 64"/>
              <a:gd name="T56" fmla="*/ 92 w 93"/>
              <a:gd name="T57" fmla="*/ 63 h 64"/>
              <a:gd name="T58" fmla="*/ 93 w 93"/>
              <a:gd name="T59" fmla="*/ 59 h 64"/>
              <a:gd name="T60" fmla="*/ 93 w 93"/>
              <a:gd name="T61" fmla="*/ 44 h 64"/>
              <a:gd name="T62" fmla="*/ 91 w 93"/>
              <a:gd name="T63" fmla="*/ 29 h 64"/>
              <a:gd name="T64" fmla="*/ 84 w 93"/>
              <a:gd name="T65" fmla="*/ 16 h 64"/>
              <a:gd name="T66" fmla="*/ 24 w 93"/>
              <a:gd name="T67" fmla="*/ 34 h 64"/>
              <a:gd name="T68" fmla="*/ 26 w 93"/>
              <a:gd name="T69" fmla="*/ 29 h 64"/>
              <a:gd name="T70" fmla="*/ 32 w 93"/>
              <a:gd name="T71" fmla="*/ 21 h 64"/>
              <a:gd name="T72" fmla="*/ 39 w 93"/>
              <a:gd name="T73" fmla="*/ 13 h 64"/>
              <a:gd name="T74" fmla="*/ 49 w 93"/>
              <a:gd name="T75" fmla="*/ 10 h 64"/>
              <a:gd name="T76" fmla="*/ 54 w 93"/>
              <a:gd name="T77" fmla="*/ 10 h 64"/>
              <a:gd name="T78" fmla="*/ 64 w 93"/>
              <a:gd name="T79" fmla="*/ 12 h 64"/>
              <a:gd name="T80" fmla="*/ 74 w 93"/>
              <a:gd name="T81" fmla="*/ 17 h 64"/>
              <a:gd name="T82" fmla="*/ 80 w 93"/>
              <a:gd name="T83" fmla="*/ 24 h 64"/>
              <a:gd name="T84" fmla="*/ 84 w 93"/>
              <a:gd name="T85"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64">
                <a:moveTo>
                  <a:pt x="84" y="16"/>
                </a:moveTo>
                <a:lnTo>
                  <a:pt x="84" y="16"/>
                </a:lnTo>
                <a:lnTo>
                  <a:pt x="77" y="10"/>
                </a:lnTo>
                <a:lnTo>
                  <a:pt x="71" y="5"/>
                </a:lnTo>
                <a:lnTo>
                  <a:pt x="63" y="1"/>
                </a:lnTo>
                <a:lnTo>
                  <a:pt x="54" y="0"/>
                </a:lnTo>
                <a:lnTo>
                  <a:pt x="54" y="0"/>
                </a:lnTo>
                <a:lnTo>
                  <a:pt x="54" y="0"/>
                </a:lnTo>
                <a:lnTo>
                  <a:pt x="54" y="0"/>
                </a:lnTo>
                <a:lnTo>
                  <a:pt x="54" y="0"/>
                </a:lnTo>
                <a:lnTo>
                  <a:pt x="54" y="0"/>
                </a:lnTo>
                <a:lnTo>
                  <a:pt x="47" y="1"/>
                </a:lnTo>
                <a:lnTo>
                  <a:pt x="40" y="2"/>
                </a:lnTo>
                <a:lnTo>
                  <a:pt x="34" y="6"/>
                </a:lnTo>
                <a:lnTo>
                  <a:pt x="28" y="10"/>
                </a:lnTo>
                <a:lnTo>
                  <a:pt x="23" y="15"/>
                </a:lnTo>
                <a:lnTo>
                  <a:pt x="19" y="21"/>
                </a:lnTo>
                <a:lnTo>
                  <a:pt x="17" y="27"/>
                </a:lnTo>
                <a:lnTo>
                  <a:pt x="14" y="33"/>
                </a:lnTo>
                <a:lnTo>
                  <a:pt x="14" y="34"/>
                </a:lnTo>
                <a:lnTo>
                  <a:pt x="10" y="34"/>
                </a:lnTo>
                <a:lnTo>
                  <a:pt x="10" y="34"/>
                </a:lnTo>
                <a:lnTo>
                  <a:pt x="6" y="35"/>
                </a:lnTo>
                <a:lnTo>
                  <a:pt x="2" y="37"/>
                </a:lnTo>
                <a:lnTo>
                  <a:pt x="1" y="40"/>
                </a:lnTo>
                <a:lnTo>
                  <a:pt x="0" y="44"/>
                </a:lnTo>
                <a:lnTo>
                  <a:pt x="0" y="59"/>
                </a:lnTo>
                <a:lnTo>
                  <a:pt x="0" y="59"/>
                </a:lnTo>
                <a:lnTo>
                  <a:pt x="0" y="61"/>
                </a:lnTo>
                <a:lnTo>
                  <a:pt x="1" y="63"/>
                </a:lnTo>
                <a:lnTo>
                  <a:pt x="2" y="64"/>
                </a:lnTo>
                <a:lnTo>
                  <a:pt x="5" y="64"/>
                </a:lnTo>
                <a:lnTo>
                  <a:pt x="10" y="64"/>
                </a:lnTo>
                <a:lnTo>
                  <a:pt x="10" y="64"/>
                </a:lnTo>
                <a:lnTo>
                  <a:pt x="11" y="58"/>
                </a:lnTo>
                <a:lnTo>
                  <a:pt x="14" y="54"/>
                </a:lnTo>
                <a:lnTo>
                  <a:pt x="18" y="50"/>
                </a:lnTo>
                <a:lnTo>
                  <a:pt x="24" y="49"/>
                </a:lnTo>
                <a:lnTo>
                  <a:pt x="24" y="49"/>
                </a:lnTo>
                <a:lnTo>
                  <a:pt x="30" y="50"/>
                </a:lnTo>
                <a:lnTo>
                  <a:pt x="34" y="54"/>
                </a:lnTo>
                <a:lnTo>
                  <a:pt x="38" y="58"/>
                </a:lnTo>
                <a:lnTo>
                  <a:pt x="39" y="64"/>
                </a:lnTo>
                <a:lnTo>
                  <a:pt x="54" y="64"/>
                </a:lnTo>
                <a:lnTo>
                  <a:pt x="54" y="64"/>
                </a:lnTo>
                <a:lnTo>
                  <a:pt x="55" y="58"/>
                </a:lnTo>
                <a:lnTo>
                  <a:pt x="59" y="54"/>
                </a:lnTo>
                <a:lnTo>
                  <a:pt x="63" y="50"/>
                </a:lnTo>
                <a:lnTo>
                  <a:pt x="69" y="49"/>
                </a:lnTo>
                <a:lnTo>
                  <a:pt x="69" y="49"/>
                </a:lnTo>
                <a:lnTo>
                  <a:pt x="75" y="50"/>
                </a:lnTo>
                <a:lnTo>
                  <a:pt x="79" y="54"/>
                </a:lnTo>
                <a:lnTo>
                  <a:pt x="82" y="58"/>
                </a:lnTo>
                <a:lnTo>
                  <a:pt x="84" y="64"/>
                </a:lnTo>
                <a:lnTo>
                  <a:pt x="88" y="64"/>
                </a:lnTo>
                <a:lnTo>
                  <a:pt x="88" y="64"/>
                </a:lnTo>
                <a:lnTo>
                  <a:pt x="91" y="64"/>
                </a:lnTo>
                <a:lnTo>
                  <a:pt x="92" y="63"/>
                </a:lnTo>
                <a:lnTo>
                  <a:pt x="93" y="61"/>
                </a:lnTo>
                <a:lnTo>
                  <a:pt x="93" y="59"/>
                </a:lnTo>
                <a:lnTo>
                  <a:pt x="93" y="44"/>
                </a:lnTo>
                <a:lnTo>
                  <a:pt x="93" y="44"/>
                </a:lnTo>
                <a:lnTo>
                  <a:pt x="92" y="37"/>
                </a:lnTo>
                <a:lnTo>
                  <a:pt x="91" y="29"/>
                </a:lnTo>
                <a:lnTo>
                  <a:pt x="87" y="22"/>
                </a:lnTo>
                <a:lnTo>
                  <a:pt x="84" y="16"/>
                </a:lnTo>
                <a:lnTo>
                  <a:pt x="84" y="16"/>
                </a:lnTo>
                <a:close/>
                <a:moveTo>
                  <a:pt x="24" y="34"/>
                </a:moveTo>
                <a:lnTo>
                  <a:pt x="24" y="34"/>
                </a:lnTo>
                <a:lnTo>
                  <a:pt x="26" y="29"/>
                </a:lnTo>
                <a:lnTo>
                  <a:pt x="28" y="24"/>
                </a:lnTo>
                <a:lnTo>
                  <a:pt x="32" y="21"/>
                </a:lnTo>
                <a:lnTo>
                  <a:pt x="34" y="17"/>
                </a:lnTo>
                <a:lnTo>
                  <a:pt x="39" y="13"/>
                </a:lnTo>
                <a:lnTo>
                  <a:pt x="44" y="12"/>
                </a:lnTo>
                <a:lnTo>
                  <a:pt x="49" y="10"/>
                </a:lnTo>
                <a:lnTo>
                  <a:pt x="54" y="10"/>
                </a:lnTo>
                <a:lnTo>
                  <a:pt x="54" y="10"/>
                </a:lnTo>
                <a:lnTo>
                  <a:pt x="59" y="10"/>
                </a:lnTo>
                <a:lnTo>
                  <a:pt x="64" y="12"/>
                </a:lnTo>
                <a:lnTo>
                  <a:pt x="69" y="13"/>
                </a:lnTo>
                <a:lnTo>
                  <a:pt x="74" y="17"/>
                </a:lnTo>
                <a:lnTo>
                  <a:pt x="76" y="21"/>
                </a:lnTo>
                <a:lnTo>
                  <a:pt x="80" y="24"/>
                </a:lnTo>
                <a:lnTo>
                  <a:pt x="82" y="29"/>
                </a:lnTo>
                <a:lnTo>
                  <a:pt x="84" y="34"/>
                </a:lnTo>
                <a:lnTo>
                  <a:pt x="24"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84" name="Freeform 686"/>
          <p:cNvSpPr>
            <a:spLocks/>
          </p:cNvSpPr>
          <p:nvPr/>
        </p:nvSpPr>
        <p:spPr bwMode="auto">
          <a:xfrm>
            <a:off x="6979458" y="1476880"/>
            <a:ext cx="33216" cy="75920"/>
          </a:xfrm>
          <a:custGeom>
            <a:avLst/>
            <a:gdLst>
              <a:gd name="T0" fmla="*/ 10 w 20"/>
              <a:gd name="T1" fmla="*/ 0 h 50"/>
              <a:gd name="T2" fmla="*/ 10 w 20"/>
              <a:gd name="T3" fmla="*/ 0 h 50"/>
              <a:gd name="T4" fmla="*/ 6 w 20"/>
              <a:gd name="T5" fmla="*/ 2 h 50"/>
              <a:gd name="T6" fmla="*/ 2 w 20"/>
              <a:gd name="T7" fmla="*/ 3 h 50"/>
              <a:gd name="T8" fmla="*/ 1 w 20"/>
              <a:gd name="T9" fmla="*/ 6 h 50"/>
              <a:gd name="T10" fmla="*/ 0 w 20"/>
              <a:gd name="T11" fmla="*/ 10 h 50"/>
              <a:gd name="T12" fmla="*/ 0 w 20"/>
              <a:gd name="T13" fmla="*/ 40 h 50"/>
              <a:gd name="T14" fmla="*/ 0 w 20"/>
              <a:gd name="T15" fmla="*/ 40 h 50"/>
              <a:gd name="T16" fmla="*/ 1 w 20"/>
              <a:gd name="T17" fmla="*/ 43 h 50"/>
              <a:gd name="T18" fmla="*/ 2 w 20"/>
              <a:gd name="T19" fmla="*/ 47 h 50"/>
              <a:gd name="T20" fmla="*/ 6 w 20"/>
              <a:gd name="T21" fmla="*/ 48 h 50"/>
              <a:gd name="T22" fmla="*/ 10 w 20"/>
              <a:gd name="T23" fmla="*/ 50 h 50"/>
              <a:gd name="T24" fmla="*/ 10 w 20"/>
              <a:gd name="T25" fmla="*/ 50 h 50"/>
              <a:gd name="T26" fmla="*/ 13 w 20"/>
              <a:gd name="T27" fmla="*/ 48 h 50"/>
              <a:gd name="T28" fmla="*/ 17 w 20"/>
              <a:gd name="T29" fmla="*/ 47 h 50"/>
              <a:gd name="T30" fmla="*/ 18 w 20"/>
              <a:gd name="T31" fmla="*/ 43 h 50"/>
              <a:gd name="T32" fmla="*/ 20 w 20"/>
              <a:gd name="T33" fmla="*/ 40 h 50"/>
              <a:gd name="T34" fmla="*/ 20 w 20"/>
              <a:gd name="T35" fmla="*/ 10 h 50"/>
              <a:gd name="T36" fmla="*/ 20 w 20"/>
              <a:gd name="T37" fmla="*/ 10 h 50"/>
              <a:gd name="T38" fmla="*/ 18 w 20"/>
              <a:gd name="T39" fmla="*/ 6 h 50"/>
              <a:gd name="T40" fmla="*/ 17 w 20"/>
              <a:gd name="T41" fmla="*/ 3 h 50"/>
              <a:gd name="T42" fmla="*/ 13 w 20"/>
              <a:gd name="T43" fmla="*/ 2 h 50"/>
              <a:gd name="T44" fmla="*/ 10 w 20"/>
              <a:gd name="T45" fmla="*/ 0 h 50"/>
              <a:gd name="T46" fmla="*/ 10 w 20"/>
              <a:gd name="T4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50">
                <a:moveTo>
                  <a:pt x="10" y="0"/>
                </a:moveTo>
                <a:lnTo>
                  <a:pt x="10" y="0"/>
                </a:lnTo>
                <a:lnTo>
                  <a:pt x="6" y="2"/>
                </a:lnTo>
                <a:lnTo>
                  <a:pt x="2" y="3"/>
                </a:lnTo>
                <a:lnTo>
                  <a:pt x="1" y="6"/>
                </a:lnTo>
                <a:lnTo>
                  <a:pt x="0" y="10"/>
                </a:lnTo>
                <a:lnTo>
                  <a:pt x="0" y="40"/>
                </a:lnTo>
                <a:lnTo>
                  <a:pt x="0" y="40"/>
                </a:lnTo>
                <a:lnTo>
                  <a:pt x="1" y="43"/>
                </a:lnTo>
                <a:lnTo>
                  <a:pt x="2" y="47"/>
                </a:lnTo>
                <a:lnTo>
                  <a:pt x="6" y="48"/>
                </a:lnTo>
                <a:lnTo>
                  <a:pt x="10" y="50"/>
                </a:lnTo>
                <a:lnTo>
                  <a:pt x="10" y="50"/>
                </a:lnTo>
                <a:lnTo>
                  <a:pt x="13" y="48"/>
                </a:lnTo>
                <a:lnTo>
                  <a:pt x="17" y="47"/>
                </a:lnTo>
                <a:lnTo>
                  <a:pt x="18" y="43"/>
                </a:lnTo>
                <a:lnTo>
                  <a:pt x="20" y="40"/>
                </a:lnTo>
                <a:lnTo>
                  <a:pt x="20" y="10"/>
                </a:lnTo>
                <a:lnTo>
                  <a:pt x="20" y="10"/>
                </a:lnTo>
                <a:lnTo>
                  <a:pt x="18" y="6"/>
                </a:lnTo>
                <a:lnTo>
                  <a:pt x="17" y="3"/>
                </a:lnTo>
                <a:lnTo>
                  <a:pt x="13" y="2"/>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85" name="Freeform 687"/>
          <p:cNvSpPr>
            <a:spLocks noEditPoints="1"/>
          </p:cNvSpPr>
          <p:nvPr/>
        </p:nvSpPr>
        <p:spPr bwMode="auto">
          <a:xfrm>
            <a:off x="6932009" y="1391471"/>
            <a:ext cx="128115" cy="137605"/>
          </a:xfrm>
          <a:custGeom>
            <a:avLst/>
            <a:gdLst>
              <a:gd name="T0" fmla="*/ 79 w 79"/>
              <a:gd name="T1" fmla="*/ 20 h 89"/>
              <a:gd name="T2" fmla="*/ 59 w 79"/>
              <a:gd name="T3" fmla="*/ 10 h 89"/>
              <a:gd name="T4" fmla="*/ 59 w 79"/>
              <a:gd name="T5" fmla="*/ 9 h 89"/>
              <a:gd name="T6" fmla="*/ 53 w 79"/>
              <a:gd name="T7" fmla="*/ 4 h 89"/>
              <a:gd name="T8" fmla="*/ 40 w 79"/>
              <a:gd name="T9" fmla="*/ 0 h 89"/>
              <a:gd name="T10" fmla="*/ 32 w 79"/>
              <a:gd name="T11" fmla="*/ 1 h 89"/>
              <a:gd name="T12" fmla="*/ 21 w 79"/>
              <a:gd name="T13" fmla="*/ 6 h 89"/>
              <a:gd name="T14" fmla="*/ 20 w 79"/>
              <a:gd name="T15" fmla="*/ 10 h 89"/>
              <a:gd name="T16" fmla="*/ 0 w 79"/>
              <a:gd name="T17" fmla="*/ 20 h 89"/>
              <a:gd name="T18" fmla="*/ 22 w 79"/>
              <a:gd name="T19" fmla="*/ 20 h 89"/>
              <a:gd name="T20" fmla="*/ 30 w 79"/>
              <a:gd name="T21" fmla="*/ 31 h 89"/>
              <a:gd name="T22" fmla="*/ 25 w 79"/>
              <a:gd name="T23" fmla="*/ 33 h 89"/>
              <a:gd name="T24" fmla="*/ 16 w 79"/>
              <a:gd name="T25" fmla="*/ 40 h 89"/>
              <a:gd name="T26" fmla="*/ 9 w 79"/>
              <a:gd name="T27" fmla="*/ 48 h 89"/>
              <a:gd name="T28" fmla="*/ 5 w 79"/>
              <a:gd name="T29" fmla="*/ 58 h 89"/>
              <a:gd name="T30" fmla="*/ 5 w 79"/>
              <a:gd name="T31" fmla="*/ 84 h 89"/>
              <a:gd name="T32" fmla="*/ 5 w 79"/>
              <a:gd name="T33" fmla="*/ 86 h 89"/>
              <a:gd name="T34" fmla="*/ 8 w 79"/>
              <a:gd name="T35" fmla="*/ 89 h 89"/>
              <a:gd name="T36" fmla="*/ 25 w 79"/>
              <a:gd name="T37" fmla="*/ 89 h 89"/>
              <a:gd name="T38" fmla="*/ 25 w 79"/>
              <a:gd name="T39" fmla="*/ 59 h 89"/>
              <a:gd name="T40" fmla="*/ 27 w 79"/>
              <a:gd name="T41" fmla="*/ 52 h 89"/>
              <a:gd name="T42" fmla="*/ 35 w 79"/>
              <a:gd name="T43" fmla="*/ 49 h 89"/>
              <a:gd name="T44" fmla="*/ 45 w 79"/>
              <a:gd name="T45" fmla="*/ 49 h 89"/>
              <a:gd name="T46" fmla="*/ 52 w 79"/>
              <a:gd name="T47" fmla="*/ 52 h 89"/>
              <a:gd name="T48" fmla="*/ 54 w 79"/>
              <a:gd name="T49" fmla="*/ 59 h 89"/>
              <a:gd name="T50" fmla="*/ 69 w 79"/>
              <a:gd name="T51" fmla="*/ 89 h 89"/>
              <a:gd name="T52" fmla="*/ 72 w 79"/>
              <a:gd name="T53" fmla="*/ 89 h 89"/>
              <a:gd name="T54" fmla="*/ 74 w 79"/>
              <a:gd name="T55" fmla="*/ 86 h 89"/>
              <a:gd name="T56" fmla="*/ 74 w 79"/>
              <a:gd name="T57" fmla="*/ 64 h 89"/>
              <a:gd name="T58" fmla="*/ 74 w 79"/>
              <a:gd name="T59" fmla="*/ 58 h 89"/>
              <a:gd name="T60" fmla="*/ 70 w 79"/>
              <a:gd name="T61" fmla="*/ 48 h 89"/>
              <a:gd name="T62" fmla="*/ 63 w 79"/>
              <a:gd name="T63" fmla="*/ 40 h 89"/>
              <a:gd name="T64" fmla="*/ 54 w 79"/>
              <a:gd name="T65" fmla="*/ 33 h 89"/>
              <a:gd name="T66" fmla="*/ 50 w 79"/>
              <a:gd name="T67" fmla="*/ 31 h 89"/>
              <a:gd name="T68" fmla="*/ 57 w 79"/>
              <a:gd name="T69" fmla="*/ 20 h 89"/>
              <a:gd name="T70" fmla="*/ 40 w 79"/>
              <a:gd name="T71" fmla="*/ 10 h 89"/>
              <a:gd name="T72" fmla="*/ 42 w 79"/>
              <a:gd name="T73" fmla="*/ 10 h 89"/>
              <a:gd name="T74" fmla="*/ 47 w 79"/>
              <a:gd name="T75" fmla="*/ 15 h 89"/>
              <a:gd name="T76" fmla="*/ 47 w 79"/>
              <a:gd name="T77" fmla="*/ 17 h 89"/>
              <a:gd name="T78" fmla="*/ 45 w 79"/>
              <a:gd name="T79" fmla="*/ 22 h 89"/>
              <a:gd name="T80" fmla="*/ 40 w 79"/>
              <a:gd name="T81" fmla="*/ 25 h 89"/>
              <a:gd name="T82" fmla="*/ 37 w 79"/>
              <a:gd name="T83" fmla="*/ 25 h 89"/>
              <a:gd name="T84" fmla="*/ 32 w 79"/>
              <a:gd name="T85" fmla="*/ 20 h 89"/>
              <a:gd name="T86" fmla="*/ 32 w 79"/>
              <a:gd name="T87" fmla="*/ 17 h 89"/>
              <a:gd name="T88" fmla="*/ 35 w 79"/>
              <a:gd name="T89" fmla="*/ 12 h 89"/>
              <a:gd name="T90" fmla="*/ 40 w 79"/>
              <a:gd name="T91" fmla="*/ 1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9" h="89">
                <a:moveTo>
                  <a:pt x="57" y="20"/>
                </a:moveTo>
                <a:lnTo>
                  <a:pt x="79" y="20"/>
                </a:lnTo>
                <a:lnTo>
                  <a:pt x="79" y="10"/>
                </a:lnTo>
                <a:lnTo>
                  <a:pt x="59" y="10"/>
                </a:lnTo>
                <a:lnTo>
                  <a:pt x="59" y="10"/>
                </a:lnTo>
                <a:lnTo>
                  <a:pt x="59" y="9"/>
                </a:lnTo>
                <a:lnTo>
                  <a:pt x="58" y="6"/>
                </a:lnTo>
                <a:lnTo>
                  <a:pt x="53" y="4"/>
                </a:lnTo>
                <a:lnTo>
                  <a:pt x="47" y="1"/>
                </a:lnTo>
                <a:lnTo>
                  <a:pt x="40" y="0"/>
                </a:lnTo>
                <a:lnTo>
                  <a:pt x="40" y="0"/>
                </a:lnTo>
                <a:lnTo>
                  <a:pt x="32" y="1"/>
                </a:lnTo>
                <a:lnTo>
                  <a:pt x="26" y="4"/>
                </a:lnTo>
                <a:lnTo>
                  <a:pt x="21" y="6"/>
                </a:lnTo>
                <a:lnTo>
                  <a:pt x="20" y="9"/>
                </a:lnTo>
                <a:lnTo>
                  <a:pt x="20" y="10"/>
                </a:lnTo>
                <a:lnTo>
                  <a:pt x="0" y="10"/>
                </a:lnTo>
                <a:lnTo>
                  <a:pt x="0" y="20"/>
                </a:lnTo>
                <a:lnTo>
                  <a:pt x="22" y="20"/>
                </a:lnTo>
                <a:lnTo>
                  <a:pt x="22" y="20"/>
                </a:lnTo>
                <a:lnTo>
                  <a:pt x="25" y="26"/>
                </a:lnTo>
                <a:lnTo>
                  <a:pt x="30" y="31"/>
                </a:lnTo>
                <a:lnTo>
                  <a:pt x="30" y="31"/>
                </a:lnTo>
                <a:lnTo>
                  <a:pt x="25" y="33"/>
                </a:lnTo>
                <a:lnTo>
                  <a:pt x="20" y="36"/>
                </a:lnTo>
                <a:lnTo>
                  <a:pt x="16" y="40"/>
                </a:lnTo>
                <a:lnTo>
                  <a:pt x="13" y="43"/>
                </a:lnTo>
                <a:lnTo>
                  <a:pt x="9" y="48"/>
                </a:lnTo>
                <a:lnTo>
                  <a:pt x="6" y="53"/>
                </a:lnTo>
                <a:lnTo>
                  <a:pt x="5" y="58"/>
                </a:lnTo>
                <a:lnTo>
                  <a:pt x="5" y="64"/>
                </a:lnTo>
                <a:lnTo>
                  <a:pt x="5" y="84"/>
                </a:lnTo>
                <a:lnTo>
                  <a:pt x="5" y="84"/>
                </a:lnTo>
                <a:lnTo>
                  <a:pt x="5" y="86"/>
                </a:lnTo>
                <a:lnTo>
                  <a:pt x="6" y="88"/>
                </a:lnTo>
                <a:lnTo>
                  <a:pt x="8" y="89"/>
                </a:lnTo>
                <a:lnTo>
                  <a:pt x="10" y="89"/>
                </a:lnTo>
                <a:lnTo>
                  <a:pt x="25" y="89"/>
                </a:lnTo>
                <a:lnTo>
                  <a:pt x="25" y="59"/>
                </a:lnTo>
                <a:lnTo>
                  <a:pt x="25" y="59"/>
                </a:lnTo>
                <a:lnTo>
                  <a:pt x="26" y="56"/>
                </a:lnTo>
                <a:lnTo>
                  <a:pt x="27" y="52"/>
                </a:lnTo>
                <a:lnTo>
                  <a:pt x="31" y="51"/>
                </a:lnTo>
                <a:lnTo>
                  <a:pt x="35" y="49"/>
                </a:lnTo>
                <a:lnTo>
                  <a:pt x="45" y="49"/>
                </a:lnTo>
                <a:lnTo>
                  <a:pt x="45" y="49"/>
                </a:lnTo>
                <a:lnTo>
                  <a:pt x="48" y="51"/>
                </a:lnTo>
                <a:lnTo>
                  <a:pt x="52" y="52"/>
                </a:lnTo>
                <a:lnTo>
                  <a:pt x="53" y="56"/>
                </a:lnTo>
                <a:lnTo>
                  <a:pt x="54" y="59"/>
                </a:lnTo>
                <a:lnTo>
                  <a:pt x="54" y="89"/>
                </a:lnTo>
                <a:lnTo>
                  <a:pt x="69" y="89"/>
                </a:lnTo>
                <a:lnTo>
                  <a:pt x="69" y="89"/>
                </a:lnTo>
                <a:lnTo>
                  <a:pt x="72" y="89"/>
                </a:lnTo>
                <a:lnTo>
                  <a:pt x="73" y="88"/>
                </a:lnTo>
                <a:lnTo>
                  <a:pt x="74" y="86"/>
                </a:lnTo>
                <a:lnTo>
                  <a:pt x="74" y="84"/>
                </a:lnTo>
                <a:lnTo>
                  <a:pt x="74" y="64"/>
                </a:lnTo>
                <a:lnTo>
                  <a:pt x="74" y="64"/>
                </a:lnTo>
                <a:lnTo>
                  <a:pt x="74" y="58"/>
                </a:lnTo>
                <a:lnTo>
                  <a:pt x="73" y="53"/>
                </a:lnTo>
                <a:lnTo>
                  <a:pt x="70" y="48"/>
                </a:lnTo>
                <a:lnTo>
                  <a:pt x="67" y="43"/>
                </a:lnTo>
                <a:lnTo>
                  <a:pt x="63" y="40"/>
                </a:lnTo>
                <a:lnTo>
                  <a:pt x="59" y="36"/>
                </a:lnTo>
                <a:lnTo>
                  <a:pt x="54" y="33"/>
                </a:lnTo>
                <a:lnTo>
                  <a:pt x="50" y="31"/>
                </a:lnTo>
                <a:lnTo>
                  <a:pt x="50" y="31"/>
                </a:lnTo>
                <a:lnTo>
                  <a:pt x="54" y="26"/>
                </a:lnTo>
                <a:lnTo>
                  <a:pt x="57" y="20"/>
                </a:lnTo>
                <a:lnTo>
                  <a:pt x="57" y="20"/>
                </a:lnTo>
                <a:close/>
                <a:moveTo>
                  <a:pt x="40" y="10"/>
                </a:moveTo>
                <a:lnTo>
                  <a:pt x="40" y="10"/>
                </a:lnTo>
                <a:lnTo>
                  <a:pt x="42" y="10"/>
                </a:lnTo>
                <a:lnTo>
                  <a:pt x="45" y="12"/>
                </a:lnTo>
                <a:lnTo>
                  <a:pt x="47" y="15"/>
                </a:lnTo>
                <a:lnTo>
                  <a:pt x="47" y="17"/>
                </a:lnTo>
                <a:lnTo>
                  <a:pt x="47" y="17"/>
                </a:lnTo>
                <a:lnTo>
                  <a:pt x="47" y="20"/>
                </a:lnTo>
                <a:lnTo>
                  <a:pt x="45" y="22"/>
                </a:lnTo>
                <a:lnTo>
                  <a:pt x="42" y="25"/>
                </a:lnTo>
                <a:lnTo>
                  <a:pt x="40" y="25"/>
                </a:lnTo>
                <a:lnTo>
                  <a:pt x="40" y="25"/>
                </a:lnTo>
                <a:lnTo>
                  <a:pt x="37" y="25"/>
                </a:lnTo>
                <a:lnTo>
                  <a:pt x="35" y="22"/>
                </a:lnTo>
                <a:lnTo>
                  <a:pt x="32" y="20"/>
                </a:lnTo>
                <a:lnTo>
                  <a:pt x="32" y="17"/>
                </a:lnTo>
                <a:lnTo>
                  <a:pt x="32" y="17"/>
                </a:lnTo>
                <a:lnTo>
                  <a:pt x="32" y="15"/>
                </a:lnTo>
                <a:lnTo>
                  <a:pt x="35" y="12"/>
                </a:lnTo>
                <a:lnTo>
                  <a:pt x="37" y="10"/>
                </a:lnTo>
                <a:lnTo>
                  <a:pt x="40" y="10"/>
                </a:lnTo>
                <a:lnTo>
                  <a:pt x="4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86" name="Rectangle 688"/>
          <p:cNvSpPr>
            <a:spLocks noChangeArrowheads="1"/>
          </p:cNvSpPr>
          <p:nvPr/>
        </p:nvSpPr>
        <p:spPr bwMode="auto">
          <a:xfrm>
            <a:off x="8056562" y="1030854"/>
            <a:ext cx="94899"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87" name="Freeform 689"/>
          <p:cNvSpPr>
            <a:spLocks noEditPoints="1"/>
          </p:cNvSpPr>
          <p:nvPr/>
        </p:nvSpPr>
        <p:spPr bwMode="auto">
          <a:xfrm>
            <a:off x="8032838" y="1054581"/>
            <a:ext cx="170818" cy="118625"/>
          </a:xfrm>
          <a:custGeom>
            <a:avLst/>
            <a:gdLst>
              <a:gd name="T0" fmla="*/ 98 w 108"/>
              <a:gd name="T1" fmla="*/ 10 h 74"/>
              <a:gd name="T2" fmla="*/ 49 w 108"/>
              <a:gd name="T3" fmla="*/ 10 h 74"/>
              <a:gd name="T4" fmla="*/ 39 w 108"/>
              <a:gd name="T5" fmla="*/ 0 h 74"/>
              <a:gd name="T6" fmla="*/ 27 w 108"/>
              <a:gd name="T7" fmla="*/ 10 h 74"/>
              <a:gd name="T8" fmla="*/ 22 w 108"/>
              <a:gd name="T9" fmla="*/ 10 h 74"/>
              <a:gd name="T10" fmla="*/ 13 w 108"/>
              <a:gd name="T11" fmla="*/ 14 h 74"/>
              <a:gd name="T12" fmla="*/ 8 w 108"/>
              <a:gd name="T13" fmla="*/ 21 h 74"/>
              <a:gd name="T14" fmla="*/ 5 w 108"/>
              <a:gd name="T15" fmla="*/ 30 h 74"/>
              <a:gd name="T16" fmla="*/ 5 w 108"/>
              <a:gd name="T17" fmla="*/ 35 h 74"/>
              <a:gd name="T18" fmla="*/ 10 w 108"/>
              <a:gd name="T19" fmla="*/ 46 h 74"/>
              <a:gd name="T20" fmla="*/ 19 w 108"/>
              <a:gd name="T21" fmla="*/ 53 h 74"/>
              <a:gd name="T22" fmla="*/ 15 w 108"/>
              <a:gd name="T23" fmla="*/ 64 h 74"/>
              <a:gd name="T24" fmla="*/ 12 w 108"/>
              <a:gd name="T25" fmla="*/ 64 h 74"/>
              <a:gd name="T26" fmla="*/ 10 w 108"/>
              <a:gd name="T27" fmla="*/ 62 h 74"/>
              <a:gd name="T28" fmla="*/ 10 w 108"/>
              <a:gd name="T29" fmla="*/ 54 h 74"/>
              <a:gd name="T30" fmla="*/ 0 w 108"/>
              <a:gd name="T31" fmla="*/ 59 h 74"/>
              <a:gd name="T32" fmla="*/ 1 w 108"/>
              <a:gd name="T33" fmla="*/ 65 h 74"/>
              <a:gd name="T34" fmla="*/ 8 w 108"/>
              <a:gd name="T35" fmla="*/ 73 h 74"/>
              <a:gd name="T36" fmla="*/ 74 w 108"/>
              <a:gd name="T37" fmla="*/ 74 h 74"/>
              <a:gd name="T38" fmla="*/ 59 w 108"/>
              <a:gd name="T39" fmla="*/ 64 h 74"/>
              <a:gd name="T40" fmla="*/ 59 w 108"/>
              <a:gd name="T41" fmla="*/ 52 h 74"/>
              <a:gd name="T42" fmla="*/ 66 w 108"/>
              <a:gd name="T43" fmla="*/ 44 h 74"/>
              <a:gd name="T44" fmla="*/ 69 w 108"/>
              <a:gd name="T45" fmla="*/ 35 h 74"/>
              <a:gd name="T46" fmla="*/ 105 w 108"/>
              <a:gd name="T47" fmla="*/ 26 h 74"/>
              <a:gd name="T48" fmla="*/ 107 w 108"/>
              <a:gd name="T49" fmla="*/ 23 h 74"/>
              <a:gd name="T50" fmla="*/ 108 w 108"/>
              <a:gd name="T51" fmla="*/ 0 h 74"/>
              <a:gd name="T52" fmla="*/ 19 w 108"/>
              <a:gd name="T53" fmla="*/ 30 h 74"/>
              <a:gd name="T54" fmla="*/ 21 w 108"/>
              <a:gd name="T55" fmla="*/ 26 h 74"/>
              <a:gd name="T56" fmla="*/ 26 w 108"/>
              <a:gd name="T57" fmla="*/ 21 h 74"/>
              <a:gd name="T58" fmla="*/ 29 w 108"/>
              <a:gd name="T59" fmla="*/ 20 h 74"/>
              <a:gd name="T60" fmla="*/ 37 w 108"/>
              <a:gd name="T61" fmla="*/ 22 h 74"/>
              <a:gd name="T62" fmla="*/ 39 w 108"/>
              <a:gd name="T63" fmla="*/ 30 h 74"/>
              <a:gd name="T64" fmla="*/ 38 w 108"/>
              <a:gd name="T65" fmla="*/ 33 h 74"/>
              <a:gd name="T66" fmla="*/ 33 w 108"/>
              <a:gd name="T67" fmla="*/ 38 h 74"/>
              <a:gd name="T68" fmla="*/ 29 w 108"/>
              <a:gd name="T69" fmla="*/ 40 h 74"/>
              <a:gd name="T70" fmla="*/ 22 w 108"/>
              <a:gd name="T71" fmla="*/ 37 h 74"/>
              <a:gd name="T72" fmla="*/ 19 w 108"/>
              <a:gd name="T73" fmla="*/ 30 h 74"/>
              <a:gd name="T74" fmla="*/ 49 w 108"/>
              <a:gd name="T75" fmla="*/ 64 h 74"/>
              <a:gd name="T76" fmla="*/ 29 w 108"/>
              <a:gd name="T77" fmla="*/ 54 h 74"/>
              <a:gd name="T78" fmla="*/ 49 w 108"/>
              <a:gd name="T79"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74">
                <a:moveTo>
                  <a:pt x="98" y="0"/>
                </a:moveTo>
                <a:lnTo>
                  <a:pt x="98" y="10"/>
                </a:lnTo>
                <a:lnTo>
                  <a:pt x="49" y="10"/>
                </a:lnTo>
                <a:lnTo>
                  <a:pt x="49" y="10"/>
                </a:lnTo>
                <a:lnTo>
                  <a:pt x="49" y="0"/>
                </a:lnTo>
                <a:lnTo>
                  <a:pt x="39" y="0"/>
                </a:lnTo>
                <a:lnTo>
                  <a:pt x="39" y="10"/>
                </a:lnTo>
                <a:lnTo>
                  <a:pt x="27" y="10"/>
                </a:lnTo>
                <a:lnTo>
                  <a:pt x="27" y="10"/>
                </a:lnTo>
                <a:lnTo>
                  <a:pt x="22" y="10"/>
                </a:lnTo>
                <a:lnTo>
                  <a:pt x="18" y="12"/>
                </a:lnTo>
                <a:lnTo>
                  <a:pt x="13" y="14"/>
                </a:lnTo>
                <a:lnTo>
                  <a:pt x="11" y="17"/>
                </a:lnTo>
                <a:lnTo>
                  <a:pt x="8" y="21"/>
                </a:lnTo>
                <a:lnTo>
                  <a:pt x="6" y="25"/>
                </a:lnTo>
                <a:lnTo>
                  <a:pt x="5" y="30"/>
                </a:lnTo>
                <a:lnTo>
                  <a:pt x="5" y="35"/>
                </a:lnTo>
                <a:lnTo>
                  <a:pt x="5" y="35"/>
                </a:lnTo>
                <a:lnTo>
                  <a:pt x="6" y="41"/>
                </a:lnTo>
                <a:lnTo>
                  <a:pt x="10" y="46"/>
                </a:lnTo>
                <a:lnTo>
                  <a:pt x="15" y="49"/>
                </a:lnTo>
                <a:lnTo>
                  <a:pt x="19" y="53"/>
                </a:lnTo>
                <a:lnTo>
                  <a:pt x="19" y="64"/>
                </a:lnTo>
                <a:lnTo>
                  <a:pt x="15" y="64"/>
                </a:lnTo>
                <a:lnTo>
                  <a:pt x="15" y="64"/>
                </a:lnTo>
                <a:lnTo>
                  <a:pt x="12" y="64"/>
                </a:lnTo>
                <a:lnTo>
                  <a:pt x="11" y="63"/>
                </a:lnTo>
                <a:lnTo>
                  <a:pt x="10" y="62"/>
                </a:lnTo>
                <a:lnTo>
                  <a:pt x="10" y="59"/>
                </a:lnTo>
                <a:lnTo>
                  <a:pt x="10" y="54"/>
                </a:lnTo>
                <a:lnTo>
                  <a:pt x="0" y="54"/>
                </a:lnTo>
                <a:lnTo>
                  <a:pt x="0" y="59"/>
                </a:lnTo>
                <a:lnTo>
                  <a:pt x="0" y="59"/>
                </a:lnTo>
                <a:lnTo>
                  <a:pt x="1" y="65"/>
                </a:lnTo>
                <a:lnTo>
                  <a:pt x="5" y="69"/>
                </a:lnTo>
                <a:lnTo>
                  <a:pt x="8" y="73"/>
                </a:lnTo>
                <a:lnTo>
                  <a:pt x="15" y="74"/>
                </a:lnTo>
                <a:lnTo>
                  <a:pt x="74" y="74"/>
                </a:lnTo>
                <a:lnTo>
                  <a:pt x="74" y="64"/>
                </a:lnTo>
                <a:lnTo>
                  <a:pt x="59" y="64"/>
                </a:lnTo>
                <a:lnTo>
                  <a:pt x="59" y="52"/>
                </a:lnTo>
                <a:lnTo>
                  <a:pt x="59" y="52"/>
                </a:lnTo>
                <a:lnTo>
                  <a:pt x="63" y="48"/>
                </a:lnTo>
                <a:lnTo>
                  <a:pt x="66" y="44"/>
                </a:lnTo>
                <a:lnTo>
                  <a:pt x="68" y="40"/>
                </a:lnTo>
                <a:lnTo>
                  <a:pt x="69" y="35"/>
                </a:lnTo>
                <a:lnTo>
                  <a:pt x="69" y="31"/>
                </a:lnTo>
                <a:lnTo>
                  <a:pt x="105" y="26"/>
                </a:lnTo>
                <a:lnTo>
                  <a:pt x="105" y="26"/>
                </a:lnTo>
                <a:lnTo>
                  <a:pt x="107" y="23"/>
                </a:lnTo>
                <a:lnTo>
                  <a:pt x="108" y="21"/>
                </a:lnTo>
                <a:lnTo>
                  <a:pt x="108" y="0"/>
                </a:lnTo>
                <a:lnTo>
                  <a:pt x="98" y="0"/>
                </a:lnTo>
                <a:close/>
                <a:moveTo>
                  <a:pt x="19" y="30"/>
                </a:moveTo>
                <a:lnTo>
                  <a:pt x="19" y="30"/>
                </a:lnTo>
                <a:lnTo>
                  <a:pt x="21" y="26"/>
                </a:lnTo>
                <a:lnTo>
                  <a:pt x="22" y="22"/>
                </a:lnTo>
                <a:lnTo>
                  <a:pt x="26" y="21"/>
                </a:lnTo>
                <a:lnTo>
                  <a:pt x="29" y="20"/>
                </a:lnTo>
                <a:lnTo>
                  <a:pt x="29" y="20"/>
                </a:lnTo>
                <a:lnTo>
                  <a:pt x="33" y="21"/>
                </a:lnTo>
                <a:lnTo>
                  <a:pt x="37" y="22"/>
                </a:lnTo>
                <a:lnTo>
                  <a:pt x="38" y="26"/>
                </a:lnTo>
                <a:lnTo>
                  <a:pt x="39" y="30"/>
                </a:lnTo>
                <a:lnTo>
                  <a:pt x="39" y="30"/>
                </a:lnTo>
                <a:lnTo>
                  <a:pt x="38" y="33"/>
                </a:lnTo>
                <a:lnTo>
                  <a:pt x="37" y="37"/>
                </a:lnTo>
                <a:lnTo>
                  <a:pt x="33" y="38"/>
                </a:lnTo>
                <a:lnTo>
                  <a:pt x="29" y="40"/>
                </a:lnTo>
                <a:lnTo>
                  <a:pt x="29" y="40"/>
                </a:lnTo>
                <a:lnTo>
                  <a:pt x="26" y="38"/>
                </a:lnTo>
                <a:lnTo>
                  <a:pt x="22" y="37"/>
                </a:lnTo>
                <a:lnTo>
                  <a:pt x="21" y="33"/>
                </a:lnTo>
                <a:lnTo>
                  <a:pt x="19" y="30"/>
                </a:lnTo>
                <a:lnTo>
                  <a:pt x="19" y="30"/>
                </a:lnTo>
                <a:close/>
                <a:moveTo>
                  <a:pt x="49" y="64"/>
                </a:moveTo>
                <a:lnTo>
                  <a:pt x="29" y="64"/>
                </a:lnTo>
                <a:lnTo>
                  <a:pt x="29" y="54"/>
                </a:lnTo>
                <a:lnTo>
                  <a:pt x="49" y="54"/>
                </a:lnTo>
                <a:lnTo>
                  <a:pt x="49"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88" name="Rectangle 690"/>
          <p:cNvSpPr>
            <a:spLocks noChangeArrowheads="1"/>
          </p:cNvSpPr>
          <p:nvPr/>
        </p:nvSpPr>
        <p:spPr bwMode="auto">
          <a:xfrm>
            <a:off x="8469373" y="1016621"/>
            <a:ext cx="47450"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89" name="Freeform 691"/>
          <p:cNvSpPr>
            <a:spLocks noEditPoints="1"/>
          </p:cNvSpPr>
          <p:nvPr/>
        </p:nvSpPr>
        <p:spPr bwMode="auto">
          <a:xfrm>
            <a:off x="8417178" y="1040344"/>
            <a:ext cx="156586" cy="123368"/>
          </a:xfrm>
          <a:custGeom>
            <a:avLst/>
            <a:gdLst>
              <a:gd name="T0" fmla="*/ 98 w 99"/>
              <a:gd name="T1" fmla="*/ 19 h 79"/>
              <a:gd name="T2" fmla="*/ 92 w 99"/>
              <a:gd name="T3" fmla="*/ 15 h 79"/>
              <a:gd name="T4" fmla="*/ 60 w 99"/>
              <a:gd name="T5" fmla="*/ 10 h 79"/>
              <a:gd name="T6" fmla="*/ 58 w 99"/>
              <a:gd name="T7" fmla="*/ 6 h 79"/>
              <a:gd name="T8" fmla="*/ 54 w 99"/>
              <a:gd name="T9" fmla="*/ 1 h 79"/>
              <a:gd name="T10" fmla="*/ 50 w 99"/>
              <a:gd name="T11" fmla="*/ 0 h 79"/>
              <a:gd name="T12" fmla="*/ 42 w 99"/>
              <a:gd name="T13" fmla="*/ 3 h 79"/>
              <a:gd name="T14" fmla="*/ 40 w 99"/>
              <a:gd name="T15" fmla="*/ 10 h 79"/>
              <a:gd name="T16" fmla="*/ 8 w 99"/>
              <a:gd name="T17" fmla="*/ 15 h 79"/>
              <a:gd name="T18" fmla="*/ 4 w 99"/>
              <a:gd name="T19" fmla="*/ 16 h 79"/>
              <a:gd name="T20" fmla="*/ 2 w 99"/>
              <a:gd name="T21" fmla="*/ 19 h 79"/>
              <a:gd name="T22" fmla="*/ 2 w 99"/>
              <a:gd name="T23" fmla="*/ 27 h 79"/>
              <a:gd name="T24" fmla="*/ 4 w 99"/>
              <a:gd name="T25" fmla="*/ 30 h 79"/>
              <a:gd name="T26" fmla="*/ 40 w 99"/>
              <a:gd name="T27" fmla="*/ 43 h 79"/>
              <a:gd name="T28" fmla="*/ 30 w 99"/>
              <a:gd name="T29" fmla="*/ 59 h 79"/>
              <a:gd name="T30" fmla="*/ 26 w 99"/>
              <a:gd name="T31" fmla="*/ 61 h 79"/>
              <a:gd name="T32" fmla="*/ 21 w 99"/>
              <a:gd name="T33" fmla="*/ 66 h 79"/>
              <a:gd name="T34" fmla="*/ 20 w 99"/>
              <a:gd name="T35" fmla="*/ 79 h 79"/>
              <a:gd name="T36" fmla="*/ 79 w 99"/>
              <a:gd name="T37" fmla="*/ 69 h 79"/>
              <a:gd name="T38" fmla="*/ 78 w 99"/>
              <a:gd name="T39" fmla="*/ 66 h 79"/>
              <a:gd name="T40" fmla="*/ 73 w 99"/>
              <a:gd name="T41" fmla="*/ 61 h 79"/>
              <a:gd name="T42" fmla="*/ 60 w 99"/>
              <a:gd name="T43" fmla="*/ 59 h 79"/>
              <a:gd name="T44" fmla="*/ 92 w 99"/>
              <a:gd name="T45" fmla="*/ 31 h 79"/>
              <a:gd name="T46" fmla="*/ 95 w 99"/>
              <a:gd name="T47" fmla="*/ 30 h 79"/>
              <a:gd name="T48" fmla="*/ 98 w 99"/>
              <a:gd name="T49" fmla="*/ 27 h 79"/>
              <a:gd name="T50" fmla="*/ 98 w 99"/>
              <a:gd name="T51" fmla="*/ 19 h 79"/>
              <a:gd name="T52" fmla="*/ 50 w 99"/>
              <a:gd name="T53" fmla="*/ 35 h 79"/>
              <a:gd name="T54" fmla="*/ 47 w 99"/>
              <a:gd name="T55" fmla="*/ 35 h 79"/>
              <a:gd name="T56" fmla="*/ 42 w 99"/>
              <a:gd name="T57" fmla="*/ 30 h 79"/>
              <a:gd name="T58" fmla="*/ 42 w 99"/>
              <a:gd name="T59" fmla="*/ 27 h 79"/>
              <a:gd name="T60" fmla="*/ 45 w 99"/>
              <a:gd name="T61" fmla="*/ 22 h 79"/>
              <a:gd name="T62" fmla="*/ 50 w 99"/>
              <a:gd name="T63" fmla="*/ 20 h 79"/>
              <a:gd name="T64" fmla="*/ 52 w 99"/>
              <a:gd name="T65" fmla="*/ 20 h 79"/>
              <a:gd name="T66" fmla="*/ 57 w 99"/>
              <a:gd name="T67" fmla="*/ 25 h 79"/>
              <a:gd name="T68" fmla="*/ 57 w 99"/>
              <a:gd name="T69" fmla="*/ 27 h 79"/>
              <a:gd name="T70" fmla="*/ 55 w 99"/>
              <a:gd name="T71" fmla="*/ 32 h 79"/>
              <a:gd name="T72" fmla="*/ 50 w 99"/>
              <a:gd name="T73"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79">
                <a:moveTo>
                  <a:pt x="98" y="19"/>
                </a:moveTo>
                <a:lnTo>
                  <a:pt x="98" y="19"/>
                </a:lnTo>
                <a:lnTo>
                  <a:pt x="95" y="16"/>
                </a:lnTo>
                <a:lnTo>
                  <a:pt x="92" y="15"/>
                </a:lnTo>
                <a:lnTo>
                  <a:pt x="60" y="15"/>
                </a:lnTo>
                <a:lnTo>
                  <a:pt x="60" y="10"/>
                </a:lnTo>
                <a:lnTo>
                  <a:pt x="60" y="10"/>
                </a:lnTo>
                <a:lnTo>
                  <a:pt x="58" y="6"/>
                </a:lnTo>
                <a:lnTo>
                  <a:pt x="57" y="3"/>
                </a:lnTo>
                <a:lnTo>
                  <a:pt x="54" y="1"/>
                </a:lnTo>
                <a:lnTo>
                  <a:pt x="50" y="0"/>
                </a:lnTo>
                <a:lnTo>
                  <a:pt x="50" y="0"/>
                </a:lnTo>
                <a:lnTo>
                  <a:pt x="46" y="1"/>
                </a:lnTo>
                <a:lnTo>
                  <a:pt x="42" y="3"/>
                </a:lnTo>
                <a:lnTo>
                  <a:pt x="41" y="6"/>
                </a:lnTo>
                <a:lnTo>
                  <a:pt x="40" y="10"/>
                </a:lnTo>
                <a:lnTo>
                  <a:pt x="40" y="15"/>
                </a:lnTo>
                <a:lnTo>
                  <a:pt x="8" y="15"/>
                </a:lnTo>
                <a:lnTo>
                  <a:pt x="8" y="15"/>
                </a:lnTo>
                <a:lnTo>
                  <a:pt x="4" y="16"/>
                </a:lnTo>
                <a:lnTo>
                  <a:pt x="2" y="19"/>
                </a:lnTo>
                <a:lnTo>
                  <a:pt x="2" y="19"/>
                </a:lnTo>
                <a:lnTo>
                  <a:pt x="0" y="22"/>
                </a:lnTo>
                <a:lnTo>
                  <a:pt x="2" y="27"/>
                </a:lnTo>
                <a:lnTo>
                  <a:pt x="2" y="27"/>
                </a:lnTo>
                <a:lnTo>
                  <a:pt x="4" y="30"/>
                </a:lnTo>
                <a:lnTo>
                  <a:pt x="7" y="31"/>
                </a:lnTo>
                <a:lnTo>
                  <a:pt x="40" y="43"/>
                </a:lnTo>
                <a:lnTo>
                  <a:pt x="40" y="59"/>
                </a:lnTo>
                <a:lnTo>
                  <a:pt x="30" y="59"/>
                </a:lnTo>
                <a:lnTo>
                  <a:pt x="30" y="59"/>
                </a:lnTo>
                <a:lnTo>
                  <a:pt x="26" y="61"/>
                </a:lnTo>
                <a:lnTo>
                  <a:pt x="23" y="62"/>
                </a:lnTo>
                <a:lnTo>
                  <a:pt x="21" y="66"/>
                </a:lnTo>
                <a:lnTo>
                  <a:pt x="20" y="69"/>
                </a:lnTo>
                <a:lnTo>
                  <a:pt x="20" y="79"/>
                </a:lnTo>
                <a:lnTo>
                  <a:pt x="79" y="79"/>
                </a:lnTo>
                <a:lnTo>
                  <a:pt x="79" y="69"/>
                </a:lnTo>
                <a:lnTo>
                  <a:pt x="79" y="69"/>
                </a:lnTo>
                <a:lnTo>
                  <a:pt x="78" y="66"/>
                </a:lnTo>
                <a:lnTo>
                  <a:pt x="77" y="62"/>
                </a:lnTo>
                <a:lnTo>
                  <a:pt x="73" y="61"/>
                </a:lnTo>
                <a:lnTo>
                  <a:pt x="70" y="59"/>
                </a:lnTo>
                <a:lnTo>
                  <a:pt x="60" y="59"/>
                </a:lnTo>
                <a:lnTo>
                  <a:pt x="60" y="43"/>
                </a:lnTo>
                <a:lnTo>
                  <a:pt x="92" y="31"/>
                </a:lnTo>
                <a:lnTo>
                  <a:pt x="92" y="31"/>
                </a:lnTo>
                <a:lnTo>
                  <a:pt x="95" y="30"/>
                </a:lnTo>
                <a:lnTo>
                  <a:pt x="98" y="27"/>
                </a:lnTo>
                <a:lnTo>
                  <a:pt x="98" y="27"/>
                </a:lnTo>
                <a:lnTo>
                  <a:pt x="99" y="22"/>
                </a:lnTo>
                <a:lnTo>
                  <a:pt x="98" y="19"/>
                </a:lnTo>
                <a:lnTo>
                  <a:pt x="98" y="19"/>
                </a:lnTo>
                <a:close/>
                <a:moveTo>
                  <a:pt x="50" y="35"/>
                </a:moveTo>
                <a:lnTo>
                  <a:pt x="50" y="35"/>
                </a:lnTo>
                <a:lnTo>
                  <a:pt x="47" y="35"/>
                </a:lnTo>
                <a:lnTo>
                  <a:pt x="45" y="32"/>
                </a:lnTo>
                <a:lnTo>
                  <a:pt x="42" y="30"/>
                </a:lnTo>
                <a:lnTo>
                  <a:pt x="42" y="27"/>
                </a:lnTo>
                <a:lnTo>
                  <a:pt x="42" y="27"/>
                </a:lnTo>
                <a:lnTo>
                  <a:pt x="42" y="25"/>
                </a:lnTo>
                <a:lnTo>
                  <a:pt x="45" y="22"/>
                </a:lnTo>
                <a:lnTo>
                  <a:pt x="47" y="20"/>
                </a:lnTo>
                <a:lnTo>
                  <a:pt x="50" y="20"/>
                </a:lnTo>
                <a:lnTo>
                  <a:pt x="50" y="20"/>
                </a:lnTo>
                <a:lnTo>
                  <a:pt x="52" y="20"/>
                </a:lnTo>
                <a:lnTo>
                  <a:pt x="55" y="22"/>
                </a:lnTo>
                <a:lnTo>
                  <a:pt x="57" y="25"/>
                </a:lnTo>
                <a:lnTo>
                  <a:pt x="57" y="27"/>
                </a:lnTo>
                <a:lnTo>
                  <a:pt x="57" y="27"/>
                </a:lnTo>
                <a:lnTo>
                  <a:pt x="57" y="30"/>
                </a:lnTo>
                <a:lnTo>
                  <a:pt x="55" y="32"/>
                </a:lnTo>
                <a:lnTo>
                  <a:pt x="52" y="35"/>
                </a:lnTo>
                <a:lnTo>
                  <a:pt x="50" y="35"/>
                </a:lnTo>
                <a:lnTo>
                  <a:pt x="50"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90" name="Freeform 692"/>
          <p:cNvSpPr>
            <a:spLocks noEditPoints="1"/>
          </p:cNvSpPr>
          <p:nvPr/>
        </p:nvSpPr>
        <p:spPr bwMode="auto">
          <a:xfrm>
            <a:off x="7306859" y="1396217"/>
            <a:ext cx="128115" cy="151839"/>
          </a:xfrm>
          <a:custGeom>
            <a:avLst/>
            <a:gdLst>
              <a:gd name="T0" fmla="*/ 39 w 79"/>
              <a:gd name="T1" fmla="*/ 0 h 94"/>
              <a:gd name="T2" fmla="*/ 25 w 79"/>
              <a:gd name="T3" fmla="*/ 4 h 94"/>
              <a:gd name="T4" fmla="*/ 11 w 79"/>
              <a:gd name="T5" fmla="*/ 11 h 94"/>
              <a:gd name="T6" fmla="*/ 4 w 79"/>
              <a:gd name="T7" fmla="*/ 25 h 94"/>
              <a:gd name="T8" fmla="*/ 0 w 79"/>
              <a:gd name="T9" fmla="*/ 39 h 94"/>
              <a:gd name="T10" fmla="*/ 0 w 79"/>
              <a:gd name="T11" fmla="*/ 47 h 94"/>
              <a:gd name="T12" fmla="*/ 4 w 79"/>
              <a:gd name="T13" fmla="*/ 59 h 94"/>
              <a:gd name="T14" fmla="*/ 12 w 79"/>
              <a:gd name="T15" fmla="*/ 74 h 94"/>
              <a:gd name="T16" fmla="*/ 27 w 79"/>
              <a:gd name="T17" fmla="*/ 88 h 94"/>
              <a:gd name="T18" fmla="*/ 39 w 79"/>
              <a:gd name="T19" fmla="*/ 94 h 94"/>
              <a:gd name="T20" fmla="*/ 46 w 79"/>
              <a:gd name="T21" fmla="*/ 91 h 94"/>
              <a:gd name="T22" fmla="*/ 59 w 79"/>
              <a:gd name="T23" fmla="*/ 81 h 94"/>
              <a:gd name="T24" fmla="*/ 73 w 79"/>
              <a:gd name="T25" fmla="*/ 64 h 94"/>
              <a:gd name="T26" fmla="*/ 78 w 79"/>
              <a:gd name="T27" fmla="*/ 53 h 94"/>
              <a:gd name="T28" fmla="*/ 79 w 79"/>
              <a:gd name="T29" fmla="*/ 39 h 94"/>
              <a:gd name="T30" fmla="*/ 78 w 79"/>
              <a:gd name="T31" fmla="*/ 32 h 94"/>
              <a:gd name="T32" fmla="*/ 73 w 79"/>
              <a:gd name="T33" fmla="*/ 17 h 94"/>
              <a:gd name="T34" fmla="*/ 62 w 79"/>
              <a:gd name="T35" fmla="*/ 6 h 94"/>
              <a:gd name="T36" fmla="*/ 47 w 79"/>
              <a:gd name="T37" fmla="*/ 1 h 94"/>
              <a:gd name="T38" fmla="*/ 39 w 79"/>
              <a:gd name="T39" fmla="*/ 0 h 94"/>
              <a:gd name="T40" fmla="*/ 34 w 79"/>
              <a:gd name="T41" fmla="*/ 59 h 94"/>
              <a:gd name="T42" fmla="*/ 20 w 79"/>
              <a:gd name="T43" fmla="*/ 55 h 94"/>
              <a:gd name="T44" fmla="*/ 12 w 79"/>
              <a:gd name="T45" fmla="*/ 47 h 94"/>
              <a:gd name="T46" fmla="*/ 10 w 79"/>
              <a:gd name="T47" fmla="*/ 38 h 94"/>
              <a:gd name="T48" fmla="*/ 10 w 79"/>
              <a:gd name="T49" fmla="*/ 35 h 94"/>
              <a:gd name="T50" fmla="*/ 26 w 79"/>
              <a:gd name="T51" fmla="*/ 38 h 94"/>
              <a:gd name="T52" fmla="*/ 33 w 79"/>
              <a:gd name="T53" fmla="*/ 47 h 94"/>
              <a:gd name="T54" fmla="*/ 34 w 79"/>
              <a:gd name="T55" fmla="*/ 55 h 94"/>
              <a:gd name="T56" fmla="*/ 34 w 79"/>
              <a:gd name="T57" fmla="*/ 59 h 94"/>
              <a:gd name="T58" fmla="*/ 44 w 79"/>
              <a:gd name="T59" fmla="*/ 59 h 94"/>
              <a:gd name="T60" fmla="*/ 44 w 79"/>
              <a:gd name="T61" fmla="*/ 51 h 94"/>
              <a:gd name="T62" fmla="*/ 48 w 79"/>
              <a:gd name="T63" fmla="*/ 42 h 94"/>
              <a:gd name="T64" fmla="*/ 59 w 79"/>
              <a:gd name="T65" fmla="*/ 36 h 94"/>
              <a:gd name="T66" fmla="*/ 69 w 79"/>
              <a:gd name="T67" fmla="*/ 35 h 94"/>
              <a:gd name="T68" fmla="*/ 68 w 79"/>
              <a:gd name="T69" fmla="*/ 42 h 94"/>
              <a:gd name="T70" fmla="*/ 64 w 79"/>
              <a:gd name="T71" fmla="*/ 51 h 94"/>
              <a:gd name="T72" fmla="*/ 53 w 79"/>
              <a:gd name="T73" fmla="*/ 58 h 94"/>
              <a:gd name="T74" fmla="*/ 44 w 79"/>
              <a:gd name="T75" fmla="*/ 5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94">
                <a:moveTo>
                  <a:pt x="39" y="0"/>
                </a:moveTo>
                <a:lnTo>
                  <a:pt x="39" y="0"/>
                </a:lnTo>
                <a:lnTo>
                  <a:pt x="32" y="1"/>
                </a:lnTo>
                <a:lnTo>
                  <a:pt x="25" y="4"/>
                </a:lnTo>
                <a:lnTo>
                  <a:pt x="17" y="6"/>
                </a:lnTo>
                <a:lnTo>
                  <a:pt x="11" y="11"/>
                </a:lnTo>
                <a:lnTo>
                  <a:pt x="6" y="17"/>
                </a:lnTo>
                <a:lnTo>
                  <a:pt x="4" y="25"/>
                </a:lnTo>
                <a:lnTo>
                  <a:pt x="1" y="32"/>
                </a:lnTo>
                <a:lnTo>
                  <a:pt x="0" y="39"/>
                </a:lnTo>
                <a:lnTo>
                  <a:pt x="0" y="39"/>
                </a:lnTo>
                <a:lnTo>
                  <a:pt x="0" y="47"/>
                </a:lnTo>
                <a:lnTo>
                  <a:pt x="1" y="53"/>
                </a:lnTo>
                <a:lnTo>
                  <a:pt x="4" y="59"/>
                </a:lnTo>
                <a:lnTo>
                  <a:pt x="6" y="64"/>
                </a:lnTo>
                <a:lnTo>
                  <a:pt x="12" y="74"/>
                </a:lnTo>
                <a:lnTo>
                  <a:pt x="20" y="81"/>
                </a:lnTo>
                <a:lnTo>
                  <a:pt x="27" y="88"/>
                </a:lnTo>
                <a:lnTo>
                  <a:pt x="33" y="91"/>
                </a:lnTo>
                <a:lnTo>
                  <a:pt x="39" y="94"/>
                </a:lnTo>
                <a:lnTo>
                  <a:pt x="39" y="94"/>
                </a:lnTo>
                <a:lnTo>
                  <a:pt x="46" y="91"/>
                </a:lnTo>
                <a:lnTo>
                  <a:pt x="52" y="88"/>
                </a:lnTo>
                <a:lnTo>
                  <a:pt x="59" y="81"/>
                </a:lnTo>
                <a:lnTo>
                  <a:pt x="67" y="74"/>
                </a:lnTo>
                <a:lnTo>
                  <a:pt x="73" y="64"/>
                </a:lnTo>
                <a:lnTo>
                  <a:pt x="75" y="59"/>
                </a:lnTo>
                <a:lnTo>
                  <a:pt x="78" y="53"/>
                </a:lnTo>
                <a:lnTo>
                  <a:pt x="79" y="47"/>
                </a:lnTo>
                <a:lnTo>
                  <a:pt x="79" y="39"/>
                </a:lnTo>
                <a:lnTo>
                  <a:pt x="79" y="39"/>
                </a:lnTo>
                <a:lnTo>
                  <a:pt x="78" y="32"/>
                </a:lnTo>
                <a:lnTo>
                  <a:pt x="75" y="25"/>
                </a:lnTo>
                <a:lnTo>
                  <a:pt x="73" y="17"/>
                </a:lnTo>
                <a:lnTo>
                  <a:pt x="68" y="11"/>
                </a:lnTo>
                <a:lnTo>
                  <a:pt x="62" y="6"/>
                </a:lnTo>
                <a:lnTo>
                  <a:pt x="54" y="4"/>
                </a:lnTo>
                <a:lnTo>
                  <a:pt x="47" y="1"/>
                </a:lnTo>
                <a:lnTo>
                  <a:pt x="39" y="0"/>
                </a:lnTo>
                <a:lnTo>
                  <a:pt x="39" y="0"/>
                </a:lnTo>
                <a:close/>
                <a:moveTo>
                  <a:pt x="34" y="59"/>
                </a:moveTo>
                <a:lnTo>
                  <a:pt x="34" y="59"/>
                </a:lnTo>
                <a:lnTo>
                  <a:pt x="26" y="58"/>
                </a:lnTo>
                <a:lnTo>
                  <a:pt x="20" y="55"/>
                </a:lnTo>
                <a:lnTo>
                  <a:pt x="15" y="51"/>
                </a:lnTo>
                <a:lnTo>
                  <a:pt x="12" y="47"/>
                </a:lnTo>
                <a:lnTo>
                  <a:pt x="11" y="42"/>
                </a:lnTo>
                <a:lnTo>
                  <a:pt x="10" y="38"/>
                </a:lnTo>
                <a:lnTo>
                  <a:pt x="10" y="35"/>
                </a:lnTo>
                <a:lnTo>
                  <a:pt x="10" y="35"/>
                </a:lnTo>
                <a:lnTo>
                  <a:pt x="20" y="36"/>
                </a:lnTo>
                <a:lnTo>
                  <a:pt x="26" y="38"/>
                </a:lnTo>
                <a:lnTo>
                  <a:pt x="31" y="42"/>
                </a:lnTo>
                <a:lnTo>
                  <a:pt x="33" y="47"/>
                </a:lnTo>
                <a:lnTo>
                  <a:pt x="34" y="51"/>
                </a:lnTo>
                <a:lnTo>
                  <a:pt x="34" y="55"/>
                </a:lnTo>
                <a:lnTo>
                  <a:pt x="34" y="59"/>
                </a:lnTo>
                <a:lnTo>
                  <a:pt x="34" y="59"/>
                </a:lnTo>
                <a:close/>
                <a:moveTo>
                  <a:pt x="44" y="59"/>
                </a:moveTo>
                <a:lnTo>
                  <a:pt x="44" y="59"/>
                </a:lnTo>
                <a:lnTo>
                  <a:pt x="44" y="55"/>
                </a:lnTo>
                <a:lnTo>
                  <a:pt x="44" y="51"/>
                </a:lnTo>
                <a:lnTo>
                  <a:pt x="46" y="47"/>
                </a:lnTo>
                <a:lnTo>
                  <a:pt x="48" y="42"/>
                </a:lnTo>
                <a:lnTo>
                  <a:pt x="53" y="38"/>
                </a:lnTo>
                <a:lnTo>
                  <a:pt x="59" y="36"/>
                </a:lnTo>
                <a:lnTo>
                  <a:pt x="69" y="35"/>
                </a:lnTo>
                <a:lnTo>
                  <a:pt x="69" y="35"/>
                </a:lnTo>
                <a:lnTo>
                  <a:pt x="69" y="38"/>
                </a:lnTo>
                <a:lnTo>
                  <a:pt x="68" y="42"/>
                </a:lnTo>
                <a:lnTo>
                  <a:pt x="67" y="47"/>
                </a:lnTo>
                <a:lnTo>
                  <a:pt x="64" y="51"/>
                </a:lnTo>
                <a:lnTo>
                  <a:pt x="59" y="55"/>
                </a:lnTo>
                <a:lnTo>
                  <a:pt x="53" y="58"/>
                </a:lnTo>
                <a:lnTo>
                  <a:pt x="44" y="59"/>
                </a:lnTo>
                <a:lnTo>
                  <a:pt x="44"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91" name="Freeform 693"/>
          <p:cNvSpPr>
            <a:spLocks/>
          </p:cNvSpPr>
          <p:nvPr/>
        </p:nvSpPr>
        <p:spPr bwMode="auto">
          <a:xfrm>
            <a:off x="7676965" y="1400961"/>
            <a:ext cx="137605" cy="137605"/>
          </a:xfrm>
          <a:custGeom>
            <a:avLst/>
            <a:gdLst>
              <a:gd name="T0" fmla="*/ 84 w 86"/>
              <a:gd name="T1" fmla="*/ 3 h 87"/>
              <a:gd name="T2" fmla="*/ 78 w 86"/>
              <a:gd name="T3" fmla="*/ 0 h 87"/>
              <a:gd name="T4" fmla="*/ 72 w 86"/>
              <a:gd name="T5" fmla="*/ 1 h 87"/>
              <a:gd name="T6" fmla="*/ 64 w 86"/>
              <a:gd name="T7" fmla="*/ 4 h 87"/>
              <a:gd name="T8" fmla="*/ 72 w 86"/>
              <a:gd name="T9" fmla="*/ 9 h 87"/>
              <a:gd name="T10" fmla="*/ 78 w 86"/>
              <a:gd name="T11" fmla="*/ 8 h 87"/>
              <a:gd name="T12" fmla="*/ 79 w 86"/>
              <a:gd name="T13" fmla="*/ 8 h 87"/>
              <a:gd name="T14" fmla="*/ 80 w 86"/>
              <a:gd name="T15" fmla="*/ 11 h 87"/>
              <a:gd name="T16" fmla="*/ 74 w 86"/>
              <a:gd name="T17" fmla="*/ 22 h 87"/>
              <a:gd name="T18" fmla="*/ 59 w 86"/>
              <a:gd name="T19" fmla="*/ 42 h 87"/>
              <a:gd name="T20" fmla="*/ 51 w 86"/>
              <a:gd name="T21" fmla="*/ 51 h 87"/>
              <a:gd name="T22" fmla="*/ 31 w 86"/>
              <a:gd name="T23" fmla="*/ 68 h 87"/>
              <a:gd name="T24" fmla="*/ 14 w 86"/>
              <a:gd name="T25" fmla="*/ 79 h 87"/>
              <a:gd name="T26" fmla="*/ 9 w 86"/>
              <a:gd name="T27" fmla="*/ 79 h 87"/>
              <a:gd name="T28" fmla="*/ 7 w 86"/>
              <a:gd name="T29" fmla="*/ 77 h 87"/>
              <a:gd name="T30" fmla="*/ 9 w 86"/>
              <a:gd name="T31" fmla="*/ 72 h 87"/>
              <a:gd name="T32" fmla="*/ 4 w 86"/>
              <a:gd name="T33" fmla="*/ 64 h 87"/>
              <a:gd name="T34" fmla="*/ 0 w 86"/>
              <a:gd name="T35" fmla="*/ 74 h 87"/>
              <a:gd name="T36" fmla="*/ 0 w 86"/>
              <a:gd name="T37" fmla="*/ 82 h 87"/>
              <a:gd name="T38" fmla="*/ 4 w 86"/>
              <a:gd name="T39" fmla="*/ 85 h 87"/>
              <a:gd name="T40" fmla="*/ 9 w 86"/>
              <a:gd name="T41" fmla="*/ 87 h 87"/>
              <a:gd name="T42" fmla="*/ 20 w 86"/>
              <a:gd name="T43" fmla="*/ 84 h 87"/>
              <a:gd name="T44" fmla="*/ 33 w 86"/>
              <a:gd name="T45" fmla="*/ 77 h 87"/>
              <a:gd name="T46" fmla="*/ 43 w 86"/>
              <a:gd name="T47" fmla="*/ 78 h 87"/>
              <a:gd name="T48" fmla="*/ 51 w 86"/>
              <a:gd name="T49" fmla="*/ 77 h 87"/>
              <a:gd name="T50" fmla="*/ 63 w 86"/>
              <a:gd name="T51" fmla="*/ 72 h 87"/>
              <a:gd name="T52" fmla="*/ 72 w 86"/>
              <a:gd name="T53" fmla="*/ 63 h 87"/>
              <a:gd name="T54" fmla="*/ 77 w 86"/>
              <a:gd name="T55" fmla="*/ 51 h 87"/>
              <a:gd name="T56" fmla="*/ 78 w 86"/>
              <a:gd name="T57" fmla="*/ 43 h 87"/>
              <a:gd name="T58" fmla="*/ 77 w 86"/>
              <a:gd name="T59" fmla="*/ 34 h 87"/>
              <a:gd name="T60" fmla="*/ 80 w 86"/>
              <a:gd name="T61" fmla="*/ 26 h 87"/>
              <a:gd name="T62" fmla="*/ 86 w 86"/>
              <a:gd name="T63" fmla="*/ 13 h 87"/>
              <a:gd name="T64" fmla="*/ 86 w 86"/>
              <a:gd name="T65" fmla="*/ 5 h 87"/>
              <a:gd name="T66" fmla="*/ 84 w 86"/>
              <a:gd name="T67"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 h="87">
                <a:moveTo>
                  <a:pt x="84" y="3"/>
                </a:moveTo>
                <a:lnTo>
                  <a:pt x="84" y="3"/>
                </a:lnTo>
                <a:lnTo>
                  <a:pt x="81" y="0"/>
                </a:lnTo>
                <a:lnTo>
                  <a:pt x="78" y="0"/>
                </a:lnTo>
                <a:lnTo>
                  <a:pt x="78" y="0"/>
                </a:lnTo>
                <a:lnTo>
                  <a:pt x="72" y="1"/>
                </a:lnTo>
                <a:lnTo>
                  <a:pt x="64" y="4"/>
                </a:lnTo>
                <a:lnTo>
                  <a:pt x="64" y="4"/>
                </a:lnTo>
                <a:lnTo>
                  <a:pt x="72" y="9"/>
                </a:lnTo>
                <a:lnTo>
                  <a:pt x="72" y="9"/>
                </a:lnTo>
                <a:lnTo>
                  <a:pt x="75" y="8"/>
                </a:lnTo>
                <a:lnTo>
                  <a:pt x="78" y="8"/>
                </a:lnTo>
                <a:lnTo>
                  <a:pt x="79" y="8"/>
                </a:lnTo>
                <a:lnTo>
                  <a:pt x="79" y="8"/>
                </a:lnTo>
                <a:lnTo>
                  <a:pt x="80" y="9"/>
                </a:lnTo>
                <a:lnTo>
                  <a:pt x="80" y="11"/>
                </a:lnTo>
                <a:lnTo>
                  <a:pt x="78" y="16"/>
                </a:lnTo>
                <a:lnTo>
                  <a:pt x="74" y="22"/>
                </a:lnTo>
                <a:lnTo>
                  <a:pt x="69" y="30"/>
                </a:lnTo>
                <a:lnTo>
                  <a:pt x="59" y="42"/>
                </a:lnTo>
                <a:lnTo>
                  <a:pt x="51" y="51"/>
                </a:lnTo>
                <a:lnTo>
                  <a:pt x="51" y="51"/>
                </a:lnTo>
                <a:lnTo>
                  <a:pt x="43" y="58"/>
                </a:lnTo>
                <a:lnTo>
                  <a:pt x="31" y="68"/>
                </a:lnTo>
                <a:lnTo>
                  <a:pt x="19" y="77"/>
                </a:lnTo>
                <a:lnTo>
                  <a:pt x="14" y="79"/>
                </a:lnTo>
                <a:lnTo>
                  <a:pt x="9" y="79"/>
                </a:lnTo>
                <a:lnTo>
                  <a:pt x="9" y="79"/>
                </a:lnTo>
                <a:lnTo>
                  <a:pt x="7" y="79"/>
                </a:lnTo>
                <a:lnTo>
                  <a:pt x="7" y="77"/>
                </a:lnTo>
                <a:lnTo>
                  <a:pt x="9" y="72"/>
                </a:lnTo>
                <a:lnTo>
                  <a:pt x="9" y="72"/>
                </a:lnTo>
                <a:lnTo>
                  <a:pt x="4" y="64"/>
                </a:lnTo>
                <a:lnTo>
                  <a:pt x="4" y="64"/>
                </a:lnTo>
                <a:lnTo>
                  <a:pt x="1" y="71"/>
                </a:lnTo>
                <a:lnTo>
                  <a:pt x="0" y="74"/>
                </a:lnTo>
                <a:lnTo>
                  <a:pt x="0" y="79"/>
                </a:lnTo>
                <a:lnTo>
                  <a:pt x="0" y="82"/>
                </a:lnTo>
                <a:lnTo>
                  <a:pt x="3" y="84"/>
                </a:lnTo>
                <a:lnTo>
                  <a:pt x="4" y="85"/>
                </a:lnTo>
                <a:lnTo>
                  <a:pt x="9" y="87"/>
                </a:lnTo>
                <a:lnTo>
                  <a:pt x="9" y="87"/>
                </a:lnTo>
                <a:lnTo>
                  <a:pt x="14" y="87"/>
                </a:lnTo>
                <a:lnTo>
                  <a:pt x="20" y="84"/>
                </a:lnTo>
                <a:lnTo>
                  <a:pt x="33" y="77"/>
                </a:lnTo>
                <a:lnTo>
                  <a:pt x="33" y="77"/>
                </a:lnTo>
                <a:lnTo>
                  <a:pt x="38" y="78"/>
                </a:lnTo>
                <a:lnTo>
                  <a:pt x="43" y="78"/>
                </a:lnTo>
                <a:lnTo>
                  <a:pt x="43" y="78"/>
                </a:lnTo>
                <a:lnTo>
                  <a:pt x="51" y="77"/>
                </a:lnTo>
                <a:lnTo>
                  <a:pt x="57" y="75"/>
                </a:lnTo>
                <a:lnTo>
                  <a:pt x="63" y="72"/>
                </a:lnTo>
                <a:lnTo>
                  <a:pt x="68" y="68"/>
                </a:lnTo>
                <a:lnTo>
                  <a:pt x="72" y="63"/>
                </a:lnTo>
                <a:lnTo>
                  <a:pt x="75" y="57"/>
                </a:lnTo>
                <a:lnTo>
                  <a:pt x="77" y="51"/>
                </a:lnTo>
                <a:lnTo>
                  <a:pt x="78" y="43"/>
                </a:lnTo>
                <a:lnTo>
                  <a:pt x="78" y="43"/>
                </a:lnTo>
                <a:lnTo>
                  <a:pt x="78" y="38"/>
                </a:lnTo>
                <a:lnTo>
                  <a:pt x="77" y="34"/>
                </a:lnTo>
                <a:lnTo>
                  <a:pt x="77" y="34"/>
                </a:lnTo>
                <a:lnTo>
                  <a:pt x="80" y="26"/>
                </a:lnTo>
                <a:lnTo>
                  <a:pt x="85" y="18"/>
                </a:lnTo>
                <a:lnTo>
                  <a:pt x="86" y="13"/>
                </a:lnTo>
                <a:lnTo>
                  <a:pt x="86" y="9"/>
                </a:lnTo>
                <a:lnTo>
                  <a:pt x="86" y="5"/>
                </a:lnTo>
                <a:lnTo>
                  <a:pt x="84" y="3"/>
                </a:lnTo>
                <a:lnTo>
                  <a:pt x="84" y="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92" name="Freeform 694"/>
          <p:cNvSpPr>
            <a:spLocks/>
          </p:cNvSpPr>
          <p:nvPr/>
        </p:nvSpPr>
        <p:spPr bwMode="auto">
          <a:xfrm>
            <a:off x="7691201" y="1415197"/>
            <a:ext cx="94899" cy="90156"/>
          </a:xfrm>
          <a:custGeom>
            <a:avLst/>
            <a:gdLst>
              <a:gd name="T0" fmla="*/ 37 w 59"/>
              <a:gd name="T1" fmla="*/ 37 h 59"/>
              <a:gd name="T2" fmla="*/ 37 w 59"/>
              <a:gd name="T3" fmla="*/ 37 h 59"/>
              <a:gd name="T4" fmla="*/ 49 w 59"/>
              <a:gd name="T5" fmla="*/ 23 h 59"/>
              <a:gd name="T6" fmla="*/ 59 w 59"/>
              <a:gd name="T7" fmla="*/ 10 h 59"/>
              <a:gd name="T8" fmla="*/ 59 w 59"/>
              <a:gd name="T9" fmla="*/ 10 h 59"/>
              <a:gd name="T10" fmla="*/ 54 w 59"/>
              <a:gd name="T11" fmla="*/ 6 h 59"/>
              <a:gd name="T12" fmla="*/ 48 w 59"/>
              <a:gd name="T13" fmla="*/ 2 h 59"/>
              <a:gd name="T14" fmla="*/ 42 w 59"/>
              <a:gd name="T15" fmla="*/ 1 h 59"/>
              <a:gd name="T16" fmla="*/ 34 w 59"/>
              <a:gd name="T17" fmla="*/ 0 h 59"/>
              <a:gd name="T18" fmla="*/ 34 w 59"/>
              <a:gd name="T19" fmla="*/ 0 h 59"/>
              <a:gd name="T20" fmla="*/ 27 w 59"/>
              <a:gd name="T21" fmla="*/ 1 h 59"/>
              <a:gd name="T22" fmla="*/ 21 w 59"/>
              <a:gd name="T23" fmla="*/ 2 h 59"/>
              <a:gd name="T24" fmla="*/ 14 w 59"/>
              <a:gd name="T25" fmla="*/ 6 h 59"/>
              <a:gd name="T26" fmla="*/ 10 w 59"/>
              <a:gd name="T27" fmla="*/ 10 h 59"/>
              <a:gd name="T28" fmla="*/ 6 w 59"/>
              <a:gd name="T29" fmla="*/ 15 h 59"/>
              <a:gd name="T30" fmla="*/ 2 w 59"/>
              <a:gd name="T31" fmla="*/ 21 h 59"/>
              <a:gd name="T32" fmla="*/ 1 w 59"/>
              <a:gd name="T33" fmla="*/ 27 h 59"/>
              <a:gd name="T34" fmla="*/ 0 w 59"/>
              <a:gd name="T35" fmla="*/ 34 h 59"/>
              <a:gd name="T36" fmla="*/ 0 w 59"/>
              <a:gd name="T37" fmla="*/ 34 h 59"/>
              <a:gd name="T38" fmla="*/ 1 w 59"/>
              <a:gd name="T39" fmla="*/ 42 h 59"/>
              <a:gd name="T40" fmla="*/ 2 w 59"/>
              <a:gd name="T41" fmla="*/ 48 h 59"/>
              <a:gd name="T42" fmla="*/ 6 w 59"/>
              <a:gd name="T43" fmla="*/ 54 h 59"/>
              <a:gd name="T44" fmla="*/ 10 w 59"/>
              <a:gd name="T45" fmla="*/ 59 h 59"/>
              <a:gd name="T46" fmla="*/ 10 w 59"/>
              <a:gd name="T47" fmla="*/ 59 h 59"/>
              <a:gd name="T48" fmla="*/ 23 w 59"/>
              <a:gd name="T49" fmla="*/ 49 h 59"/>
              <a:gd name="T50" fmla="*/ 37 w 59"/>
              <a:gd name="T51" fmla="*/ 37 h 59"/>
              <a:gd name="T52" fmla="*/ 37 w 59"/>
              <a:gd name="T53"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59">
                <a:moveTo>
                  <a:pt x="37" y="37"/>
                </a:moveTo>
                <a:lnTo>
                  <a:pt x="37" y="37"/>
                </a:lnTo>
                <a:lnTo>
                  <a:pt x="49" y="23"/>
                </a:lnTo>
                <a:lnTo>
                  <a:pt x="59" y="10"/>
                </a:lnTo>
                <a:lnTo>
                  <a:pt x="59" y="10"/>
                </a:lnTo>
                <a:lnTo>
                  <a:pt x="54" y="6"/>
                </a:lnTo>
                <a:lnTo>
                  <a:pt x="48" y="2"/>
                </a:lnTo>
                <a:lnTo>
                  <a:pt x="42" y="1"/>
                </a:lnTo>
                <a:lnTo>
                  <a:pt x="34" y="0"/>
                </a:lnTo>
                <a:lnTo>
                  <a:pt x="34" y="0"/>
                </a:lnTo>
                <a:lnTo>
                  <a:pt x="27" y="1"/>
                </a:lnTo>
                <a:lnTo>
                  <a:pt x="21" y="2"/>
                </a:lnTo>
                <a:lnTo>
                  <a:pt x="14" y="6"/>
                </a:lnTo>
                <a:lnTo>
                  <a:pt x="10" y="10"/>
                </a:lnTo>
                <a:lnTo>
                  <a:pt x="6" y="15"/>
                </a:lnTo>
                <a:lnTo>
                  <a:pt x="2" y="21"/>
                </a:lnTo>
                <a:lnTo>
                  <a:pt x="1" y="27"/>
                </a:lnTo>
                <a:lnTo>
                  <a:pt x="0" y="34"/>
                </a:lnTo>
                <a:lnTo>
                  <a:pt x="0" y="34"/>
                </a:lnTo>
                <a:lnTo>
                  <a:pt x="1" y="42"/>
                </a:lnTo>
                <a:lnTo>
                  <a:pt x="2" y="48"/>
                </a:lnTo>
                <a:lnTo>
                  <a:pt x="6" y="54"/>
                </a:lnTo>
                <a:lnTo>
                  <a:pt x="10" y="59"/>
                </a:lnTo>
                <a:lnTo>
                  <a:pt x="10" y="59"/>
                </a:lnTo>
                <a:lnTo>
                  <a:pt x="23" y="49"/>
                </a:lnTo>
                <a:lnTo>
                  <a:pt x="37" y="37"/>
                </a:lnTo>
                <a:lnTo>
                  <a:pt x="37" y="3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93" name="Freeform 695"/>
          <p:cNvSpPr>
            <a:spLocks/>
          </p:cNvSpPr>
          <p:nvPr/>
        </p:nvSpPr>
        <p:spPr bwMode="auto">
          <a:xfrm>
            <a:off x="8104009" y="1453155"/>
            <a:ext cx="33216" cy="28470"/>
          </a:xfrm>
          <a:custGeom>
            <a:avLst/>
            <a:gdLst>
              <a:gd name="T0" fmla="*/ 10 w 20"/>
              <a:gd name="T1" fmla="*/ 0 h 19"/>
              <a:gd name="T2" fmla="*/ 10 w 20"/>
              <a:gd name="T3" fmla="*/ 0 h 19"/>
              <a:gd name="T4" fmla="*/ 6 w 20"/>
              <a:gd name="T5" fmla="*/ 1 h 19"/>
              <a:gd name="T6" fmla="*/ 3 w 20"/>
              <a:gd name="T7" fmla="*/ 2 h 19"/>
              <a:gd name="T8" fmla="*/ 1 w 20"/>
              <a:gd name="T9" fmla="*/ 6 h 19"/>
              <a:gd name="T10" fmla="*/ 0 w 20"/>
              <a:gd name="T11" fmla="*/ 9 h 19"/>
              <a:gd name="T12" fmla="*/ 0 w 20"/>
              <a:gd name="T13" fmla="*/ 9 h 19"/>
              <a:gd name="T14" fmla="*/ 1 w 20"/>
              <a:gd name="T15" fmla="*/ 13 h 19"/>
              <a:gd name="T16" fmla="*/ 3 w 20"/>
              <a:gd name="T17" fmla="*/ 17 h 19"/>
              <a:gd name="T18" fmla="*/ 6 w 20"/>
              <a:gd name="T19" fmla="*/ 18 h 19"/>
              <a:gd name="T20" fmla="*/ 10 w 20"/>
              <a:gd name="T21" fmla="*/ 19 h 19"/>
              <a:gd name="T22" fmla="*/ 10 w 20"/>
              <a:gd name="T23" fmla="*/ 19 h 19"/>
              <a:gd name="T24" fmla="*/ 14 w 20"/>
              <a:gd name="T25" fmla="*/ 18 h 19"/>
              <a:gd name="T26" fmla="*/ 17 w 20"/>
              <a:gd name="T27" fmla="*/ 17 h 19"/>
              <a:gd name="T28" fmla="*/ 19 w 20"/>
              <a:gd name="T29" fmla="*/ 13 h 19"/>
              <a:gd name="T30" fmla="*/ 20 w 20"/>
              <a:gd name="T31" fmla="*/ 9 h 19"/>
              <a:gd name="T32" fmla="*/ 20 w 20"/>
              <a:gd name="T33" fmla="*/ 9 h 19"/>
              <a:gd name="T34" fmla="*/ 19 w 20"/>
              <a:gd name="T35" fmla="*/ 6 h 19"/>
              <a:gd name="T36" fmla="*/ 17 w 20"/>
              <a:gd name="T37" fmla="*/ 2 h 19"/>
              <a:gd name="T38" fmla="*/ 14 w 20"/>
              <a:gd name="T39" fmla="*/ 1 h 19"/>
              <a:gd name="T40" fmla="*/ 10 w 20"/>
              <a:gd name="T41" fmla="*/ 0 h 19"/>
              <a:gd name="T42" fmla="*/ 10 w 20"/>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9">
                <a:moveTo>
                  <a:pt x="10" y="0"/>
                </a:moveTo>
                <a:lnTo>
                  <a:pt x="10" y="0"/>
                </a:lnTo>
                <a:lnTo>
                  <a:pt x="6" y="1"/>
                </a:lnTo>
                <a:lnTo>
                  <a:pt x="3" y="2"/>
                </a:lnTo>
                <a:lnTo>
                  <a:pt x="1" y="6"/>
                </a:lnTo>
                <a:lnTo>
                  <a:pt x="0" y="9"/>
                </a:lnTo>
                <a:lnTo>
                  <a:pt x="0" y="9"/>
                </a:lnTo>
                <a:lnTo>
                  <a:pt x="1" y="13"/>
                </a:lnTo>
                <a:lnTo>
                  <a:pt x="3" y="17"/>
                </a:lnTo>
                <a:lnTo>
                  <a:pt x="6" y="18"/>
                </a:lnTo>
                <a:lnTo>
                  <a:pt x="10" y="19"/>
                </a:lnTo>
                <a:lnTo>
                  <a:pt x="10" y="19"/>
                </a:lnTo>
                <a:lnTo>
                  <a:pt x="14" y="18"/>
                </a:lnTo>
                <a:lnTo>
                  <a:pt x="17" y="17"/>
                </a:lnTo>
                <a:lnTo>
                  <a:pt x="19" y="13"/>
                </a:lnTo>
                <a:lnTo>
                  <a:pt x="20" y="9"/>
                </a:lnTo>
                <a:lnTo>
                  <a:pt x="20" y="9"/>
                </a:lnTo>
                <a:lnTo>
                  <a:pt x="19" y="6"/>
                </a:lnTo>
                <a:lnTo>
                  <a:pt x="17" y="2"/>
                </a:lnTo>
                <a:lnTo>
                  <a:pt x="14"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94" name="Freeform 696"/>
          <p:cNvSpPr>
            <a:spLocks noEditPoints="1"/>
          </p:cNvSpPr>
          <p:nvPr/>
        </p:nvSpPr>
        <p:spPr bwMode="auto">
          <a:xfrm>
            <a:off x="8042328" y="1391470"/>
            <a:ext cx="156586" cy="161328"/>
          </a:xfrm>
          <a:custGeom>
            <a:avLst/>
            <a:gdLst>
              <a:gd name="T0" fmla="*/ 96 w 98"/>
              <a:gd name="T1" fmla="*/ 17 h 104"/>
              <a:gd name="T2" fmla="*/ 98 w 98"/>
              <a:gd name="T3" fmla="*/ 10 h 104"/>
              <a:gd name="T4" fmla="*/ 96 w 98"/>
              <a:gd name="T5" fmla="*/ 3 h 104"/>
              <a:gd name="T6" fmla="*/ 92 w 98"/>
              <a:gd name="T7" fmla="*/ 1 h 104"/>
              <a:gd name="T8" fmla="*/ 85 w 98"/>
              <a:gd name="T9" fmla="*/ 1 h 104"/>
              <a:gd name="T10" fmla="*/ 81 w 98"/>
              <a:gd name="T11" fmla="*/ 3 h 104"/>
              <a:gd name="T12" fmla="*/ 79 w 98"/>
              <a:gd name="T13" fmla="*/ 12 h 104"/>
              <a:gd name="T14" fmla="*/ 74 w 98"/>
              <a:gd name="T15" fmla="*/ 17 h 104"/>
              <a:gd name="T16" fmla="*/ 63 w 98"/>
              <a:gd name="T17" fmla="*/ 12 h 104"/>
              <a:gd name="T18" fmla="*/ 49 w 98"/>
              <a:gd name="T19" fmla="*/ 10 h 104"/>
              <a:gd name="T20" fmla="*/ 43 w 98"/>
              <a:gd name="T21" fmla="*/ 10 h 104"/>
              <a:gd name="T22" fmla="*/ 29 w 98"/>
              <a:gd name="T23" fmla="*/ 15 h 104"/>
              <a:gd name="T24" fmla="*/ 19 w 98"/>
              <a:gd name="T25" fmla="*/ 12 h 104"/>
              <a:gd name="T26" fmla="*/ 19 w 98"/>
              <a:gd name="T27" fmla="*/ 7 h 104"/>
              <a:gd name="T28" fmla="*/ 17 w 98"/>
              <a:gd name="T29" fmla="*/ 3 h 104"/>
              <a:gd name="T30" fmla="*/ 10 w 98"/>
              <a:gd name="T31" fmla="*/ 0 h 104"/>
              <a:gd name="T32" fmla="*/ 2 w 98"/>
              <a:gd name="T33" fmla="*/ 3 h 104"/>
              <a:gd name="T34" fmla="*/ 1 w 98"/>
              <a:gd name="T35" fmla="*/ 6 h 104"/>
              <a:gd name="T36" fmla="*/ 1 w 98"/>
              <a:gd name="T37" fmla="*/ 14 h 104"/>
              <a:gd name="T38" fmla="*/ 2 w 98"/>
              <a:gd name="T39" fmla="*/ 17 h 104"/>
              <a:gd name="T40" fmla="*/ 12 w 98"/>
              <a:gd name="T41" fmla="*/ 20 h 104"/>
              <a:gd name="T42" fmla="*/ 17 w 98"/>
              <a:gd name="T43" fmla="*/ 24 h 104"/>
              <a:gd name="T44" fmla="*/ 8 w 98"/>
              <a:gd name="T45" fmla="*/ 38 h 104"/>
              <a:gd name="T46" fmla="*/ 5 w 98"/>
              <a:gd name="T47" fmla="*/ 54 h 104"/>
              <a:gd name="T48" fmla="*/ 5 w 98"/>
              <a:gd name="T49" fmla="*/ 89 h 104"/>
              <a:gd name="T50" fmla="*/ 10 w 98"/>
              <a:gd name="T51" fmla="*/ 99 h 104"/>
              <a:gd name="T52" fmla="*/ 19 w 98"/>
              <a:gd name="T53" fmla="*/ 104 h 104"/>
              <a:gd name="T54" fmla="*/ 26 w 98"/>
              <a:gd name="T55" fmla="*/ 102 h 104"/>
              <a:gd name="T56" fmla="*/ 33 w 98"/>
              <a:gd name="T57" fmla="*/ 95 h 104"/>
              <a:gd name="T58" fmla="*/ 34 w 98"/>
              <a:gd name="T59" fmla="*/ 89 h 104"/>
              <a:gd name="T60" fmla="*/ 39 w 98"/>
              <a:gd name="T61" fmla="*/ 99 h 104"/>
              <a:gd name="T62" fmla="*/ 49 w 98"/>
              <a:gd name="T63" fmla="*/ 104 h 104"/>
              <a:gd name="T64" fmla="*/ 55 w 98"/>
              <a:gd name="T65" fmla="*/ 102 h 104"/>
              <a:gd name="T66" fmla="*/ 63 w 98"/>
              <a:gd name="T67" fmla="*/ 95 h 104"/>
              <a:gd name="T68" fmla="*/ 64 w 98"/>
              <a:gd name="T69" fmla="*/ 89 h 104"/>
              <a:gd name="T70" fmla="*/ 69 w 98"/>
              <a:gd name="T71" fmla="*/ 99 h 104"/>
              <a:gd name="T72" fmla="*/ 79 w 98"/>
              <a:gd name="T73" fmla="*/ 104 h 104"/>
              <a:gd name="T74" fmla="*/ 85 w 98"/>
              <a:gd name="T75" fmla="*/ 102 h 104"/>
              <a:gd name="T76" fmla="*/ 92 w 98"/>
              <a:gd name="T77" fmla="*/ 95 h 104"/>
              <a:gd name="T78" fmla="*/ 93 w 98"/>
              <a:gd name="T79" fmla="*/ 54 h 104"/>
              <a:gd name="T80" fmla="*/ 92 w 98"/>
              <a:gd name="T81" fmla="*/ 46 h 104"/>
              <a:gd name="T82" fmla="*/ 86 w 98"/>
              <a:gd name="T83" fmla="*/ 31 h 104"/>
              <a:gd name="T84" fmla="*/ 86 w 98"/>
              <a:gd name="T85" fmla="*/ 20 h 104"/>
              <a:gd name="T86" fmla="*/ 91 w 98"/>
              <a:gd name="T87" fmla="*/ 20 h 104"/>
              <a:gd name="T88" fmla="*/ 96 w 98"/>
              <a:gd name="T89" fmla="*/ 17 h 104"/>
              <a:gd name="T90" fmla="*/ 49 w 98"/>
              <a:gd name="T91" fmla="*/ 69 h 104"/>
              <a:gd name="T92" fmla="*/ 42 w 98"/>
              <a:gd name="T93" fmla="*/ 68 h 104"/>
              <a:gd name="T94" fmla="*/ 31 w 98"/>
              <a:gd name="T95" fmla="*/ 57 h 104"/>
              <a:gd name="T96" fmla="*/ 29 w 98"/>
              <a:gd name="T97" fmla="*/ 49 h 104"/>
              <a:gd name="T98" fmla="*/ 29 w 98"/>
              <a:gd name="T99" fmla="*/ 46 h 104"/>
              <a:gd name="T100" fmla="*/ 35 w 98"/>
              <a:gd name="T101" fmla="*/ 36 h 104"/>
              <a:gd name="T102" fmla="*/ 45 w 98"/>
              <a:gd name="T103" fmla="*/ 30 h 104"/>
              <a:gd name="T104" fmla="*/ 49 w 98"/>
              <a:gd name="T105" fmla="*/ 30 h 104"/>
              <a:gd name="T106" fmla="*/ 56 w 98"/>
              <a:gd name="T107" fmla="*/ 31 h 104"/>
              <a:gd name="T108" fmla="*/ 68 w 98"/>
              <a:gd name="T109" fmla="*/ 42 h 104"/>
              <a:gd name="T110" fmla="*/ 69 w 98"/>
              <a:gd name="T111" fmla="*/ 49 h 104"/>
              <a:gd name="T112" fmla="*/ 69 w 98"/>
              <a:gd name="T113" fmla="*/ 53 h 104"/>
              <a:gd name="T114" fmla="*/ 63 w 98"/>
              <a:gd name="T115" fmla="*/ 63 h 104"/>
              <a:gd name="T116" fmla="*/ 53 w 98"/>
              <a:gd name="T117" fmla="*/ 69 h 104"/>
              <a:gd name="T118" fmla="*/ 49 w 98"/>
              <a:gd name="T119" fmla="*/ 6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104">
                <a:moveTo>
                  <a:pt x="96" y="17"/>
                </a:moveTo>
                <a:lnTo>
                  <a:pt x="96" y="17"/>
                </a:lnTo>
                <a:lnTo>
                  <a:pt x="97" y="14"/>
                </a:lnTo>
                <a:lnTo>
                  <a:pt x="98" y="10"/>
                </a:lnTo>
                <a:lnTo>
                  <a:pt x="97" y="6"/>
                </a:lnTo>
                <a:lnTo>
                  <a:pt x="96" y="3"/>
                </a:lnTo>
                <a:lnTo>
                  <a:pt x="96" y="3"/>
                </a:lnTo>
                <a:lnTo>
                  <a:pt x="92" y="1"/>
                </a:lnTo>
                <a:lnTo>
                  <a:pt x="88" y="0"/>
                </a:lnTo>
                <a:lnTo>
                  <a:pt x="85" y="1"/>
                </a:lnTo>
                <a:lnTo>
                  <a:pt x="81" y="3"/>
                </a:lnTo>
                <a:lnTo>
                  <a:pt x="81" y="3"/>
                </a:lnTo>
                <a:lnTo>
                  <a:pt x="79" y="7"/>
                </a:lnTo>
                <a:lnTo>
                  <a:pt x="79" y="12"/>
                </a:lnTo>
                <a:lnTo>
                  <a:pt x="74" y="17"/>
                </a:lnTo>
                <a:lnTo>
                  <a:pt x="74" y="17"/>
                </a:lnTo>
                <a:lnTo>
                  <a:pt x="69" y="15"/>
                </a:lnTo>
                <a:lnTo>
                  <a:pt x="63" y="12"/>
                </a:lnTo>
                <a:lnTo>
                  <a:pt x="55" y="10"/>
                </a:lnTo>
                <a:lnTo>
                  <a:pt x="49" y="10"/>
                </a:lnTo>
                <a:lnTo>
                  <a:pt x="49" y="10"/>
                </a:lnTo>
                <a:lnTo>
                  <a:pt x="43" y="10"/>
                </a:lnTo>
                <a:lnTo>
                  <a:pt x="35" y="12"/>
                </a:lnTo>
                <a:lnTo>
                  <a:pt x="29" y="15"/>
                </a:lnTo>
                <a:lnTo>
                  <a:pt x="24" y="17"/>
                </a:lnTo>
                <a:lnTo>
                  <a:pt x="19" y="12"/>
                </a:lnTo>
                <a:lnTo>
                  <a:pt x="19" y="12"/>
                </a:lnTo>
                <a:lnTo>
                  <a:pt x="19" y="7"/>
                </a:lnTo>
                <a:lnTo>
                  <a:pt x="17" y="3"/>
                </a:lnTo>
                <a:lnTo>
                  <a:pt x="17" y="3"/>
                </a:lnTo>
                <a:lnTo>
                  <a:pt x="13" y="1"/>
                </a:lnTo>
                <a:lnTo>
                  <a:pt x="10" y="0"/>
                </a:lnTo>
                <a:lnTo>
                  <a:pt x="6" y="1"/>
                </a:lnTo>
                <a:lnTo>
                  <a:pt x="2" y="3"/>
                </a:lnTo>
                <a:lnTo>
                  <a:pt x="2" y="3"/>
                </a:lnTo>
                <a:lnTo>
                  <a:pt x="1" y="6"/>
                </a:lnTo>
                <a:lnTo>
                  <a:pt x="0" y="10"/>
                </a:lnTo>
                <a:lnTo>
                  <a:pt x="1" y="14"/>
                </a:lnTo>
                <a:lnTo>
                  <a:pt x="2" y="17"/>
                </a:lnTo>
                <a:lnTo>
                  <a:pt x="2" y="17"/>
                </a:lnTo>
                <a:lnTo>
                  <a:pt x="7" y="20"/>
                </a:lnTo>
                <a:lnTo>
                  <a:pt x="12" y="20"/>
                </a:lnTo>
                <a:lnTo>
                  <a:pt x="17" y="24"/>
                </a:lnTo>
                <a:lnTo>
                  <a:pt x="17" y="24"/>
                </a:lnTo>
                <a:lnTo>
                  <a:pt x="12" y="31"/>
                </a:lnTo>
                <a:lnTo>
                  <a:pt x="8" y="38"/>
                </a:lnTo>
                <a:lnTo>
                  <a:pt x="6" y="46"/>
                </a:lnTo>
                <a:lnTo>
                  <a:pt x="5" y="54"/>
                </a:lnTo>
                <a:lnTo>
                  <a:pt x="5" y="89"/>
                </a:lnTo>
                <a:lnTo>
                  <a:pt x="5" y="89"/>
                </a:lnTo>
                <a:lnTo>
                  <a:pt x="6" y="95"/>
                </a:lnTo>
                <a:lnTo>
                  <a:pt x="10" y="99"/>
                </a:lnTo>
                <a:lnTo>
                  <a:pt x="13" y="102"/>
                </a:lnTo>
                <a:lnTo>
                  <a:pt x="19" y="104"/>
                </a:lnTo>
                <a:lnTo>
                  <a:pt x="19" y="104"/>
                </a:lnTo>
                <a:lnTo>
                  <a:pt x="26" y="102"/>
                </a:lnTo>
                <a:lnTo>
                  <a:pt x="29" y="99"/>
                </a:lnTo>
                <a:lnTo>
                  <a:pt x="33" y="95"/>
                </a:lnTo>
                <a:lnTo>
                  <a:pt x="34" y="89"/>
                </a:lnTo>
                <a:lnTo>
                  <a:pt x="34" y="89"/>
                </a:lnTo>
                <a:lnTo>
                  <a:pt x="35" y="95"/>
                </a:lnTo>
                <a:lnTo>
                  <a:pt x="39" y="99"/>
                </a:lnTo>
                <a:lnTo>
                  <a:pt x="43" y="102"/>
                </a:lnTo>
                <a:lnTo>
                  <a:pt x="49" y="104"/>
                </a:lnTo>
                <a:lnTo>
                  <a:pt x="49" y="104"/>
                </a:lnTo>
                <a:lnTo>
                  <a:pt x="55" y="102"/>
                </a:lnTo>
                <a:lnTo>
                  <a:pt x="59" y="99"/>
                </a:lnTo>
                <a:lnTo>
                  <a:pt x="63" y="95"/>
                </a:lnTo>
                <a:lnTo>
                  <a:pt x="64" y="89"/>
                </a:lnTo>
                <a:lnTo>
                  <a:pt x="64" y="89"/>
                </a:lnTo>
                <a:lnTo>
                  <a:pt x="65" y="95"/>
                </a:lnTo>
                <a:lnTo>
                  <a:pt x="69" y="99"/>
                </a:lnTo>
                <a:lnTo>
                  <a:pt x="72" y="102"/>
                </a:lnTo>
                <a:lnTo>
                  <a:pt x="79" y="104"/>
                </a:lnTo>
                <a:lnTo>
                  <a:pt x="79" y="104"/>
                </a:lnTo>
                <a:lnTo>
                  <a:pt x="85" y="102"/>
                </a:lnTo>
                <a:lnTo>
                  <a:pt x="88" y="99"/>
                </a:lnTo>
                <a:lnTo>
                  <a:pt x="92" y="95"/>
                </a:lnTo>
                <a:lnTo>
                  <a:pt x="93" y="89"/>
                </a:lnTo>
                <a:lnTo>
                  <a:pt x="93" y="54"/>
                </a:lnTo>
                <a:lnTo>
                  <a:pt x="93" y="54"/>
                </a:lnTo>
                <a:lnTo>
                  <a:pt x="92" y="46"/>
                </a:lnTo>
                <a:lnTo>
                  <a:pt x="90" y="38"/>
                </a:lnTo>
                <a:lnTo>
                  <a:pt x="86" y="31"/>
                </a:lnTo>
                <a:lnTo>
                  <a:pt x="81" y="24"/>
                </a:lnTo>
                <a:lnTo>
                  <a:pt x="86" y="20"/>
                </a:lnTo>
                <a:lnTo>
                  <a:pt x="86" y="20"/>
                </a:lnTo>
                <a:lnTo>
                  <a:pt x="91" y="20"/>
                </a:lnTo>
                <a:lnTo>
                  <a:pt x="96" y="17"/>
                </a:lnTo>
                <a:lnTo>
                  <a:pt x="96" y="17"/>
                </a:lnTo>
                <a:close/>
                <a:moveTo>
                  <a:pt x="49" y="69"/>
                </a:moveTo>
                <a:lnTo>
                  <a:pt x="49" y="69"/>
                </a:lnTo>
                <a:lnTo>
                  <a:pt x="45" y="69"/>
                </a:lnTo>
                <a:lnTo>
                  <a:pt x="42" y="68"/>
                </a:lnTo>
                <a:lnTo>
                  <a:pt x="35" y="63"/>
                </a:lnTo>
                <a:lnTo>
                  <a:pt x="31" y="57"/>
                </a:lnTo>
                <a:lnTo>
                  <a:pt x="29" y="53"/>
                </a:lnTo>
                <a:lnTo>
                  <a:pt x="29" y="49"/>
                </a:lnTo>
                <a:lnTo>
                  <a:pt x="29" y="49"/>
                </a:lnTo>
                <a:lnTo>
                  <a:pt x="29" y="46"/>
                </a:lnTo>
                <a:lnTo>
                  <a:pt x="31" y="42"/>
                </a:lnTo>
                <a:lnTo>
                  <a:pt x="35" y="36"/>
                </a:lnTo>
                <a:lnTo>
                  <a:pt x="42" y="31"/>
                </a:lnTo>
                <a:lnTo>
                  <a:pt x="45" y="30"/>
                </a:lnTo>
                <a:lnTo>
                  <a:pt x="49" y="30"/>
                </a:lnTo>
                <a:lnTo>
                  <a:pt x="49" y="30"/>
                </a:lnTo>
                <a:lnTo>
                  <a:pt x="53" y="30"/>
                </a:lnTo>
                <a:lnTo>
                  <a:pt x="56" y="31"/>
                </a:lnTo>
                <a:lnTo>
                  <a:pt x="63" y="36"/>
                </a:lnTo>
                <a:lnTo>
                  <a:pt x="68" y="42"/>
                </a:lnTo>
                <a:lnTo>
                  <a:pt x="69" y="46"/>
                </a:lnTo>
                <a:lnTo>
                  <a:pt x="69" y="49"/>
                </a:lnTo>
                <a:lnTo>
                  <a:pt x="69" y="49"/>
                </a:lnTo>
                <a:lnTo>
                  <a:pt x="69" y="53"/>
                </a:lnTo>
                <a:lnTo>
                  <a:pt x="68" y="57"/>
                </a:lnTo>
                <a:lnTo>
                  <a:pt x="63" y="63"/>
                </a:lnTo>
                <a:lnTo>
                  <a:pt x="56" y="68"/>
                </a:lnTo>
                <a:lnTo>
                  <a:pt x="53" y="69"/>
                </a:lnTo>
                <a:lnTo>
                  <a:pt x="49" y="69"/>
                </a:lnTo>
                <a:lnTo>
                  <a:pt x="49"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95" name="Freeform 697"/>
          <p:cNvSpPr>
            <a:spLocks noEditPoints="1"/>
          </p:cNvSpPr>
          <p:nvPr/>
        </p:nvSpPr>
        <p:spPr bwMode="auto">
          <a:xfrm>
            <a:off x="8417178" y="1391471"/>
            <a:ext cx="156586" cy="156586"/>
          </a:xfrm>
          <a:custGeom>
            <a:avLst/>
            <a:gdLst>
              <a:gd name="T0" fmla="*/ 72 w 99"/>
              <a:gd name="T1" fmla="*/ 36 h 99"/>
              <a:gd name="T2" fmla="*/ 74 w 99"/>
              <a:gd name="T3" fmla="*/ 33 h 99"/>
              <a:gd name="T4" fmla="*/ 74 w 99"/>
              <a:gd name="T5" fmla="*/ 30 h 99"/>
              <a:gd name="T6" fmla="*/ 72 w 99"/>
              <a:gd name="T7" fmla="*/ 22 h 99"/>
              <a:gd name="T8" fmla="*/ 65 w 99"/>
              <a:gd name="T9" fmla="*/ 20 h 99"/>
              <a:gd name="T10" fmla="*/ 61 w 99"/>
              <a:gd name="T11" fmla="*/ 21 h 99"/>
              <a:gd name="T12" fmla="*/ 20 w 99"/>
              <a:gd name="T13" fmla="*/ 10 h 99"/>
              <a:gd name="T14" fmla="*/ 19 w 99"/>
              <a:gd name="T15" fmla="*/ 6 h 99"/>
              <a:gd name="T16" fmla="*/ 14 w 99"/>
              <a:gd name="T17" fmla="*/ 1 h 99"/>
              <a:gd name="T18" fmla="*/ 10 w 99"/>
              <a:gd name="T19" fmla="*/ 0 h 99"/>
              <a:gd name="T20" fmla="*/ 3 w 99"/>
              <a:gd name="T21" fmla="*/ 3 h 99"/>
              <a:gd name="T22" fmla="*/ 0 w 99"/>
              <a:gd name="T23" fmla="*/ 10 h 99"/>
              <a:gd name="T24" fmla="*/ 2 w 99"/>
              <a:gd name="T25" fmla="*/ 14 h 99"/>
              <a:gd name="T26" fmla="*/ 7 w 99"/>
              <a:gd name="T27" fmla="*/ 19 h 99"/>
              <a:gd name="T28" fmla="*/ 10 w 99"/>
              <a:gd name="T29" fmla="*/ 20 h 99"/>
              <a:gd name="T30" fmla="*/ 18 w 99"/>
              <a:gd name="T31" fmla="*/ 16 h 99"/>
              <a:gd name="T32" fmla="*/ 55 w 99"/>
              <a:gd name="T33" fmla="*/ 30 h 99"/>
              <a:gd name="T34" fmla="*/ 25 w 99"/>
              <a:gd name="T35" fmla="*/ 56 h 99"/>
              <a:gd name="T36" fmla="*/ 20 w 99"/>
              <a:gd name="T37" fmla="*/ 54 h 99"/>
              <a:gd name="T38" fmla="*/ 17 w 99"/>
              <a:gd name="T39" fmla="*/ 56 h 99"/>
              <a:gd name="T40" fmla="*/ 12 w 99"/>
              <a:gd name="T41" fmla="*/ 60 h 99"/>
              <a:gd name="T42" fmla="*/ 10 w 99"/>
              <a:gd name="T43" fmla="*/ 64 h 99"/>
              <a:gd name="T44" fmla="*/ 13 w 99"/>
              <a:gd name="T45" fmla="*/ 72 h 99"/>
              <a:gd name="T46" fmla="*/ 20 w 99"/>
              <a:gd name="T47" fmla="*/ 74 h 99"/>
              <a:gd name="T48" fmla="*/ 24 w 99"/>
              <a:gd name="T49" fmla="*/ 73 h 99"/>
              <a:gd name="T50" fmla="*/ 36 w 99"/>
              <a:gd name="T51" fmla="*/ 85 h 99"/>
              <a:gd name="T52" fmla="*/ 35 w 99"/>
              <a:gd name="T53" fmla="*/ 89 h 99"/>
              <a:gd name="T54" fmla="*/ 37 w 99"/>
              <a:gd name="T55" fmla="*/ 96 h 99"/>
              <a:gd name="T56" fmla="*/ 45 w 99"/>
              <a:gd name="T57" fmla="*/ 99 h 99"/>
              <a:gd name="T58" fmla="*/ 49 w 99"/>
              <a:gd name="T59" fmla="*/ 97 h 99"/>
              <a:gd name="T60" fmla="*/ 54 w 99"/>
              <a:gd name="T61" fmla="*/ 93 h 99"/>
              <a:gd name="T62" fmla="*/ 82 w 99"/>
              <a:gd name="T63" fmla="*/ 80 h 99"/>
              <a:gd name="T64" fmla="*/ 86 w 99"/>
              <a:gd name="T65" fmla="*/ 83 h 99"/>
              <a:gd name="T66" fmla="*/ 89 w 99"/>
              <a:gd name="T67" fmla="*/ 84 h 99"/>
              <a:gd name="T68" fmla="*/ 97 w 99"/>
              <a:gd name="T69" fmla="*/ 81 h 99"/>
              <a:gd name="T70" fmla="*/ 99 w 99"/>
              <a:gd name="T71" fmla="*/ 74 h 99"/>
              <a:gd name="T72" fmla="*/ 98 w 99"/>
              <a:gd name="T73" fmla="*/ 70 h 99"/>
              <a:gd name="T74" fmla="*/ 93 w 99"/>
              <a:gd name="T75" fmla="*/ 64 h 99"/>
              <a:gd name="T76" fmla="*/ 88 w 99"/>
              <a:gd name="T77" fmla="*/ 64 h 99"/>
              <a:gd name="T78" fmla="*/ 45 w 99"/>
              <a:gd name="T79" fmla="*/ 79 h 99"/>
              <a:gd name="T80" fmla="*/ 29 w 99"/>
              <a:gd name="T81" fmla="*/ 68 h 99"/>
              <a:gd name="T82" fmla="*/ 30 w 99"/>
              <a:gd name="T83" fmla="*/ 64 h 99"/>
              <a:gd name="T84" fmla="*/ 30 w 99"/>
              <a:gd name="T85" fmla="*/ 62 h 99"/>
              <a:gd name="T86" fmla="*/ 60 w 99"/>
              <a:gd name="T87" fmla="*/ 38 h 99"/>
              <a:gd name="T88" fmla="*/ 66 w 99"/>
              <a:gd name="T89" fmla="*/ 40 h 99"/>
              <a:gd name="T90" fmla="*/ 82 w 99"/>
              <a:gd name="T91" fmla="*/ 68 h 99"/>
              <a:gd name="T92" fmla="*/ 79 w 99"/>
              <a:gd name="T93" fmla="*/ 73 h 99"/>
              <a:gd name="T94" fmla="*/ 52 w 99"/>
              <a:gd name="T95" fmla="*/ 83 h 99"/>
              <a:gd name="T96" fmla="*/ 45 w 99"/>
              <a:gd name="T97" fmla="*/ 7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99">
                <a:moveTo>
                  <a:pt x="88" y="64"/>
                </a:moveTo>
                <a:lnTo>
                  <a:pt x="72" y="36"/>
                </a:lnTo>
                <a:lnTo>
                  <a:pt x="72" y="36"/>
                </a:lnTo>
                <a:lnTo>
                  <a:pt x="74" y="33"/>
                </a:lnTo>
                <a:lnTo>
                  <a:pt x="74" y="30"/>
                </a:lnTo>
                <a:lnTo>
                  <a:pt x="74" y="30"/>
                </a:lnTo>
                <a:lnTo>
                  <a:pt x="73" y="26"/>
                </a:lnTo>
                <a:lnTo>
                  <a:pt x="72" y="22"/>
                </a:lnTo>
                <a:lnTo>
                  <a:pt x="68" y="21"/>
                </a:lnTo>
                <a:lnTo>
                  <a:pt x="65" y="20"/>
                </a:lnTo>
                <a:lnTo>
                  <a:pt x="65" y="20"/>
                </a:lnTo>
                <a:lnTo>
                  <a:pt x="61" y="21"/>
                </a:lnTo>
                <a:lnTo>
                  <a:pt x="57" y="24"/>
                </a:lnTo>
                <a:lnTo>
                  <a:pt x="20" y="10"/>
                </a:lnTo>
                <a:lnTo>
                  <a:pt x="20" y="10"/>
                </a:lnTo>
                <a:lnTo>
                  <a:pt x="19" y="6"/>
                </a:lnTo>
                <a:lnTo>
                  <a:pt x="18" y="3"/>
                </a:lnTo>
                <a:lnTo>
                  <a:pt x="14" y="1"/>
                </a:lnTo>
                <a:lnTo>
                  <a:pt x="10" y="0"/>
                </a:lnTo>
                <a:lnTo>
                  <a:pt x="10" y="0"/>
                </a:lnTo>
                <a:lnTo>
                  <a:pt x="7" y="1"/>
                </a:lnTo>
                <a:lnTo>
                  <a:pt x="3" y="3"/>
                </a:lnTo>
                <a:lnTo>
                  <a:pt x="2" y="6"/>
                </a:lnTo>
                <a:lnTo>
                  <a:pt x="0" y="10"/>
                </a:lnTo>
                <a:lnTo>
                  <a:pt x="0" y="10"/>
                </a:lnTo>
                <a:lnTo>
                  <a:pt x="2" y="14"/>
                </a:lnTo>
                <a:lnTo>
                  <a:pt x="3" y="17"/>
                </a:lnTo>
                <a:lnTo>
                  <a:pt x="7" y="19"/>
                </a:lnTo>
                <a:lnTo>
                  <a:pt x="10" y="20"/>
                </a:lnTo>
                <a:lnTo>
                  <a:pt x="10" y="20"/>
                </a:lnTo>
                <a:lnTo>
                  <a:pt x="14" y="19"/>
                </a:lnTo>
                <a:lnTo>
                  <a:pt x="18" y="16"/>
                </a:lnTo>
                <a:lnTo>
                  <a:pt x="55" y="30"/>
                </a:lnTo>
                <a:lnTo>
                  <a:pt x="55" y="30"/>
                </a:lnTo>
                <a:lnTo>
                  <a:pt x="55" y="32"/>
                </a:lnTo>
                <a:lnTo>
                  <a:pt x="25" y="56"/>
                </a:lnTo>
                <a:lnTo>
                  <a:pt x="25" y="56"/>
                </a:lnTo>
                <a:lnTo>
                  <a:pt x="20" y="54"/>
                </a:lnTo>
                <a:lnTo>
                  <a:pt x="20" y="54"/>
                </a:lnTo>
                <a:lnTo>
                  <a:pt x="17" y="56"/>
                </a:lnTo>
                <a:lnTo>
                  <a:pt x="13" y="57"/>
                </a:lnTo>
                <a:lnTo>
                  <a:pt x="12" y="60"/>
                </a:lnTo>
                <a:lnTo>
                  <a:pt x="10" y="64"/>
                </a:lnTo>
                <a:lnTo>
                  <a:pt x="10" y="64"/>
                </a:lnTo>
                <a:lnTo>
                  <a:pt x="12" y="68"/>
                </a:lnTo>
                <a:lnTo>
                  <a:pt x="13" y="72"/>
                </a:lnTo>
                <a:lnTo>
                  <a:pt x="17" y="73"/>
                </a:lnTo>
                <a:lnTo>
                  <a:pt x="20" y="74"/>
                </a:lnTo>
                <a:lnTo>
                  <a:pt x="20" y="74"/>
                </a:lnTo>
                <a:lnTo>
                  <a:pt x="24" y="73"/>
                </a:lnTo>
                <a:lnTo>
                  <a:pt x="36" y="85"/>
                </a:lnTo>
                <a:lnTo>
                  <a:pt x="36" y="85"/>
                </a:lnTo>
                <a:lnTo>
                  <a:pt x="35" y="89"/>
                </a:lnTo>
                <a:lnTo>
                  <a:pt x="35" y="89"/>
                </a:lnTo>
                <a:lnTo>
                  <a:pt x="36" y="93"/>
                </a:lnTo>
                <a:lnTo>
                  <a:pt x="37" y="96"/>
                </a:lnTo>
                <a:lnTo>
                  <a:pt x="41" y="97"/>
                </a:lnTo>
                <a:lnTo>
                  <a:pt x="45" y="99"/>
                </a:lnTo>
                <a:lnTo>
                  <a:pt x="45" y="99"/>
                </a:lnTo>
                <a:lnTo>
                  <a:pt x="49" y="97"/>
                </a:lnTo>
                <a:lnTo>
                  <a:pt x="51" y="96"/>
                </a:lnTo>
                <a:lnTo>
                  <a:pt x="54" y="93"/>
                </a:lnTo>
                <a:lnTo>
                  <a:pt x="55" y="90"/>
                </a:lnTo>
                <a:lnTo>
                  <a:pt x="82" y="80"/>
                </a:lnTo>
                <a:lnTo>
                  <a:pt x="82" y="80"/>
                </a:lnTo>
                <a:lnTo>
                  <a:pt x="86" y="83"/>
                </a:lnTo>
                <a:lnTo>
                  <a:pt x="89" y="84"/>
                </a:lnTo>
                <a:lnTo>
                  <a:pt x="89" y="84"/>
                </a:lnTo>
                <a:lnTo>
                  <a:pt x="93" y="83"/>
                </a:lnTo>
                <a:lnTo>
                  <a:pt x="97" y="81"/>
                </a:lnTo>
                <a:lnTo>
                  <a:pt x="98" y="78"/>
                </a:lnTo>
                <a:lnTo>
                  <a:pt x="99" y="74"/>
                </a:lnTo>
                <a:lnTo>
                  <a:pt x="99" y="74"/>
                </a:lnTo>
                <a:lnTo>
                  <a:pt x="98" y="70"/>
                </a:lnTo>
                <a:lnTo>
                  <a:pt x="95" y="67"/>
                </a:lnTo>
                <a:lnTo>
                  <a:pt x="93" y="64"/>
                </a:lnTo>
                <a:lnTo>
                  <a:pt x="88" y="64"/>
                </a:lnTo>
                <a:lnTo>
                  <a:pt x="88" y="64"/>
                </a:lnTo>
                <a:close/>
                <a:moveTo>
                  <a:pt x="45" y="79"/>
                </a:moveTo>
                <a:lnTo>
                  <a:pt x="45" y="79"/>
                </a:lnTo>
                <a:lnTo>
                  <a:pt x="41" y="80"/>
                </a:lnTo>
                <a:lnTo>
                  <a:pt x="29" y="68"/>
                </a:lnTo>
                <a:lnTo>
                  <a:pt x="29" y="68"/>
                </a:lnTo>
                <a:lnTo>
                  <a:pt x="30" y="64"/>
                </a:lnTo>
                <a:lnTo>
                  <a:pt x="30" y="64"/>
                </a:lnTo>
                <a:lnTo>
                  <a:pt x="30" y="62"/>
                </a:lnTo>
                <a:lnTo>
                  <a:pt x="60" y="38"/>
                </a:lnTo>
                <a:lnTo>
                  <a:pt x="60" y="38"/>
                </a:lnTo>
                <a:lnTo>
                  <a:pt x="63" y="40"/>
                </a:lnTo>
                <a:lnTo>
                  <a:pt x="66" y="40"/>
                </a:lnTo>
                <a:lnTo>
                  <a:pt x="82" y="68"/>
                </a:lnTo>
                <a:lnTo>
                  <a:pt x="82" y="68"/>
                </a:lnTo>
                <a:lnTo>
                  <a:pt x="81" y="70"/>
                </a:lnTo>
                <a:lnTo>
                  <a:pt x="79" y="73"/>
                </a:lnTo>
                <a:lnTo>
                  <a:pt x="52" y="83"/>
                </a:lnTo>
                <a:lnTo>
                  <a:pt x="52" y="83"/>
                </a:lnTo>
                <a:lnTo>
                  <a:pt x="49" y="80"/>
                </a:lnTo>
                <a:lnTo>
                  <a:pt x="45" y="79"/>
                </a:lnTo>
                <a:lnTo>
                  <a:pt x="45"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96" name="Freeform 698"/>
          <p:cNvSpPr>
            <a:spLocks noEditPoints="1"/>
          </p:cNvSpPr>
          <p:nvPr/>
        </p:nvSpPr>
        <p:spPr bwMode="auto">
          <a:xfrm>
            <a:off x="5437347" y="1766324"/>
            <a:ext cx="123368" cy="151839"/>
          </a:xfrm>
          <a:custGeom>
            <a:avLst/>
            <a:gdLst>
              <a:gd name="T0" fmla="*/ 79 w 79"/>
              <a:gd name="T1" fmla="*/ 54 h 98"/>
              <a:gd name="T2" fmla="*/ 76 w 79"/>
              <a:gd name="T3" fmla="*/ 37 h 98"/>
              <a:gd name="T4" fmla="*/ 68 w 79"/>
              <a:gd name="T5" fmla="*/ 18 h 98"/>
              <a:gd name="T6" fmla="*/ 56 w 79"/>
              <a:gd name="T7" fmla="*/ 5 h 98"/>
              <a:gd name="T8" fmla="*/ 39 w 79"/>
              <a:gd name="T9" fmla="*/ 0 h 98"/>
              <a:gd name="T10" fmla="*/ 31 w 79"/>
              <a:gd name="T11" fmla="*/ 1 h 98"/>
              <a:gd name="T12" fmla="*/ 17 w 79"/>
              <a:gd name="T13" fmla="*/ 11 h 98"/>
              <a:gd name="T14" fmla="*/ 6 w 79"/>
              <a:gd name="T15" fmla="*/ 27 h 98"/>
              <a:gd name="T16" fmla="*/ 1 w 79"/>
              <a:gd name="T17" fmla="*/ 45 h 98"/>
              <a:gd name="T18" fmla="*/ 0 w 79"/>
              <a:gd name="T19" fmla="*/ 54 h 98"/>
              <a:gd name="T20" fmla="*/ 1 w 79"/>
              <a:gd name="T21" fmla="*/ 68 h 98"/>
              <a:gd name="T22" fmla="*/ 7 w 79"/>
              <a:gd name="T23" fmla="*/ 76 h 98"/>
              <a:gd name="T24" fmla="*/ 19 w 79"/>
              <a:gd name="T25" fmla="*/ 81 h 98"/>
              <a:gd name="T26" fmla="*/ 35 w 79"/>
              <a:gd name="T27" fmla="*/ 84 h 98"/>
              <a:gd name="T28" fmla="*/ 20 w 79"/>
              <a:gd name="T29" fmla="*/ 89 h 98"/>
              <a:gd name="T30" fmla="*/ 59 w 79"/>
              <a:gd name="T31" fmla="*/ 98 h 98"/>
              <a:gd name="T32" fmla="*/ 44 w 79"/>
              <a:gd name="T33" fmla="*/ 89 h 98"/>
              <a:gd name="T34" fmla="*/ 44 w 79"/>
              <a:gd name="T35" fmla="*/ 84 h 98"/>
              <a:gd name="T36" fmla="*/ 60 w 79"/>
              <a:gd name="T37" fmla="*/ 81 h 98"/>
              <a:gd name="T38" fmla="*/ 72 w 79"/>
              <a:gd name="T39" fmla="*/ 76 h 98"/>
              <a:gd name="T40" fmla="*/ 78 w 79"/>
              <a:gd name="T41" fmla="*/ 68 h 98"/>
              <a:gd name="T42" fmla="*/ 79 w 79"/>
              <a:gd name="T43" fmla="*/ 54 h 98"/>
              <a:gd name="T44" fmla="*/ 39 w 79"/>
              <a:gd name="T45" fmla="*/ 54 h 98"/>
              <a:gd name="T46" fmla="*/ 47 w 79"/>
              <a:gd name="T47" fmla="*/ 55 h 98"/>
              <a:gd name="T48" fmla="*/ 58 w 79"/>
              <a:gd name="T49" fmla="*/ 60 h 98"/>
              <a:gd name="T50" fmla="*/ 59 w 79"/>
              <a:gd name="T51" fmla="*/ 64 h 98"/>
              <a:gd name="T52" fmla="*/ 53 w 79"/>
              <a:gd name="T53" fmla="*/ 66 h 98"/>
              <a:gd name="T54" fmla="*/ 39 w 79"/>
              <a:gd name="T55" fmla="*/ 69 h 98"/>
              <a:gd name="T56" fmla="*/ 32 w 79"/>
              <a:gd name="T57" fmla="*/ 68 h 98"/>
              <a:gd name="T58" fmla="*/ 20 w 79"/>
              <a:gd name="T59" fmla="*/ 64 h 98"/>
              <a:gd name="T60" fmla="*/ 20 w 79"/>
              <a:gd name="T61" fmla="*/ 63 h 98"/>
              <a:gd name="T62" fmla="*/ 26 w 79"/>
              <a:gd name="T63" fmla="*/ 58 h 98"/>
              <a:gd name="T64" fmla="*/ 39 w 79"/>
              <a:gd name="T65"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98">
                <a:moveTo>
                  <a:pt x="79" y="54"/>
                </a:moveTo>
                <a:lnTo>
                  <a:pt x="79" y="54"/>
                </a:lnTo>
                <a:lnTo>
                  <a:pt x="78" y="45"/>
                </a:lnTo>
                <a:lnTo>
                  <a:pt x="76" y="37"/>
                </a:lnTo>
                <a:lnTo>
                  <a:pt x="73" y="27"/>
                </a:lnTo>
                <a:lnTo>
                  <a:pt x="68" y="18"/>
                </a:lnTo>
                <a:lnTo>
                  <a:pt x="62" y="11"/>
                </a:lnTo>
                <a:lnTo>
                  <a:pt x="56" y="5"/>
                </a:lnTo>
                <a:lnTo>
                  <a:pt x="48" y="1"/>
                </a:lnTo>
                <a:lnTo>
                  <a:pt x="39" y="0"/>
                </a:lnTo>
                <a:lnTo>
                  <a:pt x="39" y="0"/>
                </a:lnTo>
                <a:lnTo>
                  <a:pt x="31" y="1"/>
                </a:lnTo>
                <a:lnTo>
                  <a:pt x="23" y="5"/>
                </a:lnTo>
                <a:lnTo>
                  <a:pt x="17" y="11"/>
                </a:lnTo>
                <a:lnTo>
                  <a:pt x="11" y="18"/>
                </a:lnTo>
                <a:lnTo>
                  <a:pt x="6" y="27"/>
                </a:lnTo>
                <a:lnTo>
                  <a:pt x="2" y="37"/>
                </a:lnTo>
                <a:lnTo>
                  <a:pt x="1" y="45"/>
                </a:lnTo>
                <a:lnTo>
                  <a:pt x="0" y="54"/>
                </a:lnTo>
                <a:lnTo>
                  <a:pt x="0" y="54"/>
                </a:lnTo>
                <a:lnTo>
                  <a:pt x="0" y="61"/>
                </a:lnTo>
                <a:lnTo>
                  <a:pt x="1" y="68"/>
                </a:lnTo>
                <a:lnTo>
                  <a:pt x="4" y="72"/>
                </a:lnTo>
                <a:lnTo>
                  <a:pt x="7" y="76"/>
                </a:lnTo>
                <a:lnTo>
                  <a:pt x="12" y="79"/>
                </a:lnTo>
                <a:lnTo>
                  <a:pt x="19" y="81"/>
                </a:lnTo>
                <a:lnTo>
                  <a:pt x="26" y="82"/>
                </a:lnTo>
                <a:lnTo>
                  <a:pt x="35" y="84"/>
                </a:lnTo>
                <a:lnTo>
                  <a:pt x="35" y="89"/>
                </a:lnTo>
                <a:lnTo>
                  <a:pt x="20" y="89"/>
                </a:lnTo>
                <a:lnTo>
                  <a:pt x="20" y="98"/>
                </a:lnTo>
                <a:lnTo>
                  <a:pt x="59" y="98"/>
                </a:lnTo>
                <a:lnTo>
                  <a:pt x="59" y="89"/>
                </a:lnTo>
                <a:lnTo>
                  <a:pt x="44" y="89"/>
                </a:lnTo>
                <a:lnTo>
                  <a:pt x="44" y="84"/>
                </a:lnTo>
                <a:lnTo>
                  <a:pt x="44" y="84"/>
                </a:lnTo>
                <a:lnTo>
                  <a:pt x="53" y="82"/>
                </a:lnTo>
                <a:lnTo>
                  <a:pt x="60" y="81"/>
                </a:lnTo>
                <a:lnTo>
                  <a:pt x="67" y="79"/>
                </a:lnTo>
                <a:lnTo>
                  <a:pt x="72" y="76"/>
                </a:lnTo>
                <a:lnTo>
                  <a:pt x="75" y="72"/>
                </a:lnTo>
                <a:lnTo>
                  <a:pt x="78" y="68"/>
                </a:lnTo>
                <a:lnTo>
                  <a:pt x="79" y="61"/>
                </a:lnTo>
                <a:lnTo>
                  <a:pt x="79" y="54"/>
                </a:lnTo>
                <a:lnTo>
                  <a:pt x="79" y="54"/>
                </a:lnTo>
                <a:close/>
                <a:moveTo>
                  <a:pt x="39" y="54"/>
                </a:moveTo>
                <a:lnTo>
                  <a:pt x="39" y="54"/>
                </a:lnTo>
                <a:lnTo>
                  <a:pt x="47" y="55"/>
                </a:lnTo>
                <a:lnTo>
                  <a:pt x="53" y="58"/>
                </a:lnTo>
                <a:lnTo>
                  <a:pt x="58" y="60"/>
                </a:lnTo>
                <a:lnTo>
                  <a:pt x="59" y="63"/>
                </a:lnTo>
                <a:lnTo>
                  <a:pt x="59" y="64"/>
                </a:lnTo>
                <a:lnTo>
                  <a:pt x="59" y="64"/>
                </a:lnTo>
                <a:lnTo>
                  <a:pt x="53" y="66"/>
                </a:lnTo>
                <a:lnTo>
                  <a:pt x="47" y="68"/>
                </a:lnTo>
                <a:lnTo>
                  <a:pt x="39" y="69"/>
                </a:lnTo>
                <a:lnTo>
                  <a:pt x="39" y="69"/>
                </a:lnTo>
                <a:lnTo>
                  <a:pt x="32" y="68"/>
                </a:lnTo>
                <a:lnTo>
                  <a:pt x="26" y="66"/>
                </a:lnTo>
                <a:lnTo>
                  <a:pt x="20" y="64"/>
                </a:lnTo>
                <a:lnTo>
                  <a:pt x="20" y="64"/>
                </a:lnTo>
                <a:lnTo>
                  <a:pt x="20" y="63"/>
                </a:lnTo>
                <a:lnTo>
                  <a:pt x="21" y="60"/>
                </a:lnTo>
                <a:lnTo>
                  <a:pt x="26" y="58"/>
                </a:lnTo>
                <a:lnTo>
                  <a:pt x="32" y="55"/>
                </a:lnTo>
                <a:lnTo>
                  <a:pt x="39" y="54"/>
                </a:lnTo>
                <a:lnTo>
                  <a:pt x="39"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97" name="Freeform 699"/>
          <p:cNvSpPr>
            <a:spLocks/>
          </p:cNvSpPr>
          <p:nvPr/>
        </p:nvSpPr>
        <p:spPr bwMode="auto">
          <a:xfrm>
            <a:off x="5038771" y="1823263"/>
            <a:ext cx="180308" cy="80666"/>
          </a:xfrm>
          <a:custGeom>
            <a:avLst/>
            <a:gdLst>
              <a:gd name="T0" fmla="*/ 97 w 114"/>
              <a:gd name="T1" fmla="*/ 0 h 52"/>
              <a:gd name="T2" fmla="*/ 97 w 114"/>
              <a:gd name="T3" fmla="*/ 0 h 52"/>
              <a:gd name="T4" fmla="*/ 90 w 114"/>
              <a:gd name="T5" fmla="*/ 1 h 52"/>
              <a:gd name="T6" fmla="*/ 84 w 114"/>
              <a:gd name="T7" fmla="*/ 5 h 52"/>
              <a:gd name="T8" fmla="*/ 81 w 114"/>
              <a:gd name="T9" fmla="*/ 11 h 52"/>
              <a:gd name="T10" fmla="*/ 79 w 114"/>
              <a:gd name="T11" fmla="*/ 17 h 52"/>
              <a:gd name="T12" fmla="*/ 35 w 114"/>
              <a:gd name="T13" fmla="*/ 17 h 52"/>
              <a:gd name="T14" fmla="*/ 35 w 114"/>
              <a:gd name="T15" fmla="*/ 17 h 52"/>
              <a:gd name="T16" fmla="*/ 34 w 114"/>
              <a:gd name="T17" fmla="*/ 11 h 52"/>
              <a:gd name="T18" fmla="*/ 30 w 114"/>
              <a:gd name="T19" fmla="*/ 5 h 52"/>
              <a:gd name="T20" fmla="*/ 24 w 114"/>
              <a:gd name="T21" fmla="*/ 1 h 52"/>
              <a:gd name="T22" fmla="*/ 18 w 114"/>
              <a:gd name="T23" fmla="*/ 0 h 52"/>
              <a:gd name="T24" fmla="*/ 18 w 114"/>
              <a:gd name="T25" fmla="*/ 0 h 52"/>
              <a:gd name="T26" fmla="*/ 12 w 114"/>
              <a:gd name="T27" fmla="*/ 1 h 52"/>
              <a:gd name="T28" fmla="*/ 5 w 114"/>
              <a:gd name="T29" fmla="*/ 5 h 52"/>
              <a:gd name="T30" fmla="*/ 2 w 114"/>
              <a:gd name="T31" fmla="*/ 11 h 52"/>
              <a:gd name="T32" fmla="*/ 0 w 114"/>
              <a:gd name="T33" fmla="*/ 17 h 52"/>
              <a:gd name="T34" fmla="*/ 0 w 114"/>
              <a:gd name="T35" fmla="*/ 37 h 52"/>
              <a:gd name="T36" fmla="*/ 0 w 114"/>
              <a:gd name="T37" fmla="*/ 37 h 52"/>
              <a:gd name="T38" fmla="*/ 2 w 114"/>
              <a:gd name="T39" fmla="*/ 40 h 52"/>
              <a:gd name="T40" fmla="*/ 3 w 114"/>
              <a:gd name="T41" fmla="*/ 44 h 52"/>
              <a:gd name="T42" fmla="*/ 7 w 114"/>
              <a:gd name="T43" fmla="*/ 45 h 52"/>
              <a:gd name="T44" fmla="*/ 10 w 114"/>
              <a:gd name="T45" fmla="*/ 47 h 52"/>
              <a:gd name="T46" fmla="*/ 10 w 114"/>
              <a:gd name="T47" fmla="*/ 52 h 52"/>
              <a:gd name="T48" fmla="*/ 20 w 114"/>
              <a:gd name="T49" fmla="*/ 52 h 52"/>
              <a:gd name="T50" fmla="*/ 20 w 114"/>
              <a:gd name="T51" fmla="*/ 47 h 52"/>
              <a:gd name="T52" fmla="*/ 94 w 114"/>
              <a:gd name="T53" fmla="*/ 47 h 52"/>
              <a:gd name="T54" fmla="*/ 94 w 114"/>
              <a:gd name="T55" fmla="*/ 52 h 52"/>
              <a:gd name="T56" fmla="*/ 104 w 114"/>
              <a:gd name="T57" fmla="*/ 52 h 52"/>
              <a:gd name="T58" fmla="*/ 104 w 114"/>
              <a:gd name="T59" fmla="*/ 47 h 52"/>
              <a:gd name="T60" fmla="*/ 104 w 114"/>
              <a:gd name="T61" fmla="*/ 47 h 52"/>
              <a:gd name="T62" fmla="*/ 108 w 114"/>
              <a:gd name="T63" fmla="*/ 45 h 52"/>
              <a:gd name="T64" fmla="*/ 111 w 114"/>
              <a:gd name="T65" fmla="*/ 44 h 52"/>
              <a:gd name="T66" fmla="*/ 113 w 114"/>
              <a:gd name="T67" fmla="*/ 40 h 52"/>
              <a:gd name="T68" fmla="*/ 114 w 114"/>
              <a:gd name="T69" fmla="*/ 37 h 52"/>
              <a:gd name="T70" fmla="*/ 114 w 114"/>
              <a:gd name="T71" fmla="*/ 17 h 52"/>
              <a:gd name="T72" fmla="*/ 114 w 114"/>
              <a:gd name="T73" fmla="*/ 17 h 52"/>
              <a:gd name="T74" fmla="*/ 113 w 114"/>
              <a:gd name="T75" fmla="*/ 11 h 52"/>
              <a:gd name="T76" fmla="*/ 109 w 114"/>
              <a:gd name="T77" fmla="*/ 5 h 52"/>
              <a:gd name="T78" fmla="*/ 103 w 114"/>
              <a:gd name="T79" fmla="*/ 1 h 52"/>
              <a:gd name="T80" fmla="*/ 97 w 114"/>
              <a:gd name="T81" fmla="*/ 0 h 52"/>
              <a:gd name="T82" fmla="*/ 97 w 114"/>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52">
                <a:moveTo>
                  <a:pt x="97" y="0"/>
                </a:moveTo>
                <a:lnTo>
                  <a:pt x="97" y="0"/>
                </a:lnTo>
                <a:lnTo>
                  <a:pt x="90" y="1"/>
                </a:lnTo>
                <a:lnTo>
                  <a:pt x="84" y="5"/>
                </a:lnTo>
                <a:lnTo>
                  <a:pt x="81" y="11"/>
                </a:lnTo>
                <a:lnTo>
                  <a:pt x="79" y="17"/>
                </a:lnTo>
                <a:lnTo>
                  <a:pt x="35" y="17"/>
                </a:lnTo>
                <a:lnTo>
                  <a:pt x="35" y="17"/>
                </a:lnTo>
                <a:lnTo>
                  <a:pt x="34" y="11"/>
                </a:lnTo>
                <a:lnTo>
                  <a:pt x="30" y="5"/>
                </a:lnTo>
                <a:lnTo>
                  <a:pt x="24" y="1"/>
                </a:lnTo>
                <a:lnTo>
                  <a:pt x="18" y="0"/>
                </a:lnTo>
                <a:lnTo>
                  <a:pt x="18" y="0"/>
                </a:lnTo>
                <a:lnTo>
                  <a:pt x="12" y="1"/>
                </a:lnTo>
                <a:lnTo>
                  <a:pt x="5" y="5"/>
                </a:lnTo>
                <a:lnTo>
                  <a:pt x="2" y="11"/>
                </a:lnTo>
                <a:lnTo>
                  <a:pt x="0" y="17"/>
                </a:lnTo>
                <a:lnTo>
                  <a:pt x="0" y="37"/>
                </a:lnTo>
                <a:lnTo>
                  <a:pt x="0" y="37"/>
                </a:lnTo>
                <a:lnTo>
                  <a:pt x="2" y="40"/>
                </a:lnTo>
                <a:lnTo>
                  <a:pt x="3" y="44"/>
                </a:lnTo>
                <a:lnTo>
                  <a:pt x="7" y="45"/>
                </a:lnTo>
                <a:lnTo>
                  <a:pt x="10" y="47"/>
                </a:lnTo>
                <a:lnTo>
                  <a:pt x="10" y="52"/>
                </a:lnTo>
                <a:lnTo>
                  <a:pt x="20" y="52"/>
                </a:lnTo>
                <a:lnTo>
                  <a:pt x="20" y="47"/>
                </a:lnTo>
                <a:lnTo>
                  <a:pt x="94" y="47"/>
                </a:lnTo>
                <a:lnTo>
                  <a:pt x="94" y="52"/>
                </a:lnTo>
                <a:lnTo>
                  <a:pt x="104" y="52"/>
                </a:lnTo>
                <a:lnTo>
                  <a:pt x="104" y="47"/>
                </a:lnTo>
                <a:lnTo>
                  <a:pt x="104" y="47"/>
                </a:lnTo>
                <a:lnTo>
                  <a:pt x="108" y="45"/>
                </a:lnTo>
                <a:lnTo>
                  <a:pt x="111" y="44"/>
                </a:lnTo>
                <a:lnTo>
                  <a:pt x="113" y="40"/>
                </a:lnTo>
                <a:lnTo>
                  <a:pt x="114" y="37"/>
                </a:lnTo>
                <a:lnTo>
                  <a:pt x="114" y="17"/>
                </a:lnTo>
                <a:lnTo>
                  <a:pt x="114" y="17"/>
                </a:lnTo>
                <a:lnTo>
                  <a:pt x="113" y="11"/>
                </a:lnTo>
                <a:lnTo>
                  <a:pt x="109" y="5"/>
                </a:lnTo>
                <a:lnTo>
                  <a:pt x="103" y="1"/>
                </a:lnTo>
                <a:lnTo>
                  <a:pt x="97" y="0"/>
                </a:lnTo>
                <a:lnTo>
                  <a:pt x="9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98" name="Freeform 700"/>
          <p:cNvSpPr>
            <a:spLocks/>
          </p:cNvSpPr>
          <p:nvPr/>
        </p:nvSpPr>
        <p:spPr bwMode="auto">
          <a:xfrm>
            <a:off x="5133669" y="1780556"/>
            <a:ext cx="61686" cy="61686"/>
          </a:xfrm>
          <a:custGeom>
            <a:avLst/>
            <a:gdLst>
              <a:gd name="T0" fmla="*/ 37 w 39"/>
              <a:gd name="T1" fmla="*/ 22 h 39"/>
              <a:gd name="T2" fmla="*/ 37 w 39"/>
              <a:gd name="T3" fmla="*/ 22 h 39"/>
              <a:gd name="T4" fmla="*/ 39 w 39"/>
              <a:gd name="T5" fmla="*/ 22 h 39"/>
              <a:gd name="T6" fmla="*/ 39 w 39"/>
              <a:gd name="T7" fmla="*/ 22 h 39"/>
              <a:gd name="T8" fmla="*/ 38 w 39"/>
              <a:gd name="T9" fmla="*/ 17 h 39"/>
              <a:gd name="T10" fmla="*/ 37 w 39"/>
              <a:gd name="T11" fmla="*/ 13 h 39"/>
              <a:gd name="T12" fmla="*/ 34 w 39"/>
              <a:gd name="T13" fmla="*/ 9 h 39"/>
              <a:gd name="T14" fmla="*/ 30 w 39"/>
              <a:gd name="T15" fmla="*/ 6 h 39"/>
              <a:gd name="T16" fmla="*/ 28 w 39"/>
              <a:gd name="T17" fmla="*/ 3 h 39"/>
              <a:gd name="T18" fmla="*/ 23 w 39"/>
              <a:gd name="T19" fmla="*/ 1 h 39"/>
              <a:gd name="T20" fmla="*/ 19 w 39"/>
              <a:gd name="T21" fmla="*/ 0 h 39"/>
              <a:gd name="T22" fmla="*/ 14 w 39"/>
              <a:gd name="T23" fmla="*/ 0 h 39"/>
              <a:gd name="T24" fmla="*/ 0 w 39"/>
              <a:gd name="T25" fmla="*/ 0 h 39"/>
              <a:gd name="T26" fmla="*/ 0 w 39"/>
              <a:gd name="T27" fmla="*/ 39 h 39"/>
              <a:gd name="T28" fmla="*/ 14 w 39"/>
              <a:gd name="T29" fmla="*/ 39 h 39"/>
              <a:gd name="T30" fmla="*/ 14 w 39"/>
              <a:gd name="T31" fmla="*/ 39 h 39"/>
              <a:gd name="T32" fmla="*/ 18 w 39"/>
              <a:gd name="T33" fmla="*/ 32 h 39"/>
              <a:gd name="T34" fmla="*/ 23 w 39"/>
              <a:gd name="T35" fmla="*/ 27 h 39"/>
              <a:gd name="T36" fmla="*/ 29 w 39"/>
              <a:gd name="T37" fmla="*/ 23 h 39"/>
              <a:gd name="T38" fmla="*/ 37 w 39"/>
              <a:gd name="T39" fmla="*/ 22 h 39"/>
              <a:gd name="T40" fmla="*/ 37 w 39"/>
              <a:gd name="T41"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9">
                <a:moveTo>
                  <a:pt x="37" y="22"/>
                </a:moveTo>
                <a:lnTo>
                  <a:pt x="37" y="22"/>
                </a:lnTo>
                <a:lnTo>
                  <a:pt x="39" y="22"/>
                </a:lnTo>
                <a:lnTo>
                  <a:pt x="39" y="22"/>
                </a:lnTo>
                <a:lnTo>
                  <a:pt x="38" y="17"/>
                </a:lnTo>
                <a:lnTo>
                  <a:pt x="37" y="13"/>
                </a:lnTo>
                <a:lnTo>
                  <a:pt x="34" y="9"/>
                </a:lnTo>
                <a:lnTo>
                  <a:pt x="30" y="6"/>
                </a:lnTo>
                <a:lnTo>
                  <a:pt x="28" y="3"/>
                </a:lnTo>
                <a:lnTo>
                  <a:pt x="23" y="1"/>
                </a:lnTo>
                <a:lnTo>
                  <a:pt x="19" y="0"/>
                </a:lnTo>
                <a:lnTo>
                  <a:pt x="14" y="0"/>
                </a:lnTo>
                <a:lnTo>
                  <a:pt x="0" y="0"/>
                </a:lnTo>
                <a:lnTo>
                  <a:pt x="0" y="39"/>
                </a:lnTo>
                <a:lnTo>
                  <a:pt x="14" y="39"/>
                </a:lnTo>
                <a:lnTo>
                  <a:pt x="14" y="39"/>
                </a:lnTo>
                <a:lnTo>
                  <a:pt x="18" y="32"/>
                </a:lnTo>
                <a:lnTo>
                  <a:pt x="23" y="27"/>
                </a:lnTo>
                <a:lnTo>
                  <a:pt x="29" y="23"/>
                </a:lnTo>
                <a:lnTo>
                  <a:pt x="37" y="22"/>
                </a:lnTo>
                <a:lnTo>
                  <a:pt x="37" y="2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99" name="Freeform 701"/>
          <p:cNvSpPr>
            <a:spLocks/>
          </p:cNvSpPr>
          <p:nvPr/>
        </p:nvSpPr>
        <p:spPr bwMode="auto">
          <a:xfrm>
            <a:off x="5062496" y="1780556"/>
            <a:ext cx="61686" cy="61686"/>
          </a:xfrm>
          <a:custGeom>
            <a:avLst/>
            <a:gdLst>
              <a:gd name="T0" fmla="*/ 25 w 40"/>
              <a:gd name="T1" fmla="*/ 39 h 39"/>
              <a:gd name="T2" fmla="*/ 40 w 40"/>
              <a:gd name="T3" fmla="*/ 39 h 39"/>
              <a:gd name="T4" fmla="*/ 40 w 40"/>
              <a:gd name="T5" fmla="*/ 0 h 39"/>
              <a:gd name="T6" fmla="*/ 25 w 40"/>
              <a:gd name="T7" fmla="*/ 0 h 39"/>
              <a:gd name="T8" fmla="*/ 25 w 40"/>
              <a:gd name="T9" fmla="*/ 0 h 39"/>
              <a:gd name="T10" fmla="*/ 20 w 40"/>
              <a:gd name="T11" fmla="*/ 0 h 39"/>
              <a:gd name="T12" fmla="*/ 16 w 40"/>
              <a:gd name="T13" fmla="*/ 1 h 39"/>
              <a:gd name="T14" fmla="*/ 11 w 40"/>
              <a:gd name="T15" fmla="*/ 3 h 39"/>
              <a:gd name="T16" fmla="*/ 9 w 40"/>
              <a:gd name="T17" fmla="*/ 6 h 39"/>
              <a:gd name="T18" fmla="*/ 5 w 40"/>
              <a:gd name="T19" fmla="*/ 9 h 39"/>
              <a:gd name="T20" fmla="*/ 3 w 40"/>
              <a:gd name="T21" fmla="*/ 13 h 39"/>
              <a:gd name="T22" fmla="*/ 1 w 40"/>
              <a:gd name="T23" fmla="*/ 17 h 39"/>
              <a:gd name="T24" fmla="*/ 0 w 40"/>
              <a:gd name="T25" fmla="*/ 22 h 39"/>
              <a:gd name="T26" fmla="*/ 0 w 40"/>
              <a:gd name="T27" fmla="*/ 22 h 39"/>
              <a:gd name="T28" fmla="*/ 3 w 40"/>
              <a:gd name="T29" fmla="*/ 22 h 39"/>
              <a:gd name="T30" fmla="*/ 3 w 40"/>
              <a:gd name="T31" fmla="*/ 22 h 39"/>
              <a:gd name="T32" fmla="*/ 10 w 40"/>
              <a:gd name="T33" fmla="*/ 23 h 39"/>
              <a:gd name="T34" fmla="*/ 16 w 40"/>
              <a:gd name="T35" fmla="*/ 27 h 39"/>
              <a:gd name="T36" fmla="*/ 21 w 40"/>
              <a:gd name="T37" fmla="*/ 32 h 39"/>
              <a:gd name="T38" fmla="*/ 25 w 40"/>
              <a:gd name="T39" fmla="*/ 39 h 39"/>
              <a:gd name="T40" fmla="*/ 25 w 40"/>
              <a:gd name="T4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39">
                <a:moveTo>
                  <a:pt x="25" y="39"/>
                </a:moveTo>
                <a:lnTo>
                  <a:pt x="40" y="39"/>
                </a:lnTo>
                <a:lnTo>
                  <a:pt x="40" y="0"/>
                </a:lnTo>
                <a:lnTo>
                  <a:pt x="25" y="0"/>
                </a:lnTo>
                <a:lnTo>
                  <a:pt x="25" y="0"/>
                </a:lnTo>
                <a:lnTo>
                  <a:pt x="20" y="0"/>
                </a:lnTo>
                <a:lnTo>
                  <a:pt x="16" y="1"/>
                </a:lnTo>
                <a:lnTo>
                  <a:pt x="11" y="3"/>
                </a:lnTo>
                <a:lnTo>
                  <a:pt x="9" y="6"/>
                </a:lnTo>
                <a:lnTo>
                  <a:pt x="5" y="9"/>
                </a:lnTo>
                <a:lnTo>
                  <a:pt x="3" y="13"/>
                </a:lnTo>
                <a:lnTo>
                  <a:pt x="1" y="17"/>
                </a:lnTo>
                <a:lnTo>
                  <a:pt x="0" y="22"/>
                </a:lnTo>
                <a:lnTo>
                  <a:pt x="0" y="22"/>
                </a:lnTo>
                <a:lnTo>
                  <a:pt x="3" y="22"/>
                </a:lnTo>
                <a:lnTo>
                  <a:pt x="3" y="22"/>
                </a:lnTo>
                <a:lnTo>
                  <a:pt x="10" y="23"/>
                </a:lnTo>
                <a:lnTo>
                  <a:pt x="16" y="27"/>
                </a:lnTo>
                <a:lnTo>
                  <a:pt x="21" y="32"/>
                </a:lnTo>
                <a:lnTo>
                  <a:pt x="25" y="39"/>
                </a:lnTo>
                <a:lnTo>
                  <a:pt x="25"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00" name="Freeform 702"/>
          <p:cNvSpPr>
            <a:spLocks/>
          </p:cNvSpPr>
          <p:nvPr/>
        </p:nvSpPr>
        <p:spPr bwMode="auto">
          <a:xfrm>
            <a:off x="6182305" y="1804283"/>
            <a:ext cx="85410" cy="113879"/>
          </a:xfrm>
          <a:custGeom>
            <a:avLst/>
            <a:gdLst>
              <a:gd name="T0" fmla="*/ 54 w 54"/>
              <a:gd name="T1" fmla="*/ 0 h 74"/>
              <a:gd name="T2" fmla="*/ 40 w 54"/>
              <a:gd name="T3" fmla="*/ 0 h 74"/>
              <a:gd name="T4" fmla="*/ 0 w 54"/>
              <a:gd name="T5" fmla="*/ 40 h 74"/>
              <a:gd name="T6" fmla="*/ 3 w 54"/>
              <a:gd name="T7" fmla="*/ 40 h 74"/>
              <a:gd name="T8" fmla="*/ 3 w 54"/>
              <a:gd name="T9" fmla="*/ 74 h 74"/>
              <a:gd name="T10" fmla="*/ 12 w 54"/>
              <a:gd name="T11" fmla="*/ 74 h 74"/>
              <a:gd name="T12" fmla="*/ 12 w 54"/>
              <a:gd name="T13" fmla="*/ 40 h 74"/>
              <a:gd name="T14" fmla="*/ 15 w 54"/>
              <a:gd name="T15" fmla="*/ 40 h 74"/>
              <a:gd name="T16" fmla="*/ 54 w 54"/>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4">
                <a:moveTo>
                  <a:pt x="54" y="0"/>
                </a:moveTo>
                <a:lnTo>
                  <a:pt x="40" y="0"/>
                </a:lnTo>
                <a:lnTo>
                  <a:pt x="0" y="40"/>
                </a:lnTo>
                <a:lnTo>
                  <a:pt x="3" y="40"/>
                </a:lnTo>
                <a:lnTo>
                  <a:pt x="3" y="74"/>
                </a:lnTo>
                <a:lnTo>
                  <a:pt x="12" y="74"/>
                </a:lnTo>
                <a:lnTo>
                  <a:pt x="12" y="40"/>
                </a:lnTo>
                <a:lnTo>
                  <a:pt x="15" y="40"/>
                </a:lnTo>
                <a:lnTo>
                  <a:pt x="5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01" name="Freeform 703"/>
          <p:cNvSpPr>
            <a:spLocks/>
          </p:cNvSpPr>
          <p:nvPr/>
        </p:nvSpPr>
        <p:spPr bwMode="auto">
          <a:xfrm>
            <a:off x="6229755" y="1766324"/>
            <a:ext cx="85410" cy="99645"/>
          </a:xfrm>
          <a:custGeom>
            <a:avLst/>
            <a:gdLst>
              <a:gd name="T0" fmla="*/ 47 w 54"/>
              <a:gd name="T1" fmla="*/ 24 h 64"/>
              <a:gd name="T2" fmla="*/ 47 w 54"/>
              <a:gd name="T3" fmla="*/ 18 h 64"/>
              <a:gd name="T4" fmla="*/ 47 w 54"/>
              <a:gd name="T5" fmla="*/ 18 h 64"/>
              <a:gd name="T6" fmla="*/ 50 w 54"/>
              <a:gd name="T7" fmla="*/ 15 h 64"/>
              <a:gd name="T8" fmla="*/ 52 w 54"/>
              <a:gd name="T9" fmla="*/ 10 h 64"/>
              <a:gd name="T10" fmla="*/ 52 w 54"/>
              <a:gd name="T11" fmla="*/ 10 h 64"/>
              <a:gd name="T12" fmla="*/ 50 w 54"/>
              <a:gd name="T13" fmla="*/ 6 h 64"/>
              <a:gd name="T14" fmla="*/ 49 w 54"/>
              <a:gd name="T15" fmla="*/ 2 h 64"/>
              <a:gd name="T16" fmla="*/ 45 w 54"/>
              <a:gd name="T17" fmla="*/ 1 h 64"/>
              <a:gd name="T18" fmla="*/ 42 w 54"/>
              <a:gd name="T19" fmla="*/ 0 h 64"/>
              <a:gd name="T20" fmla="*/ 42 w 54"/>
              <a:gd name="T21" fmla="*/ 0 h 64"/>
              <a:gd name="T22" fmla="*/ 38 w 54"/>
              <a:gd name="T23" fmla="*/ 1 h 64"/>
              <a:gd name="T24" fmla="*/ 34 w 54"/>
              <a:gd name="T25" fmla="*/ 2 h 64"/>
              <a:gd name="T26" fmla="*/ 33 w 54"/>
              <a:gd name="T27" fmla="*/ 6 h 64"/>
              <a:gd name="T28" fmla="*/ 32 w 54"/>
              <a:gd name="T29" fmla="*/ 10 h 64"/>
              <a:gd name="T30" fmla="*/ 32 w 54"/>
              <a:gd name="T31" fmla="*/ 10 h 64"/>
              <a:gd name="T32" fmla="*/ 33 w 54"/>
              <a:gd name="T33" fmla="*/ 15 h 64"/>
              <a:gd name="T34" fmla="*/ 37 w 54"/>
              <a:gd name="T35" fmla="*/ 18 h 64"/>
              <a:gd name="T36" fmla="*/ 37 w 54"/>
              <a:gd name="T37" fmla="*/ 27 h 64"/>
              <a:gd name="T38" fmla="*/ 0 w 54"/>
              <a:gd name="T39" fmla="*/ 64 h 64"/>
              <a:gd name="T40" fmla="*/ 15 w 54"/>
              <a:gd name="T41" fmla="*/ 64 h 64"/>
              <a:gd name="T42" fmla="*/ 54 w 54"/>
              <a:gd name="T43" fmla="*/ 24 h 64"/>
              <a:gd name="T44" fmla="*/ 47 w 54"/>
              <a:gd name="T45"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64">
                <a:moveTo>
                  <a:pt x="47" y="24"/>
                </a:moveTo>
                <a:lnTo>
                  <a:pt x="47" y="18"/>
                </a:lnTo>
                <a:lnTo>
                  <a:pt x="47" y="18"/>
                </a:lnTo>
                <a:lnTo>
                  <a:pt x="50" y="15"/>
                </a:lnTo>
                <a:lnTo>
                  <a:pt x="52" y="10"/>
                </a:lnTo>
                <a:lnTo>
                  <a:pt x="52" y="10"/>
                </a:lnTo>
                <a:lnTo>
                  <a:pt x="50" y="6"/>
                </a:lnTo>
                <a:lnTo>
                  <a:pt x="49" y="2"/>
                </a:lnTo>
                <a:lnTo>
                  <a:pt x="45" y="1"/>
                </a:lnTo>
                <a:lnTo>
                  <a:pt x="42" y="0"/>
                </a:lnTo>
                <a:lnTo>
                  <a:pt x="42" y="0"/>
                </a:lnTo>
                <a:lnTo>
                  <a:pt x="38" y="1"/>
                </a:lnTo>
                <a:lnTo>
                  <a:pt x="34" y="2"/>
                </a:lnTo>
                <a:lnTo>
                  <a:pt x="33" y="6"/>
                </a:lnTo>
                <a:lnTo>
                  <a:pt x="32" y="10"/>
                </a:lnTo>
                <a:lnTo>
                  <a:pt x="32" y="10"/>
                </a:lnTo>
                <a:lnTo>
                  <a:pt x="33" y="15"/>
                </a:lnTo>
                <a:lnTo>
                  <a:pt x="37" y="18"/>
                </a:lnTo>
                <a:lnTo>
                  <a:pt x="37" y="27"/>
                </a:lnTo>
                <a:lnTo>
                  <a:pt x="0" y="64"/>
                </a:lnTo>
                <a:lnTo>
                  <a:pt x="15" y="64"/>
                </a:lnTo>
                <a:lnTo>
                  <a:pt x="54" y="24"/>
                </a:lnTo>
                <a:lnTo>
                  <a:pt x="47"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02" name="Freeform 704"/>
          <p:cNvSpPr>
            <a:spLocks/>
          </p:cNvSpPr>
          <p:nvPr/>
        </p:nvSpPr>
        <p:spPr bwMode="auto">
          <a:xfrm>
            <a:off x="6272460" y="1813773"/>
            <a:ext cx="52196" cy="104389"/>
          </a:xfrm>
          <a:custGeom>
            <a:avLst/>
            <a:gdLst>
              <a:gd name="T0" fmla="*/ 0 w 32"/>
              <a:gd name="T1" fmla="*/ 32 h 66"/>
              <a:gd name="T2" fmla="*/ 13 w 32"/>
              <a:gd name="T3" fmla="*/ 32 h 66"/>
              <a:gd name="T4" fmla="*/ 13 w 32"/>
              <a:gd name="T5" fmla="*/ 66 h 66"/>
              <a:gd name="T6" fmla="*/ 23 w 32"/>
              <a:gd name="T7" fmla="*/ 66 h 66"/>
              <a:gd name="T8" fmla="*/ 23 w 32"/>
              <a:gd name="T9" fmla="*/ 32 h 66"/>
              <a:gd name="T10" fmla="*/ 27 w 32"/>
              <a:gd name="T11" fmla="*/ 32 h 66"/>
              <a:gd name="T12" fmla="*/ 27 w 32"/>
              <a:gd name="T13" fmla="*/ 32 h 66"/>
              <a:gd name="T14" fmla="*/ 30 w 32"/>
              <a:gd name="T15" fmla="*/ 32 h 66"/>
              <a:gd name="T16" fmla="*/ 31 w 32"/>
              <a:gd name="T17" fmla="*/ 31 h 66"/>
              <a:gd name="T18" fmla="*/ 32 w 32"/>
              <a:gd name="T19" fmla="*/ 29 h 66"/>
              <a:gd name="T20" fmla="*/ 32 w 32"/>
              <a:gd name="T21" fmla="*/ 27 h 66"/>
              <a:gd name="T22" fmla="*/ 32 w 32"/>
              <a:gd name="T23" fmla="*/ 0 h 66"/>
              <a:gd name="T24" fmla="*/ 0 w 32"/>
              <a:gd name="T25"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66">
                <a:moveTo>
                  <a:pt x="0" y="32"/>
                </a:moveTo>
                <a:lnTo>
                  <a:pt x="13" y="32"/>
                </a:lnTo>
                <a:lnTo>
                  <a:pt x="13" y="66"/>
                </a:lnTo>
                <a:lnTo>
                  <a:pt x="23" y="66"/>
                </a:lnTo>
                <a:lnTo>
                  <a:pt x="23" y="32"/>
                </a:lnTo>
                <a:lnTo>
                  <a:pt x="27" y="32"/>
                </a:lnTo>
                <a:lnTo>
                  <a:pt x="27" y="32"/>
                </a:lnTo>
                <a:lnTo>
                  <a:pt x="30" y="32"/>
                </a:lnTo>
                <a:lnTo>
                  <a:pt x="31" y="31"/>
                </a:lnTo>
                <a:lnTo>
                  <a:pt x="32" y="29"/>
                </a:lnTo>
                <a:lnTo>
                  <a:pt x="32" y="27"/>
                </a:lnTo>
                <a:lnTo>
                  <a:pt x="32" y="0"/>
                </a:lnTo>
                <a:lnTo>
                  <a:pt x="0" y="3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03" name="Freeform 705"/>
          <p:cNvSpPr>
            <a:spLocks/>
          </p:cNvSpPr>
          <p:nvPr/>
        </p:nvSpPr>
        <p:spPr bwMode="auto">
          <a:xfrm>
            <a:off x="6168070" y="1766323"/>
            <a:ext cx="52196" cy="85410"/>
          </a:xfrm>
          <a:custGeom>
            <a:avLst/>
            <a:gdLst>
              <a:gd name="T0" fmla="*/ 24 w 32"/>
              <a:gd name="T1" fmla="*/ 24 h 56"/>
              <a:gd name="T2" fmla="*/ 24 w 32"/>
              <a:gd name="T3" fmla="*/ 18 h 56"/>
              <a:gd name="T4" fmla="*/ 24 w 32"/>
              <a:gd name="T5" fmla="*/ 18 h 56"/>
              <a:gd name="T6" fmla="*/ 28 w 32"/>
              <a:gd name="T7" fmla="*/ 15 h 56"/>
              <a:gd name="T8" fmla="*/ 29 w 32"/>
              <a:gd name="T9" fmla="*/ 10 h 56"/>
              <a:gd name="T10" fmla="*/ 29 w 32"/>
              <a:gd name="T11" fmla="*/ 10 h 56"/>
              <a:gd name="T12" fmla="*/ 28 w 32"/>
              <a:gd name="T13" fmla="*/ 6 h 56"/>
              <a:gd name="T14" fmla="*/ 27 w 32"/>
              <a:gd name="T15" fmla="*/ 2 h 56"/>
              <a:gd name="T16" fmla="*/ 23 w 32"/>
              <a:gd name="T17" fmla="*/ 1 h 56"/>
              <a:gd name="T18" fmla="*/ 19 w 32"/>
              <a:gd name="T19" fmla="*/ 0 h 56"/>
              <a:gd name="T20" fmla="*/ 19 w 32"/>
              <a:gd name="T21" fmla="*/ 0 h 56"/>
              <a:gd name="T22" fmla="*/ 16 w 32"/>
              <a:gd name="T23" fmla="*/ 1 h 56"/>
              <a:gd name="T24" fmla="*/ 12 w 32"/>
              <a:gd name="T25" fmla="*/ 2 h 56"/>
              <a:gd name="T26" fmla="*/ 11 w 32"/>
              <a:gd name="T27" fmla="*/ 6 h 56"/>
              <a:gd name="T28" fmla="*/ 10 w 32"/>
              <a:gd name="T29" fmla="*/ 10 h 56"/>
              <a:gd name="T30" fmla="*/ 10 w 32"/>
              <a:gd name="T31" fmla="*/ 10 h 56"/>
              <a:gd name="T32" fmla="*/ 11 w 32"/>
              <a:gd name="T33" fmla="*/ 15 h 56"/>
              <a:gd name="T34" fmla="*/ 15 w 32"/>
              <a:gd name="T35" fmla="*/ 18 h 56"/>
              <a:gd name="T36" fmla="*/ 15 w 32"/>
              <a:gd name="T37" fmla="*/ 24 h 56"/>
              <a:gd name="T38" fmla="*/ 5 w 32"/>
              <a:gd name="T39" fmla="*/ 24 h 56"/>
              <a:gd name="T40" fmla="*/ 5 w 32"/>
              <a:gd name="T41" fmla="*/ 24 h 56"/>
              <a:gd name="T42" fmla="*/ 2 w 32"/>
              <a:gd name="T43" fmla="*/ 24 h 56"/>
              <a:gd name="T44" fmla="*/ 1 w 32"/>
              <a:gd name="T45" fmla="*/ 26 h 56"/>
              <a:gd name="T46" fmla="*/ 0 w 32"/>
              <a:gd name="T47" fmla="*/ 27 h 56"/>
              <a:gd name="T48" fmla="*/ 0 w 32"/>
              <a:gd name="T49" fmla="*/ 29 h 56"/>
              <a:gd name="T50" fmla="*/ 0 w 32"/>
              <a:gd name="T51" fmla="*/ 56 h 56"/>
              <a:gd name="T52" fmla="*/ 32 w 32"/>
              <a:gd name="T53" fmla="*/ 24 h 56"/>
              <a:gd name="T54" fmla="*/ 24 w 32"/>
              <a:gd name="T55"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56">
                <a:moveTo>
                  <a:pt x="24" y="24"/>
                </a:moveTo>
                <a:lnTo>
                  <a:pt x="24" y="18"/>
                </a:lnTo>
                <a:lnTo>
                  <a:pt x="24" y="18"/>
                </a:lnTo>
                <a:lnTo>
                  <a:pt x="28" y="15"/>
                </a:lnTo>
                <a:lnTo>
                  <a:pt x="29" y="10"/>
                </a:lnTo>
                <a:lnTo>
                  <a:pt x="29" y="10"/>
                </a:lnTo>
                <a:lnTo>
                  <a:pt x="28" y="6"/>
                </a:lnTo>
                <a:lnTo>
                  <a:pt x="27" y="2"/>
                </a:lnTo>
                <a:lnTo>
                  <a:pt x="23" y="1"/>
                </a:lnTo>
                <a:lnTo>
                  <a:pt x="19" y="0"/>
                </a:lnTo>
                <a:lnTo>
                  <a:pt x="19" y="0"/>
                </a:lnTo>
                <a:lnTo>
                  <a:pt x="16" y="1"/>
                </a:lnTo>
                <a:lnTo>
                  <a:pt x="12" y="2"/>
                </a:lnTo>
                <a:lnTo>
                  <a:pt x="11" y="6"/>
                </a:lnTo>
                <a:lnTo>
                  <a:pt x="10" y="10"/>
                </a:lnTo>
                <a:lnTo>
                  <a:pt x="10" y="10"/>
                </a:lnTo>
                <a:lnTo>
                  <a:pt x="11" y="15"/>
                </a:lnTo>
                <a:lnTo>
                  <a:pt x="15" y="18"/>
                </a:lnTo>
                <a:lnTo>
                  <a:pt x="15" y="24"/>
                </a:lnTo>
                <a:lnTo>
                  <a:pt x="5" y="24"/>
                </a:lnTo>
                <a:lnTo>
                  <a:pt x="5" y="24"/>
                </a:lnTo>
                <a:lnTo>
                  <a:pt x="2" y="24"/>
                </a:lnTo>
                <a:lnTo>
                  <a:pt x="1" y="26"/>
                </a:lnTo>
                <a:lnTo>
                  <a:pt x="0" y="27"/>
                </a:lnTo>
                <a:lnTo>
                  <a:pt x="0" y="29"/>
                </a:lnTo>
                <a:lnTo>
                  <a:pt x="0" y="56"/>
                </a:lnTo>
                <a:lnTo>
                  <a:pt x="32" y="24"/>
                </a:lnTo>
                <a:lnTo>
                  <a:pt x="24"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04" name="Freeform 706"/>
          <p:cNvSpPr>
            <a:spLocks/>
          </p:cNvSpPr>
          <p:nvPr/>
        </p:nvSpPr>
        <p:spPr bwMode="auto">
          <a:xfrm>
            <a:off x="5793219" y="1747344"/>
            <a:ext cx="132858" cy="80666"/>
          </a:xfrm>
          <a:custGeom>
            <a:avLst/>
            <a:gdLst>
              <a:gd name="T0" fmla="*/ 49 w 84"/>
              <a:gd name="T1" fmla="*/ 44 h 49"/>
              <a:gd name="T2" fmla="*/ 49 w 84"/>
              <a:gd name="T3" fmla="*/ 44 h 49"/>
              <a:gd name="T4" fmla="*/ 49 w 84"/>
              <a:gd name="T5" fmla="*/ 47 h 49"/>
              <a:gd name="T6" fmla="*/ 51 w 84"/>
              <a:gd name="T7" fmla="*/ 48 h 49"/>
              <a:gd name="T8" fmla="*/ 52 w 84"/>
              <a:gd name="T9" fmla="*/ 49 h 49"/>
              <a:gd name="T10" fmla="*/ 54 w 84"/>
              <a:gd name="T11" fmla="*/ 49 h 49"/>
              <a:gd name="T12" fmla="*/ 79 w 84"/>
              <a:gd name="T13" fmla="*/ 49 h 49"/>
              <a:gd name="T14" fmla="*/ 79 w 84"/>
              <a:gd name="T15" fmla="*/ 49 h 49"/>
              <a:gd name="T16" fmla="*/ 81 w 84"/>
              <a:gd name="T17" fmla="*/ 49 h 49"/>
              <a:gd name="T18" fmla="*/ 83 w 84"/>
              <a:gd name="T19" fmla="*/ 48 h 49"/>
              <a:gd name="T20" fmla="*/ 84 w 84"/>
              <a:gd name="T21" fmla="*/ 47 h 49"/>
              <a:gd name="T22" fmla="*/ 84 w 84"/>
              <a:gd name="T23" fmla="*/ 44 h 49"/>
              <a:gd name="T24" fmla="*/ 84 w 84"/>
              <a:gd name="T25" fmla="*/ 5 h 49"/>
              <a:gd name="T26" fmla="*/ 84 w 84"/>
              <a:gd name="T27" fmla="*/ 5 h 49"/>
              <a:gd name="T28" fmla="*/ 84 w 84"/>
              <a:gd name="T29" fmla="*/ 2 h 49"/>
              <a:gd name="T30" fmla="*/ 83 w 84"/>
              <a:gd name="T31" fmla="*/ 1 h 49"/>
              <a:gd name="T32" fmla="*/ 81 w 84"/>
              <a:gd name="T33" fmla="*/ 0 h 49"/>
              <a:gd name="T34" fmla="*/ 79 w 84"/>
              <a:gd name="T35" fmla="*/ 0 h 49"/>
              <a:gd name="T36" fmla="*/ 54 w 84"/>
              <a:gd name="T37" fmla="*/ 0 h 49"/>
              <a:gd name="T38" fmla="*/ 54 w 84"/>
              <a:gd name="T39" fmla="*/ 0 h 49"/>
              <a:gd name="T40" fmla="*/ 52 w 84"/>
              <a:gd name="T41" fmla="*/ 0 h 49"/>
              <a:gd name="T42" fmla="*/ 51 w 84"/>
              <a:gd name="T43" fmla="*/ 1 h 49"/>
              <a:gd name="T44" fmla="*/ 49 w 84"/>
              <a:gd name="T45" fmla="*/ 2 h 49"/>
              <a:gd name="T46" fmla="*/ 49 w 84"/>
              <a:gd name="T47" fmla="*/ 5 h 49"/>
              <a:gd name="T48" fmla="*/ 49 w 84"/>
              <a:gd name="T49" fmla="*/ 20 h 49"/>
              <a:gd name="T50" fmla="*/ 0 w 84"/>
              <a:gd name="T51" fmla="*/ 20 h 49"/>
              <a:gd name="T52" fmla="*/ 0 w 84"/>
              <a:gd name="T53" fmla="*/ 29 h 49"/>
              <a:gd name="T54" fmla="*/ 49 w 84"/>
              <a:gd name="T55" fmla="*/ 29 h 49"/>
              <a:gd name="T56" fmla="*/ 49 w 84"/>
              <a:gd name="T57"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49">
                <a:moveTo>
                  <a:pt x="49" y="44"/>
                </a:moveTo>
                <a:lnTo>
                  <a:pt x="49" y="44"/>
                </a:lnTo>
                <a:lnTo>
                  <a:pt x="49" y="47"/>
                </a:lnTo>
                <a:lnTo>
                  <a:pt x="51" y="48"/>
                </a:lnTo>
                <a:lnTo>
                  <a:pt x="52" y="49"/>
                </a:lnTo>
                <a:lnTo>
                  <a:pt x="54" y="49"/>
                </a:lnTo>
                <a:lnTo>
                  <a:pt x="79" y="49"/>
                </a:lnTo>
                <a:lnTo>
                  <a:pt x="79" y="49"/>
                </a:lnTo>
                <a:lnTo>
                  <a:pt x="81" y="49"/>
                </a:lnTo>
                <a:lnTo>
                  <a:pt x="83" y="48"/>
                </a:lnTo>
                <a:lnTo>
                  <a:pt x="84" y="47"/>
                </a:lnTo>
                <a:lnTo>
                  <a:pt x="84" y="44"/>
                </a:lnTo>
                <a:lnTo>
                  <a:pt x="84" y="5"/>
                </a:lnTo>
                <a:lnTo>
                  <a:pt x="84" y="5"/>
                </a:lnTo>
                <a:lnTo>
                  <a:pt x="84" y="2"/>
                </a:lnTo>
                <a:lnTo>
                  <a:pt x="83" y="1"/>
                </a:lnTo>
                <a:lnTo>
                  <a:pt x="81" y="0"/>
                </a:lnTo>
                <a:lnTo>
                  <a:pt x="79" y="0"/>
                </a:lnTo>
                <a:lnTo>
                  <a:pt x="54" y="0"/>
                </a:lnTo>
                <a:lnTo>
                  <a:pt x="54" y="0"/>
                </a:lnTo>
                <a:lnTo>
                  <a:pt x="52" y="0"/>
                </a:lnTo>
                <a:lnTo>
                  <a:pt x="51" y="1"/>
                </a:lnTo>
                <a:lnTo>
                  <a:pt x="49" y="2"/>
                </a:lnTo>
                <a:lnTo>
                  <a:pt x="49" y="5"/>
                </a:lnTo>
                <a:lnTo>
                  <a:pt x="49" y="20"/>
                </a:lnTo>
                <a:lnTo>
                  <a:pt x="0" y="20"/>
                </a:lnTo>
                <a:lnTo>
                  <a:pt x="0" y="29"/>
                </a:lnTo>
                <a:lnTo>
                  <a:pt x="49" y="29"/>
                </a:lnTo>
                <a:lnTo>
                  <a:pt x="49"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05" name="Freeform 707"/>
          <p:cNvSpPr>
            <a:spLocks/>
          </p:cNvSpPr>
          <p:nvPr/>
        </p:nvSpPr>
        <p:spPr bwMode="auto">
          <a:xfrm>
            <a:off x="5793220" y="1842242"/>
            <a:ext cx="56939" cy="42706"/>
          </a:xfrm>
          <a:custGeom>
            <a:avLst/>
            <a:gdLst>
              <a:gd name="T0" fmla="*/ 34 w 34"/>
              <a:gd name="T1" fmla="*/ 0 h 28"/>
              <a:gd name="T2" fmla="*/ 5 w 34"/>
              <a:gd name="T3" fmla="*/ 0 h 28"/>
              <a:gd name="T4" fmla="*/ 5 w 34"/>
              <a:gd name="T5" fmla="*/ 0 h 28"/>
              <a:gd name="T6" fmla="*/ 2 w 34"/>
              <a:gd name="T7" fmla="*/ 1 h 28"/>
              <a:gd name="T8" fmla="*/ 0 w 34"/>
              <a:gd name="T9" fmla="*/ 3 h 28"/>
              <a:gd name="T10" fmla="*/ 0 w 34"/>
              <a:gd name="T11" fmla="*/ 3 h 28"/>
              <a:gd name="T12" fmla="*/ 0 w 34"/>
              <a:gd name="T13" fmla="*/ 5 h 28"/>
              <a:gd name="T14" fmla="*/ 1 w 34"/>
              <a:gd name="T15" fmla="*/ 7 h 28"/>
              <a:gd name="T16" fmla="*/ 11 w 34"/>
              <a:gd name="T17" fmla="*/ 22 h 28"/>
              <a:gd name="T18" fmla="*/ 11 w 34"/>
              <a:gd name="T19" fmla="*/ 22 h 28"/>
              <a:gd name="T20" fmla="*/ 12 w 34"/>
              <a:gd name="T21" fmla="*/ 23 h 28"/>
              <a:gd name="T22" fmla="*/ 14 w 34"/>
              <a:gd name="T23" fmla="*/ 25 h 28"/>
              <a:gd name="T24" fmla="*/ 34 w 34"/>
              <a:gd name="T25" fmla="*/ 28 h 28"/>
              <a:gd name="T26" fmla="*/ 34 w 34"/>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28">
                <a:moveTo>
                  <a:pt x="34" y="0"/>
                </a:moveTo>
                <a:lnTo>
                  <a:pt x="5" y="0"/>
                </a:lnTo>
                <a:lnTo>
                  <a:pt x="5" y="0"/>
                </a:lnTo>
                <a:lnTo>
                  <a:pt x="2" y="1"/>
                </a:lnTo>
                <a:lnTo>
                  <a:pt x="0" y="3"/>
                </a:lnTo>
                <a:lnTo>
                  <a:pt x="0" y="3"/>
                </a:lnTo>
                <a:lnTo>
                  <a:pt x="0" y="5"/>
                </a:lnTo>
                <a:lnTo>
                  <a:pt x="1" y="7"/>
                </a:lnTo>
                <a:lnTo>
                  <a:pt x="11" y="22"/>
                </a:lnTo>
                <a:lnTo>
                  <a:pt x="11" y="22"/>
                </a:lnTo>
                <a:lnTo>
                  <a:pt x="12" y="23"/>
                </a:lnTo>
                <a:lnTo>
                  <a:pt x="14" y="25"/>
                </a:lnTo>
                <a:lnTo>
                  <a:pt x="34" y="28"/>
                </a:lnTo>
                <a:lnTo>
                  <a:pt x="3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06" name="Freeform 708"/>
          <p:cNvSpPr>
            <a:spLocks/>
          </p:cNvSpPr>
          <p:nvPr/>
        </p:nvSpPr>
        <p:spPr bwMode="auto">
          <a:xfrm>
            <a:off x="5826433" y="1832754"/>
            <a:ext cx="123368" cy="104389"/>
          </a:xfrm>
          <a:custGeom>
            <a:avLst/>
            <a:gdLst>
              <a:gd name="T0" fmla="*/ 75 w 79"/>
              <a:gd name="T1" fmla="*/ 25 h 64"/>
              <a:gd name="T2" fmla="*/ 75 w 79"/>
              <a:gd name="T3" fmla="*/ 25 h 64"/>
              <a:gd name="T4" fmla="*/ 77 w 79"/>
              <a:gd name="T5" fmla="*/ 22 h 64"/>
              <a:gd name="T6" fmla="*/ 79 w 79"/>
              <a:gd name="T7" fmla="*/ 20 h 64"/>
              <a:gd name="T8" fmla="*/ 79 w 79"/>
              <a:gd name="T9" fmla="*/ 5 h 64"/>
              <a:gd name="T10" fmla="*/ 79 w 79"/>
              <a:gd name="T11" fmla="*/ 5 h 64"/>
              <a:gd name="T12" fmla="*/ 79 w 79"/>
              <a:gd name="T13" fmla="*/ 3 h 64"/>
              <a:gd name="T14" fmla="*/ 77 w 79"/>
              <a:gd name="T15" fmla="*/ 1 h 64"/>
              <a:gd name="T16" fmla="*/ 76 w 79"/>
              <a:gd name="T17" fmla="*/ 0 h 64"/>
              <a:gd name="T18" fmla="*/ 74 w 79"/>
              <a:gd name="T19" fmla="*/ 0 h 64"/>
              <a:gd name="T20" fmla="*/ 24 w 79"/>
              <a:gd name="T21" fmla="*/ 0 h 64"/>
              <a:gd name="T22" fmla="*/ 24 w 79"/>
              <a:gd name="T23" fmla="*/ 0 h 64"/>
              <a:gd name="T24" fmla="*/ 22 w 79"/>
              <a:gd name="T25" fmla="*/ 0 h 64"/>
              <a:gd name="T26" fmla="*/ 21 w 79"/>
              <a:gd name="T27" fmla="*/ 1 h 64"/>
              <a:gd name="T28" fmla="*/ 19 w 79"/>
              <a:gd name="T29" fmla="*/ 3 h 64"/>
              <a:gd name="T30" fmla="*/ 19 w 79"/>
              <a:gd name="T31" fmla="*/ 5 h 64"/>
              <a:gd name="T32" fmla="*/ 19 w 79"/>
              <a:gd name="T33" fmla="*/ 37 h 64"/>
              <a:gd name="T34" fmla="*/ 2 w 79"/>
              <a:gd name="T35" fmla="*/ 45 h 64"/>
              <a:gd name="T36" fmla="*/ 2 w 79"/>
              <a:gd name="T37" fmla="*/ 45 h 64"/>
              <a:gd name="T38" fmla="*/ 1 w 79"/>
              <a:gd name="T39" fmla="*/ 47 h 64"/>
              <a:gd name="T40" fmla="*/ 0 w 79"/>
              <a:gd name="T41" fmla="*/ 49 h 64"/>
              <a:gd name="T42" fmla="*/ 0 w 79"/>
              <a:gd name="T43" fmla="*/ 59 h 64"/>
              <a:gd name="T44" fmla="*/ 0 w 79"/>
              <a:gd name="T45" fmla="*/ 59 h 64"/>
              <a:gd name="T46" fmla="*/ 0 w 79"/>
              <a:gd name="T47" fmla="*/ 62 h 64"/>
              <a:gd name="T48" fmla="*/ 1 w 79"/>
              <a:gd name="T49" fmla="*/ 63 h 64"/>
              <a:gd name="T50" fmla="*/ 2 w 79"/>
              <a:gd name="T51" fmla="*/ 64 h 64"/>
              <a:gd name="T52" fmla="*/ 5 w 79"/>
              <a:gd name="T53" fmla="*/ 64 h 64"/>
              <a:gd name="T54" fmla="*/ 74 w 79"/>
              <a:gd name="T55" fmla="*/ 64 h 64"/>
              <a:gd name="T56" fmla="*/ 74 w 79"/>
              <a:gd name="T57" fmla="*/ 64 h 64"/>
              <a:gd name="T58" fmla="*/ 76 w 79"/>
              <a:gd name="T59" fmla="*/ 64 h 64"/>
              <a:gd name="T60" fmla="*/ 77 w 79"/>
              <a:gd name="T61" fmla="*/ 63 h 64"/>
              <a:gd name="T62" fmla="*/ 79 w 79"/>
              <a:gd name="T63" fmla="*/ 62 h 64"/>
              <a:gd name="T64" fmla="*/ 79 w 79"/>
              <a:gd name="T65" fmla="*/ 59 h 64"/>
              <a:gd name="T66" fmla="*/ 79 w 79"/>
              <a:gd name="T67" fmla="*/ 49 h 64"/>
              <a:gd name="T68" fmla="*/ 79 w 79"/>
              <a:gd name="T69" fmla="*/ 49 h 64"/>
              <a:gd name="T70" fmla="*/ 77 w 79"/>
              <a:gd name="T71" fmla="*/ 47 h 64"/>
              <a:gd name="T72" fmla="*/ 75 w 79"/>
              <a:gd name="T73" fmla="*/ 45 h 64"/>
              <a:gd name="T74" fmla="*/ 54 w 79"/>
              <a:gd name="T75" fmla="*/ 36 h 64"/>
              <a:gd name="T76" fmla="*/ 54 w 79"/>
              <a:gd name="T77" fmla="*/ 33 h 64"/>
              <a:gd name="T78" fmla="*/ 75 w 79"/>
              <a:gd name="T79"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64">
                <a:moveTo>
                  <a:pt x="75" y="25"/>
                </a:moveTo>
                <a:lnTo>
                  <a:pt x="75" y="25"/>
                </a:lnTo>
                <a:lnTo>
                  <a:pt x="77" y="22"/>
                </a:lnTo>
                <a:lnTo>
                  <a:pt x="79" y="20"/>
                </a:lnTo>
                <a:lnTo>
                  <a:pt x="79" y="5"/>
                </a:lnTo>
                <a:lnTo>
                  <a:pt x="79" y="5"/>
                </a:lnTo>
                <a:lnTo>
                  <a:pt x="79" y="3"/>
                </a:lnTo>
                <a:lnTo>
                  <a:pt x="77" y="1"/>
                </a:lnTo>
                <a:lnTo>
                  <a:pt x="76" y="0"/>
                </a:lnTo>
                <a:lnTo>
                  <a:pt x="74" y="0"/>
                </a:lnTo>
                <a:lnTo>
                  <a:pt x="24" y="0"/>
                </a:lnTo>
                <a:lnTo>
                  <a:pt x="24" y="0"/>
                </a:lnTo>
                <a:lnTo>
                  <a:pt x="22" y="0"/>
                </a:lnTo>
                <a:lnTo>
                  <a:pt x="21" y="1"/>
                </a:lnTo>
                <a:lnTo>
                  <a:pt x="19" y="3"/>
                </a:lnTo>
                <a:lnTo>
                  <a:pt x="19" y="5"/>
                </a:lnTo>
                <a:lnTo>
                  <a:pt x="19" y="37"/>
                </a:lnTo>
                <a:lnTo>
                  <a:pt x="2" y="45"/>
                </a:lnTo>
                <a:lnTo>
                  <a:pt x="2" y="45"/>
                </a:lnTo>
                <a:lnTo>
                  <a:pt x="1" y="47"/>
                </a:lnTo>
                <a:lnTo>
                  <a:pt x="0" y="49"/>
                </a:lnTo>
                <a:lnTo>
                  <a:pt x="0" y="59"/>
                </a:lnTo>
                <a:lnTo>
                  <a:pt x="0" y="59"/>
                </a:lnTo>
                <a:lnTo>
                  <a:pt x="0" y="62"/>
                </a:lnTo>
                <a:lnTo>
                  <a:pt x="1" y="63"/>
                </a:lnTo>
                <a:lnTo>
                  <a:pt x="2" y="64"/>
                </a:lnTo>
                <a:lnTo>
                  <a:pt x="5" y="64"/>
                </a:lnTo>
                <a:lnTo>
                  <a:pt x="74" y="64"/>
                </a:lnTo>
                <a:lnTo>
                  <a:pt x="74" y="64"/>
                </a:lnTo>
                <a:lnTo>
                  <a:pt x="76" y="64"/>
                </a:lnTo>
                <a:lnTo>
                  <a:pt x="77" y="63"/>
                </a:lnTo>
                <a:lnTo>
                  <a:pt x="79" y="62"/>
                </a:lnTo>
                <a:lnTo>
                  <a:pt x="79" y="59"/>
                </a:lnTo>
                <a:lnTo>
                  <a:pt x="79" y="49"/>
                </a:lnTo>
                <a:lnTo>
                  <a:pt x="79" y="49"/>
                </a:lnTo>
                <a:lnTo>
                  <a:pt x="77" y="47"/>
                </a:lnTo>
                <a:lnTo>
                  <a:pt x="75" y="45"/>
                </a:lnTo>
                <a:lnTo>
                  <a:pt x="54" y="36"/>
                </a:lnTo>
                <a:lnTo>
                  <a:pt x="54" y="33"/>
                </a:lnTo>
                <a:lnTo>
                  <a:pt x="75"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07" name="Freeform 709"/>
          <p:cNvSpPr>
            <a:spLocks/>
          </p:cNvSpPr>
          <p:nvPr/>
        </p:nvSpPr>
        <p:spPr bwMode="auto">
          <a:xfrm>
            <a:off x="6552413" y="1832753"/>
            <a:ext cx="147095" cy="85410"/>
          </a:xfrm>
          <a:custGeom>
            <a:avLst/>
            <a:gdLst>
              <a:gd name="T0" fmla="*/ 79 w 94"/>
              <a:gd name="T1" fmla="*/ 0 h 54"/>
              <a:gd name="T2" fmla="*/ 65 w 94"/>
              <a:gd name="T3" fmla="*/ 0 h 54"/>
              <a:gd name="T4" fmla="*/ 65 w 94"/>
              <a:gd name="T5" fmla="*/ 10 h 54"/>
              <a:gd name="T6" fmla="*/ 79 w 94"/>
              <a:gd name="T7" fmla="*/ 10 h 54"/>
              <a:gd name="T8" fmla="*/ 79 w 94"/>
              <a:gd name="T9" fmla="*/ 10 h 54"/>
              <a:gd name="T10" fmla="*/ 82 w 94"/>
              <a:gd name="T11" fmla="*/ 10 h 54"/>
              <a:gd name="T12" fmla="*/ 83 w 94"/>
              <a:gd name="T13" fmla="*/ 11 h 54"/>
              <a:gd name="T14" fmla="*/ 84 w 94"/>
              <a:gd name="T15" fmla="*/ 12 h 54"/>
              <a:gd name="T16" fmla="*/ 84 w 94"/>
              <a:gd name="T17" fmla="*/ 15 h 54"/>
              <a:gd name="T18" fmla="*/ 84 w 94"/>
              <a:gd name="T19" fmla="*/ 15 h 54"/>
              <a:gd name="T20" fmla="*/ 84 w 94"/>
              <a:gd name="T21" fmla="*/ 17 h 54"/>
              <a:gd name="T22" fmla="*/ 83 w 94"/>
              <a:gd name="T23" fmla="*/ 19 h 54"/>
              <a:gd name="T24" fmla="*/ 82 w 94"/>
              <a:gd name="T25" fmla="*/ 20 h 54"/>
              <a:gd name="T26" fmla="*/ 79 w 94"/>
              <a:gd name="T27" fmla="*/ 20 h 54"/>
              <a:gd name="T28" fmla="*/ 15 w 94"/>
              <a:gd name="T29" fmla="*/ 20 h 54"/>
              <a:gd name="T30" fmla="*/ 15 w 94"/>
              <a:gd name="T31" fmla="*/ 20 h 54"/>
              <a:gd name="T32" fmla="*/ 9 w 94"/>
              <a:gd name="T33" fmla="*/ 21 h 54"/>
              <a:gd name="T34" fmla="*/ 5 w 94"/>
              <a:gd name="T35" fmla="*/ 25 h 54"/>
              <a:gd name="T36" fmla="*/ 2 w 94"/>
              <a:gd name="T37" fmla="*/ 28 h 54"/>
              <a:gd name="T38" fmla="*/ 0 w 94"/>
              <a:gd name="T39" fmla="*/ 35 h 54"/>
              <a:gd name="T40" fmla="*/ 0 w 94"/>
              <a:gd name="T41" fmla="*/ 35 h 54"/>
              <a:gd name="T42" fmla="*/ 2 w 94"/>
              <a:gd name="T43" fmla="*/ 41 h 54"/>
              <a:gd name="T44" fmla="*/ 5 w 94"/>
              <a:gd name="T45" fmla="*/ 45 h 54"/>
              <a:gd name="T46" fmla="*/ 9 w 94"/>
              <a:gd name="T47" fmla="*/ 48 h 54"/>
              <a:gd name="T48" fmla="*/ 15 w 94"/>
              <a:gd name="T49" fmla="*/ 49 h 54"/>
              <a:gd name="T50" fmla="*/ 60 w 94"/>
              <a:gd name="T51" fmla="*/ 49 h 54"/>
              <a:gd name="T52" fmla="*/ 60 w 94"/>
              <a:gd name="T53" fmla="*/ 54 h 54"/>
              <a:gd name="T54" fmla="*/ 70 w 94"/>
              <a:gd name="T55" fmla="*/ 54 h 54"/>
              <a:gd name="T56" fmla="*/ 70 w 94"/>
              <a:gd name="T57" fmla="*/ 45 h 54"/>
              <a:gd name="T58" fmla="*/ 70 w 94"/>
              <a:gd name="T59" fmla="*/ 45 h 54"/>
              <a:gd name="T60" fmla="*/ 70 w 94"/>
              <a:gd name="T61" fmla="*/ 42 h 54"/>
              <a:gd name="T62" fmla="*/ 68 w 94"/>
              <a:gd name="T63" fmla="*/ 41 h 54"/>
              <a:gd name="T64" fmla="*/ 67 w 94"/>
              <a:gd name="T65" fmla="*/ 40 h 54"/>
              <a:gd name="T66" fmla="*/ 65 w 94"/>
              <a:gd name="T67" fmla="*/ 40 h 54"/>
              <a:gd name="T68" fmla="*/ 15 w 94"/>
              <a:gd name="T69" fmla="*/ 40 h 54"/>
              <a:gd name="T70" fmla="*/ 15 w 94"/>
              <a:gd name="T71" fmla="*/ 40 h 54"/>
              <a:gd name="T72" fmla="*/ 13 w 94"/>
              <a:gd name="T73" fmla="*/ 40 h 54"/>
              <a:gd name="T74" fmla="*/ 12 w 94"/>
              <a:gd name="T75" fmla="*/ 38 h 54"/>
              <a:gd name="T76" fmla="*/ 10 w 94"/>
              <a:gd name="T77" fmla="*/ 37 h 54"/>
              <a:gd name="T78" fmla="*/ 10 w 94"/>
              <a:gd name="T79" fmla="*/ 35 h 54"/>
              <a:gd name="T80" fmla="*/ 10 w 94"/>
              <a:gd name="T81" fmla="*/ 35 h 54"/>
              <a:gd name="T82" fmla="*/ 10 w 94"/>
              <a:gd name="T83" fmla="*/ 32 h 54"/>
              <a:gd name="T84" fmla="*/ 12 w 94"/>
              <a:gd name="T85" fmla="*/ 31 h 54"/>
              <a:gd name="T86" fmla="*/ 13 w 94"/>
              <a:gd name="T87" fmla="*/ 30 h 54"/>
              <a:gd name="T88" fmla="*/ 15 w 94"/>
              <a:gd name="T89" fmla="*/ 30 h 54"/>
              <a:gd name="T90" fmla="*/ 79 w 94"/>
              <a:gd name="T91" fmla="*/ 30 h 54"/>
              <a:gd name="T92" fmla="*/ 79 w 94"/>
              <a:gd name="T93" fmla="*/ 30 h 54"/>
              <a:gd name="T94" fmla="*/ 86 w 94"/>
              <a:gd name="T95" fmla="*/ 28 h 54"/>
              <a:gd name="T96" fmla="*/ 89 w 94"/>
              <a:gd name="T97" fmla="*/ 25 h 54"/>
              <a:gd name="T98" fmla="*/ 93 w 94"/>
              <a:gd name="T99" fmla="*/ 21 h 54"/>
              <a:gd name="T100" fmla="*/ 94 w 94"/>
              <a:gd name="T101" fmla="*/ 15 h 54"/>
              <a:gd name="T102" fmla="*/ 94 w 94"/>
              <a:gd name="T103" fmla="*/ 15 h 54"/>
              <a:gd name="T104" fmla="*/ 93 w 94"/>
              <a:gd name="T105" fmla="*/ 9 h 54"/>
              <a:gd name="T106" fmla="*/ 89 w 94"/>
              <a:gd name="T107" fmla="*/ 5 h 54"/>
              <a:gd name="T108" fmla="*/ 86 w 94"/>
              <a:gd name="T109" fmla="*/ 1 h 54"/>
              <a:gd name="T110" fmla="*/ 79 w 94"/>
              <a:gd name="T111" fmla="*/ 0 h 54"/>
              <a:gd name="T112" fmla="*/ 79 w 94"/>
              <a:gd name="T11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54">
                <a:moveTo>
                  <a:pt x="79" y="0"/>
                </a:moveTo>
                <a:lnTo>
                  <a:pt x="65" y="0"/>
                </a:lnTo>
                <a:lnTo>
                  <a:pt x="65" y="10"/>
                </a:lnTo>
                <a:lnTo>
                  <a:pt x="79" y="10"/>
                </a:lnTo>
                <a:lnTo>
                  <a:pt x="79" y="10"/>
                </a:lnTo>
                <a:lnTo>
                  <a:pt x="82" y="10"/>
                </a:lnTo>
                <a:lnTo>
                  <a:pt x="83" y="11"/>
                </a:lnTo>
                <a:lnTo>
                  <a:pt x="84" y="12"/>
                </a:lnTo>
                <a:lnTo>
                  <a:pt x="84" y="15"/>
                </a:lnTo>
                <a:lnTo>
                  <a:pt x="84" y="15"/>
                </a:lnTo>
                <a:lnTo>
                  <a:pt x="84" y="17"/>
                </a:lnTo>
                <a:lnTo>
                  <a:pt x="83" y="19"/>
                </a:lnTo>
                <a:lnTo>
                  <a:pt x="82" y="20"/>
                </a:lnTo>
                <a:lnTo>
                  <a:pt x="79" y="20"/>
                </a:lnTo>
                <a:lnTo>
                  <a:pt x="15" y="20"/>
                </a:lnTo>
                <a:lnTo>
                  <a:pt x="15" y="20"/>
                </a:lnTo>
                <a:lnTo>
                  <a:pt x="9" y="21"/>
                </a:lnTo>
                <a:lnTo>
                  <a:pt x="5" y="25"/>
                </a:lnTo>
                <a:lnTo>
                  <a:pt x="2" y="28"/>
                </a:lnTo>
                <a:lnTo>
                  <a:pt x="0" y="35"/>
                </a:lnTo>
                <a:lnTo>
                  <a:pt x="0" y="35"/>
                </a:lnTo>
                <a:lnTo>
                  <a:pt x="2" y="41"/>
                </a:lnTo>
                <a:lnTo>
                  <a:pt x="5" y="45"/>
                </a:lnTo>
                <a:lnTo>
                  <a:pt x="9" y="48"/>
                </a:lnTo>
                <a:lnTo>
                  <a:pt x="15" y="49"/>
                </a:lnTo>
                <a:lnTo>
                  <a:pt x="60" y="49"/>
                </a:lnTo>
                <a:lnTo>
                  <a:pt x="60" y="54"/>
                </a:lnTo>
                <a:lnTo>
                  <a:pt x="70" y="54"/>
                </a:lnTo>
                <a:lnTo>
                  <a:pt x="70" y="45"/>
                </a:lnTo>
                <a:lnTo>
                  <a:pt x="70" y="45"/>
                </a:lnTo>
                <a:lnTo>
                  <a:pt x="70" y="42"/>
                </a:lnTo>
                <a:lnTo>
                  <a:pt x="68" y="41"/>
                </a:lnTo>
                <a:lnTo>
                  <a:pt x="67" y="40"/>
                </a:lnTo>
                <a:lnTo>
                  <a:pt x="65" y="40"/>
                </a:lnTo>
                <a:lnTo>
                  <a:pt x="15" y="40"/>
                </a:lnTo>
                <a:lnTo>
                  <a:pt x="15" y="40"/>
                </a:lnTo>
                <a:lnTo>
                  <a:pt x="13" y="40"/>
                </a:lnTo>
                <a:lnTo>
                  <a:pt x="12" y="38"/>
                </a:lnTo>
                <a:lnTo>
                  <a:pt x="10" y="37"/>
                </a:lnTo>
                <a:lnTo>
                  <a:pt x="10" y="35"/>
                </a:lnTo>
                <a:lnTo>
                  <a:pt x="10" y="35"/>
                </a:lnTo>
                <a:lnTo>
                  <a:pt x="10" y="32"/>
                </a:lnTo>
                <a:lnTo>
                  <a:pt x="12" y="31"/>
                </a:lnTo>
                <a:lnTo>
                  <a:pt x="13" y="30"/>
                </a:lnTo>
                <a:lnTo>
                  <a:pt x="15" y="30"/>
                </a:lnTo>
                <a:lnTo>
                  <a:pt x="79" y="30"/>
                </a:lnTo>
                <a:lnTo>
                  <a:pt x="79" y="30"/>
                </a:lnTo>
                <a:lnTo>
                  <a:pt x="86" y="28"/>
                </a:lnTo>
                <a:lnTo>
                  <a:pt x="89" y="25"/>
                </a:lnTo>
                <a:lnTo>
                  <a:pt x="93" y="21"/>
                </a:lnTo>
                <a:lnTo>
                  <a:pt x="94" y="15"/>
                </a:lnTo>
                <a:lnTo>
                  <a:pt x="94" y="15"/>
                </a:lnTo>
                <a:lnTo>
                  <a:pt x="93" y="9"/>
                </a:lnTo>
                <a:lnTo>
                  <a:pt x="89" y="5"/>
                </a:lnTo>
                <a:lnTo>
                  <a:pt x="86" y="1"/>
                </a:lnTo>
                <a:lnTo>
                  <a:pt x="79" y="0"/>
                </a:lnTo>
                <a:lnTo>
                  <a:pt x="7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08" name="Freeform 710"/>
          <p:cNvSpPr>
            <a:spLocks noEditPoints="1"/>
          </p:cNvSpPr>
          <p:nvPr/>
        </p:nvSpPr>
        <p:spPr bwMode="auto">
          <a:xfrm>
            <a:off x="6542923" y="1766323"/>
            <a:ext cx="104389" cy="90156"/>
          </a:xfrm>
          <a:custGeom>
            <a:avLst/>
            <a:gdLst>
              <a:gd name="T0" fmla="*/ 59 w 64"/>
              <a:gd name="T1" fmla="*/ 59 h 59"/>
              <a:gd name="T2" fmla="*/ 59 w 64"/>
              <a:gd name="T3" fmla="*/ 59 h 59"/>
              <a:gd name="T4" fmla="*/ 61 w 64"/>
              <a:gd name="T5" fmla="*/ 59 h 59"/>
              <a:gd name="T6" fmla="*/ 62 w 64"/>
              <a:gd name="T7" fmla="*/ 58 h 59"/>
              <a:gd name="T8" fmla="*/ 64 w 64"/>
              <a:gd name="T9" fmla="*/ 56 h 59"/>
              <a:gd name="T10" fmla="*/ 64 w 64"/>
              <a:gd name="T11" fmla="*/ 54 h 59"/>
              <a:gd name="T12" fmla="*/ 64 w 64"/>
              <a:gd name="T13" fmla="*/ 34 h 59"/>
              <a:gd name="T14" fmla="*/ 64 w 64"/>
              <a:gd name="T15" fmla="*/ 34 h 59"/>
              <a:gd name="T16" fmla="*/ 62 w 64"/>
              <a:gd name="T17" fmla="*/ 27 h 59"/>
              <a:gd name="T18" fmla="*/ 61 w 64"/>
              <a:gd name="T19" fmla="*/ 21 h 59"/>
              <a:gd name="T20" fmla="*/ 57 w 64"/>
              <a:gd name="T21" fmla="*/ 15 h 59"/>
              <a:gd name="T22" fmla="*/ 54 w 64"/>
              <a:gd name="T23" fmla="*/ 10 h 59"/>
              <a:gd name="T24" fmla="*/ 49 w 64"/>
              <a:gd name="T25" fmla="*/ 6 h 59"/>
              <a:gd name="T26" fmla="*/ 43 w 64"/>
              <a:gd name="T27" fmla="*/ 2 h 59"/>
              <a:gd name="T28" fmla="*/ 37 w 64"/>
              <a:gd name="T29" fmla="*/ 1 h 59"/>
              <a:gd name="T30" fmla="*/ 29 w 64"/>
              <a:gd name="T31" fmla="*/ 0 h 59"/>
              <a:gd name="T32" fmla="*/ 9 w 64"/>
              <a:gd name="T33" fmla="*/ 0 h 59"/>
              <a:gd name="T34" fmla="*/ 9 w 64"/>
              <a:gd name="T35" fmla="*/ 0 h 59"/>
              <a:gd name="T36" fmla="*/ 6 w 64"/>
              <a:gd name="T37" fmla="*/ 1 h 59"/>
              <a:gd name="T38" fmla="*/ 2 w 64"/>
              <a:gd name="T39" fmla="*/ 2 h 59"/>
              <a:gd name="T40" fmla="*/ 1 w 64"/>
              <a:gd name="T41" fmla="*/ 6 h 59"/>
              <a:gd name="T42" fmla="*/ 0 w 64"/>
              <a:gd name="T43" fmla="*/ 10 h 59"/>
              <a:gd name="T44" fmla="*/ 0 w 64"/>
              <a:gd name="T45" fmla="*/ 54 h 59"/>
              <a:gd name="T46" fmla="*/ 0 w 64"/>
              <a:gd name="T47" fmla="*/ 54 h 59"/>
              <a:gd name="T48" fmla="*/ 0 w 64"/>
              <a:gd name="T49" fmla="*/ 56 h 59"/>
              <a:gd name="T50" fmla="*/ 1 w 64"/>
              <a:gd name="T51" fmla="*/ 58 h 59"/>
              <a:gd name="T52" fmla="*/ 2 w 64"/>
              <a:gd name="T53" fmla="*/ 59 h 59"/>
              <a:gd name="T54" fmla="*/ 4 w 64"/>
              <a:gd name="T55" fmla="*/ 59 h 59"/>
              <a:gd name="T56" fmla="*/ 59 w 64"/>
              <a:gd name="T57" fmla="*/ 59 h 59"/>
              <a:gd name="T58" fmla="*/ 14 w 64"/>
              <a:gd name="T59" fmla="*/ 34 h 59"/>
              <a:gd name="T60" fmla="*/ 44 w 64"/>
              <a:gd name="T61" fmla="*/ 34 h 59"/>
              <a:gd name="T62" fmla="*/ 44 w 64"/>
              <a:gd name="T63" fmla="*/ 44 h 59"/>
              <a:gd name="T64" fmla="*/ 14 w 64"/>
              <a:gd name="T65" fmla="*/ 44 h 59"/>
              <a:gd name="T66" fmla="*/ 14 w 64"/>
              <a:gd name="T67"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59">
                <a:moveTo>
                  <a:pt x="59" y="59"/>
                </a:moveTo>
                <a:lnTo>
                  <a:pt x="59" y="59"/>
                </a:lnTo>
                <a:lnTo>
                  <a:pt x="61" y="59"/>
                </a:lnTo>
                <a:lnTo>
                  <a:pt x="62" y="58"/>
                </a:lnTo>
                <a:lnTo>
                  <a:pt x="64" y="56"/>
                </a:lnTo>
                <a:lnTo>
                  <a:pt x="64" y="54"/>
                </a:lnTo>
                <a:lnTo>
                  <a:pt x="64" y="34"/>
                </a:lnTo>
                <a:lnTo>
                  <a:pt x="64" y="34"/>
                </a:lnTo>
                <a:lnTo>
                  <a:pt x="62" y="27"/>
                </a:lnTo>
                <a:lnTo>
                  <a:pt x="61" y="21"/>
                </a:lnTo>
                <a:lnTo>
                  <a:pt x="57" y="15"/>
                </a:lnTo>
                <a:lnTo>
                  <a:pt x="54" y="10"/>
                </a:lnTo>
                <a:lnTo>
                  <a:pt x="49" y="6"/>
                </a:lnTo>
                <a:lnTo>
                  <a:pt x="43" y="2"/>
                </a:lnTo>
                <a:lnTo>
                  <a:pt x="37" y="1"/>
                </a:lnTo>
                <a:lnTo>
                  <a:pt x="29" y="0"/>
                </a:lnTo>
                <a:lnTo>
                  <a:pt x="9" y="0"/>
                </a:lnTo>
                <a:lnTo>
                  <a:pt x="9" y="0"/>
                </a:lnTo>
                <a:lnTo>
                  <a:pt x="6" y="1"/>
                </a:lnTo>
                <a:lnTo>
                  <a:pt x="2" y="2"/>
                </a:lnTo>
                <a:lnTo>
                  <a:pt x="1" y="6"/>
                </a:lnTo>
                <a:lnTo>
                  <a:pt x="0" y="10"/>
                </a:lnTo>
                <a:lnTo>
                  <a:pt x="0" y="54"/>
                </a:lnTo>
                <a:lnTo>
                  <a:pt x="0" y="54"/>
                </a:lnTo>
                <a:lnTo>
                  <a:pt x="0" y="56"/>
                </a:lnTo>
                <a:lnTo>
                  <a:pt x="1" y="58"/>
                </a:lnTo>
                <a:lnTo>
                  <a:pt x="2" y="59"/>
                </a:lnTo>
                <a:lnTo>
                  <a:pt x="4" y="59"/>
                </a:lnTo>
                <a:lnTo>
                  <a:pt x="59" y="59"/>
                </a:lnTo>
                <a:close/>
                <a:moveTo>
                  <a:pt x="14" y="34"/>
                </a:moveTo>
                <a:lnTo>
                  <a:pt x="44" y="34"/>
                </a:lnTo>
                <a:lnTo>
                  <a:pt x="44" y="44"/>
                </a:lnTo>
                <a:lnTo>
                  <a:pt x="14" y="44"/>
                </a:lnTo>
                <a:lnTo>
                  <a:pt x="14"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09" name="Freeform 711"/>
          <p:cNvSpPr>
            <a:spLocks/>
          </p:cNvSpPr>
          <p:nvPr/>
        </p:nvSpPr>
        <p:spPr bwMode="auto">
          <a:xfrm>
            <a:off x="6917772" y="1851733"/>
            <a:ext cx="23726" cy="23726"/>
          </a:xfrm>
          <a:custGeom>
            <a:avLst/>
            <a:gdLst>
              <a:gd name="T0" fmla="*/ 15 w 15"/>
              <a:gd name="T1" fmla="*/ 0 h 15"/>
              <a:gd name="T2" fmla="*/ 15 w 15"/>
              <a:gd name="T3" fmla="*/ 0 h 15"/>
              <a:gd name="T4" fmla="*/ 9 w 15"/>
              <a:gd name="T5" fmla="*/ 1 h 15"/>
              <a:gd name="T6" fmla="*/ 5 w 15"/>
              <a:gd name="T7" fmla="*/ 5 h 15"/>
              <a:gd name="T8" fmla="*/ 2 w 15"/>
              <a:gd name="T9" fmla="*/ 9 h 15"/>
              <a:gd name="T10" fmla="*/ 0 w 15"/>
              <a:gd name="T11" fmla="*/ 15 h 15"/>
              <a:gd name="T12" fmla="*/ 15 w 15"/>
              <a:gd name="T13" fmla="*/ 15 h 15"/>
              <a:gd name="T14" fmla="*/ 15 w 15"/>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5" y="0"/>
                </a:moveTo>
                <a:lnTo>
                  <a:pt x="15" y="0"/>
                </a:lnTo>
                <a:lnTo>
                  <a:pt x="9" y="1"/>
                </a:lnTo>
                <a:lnTo>
                  <a:pt x="5" y="5"/>
                </a:lnTo>
                <a:lnTo>
                  <a:pt x="2" y="9"/>
                </a:lnTo>
                <a:lnTo>
                  <a:pt x="0" y="15"/>
                </a:lnTo>
                <a:lnTo>
                  <a:pt x="15" y="15"/>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10" name="Freeform 712"/>
          <p:cNvSpPr>
            <a:spLocks/>
          </p:cNvSpPr>
          <p:nvPr/>
        </p:nvSpPr>
        <p:spPr bwMode="auto">
          <a:xfrm>
            <a:off x="6941499" y="1766323"/>
            <a:ext cx="109135" cy="61686"/>
          </a:xfrm>
          <a:custGeom>
            <a:avLst/>
            <a:gdLst>
              <a:gd name="T0" fmla="*/ 5 w 69"/>
              <a:gd name="T1" fmla="*/ 39 h 39"/>
              <a:gd name="T2" fmla="*/ 15 w 69"/>
              <a:gd name="T3" fmla="*/ 39 h 39"/>
              <a:gd name="T4" fmla="*/ 15 w 69"/>
              <a:gd name="T5" fmla="*/ 24 h 39"/>
              <a:gd name="T6" fmla="*/ 25 w 69"/>
              <a:gd name="T7" fmla="*/ 24 h 39"/>
              <a:gd name="T8" fmla="*/ 25 w 69"/>
              <a:gd name="T9" fmla="*/ 39 h 39"/>
              <a:gd name="T10" fmla="*/ 45 w 69"/>
              <a:gd name="T11" fmla="*/ 39 h 39"/>
              <a:gd name="T12" fmla="*/ 45 w 69"/>
              <a:gd name="T13" fmla="*/ 24 h 39"/>
              <a:gd name="T14" fmla="*/ 54 w 69"/>
              <a:gd name="T15" fmla="*/ 24 h 39"/>
              <a:gd name="T16" fmla="*/ 54 w 69"/>
              <a:gd name="T17" fmla="*/ 39 h 39"/>
              <a:gd name="T18" fmla="*/ 64 w 69"/>
              <a:gd name="T19" fmla="*/ 39 h 39"/>
              <a:gd name="T20" fmla="*/ 64 w 69"/>
              <a:gd name="T21" fmla="*/ 39 h 39"/>
              <a:gd name="T22" fmla="*/ 67 w 69"/>
              <a:gd name="T23" fmla="*/ 39 h 39"/>
              <a:gd name="T24" fmla="*/ 68 w 69"/>
              <a:gd name="T25" fmla="*/ 38 h 39"/>
              <a:gd name="T26" fmla="*/ 69 w 69"/>
              <a:gd name="T27" fmla="*/ 37 h 39"/>
              <a:gd name="T28" fmla="*/ 69 w 69"/>
              <a:gd name="T29" fmla="*/ 34 h 39"/>
              <a:gd name="T30" fmla="*/ 69 w 69"/>
              <a:gd name="T31" fmla="*/ 15 h 39"/>
              <a:gd name="T32" fmla="*/ 69 w 69"/>
              <a:gd name="T33" fmla="*/ 15 h 39"/>
              <a:gd name="T34" fmla="*/ 68 w 69"/>
              <a:gd name="T35" fmla="*/ 8 h 39"/>
              <a:gd name="T36" fmla="*/ 64 w 69"/>
              <a:gd name="T37" fmla="*/ 5 h 39"/>
              <a:gd name="T38" fmla="*/ 61 w 69"/>
              <a:gd name="T39" fmla="*/ 1 h 39"/>
              <a:gd name="T40" fmla="*/ 54 w 69"/>
              <a:gd name="T41" fmla="*/ 0 h 39"/>
              <a:gd name="T42" fmla="*/ 15 w 69"/>
              <a:gd name="T43" fmla="*/ 0 h 39"/>
              <a:gd name="T44" fmla="*/ 15 w 69"/>
              <a:gd name="T45" fmla="*/ 0 h 39"/>
              <a:gd name="T46" fmla="*/ 9 w 69"/>
              <a:gd name="T47" fmla="*/ 1 h 39"/>
              <a:gd name="T48" fmla="*/ 5 w 69"/>
              <a:gd name="T49" fmla="*/ 5 h 39"/>
              <a:gd name="T50" fmla="*/ 1 w 69"/>
              <a:gd name="T51" fmla="*/ 8 h 39"/>
              <a:gd name="T52" fmla="*/ 0 w 69"/>
              <a:gd name="T53" fmla="*/ 15 h 39"/>
              <a:gd name="T54" fmla="*/ 0 w 69"/>
              <a:gd name="T55" fmla="*/ 34 h 39"/>
              <a:gd name="T56" fmla="*/ 0 w 69"/>
              <a:gd name="T57" fmla="*/ 34 h 39"/>
              <a:gd name="T58" fmla="*/ 0 w 69"/>
              <a:gd name="T59" fmla="*/ 37 h 39"/>
              <a:gd name="T60" fmla="*/ 1 w 69"/>
              <a:gd name="T61" fmla="*/ 38 h 39"/>
              <a:gd name="T62" fmla="*/ 3 w 69"/>
              <a:gd name="T63" fmla="*/ 39 h 39"/>
              <a:gd name="T64" fmla="*/ 5 w 69"/>
              <a:gd name="T65" fmla="*/ 39 h 39"/>
              <a:gd name="T66" fmla="*/ 5 w 69"/>
              <a:gd name="T6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39">
                <a:moveTo>
                  <a:pt x="5" y="39"/>
                </a:moveTo>
                <a:lnTo>
                  <a:pt x="15" y="39"/>
                </a:lnTo>
                <a:lnTo>
                  <a:pt x="15" y="24"/>
                </a:lnTo>
                <a:lnTo>
                  <a:pt x="25" y="24"/>
                </a:lnTo>
                <a:lnTo>
                  <a:pt x="25" y="39"/>
                </a:lnTo>
                <a:lnTo>
                  <a:pt x="45" y="39"/>
                </a:lnTo>
                <a:lnTo>
                  <a:pt x="45" y="24"/>
                </a:lnTo>
                <a:lnTo>
                  <a:pt x="54" y="24"/>
                </a:lnTo>
                <a:lnTo>
                  <a:pt x="54" y="39"/>
                </a:lnTo>
                <a:lnTo>
                  <a:pt x="64" y="39"/>
                </a:lnTo>
                <a:lnTo>
                  <a:pt x="64" y="39"/>
                </a:lnTo>
                <a:lnTo>
                  <a:pt x="67" y="39"/>
                </a:lnTo>
                <a:lnTo>
                  <a:pt x="68" y="38"/>
                </a:lnTo>
                <a:lnTo>
                  <a:pt x="69" y="37"/>
                </a:lnTo>
                <a:lnTo>
                  <a:pt x="69" y="34"/>
                </a:lnTo>
                <a:lnTo>
                  <a:pt x="69" y="15"/>
                </a:lnTo>
                <a:lnTo>
                  <a:pt x="69" y="15"/>
                </a:lnTo>
                <a:lnTo>
                  <a:pt x="68" y="8"/>
                </a:lnTo>
                <a:lnTo>
                  <a:pt x="64" y="5"/>
                </a:lnTo>
                <a:lnTo>
                  <a:pt x="61" y="1"/>
                </a:lnTo>
                <a:lnTo>
                  <a:pt x="54" y="0"/>
                </a:lnTo>
                <a:lnTo>
                  <a:pt x="15" y="0"/>
                </a:lnTo>
                <a:lnTo>
                  <a:pt x="15" y="0"/>
                </a:lnTo>
                <a:lnTo>
                  <a:pt x="9" y="1"/>
                </a:lnTo>
                <a:lnTo>
                  <a:pt x="5" y="5"/>
                </a:lnTo>
                <a:lnTo>
                  <a:pt x="1" y="8"/>
                </a:lnTo>
                <a:lnTo>
                  <a:pt x="0" y="15"/>
                </a:lnTo>
                <a:lnTo>
                  <a:pt x="0" y="34"/>
                </a:lnTo>
                <a:lnTo>
                  <a:pt x="0" y="34"/>
                </a:lnTo>
                <a:lnTo>
                  <a:pt x="0" y="37"/>
                </a:lnTo>
                <a:lnTo>
                  <a:pt x="1" y="38"/>
                </a:lnTo>
                <a:lnTo>
                  <a:pt x="3" y="39"/>
                </a:lnTo>
                <a:lnTo>
                  <a:pt x="5" y="39"/>
                </a:lnTo>
                <a:lnTo>
                  <a:pt x="5"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11" name="Freeform 713"/>
          <p:cNvSpPr>
            <a:spLocks/>
          </p:cNvSpPr>
          <p:nvPr/>
        </p:nvSpPr>
        <p:spPr bwMode="auto">
          <a:xfrm>
            <a:off x="7050630" y="1851733"/>
            <a:ext cx="23726" cy="23726"/>
          </a:xfrm>
          <a:custGeom>
            <a:avLst/>
            <a:gdLst>
              <a:gd name="T0" fmla="*/ 0 w 15"/>
              <a:gd name="T1" fmla="*/ 15 h 15"/>
              <a:gd name="T2" fmla="*/ 15 w 15"/>
              <a:gd name="T3" fmla="*/ 15 h 15"/>
              <a:gd name="T4" fmla="*/ 15 w 15"/>
              <a:gd name="T5" fmla="*/ 15 h 15"/>
              <a:gd name="T6" fmla="*/ 14 w 15"/>
              <a:gd name="T7" fmla="*/ 9 h 15"/>
              <a:gd name="T8" fmla="*/ 10 w 15"/>
              <a:gd name="T9" fmla="*/ 5 h 15"/>
              <a:gd name="T10" fmla="*/ 6 w 15"/>
              <a:gd name="T11" fmla="*/ 1 h 15"/>
              <a:gd name="T12" fmla="*/ 0 w 15"/>
              <a:gd name="T13" fmla="*/ 0 h 15"/>
              <a:gd name="T14" fmla="*/ 0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0" y="15"/>
                </a:moveTo>
                <a:lnTo>
                  <a:pt x="15" y="15"/>
                </a:lnTo>
                <a:lnTo>
                  <a:pt x="15" y="15"/>
                </a:lnTo>
                <a:lnTo>
                  <a:pt x="14" y="9"/>
                </a:lnTo>
                <a:lnTo>
                  <a:pt x="10" y="5"/>
                </a:lnTo>
                <a:lnTo>
                  <a:pt x="6" y="1"/>
                </a:lnTo>
                <a:lnTo>
                  <a:pt x="0" y="0"/>
                </a:lnTo>
                <a:lnTo>
                  <a:pt x="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12" name="Freeform 714"/>
          <p:cNvSpPr>
            <a:spLocks/>
          </p:cNvSpPr>
          <p:nvPr/>
        </p:nvSpPr>
        <p:spPr bwMode="auto">
          <a:xfrm>
            <a:off x="7050630" y="1880201"/>
            <a:ext cx="23726" cy="37959"/>
          </a:xfrm>
          <a:custGeom>
            <a:avLst/>
            <a:gdLst>
              <a:gd name="T0" fmla="*/ 0 w 15"/>
              <a:gd name="T1" fmla="*/ 0 h 24"/>
              <a:gd name="T2" fmla="*/ 0 w 15"/>
              <a:gd name="T3" fmla="*/ 24 h 24"/>
              <a:gd name="T4" fmla="*/ 10 w 15"/>
              <a:gd name="T5" fmla="*/ 24 h 24"/>
              <a:gd name="T6" fmla="*/ 10 w 15"/>
              <a:gd name="T7" fmla="*/ 24 h 24"/>
              <a:gd name="T8" fmla="*/ 13 w 15"/>
              <a:gd name="T9" fmla="*/ 24 h 24"/>
              <a:gd name="T10" fmla="*/ 14 w 15"/>
              <a:gd name="T11" fmla="*/ 23 h 24"/>
              <a:gd name="T12" fmla="*/ 15 w 15"/>
              <a:gd name="T13" fmla="*/ 22 h 24"/>
              <a:gd name="T14" fmla="*/ 15 w 15"/>
              <a:gd name="T15" fmla="*/ 19 h 24"/>
              <a:gd name="T16" fmla="*/ 15 w 15"/>
              <a:gd name="T17" fmla="*/ 0 h 24"/>
              <a:gd name="T18" fmla="*/ 0 w 15"/>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4">
                <a:moveTo>
                  <a:pt x="0" y="0"/>
                </a:moveTo>
                <a:lnTo>
                  <a:pt x="0" y="24"/>
                </a:lnTo>
                <a:lnTo>
                  <a:pt x="10" y="24"/>
                </a:lnTo>
                <a:lnTo>
                  <a:pt x="10" y="24"/>
                </a:lnTo>
                <a:lnTo>
                  <a:pt x="13" y="24"/>
                </a:lnTo>
                <a:lnTo>
                  <a:pt x="14" y="23"/>
                </a:lnTo>
                <a:lnTo>
                  <a:pt x="15" y="22"/>
                </a:lnTo>
                <a:lnTo>
                  <a:pt x="15" y="19"/>
                </a:lnTo>
                <a:lnTo>
                  <a:pt x="15"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13" name="Freeform 715"/>
          <p:cNvSpPr>
            <a:spLocks/>
          </p:cNvSpPr>
          <p:nvPr/>
        </p:nvSpPr>
        <p:spPr bwMode="auto">
          <a:xfrm>
            <a:off x="6917772" y="1880201"/>
            <a:ext cx="23726" cy="37959"/>
          </a:xfrm>
          <a:custGeom>
            <a:avLst/>
            <a:gdLst>
              <a:gd name="T0" fmla="*/ 15 w 15"/>
              <a:gd name="T1" fmla="*/ 0 h 24"/>
              <a:gd name="T2" fmla="*/ 0 w 15"/>
              <a:gd name="T3" fmla="*/ 0 h 24"/>
              <a:gd name="T4" fmla="*/ 0 w 15"/>
              <a:gd name="T5" fmla="*/ 19 h 24"/>
              <a:gd name="T6" fmla="*/ 0 w 15"/>
              <a:gd name="T7" fmla="*/ 19 h 24"/>
              <a:gd name="T8" fmla="*/ 0 w 15"/>
              <a:gd name="T9" fmla="*/ 22 h 24"/>
              <a:gd name="T10" fmla="*/ 2 w 15"/>
              <a:gd name="T11" fmla="*/ 23 h 24"/>
              <a:gd name="T12" fmla="*/ 3 w 15"/>
              <a:gd name="T13" fmla="*/ 24 h 24"/>
              <a:gd name="T14" fmla="*/ 5 w 15"/>
              <a:gd name="T15" fmla="*/ 24 h 24"/>
              <a:gd name="T16" fmla="*/ 15 w 15"/>
              <a:gd name="T17" fmla="*/ 24 h 24"/>
              <a:gd name="T18" fmla="*/ 15 w 15"/>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4">
                <a:moveTo>
                  <a:pt x="15" y="0"/>
                </a:moveTo>
                <a:lnTo>
                  <a:pt x="0" y="0"/>
                </a:lnTo>
                <a:lnTo>
                  <a:pt x="0" y="19"/>
                </a:lnTo>
                <a:lnTo>
                  <a:pt x="0" y="19"/>
                </a:lnTo>
                <a:lnTo>
                  <a:pt x="0" y="22"/>
                </a:lnTo>
                <a:lnTo>
                  <a:pt x="2" y="23"/>
                </a:lnTo>
                <a:lnTo>
                  <a:pt x="3" y="24"/>
                </a:lnTo>
                <a:lnTo>
                  <a:pt x="5" y="24"/>
                </a:lnTo>
                <a:lnTo>
                  <a:pt x="15" y="24"/>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14" name="Freeform 716"/>
          <p:cNvSpPr>
            <a:spLocks noEditPoints="1"/>
          </p:cNvSpPr>
          <p:nvPr/>
        </p:nvSpPr>
        <p:spPr bwMode="auto">
          <a:xfrm>
            <a:off x="6950989" y="1832753"/>
            <a:ext cx="90156" cy="85410"/>
          </a:xfrm>
          <a:custGeom>
            <a:avLst/>
            <a:gdLst>
              <a:gd name="T0" fmla="*/ 59 w 59"/>
              <a:gd name="T1" fmla="*/ 0 h 54"/>
              <a:gd name="T2" fmla="*/ 49 w 59"/>
              <a:gd name="T3" fmla="*/ 0 h 54"/>
              <a:gd name="T4" fmla="*/ 49 w 59"/>
              <a:gd name="T5" fmla="*/ 10 h 54"/>
              <a:gd name="T6" fmla="*/ 40 w 59"/>
              <a:gd name="T7" fmla="*/ 10 h 54"/>
              <a:gd name="T8" fmla="*/ 40 w 59"/>
              <a:gd name="T9" fmla="*/ 0 h 54"/>
              <a:gd name="T10" fmla="*/ 20 w 59"/>
              <a:gd name="T11" fmla="*/ 0 h 54"/>
              <a:gd name="T12" fmla="*/ 20 w 59"/>
              <a:gd name="T13" fmla="*/ 10 h 54"/>
              <a:gd name="T14" fmla="*/ 10 w 59"/>
              <a:gd name="T15" fmla="*/ 10 h 54"/>
              <a:gd name="T16" fmla="*/ 10 w 59"/>
              <a:gd name="T17" fmla="*/ 0 h 54"/>
              <a:gd name="T18" fmla="*/ 0 w 59"/>
              <a:gd name="T19" fmla="*/ 0 h 54"/>
              <a:gd name="T20" fmla="*/ 0 w 59"/>
              <a:gd name="T21" fmla="*/ 54 h 54"/>
              <a:gd name="T22" fmla="*/ 59 w 59"/>
              <a:gd name="T23" fmla="*/ 54 h 54"/>
              <a:gd name="T24" fmla="*/ 59 w 59"/>
              <a:gd name="T25" fmla="*/ 0 h 54"/>
              <a:gd name="T26" fmla="*/ 44 w 59"/>
              <a:gd name="T27" fmla="*/ 30 h 54"/>
              <a:gd name="T28" fmla="*/ 15 w 59"/>
              <a:gd name="T29" fmla="*/ 30 h 54"/>
              <a:gd name="T30" fmla="*/ 15 w 59"/>
              <a:gd name="T31" fmla="*/ 20 h 54"/>
              <a:gd name="T32" fmla="*/ 44 w 59"/>
              <a:gd name="T33" fmla="*/ 20 h 54"/>
              <a:gd name="T34" fmla="*/ 44 w 59"/>
              <a:gd name="T3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4">
                <a:moveTo>
                  <a:pt x="59" y="0"/>
                </a:moveTo>
                <a:lnTo>
                  <a:pt x="49" y="0"/>
                </a:lnTo>
                <a:lnTo>
                  <a:pt x="49" y="10"/>
                </a:lnTo>
                <a:lnTo>
                  <a:pt x="40" y="10"/>
                </a:lnTo>
                <a:lnTo>
                  <a:pt x="40" y="0"/>
                </a:lnTo>
                <a:lnTo>
                  <a:pt x="20" y="0"/>
                </a:lnTo>
                <a:lnTo>
                  <a:pt x="20" y="10"/>
                </a:lnTo>
                <a:lnTo>
                  <a:pt x="10" y="10"/>
                </a:lnTo>
                <a:lnTo>
                  <a:pt x="10" y="0"/>
                </a:lnTo>
                <a:lnTo>
                  <a:pt x="0" y="0"/>
                </a:lnTo>
                <a:lnTo>
                  <a:pt x="0" y="54"/>
                </a:lnTo>
                <a:lnTo>
                  <a:pt x="59" y="54"/>
                </a:lnTo>
                <a:lnTo>
                  <a:pt x="59" y="0"/>
                </a:lnTo>
                <a:close/>
                <a:moveTo>
                  <a:pt x="44" y="30"/>
                </a:moveTo>
                <a:lnTo>
                  <a:pt x="15" y="30"/>
                </a:lnTo>
                <a:lnTo>
                  <a:pt x="15" y="20"/>
                </a:lnTo>
                <a:lnTo>
                  <a:pt x="44" y="20"/>
                </a:lnTo>
                <a:lnTo>
                  <a:pt x="44"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15" name="Freeform 717"/>
          <p:cNvSpPr>
            <a:spLocks/>
          </p:cNvSpPr>
          <p:nvPr/>
        </p:nvSpPr>
        <p:spPr bwMode="auto">
          <a:xfrm>
            <a:off x="7686454" y="1766323"/>
            <a:ext cx="66429" cy="85410"/>
          </a:xfrm>
          <a:custGeom>
            <a:avLst/>
            <a:gdLst>
              <a:gd name="T0" fmla="*/ 11 w 42"/>
              <a:gd name="T1" fmla="*/ 54 h 55"/>
              <a:gd name="T2" fmla="*/ 24 w 42"/>
              <a:gd name="T3" fmla="*/ 17 h 55"/>
              <a:gd name="T4" fmla="*/ 32 w 42"/>
              <a:gd name="T5" fmla="*/ 31 h 55"/>
              <a:gd name="T6" fmla="*/ 25 w 42"/>
              <a:gd name="T7" fmla="*/ 54 h 55"/>
              <a:gd name="T8" fmla="*/ 35 w 42"/>
              <a:gd name="T9" fmla="*/ 54 h 55"/>
              <a:gd name="T10" fmla="*/ 42 w 42"/>
              <a:gd name="T11" fmla="*/ 31 h 55"/>
              <a:gd name="T12" fmla="*/ 42 w 42"/>
              <a:gd name="T13" fmla="*/ 31 h 55"/>
              <a:gd name="T14" fmla="*/ 42 w 42"/>
              <a:gd name="T15" fmla="*/ 28 h 55"/>
              <a:gd name="T16" fmla="*/ 41 w 42"/>
              <a:gd name="T17" fmla="*/ 27 h 55"/>
              <a:gd name="T18" fmla="*/ 26 w 42"/>
              <a:gd name="T19" fmla="*/ 2 h 55"/>
              <a:gd name="T20" fmla="*/ 26 w 42"/>
              <a:gd name="T21" fmla="*/ 2 h 55"/>
              <a:gd name="T22" fmla="*/ 25 w 42"/>
              <a:gd name="T23" fmla="*/ 0 h 55"/>
              <a:gd name="T24" fmla="*/ 22 w 42"/>
              <a:gd name="T25" fmla="*/ 0 h 55"/>
              <a:gd name="T26" fmla="*/ 22 w 42"/>
              <a:gd name="T27" fmla="*/ 0 h 55"/>
              <a:gd name="T28" fmla="*/ 19 w 42"/>
              <a:gd name="T29" fmla="*/ 1 h 55"/>
              <a:gd name="T30" fmla="*/ 17 w 42"/>
              <a:gd name="T31" fmla="*/ 3 h 55"/>
              <a:gd name="T32" fmla="*/ 0 w 42"/>
              <a:gd name="T33" fmla="*/ 55 h 55"/>
              <a:gd name="T34" fmla="*/ 0 w 42"/>
              <a:gd name="T35" fmla="*/ 55 h 55"/>
              <a:gd name="T36" fmla="*/ 8 w 42"/>
              <a:gd name="T37" fmla="*/ 54 h 55"/>
              <a:gd name="T38" fmla="*/ 11 w 42"/>
              <a:gd name="T39"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5">
                <a:moveTo>
                  <a:pt x="11" y="54"/>
                </a:moveTo>
                <a:lnTo>
                  <a:pt x="24" y="17"/>
                </a:lnTo>
                <a:lnTo>
                  <a:pt x="32" y="31"/>
                </a:lnTo>
                <a:lnTo>
                  <a:pt x="25" y="54"/>
                </a:lnTo>
                <a:lnTo>
                  <a:pt x="35" y="54"/>
                </a:lnTo>
                <a:lnTo>
                  <a:pt x="42" y="31"/>
                </a:lnTo>
                <a:lnTo>
                  <a:pt x="42" y="31"/>
                </a:lnTo>
                <a:lnTo>
                  <a:pt x="42" y="28"/>
                </a:lnTo>
                <a:lnTo>
                  <a:pt x="41" y="27"/>
                </a:lnTo>
                <a:lnTo>
                  <a:pt x="26" y="2"/>
                </a:lnTo>
                <a:lnTo>
                  <a:pt x="26" y="2"/>
                </a:lnTo>
                <a:lnTo>
                  <a:pt x="25" y="0"/>
                </a:lnTo>
                <a:lnTo>
                  <a:pt x="22" y="0"/>
                </a:lnTo>
                <a:lnTo>
                  <a:pt x="22" y="0"/>
                </a:lnTo>
                <a:lnTo>
                  <a:pt x="19" y="1"/>
                </a:lnTo>
                <a:lnTo>
                  <a:pt x="17" y="3"/>
                </a:lnTo>
                <a:lnTo>
                  <a:pt x="0" y="55"/>
                </a:lnTo>
                <a:lnTo>
                  <a:pt x="0" y="55"/>
                </a:lnTo>
                <a:lnTo>
                  <a:pt x="8" y="54"/>
                </a:lnTo>
                <a:lnTo>
                  <a:pt x="11"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16" name="Freeform 718"/>
          <p:cNvSpPr>
            <a:spLocks/>
          </p:cNvSpPr>
          <p:nvPr/>
        </p:nvSpPr>
        <p:spPr bwMode="auto">
          <a:xfrm>
            <a:off x="7776610" y="1790047"/>
            <a:ext cx="47450" cy="75920"/>
          </a:xfrm>
          <a:custGeom>
            <a:avLst/>
            <a:gdLst>
              <a:gd name="T0" fmla="*/ 15 w 30"/>
              <a:gd name="T1" fmla="*/ 0 h 49"/>
              <a:gd name="T2" fmla="*/ 15 w 30"/>
              <a:gd name="T3" fmla="*/ 0 h 49"/>
              <a:gd name="T4" fmla="*/ 9 w 30"/>
              <a:gd name="T5" fmla="*/ 1 h 49"/>
              <a:gd name="T6" fmla="*/ 5 w 30"/>
              <a:gd name="T7" fmla="*/ 4 h 49"/>
              <a:gd name="T8" fmla="*/ 1 w 30"/>
              <a:gd name="T9" fmla="*/ 8 h 49"/>
              <a:gd name="T10" fmla="*/ 0 w 30"/>
              <a:gd name="T11" fmla="*/ 14 h 49"/>
              <a:gd name="T12" fmla="*/ 0 w 30"/>
              <a:gd name="T13" fmla="*/ 39 h 49"/>
              <a:gd name="T14" fmla="*/ 10 w 30"/>
              <a:gd name="T15" fmla="*/ 39 h 49"/>
              <a:gd name="T16" fmla="*/ 10 w 30"/>
              <a:gd name="T17" fmla="*/ 29 h 49"/>
              <a:gd name="T18" fmla="*/ 15 w 30"/>
              <a:gd name="T19" fmla="*/ 29 h 49"/>
              <a:gd name="T20" fmla="*/ 15 w 30"/>
              <a:gd name="T21" fmla="*/ 19 h 49"/>
              <a:gd name="T22" fmla="*/ 10 w 30"/>
              <a:gd name="T23" fmla="*/ 19 h 49"/>
              <a:gd name="T24" fmla="*/ 10 w 30"/>
              <a:gd name="T25" fmla="*/ 14 h 49"/>
              <a:gd name="T26" fmla="*/ 10 w 30"/>
              <a:gd name="T27" fmla="*/ 14 h 49"/>
              <a:gd name="T28" fmla="*/ 10 w 30"/>
              <a:gd name="T29" fmla="*/ 12 h 49"/>
              <a:gd name="T30" fmla="*/ 11 w 30"/>
              <a:gd name="T31" fmla="*/ 11 h 49"/>
              <a:gd name="T32" fmla="*/ 12 w 30"/>
              <a:gd name="T33" fmla="*/ 9 h 49"/>
              <a:gd name="T34" fmla="*/ 15 w 30"/>
              <a:gd name="T35" fmla="*/ 9 h 49"/>
              <a:gd name="T36" fmla="*/ 15 w 30"/>
              <a:gd name="T37" fmla="*/ 9 h 49"/>
              <a:gd name="T38" fmla="*/ 17 w 30"/>
              <a:gd name="T39" fmla="*/ 9 h 49"/>
              <a:gd name="T40" fmla="*/ 18 w 30"/>
              <a:gd name="T41" fmla="*/ 11 h 49"/>
              <a:gd name="T42" fmla="*/ 20 w 30"/>
              <a:gd name="T43" fmla="*/ 12 h 49"/>
              <a:gd name="T44" fmla="*/ 20 w 30"/>
              <a:gd name="T45" fmla="*/ 14 h 49"/>
              <a:gd name="T46" fmla="*/ 20 w 30"/>
              <a:gd name="T47" fmla="*/ 41 h 49"/>
              <a:gd name="T48" fmla="*/ 20 w 30"/>
              <a:gd name="T49" fmla="*/ 41 h 49"/>
              <a:gd name="T50" fmla="*/ 25 w 30"/>
              <a:gd name="T51" fmla="*/ 44 h 49"/>
              <a:gd name="T52" fmla="*/ 30 w 30"/>
              <a:gd name="T53" fmla="*/ 49 h 49"/>
              <a:gd name="T54" fmla="*/ 30 w 30"/>
              <a:gd name="T55" fmla="*/ 14 h 49"/>
              <a:gd name="T56" fmla="*/ 30 w 30"/>
              <a:gd name="T57" fmla="*/ 14 h 49"/>
              <a:gd name="T58" fmla="*/ 28 w 30"/>
              <a:gd name="T59" fmla="*/ 8 h 49"/>
              <a:gd name="T60" fmla="*/ 25 w 30"/>
              <a:gd name="T61" fmla="*/ 4 h 49"/>
              <a:gd name="T62" fmla="*/ 21 w 30"/>
              <a:gd name="T63" fmla="*/ 1 h 49"/>
              <a:gd name="T64" fmla="*/ 15 w 30"/>
              <a:gd name="T65" fmla="*/ 0 h 49"/>
              <a:gd name="T66" fmla="*/ 15 w 30"/>
              <a:gd name="T6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49">
                <a:moveTo>
                  <a:pt x="15" y="0"/>
                </a:moveTo>
                <a:lnTo>
                  <a:pt x="15" y="0"/>
                </a:lnTo>
                <a:lnTo>
                  <a:pt x="9" y="1"/>
                </a:lnTo>
                <a:lnTo>
                  <a:pt x="5" y="4"/>
                </a:lnTo>
                <a:lnTo>
                  <a:pt x="1" y="8"/>
                </a:lnTo>
                <a:lnTo>
                  <a:pt x="0" y="14"/>
                </a:lnTo>
                <a:lnTo>
                  <a:pt x="0" y="39"/>
                </a:lnTo>
                <a:lnTo>
                  <a:pt x="10" y="39"/>
                </a:lnTo>
                <a:lnTo>
                  <a:pt x="10" y="29"/>
                </a:lnTo>
                <a:lnTo>
                  <a:pt x="15" y="29"/>
                </a:lnTo>
                <a:lnTo>
                  <a:pt x="15" y="19"/>
                </a:lnTo>
                <a:lnTo>
                  <a:pt x="10" y="19"/>
                </a:lnTo>
                <a:lnTo>
                  <a:pt x="10" y="14"/>
                </a:lnTo>
                <a:lnTo>
                  <a:pt x="10" y="14"/>
                </a:lnTo>
                <a:lnTo>
                  <a:pt x="10" y="12"/>
                </a:lnTo>
                <a:lnTo>
                  <a:pt x="11" y="11"/>
                </a:lnTo>
                <a:lnTo>
                  <a:pt x="12" y="9"/>
                </a:lnTo>
                <a:lnTo>
                  <a:pt x="15" y="9"/>
                </a:lnTo>
                <a:lnTo>
                  <a:pt x="15" y="9"/>
                </a:lnTo>
                <a:lnTo>
                  <a:pt x="17" y="9"/>
                </a:lnTo>
                <a:lnTo>
                  <a:pt x="18" y="11"/>
                </a:lnTo>
                <a:lnTo>
                  <a:pt x="20" y="12"/>
                </a:lnTo>
                <a:lnTo>
                  <a:pt x="20" y="14"/>
                </a:lnTo>
                <a:lnTo>
                  <a:pt x="20" y="41"/>
                </a:lnTo>
                <a:lnTo>
                  <a:pt x="20" y="41"/>
                </a:lnTo>
                <a:lnTo>
                  <a:pt x="25" y="44"/>
                </a:lnTo>
                <a:lnTo>
                  <a:pt x="30" y="49"/>
                </a:lnTo>
                <a:lnTo>
                  <a:pt x="30" y="14"/>
                </a:lnTo>
                <a:lnTo>
                  <a:pt x="30" y="14"/>
                </a:lnTo>
                <a:lnTo>
                  <a:pt x="28" y="8"/>
                </a:lnTo>
                <a:lnTo>
                  <a:pt x="25" y="4"/>
                </a:lnTo>
                <a:lnTo>
                  <a:pt x="21" y="1"/>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17" name="Freeform 719"/>
          <p:cNvSpPr>
            <a:spLocks noEditPoints="1"/>
          </p:cNvSpPr>
          <p:nvPr/>
        </p:nvSpPr>
        <p:spPr bwMode="auto">
          <a:xfrm>
            <a:off x="7667475" y="1856475"/>
            <a:ext cx="156586" cy="61686"/>
          </a:xfrm>
          <a:custGeom>
            <a:avLst/>
            <a:gdLst>
              <a:gd name="T0" fmla="*/ 20 w 99"/>
              <a:gd name="T1" fmla="*/ 0 h 39"/>
              <a:gd name="T2" fmla="*/ 16 w 99"/>
              <a:gd name="T3" fmla="*/ 0 h 39"/>
              <a:gd name="T4" fmla="*/ 6 w 99"/>
              <a:gd name="T5" fmla="*/ 6 h 39"/>
              <a:gd name="T6" fmla="*/ 0 w 99"/>
              <a:gd name="T7" fmla="*/ 16 h 39"/>
              <a:gd name="T8" fmla="*/ 0 w 99"/>
              <a:gd name="T9" fmla="*/ 20 h 39"/>
              <a:gd name="T10" fmla="*/ 1 w 99"/>
              <a:gd name="T11" fmla="*/ 27 h 39"/>
              <a:gd name="T12" fmla="*/ 12 w 99"/>
              <a:gd name="T13" fmla="*/ 38 h 39"/>
              <a:gd name="T14" fmla="*/ 20 w 99"/>
              <a:gd name="T15" fmla="*/ 39 h 39"/>
              <a:gd name="T16" fmla="*/ 79 w 99"/>
              <a:gd name="T17" fmla="*/ 39 h 39"/>
              <a:gd name="T18" fmla="*/ 86 w 99"/>
              <a:gd name="T19" fmla="*/ 38 h 39"/>
              <a:gd name="T20" fmla="*/ 97 w 99"/>
              <a:gd name="T21" fmla="*/ 27 h 39"/>
              <a:gd name="T22" fmla="*/ 99 w 99"/>
              <a:gd name="T23" fmla="*/ 20 h 39"/>
              <a:gd name="T24" fmla="*/ 99 w 99"/>
              <a:gd name="T25" fmla="*/ 16 h 39"/>
              <a:gd name="T26" fmla="*/ 92 w 99"/>
              <a:gd name="T27" fmla="*/ 6 h 39"/>
              <a:gd name="T28" fmla="*/ 83 w 99"/>
              <a:gd name="T29" fmla="*/ 0 h 39"/>
              <a:gd name="T30" fmla="*/ 79 w 99"/>
              <a:gd name="T31" fmla="*/ 0 h 39"/>
              <a:gd name="T32" fmla="*/ 20 w 99"/>
              <a:gd name="T33" fmla="*/ 25 h 39"/>
              <a:gd name="T34" fmla="*/ 16 w 99"/>
              <a:gd name="T35" fmla="*/ 23 h 39"/>
              <a:gd name="T36" fmla="*/ 15 w 99"/>
              <a:gd name="T37" fmla="*/ 20 h 39"/>
              <a:gd name="T38" fmla="*/ 15 w 99"/>
              <a:gd name="T39" fmla="*/ 17 h 39"/>
              <a:gd name="T40" fmla="*/ 17 w 99"/>
              <a:gd name="T41" fmla="*/ 15 h 39"/>
              <a:gd name="T42" fmla="*/ 20 w 99"/>
              <a:gd name="T43" fmla="*/ 15 h 39"/>
              <a:gd name="T44" fmla="*/ 23 w 99"/>
              <a:gd name="T45" fmla="*/ 16 h 39"/>
              <a:gd name="T46" fmla="*/ 25 w 99"/>
              <a:gd name="T47" fmla="*/ 20 h 39"/>
              <a:gd name="T48" fmla="*/ 25 w 99"/>
              <a:gd name="T49" fmla="*/ 22 h 39"/>
              <a:gd name="T50" fmla="*/ 22 w 99"/>
              <a:gd name="T51" fmla="*/ 25 h 39"/>
              <a:gd name="T52" fmla="*/ 20 w 99"/>
              <a:gd name="T53" fmla="*/ 25 h 39"/>
              <a:gd name="T54" fmla="*/ 79 w 99"/>
              <a:gd name="T55" fmla="*/ 25 h 39"/>
              <a:gd name="T56" fmla="*/ 75 w 99"/>
              <a:gd name="T57" fmla="*/ 23 h 39"/>
              <a:gd name="T58" fmla="*/ 74 w 99"/>
              <a:gd name="T59" fmla="*/ 20 h 39"/>
              <a:gd name="T60" fmla="*/ 74 w 99"/>
              <a:gd name="T61" fmla="*/ 17 h 39"/>
              <a:gd name="T62" fmla="*/ 76 w 99"/>
              <a:gd name="T63" fmla="*/ 15 h 39"/>
              <a:gd name="T64" fmla="*/ 79 w 99"/>
              <a:gd name="T65" fmla="*/ 15 h 39"/>
              <a:gd name="T66" fmla="*/ 83 w 99"/>
              <a:gd name="T67" fmla="*/ 16 h 39"/>
              <a:gd name="T68" fmla="*/ 84 w 99"/>
              <a:gd name="T69" fmla="*/ 20 h 39"/>
              <a:gd name="T70" fmla="*/ 84 w 99"/>
              <a:gd name="T71" fmla="*/ 22 h 39"/>
              <a:gd name="T72" fmla="*/ 81 w 99"/>
              <a:gd name="T73" fmla="*/ 25 h 39"/>
              <a:gd name="T74" fmla="*/ 79 w 99"/>
              <a:gd name="T75"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39">
                <a:moveTo>
                  <a:pt x="79" y="0"/>
                </a:moveTo>
                <a:lnTo>
                  <a:pt x="20" y="0"/>
                </a:lnTo>
                <a:lnTo>
                  <a:pt x="20" y="0"/>
                </a:lnTo>
                <a:lnTo>
                  <a:pt x="16" y="0"/>
                </a:lnTo>
                <a:lnTo>
                  <a:pt x="12" y="1"/>
                </a:lnTo>
                <a:lnTo>
                  <a:pt x="6" y="6"/>
                </a:lnTo>
                <a:lnTo>
                  <a:pt x="1" y="12"/>
                </a:lnTo>
                <a:lnTo>
                  <a:pt x="0" y="16"/>
                </a:lnTo>
                <a:lnTo>
                  <a:pt x="0" y="20"/>
                </a:lnTo>
                <a:lnTo>
                  <a:pt x="0" y="20"/>
                </a:lnTo>
                <a:lnTo>
                  <a:pt x="0" y="23"/>
                </a:lnTo>
                <a:lnTo>
                  <a:pt x="1" y="27"/>
                </a:lnTo>
                <a:lnTo>
                  <a:pt x="6" y="33"/>
                </a:lnTo>
                <a:lnTo>
                  <a:pt x="12" y="38"/>
                </a:lnTo>
                <a:lnTo>
                  <a:pt x="16" y="39"/>
                </a:lnTo>
                <a:lnTo>
                  <a:pt x="20" y="39"/>
                </a:lnTo>
                <a:lnTo>
                  <a:pt x="79" y="39"/>
                </a:lnTo>
                <a:lnTo>
                  <a:pt x="79" y="39"/>
                </a:lnTo>
                <a:lnTo>
                  <a:pt x="83" y="39"/>
                </a:lnTo>
                <a:lnTo>
                  <a:pt x="86" y="38"/>
                </a:lnTo>
                <a:lnTo>
                  <a:pt x="92" y="33"/>
                </a:lnTo>
                <a:lnTo>
                  <a:pt x="97" y="27"/>
                </a:lnTo>
                <a:lnTo>
                  <a:pt x="99" y="23"/>
                </a:lnTo>
                <a:lnTo>
                  <a:pt x="99" y="20"/>
                </a:lnTo>
                <a:lnTo>
                  <a:pt x="99" y="20"/>
                </a:lnTo>
                <a:lnTo>
                  <a:pt x="99" y="16"/>
                </a:lnTo>
                <a:lnTo>
                  <a:pt x="97" y="12"/>
                </a:lnTo>
                <a:lnTo>
                  <a:pt x="92" y="6"/>
                </a:lnTo>
                <a:lnTo>
                  <a:pt x="86" y="1"/>
                </a:lnTo>
                <a:lnTo>
                  <a:pt x="83" y="0"/>
                </a:lnTo>
                <a:lnTo>
                  <a:pt x="79" y="0"/>
                </a:lnTo>
                <a:lnTo>
                  <a:pt x="79" y="0"/>
                </a:lnTo>
                <a:close/>
                <a:moveTo>
                  <a:pt x="20" y="25"/>
                </a:moveTo>
                <a:lnTo>
                  <a:pt x="20" y="25"/>
                </a:lnTo>
                <a:lnTo>
                  <a:pt x="17" y="25"/>
                </a:lnTo>
                <a:lnTo>
                  <a:pt x="16" y="23"/>
                </a:lnTo>
                <a:lnTo>
                  <a:pt x="15" y="22"/>
                </a:lnTo>
                <a:lnTo>
                  <a:pt x="15" y="20"/>
                </a:lnTo>
                <a:lnTo>
                  <a:pt x="15" y="20"/>
                </a:lnTo>
                <a:lnTo>
                  <a:pt x="15" y="17"/>
                </a:lnTo>
                <a:lnTo>
                  <a:pt x="16" y="16"/>
                </a:lnTo>
                <a:lnTo>
                  <a:pt x="17" y="15"/>
                </a:lnTo>
                <a:lnTo>
                  <a:pt x="20" y="15"/>
                </a:lnTo>
                <a:lnTo>
                  <a:pt x="20" y="15"/>
                </a:lnTo>
                <a:lnTo>
                  <a:pt x="22" y="15"/>
                </a:lnTo>
                <a:lnTo>
                  <a:pt x="23" y="16"/>
                </a:lnTo>
                <a:lnTo>
                  <a:pt x="25" y="17"/>
                </a:lnTo>
                <a:lnTo>
                  <a:pt x="25" y="20"/>
                </a:lnTo>
                <a:lnTo>
                  <a:pt x="25" y="20"/>
                </a:lnTo>
                <a:lnTo>
                  <a:pt x="25" y="22"/>
                </a:lnTo>
                <a:lnTo>
                  <a:pt x="23" y="23"/>
                </a:lnTo>
                <a:lnTo>
                  <a:pt x="22" y="25"/>
                </a:lnTo>
                <a:lnTo>
                  <a:pt x="20" y="25"/>
                </a:lnTo>
                <a:lnTo>
                  <a:pt x="20" y="25"/>
                </a:lnTo>
                <a:close/>
                <a:moveTo>
                  <a:pt x="79" y="25"/>
                </a:moveTo>
                <a:lnTo>
                  <a:pt x="79" y="25"/>
                </a:lnTo>
                <a:lnTo>
                  <a:pt x="76" y="25"/>
                </a:lnTo>
                <a:lnTo>
                  <a:pt x="75" y="23"/>
                </a:lnTo>
                <a:lnTo>
                  <a:pt x="74" y="22"/>
                </a:lnTo>
                <a:lnTo>
                  <a:pt x="74" y="20"/>
                </a:lnTo>
                <a:lnTo>
                  <a:pt x="74" y="20"/>
                </a:lnTo>
                <a:lnTo>
                  <a:pt x="74" y="17"/>
                </a:lnTo>
                <a:lnTo>
                  <a:pt x="75" y="16"/>
                </a:lnTo>
                <a:lnTo>
                  <a:pt x="76" y="15"/>
                </a:lnTo>
                <a:lnTo>
                  <a:pt x="79" y="15"/>
                </a:lnTo>
                <a:lnTo>
                  <a:pt x="79" y="15"/>
                </a:lnTo>
                <a:lnTo>
                  <a:pt x="81" y="15"/>
                </a:lnTo>
                <a:lnTo>
                  <a:pt x="83" y="16"/>
                </a:lnTo>
                <a:lnTo>
                  <a:pt x="84" y="17"/>
                </a:lnTo>
                <a:lnTo>
                  <a:pt x="84" y="20"/>
                </a:lnTo>
                <a:lnTo>
                  <a:pt x="84" y="20"/>
                </a:lnTo>
                <a:lnTo>
                  <a:pt x="84" y="22"/>
                </a:lnTo>
                <a:lnTo>
                  <a:pt x="83" y="23"/>
                </a:lnTo>
                <a:lnTo>
                  <a:pt x="81" y="25"/>
                </a:lnTo>
                <a:lnTo>
                  <a:pt x="79" y="25"/>
                </a:lnTo>
                <a:lnTo>
                  <a:pt x="79"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18" name="Freeform 720"/>
          <p:cNvSpPr>
            <a:spLocks noEditPoints="1"/>
          </p:cNvSpPr>
          <p:nvPr/>
        </p:nvSpPr>
        <p:spPr bwMode="auto">
          <a:xfrm>
            <a:off x="8042328" y="1771067"/>
            <a:ext cx="156586" cy="142349"/>
          </a:xfrm>
          <a:custGeom>
            <a:avLst/>
            <a:gdLst>
              <a:gd name="T0" fmla="*/ 97 w 98"/>
              <a:gd name="T1" fmla="*/ 48 h 88"/>
              <a:gd name="T2" fmla="*/ 98 w 98"/>
              <a:gd name="T3" fmla="*/ 47 h 88"/>
              <a:gd name="T4" fmla="*/ 98 w 98"/>
              <a:gd name="T5" fmla="*/ 42 h 88"/>
              <a:gd name="T6" fmla="*/ 90 w 98"/>
              <a:gd name="T7" fmla="*/ 33 h 88"/>
              <a:gd name="T8" fmla="*/ 97 w 98"/>
              <a:gd name="T9" fmla="*/ 22 h 88"/>
              <a:gd name="T10" fmla="*/ 98 w 98"/>
              <a:gd name="T11" fmla="*/ 17 h 88"/>
              <a:gd name="T12" fmla="*/ 96 w 98"/>
              <a:gd name="T13" fmla="*/ 16 h 88"/>
              <a:gd name="T14" fmla="*/ 58 w 98"/>
              <a:gd name="T15" fmla="*/ 14 h 88"/>
              <a:gd name="T16" fmla="*/ 56 w 98"/>
              <a:gd name="T17" fmla="*/ 11 h 88"/>
              <a:gd name="T18" fmla="*/ 48 w 98"/>
              <a:gd name="T19" fmla="*/ 3 h 88"/>
              <a:gd name="T20" fmla="*/ 29 w 98"/>
              <a:gd name="T21" fmla="*/ 0 h 88"/>
              <a:gd name="T22" fmla="*/ 23 w 98"/>
              <a:gd name="T23" fmla="*/ 0 h 88"/>
              <a:gd name="T24" fmla="*/ 12 w 98"/>
              <a:gd name="T25" fmla="*/ 3 h 88"/>
              <a:gd name="T26" fmla="*/ 5 w 98"/>
              <a:gd name="T27" fmla="*/ 8 h 88"/>
              <a:gd name="T28" fmla="*/ 0 w 98"/>
              <a:gd name="T29" fmla="*/ 16 h 88"/>
              <a:gd name="T30" fmla="*/ 0 w 98"/>
              <a:gd name="T31" fmla="*/ 69 h 88"/>
              <a:gd name="T32" fmla="*/ 0 w 98"/>
              <a:gd name="T33" fmla="*/ 72 h 88"/>
              <a:gd name="T34" fmla="*/ 5 w 98"/>
              <a:gd name="T35" fmla="*/ 80 h 88"/>
              <a:gd name="T36" fmla="*/ 12 w 98"/>
              <a:gd name="T37" fmla="*/ 85 h 88"/>
              <a:gd name="T38" fmla="*/ 23 w 98"/>
              <a:gd name="T39" fmla="*/ 88 h 88"/>
              <a:gd name="T40" fmla="*/ 29 w 98"/>
              <a:gd name="T41" fmla="*/ 88 h 88"/>
              <a:gd name="T42" fmla="*/ 48 w 98"/>
              <a:gd name="T43" fmla="*/ 85 h 88"/>
              <a:gd name="T44" fmla="*/ 56 w 98"/>
              <a:gd name="T45" fmla="*/ 77 h 88"/>
              <a:gd name="T46" fmla="*/ 93 w 98"/>
              <a:gd name="T47" fmla="*/ 74 h 88"/>
              <a:gd name="T48" fmla="*/ 96 w 98"/>
              <a:gd name="T49" fmla="*/ 72 h 88"/>
              <a:gd name="T50" fmla="*/ 98 w 98"/>
              <a:gd name="T51" fmla="*/ 71 h 88"/>
              <a:gd name="T52" fmla="*/ 97 w 98"/>
              <a:gd name="T53" fmla="*/ 66 h 88"/>
              <a:gd name="T54" fmla="*/ 29 w 98"/>
              <a:gd name="T55" fmla="*/ 10 h 88"/>
              <a:gd name="T56" fmla="*/ 37 w 98"/>
              <a:gd name="T57" fmla="*/ 11 h 88"/>
              <a:gd name="T58" fmla="*/ 48 w 98"/>
              <a:gd name="T59" fmla="*/ 16 h 88"/>
              <a:gd name="T60" fmla="*/ 49 w 98"/>
              <a:gd name="T61" fmla="*/ 19 h 88"/>
              <a:gd name="T62" fmla="*/ 43 w 98"/>
              <a:gd name="T63" fmla="*/ 26 h 88"/>
              <a:gd name="T64" fmla="*/ 29 w 98"/>
              <a:gd name="T65" fmla="*/ 29 h 88"/>
              <a:gd name="T66" fmla="*/ 22 w 98"/>
              <a:gd name="T67" fmla="*/ 28 h 88"/>
              <a:gd name="T68" fmla="*/ 11 w 98"/>
              <a:gd name="T69" fmla="*/ 23 h 88"/>
              <a:gd name="T70" fmla="*/ 10 w 98"/>
              <a:gd name="T71" fmla="*/ 19 h 88"/>
              <a:gd name="T72" fmla="*/ 16 w 98"/>
              <a:gd name="T73" fmla="*/ 13 h 88"/>
              <a:gd name="T74" fmla="*/ 29 w 98"/>
              <a:gd name="T75" fmla="*/ 10 h 88"/>
              <a:gd name="T76" fmla="*/ 29 w 98"/>
              <a:gd name="T77" fmla="*/ 79 h 88"/>
              <a:gd name="T78" fmla="*/ 22 w 98"/>
              <a:gd name="T79" fmla="*/ 77 h 88"/>
              <a:gd name="T80" fmla="*/ 11 w 98"/>
              <a:gd name="T81" fmla="*/ 72 h 88"/>
              <a:gd name="T82" fmla="*/ 10 w 98"/>
              <a:gd name="T83" fmla="*/ 34 h 88"/>
              <a:gd name="T84" fmla="*/ 18 w 98"/>
              <a:gd name="T85" fmla="*/ 38 h 88"/>
              <a:gd name="T86" fmla="*/ 29 w 98"/>
              <a:gd name="T87" fmla="*/ 39 h 88"/>
              <a:gd name="T88" fmla="*/ 49 w 98"/>
              <a:gd name="T89" fmla="*/ 34 h 88"/>
              <a:gd name="T90" fmla="*/ 49 w 98"/>
              <a:gd name="T91" fmla="*/ 69 h 88"/>
              <a:gd name="T92" fmla="*/ 43 w 98"/>
              <a:gd name="T93" fmla="*/ 75 h 88"/>
              <a:gd name="T94" fmla="*/ 29 w 98"/>
              <a:gd name="T95" fmla="*/ 79 h 88"/>
              <a:gd name="T96" fmla="*/ 80 w 98"/>
              <a:gd name="T97" fmla="*/ 56 h 88"/>
              <a:gd name="T98" fmla="*/ 59 w 98"/>
              <a:gd name="T99" fmla="*/ 64 h 88"/>
              <a:gd name="T100" fmla="*/ 85 w 98"/>
              <a:gd name="T101" fmla="*/ 24 h 88"/>
              <a:gd name="T102" fmla="*/ 80 w 98"/>
              <a:gd name="T103" fmla="*/ 32 h 88"/>
              <a:gd name="T104" fmla="*/ 80 w 98"/>
              <a:gd name="T105" fmla="*/ 38 h 88"/>
              <a:gd name="T106" fmla="*/ 80 w 98"/>
              <a:gd name="T107" fmla="*/ 50 h 88"/>
              <a:gd name="T108" fmla="*/ 79 w 98"/>
              <a:gd name="T109" fmla="*/ 54 h 88"/>
              <a:gd name="T110" fmla="*/ 80 w 98"/>
              <a:gd name="T111"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 h="88">
                <a:moveTo>
                  <a:pt x="90" y="55"/>
                </a:moveTo>
                <a:lnTo>
                  <a:pt x="97" y="48"/>
                </a:lnTo>
                <a:lnTo>
                  <a:pt x="97" y="48"/>
                </a:lnTo>
                <a:lnTo>
                  <a:pt x="98" y="47"/>
                </a:lnTo>
                <a:lnTo>
                  <a:pt x="98" y="44"/>
                </a:lnTo>
                <a:lnTo>
                  <a:pt x="98" y="42"/>
                </a:lnTo>
                <a:lnTo>
                  <a:pt x="97" y="40"/>
                </a:lnTo>
                <a:lnTo>
                  <a:pt x="90" y="33"/>
                </a:lnTo>
                <a:lnTo>
                  <a:pt x="97" y="22"/>
                </a:lnTo>
                <a:lnTo>
                  <a:pt x="97" y="22"/>
                </a:lnTo>
                <a:lnTo>
                  <a:pt x="98" y="19"/>
                </a:lnTo>
                <a:lnTo>
                  <a:pt x="98" y="17"/>
                </a:lnTo>
                <a:lnTo>
                  <a:pt x="98" y="17"/>
                </a:lnTo>
                <a:lnTo>
                  <a:pt x="96" y="16"/>
                </a:lnTo>
                <a:lnTo>
                  <a:pt x="93" y="14"/>
                </a:lnTo>
                <a:lnTo>
                  <a:pt x="58" y="14"/>
                </a:lnTo>
                <a:lnTo>
                  <a:pt x="58" y="14"/>
                </a:lnTo>
                <a:lnTo>
                  <a:pt x="56" y="11"/>
                </a:lnTo>
                <a:lnTo>
                  <a:pt x="54" y="8"/>
                </a:lnTo>
                <a:lnTo>
                  <a:pt x="48" y="3"/>
                </a:lnTo>
                <a:lnTo>
                  <a:pt x="39" y="1"/>
                </a:lnTo>
                <a:lnTo>
                  <a:pt x="29" y="0"/>
                </a:lnTo>
                <a:lnTo>
                  <a:pt x="29" y="0"/>
                </a:lnTo>
                <a:lnTo>
                  <a:pt x="23" y="0"/>
                </a:lnTo>
                <a:lnTo>
                  <a:pt x="18" y="1"/>
                </a:lnTo>
                <a:lnTo>
                  <a:pt x="12" y="3"/>
                </a:lnTo>
                <a:lnTo>
                  <a:pt x="8" y="6"/>
                </a:lnTo>
                <a:lnTo>
                  <a:pt x="5" y="8"/>
                </a:lnTo>
                <a:lnTo>
                  <a:pt x="2" y="12"/>
                </a:lnTo>
                <a:lnTo>
                  <a:pt x="0" y="16"/>
                </a:lnTo>
                <a:lnTo>
                  <a:pt x="0" y="19"/>
                </a:lnTo>
                <a:lnTo>
                  <a:pt x="0" y="69"/>
                </a:lnTo>
                <a:lnTo>
                  <a:pt x="0" y="69"/>
                </a:lnTo>
                <a:lnTo>
                  <a:pt x="0" y="72"/>
                </a:lnTo>
                <a:lnTo>
                  <a:pt x="2" y="76"/>
                </a:lnTo>
                <a:lnTo>
                  <a:pt x="5" y="80"/>
                </a:lnTo>
                <a:lnTo>
                  <a:pt x="8" y="82"/>
                </a:lnTo>
                <a:lnTo>
                  <a:pt x="12" y="85"/>
                </a:lnTo>
                <a:lnTo>
                  <a:pt x="18" y="87"/>
                </a:lnTo>
                <a:lnTo>
                  <a:pt x="23" y="88"/>
                </a:lnTo>
                <a:lnTo>
                  <a:pt x="29" y="88"/>
                </a:lnTo>
                <a:lnTo>
                  <a:pt x="29" y="88"/>
                </a:lnTo>
                <a:lnTo>
                  <a:pt x="39" y="87"/>
                </a:lnTo>
                <a:lnTo>
                  <a:pt x="48" y="85"/>
                </a:lnTo>
                <a:lnTo>
                  <a:pt x="54" y="80"/>
                </a:lnTo>
                <a:lnTo>
                  <a:pt x="56" y="77"/>
                </a:lnTo>
                <a:lnTo>
                  <a:pt x="58" y="74"/>
                </a:lnTo>
                <a:lnTo>
                  <a:pt x="93" y="74"/>
                </a:lnTo>
                <a:lnTo>
                  <a:pt x="93" y="74"/>
                </a:lnTo>
                <a:lnTo>
                  <a:pt x="96" y="72"/>
                </a:lnTo>
                <a:lnTo>
                  <a:pt x="98" y="71"/>
                </a:lnTo>
                <a:lnTo>
                  <a:pt x="98" y="71"/>
                </a:lnTo>
                <a:lnTo>
                  <a:pt x="98" y="69"/>
                </a:lnTo>
                <a:lnTo>
                  <a:pt x="97" y="66"/>
                </a:lnTo>
                <a:lnTo>
                  <a:pt x="90" y="55"/>
                </a:lnTo>
                <a:close/>
                <a:moveTo>
                  <a:pt x="29" y="10"/>
                </a:moveTo>
                <a:lnTo>
                  <a:pt x="29" y="10"/>
                </a:lnTo>
                <a:lnTo>
                  <a:pt x="37" y="11"/>
                </a:lnTo>
                <a:lnTo>
                  <a:pt x="43" y="13"/>
                </a:lnTo>
                <a:lnTo>
                  <a:pt x="48" y="16"/>
                </a:lnTo>
                <a:lnTo>
                  <a:pt x="49" y="19"/>
                </a:lnTo>
                <a:lnTo>
                  <a:pt x="49" y="19"/>
                </a:lnTo>
                <a:lnTo>
                  <a:pt x="48" y="23"/>
                </a:lnTo>
                <a:lnTo>
                  <a:pt x="43" y="26"/>
                </a:lnTo>
                <a:lnTo>
                  <a:pt x="37" y="28"/>
                </a:lnTo>
                <a:lnTo>
                  <a:pt x="29" y="29"/>
                </a:lnTo>
                <a:lnTo>
                  <a:pt x="29" y="29"/>
                </a:lnTo>
                <a:lnTo>
                  <a:pt x="22" y="28"/>
                </a:lnTo>
                <a:lnTo>
                  <a:pt x="16" y="26"/>
                </a:lnTo>
                <a:lnTo>
                  <a:pt x="11" y="23"/>
                </a:lnTo>
                <a:lnTo>
                  <a:pt x="10" y="19"/>
                </a:lnTo>
                <a:lnTo>
                  <a:pt x="10" y="19"/>
                </a:lnTo>
                <a:lnTo>
                  <a:pt x="11" y="16"/>
                </a:lnTo>
                <a:lnTo>
                  <a:pt x="16" y="13"/>
                </a:lnTo>
                <a:lnTo>
                  <a:pt x="22" y="11"/>
                </a:lnTo>
                <a:lnTo>
                  <a:pt x="29" y="10"/>
                </a:lnTo>
                <a:lnTo>
                  <a:pt x="29" y="10"/>
                </a:lnTo>
                <a:close/>
                <a:moveTo>
                  <a:pt x="29" y="79"/>
                </a:moveTo>
                <a:lnTo>
                  <a:pt x="29" y="79"/>
                </a:lnTo>
                <a:lnTo>
                  <a:pt x="22" y="77"/>
                </a:lnTo>
                <a:lnTo>
                  <a:pt x="16" y="75"/>
                </a:lnTo>
                <a:lnTo>
                  <a:pt x="11" y="72"/>
                </a:lnTo>
                <a:lnTo>
                  <a:pt x="10" y="69"/>
                </a:lnTo>
                <a:lnTo>
                  <a:pt x="10" y="34"/>
                </a:lnTo>
                <a:lnTo>
                  <a:pt x="10" y="34"/>
                </a:lnTo>
                <a:lnTo>
                  <a:pt x="18" y="38"/>
                </a:lnTo>
                <a:lnTo>
                  <a:pt x="29" y="39"/>
                </a:lnTo>
                <a:lnTo>
                  <a:pt x="29" y="39"/>
                </a:lnTo>
                <a:lnTo>
                  <a:pt x="40" y="38"/>
                </a:lnTo>
                <a:lnTo>
                  <a:pt x="49" y="34"/>
                </a:lnTo>
                <a:lnTo>
                  <a:pt x="49" y="69"/>
                </a:lnTo>
                <a:lnTo>
                  <a:pt x="49" y="69"/>
                </a:lnTo>
                <a:lnTo>
                  <a:pt x="48" y="72"/>
                </a:lnTo>
                <a:lnTo>
                  <a:pt x="43" y="75"/>
                </a:lnTo>
                <a:lnTo>
                  <a:pt x="37" y="77"/>
                </a:lnTo>
                <a:lnTo>
                  <a:pt x="29" y="79"/>
                </a:lnTo>
                <a:lnTo>
                  <a:pt x="29" y="79"/>
                </a:lnTo>
                <a:close/>
                <a:moveTo>
                  <a:pt x="80" y="56"/>
                </a:moveTo>
                <a:lnTo>
                  <a:pt x="85" y="64"/>
                </a:lnTo>
                <a:lnTo>
                  <a:pt x="59" y="64"/>
                </a:lnTo>
                <a:lnTo>
                  <a:pt x="59" y="24"/>
                </a:lnTo>
                <a:lnTo>
                  <a:pt x="85" y="24"/>
                </a:lnTo>
                <a:lnTo>
                  <a:pt x="80" y="32"/>
                </a:lnTo>
                <a:lnTo>
                  <a:pt x="80" y="32"/>
                </a:lnTo>
                <a:lnTo>
                  <a:pt x="79" y="34"/>
                </a:lnTo>
                <a:lnTo>
                  <a:pt x="80" y="38"/>
                </a:lnTo>
                <a:lnTo>
                  <a:pt x="86" y="44"/>
                </a:lnTo>
                <a:lnTo>
                  <a:pt x="80" y="50"/>
                </a:lnTo>
                <a:lnTo>
                  <a:pt x="80" y="50"/>
                </a:lnTo>
                <a:lnTo>
                  <a:pt x="79" y="54"/>
                </a:lnTo>
                <a:lnTo>
                  <a:pt x="80" y="56"/>
                </a:lnTo>
                <a:lnTo>
                  <a:pt x="80" y="5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19" name="Freeform 721"/>
          <p:cNvSpPr>
            <a:spLocks/>
          </p:cNvSpPr>
          <p:nvPr/>
        </p:nvSpPr>
        <p:spPr bwMode="auto">
          <a:xfrm>
            <a:off x="8080287" y="1794794"/>
            <a:ext cx="14237" cy="14237"/>
          </a:xfrm>
          <a:custGeom>
            <a:avLst/>
            <a:gdLst>
              <a:gd name="T0" fmla="*/ 5 w 10"/>
              <a:gd name="T1" fmla="*/ 10 h 10"/>
              <a:gd name="T2" fmla="*/ 5 w 10"/>
              <a:gd name="T3" fmla="*/ 10 h 10"/>
              <a:gd name="T4" fmla="*/ 8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2 h 10"/>
              <a:gd name="T18" fmla="*/ 8 w 10"/>
              <a:gd name="T19" fmla="*/ 0 h 10"/>
              <a:gd name="T20" fmla="*/ 5 w 10"/>
              <a:gd name="T21" fmla="*/ 0 h 10"/>
              <a:gd name="T22" fmla="*/ 5 w 10"/>
              <a:gd name="T23" fmla="*/ 0 h 10"/>
              <a:gd name="T24" fmla="*/ 3 w 10"/>
              <a:gd name="T25" fmla="*/ 0 h 10"/>
              <a:gd name="T26" fmla="*/ 2 w 10"/>
              <a:gd name="T27" fmla="*/ 2 h 10"/>
              <a:gd name="T28" fmla="*/ 0 w 10"/>
              <a:gd name="T29" fmla="*/ 3 h 10"/>
              <a:gd name="T30" fmla="*/ 0 w 10"/>
              <a:gd name="T31" fmla="*/ 5 h 10"/>
              <a:gd name="T32" fmla="*/ 0 w 10"/>
              <a:gd name="T33" fmla="*/ 5 h 10"/>
              <a:gd name="T34" fmla="*/ 0 w 10"/>
              <a:gd name="T35" fmla="*/ 8 h 10"/>
              <a:gd name="T36" fmla="*/ 2 w 10"/>
              <a:gd name="T37" fmla="*/ 9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9"/>
                </a:lnTo>
                <a:lnTo>
                  <a:pt x="10" y="8"/>
                </a:lnTo>
                <a:lnTo>
                  <a:pt x="10" y="5"/>
                </a:lnTo>
                <a:lnTo>
                  <a:pt x="10" y="5"/>
                </a:lnTo>
                <a:lnTo>
                  <a:pt x="10" y="3"/>
                </a:lnTo>
                <a:lnTo>
                  <a:pt x="9" y="2"/>
                </a:lnTo>
                <a:lnTo>
                  <a:pt x="8" y="0"/>
                </a:lnTo>
                <a:lnTo>
                  <a:pt x="5" y="0"/>
                </a:lnTo>
                <a:lnTo>
                  <a:pt x="5" y="0"/>
                </a:lnTo>
                <a:lnTo>
                  <a:pt x="3" y="0"/>
                </a:lnTo>
                <a:lnTo>
                  <a:pt x="2" y="2"/>
                </a:lnTo>
                <a:lnTo>
                  <a:pt x="0" y="3"/>
                </a:lnTo>
                <a:lnTo>
                  <a:pt x="0" y="5"/>
                </a:lnTo>
                <a:lnTo>
                  <a:pt x="0" y="5"/>
                </a:lnTo>
                <a:lnTo>
                  <a:pt x="0" y="8"/>
                </a:lnTo>
                <a:lnTo>
                  <a:pt x="2" y="9"/>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20" name="Freeform 722"/>
          <p:cNvSpPr>
            <a:spLocks/>
          </p:cNvSpPr>
          <p:nvPr/>
        </p:nvSpPr>
        <p:spPr bwMode="auto">
          <a:xfrm>
            <a:off x="8431414" y="1794794"/>
            <a:ext cx="123368" cy="37959"/>
          </a:xfrm>
          <a:custGeom>
            <a:avLst/>
            <a:gdLst>
              <a:gd name="T0" fmla="*/ 0 w 79"/>
              <a:gd name="T1" fmla="*/ 25 h 25"/>
              <a:gd name="T2" fmla="*/ 79 w 79"/>
              <a:gd name="T3" fmla="*/ 25 h 25"/>
              <a:gd name="T4" fmla="*/ 79 w 79"/>
              <a:gd name="T5" fmla="*/ 25 h 25"/>
              <a:gd name="T6" fmla="*/ 78 w 79"/>
              <a:gd name="T7" fmla="*/ 19 h 25"/>
              <a:gd name="T8" fmla="*/ 74 w 79"/>
              <a:gd name="T9" fmla="*/ 15 h 25"/>
              <a:gd name="T10" fmla="*/ 71 w 79"/>
              <a:gd name="T11" fmla="*/ 12 h 25"/>
              <a:gd name="T12" fmla="*/ 64 w 79"/>
              <a:gd name="T13" fmla="*/ 10 h 25"/>
              <a:gd name="T14" fmla="*/ 64 w 79"/>
              <a:gd name="T15" fmla="*/ 10 h 25"/>
              <a:gd name="T16" fmla="*/ 60 w 79"/>
              <a:gd name="T17" fmla="*/ 12 h 25"/>
              <a:gd name="T18" fmla="*/ 60 w 79"/>
              <a:gd name="T19" fmla="*/ 12 h 25"/>
              <a:gd name="T20" fmla="*/ 56 w 79"/>
              <a:gd name="T21" fmla="*/ 7 h 25"/>
              <a:gd name="T22" fmla="*/ 51 w 79"/>
              <a:gd name="T23" fmla="*/ 3 h 25"/>
              <a:gd name="T24" fmla="*/ 46 w 79"/>
              <a:gd name="T25" fmla="*/ 2 h 25"/>
              <a:gd name="T26" fmla="*/ 40 w 79"/>
              <a:gd name="T27" fmla="*/ 0 h 25"/>
              <a:gd name="T28" fmla="*/ 40 w 79"/>
              <a:gd name="T29" fmla="*/ 0 h 25"/>
              <a:gd name="T30" fmla="*/ 34 w 79"/>
              <a:gd name="T31" fmla="*/ 2 h 25"/>
              <a:gd name="T32" fmla="*/ 29 w 79"/>
              <a:gd name="T33" fmla="*/ 3 h 25"/>
              <a:gd name="T34" fmla="*/ 24 w 79"/>
              <a:gd name="T35" fmla="*/ 7 h 25"/>
              <a:gd name="T36" fmla="*/ 20 w 79"/>
              <a:gd name="T37" fmla="*/ 12 h 25"/>
              <a:gd name="T38" fmla="*/ 20 w 79"/>
              <a:gd name="T39" fmla="*/ 12 h 25"/>
              <a:gd name="T40" fmla="*/ 15 w 79"/>
              <a:gd name="T41" fmla="*/ 10 h 25"/>
              <a:gd name="T42" fmla="*/ 15 w 79"/>
              <a:gd name="T43" fmla="*/ 10 h 25"/>
              <a:gd name="T44" fmla="*/ 9 w 79"/>
              <a:gd name="T45" fmla="*/ 12 h 25"/>
              <a:gd name="T46" fmla="*/ 5 w 79"/>
              <a:gd name="T47" fmla="*/ 15 h 25"/>
              <a:gd name="T48" fmla="*/ 2 w 79"/>
              <a:gd name="T49" fmla="*/ 19 h 25"/>
              <a:gd name="T50" fmla="*/ 0 w 79"/>
              <a:gd name="T51" fmla="*/ 25 h 25"/>
              <a:gd name="T52" fmla="*/ 0 w 79"/>
              <a:gd name="T5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25">
                <a:moveTo>
                  <a:pt x="0" y="25"/>
                </a:moveTo>
                <a:lnTo>
                  <a:pt x="79" y="25"/>
                </a:lnTo>
                <a:lnTo>
                  <a:pt x="79" y="25"/>
                </a:lnTo>
                <a:lnTo>
                  <a:pt x="78" y="19"/>
                </a:lnTo>
                <a:lnTo>
                  <a:pt x="74" y="15"/>
                </a:lnTo>
                <a:lnTo>
                  <a:pt x="71" y="12"/>
                </a:lnTo>
                <a:lnTo>
                  <a:pt x="64" y="10"/>
                </a:lnTo>
                <a:lnTo>
                  <a:pt x="64" y="10"/>
                </a:lnTo>
                <a:lnTo>
                  <a:pt x="60" y="12"/>
                </a:lnTo>
                <a:lnTo>
                  <a:pt x="60" y="12"/>
                </a:lnTo>
                <a:lnTo>
                  <a:pt x="56" y="7"/>
                </a:lnTo>
                <a:lnTo>
                  <a:pt x="51" y="3"/>
                </a:lnTo>
                <a:lnTo>
                  <a:pt x="46" y="2"/>
                </a:lnTo>
                <a:lnTo>
                  <a:pt x="40" y="0"/>
                </a:lnTo>
                <a:lnTo>
                  <a:pt x="40" y="0"/>
                </a:lnTo>
                <a:lnTo>
                  <a:pt x="34" y="2"/>
                </a:lnTo>
                <a:lnTo>
                  <a:pt x="29" y="3"/>
                </a:lnTo>
                <a:lnTo>
                  <a:pt x="24" y="7"/>
                </a:lnTo>
                <a:lnTo>
                  <a:pt x="20" y="12"/>
                </a:lnTo>
                <a:lnTo>
                  <a:pt x="20" y="12"/>
                </a:lnTo>
                <a:lnTo>
                  <a:pt x="15" y="10"/>
                </a:lnTo>
                <a:lnTo>
                  <a:pt x="15" y="10"/>
                </a:lnTo>
                <a:lnTo>
                  <a:pt x="9" y="12"/>
                </a:lnTo>
                <a:lnTo>
                  <a:pt x="5" y="15"/>
                </a:lnTo>
                <a:lnTo>
                  <a:pt x="2" y="19"/>
                </a:lnTo>
                <a:lnTo>
                  <a:pt x="0" y="25"/>
                </a:lnTo>
                <a:lnTo>
                  <a:pt x="0"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21" name="Rectangle 723"/>
          <p:cNvSpPr>
            <a:spLocks noChangeArrowheads="1"/>
          </p:cNvSpPr>
          <p:nvPr/>
        </p:nvSpPr>
        <p:spPr bwMode="auto">
          <a:xfrm>
            <a:off x="8488354" y="1766323"/>
            <a:ext cx="14237" cy="2372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22" name="Freeform 724"/>
          <p:cNvSpPr>
            <a:spLocks/>
          </p:cNvSpPr>
          <p:nvPr/>
        </p:nvSpPr>
        <p:spPr bwMode="auto">
          <a:xfrm>
            <a:off x="8426666" y="1775812"/>
            <a:ext cx="28470" cy="23726"/>
          </a:xfrm>
          <a:custGeom>
            <a:avLst/>
            <a:gdLst>
              <a:gd name="T0" fmla="*/ 17 w 17"/>
              <a:gd name="T1" fmla="*/ 10 h 17"/>
              <a:gd name="T2" fmla="*/ 7 w 17"/>
              <a:gd name="T3" fmla="*/ 0 h 17"/>
              <a:gd name="T4" fmla="*/ 0 w 17"/>
              <a:gd name="T5" fmla="*/ 7 h 17"/>
              <a:gd name="T6" fmla="*/ 10 w 17"/>
              <a:gd name="T7" fmla="*/ 17 h 17"/>
              <a:gd name="T8" fmla="*/ 17 w 17"/>
              <a:gd name="T9" fmla="*/ 10 h 17"/>
            </a:gdLst>
            <a:ahLst/>
            <a:cxnLst>
              <a:cxn ang="0">
                <a:pos x="T0" y="T1"/>
              </a:cxn>
              <a:cxn ang="0">
                <a:pos x="T2" y="T3"/>
              </a:cxn>
              <a:cxn ang="0">
                <a:pos x="T4" y="T5"/>
              </a:cxn>
              <a:cxn ang="0">
                <a:pos x="T6" y="T7"/>
              </a:cxn>
              <a:cxn ang="0">
                <a:pos x="T8" y="T9"/>
              </a:cxn>
            </a:cxnLst>
            <a:rect l="0" t="0" r="r" b="b"/>
            <a:pathLst>
              <a:path w="17" h="17">
                <a:moveTo>
                  <a:pt x="17" y="10"/>
                </a:moveTo>
                <a:lnTo>
                  <a:pt x="7" y="0"/>
                </a:lnTo>
                <a:lnTo>
                  <a:pt x="0" y="7"/>
                </a:lnTo>
                <a:lnTo>
                  <a:pt x="10" y="17"/>
                </a:lnTo>
                <a:lnTo>
                  <a:pt x="17"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23" name="Freeform 725"/>
          <p:cNvSpPr>
            <a:spLocks/>
          </p:cNvSpPr>
          <p:nvPr/>
        </p:nvSpPr>
        <p:spPr bwMode="auto">
          <a:xfrm>
            <a:off x="8535801" y="1775812"/>
            <a:ext cx="28470" cy="23726"/>
          </a:xfrm>
          <a:custGeom>
            <a:avLst/>
            <a:gdLst>
              <a:gd name="T0" fmla="*/ 17 w 17"/>
              <a:gd name="T1" fmla="*/ 7 h 17"/>
              <a:gd name="T2" fmla="*/ 10 w 17"/>
              <a:gd name="T3" fmla="*/ 0 h 17"/>
              <a:gd name="T4" fmla="*/ 0 w 17"/>
              <a:gd name="T5" fmla="*/ 10 h 17"/>
              <a:gd name="T6" fmla="*/ 7 w 17"/>
              <a:gd name="T7" fmla="*/ 17 h 17"/>
              <a:gd name="T8" fmla="*/ 17 w 17"/>
              <a:gd name="T9" fmla="*/ 7 h 17"/>
            </a:gdLst>
            <a:ahLst/>
            <a:cxnLst>
              <a:cxn ang="0">
                <a:pos x="T0" y="T1"/>
              </a:cxn>
              <a:cxn ang="0">
                <a:pos x="T2" y="T3"/>
              </a:cxn>
              <a:cxn ang="0">
                <a:pos x="T4" y="T5"/>
              </a:cxn>
              <a:cxn ang="0">
                <a:pos x="T6" y="T7"/>
              </a:cxn>
              <a:cxn ang="0">
                <a:pos x="T8" y="T9"/>
              </a:cxn>
            </a:cxnLst>
            <a:rect l="0" t="0" r="r" b="b"/>
            <a:pathLst>
              <a:path w="17" h="17">
                <a:moveTo>
                  <a:pt x="17" y="7"/>
                </a:moveTo>
                <a:lnTo>
                  <a:pt x="10" y="0"/>
                </a:lnTo>
                <a:lnTo>
                  <a:pt x="0" y="10"/>
                </a:lnTo>
                <a:lnTo>
                  <a:pt x="7" y="17"/>
                </a:lnTo>
                <a:lnTo>
                  <a:pt x="17"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24" name="Freeform 726"/>
          <p:cNvSpPr>
            <a:spLocks noEditPoints="1"/>
          </p:cNvSpPr>
          <p:nvPr/>
        </p:nvSpPr>
        <p:spPr bwMode="auto">
          <a:xfrm>
            <a:off x="8421924" y="1842241"/>
            <a:ext cx="142349" cy="75920"/>
          </a:xfrm>
          <a:custGeom>
            <a:avLst/>
            <a:gdLst>
              <a:gd name="T0" fmla="*/ 84 w 89"/>
              <a:gd name="T1" fmla="*/ 0 h 49"/>
              <a:gd name="T2" fmla="*/ 5 w 89"/>
              <a:gd name="T3" fmla="*/ 0 h 49"/>
              <a:gd name="T4" fmla="*/ 5 w 89"/>
              <a:gd name="T5" fmla="*/ 0 h 49"/>
              <a:gd name="T6" fmla="*/ 3 w 89"/>
              <a:gd name="T7" fmla="*/ 0 h 49"/>
              <a:gd name="T8" fmla="*/ 2 w 89"/>
              <a:gd name="T9" fmla="*/ 1 h 49"/>
              <a:gd name="T10" fmla="*/ 0 w 89"/>
              <a:gd name="T11" fmla="*/ 3 h 49"/>
              <a:gd name="T12" fmla="*/ 0 w 89"/>
              <a:gd name="T13" fmla="*/ 5 h 49"/>
              <a:gd name="T14" fmla="*/ 0 w 89"/>
              <a:gd name="T15" fmla="*/ 44 h 49"/>
              <a:gd name="T16" fmla="*/ 0 w 89"/>
              <a:gd name="T17" fmla="*/ 44 h 49"/>
              <a:gd name="T18" fmla="*/ 0 w 89"/>
              <a:gd name="T19" fmla="*/ 47 h 49"/>
              <a:gd name="T20" fmla="*/ 2 w 89"/>
              <a:gd name="T21" fmla="*/ 48 h 49"/>
              <a:gd name="T22" fmla="*/ 3 w 89"/>
              <a:gd name="T23" fmla="*/ 49 h 49"/>
              <a:gd name="T24" fmla="*/ 5 w 89"/>
              <a:gd name="T25" fmla="*/ 49 h 49"/>
              <a:gd name="T26" fmla="*/ 84 w 89"/>
              <a:gd name="T27" fmla="*/ 49 h 49"/>
              <a:gd name="T28" fmla="*/ 84 w 89"/>
              <a:gd name="T29" fmla="*/ 49 h 49"/>
              <a:gd name="T30" fmla="*/ 87 w 89"/>
              <a:gd name="T31" fmla="*/ 49 h 49"/>
              <a:gd name="T32" fmla="*/ 88 w 89"/>
              <a:gd name="T33" fmla="*/ 48 h 49"/>
              <a:gd name="T34" fmla="*/ 89 w 89"/>
              <a:gd name="T35" fmla="*/ 47 h 49"/>
              <a:gd name="T36" fmla="*/ 89 w 89"/>
              <a:gd name="T37" fmla="*/ 44 h 49"/>
              <a:gd name="T38" fmla="*/ 89 w 89"/>
              <a:gd name="T39" fmla="*/ 5 h 49"/>
              <a:gd name="T40" fmla="*/ 89 w 89"/>
              <a:gd name="T41" fmla="*/ 5 h 49"/>
              <a:gd name="T42" fmla="*/ 89 w 89"/>
              <a:gd name="T43" fmla="*/ 3 h 49"/>
              <a:gd name="T44" fmla="*/ 88 w 89"/>
              <a:gd name="T45" fmla="*/ 1 h 49"/>
              <a:gd name="T46" fmla="*/ 87 w 89"/>
              <a:gd name="T47" fmla="*/ 0 h 49"/>
              <a:gd name="T48" fmla="*/ 84 w 89"/>
              <a:gd name="T49" fmla="*/ 0 h 49"/>
              <a:gd name="T50" fmla="*/ 84 w 89"/>
              <a:gd name="T51" fmla="*/ 0 h 49"/>
              <a:gd name="T52" fmla="*/ 45 w 89"/>
              <a:gd name="T53" fmla="*/ 7 h 49"/>
              <a:gd name="T54" fmla="*/ 45 w 89"/>
              <a:gd name="T55" fmla="*/ 7 h 49"/>
              <a:gd name="T56" fmla="*/ 47 w 89"/>
              <a:gd name="T57" fmla="*/ 7 h 49"/>
              <a:gd name="T58" fmla="*/ 49 w 89"/>
              <a:gd name="T59" fmla="*/ 9 h 49"/>
              <a:gd name="T60" fmla="*/ 50 w 89"/>
              <a:gd name="T61" fmla="*/ 10 h 49"/>
              <a:gd name="T62" fmla="*/ 50 w 89"/>
              <a:gd name="T63" fmla="*/ 12 h 49"/>
              <a:gd name="T64" fmla="*/ 50 w 89"/>
              <a:gd name="T65" fmla="*/ 12 h 49"/>
              <a:gd name="T66" fmla="*/ 50 w 89"/>
              <a:gd name="T67" fmla="*/ 15 h 49"/>
              <a:gd name="T68" fmla="*/ 49 w 89"/>
              <a:gd name="T69" fmla="*/ 16 h 49"/>
              <a:gd name="T70" fmla="*/ 47 w 89"/>
              <a:gd name="T71" fmla="*/ 17 h 49"/>
              <a:gd name="T72" fmla="*/ 45 w 89"/>
              <a:gd name="T73" fmla="*/ 17 h 49"/>
              <a:gd name="T74" fmla="*/ 45 w 89"/>
              <a:gd name="T75" fmla="*/ 17 h 49"/>
              <a:gd name="T76" fmla="*/ 42 w 89"/>
              <a:gd name="T77" fmla="*/ 17 h 49"/>
              <a:gd name="T78" fmla="*/ 41 w 89"/>
              <a:gd name="T79" fmla="*/ 16 h 49"/>
              <a:gd name="T80" fmla="*/ 40 w 89"/>
              <a:gd name="T81" fmla="*/ 15 h 49"/>
              <a:gd name="T82" fmla="*/ 40 w 89"/>
              <a:gd name="T83" fmla="*/ 12 h 49"/>
              <a:gd name="T84" fmla="*/ 40 w 89"/>
              <a:gd name="T85" fmla="*/ 12 h 49"/>
              <a:gd name="T86" fmla="*/ 40 w 89"/>
              <a:gd name="T87" fmla="*/ 10 h 49"/>
              <a:gd name="T88" fmla="*/ 41 w 89"/>
              <a:gd name="T89" fmla="*/ 9 h 49"/>
              <a:gd name="T90" fmla="*/ 42 w 89"/>
              <a:gd name="T91" fmla="*/ 7 h 49"/>
              <a:gd name="T92" fmla="*/ 45 w 89"/>
              <a:gd name="T93" fmla="*/ 7 h 49"/>
              <a:gd name="T94" fmla="*/ 45 w 89"/>
              <a:gd name="T95" fmla="*/ 7 h 49"/>
              <a:gd name="T96" fmla="*/ 74 w 89"/>
              <a:gd name="T97" fmla="*/ 35 h 49"/>
              <a:gd name="T98" fmla="*/ 15 w 89"/>
              <a:gd name="T99" fmla="*/ 35 h 49"/>
              <a:gd name="T100" fmla="*/ 15 w 89"/>
              <a:gd name="T101" fmla="*/ 15 h 49"/>
              <a:gd name="T102" fmla="*/ 30 w 89"/>
              <a:gd name="T103" fmla="*/ 15 h 49"/>
              <a:gd name="T104" fmla="*/ 30 w 89"/>
              <a:gd name="T105" fmla="*/ 25 h 49"/>
              <a:gd name="T106" fmla="*/ 60 w 89"/>
              <a:gd name="T107" fmla="*/ 25 h 49"/>
              <a:gd name="T108" fmla="*/ 60 w 89"/>
              <a:gd name="T109" fmla="*/ 15 h 49"/>
              <a:gd name="T110" fmla="*/ 74 w 89"/>
              <a:gd name="T111" fmla="*/ 15 h 49"/>
              <a:gd name="T112" fmla="*/ 74 w 89"/>
              <a:gd name="T113"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49">
                <a:moveTo>
                  <a:pt x="84" y="0"/>
                </a:moveTo>
                <a:lnTo>
                  <a:pt x="5" y="0"/>
                </a:lnTo>
                <a:lnTo>
                  <a:pt x="5" y="0"/>
                </a:lnTo>
                <a:lnTo>
                  <a:pt x="3" y="0"/>
                </a:lnTo>
                <a:lnTo>
                  <a:pt x="2" y="1"/>
                </a:lnTo>
                <a:lnTo>
                  <a:pt x="0" y="3"/>
                </a:lnTo>
                <a:lnTo>
                  <a:pt x="0" y="5"/>
                </a:lnTo>
                <a:lnTo>
                  <a:pt x="0" y="44"/>
                </a:lnTo>
                <a:lnTo>
                  <a:pt x="0" y="44"/>
                </a:lnTo>
                <a:lnTo>
                  <a:pt x="0" y="47"/>
                </a:lnTo>
                <a:lnTo>
                  <a:pt x="2" y="48"/>
                </a:lnTo>
                <a:lnTo>
                  <a:pt x="3" y="49"/>
                </a:lnTo>
                <a:lnTo>
                  <a:pt x="5" y="49"/>
                </a:lnTo>
                <a:lnTo>
                  <a:pt x="84" y="49"/>
                </a:lnTo>
                <a:lnTo>
                  <a:pt x="84" y="49"/>
                </a:lnTo>
                <a:lnTo>
                  <a:pt x="87" y="49"/>
                </a:lnTo>
                <a:lnTo>
                  <a:pt x="88" y="48"/>
                </a:lnTo>
                <a:lnTo>
                  <a:pt x="89" y="47"/>
                </a:lnTo>
                <a:lnTo>
                  <a:pt x="89" y="44"/>
                </a:lnTo>
                <a:lnTo>
                  <a:pt x="89" y="5"/>
                </a:lnTo>
                <a:lnTo>
                  <a:pt x="89" y="5"/>
                </a:lnTo>
                <a:lnTo>
                  <a:pt x="89" y="3"/>
                </a:lnTo>
                <a:lnTo>
                  <a:pt x="88" y="1"/>
                </a:lnTo>
                <a:lnTo>
                  <a:pt x="87" y="0"/>
                </a:lnTo>
                <a:lnTo>
                  <a:pt x="84" y="0"/>
                </a:lnTo>
                <a:lnTo>
                  <a:pt x="84" y="0"/>
                </a:lnTo>
                <a:close/>
                <a:moveTo>
                  <a:pt x="45" y="7"/>
                </a:moveTo>
                <a:lnTo>
                  <a:pt x="45" y="7"/>
                </a:lnTo>
                <a:lnTo>
                  <a:pt x="47" y="7"/>
                </a:lnTo>
                <a:lnTo>
                  <a:pt x="49" y="9"/>
                </a:lnTo>
                <a:lnTo>
                  <a:pt x="50" y="10"/>
                </a:lnTo>
                <a:lnTo>
                  <a:pt x="50" y="12"/>
                </a:lnTo>
                <a:lnTo>
                  <a:pt x="50" y="12"/>
                </a:lnTo>
                <a:lnTo>
                  <a:pt x="50" y="15"/>
                </a:lnTo>
                <a:lnTo>
                  <a:pt x="49" y="16"/>
                </a:lnTo>
                <a:lnTo>
                  <a:pt x="47" y="17"/>
                </a:lnTo>
                <a:lnTo>
                  <a:pt x="45" y="17"/>
                </a:lnTo>
                <a:lnTo>
                  <a:pt x="45" y="17"/>
                </a:lnTo>
                <a:lnTo>
                  <a:pt x="42" y="17"/>
                </a:lnTo>
                <a:lnTo>
                  <a:pt x="41" y="16"/>
                </a:lnTo>
                <a:lnTo>
                  <a:pt x="40" y="15"/>
                </a:lnTo>
                <a:lnTo>
                  <a:pt x="40" y="12"/>
                </a:lnTo>
                <a:lnTo>
                  <a:pt x="40" y="12"/>
                </a:lnTo>
                <a:lnTo>
                  <a:pt x="40" y="10"/>
                </a:lnTo>
                <a:lnTo>
                  <a:pt x="41" y="9"/>
                </a:lnTo>
                <a:lnTo>
                  <a:pt x="42" y="7"/>
                </a:lnTo>
                <a:lnTo>
                  <a:pt x="45" y="7"/>
                </a:lnTo>
                <a:lnTo>
                  <a:pt x="45" y="7"/>
                </a:lnTo>
                <a:close/>
                <a:moveTo>
                  <a:pt x="74" y="35"/>
                </a:moveTo>
                <a:lnTo>
                  <a:pt x="15" y="35"/>
                </a:lnTo>
                <a:lnTo>
                  <a:pt x="15" y="15"/>
                </a:lnTo>
                <a:lnTo>
                  <a:pt x="30" y="15"/>
                </a:lnTo>
                <a:lnTo>
                  <a:pt x="30" y="25"/>
                </a:lnTo>
                <a:lnTo>
                  <a:pt x="60" y="25"/>
                </a:lnTo>
                <a:lnTo>
                  <a:pt x="60" y="15"/>
                </a:lnTo>
                <a:lnTo>
                  <a:pt x="74" y="15"/>
                </a:lnTo>
                <a:lnTo>
                  <a:pt x="74"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25" name="Freeform 727"/>
          <p:cNvSpPr>
            <a:spLocks/>
          </p:cNvSpPr>
          <p:nvPr/>
        </p:nvSpPr>
        <p:spPr bwMode="auto">
          <a:xfrm>
            <a:off x="7387524" y="1790047"/>
            <a:ext cx="14237" cy="14237"/>
          </a:xfrm>
          <a:custGeom>
            <a:avLst/>
            <a:gdLst>
              <a:gd name="T0" fmla="*/ 5 w 10"/>
              <a:gd name="T1" fmla="*/ 0 h 9"/>
              <a:gd name="T2" fmla="*/ 5 w 10"/>
              <a:gd name="T3" fmla="*/ 0 h 9"/>
              <a:gd name="T4" fmla="*/ 3 w 10"/>
              <a:gd name="T5" fmla="*/ 0 h 9"/>
              <a:gd name="T6" fmla="*/ 2 w 10"/>
              <a:gd name="T7" fmla="*/ 1 h 9"/>
              <a:gd name="T8" fmla="*/ 0 w 10"/>
              <a:gd name="T9" fmla="*/ 2 h 9"/>
              <a:gd name="T10" fmla="*/ 0 w 10"/>
              <a:gd name="T11" fmla="*/ 4 h 9"/>
              <a:gd name="T12" fmla="*/ 0 w 10"/>
              <a:gd name="T13" fmla="*/ 4 h 9"/>
              <a:gd name="T14" fmla="*/ 0 w 10"/>
              <a:gd name="T15" fmla="*/ 7 h 9"/>
              <a:gd name="T16" fmla="*/ 2 w 10"/>
              <a:gd name="T17" fmla="*/ 8 h 9"/>
              <a:gd name="T18" fmla="*/ 3 w 10"/>
              <a:gd name="T19" fmla="*/ 9 h 9"/>
              <a:gd name="T20" fmla="*/ 5 w 10"/>
              <a:gd name="T21" fmla="*/ 9 h 9"/>
              <a:gd name="T22" fmla="*/ 5 w 10"/>
              <a:gd name="T23" fmla="*/ 9 h 9"/>
              <a:gd name="T24" fmla="*/ 8 w 10"/>
              <a:gd name="T25" fmla="*/ 9 h 9"/>
              <a:gd name="T26" fmla="*/ 9 w 10"/>
              <a:gd name="T27" fmla="*/ 8 h 9"/>
              <a:gd name="T28" fmla="*/ 10 w 10"/>
              <a:gd name="T29" fmla="*/ 7 h 9"/>
              <a:gd name="T30" fmla="*/ 10 w 10"/>
              <a:gd name="T31" fmla="*/ 4 h 9"/>
              <a:gd name="T32" fmla="*/ 10 w 10"/>
              <a:gd name="T33" fmla="*/ 4 h 9"/>
              <a:gd name="T34" fmla="*/ 10 w 10"/>
              <a:gd name="T35" fmla="*/ 2 h 9"/>
              <a:gd name="T36" fmla="*/ 9 w 10"/>
              <a:gd name="T37" fmla="*/ 1 h 9"/>
              <a:gd name="T38" fmla="*/ 8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3" y="0"/>
                </a:lnTo>
                <a:lnTo>
                  <a:pt x="2" y="1"/>
                </a:lnTo>
                <a:lnTo>
                  <a:pt x="0" y="2"/>
                </a:lnTo>
                <a:lnTo>
                  <a:pt x="0" y="4"/>
                </a:lnTo>
                <a:lnTo>
                  <a:pt x="0" y="4"/>
                </a:lnTo>
                <a:lnTo>
                  <a:pt x="0" y="7"/>
                </a:lnTo>
                <a:lnTo>
                  <a:pt x="2" y="8"/>
                </a:lnTo>
                <a:lnTo>
                  <a:pt x="3" y="9"/>
                </a:lnTo>
                <a:lnTo>
                  <a:pt x="5" y="9"/>
                </a:lnTo>
                <a:lnTo>
                  <a:pt x="5" y="9"/>
                </a:lnTo>
                <a:lnTo>
                  <a:pt x="8" y="9"/>
                </a:lnTo>
                <a:lnTo>
                  <a:pt x="9" y="8"/>
                </a:lnTo>
                <a:lnTo>
                  <a:pt x="10" y="7"/>
                </a:lnTo>
                <a:lnTo>
                  <a:pt x="10" y="4"/>
                </a:lnTo>
                <a:lnTo>
                  <a:pt x="10" y="4"/>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26" name="Freeform 728"/>
          <p:cNvSpPr>
            <a:spLocks/>
          </p:cNvSpPr>
          <p:nvPr/>
        </p:nvSpPr>
        <p:spPr bwMode="auto">
          <a:xfrm>
            <a:off x="7401758" y="1771067"/>
            <a:ext cx="14237" cy="18981"/>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27" name="Freeform 729"/>
          <p:cNvSpPr>
            <a:spLocks/>
          </p:cNvSpPr>
          <p:nvPr/>
        </p:nvSpPr>
        <p:spPr bwMode="auto">
          <a:xfrm>
            <a:off x="7425484" y="1756834"/>
            <a:ext cx="14237" cy="14237"/>
          </a:xfrm>
          <a:custGeom>
            <a:avLst/>
            <a:gdLst>
              <a:gd name="T0" fmla="*/ 5 w 10"/>
              <a:gd name="T1" fmla="*/ 10 h 10"/>
              <a:gd name="T2" fmla="*/ 5 w 10"/>
              <a:gd name="T3" fmla="*/ 10 h 10"/>
              <a:gd name="T4" fmla="*/ 7 w 10"/>
              <a:gd name="T5" fmla="*/ 10 h 10"/>
              <a:gd name="T6" fmla="*/ 9 w 10"/>
              <a:gd name="T7" fmla="*/ 8 h 10"/>
              <a:gd name="T8" fmla="*/ 10 w 10"/>
              <a:gd name="T9" fmla="*/ 7 h 10"/>
              <a:gd name="T10" fmla="*/ 10 w 10"/>
              <a:gd name="T11" fmla="*/ 5 h 10"/>
              <a:gd name="T12" fmla="*/ 10 w 10"/>
              <a:gd name="T13" fmla="*/ 5 h 10"/>
              <a:gd name="T14" fmla="*/ 10 w 10"/>
              <a:gd name="T15" fmla="*/ 2 h 10"/>
              <a:gd name="T16" fmla="*/ 9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9" y="8"/>
                </a:lnTo>
                <a:lnTo>
                  <a:pt x="10" y="7"/>
                </a:lnTo>
                <a:lnTo>
                  <a:pt x="10" y="5"/>
                </a:lnTo>
                <a:lnTo>
                  <a:pt x="10" y="5"/>
                </a:lnTo>
                <a:lnTo>
                  <a:pt x="10" y="2"/>
                </a:lnTo>
                <a:lnTo>
                  <a:pt x="9" y="1"/>
                </a:lnTo>
                <a:lnTo>
                  <a:pt x="7" y="0"/>
                </a:lnTo>
                <a:lnTo>
                  <a:pt x="5" y="0"/>
                </a:lnTo>
                <a:lnTo>
                  <a:pt x="5" y="0"/>
                </a:lnTo>
                <a:lnTo>
                  <a:pt x="2" y="0"/>
                </a:lnTo>
                <a:lnTo>
                  <a:pt x="1" y="1"/>
                </a:lnTo>
                <a:lnTo>
                  <a:pt x="0" y="2"/>
                </a:lnTo>
                <a:lnTo>
                  <a:pt x="0" y="5"/>
                </a:lnTo>
                <a:lnTo>
                  <a:pt x="0" y="5"/>
                </a:lnTo>
                <a:lnTo>
                  <a:pt x="0" y="7"/>
                </a:lnTo>
                <a:lnTo>
                  <a:pt x="1" y="8"/>
                </a:lnTo>
                <a:lnTo>
                  <a:pt x="2"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28" name="Freeform 730"/>
          <p:cNvSpPr>
            <a:spLocks/>
          </p:cNvSpPr>
          <p:nvPr/>
        </p:nvSpPr>
        <p:spPr bwMode="auto">
          <a:xfrm>
            <a:off x="7425484" y="1790047"/>
            <a:ext cx="14237" cy="14237"/>
          </a:xfrm>
          <a:custGeom>
            <a:avLst/>
            <a:gdLst>
              <a:gd name="T0" fmla="*/ 5 w 10"/>
              <a:gd name="T1" fmla="*/ 0 h 9"/>
              <a:gd name="T2" fmla="*/ 5 w 10"/>
              <a:gd name="T3" fmla="*/ 0 h 9"/>
              <a:gd name="T4" fmla="*/ 2 w 10"/>
              <a:gd name="T5" fmla="*/ 0 h 9"/>
              <a:gd name="T6" fmla="*/ 1 w 10"/>
              <a:gd name="T7" fmla="*/ 1 h 9"/>
              <a:gd name="T8" fmla="*/ 0 w 10"/>
              <a:gd name="T9" fmla="*/ 2 h 9"/>
              <a:gd name="T10" fmla="*/ 0 w 10"/>
              <a:gd name="T11" fmla="*/ 4 h 9"/>
              <a:gd name="T12" fmla="*/ 0 w 10"/>
              <a:gd name="T13" fmla="*/ 4 h 9"/>
              <a:gd name="T14" fmla="*/ 0 w 10"/>
              <a:gd name="T15" fmla="*/ 7 h 9"/>
              <a:gd name="T16" fmla="*/ 1 w 10"/>
              <a:gd name="T17" fmla="*/ 8 h 9"/>
              <a:gd name="T18" fmla="*/ 2 w 10"/>
              <a:gd name="T19" fmla="*/ 9 h 9"/>
              <a:gd name="T20" fmla="*/ 5 w 10"/>
              <a:gd name="T21" fmla="*/ 9 h 9"/>
              <a:gd name="T22" fmla="*/ 5 w 10"/>
              <a:gd name="T23" fmla="*/ 9 h 9"/>
              <a:gd name="T24" fmla="*/ 7 w 10"/>
              <a:gd name="T25" fmla="*/ 9 h 9"/>
              <a:gd name="T26" fmla="*/ 9 w 10"/>
              <a:gd name="T27" fmla="*/ 8 h 9"/>
              <a:gd name="T28" fmla="*/ 10 w 10"/>
              <a:gd name="T29" fmla="*/ 7 h 9"/>
              <a:gd name="T30" fmla="*/ 10 w 10"/>
              <a:gd name="T31" fmla="*/ 4 h 9"/>
              <a:gd name="T32" fmla="*/ 10 w 10"/>
              <a:gd name="T33" fmla="*/ 4 h 9"/>
              <a:gd name="T34" fmla="*/ 10 w 10"/>
              <a:gd name="T35" fmla="*/ 2 h 9"/>
              <a:gd name="T36" fmla="*/ 9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2" y="0"/>
                </a:lnTo>
                <a:lnTo>
                  <a:pt x="1" y="1"/>
                </a:lnTo>
                <a:lnTo>
                  <a:pt x="0" y="2"/>
                </a:lnTo>
                <a:lnTo>
                  <a:pt x="0" y="4"/>
                </a:lnTo>
                <a:lnTo>
                  <a:pt x="0" y="4"/>
                </a:lnTo>
                <a:lnTo>
                  <a:pt x="0" y="7"/>
                </a:lnTo>
                <a:lnTo>
                  <a:pt x="1" y="8"/>
                </a:lnTo>
                <a:lnTo>
                  <a:pt x="2" y="9"/>
                </a:lnTo>
                <a:lnTo>
                  <a:pt x="5" y="9"/>
                </a:lnTo>
                <a:lnTo>
                  <a:pt x="5" y="9"/>
                </a:lnTo>
                <a:lnTo>
                  <a:pt x="7" y="9"/>
                </a:lnTo>
                <a:lnTo>
                  <a:pt x="9" y="8"/>
                </a:lnTo>
                <a:lnTo>
                  <a:pt x="10" y="7"/>
                </a:lnTo>
                <a:lnTo>
                  <a:pt x="10" y="4"/>
                </a:lnTo>
                <a:lnTo>
                  <a:pt x="10" y="4"/>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29" name="Freeform 731"/>
          <p:cNvSpPr>
            <a:spLocks/>
          </p:cNvSpPr>
          <p:nvPr/>
        </p:nvSpPr>
        <p:spPr bwMode="auto">
          <a:xfrm>
            <a:off x="7425484" y="1818517"/>
            <a:ext cx="14237" cy="14237"/>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30" name="Freeform 732"/>
          <p:cNvSpPr>
            <a:spLocks/>
          </p:cNvSpPr>
          <p:nvPr/>
        </p:nvSpPr>
        <p:spPr bwMode="auto">
          <a:xfrm>
            <a:off x="7401758" y="1804283"/>
            <a:ext cx="14237" cy="14237"/>
          </a:xfrm>
          <a:custGeom>
            <a:avLst/>
            <a:gdLst>
              <a:gd name="T0" fmla="*/ 5 w 10"/>
              <a:gd name="T1" fmla="*/ 0 h 10"/>
              <a:gd name="T2" fmla="*/ 5 w 10"/>
              <a:gd name="T3" fmla="*/ 0 h 10"/>
              <a:gd name="T4" fmla="*/ 3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2"/>
                </a:lnTo>
                <a:lnTo>
                  <a:pt x="0" y="3"/>
                </a:lnTo>
                <a:lnTo>
                  <a:pt x="0" y="5"/>
                </a:ln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31" name="Freeform 733"/>
          <p:cNvSpPr>
            <a:spLocks/>
          </p:cNvSpPr>
          <p:nvPr/>
        </p:nvSpPr>
        <p:spPr bwMode="auto">
          <a:xfrm>
            <a:off x="7306859" y="1780557"/>
            <a:ext cx="94899" cy="75920"/>
          </a:xfrm>
          <a:custGeom>
            <a:avLst/>
            <a:gdLst>
              <a:gd name="T0" fmla="*/ 44 w 58"/>
              <a:gd name="T1" fmla="*/ 5 h 48"/>
              <a:gd name="T2" fmla="*/ 44 w 58"/>
              <a:gd name="T3" fmla="*/ 5 h 48"/>
              <a:gd name="T4" fmla="*/ 44 w 58"/>
              <a:gd name="T5" fmla="*/ 2 h 48"/>
              <a:gd name="T6" fmla="*/ 43 w 58"/>
              <a:gd name="T7" fmla="*/ 1 h 48"/>
              <a:gd name="T8" fmla="*/ 42 w 58"/>
              <a:gd name="T9" fmla="*/ 0 h 48"/>
              <a:gd name="T10" fmla="*/ 39 w 58"/>
              <a:gd name="T11" fmla="*/ 0 h 48"/>
              <a:gd name="T12" fmla="*/ 15 w 58"/>
              <a:gd name="T13" fmla="*/ 0 h 48"/>
              <a:gd name="T14" fmla="*/ 15 w 58"/>
              <a:gd name="T15" fmla="*/ 0 h 48"/>
              <a:gd name="T16" fmla="*/ 12 w 58"/>
              <a:gd name="T17" fmla="*/ 0 h 48"/>
              <a:gd name="T18" fmla="*/ 11 w 58"/>
              <a:gd name="T19" fmla="*/ 2 h 48"/>
              <a:gd name="T20" fmla="*/ 1 w 58"/>
              <a:gd name="T21" fmla="*/ 17 h 48"/>
              <a:gd name="T22" fmla="*/ 1 w 58"/>
              <a:gd name="T23" fmla="*/ 17 h 48"/>
              <a:gd name="T24" fmla="*/ 0 w 58"/>
              <a:gd name="T25" fmla="*/ 19 h 48"/>
              <a:gd name="T26" fmla="*/ 0 w 58"/>
              <a:gd name="T27" fmla="*/ 22 h 48"/>
              <a:gd name="T28" fmla="*/ 0 w 58"/>
              <a:gd name="T29" fmla="*/ 22 h 48"/>
              <a:gd name="T30" fmla="*/ 2 w 58"/>
              <a:gd name="T31" fmla="*/ 23 h 48"/>
              <a:gd name="T32" fmla="*/ 5 w 58"/>
              <a:gd name="T33" fmla="*/ 24 h 48"/>
              <a:gd name="T34" fmla="*/ 5 w 58"/>
              <a:gd name="T35" fmla="*/ 24 h 48"/>
              <a:gd name="T36" fmla="*/ 34 w 58"/>
              <a:gd name="T37" fmla="*/ 24 h 48"/>
              <a:gd name="T38" fmla="*/ 34 w 58"/>
              <a:gd name="T39" fmla="*/ 24 h 48"/>
              <a:gd name="T40" fmla="*/ 34 w 58"/>
              <a:gd name="T41" fmla="*/ 29 h 48"/>
              <a:gd name="T42" fmla="*/ 34 w 58"/>
              <a:gd name="T43" fmla="*/ 29 h 48"/>
              <a:gd name="T44" fmla="*/ 34 w 58"/>
              <a:gd name="T45" fmla="*/ 29 h 48"/>
              <a:gd name="T46" fmla="*/ 34 w 58"/>
              <a:gd name="T47" fmla="*/ 32 h 48"/>
              <a:gd name="T48" fmla="*/ 36 w 58"/>
              <a:gd name="T49" fmla="*/ 33 h 48"/>
              <a:gd name="T50" fmla="*/ 51 w 58"/>
              <a:gd name="T51" fmla="*/ 48 h 48"/>
              <a:gd name="T52" fmla="*/ 58 w 58"/>
              <a:gd name="T53" fmla="*/ 40 h 48"/>
              <a:gd name="T54" fmla="*/ 44 w 58"/>
              <a:gd name="T55" fmla="*/ 27 h 48"/>
              <a:gd name="T56" fmla="*/ 44 w 58"/>
              <a:gd name="T5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8">
                <a:moveTo>
                  <a:pt x="44" y="5"/>
                </a:moveTo>
                <a:lnTo>
                  <a:pt x="44" y="5"/>
                </a:lnTo>
                <a:lnTo>
                  <a:pt x="44" y="2"/>
                </a:lnTo>
                <a:lnTo>
                  <a:pt x="43" y="1"/>
                </a:lnTo>
                <a:lnTo>
                  <a:pt x="42" y="0"/>
                </a:lnTo>
                <a:lnTo>
                  <a:pt x="39" y="0"/>
                </a:lnTo>
                <a:lnTo>
                  <a:pt x="15" y="0"/>
                </a:lnTo>
                <a:lnTo>
                  <a:pt x="15" y="0"/>
                </a:lnTo>
                <a:lnTo>
                  <a:pt x="12" y="0"/>
                </a:lnTo>
                <a:lnTo>
                  <a:pt x="11" y="2"/>
                </a:lnTo>
                <a:lnTo>
                  <a:pt x="1" y="17"/>
                </a:lnTo>
                <a:lnTo>
                  <a:pt x="1" y="17"/>
                </a:lnTo>
                <a:lnTo>
                  <a:pt x="0" y="19"/>
                </a:lnTo>
                <a:lnTo>
                  <a:pt x="0" y="22"/>
                </a:lnTo>
                <a:lnTo>
                  <a:pt x="0" y="22"/>
                </a:lnTo>
                <a:lnTo>
                  <a:pt x="2" y="23"/>
                </a:lnTo>
                <a:lnTo>
                  <a:pt x="5" y="24"/>
                </a:lnTo>
                <a:lnTo>
                  <a:pt x="5" y="24"/>
                </a:lnTo>
                <a:lnTo>
                  <a:pt x="34" y="24"/>
                </a:lnTo>
                <a:lnTo>
                  <a:pt x="34" y="24"/>
                </a:lnTo>
                <a:lnTo>
                  <a:pt x="34" y="29"/>
                </a:lnTo>
                <a:lnTo>
                  <a:pt x="34" y="29"/>
                </a:lnTo>
                <a:lnTo>
                  <a:pt x="34" y="29"/>
                </a:lnTo>
                <a:lnTo>
                  <a:pt x="34" y="32"/>
                </a:lnTo>
                <a:lnTo>
                  <a:pt x="36" y="33"/>
                </a:lnTo>
                <a:lnTo>
                  <a:pt x="51" y="48"/>
                </a:lnTo>
                <a:lnTo>
                  <a:pt x="58" y="40"/>
                </a:lnTo>
                <a:lnTo>
                  <a:pt x="44" y="27"/>
                </a:lnTo>
                <a:lnTo>
                  <a:pt x="44"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32" name="Freeform 734"/>
          <p:cNvSpPr>
            <a:spLocks/>
          </p:cNvSpPr>
          <p:nvPr/>
        </p:nvSpPr>
        <p:spPr bwMode="auto">
          <a:xfrm>
            <a:off x="7302115" y="1828006"/>
            <a:ext cx="75920" cy="90156"/>
          </a:xfrm>
          <a:custGeom>
            <a:avLst/>
            <a:gdLst>
              <a:gd name="T0" fmla="*/ 35 w 49"/>
              <a:gd name="T1" fmla="*/ 3 h 59"/>
              <a:gd name="T2" fmla="*/ 35 w 49"/>
              <a:gd name="T3" fmla="*/ 0 h 59"/>
              <a:gd name="T4" fmla="*/ 15 w 49"/>
              <a:gd name="T5" fmla="*/ 0 h 59"/>
              <a:gd name="T6" fmla="*/ 15 w 49"/>
              <a:gd name="T7" fmla="*/ 3 h 59"/>
              <a:gd name="T8" fmla="*/ 1 w 49"/>
              <a:gd name="T9" fmla="*/ 16 h 59"/>
              <a:gd name="T10" fmla="*/ 1 w 49"/>
              <a:gd name="T11" fmla="*/ 16 h 59"/>
              <a:gd name="T12" fmla="*/ 0 w 49"/>
              <a:gd name="T13" fmla="*/ 17 h 59"/>
              <a:gd name="T14" fmla="*/ 0 w 49"/>
              <a:gd name="T15" fmla="*/ 20 h 59"/>
              <a:gd name="T16" fmla="*/ 0 w 49"/>
              <a:gd name="T17" fmla="*/ 54 h 59"/>
              <a:gd name="T18" fmla="*/ 0 w 49"/>
              <a:gd name="T19" fmla="*/ 54 h 59"/>
              <a:gd name="T20" fmla="*/ 0 w 49"/>
              <a:gd name="T21" fmla="*/ 57 h 59"/>
              <a:gd name="T22" fmla="*/ 1 w 49"/>
              <a:gd name="T23" fmla="*/ 58 h 59"/>
              <a:gd name="T24" fmla="*/ 2 w 49"/>
              <a:gd name="T25" fmla="*/ 59 h 59"/>
              <a:gd name="T26" fmla="*/ 5 w 49"/>
              <a:gd name="T27" fmla="*/ 59 h 59"/>
              <a:gd name="T28" fmla="*/ 44 w 49"/>
              <a:gd name="T29" fmla="*/ 59 h 59"/>
              <a:gd name="T30" fmla="*/ 44 w 49"/>
              <a:gd name="T31" fmla="*/ 59 h 59"/>
              <a:gd name="T32" fmla="*/ 47 w 49"/>
              <a:gd name="T33" fmla="*/ 59 h 59"/>
              <a:gd name="T34" fmla="*/ 48 w 49"/>
              <a:gd name="T35" fmla="*/ 58 h 59"/>
              <a:gd name="T36" fmla="*/ 49 w 49"/>
              <a:gd name="T37" fmla="*/ 57 h 59"/>
              <a:gd name="T38" fmla="*/ 49 w 49"/>
              <a:gd name="T39" fmla="*/ 54 h 59"/>
              <a:gd name="T40" fmla="*/ 49 w 49"/>
              <a:gd name="T41" fmla="*/ 20 h 59"/>
              <a:gd name="T42" fmla="*/ 49 w 49"/>
              <a:gd name="T43" fmla="*/ 20 h 59"/>
              <a:gd name="T44" fmla="*/ 49 w 49"/>
              <a:gd name="T45" fmla="*/ 17 h 59"/>
              <a:gd name="T46" fmla="*/ 48 w 49"/>
              <a:gd name="T47" fmla="*/ 16 h 59"/>
              <a:gd name="T48" fmla="*/ 35 w 49"/>
              <a:gd name="T49"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59">
                <a:moveTo>
                  <a:pt x="35" y="3"/>
                </a:moveTo>
                <a:lnTo>
                  <a:pt x="35" y="0"/>
                </a:lnTo>
                <a:lnTo>
                  <a:pt x="15" y="0"/>
                </a:lnTo>
                <a:lnTo>
                  <a:pt x="15" y="3"/>
                </a:lnTo>
                <a:lnTo>
                  <a:pt x="1" y="16"/>
                </a:lnTo>
                <a:lnTo>
                  <a:pt x="1" y="16"/>
                </a:lnTo>
                <a:lnTo>
                  <a:pt x="0" y="17"/>
                </a:lnTo>
                <a:lnTo>
                  <a:pt x="0" y="20"/>
                </a:lnTo>
                <a:lnTo>
                  <a:pt x="0" y="54"/>
                </a:lnTo>
                <a:lnTo>
                  <a:pt x="0" y="54"/>
                </a:lnTo>
                <a:lnTo>
                  <a:pt x="0" y="57"/>
                </a:lnTo>
                <a:lnTo>
                  <a:pt x="1" y="58"/>
                </a:lnTo>
                <a:lnTo>
                  <a:pt x="2" y="59"/>
                </a:lnTo>
                <a:lnTo>
                  <a:pt x="5" y="59"/>
                </a:lnTo>
                <a:lnTo>
                  <a:pt x="44" y="59"/>
                </a:lnTo>
                <a:lnTo>
                  <a:pt x="44" y="59"/>
                </a:lnTo>
                <a:lnTo>
                  <a:pt x="47" y="59"/>
                </a:lnTo>
                <a:lnTo>
                  <a:pt x="48" y="58"/>
                </a:lnTo>
                <a:lnTo>
                  <a:pt x="49" y="57"/>
                </a:lnTo>
                <a:lnTo>
                  <a:pt x="49" y="54"/>
                </a:lnTo>
                <a:lnTo>
                  <a:pt x="49" y="20"/>
                </a:lnTo>
                <a:lnTo>
                  <a:pt x="49" y="20"/>
                </a:lnTo>
                <a:lnTo>
                  <a:pt x="49" y="17"/>
                </a:lnTo>
                <a:lnTo>
                  <a:pt x="48" y="16"/>
                </a:lnTo>
                <a:lnTo>
                  <a:pt x="35" y="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33" name="Rectangle 735"/>
          <p:cNvSpPr>
            <a:spLocks noChangeArrowheads="1"/>
          </p:cNvSpPr>
          <p:nvPr/>
        </p:nvSpPr>
        <p:spPr bwMode="auto">
          <a:xfrm>
            <a:off x="5147907" y="2240818"/>
            <a:ext cx="14237" cy="2372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34" name="Freeform 736"/>
          <p:cNvSpPr>
            <a:spLocks/>
          </p:cNvSpPr>
          <p:nvPr/>
        </p:nvSpPr>
        <p:spPr bwMode="auto">
          <a:xfrm>
            <a:off x="5053008" y="2136430"/>
            <a:ext cx="142349" cy="94899"/>
          </a:xfrm>
          <a:custGeom>
            <a:avLst/>
            <a:gdLst>
              <a:gd name="T0" fmla="*/ 50 w 89"/>
              <a:gd name="T1" fmla="*/ 5 h 60"/>
              <a:gd name="T2" fmla="*/ 40 w 89"/>
              <a:gd name="T3" fmla="*/ 0 h 60"/>
              <a:gd name="T4" fmla="*/ 35 w 89"/>
              <a:gd name="T5" fmla="*/ 5 h 60"/>
              <a:gd name="T6" fmla="*/ 27 w 89"/>
              <a:gd name="T7" fmla="*/ 7 h 60"/>
              <a:gd name="T8" fmla="*/ 15 w 89"/>
              <a:gd name="T9" fmla="*/ 12 h 60"/>
              <a:gd name="T10" fmla="*/ 6 w 89"/>
              <a:gd name="T11" fmla="*/ 20 h 60"/>
              <a:gd name="T12" fmla="*/ 2 w 89"/>
              <a:gd name="T13" fmla="*/ 32 h 60"/>
              <a:gd name="T14" fmla="*/ 0 w 89"/>
              <a:gd name="T15" fmla="*/ 55 h 60"/>
              <a:gd name="T16" fmla="*/ 2 w 89"/>
              <a:gd name="T17" fmla="*/ 57 h 60"/>
              <a:gd name="T18" fmla="*/ 3 w 89"/>
              <a:gd name="T19" fmla="*/ 60 h 60"/>
              <a:gd name="T20" fmla="*/ 9 w 89"/>
              <a:gd name="T21" fmla="*/ 58 h 60"/>
              <a:gd name="T22" fmla="*/ 21 w 89"/>
              <a:gd name="T23" fmla="*/ 58 h 60"/>
              <a:gd name="T24" fmla="*/ 22 w 89"/>
              <a:gd name="T25" fmla="*/ 60 h 60"/>
              <a:gd name="T26" fmla="*/ 27 w 89"/>
              <a:gd name="T27" fmla="*/ 60 h 60"/>
              <a:gd name="T28" fmla="*/ 35 w 89"/>
              <a:gd name="T29" fmla="*/ 52 h 60"/>
              <a:gd name="T30" fmla="*/ 41 w 89"/>
              <a:gd name="T31" fmla="*/ 58 h 60"/>
              <a:gd name="T32" fmla="*/ 45 w 89"/>
              <a:gd name="T33" fmla="*/ 60 h 60"/>
              <a:gd name="T34" fmla="*/ 48 w 89"/>
              <a:gd name="T35" fmla="*/ 58 h 60"/>
              <a:gd name="T36" fmla="*/ 61 w 89"/>
              <a:gd name="T37" fmla="*/ 58 h 60"/>
              <a:gd name="T38" fmla="*/ 62 w 89"/>
              <a:gd name="T39" fmla="*/ 60 h 60"/>
              <a:gd name="T40" fmla="*/ 67 w 89"/>
              <a:gd name="T41" fmla="*/ 60 h 60"/>
              <a:gd name="T42" fmla="*/ 74 w 89"/>
              <a:gd name="T43" fmla="*/ 52 h 60"/>
              <a:gd name="T44" fmla="*/ 80 w 89"/>
              <a:gd name="T45" fmla="*/ 58 h 60"/>
              <a:gd name="T46" fmla="*/ 84 w 89"/>
              <a:gd name="T47" fmla="*/ 60 h 60"/>
              <a:gd name="T48" fmla="*/ 87 w 89"/>
              <a:gd name="T49" fmla="*/ 60 h 60"/>
              <a:gd name="T50" fmla="*/ 88 w 89"/>
              <a:gd name="T51" fmla="*/ 57 h 60"/>
              <a:gd name="T52" fmla="*/ 89 w 89"/>
              <a:gd name="T53" fmla="*/ 40 h 60"/>
              <a:gd name="T54" fmla="*/ 88 w 89"/>
              <a:gd name="T55" fmla="*/ 32 h 60"/>
              <a:gd name="T56" fmla="*/ 83 w 89"/>
              <a:gd name="T57" fmla="*/ 20 h 60"/>
              <a:gd name="T58" fmla="*/ 74 w 89"/>
              <a:gd name="T59" fmla="*/ 12 h 60"/>
              <a:gd name="T60" fmla="*/ 62 w 89"/>
              <a:gd name="T61" fmla="*/ 7 h 60"/>
              <a:gd name="T62" fmla="*/ 55 w 89"/>
              <a:gd name="T63" fmla="*/ 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60">
                <a:moveTo>
                  <a:pt x="55" y="5"/>
                </a:moveTo>
                <a:lnTo>
                  <a:pt x="50" y="5"/>
                </a:lnTo>
                <a:lnTo>
                  <a:pt x="50" y="0"/>
                </a:lnTo>
                <a:lnTo>
                  <a:pt x="40" y="0"/>
                </a:lnTo>
                <a:lnTo>
                  <a:pt x="40" y="5"/>
                </a:lnTo>
                <a:lnTo>
                  <a:pt x="35" y="5"/>
                </a:lnTo>
                <a:lnTo>
                  <a:pt x="35" y="5"/>
                </a:lnTo>
                <a:lnTo>
                  <a:pt x="27" y="7"/>
                </a:lnTo>
                <a:lnTo>
                  <a:pt x="21" y="8"/>
                </a:lnTo>
                <a:lnTo>
                  <a:pt x="15" y="12"/>
                </a:lnTo>
                <a:lnTo>
                  <a:pt x="10" y="15"/>
                </a:lnTo>
                <a:lnTo>
                  <a:pt x="6" y="20"/>
                </a:lnTo>
                <a:lnTo>
                  <a:pt x="3" y="26"/>
                </a:lnTo>
                <a:lnTo>
                  <a:pt x="2" y="32"/>
                </a:lnTo>
                <a:lnTo>
                  <a:pt x="0" y="40"/>
                </a:lnTo>
                <a:lnTo>
                  <a:pt x="0" y="55"/>
                </a:lnTo>
                <a:lnTo>
                  <a:pt x="0" y="55"/>
                </a:lnTo>
                <a:lnTo>
                  <a:pt x="2" y="57"/>
                </a:lnTo>
                <a:lnTo>
                  <a:pt x="3" y="60"/>
                </a:lnTo>
                <a:lnTo>
                  <a:pt x="3" y="60"/>
                </a:lnTo>
                <a:lnTo>
                  <a:pt x="6" y="60"/>
                </a:lnTo>
                <a:lnTo>
                  <a:pt x="9" y="58"/>
                </a:lnTo>
                <a:lnTo>
                  <a:pt x="15" y="52"/>
                </a:lnTo>
                <a:lnTo>
                  <a:pt x="21" y="58"/>
                </a:lnTo>
                <a:lnTo>
                  <a:pt x="21" y="58"/>
                </a:lnTo>
                <a:lnTo>
                  <a:pt x="22" y="60"/>
                </a:lnTo>
                <a:lnTo>
                  <a:pt x="25" y="60"/>
                </a:lnTo>
                <a:lnTo>
                  <a:pt x="27" y="60"/>
                </a:lnTo>
                <a:lnTo>
                  <a:pt x="29" y="58"/>
                </a:lnTo>
                <a:lnTo>
                  <a:pt x="35" y="52"/>
                </a:lnTo>
                <a:lnTo>
                  <a:pt x="41" y="58"/>
                </a:lnTo>
                <a:lnTo>
                  <a:pt x="41" y="58"/>
                </a:lnTo>
                <a:lnTo>
                  <a:pt x="42" y="60"/>
                </a:lnTo>
                <a:lnTo>
                  <a:pt x="45" y="60"/>
                </a:lnTo>
                <a:lnTo>
                  <a:pt x="47" y="60"/>
                </a:lnTo>
                <a:lnTo>
                  <a:pt x="48" y="58"/>
                </a:lnTo>
                <a:lnTo>
                  <a:pt x="55" y="52"/>
                </a:lnTo>
                <a:lnTo>
                  <a:pt x="61" y="58"/>
                </a:lnTo>
                <a:lnTo>
                  <a:pt x="61" y="58"/>
                </a:lnTo>
                <a:lnTo>
                  <a:pt x="62" y="60"/>
                </a:lnTo>
                <a:lnTo>
                  <a:pt x="64" y="60"/>
                </a:lnTo>
                <a:lnTo>
                  <a:pt x="67" y="60"/>
                </a:lnTo>
                <a:lnTo>
                  <a:pt x="68" y="58"/>
                </a:lnTo>
                <a:lnTo>
                  <a:pt x="74" y="52"/>
                </a:lnTo>
                <a:lnTo>
                  <a:pt x="80" y="58"/>
                </a:lnTo>
                <a:lnTo>
                  <a:pt x="80" y="58"/>
                </a:lnTo>
                <a:lnTo>
                  <a:pt x="82" y="60"/>
                </a:lnTo>
                <a:lnTo>
                  <a:pt x="84" y="60"/>
                </a:lnTo>
                <a:lnTo>
                  <a:pt x="84" y="60"/>
                </a:lnTo>
                <a:lnTo>
                  <a:pt x="87" y="60"/>
                </a:lnTo>
                <a:lnTo>
                  <a:pt x="87" y="60"/>
                </a:lnTo>
                <a:lnTo>
                  <a:pt x="88" y="57"/>
                </a:lnTo>
                <a:lnTo>
                  <a:pt x="89" y="55"/>
                </a:lnTo>
                <a:lnTo>
                  <a:pt x="89" y="40"/>
                </a:lnTo>
                <a:lnTo>
                  <a:pt x="89" y="40"/>
                </a:lnTo>
                <a:lnTo>
                  <a:pt x="88" y="32"/>
                </a:lnTo>
                <a:lnTo>
                  <a:pt x="87" y="26"/>
                </a:lnTo>
                <a:lnTo>
                  <a:pt x="83" y="20"/>
                </a:lnTo>
                <a:lnTo>
                  <a:pt x="79" y="15"/>
                </a:lnTo>
                <a:lnTo>
                  <a:pt x="74" y="12"/>
                </a:lnTo>
                <a:lnTo>
                  <a:pt x="68" y="8"/>
                </a:lnTo>
                <a:lnTo>
                  <a:pt x="62" y="7"/>
                </a:lnTo>
                <a:lnTo>
                  <a:pt x="55" y="5"/>
                </a:lnTo>
                <a:lnTo>
                  <a:pt x="55"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35" name="Freeform 737"/>
          <p:cNvSpPr>
            <a:spLocks/>
          </p:cNvSpPr>
          <p:nvPr/>
        </p:nvSpPr>
        <p:spPr bwMode="auto">
          <a:xfrm>
            <a:off x="5100457" y="2240818"/>
            <a:ext cx="47450" cy="52196"/>
          </a:xfrm>
          <a:custGeom>
            <a:avLst/>
            <a:gdLst>
              <a:gd name="T0" fmla="*/ 20 w 29"/>
              <a:gd name="T1" fmla="*/ 0 h 34"/>
              <a:gd name="T2" fmla="*/ 10 w 29"/>
              <a:gd name="T3" fmla="*/ 0 h 34"/>
              <a:gd name="T4" fmla="*/ 10 w 29"/>
              <a:gd name="T5" fmla="*/ 24 h 34"/>
              <a:gd name="T6" fmla="*/ 0 w 29"/>
              <a:gd name="T7" fmla="*/ 24 h 34"/>
              <a:gd name="T8" fmla="*/ 0 w 29"/>
              <a:gd name="T9" fmla="*/ 34 h 34"/>
              <a:gd name="T10" fmla="*/ 29 w 29"/>
              <a:gd name="T11" fmla="*/ 34 h 34"/>
              <a:gd name="T12" fmla="*/ 29 w 29"/>
              <a:gd name="T13" fmla="*/ 24 h 34"/>
              <a:gd name="T14" fmla="*/ 20 w 29"/>
              <a:gd name="T15" fmla="*/ 24 h 34"/>
              <a:gd name="T16" fmla="*/ 20 w 2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4">
                <a:moveTo>
                  <a:pt x="20" y="0"/>
                </a:moveTo>
                <a:lnTo>
                  <a:pt x="10" y="0"/>
                </a:lnTo>
                <a:lnTo>
                  <a:pt x="10" y="24"/>
                </a:lnTo>
                <a:lnTo>
                  <a:pt x="0" y="24"/>
                </a:lnTo>
                <a:lnTo>
                  <a:pt x="0" y="34"/>
                </a:lnTo>
                <a:lnTo>
                  <a:pt x="29" y="34"/>
                </a:lnTo>
                <a:lnTo>
                  <a:pt x="29" y="24"/>
                </a:lnTo>
                <a:lnTo>
                  <a:pt x="20" y="24"/>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36" name="Freeform 738"/>
          <p:cNvSpPr>
            <a:spLocks/>
          </p:cNvSpPr>
          <p:nvPr/>
        </p:nvSpPr>
        <p:spPr bwMode="auto">
          <a:xfrm>
            <a:off x="5513265" y="2179134"/>
            <a:ext cx="61686" cy="113879"/>
          </a:xfrm>
          <a:custGeom>
            <a:avLst/>
            <a:gdLst>
              <a:gd name="T0" fmla="*/ 30 w 40"/>
              <a:gd name="T1" fmla="*/ 64 h 74"/>
              <a:gd name="T2" fmla="*/ 30 w 40"/>
              <a:gd name="T3" fmla="*/ 30 h 74"/>
              <a:gd name="T4" fmla="*/ 30 w 40"/>
              <a:gd name="T5" fmla="*/ 30 h 74"/>
              <a:gd name="T6" fmla="*/ 29 w 40"/>
              <a:gd name="T7" fmla="*/ 21 h 74"/>
              <a:gd name="T8" fmla="*/ 25 w 40"/>
              <a:gd name="T9" fmla="*/ 12 h 74"/>
              <a:gd name="T10" fmla="*/ 20 w 40"/>
              <a:gd name="T11" fmla="*/ 6 h 74"/>
              <a:gd name="T12" fmla="*/ 14 w 40"/>
              <a:gd name="T13" fmla="*/ 0 h 74"/>
              <a:gd name="T14" fmla="*/ 14 w 40"/>
              <a:gd name="T15" fmla="*/ 0 h 74"/>
              <a:gd name="T16" fmla="*/ 13 w 40"/>
              <a:gd name="T17" fmla="*/ 5 h 74"/>
              <a:gd name="T18" fmla="*/ 11 w 40"/>
              <a:gd name="T19" fmla="*/ 10 h 74"/>
              <a:gd name="T20" fmla="*/ 11 w 40"/>
              <a:gd name="T21" fmla="*/ 10 h 74"/>
              <a:gd name="T22" fmla="*/ 15 w 40"/>
              <a:gd name="T23" fmla="*/ 15 h 74"/>
              <a:gd name="T24" fmla="*/ 18 w 40"/>
              <a:gd name="T25" fmla="*/ 19 h 74"/>
              <a:gd name="T26" fmla="*/ 19 w 40"/>
              <a:gd name="T27" fmla="*/ 24 h 74"/>
              <a:gd name="T28" fmla="*/ 20 w 40"/>
              <a:gd name="T29" fmla="*/ 30 h 74"/>
              <a:gd name="T30" fmla="*/ 20 w 40"/>
              <a:gd name="T31" fmla="*/ 64 h 74"/>
              <a:gd name="T32" fmla="*/ 0 w 40"/>
              <a:gd name="T33" fmla="*/ 64 h 74"/>
              <a:gd name="T34" fmla="*/ 0 w 40"/>
              <a:gd name="T35" fmla="*/ 74 h 74"/>
              <a:gd name="T36" fmla="*/ 40 w 40"/>
              <a:gd name="T37" fmla="*/ 74 h 74"/>
              <a:gd name="T38" fmla="*/ 40 w 40"/>
              <a:gd name="T39" fmla="*/ 64 h 74"/>
              <a:gd name="T40" fmla="*/ 30 w 40"/>
              <a:gd name="T41"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74">
                <a:moveTo>
                  <a:pt x="30" y="64"/>
                </a:moveTo>
                <a:lnTo>
                  <a:pt x="30" y="30"/>
                </a:lnTo>
                <a:lnTo>
                  <a:pt x="30" y="30"/>
                </a:lnTo>
                <a:lnTo>
                  <a:pt x="29" y="21"/>
                </a:lnTo>
                <a:lnTo>
                  <a:pt x="25" y="12"/>
                </a:lnTo>
                <a:lnTo>
                  <a:pt x="20" y="6"/>
                </a:lnTo>
                <a:lnTo>
                  <a:pt x="14" y="0"/>
                </a:lnTo>
                <a:lnTo>
                  <a:pt x="14" y="0"/>
                </a:lnTo>
                <a:lnTo>
                  <a:pt x="13" y="5"/>
                </a:lnTo>
                <a:lnTo>
                  <a:pt x="11" y="10"/>
                </a:lnTo>
                <a:lnTo>
                  <a:pt x="11" y="10"/>
                </a:lnTo>
                <a:lnTo>
                  <a:pt x="15" y="15"/>
                </a:lnTo>
                <a:lnTo>
                  <a:pt x="18" y="19"/>
                </a:lnTo>
                <a:lnTo>
                  <a:pt x="19" y="24"/>
                </a:lnTo>
                <a:lnTo>
                  <a:pt x="20" y="30"/>
                </a:lnTo>
                <a:lnTo>
                  <a:pt x="20" y="64"/>
                </a:lnTo>
                <a:lnTo>
                  <a:pt x="0" y="64"/>
                </a:lnTo>
                <a:lnTo>
                  <a:pt x="0" y="74"/>
                </a:lnTo>
                <a:lnTo>
                  <a:pt x="40" y="74"/>
                </a:lnTo>
                <a:lnTo>
                  <a:pt x="40" y="64"/>
                </a:lnTo>
                <a:lnTo>
                  <a:pt x="30"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37" name="Freeform 739"/>
          <p:cNvSpPr>
            <a:spLocks/>
          </p:cNvSpPr>
          <p:nvPr/>
        </p:nvSpPr>
        <p:spPr bwMode="auto">
          <a:xfrm>
            <a:off x="5423114" y="2150663"/>
            <a:ext cx="104389" cy="104389"/>
          </a:xfrm>
          <a:custGeom>
            <a:avLst/>
            <a:gdLst>
              <a:gd name="T0" fmla="*/ 58 w 65"/>
              <a:gd name="T1" fmla="*/ 31 h 65"/>
              <a:gd name="T2" fmla="*/ 60 w 65"/>
              <a:gd name="T3" fmla="*/ 29 h 65"/>
              <a:gd name="T4" fmla="*/ 60 w 65"/>
              <a:gd name="T5" fmla="*/ 29 h 65"/>
              <a:gd name="T6" fmla="*/ 64 w 65"/>
              <a:gd name="T7" fmla="*/ 23 h 65"/>
              <a:gd name="T8" fmla="*/ 65 w 65"/>
              <a:gd name="T9" fmla="*/ 17 h 65"/>
              <a:gd name="T10" fmla="*/ 65 w 65"/>
              <a:gd name="T11" fmla="*/ 17 h 65"/>
              <a:gd name="T12" fmla="*/ 64 w 65"/>
              <a:gd name="T13" fmla="*/ 10 h 65"/>
              <a:gd name="T14" fmla="*/ 60 w 65"/>
              <a:gd name="T15" fmla="*/ 5 h 65"/>
              <a:gd name="T16" fmla="*/ 60 w 65"/>
              <a:gd name="T17" fmla="*/ 5 h 65"/>
              <a:gd name="T18" fmla="*/ 54 w 65"/>
              <a:gd name="T19" fmla="*/ 1 h 65"/>
              <a:gd name="T20" fmla="*/ 48 w 65"/>
              <a:gd name="T21" fmla="*/ 0 h 65"/>
              <a:gd name="T22" fmla="*/ 48 w 65"/>
              <a:gd name="T23" fmla="*/ 0 h 65"/>
              <a:gd name="T24" fmla="*/ 40 w 65"/>
              <a:gd name="T25" fmla="*/ 1 h 65"/>
              <a:gd name="T26" fmla="*/ 35 w 65"/>
              <a:gd name="T27" fmla="*/ 5 h 65"/>
              <a:gd name="T28" fmla="*/ 33 w 65"/>
              <a:gd name="T29" fmla="*/ 6 h 65"/>
              <a:gd name="T30" fmla="*/ 33 w 65"/>
              <a:gd name="T31" fmla="*/ 6 h 65"/>
              <a:gd name="T32" fmla="*/ 24 w 65"/>
              <a:gd name="T33" fmla="*/ 6 h 65"/>
              <a:gd name="T34" fmla="*/ 17 w 65"/>
              <a:gd name="T35" fmla="*/ 7 h 65"/>
              <a:gd name="T36" fmla="*/ 9 w 65"/>
              <a:gd name="T37" fmla="*/ 11 h 65"/>
              <a:gd name="T38" fmla="*/ 3 w 65"/>
              <a:gd name="T39" fmla="*/ 15 h 65"/>
              <a:gd name="T40" fmla="*/ 1 w 65"/>
              <a:gd name="T41" fmla="*/ 18 h 65"/>
              <a:gd name="T42" fmla="*/ 1 w 65"/>
              <a:gd name="T43" fmla="*/ 18 h 65"/>
              <a:gd name="T44" fmla="*/ 0 w 65"/>
              <a:gd name="T45" fmla="*/ 21 h 65"/>
              <a:gd name="T46" fmla="*/ 1 w 65"/>
              <a:gd name="T47" fmla="*/ 22 h 65"/>
              <a:gd name="T48" fmla="*/ 43 w 65"/>
              <a:gd name="T49" fmla="*/ 64 h 65"/>
              <a:gd name="T50" fmla="*/ 43 w 65"/>
              <a:gd name="T51" fmla="*/ 64 h 65"/>
              <a:gd name="T52" fmla="*/ 44 w 65"/>
              <a:gd name="T53" fmla="*/ 65 h 65"/>
              <a:gd name="T54" fmla="*/ 45 w 65"/>
              <a:gd name="T55" fmla="*/ 64 h 65"/>
              <a:gd name="T56" fmla="*/ 49 w 65"/>
              <a:gd name="T57" fmla="*/ 60 h 65"/>
              <a:gd name="T58" fmla="*/ 49 w 65"/>
              <a:gd name="T59" fmla="*/ 60 h 65"/>
              <a:gd name="T60" fmla="*/ 54 w 65"/>
              <a:gd name="T61" fmla="*/ 54 h 65"/>
              <a:gd name="T62" fmla="*/ 58 w 65"/>
              <a:gd name="T63" fmla="*/ 48 h 65"/>
              <a:gd name="T64" fmla="*/ 59 w 65"/>
              <a:gd name="T65" fmla="*/ 39 h 65"/>
              <a:gd name="T66" fmla="*/ 58 w 65"/>
              <a:gd name="T67" fmla="*/ 31 h 65"/>
              <a:gd name="T68" fmla="*/ 58 w 65"/>
              <a:gd name="T69"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65">
                <a:moveTo>
                  <a:pt x="58" y="31"/>
                </a:moveTo>
                <a:lnTo>
                  <a:pt x="60" y="29"/>
                </a:lnTo>
                <a:lnTo>
                  <a:pt x="60" y="29"/>
                </a:lnTo>
                <a:lnTo>
                  <a:pt x="64" y="23"/>
                </a:lnTo>
                <a:lnTo>
                  <a:pt x="65" y="17"/>
                </a:lnTo>
                <a:lnTo>
                  <a:pt x="65" y="17"/>
                </a:lnTo>
                <a:lnTo>
                  <a:pt x="64" y="10"/>
                </a:lnTo>
                <a:lnTo>
                  <a:pt x="60" y="5"/>
                </a:lnTo>
                <a:lnTo>
                  <a:pt x="60" y="5"/>
                </a:lnTo>
                <a:lnTo>
                  <a:pt x="54" y="1"/>
                </a:lnTo>
                <a:lnTo>
                  <a:pt x="48" y="0"/>
                </a:lnTo>
                <a:lnTo>
                  <a:pt x="48" y="0"/>
                </a:lnTo>
                <a:lnTo>
                  <a:pt x="40" y="1"/>
                </a:lnTo>
                <a:lnTo>
                  <a:pt x="35" y="5"/>
                </a:lnTo>
                <a:lnTo>
                  <a:pt x="33" y="6"/>
                </a:lnTo>
                <a:lnTo>
                  <a:pt x="33" y="6"/>
                </a:lnTo>
                <a:lnTo>
                  <a:pt x="24" y="6"/>
                </a:lnTo>
                <a:lnTo>
                  <a:pt x="17" y="7"/>
                </a:lnTo>
                <a:lnTo>
                  <a:pt x="9" y="11"/>
                </a:lnTo>
                <a:lnTo>
                  <a:pt x="3" y="15"/>
                </a:lnTo>
                <a:lnTo>
                  <a:pt x="1" y="18"/>
                </a:lnTo>
                <a:lnTo>
                  <a:pt x="1" y="18"/>
                </a:lnTo>
                <a:lnTo>
                  <a:pt x="0" y="21"/>
                </a:lnTo>
                <a:lnTo>
                  <a:pt x="1" y="22"/>
                </a:lnTo>
                <a:lnTo>
                  <a:pt x="43" y="64"/>
                </a:lnTo>
                <a:lnTo>
                  <a:pt x="43" y="64"/>
                </a:lnTo>
                <a:lnTo>
                  <a:pt x="44" y="65"/>
                </a:lnTo>
                <a:lnTo>
                  <a:pt x="45" y="64"/>
                </a:lnTo>
                <a:lnTo>
                  <a:pt x="49" y="60"/>
                </a:lnTo>
                <a:lnTo>
                  <a:pt x="49" y="60"/>
                </a:lnTo>
                <a:lnTo>
                  <a:pt x="54" y="54"/>
                </a:lnTo>
                <a:lnTo>
                  <a:pt x="58" y="48"/>
                </a:lnTo>
                <a:lnTo>
                  <a:pt x="59" y="39"/>
                </a:lnTo>
                <a:lnTo>
                  <a:pt x="58" y="31"/>
                </a:lnTo>
                <a:lnTo>
                  <a:pt x="58" y="3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38" name="Freeform 740"/>
          <p:cNvSpPr>
            <a:spLocks/>
          </p:cNvSpPr>
          <p:nvPr/>
        </p:nvSpPr>
        <p:spPr bwMode="auto">
          <a:xfrm>
            <a:off x="5883373" y="2250309"/>
            <a:ext cx="56939" cy="56939"/>
          </a:xfrm>
          <a:custGeom>
            <a:avLst/>
            <a:gdLst>
              <a:gd name="T0" fmla="*/ 8 w 37"/>
              <a:gd name="T1" fmla="*/ 0 h 37"/>
              <a:gd name="T2" fmla="*/ 0 w 37"/>
              <a:gd name="T3" fmla="*/ 7 h 37"/>
              <a:gd name="T4" fmla="*/ 30 w 37"/>
              <a:gd name="T5" fmla="*/ 37 h 37"/>
              <a:gd name="T6" fmla="*/ 37 w 37"/>
              <a:gd name="T7" fmla="*/ 29 h 37"/>
              <a:gd name="T8" fmla="*/ 8 w 37"/>
              <a:gd name="T9" fmla="*/ 0 h 37"/>
            </a:gdLst>
            <a:ahLst/>
            <a:cxnLst>
              <a:cxn ang="0">
                <a:pos x="T0" y="T1"/>
              </a:cxn>
              <a:cxn ang="0">
                <a:pos x="T2" y="T3"/>
              </a:cxn>
              <a:cxn ang="0">
                <a:pos x="T4" y="T5"/>
              </a:cxn>
              <a:cxn ang="0">
                <a:pos x="T6" y="T7"/>
              </a:cxn>
              <a:cxn ang="0">
                <a:pos x="T8" y="T9"/>
              </a:cxn>
            </a:cxnLst>
            <a:rect l="0" t="0" r="r" b="b"/>
            <a:pathLst>
              <a:path w="37" h="37">
                <a:moveTo>
                  <a:pt x="8" y="0"/>
                </a:moveTo>
                <a:lnTo>
                  <a:pt x="0" y="7"/>
                </a:lnTo>
                <a:lnTo>
                  <a:pt x="30" y="37"/>
                </a:lnTo>
                <a:lnTo>
                  <a:pt x="37" y="29"/>
                </a:lnTo>
                <a:lnTo>
                  <a:pt x="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39" name="Freeform 741"/>
          <p:cNvSpPr>
            <a:spLocks noEditPoints="1"/>
          </p:cNvSpPr>
          <p:nvPr/>
        </p:nvSpPr>
        <p:spPr bwMode="auto">
          <a:xfrm>
            <a:off x="5812199" y="2122192"/>
            <a:ext cx="90156" cy="132858"/>
          </a:xfrm>
          <a:custGeom>
            <a:avLst/>
            <a:gdLst>
              <a:gd name="T0" fmla="*/ 59 w 59"/>
              <a:gd name="T1" fmla="*/ 54 h 83"/>
              <a:gd name="T2" fmla="*/ 54 w 59"/>
              <a:gd name="T3" fmla="*/ 37 h 83"/>
              <a:gd name="T4" fmla="*/ 48 w 59"/>
              <a:gd name="T5" fmla="*/ 27 h 83"/>
              <a:gd name="T6" fmla="*/ 44 w 59"/>
              <a:gd name="T7" fmla="*/ 24 h 83"/>
              <a:gd name="T8" fmla="*/ 43 w 59"/>
              <a:gd name="T9" fmla="*/ 24 h 83"/>
              <a:gd name="T10" fmla="*/ 34 w 59"/>
              <a:gd name="T11" fmla="*/ 32 h 83"/>
              <a:gd name="T12" fmla="*/ 34 w 59"/>
              <a:gd name="T13" fmla="*/ 5 h 83"/>
              <a:gd name="T14" fmla="*/ 31 w 59"/>
              <a:gd name="T15" fmla="*/ 0 h 83"/>
              <a:gd name="T16" fmla="*/ 28 w 59"/>
              <a:gd name="T17" fmla="*/ 0 h 83"/>
              <a:gd name="T18" fmla="*/ 26 w 59"/>
              <a:gd name="T19" fmla="*/ 1 h 83"/>
              <a:gd name="T20" fmla="*/ 12 w 59"/>
              <a:gd name="T21" fmla="*/ 21 h 83"/>
              <a:gd name="T22" fmla="*/ 4 w 59"/>
              <a:gd name="T23" fmla="*/ 37 h 83"/>
              <a:gd name="T24" fmla="*/ 0 w 59"/>
              <a:gd name="T25" fmla="*/ 54 h 83"/>
              <a:gd name="T26" fmla="*/ 0 w 59"/>
              <a:gd name="T27" fmla="*/ 59 h 83"/>
              <a:gd name="T28" fmla="*/ 4 w 59"/>
              <a:gd name="T29" fmla="*/ 69 h 83"/>
              <a:gd name="T30" fmla="*/ 7 w 59"/>
              <a:gd name="T31" fmla="*/ 74 h 83"/>
              <a:gd name="T32" fmla="*/ 12 w 59"/>
              <a:gd name="T33" fmla="*/ 77 h 83"/>
              <a:gd name="T34" fmla="*/ 23 w 59"/>
              <a:gd name="T35" fmla="*/ 82 h 83"/>
              <a:gd name="T36" fmla="*/ 29 w 59"/>
              <a:gd name="T37" fmla="*/ 83 h 83"/>
              <a:gd name="T38" fmla="*/ 38 w 59"/>
              <a:gd name="T39" fmla="*/ 82 h 83"/>
              <a:gd name="T40" fmla="*/ 47 w 59"/>
              <a:gd name="T41" fmla="*/ 77 h 83"/>
              <a:gd name="T42" fmla="*/ 52 w 59"/>
              <a:gd name="T43" fmla="*/ 72 h 83"/>
              <a:gd name="T44" fmla="*/ 58 w 59"/>
              <a:gd name="T45" fmla="*/ 61 h 83"/>
              <a:gd name="T46" fmla="*/ 59 w 59"/>
              <a:gd name="T47" fmla="*/ 54 h 83"/>
              <a:gd name="T48" fmla="*/ 38 w 59"/>
              <a:gd name="T49" fmla="*/ 66 h 83"/>
              <a:gd name="T50" fmla="*/ 29 w 59"/>
              <a:gd name="T51" fmla="*/ 64 h 83"/>
              <a:gd name="T52" fmla="*/ 26 w 59"/>
              <a:gd name="T53" fmla="*/ 65 h 83"/>
              <a:gd name="T54" fmla="*/ 22 w 59"/>
              <a:gd name="T55" fmla="*/ 66 h 83"/>
              <a:gd name="T56" fmla="*/ 18 w 59"/>
              <a:gd name="T57" fmla="*/ 64 h 83"/>
              <a:gd name="T58" fmla="*/ 16 w 59"/>
              <a:gd name="T59" fmla="*/ 59 h 83"/>
              <a:gd name="T60" fmla="*/ 29 w 59"/>
              <a:gd name="T61" fmla="*/ 54 h 83"/>
              <a:gd name="T62" fmla="*/ 37 w 59"/>
              <a:gd name="T63" fmla="*/ 55 h 83"/>
              <a:gd name="T64" fmla="*/ 43 w 59"/>
              <a:gd name="T65" fmla="*/ 59 h 83"/>
              <a:gd name="T66" fmla="*/ 38 w 59"/>
              <a:gd name="T67" fmla="*/ 6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83">
                <a:moveTo>
                  <a:pt x="59" y="54"/>
                </a:moveTo>
                <a:lnTo>
                  <a:pt x="59" y="54"/>
                </a:lnTo>
                <a:lnTo>
                  <a:pt x="58" y="45"/>
                </a:lnTo>
                <a:lnTo>
                  <a:pt x="54" y="37"/>
                </a:lnTo>
                <a:lnTo>
                  <a:pt x="48" y="27"/>
                </a:lnTo>
                <a:lnTo>
                  <a:pt x="48" y="27"/>
                </a:lnTo>
                <a:lnTo>
                  <a:pt x="47" y="25"/>
                </a:lnTo>
                <a:lnTo>
                  <a:pt x="44" y="24"/>
                </a:lnTo>
                <a:lnTo>
                  <a:pt x="44" y="24"/>
                </a:lnTo>
                <a:lnTo>
                  <a:pt x="43" y="24"/>
                </a:lnTo>
                <a:lnTo>
                  <a:pt x="41" y="25"/>
                </a:lnTo>
                <a:lnTo>
                  <a:pt x="34" y="32"/>
                </a:lnTo>
                <a:lnTo>
                  <a:pt x="34" y="5"/>
                </a:lnTo>
                <a:lnTo>
                  <a:pt x="34" y="5"/>
                </a:lnTo>
                <a:lnTo>
                  <a:pt x="33" y="2"/>
                </a:lnTo>
                <a:lnTo>
                  <a:pt x="31" y="0"/>
                </a:lnTo>
                <a:lnTo>
                  <a:pt x="31" y="0"/>
                </a:lnTo>
                <a:lnTo>
                  <a:pt x="28" y="0"/>
                </a:lnTo>
                <a:lnTo>
                  <a:pt x="26" y="1"/>
                </a:lnTo>
                <a:lnTo>
                  <a:pt x="26" y="1"/>
                </a:lnTo>
                <a:lnTo>
                  <a:pt x="21" y="7"/>
                </a:lnTo>
                <a:lnTo>
                  <a:pt x="12" y="21"/>
                </a:lnTo>
                <a:lnTo>
                  <a:pt x="7" y="28"/>
                </a:lnTo>
                <a:lnTo>
                  <a:pt x="4" y="37"/>
                </a:lnTo>
                <a:lnTo>
                  <a:pt x="1" y="45"/>
                </a:lnTo>
                <a:lnTo>
                  <a:pt x="0" y="54"/>
                </a:lnTo>
                <a:lnTo>
                  <a:pt x="0" y="54"/>
                </a:lnTo>
                <a:lnTo>
                  <a:pt x="0" y="59"/>
                </a:lnTo>
                <a:lnTo>
                  <a:pt x="2" y="64"/>
                </a:lnTo>
                <a:lnTo>
                  <a:pt x="4" y="69"/>
                </a:lnTo>
                <a:lnTo>
                  <a:pt x="7" y="74"/>
                </a:lnTo>
                <a:lnTo>
                  <a:pt x="7" y="74"/>
                </a:lnTo>
                <a:lnTo>
                  <a:pt x="7" y="74"/>
                </a:lnTo>
                <a:lnTo>
                  <a:pt x="12" y="77"/>
                </a:lnTo>
                <a:lnTo>
                  <a:pt x="17" y="81"/>
                </a:lnTo>
                <a:lnTo>
                  <a:pt x="23" y="82"/>
                </a:lnTo>
                <a:lnTo>
                  <a:pt x="29" y="83"/>
                </a:lnTo>
                <a:lnTo>
                  <a:pt x="29" y="83"/>
                </a:lnTo>
                <a:lnTo>
                  <a:pt x="34" y="83"/>
                </a:lnTo>
                <a:lnTo>
                  <a:pt x="38" y="82"/>
                </a:lnTo>
                <a:lnTo>
                  <a:pt x="43" y="80"/>
                </a:lnTo>
                <a:lnTo>
                  <a:pt x="47" y="77"/>
                </a:lnTo>
                <a:lnTo>
                  <a:pt x="47" y="77"/>
                </a:lnTo>
                <a:lnTo>
                  <a:pt x="52" y="72"/>
                </a:lnTo>
                <a:lnTo>
                  <a:pt x="55" y="67"/>
                </a:lnTo>
                <a:lnTo>
                  <a:pt x="58" y="61"/>
                </a:lnTo>
                <a:lnTo>
                  <a:pt x="59" y="54"/>
                </a:lnTo>
                <a:lnTo>
                  <a:pt x="59" y="54"/>
                </a:lnTo>
                <a:close/>
                <a:moveTo>
                  <a:pt x="38" y="66"/>
                </a:moveTo>
                <a:lnTo>
                  <a:pt x="38" y="66"/>
                </a:lnTo>
                <a:lnTo>
                  <a:pt x="33" y="65"/>
                </a:lnTo>
                <a:lnTo>
                  <a:pt x="29" y="64"/>
                </a:lnTo>
                <a:lnTo>
                  <a:pt x="29" y="64"/>
                </a:lnTo>
                <a:lnTo>
                  <a:pt x="26" y="65"/>
                </a:lnTo>
                <a:lnTo>
                  <a:pt x="22" y="66"/>
                </a:lnTo>
                <a:lnTo>
                  <a:pt x="22" y="66"/>
                </a:lnTo>
                <a:lnTo>
                  <a:pt x="18" y="64"/>
                </a:lnTo>
                <a:lnTo>
                  <a:pt x="18" y="64"/>
                </a:lnTo>
                <a:lnTo>
                  <a:pt x="16" y="59"/>
                </a:lnTo>
                <a:lnTo>
                  <a:pt x="16" y="59"/>
                </a:lnTo>
                <a:lnTo>
                  <a:pt x="22" y="55"/>
                </a:lnTo>
                <a:lnTo>
                  <a:pt x="29" y="54"/>
                </a:lnTo>
                <a:lnTo>
                  <a:pt x="29" y="54"/>
                </a:lnTo>
                <a:lnTo>
                  <a:pt x="37" y="55"/>
                </a:lnTo>
                <a:lnTo>
                  <a:pt x="43" y="59"/>
                </a:lnTo>
                <a:lnTo>
                  <a:pt x="43" y="59"/>
                </a:lnTo>
                <a:lnTo>
                  <a:pt x="41" y="62"/>
                </a:lnTo>
                <a:lnTo>
                  <a:pt x="38" y="66"/>
                </a:lnTo>
                <a:lnTo>
                  <a:pt x="38" y="6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40" name="Freeform 742"/>
          <p:cNvSpPr>
            <a:spLocks noEditPoints="1"/>
          </p:cNvSpPr>
          <p:nvPr/>
        </p:nvSpPr>
        <p:spPr bwMode="auto">
          <a:xfrm>
            <a:off x="6262969" y="2136430"/>
            <a:ext cx="47450" cy="66429"/>
          </a:xfrm>
          <a:custGeom>
            <a:avLst/>
            <a:gdLst>
              <a:gd name="T0" fmla="*/ 15 w 30"/>
              <a:gd name="T1" fmla="*/ 40 h 40"/>
              <a:gd name="T2" fmla="*/ 15 w 30"/>
              <a:gd name="T3" fmla="*/ 40 h 40"/>
              <a:gd name="T4" fmla="*/ 21 w 30"/>
              <a:gd name="T5" fmla="*/ 39 h 40"/>
              <a:gd name="T6" fmla="*/ 25 w 30"/>
              <a:gd name="T7" fmla="*/ 35 h 40"/>
              <a:gd name="T8" fmla="*/ 28 w 30"/>
              <a:gd name="T9" fmla="*/ 31 h 40"/>
              <a:gd name="T10" fmla="*/ 30 w 30"/>
              <a:gd name="T11" fmla="*/ 25 h 40"/>
              <a:gd name="T12" fmla="*/ 30 w 30"/>
              <a:gd name="T13" fmla="*/ 25 h 40"/>
              <a:gd name="T14" fmla="*/ 28 w 30"/>
              <a:gd name="T15" fmla="*/ 20 h 40"/>
              <a:gd name="T16" fmla="*/ 26 w 30"/>
              <a:gd name="T17" fmla="*/ 13 h 40"/>
              <a:gd name="T18" fmla="*/ 18 w 30"/>
              <a:gd name="T19" fmla="*/ 3 h 40"/>
              <a:gd name="T20" fmla="*/ 18 w 30"/>
              <a:gd name="T21" fmla="*/ 3 h 40"/>
              <a:gd name="T22" fmla="*/ 17 w 30"/>
              <a:gd name="T23" fmla="*/ 2 h 40"/>
              <a:gd name="T24" fmla="*/ 15 w 30"/>
              <a:gd name="T25" fmla="*/ 0 h 40"/>
              <a:gd name="T26" fmla="*/ 12 w 30"/>
              <a:gd name="T27" fmla="*/ 2 h 40"/>
              <a:gd name="T28" fmla="*/ 11 w 30"/>
              <a:gd name="T29" fmla="*/ 3 h 40"/>
              <a:gd name="T30" fmla="*/ 11 w 30"/>
              <a:gd name="T31" fmla="*/ 3 h 40"/>
              <a:gd name="T32" fmla="*/ 4 w 30"/>
              <a:gd name="T33" fmla="*/ 13 h 40"/>
              <a:gd name="T34" fmla="*/ 1 w 30"/>
              <a:gd name="T35" fmla="*/ 20 h 40"/>
              <a:gd name="T36" fmla="*/ 0 w 30"/>
              <a:gd name="T37" fmla="*/ 25 h 40"/>
              <a:gd name="T38" fmla="*/ 0 w 30"/>
              <a:gd name="T39" fmla="*/ 25 h 40"/>
              <a:gd name="T40" fmla="*/ 1 w 30"/>
              <a:gd name="T41" fmla="*/ 31 h 40"/>
              <a:gd name="T42" fmla="*/ 5 w 30"/>
              <a:gd name="T43" fmla="*/ 35 h 40"/>
              <a:gd name="T44" fmla="*/ 9 w 30"/>
              <a:gd name="T45" fmla="*/ 39 h 40"/>
              <a:gd name="T46" fmla="*/ 15 w 30"/>
              <a:gd name="T47" fmla="*/ 40 h 40"/>
              <a:gd name="T48" fmla="*/ 15 w 30"/>
              <a:gd name="T49" fmla="*/ 40 h 40"/>
              <a:gd name="T50" fmla="*/ 15 w 30"/>
              <a:gd name="T51" fmla="*/ 14 h 40"/>
              <a:gd name="T52" fmla="*/ 15 w 30"/>
              <a:gd name="T53" fmla="*/ 14 h 40"/>
              <a:gd name="T54" fmla="*/ 18 w 30"/>
              <a:gd name="T55" fmla="*/ 21 h 40"/>
              <a:gd name="T56" fmla="*/ 20 w 30"/>
              <a:gd name="T57" fmla="*/ 25 h 40"/>
              <a:gd name="T58" fmla="*/ 20 w 30"/>
              <a:gd name="T59" fmla="*/ 25 h 40"/>
              <a:gd name="T60" fmla="*/ 20 w 30"/>
              <a:gd name="T61" fmla="*/ 28 h 40"/>
              <a:gd name="T62" fmla="*/ 18 w 30"/>
              <a:gd name="T63" fmla="*/ 29 h 40"/>
              <a:gd name="T64" fmla="*/ 17 w 30"/>
              <a:gd name="T65" fmla="*/ 30 h 40"/>
              <a:gd name="T66" fmla="*/ 15 w 30"/>
              <a:gd name="T67" fmla="*/ 30 h 40"/>
              <a:gd name="T68" fmla="*/ 15 w 30"/>
              <a:gd name="T69" fmla="*/ 30 h 40"/>
              <a:gd name="T70" fmla="*/ 12 w 30"/>
              <a:gd name="T71" fmla="*/ 30 h 40"/>
              <a:gd name="T72" fmla="*/ 11 w 30"/>
              <a:gd name="T73" fmla="*/ 29 h 40"/>
              <a:gd name="T74" fmla="*/ 10 w 30"/>
              <a:gd name="T75" fmla="*/ 28 h 40"/>
              <a:gd name="T76" fmla="*/ 10 w 30"/>
              <a:gd name="T77" fmla="*/ 25 h 40"/>
              <a:gd name="T78" fmla="*/ 10 w 30"/>
              <a:gd name="T79" fmla="*/ 25 h 40"/>
              <a:gd name="T80" fmla="*/ 11 w 30"/>
              <a:gd name="T81" fmla="*/ 21 h 40"/>
              <a:gd name="T82" fmla="*/ 15 w 30"/>
              <a:gd name="T83" fmla="*/ 14 h 40"/>
              <a:gd name="T84" fmla="*/ 15 w 30"/>
              <a:gd name="T85"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40">
                <a:moveTo>
                  <a:pt x="15" y="40"/>
                </a:moveTo>
                <a:lnTo>
                  <a:pt x="15" y="40"/>
                </a:lnTo>
                <a:lnTo>
                  <a:pt x="21" y="39"/>
                </a:lnTo>
                <a:lnTo>
                  <a:pt x="25" y="35"/>
                </a:lnTo>
                <a:lnTo>
                  <a:pt x="28" y="31"/>
                </a:lnTo>
                <a:lnTo>
                  <a:pt x="30" y="25"/>
                </a:lnTo>
                <a:lnTo>
                  <a:pt x="30" y="25"/>
                </a:lnTo>
                <a:lnTo>
                  <a:pt x="28" y="20"/>
                </a:lnTo>
                <a:lnTo>
                  <a:pt x="26" y="13"/>
                </a:lnTo>
                <a:lnTo>
                  <a:pt x="18" y="3"/>
                </a:lnTo>
                <a:lnTo>
                  <a:pt x="18" y="3"/>
                </a:lnTo>
                <a:lnTo>
                  <a:pt x="17" y="2"/>
                </a:lnTo>
                <a:lnTo>
                  <a:pt x="15" y="0"/>
                </a:lnTo>
                <a:lnTo>
                  <a:pt x="12" y="2"/>
                </a:lnTo>
                <a:lnTo>
                  <a:pt x="11" y="3"/>
                </a:lnTo>
                <a:lnTo>
                  <a:pt x="11" y="3"/>
                </a:lnTo>
                <a:lnTo>
                  <a:pt x="4" y="13"/>
                </a:lnTo>
                <a:lnTo>
                  <a:pt x="1" y="20"/>
                </a:lnTo>
                <a:lnTo>
                  <a:pt x="0" y="25"/>
                </a:lnTo>
                <a:lnTo>
                  <a:pt x="0" y="25"/>
                </a:lnTo>
                <a:lnTo>
                  <a:pt x="1" y="31"/>
                </a:lnTo>
                <a:lnTo>
                  <a:pt x="5" y="35"/>
                </a:lnTo>
                <a:lnTo>
                  <a:pt x="9" y="39"/>
                </a:lnTo>
                <a:lnTo>
                  <a:pt x="15" y="40"/>
                </a:lnTo>
                <a:lnTo>
                  <a:pt x="15" y="40"/>
                </a:lnTo>
                <a:close/>
                <a:moveTo>
                  <a:pt x="15" y="14"/>
                </a:moveTo>
                <a:lnTo>
                  <a:pt x="15" y="14"/>
                </a:lnTo>
                <a:lnTo>
                  <a:pt x="18" y="21"/>
                </a:lnTo>
                <a:lnTo>
                  <a:pt x="20" y="25"/>
                </a:lnTo>
                <a:lnTo>
                  <a:pt x="20" y="25"/>
                </a:lnTo>
                <a:lnTo>
                  <a:pt x="20" y="28"/>
                </a:lnTo>
                <a:lnTo>
                  <a:pt x="18" y="29"/>
                </a:lnTo>
                <a:lnTo>
                  <a:pt x="17" y="30"/>
                </a:lnTo>
                <a:lnTo>
                  <a:pt x="15" y="30"/>
                </a:lnTo>
                <a:lnTo>
                  <a:pt x="15" y="30"/>
                </a:lnTo>
                <a:lnTo>
                  <a:pt x="12" y="30"/>
                </a:lnTo>
                <a:lnTo>
                  <a:pt x="11" y="29"/>
                </a:lnTo>
                <a:lnTo>
                  <a:pt x="10" y="28"/>
                </a:lnTo>
                <a:lnTo>
                  <a:pt x="10" y="25"/>
                </a:lnTo>
                <a:lnTo>
                  <a:pt x="10" y="25"/>
                </a:lnTo>
                <a:lnTo>
                  <a:pt x="11" y="21"/>
                </a:lnTo>
                <a:lnTo>
                  <a:pt x="15" y="14"/>
                </a:lnTo>
                <a:lnTo>
                  <a:pt x="15"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41" name="Freeform 743"/>
          <p:cNvSpPr>
            <a:spLocks/>
          </p:cNvSpPr>
          <p:nvPr/>
        </p:nvSpPr>
        <p:spPr bwMode="auto">
          <a:xfrm>
            <a:off x="6187050" y="2136429"/>
            <a:ext cx="123368" cy="90156"/>
          </a:xfrm>
          <a:custGeom>
            <a:avLst/>
            <a:gdLst>
              <a:gd name="T0" fmla="*/ 29 w 79"/>
              <a:gd name="T1" fmla="*/ 55 h 55"/>
              <a:gd name="T2" fmla="*/ 79 w 79"/>
              <a:gd name="T3" fmla="*/ 55 h 55"/>
              <a:gd name="T4" fmla="*/ 79 w 79"/>
              <a:gd name="T5" fmla="*/ 45 h 55"/>
              <a:gd name="T6" fmla="*/ 34 w 79"/>
              <a:gd name="T7" fmla="*/ 45 h 55"/>
              <a:gd name="T8" fmla="*/ 34 w 79"/>
              <a:gd name="T9" fmla="*/ 0 h 55"/>
              <a:gd name="T10" fmla="*/ 9 w 79"/>
              <a:gd name="T11" fmla="*/ 0 h 55"/>
              <a:gd name="T12" fmla="*/ 9 w 79"/>
              <a:gd name="T13" fmla="*/ 0 h 55"/>
              <a:gd name="T14" fmla="*/ 6 w 79"/>
              <a:gd name="T15" fmla="*/ 2 h 55"/>
              <a:gd name="T16" fmla="*/ 2 w 79"/>
              <a:gd name="T17" fmla="*/ 3 h 55"/>
              <a:gd name="T18" fmla="*/ 1 w 79"/>
              <a:gd name="T19" fmla="*/ 7 h 55"/>
              <a:gd name="T20" fmla="*/ 0 w 79"/>
              <a:gd name="T21" fmla="*/ 10 h 55"/>
              <a:gd name="T22" fmla="*/ 0 w 79"/>
              <a:gd name="T23" fmla="*/ 35 h 55"/>
              <a:gd name="T24" fmla="*/ 0 w 79"/>
              <a:gd name="T25" fmla="*/ 35 h 55"/>
              <a:gd name="T26" fmla="*/ 1 w 79"/>
              <a:gd name="T27" fmla="*/ 39 h 55"/>
              <a:gd name="T28" fmla="*/ 2 w 79"/>
              <a:gd name="T29" fmla="*/ 42 h 55"/>
              <a:gd name="T30" fmla="*/ 6 w 79"/>
              <a:gd name="T31" fmla="*/ 44 h 55"/>
              <a:gd name="T32" fmla="*/ 9 w 79"/>
              <a:gd name="T33" fmla="*/ 45 h 55"/>
              <a:gd name="T34" fmla="*/ 29 w 79"/>
              <a:gd name="T35" fmla="*/ 45 h 55"/>
              <a:gd name="T36" fmla="*/ 29 w 79"/>
              <a:gd name="T3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55">
                <a:moveTo>
                  <a:pt x="29" y="55"/>
                </a:moveTo>
                <a:lnTo>
                  <a:pt x="79" y="55"/>
                </a:lnTo>
                <a:lnTo>
                  <a:pt x="79" y="45"/>
                </a:lnTo>
                <a:lnTo>
                  <a:pt x="34" y="45"/>
                </a:lnTo>
                <a:lnTo>
                  <a:pt x="34" y="0"/>
                </a:lnTo>
                <a:lnTo>
                  <a:pt x="9" y="0"/>
                </a:lnTo>
                <a:lnTo>
                  <a:pt x="9" y="0"/>
                </a:lnTo>
                <a:lnTo>
                  <a:pt x="6" y="2"/>
                </a:lnTo>
                <a:lnTo>
                  <a:pt x="2" y="3"/>
                </a:lnTo>
                <a:lnTo>
                  <a:pt x="1" y="7"/>
                </a:lnTo>
                <a:lnTo>
                  <a:pt x="0" y="10"/>
                </a:lnTo>
                <a:lnTo>
                  <a:pt x="0" y="35"/>
                </a:lnTo>
                <a:lnTo>
                  <a:pt x="0" y="35"/>
                </a:lnTo>
                <a:lnTo>
                  <a:pt x="1" y="39"/>
                </a:lnTo>
                <a:lnTo>
                  <a:pt x="2" y="42"/>
                </a:lnTo>
                <a:lnTo>
                  <a:pt x="6" y="44"/>
                </a:lnTo>
                <a:lnTo>
                  <a:pt x="9" y="45"/>
                </a:lnTo>
                <a:lnTo>
                  <a:pt x="29" y="45"/>
                </a:lnTo>
                <a:lnTo>
                  <a:pt x="29"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42" name="Freeform 744"/>
          <p:cNvSpPr>
            <a:spLocks/>
          </p:cNvSpPr>
          <p:nvPr/>
        </p:nvSpPr>
        <p:spPr bwMode="auto">
          <a:xfrm>
            <a:off x="6229756" y="2231328"/>
            <a:ext cx="80666" cy="61686"/>
          </a:xfrm>
          <a:custGeom>
            <a:avLst/>
            <a:gdLst>
              <a:gd name="T0" fmla="*/ 0 w 50"/>
              <a:gd name="T1" fmla="*/ 0 h 39"/>
              <a:gd name="T2" fmla="*/ 0 w 50"/>
              <a:gd name="T3" fmla="*/ 29 h 39"/>
              <a:gd name="T4" fmla="*/ 0 w 50"/>
              <a:gd name="T5" fmla="*/ 29 h 39"/>
              <a:gd name="T6" fmla="*/ 1 w 50"/>
              <a:gd name="T7" fmla="*/ 33 h 39"/>
              <a:gd name="T8" fmla="*/ 3 w 50"/>
              <a:gd name="T9" fmla="*/ 37 h 39"/>
              <a:gd name="T10" fmla="*/ 6 w 50"/>
              <a:gd name="T11" fmla="*/ 38 h 39"/>
              <a:gd name="T12" fmla="*/ 10 w 50"/>
              <a:gd name="T13" fmla="*/ 39 h 39"/>
              <a:gd name="T14" fmla="*/ 40 w 50"/>
              <a:gd name="T15" fmla="*/ 39 h 39"/>
              <a:gd name="T16" fmla="*/ 40 w 50"/>
              <a:gd name="T17" fmla="*/ 39 h 39"/>
              <a:gd name="T18" fmla="*/ 43 w 50"/>
              <a:gd name="T19" fmla="*/ 38 h 39"/>
              <a:gd name="T20" fmla="*/ 47 w 50"/>
              <a:gd name="T21" fmla="*/ 37 h 39"/>
              <a:gd name="T22" fmla="*/ 48 w 50"/>
              <a:gd name="T23" fmla="*/ 33 h 39"/>
              <a:gd name="T24" fmla="*/ 50 w 50"/>
              <a:gd name="T25" fmla="*/ 29 h 39"/>
              <a:gd name="T26" fmla="*/ 50 w 50"/>
              <a:gd name="T27" fmla="*/ 0 h 39"/>
              <a:gd name="T28" fmla="*/ 0 w 50"/>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39">
                <a:moveTo>
                  <a:pt x="0" y="0"/>
                </a:moveTo>
                <a:lnTo>
                  <a:pt x="0" y="29"/>
                </a:lnTo>
                <a:lnTo>
                  <a:pt x="0" y="29"/>
                </a:lnTo>
                <a:lnTo>
                  <a:pt x="1" y="33"/>
                </a:lnTo>
                <a:lnTo>
                  <a:pt x="3" y="37"/>
                </a:lnTo>
                <a:lnTo>
                  <a:pt x="6" y="38"/>
                </a:lnTo>
                <a:lnTo>
                  <a:pt x="10" y="39"/>
                </a:lnTo>
                <a:lnTo>
                  <a:pt x="40" y="39"/>
                </a:lnTo>
                <a:lnTo>
                  <a:pt x="40" y="39"/>
                </a:lnTo>
                <a:lnTo>
                  <a:pt x="43" y="38"/>
                </a:lnTo>
                <a:lnTo>
                  <a:pt x="47" y="37"/>
                </a:lnTo>
                <a:lnTo>
                  <a:pt x="48" y="33"/>
                </a:lnTo>
                <a:lnTo>
                  <a:pt x="50" y="29"/>
                </a:lnTo>
                <a:lnTo>
                  <a:pt x="50"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43" name="Freeform 745"/>
          <p:cNvSpPr>
            <a:spLocks/>
          </p:cNvSpPr>
          <p:nvPr/>
        </p:nvSpPr>
        <p:spPr bwMode="auto">
          <a:xfrm>
            <a:off x="6542923" y="2207603"/>
            <a:ext cx="147095" cy="71176"/>
          </a:xfrm>
          <a:custGeom>
            <a:avLst/>
            <a:gdLst>
              <a:gd name="T0" fmla="*/ 0 w 93"/>
              <a:gd name="T1" fmla="*/ 0 h 44"/>
              <a:gd name="T2" fmla="*/ 0 w 93"/>
              <a:gd name="T3" fmla="*/ 5 h 44"/>
              <a:gd name="T4" fmla="*/ 0 w 93"/>
              <a:gd name="T5" fmla="*/ 5 h 44"/>
              <a:gd name="T6" fmla="*/ 1 w 93"/>
              <a:gd name="T7" fmla="*/ 7 h 44"/>
              <a:gd name="T8" fmla="*/ 2 w 93"/>
              <a:gd name="T9" fmla="*/ 10 h 44"/>
              <a:gd name="T10" fmla="*/ 9 w 93"/>
              <a:gd name="T11" fmla="*/ 12 h 44"/>
              <a:gd name="T12" fmla="*/ 4 w 93"/>
              <a:gd name="T13" fmla="*/ 38 h 44"/>
              <a:gd name="T14" fmla="*/ 4 w 93"/>
              <a:gd name="T15" fmla="*/ 38 h 44"/>
              <a:gd name="T16" fmla="*/ 4 w 93"/>
              <a:gd name="T17" fmla="*/ 40 h 44"/>
              <a:gd name="T18" fmla="*/ 6 w 93"/>
              <a:gd name="T19" fmla="*/ 43 h 44"/>
              <a:gd name="T20" fmla="*/ 6 w 93"/>
              <a:gd name="T21" fmla="*/ 43 h 44"/>
              <a:gd name="T22" fmla="*/ 7 w 93"/>
              <a:gd name="T23" fmla="*/ 44 h 44"/>
              <a:gd name="T24" fmla="*/ 9 w 93"/>
              <a:gd name="T25" fmla="*/ 44 h 44"/>
              <a:gd name="T26" fmla="*/ 39 w 93"/>
              <a:gd name="T27" fmla="*/ 44 h 44"/>
              <a:gd name="T28" fmla="*/ 39 w 93"/>
              <a:gd name="T29" fmla="*/ 34 h 44"/>
              <a:gd name="T30" fmla="*/ 35 w 93"/>
              <a:gd name="T31" fmla="*/ 34 h 44"/>
              <a:gd name="T32" fmla="*/ 38 w 93"/>
              <a:gd name="T33" fmla="*/ 15 h 44"/>
              <a:gd name="T34" fmla="*/ 44 w 93"/>
              <a:gd name="T35" fmla="*/ 15 h 44"/>
              <a:gd name="T36" fmla="*/ 44 w 93"/>
              <a:gd name="T37" fmla="*/ 24 h 44"/>
              <a:gd name="T38" fmla="*/ 54 w 93"/>
              <a:gd name="T39" fmla="*/ 24 h 44"/>
              <a:gd name="T40" fmla="*/ 54 w 93"/>
              <a:gd name="T41" fmla="*/ 15 h 44"/>
              <a:gd name="T42" fmla="*/ 88 w 93"/>
              <a:gd name="T43" fmla="*/ 15 h 44"/>
              <a:gd name="T44" fmla="*/ 88 w 93"/>
              <a:gd name="T45" fmla="*/ 15 h 44"/>
              <a:gd name="T46" fmla="*/ 91 w 93"/>
              <a:gd name="T47" fmla="*/ 15 h 44"/>
              <a:gd name="T48" fmla="*/ 92 w 93"/>
              <a:gd name="T49" fmla="*/ 13 h 44"/>
              <a:gd name="T50" fmla="*/ 93 w 93"/>
              <a:gd name="T51" fmla="*/ 12 h 44"/>
              <a:gd name="T52" fmla="*/ 93 w 93"/>
              <a:gd name="T53" fmla="*/ 10 h 44"/>
              <a:gd name="T54" fmla="*/ 93 w 93"/>
              <a:gd name="T55" fmla="*/ 0 h 44"/>
              <a:gd name="T56" fmla="*/ 0 w 93"/>
              <a:gd name="T5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44">
                <a:moveTo>
                  <a:pt x="0" y="0"/>
                </a:moveTo>
                <a:lnTo>
                  <a:pt x="0" y="5"/>
                </a:lnTo>
                <a:lnTo>
                  <a:pt x="0" y="5"/>
                </a:lnTo>
                <a:lnTo>
                  <a:pt x="1" y="7"/>
                </a:lnTo>
                <a:lnTo>
                  <a:pt x="2" y="10"/>
                </a:lnTo>
                <a:lnTo>
                  <a:pt x="9" y="12"/>
                </a:lnTo>
                <a:lnTo>
                  <a:pt x="4" y="38"/>
                </a:lnTo>
                <a:lnTo>
                  <a:pt x="4" y="38"/>
                </a:lnTo>
                <a:lnTo>
                  <a:pt x="4" y="40"/>
                </a:lnTo>
                <a:lnTo>
                  <a:pt x="6" y="43"/>
                </a:lnTo>
                <a:lnTo>
                  <a:pt x="6" y="43"/>
                </a:lnTo>
                <a:lnTo>
                  <a:pt x="7" y="44"/>
                </a:lnTo>
                <a:lnTo>
                  <a:pt x="9" y="44"/>
                </a:lnTo>
                <a:lnTo>
                  <a:pt x="39" y="44"/>
                </a:lnTo>
                <a:lnTo>
                  <a:pt x="39" y="34"/>
                </a:lnTo>
                <a:lnTo>
                  <a:pt x="35" y="34"/>
                </a:lnTo>
                <a:lnTo>
                  <a:pt x="38" y="15"/>
                </a:lnTo>
                <a:lnTo>
                  <a:pt x="44" y="15"/>
                </a:lnTo>
                <a:lnTo>
                  <a:pt x="44" y="24"/>
                </a:lnTo>
                <a:lnTo>
                  <a:pt x="54" y="24"/>
                </a:lnTo>
                <a:lnTo>
                  <a:pt x="54" y="15"/>
                </a:lnTo>
                <a:lnTo>
                  <a:pt x="88" y="15"/>
                </a:lnTo>
                <a:lnTo>
                  <a:pt x="88" y="15"/>
                </a:lnTo>
                <a:lnTo>
                  <a:pt x="91" y="15"/>
                </a:lnTo>
                <a:lnTo>
                  <a:pt x="92" y="13"/>
                </a:lnTo>
                <a:lnTo>
                  <a:pt x="93" y="12"/>
                </a:lnTo>
                <a:lnTo>
                  <a:pt x="93" y="10"/>
                </a:lnTo>
                <a:lnTo>
                  <a:pt x="93"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44" name="Freeform 746"/>
          <p:cNvSpPr>
            <a:spLocks noEditPoints="1"/>
          </p:cNvSpPr>
          <p:nvPr/>
        </p:nvSpPr>
        <p:spPr bwMode="auto">
          <a:xfrm>
            <a:off x="6542922" y="2155410"/>
            <a:ext cx="156586" cy="47450"/>
          </a:xfrm>
          <a:custGeom>
            <a:avLst/>
            <a:gdLst>
              <a:gd name="T0" fmla="*/ 93 w 98"/>
              <a:gd name="T1" fmla="*/ 15 h 30"/>
              <a:gd name="T2" fmla="*/ 93 w 98"/>
              <a:gd name="T3" fmla="*/ 0 h 30"/>
              <a:gd name="T4" fmla="*/ 83 w 98"/>
              <a:gd name="T5" fmla="*/ 0 h 30"/>
              <a:gd name="T6" fmla="*/ 83 w 98"/>
              <a:gd name="T7" fmla="*/ 5 h 30"/>
              <a:gd name="T8" fmla="*/ 24 w 98"/>
              <a:gd name="T9" fmla="*/ 5 h 30"/>
              <a:gd name="T10" fmla="*/ 24 w 98"/>
              <a:gd name="T11" fmla="*/ 0 h 30"/>
              <a:gd name="T12" fmla="*/ 14 w 98"/>
              <a:gd name="T13" fmla="*/ 0 h 30"/>
              <a:gd name="T14" fmla="*/ 14 w 98"/>
              <a:gd name="T15" fmla="*/ 5 h 30"/>
              <a:gd name="T16" fmla="*/ 14 w 98"/>
              <a:gd name="T17" fmla="*/ 5 h 30"/>
              <a:gd name="T18" fmla="*/ 8 w 98"/>
              <a:gd name="T19" fmla="*/ 6 h 30"/>
              <a:gd name="T20" fmla="*/ 4 w 98"/>
              <a:gd name="T21" fmla="*/ 10 h 30"/>
              <a:gd name="T22" fmla="*/ 1 w 98"/>
              <a:gd name="T23" fmla="*/ 14 h 30"/>
              <a:gd name="T24" fmla="*/ 0 w 98"/>
              <a:gd name="T25" fmla="*/ 20 h 30"/>
              <a:gd name="T26" fmla="*/ 0 w 98"/>
              <a:gd name="T27" fmla="*/ 30 h 30"/>
              <a:gd name="T28" fmla="*/ 93 w 98"/>
              <a:gd name="T29" fmla="*/ 30 h 30"/>
              <a:gd name="T30" fmla="*/ 93 w 98"/>
              <a:gd name="T31" fmla="*/ 25 h 30"/>
              <a:gd name="T32" fmla="*/ 98 w 98"/>
              <a:gd name="T33" fmla="*/ 25 h 30"/>
              <a:gd name="T34" fmla="*/ 98 w 98"/>
              <a:gd name="T35" fmla="*/ 15 h 30"/>
              <a:gd name="T36" fmla="*/ 93 w 98"/>
              <a:gd name="T37" fmla="*/ 15 h 30"/>
              <a:gd name="T38" fmla="*/ 54 w 98"/>
              <a:gd name="T39" fmla="*/ 20 h 30"/>
              <a:gd name="T40" fmla="*/ 24 w 98"/>
              <a:gd name="T41" fmla="*/ 20 h 30"/>
              <a:gd name="T42" fmla="*/ 24 w 98"/>
              <a:gd name="T43" fmla="*/ 10 h 30"/>
              <a:gd name="T44" fmla="*/ 54 w 98"/>
              <a:gd name="T45" fmla="*/ 10 h 30"/>
              <a:gd name="T46" fmla="*/ 54 w 98"/>
              <a:gd name="T4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8" h="30">
                <a:moveTo>
                  <a:pt x="93" y="15"/>
                </a:moveTo>
                <a:lnTo>
                  <a:pt x="93" y="0"/>
                </a:lnTo>
                <a:lnTo>
                  <a:pt x="83" y="0"/>
                </a:lnTo>
                <a:lnTo>
                  <a:pt x="83" y="5"/>
                </a:lnTo>
                <a:lnTo>
                  <a:pt x="24" y="5"/>
                </a:lnTo>
                <a:lnTo>
                  <a:pt x="24" y="0"/>
                </a:lnTo>
                <a:lnTo>
                  <a:pt x="14" y="0"/>
                </a:lnTo>
                <a:lnTo>
                  <a:pt x="14" y="5"/>
                </a:lnTo>
                <a:lnTo>
                  <a:pt x="14" y="5"/>
                </a:lnTo>
                <a:lnTo>
                  <a:pt x="8" y="6"/>
                </a:lnTo>
                <a:lnTo>
                  <a:pt x="4" y="10"/>
                </a:lnTo>
                <a:lnTo>
                  <a:pt x="1" y="14"/>
                </a:lnTo>
                <a:lnTo>
                  <a:pt x="0" y="20"/>
                </a:lnTo>
                <a:lnTo>
                  <a:pt x="0" y="30"/>
                </a:lnTo>
                <a:lnTo>
                  <a:pt x="93" y="30"/>
                </a:lnTo>
                <a:lnTo>
                  <a:pt x="93" y="25"/>
                </a:lnTo>
                <a:lnTo>
                  <a:pt x="98" y="25"/>
                </a:lnTo>
                <a:lnTo>
                  <a:pt x="98" y="15"/>
                </a:lnTo>
                <a:lnTo>
                  <a:pt x="93" y="15"/>
                </a:lnTo>
                <a:close/>
                <a:moveTo>
                  <a:pt x="54" y="20"/>
                </a:moveTo>
                <a:lnTo>
                  <a:pt x="24" y="20"/>
                </a:lnTo>
                <a:lnTo>
                  <a:pt x="24" y="10"/>
                </a:lnTo>
                <a:lnTo>
                  <a:pt x="54" y="10"/>
                </a:lnTo>
                <a:lnTo>
                  <a:pt x="54"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grpSp>
        <p:nvGrpSpPr>
          <p:cNvPr id="2" name="Group 1"/>
          <p:cNvGrpSpPr/>
          <p:nvPr/>
        </p:nvGrpSpPr>
        <p:grpSpPr>
          <a:xfrm>
            <a:off x="7292625" y="2193368"/>
            <a:ext cx="156586" cy="118623"/>
            <a:chOff x="7292625" y="2193368"/>
            <a:chExt cx="156586" cy="118623"/>
          </a:xfrm>
          <a:solidFill>
            <a:schemeClr val="tx1">
              <a:lumMod val="75000"/>
              <a:lumOff val="25000"/>
            </a:schemeClr>
          </a:solidFill>
        </p:grpSpPr>
        <p:sp>
          <p:nvSpPr>
            <p:cNvPr id="145" name="Freeform 747"/>
            <p:cNvSpPr>
              <a:spLocks/>
            </p:cNvSpPr>
            <p:nvPr/>
          </p:nvSpPr>
          <p:spPr bwMode="auto">
            <a:xfrm>
              <a:off x="7311604" y="2231328"/>
              <a:ext cx="113879" cy="23726"/>
            </a:xfrm>
            <a:custGeom>
              <a:avLst/>
              <a:gdLst>
                <a:gd name="T0" fmla="*/ 67 w 72"/>
                <a:gd name="T1" fmla="*/ 2 h 14"/>
                <a:gd name="T2" fmla="*/ 67 w 72"/>
                <a:gd name="T3" fmla="*/ 2 h 14"/>
                <a:gd name="T4" fmla="*/ 65 w 72"/>
                <a:gd name="T5" fmla="*/ 1 h 14"/>
                <a:gd name="T6" fmla="*/ 62 w 72"/>
                <a:gd name="T7" fmla="*/ 0 h 14"/>
                <a:gd name="T8" fmla="*/ 8 w 72"/>
                <a:gd name="T9" fmla="*/ 0 h 14"/>
                <a:gd name="T10" fmla="*/ 8 w 72"/>
                <a:gd name="T11" fmla="*/ 0 h 14"/>
                <a:gd name="T12" fmla="*/ 5 w 72"/>
                <a:gd name="T13" fmla="*/ 1 h 14"/>
                <a:gd name="T14" fmla="*/ 3 w 72"/>
                <a:gd name="T15" fmla="*/ 3 h 14"/>
                <a:gd name="T16" fmla="*/ 0 w 72"/>
                <a:gd name="T17" fmla="*/ 14 h 14"/>
                <a:gd name="T18" fmla="*/ 72 w 72"/>
                <a:gd name="T19" fmla="*/ 14 h 14"/>
                <a:gd name="T20" fmla="*/ 67 w 72"/>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4">
                  <a:moveTo>
                    <a:pt x="67" y="2"/>
                  </a:moveTo>
                  <a:lnTo>
                    <a:pt x="67" y="2"/>
                  </a:lnTo>
                  <a:lnTo>
                    <a:pt x="65" y="1"/>
                  </a:lnTo>
                  <a:lnTo>
                    <a:pt x="62" y="0"/>
                  </a:lnTo>
                  <a:lnTo>
                    <a:pt x="8" y="0"/>
                  </a:lnTo>
                  <a:lnTo>
                    <a:pt x="8" y="0"/>
                  </a:lnTo>
                  <a:lnTo>
                    <a:pt x="5" y="1"/>
                  </a:lnTo>
                  <a:lnTo>
                    <a:pt x="3" y="3"/>
                  </a:lnTo>
                  <a:lnTo>
                    <a:pt x="0" y="14"/>
                  </a:lnTo>
                  <a:lnTo>
                    <a:pt x="72" y="14"/>
                  </a:lnTo>
                  <a:lnTo>
                    <a:pt x="6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sp>
          <p:nvSpPr>
            <p:cNvPr id="146" name="Freeform 748"/>
            <p:cNvSpPr>
              <a:spLocks noEditPoints="1"/>
            </p:cNvSpPr>
            <p:nvPr/>
          </p:nvSpPr>
          <p:spPr bwMode="auto">
            <a:xfrm>
              <a:off x="7292625" y="2264541"/>
              <a:ext cx="156586" cy="47450"/>
            </a:xfrm>
            <a:custGeom>
              <a:avLst/>
              <a:gdLst>
                <a:gd name="T0" fmla="*/ 15 w 99"/>
                <a:gd name="T1" fmla="*/ 0 h 30"/>
                <a:gd name="T2" fmla="*/ 9 w 99"/>
                <a:gd name="T3" fmla="*/ 2 h 30"/>
                <a:gd name="T4" fmla="*/ 1 w 99"/>
                <a:gd name="T5" fmla="*/ 9 h 30"/>
                <a:gd name="T6" fmla="*/ 0 w 99"/>
                <a:gd name="T7" fmla="*/ 15 h 30"/>
                <a:gd name="T8" fmla="*/ 5 w 99"/>
                <a:gd name="T9" fmla="*/ 25 h 30"/>
                <a:gd name="T10" fmla="*/ 15 w 99"/>
                <a:gd name="T11" fmla="*/ 30 h 30"/>
                <a:gd name="T12" fmla="*/ 84 w 99"/>
                <a:gd name="T13" fmla="*/ 30 h 30"/>
                <a:gd name="T14" fmla="*/ 94 w 99"/>
                <a:gd name="T15" fmla="*/ 25 h 30"/>
                <a:gd name="T16" fmla="*/ 99 w 99"/>
                <a:gd name="T17" fmla="*/ 15 h 30"/>
                <a:gd name="T18" fmla="*/ 98 w 99"/>
                <a:gd name="T19" fmla="*/ 9 h 30"/>
                <a:gd name="T20" fmla="*/ 90 w 99"/>
                <a:gd name="T21" fmla="*/ 2 h 30"/>
                <a:gd name="T22" fmla="*/ 84 w 99"/>
                <a:gd name="T23" fmla="*/ 0 h 30"/>
                <a:gd name="T24" fmla="*/ 25 w 99"/>
                <a:gd name="T25" fmla="*/ 21 h 30"/>
                <a:gd name="T26" fmla="*/ 20 w 99"/>
                <a:gd name="T27" fmla="*/ 20 h 30"/>
                <a:gd name="T28" fmla="*/ 19 w 99"/>
                <a:gd name="T29" fmla="*/ 15 h 30"/>
                <a:gd name="T30" fmla="*/ 19 w 99"/>
                <a:gd name="T31" fmla="*/ 13 h 30"/>
                <a:gd name="T32" fmla="*/ 22 w 99"/>
                <a:gd name="T33" fmla="*/ 9 h 30"/>
                <a:gd name="T34" fmla="*/ 25 w 99"/>
                <a:gd name="T35" fmla="*/ 9 h 30"/>
                <a:gd name="T36" fmla="*/ 30 w 99"/>
                <a:gd name="T37" fmla="*/ 10 h 30"/>
                <a:gd name="T38" fmla="*/ 31 w 99"/>
                <a:gd name="T39" fmla="*/ 15 h 30"/>
                <a:gd name="T40" fmla="*/ 31 w 99"/>
                <a:gd name="T41" fmla="*/ 18 h 30"/>
                <a:gd name="T42" fmla="*/ 27 w 99"/>
                <a:gd name="T43" fmla="*/ 21 h 30"/>
                <a:gd name="T44" fmla="*/ 25 w 99"/>
                <a:gd name="T45" fmla="*/ 21 h 30"/>
                <a:gd name="T46" fmla="*/ 49 w 99"/>
                <a:gd name="T47" fmla="*/ 21 h 30"/>
                <a:gd name="T48" fmla="*/ 44 w 99"/>
                <a:gd name="T49" fmla="*/ 20 h 30"/>
                <a:gd name="T50" fmla="*/ 43 w 99"/>
                <a:gd name="T51" fmla="*/ 15 h 30"/>
                <a:gd name="T52" fmla="*/ 43 w 99"/>
                <a:gd name="T53" fmla="*/ 13 h 30"/>
                <a:gd name="T54" fmla="*/ 47 w 99"/>
                <a:gd name="T55" fmla="*/ 9 h 30"/>
                <a:gd name="T56" fmla="*/ 49 w 99"/>
                <a:gd name="T57" fmla="*/ 9 h 30"/>
                <a:gd name="T58" fmla="*/ 54 w 99"/>
                <a:gd name="T59" fmla="*/ 10 h 30"/>
                <a:gd name="T60" fmla="*/ 56 w 99"/>
                <a:gd name="T61" fmla="*/ 15 h 30"/>
                <a:gd name="T62" fmla="*/ 56 w 99"/>
                <a:gd name="T63" fmla="*/ 18 h 30"/>
                <a:gd name="T64" fmla="*/ 52 w 99"/>
                <a:gd name="T65" fmla="*/ 21 h 30"/>
                <a:gd name="T66" fmla="*/ 49 w 99"/>
                <a:gd name="T67" fmla="*/ 21 h 30"/>
                <a:gd name="T68" fmla="*/ 74 w 99"/>
                <a:gd name="T69" fmla="*/ 21 h 30"/>
                <a:gd name="T70" fmla="*/ 69 w 99"/>
                <a:gd name="T71" fmla="*/ 20 h 30"/>
                <a:gd name="T72" fmla="*/ 68 w 99"/>
                <a:gd name="T73" fmla="*/ 15 h 30"/>
                <a:gd name="T74" fmla="*/ 68 w 99"/>
                <a:gd name="T75" fmla="*/ 13 h 30"/>
                <a:gd name="T76" fmla="*/ 72 w 99"/>
                <a:gd name="T77" fmla="*/ 9 h 30"/>
                <a:gd name="T78" fmla="*/ 74 w 99"/>
                <a:gd name="T79" fmla="*/ 9 h 30"/>
                <a:gd name="T80" fmla="*/ 79 w 99"/>
                <a:gd name="T81" fmla="*/ 10 h 30"/>
                <a:gd name="T82" fmla="*/ 80 w 99"/>
                <a:gd name="T83" fmla="*/ 15 h 30"/>
                <a:gd name="T84" fmla="*/ 80 w 99"/>
                <a:gd name="T85" fmla="*/ 18 h 30"/>
                <a:gd name="T86" fmla="*/ 77 w 99"/>
                <a:gd name="T87" fmla="*/ 21 h 30"/>
                <a:gd name="T88" fmla="*/ 74 w 99"/>
                <a:gd name="T8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30">
                  <a:moveTo>
                    <a:pt x="84" y="0"/>
                  </a:moveTo>
                  <a:lnTo>
                    <a:pt x="15" y="0"/>
                  </a:lnTo>
                  <a:lnTo>
                    <a:pt x="15" y="0"/>
                  </a:lnTo>
                  <a:lnTo>
                    <a:pt x="9" y="2"/>
                  </a:lnTo>
                  <a:lnTo>
                    <a:pt x="5" y="5"/>
                  </a:lnTo>
                  <a:lnTo>
                    <a:pt x="1" y="9"/>
                  </a:lnTo>
                  <a:lnTo>
                    <a:pt x="0" y="15"/>
                  </a:lnTo>
                  <a:lnTo>
                    <a:pt x="0" y="15"/>
                  </a:lnTo>
                  <a:lnTo>
                    <a:pt x="1" y="21"/>
                  </a:lnTo>
                  <a:lnTo>
                    <a:pt x="5" y="25"/>
                  </a:lnTo>
                  <a:lnTo>
                    <a:pt x="9" y="29"/>
                  </a:lnTo>
                  <a:lnTo>
                    <a:pt x="15" y="30"/>
                  </a:lnTo>
                  <a:lnTo>
                    <a:pt x="84" y="30"/>
                  </a:lnTo>
                  <a:lnTo>
                    <a:pt x="84" y="30"/>
                  </a:lnTo>
                  <a:lnTo>
                    <a:pt x="90" y="29"/>
                  </a:lnTo>
                  <a:lnTo>
                    <a:pt x="94" y="25"/>
                  </a:lnTo>
                  <a:lnTo>
                    <a:pt x="98" y="21"/>
                  </a:lnTo>
                  <a:lnTo>
                    <a:pt x="99" y="15"/>
                  </a:lnTo>
                  <a:lnTo>
                    <a:pt x="99" y="15"/>
                  </a:lnTo>
                  <a:lnTo>
                    <a:pt x="98" y="9"/>
                  </a:lnTo>
                  <a:lnTo>
                    <a:pt x="94" y="5"/>
                  </a:lnTo>
                  <a:lnTo>
                    <a:pt x="90" y="2"/>
                  </a:lnTo>
                  <a:lnTo>
                    <a:pt x="84" y="0"/>
                  </a:lnTo>
                  <a:lnTo>
                    <a:pt x="84" y="0"/>
                  </a:lnTo>
                  <a:close/>
                  <a:moveTo>
                    <a:pt x="25" y="21"/>
                  </a:moveTo>
                  <a:lnTo>
                    <a:pt x="25" y="21"/>
                  </a:lnTo>
                  <a:lnTo>
                    <a:pt x="22" y="21"/>
                  </a:lnTo>
                  <a:lnTo>
                    <a:pt x="20" y="20"/>
                  </a:lnTo>
                  <a:lnTo>
                    <a:pt x="19" y="18"/>
                  </a:lnTo>
                  <a:lnTo>
                    <a:pt x="19" y="15"/>
                  </a:lnTo>
                  <a:lnTo>
                    <a:pt x="19" y="15"/>
                  </a:lnTo>
                  <a:lnTo>
                    <a:pt x="19" y="13"/>
                  </a:lnTo>
                  <a:lnTo>
                    <a:pt x="20" y="10"/>
                  </a:lnTo>
                  <a:lnTo>
                    <a:pt x="22" y="9"/>
                  </a:lnTo>
                  <a:lnTo>
                    <a:pt x="25" y="9"/>
                  </a:lnTo>
                  <a:lnTo>
                    <a:pt x="25" y="9"/>
                  </a:lnTo>
                  <a:lnTo>
                    <a:pt x="27" y="9"/>
                  </a:lnTo>
                  <a:lnTo>
                    <a:pt x="30" y="10"/>
                  </a:lnTo>
                  <a:lnTo>
                    <a:pt x="31" y="13"/>
                  </a:lnTo>
                  <a:lnTo>
                    <a:pt x="31" y="15"/>
                  </a:lnTo>
                  <a:lnTo>
                    <a:pt x="31" y="15"/>
                  </a:lnTo>
                  <a:lnTo>
                    <a:pt x="31" y="18"/>
                  </a:lnTo>
                  <a:lnTo>
                    <a:pt x="30" y="20"/>
                  </a:lnTo>
                  <a:lnTo>
                    <a:pt x="27" y="21"/>
                  </a:lnTo>
                  <a:lnTo>
                    <a:pt x="25" y="21"/>
                  </a:lnTo>
                  <a:lnTo>
                    <a:pt x="25" y="21"/>
                  </a:lnTo>
                  <a:close/>
                  <a:moveTo>
                    <a:pt x="49" y="21"/>
                  </a:moveTo>
                  <a:lnTo>
                    <a:pt x="49" y="21"/>
                  </a:lnTo>
                  <a:lnTo>
                    <a:pt x="47" y="21"/>
                  </a:lnTo>
                  <a:lnTo>
                    <a:pt x="44" y="20"/>
                  </a:lnTo>
                  <a:lnTo>
                    <a:pt x="43" y="18"/>
                  </a:lnTo>
                  <a:lnTo>
                    <a:pt x="43" y="15"/>
                  </a:lnTo>
                  <a:lnTo>
                    <a:pt x="43" y="15"/>
                  </a:lnTo>
                  <a:lnTo>
                    <a:pt x="43" y="13"/>
                  </a:lnTo>
                  <a:lnTo>
                    <a:pt x="44" y="10"/>
                  </a:lnTo>
                  <a:lnTo>
                    <a:pt x="47" y="9"/>
                  </a:lnTo>
                  <a:lnTo>
                    <a:pt x="49" y="9"/>
                  </a:lnTo>
                  <a:lnTo>
                    <a:pt x="49" y="9"/>
                  </a:lnTo>
                  <a:lnTo>
                    <a:pt x="52" y="9"/>
                  </a:lnTo>
                  <a:lnTo>
                    <a:pt x="54" y="10"/>
                  </a:lnTo>
                  <a:lnTo>
                    <a:pt x="56" y="13"/>
                  </a:lnTo>
                  <a:lnTo>
                    <a:pt x="56" y="15"/>
                  </a:lnTo>
                  <a:lnTo>
                    <a:pt x="56" y="15"/>
                  </a:lnTo>
                  <a:lnTo>
                    <a:pt x="56" y="18"/>
                  </a:lnTo>
                  <a:lnTo>
                    <a:pt x="54" y="20"/>
                  </a:lnTo>
                  <a:lnTo>
                    <a:pt x="52" y="21"/>
                  </a:lnTo>
                  <a:lnTo>
                    <a:pt x="49" y="21"/>
                  </a:lnTo>
                  <a:lnTo>
                    <a:pt x="49" y="21"/>
                  </a:lnTo>
                  <a:close/>
                  <a:moveTo>
                    <a:pt x="74" y="21"/>
                  </a:moveTo>
                  <a:lnTo>
                    <a:pt x="74" y="21"/>
                  </a:lnTo>
                  <a:lnTo>
                    <a:pt x="72" y="21"/>
                  </a:lnTo>
                  <a:lnTo>
                    <a:pt x="69" y="20"/>
                  </a:lnTo>
                  <a:lnTo>
                    <a:pt x="68" y="18"/>
                  </a:lnTo>
                  <a:lnTo>
                    <a:pt x="68" y="15"/>
                  </a:lnTo>
                  <a:lnTo>
                    <a:pt x="68" y="15"/>
                  </a:lnTo>
                  <a:lnTo>
                    <a:pt x="68" y="13"/>
                  </a:lnTo>
                  <a:lnTo>
                    <a:pt x="69" y="10"/>
                  </a:lnTo>
                  <a:lnTo>
                    <a:pt x="72" y="9"/>
                  </a:lnTo>
                  <a:lnTo>
                    <a:pt x="74" y="9"/>
                  </a:lnTo>
                  <a:lnTo>
                    <a:pt x="74" y="9"/>
                  </a:lnTo>
                  <a:lnTo>
                    <a:pt x="77" y="9"/>
                  </a:lnTo>
                  <a:lnTo>
                    <a:pt x="79" y="10"/>
                  </a:lnTo>
                  <a:lnTo>
                    <a:pt x="80" y="13"/>
                  </a:lnTo>
                  <a:lnTo>
                    <a:pt x="80" y="15"/>
                  </a:lnTo>
                  <a:lnTo>
                    <a:pt x="80" y="15"/>
                  </a:lnTo>
                  <a:lnTo>
                    <a:pt x="80" y="18"/>
                  </a:lnTo>
                  <a:lnTo>
                    <a:pt x="79" y="20"/>
                  </a:lnTo>
                  <a:lnTo>
                    <a:pt x="77" y="21"/>
                  </a:lnTo>
                  <a:lnTo>
                    <a:pt x="74" y="21"/>
                  </a:lnTo>
                  <a:lnTo>
                    <a:pt x="7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sp>
          <p:nvSpPr>
            <p:cNvPr id="147" name="Freeform 749"/>
            <p:cNvSpPr>
              <a:spLocks/>
            </p:cNvSpPr>
            <p:nvPr/>
          </p:nvSpPr>
          <p:spPr bwMode="auto">
            <a:xfrm>
              <a:off x="7330584" y="2193368"/>
              <a:ext cx="118625" cy="33216"/>
            </a:xfrm>
            <a:custGeom>
              <a:avLst/>
              <a:gdLst>
                <a:gd name="T0" fmla="*/ 65 w 75"/>
                <a:gd name="T1" fmla="*/ 0 h 20"/>
                <a:gd name="T2" fmla="*/ 65 w 75"/>
                <a:gd name="T3" fmla="*/ 5 h 20"/>
                <a:gd name="T4" fmla="*/ 40 w 75"/>
                <a:gd name="T5" fmla="*/ 5 h 20"/>
                <a:gd name="T6" fmla="*/ 40 w 75"/>
                <a:gd name="T7" fmla="*/ 4 h 20"/>
                <a:gd name="T8" fmla="*/ 40 w 75"/>
                <a:gd name="T9" fmla="*/ 4 h 20"/>
                <a:gd name="T10" fmla="*/ 38 w 75"/>
                <a:gd name="T11" fmla="*/ 1 h 20"/>
                <a:gd name="T12" fmla="*/ 35 w 75"/>
                <a:gd name="T13" fmla="*/ 0 h 20"/>
                <a:gd name="T14" fmla="*/ 11 w 75"/>
                <a:gd name="T15" fmla="*/ 0 h 20"/>
                <a:gd name="T16" fmla="*/ 11 w 75"/>
                <a:gd name="T17" fmla="*/ 0 h 20"/>
                <a:gd name="T18" fmla="*/ 8 w 75"/>
                <a:gd name="T19" fmla="*/ 1 h 20"/>
                <a:gd name="T20" fmla="*/ 6 w 75"/>
                <a:gd name="T21" fmla="*/ 4 h 20"/>
                <a:gd name="T22" fmla="*/ 0 w 75"/>
                <a:gd name="T23" fmla="*/ 20 h 20"/>
                <a:gd name="T24" fmla="*/ 46 w 75"/>
                <a:gd name="T25" fmla="*/ 20 h 20"/>
                <a:gd name="T26" fmla="*/ 45 w 75"/>
                <a:gd name="T27" fmla="*/ 15 h 20"/>
                <a:gd name="T28" fmla="*/ 65 w 75"/>
                <a:gd name="T29" fmla="*/ 15 h 20"/>
                <a:gd name="T30" fmla="*/ 65 w 75"/>
                <a:gd name="T31" fmla="*/ 20 h 20"/>
                <a:gd name="T32" fmla="*/ 75 w 75"/>
                <a:gd name="T33" fmla="*/ 20 h 20"/>
                <a:gd name="T34" fmla="*/ 75 w 75"/>
                <a:gd name="T35" fmla="*/ 0 h 20"/>
                <a:gd name="T36" fmla="*/ 65 w 75"/>
                <a:gd name="T3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0">
                  <a:moveTo>
                    <a:pt x="65" y="0"/>
                  </a:moveTo>
                  <a:lnTo>
                    <a:pt x="65" y="5"/>
                  </a:lnTo>
                  <a:lnTo>
                    <a:pt x="40" y="5"/>
                  </a:lnTo>
                  <a:lnTo>
                    <a:pt x="40" y="4"/>
                  </a:lnTo>
                  <a:lnTo>
                    <a:pt x="40" y="4"/>
                  </a:lnTo>
                  <a:lnTo>
                    <a:pt x="38" y="1"/>
                  </a:lnTo>
                  <a:lnTo>
                    <a:pt x="35" y="0"/>
                  </a:lnTo>
                  <a:lnTo>
                    <a:pt x="11" y="0"/>
                  </a:lnTo>
                  <a:lnTo>
                    <a:pt x="11" y="0"/>
                  </a:lnTo>
                  <a:lnTo>
                    <a:pt x="8" y="1"/>
                  </a:lnTo>
                  <a:lnTo>
                    <a:pt x="6" y="4"/>
                  </a:lnTo>
                  <a:lnTo>
                    <a:pt x="0" y="20"/>
                  </a:lnTo>
                  <a:lnTo>
                    <a:pt x="46" y="20"/>
                  </a:lnTo>
                  <a:lnTo>
                    <a:pt x="45" y="15"/>
                  </a:lnTo>
                  <a:lnTo>
                    <a:pt x="65" y="15"/>
                  </a:lnTo>
                  <a:lnTo>
                    <a:pt x="65" y="20"/>
                  </a:lnTo>
                  <a:lnTo>
                    <a:pt x="75" y="20"/>
                  </a:lnTo>
                  <a:lnTo>
                    <a:pt x="75" y="0"/>
                  </a:ln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grpSp>
      <p:sp>
        <p:nvSpPr>
          <p:cNvPr id="148" name="Freeform 750"/>
          <p:cNvSpPr>
            <a:spLocks noEditPoints="1"/>
          </p:cNvSpPr>
          <p:nvPr/>
        </p:nvSpPr>
        <p:spPr bwMode="auto">
          <a:xfrm>
            <a:off x="6955732" y="2188623"/>
            <a:ext cx="80666" cy="104389"/>
          </a:xfrm>
          <a:custGeom>
            <a:avLst/>
            <a:gdLst>
              <a:gd name="T0" fmla="*/ 32 w 49"/>
              <a:gd name="T1" fmla="*/ 19 h 68"/>
              <a:gd name="T2" fmla="*/ 43 w 49"/>
              <a:gd name="T3" fmla="*/ 8 h 68"/>
              <a:gd name="T4" fmla="*/ 36 w 49"/>
              <a:gd name="T5" fmla="*/ 0 h 68"/>
              <a:gd name="T6" fmla="*/ 36 w 49"/>
              <a:gd name="T7" fmla="*/ 0 h 68"/>
              <a:gd name="T8" fmla="*/ 22 w 49"/>
              <a:gd name="T9" fmla="*/ 14 h 68"/>
              <a:gd name="T10" fmla="*/ 10 w 49"/>
              <a:gd name="T11" fmla="*/ 26 h 68"/>
              <a:gd name="T12" fmla="*/ 6 w 49"/>
              <a:gd name="T13" fmla="*/ 31 h 68"/>
              <a:gd name="T14" fmla="*/ 2 w 49"/>
              <a:gd name="T15" fmla="*/ 37 h 68"/>
              <a:gd name="T16" fmla="*/ 1 w 49"/>
              <a:gd name="T17" fmla="*/ 42 h 68"/>
              <a:gd name="T18" fmla="*/ 0 w 49"/>
              <a:gd name="T19" fmla="*/ 48 h 68"/>
              <a:gd name="T20" fmla="*/ 0 w 49"/>
              <a:gd name="T21" fmla="*/ 48 h 68"/>
              <a:gd name="T22" fmla="*/ 1 w 49"/>
              <a:gd name="T23" fmla="*/ 54 h 68"/>
              <a:gd name="T24" fmla="*/ 2 w 49"/>
              <a:gd name="T25" fmla="*/ 59 h 68"/>
              <a:gd name="T26" fmla="*/ 6 w 49"/>
              <a:gd name="T27" fmla="*/ 63 h 68"/>
              <a:gd name="T28" fmla="*/ 10 w 49"/>
              <a:gd name="T29" fmla="*/ 66 h 68"/>
              <a:gd name="T30" fmla="*/ 14 w 49"/>
              <a:gd name="T31" fmla="*/ 67 h 68"/>
              <a:gd name="T32" fmla="*/ 17 w 49"/>
              <a:gd name="T33" fmla="*/ 68 h 68"/>
              <a:gd name="T34" fmla="*/ 25 w 49"/>
              <a:gd name="T35" fmla="*/ 68 h 68"/>
              <a:gd name="T36" fmla="*/ 25 w 49"/>
              <a:gd name="T37" fmla="*/ 68 h 68"/>
              <a:gd name="T38" fmla="*/ 32 w 49"/>
              <a:gd name="T39" fmla="*/ 68 h 68"/>
              <a:gd name="T40" fmla="*/ 36 w 49"/>
              <a:gd name="T41" fmla="*/ 67 h 68"/>
              <a:gd name="T42" fmla="*/ 39 w 49"/>
              <a:gd name="T43" fmla="*/ 66 h 68"/>
              <a:gd name="T44" fmla="*/ 43 w 49"/>
              <a:gd name="T45" fmla="*/ 63 h 68"/>
              <a:gd name="T46" fmla="*/ 47 w 49"/>
              <a:gd name="T47" fmla="*/ 59 h 68"/>
              <a:gd name="T48" fmla="*/ 48 w 49"/>
              <a:gd name="T49" fmla="*/ 54 h 68"/>
              <a:gd name="T50" fmla="*/ 49 w 49"/>
              <a:gd name="T51" fmla="*/ 48 h 68"/>
              <a:gd name="T52" fmla="*/ 49 w 49"/>
              <a:gd name="T53" fmla="*/ 48 h 68"/>
              <a:gd name="T54" fmla="*/ 49 w 49"/>
              <a:gd name="T55" fmla="*/ 43 h 68"/>
              <a:gd name="T56" fmla="*/ 48 w 49"/>
              <a:gd name="T57" fmla="*/ 40 h 68"/>
              <a:gd name="T58" fmla="*/ 43 w 49"/>
              <a:gd name="T59" fmla="*/ 31 h 68"/>
              <a:gd name="T60" fmla="*/ 37 w 49"/>
              <a:gd name="T61" fmla="*/ 24 h 68"/>
              <a:gd name="T62" fmla="*/ 32 w 49"/>
              <a:gd name="T63" fmla="*/ 19 h 68"/>
              <a:gd name="T64" fmla="*/ 32 w 49"/>
              <a:gd name="T65" fmla="*/ 19 h 68"/>
              <a:gd name="T66" fmla="*/ 25 w 49"/>
              <a:gd name="T67" fmla="*/ 58 h 68"/>
              <a:gd name="T68" fmla="*/ 25 w 49"/>
              <a:gd name="T69" fmla="*/ 58 h 68"/>
              <a:gd name="T70" fmla="*/ 17 w 49"/>
              <a:gd name="T71" fmla="*/ 58 h 68"/>
              <a:gd name="T72" fmla="*/ 12 w 49"/>
              <a:gd name="T73" fmla="*/ 56 h 68"/>
              <a:gd name="T74" fmla="*/ 11 w 49"/>
              <a:gd name="T75" fmla="*/ 53 h 68"/>
              <a:gd name="T76" fmla="*/ 10 w 49"/>
              <a:gd name="T77" fmla="*/ 48 h 68"/>
              <a:gd name="T78" fmla="*/ 10 w 49"/>
              <a:gd name="T79" fmla="*/ 48 h 68"/>
              <a:gd name="T80" fmla="*/ 11 w 49"/>
              <a:gd name="T81" fmla="*/ 42 h 68"/>
              <a:gd name="T82" fmla="*/ 15 w 49"/>
              <a:gd name="T83" fmla="*/ 36 h 68"/>
              <a:gd name="T84" fmla="*/ 20 w 49"/>
              <a:gd name="T85" fmla="*/ 30 h 68"/>
              <a:gd name="T86" fmla="*/ 25 w 49"/>
              <a:gd name="T87" fmla="*/ 25 h 68"/>
              <a:gd name="T88" fmla="*/ 25 w 49"/>
              <a:gd name="T89" fmla="*/ 25 h 68"/>
              <a:gd name="T90" fmla="*/ 30 w 49"/>
              <a:gd name="T91" fmla="*/ 30 h 68"/>
              <a:gd name="T92" fmla="*/ 35 w 49"/>
              <a:gd name="T93" fmla="*/ 36 h 68"/>
              <a:gd name="T94" fmla="*/ 38 w 49"/>
              <a:gd name="T95" fmla="*/ 42 h 68"/>
              <a:gd name="T96" fmla="*/ 39 w 49"/>
              <a:gd name="T97" fmla="*/ 48 h 68"/>
              <a:gd name="T98" fmla="*/ 39 w 49"/>
              <a:gd name="T99" fmla="*/ 48 h 68"/>
              <a:gd name="T100" fmla="*/ 38 w 49"/>
              <a:gd name="T101" fmla="*/ 53 h 68"/>
              <a:gd name="T102" fmla="*/ 37 w 49"/>
              <a:gd name="T103" fmla="*/ 56 h 68"/>
              <a:gd name="T104" fmla="*/ 32 w 49"/>
              <a:gd name="T105" fmla="*/ 58 h 68"/>
              <a:gd name="T106" fmla="*/ 25 w 49"/>
              <a:gd name="T107" fmla="*/ 58 h 68"/>
              <a:gd name="T108" fmla="*/ 25 w 49"/>
              <a:gd name="T109"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 h="68">
                <a:moveTo>
                  <a:pt x="32" y="19"/>
                </a:moveTo>
                <a:lnTo>
                  <a:pt x="43" y="8"/>
                </a:lnTo>
                <a:lnTo>
                  <a:pt x="36" y="0"/>
                </a:lnTo>
                <a:lnTo>
                  <a:pt x="36" y="0"/>
                </a:lnTo>
                <a:lnTo>
                  <a:pt x="22" y="14"/>
                </a:lnTo>
                <a:lnTo>
                  <a:pt x="10" y="26"/>
                </a:lnTo>
                <a:lnTo>
                  <a:pt x="6" y="31"/>
                </a:lnTo>
                <a:lnTo>
                  <a:pt x="2" y="37"/>
                </a:lnTo>
                <a:lnTo>
                  <a:pt x="1" y="42"/>
                </a:lnTo>
                <a:lnTo>
                  <a:pt x="0" y="48"/>
                </a:lnTo>
                <a:lnTo>
                  <a:pt x="0" y="48"/>
                </a:lnTo>
                <a:lnTo>
                  <a:pt x="1" y="54"/>
                </a:lnTo>
                <a:lnTo>
                  <a:pt x="2" y="59"/>
                </a:lnTo>
                <a:lnTo>
                  <a:pt x="6" y="63"/>
                </a:lnTo>
                <a:lnTo>
                  <a:pt x="10" y="66"/>
                </a:lnTo>
                <a:lnTo>
                  <a:pt x="14" y="67"/>
                </a:lnTo>
                <a:lnTo>
                  <a:pt x="17" y="68"/>
                </a:lnTo>
                <a:lnTo>
                  <a:pt x="25" y="68"/>
                </a:lnTo>
                <a:lnTo>
                  <a:pt x="25" y="68"/>
                </a:lnTo>
                <a:lnTo>
                  <a:pt x="32" y="68"/>
                </a:lnTo>
                <a:lnTo>
                  <a:pt x="36" y="67"/>
                </a:lnTo>
                <a:lnTo>
                  <a:pt x="39" y="66"/>
                </a:lnTo>
                <a:lnTo>
                  <a:pt x="43" y="63"/>
                </a:lnTo>
                <a:lnTo>
                  <a:pt x="47" y="59"/>
                </a:lnTo>
                <a:lnTo>
                  <a:pt x="48" y="54"/>
                </a:lnTo>
                <a:lnTo>
                  <a:pt x="49" y="48"/>
                </a:lnTo>
                <a:lnTo>
                  <a:pt x="49" y="48"/>
                </a:lnTo>
                <a:lnTo>
                  <a:pt x="49" y="43"/>
                </a:lnTo>
                <a:lnTo>
                  <a:pt x="48" y="40"/>
                </a:lnTo>
                <a:lnTo>
                  <a:pt x="43" y="31"/>
                </a:lnTo>
                <a:lnTo>
                  <a:pt x="37" y="24"/>
                </a:lnTo>
                <a:lnTo>
                  <a:pt x="32" y="19"/>
                </a:lnTo>
                <a:lnTo>
                  <a:pt x="32" y="19"/>
                </a:lnTo>
                <a:close/>
                <a:moveTo>
                  <a:pt x="25" y="58"/>
                </a:moveTo>
                <a:lnTo>
                  <a:pt x="25" y="58"/>
                </a:lnTo>
                <a:lnTo>
                  <a:pt x="17" y="58"/>
                </a:lnTo>
                <a:lnTo>
                  <a:pt x="12" y="56"/>
                </a:lnTo>
                <a:lnTo>
                  <a:pt x="11" y="53"/>
                </a:lnTo>
                <a:lnTo>
                  <a:pt x="10" y="48"/>
                </a:lnTo>
                <a:lnTo>
                  <a:pt x="10" y="48"/>
                </a:lnTo>
                <a:lnTo>
                  <a:pt x="11" y="42"/>
                </a:lnTo>
                <a:lnTo>
                  <a:pt x="15" y="36"/>
                </a:lnTo>
                <a:lnTo>
                  <a:pt x="20" y="30"/>
                </a:lnTo>
                <a:lnTo>
                  <a:pt x="25" y="25"/>
                </a:lnTo>
                <a:lnTo>
                  <a:pt x="25" y="25"/>
                </a:lnTo>
                <a:lnTo>
                  <a:pt x="30" y="30"/>
                </a:lnTo>
                <a:lnTo>
                  <a:pt x="35" y="36"/>
                </a:lnTo>
                <a:lnTo>
                  <a:pt x="38" y="42"/>
                </a:lnTo>
                <a:lnTo>
                  <a:pt x="39" y="48"/>
                </a:lnTo>
                <a:lnTo>
                  <a:pt x="39" y="48"/>
                </a:lnTo>
                <a:lnTo>
                  <a:pt x="38" y="53"/>
                </a:lnTo>
                <a:lnTo>
                  <a:pt x="37" y="56"/>
                </a:lnTo>
                <a:lnTo>
                  <a:pt x="32" y="58"/>
                </a:lnTo>
                <a:lnTo>
                  <a:pt x="25" y="58"/>
                </a:lnTo>
                <a:lnTo>
                  <a:pt x="25" y="5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49" name="Freeform 751"/>
          <p:cNvSpPr>
            <a:spLocks/>
          </p:cNvSpPr>
          <p:nvPr/>
        </p:nvSpPr>
        <p:spPr bwMode="auto">
          <a:xfrm>
            <a:off x="6965222" y="2136430"/>
            <a:ext cx="61686" cy="80666"/>
          </a:xfrm>
          <a:custGeom>
            <a:avLst/>
            <a:gdLst>
              <a:gd name="T0" fmla="*/ 8 w 37"/>
              <a:gd name="T1" fmla="*/ 49 h 49"/>
              <a:gd name="T2" fmla="*/ 37 w 37"/>
              <a:gd name="T3" fmla="*/ 19 h 49"/>
              <a:gd name="T4" fmla="*/ 30 w 37"/>
              <a:gd name="T5" fmla="*/ 12 h 49"/>
              <a:gd name="T6" fmla="*/ 24 w 37"/>
              <a:gd name="T7" fmla="*/ 18 h 49"/>
              <a:gd name="T8" fmla="*/ 24 w 37"/>
              <a:gd name="T9" fmla="*/ 0 h 49"/>
              <a:gd name="T10" fmla="*/ 14 w 37"/>
              <a:gd name="T11" fmla="*/ 0 h 49"/>
              <a:gd name="T12" fmla="*/ 14 w 37"/>
              <a:gd name="T13" fmla="*/ 28 h 49"/>
              <a:gd name="T14" fmla="*/ 0 w 37"/>
              <a:gd name="T15" fmla="*/ 41 h 49"/>
              <a:gd name="T16" fmla="*/ 8 w 3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9">
                <a:moveTo>
                  <a:pt x="8" y="49"/>
                </a:moveTo>
                <a:lnTo>
                  <a:pt x="37" y="19"/>
                </a:lnTo>
                <a:lnTo>
                  <a:pt x="30" y="12"/>
                </a:lnTo>
                <a:lnTo>
                  <a:pt x="24" y="18"/>
                </a:lnTo>
                <a:lnTo>
                  <a:pt x="24" y="0"/>
                </a:lnTo>
                <a:lnTo>
                  <a:pt x="14" y="0"/>
                </a:lnTo>
                <a:lnTo>
                  <a:pt x="14" y="28"/>
                </a:lnTo>
                <a:lnTo>
                  <a:pt x="0" y="41"/>
                </a:lnTo>
                <a:lnTo>
                  <a:pt x="8"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50" name="Freeform 752"/>
          <p:cNvSpPr>
            <a:spLocks/>
          </p:cNvSpPr>
          <p:nvPr/>
        </p:nvSpPr>
        <p:spPr bwMode="auto">
          <a:xfrm>
            <a:off x="5124180" y="2520770"/>
            <a:ext cx="28470" cy="14237"/>
          </a:xfrm>
          <a:custGeom>
            <a:avLst/>
            <a:gdLst>
              <a:gd name="T0" fmla="*/ 10 w 19"/>
              <a:gd name="T1" fmla="*/ 0 h 10"/>
              <a:gd name="T2" fmla="*/ 10 w 19"/>
              <a:gd name="T3" fmla="*/ 0 h 10"/>
              <a:gd name="T4" fmla="*/ 6 w 19"/>
              <a:gd name="T5" fmla="*/ 1 h 10"/>
              <a:gd name="T6" fmla="*/ 2 w 19"/>
              <a:gd name="T7" fmla="*/ 3 h 10"/>
              <a:gd name="T8" fmla="*/ 1 w 19"/>
              <a:gd name="T9" fmla="*/ 6 h 10"/>
              <a:gd name="T10" fmla="*/ 0 w 19"/>
              <a:gd name="T11" fmla="*/ 10 h 10"/>
              <a:gd name="T12" fmla="*/ 19 w 19"/>
              <a:gd name="T13" fmla="*/ 10 h 10"/>
              <a:gd name="T14" fmla="*/ 19 w 19"/>
              <a:gd name="T15" fmla="*/ 10 h 10"/>
              <a:gd name="T16" fmla="*/ 18 w 19"/>
              <a:gd name="T17" fmla="*/ 6 h 10"/>
              <a:gd name="T18" fmla="*/ 17 w 19"/>
              <a:gd name="T19" fmla="*/ 3 h 10"/>
              <a:gd name="T20" fmla="*/ 13 w 19"/>
              <a:gd name="T21" fmla="*/ 1 h 10"/>
              <a:gd name="T22" fmla="*/ 10 w 19"/>
              <a:gd name="T23" fmla="*/ 0 h 10"/>
              <a:gd name="T24" fmla="*/ 10 w 19"/>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0">
                <a:moveTo>
                  <a:pt x="10" y="0"/>
                </a:moveTo>
                <a:lnTo>
                  <a:pt x="10" y="0"/>
                </a:lnTo>
                <a:lnTo>
                  <a:pt x="6" y="1"/>
                </a:lnTo>
                <a:lnTo>
                  <a:pt x="2" y="3"/>
                </a:lnTo>
                <a:lnTo>
                  <a:pt x="1" y="6"/>
                </a:lnTo>
                <a:lnTo>
                  <a:pt x="0" y="10"/>
                </a:lnTo>
                <a:lnTo>
                  <a:pt x="19" y="10"/>
                </a:lnTo>
                <a:lnTo>
                  <a:pt x="19" y="10"/>
                </a:lnTo>
                <a:lnTo>
                  <a:pt x="18" y="6"/>
                </a:lnTo>
                <a:lnTo>
                  <a:pt x="17" y="3"/>
                </a:lnTo>
                <a:lnTo>
                  <a:pt x="13"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51" name="Freeform 753"/>
          <p:cNvSpPr>
            <a:spLocks noEditPoints="1"/>
          </p:cNvSpPr>
          <p:nvPr/>
        </p:nvSpPr>
        <p:spPr bwMode="auto">
          <a:xfrm>
            <a:off x="5043518" y="2568219"/>
            <a:ext cx="56939" cy="85410"/>
          </a:xfrm>
          <a:custGeom>
            <a:avLst/>
            <a:gdLst>
              <a:gd name="T0" fmla="*/ 35 w 35"/>
              <a:gd name="T1" fmla="*/ 40 h 54"/>
              <a:gd name="T2" fmla="*/ 35 w 35"/>
              <a:gd name="T3" fmla="*/ 5 h 54"/>
              <a:gd name="T4" fmla="*/ 35 w 35"/>
              <a:gd name="T5" fmla="*/ 5 h 54"/>
              <a:gd name="T6" fmla="*/ 35 w 35"/>
              <a:gd name="T7" fmla="*/ 2 h 54"/>
              <a:gd name="T8" fmla="*/ 34 w 35"/>
              <a:gd name="T9" fmla="*/ 1 h 54"/>
              <a:gd name="T10" fmla="*/ 32 w 35"/>
              <a:gd name="T11" fmla="*/ 0 h 54"/>
              <a:gd name="T12" fmla="*/ 30 w 35"/>
              <a:gd name="T13" fmla="*/ 0 h 54"/>
              <a:gd name="T14" fmla="*/ 20 w 35"/>
              <a:gd name="T15" fmla="*/ 0 h 54"/>
              <a:gd name="T16" fmla="*/ 20 w 35"/>
              <a:gd name="T17" fmla="*/ 0 h 54"/>
              <a:gd name="T18" fmla="*/ 18 w 35"/>
              <a:gd name="T19" fmla="*/ 0 h 54"/>
              <a:gd name="T20" fmla="*/ 16 w 35"/>
              <a:gd name="T21" fmla="*/ 1 h 54"/>
              <a:gd name="T22" fmla="*/ 2 w 35"/>
              <a:gd name="T23" fmla="*/ 16 h 54"/>
              <a:gd name="T24" fmla="*/ 2 w 35"/>
              <a:gd name="T25" fmla="*/ 16 h 54"/>
              <a:gd name="T26" fmla="*/ 0 w 35"/>
              <a:gd name="T27" fmla="*/ 17 h 54"/>
              <a:gd name="T28" fmla="*/ 0 w 35"/>
              <a:gd name="T29" fmla="*/ 19 h 54"/>
              <a:gd name="T30" fmla="*/ 0 w 35"/>
              <a:gd name="T31" fmla="*/ 49 h 54"/>
              <a:gd name="T32" fmla="*/ 0 w 35"/>
              <a:gd name="T33" fmla="*/ 49 h 54"/>
              <a:gd name="T34" fmla="*/ 0 w 35"/>
              <a:gd name="T35" fmla="*/ 51 h 54"/>
              <a:gd name="T36" fmla="*/ 2 w 35"/>
              <a:gd name="T37" fmla="*/ 53 h 54"/>
              <a:gd name="T38" fmla="*/ 3 w 35"/>
              <a:gd name="T39" fmla="*/ 54 h 54"/>
              <a:gd name="T40" fmla="*/ 5 w 35"/>
              <a:gd name="T41" fmla="*/ 54 h 54"/>
              <a:gd name="T42" fmla="*/ 15 w 35"/>
              <a:gd name="T43" fmla="*/ 54 h 54"/>
              <a:gd name="T44" fmla="*/ 15 w 35"/>
              <a:gd name="T45" fmla="*/ 54 h 54"/>
              <a:gd name="T46" fmla="*/ 16 w 35"/>
              <a:gd name="T47" fmla="*/ 48 h 54"/>
              <a:gd name="T48" fmla="*/ 20 w 35"/>
              <a:gd name="T49" fmla="*/ 44 h 54"/>
              <a:gd name="T50" fmla="*/ 24 w 35"/>
              <a:gd name="T51" fmla="*/ 40 h 54"/>
              <a:gd name="T52" fmla="*/ 30 w 35"/>
              <a:gd name="T53" fmla="*/ 39 h 54"/>
              <a:gd name="T54" fmla="*/ 30 w 35"/>
              <a:gd name="T55" fmla="*/ 39 h 54"/>
              <a:gd name="T56" fmla="*/ 35 w 35"/>
              <a:gd name="T57" fmla="*/ 40 h 54"/>
              <a:gd name="T58" fmla="*/ 35 w 35"/>
              <a:gd name="T59" fmla="*/ 40 h 54"/>
              <a:gd name="T60" fmla="*/ 25 w 35"/>
              <a:gd name="T61" fmla="*/ 24 h 54"/>
              <a:gd name="T62" fmla="*/ 15 w 35"/>
              <a:gd name="T63" fmla="*/ 24 h 54"/>
              <a:gd name="T64" fmla="*/ 15 w 35"/>
              <a:gd name="T65" fmla="*/ 14 h 54"/>
              <a:gd name="T66" fmla="*/ 25 w 35"/>
              <a:gd name="T67" fmla="*/ 14 h 54"/>
              <a:gd name="T68" fmla="*/ 25 w 35"/>
              <a:gd name="T69"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54">
                <a:moveTo>
                  <a:pt x="35" y="40"/>
                </a:moveTo>
                <a:lnTo>
                  <a:pt x="35" y="5"/>
                </a:lnTo>
                <a:lnTo>
                  <a:pt x="35" y="5"/>
                </a:lnTo>
                <a:lnTo>
                  <a:pt x="35" y="2"/>
                </a:lnTo>
                <a:lnTo>
                  <a:pt x="34" y="1"/>
                </a:lnTo>
                <a:lnTo>
                  <a:pt x="32" y="0"/>
                </a:lnTo>
                <a:lnTo>
                  <a:pt x="30" y="0"/>
                </a:lnTo>
                <a:lnTo>
                  <a:pt x="20" y="0"/>
                </a:lnTo>
                <a:lnTo>
                  <a:pt x="20" y="0"/>
                </a:lnTo>
                <a:lnTo>
                  <a:pt x="18" y="0"/>
                </a:lnTo>
                <a:lnTo>
                  <a:pt x="16" y="1"/>
                </a:lnTo>
                <a:lnTo>
                  <a:pt x="2" y="16"/>
                </a:lnTo>
                <a:lnTo>
                  <a:pt x="2" y="16"/>
                </a:lnTo>
                <a:lnTo>
                  <a:pt x="0" y="17"/>
                </a:lnTo>
                <a:lnTo>
                  <a:pt x="0" y="19"/>
                </a:lnTo>
                <a:lnTo>
                  <a:pt x="0" y="49"/>
                </a:lnTo>
                <a:lnTo>
                  <a:pt x="0" y="49"/>
                </a:lnTo>
                <a:lnTo>
                  <a:pt x="0" y="51"/>
                </a:lnTo>
                <a:lnTo>
                  <a:pt x="2" y="53"/>
                </a:lnTo>
                <a:lnTo>
                  <a:pt x="3" y="54"/>
                </a:lnTo>
                <a:lnTo>
                  <a:pt x="5" y="54"/>
                </a:lnTo>
                <a:lnTo>
                  <a:pt x="15" y="54"/>
                </a:lnTo>
                <a:lnTo>
                  <a:pt x="15" y="54"/>
                </a:lnTo>
                <a:lnTo>
                  <a:pt x="16" y="48"/>
                </a:lnTo>
                <a:lnTo>
                  <a:pt x="20" y="44"/>
                </a:lnTo>
                <a:lnTo>
                  <a:pt x="24" y="40"/>
                </a:lnTo>
                <a:lnTo>
                  <a:pt x="30" y="39"/>
                </a:lnTo>
                <a:lnTo>
                  <a:pt x="30" y="39"/>
                </a:lnTo>
                <a:lnTo>
                  <a:pt x="35" y="40"/>
                </a:lnTo>
                <a:lnTo>
                  <a:pt x="35" y="40"/>
                </a:lnTo>
                <a:close/>
                <a:moveTo>
                  <a:pt x="25" y="24"/>
                </a:moveTo>
                <a:lnTo>
                  <a:pt x="15" y="24"/>
                </a:lnTo>
                <a:lnTo>
                  <a:pt x="15" y="14"/>
                </a:lnTo>
                <a:lnTo>
                  <a:pt x="25" y="14"/>
                </a:lnTo>
                <a:lnTo>
                  <a:pt x="25"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52" name="Freeform 754"/>
          <p:cNvSpPr>
            <a:spLocks/>
          </p:cNvSpPr>
          <p:nvPr/>
        </p:nvSpPr>
        <p:spPr bwMode="auto">
          <a:xfrm>
            <a:off x="5076730" y="2639395"/>
            <a:ext cx="33216" cy="28470"/>
          </a:xfrm>
          <a:custGeom>
            <a:avLst/>
            <a:gdLst>
              <a:gd name="T0" fmla="*/ 10 w 20"/>
              <a:gd name="T1" fmla="*/ 0 h 20"/>
              <a:gd name="T2" fmla="*/ 10 w 20"/>
              <a:gd name="T3" fmla="*/ 0 h 20"/>
              <a:gd name="T4" fmla="*/ 6 w 20"/>
              <a:gd name="T5" fmla="*/ 1 h 20"/>
              <a:gd name="T6" fmla="*/ 3 w 20"/>
              <a:gd name="T7" fmla="*/ 2 h 20"/>
              <a:gd name="T8" fmla="*/ 1 w 20"/>
              <a:gd name="T9" fmla="*/ 6 h 20"/>
              <a:gd name="T10" fmla="*/ 0 w 20"/>
              <a:gd name="T11" fmla="*/ 10 h 20"/>
              <a:gd name="T12" fmla="*/ 0 w 20"/>
              <a:gd name="T13" fmla="*/ 10 h 20"/>
              <a:gd name="T14" fmla="*/ 1 w 20"/>
              <a:gd name="T15" fmla="*/ 14 h 20"/>
              <a:gd name="T16" fmla="*/ 3 w 20"/>
              <a:gd name="T17" fmla="*/ 17 h 20"/>
              <a:gd name="T18" fmla="*/ 6 w 20"/>
              <a:gd name="T19" fmla="*/ 19 h 20"/>
              <a:gd name="T20" fmla="*/ 10 w 20"/>
              <a:gd name="T21" fmla="*/ 20 h 20"/>
              <a:gd name="T22" fmla="*/ 10 w 20"/>
              <a:gd name="T23" fmla="*/ 20 h 20"/>
              <a:gd name="T24" fmla="*/ 14 w 20"/>
              <a:gd name="T25" fmla="*/ 19 h 20"/>
              <a:gd name="T26" fmla="*/ 17 w 20"/>
              <a:gd name="T27" fmla="*/ 17 h 20"/>
              <a:gd name="T28" fmla="*/ 19 w 20"/>
              <a:gd name="T29" fmla="*/ 14 h 20"/>
              <a:gd name="T30" fmla="*/ 20 w 20"/>
              <a:gd name="T31" fmla="*/ 10 h 20"/>
              <a:gd name="T32" fmla="*/ 20 w 20"/>
              <a:gd name="T33" fmla="*/ 10 h 20"/>
              <a:gd name="T34" fmla="*/ 19 w 20"/>
              <a:gd name="T35" fmla="*/ 6 h 20"/>
              <a:gd name="T36" fmla="*/ 17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3" y="2"/>
                </a:lnTo>
                <a:lnTo>
                  <a:pt x="1" y="6"/>
                </a:lnTo>
                <a:lnTo>
                  <a:pt x="0" y="10"/>
                </a:lnTo>
                <a:lnTo>
                  <a:pt x="0" y="10"/>
                </a:lnTo>
                <a:lnTo>
                  <a:pt x="1" y="14"/>
                </a:lnTo>
                <a:lnTo>
                  <a:pt x="3" y="17"/>
                </a:lnTo>
                <a:lnTo>
                  <a:pt x="6" y="19"/>
                </a:lnTo>
                <a:lnTo>
                  <a:pt x="10" y="20"/>
                </a:lnTo>
                <a:lnTo>
                  <a:pt x="10" y="20"/>
                </a:lnTo>
                <a:lnTo>
                  <a:pt x="14" y="19"/>
                </a:lnTo>
                <a:lnTo>
                  <a:pt x="17" y="17"/>
                </a:lnTo>
                <a:lnTo>
                  <a:pt x="19" y="14"/>
                </a:lnTo>
                <a:lnTo>
                  <a:pt x="20" y="10"/>
                </a:lnTo>
                <a:lnTo>
                  <a:pt x="20" y="10"/>
                </a:lnTo>
                <a:lnTo>
                  <a:pt x="19" y="6"/>
                </a:lnTo>
                <a:lnTo>
                  <a:pt x="17" y="2"/>
                </a:lnTo>
                <a:lnTo>
                  <a:pt x="14"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53" name="Freeform 755"/>
          <p:cNvSpPr>
            <a:spLocks noEditPoints="1"/>
          </p:cNvSpPr>
          <p:nvPr/>
        </p:nvSpPr>
        <p:spPr bwMode="auto">
          <a:xfrm>
            <a:off x="5109947" y="2544495"/>
            <a:ext cx="90156" cy="109135"/>
          </a:xfrm>
          <a:custGeom>
            <a:avLst/>
            <a:gdLst>
              <a:gd name="T0" fmla="*/ 49 w 59"/>
              <a:gd name="T1" fmla="*/ 0 h 69"/>
              <a:gd name="T2" fmla="*/ 10 w 59"/>
              <a:gd name="T3" fmla="*/ 0 h 69"/>
              <a:gd name="T4" fmla="*/ 10 w 59"/>
              <a:gd name="T5" fmla="*/ 0 h 69"/>
              <a:gd name="T6" fmla="*/ 6 w 59"/>
              <a:gd name="T7" fmla="*/ 1 h 69"/>
              <a:gd name="T8" fmla="*/ 2 w 59"/>
              <a:gd name="T9" fmla="*/ 2 h 69"/>
              <a:gd name="T10" fmla="*/ 1 w 59"/>
              <a:gd name="T11" fmla="*/ 6 h 69"/>
              <a:gd name="T12" fmla="*/ 0 w 59"/>
              <a:gd name="T13" fmla="*/ 10 h 69"/>
              <a:gd name="T14" fmla="*/ 0 w 59"/>
              <a:gd name="T15" fmla="*/ 58 h 69"/>
              <a:gd name="T16" fmla="*/ 0 w 59"/>
              <a:gd name="T17" fmla="*/ 58 h 69"/>
              <a:gd name="T18" fmla="*/ 4 w 59"/>
              <a:gd name="T19" fmla="*/ 63 h 69"/>
              <a:gd name="T20" fmla="*/ 5 w 59"/>
              <a:gd name="T21" fmla="*/ 69 h 69"/>
              <a:gd name="T22" fmla="*/ 20 w 59"/>
              <a:gd name="T23" fmla="*/ 69 h 69"/>
              <a:gd name="T24" fmla="*/ 20 w 59"/>
              <a:gd name="T25" fmla="*/ 69 h 69"/>
              <a:gd name="T26" fmla="*/ 21 w 59"/>
              <a:gd name="T27" fmla="*/ 63 h 69"/>
              <a:gd name="T28" fmla="*/ 24 w 59"/>
              <a:gd name="T29" fmla="*/ 59 h 69"/>
              <a:gd name="T30" fmla="*/ 28 w 59"/>
              <a:gd name="T31" fmla="*/ 55 h 69"/>
              <a:gd name="T32" fmla="*/ 34 w 59"/>
              <a:gd name="T33" fmla="*/ 54 h 69"/>
              <a:gd name="T34" fmla="*/ 34 w 59"/>
              <a:gd name="T35" fmla="*/ 54 h 69"/>
              <a:gd name="T36" fmla="*/ 41 w 59"/>
              <a:gd name="T37" fmla="*/ 55 h 69"/>
              <a:gd name="T38" fmla="*/ 44 w 59"/>
              <a:gd name="T39" fmla="*/ 59 h 69"/>
              <a:gd name="T40" fmla="*/ 48 w 59"/>
              <a:gd name="T41" fmla="*/ 63 h 69"/>
              <a:gd name="T42" fmla="*/ 49 w 59"/>
              <a:gd name="T43" fmla="*/ 69 h 69"/>
              <a:gd name="T44" fmla="*/ 54 w 59"/>
              <a:gd name="T45" fmla="*/ 69 h 69"/>
              <a:gd name="T46" fmla="*/ 54 w 59"/>
              <a:gd name="T47" fmla="*/ 69 h 69"/>
              <a:gd name="T48" fmla="*/ 57 w 59"/>
              <a:gd name="T49" fmla="*/ 69 h 69"/>
              <a:gd name="T50" fmla="*/ 58 w 59"/>
              <a:gd name="T51" fmla="*/ 68 h 69"/>
              <a:gd name="T52" fmla="*/ 59 w 59"/>
              <a:gd name="T53" fmla="*/ 66 h 69"/>
              <a:gd name="T54" fmla="*/ 59 w 59"/>
              <a:gd name="T55" fmla="*/ 64 h 69"/>
              <a:gd name="T56" fmla="*/ 59 w 59"/>
              <a:gd name="T57" fmla="*/ 10 h 69"/>
              <a:gd name="T58" fmla="*/ 59 w 59"/>
              <a:gd name="T59" fmla="*/ 10 h 69"/>
              <a:gd name="T60" fmla="*/ 58 w 59"/>
              <a:gd name="T61" fmla="*/ 6 h 69"/>
              <a:gd name="T62" fmla="*/ 57 w 59"/>
              <a:gd name="T63" fmla="*/ 2 h 69"/>
              <a:gd name="T64" fmla="*/ 53 w 59"/>
              <a:gd name="T65" fmla="*/ 1 h 69"/>
              <a:gd name="T66" fmla="*/ 49 w 59"/>
              <a:gd name="T67" fmla="*/ 0 h 69"/>
              <a:gd name="T68" fmla="*/ 49 w 59"/>
              <a:gd name="T69" fmla="*/ 0 h 69"/>
              <a:gd name="T70" fmla="*/ 44 w 59"/>
              <a:gd name="T71" fmla="*/ 34 h 69"/>
              <a:gd name="T72" fmla="*/ 34 w 59"/>
              <a:gd name="T73" fmla="*/ 34 h 69"/>
              <a:gd name="T74" fmla="*/ 34 w 59"/>
              <a:gd name="T75" fmla="*/ 44 h 69"/>
              <a:gd name="T76" fmla="*/ 24 w 59"/>
              <a:gd name="T77" fmla="*/ 44 h 69"/>
              <a:gd name="T78" fmla="*/ 24 w 59"/>
              <a:gd name="T79" fmla="*/ 34 h 69"/>
              <a:gd name="T80" fmla="*/ 15 w 59"/>
              <a:gd name="T81" fmla="*/ 34 h 69"/>
              <a:gd name="T82" fmla="*/ 15 w 59"/>
              <a:gd name="T83" fmla="*/ 24 h 69"/>
              <a:gd name="T84" fmla="*/ 24 w 59"/>
              <a:gd name="T85" fmla="*/ 24 h 69"/>
              <a:gd name="T86" fmla="*/ 24 w 59"/>
              <a:gd name="T87" fmla="*/ 15 h 69"/>
              <a:gd name="T88" fmla="*/ 34 w 59"/>
              <a:gd name="T89" fmla="*/ 15 h 69"/>
              <a:gd name="T90" fmla="*/ 34 w 59"/>
              <a:gd name="T91" fmla="*/ 24 h 69"/>
              <a:gd name="T92" fmla="*/ 44 w 59"/>
              <a:gd name="T93" fmla="*/ 24 h 69"/>
              <a:gd name="T94" fmla="*/ 44 w 59"/>
              <a:gd name="T95"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69">
                <a:moveTo>
                  <a:pt x="49" y="0"/>
                </a:moveTo>
                <a:lnTo>
                  <a:pt x="10" y="0"/>
                </a:lnTo>
                <a:lnTo>
                  <a:pt x="10" y="0"/>
                </a:lnTo>
                <a:lnTo>
                  <a:pt x="6" y="1"/>
                </a:lnTo>
                <a:lnTo>
                  <a:pt x="2" y="2"/>
                </a:lnTo>
                <a:lnTo>
                  <a:pt x="1" y="6"/>
                </a:lnTo>
                <a:lnTo>
                  <a:pt x="0" y="10"/>
                </a:lnTo>
                <a:lnTo>
                  <a:pt x="0" y="58"/>
                </a:lnTo>
                <a:lnTo>
                  <a:pt x="0" y="58"/>
                </a:lnTo>
                <a:lnTo>
                  <a:pt x="4" y="63"/>
                </a:lnTo>
                <a:lnTo>
                  <a:pt x="5" y="69"/>
                </a:lnTo>
                <a:lnTo>
                  <a:pt x="20" y="69"/>
                </a:lnTo>
                <a:lnTo>
                  <a:pt x="20" y="69"/>
                </a:lnTo>
                <a:lnTo>
                  <a:pt x="21" y="63"/>
                </a:lnTo>
                <a:lnTo>
                  <a:pt x="24" y="59"/>
                </a:lnTo>
                <a:lnTo>
                  <a:pt x="28" y="55"/>
                </a:lnTo>
                <a:lnTo>
                  <a:pt x="34" y="54"/>
                </a:lnTo>
                <a:lnTo>
                  <a:pt x="34" y="54"/>
                </a:lnTo>
                <a:lnTo>
                  <a:pt x="41" y="55"/>
                </a:lnTo>
                <a:lnTo>
                  <a:pt x="44" y="59"/>
                </a:lnTo>
                <a:lnTo>
                  <a:pt x="48" y="63"/>
                </a:lnTo>
                <a:lnTo>
                  <a:pt x="49" y="69"/>
                </a:lnTo>
                <a:lnTo>
                  <a:pt x="54" y="69"/>
                </a:lnTo>
                <a:lnTo>
                  <a:pt x="54" y="69"/>
                </a:lnTo>
                <a:lnTo>
                  <a:pt x="57" y="69"/>
                </a:lnTo>
                <a:lnTo>
                  <a:pt x="58" y="68"/>
                </a:lnTo>
                <a:lnTo>
                  <a:pt x="59" y="66"/>
                </a:lnTo>
                <a:lnTo>
                  <a:pt x="59" y="64"/>
                </a:lnTo>
                <a:lnTo>
                  <a:pt x="59" y="10"/>
                </a:lnTo>
                <a:lnTo>
                  <a:pt x="59" y="10"/>
                </a:lnTo>
                <a:lnTo>
                  <a:pt x="58" y="6"/>
                </a:lnTo>
                <a:lnTo>
                  <a:pt x="57" y="2"/>
                </a:lnTo>
                <a:lnTo>
                  <a:pt x="53" y="1"/>
                </a:lnTo>
                <a:lnTo>
                  <a:pt x="49" y="0"/>
                </a:lnTo>
                <a:lnTo>
                  <a:pt x="49" y="0"/>
                </a:lnTo>
                <a:close/>
                <a:moveTo>
                  <a:pt x="44" y="34"/>
                </a:moveTo>
                <a:lnTo>
                  <a:pt x="34" y="34"/>
                </a:lnTo>
                <a:lnTo>
                  <a:pt x="34" y="44"/>
                </a:lnTo>
                <a:lnTo>
                  <a:pt x="24" y="44"/>
                </a:lnTo>
                <a:lnTo>
                  <a:pt x="24" y="34"/>
                </a:lnTo>
                <a:lnTo>
                  <a:pt x="15" y="34"/>
                </a:lnTo>
                <a:lnTo>
                  <a:pt x="15" y="24"/>
                </a:lnTo>
                <a:lnTo>
                  <a:pt x="24" y="24"/>
                </a:lnTo>
                <a:lnTo>
                  <a:pt x="24" y="15"/>
                </a:lnTo>
                <a:lnTo>
                  <a:pt x="34" y="15"/>
                </a:lnTo>
                <a:lnTo>
                  <a:pt x="34" y="24"/>
                </a:lnTo>
                <a:lnTo>
                  <a:pt x="44" y="24"/>
                </a:lnTo>
                <a:lnTo>
                  <a:pt x="44"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54" name="Freeform 756"/>
          <p:cNvSpPr>
            <a:spLocks/>
          </p:cNvSpPr>
          <p:nvPr/>
        </p:nvSpPr>
        <p:spPr bwMode="auto">
          <a:xfrm>
            <a:off x="5147906" y="2639395"/>
            <a:ext cx="28470" cy="28470"/>
          </a:xfrm>
          <a:custGeom>
            <a:avLst/>
            <a:gdLst>
              <a:gd name="T0" fmla="*/ 10 w 20"/>
              <a:gd name="T1" fmla="*/ 0 h 20"/>
              <a:gd name="T2" fmla="*/ 10 w 20"/>
              <a:gd name="T3" fmla="*/ 0 h 20"/>
              <a:gd name="T4" fmla="*/ 7 w 20"/>
              <a:gd name="T5" fmla="*/ 1 h 20"/>
              <a:gd name="T6" fmla="*/ 3 w 20"/>
              <a:gd name="T7" fmla="*/ 2 h 20"/>
              <a:gd name="T8" fmla="*/ 2 w 20"/>
              <a:gd name="T9" fmla="*/ 6 h 20"/>
              <a:gd name="T10" fmla="*/ 0 w 20"/>
              <a:gd name="T11" fmla="*/ 10 h 20"/>
              <a:gd name="T12" fmla="*/ 0 w 20"/>
              <a:gd name="T13" fmla="*/ 10 h 20"/>
              <a:gd name="T14" fmla="*/ 2 w 20"/>
              <a:gd name="T15" fmla="*/ 14 h 20"/>
              <a:gd name="T16" fmla="*/ 3 w 20"/>
              <a:gd name="T17" fmla="*/ 17 h 20"/>
              <a:gd name="T18" fmla="*/ 7 w 20"/>
              <a:gd name="T19" fmla="*/ 19 h 20"/>
              <a:gd name="T20" fmla="*/ 10 w 20"/>
              <a:gd name="T21" fmla="*/ 20 h 20"/>
              <a:gd name="T22" fmla="*/ 10 w 20"/>
              <a:gd name="T23" fmla="*/ 20 h 20"/>
              <a:gd name="T24" fmla="*/ 14 w 20"/>
              <a:gd name="T25" fmla="*/ 19 h 20"/>
              <a:gd name="T26" fmla="*/ 18 w 20"/>
              <a:gd name="T27" fmla="*/ 17 h 20"/>
              <a:gd name="T28" fmla="*/ 19 w 20"/>
              <a:gd name="T29" fmla="*/ 14 h 20"/>
              <a:gd name="T30" fmla="*/ 20 w 20"/>
              <a:gd name="T31" fmla="*/ 10 h 20"/>
              <a:gd name="T32" fmla="*/ 20 w 20"/>
              <a:gd name="T33" fmla="*/ 10 h 20"/>
              <a:gd name="T34" fmla="*/ 19 w 20"/>
              <a:gd name="T35" fmla="*/ 6 h 20"/>
              <a:gd name="T36" fmla="*/ 18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7" y="1"/>
                </a:lnTo>
                <a:lnTo>
                  <a:pt x="3" y="2"/>
                </a:lnTo>
                <a:lnTo>
                  <a:pt x="2" y="6"/>
                </a:lnTo>
                <a:lnTo>
                  <a:pt x="0" y="10"/>
                </a:lnTo>
                <a:lnTo>
                  <a:pt x="0" y="10"/>
                </a:lnTo>
                <a:lnTo>
                  <a:pt x="2" y="14"/>
                </a:lnTo>
                <a:lnTo>
                  <a:pt x="3" y="17"/>
                </a:lnTo>
                <a:lnTo>
                  <a:pt x="7" y="19"/>
                </a:lnTo>
                <a:lnTo>
                  <a:pt x="10" y="20"/>
                </a:lnTo>
                <a:lnTo>
                  <a:pt x="10" y="20"/>
                </a:lnTo>
                <a:lnTo>
                  <a:pt x="14" y="19"/>
                </a:lnTo>
                <a:lnTo>
                  <a:pt x="18" y="17"/>
                </a:lnTo>
                <a:lnTo>
                  <a:pt x="19" y="14"/>
                </a:lnTo>
                <a:lnTo>
                  <a:pt x="20" y="10"/>
                </a:lnTo>
                <a:lnTo>
                  <a:pt x="20" y="10"/>
                </a:lnTo>
                <a:lnTo>
                  <a:pt x="19" y="6"/>
                </a:lnTo>
                <a:lnTo>
                  <a:pt x="18" y="2"/>
                </a:lnTo>
                <a:lnTo>
                  <a:pt x="14"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55" name="Freeform 757"/>
          <p:cNvSpPr>
            <a:spLocks noEditPoints="1"/>
          </p:cNvSpPr>
          <p:nvPr/>
        </p:nvSpPr>
        <p:spPr bwMode="auto">
          <a:xfrm>
            <a:off x="6542922" y="2553986"/>
            <a:ext cx="156586" cy="113879"/>
          </a:xfrm>
          <a:custGeom>
            <a:avLst/>
            <a:gdLst>
              <a:gd name="T0" fmla="*/ 78 w 98"/>
              <a:gd name="T1" fmla="*/ 20 h 72"/>
              <a:gd name="T2" fmla="*/ 59 w 98"/>
              <a:gd name="T3" fmla="*/ 0 h 72"/>
              <a:gd name="T4" fmla="*/ 39 w 98"/>
              <a:gd name="T5" fmla="*/ 25 h 72"/>
              <a:gd name="T6" fmla="*/ 24 w 98"/>
              <a:gd name="T7" fmla="*/ 10 h 72"/>
              <a:gd name="T8" fmla="*/ 17 w 98"/>
              <a:gd name="T9" fmla="*/ 17 h 72"/>
              <a:gd name="T10" fmla="*/ 0 w 98"/>
              <a:gd name="T11" fmla="*/ 17 h 72"/>
              <a:gd name="T12" fmla="*/ 0 w 98"/>
              <a:gd name="T13" fmla="*/ 62 h 72"/>
              <a:gd name="T14" fmla="*/ 0 w 98"/>
              <a:gd name="T15" fmla="*/ 62 h 72"/>
              <a:gd name="T16" fmla="*/ 1 w 98"/>
              <a:gd name="T17" fmla="*/ 66 h 72"/>
              <a:gd name="T18" fmla="*/ 2 w 98"/>
              <a:gd name="T19" fmla="*/ 69 h 72"/>
              <a:gd name="T20" fmla="*/ 6 w 98"/>
              <a:gd name="T21" fmla="*/ 71 h 72"/>
              <a:gd name="T22" fmla="*/ 9 w 98"/>
              <a:gd name="T23" fmla="*/ 72 h 72"/>
              <a:gd name="T24" fmla="*/ 88 w 98"/>
              <a:gd name="T25" fmla="*/ 72 h 72"/>
              <a:gd name="T26" fmla="*/ 88 w 98"/>
              <a:gd name="T27" fmla="*/ 72 h 72"/>
              <a:gd name="T28" fmla="*/ 92 w 98"/>
              <a:gd name="T29" fmla="*/ 71 h 72"/>
              <a:gd name="T30" fmla="*/ 96 w 98"/>
              <a:gd name="T31" fmla="*/ 69 h 72"/>
              <a:gd name="T32" fmla="*/ 97 w 98"/>
              <a:gd name="T33" fmla="*/ 66 h 72"/>
              <a:gd name="T34" fmla="*/ 98 w 98"/>
              <a:gd name="T35" fmla="*/ 62 h 72"/>
              <a:gd name="T36" fmla="*/ 98 w 98"/>
              <a:gd name="T37" fmla="*/ 8 h 72"/>
              <a:gd name="T38" fmla="*/ 91 w 98"/>
              <a:gd name="T39" fmla="*/ 8 h 72"/>
              <a:gd name="T40" fmla="*/ 78 w 98"/>
              <a:gd name="T41" fmla="*/ 20 h 72"/>
              <a:gd name="T42" fmla="*/ 24 w 98"/>
              <a:gd name="T43" fmla="*/ 62 h 72"/>
              <a:gd name="T44" fmla="*/ 14 w 98"/>
              <a:gd name="T45" fmla="*/ 62 h 72"/>
              <a:gd name="T46" fmla="*/ 14 w 98"/>
              <a:gd name="T47" fmla="*/ 47 h 72"/>
              <a:gd name="T48" fmla="*/ 24 w 98"/>
              <a:gd name="T49" fmla="*/ 47 h 72"/>
              <a:gd name="T50" fmla="*/ 24 w 98"/>
              <a:gd name="T51" fmla="*/ 62 h 72"/>
              <a:gd name="T52" fmla="*/ 44 w 98"/>
              <a:gd name="T53" fmla="*/ 62 h 72"/>
              <a:gd name="T54" fmla="*/ 34 w 98"/>
              <a:gd name="T55" fmla="*/ 62 h 72"/>
              <a:gd name="T56" fmla="*/ 34 w 98"/>
              <a:gd name="T57" fmla="*/ 37 h 72"/>
              <a:gd name="T58" fmla="*/ 44 w 98"/>
              <a:gd name="T59" fmla="*/ 37 h 72"/>
              <a:gd name="T60" fmla="*/ 44 w 98"/>
              <a:gd name="T61" fmla="*/ 62 h 72"/>
              <a:gd name="T62" fmla="*/ 64 w 98"/>
              <a:gd name="T63" fmla="*/ 62 h 72"/>
              <a:gd name="T64" fmla="*/ 54 w 98"/>
              <a:gd name="T65" fmla="*/ 62 h 72"/>
              <a:gd name="T66" fmla="*/ 54 w 98"/>
              <a:gd name="T67" fmla="*/ 47 h 72"/>
              <a:gd name="T68" fmla="*/ 64 w 98"/>
              <a:gd name="T69" fmla="*/ 47 h 72"/>
              <a:gd name="T70" fmla="*/ 64 w 98"/>
              <a:gd name="T71" fmla="*/ 62 h 72"/>
              <a:gd name="T72" fmla="*/ 83 w 98"/>
              <a:gd name="T73" fmla="*/ 62 h 72"/>
              <a:gd name="T74" fmla="*/ 74 w 98"/>
              <a:gd name="T75" fmla="*/ 62 h 72"/>
              <a:gd name="T76" fmla="*/ 74 w 98"/>
              <a:gd name="T77" fmla="*/ 37 h 72"/>
              <a:gd name="T78" fmla="*/ 83 w 98"/>
              <a:gd name="T79" fmla="*/ 37 h 72"/>
              <a:gd name="T80" fmla="*/ 83 w 98"/>
              <a:gd name="T81"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72">
                <a:moveTo>
                  <a:pt x="78" y="20"/>
                </a:moveTo>
                <a:lnTo>
                  <a:pt x="59" y="0"/>
                </a:lnTo>
                <a:lnTo>
                  <a:pt x="39" y="25"/>
                </a:lnTo>
                <a:lnTo>
                  <a:pt x="24" y="10"/>
                </a:lnTo>
                <a:lnTo>
                  <a:pt x="17" y="17"/>
                </a:lnTo>
                <a:lnTo>
                  <a:pt x="0" y="17"/>
                </a:lnTo>
                <a:lnTo>
                  <a:pt x="0" y="62"/>
                </a:lnTo>
                <a:lnTo>
                  <a:pt x="0" y="62"/>
                </a:lnTo>
                <a:lnTo>
                  <a:pt x="1" y="66"/>
                </a:lnTo>
                <a:lnTo>
                  <a:pt x="2" y="69"/>
                </a:lnTo>
                <a:lnTo>
                  <a:pt x="6" y="71"/>
                </a:lnTo>
                <a:lnTo>
                  <a:pt x="9" y="72"/>
                </a:lnTo>
                <a:lnTo>
                  <a:pt x="88" y="72"/>
                </a:lnTo>
                <a:lnTo>
                  <a:pt x="88" y="72"/>
                </a:lnTo>
                <a:lnTo>
                  <a:pt x="92" y="71"/>
                </a:lnTo>
                <a:lnTo>
                  <a:pt x="96" y="69"/>
                </a:lnTo>
                <a:lnTo>
                  <a:pt x="97" y="66"/>
                </a:lnTo>
                <a:lnTo>
                  <a:pt x="98" y="62"/>
                </a:lnTo>
                <a:lnTo>
                  <a:pt x="98" y="8"/>
                </a:lnTo>
                <a:lnTo>
                  <a:pt x="91" y="8"/>
                </a:lnTo>
                <a:lnTo>
                  <a:pt x="78" y="20"/>
                </a:lnTo>
                <a:close/>
                <a:moveTo>
                  <a:pt x="24" y="62"/>
                </a:moveTo>
                <a:lnTo>
                  <a:pt x="14" y="62"/>
                </a:lnTo>
                <a:lnTo>
                  <a:pt x="14" y="47"/>
                </a:lnTo>
                <a:lnTo>
                  <a:pt x="24" y="47"/>
                </a:lnTo>
                <a:lnTo>
                  <a:pt x="24" y="62"/>
                </a:lnTo>
                <a:close/>
                <a:moveTo>
                  <a:pt x="44" y="62"/>
                </a:moveTo>
                <a:lnTo>
                  <a:pt x="34" y="62"/>
                </a:lnTo>
                <a:lnTo>
                  <a:pt x="34" y="37"/>
                </a:lnTo>
                <a:lnTo>
                  <a:pt x="44" y="37"/>
                </a:lnTo>
                <a:lnTo>
                  <a:pt x="44" y="62"/>
                </a:lnTo>
                <a:close/>
                <a:moveTo>
                  <a:pt x="64" y="62"/>
                </a:moveTo>
                <a:lnTo>
                  <a:pt x="54" y="62"/>
                </a:lnTo>
                <a:lnTo>
                  <a:pt x="54" y="47"/>
                </a:lnTo>
                <a:lnTo>
                  <a:pt x="64" y="47"/>
                </a:lnTo>
                <a:lnTo>
                  <a:pt x="64" y="62"/>
                </a:lnTo>
                <a:close/>
                <a:moveTo>
                  <a:pt x="83" y="62"/>
                </a:moveTo>
                <a:lnTo>
                  <a:pt x="74" y="62"/>
                </a:lnTo>
                <a:lnTo>
                  <a:pt x="74" y="37"/>
                </a:lnTo>
                <a:lnTo>
                  <a:pt x="83" y="37"/>
                </a:lnTo>
                <a:lnTo>
                  <a:pt x="83" y="6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56" name="Freeform 758"/>
          <p:cNvSpPr>
            <a:spLocks/>
          </p:cNvSpPr>
          <p:nvPr/>
        </p:nvSpPr>
        <p:spPr bwMode="auto">
          <a:xfrm>
            <a:off x="6542922" y="2511279"/>
            <a:ext cx="156586" cy="61686"/>
          </a:xfrm>
          <a:custGeom>
            <a:avLst/>
            <a:gdLst>
              <a:gd name="T0" fmla="*/ 88 w 98"/>
              <a:gd name="T1" fmla="*/ 0 h 37"/>
              <a:gd name="T2" fmla="*/ 9 w 98"/>
              <a:gd name="T3" fmla="*/ 0 h 37"/>
              <a:gd name="T4" fmla="*/ 9 w 98"/>
              <a:gd name="T5" fmla="*/ 0 h 37"/>
              <a:gd name="T6" fmla="*/ 6 w 98"/>
              <a:gd name="T7" fmla="*/ 1 h 37"/>
              <a:gd name="T8" fmla="*/ 2 w 98"/>
              <a:gd name="T9" fmla="*/ 3 h 37"/>
              <a:gd name="T10" fmla="*/ 1 w 98"/>
              <a:gd name="T11" fmla="*/ 6 h 37"/>
              <a:gd name="T12" fmla="*/ 0 w 98"/>
              <a:gd name="T13" fmla="*/ 10 h 37"/>
              <a:gd name="T14" fmla="*/ 0 w 98"/>
              <a:gd name="T15" fmla="*/ 35 h 37"/>
              <a:gd name="T16" fmla="*/ 12 w 98"/>
              <a:gd name="T17" fmla="*/ 35 h 37"/>
              <a:gd name="T18" fmla="*/ 24 w 98"/>
              <a:gd name="T19" fmla="*/ 22 h 37"/>
              <a:gd name="T20" fmla="*/ 39 w 98"/>
              <a:gd name="T21" fmla="*/ 37 h 37"/>
              <a:gd name="T22" fmla="*/ 59 w 98"/>
              <a:gd name="T23" fmla="*/ 12 h 37"/>
              <a:gd name="T24" fmla="*/ 78 w 98"/>
              <a:gd name="T25" fmla="*/ 32 h 37"/>
              <a:gd name="T26" fmla="*/ 86 w 98"/>
              <a:gd name="T27" fmla="*/ 25 h 37"/>
              <a:gd name="T28" fmla="*/ 98 w 98"/>
              <a:gd name="T29" fmla="*/ 25 h 37"/>
              <a:gd name="T30" fmla="*/ 98 w 98"/>
              <a:gd name="T31" fmla="*/ 10 h 37"/>
              <a:gd name="T32" fmla="*/ 98 w 98"/>
              <a:gd name="T33" fmla="*/ 10 h 37"/>
              <a:gd name="T34" fmla="*/ 97 w 98"/>
              <a:gd name="T35" fmla="*/ 6 h 37"/>
              <a:gd name="T36" fmla="*/ 96 w 98"/>
              <a:gd name="T37" fmla="*/ 3 h 37"/>
              <a:gd name="T38" fmla="*/ 92 w 98"/>
              <a:gd name="T39" fmla="*/ 1 h 37"/>
              <a:gd name="T40" fmla="*/ 88 w 98"/>
              <a:gd name="T41" fmla="*/ 0 h 37"/>
              <a:gd name="T42" fmla="*/ 88 w 98"/>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37">
                <a:moveTo>
                  <a:pt x="88" y="0"/>
                </a:moveTo>
                <a:lnTo>
                  <a:pt x="9" y="0"/>
                </a:lnTo>
                <a:lnTo>
                  <a:pt x="9" y="0"/>
                </a:lnTo>
                <a:lnTo>
                  <a:pt x="6" y="1"/>
                </a:lnTo>
                <a:lnTo>
                  <a:pt x="2" y="3"/>
                </a:lnTo>
                <a:lnTo>
                  <a:pt x="1" y="6"/>
                </a:lnTo>
                <a:lnTo>
                  <a:pt x="0" y="10"/>
                </a:lnTo>
                <a:lnTo>
                  <a:pt x="0" y="35"/>
                </a:lnTo>
                <a:lnTo>
                  <a:pt x="12" y="35"/>
                </a:lnTo>
                <a:lnTo>
                  <a:pt x="24" y="22"/>
                </a:lnTo>
                <a:lnTo>
                  <a:pt x="39" y="37"/>
                </a:lnTo>
                <a:lnTo>
                  <a:pt x="59" y="12"/>
                </a:lnTo>
                <a:lnTo>
                  <a:pt x="78" y="32"/>
                </a:lnTo>
                <a:lnTo>
                  <a:pt x="86" y="25"/>
                </a:lnTo>
                <a:lnTo>
                  <a:pt x="98" y="25"/>
                </a:lnTo>
                <a:lnTo>
                  <a:pt x="98" y="10"/>
                </a:lnTo>
                <a:lnTo>
                  <a:pt x="98" y="10"/>
                </a:lnTo>
                <a:lnTo>
                  <a:pt x="97" y="6"/>
                </a:lnTo>
                <a:lnTo>
                  <a:pt x="96" y="3"/>
                </a:lnTo>
                <a:lnTo>
                  <a:pt x="92" y="1"/>
                </a:lnTo>
                <a:lnTo>
                  <a:pt x="88" y="0"/>
                </a:lnTo>
                <a:lnTo>
                  <a:pt x="8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57" name="Freeform 759"/>
          <p:cNvSpPr>
            <a:spLocks noEditPoints="1"/>
          </p:cNvSpPr>
          <p:nvPr/>
        </p:nvSpPr>
        <p:spPr bwMode="auto">
          <a:xfrm>
            <a:off x="6191796" y="2558729"/>
            <a:ext cx="109135" cy="109135"/>
          </a:xfrm>
          <a:custGeom>
            <a:avLst/>
            <a:gdLst>
              <a:gd name="T0" fmla="*/ 0 w 69"/>
              <a:gd name="T1" fmla="*/ 0 h 69"/>
              <a:gd name="T2" fmla="*/ 0 w 69"/>
              <a:gd name="T3" fmla="*/ 59 h 69"/>
              <a:gd name="T4" fmla="*/ 0 w 69"/>
              <a:gd name="T5" fmla="*/ 59 h 69"/>
              <a:gd name="T6" fmla="*/ 1 w 69"/>
              <a:gd name="T7" fmla="*/ 63 h 69"/>
              <a:gd name="T8" fmla="*/ 2 w 69"/>
              <a:gd name="T9" fmla="*/ 66 h 69"/>
              <a:gd name="T10" fmla="*/ 6 w 69"/>
              <a:gd name="T11" fmla="*/ 68 h 69"/>
              <a:gd name="T12" fmla="*/ 9 w 69"/>
              <a:gd name="T13" fmla="*/ 69 h 69"/>
              <a:gd name="T14" fmla="*/ 59 w 69"/>
              <a:gd name="T15" fmla="*/ 69 h 69"/>
              <a:gd name="T16" fmla="*/ 59 w 69"/>
              <a:gd name="T17" fmla="*/ 69 h 69"/>
              <a:gd name="T18" fmla="*/ 62 w 69"/>
              <a:gd name="T19" fmla="*/ 68 h 69"/>
              <a:gd name="T20" fmla="*/ 66 w 69"/>
              <a:gd name="T21" fmla="*/ 66 h 69"/>
              <a:gd name="T22" fmla="*/ 67 w 69"/>
              <a:gd name="T23" fmla="*/ 63 h 69"/>
              <a:gd name="T24" fmla="*/ 69 w 69"/>
              <a:gd name="T25" fmla="*/ 59 h 69"/>
              <a:gd name="T26" fmla="*/ 69 w 69"/>
              <a:gd name="T27" fmla="*/ 0 h 69"/>
              <a:gd name="T28" fmla="*/ 0 w 69"/>
              <a:gd name="T29" fmla="*/ 0 h 69"/>
              <a:gd name="T30" fmla="*/ 54 w 69"/>
              <a:gd name="T31" fmla="*/ 39 h 69"/>
              <a:gd name="T32" fmla="*/ 39 w 69"/>
              <a:gd name="T33" fmla="*/ 39 h 69"/>
              <a:gd name="T34" fmla="*/ 39 w 69"/>
              <a:gd name="T35" fmla="*/ 54 h 69"/>
              <a:gd name="T36" fmla="*/ 29 w 69"/>
              <a:gd name="T37" fmla="*/ 54 h 69"/>
              <a:gd name="T38" fmla="*/ 29 w 69"/>
              <a:gd name="T39" fmla="*/ 39 h 69"/>
              <a:gd name="T40" fmla="*/ 14 w 69"/>
              <a:gd name="T41" fmla="*/ 39 h 69"/>
              <a:gd name="T42" fmla="*/ 14 w 69"/>
              <a:gd name="T43" fmla="*/ 29 h 69"/>
              <a:gd name="T44" fmla="*/ 29 w 69"/>
              <a:gd name="T45" fmla="*/ 29 h 69"/>
              <a:gd name="T46" fmla="*/ 29 w 69"/>
              <a:gd name="T47" fmla="*/ 14 h 69"/>
              <a:gd name="T48" fmla="*/ 39 w 69"/>
              <a:gd name="T49" fmla="*/ 14 h 69"/>
              <a:gd name="T50" fmla="*/ 39 w 69"/>
              <a:gd name="T51" fmla="*/ 29 h 69"/>
              <a:gd name="T52" fmla="*/ 54 w 69"/>
              <a:gd name="T53" fmla="*/ 29 h 69"/>
              <a:gd name="T54" fmla="*/ 54 w 69"/>
              <a:gd name="T55"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69">
                <a:moveTo>
                  <a:pt x="0" y="0"/>
                </a:moveTo>
                <a:lnTo>
                  <a:pt x="0" y="59"/>
                </a:lnTo>
                <a:lnTo>
                  <a:pt x="0" y="59"/>
                </a:lnTo>
                <a:lnTo>
                  <a:pt x="1" y="63"/>
                </a:lnTo>
                <a:lnTo>
                  <a:pt x="2" y="66"/>
                </a:lnTo>
                <a:lnTo>
                  <a:pt x="6" y="68"/>
                </a:lnTo>
                <a:lnTo>
                  <a:pt x="9" y="69"/>
                </a:lnTo>
                <a:lnTo>
                  <a:pt x="59" y="69"/>
                </a:lnTo>
                <a:lnTo>
                  <a:pt x="59" y="69"/>
                </a:lnTo>
                <a:lnTo>
                  <a:pt x="62" y="68"/>
                </a:lnTo>
                <a:lnTo>
                  <a:pt x="66" y="66"/>
                </a:lnTo>
                <a:lnTo>
                  <a:pt x="67" y="63"/>
                </a:lnTo>
                <a:lnTo>
                  <a:pt x="69" y="59"/>
                </a:lnTo>
                <a:lnTo>
                  <a:pt x="69" y="0"/>
                </a:lnTo>
                <a:lnTo>
                  <a:pt x="0" y="0"/>
                </a:lnTo>
                <a:close/>
                <a:moveTo>
                  <a:pt x="54" y="39"/>
                </a:moveTo>
                <a:lnTo>
                  <a:pt x="39" y="39"/>
                </a:lnTo>
                <a:lnTo>
                  <a:pt x="39" y="54"/>
                </a:lnTo>
                <a:lnTo>
                  <a:pt x="29" y="54"/>
                </a:lnTo>
                <a:lnTo>
                  <a:pt x="29" y="39"/>
                </a:lnTo>
                <a:lnTo>
                  <a:pt x="14" y="39"/>
                </a:lnTo>
                <a:lnTo>
                  <a:pt x="14" y="29"/>
                </a:lnTo>
                <a:lnTo>
                  <a:pt x="29" y="29"/>
                </a:lnTo>
                <a:lnTo>
                  <a:pt x="29" y="14"/>
                </a:lnTo>
                <a:lnTo>
                  <a:pt x="39" y="14"/>
                </a:lnTo>
                <a:lnTo>
                  <a:pt x="39" y="29"/>
                </a:lnTo>
                <a:lnTo>
                  <a:pt x="54" y="29"/>
                </a:lnTo>
                <a:lnTo>
                  <a:pt x="54"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58" name="Freeform 760"/>
          <p:cNvSpPr>
            <a:spLocks noEditPoints="1"/>
          </p:cNvSpPr>
          <p:nvPr/>
        </p:nvSpPr>
        <p:spPr bwMode="auto">
          <a:xfrm>
            <a:off x="6187050" y="2511279"/>
            <a:ext cx="123368" cy="42706"/>
          </a:xfrm>
          <a:custGeom>
            <a:avLst/>
            <a:gdLst>
              <a:gd name="T0" fmla="*/ 69 w 79"/>
              <a:gd name="T1" fmla="*/ 0 h 25"/>
              <a:gd name="T2" fmla="*/ 9 w 79"/>
              <a:gd name="T3" fmla="*/ 0 h 25"/>
              <a:gd name="T4" fmla="*/ 9 w 79"/>
              <a:gd name="T5" fmla="*/ 0 h 25"/>
              <a:gd name="T6" fmla="*/ 6 w 79"/>
              <a:gd name="T7" fmla="*/ 1 h 25"/>
              <a:gd name="T8" fmla="*/ 2 w 79"/>
              <a:gd name="T9" fmla="*/ 3 h 25"/>
              <a:gd name="T10" fmla="*/ 1 w 79"/>
              <a:gd name="T11" fmla="*/ 6 h 25"/>
              <a:gd name="T12" fmla="*/ 0 w 79"/>
              <a:gd name="T13" fmla="*/ 10 h 25"/>
              <a:gd name="T14" fmla="*/ 0 w 79"/>
              <a:gd name="T15" fmla="*/ 25 h 25"/>
              <a:gd name="T16" fmla="*/ 79 w 79"/>
              <a:gd name="T17" fmla="*/ 25 h 25"/>
              <a:gd name="T18" fmla="*/ 79 w 79"/>
              <a:gd name="T19" fmla="*/ 10 h 25"/>
              <a:gd name="T20" fmla="*/ 79 w 79"/>
              <a:gd name="T21" fmla="*/ 10 h 25"/>
              <a:gd name="T22" fmla="*/ 77 w 79"/>
              <a:gd name="T23" fmla="*/ 6 h 25"/>
              <a:gd name="T24" fmla="*/ 76 w 79"/>
              <a:gd name="T25" fmla="*/ 3 h 25"/>
              <a:gd name="T26" fmla="*/ 72 w 79"/>
              <a:gd name="T27" fmla="*/ 1 h 25"/>
              <a:gd name="T28" fmla="*/ 69 w 79"/>
              <a:gd name="T29" fmla="*/ 0 h 25"/>
              <a:gd name="T30" fmla="*/ 69 w 79"/>
              <a:gd name="T31" fmla="*/ 0 h 25"/>
              <a:gd name="T32" fmla="*/ 19 w 79"/>
              <a:gd name="T33" fmla="*/ 20 h 25"/>
              <a:gd name="T34" fmla="*/ 9 w 79"/>
              <a:gd name="T35" fmla="*/ 20 h 25"/>
              <a:gd name="T36" fmla="*/ 9 w 79"/>
              <a:gd name="T37" fmla="*/ 5 h 25"/>
              <a:gd name="T38" fmla="*/ 19 w 79"/>
              <a:gd name="T39" fmla="*/ 5 h 25"/>
              <a:gd name="T40" fmla="*/ 19 w 79"/>
              <a:gd name="T41" fmla="*/ 20 h 25"/>
              <a:gd name="T42" fmla="*/ 44 w 79"/>
              <a:gd name="T43" fmla="*/ 20 h 25"/>
              <a:gd name="T44" fmla="*/ 34 w 79"/>
              <a:gd name="T45" fmla="*/ 20 h 25"/>
              <a:gd name="T46" fmla="*/ 34 w 79"/>
              <a:gd name="T47" fmla="*/ 5 h 25"/>
              <a:gd name="T48" fmla="*/ 44 w 79"/>
              <a:gd name="T49" fmla="*/ 5 h 25"/>
              <a:gd name="T50" fmla="*/ 44 w 79"/>
              <a:gd name="T51" fmla="*/ 20 h 25"/>
              <a:gd name="T52" fmla="*/ 69 w 79"/>
              <a:gd name="T53" fmla="*/ 20 h 25"/>
              <a:gd name="T54" fmla="*/ 59 w 79"/>
              <a:gd name="T55" fmla="*/ 20 h 25"/>
              <a:gd name="T56" fmla="*/ 59 w 79"/>
              <a:gd name="T57" fmla="*/ 5 h 25"/>
              <a:gd name="T58" fmla="*/ 69 w 79"/>
              <a:gd name="T59" fmla="*/ 5 h 25"/>
              <a:gd name="T60" fmla="*/ 69 w 79"/>
              <a:gd name="T61"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25">
                <a:moveTo>
                  <a:pt x="69" y="0"/>
                </a:moveTo>
                <a:lnTo>
                  <a:pt x="9" y="0"/>
                </a:lnTo>
                <a:lnTo>
                  <a:pt x="9" y="0"/>
                </a:lnTo>
                <a:lnTo>
                  <a:pt x="6" y="1"/>
                </a:lnTo>
                <a:lnTo>
                  <a:pt x="2" y="3"/>
                </a:lnTo>
                <a:lnTo>
                  <a:pt x="1" y="6"/>
                </a:lnTo>
                <a:lnTo>
                  <a:pt x="0" y="10"/>
                </a:lnTo>
                <a:lnTo>
                  <a:pt x="0" y="25"/>
                </a:lnTo>
                <a:lnTo>
                  <a:pt x="79" y="25"/>
                </a:lnTo>
                <a:lnTo>
                  <a:pt x="79" y="10"/>
                </a:lnTo>
                <a:lnTo>
                  <a:pt x="79" y="10"/>
                </a:lnTo>
                <a:lnTo>
                  <a:pt x="77" y="6"/>
                </a:lnTo>
                <a:lnTo>
                  <a:pt x="76" y="3"/>
                </a:lnTo>
                <a:lnTo>
                  <a:pt x="72" y="1"/>
                </a:lnTo>
                <a:lnTo>
                  <a:pt x="69" y="0"/>
                </a:lnTo>
                <a:lnTo>
                  <a:pt x="69" y="0"/>
                </a:lnTo>
                <a:close/>
                <a:moveTo>
                  <a:pt x="19" y="20"/>
                </a:moveTo>
                <a:lnTo>
                  <a:pt x="9" y="20"/>
                </a:lnTo>
                <a:lnTo>
                  <a:pt x="9" y="5"/>
                </a:lnTo>
                <a:lnTo>
                  <a:pt x="19" y="5"/>
                </a:lnTo>
                <a:lnTo>
                  <a:pt x="19" y="20"/>
                </a:lnTo>
                <a:close/>
                <a:moveTo>
                  <a:pt x="44" y="20"/>
                </a:moveTo>
                <a:lnTo>
                  <a:pt x="34" y="20"/>
                </a:lnTo>
                <a:lnTo>
                  <a:pt x="34" y="5"/>
                </a:lnTo>
                <a:lnTo>
                  <a:pt x="44" y="5"/>
                </a:lnTo>
                <a:lnTo>
                  <a:pt x="44" y="20"/>
                </a:lnTo>
                <a:close/>
                <a:moveTo>
                  <a:pt x="69" y="20"/>
                </a:moveTo>
                <a:lnTo>
                  <a:pt x="59" y="20"/>
                </a:lnTo>
                <a:lnTo>
                  <a:pt x="59" y="5"/>
                </a:lnTo>
                <a:lnTo>
                  <a:pt x="69" y="5"/>
                </a:lnTo>
                <a:lnTo>
                  <a:pt x="69"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59" name="Freeform 761"/>
          <p:cNvSpPr>
            <a:spLocks/>
          </p:cNvSpPr>
          <p:nvPr/>
        </p:nvSpPr>
        <p:spPr bwMode="auto">
          <a:xfrm>
            <a:off x="5840669" y="2577708"/>
            <a:ext cx="61686" cy="61686"/>
          </a:xfrm>
          <a:custGeom>
            <a:avLst/>
            <a:gdLst>
              <a:gd name="T0" fmla="*/ 24 w 39"/>
              <a:gd name="T1" fmla="*/ 39 h 39"/>
              <a:gd name="T2" fmla="*/ 24 w 39"/>
              <a:gd name="T3" fmla="*/ 24 h 39"/>
              <a:gd name="T4" fmla="*/ 39 w 39"/>
              <a:gd name="T5" fmla="*/ 24 h 39"/>
              <a:gd name="T6" fmla="*/ 39 w 39"/>
              <a:gd name="T7" fmla="*/ 14 h 39"/>
              <a:gd name="T8" fmla="*/ 24 w 39"/>
              <a:gd name="T9" fmla="*/ 14 h 39"/>
              <a:gd name="T10" fmla="*/ 24 w 39"/>
              <a:gd name="T11" fmla="*/ 0 h 39"/>
              <a:gd name="T12" fmla="*/ 14 w 39"/>
              <a:gd name="T13" fmla="*/ 0 h 39"/>
              <a:gd name="T14" fmla="*/ 14 w 39"/>
              <a:gd name="T15" fmla="*/ 14 h 39"/>
              <a:gd name="T16" fmla="*/ 0 w 39"/>
              <a:gd name="T17" fmla="*/ 14 h 39"/>
              <a:gd name="T18" fmla="*/ 0 w 39"/>
              <a:gd name="T19" fmla="*/ 24 h 39"/>
              <a:gd name="T20" fmla="*/ 14 w 39"/>
              <a:gd name="T21" fmla="*/ 24 h 39"/>
              <a:gd name="T22" fmla="*/ 14 w 39"/>
              <a:gd name="T23" fmla="*/ 39 h 39"/>
              <a:gd name="T24" fmla="*/ 24 w 39"/>
              <a:gd name="T2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9">
                <a:moveTo>
                  <a:pt x="24" y="39"/>
                </a:moveTo>
                <a:lnTo>
                  <a:pt x="24" y="24"/>
                </a:lnTo>
                <a:lnTo>
                  <a:pt x="39" y="24"/>
                </a:lnTo>
                <a:lnTo>
                  <a:pt x="39" y="14"/>
                </a:lnTo>
                <a:lnTo>
                  <a:pt x="24" y="14"/>
                </a:lnTo>
                <a:lnTo>
                  <a:pt x="24" y="0"/>
                </a:lnTo>
                <a:lnTo>
                  <a:pt x="14" y="0"/>
                </a:lnTo>
                <a:lnTo>
                  <a:pt x="14" y="14"/>
                </a:lnTo>
                <a:lnTo>
                  <a:pt x="0" y="14"/>
                </a:lnTo>
                <a:lnTo>
                  <a:pt x="0" y="24"/>
                </a:lnTo>
                <a:lnTo>
                  <a:pt x="14" y="24"/>
                </a:lnTo>
                <a:lnTo>
                  <a:pt x="14" y="39"/>
                </a:lnTo>
                <a:lnTo>
                  <a:pt x="24"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60" name="Freeform 762"/>
          <p:cNvSpPr>
            <a:spLocks/>
          </p:cNvSpPr>
          <p:nvPr/>
        </p:nvSpPr>
        <p:spPr bwMode="auto">
          <a:xfrm>
            <a:off x="5793219" y="2520769"/>
            <a:ext cx="156586" cy="166074"/>
          </a:xfrm>
          <a:custGeom>
            <a:avLst/>
            <a:gdLst>
              <a:gd name="T0" fmla="*/ 89 w 99"/>
              <a:gd name="T1" fmla="*/ 0 h 104"/>
              <a:gd name="T2" fmla="*/ 79 w 99"/>
              <a:gd name="T3" fmla="*/ 0 h 104"/>
              <a:gd name="T4" fmla="*/ 79 w 99"/>
              <a:gd name="T5" fmla="*/ 15 h 104"/>
              <a:gd name="T6" fmla="*/ 84 w 99"/>
              <a:gd name="T7" fmla="*/ 15 h 104"/>
              <a:gd name="T8" fmla="*/ 84 w 99"/>
              <a:gd name="T9" fmla="*/ 89 h 104"/>
              <a:gd name="T10" fmla="*/ 15 w 99"/>
              <a:gd name="T11" fmla="*/ 89 h 104"/>
              <a:gd name="T12" fmla="*/ 15 w 99"/>
              <a:gd name="T13" fmla="*/ 15 h 104"/>
              <a:gd name="T14" fmla="*/ 20 w 99"/>
              <a:gd name="T15" fmla="*/ 15 h 104"/>
              <a:gd name="T16" fmla="*/ 20 w 99"/>
              <a:gd name="T17" fmla="*/ 0 h 104"/>
              <a:gd name="T18" fmla="*/ 10 w 99"/>
              <a:gd name="T19" fmla="*/ 0 h 104"/>
              <a:gd name="T20" fmla="*/ 10 w 99"/>
              <a:gd name="T21" fmla="*/ 0 h 104"/>
              <a:gd name="T22" fmla="*/ 6 w 99"/>
              <a:gd name="T23" fmla="*/ 1 h 104"/>
              <a:gd name="T24" fmla="*/ 2 w 99"/>
              <a:gd name="T25" fmla="*/ 3 h 104"/>
              <a:gd name="T26" fmla="*/ 1 w 99"/>
              <a:gd name="T27" fmla="*/ 6 h 104"/>
              <a:gd name="T28" fmla="*/ 0 w 99"/>
              <a:gd name="T29" fmla="*/ 10 h 104"/>
              <a:gd name="T30" fmla="*/ 0 w 99"/>
              <a:gd name="T31" fmla="*/ 94 h 104"/>
              <a:gd name="T32" fmla="*/ 0 w 99"/>
              <a:gd name="T33" fmla="*/ 94 h 104"/>
              <a:gd name="T34" fmla="*/ 1 w 99"/>
              <a:gd name="T35" fmla="*/ 97 h 104"/>
              <a:gd name="T36" fmla="*/ 2 w 99"/>
              <a:gd name="T37" fmla="*/ 101 h 104"/>
              <a:gd name="T38" fmla="*/ 6 w 99"/>
              <a:gd name="T39" fmla="*/ 102 h 104"/>
              <a:gd name="T40" fmla="*/ 10 w 99"/>
              <a:gd name="T41" fmla="*/ 104 h 104"/>
              <a:gd name="T42" fmla="*/ 89 w 99"/>
              <a:gd name="T43" fmla="*/ 104 h 104"/>
              <a:gd name="T44" fmla="*/ 89 w 99"/>
              <a:gd name="T45" fmla="*/ 104 h 104"/>
              <a:gd name="T46" fmla="*/ 92 w 99"/>
              <a:gd name="T47" fmla="*/ 102 h 104"/>
              <a:gd name="T48" fmla="*/ 96 w 99"/>
              <a:gd name="T49" fmla="*/ 101 h 104"/>
              <a:gd name="T50" fmla="*/ 97 w 99"/>
              <a:gd name="T51" fmla="*/ 97 h 104"/>
              <a:gd name="T52" fmla="*/ 99 w 99"/>
              <a:gd name="T53" fmla="*/ 94 h 104"/>
              <a:gd name="T54" fmla="*/ 99 w 99"/>
              <a:gd name="T55" fmla="*/ 10 h 104"/>
              <a:gd name="T56" fmla="*/ 99 w 99"/>
              <a:gd name="T57" fmla="*/ 10 h 104"/>
              <a:gd name="T58" fmla="*/ 97 w 99"/>
              <a:gd name="T59" fmla="*/ 6 h 104"/>
              <a:gd name="T60" fmla="*/ 96 w 99"/>
              <a:gd name="T61" fmla="*/ 3 h 104"/>
              <a:gd name="T62" fmla="*/ 92 w 99"/>
              <a:gd name="T63" fmla="*/ 1 h 104"/>
              <a:gd name="T64" fmla="*/ 89 w 99"/>
              <a:gd name="T65" fmla="*/ 0 h 104"/>
              <a:gd name="T66" fmla="*/ 89 w 99"/>
              <a:gd name="T6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 h="104">
                <a:moveTo>
                  <a:pt x="89" y="0"/>
                </a:moveTo>
                <a:lnTo>
                  <a:pt x="79" y="0"/>
                </a:lnTo>
                <a:lnTo>
                  <a:pt x="79" y="15"/>
                </a:lnTo>
                <a:lnTo>
                  <a:pt x="84" y="15"/>
                </a:lnTo>
                <a:lnTo>
                  <a:pt x="84" y="89"/>
                </a:lnTo>
                <a:lnTo>
                  <a:pt x="15" y="89"/>
                </a:lnTo>
                <a:lnTo>
                  <a:pt x="15" y="15"/>
                </a:lnTo>
                <a:lnTo>
                  <a:pt x="20" y="15"/>
                </a:lnTo>
                <a:lnTo>
                  <a:pt x="20" y="0"/>
                </a:lnTo>
                <a:lnTo>
                  <a:pt x="10" y="0"/>
                </a:lnTo>
                <a:lnTo>
                  <a:pt x="10" y="0"/>
                </a:lnTo>
                <a:lnTo>
                  <a:pt x="6" y="1"/>
                </a:lnTo>
                <a:lnTo>
                  <a:pt x="2" y="3"/>
                </a:lnTo>
                <a:lnTo>
                  <a:pt x="1" y="6"/>
                </a:lnTo>
                <a:lnTo>
                  <a:pt x="0" y="10"/>
                </a:lnTo>
                <a:lnTo>
                  <a:pt x="0" y="94"/>
                </a:lnTo>
                <a:lnTo>
                  <a:pt x="0" y="94"/>
                </a:lnTo>
                <a:lnTo>
                  <a:pt x="1" y="97"/>
                </a:lnTo>
                <a:lnTo>
                  <a:pt x="2" y="101"/>
                </a:lnTo>
                <a:lnTo>
                  <a:pt x="6" y="102"/>
                </a:lnTo>
                <a:lnTo>
                  <a:pt x="10" y="104"/>
                </a:lnTo>
                <a:lnTo>
                  <a:pt x="89" y="104"/>
                </a:lnTo>
                <a:lnTo>
                  <a:pt x="89" y="104"/>
                </a:lnTo>
                <a:lnTo>
                  <a:pt x="92" y="102"/>
                </a:lnTo>
                <a:lnTo>
                  <a:pt x="96" y="101"/>
                </a:lnTo>
                <a:lnTo>
                  <a:pt x="97" y="97"/>
                </a:lnTo>
                <a:lnTo>
                  <a:pt x="99" y="94"/>
                </a:lnTo>
                <a:lnTo>
                  <a:pt x="99" y="10"/>
                </a:lnTo>
                <a:lnTo>
                  <a:pt x="99" y="10"/>
                </a:lnTo>
                <a:lnTo>
                  <a:pt x="97" y="6"/>
                </a:lnTo>
                <a:lnTo>
                  <a:pt x="96" y="3"/>
                </a:lnTo>
                <a:lnTo>
                  <a:pt x="92" y="1"/>
                </a:lnTo>
                <a:lnTo>
                  <a:pt x="89" y="0"/>
                </a:lnTo>
                <a:lnTo>
                  <a:pt x="8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61" name="Freeform 763"/>
          <p:cNvSpPr>
            <a:spLocks/>
          </p:cNvSpPr>
          <p:nvPr/>
        </p:nvSpPr>
        <p:spPr bwMode="auto">
          <a:xfrm>
            <a:off x="5835922" y="2497047"/>
            <a:ext cx="75920" cy="56939"/>
          </a:xfrm>
          <a:custGeom>
            <a:avLst/>
            <a:gdLst>
              <a:gd name="T0" fmla="*/ 5 w 49"/>
              <a:gd name="T1" fmla="*/ 35 h 35"/>
              <a:gd name="T2" fmla="*/ 44 w 49"/>
              <a:gd name="T3" fmla="*/ 35 h 35"/>
              <a:gd name="T4" fmla="*/ 44 w 49"/>
              <a:gd name="T5" fmla="*/ 35 h 35"/>
              <a:gd name="T6" fmla="*/ 46 w 49"/>
              <a:gd name="T7" fmla="*/ 35 h 35"/>
              <a:gd name="T8" fmla="*/ 48 w 49"/>
              <a:gd name="T9" fmla="*/ 34 h 35"/>
              <a:gd name="T10" fmla="*/ 49 w 49"/>
              <a:gd name="T11" fmla="*/ 32 h 35"/>
              <a:gd name="T12" fmla="*/ 49 w 49"/>
              <a:gd name="T13" fmla="*/ 30 h 35"/>
              <a:gd name="T14" fmla="*/ 49 w 49"/>
              <a:gd name="T15" fmla="*/ 15 h 35"/>
              <a:gd name="T16" fmla="*/ 49 w 49"/>
              <a:gd name="T17" fmla="*/ 15 h 35"/>
              <a:gd name="T18" fmla="*/ 49 w 49"/>
              <a:gd name="T19" fmla="*/ 13 h 35"/>
              <a:gd name="T20" fmla="*/ 48 w 49"/>
              <a:gd name="T21" fmla="*/ 11 h 35"/>
              <a:gd name="T22" fmla="*/ 46 w 49"/>
              <a:gd name="T23" fmla="*/ 10 h 35"/>
              <a:gd name="T24" fmla="*/ 44 w 49"/>
              <a:gd name="T25" fmla="*/ 10 h 35"/>
              <a:gd name="T26" fmla="*/ 38 w 49"/>
              <a:gd name="T27" fmla="*/ 10 h 35"/>
              <a:gd name="T28" fmla="*/ 38 w 49"/>
              <a:gd name="T29" fmla="*/ 10 h 35"/>
              <a:gd name="T30" fmla="*/ 37 w 49"/>
              <a:gd name="T31" fmla="*/ 6 h 35"/>
              <a:gd name="T32" fmla="*/ 33 w 49"/>
              <a:gd name="T33" fmla="*/ 3 h 35"/>
              <a:gd name="T34" fmla="*/ 29 w 49"/>
              <a:gd name="T35" fmla="*/ 1 h 35"/>
              <a:gd name="T36" fmla="*/ 24 w 49"/>
              <a:gd name="T37" fmla="*/ 0 h 35"/>
              <a:gd name="T38" fmla="*/ 24 w 49"/>
              <a:gd name="T39" fmla="*/ 0 h 35"/>
              <a:gd name="T40" fmla="*/ 19 w 49"/>
              <a:gd name="T41" fmla="*/ 1 h 35"/>
              <a:gd name="T42" fmla="*/ 16 w 49"/>
              <a:gd name="T43" fmla="*/ 3 h 35"/>
              <a:gd name="T44" fmla="*/ 12 w 49"/>
              <a:gd name="T45" fmla="*/ 6 h 35"/>
              <a:gd name="T46" fmla="*/ 11 w 49"/>
              <a:gd name="T47" fmla="*/ 10 h 35"/>
              <a:gd name="T48" fmla="*/ 5 w 49"/>
              <a:gd name="T49" fmla="*/ 10 h 35"/>
              <a:gd name="T50" fmla="*/ 5 w 49"/>
              <a:gd name="T51" fmla="*/ 10 h 35"/>
              <a:gd name="T52" fmla="*/ 2 w 49"/>
              <a:gd name="T53" fmla="*/ 10 h 35"/>
              <a:gd name="T54" fmla="*/ 1 w 49"/>
              <a:gd name="T55" fmla="*/ 11 h 35"/>
              <a:gd name="T56" fmla="*/ 0 w 49"/>
              <a:gd name="T57" fmla="*/ 13 h 35"/>
              <a:gd name="T58" fmla="*/ 0 w 49"/>
              <a:gd name="T59" fmla="*/ 15 h 35"/>
              <a:gd name="T60" fmla="*/ 0 w 49"/>
              <a:gd name="T61" fmla="*/ 30 h 35"/>
              <a:gd name="T62" fmla="*/ 0 w 49"/>
              <a:gd name="T63" fmla="*/ 30 h 35"/>
              <a:gd name="T64" fmla="*/ 0 w 49"/>
              <a:gd name="T65" fmla="*/ 32 h 35"/>
              <a:gd name="T66" fmla="*/ 1 w 49"/>
              <a:gd name="T67" fmla="*/ 34 h 35"/>
              <a:gd name="T68" fmla="*/ 2 w 49"/>
              <a:gd name="T69" fmla="*/ 35 h 35"/>
              <a:gd name="T70" fmla="*/ 5 w 49"/>
              <a:gd name="T71" fmla="*/ 35 h 35"/>
              <a:gd name="T72" fmla="*/ 5 w 49"/>
              <a:gd name="T7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35">
                <a:moveTo>
                  <a:pt x="5" y="35"/>
                </a:moveTo>
                <a:lnTo>
                  <a:pt x="44" y="35"/>
                </a:lnTo>
                <a:lnTo>
                  <a:pt x="44" y="35"/>
                </a:lnTo>
                <a:lnTo>
                  <a:pt x="46" y="35"/>
                </a:lnTo>
                <a:lnTo>
                  <a:pt x="48" y="34"/>
                </a:lnTo>
                <a:lnTo>
                  <a:pt x="49" y="32"/>
                </a:lnTo>
                <a:lnTo>
                  <a:pt x="49" y="30"/>
                </a:lnTo>
                <a:lnTo>
                  <a:pt x="49" y="15"/>
                </a:lnTo>
                <a:lnTo>
                  <a:pt x="49" y="15"/>
                </a:lnTo>
                <a:lnTo>
                  <a:pt x="49" y="13"/>
                </a:lnTo>
                <a:lnTo>
                  <a:pt x="48" y="11"/>
                </a:lnTo>
                <a:lnTo>
                  <a:pt x="46" y="10"/>
                </a:lnTo>
                <a:lnTo>
                  <a:pt x="44" y="10"/>
                </a:lnTo>
                <a:lnTo>
                  <a:pt x="38" y="10"/>
                </a:lnTo>
                <a:lnTo>
                  <a:pt x="38" y="10"/>
                </a:lnTo>
                <a:lnTo>
                  <a:pt x="37" y="6"/>
                </a:lnTo>
                <a:lnTo>
                  <a:pt x="33" y="3"/>
                </a:lnTo>
                <a:lnTo>
                  <a:pt x="29" y="1"/>
                </a:lnTo>
                <a:lnTo>
                  <a:pt x="24" y="0"/>
                </a:lnTo>
                <a:lnTo>
                  <a:pt x="24" y="0"/>
                </a:lnTo>
                <a:lnTo>
                  <a:pt x="19" y="1"/>
                </a:lnTo>
                <a:lnTo>
                  <a:pt x="16" y="3"/>
                </a:lnTo>
                <a:lnTo>
                  <a:pt x="12" y="6"/>
                </a:lnTo>
                <a:lnTo>
                  <a:pt x="11" y="10"/>
                </a:lnTo>
                <a:lnTo>
                  <a:pt x="5" y="10"/>
                </a:lnTo>
                <a:lnTo>
                  <a:pt x="5" y="10"/>
                </a:lnTo>
                <a:lnTo>
                  <a:pt x="2" y="10"/>
                </a:lnTo>
                <a:lnTo>
                  <a:pt x="1" y="11"/>
                </a:lnTo>
                <a:lnTo>
                  <a:pt x="0" y="13"/>
                </a:lnTo>
                <a:lnTo>
                  <a:pt x="0" y="15"/>
                </a:lnTo>
                <a:lnTo>
                  <a:pt x="0" y="30"/>
                </a:lnTo>
                <a:lnTo>
                  <a:pt x="0" y="30"/>
                </a:lnTo>
                <a:lnTo>
                  <a:pt x="0" y="32"/>
                </a:lnTo>
                <a:lnTo>
                  <a:pt x="1" y="34"/>
                </a:lnTo>
                <a:lnTo>
                  <a:pt x="2" y="35"/>
                </a:lnTo>
                <a:lnTo>
                  <a:pt x="5" y="35"/>
                </a:lnTo>
                <a:lnTo>
                  <a:pt x="5"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62" name="Freeform 764"/>
          <p:cNvSpPr>
            <a:spLocks/>
          </p:cNvSpPr>
          <p:nvPr/>
        </p:nvSpPr>
        <p:spPr bwMode="auto">
          <a:xfrm>
            <a:off x="8417178" y="2136429"/>
            <a:ext cx="156586" cy="71176"/>
          </a:xfrm>
          <a:custGeom>
            <a:avLst/>
            <a:gdLst>
              <a:gd name="T0" fmla="*/ 4 w 99"/>
              <a:gd name="T1" fmla="*/ 40 h 44"/>
              <a:gd name="T2" fmla="*/ 20 w 99"/>
              <a:gd name="T3" fmla="*/ 24 h 44"/>
              <a:gd name="T4" fmla="*/ 34 w 99"/>
              <a:gd name="T5" fmla="*/ 37 h 44"/>
              <a:gd name="T6" fmla="*/ 56 w 99"/>
              <a:gd name="T7" fmla="*/ 10 h 44"/>
              <a:gd name="T8" fmla="*/ 78 w 99"/>
              <a:gd name="T9" fmla="*/ 44 h 44"/>
              <a:gd name="T10" fmla="*/ 84 w 99"/>
              <a:gd name="T11" fmla="*/ 40 h 44"/>
              <a:gd name="T12" fmla="*/ 98 w 99"/>
              <a:gd name="T13" fmla="*/ 40 h 44"/>
              <a:gd name="T14" fmla="*/ 98 w 99"/>
              <a:gd name="T15" fmla="*/ 40 h 44"/>
              <a:gd name="T16" fmla="*/ 99 w 99"/>
              <a:gd name="T17" fmla="*/ 30 h 44"/>
              <a:gd name="T18" fmla="*/ 99 w 99"/>
              <a:gd name="T19" fmla="*/ 30 h 44"/>
              <a:gd name="T20" fmla="*/ 99 w 99"/>
              <a:gd name="T21" fmla="*/ 24 h 44"/>
              <a:gd name="T22" fmla="*/ 97 w 99"/>
              <a:gd name="T23" fmla="*/ 18 h 44"/>
              <a:gd name="T24" fmla="*/ 94 w 99"/>
              <a:gd name="T25" fmla="*/ 13 h 44"/>
              <a:gd name="T26" fmla="*/ 91 w 99"/>
              <a:gd name="T27" fmla="*/ 9 h 44"/>
              <a:gd name="T28" fmla="*/ 87 w 99"/>
              <a:gd name="T29" fmla="*/ 5 h 44"/>
              <a:gd name="T30" fmla="*/ 82 w 99"/>
              <a:gd name="T31" fmla="*/ 3 h 44"/>
              <a:gd name="T32" fmla="*/ 76 w 99"/>
              <a:gd name="T33" fmla="*/ 0 h 44"/>
              <a:gd name="T34" fmla="*/ 70 w 99"/>
              <a:gd name="T35" fmla="*/ 0 h 44"/>
              <a:gd name="T36" fmla="*/ 70 w 99"/>
              <a:gd name="T37" fmla="*/ 0 h 44"/>
              <a:gd name="T38" fmla="*/ 63 w 99"/>
              <a:gd name="T39" fmla="*/ 2 h 44"/>
              <a:gd name="T40" fmla="*/ 58 w 99"/>
              <a:gd name="T41" fmla="*/ 3 h 44"/>
              <a:gd name="T42" fmla="*/ 54 w 99"/>
              <a:gd name="T43" fmla="*/ 7 h 44"/>
              <a:gd name="T44" fmla="*/ 50 w 99"/>
              <a:gd name="T45" fmla="*/ 10 h 44"/>
              <a:gd name="T46" fmla="*/ 50 w 99"/>
              <a:gd name="T47" fmla="*/ 10 h 44"/>
              <a:gd name="T48" fmla="*/ 46 w 99"/>
              <a:gd name="T49" fmla="*/ 7 h 44"/>
              <a:gd name="T50" fmla="*/ 41 w 99"/>
              <a:gd name="T51" fmla="*/ 3 h 44"/>
              <a:gd name="T52" fmla="*/ 36 w 99"/>
              <a:gd name="T53" fmla="*/ 2 h 44"/>
              <a:gd name="T54" fmla="*/ 30 w 99"/>
              <a:gd name="T55" fmla="*/ 0 h 44"/>
              <a:gd name="T56" fmla="*/ 30 w 99"/>
              <a:gd name="T57" fmla="*/ 0 h 44"/>
              <a:gd name="T58" fmla="*/ 24 w 99"/>
              <a:gd name="T59" fmla="*/ 0 h 44"/>
              <a:gd name="T60" fmla="*/ 18 w 99"/>
              <a:gd name="T61" fmla="*/ 3 h 44"/>
              <a:gd name="T62" fmla="*/ 13 w 99"/>
              <a:gd name="T63" fmla="*/ 5 h 44"/>
              <a:gd name="T64" fmla="*/ 9 w 99"/>
              <a:gd name="T65" fmla="*/ 9 h 44"/>
              <a:gd name="T66" fmla="*/ 5 w 99"/>
              <a:gd name="T67" fmla="*/ 13 h 44"/>
              <a:gd name="T68" fmla="*/ 3 w 99"/>
              <a:gd name="T69" fmla="*/ 18 h 44"/>
              <a:gd name="T70" fmla="*/ 0 w 99"/>
              <a:gd name="T71" fmla="*/ 24 h 44"/>
              <a:gd name="T72" fmla="*/ 0 w 99"/>
              <a:gd name="T73" fmla="*/ 30 h 44"/>
              <a:gd name="T74" fmla="*/ 0 w 99"/>
              <a:gd name="T75" fmla="*/ 30 h 44"/>
              <a:gd name="T76" fmla="*/ 2 w 99"/>
              <a:gd name="T77" fmla="*/ 40 h 44"/>
              <a:gd name="T78" fmla="*/ 4 w 99"/>
              <a:gd name="T79"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 h="44">
                <a:moveTo>
                  <a:pt x="4" y="40"/>
                </a:moveTo>
                <a:lnTo>
                  <a:pt x="20" y="24"/>
                </a:lnTo>
                <a:lnTo>
                  <a:pt x="34" y="37"/>
                </a:lnTo>
                <a:lnTo>
                  <a:pt x="56" y="10"/>
                </a:lnTo>
                <a:lnTo>
                  <a:pt x="78" y="44"/>
                </a:lnTo>
                <a:lnTo>
                  <a:pt x="84" y="40"/>
                </a:lnTo>
                <a:lnTo>
                  <a:pt x="98" y="40"/>
                </a:lnTo>
                <a:lnTo>
                  <a:pt x="98" y="40"/>
                </a:lnTo>
                <a:lnTo>
                  <a:pt x="99" y="30"/>
                </a:lnTo>
                <a:lnTo>
                  <a:pt x="99" y="30"/>
                </a:lnTo>
                <a:lnTo>
                  <a:pt x="99" y="24"/>
                </a:lnTo>
                <a:lnTo>
                  <a:pt x="97" y="18"/>
                </a:lnTo>
                <a:lnTo>
                  <a:pt x="94" y="13"/>
                </a:lnTo>
                <a:lnTo>
                  <a:pt x="91" y="9"/>
                </a:lnTo>
                <a:lnTo>
                  <a:pt x="87" y="5"/>
                </a:lnTo>
                <a:lnTo>
                  <a:pt x="82" y="3"/>
                </a:lnTo>
                <a:lnTo>
                  <a:pt x="76" y="0"/>
                </a:lnTo>
                <a:lnTo>
                  <a:pt x="70" y="0"/>
                </a:lnTo>
                <a:lnTo>
                  <a:pt x="70" y="0"/>
                </a:lnTo>
                <a:lnTo>
                  <a:pt x="63" y="2"/>
                </a:lnTo>
                <a:lnTo>
                  <a:pt x="58" y="3"/>
                </a:lnTo>
                <a:lnTo>
                  <a:pt x="54" y="7"/>
                </a:lnTo>
                <a:lnTo>
                  <a:pt x="50" y="10"/>
                </a:lnTo>
                <a:lnTo>
                  <a:pt x="50" y="10"/>
                </a:lnTo>
                <a:lnTo>
                  <a:pt x="46" y="7"/>
                </a:lnTo>
                <a:lnTo>
                  <a:pt x="41" y="3"/>
                </a:lnTo>
                <a:lnTo>
                  <a:pt x="36" y="2"/>
                </a:lnTo>
                <a:lnTo>
                  <a:pt x="30" y="0"/>
                </a:lnTo>
                <a:lnTo>
                  <a:pt x="30" y="0"/>
                </a:lnTo>
                <a:lnTo>
                  <a:pt x="24" y="0"/>
                </a:lnTo>
                <a:lnTo>
                  <a:pt x="18" y="3"/>
                </a:lnTo>
                <a:lnTo>
                  <a:pt x="13" y="5"/>
                </a:lnTo>
                <a:lnTo>
                  <a:pt x="9" y="9"/>
                </a:lnTo>
                <a:lnTo>
                  <a:pt x="5" y="13"/>
                </a:lnTo>
                <a:lnTo>
                  <a:pt x="3" y="18"/>
                </a:lnTo>
                <a:lnTo>
                  <a:pt x="0" y="24"/>
                </a:lnTo>
                <a:lnTo>
                  <a:pt x="0" y="30"/>
                </a:lnTo>
                <a:lnTo>
                  <a:pt x="0" y="30"/>
                </a:lnTo>
                <a:lnTo>
                  <a:pt x="2" y="40"/>
                </a:lnTo>
                <a:lnTo>
                  <a:pt x="4"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63" name="Freeform 765"/>
          <p:cNvSpPr>
            <a:spLocks/>
          </p:cNvSpPr>
          <p:nvPr/>
        </p:nvSpPr>
        <p:spPr bwMode="auto">
          <a:xfrm>
            <a:off x="8445648" y="2231328"/>
            <a:ext cx="80666" cy="61686"/>
          </a:xfrm>
          <a:custGeom>
            <a:avLst/>
            <a:gdLst>
              <a:gd name="T0" fmla="*/ 18 w 52"/>
              <a:gd name="T1" fmla="*/ 22 h 39"/>
              <a:gd name="T2" fmla="*/ 2 w 52"/>
              <a:gd name="T3" fmla="*/ 6 h 39"/>
              <a:gd name="T4" fmla="*/ 0 w 52"/>
              <a:gd name="T5" fmla="*/ 8 h 39"/>
              <a:gd name="T6" fmla="*/ 0 w 52"/>
              <a:gd name="T7" fmla="*/ 8 h 39"/>
              <a:gd name="T8" fmla="*/ 10 w 52"/>
              <a:gd name="T9" fmla="*/ 21 h 39"/>
              <a:gd name="T10" fmla="*/ 18 w 52"/>
              <a:gd name="T11" fmla="*/ 29 h 39"/>
              <a:gd name="T12" fmla="*/ 29 w 52"/>
              <a:gd name="T13" fmla="*/ 38 h 39"/>
              <a:gd name="T14" fmla="*/ 29 w 52"/>
              <a:gd name="T15" fmla="*/ 38 h 39"/>
              <a:gd name="T16" fmla="*/ 32 w 52"/>
              <a:gd name="T17" fmla="*/ 39 h 39"/>
              <a:gd name="T18" fmla="*/ 32 w 52"/>
              <a:gd name="T19" fmla="*/ 39 h 39"/>
              <a:gd name="T20" fmla="*/ 34 w 52"/>
              <a:gd name="T21" fmla="*/ 38 h 39"/>
              <a:gd name="T22" fmla="*/ 34 w 52"/>
              <a:gd name="T23" fmla="*/ 38 h 39"/>
              <a:gd name="T24" fmla="*/ 40 w 52"/>
              <a:gd name="T25" fmla="*/ 34 h 39"/>
              <a:gd name="T26" fmla="*/ 52 w 52"/>
              <a:gd name="T27" fmla="*/ 23 h 39"/>
              <a:gd name="T28" fmla="*/ 36 w 52"/>
              <a:gd name="T29" fmla="*/ 0 h 39"/>
              <a:gd name="T30" fmla="*/ 18 w 52"/>
              <a:gd name="T31"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39">
                <a:moveTo>
                  <a:pt x="18" y="22"/>
                </a:moveTo>
                <a:lnTo>
                  <a:pt x="2" y="6"/>
                </a:lnTo>
                <a:lnTo>
                  <a:pt x="0" y="8"/>
                </a:lnTo>
                <a:lnTo>
                  <a:pt x="0" y="8"/>
                </a:lnTo>
                <a:lnTo>
                  <a:pt x="10" y="21"/>
                </a:lnTo>
                <a:lnTo>
                  <a:pt x="18" y="29"/>
                </a:lnTo>
                <a:lnTo>
                  <a:pt x="29" y="38"/>
                </a:lnTo>
                <a:lnTo>
                  <a:pt x="29" y="38"/>
                </a:lnTo>
                <a:lnTo>
                  <a:pt x="32" y="39"/>
                </a:lnTo>
                <a:lnTo>
                  <a:pt x="32" y="39"/>
                </a:lnTo>
                <a:lnTo>
                  <a:pt x="34" y="38"/>
                </a:lnTo>
                <a:lnTo>
                  <a:pt x="34" y="38"/>
                </a:lnTo>
                <a:lnTo>
                  <a:pt x="40" y="34"/>
                </a:lnTo>
                <a:lnTo>
                  <a:pt x="52" y="23"/>
                </a:lnTo>
                <a:lnTo>
                  <a:pt x="36" y="0"/>
                </a:lnTo>
                <a:lnTo>
                  <a:pt x="18" y="2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64" name="Freeform 766"/>
          <p:cNvSpPr>
            <a:spLocks/>
          </p:cNvSpPr>
          <p:nvPr/>
        </p:nvSpPr>
        <p:spPr bwMode="auto">
          <a:xfrm>
            <a:off x="8407688" y="2179134"/>
            <a:ext cx="170818" cy="71176"/>
          </a:xfrm>
          <a:custGeom>
            <a:avLst/>
            <a:gdLst>
              <a:gd name="T0" fmla="*/ 92 w 108"/>
              <a:gd name="T1" fmla="*/ 24 h 46"/>
              <a:gd name="T2" fmla="*/ 80 w 108"/>
              <a:gd name="T3" fmla="*/ 31 h 46"/>
              <a:gd name="T4" fmla="*/ 59 w 108"/>
              <a:gd name="T5" fmla="*/ 0 h 46"/>
              <a:gd name="T6" fmla="*/ 39 w 108"/>
              <a:gd name="T7" fmla="*/ 26 h 46"/>
              <a:gd name="T8" fmla="*/ 24 w 108"/>
              <a:gd name="T9" fmla="*/ 11 h 46"/>
              <a:gd name="T10" fmla="*/ 12 w 108"/>
              <a:gd name="T11" fmla="*/ 24 h 46"/>
              <a:gd name="T12" fmla="*/ 0 w 108"/>
              <a:gd name="T13" fmla="*/ 24 h 46"/>
              <a:gd name="T14" fmla="*/ 0 w 108"/>
              <a:gd name="T15" fmla="*/ 34 h 46"/>
              <a:gd name="T16" fmla="*/ 17 w 108"/>
              <a:gd name="T17" fmla="*/ 34 h 46"/>
              <a:gd name="T18" fmla="*/ 24 w 108"/>
              <a:gd name="T19" fmla="*/ 26 h 46"/>
              <a:gd name="T20" fmla="*/ 39 w 108"/>
              <a:gd name="T21" fmla="*/ 41 h 46"/>
              <a:gd name="T22" fmla="*/ 59 w 108"/>
              <a:gd name="T23" fmla="*/ 18 h 46"/>
              <a:gd name="T24" fmla="*/ 77 w 108"/>
              <a:gd name="T25" fmla="*/ 46 h 46"/>
              <a:gd name="T26" fmla="*/ 95 w 108"/>
              <a:gd name="T27" fmla="*/ 34 h 46"/>
              <a:gd name="T28" fmla="*/ 108 w 108"/>
              <a:gd name="T29" fmla="*/ 34 h 46"/>
              <a:gd name="T30" fmla="*/ 108 w 108"/>
              <a:gd name="T31" fmla="*/ 24 h 46"/>
              <a:gd name="T32" fmla="*/ 92 w 108"/>
              <a:gd name="T33"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46">
                <a:moveTo>
                  <a:pt x="92" y="24"/>
                </a:moveTo>
                <a:lnTo>
                  <a:pt x="80" y="31"/>
                </a:lnTo>
                <a:lnTo>
                  <a:pt x="59" y="0"/>
                </a:lnTo>
                <a:lnTo>
                  <a:pt x="39" y="26"/>
                </a:lnTo>
                <a:lnTo>
                  <a:pt x="24" y="11"/>
                </a:lnTo>
                <a:lnTo>
                  <a:pt x="12" y="24"/>
                </a:lnTo>
                <a:lnTo>
                  <a:pt x="0" y="24"/>
                </a:lnTo>
                <a:lnTo>
                  <a:pt x="0" y="34"/>
                </a:lnTo>
                <a:lnTo>
                  <a:pt x="17" y="34"/>
                </a:lnTo>
                <a:lnTo>
                  <a:pt x="24" y="26"/>
                </a:lnTo>
                <a:lnTo>
                  <a:pt x="39" y="41"/>
                </a:lnTo>
                <a:lnTo>
                  <a:pt x="59" y="18"/>
                </a:lnTo>
                <a:lnTo>
                  <a:pt x="77" y="46"/>
                </a:lnTo>
                <a:lnTo>
                  <a:pt x="95" y="34"/>
                </a:lnTo>
                <a:lnTo>
                  <a:pt x="108" y="34"/>
                </a:lnTo>
                <a:lnTo>
                  <a:pt x="108" y="24"/>
                </a:lnTo>
                <a:lnTo>
                  <a:pt x="92"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65" name="Freeform 767"/>
          <p:cNvSpPr>
            <a:spLocks noEditPoints="1"/>
          </p:cNvSpPr>
          <p:nvPr/>
        </p:nvSpPr>
        <p:spPr bwMode="auto">
          <a:xfrm>
            <a:off x="5442095" y="2511280"/>
            <a:ext cx="142349" cy="142349"/>
          </a:xfrm>
          <a:custGeom>
            <a:avLst/>
            <a:gdLst>
              <a:gd name="T0" fmla="*/ 79 w 89"/>
              <a:gd name="T1" fmla="*/ 0 h 89"/>
              <a:gd name="T2" fmla="*/ 10 w 89"/>
              <a:gd name="T3" fmla="*/ 0 h 89"/>
              <a:gd name="T4" fmla="*/ 10 w 89"/>
              <a:gd name="T5" fmla="*/ 0 h 89"/>
              <a:gd name="T6" fmla="*/ 6 w 89"/>
              <a:gd name="T7" fmla="*/ 1 h 89"/>
              <a:gd name="T8" fmla="*/ 2 w 89"/>
              <a:gd name="T9" fmla="*/ 3 h 89"/>
              <a:gd name="T10" fmla="*/ 1 w 89"/>
              <a:gd name="T11" fmla="*/ 6 h 89"/>
              <a:gd name="T12" fmla="*/ 0 w 89"/>
              <a:gd name="T13" fmla="*/ 10 h 89"/>
              <a:gd name="T14" fmla="*/ 0 w 89"/>
              <a:gd name="T15" fmla="*/ 79 h 89"/>
              <a:gd name="T16" fmla="*/ 0 w 89"/>
              <a:gd name="T17" fmla="*/ 79 h 89"/>
              <a:gd name="T18" fmla="*/ 1 w 89"/>
              <a:gd name="T19" fmla="*/ 83 h 89"/>
              <a:gd name="T20" fmla="*/ 2 w 89"/>
              <a:gd name="T21" fmla="*/ 86 h 89"/>
              <a:gd name="T22" fmla="*/ 6 w 89"/>
              <a:gd name="T23" fmla="*/ 88 h 89"/>
              <a:gd name="T24" fmla="*/ 10 w 89"/>
              <a:gd name="T25" fmla="*/ 89 h 89"/>
              <a:gd name="T26" fmla="*/ 79 w 89"/>
              <a:gd name="T27" fmla="*/ 89 h 89"/>
              <a:gd name="T28" fmla="*/ 79 w 89"/>
              <a:gd name="T29" fmla="*/ 89 h 89"/>
              <a:gd name="T30" fmla="*/ 83 w 89"/>
              <a:gd name="T31" fmla="*/ 88 h 89"/>
              <a:gd name="T32" fmla="*/ 86 w 89"/>
              <a:gd name="T33" fmla="*/ 86 h 89"/>
              <a:gd name="T34" fmla="*/ 88 w 89"/>
              <a:gd name="T35" fmla="*/ 83 h 89"/>
              <a:gd name="T36" fmla="*/ 89 w 89"/>
              <a:gd name="T37" fmla="*/ 79 h 89"/>
              <a:gd name="T38" fmla="*/ 89 w 89"/>
              <a:gd name="T39" fmla="*/ 10 h 89"/>
              <a:gd name="T40" fmla="*/ 89 w 89"/>
              <a:gd name="T41" fmla="*/ 10 h 89"/>
              <a:gd name="T42" fmla="*/ 88 w 89"/>
              <a:gd name="T43" fmla="*/ 6 h 89"/>
              <a:gd name="T44" fmla="*/ 86 w 89"/>
              <a:gd name="T45" fmla="*/ 3 h 89"/>
              <a:gd name="T46" fmla="*/ 83 w 89"/>
              <a:gd name="T47" fmla="*/ 1 h 89"/>
              <a:gd name="T48" fmla="*/ 79 w 89"/>
              <a:gd name="T49" fmla="*/ 0 h 89"/>
              <a:gd name="T50" fmla="*/ 79 w 89"/>
              <a:gd name="T51" fmla="*/ 0 h 89"/>
              <a:gd name="T52" fmla="*/ 69 w 89"/>
              <a:gd name="T53" fmla="*/ 54 h 89"/>
              <a:gd name="T54" fmla="*/ 54 w 89"/>
              <a:gd name="T55" fmla="*/ 54 h 89"/>
              <a:gd name="T56" fmla="*/ 54 w 89"/>
              <a:gd name="T57" fmla="*/ 69 h 89"/>
              <a:gd name="T58" fmla="*/ 34 w 89"/>
              <a:gd name="T59" fmla="*/ 69 h 89"/>
              <a:gd name="T60" fmla="*/ 34 w 89"/>
              <a:gd name="T61" fmla="*/ 54 h 89"/>
              <a:gd name="T62" fmla="*/ 20 w 89"/>
              <a:gd name="T63" fmla="*/ 54 h 89"/>
              <a:gd name="T64" fmla="*/ 20 w 89"/>
              <a:gd name="T65" fmla="*/ 35 h 89"/>
              <a:gd name="T66" fmla="*/ 34 w 89"/>
              <a:gd name="T67" fmla="*/ 35 h 89"/>
              <a:gd name="T68" fmla="*/ 34 w 89"/>
              <a:gd name="T69" fmla="*/ 20 h 89"/>
              <a:gd name="T70" fmla="*/ 54 w 89"/>
              <a:gd name="T71" fmla="*/ 20 h 89"/>
              <a:gd name="T72" fmla="*/ 54 w 89"/>
              <a:gd name="T73" fmla="*/ 35 h 89"/>
              <a:gd name="T74" fmla="*/ 69 w 89"/>
              <a:gd name="T75" fmla="*/ 35 h 89"/>
              <a:gd name="T76" fmla="*/ 69 w 89"/>
              <a:gd name="T77"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89">
                <a:moveTo>
                  <a:pt x="79" y="0"/>
                </a:moveTo>
                <a:lnTo>
                  <a:pt x="10" y="0"/>
                </a:lnTo>
                <a:lnTo>
                  <a:pt x="10" y="0"/>
                </a:lnTo>
                <a:lnTo>
                  <a:pt x="6" y="1"/>
                </a:lnTo>
                <a:lnTo>
                  <a:pt x="2" y="3"/>
                </a:lnTo>
                <a:lnTo>
                  <a:pt x="1" y="6"/>
                </a:lnTo>
                <a:lnTo>
                  <a:pt x="0" y="10"/>
                </a:lnTo>
                <a:lnTo>
                  <a:pt x="0" y="79"/>
                </a:lnTo>
                <a:lnTo>
                  <a:pt x="0" y="79"/>
                </a:lnTo>
                <a:lnTo>
                  <a:pt x="1" y="83"/>
                </a:lnTo>
                <a:lnTo>
                  <a:pt x="2" y="86"/>
                </a:lnTo>
                <a:lnTo>
                  <a:pt x="6" y="88"/>
                </a:lnTo>
                <a:lnTo>
                  <a:pt x="10" y="89"/>
                </a:lnTo>
                <a:lnTo>
                  <a:pt x="79" y="89"/>
                </a:lnTo>
                <a:lnTo>
                  <a:pt x="79" y="89"/>
                </a:lnTo>
                <a:lnTo>
                  <a:pt x="83" y="88"/>
                </a:lnTo>
                <a:lnTo>
                  <a:pt x="86" y="86"/>
                </a:lnTo>
                <a:lnTo>
                  <a:pt x="88" y="83"/>
                </a:lnTo>
                <a:lnTo>
                  <a:pt x="89" y="79"/>
                </a:lnTo>
                <a:lnTo>
                  <a:pt x="89" y="10"/>
                </a:lnTo>
                <a:lnTo>
                  <a:pt x="89" y="10"/>
                </a:lnTo>
                <a:lnTo>
                  <a:pt x="88" y="6"/>
                </a:lnTo>
                <a:lnTo>
                  <a:pt x="86" y="3"/>
                </a:lnTo>
                <a:lnTo>
                  <a:pt x="83" y="1"/>
                </a:lnTo>
                <a:lnTo>
                  <a:pt x="79" y="0"/>
                </a:lnTo>
                <a:lnTo>
                  <a:pt x="79" y="0"/>
                </a:lnTo>
                <a:close/>
                <a:moveTo>
                  <a:pt x="69" y="54"/>
                </a:moveTo>
                <a:lnTo>
                  <a:pt x="54" y="54"/>
                </a:lnTo>
                <a:lnTo>
                  <a:pt x="54" y="69"/>
                </a:lnTo>
                <a:lnTo>
                  <a:pt x="34" y="69"/>
                </a:lnTo>
                <a:lnTo>
                  <a:pt x="34" y="54"/>
                </a:lnTo>
                <a:lnTo>
                  <a:pt x="20" y="54"/>
                </a:lnTo>
                <a:lnTo>
                  <a:pt x="20" y="35"/>
                </a:lnTo>
                <a:lnTo>
                  <a:pt x="34" y="35"/>
                </a:lnTo>
                <a:lnTo>
                  <a:pt x="34" y="20"/>
                </a:lnTo>
                <a:lnTo>
                  <a:pt x="54" y="20"/>
                </a:lnTo>
                <a:lnTo>
                  <a:pt x="54" y="35"/>
                </a:lnTo>
                <a:lnTo>
                  <a:pt x="69" y="35"/>
                </a:lnTo>
                <a:lnTo>
                  <a:pt x="69"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66" name="Rectangle 768"/>
          <p:cNvSpPr>
            <a:spLocks noChangeArrowheads="1"/>
          </p:cNvSpPr>
          <p:nvPr/>
        </p:nvSpPr>
        <p:spPr bwMode="auto">
          <a:xfrm>
            <a:off x="5413624" y="2520770"/>
            <a:ext cx="14237" cy="15658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67" name="Freeform 769"/>
          <p:cNvSpPr>
            <a:spLocks noEditPoints="1"/>
          </p:cNvSpPr>
          <p:nvPr/>
        </p:nvSpPr>
        <p:spPr bwMode="auto">
          <a:xfrm>
            <a:off x="7292625" y="2516026"/>
            <a:ext cx="156586" cy="147095"/>
          </a:xfrm>
          <a:custGeom>
            <a:avLst/>
            <a:gdLst>
              <a:gd name="T0" fmla="*/ 99 w 99"/>
              <a:gd name="T1" fmla="*/ 53 h 93"/>
              <a:gd name="T2" fmla="*/ 98 w 99"/>
              <a:gd name="T3" fmla="*/ 39 h 93"/>
              <a:gd name="T4" fmla="*/ 89 w 99"/>
              <a:gd name="T5" fmla="*/ 23 h 93"/>
              <a:gd name="T6" fmla="*/ 88 w 99"/>
              <a:gd name="T7" fmla="*/ 20 h 93"/>
              <a:gd name="T8" fmla="*/ 84 w 99"/>
              <a:gd name="T9" fmla="*/ 19 h 93"/>
              <a:gd name="T10" fmla="*/ 83 w 99"/>
              <a:gd name="T11" fmla="*/ 8 h 93"/>
              <a:gd name="T12" fmla="*/ 57 w 99"/>
              <a:gd name="T13" fmla="*/ 19 h 93"/>
              <a:gd name="T14" fmla="*/ 10 w 99"/>
              <a:gd name="T15" fmla="*/ 29 h 93"/>
              <a:gd name="T16" fmla="*/ 81 w 99"/>
              <a:gd name="T17" fmla="*/ 29 h 93"/>
              <a:gd name="T18" fmla="*/ 86 w 99"/>
              <a:gd name="T19" fmla="*/ 37 h 93"/>
              <a:gd name="T20" fmla="*/ 89 w 99"/>
              <a:gd name="T21" fmla="*/ 53 h 93"/>
              <a:gd name="T22" fmla="*/ 89 w 99"/>
              <a:gd name="T23" fmla="*/ 57 h 93"/>
              <a:gd name="T24" fmla="*/ 81 w 99"/>
              <a:gd name="T25" fmla="*/ 67 h 93"/>
              <a:gd name="T26" fmla="*/ 81 w 99"/>
              <a:gd name="T27" fmla="*/ 57 h 93"/>
              <a:gd name="T28" fmla="*/ 77 w 99"/>
              <a:gd name="T29" fmla="*/ 41 h 93"/>
              <a:gd name="T30" fmla="*/ 73 w 99"/>
              <a:gd name="T31" fmla="*/ 35 h 93"/>
              <a:gd name="T32" fmla="*/ 69 w 99"/>
              <a:gd name="T33" fmla="*/ 34 h 93"/>
              <a:gd name="T34" fmla="*/ 5 w 99"/>
              <a:gd name="T35" fmla="*/ 34 h 93"/>
              <a:gd name="T36" fmla="*/ 0 w 99"/>
              <a:gd name="T37" fmla="*/ 36 h 93"/>
              <a:gd name="T38" fmla="*/ 0 w 99"/>
              <a:gd name="T39" fmla="*/ 40 h 93"/>
              <a:gd name="T40" fmla="*/ 9 w 99"/>
              <a:gd name="T41" fmla="*/ 50 h 93"/>
              <a:gd name="T42" fmla="*/ 5 w 99"/>
              <a:gd name="T43" fmla="*/ 57 h 93"/>
              <a:gd name="T44" fmla="*/ 4 w 99"/>
              <a:gd name="T45" fmla="*/ 73 h 93"/>
              <a:gd name="T46" fmla="*/ 7 w 99"/>
              <a:gd name="T47" fmla="*/ 85 h 93"/>
              <a:gd name="T48" fmla="*/ 11 w 99"/>
              <a:gd name="T49" fmla="*/ 90 h 93"/>
              <a:gd name="T50" fmla="*/ 15 w 99"/>
              <a:gd name="T51" fmla="*/ 93 h 93"/>
              <a:gd name="T52" fmla="*/ 69 w 99"/>
              <a:gd name="T53" fmla="*/ 93 h 93"/>
              <a:gd name="T54" fmla="*/ 73 w 99"/>
              <a:gd name="T55" fmla="*/ 92 h 93"/>
              <a:gd name="T56" fmla="*/ 77 w 99"/>
              <a:gd name="T57" fmla="*/ 87 h 93"/>
              <a:gd name="T58" fmla="*/ 79 w 99"/>
              <a:gd name="T59" fmla="*/ 82 h 93"/>
              <a:gd name="T60" fmla="*/ 91 w 99"/>
              <a:gd name="T61" fmla="*/ 72 h 93"/>
              <a:gd name="T62" fmla="*/ 96 w 99"/>
              <a:gd name="T63" fmla="*/ 63 h 93"/>
              <a:gd name="T64" fmla="*/ 99 w 99"/>
              <a:gd name="T65" fmla="*/ 53 h 93"/>
              <a:gd name="T66" fmla="*/ 67 w 99"/>
              <a:gd name="T67" fmla="*/ 43 h 93"/>
              <a:gd name="T68" fmla="*/ 70 w 99"/>
              <a:gd name="T69" fmla="*/ 50 h 93"/>
              <a:gd name="T70" fmla="*/ 15 w 99"/>
              <a:gd name="T71" fmla="*/ 58 h 93"/>
              <a:gd name="T72" fmla="*/ 17 w 99"/>
              <a:gd name="T73" fmla="*/ 53 h 93"/>
              <a:gd name="T74" fmla="*/ 19 w 99"/>
              <a:gd name="T75" fmla="*/ 51 h 93"/>
              <a:gd name="T76" fmla="*/ 19 w 99"/>
              <a:gd name="T77" fmla="*/ 45 h 93"/>
              <a:gd name="T78" fmla="*/ 67 w 99"/>
              <a:gd name="T79" fmla="*/ 4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 h="93">
                <a:moveTo>
                  <a:pt x="99" y="53"/>
                </a:moveTo>
                <a:lnTo>
                  <a:pt x="99" y="53"/>
                </a:lnTo>
                <a:lnTo>
                  <a:pt x="99" y="46"/>
                </a:lnTo>
                <a:lnTo>
                  <a:pt x="98" y="39"/>
                </a:lnTo>
                <a:lnTo>
                  <a:pt x="94" y="29"/>
                </a:lnTo>
                <a:lnTo>
                  <a:pt x="89" y="23"/>
                </a:lnTo>
                <a:lnTo>
                  <a:pt x="88" y="20"/>
                </a:lnTo>
                <a:lnTo>
                  <a:pt x="88" y="20"/>
                </a:lnTo>
                <a:lnTo>
                  <a:pt x="86" y="19"/>
                </a:lnTo>
                <a:lnTo>
                  <a:pt x="84" y="19"/>
                </a:lnTo>
                <a:lnTo>
                  <a:pt x="72" y="19"/>
                </a:lnTo>
                <a:lnTo>
                  <a:pt x="83" y="8"/>
                </a:lnTo>
                <a:lnTo>
                  <a:pt x="75" y="0"/>
                </a:lnTo>
                <a:lnTo>
                  <a:pt x="57" y="19"/>
                </a:lnTo>
                <a:lnTo>
                  <a:pt x="10" y="19"/>
                </a:lnTo>
                <a:lnTo>
                  <a:pt x="10" y="29"/>
                </a:lnTo>
                <a:lnTo>
                  <a:pt x="81" y="29"/>
                </a:lnTo>
                <a:lnTo>
                  <a:pt x="81" y="29"/>
                </a:lnTo>
                <a:lnTo>
                  <a:pt x="84" y="32"/>
                </a:lnTo>
                <a:lnTo>
                  <a:pt x="86" y="37"/>
                </a:lnTo>
                <a:lnTo>
                  <a:pt x="88" y="45"/>
                </a:lnTo>
                <a:lnTo>
                  <a:pt x="89" y="53"/>
                </a:lnTo>
                <a:lnTo>
                  <a:pt x="89" y="53"/>
                </a:lnTo>
                <a:lnTo>
                  <a:pt x="89" y="57"/>
                </a:lnTo>
                <a:lnTo>
                  <a:pt x="86" y="61"/>
                </a:lnTo>
                <a:lnTo>
                  <a:pt x="81" y="67"/>
                </a:lnTo>
                <a:lnTo>
                  <a:pt x="81" y="67"/>
                </a:lnTo>
                <a:lnTo>
                  <a:pt x="81" y="57"/>
                </a:lnTo>
                <a:lnTo>
                  <a:pt x="80" y="48"/>
                </a:lnTo>
                <a:lnTo>
                  <a:pt x="77" y="41"/>
                </a:lnTo>
                <a:lnTo>
                  <a:pt x="73" y="35"/>
                </a:lnTo>
                <a:lnTo>
                  <a:pt x="73" y="35"/>
                </a:lnTo>
                <a:lnTo>
                  <a:pt x="72" y="34"/>
                </a:lnTo>
                <a:lnTo>
                  <a:pt x="69" y="34"/>
                </a:lnTo>
                <a:lnTo>
                  <a:pt x="5" y="34"/>
                </a:lnTo>
                <a:lnTo>
                  <a:pt x="5" y="34"/>
                </a:lnTo>
                <a:lnTo>
                  <a:pt x="3" y="35"/>
                </a:lnTo>
                <a:lnTo>
                  <a:pt x="0" y="36"/>
                </a:lnTo>
                <a:lnTo>
                  <a:pt x="0" y="36"/>
                </a:lnTo>
                <a:lnTo>
                  <a:pt x="0" y="40"/>
                </a:lnTo>
                <a:lnTo>
                  <a:pt x="1" y="42"/>
                </a:lnTo>
                <a:lnTo>
                  <a:pt x="9" y="50"/>
                </a:lnTo>
                <a:lnTo>
                  <a:pt x="9" y="50"/>
                </a:lnTo>
                <a:lnTo>
                  <a:pt x="5" y="57"/>
                </a:lnTo>
                <a:lnTo>
                  <a:pt x="4" y="68"/>
                </a:lnTo>
                <a:lnTo>
                  <a:pt x="4" y="73"/>
                </a:lnTo>
                <a:lnTo>
                  <a:pt x="5" y="79"/>
                </a:lnTo>
                <a:lnTo>
                  <a:pt x="7" y="85"/>
                </a:lnTo>
                <a:lnTo>
                  <a:pt x="11" y="90"/>
                </a:lnTo>
                <a:lnTo>
                  <a:pt x="11" y="90"/>
                </a:lnTo>
                <a:lnTo>
                  <a:pt x="12" y="93"/>
                </a:lnTo>
                <a:lnTo>
                  <a:pt x="15" y="93"/>
                </a:lnTo>
                <a:lnTo>
                  <a:pt x="69" y="93"/>
                </a:lnTo>
                <a:lnTo>
                  <a:pt x="69" y="93"/>
                </a:lnTo>
                <a:lnTo>
                  <a:pt x="72" y="93"/>
                </a:lnTo>
                <a:lnTo>
                  <a:pt x="73" y="92"/>
                </a:lnTo>
                <a:lnTo>
                  <a:pt x="73" y="92"/>
                </a:lnTo>
                <a:lnTo>
                  <a:pt x="77" y="87"/>
                </a:lnTo>
                <a:lnTo>
                  <a:pt x="79" y="82"/>
                </a:lnTo>
                <a:lnTo>
                  <a:pt x="79" y="82"/>
                </a:lnTo>
                <a:lnTo>
                  <a:pt x="84" y="77"/>
                </a:lnTo>
                <a:lnTo>
                  <a:pt x="91" y="72"/>
                </a:lnTo>
                <a:lnTo>
                  <a:pt x="94" y="68"/>
                </a:lnTo>
                <a:lnTo>
                  <a:pt x="96" y="63"/>
                </a:lnTo>
                <a:lnTo>
                  <a:pt x="98" y="58"/>
                </a:lnTo>
                <a:lnTo>
                  <a:pt x="99" y="53"/>
                </a:lnTo>
                <a:lnTo>
                  <a:pt x="99" y="53"/>
                </a:lnTo>
                <a:close/>
                <a:moveTo>
                  <a:pt x="67" y="43"/>
                </a:moveTo>
                <a:lnTo>
                  <a:pt x="67" y="43"/>
                </a:lnTo>
                <a:lnTo>
                  <a:pt x="70" y="50"/>
                </a:lnTo>
                <a:lnTo>
                  <a:pt x="72" y="58"/>
                </a:lnTo>
                <a:lnTo>
                  <a:pt x="15" y="58"/>
                </a:lnTo>
                <a:lnTo>
                  <a:pt x="15" y="58"/>
                </a:lnTo>
                <a:lnTo>
                  <a:pt x="17" y="53"/>
                </a:lnTo>
                <a:lnTo>
                  <a:pt x="19" y="51"/>
                </a:lnTo>
                <a:lnTo>
                  <a:pt x="19" y="51"/>
                </a:lnTo>
                <a:lnTo>
                  <a:pt x="20" y="48"/>
                </a:lnTo>
                <a:lnTo>
                  <a:pt x="19" y="45"/>
                </a:lnTo>
                <a:lnTo>
                  <a:pt x="17" y="43"/>
                </a:lnTo>
                <a:lnTo>
                  <a:pt x="67" y="4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68" name="Freeform 770"/>
          <p:cNvSpPr>
            <a:spLocks/>
          </p:cNvSpPr>
          <p:nvPr/>
        </p:nvSpPr>
        <p:spPr bwMode="auto">
          <a:xfrm>
            <a:off x="6917771" y="2582455"/>
            <a:ext cx="61686" cy="33216"/>
          </a:xfrm>
          <a:custGeom>
            <a:avLst/>
            <a:gdLst>
              <a:gd name="T0" fmla="*/ 15 w 40"/>
              <a:gd name="T1" fmla="*/ 15 h 20"/>
              <a:gd name="T2" fmla="*/ 25 w 40"/>
              <a:gd name="T3" fmla="*/ 15 h 20"/>
              <a:gd name="T4" fmla="*/ 25 w 40"/>
              <a:gd name="T5" fmla="*/ 20 h 20"/>
              <a:gd name="T6" fmla="*/ 35 w 40"/>
              <a:gd name="T7" fmla="*/ 20 h 20"/>
              <a:gd name="T8" fmla="*/ 35 w 40"/>
              <a:gd name="T9" fmla="*/ 15 h 20"/>
              <a:gd name="T10" fmla="*/ 40 w 40"/>
              <a:gd name="T11" fmla="*/ 15 h 20"/>
              <a:gd name="T12" fmla="*/ 40 w 40"/>
              <a:gd name="T13" fmla="*/ 0 h 20"/>
              <a:gd name="T14" fmla="*/ 0 w 40"/>
              <a:gd name="T15" fmla="*/ 0 h 20"/>
              <a:gd name="T16" fmla="*/ 0 w 40"/>
              <a:gd name="T17" fmla="*/ 10 h 20"/>
              <a:gd name="T18" fmla="*/ 15 w 40"/>
              <a:gd name="T19" fmla="*/ 10 h 20"/>
              <a:gd name="T20" fmla="*/ 15 w 40"/>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0">
                <a:moveTo>
                  <a:pt x="15" y="15"/>
                </a:moveTo>
                <a:lnTo>
                  <a:pt x="25" y="15"/>
                </a:lnTo>
                <a:lnTo>
                  <a:pt x="25" y="20"/>
                </a:lnTo>
                <a:lnTo>
                  <a:pt x="35" y="20"/>
                </a:lnTo>
                <a:lnTo>
                  <a:pt x="35" y="15"/>
                </a:lnTo>
                <a:lnTo>
                  <a:pt x="40" y="15"/>
                </a:lnTo>
                <a:lnTo>
                  <a:pt x="40" y="0"/>
                </a:lnTo>
                <a:lnTo>
                  <a:pt x="0" y="0"/>
                </a:lnTo>
                <a:lnTo>
                  <a:pt x="0" y="10"/>
                </a:lnTo>
                <a:lnTo>
                  <a:pt x="15" y="10"/>
                </a:lnTo>
                <a:lnTo>
                  <a:pt x="15"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69" name="Freeform 771"/>
          <p:cNvSpPr>
            <a:spLocks noEditPoints="1"/>
          </p:cNvSpPr>
          <p:nvPr/>
        </p:nvSpPr>
        <p:spPr bwMode="auto">
          <a:xfrm>
            <a:off x="6917772" y="2520770"/>
            <a:ext cx="156586" cy="142349"/>
          </a:xfrm>
          <a:custGeom>
            <a:avLst/>
            <a:gdLst>
              <a:gd name="T0" fmla="*/ 20 w 99"/>
              <a:gd name="T1" fmla="*/ 0 h 89"/>
              <a:gd name="T2" fmla="*/ 18 w 99"/>
              <a:gd name="T3" fmla="*/ 0 h 89"/>
              <a:gd name="T4" fmla="*/ 15 w 99"/>
              <a:gd name="T5" fmla="*/ 3 h 89"/>
              <a:gd name="T6" fmla="*/ 15 w 99"/>
              <a:gd name="T7" fmla="*/ 30 h 89"/>
              <a:gd name="T8" fmla="*/ 15 w 99"/>
              <a:gd name="T9" fmla="*/ 32 h 89"/>
              <a:gd name="T10" fmla="*/ 18 w 99"/>
              <a:gd name="T11" fmla="*/ 35 h 89"/>
              <a:gd name="T12" fmla="*/ 45 w 99"/>
              <a:gd name="T13" fmla="*/ 35 h 89"/>
              <a:gd name="T14" fmla="*/ 0 w 99"/>
              <a:gd name="T15" fmla="*/ 79 h 89"/>
              <a:gd name="T16" fmla="*/ 99 w 99"/>
              <a:gd name="T17" fmla="*/ 89 h 89"/>
              <a:gd name="T18" fmla="*/ 99 w 99"/>
              <a:gd name="T19" fmla="*/ 5 h 89"/>
              <a:gd name="T20" fmla="*/ 98 w 99"/>
              <a:gd name="T21" fmla="*/ 1 h 89"/>
              <a:gd name="T22" fmla="*/ 94 w 99"/>
              <a:gd name="T23" fmla="*/ 0 h 89"/>
              <a:gd name="T24" fmla="*/ 32 w 99"/>
              <a:gd name="T25" fmla="*/ 25 h 89"/>
              <a:gd name="T26" fmla="*/ 30 w 99"/>
              <a:gd name="T27" fmla="*/ 25 h 89"/>
              <a:gd name="T28" fmla="*/ 25 w 99"/>
              <a:gd name="T29" fmla="*/ 20 h 89"/>
              <a:gd name="T30" fmla="*/ 25 w 99"/>
              <a:gd name="T31" fmla="*/ 17 h 89"/>
              <a:gd name="T32" fmla="*/ 27 w 99"/>
              <a:gd name="T33" fmla="*/ 12 h 89"/>
              <a:gd name="T34" fmla="*/ 32 w 99"/>
              <a:gd name="T35" fmla="*/ 10 h 89"/>
              <a:gd name="T36" fmla="*/ 35 w 99"/>
              <a:gd name="T37" fmla="*/ 10 h 89"/>
              <a:gd name="T38" fmla="*/ 40 w 99"/>
              <a:gd name="T39" fmla="*/ 15 h 89"/>
              <a:gd name="T40" fmla="*/ 40 w 99"/>
              <a:gd name="T41" fmla="*/ 17 h 89"/>
              <a:gd name="T42" fmla="*/ 37 w 99"/>
              <a:gd name="T43" fmla="*/ 22 h 89"/>
              <a:gd name="T44" fmla="*/ 32 w 99"/>
              <a:gd name="T45" fmla="*/ 25 h 89"/>
              <a:gd name="T46" fmla="*/ 89 w 99"/>
              <a:gd name="T47" fmla="*/ 79 h 89"/>
              <a:gd name="T48" fmla="*/ 74 w 99"/>
              <a:gd name="T49" fmla="*/ 54 h 89"/>
              <a:gd name="T50" fmla="*/ 76 w 99"/>
              <a:gd name="T51" fmla="*/ 51 h 89"/>
              <a:gd name="T52" fmla="*/ 80 w 99"/>
              <a:gd name="T53" fmla="*/ 46 h 89"/>
              <a:gd name="T54" fmla="*/ 89 w 99"/>
              <a:gd name="T55" fmla="*/ 44 h 89"/>
              <a:gd name="T56" fmla="*/ 89 w 99"/>
              <a:gd name="T57" fmla="*/ 25 h 89"/>
              <a:gd name="T58" fmla="*/ 69 w 99"/>
              <a:gd name="T59" fmla="*/ 20 h 89"/>
              <a:gd name="T60" fmla="*/ 89 w 99"/>
              <a:gd name="T61" fmla="*/ 25 h 89"/>
              <a:gd name="T62" fmla="*/ 69 w 99"/>
              <a:gd name="T63" fmla="*/ 15 h 89"/>
              <a:gd name="T64" fmla="*/ 89 w 99"/>
              <a:gd name="T65" fmla="*/ 1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89">
                <a:moveTo>
                  <a:pt x="94" y="0"/>
                </a:moveTo>
                <a:lnTo>
                  <a:pt x="20" y="0"/>
                </a:lnTo>
                <a:lnTo>
                  <a:pt x="20" y="0"/>
                </a:lnTo>
                <a:lnTo>
                  <a:pt x="18" y="0"/>
                </a:lnTo>
                <a:lnTo>
                  <a:pt x="16" y="1"/>
                </a:lnTo>
                <a:lnTo>
                  <a:pt x="15" y="3"/>
                </a:lnTo>
                <a:lnTo>
                  <a:pt x="15" y="5"/>
                </a:lnTo>
                <a:lnTo>
                  <a:pt x="15" y="30"/>
                </a:lnTo>
                <a:lnTo>
                  <a:pt x="15" y="30"/>
                </a:lnTo>
                <a:lnTo>
                  <a:pt x="15" y="32"/>
                </a:lnTo>
                <a:lnTo>
                  <a:pt x="16" y="33"/>
                </a:lnTo>
                <a:lnTo>
                  <a:pt x="18" y="35"/>
                </a:lnTo>
                <a:lnTo>
                  <a:pt x="20" y="35"/>
                </a:lnTo>
                <a:lnTo>
                  <a:pt x="45" y="35"/>
                </a:lnTo>
                <a:lnTo>
                  <a:pt x="45" y="79"/>
                </a:lnTo>
                <a:lnTo>
                  <a:pt x="0" y="79"/>
                </a:lnTo>
                <a:lnTo>
                  <a:pt x="0" y="89"/>
                </a:lnTo>
                <a:lnTo>
                  <a:pt x="99" y="89"/>
                </a:lnTo>
                <a:lnTo>
                  <a:pt x="99" y="5"/>
                </a:lnTo>
                <a:lnTo>
                  <a:pt x="99" y="5"/>
                </a:lnTo>
                <a:lnTo>
                  <a:pt x="99" y="3"/>
                </a:lnTo>
                <a:lnTo>
                  <a:pt x="98" y="1"/>
                </a:lnTo>
                <a:lnTo>
                  <a:pt x="97" y="0"/>
                </a:lnTo>
                <a:lnTo>
                  <a:pt x="94" y="0"/>
                </a:lnTo>
                <a:lnTo>
                  <a:pt x="94" y="0"/>
                </a:lnTo>
                <a:close/>
                <a:moveTo>
                  <a:pt x="32" y="25"/>
                </a:moveTo>
                <a:lnTo>
                  <a:pt x="32" y="25"/>
                </a:lnTo>
                <a:lnTo>
                  <a:pt x="30" y="25"/>
                </a:lnTo>
                <a:lnTo>
                  <a:pt x="27" y="22"/>
                </a:lnTo>
                <a:lnTo>
                  <a:pt x="25" y="20"/>
                </a:lnTo>
                <a:lnTo>
                  <a:pt x="25" y="17"/>
                </a:lnTo>
                <a:lnTo>
                  <a:pt x="25" y="17"/>
                </a:lnTo>
                <a:lnTo>
                  <a:pt x="25" y="15"/>
                </a:lnTo>
                <a:lnTo>
                  <a:pt x="27" y="12"/>
                </a:lnTo>
                <a:lnTo>
                  <a:pt x="30" y="10"/>
                </a:lnTo>
                <a:lnTo>
                  <a:pt x="32" y="10"/>
                </a:lnTo>
                <a:lnTo>
                  <a:pt x="32" y="10"/>
                </a:lnTo>
                <a:lnTo>
                  <a:pt x="35" y="10"/>
                </a:lnTo>
                <a:lnTo>
                  <a:pt x="37" y="12"/>
                </a:lnTo>
                <a:lnTo>
                  <a:pt x="40" y="15"/>
                </a:lnTo>
                <a:lnTo>
                  <a:pt x="40" y="17"/>
                </a:lnTo>
                <a:lnTo>
                  <a:pt x="40" y="17"/>
                </a:lnTo>
                <a:lnTo>
                  <a:pt x="40" y="20"/>
                </a:lnTo>
                <a:lnTo>
                  <a:pt x="37" y="22"/>
                </a:lnTo>
                <a:lnTo>
                  <a:pt x="35" y="25"/>
                </a:lnTo>
                <a:lnTo>
                  <a:pt x="32" y="25"/>
                </a:lnTo>
                <a:lnTo>
                  <a:pt x="32" y="25"/>
                </a:lnTo>
                <a:close/>
                <a:moveTo>
                  <a:pt x="89" y="79"/>
                </a:moveTo>
                <a:lnTo>
                  <a:pt x="74" y="79"/>
                </a:lnTo>
                <a:lnTo>
                  <a:pt x="74" y="54"/>
                </a:lnTo>
                <a:lnTo>
                  <a:pt x="74" y="54"/>
                </a:lnTo>
                <a:lnTo>
                  <a:pt x="76" y="51"/>
                </a:lnTo>
                <a:lnTo>
                  <a:pt x="77" y="47"/>
                </a:lnTo>
                <a:lnTo>
                  <a:pt x="80" y="46"/>
                </a:lnTo>
                <a:lnTo>
                  <a:pt x="84" y="44"/>
                </a:lnTo>
                <a:lnTo>
                  <a:pt x="89" y="44"/>
                </a:lnTo>
                <a:lnTo>
                  <a:pt x="89" y="79"/>
                </a:lnTo>
                <a:close/>
                <a:moveTo>
                  <a:pt x="89" y="25"/>
                </a:moveTo>
                <a:lnTo>
                  <a:pt x="69" y="25"/>
                </a:lnTo>
                <a:lnTo>
                  <a:pt x="69" y="20"/>
                </a:lnTo>
                <a:lnTo>
                  <a:pt x="89" y="20"/>
                </a:lnTo>
                <a:lnTo>
                  <a:pt x="89" y="25"/>
                </a:lnTo>
                <a:close/>
                <a:moveTo>
                  <a:pt x="89" y="15"/>
                </a:moveTo>
                <a:lnTo>
                  <a:pt x="69" y="15"/>
                </a:lnTo>
                <a:lnTo>
                  <a:pt x="69" y="10"/>
                </a:lnTo>
                <a:lnTo>
                  <a:pt x="89" y="10"/>
                </a:lnTo>
                <a:lnTo>
                  <a:pt x="8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70" name="Freeform 772"/>
          <p:cNvSpPr>
            <a:spLocks/>
          </p:cNvSpPr>
          <p:nvPr/>
        </p:nvSpPr>
        <p:spPr bwMode="auto">
          <a:xfrm>
            <a:off x="7762373" y="2511279"/>
            <a:ext cx="61686" cy="61686"/>
          </a:xfrm>
          <a:custGeom>
            <a:avLst/>
            <a:gdLst>
              <a:gd name="T0" fmla="*/ 20 w 40"/>
              <a:gd name="T1" fmla="*/ 0 h 38"/>
              <a:gd name="T2" fmla="*/ 20 w 40"/>
              <a:gd name="T3" fmla="*/ 0 h 38"/>
              <a:gd name="T4" fmla="*/ 16 w 40"/>
              <a:gd name="T5" fmla="*/ 0 h 38"/>
              <a:gd name="T6" fmla="*/ 12 w 40"/>
              <a:gd name="T7" fmla="*/ 1 h 38"/>
              <a:gd name="T8" fmla="*/ 6 w 40"/>
              <a:gd name="T9" fmla="*/ 6 h 38"/>
              <a:gd name="T10" fmla="*/ 1 w 40"/>
              <a:gd name="T11" fmla="*/ 12 h 38"/>
              <a:gd name="T12" fmla="*/ 0 w 40"/>
              <a:gd name="T13" fmla="*/ 16 h 38"/>
              <a:gd name="T14" fmla="*/ 0 w 40"/>
              <a:gd name="T15" fmla="*/ 20 h 38"/>
              <a:gd name="T16" fmla="*/ 25 w 40"/>
              <a:gd name="T17" fmla="*/ 20 h 38"/>
              <a:gd name="T18" fmla="*/ 25 w 40"/>
              <a:gd name="T19" fmla="*/ 38 h 38"/>
              <a:gd name="T20" fmla="*/ 25 w 40"/>
              <a:gd name="T21" fmla="*/ 38 h 38"/>
              <a:gd name="T22" fmla="*/ 31 w 40"/>
              <a:gd name="T23" fmla="*/ 36 h 38"/>
              <a:gd name="T24" fmla="*/ 36 w 40"/>
              <a:gd name="T25" fmla="*/ 32 h 38"/>
              <a:gd name="T26" fmla="*/ 38 w 40"/>
              <a:gd name="T27" fmla="*/ 26 h 38"/>
              <a:gd name="T28" fmla="*/ 40 w 40"/>
              <a:gd name="T29" fmla="*/ 20 h 38"/>
              <a:gd name="T30" fmla="*/ 40 w 40"/>
              <a:gd name="T31" fmla="*/ 20 h 38"/>
              <a:gd name="T32" fmla="*/ 40 w 40"/>
              <a:gd name="T33" fmla="*/ 16 h 38"/>
              <a:gd name="T34" fmla="*/ 38 w 40"/>
              <a:gd name="T35" fmla="*/ 12 h 38"/>
              <a:gd name="T36" fmla="*/ 33 w 40"/>
              <a:gd name="T37" fmla="*/ 6 h 38"/>
              <a:gd name="T38" fmla="*/ 27 w 40"/>
              <a:gd name="T39" fmla="*/ 1 h 38"/>
              <a:gd name="T40" fmla="*/ 24 w 40"/>
              <a:gd name="T41" fmla="*/ 0 h 38"/>
              <a:gd name="T42" fmla="*/ 20 w 40"/>
              <a:gd name="T43" fmla="*/ 0 h 38"/>
              <a:gd name="T44" fmla="*/ 20 w 40"/>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8">
                <a:moveTo>
                  <a:pt x="20" y="0"/>
                </a:moveTo>
                <a:lnTo>
                  <a:pt x="20" y="0"/>
                </a:lnTo>
                <a:lnTo>
                  <a:pt x="16" y="0"/>
                </a:lnTo>
                <a:lnTo>
                  <a:pt x="12" y="1"/>
                </a:lnTo>
                <a:lnTo>
                  <a:pt x="6" y="6"/>
                </a:lnTo>
                <a:lnTo>
                  <a:pt x="1" y="12"/>
                </a:lnTo>
                <a:lnTo>
                  <a:pt x="0" y="16"/>
                </a:lnTo>
                <a:lnTo>
                  <a:pt x="0" y="20"/>
                </a:lnTo>
                <a:lnTo>
                  <a:pt x="25" y="20"/>
                </a:lnTo>
                <a:lnTo>
                  <a:pt x="25" y="38"/>
                </a:lnTo>
                <a:lnTo>
                  <a:pt x="25" y="38"/>
                </a:lnTo>
                <a:lnTo>
                  <a:pt x="31" y="36"/>
                </a:lnTo>
                <a:lnTo>
                  <a:pt x="36" y="32"/>
                </a:lnTo>
                <a:lnTo>
                  <a:pt x="38" y="26"/>
                </a:lnTo>
                <a:lnTo>
                  <a:pt x="40" y="20"/>
                </a:lnTo>
                <a:lnTo>
                  <a:pt x="40" y="20"/>
                </a:lnTo>
                <a:lnTo>
                  <a:pt x="40" y="16"/>
                </a:lnTo>
                <a:lnTo>
                  <a:pt x="38" y="12"/>
                </a:lnTo>
                <a:lnTo>
                  <a:pt x="33" y="6"/>
                </a:lnTo>
                <a:lnTo>
                  <a:pt x="27" y="1"/>
                </a:lnTo>
                <a:lnTo>
                  <a:pt x="24" y="0"/>
                </a:lnTo>
                <a:lnTo>
                  <a:pt x="20" y="0"/>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71" name="Freeform 773"/>
          <p:cNvSpPr>
            <a:spLocks/>
          </p:cNvSpPr>
          <p:nvPr/>
        </p:nvSpPr>
        <p:spPr bwMode="auto">
          <a:xfrm>
            <a:off x="7667475" y="2553986"/>
            <a:ext cx="123368" cy="113879"/>
          </a:xfrm>
          <a:custGeom>
            <a:avLst/>
            <a:gdLst>
              <a:gd name="T0" fmla="*/ 74 w 79"/>
              <a:gd name="T1" fmla="*/ 0 h 74"/>
              <a:gd name="T2" fmla="*/ 5 w 79"/>
              <a:gd name="T3" fmla="*/ 0 h 74"/>
              <a:gd name="T4" fmla="*/ 5 w 79"/>
              <a:gd name="T5" fmla="*/ 0 h 74"/>
              <a:gd name="T6" fmla="*/ 2 w 79"/>
              <a:gd name="T7" fmla="*/ 1 h 74"/>
              <a:gd name="T8" fmla="*/ 0 w 79"/>
              <a:gd name="T9" fmla="*/ 2 h 74"/>
              <a:gd name="T10" fmla="*/ 0 w 79"/>
              <a:gd name="T11" fmla="*/ 2 h 74"/>
              <a:gd name="T12" fmla="*/ 0 w 79"/>
              <a:gd name="T13" fmla="*/ 6 h 74"/>
              <a:gd name="T14" fmla="*/ 1 w 79"/>
              <a:gd name="T15" fmla="*/ 8 h 74"/>
              <a:gd name="T16" fmla="*/ 34 w 79"/>
              <a:gd name="T17" fmla="*/ 42 h 74"/>
              <a:gd name="T18" fmla="*/ 34 w 79"/>
              <a:gd name="T19" fmla="*/ 64 h 74"/>
              <a:gd name="T20" fmla="*/ 20 w 79"/>
              <a:gd name="T21" fmla="*/ 64 h 74"/>
              <a:gd name="T22" fmla="*/ 20 w 79"/>
              <a:gd name="T23" fmla="*/ 74 h 74"/>
              <a:gd name="T24" fmla="*/ 59 w 79"/>
              <a:gd name="T25" fmla="*/ 74 h 74"/>
              <a:gd name="T26" fmla="*/ 59 w 79"/>
              <a:gd name="T27" fmla="*/ 64 h 74"/>
              <a:gd name="T28" fmla="*/ 44 w 79"/>
              <a:gd name="T29" fmla="*/ 64 h 74"/>
              <a:gd name="T30" fmla="*/ 44 w 79"/>
              <a:gd name="T31" fmla="*/ 42 h 74"/>
              <a:gd name="T32" fmla="*/ 78 w 79"/>
              <a:gd name="T33" fmla="*/ 8 h 74"/>
              <a:gd name="T34" fmla="*/ 78 w 79"/>
              <a:gd name="T35" fmla="*/ 8 h 74"/>
              <a:gd name="T36" fmla="*/ 79 w 79"/>
              <a:gd name="T37" fmla="*/ 6 h 74"/>
              <a:gd name="T38" fmla="*/ 79 w 79"/>
              <a:gd name="T39" fmla="*/ 2 h 74"/>
              <a:gd name="T40" fmla="*/ 79 w 79"/>
              <a:gd name="T41" fmla="*/ 2 h 74"/>
              <a:gd name="T42" fmla="*/ 76 w 79"/>
              <a:gd name="T43" fmla="*/ 1 h 74"/>
              <a:gd name="T44" fmla="*/ 74 w 79"/>
              <a:gd name="T45" fmla="*/ 0 h 74"/>
              <a:gd name="T46" fmla="*/ 74 w 79"/>
              <a:gd name="T4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 h="74">
                <a:moveTo>
                  <a:pt x="74" y="0"/>
                </a:moveTo>
                <a:lnTo>
                  <a:pt x="5" y="0"/>
                </a:lnTo>
                <a:lnTo>
                  <a:pt x="5" y="0"/>
                </a:lnTo>
                <a:lnTo>
                  <a:pt x="2" y="1"/>
                </a:lnTo>
                <a:lnTo>
                  <a:pt x="0" y="2"/>
                </a:lnTo>
                <a:lnTo>
                  <a:pt x="0" y="2"/>
                </a:lnTo>
                <a:lnTo>
                  <a:pt x="0" y="6"/>
                </a:lnTo>
                <a:lnTo>
                  <a:pt x="1" y="8"/>
                </a:lnTo>
                <a:lnTo>
                  <a:pt x="34" y="42"/>
                </a:lnTo>
                <a:lnTo>
                  <a:pt x="34" y="64"/>
                </a:lnTo>
                <a:lnTo>
                  <a:pt x="20" y="64"/>
                </a:lnTo>
                <a:lnTo>
                  <a:pt x="20" y="74"/>
                </a:lnTo>
                <a:lnTo>
                  <a:pt x="59" y="74"/>
                </a:lnTo>
                <a:lnTo>
                  <a:pt x="59" y="64"/>
                </a:lnTo>
                <a:lnTo>
                  <a:pt x="44" y="64"/>
                </a:lnTo>
                <a:lnTo>
                  <a:pt x="44" y="42"/>
                </a:lnTo>
                <a:lnTo>
                  <a:pt x="78" y="8"/>
                </a:lnTo>
                <a:lnTo>
                  <a:pt x="78" y="8"/>
                </a:lnTo>
                <a:lnTo>
                  <a:pt x="79" y="6"/>
                </a:lnTo>
                <a:lnTo>
                  <a:pt x="79" y="2"/>
                </a:lnTo>
                <a:lnTo>
                  <a:pt x="79" y="2"/>
                </a:lnTo>
                <a:lnTo>
                  <a:pt x="76" y="1"/>
                </a:lnTo>
                <a:lnTo>
                  <a:pt x="74" y="0"/>
                </a:lnTo>
                <a:lnTo>
                  <a:pt x="7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72" name="Freeform 774"/>
          <p:cNvSpPr>
            <a:spLocks/>
          </p:cNvSpPr>
          <p:nvPr/>
        </p:nvSpPr>
        <p:spPr bwMode="auto">
          <a:xfrm>
            <a:off x="7667475" y="2520769"/>
            <a:ext cx="52196" cy="23726"/>
          </a:xfrm>
          <a:custGeom>
            <a:avLst/>
            <a:gdLst>
              <a:gd name="T0" fmla="*/ 17 w 32"/>
              <a:gd name="T1" fmla="*/ 15 h 15"/>
              <a:gd name="T2" fmla="*/ 32 w 32"/>
              <a:gd name="T3" fmla="*/ 15 h 15"/>
              <a:gd name="T4" fmla="*/ 18 w 32"/>
              <a:gd name="T5" fmla="*/ 1 h 15"/>
              <a:gd name="T6" fmla="*/ 18 w 32"/>
              <a:gd name="T7" fmla="*/ 1 h 15"/>
              <a:gd name="T8" fmla="*/ 17 w 32"/>
              <a:gd name="T9" fmla="*/ 0 h 15"/>
              <a:gd name="T10" fmla="*/ 15 w 32"/>
              <a:gd name="T11" fmla="*/ 0 h 15"/>
              <a:gd name="T12" fmla="*/ 0 w 32"/>
              <a:gd name="T13" fmla="*/ 0 h 15"/>
              <a:gd name="T14" fmla="*/ 0 w 32"/>
              <a:gd name="T15" fmla="*/ 10 h 15"/>
              <a:gd name="T16" fmla="*/ 12 w 32"/>
              <a:gd name="T17" fmla="*/ 10 h 15"/>
              <a:gd name="T18" fmla="*/ 17 w 32"/>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
                <a:moveTo>
                  <a:pt x="17" y="15"/>
                </a:moveTo>
                <a:lnTo>
                  <a:pt x="32" y="15"/>
                </a:lnTo>
                <a:lnTo>
                  <a:pt x="18" y="1"/>
                </a:lnTo>
                <a:lnTo>
                  <a:pt x="18" y="1"/>
                </a:lnTo>
                <a:lnTo>
                  <a:pt x="17" y="0"/>
                </a:lnTo>
                <a:lnTo>
                  <a:pt x="15" y="0"/>
                </a:lnTo>
                <a:lnTo>
                  <a:pt x="0" y="0"/>
                </a:lnTo>
                <a:lnTo>
                  <a:pt x="0" y="10"/>
                </a:lnTo>
                <a:lnTo>
                  <a:pt x="12" y="10"/>
                </a:lnTo>
                <a:lnTo>
                  <a:pt x="17"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73" name="Freeform 775"/>
          <p:cNvSpPr>
            <a:spLocks noEditPoints="1"/>
          </p:cNvSpPr>
          <p:nvPr/>
        </p:nvSpPr>
        <p:spPr bwMode="auto">
          <a:xfrm>
            <a:off x="8175187" y="2511279"/>
            <a:ext cx="37959" cy="156586"/>
          </a:xfrm>
          <a:custGeom>
            <a:avLst/>
            <a:gdLst>
              <a:gd name="T0" fmla="*/ 8 w 24"/>
              <a:gd name="T1" fmla="*/ 1 h 99"/>
              <a:gd name="T2" fmla="*/ 8 w 24"/>
              <a:gd name="T3" fmla="*/ 1 h 99"/>
              <a:gd name="T4" fmla="*/ 6 w 24"/>
              <a:gd name="T5" fmla="*/ 0 h 99"/>
              <a:gd name="T6" fmla="*/ 2 w 24"/>
              <a:gd name="T7" fmla="*/ 0 h 99"/>
              <a:gd name="T8" fmla="*/ 2 w 24"/>
              <a:gd name="T9" fmla="*/ 0 h 99"/>
              <a:gd name="T10" fmla="*/ 1 w 24"/>
              <a:gd name="T11" fmla="*/ 3 h 99"/>
              <a:gd name="T12" fmla="*/ 0 w 24"/>
              <a:gd name="T13" fmla="*/ 5 h 99"/>
              <a:gd name="T14" fmla="*/ 0 w 24"/>
              <a:gd name="T15" fmla="*/ 99 h 99"/>
              <a:gd name="T16" fmla="*/ 9 w 24"/>
              <a:gd name="T17" fmla="*/ 99 h 99"/>
              <a:gd name="T18" fmla="*/ 9 w 24"/>
              <a:gd name="T19" fmla="*/ 69 h 99"/>
              <a:gd name="T20" fmla="*/ 19 w 24"/>
              <a:gd name="T21" fmla="*/ 69 h 99"/>
              <a:gd name="T22" fmla="*/ 19 w 24"/>
              <a:gd name="T23" fmla="*/ 69 h 99"/>
              <a:gd name="T24" fmla="*/ 22 w 24"/>
              <a:gd name="T25" fmla="*/ 69 h 99"/>
              <a:gd name="T26" fmla="*/ 23 w 24"/>
              <a:gd name="T27" fmla="*/ 68 h 99"/>
              <a:gd name="T28" fmla="*/ 24 w 24"/>
              <a:gd name="T29" fmla="*/ 67 h 99"/>
              <a:gd name="T30" fmla="*/ 24 w 24"/>
              <a:gd name="T31" fmla="*/ 64 h 99"/>
              <a:gd name="T32" fmla="*/ 24 w 24"/>
              <a:gd name="T33" fmla="*/ 64 h 99"/>
              <a:gd name="T34" fmla="*/ 23 w 24"/>
              <a:gd name="T35" fmla="*/ 48 h 99"/>
              <a:gd name="T36" fmla="*/ 22 w 24"/>
              <a:gd name="T37" fmla="*/ 35 h 99"/>
              <a:gd name="T38" fmla="*/ 19 w 24"/>
              <a:gd name="T39" fmla="*/ 25 h 99"/>
              <a:gd name="T40" fmla="*/ 17 w 24"/>
              <a:gd name="T41" fmla="*/ 16 h 99"/>
              <a:gd name="T42" fmla="*/ 11 w 24"/>
              <a:gd name="T43" fmla="*/ 5 h 99"/>
              <a:gd name="T44" fmla="*/ 8 w 24"/>
              <a:gd name="T45" fmla="*/ 1 h 99"/>
              <a:gd name="T46" fmla="*/ 8 w 24"/>
              <a:gd name="T47" fmla="*/ 1 h 99"/>
              <a:gd name="T48" fmla="*/ 9 w 24"/>
              <a:gd name="T49" fmla="*/ 59 h 99"/>
              <a:gd name="T50" fmla="*/ 9 w 24"/>
              <a:gd name="T51" fmla="*/ 26 h 99"/>
              <a:gd name="T52" fmla="*/ 9 w 24"/>
              <a:gd name="T53" fmla="*/ 26 h 99"/>
              <a:gd name="T54" fmla="*/ 13 w 24"/>
              <a:gd name="T55" fmla="*/ 40 h 99"/>
              <a:gd name="T56" fmla="*/ 14 w 24"/>
              <a:gd name="T57" fmla="*/ 59 h 99"/>
              <a:gd name="T58" fmla="*/ 9 w 24"/>
              <a:gd name="T59" fmla="*/ 5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99">
                <a:moveTo>
                  <a:pt x="8" y="1"/>
                </a:moveTo>
                <a:lnTo>
                  <a:pt x="8" y="1"/>
                </a:lnTo>
                <a:lnTo>
                  <a:pt x="6" y="0"/>
                </a:lnTo>
                <a:lnTo>
                  <a:pt x="2" y="0"/>
                </a:lnTo>
                <a:lnTo>
                  <a:pt x="2" y="0"/>
                </a:lnTo>
                <a:lnTo>
                  <a:pt x="1" y="3"/>
                </a:lnTo>
                <a:lnTo>
                  <a:pt x="0" y="5"/>
                </a:lnTo>
                <a:lnTo>
                  <a:pt x="0" y="99"/>
                </a:lnTo>
                <a:lnTo>
                  <a:pt x="9" y="99"/>
                </a:lnTo>
                <a:lnTo>
                  <a:pt x="9" y="69"/>
                </a:lnTo>
                <a:lnTo>
                  <a:pt x="19" y="69"/>
                </a:lnTo>
                <a:lnTo>
                  <a:pt x="19" y="69"/>
                </a:lnTo>
                <a:lnTo>
                  <a:pt x="22" y="69"/>
                </a:lnTo>
                <a:lnTo>
                  <a:pt x="23" y="68"/>
                </a:lnTo>
                <a:lnTo>
                  <a:pt x="24" y="67"/>
                </a:lnTo>
                <a:lnTo>
                  <a:pt x="24" y="64"/>
                </a:lnTo>
                <a:lnTo>
                  <a:pt x="24" y="64"/>
                </a:lnTo>
                <a:lnTo>
                  <a:pt x="23" y="48"/>
                </a:lnTo>
                <a:lnTo>
                  <a:pt x="22" y="35"/>
                </a:lnTo>
                <a:lnTo>
                  <a:pt x="19" y="25"/>
                </a:lnTo>
                <a:lnTo>
                  <a:pt x="17" y="16"/>
                </a:lnTo>
                <a:lnTo>
                  <a:pt x="11" y="5"/>
                </a:lnTo>
                <a:lnTo>
                  <a:pt x="8" y="1"/>
                </a:lnTo>
                <a:lnTo>
                  <a:pt x="8" y="1"/>
                </a:lnTo>
                <a:close/>
                <a:moveTo>
                  <a:pt x="9" y="59"/>
                </a:moveTo>
                <a:lnTo>
                  <a:pt x="9" y="26"/>
                </a:lnTo>
                <a:lnTo>
                  <a:pt x="9" y="26"/>
                </a:lnTo>
                <a:lnTo>
                  <a:pt x="13" y="40"/>
                </a:lnTo>
                <a:lnTo>
                  <a:pt x="14" y="59"/>
                </a:lnTo>
                <a:lnTo>
                  <a:pt x="9"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74" name="Freeform 776"/>
          <p:cNvSpPr>
            <a:spLocks/>
          </p:cNvSpPr>
          <p:nvPr/>
        </p:nvSpPr>
        <p:spPr bwMode="auto">
          <a:xfrm>
            <a:off x="8028091" y="2511279"/>
            <a:ext cx="61686" cy="156586"/>
          </a:xfrm>
          <a:custGeom>
            <a:avLst/>
            <a:gdLst>
              <a:gd name="T0" fmla="*/ 39 w 39"/>
              <a:gd name="T1" fmla="*/ 20 h 99"/>
              <a:gd name="T2" fmla="*/ 39 w 39"/>
              <a:gd name="T3" fmla="*/ 0 h 99"/>
              <a:gd name="T4" fmla="*/ 29 w 39"/>
              <a:gd name="T5" fmla="*/ 0 h 99"/>
              <a:gd name="T6" fmla="*/ 29 w 39"/>
              <a:gd name="T7" fmla="*/ 20 h 99"/>
              <a:gd name="T8" fmla="*/ 29 w 39"/>
              <a:gd name="T9" fmla="*/ 20 h 99"/>
              <a:gd name="T10" fmla="*/ 28 w 39"/>
              <a:gd name="T11" fmla="*/ 25 h 99"/>
              <a:gd name="T12" fmla="*/ 24 w 39"/>
              <a:gd name="T13" fmla="*/ 28 h 99"/>
              <a:gd name="T14" fmla="*/ 24 w 39"/>
              <a:gd name="T15" fmla="*/ 0 h 99"/>
              <a:gd name="T16" fmla="*/ 15 w 39"/>
              <a:gd name="T17" fmla="*/ 0 h 99"/>
              <a:gd name="T18" fmla="*/ 15 w 39"/>
              <a:gd name="T19" fmla="*/ 28 h 99"/>
              <a:gd name="T20" fmla="*/ 15 w 39"/>
              <a:gd name="T21" fmla="*/ 28 h 99"/>
              <a:gd name="T22" fmla="*/ 11 w 39"/>
              <a:gd name="T23" fmla="*/ 25 h 99"/>
              <a:gd name="T24" fmla="*/ 10 w 39"/>
              <a:gd name="T25" fmla="*/ 20 h 99"/>
              <a:gd name="T26" fmla="*/ 10 w 39"/>
              <a:gd name="T27" fmla="*/ 0 h 99"/>
              <a:gd name="T28" fmla="*/ 0 w 39"/>
              <a:gd name="T29" fmla="*/ 0 h 99"/>
              <a:gd name="T30" fmla="*/ 0 w 39"/>
              <a:gd name="T31" fmla="*/ 20 h 99"/>
              <a:gd name="T32" fmla="*/ 0 w 39"/>
              <a:gd name="T33" fmla="*/ 20 h 99"/>
              <a:gd name="T34" fmla="*/ 1 w 39"/>
              <a:gd name="T35" fmla="*/ 26 h 99"/>
              <a:gd name="T36" fmla="*/ 4 w 39"/>
              <a:gd name="T37" fmla="*/ 32 h 99"/>
              <a:gd name="T38" fmla="*/ 8 w 39"/>
              <a:gd name="T39" fmla="*/ 36 h 99"/>
              <a:gd name="T40" fmla="*/ 15 w 39"/>
              <a:gd name="T41" fmla="*/ 38 h 99"/>
              <a:gd name="T42" fmla="*/ 15 w 39"/>
              <a:gd name="T43" fmla="*/ 99 h 99"/>
              <a:gd name="T44" fmla="*/ 24 w 39"/>
              <a:gd name="T45" fmla="*/ 99 h 99"/>
              <a:gd name="T46" fmla="*/ 24 w 39"/>
              <a:gd name="T47" fmla="*/ 38 h 99"/>
              <a:gd name="T48" fmla="*/ 24 w 39"/>
              <a:gd name="T49" fmla="*/ 38 h 99"/>
              <a:gd name="T50" fmla="*/ 31 w 39"/>
              <a:gd name="T51" fmla="*/ 36 h 99"/>
              <a:gd name="T52" fmla="*/ 36 w 39"/>
              <a:gd name="T53" fmla="*/ 32 h 99"/>
              <a:gd name="T54" fmla="*/ 38 w 39"/>
              <a:gd name="T55" fmla="*/ 26 h 99"/>
              <a:gd name="T56" fmla="*/ 39 w 39"/>
              <a:gd name="T57" fmla="*/ 20 h 99"/>
              <a:gd name="T58" fmla="*/ 39 w 39"/>
              <a:gd name="T59"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99">
                <a:moveTo>
                  <a:pt x="39" y="20"/>
                </a:moveTo>
                <a:lnTo>
                  <a:pt x="39" y="0"/>
                </a:lnTo>
                <a:lnTo>
                  <a:pt x="29" y="0"/>
                </a:lnTo>
                <a:lnTo>
                  <a:pt x="29" y="20"/>
                </a:lnTo>
                <a:lnTo>
                  <a:pt x="29" y="20"/>
                </a:lnTo>
                <a:lnTo>
                  <a:pt x="28" y="25"/>
                </a:lnTo>
                <a:lnTo>
                  <a:pt x="24" y="28"/>
                </a:lnTo>
                <a:lnTo>
                  <a:pt x="24" y="0"/>
                </a:lnTo>
                <a:lnTo>
                  <a:pt x="15" y="0"/>
                </a:lnTo>
                <a:lnTo>
                  <a:pt x="15" y="28"/>
                </a:lnTo>
                <a:lnTo>
                  <a:pt x="15" y="28"/>
                </a:lnTo>
                <a:lnTo>
                  <a:pt x="11" y="25"/>
                </a:lnTo>
                <a:lnTo>
                  <a:pt x="10" y="20"/>
                </a:lnTo>
                <a:lnTo>
                  <a:pt x="10" y="0"/>
                </a:lnTo>
                <a:lnTo>
                  <a:pt x="0" y="0"/>
                </a:lnTo>
                <a:lnTo>
                  <a:pt x="0" y="20"/>
                </a:lnTo>
                <a:lnTo>
                  <a:pt x="0" y="20"/>
                </a:lnTo>
                <a:lnTo>
                  <a:pt x="1" y="26"/>
                </a:lnTo>
                <a:lnTo>
                  <a:pt x="4" y="32"/>
                </a:lnTo>
                <a:lnTo>
                  <a:pt x="8" y="36"/>
                </a:lnTo>
                <a:lnTo>
                  <a:pt x="15" y="38"/>
                </a:lnTo>
                <a:lnTo>
                  <a:pt x="15" y="99"/>
                </a:lnTo>
                <a:lnTo>
                  <a:pt x="24" y="99"/>
                </a:lnTo>
                <a:lnTo>
                  <a:pt x="24" y="38"/>
                </a:lnTo>
                <a:lnTo>
                  <a:pt x="24" y="38"/>
                </a:lnTo>
                <a:lnTo>
                  <a:pt x="31" y="36"/>
                </a:lnTo>
                <a:lnTo>
                  <a:pt x="36" y="32"/>
                </a:lnTo>
                <a:lnTo>
                  <a:pt x="38" y="26"/>
                </a:lnTo>
                <a:lnTo>
                  <a:pt x="39" y="20"/>
                </a:lnTo>
                <a:lnTo>
                  <a:pt x="39"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75" name="Freeform 777"/>
          <p:cNvSpPr>
            <a:spLocks noEditPoints="1"/>
          </p:cNvSpPr>
          <p:nvPr/>
        </p:nvSpPr>
        <p:spPr bwMode="auto">
          <a:xfrm>
            <a:off x="8070797" y="2568220"/>
            <a:ext cx="94899" cy="94899"/>
          </a:xfrm>
          <a:custGeom>
            <a:avLst/>
            <a:gdLst>
              <a:gd name="T0" fmla="*/ 30 w 60"/>
              <a:gd name="T1" fmla="*/ 0 h 59"/>
              <a:gd name="T2" fmla="*/ 19 w 60"/>
              <a:gd name="T3" fmla="*/ 2 h 59"/>
              <a:gd name="T4" fmla="*/ 9 w 60"/>
              <a:gd name="T5" fmla="*/ 8 h 59"/>
              <a:gd name="T6" fmla="*/ 3 w 60"/>
              <a:gd name="T7" fmla="*/ 18 h 59"/>
              <a:gd name="T8" fmla="*/ 0 w 60"/>
              <a:gd name="T9" fmla="*/ 29 h 59"/>
              <a:gd name="T10" fmla="*/ 0 w 60"/>
              <a:gd name="T11" fmla="*/ 35 h 59"/>
              <a:gd name="T12" fmla="*/ 5 w 60"/>
              <a:gd name="T13" fmla="*/ 45 h 59"/>
              <a:gd name="T14" fmla="*/ 14 w 60"/>
              <a:gd name="T15" fmla="*/ 54 h 59"/>
              <a:gd name="T16" fmla="*/ 24 w 60"/>
              <a:gd name="T17" fmla="*/ 59 h 59"/>
              <a:gd name="T18" fmla="*/ 30 w 60"/>
              <a:gd name="T19" fmla="*/ 59 h 59"/>
              <a:gd name="T20" fmla="*/ 41 w 60"/>
              <a:gd name="T21" fmla="*/ 56 h 59"/>
              <a:gd name="T22" fmla="*/ 51 w 60"/>
              <a:gd name="T23" fmla="*/ 50 h 59"/>
              <a:gd name="T24" fmla="*/ 57 w 60"/>
              <a:gd name="T25" fmla="*/ 40 h 59"/>
              <a:gd name="T26" fmla="*/ 60 w 60"/>
              <a:gd name="T27" fmla="*/ 29 h 59"/>
              <a:gd name="T28" fmla="*/ 60 w 60"/>
              <a:gd name="T29" fmla="*/ 23 h 59"/>
              <a:gd name="T30" fmla="*/ 55 w 60"/>
              <a:gd name="T31" fmla="*/ 13 h 59"/>
              <a:gd name="T32" fmla="*/ 46 w 60"/>
              <a:gd name="T33" fmla="*/ 5 h 59"/>
              <a:gd name="T34" fmla="*/ 36 w 60"/>
              <a:gd name="T35" fmla="*/ 0 h 59"/>
              <a:gd name="T36" fmla="*/ 30 w 60"/>
              <a:gd name="T37" fmla="*/ 0 h 59"/>
              <a:gd name="T38" fmla="*/ 30 w 60"/>
              <a:gd name="T39" fmla="*/ 44 h 59"/>
              <a:gd name="T40" fmla="*/ 18 w 60"/>
              <a:gd name="T41" fmla="*/ 33 h 59"/>
              <a:gd name="T42" fmla="*/ 15 w 60"/>
              <a:gd name="T43" fmla="*/ 27 h 59"/>
              <a:gd name="T44" fmla="*/ 15 w 60"/>
              <a:gd name="T45" fmla="*/ 24 h 59"/>
              <a:gd name="T46" fmla="*/ 20 w 60"/>
              <a:gd name="T47" fmla="*/ 19 h 59"/>
              <a:gd name="T48" fmla="*/ 23 w 60"/>
              <a:gd name="T49" fmla="*/ 19 h 59"/>
              <a:gd name="T50" fmla="*/ 28 w 60"/>
              <a:gd name="T51" fmla="*/ 22 h 59"/>
              <a:gd name="T52" fmla="*/ 30 w 60"/>
              <a:gd name="T53" fmla="*/ 27 h 59"/>
              <a:gd name="T54" fmla="*/ 30 w 60"/>
              <a:gd name="T55" fmla="*/ 24 h 59"/>
              <a:gd name="T56" fmla="*/ 35 w 60"/>
              <a:gd name="T57" fmla="*/ 19 h 59"/>
              <a:gd name="T58" fmla="*/ 37 w 60"/>
              <a:gd name="T59" fmla="*/ 19 h 59"/>
              <a:gd name="T60" fmla="*/ 42 w 60"/>
              <a:gd name="T61" fmla="*/ 22 h 59"/>
              <a:gd name="T62" fmla="*/ 45 w 60"/>
              <a:gd name="T63" fmla="*/ 27 h 59"/>
              <a:gd name="T64" fmla="*/ 44 w 60"/>
              <a:gd name="T65" fmla="*/ 29 h 59"/>
              <a:gd name="T66" fmla="*/ 37 w 60"/>
              <a:gd name="T67" fmla="*/ 38 h 59"/>
              <a:gd name="T68" fmla="*/ 30 w 60"/>
              <a:gd name="T69"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59">
                <a:moveTo>
                  <a:pt x="30" y="0"/>
                </a:moveTo>
                <a:lnTo>
                  <a:pt x="30" y="0"/>
                </a:lnTo>
                <a:lnTo>
                  <a:pt x="24" y="0"/>
                </a:lnTo>
                <a:lnTo>
                  <a:pt x="19" y="2"/>
                </a:lnTo>
                <a:lnTo>
                  <a:pt x="14" y="5"/>
                </a:lnTo>
                <a:lnTo>
                  <a:pt x="9" y="8"/>
                </a:lnTo>
                <a:lnTo>
                  <a:pt x="5" y="13"/>
                </a:lnTo>
                <a:lnTo>
                  <a:pt x="3" y="18"/>
                </a:lnTo>
                <a:lnTo>
                  <a:pt x="0" y="23"/>
                </a:lnTo>
                <a:lnTo>
                  <a:pt x="0" y="29"/>
                </a:lnTo>
                <a:lnTo>
                  <a:pt x="0" y="29"/>
                </a:lnTo>
                <a:lnTo>
                  <a:pt x="0" y="35"/>
                </a:lnTo>
                <a:lnTo>
                  <a:pt x="3" y="40"/>
                </a:lnTo>
                <a:lnTo>
                  <a:pt x="5" y="45"/>
                </a:lnTo>
                <a:lnTo>
                  <a:pt x="9" y="50"/>
                </a:lnTo>
                <a:lnTo>
                  <a:pt x="14" y="54"/>
                </a:lnTo>
                <a:lnTo>
                  <a:pt x="19" y="56"/>
                </a:lnTo>
                <a:lnTo>
                  <a:pt x="24" y="59"/>
                </a:lnTo>
                <a:lnTo>
                  <a:pt x="30" y="59"/>
                </a:lnTo>
                <a:lnTo>
                  <a:pt x="30" y="59"/>
                </a:lnTo>
                <a:lnTo>
                  <a:pt x="36" y="59"/>
                </a:lnTo>
                <a:lnTo>
                  <a:pt x="41" y="56"/>
                </a:lnTo>
                <a:lnTo>
                  <a:pt x="46" y="54"/>
                </a:lnTo>
                <a:lnTo>
                  <a:pt x="51" y="50"/>
                </a:lnTo>
                <a:lnTo>
                  <a:pt x="55" y="45"/>
                </a:lnTo>
                <a:lnTo>
                  <a:pt x="57" y="40"/>
                </a:lnTo>
                <a:lnTo>
                  <a:pt x="60" y="35"/>
                </a:lnTo>
                <a:lnTo>
                  <a:pt x="60" y="29"/>
                </a:lnTo>
                <a:lnTo>
                  <a:pt x="60" y="29"/>
                </a:lnTo>
                <a:lnTo>
                  <a:pt x="60" y="23"/>
                </a:lnTo>
                <a:lnTo>
                  <a:pt x="57" y="18"/>
                </a:lnTo>
                <a:lnTo>
                  <a:pt x="55" y="13"/>
                </a:lnTo>
                <a:lnTo>
                  <a:pt x="51" y="8"/>
                </a:lnTo>
                <a:lnTo>
                  <a:pt x="46" y="5"/>
                </a:lnTo>
                <a:lnTo>
                  <a:pt x="41" y="2"/>
                </a:lnTo>
                <a:lnTo>
                  <a:pt x="36" y="0"/>
                </a:lnTo>
                <a:lnTo>
                  <a:pt x="30" y="0"/>
                </a:lnTo>
                <a:lnTo>
                  <a:pt x="30" y="0"/>
                </a:lnTo>
                <a:close/>
                <a:moveTo>
                  <a:pt x="30" y="44"/>
                </a:moveTo>
                <a:lnTo>
                  <a:pt x="30" y="44"/>
                </a:lnTo>
                <a:lnTo>
                  <a:pt x="23" y="38"/>
                </a:lnTo>
                <a:lnTo>
                  <a:pt x="18" y="33"/>
                </a:lnTo>
                <a:lnTo>
                  <a:pt x="16" y="29"/>
                </a:lnTo>
                <a:lnTo>
                  <a:pt x="15" y="27"/>
                </a:lnTo>
                <a:lnTo>
                  <a:pt x="15" y="27"/>
                </a:lnTo>
                <a:lnTo>
                  <a:pt x="15" y="24"/>
                </a:lnTo>
                <a:lnTo>
                  <a:pt x="18" y="22"/>
                </a:lnTo>
                <a:lnTo>
                  <a:pt x="20" y="19"/>
                </a:lnTo>
                <a:lnTo>
                  <a:pt x="23" y="19"/>
                </a:lnTo>
                <a:lnTo>
                  <a:pt x="23" y="19"/>
                </a:lnTo>
                <a:lnTo>
                  <a:pt x="25" y="19"/>
                </a:lnTo>
                <a:lnTo>
                  <a:pt x="28" y="22"/>
                </a:lnTo>
                <a:lnTo>
                  <a:pt x="30" y="24"/>
                </a:lnTo>
                <a:lnTo>
                  <a:pt x="30" y="27"/>
                </a:lnTo>
                <a:lnTo>
                  <a:pt x="30" y="27"/>
                </a:lnTo>
                <a:lnTo>
                  <a:pt x="30" y="24"/>
                </a:lnTo>
                <a:lnTo>
                  <a:pt x="32" y="22"/>
                </a:lnTo>
                <a:lnTo>
                  <a:pt x="35" y="19"/>
                </a:lnTo>
                <a:lnTo>
                  <a:pt x="37" y="19"/>
                </a:lnTo>
                <a:lnTo>
                  <a:pt x="37" y="19"/>
                </a:lnTo>
                <a:lnTo>
                  <a:pt x="40" y="19"/>
                </a:lnTo>
                <a:lnTo>
                  <a:pt x="42" y="22"/>
                </a:lnTo>
                <a:lnTo>
                  <a:pt x="45" y="24"/>
                </a:lnTo>
                <a:lnTo>
                  <a:pt x="45" y="27"/>
                </a:lnTo>
                <a:lnTo>
                  <a:pt x="45" y="27"/>
                </a:lnTo>
                <a:lnTo>
                  <a:pt x="44" y="29"/>
                </a:lnTo>
                <a:lnTo>
                  <a:pt x="42" y="33"/>
                </a:lnTo>
                <a:lnTo>
                  <a:pt x="37" y="38"/>
                </a:lnTo>
                <a:lnTo>
                  <a:pt x="30" y="44"/>
                </a:lnTo>
                <a:lnTo>
                  <a:pt x="30"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76" name="Freeform 778"/>
          <p:cNvSpPr>
            <a:spLocks/>
          </p:cNvSpPr>
          <p:nvPr/>
        </p:nvSpPr>
        <p:spPr bwMode="auto">
          <a:xfrm>
            <a:off x="8431414" y="2667865"/>
            <a:ext cx="123368" cy="18981"/>
          </a:xfrm>
          <a:custGeom>
            <a:avLst/>
            <a:gdLst>
              <a:gd name="T0" fmla="*/ 10 w 79"/>
              <a:gd name="T1" fmla="*/ 10 h 10"/>
              <a:gd name="T2" fmla="*/ 69 w 79"/>
              <a:gd name="T3" fmla="*/ 10 h 10"/>
              <a:gd name="T4" fmla="*/ 69 w 79"/>
              <a:gd name="T5" fmla="*/ 10 h 10"/>
              <a:gd name="T6" fmla="*/ 73 w 79"/>
              <a:gd name="T7" fmla="*/ 8 h 10"/>
              <a:gd name="T8" fmla="*/ 77 w 79"/>
              <a:gd name="T9" fmla="*/ 7 h 10"/>
              <a:gd name="T10" fmla="*/ 78 w 79"/>
              <a:gd name="T11" fmla="*/ 3 h 10"/>
              <a:gd name="T12" fmla="*/ 79 w 79"/>
              <a:gd name="T13" fmla="*/ 0 h 10"/>
              <a:gd name="T14" fmla="*/ 0 w 79"/>
              <a:gd name="T15" fmla="*/ 0 h 10"/>
              <a:gd name="T16" fmla="*/ 0 w 79"/>
              <a:gd name="T17" fmla="*/ 0 h 10"/>
              <a:gd name="T18" fmla="*/ 2 w 79"/>
              <a:gd name="T19" fmla="*/ 3 h 10"/>
              <a:gd name="T20" fmla="*/ 3 w 79"/>
              <a:gd name="T21" fmla="*/ 7 h 10"/>
              <a:gd name="T22" fmla="*/ 7 w 79"/>
              <a:gd name="T23" fmla="*/ 8 h 10"/>
              <a:gd name="T24" fmla="*/ 10 w 79"/>
              <a:gd name="T25" fmla="*/ 10 h 10"/>
              <a:gd name="T26" fmla="*/ 10 w 79"/>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0">
                <a:moveTo>
                  <a:pt x="10" y="10"/>
                </a:moveTo>
                <a:lnTo>
                  <a:pt x="69" y="10"/>
                </a:lnTo>
                <a:lnTo>
                  <a:pt x="69" y="10"/>
                </a:lnTo>
                <a:lnTo>
                  <a:pt x="73" y="8"/>
                </a:lnTo>
                <a:lnTo>
                  <a:pt x="77" y="7"/>
                </a:lnTo>
                <a:lnTo>
                  <a:pt x="78" y="3"/>
                </a:lnTo>
                <a:lnTo>
                  <a:pt x="79" y="0"/>
                </a:lnTo>
                <a:lnTo>
                  <a:pt x="0" y="0"/>
                </a:lnTo>
                <a:lnTo>
                  <a:pt x="0" y="0"/>
                </a:lnTo>
                <a:lnTo>
                  <a:pt x="2" y="3"/>
                </a:lnTo>
                <a:lnTo>
                  <a:pt x="3" y="7"/>
                </a:lnTo>
                <a:lnTo>
                  <a:pt x="7" y="8"/>
                </a:lnTo>
                <a:lnTo>
                  <a:pt x="10" y="1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77" name="Freeform 779"/>
          <p:cNvSpPr>
            <a:spLocks noEditPoints="1"/>
          </p:cNvSpPr>
          <p:nvPr/>
        </p:nvSpPr>
        <p:spPr bwMode="auto">
          <a:xfrm>
            <a:off x="8431414" y="2497047"/>
            <a:ext cx="123368" cy="56939"/>
          </a:xfrm>
          <a:custGeom>
            <a:avLst/>
            <a:gdLst>
              <a:gd name="T0" fmla="*/ 69 w 79"/>
              <a:gd name="T1" fmla="*/ 35 h 36"/>
              <a:gd name="T2" fmla="*/ 79 w 79"/>
              <a:gd name="T3" fmla="*/ 36 h 36"/>
              <a:gd name="T4" fmla="*/ 74 w 79"/>
              <a:gd name="T5" fmla="*/ 21 h 36"/>
              <a:gd name="T6" fmla="*/ 67 w 79"/>
              <a:gd name="T7" fmla="*/ 10 h 36"/>
              <a:gd name="T8" fmla="*/ 55 w 79"/>
              <a:gd name="T9" fmla="*/ 3 h 36"/>
              <a:gd name="T10" fmla="*/ 40 w 79"/>
              <a:gd name="T11" fmla="*/ 0 h 36"/>
              <a:gd name="T12" fmla="*/ 32 w 79"/>
              <a:gd name="T13" fmla="*/ 1 h 36"/>
              <a:gd name="T14" fmla="*/ 19 w 79"/>
              <a:gd name="T15" fmla="*/ 6 h 36"/>
              <a:gd name="T16" fmla="*/ 9 w 79"/>
              <a:gd name="T17" fmla="*/ 16 h 36"/>
              <a:gd name="T18" fmla="*/ 2 w 79"/>
              <a:gd name="T19" fmla="*/ 29 h 36"/>
              <a:gd name="T20" fmla="*/ 0 w 79"/>
              <a:gd name="T21" fmla="*/ 36 h 36"/>
              <a:gd name="T22" fmla="*/ 69 w 79"/>
              <a:gd name="T23" fmla="*/ 35 h 36"/>
              <a:gd name="T24" fmla="*/ 53 w 79"/>
              <a:gd name="T25" fmla="*/ 18 h 36"/>
              <a:gd name="T26" fmla="*/ 57 w 79"/>
              <a:gd name="T27" fmla="*/ 21 h 36"/>
              <a:gd name="T28" fmla="*/ 56 w 79"/>
              <a:gd name="T29" fmla="*/ 24 h 36"/>
              <a:gd name="T30" fmla="*/ 53 w 79"/>
              <a:gd name="T31" fmla="*/ 25 h 36"/>
              <a:gd name="T32" fmla="*/ 50 w 79"/>
              <a:gd name="T33" fmla="*/ 21 h 36"/>
              <a:gd name="T34" fmla="*/ 51 w 79"/>
              <a:gd name="T35" fmla="*/ 19 h 36"/>
              <a:gd name="T36" fmla="*/ 53 w 79"/>
              <a:gd name="T37" fmla="*/ 18 h 36"/>
              <a:gd name="T38" fmla="*/ 40 w 79"/>
              <a:gd name="T39" fmla="*/ 10 h 36"/>
              <a:gd name="T40" fmla="*/ 44 w 79"/>
              <a:gd name="T41" fmla="*/ 14 h 36"/>
              <a:gd name="T42" fmla="*/ 42 w 79"/>
              <a:gd name="T43" fmla="*/ 16 h 36"/>
              <a:gd name="T44" fmla="*/ 40 w 79"/>
              <a:gd name="T45" fmla="*/ 18 h 36"/>
              <a:gd name="T46" fmla="*/ 36 w 79"/>
              <a:gd name="T47" fmla="*/ 14 h 36"/>
              <a:gd name="T48" fmla="*/ 37 w 79"/>
              <a:gd name="T49" fmla="*/ 11 h 36"/>
              <a:gd name="T50" fmla="*/ 40 w 79"/>
              <a:gd name="T51" fmla="*/ 10 h 36"/>
              <a:gd name="T52" fmla="*/ 26 w 79"/>
              <a:gd name="T53" fmla="*/ 18 h 36"/>
              <a:gd name="T54" fmla="*/ 30 w 79"/>
              <a:gd name="T55" fmla="*/ 21 h 36"/>
              <a:gd name="T56" fmla="*/ 29 w 79"/>
              <a:gd name="T57" fmla="*/ 24 h 36"/>
              <a:gd name="T58" fmla="*/ 26 w 79"/>
              <a:gd name="T59" fmla="*/ 25 h 36"/>
              <a:gd name="T60" fmla="*/ 23 w 79"/>
              <a:gd name="T61" fmla="*/ 21 h 36"/>
              <a:gd name="T62" fmla="*/ 24 w 79"/>
              <a:gd name="T63" fmla="*/ 19 h 36"/>
              <a:gd name="T64" fmla="*/ 26 w 79"/>
              <a:gd name="T6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36">
                <a:moveTo>
                  <a:pt x="69" y="35"/>
                </a:moveTo>
                <a:lnTo>
                  <a:pt x="69" y="35"/>
                </a:lnTo>
                <a:lnTo>
                  <a:pt x="79" y="36"/>
                </a:lnTo>
                <a:lnTo>
                  <a:pt x="79" y="36"/>
                </a:lnTo>
                <a:lnTo>
                  <a:pt x="78" y="29"/>
                </a:lnTo>
                <a:lnTo>
                  <a:pt x="74" y="21"/>
                </a:lnTo>
                <a:lnTo>
                  <a:pt x="71" y="16"/>
                </a:lnTo>
                <a:lnTo>
                  <a:pt x="67" y="10"/>
                </a:lnTo>
                <a:lnTo>
                  <a:pt x="61" y="6"/>
                </a:lnTo>
                <a:lnTo>
                  <a:pt x="55" y="3"/>
                </a:lnTo>
                <a:lnTo>
                  <a:pt x="47" y="1"/>
                </a:lnTo>
                <a:lnTo>
                  <a:pt x="40" y="0"/>
                </a:lnTo>
                <a:lnTo>
                  <a:pt x="40" y="0"/>
                </a:lnTo>
                <a:lnTo>
                  <a:pt x="32" y="1"/>
                </a:lnTo>
                <a:lnTo>
                  <a:pt x="25" y="3"/>
                </a:lnTo>
                <a:lnTo>
                  <a:pt x="19" y="6"/>
                </a:lnTo>
                <a:lnTo>
                  <a:pt x="13" y="10"/>
                </a:lnTo>
                <a:lnTo>
                  <a:pt x="9" y="16"/>
                </a:lnTo>
                <a:lnTo>
                  <a:pt x="4" y="21"/>
                </a:lnTo>
                <a:lnTo>
                  <a:pt x="2" y="29"/>
                </a:lnTo>
                <a:lnTo>
                  <a:pt x="0" y="36"/>
                </a:lnTo>
                <a:lnTo>
                  <a:pt x="0" y="36"/>
                </a:lnTo>
                <a:lnTo>
                  <a:pt x="10" y="35"/>
                </a:lnTo>
                <a:lnTo>
                  <a:pt x="69" y="35"/>
                </a:lnTo>
                <a:close/>
                <a:moveTo>
                  <a:pt x="53" y="18"/>
                </a:moveTo>
                <a:lnTo>
                  <a:pt x="53" y="18"/>
                </a:lnTo>
                <a:lnTo>
                  <a:pt x="56" y="19"/>
                </a:lnTo>
                <a:lnTo>
                  <a:pt x="57" y="21"/>
                </a:lnTo>
                <a:lnTo>
                  <a:pt x="57" y="21"/>
                </a:lnTo>
                <a:lnTo>
                  <a:pt x="56" y="24"/>
                </a:lnTo>
                <a:lnTo>
                  <a:pt x="53" y="25"/>
                </a:lnTo>
                <a:lnTo>
                  <a:pt x="53" y="25"/>
                </a:lnTo>
                <a:lnTo>
                  <a:pt x="51" y="24"/>
                </a:lnTo>
                <a:lnTo>
                  <a:pt x="50" y="21"/>
                </a:lnTo>
                <a:lnTo>
                  <a:pt x="50" y="21"/>
                </a:lnTo>
                <a:lnTo>
                  <a:pt x="51" y="19"/>
                </a:lnTo>
                <a:lnTo>
                  <a:pt x="53" y="18"/>
                </a:lnTo>
                <a:lnTo>
                  <a:pt x="53" y="18"/>
                </a:lnTo>
                <a:close/>
                <a:moveTo>
                  <a:pt x="40" y="10"/>
                </a:moveTo>
                <a:lnTo>
                  <a:pt x="40" y="10"/>
                </a:lnTo>
                <a:lnTo>
                  <a:pt x="42" y="11"/>
                </a:lnTo>
                <a:lnTo>
                  <a:pt x="44" y="14"/>
                </a:lnTo>
                <a:lnTo>
                  <a:pt x="44" y="14"/>
                </a:lnTo>
                <a:lnTo>
                  <a:pt x="42" y="16"/>
                </a:lnTo>
                <a:lnTo>
                  <a:pt x="40" y="18"/>
                </a:lnTo>
                <a:lnTo>
                  <a:pt x="40" y="18"/>
                </a:lnTo>
                <a:lnTo>
                  <a:pt x="37" y="16"/>
                </a:lnTo>
                <a:lnTo>
                  <a:pt x="36" y="14"/>
                </a:lnTo>
                <a:lnTo>
                  <a:pt x="36" y="14"/>
                </a:lnTo>
                <a:lnTo>
                  <a:pt x="37" y="11"/>
                </a:lnTo>
                <a:lnTo>
                  <a:pt x="40" y="10"/>
                </a:lnTo>
                <a:lnTo>
                  <a:pt x="40" y="10"/>
                </a:lnTo>
                <a:close/>
                <a:moveTo>
                  <a:pt x="26" y="18"/>
                </a:moveTo>
                <a:lnTo>
                  <a:pt x="26" y="18"/>
                </a:lnTo>
                <a:lnTo>
                  <a:pt x="29" y="19"/>
                </a:lnTo>
                <a:lnTo>
                  <a:pt x="30" y="21"/>
                </a:lnTo>
                <a:lnTo>
                  <a:pt x="30" y="21"/>
                </a:lnTo>
                <a:lnTo>
                  <a:pt x="29" y="24"/>
                </a:lnTo>
                <a:lnTo>
                  <a:pt x="26" y="25"/>
                </a:lnTo>
                <a:lnTo>
                  <a:pt x="26" y="25"/>
                </a:lnTo>
                <a:lnTo>
                  <a:pt x="24" y="24"/>
                </a:lnTo>
                <a:lnTo>
                  <a:pt x="23" y="21"/>
                </a:lnTo>
                <a:lnTo>
                  <a:pt x="23" y="21"/>
                </a:lnTo>
                <a:lnTo>
                  <a:pt x="24" y="19"/>
                </a:lnTo>
                <a:lnTo>
                  <a:pt x="26" y="18"/>
                </a:lnTo>
                <a:lnTo>
                  <a:pt x="26" y="1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78" name="Freeform 780"/>
          <p:cNvSpPr>
            <a:spLocks/>
          </p:cNvSpPr>
          <p:nvPr/>
        </p:nvSpPr>
        <p:spPr bwMode="auto">
          <a:xfrm>
            <a:off x="8421924" y="2591945"/>
            <a:ext cx="142349" cy="28470"/>
          </a:xfrm>
          <a:custGeom>
            <a:avLst/>
            <a:gdLst>
              <a:gd name="T0" fmla="*/ 86 w 89"/>
              <a:gd name="T1" fmla="*/ 1 h 18"/>
              <a:gd name="T2" fmla="*/ 86 w 89"/>
              <a:gd name="T3" fmla="*/ 1 h 18"/>
              <a:gd name="T4" fmla="*/ 81 w 89"/>
              <a:gd name="T5" fmla="*/ 2 h 18"/>
              <a:gd name="T6" fmla="*/ 74 w 89"/>
              <a:gd name="T7" fmla="*/ 3 h 18"/>
              <a:gd name="T8" fmla="*/ 74 w 89"/>
              <a:gd name="T9" fmla="*/ 3 h 18"/>
              <a:gd name="T10" fmla="*/ 69 w 89"/>
              <a:gd name="T11" fmla="*/ 2 h 18"/>
              <a:gd name="T12" fmla="*/ 65 w 89"/>
              <a:gd name="T13" fmla="*/ 0 h 18"/>
              <a:gd name="T14" fmla="*/ 65 w 89"/>
              <a:gd name="T15" fmla="*/ 0 h 18"/>
              <a:gd name="T16" fmla="*/ 58 w 89"/>
              <a:gd name="T17" fmla="*/ 2 h 18"/>
              <a:gd name="T18" fmla="*/ 52 w 89"/>
              <a:gd name="T19" fmla="*/ 3 h 18"/>
              <a:gd name="T20" fmla="*/ 52 w 89"/>
              <a:gd name="T21" fmla="*/ 3 h 18"/>
              <a:gd name="T22" fmla="*/ 49 w 89"/>
              <a:gd name="T23" fmla="*/ 3 h 18"/>
              <a:gd name="T24" fmla="*/ 45 w 89"/>
              <a:gd name="T25" fmla="*/ 2 h 18"/>
              <a:gd name="T26" fmla="*/ 45 w 89"/>
              <a:gd name="T27" fmla="*/ 2 h 18"/>
              <a:gd name="T28" fmla="*/ 41 w 89"/>
              <a:gd name="T29" fmla="*/ 3 h 18"/>
              <a:gd name="T30" fmla="*/ 37 w 89"/>
              <a:gd name="T31" fmla="*/ 3 h 18"/>
              <a:gd name="T32" fmla="*/ 37 w 89"/>
              <a:gd name="T33" fmla="*/ 3 h 18"/>
              <a:gd name="T34" fmla="*/ 31 w 89"/>
              <a:gd name="T35" fmla="*/ 2 h 18"/>
              <a:gd name="T36" fmla="*/ 25 w 89"/>
              <a:gd name="T37" fmla="*/ 0 h 18"/>
              <a:gd name="T38" fmla="*/ 25 w 89"/>
              <a:gd name="T39" fmla="*/ 0 h 18"/>
              <a:gd name="T40" fmla="*/ 20 w 89"/>
              <a:gd name="T41" fmla="*/ 2 h 18"/>
              <a:gd name="T42" fmla="*/ 15 w 89"/>
              <a:gd name="T43" fmla="*/ 3 h 18"/>
              <a:gd name="T44" fmla="*/ 15 w 89"/>
              <a:gd name="T45" fmla="*/ 3 h 18"/>
              <a:gd name="T46" fmla="*/ 9 w 89"/>
              <a:gd name="T47" fmla="*/ 2 h 18"/>
              <a:gd name="T48" fmla="*/ 4 w 89"/>
              <a:gd name="T49" fmla="*/ 1 h 18"/>
              <a:gd name="T50" fmla="*/ 4 w 89"/>
              <a:gd name="T51" fmla="*/ 1 h 18"/>
              <a:gd name="T52" fmla="*/ 2 w 89"/>
              <a:gd name="T53" fmla="*/ 3 h 18"/>
              <a:gd name="T54" fmla="*/ 0 w 89"/>
              <a:gd name="T55" fmla="*/ 8 h 18"/>
              <a:gd name="T56" fmla="*/ 0 w 89"/>
              <a:gd name="T57" fmla="*/ 8 h 18"/>
              <a:gd name="T58" fmla="*/ 2 w 89"/>
              <a:gd name="T59" fmla="*/ 12 h 18"/>
              <a:gd name="T60" fmla="*/ 3 w 89"/>
              <a:gd name="T61" fmla="*/ 16 h 18"/>
              <a:gd name="T62" fmla="*/ 7 w 89"/>
              <a:gd name="T63" fmla="*/ 17 h 18"/>
              <a:gd name="T64" fmla="*/ 10 w 89"/>
              <a:gd name="T65" fmla="*/ 18 h 18"/>
              <a:gd name="T66" fmla="*/ 79 w 89"/>
              <a:gd name="T67" fmla="*/ 18 h 18"/>
              <a:gd name="T68" fmla="*/ 79 w 89"/>
              <a:gd name="T69" fmla="*/ 18 h 18"/>
              <a:gd name="T70" fmla="*/ 83 w 89"/>
              <a:gd name="T71" fmla="*/ 17 h 18"/>
              <a:gd name="T72" fmla="*/ 87 w 89"/>
              <a:gd name="T73" fmla="*/ 16 h 18"/>
              <a:gd name="T74" fmla="*/ 88 w 89"/>
              <a:gd name="T75" fmla="*/ 12 h 18"/>
              <a:gd name="T76" fmla="*/ 89 w 89"/>
              <a:gd name="T77" fmla="*/ 8 h 18"/>
              <a:gd name="T78" fmla="*/ 89 w 89"/>
              <a:gd name="T79" fmla="*/ 8 h 18"/>
              <a:gd name="T80" fmla="*/ 88 w 89"/>
              <a:gd name="T81" fmla="*/ 3 h 18"/>
              <a:gd name="T82" fmla="*/ 86 w 89"/>
              <a:gd name="T83" fmla="*/ 1 h 18"/>
              <a:gd name="T84" fmla="*/ 86 w 89"/>
              <a:gd name="T85"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18">
                <a:moveTo>
                  <a:pt x="86" y="1"/>
                </a:moveTo>
                <a:lnTo>
                  <a:pt x="86" y="1"/>
                </a:lnTo>
                <a:lnTo>
                  <a:pt x="81" y="2"/>
                </a:lnTo>
                <a:lnTo>
                  <a:pt x="74" y="3"/>
                </a:lnTo>
                <a:lnTo>
                  <a:pt x="74" y="3"/>
                </a:lnTo>
                <a:lnTo>
                  <a:pt x="69" y="2"/>
                </a:lnTo>
                <a:lnTo>
                  <a:pt x="65" y="0"/>
                </a:lnTo>
                <a:lnTo>
                  <a:pt x="65" y="0"/>
                </a:lnTo>
                <a:lnTo>
                  <a:pt x="58" y="2"/>
                </a:lnTo>
                <a:lnTo>
                  <a:pt x="52" y="3"/>
                </a:lnTo>
                <a:lnTo>
                  <a:pt x="52" y="3"/>
                </a:lnTo>
                <a:lnTo>
                  <a:pt x="49" y="3"/>
                </a:lnTo>
                <a:lnTo>
                  <a:pt x="45" y="2"/>
                </a:lnTo>
                <a:lnTo>
                  <a:pt x="45" y="2"/>
                </a:lnTo>
                <a:lnTo>
                  <a:pt x="41" y="3"/>
                </a:lnTo>
                <a:lnTo>
                  <a:pt x="37" y="3"/>
                </a:lnTo>
                <a:lnTo>
                  <a:pt x="37" y="3"/>
                </a:lnTo>
                <a:lnTo>
                  <a:pt x="31" y="2"/>
                </a:lnTo>
                <a:lnTo>
                  <a:pt x="25" y="0"/>
                </a:lnTo>
                <a:lnTo>
                  <a:pt x="25" y="0"/>
                </a:lnTo>
                <a:lnTo>
                  <a:pt x="20" y="2"/>
                </a:lnTo>
                <a:lnTo>
                  <a:pt x="15" y="3"/>
                </a:lnTo>
                <a:lnTo>
                  <a:pt x="15" y="3"/>
                </a:lnTo>
                <a:lnTo>
                  <a:pt x="9" y="2"/>
                </a:lnTo>
                <a:lnTo>
                  <a:pt x="4" y="1"/>
                </a:lnTo>
                <a:lnTo>
                  <a:pt x="4" y="1"/>
                </a:lnTo>
                <a:lnTo>
                  <a:pt x="2" y="3"/>
                </a:lnTo>
                <a:lnTo>
                  <a:pt x="0" y="8"/>
                </a:lnTo>
                <a:lnTo>
                  <a:pt x="0" y="8"/>
                </a:lnTo>
                <a:lnTo>
                  <a:pt x="2" y="12"/>
                </a:lnTo>
                <a:lnTo>
                  <a:pt x="3" y="16"/>
                </a:lnTo>
                <a:lnTo>
                  <a:pt x="7" y="17"/>
                </a:lnTo>
                <a:lnTo>
                  <a:pt x="10" y="18"/>
                </a:lnTo>
                <a:lnTo>
                  <a:pt x="79" y="18"/>
                </a:lnTo>
                <a:lnTo>
                  <a:pt x="79" y="18"/>
                </a:lnTo>
                <a:lnTo>
                  <a:pt x="83" y="17"/>
                </a:lnTo>
                <a:lnTo>
                  <a:pt x="87" y="16"/>
                </a:lnTo>
                <a:lnTo>
                  <a:pt x="88" y="12"/>
                </a:lnTo>
                <a:lnTo>
                  <a:pt x="89" y="8"/>
                </a:lnTo>
                <a:lnTo>
                  <a:pt x="89" y="8"/>
                </a:lnTo>
                <a:lnTo>
                  <a:pt x="88" y="3"/>
                </a:lnTo>
                <a:lnTo>
                  <a:pt x="86" y="1"/>
                </a:lnTo>
                <a:lnTo>
                  <a:pt x="86" y="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79" name="Freeform 781"/>
          <p:cNvSpPr>
            <a:spLocks/>
          </p:cNvSpPr>
          <p:nvPr/>
        </p:nvSpPr>
        <p:spPr bwMode="auto">
          <a:xfrm>
            <a:off x="8421924" y="2558728"/>
            <a:ext cx="142349" cy="33216"/>
          </a:xfrm>
          <a:custGeom>
            <a:avLst/>
            <a:gdLst>
              <a:gd name="T0" fmla="*/ 15 w 89"/>
              <a:gd name="T1" fmla="*/ 19 h 19"/>
              <a:gd name="T2" fmla="*/ 15 w 89"/>
              <a:gd name="T3" fmla="*/ 19 h 19"/>
              <a:gd name="T4" fmla="*/ 21 w 89"/>
              <a:gd name="T5" fmla="*/ 18 h 19"/>
              <a:gd name="T6" fmla="*/ 25 w 89"/>
              <a:gd name="T7" fmla="*/ 14 h 19"/>
              <a:gd name="T8" fmla="*/ 25 w 89"/>
              <a:gd name="T9" fmla="*/ 14 h 19"/>
              <a:gd name="T10" fmla="*/ 28 w 89"/>
              <a:gd name="T11" fmla="*/ 17 h 19"/>
              <a:gd name="T12" fmla="*/ 30 w 89"/>
              <a:gd name="T13" fmla="*/ 18 h 19"/>
              <a:gd name="T14" fmla="*/ 37 w 89"/>
              <a:gd name="T15" fmla="*/ 19 h 19"/>
              <a:gd name="T16" fmla="*/ 37 w 89"/>
              <a:gd name="T17" fmla="*/ 19 h 19"/>
              <a:gd name="T18" fmla="*/ 41 w 89"/>
              <a:gd name="T19" fmla="*/ 18 h 19"/>
              <a:gd name="T20" fmla="*/ 45 w 89"/>
              <a:gd name="T21" fmla="*/ 17 h 19"/>
              <a:gd name="T22" fmla="*/ 45 w 89"/>
              <a:gd name="T23" fmla="*/ 17 h 19"/>
              <a:gd name="T24" fmla="*/ 49 w 89"/>
              <a:gd name="T25" fmla="*/ 18 h 19"/>
              <a:gd name="T26" fmla="*/ 52 w 89"/>
              <a:gd name="T27" fmla="*/ 19 h 19"/>
              <a:gd name="T28" fmla="*/ 52 w 89"/>
              <a:gd name="T29" fmla="*/ 19 h 19"/>
              <a:gd name="T30" fmla="*/ 60 w 89"/>
              <a:gd name="T31" fmla="*/ 18 h 19"/>
              <a:gd name="T32" fmla="*/ 62 w 89"/>
              <a:gd name="T33" fmla="*/ 17 h 19"/>
              <a:gd name="T34" fmla="*/ 65 w 89"/>
              <a:gd name="T35" fmla="*/ 14 h 19"/>
              <a:gd name="T36" fmla="*/ 65 w 89"/>
              <a:gd name="T37" fmla="*/ 14 h 19"/>
              <a:gd name="T38" fmla="*/ 68 w 89"/>
              <a:gd name="T39" fmla="*/ 18 h 19"/>
              <a:gd name="T40" fmla="*/ 74 w 89"/>
              <a:gd name="T41" fmla="*/ 19 h 19"/>
              <a:gd name="T42" fmla="*/ 74 w 89"/>
              <a:gd name="T43" fmla="*/ 19 h 19"/>
              <a:gd name="T44" fmla="*/ 79 w 89"/>
              <a:gd name="T45" fmla="*/ 18 h 19"/>
              <a:gd name="T46" fmla="*/ 84 w 89"/>
              <a:gd name="T47" fmla="*/ 16 h 19"/>
              <a:gd name="T48" fmla="*/ 88 w 89"/>
              <a:gd name="T49" fmla="*/ 12 h 19"/>
              <a:gd name="T50" fmla="*/ 89 w 89"/>
              <a:gd name="T51" fmla="*/ 7 h 19"/>
              <a:gd name="T52" fmla="*/ 89 w 89"/>
              <a:gd name="T53" fmla="*/ 7 h 19"/>
              <a:gd name="T54" fmla="*/ 88 w 89"/>
              <a:gd name="T55" fmla="*/ 5 h 19"/>
              <a:gd name="T56" fmla="*/ 86 w 89"/>
              <a:gd name="T57" fmla="*/ 2 h 19"/>
              <a:gd name="T58" fmla="*/ 83 w 89"/>
              <a:gd name="T59" fmla="*/ 1 h 19"/>
              <a:gd name="T60" fmla="*/ 79 w 89"/>
              <a:gd name="T61" fmla="*/ 0 h 19"/>
              <a:gd name="T62" fmla="*/ 79 w 89"/>
              <a:gd name="T63" fmla="*/ 0 h 19"/>
              <a:gd name="T64" fmla="*/ 10 w 89"/>
              <a:gd name="T65" fmla="*/ 0 h 19"/>
              <a:gd name="T66" fmla="*/ 10 w 89"/>
              <a:gd name="T67" fmla="*/ 0 h 19"/>
              <a:gd name="T68" fmla="*/ 7 w 89"/>
              <a:gd name="T69" fmla="*/ 1 h 19"/>
              <a:gd name="T70" fmla="*/ 3 w 89"/>
              <a:gd name="T71" fmla="*/ 2 h 19"/>
              <a:gd name="T72" fmla="*/ 2 w 89"/>
              <a:gd name="T73" fmla="*/ 5 h 19"/>
              <a:gd name="T74" fmla="*/ 0 w 89"/>
              <a:gd name="T75" fmla="*/ 7 h 19"/>
              <a:gd name="T76" fmla="*/ 0 w 89"/>
              <a:gd name="T77" fmla="*/ 7 h 19"/>
              <a:gd name="T78" fmla="*/ 2 w 89"/>
              <a:gd name="T79" fmla="*/ 12 h 19"/>
              <a:gd name="T80" fmla="*/ 5 w 89"/>
              <a:gd name="T81" fmla="*/ 16 h 19"/>
              <a:gd name="T82" fmla="*/ 10 w 89"/>
              <a:gd name="T83" fmla="*/ 18 h 19"/>
              <a:gd name="T84" fmla="*/ 15 w 89"/>
              <a:gd name="T85" fmla="*/ 19 h 19"/>
              <a:gd name="T86" fmla="*/ 15 w 89"/>
              <a:gd name="T8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19">
                <a:moveTo>
                  <a:pt x="15" y="19"/>
                </a:moveTo>
                <a:lnTo>
                  <a:pt x="15" y="19"/>
                </a:lnTo>
                <a:lnTo>
                  <a:pt x="21" y="18"/>
                </a:lnTo>
                <a:lnTo>
                  <a:pt x="25" y="14"/>
                </a:lnTo>
                <a:lnTo>
                  <a:pt x="25" y="14"/>
                </a:lnTo>
                <a:lnTo>
                  <a:pt x="28" y="17"/>
                </a:lnTo>
                <a:lnTo>
                  <a:pt x="30" y="18"/>
                </a:lnTo>
                <a:lnTo>
                  <a:pt x="37" y="19"/>
                </a:lnTo>
                <a:lnTo>
                  <a:pt x="37" y="19"/>
                </a:lnTo>
                <a:lnTo>
                  <a:pt x="41" y="18"/>
                </a:lnTo>
                <a:lnTo>
                  <a:pt x="45" y="17"/>
                </a:lnTo>
                <a:lnTo>
                  <a:pt x="45" y="17"/>
                </a:lnTo>
                <a:lnTo>
                  <a:pt x="49" y="18"/>
                </a:lnTo>
                <a:lnTo>
                  <a:pt x="52" y="19"/>
                </a:lnTo>
                <a:lnTo>
                  <a:pt x="52" y="19"/>
                </a:lnTo>
                <a:lnTo>
                  <a:pt x="60" y="18"/>
                </a:lnTo>
                <a:lnTo>
                  <a:pt x="62" y="17"/>
                </a:lnTo>
                <a:lnTo>
                  <a:pt x="65" y="14"/>
                </a:lnTo>
                <a:lnTo>
                  <a:pt x="65" y="14"/>
                </a:lnTo>
                <a:lnTo>
                  <a:pt x="68" y="18"/>
                </a:lnTo>
                <a:lnTo>
                  <a:pt x="74" y="19"/>
                </a:lnTo>
                <a:lnTo>
                  <a:pt x="74" y="19"/>
                </a:lnTo>
                <a:lnTo>
                  <a:pt x="79" y="18"/>
                </a:lnTo>
                <a:lnTo>
                  <a:pt x="84" y="16"/>
                </a:lnTo>
                <a:lnTo>
                  <a:pt x="88" y="12"/>
                </a:lnTo>
                <a:lnTo>
                  <a:pt x="89" y="7"/>
                </a:lnTo>
                <a:lnTo>
                  <a:pt x="89" y="7"/>
                </a:lnTo>
                <a:lnTo>
                  <a:pt x="88" y="5"/>
                </a:lnTo>
                <a:lnTo>
                  <a:pt x="86" y="2"/>
                </a:lnTo>
                <a:lnTo>
                  <a:pt x="83" y="1"/>
                </a:lnTo>
                <a:lnTo>
                  <a:pt x="79" y="0"/>
                </a:lnTo>
                <a:lnTo>
                  <a:pt x="79" y="0"/>
                </a:lnTo>
                <a:lnTo>
                  <a:pt x="10" y="0"/>
                </a:lnTo>
                <a:lnTo>
                  <a:pt x="10" y="0"/>
                </a:lnTo>
                <a:lnTo>
                  <a:pt x="7" y="1"/>
                </a:lnTo>
                <a:lnTo>
                  <a:pt x="3" y="2"/>
                </a:lnTo>
                <a:lnTo>
                  <a:pt x="2" y="5"/>
                </a:lnTo>
                <a:lnTo>
                  <a:pt x="0" y="7"/>
                </a:lnTo>
                <a:lnTo>
                  <a:pt x="0" y="7"/>
                </a:lnTo>
                <a:lnTo>
                  <a:pt x="2" y="12"/>
                </a:lnTo>
                <a:lnTo>
                  <a:pt x="5" y="16"/>
                </a:lnTo>
                <a:lnTo>
                  <a:pt x="10" y="18"/>
                </a:lnTo>
                <a:lnTo>
                  <a:pt x="15" y="19"/>
                </a:lnTo>
                <a:lnTo>
                  <a:pt x="15"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80" name="Freeform 782"/>
          <p:cNvSpPr>
            <a:spLocks/>
          </p:cNvSpPr>
          <p:nvPr/>
        </p:nvSpPr>
        <p:spPr bwMode="auto">
          <a:xfrm>
            <a:off x="8421924" y="2629904"/>
            <a:ext cx="142349" cy="33216"/>
          </a:xfrm>
          <a:custGeom>
            <a:avLst/>
            <a:gdLst>
              <a:gd name="T0" fmla="*/ 79 w 89"/>
              <a:gd name="T1" fmla="*/ 0 h 20"/>
              <a:gd name="T2" fmla="*/ 79 w 89"/>
              <a:gd name="T3" fmla="*/ 0 h 20"/>
              <a:gd name="T4" fmla="*/ 79 w 89"/>
              <a:gd name="T5" fmla="*/ 0 h 20"/>
              <a:gd name="T6" fmla="*/ 79 w 89"/>
              <a:gd name="T7" fmla="*/ 3 h 20"/>
              <a:gd name="T8" fmla="*/ 78 w 89"/>
              <a:gd name="T9" fmla="*/ 4 h 20"/>
              <a:gd name="T10" fmla="*/ 68 w 89"/>
              <a:gd name="T11" fmla="*/ 14 h 20"/>
              <a:gd name="T12" fmla="*/ 68 w 89"/>
              <a:gd name="T13" fmla="*/ 14 h 20"/>
              <a:gd name="T14" fmla="*/ 67 w 89"/>
              <a:gd name="T15" fmla="*/ 15 h 20"/>
              <a:gd name="T16" fmla="*/ 65 w 89"/>
              <a:gd name="T17" fmla="*/ 15 h 20"/>
              <a:gd name="T18" fmla="*/ 65 w 89"/>
              <a:gd name="T19" fmla="*/ 15 h 20"/>
              <a:gd name="T20" fmla="*/ 62 w 89"/>
              <a:gd name="T21" fmla="*/ 15 h 20"/>
              <a:gd name="T22" fmla="*/ 61 w 89"/>
              <a:gd name="T23" fmla="*/ 14 h 20"/>
              <a:gd name="T24" fmla="*/ 51 w 89"/>
              <a:gd name="T25" fmla="*/ 4 h 20"/>
              <a:gd name="T26" fmla="*/ 51 w 89"/>
              <a:gd name="T27" fmla="*/ 4 h 20"/>
              <a:gd name="T28" fmla="*/ 50 w 89"/>
              <a:gd name="T29" fmla="*/ 3 h 20"/>
              <a:gd name="T30" fmla="*/ 50 w 89"/>
              <a:gd name="T31" fmla="*/ 0 h 20"/>
              <a:gd name="T32" fmla="*/ 10 w 89"/>
              <a:gd name="T33" fmla="*/ 0 h 20"/>
              <a:gd name="T34" fmla="*/ 10 w 89"/>
              <a:gd name="T35" fmla="*/ 0 h 20"/>
              <a:gd name="T36" fmla="*/ 7 w 89"/>
              <a:gd name="T37" fmla="*/ 1 h 20"/>
              <a:gd name="T38" fmla="*/ 3 w 89"/>
              <a:gd name="T39" fmla="*/ 3 h 20"/>
              <a:gd name="T40" fmla="*/ 2 w 89"/>
              <a:gd name="T41" fmla="*/ 6 h 20"/>
              <a:gd name="T42" fmla="*/ 0 w 89"/>
              <a:gd name="T43" fmla="*/ 10 h 20"/>
              <a:gd name="T44" fmla="*/ 0 w 89"/>
              <a:gd name="T45" fmla="*/ 10 h 20"/>
              <a:gd name="T46" fmla="*/ 2 w 89"/>
              <a:gd name="T47" fmla="*/ 14 h 20"/>
              <a:gd name="T48" fmla="*/ 3 w 89"/>
              <a:gd name="T49" fmla="*/ 17 h 20"/>
              <a:gd name="T50" fmla="*/ 7 w 89"/>
              <a:gd name="T51" fmla="*/ 19 h 20"/>
              <a:gd name="T52" fmla="*/ 10 w 89"/>
              <a:gd name="T53" fmla="*/ 20 h 20"/>
              <a:gd name="T54" fmla="*/ 79 w 89"/>
              <a:gd name="T55" fmla="*/ 20 h 20"/>
              <a:gd name="T56" fmla="*/ 79 w 89"/>
              <a:gd name="T57" fmla="*/ 20 h 20"/>
              <a:gd name="T58" fmla="*/ 83 w 89"/>
              <a:gd name="T59" fmla="*/ 19 h 20"/>
              <a:gd name="T60" fmla="*/ 87 w 89"/>
              <a:gd name="T61" fmla="*/ 17 h 20"/>
              <a:gd name="T62" fmla="*/ 88 w 89"/>
              <a:gd name="T63" fmla="*/ 14 h 20"/>
              <a:gd name="T64" fmla="*/ 89 w 89"/>
              <a:gd name="T65" fmla="*/ 10 h 20"/>
              <a:gd name="T66" fmla="*/ 89 w 89"/>
              <a:gd name="T67" fmla="*/ 10 h 20"/>
              <a:gd name="T68" fmla="*/ 88 w 89"/>
              <a:gd name="T69" fmla="*/ 6 h 20"/>
              <a:gd name="T70" fmla="*/ 87 w 89"/>
              <a:gd name="T71" fmla="*/ 3 h 20"/>
              <a:gd name="T72" fmla="*/ 83 w 89"/>
              <a:gd name="T73" fmla="*/ 1 h 20"/>
              <a:gd name="T74" fmla="*/ 79 w 89"/>
              <a:gd name="T75" fmla="*/ 0 h 20"/>
              <a:gd name="T76" fmla="*/ 79 w 89"/>
              <a:gd name="T7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20">
                <a:moveTo>
                  <a:pt x="79" y="0"/>
                </a:moveTo>
                <a:lnTo>
                  <a:pt x="79" y="0"/>
                </a:lnTo>
                <a:lnTo>
                  <a:pt x="79" y="0"/>
                </a:lnTo>
                <a:lnTo>
                  <a:pt x="79" y="3"/>
                </a:lnTo>
                <a:lnTo>
                  <a:pt x="78" y="4"/>
                </a:lnTo>
                <a:lnTo>
                  <a:pt x="68" y="14"/>
                </a:lnTo>
                <a:lnTo>
                  <a:pt x="68" y="14"/>
                </a:lnTo>
                <a:lnTo>
                  <a:pt x="67" y="15"/>
                </a:lnTo>
                <a:lnTo>
                  <a:pt x="65" y="15"/>
                </a:lnTo>
                <a:lnTo>
                  <a:pt x="65" y="15"/>
                </a:lnTo>
                <a:lnTo>
                  <a:pt x="62" y="15"/>
                </a:lnTo>
                <a:lnTo>
                  <a:pt x="61" y="14"/>
                </a:lnTo>
                <a:lnTo>
                  <a:pt x="51" y="4"/>
                </a:lnTo>
                <a:lnTo>
                  <a:pt x="51" y="4"/>
                </a:lnTo>
                <a:lnTo>
                  <a:pt x="50" y="3"/>
                </a:lnTo>
                <a:lnTo>
                  <a:pt x="50" y="0"/>
                </a:lnTo>
                <a:lnTo>
                  <a:pt x="10" y="0"/>
                </a:lnTo>
                <a:lnTo>
                  <a:pt x="10" y="0"/>
                </a:lnTo>
                <a:lnTo>
                  <a:pt x="7" y="1"/>
                </a:lnTo>
                <a:lnTo>
                  <a:pt x="3" y="3"/>
                </a:lnTo>
                <a:lnTo>
                  <a:pt x="2" y="6"/>
                </a:lnTo>
                <a:lnTo>
                  <a:pt x="0" y="10"/>
                </a:lnTo>
                <a:lnTo>
                  <a:pt x="0" y="10"/>
                </a:lnTo>
                <a:lnTo>
                  <a:pt x="2" y="14"/>
                </a:lnTo>
                <a:lnTo>
                  <a:pt x="3" y="17"/>
                </a:lnTo>
                <a:lnTo>
                  <a:pt x="7" y="19"/>
                </a:lnTo>
                <a:lnTo>
                  <a:pt x="10" y="20"/>
                </a:lnTo>
                <a:lnTo>
                  <a:pt x="79" y="20"/>
                </a:lnTo>
                <a:lnTo>
                  <a:pt x="79" y="20"/>
                </a:lnTo>
                <a:lnTo>
                  <a:pt x="83" y="19"/>
                </a:lnTo>
                <a:lnTo>
                  <a:pt x="87" y="17"/>
                </a:lnTo>
                <a:lnTo>
                  <a:pt x="88" y="14"/>
                </a:lnTo>
                <a:lnTo>
                  <a:pt x="89" y="10"/>
                </a:lnTo>
                <a:lnTo>
                  <a:pt x="89" y="10"/>
                </a:lnTo>
                <a:lnTo>
                  <a:pt x="88" y="6"/>
                </a:lnTo>
                <a:lnTo>
                  <a:pt x="87" y="3"/>
                </a:lnTo>
                <a:lnTo>
                  <a:pt x="83" y="1"/>
                </a:lnTo>
                <a:lnTo>
                  <a:pt x="79" y="0"/>
                </a:lnTo>
                <a:lnTo>
                  <a:pt x="7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81" name="Freeform 783"/>
          <p:cNvSpPr>
            <a:spLocks noEditPoints="1"/>
          </p:cNvSpPr>
          <p:nvPr/>
        </p:nvSpPr>
        <p:spPr bwMode="auto">
          <a:xfrm>
            <a:off x="5043518" y="2890874"/>
            <a:ext cx="156586" cy="151839"/>
          </a:xfrm>
          <a:custGeom>
            <a:avLst/>
            <a:gdLst>
              <a:gd name="T0" fmla="*/ 88 w 97"/>
              <a:gd name="T1" fmla="*/ 9 h 96"/>
              <a:gd name="T2" fmla="*/ 78 w 97"/>
              <a:gd name="T3" fmla="*/ 3 h 96"/>
              <a:gd name="T4" fmla="*/ 67 w 97"/>
              <a:gd name="T5" fmla="*/ 0 h 96"/>
              <a:gd name="T6" fmla="*/ 56 w 97"/>
              <a:gd name="T7" fmla="*/ 3 h 96"/>
              <a:gd name="T8" fmla="*/ 46 w 97"/>
              <a:gd name="T9" fmla="*/ 9 h 96"/>
              <a:gd name="T10" fmla="*/ 39 w 97"/>
              <a:gd name="T11" fmla="*/ 19 h 96"/>
              <a:gd name="T12" fmla="*/ 30 w 97"/>
              <a:gd name="T13" fmla="*/ 40 h 96"/>
              <a:gd name="T14" fmla="*/ 30 w 97"/>
              <a:gd name="T15" fmla="*/ 50 h 96"/>
              <a:gd name="T16" fmla="*/ 15 w 97"/>
              <a:gd name="T17" fmla="*/ 57 h 96"/>
              <a:gd name="T18" fmla="*/ 9 w 97"/>
              <a:gd name="T19" fmla="*/ 58 h 96"/>
              <a:gd name="T20" fmla="*/ 2 w 97"/>
              <a:gd name="T21" fmla="*/ 66 h 96"/>
              <a:gd name="T22" fmla="*/ 0 w 97"/>
              <a:gd name="T23" fmla="*/ 72 h 96"/>
              <a:gd name="T24" fmla="*/ 3 w 97"/>
              <a:gd name="T25" fmla="*/ 80 h 96"/>
              <a:gd name="T26" fmla="*/ 11 w 97"/>
              <a:gd name="T27" fmla="*/ 85 h 96"/>
              <a:gd name="T28" fmla="*/ 13 w 97"/>
              <a:gd name="T29" fmla="*/ 90 h 96"/>
              <a:gd name="T30" fmla="*/ 20 w 97"/>
              <a:gd name="T31" fmla="*/ 95 h 96"/>
              <a:gd name="T32" fmla="*/ 25 w 97"/>
              <a:gd name="T33" fmla="*/ 96 h 96"/>
              <a:gd name="T34" fmla="*/ 35 w 97"/>
              <a:gd name="T35" fmla="*/ 91 h 96"/>
              <a:gd name="T36" fmla="*/ 40 w 97"/>
              <a:gd name="T37" fmla="*/ 82 h 96"/>
              <a:gd name="T38" fmla="*/ 47 w 97"/>
              <a:gd name="T39" fmla="*/ 67 h 96"/>
              <a:gd name="T40" fmla="*/ 52 w 97"/>
              <a:gd name="T41" fmla="*/ 67 h 96"/>
              <a:gd name="T42" fmla="*/ 63 w 97"/>
              <a:gd name="T43" fmla="*/ 66 h 96"/>
              <a:gd name="T44" fmla="*/ 79 w 97"/>
              <a:gd name="T45" fmla="*/ 58 h 96"/>
              <a:gd name="T46" fmla="*/ 88 w 97"/>
              <a:gd name="T47" fmla="*/ 51 h 96"/>
              <a:gd name="T48" fmla="*/ 94 w 97"/>
              <a:gd name="T49" fmla="*/ 41 h 96"/>
              <a:gd name="T50" fmla="*/ 97 w 97"/>
              <a:gd name="T51" fmla="*/ 30 h 96"/>
              <a:gd name="T52" fmla="*/ 94 w 97"/>
              <a:gd name="T53" fmla="*/ 19 h 96"/>
              <a:gd name="T54" fmla="*/ 88 w 97"/>
              <a:gd name="T55" fmla="*/ 9 h 96"/>
              <a:gd name="T56" fmla="*/ 37 w 97"/>
              <a:gd name="T57" fmla="*/ 62 h 96"/>
              <a:gd name="T58" fmla="*/ 31 w 97"/>
              <a:gd name="T59" fmla="*/ 68 h 96"/>
              <a:gd name="T60" fmla="*/ 30 w 97"/>
              <a:gd name="T61" fmla="*/ 72 h 96"/>
              <a:gd name="T62" fmla="*/ 30 w 97"/>
              <a:gd name="T63" fmla="*/ 82 h 96"/>
              <a:gd name="T64" fmla="*/ 29 w 97"/>
              <a:gd name="T65" fmla="*/ 85 h 96"/>
              <a:gd name="T66" fmla="*/ 25 w 97"/>
              <a:gd name="T67" fmla="*/ 87 h 96"/>
              <a:gd name="T68" fmla="*/ 23 w 97"/>
              <a:gd name="T69" fmla="*/ 85 h 96"/>
              <a:gd name="T70" fmla="*/ 24 w 97"/>
              <a:gd name="T71" fmla="*/ 80 h 96"/>
              <a:gd name="T72" fmla="*/ 14 w 97"/>
              <a:gd name="T73" fmla="*/ 77 h 96"/>
              <a:gd name="T74" fmla="*/ 11 w 97"/>
              <a:gd name="T75" fmla="*/ 74 h 96"/>
              <a:gd name="T76" fmla="*/ 10 w 97"/>
              <a:gd name="T77" fmla="*/ 72 h 96"/>
              <a:gd name="T78" fmla="*/ 11 w 97"/>
              <a:gd name="T79" fmla="*/ 68 h 96"/>
              <a:gd name="T80" fmla="*/ 15 w 97"/>
              <a:gd name="T81" fmla="*/ 67 h 96"/>
              <a:gd name="T82" fmla="*/ 25 w 97"/>
              <a:gd name="T83" fmla="*/ 67 h 96"/>
              <a:gd name="T84" fmla="*/ 29 w 97"/>
              <a:gd name="T85" fmla="*/ 66 h 96"/>
              <a:gd name="T86" fmla="*/ 37 w 97"/>
              <a:gd name="T87" fmla="*/ 6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 h="96">
                <a:moveTo>
                  <a:pt x="88" y="9"/>
                </a:moveTo>
                <a:lnTo>
                  <a:pt x="88" y="9"/>
                </a:lnTo>
                <a:lnTo>
                  <a:pt x="83" y="5"/>
                </a:lnTo>
                <a:lnTo>
                  <a:pt x="78" y="3"/>
                </a:lnTo>
                <a:lnTo>
                  <a:pt x="72" y="0"/>
                </a:lnTo>
                <a:lnTo>
                  <a:pt x="67" y="0"/>
                </a:lnTo>
                <a:lnTo>
                  <a:pt x="61" y="0"/>
                </a:lnTo>
                <a:lnTo>
                  <a:pt x="56" y="3"/>
                </a:lnTo>
                <a:lnTo>
                  <a:pt x="51" y="5"/>
                </a:lnTo>
                <a:lnTo>
                  <a:pt x="46" y="9"/>
                </a:lnTo>
                <a:lnTo>
                  <a:pt x="46" y="9"/>
                </a:lnTo>
                <a:lnTo>
                  <a:pt x="39" y="19"/>
                </a:lnTo>
                <a:lnTo>
                  <a:pt x="32" y="30"/>
                </a:lnTo>
                <a:lnTo>
                  <a:pt x="30" y="40"/>
                </a:lnTo>
                <a:lnTo>
                  <a:pt x="30" y="45"/>
                </a:lnTo>
                <a:lnTo>
                  <a:pt x="30" y="50"/>
                </a:lnTo>
                <a:lnTo>
                  <a:pt x="23" y="57"/>
                </a:lnTo>
                <a:lnTo>
                  <a:pt x="15" y="57"/>
                </a:lnTo>
                <a:lnTo>
                  <a:pt x="15" y="57"/>
                </a:lnTo>
                <a:lnTo>
                  <a:pt x="9" y="58"/>
                </a:lnTo>
                <a:lnTo>
                  <a:pt x="5" y="62"/>
                </a:lnTo>
                <a:lnTo>
                  <a:pt x="2" y="66"/>
                </a:lnTo>
                <a:lnTo>
                  <a:pt x="0" y="72"/>
                </a:lnTo>
                <a:lnTo>
                  <a:pt x="0" y="72"/>
                </a:lnTo>
                <a:lnTo>
                  <a:pt x="2" y="77"/>
                </a:lnTo>
                <a:lnTo>
                  <a:pt x="3" y="80"/>
                </a:lnTo>
                <a:lnTo>
                  <a:pt x="7" y="84"/>
                </a:lnTo>
                <a:lnTo>
                  <a:pt x="11" y="85"/>
                </a:lnTo>
                <a:lnTo>
                  <a:pt x="11" y="85"/>
                </a:lnTo>
                <a:lnTo>
                  <a:pt x="13" y="90"/>
                </a:lnTo>
                <a:lnTo>
                  <a:pt x="16" y="94"/>
                </a:lnTo>
                <a:lnTo>
                  <a:pt x="20" y="95"/>
                </a:lnTo>
                <a:lnTo>
                  <a:pt x="25" y="96"/>
                </a:lnTo>
                <a:lnTo>
                  <a:pt x="25" y="96"/>
                </a:lnTo>
                <a:lnTo>
                  <a:pt x="31" y="95"/>
                </a:lnTo>
                <a:lnTo>
                  <a:pt x="35" y="91"/>
                </a:lnTo>
                <a:lnTo>
                  <a:pt x="39" y="88"/>
                </a:lnTo>
                <a:lnTo>
                  <a:pt x="40" y="82"/>
                </a:lnTo>
                <a:lnTo>
                  <a:pt x="40" y="74"/>
                </a:lnTo>
                <a:lnTo>
                  <a:pt x="47" y="67"/>
                </a:lnTo>
                <a:lnTo>
                  <a:pt x="47" y="67"/>
                </a:lnTo>
                <a:lnTo>
                  <a:pt x="52" y="67"/>
                </a:lnTo>
                <a:lnTo>
                  <a:pt x="58" y="67"/>
                </a:lnTo>
                <a:lnTo>
                  <a:pt x="63" y="66"/>
                </a:lnTo>
                <a:lnTo>
                  <a:pt x="69" y="63"/>
                </a:lnTo>
                <a:lnTo>
                  <a:pt x="79" y="58"/>
                </a:lnTo>
                <a:lnTo>
                  <a:pt x="88" y="51"/>
                </a:lnTo>
                <a:lnTo>
                  <a:pt x="88" y="51"/>
                </a:lnTo>
                <a:lnTo>
                  <a:pt x="92" y="46"/>
                </a:lnTo>
                <a:lnTo>
                  <a:pt x="94" y="41"/>
                </a:lnTo>
                <a:lnTo>
                  <a:pt x="97" y="35"/>
                </a:lnTo>
                <a:lnTo>
                  <a:pt x="97" y="30"/>
                </a:lnTo>
                <a:lnTo>
                  <a:pt x="97" y="25"/>
                </a:lnTo>
                <a:lnTo>
                  <a:pt x="94" y="19"/>
                </a:lnTo>
                <a:lnTo>
                  <a:pt x="92" y="14"/>
                </a:lnTo>
                <a:lnTo>
                  <a:pt x="88" y="9"/>
                </a:lnTo>
                <a:lnTo>
                  <a:pt x="88" y="9"/>
                </a:lnTo>
                <a:close/>
                <a:moveTo>
                  <a:pt x="37" y="62"/>
                </a:moveTo>
                <a:lnTo>
                  <a:pt x="31" y="68"/>
                </a:lnTo>
                <a:lnTo>
                  <a:pt x="31" y="68"/>
                </a:lnTo>
                <a:lnTo>
                  <a:pt x="30" y="69"/>
                </a:lnTo>
                <a:lnTo>
                  <a:pt x="30" y="72"/>
                </a:lnTo>
                <a:lnTo>
                  <a:pt x="30" y="82"/>
                </a:lnTo>
                <a:lnTo>
                  <a:pt x="30" y="82"/>
                </a:lnTo>
                <a:lnTo>
                  <a:pt x="30" y="84"/>
                </a:lnTo>
                <a:lnTo>
                  <a:pt x="29" y="85"/>
                </a:lnTo>
                <a:lnTo>
                  <a:pt x="27" y="87"/>
                </a:lnTo>
                <a:lnTo>
                  <a:pt x="25" y="87"/>
                </a:lnTo>
                <a:lnTo>
                  <a:pt x="25" y="87"/>
                </a:lnTo>
                <a:lnTo>
                  <a:pt x="23" y="85"/>
                </a:lnTo>
                <a:lnTo>
                  <a:pt x="20" y="83"/>
                </a:lnTo>
                <a:lnTo>
                  <a:pt x="24" y="80"/>
                </a:lnTo>
                <a:lnTo>
                  <a:pt x="16" y="73"/>
                </a:lnTo>
                <a:lnTo>
                  <a:pt x="14" y="77"/>
                </a:lnTo>
                <a:lnTo>
                  <a:pt x="14" y="77"/>
                </a:lnTo>
                <a:lnTo>
                  <a:pt x="11" y="74"/>
                </a:lnTo>
                <a:lnTo>
                  <a:pt x="10" y="72"/>
                </a:lnTo>
                <a:lnTo>
                  <a:pt x="10" y="72"/>
                </a:lnTo>
                <a:lnTo>
                  <a:pt x="10" y="69"/>
                </a:lnTo>
                <a:lnTo>
                  <a:pt x="11" y="68"/>
                </a:lnTo>
                <a:lnTo>
                  <a:pt x="13" y="67"/>
                </a:lnTo>
                <a:lnTo>
                  <a:pt x="15" y="67"/>
                </a:lnTo>
                <a:lnTo>
                  <a:pt x="25" y="67"/>
                </a:lnTo>
                <a:lnTo>
                  <a:pt x="25" y="67"/>
                </a:lnTo>
                <a:lnTo>
                  <a:pt x="27" y="67"/>
                </a:lnTo>
                <a:lnTo>
                  <a:pt x="29" y="66"/>
                </a:lnTo>
                <a:lnTo>
                  <a:pt x="35" y="59"/>
                </a:lnTo>
                <a:lnTo>
                  <a:pt x="37" y="6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82" name="Freeform 784"/>
          <p:cNvSpPr>
            <a:spLocks noEditPoints="1"/>
          </p:cNvSpPr>
          <p:nvPr/>
        </p:nvSpPr>
        <p:spPr bwMode="auto">
          <a:xfrm>
            <a:off x="5418366" y="2886132"/>
            <a:ext cx="156586" cy="156586"/>
          </a:xfrm>
          <a:custGeom>
            <a:avLst/>
            <a:gdLst>
              <a:gd name="T0" fmla="*/ 40 w 99"/>
              <a:gd name="T1" fmla="*/ 0 h 98"/>
              <a:gd name="T2" fmla="*/ 31 w 99"/>
              <a:gd name="T3" fmla="*/ 1 h 98"/>
              <a:gd name="T4" fmla="*/ 16 w 99"/>
              <a:gd name="T5" fmla="*/ 6 h 98"/>
              <a:gd name="T6" fmla="*/ 6 w 99"/>
              <a:gd name="T7" fmla="*/ 16 h 98"/>
              <a:gd name="T8" fmla="*/ 1 w 99"/>
              <a:gd name="T9" fmla="*/ 31 h 98"/>
              <a:gd name="T10" fmla="*/ 0 w 99"/>
              <a:gd name="T11" fmla="*/ 69 h 98"/>
              <a:gd name="T12" fmla="*/ 1 w 99"/>
              <a:gd name="T13" fmla="*/ 77 h 98"/>
              <a:gd name="T14" fmla="*/ 5 w 99"/>
              <a:gd name="T15" fmla="*/ 90 h 98"/>
              <a:gd name="T16" fmla="*/ 12 w 99"/>
              <a:gd name="T17" fmla="*/ 96 h 98"/>
              <a:gd name="T18" fmla="*/ 25 w 99"/>
              <a:gd name="T19" fmla="*/ 98 h 98"/>
              <a:gd name="T20" fmla="*/ 31 w 99"/>
              <a:gd name="T21" fmla="*/ 97 h 98"/>
              <a:gd name="T22" fmla="*/ 42 w 99"/>
              <a:gd name="T23" fmla="*/ 91 h 98"/>
              <a:gd name="T24" fmla="*/ 51 w 99"/>
              <a:gd name="T25" fmla="*/ 77 h 98"/>
              <a:gd name="T26" fmla="*/ 69 w 99"/>
              <a:gd name="T27" fmla="*/ 69 h 98"/>
              <a:gd name="T28" fmla="*/ 79 w 99"/>
              <a:gd name="T29" fmla="*/ 68 h 98"/>
              <a:gd name="T30" fmla="*/ 91 w 99"/>
              <a:gd name="T31" fmla="*/ 59 h 98"/>
              <a:gd name="T32" fmla="*/ 98 w 99"/>
              <a:gd name="T33" fmla="*/ 47 h 98"/>
              <a:gd name="T34" fmla="*/ 99 w 99"/>
              <a:gd name="T35" fmla="*/ 29 h 98"/>
              <a:gd name="T36" fmla="*/ 99 w 99"/>
              <a:gd name="T37" fmla="*/ 23 h 98"/>
              <a:gd name="T38" fmla="*/ 94 w 99"/>
              <a:gd name="T39" fmla="*/ 13 h 98"/>
              <a:gd name="T40" fmla="*/ 85 w 99"/>
              <a:gd name="T41" fmla="*/ 5 h 98"/>
              <a:gd name="T42" fmla="*/ 75 w 99"/>
              <a:gd name="T43" fmla="*/ 0 h 98"/>
              <a:gd name="T44" fmla="*/ 69 w 99"/>
              <a:gd name="T45" fmla="*/ 0 h 98"/>
              <a:gd name="T46" fmla="*/ 49 w 99"/>
              <a:gd name="T47" fmla="*/ 59 h 98"/>
              <a:gd name="T48" fmla="*/ 46 w 99"/>
              <a:gd name="T49" fmla="*/ 60 h 98"/>
              <a:gd name="T50" fmla="*/ 45 w 99"/>
              <a:gd name="T51" fmla="*/ 63 h 98"/>
              <a:gd name="T52" fmla="*/ 41 w 99"/>
              <a:gd name="T53" fmla="*/ 76 h 98"/>
              <a:gd name="T54" fmla="*/ 35 w 99"/>
              <a:gd name="T55" fmla="*/ 85 h 98"/>
              <a:gd name="T56" fmla="*/ 25 w 99"/>
              <a:gd name="T57" fmla="*/ 89 h 98"/>
              <a:gd name="T58" fmla="*/ 20 w 99"/>
              <a:gd name="T59" fmla="*/ 89 h 98"/>
              <a:gd name="T60" fmla="*/ 12 w 99"/>
              <a:gd name="T61" fmla="*/ 82 h 98"/>
              <a:gd name="T62" fmla="*/ 10 w 99"/>
              <a:gd name="T63" fmla="*/ 75 h 98"/>
              <a:gd name="T64" fmla="*/ 10 w 99"/>
              <a:gd name="T65" fmla="*/ 39 h 98"/>
              <a:gd name="T66" fmla="*/ 10 w 99"/>
              <a:gd name="T67" fmla="*/ 32 h 98"/>
              <a:gd name="T68" fmla="*/ 14 w 99"/>
              <a:gd name="T69" fmla="*/ 21 h 98"/>
              <a:gd name="T70" fmla="*/ 21 w 99"/>
              <a:gd name="T71" fmla="*/ 13 h 98"/>
              <a:gd name="T72" fmla="*/ 32 w 99"/>
              <a:gd name="T73" fmla="*/ 10 h 98"/>
              <a:gd name="T74" fmla="*/ 69 w 99"/>
              <a:gd name="T75" fmla="*/ 10 h 98"/>
              <a:gd name="T76" fmla="*/ 73 w 99"/>
              <a:gd name="T77" fmla="*/ 10 h 98"/>
              <a:gd name="T78" fmla="*/ 83 w 99"/>
              <a:gd name="T79" fmla="*/ 16 h 98"/>
              <a:gd name="T80" fmla="*/ 89 w 99"/>
              <a:gd name="T81" fmla="*/ 26 h 98"/>
              <a:gd name="T82" fmla="*/ 89 w 99"/>
              <a:gd name="T83" fmla="*/ 29 h 98"/>
              <a:gd name="T84" fmla="*/ 88 w 99"/>
              <a:gd name="T85" fmla="*/ 45 h 98"/>
              <a:gd name="T86" fmla="*/ 83 w 99"/>
              <a:gd name="T87" fmla="*/ 54 h 98"/>
              <a:gd name="T88" fmla="*/ 77 w 99"/>
              <a:gd name="T89" fmla="*/ 58 h 98"/>
              <a:gd name="T90" fmla="*/ 69 w 99"/>
              <a:gd name="T91" fmla="*/ 5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98">
                <a:moveTo>
                  <a:pt x="69" y="0"/>
                </a:moveTo>
                <a:lnTo>
                  <a:pt x="40" y="0"/>
                </a:lnTo>
                <a:lnTo>
                  <a:pt x="40" y="0"/>
                </a:lnTo>
                <a:lnTo>
                  <a:pt x="31" y="1"/>
                </a:lnTo>
                <a:lnTo>
                  <a:pt x="22" y="2"/>
                </a:lnTo>
                <a:lnTo>
                  <a:pt x="16" y="6"/>
                </a:lnTo>
                <a:lnTo>
                  <a:pt x="10" y="10"/>
                </a:lnTo>
                <a:lnTo>
                  <a:pt x="6" y="16"/>
                </a:lnTo>
                <a:lnTo>
                  <a:pt x="3" y="22"/>
                </a:lnTo>
                <a:lnTo>
                  <a:pt x="1" y="31"/>
                </a:lnTo>
                <a:lnTo>
                  <a:pt x="0" y="39"/>
                </a:lnTo>
                <a:lnTo>
                  <a:pt x="0" y="69"/>
                </a:lnTo>
                <a:lnTo>
                  <a:pt x="0" y="69"/>
                </a:lnTo>
                <a:lnTo>
                  <a:pt x="1" y="77"/>
                </a:lnTo>
                <a:lnTo>
                  <a:pt x="3" y="85"/>
                </a:lnTo>
                <a:lnTo>
                  <a:pt x="5" y="90"/>
                </a:lnTo>
                <a:lnTo>
                  <a:pt x="9" y="93"/>
                </a:lnTo>
                <a:lnTo>
                  <a:pt x="12" y="96"/>
                </a:lnTo>
                <a:lnTo>
                  <a:pt x="17" y="97"/>
                </a:lnTo>
                <a:lnTo>
                  <a:pt x="25" y="98"/>
                </a:lnTo>
                <a:lnTo>
                  <a:pt x="25" y="98"/>
                </a:lnTo>
                <a:lnTo>
                  <a:pt x="31" y="97"/>
                </a:lnTo>
                <a:lnTo>
                  <a:pt x="37" y="95"/>
                </a:lnTo>
                <a:lnTo>
                  <a:pt x="42" y="91"/>
                </a:lnTo>
                <a:lnTo>
                  <a:pt x="46" y="87"/>
                </a:lnTo>
                <a:lnTo>
                  <a:pt x="51" y="77"/>
                </a:lnTo>
                <a:lnTo>
                  <a:pt x="53" y="69"/>
                </a:lnTo>
                <a:lnTo>
                  <a:pt x="69" y="69"/>
                </a:lnTo>
                <a:lnTo>
                  <a:pt x="69" y="69"/>
                </a:lnTo>
                <a:lnTo>
                  <a:pt x="79" y="68"/>
                </a:lnTo>
                <a:lnTo>
                  <a:pt x="86" y="64"/>
                </a:lnTo>
                <a:lnTo>
                  <a:pt x="91" y="59"/>
                </a:lnTo>
                <a:lnTo>
                  <a:pt x="95" y="53"/>
                </a:lnTo>
                <a:lnTo>
                  <a:pt x="98" y="47"/>
                </a:lnTo>
                <a:lnTo>
                  <a:pt x="99" y="39"/>
                </a:lnTo>
                <a:lnTo>
                  <a:pt x="99" y="29"/>
                </a:lnTo>
                <a:lnTo>
                  <a:pt x="99" y="29"/>
                </a:lnTo>
                <a:lnTo>
                  <a:pt x="99" y="23"/>
                </a:lnTo>
                <a:lnTo>
                  <a:pt x="96" y="18"/>
                </a:lnTo>
                <a:lnTo>
                  <a:pt x="94" y="13"/>
                </a:lnTo>
                <a:lnTo>
                  <a:pt x="90" y="8"/>
                </a:lnTo>
                <a:lnTo>
                  <a:pt x="85" y="5"/>
                </a:lnTo>
                <a:lnTo>
                  <a:pt x="80" y="2"/>
                </a:lnTo>
                <a:lnTo>
                  <a:pt x="75" y="0"/>
                </a:lnTo>
                <a:lnTo>
                  <a:pt x="69" y="0"/>
                </a:lnTo>
                <a:lnTo>
                  <a:pt x="69" y="0"/>
                </a:lnTo>
                <a:close/>
                <a:moveTo>
                  <a:pt x="69" y="59"/>
                </a:moveTo>
                <a:lnTo>
                  <a:pt x="49" y="59"/>
                </a:lnTo>
                <a:lnTo>
                  <a:pt x="49" y="59"/>
                </a:lnTo>
                <a:lnTo>
                  <a:pt x="46" y="60"/>
                </a:lnTo>
                <a:lnTo>
                  <a:pt x="45" y="63"/>
                </a:lnTo>
                <a:lnTo>
                  <a:pt x="45" y="63"/>
                </a:lnTo>
                <a:lnTo>
                  <a:pt x="43" y="68"/>
                </a:lnTo>
                <a:lnTo>
                  <a:pt x="41" y="76"/>
                </a:lnTo>
                <a:lnTo>
                  <a:pt x="37" y="81"/>
                </a:lnTo>
                <a:lnTo>
                  <a:pt x="35" y="85"/>
                </a:lnTo>
                <a:lnTo>
                  <a:pt x="30" y="87"/>
                </a:lnTo>
                <a:lnTo>
                  <a:pt x="25" y="89"/>
                </a:lnTo>
                <a:lnTo>
                  <a:pt x="25" y="89"/>
                </a:lnTo>
                <a:lnTo>
                  <a:pt x="20" y="89"/>
                </a:lnTo>
                <a:lnTo>
                  <a:pt x="15" y="85"/>
                </a:lnTo>
                <a:lnTo>
                  <a:pt x="12" y="82"/>
                </a:lnTo>
                <a:lnTo>
                  <a:pt x="11" y="80"/>
                </a:lnTo>
                <a:lnTo>
                  <a:pt x="10" y="75"/>
                </a:lnTo>
                <a:lnTo>
                  <a:pt x="10" y="69"/>
                </a:lnTo>
                <a:lnTo>
                  <a:pt x="10" y="39"/>
                </a:lnTo>
                <a:lnTo>
                  <a:pt x="10" y="39"/>
                </a:lnTo>
                <a:lnTo>
                  <a:pt x="10" y="32"/>
                </a:lnTo>
                <a:lnTo>
                  <a:pt x="12" y="27"/>
                </a:lnTo>
                <a:lnTo>
                  <a:pt x="14" y="21"/>
                </a:lnTo>
                <a:lnTo>
                  <a:pt x="17" y="17"/>
                </a:lnTo>
                <a:lnTo>
                  <a:pt x="21" y="13"/>
                </a:lnTo>
                <a:lnTo>
                  <a:pt x="27" y="12"/>
                </a:lnTo>
                <a:lnTo>
                  <a:pt x="32" y="10"/>
                </a:lnTo>
                <a:lnTo>
                  <a:pt x="40" y="10"/>
                </a:lnTo>
                <a:lnTo>
                  <a:pt x="69" y="10"/>
                </a:lnTo>
                <a:lnTo>
                  <a:pt x="69" y="10"/>
                </a:lnTo>
                <a:lnTo>
                  <a:pt x="73" y="10"/>
                </a:lnTo>
                <a:lnTo>
                  <a:pt x="77" y="11"/>
                </a:lnTo>
                <a:lnTo>
                  <a:pt x="83" y="16"/>
                </a:lnTo>
                <a:lnTo>
                  <a:pt x="88" y="22"/>
                </a:lnTo>
                <a:lnTo>
                  <a:pt x="89" y="26"/>
                </a:lnTo>
                <a:lnTo>
                  <a:pt x="89" y="29"/>
                </a:lnTo>
                <a:lnTo>
                  <a:pt x="89" y="29"/>
                </a:lnTo>
                <a:lnTo>
                  <a:pt x="89" y="38"/>
                </a:lnTo>
                <a:lnTo>
                  <a:pt x="88" y="45"/>
                </a:lnTo>
                <a:lnTo>
                  <a:pt x="85" y="50"/>
                </a:lnTo>
                <a:lnTo>
                  <a:pt x="83" y="54"/>
                </a:lnTo>
                <a:lnTo>
                  <a:pt x="80" y="57"/>
                </a:lnTo>
                <a:lnTo>
                  <a:pt x="77" y="58"/>
                </a:lnTo>
                <a:lnTo>
                  <a:pt x="69" y="59"/>
                </a:lnTo>
                <a:lnTo>
                  <a:pt x="69"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83" name="Freeform 785"/>
          <p:cNvSpPr>
            <a:spLocks/>
          </p:cNvSpPr>
          <p:nvPr/>
        </p:nvSpPr>
        <p:spPr bwMode="auto">
          <a:xfrm>
            <a:off x="5442094" y="2990521"/>
            <a:ext cx="33216" cy="28470"/>
          </a:xfrm>
          <a:custGeom>
            <a:avLst/>
            <a:gdLst>
              <a:gd name="T0" fmla="*/ 10 w 20"/>
              <a:gd name="T1" fmla="*/ 0 h 20"/>
              <a:gd name="T2" fmla="*/ 10 w 20"/>
              <a:gd name="T3" fmla="*/ 0 h 20"/>
              <a:gd name="T4" fmla="*/ 6 w 20"/>
              <a:gd name="T5" fmla="*/ 1 h 20"/>
              <a:gd name="T6" fmla="*/ 2 w 20"/>
              <a:gd name="T7" fmla="*/ 2 h 20"/>
              <a:gd name="T8" fmla="*/ 1 w 20"/>
              <a:gd name="T9" fmla="*/ 6 h 20"/>
              <a:gd name="T10" fmla="*/ 0 w 20"/>
              <a:gd name="T11" fmla="*/ 10 h 20"/>
              <a:gd name="T12" fmla="*/ 0 w 20"/>
              <a:gd name="T13" fmla="*/ 10 h 20"/>
              <a:gd name="T14" fmla="*/ 1 w 20"/>
              <a:gd name="T15" fmla="*/ 13 h 20"/>
              <a:gd name="T16" fmla="*/ 2 w 20"/>
              <a:gd name="T17" fmla="*/ 17 h 20"/>
              <a:gd name="T18" fmla="*/ 6 w 20"/>
              <a:gd name="T19" fmla="*/ 18 h 20"/>
              <a:gd name="T20" fmla="*/ 10 w 20"/>
              <a:gd name="T21" fmla="*/ 20 h 20"/>
              <a:gd name="T22" fmla="*/ 10 w 20"/>
              <a:gd name="T23" fmla="*/ 20 h 20"/>
              <a:gd name="T24" fmla="*/ 14 w 20"/>
              <a:gd name="T25" fmla="*/ 18 h 20"/>
              <a:gd name="T26" fmla="*/ 17 w 20"/>
              <a:gd name="T27" fmla="*/ 17 h 20"/>
              <a:gd name="T28" fmla="*/ 18 w 20"/>
              <a:gd name="T29" fmla="*/ 13 h 20"/>
              <a:gd name="T30" fmla="*/ 20 w 20"/>
              <a:gd name="T31" fmla="*/ 10 h 20"/>
              <a:gd name="T32" fmla="*/ 20 w 20"/>
              <a:gd name="T33" fmla="*/ 10 h 20"/>
              <a:gd name="T34" fmla="*/ 18 w 20"/>
              <a:gd name="T35" fmla="*/ 6 h 20"/>
              <a:gd name="T36" fmla="*/ 17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2" y="2"/>
                </a:lnTo>
                <a:lnTo>
                  <a:pt x="1" y="6"/>
                </a:lnTo>
                <a:lnTo>
                  <a:pt x="0" y="10"/>
                </a:lnTo>
                <a:lnTo>
                  <a:pt x="0" y="10"/>
                </a:lnTo>
                <a:lnTo>
                  <a:pt x="1" y="13"/>
                </a:lnTo>
                <a:lnTo>
                  <a:pt x="2" y="17"/>
                </a:lnTo>
                <a:lnTo>
                  <a:pt x="6" y="18"/>
                </a:lnTo>
                <a:lnTo>
                  <a:pt x="10" y="20"/>
                </a:lnTo>
                <a:lnTo>
                  <a:pt x="10" y="20"/>
                </a:lnTo>
                <a:lnTo>
                  <a:pt x="14" y="18"/>
                </a:lnTo>
                <a:lnTo>
                  <a:pt x="17" y="17"/>
                </a:lnTo>
                <a:lnTo>
                  <a:pt x="18" y="13"/>
                </a:lnTo>
                <a:lnTo>
                  <a:pt x="20" y="10"/>
                </a:lnTo>
                <a:lnTo>
                  <a:pt x="20" y="10"/>
                </a:lnTo>
                <a:lnTo>
                  <a:pt x="18" y="6"/>
                </a:lnTo>
                <a:lnTo>
                  <a:pt x="17" y="2"/>
                </a:lnTo>
                <a:lnTo>
                  <a:pt x="14"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84" name="Freeform 786"/>
          <p:cNvSpPr>
            <a:spLocks/>
          </p:cNvSpPr>
          <p:nvPr/>
        </p:nvSpPr>
        <p:spPr bwMode="auto">
          <a:xfrm>
            <a:off x="5442095" y="2909856"/>
            <a:ext cx="109135" cy="71176"/>
          </a:xfrm>
          <a:custGeom>
            <a:avLst/>
            <a:gdLst>
              <a:gd name="T0" fmla="*/ 54 w 69"/>
              <a:gd name="T1" fmla="*/ 0 h 44"/>
              <a:gd name="T2" fmla="*/ 25 w 69"/>
              <a:gd name="T3" fmla="*/ 0 h 44"/>
              <a:gd name="T4" fmla="*/ 25 w 69"/>
              <a:gd name="T5" fmla="*/ 0 h 44"/>
              <a:gd name="T6" fmla="*/ 16 w 69"/>
              <a:gd name="T7" fmla="*/ 1 h 44"/>
              <a:gd name="T8" fmla="*/ 11 w 69"/>
              <a:gd name="T9" fmla="*/ 2 h 44"/>
              <a:gd name="T10" fmla="*/ 7 w 69"/>
              <a:gd name="T11" fmla="*/ 5 h 44"/>
              <a:gd name="T12" fmla="*/ 5 w 69"/>
              <a:gd name="T13" fmla="*/ 7 h 44"/>
              <a:gd name="T14" fmla="*/ 2 w 69"/>
              <a:gd name="T15" fmla="*/ 11 h 44"/>
              <a:gd name="T16" fmla="*/ 0 w 69"/>
              <a:gd name="T17" fmla="*/ 14 h 44"/>
              <a:gd name="T18" fmla="*/ 0 w 69"/>
              <a:gd name="T19" fmla="*/ 19 h 44"/>
              <a:gd name="T20" fmla="*/ 0 w 69"/>
              <a:gd name="T21" fmla="*/ 19 h 44"/>
              <a:gd name="T22" fmla="*/ 1 w 69"/>
              <a:gd name="T23" fmla="*/ 30 h 44"/>
              <a:gd name="T24" fmla="*/ 4 w 69"/>
              <a:gd name="T25" fmla="*/ 38 h 44"/>
              <a:gd name="T26" fmla="*/ 6 w 69"/>
              <a:gd name="T27" fmla="*/ 40 h 44"/>
              <a:gd name="T28" fmla="*/ 9 w 69"/>
              <a:gd name="T29" fmla="*/ 43 h 44"/>
              <a:gd name="T30" fmla="*/ 11 w 69"/>
              <a:gd name="T31" fmla="*/ 44 h 44"/>
              <a:gd name="T32" fmla="*/ 15 w 69"/>
              <a:gd name="T33" fmla="*/ 44 h 44"/>
              <a:gd name="T34" fmla="*/ 15 w 69"/>
              <a:gd name="T35" fmla="*/ 44 h 44"/>
              <a:gd name="T36" fmla="*/ 22 w 69"/>
              <a:gd name="T37" fmla="*/ 43 h 44"/>
              <a:gd name="T38" fmla="*/ 28 w 69"/>
              <a:gd name="T39" fmla="*/ 40 h 44"/>
              <a:gd name="T40" fmla="*/ 33 w 69"/>
              <a:gd name="T41" fmla="*/ 37 h 44"/>
              <a:gd name="T42" fmla="*/ 37 w 69"/>
              <a:gd name="T43" fmla="*/ 34 h 44"/>
              <a:gd name="T44" fmla="*/ 54 w 69"/>
              <a:gd name="T45" fmla="*/ 34 h 44"/>
              <a:gd name="T46" fmla="*/ 54 w 69"/>
              <a:gd name="T47" fmla="*/ 34 h 44"/>
              <a:gd name="T48" fmla="*/ 59 w 69"/>
              <a:gd name="T49" fmla="*/ 33 h 44"/>
              <a:gd name="T50" fmla="*/ 63 w 69"/>
              <a:gd name="T51" fmla="*/ 32 h 44"/>
              <a:gd name="T52" fmla="*/ 65 w 69"/>
              <a:gd name="T53" fmla="*/ 29 h 44"/>
              <a:gd name="T54" fmla="*/ 67 w 69"/>
              <a:gd name="T55" fmla="*/ 25 h 44"/>
              <a:gd name="T56" fmla="*/ 69 w 69"/>
              <a:gd name="T57" fmla="*/ 19 h 44"/>
              <a:gd name="T58" fmla="*/ 69 w 69"/>
              <a:gd name="T59" fmla="*/ 14 h 44"/>
              <a:gd name="T60" fmla="*/ 69 w 69"/>
              <a:gd name="T61" fmla="*/ 14 h 44"/>
              <a:gd name="T62" fmla="*/ 68 w 69"/>
              <a:gd name="T63" fmla="*/ 8 h 44"/>
              <a:gd name="T64" fmla="*/ 64 w 69"/>
              <a:gd name="T65" fmla="*/ 5 h 44"/>
              <a:gd name="T66" fmla="*/ 60 w 69"/>
              <a:gd name="T67" fmla="*/ 1 h 44"/>
              <a:gd name="T68" fmla="*/ 54 w 69"/>
              <a:gd name="T69" fmla="*/ 0 h 44"/>
              <a:gd name="T70" fmla="*/ 54 w 69"/>
              <a:gd name="T7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44">
                <a:moveTo>
                  <a:pt x="54" y="0"/>
                </a:moveTo>
                <a:lnTo>
                  <a:pt x="25" y="0"/>
                </a:lnTo>
                <a:lnTo>
                  <a:pt x="25" y="0"/>
                </a:lnTo>
                <a:lnTo>
                  <a:pt x="16" y="1"/>
                </a:lnTo>
                <a:lnTo>
                  <a:pt x="11" y="2"/>
                </a:lnTo>
                <a:lnTo>
                  <a:pt x="7" y="5"/>
                </a:lnTo>
                <a:lnTo>
                  <a:pt x="5" y="7"/>
                </a:lnTo>
                <a:lnTo>
                  <a:pt x="2" y="11"/>
                </a:lnTo>
                <a:lnTo>
                  <a:pt x="0" y="14"/>
                </a:lnTo>
                <a:lnTo>
                  <a:pt x="0" y="19"/>
                </a:lnTo>
                <a:lnTo>
                  <a:pt x="0" y="19"/>
                </a:lnTo>
                <a:lnTo>
                  <a:pt x="1" y="30"/>
                </a:lnTo>
                <a:lnTo>
                  <a:pt x="4" y="38"/>
                </a:lnTo>
                <a:lnTo>
                  <a:pt x="6" y="40"/>
                </a:lnTo>
                <a:lnTo>
                  <a:pt x="9" y="43"/>
                </a:lnTo>
                <a:lnTo>
                  <a:pt x="11" y="44"/>
                </a:lnTo>
                <a:lnTo>
                  <a:pt x="15" y="44"/>
                </a:lnTo>
                <a:lnTo>
                  <a:pt x="15" y="44"/>
                </a:lnTo>
                <a:lnTo>
                  <a:pt x="22" y="43"/>
                </a:lnTo>
                <a:lnTo>
                  <a:pt x="28" y="40"/>
                </a:lnTo>
                <a:lnTo>
                  <a:pt x="33" y="37"/>
                </a:lnTo>
                <a:lnTo>
                  <a:pt x="37" y="34"/>
                </a:lnTo>
                <a:lnTo>
                  <a:pt x="54" y="34"/>
                </a:lnTo>
                <a:lnTo>
                  <a:pt x="54" y="34"/>
                </a:lnTo>
                <a:lnTo>
                  <a:pt x="59" y="33"/>
                </a:lnTo>
                <a:lnTo>
                  <a:pt x="63" y="32"/>
                </a:lnTo>
                <a:lnTo>
                  <a:pt x="65" y="29"/>
                </a:lnTo>
                <a:lnTo>
                  <a:pt x="67" y="25"/>
                </a:lnTo>
                <a:lnTo>
                  <a:pt x="69" y="19"/>
                </a:lnTo>
                <a:lnTo>
                  <a:pt x="69" y="14"/>
                </a:lnTo>
                <a:lnTo>
                  <a:pt x="69" y="14"/>
                </a:lnTo>
                <a:lnTo>
                  <a:pt x="68" y="8"/>
                </a:lnTo>
                <a:lnTo>
                  <a:pt x="64" y="5"/>
                </a:lnTo>
                <a:lnTo>
                  <a:pt x="60" y="1"/>
                </a:lnTo>
                <a:lnTo>
                  <a:pt x="54" y="0"/>
                </a:lnTo>
                <a:lnTo>
                  <a:pt x="5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85" name="Freeform 787"/>
          <p:cNvSpPr>
            <a:spLocks/>
          </p:cNvSpPr>
          <p:nvPr/>
        </p:nvSpPr>
        <p:spPr bwMode="auto">
          <a:xfrm>
            <a:off x="5888119" y="2871897"/>
            <a:ext cx="75920" cy="23726"/>
          </a:xfrm>
          <a:custGeom>
            <a:avLst/>
            <a:gdLst>
              <a:gd name="T0" fmla="*/ 49 w 49"/>
              <a:gd name="T1" fmla="*/ 0 h 15"/>
              <a:gd name="T2" fmla="*/ 0 w 49"/>
              <a:gd name="T3" fmla="*/ 5 h 15"/>
              <a:gd name="T4" fmla="*/ 0 w 49"/>
              <a:gd name="T5" fmla="*/ 15 h 15"/>
              <a:gd name="T6" fmla="*/ 49 w 49"/>
              <a:gd name="T7" fmla="*/ 10 h 15"/>
              <a:gd name="T8" fmla="*/ 49 w 49"/>
              <a:gd name="T9" fmla="*/ 0 h 15"/>
            </a:gdLst>
            <a:ahLst/>
            <a:cxnLst>
              <a:cxn ang="0">
                <a:pos x="T0" y="T1"/>
              </a:cxn>
              <a:cxn ang="0">
                <a:pos x="T2" y="T3"/>
              </a:cxn>
              <a:cxn ang="0">
                <a:pos x="T4" y="T5"/>
              </a:cxn>
              <a:cxn ang="0">
                <a:pos x="T6" y="T7"/>
              </a:cxn>
              <a:cxn ang="0">
                <a:pos x="T8" y="T9"/>
              </a:cxn>
            </a:cxnLst>
            <a:rect l="0" t="0" r="r" b="b"/>
            <a:pathLst>
              <a:path w="49" h="15">
                <a:moveTo>
                  <a:pt x="49" y="0"/>
                </a:moveTo>
                <a:lnTo>
                  <a:pt x="0" y="5"/>
                </a:lnTo>
                <a:lnTo>
                  <a:pt x="0" y="15"/>
                </a:lnTo>
                <a:lnTo>
                  <a:pt x="49" y="10"/>
                </a:lnTo>
                <a:lnTo>
                  <a:pt x="4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86" name="Freeform 788"/>
          <p:cNvSpPr>
            <a:spLocks/>
          </p:cNvSpPr>
          <p:nvPr/>
        </p:nvSpPr>
        <p:spPr bwMode="auto">
          <a:xfrm>
            <a:off x="5816944" y="2886133"/>
            <a:ext cx="18981" cy="18981"/>
          </a:xfrm>
          <a:custGeom>
            <a:avLst/>
            <a:gdLst>
              <a:gd name="T0" fmla="*/ 10 w 10"/>
              <a:gd name="T1" fmla="*/ 9 h 11"/>
              <a:gd name="T2" fmla="*/ 10 w 10"/>
              <a:gd name="T3" fmla="*/ 0 h 11"/>
              <a:gd name="T4" fmla="*/ 0 w 10"/>
              <a:gd name="T5" fmla="*/ 1 h 11"/>
              <a:gd name="T6" fmla="*/ 0 w 10"/>
              <a:gd name="T7" fmla="*/ 11 h 11"/>
              <a:gd name="T8" fmla="*/ 10 w 10"/>
              <a:gd name="T9" fmla="*/ 9 h 11"/>
            </a:gdLst>
            <a:ahLst/>
            <a:cxnLst>
              <a:cxn ang="0">
                <a:pos x="T0" y="T1"/>
              </a:cxn>
              <a:cxn ang="0">
                <a:pos x="T2" y="T3"/>
              </a:cxn>
              <a:cxn ang="0">
                <a:pos x="T4" y="T5"/>
              </a:cxn>
              <a:cxn ang="0">
                <a:pos x="T6" y="T7"/>
              </a:cxn>
              <a:cxn ang="0">
                <a:pos x="T8" y="T9"/>
              </a:cxn>
            </a:cxnLst>
            <a:rect l="0" t="0" r="r" b="b"/>
            <a:pathLst>
              <a:path w="10" h="11">
                <a:moveTo>
                  <a:pt x="10" y="9"/>
                </a:moveTo>
                <a:lnTo>
                  <a:pt x="10" y="0"/>
                </a:lnTo>
                <a:lnTo>
                  <a:pt x="0" y="1"/>
                </a:lnTo>
                <a:lnTo>
                  <a:pt x="0" y="11"/>
                </a:lnTo>
                <a:lnTo>
                  <a:pt x="10"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87" name="Rectangle 789"/>
          <p:cNvSpPr>
            <a:spLocks noChangeArrowheads="1"/>
          </p:cNvSpPr>
          <p:nvPr/>
        </p:nvSpPr>
        <p:spPr bwMode="auto">
          <a:xfrm>
            <a:off x="5816944" y="2909856"/>
            <a:ext cx="18981"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88" name="Rectangle 790"/>
          <p:cNvSpPr>
            <a:spLocks noChangeArrowheads="1"/>
          </p:cNvSpPr>
          <p:nvPr/>
        </p:nvSpPr>
        <p:spPr bwMode="auto">
          <a:xfrm>
            <a:off x="5888119" y="2909856"/>
            <a:ext cx="75920"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89" name="Rectangle 791"/>
          <p:cNvSpPr>
            <a:spLocks noChangeArrowheads="1"/>
          </p:cNvSpPr>
          <p:nvPr/>
        </p:nvSpPr>
        <p:spPr bwMode="auto">
          <a:xfrm>
            <a:off x="5840670" y="2881385"/>
            <a:ext cx="14237" cy="66429"/>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90" name="Rectangle 792"/>
          <p:cNvSpPr>
            <a:spLocks noChangeArrowheads="1"/>
          </p:cNvSpPr>
          <p:nvPr/>
        </p:nvSpPr>
        <p:spPr bwMode="auto">
          <a:xfrm>
            <a:off x="5864393" y="2871896"/>
            <a:ext cx="14237" cy="6168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91" name="Freeform 793"/>
          <p:cNvSpPr>
            <a:spLocks/>
          </p:cNvSpPr>
          <p:nvPr/>
        </p:nvSpPr>
        <p:spPr bwMode="auto">
          <a:xfrm>
            <a:off x="5778984" y="2957305"/>
            <a:ext cx="147095" cy="99645"/>
          </a:xfrm>
          <a:custGeom>
            <a:avLst/>
            <a:gdLst>
              <a:gd name="T0" fmla="*/ 77 w 92"/>
              <a:gd name="T1" fmla="*/ 3 h 64"/>
              <a:gd name="T2" fmla="*/ 77 w 92"/>
              <a:gd name="T3" fmla="*/ 3 h 64"/>
              <a:gd name="T4" fmla="*/ 77 w 92"/>
              <a:gd name="T5" fmla="*/ 1 h 64"/>
              <a:gd name="T6" fmla="*/ 77 w 92"/>
              <a:gd name="T7" fmla="*/ 1 h 64"/>
              <a:gd name="T8" fmla="*/ 76 w 92"/>
              <a:gd name="T9" fmla="*/ 0 h 64"/>
              <a:gd name="T10" fmla="*/ 73 w 92"/>
              <a:gd name="T11" fmla="*/ 0 h 64"/>
              <a:gd name="T12" fmla="*/ 19 w 92"/>
              <a:gd name="T13" fmla="*/ 0 h 64"/>
              <a:gd name="T14" fmla="*/ 19 w 92"/>
              <a:gd name="T15" fmla="*/ 0 h 64"/>
              <a:gd name="T16" fmla="*/ 16 w 92"/>
              <a:gd name="T17" fmla="*/ 0 h 64"/>
              <a:gd name="T18" fmla="*/ 15 w 92"/>
              <a:gd name="T19" fmla="*/ 1 h 64"/>
              <a:gd name="T20" fmla="*/ 15 w 92"/>
              <a:gd name="T21" fmla="*/ 1 h 64"/>
              <a:gd name="T22" fmla="*/ 15 w 92"/>
              <a:gd name="T23" fmla="*/ 3 h 64"/>
              <a:gd name="T24" fmla="*/ 15 w 92"/>
              <a:gd name="T25" fmla="*/ 3 h 64"/>
              <a:gd name="T26" fmla="*/ 0 w 92"/>
              <a:gd name="T27" fmla="*/ 22 h 64"/>
              <a:gd name="T28" fmla="*/ 8 w 92"/>
              <a:gd name="T29" fmla="*/ 27 h 64"/>
              <a:gd name="T30" fmla="*/ 16 w 92"/>
              <a:gd name="T31" fmla="*/ 17 h 64"/>
              <a:gd name="T32" fmla="*/ 24 w 92"/>
              <a:gd name="T33" fmla="*/ 61 h 64"/>
              <a:gd name="T34" fmla="*/ 24 w 92"/>
              <a:gd name="T35" fmla="*/ 61 h 64"/>
              <a:gd name="T36" fmla="*/ 25 w 92"/>
              <a:gd name="T37" fmla="*/ 63 h 64"/>
              <a:gd name="T38" fmla="*/ 29 w 92"/>
              <a:gd name="T39" fmla="*/ 64 h 64"/>
              <a:gd name="T40" fmla="*/ 63 w 92"/>
              <a:gd name="T41" fmla="*/ 64 h 64"/>
              <a:gd name="T42" fmla="*/ 63 w 92"/>
              <a:gd name="T43" fmla="*/ 64 h 64"/>
              <a:gd name="T44" fmla="*/ 67 w 92"/>
              <a:gd name="T45" fmla="*/ 63 h 64"/>
              <a:gd name="T46" fmla="*/ 68 w 92"/>
              <a:gd name="T47" fmla="*/ 61 h 64"/>
              <a:gd name="T48" fmla="*/ 76 w 92"/>
              <a:gd name="T49" fmla="*/ 17 h 64"/>
              <a:gd name="T50" fmla="*/ 84 w 92"/>
              <a:gd name="T51" fmla="*/ 27 h 64"/>
              <a:gd name="T52" fmla="*/ 92 w 92"/>
              <a:gd name="T53" fmla="*/ 22 h 64"/>
              <a:gd name="T54" fmla="*/ 77 w 92"/>
              <a:gd name="T55" fmla="*/ 3 h 64"/>
              <a:gd name="T56" fmla="*/ 77 w 92"/>
              <a:gd name="T57"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2" h="64">
                <a:moveTo>
                  <a:pt x="77" y="3"/>
                </a:moveTo>
                <a:lnTo>
                  <a:pt x="77" y="3"/>
                </a:lnTo>
                <a:lnTo>
                  <a:pt x="77" y="1"/>
                </a:lnTo>
                <a:lnTo>
                  <a:pt x="77" y="1"/>
                </a:lnTo>
                <a:lnTo>
                  <a:pt x="76" y="0"/>
                </a:lnTo>
                <a:lnTo>
                  <a:pt x="73" y="0"/>
                </a:lnTo>
                <a:lnTo>
                  <a:pt x="19" y="0"/>
                </a:lnTo>
                <a:lnTo>
                  <a:pt x="19" y="0"/>
                </a:lnTo>
                <a:lnTo>
                  <a:pt x="16" y="0"/>
                </a:lnTo>
                <a:lnTo>
                  <a:pt x="15" y="1"/>
                </a:lnTo>
                <a:lnTo>
                  <a:pt x="15" y="1"/>
                </a:lnTo>
                <a:lnTo>
                  <a:pt x="15" y="3"/>
                </a:lnTo>
                <a:lnTo>
                  <a:pt x="15" y="3"/>
                </a:lnTo>
                <a:lnTo>
                  <a:pt x="0" y="22"/>
                </a:lnTo>
                <a:lnTo>
                  <a:pt x="8" y="27"/>
                </a:lnTo>
                <a:lnTo>
                  <a:pt x="16" y="17"/>
                </a:lnTo>
                <a:lnTo>
                  <a:pt x="24" y="61"/>
                </a:lnTo>
                <a:lnTo>
                  <a:pt x="24" y="61"/>
                </a:lnTo>
                <a:lnTo>
                  <a:pt x="25" y="63"/>
                </a:lnTo>
                <a:lnTo>
                  <a:pt x="29" y="64"/>
                </a:lnTo>
                <a:lnTo>
                  <a:pt x="63" y="64"/>
                </a:lnTo>
                <a:lnTo>
                  <a:pt x="63" y="64"/>
                </a:lnTo>
                <a:lnTo>
                  <a:pt x="67" y="63"/>
                </a:lnTo>
                <a:lnTo>
                  <a:pt x="68" y="61"/>
                </a:lnTo>
                <a:lnTo>
                  <a:pt x="76" y="17"/>
                </a:lnTo>
                <a:lnTo>
                  <a:pt x="84" y="27"/>
                </a:lnTo>
                <a:lnTo>
                  <a:pt x="92" y="22"/>
                </a:lnTo>
                <a:lnTo>
                  <a:pt x="77" y="3"/>
                </a:lnTo>
                <a:lnTo>
                  <a:pt x="77" y="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92" name="Freeform 794"/>
          <p:cNvSpPr>
            <a:spLocks/>
          </p:cNvSpPr>
          <p:nvPr/>
        </p:nvSpPr>
        <p:spPr bwMode="auto">
          <a:xfrm>
            <a:off x="6210777" y="2966794"/>
            <a:ext cx="71176" cy="75920"/>
          </a:xfrm>
          <a:custGeom>
            <a:avLst/>
            <a:gdLst>
              <a:gd name="T0" fmla="*/ 18 w 46"/>
              <a:gd name="T1" fmla="*/ 46 h 49"/>
              <a:gd name="T2" fmla="*/ 18 w 46"/>
              <a:gd name="T3" fmla="*/ 46 h 49"/>
              <a:gd name="T4" fmla="*/ 21 w 46"/>
              <a:gd name="T5" fmla="*/ 48 h 49"/>
              <a:gd name="T6" fmla="*/ 23 w 46"/>
              <a:gd name="T7" fmla="*/ 49 h 49"/>
              <a:gd name="T8" fmla="*/ 23 w 46"/>
              <a:gd name="T9" fmla="*/ 49 h 49"/>
              <a:gd name="T10" fmla="*/ 26 w 46"/>
              <a:gd name="T11" fmla="*/ 48 h 49"/>
              <a:gd name="T12" fmla="*/ 28 w 46"/>
              <a:gd name="T13" fmla="*/ 46 h 49"/>
              <a:gd name="T14" fmla="*/ 46 w 46"/>
              <a:gd name="T15" fmla="*/ 0 h 49"/>
              <a:gd name="T16" fmla="*/ 0 w 46"/>
              <a:gd name="T17" fmla="*/ 0 h 49"/>
              <a:gd name="T18" fmla="*/ 18 w 46"/>
              <a:gd name="T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9">
                <a:moveTo>
                  <a:pt x="18" y="46"/>
                </a:moveTo>
                <a:lnTo>
                  <a:pt x="18" y="46"/>
                </a:lnTo>
                <a:lnTo>
                  <a:pt x="21" y="48"/>
                </a:lnTo>
                <a:lnTo>
                  <a:pt x="23" y="49"/>
                </a:lnTo>
                <a:lnTo>
                  <a:pt x="23" y="49"/>
                </a:lnTo>
                <a:lnTo>
                  <a:pt x="26" y="48"/>
                </a:lnTo>
                <a:lnTo>
                  <a:pt x="28" y="46"/>
                </a:lnTo>
                <a:lnTo>
                  <a:pt x="46" y="0"/>
                </a:lnTo>
                <a:lnTo>
                  <a:pt x="0" y="0"/>
                </a:lnTo>
                <a:lnTo>
                  <a:pt x="18" y="4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93" name="Freeform 795"/>
          <p:cNvSpPr>
            <a:spLocks/>
          </p:cNvSpPr>
          <p:nvPr/>
        </p:nvSpPr>
        <p:spPr bwMode="auto">
          <a:xfrm>
            <a:off x="6201287" y="2886132"/>
            <a:ext cx="94899" cy="71176"/>
          </a:xfrm>
          <a:custGeom>
            <a:avLst/>
            <a:gdLst>
              <a:gd name="T0" fmla="*/ 30 w 60"/>
              <a:gd name="T1" fmla="*/ 0 h 44"/>
              <a:gd name="T2" fmla="*/ 30 w 60"/>
              <a:gd name="T3" fmla="*/ 0 h 44"/>
              <a:gd name="T4" fmla="*/ 24 w 60"/>
              <a:gd name="T5" fmla="*/ 0 h 44"/>
              <a:gd name="T6" fmla="*/ 19 w 60"/>
              <a:gd name="T7" fmla="*/ 2 h 44"/>
              <a:gd name="T8" fmla="*/ 14 w 60"/>
              <a:gd name="T9" fmla="*/ 5 h 44"/>
              <a:gd name="T10" fmla="*/ 9 w 60"/>
              <a:gd name="T11" fmla="*/ 8 h 44"/>
              <a:gd name="T12" fmla="*/ 5 w 60"/>
              <a:gd name="T13" fmla="*/ 13 h 44"/>
              <a:gd name="T14" fmla="*/ 3 w 60"/>
              <a:gd name="T15" fmla="*/ 18 h 44"/>
              <a:gd name="T16" fmla="*/ 0 w 60"/>
              <a:gd name="T17" fmla="*/ 23 h 44"/>
              <a:gd name="T18" fmla="*/ 0 w 60"/>
              <a:gd name="T19" fmla="*/ 29 h 44"/>
              <a:gd name="T20" fmla="*/ 0 w 60"/>
              <a:gd name="T21" fmla="*/ 34 h 44"/>
              <a:gd name="T22" fmla="*/ 0 w 60"/>
              <a:gd name="T23" fmla="*/ 34 h 44"/>
              <a:gd name="T24" fmla="*/ 2 w 60"/>
              <a:gd name="T25" fmla="*/ 38 h 44"/>
              <a:gd name="T26" fmla="*/ 3 w 60"/>
              <a:gd name="T27" fmla="*/ 42 h 44"/>
              <a:gd name="T28" fmla="*/ 7 w 60"/>
              <a:gd name="T29" fmla="*/ 43 h 44"/>
              <a:gd name="T30" fmla="*/ 10 w 60"/>
              <a:gd name="T31" fmla="*/ 44 h 44"/>
              <a:gd name="T32" fmla="*/ 10 w 60"/>
              <a:gd name="T33" fmla="*/ 44 h 44"/>
              <a:gd name="T34" fmla="*/ 14 w 60"/>
              <a:gd name="T35" fmla="*/ 43 h 44"/>
              <a:gd name="T36" fmla="*/ 18 w 60"/>
              <a:gd name="T37" fmla="*/ 42 h 44"/>
              <a:gd name="T38" fmla="*/ 19 w 60"/>
              <a:gd name="T39" fmla="*/ 38 h 44"/>
              <a:gd name="T40" fmla="*/ 20 w 60"/>
              <a:gd name="T41" fmla="*/ 34 h 44"/>
              <a:gd name="T42" fmla="*/ 20 w 60"/>
              <a:gd name="T43" fmla="*/ 34 h 44"/>
              <a:gd name="T44" fmla="*/ 21 w 60"/>
              <a:gd name="T45" fmla="*/ 38 h 44"/>
              <a:gd name="T46" fmla="*/ 23 w 60"/>
              <a:gd name="T47" fmla="*/ 42 h 44"/>
              <a:gd name="T48" fmla="*/ 26 w 60"/>
              <a:gd name="T49" fmla="*/ 43 h 44"/>
              <a:gd name="T50" fmla="*/ 30 w 60"/>
              <a:gd name="T51" fmla="*/ 44 h 44"/>
              <a:gd name="T52" fmla="*/ 30 w 60"/>
              <a:gd name="T53" fmla="*/ 44 h 44"/>
              <a:gd name="T54" fmla="*/ 34 w 60"/>
              <a:gd name="T55" fmla="*/ 43 h 44"/>
              <a:gd name="T56" fmla="*/ 37 w 60"/>
              <a:gd name="T57" fmla="*/ 42 h 44"/>
              <a:gd name="T58" fmla="*/ 39 w 60"/>
              <a:gd name="T59" fmla="*/ 38 h 44"/>
              <a:gd name="T60" fmla="*/ 40 w 60"/>
              <a:gd name="T61" fmla="*/ 34 h 44"/>
              <a:gd name="T62" fmla="*/ 40 w 60"/>
              <a:gd name="T63" fmla="*/ 34 h 44"/>
              <a:gd name="T64" fmla="*/ 41 w 60"/>
              <a:gd name="T65" fmla="*/ 38 h 44"/>
              <a:gd name="T66" fmla="*/ 42 w 60"/>
              <a:gd name="T67" fmla="*/ 42 h 44"/>
              <a:gd name="T68" fmla="*/ 46 w 60"/>
              <a:gd name="T69" fmla="*/ 43 h 44"/>
              <a:gd name="T70" fmla="*/ 50 w 60"/>
              <a:gd name="T71" fmla="*/ 44 h 44"/>
              <a:gd name="T72" fmla="*/ 50 w 60"/>
              <a:gd name="T73" fmla="*/ 44 h 44"/>
              <a:gd name="T74" fmla="*/ 53 w 60"/>
              <a:gd name="T75" fmla="*/ 43 h 44"/>
              <a:gd name="T76" fmla="*/ 57 w 60"/>
              <a:gd name="T77" fmla="*/ 42 h 44"/>
              <a:gd name="T78" fmla="*/ 58 w 60"/>
              <a:gd name="T79" fmla="*/ 38 h 44"/>
              <a:gd name="T80" fmla="*/ 60 w 60"/>
              <a:gd name="T81" fmla="*/ 34 h 44"/>
              <a:gd name="T82" fmla="*/ 60 w 60"/>
              <a:gd name="T83" fmla="*/ 29 h 44"/>
              <a:gd name="T84" fmla="*/ 60 w 60"/>
              <a:gd name="T85" fmla="*/ 29 h 44"/>
              <a:gd name="T86" fmla="*/ 60 w 60"/>
              <a:gd name="T87" fmla="*/ 23 h 44"/>
              <a:gd name="T88" fmla="*/ 57 w 60"/>
              <a:gd name="T89" fmla="*/ 18 h 44"/>
              <a:gd name="T90" fmla="*/ 55 w 60"/>
              <a:gd name="T91" fmla="*/ 13 h 44"/>
              <a:gd name="T92" fmla="*/ 51 w 60"/>
              <a:gd name="T93" fmla="*/ 8 h 44"/>
              <a:gd name="T94" fmla="*/ 46 w 60"/>
              <a:gd name="T95" fmla="*/ 5 h 44"/>
              <a:gd name="T96" fmla="*/ 41 w 60"/>
              <a:gd name="T97" fmla="*/ 2 h 44"/>
              <a:gd name="T98" fmla="*/ 36 w 60"/>
              <a:gd name="T99" fmla="*/ 0 h 44"/>
              <a:gd name="T100" fmla="*/ 30 w 60"/>
              <a:gd name="T101" fmla="*/ 0 h 44"/>
              <a:gd name="T102" fmla="*/ 30 w 60"/>
              <a:gd name="T10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44">
                <a:moveTo>
                  <a:pt x="30" y="0"/>
                </a:moveTo>
                <a:lnTo>
                  <a:pt x="30" y="0"/>
                </a:lnTo>
                <a:lnTo>
                  <a:pt x="24" y="0"/>
                </a:lnTo>
                <a:lnTo>
                  <a:pt x="19" y="2"/>
                </a:lnTo>
                <a:lnTo>
                  <a:pt x="14" y="5"/>
                </a:lnTo>
                <a:lnTo>
                  <a:pt x="9" y="8"/>
                </a:lnTo>
                <a:lnTo>
                  <a:pt x="5" y="13"/>
                </a:lnTo>
                <a:lnTo>
                  <a:pt x="3" y="18"/>
                </a:lnTo>
                <a:lnTo>
                  <a:pt x="0" y="23"/>
                </a:lnTo>
                <a:lnTo>
                  <a:pt x="0" y="29"/>
                </a:lnTo>
                <a:lnTo>
                  <a:pt x="0" y="34"/>
                </a:lnTo>
                <a:lnTo>
                  <a:pt x="0" y="34"/>
                </a:lnTo>
                <a:lnTo>
                  <a:pt x="2" y="38"/>
                </a:lnTo>
                <a:lnTo>
                  <a:pt x="3" y="42"/>
                </a:lnTo>
                <a:lnTo>
                  <a:pt x="7" y="43"/>
                </a:lnTo>
                <a:lnTo>
                  <a:pt x="10" y="44"/>
                </a:lnTo>
                <a:lnTo>
                  <a:pt x="10" y="44"/>
                </a:lnTo>
                <a:lnTo>
                  <a:pt x="14" y="43"/>
                </a:lnTo>
                <a:lnTo>
                  <a:pt x="18" y="42"/>
                </a:lnTo>
                <a:lnTo>
                  <a:pt x="19" y="38"/>
                </a:lnTo>
                <a:lnTo>
                  <a:pt x="20" y="34"/>
                </a:lnTo>
                <a:lnTo>
                  <a:pt x="20" y="34"/>
                </a:lnTo>
                <a:lnTo>
                  <a:pt x="21" y="38"/>
                </a:lnTo>
                <a:lnTo>
                  <a:pt x="23" y="42"/>
                </a:lnTo>
                <a:lnTo>
                  <a:pt x="26" y="43"/>
                </a:lnTo>
                <a:lnTo>
                  <a:pt x="30" y="44"/>
                </a:lnTo>
                <a:lnTo>
                  <a:pt x="30" y="44"/>
                </a:lnTo>
                <a:lnTo>
                  <a:pt x="34" y="43"/>
                </a:lnTo>
                <a:lnTo>
                  <a:pt x="37" y="42"/>
                </a:lnTo>
                <a:lnTo>
                  <a:pt x="39" y="38"/>
                </a:lnTo>
                <a:lnTo>
                  <a:pt x="40" y="34"/>
                </a:lnTo>
                <a:lnTo>
                  <a:pt x="40" y="34"/>
                </a:lnTo>
                <a:lnTo>
                  <a:pt x="41" y="38"/>
                </a:lnTo>
                <a:lnTo>
                  <a:pt x="42" y="42"/>
                </a:lnTo>
                <a:lnTo>
                  <a:pt x="46" y="43"/>
                </a:lnTo>
                <a:lnTo>
                  <a:pt x="50" y="44"/>
                </a:lnTo>
                <a:lnTo>
                  <a:pt x="50" y="44"/>
                </a:lnTo>
                <a:lnTo>
                  <a:pt x="53" y="43"/>
                </a:lnTo>
                <a:lnTo>
                  <a:pt x="57" y="42"/>
                </a:lnTo>
                <a:lnTo>
                  <a:pt x="58" y="38"/>
                </a:lnTo>
                <a:lnTo>
                  <a:pt x="60" y="34"/>
                </a:lnTo>
                <a:lnTo>
                  <a:pt x="60" y="29"/>
                </a:lnTo>
                <a:lnTo>
                  <a:pt x="60" y="29"/>
                </a:lnTo>
                <a:lnTo>
                  <a:pt x="60" y="23"/>
                </a:lnTo>
                <a:lnTo>
                  <a:pt x="57" y="18"/>
                </a:lnTo>
                <a:lnTo>
                  <a:pt x="55" y="13"/>
                </a:lnTo>
                <a:lnTo>
                  <a:pt x="51" y="8"/>
                </a:lnTo>
                <a:lnTo>
                  <a:pt x="46" y="5"/>
                </a:lnTo>
                <a:lnTo>
                  <a:pt x="41" y="2"/>
                </a:lnTo>
                <a:lnTo>
                  <a:pt x="36" y="0"/>
                </a:lnTo>
                <a:lnTo>
                  <a:pt x="30" y="0"/>
                </a:lnTo>
                <a:lnTo>
                  <a:pt x="3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94" name="Freeform 796"/>
          <p:cNvSpPr>
            <a:spLocks/>
          </p:cNvSpPr>
          <p:nvPr/>
        </p:nvSpPr>
        <p:spPr bwMode="auto">
          <a:xfrm>
            <a:off x="6576135" y="3018991"/>
            <a:ext cx="85410" cy="23726"/>
          </a:xfrm>
          <a:custGeom>
            <a:avLst/>
            <a:gdLst>
              <a:gd name="T0" fmla="*/ 0 w 55"/>
              <a:gd name="T1" fmla="*/ 0 h 14"/>
              <a:gd name="T2" fmla="*/ 0 w 55"/>
              <a:gd name="T3" fmla="*/ 9 h 14"/>
              <a:gd name="T4" fmla="*/ 0 w 55"/>
              <a:gd name="T5" fmla="*/ 9 h 14"/>
              <a:gd name="T6" fmla="*/ 0 w 55"/>
              <a:gd name="T7" fmla="*/ 12 h 14"/>
              <a:gd name="T8" fmla="*/ 1 w 55"/>
              <a:gd name="T9" fmla="*/ 13 h 14"/>
              <a:gd name="T10" fmla="*/ 3 w 55"/>
              <a:gd name="T11" fmla="*/ 14 h 14"/>
              <a:gd name="T12" fmla="*/ 5 w 55"/>
              <a:gd name="T13" fmla="*/ 14 h 14"/>
              <a:gd name="T14" fmla="*/ 50 w 55"/>
              <a:gd name="T15" fmla="*/ 14 h 14"/>
              <a:gd name="T16" fmla="*/ 50 w 55"/>
              <a:gd name="T17" fmla="*/ 14 h 14"/>
              <a:gd name="T18" fmla="*/ 52 w 55"/>
              <a:gd name="T19" fmla="*/ 14 h 14"/>
              <a:gd name="T20" fmla="*/ 53 w 55"/>
              <a:gd name="T21" fmla="*/ 13 h 14"/>
              <a:gd name="T22" fmla="*/ 55 w 55"/>
              <a:gd name="T23" fmla="*/ 12 h 14"/>
              <a:gd name="T24" fmla="*/ 55 w 55"/>
              <a:gd name="T25" fmla="*/ 9 h 14"/>
              <a:gd name="T26" fmla="*/ 55 w 55"/>
              <a:gd name="T27" fmla="*/ 0 h 14"/>
              <a:gd name="T28" fmla="*/ 0 w 5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4">
                <a:moveTo>
                  <a:pt x="0" y="0"/>
                </a:moveTo>
                <a:lnTo>
                  <a:pt x="0" y="9"/>
                </a:lnTo>
                <a:lnTo>
                  <a:pt x="0" y="9"/>
                </a:lnTo>
                <a:lnTo>
                  <a:pt x="0" y="12"/>
                </a:lnTo>
                <a:lnTo>
                  <a:pt x="1" y="13"/>
                </a:lnTo>
                <a:lnTo>
                  <a:pt x="3" y="14"/>
                </a:lnTo>
                <a:lnTo>
                  <a:pt x="5" y="14"/>
                </a:lnTo>
                <a:lnTo>
                  <a:pt x="50" y="14"/>
                </a:lnTo>
                <a:lnTo>
                  <a:pt x="50" y="14"/>
                </a:lnTo>
                <a:lnTo>
                  <a:pt x="52" y="14"/>
                </a:lnTo>
                <a:lnTo>
                  <a:pt x="53" y="13"/>
                </a:lnTo>
                <a:lnTo>
                  <a:pt x="55" y="12"/>
                </a:lnTo>
                <a:lnTo>
                  <a:pt x="55" y="9"/>
                </a:lnTo>
                <a:lnTo>
                  <a:pt x="55"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95" name="Freeform 797"/>
          <p:cNvSpPr>
            <a:spLocks/>
          </p:cNvSpPr>
          <p:nvPr/>
        </p:nvSpPr>
        <p:spPr bwMode="auto">
          <a:xfrm>
            <a:off x="6552412" y="2886133"/>
            <a:ext cx="132858" cy="128115"/>
          </a:xfrm>
          <a:custGeom>
            <a:avLst/>
            <a:gdLst>
              <a:gd name="T0" fmla="*/ 70 w 84"/>
              <a:gd name="T1" fmla="*/ 10 h 79"/>
              <a:gd name="T2" fmla="*/ 70 w 84"/>
              <a:gd name="T3" fmla="*/ 10 h 79"/>
              <a:gd name="T4" fmla="*/ 66 w 84"/>
              <a:gd name="T5" fmla="*/ 10 h 79"/>
              <a:gd name="T6" fmla="*/ 62 w 84"/>
              <a:gd name="T7" fmla="*/ 11 h 79"/>
              <a:gd name="T8" fmla="*/ 62 w 84"/>
              <a:gd name="T9" fmla="*/ 11 h 79"/>
              <a:gd name="T10" fmla="*/ 58 w 84"/>
              <a:gd name="T11" fmla="*/ 6 h 79"/>
              <a:gd name="T12" fmla="*/ 53 w 84"/>
              <a:gd name="T13" fmla="*/ 2 h 79"/>
              <a:gd name="T14" fmla="*/ 49 w 84"/>
              <a:gd name="T15" fmla="*/ 1 h 79"/>
              <a:gd name="T16" fmla="*/ 42 w 84"/>
              <a:gd name="T17" fmla="*/ 0 h 79"/>
              <a:gd name="T18" fmla="*/ 42 w 84"/>
              <a:gd name="T19" fmla="*/ 0 h 79"/>
              <a:gd name="T20" fmla="*/ 36 w 84"/>
              <a:gd name="T21" fmla="*/ 1 h 79"/>
              <a:gd name="T22" fmla="*/ 31 w 84"/>
              <a:gd name="T23" fmla="*/ 2 h 79"/>
              <a:gd name="T24" fmla="*/ 26 w 84"/>
              <a:gd name="T25" fmla="*/ 6 h 79"/>
              <a:gd name="T26" fmla="*/ 23 w 84"/>
              <a:gd name="T27" fmla="*/ 11 h 79"/>
              <a:gd name="T28" fmla="*/ 23 w 84"/>
              <a:gd name="T29" fmla="*/ 11 h 79"/>
              <a:gd name="T30" fmla="*/ 19 w 84"/>
              <a:gd name="T31" fmla="*/ 10 h 79"/>
              <a:gd name="T32" fmla="*/ 15 w 84"/>
              <a:gd name="T33" fmla="*/ 10 h 79"/>
              <a:gd name="T34" fmla="*/ 15 w 84"/>
              <a:gd name="T35" fmla="*/ 10 h 79"/>
              <a:gd name="T36" fmla="*/ 10 w 84"/>
              <a:gd name="T37" fmla="*/ 11 h 79"/>
              <a:gd name="T38" fmla="*/ 5 w 84"/>
              <a:gd name="T39" fmla="*/ 15 h 79"/>
              <a:gd name="T40" fmla="*/ 2 w 84"/>
              <a:gd name="T41" fmla="*/ 20 h 79"/>
              <a:gd name="T42" fmla="*/ 0 w 84"/>
              <a:gd name="T43" fmla="*/ 24 h 79"/>
              <a:gd name="T44" fmla="*/ 0 w 84"/>
              <a:gd name="T45" fmla="*/ 24 h 79"/>
              <a:gd name="T46" fmla="*/ 2 w 84"/>
              <a:gd name="T47" fmla="*/ 31 h 79"/>
              <a:gd name="T48" fmla="*/ 4 w 84"/>
              <a:gd name="T49" fmla="*/ 37 h 79"/>
              <a:gd name="T50" fmla="*/ 9 w 84"/>
              <a:gd name="T51" fmla="*/ 40 h 79"/>
              <a:gd name="T52" fmla="*/ 15 w 84"/>
              <a:gd name="T53" fmla="*/ 43 h 79"/>
              <a:gd name="T54" fmla="*/ 15 w 84"/>
              <a:gd name="T55" fmla="*/ 79 h 79"/>
              <a:gd name="T56" fmla="*/ 25 w 84"/>
              <a:gd name="T57" fmla="*/ 79 h 79"/>
              <a:gd name="T58" fmla="*/ 25 w 84"/>
              <a:gd name="T59" fmla="*/ 64 h 79"/>
              <a:gd name="T60" fmla="*/ 30 w 84"/>
              <a:gd name="T61" fmla="*/ 64 h 79"/>
              <a:gd name="T62" fmla="*/ 30 w 84"/>
              <a:gd name="T63" fmla="*/ 79 h 79"/>
              <a:gd name="T64" fmla="*/ 40 w 84"/>
              <a:gd name="T65" fmla="*/ 79 h 79"/>
              <a:gd name="T66" fmla="*/ 40 w 84"/>
              <a:gd name="T67" fmla="*/ 54 h 79"/>
              <a:gd name="T68" fmla="*/ 45 w 84"/>
              <a:gd name="T69" fmla="*/ 54 h 79"/>
              <a:gd name="T70" fmla="*/ 45 w 84"/>
              <a:gd name="T71" fmla="*/ 79 h 79"/>
              <a:gd name="T72" fmla="*/ 55 w 84"/>
              <a:gd name="T73" fmla="*/ 79 h 79"/>
              <a:gd name="T74" fmla="*/ 55 w 84"/>
              <a:gd name="T75" fmla="*/ 64 h 79"/>
              <a:gd name="T76" fmla="*/ 60 w 84"/>
              <a:gd name="T77" fmla="*/ 64 h 79"/>
              <a:gd name="T78" fmla="*/ 60 w 84"/>
              <a:gd name="T79" fmla="*/ 79 h 79"/>
              <a:gd name="T80" fmla="*/ 70 w 84"/>
              <a:gd name="T81" fmla="*/ 79 h 79"/>
              <a:gd name="T82" fmla="*/ 70 w 84"/>
              <a:gd name="T83" fmla="*/ 43 h 79"/>
              <a:gd name="T84" fmla="*/ 70 w 84"/>
              <a:gd name="T85" fmla="*/ 43 h 79"/>
              <a:gd name="T86" fmla="*/ 76 w 84"/>
              <a:gd name="T87" fmla="*/ 40 h 79"/>
              <a:gd name="T88" fmla="*/ 81 w 84"/>
              <a:gd name="T89" fmla="*/ 37 h 79"/>
              <a:gd name="T90" fmla="*/ 83 w 84"/>
              <a:gd name="T91" fmla="*/ 31 h 79"/>
              <a:gd name="T92" fmla="*/ 84 w 84"/>
              <a:gd name="T93" fmla="*/ 24 h 79"/>
              <a:gd name="T94" fmla="*/ 84 w 84"/>
              <a:gd name="T95" fmla="*/ 24 h 79"/>
              <a:gd name="T96" fmla="*/ 83 w 84"/>
              <a:gd name="T97" fmla="*/ 20 h 79"/>
              <a:gd name="T98" fmla="*/ 79 w 84"/>
              <a:gd name="T99" fmla="*/ 15 h 79"/>
              <a:gd name="T100" fmla="*/ 74 w 84"/>
              <a:gd name="T101" fmla="*/ 11 h 79"/>
              <a:gd name="T102" fmla="*/ 70 w 84"/>
              <a:gd name="T103" fmla="*/ 10 h 79"/>
              <a:gd name="T104" fmla="*/ 70 w 84"/>
              <a:gd name="T105"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79">
                <a:moveTo>
                  <a:pt x="70" y="10"/>
                </a:moveTo>
                <a:lnTo>
                  <a:pt x="70" y="10"/>
                </a:lnTo>
                <a:lnTo>
                  <a:pt x="66" y="10"/>
                </a:lnTo>
                <a:lnTo>
                  <a:pt x="62" y="11"/>
                </a:lnTo>
                <a:lnTo>
                  <a:pt x="62" y="11"/>
                </a:lnTo>
                <a:lnTo>
                  <a:pt x="58" y="6"/>
                </a:lnTo>
                <a:lnTo>
                  <a:pt x="53" y="2"/>
                </a:lnTo>
                <a:lnTo>
                  <a:pt x="49" y="1"/>
                </a:lnTo>
                <a:lnTo>
                  <a:pt x="42" y="0"/>
                </a:lnTo>
                <a:lnTo>
                  <a:pt x="42" y="0"/>
                </a:lnTo>
                <a:lnTo>
                  <a:pt x="36" y="1"/>
                </a:lnTo>
                <a:lnTo>
                  <a:pt x="31" y="2"/>
                </a:lnTo>
                <a:lnTo>
                  <a:pt x="26" y="6"/>
                </a:lnTo>
                <a:lnTo>
                  <a:pt x="23" y="11"/>
                </a:lnTo>
                <a:lnTo>
                  <a:pt x="23" y="11"/>
                </a:lnTo>
                <a:lnTo>
                  <a:pt x="19" y="10"/>
                </a:lnTo>
                <a:lnTo>
                  <a:pt x="15" y="10"/>
                </a:lnTo>
                <a:lnTo>
                  <a:pt x="15" y="10"/>
                </a:lnTo>
                <a:lnTo>
                  <a:pt x="10" y="11"/>
                </a:lnTo>
                <a:lnTo>
                  <a:pt x="5" y="15"/>
                </a:lnTo>
                <a:lnTo>
                  <a:pt x="2" y="20"/>
                </a:lnTo>
                <a:lnTo>
                  <a:pt x="0" y="24"/>
                </a:lnTo>
                <a:lnTo>
                  <a:pt x="0" y="24"/>
                </a:lnTo>
                <a:lnTo>
                  <a:pt x="2" y="31"/>
                </a:lnTo>
                <a:lnTo>
                  <a:pt x="4" y="37"/>
                </a:lnTo>
                <a:lnTo>
                  <a:pt x="9" y="40"/>
                </a:lnTo>
                <a:lnTo>
                  <a:pt x="15" y="43"/>
                </a:lnTo>
                <a:lnTo>
                  <a:pt x="15" y="79"/>
                </a:lnTo>
                <a:lnTo>
                  <a:pt x="25" y="79"/>
                </a:lnTo>
                <a:lnTo>
                  <a:pt x="25" y="64"/>
                </a:lnTo>
                <a:lnTo>
                  <a:pt x="30" y="64"/>
                </a:lnTo>
                <a:lnTo>
                  <a:pt x="30" y="79"/>
                </a:lnTo>
                <a:lnTo>
                  <a:pt x="40" y="79"/>
                </a:lnTo>
                <a:lnTo>
                  <a:pt x="40" y="54"/>
                </a:lnTo>
                <a:lnTo>
                  <a:pt x="45" y="54"/>
                </a:lnTo>
                <a:lnTo>
                  <a:pt x="45" y="79"/>
                </a:lnTo>
                <a:lnTo>
                  <a:pt x="55" y="79"/>
                </a:lnTo>
                <a:lnTo>
                  <a:pt x="55" y="64"/>
                </a:lnTo>
                <a:lnTo>
                  <a:pt x="60" y="64"/>
                </a:lnTo>
                <a:lnTo>
                  <a:pt x="60" y="79"/>
                </a:lnTo>
                <a:lnTo>
                  <a:pt x="70" y="79"/>
                </a:lnTo>
                <a:lnTo>
                  <a:pt x="70" y="43"/>
                </a:lnTo>
                <a:lnTo>
                  <a:pt x="70" y="43"/>
                </a:lnTo>
                <a:lnTo>
                  <a:pt x="76" y="40"/>
                </a:lnTo>
                <a:lnTo>
                  <a:pt x="81" y="37"/>
                </a:lnTo>
                <a:lnTo>
                  <a:pt x="83" y="31"/>
                </a:lnTo>
                <a:lnTo>
                  <a:pt x="84" y="24"/>
                </a:lnTo>
                <a:lnTo>
                  <a:pt x="84" y="24"/>
                </a:lnTo>
                <a:lnTo>
                  <a:pt x="83" y="20"/>
                </a:lnTo>
                <a:lnTo>
                  <a:pt x="79" y="15"/>
                </a:lnTo>
                <a:lnTo>
                  <a:pt x="74" y="11"/>
                </a:lnTo>
                <a:lnTo>
                  <a:pt x="70" y="10"/>
                </a:lnTo>
                <a:lnTo>
                  <a:pt x="7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96" name="Freeform 798"/>
          <p:cNvSpPr>
            <a:spLocks/>
          </p:cNvSpPr>
          <p:nvPr/>
        </p:nvSpPr>
        <p:spPr bwMode="auto">
          <a:xfrm>
            <a:off x="6932009" y="2886133"/>
            <a:ext cx="128115" cy="104389"/>
          </a:xfrm>
          <a:custGeom>
            <a:avLst/>
            <a:gdLst>
              <a:gd name="T0" fmla="*/ 64 w 79"/>
              <a:gd name="T1" fmla="*/ 15 h 64"/>
              <a:gd name="T2" fmla="*/ 58 w 79"/>
              <a:gd name="T3" fmla="*/ 15 h 64"/>
              <a:gd name="T4" fmla="*/ 54 w 79"/>
              <a:gd name="T5" fmla="*/ 3 h 64"/>
              <a:gd name="T6" fmla="*/ 54 w 79"/>
              <a:gd name="T7" fmla="*/ 3 h 64"/>
              <a:gd name="T8" fmla="*/ 52 w 79"/>
              <a:gd name="T9" fmla="*/ 1 h 64"/>
              <a:gd name="T10" fmla="*/ 50 w 79"/>
              <a:gd name="T11" fmla="*/ 0 h 64"/>
              <a:gd name="T12" fmla="*/ 10 w 79"/>
              <a:gd name="T13" fmla="*/ 0 h 64"/>
              <a:gd name="T14" fmla="*/ 10 w 79"/>
              <a:gd name="T15" fmla="*/ 0 h 64"/>
              <a:gd name="T16" fmla="*/ 8 w 79"/>
              <a:gd name="T17" fmla="*/ 1 h 64"/>
              <a:gd name="T18" fmla="*/ 5 w 79"/>
              <a:gd name="T19" fmla="*/ 3 h 64"/>
              <a:gd name="T20" fmla="*/ 0 w 79"/>
              <a:gd name="T21" fmla="*/ 18 h 64"/>
              <a:gd name="T22" fmla="*/ 0 w 79"/>
              <a:gd name="T23" fmla="*/ 18 h 64"/>
              <a:gd name="T24" fmla="*/ 0 w 79"/>
              <a:gd name="T25" fmla="*/ 21 h 64"/>
              <a:gd name="T26" fmla="*/ 9 w 79"/>
              <a:gd name="T27" fmla="*/ 64 h 64"/>
              <a:gd name="T28" fmla="*/ 19 w 79"/>
              <a:gd name="T29" fmla="*/ 64 h 64"/>
              <a:gd name="T30" fmla="*/ 11 w 79"/>
              <a:gd name="T31" fmla="*/ 24 h 64"/>
              <a:gd name="T32" fmla="*/ 48 w 79"/>
              <a:gd name="T33" fmla="*/ 24 h 64"/>
              <a:gd name="T34" fmla="*/ 41 w 79"/>
              <a:gd name="T35" fmla="*/ 64 h 64"/>
              <a:gd name="T36" fmla="*/ 51 w 79"/>
              <a:gd name="T37" fmla="*/ 64 h 64"/>
              <a:gd name="T38" fmla="*/ 58 w 79"/>
              <a:gd name="T39" fmla="*/ 24 h 64"/>
              <a:gd name="T40" fmla="*/ 64 w 79"/>
              <a:gd name="T41" fmla="*/ 24 h 64"/>
              <a:gd name="T42" fmla="*/ 64 w 79"/>
              <a:gd name="T43" fmla="*/ 24 h 64"/>
              <a:gd name="T44" fmla="*/ 67 w 79"/>
              <a:gd name="T45" fmla="*/ 24 h 64"/>
              <a:gd name="T46" fmla="*/ 68 w 79"/>
              <a:gd name="T47" fmla="*/ 26 h 64"/>
              <a:gd name="T48" fmla="*/ 69 w 79"/>
              <a:gd name="T49" fmla="*/ 27 h 64"/>
              <a:gd name="T50" fmla="*/ 69 w 79"/>
              <a:gd name="T51" fmla="*/ 29 h 64"/>
              <a:gd name="T52" fmla="*/ 69 w 79"/>
              <a:gd name="T53" fmla="*/ 64 h 64"/>
              <a:gd name="T54" fmla="*/ 79 w 79"/>
              <a:gd name="T55" fmla="*/ 64 h 64"/>
              <a:gd name="T56" fmla="*/ 79 w 79"/>
              <a:gd name="T57" fmla="*/ 29 h 64"/>
              <a:gd name="T58" fmla="*/ 79 w 79"/>
              <a:gd name="T59" fmla="*/ 29 h 64"/>
              <a:gd name="T60" fmla="*/ 78 w 79"/>
              <a:gd name="T61" fmla="*/ 23 h 64"/>
              <a:gd name="T62" fmla="*/ 74 w 79"/>
              <a:gd name="T63" fmla="*/ 20 h 64"/>
              <a:gd name="T64" fmla="*/ 70 w 79"/>
              <a:gd name="T65" fmla="*/ 16 h 64"/>
              <a:gd name="T66" fmla="*/ 64 w 79"/>
              <a:gd name="T67" fmla="*/ 15 h 64"/>
              <a:gd name="T68" fmla="*/ 64 w 79"/>
              <a:gd name="T69" fmla="*/ 1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64">
                <a:moveTo>
                  <a:pt x="64" y="15"/>
                </a:moveTo>
                <a:lnTo>
                  <a:pt x="58" y="15"/>
                </a:lnTo>
                <a:lnTo>
                  <a:pt x="54" y="3"/>
                </a:lnTo>
                <a:lnTo>
                  <a:pt x="54" y="3"/>
                </a:lnTo>
                <a:lnTo>
                  <a:pt x="52" y="1"/>
                </a:lnTo>
                <a:lnTo>
                  <a:pt x="50" y="0"/>
                </a:lnTo>
                <a:lnTo>
                  <a:pt x="10" y="0"/>
                </a:lnTo>
                <a:lnTo>
                  <a:pt x="10" y="0"/>
                </a:lnTo>
                <a:lnTo>
                  <a:pt x="8" y="1"/>
                </a:lnTo>
                <a:lnTo>
                  <a:pt x="5" y="3"/>
                </a:lnTo>
                <a:lnTo>
                  <a:pt x="0" y="18"/>
                </a:lnTo>
                <a:lnTo>
                  <a:pt x="0" y="18"/>
                </a:lnTo>
                <a:lnTo>
                  <a:pt x="0" y="21"/>
                </a:lnTo>
                <a:lnTo>
                  <a:pt x="9" y="64"/>
                </a:lnTo>
                <a:lnTo>
                  <a:pt x="19" y="64"/>
                </a:lnTo>
                <a:lnTo>
                  <a:pt x="11" y="24"/>
                </a:lnTo>
                <a:lnTo>
                  <a:pt x="48" y="24"/>
                </a:lnTo>
                <a:lnTo>
                  <a:pt x="41" y="64"/>
                </a:lnTo>
                <a:lnTo>
                  <a:pt x="51" y="64"/>
                </a:lnTo>
                <a:lnTo>
                  <a:pt x="58" y="24"/>
                </a:lnTo>
                <a:lnTo>
                  <a:pt x="64" y="24"/>
                </a:lnTo>
                <a:lnTo>
                  <a:pt x="64" y="24"/>
                </a:lnTo>
                <a:lnTo>
                  <a:pt x="67" y="24"/>
                </a:lnTo>
                <a:lnTo>
                  <a:pt x="68" y="26"/>
                </a:lnTo>
                <a:lnTo>
                  <a:pt x="69" y="27"/>
                </a:lnTo>
                <a:lnTo>
                  <a:pt x="69" y="29"/>
                </a:lnTo>
                <a:lnTo>
                  <a:pt x="69" y="64"/>
                </a:lnTo>
                <a:lnTo>
                  <a:pt x="79" y="64"/>
                </a:lnTo>
                <a:lnTo>
                  <a:pt x="79" y="29"/>
                </a:lnTo>
                <a:lnTo>
                  <a:pt x="79" y="29"/>
                </a:lnTo>
                <a:lnTo>
                  <a:pt x="78" y="23"/>
                </a:lnTo>
                <a:lnTo>
                  <a:pt x="74" y="20"/>
                </a:lnTo>
                <a:lnTo>
                  <a:pt x="70" y="16"/>
                </a:lnTo>
                <a:lnTo>
                  <a:pt x="64" y="15"/>
                </a:lnTo>
                <a:lnTo>
                  <a:pt x="64"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97" name="Freeform 799"/>
          <p:cNvSpPr>
            <a:spLocks noEditPoints="1"/>
          </p:cNvSpPr>
          <p:nvPr/>
        </p:nvSpPr>
        <p:spPr bwMode="auto">
          <a:xfrm>
            <a:off x="6932009" y="2995264"/>
            <a:ext cx="94899" cy="47450"/>
          </a:xfrm>
          <a:custGeom>
            <a:avLst/>
            <a:gdLst>
              <a:gd name="T0" fmla="*/ 52 w 59"/>
              <a:gd name="T1" fmla="*/ 0 h 29"/>
              <a:gd name="T2" fmla="*/ 8 w 59"/>
              <a:gd name="T3" fmla="*/ 0 h 29"/>
              <a:gd name="T4" fmla="*/ 1 w 59"/>
              <a:gd name="T5" fmla="*/ 6 h 29"/>
              <a:gd name="T6" fmla="*/ 1 w 59"/>
              <a:gd name="T7" fmla="*/ 6 h 29"/>
              <a:gd name="T8" fmla="*/ 0 w 59"/>
              <a:gd name="T9" fmla="*/ 7 h 29"/>
              <a:gd name="T10" fmla="*/ 0 w 59"/>
              <a:gd name="T11" fmla="*/ 10 h 29"/>
              <a:gd name="T12" fmla="*/ 0 w 59"/>
              <a:gd name="T13" fmla="*/ 24 h 29"/>
              <a:gd name="T14" fmla="*/ 0 w 59"/>
              <a:gd name="T15" fmla="*/ 24 h 29"/>
              <a:gd name="T16" fmla="*/ 0 w 59"/>
              <a:gd name="T17" fmla="*/ 27 h 29"/>
              <a:gd name="T18" fmla="*/ 1 w 59"/>
              <a:gd name="T19" fmla="*/ 28 h 29"/>
              <a:gd name="T20" fmla="*/ 3 w 59"/>
              <a:gd name="T21" fmla="*/ 29 h 29"/>
              <a:gd name="T22" fmla="*/ 5 w 59"/>
              <a:gd name="T23" fmla="*/ 29 h 29"/>
              <a:gd name="T24" fmla="*/ 54 w 59"/>
              <a:gd name="T25" fmla="*/ 29 h 29"/>
              <a:gd name="T26" fmla="*/ 54 w 59"/>
              <a:gd name="T27" fmla="*/ 29 h 29"/>
              <a:gd name="T28" fmla="*/ 57 w 59"/>
              <a:gd name="T29" fmla="*/ 29 h 29"/>
              <a:gd name="T30" fmla="*/ 58 w 59"/>
              <a:gd name="T31" fmla="*/ 28 h 29"/>
              <a:gd name="T32" fmla="*/ 59 w 59"/>
              <a:gd name="T33" fmla="*/ 27 h 29"/>
              <a:gd name="T34" fmla="*/ 59 w 59"/>
              <a:gd name="T35" fmla="*/ 24 h 29"/>
              <a:gd name="T36" fmla="*/ 59 w 59"/>
              <a:gd name="T37" fmla="*/ 10 h 29"/>
              <a:gd name="T38" fmla="*/ 59 w 59"/>
              <a:gd name="T39" fmla="*/ 10 h 29"/>
              <a:gd name="T40" fmla="*/ 59 w 59"/>
              <a:gd name="T41" fmla="*/ 7 h 29"/>
              <a:gd name="T42" fmla="*/ 58 w 59"/>
              <a:gd name="T43" fmla="*/ 6 h 29"/>
              <a:gd name="T44" fmla="*/ 52 w 59"/>
              <a:gd name="T45" fmla="*/ 0 h 29"/>
              <a:gd name="T46" fmla="*/ 30 w 59"/>
              <a:gd name="T47" fmla="*/ 21 h 29"/>
              <a:gd name="T48" fmla="*/ 30 w 59"/>
              <a:gd name="T49" fmla="*/ 21 h 29"/>
              <a:gd name="T50" fmla="*/ 27 w 59"/>
              <a:gd name="T51" fmla="*/ 21 h 29"/>
              <a:gd name="T52" fmla="*/ 25 w 59"/>
              <a:gd name="T53" fmla="*/ 20 h 29"/>
              <a:gd name="T54" fmla="*/ 24 w 59"/>
              <a:gd name="T55" fmla="*/ 17 h 29"/>
              <a:gd name="T56" fmla="*/ 24 w 59"/>
              <a:gd name="T57" fmla="*/ 15 h 29"/>
              <a:gd name="T58" fmla="*/ 24 w 59"/>
              <a:gd name="T59" fmla="*/ 15 h 29"/>
              <a:gd name="T60" fmla="*/ 24 w 59"/>
              <a:gd name="T61" fmla="*/ 12 h 29"/>
              <a:gd name="T62" fmla="*/ 25 w 59"/>
              <a:gd name="T63" fmla="*/ 10 h 29"/>
              <a:gd name="T64" fmla="*/ 27 w 59"/>
              <a:gd name="T65" fmla="*/ 8 h 29"/>
              <a:gd name="T66" fmla="*/ 30 w 59"/>
              <a:gd name="T67" fmla="*/ 8 h 29"/>
              <a:gd name="T68" fmla="*/ 30 w 59"/>
              <a:gd name="T69" fmla="*/ 8 h 29"/>
              <a:gd name="T70" fmla="*/ 32 w 59"/>
              <a:gd name="T71" fmla="*/ 8 h 29"/>
              <a:gd name="T72" fmla="*/ 35 w 59"/>
              <a:gd name="T73" fmla="*/ 10 h 29"/>
              <a:gd name="T74" fmla="*/ 36 w 59"/>
              <a:gd name="T75" fmla="*/ 12 h 29"/>
              <a:gd name="T76" fmla="*/ 36 w 59"/>
              <a:gd name="T77" fmla="*/ 15 h 29"/>
              <a:gd name="T78" fmla="*/ 36 w 59"/>
              <a:gd name="T79" fmla="*/ 15 h 29"/>
              <a:gd name="T80" fmla="*/ 36 w 59"/>
              <a:gd name="T81" fmla="*/ 17 h 29"/>
              <a:gd name="T82" fmla="*/ 35 w 59"/>
              <a:gd name="T83" fmla="*/ 20 h 29"/>
              <a:gd name="T84" fmla="*/ 32 w 59"/>
              <a:gd name="T85" fmla="*/ 21 h 29"/>
              <a:gd name="T86" fmla="*/ 30 w 59"/>
              <a:gd name="T87" fmla="*/ 21 h 29"/>
              <a:gd name="T88" fmla="*/ 30 w 59"/>
              <a:gd name="T8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29">
                <a:moveTo>
                  <a:pt x="52" y="0"/>
                </a:moveTo>
                <a:lnTo>
                  <a:pt x="8" y="0"/>
                </a:lnTo>
                <a:lnTo>
                  <a:pt x="1" y="6"/>
                </a:lnTo>
                <a:lnTo>
                  <a:pt x="1" y="6"/>
                </a:lnTo>
                <a:lnTo>
                  <a:pt x="0" y="7"/>
                </a:lnTo>
                <a:lnTo>
                  <a:pt x="0" y="10"/>
                </a:lnTo>
                <a:lnTo>
                  <a:pt x="0" y="24"/>
                </a:lnTo>
                <a:lnTo>
                  <a:pt x="0" y="24"/>
                </a:lnTo>
                <a:lnTo>
                  <a:pt x="0" y="27"/>
                </a:lnTo>
                <a:lnTo>
                  <a:pt x="1" y="28"/>
                </a:lnTo>
                <a:lnTo>
                  <a:pt x="3" y="29"/>
                </a:lnTo>
                <a:lnTo>
                  <a:pt x="5" y="29"/>
                </a:lnTo>
                <a:lnTo>
                  <a:pt x="54" y="29"/>
                </a:lnTo>
                <a:lnTo>
                  <a:pt x="54" y="29"/>
                </a:lnTo>
                <a:lnTo>
                  <a:pt x="57" y="29"/>
                </a:lnTo>
                <a:lnTo>
                  <a:pt x="58" y="28"/>
                </a:lnTo>
                <a:lnTo>
                  <a:pt x="59" y="27"/>
                </a:lnTo>
                <a:lnTo>
                  <a:pt x="59" y="24"/>
                </a:lnTo>
                <a:lnTo>
                  <a:pt x="59" y="10"/>
                </a:lnTo>
                <a:lnTo>
                  <a:pt x="59" y="10"/>
                </a:lnTo>
                <a:lnTo>
                  <a:pt x="59" y="7"/>
                </a:lnTo>
                <a:lnTo>
                  <a:pt x="58" y="6"/>
                </a:lnTo>
                <a:lnTo>
                  <a:pt x="52" y="0"/>
                </a:lnTo>
                <a:close/>
                <a:moveTo>
                  <a:pt x="30" y="21"/>
                </a:moveTo>
                <a:lnTo>
                  <a:pt x="30" y="21"/>
                </a:lnTo>
                <a:lnTo>
                  <a:pt x="27" y="21"/>
                </a:lnTo>
                <a:lnTo>
                  <a:pt x="25" y="20"/>
                </a:lnTo>
                <a:lnTo>
                  <a:pt x="24" y="17"/>
                </a:lnTo>
                <a:lnTo>
                  <a:pt x="24" y="15"/>
                </a:lnTo>
                <a:lnTo>
                  <a:pt x="24" y="15"/>
                </a:lnTo>
                <a:lnTo>
                  <a:pt x="24" y="12"/>
                </a:lnTo>
                <a:lnTo>
                  <a:pt x="25" y="10"/>
                </a:lnTo>
                <a:lnTo>
                  <a:pt x="27" y="8"/>
                </a:lnTo>
                <a:lnTo>
                  <a:pt x="30" y="8"/>
                </a:lnTo>
                <a:lnTo>
                  <a:pt x="30" y="8"/>
                </a:lnTo>
                <a:lnTo>
                  <a:pt x="32" y="8"/>
                </a:lnTo>
                <a:lnTo>
                  <a:pt x="35" y="10"/>
                </a:lnTo>
                <a:lnTo>
                  <a:pt x="36" y="12"/>
                </a:lnTo>
                <a:lnTo>
                  <a:pt x="36" y="15"/>
                </a:lnTo>
                <a:lnTo>
                  <a:pt x="36" y="15"/>
                </a:lnTo>
                <a:lnTo>
                  <a:pt x="36" y="17"/>
                </a:lnTo>
                <a:lnTo>
                  <a:pt x="35" y="20"/>
                </a:lnTo>
                <a:lnTo>
                  <a:pt x="32" y="21"/>
                </a:lnTo>
                <a:lnTo>
                  <a:pt x="30" y="21"/>
                </a:lnTo>
                <a:lnTo>
                  <a:pt x="30" y="2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98" name="Rectangle 800"/>
          <p:cNvSpPr>
            <a:spLocks noChangeArrowheads="1"/>
          </p:cNvSpPr>
          <p:nvPr/>
        </p:nvSpPr>
        <p:spPr bwMode="auto">
          <a:xfrm>
            <a:off x="6974712" y="2957304"/>
            <a:ext cx="14237" cy="3321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199" name="Freeform 801"/>
          <p:cNvSpPr>
            <a:spLocks noEditPoints="1"/>
          </p:cNvSpPr>
          <p:nvPr/>
        </p:nvSpPr>
        <p:spPr bwMode="auto">
          <a:xfrm>
            <a:off x="7302114" y="2871896"/>
            <a:ext cx="132858" cy="94899"/>
          </a:xfrm>
          <a:custGeom>
            <a:avLst/>
            <a:gdLst>
              <a:gd name="T0" fmla="*/ 15 w 84"/>
              <a:gd name="T1" fmla="*/ 44 h 59"/>
              <a:gd name="T2" fmla="*/ 15 w 84"/>
              <a:gd name="T3" fmla="*/ 44 h 59"/>
              <a:gd name="T4" fmla="*/ 16 w 84"/>
              <a:gd name="T5" fmla="*/ 50 h 59"/>
              <a:gd name="T6" fmla="*/ 20 w 84"/>
              <a:gd name="T7" fmla="*/ 54 h 59"/>
              <a:gd name="T8" fmla="*/ 23 w 84"/>
              <a:gd name="T9" fmla="*/ 58 h 59"/>
              <a:gd name="T10" fmla="*/ 30 w 84"/>
              <a:gd name="T11" fmla="*/ 59 h 59"/>
              <a:gd name="T12" fmla="*/ 69 w 84"/>
              <a:gd name="T13" fmla="*/ 59 h 59"/>
              <a:gd name="T14" fmla="*/ 69 w 84"/>
              <a:gd name="T15" fmla="*/ 59 h 59"/>
              <a:gd name="T16" fmla="*/ 75 w 84"/>
              <a:gd name="T17" fmla="*/ 58 h 59"/>
              <a:gd name="T18" fmla="*/ 79 w 84"/>
              <a:gd name="T19" fmla="*/ 54 h 59"/>
              <a:gd name="T20" fmla="*/ 83 w 84"/>
              <a:gd name="T21" fmla="*/ 50 h 59"/>
              <a:gd name="T22" fmla="*/ 84 w 84"/>
              <a:gd name="T23" fmla="*/ 44 h 59"/>
              <a:gd name="T24" fmla="*/ 84 w 84"/>
              <a:gd name="T25" fmla="*/ 25 h 59"/>
              <a:gd name="T26" fmla="*/ 84 w 84"/>
              <a:gd name="T27" fmla="*/ 25 h 59"/>
              <a:gd name="T28" fmla="*/ 84 w 84"/>
              <a:gd name="T29" fmla="*/ 22 h 59"/>
              <a:gd name="T30" fmla="*/ 83 w 84"/>
              <a:gd name="T31" fmla="*/ 21 h 59"/>
              <a:gd name="T32" fmla="*/ 81 w 84"/>
              <a:gd name="T33" fmla="*/ 20 h 59"/>
              <a:gd name="T34" fmla="*/ 79 w 84"/>
              <a:gd name="T35" fmla="*/ 20 h 59"/>
              <a:gd name="T36" fmla="*/ 25 w 84"/>
              <a:gd name="T37" fmla="*/ 20 h 59"/>
              <a:gd name="T38" fmla="*/ 25 w 84"/>
              <a:gd name="T39" fmla="*/ 5 h 59"/>
              <a:gd name="T40" fmla="*/ 25 w 84"/>
              <a:gd name="T41" fmla="*/ 5 h 59"/>
              <a:gd name="T42" fmla="*/ 25 w 84"/>
              <a:gd name="T43" fmla="*/ 2 h 59"/>
              <a:gd name="T44" fmla="*/ 23 w 84"/>
              <a:gd name="T45" fmla="*/ 1 h 59"/>
              <a:gd name="T46" fmla="*/ 22 w 84"/>
              <a:gd name="T47" fmla="*/ 0 h 59"/>
              <a:gd name="T48" fmla="*/ 20 w 84"/>
              <a:gd name="T49" fmla="*/ 0 h 59"/>
              <a:gd name="T50" fmla="*/ 0 w 84"/>
              <a:gd name="T51" fmla="*/ 0 h 59"/>
              <a:gd name="T52" fmla="*/ 0 w 84"/>
              <a:gd name="T53" fmla="*/ 10 h 59"/>
              <a:gd name="T54" fmla="*/ 15 w 84"/>
              <a:gd name="T55" fmla="*/ 10 h 59"/>
              <a:gd name="T56" fmla="*/ 15 w 84"/>
              <a:gd name="T57" fmla="*/ 44 h 59"/>
              <a:gd name="T58" fmla="*/ 44 w 84"/>
              <a:gd name="T59" fmla="*/ 49 h 59"/>
              <a:gd name="T60" fmla="*/ 44 w 84"/>
              <a:gd name="T61" fmla="*/ 30 h 59"/>
              <a:gd name="T62" fmla="*/ 54 w 84"/>
              <a:gd name="T63" fmla="*/ 30 h 59"/>
              <a:gd name="T64" fmla="*/ 54 w 84"/>
              <a:gd name="T65" fmla="*/ 49 h 59"/>
              <a:gd name="T66" fmla="*/ 44 w 84"/>
              <a:gd name="T67" fmla="*/ 49 h 59"/>
              <a:gd name="T68" fmla="*/ 69 w 84"/>
              <a:gd name="T69" fmla="*/ 49 h 59"/>
              <a:gd name="T70" fmla="*/ 64 w 84"/>
              <a:gd name="T71" fmla="*/ 49 h 59"/>
              <a:gd name="T72" fmla="*/ 64 w 84"/>
              <a:gd name="T73" fmla="*/ 30 h 59"/>
              <a:gd name="T74" fmla="*/ 74 w 84"/>
              <a:gd name="T75" fmla="*/ 30 h 59"/>
              <a:gd name="T76" fmla="*/ 74 w 84"/>
              <a:gd name="T77" fmla="*/ 44 h 59"/>
              <a:gd name="T78" fmla="*/ 74 w 84"/>
              <a:gd name="T79" fmla="*/ 44 h 59"/>
              <a:gd name="T80" fmla="*/ 74 w 84"/>
              <a:gd name="T81" fmla="*/ 47 h 59"/>
              <a:gd name="T82" fmla="*/ 73 w 84"/>
              <a:gd name="T83" fmla="*/ 48 h 59"/>
              <a:gd name="T84" fmla="*/ 72 w 84"/>
              <a:gd name="T85" fmla="*/ 49 h 59"/>
              <a:gd name="T86" fmla="*/ 69 w 84"/>
              <a:gd name="T87" fmla="*/ 49 h 59"/>
              <a:gd name="T88" fmla="*/ 69 w 84"/>
              <a:gd name="T89" fmla="*/ 49 h 59"/>
              <a:gd name="T90" fmla="*/ 35 w 84"/>
              <a:gd name="T91" fmla="*/ 30 h 59"/>
              <a:gd name="T92" fmla="*/ 35 w 84"/>
              <a:gd name="T93" fmla="*/ 49 h 59"/>
              <a:gd name="T94" fmla="*/ 30 w 84"/>
              <a:gd name="T95" fmla="*/ 49 h 59"/>
              <a:gd name="T96" fmla="*/ 30 w 84"/>
              <a:gd name="T97" fmla="*/ 49 h 59"/>
              <a:gd name="T98" fmla="*/ 27 w 84"/>
              <a:gd name="T99" fmla="*/ 49 h 59"/>
              <a:gd name="T100" fmla="*/ 26 w 84"/>
              <a:gd name="T101" fmla="*/ 48 h 59"/>
              <a:gd name="T102" fmla="*/ 25 w 84"/>
              <a:gd name="T103" fmla="*/ 47 h 59"/>
              <a:gd name="T104" fmla="*/ 25 w 84"/>
              <a:gd name="T105" fmla="*/ 44 h 59"/>
              <a:gd name="T106" fmla="*/ 25 w 84"/>
              <a:gd name="T107" fmla="*/ 30 h 59"/>
              <a:gd name="T108" fmla="*/ 35 w 84"/>
              <a:gd name="T10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59">
                <a:moveTo>
                  <a:pt x="15" y="44"/>
                </a:moveTo>
                <a:lnTo>
                  <a:pt x="15" y="44"/>
                </a:lnTo>
                <a:lnTo>
                  <a:pt x="16" y="50"/>
                </a:lnTo>
                <a:lnTo>
                  <a:pt x="20" y="54"/>
                </a:lnTo>
                <a:lnTo>
                  <a:pt x="23" y="58"/>
                </a:lnTo>
                <a:lnTo>
                  <a:pt x="30" y="59"/>
                </a:lnTo>
                <a:lnTo>
                  <a:pt x="69" y="59"/>
                </a:lnTo>
                <a:lnTo>
                  <a:pt x="69" y="59"/>
                </a:lnTo>
                <a:lnTo>
                  <a:pt x="75" y="58"/>
                </a:lnTo>
                <a:lnTo>
                  <a:pt x="79" y="54"/>
                </a:lnTo>
                <a:lnTo>
                  <a:pt x="83" y="50"/>
                </a:lnTo>
                <a:lnTo>
                  <a:pt x="84" y="44"/>
                </a:lnTo>
                <a:lnTo>
                  <a:pt x="84" y="25"/>
                </a:lnTo>
                <a:lnTo>
                  <a:pt x="84" y="25"/>
                </a:lnTo>
                <a:lnTo>
                  <a:pt x="84" y="22"/>
                </a:lnTo>
                <a:lnTo>
                  <a:pt x="83" y="21"/>
                </a:lnTo>
                <a:lnTo>
                  <a:pt x="81" y="20"/>
                </a:lnTo>
                <a:lnTo>
                  <a:pt x="79" y="20"/>
                </a:lnTo>
                <a:lnTo>
                  <a:pt x="25" y="20"/>
                </a:lnTo>
                <a:lnTo>
                  <a:pt x="25" y="5"/>
                </a:lnTo>
                <a:lnTo>
                  <a:pt x="25" y="5"/>
                </a:lnTo>
                <a:lnTo>
                  <a:pt x="25" y="2"/>
                </a:lnTo>
                <a:lnTo>
                  <a:pt x="23" y="1"/>
                </a:lnTo>
                <a:lnTo>
                  <a:pt x="22" y="0"/>
                </a:lnTo>
                <a:lnTo>
                  <a:pt x="20" y="0"/>
                </a:lnTo>
                <a:lnTo>
                  <a:pt x="0" y="0"/>
                </a:lnTo>
                <a:lnTo>
                  <a:pt x="0" y="10"/>
                </a:lnTo>
                <a:lnTo>
                  <a:pt x="15" y="10"/>
                </a:lnTo>
                <a:lnTo>
                  <a:pt x="15" y="44"/>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4"/>
                </a:lnTo>
                <a:lnTo>
                  <a:pt x="74" y="47"/>
                </a:lnTo>
                <a:lnTo>
                  <a:pt x="73" y="48"/>
                </a:lnTo>
                <a:lnTo>
                  <a:pt x="72" y="49"/>
                </a:lnTo>
                <a:lnTo>
                  <a:pt x="69" y="49"/>
                </a:lnTo>
                <a:lnTo>
                  <a:pt x="69" y="49"/>
                </a:lnTo>
                <a:close/>
                <a:moveTo>
                  <a:pt x="35" y="30"/>
                </a:moveTo>
                <a:lnTo>
                  <a:pt x="35" y="49"/>
                </a:lnTo>
                <a:lnTo>
                  <a:pt x="30" y="49"/>
                </a:lnTo>
                <a:lnTo>
                  <a:pt x="30" y="49"/>
                </a:lnTo>
                <a:lnTo>
                  <a:pt x="27" y="49"/>
                </a:lnTo>
                <a:lnTo>
                  <a:pt x="26" y="48"/>
                </a:lnTo>
                <a:lnTo>
                  <a:pt x="25" y="47"/>
                </a:lnTo>
                <a:lnTo>
                  <a:pt x="25" y="44"/>
                </a:lnTo>
                <a:lnTo>
                  <a:pt x="25" y="30"/>
                </a:lnTo>
                <a:lnTo>
                  <a:pt x="35"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00" name="Freeform 802"/>
          <p:cNvSpPr>
            <a:spLocks noEditPoints="1"/>
          </p:cNvSpPr>
          <p:nvPr/>
        </p:nvSpPr>
        <p:spPr bwMode="auto">
          <a:xfrm>
            <a:off x="7316349" y="2971541"/>
            <a:ext cx="123368" cy="85410"/>
          </a:xfrm>
          <a:custGeom>
            <a:avLst/>
            <a:gdLst>
              <a:gd name="T0" fmla="*/ 74 w 79"/>
              <a:gd name="T1" fmla="*/ 0 h 54"/>
              <a:gd name="T2" fmla="*/ 5 w 79"/>
              <a:gd name="T3" fmla="*/ 0 h 54"/>
              <a:gd name="T4" fmla="*/ 5 w 79"/>
              <a:gd name="T5" fmla="*/ 0 h 54"/>
              <a:gd name="T6" fmla="*/ 2 w 79"/>
              <a:gd name="T7" fmla="*/ 0 h 54"/>
              <a:gd name="T8" fmla="*/ 1 w 79"/>
              <a:gd name="T9" fmla="*/ 1 h 54"/>
              <a:gd name="T10" fmla="*/ 0 w 79"/>
              <a:gd name="T11" fmla="*/ 3 h 54"/>
              <a:gd name="T12" fmla="*/ 0 w 79"/>
              <a:gd name="T13" fmla="*/ 5 h 54"/>
              <a:gd name="T14" fmla="*/ 0 w 79"/>
              <a:gd name="T15" fmla="*/ 39 h 54"/>
              <a:gd name="T16" fmla="*/ 0 w 79"/>
              <a:gd name="T17" fmla="*/ 39 h 54"/>
              <a:gd name="T18" fmla="*/ 1 w 79"/>
              <a:gd name="T19" fmla="*/ 46 h 54"/>
              <a:gd name="T20" fmla="*/ 5 w 79"/>
              <a:gd name="T21" fmla="*/ 49 h 54"/>
              <a:gd name="T22" fmla="*/ 9 w 79"/>
              <a:gd name="T23" fmla="*/ 53 h 54"/>
              <a:gd name="T24" fmla="*/ 15 w 79"/>
              <a:gd name="T25" fmla="*/ 54 h 54"/>
              <a:gd name="T26" fmla="*/ 64 w 79"/>
              <a:gd name="T27" fmla="*/ 54 h 54"/>
              <a:gd name="T28" fmla="*/ 64 w 79"/>
              <a:gd name="T29" fmla="*/ 54 h 54"/>
              <a:gd name="T30" fmla="*/ 70 w 79"/>
              <a:gd name="T31" fmla="*/ 53 h 54"/>
              <a:gd name="T32" fmla="*/ 74 w 79"/>
              <a:gd name="T33" fmla="*/ 49 h 54"/>
              <a:gd name="T34" fmla="*/ 78 w 79"/>
              <a:gd name="T35" fmla="*/ 46 h 54"/>
              <a:gd name="T36" fmla="*/ 79 w 79"/>
              <a:gd name="T37" fmla="*/ 39 h 54"/>
              <a:gd name="T38" fmla="*/ 79 w 79"/>
              <a:gd name="T39" fmla="*/ 5 h 54"/>
              <a:gd name="T40" fmla="*/ 79 w 79"/>
              <a:gd name="T41" fmla="*/ 5 h 54"/>
              <a:gd name="T42" fmla="*/ 79 w 79"/>
              <a:gd name="T43" fmla="*/ 3 h 54"/>
              <a:gd name="T44" fmla="*/ 78 w 79"/>
              <a:gd name="T45" fmla="*/ 1 h 54"/>
              <a:gd name="T46" fmla="*/ 76 w 79"/>
              <a:gd name="T47" fmla="*/ 0 h 54"/>
              <a:gd name="T48" fmla="*/ 74 w 79"/>
              <a:gd name="T49" fmla="*/ 0 h 54"/>
              <a:gd name="T50" fmla="*/ 74 w 79"/>
              <a:gd name="T51" fmla="*/ 0 h 54"/>
              <a:gd name="T52" fmla="*/ 54 w 79"/>
              <a:gd name="T53" fmla="*/ 20 h 54"/>
              <a:gd name="T54" fmla="*/ 25 w 79"/>
              <a:gd name="T55" fmla="*/ 20 h 54"/>
              <a:gd name="T56" fmla="*/ 25 w 79"/>
              <a:gd name="T57" fmla="*/ 10 h 54"/>
              <a:gd name="T58" fmla="*/ 54 w 79"/>
              <a:gd name="T59" fmla="*/ 10 h 54"/>
              <a:gd name="T60" fmla="*/ 54 w 79"/>
              <a:gd name="T61"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54">
                <a:moveTo>
                  <a:pt x="74" y="0"/>
                </a:moveTo>
                <a:lnTo>
                  <a:pt x="5" y="0"/>
                </a:lnTo>
                <a:lnTo>
                  <a:pt x="5" y="0"/>
                </a:lnTo>
                <a:lnTo>
                  <a:pt x="2" y="0"/>
                </a:lnTo>
                <a:lnTo>
                  <a:pt x="1" y="1"/>
                </a:lnTo>
                <a:lnTo>
                  <a:pt x="0" y="3"/>
                </a:lnTo>
                <a:lnTo>
                  <a:pt x="0" y="5"/>
                </a:lnTo>
                <a:lnTo>
                  <a:pt x="0" y="39"/>
                </a:lnTo>
                <a:lnTo>
                  <a:pt x="0" y="39"/>
                </a:lnTo>
                <a:lnTo>
                  <a:pt x="1" y="46"/>
                </a:lnTo>
                <a:lnTo>
                  <a:pt x="5" y="49"/>
                </a:lnTo>
                <a:lnTo>
                  <a:pt x="9" y="53"/>
                </a:lnTo>
                <a:lnTo>
                  <a:pt x="15" y="54"/>
                </a:lnTo>
                <a:lnTo>
                  <a:pt x="64" y="54"/>
                </a:lnTo>
                <a:lnTo>
                  <a:pt x="64" y="54"/>
                </a:lnTo>
                <a:lnTo>
                  <a:pt x="70" y="53"/>
                </a:lnTo>
                <a:lnTo>
                  <a:pt x="74" y="49"/>
                </a:lnTo>
                <a:lnTo>
                  <a:pt x="78" y="46"/>
                </a:lnTo>
                <a:lnTo>
                  <a:pt x="79" y="39"/>
                </a:lnTo>
                <a:lnTo>
                  <a:pt x="79" y="5"/>
                </a:lnTo>
                <a:lnTo>
                  <a:pt x="79" y="5"/>
                </a:lnTo>
                <a:lnTo>
                  <a:pt x="79" y="3"/>
                </a:lnTo>
                <a:lnTo>
                  <a:pt x="78" y="1"/>
                </a:lnTo>
                <a:lnTo>
                  <a:pt x="76" y="0"/>
                </a:lnTo>
                <a:lnTo>
                  <a:pt x="74" y="0"/>
                </a:lnTo>
                <a:lnTo>
                  <a:pt x="74" y="0"/>
                </a:lnTo>
                <a:close/>
                <a:moveTo>
                  <a:pt x="54" y="20"/>
                </a:moveTo>
                <a:lnTo>
                  <a:pt x="25" y="20"/>
                </a:lnTo>
                <a:lnTo>
                  <a:pt x="25" y="10"/>
                </a:lnTo>
                <a:lnTo>
                  <a:pt x="54" y="10"/>
                </a:lnTo>
                <a:lnTo>
                  <a:pt x="54"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01" name="Freeform 803"/>
          <p:cNvSpPr>
            <a:spLocks/>
          </p:cNvSpPr>
          <p:nvPr/>
        </p:nvSpPr>
        <p:spPr bwMode="auto">
          <a:xfrm>
            <a:off x="7667475" y="2886133"/>
            <a:ext cx="156586" cy="47450"/>
          </a:xfrm>
          <a:custGeom>
            <a:avLst/>
            <a:gdLst>
              <a:gd name="T0" fmla="*/ 94 w 99"/>
              <a:gd name="T1" fmla="*/ 0 h 29"/>
              <a:gd name="T2" fmla="*/ 0 w 99"/>
              <a:gd name="T3" fmla="*/ 0 h 29"/>
              <a:gd name="T4" fmla="*/ 0 w 99"/>
              <a:gd name="T5" fmla="*/ 10 h 29"/>
              <a:gd name="T6" fmla="*/ 29 w 99"/>
              <a:gd name="T7" fmla="*/ 10 h 29"/>
              <a:gd name="T8" fmla="*/ 29 w 99"/>
              <a:gd name="T9" fmla="*/ 20 h 29"/>
              <a:gd name="T10" fmla="*/ 29 w 99"/>
              <a:gd name="T11" fmla="*/ 20 h 29"/>
              <a:gd name="T12" fmla="*/ 31 w 99"/>
              <a:gd name="T13" fmla="*/ 23 h 29"/>
              <a:gd name="T14" fmla="*/ 32 w 99"/>
              <a:gd name="T15" fmla="*/ 27 h 29"/>
              <a:gd name="T16" fmla="*/ 36 w 99"/>
              <a:gd name="T17" fmla="*/ 28 h 29"/>
              <a:gd name="T18" fmla="*/ 39 w 99"/>
              <a:gd name="T19" fmla="*/ 29 h 29"/>
              <a:gd name="T20" fmla="*/ 89 w 99"/>
              <a:gd name="T21" fmla="*/ 29 h 29"/>
              <a:gd name="T22" fmla="*/ 89 w 99"/>
              <a:gd name="T23" fmla="*/ 29 h 29"/>
              <a:gd name="T24" fmla="*/ 92 w 99"/>
              <a:gd name="T25" fmla="*/ 28 h 29"/>
              <a:gd name="T26" fmla="*/ 96 w 99"/>
              <a:gd name="T27" fmla="*/ 27 h 29"/>
              <a:gd name="T28" fmla="*/ 97 w 99"/>
              <a:gd name="T29" fmla="*/ 23 h 29"/>
              <a:gd name="T30" fmla="*/ 99 w 99"/>
              <a:gd name="T31" fmla="*/ 20 h 29"/>
              <a:gd name="T32" fmla="*/ 99 w 99"/>
              <a:gd name="T33" fmla="*/ 5 h 29"/>
              <a:gd name="T34" fmla="*/ 99 w 99"/>
              <a:gd name="T35" fmla="*/ 5 h 29"/>
              <a:gd name="T36" fmla="*/ 99 w 99"/>
              <a:gd name="T37" fmla="*/ 2 h 29"/>
              <a:gd name="T38" fmla="*/ 97 w 99"/>
              <a:gd name="T39" fmla="*/ 1 h 29"/>
              <a:gd name="T40" fmla="*/ 96 w 99"/>
              <a:gd name="T41" fmla="*/ 0 h 29"/>
              <a:gd name="T42" fmla="*/ 94 w 99"/>
              <a:gd name="T43" fmla="*/ 0 h 29"/>
              <a:gd name="T44" fmla="*/ 94 w 99"/>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29">
                <a:moveTo>
                  <a:pt x="94" y="0"/>
                </a:moveTo>
                <a:lnTo>
                  <a:pt x="0" y="0"/>
                </a:lnTo>
                <a:lnTo>
                  <a:pt x="0" y="10"/>
                </a:lnTo>
                <a:lnTo>
                  <a:pt x="29" y="10"/>
                </a:lnTo>
                <a:lnTo>
                  <a:pt x="29" y="20"/>
                </a:lnTo>
                <a:lnTo>
                  <a:pt x="29" y="20"/>
                </a:lnTo>
                <a:lnTo>
                  <a:pt x="31" y="23"/>
                </a:lnTo>
                <a:lnTo>
                  <a:pt x="32" y="27"/>
                </a:lnTo>
                <a:lnTo>
                  <a:pt x="36" y="28"/>
                </a:lnTo>
                <a:lnTo>
                  <a:pt x="39" y="29"/>
                </a:lnTo>
                <a:lnTo>
                  <a:pt x="89" y="29"/>
                </a:lnTo>
                <a:lnTo>
                  <a:pt x="89" y="29"/>
                </a:lnTo>
                <a:lnTo>
                  <a:pt x="92" y="28"/>
                </a:lnTo>
                <a:lnTo>
                  <a:pt x="96" y="27"/>
                </a:lnTo>
                <a:lnTo>
                  <a:pt x="97" y="23"/>
                </a:lnTo>
                <a:lnTo>
                  <a:pt x="99" y="20"/>
                </a:lnTo>
                <a:lnTo>
                  <a:pt x="99" y="5"/>
                </a:lnTo>
                <a:lnTo>
                  <a:pt x="99" y="5"/>
                </a:lnTo>
                <a:lnTo>
                  <a:pt x="99" y="2"/>
                </a:lnTo>
                <a:lnTo>
                  <a:pt x="97" y="1"/>
                </a:lnTo>
                <a:lnTo>
                  <a:pt x="96" y="0"/>
                </a:lnTo>
                <a:lnTo>
                  <a:pt x="94" y="0"/>
                </a:lnTo>
                <a:lnTo>
                  <a:pt x="9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02" name="Freeform 804"/>
          <p:cNvSpPr>
            <a:spLocks noEditPoints="1"/>
          </p:cNvSpPr>
          <p:nvPr/>
        </p:nvSpPr>
        <p:spPr bwMode="auto">
          <a:xfrm>
            <a:off x="7729159" y="2947816"/>
            <a:ext cx="80666" cy="94899"/>
          </a:xfrm>
          <a:custGeom>
            <a:avLst/>
            <a:gdLst>
              <a:gd name="T0" fmla="*/ 44 w 50"/>
              <a:gd name="T1" fmla="*/ 21 h 59"/>
              <a:gd name="T2" fmla="*/ 37 w 50"/>
              <a:gd name="T3" fmla="*/ 21 h 59"/>
              <a:gd name="T4" fmla="*/ 30 w 50"/>
              <a:gd name="T5" fmla="*/ 5 h 59"/>
              <a:gd name="T6" fmla="*/ 29 w 50"/>
              <a:gd name="T7" fmla="*/ 3 h 59"/>
              <a:gd name="T8" fmla="*/ 27 w 50"/>
              <a:gd name="T9" fmla="*/ 0 h 59"/>
              <a:gd name="T10" fmla="*/ 21 w 50"/>
              <a:gd name="T11" fmla="*/ 1 h 59"/>
              <a:gd name="T12" fmla="*/ 16 w 50"/>
              <a:gd name="T13" fmla="*/ 6 h 59"/>
              <a:gd name="T14" fmla="*/ 3 w 50"/>
              <a:gd name="T15" fmla="*/ 25 h 59"/>
              <a:gd name="T16" fmla="*/ 0 w 50"/>
              <a:gd name="T17" fmla="*/ 35 h 59"/>
              <a:gd name="T18" fmla="*/ 0 w 50"/>
              <a:gd name="T19" fmla="*/ 40 h 59"/>
              <a:gd name="T20" fmla="*/ 4 w 50"/>
              <a:gd name="T21" fmla="*/ 48 h 59"/>
              <a:gd name="T22" fmla="*/ 11 w 50"/>
              <a:gd name="T23" fmla="*/ 56 h 59"/>
              <a:gd name="T24" fmla="*/ 20 w 50"/>
              <a:gd name="T25" fmla="*/ 59 h 59"/>
              <a:gd name="T26" fmla="*/ 25 w 50"/>
              <a:gd name="T27" fmla="*/ 59 h 59"/>
              <a:gd name="T28" fmla="*/ 35 w 50"/>
              <a:gd name="T29" fmla="*/ 57 h 59"/>
              <a:gd name="T30" fmla="*/ 42 w 50"/>
              <a:gd name="T31" fmla="*/ 52 h 59"/>
              <a:gd name="T32" fmla="*/ 47 w 50"/>
              <a:gd name="T33" fmla="*/ 45 h 59"/>
              <a:gd name="T34" fmla="*/ 50 w 50"/>
              <a:gd name="T35" fmla="*/ 35 h 59"/>
              <a:gd name="T36" fmla="*/ 48 w 50"/>
              <a:gd name="T37" fmla="*/ 30 h 59"/>
              <a:gd name="T38" fmla="*/ 44 w 50"/>
              <a:gd name="T39" fmla="*/ 21 h 59"/>
              <a:gd name="T40" fmla="*/ 25 w 50"/>
              <a:gd name="T41" fmla="*/ 50 h 59"/>
              <a:gd name="T42" fmla="*/ 19 w 50"/>
              <a:gd name="T43" fmla="*/ 48 h 59"/>
              <a:gd name="T44" fmla="*/ 11 w 50"/>
              <a:gd name="T45" fmla="*/ 41 h 59"/>
              <a:gd name="T46" fmla="*/ 10 w 50"/>
              <a:gd name="T47" fmla="*/ 35 h 59"/>
              <a:gd name="T48" fmla="*/ 13 w 50"/>
              <a:gd name="T49" fmla="*/ 27 h 59"/>
              <a:gd name="T50" fmla="*/ 20 w 50"/>
              <a:gd name="T51" fmla="*/ 35 h 59"/>
              <a:gd name="T52" fmla="*/ 21 w 50"/>
              <a:gd name="T53" fmla="*/ 37 h 59"/>
              <a:gd name="T54" fmla="*/ 23 w 50"/>
              <a:gd name="T55" fmla="*/ 40 h 59"/>
              <a:gd name="T56" fmla="*/ 27 w 50"/>
              <a:gd name="T57" fmla="*/ 38 h 59"/>
              <a:gd name="T58" fmla="*/ 39 w 50"/>
              <a:gd name="T59" fmla="*/ 31 h 59"/>
              <a:gd name="T60" fmla="*/ 40 w 50"/>
              <a:gd name="T61" fmla="*/ 35 h 59"/>
              <a:gd name="T62" fmla="*/ 35 w 50"/>
              <a:gd name="T63" fmla="*/ 45 h 59"/>
              <a:gd name="T64" fmla="*/ 25 w 50"/>
              <a:gd name="T65"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9">
                <a:moveTo>
                  <a:pt x="44" y="21"/>
                </a:moveTo>
                <a:lnTo>
                  <a:pt x="44" y="21"/>
                </a:lnTo>
                <a:lnTo>
                  <a:pt x="40" y="20"/>
                </a:lnTo>
                <a:lnTo>
                  <a:pt x="37" y="21"/>
                </a:lnTo>
                <a:lnTo>
                  <a:pt x="30" y="26"/>
                </a:lnTo>
                <a:lnTo>
                  <a:pt x="30" y="5"/>
                </a:lnTo>
                <a:lnTo>
                  <a:pt x="30" y="5"/>
                </a:lnTo>
                <a:lnTo>
                  <a:pt x="29" y="3"/>
                </a:lnTo>
                <a:lnTo>
                  <a:pt x="27" y="0"/>
                </a:lnTo>
                <a:lnTo>
                  <a:pt x="27" y="0"/>
                </a:lnTo>
                <a:lnTo>
                  <a:pt x="24" y="0"/>
                </a:lnTo>
                <a:lnTo>
                  <a:pt x="21" y="1"/>
                </a:lnTo>
                <a:lnTo>
                  <a:pt x="21" y="1"/>
                </a:lnTo>
                <a:lnTo>
                  <a:pt x="16" y="6"/>
                </a:lnTo>
                <a:lnTo>
                  <a:pt x="10" y="15"/>
                </a:lnTo>
                <a:lnTo>
                  <a:pt x="3" y="25"/>
                </a:lnTo>
                <a:lnTo>
                  <a:pt x="2" y="30"/>
                </a:lnTo>
                <a:lnTo>
                  <a:pt x="0" y="35"/>
                </a:lnTo>
                <a:lnTo>
                  <a:pt x="0" y="35"/>
                </a:lnTo>
                <a:lnTo>
                  <a:pt x="0" y="40"/>
                </a:lnTo>
                <a:lnTo>
                  <a:pt x="3" y="45"/>
                </a:lnTo>
                <a:lnTo>
                  <a:pt x="4" y="48"/>
                </a:lnTo>
                <a:lnTo>
                  <a:pt x="8" y="52"/>
                </a:lnTo>
                <a:lnTo>
                  <a:pt x="11" y="56"/>
                </a:lnTo>
                <a:lnTo>
                  <a:pt x="15" y="57"/>
                </a:lnTo>
                <a:lnTo>
                  <a:pt x="20" y="59"/>
                </a:lnTo>
                <a:lnTo>
                  <a:pt x="25" y="59"/>
                </a:lnTo>
                <a:lnTo>
                  <a:pt x="25" y="59"/>
                </a:lnTo>
                <a:lnTo>
                  <a:pt x="30" y="59"/>
                </a:lnTo>
                <a:lnTo>
                  <a:pt x="35" y="57"/>
                </a:lnTo>
                <a:lnTo>
                  <a:pt x="39" y="56"/>
                </a:lnTo>
                <a:lnTo>
                  <a:pt x="42" y="52"/>
                </a:lnTo>
                <a:lnTo>
                  <a:pt x="46" y="48"/>
                </a:lnTo>
                <a:lnTo>
                  <a:pt x="47" y="45"/>
                </a:lnTo>
                <a:lnTo>
                  <a:pt x="50" y="40"/>
                </a:lnTo>
                <a:lnTo>
                  <a:pt x="50" y="35"/>
                </a:lnTo>
                <a:lnTo>
                  <a:pt x="50" y="35"/>
                </a:lnTo>
                <a:lnTo>
                  <a:pt x="48" y="30"/>
                </a:lnTo>
                <a:lnTo>
                  <a:pt x="47" y="25"/>
                </a:lnTo>
                <a:lnTo>
                  <a:pt x="44" y="21"/>
                </a:lnTo>
                <a:lnTo>
                  <a:pt x="44" y="21"/>
                </a:lnTo>
                <a:close/>
                <a:moveTo>
                  <a:pt x="25" y="50"/>
                </a:moveTo>
                <a:lnTo>
                  <a:pt x="25" y="50"/>
                </a:lnTo>
                <a:lnTo>
                  <a:pt x="19" y="48"/>
                </a:lnTo>
                <a:lnTo>
                  <a:pt x="15" y="45"/>
                </a:lnTo>
                <a:lnTo>
                  <a:pt x="11" y="41"/>
                </a:lnTo>
                <a:lnTo>
                  <a:pt x="10" y="35"/>
                </a:lnTo>
                <a:lnTo>
                  <a:pt x="10" y="35"/>
                </a:lnTo>
                <a:lnTo>
                  <a:pt x="11" y="31"/>
                </a:lnTo>
                <a:lnTo>
                  <a:pt x="13" y="27"/>
                </a:lnTo>
                <a:lnTo>
                  <a:pt x="20" y="18"/>
                </a:lnTo>
                <a:lnTo>
                  <a:pt x="20" y="35"/>
                </a:lnTo>
                <a:lnTo>
                  <a:pt x="20" y="35"/>
                </a:lnTo>
                <a:lnTo>
                  <a:pt x="21" y="37"/>
                </a:lnTo>
                <a:lnTo>
                  <a:pt x="23" y="40"/>
                </a:lnTo>
                <a:lnTo>
                  <a:pt x="23" y="40"/>
                </a:lnTo>
                <a:lnTo>
                  <a:pt x="25" y="40"/>
                </a:lnTo>
                <a:lnTo>
                  <a:pt x="27" y="38"/>
                </a:lnTo>
                <a:lnTo>
                  <a:pt x="39" y="31"/>
                </a:lnTo>
                <a:lnTo>
                  <a:pt x="39" y="31"/>
                </a:lnTo>
                <a:lnTo>
                  <a:pt x="40" y="35"/>
                </a:lnTo>
                <a:lnTo>
                  <a:pt x="40" y="35"/>
                </a:lnTo>
                <a:lnTo>
                  <a:pt x="39" y="41"/>
                </a:lnTo>
                <a:lnTo>
                  <a:pt x="35" y="45"/>
                </a:lnTo>
                <a:lnTo>
                  <a:pt x="31" y="48"/>
                </a:lnTo>
                <a:lnTo>
                  <a:pt x="25" y="50"/>
                </a:lnTo>
                <a:lnTo>
                  <a:pt x="25"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03" name="Freeform 805"/>
          <p:cNvSpPr>
            <a:spLocks noEditPoints="1"/>
          </p:cNvSpPr>
          <p:nvPr/>
        </p:nvSpPr>
        <p:spPr bwMode="auto">
          <a:xfrm>
            <a:off x="8042328" y="2886133"/>
            <a:ext cx="156586" cy="47450"/>
          </a:xfrm>
          <a:custGeom>
            <a:avLst/>
            <a:gdLst>
              <a:gd name="T0" fmla="*/ 49 w 98"/>
              <a:gd name="T1" fmla="*/ 0 h 29"/>
              <a:gd name="T2" fmla="*/ 49 w 98"/>
              <a:gd name="T3" fmla="*/ 0 h 29"/>
              <a:gd name="T4" fmla="*/ 37 w 98"/>
              <a:gd name="T5" fmla="*/ 0 h 29"/>
              <a:gd name="T6" fmla="*/ 19 w 98"/>
              <a:gd name="T7" fmla="*/ 2 h 29"/>
              <a:gd name="T8" fmla="*/ 12 w 98"/>
              <a:gd name="T9" fmla="*/ 3 h 29"/>
              <a:gd name="T10" fmla="*/ 6 w 98"/>
              <a:gd name="T11" fmla="*/ 6 h 29"/>
              <a:gd name="T12" fmla="*/ 1 w 98"/>
              <a:gd name="T13" fmla="*/ 10 h 29"/>
              <a:gd name="T14" fmla="*/ 0 w 98"/>
              <a:gd name="T15" fmla="*/ 12 h 29"/>
              <a:gd name="T16" fmla="*/ 0 w 98"/>
              <a:gd name="T17" fmla="*/ 15 h 29"/>
              <a:gd name="T18" fmla="*/ 0 w 98"/>
              <a:gd name="T19" fmla="*/ 15 h 29"/>
              <a:gd name="T20" fmla="*/ 0 w 98"/>
              <a:gd name="T21" fmla="*/ 17 h 29"/>
              <a:gd name="T22" fmla="*/ 1 w 98"/>
              <a:gd name="T23" fmla="*/ 20 h 29"/>
              <a:gd name="T24" fmla="*/ 6 w 98"/>
              <a:gd name="T25" fmla="*/ 23 h 29"/>
              <a:gd name="T26" fmla="*/ 12 w 98"/>
              <a:gd name="T27" fmla="*/ 26 h 29"/>
              <a:gd name="T28" fmla="*/ 19 w 98"/>
              <a:gd name="T29" fmla="*/ 27 h 29"/>
              <a:gd name="T30" fmla="*/ 37 w 98"/>
              <a:gd name="T31" fmla="*/ 29 h 29"/>
              <a:gd name="T32" fmla="*/ 49 w 98"/>
              <a:gd name="T33" fmla="*/ 29 h 29"/>
              <a:gd name="T34" fmla="*/ 49 w 98"/>
              <a:gd name="T35" fmla="*/ 29 h 29"/>
              <a:gd name="T36" fmla="*/ 61 w 98"/>
              <a:gd name="T37" fmla="*/ 29 h 29"/>
              <a:gd name="T38" fmla="*/ 79 w 98"/>
              <a:gd name="T39" fmla="*/ 27 h 29"/>
              <a:gd name="T40" fmla="*/ 86 w 98"/>
              <a:gd name="T41" fmla="*/ 26 h 29"/>
              <a:gd name="T42" fmla="*/ 92 w 98"/>
              <a:gd name="T43" fmla="*/ 23 h 29"/>
              <a:gd name="T44" fmla="*/ 97 w 98"/>
              <a:gd name="T45" fmla="*/ 20 h 29"/>
              <a:gd name="T46" fmla="*/ 98 w 98"/>
              <a:gd name="T47" fmla="*/ 17 h 29"/>
              <a:gd name="T48" fmla="*/ 98 w 98"/>
              <a:gd name="T49" fmla="*/ 15 h 29"/>
              <a:gd name="T50" fmla="*/ 98 w 98"/>
              <a:gd name="T51" fmla="*/ 15 h 29"/>
              <a:gd name="T52" fmla="*/ 98 w 98"/>
              <a:gd name="T53" fmla="*/ 12 h 29"/>
              <a:gd name="T54" fmla="*/ 97 w 98"/>
              <a:gd name="T55" fmla="*/ 10 h 29"/>
              <a:gd name="T56" fmla="*/ 92 w 98"/>
              <a:gd name="T57" fmla="*/ 6 h 29"/>
              <a:gd name="T58" fmla="*/ 86 w 98"/>
              <a:gd name="T59" fmla="*/ 3 h 29"/>
              <a:gd name="T60" fmla="*/ 79 w 98"/>
              <a:gd name="T61" fmla="*/ 2 h 29"/>
              <a:gd name="T62" fmla="*/ 61 w 98"/>
              <a:gd name="T63" fmla="*/ 0 h 29"/>
              <a:gd name="T64" fmla="*/ 49 w 98"/>
              <a:gd name="T65" fmla="*/ 0 h 29"/>
              <a:gd name="T66" fmla="*/ 49 w 98"/>
              <a:gd name="T67" fmla="*/ 0 h 29"/>
              <a:gd name="T68" fmla="*/ 64 w 98"/>
              <a:gd name="T69" fmla="*/ 20 h 29"/>
              <a:gd name="T70" fmla="*/ 34 w 98"/>
              <a:gd name="T71" fmla="*/ 20 h 29"/>
              <a:gd name="T72" fmla="*/ 34 w 98"/>
              <a:gd name="T73" fmla="*/ 20 h 29"/>
              <a:gd name="T74" fmla="*/ 32 w 98"/>
              <a:gd name="T75" fmla="*/ 20 h 29"/>
              <a:gd name="T76" fmla="*/ 31 w 98"/>
              <a:gd name="T77" fmla="*/ 18 h 29"/>
              <a:gd name="T78" fmla="*/ 29 w 98"/>
              <a:gd name="T79" fmla="*/ 17 h 29"/>
              <a:gd name="T80" fmla="*/ 29 w 98"/>
              <a:gd name="T81" fmla="*/ 15 h 29"/>
              <a:gd name="T82" fmla="*/ 29 w 98"/>
              <a:gd name="T83" fmla="*/ 15 h 29"/>
              <a:gd name="T84" fmla="*/ 29 w 98"/>
              <a:gd name="T85" fmla="*/ 12 h 29"/>
              <a:gd name="T86" fmla="*/ 31 w 98"/>
              <a:gd name="T87" fmla="*/ 11 h 29"/>
              <a:gd name="T88" fmla="*/ 32 w 98"/>
              <a:gd name="T89" fmla="*/ 10 h 29"/>
              <a:gd name="T90" fmla="*/ 34 w 98"/>
              <a:gd name="T91" fmla="*/ 10 h 29"/>
              <a:gd name="T92" fmla="*/ 64 w 98"/>
              <a:gd name="T93" fmla="*/ 10 h 29"/>
              <a:gd name="T94" fmla="*/ 64 w 98"/>
              <a:gd name="T95" fmla="*/ 10 h 29"/>
              <a:gd name="T96" fmla="*/ 66 w 98"/>
              <a:gd name="T97" fmla="*/ 10 h 29"/>
              <a:gd name="T98" fmla="*/ 68 w 98"/>
              <a:gd name="T99" fmla="*/ 11 h 29"/>
              <a:gd name="T100" fmla="*/ 69 w 98"/>
              <a:gd name="T101" fmla="*/ 12 h 29"/>
              <a:gd name="T102" fmla="*/ 69 w 98"/>
              <a:gd name="T103" fmla="*/ 15 h 29"/>
              <a:gd name="T104" fmla="*/ 69 w 98"/>
              <a:gd name="T105" fmla="*/ 15 h 29"/>
              <a:gd name="T106" fmla="*/ 69 w 98"/>
              <a:gd name="T107" fmla="*/ 17 h 29"/>
              <a:gd name="T108" fmla="*/ 68 w 98"/>
              <a:gd name="T109" fmla="*/ 18 h 29"/>
              <a:gd name="T110" fmla="*/ 66 w 98"/>
              <a:gd name="T111" fmla="*/ 20 h 29"/>
              <a:gd name="T112" fmla="*/ 64 w 98"/>
              <a:gd name="T113" fmla="*/ 20 h 29"/>
              <a:gd name="T114" fmla="*/ 64 w 98"/>
              <a:gd name="T11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29">
                <a:moveTo>
                  <a:pt x="49" y="0"/>
                </a:moveTo>
                <a:lnTo>
                  <a:pt x="49" y="0"/>
                </a:lnTo>
                <a:lnTo>
                  <a:pt x="37" y="0"/>
                </a:lnTo>
                <a:lnTo>
                  <a:pt x="19" y="2"/>
                </a:lnTo>
                <a:lnTo>
                  <a:pt x="12" y="3"/>
                </a:lnTo>
                <a:lnTo>
                  <a:pt x="6" y="6"/>
                </a:lnTo>
                <a:lnTo>
                  <a:pt x="1" y="10"/>
                </a:lnTo>
                <a:lnTo>
                  <a:pt x="0" y="12"/>
                </a:lnTo>
                <a:lnTo>
                  <a:pt x="0" y="15"/>
                </a:lnTo>
                <a:lnTo>
                  <a:pt x="0" y="15"/>
                </a:lnTo>
                <a:lnTo>
                  <a:pt x="0" y="17"/>
                </a:lnTo>
                <a:lnTo>
                  <a:pt x="1" y="20"/>
                </a:lnTo>
                <a:lnTo>
                  <a:pt x="6" y="23"/>
                </a:lnTo>
                <a:lnTo>
                  <a:pt x="12" y="26"/>
                </a:lnTo>
                <a:lnTo>
                  <a:pt x="19" y="27"/>
                </a:lnTo>
                <a:lnTo>
                  <a:pt x="37" y="29"/>
                </a:lnTo>
                <a:lnTo>
                  <a:pt x="49" y="29"/>
                </a:lnTo>
                <a:lnTo>
                  <a:pt x="49" y="29"/>
                </a:lnTo>
                <a:lnTo>
                  <a:pt x="61" y="29"/>
                </a:lnTo>
                <a:lnTo>
                  <a:pt x="79" y="27"/>
                </a:lnTo>
                <a:lnTo>
                  <a:pt x="86" y="26"/>
                </a:lnTo>
                <a:lnTo>
                  <a:pt x="92" y="23"/>
                </a:lnTo>
                <a:lnTo>
                  <a:pt x="97" y="20"/>
                </a:lnTo>
                <a:lnTo>
                  <a:pt x="98" y="17"/>
                </a:lnTo>
                <a:lnTo>
                  <a:pt x="98" y="15"/>
                </a:lnTo>
                <a:lnTo>
                  <a:pt x="98" y="15"/>
                </a:lnTo>
                <a:lnTo>
                  <a:pt x="98" y="12"/>
                </a:lnTo>
                <a:lnTo>
                  <a:pt x="97" y="10"/>
                </a:lnTo>
                <a:lnTo>
                  <a:pt x="92" y="6"/>
                </a:lnTo>
                <a:lnTo>
                  <a:pt x="86" y="3"/>
                </a:lnTo>
                <a:lnTo>
                  <a:pt x="79" y="2"/>
                </a:lnTo>
                <a:lnTo>
                  <a:pt x="61" y="0"/>
                </a:lnTo>
                <a:lnTo>
                  <a:pt x="49" y="0"/>
                </a:lnTo>
                <a:lnTo>
                  <a:pt x="49" y="0"/>
                </a:lnTo>
                <a:close/>
                <a:moveTo>
                  <a:pt x="64" y="20"/>
                </a:moveTo>
                <a:lnTo>
                  <a:pt x="34" y="20"/>
                </a:lnTo>
                <a:lnTo>
                  <a:pt x="34" y="20"/>
                </a:lnTo>
                <a:lnTo>
                  <a:pt x="32" y="20"/>
                </a:lnTo>
                <a:lnTo>
                  <a:pt x="31" y="18"/>
                </a:lnTo>
                <a:lnTo>
                  <a:pt x="29" y="17"/>
                </a:lnTo>
                <a:lnTo>
                  <a:pt x="29" y="15"/>
                </a:lnTo>
                <a:lnTo>
                  <a:pt x="29" y="15"/>
                </a:lnTo>
                <a:lnTo>
                  <a:pt x="29" y="12"/>
                </a:lnTo>
                <a:lnTo>
                  <a:pt x="31" y="11"/>
                </a:lnTo>
                <a:lnTo>
                  <a:pt x="32" y="10"/>
                </a:lnTo>
                <a:lnTo>
                  <a:pt x="34" y="10"/>
                </a:lnTo>
                <a:lnTo>
                  <a:pt x="64" y="10"/>
                </a:lnTo>
                <a:lnTo>
                  <a:pt x="64" y="10"/>
                </a:lnTo>
                <a:lnTo>
                  <a:pt x="66" y="10"/>
                </a:lnTo>
                <a:lnTo>
                  <a:pt x="68" y="11"/>
                </a:lnTo>
                <a:lnTo>
                  <a:pt x="69" y="12"/>
                </a:lnTo>
                <a:lnTo>
                  <a:pt x="69" y="15"/>
                </a:lnTo>
                <a:lnTo>
                  <a:pt x="69" y="15"/>
                </a:lnTo>
                <a:lnTo>
                  <a:pt x="69" y="17"/>
                </a:lnTo>
                <a:lnTo>
                  <a:pt x="68" y="18"/>
                </a:lnTo>
                <a:lnTo>
                  <a:pt x="66" y="20"/>
                </a:lnTo>
                <a:lnTo>
                  <a:pt x="64" y="20"/>
                </a:lnTo>
                <a:lnTo>
                  <a:pt x="64"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04" name="Freeform 806"/>
          <p:cNvSpPr>
            <a:spLocks noEditPoints="1"/>
          </p:cNvSpPr>
          <p:nvPr/>
        </p:nvSpPr>
        <p:spPr bwMode="auto">
          <a:xfrm>
            <a:off x="8066052" y="2943071"/>
            <a:ext cx="109135" cy="99645"/>
          </a:xfrm>
          <a:custGeom>
            <a:avLst/>
            <a:gdLst>
              <a:gd name="T0" fmla="*/ 0 w 70"/>
              <a:gd name="T1" fmla="*/ 0 h 64"/>
              <a:gd name="T2" fmla="*/ 0 w 70"/>
              <a:gd name="T3" fmla="*/ 50 h 64"/>
              <a:gd name="T4" fmla="*/ 0 w 70"/>
              <a:gd name="T5" fmla="*/ 50 h 64"/>
              <a:gd name="T6" fmla="*/ 0 w 70"/>
              <a:gd name="T7" fmla="*/ 52 h 64"/>
              <a:gd name="T8" fmla="*/ 2 w 70"/>
              <a:gd name="T9" fmla="*/ 53 h 64"/>
              <a:gd name="T10" fmla="*/ 2 w 70"/>
              <a:gd name="T11" fmla="*/ 53 h 64"/>
              <a:gd name="T12" fmla="*/ 9 w 70"/>
              <a:gd name="T13" fmla="*/ 58 h 64"/>
              <a:gd name="T14" fmla="*/ 17 w 70"/>
              <a:gd name="T15" fmla="*/ 62 h 64"/>
              <a:gd name="T16" fmla="*/ 25 w 70"/>
              <a:gd name="T17" fmla="*/ 63 h 64"/>
              <a:gd name="T18" fmla="*/ 35 w 70"/>
              <a:gd name="T19" fmla="*/ 64 h 64"/>
              <a:gd name="T20" fmla="*/ 35 w 70"/>
              <a:gd name="T21" fmla="*/ 64 h 64"/>
              <a:gd name="T22" fmla="*/ 45 w 70"/>
              <a:gd name="T23" fmla="*/ 63 h 64"/>
              <a:gd name="T24" fmla="*/ 54 w 70"/>
              <a:gd name="T25" fmla="*/ 62 h 64"/>
              <a:gd name="T26" fmla="*/ 62 w 70"/>
              <a:gd name="T27" fmla="*/ 58 h 64"/>
              <a:gd name="T28" fmla="*/ 68 w 70"/>
              <a:gd name="T29" fmla="*/ 53 h 64"/>
              <a:gd name="T30" fmla="*/ 68 w 70"/>
              <a:gd name="T31" fmla="*/ 53 h 64"/>
              <a:gd name="T32" fmla="*/ 70 w 70"/>
              <a:gd name="T33" fmla="*/ 52 h 64"/>
              <a:gd name="T34" fmla="*/ 70 w 70"/>
              <a:gd name="T35" fmla="*/ 50 h 64"/>
              <a:gd name="T36" fmla="*/ 70 w 70"/>
              <a:gd name="T37" fmla="*/ 0 h 64"/>
              <a:gd name="T38" fmla="*/ 70 w 70"/>
              <a:gd name="T39" fmla="*/ 0 h 64"/>
              <a:gd name="T40" fmla="*/ 54 w 70"/>
              <a:gd name="T41" fmla="*/ 4 h 64"/>
              <a:gd name="T42" fmla="*/ 35 w 70"/>
              <a:gd name="T43" fmla="*/ 5 h 64"/>
              <a:gd name="T44" fmla="*/ 35 w 70"/>
              <a:gd name="T45" fmla="*/ 5 h 64"/>
              <a:gd name="T46" fmla="*/ 17 w 70"/>
              <a:gd name="T47" fmla="*/ 4 h 64"/>
              <a:gd name="T48" fmla="*/ 0 w 70"/>
              <a:gd name="T49" fmla="*/ 0 h 64"/>
              <a:gd name="T50" fmla="*/ 0 w 70"/>
              <a:gd name="T51" fmla="*/ 0 h 64"/>
              <a:gd name="T52" fmla="*/ 60 w 70"/>
              <a:gd name="T53" fmla="*/ 27 h 64"/>
              <a:gd name="T54" fmla="*/ 60 w 70"/>
              <a:gd name="T55" fmla="*/ 27 h 64"/>
              <a:gd name="T56" fmla="*/ 47 w 70"/>
              <a:gd name="T57" fmla="*/ 31 h 64"/>
              <a:gd name="T58" fmla="*/ 35 w 70"/>
              <a:gd name="T59" fmla="*/ 32 h 64"/>
              <a:gd name="T60" fmla="*/ 35 w 70"/>
              <a:gd name="T61" fmla="*/ 32 h 64"/>
              <a:gd name="T62" fmla="*/ 23 w 70"/>
              <a:gd name="T63" fmla="*/ 31 h 64"/>
              <a:gd name="T64" fmla="*/ 10 w 70"/>
              <a:gd name="T65" fmla="*/ 27 h 64"/>
              <a:gd name="T66" fmla="*/ 10 w 70"/>
              <a:gd name="T67" fmla="*/ 18 h 64"/>
              <a:gd name="T68" fmla="*/ 10 w 70"/>
              <a:gd name="T69" fmla="*/ 18 h 64"/>
              <a:gd name="T70" fmla="*/ 15 w 70"/>
              <a:gd name="T71" fmla="*/ 20 h 64"/>
              <a:gd name="T72" fmla="*/ 21 w 70"/>
              <a:gd name="T73" fmla="*/ 21 h 64"/>
              <a:gd name="T74" fmla="*/ 35 w 70"/>
              <a:gd name="T75" fmla="*/ 23 h 64"/>
              <a:gd name="T76" fmla="*/ 49 w 70"/>
              <a:gd name="T77" fmla="*/ 21 h 64"/>
              <a:gd name="T78" fmla="*/ 55 w 70"/>
              <a:gd name="T79" fmla="*/ 20 h 64"/>
              <a:gd name="T80" fmla="*/ 60 w 70"/>
              <a:gd name="T81" fmla="*/ 18 h 64"/>
              <a:gd name="T82" fmla="*/ 60 w 70"/>
              <a:gd name="T83"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64">
                <a:moveTo>
                  <a:pt x="0" y="0"/>
                </a:moveTo>
                <a:lnTo>
                  <a:pt x="0" y="50"/>
                </a:lnTo>
                <a:lnTo>
                  <a:pt x="0" y="50"/>
                </a:lnTo>
                <a:lnTo>
                  <a:pt x="0" y="52"/>
                </a:lnTo>
                <a:lnTo>
                  <a:pt x="2" y="53"/>
                </a:lnTo>
                <a:lnTo>
                  <a:pt x="2" y="53"/>
                </a:lnTo>
                <a:lnTo>
                  <a:pt x="9" y="58"/>
                </a:lnTo>
                <a:lnTo>
                  <a:pt x="17" y="62"/>
                </a:lnTo>
                <a:lnTo>
                  <a:pt x="25" y="63"/>
                </a:lnTo>
                <a:lnTo>
                  <a:pt x="35" y="64"/>
                </a:lnTo>
                <a:lnTo>
                  <a:pt x="35" y="64"/>
                </a:lnTo>
                <a:lnTo>
                  <a:pt x="45" y="63"/>
                </a:lnTo>
                <a:lnTo>
                  <a:pt x="54" y="62"/>
                </a:lnTo>
                <a:lnTo>
                  <a:pt x="62" y="58"/>
                </a:lnTo>
                <a:lnTo>
                  <a:pt x="68" y="53"/>
                </a:lnTo>
                <a:lnTo>
                  <a:pt x="68" y="53"/>
                </a:lnTo>
                <a:lnTo>
                  <a:pt x="70" y="52"/>
                </a:lnTo>
                <a:lnTo>
                  <a:pt x="70" y="50"/>
                </a:lnTo>
                <a:lnTo>
                  <a:pt x="70" y="0"/>
                </a:lnTo>
                <a:lnTo>
                  <a:pt x="70" y="0"/>
                </a:lnTo>
                <a:lnTo>
                  <a:pt x="54" y="4"/>
                </a:lnTo>
                <a:lnTo>
                  <a:pt x="35" y="5"/>
                </a:lnTo>
                <a:lnTo>
                  <a:pt x="35" y="5"/>
                </a:lnTo>
                <a:lnTo>
                  <a:pt x="17" y="4"/>
                </a:lnTo>
                <a:lnTo>
                  <a:pt x="0" y="0"/>
                </a:lnTo>
                <a:lnTo>
                  <a:pt x="0" y="0"/>
                </a:lnTo>
                <a:close/>
                <a:moveTo>
                  <a:pt x="60" y="27"/>
                </a:moveTo>
                <a:lnTo>
                  <a:pt x="60" y="27"/>
                </a:lnTo>
                <a:lnTo>
                  <a:pt x="47" y="31"/>
                </a:lnTo>
                <a:lnTo>
                  <a:pt x="35" y="32"/>
                </a:lnTo>
                <a:lnTo>
                  <a:pt x="35" y="32"/>
                </a:lnTo>
                <a:lnTo>
                  <a:pt x="23" y="31"/>
                </a:lnTo>
                <a:lnTo>
                  <a:pt x="10" y="27"/>
                </a:lnTo>
                <a:lnTo>
                  <a:pt x="10" y="18"/>
                </a:lnTo>
                <a:lnTo>
                  <a:pt x="10" y="18"/>
                </a:lnTo>
                <a:lnTo>
                  <a:pt x="15" y="20"/>
                </a:lnTo>
                <a:lnTo>
                  <a:pt x="21" y="21"/>
                </a:lnTo>
                <a:lnTo>
                  <a:pt x="35" y="23"/>
                </a:lnTo>
                <a:lnTo>
                  <a:pt x="49" y="21"/>
                </a:lnTo>
                <a:lnTo>
                  <a:pt x="55" y="20"/>
                </a:lnTo>
                <a:lnTo>
                  <a:pt x="60" y="18"/>
                </a:lnTo>
                <a:lnTo>
                  <a:pt x="60" y="2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05" name="Freeform 807"/>
          <p:cNvSpPr>
            <a:spLocks noEditPoints="1"/>
          </p:cNvSpPr>
          <p:nvPr/>
        </p:nvSpPr>
        <p:spPr bwMode="auto">
          <a:xfrm>
            <a:off x="5043518" y="3270473"/>
            <a:ext cx="151839" cy="137605"/>
          </a:xfrm>
          <a:custGeom>
            <a:avLst/>
            <a:gdLst>
              <a:gd name="T0" fmla="*/ 92 w 94"/>
              <a:gd name="T1" fmla="*/ 26 h 89"/>
              <a:gd name="T2" fmla="*/ 72 w 94"/>
              <a:gd name="T3" fmla="*/ 12 h 89"/>
              <a:gd name="T4" fmla="*/ 72 w 94"/>
              <a:gd name="T5" fmla="*/ 12 h 89"/>
              <a:gd name="T6" fmla="*/ 69 w 94"/>
              <a:gd name="T7" fmla="*/ 10 h 89"/>
              <a:gd name="T8" fmla="*/ 67 w 94"/>
              <a:gd name="T9" fmla="*/ 10 h 89"/>
              <a:gd name="T10" fmla="*/ 58 w 94"/>
              <a:gd name="T11" fmla="*/ 2 h 89"/>
              <a:gd name="T12" fmla="*/ 58 w 94"/>
              <a:gd name="T13" fmla="*/ 2 h 89"/>
              <a:gd name="T14" fmla="*/ 57 w 94"/>
              <a:gd name="T15" fmla="*/ 0 h 89"/>
              <a:gd name="T16" fmla="*/ 55 w 94"/>
              <a:gd name="T17" fmla="*/ 0 h 89"/>
              <a:gd name="T18" fmla="*/ 40 w 94"/>
              <a:gd name="T19" fmla="*/ 0 h 89"/>
              <a:gd name="T20" fmla="*/ 40 w 94"/>
              <a:gd name="T21" fmla="*/ 0 h 89"/>
              <a:gd name="T22" fmla="*/ 37 w 94"/>
              <a:gd name="T23" fmla="*/ 0 h 89"/>
              <a:gd name="T24" fmla="*/ 36 w 94"/>
              <a:gd name="T25" fmla="*/ 2 h 89"/>
              <a:gd name="T26" fmla="*/ 27 w 94"/>
              <a:gd name="T27" fmla="*/ 10 h 89"/>
              <a:gd name="T28" fmla="*/ 25 w 94"/>
              <a:gd name="T29" fmla="*/ 10 h 89"/>
              <a:gd name="T30" fmla="*/ 25 w 94"/>
              <a:gd name="T31" fmla="*/ 10 h 89"/>
              <a:gd name="T32" fmla="*/ 23 w 94"/>
              <a:gd name="T33" fmla="*/ 12 h 89"/>
              <a:gd name="T34" fmla="*/ 3 w 94"/>
              <a:gd name="T35" fmla="*/ 26 h 89"/>
              <a:gd name="T36" fmla="*/ 3 w 94"/>
              <a:gd name="T37" fmla="*/ 26 h 89"/>
              <a:gd name="T38" fmla="*/ 0 w 94"/>
              <a:gd name="T39" fmla="*/ 29 h 89"/>
              <a:gd name="T40" fmla="*/ 2 w 94"/>
              <a:gd name="T41" fmla="*/ 32 h 89"/>
              <a:gd name="T42" fmla="*/ 11 w 94"/>
              <a:gd name="T43" fmla="*/ 47 h 89"/>
              <a:gd name="T44" fmla="*/ 11 w 94"/>
              <a:gd name="T45" fmla="*/ 47 h 89"/>
              <a:gd name="T46" fmla="*/ 14 w 94"/>
              <a:gd name="T47" fmla="*/ 50 h 89"/>
              <a:gd name="T48" fmla="*/ 18 w 94"/>
              <a:gd name="T49" fmla="*/ 50 h 89"/>
              <a:gd name="T50" fmla="*/ 20 w 94"/>
              <a:gd name="T51" fmla="*/ 47 h 89"/>
              <a:gd name="T52" fmla="*/ 20 w 94"/>
              <a:gd name="T53" fmla="*/ 84 h 89"/>
              <a:gd name="T54" fmla="*/ 20 w 94"/>
              <a:gd name="T55" fmla="*/ 84 h 89"/>
              <a:gd name="T56" fmla="*/ 20 w 94"/>
              <a:gd name="T57" fmla="*/ 87 h 89"/>
              <a:gd name="T58" fmla="*/ 21 w 94"/>
              <a:gd name="T59" fmla="*/ 88 h 89"/>
              <a:gd name="T60" fmla="*/ 23 w 94"/>
              <a:gd name="T61" fmla="*/ 89 h 89"/>
              <a:gd name="T62" fmla="*/ 25 w 94"/>
              <a:gd name="T63" fmla="*/ 89 h 89"/>
              <a:gd name="T64" fmla="*/ 69 w 94"/>
              <a:gd name="T65" fmla="*/ 89 h 89"/>
              <a:gd name="T66" fmla="*/ 69 w 94"/>
              <a:gd name="T67" fmla="*/ 89 h 89"/>
              <a:gd name="T68" fmla="*/ 72 w 94"/>
              <a:gd name="T69" fmla="*/ 89 h 89"/>
              <a:gd name="T70" fmla="*/ 73 w 94"/>
              <a:gd name="T71" fmla="*/ 88 h 89"/>
              <a:gd name="T72" fmla="*/ 74 w 94"/>
              <a:gd name="T73" fmla="*/ 87 h 89"/>
              <a:gd name="T74" fmla="*/ 74 w 94"/>
              <a:gd name="T75" fmla="*/ 84 h 89"/>
              <a:gd name="T76" fmla="*/ 74 w 94"/>
              <a:gd name="T77" fmla="*/ 47 h 89"/>
              <a:gd name="T78" fmla="*/ 77 w 94"/>
              <a:gd name="T79" fmla="*/ 50 h 89"/>
              <a:gd name="T80" fmla="*/ 77 w 94"/>
              <a:gd name="T81" fmla="*/ 50 h 89"/>
              <a:gd name="T82" fmla="*/ 81 w 94"/>
              <a:gd name="T83" fmla="*/ 50 h 89"/>
              <a:gd name="T84" fmla="*/ 83 w 94"/>
              <a:gd name="T85" fmla="*/ 47 h 89"/>
              <a:gd name="T86" fmla="*/ 93 w 94"/>
              <a:gd name="T87" fmla="*/ 32 h 89"/>
              <a:gd name="T88" fmla="*/ 93 w 94"/>
              <a:gd name="T89" fmla="*/ 32 h 89"/>
              <a:gd name="T90" fmla="*/ 94 w 94"/>
              <a:gd name="T91" fmla="*/ 29 h 89"/>
              <a:gd name="T92" fmla="*/ 92 w 94"/>
              <a:gd name="T93" fmla="*/ 26 h 89"/>
              <a:gd name="T94" fmla="*/ 92 w 94"/>
              <a:gd name="T95" fmla="*/ 26 h 89"/>
              <a:gd name="T96" fmla="*/ 50 w 94"/>
              <a:gd name="T97" fmla="*/ 25 h 89"/>
              <a:gd name="T98" fmla="*/ 50 w 94"/>
              <a:gd name="T99" fmla="*/ 45 h 89"/>
              <a:gd name="T100" fmla="*/ 45 w 94"/>
              <a:gd name="T101" fmla="*/ 45 h 89"/>
              <a:gd name="T102" fmla="*/ 45 w 94"/>
              <a:gd name="T103" fmla="*/ 25 h 89"/>
              <a:gd name="T104" fmla="*/ 36 w 94"/>
              <a:gd name="T105" fmla="*/ 15 h 89"/>
              <a:gd name="T106" fmla="*/ 42 w 94"/>
              <a:gd name="T107" fmla="*/ 10 h 89"/>
              <a:gd name="T108" fmla="*/ 52 w 94"/>
              <a:gd name="T109" fmla="*/ 10 h 89"/>
              <a:gd name="T110" fmla="*/ 58 w 94"/>
              <a:gd name="T111" fmla="*/ 15 h 89"/>
              <a:gd name="T112" fmla="*/ 50 w 94"/>
              <a:gd name="T113"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89">
                <a:moveTo>
                  <a:pt x="92" y="26"/>
                </a:moveTo>
                <a:lnTo>
                  <a:pt x="72" y="12"/>
                </a:lnTo>
                <a:lnTo>
                  <a:pt x="72" y="12"/>
                </a:lnTo>
                <a:lnTo>
                  <a:pt x="69" y="10"/>
                </a:lnTo>
                <a:lnTo>
                  <a:pt x="67" y="10"/>
                </a:lnTo>
                <a:lnTo>
                  <a:pt x="58" y="2"/>
                </a:lnTo>
                <a:lnTo>
                  <a:pt x="58" y="2"/>
                </a:lnTo>
                <a:lnTo>
                  <a:pt x="57" y="0"/>
                </a:lnTo>
                <a:lnTo>
                  <a:pt x="55" y="0"/>
                </a:lnTo>
                <a:lnTo>
                  <a:pt x="40" y="0"/>
                </a:lnTo>
                <a:lnTo>
                  <a:pt x="40" y="0"/>
                </a:lnTo>
                <a:lnTo>
                  <a:pt x="37" y="0"/>
                </a:lnTo>
                <a:lnTo>
                  <a:pt x="36" y="2"/>
                </a:lnTo>
                <a:lnTo>
                  <a:pt x="27" y="10"/>
                </a:lnTo>
                <a:lnTo>
                  <a:pt x="25" y="10"/>
                </a:lnTo>
                <a:lnTo>
                  <a:pt x="25" y="10"/>
                </a:lnTo>
                <a:lnTo>
                  <a:pt x="23" y="12"/>
                </a:lnTo>
                <a:lnTo>
                  <a:pt x="3" y="26"/>
                </a:lnTo>
                <a:lnTo>
                  <a:pt x="3" y="26"/>
                </a:lnTo>
                <a:lnTo>
                  <a:pt x="0" y="29"/>
                </a:lnTo>
                <a:lnTo>
                  <a:pt x="2" y="32"/>
                </a:lnTo>
                <a:lnTo>
                  <a:pt x="11" y="47"/>
                </a:lnTo>
                <a:lnTo>
                  <a:pt x="11" y="47"/>
                </a:lnTo>
                <a:lnTo>
                  <a:pt x="14" y="50"/>
                </a:lnTo>
                <a:lnTo>
                  <a:pt x="18" y="50"/>
                </a:lnTo>
                <a:lnTo>
                  <a:pt x="20" y="47"/>
                </a:lnTo>
                <a:lnTo>
                  <a:pt x="20" y="84"/>
                </a:lnTo>
                <a:lnTo>
                  <a:pt x="20" y="84"/>
                </a:lnTo>
                <a:lnTo>
                  <a:pt x="20" y="87"/>
                </a:lnTo>
                <a:lnTo>
                  <a:pt x="21" y="88"/>
                </a:lnTo>
                <a:lnTo>
                  <a:pt x="23" y="89"/>
                </a:lnTo>
                <a:lnTo>
                  <a:pt x="25" y="89"/>
                </a:lnTo>
                <a:lnTo>
                  <a:pt x="69" y="89"/>
                </a:lnTo>
                <a:lnTo>
                  <a:pt x="69" y="89"/>
                </a:lnTo>
                <a:lnTo>
                  <a:pt x="72" y="89"/>
                </a:lnTo>
                <a:lnTo>
                  <a:pt x="73" y="88"/>
                </a:lnTo>
                <a:lnTo>
                  <a:pt x="74" y="87"/>
                </a:lnTo>
                <a:lnTo>
                  <a:pt x="74" y="84"/>
                </a:lnTo>
                <a:lnTo>
                  <a:pt x="74" y="47"/>
                </a:lnTo>
                <a:lnTo>
                  <a:pt x="77" y="50"/>
                </a:lnTo>
                <a:lnTo>
                  <a:pt x="77" y="50"/>
                </a:lnTo>
                <a:lnTo>
                  <a:pt x="81" y="50"/>
                </a:lnTo>
                <a:lnTo>
                  <a:pt x="83" y="47"/>
                </a:lnTo>
                <a:lnTo>
                  <a:pt x="93" y="32"/>
                </a:lnTo>
                <a:lnTo>
                  <a:pt x="93" y="32"/>
                </a:lnTo>
                <a:lnTo>
                  <a:pt x="94" y="29"/>
                </a:lnTo>
                <a:lnTo>
                  <a:pt x="92" y="26"/>
                </a:lnTo>
                <a:lnTo>
                  <a:pt x="92" y="26"/>
                </a:lnTo>
                <a:close/>
                <a:moveTo>
                  <a:pt x="50" y="25"/>
                </a:moveTo>
                <a:lnTo>
                  <a:pt x="50" y="45"/>
                </a:lnTo>
                <a:lnTo>
                  <a:pt x="45" y="45"/>
                </a:lnTo>
                <a:lnTo>
                  <a:pt x="45" y="25"/>
                </a:lnTo>
                <a:lnTo>
                  <a:pt x="36" y="15"/>
                </a:lnTo>
                <a:lnTo>
                  <a:pt x="42" y="10"/>
                </a:lnTo>
                <a:lnTo>
                  <a:pt x="52" y="10"/>
                </a:lnTo>
                <a:lnTo>
                  <a:pt x="58" y="15"/>
                </a:lnTo>
                <a:lnTo>
                  <a:pt x="50"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06" name="Freeform 808"/>
          <p:cNvSpPr>
            <a:spLocks/>
          </p:cNvSpPr>
          <p:nvPr/>
        </p:nvSpPr>
        <p:spPr bwMode="auto">
          <a:xfrm>
            <a:off x="5475306" y="3308431"/>
            <a:ext cx="47450" cy="94899"/>
          </a:xfrm>
          <a:custGeom>
            <a:avLst/>
            <a:gdLst>
              <a:gd name="T0" fmla="*/ 7 w 29"/>
              <a:gd name="T1" fmla="*/ 0 h 59"/>
              <a:gd name="T2" fmla="*/ 7 w 29"/>
              <a:gd name="T3" fmla="*/ 0 h 59"/>
              <a:gd name="T4" fmla="*/ 2 w 29"/>
              <a:gd name="T5" fmla="*/ 7 h 59"/>
              <a:gd name="T6" fmla="*/ 1 w 29"/>
              <a:gd name="T7" fmla="*/ 14 h 59"/>
              <a:gd name="T8" fmla="*/ 0 w 29"/>
              <a:gd name="T9" fmla="*/ 20 h 59"/>
              <a:gd name="T10" fmla="*/ 0 w 29"/>
              <a:gd name="T11" fmla="*/ 20 h 59"/>
              <a:gd name="T12" fmla="*/ 1 w 29"/>
              <a:gd name="T13" fmla="*/ 27 h 59"/>
              <a:gd name="T14" fmla="*/ 3 w 29"/>
              <a:gd name="T15" fmla="*/ 38 h 59"/>
              <a:gd name="T16" fmla="*/ 8 w 29"/>
              <a:gd name="T17" fmla="*/ 59 h 59"/>
              <a:gd name="T18" fmla="*/ 21 w 29"/>
              <a:gd name="T19" fmla="*/ 59 h 59"/>
              <a:gd name="T20" fmla="*/ 21 w 29"/>
              <a:gd name="T21" fmla="*/ 59 h 59"/>
              <a:gd name="T22" fmla="*/ 26 w 29"/>
              <a:gd name="T23" fmla="*/ 38 h 59"/>
              <a:gd name="T24" fmla="*/ 28 w 29"/>
              <a:gd name="T25" fmla="*/ 27 h 59"/>
              <a:gd name="T26" fmla="*/ 29 w 29"/>
              <a:gd name="T27" fmla="*/ 20 h 59"/>
              <a:gd name="T28" fmla="*/ 29 w 29"/>
              <a:gd name="T29" fmla="*/ 20 h 59"/>
              <a:gd name="T30" fmla="*/ 28 w 29"/>
              <a:gd name="T31" fmla="*/ 14 h 59"/>
              <a:gd name="T32" fmla="*/ 27 w 29"/>
              <a:gd name="T33" fmla="*/ 7 h 59"/>
              <a:gd name="T34" fmla="*/ 22 w 29"/>
              <a:gd name="T35" fmla="*/ 0 h 59"/>
              <a:gd name="T36" fmla="*/ 7 w 29"/>
              <a:gd name="T3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59">
                <a:moveTo>
                  <a:pt x="7" y="0"/>
                </a:moveTo>
                <a:lnTo>
                  <a:pt x="7" y="0"/>
                </a:lnTo>
                <a:lnTo>
                  <a:pt x="2" y="7"/>
                </a:lnTo>
                <a:lnTo>
                  <a:pt x="1" y="14"/>
                </a:lnTo>
                <a:lnTo>
                  <a:pt x="0" y="20"/>
                </a:lnTo>
                <a:lnTo>
                  <a:pt x="0" y="20"/>
                </a:lnTo>
                <a:lnTo>
                  <a:pt x="1" y="27"/>
                </a:lnTo>
                <a:lnTo>
                  <a:pt x="3" y="38"/>
                </a:lnTo>
                <a:lnTo>
                  <a:pt x="8" y="59"/>
                </a:lnTo>
                <a:lnTo>
                  <a:pt x="21" y="59"/>
                </a:lnTo>
                <a:lnTo>
                  <a:pt x="21" y="59"/>
                </a:lnTo>
                <a:lnTo>
                  <a:pt x="26" y="38"/>
                </a:lnTo>
                <a:lnTo>
                  <a:pt x="28" y="27"/>
                </a:lnTo>
                <a:lnTo>
                  <a:pt x="29" y="20"/>
                </a:lnTo>
                <a:lnTo>
                  <a:pt x="29" y="20"/>
                </a:lnTo>
                <a:lnTo>
                  <a:pt x="28" y="14"/>
                </a:lnTo>
                <a:lnTo>
                  <a:pt x="27" y="7"/>
                </a:lnTo>
                <a:lnTo>
                  <a:pt x="22" y="0"/>
                </a:lnTo>
                <a:lnTo>
                  <a:pt x="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07" name="Freeform 809"/>
          <p:cNvSpPr>
            <a:spLocks/>
          </p:cNvSpPr>
          <p:nvPr/>
        </p:nvSpPr>
        <p:spPr bwMode="auto">
          <a:xfrm>
            <a:off x="5418367" y="3308431"/>
            <a:ext cx="52196" cy="80666"/>
          </a:xfrm>
          <a:custGeom>
            <a:avLst/>
            <a:gdLst>
              <a:gd name="T0" fmla="*/ 30 w 31"/>
              <a:gd name="T1" fmla="*/ 0 h 51"/>
              <a:gd name="T2" fmla="*/ 5 w 31"/>
              <a:gd name="T3" fmla="*/ 0 h 51"/>
              <a:gd name="T4" fmla="*/ 5 w 31"/>
              <a:gd name="T5" fmla="*/ 0 h 51"/>
              <a:gd name="T6" fmla="*/ 3 w 31"/>
              <a:gd name="T7" fmla="*/ 0 h 51"/>
              <a:gd name="T8" fmla="*/ 1 w 31"/>
              <a:gd name="T9" fmla="*/ 1 h 51"/>
              <a:gd name="T10" fmla="*/ 0 w 31"/>
              <a:gd name="T11" fmla="*/ 3 h 51"/>
              <a:gd name="T12" fmla="*/ 0 w 31"/>
              <a:gd name="T13" fmla="*/ 5 h 51"/>
              <a:gd name="T14" fmla="*/ 0 w 31"/>
              <a:gd name="T15" fmla="*/ 35 h 51"/>
              <a:gd name="T16" fmla="*/ 0 w 31"/>
              <a:gd name="T17" fmla="*/ 35 h 51"/>
              <a:gd name="T18" fmla="*/ 0 w 31"/>
              <a:gd name="T19" fmla="*/ 37 h 51"/>
              <a:gd name="T20" fmla="*/ 1 w 31"/>
              <a:gd name="T21" fmla="*/ 38 h 51"/>
              <a:gd name="T22" fmla="*/ 3 w 31"/>
              <a:gd name="T23" fmla="*/ 40 h 51"/>
              <a:gd name="T24" fmla="*/ 5 w 31"/>
              <a:gd name="T25" fmla="*/ 40 h 51"/>
              <a:gd name="T26" fmla="*/ 5 w 31"/>
              <a:gd name="T27" fmla="*/ 40 h 51"/>
              <a:gd name="T28" fmla="*/ 14 w 31"/>
              <a:gd name="T29" fmla="*/ 41 h 51"/>
              <a:gd name="T30" fmla="*/ 21 w 31"/>
              <a:gd name="T31" fmla="*/ 43 h 51"/>
              <a:gd name="T32" fmla="*/ 27 w 31"/>
              <a:gd name="T33" fmla="*/ 47 h 51"/>
              <a:gd name="T34" fmla="*/ 31 w 31"/>
              <a:gd name="T35" fmla="*/ 51 h 51"/>
              <a:gd name="T36" fmla="*/ 31 w 31"/>
              <a:gd name="T37" fmla="*/ 51 h 51"/>
              <a:gd name="T38" fmla="*/ 27 w 31"/>
              <a:gd name="T39" fmla="*/ 33 h 51"/>
              <a:gd name="T40" fmla="*/ 25 w 31"/>
              <a:gd name="T41" fmla="*/ 20 h 51"/>
              <a:gd name="T42" fmla="*/ 25 w 31"/>
              <a:gd name="T43" fmla="*/ 20 h 51"/>
              <a:gd name="T44" fmla="*/ 25 w 31"/>
              <a:gd name="T45" fmla="*/ 14 h 51"/>
              <a:gd name="T46" fmla="*/ 26 w 31"/>
              <a:gd name="T47" fmla="*/ 9 h 51"/>
              <a:gd name="T48" fmla="*/ 30 w 31"/>
              <a:gd name="T49" fmla="*/ 0 h 51"/>
              <a:gd name="T50" fmla="*/ 30 w 31"/>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51">
                <a:moveTo>
                  <a:pt x="30" y="0"/>
                </a:moveTo>
                <a:lnTo>
                  <a:pt x="5" y="0"/>
                </a:lnTo>
                <a:lnTo>
                  <a:pt x="5" y="0"/>
                </a:lnTo>
                <a:lnTo>
                  <a:pt x="3" y="0"/>
                </a:lnTo>
                <a:lnTo>
                  <a:pt x="1" y="1"/>
                </a:lnTo>
                <a:lnTo>
                  <a:pt x="0" y="3"/>
                </a:lnTo>
                <a:lnTo>
                  <a:pt x="0" y="5"/>
                </a:lnTo>
                <a:lnTo>
                  <a:pt x="0" y="35"/>
                </a:lnTo>
                <a:lnTo>
                  <a:pt x="0" y="35"/>
                </a:lnTo>
                <a:lnTo>
                  <a:pt x="0" y="37"/>
                </a:lnTo>
                <a:lnTo>
                  <a:pt x="1" y="38"/>
                </a:lnTo>
                <a:lnTo>
                  <a:pt x="3" y="40"/>
                </a:lnTo>
                <a:lnTo>
                  <a:pt x="5" y="40"/>
                </a:lnTo>
                <a:lnTo>
                  <a:pt x="5" y="40"/>
                </a:lnTo>
                <a:lnTo>
                  <a:pt x="14" y="41"/>
                </a:lnTo>
                <a:lnTo>
                  <a:pt x="21" y="43"/>
                </a:lnTo>
                <a:lnTo>
                  <a:pt x="27" y="47"/>
                </a:lnTo>
                <a:lnTo>
                  <a:pt x="31" y="51"/>
                </a:lnTo>
                <a:lnTo>
                  <a:pt x="31" y="51"/>
                </a:lnTo>
                <a:lnTo>
                  <a:pt x="27" y="33"/>
                </a:lnTo>
                <a:lnTo>
                  <a:pt x="25" y="20"/>
                </a:lnTo>
                <a:lnTo>
                  <a:pt x="25" y="20"/>
                </a:lnTo>
                <a:lnTo>
                  <a:pt x="25" y="14"/>
                </a:lnTo>
                <a:lnTo>
                  <a:pt x="26" y="9"/>
                </a:lnTo>
                <a:lnTo>
                  <a:pt x="30" y="0"/>
                </a:lnTo>
                <a:lnTo>
                  <a:pt x="3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08" name="Freeform 810"/>
          <p:cNvSpPr>
            <a:spLocks/>
          </p:cNvSpPr>
          <p:nvPr/>
        </p:nvSpPr>
        <p:spPr bwMode="auto">
          <a:xfrm>
            <a:off x="5527503" y="3308431"/>
            <a:ext cx="47450" cy="80666"/>
          </a:xfrm>
          <a:custGeom>
            <a:avLst/>
            <a:gdLst>
              <a:gd name="T0" fmla="*/ 26 w 31"/>
              <a:gd name="T1" fmla="*/ 0 h 51"/>
              <a:gd name="T2" fmla="*/ 1 w 31"/>
              <a:gd name="T3" fmla="*/ 0 h 51"/>
              <a:gd name="T4" fmla="*/ 1 w 31"/>
              <a:gd name="T5" fmla="*/ 0 h 51"/>
              <a:gd name="T6" fmla="*/ 5 w 31"/>
              <a:gd name="T7" fmla="*/ 9 h 51"/>
              <a:gd name="T8" fmla="*/ 6 w 31"/>
              <a:gd name="T9" fmla="*/ 14 h 51"/>
              <a:gd name="T10" fmla="*/ 6 w 31"/>
              <a:gd name="T11" fmla="*/ 20 h 51"/>
              <a:gd name="T12" fmla="*/ 6 w 31"/>
              <a:gd name="T13" fmla="*/ 20 h 51"/>
              <a:gd name="T14" fmla="*/ 4 w 31"/>
              <a:gd name="T15" fmla="*/ 33 h 51"/>
              <a:gd name="T16" fmla="*/ 0 w 31"/>
              <a:gd name="T17" fmla="*/ 51 h 51"/>
              <a:gd name="T18" fmla="*/ 0 w 31"/>
              <a:gd name="T19" fmla="*/ 51 h 51"/>
              <a:gd name="T20" fmla="*/ 4 w 31"/>
              <a:gd name="T21" fmla="*/ 47 h 51"/>
              <a:gd name="T22" fmla="*/ 10 w 31"/>
              <a:gd name="T23" fmla="*/ 43 h 51"/>
              <a:gd name="T24" fmla="*/ 17 w 31"/>
              <a:gd name="T25" fmla="*/ 41 h 51"/>
              <a:gd name="T26" fmla="*/ 26 w 31"/>
              <a:gd name="T27" fmla="*/ 40 h 51"/>
              <a:gd name="T28" fmla="*/ 26 w 31"/>
              <a:gd name="T29" fmla="*/ 40 h 51"/>
              <a:gd name="T30" fmla="*/ 28 w 31"/>
              <a:gd name="T31" fmla="*/ 40 h 51"/>
              <a:gd name="T32" fmla="*/ 30 w 31"/>
              <a:gd name="T33" fmla="*/ 38 h 51"/>
              <a:gd name="T34" fmla="*/ 31 w 31"/>
              <a:gd name="T35" fmla="*/ 37 h 51"/>
              <a:gd name="T36" fmla="*/ 31 w 31"/>
              <a:gd name="T37" fmla="*/ 35 h 51"/>
              <a:gd name="T38" fmla="*/ 31 w 31"/>
              <a:gd name="T39" fmla="*/ 5 h 51"/>
              <a:gd name="T40" fmla="*/ 31 w 31"/>
              <a:gd name="T41" fmla="*/ 5 h 51"/>
              <a:gd name="T42" fmla="*/ 31 w 31"/>
              <a:gd name="T43" fmla="*/ 3 h 51"/>
              <a:gd name="T44" fmla="*/ 30 w 31"/>
              <a:gd name="T45" fmla="*/ 1 h 51"/>
              <a:gd name="T46" fmla="*/ 28 w 31"/>
              <a:gd name="T47" fmla="*/ 0 h 51"/>
              <a:gd name="T48" fmla="*/ 26 w 31"/>
              <a:gd name="T49" fmla="*/ 0 h 51"/>
              <a:gd name="T50" fmla="*/ 26 w 31"/>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51">
                <a:moveTo>
                  <a:pt x="26" y="0"/>
                </a:moveTo>
                <a:lnTo>
                  <a:pt x="1" y="0"/>
                </a:lnTo>
                <a:lnTo>
                  <a:pt x="1" y="0"/>
                </a:lnTo>
                <a:lnTo>
                  <a:pt x="5" y="9"/>
                </a:lnTo>
                <a:lnTo>
                  <a:pt x="6" y="14"/>
                </a:lnTo>
                <a:lnTo>
                  <a:pt x="6" y="20"/>
                </a:lnTo>
                <a:lnTo>
                  <a:pt x="6" y="20"/>
                </a:lnTo>
                <a:lnTo>
                  <a:pt x="4" y="33"/>
                </a:lnTo>
                <a:lnTo>
                  <a:pt x="0" y="51"/>
                </a:lnTo>
                <a:lnTo>
                  <a:pt x="0" y="51"/>
                </a:lnTo>
                <a:lnTo>
                  <a:pt x="4" y="47"/>
                </a:lnTo>
                <a:lnTo>
                  <a:pt x="10" y="43"/>
                </a:lnTo>
                <a:lnTo>
                  <a:pt x="17" y="41"/>
                </a:lnTo>
                <a:lnTo>
                  <a:pt x="26" y="40"/>
                </a:lnTo>
                <a:lnTo>
                  <a:pt x="26" y="40"/>
                </a:lnTo>
                <a:lnTo>
                  <a:pt x="28" y="40"/>
                </a:lnTo>
                <a:lnTo>
                  <a:pt x="30" y="38"/>
                </a:lnTo>
                <a:lnTo>
                  <a:pt x="31" y="37"/>
                </a:lnTo>
                <a:lnTo>
                  <a:pt x="31" y="35"/>
                </a:lnTo>
                <a:lnTo>
                  <a:pt x="31" y="5"/>
                </a:lnTo>
                <a:lnTo>
                  <a:pt x="31" y="5"/>
                </a:lnTo>
                <a:lnTo>
                  <a:pt x="31" y="3"/>
                </a:lnTo>
                <a:lnTo>
                  <a:pt x="30" y="1"/>
                </a:lnTo>
                <a:lnTo>
                  <a:pt x="28" y="0"/>
                </a:lnTo>
                <a:lnTo>
                  <a:pt x="26" y="0"/>
                </a:lnTo>
                <a:lnTo>
                  <a:pt x="2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09" name="Rectangle 812"/>
          <p:cNvSpPr>
            <a:spLocks noChangeArrowheads="1"/>
          </p:cNvSpPr>
          <p:nvPr/>
        </p:nvSpPr>
        <p:spPr bwMode="auto">
          <a:xfrm>
            <a:off x="5418366" y="3284708"/>
            <a:ext cx="156586"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10" name="Freeform 813"/>
          <p:cNvSpPr>
            <a:spLocks/>
          </p:cNvSpPr>
          <p:nvPr/>
        </p:nvSpPr>
        <p:spPr bwMode="auto">
          <a:xfrm>
            <a:off x="5812200" y="3260982"/>
            <a:ext cx="123368" cy="156586"/>
          </a:xfrm>
          <a:custGeom>
            <a:avLst/>
            <a:gdLst>
              <a:gd name="T0" fmla="*/ 69 w 79"/>
              <a:gd name="T1" fmla="*/ 70 h 99"/>
              <a:gd name="T2" fmla="*/ 73 w 79"/>
              <a:gd name="T3" fmla="*/ 61 h 99"/>
              <a:gd name="T4" fmla="*/ 76 w 79"/>
              <a:gd name="T5" fmla="*/ 53 h 99"/>
              <a:gd name="T6" fmla="*/ 79 w 79"/>
              <a:gd name="T7" fmla="*/ 45 h 99"/>
              <a:gd name="T8" fmla="*/ 77 w 79"/>
              <a:gd name="T9" fmla="*/ 40 h 99"/>
              <a:gd name="T10" fmla="*/ 70 w 79"/>
              <a:gd name="T11" fmla="*/ 29 h 99"/>
              <a:gd name="T12" fmla="*/ 64 w 79"/>
              <a:gd name="T13" fmla="*/ 26 h 99"/>
              <a:gd name="T14" fmla="*/ 54 w 79"/>
              <a:gd name="T15" fmla="*/ 0 h 99"/>
              <a:gd name="T16" fmla="*/ 54 w 79"/>
              <a:gd name="T17" fmla="*/ 29 h 99"/>
              <a:gd name="T18" fmla="*/ 49 w 79"/>
              <a:gd name="T19" fmla="*/ 33 h 99"/>
              <a:gd name="T20" fmla="*/ 39 w 79"/>
              <a:gd name="T21" fmla="*/ 35 h 99"/>
              <a:gd name="T22" fmla="*/ 33 w 79"/>
              <a:gd name="T23" fmla="*/ 34 h 99"/>
              <a:gd name="T24" fmla="*/ 26 w 79"/>
              <a:gd name="T25" fmla="*/ 30 h 99"/>
              <a:gd name="T26" fmla="*/ 24 w 79"/>
              <a:gd name="T27" fmla="*/ 0 h 99"/>
              <a:gd name="T28" fmla="*/ 15 w 79"/>
              <a:gd name="T29" fmla="*/ 26 h 99"/>
              <a:gd name="T30" fmla="*/ 11 w 79"/>
              <a:gd name="T31" fmla="*/ 28 h 99"/>
              <a:gd name="T32" fmla="*/ 4 w 79"/>
              <a:gd name="T33" fmla="*/ 34 h 99"/>
              <a:gd name="T34" fmla="*/ 0 w 79"/>
              <a:gd name="T35" fmla="*/ 45 h 99"/>
              <a:gd name="T36" fmla="*/ 0 w 79"/>
              <a:gd name="T37" fmla="*/ 50 h 99"/>
              <a:gd name="T38" fmla="*/ 6 w 79"/>
              <a:gd name="T39" fmla="*/ 61 h 99"/>
              <a:gd name="T40" fmla="*/ 8 w 79"/>
              <a:gd name="T41" fmla="*/ 65 h 99"/>
              <a:gd name="T42" fmla="*/ 10 w 79"/>
              <a:gd name="T43" fmla="*/ 70 h 99"/>
              <a:gd name="T44" fmla="*/ 8 w 79"/>
              <a:gd name="T45" fmla="*/ 73 h 99"/>
              <a:gd name="T46" fmla="*/ 5 w 79"/>
              <a:gd name="T47" fmla="*/ 87 h 99"/>
              <a:gd name="T48" fmla="*/ 5 w 79"/>
              <a:gd name="T49" fmla="*/ 94 h 99"/>
              <a:gd name="T50" fmla="*/ 6 w 79"/>
              <a:gd name="T51" fmla="*/ 98 h 99"/>
              <a:gd name="T52" fmla="*/ 10 w 79"/>
              <a:gd name="T53" fmla="*/ 99 h 99"/>
              <a:gd name="T54" fmla="*/ 69 w 79"/>
              <a:gd name="T55" fmla="*/ 99 h 99"/>
              <a:gd name="T56" fmla="*/ 73 w 79"/>
              <a:gd name="T57" fmla="*/ 98 h 99"/>
              <a:gd name="T58" fmla="*/ 74 w 79"/>
              <a:gd name="T59" fmla="*/ 94 h 99"/>
              <a:gd name="T60" fmla="*/ 74 w 79"/>
              <a:gd name="T61" fmla="*/ 87 h 99"/>
              <a:gd name="T62" fmla="*/ 70 w 79"/>
              <a:gd name="T63" fmla="*/ 73 h 99"/>
              <a:gd name="T64" fmla="*/ 69 w 79"/>
              <a:gd name="T65" fmla="*/ 7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99">
                <a:moveTo>
                  <a:pt x="69" y="70"/>
                </a:moveTo>
                <a:lnTo>
                  <a:pt x="69" y="70"/>
                </a:lnTo>
                <a:lnTo>
                  <a:pt x="70" y="65"/>
                </a:lnTo>
                <a:lnTo>
                  <a:pt x="73" y="61"/>
                </a:lnTo>
                <a:lnTo>
                  <a:pt x="73" y="61"/>
                </a:lnTo>
                <a:lnTo>
                  <a:pt x="76" y="53"/>
                </a:lnTo>
                <a:lnTo>
                  <a:pt x="79" y="50"/>
                </a:lnTo>
                <a:lnTo>
                  <a:pt x="79" y="45"/>
                </a:lnTo>
                <a:lnTo>
                  <a:pt x="79" y="45"/>
                </a:lnTo>
                <a:lnTo>
                  <a:pt x="77" y="40"/>
                </a:lnTo>
                <a:lnTo>
                  <a:pt x="75" y="34"/>
                </a:lnTo>
                <a:lnTo>
                  <a:pt x="70" y="29"/>
                </a:lnTo>
                <a:lnTo>
                  <a:pt x="68" y="28"/>
                </a:lnTo>
                <a:lnTo>
                  <a:pt x="64" y="26"/>
                </a:lnTo>
                <a:lnTo>
                  <a:pt x="64" y="0"/>
                </a:lnTo>
                <a:lnTo>
                  <a:pt x="54" y="0"/>
                </a:lnTo>
                <a:lnTo>
                  <a:pt x="54" y="29"/>
                </a:lnTo>
                <a:lnTo>
                  <a:pt x="54" y="29"/>
                </a:lnTo>
                <a:lnTo>
                  <a:pt x="53" y="30"/>
                </a:lnTo>
                <a:lnTo>
                  <a:pt x="49" y="33"/>
                </a:lnTo>
                <a:lnTo>
                  <a:pt x="45" y="34"/>
                </a:lnTo>
                <a:lnTo>
                  <a:pt x="39" y="35"/>
                </a:lnTo>
                <a:lnTo>
                  <a:pt x="39" y="35"/>
                </a:lnTo>
                <a:lnTo>
                  <a:pt x="33" y="34"/>
                </a:lnTo>
                <a:lnTo>
                  <a:pt x="29" y="33"/>
                </a:lnTo>
                <a:lnTo>
                  <a:pt x="26" y="30"/>
                </a:lnTo>
                <a:lnTo>
                  <a:pt x="24" y="29"/>
                </a:lnTo>
                <a:lnTo>
                  <a:pt x="24" y="0"/>
                </a:lnTo>
                <a:lnTo>
                  <a:pt x="15" y="0"/>
                </a:lnTo>
                <a:lnTo>
                  <a:pt x="15" y="26"/>
                </a:lnTo>
                <a:lnTo>
                  <a:pt x="15" y="26"/>
                </a:lnTo>
                <a:lnTo>
                  <a:pt x="11" y="28"/>
                </a:lnTo>
                <a:lnTo>
                  <a:pt x="8" y="29"/>
                </a:lnTo>
                <a:lnTo>
                  <a:pt x="4" y="34"/>
                </a:lnTo>
                <a:lnTo>
                  <a:pt x="1" y="40"/>
                </a:lnTo>
                <a:lnTo>
                  <a:pt x="0" y="45"/>
                </a:lnTo>
                <a:lnTo>
                  <a:pt x="0" y="45"/>
                </a:lnTo>
                <a:lnTo>
                  <a:pt x="0" y="50"/>
                </a:lnTo>
                <a:lnTo>
                  <a:pt x="2" y="53"/>
                </a:lnTo>
                <a:lnTo>
                  <a:pt x="6" y="61"/>
                </a:lnTo>
                <a:lnTo>
                  <a:pt x="6" y="61"/>
                </a:lnTo>
                <a:lnTo>
                  <a:pt x="8" y="65"/>
                </a:lnTo>
                <a:lnTo>
                  <a:pt x="10" y="70"/>
                </a:lnTo>
                <a:lnTo>
                  <a:pt x="10" y="70"/>
                </a:lnTo>
                <a:lnTo>
                  <a:pt x="8" y="73"/>
                </a:lnTo>
                <a:lnTo>
                  <a:pt x="8" y="73"/>
                </a:lnTo>
                <a:lnTo>
                  <a:pt x="6" y="82"/>
                </a:lnTo>
                <a:lnTo>
                  <a:pt x="5" y="87"/>
                </a:lnTo>
                <a:lnTo>
                  <a:pt x="5" y="94"/>
                </a:lnTo>
                <a:lnTo>
                  <a:pt x="5" y="94"/>
                </a:lnTo>
                <a:lnTo>
                  <a:pt x="5" y="97"/>
                </a:lnTo>
                <a:lnTo>
                  <a:pt x="6" y="98"/>
                </a:lnTo>
                <a:lnTo>
                  <a:pt x="7" y="99"/>
                </a:lnTo>
                <a:lnTo>
                  <a:pt x="10" y="99"/>
                </a:lnTo>
                <a:lnTo>
                  <a:pt x="69" y="99"/>
                </a:lnTo>
                <a:lnTo>
                  <a:pt x="69" y="99"/>
                </a:lnTo>
                <a:lnTo>
                  <a:pt x="71" y="99"/>
                </a:lnTo>
                <a:lnTo>
                  <a:pt x="73" y="98"/>
                </a:lnTo>
                <a:lnTo>
                  <a:pt x="74" y="97"/>
                </a:lnTo>
                <a:lnTo>
                  <a:pt x="74" y="94"/>
                </a:lnTo>
                <a:lnTo>
                  <a:pt x="74" y="94"/>
                </a:lnTo>
                <a:lnTo>
                  <a:pt x="74" y="87"/>
                </a:lnTo>
                <a:lnTo>
                  <a:pt x="73" y="82"/>
                </a:lnTo>
                <a:lnTo>
                  <a:pt x="70" y="73"/>
                </a:lnTo>
                <a:lnTo>
                  <a:pt x="70" y="73"/>
                </a:lnTo>
                <a:lnTo>
                  <a:pt x="69" y="70"/>
                </a:lnTo>
                <a:lnTo>
                  <a:pt x="69" y="7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11" name="Freeform 814"/>
          <p:cNvSpPr>
            <a:spLocks/>
          </p:cNvSpPr>
          <p:nvPr/>
        </p:nvSpPr>
        <p:spPr bwMode="auto">
          <a:xfrm>
            <a:off x="6248735" y="3260982"/>
            <a:ext cx="37959" cy="61686"/>
          </a:xfrm>
          <a:custGeom>
            <a:avLst/>
            <a:gdLst>
              <a:gd name="T0" fmla="*/ 19 w 25"/>
              <a:gd name="T1" fmla="*/ 0 h 40"/>
              <a:gd name="T2" fmla="*/ 19 w 25"/>
              <a:gd name="T3" fmla="*/ 0 h 40"/>
              <a:gd name="T4" fmla="*/ 16 w 25"/>
              <a:gd name="T5" fmla="*/ 0 h 40"/>
              <a:gd name="T6" fmla="*/ 15 w 25"/>
              <a:gd name="T7" fmla="*/ 0 h 40"/>
              <a:gd name="T8" fmla="*/ 11 w 25"/>
              <a:gd name="T9" fmla="*/ 3 h 40"/>
              <a:gd name="T10" fmla="*/ 8 w 25"/>
              <a:gd name="T11" fmla="*/ 8 h 40"/>
              <a:gd name="T12" fmla="*/ 5 w 25"/>
              <a:gd name="T13" fmla="*/ 14 h 40"/>
              <a:gd name="T14" fmla="*/ 2 w 25"/>
              <a:gd name="T15" fmla="*/ 28 h 40"/>
              <a:gd name="T16" fmla="*/ 0 w 25"/>
              <a:gd name="T17" fmla="*/ 40 h 40"/>
              <a:gd name="T18" fmla="*/ 20 w 25"/>
              <a:gd name="T19" fmla="*/ 40 h 40"/>
              <a:gd name="T20" fmla="*/ 20 w 25"/>
              <a:gd name="T21" fmla="*/ 40 h 40"/>
              <a:gd name="T22" fmla="*/ 24 w 25"/>
              <a:gd name="T23" fmla="*/ 30 h 40"/>
              <a:gd name="T24" fmla="*/ 25 w 25"/>
              <a:gd name="T25" fmla="*/ 18 h 40"/>
              <a:gd name="T26" fmla="*/ 25 w 25"/>
              <a:gd name="T27" fmla="*/ 12 h 40"/>
              <a:gd name="T28" fmla="*/ 25 w 25"/>
              <a:gd name="T29" fmla="*/ 7 h 40"/>
              <a:gd name="T30" fmla="*/ 22 w 25"/>
              <a:gd name="T31" fmla="*/ 3 h 40"/>
              <a:gd name="T32" fmla="*/ 19 w 25"/>
              <a:gd name="T33" fmla="*/ 0 h 40"/>
              <a:gd name="T34" fmla="*/ 19 w 25"/>
              <a:gd name="T3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40">
                <a:moveTo>
                  <a:pt x="19" y="0"/>
                </a:moveTo>
                <a:lnTo>
                  <a:pt x="19" y="0"/>
                </a:lnTo>
                <a:lnTo>
                  <a:pt x="16" y="0"/>
                </a:lnTo>
                <a:lnTo>
                  <a:pt x="15" y="0"/>
                </a:lnTo>
                <a:lnTo>
                  <a:pt x="11" y="3"/>
                </a:lnTo>
                <a:lnTo>
                  <a:pt x="8" y="8"/>
                </a:lnTo>
                <a:lnTo>
                  <a:pt x="5" y="14"/>
                </a:lnTo>
                <a:lnTo>
                  <a:pt x="2" y="28"/>
                </a:lnTo>
                <a:lnTo>
                  <a:pt x="0" y="40"/>
                </a:lnTo>
                <a:lnTo>
                  <a:pt x="20" y="40"/>
                </a:lnTo>
                <a:lnTo>
                  <a:pt x="20" y="40"/>
                </a:lnTo>
                <a:lnTo>
                  <a:pt x="24" y="30"/>
                </a:lnTo>
                <a:lnTo>
                  <a:pt x="25" y="18"/>
                </a:lnTo>
                <a:lnTo>
                  <a:pt x="25" y="12"/>
                </a:lnTo>
                <a:lnTo>
                  <a:pt x="25" y="7"/>
                </a:lnTo>
                <a:lnTo>
                  <a:pt x="22" y="3"/>
                </a:lnTo>
                <a:lnTo>
                  <a:pt x="19" y="0"/>
                </a:lnTo>
                <a:lnTo>
                  <a:pt x="1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12" name="Freeform 815"/>
          <p:cNvSpPr>
            <a:spLocks/>
          </p:cNvSpPr>
          <p:nvPr/>
        </p:nvSpPr>
        <p:spPr bwMode="auto">
          <a:xfrm>
            <a:off x="6206030" y="3260982"/>
            <a:ext cx="37959" cy="61686"/>
          </a:xfrm>
          <a:custGeom>
            <a:avLst/>
            <a:gdLst>
              <a:gd name="T0" fmla="*/ 25 w 25"/>
              <a:gd name="T1" fmla="*/ 40 h 40"/>
              <a:gd name="T2" fmla="*/ 25 w 25"/>
              <a:gd name="T3" fmla="*/ 40 h 40"/>
              <a:gd name="T4" fmla="*/ 24 w 25"/>
              <a:gd name="T5" fmla="*/ 28 h 40"/>
              <a:gd name="T6" fmla="*/ 20 w 25"/>
              <a:gd name="T7" fmla="*/ 14 h 40"/>
              <a:gd name="T8" fmla="*/ 17 w 25"/>
              <a:gd name="T9" fmla="*/ 8 h 40"/>
              <a:gd name="T10" fmla="*/ 14 w 25"/>
              <a:gd name="T11" fmla="*/ 3 h 40"/>
              <a:gd name="T12" fmla="*/ 10 w 25"/>
              <a:gd name="T13" fmla="*/ 0 h 40"/>
              <a:gd name="T14" fmla="*/ 9 w 25"/>
              <a:gd name="T15" fmla="*/ 0 h 40"/>
              <a:gd name="T16" fmla="*/ 6 w 25"/>
              <a:gd name="T17" fmla="*/ 0 h 40"/>
              <a:gd name="T18" fmla="*/ 6 w 25"/>
              <a:gd name="T19" fmla="*/ 0 h 40"/>
              <a:gd name="T20" fmla="*/ 3 w 25"/>
              <a:gd name="T21" fmla="*/ 3 h 40"/>
              <a:gd name="T22" fmla="*/ 0 w 25"/>
              <a:gd name="T23" fmla="*/ 7 h 40"/>
              <a:gd name="T24" fmla="*/ 0 w 25"/>
              <a:gd name="T25" fmla="*/ 12 h 40"/>
              <a:gd name="T26" fmla="*/ 0 w 25"/>
              <a:gd name="T27" fmla="*/ 18 h 40"/>
              <a:gd name="T28" fmla="*/ 1 w 25"/>
              <a:gd name="T29" fmla="*/ 30 h 40"/>
              <a:gd name="T30" fmla="*/ 5 w 25"/>
              <a:gd name="T31" fmla="*/ 40 h 40"/>
              <a:gd name="T32" fmla="*/ 25 w 25"/>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40">
                <a:moveTo>
                  <a:pt x="25" y="40"/>
                </a:moveTo>
                <a:lnTo>
                  <a:pt x="25" y="40"/>
                </a:lnTo>
                <a:lnTo>
                  <a:pt x="24" y="28"/>
                </a:lnTo>
                <a:lnTo>
                  <a:pt x="20" y="14"/>
                </a:lnTo>
                <a:lnTo>
                  <a:pt x="17" y="8"/>
                </a:lnTo>
                <a:lnTo>
                  <a:pt x="14" y="3"/>
                </a:lnTo>
                <a:lnTo>
                  <a:pt x="10" y="0"/>
                </a:lnTo>
                <a:lnTo>
                  <a:pt x="9" y="0"/>
                </a:lnTo>
                <a:lnTo>
                  <a:pt x="6" y="0"/>
                </a:lnTo>
                <a:lnTo>
                  <a:pt x="6" y="0"/>
                </a:lnTo>
                <a:lnTo>
                  <a:pt x="3" y="3"/>
                </a:lnTo>
                <a:lnTo>
                  <a:pt x="0" y="7"/>
                </a:lnTo>
                <a:lnTo>
                  <a:pt x="0" y="12"/>
                </a:lnTo>
                <a:lnTo>
                  <a:pt x="0" y="18"/>
                </a:lnTo>
                <a:lnTo>
                  <a:pt x="1" y="30"/>
                </a:lnTo>
                <a:lnTo>
                  <a:pt x="5" y="40"/>
                </a:lnTo>
                <a:lnTo>
                  <a:pt x="25"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13" name="Freeform 816"/>
          <p:cNvSpPr>
            <a:spLocks/>
          </p:cNvSpPr>
          <p:nvPr/>
        </p:nvSpPr>
        <p:spPr bwMode="auto">
          <a:xfrm>
            <a:off x="6206029" y="3384350"/>
            <a:ext cx="80666" cy="33216"/>
          </a:xfrm>
          <a:custGeom>
            <a:avLst/>
            <a:gdLst>
              <a:gd name="T0" fmla="*/ 0 w 50"/>
              <a:gd name="T1" fmla="*/ 15 h 20"/>
              <a:gd name="T2" fmla="*/ 0 w 50"/>
              <a:gd name="T3" fmla="*/ 15 h 20"/>
              <a:gd name="T4" fmla="*/ 0 w 50"/>
              <a:gd name="T5" fmla="*/ 18 h 20"/>
              <a:gd name="T6" fmla="*/ 2 w 50"/>
              <a:gd name="T7" fmla="*/ 19 h 20"/>
              <a:gd name="T8" fmla="*/ 3 w 50"/>
              <a:gd name="T9" fmla="*/ 20 h 20"/>
              <a:gd name="T10" fmla="*/ 5 w 50"/>
              <a:gd name="T11" fmla="*/ 20 h 20"/>
              <a:gd name="T12" fmla="*/ 45 w 50"/>
              <a:gd name="T13" fmla="*/ 20 h 20"/>
              <a:gd name="T14" fmla="*/ 45 w 50"/>
              <a:gd name="T15" fmla="*/ 20 h 20"/>
              <a:gd name="T16" fmla="*/ 47 w 50"/>
              <a:gd name="T17" fmla="*/ 20 h 20"/>
              <a:gd name="T18" fmla="*/ 48 w 50"/>
              <a:gd name="T19" fmla="*/ 19 h 20"/>
              <a:gd name="T20" fmla="*/ 50 w 50"/>
              <a:gd name="T21" fmla="*/ 18 h 20"/>
              <a:gd name="T22" fmla="*/ 50 w 50"/>
              <a:gd name="T23" fmla="*/ 15 h 20"/>
              <a:gd name="T24" fmla="*/ 50 w 50"/>
              <a:gd name="T25" fmla="*/ 0 h 20"/>
              <a:gd name="T26" fmla="*/ 0 w 50"/>
              <a:gd name="T27" fmla="*/ 0 h 20"/>
              <a:gd name="T28" fmla="*/ 0 w 50"/>
              <a:gd name="T2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20">
                <a:moveTo>
                  <a:pt x="0" y="15"/>
                </a:moveTo>
                <a:lnTo>
                  <a:pt x="0" y="15"/>
                </a:lnTo>
                <a:lnTo>
                  <a:pt x="0" y="18"/>
                </a:lnTo>
                <a:lnTo>
                  <a:pt x="2" y="19"/>
                </a:lnTo>
                <a:lnTo>
                  <a:pt x="3" y="20"/>
                </a:lnTo>
                <a:lnTo>
                  <a:pt x="5" y="20"/>
                </a:lnTo>
                <a:lnTo>
                  <a:pt x="45" y="20"/>
                </a:lnTo>
                <a:lnTo>
                  <a:pt x="45" y="20"/>
                </a:lnTo>
                <a:lnTo>
                  <a:pt x="47" y="20"/>
                </a:lnTo>
                <a:lnTo>
                  <a:pt x="48" y="19"/>
                </a:lnTo>
                <a:lnTo>
                  <a:pt x="50" y="18"/>
                </a:lnTo>
                <a:lnTo>
                  <a:pt x="50" y="15"/>
                </a:lnTo>
                <a:lnTo>
                  <a:pt x="50" y="0"/>
                </a:lnTo>
                <a:lnTo>
                  <a:pt x="0" y="0"/>
                </a:lnTo>
                <a:lnTo>
                  <a:pt x="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14" name="Freeform 817"/>
          <p:cNvSpPr>
            <a:spLocks/>
          </p:cNvSpPr>
          <p:nvPr/>
        </p:nvSpPr>
        <p:spPr bwMode="auto">
          <a:xfrm>
            <a:off x="6187050" y="3332158"/>
            <a:ext cx="123368" cy="47450"/>
          </a:xfrm>
          <a:custGeom>
            <a:avLst/>
            <a:gdLst>
              <a:gd name="T0" fmla="*/ 0 w 79"/>
              <a:gd name="T1" fmla="*/ 0 h 29"/>
              <a:gd name="T2" fmla="*/ 0 w 79"/>
              <a:gd name="T3" fmla="*/ 10 h 29"/>
              <a:gd name="T4" fmla="*/ 14 w 79"/>
              <a:gd name="T5" fmla="*/ 10 h 29"/>
              <a:gd name="T6" fmla="*/ 14 w 79"/>
              <a:gd name="T7" fmla="*/ 29 h 29"/>
              <a:gd name="T8" fmla="*/ 64 w 79"/>
              <a:gd name="T9" fmla="*/ 29 h 29"/>
              <a:gd name="T10" fmla="*/ 64 w 79"/>
              <a:gd name="T11" fmla="*/ 10 h 29"/>
              <a:gd name="T12" fmla="*/ 79 w 79"/>
              <a:gd name="T13" fmla="*/ 10 h 29"/>
              <a:gd name="T14" fmla="*/ 79 w 79"/>
              <a:gd name="T15" fmla="*/ 0 h 29"/>
              <a:gd name="T16" fmla="*/ 0 w 7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9">
                <a:moveTo>
                  <a:pt x="0" y="0"/>
                </a:moveTo>
                <a:lnTo>
                  <a:pt x="0" y="10"/>
                </a:lnTo>
                <a:lnTo>
                  <a:pt x="14" y="10"/>
                </a:lnTo>
                <a:lnTo>
                  <a:pt x="14" y="29"/>
                </a:lnTo>
                <a:lnTo>
                  <a:pt x="64" y="29"/>
                </a:lnTo>
                <a:lnTo>
                  <a:pt x="64" y="10"/>
                </a:lnTo>
                <a:lnTo>
                  <a:pt x="79" y="10"/>
                </a:lnTo>
                <a:lnTo>
                  <a:pt x="79"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15" name="Freeform 818"/>
          <p:cNvSpPr>
            <a:spLocks/>
          </p:cNvSpPr>
          <p:nvPr/>
        </p:nvSpPr>
        <p:spPr bwMode="auto">
          <a:xfrm>
            <a:off x="6542922" y="3275220"/>
            <a:ext cx="156586" cy="142349"/>
          </a:xfrm>
          <a:custGeom>
            <a:avLst/>
            <a:gdLst>
              <a:gd name="T0" fmla="*/ 54 w 98"/>
              <a:gd name="T1" fmla="*/ 31 h 90"/>
              <a:gd name="T2" fmla="*/ 70 w 98"/>
              <a:gd name="T3" fmla="*/ 31 h 90"/>
              <a:gd name="T4" fmla="*/ 49 w 98"/>
              <a:gd name="T5" fmla="*/ 0 h 90"/>
              <a:gd name="T6" fmla="*/ 28 w 98"/>
              <a:gd name="T7" fmla="*/ 31 h 90"/>
              <a:gd name="T8" fmla="*/ 44 w 98"/>
              <a:gd name="T9" fmla="*/ 31 h 90"/>
              <a:gd name="T10" fmla="*/ 44 w 98"/>
              <a:gd name="T11" fmla="*/ 80 h 90"/>
              <a:gd name="T12" fmla="*/ 0 w 98"/>
              <a:gd name="T13" fmla="*/ 80 h 90"/>
              <a:gd name="T14" fmla="*/ 0 w 98"/>
              <a:gd name="T15" fmla="*/ 90 h 90"/>
              <a:gd name="T16" fmla="*/ 98 w 98"/>
              <a:gd name="T17" fmla="*/ 90 h 90"/>
              <a:gd name="T18" fmla="*/ 98 w 98"/>
              <a:gd name="T19" fmla="*/ 80 h 90"/>
              <a:gd name="T20" fmla="*/ 54 w 98"/>
              <a:gd name="T21" fmla="*/ 80 h 90"/>
              <a:gd name="T22" fmla="*/ 54 w 98"/>
              <a:gd name="T23" fmla="*/ 3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90">
                <a:moveTo>
                  <a:pt x="54" y="31"/>
                </a:moveTo>
                <a:lnTo>
                  <a:pt x="70" y="31"/>
                </a:lnTo>
                <a:lnTo>
                  <a:pt x="49" y="0"/>
                </a:lnTo>
                <a:lnTo>
                  <a:pt x="28" y="31"/>
                </a:lnTo>
                <a:lnTo>
                  <a:pt x="44" y="31"/>
                </a:lnTo>
                <a:lnTo>
                  <a:pt x="44" y="80"/>
                </a:lnTo>
                <a:lnTo>
                  <a:pt x="0" y="80"/>
                </a:lnTo>
                <a:lnTo>
                  <a:pt x="0" y="90"/>
                </a:lnTo>
                <a:lnTo>
                  <a:pt x="98" y="90"/>
                </a:lnTo>
                <a:lnTo>
                  <a:pt x="98" y="80"/>
                </a:lnTo>
                <a:lnTo>
                  <a:pt x="54" y="80"/>
                </a:lnTo>
                <a:lnTo>
                  <a:pt x="54" y="3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16" name="Freeform 819"/>
          <p:cNvSpPr>
            <a:spLocks/>
          </p:cNvSpPr>
          <p:nvPr/>
        </p:nvSpPr>
        <p:spPr bwMode="auto">
          <a:xfrm>
            <a:off x="6633074" y="3265729"/>
            <a:ext cx="66429" cy="56939"/>
          </a:xfrm>
          <a:custGeom>
            <a:avLst/>
            <a:gdLst>
              <a:gd name="T0" fmla="*/ 40 w 42"/>
              <a:gd name="T1" fmla="*/ 16 h 36"/>
              <a:gd name="T2" fmla="*/ 0 w 42"/>
              <a:gd name="T3" fmla="*/ 0 h 36"/>
              <a:gd name="T4" fmla="*/ 25 w 42"/>
              <a:gd name="T5" fmla="*/ 36 h 36"/>
              <a:gd name="T6" fmla="*/ 37 w 42"/>
              <a:gd name="T7" fmla="*/ 36 h 36"/>
              <a:gd name="T8" fmla="*/ 37 w 42"/>
              <a:gd name="T9" fmla="*/ 36 h 36"/>
              <a:gd name="T10" fmla="*/ 40 w 42"/>
              <a:gd name="T11" fmla="*/ 36 h 36"/>
              <a:gd name="T12" fmla="*/ 41 w 42"/>
              <a:gd name="T13" fmla="*/ 35 h 36"/>
              <a:gd name="T14" fmla="*/ 42 w 42"/>
              <a:gd name="T15" fmla="*/ 33 h 36"/>
              <a:gd name="T16" fmla="*/ 42 w 42"/>
              <a:gd name="T17" fmla="*/ 31 h 36"/>
              <a:gd name="T18" fmla="*/ 42 w 42"/>
              <a:gd name="T19" fmla="*/ 21 h 36"/>
              <a:gd name="T20" fmla="*/ 42 w 42"/>
              <a:gd name="T21" fmla="*/ 21 h 36"/>
              <a:gd name="T22" fmla="*/ 41 w 42"/>
              <a:gd name="T23" fmla="*/ 19 h 36"/>
              <a:gd name="T24" fmla="*/ 40 w 42"/>
              <a:gd name="T25" fmla="*/ 16 h 36"/>
              <a:gd name="T26" fmla="*/ 40 w 42"/>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6">
                <a:moveTo>
                  <a:pt x="40" y="16"/>
                </a:moveTo>
                <a:lnTo>
                  <a:pt x="0" y="0"/>
                </a:lnTo>
                <a:lnTo>
                  <a:pt x="25" y="36"/>
                </a:lnTo>
                <a:lnTo>
                  <a:pt x="37" y="36"/>
                </a:lnTo>
                <a:lnTo>
                  <a:pt x="37" y="36"/>
                </a:lnTo>
                <a:lnTo>
                  <a:pt x="40" y="36"/>
                </a:lnTo>
                <a:lnTo>
                  <a:pt x="41" y="35"/>
                </a:lnTo>
                <a:lnTo>
                  <a:pt x="42" y="33"/>
                </a:lnTo>
                <a:lnTo>
                  <a:pt x="42" y="31"/>
                </a:lnTo>
                <a:lnTo>
                  <a:pt x="42" y="21"/>
                </a:lnTo>
                <a:lnTo>
                  <a:pt x="42" y="21"/>
                </a:lnTo>
                <a:lnTo>
                  <a:pt x="41" y="19"/>
                </a:lnTo>
                <a:lnTo>
                  <a:pt x="40" y="16"/>
                </a:lnTo>
                <a:lnTo>
                  <a:pt x="40"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17" name="Freeform 820"/>
          <p:cNvSpPr>
            <a:spLocks/>
          </p:cNvSpPr>
          <p:nvPr/>
        </p:nvSpPr>
        <p:spPr bwMode="auto">
          <a:xfrm>
            <a:off x="6542923" y="3265729"/>
            <a:ext cx="66429" cy="56939"/>
          </a:xfrm>
          <a:custGeom>
            <a:avLst/>
            <a:gdLst>
              <a:gd name="T0" fmla="*/ 4 w 41"/>
              <a:gd name="T1" fmla="*/ 36 h 36"/>
              <a:gd name="T2" fmla="*/ 17 w 41"/>
              <a:gd name="T3" fmla="*/ 36 h 36"/>
              <a:gd name="T4" fmla="*/ 41 w 41"/>
              <a:gd name="T5" fmla="*/ 0 h 36"/>
              <a:gd name="T6" fmla="*/ 2 w 41"/>
              <a:gd name="T7" fmla="*/ 16 h 36"/>
              <a:gd name="T8" fmla="*/ 2 w 41"/>
              <a:gd name="T9" fmla="*/ 16 h 36"/>
              <a:gd name="T10" fmla="*/ 1 w 41"/>
              <a:gd name="T11" fmla="*/ 19 h 36"/>
              <a:gd name="T12" fmla="*/ 0 w 41"/>
              <a:gd name="T13" fmla="*/ 21 h 36"/>
              <a:gd name="T14" fmla="*/ 0 w 41"/>
              <a:gd name="T15" fmla="*/ 31 h 36"/>
              <a:gd name="T16" fmla="*/ 0 w 41"/>
              <a:gd name="T17" fmla="*/ 31 h 36"/>
              <a:gd name="T18" fmla="*/ 0 w 41"/>
              <a:gd name="T19" fmla="*/ 33 h 36"/>
              <a:gd name="T20" fmla="*/ 1 w 41"/>
              <a:gd name="T21" fmla="*/ 35 h 36"/>
              <a:gd name="T22" fmla="*/ 2 w 41"/>
              <a:gd name="T23" fmla="*/ 36 h 36"/>
              <a:gd name="T24" fmla="*/ 4 w 41"/>
              <a:gd name="T25" fmla="*/ 36 h 36"/>
              <a:gd name="T26" fmla="*/ 4 w 41"/>
              <a:gd name="T2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6">
                <a:moveTo>
                  <a:pt x="4" y="36"/>
                </a:moveTo>
                <a:lnTo>
                  <a:pt x="17" y="36"/>
                </a:lnTo>
                <a:lnTo>
                  <a:pt x="41" y="0"/>
                </a:lnTo>
                <a:lnTo>
                  <a:pt x="2" y="16"/>
                </a:lnTo>
                <a:lnTo>
                  <a:pt x="2" y="16"/>
                </a:lnTo>
                <a:lnTo>
                  <a:pt x="1" y="19"/>
                </a:lnTo>
                <a:lnTo>
                  <a:pt x="0" y="21"/>
                </a:lnTo>
                <a:lnTo>
                  <a:pt x="0" y="31"/>
                </a:lnTo>
                <a:lnTo>
                  <a:pt x="0" y="31"/>
                </a:lnTo>
                <a:lnTo>
                  <a:pt x="0" y="33"/>
                </a:lnTo>
                <a:lnTo>
                  <a:pt x="1" y="35"/>
                </a:lnTo>
                <a:lnTo>
                  <a:pt x="2" y="36"/>
                </a:lnTo>
                <a:lnTo>
                  <a:pt x="4" y="36"/>
                </a:lnTo>
                <a:lnTo>
                  <a:pt x="4" y="3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18" name="Freeform 821"/>
          <p:cNvSpPr>
            <a:spLocks/>
          </p:cNvSpPr>
          <p:nvPr/>
        </p:nvSpPr>
        <p:spPr bwMode="auto">
          <a:xfrm>
            <a:off x="6552412" y="3355882"/>
            <a:ext cx="47450" cy="37959"/>
          </a:xfrm>
          <a:custGeom>
            <a:avLst/>
            <a:gdLst>
              <a:gd name="T0" fmla="*/ 0 w 30"/>
              <a:gd name="T1" fmla="*/ 5 h 24"/>
              <a:gd name="T2" fmla="*/ 0 w 30"/>
              <a:gd name="T3" fmla="*/ 10 h 24"/>
              <a:gd name="T4" fmla="*/ 0 w 30"/>
              <a:gd name="T5" fmla="*/ 10 h 24"/>
              <a:gd name="T6" fmla="*/ 2 w 30"/>
              <a:gd name="T7" fmla="*/ 16 h 24"/>
              <a:gd name="T8" fmla="*/ 4 w 30"/>
              <a:gd name="T9" fmla="*/ 21 h 24"/>
              <a:gd name="T10" fmla="*/ 9 w 30"/>
              <a:gd name="T11" fmla="*/ 23 h 24"/>
              <a:gd name="T12" fmla="*/ 15 w 30"/>
              <a:gd name="T13" fmla="*/ 24 h 24"/>
              <a:gd name="T14" fmla="*/ 15 w 30"/>
              <a:gd name="T15" fmla="*/ 24 h 24"/>
              <a:gd name="T16" fmla="*/ 15 w 30"/>
              <a:gd name="T17" fmla="*/ 24 h 24"/>
              <a:gd name="T18" fmla="*/ 21 w 30"/>
              <a:gd name="T19" fmla="*/ 23 h 24"/>
              <a:gd name="T20" fmla="*/ 26 w 30"/>
              <a:gd name="T21" fmla="*/ 21 h 24"/>
              <a:gd name="T22" fmla="*/ 29 w 30"/>
              <a:gd name="T23" fmla="*/ 16 h 24"/>
              <a:gd name="T24" fmla="*/ 30 w 30"/>
              <a:gd name="T25" fmla="*/ 10 h 24"/>
              <a:gd name="T26" fmla="*/ 30 w 30"/>
              <a:gd name="T27" fmla="*/ 5 h 24"/>
              <a:gd name="T28" fmla="*/ 30 w 30"/>
              <a:gd name="T29" fmla="*/ 5 h 24"/>
              <a:gd name="T30" fmla="*/ 30 w 30"/>
              <a:gd name="T31" fmla="*/ 2 h 24"/>
              <a:gd name="T32" fmla="*/ 29 w 30"/>
              <a:gd name="T33" fmla="*/ 1 h 24"/>
              <a:gd name="T34" fmla="*/ 28 w 30"/>
              <a:gd name="T35" fmla="*/ 0 h 24"/>
              <a:gd name="T36" fmla="*/ 25 w 30"/>
              <a:gd name="T37" fmla="*/ 0 h 24"/>
              <a:gd name="T38" fmla="*/ 5 w 30"/>
              <a:gd name="T39" fmla="*/ 0 h 24"/>
              <a:gd name="T40" fmla="*/ 5 w 30"/>
              <a:gd name="T41" fmla="*/ 0 h 24"/>
              <a:gd name="T42" fmla="*/ 3 w 30"/>
              <a:gd name="T43" fmla="*/ 0 h 24"/>
              <a:gd name="T44" fmla="*/ 2 w 30"/>
              <a:gd name="T45" fmla="*/ 1 h 24"/>
              <a:gd name="T46" fmla="*/ 0 w 30"/>
              <a:gd name="T47" fmla="*/ 2 h 24"/>
              <a:gd name="T48" fmla="*/ 0 w 30"/>
              <a:gd name="T49" fmla="*/ 5 h 24"/>
              <a:gd name="T50" fmla="*/ 0 w 30"/>
              <a:gd name="T5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4">
                <a:moveTo>
                  <a:pt x="0" y="5"/>
                </a:moveTo>
                <a:lnTo>
                  <a:pt x="0" y="10"/>
                </a:lnTo>
                <a:lnTo>
                  <a:pt x="0" y="10"/>
                </a:lnTo>
                <a:lnTo>
                  <a:pt x="2" y="16"/>
                </a:lnTo>
                <a:lnTo>
                  <a:pt x="4" y="21"/>
                </a:lnTo>
                <a:lnTo>
                  <a:pt x="9" y="23"/>
                </a:lnTo>
                <a:lnTo>
                  <a:pt x="15" y="24"/>
                </a:lnTo>
                <a:lnTo>
                  <a:pt x="15" y="24"/>
                </a:lnTo>
                <a:lnTo>
                  <a:pt x="15" y="24"/>
                </a:lnTo>
                <a:lnTo>
                  <a:pt x="21" y="23"/>
                </a:lnTo>
                <a:lnTo>
                  <a:pt x="26" y="21"/>
                </a:lnTo>
                <a:lnTo>
                  <a:pt x="29" y="16"/>
                </a:lnTo>
                <a:lnTo>
                  <a:pt x="30" y="10"/>
                </a:lnTo>
                <a:lnTo>
                  <a:pt x="30" y="5"/>
                </a:lnTo>
                <a:lnTo>
                  <a:pt x="30" y="5"/>
                </a:lnTo>
                <a:lnTo>
                  <a:pt x="30" y="2"/>
                </a:lnTo>
                <a:lnTo>
                  <a:pt x="29" y="1"/>
                </a:lnTo>
                <a:lnTo>
                  <a:pt x="28" y="0"/>
                </a:lnTo>
                <a:lnTo>
                  <a:pt x="25" y="0"/>
                </a:lnTo>
                <a:lnTo>
                  <a:pt x="5" y="0"/>
                </a:lnTo>
                <a:lnTo>
                  <a:pt x="5" y="0"/>
                </a:lnTo>
                <a:lnTo>
                  <a:pt x="3" y="0"/>
                </a:lnTo>
                <a:lnTo>
                  <a:pt x="2" y="1"/>
                </a:lnTo>
                <a:lnTo>
                  <a:pt x="0" y="2"/>
                </a:lnTo>
                <a:lnTo>
                  <a:pt x="0" y="5"/>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19" name="Freeform 822"/>
          <p:cNvSpPr>
            <a:spLocks/>
          </p:cNvSpPr>
          <p:nvPr/>
        </p:nvSpPr>
        <p:spPr bwMode="auto">
          <a:xfrm>
            <a:off x="6647312" y="3355882"/>
            <a:ext cx="42706" cy="37959"/>
          </a:xfrm>
          <a:custGeom>
            <a:avLst/>
            <a:gdLst>
              <a:gd name="T0" fmla="*/ 0 w 29"/>
              <a:gd name="T1" fmla="*/ 5 h 24"/>
              <a:gd name="T2" fmla="*/ 0 w 29"/>
              <a:gd name="T3" fmla="*/ 10 h 24"/>
              <a:gd name="T4" fmla="*/ 0 w 29"/>
              <a:gd name="T5" fmla="*/ 10 h 24"/>
              <a:gd name="T6" fmla="*/ 1 w 29"/>
              <a:gd name="T7" fmla="*/ 16 h 24"/>
              <a:gd name="T8" fmla="*/ 3 w 29"/>
              <a:gd name="T9" fmla="*/ 21 h 24"/>
              <a:gd name="T10" fmla="*/ 8 w 29"/>
              <a:gd name="T11" fmla="*/ 23 h 24"/>
              <a:gd name="T12" fmla="*/ 14 w 29"/>
              <a:gd name="T13" fmla="*/ 24 h 24"/>
              <a:gd name="T14" fmla="*/ 14 w 29"/>
              <a:gd name="T15" fmla="*/ 24 h 24"/>
              <a:gd name="T16" fmla="*/ 14 w 29"/>
              <a:gd name="T17" fmla="*/ 24 h 24"/>
              <a:gd name="T18" fmla="*/ 21 w 29"/>
              <a:gd name="T19" fmla="*/ 23 h 24"/>
              <a:gd name="T20" fmla="*/ 26 w 29"/>
              <a:gd name="T21" fmla="*/ 21 h 24"/>
              <a:gd name="T22" fmla="*/ 28 w 29"/>
              <a:gd name="T23" fmla="*/ 16 h 24"/>
              <a:gd name="T24" fmla="*/ 29 w 29"/>
              <a:gd name="T25" fmla="*/ 10 h 24"/>
              <a:gd name="T26" fmla="*/ 29 w 29"/>
              <a:gd name="T27" fmla="*/ 5 h 24"/>
              <a:gd name="T28" fmla="*/ 29 w 29"/>
              <a:gd name="T29" fmla="*/ 5 h 24"/>
              <a:gd name="T30" fmla="*/ 29 w 29"/>
              <a:gd name="T31" fmla="*/ 2 h 24"/>
              <a:gd name="T32" fmla="*/ 28 w 29"/>
              <a:gd name="T33" fmla="*/ 1 h 24"/>
              <a:gd name="T34" fmla="*/ 27 w 29"/>
              <a:gd name="T35" fmla="*/ 0 h 24"/>
              <a:gd name="T36" fmla="*/ 24 w 29"/>
              <a:gd name="T37" fmla="*/ 0 h 24"/>
              <a:gd name="T38" fmla="*/ 5 w 29"/>
              <a:gd name="T39" fmla="*/ 0 h 24"/>
              <a:gd name="T40" fmla="*/ 5 w 29"/>
              <a:gd name="T41" fmla="*/ 0 h 24"/>
              <a:gd name="T42" fmla="*/ 2 w 29"/>
              <a:gd name="T43" fmla="*/ 0 h 24"/>
              <a:gd name="T44" fmla="*/ 1 w 29"/>
              <a:gd name="T45" fmla="*/ 1 h 24"/>
              <a:gd name="T46" fmla="*/ 0 w 29"/>
              <a:gd name="T47" fmla="*/ 2 h 24"/>
              <a:gd name="T48" fmla="*/ 0 w 29"/>
              <a:gd name="T49" fmla="*/ 5 h 24"/>
              <a:gd name="T50" fmla="*/ 0 w 29"/>
              <a:gd name="T5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4">
                <a:moveTo>
                  <a:pt x="0" y="5"/>
                </a:moveTo>
                <a:lnTo>
                  <a:pt x="0" y="10"/>
                </a:lnTo>
                <a:lnTo>
                  <a:pt x="0" y="10"/>
                </a:lnTo>
                <a:lnTo>
                  <a:pt x="1" y="16"/>
                </a:lnTo>
                <a:lnTo>
                  <a:pt x="3" y="21"/>
                </a:lnTo>
                <a:lnTo>
                  <a:pt x="8" y="23"/>
                </a:lnTo>
                <a:lnTo>
                  <a:pt x="14" y="24"/>
                </a:lnTo>
                <a:lnTo>
                  <a:pt x="14" y="24"/>
                </a:lnTo>
                <a:lnTo>
                  <a:pt x="14" y="24"/>
                </a:lnTo>
                <a:lnTo>
                  <a:pt x="21" y="23"/>
                </a:lnTo>
                <a:lnTo>
                  <a:pt x="26" y="21"/>
                </a:lnTo>
                <a:lnTo>
                  <a:pt x="28" y="16"/>
                </a:lnTo>
                <a:lnTo>
                  <a:pt x="29" y="10"/>
                </a:lnTo>
                <a:lnTo>
                  <a:pt x="29" y="5"/>
                </a:lnTo>
                <a:lnTo>
                  <a:pt x="29" y="5"/>
                </a:lnTo>
                <a:lnTo>
                  <a:pt x="29" y="2"/>
                </a:lnTo>
                <a:lnTo>
                  <a:pt x="28" y="1"/>
                </a:lnTo>
                <a:lnTo>
                  <a:pt x="27" y="0"/>
                </a:lnTo>
                <a:lnTo>
                  <a:pt x="24" y="0"/>
                </a:lnTo>
                <a:lnTo>
                  <a:pt x="5" y="0"/>
                </a:lnTo>
                <a:lnTo>
                  <a:pt x="5" y="0"/>
                </a:lnTo>
                <a:lnTo>
                  <a:pt x="2" y="0"/>
                </a:lnTo>
                <a:lnTo>
                  <a:pt x="1" y="1"/>
                </a:lnTo>
                <a:lnTo>
                  <a:pt x="0" y="2"/>
                </a:lnTo>
                <a:lnTo>
                  <a:pt x="0" y="5"/>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20" name="Freeform 823"/>
          <p:cNvSpPr>
            <a:spLocks/>
          </p:cNvSpPr>
          <p:nvPr/>
        </p:nvSpPr>
        <p:spPr bwMode="auto">
          <a:xfrm>
            <a:off x="6974712" y="3275220"/>
            <a:ext cx="42706" cy="56939"/>
          </a:xfrm>
          <a:custGeom>
            <a:avLst/>
            <a:gdLst>
              <a:gd name="T0" fmla="*/ 29 w 29"/>
              <a:gd name="T1" fmla="*/ 26 h 35"/>
              <a:gd name="T2" fmla="*/ 15 w 29"/>
              <a:gd name="T3" fmla="*/ 0 h 35"/>
              <a:gd name="T4" fmla="*/ 0 w 29"/>
              <a:gd name="T5" fmla="*/ 26 h 35"/>
              <a:gd name="T6" fmla="*/ 0 w 29"/>
              <a:gd name="T7" fmla="*/ 35 h 35"/>
              <a:gd name="T8" fmla="*/ 29 w 29"/>
              <a:gd name="T9" fmla="*/ 35 h 35"/>
              <a:gd name="T10" fmla="*/ 29 w 29"/>
              <a:gd name="T11" fmla="*/ 26 h 35"/>
            </a:gdLst>
            <a:ahLst/>
            <a:cxnLst>
              <a:cxn ang="0">
                <a:pos x="T0" y="T1"/>
              </a:cxn>
              <a:cxn ang="0">
                <a:pos x="T2" y="T3"/>
              </a:cxn>
              <a:cxn ang="0">
                <a:pos x="T4" y="T5"/>
              </a:cxn>
              <a:cxn ang="0">
                <a:pos x="T6" y="T7"/>
              </a:cxn>
              <a:cxn ang="0">
                <a:pos x="T8" y="T9"/>
              </a:cxn>
              <a:cxn ang="0">
                <a:pos x="T10" y="T11"/>
              </a:cxn>
            </a:cxnLst>
            <a:rect l="0" t="0" r="r" b="b"/>
            <a:pathLst>
              <a:path w="29" h="35">
                <a:moveTo>
                  <a:pt x="29" y="26"/>
                </a:moveTo>
                <a:lnTo>
                  <a:pt x="15" y="0"/>
                </a:lnTo>
                <a:lnTo>
                  <a:pt x="0" y="26"/>
                </a:lnTo>
                <a:lnTo>
                  <a:pt x="0" y="35"/>
                </a:lnTo>
                <a:lnTo>
                  <a:pt x="29" y="35"/>
                </a:lnTo>
                <a:lnTo>
                  <a:pt x="29" y="2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21" name="Freeform 824"/>
          <p:cNvSpPr>
            <a:spLocks/>
          </p:cNvSpPr>
          <p:nvPr/>
        </p:nvSpPr>
        <p:spPr bwMode="auto">
          <a:xfrm>
            <a:off x="6927262" y="3270472"/>
            <a:ext cx="56939" cy="61686"/>
          </a:xfrm>
          <a:custGeom>
            <a:avLst/>
            <a:gdLst>
              <a:gd name="T0" fmla="*/ 5 w 36"/>
              <a:gd name="T1" fmla="*/ 40 h 40"/>
              <a:gd name="T2" fmla="*/ 20 w 36"/>
              <a:gd name="T3" fmla="*/ 40 h 40"/>
              <a:gd name="T4" fmla="*/ 20 w 36"/>
              <a:gd name="T5" fmla="*/ 30 h 40"/>
              <a:gd name="T6" fmla="*/ 20 w 36"/>
              <a:gd name="T7" fmla="*/ 30 h 40"/>
              <a:gd name="T8" fmla="*/ 21 w 36"/>
              <a:gd name="T9" fmla="*/ 28 h 40"/>
              <a:gd name="T10" fmla="*/ 36 w 36"/>
              <a:gd name="T11" fmla="*/ 0 h 40"/>
              <a:gd name="T12" fmla="*/ 3 w 36"/>
              <a:gd name="T13" fmla="*/ 26 h 40"/>
              <a:gd name="T14" fmla="*/ 3 w 36"/>
              <a:gd name="T15" fmla="*/ 26 h 40"/>
              <a:gd name="T16" fmla="*/ 0 w 36"/>
              <a:gd name="T17" fmla="*/ 28 h 40"/>
              <a:gd name="T18" fmla="*/ 0 w 36"/>
              <a:gd name="T19" fmla="*/ 30 h 40"/>
              <a:gd name="T20" fmla="*/ 0 w 36"/>
              <a:gd name="T21" fmla="*/ 35 h 40"/>
              <a:gd name="T22" fmla="*/ 0 w 36"/>
              <a:gd name="T23" fmla="*/ 35 h 40"/>
              <a:gd name="T24" fmla="*/ 0 w 36"/>
              <a:gd name="T25" fmla="*/ 37 h 40"/>
              <a:gd name="T26" fmla="*/ 1 w 36"/>
              <a:gd name="T27" fmla="*/ 39 h 40"/>
              <a:gd name="T28" fmla="*/ 3 w 36"/>
              <a:gd name="T29" fmla="*/ 40 h 40"/>
              <a:gd name="T30" fmla="*/ 5 w 36"/>
              <a:gd name="T31" fmla="*/ 40 h 40"/>
              <a:gd name="T32" fmla="*/ 5 w 3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0">
                <a:moveTo>
                  <a:pt x="5" y="40"/>
                </a:moveTo>
                <a:lnTo>
                  <a:pt x="20" y="40"/>
                </a:lnTo>
                <a:lnTo>
                  <a:pt x="20" y="30"/>
                </a:lnTo>
                <a:lnTo>
                  <a:pt x="20" y="30"/>
                </a:lnTo>
                <a:lnTo>
                  <a:pt x="21" y="28"/>
                </a:lnTo>
                <a:lnTo>
                  <a:pt x="36" y="0"/>
                </a:lnTo>
                <a:lnTo>
                  <a:pt x="3" y="26"/>
                </a:lnTo>
                <a:lnTo>
                  <a:pt x="3" y="26"/>
                </a:lnTo>
                <a:lnTo>
                  <a:pt x="0" y="28"/>
                </a:lnTo>
                <a:lnTo>
                  <a:pt x="0" y="30"/>
                </a:lnTo>
                <a:lnTo>
                  <a:pt x="0" y="35"/>
                </a:lnTo>
                <a:lnTo>
                  <a:pt x="0" y="35"/>
                </a:lnTo>
                <a:lnTo>
                  <a:pt x="0" y="37"/>
                </a:lnTo>
                <a:lnTo>
                  <a:pt x="1" y="39"/>
                </a:lnTo>
                <a:lnTo>
                  <a:pt x="3" y="40"/>
                </a:lnTo>
                <a:lnTo>
                  <a:pt x="5" y="40"/>
                </a:lnTo>
                <a:lnTo>
                  <a:pt x="5"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22" name="Freeform 825"/>
          <p:cNvSpPr>
            <a:spLocks/>
          </p:cNvSpPr>
          <p:nvPr/>
        </p:nvSpPr>
        <p:spPr bwMode="auto">
          <a:xfrm>
            <a:off x="7007928" y="3270472"/>
            <a:ext cx="56939" cy="61686"/>
          </a:xfrm>
          <a:custGeom>
            <a:avLst/>
            <a:gdLst>
              <a:gd name="T0" fmla="*/ 16 w 36"/>
              <a:gd name="T1" fmla="*/ 30 h 40"/>
              <a:gd name="T2" fmla="*/ 16 w 36"/>
              <a:gd name="T3" fmla="*/ 40 h 40"/>
              <a:gd name="T4" fmla="*/ 31 w 36"/>
              <a:gd name="T5" fmla="*/ 40 h 40"/>
              <a:gd name="T6" fmla="*/ 31 w 36"/>
              <a:gd name="T7" fmla="*/ 40 h 40"/>
              <a:gd name="T8" fmla="*/ 34 w 36"/>
              <a:gd name="T9" fmla="*/ 40 h 40"/>
              <a:gd name="T10" fmla="*/ 35 w 36"/>
              <a:gd name="T11" fmla="*/ 39 h 40"/>
              <a:gd name="T12" fmla="*/ 36 w 36"/>
              <a:gd name="T13" fmla="*/ 37 h 40"/>
              <a:gd name="T14" fmla="*/ 36 w 36"/>
              <a:gd name="T15" fmla="*/ 35 h 40"/>
              <a:gd name="T16" fmla="*/ 36 w 36"/>
              <a:gd name="T17" fmla="*/ 30 h 40"/>
              <a:gd name="T18" fmla="*/ 36 w 36"/>
              <a:gd name="T19" fmla="*/ 30 h 40"/>
              <a:gd name="T20" fmla="*/ 36 w 36"/>
              <a:gd name="T21" fmla="*/ 28 h 40"/>
              <a:gd name="T22" fmla="*/ 34 w 36"/>
              <a:gd name="T23" fmla="*/ 26 h 40"/>
              <a:gd name="T24" fmla="*/ 0 w 36"/>
              <a:gd name="T25" fmla="*/ 0 h 40"/>
              <a:gd name="T26" fmla="*/ 15 w 36"/>
              <a:gd name="T27" fmla="*/ 28 h 40"/>
              <a:gd name="T28" fmla="*/ 15 w 36"/>
              <a:gd name="T29" fmla="*/ 28 h 40"/>
              <a:gd name="T30" fmla="*/ 16 w 36"/>
              <a:gd name="T31" fmla="*/ 30 h 40"/>
              <a:gd name="T32" fmla="*/ 16 w 36"/>
              <a:gd name="T33"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0">
                <a:moveTo>
                  <a:pt x="16" y="30"/>
                </a:moveTo>
                <a:lnTo>
                  <a:pt x="16" y="40"/>
                </a:lnTo>
                <a:lnTo>
                  <a:pt x="31" y="40"/>
                </a:lnTo>
                <a:lnTo>
                  <a:pt x="31" y="40"/>
                </a:lnTo>
                <a:lnTo>
                  <a:pt x="34" y="40"/>
                </a:lnTo>
                <a:lnTo>
                  <a:pt x="35" y="39"/>
                </a:lnTo>
                <a:lnTo>
                  <a:pt x="36" y="37"/>
                </a:lnTo>
                <a:lnTo>
                  <a:pt x="36" y="35"/>
                </a:lnTo>
                <a:lnTo>
                  <a:pt x="36" y="30"/>
                </a:lnTo>
                <a:lnTo>
                  <a:pt x="36" y="30"/>
                </a:lnTo>
                <a:lnTo>
                  <a:pt x="36" y="28"/>
                </a:lnTo>
                <a:lnTo>
                  <a:pt x="34" y="26"/>
                </a:lnTo>
                <a:lnTo>
                  <a:pt x="0" y="0"/>
                </a:lnTo>
                <a:lnTo>
                  <a:pt x="15" y="28"/>
                </a:lnTo>
                <a:lnTo>
                  <a:pt x="15" y="28"/>
                </a:lnTo>
                <a:lnTo>
                  <a:pt x="16" y="30"/>
                </a:lnTo>
                <a:lnTo>
                  <a:pt x="16"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23" name="Rectangle 826"/>
          <p:cNvSpPr>
            <a:spLocks noChangeArrowheads="1"/>
          </p:cNvSpPr>
          <p:nvPr/>
        </p:nvSpPr>
        <p:spPr bwMode="auto">
          <a:xfrm>
            <a:off x="6988948" y="3341649"/>
            <a:ext cx="14237" cy="7592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24" name="Freeform 827"/>
          <p:cNvSpPr>
            <a:spLocks/>
          </p:cNvSpPr>
          <p:nvPr/>
        </p:nvSpPr>
        <p:spPr bwMode="auto">
          <a:xfrm>
            <a:off x="7017419" y="3360627"/>
            <a:ext cx="56939" cy="56939"/>
          </a:xfrm>
          <a:custGeom>
            <a:avLst/>
            <a:gdLst>
              <a:gd name="T0" fmla="*/ 25 w 35"/>
              <a:gd name="T1" fmla="*/ 0 h 36"/>
              <a:gd name="T2" fmla="*/ 21 w 35"/>
              <a:gd name="T3" fmla="*/ 16 h 36"/>
              <a:gd name="T4" fmla="*/ 5 w 35"/>
              <a:gd name="T5" fmla="*/ 16 h 36"/>
              <a:gd name="T6" fmla="*/ 5 w 35"/>
              <a:gd name="T7" fmla="*/ 16 h 36"/>
              <a:gd name="T8" fmla="*/ 3 w 35"/>
              <a:gd name="T9" fmla="*/ 16 h 36"/>
              <a:gd name="T10" fmla="*/ 2 w 35"/>
              <a:gd name="T11" fmla="*/ 18 h 36"/>
              <a:gd name="T12" fmla="*/ 0 w 35"/>
              <a:gd name="T13" fmla="*/ 19 h 36"/>
              <a:gd name="T14" fmla="*/ 0 w 35"/>
              <a:gd name="T15" fmla="*/ 21 h 36"/>
              <a:gd name="T16" fmla="*/ 0 w 35"/>
              <a:gd name="T17" fmla="*/ 36 h 36"/>
              <a:gd name="T18" fmla="*/ 10 w 35"/>
              <a:gd name="T19" fmla="*/ 36 h 36"/>
              <a:gd name="T20" fmla="*/ 10 w 35"/>
              <a:gd name="T21" fmla="*/ 26 h 36"/>
              <a:gd name="T22" fmla="*/ 20 w 35"/>
              <a:gd name="T23" fmla="*/ 26 h 36"/>
              <a:gd name="T24" fmla="*/ 20 w 35"/>
              <a:gd name="T25" fmla="*/ 36 h 36"/>
              <a:gd name="T26" fmla="*/ 30 w 35"/>
              <a:gd name="T27" fmla="*/ 36 h 36"/>
              <a:gd name="T28" fmla="*/ 30 w 35"/>
              <a:gd name="T29" fmla="*/ 21 h 36"/>
              <a:gd name="T30" fmla="*/ 35 w 35"/>
              <a:gd name="T31" fmla="*/ 3 h 36"/>
              <a:gd name="T32" fmla="*/ 25 w 35"/>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6">
                <a:moveTo>
                  <a:pt x="25" y="0"/>
                </a:moveTo>
                <a:lnTo>
                  <a:pt x="21" y="16"/>
                </a:lnTo>
                <a:lnTo>
                  <a:pt x="5" y="16"/>
                </a:lnTo>
                <a:lnTo>
                  <a:pt x="5" y="16"/>
                </a:lnTo>
                <a:lnTo>
                  <a:pt x="3" y="16"/>
                </a:lnTo>
                <a:lnTo>
                  <a:pt x="2" y="18"/>
                </a:lnTo>
                <a:lnTo>
                  <a:pt x="0" y="19"/>
                </a:lnTo>
                <a:lnTo>
                  <a:pt x="0" y="21"/>
                </a:lnTo>
                <a:lnTo>
                  <a:pt x="0" y="36"/>
                </a:lnTo>
                <a:lnTo>
                  <a:pt x="10" y="36"/>
                </a:lnTo>
                <a:lnTo>
                  <a:pt x="10" y="26"/>
                </a:lnTo>
                <a:lnTo>
                  <a:pt x="20" y="26"/>
                </a:lnTo>
                <a:lnTo>
                  <a:pt x="20" y="36"/>
                </a:lnTo>
                <a:lnTo>
                  <a:pt x="30" y="36"/>
                </a:lnTo>
                <a:lnTo>
                  <a:pt x="30" y="21"/>
                </a:lnTo>
                <a:lnTo>
                  <a:pt x="35" y="3"/>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25" name="Freeform 828"/>
          <p:cNvSpPr>
            <a:spLocks/>
          </p:cNvSpPr>
          <p:nvPr/>
        </p:nvSpPr>
        <p:spPr bwMode="auto">
          <a:xfrm>
            <a:off x="6917772" y="3360627"/>
            <a:ext cx="56939" cy="56939"/>
          </a:xfrm>
          <a:custGeom>
            <a:avLst/>
            <a:gdLst>
              <a:gd name="T0" fmla="*/ 30 w 35"/>
              <a:gd name="T1" fmla="*/ 16 h 36"/>
              <a:gd name="T2" fmla="*/ 14 w 35"/>
              <a:gd name="T3" fmla="*/ 16 h 36"/>
              <a:gd name="T4" fmla="*/ 10 w 35"/>
              <a:gd name="T5" fmla="*/ 0 h 36"/>
              <a:gd name="T6" fmla="*/ 0 w 35"/>
              <a:gd name="T7" fmla="*/ 3 h 36"/>
              <a:gd name="T8" fmla="*/ 5 w 35"/>
              <a:gd name="T9" fmla="*/ 21 h 36"/>
              <a:gd name="T10" fmla="*/ 5 w 35"/>
              <a:gd name="T11" fmla="*/ 36 h 36"/>
              <a:gd name="T12" fmla="*/ 15 w 35"/>
              <a:gd name="T13" fmla="*/ 36 h 36"/>
              <a:gd name="T14" fmla="*/ 15 w 35"/>
              <a:gd name="T15" fmla="*/ 26 h 36"/>
              <a:gd name="T16" fmla="*/ 25 w 35"/>
              <a:gd name="T17" fmla="*/ 26 h 36"/>
              <a:gd name="T18" fmla="*/ 25 w 35"/>
              <a:gd name="T19" fmla="*/ 36 h 36"/>
              <a:gd name="T20" fmla="*/ 35 w 35"/>
              <a:gd name="T21" fmla="*/ 36 h 36"/>
              <a:gd name="T22" fmla="*/ 35 w 35"/>
              <a:gd name="T23" fmla="*/ 21 h 36"/>
              <a:gd name="T24" fmla="*/ 35 w 35"/>
              <a:gd name="T25" fmla="*/ 21 h 36"/>
              <a:gd name="T26" fmla="*/ 35 w 35"/>
              <a:gd name="T27" fmla="*/ 19 h 36"/>
              <a:gd name="T28" fmla="*/ 34 w 35"/>
              <a:gd name="T29" fmla="*/ 18 h 36"/>
              <a:gd name="T30" fmla="*/ 32 w 35"/>
              <a:gd name="T31" fmla="*/ 16 h 36"/>
              <a:gd name="T32" fmla="*/ 30 w 35"/>
              <a:gd name="T33" fmla="*/ 16 h 36"/>
              <a:gd name="T34" fmla="*/ 30 w 35"/>
              <a:gd name="T35"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6">
                <a:moveTo>
                  <a:pt x="30" y="16"/>
                </a:moveTo>
                <a:lnTo>
                  <a:pt x="14" y="16"/>
                </a:lnTo>
                <a:lnTo>
                  <a:pt x="10" y="0"/>
                </a:lnTo>
                <a:lnTo>
                  <a:pt x="0" y="3"/>
                </a:lnTo>
                <a:lnTo>
                  <a:pt x="5" y="21"/>
                </a:lnTo>
                <a:lnTo>
                  <a:pt x="5" y="36"/>
                </a:lnTo>
                <a:lnTo>
                  <a:pt x="15" y="36"/>
                </a:lnTo>
                <a:lnTo>
                  <a:pt x="15" y="26"/>
                </a:lnTo>
                <a:lnTo>
                  <a:pt x="25" y="26"/>
                </a:lnTo>
                <a:lnTo>
                  <a:pt x="25" y="36"/>
                </a:lnTo>
                <a:lnTo>
                  <a:pt x="35" y="36"/>
                </a:lnTo>
                <a:lnTo>
                  <a:pt x="35" y="21"/>
                </a:lnTo>
                <a:lnTo>
                  <a:pt x="35" y="21"/>
                </a:lnTo>
                <a:lnTo>
                  <a:pt x="35" y="19"/>
                </a:lnTo>
                <a:lnTo>
                  <a:pt x="34" y="18"/>
                </a:lnTo>
                <a:lnTo>
                  <a:pt x="32" y="16"/>
                </a:lnTo>
                <a:lnTo>
                  <a:pt x="30" y="16"/>
                </a:lnTo>
                <a:lnTo>
                  <a:pt x="30"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26" name="Freeform 829"/>
          <p:cNvSpPr>
            <a:spLocks/>
          </p:cNvSpPr>
          <p:nvPr/>
        </p:nvSpPr>
        <p:spPr bwMode="auto">
          <a:xfrm>
            <a:off x="7344817" y="3294198"/>
            <a:ext cx="52196" cy="52196"/>
          </a:xfrm>
          <a:custGeom>
            <a:avLst/>
            <a:gdLst>
              <a:gd name="T0" fmla="*/ 35 w 35"/>
              <a:gd name="T1" fmla="*/ 17 h 35"/>
              <a:gd name="T2" fmla="*/ 35 w 35"/>
              <a:gd name="T3" fmla="*/ 17 h 35"/>
              <a:gd name="T4" fmla="*/ 33 w 35"/>
              <a:gd name="T5" fmla="*/ 11 h 35"/>
              <a:gd name="T6" fmla="*/ 30 w 35"/>
              <a:gd name="T7" fmla="*/ 5 h 35"/>
              <a:gd name="T8" fmla="*/ 24 w 35"/>
              <a:gd name="T9" fmla="*/ 1 h 35"/>
              <a:gd name="T10" fmla="*/ 17 w 35"/>
              <a:gd name="T11" fmla="*/ 0 h 35"/>
              <a:gd name="T12" fmla="*/ 17 w 35"/>
              <a:gd name="T13" fmla="*/ 0 h 35"/>
              <a:gd name="T14" fmla="*/ 11 w 35"/>
              <a:gd name="T15" fmla="*/ 1 h 35"/>
              <a:gd name="T16" fmla="*/ 5 w 35"/>
              <a:gd name="T17" fmla="*/ 5 h 35"/>
              <a:gd name="T18" fmla="*/ 1 w 35"/>
              <a:gd name="T19" fmla="*/ 11 h 35"/>
              <a:gd name="T20" fmla="*/ 0 w 35"/>
              <a:gd name="T21" fmla="*/ 17 h 35"/>
              <a:gd name="T22" fmla="*/ 0 w 35"/>
              <a:gd name="T23" fmla="*/ 17 h 35"/>
              <a:gd name="T24" fmla="*/ 1 w 35"/>
              <a:gd name="T25" fmla="*/ 24 h 35"/>
              <a:gd name="T26" fmla="*/ 5 w 35"/>
              <a:gd name="T27" fmla="*/ 30 h 35"/>
              <a:gd name="T28" fmla="*/ 11 w 35"/>
              <a:gd name="T29" fmla="*/ 33 h 35"/>
              <a:gd name="T30" fmla="*/ 17 w 35"/>
              <a:gd name="T31" fmla="*/ 35 h 35"/>
              <a:gd name="T32" fmla="*/ 17 w 35"/>
              <a:gd name="T33" fmla="*/ 35 h 35"/>
              <a:gd name="T34" fmla="*/ 24 w 35"/>
              <a:gd name="T35" fmla="*/ 33 h 35"/>
              <a:gd name="T36" fmla="*/ 30 w 35"/>
              <a:gd name="T37" fmla="*/ 30 h 35"/>
              <a:gd name="T38" fmla="*/ 33 w 35"/>
              <a:gd name="T39" fmla="*/ 24 h 35"/>
              <a:gd name="T40" fmla="*/ 35 w 35"/>
              <a:gd name="T41" fmla="*/ 17 h 35"/>
              <a:gd name="T42" fmla="*/ 35 w 35"/>
              <a:gd name="T43"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5">
                <a:moveTo>
                  <a:pt x="35" y="17"/>
                </a:moveTo>
                <a:lnTo>
                  <a:pt x="35" y="17"/>
                </a:lnTo>
                <a:lnTo>
                  <a:pt x="33" y="11"/>
                </a:lnTo>
                <a:lnTo>
                  <a:pt x="30" y="5"/>
                </a:lnTo>
                <a:lnTo>
                  <a:pt x="24" y="1"/>
                </a:lnTo>
                <a:lnTo>
                  <a:pt x="17" y="0"/>
                </a:lnTo>
                <a:lnTo>
                  <a:pt x="17" y="0"/>
                </a:lnTo>
                <a:lnTo>
                  <a:pt x="11" y="1"/>
                </a:lnTo>
                <a:lnTo>
                  <a:pt x="5" y="5"/>
                </a:lnTo>
                <a:lnTo>
                  <a:pt x="1" y="11"/>
                </a:lnTo>
                <a:lnTo>
                  <a:pt x="0" y="17"/>
                </a:lnTo>
                <a:lnTo>
                  <a:pt x="0" y="17"/>
                </a:lnTo>
                <a:lnTo>
                  <a:pt x="1" y="24"/>
                </a:lnTo>
                <a:lnTo>
                  <a:pt x="5" y="30"/>
                </a:lnTo>
                <a:lnTo>
                  <a:pt x="11" y="33"/>
                </a:lnTo>
                <a:lnTo>
                  <a:pt x="17" y="35"/>
                </a:lnTo>
                <a:lnTo>
                  <a:pt x="17" y="35"/>
                </a:lnTo>
                <a:lnTo>
                  <a:pt x="24" y="33"/>
                </a:lnTo>
                <a:lnTo>
                  <a:pt x="30" y="30"/>
                </a:lnTo>
                <a:lnTo>
                  <a:pt x="33" y="24"/>
                </a:lnTo>
                <a:lnTo>
                  <a:pt x="35" y="17"/>
                </a:lnTo>
                <a:lnTo>
                  <a:pt x="35" y="1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27" name="Freeform 830"/>
          <p:cNvSpPr>
            <a:spLocks/>
          </p:cNvSpPr>
          <p:nvPr/>
        </p:nvSpPr>
        <p:spPr bwMode="auto">
          <a:xfrm>
            <a:off x="7292625" y="3260982"/>
            <a:ext cx="156586" cy="85410"/>
          </a:xfrm>
          <a:custGeom>
            <a:avLst/>
            <a:gdLst>
              <a:gd name="T0" fmla="*/ 25 w 99"/>
              <a:gd name="T1" fmla="*/ 55 h 55"/>
              <a:gd name="T2" fmla="*/ 25 w 99"/>
              <a:gd name="T3" fmla="*/ 35 h 55"/>
              <a:gd name="T4" fmla="*/ 27 w 99"/>
              <a:gd name="T5" fmla="*/ 25 h 55"/>
              <a:gd name="T6" fmla="*/ 32 w 99"/>
              <a:gd name="T7" fmla="*/ 18 h 55"/>
              <a:gd name="T8" fmla="*/ 40 w 99"/>
              <a:gd name="T9" fmla="*/ 13 h 55"/>
              <a:gd name="T10" fmla="*/ 49 w 99"/>
              <a:gd name="T11" fmla="*/ 10 h 55"/>
              <a:gd name="T12" fmla="*/ 54 w 99"/>
              <a:gd name="T13" fmla="*/ 10 h 55"/>
              <a:gd name="T14" fmla="*/ 63 w 99"/>
              <a:gd name="T15" fmla="*/ 14 h 55"/>
              <a:gd name="T16" fmla="*/ 70 w 99"/>
              <a:gd name="T17" fmla="*/ 21 h 55"/>
              <a:gd name="T18" fmla="*/ 74 w 99"/>
              <a:gd name="T19" fmla="*/ 30 h 55"/>
              <a:gd name="T20" fmla="*/ 74 w 99"/>
              <a:gd name="T21" fmla="*/ 55 h 55"/>
              <a:gd name="T22" fmla="*/ 84 w 99"/>
              <a:gd name="T23" fmla="*/ 55 h 55"/>
              <a:gd name="T24" fmla="*/ 94 w 99"/>
              <a:gd name="T25" fmla="*/ 50 h 55"/>
              <a:gd name="T26" fmla="*/ 99 w 99"/>
              <a:gd name="T27" fmla="*/ 40 h 55"/>
              <a:gd name="T28" fmla="*/ 98 w 99"/>
              <a:gd name="T29" fmla="*/ 34 h 55"/>
              <a:gd name="T30" fmla="*/ 90 w 99"/>
              <a:gd name="T31" fmla="*/ 26 h 55"/>
              <a:gd name="T32" fmla="*/ 83 w 99"/>
              <a:gd name="T33" fmla="*/ 25 h 55"/>
              <a:gd name="T34" fmla="*/ 80 w 99"/>
              <a:gd name="T35" fmla="*/ 20 h 55"/>
              <a:gd name="T36" fmla="*/ 74 w 99"/>
              <a:gd name="T37" fmla="*/ 12 h 55"/>
              <a:gd name="T38" fmla="*/ 65 w 99"/>
              <a:gd name="T39" fmla="*/ 4 h 55"/>
              <a:gd name="T40" fmla="*/ 56 w 99"/>
              <a:gd name="T41" fmla="*/ 0 h 55"/>
              <a:gd name="T42" fmla="*/ 49 w 99"/>
              <a:gd name="T43" fmla="*/ 0 h 55"/>
              <a:gd name="T44" fmla="*/ 38 w 99"/>
              <a:gd name="T45" fmla="*/ 3 h 55"/>
              <a:gd name="T46" fmla="*/ 28 w 99"/>
              <a:gd name="T47" fmla="*/ 8 h 55"/>
              <a:gd name="T48" fmla="*/ 21 w 99"/>
              <a:gd name="T49" fmla="*/ 15 h 55"/>
              <a:gd name="T50" fmla="*/ 16 w 99"/>
              <a:gd name="T51" fmla="*/ 25 h 55"/>
              <a:gd name="T52" fmla="*/ 15 w 99"/>
              <a:gd name="T53" fmla="*/ 25 h 55"/>
              <a:gd name="T54" fmla="*/ 5 w 99"/>
              <a:gd name="T55" fmla="*/ 30 h 55"/>
              <a:gd name="T56" fmla="*/ 0 w 99"/>
              <a:gd name="T57" fmla="*/ 40 h 55"/>
              <a:gd name="T58" fmla="*/ 1 w 99"/>
              <a:gd name="T59" fmla="*/ 46 h 55"/>
              <a:gd name="T60" fmla="*/ 9 w 99"/>
              <a:gd name="T61" fmla="*/ 53 h 55"/>
              <a:gd name="T62" fmla="*/ 15 w 99"/>
              <a:gd name="T6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55">
                <a:moveTo>
                  <a:pt x="15" y="55"/>
                </a:moveTo>
                <a:lnTo>
                  <a:pt x="25" y="55"/>
                </a:lnTo>
                <a:lnTo>
                  <a:pt x="25" y="35"/>
                </a:lnTo>
                <a:lnTo>
                  <a:pt x="25" y="35"/>
                </a:lnTo>
                <a:lnTo>
                  <a:pt x="25" y="30"/>
                </a:lnTo>
                <a:lnTo>
                  <a:pt x="27" y="25"/>
                </a:lnTo>
                <a:lnTo>
                  <a:pt x="28" y="21"/>
                </a:lnTo>
                <a:lnTo>
                  <a:pt x="32" y="18"/>
                </a:lnTo>
                <a:lnTo>
                  <a:pt x="36" y="14"/>
                </a:lnTo>
                <a:lnTo>
                  <a:pt x="40" y="13"/>
                </a:lnTo>
                <a:lnTo>
                  <a:pt x="44" y="10"/>
                </a:lnTo>
                <a:lnTo>
                  <a:pt x="49" y="10"/>
                </a:lnTo>
                <a:lnTo>
                  <a:pt x="49" y="10"/>
                </a:lnTo>
                <a:lnTo>
                  <a:pt x="54" y="10"/>
                </a:lnTo>
                <a:lnTo>
                  <a:pt x="59" y="13"/>
                </a:lnTo>
                <a:lnTo>
                  <a:pt x="63" y="14"/>
                </a:lnTo>
                <a:lnTo>
                  <a:pt x="67" y="18"/>
                </a:lnTo>
                <a:lnTo>
                  <a:pt x="70" y="21"/>
                </a:lnTo>
                <a:lnTo>
                  <a:pt x="72" y="25"/>
                </a:lnTo>
                <a:lnTo>
                  <a:pt x="74" y="30"/>
                </a:lnTo>
                <a:lnTo>
                  <a:pt x="74" y="35"/>
                </a:lnTo>
                <a:lnTo>
                  <a:pt x="74" y="55"/>
                </a:lnTo>
                <a:lnTo>
                  <a:pt x="84" y="55"/>
                </a:lnTo>
                <a:lnTo>
                  <a:pt x="84" y="55"/>
                </a:lnTo>
                <a:lnTo>
                  <a:pt x="90" y="53"/>
                </a:lnTo>
                <a:lnTo>
                  <a:pt x="94" y="50"/>
                </a:lnTo>
                <a:lnTo>
                  <a:pt x="98" y="46"/>
                </a:lnTo>
                <a:lnTo>
                  <a:pt x="99" y="40"/>
                </a:lnTo>
                <a:lnTo>
                  <a:pt x="99" y="40"/>
                </a:lnTo>
                <a:lnTo>
                  <a:pt x="98" y="34"/>
                </a:lnTo>
                <a:lnTo>
                  <a:pt x="94" y="30"/>
                </a:lnTo>
                <a:lnTo>
                  <a:pt x="90" y="26"/>
                </a:lnTo>
                <a:lnTo>
                  <a:pt x="84" y="25"/>
                </a:lnTo>
                <a:lnTo>
                  <a:pt x="83" y="25"/>
                </a:lnTo>
                <a:lnTo>
                  <a:pt x="83" y="25"/>
                </a:lnTo>
                <a:lnTo>
                  <a:pt x="80" y="20"/>
                </a:lnTo>
                <a:lnTo>
                  <a:pt x="78" y="15"/>
                </a:lnTo>
                <a:lnTo>
                  <a:pt x="74" y="12"/>
                </a:lnTo>
                <a:lnTo>
                  <a:pt x="70" y="8"/>
                </a:lnTo>
                <a:lnTo>
                  <a:pt x="65" y="4"/>
                </a:lnTo>
                <a:lnTo>
                  <a:pt x="61" y="3"/>
                </a:lnTo>
                <a:lnTo>
                  <a:pt x="56" y="0"/>
                </a:lnTo>
                <a:lnTo>
                  <a:pt x="49" y="0"/>
                </a:lnTo>
                <a:lnTo>
                  <a:pt x="49" y="0"/>
                </a:lnTo>
                <a:lnTo>
                  <a:pt x="43" y="0"/>
                </a:lnTo>
                <a:lnTo>
                  <a:pt x="38" y="3"/>
                </a:lnTo>
                <a:lnTo>
                  <a:pt x="33" y="4"/>
                </a:lnTo>
                <a:lnTo>
                  <a:pt x="28" y="8"/>
                </a:lnTo>
                <a:lnTo>
                  <a:pt x="25" y="12"/>
                </a:lnTo>
                <a:lnTo>
                  <a:pt x="21" y="15"/>
                </a:lnTo>
                <a:lnTo>
                  <a:pt x="19" y="20"/>
                </a:lnTo>
                <a:lnTo>
                  <a:pt x="16" y="25"/>
                </a:lnTo>
                <a:lnTo>
                  <a:pt x="15" y="25"/>
                </a:lnTo>
                <a:lnTo>
                  <a:pt x="15" y="25"/>
                </a:lnTo>
                <a:lnTo>
                  <a:pt x="9" y="26"/>
                </a:lnTo>
                <a:lnTo>
                  <a:pt x="5" y="30"/>
                </a:lnTo>
                <a:lnTo>
                  <a:pt x="1" y="34"/>
                </a:lnTo>
                <a:lnTo>
                  <a:pt x="0" y="40"/>
                </a:lnTo>
                <a:lnTo>
                  <a:pt x="0" y="40"/>
                </a:lnTo>
                <a:lnTo>
                  <a:pt x="1" y="46"/>
                </a:lnTo>
                <a:lnTo>
                  <a:pt x="5" y="50"/>
                </a:lnTo>
                <a:lnTo>
                  <a:pt x="9" y="53"/>
                </a:lnTo>
                <a:lnTo>
                  <a:pt x="15" y="55"/>
                </a:lnTo>
                <a:lnTo>
                  <a:pt x="15"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28" name="Freeform 831"/>
          <p:cNvSpPr>
            <a:spLocks/>
          </p:cNvSpPr>
          <p:nvPr/>
        </p:nvSpPr>
        <p:spPr bwMode="auto">
          <a:xfrm>
            <a:off x="7330585" y="3355882"/>
            <a:ext cx="80666" cy="23726"/>
          </a:xfrm>
          <a:custGeom>
            <a:avLst/>
            <a:gdLst>
              <a:gd name="T0" fmla="*/ 25 w 51"/>
              <a:gd name="T1" fmla="*/ 0 h 14"/>
              <a:gd name="T2" fmla="*/ 25 w 51"/>
              <a:gd name="T3" fmla="*/ 0 h 14"/>
              <a:gd name="T4" fmla="*/ 18 w 51"/>
              <a:gd name="T5" fmla="*/ 1 h 14"/>
              <a:gd name="T6" fmla="*/ 11 w 51"/>
              <a:gd name="T7" fmla="*/ 3 h 14"/>
              <a:gd name="T8" fmla="*/ 4 w 51"/>
              <a:gd name="T9" fmla="*/ 8 h 14"/>
              <a:gd name="T10" fmla="*/ 0 w 51"/>
              <a:gd name="T11" fmla="*/ 14 h 14"/>
              <a:gd name="T12" fmla="*/ 51 w 51"/>
              <a:gd name="T13" fmla="*/ 14 h 14"/>
              <a:gd name="T14" fmla="*/ 51 w 51"/>
              <a:gd name="T15" fmla="*/ 14 h 14"/>
              <a:gd name="T16" fmla="*/ 46 w 51"/>
              <a:gd name="T17" fmla="*/ 8 h 14"/>
              <a:gd name="T18" fmla="*/ 40 w 51"/>
              <a:gd name="T19" fmla="*/ 3 h 14"/>
              <a:gd name="T20" fmla="*/ 33 w 51"/>
              <a:gd name="T21" fmla="*/ 1 h 14"/>
              <a:gd name="T22" fmla="*/ 25 w 51"/>
              <a:gd name="T23" fmla="*/ 0 h 14"/>
              <a:gd name="T24" fmla="*/ 25 w 51"/>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4">
                <a:moveTo>
                  <a:pt x="25" y="0"/>
                </a:moveTo>
                <a:lnTo>
                  <a:pt x="25" y="0"/>
                </a:lnTo>
                <a:lnTo>
                  <a:pt x="18" y="1"/>
                </a:lnTo>
                <a:lnTo>
                  <a:pt x="11" y="3"/>
                </a:lnTo>
                <a:lnTo>
                  <a:pt x="4" y="8"/>
                </a:lnTo>
                <a:lnTo>
                  <a:pt x="0" y="14"/>
                </a:lnTo>
                <a:lnTo>
                  <a:pt x="51" y="14"/>
                </a:lnTo>
                <a:lnTo>
                  <a:pt x="51" y="14"/>
                </a:lnTo>
                <a:lnTo>
                  <a:pt x="46" y="8"/>
                </a:lnTo>
                <a:lnTo>
                  <a:pt x="40" y="3"/>
                </a:lnTo>
                <a:lnTo>
                  <a:pt x="33" y="1"/>
                </a:lnTo>
                <a:lnTo>
                  <a:pt x="25" y="0"/>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29" name="Rectangle 832"/>
          <p:cNvSpPr>
            <a:spLocks noChangeArrowheads="1"/>
          </p:cNvSpPr>
          <p:nvPr/>
        </p:nvSpPr>
        <p:spPr bwMode="auto">
          <a:xfrm>
            <a:off x="7292625" y="3408078"/>
            <a:ext cx="156586" cy="2372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30" name="Freeform 833"/>
          <p:cNvSpPr>
            <a:spLocks/>
          </p:cNvSpPr>
          <p:nvPr/>
        </p:nvSpPr>
        <p:spPr bwMode="auto">
          <a:xfrm>
            <a:off x="7302114" y="3384350"/>
            <a:ext cx="61686" cy="18981"/>
          </a:xfrm>
          <a:custGeom>
            <a:avLst/>
            <a:gdLst>
              <a:gd name="T0" fmla="*/ 5 w 39"/>
              <a:gd name="T1" fmla="*/ 0 h 10"/>
              <a:gd name="T2" fmla="*/ 5 w 39"/>
              <a:gd name="T3" fmla="*/ 0 h 10"/>
              <a:gd name="T4" fmla="*/ 2 w 39"/>
              <a:gd name="T5" fmla="*/ 0 h 10"/>
              <a:gd name="T6" fmla="*/ 1 w 39"/>
              <a:gd name="T7" fmla="*/ 2 h 10"/>
              <a:gd name="T8" fmla="*/ 0 w 39"/>
              <a:gd name="T9" fmla="*/ 3 h 10"/>
              <a:gd name="T10" fmla="*/ 0 w 39"/>
              <a:gd name="T11" fmla="*/ 5 h 10"/>
              <a:gd name="T12" fmla="*/ 0 w 39"/>
              <a:gd name="T13" fmla="*/ 10 h 10"/>
              <a:gd name="T14" fmla="*/ 39 w 39"/>
              <a:gd name="T15" fmla="*/ 10 h 10"/>
              <a:gd name="T16" fmla="*/ 39 w 39"/>
              <a:gd name="T17" fmla="*/ 5 h 10"/>
              <a:gd name="T18" fmla="*/ 39 w 39"/>
              <a:gd name="T19" fmla="*/ 5 h 10"/>
              <a:gd name="T20" fmla="*/ 39 w 39"/>
              <a:gd name="T21" fmla="*/ 3 h 10"/>
              <a:gd name="T22" fmla="*/ 38 w 39"/>
              <a:gd name="T23" fmla="*/ 2 h 10"/>
              <a:gd name="T24" fmla="*/ 37 w 39"/>
              <a:gd name="T25" fmla="*/ 0 h 10"/>
              <a:gd name="T26" fmla="*/ 35 w 39"/>
              <a:gd name="T27" fmla="*/ 0 h 10"/>
              <a:gd name="T28" fmla="*/ 5 w 39"/>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0">
                <a:moveTo>
                  <a:pt x="5" y="0"/>
                </a:moveTo>
                <a:lnTo>
                  <a:pt x="5" y="0"/>
                </a:lnTo>
                <a:lnTo>
                  <a:pt x="2" y="0"/>
                </a:lnTo>
                <a:lnTo>
                  <a:pt x="1" y="2"/>
                </a:lnTo>
                <a:lnTo>
                  <a:pt x="0" y="3"/>
                </a:lnTo>
                <a:lnTo>
                  <a:pt x="0" y="5"/>
                </a:lnTo>
                <a:lnTo>
                  <a:pt x="0" y="10"/>
                </a:lnTo>
                <a:lnTo>
                  <a:pt x="39" y="10"/>
                </a:lnTo>
                <a:lnTo>
                  <a:pt x="39" y="5"/>
                </a:lnTo>
                <a:lnTo>
                  <a:pt x="39" y="5"/>
                </a:lnTo>
                <a:lnTo>
                  <a:pt x="39" y="3"/>
                </a:lnTo>
                <a:lnTo>
                  <a:pt x="38" y="2"/>
                </a:lnTo>
                <a:lnTo>
                  <a:pt x="37" y="0"/>
                </a:lnTo>
                <a:lnTo>
                  <a:pt x="3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31" name="Freeform 834"/>
          <p:cNvSpPr>
            <a:spLocks/>
          </p:cNvSpPr>
          <p:nvPr/>
        </p:nvSpPr>
        <p:spPr bwMode="auto">
          <a:xfrm>
            <a:off x="7378033" y="3384350"/>
            <a:ext cx="61686" cy="18981"/>
          </a:xfrm>
          <a:custGeom>
            <a:avLst/>
            <a:gdLst>
              <a:gd name="T0" fmla="*/ 40 w 40"/>
              <a:gd name="T1" fmla="*/ 5 h 10"/>
              <a:gd name="T2" fmla="*/ 40 w 40"/>
              <a:gd name="T3" fmla="*/ 5 h 10"/>
              <a:gd name="T4" fmla="*/ 40 w 40"/>
              <a:gd name="T5" fmla="*/ 3 h 10"/>
              <a:gd name="T6" fmla="*/ 39 w 40"/>
              <a:gd name="T7" fmla="*/ 2 h 10"/>
              <a:gd name="T8" fmla="*/ 37 w 40"/>
              <a:gd name="T9" fmla="*/ 0 h 10"/>
              <a:gd name="T10" fmla="*/ 35 w 40"/>
              <a:gd name="T11" fmla="*/ 0 h 10"/>
              <a:gd name="T12" fmla="*/ 5 w 40"/>
              <a:gd name="T13" fmla="*/ 0 h 10"/>
              <a:gd name="T14" fmla="*/ 5 w 40"/>
              <a:gd name="T15" fmla="*/ 0 h 10"/>
              <a:gd name="T16" fmla="*/ 3 w 40"/>
              <a:gd name="T17" fmla="*/ 0 h 10"/>
              <a:gd name="T18" fmla="*/ 2 w 40"/>
              <a:gd name="T19" fmla="*/ 2 h 10"/>
              <a:gd name="T20" fmla="*/ 0 w 40"/>
              <a:gd name="T21" fmla="*/ 3 h 10"/>
              <a:gd name="T22" fmla="*/ 0 w 40"/>
              <a:gd name="T23" fmla="*/ 5 h 10"/>
              <a:gd name="T24" fmla="*/ 0 w 40"/>
              <a:gd name="T25" fmla="*/ 10 h 10"/>
              <a:gd name="T26" fmla="*/ 40 w 40"/>
              <a:gd name="T27" fmla="*/ 10 h 10"/>
              <a:gd name="T28" fmla="*/ 40 w 40"/>
              <a:gd name="T2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10">
                <a:moveTo>
                  <a:pt x="40" y="5"/>
                </a:moveTo>
                <a:lnTo>
                  <a:pt x="40" y="5"/>
                </a:lnTo>
                <a:lnTo>
                  <a:pt x="40" y="3"/>
                </a:lnTo>
                <a:lnTo>
                  <a:pt x="39" y="2"/>
                </a:lnTo>
                <a:lnTo>
                  <a:pt x="37" y="0"/>
                </a:lnTo>
                <a:lnTo>
                  <a:pt x="35" y="0"/>
                </a:lnTo>
                <a:lnTo>
                  <a:pt x="5" y="0"/>
                </a:lnTo>
                <a:lnTo>
                  <a:pt x="5" y="0"/>
                </a:lnTo>
                <a:lnTo>
                  <a:pt x="3" y="0"/>
                </a:lnTo>
                <a:lnTo>
                  <a:pt x="2" y="2"/>
                </a:lnTo>
                <a:lnTo>
                  <a:pt x="0" y="3"/>
                </a:lnTo>
                <a:lnTo>
                  <a:pt x="0" y="5"/>
                </a:lnTo>
                <a:lnTo>
                  <a:pt x="0" y="10"/>
                </a:lnTo>
                <a:lnTo>
                  <a:pt x="40" y="10"/>
                </a:lnTo>
                <a:lnTo>
                  <a:pt x="4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32" name="Freeform 835"/>
          <p:cNvSpPr>
            <a:spLocks noEditPoints="1"/>
          </p:cNvSpPr>
          <p:nvPr/>
        </p:nvSpPr>
        <p:spPr bwMode="auto">
          <a:xfrm>
            <a:off x="8421924" y="3256239"/>
            <a:ext cx="142349" cy="170818"/>
          </a:xfrm>
          <a:custGeom>
            <a:avLst/>
            <a:gdLst>
              <a:gd name="T0" fmla="*/ 10 w 89"/>
              <a:gd name="T1" fmla="*/ 0 h 108"/>
              <a:gd name="T2" fmla="*/ 7 w 89"/>
              <a:gd name="T3" fmla="*/ 1 h 108"/>
              <a:gd name="T4" fmla="*/ 2 w 89"/>
              <a:gd name="T5" fmla="*/ 6 h 108"/>
              <a:gd name="T6" fmla="*/ 0 w 89"/>
              <a:gd name="T7" fmla="*/ 98 h 108"/>
              <a:gd name="T8" fmla="*/ 2 w 89"/>
              <a:gd name="T9" fmla="*/ 102 h 108"/>
              <a:gd name="T10" fmla="*/ 7 w 89"/>
              <a:gd name="T11" fmla="*/ 107 h 108"/>
              <a:gd name="T12" fmla="*/ 65 w 89"/>
              <a:gd name="T13" fmla="*/ 108 h 108"/>
              <a:gd name="T14" fmla="*/ 69 w 89"/>
              <a:gd name="T15" fmla="*/ 108 h 108"/>
              <a:gd name="T16" fmla="*/ 78 w 89"/>
              <a:gd name="T17" fmla="*/ 104 h 108"/>
              <a:gd name="T18" fmla="*/ 86 w 89"/>
              <a:gd name="T19" fmla="*/ 97 h 108"/>
              <a:gd name="T20" fmla="*/ 89 w 89"/>
              <a:gd name="T21" fmla="*/ 88 h 108"/>
              <a:gd name="T22" fmla="*/ 89 w 89"/>
              <a:gd name="T23" fmla="*/ 9 h 108"/>
              <a:gd name="T24" fmla="*/ 88 w 89"/>
              <a:gd name="T25" fmla="*/ 6 h 108"/>
              <a:gd name="T26" fmla="*/ 83 w 89"/>
              <a:gd name="T27" fmla="*/ 1 h 108"/>
              <a:gd name="T28" fmla="*/ 79 w 89"/>
              <a:gd name="T29" fmla="*/ 0 h 108"/>
              <a:gd name="T30" fmla="*/ 30 w 89"/>
              <a:gd name="T31" fmla="*/ 88 h 108"/>
              <a:gd name="T32" fmla="*/ 20 w 89"/>
              <a:gd name="T33" fmla="*/ 98 h 108"/>
              <a:gd name="T34" fmla="*/ 10 w 89"/>
              <a:gd name="T35" fmla="*/ 88 h 108"/>
              <a:gd name="T36" fmla="*/ 20 w 89"/>
              <a:gd name="T37" fmla="*/ 78 h 108"/>
              <a:gd name="T38" fmla="*/ 30 w 89"/>
              <a:gd name="T39" fmla="*/ 69 h 108"/>
              <a:gd name="T40" fmla="*/ 40 w 89"/>
              <a:gd name="T41" fmla="*/ 78 h 108"/>
              <a:gd name="T42" fmla="*/ 60 w 89"/>
              <a:gd name="T43" fmla="*/ 93 h 108"/>
              <a:gd name="T44" fmla="*/ 57 w 89"/>
              <a:gd name="T45" fmla="*/ 93 h 108"/>
              <a:gd name="T46" fmla="*/ 55 w 89"/>
              <a:gd name="T47" fmla="*/ 91 h 108"/>
              <a:gd name="T48" fmla="*/ 55 w 89"/>
              <a:gd name="T49" fmla="*/ 88 h 108"/>
              <a:gd name="T50" fmla="*/ 56 w 89"/>
              <a:gd name="T51" fmla="*/ 85 h 108"/>
              <a:gd name="T52" fmla="*/ 60 w 89"/>
              <a:gd name="T53" fmla="*/ 83 h 108"/>
              <a:gd name="T54" fmla="*/ 62 w 89"/>
              <a:gd name="T55" fmla="*/ 83 h 108"/>
              <a:gd name="T56" fmla="*/ 65 w 89"/>
              <a:gd name="T57" fmla="*/ 86 h 108"/>
              <a:gd name="T58" fmla="*/ 65 w 89"/>
              <a:gd name="T59" fmla="*/ 88 h 108"/>
              <a:gd name="T60" fmla="*/ 63 w 89"/>
              <a:gd name="T61" fmla="*/ 92 h 108"/>
              <a:gd name="T62" fmla="*/ 60 w 89"/>
              <a:gd name="T63" fmla="*/ 93 h 108"/>
              <a:gd name="T64" fmla="*/ 69 w 89"/>
              <a:gd name="T65" fmla="*/ 83 h 108"/>
              <a:gd name="T66" fmla="*/ 67 w 89"/>
              <a:gd name="T67" fmla="*/ 83 h 108"/>
              <a:gd name="T68" fmla="*/ 65 w 89"/>
              <a:gd name="T69" fmla="*/ 81 h 108"/>
              <a:gd name="T70" fmla="*/ 65 w 89"/>
              <a:gd name="T71" fmla="*/ 78 h 108"/>
              <a:gd name="T72" fmla="*/ 66 w 89"/>
              <a:gd name="T73" fmla="*/ 75 h 108"/>
              <a:gd name="T74" fmla="*/ 69 w 89"/>
              <a:gd name="T75" fmla="*/ 74 h 108"/>
              <a:gd name="T76" fmla="*/ 72 w 89"/>
              <a:gd name="T77" fmla="*/ 74 h 108"/>
              <a:gd name="T78" fmla="*/ 74 w 89"/>
              <a:gd name="T79" fmla="*/ 76 h 108"/>
              <a:gd name="T80" fmla="*/ 74 w 89"/>
              <a:gd name="T81" fmla="*/ 78 h 108"/>
              <a:gd name="T82" fmla="*/ 73 w 89"/>
              <a:gd name="T83" fmla="*/ 82 h 108"/>
              <a:gd name="T84" fmla="*/ 69 w 89"/>
              <a:gd name="T85" fmla="*/ 83 h 108"/>
              <a:gd name="T86" fmla="*/ 74 w 89"/>
              <a:gd name="T87" fmla="*/ 54 h 108"/>
              <a:gd name="T88" fmla="*/ 74 w 89"/>
              <a:gd name="T89" fmla="*/ 56 h 108"/>
              <a:gd name="T90" fmla="*/ 72 w 89"/>
              <a:gd name="T91" fmla="*/ 59 h 108"/>
              <a:gd name="T92" fmla="*/ 20 w 89"/>
              <a:gd name="T93" fmla="*/ 59 h 108"/>
              <a:gd name="T94" fmla="*/ 18 w 89"/>
              <a:gd name="T95" fmla="*/ 59 h 108"/>
              <a:gd name="T96" fmla="*/ 15 w 89"/>
              <a:gd name="T97" fmla="*/ 56 h 108"/>
              <a:gd name="T98" fmla="*/ 15 w 89"/>
              <a:gd name="T99" fmla="*/ 19 h 108"/>
              <a:gd name="T100" fmla="*/ 15 w 89"/>
              <a:gd name="T101" fmla="*/ 17 h 108"/>
              <a:gd name="T102" fmla="*/ 18 w 89"/>
              <a:gd name="T103" fmla="*/ 14 h 108"/>
              <a:gd name="T104" fmla="*/ 69 w 89"/>
              <a:gd name="T105" fmla="*/ 14 h 108"/>
              <a:gd name="T106" fmla="*/ 72 w 89"/>
              <a:gd name="T107" fmla="*/ 14 h 108"/>
              <a:gd name="T108" fmla="*/ 74 w 89"/>
              <a:gd name="T109" fmla="*/ 17 h 108"/>
              <a:gd name="T110" fmla="*/ 74 w 89"/>
              <a:gd name="T111"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08">
                <a:moveTo>
                  <a:pt x="79" y="0"/>
                </a:moveTo>
                <a:lnTo>
                  <a:pt x="10" y="0"/>
                </a:lnTo>
                <a:lnTo>
                  <a:pt x="10" y="0"/>
                </a:lnTo>
                <a:lnTo>
                  <a:pt x="7" y="1"/>
                </a:lnTo>
                <a:lnTo>
                  <a:pt x="3" y="2"/>
                </a:lnTo>
                <a:lnTo>
                  <a:pt x="2" y="6"/>
                </a:lnTo>
                <a:lnTo>
                  <a:pt x="0" y="9"/>
                </a:lnTo>
                <a:lnTo>
                  <a:pt x="0" y="98"/>
                </a:lnTo>
                <a:lnTo>
                  <a:pt x="0" y="98"/>
                </a:lnTo>
                <a:lnTo>
                  <a:pt x="2" y="102"/>
                </a:lnTo>
                <a:lnTo>
                  <a:pt x="3" y="106"/>
                </a:lnTo>
                <a:lnTo>
                  <a:pt x="7" y="107"/>
                </a:lnTo>
                <a:lnTo>
                  <a:pt x="10" y="108"/>
                </a:lnTo>
                <a:lnTo>
                  <a:pt x="65" y="108"/>
                </a:lnTo>
                <a:lnTo>
                  <a:pt x="65" y="108"/>
                </a:lnTo>
                <a:lnTo>
                  <a:pt x="69" y="108"/>
                </a:lnTo>
                <a:lnTo>
                  <a:pt x="74" y="106"/>
                </a:lnTo>
                <a:lnTo>
                  <a:pt x="78" y="104"/>
                </a:lnTo>
                <a:lnTo>
                  <a:pt x="82" y="101"/>
                </a:lnTo>
                <a:lnTo>
                  <a:pt x="86" y="97"/>
                </a:lnTo>
                <a:lnTo>
                  <a:pt x="87" y="93"/>
                </a:lnTo>
                <a:lnTo>
                  <a:pt x="89" y="88"/>
                </a:lnTo>
                <a:lnTo>
                  <a:pt x="89" y="83"/>
                </a:lnTo>
                <a:lnTo>
                  <a:pt x="89" y="9"/>
                </a:lnTo>
                <a:lnTo>
                  <a:pt x="89" y="9"/>
                </a:lnTo>
                <a:lnTo>
                  <a:pt x="88" y="6"/>
                </a:lnTo>
                <a:lnTo>
                  <a:pt x="87" y="2"/>
                </a:lnTo>
                <a:lnTo>
                  <a:pt x="83" y="1"/>
                </a:lnTo>
                <a:lnTo>
                  <a:pt x="79" y="0"/>
                </a:lnTo>
                <a:lnTo>
                  <a:pt x="79" y="0"/>
                </a:lnTo>
                <a:close/>
                <a:moveTo>
                  <a:pt x="40" y="88"/>
                </a:moveTo>
                <a:lnTo>
                  <a:pt x="30" y="88"/>
                </a:lnTo>
                <a:lnTo>
                  <a:pt x="30" y="98"/>
                </a:lnTo>
                <a:lnTo>
                  <a:pt x="20" y="98"/>
                </a:lnTo>
                <a:lnTo>
                  <a:pt x="20" y="88"/>
                </a:lnTo>
                <a:lnTo>
                  <a:pt x="10" y="88"/>
                </a:lnTo>
                <a:lnTo>
                  <a:pt x="10" y="78"/>
                </a:lnTo>
                <a:lnTo>
                  <a:pt x="20" y="78"/>
                </a:lnTo>
                <a:lnTo>
                  <a:pt x="20" y="69"/>
                </a:lnTo>
                <a:lnTo>
                  <a:pt x="30" y="69"/>
                </a:lnTo>
                <a:lnTo>
                  <a:pt x="30" y="78"/>
                </a:lnTo>
                <a:lnTo>
                  <a:pt x="40" y="78"/>
                </a:lnTo>
                <a:lnTo>
                  <a:pt x="40" y="88"/>
                </a:lnTo>
                <a:close/>
                <a:moveTo>
                  <a:pt x="60" y="93"/>
                </a:moveTo>
                <a:lnTo>
                  <a:pt x="60" y="93"/>
                </a:lnTo>
                <a:lnTo>
                  <a:pt x="57" y="93"/>
                </a:lnTo>
                <a:lnTo>
                  <a:pt x="56" y="92"/>
                </a:lnTo>
                <a:lnTo>
                  <a:pt x="55" y="91"/>
                </a:lnTo>
                <a:lnTo>
                  <a:pt x="55" y="88"/>
                </a:lnTo>
                <a:lnTo>
                  <a:pt x="55" y="88"/>
                </a:lnTo>
                <a:lnTo>
                  <a:pt x="55" y="86"/>
                </a:lnTo>
                <a:lnTo>
                  <a:pt x="56" y="85"/>
                </a:lnTo>
                <a:lnTo>
                  <a:pt x="57" y="83"/>
                </a:lnTo>
                <a:lnTo>
                  <a:pt x="60" y="83"/>
                </a:lnTo>
                <a:lnTo>
                  <a:pt x="60" y="83"/>
                </a:lnTo>
                <a:lnTo>
                  <a:pt x="62" y="83"/>
                </a:lnTo>
                <a:lnTo>
                  <a:pt x="63" y="85"/>
                </a:lnTo>
                <a:lnTo>
                  <a:pt x="65" y="86"/>
                </a:lnTo>
                <a:lnTo>
                  <a:pt x="65" y="88"/>
                </a:lnTo>
                <a:lnTo>
                  <a:pt x="65" y="88"/>
                </a:lnTo>
                <a:lnTo>
                  <a:pt x="65" y="91"/>
                </a:lnTo>
                <a:lnTo>
                  <a:pt x="63" y="92"/>
                </a:lnTo>
                <a:lnTo>
                  <a:pt x="62" y="93"/>
                </a:lnTo>
                <a:lnTo>
                  <a:pt x="60" y="93"/>
                </a:lnTo>
                <a:lnTo>
                  <a:pt x="60" y="93"/>
                </a:lnTo>
                <a:close/>
                <a:moveTo>
                  <a:pt x="69" y="83"/>
                </a:moveTo>
                <a:lnTo>
                  <a:pt x="69" y="83"/>
                </a:lnTo>
                <a:lnTo>
                  <a:pt x="67" y="83"/>
                </a:lnTo>
                <a:lnTo>
                  <a:pt x="66" y="82"/>
                </a:lnTo>
                <a:lnTo>
                  <a:pt x="65" y="81"/>
                </a:lnTo>
                <a:lnTo>
                  <a:pt x="65" y="78"/>
                </a:lnTo>
                <a:lnTo>
                  <a:pt x="65" y="78"/>
                </a:lnTo>
                <a:lnTo>
                  <a:pt x="65" y="76"/>
                </a:lnTo>
                <a:lnTo>
                  <a:pt x="66" y="75"/>
                </a:lnTo>
                <a:lnTo>
                  <a:pt x="67" y="74"/>
                </a:lnTo>
                <a:lnTo>
                  <a:pt x="69" y="74"/>
                </a:lnTo>
                <a:lnTo>
                  <a:pt x="69" y="74"/>
                </a:lnTo>
                <a:lnTo>
                  <a:pt x="72" y="74"/>
                </a:lnTo>
                <a:lnTo>
                  <a:pt x="73" y="75"/>
                </a:lnTo>
                <a:lnTo>
                  <a:pt x="74" y="76"/>
                </a:lnTo>
                <a:lnTo>
                  <a:pt x="74" y="78"/>
                </a:lnTo>
                <a:lnTo>
                  <a:pt x="74" y="78"/>
                </a:lnTo>
                <a:lnTo>
                  <a:pt x="74" y="81"/>
                </a:lnTo>
                <a:lnTo>
                  <a:pt x="73" y="82"/>
                </a:lnTo>
                <a:lnTo>
                  <a:pt x="72" y="83"/>
                </a:lnTo>
                <a:lnTo>
                  <a:pt x="69" y="83"/>
                </a:lnTo>
                <a:lnTo>
                  <a:pt x="69" y="83"/>
                </a:lnTo>
                <a:close/>
                <a:moveTo>
                  <a:pt x="74" y="54"/>
                </a:moveTo>
                <a:lnTo>
                  <a:pt x="74" y="54"/>
                </a:lnTo>
                <a:lnTo>
                  <a:pt x="74" y="56"/>
                </a:lnTo>
                <a:lnTo>
                  <a:pt x="73" y="57"/>
                </a:lnTo>
                <a:lnTo>
                  <a:pt x="72" y="59"/>
                </a:lnTo>
                <a:lnTo>
                  <a:pt x="69" y="59"/>
                </a:lnTo>
                <a:lnTo>
                  <a:pt x="20" y="59"/>
                </a:lnTo>
                <a:lnTo>
                  <a:pt x="20" y="59"/>
                </a:lnTo>
                <a:lnTo>
                  <a:pt x="18" y="59"/>
                </a:lnTo>
                <a:lnTo>
                  <a:pt x="16" y="57"/>
                </a:lnTo>
                <a:lnTo>
                  <a:pt x="15" y="56"/>
                </a:lnTo>
                <a:lnTo>
                  <a:pt x="15" y="54"/>
                </a:lnTo>
                <a:lnTo>
                  <a:pt x="15" y="19"/>
                </a:lnTo>
                <a:lnTo>
                  <a:pt x="15" y="19"/>
                </a:lnTo>
                <a:lnTo>
                  <a:pt x="15" y="17"/>
                </a:lnTo>
                <a:lnTo>
                  <a:pt x="16" y="16"/>
                </a:lnTo>
                <a:lnTo>
                  <a:pt x="18" y="14"/>
                </a:lnTo>
                <a:lnTo>
                  <a:pt x="20" y="14"/>
                </a:lnTo>
                <a:lnTo>
                  <a:pt x="69" y="14"/>
                </a:lnTo>
                <a:lnTo>
                  <a:pt x="69" y="14"/>
                </a:lnTo>
                <a:lnTo>
                  <a:pt x="72" y="14"/>
                </a:lnTo>
                <a:lnTo>
                  <a:pt x="73" y="16"/>
                </a:lnTo>
                <a:lnTo>
                  <a:pt x="74" y="17"/>
                </a:lnTo>
                <a:lnTo>
                  <a:pt x="74" y="19"/>
                </a:lnTo>
                <a:lnTo>
                  <a:pt x="74"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33" name="Freeform 836"/>
          <p:cNvSpPr>
            <a:spLocks noEditPoints="1"/>
          </p:cNvSpPr>
          <p:nvPr/>
        </p:nvSpPr>
        <p:spPr bwMode="auto">
          <a:xfrm>
            <a:off x="8051818" y="3246749"/>
            <a:ext cx="137605" cy="185055"/>
          </a:xfrm>
          <a:custGeom>
            <a:avLst/>
            <a:gdLst>
              <a:gd name="T0" fmla="*/ 44 w 88"/>
              <a:gd name="T1" fmla="*/ 0 h 118"/>
              <a:gd name="T2" fmla="*/ 44 w 88"/>
              <a:gd name="T3" fmla="*/ 0 h 118"/>
              <a:gd name="T4" fmla="*/ 35 w 88"/>
              <a:gd name="T5" fmla="*/ 1 h 118"/>
              <a:gd name="T6" fmla="*/ 27 w 88"/>
              <a:gd name="T7" fmla="*/ 3 h 118"/>
              <a:gd name="T8" fmla="*/ 19 w 88"/>
              <a:gd name="T9" fmla="*/ 7 h 118"/>
              <a:gd name="T10" fmla="*/ 13 w 88"/>
              <a:gd name="T11" fmla="*/ 13 h 118"/>
              <a:gd name="T12" fmla="*/ 7 w 88"/>
              <a:gd name="T13" fmla="*/ 19 h 118"/>
              <a:gd name="T14" fmla="*/ 3 w 88"/>
              <a:gd name="T15" fmla="*/ 27 h 118"/>
              <a:gd name="T16" fmla="*/ 1 w 88"/>
              <a:gd name="T17" fmla="*/ 35 h 118"/>
              <a:gd name="T18" fmla="*/ 0 w 88"/>
              <a:gd name="T19" fmla="*/ 44 h 118"/>
              <a:gd name="T20" fmla="*/ 0 w 88"/>
              <a:gd name="T21" fmla="*/ 113 h 118"/>
              <a:gd name="T22" fmla="*/ 0 w 88"/>
              <a:gd name="T23" fmla="*/ 113 h 118"/>
              <a:gd name="T24" fmla="*/ 1 w 88"/>
              <a:gd name="T25" fmla="*/ 115 h 118"/>
              <a:gd name="T26" fmla="*/ 2 w 88"/>
              <a:gd name="T27" fmla="*/ 118 h 118"/>
              <a:gd name="T28" fmla="*/ 2 w 88"/>
              <a:gd name="T29" fmla="*/ 118 h 118"/>
              <a:gd name="T30" fmla="*/ 6 w 88"/>
              <a:gd name="T31" fmla="*/ 118 h 118"/>
              <a:gd name="T32" fmla="*/ 8 w 88"/>
              <a:gd name="T33" fmla="*/ 117 h 118"/>
              <a:gd name="T34" fmla="*/ 24 w 88"/>
              <a:gd name="T35" fmla="*/ 101 h 118"/>
              <a:gd name="T36" fmla="*/ 40 w 88"/>
              <a:gd name="T37" fmla="*/ 117 h 118"/>
              <a:gd name="T38" fmla="*/ 40 w 88"/>
              <a:gd name="T39" fmla="*/ 117 h 118"/>
              <a:gd name="T40" fmla="*/ 42 w 88"/>
              <a:gd name="T41" fmla="*/ 118 h 118"/>
              <a:gd name="T42" fmla="*/ 44 w 88"/>
              <a:gd name="T43" fmla="*/ 118 h 118"/>
              <a:gd name="T44" fmla="*/ 46 w 88"/>
              <a:gd name="T45" fmla="*/ 118 h 118"/>
              <a:gd name="T46" fmla="*/ 48 w 88"/>
              <a:gd name="T47" fmla="*/ 117 h 118"/>
              <a:gd name="T48" fmla="*/ 64 w 88"/>
              <a:gd name="T49" fmla="*/ 101 h 118"/>
              <a:gd name="T50" fmla="*/ 80 w 88"/>
              <a:gd name="T51" fmla="*/ 117 h 118"/>
              <a:gd name="T52" fmla="*/ 80 w 88"/>
              <a:gd name="T53" fmla="*/ 117 h 118"/>
              <a:gd name="T54" fmla="*/ 81 w 88"/>
              <a:gd name="T55" fmla="*/ 118 h 118"/>
              <a:gd name="T56" fmla="*/ 83 w 88"/>
              <a:gd name="T57" fmla="*/ 118 h 118"/>
              <a:gd name="T58" fmla="*/ 83 w 88"/>
              <a:gd name="T59" fmla="*/ 118 h 118"/>
              <a:gd name="T60" fmla="*/ 86 w 88"/>
              <a:gd name="T61" fmla="*/ 118 h 118"/>
              <a:gd name="T62" fmla="*/ 86 w 88"/>
              <a:gd name="T63" fmla="*/ 118 h 118"/>
              <a:gd name="T64" fmla="*/ 87 w 88"/>
              <a:gd name="T65" fmla="*/ 115 h 118"/>
              <a:gd name="T66" fmla="*/ 88 w 88"/>
              <a:gd name="T67" fmla="*/ 113 h 118"/>
              <a:gd name="T68" fmla="*/ 88 w 88"/>
              <a:gd name="T69" fmla="*/ 44 h 118"/>
              <a:gd name="T70" fmla="*/ 88 w 88"/>
              <a:gd name="T71" fmla="*/ 44 h 118"/>
              <a:gd name="T72" fmla="*/ 87 w 88"/>
              <a:gd name="T73" fmla="*/ 35 h 118"/>
              <a:gd name="T74" fmla="*/ 85 w 88"/>
              <a:gd name="T75" fmla="*/ 27 h 118"/>
              <a:gd name="T76" fmla="*/ 81 w 88"/>
              <a:gd name="T77" fmla="*/ 19 h 118"/>
              <a:gd name="T78" fmla="*/ 75 w 88"/>
              <a:gd name="T79" fmla="*/ 13 h 118"/>
              <a:gd name="T80" fmla="*/ 69 w 88"/>
              <a:gd name="T81" fmla="*/ 7 h 118"/>
              <a:gd name="T82" fmla="*/ 61 w 88"/>
              <a:gd name="T83" fmla="*/ 3 h 118"/>
              <a:gd name="T84" fmla="*/ 53 w 88"/>
              <a:gd name="T85" fmla="*/ 1 h 118"/>
              <a:gd name="T86" fmla="*/ 44 w 88"/>
              <a:gd name="T87" fmla="*/ 0 h 118"/>
              <a:gd name="T88" fmla="*/ 44 w 88"/>
              <a:gd name="T89" fmla="*/ 0 h 118"/>
              <a:gd name="T90" fmla="*/ 34 w 88"/>
              <a:gd name="T91" fmla="*/ 64 h 118"/>
              <a:gd name="T92" fmla="*/ 19 w 88"/>
              <a:gd name="T93" fmla="*/ 64 h 118"/>
              <a:gd name="T94" fmla="*/ 19 w 88"/>
              <a:gd name="T95" fmla="*/ 44 h 118"/>
              <a:gd name="T96" fmla="*/ 29 w 88"/>
              <a:gd name="T97" fmla="*/ 44 h 118"/>
              <a:gd name="T98" fmla="*/ 29 w 88"/>
              <a:gd name="T99" fmla="*/ 54 h 118"/>
              <a:gd name="T100" fmla="*/ 34 w 88"/>
              <a:gd name="T101" fmla="*/ 54 h 118"/>
              <a:gd name="T102" fmla="*/ 34 w 88"/>
              <a:gd name="T103" fmla="*/ 64 h 118"/>
              <a:gd name="T104" fmla="*/ 59 w 88"/>
              <a:gd name="T105" fmla="*/ 64 h 118"/>
              <a:gd name="T106" fmla="*/ 44 w 88"/>
              <a:gd name="T107" fmla="*/ 64 h 118"/>
              <a:gd name="T108" fmla="*/ 44 w 88"/>
              <a:gd name="T109" fmla="*/ 44 h 118"/>
              <a:gd name="T110" fmla="*/ 54 w 88"/>
              <a:gd name="T111" fmla="*/ 44 h 118"/>
              <a:gd name="T112" fmla="*/ 54 w 88"/>
              <a:gd name="T113" fmla="*/ 54 h 118"/>
              <a:gd name="T114" fmla="*/ 59 w 88"/>
              <a:gd name="T115" fmla="*/ 54 h 118"/>
              <a:gd name="T116" fmla="*/ 59 w 88"/>
              <a:gd name="T117" fmla="*/ 6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118">
                <a:moveTo>
                  <a:pt x="44" y="0"/>
                </a:moveTo>
                <a:lnTo>
                  <a:pt x="44" y="0"/>
                </a:lnTo>
                <a:lnTo>
                  <a:pt x="35" y="1"/>
                </a:lnTo>
                <a:lnTo>
                  <a:pt x="27" y="3"/>
                </a:lnTo>
                <a:lnTo>
                  <a:pt x="19" y="7"/>
                </a:lnTo>
                <a:lnTo>
                  <a:pt x="13" y="13"/>
                </a:lnTo>
                <a:lnTo>
                  <a:pt x="7" y="19"/>
                </a:lnTo>
                <a:lnTo>
                  <a:pt x="3" y="27"/>
                </a:lnTo>
                <a:lnTo>
                  <a:pt x="1" y="35"/>
                </a:lnTo>
                <a:lnTo>
                  <a:pt x="0" y="44"/>
                </a:lnTo>
                <a:lnTo>
                  <a:pt x="0" y="113"/>
                </a:lnTo>
                <a:lnTo>
                  <a:pt x="0" y="113"/>
                </a:lnTo>
                <a:lnTo>
                  <a:pt x="1" y="115"/>
                </a:lnTo>
                <a:lnTo>
                  <a:pt x="2" y="118"/>
                </a:lnTo>
                <a:lnTo>
                  <a:pt x="2" y="118"/>
                </a:lnTo>
                <a:lnTo>
                  <a:pt x="6" y="118"/>
                </a:lnTo>
                <a:lnTo>
                  <a:pt x="8" y="117"/>
                </a:lnTo>
                <a:lnTo>
                  <a:pt x="24" y="101"/>
                </a:lnTo>
                <a:lnTo>
                  <a:pt x="40" y="117"/>
                </a:lnTo>
                <a:lnTo>
                  <a:pt x="40" y="117"/>
                </a:lnTo>
                <a:lnTo>
                  <a:pt x="42" y="118"/>
                </a:lnTo>
                <a:lnTo>
                  <a:pt x="44" y="118"/>
                </a:lnTo>
                <a:lnTo>
                  <a:pt x="46" y="118"/>
                </a:lnTo>
                <a:lnTo>
                  <a:pt x="48" y="117"/>
                </a:lnTo>
                <a:lnTo>
                  <a:pt x="64" y="101"/>
                </a:lnTo>
                <a:lnTo>
                  <a:pt x="80" y="117"/>
                </a:lnTo>
                <a:lnTo>
                  <a:pt x="80" y="117"/>
                </a:lnTo>
                <a:lnTo>
                  <a:pt x="81" y="118"/>
                </a:lnTo>
                <a:lnTo>
                  <a:pt x="83" y="118"/>
                </a:lnTo>
                <a:lnTo>
                  <a:pt x="83" y="118"/>
                </a:lnTo>
                <a:lnTo>
                  <a:pt x="86" y="118"/>
                </a:lnTo>
                <a:lnTo>
                  <a:pt x="86" y="118"/>
                </a:lnTo>
                <a:lnTo>
                  <a:pt x="87" y="115"/>
                </a:lnTo>
                <a:lnTo>
                  <a:pt x="88" y="113"/>
                </a:lnTo>
                <a:lnTo>
                  <a:pt x="88" y="44"/>
                </a:lnTo>
                <a:lnTo>
                  <a:pt x="88" y="44"/>
                </a:lnTo>
                <a:lnTo>
                  <a:pt x="87" y="35"/>
                </a:lnTo>
                <a:lnTo>
                  <a:pt x="85" y="27"/>
                </a:lnTo>
                <a:lnTo>
                  <a:pt x="81" y="19"/>
                </a:lnTo>
                <a:lnTo>
                  <a:pt x="75" y="13"/>
                </a:lnTo>
                <a:lnTo>
                  <a:pt x="69" y="7"/>
                </a:lnTo>
                <a:lnTo>
                  <a:pt x="61" y="3"/>
                </a:lnTo>
                <a:lnTo>
                  <a:pt x="53" y="1"/>
                </a:lnTo>
                <a:lnTo>
                  <a:pt x="44" y="0"/>
                </a:lnTo>
                <a:lnTo>
                  <a:pt x="44" y="0"/>
                </a:lnTo>
                <a:close/>
                <a:moveTo>
                  <a:pt x="34" y="64"/>
                </a:moveTo>
                <a:lnTo>
                  <a:pt x="19" y="64"/>
                </a:lnTo>
                <a:lnTo>
                  <a:pt x="19" y="44"/>
                </a:lnTo>
                <a:lnTo>
                  <a:pt x="29" y="44"/>
                </a:lnTo>
                <a:lnTo>
                  <a:pt x="29" y="54"/>
                </a:lnTo>
                <a:lnTo>
                  <a:pt x="34" y="54"/>
                </a:lnTo>
                <a:lnTo>
                  <a:pt x="34" y="64"/>
                </a:lnTo>
                <a:close/>
                <a:moveTo>
                  <a:pt x="59" y="64"/>
                </a:moveTo>
                <a:lnTo>
                  <a:pt x="44" y="64"/>
                </a:lnTo>
                <a:lnTo>
                  <a:pt x="44" y="44"/>
                </a:lnTo>
                <a:lnTo>
                  <a:pt x="54" y="44"/>
                </a:lnTo>
                <a:lnTo>
                  <a:pt x="54" y="54"/>
                </a:lnTo>
                <a:lnTo>
                  <a:pt x="59" y="54"/>
                </a:lnTo>
                <a:lnTo>
                  <a:pt x="59"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34" name="Freeform 837"/>
          <p:cNvSpPr>
            <a:spLocks noEditPoints="1"/>
          </p:cNvSpPr>
          <p:nvPr/>
        </p:nvSpPr>
        <p:spPr bwMode="auto">
          <a:xfrm>
            <a:off x="7676964" y="3260982"/>
            <a:ext cx="132858" cy="156586"/>
          </a:xfrm>
          <a:custGeom>
            <a:avLst/>
            <a:gdLst>
              <a:gd name="T0" fmla="*/ 57 w 85"/>
              <a:gd name="T1" fmla="*/ 50 h 99"/>
              <a:gd name="T2" fmla="*/ 84 w 85"/>
              <a:gd name="T3" fmla="*/ 21 h 99"/>
              <a:gd name="T4" fmla="*/ 84 w 85"/>
              <a:gd name="T5" fmla="*/ 21 h 99"/>
              <a:gd name="T6" fmla="*/ 85 w 85"/>
              <a:gd name="T7" fmla="*/ 20 h 99"/>
              <a:gd name="T8" fmla="*/ 85 w 85"/>
              <a:gd name="T9" fmla="*/ 19 h 99"/>
              <a:gd name="T10" fmla="*/ 85 w 85"/>
              <a:gd name="T11" fmla="*/ 17 h 99"/>
              <a:gd name="T12" fmla="*/ 84 w 85"/>
              <a:gd name="T13" fmla="*/ 15 h 99"/>
              <a:gd name="T14" fmla="*/ 84 w 85"/>
              <a:gd name="T15" fmla="*/ 15 h 99"/>
              <a:gd name="T16" fmla="*/ 76 w 85"/>
              <a:gd name="T17" fmla="*/ 9 h 99"/>
              <a:gd name="T18" fmla="*/ 68 w 85"/>
              <a:gd name="T19" fmla="*/ 4 h 99"/>
              <a:gd name="T20" fmla="*/ 59 w 85"/>
              <a:gd name="T21" fmla="*/ 2 h 99"/>
              <a:gd name="T22" fmla="*/ 49 w 85"/>
              <a:gd name="T23" fmla="*/ 0 h 99"/>
              <a:gd name="T24" fmla="*/ 49 w 85"/>
              <a:gd name="T25" fmla="*/ 0 h 99"/>
              <a:gd name="T26" fmla="*/ 39 w 85"/>
              <a:gd name="T27" fmla="*/ 2 h 99"/>
              <a:gd name="T28" fmla="*/ 29 w 85"/>
              <a:gd name="T29" fmla="*/ 4 h 99"/>
              <a:gd name="T30" fmla="*/ 22 w 85"/>
              <a:gd name="T31" fmla="*/ 9 h 99"/>
              <a:gd name="T32" fmla="*/ 15 w 85"/>
              <a:gd name="T33" fmla="*/ 15 h 99"/>
              <a:gd name="T34" fmla="*/ 8 w 85"/>
              <a:gd name="T35" fmla="*/ 23 h 99"/>
              <a:gd name="T36" fmla="*/ 4 w 85"/>
              <a:gd name="T37" fmla="*/ 30 h 99"/>
              <a:gd name="T38" fmla="*/ 1 w 85"/>
              <a:gd name="T39" fmla="*/ 40 h 99"/>
              <a:gd name="T40" fmla="*/ 0 w 85"/>
              <a:gd name="T41" fmla="*/ 50 h 99"/>
              <a:gd name="T42" fmla="*/ 0 w 85"/>
              <a:gd name="T43" fmla="*/ 50 h 99"/>
              <a:gd name="T44" fmla="*/ 1 w 85"/>
              <a:gd name="T45" fmla="*/ 60 h 99"/>
              <a:gd name="T46" fmla="*/ 4 w 85"/>
              <a:gd name="T47" fmla="*/ 70 h 99"/>
              <a:gd name="T48" fmla="*/ 8 w 85"/>
              <a:gd name="T49" fmla="*/ 77 h 99"/>
              <a:gd name="T50" fmla="*/ 15 w 85"/>
              <a:gd name="T51" fmla="*/ 84 h 99"/>
              <a:gd name="T52" fmla="*/ 22 w 85"/>
              <a:gd name="T53" fmla="*/ 90 h 99"/>
              <a:gd name="T54" fmla="*/ 29 w 85"/>
              <a:gd name="T55" fmla="*/ 95 h 99"/>
              <a:gd name="T56" fmla="*/ 39 w 85"/>
              <a:gd name="T57" fmla="*/ 98 h 99"/>
              <a:gd name="T58" fmla="*/ 49 w 85"/>
              <a:gd name="T59" fmla="*/ 99 h 99"/>
              <a:gd name="T60" fmla="*/ 49 w 85"/>
              <a:gd name="T61" fmla="*/ 99 h 99"/>
              <a:gd name="T62" fmla="*/ 59 w 85"/>
              <a:gd name="T63" fmla="*/ 98 h 99"/>
              <a:gd name="T64" fmla="*/ 68 w 85"/>
              <a:gd name="T65" fmla="*/ 95 h 99"/>
              <a:gd name="T66" fmla="*/ 76 w 85"/>
              <a:gd name="T67" fmla="*/ 90 h 99"/>
              <a:gd name="T68" fmla="*/ 84 w 85"/>
              <a:gd name="T69" fmla="*/ 84 h 99"/>
              <a:gd name="T70" fmla="*/ 84 w 85"/>
              <a:gd name="T71" fmla="*/ 84 h 99"/>
              <a:gd name="T72" fmla="*/ 85 w 85"/>
              <a:gd name="T73" fmla="*/ 83 h 99"/>
              <a:gd name="T74" fmla="*/ 85 w 85"/>
              <a:gd name="T75" fmla="*/ 81 h 99"/>
              <a:gd name="T76" fmla="*/ 85 w 85"/>
              <a:gd name="T77" fmla="*/ 79 h 99"/>
              <a:gd name="T78" fmla="*/ 84 w 85"/>
              <a:gd name="T79" fmla="*/ 78 h 99"/>
              <a:gd name="T80" fmla="*/ 57 w 85"/>
              <a:gd name="T81" fmla="*/ 50 h 99"/>
              <a:gd name="T82" fmla="*/ 42 w 85"/>
              <a:gd name="T83" fmla="*/ 35 h 99"/>
              <a:gd name="T84" fmla="*/ 42 w 85"/>
              <a:gd name="T85" fmla="*/ 35 h 99"/>
              <a:gd name="T86" fmla="*/ 39 w 85"/>
              <a:gd name="T87" fmla="*/ 35 h 99"/>
              <a:gd name="T88" fmla="*/ 37 w 85"/>
              <a:gd name="T89" fmla="*/ 33 h 99"/>
              <a:gd name="T90" fmla="*/ 34 w 85"/>
              <a:gd name="T91" fmla="*/ 30 h 99"/>
              <a:gd name="T92" fmla="*/ 34 w 85"/>
              <a:gd name="T93" fmla="*/ 28 h 99"/>
              <a:gd name="T94" fmla="*/ 34 w 85"/>
              <a:gd name="T95" fmla="*/ 28 h 99"/>
              <a:gd name="T96" fmla="*/ 34 w 85"/>
              <a:gd name="T97" fmla="*/ 25 h 99"/>
              <a:gd name="T98" fmla="*/ 37 w 85"/>
              <a:gd name="T99" fmla="*/ 23 h 99"/>
              <a:gd name="T100" fmla="*/ 39 w 85"/>
              <a:gd name="T101" fmla="*/ 20 h 99"/>
              <a:gd name="T102" fmla="*/ 42 w 85"/>
              <a:gd name="T103" fmla="*/ 20 h 99"/>
              <a:gd name="T104" fmla="*/ 42 w 85"/>
              <a:gd name="T105" fmla="*/ 20 h 99"/>
              <a:gd name="T106" fmla="*/ 44 w 85"/>
              <a:gd name="T107" fmla="*/ 20 h 99"/>
              <a:gd name="T108" fmla="*/ 47 w 85"/>
              <a:gd name="T109" fmla="*/ 23 h 99"/>
              <a:gd name="T110" fmla="*/ 49 w 85"/>
              <a:gd name="T111" fmla="*/ 25 h 99"/>
              <a:gd name="T112" fmla="*/ 49 w 85"/>
              <a:gd name="T113" fmla="*/ 28 h 99"/>
              <a:gd name="T114" fmla="*/ 49 w 85"/>
              <a:gd name="T115" fmla="*/ 28 h 99"/>
              <a:gd name="T116" fmla="*/ 49 w 85"/>
              <a:gd name="T117" fmla="*/ 30 h 99"/>
              <a:gd name="T118" fmla="*/ 47 w 85"/>
              <a:gd name="T119" fmla="*/ 33 h 99"/>
              <a:gd name="T120" fmla="*/ 44 w 85"/>
              <a:gd name="T121" fmla="*/ 35 h 99"/>
              <a:gd name="T122" fmla="*/ 42 w 85"/>
              <a:gd name="T123" fmla="*/ 35 h 99"/>
              <a:gd name="T124" fmla="*/ 42 w 85"/>
              <a:gd name="T125" fmla="*/ 3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99">
                <a:moveTo>
                  <a:pt x="57" y="50"/>
                </a:moveTo>
                <a:lnTo>
                  <a:pt x="84" y="21"/>
                </a:lnTo>
                <a:lnTo>
                  <a:pt x="84" y="21"/>
                </a:lnTo>
                <a:lnTo>
                  <a:pt x="85" y="20"/>
                </a:lnTo>
                <a:lnTo>
                  <a:pt x="85" y="19"/>
                </a:lnTo>
                <a:lnTo>
                  <a:pt x="85" y="17"/>
                </a:lnTo>
                <a:lnTo>
                  <a:pt x="84" y="15"/>
                </a:lnTo>
                <a:lnTo>
                  <a:pt x="84" y="15"/>
                </a:lnTo>
                <a:lnTo>
                  <a:pt x="76" y="9"/>
                </a:lnTo>
                <a:lnTo>
                  <a:pt x="68" y="4"/>
                </a:lnTo>
                <a:lnTo>
                  <a:pt x="59" y="2"/>
                </a:lnTo>
                <a:lnTo>
                  <a:pt x="49" y="0"/>
                </a:lnTo>
                <a:lnTo>
                  <a:pt x="49" y="0"/>
                </a:lnTo>
                <a:lnTo>
                  <a:pt x="39" y="2"/>
                </a:lnTo>
                <a:lnTo>
                  <a:pt x="29" y="4"/>
                </a:lnTo>
                <a:lnTo>
                  <a:pt x="22" y="9"/>
                </a:lnTo>
                <a:lnTo>
                  <a:pt x="15" y="15"/>
                </a:lnTo>
                <a:lnTo>
                  <a:pt x="8" y="23"/>
                </a:lnTo>
                <a:lnTo>
                  <a:pt x="4" y="30"/>
                </a:lnTo>
                <a:lnTo>
                  <a:pt x="1" y="40"/>
                </a:lnTo>
                <a:lnTo>
                  <a:pt x="0" y="50"/>
                </a:lnTo>
                <a:lnTo>
                  <a:pt x="0" y="50"/>
                </a:lnTo>
                <a:lnTo>
                  <a:pt x="1" y="60"/>
                </a:lnTo>
                <a:lnTo>
                  <a:pt x="4" y="70"/>
                </a:lnTo>
                <a:lnTo>
                  <a:pt x="8" y="77"/>
                </a:lnTo>
                <a:lnTo>
                  <a:pt x="15" y="84"/>
                </a:lnTo>
                <a:lnTo>
                  <a:pt x="22" y="90"/>
                </a:lnTo>
                <a:lnTo>
                  <a:pt x="29" y="95"/>
                </a:lnTo>
                <a:lnTo>
                  <a:pt x="39" y="98"/>
                </a:lnTo>
                <a:lnTo>
                  <a:pt x="49" y="99"/>
                </a:lnTo>
                <a:lnTo>
                  <a:pt x="49" y="99"/>
                </a:lnTo>
                <a:lnTo>
                  <a:pt x="59" y="98"/>
                </a:lnTo>
                <a:lnTo>
                  <a:pt x="68" y="95"/>
                </a:lnTo>
                <a:lnTo>
                  <a:pt x="76" y="90"/>
                </a:lnTo>
                <a:lnTo>
                  <a:pt x="84" y="84"/>
                </a:lnTo>
                <a:lnTo>
                  <a:pt x="84" y="84"/>
                </a:lnTo>
                <a:lnTo>
                  <a:pt x="85" y="83"/>
                </a:lnTo>
                <a:lnTo>
                  <a:pt x="85" y="81"/>
                </a:lnTo>
                <a:lnTo>
                  <a:pt x="85" y="79"/>
                </a:lnTo>
                <a:lnTo>
                  <a:pt x="84" y="78"/>
                </a:lnTo>
                <a:lnTo>
                  <a:pt x="57" y="50"/>
                </a:lnTo>
                <a:close/>
                <a:moveTo>
                  <a:pt x="42" y="35"/>
                </a:moveTo>
                <a:lnTo>
                  <a:pt x="42" y="35"/>
                </a:lnTo>
                <a:lnTo>
                  <a:pt x="39" y="35"/>
                </a:lnTo>
                <a:lnTo>
                  <a:pt x="37" y="33"/>
                </a:lnTo>
                <a:lnTo>
                  <a:pt x="34" y="30"/>
                </a:lnTo>
                <a:lnTo>
                  <a:pt x="34" y="28"/>
                </a:lnTo>
                <a:lnTo>
                  <a:pt x="34" y="28"/>
                </a:lnTo>
                <a:lnTo>
                  <a:pt x="34" y="25"/>
                </a:lnTo>
                <a:lnTo>
                  <a:pt x="37" y="23"/>
                </a:lnTo>
                <a:lnTo>
                  <a:pt x="39" y="20"/>
                </a:lnTo>
                <a:lnTo>
                  <a:pt x="42" y="20"/>
                </a:lnTo>
                <a:lnTo>
                  <a:pt x="42" y="20"/>
                </a:lnTo>
                <a:lnTo>
                  <a:pt x="44" y="20"/>
                </a:lnTo>
                <a:lnTo>
                  <a:pt x="47" y="23"/>
                </a:lnTo>
                <a:lnTo>
                  <a:pt x="49" y="25"/>
                </a:lnTo>
                <a:lnTo>
                  <a:pt x="49" y="28"/>
                </a:lnTo>
                <a:lnTo>
                  <a:pt x="49" y="28"/>
                </a:lnTo>
                <a:lnTo>
                  <a:pt x="49" y="30"/>
                </a:lnTo>
                <a:lnTo>
                  <a:pt x="47" y="33"/>
                </a:lnTo>
                <a:lnTo>
                  <a:pt x="44" y="35"/>
                </a:lnTo>
                <a:lnTo>
                  <a:pt x="42" y="35"/>
                </a:lnTo>
                <a:lnTo>
                  <a:pt x="42"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35" name="Freeform 838"/>
          <p:cNvSpPr>
            <a:spLocks/>
          </p:cNvSpPr>
          <p:nvPr/>
        </p:nvSpPr>
        <p:spPr bwMode="auto">
          <a:xfrm>
            <a:off x="5043518" y="3635835"/>
            <a:ext cx="156586" cy="156586"/>
          </a:xfrm>
          <a:custGeom>
            <a:avLst/>
            <a:gdLst>
              <a:gd name="T0" fmla="*/ 83 w 99"/>
              <a:gd name="T1" fmla="*/ 31 h 99"/>
              <a:gd name="T2" fmla="*/ 82 w 99"/>
              <a:gd name="T3" fmla="*/ 45 h 99"/>
              <a:gd name="T4" fmla="*/ 42 w 99"/>
              <a:gd name="T5" fmla="*/ 20 h 99"/>
              <a:gd name="T6" fmla="*/ 48 w 99"/>
              <a:gd name="T7" fmla="*/ 22 h 99"/>
              <a:gd name="T8" fmla="*/ 60 w 99"/>
              <a:gd name="T9" fmla="*/ 32 h 99"/>
              <a:gd name="T10" fmla="*/ 73 w 99"/>
              <a:gd name="T11" fmla="*/ 40 h 99"/>
              <a:gd name="T12" fmla="*/ 72 w 99"/>
              <a:gd name="T13" fmla="*/ 33 h 99"/>
              <a:gd name="T14" fmla="*/ 66 w 99"/>
              <a:gd name="T15" fmla="*/ 22 h 99"/>
              <a:gd name="T16" fmla="*/ 56 w 99"/>
              <a:gd name="T17" fmla="*/ 15 h 99"/>
              <a:gd name="T18" fmla="*/ 46 w 99"/>
              <a:gd name="T19" fmla="*/ 10 h 99"/>
              <a:gd name="T20" fmla="*/ 40 w 99"/>
              <a:gd name="T21" fmla="*/ 10 h 99"/>
              <a:gd name="T22" fmla="*/ 32 w 99"/>
              <a:gd name="T23" fmla="*/ 8 h 99"/>
              <a:gd name="T24" fmla="*/ 30 w 99"/>
              <a:gd name="T25" fmla="*/ 0 h 99"/>
              <a:gd name="T26" fmla="*/ 20 w 99"/>
              <a:gd name="T27" fmla="*/ 0 h 99"/>
              <a:gd name="T28" fmla="*/ 23 w 99"/>
              <a:gd name="T29" fmla="*/ 10 h 99"/>
              <a:gd name="T30" fmla="*/ 30 w 99"/>
              <a:gd name="T31" fmla="*/ 17 h 99"/>
              <a:gd name="T32" fmla="*/ 2 w 99"/>
              <a:gd name="T33" fmla="*/ 46 h 99"/>
              <a:gd name="T34" fmla="*/ 0 w 99"/>
              <a:gd name="T35" fmla="*/ 49 h 99"/>
              <a:gd name="T36" fmla="*/ 2 w 99"/>
              <a:gd name="T37" fmla="*/ 53 h 99"/>
              <a:gd name="T38" fmla="*/ 30 w 99"/>
              <a:gd name="T39" fmla="*/ 82 h 99"/>
              <a:gd name="T40" fmla="*/ 23 w 99"/>
              <a:gd name="T41" fmla="*/ 89 h 99"/>
              <a:gd name="T42" fmla="*/ 20 w 99"/>
              <a:gd name="T43" fmla="*/ 99 h 99"/>
              <a:gd name="T44" fmla="*/ 30 w 99"/>
              <a:gd name="T45" fmla="*/ 99 h 99"/>
              <a:gd name="T46" fmla="*/ 32 w 99"/>
              <a:gd name="T47" fmla="*/ 91 h 99"/>
              <a:gd name="T48" fmla="*/ 40 w 99"/>
              <a:gd name="T49" fmla="*/ 89 h 99"/>
              <a:gd name="T50" fmla="*/ 46 w 99"/>
              <a:gd name="T51" fmla="*/ 89 h 99"/>
              <a:gd name="T52" fmla="*/ 56 w 99"/>
              <a:gd name="T53" fmla="*/ 84 h 99"/>
              <a:gd name="T54" fmla="*/ 66 w 99"/>
              <a:gd name="T55" fmla="*/ 77 h 99"/>
              <a:gd name="T56" fmla="*/ 72 w 99"/>
              <a:gd name="T57" fmla="*/ 65 h 99"/>
              <a:gd name="T58" fmla="*/ 63 w 99"/>
              <a:gd name="T59" fmla="*/ 59 h 99"/>
              <a:gd name="T60" fmla="*/ 60 w 99"/>
              <a:gd name="T61" fmla="*/ 67 h 99"/>
              <a:gd name="T62" fmla="*/ 48 w 99"/>
              <a:gd name="T63" fmla="*/ 77 h 99"/>
              <a:gd name="T64" fmla="*/ 18 w 99"/>
              <a:gd name="T65" fmla="*/ 54 h 99"/>
              <a:gd name="T66" fmla="*/ 76 w 99"/>
              <a:gd name="T67" fmla="*/ 61 h 99"/>
              <a:gd name="T68" fmla="*/ 98 w 99"/>
              <a:gd name="T69" fmla="*/ 53 h 99"/>
              <a:gd name="T70" fmla="*/ 99 w 99"/>
              <a:gd name="T71" fmla="*/ 52 h 99"/>
              <a:gd name="T72" fmla="*/ 99 w 99"/>
              <a:gd name="T73" fmla="*/ 47 h 99"/>
              <a:gd name="T74" fmla="*/ 98 w 99"/>
              <a:gd name="T75" fmla="*/ 4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9">
                <a:moveTo>
                  <a:pt x="98" y="46"/>
                </a:moveTo>
                <a:lnTo>
                  <a:pt x="83" y="31"/>
                </a:lnTo>
                <a:lnTo>
                  <a:pt x="76" y="38"/>
                </a:lnTo>
                <a:lnTo>
                  <a:pt x="82" y="45"/>
                </a:lnTo>
                <a:lnTo>
                  <a:pt x="18" y="45"/>
                </a:lnTo>
                <a:lnTo>
                  <a:pt x="42" y="20"/>
                </a:lnTo>
                <a:lnTo>
                  <a:pt x="42" y="20"/>
                </a:lnTo>
                <a:lnTo>
                  <a:pt x="48" y="22"/>
                </a:lnTo>
                <a:lnTo>
                  <a:pt x="55" y="26"/>
                </a:lnTo>
                <a:lnTo>
                  <a:pt x="60" y="32"/>
                </a:lnTo>
                <a:lnTo>
                  <a:pt x="63" y="40"/>
                </a:lnTo>
                <a:lnTo>
                  <a:pt x="73" y="40"/>
                </a:lnTo>
                <a:lnTo>
                  <a:pt x="73" y="40"/>
                </a:lnTo>
                <a:lnTo>
                  <a:pt x="72" y="33"/>
                </a:lnTo>
                <a:lnTo>
                  <a:pt x="68" y="27"/>
                </a:lnTo>
                <a:lnTo>
                  <a:pt x="66" y="22"/>
                </a:lnTo>
                <a:lnTo>
                  <a:pt x="61" y="19"/>
                </a:lnTo>
                <a:lnTo>
                  <a:pt x="56" y="15"/>
                </a:lnTo>
                <a:lnTo>
                  <a:pt x="51" y="12"/>
                </a:lnTo>
                <a:lnTo>
                  <a:pt x="46" y="10"/>
                </a:lnTo>
                <a:lnTo>
                  <a:pt x="40" y="10"/>
                </a:lnTo>
                <a:lnTo>
                  <a:pt x="40" y="10"/>
                </a:lnTo>
                <a:lnTo>
                  <a:pt x="36" y="9"/>
                </a:lnTo>
                <a:lnTo>
                  <a:pt x="32" y="8"/>
                </a:lnTo>
                <a:lnTo>
                  <a:pt x="31" y="4"/>
                </a:lnTo>
                <a:lnTo>
                  <a:pt x="30" y="0"/>
                </a:lnTo>
                <a:lnTo>
                  <a:pt x="20" y="0"/>
                </a:lnTo>
                <a:lnTo>
                  <a:pt x="20" y="0"/>
                </a:lnTo>
                <a:lnTo>
                  <a:pt x="21" y="5"/>
                </a:lnTo>
                <a:lnTo>
                  <a:pt x="23" y="10"/>
                </a:lnTo>
                <a:lnTo>
                  <a:pt x="26" y="14"/>
                </a:lnTo>
                <a:lnTo>
                  <a:pt x="30" y="17"/>
                </a:lnTo>
                <a:lnTo>
                  <a:pt x="2" y="46"/>
                </a:lnTo>
                <a:lnTo>
                  <a:pt x="2" y="46"/>
                </a:lnTo>
                <a:lnTo>
                  <a:pt x="0" y="47"/>
                </a:lnTo>
                <a:lnTo>
                  <a:pt x="0" y="49"/>
                </a:lnTo>
                <a:lnTo>
                  <a:pt x="0" y="52"/>
                </a:lnTo>
                <a:lnTo>
                  <a:pt x="2" y="53"/>
                </a:lnTo>
                <a:lnTo>
                  <a:pt x="30" y="82"/>
                </a:lnTo>
                <a:lnTo>
                  <a:pt x="30" y="82"/>
                </a:lnTo>
                <a:lnTo>
                  <a:pt x="26" y="85"/>
                </a:lnTo>
                <a:lnTo>
                  <a:pt x="23" y="89"/>
                </a:lnTo>
                <a:lnTo>
                  <a:pt x="21" y="94"/>
                </a:lnTo>
                <a:lnTo>
                  <a:pt x="20" y="99"/>
                </a:lnTo>
                <a:lnTo>
                  <a:pt x="30" y="99"/>
                </a:lnTo>
                <a:lnTo>
                  <a:pt x="30" y="99"/>
                </a:lnTo>
                <a:lnTo>
                  <a:pt x="31" y="95"/>
                </a:lnTo>
                <a:lnTo>
                  <a:pt x="32" y="91"/>
                </a:lnTo>
                <a:lnTo>
                  <a:pt x="36" y="90"/>
                </a:lnTo>
                <a:lnTo>
                  <a:pt x="40" y="89"/>
                </a:lnTo>
                <a:lnTo>
                  <a:pt x="40" y="89"/>
                </a:lnTo>
                <a:lnTo>
                  <a:pt x="46" y="89"/>
                </a:lnTo>
                <a:lnTo>
                  <a:pt x="51" y="86"/>
                </a:lnTo>
                <a:lnTo>
                  <a:pt x="56" y="84"/>
                </a:lnTo>
                <a:lnTo>
                  <a:pt x="61" y="80"/>
                </a:lnTo>
                <a:lnTo>
                  <a:pt x="66" y="77"/>
                </a:lnTo>
                <a:lnTo>
                  <a:pt x="68" y="72"/>
                </a:lnTo>
                <a:lnTo>
                  <a:pt x="72" y="65"/>
                </a:lnTo>
                <a:lnTo>
                  <a:pt x="73" y="59"/>
                </a:lnTo>
                <a:lnTo>
                  <a:pt x="63" y="59"/>
                </a:lnTo>
                <a:lnTo>
                  <a:pt x="63" y="59"/>
                </a:lnTo>
                <a:lnTo>
                  <a:pt x="60" y="67"/>
                </a:lnTo>
                <a:lnTo>
                  <a:pt x="55" y="73"/>
                </a:lnTo>
                <a:lnTo>
                  <a:pt x="48" y="77"/>
                </a:lnTo>
                <a:lnTo>
                  <a:pt x="42" y="79"/>
                </a:lnTo>
                <a:lnTo>
                  <a:pt x="18" y="54"/>
                </a:lnTo>
                <a:lnTo>
                  <a:pt x="82" y="54"/>
                </a:lnTo>
                <a:lnTo>
                  <a:pt x="76" y="61"/>
                </a:lnTo>
                <a:lnTo>
                  <a:pt x="83" y="68"/>
                </a:lnTo>
                <a:lnTo>
                  <a:pt x="98" y="53"/>
                </a:lnTo>
                <a:lnTo>
                  <a:pt x="98" y="53"/>
                </a:lnTo>
                <a:lnTo>
                  <a:pt x="99" y="52"/>
                </a:lnTo>
                <a:lnTo>
                  <a:pt x="99" y="49"/>
                </a:lnTo>
                <a:lnTo>
                  <a:pt x="99" y="47"/>
                </a:lnTo>
                <a:lnTo>
                  <a:pt x="98" y="46"/>
                </a:lnTo>
                <a:lnTo>
                  <a:pt x="98" y="4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36" name="Freeform 839"/>
          <p:cNvSpPr>
            <a:spLocks/>
          </p:cNvSpPr>
          <p:nvPr/>
        </p:nvSpPr>
        <p:spPr bwMode="auto">
          <a:xfrm>
            <a:off x="5461074" y="3683285"/>
            <a:ext cx="75920" cy="71176"/>
          </a:xfrm>
          <a:custGeom>
            <a:avLst/>
            <a:gdLst>
              <a:gd name="T0" fmla="*/ 34 w 49"/>
              <a:gd name="T1" fmla="*/ 0 h 44"/>
              <a:gd name="T2" fmla="*/ 34 w 49"/>
              <a:gd name="T3" fmla="*/ 0 h 44"/>
              <a:gd name="T4" fmla="*/ 31 w 49"/>
              <a:gd name="T5" fmla="*/ 1 h 44"/>
              <a:gd name="T6" fmla="*/ 27 w 49"/>
              <a:gd name="T7" fmla="*/ 3 h 44"/>
              <a:gd name="T8" fmla="*/ 26 w 49"/>
              <a:gd name="T9" fmla="*/ 6 h 44"/>
              <a:gd name="T10" fmla="*/ 24 w 49"/>
              <a:gd name="T11" fmla="*/ 10 h 44"/>
              <a:gd name="T12" fmla="*/ 24 w 49"/>
              <a:gd name="T13" fmla="*/ 10 h 44"/>
              <a:gd name="T14" fmla="*/ 23 w 49"/>
              <a:gd name="T15" fmla="*/ 6 h 44"/>
              <a:gd name="T16" fmla="*/ 21 w 49"/>
              <a:gd name="T17" fmla="*/ 3 h 44"/>
              <a:gd name="T18" fmla="*/ 18 w 49"/>
              <a:gd name="T19" fmla="*/ 1 h 44"/>
              <a:gd name="T20" fmla="*/ 15 w 49"/>
              <a:gd name="T21" fmla="*/ 0 h 44"/>
              <a:gd name="T22" fmla="*/ 15 w 49"/>
              <a:gd name="T23" fmla="*/ 0 h 44"/>
              <a:gd name="T24" fmla="*/ 8 w 49"/>
              <a:gd name="T25" fmla="*/ 1 h 44"/>
              <a:gd name="T26" fmla="*/ 4 w 49"/>
              <a:gd name="T27" fmla="*/ 5 h 44"/>
              <a:gd name="T28" fmla="*/ 1 w 49"/>
              <a:gd name="T29" fmla="*/ 8 h 44"/>
              <a:gd name="T30" fmla="*/ 0 w 49"/>
              <a:gd name="T31" fmla="*/ 15 h 44"/>
              <a:gd name="T32" fmla="*/ 0 w 49"/>
              <a:gd name="T33" fmla="*/ 15 h 44"/>
              <a:gd name="T34" fmla="*/ 1 w 49"/>
              <a:gd name="T35" fmla="*/ 19 h 44"/>
              <a:gd name="T36" fmla="*/ 4 w 49"/>
              <a:gd name="T37" fmla="*/ 26 h 44"/>
              <a:gd name="T38" fmla="*/ 7 w 49"/>
              <a:gd name="T39" fmla="*/ 31 h 44"/>
              <a:gd name="T40" fmla="*/ 12 w 49"/>
              <a:gd name="T41" fmla="*/ 34 h 44"/>
              <a:gd name="T42" fmla="*/ 21 w 49"/>
              <a:gd name="T43" fmla="*/ 42 h 44"/>
              <a:gd name="T44" fmla="*/ 24 w 49"/>
              <a:gd name="T45" fmla="*/ 44 h 44"/>
              <a:gd name="T46" fmla="*/ 24 w 49"/>
              <a:gd name="T47" fmla="*/ 44 h 44"/>
              <a:gd name="T48" fmla="*/ 28 w 49"/>
              <a:gd name="T49" fmla="*/ 42 h 44"/>
              <a:gd name="T50" fmla="*/ 37 w 49"/>
              <a:gd name="T51" fmla="*/ 34 h 44"/>
              <a:gd name="T52" fmla="*/ 42 w 49"/>
              <a:gd name="T53" fmla="*/ 31 h 44"/>
              <a:gd name="T54" fmla="*/ 45 w 49"/>
              <a:gd name="T55" fmla="*/ 26 h 44"/>
              <a:gd name="T56" fmla="*/ 48 w 49"/>
              <a:gd name="T57" fmla="*/ 19 h 44"/>
              <a:gd name="T58" fmla="*/ 49 w 49"/>
              <a:gd name="T59" fmla="*/ 15 h 44"/>
              <a:gd name="T60" fmla="*/ 49 w 49"/>
              <a:gd name="T61" fmla="*/ 15 h 44"/>
              <a:gd name="T62" fmla="*/ 48 w 49"/>
              <a:gd name="T63" fmla="*/ 8 h 44"/>
              <a:gd name="T64" fmla="*/ 45 w 49"/>
              <a:gd name="T65" fmla="*/ 5 h 44"/>
              <a:gd name="T66" fmla="*/ 41 w 49"/>
              <a:gd name="T67" fmla="*/ 1 h 44"/>
              <a:gd name="T68" fmla="*/ 34 w 49"/>
              <a:gd name="T69" fmla="*/ 0 h 44"/>
              <a:gd name="T70" fmla="*/ 34 w 49"/>
              <a:gd name="T7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44">
                <a:moveTo>
                  <a:pt x="34" y="0"/>
                </a:moveTo>
                <a:lnTo>
                  <a:pt x="34" y="0"/>
                </a:lnTo>
                <a:lnTo>
                  <a:pt x="31" y="1"/>
                </a:lnTo>
                <a:lnTo>
                  <a:pt x="27" y="3"/>
                </a:lnTo>
                <a:lnTo>
                  <a:pt x="26" y="6"/>
                </a:lnTo>
                <a:lnTo>
                  <a:pt x="24" y="10"/>
                </a:lnTo>
                <a:lnTo>
                  <a:pt x="24" y="10"/>
                </a:lnTo>
                <a:lnTo>
                  <a:pt x="23" y="6"/>
                </a:lnTo>
                <a:lnTo>
                  <a:pt x="21" y="3"/>
                </a:lnTo>
                <a:lnTo>
                  <a:pt x="18" y="1"/>
                </a:lnTo>
                <a:lnTo>
                  <a:pt x="15" y="0"/>
                </a:lnTo>
                <a:lnTo>
                  <a:pt x="15" y="0"/>
                </a:lnTo>
                <a:lnTo>
                  <a:pt x="8" y="1"/>
                </a:lnTo>
                <a:lnTo>
                  <a:pt x="4" y="5"/>
                </a:lnTo>
                <a:lnTo>
                  <a:pt x="1" y="8"/>
                </a:lnTo>
                <a:lnTo>
                  <a:pt x="0" y="15"/>
                </a:lnTo>
                <a:lnTo>
                  <a:pt x="0" y="15"/>
                </a:lnTo>
                <a:lnTo>
                  <a:pt x="1" y="19"/>
                </a:lnTo>
                <a:lnTo>
                  <a:pt x="4" y="26"/>
                </a:lnTo>
                <a:lnTo>
                  <a:pt x="7" y="31"/>
                </a:lnTo>
                <a:lnTo>
                  <a:pt x="12" y="34"/>
                </a:lnTo>
                <a:lnTo>
                  <a:pt x="21" y="42"/>
                </a:lnTo>
                <a:lnTo>
                  <a:pt x="24" y="44"/>
                </a:lnTo>
                <a:lnTo>
                  <a:pt x="24" y="44"/>
                </a:lnTo>
                <a:lnTo>
                  <a:pt x="28" y="42"/>
                </a:lnTo>
                <a:lnTo>
                  <a:pt x="37" y="34"/>
                </a:lnTo>
                <a:lnTo>
                  <a:pt x="42" y="31"/>
                </a:lnTo>
                <a:lnTo>
                  <a:pt x="45" y="26"/>
                </a:lnTo>
                <a:lnTo>
                  <a:pt x="48" y="19"/>
                </a:lnTo>
                <a:lnTo>
                  <a:pt x="49" y="15"/>
                </a:lnTo>
                <a:lnTo>
                  <a:pt x="49" y="15"/>
                </a:lnTo>
                <a:lnTo>
                  <a:pt x="48" y="8"/>
                </a:lnTo>
                <a:lnTo>
                  <a:pt x="45" y="5"/>
                </a:lnTo>
                <a:lnTo>
                  <a:pt x="41" y="1"/>
                </a:lnTo>
                <a:lnTo>
                  <a:pt x="34" y="0"/>
                </a:lnTo>
                <a:lnTo>
                  <a:pt x="3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37" name="Freeform 840"/>
          <p:cNvSpPr>
            <a:spLocks noEditPoints="1"/>
          </p:cNvSpPr>
          <p:nvPr/>
        </p:nvSpPr>
        <p:spPr bwMode="auto">
          <a:xfrm>
            <a:off x="5404132" y="3621599"/>
            <a:ext cx="189798" cy="185055"/>
          </a:xfrm>
          <a:custGeom>
            <a:avLst/>
            <a:gdLst>
              <a:gd name="T0" fmla="*/ 109 w 119"/>
              <a:gd name="T1" fmla="*/ 55 h 119"/>
              <a:gd name="T2" fmla="*/ 106 w 119"/>
              <a:gd name="T3" fmla="*/ 46 h 119"/>
              <a:gd name="T4" fmla="*/ 100 w 119"/>
              <a:gd name="T5" fmla="*/ 31 h 119"/>
              <a:gd name="T6" fmla="*/ 88 w 119"/>
              <a:gd name="T7" fmla="*/ 19 h 119"/>
              <a:gd name="T8" fmla="*/ 73 w 119"/>
              <a:gd name="T9" fmla="*/ 13 h 119"/>
              <a:gd name="T10" fmla="*/ 64 w 119"/>
              <a:gd name="T11" fmla="*/ 0 h 119"/>
              <a:gd name="T12" fmla="*/ 55 w 119"/>
              <a:gd name="T13" fmla="*/ 10 h 119"/>
              <a:gd name="T14" fmla="*/ 46 w 119"/>
              <a:gd name="T15" fmla="*/ 13 h 119"/>
              <a:gd name="T16" fmla="*/ 31 w 119"/>
              <a:gd name="T17" fmla="*/ 19 h 119"/>
              <a:gd name="T18" fmla="*/ 19 w 119"/>
              <a:gd name="T19" fmla="*/ 31 h 119"/>
              <a:gd name="T20" fmla="*/ 13 w 119"/>
              <a:gd name="T21" fmla="*/ 46 h 119"/>
              <a:gd name="T22" fmla="*/ 0 w 119"/>
              <a:gd name="T23" fmla="*/ 55 h 119"/>
              <a:gd name="T24" fmla="*/ 10 w 119"/>
              <a:gd name="T25" fmla="*/ 64 h 119"/>
              <a:gd name="T26" fmla="*/ 13 w 119"/>
              <a:gd name="T27" fmla="*/ 73 h 119"/>
              <a:gd name="T28" fmla="*/ 19 w 119"/>
              <a:gd name="T29" fmla="*/ 88 h 119"/>
              <a:gd name="T30" fmla="*/ 31 w 119"/>
              <a:gd name="T31" fmla="*/ 100 h 119"/>
              <a:gd name="T32" fmla="*/ 46 w 119"/>
              <a:gd name="T33" fmla="*/ 106 h 119"/>
              <a:gd name="T34" fmla="*/ 55 w 119"/>
              <a:gd name="T35" fmla="*/ 119 h 119"/>
              <a:gd name="T36" fmla="*/ 64 w 119"/>
              <a:gd name="T37" fmla="*/ 109 h 119"/>
              <a:gd name="T38" fmla="*/ 73 w 119"/>
              <a:gd name="T39" fmla="*/ 106 h 119"/>
              <a:gd name="T40" fmla="*/ 88 w 119"/>
              <a:gd name="T41" fmla="*/ 100 h 119"/>
              <a:gd name="T42" fmla="*/ 100 w 119"/>
              <a:gd name="T43" fmla="*/ 88 h 119"/>
              <a:gd name="T44" fmla="*/ 106 w 119"/>
              <a:gd name="T45" fmla="*/ 73 h 119"/>
              <a:gd name="T46" fmla="*/ 119 w 119"/>
              <a:gd name="T47" fmla="*/ 64 h 119"/>
              <a:gd name="T48" fmla="*/ 64 w 119"/>
              <a:gd name="T49" fmla="*/ 99 h 119"/>
              <a:gd name="T50" fmla="*/ 55 w 119"/>
              <a:gd name="T51" fmla="*/ 94 h 119"/>
              <a:gd name="T52" fmla="*/ 55 w 119"/>
              <a:gd name="T53" fmla="*/ 99 h 119"/>
              <a:gd name="T54" fmla="*/ 42 w 119"/>
              <a:gd name="T55" fmla="*/ 95 h 119"/>
              <a:gd name="T56" fmla="*/ 31 w 119"/>
              <a:gd name="T57" fmla="*/ 88 h 119"/>
              <a:gd name="T58" fmla="*/ 24 w 119"/>
              <a:gd name="T59" fmla="*/ 77 h 119"/>
              <a:gd name="T60" fmla="*/ 20 w 119"/>
              <a:gd name="T61" fmla="*/ 64 h 119"/>
              <a:gd name="T62" fmla="*/ 25 w 119"/>
              <a:gd name="T63" fmla="*/ 55 h 119"/>
              <a:gd name="T64" fmla="*/ 20 w 119"/>
              <a:gd name="T65" fmla="*/ 55 h 119"/>
              <a:gd name="T66" fmla="*/ 24 w 119"/>
              <a:gd name="T67" fmla="*/ 42 h 119"/>
              <a:gd name="T68" fmla="*/ 31 w 119"/>
              <a:gd name="T69" fmla="*/ 31 h 119"/>
              <a:gd name="T70" fmla="*/ 42 w 119"/>
              <a:gd name="T71" fmla="*/ 24 h 119"/>
              <a:gd name="T72" fmla="*/ 55 w 119"/>
              <a:gd name="T73" fmla="*/ 20 h 119"/>
              <a:gd name="T74" fmla="*/ 64 w 119"/>
              <a:gd name="T75" fmla="*/ 25 h 119"/>
              <a:gd name="T76" fmla="*/ 64 w 119"/>
              <a:gd name="T77" fmla="*/ 20 h 119"/>
              <a:gd name="T78" fmla="*/ 77 w 119"/>
              <a:gd name="T79" fmla="*/ 24 h 119"/>
              <a:gd name="T80" fmla="*/ 88 w 119"/>
              <a:gd name="T81" fmla="*/ 31 h 119"/>
              <a:gd name="T82" fmla="*/ 95 w 119"/>
              <a:gd name="T83" fmla="*/ 42 h 119"/>
              <a:gd name="T84" fmla="*/ 99 w 119"/>
              <a:gd name="T85" fmla="*/ 55 h 119"/>
              <a:gd name="T86" fmla="*/ 94 w 119"/>
              <a:gd name="T87" fmla="*/ 64 h 119"/>
              <a:gd name="T88" fmla="*/ 99 w 119"/>
              <a:gd name="T89" fmla="*/ 64 h 119"/>
              <a:gd name="T90" fmla="*/ 95 w 119"/>
              <a:gd name="T91" fmla="*/ 77 h 119"/>
              <a:gd name="T92" fmla="*/ 88 w 119"/>
              <a:gd name="T93" fmla="*/ 88 h 119"/>
              <a:gd name="T94" fmla="*/ 77 w 119"/>
              <a:gd name="T95" fmla="*/ 95 h 119"/>
              <a:gd name="T96" fmla="*/ 64 w 119"/>
              <a:gd name="T97" fmla="*/ 9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19">
                <a:moveTo>
                  <a:pt x="119" y="55"/>
                </a:moveTo>
                <a:lnTo>
                  <a:pt x="109" y="55"/>
                </a:lnTo>
                <a:lnTo>
                  <a:pt x="109" y="55"/>
                </a:lnTo>
                <a:lnTo>
                  <a:pt x="106" y="46"/>
                </a:lnTo>
                <a:lnTo>
                  <a:pt x="104" y="39"/>
                </a:lnTo>
                <a:lnTo>
                  <a:pt x="100" y="31"/>
                </a:lnTo>
                <a:lnTo>
                  <a:pt x="94" y="25"/>
                </a:lnTo>
                <a:lnTo>
                  <a:pt x="88" y="19"/>
                </a:lnTo>
                <a:lnTo>
                  <a:pt x="80" y="15"/>
                </a:lnTo>
                <a:lnTo>
                  <a:pt x="73" y="13"/>
                </a:lnTo>
                <a:lnTo>
                  <a:pt x="64" y="10"/>
                </a:lnTo>
                <a:lnTo>
                  <a:pt x="64" y="0"/>
                </a:lnTo>
                <a:lnTo>
                  <a:pt x="55" y="0"/>
                </a:lnTo>
                <a:lnTo>
                  <a:pt x="55" y="10"/>
                </a:lnTo>
                <a:lnTo>
                  <a:pt x="55" y="10"/>
                </a:lnTo>
                <a:lnTo>
                  <a:pt x="46" y="13"/>
                </a:lnTo>
                <a:lnTo>
                  <a:pt x="39" y="15"/>
                </a:lnTo>
                <a:lnTo>
                  <a:pt x="31" y="19"/>
                </a:lnTo>
                <a:lnTo>
                  <a:pt x="25" y="25"/>
                </a:lnTo>
                <a:lnTo>
                  <a:pt x="19" y="31"/>
                </a:lnTo>
                <a:lnTo>
                  <a:pt x="15" y="39"/>
                </a:lnTo>
                <a:lnTo>
                  <a:pt x="13" y="46"/>
                </a:lnTo>
                <a:lnTo>
                  <a:pt x="10" y="55"/>
                </a:lnTo>
                <a:lnTo>
                  <a:pt x="0" y="55"/>
                </a:lnTo>
                <a:lnTo>
                  <a:pt x="0" y="64"/>
                </a:lnTo>
                <a:lnTo>
                  <a:pt x="10" y="64"/>
                </a:lnTo>
                <a:lnTo>
                  <a:pt x="10" y="64"/>
                </a:lnTo>
                <a:lnTo>
                  <a:pt x="13" y="73"/>
                </a:lnTo>
                <a:lnTo>
                  <a:pt x="15" y="80"/>
                </a:lnTo>
                <a:lnTo>
                  <a:pt x="19" y="88"/>
                </a:lnTo>
                <a:lnTo>
                  <a:pt x="25" y="94"/>
                </a:lnTo>
                <a:lnTo>
                  <a:pt x="31" y="100"/>
                </a:lnTo>
                <a:lnTo>
                  <a:pt x="39" y="104"/>
                </a:lnTo>
                <a:lnTo>
                  <a:pt x="46" y="106"/>
                </a:lnTo>
                <a:lnTo>
                  <a:pt x="55" y="109"/>
                </a:lnTo>
                <a:lnTo>
                  <a:pt x="55" y="119"/>
                </a:lnTo>
                <a:lnTo>
                  <a:pt x="64" y="119"/>
                </a:lnTo>
                <a:lnTo>
                  <a:pt x="64" y="109"/>
                </a:lnTo>
                <a:lnTo>
                  <a:pt x="64" y="109"/>
                </a:lnTo>
                <a:lnTo>
                  <a:pt x="73" y="106"/>
                </a:lnTo>
                <a:lnTo>
                  <a:pt x="80" y="104"/>
                </a:lnTo>
                <a:lnTo>
                  <a:pt x="88" y="100"/>
                </a:lnTo>
                <a:lnTo>
                  <a:pt x="94" y="94"/>
                </a:lnTo>
                <a:lnTo>
                  <a:pt x="100" y="88"/>
                </a:lnTo>
                <a:lnTo>
                  <a:pt x="104" y="80"/>
                </a:lnTo>
                <a:lnTo>
                  <a:pt x="106" y="73"/>
                </a:lnTo>
                <a:lnTo>
                  <a:pt x="109" y="64"/>
                </a:lnTo>
                <a:lnTo>
                  <a:pt x="119" y="64"/>
                </a:lnTo>
                <a:lnTo>
                  <a:pt x="119" y="55"/>
                </a:lnTo>
                <a:close/>
                <a:moveTo>
                  <a:pt x="64" y="99"/>
                </a:moveTo>
                <a:lnTo>
                  <a:pt x="64" y="94"/>
                </a:lnTo>
                <a:lnTo>
                  <a:pt x="55" y="94"/>
                </a:lnTo>
                <a:lnTo>
                  <a:pt x="55" y="99"/>
                </a:lnTo>
                <a:lnTo>
                  <a:pt x="55" y="99"/>
                </a:lnTo>
                <a:lnTo>
                  <a:pt x="48" y="98"/>
                </a:lnTo>
                <a:lnTo>
                  <a:pt x="42" y="95"/>
                </a:lnTo>
                <a:lnTo>
                  <a:pt x="36" y="92"/>
                </a:lnTo>
                <a:lnTo>
                  <a:pt x="31" y="88"/>
                </a:lnTo>
                <a:lnTo>
                  <a:pt x="27" y="83"/>
                </a:lnTo>
                <a:lnTo>
                  <a:pt x="24" y="77"/>
                </a:lnTo>
                <a:lnTo>
                  <a:pt x="21" y="71"/>
                </a:lnTo>
                <a:lnTo>
                  <a:pt x="20" y="64"/>
                </a:lnTo>
                <a:lnTo>
                  <a:pt x="25" y="64"/>
                </a:lnTo>
                <a:lnTo>
                  <a:pt x="25" y="55"/>
                </a:lnTo>
                <a:lnTo>
                  <a:pt x="20" y="55"/>
                </a:lnTo>
                <a:lnTo>
                  <a:pt x="20" y="55"/>
                </a:lnTo>
                <a:lnTo>
                  <a:pt x="21" y="48"/>
                </a:lnTo>
                <a:lnTo>
                  <a:pt x="24" y="42"/>
                </a:lnTo>
                <a:lnTo>
                  <a:pt x="27" y="36"/>
                </a:lnTo>
                <a:lnTo>
                  <a:pt x="31" y="31"/>
                </a:lnTo>
                <a:lnTo>
                  <a:pt x="36" y="27"/>
                </a:lnTo>
                <a:lnTo>
                  <a:pt x="42" y="24"/>
                </a:lnTo>
                <a:lnTo>
                  <a:pt x="48" y="21"/>
                </a:lnTo>
                <a:lnTo>
                  <a:pt x="55" y="20"/>
                </a:lnTo>
                <a:lnTo>
                  <a:pt x="55" y="25"/>
                </a:lnTo>
                <a:lnTo>
                  <a:pt x="64" y="25"/>
                </a:lnTo>
                <a:lnTo>
                  <a:pt x="64" y="20"/>
                </a:lnTo>
                <a:lnTo>
                  <a:pt x="64" y="20"/>
                </a:lnTo>
                <a:lnTo>
                  <a:pt x="71" y="21"/>
                </a:lnTo>
                <a:lnTo>
                  <a:pt x="77" y="24"/>
                </a:lnTo>
                <a:lnTo>
                  <a:pt x="83" y="27"/>
                </a:lnTo>
                <a:lnTo>
                  <a:pt x="88" y="31"/>
                </a:lnTo>
                <a:lnTo>
                  <a:pt x="92" y="36"/>
                </a:lnTo>
                <a:lnTo>
                  <a:pt x="95" y="42"/>
                </a:lnTo>
                <a:lnTo>
                  <a:pt x="98" y="48"/>
                </a:lnTo>
                <a:lnTo>
                  <a:pt x="99" y="55"/>
                </a:lnTo>
                <a:lnTo>
                  <a:pt x="94" y="55"/>
                </a:lnTo>
                <a:lnTo>
                  <a:pt x="94" y="64"/>
                </a:lnTo>
                <a:lnTo>
                  <a:pt x="99" y="64"/>
                </a:lnTo>
                <a:lnTo>
                  <a:pt x="99" y="64"/>
                </a:lnTo>
                <a:lnTo>
                  <a:pt x="98" y="71"/>
                </a:lnTo>
                <a:lnTo>
                  <a:pt x="95" y="77"/>
                </a:lnTo>
                <a:lnTo>
                  <a:pt x="92" y="83"/>
                </a:lnTo>
                <a:lnTo>
                  <a:pt x="88" y="88"/>
                </a:lnTo>
                <a:lnTo>
                  <a:pt x="83" y="92"/>
                </a:lnTo>
                <a:lnTo>
                  <a:pt x="77" y="95"/>
                </a:lnTo>
                <a:lnTo>
                  <a:pt x="71" y="98"/>
                </a:lnTo>
                <a:lnTo>
                  <a:pt x="64" y="99"/>
                </a:lnTo>
                <a:lnTo>
                  <a:pt x="64" y="9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38" name="Freeform 841"/>
          <p:cNvSpPr>
            <a:spLocks/>
          </p:cNvSpPr>
          <p:nvPr/>
        </p:nvSpPr>
        <p:spPr bwMode="auto">
          <a:xfrm>
            <a:off x="5850160" y="3626346"/>
            <a:ext cx="47450" cy="47450"/>
          </a:xfrm>
          <a:custGeom>
            <a:avLst/>
            <a:gdLst>
              <a:gd name="T0" fmla="*/ 23 w 30"/>
              <a:gd name="T1" fmla="*/ 0 h 30"/>
              <a:gd name="T2" fmla="*/ 23 w 30"/>
              <a:gd name="T3" fmla="*/ 0 h 30"/>
              <a:gd name="T4" fmla="*/ 20 w 30"/>
              <a:gd name="T5" fmla="*/ 0 h 30"/>
              <a:gd name="T6" fmla="*/ 18 w 30"/>
              <a:gd name="T7" fmla="*/ 3 h 30"/>
              <a:gd name="T8" fmla="*/ 15 w 30"/>
              <a:gd name="T9" fmla="*/ 5 h 30"/>
              <a:gd name="T10" fmla="*/ 15 w 30"/>
              <a:gd name="T11" fmla="*/ 8 h 30"/>
              <a:gd name="T12" fmla="*/ 15 w 30"/>
              <a:gd name="T13" fmla="*/ 8 h 30"/>
              <a:gd name="T14" fmla="*/ 15 w 30"/>
              <a:gd name="T15" fmla="*/ 5 h 30"/>
              <a:gd name="T16" fmla="*/ 13 w 30"/>
              <a:gd name="T17" fmla="*/ 3 h 30"/>
              <a:gd name="T18" fmla="*/ 10 w 30"/>
              <a:gd name="T19" fmla="*/ 0 h 30"/>
              <a:gd name="T20" fmla="*/ 8 w 30"/>
              <a:gd name="T21" fmla="*/ 0 h 30"/>
              <a:gd name="T22" fmla="*/ 8 w 30"/>
              <a:gd name="T23" fmla="*/ 0 h 30"/>
              <a:gd name="T24" fmla="*/ 5 w 30"/>
              <a:gd name="T25" fmla="*/ 0 h 30"/>
              <a:gd name="T26" fmla="*/ 3 w 30"/>
              <a:gd name="T27" fmla="*/ 3 h 30"/>
              <a:gd name="T28" fmla="*/ 0 w 30"/>
              <a:gd name="T29" fmla="*/ 5 h 30"/>
              <a:gd name="T30" fmla="*/ 0 w 30"/>
              <a:gd name="T31" fmla="*/ 8 h 30"/>
              <a:gd name="T32" fmla="*/ 0 w 30"/>
              <a:gd name="T33" fmla="*/ 8 h 30"/>
              <a:gd name="T34" fmla="*/ 2 w 30"/>
              <a:gd name="T35" fmla="*/ 10 h 30"/>
              <a:gd name="T36" fmla="*/ 3 w 30"/>
              <a:gd name="T37" fmla="*/ 14 h 30"/>
              <a:gd name="T38" fmla="*/ 8 w 30"/>
              <a:gd name="T39" fmla="*/ 21 h 30"/>
              <a:gd name="T40" fmla="*/ 15 w 30"/>
              <a:gd name="T41" fmla="*/ 30 h 30"/>
              <a:gd name="T42" fmla="*/ 15 w 30"/>
              <a:gd name="T43" fmla="*/ 30 h 30"/>
              <a:gd name="T44" fmla="*/ 23 w 30"/>
              <a:gd name="T45" fmla="*/ 21 h 30"/>
              <a:gd name="T46" fmla="*/ 28 w 30"/>
              <a:gd name="T47" fmla="*/ 14 h 30"/>
              <a:gd name="T48" fmla="*/ 29 w 30"/>
              <a:gd name="T49" fmla="*/ 10 h 30"/>
              <a:gd name="T50" fmla="*/ 30 w 30"/>
              <a:gd name="T51" fmla="*/ 8 h 30"/>
              <a:gd name="T52" fmla="*/ 30 w 30"/>
              <a:gd name="T53" fmla="*/ 8 h 30"/>
              <a:gd name="T54" fmla="*/ 30 w 30"/>
              <a:gd name="T55" fmla="*/ 5 h 30"/>
              <a:gd name="T56" fmla="*/ 28 w 30"/>
              <a:gd name="T57" fmla="*/ 3 h 30"/>
              <a:gd name="T58" fmla="*/ 25 w 30"/>
              <a:gd name="T59" fmla="*/ 0 h 30"/>
              <a:gd name="T60" fmla="*/ 23 w 30"/>
              <a:gd name="T61" fmla="*/ 0 h 30"/>
              <a:gd name="T62" fmla="*/ 23 w 3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3" y="0"/>
                </a:moveTo>
                <a:lnTo>
                  <a:pt x="23" y="0"/>
                </a:lnTo>
                <a:lnTo>
                  <a:pt x="20" y="0"/>
                </a:lnTo>
                <a:lnTo>
                  <a:pt x="18" y="3"/>
                </a:lnTo>
                <a:lnTo>
                  <a:pt x="15" y="5"/>
                </a:lnTo>
                <a:lnTo>
                  <a:pt x="15" y="8"/>
                </a:lnTo>
                <a:lnTo>
                  <a:pt x="15" y="8"/>
                </a:lnTo>
                <a:lnTo>
                  <a:pt x="15" y="5"/>
                </a:lnTo>
                <a:lnTo>
                  <a:pt x="13" y="3"/>
                </a:lnTo>
                <a:lnTo>
                  <a:pt x="10" y="0"/>
                </a:lnTo>
                <a:lnTo>
                  <a:pt x="8" y="0"/>
                </a:lnTo>
                <a:lnTo>
                  <a:pt x="8" y="0"/>
                </a:lnTo>
                <a:lnTo>
                  <a:pt x="5" y="0"/>
                </a:lnTo>
                <a:lnTo>
                  <a:pt x="3" y="3"/>
                </a:lnTo>
                <a:lnTo>
                  <a:pt x="0" y="5"/>
                </a:lnTo>
                <a:lnTo>
                  <a:pt x="0" y="8"/>
                </a:lnTo>
                <a:lnTo>
                  <a:pt x="0" y="8"/>
                </a:lnTo>
                <a:lnTo>
                  <a:pt x="2" y="10"/>
                </a:lnTo>
                <a:lnTo>
                  <a:pt x="3" y="14"/>
                </a:lnTo>
                <a:lnTo>
                  <a:pt x="8" y="21"/>
                </a:lnTo>
                <a:lnTo>
                  <a:pt x="15" y="30"/>
                </a:lnTo>
                <a:lnTo>
                  <a:pt x="15" y="30"/>
                </a:lnTo>
                <a:lnTo>
                  <a:pt x="23" y="21"/>
                </a:lnTo>
                <a:lnTo>
                  <a:pt x="28" y="14"/>
                </a:lnTo>
                <a:lnTo>
                  <a:pt x="29" y="10"/>
                </a:lnTo>
                <a:lnTo>
                  <a:pt x="30" y="8"/>
                </a:lnTo>
                <a:lnTo>
                  <a:pt x="30" y="8"/>
                </a:lnTo>
                <a:lnTo>
                  <a:pt x="30" y="5"/>
                </a:lnTo>
                <a:lnTo>
                  <a:pt x="28" y="3"/>
                </a:lnTo>
                <a:lnTo>
                  <a:pt x="25" y="0"/>
                </a:lnTo>
                <a:lnTo>
                  <a:pt x="23" y="0"/>
                </a:lnTo>
                <a:lnTo>
                  <a:pt x="23"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39" name="Freeform 842"/>
          <p:cNvSpPr>
            <a:spLocks/>
          </p:cNvSpPr>
          <p:nvPr/>
        </p:nvSpPr>
        <p:spPr bwMode="auto">
          <a:xfrm>
            <a:off x="5907098" y="3659558"/>
            <a:ext cx="37959" cy="37959"/>
          </a:xfrm>
          <a:custGeom>
            <a:avLst/>
            <a:gdLst>
              <a:gd name="T0" fmla="*/ 13 w 25"/>
              <a:gd name="T1" fmla="*/ 25 h 25"/>
              <a:gd name="T2" fmla="*/ 13 w 25"/>
              <a:gd name="T3" fmla="*/ 25 h 25"/>
              <a:gd name="T4" fmla="*/ 18 w 25"/>
              <a:gd name="T5" fmla="*/ 23 h 25"/>
              <a:gd name="T6" fmla="*/ 21 w 25"/>
              <a:gd name="T7" fmla="*/ 21 h 25"/>
              <a:gd name="T8" fmla="*/ 24 w 25"/>
              <a:gd name="T9" fmla="*/ 17 h 25"/>
              <a:gd name="T10" fmla="*/ 25 w 25"/>
              <a:gd name="T11" fmla="*/ 12 h 25"/>
              <a:gd name="T12" fmla="*/ 25 w 25"/>
              <a:gd name="T13" fmla="*/ 12 h 25"/>
              <a:gd name="T14" fmla="*/ 24 w 25"/>
              <a:gd name="T15" fmla="*/ 7 h 25"/>
              <a:gd name="T16" fmla="*/ 21 w 25"/>
              <a:gd name="T17" fmla="*/ 4 h 25"/>
              <a:gd name="T18" fmla="*/ 18 w 25"/>
              <a:gd name="T19" fmla="*/ 1 h 25"/>
              <a:gd name="T20" fmla="*/ 13 w 25"/>
              <a:gd name="T21" fmla="*/ 0 h 25"/>
              <a:gd name="T22" fmla="*/ 13 w 25"/>
              <a:gd name="T23" fmla="*/ 0 h 25"/>
              <a:gd name="T24" fmla="*/ 8 w 25"/>
              <a:gd name="T25" fmla="*/ 1 h 25"/>
              <a:gd name="T26" fmla="*/ 4 w 25"/>
              <a:gd name="T27" fmla="*/ 4 h 25"/>
              <a:gd name="T28" fmla="*/ 2 w 25"/>
              <a:gd name="T29" fmla="*/ 7 h 25"/>
              <a:gd name="T30" fmla="*/ 0 w 25"/>
              <a:gd name="T31" fmla="*/ 12 h 25"/>
              <a:gd name="T32" fmla="*/ 0 w 25"/>
              <a:gd name="T33" fmla="*/ 12 h 25"/>
              <a:gd name="T34" fmla="*/ 2 w 25"/>
              <a:gd name="T35" fmla="*/ 17 h 25"/>
              <a:gd name="T36" fmla="*/ 4 w 25"/>
              <a:gd name="T37" fmla="*/ 21 h 25"/>
              <a:gd name="T38" fmla="*/ 8 w 25"/>
              <a:gd name="T39" fmla="*/ 23 h 25"/>
              <a:gd name="T40" fmla="*/ 13 w 25"/>
              <a:gd name="T41" fmla="*/ 25 h 25"/>
              <a:gd name="T42" fmla="*/ 13 w 25"/>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5">
                <a:moveTo>
                  <a:pt x="13" y="25"/>
                </a:moveTo>
                <a:lnTo>
                  <a:pt x="13" y="25"/>
                </a:lnTo>
                <a:lnTo>
                  <a:pt x="18" y="23"/>
                </a:lnTo>
                <a:lnTo>
                  <a:pt x="21" y="21"/>
                </a:lnTo>
                <a:lnTo>
                  <a:pt x="24" y="17"/>
                </a:lnTo>
                <a:lnTo>
                  <a:pt x="25" y="12"/>
                </a:lnTo>
                <a:lnTo>
                  <a:pt x="25" y="12"/>
                </a:lnTo>
                <a:lnTo>
                  <a:pt x="24" y="7"/>
                </a:lnTo>
                <a:lnTo>
                  <a:pt x="21" y="4"/>
                </a:lnTo>
                <a:lnTo>
                  <a:pt x="18" y="1"/>
                </a:lnTo>
                <a:lnTo>
                  <a:pt x="13" y="0"/>
                </a:lnTo>
                <a:lnTo>
                  <a:pt x="13" y="0"/>
                </a:lnTo>
                <a:lnTo>
                  <a:pt x="8" y="1"/>
                </a:lnTo>
                <a:lnTo>
                  <a:pt x="4" y="4"/>
                </a:lnTo>
                <a:lnTo>
                  <a:pt x="2" y="7"/>
                </a:lnTo>
                <a:lnTo>
                  <a:pt x="0" y="12"/>
                </a:lnTo>
                <a:lnTo>
                  <a:pt x="0" y="12"/>
                </a:lnTo>
                <a:lnTo>
                  <a:pt x="2" y="17"/>
                </a:lnTo>
                <a:lnTo>
                  <a:pt x="4" y="21"/>
                </a:lnTo>
                <a:lnTo>
                  <a:pt x="8" y="23"/>
                </a:lnTo>
                <a:lnTo>
                  <a:pt x="13" y="25"/>
                </a:lnTo>
                <a:lnTo>
                  <a:pt x="13"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40" name="Freeform 843"/>
          <p:cNvSpPr>
            <a:spLocks/>
          </p:cNvSpPr>
          <p:nvPr/>
        </p:nvSpPr>
        <p:spPr bwMode="auto">
          <a:xfrm>
            <a:off x="5897608" y="3707008"/>
            <a:ext cx="61686" cy="99645"/>
          </a:xfrm>
          <a:custGeom>
            <a:avLst/>
            <a:gdLst>
              <a:gd name="T0" fmla="*/ 20 w 40"/>
              <a:gd name="T1" fmla="*/ 0 h 64"/>
              <a:gd name="T2" fmla="*/ 20 w 40"/>
              <a:gd name="T3" fmla="*/ 0 h 64"/>
              <a:gd name="T4" fmla="*/ 16 w 40"/>
              <a:gd name="T5" fmla="*/ 0 h 64"/>
              <a:gd name="T6" fmla="*/ 11 w 40"/>
              <a:gd name="T7" fmla="*/ 1 h 64"/>
              <a:gd name="T8" fmla="*/ 9 w 40"/>
              <a:gd name="T9" fmla="*/ 3 h 64"/>
              <a:gd name="T10" fmla="*/ 5 w 40"/>
              <a:gd name="T11" fmla="*/ 7 h 64"/>
              <a:gd name="T12" fmla="*/ 4 w 40"/>
              <a:gd name="T13" fmla="*/ 9 h 64"/>
              <a:gd name="T14" fmla="*/ 1 w 40"/>
              <a:gd name="T15" fmla="*/ 14 h 64"/>
              <a:gd name="T16" fmla="*/ 0 w 40"/>
              <a:gd name="T17" fmla="*/ 19 h 64"/>
              <a:gd name="T18" fmla="*/ 0 w 40"/>
              <a:gd name="T19" fmla="*/ 24 h 64"/>
              <a:gd name="T20" fmla="*/ 0 w 40"/>
              <a:gd name="T21" fmla="*/ 34 h 64"/>
              <a:gd name="T22" fmla="*/ 0 w 40"/>
              <a:gd name="T23" fmla="*/ 34 h 64"/>
              <a:gd name="T24" fmla="*/ 0 w 40"/>
              <a:gd name="T25" fmla="*/ 37 h 64"/>
              <a:gd name="T26" fmla="*/ 1 w 40"/>
              <a:gd name="T27" fmla="*/ 38 h 64"/>
              <a:gd name="T28" fmla="*/ 3 w 40"/>
              <a:gd name="T29" fmla="*/ 39 h 64"/>
              <a:gd name="T30" fmla="*/ 5 w 40"/>
              <a:gd name="T31" fmla="*/ 39 h 64"/>
              <a:gd name="T32" fmla="*/ 10 w 40"/>
              <a:gd name="T33" fmla="*/ 39 h 64"/>
              <a:gd name="T34" fmla="*/ 10 w 40"/>
              <a:gd name="T35" fmla="*/ 59 h 64"/>
              <a:gd name="T36" fmla="*/ 10 w 40"/>
              <a:gd name="T37" fmla="*/ 59 h 64"/>
              <a:gd name="T38" fmla="*/ 10 w 40"/>
              <a:gd name="T39" fmla="*/ 61 h 64"/>
              <a:gd name="T40" fmla="*/ 11 w 40"/>
              <a:gd name="T41" fmla="*/ 62 h 64"/>
              <a:gd name="T42" fmla="*/ 12 w 40"/>
              <a:gd name="T43" fmla="*/ 64 h 64"/>
              <a:gd name="T44" fmla="*/ 15 w 40"/>
              <a:gd name="T45" fmla="*/ 64 h 64"/>
              <a:gd name="T46" fmla="*/ 25 w 40"/>
              <a:gd name="T47" fmla="*/ 64 h 64"/>
              <a:gd name="T48" fmla="*/ 25 w 40"/>
              <a:gd name="T49" fmla="*/ 64 h 64"/>
              <a:gd name="T50" fmla="*/ 27 w 40"/>
              <a:gd name="T51" fmla="*/ 64 h 64"/>
              <a:gd name="T52" fmla="*/ 28 w 40"/>
              <a:gd name="T53" fmla="*/ 62 h 64"/>
              <a:gd name="T54" fmla="*/ 30 w 40"/>
              <a:gd name="T55" fmla="*/ 61 h 64"/>
              <a:gd name="T56" fmla="*/ 30 w 40"/>
              <a:gd name="T57" fmla="*/ 59 h 64"/>
              <a:gd name="T58" fmla="*/ 30 w 40"/>
              <a:gd name="T59" fmla="*/ 39 h 64"/>
              <a:gd name="T60" fmla="*/ 35 w 40"/>
              <a:gd name="T61" fmla="*/ 39 h 64"/>
              <a:gd name="T62" fmla="*/ 35 w 40"/>
              <a:gd name="T63" fmla="*/ 39 h 64"/>
              <a:gd name="T64" fmla="*/ 37 w 40"/>
              <a:gd name="T65" fmla="*/ 39 h 64"/>
              <a:gd name="T66" fmla="*/ 38 w 40"/>
              <a:gd name="T67" fmla="*/ 38 h 64"/>
              <a:gd name="T68" fmla="*/ 40 w 40"/>
              <a:gd name="T69" fmla="*/ 37 h 64"/>
              <a:gd name="T70" fmla="*/ 40 w 40"/>
              <a:gd name="T71" fmla="*/ 34 h 64"/>
              <a:gd name="T72" fmla="*/ 40 w 40"/>
              <a:gd name="T73" fmla="*/ 24 h 64"/>
              <a:gd name="T74" fmla="*/ 40 w 40"/>
              <a:gd name="T75" fmla="*/ 24 h 64"/>
              <a:gd name="T76" fmla="*/ 40 w 40"/>
              <a:gd name="T77" fmla="*/ 19 h 64"/>
              <a:gd name="T78" fmla="*/ 38 w 40"/>
              <a:gd name="T79" fmla="*/ 14 h 64"/>
              <a:gd name="T80" fmla="*/ 36 w 40"/>
              <a:gd name="T81" fmla="*/ 9 h 64"/>
              <a:gd name="T82" fmla="*/ 35 w 40"/>
              <a:gd name="T83" fmla="*/ 7 h 64"/>
              <a:gd name="T84" fmla="*/ 31 w 40"/>
              <a:gd name="T85" fmla="*/ 3 h 64"/>
              <a:gd name="T86" fmla="*/ 28 w 40"/>
              <a:gd name="T87" fmla="*/ 1 h 64"/>
              <a:gd name="T88" fmla="*/ 23 w 40"/>
              <a:gd name="T89" fmla="*/ 0 h 64"/>
              <a:gd name="T90" fmla="*/ 20 w 40"/>
              <a:gd name="T91" fmla="*/ 0 h 64"/>
              <a:gd name="T92" fmla="*/ 20 w 40"/>
              <a:gd name="T9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64">
                <a:moveTo>
                  <a:pt x="20" y="0"/>
                </a:moveTo>
                <a:lnTo>
                  <a:pt x="20" y="0"/>
                </a:lnTo>
                <a:lnTo>
                  <a:pt x="16" y="0"/>
                </a:lnTo>
                <a:lnTo>
                  <a:pt x="11" y="1"/>
                </a:lnTo>
                <a:lnTo>
                  <a:pt x="9" y="3"/>
                </a:lnTo>
                <a:lnTo>
                  <a:pt x="5" y="7"/>
                </a:lnTo>
                <a:lnTo>
                  <a:pt x="4" y="9"/>
                </a:lnTo>
                <a:lnTo>
                  <a:pt x="1" y="14"/>
                </a:lnTo>
                <a:lnTo>
                  <a:pt x="0" y="19"/>
                </a:lnTo>
                <a:lnTo>
                  <a:pt x="0" y="24"/>
                </a:lnTo>
                <a:lnTo>
                  <a:pt x="0" y="34"/>
                </a:lnTo>
                <a:lnTo>
                  <a:pt x="0" y="34"/>
                </a:lnTo>
                <a:lnTo>
                  <a:pt x="0" y="37"/>
                </a:lnTo>
                <a:lnTo>
                  <a:pt x="1" y="38"/>
                </a:lnTo>
                <a:lnTo>
                  <a:pt x="3" y="39"/>
                </a:lnTo>
                <a:lnTo>
                  <a:pt x="5" y="39"/>
                </a:lnTo>
                <a:lnTo>
                  <a:pt x="10" y="39"/>
                </a:lnTo>
                <a:lnTo>
                  <a:pt x="10" y="59"/>
                </a:lnTo>
                <a:lnTo>
                  <a:pt x="10" y="59"/>
                </a:lnTo>
                <a:lnTo>
                  <a:pt x="10" y="61"/>
                </a:lnTo>
                <a:lnTo>
                  <a:pt x="11" y="62"/>
                </a:lnTo>
                <a:lnTo>
                  <a:pt x="12" y="64"/>
                </a:lnTo>
                <a:lnTo>
                  <a:pt x="15" y="64"/>
                </a:lnTo>
                <a:lnTo>
                  <a:pt x="25" y="64"/>
                </a:lnTo>
                <a:lnTo>
                  <a:pt x="25" y="64"/>
                </a:lnTo>
                <a:lnTo>
                  <a:pt x="27" y="64"/>
                </a:lnTo>
                <a:lnTo>
                  <a:pt x="28" y="62"/>
                </a:lnTo>
                <a:lnTo>
                  <a:pt x="30" y="61"/>
                </a:lnTo>
                <a:lnTo>
                  <a:pt x="30" y="59"/>
                </a:lnTo>
                <a:lnTo>
                  <a:pt x="30" y="39"/>
                </a:lnTo>
                <a:lnTo>
                  <a:pt x="35" y="39"/>
                </a:lnTo>
                <a:lnTo>
                  <a:pt x="35" y="39"/>
                </a:lnTo>
                <a:lnTo>
                  <a:pt x="37" y="39"/>
                </a:lnTo>
                <a:lnTo>
                  <a:pt x="38" y="38"/>
                </a:lnTo>
                <a:lnTo>
                  <a:pt x="40" y="37"/>
                </a:lnTo>
                <a:lnTo>
                  <a:pt x="40" y="34"/>
                </a:lnTo>
                <a:lnTo>
                  <a:pt x="40" y="24"/>
                </a:lnTo>
                <a:lnTo>
                  <a:pt x="40" y="24"/>
                </a:lnTo>
                <a:lnTo>
                  <a:pt x="40" y="19"/>
                </a:lnTo>
                <a:lnTo>
                  <a:pt x="38" y="14"/>
                </a:lnTo>
                <a:lnTo>
                  <a:pt x="36" y="9"/>
                </a:lnTo>
                <a:lnTo>
                  <a:pt x="35" y="7"/>
                </a:lnTo>
                <a:lnTo>
                  <a:pt x="31" y="3"/>
                </a:lnTo>
                <a:lnTo>
                  <a:pt x="28" y="1"/>
                </a:lnTo>
                <a:lnTo>
                  <a:pt x="23" y="0"/>
                </a:lnTo>
                <a:lnTo>
                  <a:pt x="20" y="0"/>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41" name="Freeform 844"/>
          <p:cNvSpPr>
            <a:spLocks/>
          </p:cNvSpPr>
          <p:nvPr/>
        </p:nvSpPr>
        <p:spPr bwMode="auto">
          <a:xfrm>
            <a:off x="5797964" y="3659558"/>
            <a:ext cx="37959" cy="37959"/>
          </a:xfrm>
          <a:custGeom>
            <a:avLst/>
            <a:gdLst>
              <a:gd name="T0" fmla="*/ 13 w 25"/>
              <a:gd name="T1" fmla="*/ 25 h 25"/>
              <a:gd name="T2" fmla="*/ 13 w 25"/>
              <a:gd name="T3" fmla="*/ 25 h 25"/>
              <a:gd name="T4" fmla="*/ 18 w 25"/>
              <a:gd name="T5" fmla="*/ 23 h 25"/>
              <a:gd name="T6" fmla="*/ 21 w 25"/>
              <a:gd name="T7" fmla="*/ 21 h 25"/>
              <a:gd name="T8" fmla="*/ 24 w 25"/>
              <a:gd name="T9" fmla="*/ 17 h 25"/>
              <a:gd name="T10" fmla="*/ 25 w 25"/>
              <a:gd name="T11" fmla="*/ 12 h 25"/>
              <a:gd name="T12" fmla="*/ 25 w 25"/>
              <a:gd name="T13" fmla="*/ 12 h 25"/>
              <a:gd name="T14" fmla="*/ 24 w 25"/>
              <a:gd name="T15" fmla="*/ 7 h 25"/>
              <a:gd name="T16" fmla="*/ 21 w 25"/>
              <a:gd name="T17" fmla="*/ 4 h 25"/>
              <a:gd name="T18" fmla="*/ 18 w 25"/>
              <a:gd name="T19" fmla="*/ 1 h 25"/>
              <a:gd name="T20" fmla="*/ 13 w 25"/>
              <a:gd name="T21" fmla="*/ 0 h 25"/>
              <a:gd name="T22" fmla="*/ 13 w 25"/>
              <a:gd name="T23" fmla="*/ 0 h 25"/>
              <a:gd name="T24" fmla="*/ 8 w 25"/>
              <a:gd name="T25" fmla="*/ 1 h 25"/>
              <a:gd name="T26" fmla="*/ 4 w 25"/>
              <a:gd name="T27" fmla="*/ 4 h 25"/>
              <a:gd name="T28" fmla="*/ 2 w 25"/>
              <a:gd name="T29" fmla="*/ 7 h 25"/>
              <a:gd name="T30" fmla="*/ 0 w 25"/>
              <a:gd name="T31" fmla="*/ 12 h 25"/>
              <a:gd name="T32" fmla="*/ 0 w 25"/>
              <a:gd name="T33" fmla="*/ 12 h 25"/>
              <a:gd name="T34" fmla="*/ 2 w 25"/>
              <a:gd name="T35" fmla="*/ 17 h 25"/>
              <a:gd name="T36" fmla="*/ 4 w 25"/>
              <a:gd name="T37" fmla="*/ 21 h 25"/>
              <a:gd name="T38" fmla="*/ 8 w 25"/>
              <a:gd name="T39" fmla="*/ 23 h 25"/>
              <a:gd name="T40" fmla="*/ 13 w 25"/>
              <a:gd name="T41" fmla="*/ 25 h 25"/>
              <a:gd name="T42" fmla="*/ 13 w 25"/>
              <a:gd name="T4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5">
                <a:moveTo>
                  <a:pt x="13" y="25"/>
                </a:moveTo>
                <a:lnTo>
                  <a:pt x="13" y="25"/>
                </a:lnTo>
                <a:lnTo>
                  <a:pt x="18" y="23"/>
                </a:lnTo>
                <a:lnTo>
                  <a:pt x="21" y="21"/>
                </a:lnTo>
                <a:lnTo>
                  <a:pt x="24" y="17"/>
                </a:lnTo>
                <a:lnTo>
                  <a:pt x="25" y="12"/>
                </a:lnTo>
                <a:lnTo>
                  <a:pt x="25" y="12"/>
                </a:lnTo>
                <a:lnTo>
                  <a:pt x="24" y="7"/>
                </a:lnTo>
                <a:lnTo>
                  <a:pt x="21" y="4"/>
                </a:lnTo>
                <a:lnTo>
                  <a:pt x="18" y="1"/>
                </a:lnTo>
                <a:lnTo>
                  <a:pt x="13" y="0"/>
                </a:lnTo>
                <a:lnTo>
                  <a:pt x="13" y="0"/>
                </a:lnTo>
                <a:lnTo>
                  <a:pt x="8" y="1"/>
                </a:lnTo>
                <a:lnTo>
                  <a:pt x="4" y="4"/>
                </a:lnTo>
                <a:lnTo>
                  <a:pt x="2" y="7"/>
                </a:lnTo>
                <a:lnTo>
                  <a:pt x="0" y="12"/>
                </a:lnTo>
                <a:lnTo>
                  <a:pt x="0" y="12"/>
                </a:lnTo>
                <a:lnTo>
                  <a:pt x="2" y="17"/>
                </a:lnTo>
                <a:lnTo>
                  <a:pt x="4" y="21"/>
                </a:lnTo>
                <a:lnTo>
                  <a:pt x="8" y="23"/>
                </a:lnTo>
                <a:lnTo>
                  <a:pt x="13" y="25"/>
                </a:lnTo>
                <a:lnTo>
                  <a:pt x="13"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42" name="Freeform 845"/>
          <p:cNvSpPr>
            <a:spLocks/>
          </p:cNvSpPr>
          <p:nvPr/>
        </p:nvSpPr>
        <p:spPr bwMode="auto">
          <a:xfrm>
            <a:off x="5788474" y="3707008"/>
            <a:ext cx="61686" cy="99645"/>
          </a:xfrm>
          <a:custGeom>
            <a:avLst/>
            <a:gdLst>
              <a:gd name="T0" fmla="*/ 36 w 39"/>
              <a:gd name="T1" fmla="*/ 27 h 64"/>
              <a:gd name="T2" fmla="*/ 36 w 39"/>
              <a:gd name="T3" fmla="*/ 27 h 64"/>
              <a:gd name="T4" fmla="*/ 32 w 39"/>
              <a:gd name="T5" fmla="*/ 12 h 64"/>
              <a:gd name="T6" fmla="*/ 28 w 39"/>
              <a:gd name="T7" fmla="*/ 4 h 64"/>
              <a:gd name="T8" fmla="*/ 27 w 39"/>
              <a:gd name="T9" fmla="*/ 2 h 64"/>
              <a:gd name="T10" fmla="*/ 25 w 39"/>
              <a:gd name="T11" fmla="*/ 1 h 64"/>
              <a:gd name="T12" fmla="*/ 20 w 39"/>
              <a:gd name="T13" fmla="*/ 0 h 64"/>
              <a:gd name="T14" fmla="*/ 20 w 39"/>
              <a:gd name="T15" fmla="*/ 0 h 64"/>
              <a:gd name="T16" fmla="*/ 15 w 39"/>
              <a:gd name="T17" fmla="*/ 1 h 64"/>
              <a:gd name="T18" fmla="*/ 12 w 39"/>
              <a:gd name="T19" fmla="*/ 2 h 64"/>
              <a:gd name="T20" fmla="*/ 11 w 39"/>
              <a:gd name="T21" fmla="*/ 4 h 64"/>
              <a:gd name="T22" fmla="*/ 7 w 39"/>
              <a:gd name="T23" fmla="*/ 12 h 64"/>
              <a:gd name="T24" fmla="*/ 4 w 39"/>
              <a:gd name="T25" fmla="*/ 27 h 64"/>
              <a:gd name="T26" fmla="*/ 4 w 39"/>
              <a:gd name="T27" fmla="*/ 27 h 64"/>
              <a:gd name="T28" fmla="*/ 0 w 39"/>
              <a:gd name="T29" fmla="*/ 43 h 64"/>
              <a:gd name="T30" fmla="*/ 0 w 39"/>
              <a:gd name="T31" fmla="*/ 43 h 64"/>
              <a:gd name="T32" fmla="*/ 0 w 39"/>
              <a:gd name="T33" fmla="*/ 45 h 64"/>
              <a:gd name="T34" fmla="*/ 1 w 39"/>
              <a:gd name="T35" fmla="*/ 46 h 64"/>
              <a:gd name="T36" fmla="*/ 1 w 39"/>
              <a:gd name="T37" fmla="*/ 46 h 64"/>
              <a:gd name="T38" fmla="*/ 2 w 39"/>
              <a:gd name="T39" fmla="*/ 49 h 64"/>
              <a:gd name="T40" fmla="*/ 5 w 39"/>
              <a:gd name="T41" fmla="*/ 49 h 64"/>
              <a:gd name="T42" fmla="*/ 5 w 39"/>
              <a:gd name="T43" fmla="*/ 49 h 64"/>
              <a:gd name="T44" fmla="*/ 11 w 39"/>
              <a:gd name="T45" fmla="*/ 49 h 64"/>
              <a:gd name="T46" fmla="*/ 11 w 39"/>
              <a:gd name="T47" fmla="*/ 49 h 64"/>
              <a:gd name="T48" fmla="*/ 15 w 39"/>
              <a:gd name="T49" fmla="*/ 60 h 64"/>
              <a:gd name="T50" fmla="*/ 15 w 39"/>
              <a:gd name="T51" fmla="*/ 60 h 64"/>
              <a:gd name="T52" fmla="*/ 17 w 39"/>
              <a:gd name="T53" fmla="*/ 62 h 64"/>
              <a:gd name="T54" fmla="*/ 20 w 39"/>
              <a:gd name="T55" fmla="*/ 64 h 64"/>
              <a:gd name="T56" fmla="*/ 20 w 39"/>
              <a:gd name="T57" fmla="*/ 64 h 64"/>
              <a:gd name="T58" fmla="*/ 22 w 39"/>
              <a:gd name="T59" fmla="*/ 62 h 64"/>
              <a:gd name="T60" fmla="*/ 25 w 39"/>
              <a:gd name="T61" fmla="*/ 60 h 64"/>
              <a:gd name="T62" fmla="*/ 25 w 39"/>
              <a:gd name="T63" fmla="*/ 60 h 64"/>
              <a:gd name="T64" fmla="*/ 28 w 39"/>
              <a:gd name="T65" fmla="*/ 49 h 64"/>
              <a:gd name="T66" fmla="*/ 28 w 39"/>
              <a:gd name="T67" fmla="*/ 49 h 64"/>
              <a:gd name="T68" fmla="*/ 35 w 39"/>
              <a:gd name="T69" fmla="*/ 49 h 64"/>
              <a:gd name="T70" fmla="*/ 35 w 39"/>
              <a:gd name="T71" fmla="*/ 49 h 64"/>
              <a:gd name="T72" fmla="*/ 37 w 39"/>
              <a:gd name="T73" fmla="*/ 49 h 64"/>
              <a:gd name="T74" fmla="*/ 38 w 39"/>
              <a:gd name="T75" fmla="*/ 46 h 64"/>
              <a:gd name="T76" fmla="*/ 38 w 39"/>
              <a:gd name="T77" fmla="*/ 46 h 64"/>
              <a:gd name="T78" fmla="*/ 39 w 39"/>
              <a:gd name="T79" fmla="*/ 45 h 64"/>
              <a:gd name="T80" fmla="*/ 39 w 39"/>
              <a:gd name="T81" fmla="*/ 43 h 64"/>
              <a:gd name="T82" fmla="*/ 39 w 39"/>
              <a:gd name="T83" fmla="*/ 43 h 64"/>
              <a:gd name="T84" fmla="*/ 36 w 39"/>
              <a:gd name="T85" fmla="*/ 27 h 64"/>
              <a:gd name="T86" fmla="*/ 36 w 39"/>
              <a:gd name="T87"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4">
                <a:moveTo>
                  <a:pt x="36" y="27"/>
                </a:moveTo>
                <a:lnTo>
                  <a:pt x="36" y="27"/>
                </a:lnTo>
                <a:lnTo>
                  <a:pt x="32" y="12"/>
                </a:lnTo>
                <a:lnTo>
                  <a:pt x="28" y="4"/>
                </a:lnTo>
                <a:lnTo>
                  <a:pt x="27" y="2"/>
                </a:lnTo>
                <a:lnTo>
                  <a:pt x="25" y="1"/>
                </a:lnTo>
                <a:lnTo>
                  <a:pt x="20" y="0"/>
                </a:lnTo>
                <a:lnTo>
                  <a:pt x="20" y="0"/>
                </a:lnTo>
                <a:lnTo>
                  <a:pt x="15" y="1"/>
                </a:lnTo>
                <a:lnTo>
                  <a:pt x="12" y="2"/>
                </a:lnTo>
                <a:lnTo>
                  <a:pt x="11" y="4"/>
                </a:lnTo>
                <a:lnTo>
                  <a:pt x="7" y="12"/>
                </a:lnTo>
                <a:lnTo>
                  <a:pt x="4" y="27"/>
                </a:lnTo>
                <a:lnTo>
                  <a:pt x="4" y="27"/>
                </a:lnTo>
                <a:lnTo>
                  <a:pt x="0" y="43"/>
                </a:lnTo>
                <a:lnTo>
                  <a:pt x="0" y="43"/>
                </a:lnTo>
                <a:lnTo>
                  <a:pt x="0" y="45"/>
                </a:lnTo>
                <a:lnTo>
                  <a:pt x="1" y="46"/>
                </a:lnTo>
                <a:lnTo>
                  <a:pt x="1" y="46"/>
                </a:lnTo>
                <a:lnTo>
                  <a:pt x="2" y="49"/>
                </a:lnTo>
                <a:lnTo>
                  <a:pt x="5" y="49"/>
                </a:lnTo>
                <a:lnTo>
                  <a:pt x="5" y="49"/>
                </a:lnTo>
                <a:lnTo>
                  <a:pt x="11" y="49"/>
                </a:lnTo>
                <a:lnTo>
                  <a:pt x="11" y="49"/>
                </a:lnTo>
                <a:lnTo>
                  <a:pt x="15" y="60"/>
                </a:lnTo>
                <a:lnTo>
                  <a:pt x="15" y="60"/>
                </a:lnTo>
                <a:lnTo>
                  <a:pt x="17" y="62"/>
                </a:lnTo>
                <a:lnTo>
                  <a:pt x="20" y="64"/>
                </a:lnTo>
                <a:lnTo>
                  <a:pt x="20" y="64"/>
                </a:lnTo>
                <a:lnTo>
                  <a:pt x="22" y="62"/>
                </a:lnTo>
                <a:lnTo>
                  <a:pt x="25" y="60"/>
                </a:lnTo>
                <a:lnTo>
                  <a:pt x="25" y="60"/>
                </a:lnTo>
                <a:lnTo>
                  <a:pt x="28" y="49"/>
                </a:lnTo>
                <a:lnTo>
                  <a:pt x="28" y="49"/>
                </a:lnTo>
                <a:lnTo>
                  <a:pt x="35" y="49"/>
                </a:lnTo>
                <a:lnTo>
                  <a:pt x="35" y="49"/>
                </a:lnTo>
                <a:lnTo>
                  <a:pt x="37" y="49"/>
                </a:lnTo>
                <a:lnTo>
                  <a:pt x="38" y="46"/>
                </a:lnTo>
                <a:lnTo>
                  <a:pt x="38" y="46"/>
                </a:lnTo>
                <a:lnTo>
                  <a:pt x="39" y="45"/>
                </a:lnTo>
                <a:lnTo>
                  <a:pt x="39" y="43"/>
                </a:lnTo>
                <a:lnTo>
                  <a:pt x="39" y="43"/>
                </a:lnTo>
                <a:lnTo>
                  <a:pt x="36" y="27"/>
                </a:lnTo>
                <a:lnTo>
                  <a:pt x="36" y="2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43" name="Freeform 846"/>
          <p:cNvSpPr>
            <a:spLocks/>
          </p:cNvSpPr>
          <p:nvPr/>
        </p:nvSpPr>
        <p:spPr bwMode="auto">
          <a:xfrm>
            <a:off x="6191795" y="3759204"/>
            <a:ext cx="33216" cy="33216"/>
          </a:xfrm>
          <a:custGeom>
            <a:avLst/>
            <a:gdLst>
              <a:gd name="T0" fmla="*/ 19 w 19"/>
              <a:gd name="T1" fmla="*/ 10 h 20"/>
              <a:gd name="T2" fmla="*/ 19 w 19"/>
              <a:gd name="T3" fmla="*/ 10 h 20"/>
              <a:gd name="T4" fmla="*/ 18 w 19"/>
              <a:gd name="T5" fmla="*/ 14 h 20"/>
              <a:gd name="T6" fmla="*/ 17 w 19"/>
              <a:gd name="T7" fmla="*/ 17 h 20"/>
              <a:gd name="T8" fmla="*/ 13 w 19"/>
              <a:gd name="T9" fmla="*/ 19 h 20"/>
              <a:gd name="T10" fmla="*/ 9 w 19"/>
              <a:gd name="T11" fmla="*/ 20 h 20"/>
              <a:gd name="T12" fmla="*/ 9 w 19"/>
              <a:gd name="T13" fmla="*/ 20 h 20"/>
              <a:gd name="T14" fmla="*/ 6 w 19"/>
              <a:gd name="T15" fmla="*/ 19 h 20"/>
              <a:gd name="T16" fmla="*/ 2 w 19"/>
              <a:gd name="T17" fmla="*/ 17 h 20"/>
              <a:gd name="T18" fmla="*/ 1 w 19"/>
              <a:gd name="T19" fmla="*/ 14 h 20"/>
              <a:gd name="T20" fmla="*/ 0 w 19"/>
              <a:gd name="T21" fmla="*/ 10 h 20"/>
              <a:gd name="T22" fmla="*/ 0 w 19"/>
              <a:gd name="T23" fmla="*/ 10 h 20"/>
              <a:gd name="T24" fmla="*/ 1 w 19"/>
              <a:gd name="T25" fmla="*/ 6 h 20"/>
              <a:gd name="T26" fmla="*/ 2 w 19"/>
              <a:gd name="T27" fmla="*/ 3 h 20"/>
              <a:gd name="T28" fmla="*/ 6 w 19"/>
              <a:gd name="T29" fmla="*/ 1 h 20"/>
              <a:gd name="T30" fmla="*/ 9 w 19"/>
              <a:gd name="T31" fmla="*/ 0 h 20"/>
              <a:gd name="T32" fmla="*/ 9 w 19"/>
              <a:gd name="T33" fmla="*/ 0 h 20"/>
              <a:gd name="T34" fmla="*/ 13 w 19"/>
              <a:gd name="T35" fmla="*/ 1 h 20"/>
              <a:gd name="T36" fmla="*/ 17 w 19"/>
              <a:gd name="T37" fmla="*/ 3 h 20"/>
              <a:gd name="T38" fmla="*/ 18 w 19"/>
              <a:gd name="T39" fmla="*/ 6 h 20"/>
              <a:gd name="T40" fmla="*/ 19 w 19"/>
              <a:gd name="T41" fmla="*/ 10 h 20"/>
              <a:gd name="T42" fmla="*/ 19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9" y="10"/>
                </a:moveTo>
                <a:lnTo>
                  <a:pt x="19" y="10"/>
                </a:lnTo>
                <a:lnTo>
                  <a:pt x="18" y="14"/>
                </a:lnTo>
                <a:lnTo>
                  <a:pt x="17" y="17"/>
                </a:lnTo>
                <a:lnTo>
                  <a:pt x="13" y="19"/>
                </a:lnTo>
                <a:lnTo>
                  <a:pt x="9" y="20"/>
                </a:lnTo>
                <a:lnTo>
                  <a:pt x="9" y="20"/>
                </a:lnTo>
                <a:lnTo>
                  <a:pt x="6" y="19"/>
                </a:lnTo>
                <a:lnTo>
                  <a:pt x="2" y="17"/>
                </a:lnTo>
                <a:lnTo>
                  <a:pt x="1" y="14"/>
                </a:lnTo>
                <a:lnTo>
                  <a:pt x="0" y="10"/>
                </a:lnTo>
                <a:lnTo>
                  <a:pt x="0" y="10"/>
                </a:lnTo>
                <a:lnTo>
                  <a:pt x="1" y="6"/>
                </a:lnTo>
                <a:lnTo>
                  <a:pt x="2" y="3"/>
                </a:lnTo>
                <a:lnTo>
                  <a:pt x="6" y="1"/>
                </a:lnTo>
                <a:lnTo>
                  <a:pt x="9" y="0"/>
                </a:lnTo>
                <a:lnTo>
                  <a:pt x="9" y="0"/>
                </a:lnTo>
                <a:lnTo>
                  <a:pt x="13" y="1"/>
                </a:lnTo>
                <a:lnTo>
                  <a:pt x="17" y="3"/>
                </a:lnTo>
                <a:lnTo>
                  <a:pt x="18" y="6"/>
                </a:lnTo>
                <a:lnTo>
                  <a:pt x="19" y="10"/>
                </a:lnTo>
                <a:lnTo>
                  <a:pt x="1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44" name="Freeform 847"/>
          <p:cNvSpPr>
            <a:spLocks/>
          </p:cNvSpPr>
          <p:nvPr/>
        </p:nvSpPr>
        <p:spPr bwMode="auto">
          <a:xfrm>
            <a:off x="6239245" y="3759204"/>
            <a:ext cx="33216" cy="33216"/>
          </a:xfrm>
          <a:custGeom>
            <a:avLst/>
            <a:gdLst>
              <a:gd name="T0" fmla="*/ 20 w 20"/>
              <a:gd name="T1" fmla="*/ 10 h 20"/>
              <a:gd name="T2" fmla="*/ 20 w 20"/>
              <a:gd name="T3" fmla="*/ 10 h 20"/>
              <a:gd name="T4" fmla="*/ 19 w 20"/>
              <a:gd name="T5" fmla="*/ 14 h 20"/>
              <a:gd name="T6" fmla="*/ 17 w 20"/>
              <a:gd name="T7" fmla="*/ 17 h 20"/>
              <a:gd name="T8" fmla="*/ 14 w 20"/>
              <a:gd name="T9" fmla="*/ 19 h 20"/>
              <a:gd name="T10" fmla="*/ 10 w 20"/>
              <a:gd name="T11" fmla="*/ 20 h 20"/>
              <a:gd name="T12" fmla="*/ 10 w 20"/>
              <a:gd name="T13" fmla="*/ 20 h 20"/>
              <a:gd name="T14" fmla="*/ 6 w 20"/>
              <a:gd name="T15" fmla="*/ 19 h 20"/>
              <a:gd name="T16" fmla="*/ 3 w 20"/>
              <a:gd name="T17" fmla="*/ 17 h 20"/>
              <a:gd name="T18" fmla="*/ 1 w 20"/>
              <a:gd name="T19" fmla="*/ 14 h 20"/>
              <a:gd name="T20" fmla="*/ 0 w 20"/>
              <a:gd name="T21" fmla="*/ 10 h 20"/>
              <a:gd name="T22" fmla="*/ 0 w 20"/>
              <a:gd name="T23" fmla="*/ 10 h 20"/>
              <a:gd name="T24" fmla="*/ 1 w 20"/>
              <a:gd name="T25" fmla="*/ 6 h 20"/>
              <a:gd name="T26" fmla="*/ 3 w 20"/>
              <a:gd name="T27" fmla="*/ 3 h 20"/>
              <a:gd name="T28" fmla="*/ 6 w 20"/>
              <a:gd name="T29" fmla="*/ 1 h 20"/>
              <a:gd name="T30" fmla="*/ 10 w 20"/>
              <a:gd name="T31" fmla="*/ 0 h 20"/>
              <a:gd name="T32" fmla="*/ 10 w 20"/>
              <a:gd name="T33" fmla="*/ 0 h 20"/>
              <a:gd name="T34" fmla="*/ 14 w 20"/>
              <a:gd name="T35" fmla="*/ 1 h 20"/>
              <a:gd name="T36" fmla="*/ 17 w 20"/>
              <a:gd name="T37" fmla="*/ 3 h 20"/>
              <a:gd name="T38" fmla="*/ 19 w 20"/>
              <a:gd name="T39" fmla="*/ 6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9" y="14"/>
                </a:lnTo>
                <a:lnTo>
                  <a:pt x="17" y="17"/>
                </a:lnTo>
                <a:lnTo>
                  <a:pt x="14" y="19"/>
                </a:lnTo>
                <a:lnTo>
                  <a:pt x="10" y="20"/>
                </a:lnTo>
                <a:lnTo>
                  <a:pt x="10" y="20"/>
                </a:lnTo>
                <a:lnTo>
                  <a:pt x="6" y="19"/>
                </a:lnTo>
                <a:lnTo>
                  <a:pt x="3" y="17"/>
                </a:lnTo>
                <a:lnTo>
                  <a:pt x="1" y="14"/>
                </a:lnTo>
                <a:lnTo>
                  <a:pt x="0" y="10"/>
                </a:lnTo>
                <a:lnTo>
                  <a:pt x="0" y="10"/>
                </a:lnTo>
                <a:lnTo>
                  <a:pt x="1" y="6"/>
                </a:lnTo>
                <a:lnTo>
                  <a:pt x="3" y="3"/>
                </a:lnTo>
                <a:lnTo>
                  <a:pt x="6" y="1"/>
                </a:lnTo>
                <a:lnTo>
                  <a:pt x="10" y="0"/>
                </a:lnTo>
                <a:lnTo>
                  <a:pt x="10" y="0"/>
                </a:lnTo>
                <a:lnTo>
                  <a:pt x="14" y="1"/>
                </a:lnTo>
                <a:lnTo>
                  <a:pt x="17" y="3"/>
                </a:lnTo>
                <a:lnTo>
                  <a:pt x="19" y="6"/>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45" name="Freeform 848"/>
          <p:cNvSpPr>
            <a:spLocks/>
          </p:cNvSpPr>
          <p:nvPr/>
        </p:nvSpPr>
        <p:spPr bwMode="auto">
          <a:xfrm>
            <a:off x="6196539" y="3635835"/>
            <a:ext cx="42706" cy="47450"/>
          </a:xfrm>
          <a:custGeom>
            <a:avLst/>
            <a:gdLst>
              <a:gd name="T0" fmla="*/ 25 w 26"/>
              <a:gd name="T1" fmla="*/ 30 h 30"/>
              <a:gd name="T2" fmla="*/ 26 w 26"/>
              <a:gd name="T3" fmla="*/ 30 h 30"/>
              <a:gd name="T4" fmla="*/ 26 w 26"/>
              <a:gd name="T5" fmla="*/ 5 h 30"/>
              <a:gd name="T6" fmla="*/ 26 w 26"/>
              <a:gd name="T7" fmla="*/ 5 h 30"/>
              <a:gd name="T8" fmla="*/ 26 w 26"/>
              <a:gd name="T9" fmla="*/ 3 h 30"/>
              <a:gd name="T10" fmla="*/ 25 w 26"/>
              <a:gd name="T11" fmla="*/ 1 h 30"/>
              <a:gd name="T12" fmla="*/ 24 w 26"/>
              <a:gd name="T13" fmla="*/ 0 h 30"/>
              <a:gd name="T14" fmla="*/ 21 w 26"/>
              <a:gd name="T15" fmla="*/ 0 h 30"/>
              <a:gd name="T16" fmla="*/ 16 w 26"/>
              <a:gd name="T17" fmla="*/ 0 h 30"/>
              <a:gd name="T18" fmla="*/ 16 w 26"/>
              <a:gd name="T19" fmla="*/ 0 h 30"/>
              <a:gd name="T20" fmla="*/ 8 w 26"/>
              <a:gd name="T21" fmla="*/ 1 h 30"/>
              <a:gd name="T22" fmla="*/ 0 w 26"/>
              <a:gd name="T23" fmla="*/ 5 h 30"/>
              <a:gd name="T24" fmla="*/ 25 w 26"/>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0">
                <a:moveTo>
                  <a:pt x="25" y="30"/>
                </a:moveTo>
                <a:lnTo>
                  <a:pt x="26" y="30"/>
                </a:lnTo>
                <a:lnTo>
                  <a:pt x="26" y="5"/>
                </a:lnTo>
                <a:lnTo>
                  <a:pt x="26" y="5"/>
                </a:lnTo>
                <a:lnTo>
                  <a:pt x="26" y="3"/>
                </a:lnTo>
                <a:lnTo>
                  <a:pt x="25" y="1"/>
                </a:lnTo>
                <a:lnTo>
                  <a:pt x="24" y="0"/>
                </a:lnTo>
                <a:lnTo>
                  <a:pt x="21" y="0"/>
                </a:lnTo>
                <a:lnTo>
                  <a:pt x="16" y="0"/>
                </a:lnTo>
                <a:lnTo>
                  <a:pt x="16" y="0"/>
                </a:lnTo>
                <a:lnTo>
                  <a:pt x="8" y="1"/>
                </a:lnTo>
                <a:lnTo>
                  <a:pt x="0" y="5"/>
                </a:lnTo>
                <a:lnTo>
                  <a:pt x="25"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46" name="Freeform 849"/>
          <p:cNvSpPr>
            <a:spLocks/>
          </p:cNvSpPr>
          <p:nvPr/>
        </p:nvSpPr>
        <p:spPr bwMode="auto">
          <a:xfrm>
            <a:off x="6177559" y="3650067"/>
            <a:ext cx="47450" cy="33216"/>
          </a:xfrm>
          <a:custGeom>
            <a:avLst/>
            <a:gdLst>
              <a:gd name="T0" fmla="*/ 10 w 30"/>
              <a:gd name="T1" fmla="*/ 0 h 22"/>
              <a:gd name="T2" fmla="*/ 10 w 30"/>
              <a:gd name="T3" fmla="*/ 0 h 22"/>
              <a:gd name="T4" fmla="*/ 5 w 30"/>
              <a:gd name="T5" fmla="*/ 4 h 22"/>
              <a:gd name="T6" fmla="*/ 2 w 30"/>
              <a:gd name="T7" fmla="*/ 9 h 22"/>
              <a:gd name="T8" fmla="*/ 1 w 30"/>
              <a:gd name="T9" fmla="*/ 16 h 22"/>
              <a:gd name="T10" fmla="*/ 0 w 30"/>
              <a:gd name="T11" fmla="*/ 22 h 22"/>
              <a:gd name="T12" fmla="*/ 30 w 30"/>
              <a:gd name="T13" fmla="*/ 22 h 22"/>
              <a:gd name="T14" fmla="*/ 10 w 30"/>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2">
                <a:moveTo>
                  <a:pt x="10" y="0"/>
                </a:moveTo>
                <a:lnTo>
                  <a:pt x="10" y="0"/>
                </a:lnTo>
                <a:lnTo>
                  <a:pt x="5" y="4"/>
                </a:lnTo>
                <a:lnTo>
                  <a:pt x="2" y="9"/>
                </a:lnTo>
                <a:lnTo>
                  <a:pt x="1" y="16"/>
                </a:lnTo>
                <a:lnTo>
                  <a:pt x="0" y="22"/>
                </a:lnTo>
                <a:lnTo>
                  <a:pt x="30" y="22"/>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47" name="Freeform 850"/>
          <p:cNvSpPr>
            <a:spLocks/>
          </p:cNvSpPr>
          <p:nvPr/>
        </p:nvSpPr>
        <p:spPr bwMode="auto">
          <a:xfrm>
            <a:off x="6177559" y="3659558"/>
            <a:ext cx="137605" cy="94899"/>
          </a:xfrm>
          <a:custGeom>
            <a:avLst/>
            <a:gdLst>
              <a:gd name="T0" fmla="*/ 69 w 88"/>
              <a:gd name="T1" fmla="*/ 0 h 59"/>
              <a:gd name="T2" fmla="*/ 69 w 88"/>
              <a:gd name="T3" fmla="*/ 0 h 59"/>
              <a:gd name="T4" fmla="*/ 66 w 88"/>
              <a:gd name="T5" fmla="*/ 1 h 59"/>
              <a:gd name="T6" fmla="*/ 64 w 88"/>
              <a:gd name="T7" fmla="*/ 4 h 59"/>
              <a:gd name="T8" fmla="*/ 59 w 88"/>
              <a:gd name="T9" fmla="*/ 20 h 59"/>
              <a:gd name="T10" fmla="*/ 0 w 88"/>
              <a:gd name="T11" fmla="*/ 20 h 59"/>
              <a:gd name="T12" fmla="*/ 0 w 88"/>
              <a:gd name="T13" fmla="*/ 20 h 59"/>
              <a:gd name="T14" fmla="*/ 0 w 88"/>
              <a:gd name="T15" fmla="*/ 25 h 59"/>
              <a:gd name="T16" fmla="*/ 0 w 88"/>
              <a:gd name="T17" fmla="*/ 25 h 59"/>
              <a:gd name="T18" fmla="*/ 0 w 88"/>
              <a:gd name="T19" fmla="*/ 26 h 59"/>
              <a:gd name="T20" fmla="*/ 10 w 88"/>
              <a:gd name="T21" fmla="*/ 55 h 59"/>
              <a:gd name="T22" fmla="*/ 10 w 88"/>
              <a:gd name="T23" fmla="*/ 55 h 59"/>
              <a:gd name="T24" fmla="*/ 12 w 88"/>
              <a:gd name="T25" fmla="*/ 58 h 59"/>
              <a:gd name="T26" fmla="*/ 14 w 88"/>
              <a:gd name="T27" fmla="*/ 59 h 59"/>
              <a:gd name="T28" fmla="*/ 54 w 88"/>
              <a:gd name="T29" fmla="*/ 59 h 59"/>
              <a:gd name="T30" fmla="*/ 54 w 88"/>
              <a:gd name="T31" fmla="*/ 59 h 59"/>
              <a:gd name="T32" fmla="*/ 56 w 88"/>
              <a:gd name="T33" fmla="*/ 58 h 59"/>
              <a:gd name="T34" fmla="*/ 59 w 88"/>
              <a:gd name="T35" fmla="*/ 55 h 59"/>
              <a:gd name="T36" fmla="*/ 72 w 88"/>
              <a:gd name="T37" fmla="*/ 10 h 59"/>
              <a:gd name="T38" fmla="*/ 88 w 88"/>
              <a:gd name="T39" fmla="*/ 10 h 59"/>
              <a:gd name="T40" fmla="*/ 88 w 88"/>
              <a:gd name="T41" fmla="*/ 0 h 59"/>
              <a:gd name="T42" fmla="*/ 69 w 88"/>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59">
                <a:moveTo>
                  <a:pt x="69" y="0"/>
                </a:moveTo>
                <a:lnTo>
                  <a:pt x="69" y="0"/>
                </a:lnTo>
                <a:lnTo>
                  <a:pt x="66" y="1"/>
                </a:lnTo>
                <a:lnTo>
                  <a:pt x="64" y="4"/>
                </a:lnTo>
                <a:lnTo>
                  <a:pt x="59" y="20"/>
                </a:lnTo>
                <a:lnTo>
                  <a:pt x="0" y="20"/>
                </a:lnTo>
                <a:lnTo>
                  <a:pt x="0" y="20"/>
                </a:lnTo>
                <a:lnTo>
                  <a:pt x="0" y="25"/>
                </a:lnTo>
                <a:lnTo>
                  <a:pt x="0" y="25"/>
                </a:lnTo>
                <a:lnTo>
                  <a:pt x="0" y="26"/>
                </a:lnTo>
                <a:lnTo>
                  <a:pt x="10" y="55"/>
                </a:lnTo>
                <a:lnTo>
                  <a:pt x="10" y="55"/>
                </a:lnTo>
                <a:lnTo>
                  <a:pt x="12" y="58"/>
                </a:lnTo>
                <a:lnTo>
                  <a:pt x="14" y="59"/>
                </a:lnTo>
                <a:lnTo>
                  <a:pt x="54" y="59"/>
                </a:lnTo>
                <a:lnTo>
                  <a:pt x="54" y="59"/>
                </a:lnTo>
                <a:lnTo>
                  <a:pt x="56" y="58"/>
                </a:lnTo>
                <a:lnTo>
                  <a:pt x="59" y="55"/>
                </a:lnTo>
                <a:lnTo>
                  <a:pt x="72" y="10"/>
                </a:lnTo>
                <a:lnTo>
                  <a:pt x="88" y="10"/>
                </a:lnTo>
                <a:lnTo>
                  <a:pt x="88" y="0"/>
                </a:lnTo>
                <a:lnTo>
                  <a:pt x="6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48" name="Freeform 851"/>
          <p:cNvSpPr>
            <a:spLocks/>
          </p:cNvSpPr>
          <p:nvPr/>
        </p:nvSpPr>
        <p:spPr bwMode="auto">
          <a:xfrm>
            <a:off x="6528686" y="3621599"/>
            <a:ext cx="185055" cy="99645"/>
          </a:xfrm>
          <a:custGeom>
            <a:avLst/>
            <a:gdLst>
              <a:gd name="T0" fmla="*/ 64 w 118"/>
              <a:gd name="T1" fmla="*/ 20 h 64"/>
              <a:gd name="T2" fmla="*/ 64 w 118"/>
              <a:gd name="T3" fmla="*/ 0 h 64"/>
              <a:gd name="T4" fmla="*/ 54 w 118"/>
              <a:gd name="T5" fmla="*/ 0 h 64"/>
              <a:gd name="T6" fmla="*/ 54 w 118"/>
              <a:gd name="T7" fmla="*/ 20 h 64"/>
              <a:gd name="T8" fmla="*/ 0 w 118"/>
              <a:gd name="T9" fmla="*/ 20 h 64"/>
              <a:gd name="T10" fmla="*/ 0 w 118"/>
              <a:gd name="T11" fmla="*/ 30 h 64"/>
              <a:gd name="T12" fmla="*/ 14 w 118"/>
              <a:gd name="T13" fmla="*/ 30 h 64"/>
              <a:gd name="T14" fmla="*/ 14 w 118"/>
              <a:gd name="T15" fmla="*/ 50 h 64"/>
              <a:gd name="T16" fmla="*/ 24 w 118"/>
              <a:gd name="T17" fmla="*/ 50 h 64"/>
              <a:gd name="T18" fmla="*/ 24 w 118"/>
              <a:gd name="T19" fmla="*/ 30 h 64"/>
              <a:gd name="T20" fmla="*/ 54 w 118"/>
              <a:gd name="T21" fmla="*/ 30 h 64"/>
              <a:gd name="T22" fmla="*/ 54 w 118"/>
              <a:gd name="T23" fmla="*/ 64 h 64"/>
              <a:gd name="T24" fmla="*/ 64 w 118"/>
              <a:gd name="T25" fmla="*/ 64 h 64"/>
              <a:gd name="T26" fmla="*/ 64 w 118"/>
              <a:gd name="T27" fmla="*/ 30 h 64"/>
              <a:gd name="T28" fmla="*/ 93 w 118"/>
              <a:gd name="T29" fmla="*/ 30 h 64"/>
              <a:gd name="T30" fmla="*/ 93 w 118"/>
              <a:gd name="T31" fmla="*/ 55 h 64"/>
              <a:gd name="T32" fmla="*/ 103 w 118"/>
              <a:gd name="T33" fmla="*/ 55 h 64"/>
              <a:gd name="T34" fmla="*/ 103 w 118"/>
              <a:gd name="T35" fmla="*/ 30 h 64"/>
              <a:gd name="T36" fmla="*/ 118 w 118"/>
              <a:gd name="T37" fmla="*/ 30 h 64"/>
              <a:gd name="T38" fmla="*/ 118 w 118"/>
              <a:gd name="T39" fmla="*/ 20 h 64"/>
              <a:gd name="T40" fmla="*/ 64 w 118"/>
              <a:gd name="T41"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4">
                <a:moveTo>
                  <a:pt x="64" y="20"/>
                </a:moveTo>
                <a:lnTo>
                  <a:pt x="64" y="0"/>
                </a:lnTo>
                <a:lnTo>
                  <a:pt x="54" y="0"/>
                </a:lnTo>
                <a:lnTo>
                  <a:pt x="54" y="20"/>
                </a:lnTo>
                <a:lnTo>
                  <a:pt x="0" y="20"/>
                </a:lnTo>
                <a:lnTo>
                  <a:pt x="0" y="30"/>
                </a:lnTo>
                <a:lnTo>
                  <a:pt x="14" y="30"/>
                </a:lnTo>
                <a:lnTo>
                  <a:pt x="14" y="50"/>
                </a:lnTo>
                <a:lnTo>
                  <a:pt x="24" y="50"/>
                </a:lnTo>
                <a:lnTo>
                  <a:pt x="24" y="30"/>
                </a:lnTo>
                <a:lnTo>
                  <a:pt x="54" y="30"/>
                </a:lnTo>
                <a:lnTo>
                  <a:pt x="54" y="64"/>
                </a:lnTo>
                <a:lnTo>
                  <a:pt x="64" y="64"/>
                </a:lnTo>
                <a:lnTo>
                  <a:pt x="64" y="30"/>
                </a:lnTo>
                <a:lnTo>
                  <a:pt x="93" y="30"/>
                </a:lnTo>
                <a:lnTo>
                  <a:pt x="93" y="55"/>
                </a:lnTo>
                <a:lnTo>
                  <a:pt x="103" y="55"/>
                </a:lnTo>
                <a:lnTo>
                  <a:pt x="103" y="30"/>
                </a:lnTo>
                <a:lnTo>
                  <a:pt x="118" y="30"/>
                </a:lnTo>
                <a:lnTo>
                  <a:pt x="118" y="20"/>
                </a:lnTo>
                <a:lnTo>
                  <a:pt x="64"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49" name="Freeform 852"/>
          <p:cNvSpPr>
            <a:spLocks/>
          </p:cNvSpPr>
          <p:nvPr/>
        </p:nvSpPr>
        <p:spPr bwMode="auto">
          <a:xfrm>
            <a:off x="6661545" y="3711754"/>
            <a:ext cx="47450" cy="47450"/>
          </a:xfrm>
          <a:custGeom>
            <a:avLst/>
            <a:gdLst>
              <a:gd name="T0" fmla="*/ 0 w 29"/>
              <a:gd name="T1" fmla="*/ 30 h 30"/>
              <a:gd name="T2" fmla="*/ 29 w 29"/>
              <a:gd name="T3" fmla="*/ 30 h 30"/>
              <a:gd name="T4" fmla="*/ 14 w 29"/>
              <a:gd name="T5" fmla="*/ 0 h 30"/>
              <a:gd name="T6" fmla="*/ 0 w 29"/>
              <a:gd name="T7" fmla="*/ 30 h 30"/>
            </a:gdLst>
            <a:ahLst/>
            <a:cxnLst>
              <a:cxn ang="0">
                <a:pos x="T0" y="T1"/>
              </a:cxn>
              <a:cxn ang="0">
                <a:pos x="T2" y="T3"/>
              </a:cxn>
              <a:cxn ang="0">
                <a:pos x="T4" y="T5"/>
              </a:cxn>
              <a:cxn ang="0">
                <a:pos x="T6" y="T7"/>
              </a:cxn>
            </a:cxnLst>
            <a:rect l="0" t="0" r="r" b="b"/>
            <a:pathLst>
              <a:path w="29" h="30">
                <a:moveTo>
                  <a:pt x="0" y="30"/>
                </a:moveTo>
                <a:lnTo>
                  <a:pt x="29" y="30"/>
                </a:lnTo>
                <a:lnTo>
                  <a:pt x="14" y="0"/>
                </a:lnTo>
                <a:lnTo>
                  <a:pt x="0"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50" name="Freeform 853"/>
          <p:cNvSpPr>
            <a:spLocks/>
          </p:cNvSpPr>
          <p:nvPr/>
        </p:nvSpPr>
        <p:spPr bwMode="auto">
          <a:xfrm>
            <a:off x="6538176" y="3707008"/>
            <a:ext cx="42706" cy="47450"/>
          </a:xfrm>
          <a:custGeom>
            <a:avLst/>
            <a:gdLst>
              <a:gd name="T0" fmla="*/ 14 w 29"/>
              <a:gd name="T1" fmla="*/ 0 h 29"/>
              <a:gd name="T2" fmla="*/ 14 w 29"/>
              <a:gd name="T3" fmla="*/ 0 h 29"/>
              <a:gd name="T4" fmla="*/ 8 w 29"/>
              <a:gd name="T5" fmla="*/ 1 h 29"/>
              <a:gd name="T6" fmla="*/ 5 w 29"/>
              <a:gd name="T7" fmla="*/ 4 h 29"/>
              <a:gd name="T8" fmla="*/ 1 w 29"/>
              <a:gd name="T9" fmla="*/ 8 h 29"/>
              <a:gd name="T10" fmla="*/ 0 w 29"/>
              <a:gd name="T11" fmla="*/ 14 h 29"/>
              <a:gd name="T12" fmla="*/ 0 w 29"/>
              <a:gd name="T13" fmla="*/ 14 h 29"/>
              <a:gd name="T14" fmla="*/ 1 w 29"/>
              <a:gd name="T15" fmla="*/ 20 h 29"/>
              <a:gd name="T16" fmla="*/ 5 w 29"/>
              <a:gd name="T17" fmla="*/ 24 h 29"/>
              <a:gd name="T18" fmla="*/ 8 w 29"/>
              <a:gd name="T19" fmla="*/ 28 h 29"/>
              <a:gd name="T20" fmla="*/ 14 w 29"/>
              <a:gd name="T21" fmla="*/ 29 h 29"/>
              <a:gd name="T22" fmla="*/ 14 w 29"/>
              <a:gd name="T23" fmla="*/ 29 h 29"/>
              <a:gd name="T24" fmla="*/ 21 w 29"/>
              <a:gd name="T25" fmla="*/ 28 h 29"/>
              <a:gd name="T26" fmla="*/ 24 w 29"/>
              <a:gd name="T27" fmla="*/ 24 h 29"/>
              <a:gd name="T28" fmla="*/ 28 w 29"/>
              <a:gd name="T29" fmla="*/ 20 h 29"/>
              <a:gd name="T30" fmla="*/ 29 w 29"/>
              <a:gd name="T31" fmla="*/ 14 h 29"/>
              <a:gd name="T32" fmla="*/ 29 w 29"/>
              <a:gd name="T33" fmla="*/ 14 h 29"/>
              <a:gd name="T34" fmla="*/ 28 w 29"/>
              <a:gd name="T35" fmla="*/ 8 h 29"/>
              <a:gd name="T36" fmla="*/ 24 w 29"/>
              <a:gd name="T37" fmla="*/ 4 h 29"/>
              <a:gd name="T38" fmla="*/ 21 w 29"/>
              <a:gd name="T39" fmla="*/ 1 h 29"/>
              <a:gd name="T40" fmla="*/ 14 w 29"/>
              <a:gd name="T41" fmla="*/ 0 h 29"/>
              <a:gd name="T42" fmla="*/ 14 w 29"/>
              <a:gd name="T4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9">
                <a:moveTo>
                  <a:pt x="14" y="0"/>
                </a:moveTo>
                <a:lnTo>
                  <a:pt x="14" y="0"/>
                </a:lnTo>
                <a:lnTo>
                  <a:pt x="8" y="1"/>
                </a:lnTo>
                <a:lnTo>
                  <a:pt x="5" y="4"/>
                </a:lnTo>
                <a:lnTo>
                  <a:pt x="1" y="8"/>
                </a:lnTo>
                <a:lnTo>
                  <a:pt x="0" y="14"/>
                </a:lnTo>
                <a:lnTo>
                  <a:pt x="0" y="14"/>
                </a:lnTo>
                <a:lnTo>
                  <a:pt x="1" y="20"/>
                </a:lnTo>
                <a:lnTo>
                  <a:pt x="5" y="24"/>
                </a:lnTo>
                <a:lnTo>
                  <a:pt x="8" y="28"/>
                </a:lnTo>
                <a:lnTo>
                  <a:pt x="14" y="29"/>
                </a:lnTo>
                <a:lnTo>
                  <a:pt x="14" y="29"/>
                </a:lnTo>
                <a:lnTo>
                  <a:pt x="21" y="28"/>
                </a:lnTo>
                <a:lnTo>
                  <a:pt x="24" y="24"/>
                </a:lnTo>
                <a:lnTo>
                  <a:pt x="28" y="20"/>
                </a:lnTo>
                <a:lnTo>
                  <a:pt x="29" y="14"/>
                </a:lnTo>
                <a:lnTo>
                  <a:pt x="29" y="14"/>
                </a:lnTo>
                <a:lnTo>
                  <a:pt x="28" y="8"/>
                </a:lnTo>
                <a:lnTo>
                  <a:pt x="24" y="4"/>
                </a:lnTo>
                <a:lnTo>
                  <a:pt x="21" y="1"/>
                </a:lnTo>
                <a:lnTo>
                  <a:pt x="14" y="0"/>
                </a:lnTo>
                <a:lnTo>
                  <a:pt x="1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51" name="Freeform 854"/>
          <p:cNvSpPr>
            <a:spLocks/>
          </p:cNvSpPr>
          <p:nvPr/>
        </p:nvSpPr>
        <p:spPr bwMode="auto">
          <a:xfrm>
            <a:off x="6599862" y="3730735"/>
            <a:ext cx="47450" cy="75920"/>
          </a:xfrm>
          <a:custGeom>
            <a:avLst/>
            <a:gdLst>
              <a:gd name="T0" fmla="*/ 0 w 30"/>
              <a:gd name="T1" fmla="*/ 25 h 50"/>
              <a:gd name="T2" fmla="*/ 0 w 30"/>
              <a:gd name="T3" fmla="*/ 25 h 50"/>
              <a:gd name="T4" fmla="*/ 1 w 30"/>
              <a:gd name="T5" fmla="*/ 31 h 50"/>
              <a:gd name="T6" fmla="*/ 3 w 30"/>
              <a:gd name="T7" fmla="*/ 37 h 50"/>
              <a:gd name="T8" fmla="*/ 6 w 30"/>
              <a:gd name="T9" fmla="*/ 41 h 50"/>
              <a:gd name="T10" fmla="*/ 10 w 30"/>
              <a:gd name="T11" fmla="*/ 45 h 50"/>
              <a:gd name="T12" fmla="*/ 15 w 30"/>
              <a:gd name="T13" fmla="*/ 47 h 50"/>
              <a:gd name="T14" fmla="*/ 20 w 30"/>
              <a:gd name="T15" fmla="*/ 48 h 50"/>
              <a:gd name="T16" fmla="*/ 30 w 30"/>
              <a:gd name="T17" fmla="*/ 50 h 50"/>
              <a:gd name="T18" fmla="*/ 30 w 30"/>
              <a:gd name="T19" fmla="*/ 50 h 50"/>
              <a:gd name="T20" fmla="*/ 28 w 30"/>
              <a:gd name="T21" fmla="*/ 48 h 50"/>
              <a:gd name="T22" fmla="*/ 25 w 30"/>
              <a:gd name="T23" fmla="*/ 42 h 50"/>
              <a:gd name="T24" fmla="*/ 21 w 30"/>
              <a:gd name="T25" fmla="*/ 35 h 50"/>
              <a:gd name="T26" fmla="*/ 20 w 30"/>
              <a:gd name="T27" fmla="*/ 30 h 50"/>
              <a:gd name="T28" fmla="*/ 20 w 30"/>
              <a:gd name="T29" fmla="*/ 25 h 50"/>
              <a:gd name="T30" fmla="*/ 20 w 30"/>
              <a:gd name="T31" fmla="*/ 25 h 50"/>
              <a:gd name="T32" fmla="*/ 20 w 30"/>
              <a:gd name="T33" fmla="*/ 20 h 50"/>
              <a:gd name="T34" fmla="*/ 21 w 30"/>
              <a:gd name="T35" fmla="*/ 15 h 50"/>
              <a:gd name="T36" fmla="*/ 25 w 30"/>
              <a:gd name="T37" fmla="*/ 6 h 50"/>
              <a:gd name="T38" fmla="*/ 28 w 30"/>
              <a:gd name="T39" fmla="*/ 2 h 50"/>
              <a:gd name="T40" fmla="*/ 30 w 30"/>
              <a:gd name="T41" fmla="*/ 0 h 50"/>
              <a:gd name="T42" fmla="*/ 30 w 30"/>
              <a:gd name="T43" fmla="*/ 0 h 50"/>
              <a:gd name="T44" fmla="*/ 20 w 30"/>
              <a:gd name="T45" fmla="*/ 2 h 50"/>
              <a:gd name="T46" fmla="*/ 15 w 30"/>
              <a:gd name="T47" fmla="*/ 3 h 50"/>
              <a:gd name="T48" fmla="*/ 10 w 30"/>
              <a:gd name="T49" fmla="*/ 5 h 50"/>
              <a:gd name="T50" fmla="*/ 6 w 30"/>
              <a:gd name="T51" fmla="*/ 9 h 50"/>
              <a:gd name="T52" fmla="*/ 3 w 30"/>
              <a:gd name="T53" fmla="*/ 13 h 50"/>
              <a:gd name="T54" fmla="*/ 1 w 30"/>
              <a:gd name="T55" fmla="*/ 19 h 50"/>
              <a:gd name="T56" fmla="*/ 0 w 30"/>
              <a:gd name="T57" fmla="*/ 25 h 50"/>
              <a:gd name="T58" fmla="*/ 0 w 30"/>
              <a:gd name="T5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50">
                <a:moveTo>
                  <a:pt x="0" y="25"/>
                </a:moveTo>
                <a:lnTo>
                  <a:pt x="0" y="25"/>
                </a:lnTo>
                <a:lnTo>
                  <a:pt x="1" y="31"/>
                </a:lnTo>
                <a:lnTo>
                  <a:pt x="3" y="37"/>
                </a:lnTo>
                <a:lnTo>
                  <a:pt x="6" y="41"/>
                </a:lnTo>
                <a:lnTo>
                  <a:pt x="10" y="45"/>
                </a:lnTo>
                <a:lnTo>
                  <a:pt x="15" y="47"/>
                </a:lnTo>
                <a:lnTo>
                  <a:pt x="20" y="48"/>
                </a:lnTo>
                <a:lnTo>
                  <a:pt x="30" y="50"/>
                </a:lnTo>
                <a:lnTo>
                  <a:pt x="30" y="50"/>
                </a:lnTo>
                <a:lnTo>
                  <a:pt x="28" y="48"/>
                </a:lnTo>
                <a:lnTo>
                  <a:pt x="25" y="42"/>
                </a:lnTo>
                <a:lnTo>
                  <a:pt x="21" y="35"/>
                </a:lnTo>
                <a:lnTo>
                  <a:pt x="20" y="30"/>
                </a:lnTo>
                <a:lnTo>
                  <a:pt x="20" y="25"/>
                </a:lnTo>
                <a:lnTo>
                  <a:pt x="20" y="25"/>
                </a:lnTo>
                <a:lnTo>
                  <a:pt x="20" y="20"/>
                </a:lnTo>
                <a:lnTo>
                  <a:pt x="21" y="15"/>
                </a:lnTo>
                <a:lnTo>
                  <a:pt x="25" y="6"/>
                </a:lnTo>
                <a:lnTo>
                  <a:pt x="28" y="2"/>
                </a:lnTo>
                <a:lnTo>
                  <a:pt x="30" y="0"/>
                </a:lnTo>
                <a:lnTo>
                  <a:pt x="30" y="0"/>
                </a:lnTo>
                <a:lnTo>
                  <a:pt x="20" y="2"/>
                </a:lnTo>
                <a:lnTo>
                  <a:pt x="15" y="3"/>
                </a:lnTo>
                <a:lnTo>
                  <a:pt x="10" y="5"/>
                </a:lnTo>
                <a:lnTo>
                  <a:pt x="6" y="9"/>
                </a:lnTo>
                <a:lnTo>
                  <a:pt x="3" y="13"/>
                </a:lnTo>
                <a:lnTo>
                  <a:pt x="1" y="19"/>
                </a:lnTo>
                <a:lnTo>
                  <a:pt x="0" y="25"/>
                </a:lnTo>
                <a:lnTo>
                  <a:pt x="0"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52" name="Freeform 855"/>
          <p:cNvSpPr>
            <a:spLocks/>
          </p:cNvSpPr>
          <p:nvPr/>
        </p:nvSpPr>
        <p:spPr bwMode="auto">
          <a:xfrm>
            <a:off x="7017419" y="3735476"/>
            <a:ext cx="37959" cy="33216"/>
          </a:xfrm>
          <a:custGeom>
            <a:avLst/>
            <a:gdLst>
              <a:gd name="T0" fmla="*/ 0 w 25"/>
              <a:gd name="T1" fmla="*/ 11 h 20"/>
              <a:gd name="T2" fmla="*/ 20 w 25"/>
              <a:gd name="T3" fmla="*/ 20 h 20"/>
              <a:gd name="T4" fmla="*/ 20 w 25"/>
              <a:gd name="T5" fmla="*/ 20 h 20"/>
              <a:gd name="T6" fmla="*/ 25 w 25"/>
              <a:gd name="T7" fmla="*/ 0 h 20"/>
              <a:gd name="T8" fmla="*/ 0 w 25"/>
              <a:gd name="T9" fmla="*/ 11 h 20"/>
            </a:gdLst>
            <a:ahLst/>
            <a:cxnLst>
              <a:cxn ang="0">
                <a:pos x="T0" y="T1"/>
              </a:cxn>
              <a:cxn ang="0">
                <a:pos x="T2" y="T3"/>
              </a:cxn>
              <a:cxn ang="0">
                <a:pos x="T4" y="T5"/>
              </a:cxn>
              <a:cxn ang="0">
                <a:pos x="T6" y="T7"/>
              </a:cxn>
              <a:cxn ang="0">
                <a:pos x="T8" y="T9"/>
              </a:cxn>
            </a:cxnLst>
            <a:rect l="0" t="0" r="r" b="b"/>
            <a:pathLst>
              <a:path w="25" h="20">
                <a:moveTo>
                  <a:pt x="0" y="11"/>
                </a:moveTo>
                <a:lnTo>
                  <a:pt x="20" y="20"/>
                </a:lnTo>
                <a:lnTo>
                  <a:pt x="20" y="20"/>
                </a:lnTo>
                <a:lnTo>
                  <a:pt x="25" y="0"/>
                </a:lnTo>
                <a:lnTo>
                  <a:pt x="0" y="1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53" name="Freeform 856"/>
          <p:cNvSpPr>
            <a:spLocks/>
          </p:cNvSpPr>
          <p:nvPr/>
        </p:nvSpPr>
        <p:spPr bwMode="auto">
          <a:xfrm>
            <a:off x="6984201" y="3683284"/>
            <a:ext cx="23726" cy="23726"/>
          </a:xfrm>
          <a:custGeom>
            <a:avLst/>
            <a:gdLst>
              <a:gd name="T0" fmla="*/ 8 w 15"/>
              <a:gd name="T1" fmla="*/ 15 h 15"/>
              <a:gd name="T2" fmla="*/ 8 w 15"/>
              <a:gd name="T3" fmla="*/ 15 h 15"/>
              <a:gd name="T4" fmla="*/ 10 w 15"/>
              <a:gd name="T5" fmla="*/ 15 h 15"/>
              <a:gd name="T6" fmla="*/ 13 w 15"/>
              <a:gd name="T7" fmla="*/ 12 h 15"/>
              <a:gd name="T8" fmla="*/ 14 w 15"/>
              <a:gd name="T9" fmla="*/ 10 h 15"/>
              <a:gd name="T10" fmla="*/ 15 w 15"/>
              <a:gd name="T11" fmla="*/ 7 h 15"/>
              <a:gd name="T12" fmla="*/ 15 w 15"/>
              <a:gd name="T13" fmla="*/ 7 h 15"/>
              <a:gd name="T14" fmla="*/ 14 w 15"/>
              <a:gd name="T15" fmla="*/ 5 h 15"/>
              <a:gd name="T16" fmla="*/ 13 w 15"/>
              <a:gd name="T17" fmla="*/ 2 h 15"/>
              <a:gd name="T18" fmla="*/ 10 w 15"/>
              <a:gd name="T19" fmla="*/ 0 h 15"/>
              <a:gd name="T20" fmla="*/ 8 w 15"/>
              <a:gd name="T21" fmla="*/ 0 h 15"/>
              <a:gd name="T22" fmla="*/ 8 w 15"/>
              <a:gd name="T23" fmla="*/ 0 h 15"/>
              <a:gd name="T24" fmla="*/ 5 w 15"/>
              <a:gd name="T25" fmla="*/ 0 h 15"/>
              <a:gd name="T26" fmla="*/ 3 w 15"/>
              <a:gd name="T27" fmla="*/ 2 h 15"/>
              <a:gd name="T28" fmla="*/ 0 w 15"/>
              <a:gd name="T29" fmla="*/ 5 h 15"/>
              <a:gd name="T30" fmla="*/ 0 w 15"/>
              <a:gd name="T31" fmla="*/ 7 h 15"/>
              <a:gd name="T32" fmla="*/ 0 w 15"/>
              <a:gd name="T33" fmla="*/ 7 h 15"/>
              <a:gd name="T34" fmla="*/ 0 w 15"/>
              <a:gd name="T35" fmla="*/ 10 h 15"/>
              <a:gd name="T36" fmla="*/ 3 w 15"/>
              <a:gd name="T37" fmla="*/ 12 h 15"/>
              <a:gd name="T38" fmla="*/ 5 w 15"/>
              <a:gd name="T39" fmla="*/ 15 h 15"/>
              <a:gd name="T40" fmla="*/ 8 w 15"/>
              <a:gd name="T41" fmla="*/ 15 h 15"/>
              <a:gd name="T42" fmla="*/ 8 w 15"/>
              <a:gd name="T4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8" y="15"/>
                </a:moveTo>
                <a:lnTo>
                  <a:pt x="8" y="15"/>
                </a:lnTo>
                <a:lnTo>
                  <a:pt x="10" y="15"/>
                </a:lnTo>
                <a:lnTo>
                  <a:pt x="13" y="12"/>
                </a:lnTo>
                <a:lnTo>
                  <a:pt x="14" y="10"/>
                </a:lnTo>
                <a:lnTo>
                  <a:pt x="15" y="7"/>
                </a:lnTo>
                <a:lnTo>
                  <a:pt x="15" y="7"/>
                </a:lnTo>
                <a:lnTo>
                  <a:pt x="14" y="5"/>
                </a:lnTo>
                <a:lnTo>
                  <a:pt x="13" y="2"/>
                </a:lnTo>
                <a:lnTo>
                  <a:pt x="10" y="0"/>
                </a:lnTo>
                <a:lnTo>
                  <a:pt x="8" y="0"/>
                </a:lnTo>
                <a:lnTo>
                  <a:pt x="8" y="0"/>
                </a:lnTo>
                <a:lnTo>
                  <a:pt x="5" y="0"/>
                </a:lnTo>
                <a:lnTo>
                  <a:pt x="3" y="2"/>
                </a:lnTo>
                <a:lnTo>
                  <a:pt x="0" y="5"/>
                </a:lnTo>
                <a:lnTo>
                  <a:pt x="0" y="7"/>
                </a:lnTo>
                <a:lnTo>
                  <a:pt x="0" y="7"/>
                </a:lnTo>
                <a:lnTo>
                  <a:pt x="0" y="10"/>
                </a:lnTo>
                <a:lnTo>
                  <a:pt x="3" y="12"/>
                </a:lnTo>
                <a:lnTo>
                  <a:pt x="5" y="15"/>
                </a:lnTo>
                <a:lnTo>
                  <a:pt x="8" y="15"/>
                </a:lnTo>
                <a:lnTo>
                  <a:pt x="8"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54" name="Freeform 857"/>
          <p:cNvSpPr>
            <a:spLocks/>
          </p:cNvSpPr>
          <p:nvPr/>
        </p:nvSpPr>
        <p:spPr bwMode="auto">
          <a:xfrm>
            <a:off x="6936753" y="3735477"/>
            <a:ext cx="104389" cy="71176"/>
          </a:xfrm>
          <a:custGeom>
            <a:avLst/>
            <a:gdLst>
              <a:gd name="T0" fmla="*/ 0 w 65"/>
              <a:gd name="T1" fmla="*/ 0 h 46"/>
              <a:gd name="T2" fmla="*/ 0 w 65"/>
              <a:gd name="T3" fmla="*/ 0 h 46"/>
              <a:gd name="T4" fmla="*/ 2 w 65"/>
              <a:gd name="T5" fmla="*/ 14 h 46"/>
              <a:gd name="T6" fmla="*/ 6 w 65"/>
              <a:gd name="T7" fmla="*/ 25 h 46"/>
              <a:gd name="T8" fmla="*/ 10 w 65"/>
              <a:gd name="T9" fmla="*/ 32 h 46"/>
              <a:gd name="T10" fmla="*/ 14 w 65"/>
              <a:gd name="T11" fmla="*/ 38 h 46"/>
              <a:gd name="T12" fmla="*/ 19 w 65"/>
              <a:gd name="T13" fmla="*/ 42 h 46"/>
              <a:gd name="T14" fmla="*/ 24 w 65"/>
              <a:gd name="T15" fmla="*/ 44 h 46"/>
              <a:gd name="T16" fmla="*/ 30 w 65"/>
              <a:gd name="T17" fmla="*/ 46 h 46"/>
              <a:gd name="T18" fmla="*/ 37 w 65"/>
              <a:gd name="T19" fmla="*/ 46 h 46"/>
              <a:gd name="T20" fmla="*/ 37 w 65"/>
              <a:gd name="T21" fmla="*/ 46 h 46"/>
              <a:gd name="T22" fmla="*/ 47 w 65"/>
              <a:gd name="T23" fmla="*/ 44 h 46"/>
              <a:gd name="T24" fmla="*/ 54 w 65"/>
              <a:gd name="T25" fmla="*/ 42 h 46"/>
              <a:gd name="T26" fmla="*/ 60 w 65"/>
              <a:gd name="T27" fmla="*/ 37 h 46"/>
              <a:gd name="T28" fmla="*/ 65 w 65"/>
              <a:gd name="T29" fmla="*/ 28 h 46"/>
              <a:gd name="T30" fmla="*/ 0 w 65"/>
              <a:gd name="T3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46">
                <a:moveTo>
                  <a:pt x="0" y="0"/>
                </a:moveTo>
                <a:lnTo>
                  <a:pt x="0" y="0"/>
                </a:lnTo>
                <a:lnTo>
                  <a:pt x="2" y="14"/>
                </a:lnTo>
                <a:lnTo>
                  <a:pt x="6" y="25"/>
                </a:lnTo>
                <a:lnTo>
                  <a:pt x="10" y="32"/>
                </a:lnTo>
                <a:lnTo>
                  <a:pt x="14" y="38"/>
                </a:lnTo>
                <a:lnTo>
                  <a:pt x="19" y="42"/>
                </a:lnTo>
                <a:lnTo>
                  <a:pt x="24" y="44"/>
                </a:lnTo>
                <a:lnTo>
                  <a:pt x="30" y="46"/>
                </a:lnTo>
                <a:lnTo>
                  <a:pt x="37" y="46"/>
                </a:lnTo>
                <a:lnTo>
                  <a:pt x="37" y="46"/>
                </a:lnTo>
                <a:lnTo>
                  <a:pt x="47" y="44"/>
                </a:lnTo>
                <a:lnTo>
                  <a:pt x="54" y="42"/>
                </a:lnTo>
                <a:lnTo>
                  <a:pt x="60" y="37"/>
                </a:lnTo>
                <a:lnTo>
                  <a:pt x="65" y="28"/>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55" name="Freeform 858"/>
          <p:cNvSpPr>
            <a:spLocks noEditPoints="1"/>
          </p:cNvSpPr>
          <p:nvPr/>
        </p:nvSpPr>
        <p:spPr bwMode="auto">
          <a:xfrm>
            <a:off x="6932009" y="3621600"/>
            <a:ext cx="128115" cy="123368"/>
          </a:xfrm>
          <a:custGeom>
            <a:avLst/>
            <a:gdLst>
              <a:gd name="T0" fmla="*/ 78 w 79"/>
              <a:gd name="T1" fmla="*/ 62 h 79"/>
              <a:gd name="T2" fmla="*/ 79 w 79"/>
              <a:gd name="T3" fmla="*/ 46 h 79"/>
              <a:gd name="T4" fmla="*/ 79 w 79"/>
              <a:gd name="T5" fmla="*/ 40 h 79"/>
              <a:gd name="T6" fmla="*/ 77 w 79"/>
              <a:gd name="T7" fmla="*/ 24 h 79"/>
              <a:gd name="T8" fmla="*/ 68 w 79"/>
              <a:gd name="T9" fmla="*/ 11 h 79"/>
              <a:gd name="T10" fmla="*/ 56 w 79"/>
              <a:gd name="T11" fmla="*/ 3 h 79"/>
              <a:gd name="T12" fmla="*/ 40 w 79"/>
              <a:gd name="T13" fmla="*/ 0 h 79"/>
              <a:gd name="T14" fmla="*/ 31 w 79"/>
              <a:gd name="T15" fmla="*/ 2 h 79"/>
              <a:gd name="T16" fmla="*/ 17 w 79"/>
              <a:gd name="T17" fmla="*/ 6 h 79"/>
              <a:gd name="T18" fmla="*/ 6 w 79"/>
              <a:gd name="T19" fmla="*/ 18 h 79"/>
              <a:gd name="T20" fmla="*/ 1 w 79"/>
              <a:gd name="T21" fmla="*/ 31 h 79"/>
              <a:gd name="T22" fmla="*/ 0 w 79"/>
              <a:gd name="T23" fmla="*/ 40 h 79"/>
              <a:gd name="T24" fmla="*/ 1 w 79"/>
              <a:gd name="T25" fmla="*/ 62 h 79"/>
              <a:gd name="T26" fmla="*/ 40 w 79"/>
              <a:gd name="T27" fmla="*/ 15 h 79"/>
              <a:gd name="T28" fmla="*/ 45 w 79"/>
              <a:gd name="T29" fmla="*/ 15 h 79"/>
              <a:gd name="T30" fmla="*/ 53 w 79"/>
              <a:gd name="T31" fmla="*/ 19 h 79"/>
              <a:gd name="T32" fmla="*/ 61 w 79"/>
              <a:gd name="T33" fmla="*/ 26 h 79"/>
              <a:gd name="T34" fmla="*/ 64 w 79"/>
              <a:gd name="T35" fmla="*/ 35 h 79"/>
              <a:gd name="T36" fmla="*/ 64 w 79"/>
              <a:gd name="T37" fmla="*/ 40 h 79"/>
              <a:gd name="T38" fmla="*/ 62 w 79"/>
              <a:gd name="T39" fmla="*/ 50 h 79"/>
              <a:gd name="T40" fmla="*/ 57 w 79"/>
              <a:gd name="T41" fmla="*/ 57 h 79"/>
              <a:gd name="T42" fmla="*/ 50 w 79"/>
              <a:gd name="T43" fmla="*/ 62 h 79"/>
              <a:gd name="T44" fmla="*/ 40 w 79"/>
              <a:gd name="T45" fmla="*/ 64 h 79"/>
              <a:gd name="T46" fmla="*/ 35 w 79"/>
              <a:gd name="T47" fmla="*/ 64 h 79"/>
              <a:gd name="T48" fmla="*/ 26 w 79"/>
              <a:gd name="T49" fmla="*/ 61 h 79"/>
              <a:gd name="T50" fmla="*/ 19 w 79"/>
              <a:gd name="T51" fmla="*/ 53 h 79"/>
              <a:gd name="T52" fmla="*/ 15 w 79"/>
              <a:gd name="T53" fmla="*/ 45 h 79"/>
              <a:gd name="T54" fmla="*/ 15 w 79"/>
              <a:gd name="T55" fmla="*/ 40 h 79"/>
              <a:gd name="T56" fmla="*/ 17 w 79"/>
              <a:gd name="T57" fmla="*/ 30 h 79"/>
              <a:gd name="T58" fmla="*/ 22 w 79"/>
              <a:gd name="T59" fmla="*/ 22 h 79"/>
              <a:gd name="T60" fmla="*/ 30 w 79"/>
              <a:gd name="T61" fmla="*/ 18 h 79"/>
              <a:gd name="T62" fmla="*/ 40 w 79"/>
              <a:gd name="T63" fmla="*/ 1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79">
                <a:moveTo>
                  <a:pt x="40" y="79"/>
                </a:moveTo>
                <a:lnTo>
                  <a:pt x="78" y="62"/>
                </a:lnTo>
                <a:lnTo>
                  <a:pt x="78" y="62"/>
                </a:lnTo>
                <a:lnTo>
                  <a:pt x="79" y="46"/>
                </a:lnTo>
                <a:lnTo>
                  <a:pt x="79" y="40"/>
                </a:lnTo>
                <a:lnTo>
                  <a:pt x="79" y="40"/>
                </a:lnTo>
                <a:lnTo>
                  <a:pt x="78" y="31"/>
                </a:lnTo>
                <a:lnTo>
                  <a:pt x="77" y="24"/>
                </a:lnTo>
                <a:lnTo>
                  <a:pt x="73" y="18"/>
                </a:lnTo>
                <a:lnTo>
                  <a:pt x="68" y="11"/>
                </a:lnTo>
                <a:lnTo>
                  <a:pt x="62" y="6"/>
                </a:lnTo>
                <a:lnTo>
                  <a:pt x="56" y="3"/>
                </a:lnTo>
                <a:lnTo>
                  <a:pt x="48" y="2"/>
                </a:lnTo>
                <a:lnTo>
                  <a:pt x="40" y="0"/>
                </a:lnTo>
                <a:lnTo>
                  <a:pt x="40" y="0"/>
                </a:lnTo>
                <a:lnTo>
                  <a:pt x="31" y="2"/>
                </a:lnTo>
                <a:lnTo>
                  <a:pt x="24" y="3"/>
                </a:lnTo>
                <a:lnTo>
                  <a:pt x="17" y="6"/>
                </a:lnTo>
                <a:lnTo>
                  <a:pt x="11" y="11"/>
                </a:lnTo>
                <a:lnTo>
                  <a:pt x="6" y="18"/>
                </a:lnTo>
                <a:lnTo>
                  <a:pt x="3" y="24"/>
                </a:lnTo>
                <a:lnTo>
                  <a:pt x="1" y="31"/>
                </a:lnTo>
                <a:lnTo>
                  <a:pt x="0" y="40"/>
                </a:lnTo>
                <a:lnTo>
                  <a:pt x="0" y="40"/>
                </a:lnTo>
                <a:lnTo>
                  <a:pt x="0" y="46"/>
                </a:lnTo>
                <a:lnTo>
                  <a:pt x="1" y="62"/>
                </a:lnTo>
                <a:lnTo>
                  <a:pt x="40" y="79"/>
                </a:lnTo>
                <a:close/>
                <a:moveTo>
                  <a:pt x="40" y="15"/>
                </a:moveTo>
                <a:lnTo>
                  <a:pt x="40" y="15"/>
                </a:lnTo>
                <a:lnTo>
                  <a:pt x="45" y="15"/>
                </a:lnTo>
                <a:lnTo>
                  <a:pt x="50" y="18"/>
                </a:lnTo>
                <a:lnTo>
                  <a:pt x="53" y="19"/>
                </a:lnTo>
                <a:lnTo>
                  <a:pt x="57" y="22"/>
                </a:lnTo>
                <a:lnTo>
                  <a:pt x="61" y="26"/>
                </a:lnTo>
                <a:lnTo>
                  <a:pt x="62" y="30"/>
                </a:lnTo>
                <a:lnTo>
                  <a:pt x="64" y="35"/>
                </a:lnTo>
                <a:lnTo>
                  <a:pt x="64" y="40"/>
                </a:lnTo>
                <a:lnTo>
                  <a:pt x="64" y="40"/>
                </a:lnTo>
                <a:lnTo>
                  <a:pt x="64" y="45"/>
                </a:lnTo>
                <a:lnTo>
                  <a:pt x="62" y="50"/>
                </a:lnTo>
                <a:lnTo>
                  <a:pt x="61" y="53"/>
                </a:lnTo>
                <a:lnTo>
                  <a:pt x="57" y="57"/>
                </a:lnTo>
                <a:lnTo>
                  <a:pt x="53" y="61"/>
                </a:lnTo>
                <a:lnTo>
                  <a:pt x="50" y="62"/>
                </a:lnTo>
                <a:lnTo>
                  <a:pt x="45" y="64"/>
                </a:lnTo>
                <a:lnTo>
                  <a:pt x="40" y="64"/>
                </a:lnTo>
                <a:lnTo>
                  <a:pt x="40" y="64"/>
                </a:lnTo>
                <a:lnTo>
                  <a:pt x="35" y="64"/>
                </a:lnTo>
                <a:lnTo>
                  <a:pt x="30" y="62"/>
                </a:lnTo>
                <a:lnTo>
                  <a:pt x="26" y="61"/>
                </a:lnTo>
                <a:lnTo>
                  <a:pt x="22" y="57"/>
                </a:lnTo>
                <a:lnTo>
                  <a:pt x="19" y="53"/>
                </a:lnTo>
                <a:lnTo>
                  <a:pt x="17" y="50"/>
                </a:lnTo>
                <a:lnTo>
                  <a:pt x="15" y="45"/>
                </a:lnTo>
                <a:lnTo>
                  <a:pt x="15" y="40"/>
                </a:lnTo>
                <a:lnTo>
                  <a:pt x="15" y="40"/>
                </a:lnTo>
                <a:lnTo>
                  <a:pt x="15" y="35"/>
                </a:lnTo>
                <a:lnTo>
                  <a:pt x="17" y="30"/>
                </a:lnTo>
                <a:lnTo>
                  <a:pt x="19" y="26"/>
                </a:lnTo>
                <a:lnTo>
                  <a:pt x="22" y="22"/>
                </a:lnTo>
                <a:lnTo>
                  <a:pt x="26" y="19"/>
                </a:lnTo>
                <a:lnTo>
                  <a:pt x="30" y="18"/>
                </a:lnTo>
                <a:lnTo>
                  <a:pt x="35" y="15"/>
                </a:lnTo>
                <a:lnTo>
                  <a:pt x="40" y="15"/>
                </a:lnTo>
                <a:lnTo>
                  <a:pt x="4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56" name="Freeform 859"/>
          <p:cNvSpPr>
            <a:spLocks noEditPoints="1"/>
          </p:cNvSpPr>
          <p:nvPr/>
        </p:nvSpPr>
        <p:spPr bwMode="auto">
          <a:xfrm>
            <a:off x="5793219" y="4034412"/>
            <a:ext cx="156586" cy="123368"/>
          </a:xfrm>
          <a:custGeom>
            <a:avLst/>
            <a:gdLst>
              <a:gd name="T0" fmla="*/ 76 w 99"/>
              <a:gd name="T1" fmla="*/ 0 h 79"/>
              <a:gd name="T2" fmla="*/ 10 w 99"/>
              <a:gd name="T3" fmla="*/ 0 h 79"/>
              <a:gd name="T4" fmla="*/ 10 w 99"/>
              <a:gd name="T5" fmla="*/ 0 h 79"/>
              <a:gd name="T6" fmla="*/ 6 w 99"/>
              <a:gd name="T7" fmla="*/ 1 h 79"/>
              <a:gd name="T8" fmla="*/ 2 w 99"/>
              <a:gd name="T9" fmla="*/ 2 h 79"/>
              <a:gd name="T10" fmla="*/ 1 w 99"/>
              <a:gd name="T11" fmla="*/ 6 h 79"/>
              <a:gd name="T12" fmla="*/ 0 w 99"/>
              <a:gd name="T13" fmla="*/ 9 h 79"/>
              <a:gd name="T14" fmla="*/ 0 w 99"/>
              <a:gd name="T15" fmla="*/ 69 h 79"/>
              <a:gd name="T16" fmla="*/ 0 w 99"/>
              <a:gd name="T17" fmla="*/ 69 h 79"/>
              <a:gd name="T18" fmla="*/ 1 w 99"/>
              <a:gd name="T19" fmla="*/ 72 h 79"/>
              <a:gd name="T20" fmla="*/ 2 w 99"/>
              <a:gd name="T21" fmla="*/ 76 h 79"/>
              <a:gd name="T22" fmla="*/ 6 w 99"/>
              <a:gd name="T23" fmla="*/ 77 h 79"/>
              <a:gd name="T24" fmla="*/ 10 w 99"/>
              <a:gd name="T25" fmla="*/ 79 h 79"/>
              <a:gd name="T26" fmla="*/ 89 w 99"/>
              <a:gd name="T27" fmla="*/ 79 h 79"/>
              <a:gd name="T28" fmla="*/ 89 w 99"/>
              <a:gd name="T29" fmla="*/ 79 h 79"/>
              <a:gd name="T30" fmla="*/ 92 w 99"/>
              <a:gd name="T31" fmla="*/ 77 h 79"/>
              <a:gd name="T32" fmla="*/ 96 w 99"/>
              <a:gd name="T33" fmla="*/ 76 h 79"/>
              <a:gd name="T34" fmla="*/ 97 w 99"/>
              <a:gd name="T35" fmla="*/ 72 h 79"/>
              <a:gd name="T36" fmla="*/ 99 w 99"/>
              <a:gd name="T37" fmla="*/ 69 h 79"/>
              <a:gd name="T38" fmla="*/ 99 w 99"/>
              <a:gd name="T39" fmla="*/ 22 h 79"/>
              <a:gd name="T40" fmla="*/ 76 w 99"/>
              <a:gd name="T41" fmla="*/ 0 h 79"/>
              <a:gd name="T42" fmla="*/ 69 w 99"/>
              <a:gd name="T43" fmla="*/ 29 h 79"/>
              <a:gd name="T44" fmla="*/ 69 w 99"/>
              <a:gd name="T45" fmla="*/ 5 h 79"/>
              <a:gd name="T46" fmla="*/ 94 w 99"/>
              <a:gd name="T47" fmla="*/ 29 h 79"/>
              <a:gd name="T48" fmla="*/ 69 w 99"/>
              <a:gd name="T49" fmla="*/ 2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79">
                <a:moveTo>
                  <a:pt x="76" y="0"/>
                </a:moveTo>
                <a:lnTo>
                  <a:pt x="10" y="0"/>
                </a:lnTo>
                <a:lnTo>
                  <a:pt x="10" y="0"/>
                </a:lnTo>
                <a:lnTo>
                  <a:pt x="6" y="1"/>
                </a:lnTo>
                <a:lnTo>
                  <a:pt x="2" y="2"/>
                </a:lnTo>
                <a:lnTo>
                  <a:pt x="1" y="6"/>
                </a:lnTo>
                <a:lnTo>
                  <a:pt x="0" y="9"/>
                </a:lnTo>
                <a:lnTo>
                  <a:pt x="0" y="69"/>
                </a:lnTo>
                <a:lnTo>
                  <a:pt x="0" y="69"/>
                </a:lnTo>
                <a:lnTo>
                  <a:pt x="1" y="72"/>
                </a:lnTo>
                <a:lnTo>
                  <a:pt x="2" y="76"/>
                </a:lnTo>
                <a:lnTo>
                  <a:pt x="6" y="77"/>
                </a:lnTo>
                <a:lnTo>
                  <a:pt x="10" y="79"/>
                </a:lnTo>
                <a:lnTo>
                  <a:pt x="89" y="79"/>
                </a:lnTo>
                <a:lnTo>
                  <a:pt x="89" y="79"/>
                </a:lnTo>
                <a:lnTo>
                  <a:pt x="92" y="77"/>
                </a:lnTo>
                <a:lnTo>
                  <a:pt x="96" y="76"/>
                </a:lnTo>
                <a:lnTo>
                  <a:pt x="97" y="72"/>
                </a:lnTo>
                <a:lnTo>
                  <a:pt x="99" y="69"/>
                </a:lnTo>
                <a:lnTo>
                  <a:pt x="99" y="22"/>
                </a:lnTo>
                <a:lnTo>
                  <a:pt x="76" y="0"/>
                </a:lnTo>
                <a:close/>
                <a:moveTo>
                  <a:pt x="69" y="29"/>
                </a:moveTo>
                <a:lnTo>
                  <a:pt x="69" y="5"/>
                </a:lnTo>
                <a:lnTo>
                  <a:pt x="94" y="29"/>
                </a:lnTo>
                <a:lnTo>
                  <a:pt x="69"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57" name="Freeform 860"/>
          <p:cNvSpPr>
            <a:spLocks noEditPoints="1"/>
          </p:cNvSpPr>
          <p:nvPr/>
        </p:nvSpPr>
        <p:spPr bwMode="auto">
          <a:xfrm>
            <a:off x="7681712" y="3635835"/>
            <a:ext cx="128115" cy="156586"/>
          </a:xfrm>
          <a:custGeom>
            <a:avLst/>
            <a:gdLst>
              <a:gd name="T0" fmla="*/ 56 w 79"/>
              <a:gd name="T1" fmla="*/ 0 h 99"/>
              <a:gd name="T2" fmla="*/ 10 w 79"/>
              <a:gd name="T3" fmla="*/ 0 h 99"/>
              <a:gd name="T4" fmla="*/ 10 w 79"/>
              <a:gd name="T5" fmla="*/ 0 h 99"/>
              <a:gd name="T6" fmla="*/ 6 w 79"/>
              <a:gd name="T7" fmla="*/ 1 h 99"/>
              <a:gd name="T8" fmla="*/ 2 w 79"/>
              <a:gd name="T9" fmla="*/ 3 h 99"/>
              <a:gd name="T10" fmla="*/ 1 w 79"/>
              <a:gd name="T11" fmla="*/ 6 h 99"/>
              <a:gd name="T12" fmla="*/ 0 w 79"/>
              <a:gd name="T13" fmla="*/ 10 h 99"/>
              <a:gd name="T14" fmla="*/ 0 w 79"/>
              <a:gd name="T15" fmla="*/ 89 h 99"/>
              <a:gd name="T16" fmla="*/ 0 w 79"/>
              <a:gd name="T17" fmla="*/ 89 h 99"/>
              <a:gd name="T18" fmla="*/ 1 w 79"/>
              <a:gd name="T19" fmla="*/ 93 h 99"/>
              <a:gd name="T20" fmla="*/ 2 w 79"/>
              <a:gd name="T21" fmla="*/ 96 h 99"/>
              <a:gd name="T22" fmla="*/ 6 w 79"/>
              <a:gd name="T23" fmla="*/ 98 h 99"/>
              <a:gd name="T24" fmla="*/ 10 w 79"/>
              <a:gd name="T25" fmla="*/ 99 h 99"/>
              <a:gd name="T26" fmla="*/ 69 w 79"/>
              <a:gd name="T27" fmla="*/ 99 h 99"/>
              <a:gd name="T28" fmla="*/ 69 w 79"/>
              <a:gd name="T29" fmla="*/ 99 h 99"/>
              <a:gd name="T30" fmla="*/ 73 w 79"/>
              <a:gd name="T31" fmla="*/ 98 h 99"/>
              <a:gd name="T32" fmla="*/ 76 w 79"/>
              <a:gd name="T33" fmla="*/ 96 h 99"/>
              <a:gd name="T34" fmla="*/ 77 w 79"/>
              <a:gd name="T35" fmla="*/ 93 h 99"/>
              <a:gd name="T36" fmla="*/ 79 w 79"/>
              <a:gd name="T37" fmla="*/ 89 h 99"/>
              <a:gd name="T38" fmla="*/ 79 w 79"/>
              <a:gd name="T39" fmla="*/ 22 h 99"/>
              <a:gd name="T40" fmla="*/ 56 w 79"/>
              <a:gd name="T41" fmla="*/ 0 h 99"/>
              <a:gd name="T42" fmla="*/ 15 w 79"/>
              <a:gd name="T43" fmla="*/ 49 h 99"/>
              <a:gd name="T44" fmla="*/ 54 w 79"/>
              <a:gd name="T45" fmla="*/ 49 h 99"/>
              <a:gd name="T46" fmla="*/ 54 w 79"/>
              <a:gd name="T47" fmla="*/ 59 h 99"/>
              <a:gd name="T48" fmla="*/ 15 w 79"/>
              <a:gd name="T49" fmla="*/ 59 h 99"/>
              <a:gd name="T50" fmla="*/ 15 w 79"/>
              <a:gd name="T51" fmla="*/ 49 h 99"/>
              <a:gd name="T52" fmla="*/ 64 w 79"/>
              <a:gd name="T53" fmla="*/ 79 h 99"/>
              <a:gd name="T54" fmla="*/ 15 w 79"/>
              <a:gd name="T55" fmla="*/ 79 h 99"/>
              <a:gd name="T56" fmla="*/ 15 w 79"/>
              <a:gd name="T57" fmla="*/ 69 h 99"/>
              <a:gd name="T58" fmla="*/ 64 w 79"/>
              <a:gd name="T59" fmla="*/ 69 h 99"/>
              <a:gd name="T60" fmla="*/ 64 w 79"/>
              <a:gd name="T61" fmla="*/ 79 h 99"/>
              <a:gd name="T62" fmla="*/ 49 w 79"/>
              <a:gd name="T63" fmla="*/ 30 h 99"/>
              <a:gd name="T64" fmla="*/ 49 w 79"/>
              <a:gd name="T65" fmla="*/ 5 h 99"/>
              <a:gd name="T66" fmla="*/ 74 w 79"/>
              <a:gd name="T67" fmla="*/ 30 h 99"/>
              <a:gd name="T68" fmla="*/ 49 w 79"/>
              <a:gd name="T69" fmla="*/ 3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99">
                <a:moveTo>
                  <a:pt x="56" y="0"/>
                </a:moveTo>
                <a:lnTo>
                  <a:pt x="10" y="0"/>
                </a:lnTo>
                <a:lnTo>
                  <a:pt x="10" y="0"/>
                </a:lnTo>
                <a:lnTo>
                  <a:pt x="6" y="1"/>
                </a:lnTo>
                <a:lnTo>
                  <a:pt x="2" y="3"/>
                </a:lnTo>
                <a:lnTo>
                  <a:pt x="1" y="6"/>
                </a:lnTo>
                <a:lnTo>
                  <a:pt x="0" y="10"/>
                </a:lnTo>
                <a:lnTo>
                  <a:pt x="0" y="89"/>
                </a:lnTo>
                <a:lnTo>
                  <a:pt x="0" y="89"/>
                </a:lnTo>
                <a:lnTo>
                  <a:pt x="1" y="93"/>
                </a:lnTo>
                <a:lnTo>
                  <a:pt x="2" y="96"/>
                </a:lnTo>
                <a:lnTo>
                  <a:pt x="6" y="98"/>
                </a:lnTo>
                <a:lnTo>
                  <a:pt x="10" y="99"/>
                </a:lnTo>
                <a:lnTo>
                  <a:pt x="69" y="99"/>
                </a:lnTo>
                <a:lnTo>
                  <a:pt x="69" y="99"/>
                </a:lnTo>
                <a:lnTo>
                  <a:pt x="73" y="98"/>
                </a:lnTo>
                <a:lnTo>
                  <a:pt x="76" y="96"/>
                </a:lnTo>
                <a:lnTo>
                  <a:pt x="77" y="93"/>
                </a:lnTo>
                <a:lnTo>
                  <a:pt x="79" y="89"/>
                </a:lnTo>
                <a:lnTo>
                  <a:pt x="79" y="22"/>
                </a:lnTo>
                <a:lnTo>
                  <a:pt x="56" y="0"/>
                </a:lnTo>
                <a:close/>
                <a:moveTo>
                  <a:pt x="15" y="49"/>
                </a:moveTo>
                <a:lnTo>
                  <a:pt x="54" y="49"/>
                </a:lnTo>
                <a:lnTo>
                  <a:pt x="54" y="59"/>
                </a:lnTo>
                <a:lnTo>
                  <a:pt x="15" y="59"/>
                </a:lnTo>
                <a:lnTo>
                  <a:pt x="15" y="49"/>
                </a:lnTo>
                <a:close/>
                <a:moveTo>
                  <a:pt x="64" y="79"/>
                </a:moveTo>
                <a:lnTo>
                  <a:pt x="15" y="79"/>
                </a:lnTo>
                <a:lnTo>
                  <a:pt x="15" y="69"/>
                </a:lnTo>
                <a:lnTo>
                  <a:pt x="64" y="69"/>
                </a:lnTo>
                <a:lnTo>
                  <a:pt x="64" y="79"/>
                </a:lnTo>
                <a:close/>
                <a:moveTo>
                  <a:pt x="49" y="30"/>
                </a:moveTo>
                <a:lnTo>
                  <a:pt x="49" y="5"/>
                </a:lnTo>
                <a:lnTo>
                  <a:pt x="74" y="30"/>
                </a:lnTo>
                <a:lnTo>
                  <a:pt x="49"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58" name="Freeform 861"/>
          <p:cNvSpPr>
            <a:spLocks noEditPoints="1"/>
          </p:cNvSpPr>
          <p:nvPr/>
        </p:nvSpPr>
        <p:spPr bwMode="auto">
          <a:xfrm>
            <a:off x="8056561" y="3635835"/>
            <a:ext cx="123368" cy="156586"/>
          </a:xfrm>
          <a:custGeom>
            <a:avLst/>
            <a:gdLst>
              <a:gd name="T0" fmla="*/ 56 w 78"/>
              <a:gd name="T1" fmla="*/ 0 h 99"/>
              <a:gd name="T2" fmla="*/ 9 w 78"/>
              <a:gd name="T3" fmla="*/ 0 h 99"/>
              <a:gd name="T4" fmla="*/ 9 w 78"/>
              <a:gd name="T5" fmla="*/ 0 h 99"/>
              <a:gd name="T6" fmla="*/ 6 w 78"/>
              <a:gd name="T7" fmla="*/ 1 h 99"/>
              <a:gd name="T8" fmla="*/ 2 w 78"/>
              <a:gd name="T9" fmla="*/ 3 h 99"/>
              <a:gd name="T10" fmla="*/ 1 w 78"/>
              <a:gd name="T11" fmla="*/ 6 h 99"/>
              <a:gd name="T12" fmla="*/ 0 w 78"/>
              <a:gd name="T13" fmla="*/ 10 h 99"/>
              <a:gd name="T14" fmla="*/ 0 w 78"/>
              <a:gd name="T15" fmla="*/ 89 h 99"/>
              <a:gd name="T16" fmla="*/ 0 w 78"/>
              <a:gd name="T17" fmla="*/ 89 h 99"/>
              <a:gd name="T18" fmla="*/ 1 w 78"/>
              <a:gd name="T19" fmla="*/ 93 h 99"/>
              <a:gd name="T20" fmla="*/ 2 w 78"/>
              <a:gd name="T21" fmla="*/ 96 h 99"/>
              <a:gd name="T22" fmla="*/ 6 w 78"/>
              <a:gd name="T23" fmla="*/ 98 h 99"/>
              <a:gd name="T24" fmla="*/ 9 w 78"/>
              <a:gd name="T25" fmla="*/ 99 h 99"/>
              <a:gd name="T26" fmla="*/ 69 w 78"/>
              <a:gd name="T27" fmla="*/ 99 h 99"/>
              <a:gd name="T28" fmla="*/ 69 w 78"/>
              <a:gd name="T29" fmla="*/ 99 h 99"/>
              <a:gd name="T30" fmla="*/ 72 w 78"/>
              <a:gd name="T31" fmla="*/ 98 h 99"/>
              <a:gd name="T32" fmla="*/ 76 w 78"/>
              <a:gd name="T33" fmla="*/ 96 h 99"/>
              <a:gd name="T34" fmla="*/ 77 w 78"/>
              <a:gd name="T35" fmla="*/ 93 h 99"/>
              <a:gd name="T36" fmla="*/ 78 w 78"/>
              <a:gd name="T37" fmla="*/ 89 h 99"/>
              <a:gd name="T38" fmla="*/ 78 w 78"/>
              <a:gd name="T39" fmla="*/ 22 h 99"/>
              <a:gd name="T40" fmla="*/ 56 w 78"/>
              <a:gd name="T41" fmla="*/ 0 h 99"/>
              <a:gd name="T42" fmla="*/ 29 w 78"/>
              <a:gd name="T43" fmla="*/ 54 h 99"/>
              <a:gd name="T44" fmla="*/ 19 w 78"/>
              <a:gd name="T45" fmla="*/ 45 h 99"/>
              <a:gd name="T46" fmla="*/ 9 w 78"/>
              <a:gd name="T47" fmla="*/ 54 h 99"/>
              <a:gd name="T48" fmla="*/ 9 w 78"/>
              <a:gd name="T49" fmla="*/ 10 h 99"/>
              <a:gd name="T50" fmla="*/ 29 w 78"/>
              <a:gd name="T51" fmla="*/ 10 h 99"/>
              <a:gd name="T52" fmla="*/ 29 w 78"/>
              <a:gd name="T53" fmla="*/ 54 h 99"/>
              <a:gd name="T54" fmla="*/ 49 w 78"/>
              <a:gd name="T55" fmla="*/ 30 h 99"/>
              <a:gd name="T56" fmla="*/ 49 w 78"/>
              <a:gd name="T57" fmla="*/ 5 h 99"/>
              <a:gd name="T58" fmla="*/ 74 w 78"/>
              <a:gd name="T59" fmla="*/ 30 h 99"/>
              <a:gd name="T60" fmla="*/ 49 w 78"/>
              <a:gd name="T61" fmla="*/ 3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99">
                <a:moveTo>
                  <a:pt x="56" y="0"/>
                </a:moveTo>
                <a:lnTo>
                  <a:pt x="9" y="0"/>
                </a:lnTo>
                <a:lnTo>
                  <a:pt x="9" y="0"/>
                </a:lnTo>
                <a:lnTo>
                  <a:pt x="6" y="1"/>
                </a:lnTo>
                <a:lnTo>
                  <a:pt x="2" y="3"/>
                </a:lnTo>
                <a:lnTo>
                  <a:pt x="1" y="6"/>
                </a:lnTo>
                <a:lnTo>
                  <a:pt x="0" y="10"/>
                </a:lnTo>
                <a:lnTo>
                  <a:pt x="0" y="89"/>
                </a:lnTo>
                <a:lnTo>
                  <a:pt x="0" y="89"/>
                </a:lnTo>
                <a:lnTo>
                  <a:pt x="1" y="93"/>
                </a:lnTo>
                <a:lnTo>
                  <a:pt x="2" y="96"/>
                </a:lnTo>
                <a:lnTo>
                  <a:pt x="6" y="98"/>
                </a:lnTo>
                <a:lnTo>
                  <a:pt x="9" y="99"/>
                </a:lnTo>
                <a:lnTo>
                  <a:pt x="69" y="99"/>
                </a:lnTo>
                <a:lnTo>
                  <a:pt x="69" y="99"/>
                </a:lnTo>
                <a:lnTo>
                  <a:pt x="72" y="98"/>
                </a:lnTo>
                <a:lnTo>
                  <a:pt x="76" y="96"/>
                </a:lnTo>
                <a:lnTo>
                  <a:pt x="77" y="93"/>
                </a:lnTo>
                <a:lnTo>
                  <a:pt x="78" y="89"/>
                </a:lnTo>
                <a:lnTo>
                  <a:pt x="78" y="22"/>
                </a:lnTo>
                <a:lnTo>
                  <a:pt x="56" y="0"/>
                </a:lnTo>
                <a:close/>
                <a:moveTo>
                  <a:pt x="29" y="54"/>
                </a:moveTo>
                <a:lnTo>
                  <a:pt x="19" y="45"/>
                </a:lnTo>
                <a:lnTo>
                  <a:pt x="9" y="54"/>
                </a:lnTo>
                <a:lnTo>
                  <a:pt x="9" y="10"/>
                </a:lnTo>
                <a:lnTo>
                  <a:pt x="29" y="10"/>
                </a:lnTo>
                <a:lnTo>
                  <a:pt x="29" y="54"/>
                </a:lnTo>
                <a:close/>
                <a:moveTo>
                  <a:pt x="49" y="30"/>
                </a:moveTo>
                <a:lnTo>
                  <a:pt x="49" y="5"/>
                </a:lnTo>
                <a:lnTo>
                  <a:pt x="74" y="30"/>
                </a:lnTo>
                <a:lnTo>
                  <a:pt x="49"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59" name="Freeform 862"/>
          <p:cNvSpPr>
            <a:spLocks noEditPoints="1"/>
          </p:cNvSpPr>
          <p:nvPr/>
        </p:nvSpPr>
        <p:spPr bwMode="auto">
          <a:xfrm>
            <a:off x="8455138" y="3626346"/>
            <a:ext cx="109135" cy="142349"/>
          </a:xfrm>
          <a:custGeom>
            <a:avLst/>
            <a:gdLst>
              <a:gd name="T0" fmla="*/ 47 w 69"/>
              <a:gd name="T1" fmla="*/ 0 h 89"/>
              <a:gd name="T2" fmla="*/ 10 w 69"/>
              <a:gd name="T3" fmla="*/ 0 h 89"/>
              <a:gd name="T4" fmla="*/ 10 w 69"/>
              <a:gd name="T5" fmla="*/ 0 h 89"/>
              <a:gd name="T6" fmla="*/ 6 w 69"/>
              <a:gd name="T7" fmla="*/ 1 h 89"/>
              <a:gd name="T8" fmla="*/ 3 w 69"/>
              <a:gd name="T9" fmla="*/ 3 h 89"/>
              <a:gd name="T10" fmla="*/ 1 w 69"/>
              <a:gd name="T11" fmla="*/ 6 h 89"/>
              <a:gd name="T12" fmla="*/ 0 w 69"/>
              <a:gd name="T13" fmla="*/ 10 h 89"/>
              <a:gd name="T14" fmla="*/ 0 w 69"/>
              <a:gd name="T15" fmla="*/ 79 h 89"/>
              <a:gd name="T16" fmla="*/ 0 w 69"/>
              <a:gd name="T17" fmla="*/ 79 h 89"/>
              <a:gd name="T18" fmla="*/ 1 w 69"/>
              <a:gd name="T19" fmla="*/ 83 h 89"/>
              <a:gd name="T20" fmla="*/ 3 w 69"/>
              <a:gd name="T21" fmla="*/ 87 h 89"/>
              <a:gd name="T22" fmla="*/ 6 w 69"/>
              <a:gd name="T23" fmla="*/ 88 h 89"/>
              <a:gd name="T24" fmla="*/ 10 w 69"/>
              <a:gd name="T25" fmla="*/ 89 h 89"/>
              <a:gd name="T26" fmla="*/ 59 w 69"/>
              <a:gd name="T27" fmla="*/ 89 h 89"/>
              <a:gd name="T28" fmla="*/ 59 w 69"/>
              <a:gd name="T29" fmla="*/ 89 h 89"/>
              <a:gd name="T30" fmla="*/ 63 w 69"/>
              <a:gd name="T31" fmla="*/ 88 h 89"/>
              <a:gd name="T32" fmla="*/ 67 w 69"/>
              <a:gd name="T33" fmla="*/ 87 h 89"/>
              <a:gd name="T34" fmla="*/ 68 w 69"/>
              <a:gd name="T35" fmla="*/ 83 h 89"/>
              <a:gd name="T36" fmla="*/ 69 w 69"/>
              <a:gd name="T37" fmla="*/ 79 h 89"/>
              <a:gd name="T38" fmla="*/ 69 w 69"/>
              <a:gd name="T39" fmla="*/ 22 h 89"/>
              <a:gd name="T40" fmla="*/ 47 w 69"/>
              <a:gd name="T41" fmla="*/ 0 h 89"/>
              <a:gd name="T42" fmla="*/ 40 w 69"/>
              <a:gd name="T43" fmla="*/ 30 h 89"/>
              <a:gd name="T44" fmla="*/ 40 w 69"/>
              <a:gd name="T45" fmla="*/ 5 h 89"/>
              <a:gd name="T46" fmla="*/ 64 w 69"/>
              <a:gd name="T47" fmla="*/ 30 h 89"/>
              <a:gd name="T48" fmla="*/ 40 w 69"/>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89">
                <a:moveTo>
                  <a:pt x="47" y="0"/>
                </a:moveTo>
                <a:lnTo>
                  <a:pt x="10" y="0"/>
                </a:lnTo>
                <a:lnTo>
                  <a:pt x="10" y="0"/>
                </a:lnTo>
                <a:lnTo>
                  <a:pt x="6" y="1"/>
                </a:lnTo>
                <a:lnTo>
                  <a:pt x="3" y="3"/>
                </a:lnTo>
                <a:lnTo>
                  <a:pt x="1" y="6"/>
                </a:lnTo>
                <a:lnTo>
                  <a:pt x="0" y="10"/>
                </a:lnTo>
                <a:lnTo>
                  <a:pt x="0" y="79"/>
                </a:lnTo>
                <a:lnTo>
                  <a:pt x="0" y="79"/>
                </a:lnTo>
                <a:lnTo>
                  <a:pt x="1" y="83"/>
                </a:lnTo>
                <a:lnTo>
                  <a:pt x="3" y="87"/>
                </a:lnTo>
                <a:lnTo>
                  <a:pt x="6" y="88"/>
                </a:lnTo>
                <a:lnTo>
                  <a:pt x="10" y="89"/>
                </a:lnTo>
                <a:lnTo>
                  <a:pt x="59" y="89"/>
                </a:lnTo>
                <a:lnTo>
                  <a:pt x="59" y="89"/>
                </a:lnTo>
                <a:lnTo>
                  <a:pt x="63" y="88"/>
                </a:lnTo>
                <a:lnTo>
                  <a:pt x="67" y="87"/>
                </a:lnTo>
                <a:lnTo>
                  <a:pt x="68" y="83"/>
                </a:lnTo>
                <a:lnTo>
                  <a:pt x="69" y="79"/>
                </a:lnTo>
                <a:lnTo>
                  <a:pt x="69" y="22"/>
                </a:lnTo>
                <a:lnTo>
                  <a:pt x="47" y="0"/>
                </a:lnTo>
                <a:close/>
                <a:moveTo>
                  <a:pt x="40" y="30"/>
                </a:moveTo>
                <a:lnTo>
                  <a:pt x="40" y="5"/>
                </a:lnTo>
                <a:lnTo>
                  <a:pt x="64" y="30"/>
                </a:lnTo>
                <a:lnTo>
                  <a:pt x="40"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60" name="Freeform 863"/>
          <p:cNvSpPr>
            <a:spLocks/>
          </p:cNvSpPr>
          <p:nvPr/>
        </p:nvSpPr>
        <p:spPr bwMode="auto">
          <a:xfrm>
            <a:off x="8421924" y="3659558"/>
            <a:ext cx="109135" cy="142349"/>
          </a:xfrm>
          <a:custGeom>
            <a:avLst/>
            <a:gdLst>
              <a:gd name="T0" fmla="*/ 10 w 69"/>
              <a:gd name="T1" fmla="*/ 0 h 89"/>
              <a:gd name="T2" fmla="*/ 0 w 69"/>
              <a:gd name="T3" fmla="*/ 0 h 89"/>
              <a:gd name="T4" fmla="*/ 0 w 69"/>
              <a:gd name="T5" fmla="*/ 79 h 89"/>
              <a:gd name="T6" fmla="*/ 0 w 69"/>
              <a:gd name="T7" fmla="*/ 79 h 89"/>
              <a:gd name="T8" fmla="*/ 2 w 69"/>
              <a:gd name="T9" fmla="*/ 83 h 89"/>
              <a:gd name="T10" fmla="*/ 3 w 69"/>
              <a:gd name="T11" fmla="*/ 86 h 89"/>
              <a:gd name="T12" fmla="*/ 7 w 69"/>
              <a:gd name="T13" fmla="*/ 87 h 89"/>
              <a:gd name="T14" fmla="*/ 10 w 69"/>
              <a:gd name="T15" fmla="*/ 89 h 89"/>
              <a:gd name="T16" fmla="*/ 69 w 69"/>
              <a:gd name="T17" fmla="*/ 89 h 89"/>
              <a:gd name="T18" fmla="*/ 69 w 69"/>
              <a:gd name="T19" fmla="*/ 79 h 89"/>
              <a:gd name="T20" fmla="*/ 10 w 69"/>
              <a:gd name="T21" fmla="*/ 79 h 89"/>
              <a:gd name="T22" fmla="*/ 10 w 69"/>
              <a:gd name="T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9">
                <a:moveTo>
                  <a:pt x="10" y="0"/>
                </a:moveTo>
                <a:lnTo>
                  <a:pt x="0" y="0"/>
                </a:lnTo>
                <a:lnTo>
                  <a:pt x="0" y="79"/>
                </a:lnTo>
                <a:lnTo>
                  <a:pt x="0" y="79"/>
                </a:lnTo>
                <a:lnTo>
                  <a:pt x="2" y="83"/>
                </a:lnTo>
                <a:lnTo>
                  <a:pt x="3" y="86"/>
                </a:lnTo>
                <a:lnTo>
                  <a:pt x="7" y="87"/>
                </a:lnTo>
                <a:lnTo>
                  <a:pt x="10" y="89"/>
                </a:lnTo>
                <a:lnTo>
                  <a:pt x="69" y="89"/>
                </a:lnTo>
                <a:lnTo>
                  <a:pt x="69" y="79"/>
                </a:lnTo>
                <a:lnTo>
                  <a:pt x="10" y="79"/>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61" name="Freeform 864"/>
          <p:cNvSpPr>
            <a:spLocks noEditPoints="1"/>
          </p:cNvSpPr>
          <p:nvPr/>
        </p:nvSpPr>
        <p:spPr bwMode="auto">
          <a:xfrm>
            <a:off x="5090967" y="3996451"/>
            <a:ext cx="109135" cy="137605"/>
          </a:xfrm>
          <a:custGeom>
            <a:avLst/>
            <a:gdLst>
              <a:gd name="T0" fmla="*/ 47 w 69"/>
              <a:gd name="T1" fmla="*/ 0 h 89"/>
              <a:gd name="T2" fmla="*/ 10 w 69"/>
              <a:gd name="T3" fmla="*/ 0 h 89"/>
              <a:gd name="T4" fmla="*/ 10 w 69"/>
              <a:gd name="T5" fmla="*/ 0 h 89"/>
              <a:gd name="T6" fmla="*/ 6 w 69"/>
              <a:gd name="T7" fmla="*/ 1 h 89"/>
              <a:gd name="T8" fmla="*/ 2 w 69"/>
              <a:gd name="T9" fmla="*/ 2 h 89"/>
              <a:gd name="T10" fmla="*/ 1 w 69"/>
              <a:gd name="T11" fmla="*/ 6 h 89"/>
              <a:gd name="T12" fmla="*/ 0 w 69"/>
              <a:gd name="T13" fmla="*/ 10 h 89"/>
              <a:gd name="T14" fmla="*/ 0 w 69"/>
              <a:gd name="T15" fmla="*/ 79 h 89"/>
              <a:gd name="T16" fmla="*/ 0 w 69"/>
              <a:gd name="T17" fmla="*/ 79 h 89"/>
              <a:gd name="T18" fmla="*/ 1 w 69"/>
              <a:gd name="T19" fmla="*/ 83 h 89"/>
              <a:gd name="T20" fmla="*/ 2 w 69"/>
              <a:gd name="T21" fmla="*/ 86 h 89"/>
              <a:gd name="T22" fmla="*/ 6 w 69"/>
              <a:gd name="T23" fmla="*/ 88 h 89"/>
              <a:gd name="T24" fmla="*/ 10 w 69"/>
              <a:gd name="T25" fmla="*/ 89 h 89"/>
              <a:gd name="T26" fmla="*/ 59 w 69"/>
              <a:gd name="T27" fmla="*/ 89 h 89"/>
              <a:gd name="T28" fmla="*/ 59 w 69"/>
              <a:gd name="T29" fmla="*/ 89 h 89"/>
              <a:gd name="T30" fmla="*/ 63 w 69"/>
              <a:gd name="T31" fmla="*/ 88 h 89"/>
              <a:gd name="T32" fmla="*/ 67 w 69"/>
              <a:gd name="T33" fmla="*/ 86 h 89"/>
              <a:gd name="T34" fmla="*/ 68 w 69"/>
              <a:gd name="T35" fmla="*/ 83 h 89"/>
              <a:gd name="T36" fmla="*/ 69 w 69"/>
              <a:gd name="T37" fmla="*/ 79 h 89"/>
              <a:gd name="T38" fmla="*/ 69 w 69"/>
              <a:gd name="T39" fmla="*/ 22 h 89"/>
              <a:gd name="T40" fmla="*/ 47 w 69"/>
              <a:gd name="T41" fmla="*/ 0 h 89"/>
              <a:gd name="T42" fmla="*/ 39 w 69"/>
              <a:gd name="T43" fmla="*/ 30 h 89"/>
              <a:gd name="T44" fmla="*/ 39 w 69"/>
              <a:gd name="T45" fmla="*/ 5 h 89"/>
              <a:gd name="T46" fmla="*/ 64 w 69"/>
              <a:gd name="T47" fmla="*/ 30 h 89"/>
              <a:gd name="T48" fmla="*/ 39 w 69"/>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89">
                <a:moveTo>
                  <a:pt x="47" y="0"/>
                </a:moveTo>
                <a:lnTo>
                  <a:pt x="10" y="0"/>
                </a:lnTo>
                <a:lnTo>
                  <a:pt x="10" y="0"/>
                </a:lnTo>
                <a:lnTo>
                  <a:pt x="6" y="1"/>
                </a:lnTo>
                <a:lnTo>
                  <a:pt x="2" y="2"/>
                </a:lnTo>
                <a:lnTo>
                  <a:pt x="1" y="6"/>
                </a:lnTo>
                <a:lnTo>
                  <a:pt x="0" y="10"/>
                </a:lnTo>
                <a:lnTo>
                  <a:pt x="0" y="79"/>
                </a:lnTo>
                <a:lnTo>
                  <a:pt x="0" y="79"/>
                </a:lnTo>
                <a:lnTo>
                  <a:pt x="1" y="83"/>
                </a:lnTo>
                <a:lnTo>
                  <a:pt x="2" y="86"/>
                </a:lnTo>
                <a:lnTo>
                  <a:pt x="6" y="88"/>
                </a:lnTo>
                <a:lnTo>
                  <a:pt x="10" y="89"/>
                </a:lnTo>
                <a:lnTo>
                  <a:pt x="59"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62" name="Freeform 865"/>
          <p:cNvSpPr>
            <a:spLocks/>
          </p:cNvSpPr>
          <p:nvPr/>
        </p:nvSpPr>
        <p:spPr bwMode="auto">
          <a:xfrm>
            <a:off x="5067241" y="4020175"/>
            <a:ext cx="109135" cy="137605"/>
          </a:xfrm>
          <a:custGeom>
            <a:avLst/>
            <a:gdLst>
              <a:gd name="T0" fmla="*/ 10 w 69"/>
              <a:gd name="T1" fmla="*/ 0 h 89"/>
              <a:gd name="T2" fmla="*/ 0 w 69"/>
              <a:gd name="T3" fmla="*/ 0 h 89"/>
              <a:gd name="T4" fmla="*/ 0 w 69"/>
              <a:gd name="T5" fmla="*/ 79 h 89"/>
              <a:gd name="T6" fmla="*/ 0 w 69"/>
              <a:gd name="T7" fmla="*/ 79 h 89"/>
              <a:gd name="T8" fmla="*/ 1 w 69"/>
              <a:gd name="T9" fmla="*/ 82 h 89"/>
              <a:gd name="T10" fmla="*/ 3 w 69"/>
              <a:gd name="T11" fmla="*/ 86 h 89"/>
              <a:gd name="T12" fmla="*/ 6 w 69"/>
              <a:gd name="T13" fmla="*/ 87 h 89"/>
              <a:gd name="T14" fmla="*/ 10 w 69"/>
              <a:gd name="T15" fmla="*/ 89 h 89"/>
              <a:gd name="T16" fmla="*/ 69 w 69"/>
              <a:gd name="T17" fmla="*/ 89 h 89"/>
              <a:gd name="T18" fmla="*/ 69 w 69"/>
              <a:gd name="T19" fmla="*/ 79 h 89"/>
              <a:gd name="T20" fmla="*/ 10 w 69"/>
              <a:gd name="T21" fmla="*/ 79 h 89"/>
              <a:gd name="T22" fmla="*/ 10 w 69"/>
              <a:gd name="T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9">
                <a:moveTo>
                  <a:pt x="10" y="0"/>
                </a:moveTo>
                <a:lnTo>
                  <a:pt x="0" y="0"/>
                </a:lnTo>
                <a:lnTo>
                  <a:pt x="0" y="79"/>
                </a:lnTo>
                <a:lnTo>
                  <a:pt x="0" y="79"/>
                </a:lnTo>
                <a:lnTo>
                  <a:pt x="1" y="82"/>
                </a:lnTo>
                <a:lnTo>
                  <a:pt x="3" y="86"/>
                </a:lnTo>
                <a:lnTo>
                  <a:pt x="6" y="87"/>
                </a:lnTo>
                <a:lnTo>
                  <a:pt x="10" y="89"/>
                </a:lnTo>
                <a:lnTo>
                  <a:pt x="69" y="89"/>
                </a:lnTo>
                <a:lnTo>
                  <a:pt x="69" y="79"/>
                </a:lnTo>
                <a:lnTo>
                  <a:pt x="10" y="79"/>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63" name="Freeform 866"/>
          <p:cNvSpPr>
            <a:spLocks/>
          </p:cNvSpPr>
          <p:nvPr/>
        </p:nvSpPr>
        <p:spPr bwMode="auto">
          <a:xfrm>
            <a:off x="5043518" y="4043901"/>
            <a:ext cx="109135" cy="137605"/>
          </a:xfrm>
          <a:custGeom>
            <a:avLst/>
            <a:gdLst>
              <a:gd name="T0" fmla="*/ 10 w 69"/>
              <a:gd name="T1" fmla="*/ 0 h 88"/>
              <a:gd name="T2" fmla="*/ 0 w 69"/>
              <a:gd name="T3" fmla="*/ 0 h 88"/>
              <a:gd name="T4" fmla="*/ 0 w 69"/>
              <a:gd name="T5" fmla="*/ 78 h 88"/>
              <a:gd name="T6" fmla="*/ 0 w 69"/>
              <a:gd name="T7" fmla="*/ 78 h 88"/>
              <a:gd name="T8" fmla="*/ 2 w 69"/>
              <a:gd name="T9" fmla="*/ 82 h 88"/>
              <a:gd name="T10" fmla="*/ 3 w 69"/>
              <a:gd name="T11" fmla="*/ 86 h 88"/>
              <a:gd name="T12" fmla="*/ 7 w 69"/>
              <a:gd name="T13" fmla="*/ 87 h 88"/>
              <a:gd name="T14" fmla="*/ 10 w 69"/>
              <a:gd name="T15" fmla="*/ 88 h 88"/>
              <a:gd name="T16" fmla="*/ 69 w 69"/>
              <a:gd name="T17" fmla="*/ 88 h 88"/>
              <a:gd name="T18" fmla="*/ 69 w 69"/>
              <a:gd name="T19" fmla="*/ 78 h 88"/>
              <a:gd name="T20" fmla="*/ 10 w 69"/>
              <a:gd name="T21" fmla="*/ 78 h 88"/>
              <a:gd name="T22" fmla="*/ 10 w 69"/>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8">
                <a:moveTo>
                  <a:pt x="10" y="0"/>
                </a:moveTo>
                <a:lnTo>
                  <a:pt x="0" y="0"/>
                </a:lnTo>
                <a:lnTo>
                  <a:pt x="0" y="78"/>
                </a:lnTo>
                <a:lnTo>
                  <a:pt x="0" y="78"/>
                </a:lnTo>
                <a:lnTo>
                  <a:pt x="2" y="82"/>
                </a:lnTo>
                <a:lnTo>
                  <a:pt x="3" y="86"/>
                </a:lnTo>
                <a:lnTo>
                  <a:pt x="7" y="87"/>
                </a:lnTo>
                <a:lnTo>
                  <a:pt x="10" y="88"/>
                </a:lnTo>
                <a:lnTo>
                  <a:pt x="69" y="88"/>
                </a:lnTo>
                <a:lnTo>
                  <a:pt x="69" y="78"/>
                </a:lnTo>
                <a:lnTo>
                  <a:pt x="10" y="78"/>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64" name="Freeform 867"/>
          <p:cNvSpPr>
            <a:spLocks noEditPoints="1"/>
          </p:cNvSpPr>
          <p:nvPr/>
        </p:nvSpPr>
        <p:spPr bwMode="auto">
          <a:xfrm>
            <a:off x="7292625" y="4024920"/>
            <a:ext cx="156586" cy="132858"/>
          </a:xfrm>
          <a:custGeom>
            <a:avLst/>
            <a:gdLst>
              <a:gd name="T0" fmla="*/ 89 w 99"/>
              <a:gd name="T1" fmla="*/ 14 h 84"/>
              <a:gd name="T2" fmla="*/ 49 w 99"/>
              <a:gd name="T3" fmla="*/ 14 h 84"/>
              <a:gd name="T4" fmla="*/ 42 w 99"/>
              <a:gd name="T5" fmla="*/ 5 h 84"/>
              <a:gd name="T6" fmla="*/ 42 w 99"/>
              <a:gd name="T7" fmla="*/ 5 h 84"/>
              <a:gd name="T8" fmla="*/ 41 w 99"/>
              <a:gd name="T9" fmla="*/ 3 h 84"/>
              <a:gd name="T10" fmla="*/ 38 w 99"/>
              <a:gd name="T11" fmla="*/ 1 h 84"/>
              <a:gd name="T12" fmla="*/ 36 w 99"/>
              <a:gd name="T13" fmla="*/ 0 h 84"/>
              <a:gd name="T14" fmla="*/ 33 w 99"/>
              <a:gd name="T15" fmla="*/ 0 h 84"/>
              <a:gd name="T16" fmla="*/ 5 w 99"/>
              <a:gd name="T17" fmla="*/ 0 h 84"/>
              <a:gd name="T18" fmla="*/ 5 w 99"/>
              <a:gd name="T19" fmla="*/ 0 h 84"/>
              <a:gd name="T20" fmla="*/ 3 w 99"/>
              <a:gd name="T21" fmla="*/ 0 h 84"/>
              <a:gd name="T22" fmla="*/ 1 w 99"/>
              <a:gd name="T23" fmla="*/ 1 h 84"/>
              <a:gd name="T24" fmla="*/ 0 w 99"/>
              <a:gd name="T25" fmla="*/ 2 h 84"/>
              <a:gd name="T26" fmla="*/ 0 w 99"/>
              <a:gd name="T27" fmla="*/ 5 h 84"/>
              <a:gd name="T28" fmla="*/ 0 w 99"/>
              <a:gd name="T29" fmla="*/ 74 h 84"/>
              <a:gd name="T30" fmla="*/ 0 w 99"/>
              <a:gd name="T31" fmla="*/ 74 h 84"/>
              <a:gd name="T32" fmla="*/ 1 w 99"/>
              <a:gd name="T33" fmla="*/ 77 h 84"/>
              <a:gd name="T34" fmla="*/ 3 w 99"/>
              <a:gd name="T35" fmla="*/ 81 h 84"/>
              <a:gd name="T36" fmla="*/ 6 w 99"/>
              <a:gd name="T37" fmla="*/ 82 h 84"/>
              <a:gd name="T38" fmla="*/ 10 w 99"/>
              <a:gd name="T39" fmla="*/ 84 h 84"/>
              <a:gd name="T40" fmla="*/ 89 w 99"/>
              <a:gd name="T41" fmla="*/ 84 h 84"/>
              <a:gd name="T42" fmla="*/ 89 w 99"/>
              <a:gd name="T43" fmla="*/ 84 h 84"/>
              <a:gd name="T44" fmla="*/ 93 w 99"/>
              <a:gd name="T45" fmla="*/ 82 h 84"/>
              <a:gd name="T46" fmla="*/ 96 w 99"/>
              <a:gd name="T47" fmla="*/ 81 h 84"/>
              <a:gd name="T48" fmla="*/ 98 w 99"/>
              <a:gd name="T49" fmla="*/ 77 h 84"/>
              <a:gd name="T50" fmla="*/ 99 w 99"/>
              <a:gd name="T51" fmla="*/ 74 h 84"/>
              <a:gd name="T52" fmla="*/ 99 w 99"/>
              <a:gd name="T53" fmla="*/ 24 h 84"/>
              <a:gd name="T54" fmla="*/ 99 w 99"/>
              <a:gd name="T55" fmla="*/ 24 h 84"/>
              <a:gd name="T56" fmla="*/ 98 w 99"/>
              <a:gd name="T57" fmla="*/ 21 h 84"/>
              <a:gd name="T58" fmla="*/ 96 w 99"/>
              <a:gd name="T59" fmla="*/ 17 h 84"/>
              <a:gd name="T60" fmla="*/ 93 w 99"/>
              <a:gd name="T61" fmla="*/ 16 h 84"/>
              <a:gd name="T62" fmla="*/ 89 w 99"/>
              <a:gd name="T63" fmla="*/ 14 h 84"/>
              <a:gd name="T64" fmla="*/ 89 w 99"/>
              <a:gd name="T65" fmla="*/ 14 h 84"/>
              <a:gd name="T66" fmla="*/ 69 w 99"/>
              <a:gd name="T67" fmla="*/ 54 h 84"/>
              <a:gd name="T68" fmla="*/ 54 w 99"/>
              <a:gd name="T69" fmla="*/ 54 h 84"/>
              <a:gd name="T70" fmla="*/ 54 w 99"/>
              <a:gd name="T71" fmla="*/ 69 h 84"/>
              <a:gd name="T72" fmla="*/ 44 w 99"/>
              <a:gd name="T73" fmla="*/ 69 h 84"/>
              <a:gd name="T74" fmla="*/ 44 w 99"/>
              <a:gd name="T75" fmla="*/ 54 h 84"/>
              <a:gd name="T76" fmla="*/ 30 w 99"/>
              <a:gd name="T77" fmla="*/ 54 h 84"/>
              <a:gd name="T78" fmla="*/ 30 w 99"/>
              <a:gd name="T79" fmla="*/ 44 h 84"/>
              <a:gd name="T80" fmla="*/ 44 w 99"/>
              <a:gd name="T81" fmla="*/ 44 h 84"/>
              <a:gd name="T82" fmla="*/ 44 w 99"/>
              <a:gd name="T83" fmla="*/ 29 h 84"/>
              <a:gd name="T84" fmla="*/ 54 w 99"/>
              <a:gd name="T85" fmla="*/ 29 h 84"/>
              <a:gd name="T86" fmla="*/ 54 w 99"/>
              <a:gd name="T87" fmla="*/ 44 h 84"/>
              <a:gd name="T88" fmla="*/ 69 w 99"/>
              <a:gd name="T89" fmla="*/ 44 h 84"/>
              <a:gd name="T90" fmla="*/ 69 w 99"/>
              <a:gd name="T91"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84">
                <a:moveTo>
                  <a:pt x="89" y="14"/>
                </a:moveTo>
                <a:lnTo>
                  <a:pt x="49" y="14"/>
                </a:lnTo>
                <a:lnTo>
                  <a:pt x="42" y="5"/>
                </a:lnTo>
                <a:lnTo>
                  <a:pt x="42" y="5"/>
                </a:lnTo>
                <a:lnTo>
                  <a:pt x="41" y="3"/>
                </a:lnTo>
                <a:lnTo>
                  <a:pt x="38" y="1"/>
                </a:lnTo>
                <a:lnTo>
                  <a:pt x="36" y="0"/>
                </a:lnTo>
                <a:lnTo>
                  <a:pt x="33" y="0"/>
                </a:lnTo>
                <a:lnTo>
                  <a:pt x="5" y="0"/>
                </a:lnTo>
                <a:lnTo>
                  <a:pt x="5" y="0"/>
                </a:lnTo>
                <a:lnTo>
                  <a:pt x="3" y="0"/>
                </a:lnTo>
                <a:lnTo>
                  <a:pt x="1" y="1"/>
                </a:lnTo>
                <a:lnTo>
                  <a:pt x="0" y="2"/>
                </a:lnTo>
                <a:lnTo>
                  <a:pt x="0" y="5"/>
                </a:lnTo>
                <a:lnTo>
                  <a:pt x="0" y="74"/>
                </a:lnTo>
                <a:lnTo>
                  <a:pt x="0" y="74"/>
                </a:lnTo>
                <a:lnTo>
                  <a:pt x="1" y="77"/>
                </a:lnTo>
                <a:lnTo>
                  <a:pt x="3" y="81"/>
                </a:lnTo>
                <a:lnTo>
                  <a:pt x="6" y="82"/>
                </a:lnTo>
                <a:lnTo>
                  <a:pt x="10" y="84"/>
                </a:lnTo>
                <a:lnTo>
                  <a:pt x="89" y="84"/>
                </a:lnTo>
                <a:lnTo>
                  <a:pt x="89" y="84"/>
                </a:lnTo>
                <a:lnTo>
                  <a:pt x="93" y="82"/>
                </a:lnTo>
                <a:lnTo>
                  <a:pt x="96" y="81"/>
                </a:lnTo>
                <a:lnTo>
                  <a:pt x="98" y="77"/>
                </a:lnTo>
                <a:lnTo>
                  <a:pt x="99" y="74"/>
                </a:lnTo>
                <a:lnTo>
                  <a:pt x="99" y="24"/>
                </a:lnTo>
                <a:lnTo>
                  <a:pt x="99" y="24"/>
                </a:lnTo>
                <a:lnTo>
                  <a:pt x="98" y="21"/>
                </a:lnTo>
                <a:lnTo>
                  <a:pt x="96" y="17"/>
                </a:lnTo>
                <a:lnTo>
                  <a:pt x="93" y="16"/>
                </a:lnTo>
                <a:lnTo>
                  <a:pt x="89" y="14"/>
                </a:lnTo>
                <a:lnTo>
                  <a:pt x="89" y="14"/>
                </a:lnTo>
                <a:close/>
                <a:moveTo>
                  <a:pt x="69" y="54"/>
                </a:moveTo>
                <a:lnTo>
                  <a:pt x="54" y="54"/>
                </a:lnTo>
                <a:lnTo>
                  <a:pt x="54" y="69"/>
                </a:lnTo>
                <a:lnTo>
                  <a:pt x="44" y="69"/>
                </a:lnTo>
                <a:lnTo>
                  <a:pt x="44" y="54"/>
                </a:lnTo>
                <a:lnTo>
                  <a:pt x="30" y="54"/>
                </a:lnTo>
                <a:lnTo>
                  <a:pt x="30" y="44"/>
                </a:lnTo>
                <a:lnTo>
                  <a:pt x="44" y="44"/>
                </a:lnTo>
                <a:lnTo>
                  <a:pt x="44" y="29"/>
                </a:lnTo>
                <a:lnTo>
                  <a:pt x="54" y="29"/>
                </a:lnTo>
                <a:lnTo>
                  <a:pt x="54" y="44"/>
                </a:lnTo>
                <a:lnTo>
                  <a:pt x="69" y="44"/>
                </a:lnTo>
                <a:lnTo>
                  <a:pt x="69"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65" name="Freeform 868"/>
          <p:cNvSpPr>
            <a:spLocks noEditPoints="1"/>
          </p:cNvSpPr>
          <p:nvPr/>
        </p:nvSpPr>
        <p:spPr bwMode="auto">
          <a:xfrm>
            <a:off x="8042328" y="4024920"/>
            <a:ext cx="156586" cy="132858"/>
          </a:xfrm>
          <a:custGeom>
            <a:avLst/>
            <a:gdLst>
              <a:gd name="T0" fmla="*/ 88 w 98"/>
              <a:gd name="T1" fmla="*/ 14 h 84"/>
              <a:gd name="T2" fmla="*/ 49 w 98"/>
              <a:gd name="T3" fmla="*/ 14 h 84"/>
              <a:gd name="T4" fmla="*/ 42 w 98"/>
              <a:gd name="T5" fmla="*/ 5 h 84"/>
              <a:gd name="T6" fmla="*/ 42 w 98"/>
              <a:gd name="T7" fmla="*/ 5 h 84"/>
              <a:gd name="T8" fmla="*/ 40 w 98"/>
              <a:gd name="T9" fmla="*/ 3 h 84"/>
              <a:gd name="T10" fmla="*/ 38 w 98"/>
              <a:gd name="T11" fmla="*/ 1 h 84"/>
              <a:gd name="T12" fmla="*/ 35 w 98"/>
              <a:gd name="T13" fmla="*/ 0 h 84"/>
              <a:gd name="T14" fmla="*/ 33 w 98"/>
              <a:gd name="T15" fmla="*/ 0 h 84"/>
              <a:gd name="T16" fmla="*/ 5 w 98"/>
              <a:gd name="T17" fmla="*/ 0 h 84"/>
              <a:gd name="T18" fmla="*/ 5 w 98"/>
              <a:gd name="T19" fmla="*/ 0 h 84"/>
              <a:gd name="T20" fmla="*/ 2 w 98"/>
              <a:gd name="T21" fmla="*/ 0 h 84"/>
              <a:gd name="T22" fmla="*/ 1 w 98"/>
              <a:gd name="T23" fmla="*/ 1 h 84"/>
              <a:gd name="T24" fmla="*/ 0 w 98"/>
              <a:gd name="T25" fmla="*/ 2 h 84"/>
              <a:gd name="T26" fmla="*/ 0 w 98"/>
              <a:gd name="T27" fmla="*/ 5 h 84"/>
              <a:gd name="T28" fmla="*/ 0 w 98"/>
              <a:gd name="T29" fmla="*/ 74 h 84"/>
              <a:gd name="T30" fmla="*/ 0 w 98"/>
              <a:gd name="T31" fmla="*/ 74 h 84"/>
              <a:gd name="T32" fmla="*/ 1 w 98"/>
              <a:gd name="T33" fmla="*/ 77 h 84"/>
              <a:gd name="T34" fmla="*/ 2 w 98"/>
              <a:gd name="T35" fmla="*/ 81 h 84"/>
              <a:gd name="T36" fmla="*/ 6 w 98"/>
              <a:gd name="T37" fmla="*/ 82 h 84"/>
              <a:gd name="T38" fmla="*/ 10 w 98"/>
              <a:gd name="T39" fmla="*/ 84 h 84"/>
              <a:gd name="T40" fmla="*/ 88 w 98"/>
              <a:gd name="T41" fmla="*/ 84 h 84"/>
              <a:gd name="T42" fmla="*/ 88 w 98"/>
              <a:gd name="T43" fmla="*/ 84 h 84"/>
              <a:gd name="T44" fmla="*/ 92 w 98"/>
              <a:gd name="T45" fmla="*/ 82 h 84"/>
              <a:gd name="T46" fmla="*/ 96 w 98"/>
              <a:gd name="T47" fmla="*/ 81 h 84"/>
              <a:gd name="T48" fmla="*/ 97 w 98"/>
              <a:gd name="T49" fmla="*/ 77 h 84"/>
              <a:gd name="T50" fmla="*/ 98 w 98"/>
              <a:gd name="T51" fmla="*/ 74 h 84"/>
              <a:gd name="T52" fmla="*/ 98 w 98"/>
              <a:gd name="T53" fmla="*/ 24 h 84"/>
              <a:gd name="T54" fmla="*/ 98 w 98"/>
              <a:gd name="T55" fmla="*/ 24 h 84"/>
              <a:gd name="T56" fmla="*/ 97 w 98"/>
              <a:gd name="T57" fmla="*/ 21 h 84"/>
              <a:gd name="T58" fmla="*/ 96 w 98"/>
              <a:gd name="T59" fmla="*/ 17 h 84"/>
              <a:gd name="T60" fmla="*/ 92 w 98"/>
              <a:gd name="T61" fmla="*/ 16 h 84"/>
              <a:gd name="T62" fmla="*/ 88 w 98"/>
              <a:gd name="T63" fmla="*/ 14 h 84"/>
              <a:gd name="T64" fmla="*/ 88 w 98"/>
              <a:gd name="T65" fmla="*/ 14 h 84"/>
              <a:gd name="T66" fmla="*/ 66 w 98"/>
              <a:gd name="T67" fmla="*/ 59 h 84"/>
              <a:gd name="T68" fmla="*/ 59 w 98"/>
              <a:gd name="T69" fmla="*/ 66 h 84"/>
              <a:gd name="T70" fmla="*/ 49 w 98"/>
              <a:gd name="T71" fmla="*/ 56 h 84"/>
              <a:gd name="T72" fmla="*/ 39 w 98"/>
              <a:gd name="T73" fmla="*/ 66 h 84"/>
              <a:gd name="T74" fmla="*/ 32 w 98"/>
              <a:gd name="T75" fmla="*/ 59 h 84"/>
              <a:gd name="T76" fmla="*/ 42 w 98"/>
              <a:gd name="T77" fmla="*/ 49 h 84"/>
              <a:gd name="T78" fmla="*/ 32 w 98"/>
              <a:gd name="T79" fmla="*/ 39 h 84"/>
              <a:gd name="T80" fmla="*/ 39 w 98"/>
              <a:gd name="T81" fmla="*/ 32 h 84"/>
              <a:gd name="T82" fmla="*/ 49 w 98"/>
              <a:gd name="T83" fmla="*/ 42 h 84"/>
              <a:gd name="T84" fmla="*/ 59 w 98"/>
              <a:gd name="T85" fmla="*/ 32 h 84"/>
              <a:gd name="T86" fmla="*/ 66 w 98"/>
              <a:gd name="T87" fmla="*/ 39 h 84"/>
              <a:gd name="T88" fmla="*/ 56 w 98"/>
              <a:gd name="T89" fmla="*/ 49 h 84"/>
              <a:gd name="T90" fmla="*/ 66 w 98"/>
              <a:gd name="T91"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84">
                <a:moveTo>
                  <a:pt x="88" y="14"/>
                </a:moveTo>
                <a:lnTo>
                  <a:pt x="49" y="14"/>
                </a:lnTo>
                <a:lnTo>
                  <a:pt x="42" y="5"/>
                </a:lnTo>
                <a:lnTo>
                  <a:pt x="42" y="5"/>
                </a:lnTo>
                <a:lnTo>
                  <a:pt x="40" y="3"/>
                </a:lnTo>
                <a:lnTo>
                  <a:pt x="38" y="1"/>
                </a:lnTo>
                <a:lnTo>
                  <a:pt x="35" y="0"/>
                </a:lnTo>
                <a:lnTo>
                  <a:pt x="33" y="0"/>
                </a:lnTo>
                <a:lnTo>
                  <a:pt x="5" y="0"/>
                </a:lnTo>
                <a:lnTo>
                  <a:pt x="5" y="0"/>
                </a:lnTo>
                <a:lnTo>
                  <a:pt x="2" y="0"/>
                </a:lnTo>
                <a:lnTo>
                  <a:pt x="1" y="1"/>
                </a:lnTo>
                <a:lnTo>
                  <a:pt x="0" y="2"/>
                </a:lnTo>
                <a:lnTo>
                  <a:pt x="0" y="5"/>
                </a:lnTo>
                <a:lnTo>
                  <a:pt x="0" y="74"/>
                </a:lnTo>
                <a:lnTo>
                  <a:pt x="0" y="74"/>
                </a:lnTo>
                <a:lnTo>
                  <a:pt x="1" y="77"/>
                </a:lnTo>
                <a:lnTo>
                  <a:pt x="2" y="81"/>
                </a:lnTo>
                <a:lnTo>
                  <a:pt x="6" y="82"/>
                </a:lnTo>
                <a:lnTo>
                  <a:pt x="10" y="84"/>
                </a:lnTo>
                <a:lnTo>
                  <a:pt x="88" y="84"/>
                </a:lnTo>
                <a:lnTo>
                  <a:pt x="88" y="84"/>
                </a:lnTo>
                <a:lnTo>
                  <a:pt x="92" y="82"/>
                </a:lnTo>
                <a:lnTo>
                  <a:pt x="96" y="81"/>
                </a:lnTo>
                <a:lnTo>
                  <a:pt x="97" y="77"/>
                </a:lnTo>
                <a:lnTo>
                  <a:pt x="98" y="74"/>
                </a:lnTo>
                <a:lnTo>
                  <a:pt x="98" y="24"/>
                </a:lnTo>
                <a:lnTo>
                  <a:pt x="98" y="24"/>
                </a:lnTo>
                <a:lnTo>
                  <a:pt x="97" y="21"/>
                </a:lnTo>
                <a:lnTo>
                  <a:pt x="96" y="17"/>
                </a:lnTo>
                <a:lnTo>
                  <a:pt x="92" y="16"/>
                </a:lnTo>
                <a:lnTo>
                  <a:pt x="88" y="14"/>
                </a:lnTo>
                <a:lnTo>
                  <a:pt x="88" y="14"/>
                </a:lnTo>
                <a:close/>
                <a:moveTo>
                  <a:pt x="66" y="59"/>
                </a:moveTo>
                <a:lnTo>
                  <a:pt x="59" y="66"/>
                </a:lnTo>
                <a:lnTo>
                  <a:pt x="49" y="56"/>
                </a:lnTo>
                <a:lnTo>
                  <a:pt x="39" y="66"/>
                </a:lnTo>
                <a:lnTo>
                  <a:pt x="32" y="59"/>
                </a:lnTo>
                <a:lnTo>
                  <a:pt x="42" y="49"/>
                </a:lnTo>
                <a:lnTo>
                  <a:pt x="32" y="39"/>
                </a:lnTo>
                <a:lnTo>
                  <a:pt x="39" y="32"/>
                </a:lnTo>
                <a:lnTo>
                  <a:pt x="49" y="42"/>
                </a:lnTo>
                <a:lnTo>
                  <a:pt x="59" y="32"/>
                </a:lnTo>
                <a:lnTo>
                  <a:pt x="66" y="39"/>
                </a:lnTo>
                <a:lnTo>
                  <a:pt x="56" y="49"/>
                </a:lnTo>
                <a:lnTo>
                  <a:pt x="66"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66" name="Freeform 869"/>
          <p:cNvSpPr>
            <a:spLocks noEditPoints="1"/>
          </p:cNvSpPr>
          <p:nvPr/>
        </p:nvSpPr>
        <p:spPr bwMode="auto">
          <a:xfrm>
            <a:off x="7667475" y="4024920"/>
            <a:ext cx="156586" cy="132858"/>
          </a:xfrm>
          <a:custGeom>
            <a:avLst/>
            <a:gdLst>
              <a:gd name="T0" fmla="*/ 89 w 99"/>
              <a:gd name="T1" fmla="*/ 14 h 84"/>
              <a:gd name="T2" fmla="*/ 49 w 99"/>
              <a:gd name="T3" fmla="*/ 14 h 84"/>
              <a:gd name="T4" fmla="*/ 42 w 99"/>
              <a:gd name="T5" fmla="*/ 5 h 84"/>
              <a:gd name="T6" fmla="*/ 42 w 99"/>
              <a:gd name="T7" fmla="*/ 5 h 84"/>
              <a:gd name="T8" fmla="*/ 41 w 99"/>
              <a:gd name="T9" fmla="*/ 3 h 84"/>
              <a:gd name="T10" fmla="*/ 38 w 99"/>
              <a:gd name="T11" fmla="*/ 1 h 84"/>
              <a:gd name="T12" fmla="*/ 36 w 99"/>
              <a:gd name="T13" fmla="*/ 0 h 84"/>
              <a:gd name="T14" fmla="*/ 33 w 99"/>
              <a:gd name="T15" fmla="*/ 0 h 84"/>
              <a:gd name="T16" fmla="*/ 5 w 99"/>
              <a:gd name="T17" fmla="*/ 0 h 84"/>
              <a:gd name="T18" fmla="*/ 5 w 99"/>
              <a:gd name="T19" fmla="*/ 0 h 84"/>
              <a:gd name="T20" fmla="*/ 2 w 99"/>
              <a:gd name="T21" fmla="*/ 0 h 84"/>
              <a:gd name="T22" fmla="*/ 1 w 99"/>
              <a:gd name="T23" fmla="*/ 1 h 84"/>
              <a:gd name="T24" fmla="*/ 0 w 99"/>
              <a:gd name="T25" fmla="*/ 2 h 84"/>
              <a:gd name="T26" fmla="*/ 0 w 99"/>
              <a:gd name="T27" fmla="*/ 5 h 84"/>
              <a:gd name="T28" fmla="*/ 0 w 99"/>
              <a:gd name="T29" fmla="*/ 74 h 84"/>
              <a:gd name="T30" fmla="*/ 0 w 99"/>
              <a:gd name="T31" fmla="*/ 74 h 84"/>
              <a:gd name="T32" fmla="*/ 1 w 99"/>
              <a:gd name="T33" fmla="*/ 77 h 84"/>
              <a:gd name="T34" fmla="*/ 2 w 99"/>
              <a:gd name="T35" fmla="*/ 81 h 84"/>
              <a:gd name="T36" fmla="*/ 6 w 99"/>
              <a:gd name="T37" fmla="*/ 82 h 84"/>
              <a:gd name="T38" fmla="*/ 10 w 99"/>
              <a:gd name="T39" fmla="*/ 84 h 84"/>
              <a:gd name="T40" fmla="*/ 89 w 99"/>
              <a:gd name="T41" fmla="*/ 84 h 84"/>
              <a:gd name="T42" fmla="*/ 89 w 99"/>
              <a:gd name="T43" fmla="*/ 84 h 84"/>
              <a:gd name="T44" fmla="*/ 92 w 99"/>
              <a:gd name="T45" fmla="*/ 82 h 84"/>
              <a:gd name="T46" fmla="*/ 96 w 99"/>
              <a:gd name="T47" fmla="*/ 81 h 84"/>
              <a:gd name="T48" fmla="*/ 97 w 99"/>
              <a:gd name="T49" fmla="*/ 77 h 84"/>
              <a:gd name="T50" fmla="*/ 99 w 99"/>
              <a:gd name="T51" fmla="*/ 74 h 84"/>
              <a:gd name="T52" fmla="*/ 99 w 99"/>
              <a:gd name="T53" fmla="*/ 24 h 84"/>
              <a:gd name="T54" fmla="*/ 99 w 99"/>
              <a:gd name="T55" fmla="*/ 24 h 84"/>
              <a:gd name="T56" fmla="*/ 97 w 99"/>
              <a:gd name="T57" fmla="*/ 21 h 84"/>
              <a:gd name="T58" fmla="*/ 96 w 99"/>
              <a:gd name="T59" fmla="*/ 17 h 84"/>
              <a:gd name="T60" fmla="*/ 92 w 99"/>
              <a:gd name="T61" fmla="*/ 16 h 84"/>
              <a:gd name="T62" fmla="*/ 89 w 99"/>
              <a:gd name="T63" fmla="*/ 14 h 84"/>
              <a:gd name="T64" fmla="*/ 89 w 99"/>
              <a:gd name="T65" fmla="*/ 14 h 84"/>
              <a:gd name="T66" fmla="*/ 69 w 99"/>
              <a:gd name="T67" fmla="*/ 54 h 84"/>
              <a:gd name="T68" fmla="*/ 29 w 99"/>
              <a:gd name="T69" fmla="*/ 54 h 84"/>
              <a:gd name="T70" fmla="*/ 29 w 99"/>
              <a:gd name="T71" fmla="*/ 44 h 84"/>
              <a:gd name="T72" fmla="*/ 69 w 99"/>
              <a:gd name="T73" fmla="*/ 44 h 84"/>
              <a:gd name="T74" fmla="*/ 69 w 99"/>
              <a:gd name="T7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84">
                <a:moveTo>
                  <a:pt x="89" y="14"/>
                </a:moveTo>
                <a:lnTo>
                  <a:pt x="49" y="14"/>
                </a:lnTo>
                <a:lnTo>
                  <a:pt x="42" y="5"/>
                </a:lnTo>
                <a:lnTo>
                  <a:pt x="42" y="5"/>
                </a:lnTo>
                <a:lnTo>
                  <a:pt x="41" y="3"/>
                </a:lnTo>
                <a:lnTo>
                  <a:pt x="38" y="1"/>
                </a:lnTo>
                <a:lnTo>
                  <a:pt x="36" y="0"/>
                </a:lnTo>
                <a:lnTo>
                  <a:pt x="33" y="0"/>
                </a:lnTo>
                <a:lnTo>
                  <a:pt x="5" y="0"/>
                </a:lnTo>
                <a:lnTo>
                  <a:pt x="5" y="0"/>
                </a:lnTo>
                <a:lnTo>
                  <a:pt x="2" y="0"/>
                </a:lnTo>
                <a:lnTo>
                  <a:pt x="1" y="1"/>
                </a:lnTo>
                <a:lnTo>
                  <a:pt x="0" y="2"/>
                </a:lnTo>
                <a:lnTo>
                  <a:pt x="0" y="5"/>
                </a:lnTo>
                <a:lnTo>
                  <a:pt x="0" y="74"/>
                </a:lnTo>
                <a:lnTo>
                  <a:pt x="0" y="74"/>
                </a:lnTo>
                <a:lnTo>
                  <a:pt x="1" y="77"/>
                </a:lnTo>
                <a:lnTo>
                  <a:pt x="2" y="81"/>
                </a:lnTo>
                <a:lnTo>
                  <a:pt x="6" y="82"/>
                </a:lnTo>
                <a:lnTo>
                  <a:pt x="10" y="84"/>
                </a:lnTo>
                <a:lnTo>
                  <a:pt x="89" y="84"/>
                </a:lnTo>
                <a:lnTo>
                  <a:pt x="89" y="84"/>
                </a:lnTo>
                <a:lnTo>
                  <a:pt x="92" y="82"/>
                </a:lnTo>
                <a:lnTo>
                  <a:pt x="96" y="81"/>
                </a:lnTo>
                <a:lnTo>
                  <a:pt x="97" y="77"/>
                </a:lnTo>
                <a:lnTo>
                  <a:pt x="99" y="74"/>
                </a:lnTo>
                <a:lnTo>
                  <a:pt x="99" y="24"/>
                </a:lnTo>
                <a:lnTo>
                  <a:pt x="99" y="24"/>
                </a:lnTo>
                <a:lnTo>
                  <a:pt x="97" y="21"/>
                </a:lnTo>
                <a:lnTo>
                  <a:pt x="96" y="17"/>
                </a:lnTo>
                <a:lnTo>
                  <a:pt x="92" y="16"/>
                </a:lnTo>
                <a:lnTo>
                  <a:pt x="89" y="14"/>
                </a:lnTo>
                <a:lnTo>
                  <a:pt x="89" y="14"/>
                </a:lnTo>
                <a:close/>
                <a:moveTo>
                  <a:pt x="69" y="54"/>
                </a:moveTo>
                <a:lnTo>
                  <a:pt x="29" y="54"/>
                </a:lnTo>
                <a:lnTo>
                  <a:pt x="29" y="44"/>
                </a:lnTo>
                <a:lnTo>
                  <a:pt x="69" y="44"/>
                </a:lnTo>
                <a:lnTo>
                  <a:pt x="69"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67" name="Freeform 870"/>
          <p:cNvSpPr>
            <a:spLocks noEditPoints="1"/>
          </p:cNvSpPr>
          <p:nvPr/>
        </p:nvSpPr>
        <p:spPr bwMode="auto">
          <a:xfrm>
            <a:off x="8417178" y="4024920"/>
            <a:ext cx="156586" cy="132858"/>
          </a:xfrm>
          <a:custGeom>
            <a:avLst/>
            <a:gdLst>
              <a:gd name="T0" fmla="*/ 89 w 99"/>
              <a:gd name="T1" fmla="*/ 14 h 84"/>
              <a:gd name="T2" fmla="*/ 50 w 99"/>
              <a:gd name="T3" fmla="*/ 14 h 84"/>
              <a:gd name="T4" fmla="*/ 42 w 99"/>
              <a:gd name="T5" fmla="*/ 5 h 84"/>
              <a:gd name="T6" fmla="*/ 42 w 99"/>
              <a:gd name="T7" fmla="*/ 5 h 84"/>
              <a:gd name="T8" fmla="*/ 41 w 99"/>
              <a:gd name="T9" fmla="*/ 3 h 84"/>
              <a:gd name="T10" fmla="*/ 39 w 99"/>
              <a:gd name="T11" fmla="*/ 1 h 84"/>
              <a:gd name="T12" fmla="*/ 36 w 99"/>
              <a:gd name="T13" fmla="*/ 0 h 84"/>
              <a:gd name="T14" fmla="*/ 34 w 99"/>
              <a:gd name="T15" fmla="*/ 0 h 84"/>
              <a:gd name="T16" fmla="*/ 5 w 99"/>
              <a:gd name="T17" fmla="*/ 0 h 84"/>
              <a:gd name="T18" fmla="*/ 5 w 99"/>
              <a:gd name="T19" fmla="*/ 0 h 84"/>
              <a:gd name="T20" fmla="*/ 3 w 99"/>
              <a:gd name="T21" fmla="*/ 0 h 84"/>
              <a:gd name="T22" fmla="*/ 2 w 99"/>
              <a:gd name="T23" fmla="*/ 1 h 84"/>
              <a:gd name="T24" fmla="*/ 0 w 99"/>
              <a:gd name="T25" fmla="*/ 2 h 84"/>
              <a:gd name="T26" fmla="*/ 0 w 99"/>
              <a:gd name="T27" fmla="*/ 5 h 84"/>
              <a:gd name="T28" fmla="*/ 0 w 99"/>
              <a:gd name="T29" fmla="*/ 74 h 84"/>
              <a:gd name="T30" fmla="*/ 0 w 99"/>
              <a:gd name="T31" fmla="*/ 74 h 84"/>
              <a:gd name="T32" fmla="*/ 2 w 99"/>
              <a:gd name="T33" fmla="*/ 77 h 84"/>
              <a:gd name="T34" fmla="*/ 3 w 99"/>
              <a:gd name="T35" fmla="*/ 81 h 84"/>
              <a:gd name="T36" fmla="*/ 7 w 99"/>
              <a:gd name="T37" fmla="*/ 82 h 84"/>
              <a:gd name="T38" fmla="*/ 10 w 99"/>
              <a:gd name="T39" fmla="*/ 84 h 84"/>
              <a:gd name="T40" fmla="*/ 89 w 99"/>
              <a:gd name="T41" fmla="*/ 84 h 84"/>
              <a:gd name="T42" fmla="*/ 89 w 99"/>
              <a:gd name="T43" fmla="*/ 84 h 84"/>
              <a:gd name="T44" fmla="*/ 93 w 99"/>
              <a:gd name="T45" fmla="*/ 82 h 84"/>
              <a:gd name="T46" fmla="*/ 97 w 99"/>
              <a:gd name="T47" fmla="*/ 81 h 84"/>
              <a:gd name="T48" fmla="*/ 98 w 99"/>
              <a:gd name="T49" fmla="*/ 77 h 84"/>
              <a:gd name="T50" fmla="*/ 99 w 99"/>
              <a:gd name="T51" fmla="*/ 74 h 84"/>
              <a:gd name="T52" fmla="*/ 99 w 99"/>
              <a:gd name="T53" fmla="*/ 24 h 84"/>
              <a:gd name="T54" fmla="*/ 99 w 99"/>
              <a:gd name="T55" fmla="*/ 24 h 84"/>
              <a:gd name="T56" fmla="*/ 98 w 99"/>
              <a:gd name="T57" fmla="*/ 21 h 84"/>
              <a:gd name="T58" fmla="*/ 97 w 99"/>
              <a:gd name="T59" fmla="*/ 17 h 84"/>
              <a:gd name="T60" fmla="*/ 93 w 99"/>
              <a:gd name="T61" fmla="*/ 16 h 84"/>
              <a:gd name="T62" fmla="*/ 89 w 99"/>
              <a:gd name="T63" fmla="*/ 14 h 84"/>
              <a:gd name="T64" fmla="*/ 89 w 99"/>
              <a:gd name="T65" fmla="*/ 14 h 84"/>
              <a:gd name="T66" fmla="*/ 45 w 99"/>
              <a:gd name="T67" fmla="*/ 66 h 84"/>
              <a:gd name="T68" fmla="*/ 26 w 99"/>
              <a:gd name="T69" fmla="*/ 48 h 84"/>
              <a:gd name="T70" fmla="*/ 34 w 99"/>
              <a:gd name="T71" fmla="*/ 40 h 84"/>
              <a:gd name="T72" fmla="*/ 45 w 99"/>
              <a:gd name="T73" fmla="*/ 51 h 84"/>
              <a:gd name="T74" fmla="*/ 66 w 99"/>
              <a:gd name="T75" fmla="*/ 31 h 84"/>
              <a:gd name="T76" fmla="*/ 73 w 99"/>
              <a:gd name="T77" fmla="*/ 38 h 84"/>
              <a:gd name="T78" fmla="*/ 45 w 99"/>
              <a:gd name="T79" fmla="*/ 6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 h="84">
                <a:moveTo>
                  <a:pt x="89" y="14"/>
                </a:moveTo>
                <a:lnTo>
                  <a:pt x="50" y="14"/>
                </a:lnTo>
                <a:lnTo>
                  <a:pt x="42" y="5"/>
                </a:lnTo>
                <a:lnTo>
                  <a:pt x="42" y="5"/>
                </a:lnTo>
                <a:lnTo>
                  <a:pt x="41" y="3"/>
                </a:lnTo>
                <a:lnTo>
                  <a:pt x="39" y="1"/>
                </a:lnTo>
                <a:lnTo>
                  <a:pt x="36" y="0"/>
                </a:lnTo>
                <a:lnTo>
                  <a:pt x="34" y="0"/>
                </a:lnTo>
                <a:lnTo>
                  <a:pt x="5" y="0"/>
                </a:lnTo>
                <a:lnTo>
                  <a:pt x="5" y="0"/>
                </a:lnTo>
                <a:lnTo>
                  <a:pt x="3" y="0"/>
                </a:lnTo>
                <a:lnTo>
                  <a:pt x="2" y="1"/>
                </a:lnTo>
                <a:lnTo>
                  <a:pt x="0" y="2"/>
                </a:lnTo>
                <a:lnTo>
                  <a:pt x="0" y="5"/>
                </a:lnTo>
                <a:lnTo>
                  <a:pt x="0" y="74"/>
                </a:lnTo>
                <a:lnTo>
                  <a:pt x="0" y="74"/>
                </a:lnTo>
                <a:lnTo>
                  <a:pt x="2" y="77"/>
                </a:lnTo>
                <a:lnTo>
                  <a:pt x="3" y="81"/>
                </a:lnTo>
                <a:lnTo>
                  <a:pt x="7" y="82"/>
                </a:lnTo>
                <a:lnTo>
                  <a:pt x="10" y="84"/>
                </a:lnTo>
                <a:lnTo>
                  <a:pt x="89" y="84"/>
                </a:lnTo>
                <a:lnTo>
                  <a:pt x="89" y="84"/>
                </a:lnTo>
                <a:lnTo>
                  <a:pt x="93" y="82"/>
                </a:lnTo>
                <a:lnTo>
                  <a:pt x="97" y="81"/>
                </a:lnTo>
                <a:lnTo>
                  <a:pt x="98" y="77"/>
                </a:lnTo>
                <a:lnTo>
                  <a:pt x="99" y="74"/>
                </a:lnTo>
                <a:lnTo>
                  <a:pt x="99" y="24"/>
                </a:lnTo>
                <a:lnTo>
                  <a:pt x="99" y="24"/>
                </a:lnTo>
                <a:lnTo>
                  <a:pt x="98" y="21"/>
                </a:lnTo>
                <a:lnTo>
                  <a:pt x="97" y="17"/>
                </a:lnTo>
                <a:lnTo>
                  <a:pt x="93" y="16"/>
                </a:lnTo>
                <a:lnTo>
                  <a:pt x="89" y="14"/>
                </a:lnTo>
                <a:lnTo>
                  <a:pt x="89" y="14"/>
                </a:lnTo>
                <a:close/>
                <a:moveTo>
                  <a:pt x="45" y="66"/>
                </a:moveTo>
                <a:lnTo>
                  <a:pt x="26" y="48"/>
                </a:lnTo>
                <a:lnTo>
                  <a:pt x="34" y="40"/>
                </a:lnTo>
                <a:lnTo>
                  <a:pt x="45" y="51"/>
                </a:lnTo>
                <a:lnTo>
                  <a:pt x="66" y="31"/>
                </a:lnTo>
                <a:lnTo>
                  <a:pt x="73" y="38"/>
                </a:lnTo>
                <a:lnTo>
                  <a:pt x="45" y="6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68" name="Freeform 871"/>
          <p:cNvSpPr>
            <a:spLocks noEditPoints="1"/>
          </p:cNvSpPr>
          <p:nvPr/>
        </p:nvSpPr>
        <p:spPr bwMode="auto">
          <a:xfrm>
            <a:off x="5503776" y="4024921"/>
            <a:ext cx="90156" cy="142349"/>
          </a:xfrm>
          <a:custGeom>
            <a:avLst/>
            <a:gdLst>
              <a:gd name="T0" fmla="*/ 37 w 55"/>
              <a:gd name="T1" fmla="*/ 0 h 88"/>
              <a:gd name="T2" fmla="*/ 0 w 55"/>
              <a:gd name="T3" fmla="*/ 0 h 88"/>
              <a:gd name="T4" fmla="*/ 0 w 55"/>
              <a:gd name="T5" fmla="*/ 88 h 88"/>
              <a:gd name="T6" fmla="*/ 45 w 55"/>
              <a:gd name="T7" fmla="*/ 88 h 88"/>
              <a:gd name="T8" fmla="*/ 45 w 55"/>
              <a:gd name="T9" fmla="*/ 88 h 88"/>
              <a:gd name="T10" fmla="*/ 49 w 55"/>
              <a:gd name="T11" fmla="*/ 87 h 88"/>
              <a:gd name="T12" fmla="*/ 52 w 55"/>
              <a:gd name="T13" fmla="*/ 86 h 88"/>
              <a:gd name="T14" fmla="*/ 53 w 55"/>
              <a:gd name="T15" fmla="*/ 82 h 88"/>
              <a:gd name="T16" fmla="*/ 55 w 55"/>
              <a:gd name="T17" fmla="*/ 79 h 88"/>
              <a:gd name="T18" fmla="*/ 55 w 55"/>
              <a:gd name="T19" fmla="*/ 17 h 88"/>
              <a:gd name="T20" fmla="*/ 37 w 55"/>
              <a:gd name="T21" fmla="*/ 0 h 88"/>
              <a:gd name="T22" fmla="*/ 25 w 55"/>
              <a:gd name="T23" fmla="*/ 29 h 88"/>
              <a:gd name="T24" fmla="*/ 25 w 55"/>
              <a:gd name="T25" fmla="*/ 5 h 88"/>
              <a:gd name="T26" fmla="*/ 50 w 55"/>
              <a:gd name="T27" fmla="*/ 29 h 88"/>
              <a:gd name="T28" fmla="*/ 25 w 55"/>
              <a:gd name="T29"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88">
                <a:moveTo>
                  <a:pt x="37" y="0"/>
                </a:moveTo>
                <a:lnTo>
                  <a:pt x="0" y="0"/>
                </a:lnTo>
                <a:lnTo>
                  <a:pt x="0" y="88"/>
                </a:lnTo>
                <a:lnTo>
                  <a:pt x="45" y="88"/>
                </a:lnTo>
                <a:lnTo>
                  <a:pt x="45" y="88"/>
                </a:lnTo>
                <a:lnTo>
                  <a:pt x="49" y="87"/>
                </a:lnTo>
                <a:lnTo>
                  <a:pt x="52" y="86"/>
                </a:lnTo>
                <a:lnTo>
                  <a:pt x="53" y="82"/>
                </a:lnTo>
                <a:lnTo>
                  <a:pt x="55" y="79"/>
                </a:lnTo>
                <a:lnTo>
                  <a:pt x="55" y="17"/>
                </a:lnTo>
                <a:lnTo>
                  <a:pt x="37" y="0"/>
                </a:lnTo>
                <a:close/>
                <a:moveTo>
                  <a:pt x="25" y="29"/>
                </a:moveTo>
                <a:lnTo>
                  <a:pt x="25" y="5"/>
                </a:lnTo>
                <a:lnTo>
                  <a:pt x="50" y="29"/>
                </a:lnTo>
                <a:lnTo>
                  <a:pt x="25"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69" name="Freeform 872"/>
          <p:cNvSpPr>
            <a:spLocks noEditPoints="1"/>
          </p:cNvSpPr>
          <p:nvPr/>
        </p:nvSpPr>
        <p:spPr bwMode="auto">
          <a:xfrm>
            <a:off x="5404132" y="4024921"/>
            <a:ext cx="85410" cy="142349"/>
          </a:xfrm>
          <a:custGeom>
            <a:avLst/>
            <a:gdLst>
              <a:gd name="T0" fmla="*/ 55 w 55"/>
              <a:gd name="T1" fmla="*/ 0 h 88"/>
              <a:gd name="T2" fmla="*/ 18 w 55"/>
              <a:gd name="T3" fmla="*/ 0 h 88"/>
              <a:gd name="T4" fmla="*/ 0 w 55"/>
              <a:gd name="T5" fmla="*/ 17 h 88"/>
              <a:gd name="T6" fmla="*/ 0 w 55"/>
              <a:gd name="T7" fmla="*/ 79 h 88"/>
              <a:gd name="T8" fmla="*/ 0 w 55"/>
              <a:gd name="T9" fmla="*/ 79 h 88"/>
              <a:gd name="T10" fmla="*/ 2 w 55"/>
              <a:gd name="T11" fmla="*/ 82 h 88"/>
              <a:gd name="T12" fmla="*/ 3 w 55"/>
              <a:gd name="T13" fmla="*/ 86 h 88"/>
              <a:gd name="T14" fmla="*/ 6 w 55"/>
              <a:gd name="T15" fmla="*/ 87 h 88"/>
              <a:gd name="T16" fmla="*/ 10 w 55"/>
              <a:gd name="T17" fmla="*/ 88 h 88"/>
              <a:gd name="T18" fmla="*/ 55 w 55"/>
              <a:gd name="T19" fmla="*/ 88 h 88"/>
              <a:gd name="T20" fmla="*/ 55 w 55"/>
              <a:gd name="T21" fmla="*/ 0 h 88"/>
              <a:gd name="T22" fmla="*/ 30 w 55"/>
              <a:gd name="T23" fmla="*/ 29 h 88"/>
              <a:gd name="T24" fmla="*/ 5 w 55"/>
              <a:gd name="T25" fmla="*/ 29 h 88"/>
              <a:gd name="T26" fmla="*/ 30 w 55"/>
              <a:gd name="T27" fmla="*/ 5 h 88"/>
              <a:gd name="T28" fmla="*/ 30 w 55"/>
              <a:gd name="T29"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88">
                <a:moveTo>
                  <a:pt x="55" y="0"/>
                </a:moveTo>
                <a:lnTo>
                  <a:pt x="18" y="0"/>
                </a:lnTo>
                <a:lnTo>
                  <a:pt x="0" y="17"/>
                </a:lnTo>
                <a:lnTo>
                  <a:pt x="0" y="79"/>
                </a:lnTo>
                <a:lnTo>
                  <a:pt x="0" y="79"/>
                </a:lnTo>
                <a:lnTo>
                  <a:pt x="2" y="82"/>
                </a:lnTo>
                <a:lnTo>
                  <a:pt x="3" y="86"/>
                </a:lnTo>
                <a:lnTo>
                  <a:pt x="6" y="87"/>
                </a:lnTo>
                <a:lnTo>
                  <a:pt x="10" y="88"/>
                </a:lnTo>
                <a:lnTo>
                  <a:pt x="55" y="88"/>
                </a:lnTo>
                <a:lnTo>
                  <a:pt x="55" y="0"/>
                </a:lnTo>
                <a:close/>
                <a:moveTo>
                  <a:pt x="30" y="29"/>
                </a:moveTo>
                <a:lnTo>
                  <a:pt x="5" y="29"/>
                </a:lnTo>
                <a:lnTo>
                  <a:pt x="30" y="5"/>
                </a:lnTo>
                <a:lnTo>
                  <a:pt x="30"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70" name="Freeform 873"/>
          <p:cNvSpPr>
            <a:spLocks/>
          </p:cNvSpPr>
          <p:nvPr/>
        </p:nvSpPr>
        <p:spPr bwMode="auto">
          <a:xfrm>
            <a:off x="6566646" y="4110329"/>
            <a:ext cx="118625" cy="61686"/>
          </a:xfrm>
          <a:custGeom>
            <a:avLst/>
            <a:gdLst>
              <a:gd name="T0" fmla="*/ 69 w 74"/>
              <a:gd name="T1" fmla="*/ 15 h 39"/>
              <a:gd name="T2" fmla="*/ 27 w 74"/>
              <a:gd name="T3" fmla="*/ 15 h 39"/>
              <a:gd name="T4" fmla="*/ 29 w 74"/>
              <a:gd name="T5" fmla="*/ 14 h 39"/>
              <a:gd name="T6" fmla="*/ 29 w 74"/>
              <a:gd name="T7" fmla="*/ 14 h 39"/>
              <a:gd name="T8" fmla="*/ 30 w 74"/>
              <a:gd name="T9" fmla="*/ 12 h 39"/>
              <a:gd name="T10" fmla="*/ 30 w 74"/>
              <a:gd name="T11" fmla="*/ 10 h 39"/>
              <a:gd name="T12" fmla="*/ 30 w 74"/>
              <a:gd name="T13" fmla="*/ 7 h 39"/>
              <a:gd name="T14" fmla="*/ 29 w 74"/>
              <a:gd name="T15" fmla="*/ 6 h 39"/>
              <a:gd name="T16" fmla="*/ 24 w 74"/>
              <a:gd name="T17" fmla="*/ 1 h 39"/>
              <a:gd name="T18" fmla="*/ 24 w 74"/>
              <a:gd name="T19" fmla="*/ 1 h 39"/>
              <a:gd name="T20" fmla="*/ 21 w 74"/>
              <a:gd name="T21" fmla="*/ 0 h 39"/>
              <a:gd name="T22" fmla="*/ 19 w 74"/>
              <a:gd name="T23" fmla="*/ 0 h 39"/>
              <a:gd name="T24" fmla="*/ 0 w 74"/>
              <a:gd name="T25" fmla="*/ 7 h 39"/>
              <a:gd name="T26" fmla="*/ 0 w 74"/>
              <a:gd name="T27" fmla="*/ 39 h 39"/>
              <a:gd name="T28" fmla="*/ 55 w 74"/>
              <a:gd name="T29" fmla="*/ 39 h 39"/>
              <a:gd name="T30" fmla="*/ 55 w 74"/>
              <a:gd name="T31" fmla="*/ 39 h 39"/>
              <a:gd name="T32" fmla="*/ 57 w 74"/>
              <a:gd name="T33" fmla="*/ 39 h 39"/>
              <a:gd name="T34" fmla="*/ 58 w 74"/>
              <a:gd name="T35" fmla="*/ 38 h 39"/>
              <a:gd name="T36" fmla="*/ 73 w 74"/>
              <a:gd name="T37" fmla="*/ 23 h 39"/>
              <a:gd name="T38" fmla="*/ 73 w 74"/>
              <a:gd name="T39" fmla="*/ 23 h 39"/>
              <a:gd name="T40" fmla="*/ 74 w 74"/>
              <a:gd name="T41" fmla="*/ 21 h 39"/>
              <a:gd name="T42" fmla="*/ 74 w 74"/>
              <a:gd name="T43" fmla="*/ 17 h 39"/>
              <a:gd name="T44" fmla="*/ 74 w 74"/>
              <a:gd name="T45" fmla="*/ 17 h 39"/>
              <a:gd name="T46" fmla="*/ 72 w 74"/>
              <a:gd name="T47" fmla="*/ 16 h 39"/>
              <a:gd name="T48" fmla="*/ 69 w 74"/>
              <a:gd name="T49" fmla="*/ 15 h 39"/>
              <a:gd name="T50" fmla="*/ 69 w 74"/>
              <a:gd name="T51"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39">
                <a:moveTo>
                  <a:pt x="69" y="15"/>
                </a:moveTo>
                <a:lnTo>
                  <a:pt x="27" y="15"/>
                </a:lnTo>
                <a:lnTo>
                  <a:pt x="29" y="14"/>
                </a:lnTo>
                <a:lnTo>
                  <a:pt x="29" y="14"/>
                </a:lnTo>
                <a:lnTo>
                  <a:pt x="30" y="12"/>
                </a:lnTo>
                <a:lnTo>
                  <a:pt x="30" y="10"/>
                </a:lnTo>
                <a:lnTo>
                  <a:pt x="30" y="7"/>
                </a:lnTo>
                <a:lnTo>
                  <a:pt x="29" y="6"/>
                </a:lnTo>
                <a:lnTo>
                  <a:pt x="24" y="1"/>
                </a:lnTo>
                <a:lnTo>
                  <a:pt x="24" y="1"/>
                </a:lnTo>
                <a:lnTo>
                  <a:pt x="21" y="0"/>
                </a:lnTo>
                <a:lnTo>
                  <a:pt x="19" y="0"/>
                </a:lnTo>
                <a:lnTo>
                  <a:pt x="0" y="7"/>
                </a:lnTo>
                <a:lnTo>
                  <a:pt x="0" y="39"/>
                </a:lnTo>
                <a:lnTo>
                  <a:pt x="55" y="39"/>
                </a:lnTo>
                <a:lnTo>
                  <a:pt x="55" y="39"/>
                </a:lnTo>
                <a:lnTo>
                  <a:pt x="57" y="39"/>
                </a:lnTo>
                <a:lnTo>
                  <a:pt x="58" y="38"/>
                </a:lnTo>
                <a:lnTo>
                  <a:pt x="73" y="23"/>
                </a:lnTo>
                <a:lnTo>
                  <a:pt x="73" y="23"/>
                </a:lnTo>
                <a:lnTo>
                  <a:pt x="74" y="21"/>
                </a:lnTo>
                <a:lnTo>
                  <a:pt x="74" y="17"/>
                </a:lnTo>
                <a:lnTo>
                  <a:pt x="74" y="17"/>
                </a:lnTo>
                <a:lnTo>
                  <a:pt x="72" y="16"/>
                </a:lnTo>
                <a:lnTo>
                  <a:pt x="69" y="15"/>
                </a:lnTo>
                <a:lnTo>
                  <a:pt x="6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71" name="Freeform 874"/>
          <p:cNvSpPr>
            <a:spLocks/>
          </p:cNvSpPr>
          <p:nvPr/>
        </p:nvSpPr>
        <p:spPr bwMode="auto">
          <a:xfrm>
            <a:off x="6528685" y="4110330"/>
            <a:ext cx="28470" cy="71176"/>
          </a:xfrm>
          <a:custGeom>
            <a:avLst/>
            <a:gdLst>
              <a:gd name="T0" fmla="*/ 14 w 19"/>
              <a:gd name="T1" fmla="*/ 0 h 44"/>
              <a:gd name="T2" fmla="*/ 5 w 19"/>
              <a:gd name="T3" fmla="*/ 0 h 44"/>
              <a:gd name="T4" fmla="*/ 5 w 19"/>
              <a:gd name="T5" fmla="*/ 0 h 44"/>
              <a:gd name="T6" fmla="*/ 2 w 19"/>
              <a:gd name="T7" fmla="*/ 0 h 44"/>
              <a:gd name="T8" fmla="*/ 1 w 19"/>
              <a:gd name="T9" fmla="*/ 1 h 44"/>
              <a:gd name="T10" fmla="*/ 0 w 19"/>
              <a:gd name="T11" fmla="*/ 2 h 44"/>
              <a:gd name="T12" fmla="*/ 0 w 19"/>
              <a:gd name="T13" fmla="*/ 5 h 44"/>
              <a:gd name="T14" fmla="*/ 0 w 19"/>
              <a:gd name="T15" fmla="*/ 39 h 44"/>
              <a:gd name="T16" fmla="*/ 0 w 19"/>
              <a:gd name="T17" fmla="*/ 39 h 44"/>
              <a:gd name="T18" fmla="*/ 0 w 19"/>
              <a:gd name="T19" fmla="*/ 42 h 44"/>
              <a:gd name="T20" fmla="*/ 1 w 19"/>
              <a:gd name="T21" fmla="*/ 43 h 44"/>
              <a:gd name="T22" fmla="*/ 2 w 19"/>
              <a:gd name="T23" fmla="*/ 44 h 44"/>
              <a:gd name="T24" fmla="*/ 5 w 19"/>
              <a:gd name="T25" fmla="*/ 44 h 44"/>
              <a:gd name="T26" fmla="*/ 14 w 19"/>
              <a:gd name="T27" fmla="*/ 44 h 44"/>
              <a:gd name="T28" fmla="*/ 14 w 19"/>
              <a:gd name="T29" fmla="*/ 44 h 44"/>
              <a:gd name="T30" fmla="*/ 17 w 19"/>
              <a:gd name="T31" fmla="*/ 44 h 44"/>
              <a:gd name="T32" fmla="*/ 18 w 19"/>
              <a:gd name="T33" fmla="*/ 43 h 44"/>
              <a:gd name="T34" fmla="*/ 19 w 19"/>
              <a:gd name="T35" fmla="*/ 42 h 44"/>
              <a:gd name="T36" fmla="*/ 19 w 19"/>
              <a:gd name="T37" fmla="*/ 39 h 44"/>
              <a:gd name="T38" fmla="*/ 19 w 19"/>
              <a:gd name="T39" fmla="*/ 5 h 44"/>
              <a:gd name="T40" fmla="*/ 19 w 19"/>
              <a:gd name="T41" fmla="*/ 5 h 44"/>
              <a:gd name="T42" fmla="*/ 19 w 19"/>
              <a:gd name="T43" fmla="*/ 2 h 44"/>
              <a:gd name="T44" fmla="*/ 18 w 19"/>
              <a:gd name="T45" fmla="*/ 1 h 44"/>
              <a:gd name="T46" fmla="*/ 17 w 19"/>
              <a:gd name="T47" fmla="*/ 0 h 44"/>
              <a:gd name="T48" fmla="*/ 14 w 19"/>
              <a:gd name="T49" fmla="*/ 0 h 44"/>
              <a:gd name="T50" fmla="*/ 14 w 19"/>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44">
                <a:moveTo>
                  <a:pt x="14" y="0"/>
                </a:moveTo>
                <a:lnTo>
                  <a:pt x="5" y="0"/>
                </a:lnTo>
                <a:lnTo>
                  <a:pt x="5" y="0"/>
                </a:lnTo>
                <a:lnTo>
                  <a:pt x="2" y="0"/>
                </a:lnTo>
                <a:lnTo>
                  <a:pt x="1" y="1"/>
                </a:lnTo>
                <a:lnTo>
                  <a:pt x="0" y="2"/>
                </a:lnTo>
                <a:lnTo>
                  <a:pt x="0" y="5"/>
                </a:lnTo>
                <a:lnTo>
                  <a:pt x="0" y="39"/>
                </a:lnTo>
                <a:lnTo>
                  <a:pt x="0" y="39"/>
                </a:lnTo>
                <a:lnTo>
                  <a:pt x="0" y="42"/>
                </a:lnTo>
                <a:lnTo>
                  <a:pt x="1" y="43"/>
                </a:lnTo>
                <a:lnTo>
                  <a:pt x="2" y="44"/>
                </a:lnTo>
                <a:lnTo>
                  <a:pt x="5" y="44"/>
                </a:lnTo>
                <a:lnTo>
                  <a:pt x="14" y="44"/>
                </a:lnTo>
                <a:lnTo>
                  <a:pt x="14" y="44"/>
                </a:lnTo>
                <a:lnTo>
                  <a:pt x="17" y="44"/>
                </a:lnTo>
                <a:lnTo>
                  <a:pt x="18" y="43"/>
                </a:lnTo>
                <a:lnTo>
                  <a:pt x="19" y="42"/>
                </a:lnTo>
                <a:lnTo>
                  <a:pt x="19" y="39"/>
                </a:lnTo>
                <a:lnTo>
                  <a:pt x="19" y="5"/>
                </a:lnTo>
                <a:lnTo>
                  <a:pt x="19" y="5"/>
                </a:lnTo>
                <a:lnTo>
                  <a:pt x="19" y="2"/>
                </a:lnTo>
                <a:lnTo>
                  <a:pt x="18" y="1"/>
                </a:lnTo>
                <a:lnTo>
                  <a:pt x="17" y="0"/>
                </a:lnTo>
                <a:lnTo>
                  <a:pt x="14" y="0"/>
                </a:lnTo>
                <a:lnTo>
                  <a:pt x="1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72" name="Freeform 875"/>
          <p:cNvSpPr>
            <a:spLocks noEditPoints="1"/>
          </p:cNvSpPr>
          <p:nvPr/>
        </p:nvSpPr>
        <p:spPr bwMode="auto">
          <a:xfrm>
            <a:off x="6623585" y="3996451"/>
            <a:ext cx="85410" cy="99645"/>
          </a:xfrm>
          <a:custGeom>
            <a:avLst/>
            <a:gdLst>
              <a:gd name="T0" fmla="*/ 44 w 54"/>
              <a:gd name="T1" fmla="*/ 0 h 64"/>
              <a:gd name="T2" fmla="*/ 10 w 54"/>
              <a:gd name="T3" fmla="*/ 0 h 64"/>
              <a:gd name="T4" fmla="*/ 10 w 54"/>
              <a:gd name="T5" fmla="*/ 0 h 64"/>
              <a:gd name="T6" fmla="*/ 6 w 54"/>
              <a:gd name="T7" fmla="*/ 1 h 64"/>
              <a:gd name="T8" fmla="*/ 2 w 54"/>
              <a:gd name="T9" fmla="*/ 2 h 64"/>
              <a:gd name="T10" fmla="*/ 1 w 54"/>
              <a:gd name="T11" fmla="*/ 6 h 64"/>
              <a:gd name="T12" fmla="*/ 0 w 54"/>
              <a:gd name="T13" fmla="*/ 10 h 64"/>
              <a:gd name="T14" fmla="*/ 0 w 54"/>
              <a:gd name="T15" fmla="*/ 54 h 64"/>
              <a:gd name="T16" fmla="*/ 0 w 54"/>
              <a:gd name="T17" fmla="*/ 54 h 64"/>
              <a:gd name="T18" fmla="*/ 1 w 54"/>
              <a:gd name="T19" fmla="*/ 58 h 64"/>
              <a:gd name="T20" fmla="*/ 2 w 54"/>
              <a:gd name="T21" fmla="*/ 62 h 64"/>
              <a:gd name="T22" fmla="*/ 6 w 54"/>
              <a:gd name="T23" fmla="*/ 63 h 64"/>
              <a:gd name="T24" fmla="*/ 10 w 54"/>
              <a:gd name="T25" fmla="*/ 64 h 64"/>
              <a:gd name="T26" fmla="*/ 44 w 54"/>
              <a:gd name="T27" fmla="*/ 64 h 64"/>
              <a:gd name="T28" fmla="*/ 44 w 54"/>
              <a:gd name="T29" fmla="*/ 64 h 64"/>
              <a:gd name="T30" fmla="*/ 48 w 54"/>
              <a:gd name="T31" fmla="*/ 63 h 64"/>
              <a:gd name="T32" fmla="*/ 52 w 54"/>
              <a:gd name="T33" fmla="*/ 62 h 64"/>
              <a:gd name="T34" fmla="*/ 53 w 54"/>
              <a:gd name="T35" fmla="*/ 58 h 64"/>
              <a:gd name="T36" fmla="*/ 54 w 54"/>
              <a:gd name="T37" fmla="*/ 54 h 64"/>
              <a:gd name="T38" fmla="*/ 54 w 54"/>
              <a:gd name="T39" fmla="*/ 10 h 64"/>
              <a:gd name="T40" fmla="*/ 54 w 54"/>
              <a:gd name="T41" fmla="*/ 10 h 64"/>
              <a:gd name="T42" fmla="*/ 53 w 54"/>
              <a:gd name="T43" fmla="*/ 6 h 64"/>
              <a:gd name="T44" fmla="*/ 52 w 54"/>
              <a:gd name="T45" fmla="*/ 2 h 64"/>
              <a:gd name="T46" fmla="*/ 48 w 54"/>
              <a:gd name="T47" fmla="*/ 1 h 64"/>
              <a:gd name="T48" fmla="*/ 44 w 54"/>
              <a:gd name="T49" fmla="*/ 0 h 64"/>
              <a:gd name="T50" fmla="*/ 44 w 54"/>
              <a:gd name="T51" fmla="*/ 0 h 64"/>
              <a:gd name="T52" fmla="*/ 10 w 54"/>
              <a:gd name="T53" fmla="*/ 15 h 64"/>
              <a:gd name="T54" fmla="*/ 29 w 54"/>
              <a:gd name="T55" fmla="*/ 15 h 64"/>
              <a:gd name="T56" fmla="*/ 29 w 54"/>
              <a:gd name="T57" fmla="*/ 20 h 64"/>
              <a:gd name="T58" fmla="*/ 10 w 54"/>
              <a:gd name="T59" fmla="*/ 20 h 64"/>
              <a:gd name="T60" fmla="*/ 10 w 54"/>
              <a:gd name="T61" fmla="*/ 15 h 64"/>
              <a:gd name="T62" fmla="*/ 39 w 54"/>
              <a:gd name="T63" fmla="*/ 49 h 64"/>
              <a:gd name="T64" fmla="*/ 10 w 54"/>
              <a:gd name="T65" fmla="*/ 49 h 64"/>
              <a:gd name="T66" fmla="*/ 10 w 54"/>
              <a:gd name="T67" fmla="*/ 44 h 64"/>
              <a:gd name="T68" fmla="*/ 39 w 54"/>
              <a:gd name="T69" fmla="*/ 44 h 64"/>
              <a:gd name="T70" fmla="*/ 39 w 54"/>
              <a:gd name="T71" fmla="*/ 49 h 64"/>
              <a:gd name="T72" fmla="*/ 39 w 54"/>
              <a:gd name="T73" fmla="*/ 34 h 64"/>
              <a:gd name="T74" fmla="*/ 10 w 54"/>
              <a:gd name="T75" fmla="*/ 34 h 64"/>
              <a:gd name="T76" fmla="*/ 10 w 54"/>
              <a:gd name="T77" fmla="*/ 30 h 64"/>
              <a:gd name="T78" fmla="*/ 39 w 54"/>
              <a:gd name="T79" fmla="*/ 30 h 64"/>
              <a:gd name="T80" fmla="*/ 39 w 54"/>
              <a:gd name="T81"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4">
                <a:moveTo>
                  <a:pt x="44" y="0"/>
                </a:moveTo>
                <a:lnTo>
                  <a:pt x="10" y="0"/>
                </a:lnTo>
                <a:lnTo>
                  <a:pt x="10" y="0"/>
                </a:lnTo>
                <a:lnTo>
                  <a:pt x="6" y="1"/>
                </a:lnTo>
                <a:lnTo>
                  <a:pt x="2" y="2"/>
                </a:lnTo>
                <a:lnTo>
                  <a:pt x="1" y="6"/>
                </a:lnTo>
                <a:lnTo>
                  <a:pt x="0" y="10"/>
                </a:lnTo>
                <a:lnTo>
                  <a:pt x="0" y="54"/>
                </a:lnTo>
                <a:lnTo>
                  <a:pt x="0" y="54"/>
                </a:lnTo>
                <a:lnTo>
                  <a:pt x="1" y="58"/>
                </a:lnTo>
                <a:lnTo>
                  <a:pt x="2" y="62"/>
                </a:lnTo>
                <a:lnTo>
                  <a:pt x="6" y="63"/>
                </a:lnTo>
                <a:lnTo>
                  <a:pt x="10" y="64"/>
                </a:lnTo>
                <a:lnTo>
                  <a:pt x="44" y="64"/>
                </a:lnTo>
                <a:lnTo>
                  <a:pt x="44" y="64"/>
                </a:lnTo>
                <a:lnTo>
                  <a:pt x="48" y="63"/>
                </a:lnTo>
                <a:lnTo>
                  <a:pt x="52" y="62"/>
                </a:lnTo>
                <a:lnTo>
                  <a:pt x="53" y="58"/>
                </a:lnTo>
                <a:lnTo>
                  <a:pt x="54" y="54"/>
                </a:lnTo>
                <a:lnTo>
                  <a:pt x="54" y="10"/>
                </a:lnTo>
                <a:lnTo>
                  <a:pt x="54" y="10"/>
                </a:lnTo>
                <a:lnTo>
                  <a:pt x="53" y="6"/>
                </a:lnTo>
                <a:lnTo>
                  <a:pt x="52" y="2"/>
                </a:lnTo>
                <a:lnTo>
                  <a:pt x="48" y="1"/>
                </a:lnTo>
                <a:lnTo>
                  <a:pt x="44" y="0"/>
                </a:lnTo>
                <a:lnTo>
                  <a:pt x="44" y="0"/>
                </a:lnTo>
                <a:close/>
                <a:moveTo>
                  <a:pt x="10" y="15"/>
                </a:moveTo>
                <a:lnTo>
                  <a:pt x="29" y="15"/>
                </a:lnTo>
                <a:lnTo>
                  <a:pt x="29" y="20"/>
                </a:lnTo>
                <a:lnTo>
                  <a:pt x="10" y="20"/>
                </a:lnTo>
                <a:lnTo>
                  <a:pt x="10" y="15"/>
                </a:lnTo>
                <a:close/>
                <a:moveTo>
                  <a:pt x="39" y="49"/>
                </a:moveTo>
                <a:lnTo>
                  <a:pt x="10" y="49"/>
                </a:lnTo>
                <a:lnTo>
                  <a:pt x="10" y="44"/>
                </a:lnTo>
                <a:lnTo>
                  <a:pt x="39" y="44"/>
                </a:lnTo>
                <a:lnTo>
                  <a:pt x="39" y="49"/>
                </a:lnTo>
                <a:close/>
                <a:moveTo>
                  <a:pt x="39" y="34"/>
                </a:moveTo>
                <a:lnTo>
                  <a:pt x="10" y="34"/>
                </a:lnTo>
                <a:lnTo>
                  <a:pt x="10" y="30"/>
                </a:lnTo>
                <a:lnTo>
                  <a:pt x="39" y="30"/>
                </a:lnTo>
                <a:lnTo>
                  <a:pt x="39"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73" name="Freeform 876"/>
          <p:cNvSpPr>
            <a:spLocks/>
          </p:cNvSpPr>
          <p:nvPr/>
        </p:nvSpPr>
        <p:spPr bwMode="auto">
          <a:xfrm>
            <a:off x="7022161" y="4005942"/>
            <a:ext cx="52196" cy="52196"/>
          </a:xfrm>
          <a:custGeom>
            <a:avLst/>
            <a:gdLst>
              <a:gd name="T0" fmla="*/ 23 w 33"/>
              <a:gd name="T1" fmla="*/ 4 h 33"/>
              <a:gd name="T2" fmla="*/ 23 w 33"/>
              <a:gd name="T3" fmla="*/ 16 h 33"/>
              <a:gd name="T4" fmla="*/ 7 w 33"/>
              <a:gd name="T5" fmla="*/ 0 h 33"/>
              <a:gd name="T6" fmla="*/ 0 w 33"/>
              <a:gd name="T7" fmla="*/ 8 h 33"/>
              <a:gd name="T8" fmla="*/ 16 w 33"/>
              <a:gd name="T9" fmla="*/ 24 h 33"/>
              <a:gd name="T10" fmla="*/ 3 w 33"/>
              <a:gd name="T11" fmla="*/ 24 h 33"/>
              <a:gd name="T12" fmla="*/ 3 w 33"/>
              <a:gd name="T13" fmla="*/ 33 h 33"/>
              <a:gd name="T14" fmla="*/ 33 w 33"/>
              <a:gd name="T15" fmla="*/ 33 h 33"/>
              <a:gd name="T16" fmla="*/ 33 w 33"/>
              <a:gd name="T17" fmla="*/ 4 h 33"/>
              <a:gd name="T18" fmla="*/ 23 w 33"/>
              <a:gd name="T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23" y="4"/>
                </a:moveTo>
                <a:lnTo>
                  <a:pt x="23" y="16"/>
                </a:lnTo>
                <a:lnTo>
                  <a:pt x="7" y="0"/>
                </a:lnTo>
                <a:lnTo>
                  <a:pt x="0" y="8"/>
                </a:lnTo>
                <a:lnTo>
                  <a:pt x="16" y="24"/>
                </a:lnTo>
                <a:lnTo>
                  <a:pt x="3" y="24"/>
                </a:lnTo>
                <a:lnTo>
                  <a:pt x="3" y="33"/>
                </a:lnTo>
                <a:lnTo>
                  <a:pt x="33" y="33"/>
                </a:lnTo>
                <a:lnTo>
                  <a:pt x="33" y="4"/>
                </a:lnTo>
                <a:lnTo>
                  <a:pt x="23" y="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74" name="Freeform 877"/>
          <p:cNvSpPr>
            <a:spLocks/>
          </p:cNvSpPr>
          <p:nvPr/>
        </p:nvSpPr>
        <p:spPr bwMode="auto">
          <a:xfrm>
            <a:off x="6917772" y="4119820"/>
            <a:ext cx="52196" cy="52196"/>
          </a:xfrm>
          <a:custGeom>
            <a:avLst/>
            <a:gdLst>
              <a:gd name="T0" fmla="*/ 30 w 34"/>
              <a:gd name="T1" fmla="*/ 10 h 33"/>
              <a:gd name="T2" fmla="*/ 30 w 34"/>
              <a:gd name="T3" fmla="*/ 0 h 33"/>
              <a:gd name="T4" fmla="*/ 0 w 34"/>
              <a:gd name="T5" fmla="*/ 0 h 33"/>
              <a:gd name="T6" fmla="*/ 0 w 34"/>
              <a:gd name="T7" fmla="*/ 29 h 33"/>
              <a:gd name="T8" fmla="*/ 10 w 34"/>
              <a:gd name="T9" fmla="*/ 29 h 33"/>
              <a:gd name="T10" fmla="*/ 10 w 34"/>
              <a:gd name="T11" fmla="*/ 17 h 33"/>
              <a:gd name="T12" fmla="*/ 26 w 34"/>
              <a:gd name="T13" fmla="*/ 33 h 33"/>
              <a:gd name="T14" fmla="*/ 34 w 34"/>
              <a:gd name="T15" fmla="*/ 26 h 33"/>
              <a:gd name="T16" fmla="*/ 18 w 34"/>
              <a:gd name="T17" fmla="*/ 10 h 33"/>
              <a:gd name="T18" fmla="*/ 30 w 34"/>
              <a:gd name="T1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30" y="10"/>
                </a:moveTo>
                <a:lnTo>
                  <a:pt x="30" y="0"/>
                </a:lnTo>
                <a:lnTo>
                  <a:pt x="0" y="0"/>
                </a:lnTo>
                <a:lnTo>
                  <a:pt x="0" y="29"/>
                </a:lnTo>
                <a:lnTo>
                  <a:pt x="10" y="29"/>
                </a:lnTo>
                <a:lnTo>
                  <a:pt x="10" y="17"/>
                </a:lnTo>
                <a:lnTo>
                  <a:pt x="26" y="33"/>
                </a:lnTo>
                <a:lnTo>
                  <a:pt x="34" y="26"/>
                </a:lnTo>
                <a:lnTo>
                  <a:pt x="18" y="10"/>
                </a:lnTo>
                <a:lnTo>
                  <a:pt x="3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75" name="Freeform 878"/>
          <p:cNvSpPr>
            <a:spLocks/>
          </p:cNvSpPr>
          <p:nvPr/>
        </p:nvSpPr>
        <p:spPr bwMode="auto">
          <a:xfrm>
            <a:off x="6927261" y="4010684"/>
            <a:ext cx="85410" cy="99645"/>
          </a:xfrm>
          <a:custGeom>
            <a:avLst/>
            <a:gdLst>
              <a:gd name="T0" fmla="*/ 10 w 55"/>
              <a:gd name="T1" fmla="*/ 64 h 64"/>
              <a:gd name="T2" fmla="*/ 25 w 55"/>
              <a:gd name="T3" fmla="*/ 64 h 64"/>
              <a:gd name="T4" fmla="*/ 25 w 55"/>
              <a:gd name="T5" fmla="*/ 34 h 64"/>
              <a:gd name="T6" fmla="*/ 25 w 55"/>
              <a:gd name="T7" fmla="*/ 34 h 64"/>
              <a:gd name="T8" fmla="*/ 26 w 55"/>
              <a:gd name="T9" fmla="*/ 31 h 64"/>
              <a:gd name="T10" fmla="*/ 27 w 55"/>
              <a:gd name="T11" fmla="*/ 27 h 64"/>
              <a:gd name="T12" fmla="*/ 31 w 55"/>
              <a:gd name="T13" fmla="*/ 26 h 64"/>
              <a:gd name="T14" fmla="*/ 35 w 55"/>
              <a:gd name="T15" fmla="*/ 24 h 64"/>
              <a:gd name="T16" fmla="*/ 55 w 55"/>
              <a:gd name="T17" fmla="*/ 24 h 64"/>
              <a:gd name="T18" fmla="*/ 55 w 55"/>
              <a:gd name="T19" fmla="*/ 10 h 64"/>
              <a:gd name="T20" fmla="*/ 55 w 55"/>
              <a:gd name="T21" fmla="*/ 10 h 64"/>
              <a:gd name="T22" fmla="*/ 53 w 55"/>
              <a:gd name="T23" fmla="*/ 6 h 64"/>
              <a:gd name="T24" fmla="*/ 52 w 55"/>
              <a:gd name="T25" fmla="*/ 2 h 64"/>
              <a:gd name="T26" fmla="*/ 48 w 55"/>
              <a:gd name="T27" fmla="*/ 1 h 64"/>
              <a:gd name="T28" fmla="*/ 45 w 55"/>
              <a:gd name="T29" fmla="*/ 0 h 64"/>
              <a:gd name="T30" fmla="*/ 10 w 55"/>
              <a:gd name="T31" fmla="*/ 0 h 64"/>
              <a:gd name="T32" fmla="*/ 10 w 55"/>
              <a:gd name="T33" fmla="*/ 0 h 64"/>
              <a:gd name="T34" fmla="*/ 6 w 55"/>
              <a:gd name="T35" fmla="*/ 1 h 64"/>
              <a:gd name="T36" fmla="*/ 3 w 55"/>
              <a:gd name="T37" fmla="*/ 2 h 64"/>
              <a:gd name="T38" fmla="*/ 1 w 55"/>
              <a:gd name="T39" fmla="*/ 6 h 64"/>
              <a:gd name="T40" fmla="*/ 0 w 55"/>
              <a:gd name="T41" fmla="*/ 10 h 64"/>
              <a:gd name="T42" fmla="*/ 0 w 55"/>
              <a:gd name="T43" fmla="*/ 54 h 64"/>
              <a:gd name="T44" fmla="*/ 0 w 55"/>
              <a:gd name="T45" fmla="*/ 54 h 64"/>
              <a:gd name="T46" fmla="*/ 1 w 55"/>
              <a:gd name="T47" fmla="*/ 58 h 64"/>
              <a:gd name="T48" fmla="*/ 3 w 55"/>
              <a:gd name="T49" fmla="*/ 61 h 64"/>
              <a:gd name="T50" fmla="*/ 6 w 55"/>
              <a:gd name="T51" fmla="*/ 63 h 64"/>
              <a:gd name="T52" fmla="*/ 10 w 55"/>
              <a:gd name="T53" fmla="*/ 64 h 64"/>
              <a:gd name="T54" fmla="*/ 10 w 55"/>
              <a:gd name="T5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5" h="64">
                <a:moveTo>
                  <a:pt x="10" y="64"/>
                </a:moveTo>
                <a:lnTo>
                  <a:pt x="25" y="64"/>
                </a:lnTo>
                <a:lnTo>
                  <a:pt x="25" y="34"/>
                </a:lnTo>
                <a:lnTo>
                  <a:pt x="25" y="34"/>
                </a:lnTo>
                <a:lnTo>
                  <a:pt x="26" y="31"/>
                </a:lnTo>
                <a:lnTo>
                  <a:pt x="27" y="27"/>
                </a:lnTo>
                <a:lnTo>
                  <a:pt x="31" y="26"/>
                </a:lnTo>
                <a:lnTo>
                  <a:pt x="35" y="24"/>
                </a:lnTo>
                <a:lnTo>
                  <a:pt x="55" y="24"/>
                </a:lnTo>
                <a:lnTo>
                  <a:pt x="55" y="10"/>
                </a:lnTo>
                <a:lnTo>
                  <a:pt x="55" y="10"/>
                </a:lnTo>
                <a:lnTo>
                  <a:pt x="53" y="6"/>
                </a:lnTo>
                <a:lnTo>
                  <a:pt x="52" y="2"/>
                </a:lnTo>
                <a:lnTo>
                  <a:pt x="48" y="1"/>
                </a:lnTo>
                <a:lnTo>
                  <a:pt x="45" y="0"/>
                </a:lnTo>
                <a:lnTo>
                  <a:pt x="10" y="0"/>
                </a:lnTo>
                <a:lnTo>
                  <a:pt x="10" y="0"/>
                </a:lnTo>
                <a:lnTo>
                  <a:pt x="6" y="1"/>
                </a:lnTo>
                <a:lnTo>
                  <a:pt x="3" y="2"/>
                </a:lnTo>
                <a:lnTo>
                  <a:pt x="1" y="6"/>
                </a:lnTo>
                <a:lnTo>
                  <a:pt x="0" y="10"/>
                </a:lnTo>
                <a:lnTo>
                  <a:pt x="0" y="54"/>
                </a:lnTo>
                <a:lnTo>
                  <a:pt x="0" y="54"/>
                </a:lnTo>
                <a:lnTo>
                  <a:pt x="1" y="58"/>
                </a:lnTo>
                <a:lnTo>
                  <a:pt x="3" y="61"/>
                </a:lnTo>
                <a:lnTo>
                  <a:pt x="6" y="63"/>
                </a:lnTo>
                <a:lnTo>
                  <a:pt x="10" y="64"/>
                </a:lnTo>
                <a:lnTo>
                  <a:pt x="10"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76" name="Freeform 879"/>
          <p:cNvSpPr>
            <a:spLocks noEditPoints="1"/>
          </p:cNvSpPr>
          <p:nvPr/>
        </p:nvSpPr>
        <p:spPr bwMode="auto">
          <a:xfrm>
            <a:off x="6979458" y="4062881"/>
            <a:ext cx="85410" cy="104389"/>
          </a:xfrm>
          <a:custGeom>
            <a:avLst/>
            <a:gdLst>
              <a:gd name="T0" fmla="*/ 44 w 54"/>
              <a:gd name="T1" fmla="*/ 0 h 64"/>
              <a:gd name="T2" fmla="*/ 10 w 54"/>
              <a:gd name="T3" fmla="*/ 0 h 64"/>
              <a:gd name="T4" fmla="*/ 10 w 54"/>
              <a:gd name="T5" fmla="*/ 0 h 64"/>
              <a:gd name="T6" fmla="*/ 6 w 54"/>
              <a:gd name="T7" fmla="*/ 2 h 64"/>
              <a:gd name="T8" fmla="*/ 2 w 54"/>
              <a:gd name="T9" fmla="*/ 3 h 64"/>
              <a:gd name="T10" fmla="*/ 1 w 54"/>
              <a:gd name="T11" fmla="*/ 7 h 64"/>
              <a:gd name="T12" fmla="*/ 0 w 54"/>
              <a:gd name="T13" fmla="*/ 10 h 64"/>
              <a:gd name="T14" fmla="*/ 0 w 54"/>
              <a:gd name="T15" fmla="*/ 55 h 64"/>
              <a:gd name="T16" fmla="*/ 0 w 54"/>
              <a:gd name="T17" fmla="*/ 55 h 64"/>
              <a:gd name="T18" fmla="*/ 1 w 54"/>
              <a:gd name="T19" fmla="*/ 58 h 64"/>
              <a:gd name="T20" fmla="*/ 2 w 54"/>
              <a:gd name="T21" fmla="*/ 62 h 64"/>
              <a:gd name="T22" fmla="*/ 6 w 54"/>
              <a:gd name="T23" fmla="*/ 63 h 64"/>
              <a:gd name="T24" fmla="*/ 10 w 54"/>
              <a:gd name="T25" fmla="*/ 64 h 64"/>
              <a:gd name="T26" fmla="*/ 44 w 54"/>
              <a:gd name="T27" fmla="*/ 64 h 64"/>
              <a:gd name="T28" fmla="*/ 44 w 54"/>
              <a:gd name="T29" fmla="*/ 64 h 64"/>
              <a:gd name="T30" fmla="*/ 48 w 54"/>
              <a:gd name="T31" fmla="*/ 63 h 64"/>
              <a:gd name="T32" fmla="*/ 52 w 54"/>
              <a:gd name="T33" fmla="*/ 62 h 64"/>
              <a:gd name="T34" fmla="*/ 53 w 54"/>
              <a:gd name="T35" fmla="*/ 58 h 64"/>
              <a:gd name="T36" fmla="*/ 54 w 54"/>
              <a:gd name="T37" fmla="*/ 55 h 64"/>
              <a:gd name="T38" fmla="*/ 54 w 54"/>
              <a:gd name="T39" fmla="*/ 10 h 64"/>
              <a:gd name="T40" fmla="*/ 54 w 54"/>
              <a:gd name="T41" fmla="*/ 10 h 64"/>
              <a:gd name="T42" fmla="*/ 53 w 54"/>
              <a:gd name="T43" fmla="*/ 7 h 64"/>
              <a:gd name="T44" fmla="*/ 52 w 54"/>
              <a:gd name="T45" fmla="*/ 3 h 64"/>
              <a:gd name="T46" fmla="*/ 48 w 54"/>
              <a:gd name="T47" fmla="*/ 2 h 64"/>
              <a:gd name="T48" fmla="*/ 44 w 54"/>
              <a:gd name="T49" fmla="*/ 0 h 64"/>
              <a:gd name="T50" fmla="*/ 44 w 54"/>
              <a:gd name="T51" fmla="*/ 0 h 64"/>
              <a:gd name="T52" fmla="*/ 10 w 54"/>
              <a:gd name="T53" fmla="*/ 15 h 64"/>
              <a:gd name="T54" fmla="*/ 29 w 54"/>
              <a:gd name="T55" fmla="*/ 15 h 64"/>
              <a:gd name="T56" fmla="*/ 29 w 54"/>
              <a:gd name="T57" fmla="*/ 20 h 64"/>
              <a:gd name="T58" fmla="*/ 10 w 54"/>
              <a:gd name="T59" fmla="*/ 20 h 64"/>
              <a:gd name="T60" fmla="*/ 10 w 54"/>
              <a:gd name="T61" fmla="*/ 15 h 64"/>
              <a:gd name="T62" fmla="*/ 44 w 54"/>
              <a:gd name="T63" fmla="*/ 50 h 64"/>
              <a:gd name="T64" fmla="*/ 10 w 54"/>
              <a:gd name="T65" fmla="*/ 50 h 64"/>
              <a:gd name="T66" fmla="*/ 10 w 54"/>
              <a:gd name="T67" fmla="*/ 45 h 64"/>
              <a:gd name="T68" fmla="*/ 44 w 54"/>
              <a:gd name="T69" fmla="*/ 45 h 64"/>
              <a:gd name="T70" fmla="*/ 44 w 54"/>
              <a:gd name="T71" fmla="*/ 50 h 64"/>
              <a:gd name="T72" fmla="*/ 44 w 54"/>
              <a:gd name="T73" fmla="*/ 35 h 64"/>
              <a:gd name="T74" fmla="*/ 10 w 54"/>
              <a:gd name="T75" fmla="*/ 35 h 64"/>
              <a:gd name="T76" fmla="*/ 10 w 54"/>
              <a:gd name="T77" fmla="*/ 30 h 64"/>
              <a:gd name="T78" fmla="*/ 44 w 54"/>
              <a:gd name="T79" fmla="*/ 30 h 64"/>
              <a:gd name="T80" fmla="*/ 44 w 54"/>
              <a:gd name="T81" fmla="*/ 3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4">
                <a:moveTo>
                  <a:pt x="44" y="0"/>
                </a:moveTo>
                <a:lnTo>
                  <a:pt x="10" y="0"/>
                </a:lnTo>
                <a:lnTo>
                  <a:pt x="10" y="0"/>
                </a:lnTo>
                <a:lnTo>
                  <a:pt x="6" y="2"/>
                </a:lnTo>
                <a:lnTo>
                  <a:pt x="2" y="3"/>
                </a:lnTo>
                <a:lnTo>
                  <a:pt x="1" y="7"/>
                </a:lnTo>
                <a:lnTo>
                  <a:pt x="0" y="10"/>
                </a:lnTo>
                <a:lnTo>
                  <a:pt x="0" y="55"/>
                </a:lnTo>
                <a:lnTo>
                  <a:pt x="0" y="55"/>
                </a:lnTo>
                <a:lnTo>
                  <a:pt x="1" y="58"/>
                </a:lnTo>
                <a:lnTo>
                  <a:pt x="2" y="62"/>
                </a:lnTo>
                <a:lnTo>
                  <a:pt x="6" y="63"/>
                </a:lnTo>
                <a:lnTo>
                  <a:pt x="10" y="64"/>
                </a:lnTo>
                <a:lnTo>
                  <a:pt x="44" y="64"/>
                </a:lnTo>
                <a:lnTo>
                  <a:pt x="44" y="64"/>
                </a:lnTo>
                <a:lnTo>
                  <a:pt x="48" y="63"/>
                </a:lnTo>
                <a:lnTo>
                  <a:pt x="52" y="62"/>
                </a:lnTo>
                <a:lnTo>
                  <a:pt x="53" y="58"/>
                </a:lnTo>
                <a:lnTo>
                  <a:pt x="54" y="55"/>
                </a:lnTo>
                <a:lnTo>
                  <a:pt x="54" y="10"/>
                </a:lnTo>
                <a:lnTo>
                  <a:pt x="54" y="10"/>
                </a:lnTo>
                <a:lnTo>
                  <a:pt x="53" y="7"/>
                </a:lnTo>
                <a:lnTo>
                  <a:pt x="52" y="3"/>
                </a:lnTo>
                <a:lnTo>
                  <a:pt x="48" y="2"/>
                </a:lnTo>
                <a:lnTo>
                  <a:pt x="44" y="0"/>
                </a:lnTo>
                <a:lnTo>
                  <a:pt x="44" y="0"/>
                </a:lnTo>
                <a:close/>
                <a:moveTo>
                  <a:pt x="10" y="15"/>
                </a:moveTo>
                <a:lnTo>
                  <a:pt x="29" y="15"/>
                </a:lnTo>
                <a:lnTo>
                  <a:pt x="29" y="20"/>
                </a:lnTo>
                <a:lnTo>
                  <a:pt x="10" y="20"/>
                </a:lnTo>
                <a:lnTo>
                  <a:pt x="10" y="15"/>
                </a:lnTo>
                <a:close/>
                <a:moveTo>
                  <a:pt x="44" y="50"/>
                </a:moveTo>
                <a:lnTo>
                  <a:pt x="10" y="50"/>
                </a:lnTo>
                <a:lnTo>
                  <a:pt x="10" y="45"/>
                </a:lnTo>
                <a:lnTo>
                  <a:pt x="44" y="45"/>
                </a:lnTo>
                <a:lnTo>
                  <a:pt x="44" y="50"/>
                </a:lnTo>
                <a:close/>
                <a:moveTo>
                  <a:pt x="44" y="35"/>
                </a:moveTo>
                <a:lnTo>
                  <a:pt x="10" y="35"/>
                </a:lnTo>
                <a:lnTo>
                  <a:pt x="10" y="30"/>
                </a:lnTo>
                <a:lnTo>
                  <a:pt x="44" y="30"/>
                </a:lnTo>
                <a:lnTo>
                  <a:pt x="44"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77" name="Freeform 880"/>
          <p:cNvSpPr>
            <a:spLocks noEditPoints="1"/>
          </p:cNvSpPr>
          <p:nvPr/>
        </p:nvSpPr>
        <p:spPr bwMode="auto">
          <a:xfrm>
            <a:off x="6163327" y="3996450"/>
            <a:ext cx="75920" cy="85410"/>
          </a:xfrm>
          <a:custGeom>
            <a:avLst/>
            <a:gdLst>
              <a:gd name="T0" fmla="*/ 39 w 49"/>
              <a:gd name="T1" fmla="*/ 0 h 54"/>
              <a:gd name="T2" fmla="*/ 10 w 49"/>
              <a:gd name="T3" fmla="*/ 0 h 54"/>
              <a:gd name="T4" fmla="*/ 10 w 49"/>
              <a:gd name="T5" fmla="*/ 0 h 54"/>
              <a:gd name="T6" fmla="*/ 6 w 49"/>
              <a:gd name="T7" fmla="*/ 1 h 54"/>
              <a:gd name="T8" fmla="*/ 2 w 49"/>
              <a:gd name="T9" fmla="*/ 2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10 w 49"/>
              <a:gd name="T25" fmla="*/ 54 h 54"/>
              <a:gd name="T26" fmla="*/ 39 w 49"/>
              <a:gd name="T27" fmla="*/ 54 h 54"/>
              <a:gd name="T28" fmla="*/ 39 w 49"/>
              <a:gd name="T29" fmla="*/ 54 h 54"/>
              <a:gd name="T30" fmla="*/ 43 w 49"/>
              <a:gd name="T31" fmla="*/ 53 h 54"/>
              <a:gd name="T32" fmla="*/ 47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7 w 49"/>
              <a:gd name="T45" fmla="*/ 2 h 54"/>
              <a:gd name="T46" fmla="*/ 43 w 49"/>
              <a:gd name="T47" fmla="*/ 1 h 54"/>
              <a:gd name="T48" fmla="*/ 39 w 49"/>
              <a:gd name="T49" fmla="*/ 0 h 54"/>
              <a:gd name="T50" fmla="*/ 39 w 49"/>
              <a:gd name="T51" fmla="*/ 0 h 54"/>
              <a:gd name="T52" fmla="*/ 10 w 49"/>
              <a:gd name="T53" fmla="*/ 20 h 54"/>
              <a:gd name="T54" fmla="*/ 29 w 49"/>
              <a:gd name="T55" fmla="*/ 20 h 54"/>
              <a:gd name="T56" fmla="*/ 29 w 49"/>
              <a:gd name="T57" fmla="*/ 25 h 54"/>
              <a:gd name="T58" fmla="*/ 10 w 49"/>
              <a:gd name="T59" fmla="*/ 25 h 54"/>
              <a:gd name="T60" fmla="*/ 10 w 49"/>
              <a:gd name="T61" fmla="*/ 20 h 54"/>
              <a:gd name="T62" fmla="*/ 39 w 49"/>
              <a:gd name="T63" fmla="*/ 39 h 54"/>
              <a:gd name="T64" fmla="*/ 10 w 49"/>
              <a:gd name="T65" fmla="*/ 39 h 54"/>
              <a:gd name="T66" fmla="*/ 10 w 49"/>
              <a:gd name="T67" fmla="*/ 34 h 54"/>
              <a:gd name="T68" fmla="*/ 39 w 49"/>
              <a:gd name="T69" fmla="*/ 34 h 54"/>
              <a:gd name="T70" fmla="*/ 39 w 49"/>
              <a:gd name="T71"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54">
                <a:moveTo>
                  <a:pt x="39" y="0"/>
                </a:moveTo>
                <a:lnTo>
                  <a:pt x="10" y="0"/>
                </a:lnTo>
                <a:lnTo>
                  <a:pt x="10" y="0"/>
                </a:lnTo>
                <a:lnTo>
                  <a:pt x="6" y="1"/>
                </a:lnTo>
                <a:lnTo>
                  <a:pt x="2" y="2"/>
                </a:lnTo>
                <a:lnTo>
                  <a:pt x="1" y="6"/>
                </a:lnTo>
                <a:lnTo>
                  <a:pt x="0" y="10"/>
                </a:lnTo>
                <a:lnTo>
                  <a:pt x="0" y="44"/>
                </a:lnTo>
                <a:lnTo>
                  <a:pt x="0" y="44"/>
                </a:lnTo>
                <a:lnTo>
                  <a:pt x="1" y="48"/>
                </a:lnTo>
                <a:lnTo>
                  <a:pt x="2" y="52"/>
                </a:lnTo>
                <a:lnTo>
                  <a:pt x="6" y="53"/>
                </a:lnTo>
                <a:lnTo>
                  <a:pt x="10" y="54"/>
                </a:lnTo>
                <a:lnTo>
                  <a:pt x="39" y="54"/>
                </a:lnTo>
                <a:lnTo>
                  <a:pt x="39" y="54"/>
                </a:lnTo>
                <a:lnTo>
                  <a:pt x="43" y="53"/>
                </a:lnTo>
                <a:lnTo>
                  <a:pt x="47" y="52"/>
                </a:lnTo>
                <a:lnTo>
                  <a:pt x="48" y="48"/>
                </a:lnTo>
                <a:lnTo>
                  <a:pt x="49" y="44"/>
                </a:lnTo>
                <a:lnTo>
                  <a:pt x="49" y="10"/>
                </a:lnTo>
                <a:lnTo>
                  <a:pt x="49" y="10"/>
                </a:lnTo>
                <a:lnTo>
                  <a:pt x="48" y="6"/>
                </a:lnTo>
                <a:lnTo>
                  <a:pt x="47" y="2"/>
                </a:lnTo>
                <a:lnTo>
                  <a:pt x="43" y="1"/>
                </a:lnTo>
                <a:lnTo>
                  <a:pt x="39" y="0"/>
                </a:lnTo>
                <a:lnTo>
                  <a:pt x="39" y="0"/>
                </a:lnTo>
                <a:close/>
                <a:moveTo>
                  <a:pt x="10" y="20"/>
                </a:moveTo>
                <a:lnTo>
                  <a:pt x="29" y="20"/>
                </a:lnTo>
                <a:lnTo>
                  <a:pt x="29" y="25"/>
                </a:lnTo>
                <a:lnTo>
                  <a:pt x="10" y="25"/>
                </a:lnTo>
                <a:lnTo>
                  <a:pt x="10" y="20"/>
                </a:lnTo>
                <a:close/>
                <a:moveTo>
                  <a:pt x="39" y="39"/>
                </a:moveTo>
                <a:lnTo>
                  <a:pt x="10" y="39"/>
                </a:lnTo>
                <a:lnTo>
                  <a:pt x="10" y="34"/>
                </a:lnTo>
                <a:lnTo>
                  <a:pt x="39" y="34"/>
                </a:lnTo>
                <a:lnTo>
                  <a:pt x="39"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78" name="Freeform 881"/>
          <p:cNvSpPr>
            <a:spLocks noEditPoints="1"/>
          </p:cNvSpPr>
          <p:nvPr/>
        </p:nvSpPr>
        <p:spPr bwMode="auto">
          <a:xfrm>
            <a:off x="6253479" y="3996450"/>
            <a:ext cx="80666" cy="85410"/>
          </a:xfrm>
          <a:custGeom>
            <a:avLst/>
            <a:gdLst>
              <a:gd name="T0" fmla="*/ 39 w 49"/>
              <a:gd name="T1" fmla="*/ 0 h 54"/>
              <a:gd name="T2" fmla="*/ 10 w 49"/>
              <a:gd name="T3" fmla="*/ 0 h 54"/>
              <a:gd name="T4" fmla="*/ 10 w 49"/>
              <a:gd name="T5" fmla="*/ 0 h 54"/>
              <a:gd name="T6" fmla="*/ 6 w 49"/>
              <a:gd name="T7" fmla="*/ 1 h 54"/>
              <a:gd name="T8" fmla="*/ 2 w 49"/>
              <a:gd name="T9" fmla="*/ 2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10 w 49"/>
              <a:gd name="T25" fmla="*/ 54 h 54"/>
              <a:gd name="T26" fmla="*/ 39 w 49"/>
              <a:gd name="T27" fmla="*/ 54 h 54"/>
              <a:gd name="T28" fmla="*/ 39 w 49"/>
              <a:gd name="T29" fmla="*/ 54 h 54"/>
              <a:gd name="T30" fmla="*/ 43 w 49"/>
              <a:gd name="T31" fmla="*/ 53 h 54"/>
              <a:gd name="T32" fmla="*/ 47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7 w 49"/>
              <a:gd name="T45" fmla="*/ 2 h 54"/>
              <a:gd name="T46" fmla="*/ 43 w 49"/>
              <a:gd name="T47" fmla="*/ 1 h 54"/>
              <a:gd name="T48" fmla="*/ 39 w 49"/>
              <a:gd name="T49" fmla="*/ 0 h 54"/>
              <a:gd name="T50" fmla="*/ 39 w 49"/>
              <a:gd name="T51" fmla="*/ 0 h 54"/>
              <a:gd name="T52" fmla="*/ 10 w 49"/>
              <a:gd name="T53" fmla="*/ 20 h 54"/>
              <a:gd name="T54" fmla="*/ 30 w 49"/>
              <a:gd name="T55" fmla="*/ 20 h 54"/>
              <a:gd name="T56" fmla="*/ 30 w 49"/>
              <a:gd name="T57" fmla="*/ 25 h 54"/>
              <a:gd name="T58" fmla="*/ 10 w 49"/>
              <a:gd name="T59" fmla="*/ 25 h 54"/>
              <a:gd name="T60" fmla="*/ 10 w 49"/>
              <a:gd name="T61" fmla="*/ 20 h 54"/>
              <a:gd name="T62" fmla="*/ 39 w 49"/>
              <a:gd name="T63" fmla="*/ 39 h 54"/>
              <a:gd name="T64" fmla="*/ 10 w 49"/>
              <a:gd name="T65" fmla="*/ 39 h 54"/>
              <a:gd name="T66" fmla="*/ 10 w 49"/>
              <a:gd name="T67" fmla="*/ 34 h 54"/>
              <a:gd name="T68" fmla="*/ 39 w 49"/>
              <a:gd name="T69" fmla="*/ 34 h 54"/>
              <a:gd name="T70" fmla="*/ 39 w 49"/>
              <a:gd name="T71"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54">
                <a:moveTo>
                  <a:pt x="39" y="0"/>
                </a:moveTo>
                <a:lnTo>
                  <a:pt x="10" y="0"/>
                </a:lnTo>
                <a:lnTo>
                  <a:pt x="10" y="0"/>
                </a:lnTo>
                <a:lnTo>
                  <a:pt x="6" y="1"/>
                </a:lnTo>
                <a:lnTo>
                  <a:pt x="2" y="2"/>
                </a:lnTo>
                <a:lnTo>
                  <a:pt x="1" y="6"/>
                </a:lnTo>
                <a:lnTo>
                  <a:pt x="0" y="10"/>
                </a:lnTo>
                <a:lnTo>
                  <a:pt x="0" y="44"/>
                </a:lnTo>
                <a:lnTo>
                  <a:pt x="0" y="44"/>
                </a:lnTo>
                <a:lnTo>
                  <a:pt x="1" y="48"/>
                </a:lnTo>
                <a:lnTo>
                  <a:pt x="2" y="52"/>
                </a:lnTo>
                <a:lnTo>
                  <a:pt x="6" y="53"/>
                </a:lnTo>
                <a:lnTo>
                  <a:pt x="10" y="54"/>
                </a:lnTo>
                <a:lnTo>
                  <a:pt x="39" y="54"/>
                </a:lnTo>
                <a:lnTo>
                  <a:pt x="39" y="54"/>
                </a:lnTo>
                <a:lnTo>
                  <a:pt x="43" y="53"/>
                </a:lnTo>
                <a:lnTo>
                  <a:pt x="47" y="52"/>
                </a:lnTo>
                <a:lnTo>
                  <a:pt x="48" y="48"/>
                </a:lnTo>
                <a:lnTo>
                  <a:pt x="49" y="44"/>
                </a:lnTo>
                <a:lnTo>
                  <a:pt x="49" y="10"/>
                </a:lnTo>
                <a:lnTo>
                  <a:pt x="49" y="10"/>
                </a:lnTo>
                <a:lnTo>
                  <a:pt x="48" y="6"/>
                </a:lnTo>
                <a:lnTo>
                  <a:pt x="47" y="2"/>
                </a:lnTo>
                <a:lnTo>
                  <a:pt x="43" y="1"/>
                </a:lnTo>
                <a:lnTo>
                  <a:pt x="39" y="0"/>
                </a:lnTo>
                <a:lnTo>
                  <a:pt x="39" y="0"/>
                </a:lnTo>
                <a:close/>
                <a:moveTo>
                  <a:pt x="10" y="20"/>
                </a:moveTo>
                <a:lnTo>
                  <a:pt x="30" y="20"/>
                </a:lnTo>
                <a:lnTo>
                  <a:pt x="30" y="25"/>
                </a:lnTo>
                <a:lnTo>
                  <a:pt x="10" y="25"/>
                </a:lnTo>
                <a:lnTo>
                  <a:pt x="10" y="20"/>
                </a:lnTo>
                <a:close/>
                <a:moveTo>
                  <a:pt x="39" y="39"/>
                </a:moveTo>
                <a:lnTo>
                  <a:pt x="10" y="39"/>
                </a:lnTo>
                <a:lnTo>
                  <a:pt x="10" y="34"/>
                </a:lnTo>
                <a:lnTo>
                  <a:pt x="39" y="34"/>
                </a:lnTo>
                <a:lnTo>
                  <a:pt x="39"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79" name="Freeform 882"/>
          <p:cNvSpPr>
            <a:spLocks noEditPoints="1"/>
          </p:cNvSpPr>
          <p:nvPr/>
        </p:nvSpPr>
        <p:spPr bwMode="auto">
          <a:xfrm>
            <a:off x="6163327" y="4096093"/>
            <a:ext cx="75920" cy="85410"/>
          </a:xfrm>
          <a:custGeom>
            <a:avLst/>
            <a:gdLst>
              <a:gd name="T0" fmla="*/ 39 w 49"/>
              <a:gd name="T1" fmla="*/ 0 h 54"/>
              <a:gd name="T2" fmla="*/ 10 w 49"/>
              <a:gd name="T3" fmla="*/ 0 h 54"/>
              <a:gd name="T4" fmla="*/ 10 w 49"/>
              <a:gd name="T5" fmla="*/ 0 h 54"/>
              <a:gd name="T6" fmla="*/ 6 w 49"/>
              <a:gd name="T7" fmla="*/ 1 h 54"/>
              <a:gd name="T8" fmla="*/ 2 w 49"/>
              <a:gd name="T9" fmla="*/ 3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10 w 49"/>
              <a:gd name="T25" fmla="*/ 54 h 54"/>
              <a:gd name="T26" fmla="*/ 39 w 49"/>
              <a:gd name="T27" fmla="*/ 54 h 54"/>
              <a:gd name="T28" fmla="*/ 39 w 49"/>
              <a:gd name="T29" fmla="*/ 54 h 54"/>
              <a:gd name="T30" fmla="*/ 43 w 49"/>
              <a:gd name="T31" fmla="*/ 53 h 54"/>
              <a:gd name="T32" fmla="*/ 47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7 w 49"/>
              <a:gd name="T45" fmla="*/ 3 h 54"/>
              <a:gd name="T46" fmla="*/ 43 w 49"/>
              <a:gd name="T47" fmla="*/ 1 h 54"/>
              <a:gd name="T48" fmla="*/ 39 w 49"/>
              <a:gd name="T49" fmla="*/ 0 h 54"/>
              <a:gd name="T50" fmla="*/ 39 w 49"/>
              <a:gd name="T51" fmla="*/ 0 h 54"/>
              <a:gd name="T52" fmla="*/ 10 w 49"/>
              <a:gd name="T53" fmla="*/ 20 h 54"/>
              <a:gd name="T54" fmla="*/ 29 w 49"/>
              <a:gd name="T55" fmla="*/ 20 h 54"/>
              <a:gd name="T56" fmla="*/ 29 w 49"/>
              <a:gd name="T57" fmla="*/ 25 h 54"/>
              <a:gd name="T58" fmla="*/ 10 w 49"/>
              <a:gd name="T59" fmla="*/ 25 h 54"/>
              <a:gd name="T60" fmla="*/ 10 w 49"/>
              <a:gd name="T61" fmla="*/ 20 h 54"/>
              <a:gd name="T62" fmla="*/ 39 w 49"/>
              <a:gd name="T63" fmla="*/ 40 h 54"/>
              <a:gd name="T64" fmla="*/ 10 w 49"/>
              <a:gd name="T65" fmla="*/ 40 h 54"/>
              <a:gd name="T66" fmla="*/ 10 w 49"/>
              <a:gd name="T67" fmla="*/ 35 h 54"/>
              <a:gd name="T68" fmla="*/ 39 w 49"/>
              <a:gd name="T69" fmla="*/ 35 h 54"/>
              <a:gd name="T70" fmla="*/ 39 w 49"/>
              <a:gd name="T71"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54">
                <a:moveTo>
                  <a:pt x="39" y="0"/>
                </a:moveTo>
                <a:lnTo>
                  <a:pt x="10" y="0"/>
                </a:lnTo>
                <a:lnTo>
                  <a:pt x="10" y="0"/>
                </a:lnTo>
                <a:lnTo>
                  <a:pt x="6" y="1"/>
                </a:lnTo>
                <a:lnTo>
                  <a:pt x="2" y="3"/>
                </a:lnTo>
                <a:lnTo>
                  <a:pt x="1" y="6"/>
                </a:lnTo>
                <a:lnTo>
                  <a:pt x="0" y="10"/>
                </a:lnTo>
                <a:lnTo>
                  <a:pt x="0" y="44"/>
                </a:lnTo>
                <a:lnTo>
                  <a:pt x="0" y="44"/>
                </a:lnTo>
                <a:lnTo>
                  <a:pt x="1" y="48"/>
                </a:lnTo>
                <a:lnTo>
                  <a:pt x="2" y="52"/>
                </a:lnTo>
                <a:lnTo>
                  <a:pt x="6" y="53"/>
                </a:lnTo>
                <a:lnTo>
                  <a:pt x="10" y="54"/>
                </a:lnTo>
                <a:lnTo>
                  <a:pt x="39" y="54"/>
                </a:lnTo>
                <a:lnTo>
                  <a:pt x="39" y="54"/>
                </a:lnTo>
                <a:lnTo>
                  <a:pt x="43" y="53"/>
                </a:lnTo>
                <a:lnTo>
                  <a:pt x="47" y="52"/>
                </a:lnTo>
                <a:lnTo>
                  <a:pt x="48" y="48"/>
                </a:lnTo>
                <a:lnTo>
                  <a:pt x="49" y="44"/>
                </a:lnTo>
                <a:lnTo>
                  <a:pt x="49" y="10"/>
                </a:lnTo>
                <a:lnTo>
                  <a:pt x="49" y="10"/>
                </a:lnTo>
                <a:lnTo>
                  <a:pt x="48" y="6"/>
                </a:lnTo>
                <a:lnTo>
                  <a:pt x="47" y="3"/>
                </a:lnTo>
                <a:lnTo>
                  <a:pt x="43" y="1"/>
                </a:lnTo>
                <a:lnTo>
                  <a:pt x="39" y="0"/>
                </a:lnTo>
                <a:lnTo>
                  <a:pt x="39" y="0"/>
                </a:lnTo>
                <a:close/>
                <a:moveTo>
                  <a:pt x="10" y="20"/>
                </a:moveTo>
                <a:lnTo>
                  <a:pt x="29" y="20"/>
                </a:lnTo>
                <a:lnTo>
                  <a:pt x="29" y="25"/>
                </a:lnTo>
                <a:lnTo>
                  <a:pt x="10" y="25"/>
                </a:lnTo>
                <a:lnTo>
                  <a:pt x="10" y="20"/>
                </a:lnTo>
                <a:close/>
                <a:moveTo>
                  <a:pt x="39" y="40"/>
                </a:moveTo>
                <a:lnTo>
                  <a:pt x="10" y="40"/>
                </a:lnTo>
                <a:lnTo>
                  <a:pt x="10" y="35"/>
                </a:lnTo>
                <a:lnTo>
                  <a:pt x="39" y="35"/>
                </a:lnTo>
                <a:lnTo>
                  <a:pt x="39"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80" name="Freeform 883"/>
          <p:cNvSpPr>
            <a:spLocks noEditPoints="1"/>
          </p:cNvSpPr>
          <p:nvPr/>
        </p:nvSpPr>
        <p:spPr bwMode="auto">
          <a:xfrm>
            <a:off x="6253479" y="4096093"/>
            <a:ext cx="80666" cy="85410"/>
          </a:xfrm>
          <a:custGeom>
            <a:avLst/>
            <a:gdLst>
              <a:gd name="T0" fmla="*/ 39 w 49"/>
              <a:gd name="T1" fmla="*/ 0 h 54"/>
              <a:gd name="T2" fmla="*/ 10 w 49"/>
              <a:gd name="T3" fmla="*/ 0 h 54"/>
              <a:gd name="T4" fmla="*/ 10 w 49"/>
              <a:gd name="T5" fmla="*/ 0 h 54"/>
              <a:gd name="T6" fmla="*/ 6 w 49"/>
              <a:gd name="T7" fmla="*/ 1 h 54"/>
              <a:gd name="T8" fmla="*/ 2 w 49"/>
              <a:gd name="T9" fmla="*/ 3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10 w 49"/>
              <a:gd name="T25" fmla="*/ 54 h 54"/>
              <a:gd name="T26" fmla="*/ 39 w 49"/>
              <a:gd name="T27" fmla="*/ 54 h 54"/>
              <a:gd name="T28" fmla="*/ 39 w 49"/>
              <a:gd name="T29" fmla="*/ 54 h 54"/>
              <a:gd name="T30" fmla="*/ 43 w 49"/>
              <a:gd name="T31" fmla="*/ 53 h 54"/>
              <a:gd name="T32" fmla="*/ 47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7 w 49"/>
              <a:gd name="T45" fmla="*/ 3 h 54"/>
              <a:gd name="T46" fmla="*/ 43 w 49"/>
              <a:gd name="T47" fmla="*/ 1 h 54"/>
              <a:gd name="T48" fmla="*/ 39 w 49"/>
              <a:gd name="T49" fmla="*/ 0 h 54"/>
              <a:gd name="T50" fmla="*/ 39 w 49"/>
              <a:gd name="T51" fmla="*/ 0 h 54"/>
              <a:gd name="T52" fmla="*/ 10 w 49"/>
              <a:gd name="T53" fmla="*/ 20 h 54"/>
              <a:gd name="T54" fmla="*/ 30 w 49"/>
              <a:gd name="T55" fmla="*/ 20 h 54"/>
              <a:gd name="T56" fmla="*/ 30 w 49"/>
              <a:gd name="T57" fmla="*/ 25 h 54"/>
              <a:gd name="T58" fmla="*/ 10 w 49"/>
              <a:gd name="T59" fmla="*/ 25 h 54"/>
              <a:gd name="T60" fmla="*/ 10 w 49"/>
              <a:gd name="T61" fmla="*/ 20 h 54"/>
              <a:gd name="T62" fmla="*/ 39 w 49"/>
              <a:gd name="T63" fmla="*/ 40 h 54"/>
              <a:gd name="T64" fmla="*/ 10 w 49"/>
              <a:gd name="T65" fmla="*/ 40 h 54"/>
              <a:gd name="T66" fmla="*/ 10 w 49"/>
              <a:gd name="T67" fmla="*/ 35 h 54"/>
              <a:gd name="T68" fmla="*/ 39 w 49"/>
              <a:gd name="T69" fmla="*/ 35 h 54"/>
              <a:gd name="T70" fmla="*/ 39 w 49"/>
              <a:gd name="T71"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54">
                <a:moveTo>
                  <a:pt x="39" y="0"/>
                </a:moveTo>
                <a:lnTo>
                  <a:pt x="10" y="0"/>
                </a:lnTo>
                <a:lnTo>
                  <a:pt x="10" y="0"/>
                </a:lnTo>
                <a:lnTo>
                  <a:pt x="6" y="1"/>
                </a:lnTo>
                <a:lnTo>
                  <a:pt x="2" y="3"/>
                </a:lnTo>
                <a:lnTo>
                  <a:pt x="1" y="6"/>
                </a:lnTo>
                <a:lnTo>
                  <a:pt x="0" y="10"/>
                </a:lnTo>
                <a:lnTo>
                  <a:pt x="0" y="44"/>
                </a:lnTo>
                <a:lnTo>
                  <a:pt x="0" y="44"/>
                </a:lnTo>
                <a:lnTo>
                  <a:pt x="1" y="48"/>
                </a:lnTo>
                <a:lnTo>
                  <a:pt x="2" y="52"/>
                </a:lnTo>
                <a:lnTo>
                  <a:pt x="6" y="53"/>
                </a:lnTo>
                <a:lnTo>
                  <a:pt x="10" y="54"/>
                </a:lnTo>
                <a:lnTo>
                  <a:pt x="39" y="54"/>
                </a:lnTo>
                <a:lnTo>
                  <a:pt x="39" y="54"/>
                </a:lnTo>
                <a:lnTo>
                  <a:pt x="43" y="53"/>
                </a:lnTo>
                <a:lnTo>
                  <a:pt x="47" y="52"/>
                </a:lnTo>
                <a:lnTo>
                  <a:pt x="48" y="48"/>
                </a:lnTo>
                <a:lnTo>
                  <a:pt x="49" y="44"/>
                </a:lnTo>
                <a:lnTo>
                  <a:pt x="49" y="10"/>
                </a:lnTo>
                <a:lnTo>
                  <a:pt x="49" y="10"/>
                </a:lnTo>
                <a:lnTo>
                  <a:pt x="48" y="6"/>
                </a:lnTo>
                <a:lnTo>
                  <a:pt x="47" y="3"/>
                </a:lnTo>
                <a:lnTo>
                  <a:pt x="43" y="1"/>
                </a:lnTo>
                <a:lnTo>
                  <a:pt x="39" y="0"/>
                </a:lnTo>
                <a:lnTo>
                  <a:pt x="39" y="0"/>
                </a:lnTo>
                <a:close/>
                <a:moveTo>
                  <a:pt x="10" y="20"/>
                </a:moveTo>
                <a:lnTo>
                  <a:pt x="30" y="20"/>
                </a:lnTo>
                <a:lnTo>
                  <a:pt x="30" y="25"/>
                </a:lnTo>
                <a:lnTo>
                  <a:pt x="10" y="25"/>
                </a:lnTo>
                <a:lnTo>
                  <a:pt x="10" y="20"/>
                </a:lnTo>
                <a:close/>
                <a:moveTo>
                  <a:pt x="39" y="40"/>
                </a:moveTo>
                <a:lnTo>
                  <a:pt x="10" y="40"/>
                </a:lnTo>
                <a:lnTo>
                  <a:pt x="10" y="35"/>
                </a:lnTo>
                <a:lnTo>
                  <a:pt x="39" y="35"/>
                </a:lnTo>
                <a:lnTo>
                  <a:pt x="39"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81" name="Freeform 884"/>
          <p:cNvSpPr>
            <a:spLocks noEditPoints="1"/>
          </p:cNvSpPr>
          <p:nvPr/>
        </p:nvSpPr>
        <p:spPr bwMode="auto">
          <a:xfrm>
            <a:off x="7306859" y="3635835"/>
            <a:ext cx="128115" cy="156586"/>
          </a:xfrm>
          <a:custGeom>
            <a:avLst/>
            <a:gdLst>
              <a:gd name="T0" fmla="*/ 57 w 79"/>
              <a:gd name="T1" fmla="*/ 0 h 99"/>
              <a:gd name="T2" fmla="*/ 10 w 79"/>
              <a:gd name="T3" fmla="*/ 0 h 99"/>
              <a:gd name="T4" fmla="*/ 10 w 79"/>
              <a:gd name="T5" fmla="*/ 0 h 99"/>
              <a:gd name="T6" fmla="*/ 6 w 79"/>
              <a:gd name="T7" fmla="*/ 1 h 99"/>
              <a:gd name="T8" fmla="*/ 2 w 79"/>
              <a:gd name="T9" fmla="*/ 3 h 99"/>
              <a:gd name="T10" fmla="*/ 1 w 79"/>
              <a:gd name="T11" fmla="*/ 6 h 99"/>
              <a:gd name="T12" fmla="*/ 0 w 79"/>
              <a:gd name="T13" fmla="*/ 10 h 99"/>
              <a:gd name="T14" fmla="*/ 0 w 79"/>
              <a:gd name="T15" fmla="*/ 89 h 99"/>
              <a:gd name="T16" fmla="*/ 0 w 79"/>
              <a:gd name="T17" fmla="*/ 89 h 99"/>
              <a:gd name="T18" fmla="*/ 1 w 79"/>
              <a:gd name="T19" fmla="*/ 93 h 99"/>
              <a:gd name="T20" fmla="*/ 2 w 79"/>
              <a:gd name="T21" fmla="*/ 96 h 99"/>
              <a:gd name="T22" fmla="*/ 6 w 79"/>
              <a:gd name="T23" fmla="*/ 98 h 99"/>
              <a:gd name="T24" fmla="*/ 10 w 79"/>
              <a:gd name="T25" fmla="*/ 99 h 99"/>
              <a:gd name="T26" fmla="*/ 69 w 79"/>
              <a:gd name="T27" fmla="*/ 99 h 99"/>
              <a:gd name="T28" fmla="*/ 69 w 79"/>
              <a:gd name="T29" fmla="*/ 99 h 99"/>
              <a:gd name="T30" fmla="*/ 73 w 79"/>
              <a:gd name="T31" fmla="*/ 98 h 99"/>
              <a:gd name="T32" fmla="*/ 76 w 79"/>
              <a:gd name="T33" fmla="*/ 96 h 99"/>
              <a:gd name="T34" fmla="*/ 78 w 79"/>
              <a:gd name="T35" fmla="*/ 93 h 99"/>
              <a:gd name="T36" fmla="*/ 79 w 79"/>
              <a:gd name="T37" fmla="*/ 89 h 99"/>
              <a:gd name="T38" fmla="*/ 79 w 79"/>
              <a:gd name="T39" fmla="*/ 22 h 99"/>
              <a:gd name="T40" fmla="*/ 57 w 79"/>
              <a:gd name="T41" fmla="*/ 0 h 99"/>
              <a:gd name="T42" fmla="*/ 49 w 79"/>
              <a:gd name="T43" fmla="*/ 30 h 99"/>
              <a:gd name="T44" fmla="*/ 49 w 79"/>
              <a:gd name="T45" fmla="*/ 5 h 99"/>
              <a:gd name="T46" fmla="*/ 74 w 79"/>
              <a:gd name="T47" fmla="*/ 30 h 99"/>
              <a:gd name="T48" fmla="*/ 49 w 79"/>
              <a:gd name="T49" fmla="*/ 3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99">
                <a:moveTo>
                  <a:pt x="57" y="0"/>
                </a:moveTo>
                <a:lnTo>
                  <a:pt x="10" y="0"/>
                </a:lnTo>
                <a:lnTo>
                  <a:pt x="10" y="0"/>
                </a:lnTo>
                <a:lnTo>
                  <a:pt x="6" y="1"/>
                </a:lnTo>
                <a:lnTo>
                  <a:pt x="2" y="3"/>
                </a:lnTo>
                <a:lnTo>
                  <a:pt x="1" y="6"/>
                </a:lnTo>
                <a:lnTo>
                  <a:pt x="0" y="10"/>
                </a:lnTo>
                <a:lnTo>
                  <a:pt x="0" y="89"/>
                </a:lnTo>
                <a:lnTo>
                  <a:pt x="0" y="89"/>
                </a:lnTo>
                <a:lnTo>
                  <a:pt x="1" y="93"/>
                </a:lnTo>
                <a:lnTo>
                  <a:pt x="2" y="96"/>
                </a:lnTo>
                <a:lnTo>
                  <a:pt x="6" y="98"/>
                </a:lnTo>
                <a:lnTo>
                  <a:pt x="10" y="99"/>
                </a:lnTo>
                <a:lnTo>
                  <a:pt x="69" y="99"/>
                </a:lnTo>
                <a:lnTo>
                  <a:pt x="69" y="99"/>
                </a:lnTo>
                <a:lnTo>
                  <a:pt x="73" y="98"/>
                </a:lnTo>
                <a:lnTo>
                  <a:pt x="76" y="96"/>
                </a:lnTo>
                <a:lnTo>
                  <a:pt x="78" y="93"/>
                </a:lnTo>
                <a:lnTo>
                  <a:pt x="79" y="89"/>
                </a:lnTo>
                <a:lnTo>
                  <a:pt x="79" y="22"/>
                </a:lnTo>
                <a:lnTo>
                  <a:pt x="57" y="0"/>
                </a:lnTo>
                <a:close/>
                <a:moveTo>
                  <a:pt x="49" y="30"/>
                </a:moveTo>
                <a:lnTo>
                  <a:pt x="49" y="5"/>
                </a:lnTo>
                <a:lnTo>
                  <a:pt x="74" y="30"/>
                </a:lnTo>
                <a:lnTo>
                  <a:pt x="49"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82" name="Freeform 885"/>
          <p:cNvSpPr>
            <a:spLocks noEditPoints="1"/>
          </p:cNvSpPr>
          <p:nvPr/>
        </p:nvSpPr>
        <p:spPr bwMode="auto">
          <a:xfrm>
            <a:off x="5427858" y="4376048"/>
            <a:ext cx="142349" cy="170818"/>
          </a:xfrm>
          <a:custGeom>
            <a:avLst/>
            <a:gdLst>
              <a:gd name="T0" fmla="*/ 67 w 89"/>
              <a:gd name="T1" fmla="*/ 0 h 108"/>
              <a:gd name="T2" fmla="*/ 10 w 89"/>
              <a:gd name="T3" fmla="*/ 0 h 108"/>
              <a:gd name="T4" fmla="*/ 10 w 89"/>
              <a:gd name="T5" fmla="*/ 0 h 108"/>
              <a:gd name="T6" fmla="*/ 6 w 89"/>
              <a:gd name="T7" fmla="*/ 1 h 108"/>
              <a:gd name="T8" fmla="*/ 3 w 89"/>
              <a:gd name="T9" fmla="*/ 2 h 108"/>
              <a:gd name="T10" fmla="*/ 1 w 89"/>
              <a:gd name="T11" fmla="*/ 6 h 108"/>
              <a:gd name="T12" fmla="*/ 0 w 89"/>
              <a:gd name="T13" fmla="*/ 9 h 108"/>
              <a:gd name="T14" fmla="*/ 0 w 89"/>
              <a:gd name="T15" fmla="*/ 98 h 108"/>
              <a:gd name="T16" fmla="*/ 0 w 89"/>
              <a:gd name="T17" fmla="*/ 98 h 108"/>
              <a:gd name="T18" fmla="*/ 1 w 89"/>
              <a:gd name="T19" fmla="*/ 102 h 108"/>
              <a:gd name="T20" fmla="*/ 3 w 89"/>
              <a:gd name="T21" fmla="*/ 106 h 108"/>
              <a:gd name="T22" fmla="*/ 6 w 89"/>
              <a:gd name="T23" fmla="*/ 107 h 108"/>
              <a:gd name="T24" fmla="*/ 10 w 89"/>
              <a:gd name="T25" fmla="*/ 108 h 108"/>
              <a:gd name="T26" fmla="*/ 79 w 89"/>
              <a:gd name="T27" fmla="*/ 108 h 108"/>
              <a:gd name="T28" fmla="*/ 79 w 89"/>
              <a:gd name="T29" fmla="*/ 108 h 108"/>
              <a:gd name="T30" fmla="*/ 83 w 89"/>
              <a:gd name="T31" fmla="*/ 107 h 108"/>
              <a:gd name="T32" fmla="*/ 86 w 89"/>
              <a:gd name="T33" fmla="*/ 106 h 108"/>
              <a:gd name="T34" fmla="*/ 88 w 89"/>
              <a:gd name="T35" fmla="*/ 102 h 108"/>
              <a:gd name="T36" fmla="*/ 89 w 89"/>
              <a:gd name="T37" fmla="*/ 98 h 108"/>
              <a:gd name="T38" fmla="*/ 89 w 89"/>
              <a:gd name="T39" fmla="*/ 22 h 108"/>
              <a:gd name="T40" fmla="*/ 67 w 89"/>
              <a:gd name="T41" fmla="*/ 0 h 108"/>
              <a:gd name="T42" fmla="*/ 42 w 89"/>
              <a:gd name="T43" fmla="*/ 88 h 108"/>
              <a:gd name="T44" fmla="*/ 42 w 89"/>
              <a:gd name="T45" fmla="*/ 88 h 108"/>
              <a:gd name="T46" fmla="*/ 37 w 89"/>
              <a:gd name="T47" fmla="*/ 88 h 108"/>
              <a:gd name="T48" fmla="*/ 33 w 89"/>
              <a:gd name="T49" fmla="*/ 87 h 108"/>
              <a:gd name="T50" fmla="*/ 30 w 89"/>
              <a:gd name="T51" fmla="*/ 85 h 108"/>
              <a:gd name="T52" fmla="*/ 26 w 89"/>
              <a:gd name="T53" fmla="*/ 82 h 108"/>
              <a:gd name="T54" fmla="*/ 24 w 89"/>
              <a:gd name="T55" fmla="*/ 78 h 108"/>
              <a:gd name="T56" fmla="*/ 21 w 89"/>
              <a:gd name="T57" fmla="*/ 75 h 108"/>
              <a:gd name="T58" fmla="*/ 20 w 89"/>
              <a:gd name="T59" fmla="*/ 71 h 108"/>
              <a:gd name="T60" fmla="*/ 20 w 89"/>
              <a:gd name="T61" fmla="*/ 66 h 108"/>
              <a:gd name="T62" fmla="*/ 20 w 89"/>
              <a:gd name="T63" fmla="*/ 66 h 108"/>
              <a:gd name="T64" fmla="*/ 21 w 89"/>
              <a:gd name="T65" fmla="*/ 59 h 108"/>
              <a:gd name="T66" fmla="*/ 24 w 89"/>
              <a:gd name="T67" fmla="*/ 54 h 108"/>
              <a:gd name="T68" fmla="*/ 28 w 89"/>
              <a:gd name="T69" fmla="*/ 49 h 108"/>
              <a:gd name="T70" fmla="*/ 35 w 89"/>
              <a:gd name="T71" fmla="*/ 45 h 108"/>
              <a:gd name="T72" fmla="*/ 35 w 89"/>
              <a:gd name="T73" fmla="*/ 74 h 108"/>
              <a:gd name="T74" fmla="*/ 63 w 89"/>
              <a:gd name="T75" fmla="*/ 74 h 108"/>
              <a:gd name="T76" fmla="*/ 63 w 89"/>
              <a:gd name="T77" fmla="*/ 74 h 108"/>
              <a:gd name="T78" fmla="*/ 59 w 89"/>
              <a:gd name="T79" fmla="*/ 80 h 108"/>
              <a:gd name="T80" fmla="*/ 54 w 89"/>
              <a:gd name="T81" fmla="*/ 85 h 108"/>
              <a:gd name="T82" fmla="*/ 49 w 89"/>
              <a:gd name="T83" fmla="*/ 87 h 108"/>
              <a:gd name="T84" fmla="*/ 42 w 89"/>
              <a:gd name="T85" fmla="*/ 88 h 108"/>
              <a:gd name="T86" fmla="*/ 42 w 89"/>
              <a:gd name="T87" fmla="*/ 88 h 108"/>
              <a:gd name="T88" fmla="*/ 44 w 89"/>
              <a:gd name="T89" fmla="*/ 64 h 108"/>
              <a:gd name="T90" fmla="*/ 44 w 89"/>
              <a:gd name="T91" fmla="*/ 39 h 108"/>
              <a:gd name="T92" fmla="*/ 44 w 89"/>
              <a:gd name="T93" fmla="*/ 39 h 108"/>
              <a:gd name="T94" fmla="*/ 49 w 89"/>
              <a:gd name="T95" fmla="*/ 39 h 108"/>
              <a:gd name="T96" fmla="*/ 54 w 89"/>
              <a:gd name="T97" fmla="*/ 42 h 108"/>
              <a:gd name="T98" fmla="*/ 58 w 89"/>
              <a:gd name="T99" fmla="*/ 43 h 108"/>
              <a:gd name="T100" fmla="*/ 62 w 89"/>
              <a:gd name="T101" fmla="*/ 46 h 108"/>
              <a:gd name="T102" fmla="*/ 65 w 89"/>
              <a:gd name="T103" fmla="*/ 50 h 108"/>
              <a:gd name="T104" fmla="*/ 67 w 89"/>
              <a:gd name="T105" fmla="*/ 54 h 108"/>
              <a:gd name="T106" fmla="*/ 69 w 89"/>
              <a:gd name="T107" fmla="*/ 59 h 108"/>
              <a:gd name="T108" fmla="*/ 69 w 89"/>
              <a:gd name="T109" fmla="*/ 64 h 108"/>
              <a:gd name="T110" fmla="*/ 44 w 89"/>
              <a:gd name="T111" fmla="*/ 64 h 108"/>
              <a:gd name="T112" fmla="*/ 59 w 89"/>
              <a:gd name="T113" fmla="*/ 29 h 108"/>
              <a:gd name="T114" fmla="*/ 59 w 89"/>
              <a:gd name="T115" fmla="*/ 5 h 108"/>
              <a:gd name="T116" fmla="*/ 84 w 89"/>
              <a:gd name="T117" fmla="*/ 29 h 108"/>
              <a:gd name="T118" fmla="*/ 59 w 89"/>
              <a:gd name="T119" fmla="*/ 2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 h="108">
                <a:moveTo>
                  <a:pt x="67" y="0"/>
                </a:moveTo>
                <a:lnTo>
                  <a:pt x="10" y="0"/>
                </a:lnTo>
                <a:lnTo>
                  <a:pt x="10" y="0"/>
                </a:lnTo>
                <a:lnTo>
                  <a:pt x="6" y="1"/>
                </a:lnTo>
                <a:lnTo>
                  <a:pt x="3" y="2"/>
                </a:lnTo>
                <a:lnTo>
                  <a:pt x="1" y="6"/>
                </a:lnTo>
                <a:lnTo>
                  <a:pt x="0" y="9"/>
                </a:lnTo>
                <a:lnTo>
                  <a:pt x="0" y="98"/>
                </a:lnTo>
                <a:lnTo>
                  <a:pt x="0" y="98"/>
                </a:lnTo>
                <a:lnTo>
                  <a:pt x="1" y="102"/>
                </a:lnTo>
                <a:lnTo>
                  <a:pt x="3" y="106"/>
                </a:lnTo>
                <a:lnTo>
                  <a:pt x="6" y="107"/>
                </a:lnTo>
                <a:lnTo>
                  <a:pt x="10" y="108"/>
                </a:lnTo>
                <a:lnTo>
                  <a:pt x="79" y="108"/>
                </a:lnTo>
                <a:lnTo>
                  <a:pt x="79" y="108"/>
                </a:lnTo>
                <a:lnTo>
                  <a:pt x="83" y="107"/>
                </a:lnTo>
                <a:lnTo>
                  <a:pt x="86" y="106"/>
                </a:lnTo>
                <a:lnTo>
                  <a:pt x="88" y="102"/>
                </a:lnTo>
                <a:lnTo>
                  <a:pt x="89" y="98"/>
                </a:lnTo>
                <a:lnTo>
                  <a:pt x="89" y="22"/>
                </a:lnTo>
                <a:lnTo>
                  <a:pt x="67" y="0"/>
                </a:lnTo>
                <a:close/>
                <a:moveTo>
                  <a:pt x="42" y="88"/>
                </a:moveTo>
                <a:lnTo>
                  <a:pt x="42" y="88"/>
                </a:lnTo>
                <a:lnTo>
                  <a:pt x="37" y="88"/>
                </a:lnTo>
                <a:lnTo>
                  <a:pt x="33" y="87"/>
                </a:lnTo>
                <a:lnTo>
                  <a:pt x="30" y="85"/>
                </a:lnTo>
                <a:lnTo>
                  <a:pt x="26" y="82"/>
                </a:lnTo>
                <a:lnTo>
                  <a:pt x="24" y="78"/>
                </a:lnTo>
                <a:lnTo>
                  <a:pt x="21" y="75"/>
                </a:lnTo>
                <a:lnTo>
                  <a:pt x="20" y="71"/>
                </a:lnTo>
                <a:lnTo>
                  <a:pt x="20" y="66"/>
                </a:lnTo>
                <a:lnTo>
                  <a:pt x="20" y="66"/>
                </a:lnTo>
                <a:lnTo>
                  <a:pt x="21" y="59"/>
                </a:lnTo>
                <a:lnTo>
                  <a:pt x="24" y="54"/>
                </a:lnTo>
                <a:lnTo>
                  <a:pt x="28" y="49"/>
                </a:lnTo>
                <a:lnTo>
                  <a:pt x="35" y="45"/>
                </a:lnTo>
                <a:lnTo>
                  <a:pt x="35" y="74"/>
                </a:lnTo>
                <a:lnTo>
                  <a:pt x="63" y="74"/>
                </a:lnTo>
                <a:lnTo>
                  <a:pt x="63" y="74"/>
                </a:lnTo>
                <a:lnTo>
                  <a:pt x="59" y="80"/>
                </a:lnTo>
                <a:lnTo>
                  <a:pt x="54" y="85"/>
                </a:lnTo>
                <a:lnTo>
                  <a:pt x="49" y="87"/>
                </a:lnTo>
                <a:lnTo>
                  <a:pt x="42" y="88"/>
                </a:lnTo>
                <a:lnTo>
                  <a:pt x="42" y="88"/>
                </a:lnTo>
                <a:close/>
                <a:moveTo>
                  <a:pt x="44" y="64"/>
                </a:moveTo>
                <a:lnTo>
                  <a:pt x="44" y="39"/>
                </a:lnTo>
                <a:lnTo>
                  <a:pt x="44" y="39"/>
                </a:lnTo>
                <a:lnTo>
                  <a:pt x="49" y="39"/>
                </a:lnTo>
                <a:lnTo>
                  <a:pt x="54" y="42"/>
                </a:lnTo>
                <a:lnTo>
                  <a:pt x="58" y="43"/>
                </a:lnTo>
                <a:lnTo>
                  <a:pt x="62" y="46"/>
                </a:lnTo>
                <a:lnTo>
                  <a:pt x="65" y="50"/>
                </a:lnTo>
                <a:lnTo>
                  <a:pt x="67" y="54"/>
                </a:lnTo>
                <a:lnTo>
                  <a:pt x="69" y="59"/>
                </a:lnTo>
                <a:lnTo>
                  <a:pt x="69" y="64"/>
                </a:lnTo>
                <a:lnTo>
                  <a:pt x="44" y="64"/>
                </a:lnTo>
                <a:close/>
                <a:moveTo>
                  <a:pt x="59" y="29"/>
                </a:moveTo>
                <a:lnTo>
                  <a:pt x="59" y="5"/>
                </a:lnTo>
                <a:lnTo>
                  <a:pt x="84" y="29"/>
                </a:lnTo>
                <a:lnTo>
                  <a:pt x="59"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83" name="Freeform 886"/>
          <p:cNvSpPr>
            <a:spLocks noEditPoints="1"/>
          </p:cNvSpPr>
          <p:nvPr/>
        </p:nvSpPr>
        <p:spPr bwMode="auto">
          <a:xfrm>
            <a:off x="5053008" y="4376048"/>
            <a:ext cx="142349" cy="170818"/>
          </a:xfrm>
          <a:custGeom>
            <a:avLst/>
            <a:gdLst>
              <a:gd name="T0" fmla="*/ 67 w 89"/>
              <a:gd name="T1" fmla="*/ 0 h 108"/>
              <a:gd name="T2" fmla="*/ 10 w 89"/>
              <a:gd name="T3" fmla="*/ 0 h 108"/>
              <a:gd name="T4" fmla="*/ 10 w 89"/>
              <a:gd name="T5" fmla="*/ 0 h 108"/>
              <a:gd name="T6" fmla="*/ 6 w 89"/>
              <a:gd name="T7" fmla="*/ 1 h 108"/>
              <a:gd name="T8" fmla="*/ 3 w 89"/>
              <a:gd name="T9" fmla="*/ 2 h 108"/>
              <a:gd name="T10" fmla="*/ 2 w 89"/>
              <a:gd name="T11" fmla="*/ 6 h 108"/>
              <a:gd name="T12" fmla="*/ 0 w 89"/>
              <a:gd name="T13" fmla="*/ 9 h 108"/>
              <a:gd name="T14" fmla="*/ 0 w 89"/>
              <a:gd name="T15" fmla="*/ 98 h 108"/>
              <a:gd name="T16" fmla="*/ 0 w 89"/>
              <a:gd name="T17" fmla="*/ 98 h 108"/>
              <a:gd name="T18" fmla="*/ 2 w 89"/>
              <a:gd name="T19" fmla="*/ 102 h 108"/>
              <a:gd name="T20" fmla="*/ 3 w 89"/>
              <a:gd name="T21" fmla="*/ 106 h 108"/>
              <a:gd name="T22" fmla="*/ 6 w 89"/>
              <a:gd name="T23" fmla="*/ 107 h 108"/>
              <a:gd name="T24" fmla="*/ 10 w 89"/>
              <a:gd name="T25" fmla="*/ 108 h 108"/>
              <a:gd name="T26" fmla="*/ 79 w 89"/>
              <a:gd name="T27" fmla="*/ 108 h 108"/>
              <a:gd name="T28" fmla="*/ 79 w 89"/>
              <a:gd name="T29" fmla="*/ 108 h 108"/>
              <a:gd name="T30" fmla="*/ 83 w 89"/>
              <a:gd name="T31" fmla="*/ 107 h 108"/>
              <a:gd name="T32" fmla="*/ 87 w 89"/>
              <a:gd name="T33" fmla="*/ 106 h 108"/>
              <a:gd name="T34" fmla="*/ 88 w 89"/>
              <a:gd name="T35" fmla="*/ 102 h 108"/>
              <a:gd name="T36" fmla="*/ 89 w 89"/>
              <a:gd name="T37" fmla="*/ 98 h 108"/>
              <a:gd name="T38" fmla="*/ 89 w 89"/>
              <a:gd name="T39" fmla="*/ 22 h 108"/>
              <a:gd name="T40" fmla="*/ 67 w 89"/>
              <a:gd name="T41" fmla="*/ 0 h 108"/>
              <a:gd name="T42" fmla="*/ 69 w 89"/>
              <a:gd name="T43" fmla="*/ 64 h 108"/>
              <a:gd name="T44" fmla="*/ 59 w 89"/>
              <a:gd name="T45" fmla="*/ 64 h 108"/>
              <a:gd name="T46" fmla="*/ 59 w 89"/>
              <a:gd name="T47" fmla="*/ 54 h 108"/>
              <a:gd name="T48" fmla="*/ 50 w 89"/>
              <a:gd name="T49" fmla="*/ 54 h 108"/>
              <a:gd name="T50" fmla="*/ 50 w 89"/>
              <a:gd name="T51" fmla="*/ 83 h 108"/>
              <a:gd name="T52" fmla="*/ 59 w 89"/>
              <a:gd name="T53" fmla="*/ 83 h 108"/>
              <a:gd name="T54" fmla="*/ 59 w 89"/>
              <a:gd name="T55" fmla="*/ 93 h 108"/>
              <a:gd name="T56" fmla="*/ 30 w 89"/>
              <a:gd name="T57" fmla="*/ 93 h 108"/>
              <a:gd name="T58" fmla="*/ 30 w 89"/>
              <a:gd name="T59" fmla="*/ 83 h 108"/>
              <a:gd name="T60" fmla="*/ 40 w 89"/>
              <a:gd name="T61" fmla="*/ 83 h 108"/>
              <a:gd name="T62" fmla="*/ 40 w 89"/>
              <a:gd name="T63" fmla="*/ 54 h 108"/>
              <a:gd name="T64" fmla="*/ 30 w 89"/>
              <a:gd name="T65" fmla="*/ 54 h 108"/>
              <a:gd name="T66" fmla="*/ 30 w 89"/>
              <a:gd name="T67" fmla="*/ 64 h 108"/>
              <a:gd name="T68" fmla="*/ 20 w 89"/>
              <a:gd name="T69" fmla="*/ 64 h 108"/>
              <a:gd name="T70" fmla="*/ 20 w 89"/>
              <a:gd name="T71" fmla="*/ 44 h 108"/>
              <a:gd name="T72" fmla="*/ 69 w 89"/>
              <a:gd name="T73" fmla="*/ 44 h 108"/>
              <a:gd name="T74" fmla="*/ 69 w 89"/>
              <a:gd name="T75" fmla="*/ 64 h 108"/>
              <a:gd name="T76" fmla="*/ 59 w 89"/>
              <a:gd name="T77" fmla="*/ 29 h 108"/>
              <a:gd name="T78" fmla="*/ 59 w 89"/>
              <a:gd name="T79" fmla="*/ 5 h 108"/>
              <a:gd name="T80" fmla="*/ 84 w 89"/>
              <a:gd name="T81" fmla="*/ 29 h 108"/>
              <a:gd name="T82" fmla="*/ 59 w 89"/>
              <a:gd name="T83" fmla="*/ 2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9" h="108">
                <a:moveTo>
                  <a:pt x="67" y="0"/>
                </a:moveTo>
                <a:lnTo>
                  <a:pt x="10" y="0"/>
                </a:lnTo>
                <a:lnTo>
                  <a:pt x="10" y="0"/>
                </a:lnTo>
                <a:lnTo>
                  <a:pt x="6" y="1"/>
                </a:lnTo>
                <a:lnTo>
                  <a:pt x="3" y="2"/>
                </a:lnTo>
                <a:lnTo>
                  <a:pt x="2" y="6"/>
                </a:lnTo>
                <a:lnTo>
                  <a:pt x="0" y="9"/>
                </a:lnTo>
                <a:lnTo>
                  <a:pt x="0" y="98"/>
                </a:lnTo>
                <a:lnTo>
                  <a:pt x="0" y="98"/>
                </a:lnTo>
                <a:lnTo>
                  <a:pt x="2" y="102"/>
                </a:lnTo>
                <a:lnTo>
                  <a:pt x="3" y="106"/>
                </a:lnTo>
                <a:lnTo>
                  <a:pt x="6" y="107"/>
                </a:lnTo>
                <a:lnTo>
                  <a:pt x="10" y="108"/>
                </a:lnTo>
                <a:lnTo>
                  <a:pt x="79" y="108"/>
                </a:lnTo>
                <a:lnTo>
                  <a:pt x="79" y="108"/>
                </a:lnTo>
                <a:lnTo>
                  <a:pt x="83" y="107"/>
                </a:lnTo>
                <a:lnTo>
                  <a:pt x="87" y="106"/>
                </a:lnTo>
                <a:lnTo>
                  <a:pt x="88" y="102"/>
                </a:lnTo>
                <a:lnTo>
                  <a:pt x="89" y="98"/>
                </a:lnTo>
                <a:lnTo>
                  <a:pt x="89" y="22"/>
                </a:lnTo>
                <a:lnTo>
                  <a:pt x="67" y="0"/>
                </a:lnTo>
                <a:close/>
                <a:moveTo>
                  <a:pt x="69" y="64"/>
                </a:moveTo>
                <a:lnTo>
                  <a:pt x="59" y="64"/>
                </a:lnTo>
                <a:lnTo>
                  <a:pt x="59" y="54"/>
                </a:lnTo>
                <a:lnTo>
                  <a:pt x="50" y="54"/>
                </a:lnTo>
                <a:lnTo>
                  <a:pt x="50" y="83"/>
                </a:lnTo>
                <a:lnTo>
                  <a:pt x="59" y="83"/>
                </a:lnTo>
                <a:lnTo>
                  <a:pt x="59" y="93"/>
                </a:lnTo>
                <a:lnTo>
                  <a:pt x="30" y="93"/>
                </a:lnTo>
                <a:lnTo>
                  <a:pt x="30" y="83"/>
                </a:lnTo>
                <a:lnTo>
                  <a:pt x="40" y="83"/>
                </a:lnTo>
                <a:lnTo>
                  <a:pt x="40" y="54"/>
                </a:lnTo>
                <a:lnTo>
                  <a:pt x="30" y="54"/>
                </a:lnTo>
                <a:lnTo>
                  <a:pt x="30" y="64"/>
                </a:lnTo>
                <a:lnTo>
                  <a:pt x="20" y="64"/>
                </a:lnTo>
                <a:lnTo>
                  <a:pt x="20" y="44"/>
                </a:lnTo>
                <a:lnTo>
                  <a:pt x="69" y="44"/>
                </a:lnTo>
                <a:lnTo>
                  <a:pt x="69" y="64"/>
                </a:lnTo>
                <a:close/>
                <a:moveTo>
                  <a:pt x="59" y="29"/>
                </a:moveTo>
                <a:lnTo>
                  <a:pt x="59" y="5"/>
                </a:lnTo>
                <a:lnTo>
                  <a:pt x="84" y="29"/>
                </a:lnTo>
                <a:lnTo>
                  <a:pt x="59"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84" name="Freeform 887"/>
          <p:cNvSpPr>
            <a:spLocks noEditPoints="1"/>
          </p:cNvSpPr>
          <p:nvPr/>
        </p:nvSpPr>
        <p:spPr bwMode="auto">
          <a:xfrm>
            <a:off x="5812200" y="4385538"/>
            <a:ext cx="123368" cy="156586"/>
          </a:xfrm>
          <a:custGeom>
            <a:avLst/>
            <a:gdLst>
              <a:gd name="T0" fmla="*/ 69 w 79"/>
              <a:gd name="T1" fmla="*/ 0 h 98"/>
              <a:gd name="T2" fmla="*/ 10 w 79"/>
              <a:gd name="T3" fmla="*/ 0 h 98"/>
              <a:gd name="T4" fmla="*/ 10 w 79"/>
              <a:gd name="T5" fmla="*/ 0 h 98"/>
              <a:gd name="T6" fmla="*/ 6 w 79"/>
              <a:gd name="T7" fmla="*/ 1 h 98"/>
              <a:gd name="T8" fmla="*/ 2 w 79"/>
              <a:gd name="T9" fmla="*/ 2 h 98"/>
              <a:gd name="T10" fmla="*/ 1 w 79"/>
              <a:gd name="T11" fmla="*/ 6 h 98"/>
              <a:gd name="T12" fmla="*/ 0 w 79"/>
              <a:gd name="T13" fmla="*/ 9 h 98"/>
              <a:gd name="T14" fmla="*/ 0 w 79"/>
              <a:gd name="T15" fmla="*/ 88 h 98"/>
              <a:gd name="T16" fmla="*/ 0 w 79"/>
              <a:gd name="T17" fmla="*/ 88 h 98"/>
              <a:gd name="T18" fmla="*/ 1 w 79"/>
              <a:gd name="T19" fmla="*/ 92 h 98"/>
              <a:gd name="T20" fmla="*/ 2 w 79"/>
              <a:gd name="T21" fmla="*/ 96 h 98"/>
              <a:gd name="T22" fmla="*/ 6 w 79"/>
              <a:gd name="T23" fmla="*/ 97 h 98"/>
              <a:gd name="T24" fmla="*/ 10 w 79"/>
              <a:gd name="T25" fmla="*/ 98 h 98"/>
              <a:gd name="T26" fmla="*/ 69 w 79"/>
              <a:gd name="T27" fmla="*/ 98 h 98"/>
              <a:gd name="T28" fmla="*/ 69 w 79"/>
              <a:gd name="T29" fmla="*/ 98 h 98"/>
              <a:gd name="T30" fmla="*/ 73 w 79"/>
              <a:gd name="T31" fmla="*/ 97 h 98"/>
              <a:gd name="T32" fmla="*/ 76 w 79"/>
              <a:gd name="T33" fmla="*/ 96 h 98"/>
              <a:gd name="T34" fmla="*/ 77 w 79"/>
              <a:gd name="T35" fmla="*/ 92 h 98"/>
              <a:gd name="T36" fmla="*/ 79 w 79"/>
              <a:gd name="T37" fmla="*/ 88 h 98"/>
              <a:gd name="T38" fmla="*/ 79 w 79"/>
              <a:gd name="T39" fmla="*/ 9 h 98"/>
              <a:gd name="T40" fmla="*/ 79 w 79"/>
              <a:gd name="T41" fmla="*/ 9 h 98"/>
              <a:gd name="T42" fmla="*/ 77 w 79"/>
              <a:gd name="T43" fmla="*/ 6 h 98"/>
              <a:gd name="T44" fmla="*/ 76 w 79"/>
              <a:gd name="T45" fmla="*/ 2 h 98"/>
              <a:gd name="T46" fmla="*/ 73 w 79"/>
              <a:gd name="T47" fmla="*/ 1 h 98"/>
              <a:gd name="T48" fmla="*/ 69 w 79"/>
              <a:gd name="T49" fmla="*/ 0 h 98"/>
              <a:gd name="T50" fmla="*/ 69 w 79"/>
              <a:gd name="T51" fmla="*/ 0 h 98"/>
              <a:gd name="T52" fmla="*/ 34 w 79"/>
              <a:gd name="T53" fmla="*/ 86 h 98"/>
              <a:gd name="T54" fmla="*/ 16 w 79"/>
              <a:gd name="T55" fmla="*/ 67 h 98"/>
              <a:gd name="T56" fmla="*/ 23 w 79"/>
              <a:gd name="T57" fmla="*/ 60 h 98"/>
              <a:gd name="T58" fmla="*/ 34 w 79"/>
              <a:gd name="T59" fmla="*/ 71 h 98"/>
              <a:gd name="T60" fmla="*/ 55 w 79"/>
              <a:gd name="T61" fmla="*/ 50 h 98"/>
              <a:gd name="T62" fmla="*/ 63 w 79"/>
              <a:gd name="T63" fmla="*/ 57 h 98"/>
              <a:gd name="T64" fmla="*/ 34 w 79"/>
              <a:gd name="T65" fmla="*/ 86 h 98"/>
              <a:gd name="T66" fmla="*/ 34 w 79"/>
              <a:gd name="T67" fmla="*/ 46 h 98"/>
              <a:gd name="T68" fmla="*/ 16 w 79"/>
              <a:gd name="T69" fmla="*/ 28 h 98"/>
              <a:gd name="T70" fmla="*/ 23 w 79"/>
              <a:gd name="T71" fmla="*/ 20 h 98"/>
              <a:gd name="T72" fmla="*/ 34 w 79"/>
              <a:gd name="T73" fmla="*/ 32 h 98"/>
              <a:gd name="T74" fmla="*/ 55 w 79"/>
              <a:gd name="T75" fmla="*/ 11 h 98"/>
              <a:gd name="T76" fmla="*/ 63 w 79"/>
              <a:gd name="T77" fmla="*/ 18 h 98"/>
              <a:gd name="T78" fmla="*/ 34 w 79"/>
              <a:gd name="T79" fmla="*/ 4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98">
                <a:moveTo>
                  <a:pt x="69" y="0"/>
                </a:moveTo>
                <a:lnTo>
                  <a:pt x="10" y="0"/>
                </a:lnTo>
                <a:lnTo>
                  <a:pt x="10" y="0"/>
                </a:lnTo>
                <a:lnTo>
                  <a:pt x="6" y="1"/>
                </a:lnTo>
                <a:lnTo>
                  <a:pt x="2" y="2"/>
                </a:lnTo>
                <a:lnTo>
                  <a:pt x="1" y="6"/>
                </a:lnTo>
                <a:lnTo>
                  <a:pt x="0" y="9"/>
                </a:lnTo>
                <a:lnTo>
                  <a:pt x="0" y="88"/>
                </a:lnTo>
                <a:lnTo>
                  <a:pt x="0" y="88"/>
                </a:lnTo>
                <a:lnTo>
                  <a:pt x="1" y="92"/>
                </a:lnTo>
                <a:lnTo>
                  <a:pt x="2" y="96"/>
                </a:lnTo>
                <a:lnTo>
                  <a:pt x="6" y="97"/>
                </a:lnTo>
                <a:lnTo>
                  <a:pt x="10" y="98"/>
                </a:lnTo>
                <a:lnTo>
                  <a:pt x="69" y="98"/>
                </a:lnTo>
                <a:lnTo>
                  <a:pt x="69" y="98"/>
                </a:lnTo>
                <a:lnTo>
                  <a:pt x="73" y="97"/>
                </a:lnTo>
                <a:lnTo>
                  <a:pt x="76" y="96"/>
                </a:lnTo>
                <a:lnTo>
                  <a:pt x="77" y="92"/>
                </a:lnTo>
                <a:lnTo>
                  <a:pt x="79" y="88"/>
                </a:lnTo>
                <a:lnTo>
                  <a:pt x="79" y="9"/>
                </a:lnTo>
                <a:lnTo>
                  <a:pt x="79" y="9"/>
                </a:lnTo>
                <a:lnTo>
                  <a:pt x="77" y="6"/>
                </a:lnTo>
                <a:lnTo>
                  <a:pt x="76" y="2"/>
                </a:lnTo>
                <a:lnTo>
                  <a:pt x="73" y="1"/>
                </a:lnTo>
                <a:lnTo>
                  <a:pt x="69" y="0"/>
                </a:lnTo>
                <a:lnTo>
                  <a:pt x="69" y="0"/>
                </a:lnTo>
                <a:close/>
                <a:moveTo>
                  <a:pt x="34" y="86"/>
                </a:moveTo>
                <a:lnTo>
                  <a:pt x="16" y="67"/>
                </a:lnTo>
                <a:lnTo>
                  <a:pt x="23" y="60"/>
                </a:lnTo>
                <a:lnTo>
                  <a:pt x="34" y="71"/>
                </a:lnTo>
                <a:lnTo>
                  <a:pt x="55" y="50"/>
                </a:lnTo>
                <a:lnTo>
                  <a:pt x="63" y="57"/>
                </a:lnTo>
                <a:lnTo>
                  <a:pt x="34" y="86"/>
                </a:lnTo>
                <a:close/>
                <a:moveTo>
                  <a:pt x="34" y="46"/>
                </a:moveTo>
                <a:lnTo>
                  <a:pt x="16" y="28"/>
                </a:lnTo>
                <a:lnTo>
                  <a:pt x="23" y="20"/>
                </a:lnTo>
                <a:lnTo>
                  <a:pt x="34" y="32"/>
                </a:lnTo>
                <a:lnTo>
                  <a:pt x="55" y="11"/>
                </a:lnTo>
                <a:lnTo>
                  <a:pt x="63" y="18"/>
                </a:lnTo>
                <a:lnTo>
                  <a:pt x="34" y="4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85" name="Freeform 888"/>
          <p:cNvSpPr>
            <a:spLocks/>
          </p:cNvSpPr>
          <p:nvPr/>
        </p:nvSpPr>
        <p:spPr bwMode="auto">
          <a:xfrm>
            <a:off x="7302115" y="4385538"/>
            <a:ext cx="137605" cy="156586"/>
          </a:xfrm>
          <a:custGeom>
            <a:avLst/>
            <a:gdLst>
              <a:gd name="T0" fmla="*/ 74 w 89"/>
              <a:gd name="T1" fmla="*/ 0 h 98"/>
              <a:gd name="T2" fmla="*/ 74 w 89"/>
              <a:gd name="T3" fmla="*/ 14 h 98"/>
              <a:gd name="T4" fmla="*/ 64 w 89"/>
              <a:gd name="T5" fmla="*/ 14 h 98"/>
              <a:gd name="T6" fmla="*/ 64 w 89"/>
              <a:gd name="T7" fmla="*/ 0 h 98"/>
              <a:gd name="T8" fmla="*/ 49 w 89"/>
              <a:gd name="T9" fmla="*/ 0 h 98"/>
              <a:gd name="T10" fmla="*/ 49 w 89"/>
              <a:gd name="T11" fmla="*/ 14 h 98"/>
              <a:gd name="T12" fmla="*/ 39 w 89"/>
              <a:gd name="T13" fmla="*/ 14 h 98"/>
              <a:gd name="T14" fmla="*/ 39 w 89"/>
              <a:gd name="T15" fmla="*/ 0 h 98"/>
              <a:gd name="T16" fmla="*/ 25 w 89"/>
              <a:gd name="T17" fmla="*/ 0 h 98"/>
              <a:gd name="T18" fmla="*/ 25 w 89"/>
              <a:gd name="T19" fmla="*/ 14 h 98"/>
              <a:gd name="T20" fmla="*/ 15 w 89"/>
              <a:gd name="T21" fmla="*/ 14 h 98"/>
              <a:gd name="T22" fmla="*/ 15 w 89"/>
              <a:gd name="T23" fmla="*/ 0 h 98"/>
              <a:gd name="T24" fmla="*/ 0 w 89"/>
              <a:gd name="T25" fmla="*/ 0 h 98"/>
              <a:gd name="T26" fmla="*/ 0 w 89"/>
              <a:gd name="T27" fmla="*/ 98 h 98"/>
              <a:gd name="T28" fmla="*/ 89 w 89"/>
              <a:gd name="T29" fmla="*/ 98 h 98"/>
              <a:gd name="T30" fmla="*/ 89 w 89"/>
              <a:gd name="T31" fmla="*/ 0 h 98"/>
              <a:gd name="T32" fmla="*/ 74 w 89"/>
              <a:gd name="T3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8">
                <a:moveTo>
                  <a:pt x="74" y="0"/>
                </a:moveTo>
                <a:lnTo>
                  <a:pt x="74" y="14"/>
                </a:lnTo>
                <a:lnTo>
                  <a:pt x="64" y="14"/>
                </a:lnTo>
                <a:lnTo>
                  <a:pt x="64" y="0"/>
                </a:lnTo>
                <a:lnTo>
                  <a:pt x="49" y="0"/>
                </a:lnTo>
                <a:lnTo>
                  <a:pt x="49" y="14"/>
                </a:lnTo>
                <a:lnTo>
                  <a:pt x="39" y="14"/>
                </a:lnTo>
                <a:lnTo>
                  <a:pt x="39" y="0"/>
                </a:lnTo>
                <a:lnTo>
                  <a:pt x="25" y="0"/>
                </a:lnTo>
                <a:lnTo>
                  <a:pt x="25" y="14"/>
                </a:lnTo>
                <a:lnTo>
                  <a:pt x="15" y="14"/>
                </a:lnTo>
                <a:lnTo>
                  <a:pt x="15" y="0"/>
                </a:lnTo>
                <a:lnTo>
                  <a:pt x="0" y="0"/>
                </a:lnTo>
                <a:lnTo>
                  <a:pt x="0" y="98"/>
                </a:lnTo>
                <a:lnTo>
                  <a:pt x="89" y="98"/>
                </a:lnTo>
                <a:lnTo>
                  <a:pt x="89" y="0"/>
                </a:lnTo>
                <a:lnTo>
                  <a:pt x="7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86" name="Freeform 889"/>
          <p:cNvSpPr>
            <a:spLocks noEditPoints="1"/>
          </p:cNvSpPr>
          <p:nvPr/>
        </p:nvSpPr>
        <p:spPr bwMode="auto">
          <a:xfrm>
            <a:off x="7676965" y="4385538"/>
            <a:ext cx="137605" cy="156586"/>
          </a:xfrm>
          <a:custGeom>
            <a:avLst/>
            <a:gdLst>
              <a:gd name="T0" fmla="*/ 74 w 89"/>
              <a:gd name="T1" fmla="*/ 0 h 98"/>
              <a:gd name="T2" fmla="*/ 74 w 89"/>
              <a:gd name="T3" fmla="*/ 14 h 98"/>
              <a:gd name="T4" fmla="*/ 64 w 89"/>
              <a:gd name="T5" fmla="*/ 14 h 98"/>
              <a:gd name="T6" fmla="*/ 64 w 89"/>
              <a:gd name="T7" fmla="*/ 0 h 98"/>
              <a:gd name="T8" fmla="*/ 49 w 89"/>
              <a:gd name="T9" fmla="*/ 0 h 98"/>
              <a:gd name="T10" fmla="*/ 49 w 89"/>
              <a:gd name="T11" fmla="*/ 14 h 98"/>
              <a:gd name="T12" fmla="*/ 39 w 89"/>
              <a:gd name="T13" fmla="*/ 14 h 98"/>
              <a:gd name="T14" fmla="*/ 39 w 89"/>
              <a:gd name="T15" fmla="*/ 0 h 98"/>
              <a:gd name="T16" fmla="*/ 24 w 89"/>
              <a:gd name="T17" fmla="*/ 0 h 98"/>
              <a:gd name="T18" fmla="*/ 24 w 89"/>
              <a:gd name="T19" fmla="*/ 14 h 98"/>
              <a:gd name="T20" fmla="*/ 15 w 89"/>
              <a:gd name="T21" fmla="*/ 14 h 98"/>
              <a:gd name="T22" fmla="*/ 15 w 89"/>
              <a:gd name="T23" fmla="*/ 0 h 98"/>
              <a:gd name="T24" fmla="*/ 0 w 89"/>
              <a:gd name="T25" fmla="*/ 0 h 98"/>
              <a:gd name="T26" fmla="*/ 0 w 89"/>
              <a:gd name="T27" fmla="*/ 98 h 98"/>
              <a:gd name="T28" fmla="*/ 89 w 89"/>
              <a:gd name="T29" fmla="*/ 98 h 98"/>
              <a:gd name="T30" fmla="*/ 89 w 89"/>
              <a:gd name="T31" fmla="*/ 0 h 98"/>
              <a:gd name="T32" fmla="*/ 74 w 89"/>
              <a:gd name="T33" fmla="*/ 0 h 98"/>
              <a:gd name="T34" fmla="*/ 20 w 89"/>
              <a:gd name="T35" fmla="*/ 34 h 98"/>
              <a:gd name="T36" fmla="*/ 59 w 89"/>
              <a:gd name="T37" fmla="*/ 34 h 98"/>
              <a:gd name="T38" fmla="*/ 59 w 89"/>
              <a:gd name="T39" fmla="*/ 44 h 98"/>
              <a:gd name="T40" fmla="*/ 20 w 89"/>
              <a:gd name="T41" fmla="*/ 44 h 98"/>
              <a:gd name="T42" fmla="*/ 20 w 89"/>
              <a:gd name="T43" fmla="*/ 34 h 98"/>
              <a:gd name="T44" fmla="*/ 69 w 89"/>
              <a:gd name="T45" fmla="*/ 83 h 98"/>
              <a:gd name="T46" fmla="*/ 20 w 89"/>
              <a:gd name="T47" fmla="*/ 83 h 98"/>
              <a:gd name="T48" fmla="*/ 20 w 89"/>
              <a:gd name="T49" fmla="*/ 73 h 98"/>
              <a:gd name="T50" fmla="*/ 69 w 89"/>
              <a:gd name="T51" fmla="*/ 73 h 98"/>
              <a:gd name="T52" fmla="*/ 69 w 89"/>
              <a:gd name="T53" fmla="*/ 83 h 98"/>
              <a:gd name="T54" fmla="*/ 69 w 89"/>
              <a:gd name="T55" fmla="*/ 64 h 98"/>
              <a:gd name="T56" fmla="*/ 20 w 89"/>
              <a:gd name="T57" fmla="*/ 64 h 98"/>
              <a:gd name="T58" fmla="*/ 20 w 89"/>
              <a:gd name="T59" fmla="*/ 54 h 98"/>
              <a:gd name="T60" fmla="*/ 69 w 89"/>
              <a:gd name="T61" fmla="*/ 54 h 98"/>
              <a:gd name="T62" fmla="*/ 69 w 89"/>
              <a:gd name="T63" fmla="*/ 6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98">
                <a:moveTo>
                  <a:pt x="74" y="0"/>
                </a:moveTo>
                <a:lnTo>
                  <a:pt x="74" y="14"/>
                </a:lnTo>
                <a:lnTo>
                  <a:pt x="64" y="14"/>
                </a:lnTo>
                <a:lnTo>
                  <a:pt x="64" y="0"/>
                </a:lnTo>
                <a:lnTo>
                  <a:pt x="49" y="0"/>
                </a:lnTo>
                <a:lnTo>
                  <a:pt x="49" y="14"/>
                </a:lnTo>
                <a:lnTo>
                  <a:pt x="39" y="14"/>
                </a:lnTo>
                <a:lnTo>
                  <a:pt x="39" y="0"/>
                </a:lnTo>
                <a:lnTo>
                  <a:pt x="24" y="0"/>
                </a:lnTo>
                <a:lnTo>
                  <a:pt x="24" y="14"/>
                </a:lnTo>
                <a:lnTo>
                  <a:pt x="15" y="14"/>
                </a:lnTo>
                <a:lnTo>
                  <a:pt x="15" y="0"/>
                </a:lnTo>
                <a:lnTo>
                  <a:pt x="0" y="0"/>
                </a:lnTo>
                <a:lnTo>
                  <a:pt x="0" y="98"/>
                </a:lnTo>
                <a:lnTo>
                  <a:pt x="89" y="98"/>
                </a:lnTo>
                <a:lnTo>
                  <a:pt x="89" y="0"/>
                </a:lnTo>
                <a:lnTo>
                  <a:pt x="74" y="0"/>
                </a:lnTo>
                <a:close/>
                <a:moveTo>
                  <a:pt x="20" y="34"/>
                </a:moveTo>
                <a:lnTo>
                  <a:pt x="59" y="34"/>
                </a:lnTo>
                <a:lnTo>
                  <a:pt x="59" y="44"/>
                </a:lnTo>
                <a:lnTo>
                  <a:pt x="20" y="44"/>
                </a:lnTo>
                <a:lnTo>
                  <a:pt x="20" y="34"/>
                </a:lnTo>
                <a:close/>
                <a:moveTo>
                  <a:pt x="69" y="83"/>
                </a:moveTo>
                <a:lnTo>
                  <a:pt x="20" y="83"/>
                </a:lnTo>
                <a:lnTo>
                  <a:pt x="20" y="73"/>
                </a:lnTo>
                <a:lnTo>
                  <a:pt x="69" y="73"/>
                </a:lnTo>
                <a:lnTo>
                  <a:pt x="69" y="83"/>
                </a:lnTo>
                <a:close/>
                <a:moveTo>
                  <a:pt x="69" y="64"/>
                </a:moveTo>
                <a:lnTo>
                  <a:pt x="20" y="64"/>
                </a:lnTo>
                <a:lnTo>
                  <a:pt x="20" y="54"/>
                </a:lnTo>
                <a:lnTo>
                  <a:pt x="69" y="54"/>
                </a:lnTo>
                <a:lnTo>
                  <a:pt x="69"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87" name="Freeform 890"/>
          <p:cNvSpPr>
            <a:spLocks/>
          </p:cNvSpPr>
          <p:nvPr/>
        </p:nvSpPr>
        <p:spPr bwMode="auto">
          <a:xfrm>
            <a:off x="6215519" y="4385537"/>
            <a:ext cx="61686" cy="37959"/>
          </a:xfrm>
          <a:custGeom>
            <a:avLst/>
            <a:gdLst>
              <a:gd name="T0" fmla="*/ 40 w 40"/>
              <a:gd name="T1" fmla="*/ 9 h 24"/>
              <a:gd name="T2" fmla="*/ 30 w 40"/>
              <a:gd name="T3" fmla="*/ 9 h 24"/>
              <a:gd name="T4" fmla="*/ 30 w 40"/>
              <a:gd name="T5" fmla="*/ 9 h 24"/>
              <a:gd name="T6" fmla="*/ 29 w 40"/>
              <a:gd name="T7" fmla="*/ 6 h 24"/>
              <a:gd name="T8" fmla="*/ 27 w 40"/>
              <a:gd name="T9" fmla="*/ 2 h 24"/>
              <a:gd name="T10" fmla="*/ 24 w 40"/>
              <a:gd name="T11" fmla="*/ 1 h 24"/>
              <a:gd name="T12" fmla="*/ 20 w 40"/>
              <a:gd name="T13" fmla="*/ 0 h 24"/>
              <a:gd name="T14" fmla="*/ 20 w 40"/>
              <a:gd name="T15" fmla="*/ 0 h 24"/>
              <a:gd name="T16" fmla="*/ 16 w 40"/>
              <a:gd name="T17" fmla="*/ 1 h 24"/>
              <a:gd name="T18" fmla="*/ 13 w 40"/>
              <a:gd name="T19" fmla="*/ 2 h 24"/>
              <a:gd name="T20" fmla="*/ 11 w 40"/>
              <a:gd name="T21" fmla="*/ 6 h 24"/>
              <a:gd name="T22" fmla="*/ 10 w 40"/>
              <a:gd name="T23" fmla="*/ 9 h 24"/>
              <a:gd name="T24" fmla="*/ 0 w 40"/>
              <a:gd name="T25" fmla="*/ 9 h 24"/>
              <a:gd name="T26" fmla="*/ 0 w 40"/>
              <a:gd name="T27" fmla="*/ 24 h 24"/>
              <a:gd name="T28" fmla="*/ 40 w 40"/>
              <a:gd name="T29" fmla="*/ 24 h 24"/>
              <a:gd name="T30" fmla="*/ 40 w 40"/>
              <a:gd name="T3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24">
                <a:moveTo>
                  <a:pt x="40" y="9"/>
                </a:moveTo>
                <a:lnTo>
                  <a:pt x="30" y="9"/>
                </a:lnTo>
                <a:lnTo>
                  <a:pt x="30" y="9"/>
                </a:lnTo>
                <a:lnTo>
                  <a:pt x="29" y="6"/>
                </a:lnTo>
                <a:lnTo>
                  <a:pt x="27" y="2"/>
                </a:lnTo>
                <a:lnTo>
                  <a:pt x="24" y="1"/>
                </a:lnTo>
                <a:lnTo>
                  <a:pt x="20" y="0"/>
                </a:lnTo>
                <a:lnTo>
                  <a:pt x="20" y="0"/>
                </a:lnTo>
                <a:lnTo>
                  <a:pt x="16" y="1"/>
                </a:lnTo>
                <a:lnTo>
                  <a:pt x="13" y="2"/>
                </a:lnTo>
                <a:lnTo>
                  <a:pt x="11" y="6"/>
                </a:lnTo>
                <a:lnTo>
                  <a:pt x="10" y="9"/>
                </a:lnTo>
                <a:lnTo>
                  <a:pt x="0" y="9"/>
                </a:lnTo>
                <a:lnTo>
                  <a:pt x="0" y="24"/>
                </a:lnTo>
                <a:lnTo>
                  <a:pt x="40" y="24"/>
                </a:lnTo>
                <a:lnTo>
                  <a:pt x="40"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88" name="Freeform 891"/>
          <p:cNvSpPr>
            <a:spLocks noEditPoints="1"/>
          </p:cNvSpPr>
          <p:nvPr/>
        </p:nvSpPr>
        <p:spPr bwMode="auto">
          <a:xfrm>
            <a:off x="6177559" y="4409261"/>
            <a:ext cx="137605" cy="137605"/>
          </a:xfrm>
          <a:custGeom>
            <a:avLst/>
            <a:gdLst>
              <a:gd name="T0" fmla="*/ 79 w 88"/>
              <a:gd name="T1" fmla="*/ 0 h 89"/>
              <a:gd name="T2" fmla="*/ 74 w 88"/>
              <a:gd name="T3" fmla="*/ 0 h 89"/>
              <a:gd name="T4" fmla="*/ 74 w 88"/>
              <a:gd name="T5" fmla="*/ 15 h 89"/>
              <a:gd name="T6" fmla="*/ 14 w 88"/>
              <a:gd name="T7" fmla="*/ 15 h 89"/>
              <a:gd name="T8" fmla="*/ 14 w 88"/>
              <a:gd name="T9" fmla="*/ 0 h 89"/>
              <a:gd name="T10" fmla="*/ 10 w 88"/>
              <a:gd name="T11" fmla="*/ 0 h 89"/>
              <a:gd name="T12" fmla="*/ 10 w 88"/>
              <a:gd name="T13" fmla="*/ 0 h 89"/>
              <a:gd name="T14" fmla="*/ 6 w 88"/>
              <a:gd name="T15" fmla="*/ 2 h 89"/>
              <a:gd name="T16" fmla="*/ 2 w 88"/>
              <a:gd name="T17" fmla="*/ 3 h 89"/>
              <a:gd name="T18" fmla="*/ 1 w 88"/>
              <a:gd name="T19" fmla="*/ 6 h 89"/>
              <a:gd name="T20" fmla="*/ 0 w 88"/>
              <a:gd name="T21" fmla="*/ 10 h 89"/>
              <a:gd name="T22" fmla="*/ 0 w 88"/>
              <a:gd name="T23" fmla="*/ 79 h 89"/>
              <a:gd name="T24" fmla="*/ 0 w 88"/>
              <a:gd name="T25" fmla="*/ 79 h 89"/>
              <a:gd name="T26" fmla="*/ 1 w 88"/>
              <a:gd name="T27" fmla="*/ 83 h 89"/>
              <a:gd name="T28" fmla="*/ 2 w 88"/>
              <a:gd name="T29" fmla="*/ 87 h 89"/>
              <a:gd name="T30" fmla="*/ 6 w 88"/>
              <a:gd name="T31" fmla="*/ 88 h 89"/>
              <a:gd name="T32" fmla="*/ 10 w 88"/>
              <a:gd name="T33" fmla="*/ 89 h 89"/>
              <a:gd name="T34" fmla="*/ 79 w 88"/>
              <a:gd name="T35" fmla="*/ 89 h 89"/>
              <a:gd name="T36" fmla="*/ 79 w 88"/>
              <a:gd name="T37" fmla="*/ 89 h 89"/>
              <a:gd name="T38" fmla="*/ 82 w 88"/>
              <a:gd name="T39" fmla="*/ 88 h 89"/>
              <a:gd name="T40" fmla="*/ 86 w 88"/>
              <a:gd name="T41" fmla="*/ 87 h 89"/>
              <a:gd name="T42" fmla="*/ 87 w 88"/>
              <a:gd name="T43" fmla="*/ 83 h 89"/>
              <a:gd name="T44" fmla="*/ 88 w 88"/>
              <a:gd name="T45" fmla="*/ 79 h 89"/>
              <a:gd name="T46" fmla="*/ 88 w 88"/>
              <a:gd name="T47" fmla="*/ 10 h 89"/>
              <a:gd name="T48" fmla="*/ 88 w 88"/>
              <a:gd name="T49" fmla="*/ 10 h 89"/>
              <a:gd name="T50" fmla="*/ 87 w 88"/>
              <a:gd name="T51" fmla="*/ 6 h 89"/>
              <a:gd name="T52" fmla="*/ 86 w 88"/>
              <a:gd name="T53" fmla="*/ 3 h 89"/>
              <a:gd name="T54" fmla="*/ 82 w 88"/>
              <a:gd name="T55" fmla="*/ 2 h 89"/>
              <a:gd name="T56" fmla="*/ 79 w 88"/>
              <a:gd name="T57" fmla="*/ 0 h 89"/>
              <a:gd name="T58" fmla="*/ 79 w 88"/>
              <a:gd name="T59" fmla="*/ 0 h 89"/>
              <a:gd name="T60" fmla="*/ 64 w 88"/>
              <a:gd name="T61" fmla="*/ 55 h 89"/>
              <a:gd name="T62" fmla="*/ 49 w 88"/>
              <a:gd name="T63" fmla="*/ 55 h 89"/>
              <a:gd name="T64" fmla="*/ 49 w 88"/>
              <a:gd name="T65" fmla="*/ 69 h 89"/>
              <a:gd name="T66" fmla="*/ 39 w 88"/>
              <a:gd name="T67" fmla="*/ 69 h 89"/>
              <a:gd name="T68" fmla="*/ 39 w 88"/>
              <a:gd name="T69" fmla="*/ 55 h 89"/>
              <a:gd name="T70" fmla="*/ 24 w 88"/>
              <a:gd name="T71" fmla="*/ 55 h 89"/>
              <a:gd name="T72" fmla="*/ 24 w 88"/>
              <a:gd name="T73" fmla="*/ 45 h 89"/>
              <a:gd name="T74" fmla="*/ 39 w 88"/>
              <a:gd name="T75" fmla="*/ 45 h 89"/>
              <a:gd name="T76" fmla="*/ 39 w 88"/>
              <a:gd name="T77" fmla="*/ 30 h 89"/>
              <a:gd name="T78" fmla="*/ 49 w 88"/>
              <a:gd name="T79" fmla="*/ 30 h 89"/>
              <a:gd name="T80" fmla="*/ 49 w 88"/>
              <a:gd name="T81" fmla="*/ 45 h 89"/>
              <a:gd name="T82" fmla="*/ 64 w 88"/>
              <a:gd name="T83" fmla="*/ 45 h 89"/>
              <a:gd name="T84" fmla="*/ 64 w 88"/>
              <a:gd name="T85" fmla="*/ 5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89">
                <a:moveTo>
                  <a:pt x="79" y="0"/>
                </a:moveTo>
                <a:lnTo>
                  <a:pt x="74" y="0"/>
                </a:lnTo>
                <a:lnTo>
                  <a:pt x="74" y="15"/>
                </a:lnTo>
                <a:lnTo>
                  <a:pt x="14" y="15"/>
                </a:lnTo>
                <a:lnTo>
                  <a:pt x="14" y="0"/>
                </a:lnTo>
                <a:lnTo>
                  <a:pt x="10" y="0"/>
                </a:lnTo>
                <a:lnTo>
                  <a:pt x="10" y="0"/>
                </a:lnTo>
                <a:lnTo>
                  <a:pt x="6" y="2"/>
                </a:lnTo>
                <a:lnTo>
                  <a:pt x="2" y="3"/>
                </a:lnTo>
                <a:lnTo>
                  <a:pt x="1" y="6"/>
                </a:lnTo>
                <a:lnTo>
                  <a:pt x="0" y="10"/>
                </a:lnTo>
                <a:lnTo>
                  <a:pt x="0" y="79"/>
                </a:lnTo>
                <a:lnTo>
                  <a:pt x="0" y="79"/>
                </a:lnTo>
                <a:lnTo>
                  <a:pt x="1" y="83"/>
                </a:lnTo>
                <a:lnTo>
                  <a:pt x="2" y="87"/>
                </a:lnTo>
                <a:lnTo>
                  <a:pt x="6" y="88"/>
                </a:lnTo>
                <a:lnTo>
                  <a:pt x="10" y="89"/>
                </a:lnTo>
                <a:lnTo>
                  <a:pt x="79" y="89"/>
                </a:lnTo>
                <a:lnTo>
                  <a:pt x="79" y="89"/>
                </a:lnTo>
                <a:lnTo>
                  <a:pt x="82" y="88"/>
                </a:lnTo>
                <a:lnTo>
                  <a:pt x="86" y="87"/>
                </a:lnTo>
                <a:lnTo>
                  <a:pt x="87" y="83"/>
                </a:lnTo>
                <a:lnTo>
                  <a:pt x="88" y="79"/>
                </a:lnTo>
                <a:lnTo>
                  <a:pt x="88" y="10"/>
                </a:lnTo>
                <a:lnTo>
                  <a:pt x="88" y="10"/>
                </a:lnTo>
                <a:lnTo>
                  <a:pt x="87" y="6"/>
                </a:lnTo>
                <a:lnTo>
                  <a:pt x="86" y="3"/>
                </a:lnTo>
                <a:lnTo>
                  <a:pt x="82" y="2"/>
                </a:lnTo>
                <a:lnTo>
                  <a:pt x="79" y="0"/>
                </a:lnTo>
                <a:lnTo>
                  <a:pt x="79" y="0"/>
                </a:lnTo>
                <a:close/>
                <a:moveTo>
                  <a:pt x="64" y="55"/>
                </a:moveTo>
                <a:lnTo>
                  <a:pt x="49" y="55"/>
                </a:lnTo>
                <a:lnTo>
                  <a:pt x="49" y="69"/>
                </a:lnTo>
                <a:lnTo>
                  <a:pt x="39" y="69"/>
                </a:lnTo>
                <a:lnTo>
                  <a:pt x="39" y="55"/>
                </a:lnTo>
                <a:lnTo>
                  <a:pt x="24" y="55"/>
                </a:lnTo>
                <a:lnTo>
                  <a:pt x="24" y="45"/>
                </a:lnTo>
                <a:lnTo>
                  <a:pt x="39" y="45"/>
                </a:lnTo>
                <a:lnTo>
                  <a:pt x="39" y="30"/>
                </a:lnTo>
                <a:lnTo>
                  <a:pt x="49" y="30"/>
                </a:lnTo>
                <a:lnTo>
                  <a:pt x="49" y="45"/>
                </a:lnTo>
                <a:lnTo>
                  <a:pt x="64" y="45"/>
                </a:lnTo>
                <a:lnTo>
                  <a:pt x="64"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89" name="Freeform 892"/>
          <p:cNvSpPr>
            <a:spLocks/>
          </p:cNvSpPr>
          <p:nvPr/>
        </p:nvSpPr>
        <p:spPr bwMode="auto">
          <a:xfrm>
            <a:off x="6590372" y="4385537"/>
            <a:ext cx="61686" cy="37959"/>
          </a:xfrm>
          <a:custGeom>
            <a:avLst/>
            <a:gdLst>
              <a:gd name="T0" fmla="*/ 40 w 40"/>
              <a:gd name="T1" fmla="*/ 9 h 24"/>
              <a:gd name="T2" fmla="*/ 30 w 40"/>
              <a:gd name="T3" fmla="*/ 9 h 24"/>
              <a:gd name="T4" fmla="*/ 30 w 40"/>
              <a:gd name="T5" fmla="*/ 9 h 24"/>
              <a:gd name="T6" fmla="*/ 28 w 40"/>
              <a:gd name="T7" fmla="*/ 6 h 24"/>
              <a:gd name="T8" fmla="*/ 27 w 40"/>
              <a:gd name="T9" fmla="*/ 2 h 24"/>
              <a:gd name="T10" fmla="*/ 24 w 40"/>
              <a:gd name="T11" fmla="*/ 1 h 24"/>
              <a:gd name="T12" fmla="*/ 20 w 40"/>
              <a:gd name="T13" fmla="*/ 0 h 24"/>
              <a:gd name="T14" fmla="*/ 20 w 40"/>
              <a:gd name="T15" fmla="*/ 0 h 24"/>
              <a:gd name="T16" fmla="*/ 16 w 40"/>
              <a:gd name="T17" fmla="*/ 1 h 24"/>
              <a:gd name="T18" fmla="*/ 12 w 40"/>
              <a:gd name="T19" fmla="*/ 2 h 24"/>
              <a:gd name="T20" fmla="*/ 11 w 40"/>
              <a:gd name="T21" fmla="*/ 6 h 24"/>
              <a:gd name="T22" fmla="*/ 10 w 40"/>
              <a:gd name="T23" fmla="*/ 9 h 24"/>
              <a:gd name="T24" fmla="*/ 0 w 40"/>
              <a:gd name="T25" fmla="*/ 9 h 24"/>
              <a:gd name="T26" fmla="*/ 0 w 40"/>
              <a:gd name="T27" fmla="*/ 24 h 24"/>
              <a:gd name="T28" fmla="*/ 40 w 40"/>
              <a:gd name="T29" fmla="*/ 24 h 24"/>
              <a:gd name="T30" fmla="*/ 40 w 40"/>
              <a:gd name="T3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24">
                <a:moveTo>
                  <a:pt x="40" y="9"/>
                </a:moveTo>
                <a:lnTo>
                  <a:pt x="30" y="9"/>
                </a:lnTo>
                <a:lnTo>
                  <a:pt x="30" y="9"/>
                </a:lnTo>
                <a:lnTo>
                  <a:pt x="28" y="6"/>
                </a:lnTo>
                <a:lnTo>
                  <a:pt x="27" y="2"/>
                </a:lnTo>
                <a:lnTo>
                  <a:pt x="24" y="1"/>
                </a:lnTo>
                <a:lnTo>
                  <a:pt x="20" y="0"/>
                </a:lnTo>
                <a:lnTo>
                  <a:pt x="20" y="0"/>
                </a:lnTo>
                <a:lnTo>
                  <a:pt x="16" y="1"/>
                </a:lnTo>
                <a:lnTo>
                  <a:pt x="12" y="2"/>
                </a:lnTo>
                <a:lnTo>
                  <a:pt x="11" y="6"/>
                </a:lnTo>
                <a:lnTo>
                  <a:pt x="10" y="9"/>
                </a:lnTo>
                <a:lnTo>
                  <a:pt x="0" y="9"/>
                </a:lnTo>
                <a:lnTo>
                  <a:pt x="0" y="24"/>
                </a:lnTo>
                <a:lnTo>
                  <a:pt x="40" y="24"/>
                </a:lnTo>
                <a:lnTo>
                  <a:pt x="40"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90" name="Freeform 893"/>
          <p:cNvSpPr>
            <a:spLocks noEditPoints="1"/>
          </p:cNvSpPr>
          <p:nvPr/>
        </p:nvSpPr>
        <p:spPr bwMode="auto">
          <a:xfrm>
            <a:off x="6552413" y="4409261"/>
            <a:ext cx="137605" cy="137605"/>
          </a:xfrm>
          <a:custGeom>
            <a:avLst/>
            <a:gdLst>
              <a:gd name="T0" fmla="*/ 79 w 89"/>
              <a:gd name="T1" fmla="*/ 0 h 89"/>
              <a:gd name="T2" fmla="*/ 74 w 89"/>
              <a:gd name="T3" fmla="*/ 0 h 89"/>
              <a:gd name="T4" fmla="*/ 74 w 89"/>
              <a:gd name="T5" fmla="*/ 15 h 89"/>
              <a:gd name="T6" fmla="*/ 15 w 89"/>
              <a:gd name="T7" fmla="*/ 15 h 89"/>
              <a:gd name="T8" fmla="*/ 15 w 89"/>
              <a:gd name="T9" fmla="*/ 0 h 89"/>
              <a:gd name="T10" fmla="*/ 10 w 89"/>
              <a:gd name="T11" fmla="*/ 0 h 89"/>
              <a:gd name="T12" fmla="*/ 10 w 89"/>
              <a:gd name="T13" fmla="*/ 0 h 89"/>
              <a:gd name="T14" fmla="*/ 7 w 89"/>
              <a:gd name="T15" fmla="*/ 2 h 89"/>
              <a:gd name="T16" fmla="*/ 3 w 89"/>
              <a:gd name="T17" fmla="*/ 3 h 89"/>
              <a:gd name="T18" fmla="*/ 2 w 89"/>
              <a:gd name="T19" fmla="*/ 6 h 89"/>
              <a:gd name="T20" fmla="*/ 0 w 89"/>
              <a:gd name="T21" fmla="*/ 10 h 89"/>
              <a:gd name="T22" fmla="*/ 0 w 89"/>
              <a:gd name="T23" fmla="*/ 79 h 89"/>
              <a:gd name="T24" fmla="*/ 0 w 89"/>
              <a:gd name="T25" fmla="*/ 79 h 89"/>
              <a:gd name="T26" fmla="*/ 2 w 89"/>
              <a:gd name="T27" fmla="*/ 83 h 89"/>
              <a:gd name="T28" fmla="*/ 3 w 89"/>
              <a:gd name="T29" fmla="*/ 87 h 89"/>
              <a:gd name="T30" fmla="*/ 7 w 89"/>
              <a:gd name="T31" fmla="*/ 88 h 89"/>
              <a:gd name="T32" fmla="*/ 10 w 89"/>
              <a:gd name="T33" fmla="*/ 89 h 89"/>
              <a:gd name="T34" fmla="*/ 79 w 89"/>
              <a:gd name="T35" fmla="*/ 89 h 89"/>
              <a:gd name="T36" fmla="*/ 79 w 89"/>
              <a:gd name="T37" fmla="*/ 89 h 89"/>
              <a:gd name="T38" fmla="*/ 83 w 89"/>
              <a:gd name="T39" fmla="*/ 88 h 89"/>
              <a:gd name="T40" fmla="*/ 87 w 89"/>
              <a:gd name="T41" fmla="*/ 87 h 89"/>
              <a:gd name="T42" fmla="*/ 88 w 89"/>
              <a:gd name="T43" fmla="*/ 83 h 89"/>
              <a:gd name="T44" fmla="*/ 89 w 89"/>
              <a:gd name="T45" fmla="*/ 79 h 89"/>
              <a:gd name="T46" fmla="*/ 89 w 89"/>
              <a:gd name="T47" fmla="*/ 10 h 89"/>
              <a:gd name="T48" fmla="*/ 89 w 89"/>
              <a:gd name="T49" fmla="*/ 10 h 89"/>
              <a:gd name="T50" fmla="*/ 88 w 89"/>
              <a:gd name="T51" fmla="*/ 6 h 89"/>
              <a:gd name="T52" fmla="*/ 87 w 89"/>
              <a:gd name="T53" fmla="*/ 3 h 89"/>
              <a:gd name="T54" fmla="*/ 83 w 89"/>
              <a:gd name="T55" fmla="*/ 2 h 89"/>
              <a:gd name="T56" fmla="*/ 79 w 89"/>
              <a:gd name="T57" fmla="*/ 0 h 89"/>
              <a:gd name="T58" fmla="*/ 79 w 89"/>
              <a:gd name="T59" fmla="*/ 0 h 89"/>
              <a:gd name="T60" fmla="*/ 65 w 89"/>
              <a:gd name="T61" fmla="*/ 55 h 89"/>
              <a:gd name="T62" fmla="*/ 25 w 89"/>
              <a:gd name="T63" fmla="*/ 55 h 89"/>
              <a:gd name="T64" fmla="*/ 25 w 89"/>
              <a:gd name="T65" fmla="*/ 45 h 89"/>
              <a:gd name="T66" fmla="*/ 65 w 89"/>
              <a:gd name="T67" fmla="*/ 45 h 89"/>
              <a:gd name="T68" fmla="*/ 65 w 89"/>
              <a:gd name="T69" fmla="*/ 5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89">
                <a:moveTo>
                  <a:pt x="79" y="0"/>
                </a:moveTo>
                <a:lnTo>
                  <a:pt x="74" y="0"/>
                </a:lnTo>
                <a:lnTo>
                  <a:pt x="74" y="15"/>
                </a:lnTo>
                <a:lnTo>
                  <a:pt x="15" y="15"/>
                </a:lnTo>
                <a:lnTo>
                  <a:pt x="15" y="0"/>
                </a:lnTo>
                <a:lnTo>
                  <a:pt x="10" y="0"/>
                </a:lnTo>
                <a:lnTo>
                  <a:pt x="10" y="0"/>
                </a:lnTo>
                <a:lnTo>
                  <a:pt x="7" y="2"/>
                </a:lnTo>
                <a:lnTo>
                  <a:pt x="3" y="3"/>
                </a:lnTo>
                <a:lnTo>
                  <a:pt x="2" y="6"/>
                </a:lnTo>
                <a:lnTo>
                  <a:pt x="0" y="10"/>
                </a:lnTo>
                <a:lnTo>
                  <a:pt x="0" y="79"/>
                </a:lnTo>
                <a:lnTo>
                  <a:pt x="0" y="79"/>
                </a:lnTo>
                <a:lnTo>
                  <a:pt x="2" y="83"/>
                </a:lnTo>
                <a:lnTo>
                  <a:pt x="3" y="87"/>
                </a:lnTo>
                <a:lnTo>
                  <a:pt x="7" y="88"/>
                </a:lnTo>
                <a:lnTo>
                  <a:pt x="10" y="89"/>
                </a:lnTo>
                <a:lnTo>
                  <a:pt x="79" y="89"/>
                </a:lnTo>
                <a:lnTo>
                  <a:pt x="79" y="89"/>
                </a:lnTo>
                <a:lnTo>
                  <a:pt x="83" y="88"/>
                </a:lnTo>
                <a:lnTo>
                  <a:pt x="87" y="87"/>
                </a:lnTo>
                <a:lnTo>
                  <a:pt x="88" y="83"/>
                </a:lnTo>
                <a:lnTo>
                  <a:pt x="89" y="79"/>
                </a:lnTo>
                <a:lnTo>
                  <a:pt x="89" y="10"/>
                </a:lnTo>
                <a:lnTo>
                  <a:pt x="89" y="10"/>
                </a:lnTo>
                <a:lnTo>
                  <a:pt x="88" y="6"/>
                </a:lnTo>
                <a:lnTo>
                  <a:pt x="87" y="3"/>
                </a:lnTo>
                <a:lnTo>
                  <a:pt x="83" y="2"/>
                </a:lnTo>
                <a:lnTo>
                  <a:pt x="79" y="0"/>
                </a:lnTo>
                <a:lnTo>
                  <a:pt x="79" y="0"/>
                </a:lnTo>
                <a:close/>
                <a:moveTo>
                  <a:pt x="65" y="55"/>
                </a:moveTo>
                <a:lnTo>
                  <a:pt x="25" y="55"/>
                </a:lnTo>
                <a:lnTo>
                  <a:pt x="25" y="45"/>
                </a:lnTo>
                <a:lnTo>
                  <a:pt x="65" y="45"/>
                </a:lnTo>
                <a:lnTo>
                  <a:pt x="65"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91" name="Freeform 894"/>
          <p:cNvSpPr>
            <a:spLocks/>
          </p:cNvSpPr>
          <p:nvPr/>
        </p:nvSpPr>
        <p:spPr bwMode="auto">
          <a:xfrm>
            <a:off x="6965222" y="4385537"/>
            <a:ext cx="61686" cy="37959"/>
          </a:xfrm>
          <a:custGeom>
            <a:avLst/>
            <a:gdLst>
              <a:gd name="T0" fmla="*/ 39 w 39"/>
              <a:gd name="T1" fmla="*/ 9 h 24"/>
              <a:gd name="T2" fmla="*/ 30 w 39"/>
              <a:gd name="T3" fmla="*/ 9 h 24"/>
              <a:gd name="T4" fmla="*/ 30 w 39"/>
              <a:gd name="T5" fmla="*/ 9 h 24"/>
              <a:gd name="T6" fmla="*/ 28 w 39"/>
              <a:gd name="T7" fmla="*/ 6 h 24"/>
              <a:gd name="T8" fmla="*/ 27 w 39"/>
              <a:gd name="T9" fmla="*/ 2 h 24"/>
              <a:gd name="T10" fmla="*/ 23 w 39"/>
              <a:gd name="T11" fmla="*/ 1 h 24"/>
              <a:gd name="T12" fmla="*/ 20 w 39"/>
              <a:gd name="T13" fmla="*/ 0 h 24"/>
              <a:gd name="T14" fmla="*/ 20 w 39"/>
              <a:gd name="T15" fmla="*/ 0 h 24"/>
              <a:gd name="T16" fmla="*/ 16 w 39"/>
              <a:gd name="T17" fmla="*/ 1 h 24"/>
              <a:gd name="T18" fmla="*/ 12 w 39"/>
              <a:gd name="T19" fmla="*/ 2 h 24"/>
              <a:gd name="T20" fmla="*/ 11 w 39"/>
              <a:gd name="T21" fmla="*/ 6 h 24"/>
              <a:gd name="T22" fmla="*/ 10 w 39"/>
              <a:gd name="T23" fmla="*/ 9 h 24"/>
              <a:gd name="T24" fmla="*/ 0 w 39"/>
              <a:gd name="T25" fmla="*/ 9 h 24"/>
              <a:gd name="T26" fmla="*/ 0 w 39"/>
              <a:gd name="T27" fmla="*/ 24 h 24"/>
              <a:gd name="T28" fmla="*/ 39 w 39"/>
              <a:gd name="T29" fmla="*/ 24 h 24"/>
              <a:gd name="T30" fmla="*/ 39 w 39"/>
              <a:gd name="T3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
                <a:moveTo>
                  <a:pt x="39" y="9"/>
                </a:moveTo>
                <a:lnTo>
                  <a:pt x="30" y="9"/>
                </a:lnTo>
                <a:lnTo>
                  <a:pt x="30" y="9"/>
                </a:lnTo>
                <a:lnTo>
                  <a:pt x="28" y="6"/>
                </a:lnTo>
                <a:lnTo>
                  <a:pt x="27" y="2"/>
                </a:lnTo>
                <a:lnTo>
                  <a:pt x="23" y="1"/>
                </a:lnTo>
                <a:lnTo>
                  <a:pt x="20" y="0"/>
                </a:lnTo>
                <a:lnTo>
                  <a:pt x="20" y="0"/>
                </a:lnTo>
                <a:lnTo>
                  <a:pt x="16" y="1"/>
                </a:lnTo>
                <a:lnTo>
                  <a:pt x="12" y="2"/>
                </a:lnTo>
                <a:lnTo>
                  <a:pt x="11" y="6"/>
                </a:lnTo>
                <a:lnTo>
                  <a:pt x="10" y="9"/>
                </a:lnTo>
                <a:lnTo>
                  <a:pt x="0" y="9"/>
                </a:lnTo>
                <a:lnTo>
                  <a:pt x="0" y="24"/>
                </a:lnTo>
                <a:lnTo>
                  <a:pt x="39" y="24"/>
                </a:lnTo>
                <a:lnTo>
                  <a:pt x="39"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92" name="Freeform 895"/>
          <p:cNvSpPr>
            <a:spLocks noEditPoints="1"/>
          </p:cNvSpPr>
          <p:nvPr/>
        </p:nvSpPr>
        <p:spPr bwMode="auto">
          <a:xfrm>
            <a:off x="6927262" y="4409261"/>
            <a:ext cx="137605" cy="137605"/>
          </a:xfrm>
          <a:custGeom>
            <a:avLst/>
            <a:gdLst>
              <a:gd name="T0" fmla="*/ 79 w 89"/>
              <a:gd name="T1" fmla="*/ 0 h 89"/>
              <a:gd name="T2" fmla="*/ 74 w 89"/>
              <a:gd name="T3" fmla="*/ 0 h 89"/>
              <a:gd name="T4" fmla="*/ 74 w 89"/>
              <a:gd name="T5" fmla="*/ 15 h 89"/>
              <a:gd name="T6" fmla="*/ 15 w 89"/>
              <a:gd name="T7" fmla="*/ 15 h 89"/>
              <a:gd name="T8" fmla="*/ 15 w 89"/>
              <a:gd name="T9" fmla="*/ 0 h 89"/>
              <a:gd name="T10" fmla="*/ 10 w 89"/>
              <a:gd name="T11" fmla="*/ 0 h 89"/>
              <a:gd name="T12" fmla="*/ 10 w 89"/>
              <a:gd name="T13" fmla="*/ 0 h 89"/>
              <a:gd name="T14" fmla="*/ 6 w 89"/>
              <a:gd name="T15" fmla="*/ 2 h 89"/>
              <a:gd name="T16" fmla="*/ 3 w 89"/>
              <a:gd name="T17" fmla="*/ 3 h 89"/>
              <a:gd name="T18" fmla="*/ 1 w 89"/>
              <a:gd name="T19" fmla="*/ 6 h 89"/>
              <a:gd name="T20" fmla="*/ 0 w 89"/>
              <a:gd name="T21" fmla="*/ 10 h 89"/>
              <a:gd name="T22" fmla="*/ 0 w 89"/>
              <a:gd name="T23" fmla="*/ 79 h 89"/>
              <a:gd name="T24" fmla="*/ 0 w 89"/>
              <a:gd name="T25" fmla="*/ 79 h 89"/>
              <a:gd name="T26" fmla="*/ 1 w 89"/>
              <a:gd name="T27" fmla="*/ 83 h 89"/>
              <a:gd name="T28" fmla="*/ 3 w 89"/>
              <a:gd name="T29" fmla="*/ 87 h 89"/>
              <a:gd name="T30" fmla="*/ 6 w 89"/>
              <a:gd name="T31" fmla="*/ 88 h 89"/>
              <a:gd name="T32" fmla="*/ 10 w 89"/>
              <a:gd name="T33" fmla="*/ 89 h 89"/>
              <a:gd name="T34" fmla="*/ 79 w 89"/>
              <a:gd name="T35" fmla="*/ 89 h 89"/>
              <a:gd name="T36" fmla="*/ 79 w 89"/>
              <a:gd name="T37" fmla="*/ 89 h 89"/>
              <a:gd name="T38" fmla="*/ 83 w 89"/>
              <a:gd name="T39" fmla="*/ 88 h 89"/>
              <a:gd name="T40" fmla="*/ 87 w 89"/>
              <a:gd name="T41" fmla="*/ 87 h 89"/>
              <a:gd name="T42" fmla="*/ 88 w 89"/>
              <a:gd name="T43" fmla="*/ 83 h 89"/>
              <a:gd name="T44" fmla="*/ 89 w 89"/>
              <a:gd name="T45" fmla="*/ 79 h 89"/>
              <a:gd name="T46" fmla="*/ 89 w 89"/>
              <a:gd name="T47" fmla="*/ 10 h 89"/>
              <a:gd name="T48" fmla="*/ 89 w 89"/>
              <a:gd name="T49" fmla="*/ 10 h 89"/>
              <a:gd name="T50" fmla="*/ 88 w 89"/>
              <a:gd name="T51" fmla="*/ 6 h 89"/>
              <a:gd name="T52" fmla="*/ 87 w 89"/>
              <a:gd name="T53" fmla="*/ 3 h 89"/>
              <a:gd name="T54" fmla="*/ 83 w 89"/>
              <a:gd name="T55" fmla="*/ 2 h 89"/>
              <a:gd name="T56" fmla="*/ 79 w 89"/>
              <a:gd name="T57" fmla="*/ 0 h 89"/>
              <a:gd name="T58" fmla="*/ 79 w 89"/>
              <a:gd name="T59" fmla="*/ 0 h 89"/>
              <a:gd name="T60" fmla="*/ 62 w 89"/>
              <a:gd name="T61" fmla="*/ 62 h 89"/>
              <a:gd name="T62" fmla="*/ 55 w 89"/>
              <a:gd name="T63" fmla="*/ 69 h 89"/>
              <a:gd name="T64" fmla="*/ 45 w 89"/>
              <a:gd name="T65" fmla="*/ 59 h 89"/>
              <a:gd name="T66" fmla="*/ 35 w 89"/>
              <a:gd name="T67" fmla="*/ 69 h 89"/>
              <a:gd name="T68" fmla="*/ 27 w 89"/>
              <a:gd name="T69" fmla="*/ 62 h 89"/>
              <a:gd name="T70" fmla="*/ 37 w 89"/>
              <a:gd name="T71" fmla="*/ 52 h 89"/>
              <a:gd name="T72" fmla="*/ 27 w 89"/>
              <a:gd name="T73" fmla="*/ 41 h 89"/>
              <a:gd name="T74" fmla="*/ 35 w 89"/>
              <a:gd name="T75" fmla="*/ 35 h 89"/>
              <a:gd name="T76" fmla="*/ 45 w 89"/>
              <a:gd name="T77" fmla="*/ 45 h 89"/>
              <a:gd name="T78" fmla="*/ 55 w 89"/>
              <a:gd name="T79" fmla="*/ 35 h 89"/>
              <a:gd name="T80" fmla="*/ 62 w 89"/>
              <a:gd name="T81" fmla="*/ 41 h 89"/>
              <a:gd name="T82" fmla="*/ 52 w 89"/>
              <a:gd name="T83" fmla="*/ 52 h 89"/>
              <a:gd name="T84" fmla="*/ 62 w 89"/>
              <a:gd name="T85"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89">
                <a:moveTo>
                  <a:pt x="79" y="0"/>
                </a:moveTo>
                <a:lnTo>
                  <a:pt x="74" y="0"/>
                </a:lnTo>
                <a:lnTo>
                  <a:pt x="74" y="15"/>
                </a:lnTo>
                <a:lnTo>
                  <a:pt x="15" y="15"/>
                </a:lnTo>
                <a:lnTo>
                  <a:pt x="15" y="0"/>
                </a:lnTo>
                <a:lnTo>
                  <a:pt x="10" y="0"/>
                </a:lnTo>
                <a:lnTo>
                  <a:pt x="10" y="0"/>
                </a:lnTo>
                <a:lnTo>
                  <a:pt x="6" y="2"/>
                </a:lnTo>
                <a:lnTo>
                  <a:pt x="3" y="3"/>
                </a:lnTo>
                <a:lnTo>
                  <a:pt x="1" y="6"/>
                </a:lnTo>
                <a:lnTo>
                  <a:pt x="0" y="10"/>
                </a:lnTo>
                <a:lnTo>
                  <a:pt x="0" y="79"/>
                </a:lnTo>
                <a:lnTo>
                  <a:pt x="0" y="79"/>
                </a:lnTo>
                <a:lnTo>
                  <a:pt x="1" y="83"/>
                </a:lnTo>
                <a:lnTo>
                  <a:pt x="3" y="87"/>
                </a:lnTo>
                <a:lnTo>
                  <a:pt x="6" y="88"/>
                </a:lnTo>
                <a:lnTo>
                  <a:pt x="10" y="89"/>
                </a:lnTo>
                <a:lnTo>
                  <a:pt x="79" y="89"/>
                </a:lnTo>
                <a:lnTo>
                  <a:pt x="79" y="89"/>
                </a:lnTo>
                <a:lnTo>
                  <a:pt x="83" y="88"/>
                </a:lnTo>
                <a:lnTo>
                  <a:pt x="87" y="87"/>
                </a:lnTo>
                <a:lnTo>
                  <a:pt x="88" y="83"/>
                </a:lnTo>
                <a:lnTo>
                  <a:pt x="89" y="79"/>
                </a:lnTo>
                <a:lnTo>
                  <a:pt x="89" y="10"/>
                </a:lnTo>
                <a:lnTo>
                  <a:pt x="89" y="10"/>
                </a:lnTo>
                <a:lnTo>
                  <a:pt x="88" y="6"/>
                </a:lnTo>
                <a:lnTo>
                  <a:pt x="87" y="3"/>
                </a:lnTo>
                <a:lnTo>
                  <a:pt x="83" y="2"/>
                </a:lnTo>
                <a:lnTo>
                  <a:pt x="79" y="0"/>
                </a:lnTo>
                <a:lnTo>
                  <a:pt x="79" y="0"/>
                </a:lnTo>
                <a:close/>
                <a:moveTo>
                  <a:pt x="62" y="62"/>
                </a:moveTo>
                <a:lnTo>
                  <a:pt x="55" y="69"/>
                </a:lnTo>
                <a:lnTo>
                  <a:pt x="45" y="59"/>
                </a:lnTo>
                <a:lnTo>
                  <a:pt x="35" y="69"/>
                </a:lnTo>
                <a:lnTo>
                  <a:pt x="27" y="62"/>
                </a:lnTo>
                <a:lnTo>
                  <a:pt x="37" y="52"/>
                </a:lnTo>
                <a:lnTo>
                  <a:pt x="27" y="41"/>
                </a:lnTo>
                <a:lnTo>
                  <a:pt x="35" y="35"/>
                </a:lnTo>
                <a:lnTo>
                  <a:pt x="45" y="45"/>
                </a:lnTo>
                <a:lnTo>
                  <a:pt x="55" y="35"/>
                </a:lnTo>
                <a:lnTo>
                  <a:pt x="62" y="41"/>
                </a:lnTo>
                <a:lnTo>
                  <a:pt x="52" y="52"/>
                </a:lnTo>
                <a:lnTo>
                  <a:pt x="62" y="6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93" name="Rectangle 896"/>
          <p:cNvSpPr>
            <a:spLocks noChangeArrowheads="1"/>
          </p:cNvSpPr>
          <p:nvPr/>
        </p:nvSpPr>
        <p:spPr bwMode="auto">
          <a:xfrm>
            <a:off x="8516822" y="4432988"/>
            <a:ext cx="33216"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94" name="Rectangle 897"/>
          <p:cNvSpPr>
            <a:spLocks noChangeArrowheads="1"/>
          </p:cNvSpPr>
          <p:nvPr/>
        </p:nvSpPr>
        <p:spPr bwMode="auto">
          <a:xfrm>
            <a:off x="8516822" y="4461457"/>
            <a:ext cx="33216"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95" name="Freeform 898"/>
          <p:cNvSpPr>
            <a:spLocks/>
          </p:cNvSpPr>
          <p:nvPr/>
        </p:nvSpPr>
        <p:spPr bwMode="auto">
          <a:xfrm>
            <a:off x="8431414" y="4376048"/>
            <a:ext cx="118625" cy="56939"/>
          </a:xfrm>
          <a:custGeom>
            <a:avLst/>
            <a:gdLst>
              <a:gd name="T0" fmla="*/ 40 w 74"/>
              <a:gd name="T1" fmla="*/ 24 h 34"/>
              <a:gd name="T2" fmla="*/ 74 w 74"/>
              <a:gd name="T3" fmla="*/ 24 h 34"/>
              <a:gd name="T4" fmla="*/ 74 w 74"/>
              <a:gd name="T5" fmla="*/ 14 h 34"/>
              <a:gd name="T6" fmla="*/ 30 w 74"/>
              <a:gd name="T7" fmla="*/ 14 h 34"/>
              <a:gd name="T8" fmla="*/ 30 w 74"/>
              <a:gd name="T9" fmla="*/ 9 h 34"/>
              <a:gd name="T10" fmla="*/ 35 w 74"/>
              <a:gd name="T11" fmla="*/ 9 h 34"/>
              <a:gd name="T12" fmla="*/ 35 w 74"/>
              <a:gd name="T13" fmla="*/ 0 h 34"/>
              <a:gd name="T14" fmla="*/ 15 w 74"/>
              <a:gd name="T15" fmla="*/ 0 h 34"/>
              <a:gd name="T16" fmla="*/ 15 w 74"/>
              <a:gd name="T17" fmla="*/ 9 h 34"/>
              <a:gd name="T18" fmla="*/ 20 w 74"/>
              <a:gd name="T19" fmla="*/ 9 h 34"/>
              <a:gd name="T20" fmla="*/ 20 w 74"/>
              <a:gd name="T21" fmla="*/ 14 h 34"/>
              <a:gd name="T22" fmla="*/ 0 w 74"/>
              <a:gd name="T23" fmla="*/ 14 h 34"/>
              <a:gd name="T24" fmla="*/ 0 w 74"/>
              <a:gd name="T25" fmla="*/ 34 h 34"/>
              <a:gd name="T26" fmla="*/ 40 w 74"/>
              <a:gd name="T27" fmla="*/ 34 h 34"/>
              <a:gd name="T28" fmla="*/ 40 w 74"/>
              <a:gd name="T29"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4">
                <a:moveTo>
                  <a:pt x="40" y="24"/>
                </a:moveTo>
                <a:lnTo>
                  <a:pt x="74" y="24"/>
                </a:lnTo>
                <a:lnTo>
                  <a:pt x="74" y="14"/>
                </a:lnTo>
                <a:lnTo>
                  <a:pt x="30" y="14"/>
                </a:lnTo>
                <a:lnTo>
                  <a:pt x="30" y="9"/>
                </a:lnTo>
                <a:lnTo>
                  <a:pt x="35" y="9"/>
                </a:lnTo>
                <a:lnTo>
                  <a:pt x="35" y="0"/>
                </a:lnTo>
                <a:lnTo>
                  <a:pt x="15" y="0"/>
                </a:lnTo>
                <a:lnTo>
                  <a:pt x="15" y="9"/>
                </a:lnTo>
                <a:lnTo>
                  <a:pt x="20" y="9"/>
                </a:lnTo>
                <a:lnTo>
                  <a:pt x="20" y="14"/>
                </a:lnTo>
                <a:lnTo>
                  <a:pt x="0" y="14"/>
                </a:lnTo>
                <a:lnTo>
                  <a:pt x="0" y="34"/>
                </a:lnTo>
                <a:lnTo>
                  <a:pt x="40" y="34"/>
                </a:lnTo>
                <a:lnTo>
                  <a:pt x="40"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96" name="Freeform 899"/>
          <p:cNvSpPr>
            <a:spLocks/>
          </p:cNvSpPr>
          <p:nvPr/>
        </p:nvSpPr>
        <p:spPr bwMode="auto">
          <a:xfrm>
            <a:off x="8431413" y="4480435"/>
            <a:ext cx="132858" cy="75920"/>
          </a:xfrm>
          <a:custGeom>
            <a:avLst/>
            <a:gdLst>
              <a:gd name="T0" fmla="*/ 74 w 84"/>
              <a:gd name="T1" fmla="*/ 39 h 49"/>
              <a:gd name="T2" fmla="*/ 74 w 84"/>
              <a:gd name="T3" fmla="*/ 10 h 49"/>
              <a:gd name="T4" fmla="*/ 40 w 84"/>
              <a:gd name="T5" fmla="*/ 10 h 49"/>
              <a:gd name="T6" fmla="*/ 40 w 84"/>
              <a:gd name="T7" fmla="*/ 0 h 49"/>
              <a:gd name="T8" fmla="*/ 0 w 84"/>
              <a:gd name="T9" fmla="*/ 0 h 49"/>
              <a:gd name="T10" fmla="*/ 0 w 84"/>
              <a:gd name="T11" fmla="*/ 19 h 49"/>
              <a:gd name="T12" fmla="*/ 20 w 84"/>
              <a:gd name="T13" fmla="*/ 19 h 49"/>
              <a:gd name="T14" fmla="*/ 20 w 84"/>
              <a:gd name="T15" fmla="*/ 29 h 49"/>
              <a:gd name="T16" fmla="*/ 15 w 84"/>
              <a:gd name="T17" fmla="*/ 29 h 49"/>
              <a:gd name="T18" fmla="*/ 15 w 84"/>
              <a:gd name="T19" fmla="*/ 39 h 49"/>
              <a:gd name="T20" fmla="*/ 35 w 84"/>
              <a:gd name="T21" fmla="*/ 39 h 49"/>
              <a:gd name="T22" fmla="*/ 35 w 84"/>
              <a:gd name="T23" fmla="*/ 29 h 49"/>
              <a:gd name="T24" fmla="*/ 30 w 84"/>
              <a:gd name="T25" fmla="*/ 29 h 49"/>
              <a:gd name="T26" fmla="*/ 30 w 84"/>
              <a:gd name="T27" fmla="*/ 19 h 49"/>
              <a:gd name="T28" fmla="*/ 55 w 84"/>
              <a:gd name="T29" fmla="*/ 19 h 49"/>
              <a:gd name="T30" fmla="*/ 55 w 84"/>
              <a:gd name="T31" fmla="*/ 39 h 49"/>
              <a:gd name="T32" fmla="*/ 45 w 84"/>
              <a:gd name="T33" fmla="*/ 39 h 49"/>
              <a:gd name="T34" fmla="*/ 45 w 84"/>
              <a:gd name="T35" fmla="*/ 49 h 49"/>
              <a:gd name="T36" fmla="*/ 84 w 84"/>
              <a:gd name="T37" fmla="*/ 49 h 49"/>
              <a:gd name="T38" fmla="*/ 84 w 84"/>
              <a:gd name="T39" fmla="*/ 39 h 49"/>
              <a:gd name="T40" fmla="*/ 74 w 84"/>
              <a:gd name="T41"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49">
                <a:moveTo>
                  <a:pt x="74" y="39"/>
                </a:moveTo>
                <a:lnTo>
                  <a:pt x="74" y="10"/>
                </a:lnTo>
                <a:lnTo>
                  <a:pt x="40" y="10"/>
                </a:lnTo>
                <a:lnTo>
                  <a:pt x="40" y="0"/>
                </a:lnTo>
                <a:lnTo>
                  <a:pt x="0" y="0"/>
                </a:lnTo>
                <a:lnTo>
                  <a:pt x="0" y="19"/>
                </a:lnTo>
                <a:lnTo>
                  <a:pt x="20" y="19"/>
                </a:lnTo>
                <a:lnTo>
                  <a:pt x="20" y="29"/>
                </a:lnTo>
                <a:lnTo>
                  <a:pt x="15" y="29"/>
                </a:lnTo>
                <a:lnTo>
                  <a:pt x="15" y="39"/>
                </a:lnTo>
                <a:lnTo>
                  <a:pt x="35" y="39"/>
                </a:lnTo>
                <a:lnTo>
                  <a:pt x="35" y="29"/>
                </a:lnTo>
                <a:lnTo>
                  <a:pt x="30" y="29"/>
                </a:lnTo>
                <a:lnTo>
                  <a:pt x="30" y="19"/>
                </a:lnTo>
                <a:lnTo>
                  <a:pt x="55" y="19"/>
                </a:lnTo>
                <a:lnTo>
                  <a:pt x="55" y="39"/>
                </a:lnTo>
                <a:lnTo>
                  <a:pt x="45" y="39"/>
                </a:lnTo>
                <a:lnTo>
                  <a:pt x="45" y="49"/>
                </a:lnTo>
                <a:lnTo>
                  <a:pt x="84" y="49"/>
                </a:lnTo>
                <a:lnTo>
                  <a:pt x="84" y="39"/>
                </a:lnTo>
                <a:lnTo>
                  <a:pt x="74"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97" name="Freeform 900"/>
          <p:cNvSpPr>
            <a:spLocks noEditPoints="1"/>
          </p:cNvSpPr>
          <p:nvPr/>
        </p:nvSpPr>
        <p:spPr bwMode="auto">
          <a:xfrm>
            <a:off x="8056561" y="4385538"/>
            <a:ext cx="123368" cy="156586"/>
          </a:xfrm>
          <a:custGeom>
            <a:avLst/>
            <a:gdLst>
              <a:gd name="T0" fmla="*/ 69 w 78"/>
              <a:gd name="T1" fmla="*/ 0 h 98"/>
              <a:gd name="T2" fmla="*/ 9 w 78"/>
              <a:gd name="T3" fmla="*/ 0 h 98"/>
              <a:gd name="T4" fmla="*/ 9 w 78"/>
              <a:gd name="T5" fmla="*/ 0 h 98"/>
              <a:gd name="T6" fmla="*/ 6 w 78"/>
              <a:gd name="T7" fmla="*/ 1 h 98"/>
              <a:gd name="T8" fmla="*/ 2 w 78"/>
              <a:gd name="T9" fmla="*/ 2 h 98"/>
              <a:gd name="T10" fmla="*/ 1 w 78"/>
              <a:gd name="T11" fmla="*/ 6 h 98"/>
              <a:gd name="T12" fmla="*/ 0 w 78"/>
              <a:gd name="T13" fmla="*/ 9 h 98"/>
              <a:gd name="T14" fmla="*/ 0 w 78"/>
              <a:gd name="T15" fmla="*/ 88 h 98"/>
              <a:gd name="T16" fmla="*/ 0 w 78"/>
              <a:gd name="T17" fmla="*/ 88 h 98"/>
              <a:gd name="T18" fmla="*/ 1 w 78"/>
              <a:gd name="T19" fmla="*/ 92 h 98"/>
              <a:gd name="T20" fmla="*/ 2 w 78"/>
              <a:gd name="T21" fmla="*/ 96 h 98"/>
              <a:gd name="T22" fmla="*/ 6 w 78"/>
              <a:gd name="T23" fmla="*/ 97 h 98"/>
              <a:gd name="T24" fmla="*/ 9 w 78"/>
              <a:gd name="T25" fmla="*/ 98 h 98"/>
              <a:gd name="T26" fmla="*/ 69 w 78"/>
              <a:gd name="T27" fmla="*/ 98 h 98"/>
              <a:gd name="T28" fmla="*/ 69 w 78"/>
              <a:gd name="T29" fmla="*/ 98 h 98"/>
              <a:gd name="T30" fmla="*/ 72 w 78"/>
              <a:gd name="T31" fmla="*/ 97 h 98"/>
              <a:gd name="T32" fmla="*/ 76 w 78"/>
              <a:gd name="T33" fmla="*/ 96 h 98"/>
              <a:gd name="T34" fmla="*/ 77 w 78"/>
              <a:gd name="T35" fmla="*/ 92 h 98"/>
              <a:gd name="T36" fmla="*/ 78 w 78"/>
              <a:gd name="T37" fmla="*/ 88 h 98"/>
              <a:gd name="T38" fmla="*/ 78 w 78"/>
              <a:gd name="T39" fmla="*/ 9 h 98"/>
              <a:gd name="T40" fmla="*/ 78 w 78"/>
              <a:gd name="T41" fmla="*/ 9 h 98"/>
              <a:gd name="T42" fmla="*/ 77 w 78"/>
              <a:gd name="T43" fmla="*/ 6 h 98"/>
              <a:gd name="T44" fmla="*/ 76 w 78"/>
              <a:gd name="T45" fmla="*/ 2 h 98"/>
              <a:gd name="T46" fmla="*/ 72 w 78"/>
              <a:gd name="T47" fmla="*/ 1 h 98"/>
              <a:gd name="T48" fmla="*/ 69 w 78"/>
              <a:gd name="T49" fmla="*/ 0 h 98"/>
              <a:gd name="T50" fmla="*/ 69 w 78"/>
              <a:gd name="T51" fmla="*/ 0 h 98"/>
              <a:gd name="T52" fmla="*/ 59 w 78"/>
              <a:gd name="T53" fmla="*/ 29 h 98"/>
              <a:gd name="T54" fmla="*/ 49 w 78"/>
              <a:gd name="T55" fmla="*/ 29 h 98"/>
              <a:gd name="T56" fmla="*/ 49 w 78"/>
              <a:gd name="T57" fmla="*/ 39 h 98"/>
              <a:gd name="T58" fmla="*/ 59 w 78"/>
              <a:gd name="T59" fmla="*/ 39 h 98"/>
              <a:gd name="T60" fmla="*/ 59 w 78"/>
              <a:gd name="T61" fmla="*/ 49 h 98"/>
              <a:gd name="T62" fmla="*/ 49 w 78"/>
              <a:gd name="T63" fmla="*/ 49 h 98"/>
              <a:gd name="T64" fmla="*/ 49 w 78"/>
              <a:gd name="T65" fmla="*/ 59 h 98"/>
              <a:gd name="T66" fmla="*/ 39 w 78"/>
              <a:gd name="T67" fmla="*/ 59 h 98"/>
              <a:gd name="T68" fmla="*/ 39 w 78"/>
              <a:gd name="T69" fmla="*/ 49 h 98"/>
              <a:gd name="T70" fmla="*/ 49 w 78"/>
              <a:gd name="T71" fmla="*/ 49 h 98"/>
              <a:gd name="T72" fmla="*/ 49 w 78"/>
              <a:gd name="T73" fmla="*/ 39 h 98"/>
              <a:gd name="T74" fmla="*/ 39 w 78"/>
              <a:gd name="T75" fmla="*/ 39 h 98"/>
              <a:gd name="T76" fmla="*/ 39 w 78"/>
              <a:gd name="T77" fmla="*/ 29 h 98"/>
              <a:gd name="T78" fmla="*/ 49 w 78"/>
              <a:gd name="T79" fmla="*/ 29 h 98"/>
              <a:gd name="T80" fmla="*/ 49 w 78"/>
              <a:gd name="T81" fmla="*/ 19 h 98"/>
              <a:gd name="T82" fmla="*/ 39 w 78"/>
              <a:gd name="T83" fmla="*/ 19 h 98"/>
              <a:gd name="T84" fmla="*/ 39 w 78"/>
              <a:gd name="T85" fmla="*/ 9 h 98"/>
              <a:gd name="T86" fmla="*/ 49 w 78"/>
              <a:gd name="T87" fmla="*/ 9 h 98"/>
              <a:gd name="T88" fmla="*/ 49 w 78"/>
              <a:gd name="T89" fmla="*/ 19 h 98"/>
              <a:gd name="T90" fmla="*/ 59 w 78"/>
              <a:gd name="T91" fmla="*/ 19 h 98"/>
              <a:gd name="T92" fmla="*/ 59 w 78"/>
              <a:gd name="T93" fmla="*/ 2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98">
                <a:moveTo>
                  <a:pt x="69" y="0"/>
                </a:moveTo>
                <a:lnTo>
                  <a:pt x="9" y="0"/>
                </a:lnTo>
                <a:lnTo>
                  <a:pt x="9" y="0"/>
                </a:lnTo>
                <a:lnTo>
                  <a:pt x="6" y="1"/>
                </a:lnTo>
                <a:lnTo>
                  <a:pt x="2" y="2"/>
                </a:lnTo>
                <a:lnTo>
                  <a:pt x="1" y="6"/>
                </a:lnTo>
                <a:lnTo>
                  <a:pt x="0" y="9"/>
                </a:lnTo>
                <a:lnTo>
                  <a:pt x="0" y="88"/>
                </a:lnTo>
                <a:lnTo>
                  <a:pt x="0" y="88"/>
                </a:lnTo>
                <a:lnTo>
                  <a:pt x="1" y="92"/>
                </a:lnTo>
                <a:lnTo>
                  <a:pt x="2" y="96"/>
                </a:lnTo>
                <a:lnTo>
                  <a:pt x="6" y="97"/>
                </a:lnTo>
                <a:lnTo>
                  <a:pt x="9" y="98"/>
                </a:lnTo>
                <a:lnTo>
                  <a:pt x="69" y="98"/>
                </a:lnTo>
                <a:lnTo>
                  <a:pt x="69" y="98"/>
                </a:lnTo>
                <a:lnTo>
                  <a:pt x="72" y="97"/>
                </a:lnTo>
                <a:lnTo>
                  <a:pt x="76" y="96"/>
                </a:lnTo>
                <a:lnTo>
                  <a:pt x="77" y="92"/>
                </a:lnTo>
                <a:lnTo>
                  <a:pt x="78" y="88"/>
                </a:lnTo>
                <a:lnTo>
                  <a:pt x="78" y="9"/>
                </a:lnTo>
                <a:lnTo>
                  <a:pt x="78" y="9"/>
                </a:lnTo>
                <a:lnTo>
                  <a:pt x="77" y="6"/>
                </a:lnTo>
                <a:lnTo>
                  <a:pt x="76" y="2"/>
                </a:lnTo>
                <a:lnTo>
                  <a:pt x="72" y="1"/>
                </a:lnTo>
                <a:lnTo>
                  <a:pt x="69" y="0"/>
                </a:lnTo>
                <a:lnTo>
                  <a:pt x="69" y="0"/>
                </a:lnTo>
                <a:close/>
                <a:moveTo>
                  <a:pt x="59" y="29"/>
                </a:moveTo>
                <a:lnTo>
                  <a:pt x="49" y="29"/>
                </a:lnTo>
                <a:lnTo>
                  <a:pt x="49" y="39"/>
                </a:lnTo>
                <a:lnTo>
                  <a:pt x="59" y="39"/>
                </a:lnTo>
                <a:lnTo>
                  <a:pt x="59" y="49"/>
                </a:lnTo>
                <a:lnTo>
                  <a:pt x="49" y="49"/>
                </a:lnTo>
                <a:lnTo>
                  <a:pt x="49" y="59"/>
                </a:lnTo>
                <a:lnTo>
                  <a:pt x="39" y="59"/>
                </a:lnTo>
                <a:lnTo>
                  <a:pt x="39" y="49"/>
                </a:lnTo>
                <a:lnTo>
                  <a:pt x="49" y="49"/>
                </a:lnTo>
                <a:lnTo>
                  <a:pt x="49" y="39"/>
                </a:lnTo>
                <a:lnTo>
                  <a:pt x="39" y="39"/>
                </a:lnTo>
                <a:lnTo>
                  <a:pt x="39" y="29"/>
                </a:lnTo>
                <a:lnTo>
                  <a:pt x="49" y="29"/>
                </a:lnTo>
                <a:lnTo>
                  <a:pt x="49" y="19"/>
                </a:lnTo>
                <a:lnTo>
                  <a:pt x="39" y="19"/>
                </a:lnTo>
                <a:lnTo>
                  <a:pt x="39" y="9"/>
                </a:lnTo>
                <a:lnTo>
                  <a:pt x="49" y="9"/>
                </a:lnTo>
                <a:lnTo>
                  <a:pt x="49" y="19"/>
                </a:lnTo>
                <a:lnTo>
                  <a:pt x="59" y="19"/>
                </a:lnTo>
                <a:lnTo>
                  <a:pt x="59"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98" name="Freeform 901"/>
          <p:cNvSpPr>
            <a:spLocks/>
          </p:cNvSpPr>
          <p:nvPr/>
        </p:nvSpPr>
        <p:spPr bwMode="auto">
          <a:xfrm>
            <a:off x="7790843" y="2183878"/>
            <a:ext cx="18981" cy="33216"/>
          </a:xfrm>
          <a:custGeom>
            <a:avLst/>
            <a:gdLst>
              <a:gd name="T0" fmla="*/ 0 w 10"/>
              <a:gd name="T1" fmla="*/ 10 h 21"/>
              <a:gd name="T2" fmla="*/ 0 w 10"/>
              <a:gd name="T3" fmla="*/ 21 h 21"/>
              <a:gd name="T4" fmla="*/ 5 w 10"/>
              <a:gd name="T5" fmla="*/ 21 h 21"/>
              <a:gd name="T6" fmla="*/ 5 w 10"/>
              <a:gd name="T7" fmla="*/ 21 h 21"/>
              <a:gd name="T8" fmla="*/ 7 w 10"/>
              <a:gd name="T9" fmla="*/ 21 h 21"/>
              <a:gd name="T10" fmla="*/ 8 w 10"/>
              <a:gd name="T11" fmla="*/ 20 h 21"/>
              <a:gd name="T12" fmla="*/ 10 w 10"/>
              <a:gd name="T13" fmla="*/ 18 h 21"/>
              <a:gd name="T14" fmla="*/ 10 w 10"/>
              <a:gd name="T15" fmla="*/ 16 h 21"/>
              <a:gd name="T16" fmla="*/ 10 w 10"/>
              <a:gd name="T17" fmla="*/ 1 h 21"/>
              <a:gd name="T18" fmla="*/ 10 w 10"/>
              <a:gd name="T19" fmla="*/ 1 h 21"/>
              <a:gd name="T20" fmla="*/ 10 w 10"/>
              <a:gd name="T21" fmla="*/ 0 h 21"/>
              <a:gd name="T22" fmla="*/ 0 w 10"/>
              <a:gd name="T2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1">
                <a:moveTo>
                  <a:pt x="0" y="10"/>
                </a:moveTo>
                <a:lnTo>
                  <a:pt x="0" y="21"/>
                </a:lnTo>
                <a:lnTo>
                  <a:pt x="5" y="21"/>
                </a:lnTo>
                <a:lnTo>
                  <a:pt x="5" y="21"/>
                </a:lnTo>
                <a:lnTo>
                  <a:pt x="7" y="21"/>
                </a:lnTo>
                <a:lnTo>
                  <a:pt x="8" y="20"/>
                </a:lnTo>
                <a:lnTo>
                  <a:pt x="10" y="18"/>
                </a:lnTo>
                <a:lnTo>
                  <a:pt x="10" y="16"/>
                </a:lnTo>
                <a:lnTo>
                  <a:pt x="10" y="1"/>
                </a:lnTo>
                <a:lnTo>
                  <a:pt x="10" y="1"/>
                </a:lnTo>
                <a:lnTo>
                  <a:pt x="10" y="0"/>
                </a:lnTo>
                <a:lnTo>
                  <a:pt x="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299" name="Freeform 902"/>
          <p:cNvSpPr>
            <a:spLocks/>
          </p:cNvSpPr>
          <p:nvPr/>
        </p:nvSpPr>
        <p:spPr bwMode="auto">
          <a:xfrm>
            <a:off x="7676965" y="2145919"/>
            <a:ext cx="147095" cy="80666"/>
          </a:xfrm>
          <a:custGeom>
            <a:avLst/>
            <a:gdLst>
              <a:gd name="T0" fmla="*/ 94 w 94"/>
              <a:gd name="T1" fmla="*/ 3 h 50"/>
              <a:gd name="T2" fmla="*/ 94 w 94"/>
              <a:gd name="T3" fmla="*/ 3 h 50"/>
              <a:gd name="T4" fmla="*/ 91 w 94"/>
              <a:gd name="T5" fmla="*/ 2 h 50"/>
              <a:gd name="T6" fmla="*/ 89 w 94"/>
              <a:gd name="T7" fmla="*/ 0 h 50"/>
              <a:gd name="T8" fmla="*/ 39 w 94"/>
              <a:gd name="T9" fmla="*/ 0 h 50"/>
              <a:gd name="T10" fmla="*/ 39 w 94"/>
              <a:gd name="T11" fmla="*/ 20 h 50"/>
              <a:gd name="T12" fmla="*/ 34 w 94"/>
              <a:gd name="T13" fmla="*/ 20 h 50"/>
              <a:gd name="T14" fmla="*/ 34 w 94"/>
              <a:gd name="T15" fmla="*/ 0 h 50"/>
              <a:gd name="T16" fmla="*/ 24 w 94"/>
              <a:gd name="T17" fmla="*/ 0 h 50"/>
              <a:gd name="T18" fmla="*/ 24 w 94"/>
              <a:gd name="T19" fmla="*/ 25 h 50"/>
              <a:gd name="T20" fmla="*/ 20 w 94"/>
              <a:gd name="T21" fmla="*/ 25 h 50"/>
              <a:gd name="T22" fmla="*/ 20 w 94"/>
              <a:gd name="T23" fmla="*/ 0 h 50"/>
              <a:gd name="T24" fmla="*/ 20 w 94"/>
              <a:gd name="T25" fmla="*/ 0 h 50"/>
              <a:gd name="T26" fmla="*/ 12 w 94"/>
              <a:gd name="T27" fmla="*/ 4 h 50"/>
              <a:gd name="T28" fmla="*/ 6 w 94"/>
              <a:gd name="T29" fmla="*/ 9 h 50"/>
              <a:gd name="T30" fmla="*/ 1 w 94"/>
              <a:gd name="T31" fmla="*/ 16 h 50"/>
              <a:gd name="T32" fmla="*/ 0 w 94"/>
              <a:gd name="T33" fmla="*/ 20 h 50"/>
              <a:gd name="T34" fmla="*/ 0 w 94"/>
              <a:gd name="T35" fmla="*/ 25 h 50"/>
              <a:gd name="T36" fmla="*/ 0 w 94"/>
              <a:gd name="T37" fmla="*/ 25 h 50"/>
              <a:gd name="T38" fmla="*/ 0 w 94"/>
              <a:gd name="T39" fmla="*/ 30 h 50"/>
              <a:gd name="T40" fmla="*/ 2 w 94"/>
              <a:gd name="T41" fmla="*/ 35 h 50"/>
              <a:gd name="T42" fmla="*/ 4 w 94"/>
              <a:gd name="T43" fmla="*/ 39 h 50"/>
              <a:gd name="T44" fmla="*/ 7 w 94"/>
              <a:gd name="T45" fmla="*/ 42 h 50"/>
              <a:gd name="T46" fmla="*/ 11 w 94"/>
              <a:gd name="T47" fmla="*/ 46 h 50"/>
              <a:gd name="T48" fmla="*/ 15 w 94"/>
              <a:gd name="T49" fmla="*/ 47 h 50"/>
              <a:gd name="T50" fmla="*/ 20 w 94"/>
              <a:gd name="T51" fmla="*/ 50 h 50"/>
              <a:gd name="T52" fmla="*/ 24 w 94"/>
              <a:gd name="T53" fmla="*/ 50 h 50"/>
              <a:gd name="T54" fmla="*/ 64 w 94"/>
              <a:gd name="T55" fmla="*/ 50 h 50"/>
              <a:gd name="T56" fmla="*/ 64 w 94"/>
              <a:gd name="T57" fmla="*/ 50 h 50"/>
              <a:gd name="T58" fmla="*/ 66 w 94"/>
              <a:gd name="T59" fmla="*/ 50 h 50"/>
              <a:gd name="T60" fmla="*/ 68 w 94"/>
              <a:gd name="T61" fmla="*/ 48 h 50"/>
              <a:gd name="T62" fmla="*/ 69 w 94"/>
              <a:gd name="T63" fmla="*/ 47 h 50"/>
              <a:gd name="T64" fmla="*/ 69 w 94"/>
              <a:gd name="T65" fmla="*/ 45 h 50"/>
              <a:gd name="T66" fmla="*/ 69 w 94"/>
              <a:gd name="T67" fmla="*/ 32 h 50"/>
              <a:gd name="T68" fmla="*/ 92 w 94"/>
              <a:gd name="T69" fmla="*/ 9 h 50"/>
              <a:gd name="T70" fmla="*/ 92 w 94"/>
              <a:gd name="T71" fmla="*/ 9 h 50"/>
              <a:gd name="T72" fmla="*/ 94 w 94"/>
              <a:gd name="T73" fmla="*/ 7 h 50"/>
              <a:gd name="T74" fmla="*/ 94 w 94"/>
              <a:gd name="T75" fmla="*/ 3 h 50"/>
              <a:gd name="T76" fmla="*/ 94 w 94"/>
              <a:gd name="T7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50">
                <a:moveTo>
                  <a:pt x="94" y="3"/>
                </a:moveTo>
                <a:lnTo>
                  <a:pt x="94" y="3"/>
                </a:lnTo>
                <a:lnTo>
                  <a:pt x="91" y="2"/>
                </a:lnTo>
                <a:lnTo>
                  <a:pt x="89" y="0"/>
                </a:lnTo>
                <a:lnTo>
                  <a:pt x="39" y="0"/>
                </a:lnTo>
                <a:lnTo>
                  <a:pt x="39" y="20"/>
                </a:lnTo>
                <a:lnTo>
                  <a:pt x="34" y="20"/>
                </a:lnTo>
                <a:lnTo>
                  <a:pt x="34" y="0"/>
                </a:lnTo>
                <a:lnTo>
                  <a:pt x="24" y="0"/>
                </a:lnTo>
                <a:lnTo>
                  <a:pt x="24" y="25"/>
                </a:lnTo>
                <a:lnTo>
                  <a:pt x="20" y="25"/>
                </a:lnTo>
                <a:lnTo>
                  <a:pt x="20" y="0"/>
                </a:lnTo>
                <a:lnTo>
                  <a:pt x="20" y="0"/>
                </a:lnTo>
                <a:lnTo>
                  <a:pt x="12" y="4"/>
                </a:lnTo>
                <a:lnTo>
                  <a:pt x="6" y="9"/>
                </a:lnTo>
                <a:lnTo>
                  <a:pt x="1" y="16"/>
                </a:lnTo>
                <a:lnTo>
                  <a:pt x="0" y="20"/>
                </a:lnTo>
                <a:lnTo>
                  <a:pt x="0" y="25"/>
                </a:lnTo>
                <a:lnTo>
                  <a:pt x="0" y="25"/>
                </a:lnTo>
                <a:lnTo>
                  <a:pt x="0" y="30"/>
                </a:lnTo>
                <a:lnTo>
                  <a:pt x="2" y="35"/>
                </a:lnTo>
                <a:lnTo>
                  <a:pt x="4" y="39"/>
                </a:lnTo>
                <a:lnTo>
                  <a:pt x="7" y="42"/>
                </a:lnTo>
                <a:lnTo>
                  <a:pt x="11" y="46"/>
                </a:lnTo>
                <a:lnTo>
                  <a:pt x="15" y="47"/>
                </a:lnTo>
                <a:lnTo>
                  <a:pt x="20" y="50"/>
                </a:lnTo>
                <a:lnTo>
                  <a:pt x="24" y="50"/>
                </a:lnTo>
                <a:lnTo>
                  <a:pt x="64" y="50"/>
                </a:lnTo>
                <a:lnTo>
                  <a:pt x="64" y="50"/>
                </a:lnTo>
                <a:lnTo>
                  <a:pt x="66" y="50"/>
                </a:lnTo>
                <a:lnTo>
                  <a:pt x="68" y="48"/>
                </a:lnTo>
                <a:lnTo>
                  <a:pt x="69" y="47"/>
                </a:lnTo>
                <a:lnTo>
                  <a:pt x="69" y="45"/>
                </a:lnTo>
                <a:lnTo>
                  <a:pt x="69" y="32"/>
                </a:lnTo>
                <a:lnTo>
                  <a:pt x="92" y="9"/>
                </a:lnTo>
                <a:lnTo>
                  <a:pt x="92" y="9"/>
                </a:lnTo>
                <a:lnTo>
                  <a:pt x="94" y="7"/>
                </a:lnTo>
                <a:lnTo>
                  <a:pt x="94" y="3"/>
                </a:lnTo>
                <a:lnTo>
                  <a:pt x="94" y="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00" name="Freeform 903"/>
          <p:cNvSpPr>
            <a:spLocks/>
          </p:cNvSpPr>
          <p:nvPr/>
        </p:nvSpPr>
        <p:spPr bwMode="auto">
          <a:xfrm>
            <a:off x="7676965" y="2231329"/>
            <a:ext cx="66429" cy="56939"/>
          </a:xfrm>
          <a:custGeom>
            <a:avLst/>
            <a:gdLst>
              <a:gd name="T0" fmla="*/ 34 w 44"/>
              <a:gd name="T1" fmla="*/ 6 h 34"/>
              <a:gd name="T2" fmla="*/ 10 w 44"/>
              <a:gd name="T3" fmla="*/ 13 h 34"/>
              <a:gd name="T4" fmla="*/ 10 w 44"/>
              <a:gd name="T5" fmla="*/ 0 h 34"/>
              <a:gd name="T6" fmla="*/ 0 w 44"/>
              <a:gd name="T7" fmla="*/ 0 h 34"/>
              <a:gd name="T8" fmla="*/ 0 w 44"/>
              <a:gd name="T9" fmla="*/ 34 h 34"/>
              <a:gd name="T10" fmla="*/ 10 w 44"/>
              <a:gd name="T11" fmla="*/ 34 h 34"/>
              <a:gd name="T12" fmla="*/ 10 w 44"/>
              <a:gd name="T13" fmla="*/ 23 h 34"/>
              <a:gd name="T14" fmla="*/ 41 w 44"/>
              <a:gd name="T15" fmla="*/ 14 h 34"/>
              <a:gd name="T16" fmla="*/ 41 w 44"/>
              <a:gd name="T17" fmla="*/ 14 h 34"/>
              <a:gd name="T18" fmla="*/ 43 w 44"/>
              <a:gd name="T19" fmla="*/ 12 h 34"/>
              <a:gd name="T20" fmla="*/ 44 w 44"/>
              <a:gd name="T21" fmla="*/ 9 h 34"/>
              <a:gd name="T22" fmla="*/ 44 w 44"/>
              <a:gd name="T23" fmla="*/ 0 h 34"/>
              <a:gd name="T24" fmla="*/ 34 w 44"/>
              <a:gd name="T25" fmla="*/ 0 h 34"/>
              <a:gd name="T26" fmla="*/ 34 w 44"/>
              <a:gd name="T27"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4">
                <a:moveTo>
                  <a:pt x="34" y="6"/>
                </a:moveTo>
                <a:lnTo>
                  <a:pt x="10" y="13"/>
                </a:lnTo>
                <a:lnTo>
                  <a:pt x="10" y="0"/>
                </a:lnTo>
                <a:lnTo>
                  <a:pt x="0" y="0"/>
                </a:lnTo>
                <a:lnTo>
                  <a:pt x="0" y="34"/>
                </a:lnTo>
                <a:lnTo>
                  <a:pt x="10" y="34"/>
                </a:lnTo>
                <a:lnTo>
                  <a:pt x="10" y="23"/>
                </a:lnTo>
                <a:lnTo>
                  <a:pt x="41" y="14"/>
                </a:lnTo>
                <a:lnTo>
                  <a:pt x="41" y="14"/>
                </a:lnTo>
                <a:lnTo>
                  <a:pt x="43" y="12"/>
                </a:lnTo>
                <a:lnTo>
                  <a:pt x="44" y="9"/>
                </a:lnTo>
                <a:lnTo>
                  <a:pt x="44" y="0"/>
                </a:lnTo>
                <a:lnTo>
                  <a:pt x="34" y="0"/>
                </a:lnTo>
                <a:lnTo>
                  <a:pt x="34" y="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01" name="Freeform 904"/>
          <p:cNvSpPr>
            <a:spLocks/>
          </p:cNvSpPr>
          <p:nvPr/>
        </p:nvSpPr>
        <p:spPr bwMode="auto">
          <a:xfrm>
            <a:off x="8056561" y="2136430"/>
            <a:ext cx="61686" cy="128115"/>
          </a:xfrm>
          <a:custGeom>
            <a:avLst/>
            <a:gdLst>
              <a:gd name="T0" fmla="*/ 34 w 39"/>
              <a:gd name="T1" fmla="*/ 20 h 79"/>
              <a:gd name="T2" fmla="*/ 39 w 39"/>
              <a:gd name="T3" fmla="*/ 20 h 79"/>
              <a:gd name="T4" fmla="*/ 39 w 39"/>
              <a:gd name="T5" fmla="*/ 10 h 79"/>
              <a:gd name="T6" fmla="*/ 35 w 39"/>
              <a:gd name="T7" fmla="*/ 10 h 79"/>
              <a:gd name="T8" fmla="*/ 6 w 39"/>
              <a:gd name="T9" fmla="*/ 0 h 79"/>
              <a:gd name="T10" fmla="*/ 3 w 39"/>
              <a:gd name="T11" fmla="*/ 10 h 79"/>
              <a:gd name="T12" fmla="*/ 17 w 39"/>
              <a:gd name="T13" fmla="*/ 15 h 79"/>
              <a:gd name="T14" fmla="*/ 17 w 39"/>
              <a:gd name="T15" fmla="*/ 15 h 79"/>
              <a:gd name="T16" fmla="*/ 9 w 39"/>
              <a:gd name="T17" fmla="*/ 20 h 79"/>
              <a:gd name="T18" fmla="*/ 4 w 39"/>
              <a:gd name="T19" fmla="*/ 28 h 79"/>
              <a:gd name="T20" fmla="*/ 1 w 39"/>
              <a:gd name="T21" fmla="*/ 35 h 79"/>
              <a:gd name="T22" fmla="*/ 0 w 39"/>
              <a:gd name="T23" fmla="*/ 45 h 79"/>
              <a:gd name="T24" fmla="*/ 0 w 39"/>
              <a:gd name="T25" fmla="*/ 79 h 79"/>
              <a:gd name="T26" fmla="*/ 9 w 39"/>
              <a:gd name="T27" fmla="*/ 79 h 79"/>
              <a:gd name="T28" fmla="*/ 9 w 39"/>
              <a:gd name="T29" fmla="*/ 45 h 79"/>
              <a:gd name="T30" fmla="*/ 9 w 39"/>
              <a:gd name="T31" fmla="*/ 45 h 79"/>
              <a:gd name="T32" fmla="*/ 9 w 39"/>
              <a:gd name="T33" fmla="*/ 40 h 79"/>
              <a:gd name="T34" fmla="*/ 12 w 39"/>
              <a:gd name="T35" fmla="*/ 35 h 79"/>
              <a:gd name="T36" fmla="*/ 13 w 39"/>
              <a:gd name="T37" fmla="*/ 31 h 79"/>
              <a:gd name="T38" fmla="*/ 17 w 39"/>
              <a:gd name="T39" fmla="*/ 28 h 79"/>
              <a:gd name="T40" fmla="*/ 21 w 39"/>
              <a:gd name="T41" fmla="*/ 24 h 79"/>
              <a:gd name="T42" fmla="*/ 24 w 39"/>
              <a:gd name="T43" fmla="*/ 23 h 79"/>
              <a:gd name="T44" fmla="*/ 29 w 39"/>
              <a:gd name="T45" fmla="*/ 20 h 79"/>
              <a:gd name="T46" fmla="*/ 34 w 39"/>
              <a:gd name="T47" fmla="*/ 20 h 79"/>
              <a:gd name="T48" fmla="*/ 34 w 39"/>
              <a:gd name="T49"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79">
                <a:moveTo>
                  <a:pt x="34" y="20"/>
                </a:moveTo>
                <a:lnTo>
                  <a:pt x="39" y="20"/>
                </a:lnTo>
                <a:lnTo>
                  <a:pt x="39" y="10"/>
                </a:lnTo>
                <a:lnTo>
                  <a:pt x="35" y="10"/>
                </a:lnTo>
                <a:lnTo>
                  <a:pt x="6" y="0"/>
                </a:lnTo>
                <a:lnTo>
                  <a:pt x="3" y="10"/>
                </a:lnTo>
                <a:lnTo>
                  <a:pt x="17" y="15"/>
                </a:lnTo>
                <a:lnTo>
                  <a:pt x="17" y="15"/>
                </a:lnTo>
                <a:lnTo>
                  <a:pt x="9" y="20"/>
                </a:lnTo>
                <a:lnTo>
                  <a:pt x="4" y="28"/>
                </a:lnTo>
                <a:lnTo>
                  <a:pt x="1" y="35"/>
                </a:lnTo>
                <a:lnTo>
                  <a:pt x="0" y="45"/>
                </a:lnTo>
                <a:lnTo>
                  <a:pt x="0" y="79"/>
                </a:lnTo>
                <a:lnTo>
                  <a:pt x="9" y="79"/>
                </a:lnTo>
                <a:lnTo>
                  <a:pt x="9" y="45"/>
                </a:lnTo>
                <a:lnTo>
                  <a:pt x="9" y="45"/>
                </a:lnTo>
                <a:lnTo>
                  <a:pt x="9" y="40"/>
                </a:lnTo>
                <a:lnTo>
                  <a:pt x="12" y="35"/>
                </a:lnTo>
                <a:lnTo>
                  <a:pt x="13" y="31"/>
                </a:lnTo>
                <a:lnTo>
                  <a:pt x="17" y="28"/>
                </a:lnTo>
                <a:lnTo>
                  <a:pt x="21" y="24"/>
                </a:lnTo>
                <a:lnTo>
                  <a:pt x="24" y="23"/>
                </a:lnTo>
                <a:lnTo>
                  <a:pt x="29" y="20"/>
                </a:lnTo>
                <a:lnTo>
                  <a:pt x="34" y="20"/>
                </a:lnTo>
                <a:lnTo>
                  <a:pt x="34"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02" name="Freeform 905"/>
          <p:cNvSpPr>
            <a:spLocks/>
          </p:cNvSpPr>
          <p:nvPr/>
        </p:nvSpPr>
        <p:spPr bwMode="auto">
          <a:xfrm>
            <a:off x="8127736" y="2136430"/>
            <a:ext cx="52196" cy="47450"/>
          </a:xfrm>
          <a:custGeom>
            <a:avLst/>
            <a:gdLst>
              <a:gd name="T0" fmla="*/ 33 w 34"/>
              <a:gd name="T1" fmla="*/ 2 h 30"/>
              <a:gd name="T2" fmla="*/ 33 w 34"/>
              <a:gd name="T3" fmla="*/ 2 h 30"/>
              <a:gd name="T4" fmla="*/ 31 w 34"/>
              <a:gd name="T5" fmla="*/ 0 h 30"/>
              <a:gd name="T6" fmla="*/ 28 w 34"/>
              <a:gd name="T7" fmla="*/ 0 h 30"/>
              <a:gd name="T8" fmla="*/ 4 w 34"/>
              <a:gd name="T9" fmla="*/ 5 h 30"/>
              <a:gd name="T10" fmla="*/ 4 w 34"/>
              <a:gd name="T11" fmla="*/ 5 h 30"/>
              <a:gd name="T12" fmla="*/ 1 w 34"/>
              <a:gd name="T13" fmla="*/ 7 h 30"/>
              <a:gd name="T14" fmla="*/ 0 w 34"/>
              <a:gd name="T15" fmla="*/ 10 h 30"/>
              <a:gd name="T16" fmla="*/ 0 w 34"/>
              <a:gd name="T17" fmla="*/ 20 h 30"/>
              <a:gd name="T18" fmla="*/ 0 w 34"/>
              <a:gd name="T19" fmla="*/ 20 h 30"/>
              <a:gd name="T20" fmla="*/ 1 w 34"/>
              <a:gd name="T21" fmla="*/ 24 h 30"/>
              <a:gd name="T22" fmla="*/ 4 w 34"/>
              <a:gd name="T23" fmla="*/ 25 h 30"/>
              <a:gd name="T24" fmla="*/ 28 w 34"/>
              <a:gd name="T25" fmla="*/ 30 h 30"/>
              <a:gd name="T26" fmla="*/ 28 w 34"/>
              <a:gd name="T27" fmla="*/ 30 h 30"/>
              <a:gd name="T28" fmla="*/ 31 w 34"/>
              <a:gd name="T29" fmla="*/ 30 h 30"/>
              <a:gd name="T30" fmla="*/ 33 w 34"/>
              <a:gd name="T31" fmla="*/ 29 h 30"/>
              <a:gd name="T32" fmla="*/ 33 w 34"/>
              <a:gd name="T33" fmla="*/ 29 h 30"/>
              <a:gd name="T34" fmla="*/ 34 w 34"/>
              <a:gd name="T35" fmla="*/ 28 h 30"/>
              <a:gd name="T36" fmla="*/ 34 w 34"/>
              <a:gd name="T37" fmla="*/ 25 h 30"/>
              <a:gd name="T38" fmla="*/ 34 w 34"/>
              <a:gd name="T39" fmla="*/ 5 h 30"/>
              <a:gd name="T40" fmla="*/ 34 w 34"/>
              <a:gd name="T41" fmla="*/ 5 h 30"/>
              <a:gd name="T42" fmla="*/ 34 w 34"/>
              <a:gd name="T43" fmla="*/ 3 h 30"/>
              <a:gd name="T44" fmla="*/ 33 w 34"/>
              <a:gd name="T45" fmla="*/ 2 h 30"/>
              <a:gd name="T46" fmla="*/ 33 w 34"/>
              <a:gd name="T4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0">
                <a:moveTo>
                  <a:pt x="33" y="2"/>
                </a:moveTo>
                <a:lnTo>
                  <a:pt x="33" y="2"/>
                </a:lnTo>
                <a:lnTo>
                  <a:pt x="31" y="0"/>
                </a:lnTo>
                <a:lnTo>
                  <a:pt x="28" y="0"/>
                </a:lnTo>
                <a:lnTo>
                  <a:pt x="4" y="5"/>
                </a:lnTo>
                <a:lnTo>
                  <a:pt x="4" y="5"/>
                </a:lnTo>
                <a:lnTo>
                  <a:pt x="1" y="7"/>
                </a:lnTo>
                <a:lnTo>
                  <a:pt x="0" y="10"/>
                </a:lnTo>
                <a:lnTo>
                  <a:pt x="0" y="20"/>
                </a:lnTo>
                <a:lnTo>
                  <a:pt x="0" y="20"/>
                </a:lnTo>
                <a:lnTo>
                  <a:pt x="1" y="24"/>
                </a:lnTo>
                <a:lnTo>
                  <a:pt x="4" y="25"/>
                </a:lnTo>
                <a:lnTo>
                  <a:pt x="28" y="30"/>
                </a:lnTo>
                <a:lnTo>
                  <a:pt x="28" y="30"/>
                </a:lnTo>
                <a:lnTo>
                  <a:pt x="31" y="30"/>
                </a:lnTo>
                <a:lnTo>
                  <a:pt x="33" y="29"/>
                </a:lnTo>
                <a:lnTo>
                  <a:pt x="33" y="29"/>
                </a:lnTo>
                <a:lnTo>
                  <a:pt x="34" y="28"/>
                </a:lnTo>
                <a:lnTo>
                  <a:pt x="34" y="25"/>
                </a:lnTo>
                <a:lnTo>
                  <a:pt x="34" y="5"/>
                </a:lnTo>
                <a:lnTo>
                  <a:pt x="34" y="5"/>
                </a:lnTo>
                <a:lnTo>
                  <a:pt x="34" y="3"/>
                </a:lnTo>
                <a:lnTo>
                  <a:pt x="33" y="2"/>
                </a:lnTo>
                <a:lnTo>
                  <a:pt x="33" y="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03" name="Freeform 906"/>
          <p:cNvSpPr>
            <a:spLocks noEditPoints="1"/>
          </p:cNvSpPr>
          <p:nvPr/>
        </p:nvSpPr>
        <p:spPr bwMode="auto">
          <a:xfrm>
            <a:off x="8080286" y="2179134"/>
            <a:ext cx="61686" cy="113879"/>
          </a:xfrm>
          <a:custGeom>
            <a:avLst/>
            <a:gdLst>
              <a:gd name="T0" fmla="*/ 20 w 40"/>
              <a:gd name="T1" fmla="*/ 0 h 74"/>
              <a:gd name="T2" fmla="*/ 20 w 40"/>
              <a:gd name="T3" fmla="*/ 0 h 74"/>
              <a:gd name="T4" fmla="*/ 16 w 40"/>
              <a:gd name="T5" fmla="*/ 0 h 74"/>
              <a:gd name="T6" fmla="*/ 13 w 40"/>
              <a:gd name="T7" fmla="*/ 1 h 74"/>
              <a:gd name="T8" fmla="*/ 7 w 40"/>
              <a:gd name="T9" fmla="*/ 6 h 74"/>
              <a:gd name="T10" fmla="*/ 2 w 40"/>
              <a:gd name="T11" fmla="*/ 12 h 74"/>
              <a:gd name="T12" fmla="*/ 0 w 40"/>
              <a:gd name="T13" fmla="*/ 16 h 74"/>
              <a:gd name="T14" fmla="*/ 0 w 40"/>
              <a:gd name="T15" fmla="*/ 20 h 74"/>
              <a:gd name="T16" fmla="*/ 0 w 40"/>
              <a:gd name="T17" fmla="*/ 69 h 74"/>
              <a:gd name="T18" fmla="*/ 0 w 40"/>
              <a:gd name="T19" fmla="*/ 69 h 74"/>
              <a:gd name="T20" fmla="*/ 0 w 40"/>
              <a:gd name="T21" fmla="*/ 72 h 74"/>
              <a:gd name="T22" fmla="*/ 2 w 40"/>
              <a:gd name="T23" fmla="*/ 73 h 74"/>
              <a:gd name="T24" fmla="*/ 3 w 40"/>
              <a:gd name="T25" fmla="*/ 74 h 74"/>
              <a:gd name="T26" fmla="*/ 5 w 40"/>
              <a:gd name="T27" fmla="*/ 74 h 74"/>
              <a:gd name="T28" fmla="*/ 35 w 40"/>
              <a:gd name="T29" fmla="*/ 74 h 74"/>
              <a:gd name="T30" fmla="*/ 35 w 40"/>
              <a:gd name="T31" fmla="*/ 74 h 74"/>
              <a:gd name="T32" fmla="*/ 37 w 40"/>
              <a:gd name="T33" fmla="*/ 74 h 74"/>
              <a:gd name="T34" fmla="*/ 39 w 40"/>
              <a:gd name="T35" fmla="*/ 73 h 74"/>
              <a:gd name="T36" fmla="*/ 40 w 40"/>
              <a:gd name="T37" fmla="*/ 72 h 74"/>
              <a:gd name="T38" fmla="*/ 40 w 40"/>
              <a:gd name="T39" fmla="*/ 69 h 74"/>
              <a:gd name="T40" fmla="*/ 40 w 40"/>
              <a:gd name="T41" fmla="*/ 20 h 74"/>
              <a:gd name="T42" fmla="*/ 40 w 40"/>
              <a:gd name="T43" fmla="*/ 20 h 74"/>
              <a:gd name="T44" fmla="*/ 40 w 40"/>
              <a:gd name="T45" fmla="*/ 16 h 74"/>
              <a:gd name="T46" fmla="*/ 39 w 40"/>
              <a:gd name="T47" fmla="*/ 12 h 74"/>
              <a:gd name="T48" fmla="*/ 34 w 40"/>
              <a:gd name="T49" fmla="*/ 6 h 74"/>
              <a:gd name="T50" fmla="*/ 27 w 40"/>
              <a:gd name="T51" fmla="*/ 1 h 74"/>
              <a:gd name="T52" fmla="*/ 24 w 40"/>
              <a:gd name="T53" fmla="*/ 0 h 74"/>
              <a:gd name="T54" fmla="*/ 20 w 40"/>
              <a:gd name="T55" fmla="*/ 0 h 74"/>
              <a:gd name="T56" fmla="*/ 20 w 40"/>
              <a:gd name="T57" fmla="*/ 0 h 74"/>
              <a:gd name="T58" fmla="*/ 35 w 40"/>
              <a:gd name="T59" fmla="*/ 54 h 74"/>
              <a:gd name="T60" fmla="*/ 20 w 40"/>
              <a:gd name="T61" fmla="*/ 54 h 74"/>
              <a:gd name="T62" fmla="*/ 20 w 40"/>
              <a:gd name="T63" fmla="*/ 25 h 74"/>
              <a:gd name="T64" fmla="*/ 35 w 40"/>
              <a:gd name="T65" fmla="*/ 25 h 74"/>
              <a:gd name="T66" fmla="*/ 35 w 40"/>
              <a:gd name="T67"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74">
                <a:moveTo>
                  <a:pt x="20" y="0"/>
                </a:moveTo>
                <a:lnTo>
                  <a:pt x="20" y="0"/>
                </a:lnTo>
                <a:lnTo>
                  <a:pt x="16" y="0"/>
                </a:lnTo>
                <a:lnTo>
                  <a:pt x="13" y="1"/>
                </a:lnTo>
                <a:lnTo>
                  <a:pt x="7" y="6"/>
                </a:lnTo>
                <a:lnTo>
                  <a:pt x="2" y="12"/>
                </a:lnTo>
                <a:lnTo>
                  <a:pt x="0" y="16"/>
                </a:lnTo>
                <a:lnTo>
                  <a:pt x="0" y="20"/>
                </a:lnTo>
                <a:lnTo>
                  <a:pt x="0" y="69"/>
                </a:lnTo>
                <a:lnTo>
                  <a:pt x="0" y="69"/>
                </a:lnTo>
                <a:lnTo>
                  <a:pt x="0" y="72"/>
                </a:lnTo>
                <a:lnTo>
                  <a:pt x="2" y="73"/>
                </a:lnTo>
                <a:lnTo>
                  <a:pt x="3" y="74"/>
                </a:lnTo>
                <a:lnTo>
                  <a:pt x="5" y="74"/>
                </a:lnTo>
                <a:lnTo>
                  <a:pt x="35" y="74"/>
                </a:lnTo>
                <a:lnTo>
                  <a:pt x="35" y="74"/>
                </a:lnTo>
                <a:lnTo>
                  <a:pt x="37" y="74"/>
                </a:lnTo>
                <a:lnTo>
                  <a:pt x="39" y="73"/>
                </a:lnTo>
                <a:lnTo>
                  <a:pt x="40" y="72"/>
                </a:lnTo>
                <a:lnTo>
                  <a:pt x="40" y="69"/>
                </a:lnTo>
                <a:lnTo>
                  <a:pt x="40" y="20"/>
                </a:lnTo>
                <a:lnTo>
                  <a:pt x="40" y="20"/>
                </a:lnTo>
                <a:lnTo>
                  <a:pt x="40" y="16"/>
                </a:lnTo>
                <a:lnTo>
                  <a:pt x="39" y="12"/>
                </a:lnTo>
                <a:lnTo>
                  <a:pt x="34" y="6"/>
                </a:lnTo>
                <a:lnTo>
                  <a:pt x="27" y="1"/>
                </a:lnTo>
                <a:lnTo>
                  <a:pt x="24" y="0"/>
                </a:lnTo>
                <a:lnTo>
                  <a:pt x="20" y="0"/>
                </a:lnTo>
                <a:lnTo>
                  <a:pt x="20" y="0"/>
                </a:lnTo>
                <a:close/>
                <a:moveTo>
                  <a:pt x="35" y="54"/>
                </a:moveTo>
                <a:lnTo>
                  <a:pt x="20" y="54"/>
                </a:lnTo>
                <a:lnTo>
                  <a:pt x="20" y="25"/>
                </a:lnTo>
                <a:lnTo>
                  <a:pt x="35" y="25"/>
                </a:lnTo>
                <a:lnTo>
                  <a:pt x="35"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04" name="Freeform 907"/>
          <p:cNvSpPr>
            <a:spLocks/>
          </p:cNvSpPr>
          <p:nvPr/>
        </p:nvSpPr>
        <p:spPr bwMode="auto">
          <a:xfrm>
            <a:off x="8417178" y="2971541"/>
            <a:ext cx="156586" cy="61686"/>
          </a:xfrm>
          <a:custGeom>
            <a:avLst/>
            <a:gdLst>
              <a:gd name="T0" fmla="*/ 89 w 99"/>
              <a:gd name="T1" fmla="*/ 0 h 39"/>
              <a:gd name="T2" fmla="*/ 89 w 99"/>
              <a:gd name="T3" fmla="*/ 0 h 39"/>
              <a:gd name="T4" fmla="*/ 89 w 99"/>
              <a:gd name="T5" fmla="*/ 0 h 39"/>
              <a:gd name="T6" fmla="*/ 89 w 99"/>
              <a:gd name="T7" fmla="*/ 15 h 39"/>
              <a:gd name="T8" fmla="*/ 89 w 99"/>
              <a:gd name="T9" fmla="*/ 15 h 39"/>
              <a:gd name="T10" fmla="*/ 77 w 99"/>
              <a:gd name="T11" fmla="*/ 20 h 39"/>
              <a:gd name="T12" fmla="*/ 65 w 99"/>
              <a:gd name="T13" fmla="*/ 23 h 39"/>
              <a:gd name="T14" fmla="*/ 57 w 99"/>
              <a:gd name="T15" fmla="*/ 25 h 39"/>
              <a:gd name="T16" fmla="*/ 50 w 99"/>
              <a:gd name="T17" fmla="*/ 25 h 39"/>
              <a:gd name="T18" fmla="*/ 50 w 99"/>
              <a:gd name="T19" fmla="*/ 25 h 39"/>
              <a:gd name="T20" fmla="*/ 42 w 99"/>
              <a:gd name="T21" fmla="*/ 25 h 39"/>
              <a:gd name="T22" fmla="*/ 35 w 99"/>
              <a:gd name="T23" fmla="*/ 23 h 39"/>
              <a:gd name="T24" fmla="*/ 23 w 99"/>
              <a:gd name="T25" fmla="*/ 20 h 39"/>
              <a:gd name="T26" fmla="*/ 10 w 99"/>
              <a:gd name="T27" fmla="*/ 15 h 39"/>
              <a:gd name="T28" fmla="*/ 10 w 99"/>
              <a:gd name="T29" fmla="*/ 0 h 39"/>
              <a:gd name="T30" fmla="*/ 10 w 99"/>
              <a:gd name="T31" fmla="*/ 0 h 39"/>
              <a:gd name="T32" fmla="*/ 10 w 99"/>
              <a:gd name="T33" fmla="*/ 0 h 39"/>
              <a:gd name="T34" fmla="*/ 10 w 99"/>
              <a:gd name="T35" fmla="*/ 0 h 39"/>
              <a:gd name="T36" fmla="*/ 7 w 99"/>
              <a:gd name="T37" fmla="*/ 3 h 39"/>
              <a:gd name="T38" fmla="*/ 3 w 99"/>
              <a:gd name="T39" fmla="*/ 6 h 39"/>
              <a:gd name="T40" fmla="*/ 2 w 99"/>
              <a:gd name="T41" fmla="*/ 11 h 39"/>
              <a:gd name="T42" fmla="*/ 0 w 99"/>
              <a:gd name="T43" fmla="*/ 15 h 39"/>
              <a:gd name="T44" fmla="*/ 0 w 99"/>
              <a:gd name="T45" fmla="*/ 15 h 39"/>
              <a:gd name="T46" fmla="*/ 2 w 99"/>
              <a:gd name="T47" fmla="*/ 20 h 39"/>
              <a:gd name="T48" fmla="*/ 4 w 99"/>
              <a:gd name="T49" fmla="*/ 25 h 39"/>
              <a:gd name="T50" fmla="*/ 9 w 99"/>
              <a:gd name="T51" fmla="*/ 28 h 39"/>
              <a:gd name="T52" fmla="*/ 14 w 99"/>
              <a:gd name="T53" fmla="*/ 32 h 39"/>
              <a:gd name="T54" fmla="*/ 21 w 99"/>
              <a:gd name="T55" fmla="*/ 36 h 39"/>
              <a:gd name="T56" fmla="*/ 30 w 99"/>
              <a:gd name="T57" fmla="*/ 37 h 39"/>
              <a:gd name="T58" fmla="*/ 40 w 99"/>
              <a:gd name="T59" fmla="*/ 39 h 39"/>
              <a:gd name="T60" fmla="*/ 50 w 99"/>
              <a:gd name="T61" fmla="*/ 39 h 39"/>
              <a:gd name="T62" fmla="*/ 50 w 99"/>
              <a:gd name="T63" fmla="*/ 39 h 39"/>
              <a:gd name="T64" fmla="*/ 60 w 99"/>
              <a:gd name="T65" fmla="*/ 39 h 39"/>
              <a:gd name="T66" fmla="*/ 70 w 99"/>
              <a:gd name="T67" fmla="*/ 37 h 39"/>
              <a:gd name="T68" fmla="*/ 78 w 99"/>
              <a:gd name="T69" fmla="*/ 36 h 39"/>
              <a:gd name="T70" fmla="*/ 86 w 99"/>
              <a:gd name="T71" fmla="*/ 32 h 39"/>
              <a:gd name="T72" fmla="*/ 91 w 99"/>
              <a:gd name="T73" fmla="*/ 28 h 39"/>
              <a:gd name="T74" fmla="*/ 95 w 99"/>
              <a:gd name="T75" fmla="*/ 25 h 39"/>
              <a:gd name="T76" fmla="*/ 98 w 99"/>
              <a:gd name="T77" fmla="*/ 20 h 39"/>
              <a:gd name="T78" fmla="*/ 99 w 99"/>
              <a:gd name="T79" fmla="*/ 15 h 39"/>
              <a:gd name="T80" fmla="*/ 99 w 99"/>
              <a:gd name="T81" fmla="*/ 15 h 39"/>
              <a:gd name="T82" fmla="*/ 98 w 99"/>
              <a:gd name="T83" fmla="*/ 11 h 39"/>
              <a:gd name="T84" fmla="*/ 97 w 99"/>
              <a:gd name="T85" fmla="*/ 6 h 39"/>
              <a:gd name="T86" fmla="*/ 93 w 99"/>
              <a:gd name="T87" fmla="*/ 3 h 39"/>
              <a:gd name="T88" fmla="*/ 89 w 99"/>
              <a:gd name="T89" fmla="*/ 0 h 39"/>
              <a:gd name="T90" fmla="*/ 89 w 99"/>
              <a:gd name="T9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39">
                <a:moveTo>
                  <a:pt x="89" y="0"/>
                </a:moveTo>
                <a:lnTo>
                  <a:pt x="89" y="0"/>
                </a:lnTo>
                <a:lnTo>
                  <a:pt x="89" y="0"/>
                </a:lnTo>
                <a:lnTo>
                  <a:pt x="89" y="15"/>
                </a:lnTo>
                <a:lnTo>
                  <a:pt x="89" y="15"/>
                </a:lnTo>
                <a:lnTo>
                  <a:pt x="77" y="20"/>
                </a:lnTo>
                <a:lnTo>
                  <a:pt x="65" y="23"/>
                </a:lnTo>
                <a:lnTo>
                  <a:pt x="57" y="25"/>
                </a:lnTo>
                <a:lnTo>
                  <a:pt x="50" y="25"/>
                </a:lnTo>
                <a:lnTo>
                  <a:pt x="50" y="25"/>
                </a:lnTo>
                <a:lnTo>
                  <a:pt x="42" y="25"/>
                </a:lnTo>
                <a:lnTo>
                  <a:pt x="35" y="23"/>
                </a:lnTo>
                <a:lnTo>
                  <a:pt x="23" y="20"/>
                </a:lnTo>
                <a:lnTo>
                  <a:pt x="10" y="15"/>
                </a:lnTo>
                <a:lnTo>
                  <a:pt x="10" y="0"/>
                </a:lnTo>
                <a:lnTo>
                  <a:pt x="10" y="0"/>
                </a:lnTo>
                <a:lnTo>
                  <a:pt x="10" y="0"/>
                </a:lnTo>
                <a:lnTo>
                  <a:pt x="10" y="0"/>
                </a:lnTo>
                <a:lnTo>
                  <a:pt x="7" y="3"/>
                </a:lnTo>
                <a:lnTo>
                  <a:pt x="3" y="6"/>
                </a:lnTo>
                <a:lnTo>
                  <a:pt x="2" y="11"/>
                </a:lnTo>
                <a:lnTo>
                  <a:pt x="0" y="15"/>
                </a:lnTo>
                <a:lnTo>
                  <a:pt x="0" y="15"/>
                </a:lnTo>
                <a:lnTo>
                  <a:pt x="2" y="20"/>
                </a:lnTo>
                <a:lnTo>
                  <a:pt x="4" y="25"/>
                </a:lnTo>
                <a:lnTo>
                  <a:pt x="9" y="28"/>
                </a:lnTo>
                <a:lnTo>
                  <a:pt x="14" y="32"/>
                </a:lnTo>
                <a:lnTo>
                  <a:pt x="21" y="36"/>
                </a:lnTo>
                <a:lnTo>
                  <a:pt x="30" y="37"/>
                </a:lnTo>
                <a:lnTo>
                  <a:pt x="40" y="39"/>
                </a:lnTo>
                <a:lnTo>
                  <a:pt x="50" y="39"/>
                </a:lnTo>
                <a:lnTo>
                  <a:pt x="50" y="39"/>
                </a:lnTo>
                <a:lnTo>
                  <a:pt x="60" y="39"/>
                </a:lnTo>
                <a:lnTo>
                  <a:pt x="70" y="37"/>
                </a:lnTo>
                <a:lnTo>
                  <a:pt x="78" y="36"/>
                </a:lnTo>
                <a:lnTo>
                  <a:pt x="86" y="32"/>
                </a:lnTo>
                <a:lnTo>
                  <a:pt x="91" y="28"/>
                </a:lnTo>
                <a:lnTo>
                  <a:pt x="95" y="25"/>
                </a:lnTo>
                <a:lnTo>
                  <a:pt x="98" y="20"/>
                </a:lnTo>
                <a:lnTo>
                  <a:pt x="99" y="15"/>
                </a:lnTo>
                <a:lnTo>
                  <a:pt x="99" y="15"/>
                </a:lnTo>
                <a:lnTo>
                  <a:pt x="98" y="11"/>
                </a:lnTo>
                <a:lnTo>
                  <a:pt x="97" y="6"/>
                </a:lnTo>
                <a:lnTo>
                  <a:pt x="93" y="3"/>
                </a:lnTo>
                <a:lnTo>
                  <a:pt x="89" y="0"/>
                </a:lnTo>
                <a:lnTo>
                  <a:pt x="8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05" name="Freeform 908"/>
          <p:cNvSpPr>
            <a:spLocks/>
          </p:cNvSpPr>
          <p:nvPr/>
        </p:nvSpPr>
        <p:spPr bwMode="auto">
          <a:xfrm>
            <a:off x="8502585" y="2909855"/>
            <a:ext cx="28470" cy="61686"/>
          </a:xfrm>
          <a:custGeom>
            <a:avLst/>
            <a:gdLst>
              <a:gd name="T0" fmla="*/ 0 w 19"/>
              <a:gd name="T1" fmla="*/ 37 h 37"/>
              <a:gd name="T2" fmla="*/ 19 w 19"/>
              <a:gd name="T3" fmla="*/ 9 h 37"/>
              <a:gd name="T4" fmla="*/ 19 w 19"/>
              <a:gd name="T5" fmla="*/ 9 h 37"/>
              <a:gd name="T6" fmla="*/ 16 w 19"/>
              <a:gd name="T7" fmla="*/ 6 h 37"/>
              <a:gd name="T8" fmla="*/ 11 w 19"/>
              <a:gd name="T9" fmla="*/ 3 h 37"/>
              <a:gd name="T10" fmla="*/ 6 w 19"/>
              <a:gd name="T11" fmla="*/ 1 h 37"/>
              <a:gd name="T12" fmla="*/ 0 w 19"/>
              <a:gd name="T13" fmla="*/ 0 h 37"/>
              <a:gd name="T14" fmla="*/ 0 w 19"/>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37">
                <a:moveTo>
                  <a:pt x="0" y="37"/>
                </a:moveTo>
                <a:lnTo>
                  <a:pt x="19" y="9"/>
                </a:lnTo>
                <a:lnTo>
                  <a:pt x="19" y="9"/>
                </a:lnTo>
                <a:lnTo>
                  <a:pt x="16" y="6"/>
                </a:lnTo>
                <a:lnTo>
                  <a:pt x="11" y="3"/>
                </a:lnTo>
                <a:lnTo>
                  <a:pt x="6" y="1"/>
                </a:lnTo>
                <a:lnTo>
                  <a:pt x="0" y="0"/>
                </a:lnTo>
                <a:lnTo>
                  <a:pt x="0" y="3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06" name="Freeform 909"/>
          <p:cNvSpPr>
            <a:spLocks/>
          </p:cNvSpPr>
          <p:nvPr/>
        </p:nvSpPr>
        <p:spPr bwMode="auto">
          <a:xfrm>
            <a:off x="8455137" y="2909855"/>
            <a:ext cx="33216" cy="61686"/>
          </a:xfrm>
          <a:custGeom>
            <a:avLst/>
            <a:gdLst>
              <a:gd name="T0" fmla="*/ 20 w 20"/>
              <a:gd name="T1" fmla="*/ 0 h 37"/>
              <a:gd name="T2" fmla="*/ 20 w 20"/>
              <a:gd name="T3" fmla="*/ 0 h 37"/>
              <a:gd name="T4" fmla="*/ 14 w 20"/>
              <a:gd name="T5" fmla="*/ 1 h 37"/>
              <a:gd name="T6" fmla="*/ 9 w 20"/>
              <a:gd name="T7" fmla="*/ 3 h 37"/>
              <a:gd name="T8" fmla="*/ 4 w 20"/>
              <a:gd name="T9" fmla="*/ 6 h 37"/>
              <a:gd name="T10" fmla="*/ 0 w 20"/>
              <a:gd name="T11" fmla="*/ 9 h 37"/>
              <a:gd name="T12" fmla="*/ 20 w 20"/>
              <a:gd name="T13" fmla="*/ 37 h 37"/>
              <a:gd name="T14" fmla="*/ 20 w 2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7">
                <a:moveTo>
                  <a:pt x="20" y="0"/>
                </a:moveTo>
                <a:lnTo>
                  <a:pt x="20" y="0"/>
                </a:lnTo>
                <a:lnTo>
                  <a:pt x="14" y="1"/>
                </a:lnTo>
                <a:lnTo>
                  <a:pt x="9" y="3"/>
                </a:lnTo>
                <a:lnTo>
                  <a:pt x="4" y="6"/>
                </a:lnTo>
                <a:lnTo>
                  <a:pt x="0" y="9"/>
                </a:lnTo>
                <a:lnTo>
                  <a:pt x="20" y="37"/>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07" name="Freeform 910"/>
          <p:cNvSpPr>
            <a:spLocks/>
          </p:cNvSpPr>
          <p:nvPr/>
        </p:nvSpPr>
        <p:spPr bwMode="auto">
          <a:xfrm>
            <a:off x="8440904" y="2938326"/>
            <a:ext cx="109135" cy="56939"/>
          </a:xfrm>
          <a:custGeom>
            <a:avLst/>
            <a:gdLst>
              <a:gd name="T0" fmla="*/ 4 w 69"/>
              <a:gd name="T1" fmla="*/ 33 h 38"/>
              <a:gd name="T2" fmla="*/ 4 w 69"/>
              <a:gd name="T3" fmla="*/ 33 h 38"/>
              <a:gd name="T4" fmla="*/ 14 w 69"/>
              <a:gd name="T5" fmla="*/ 35 h 38"/>
              <a:gd name="T6" fmla="*/ 24 w 69"/>
              <a:gd name="T7" fmla="*/ 37 h 38"/>
              <a:gd name="T8" fmla="*/ 35 w 69"/>
              <a:gd name="T9" fmla="*/ 38 h 38"/>
              <a:gd name="T10" fmla="*/ 35 w 69"/>
              <a:gd name="T11" fmla="*/ 38 h 38"/>
              <a:gd name="T12" fmla="*/ 46 w 69"/>
              <a:gd name="T13" fmla="*/ 37 h 38"/>
              <a:gd name="T14" fmla="*/ 56 w 69"/>
              <a:gd name="T15" fmla="*/ 35 h 38"/>
              <a:gd name="T16" fmla="*/ 66 w 69"/>
              <a:gd name="T17" fmla="*/ 33 h 38"/>
              <a:gd name="T18" fmla="*/ 66 w 69"/>
              <a:gd name="T19" fmla="*/ 33 h 38"/>
              <a:gd name="T20" fmla="*/ 68 w 69"/>
              <a:gd name="T21" fmla="*/ 30 h 38"/>
              <a:gd name="T22" fmla="*/ 69 w 69"/>
              <a:gd name="T23" fmla="*/ 28 h 38"/>
              <a:gd name="T24" fmla="*/ 69 w 69"/>
              <a:gd name="T25" fmla="*/ 23 h 38"/>
              <a:gd name="T26" fmla="*/ 69 w 69"/>
              <a:gd name="T27" fmla="*/ 23 h 38"/>
              <a:gd name="T28" fmla="*/ 68 w 69"/>
              <a:gd name="T29" fmla="*/ 11 h 38"/>
              <a:gd name="T30" fmla="*/ 67 w 69"/>
              <a:gd name="T31" fmla="*/ 5 h 38"/>
              <a:gd name="T32" fmla="*/ 64 w 69"/>
              <a:gd name="T33" fmla="*/ 0 h 38"/>
              <a:gd name="T34" fmla="*/ 64 w 69"/>
              <a:gd name="T35" fmla="*/ 0 h 38"/>
              <a:gd name="T36" fmla="*/ 37 w 69"/>
              <a:gd name="T37" fmla="*/ 35 h 38"/>
              <a:gd name="T38" fmla="*/ 37 w 69"/>
              <a:gd name="T39" fmla="*/ 35 h 38"/>
              <a:gd name="T40" fmla="*/ 36 w 69"/>
              <a:gd name="T41" fmla="*/ 37 h 38"/>
              <a:gd name="T42" fmla="*/ 35 w 69"/>
              <a:gd name="T43" fmla="*/ 37 h 38"/>
              <a:gd name="T44" fmla="*/ 35 w 69"/>
              <a:gd name="T45" fmla="*/ 37 h 38"/>
              <a:gd name="T46" fmla="*/ 34 w 69"/>
              <a:gd name="T47" fmla="*/ 37 h 38"/>
              <a:gd name="T48" fmla="*/ 32 w 69"/>
              <a:gd name="T49" fmla="*/ 35 h 38"/>
              <a:gd name="T50" fmla="*/ 32 w 69"/>
              <a:gd name="T51" fmla="*/ 35 h 38"/>
              <a:gd name="T52" fmla="*/ 5 w 69"/>
              <a:gd name="T53" fmla="*/ 0 h 38"/>
              <a:gd name="T54" fmla="*/ 5 w 69"/>
              <a:gd name="T55" fmla="*/ 0 h 38"/>
              <a:gd name="T56" fmla="*/ 3 w 69"/>
              <a:gd name="T57" fmla="*/ 5 h 38"/>
              <a:gd name="T58" fmla="*/ 2 w 69"/>
              <a:gd name="T59" fmla="*/ 11 h 38"/>
              <a:gd name="T60" fmla="*/ 0 w 69"/>
              <a:gd name="T61" fmla="*/ 23 h 38"/>
              <a:gd name="T62" fmla="*/ 0 w 69"/>
              <a:gd name="T63" fmla="*/ 28 h 38"/>
              <a:gd name="T64" fmla="*/ 0 w 69"/>
              <a:gd name="T65" fmla="*/ 28 h 38"/>
              <a:gd name="T66" fmla="*/ 2 w 69"/>
              <a:gd name="T67" fmla="*/ 30 h 38"/>
              <a:gd name="T68" fmla="*/ 4 w 69"/>
              <a:gd name="T69" fmla="*/ 33 h 38"/>
              <a:gd name="T70" fmla="*/ 4 w 69"/>
              <a:gd name="T7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38">
                <a:moveTo>
                  <a:pt x="4" y="33"/>
                </a:moveTo>
                <a:lnTo>
                  <a:pt x="4" y="33"/>
                </a:lnTo>
                <a:lnTo>
                  <a:pt x="14" y="35"/>
                </a:lnTo>
                <a:lnTo>
                  <a:pt x="24" y="37"/>
                </a:lnTo>
                <a:lnTo>
                  <a:pt x="35" y="38"/>
                </a:lnTo>
                <a:lnTo>
                  <a:pt x="35" y="38"/>
                </a:lnTo>
                <a:lnTo>
                  <a:pt x="46" y="37"/>
                </a:lnTo>
                <a:lnTo>
                  <a:pt x="56" y="35"/>
                </a:lnTo>
                <a:lnTo>
                  <a:pt x="66" y="33"/>
                </a:lnTo>
                <a:lnTo>
                  <a:pt x="66" y="33"/>
                </a:lnTo>
                <a:lnTo>
                  <a:pt x="68" y="30"/>
                </a:lnTo>
                <a:lnTo>
                  <a:pt x="69" y="28"/>
                </a:lnTo>
                <a:lnTo>
                  <a:pt x="69" y="23"/>
                </a:lnTo>
                <a:lnTo>
                  <a:pt x="69" y="23"/>
                </a:lnTo>
                <a:lnTo>
                  <a:pt x="68" y="11"/>
                </a:lnTo>
                <a:lnTo>
                  <a:pt x="67" y="5"/>
                </a:lnTo>
                <a:lnTo>
                  <a:pt x="64" y="0"/>
                </a:lnTo>
                <a:lnTo>
                  <a:pt x="64" y="0"/>
                </a:lnTo>
                <a:lnTo>
                  <a:pt x="37" y="35"/>
                </a:lnTo>
                <a:lnTo>
                  <a:pt x="37" y="35"/>
                </a:lnTo>
                <a:lnTo>
                  <a:pt x="36" y="37"/>
                </a:lnTo>
                <a:lnTo>
                  <a:pt x="35" y="37"/>
                </a:lnTo>
                <a:lnTo>
                  <a:pt x="35" y="37"/>
                </a:lnTo>
                <a:lnTo>
                  <a:pt x="34" y="37"/>
                </a:lnTo>
                <a:lnTo>
                  <a:pt x="32" y="35"/>
                </a:lnTo>
                <a:lnTo>
                  <a:pt x="32" y="35"/>
                </a:lnTo>
                <a:lnTo>
                  <a:pt x="5" y="0"/>
                </a:lnTo>
                <a:lnTo>
                  <a:pt x="5" y="0"/>
                </a:lnTo>
                <a:lnTo>
                  <a:pt x="3" y="5"/>
                </a:lnTo>
                <a:lnTo>
                  <a:pt x="2" y="11"/>
                </a:lnTo>
                <a:lnTo>
                  <a:pt x="0" y="23"/>
                </a:lnTo>
                <a:lnTo>
                  <a:pt x="0" y="28"/>
                </a:lnTo>
                <a:lnTo>
                  <a:pt x="0" y="28"/>
                </a:lnTo>
                <a:lnTo>
                  <a:pt x="2" y="30"/>
                </a:lnTo>
                <a:lnTo>
                  <a:pt x="4" y="33"/>
                </a:lnTo>
                <a:lnTo>
                  <a:pt x="4" y="3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08" name="Freeform 914"/>
          <p:cNvSpPr>
            <a:spLocks noEditPoints="1"/>
          </p:cNvSpPr>
          <p:nvPr/>
        </p:nvSpPr>
        <p:spPr bwMode="auto">
          <a:xfrm>
            <a:off x="6542923" y="1457899"/>
            <a:ext cx="147095" cy="90156"/>
          </a:xfrm>
          <a:custGeom>
            <a:avLst/>
            <a:gdLst>
              <a:gd name="T0" fmla="*/ 29 w 93"/>
              <a:gd name="T1" fmla="*/ 45 h 55"/>
              <a:gd name="T2" fmla="*/ 65 w 93"/>
              <a:gd name="T3" fmla="*/ 40 h 55"/>
              <a:gd name="T4" fmla="*/ 64 w 93"/>
              <a:gd name="T5" fmla="*/ 45 h 55"/>
              <a:gd name="T6" fmla="*/ 65 w 93"/>
              <a:gd name="T7" fmla="*/ 49 h 55"/>
              <a:gd name="T8" fmla="*/ 70 w 93"/>
              <a:gd name="T9" fmla="*/ 53 h 55"/>
              <a:gd name="T10" fmla="*/ 74 w 93"/>
              <a:gd name="T11" fmla="*/ 55 h 55"/>
              <a:gd name="T12" fmla="*/ 81 w 93"/>
              <a:gd name="T13" fmla="*/ 52 h 55"/>
              <a:gd name="T14" fmla="*/ 83 w 93"/>
              <a:gd name="T15" fmla="*/ 45 h 55"/>
              <a:gd name="T16" fmla="*/ 82 w 93"/>
              <a:gd name="T17" fmla="*/ 40 h 55"/>
              <a:gd name="T18" fmla="*/ 88 w 93"/>
              <a:gd name="T19" fmla="*/ 40 h 55"/>
              <a:gd name="T20" fmla="*/ 92 w 93"/>
              <a:gd name="T21" fmla="*/ 39 h 55"/>
              <a:gd name="T22" fmla="*/ 93 w 93"/>
              <a:gd name="T23" fmla="*/ 35 h 55"/>
              <a:gd name="T24" fmla="*/ 93 w 93"/>
              <a:gd name="T25" fmla="*/ 5 h 55"/>
              <a:gd name="T26" fmla="*/ 92 w 93"/>
              <a:gd name="T27" fmla="*/ 2 h 55"/>
              <a:gd name="T28" fmla="*/ 88 w 93"/>
              <a:gd name="T29" fmla="*/ 0 h 55"/>
              <a:gd name="T30" fmla="*/ 4 w 93"/>
              <a:gd name="T31" fmla="*/ 0 h 55"/>
              <a:gd name="T32" fmla="*/ 1 w 93"/>
              <a:gd name="T33" fmla="*/ 2 h 55"/>
              <a:gd name="T34" fmla="*/ 0 w 93"/>
              <a:gd name="T35" fmla="*/ 5 h 55"/>
              <a:gd name="T36" fmla="*/ 0 w 93"/>
              <a:gd name="T37" fmla="*/ 35 h 55"/>
              <a:gd name="T38" fmla="*/ 1 w 93"/>
              <a:gd name="T39" fmla="*/ 39 h 55"/>
              <a:gd name="T40" fmla="*/ 4 w 93"/>
              <a:gd name="T41" fmla="*/ 40 h 55"/>
              <a:gd name="T42" fmla="*/ 11 w 93"/>
              <a:gd name="T43" fmla="*/ 40 h 55"/>
              <a:gd name="T44" fmla="*/ 9 w 93"/>
              <a:gd name="T45" fmla="*/ 45 h 55"/>
              <a:gd name="T46" fmla="*/ 12 w 93"/>
              <a:gd name="T47" fmla="*/ 52 h 55"/>
              <a:gd name="T48" fmla="*/ 19 w 93"/>
              <a:gd name="T49" fmla="*/ 55 h 55"/>
              <a:gd name="T50" fmla="*/ 23 w 93"/>
              <a:gd name="T51" fmla="*/ 53 h 55"/>
              <a:gd name="T52" fmla="*/ 28 w 93"/>
              <a:gd name="T53" fmla="*/ 49 h 55"/>
              <a:gd name="T54" fmla="*/ 29 w 93"/>
              <a:gd name="T55" fmla="*/ 45 h 55"/>
              <a:gd name="T56" fmla="*/ 83 w 93"/>
              <a:gd name="T57" fmla="*/ 10 h 55"/>
              <a:gd name="T58" fmla="*/ 69 w 93"/>
              <a:gd name="T59" fmla="*/ 25 h 55"/>
              <a:gd name="T60" fmla="*/ 39 w 93"/>
              <a:gd name="T61" fmla="*/ 10 h 55"/>
              <a:gd name="T62" fmla="*/ 54 w 93"/>
              <a:gd name="T63" fmla="*/ 25 h 55"/>
              <a:gd name="T64" fmla="*/ 39 w 93"/>
              <a:gd name="T65" fmla="*/ 10 h 55"/>
              <a:gd name="T66" fmla="*/ 24 w 93"/>
              <a:gd name="T67" fmla="*/ 10 h 55"/>
              <a:gd name="T68" fmla="*/ 9 w 93"/>
              <a:gd name="T69" fmla="*/ 2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 h="55">
                <a:moveTo>
                  <a:pt x="29" y="45"/>
                </a:moveTo>
                <a:lnTo>
                  <a:pt x="29" y="45"/>
                </a:lnTo>
                <a:lnTo>
                  <a:pt x="28" y="40"/>
                </a:lnTo>
                <a:lnTo>
                  <a:pt x="65" y="40"/>
                </a:lnTo>
                <a:lnTo>
                  <a:pt x="65" y="40"/>
                </a:lnTo>
                <a:lnTo>
                  <a:pt x="64" y="45"/>
                </a:lnTo>
                <a:lnTo>
                  <a:pt x="64" y="45"/>
                </a:lnTo>
                <a:lnTo>
                  <a:pt x="65" y="49"/>
                </a:lnTo>
                <a:lnTo>
                  <a:pt x="66" y="52"/>
                </a:lnTo>
                <a:lnTo>
                  <a:pt x="70" y="53"/>
                </a:lnTo>
                <a:lnTo>
                  <a:pt x="74" y="55"/>
                </a:lnTo>
                <a:lnTo>
                  <a:pt x="74" y="55"/>
                </a:lnTo>
                <a:lnTo>
                  <a:pt x="77" y="53"/>
                </a:lnTo>
                <a:lnTo>
                  <a:pt x="81" y="52"/>
                </a:lnTo>
                <a:lnTo>
                  <a:pt x="82" y="49"/>
                </a:lnTo>
                <a:lnTo>
                  <a:pt x="83" y="45"/>
                </a:lnTo>
                <a:lnTo>
                  <a:pt x="83" y="45"/>
                </a:lnTo>
                <a:lnTo>
                  <a:pt x="82" y="40"/>
                </a:lnTo>
                <a:lnTo>
                  <a:pt x="88" y="40"/>
                </a:lnTo>
                <a:lnTo>
                  <a:pt x="88" y="40"/>
                </a:lnTo>
                <a:lnTo>
                  <a:pt x="91" y="40"/>
                </a:lnTo>
                <a:lnTo>
                  <a:pt x="92" y="39"/>
                </a:lnTo>
                <a:lnTo>
                  <a:pt x="93" y="37"/>
                </a:lnTo>
                <a:lnTo>
                  <a:pt x="93" y="35"/>
                </a:lnTo>
                <a:lnTo>
                  <a:pt x="93" y="5"/>
                </a:lnTo>
                <a:lnTo>
                  <a:pt x="93" y="5"/>
                </a:lnTo>
                <a:lnTo>
                  <a:pt x="93" y="3"/>
                </a:lnTo>
                <a:lnTo>
                  <a:pt x="92" y="2"/>
                </a:lnTo>
                <a:lnTo>
                  <a:pt x="91" y="0"/>
                </a:lnTo>
                <a:lnTo>
                  <a:pt x="88" y="0"/>
                </a:lnTo>
                <a:lnTo>
                  <a:pt x="4" y="0"/>
                </a:lnTo>
                <a:lnTo>
                  <a:pt x="4" y="0"/>
                </a:lnTo>
                <a:lnTo>
                  <a:pt x="2" y="0"/>
                </a:lnTo>
                <a:lnTo>
                  <a:pt x="1" y="2"/>
                </a:lnTo>
                <a:lnTo>
                  <a:pt x="0" y="3"/>
                </a:lnTo>
                <a:lnTo>
                  <a:pt x="0" y="5"/>
                </a:lnTo>
                <a:lnTo>
                  <a:pt x="0" y="35"/>
                </a:lnTo>
                <a:lnTo>
                  <a:pt x="0" y="35"/>
                </a:lnTo>
                <a:lnTo>
                  <a:pt x="0" y="37"/>
                </a:lnTo>
                <a:lnTo>
                  <a:pt x="1" y="39"/>
                </a:lnTo>
                <a:lnTo>
                  <a:pt x="2" y="40"/>
                </a:lnTo>
                <a:lnTo>
                  <a:pt x="4" y="40"/>
                </a:lnTo>
                <a:lnTo>
                  <a:pt x="11" y="40"/>
                </a:lnTo>
                <a:lnTo>
                  <a:pt x="11" y="40"/>
                </a:lnTo>
                <a:lnTo>
                  <a:pt x="9" y="45"/>
                </a:lnTo>
                <a:lnTo>
                  <a:pt x="9" y="45"/>
                </a:lnTo>
                <a:lnTo>
                  <a:pt x="11" y="49"/>
                </a:lnTo>
                <a:lnTo>
                  <a:pt x="12" y="52"/>
                </a:lnTo>
                <a:lnTo>
                  <a:pt x="16" y="53"/>
                </a:lnTo>
                <a:lnTo>
                  <a:pt x="19" y="55"/>
                </a:lnTo>
                <a:lnTo>
                  <a:pt x="19" y="55"/>
                </a:lnTo>
                <a:lnTo>
                  <a:pt x="23" y="53"/>
                </a:lnTo>
                <a:lnTo>
                  <a:pt x="27" y="52"/>
                </a:lnTo>
                <a:lnTo>
                  <a:pt x="28" y="49"/>
                </a:lnTo>
                <a:lnTo>
                  <a:pt x="29" y="45"/>
                </a:lnTo>
                <a:lnTo>
                  <a:pt x="29" y="45"/>
                </a:lnTo>
                <a:close/>
                <a:moveTo>
                  <a:pt x="69" y="10"/>
                </a:moveTo>
                <a:lnTo>
                  <a:pt x="83" y="10"/>
                </a:lnTo>
                <a:lnTo>
                  <a:pt x="83" y="25"/>
                </a:lnTo>
                <a:lnTo>
                  <a:pt x="69" y="25"/>
                </a:lnTo>
                <a:lnTo>
                  <a:pt x="69" y="10"/>
                </a:lnTo>
                <a:close/>
                <a:moveTo>
                  <a:pt x="39" y="10"/>
                </a:moveTo>
                <a:lnTo>
                  <a:pt x="54" y="10"/>
                </a:lnTo>
                <a:lnTo>
                  <a:pt x="54" y="25"/>
                </a:lnTo>
                <a:lnTo>
                  <a:pt x="39" y="25"/>
                </a:lnTo>
                <a:lnTo>
                  <a:pt x="39" y="10"/>
                </a:lnTo>
                <a:close/>
                <a:moveTo>
                  <a:pt x="9" y="10"/>
                </a:moveTo>
                <a:lnTo>
                  <a:pt x="24" y="10"/>
                </a:lnTo>
                <a:lnTo>
                  <a:pt x="24" y="25"/>
                </a:lnTo>
                <a:lnTo>
                  <a:pt x="9" y="25"/>
                </a:lnTo>
                <a:lnTo>
                  <a:pt x="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09" name="Rectangle 915"/>
          <p:cNvSpPr>
            <a:spLocks noChangeArrowheads="1"/>
          </p:cNvSpPr>
          <p:nvPr/>
        </p:nvSpPr>
        <p:spPr bwMode="auto">
          <a:xfrm>
            <a:off x="6542922" y="1548056"/>
            <a:ext cx="156586"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10" name="Freeform 916"/>
          <p:cNvSpPr>
            <a:spLocks/>
          </p:cNvSpPr>
          <p:nvPr/>
        </p:nvSpPr>
        <p:spPr bwMode="auto">
          <a:xfrm>
            <a:off x="6576135" y="1391470"/>
            <a:ext cx="90156" cy="61686"/>
          </a:xfrm>
          <a:custGeom>
            <a:avLst/>
            <a:gdLst>
              <a:gd name="T0" fmla="*/ 59 w 59"/>
              <a:gd name="T1" fmla="*/ 30 h 40"/>
              <a:gd name="T2" fmla="*/ 36 w 59"/>
              <a:gd name="T3" fmla="*/ 30 h 40"/>
              <a:gd name="T4" fmla="*/ 30 w 59"/>
              <a:gd name="T5" fmla="*/ 20 h 40"/>
              <a:gd name="T6" fmla="*/ 36 w 59"/>
              <a:gd name="T7" fmla="*/ 10 h 40"/>
              <a:gd name="T8" fmla="*/ 45 w 59"/>
              <a:gd name="T9" fmla="*/ 10 h 40"/>
              <a:gd name="T10" fmla="*/ 45 w 59"/>
              <a:gd name="T11" fmla="*/ 0 h 40"/>
              <a:gd name="T12" fmla="*/ 15 w 59"/>
              <a:gd name="T13" fmla="*/ 0 h 40"/>
              <a:gd name="T14" fmla="*/ 15 w 59"/>
              <a:gd name="T15" fmla="*/ 10 h 40"/>
              <a:gd name="T16" fmla="*/ 27 w 59"/>
              <a:gd name="T17" fmla="*/ 10 h 40"/>
              <a:gd name="T18" fmla="*/ 20 w 59"/>
              <a:gd name="T19" fmla="*/ 20 h 40"/>
              <a:gd name="T20" fmla="*/ 27 w 59"/>
              <a:gd name="T21" fmla="*/ 30 h 40"/>
              <a:gd name="T22" fmla="*/ 0 w 59"/>
              <a:gd name="T23" fmla="*/ 30 h 40"/>
              <a:gd name="T24" fmla="*/ 0 w 59"/>
              <a:gd name="T25" fmla="*/ 40 h 40"/>
              <a:gd name="T26" fmla="*/ 59 w 59"/>
              <a:gd name="T27" fmla="*/ 40 h 40"/>
              <a:gd name="T28" fmla="*/ 59 w 59"/>
              <a:gd name="T29"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0">
                <a:moveTo>
                  <a:pt x="59" y="30"/>
                </a:moveTo>
                <a:lnTo>
                  <a:pt x="36" y="30"/>
                </a:lnTo>
                <a:lnTo>
                  <a:pt x="30" y="20"/>
                </a:lnTo>
                <a:lnTo>
                  <a:pt x="36" y="10"/>
                </a:lnTo>
                <a:lnTo>
                  <a:pt x="45" y="10"/>
                </a:lnTo>
                <a:lnTo>
                  <a:pt x="45" y="0"/>
                </a:lnTo>
                <a:lnTo>
                  <a:pt x="15" y="0"/>
                </a:lnTo>
                <a:lnTo>
                  <a:pt x="15" y="10"/>
                </a:lnTo>
                <a:lnTo>
                  <a:pt x="27" y="10"/>
                </a:lnTo>
                <a:lnTo>
                  <a:pt x="20" y="20"/>
                </a:lnTo>
                <a:lnTo>
                  <a:pt x="27" y="30"/>
                </a:lnTo>
                <a:lnTo>
                  <a:pt x="0" y="30"/>
                </a:lnTo>
                <a:lnTo>
                  <a:pt x="0" y="40"/>
                </a:lnTo>
                <a:lnTo>
                  <a:pt x="59" y="40"/>
                </a:lnTo>
                <a:lnTo>
                  <a:pt x="59"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11" name="Freeform 925"/>
          <p:cNvSpPr>
            <a:spLocks noEditPoints="1"/>
          </p:cNvSpPr>
          <p:nvPr/>
        </p:nvSpPr>
        <p:spPr bwMode="auto">
          <a:xfrm>
            <a:off x="3923709" y="2905112"/>
            <a:ext cx="156586" cy="128115"/>
          </a:xfrm>
          <a:custGeom>
            <a:avLst/>
            <a:gdLst>
              <a:gd name="T0" fmla="*/ 84 w 99"/>
              <a:gd name="T1" fmla="*/ 40 h 83"/>
              <a:gd name="T2" fmla="*/ 81 w 99"/>
              <a:gd name="T3" fmla="*/ 27 h 83"/>
              <a:gd name="T4" fmla="*/ 75 w 99"/>
              <a:gd name="T5" fmla="*/ 16 h 83"/>
              <a:gd name="T6" fmla="*/ 67 w 99"/>
              <a:gd name="T7" fmla="*/ 8 h 83"/>
              <a:gd name="T8" fmla="*/ 54 w 99"/>
              <a:gd name="T9" fmla="*/ 5 h 83"/>
              <a:gd name="T10" fmla="*/ 44 w 99"/>
              <a:gd name="T11" fmla="*/ 0 h 83"/>
              <a:gd name="T12" fmla="*/ 44 w 99"/>
              <a:gd name="T13" fmla="*/ 5 h 83"/>
              <a:gd name="T14" fmla="*/ 32 w 99"/>
              <a:gd name="T15" fmla="*/ 8 h 83"/>
              <a:gd name="T16" fmla="*/ 23 w 99"/>
              <a:gd name="T17" fmla="*/ 16 h 83"/>
              <a:gd name="T18" fmla="*/ 17 w 99"/>
              <a:gd name="T19" fmla="*/ 27 h 83"/>
              <a:gd name="T20" fmla="*/ 15 w 99"/>
              <a:gd name="T21" fmla="*/ 40 h 83"/>
              <a:gd name="T22" fmla="*/ 9 w 99"/>
              <a:gd name="T23" fmla="*/ 44 h 83"/>
              <a:gd name="T24" fmla="*/ 1 w 99"/>
              <a:gd name="T25" fmla="*/ 54 h 83"/>
              <a:gd name="T26" fmla="*/ 0 w 99"/>
              <a:gd name="T27" fmla="*/ 59 h 83"/>
              <a:gd name="T28" fmla="*/ 4 w 99"/>
              <a:gd name="T29" fmla="*/ 69 h 83"/>
              <a:gd name="T30" fmla="*/ 14 w 99"/>
              <a:gd name="T31" fmla="*/ 76 h 83"/>
              <a:gd name="T32" fmla="*/ 30 w 99"/>
              <a:gd name="T33" fmla="*/ 81 h 83"/>
              <a:gd name="T34" fmla="*/ 49 w 99"/>
              <a:gd name="T35" fmla="*/ 83 h 83"/>
              <a:gd name="T36" fmla="*/ 59 w 99"/>
              <a:gd name="T37" fmla="*/ 83 h 83"/>
              <a:gd name="T38" fmla="*/ 78 w 99"/>
              <a:gd name="T39" fmla="*/ 80 h 83"/>
              <a:gd name="T40" fmla="*/ 90 w 99"/>
              <a:gd name="T41" fmla="*/ 72 h 83"/>
              <a:gd name="T42" fmla="*/ 97 w 99"/>
              <a:gd name="T43" fmla="*/ 64 h 83"/>
              <a:gd name="T44" fmla="*/ 99 w 99"/>
              <a:gd name="T45" fmla="*/ 59 h 83"/>
              <a:gd name="T46" fmla="*/ 95 w 99"/>
              <a:gd name="T47" fmla="*/ 49 h 83"/>
              <a:gd name="T48" fmla="*/ 84 w 99"/>
              <a:gd name="T49" fmla="*/ 40 h 83"/>
              <a:gd name="T50" fmla="*/ 74 w 99"/>
              <a:gd name="T51" fmla="*/ 44 h 83"/>
              <a:gd name="T52" fmla="*/ 74 w 99"/>
              <a:gd name="T53" fmla="*/ 50 h 83"/>
              <a:gd name="T54" fmla="*/ 73 w 99"/>
              <a:gd name="T55" fmla="*/ 32 h 83"/>
              <a:gd name="T56" fmla="*/ 74 w 99"/>
              <a:gd name="T57" fmla="*/ 37 h 83"/>
              <a:gd name="T58" fmla="*/ 74 w 99"/>
              <a:gd name="T59" fmla="*/ 44 h 83"/>
              <a:gd name="T60" fmla="*/ 25 w 99"/>
              <a:gd name="T61" fmla="*/ 44 h 83"/>
              <a:gd name="T62" fmla="*/ 26 w 99"/>
              <a:gd name="T63" fmla="*/ 32 h 83"/>
              <a:gd name="T64" fmla="*/ 39 w 99"/>
              <a:gd name="T65" fmla="*/ 53 h 83"/>
              <a:gd name="T66" fmla="*/ 25 w 99"/>
              <a:gd name="T67" fmla="*/ 44 h 83"/>
              <a:gd name="T68" fmla="*/ 54 w 99"/>
              <a:gd name="T69" fmla="*/ 42 h 83"/>
              <a:gd name="T70" fmla="*/ 54 w 99"/>
              <a:gd name="T71" fmla="*/ 14 h 83"/>
              <a:gd name="T72" fmla="*/ 67 w 99"/>
              <a:gd name="T73" fmla="*/ 21 h 83"/>
              <a:gd name="T74" fmla="*/ 44 w 99"/>
              <a:gd name="T75" fmla="*/ 42 h 83"/>
              <a:gd name="T76" fmla="*/ 32 w 99"/>
              <a:gd name="T77" fmla="*/ 21 h 83"/>
              <a:gd name="T78" fmla="*/ 44 w 99"/>
              <a:gd name="T79" fmla="*/ 14 h 83"/>
              <a:gd name="T80" fmla="*/ 49 w 99"/>
              <a:gd name="T81" fmla="*/ 74 h 83"/>
              <a:gd name="T82" fmla="*/ 41 w 99"/>
              <a:gd name="T83" fmla="*/ 74 h 83"/>
              <a:gd name="T84" fmla="*/ 21 w 99"/>
              <a:gd name="T85" fmla="*/ 69 h 83"/>
              <a:gd name="T86" fmla="*/ 12 w 99"/>
              <a:gd name="T87" fmla="*/ 64 h 83"/>
              <a:gd name="T88" fmla="*/ 10 w 99"/>
              <a:gd name="T89" fmla="*/ 59 h 83"/>
              <a:gd name="T90" fmla="*/ 11 w 99"/>
              <a:gd name="T91" fmla="*/ 55 h 83"/>
              <a:gd name="T92" fmla="*/ 15 w 99"/>
              <a:gd name="T93" fmla="*/ 54 h 83"/>
              <a:gd name="T94" fmla="*/ 16 w 99"/>
              <a:gd name="T95" fmla="*/ 56 h 83"/>
              <a:gd name="T96" fmla="*/ 18 w 99"/>
              <a:gd name="T97" fmla="*/ 59 h 83"/>
              <a:gd name="T98" fmla="*/ 38 w 99"/>
              <a:gd name="T99" fmla="*/ 63 h 83"/>
              <a:gd name="T100" fmla="*/ 49 w 99"/>
              <a:gd name="T101" fmla="*/ 64 h 83"/>
              <a:gd name="T102" fmla="*/ 70 w 99"/>
              <a:gd name="T103" fmla="*/ 61 h 83"/>
              <a:gd name="T104" fmla="*/ 80 w 99"/>
              <a:gd name="T105" fmla="*/ 59 h 83"/>
              <a:gd name="T106" fmla="*/ 84 w 99"/>
              <a:gd name="T107" fmla="*/ 54 h 83"/>
              <a:gd name="T108" fmla="*/ 84 w 99"/>
              <a:gd name="T109" fmla="*/ 53 h 83"/>
              <a:gd name="T110" fmla="*/ 89 w 99"/>
              <a:gd name="T111" fmla="*/ 59 h 83"/>
              <a:gd name="T112" fmla="*/ 88 w 99"/>
              <a:gd name="T113" fmla="*/ 61 h 83"/>
              <a:gd name="T114" fmla="*/ 83 w 99"/>
              <a:gd name="T115" fmla="*/ 66 h 83"/>
              <a:gd name="T116" fmla="*/ 65 w 99"/>
              <a:gd name="T117" fmla="*/ 72 h 83"/>
              <a:gd name="T118" fmla="*/ 49 w 99"/>
              <a:gd name="T119"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83">
                <a:moveTo>
                  <a:pt x="84" y="40"/>
                </a:moveTo>
                <a:lnTo>
                  <a:pt x="84" y="40"/>
                </a:lnTo>
                <a:lnTo>
                  <a:pt x="83" y="33"/>
                </a:lnTo>
                <a:lnTo>
                  <a:pt x="81" y="27"/>
                </a:lnTo>
                <a:lnTo>
                  <a:pt x="79" y="21"/>
                </a:lnTo>
                <a:lnTo>
                  <a:pt x="75" y="16"/>
                </a:lnTo>
                <a:lnTo>
                  <a:pt x="72" y="12"/>
                </a:lnTo>
                <a:lnTo>
                  <a:pt x="67" y="8"/>
                </a:lnTo>
                <a:lnTo>
                  <a:pt x="60" y="6"/>
                </a:lnTo>
                <a:lnTo>
                  <a:pt x="54" y="5"/>
                </a:lnTo>
                <a:lnTo>
                  <a:pt x="54" y="0"/>
                </a:lnTo>
                <a:lnTo>
                  <a:pt x="44" y="0"/>
                </a:lnTo>
                <a:lnTo>
                  <a:pt x="44" y="5"/>
                </a:lnTo>
                <a:lnTo>
                  <a:pt x="44" y="5"/>
                </a:lnTo>
                <a:lnTo>
                  <a:pt x="38" y="6"/>
                </a:lnTo>
                <a:lnTo>
                  <a:pt x="32" y="8"/>
                </a:lnTo>
                <a:lnTo>
                  <a:pt x="27" y="12"/>
                </a:lnTo>
                <a:lnTo>
                  <a:pt x="23" y="16"/>
                </a:lnTo>
                <a:lnTo>
                  <a:pt x="20" y="21"/>
                </a:lnTo>
                <a:lnTo>
                  <a:pt x="17" y="27"/>
                </a:lnTo>
                <a:lnTo>
                  <a:pt x="16" y="33"/>
                </a:lnTo>
                <a:lnTo>
                  <a:pt x="15" y="40"/>
                </a:lnTo>
                <a:lnTo>
                  <a:pt x="15" y="40"/>
                </a:lnTo>
                <a:lnTo>
                  <a:pt x="9" y="44"/>
                </a:lnTo>
                <a:lnTo>
                  <a:pt x="4" y="49"/>
                </a:lnTo>
                <a:lnTo>
                  <a:pt x="1" y="54"/>
                </a:lnTo>
                <a:lnTo>
                  <a:pt x="0" y="59"/>
                </a:lnTo>
                <a:lnTo>
                  <a:pt x="0" y="59"/>
                </a:lnTo>
                <a:lnTo>
                  <a:pt x="1" y="64"/>
                </a:lnTo>
                <a:lnTo>
                  <a:pt x="4" y="69"/>
                </a:lnTo>
                <a:lnTo>
                  <a:pt x="9" y="72"/>
                </a:lnTo>
                <a:lnTo>
                  <a:pt x="14" y="76"/>
                </a:lnTo>
                <a:lnTo>
                  <a:pt x="21" y="80"/>
                </a:lnTo>
                <a:lnTo>
                  <a:pt x="30" y="81"/>
                </a:lnTo>
                <a:lnTo>
                  <a:pt x="39" y="83"/>
                </a:lnTo>
                <a:lnTo>
                  <a:pt x="49" y="83"/>
                </a:lnTo>
                <a:lnTo>
                  <a:pt x="49" y="83"/>
                </a:lnTo>
                <a:lnTo>
                  <a:pt x="59" y="83"/>
                </a:lnTo>
                <a:lnTo>
                  <a:pt x="69" y="81"/>
                </a:lnTo>
                <a:lnTo>
                  <a:pt x="78" y="80"/>
                </a:lnTo>
                <a:lnTo>
                  <a:pt x="85" y="76"/>
                </a:lnTo>
                <a:lnTo>
                  <a:pt x="90" y="72"/>
                </a:lnTo>
                <a:lnTo>
                  <a:pt x="95" y="69"/>
                </a:lnTo>
                <a:lnTo>
                  <a:pt x="97" y="64"/>
                </a:lnTo>
                <a:lnTo>
                  <a:pt x="99" y="59"/>
                </a:lnTo>
                <a:lnTo>
                  <a:pt x="99" y="59"/>
                </a:lnTo>
                <a:lnTo>
                  <a:pt x="97" y="54"/>
                </a:lnTo>
                <a:lnTo>
                  <a:pt x="95" y="49"/>
                </a:lnTo>
                <a:lnTo>
                  <a:pt x="90" y="44"/>
                </a:lnTo>
                <a:lnTo>
                  <a:pt x="84" y="40"/>
                </a:lnTo>
                <a:lnTo>
                  <a:pt x="84" y="40"/>
                </a:lnTo>
                <a:close/>
                <a:moveTo>
                  <a:pt x="74" y="44"/>
                </a:moveTo>
                <a:lnTo>
                  <a:pt x="74" y="50"/>
                </a:lnTo>
                <a:lnTo>
                  <a:pt x="74" y="50"/>
                </a:lnTo>
                <a:lnTo>
                  <a:pt x="59" y="53"/>
                </a:lnTo>
                <a:lnTo>
                  <a:pt x="73" y="32"/>
                </a:lnTo>
                <a:lnTo>
                  <a:pt x="73" y="32"/>
                </a:lnTo>
                <a:lnTo>
                  <a:pt x="74" y="37"/>
                </a:lnTo>
                <a:lnTo>
                  <a:pt x="74" y="44"/>
                </a:lnTo>
                <a:lnTo>
                  <a:pt x="74" y="44"/>
                </a:lnTo>
                <a:close/>
                <a:moveTo>
                  <a:pt x="25" y="44"/>
                </a:moveTo>
                <a:lnTo>
                  <a:pt x="25" y="44"/>
                </a:lnTo>
                <a:lnTo>
                  <a:pt x="25" y="37"/>
                </a:lnTo>
                <a:lnTo>
                  <a:pt x="26" y="32"/>
                </a:lnTo>
                <a:lnTo>
                  <a:pt x="39" y="53"/>
                </a:lnTo>
                <a:lnTo>
                  <a:pt x="39" y="53"/>
                </a:lnTo>
                <a:lnTo>
                  <a:pt x="25" y="50"/>
                </a:lnTo>
                <a:lnTo>
                  <a:pt x="25" y="44"/>
                </a:lnTo>
                <a:close/>
                <a:moveTo>
                  <a:pt x="67" y="21"/>
                </a:moveTo>
                <a:lnTo>
                  <a:pt x="54" y="42"/>
                </a:lnTo>
                <a:lnTo>
                  <a:pt x="54" y="14"/>
                </a:lnTo>
                <a:lnTo>
                  <a:pt x="54" y="14"/>
                </a:lnTo>
                <a:lnTo>
                  <a:pt x="62" y="17"/>
                </a:lnTo>
                <a:lnTo>
                  <a:pt x="67" y="21"/>
                </a:lnTo>
                <a:lnTo>
                  <a:pt x="67" y="21"/>
                </a:lnTo>
                <a:close/>
                <a:moveTo>
                  <a:pt x="44" y="42"/>
                </a:moveTo>
                <a:lnTo>
                  <a:pt x="32" y="21"/>
                </a:lnTo>
                <a:lnTo>
                  <a:pt x="32" y="21"/>
                </a:lnTo>
                <a:lnTo>
                  <a:pt x="37" y="17"/>
                </a:lnTo>
                <a:lnTo>
                  <a:pt x="44" y="14"/>
                </a:lnTo>
                <a:lnTo>
                  <a:pt x="44" y="42"/>
                </a:lnTo>
                <a:close/>
                <a:moveTo>
                  <a:pt x="49" y="74"/>
                </a:moveTo>
                <a:lnTo>
                  <a:pt x="49" y="74"/>
                </a:lnTo>
                <a:lnTo>
                  <a:pt x="41" y="74"/>
                </a:lnTo>
                <a:lnTo>
                  <a:pt x="33" y="72"/>
                </a:lnTo>
                <a:lnTo>
                  <a:pt x="21" y="69"/>
                </a:lnTo>
                <a:lnTo>
                  <a:pt x="16" y="66"/>
                </a:lnTo>
                <a:lnTo>
                  <a:pt x="12" y="64"/>
                </a:lnTo>
                <a:lnTo>
                  <a:pt x="11" y="61"/>
                </a:lnTo>
                <a:lnTo>
                  <a:pt x="10" y="59"/>
                </a:lnTo>
                <a:lnTo>
                  <a:pt x="10" y="59"/>
                </a:lnTo>
                <a:lnTo>
                  <a:pt x="11" y="55"/>
                </a:lnTo>
                <a:lnTo>
                  <a:pt x="15" y="53"/>
                </a:lnTo>
                <a:lnTo>
                  <a:pt x="15" y="54"/>
                </a:lnTo>
                <a:lnTo>
                  <a:pt x="15" y="54"/>
                </a:lnTo>
                <a:lnTo>
                  <a:pt x="16" y="56"/>
                </a:lnTo>
                <a:lnTo>
                  <a:pt x="18" y="59"/>
                </a:lnTo>
                <a:lnTo>
                  <a:pt x="18" y="59"/>
                </a:lnTo>
                <a:lnTo>
                  <a:pt x="28" y="61"/>
                </a:lnTo>
                <a:lnTo>
                  <a:pt x="38" y="63"/>
                </a:lnTo>
                <a:lnTo>
                  <a:pt x="49" y="64"/>
                </a:lnTo>
                <a:lnTo>
                  <a:pt x="49" y="64"/>
                </a:lnTo>
                <a:lnTo>
                  <a:pt x="60" y="63"/>
                </a:lnTo>
                <a:lnTo>
                  <a:pt x="70" y="61"/>
                </a:lnTo>
                <a:lnTo>
                  <a:pt x="80" y="59"/>
                </a:lnTo>
                <a:lnTo>
                  <a:pt x="80" y="59"/>
                </a:lnTo>
                <a:lnTo>
                  <a:pt x="83" y="56"/>
                </a:lnTo>
                <a:lnTo>
                  <a:pt x="84" y="54"/>
                </a:lnTo>
                <a:lnTo>
                  <a:pt x="84" y="53"/>
                </a:lnTo>
                <a:lnTo>
                  <a:pt x="84" y="53"/>
                </a:lnTo>
                <a:lnTo>
                  <a:pt x="88" y="55"/>
                </a:lnTo>
                <a:lnTo>
                  <a:pt x="89" y="59"/>
                </a:lnTo>
                <a:lnTo>
                  <a:pt x="89" y="59"/>
                </a:lnTo>
                <a:lnTo>
                  <a:pt x="88" y="61"/>
                </a:lnTo>
                <a:lnTo>
                  <a:pt x="86" y="64"/>
                </a:lnTo>
                <a:lnTo>
                  <a:pt x="83" y="66"/>
                </a:lnTo>
                <a:lnTo>
                  <a:pt x="78" y="69"/>
                </a:lnTo>
                <a:lnTo>
                  <a:pt x="65" y="72"/>
                </a:lnTo>
                <a:lnTo>
                  <a:pt x="58" y="74"/>
                </a:lnTo>
                <a:lnTo>
                  <a:pt x="49" y="74"/>
                </a:lnTo>
                <a:lnTo>
                  <a:pt x="49"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12" name="Freeform 926"/>
          <p:cNvSpPr>
            <a:spLocks noEditPoints="1"/>
          </p:cNvSpPr>
          <p:nvPr/>
        </p:nvSpPr>
        <p:spPr bwMode="auto">
          <a:xfrm>
            <a:off x="3563092" y="2136429"/>
            <a:ext cx="123368" cy="156586"/>
          </a:xfrm>
          <a:custGeom>
            <a:avLst/>
            <a:gdLst>
              <a:gd name="T0" fmla="*/ 78 w 79"/>
              <a:gd name="T1" fmla="*/ 2 h 99"/>
              <a:gd name="T2" fmla="*/ 73 w 79"/>
              <a:gd name="T3" fmla="*/ 0 h 99"/>
              <a:gd name="T4" fmla="*/ 48 w 79"/>
              <a:gd name="T5" fmla="*/ 5 h 99"/>
              <a:gd name="T6" fmla="*/ 44 w 79"/>
              <a:gd name="T7" fmla="*/ 10 h 99"/>
              <a:gd name="T8" fmla="*/ 6 w 79"/>
              <a:gd name="T9" fmla="*/ 0 h 99"/>
              <a:gd name="T10" fmla="*/ 17 w 79"/>
              <a:gd name="T11" fmla="*/ 15 h 99"/>
              <a:gd name="T12" fmla="*/ 10 w 79"/>
              <a:gd name="T13" fmla="*/ 20 h 99"/>
              <a:gd name="T14" fmla="*/ 1 w 79"/>
              <a:gd name="T15" fmla="*/ 35 h 99"/>
              <a:gd name="T16" fmla="*/ 0 w 79"/>
              <a:gd name="T17" fmla="*/ 79 h 99"/>
              <a:gd name="T18" fmla="*/ 10 w 79"/>
              <a:gd name="T19" fmla="*/ 45 h 99"/>
              <a:gd name="T20" fmla="*/ 10 w 79"/>
              <a:gd name="T21" fmla="*/ 40 h 99"/>
              <a:gd name="T22" fmla="*/ 16 w 79"/>
              <a:gd name="T23" fmla="*/ 29 h 99"/>
              <a:gd name="T24" fmla="*/ 30 w 79"/>
              <a:gd name="T25" fmla="*/ 20 h 99"/>
              <a:gd name="T26" fmla="*/ 30 w 79"/>
              <a:gd name="T27" fmla="*/ 26 h 99"/>
              <a:gd name="T28" fmla="*/ 19 w 79"/>
              <a:gd name="T29" fmla="*/ 32 h 99"/>
              <a:gd name="T30" fmla="*/ 15 w 79"/>
              <a:gd name="T31" fmla="*/ 45 h 99"/>
              <a:gd name="T32" fmla="*/ 15 w 79"/>
              <a:gd name="T33" fmla="*/ 94 h 99"/>
              <a:gd name="T34" fmla="*/ 16 w 79"/>
              <a:gd name="T35" fmla="*/ 98 h 99"/>
              <a:gd name="T36" fmla="*/ 20 w 79"/>
              <a:gd name="T37" fmla="*/ 99 h 99"/>
              <a:gd name="T38" fmla="*/ 49 w 79"/>
              <a:gd name="T39" fmla="*/ 99 h 99"/>
              <a:gd name="T40" fmla="*/ 53 w 79"/>
              <a:gd name="T41" fmla="*/ 98 h 99"/>
              <a:gd name="T42" fmla="*/ 54 w 79"/>
              <a:gd name="T43" fmla="*/ 94 h 99"/>
              <a:gd name="T44" fmla="*/ 54 w 79"/>
              <a:gd name="T45" fmla="*/ 45 h 99"/>
              <a:gd name="T46" fmla="*/ 51 w 79"/>
              <a:gd name="T47" fmla="*/ 32 h 99"/>
              <a:gd name="T48" fmla="*/ 40 w 79"/>
              <a:gd name="T49" fmla="*/ 26 h 99"/>
              <a:gd name="T50" fmla="*/ 44 w 79"/>
              <a:gd name="T51" fmla="*/ 20 h 99"/>
              <a:gd name="T52" fmla="*/ 46 w 79"/>
              <a:gd name="T53" fmla="*/ 24 h 99"/>
              <a:gd name="T54" fmla="*/ 73 w 79"/>
              <a:gd name="T55" fmla="*/ 30 h 99"/>
              <a:gd name="T56" fmla="*/ 75 w 79"/>
              <a:gd name="T57" fmla="*/ 30 h 99"/>
              <a:gd name="T58" fmla="*/ 78 w 79"/>
              <a:gd name="T59" fmla="*/ 29 h 99"/>
              <a:gd name="T60" fmla="*/ 79 w 79"/>
              <a:gd name="T61" fmla="*/ 25 h 99"/>
              <a:gd name="T62" fmla="*/ 79 w 79"/>
              <a:gd name="T63" fmla="*/ 5 h 99"/>
              <a:gd name="T64" fmla="*/ 78 w 79"/>
              <a:gd name="T65" fmla="*/ 2 h 99"/>
              <a:gd name="T66" fmla="*/ 44 w 79"/>
              <a:gd name="T67" fmla="*/ 74 h 99"/>
              <a:gd name="T68" fmla="*/ 40 w 79"/>
              <a:gd name="T69" fmla="*/ 55 h 99"/>
              <a:gd name="T70" fmla="*/ 44 w 79"/>
              <a:gd name="T71" fmla="*/ 74 h 99"/>
              <a:gd name="T72" fmla="*/ 35 w 79"/>
              <a:gd name="T73" fmla="*/ 45 h 99"/>
              <a:gd name="T74" fmla="*/ 32 w 79"/>
              <a:gd name="T75" fmla="*/ 45 h 99"/>
              <a:gd name="T76" fmla="*/ 30 w 79"/>
              <a:gd name="T77" fmla="*/ 47 h 99"/>
              <a:gd name="T78" fmla="*/ 30 w 79"/>
              <a:gd name="T79" fmla="*/ 79 h 99"/>
              <a:gd name="T80" fmla="*/ 30 w 79"/>
              <a:gd name="T81" fmla="*/ 82 h 99"/>
              <a:gd name="T82" fmla="*/ 32 w 79"/>
              <a:gd name="T83" fmla="*/ 84 h 99"/>
              <a:gd name="T84" fmla="*/ 44 w 79"/>
              <a:gd name="T85" fmla="*/ 84 h 99"/>
              <a:gd name="T86" fmla="*/ 25 w 79"/>
              <a:gd name="T87" fmla="*/ 89 h 99"/>
              <a:gd name="T88" fmla="*/ 25 w 79"/>
              <a:gd name="T89" fmla="*/ 45 h 99"/>
              <a:gd name="T90" fmla="*/ 27 w 79"/>
              <a:gd name="T91" fmla="*/ 37 h 99"/>
              <a:gd name="T92" fmla="*/ 35 w 79"/>
              <a:gd name="T93" fmla="*/ 35 h 99"/>
              <a:gd name="T94" fmla="*/ 38 w 79"/>
              <a:gd name="T95" fmla="*/ 36 h 99"/>
              <a:gd name="T96" fmla="*/ 43 w 79"/>
              <a:gd name="T97" fmla="*/ 41 h 99"/>
              <a:gd name="T98" fmla="*/ 44 w 79"/>
              <a:gd name="T99" fmla="*/ 45 h 99"/>
              <a:gd name="T100" fmla="*/ 54 w 79"/>
              <a:gd name="T101" fmla="*/ 16 h 99"/>
              <a:gd name="T102" fmla="*/ 69 w 79"/>
              <a:gd name="T103" fmla="*/ 1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 h="99">
                <a:moveTo>
                  <a:pt x="78" y="2"/>
                </a:moveTo>
                <a:lnTo>
                  <a:pt x="78" y="2"/>
                </a:lnTo>
                <a:lnTo>
                  <a:pt x="75" y="0"/>
                </a:lnTo>
                <a:lnTo>
                  <a:pt x="73" y="0"/>
                </a:lnTo>
                <a:lnTo>
                  <a:pt x="48" y="5"/>
                </a:lnTo>
                <a:lnTo>
                  <a:pt x="48" y="5"/>
                </a:lnTo>
                <a:lnTo>
                  <a:pt x="46" y="7"/>
                </a:lnTo>
                <a:lnTo>
                  <a:pt x="44" y="10"/>
                </a:lnTo>
                <a:lnTo>
                  <a:pt x="36" y="10"/>
                </a:lnTo>
                <a:lnTo>
                  <a:pt x="6" y="0"/>
                </a:lnTo>
                <a:lnTo>
                  <a:pt x="4" y="10"/>
                </a:lnTo>
                <a:lnTo>
                  <a:pt x="17" y="15"/>
                </a:lnTo>
                <a:lnTo>
                  <a:pt x="17" y="15"/>
                </a:lnTo>
                <a:lnTo>
                  <a:pt x="10" y="20"/>
                </a:lnTo>
                <a:lnTo>
                  <a:pt x="5" y="28"/>
                </a:lnTo>
                <a:lnTo>
                  <a:pt x="1" y="35"/>
                </a:lnTo>
                <a:lnTo>
                  <a:pt x="0" y="45"/>
                </a:lnTo>
                <a:lnTo>
                  <a:pt x="0" y="79"/>
                </a:lnTo>
                <a:lnTo>
                  <a:pt x="10" y="79"/>
                </a:lnTo>
                <a:lnTo>
                  <a:pt x="10" y="45"/>
                </a:lnTo>
                <a:lnTo>
                  <a:pt x="10" y="45"/>
                </a:lnTo>
                <a:lnTo>
                  <a:pt x="10" y="40"/>
                </a:lnTo>
                <a:lnTo>
                  <a:pt x="11" y="36"/>
                </a:lnTo>
                <a:lnTo>
                  <a:pt x="16" y="29"/>
                </a:lnTo>
                <a:lnTo>
                  <a:pt x="22" y="24"/>
                </a:lnTo>
                <a:lnTo>
                  <a:pt x="30" y="20"/>
                </a:lnTo>
                <a:lnTo>
                  <a:pt x="30" y="26"/>
                </a:lnTo>
                <a:lnTo>
                  <a:pt x="30" y="26"/>
                </a:lnTo>
                <a:lnTo>
                  <a:pt x="23" y="29"/>
                </a:lnTo>
                <a:lnTo>
                  <a:pt x="19" y="32"/>
                </a:lnTo>
                <a:lnTo>
                  <a:pt x="16" y="39"/>
                </a:lnTo>
                <a:lnTo>
                  <a:pt x="15" y="45"/>
                </a:lnTo>
                <a:lnTo>
                  <a:pt x="15" y="94"/>
                </a:lnTo>
                <a:lnTo>
                  <a:pt x="15" y="94"/>
                </a:lnTo>
                <a:lnTo>
                  <a:pt x="15" y="97"/>
                </a:lnTo>
                <a:lnTo>
                  <a:pt x="16" y="98"/>
                </a:lnTo>
                <a:lnTo>
                  <a:pt x="17" y="99"/>
                </a:lnTo>
                <a:lnTo>
                  <a:pt x="20" y="99"/>
                </a:lnTo>
                <a:lnTo>
                  <a:pt x="49" y="99"/>
                </a:lnTo>
                <a:lnTo>
                  <a:pt x="49" y="99"/>
                </a:lnTo>
                <a:lnTo>
                  <a:pt x="52" y="99"/>
                </a:lnTo>
                <a:lnTo>
                  <a:pt x="53" y="98"/>
                </a:lnTo>
                <a:lnTo>
                  <a:pt x="54" y="97"/>
                </a:lnTo>
                <a:lnTo>
                  <a:pt x="54" y="94"/>
                </a:lnTo>
                <a:lnTo>
                  <a:pt x="54" y="45"/>
                </a:lnTo>
                <a:lnTo>
                  <a:pt x="54" y="45"/>
                </a:lnTo>
                <a:lnTo>
                  <a:pt x="53" y="39"/>
                </a:lnTo>
                <a:lnTo>
                  <a:pt x="51" y="32"/>
                </a:lnTo>
                <a:lnTo>
                  <a:pt x="46" y="29"/>
                </a:lnTo>
                <a:lnTo>
                  <a:pt x="40" y="26"/>
                </a:lnTo>
                <a:lnTo>
                  <a:pt x="40" y="20"/>
                </a:lnTo>
                <a:lnTo>
                  <a:pt x="44" y="20"/>
                </a:lnTo>
                <a:lnTo>
                  <a:pt x="44" y="20"/>
                </a:lnTo>
                <a:lnTo>
                  <a:pt x="46" y="24"/>
                </a:lnTo>
                <a:lnTo>
                  <a:pt x="48" y="25"/>
                </a:lnTo>
                <a:lnTo>
                  <a:pt x="73" y="30"/>
                </a:lnTo>
                <a:lnTo>
                  <a:pt x="73" y="30"/>
                </a:lnTo>
                <a:lnTo>
                  <a:pt x="75" y="30"/>
                </a:lnTo>
                <a:lnTo>
                  <a:pt x="78" y="29"/>
                </a:lnTo>
                <a:lnTo>
                  <a:pt x="78" y="29"/>
                </a:lnTo>
                <a:lnTo>
                  <a:pt x="79" y="28"/>
                </a:lnTo>
                <a:lnTo>
                  <a:pt x="79" y="25"/>
                </a:lnTo>
                <a:lnTo>
                  <a:pt x="79" y="5"/>
                </a:lnTo>
                <a:lnTo>
                  <a:pt x="79" y="5"/>
                </a:lnTo>
                <a:lnTo>
                  <a:pt x="79" y="3"/>
                </a:lnTo>
                <a:lnTo>
                  <a:pt x="78" y="2"/>
                </a:lnTo>
                <a:lnTo>
                  <a:pt x="78" y="2"/>
                </a:lnTo>
                <a:close/>
                <a:moveTo>
                  <a:pt x="44" y="74"/>
                </a:moveTo>
                <a:lnTo>
                  <a:pt x="40" y="74"/>
                </a:lnTo>
                <a:lnTo>
                  <a:pt x="40" y="55"/>
                </a:lnTo>
                <a:lnTo>
                  <a:pt x="44" y="55"/>
                </a:lnTo>
                <a:lnTo>
                  <a:pt x="44" y="74"/>
                </a:lnTo>
                <a:close/>
                <a:moveTo>
                  <a:pt x="44" y="45"/>
                </a:moveTo>
                <a:lnTo>
                  <a:pt x="35" y="45"/>
                </a:lnTo>
                <a:lnTo>
                  <a:pt x="35" y="45"/>
                </a:lnTo>
                <a:lnTo>
                  <a:pt x="32" y="45"/>
                </a:lnTo>
                <a:lnTo>
                  <a:pt x="31" y="46"/>
                </a:lnTo>
                <a:lnTo>
                  <a:pt x="30" y="47"/>
                </a:lnTo>
                <a:lnTo>
                  <a:pt x="30" y="50"/>
                </a:lnTo>
                <a:lnTo>
                  <a:pt x="30" y="79"/>
                </a:lnTo>
                <a:lnTo>
                  <a:pt x="30" y="79"/>
                </a:lnTo>
                <a:lnTo>
                  <a:pt x="30" y="82"/>
                </a:lnTo>
                <a:lnTo>
                  <a:pt x="31" y="83"/>
                </a:lnTo>
                <a:lnTo>
                  <a:pt x="32" y="84"/>
                </a:lnTo>
                <a:lnTo>
                  <a:pt x="35" y="84"/>
                </a:lnTo>
                <a:lnTo>
                  <a:pt x="44" y="84"/>
                </a:lnTo>
                <a:lnTo>
                  <a:pt x="44" y="89"/>
                </a:lnTo>
                <a:lnTo>
                  <a:pt x="25" y="89"/>
                </a:lnTo>
                <a:lnTo>
                  <a:pt x="25" y="45"/>
                </a:lnTo>
                <a:lnTo>
                  <a:pt x="25" y="45"/>
                </a:lnTo>
                <a:lnTo>
                  <a:pt x="26" y="41"/>
                </a:lnTo>
                <a:lnTo>
                  <a:pt x="27" y="37"/>
                </a:lnTo>
                <a:lnTo>
                  <a:pt x="31" y="36"/>
                </a:lnTo>
                <a:lnTo>
                  <a:pt x="35" y="35"/>
                </a:lnTo>
                <a:lnTo>
                  <a:pt x="35" y="35"/>
                </a:lnTo>
                <a:lnTo>
                  <a:pt x="38" y="36"/>
                </a:lnTo>
                <a:lnTo>
                  <a:pt x="42" y="37"/>
                </a:lnTo>
                <a:lnTo>
                  <a:pt x="43" y="41"/>
                </a:lnTo>
                <a:lnTo>
                  <a:pt x="44" y="45"/>
                </a:lnTo>
                <a:lnTo>
                  <a:pt x="44" y="45"/>
                </a:lnTo>
                <a:close/>
                <a:moveTo>
                  <a:pt x="69" y="19"/>
                </a:moveTo>
                <a:lnTo>
                  <a:pt x="54" y="16"/>
                </a:lnTo>
                <a:lnTo>
                  <a:pt x="54" y="14"/>
                </a:lnTo>
                <a:lnTo>
                  <a:pt x="69" y="12"/>
                </a:lnTo>
                <a:lnTo>
                  <a:pt x="69"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13" name="Freeform 927"/>
          <p:cNvSpPr>
            <a:spLocks noEditPoints="1"/>
          </p:cNvSpPr>
          <p:nvPr/>
        </p:nvSpPr>
        <p:spPr bwMode="auto">
          <a:xfrm>
            <a:off x="3178750" y="2145920"/>
            <a:ext cx="151839" cy="142349"/>
          </a:xfrm>
          <a:custGeom>
            <a:avLst/>
            <a:gdLst>
              <a:gd name="T0" fmla="*/ 94 w 94"/>
              <a:gd name="T1" fmla="*/ 3 h 89"/>
              <a:gd name="T2" fmla="*/ 89 w 94"/>
              <a:gd name="T3" fmla="*/ 0 h 89"/>
              <a:gd name="T4" fmla="*/ 25 w 94"/>
              <a:gd name="T5" fmla="*/ 0 h 89"/>
              <a:gd name="T6" fmla="*/ 15 w 94"/>
              <a:gd name="T7" fmla="*/ 3 h 89"/>
              <a:gd name="T8" fmla="*/ 8 w 94"/>
              <a:gd name="T9" fmla="*/ 8 h 89"/>
              <a:gd name="T10" fmla="*/ 3 w 94"/>
              <a:gd name="T11" fmla="*/ 15 h 89"/>
              <a:gd name="T12" fmla="*/ 0 w 94"/>
              <a:gd name="T13" fmla="*/ 25 h 89"/>
              <a:gd name="T14" fmla="*/ 0 w 94"/>
              <a:gd name="T15" fmla="*/ 30 h 89"/>
              <a:gd name="T16" fmla="*/ 4 w 94"/>
              <a:gd name="T17" fmla="*/ 39 h 89"/>
              <a:gd name="T18" fmla="*/ 11 w 94"/>
              <a:gd name="T19" fmla="*/ 46 h 89"/>
              <a:gd name="T20" fmla="*/ 20 w 94"/>
              <a:gd name="T21" fmla="*/ 50 h 89"/>
              <a:gd name="T22" fmla="*/ 35 w 94"/>
              <a:gd name="T23" fmla="*/ 50 h 89"/>
              <a:gd name="T24" fmla="*/ 10 w 94"/>
              <a:gd name="T25" fmla="*/ 68 h 89"/>
              <a:gd name="T26" fmla="*/ 0 w 94"/>
              <a:gd name="T27" fmla="*/ 55 h 89"/>
              <a:gd name="T28" fmla="*/ 10 w 94"/>
              <a:gd name="T29" fmla="*/ 89 h 89"/>
              <a:gd name="T30" fmla="*/ 41 w 94"/>
              <a:gd name="T31" fmla="*/ 69 h 89"/>
              <a:gd name="T32" fmla="*/ 43 w 94"/>
              <a:gd name="T33" fmla="*/ 67 h 89"/>
              <a:gd name="T34" fmla="*/ 45 w 94"/>
              <a:gd name="T35" fmla="*/ 50 h 89"/>
              <a:gd name="T36" fmla="*/ 64 w 94"/>
              <a:gd name="T37" fmla="*/ 50 h 89"/>
              <a:gd name="T38" fmla="*/ 68 w 94"/>
              <a:gd name="T39" fmla="*/ 48 h 89"/>
              <a:gd name="T40" fmla="*/ 69 w 94"/>
              <a:gd name="T41" fmla="*/ 45 h 89"/>
              <a:gd name="T42" fmla="*/ 79 w 94"/>
              <a:gd name="T43" fmla="*/ 45 h 89"/>
              <a:gd name="T44" fmla="*/ 83 w 94"/>
              <a:gd name="T45" fmla="*/ 44 h 89"/>
              <a:gd name="T46" fmla="*/ 84 w 94"/>
              <a:gd name="T47" fmla="*/ 40 h 89"/>
              <a:gd name="T48" fmla="*/ 84 w 94"/>
              <a:gd name="T49" fmla="*/ 25 h 89"/>
              <a:gd name="T50" fmla="*/ 80 w 94"/>
              <a:gd name="T51" fmla="*/ 20 h 89"/>
              <a:gd name="T52" fmla="*/ 93 w 94"/>
              <a:gd name="T53" fmla="*/ 9 h 89"/>
              <a:gd name="T54" fmla="*/ 94 w 94"/>
              <a:gd name="T55" fmla="*/ 3 h 89"/>
              <a:gd name="T56" fmla="*/ 61 w 94"/>
              <a:gd name="T57" fmla="*/ 26 h 89"/>
              <a:gd name="T58" fmla="*/ 60 w 94"/>
              <a:gd name="T59" fmla="*/ 27 h 89"/>
              <a:gd name="T60" fmla="*/ 60 w 94"/>
              <a:gd name="T61" fmla="*/ 40 h 89"/>
              <a:gd name="T62" fmla="*/ 25 w 94"/>
              <a:gd name="T63" fmla="*/ 40 h 89"/>
              <a:gd name="T64" fmla="*/ 15 w 94"/>
              <a:gd name="T65" fmla="*/ 35 h 89"/>
              <a:gd name="T66" fmla="*/ 10 w 94"/>
              <a:gd name="T67" fmla="*/ 25 h 89"/>
              <a:gd name="T68" fmla="*/ 11 w 94"/>
              <a:gd name="T69" fmla="*/ 20 h 89"/>
              <a:gd name="T70" fmla="*/ 16 w 94"/>
              <a:gd name="T71" fmla="*/ 13 h 89"/>
              <a:gd name="T72" fmla="*/ 20 w 94"/>
              <a:gd name="T73" fmla="*/ 25 h 89"/>
              <a:gd name="T74" fmla="*/ 30 w 94"/>
              <a:gd name="T75" fmla="*/ 10 h 89"/>
              <a:gd name="T76" fmla="*/ 35 w 94"/>
              <a:gd name="T77" fmla="*/ 20 h 89"/>
              <a:gd name="T78" fmla="*/ 45 w 94"/>
              <a:gd name="T79" fmla="*/ 10 h 89"/>
              <a:gd name="T80" fmla="*/ 61 w 94"/>
              <a:gd name="T81" fmla="*/ 26 h 89"/>
              <a:gd name="T82" fmla="*/ 74 w 94"/>
              <a:gd name="T83" fmla="*/ 35 h 89"/>
              <a:gd name="T84" fmla="*/ 69 w 94"/>
              <a:gd name="T85" fmla="*/ 32 h 89"/>
              <a:gd name="T86" fmla="*/ 74 w 94"/>
              <a:gd name="T87"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4" h="89">
                <a:moveTo>
                  <a:pt x="94" y="3"/>
                </a:moveTo>
                <a:lnTo>
                  <a:pt x="94" y="3"/>
                </a:lnTo>
                <a:lnTo>
                  <a:pt x="92" y="2"/>
                </a:lnTo>
                <a:lnTo>
                  <a:pt x="89" y="0"/>
                </a:lnTo>
                <a:lnTo>
                  <a:pt x="25" y="0"/>
                </a:lnTo>
                <a:lnTo>
                  <a:pt x="25" y="0"/>
                </a:lnTo>
                <a:lnTo>
                  <a:pt x="20" y="0"/>
                </a:lnTo>
                <a:lnTo>
                  <a:pt x="15" y="3"/>
                </a:lnTo>
                <a:lnTo>
                  <a:pt x="11" y="4"/>
                </a:lnTo>
                <a:lnTo>
                  <a:pt x="8" y="8"/>
                </a:lnTo>
                <a:lnTo>
                  <a:pt x="4" y="11"/>
                </a:lnTo>
                <a:lnTo>
                  <a:pt x="3" y="15"/>
                </a:lnTo>
                <a:lnTo>
                  <a:pt x="0" y="20"/>
                </a:lnTo>
                <a:lnTo>
                  <a:pt x="0" y="25"/>
                </a:lnTo>
                <a:lnTo>
                  <a:pt x="0" y="25"/>
                </a:lnTo>
                <a:lnTo>
                  <a:pt x="0" y="30"/>
                </a:lnTo>
                <a:lnTo>
                  <a:pt x="3" y="35"/>
                </a:lnTo>
                <a:lnTo>
                  <a:pt x="4" y="39"/>
                </a:lnTo>
                <a:lnTo>
                  <a:pt x="8" y="42"/>
                </a:lnTo>
                <a:lnTo>
                  <a:pt x="11" y="46"/>
                </a:lnTo>
                <a:lnTo>
                  <a:pt x="15" y="47"/>
                </a:lnTo>
                <a:lnTo>
                  <a:pt x="20" y="50"/>
                </a:lnTo>
                <a:lnTo>
                  <a:pt x="25" y="50"/>
                </a:lnTo>
                <a:lnTo>
                  <a:pt x="35" y="50"/>
                </a:lnTo>
                <a:lnTo>
                  <a:pt x="35" y="61"/>
                </a:lnTo>
                <a:lnTo>
                  <a:pt x="10" y="68"/>
                </a:lnTo>
                <a:lnTo>
                  <a:pt x="10" y="55"/>
                </a:lnTo>
                <a:lnTo>
                  <a:pt x="0" y="55"/>
                </a:lnTo>
                <a:lnTo>
                  <a:pt x="0" y="89"/>
                </a:lnTo>
                <a:lnTo>
                  <a:pt x="10" y="89"/>
                </a:lnTo>
                <a:lnTo>
                  <a:pt x="10" y="78"/>
                </a:lnTo>
                <a:lnTo>
                  <a:pt x="41" y="69"/>
                </a:lnTo>
                <a:lnTo>
                  <a:pt x="41" y="69"/>
                </a:lnTo>
                <a:lnTo>
                  <a:pt x="43" y="67"/>
                </a:lnTo>
                <a:lnTo>
                  <a:pt x="45" y="64"/>
                </a:lnTo>
                <a:lnTo>
                  <a:pt x="45" y="50"/>
                </a:lnTo>
                <a:lnTo>
                  <a:pt x="64" y="50"/>
                </a:lnTo>
                <a:lnTo>
                  <a:pt x="64" y="50"/>
                </a:lnTo>
                <a:lnTo>
                  <a:pt x="67" y="50"/>
                </a:lnTo>
                <a:lnTo>
                  <a:pt x="68" y="48"/>
                </a:lnTo>
                <a:lnTo>
                  <a:pt x="69" y="47"/>
                </a:lnTo>
                <a:lnTo>
                  <a:pt x="69" y="45"/>
                </a:lnTo>
                <a:lnTo>
                  <a:pt x="79" y="45"/>
                </a:lnTo>
                <a:lnTo>
                  <a:pt x="79" y="45"/>
                </a:lnTo>
                <a:lnTo>
                  <a:pt x="82" y="45"/>
                </a:lnTo>
                <a:lnTo>
                  <a:pt x="83" y="44"/>
                </a:lnTo>
                <a:lnTo>
                  <a:pt x="84" y="42"/>
                </a:lnTo>
                <a:lnTo>
                  <a:pt x="84" y="40"/>
                </a:lnTo>
                <a:lnTo>
                  <a:pt x="84" y="25"/>
                </a:lnTo>
                <a:lnTo>
                  <a:pt x="84" y="25"/>
                </a:lnTo>
                <a:lnTo>
                  <a:pt x="83" y="23"/>
                </a:lnTo>
                <a:lnTo>
                  <a:pt x="80" y="20"/>
                </a:lnTo>
                <a:lnTo>
                  <a:pt x="93" y="9"/>
                </a:lnTo>
                <a:lnTo>
                  <a:pt x="93" y="9"/>
                </a:lnTo>
                <a:lnTo>
                  <a:pt x="94" y="7"/>
                </a:lnTo>
                <a:lnTo>
                  <a:pt x="94" y="3"/>
                </a:lnTo>
                <a:lnTo>
                  <a:pt x="94" y="3"/>
                </a:lnTo>
                <a:close/>
                <a:moveTo>
                  <a:pt x="61" y="26"/>
                </a:moveTo>
                <a:lnTo>
                  <a:pt x="61" y="26"/>
                </a:lnTo>
                <a:lnTo>
                  <a:pt x="60" y="27"/>
                </a:lnTo>
                <a:lnTo>
                  <a:pt x="60" y="30"/>
                </a:lnTo>
                <a:lnTo>
                  <a:pt x="60" y="40"/>
                </a:lnTo>
                <a:lnTo>
                  <a:pt x="25" y="40"/>
                </a:lnTo>
                <a:lnTo>
                  <a:pt x="25" y="40"/>
                </a:lnTo>
                <a:lnTo>
                  <a:pt x="19" y="39"/>
                </a:lnTo>
                <a:lnTo>
                  <a:pt x="15" y="35"/>
                </a:lnTo>
                <a:lnTo>
                  <a:pt x="11" y="31"/>
                </a:lnTo>
                <a:lnTo>
                  <a:pt x="10" y="25"/>
                </a:lnTo>
                <a:lnTo>
                  <a:pt x="10" y="25"/>
                </a:lnTo>
                <a:lnTo>
                  <a:pt x="11" y="20"/>
                </a:lnTo>
                <a:lnTo>
                  <a:pt x="13" y="16"/>
                </a:lnTo>
                <a:lnTo>
                  <a:pt x="16" y="13"/>
                </a:lnTo>
                <a:lnTo>
                  <a:pt x="20" y="11"/>
                </a:lnTo>
                <a:lnTo>
                  <a:pt x="20" y="25"/>
                </a:lnTo>
                <a:lnTo>
                  <a:pt x="30" y="25"/>
                </a:lnTo>
                <a:lnTo>
                  <a:pt x="30" y="10"/>
                </a:lnTo>
                <a:lnTo>
                  <a:pt x="35" y="10"/>
                </a:lnTo>
                <a:lnTo>
                  <a:pt x="35" y="20"/>
                </a:lnTo>
                <a:lnTo>
                  <a:pt x="45" y="20"/>
                </a:lnTo>
                <a:lnTo>
                  <a:pt x="45" y="10"/>
                </a:lnTo>
                <a:lnTo>
                  <a:pt x="77" y="10"/>
                </a:lnTo>
                <a:lnTo>
                  <a:pt x="61" y="26"/>
                </a:lnTo>
                <a:close/>
                <a:moveTo>
                  <a:pt x="74" y="30"/>
                </a:moveTo>
                <a:lnTo>
                  <a:pt x="74" y="35"/>
                </a:lnTo>
                <a:lnTo>
                  <a:pt x="69" y="35"/>
                </a:lnTo>
                <a:lnTo>
                  <a:pt x="69" y="32"/>
                </a:lnTo>
                <a:lnTo>
                  <a:pt x="72" y="30"/>
                </a:lnTo>
                <a:lnTo>
                  <a:pt x="74"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14" name="Freeform 928"/>
          <p:cNvSpPr>
            <a:spLocks noEditPoints="1"/>
          </p:cNvSpPr>
          <p:nvPr/>
        </p:nvSpPr>
        <p:spPr bwMode="auto">
          <a:xfrm>
            <a:off x="3923709" y="4376047"/>
            <a:ext cx="147095" cy="180308"/>
          </a:xfrm>
          <a:custGeom>
            <a:avLst/>
            <a:gdLst>
              <a:gd name="T0" fmla="*/ 89 w 94"/>
              <a:gd name="T1" fmla="*/ 29 h 113"/>
              <a:gd name="T2" fmla="*/ 88 w 94"/>
              <a:gd name="T3" fmla="*/ 23 h 113"/>
              <a:gd name="T4" fmla="*/ 80 w 94"/>
              <a:gd name="T5" fmla="*/ 16 h 113"/>
              <a:gd name="T6" fmla="*/ 35 w 94"/>
              <a:gd name="T7" fmla="*/ 14 h 113"/>
              <a:gd name="T8" fmla="*/ 39 w 94"/>
              <a:gd name="T9" fmla="*/ 9 h 113"/>
              <a:gd name="T10" fmla="*/ 20 w 94"/>
              <a:gd name="T11" fmla="*/ 0 h 113"/>
              <a:gd name="T12" fmla="*/ 25 w 94"/>
              <a:gd name="T13" fmla="*/ 9 h 113"/>
              <a:gd name="T14" fmla="*/ 0 w 94"/>
              <a:gd name="T15" fmla="*/ 14 h 113"/>
              <a:gd name="T16" fmla="*/ 49 w 94"/>
              <a:gd name="T17" fmla="*/ 39 h 113"/>
              <a:gd name="T18" fmla="*/ 59 w 94"/>
              <a:gd name="T19" fmla="*/ 24 h 113"/>
              <a:gd name="T20" fmla="*/ 49 w 94"/>
              <a:gd name="T21" fmla="*/ 78 h 113"/>
              <a:gd name="T22" fmla="*/ 0 w 94"/>
              <a:gd name="T23" fmla="*/ 64 h 113"/>
              <a:gd name="T24" fmla="*/ 25 w 94"/>
              <a:gd name="T25" fmla="*/ 88 h 113"/>
              <a:gd name="T26" fmla="*/ 20 w 94"/>
              <a:gd name="T27" fmla="*/ 93 h 113"/>
              <a:gd name="T28" fmla="*/ 39 w 94"/>
              <a:gd name="T29" fmla="*/ 103 h 113"/>
              <a:gd name="T30" fmla="*/ 35 w 94"/>
              <a:gd name="T31" fmla="*/ 93 h 113"/>
              <a:gd name="T32" fmla="*/ 59 w 94"/>
              <a:gd name="T33" fmla="*/ 88 h 113"/>
              <a:gd name="T34" fmla="*/ 54 w 94"/>
              <a:gd name="T35" fmla="*/ 103 h 113"/>
              <a:gd name="T36" fmla="*/ 94 w 94"/>
              <a:gd name="T37" fmla="*/ 113 h 113"/>
              <a:gd name="T38" fmla="*/ 89 w 94"/>
              <a:gd name="T39" fmla="*/ 103 h 113"/>
              <a:gd name="T40" fmla="*/ 10 w 94"/>
              <a:gd name="T41" fmla="*/ 29 h 113"/>
              <a:gd name="T42" fmla="*/ 39 w 94"/>
              <a:gd name="T43" fmla="*/ 24 h 113"/>
              <a:gd name="T44" fmla="*/ 39 w 94"/>
              <a:gd name="T45" fmla="*/ 78 h 113"/>
              <a:gd name="T46" fmla="*/ 10 w 94"/>
              <a:gd name="T47" fmla="*/ 74 h 113"/>
              <a:gd name="T48" fmla="*/ 39 w 94"/>
              <a:gd name="T49" fmla="*/ 78 h 113"/>
              <a:gd name="T50" fmla="*/ 69 w 94"/>
              <a:gd name="T51" fmla="*/ 103 h 113"/>
              <a:gd name="T52" fmla="*/ 79 w 94"/>
              <a:gd name="T53" fmla="*/ 83 h 113"/>
              <a:gd name="T54" fmla="*/ 79 w 94"/>
              <a:gd name="T55" fmla="*/ 74 h 113"/>
              <a:gd name="T56" fmla="*/ 69 w 94"/>
              <a:gd name="T57" fmla="*/ 64 h 113"/>
              <a:gd name="T58" fmla="*/ 79 w 94"/>
              <a:gd name="T59" fmla="*/ 74 h 113"/>
              <a:gd name="T60" fmla="*/ 69 w 94"/>
              <a:gd name="T61" fmla="*/ 54 h 113"/>
              <a:gd name="T62" fmla="*/ 79 w 94"/>
              <a:gd name="T63" fmla="*/ 44 h 113"/>
              <a:gd name="T64" fmla="*/ 79 w 94"/>
              <a:gd name="T65" fmla="*/ 34 h 113"/>
              <a:gd name="T66" fmla="*/ 69 w 94"/>
              <a:gd name="T67" fmla="*/ 24 h 113"/>
              <a:gd name="T68" fmla="*/ 74 w 94"/>
              <a:gd name="T69" fmla="*/ 24 h 113"/>
              <a:gd name="T70" fmla="*/ 78 w 94"/>
              <a:gd name="T71" fmla="*/ 25 h 113"/>
              <a:gd name="T72" fmla="*/ 79 w 94"/>
              <a:gd name="T73" fmla="*/ 2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113">
                <a:moveTo>
                  <a:pt x="89" y="103"/>
                </a:moveTo>
                <a:lnTo>
                  <a:pt x="89" y="29"/>
                </a:lnTo>
                <a:lnTo>
                  <a:pt x="89" y="29"/>
                </a:lnTo>
                <a:lnTo>
                  <a:pt x="88" y="23"/>
                </a:lnTo>
                <a:lnTo>
                  <a:pt x="84" y="19"/>
                </a:lnTo>
                <a:lnTo>
                  <a:pt x="80" y="16"/>
                </a:lnTo>
                <a:lnTo>
                  <a:pt x="74" y="14"/>
                </a:lnTo>
                <a:lnTo>
                  <a:pt x="35" y="14"/>
                </a:lnTo>
                <a:lnTo>
                  <a:pt x="35" y="9"/>
                </a:lnTo>
                <a:lnTo>
                  <a:pt x="39" y="9"/>
                </a:lnTo>
                <a:lnTo>
                  <a:pt x="39" y="0"/>
                </a:lnTo>
                <a:lnTo>
                  <a:pt x="20" y="0"/>
                </a:lnTo>
                <a:lnTo>
                  <a:pt x="20" y="9"/>
                </a:lnTo>
                <a:lnTo>
                  <a:pt x="25" y="9"/>
                </a:lnTo>
                <a:lnTo>
                  <a:pt x="25" y="14"/>
                </a:lnTo>
                <a:lnTo>
                  <a:pt x="0" y="14"/>
                </a:lnTo>
                <a:lnTo>
                  <a:pt x="0" y="39"/>
                </a:lnTo>
                <a:lnTo>
                  <a:pt x="49" y="39"/>
                </a:lnTo>
                <a:lnTo>
                  <a:pt x="49" y="24"/>
                </a:lnTo>
                <a:lnTo>
                  <a:pt x="59" y="24"/>
                </a:lnTo>
                <a:lnTo>
                  <a:pt x="59" y="78"/>
                </a:lnTo>
                <a:lnTo>
                  <a:pt x="49" y="78"/>
                </a:lnTo>
                <a:lnTo>
                  <a:pt x="49" y="64"/>
                </a:lnTo>
                <a:lnTo>
                  <a:pt x="0" y="64"/>
                </a:lnTo>
                <a:lnTo>
                  <a:pt x="0" y="88"/>
                </a:lnTo>
                <a:lnTo>
                  <a:pt x="25" y="88"/>
                </a:lnTo>
                <a:lnTo>
                  <a:pt x="25" y="93"/>
                </a:lnTo>
                <a:lnTo>
                  <a:pt x="20" y="93"/>
                </a:lnTo>
                <a:lnTo>
                  <a:pt x="20" y="103"/>
                </a:lnTo>
                <a:lnTo>
                  <a:pt x="39" y="103"/>
                </a:lnTo>
                <a:lnTo>
                  <a:pt x="39" y="93"/>
                </a:lnTo>
                <a:lnTo>
                  <a:pt x="35" y="93"/>
                </a:lnTo>
                <a:lnTo>
                  <a:pt x="35" y="88"/>
                </a:lnTo>
                <a:lnTo>
                  <a:pt x="59" y="88"/>
                </a:lnTo>
                <a:lnTo>
                  <a:pt x="59" y="103"/>
                </a:lnTo>
                <a:lnTo>
                  <a:pt x="54" y="103"/>
                </a:lnTo>
                <a:lnTo>
                  <a:pt x="54" y="113"/>
                </a:lnTo>
                <a:lnTo>
                  <a:pt x="94" y="113"/>
                </a:lnTo>
                <a:lnTo>
                  <a:pt x="94" y="103"/>
                </a:lnTo>
                <a:lnTo>
                  <a:pt x="89" y="103"/>
                </a:lnTo>
                <a:close/>
                <a:moveTo>
                  <a:pt x="39" y="29"/>
                </a:moveTo>
                <a:lnTo>
                  <a:pt x="10" y="29"/>
                </a:lnTo>
                <a:lnTo>
                  <a:pt x="10" y="24"/>
                </a:lnTo>
                <a:lnTo>
                  <a:pt x="39" y="24"/>
                </a:lnTo>
                <a:lnTo>
                  <a:pt x="39" y="29"/>
                </a:lnTo>
                <a:close/>
                <a:moveTo>
                  <a:pt x="39" y="78"/>
                </a:moveTo>
                <a:lnTo>
                  <a:pt x="10" y="78"/>
                </a:lnTo>
                <a:lnTo>
                  <a:pt x="10" y="74"/>
                </a:lnTo>
                <a:lnTo>
                  <a:pt x="39" y="74"/>
                </a:lnTo>
                <a:lnTo>
                  <a:pt x="39" y="78"/>
                </a:lnTo>
                <a:close/>
                <a:moveTo>
                  <a:pt x="79" y="103"/>
                </a:moveTo>
                <a:lnTo>
                  <a:pt x="69" y="103"/>
                </a:lnTo>
                <a:lnTo>
                  <a:pt x="69" y="83"/>
                </a:lnTo>
                <a:lnTo>
                  <a:pt x="79" y="83"/>
                </a:lnTo>
                <a:lnTo>
                  <a:pt x="79" y="103"/>
                </a:lnTo>
                <a:close/>
                <a:moveTo>
                  <a:pt x="79" y="74"/>
                </a:moveTo>
                <a:lnTo>
                  <a:pt x="69" y="74"/>
                </a:lnTo>
                <a:lnTo>
                  <a:pt x="69" y="64"/>
                </a:lnTo>
                <a:lnTo>
                  <a:pt x="79" y="64"/>
                </a:lnTo>
                <a:lnTo>
                  <a:pt x="79" y="74"/>
                </a:lnTo>
                <a:close/>
                <a:moveTo>
                  <a:pt x="79" y="54"/>
                </a:moveTo>
                <a:lnTo>
                  <a:pt x="69" y="54"/>
                </a:lnTo>
                <a:lnTo>
                  <a:pt x="69" y="44"/>
                </a:lnTo>
                <a:lnTo>
                  <a:pt x="79" y="44"/>
                </a:lnTo>
                <a:lnTo>
                  <a:pt x="79" y="54"/>
                </a:lnTo>
                <a:close/>
                <a:moveTo>
                  <a:pt x="79" y="34"/>
                </a:moveTo>
                <a:lnTo>
                  <a:pt x="69" y="34"/>
                </a:lnTo>
                <a:lnTo>
                  <a:pt x="69" y="24"/>
                </a:lnTo>
                <a:lnTo>
                  <a:pt x="74" y="24"/>
                </a:lnTo>
                <a:lnTo>
                  <a:pt x="74" y="24"/>
                </a:lnTo>
                <a:lnTo>
                  <a:pt x="76" y="24"/>
                </a:lnTo>
                <a:lnTo>
                  <a:pt x="78" y="25"/>
                </a:lnTo>
                <a:lnTo>
                  <a:pt x="79" y="27"/>
                </a:lnTo>
                <a:lnTo>
                  <a:pt x="79" y="29"/>
                </a:lnTo>
                <a:lnTo>
                  <a:pt x="79"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15" name="Freeform 929"/>
          <p:cNvSpPr>
            <a:spLocks noEditPoints="1"/>
          </p:cNvSpPr>
          <p:nvPr/>
        </p:nvSpPr>
        <p:spPr bwMode="auto">
          <a:xfrm>
            <a:off x="910661" y="4024921"/>
            <a:ext cx="185055" cy="142349"/>
          </a:xfrm>
          <a:custGeom>
            <a:avLst/>
            <a:gdLst>
              <a:gd name="T0" fmla="*/ 101 w 118"/>
              <a:gd name="T1" fmla="*/ 0 h 88"/>
              <a:gd name="T2" fmla="*/ 17 w 118"/>
              <a:gd name="T3" fmla="*/ 0 h 88"/>
              <a:gd name="T4" fmla="*/ 0 w 118"/>
              <a:gd name="T5" fmla="*/ 17 h 88"/>
              <a:gd name="T6" fmla="*/ 0 w 118"/>
              <a:gd name="T7" fmla="*/ 79 h 88"/>
              <a:gd name="T8" fmla="*/ 0 w 118"/>
              <a:gd name="T9" fmla="*/ 79 h 88"/>
              <a:gd name="T10" fmla="*/ 1 w 118"/>
              <a:gd name="T11" fmla="*/ 82 h 88"/>
              <a:gd name="T12" fmla="*/ 2 w 118"/>
              <a:gd name="T13" fmla="*/ 86 h 88"/>
              <a:gd name="T14" fmla="*/ 6 w 118"/>
              <a:gd name="T15" fmla="*/ 87 h 88"/>
              <a:gd name="T16" fmla="*/ 10 w 118"/>
              <a:gd name="T17" fmla="*/ 88 h 88"/>
              <a:gd name="T18" fmla="*/ 108 w 118"/>
              <a:gd name="T19" fmla="*/ 88 h 88"/>
              <a:gd name="T20" fmla="*/ 108 w 118"/>
              <a:gd name="T21" fmla="*/ 88 h 88"/>
              <a:gd name="T22" fmla="*/ 112 w 118"/>
              <a:gd name="T23" fmla="*/ 87 h 88"/>
              <a:gd name="T24" fmla="*/ 116 w 118"/>
              <a:gd name="T25" fmla="*/ 86 h 88"/>
              <a:gd name="T26" fmla="*/ 117 w 118"/>
              <a:gd name="T27" fmla="*/ 82 h 88"/>
              <a:gd name="T28" fmla="*/ 118 w 118"/>
              <a:gd name="T29" fmla="*/ 79 h 88"/>
              <a:gd name="T30" fmla="*/ 118 w 118"/>
              <a:gd name="T31" fmla="*/ 17 h 88"/>
              <a:gd name="T32" fmla="*/ 101 w 118"/>
              <a:gd name="T33" fmla="*/ 0 h 88"/>
              <a:gd name="T34" fmla="*/ 54 w 118"/>
              <a:gd name="T35" fmla="*/ 79 h 88"/>
              <a:gd name="T36" fmla="*/ 10 w 118"/>
              <a:gd name="T37" fmla="*/ 79 h 88"/>
              <a:gd name="T38" fmla="*/ 10 w 118"/>
              <a:gd name="T39" fmla="*/ 24 h 88"/>
              <a:gd name="T40" fmla="*/ 24 w 118"/>
              <a:gd name="T41" fmla="*/ 24 h 88"/>
              <a:gd name="T42" fmla="*/ 24 w 118"/>
              <a:gd name="T43" fmla="*/ 10 h 88"/>
              <a:gd name="T44" fmla="*/ 54 w 118"/>
              <a:gd name="T45" fmla="*/ 10 h 88"/>
              <a:gd name="T46" fmla="*/ 54 w 118"/>
              <a:gd name="T47" fmla="*/ 79 h 88"/>
              <a:gd name="T48" fmla="*/ 108 w 118"/>
              <a:gd name="T49" fmla="*/ 79 h 88"/>
              <a:gd name="T50" fmla="*/ 64 w 118"/>
              <a:gd name="T51" fmla="*/ 79 h 88"/>
              <a:gd name="T52" fmla="*/ 64 w 118"/>
              <a:gd name="T53" fmla="*/ 10 h 88"/>
              <a:gd name="T54" fmla="*/ 94 w 118"/>
              <a:gd name="T55" fmla="*/ 10 h 88"/>
              <a:gd name="T56" fmla="*/ 94 w 118"/>
              <a:gd name="T57" fmla="*/ 24 h 88"/>
              <a:gd name="T58" fmla="*/ 108 w 118"/>
              <a:gd name="T59" fmla="*/ 24 h 88"/>
              <a:gd name="T60" fmla="*/ 108 w 118"/>
              <a:gd name="T61" fmla="*/ 7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88">
                <a:moveTo>
                  <a:pt x="101" y="0"/>
                </a:moveTo>
                <a:lnTo>
                  <a:pt x="17" y="0"/>
                </a:lnTo>
                <a:lnTo>
                  <a:pt x="0" y="17"/>
                </a:lnTo>
                <a:lnTo>
                  <a:pt x="0" y="79"/>
                </a:lnTo>
                <a:lnTo>
                  <a:pt x="0" y="79"/>
                </a:lnTo>
                <a:lnTo>
                  <a:pt x="1" y="82"/>
                </a:lnTo>
                <a:lnTo>
                  <a:pt x="2" y="86"/>
                </a:lnTo>
                <a:lnTo>
                  <a:pt x="6" y="87"/>
                </a:lnTo>
                <a:lnTo>
                  <a:pt x="10" y="88"/>
                </a:lnTo>
                <a:lnTo>
                  <a:pt x="108" y="88"/>
                </a:lnTo>
                <a:lnTo>
                  <a:pt x="108" y="88"/>
                </a:lnTo>
                <a:lnTo>
                  <a:pt x="112" y="87"/>
                </a:lnTo>
                <a:lnTo>
                  <a:pt x="116" y="86"/>
                </a:lnTo>
                <a:lnTo>
                  <a:pt x="117" y="82"/>
                </a:lnTo>
                <a:lnTo>
                  <a:pt x="118" y="79"/>
                </a:lnTo>
                <a:lnTo>
                  <a:pt x="118" y="17"/>
                </a:lnTo>
                <a:lnTo>
                  <a:pt x="101" y="0"/>
                </a:lnTo>
                <a:close/>
                <a:moveTo>
                  <a:pt x="54" y="79"/>
                </a:moveTo>
                <a:lnTo>
                  <a:pt x="10" y="79"/>
                </a:lnTo>
                <a:lnTo>
                  <a:pt x="10" y="24"/>
                </a:lnTo>
                <a:lnTo>
                  <a:pt x="24" y="24"/>
                </a:lnTo>
                <a:lnTo>
                  <a:pt x="24" y="10"/>
                </a:lnTo>
                <a:lnTo>
                  <a:pt x="54" y="10"/>
                </a:lnTo>
                <a:lnTo>
                  <a:pt x="54" y="79"/>
                </a:lnTo>
                <a:close/>
                <a:moveTo>
                  <a:pt x="108" y="79"/>
                </a:moveTo>
                <a:lnTo>
                  <a:pt x="64" y="79"/>
                </a:lnTo>
                <a:lnTo>
                  <a:pt x="64" y="10"/>
                </a:lnTo>
                <a:lnTo>
                  <a:pt x="94" y="10"/>
                </a:lnTo>
                <a:lnTo>
                  <a:pt x="94" y="24"/>
                </a:lnTo>
                <a:lnTo>
                  <a:pt x="108" y="24"/>
                </a:lnTo>
                <a:lnTo>
                  <a:pt x="108"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16" name="Freeform 930"/>
          <p:cNvSpPr>
            <a:spLocks noEditPoints="1"/>
          </p:cNvSpPr>
          <p:nvPr/>
        </p:nvSpPr>
        <p:spPr bwMode="auto">
          <a:xfrm>
            <a:off x="1299749" y="4034412"/>
            <a:ext cx="156586" cy="123368"/>
          </a:xfrm>
          <a:custGeom>
            <a:avLst/>
            <a:gdLst>
              <a:gd name="T0" fmla="*/ 77 w 99"/>
              <a:gd name="T1" fmla="*/ 0 h 79"/>
              <a:gd name="T2" fmla="*/ 10 w 99"/>
              <a:gd name="T3" fmla="*/ 0 h 79"/>
              <a:gd name="T4" fmla="*/ 10 w 99"/>
              <a:gd name="T5" fmla="*/ 0 h 79"/>
              <a:gd name="T6" fmla="*/ 7 w 99"/>
              <a:gd name="T7" fmla="*/ 1 h 79"/>
              <a:gd name="T8" fmla="*/ 3 w 99"/>
              <a:gd name="T9" fmla="*/ 2 h 79"/>
              <a:gd name="T10" fmla="*/ 2 w 99"/>
              <a:gd name="T11" fmla="*/ 6 h 79"/>
              <a:gd name="T12" fmla="*/ 0 w 99"/>
              <a:gd name="T13" fmla="*/ 9 h 79"/>
              <a:gd name="T14" fmla="*/ 0 w 99"/>
              <a:gd name="T15" fmla="*/ 69 h 79"/>
              <a:gd name="T16" fmla="*/ 0 w 99"/>
              <a:gd name="T17" fmla="*/ 69 h 79"/>
              <a:gd name="T18" fmla="*/ 2 w 99"/>
              <a:gd name="T19" fmla="*/ 72 h 79"/>
              <a:gd name="T20" fmla="*/ 3 w 99"/>
              <a:gd name="T21" fmla="*/ 76 h 79"/>
              <a:gd name="T22" fmla="*/ 7 w 99"/>
              <a:gd name="T23" fmla="*/ 77 h 79"/>
              <a:gd name="T24" fmla="*/ 10 w 99"/>
              <a:gd name="T25" fmla="*/ 79 h 79"/>
              <a:gd name="T26" fmla="*/ 89 w 99"/>
              <a:gd name="T27" fmla="*/ 79 h 79"/>
              <a:gd name="T28" fmla="*/ 89 w 99"/>
              <a:gd name="T29" fmla="*/ 79 h 79"/>
              <a:gd name="T30" fmla="*/ 93 w 99"/>
              <a:gd name="T31" fmla="*/ 77 h 79"/>
              <a:gd name="T32" fmla="*/ 97 w 99"/>
              <a:gd name="T33" fmla="*/ 76 h 79"/>
              <a:gd name="T34" fmla="*/ 98 w 99"/>
              <a:gd name="T35" fmla="*/ 72 h 79"/>
              <a:gd name="T36" fmla="*/ 99 w 99"/>
              <a:gd name="T37" fmla="*/ 69 h 79"/>
              <a:gd name="T38" fmla="*/ 99 w 99"/>
              <a:gd name="T39" fmla="*/ 22 h 79"/>
              <a:gd name="T40" fmla="*/ 77 w 99"/>
              <a:gd name="T41" fmla="*/ 0 h 79"/>
              <a:gd name="T42" fmla="*/ 89 w 99"/>
              <a:gd name="T43" fmla="*/ 69 h 79"/>
              <a:gd name="T44" fmla="*/ 10 w 99"/>
              <a:gd name="T45" fmla="*/ 69 h 79"/>
              <a:gd name="T46" fmla="*/ 10 w 99"/>
              <a:gd name="T47" fmla="*/ 9 h 79"/>
              <a:gd name="T48" fmla="*/ 70 w 99"/>
              <a:gd name="T49" fmla="*/ 9 h 79"/>
              <a:gd name="T50" fmla="*/ 70 w 99"/>
              <a:gd name="T51" fmla="*/ 29 h 79"/>
              <a:gd name="T52" fmla="*/ 89 w 99"/>
              <a:gd name="T53" fmla="*/ 29 h 79"/>
              <a:gd name="T54" fmla="*/ 89 w 99"/>
              <a:gd name="T55"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79">
                <a:moveTo>
                  <a:pt x="77" y="0"/>
                </a:moveTo>
                <a:lnTo>
                  <a:pt x="10" y="0"/>
                </a:lnTo>
                <a:lnTo>
                  <a:pt x="10" y="0"/>
                </a:lnTo>
                <a:lnTo>
                  <a:pt x="7" y="1"/>
                </a:lnTo>
                <a:lnTo>
                  <a:pt x="3" y="2"/>
                </a:lnTo>
                <a:lnTo>
                  <a:pt x="2" y="6"/>
                </a:lnTo>
                <a:lnTo>
                  <a:pt x="0" y="9"/>
                </a:lnTo>
                <a:lnTo>
                  <a:pt x="0" y="69"/>
                </a:lnTo>
                <a:lnTo>
                  <a:pt x="0" y="69"/>
                </a:lnTo>
                <a:lnTo>
                  <a:pt x="2" y="72"/>
                </a:lnTo>
                <a:lnTo>
                  <a:pt x="3" y="76"/>
                </a:lnTo>
                <a:lnTo>
                  <a:pt x="7" y="77"/>
                </a:lnTo>
                <a:lnTo>
                  <a:pt x="10" y="79"/>
                </a:lnTo>
                <a:lnTo>
                  <a:pt x="89" y="79"/>
                </a:lnTo>
                <a:lnTo>
                  <a:pt x="89" y="79"/>
                </a:lnTo>
                <a:lnTo>
                  <a:pt x="93" y="77"/>
                </a:lnTo>
                <a:lnTo>
                  <a:pt x="97" y="76"/>
                </a:lnTo>
                <a:lnTo>
                  <a:pt x="98" y="72"/>
                </a:lnTo>
                <a:lnTo>
                  <a:pt x="99" y="69"/>
                </a:lnTo>
                <a:lnTo>
                  <a:pt x="99" y="22"/>
                </a:lnTo>
                <a:lnTo>
                  <a:pt x="77" y="0"/>
                </a:lnTo>
                <a:close/>
                <a:moveTo>
                  <a:pt x="89" y="69"/>
                </a:moveTo>
                <a:lnTo>
                  <a:pt x="10" y="69"/>
                </a:lnTo>
                <a:lnTo>
                  <a:pt x="10" y="9"/>
                </a:lnTo>
                <a:lnTo>
                  <a:pt x="70" y="9"/>
                </a:lnTo>
                <a:lnTo>
                  <a:pt x="70" y="29"/>
                </a:lnTo>
                <a:lnTo>
                  <a:pt x="89" y="29"/>
                </a:lnTo>
                <a:lnTo>
                  <a:pt x="89"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17" name="Freeform 931"/>
          <p:cNvSpPr>
            <a:spLocks noEditPoints="1"/>
          </p:cNvSpPr>
          <p:nvPr/>
        </p:nvSpPr>
        <p:spPr bwMode="auto">
          <a:xfrm>
            <a:off x="3188239" y="3635835"/>
            <a:ext cx="123368" cy="156586"/>
          </a:xfrm>
          <a:custGeom>
            <a:avLst/>
            <a:gdLst>
              <a:gd name="T0" fmla="*/ 57 w 79"/>
              <a:gd name="T1" fmla="*/ 0 h 99"/>
              <a:gd name="T2" fmla="*/ 10 w 79"/>
              <a:gd name="T3" fmla="*/ 0 h 99"/>
              <a:gd name="T4" fmla="*/ 10 w 79"/>
              <a:gd name="T5" fmla="*/ 0 h 99"/>
              <a:gd name="T6" fmla="*/ 6 w 79"/>
              <a:gd name="T7" fmla="*/ 1 h 99"/>
              <a:gd name="T8" fmla="*/ 3 w 79"/>
              <a:gd name="T9" fmla="*/ 3 h 99"/>
              <a:gd name="T10" fmla="*/ 2 w 79"/>
              <a:gd name="T11" fmla="*/ 6 h 99"/>
              <a:gd name="T12" fmla="*/ 0 w 79"/>
              <a:gd name="T13" fmla="*/ 10 h 99"/>
              <a:gd name="T14" fmla="*/ 0 w 79"/>
              <a:gd name="T15" fmla="*/ 89 h 99"/>
              <a:gd name="T16" fmla="*/ 0 w 79"/>
              <a:gd name="T17" fmla="*/ 89 h 99"/>
              <a:gd name="T18" fmla="*/ 2 w 79"/>
              <a:gd name="T19" fmla="*/ 93 h 99"/>
              <a:gd name="T20" fmla="*/ 3 w 79"/>
              <a:gd name="T21" fmla="*/ 96 h 99"/>
              <a:gd name="T22" fmla="*/ 6 w 79"/>
              <a:gd name="T23" fmla="*/ 98 h 99"/>
              <a:gd name="T24" fmla="*/ 10 w 79"/>
              <a:gd name="T25" fmla="*/ 99 h 99"/>
              <a:gd name="T26" fmla="*/ 69 w 79"/>
              <a:gd name="T27" fmla="*/ 99 h 99"/>
              <a:gd name="T28" fmla="*/ 69 w 79"/>
              <a:gd name="T29" fmla="*/ 99 h 99"/>
              <a:gd name="T30" fmla="*/ 73 w 79"/>
              <a:gd name="T31" fmla="*/ 98 h 99"/>
              <a:gd name="T32" fmla="*/ 77 w 79"/>
              <a:gd name="T33" fmla="*/ 96 h 99"/>
              <a:gd name="T34" fmla="*/ 78 w 79"/>
              <a:gd name="T35" fmla="*/ 93 h 99"/>
              <a:gd name="T36" fmla="*/ 79 w 79"/>
              <a:gd name="T37" fmla="*/ 89 h 99"/>
              <a:gd name="T38" fmla="*/ 79 w 79"/>
              <a:gd name="T39" fmla="*/ 22 h 99"/>
              <a:gd name="T40" fmla="*/ 57 w 79"/>
              <a:gd name="T41" fmla="*/ 0 h 99"/>
              <a:gd name="T42" fmla="*/ 69 w 79"/>
              <a:gd name="T43" fmla="*/ 89 h 99"/>
              <a:gd name="T44" fmla="*/ 10 w 79"/>
              <a:gd name="T45" fmla="*/ 89 h 99"/>
              <a:gd name="T46" fmla="*/ 10 w 79"/>
              <a:gd name="T47" fmla="*/ 10 h 99"/>
              <a:gd name="T48" fmla="*/ 50 w 79"/>
              <a:gd name="T49" fmla="*/ 10 h 99"/>
              <a:gd name="T50" fmla="*/ 50 w 79"/>
              <a:gd name="T51" fmla="*/ 30 h 99"/>
              <a:gd name="T52" fmla="*/ 69 w 79"/>
              <a:gd name="T53" fmla="*/ 30 h 99"/>
              <a:gd name="T54" fmla="*/ 69 w 79"/>
              <a:gd name="T55"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99">
                <a:moveTo>
                  <a:pt x="57" y="0"/>
                </a:moveTo>
                <a:lnTo>
                  <a:pt x="10" y="0"/>
                </a:lnTo>
                <a:lnTo>
                  <a:pt x="10" y="0"/>
                </a:lnTo>
                <a:lnTo>
                  <a:pt x="6" y="1"/>
                </a:lnTo>
                <a:lnTo>
                  <a:pt x="3" y="3"/>
                </a:lnTo>
                <a:lnTo>
                  <a:pt x="2" y="6"/>
                </a:lnTo>
                <a:lnTo>
                  <a:pt x="0" y="10"/>
                </a:lnTo>
                <a:lnTo>
                  <a:pt x="0" y="89"/>
                </a:lnTo>
                <a:lnTo>
                  <a:pt x="0" y="89"/>
                </a:lnTo>
                <a:lnTo>
                  <a:pt x="2" y="93"/>
                </a:lnTo>
                <a:lnTo>
                  <a:pt x="3" y="96"/>
                </a:lnTo>
                <a:lnTo>
                  <a:pt x="6" y="98"/>
                </a:lnTo>
                <a:lnTo>
                  <a:pt x="10" y="99"/>
                </a:lnTo>
                <a:lnTo>
                  <a:pt x="69" y="99"/>
                </a:lnTo>
                <a:lnTo>
                  <a:pt x="69" y="99"/>
                </a:lnTo>
                <a:lnTo>
                  <a:pt x="73" y="98"/>
                </a:lnTo>
                <a:lnTo>
                  <a:pt x="77" y="96"/>
                </a:lnTo>
                <a:lnTo>
                  <a:pt x="78" y="93"/>
                </a:lnTo>
                <a:lnTo>
                  <a:pt x="79" y="89"/>
                </a:lnTo>
                <a:lnTo>
                  <a:pt x="79" y="22"/>
                </a:lnTo>
                <a:lnTo>
                  <a:pt x="57" y="0"/>
                </a:lnTo>
                <a:close/>
                <a:moveTo>
                  <a:pt x="69" y="89"/>
                </a:moveTo>
                <a:lnTo>
                  <a:pt x="10" y="89"/>
                </a:lnTo>
                <a:lnTo>
                  <a:pt x="10" y="10"/>
                </a:lnTo>
                <a:lnTo>
                  <a:pt x="50" y="10"/>
                </a:lnTo>
                <a:lnTo>
                  <a:pt x="50" y="30"/>
                </a:lnTo>
                <a:lnTo>
                  <a:pt x="69" y="30"/>
                </a:lnTo>
                <a:lnTo>
                  <a:pt x="69"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18" name="Rectangle 932"/>
          <p:cNvSpPr>
            <a:spLocks noChangeArrowheads="1"/>
          </p:cNvSpPr>
          <p:nvPr/>
        </p:nvSpPr>
        <p:spPr bwMode="auto">
          <a:xfrm>
            <a:off x="3221455" y="3707008"/>
            <a:ext cx="47450"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19" name="Rectangle 933"/>
          <p:cNvSpPr>
            <a:spLocks noChangeArrowheads="1"/>
          </p:cNvSpPr>
          <p:nvPr/>
        </p:nvSpPr>
        <p:spPr bwMode="auto">
          <a:xfrm>
            <a:off x="3221455" y="3735476"/>
            <a:ext cx="61686"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20" name="Freeform 934"/>
          <p:cNvSpPr>
            <a:spLocks noEditPoints="1"/>
          </p:cNvSpPr>
          <p:nvPr/>
        </p:nvSpPr>
        <p:spPr bwMode="auto">
          <a:xfrm>
            <a:off x="3563092" y="3635835"/>
            <a:ext cx="123368" cy="156586"/>
          </a:xfrm>
          <a:custGeom>
            <a:avLst/>
            <a:gdLst>
              <a:gd name="T0" fmla="*/ 57 w 79"/>
              <a:gd name="T1" fmla="*/ 0 h 99"/>
              <a:gd name="T2" fmla="*/ 10 w 79"/>
              <a:gd name="T3" fmla="*/ 0 h 99"/>
              <a:gd name="T4" fmla="*/ 10 w 79"/>
              <a:gd name="T5" fmla="*/ 0 h 99"/>
              <a:gd name="T6" fmla="*/ 6 w 79"/>
              <a:gd name="T7" fmla="*/ 1 h 99"/>
              <a:gd name="T8" fmla="*/ 3 w 79"/>
              <a:gd name="T9" fmla="*/ 3 h 99"/>
              <a:gd name="T10" fmla="*/ 1 w 79"/>
              <a:gd name="T11" fmla="*/ 6 h 99"/>
              <a:gd name="T12" fmla="*/ 0 w 79"/>
              <a:gd name="T13" fmla="*/ 10 h 99"/>
              <a:gd name="T14" fmla="*/ 0 w 79"/>
              <a:gd name="T15" fmla="*/ 89 h 99"/>
              <a:gd name="T16" fmla="*/ 0 w 79"/>
              <a:gd name="T17" fmla="*/ 89 h 99"/>
              <a:gd name="T18" fmla="*/ 1 w 79"/>
              <a:gd name="T19" fmla="*/ 93 h 99"/>
              <a:gd name="T20" fmla="*/ 3 w 79"/>
              <a:gd name="T21" fmla="*/ 96 h 99"/>
              <a:gd name="T22" fmla="*/ 6 w 79"/>
              <a:gd name="T23" fmla="*/ 98 h 99"/>
              <a:gd name="T24" fmla="*/ 10 w 79"/>
              <a:gd name="T25" fmla="*/ 99 h 99"/>
              <a:gd name="T26" fmla="*/ 69 w 79"/>
              <a:gd name="T27" fmla="*/ 99 h 99"/>
              <a:gd name="T28" fmla="*/ 69 w 79"/>
              <a:gd name="T29" fmla="*/ 99 h 99"/>
              <a:gd name="T30" fmla="*/ 73 w 79"/>
              <a:gd name="T31" fmla="*/ 98 h 99"/>
              <a:gd name="T32" fmla="*/ 77 w 79"/>
              <a:gd name="T33" fmla="*/ 96 h 99"/>
              <a:gd name="T34" fmla="*/ 78 w 79"/>
              <a:gd name="T35" fmla="*/ 93 h 99"/>
              <a:gd name="T36" fmla="*/ 79 w 79"/>
              <a:gd name="T37" fmla="*/ 89 h 99"/>
              <a:gd name="T38" fmla="*/ 79 w 79"/>
              <a:gd name="T39" fmla="*/ 22 h 99"/>
              <a:gd name="T40" fmla="*/ 57 w 79"/>
              <a:gd name="T41" fmla="*/ 0 h 99"/>
              <a:gd name="T42" fmla="*/ 69 w 79"/>
              <a:gd name="T43" fmla="*/ 89 h 99"/>
              <a:gd name="T44" fmla="*/ 10 w 79"/>
              <a:gd name="T45" fmla="*/ 89 h 99"/>
              <a:gd name="T46" fmla="*/ 10 w 79"/>
              <a:gd name="T47" fmla="*/ 10 h 99"/>
              <a:gd name="T48" fmla="*/ 20 w 79"/>
              <a:gd name="T49" fmla="*/ 10 h 99"/>
              <a:gd name="T50" fmla="*/ 20 w 79"/>
              <a:gd name="T51" fmla="*/ 54 h 99"/>
              <a:gd name="T52" fmla="*/ 30 w 79"/>
              <a:gd name="T53" fmla="*/ 45 h 99"/>
              <a:gd name="T54" fmla="*/ 40 w 79"/>
              <a:gd name="T55" fmla="*/ 54 h 99"/>
              <a:gd name="T56" fmla="*/ 40 w 79"/>
              <a:gd name="T57" fmla="*/ 10 h 99"/>
              <a:gd name="T58" fmla="*/ 49 w 79"/>
              <a:gd name="T59" fmla="*/ 10 h 99"/>
              <a:gd name="T60" fmla="*/ 49 w 79"/>
              <a:gd name="T61" fmla="*/ 30 h 99"/>
              <a:gd name="T62" fmla="*/ 69 w 79"/>
              <a:gd name="T63" fmla="*/ 30 h 99"/>
              <a:gd name="T64" fmla="*/ 69 w 79"/>
              <a:gd name="T65"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99">
                <a:moveTo>
                  <a:pt x="57" y="0"/>
                </a:moveTo>
                <a:lnTo>
                  <a:pt x="10" y="0"/>
                </a:lnTo>
                <a:lnTo>
                  <a:pt x="10" y="0"/>
                </a:lnTo>
                <a:lnTo>
                  <a:pt x="6" y="1"/>
                </a:lnTo>
                <a:lnTo>
                  <a:pt x="3" y="3"/>
                </a:lnTo>
                <a:lnTo>
                  <a:pt x="1" y="6"/>
                </a:lnTo>
                <a:lnTo>
                  <a:pt x="0" y="10"/>
                </a:lnTo>
                <a:lnTo>
                  <a:pt x="0" y="89"/>
                </a:lnTo>
                <a:lnTo>
                  <a:pt x="0" y="89"/>
                </a:lnTo>
                <a:lnTo>
                  <a:pt x="1" y="93"/>
                </a:lnTo>
                <a:lnTo>
                  <a:pt x="3" y="96"/>
                </a:lnTo>
                <a:lnTo>
                  <a:pt x="6" y="98"/>
                </a:lnTo>
                <a:lnTo>
                  <a:pt x="10" y="99"/>
                </a:lnTo>
                <a:lnTo>
                  <a:pt x="69" y="99"/>
                </a:lnTo>
                <a:lnTo>
                  <a:pt x="69" y="99"/>
                </a:lnTo>
                <a:lnTo>
                  <a:pt x="73" y="98"/>
                </a:lnTo>
                <a:lnTo>
                  <a:pt x="77" y="96"/>
                </a:lnTo>
                <a:lnTo>
                  <a:pt x="78" y="93"/>
                </a:lnTo>
                <a:lnTo>
                  <a:pt x="79" y="89"/>
                </a:lnTo>
                <a:lnTo>
                  <a:pt x="79" y="22"/>
                </a:lnTo>
                <a:lnTo>
                  <a:pt x="57" y="0"/>
                </a:lnTo>
                <a:close/>
                <a:moveTo>
                  <a:pt x="69" y="89"/>
                </a:moveTo>
                <a:lnTo>
                  <a:pt x="10" y="89"/>
                </a:lnTo>
                <a:lnTo>
                  <a:pt x="10" y="10"/>
                </a:lnTo>
                <a:lnTo>
                  <a:pt x="20" y="10"/>
                </a:lnTo>
                <a:lnTo>
                  <a:pt x="20" y="54"/>
                </a:lnTo>
                <a:lnTo>
                  <a:pt x="30" y="45"/>
                </a:lnTo>
                <a:lnTo>
                  <a:pt x="40" y="54"/>
                </a:lnTo>
                <a:lnTo>
                  <a:pt x="40" y="10"/>
                </a:lnTo>
                <a:lnTo>
                  <a:pt x="49" y="10"/>
                </a:lnTo>
                <a:lnTo>
                  <a:pt x="49" y="30"/>
                </a:lnTo>
                <a:lnTo>
                  <a:pt x="69" y="30"/>
                </a:lnTo>
                <a:lnTo>
                  <a:pt x="69"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21" name="Freeform 935"/>
          <p:cNvSpPr>
            <a:spLocks noEditPoints="1"/>
          </p:cNvSpPr>
          <p:nvPr/>
        </p:nvSpPr>
        <p:spPr bwMode="auto">
          <a:xfrm>
            <a:off x="3961669" y="3626346"/>
            <a:ext cx="109135" cy="142349"/>
          </a:xfrm>
          <a:custGeom>
            <a:avLst/>
            <a:gdLst>
              <a:gd name="T0" fmla="*/ 47 w 69"/>
              <a:gd name="T1" fmla="*/ 0 h 89"/>
              <a:gd name="T2" fmla="*/ 10 w 69"/>
              <a:gd name="T3" fmla="*/ 0 h 89"/>
              <a:gd name="T4" fmla="*/ 10 w 69"/>
              <a:gd name="T5" fmla="*/ 0 h 89"/>
              <a:gd name="T6" fmla="*/ 6 w 69"/>
              <a:gd name="T7" fmla="*/ 1 h 89"/>
              <a:gd name="T8" fmla="*/ 2 w 69"/>
              <a:gd name="T9" fmla="*/ 3 h 89"/>
              <a:gd name="T10" fmla="*/ 1 w 69"/>
              <a:gd name="T11" fmla="*/ 6 h 89"/>
              <a:gd name="T12" fmla="*/ 0 w 69"/>
              <a:gd name="T13" fmla="*/ 10 h 89"/>
              <a:gd name="T14" fmla="*/ 0 w 69"/>
              <a:gd name="T15" fmla="*/ 79 h 89"/>
              <a:gd name="T16" fmla="*/ 0 w 69"/>
              <a:gd name="T17" fmla="*/ 79 h 89"/>
              <a:gd name="T18" fmla="*/ 1 w 69"/>
              <a:gd name="T19" fmla="*/ 83 h 89"/>
              <a:gd name="T20" fmla="*/ 2 w 69"/>
              <a:gd name="T21" fmla="*/ 87 h 89"/>
              <a:gd name="T22" fmla="*/ 6 w 69"/>
              <a:gd name="T23" fmla="*/ 88 h 89"/>
              <a:gd name="T24" fmla="*/ 10 w 69"/>
              <a:gd name="T25" fmla="*/ 89 h 89"/>
              <a:gd name="T26" fmla="*/ 59 w 69"/>
              <a:gd name="T27" fmla="*/ 89 h 89"/>
              <a:gd name="T28" fmla="*/ 59 w 69"/>
              <a:gd name="T29" fmla="*/ 89 h 89"/>
              <a:gd name="T30" fmla="*/ 63 w 69"/>
              <a:gd name="T31" fmla="*/ 88 h 89"/>
              <a:gd name="T32" fmla="*/ 66 w 69"/>
              <a:gd name="T33" fmla="*/ 87 h 89"/>
              <a:gd name="T34" fmla="*/ 67 w 69"/>
              <a:gd name="T35" fmla="*/ 83 h 89"/>
              <a:gd name="T36" fmla="*/ 69 w 69"/>
              <a:gd name="T37" fmla="*/ 79 h 89"/>
              <a:gd name="T38" fmla="*/ 69 w 69"/>
              <a:gd name="T39" fmla="*/ 22 h 89"/>
              <a:gd name="T40" fmla="*/ 47 w 69"/>
              <a:gd name="T41" fmla="*/ 0 h 89"/>
              <a:gd name="T42" fmla="*/ 59 w 69"/>
              <a:gd name="T43" fmla="*/ 79 h 89"/>
              <a:gd name="T44" fmla="*/ 10 w 69"/>
              <a:gd name="T45" fmla="*/ 79 h 89"/>
              <a:gd name="T46" fmla="*/ 10 w 69"/>
              <a:gd name="T47" fmla="*/ 10 h 89"/>
              <a:gd name="T48" fmla="*/ 39 w 69"/>
              <a:gd name="T49" fmla="*/ 10 h 89"/>
              <a:gd name="T50" fmla="*/ 39 w 69"/>
              <a:gd name="T51" fmla="*/ 30 h 89"/>
              <a:gd name="T52" fmla="*/ 59 w 69"/>
              <a:gd name="T53" fmla="*/ 30 h 89"/>
              <a:gd name="T54" fmla="*/ 59 w 69"/>
              <a:gd name="T5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89">
                <a:moveTo>
                  <a:pt x="47" y="0"/>
                </a:moveTo>
                <a:lnTo>
                  <a:pt x="10" y="0"/>
                </a:lnTo>
                <a:lnTo>
                  <a:pt x="10" y="0"/>
                </a:lnTo>
                <a:lnTo>
                  <a:pt x="6" y="1"/>
                </a:lnTo>
                <a:lnTo>
                  <a:pt x="2" y="3"/>
                </a:lnTo>
                <a:lnTo>
                  <a:pt x="1" y="6"/>
                </a:lnTo>
                <a:lnTo>
                  <a:pt x="0" y="10"/>
                </a:lnTo>
                <a:lnTo>
                  <a:pt x="0" y="79"/>
                </a:lnTo>
                <a:lnTo>
                  <a:pt x="0" y="79"/>
                </a:lnTo>
                <a:lnTo>
                  <a:pt x="1" y="83"/>
                </a:lnTo>
                <a:lnTo>
                  <a:pt x="2" y="87"/>
                </a:lnTo>
                <a:lnTo>
                  <a:pt x="6" y="88"/>
                </a:lnTo>
                <a:lnTo>
                  <a:pt x="10" y="89"/>
                </a:lnTo>
                <a:lnTo>
                  <a:pt x="59" y="89"/>
                </a:lnTo>
                <a:lnTo>
                  <a:pt x="59" y="89"/>
                </a:lnTo>
                <a:lnTo>
                  <a:pt x="63" y="88"/>
                </a:lnTo>
                <a:lnTo>
                  <a:pt x="66" y="87"/>
                </a:lnTo>
                <a:lnTo>
                  <a:pt x="67" y="83"/>
                </a:lnTo>
                <a:lnTo>
                  <a:pt x="69" y="79"/>
                </a:lnTo>
                <a:lnTo>
                  <a:pt x="69" y="22"/>
                </a:lnTo>
                <a:lnTo>
                  <a:pt x="47" y="0"/>
                </a:lnTo>
                <a:close/>
                <a:moveTo>
                  <a:pt x="59" y="79"/>
                </a:moveTo>
                <a:lnTo>
                  <a:pt x="10" y="79"/>
                </a:lnTo>
                <a:lnTo>
                  <a:pt x="10" y="10"/>
                </a:lnTo>
                <a:lnTo>
                  <a:pt x="39" y="10"/>
                </a:lnTo>
                <a:lnTo>
                  <a:pt x="39" y="30"/>
                </a:lnTo>
                <a:lnTo>
                  <a:pt x="59" y="30"/>
                </a:lnTo>
                <a:lnTo>
                  <a:pt x="59"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22" name="Freeform 936"/>
          <p:cNvSpPr>
            <a:spLocks/>
          </p:cNvSpPr>
          <p:nvPr/>
        </p:nvSpPr>
        <p:spPr bwMode="auto">
          <a:xfrm>
            <a:off x="3928452" y="3659558"/>
            <a:ext cx="109135" cy="142349"/>
          </a:xfrm>
          <a:custGeom>
            <a:avLst/>
            <a:gdLst>
              <a:gd name="T0" fmla="*/ 10 w 69"/>
              <a:gd name="T1" fmla="*/ 0 h 89"/>
              <a:gd name="T2" fmla="*/ 0 w 69"/>
              <a:gd name="T3" fmla="*/ 0 h 89"/>
              <a:gd name="T4" fmla="*/ 0 w 69"/>
              <a:gd name="T5" fmla="*/ 79 h 89"/>
              <a:gd name="T6" fmla="*/ 0 w 69"/>
              <a:gd name="T7" fmla="*/ 79 h 89"/>
              <a:gd name="T8" fmla="*/ 1 w 69"/>
              <a:gd name="T9" fmla="*/ 83 h 89"/>
              <a:gd name="T10" fmla="*/ 2 w 69"/>
              <a:gd name="T11" fmla="*/ 86 h 89"/>
              <a:gd name="T12" fmla="*/ 6 w 69"/>
              <a:gd name="T13" fmla="*/ 87 h 89"/>
              <a:gd name="T14" fmla="*/ 10 w 69"/>
              <a:gd name="T15" fmla="*/ 89 h 89"/>
              <a:gd name="T16" fmla="*/ 69 w 69"/>
              <a:gd name="T17" fmla="*/ 89 h 89"/>
              <a:gd name="T18" fmla="*/ 69 w 69"/>
              <a:gd name="T19" fmla="*/ 79 h 89"/>
              <a:gd name="T20" fmla="*/ 10 w 69"/>
              <a:gd name="T21" fmla="*/ 79 h 89"/>
              <a:gd name="T22" fmla="*/ 10 w 69"/>
              <a:gd name="T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9">
                <a:moveTo>
                  <a:pt x="10" y="0"/>
                </a:moveTo>
                <a:lnTo>
                  <a:pt x="0" y="0"/>
                </a:lnTo>
                <a:lnTo>
                  <a:pt x="0" y="79"/>
                </a:lnTo>
                <a:lnTo>
                  <a:pt x="0" y="79"/>
                </a:lnTo>
                <a:lnTo>
                  <a:pt x="1" y="83"/>
                </a:lnTo>
                <a:lnTo>
                  <a:pt x="2" y="86"/>
                </a:lnTo>
                <a:lnTo>
                  <a:pt x="6" y="87"/>
                </a:lnTo>
                <a:lnTo>
                  <a:pt x="10" y="89"/>
                </a:lnTo>
                <a:lnTo>
                  <a:pt x="69" y="89"/>
                </a:lnTo>
                <a:lnTo>
                  <a:pt x="69" y="79"/>
                </a:lnTo>
                <a:lnTo>
                  <a:pt x="10" y="79"/>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23" name="Freeform 937"/>
          <p:cNvSpPr>
            <a:spLocks noEditPoints="1"/>
          </p:cNvSpPr>
          <p:nvPr/>
        </p:nvSpPr>
        <p:spPr bwMode="auto">
          <a:xfrm>
            <a:off x="597496" y="3996451"/>
            <a:ext cx="109135" cy="137605"/>
          </a:xfrm>
          <a:custGeom>
            <a:avLst/>
            <a:gdLst>
              <a:gd name="T0" fmla="*/ 47 w 70"/>
              <a:gd name="T1" fmla="*/ 0 h 89"/>
              <a:gd name="T2" fmla="*/ 10 w 70"/>
              <a:gd name="T3" fmla="*/ 0 h 89"/>
              <a:gd name="T4" fmla="*/ 10 w 70"/>
              <a:gd name="T5" fmla="*/ 0 h 89"/>
              <a:gd name="T6" fmla="*/ 7 w 70"/>
              <a:gd name="T7" fmla="*/ 1 h 89"/>
              <a:gd name="T8" fmla="*/ 3 w 70"/>
              <a:gd name="T9" fmla="*/ 2 h 89"/>
              <a:gd name="T10" fmla="*/ 2 w 70"/>
              <a:gd name="T11" fmla="*/ 6 h 89"/>
              <a:gd name="T12" fmla="*/ 0 w 70"/>
              <a:gd name="T13" fmla="*/ 10 h 89"/>
              <a:gd name="T14" fmla="*/ 0 w 70"/>
              <a:gd name="T15" fmla="*/ 79 h 89"/>
              <a:gd name="T16" fmla="*/ 0 w 70"/>
              <a:gd name="T17" fmla="*/ 79 h 89"/>
              <a:gd name="T18" fmla="*/ 2 w 70"/>
              <a:gd name="T19" fmla="*/ 83 h 89"/>
              <a:gd name="T20" fmla="*/ 3 w 70"/>
              <a:gd name="T21" fmla="*/ 86 h 89"/>
              <a:gd name="T22" fmla="*/ 7 w 70"/>
              <a:gd name="T23" fmla="*/ 88 h 89"/>
              <a:gd name="T24" fmla="*/ 10 w 70"/>
              <a:gd name="T25" fmla="*/ 89 h 89"/>
              <a:gd name="T26" fmla="*/ 60 w 70"/>
              <a:gd name="T27" fmla="*/ 89 h 89"/>
              <a:gd name="T28" fmla="*/ 60 w 70"/>
              <a:gd name="T29" fmla="*/ 89 h 89"/>
              <a:gd name="T30" fmla="*/ 63 w 70"/>
              <a:gd name="T31" fmla="*/ 88 h 89"/>
              <a:gd name="T32" fmla="*/ 67 w 70"/>
              <a:gd name="T33" fmla="*/ 86 h 89"/>
              <a:gd name="T34" fmla="*/ 68 w 70"/>
              <a:gd name="T35" fmla="*/ 83 h 89"/>
              <a:gd name="T36" fmla="*/ 70 w 70"/>
              <a:gd name="T37" fmla="*/ 79 h 89"/>
              <a:gd name="T38" fmla="*/ 70 w 70"/>
              <a:gd name="T39" fmla="*/ 22 h 89"/>
              <a:gd name="T40" fmla="*/ 47 w 70"/>
              <a:gd name="T41" fmla="*/ 0 h 89"/>
              <a:gd name="T42" fmla="*/ 60 w 70"/>
              <a:gd name="T43" fmla="*/ 79 h 89"/>
              <a:gd name="T44" fmla="*/ 10 w 70"/>
              <a:gd name="T45" fmla="*/ 79 h 89"/>
              <a:gd name="T46" fmla="*/ 10 w 70"/>
              <a:gd name="T47" fmla="*/ 10 h 89"/>
              <a:gd name="T48" fmla="*/ 40 w 70"/>
              <a:gd name="T49" fmla="*/ 10 h 89"/>
              <a:gd name="T50" fmla="*/ 40 w 70"/>
              <a:gd name="T51" fmla="*/ 30 h 89"/>
              <a:gd name="T52" fmla="*/ 60 w 70"/>
              <a:gd name="T53" fmla="*/ 30 h 89"/>
              <a:gd name="T54" fmla="*/ 60 w 70"/>
              <a:gd name="T55"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89">
                <a:moveTo>
                  <a:pt x="47" y="0"/>
                </a:moveTo>
                <a:lnTo>
                  <a:pt x="10" y="0"/>
                </a:lnTo>
                <a:lnTo>
                  <a:pt x="10" y="0"/>
                </a:lnTo>
                <a:lnTo>
                  <a:pt x="7" y="1"/>
                </a:lnTo>
                <a:lnTo>
                  <a:pt x="3" y="2"/>
                </a:lnTo>
                <a:lnTo>
                  <a:pt x="2" y="6"/>
                </a:lnTo>
                <a:lnTo>
                  <a:pt x="0" y="10"/>
                </a:lnTo>
                <a:lnTo>
                  <a:pt x="0" y="79"/>
                </a:lnTo>
                <a:lnTo>
                  <a:pt x="0" y="79"/>
                </a:lnTo>
                <a:lnTo>
                  <a:pt x="2" y="83"/>
                </a:lnTo>
                <a:lnTo>
                  <a:pt x="3" y="86"/>
                </a:lnTo>
                <a:lnTo>
                  <a:pt x="7" y="88"/>
                </a:lnTo>
                <a:lnTo>
                  <a:pt x="10" y="89"/>
                </a:lnTo>
                <a:lnTo>
                  <a:pt x="60" y="89"/>
                </a:lnTo>
                <a:lnTo>
                  <a:pt x="60" y="89"/>
                </a:lnTo>
                <a:lnTo>
                  <a:pt x="63" y="88"/>
                </a:lnTo>
                <a:lnTo>
                  <a:pt x="67" y="86"/>
                </a:lnTo>
                <a:lnTo>
                  <a:pt x="68" y="83"/>
                </a:lnTo>
                <a:lnTo>
                  <a:pt x="70" y="79"/>
                </a:lnTo>
                <a:lnTo>
                  <a:pt x="70" y="22"/>
                </a:lnTo>
                <a:lnTo>
                  <a:pt x="47" y="0"/>
                </a:lnTo>
                <a:close/>
                <a:moveTo>
                  <a:pt x="60" y="79"/>
                </a:moveTo>
                <a:lnTo>
                  <a:pt x="10" y="79"/>
                </a:lnTo>
                <a:lnTo>
                  <a:pt x="10" y="10"/>
                </a:lnTo>
                <a:lnTo>
                  <a:pt x="40" y="10"/>
                </a:lnTo>
                <a:lnTo>
                  <a:pt x="40" y="30"/>
                </a:lnTo>
                <a:lnTo>
                  <a:pt x="60" y="30"/>
                </a:lnTo>
                <a:lnTo>
                  <a:pt x="60"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24" name="Freeform 938"/>
          <p:cNvSpPr>
            <a:spLocks/>
          </p:cNvSpPr>
          <p:nvPr/>
        </p:nvSpPr>
        <p:spPr bwMode="auto">
          <a:xfrm>
            <a:off x="573772" y="4020175"/>
            <a:ext cx="109135" cy="137605"/>
          </a:xfrm>
          <a:custGeom>
            <a:avLst/>
            <a:gdLst>
              <a:gd name="T0" fmla="*/ 10 w 69"/>
              <a:gd name="T1" fmla="*/ 0 h 89"/>
              <a:gd name="T2" fmla="*/ 0 w 69"/>
              <a:gd name="T3" fmla="*/ 0 h 89"/>
              <a:gd name="T4" fmla="*/ 0 w 69"/>
              <a:gd name="T5" fmla="*/ 79 h 89"/>
              <a:gd name="T6" fmla="*/ 0 w 69"/>
              <a:gd name="T7" fmla="*/ 79 h 89"/>
              <a:gd name="T8" fmla="*/ 1 w 69"/>
              <a:gd name="T9" fmla="*/ 82 h 89"/>
              <a:gd name="T10" fmla="*/ 2 w 69"/>
              <a:gd name="T11" fmla="*/ 86 h 89"/>
              <a:gd name="T12" fmla="*/ 6 w 69"/>
              <a:gd name="T13" fmla="*/ 87 h 89"/>
              <a:gd name="T14" fmla="*/ 10 w 69"/>
              <a:gd name="T15" fmla="*/ 89 h 89"/>
              <a:gd name="T16" fmla="*/ 69 w 69"/>
              <a:gd name="T17" fmla="*/ 89 h 89"/>
              <a:gd name="T18" fmla="*/ 69 w 69"/>
              <a:gd name="T19" fmla="*/ 79 h 89"/>
              <a:gd name="T20" fmla="*/ 10 w 69"/>
              <a:gd name="T21" fmla="*/ 79 h 89"/>
              <a:gd name="T22" fmla="*/ 10 w 69"/>
              <a:gd name="T2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9">
                <a:moveTo>
                  <a:pt x="10" y="0"/>
                </a:moveTo>
                <a:lnTo>
                  <a:pt x="0" y="0"/>
                </a:lnTo>
                <a:lnTo>
                  <a:pt x="0" y="79"/>
                </a:lnTo>
                <a:lnTo>
                  <a:pt x="0" y="79"/>
                </a:lnTo>
                <a:lnTo>
                  <a:pt x="1" y="82"/>
                </a:lnTo>
                <a:lnTo>
                  <a:pt x="2" y="86"/>
                </a:lnTo>
                <a:lnTo>
                  <a:pt x="6" y="87"/>
                </a:lnTo>
                <a:lnTo>
                  <a:pt x="10" y="89"/>
                </a:lnTo>
                <a:lnTo>
                  <a:pt x="69" y="89"/>
                </a:lnTo>
                <a:lnTo>
                  <a:pt x="69" y="79"/>
                </a:lnTo>
                <a:lnTo>
                  <a:pt x="10" y="79"/>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25" name="Freeform 939"/>
          <p:cNvSpPr>
            <a:spLocks/>
          </p:cNvSpPr>
          <p:nvPr/>
        </p:nvSpPr>
        <p:spPr bwMode="auto">
          <a:xfrm>
            <a:off x="550047" y="4043901"/>
            <a:ext cx="109135" cy="137605"/>
          </a:xfrm>
          <a:custGeom>
            <a:avLst/>
            <a:gdLst>
              <a:gd name="T0" fmla="*/ 10 w 69"/>
              <a:gd name="T1" fmla="*/ 0 h 88"/>
              <a:gd name="T2" fmla="*/ 0 w 69"/>
              <a:gd name="T3" fmla="*/ 0 h 88"/>
              <a:gd name="T4" fmla="*/ 0 w 69"/>
              <a:gd name="T5" fmla="*/ 78 h 88"/>
              <a:gd name="T6" fmla="*/ 0 w 69"/>
              <a:gd name="T7" fmla="*/ 78 h 88"/>
              <a:gd name="T8" fmla="*/ 1 w 69"/>
              <a:gd name="T9" fmla="*/ 82 h 88"/>
              <a:gd name="T10" fmla="*/ 2 w 69"/>
              <a:gd name="T11" fmla="*/ 86 h 88"/>
              <a:gd name="T12" fmla="*/ 6 w 69"/>
              <a:gd name="T13" fmla="*/ 87 h 88"/>
              <a:gd name="T14" fmla="*/ 10 w 69"/>
              <a:gd name="T15" fmla="*/ 88 h 88"/>
              <a:gd name="T16" fmla="*/ 69 w 69"/>
              <a:gd name="T17" fmla="*/ 88 h 88"/>
              <a:gd name="T18" fmla="*/ 69 w 69"/>
              <a:gd name="T19" fmla="*/ 78 h 88"/>
              <a:gd name="T20" fmla="*/ 10 w 69"/>
              <a:gd name="T21" fmla="*/ 78 h 88"/>
              <a:gd name="T22" fmla="*/ 10 w 69"/>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88">
                <a:moveTo>
                  <a:pt x="10" y="0"/>
                </a:moveTo>
                <a:lnTo>
                  <a:pt x="0" y="0"/>
                </a:lnTo>
                <a:lnTo>
                  <a:pt x="0" y="78"/>
                </a:lnTo>
                <a:lnTo>
                  <a:pt x="0" y="78"/>
                </a:lnTo>
                <a:lnTo>
                  <a:pt x="1" y="82"/>
                </a:lnTo>
                <a:lnTo>
                  <a:pt x="2" y="86"/>
                </a:lnTo>
                <a:lnTo>
                  <a:pt x="6" y="87"/>
                </a:lnTo>
                <a:lnTo>
                  <a:pt x="10" y="88"/>
                </a:lnTo>
                <a:lnTo>
                  <a:pt x="69" y="88"/>
                </a:lnTo>
                <a:lnTo>
                  <a:pt x="69" y="78"/>
                </a:lnTo>
                <a:lnTo>
                  <a:pt x="10" y="78"/>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26" name="Freeform 940"/>
          <p:cNvSpPr>
            <a:spLocks noEditPoints="1"/>
          </p:cNvSpPr>
          <p:nvPr/>
        </p:nvSpPr>
        <p:spPr bwMode="auto">
          <a:xfrm>
            <a:off x="1665111" y="3996450"/>
            <a:ext cx="80666" cy="85410"/>
          </a:xfrm>
          <a:custGeom>
            <a:avLst/>
            <a:gdLst>
              <a:gd name="T0" fmla="*/ 40 w 50"/>
              <a:gd name="T1" fmla="*/ 0 h 54"/>
              <a:gd name="T2" fmla="*/ 10 w 50"/>
              <a:gd name="T3" fmla="*/ 0 h 54"/>
              <a:gd name="T4" fmla="*/ 10 w 50"/>
              <a:gd name="T5" fmla="*/ 0 h 54"/>
              <a:gd name="T6" fmla="*/ 6 w 50"/>
              <a:gd name="T7" fmla="*/ 1 h 54"/>
              <a:gd name="T8" fmla="*/ 3 w 50"/>
              <a:gd name="T9" fmla="*/ 2 h 54"/>
              <a:gd name="T10" fmla="*/ 2 w 50"/>
              <a:gd name="T11" fmla="*/ 6 h 54"/>
              <a:gd name="T12" fmla="*/ 0 w 50"/>
              <a:gd name="T13" fmla="*/ 10 h 54"/>
              <a:gd name="T14" fmla="*/ 0 w 50"/>
              <a:gd name="T15" fmla="*/ 44 h 54"/>
              <a:gd name="T16" fmla="*/ 0 w 50"/>
              <a:gd name="T17" fmla="*/ 44 h 54"/>
              <a:gd name="T18" fmla="*/ 2 w 50"/>
              <a:gd name="T19" fmla="*/ 48 h 54"/>
              <a:gd name="T20" fmla="*/ 3 w 50"/>
              <a:gd name="T21" fmla="*/ 52 h 54"/>
              <a:gd name="T22" fmla="*/ 6 w 50"/>
              <a:gd name="T23" fmla="*/ 53 h 54"/>
              <a:gd name="T24" fmla="*/ 10 w 50"/>
              <a:gd name="T25" fmla="*/ 54 h 54"/>
              <a:gd name="T26" fmla="*/ 40 w 50"/>
              <a:gd name="T27" fmla="*/ 54 h 54"/>
              <a:gd name="T28" fmla="*/ 40 w 50"/>
              <a:gd name="T29" fmla="*/ 54 h 54"/>
              <a:gd name="T30" fmla="*/ 43 w 50"/>
              <a:gd name="T31" fmla="*/ 53 h 54"/>
              <a:gd name="T32" fmla="*/ 47 w 50"/>
              <a:gd name="T33" fmla="*/ 52 h 54"/>
              <a:gd name="T34" fmla="*/ 48 w 50"/>
              <a:gd name="T35" fmla="*/ 48 h 54"/>
              <a:gd name="T36" fmla="*/ 50 w 50"/>
              <a:gd name="T37" fmla="*/ 44 h 54"/>
              <a:gd name="T38" fmla="*/ 50 w 50"/>
              <a:gd name="T39" fmla="*/ 10 h 54"/>
              <a:gd name="T40" fmla="*/ 50 w 50"/>
              <a:gd name="T41" fmla="*/ 10 h 54"/>
              <a:gd name="T42" fmla="*/ 48 w 50"/>
              <a:gd name="T43" fmla="*/ 6 h 54"/>
              <a:gd name="T44" fmla="*/ 47 w 50"/>
              <a:gd name="T45" fmla="*/ 2 h 54"/>
              <a:gd name="T46" fmla="*/ 43 w 50"/>
              <a:gd name="T47" fmla="*/ 1 h 54"/>
              <a:gd name="T48" fmla="*/ 40 w 50"/>
              <a:gd name="T49" fmla="*/ 0 h 54"/>
              <a:gd name="T50" fmla="*/ 40 w 50"/>
              <a:gd name="T51" fmla="*/ 0 h 54"/>
              <a:gd name="T52" fmla="*/ 10 w 50"/>
              <a:gd name="T53" fmla="*/ 44 h 54"/>
              <a:gd name="T54" fmla="*/ 10 w 50"/>
              <a:gd name="T55" fmla="*/ 10 h 54"/>
              <a:gd name="T56" fmla="*/ 30 w 50"/>
              <a:gd name="T57" fmla="*/ 10 h 54"/>
              <a:gd name="T58" fmla="*/ 30 w 50"/>
              <a:gd name="T59" fmla="*/ 20 h 54"/>
              <a:gd name="T60" fmla="*/ 40 w 50"/>
              <a:gd name="T61" fmla="*/ 20 h 54"/>
              <a:gd name="T62" fmla="*/ 40 w 50"/>
              <a:gd name="T63" fmla="*/ 44 h 54"/>
              <a:gd name="T64" fmla="*/ 10 w 50"/>
              <a:gd name="T6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4">
                <a:moveTo>
                  <a:pt x="40" y="0"/>
                </a:moveTo>
                <a:lnTo>
                  <a:pt x="10" y="0"/>
                </a:lnTo>
                <a:lnTo>
                  <a:pt x="10" y="0"/>
                </a:lnTo>
                <a:lnTo>
                  <a:pt x="6" y="1"/>
                </a:lnTo>
                <a:lnTo>
                  <a:pt x="3" y="2"/>
                </a:lnTo>
                <a:lnTo>
                  <a:pt x="2" y="6"/>
                </a:lnTo>
                <a:lnTo>
                  <a:pt x="0" y="10"/>
                </a:lnTo>
                <a:lnTo>
                  <a:pt x="0" y="44"/>
                </a:lnTo>
                <a:lnTo>
                  <a:pt x="0" y="44"/>
                </a:lnTo>
                <a:lnTo>
                  <a:pt x="2" y="48"/>
                </a:lnTo>
                <a:lnTo>
                  <a:pt x="3" y="52"/>
                </a:lnTo>
                <a:lnTo>
                  <a:pt x="6" y="53"/>
                </a:lnTo>
                <a:lnTo>
                  <a:pt x="10" y="54"/>
                </a:lnTo>
                <a:lnTo>
                  <a:pt x="40" y="54"/>
                </a:lnTo>
                <a:lnTo>
                  <a:pt x="40" y="54"/>
                </a:lnTo>
                <a:lnTo>
                  <a:pt x="43" y="53"/>
                </a:lnTo>
                <a:lnTo>
                  <a:pt x="47" y="52"/>
                </a:lnTo>
                <a:lnTo>
                  <a:pt x="48" y="48"/>
                </a:lnTo>
                <a:lnTo>
                  <a:pt x="50" y="44"/>
                </a:lnTo>
                <a:lnTo>
                  <a:pt x="50" y="10"/>
                </a:lnTo>
                <a:lnTo>
                  <a:pt x="50" y="10"/>
                </a:lnTo>
                <a:lnTo>
                  <a:pt x="48" y="6"/>
                </a:lnTo>
                <a:lnTo>
                  <a:pt x="47" y="2"/>
                </a:lnTo>
                <a:lnTo>
                  <a:pt x="43" y="1"/>
                </a:lnTo>
                <a:lnTo>
                  <a:pt x="40" y="0"/>
                </a:lnTo>
                <a:lnTo>
                  <a:pt x="40" y="0"/>
                </a:lnTo>
                <a:close/>
                <a:moveTo>
                  <a:pt x="10" y="44"/>
                </a:moveTo>
                <a:lnTo>
                  <a:pt x="10" y="10"/>
                </a:lnTo>
                <a:lnTo>
                  <a:pt x="30" y="10"/>
                </a:lnTo>
                <a:lnTo>
                  <a:pt x="30" y="20"/>
                </a:lnTo>
                <a:lnTo>
                  <a:pt x="40" y="20"/>
                </a:lnTo>
                <a:lnTo>
                  <a:pt x="40" y="44"/>
                </a:lnTo>
                <a:lnTo>
                  <a:pt x="10"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27" name="Freeform 941"/>
          <p:cNvSpPr>
            <a:spLocks noEditPoints="1"/>
          </p:cNvSpPr>
          <p:nvPr/>
        </p:nvSpPr>
        <p:spPr bwMode="auto">
          <a:xfrm>
            <a:off x="1760011" y="3996450"/>
            <a:ext cx="80666" cy="85410"/>
          </a:xfrm>
          <a:custGeom>
            <a:avLst/>
            <a:gdLst>
              <a:gd name="T0" fmla="*/ 39 w 49"/>
              <a:gd name="T1" fmla="*/ 0 h 54"/>
              <a:gd name="T2" fmla="*/ 9 w 49"/>
              <a:gd name="T3" fmla="*/ 0 h 54"/>
              <a:gd name="T4" fmla="*/ 9 w 49"/>
              <a:gd name="T5" fmla="*/ 0 h 54"/>
              <a:gd name="T6" fmla="*/ 6 w 49"/>
              <a:gd name="T7" fmla="*/ 1 h 54"/>
              <a:gd name="T8" fmla="*/ 2 w 49"/>
              <a:gd name="T9" fmla="*/ 2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9 w 49"/>
              <a:gd name="T25" fmla="*/ 54 h 54"/>
              <a:gd name="T26" fmla="*/ 39 w 49"/>
              <a:gd name="T27" fmla="*/ 54 h 54"/>
              <a:gd name="T28" fmla="*/ 39 w 49"/>
              <a:gd name="T29" fmla="*/ 54 h 54"/>
              <a:gd name="T30" fmla="*/ 43 w 49"/>
              <a:gd name="T31" fmla="*/ 53 h 54"/>
              <a:gd name="T32" fmla="*/ 46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6 w 49"/>
              <a:gd name="T45" fmla="*/ 2 h 54"/>
              <a:gd name="T46" fmla="*/ 43 w 49"/>
              <a:gd name="T47" fmla="*/ 1 h 54"/>
              <a:gd name="T48" fmla="*/ 39 w 49"/>
              <a:gd name="T49" fmla="*/ 0 h 54"/>
              <a:gd name="T50" fmla="*/ 39 w 49"/>
              <a:gd name="T51" fmla="*/ 0 h 54"/>
              <a:gd name="T52" fmla="*/ 9 w 49"/>
              <a:gd name="T53" fmla="*/ 44 h 54"/>
              <a:gd name="T54" fmla="*/ 9 w 49"/>
              <a:gd name="T55" fmla="*/ 10 h 54"/>
              <a:gd name="T56" fmla="*/ 29 w 49"/>
              <a:gd name="T57" fmla="*/ 10 h 54"/>
              <a:gd name="T58" fmla="*/ 29 w 49"/>
              <a:gd name="T59" fmla="*/ 20 h 54"/>
              <a:gd name="T60" fmla="*/ 39 w 49"/>
              <a:gd name="T61" fmla="*/ 20 h 54"/>
              <a:gd name="T62" fmla="*/ 39 w 49"/>
              <a:gd name="T63" fmla="*/ 44 h 54"/>
              <a:gd name="T64" fmla="*/ 9 w 49"/>
              <a:gd name="T6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4">
                <a:moveTo>
                  <a:pt x="39" y="0"/>
                </a:moveTo>
                <a:lnTo>
                  <a:pt x="9" y="0"/>
                </a:lnTo>
                <a:lnTo>
                  <a:pt x="9" y="0"/>
                </a:lnTo>
                <a:lnTo>
                  <a:pt x="6" y="1"/>
                </a:lnTo>
                <a:lnTo>
                  <a:pt x="2" y="2"/>
                </a:lnTo>
                <a:lnTo>
                  <a:pt x="1" y="6"/>
                </a:lnTo>
                <a:lnTo>
                  <a:pt x="0" y="10"/>
                </a:lnTo>
                <a:lnTo>
                  <a:pt x="0" y="44"/>
                </a:lnTo>
                <a:lnTo>
                  <a:pt x="0" y="44"/>
                </a:lnTo>
                <a:lnTo>
                  <a:pt x="1" y="48"/>
                </a:lnTo>
                <a:lnTo>
                  <a:pt x="2" y="52"/>
                </a:lnTo>
                <a:lnTo>
                  <a:pt x="6" y="53"/>
                </a:lnTo>
                <a:lnTo>
                  <a:pt x="9" y="54"/>
                </a:lnTo>
                <a:lnTo>
                  <a:pt x="39" y="54"/>
                </a:lnTo>
                <a:lnTo>
                  <a:pt x="39" y="54"/>
                </a:lnTo>
                <a:lnTo>
                  <a:pt x="43" y="53"/>
                </a:lnTo>
                <a:lnTo>
                  <a:pt x="46" y="52"/>
                </a:lnTo>
                <a:lnTo>
                  <a:pt x="48" y="48"/>
                </a:lnTo>
                <a:lnTo>
                  <a:pt x="49" y="44"/>
                </a:lnTo>
                <a:lnTo>
                  <a:pt x="49" y="10"/>
                </a:lnTo>
                <a:lnTo>
                  <a:pt x="49" y="10"/>
                </a:lnTo>
                <a:lnTo>
                  <a:pt x="48" y="6"/>
                </a:lnTo>
                <a:lnTo>
                  <a:pt x="46" y="2"/>
                </a:lnTo>
                <a:lnTo>
                  <a:pt x="43" y="1"/>
                </a:lnTo>
                <a:lnTo>
                  <a:pt x="39" y="0"/>
                </a:lnTo>
                <a:lnTo>
                  <a:pt x="39" y="0"/>
                </a:lnTo>
                <a:close/>
                <a:moveTo>
                  <a:pt x="9" y="44"/>
                </a:moveTo>
                <a:lnTo>
                  <a:pt x="9" y="10"/>
                </a:lnTo>
                <a:lnTo>
                  <a:pt x="29" y="10"/>
                </a:lnTo>
                <a:lnTo>
                  <a:pt x="29" y="20"/>
                </a:lnTo>
                <a:lnTo>
                  <a:pt x="39" y="20"/>
                </a:lnTo>
                <a:lnTo>
                  <a:pt x="39" y="44"/>
                </a:lnTo>
                <a:lnTo>
                  <a:pt x="9"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28" name="Freeform 942"/>
          <p:cNvSpPr>
            <a:spLocks noEditPoints="1"/>
          </p:cNvSpPr>
          <p:nvPr/>
        </p:nvSpPr>
        <p:spPr bwMode="auto">
          <a:xfrm>
            <a:off x="1665111" y="4096093"/>
            <a:ext cx="80666" cy="85410"/>
          </a:xfrm>
          <a:custGeom>
            <a:avLst/>
            <a:gdLst>
              <a:gd name="T0" fmla="*/ 40 w 50"/>
              <a:gd name="T1" fmla="*/ 0 h 54"/>
              <a:gd name="T2" fmla="*/ 10 w 50"/>
              <a:gd name="T3" fmla="*/ 0 h 54"/>
              <a:gd name="T4" fmla="*/ 10 w 50"/>
              <a:gd name="T5" fmla="*/ 0 h 54"/>
              <a:gd name="T6" fmla="*/ 6 w 50"/>
              <a:gd name="T7" fmla="*/ 1 h 54"/>
              <a:gd name="T8" fmla="*/ 3 w 50"/>
              <a:gd name="T9" fmla="*/ 3 h 54"/>
              <a:gd name="T10" fmla="*/ 2 w 50"/>
              <a:gd name="T11" fmla="*/ 6 h 54"/>
              <a:gd name="T12" fmla="*/ 0 w 50"/>
              <a:gd name="T13" fmla="*/ 10 h 54"/>
              <a:gd name="T14" fmla="*/ 0 w 50"/>
              <a:gd name="T15" fmla="*/ 44 h 54"/>
              <a:gd name="T16" fmla="*/ 0 w 50"/>
              <a:gd name="T17" fmla="*/ 44 h 54"/>
              <a:gd name="T18" fmla="*/ 2 w 50"/>
              <a:gd name="T19" fmla="*/ 48 h 54"/>
              <a:gd name="T20" fmla="*/ 3 w 50"/>
              <a:gd name="T21" fmla="*/ 52 h 54"/>
              <a:gd name="T22" fmla="*/ 6 w 50"/>
              <a:gd name="T23" fmla="*/ 53 h 54"/>
              <a:gd name="T24" fmla="*/ 10 w 50"/>
              <a:gd name="T25" fmla="*/ 54 h 54"/>
              <a:gd name="T26" fmla="*/ 40 w 50"/>
              <a:gd name="T27" fmla="*/ 54 h 54"/>
              <a:gd name="T28" fmla="*/ 40 w 50"/>
              <a:gd name="T29" fmla="*/ 54 h 54"/>
              <a:gd name="T30" fmla="*/ 43 w 50"/>
              <a:gd name="T31" fmla="*/ 53 h 54"/>
              <a:gd name="T32" fmla="*/ 47 w 50"/>
              <a:gd name="T33" fmla="*/ 52 h 54"/>
              <a:gd name="T34" fmla="*/ 48 w 50"/>
              <a:gd name="T35" fmla="*/ 48 h 54"/>
              <a:gd name="T36" fmla="*/ 50 w 50"/>
              <a:gd name="T37" fmla="*/ 44 h 54"/>
              <a:gd name="T38" fmla="*/ 50 w 50"/>
              <a:gd name="T39" fmla="*/ 10 h 54"/>
              <a:gd name="T40" fmla="*/ 50 w 50"/>
              <a:gd name="T41" fmla="*/ 10 h 54"/>
              <a:gd name="T42" fmla="*/ 48 w 50"/>
              <a:gd name="T43" fmla="*/ 6 h 54"/>
              <a:gd name="T44" fmla="*/ 47 w 50"/>
              <a:gd name="T45" fmla="*/ 3 h 54"/>
              <a:gd name="T46" fmla="*/ 43 w 50"/>
              <a:gd name="T47" fmla="*/ 1 h 54"/>
              <a:gd name="T48" fmla="*/ 40 w 50"/>
              <a:gd name="T49" fmla="*/ 0 h 54"/>
              <a:gd name="T50" fmla="*/ 40 w 50"/>
              <a:gd name="T51" fmla="*/ 0 h 54"/>
              <a:gd name="T52" fmla="*/ 10 w 50"/>
              <a:gd name="T53" fmla="*/ 44 h 54"/>
              <a:gd name="T54" fmla="*/ 10 w 50"/>
              <a:gd name="T55" fmla="*/ 10 h 54"/>
              <a:gd name="T56" fmla="*/ 30 w 50"/>
              <a:gd name="T57" fmla="*/ 10 h 54"/>
              <a:gd name="T58" fmla="*/ 30 w 50"/>
              <a:gd name="T59" fmla="*/ 20 h 54"/>
              <a:gd name="T60" fmla="*/ 40 w 50"/>
              <a:gd name="T61" fmla="*/ 20 h 54"/>
              <a:gd name="T62" fmla="*/ 40 w 50"/>
              <a:gd name="T63" fmla="*/ 44 h 54"/>
              <a:gd name="T64" fmla="*/ 10 w 50"/>
              <a:gd name="T6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4">
                <a:moveTo>
                  <a:pt x="40" y="0"/>
                </a:moveTo>
                <a:lnTo>
                  <a:pt x="10" y="0"/>
                </a:lnTo>
                <a:lnTo>
                  <a:pt x="10" y="0"/>
                </a:lnTo>
                <a:lnTo>
                  <a:pt x="6" y="1"/>
                </a:lnTo>
                <a:lnTo>
                  <a:pt x="3" y="3"/>
                </a:lnTo>
                <a:lnTo>
                  <a:pt x="2" y="6"/>
                </a:lnTo>
                <a:lnTo>
                  <a:pt x="0" y="10"/>
                </a:lnTo>
                <a:lnTo>
                  <a:pt x="0" y="44"/>
                </a:lnTo>
                <a:lnTo>
                  <a:pt x="0" y="44"/>
                </a:lnTo>
                <a:lnTo>
                  <a:pt x="2" y="48"/>
                </a:lnTo>
                <a:lnTo>
                  <a:pt x="3" y="52"/>
                </a:lnTo>
                <a:lnTo>
                  <a:pt x="6" y="53"/>
                </a:lnTo>
                <a:lnTo>
                  <a:pt x="10" y="54"/>
                </a:lnTo>
                <a:lnTo>
                  <a:pt x="40" y="54"/>
                </a:lnTo>
                <a:lnTo>
                  <a:pt x="40" y="54"/>
                </a:lnTo>
                <a:lnTo>
                  <a:pt x="43" y="53"/>
                </a:lnTo>
                <a:lnTo>
                  <a:pt x="47" y="52"/>
                </a:lnTo>
                <a:lnTo>
                  <a:pt x="48" y="48"/>
                </a:lnTo>
                <a:lnTo>
                  <a:pt x="50" y="44"/>
                </a:lnTo>
                <a:lnTo>
                  <a:pt x="50" y="10"/>
                </a:lnTo>
                <a:lnTo>
                  <a:pt x="50" y="10"/>
                </a:lnTo>
                <a:lnTo>
                  <a:pt x="48" y="6"/>
                </a:lnTo>
                <a:lnTo>
                  <a:pt x="47" y="3"/>
                </a:lnTo>
                <a:lnTo>
                  <a:pt x="43" y="1"/>
                </a:lnTo>
                <a:lnTo>
                  <a:pt x="40" y="0"/>
                </a:lnTo>
                <a:lnTo>
                  <a:pt x="40" y="0"/>
                </a:lnTo>
                <a:close/>
                <a:moveTo>
                  <a:pt x="10" y="44"/>
                </a:moveTo>
                <a:lnTo>
                  <a:pt x="10" y="10"/>
                </a:lnTo>
                <a:lnTo>
                  <a:pt x="30" y="10"/>
                </a:lnTo>
                <a:lnTo>
                  <a:pt x="30" y="20"/>
                </a:lnTo>
                <a:lnTo>
                  <a:pt x="40" y="20"/>
                </a:lnTo>
                <a:lnTo>
                  <a:pt x="40" y="44"/>
                </a:lnTo>
                <a:lnTo>
                  <a:pt x="10"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29" name="Freeform 943"/>
          <p:cNvSpPr>
            <a:spLocks noEditPoints="1"/>
          </p:cNvSpPr>
          <p:nvPr/>
        </p:nvSpPr>
        <p:spPr bwMode="auto">
          <a:xfrm>
            <a:off x="1760011" y="4096093"/>
            <a:ext cx="80666" cy="85410"/>
          </a:xfrm>
          <a:custGeom>
            <a:avLst/>
            <a:gdLst>
              <a:gd name="T0" fmla="*/ 39 w 49"/>
              <a:gd name="T1" fmla="*/ 0 h 54"/>
              <a:gd name="T2" fmla="*/ 9 w 49"/>
              <a:gd name="T3" fmla="*/ 0 h 54"/>
              <a:gd name="T4" fmla="*/ 9 w 49"/>
              <a:gd name="T5" fmla="*/ 0 h 54"/>
              <a:gd name="T6" fmla="*/ 6 w 49"/>
              <a:gd name="T7" fmla="*/ 1 h 54"/>
              <a:gd name="T8" fmla="*/ 2 w 49"/>
              <a:gd name="T9" fmla="*/ 3 h 54"/>
              <a:gd name="T10" fmla="*/ 1 w 49"/>
              <a:gd name="T11" fmla="*/ 6 h 54"/>
              <a:gd name="T12" fmla="*/ 0 w 49"/>
              <a:gd name="T13" fmla="*/ 10 h 54"/>
              <a:gd name="T14" fmla="*/ 0 w 49"/>
              <a:gd name="T15" fmla="*/ 44 h 54"/>
              <a:gd name="T16" fmla="*/ 0 w 49"/>
              <a:gd name="T17" fmla="*/ 44 h 54"/>
              <a:gd name="T18" fmla="*/ 1 w 49"/>
              <a:gd name="T19" fmla="*/ 48 h 54"/>
              <a:gd name="T20" fmla="*/ 2 w 49"/>
              <a:gd name="T21" fmla="*/ 52 h 54"/>
              <a:gd name="T22" fmla="*/ 6 w 49"/>
              <a:gd name="T23" fmla="*/ 53 h 54"/>
              <a:gd name="T24" fmla="*/ 9 w 49"/>
              <a:gd name="T25" fmla="*/ 54 h 54"/>
              <a:gd name="T26" fmla="*/ 39 w 49"/>
              <a:gd name="T27" fmla="*/ 54 h 54"/>
              <a:gd name="T28" fmla="*/ 39 w 49"/>
              <a:gd name="T29" fmla="*/ 54 h 54"/>
              <a:gd name="T30" fmla="*/ 43 w 49"/>
              <a:gd name="T31" fmla="*/ 53 h 54"/>
              <a:gd name="T32" fmla="*/ 46 w 49"/>
              <a:gd name="T33" fmla="*/ 52 h 54"/>
              <a:gd name="T34" fmla="*/ 48 w 49"/>
              <a:gd name="T35" fmla="*/ 48 h 54"/>
              <a:gd name="T36" fmla="*/ 49 w 49"/>
              <a:gd name="T37" fmla="*/ 44 h 54"/>
              <a:gd name="T38" fmla="*/ 49 w 49"/>
              <a:gd name="T39" fmla="*/ 10 h 54"/>
              <a:gd name="T40" fmla="*/ 49 w 49"/>
              <a:gd name="T41" fmla="*/ 10 h 54"/>
              <a:gd name="T42" fmla="*/ 48 w 49"/>
              <a:gd name="T43" fmla="*/ 6 h 54"/>
              <a:gd name="T44" fmla="*/ 46 w 49"/>
              <a:gd name="T45" fmla="*/ 3 h 54"/>
              <a:gd name="T46" fmla="*/ 43 w 49"/>
              <a:gd name="T47" fmla="*/ 1 h 54"/>
              <a:gd name="T48" fmla="*/ 39 w 49"/>
              <a:gd name="T49" fmla="*/ 0 h 54"/>
              <a:gd name="T50" fmla="*/ 39 w 49"/>
              <a:gd name="T51" fmla="*/ 0 h 54"/>
              <a:gd name="T52" fmla="*/ 9 w 49"/>
              <a:gd name="T53" fmla="*/ 44 h 54"/>
              <a:gd name="T54" fmla="*/ 9 w 49"/>
              <a:gd name="T55" fmla="*/ 10 h 54"/>
              <a:gd name="T56" fmla="*/ 29 w 49"/>
              <a:gd name="T57" fmla="*/ 10 h 54"/>
              <a:gd name="T58" fmla="*/ 29 w 49"/>
              <a:gd name="T59" fmla="*/ 20 h 54"/>
              <a:gd name="T60" fmla="*/ 39 w 49"/>
              <a:gd name="T61" fmla="*/ 20 h 54"/>
              <a:gd name="T62" fmla="*/ 39 w 49"/>
              <a:gd name="T63" fmla="*/ 44 h 54"/>
              <a:gd name="T64" fmla="*/ 9 w 49"/>
              <a:gd name="T6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4">
                <a:moveTo>
                  <a:pt x="39" y="0"/>
                </a:moveTo>
                <a:lnTo>
                  <a:pt x="9" y="0"/>
                </a:lnTo>
                <a:lnTo>
                  <a:pt x="9" y="0"/>
                </a:lnTo>
                <a:lnTo>
                  <a:pt x="6" y="1"/>
                </a:lnTo>
                <a:lnTo>
                  <a:pt x="2" y="3"/>
                </a:lnTo>
                <a:lnTo>
                  <a:pt x="1" y="6"/>
                </a:lnTo>
                <a:lnTo>
                  <a:pt x="0" y="10"/>
                </a:lnTo>
                <a:lnTo>
                  <a:pt x="0" y="44"/>
                </a:lnTo>
                <a:lnTo>
                  <a:pt x="0" y="44"/>
                </a:lnTo>
                <a:lnTo>
                  <a:pt x="1" y="48"/>
                </a:lnTo>
                <a:lnTo>
                  <a:pt x="2" y="52"/>
                </a:lnTo>
                <a:lnTo>
                  <a:pt x="6" y="53"/>
                </a:lnTo>
                <a:lnTo>
                  <a:pt x="9" y="54"/>
                </a:lnTo>
                <a:lnTo>
                  <a:pt x="39" y="54"/>
                </a:lnTo>
                <a:lnTo>
                  <a:pt x="39" y="54"/>
                </a:lnTo>
                <a:lnTo>
                  <a:pt x="43" y="53"/>
                </a:lnTo>
                <a:lnTo>
                  <a:pt x="46" y="52"/>
                </a:lnTo>
                <a:lnTo>
                  <a:pt x="48" y="48"/>
                </a:lnTo>
                <a:lnTo>
                  <a:pt x="49" y="44"/>
                </a:lnTo>
                <a:lnTo>
                  <a:pt x="49" y="10"/>
                </a:lnTo>
                <a:lnTo>
                  <a:pt x="49" y="10"/>
                </a:lnTo>
                <a:lnTo>
                  <a:pt x="48" y="6"/>
                </a:lnTo>
                <a:lnTo>
                  <a:pt x="46" y="3"/>
                </a:lnTo>
                <a:lnTo>
                  <a:pt x="43" y="1"/>
                </a:lnTo>
                <a:lnTo>
                  <a:pt x="39" y="0"/>
                </a:lnTo>
                <a:lnTo>
                  <a:pt x="39" y="0"/>
                </a:lnTo>
                <a:close/>
                <a:moveTo>
                  <a:pt x="9" y="44"/>
                </a:moveTo>
                <a:lnTo>
                  <a:pt x="9" y="10"/>
                </a:lnTo>
                <a:lnTo>
                  <a:pt x="29" y="10"/>
                </a:lnTo>
                <a:lnTo>
                  <a:pt x="29" y="20"/>
                </a:lnTo>
                <a:lnTo>
                  <a:pt x="39" y="20"/>
                </a:lnTo>
                <a:lnTo>
                  <a:pt x="39" y="44"/>
                </a:lnTo>
                <a:lnTo>
                  <a:pt x="9"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30" name="Freeform 944"/>
          <p:cNvSpPr>
            <a:spLocks noEditPoints="1"/>
          </p:cNvSpPr>
          <p:nvPr/>
        </p:nvSpPr>
        <p:spPr bwMode="auto">
          <a:xfrm>
            <a:off x="2120626" y="3996451"/>
            <a:ext cx="85410" cy="99645"/>
          </a:xfrm>
          <a:custGeom>
            <a:avLst/>
            <a:gdLst>
              <a:gd name="T0" fmla="*/ 45 w 55"/>
              <a:gd name="T1" fmla="*/ 0 h 64"/>
              <a:gd name="T2" fmla="*/ 10 w 55"/>
              <a:gd name="T3" fmla="*/ 0 h 64"/>
              <a:gd name="T4" fmla="*/ 10 w 55"/>
              <a:gd name="T5" fmla="*/ 0 h 64"/>
              <a:gd name="T6" fmla="*/ 7 w 55"/>
              <a:gd name="T7" fmla="*/ 1 h 64"/>
              <a:gd name="T8" fmla="*/ 3 w 55"/>
              <a:gd name="T9" fmla="*/ 2 h 64"/>
              <a:gd name="T10" fmla="*/ 2 w 55"/>
              <a:gd name="T11" fmla="*/ 6 h 64"/>
              <a:gd name="T12" fmla="*/ 0 w 55"/>
              <a:gd name="T13" fmla="*/ 10 h 64"/>
              <a:gd name="T14" fmla="*/ 0 w 55"/>
              <a:gd name="T15" fmla="*/ 54 h 64"/>
              <a:gd name="T16" fmla="*/ 0 w 55"/>
              <a:gd name="T17" fmla="*/ 54 h 64"/>
              <a:gd name="T18" fmla="*/ 2 w 55"/>
              <a:gd name="T19" fmla="*/ 58 h 64"/>
              <a:gd name="T20" fmla="*/ 3 w 55"/>
              <a:gd name="T21" fmla="*/ 62 h 64"/>
              <a:gd name="T22" fmla="*/ 7 w 55"/>
              <a:gd name="T23" fmla="*/ 63 h 64"/>
              <a:gd name="T24" fmla="*/ 10 w 55"/>
              <a:gd name="T25" fmla="*/ 64 h 64"/>
              <a:gd name="T26" fmla="*/ 45 w 55"/>
              <a:gd name="T27" fmla="*/ 64 h 64"/>
              <a:gd name="T28" fmla="*/ 45 w 55"/>
              <a:gd name="T29" fmla="*/ 64 h 64"/>
              <a:gd name="T30" fmla="*/ 49 w 55"/>
              <a:gd name="T31" fmla="*/ 63 h 64"/>
              <a:gd name="T32" fmla="*/ 52 w 55"/>
              <a:gd name="T33" fmla="*/ 62 h 64"/>
              <a:gd name="T34" fmla="*/ 53 w 55"/>
              <a:gd name="T35" fmla="*/ 58 h 64"/>
              <a:gd name="T36" fmla="*/ 55 w 55"/>
              <a:gd name="T37" fmla="*/ 54 h 64"/>
              <a:gd name="T38" fmla="*/ 55 w 55"/>
              <a:gd name="T39" fmla="*/ 10 h 64"/>
              <a:gd name="T40" fmla="*/ 55 w 55"/>
              <a:gd name="T41" fmla="*/ 10 h 64"/>
              <a:gd name="T42" fmla="*/ 53 w 55"/>
              <a:gd name="T43" fmla="*/ 6 h 64"/>
              <a:gd name="T44" fmla="*/ 52 w 55"/>
              <a:gd name="T45" fmla="*/ 2 h 64"/>
              <a:gd name="T46" fmla="*/ 49 w 55"/>
              <a:gd name="T47" fmla="*/ 1 h 64"/>
              <a:gd name="T48" fmla="*/ 45 w 55"/>
              <a:gd name="T49" fmla="*/ 0 h 64"/>
              <a:gd name="T50" fmla="*/ 45 w 55"/>
              <a:gd name="T51" fmla="*/ 0 h 64"/>
              <a:gd name="T52" fmla="*/ 10 w 55"/>
              <a:gd name="T53" fmla="*/ 54 h 64"/>
              <a:gd name="T54" fmla="*/ 10 w 55"/>
              <a:gd name="T55" fmla="*/ 10 h 64"/>
              <a:gd name="T56" fmla="*/ 30 w 55"/>
              <a:gd name="T57" fmla="*/ 10 h 64"/>
              <a:gd name="T58" fmla="*/ 30 w 55"/>
              <a:gd name="T59" fmla="*/ 25 h 64"/>
              <a:gd name="T60" fmla="*/ 45 w 55"/>
              <a:gd name="T61" fmla="*/ 25 h 64"/>
              <a:gd name="T62" fmla="*/ 45 w 55"/>
              <a:gd name="T63" fmla="*/ 54 h 64"/>
              <a:gd name="T64" fmla="*/ 10 w 55"/>
              <a:gd name="T65"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4">
                <a:moveTo>
                  <a:pt x="45" y="0"/>
                </a:moveTo>
                <a:lnTo>
                  <a:pt x="10" y="0"/>
                </a:lnTo>
                <a:lnTo>
                  <a:pt x="10" y="0"/>
                </a:lnTo>
                <a:lnTo>
                  <a:pt x="7" y="1"/>
                </a:lnTo>
                <a:lnTo>
                  <a:pt x="3" y="2"/>
                </a:lnTo>
                <a:lnTo>
                  <a:pt x="2" y="6"/>
                </a:lnTo>
                <a:lnTo>
                  <a:pt x="0" y="10"/>
                </a:lnTo>
                <a:lnTo>
                  <a:pt x="0" y="54"/>
                </a:lnTo>
                <a:lnTo>
                  <a:pt x="0" y="54"/>
                </a:lnTo>
                <a:lnTo>
                  <a:pt x="2" y="58"/>
                </a:lnTo>
                <a:lnTo>
                  <a:pt x="3" y="62"/>
                </a:lnTo>
                <a:lnTo>
                  <a:pt x="7" y="63"/>
                </a:lnTo>
                <a:lnTo>
                  <a:pt x="10" y="64"/>
                </a:lnTo>
                <a:lnTo>
                  <a:pt x="45" y="64"/>
                </a:lnTo>
                <a:lnTo>
                  <a:pt x="45" y="64"/>
                </a:lnTo>
                <a:lnTo>
                  <a:pt x="49" y="63"/>
                </a:lnTo>
                <a:lnTo>
                  <a:pt x="52" y="62"/>
                </a:lnTo>
                <a:lnTo>
                  <a:pt x="53" y="58"/>
                </a:lnTo>
                <a:lnTo>
                  <a:pt x="55" y="54"/>
                </a:lnTo>
                <a:lnTo>
                  <a:pt x="55" y="10"/>
                </a:lnTo>
                <a:lnTo>
                  <a:pt x="55" y="10"/>
                </a:lnTo>
                <a:lnTo>
                  <a:pt x="53" y="6"/>
                </a:lnTo>
                <a:lnTo>
                  <a:pt x="52" y="2"/>
                </a:lnTo>
                <a:lnTo>
                  <a:pt x="49" y="1"/>
                </a:lnTo>
                <a:lnTo>
                  <a:pt x="45" y="0"/>
                </a:lnTo>
                <a:lnTo>
                  <a:pt x="45" y="0"/>
                </a:lnTo>
                <a:close/>
                <a:moveTo>
                  <a:pt x="10" y="54"/>
                </a:moveTo>
                <a:lnTo>
                  <a:pt x="10" y="10"/>
                </a:lnTo>
                <a:lnTo>
                  <a:pt x="30" y="10"/>
                </a:lnTo>
                <a:lnTo>
                  <a:pt x="30" y="25"/>
                </a:lnTo>
                <a:lnTo>
                  <a:pt x="45" y="25"/>
                </a:lnTo>
                <a:lnTo>
                  <a:pt x="45" y="54"/>
                </a:lnTo>
                <a:lnTo>
                  <a:pt x="10"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31" name="Freeform 945"/>
          <p:cNvSpPr>
            <a:spLocks noEditPoints="1"/>
          </p:cNvSpPr>
          <p:nvPr/>
        </p:nvSpPr>
        <p:spPr bwMode="auto">
          <a:xfrm>
            <a:off x="2035218" y="4096093"/>
            <a:ext cx="161328" cy="85410"/>
          </a:xfrm>
          <a:custGeom>
            <a:avLst/>
            <a:gdLst>
              <a:gd name="T0" fmla="*/ 99 w 104"/>
              <a:gd name="T1" fmla="*/ 20 h 54"/>
              <a:gd name="T2" fmla="*/ 62 w 104"/>
              <a:gd name="T3" fmla="*/ 20 h 54"/>
              <a:gd name="T4" fmla="*/ 63 w 104"/>
              <a:gd name="T5" fmla="*/ 19 h 54"/>
              <a:gd name="T6" fmla="*/ 63 w 104"/>
              <a:gd name="T7" fmla="*/ 19 h 54"/>
              <a:gd name="T8" fmla="*/ 64 w 104"/>
              <a:gd name="T9" fmla="*/ 16 h 54"/>
              <a:gd name="T10" fmla="*/ 64 w 104"/>
              <a:gd name="T11" fmla="*/ 12 h 54"/>
              <a:gd name="T12" fmla="*/ 59 w 104"/>
              <a:gd name="T13" fmla="*/ 3 h 54"/>
              <a:gd name="T14" fmla="*/ 59 w 104"/>
              <a:gd name="T15" fmla="*/ 3 h 54"/>
              <a:gd name="T16" fmla="*/ 57 w 104"/>
              <a:gd name="T17" fmla="*/ 0 h 54"/>
              <a:gd name="T18" fmla="*/ 53 w 104"/>
              <a:gd name="T19" fmla="*/ 0 h 54"/>
              <a:gd name="T20" fmla="*/ 30 w 104"/>
              <a:gd name="T21" fmla="*/ 9 h 54"/>
              <a:gd name="T22" fmla="*/ 30 w 104"/>
              <a:gd name="T23" fmla="*/ 9 h 54"/>
              <a:gd name="T24" fmla="*/ 27 w 104"/>
              <a:gd name="T25" fmla="*/ 6 h 54"/>
              <a:gd name="T26" fmla="*/ 25 w 104"/>
              <a:gd name="T27" fmla="*/ 5 h 54"/>
              <a:gd name="T28" fmla="*/ 5 w 104"/>
              <a:gd name="T29" fmla="*/ 5 h 54"/>
              <a:gd name="T30" fmla="*/ 5 w 104"/>
              <a:gd name="T31" fmla="*/ 5 h 54"/>
              <a:gd name="T32" fmla="*/ 3 w 104"/>
              <a:gd name="T33" fmla="*/ 5 h 54"/>
              <a:gd name="T34" fmla="*/ 1 w 104"/>
              <a:gd name="T35" fmla="*/ 6 h 54"/>
              <a:gd name="T36" fmla="*/ 0 w 104"/>
              <a:gd name="T37" fmla="*/ 7 h 54"/>
              <a:gd name="T38" fmla="*/ 0 w 104"/>
              <a:gd name="T39" fmla="*/ 10 h 54"/>
              <a:gd name="T40" fmla="*/ 0 w 104"/>
              <a:gd name="T41" fmla="*/ 49 h 54"/>
              <a:gd name="T42" fmla="*/ 0 w 104"/>
              <a:gd name="T43" fmla="*/ 49 h 54"/>
              <a:gd name="T44" fmla="*/ 0 w 104"/>
              <a:gd name="T45" fmla="*/ 52 h 54"/>
              <a:gd name="T46" fmla="*/ 1 w 104"/>
              <a:gd name="T47" fmla="*/ 53 h 54"/>
              <a:gd name="T48" fmla="*/ 3 w 104"/>
              <a:gd name="T49" fmla="*/ 54 h 54"/>
              <a:gd name="T50" fmla="*/ 5 w 104"/>
              <a:gd name="T51" fmla="*/ 54 h 54"/>
              <a:gd name="T52" fmla="*/ 25 w 104"/>
              <a:gd name="T53" fmla="*/ 54 h 54"/>
              <a:gd name="T54" fmla="*/ 25 w 104"/>
              <a:gd name="T55" fmla="*/ 54 h 54"/>
              <a:gd name="T56" fmla="*/ 27 w 104"/>
              <a:gd name="T57" fmla="*/ 54 h 54"/>
              <a:gd name="T58" fmla="*/ 29 w 104"/>
              <a:gd name="T59" fmla="*/ 53 h 54"/>
              <a:gd name="T60" fmla="*/ 30 w 104"/>
              <a:gd name="T61" fmla="*/ 52 h 54"/>
              <a:gd name="T62" fmla="*/ 30 w 104"/>
              <a:gd name="T63" fmla="*/ 49 h 54"/>
              <a:gd name="T64" fmla="*/ 84 w 104"/>
              <a:gd name="T65" fmla="*/ 49 h 54"/>
              <a:gd name="T66" fmla="*/ 84 w 104"/>
              <a:gd name="T67" fmla="*/ 49 h 54"/>
              <a:gd name="T68" fmla="*/ 86 w 104"/>
              <a:gd name="T69" fmla="*/ 49 h 54"/>
              <a:gd name="T70" fmla="*/ 88 w 104"/>
              <a:gd name="T71" fmla="*/ 47 h 54"/>
              <a:gd name="T72" fmla="*/ 103 w 104"/>
              <a:gd name="T73" fmla="*/ 27 h 54"/>
              <a:gd name="T74" fmla="*/ 103 w 104"/>
              <a:gd name="T75" fmla="*/ 27 h 54"/>
              <a:gd name="T76" fmla="*/ 104 w 104"/>
              <a:gd name="T77" fmla="*/ 25 h 54"/>
              <a:gd name="T78" fmla="*/ 104 w 104"/>
              <a:gd name="T79" fmla="*/ 22 h 54"/>
              <a:gd name="T80" fmla="*/ 104 w 104"/>
              <a:gd name="T81" fmla="*/ 22 h 54"/>
              <a:gd name="T82" fmla="*/ 101 w 104"/>
              <a:gd name="T83" fmla="*/ 21 h 54"/>
              <a:gd name="T84" fmla="*/ 99 w 104"/>
              <a:gd name="T85" fmla="*/ 20 h 54"/>
              <a:gd name="T86" fmla="*/ 99 w 104"/>
              <a:gd name="T87" fmla="*/ 20 h 54"/>
              <a:gd name="T88" fmla="*/ 10 w 104"/>
              <a:gd name="T89" fmla="*/ 44 h 54"/>
              <a:gd name="T90" fmla="*/ 10 w 104"/>
              <a:gd name="T91" fmla="*/ 15 h 54"/>
              <a:gd name="T92" fmla="*/ 20 w 104"/>
              <a:gd name="T93" fmla="*/ 15 h 54"/>
              <a:gd name="T94" fmla="*/ 20 w 104"/>
              <a:gd name="T95" fmla="*/ 44 h 54"/>
              <a:gd name="T96" fmla="*/ 10 w 104"/>
              <a:gd name="T97" fmla="*/ 44 h 54"/>
              <a:gd name="T98" fmla="*/ 82 w 104"/>
              <a:gd name="T99" fmla="*/ 40 h 54"/>
              <a:gd name="T100" fmla="*/ 30 w 104"/>
              <a:gd name="T101" fmla="*/ 40 h 54"/>
              <a:gd name="T102" fmla="*/ 30 w 104"/>
              <a:gd name="T103" fmla="*/ 19 h 54"/>
              <a:gd name="T104" fmla="*/ 52 w 104"/>
              <a:gd name="T105" fmla="*/ 11 h 54"/>
              <a:gd name="T106" fmla="*/ 53 w 104"/>
              <a:gd name="T107" fmla="*/ 14 h 54"/>
              <a:gd name="T108" fmla="*/ 46 w 104"/>
              <a:gd name="T109" fmla="*/ 21 h 54"/>
              <a:gd name="T110" fmla="*/ 46 w 104"/>
              <a:gd name="T111" fmla="*/ 21 h 54"/>
              <a:gd name="T112" fmla="*/ 45 w 104"/>
              <a:gd name="T113" fmla="*/ 24 h 54"/>
              <a:gd name="T114" fmla="*/ 45 w 104"/>
              <a:gd name="T115" fmla="*/ 27 h 54"/>
              <a:gd name="T116" fmla="*/ 45 w 104"/>
              <a:gd name="T117" fmla="*/ 27 h 54"/>
              <a:gd name="T118" fmla="*/ 47 w 104"/>
              <a:gd name="T119" fmla="*/ 28 h 54"/>
              <a:gd name="T120" fmla="*/ 49 w 104"/>
              <a:gd name="T121" fmla="*/ 30 h 54"/>
              <a:gd name="T122" fmla="*/ 89 w 104"/>
              <a:gd name="T123" fmla="*/ 30 h 54"/>
              <a:gd name="T124" fmla="*/ 82 w 104"/>
              <a:gd name="T12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 h="54">
                <a:moveTo>
                  <a:pt x="99" y="20"/>
                </a:moveTo>
                <a:lnTo>
                  <a:pt x="62" y="20"/>
                </a:lnTo>
                <a:lnTo>
                  <a:pt x="63" y="19"/>
                </a:lnTo>
                <a:lnTo>
                  <a:pt x="63" y="19"/>
                </a:lnTo>
                <a:lnTo>
                  <a:pt x="64" y="16"/>
                </a:lnTo>
                <a:lnTo>
                  <a:pt x="64" y="12"/>
                </a:lnTo>
                <a:lnTo>
                  <a:pt x="59" y="3"/>
                </a:lnTo>
                <a:lnTo>
                  <a:pt x="59" y="3"/>
                </a:lnTo>
                <a:lnTo>
                  <a:pt x="57" y="0"/>
                </a:lnTo>
                <a:lnTo>
                  <a:pt x="53" y="0"/>
                </a:lnTo>
                <a:lnTo>
                  <a:pt x="30" y="9"/>
                </a:lnTo>
                <a:lnTo>
                  <a:pt x="30" y="9"/>
                </a:lnTo>
                <a:lnTo>
                  <a:pt x="27" y="6"/>
                </a:lnTo>
                <a:lnTo>
                  <a:pt x="25" y="5"/>
                </a:lnTo>
                <a:lnTo>
                  <a:pt x="5" y="5"/>
                </a:lnTo>
                <a:lnTo>
                  <a:pt x="5" y="5"/>
                </a:lnTo>
                <a:lnTo>
                  <a:pt x="3" y="5"/>
                </a:lnTo>
                <a:lnTo>
                  <a:pt x="1" y="6"/>
                </a:lnTo>
                <a:lnTo>
                  <a:pt x="0" y="7"/>
                </a:lnTo>
                <a:lnTo>
                  <a:pt x="0" y="10"/>
                </a:lnTo>
                <a:lnTo>
                  <a:pt x="0" y="49"/>
                </a:lnTo>
                <a:lnTo>
                  <a:pt x="0" y="49"/>
                </a:lnTo>
                <a:lnTo>
                  <a:pt x="0" y="52"/>
                </a:lnTo>
                <a:lnTo>
                  <a:pt x="1" y="53"/>
                </a:lnTo>
                <a:lnTo>
                  <a:pt x="3" y="54"/>
                </a:lnTo>
                <a:lnTo>
                  <a:pt x="5" y="54"/>
                </a:lnTo>
                <a:lnTo>
                  <a:pt x="25" y="54"/>
                </a:lnTo>
                <a:lnTo>
                  <a:pt x="25" y="54"/>
                </a:lnTo>
                <a:lnTo>
                  <a:pt x="27" y="54"/>
                </a:lnTo>
                <a:lnTo>
                  <a:pt x="29" y="53"/>
                </a:lnTo>
                <a:lnTo>
                  <a:pt x="30" y="52"/>
                </a:lnTo>
                <a:lnTo>
                  <a:pt x="30" y="49"/>
                </a:lnTo>
                <a:lnTo>
                  <a:pt x="84" y="49"/>
                </a:lnTo>
                <a:lnTo>
                  <a:pt x="84" y="49"/>
                </a:lnTo>
                <a:lnTo>
                  <a:pt x="86" y="49"/>
                </a:lnTo>
                <a:lnTo>
                  <a:pt x="88" y="47"/>
                </a:lnTo>
                <a:lnTo>
                  <a:pt x="103" y="27"/>
                </a:lnTo>
                <a:lnTo>
                  <a:pt x="103" y="27"/>
                </a:lnTo>
                <a:lnTo>
                  <a:pt x="104" y="25"/>
                </a:lnTo>
                <a:lnTo>
                  <a:pt x="104" y="22"/>
                </a:lnTo>
                <a:lnTo>
                  <a:pt x="104" y="22"/>
                </a:lnTo>
                <a:lnTo>
                  <a:pt x="101" y="21"/>
                </a:lnTo>
                <a:lnTo>
                  <a:pt x="99" y="20"/>
                </a:lnTo>
                <a:lnTo>
                  <a:pt x="99" y="20"/>
                </a:lnTo>
                <a:close/>
                <a:moveTo>
                  <a:pt x="10" y="44"/>
                </a:moveTo>
                <a:lnTo>
                  <a:pt x="10" y="15"/>
                </a:lnTo>
                <a:lnTo>
                  <a:pt x="20" y="15"/>
                </a:lnTo>
                <a:lnTo>
                  <a:pt x="20" y="44"/>
                </a:lnTo>
                <a:lnTo>
                  <a:pt x="10" y="44"/>
                </a:lnTo>
                <a:close/>
                <a:moveTo>
                  <a:pt x="82" y="40"/>
                </a:moveTo>
                <a:lnTo>
                  <a:pt x="30" y="40"/>
                </a:lnTo>
                <a:lnTo>
                  <a:pt x="30" y="19"/>
                </a:lnTo>
                <a:lnTo>
                  <a:pt x="52" y="11"/>
                </a:lnTo>
                <a:lnTo>
                  <a:pt x="53" y="14"/>
                </a:lnTo>
                <a:lnTo>
                  <a:pt x="46" y="21"/>
                </a:lnTo>
                <a:lnTo>
                  <a:pt x="46" y="21"/>
                </a:lnTo>
                <a:lnTo>
                  <a:pt x="45" y="24"/>
                </a:lnTo>
                <a:lnTo>
                  <a:pt x="45" y="27"/>
                </a:lnTo>
                <a:lnTo>
                  <a:pt x="45" y="27"/>
                </a:lnTo>
                <a:lnTo>
                  <a:pt x="47" y="28"/>
                </a:lnTo>
                <a:lnTo>
                  <a:pt x="49" y="30"/>
                </a:lnTo>
                <a:lnTo>
                  <a:pt x="89" y="30"/>
                </a:lnTo>
                <a:lnTo>
                  <a:pt x="82"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32" name="Freeform 946"/>
          <p:cNvSpPr>
            <a:spLocks/>
          </p:cNvSpPr>
          <p:nvPr/>
        </p:nvSpPr>
        <p:spPr bwMode="auto">
          <a:xfrm>
            <a:off x="2846602" y="4072370"/>
            <a:ext cx="61686" cy="61686"/>
          </a:xfrm>
          <a:custGeom>
            <a:avLst/>
            <a:gdLst>
              <a:gd name="T0" fmla="*/ 25 w 40"/>
              <a:gd name="T1" fmla="*/ 0 h 40"/>
              <a:gd name="T2" fmla="*/ 15 w 40"/>
              <a:gd name="T3" fmla="*/ 0 h 40"/>
              <a:gd name="T4" fmla="*/ 15 w 40"/>
              <a:gd name="T5" fmla="*/ 15 h 40"/>
              <a:gd name="T6" fmla="*/ 0 w 40"/>
              <a:gd name="T7" fmla="*/ 15 h 40"/>
              <a:gd name="T8" fmla="*/ 0 w 40"/>
              <a:gd name="T9" fmla="*/ 25 h 40"/>
              <a:gd name="T10" fmla="*/ 15 w 40"/>
              <a:gd name="T11" fmla="*/ 25 h 40"/>
              <a:gd name="T12" fmla="*/ 15 w 40"/>
              <a:gd name="T13" fmla="*/ 40 h 40"/>
              <a:gd name="T14" fmla="*/ 25 w 40"/>
              <a:gd name="T15" fmla="*/ 40 h 40"/>
              <a:gd name="T16" fmla="*/ 25 w 40"/>
              <a:gd name="T17" fmla="*/ 25 h 40"/>
              <a:gd name="T18" fmla="*/ 40 w 40"/>
              <a:gd name="T19" fmla="*/ 25 h 40"/>
              <a:gd name="T20" fmla="*/ 40 w 40"/>
              <a:gd name="T21" fmla="*/ 15 h 40"/>
              <a:gd name="T22" fmla="*/ 25 w 40"/>
              <a:gd name="T23" fmla="*/ 15 h 40"/>
              <a:gd name="T24" fmla="*/ 25 w 40"/>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25" y="0"/>
                </a:moveTo>
                <a:lnTo>
                  <a:pt x="15" y="0"/>
                </a:lnTo>
                <a:lnTo>
                  <a:pt x="15" y="15"/>
                </a:lnTo>
                <a:lnTo>
                  <a:pt x="0" y="15"/>
                </a:lnTo>
                <a:lnTo>
                  <a:pt x="0" y="25"/>
                </a:lnTo>
                <a:lnTo>
                  <a:pt x="15" y="25"/>
                </a:lnTo>
                <a:lnTo>
                  <a:pt x="15" y="40"/>
                </a:lnTo>
                <a:lnTo>
                  <a:pt x="25" y="40"/>
                </a:lnTo>
                <a:lnTo>
                  <a:pt x="25" y="25"/>
                </a:lnTo>
                <a:lnTo>
                  <a:pt x="40" y="25"/>
                </a:lnTo>
                <a:lnTo>
                  <a:pt x="40" y="15"/>
                </a:lnTo>
                <a:lnTo>
                  <a:pt x="25" y="15"/>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33" name="Freeform 947"/>
          <p:cNvSpPr>
            <a:spLocks noEditPoints="1"/>
          </p:cNvSpPr>
          <p:nvPr/>
        </p:nvSpPr>
        <p:spPr bwMode="auto">
          <a:xfrm>
            <a:off x="2799155" y="4024920"/>
            <a:ext cx="156586" cy="132858"/>
          </a:xfrm>
          <a:custGeom>
            <a:avLst/>
            <a:gdLst>
              <a:gd name="T0" fmla="*/ 88 w 98"/>
              <a:gd name="T1" fmla="*/ 14 h 84"/>
              <a:gd name="T2" fmla="*/ 48 w 98"/>
              <a:gd name="T3" fmla="*/ 14 h 84"/>
              <a:gd name="T4" fmla="*/ 39 w 98"/>
              <a:gd name="T5" fmla="*/ 3 h 84"/>
              <a:gd name="T6" fmla="*/ 39 w 98"/>
              <a:gd name="T7" fmla="*/ 3 h 84"/>
              <a:gd name="T8" fmla="*/ 37 w 98"/>
              <a:gd name="T9" fmla="*/ 1 h 84"/>
              <a:gd name="T10" fmla="*/ 32 w 98"/>
              <a:gd name="T11" fmla="*/ 0 h 84"/>
              <a:gd name="T12" fmla="*/ 9 w 98"/>
              <a:gd name="T13" fmla="*/ 0 h 84"/>
              <a:gd name="T14" fmla="*/ 9 w 98"/>
              <a:gd name="T15" fmla="*/ 0 h 84"/>
              <a:gd name="T16" fmla="*/ 6 w 98"/>
              <a:gd name="T17" fmla="*/ 1 h 84"/>
              <a:gd name="T18" fmla="*/ 2 w 98"/>
              <a:gd name="T19" fmla="*/ 2 h 84"/>
              <a:gd name="T20" fmla="*/ 1 w 98"/>
              <a:gd name="T21" fmla="*/ 6 h 84"/>
              <a:gd name="T22" fmla="*/ 0 w 98"/>
              <a:gd name="T23" fmla="*/ 10 h 84"/>
              <a:gd name="T24" fmla="*/ 0 w 98"/>
              <a:gd name="T25" fmla="*/ 74 h 84"/>
              <a:gd name="T26" fmla="*/ 0 w 98"/>
              <a:gd name="T27" fmla="*/ 74 h 84"/>
              <a:gd name="T28" fmla="*/ 1 w 98"/>
              <a:gd name="T29" fmla="*/ 77 h 84"/>
              <a:gd name="T30" fmla="*/ 2 w 98"/>
              <a:gd name="T31" fmla="*/ 81 h 84"/>
              <a:gd name="T32" fmla="*/ 6 w 98"/>
              <a:gd name="T33" fmla="*/ 82 h 84"/>
              <a:gd name="T34" fmla="*/ 9 w 98"/>
              <a:gd name="T35" fmla="*/ 84 h 84"/>
              <a:gd name="T36" fmla="*/ 88 w 98"/>
              <a:gd name="T37" fmla="*/ 84 h 84"/>
              <a:gd name="T38" fmla="*/ 88 w 98"/>
              <a:gd name="T39" fmla="*/ 84 h 84"/>
              <a:gd name="T40" fmla="*/ 92 w 98"/>
              <a:gd name="T41" fmla="*/ 82 h 84"/>
              <a:gd name="T42" fmla="*/ 96 w 98"/>
              <a:gd name="T43" fmla="*/ 81 h 84"/>
              <a:gd name="T44" fmla="*/ 97 w 98"/>
              <a:gd name="T45" fmla="*/ 77 h 84"/>
              <a:gd name="T46" fmla="*/ 98 w 98"/>
              <a:gd name="T47" fmla="*/ 74 h 84"/>
              <a:gd name="T48" fmla="*/ 98 w 98"/>
              <a:gd name="T49" fmla="*/ 24 h 84"/>
              <a:gd name="T50" fmla="*/ 98 w 98"/>
              <a:gd name="T51" fmla="*/ 24 h 84"/>
              <a:gd name="T52" fmla="*/ 97 w 98"/>
              <a:gd name="T53" fmla="*/ 21 h 84"/>
              <a:gd name="T54" fmla="*/ 96 w 98"/>
              <a:gd name="T55" fmla="*/ 17 h 84"/>
              <a:gd name="T56" fmla="*/ 92 w 98"/>
              <a:gd name="T57" fmla="*/ 16 h 84"/>
              <a:gd name="T58" fmla="*/ 88 w 98"/>
              <a:gd name="T59" fmla="*/ 14 h 84"/>
              <a:gd name="T60" fmla="*/ 88 w 98"/>
              <a:gd name="T61" fmla="*/ 14 h 84"/>
              <a:gd name="T62" fmla="*/ 9 w 98"/>
              <a:gd name="T63" fmla="*/ 74 h 84"/>
              <a:gd name="T64" fmla="*/ 9 w 98"/>
              <a:gd name="T65" fmla="*/ 10 h 84"/>
              <a:gd name="T66" fmla="*/ 32 w 98"/>
              <a:gd name="T67" fmla="*/ 10 h 84"/>
              <a:gd name="T68" fmla="*/ 40 w 98"/>
              <a:gd name="T69" fmla="*/ 21 h 84"/>
              <a:gd name="T70" fmla="*/ 40 w 98"/>
              <a:gd name="T71" fmla="*/ 21 h 84"/>
              <a:gd name="T72" fmla="*/ 43 w 98"/>
              <a:gd name="T73" fmla="*/ 23 h 84"/>
              <a:gd name="T74" fmla="*/ 48 w 98"/>
              <a:gd name="T75" fmla="*/ 24 h 84"/>
              <a:gd name="T76" fmla="*/ 88 w 98"/>
              <a:gd name="T77" fmla="*/ 24 h 84"/>
              <a:gd name="T78" fmla="*/ 88 w 98"/>
              <a:gd name="T79" fmla="*/ 74 h 84"/>
              <a:gd name="T80" fmla="*/ 9 w 98"/>
              <a:gd name="T81"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84">
                <a:moveTo>
                  <a:pt x="88" y="14"/>
                </a:moveTo>
                <a:lnTo>
                  <a:pt x="48" y="14"/>
                </a:lnTo>
                <a:lnTo>
                  <a:pt x="39" y="3"/>
                </a:lnTo>
                <a:lnTo>
                  <a:pt x="39" y="3"/>
                </a:lnTo>
                <a:lnTo>
                  <a:pt x="37" y="1"/>
                </a:lnTo>
                <a:lnTo>
                  <a:pt x="32" y="0"/>
                </a:lnTo>
                <a:lnTo>
                  <a:pt x="9" y="0"/>
                </a:lnTo>
                <a:lnTo>
                  <a:pt x="9" y="0"/>
                </a:lnTo>
                <a:lnTo>
                  <a:pt x="6" y="1"/>
                </a:lnTo>
                <a:lnTo>
                  <a:pt x="2" y="2"/>
                </a:lnTo>
                <a:lnTo>
                  <a:pt x="1" y="6"/>
                </a:lnTo>
                <a:lnTo>
                  <a:pt x="0" y="10"/>
                </a:lnTo>
                <a:lnTo>
                  <a:pt x="0" y="74"/>
                </a:lnTo>
                <a:lnTo>
                  <a:pt x="0" y="74"/>
                </a:lnTo>
                <a:lnTo>
                  <a:pt x="1" y="77"/>
                </a:lnTo>
                <a:lnTo>
                  <a:pt x="2" y="81"/>
                </a:lnTo>
                <a:lnTo>
                  <a:pt x="6" y="82"/>
                </a:lnTo>
                <a:lnTo>
                  <a:pt x="9" y="84"/>
                </a:lnTo>
                <a:lnTo>
                  <a:pt x="88" y="84"/>
                </a:lnTo>
                <a:lnTo>
                  <a:pt x="88" y="84"/>
                </a:lnTo>
                <a:lnTo>
                  <a:pt x="92" y="82"/>
                </a:lnTo>
                <a:lnTo>
                  <a:pt x="96" y="81"/>
                </a:lnTo>
                <a:lnTo>
                  <a:pt x="97" y="77"/>
                </a:lnTo>
                <a:lnTo>
                  <a:pt x="98" y="74"/>
                </a:lnTo>
                <a:lnTo>
                  <a:pt x="98" y="24"/>
                </a:lnTo>
                <a:lnTo>
                  <a:pt x="98" y="24"/>
                </a:lnTo>
                <a:lnTo>
                  <a:pt x="97" y="21"/>
                </a:lnTo>
                <a:lnTo>
                  <a:pt x="96" y="17"/>
                </a:lnTo>
                <a:lnTo>
                  <a:pt x="92" y="16"/>
                </a:lnTo>
                <a:lnTo>
                  <a:pt x="88" y="14"/>
                </a:lnTo>
                <a:lnTo>
                  <a:pt x="88" y="14"/>
                </a:lnTo>
                <a:close/>
                <a:moveTo>
                  <a:pt x="9" y="74"/>
                </a:moveTo>
                <a:lnTo>
                  <a:pt x="9" y="10"/>
                </a:lnTo>
                <a:lnTo>
                  <a:pt x="32" y="10"/>
                </a:lnTo>
                <a:lnTo>
                  <a:pt x="40" y="21"/>
                </a:lnTo>
                <a:lnTo>
                  <a:pt x="40" y="21"/>
                </a:lnTo>
                <a:lnTo>
                  <a:pt x="43" y="23"/>
                </a:lnTo>
                <a:lnTo>
                  <a:pt x="48" y="24"/>
                </a:lnTo>
                <a:lnTo>
                  <a:pt x="88" y="24"/>
                </a:lnTo>
                <a:lnTo>
                  <a:pt x="88" y="74"/>
                </a:lnTo>
                <a:lnTo>
                  <a:pt x="9"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34" name="Rectangle 948"/>
          <p:cNvSpPr>
            <a:spLocks noChangeArrowheads="1"/>
          </p:cNvSpPr>
          <p:nvPr/>
        </p:nvSpPr>
        <p:spPr bwMode="auto">
          <a:xfrm>
            <a:off x="3221455" y="4096094"/>
            <a:ext cx="61686"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35" name="Freeform 949"/>
          <p:cNvSpPr>
            <a:spLocks noEditPoints="1"/>
          </p:cNvSpPr>
          <p:nvPr/>
        </p:nvSpPr>
        <p:spPr bwMode="auto">
          <a:xfrm>
            <a:off x="3174006" y="4024920"/>
            <a:ext cx="156586" cy="132858"/>
          </a:xfrm>
          <a:custGeom>
            <a:avLst/>
            <a:gdLst>
              <a:gd name="T0" fmla="*/ 89 w 99"/>
              <a:gd name="T1" fmla="*/ 14 h 84"/>
              <a:gd name="T2" fmla="*/ 48 w 99"/>
              <a:gd name="T3" fmla="*/ 14 h 84"/>
              <a:gd name="T4" fmla="*/ 40 w 99"/>
              <a:gd name="T5" fmla="*/ 3 h 84"/>
              <a:gd name="T6" fmla="*/ 40 w 99"/>
              <a:gd name="T7" fmla="*/ 3 h 84"/>
              <a:gd name="T8" fmla="*/ 37 w 99"/>
              <a:gd name="T9" fmla="*/ 1 h 84"/>
              <a:gd name="T10" fmla="*/ 32 w 99"/>
              <a:gd name="T11" fmla="*/ 0 h 84"/>
              <a:gd name="T12" fmla="*/ 10 w 99"/>
              <a:gd name="T13" fmla="*/ 0 h 84"/>
              <a:gd name="T14" fmla="*/ 10 w 99"/>
              <a:gd name="T15" fmla="*/ 0 h 84"/>
              <a:gd name="T16" fmla="*/ 7 w 99"/>
              <a:gd name="T17" fmla="*/ 1 h 84"/>
              <a:gd name="T18" fmla="*/ 3 w 99"/>
              <a:gd name="T19" fmla="*/ 2 h 84"/>
              <a:gd name="T20" fmla="*/ 2 w 99"/>
              <a:gd name="T21" fmla="*/ 6 h 84"/>
              <a:gd name="T22" fmla="*/ 0 w 99"/>
              <a:gd name="T23" fmla="*/ 10 h 84"/>
              <a:gd name="T24" fmla="*/ 0 w 99"/>
              <a:gd name="T25" fmla="*/ 74 h 84"/>
              <a:gd name="T26" fmla="*/ 0 w 99"/>
              <a:gd name="T27" fmla="*/ 74 h 84"/>
              <a:gd name="T28" fmla="*/ 2 w 99"/>
              <a:gd name="T29" fmla="*/ 77 h 84"/>
              <a:gd name="T30" fmla="*/ 3 w 99"/>
              <a:gd name="T31" fmla="*/ 81 h 84"/>
              <a:gd name="T32" fmla="*/ 7 w 99"/>
              <a:gd name="T33" fmla="*/ 82 h 84"/>
              <a:gd name="T34" fmla="*/ 10 w 99"/>
              <a:gd name="T35" fmla="*/ 84 h 84"/>
              <a:gd name="T36" fmla="*/ 89 w 99"/>
              <a:gd name="T37" fmla="*/ 84 h 84"/>
              <a:gd name="T38" fmla="*/ 89 w 99"/>
              <a:gd name="T39" fmla="*/ 84 h 84"/>
              <a:gd name="T40" fmla="*/ 93 w 99"/>
              <a:gd name="T41" fmla="*/ 82 h 84"/>
              <a:gd name="T42" fmla="*/ 97 w 99"/>
              <a:gd name="T43" fmla="*/ 81 h 84"/>
              <a:gd name="T44" fmla="*/ 98 w 99"/>
              <a:gd name="T45" fmla="*/ 77 h 84"/>
              <a:gd name="T46" fmla="*/ 99 w 99"/>
              <a:gd name="T47" fmla="*/ 74 h 84"/>
              <a:gd name="T48" fmla="*/ 99 w 99"/>
              <a:gd name="T49" fmla="*/ 24 h 84"/>
              <a:gd name="T50" fmla="*/ 99 w 99"/>
              <a:gd name="T51" fmla="*/ 24 h 84"/>
              <a:gd name="T52" fmla="*/ 98 w 99"/>
              <a:gd name="T53" fmla="*/ 21 h 84"/>
              <a:gd name="T54" fmla="*/ 97 w 99"/>
              <a:gd name="T55" fmla="*/ 17 h 84"/>
              <a:gd name="T56" fmla="*/ 93 w 99"/>
              <a:gd name="T57" fmla="*/ 16 h 84"/>
              <a:gd name="T58" fmla="*/ 89 w 99"/>
              <a:gd name="T59" fmla="*/ 14 h 84"/>
              <a:gd name="T60" fmla="*/ 89 w 99"/>
              <a:gd name="T61" fmla="*/ 14 h 84"/>
              <a:gd name="T62" fmla="*/ 10 w 99"/>
              <a:gd name="T63" fmla="*/ 74 h 84"/>
              <a:gd name="T64" fmla="*/ 10 w 99"/>
              <a:gd name="T65" fmla="*/ 10 h 84"/>
              <a:gd name="T66" fmla="*/ 32 w 99"/>
              <a:gd name="T67" fmla="*/ 10 h 84"/>
              <a:gd name="T68" fmla="*/ 41 w 99"/>
              <a:gd name="T69" fmla="*/ 21 h 84"/>
              <a:gd name="T70" fmla="*/ 41 w 99"/>
              <a:gd name="T71" fmla="*/ 21 h 84"/>
              <a:gd name="T72" fmla="*/ 44 w 99"/>
              <a:gd name="T73" fmla="*/ 23 h 84"/>
              <a:gd name="T74" fmla="*/ 48 w 99"/>
              <a:gd name="T75" fmla="*/ 24 h 84"/>
              <a:gd name="T76" fmla="*/ 89 w 99"/>
              <a:gd name="T77" fmla="*/ 24 h 84"/>
              <a:gd name="T78" fmla="*/ 89 w 99"/>
              <a:gd name="T79" fmla="*/ 74 h 84"/>
              <a:gd name="T80" fmla="*/ 10 w 99"/>
              <a:gd name="T81"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84">
                <a:moveTo>
                  <a:pt x="89" y="14"/>
                </a:moveTo>
                <a:lnTo>
                  <a:pt x="48" y="14"/>
                </a:lnTo>
                <a:lnTo>
                  <a:pt x="40" y="3"/>
                </a:lnTo>
                <a:lnTo>
                  <a:pt x="40" y="3"/>
                </a:lnTo>
                <a:lnTo>
                  <a:pt x="37" y="1"/>
                </a:lnTo>
                <a:lnTo>
                  <a:pt x="32" y="0"/>
                </a:lnTo>
                <a:lnTo>
                  <a:pt x="10" y="0"/>
                </a:lnTo>
                <a:lnTo>
                  <a:pt x="10" y="0"/>
                </a:lnTo>
                <a:lnTo>
                  <a:pt x="7" y="1"/>
                </a:lnTo>
                <a:lnTo>
                  <a:pt x="3" y="2"/>
                </a:lnTo>
                <a:lnTo>
                  <a:pt x="2" y="6"/>
                </a:lnTo>
                <a:lnTo>
                  <a:pt x="0" y="10"/>
                </a:lnTo>
                <a:lnTo>
                  <a:pt x="0" y="74"/>
                </a:lnTo>
                <a:lnTo>
                  <a:pt x="0" y="74"/>
                </a:lnTo>
                <a:lnTo>
                  <a:pt x="2" y="77"/>
                </a:lnTo>
                <a:lnTo>
                  <a:pt x="3" y="81"/>
                </a:lnTo>
                <a:lnTo>
                  <a:pt x="7" y="82"/>
                </a:lnTo>
                <a:lnTo>
                  <a:pt x="10" y="84"/>
                </a:lnTo>
                <a:lnTo>
                  <a:pt x="89" y="84"/>
                </a:lnTo>
                <a:lnTo>
                  <a:pt x="89" y="84"/>
                </a:lnTo>
                <a:lnTo>
                  <a:pt x="93" y="82"/>
                </a:lnTo>
                <a:lnTo>
                  <a:pt x="97" y="81"/>
                </a:lnTo>
                <a:lnTo>
                  <a:pt x="98" y="77"/>
                </a:lnTo>
                <a:lnTo>
                  <a:pt x="99" y="74"/>
                </a:lnTo>
                <a:lnTo>
                  <a:pt x="99" y="24"/>
                </a:lnTo>
                <a:lnTo>
                  <a:pt x="99" y="24"/>
                </a:lnTo>
                <a:lnTo>
                  <a:pt x="98" y="21"/>
                </a:lnTo>
                <a:lnTo>
                  <a:pt x="97" y="17"/>
                </a:lnTo>
                <a:lnTo>
                  <a:pt x="93" y="16"/>
                </a:lnTo>
                <a:lnTo>
                  <a:pt x="89" y="14"/>
                </a:lnTo>
                <a:lnTo>
                  <a:pt x="89" y="14"/>
                </a:lnTo>
                <a:close/>
                <a:moveTo>
                  <a:pt x="10" y="74"/>
                </a:moveTo>
                <a:lnTo>
                  <a:pt x="10" y="10"/>
                </a:lnTo>
                <a:lnTo>
                  <a:pt x="32" y="10"/>
                </a:lnTo>
                <a:lnTo>
                  <a:pt x="41" y="21"/>
                </a:lnTo>
                <a:lnTo>
                  <a:pt x="41" y="21"/>
                </a:lnTo>
                <a:lnTo>
                  <a:pt x="44" y="23"/>
                </a:lnTo>
                <a:lnTo>
                  <a:pt x="48" y="24"/>
                </a:lnTo>
                <a:lnTo>
                  <a:pt x="89" y="24"/>
                </a:lnTo>
                <a:lnTo>
                  <a:pt x="89" y="74"/>
                </a:lnTo>
                <a:lnTo>
                  <a:pt x="10"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36" name="Freeform 950"/>
          <p:cNvSpPr>
            <a:spLocks/>
          </p:cNvSpPr>
          <p:nvPr/>
        </p:nvSpPr>
        <p:spPr bwMode="auto">
          <a:xfrm>
            <a:off x="3596306" y="4077115"/>
            <a:ext cx="56939" cy="52196"/>
          </a:xfrm>
          <a:custGeom>
            <a:avLst/>
            <a:gdLst>
              <a:gd name="T0" fmla="*/ 27 w 35"/>
              <a:gd name="T1" fmla="*/ 0 h 34"/>
              <a:gd name="T2" fmla="*/ 18 w 35"/>
              <a:gd name="T3" fmla="*/ 10 h 34"/>
              <a:gd name="T4" fmla="*/ 8 w 35"/>
              <a:gd name="T5" fmla="*/ 0 h 34"/>
              <a:gd name="T6" fmla="*/ 0 w 35"/>
              <a:gd name="T7" fmla="*/ 7 h 34"/>
              <a:gd name="T8" fmla="*/ 10 w 35"/>
              <a:gd name="T9" fmla="*/ 17 h 34"/>
              <a:gd name="T10" fmla="*/ 0 w 35"/>
              <a:gd name="T11" fmla="*/ 27 h 34"/>
              <a:gd name="T12" fmla="*/ 8 w 35"/>
              <a:gd name="T13" fmla="*/ 34 h 34"/>
              <a:gd name="T14" fmla="*/ 18 w 35"/>
              <a:gd name="T15" fmla="*/ 24 h 34"/>
              <a:gd name="T16" fmla="*/ 27 w 35"/>
              <a:gd name="T17" fmla="*/ 34 h 34"/>
              <a:gd name="T18" fmla="*/ 35 w 35"/>
              <a:gd name="T19" fmla="*/ 27 h 34"/>
              <a:gd name="T20" fmla="*/ 25 w 35"/>
              <a:gd name="T21" fmla="*/ 17 h 34"/>
              <a:gd name="T22" fmla="*/ 35 w 35"/>
              <a:gd name="T23" fmla="*/ 7 h 34"/>
              <a:gd name="T24" fmla="*/ 27 w 35"/>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4">
                <a:moveTo>
                  <a:pt x="27" y="0"/>
                </a:moveTo>
                <a:lnTo>
                  <a:pt x="18" y="10"/>
                </a:lnTo>
                <a:lnTo>
                  <a:pt x="8" y="0"/>
                </a:lnTo>
                <a:lnTo>
                  <a:pt x="0" y="7"/>
                </a:lnTo>
                <a:lnTo>
                  <a:pt x="10" y="17"/>
                </a:lnTo>
                <a:lnTo>
                  <a:pt x="0" y="27"/>
                </a:lnTo>
                <a:lnTo>
                  <a:pt x="8" y="34"/>
                </a:lnTo>
                <a:lnTo>
                  <a:pt x="18" y="24"/>
                </a:lnTo>
                <a:lnTo>
                  <a:pt x="27" y="34"/>
                </a:lnTo>
                <a:lnTo>
                  <a:pt x="35" y="27"/>
                </a:lnTo>
                <a:lnTo>
                  <a:pt x="25" y="17"/>
                </a:lnTo>
                <a:lnTo>
                  <a:pt x="35" y="7"/>
                </a:lnTo>
                <a:lnTo>
                  <a:pt x="2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37" name="Freeform 951"/>
          <p:cNvSpPr>
            <a:spLocks noEditPoints="1"/>
          </p:cNvSpPr>
          <p:nvPr/>
        </p:nvSpPr>
        <p:spPr bwMode="auto">
          <a:xfrm>
            <a:off x="3548856" y="4024920"/>
            <a:ext cx="156586" cy="132858"/>
          </a:xfrm>
          <a:custGeom>
            <a:avLst/>
            <a:gdLst>
              <a:gd name="T0" fmla="*/ 89 w 99"/>
              <a:gd name="T1" fmla="*/ 14 h 84"/>
              <a:gd name="T2" fmla="*/ 48 w 99"/>
              <a:gd name="T3" fmla="*/ 14 h 84"/>
              <a:gd name="T4" fmla="*/ 40 w 99"/>
              <a:gd name="T5" fmla="*/ 3 h 84"/>
              <a:gd name="T6" fmla="*/ 40 w 99"/>
              <a:gd name="T7" fmla="*/ 3 h 84"/>
              <a:gd name="T8" fmla="*/ 37 w 99"/>
              <a:gd name="T9" fmla="*/ 1 h 84"/>
              <a:gd name="T10" fmla="*/ 32 w 99"/>
              <a:gd name="T11" fmla="*/ 0 h 84"/>
              <a:gd name="T12" fmla="*/ 10 w 99"/>
              <a:gd name="T13" fmla="*/ 0 h 84"/>
              <a:gd name="T14" fmla="*/ 10 w 99"/>
              <a:gd name="T15" fmla="*/ 0 h 84"/>
              <a:gd name="T16" fmla="*/ 6 w 99"/>
              <a:gd name="T17" fmla="*/ 1 h 84"/>
              <a:gd name="T18" fmla="*/ 3 w 99"/>
              <a:gd name="T19" fmla="*/ 2 h 84"/>
              <a:gd name="T20" fmla="*/ 1 w 99"/>
              <a:gd name="T21" fmla="*/ 6 h 84"/>
              <a:gd name="T22" fmla="*/ 0 w 99"/>
              <a:gd name="T23" fmla="*/ 10 h 84"/>
              <a:gd name="T24" fmla="*/ 0 w 99"/>
              <a:gd name="T25" fmla="*/ 74 h 84"/>
              <a:gd name="T26" fmla="*/ 0 w 99"/>
              <a:gd name="T27" fmla="*/ 74 h 84"/>
              <a:gd name="T28" fmla="*/ 1 w 99"/>
              <a:gd name="T29" fmla="*/ 77 h 84"/>
              <a:gd name="T30" fmla="*/ 3 w 99"/>
              <a:gd name="T31" fmla="*/ 81 h 84"/>
              <a:gd name="T32" fmla="*/ 6 w 99"/>
              <a:gd name="T33" fmla="*/ 82 h 84"/>
              <a:gd name="T34" fmla="*/ 10 w 99"/>
              <a:gd name="T35" fmla="*/ 84 h 84"/>
              <a:gd name="T36" fmla="*/ 89 w 99"/>
              <a:gd name="T37" fmla="*/ 84 h 84"/>
              <a:gd name="T38" fmla="*/ 89 w 99"/>
              <a:gd name="T39" fmla="*/ 84 h 84"/>
              <a:gd name="T40" fmla="*/ 93 w 99"/>
              <a:gd name="T41" fmla="*/ 82 h 84"/>
              <a:gd name="T42" fmla="*/ 96 w 99"/>
              <a:gd name="T43" fmla="*/ 81 h 84"/>
              <a:gd name="T44" fmla="*/ 98 w 99"/>
              <a:gd name="T45" fmla="*/ 77 h 84"/>
              <a:gd name="T46" fmla="*/ 99 w 99"/>
              <a:gd name="T47" fmla="*/ 74 h 84"/>
              <a:gd name="T48" fmla="*/ 99 w 99"/>
              <a:gd name="T49" fmla="*/ 24 h 84"/>
              <a:gd name="T50" fmla="*/ 99 w 99"/>
              <a:gd name="T51" fmla="*/ 24 h 84"/>
              <a:gd name="T52" fmla="*/ 98 w 99"/>
              <a:gd name="T53" fmla="*/ 21 h 84"/>
              <a:gd name="T54" fmla="*/ 96 w 99"/>
              <a:gd name="T55" fmla="*/ 17 h 84"/>
              <a:gd name="T56" fmla="*/ 93 w 99"/>
              <a:gd name="T57" fmla="*/ 16 h 84"/>
              <a:gd name="T58" fmla="*/ 89 w 99"/>
              <a:gd name="T59" fmla="*/ 14 h 84"/>
              <a:gd name="T60" fmla="*/ 89 w 99"/>
              <a:gd name="T61" fmla="*/ 14 h 84"/>
              <a:gd name="T62" fmla="*/ 10 w 99"/>
              <a:gd name="T63" fmla="*/ 74 h 84"/>
              <a:gd name="T64" fmla="*/ 10 w 99"/>
              <a:gd name="T65" fmla="*/ 10 h 84"/>
              <a:gd name="T66" fmla="*/ 32 w 99"/>
              <a:gd name="T67" fmla="*/ 10 h 84"/>
              <a:gd name="T68" fmla="*/ 41 w 99"/>
              <a:gd name="T69" fmla="*/ 21 h 84"/>
              <a:gd name="T70" fmla="*/ 41 w 99"/>
              <a:gd name="T71" fmla="*/ 21 h 84"/>
              <a:gd name="T72" fmla="*/ 43 w 99"/>
              <a:gd name="T73" fmla="*/ 23 h 84"/>
              <a:gd name="T74" fmla="*/ 48 w 99"/>
              <a:gd name="T75" fmla="*/ 24 h 84"/>
              <a:gd name="T76" fmla="*/ 89 w 99"/>
              <a:gd name="T77" fmla="*/ 24 h 84"/>
              <a:gd name="T78" fmla="*/ 89 w 99"/>
              <a:gd name="T79" fmla="*/ 74 h 84"/>
              <a:gd name="T80" fmla="*/ 10 w 99"/>
              <a:gd name="T81"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84">
                <a:moveTo>
                  <a:pt x="89" y="14"/>
                </a:moveTo>
                <a:lnTo>
                  <a:pt x="48" y="14"/>
                </a:lnTo>
                <a:lnTo>
                  <a:pt x="40" y="3"/>
                </a:lnTo>
                <a:lnTo>
                  <a:pt x="40" y="3"/>
                </a:lnTo>
                <a:lnTo>
                  <a:pt x="37" y="1"/>
                </a:lnTo>
                <a:lnTo>
                  <a:pt x="32" y="0"/>
                </a:lnTo>
                <a:lnTo>
                  <a:pt x="10" y="0"/>
                </a:lnTo>
                <a:lnTo>
                  <a:pt x="10" y="0"/>
                </a:lnTo>
                <a:lnTo>
                  <a:pt x="6" y="1"/>
                </a:lnTo>
                <a:lnTo>
                  <a:pt x="3" y="2"/>
                </a:lnTo>
                <a:lnTo>
                  <a:pt x="1" y="6"/>
                </a:lnTo>
                <a:lnTo>
                  <a:pt x="0" y="10"/>
                </a:lnTo>
                <a:lnTo>
                  <a:pt x="0" y="74"/>
                </a:lnTo>
                <a:lnTo>
                  <a:pt x="0" y="74"/>
                </a:lnTo>
                <a:lnTo>
                  <a:pt x="1" y="77"/>
                </a:lnTo>
                <a:lnTo>
                  <a:pt x="3" y="81"/>
                </a:lnTo>
                <a:lnTo>
                  <a:pt x="6" y="82"/>
                </a:lnTo>
                <a:lnTo>
                  <a:pt x="10" y="84"/>
                </a:lnTo>
                <a:lnTo>
                  <a:pt x="89" y="84"/>
                </a:lnTo>
                <a:lnTo>
                  <a:pt x="89" y="84"/>
                </a:lnTo>
                <a:lnTo>
                  <a:pt x="93" y="82"/>
                </a:lnTo>
                <a:lnTo>
                  <a:pt x="96" y="81"/>
                </a:lnTo>
                <a:lnTo>
                  <a:pt x="98" y="77"/>
                </a:lnTo>
                <a:lnTo>
                  <a:pt x="99" y="74"/>
                </a:lnTo>
                <a:lnTo>
                  <a:pt x="99" y="24"/>
                </a:lnTo>
                <a:lnTo>
                  <a:pt x="99" y="24"/>
                </a:lnTo>
                <a:lnTo>
                  <a:pt x="98" y="21"/>
                </a:lnTo>
                <a:lnTo>
                  <a:pt x="96" y="17"/>
                </a:lnTo>
                <a:lnTo>
                  <a:pt x="93" y="16"/>
                </a:lnTo>
                <a:lnTo>
                  <a:pt x="89" y="14"/>
                </a:lnTo>
                <a:lnTo>
                  <a:pt x="89" y="14"/>
                </a:lnTo>
                <a:close/>
                <a:moveTo>
                  <a:pt x="10" y="74"/>
                </a:moveTo>
                <a:lnTo>
                  <a:pt x="10" y="10"/>
                </a:lnTo>
                <a:lnTo>
                  <a:pt x="32" y="10"/>
                </a:lnTo>
                <a:lnTo>
                  <a:pt x="41" y="21"/>
                </a:lnTo>
                <a:lnTo>
                  <a:pt x="41" y="21"/>
                </a:lnTo>
                <a:lnTo>
                  <a:pt x="43" y="23"/>
                </a:lnTo>
                <a:lnTo>
                  <a:pt x="48" y="24"/>
                </a:lnTo>
                <a:lnTo>
                  <a:pt x="89" y="24"/>
                </a:lnTo>
                <a:lnTo>
                  <a:pt x="89" y="74"/>
                </a:lnTo>
                <a:lnTo>
                  <a:pt x="10"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38" name="Freeform 952"/>
          <p:cNvSpPr>
            <a:spLocks/>
          </p:cNvSpPr>
          <p:nvPr/>
        </p:nvSpPr>
        <p:spPr bwMode="auto">
          <a:xfrm>
            <a:off x="3961669" y="4077115"/>
            <a:ext cx="75920" cy="52196"/>
          </a:xfrm>
          <a:custGeom>
            <a:avLst/>
            <a:gdLst>
              <a:gd name="T0" fmla="*/ 18 w 47"/>
              <a:gd name="T1" fmla="*/ 20 h 35"/>
              <a:gd name="T2" fmla="*/ 7 w 47"/>
              <a:gd name="T3" fmla="*/ 9 h 35"/>
              <a:gd name="T4" fmla="*/ 0 w 47"/>
              <a:gd name="T5" fmla="*/ 17 h 35"/>
              <a:gd name="T6" fmla="*/ 18 w 47"/>
              <a:gd name="T7" fmla="*/ 35 h 35"/>
              <a:gd name="T8" fmla="*/ 47 w 47"/>
              <a:gd name="T9" fmla="*/ 7 h 35"/>
              <a:gd name="T10" fmla="*/ 39 w 47"/>
              <a:gd name="T11" fmla="*/ 0 h 35"/>
              <a:gd name="T12" fmla="*/ 18 w 47"/>
              <a:gd name="T13" fmla="*/ 20 h 35"/>
            </a:gdLst>
            <a:ahLst/>
            <a:cxnLst>
              <a:cxn ang="0">
                <a:pos x="T0" y="T1"/>
              </a:cxn>
              <a:cxn ang="0">
                <a:pos x="T2" y="T3"/>
              </a:cxn>
              <a:cxn ang="0">
                <a:pos x="T4" y="T5"/>
              </a:cxn>
              <a:cxn ang="0">
                <a:pos x="T6" y="T7"/>
              </a:cxn>
              <a:cxn ang="0">
                <a:pos x="T8" y="T9"/>
              </a:cxn>
              <a:cxn ang="0">
                <a:pos x="T10" y="T11"/>
              </a:cxn>
              <a:cxn ang="0">
                <a:pos x="T12" y="T13"/>
              </a:cxn>
            </a:cxnLst>
            <a:rect l="0" t="0" r="r" b="b"/>
            <a:pathLst>
              <a:path w="47" h="35">
                <a:moveTo>
                  <a:pt x="18" y="20"/>
                </a:moveTo>
                <a:lnTo>
                  <a:pt x="7" y="9"/>
                </a:lnTo>
                <a:lnTo>
                  <a:pt x="0" y="17"/>
                </a:lnTo>
                <a:lnTo>
                  <a:pt x="18" y="35"/>
                </a:lnTo>
                <a:lnTo>
                  <a:pt x="47" y="7"/>
                </a:lnTo>
                <a:lnTo>
                  <a:pt x="39" y="0"/>
                </a:lnTo>
                <a:lnTo>
                  <a:pt x="18"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39" name="Freeform 953"/>
          <p:cNvSpPr>
            <a:spLocks noEditPoints="1"/>
          </p:cNvSpPr>
          <p:nvPr/>
        </p:nvSpPr>
        <p:spPr bwMode="auto">
          <a:xfrm>
            <a:off x="3923709" y="4024920"/>
            <a:ext cx="156586" cy="132858"/>
          </a:xfrm>
          <a:custGeom>
            <a:avLst/>
            <a:gdLst>
              <a:gd name="T0" fmla="*/ 89 w 99"/>
              <a:gd name="T1" fmla="*/ 14 h 84"/>
              <a:gd name="T2" fmla="*/ 48 w 99"/>
              <a:gd name="T3" fmla="*/ 14 h 84"/>
              <a:gd name="T4" fmla="*/ 39 w 99"/>
              <a:gd name="T5" fmla="*/ 3 h 84"/>
              <a:gd name="T6" fmla="*/ 39 w 99"/>
              <a:gd name="T7" fmla="*/ 3 h 84"/>
              <a:gd name="T8" fmla="*/ 37 w 99"/>
              <a:gd name="T9" fmla="*/ 1 h 84"/>
              <a:gd name="T10" fmla="*/ 32 w 99"/>
              <a:gd name="T11" fmla="*/ 0 h 84"/>
              <a:gd name="T12" fmla="*/ 10 w 99"/>
              <a:gd name="T13" fmla="*/ 0 h 84"/>
              <a:gd name="T14" fmla="*/ 10 w 99"/>
              <a:gd name="T15" fmla="*/ 0 h 84"/>
              <a:gd name="T16" fmla="*/ 6 w 99"/>
              <a:gd name="T17" fmla="*/ 1 h 84"/>
              <a:gd name="T18" fmla="*/ 2 w 99"/>
              <a:gd name="T19" fmla="*/ 2 h 84"/>
              <a:gd name="T20" fmla="*/ 1 w 99"/>
              <a:gd name="T21" fmla="*/ 6 h 84"/>
              <a:gd name="T22" fmla="*/ 0 w 99"/>
              <a:gd name="T23" fmla="*/ 10 h 84"/>
              <a:gd name="T24" fmla="*/ 0 w 99"/>
              <a:gd name="T25" fmla="*/ 74 h 84"/>
              <a:gd name="T26" fmla="*/ 0 w 99"/>
              <a:gd name="T27" fmla="*/ 74 h 84"/>
              <a:gd name="T28" fmla="*/ 1 w 99"/>
              <a:gd name="T29" fmla="*/ 77 h 84"/>
              <a:gd name="T30" fmla="*/ 2 w 99"/>
              <a:gd name="T31" fmla="*/ 81 h 84"/>
              <a:gd name="T32" fmla="*/ 6 w 99"/>
              <a:gd name="T33" fmla="*/ 82 h 84"/>
              <a:gd name="T34" fmla="*/ 10 w 99"/>
              <a:gd name="T35" fmla="*/ 84 h 84"/>
              <a:gd name="T36" fmla="*/ 89 w 99"/>
              <a:gd name="T37" fmla="*/ 84 h 84"/>
              <a:gd name="T38" fmla="*/ 89 w 99"/>
              <a:gd name="T39" fmla="*/ 84 h 84"/>
              <a:gd name="T40" fmla="*/ 92 w 99"/>
              <a:gd name="T41" fmla="*/ 82 h 84"/>
              <a:gd name="T42" fmla="*/ 96 w 99"/>
              <a:gd name="T43" fmla="*/ 81 h 84"/>
              <a:gd name="T44" fmla="*/ 97 w 99"/>
              <a:gd name="T45" fmla="*/ 77 h 84"/>
              <a:gd name="T46" fmla="*/ 99 w 99"/>
              <a:gd name="T47" fmla="*/ 74 h 84"/>
              <a:gd name="T48" fmla="*/ 99 w 99"/>
              <a:gd name="T49" fmla="*/ 24 h 84"/>
              <a:gd name="T50" fmla="*/ 99 w 99"/>
              <a:gd name="T51" fmla="*/ 24 h 84"/>
              <a:gd name="T52" fmla="*/ 97 w 99"/>
              <a:gd name="T53" fmla="*/ 21 h 84"/>
              <a:gd name="T54" fmla="*/ 96 w 99"/>
              <a:gd name="T55" fmla="*/ 17 h 84"/>
              <a:gd name="T56" fmla="*/ 92 w 99"/>
              <a:gd name="T57" fmla="*/ 16 h 84"/>
              <a:gd name="T58" fmla="*/ 89 w 99"/>
              <a:gd name="T59" fmla="*/ 14 h 84"/>
              <a:gd name="T60" fmla="*/ 89 w 99"/>
              <a:gd name="T61" fmla="*/ 14 h 84"/>
              <a:gd name="T62" fmla="*/ 10 w 99"/>
              <a:gd name="T63" fmla="*/ 74 h 84"/>
              <a:gd name="T64" fmla="*/ 10 w 99"/>
              <a:gd name="T65" fmla="*/ 10 h 84"/>
              <a:gd name="T66" fmla="*/ 32 w 99"/>
              <a:gd name="T67" fmla="*/ 10 h 84"/>
              <a:gd name="T68" fmla="*/ 41 w 99"/>
              <a:gd name="T69" fmla="*/ 21 h 84"/>
              <a:gd name="T70" fmla="*/ 41 w 99"/>
              <a:gd name="T71" fmla="*/ 21 h 84"/>
              <a:gd name="T72" fmla="*/ 43 w 99"/>
              <a:gd name="T73" fmla="*/ 23 h 84"/>
              <a:gd name="T74" fmla="*/ 48 w 99"/>
              <a:gd name="T75" fmla="*/ 24 h 84"/>
              <a:gd name="T76" fmla="*/ 89 w 99"/>
              <a:gd name="T77" fmla="*/ 24 h 84"/>
              <a:gd name="T78" fmla="*/ 89 w 99"/>
              <a:gd name="T79" fmla="*/ 74 h 84"/>
              <a:gd name="T80" fmla="*/ 10 w 99"/>
              <a:gd name="T81"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84">
                <a:moveTo>
                  <a:pt x="89" y="14"/>
                </a:moveTo>
                <a:lnTo>
                  <a:pt x="48" y="14"/>
                </a:lnTo>
                <a:lnTo>
                  <a:pt x="39" y="3"/>
                </a:lnTo>
                <a:lnTo>
                  <a:pt x="39" y="3"/>
                </a:lnTo>
                <a:lnTo>
                  <a:pt x="37" y="1"/>
                </a:lnTo>
                <a:lnTo>
                  <a:pt x="32" y="0"/>
                </a:lnTo>
                <a:lnTo>
                  <a:pt x="10" y="0"/>
                </a:lnTo>
                <a:lnTo>
                  <a:pt x="10" y="0"/>
                </a:lnTo>
                <a:lnTo>
                  <a:pt x="6" y="1"/>
                </a:lnTo>
                <a:lnTo>
                  <a:pt x="2" y="2"/>
                </a:lnTo>
                <a:lnTo>
                  <a:pt x="1" y="6"/>
                </a:lnTo>
                <a:lnTo>
                  <a:pt x="0" y="10"/>
                </a:lnTo>
                <a:lnTo>
                  <a:pt x="0" y="74"/>
                </a:lnTo>
                <a:lnTo>
                  <a:pt x="0" y="74"/>
                </a:lnTo>
                <a:lnTo>
                  <a:pt x="1" y="77"/>
                </a:lnTo>
                <a:lnTo>
                  <a:pt x="2" y="81"/>
                </a:lnTo>
                <a:lnTo>
                  <a:pt x="6" y="82"/>
                </a:lnTo>
                <a:lnTo>
                  <a:pt x="10" y="84"/>
                </a:lnTo>
                <a:lnTo>
                  <a:pt x="89" y="84"/>
                </a:lnTo>
                <a:lnTo>
                  <a:pt x="89" y="84"/>
                </a:lnTo>
                <a:lnTo>
                  <a:pt x="92" y="82"/>
                </a:lnTo>
                <a:lnTo>
                  <a:pt x="96" y="81"/>
                </a:lnTo>
                <a:lnTo>
                  <a:pt x="97" y="77"/>
                </a:lnTo>
                <a:lnTo>
                  <a:pt x="99" y="74"/>
                </a:lnTo>
                <a:lnTo>
                  <a:pt x="99" y="24"/>
                </a:lnTo>
                <a:lnTo>
                  <a:pt x="99" y="24"/>
                </a:lnTo>
                <a:lnTo>
                  <a:pt x="97" y="21"/>
                </a:lnTo>
                <a:lnTo>
                  <a:pt x="96" y="17"/>
                </a:lnTo>
                <a:lnTo>
                  <a:pt x="92" y="16"/>
                </a:lnTo>
                <a:lnTo>
                  <a:pt x="89" y="14"/>
                </a:lnTo>
                <a:lnTo>
                  <a:pt x="89" y="14"/>
                </a:lnTo>
                <a:close/>
                <a:moveTo>
                  <a:pt x="10" y="74"/>
                </a:moveTo>
                <a:lnTo>
                  <a:pt x="10" y="10"/>
                </a:lnTo>
                <a:lnTo>
                  <a:pt x="32" y="10"/>
                </a:lnTo>
                <a:lnTo>
                  <a:pt x="41" y="21"/>
                </a:lnTo>
                <a:lnTo>
                  <a:pt x="41" y="21"/>
                </a:lnTo>
                <a:lnTo>
                  <a:pt x="43" y="23"/>
                </a:lnTo>
                <a:lnTo>
                  <a:pt x="48" y="24"/>
                </a:lnTo>
                <a:lnTo>
                  <a:pt x="89" y="24"/>
                </a:lnTo>
                <a:lnTo>
                  <a:pt x="89" y="74"/>
                </a:lnTo>
                <a:lnTo>
                  <a:pt x="10"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40" name="Freeform 954"/>
          <p:cNvSpPr>
            <a:spLocks/>
          </p:cNvSpPr>
          <p:nvPr/>
        </p:nvSpPr>
        <p:spPr bwMode="auto">
          <a:xfrm>
            <a:off x="2528692" y="4005942"/>
            <a:ext cx="52196" cy="52196"/>
          </a:xfrm>
          <a:custGeom>
            <a:avLst/>
            <a:gdLst>
              <a:gd name="T0" fmla="*/ 24 w 33"/>
              <a:gd name="T1" fmla="*/ 4 h 33"/>
              <a:gd name="T2" fmla="*/ 24 w 33"/>
              <a:gd name="T3" fmla="*/ 16 h 33"/>
              <a:gd name="T4" fmla="*/ 8 w 33"/>
              <a:gd name="T5" fmla="*/ 0 h 33"/>
              <a:gd name="T6" fmla="*/ 0 w 33"/>
              <a:gd name="T7" fmla="*/ 8 h 33"/>
              <a:gd name="T8" fmla="*/ 16 w 33"/>
              <a:gd name="T9" fmla="*/ 24 h 33"/>
              <a:gd name="T10" fmla="*/ 4 w 33"/>
              <a:gd name="T11" fmla="*/ 24 h 33"/>
              <a:gd name="T12" fmla="*/ 4 w 33"/>
              <a:gd name="T13" fmla="*/ 33 h 33"/>
              <a:gd name="T14" fmla="*/ 33 w 33"/>
              <a:gd name="T15" fmla="*/ 33 h 33"/>
              <a:gd name="T16" fmla="*/ 33 w 33"/>
              <a:gd name="T17" fmla="*/ 4 h 33"/>
              <a:gd name="T18" fmla="*/ 24 w 33"/>
              <a:gd name="T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24" y="4"/>
                </a:moveTo>
                <a:lnTo>
                  <a:pt x="24" y="16"/>
                </a:lnTo>
                <a:lnTo>
                  <a:pt x="8" y="0"/>
                </a:lnTo>
                <a:lnTo>
                  <a:pt x="0" y="8"/>
                </a:lnTo>
                <a:lnTo>
                  <a:pt x="16" y="24"/>
                </a:lnTo>
                <a:lnTo>
                  <a:pt x="4" y="24"/>
                </a:lnTo>
                <a:lnTo>
                  <a:pt x="4" y="33"/>
                </a:lnTo>
                <a:lnTo>
                  <a:pt x="33" y="33"/>
                </a:lnTo>
                <a:lnTo>
                  <a:pt x="33" y="4"/>
                </a:lnTo>
                <a:lnTo>
                  <a:pt x="24" y="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41" name="Freeform 955"/>
          <p:cNvSpPr>
            <a:spLocks/>
          </p:cNvSpPr>
          <p:nvPr/>
        </p:nvSpPr>
        <p:spPr bwMode="auto">
          <a:xfrm>
            <a:off x="2424304" y="4119820"/>
            <a:ext cx="52196" cy="52196"/>
          </a:xfrm>
          <a:custGeom>
            <a:avLst/>
            <a:gdLst>
              <a:gd name="T0" fmla="*/ 29 w 33"/>
              <a:gd name="T1" fmla="*/ 10 h 33"/>
              <a:gd name="T2" fmla="*/ 29 w 33"/>
              <a:gd name="T3" fmla="*/ 0 h 33"/>
              <a:gd name="T4" fmla="*/ 0 w 33"/>
              <a:gd name="T5" fmla="*/ 0 h 33"/>
              <a:gd name="T6" fmla="*/ 0 w 33"/>
              <a:gd name="T7" fmla="*/ 29 h 33"/>
              <a:gd name="T8" fmla="*/ 10 w 33"/>
              <a:gd name="T9" fmla="*/ 29 h 33"/>
              <a:gd name="T10" fmla="*/ 10 w 33"/>
              <a:gd name="T11" fmla="*/ 17 h 33"/>
              <a:gd name="T12" fmla="*/ 26 w 33"/>
              <a:gd name="T13" fmla="*/ 33 h 33"/>
              <a:gd name="T14" fmla="*/ 33 w 33"/>
              <a:gd name="T15" fmla="*/ 26 h 33"/>
              <a:gd name="T16" fmla="*/ 17 w 33"/>
              <a:gd name="T17" fmla="*/ 10 h 33"/>
              <a:gd name="T18" fmla="*/ 29 w 33"/>
              <a:gd name="T1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29" y="10"/>
                </a:moveTo>
                <a:lnTo>
                  <a:pt x="29" y="0"/>
                </a:lnTo>
                <a:lnTo>
                  <a:pt x="0" y="0"/>
                </a:lnTo>
                <a:lnTo>
                  <a:pt x="0" y="29"/>
                </a:lnTo>
                <a:lnTo>
                  <a:pt x="10" y="29"/>
                </a:lnTo>
                <a:lnTo>
                  <a:pt x="10" y="17"/>
                </a:lnTo>
                <a:lnTo>
                  <a:pt x="26" y="33"/>
                </a:lnTo>
                <a:lnTo>
                  <a:pt x="33" y="26"/>
                </a:lnTo>
                <a:lnTo>
                  <a:pt x="17" y="10"/>
                </a:lnTo>
                <a:lnTo>
                  <a:pt x="29"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42" name="Freeform 956"/>
          <p:cNvSpPr>
            <a:spLocks noEditPoints="1"/>
          </p:cNvSpPr>
          <p:nvPr/>
        </p:nvSpPr>
        <p:spPr bwMode="auto">
          <a:xfrm>
            <a:off x="2485986" y="4062881"/>
            <a:ext cx="85410" cy="104389"/>
          </a:xfrm>
          <a:custGeom>
            <a:avLst/>
            <a:gdLst>
              <a:gd name="T0" fmla="*/ 45 w 55"/>
              <a:gd name="T1" fmla="*/ 0 h 64"/>
              <a:gd name="T2" fmla="*/ 10 w 55"/>
              <a:gd name="T3" fmla="*/ 0 h 64"/>
              <a:gd name="T4" fmla="*/ 10 w 55"/>
              <a:gd name="T5" fmla="*/ 0 h 64"/>
              <a:gd name="T6" fmla="*/ 6 w 55"/>
              <a:gd name="T7" fmla="*/ 2 h 64"/>
              <a:gd name="T8" fmla="*/ 3 w 55"/>
              <a:gd name="T9" fmla="*/ 3 h 64"/>
              <a:gd name="T10" fmla="*/ 2 w 55"/>
              <a:gd name="T11" fmla="*/ 7 h 64"/>
              <a:gd name="T12" fmla="*/ 0 w 55"/>
              <a:gd name="T13" fmla="*/ 10 h 64"/>
              <a:gd name="T14" fmla="*/ 0 w 55"/>
              <a:gd name="T15" fmla="*/ 55 h 64"/>
              <a:gd name="T16" fmla="*/ 0 w 55"/>
              <a:gd name="T17" fmla="*/ 55 h 64"/>
              <a:gd name="T18" fmla="*/ 2 w 55"/>
              <a:gd name="T19" fmla="*/ 58 h 64"/>
              <a:gd name="T20" fmla="*/ 3 w 55"/>
              <a:gd name="T21" fmla="*/ 62 h 64"/>
              <a:gd name="T22" fmla="*/ 6 w 55"/>
              <a:gd name="T23" fmla="*/ 63 h 64"/>
              <a:gd name="T24" fmla="*/ 10 w 55"/>
              <a:gd name="T25" fmla="*/ 64 h 64"/>
              <a:gd name="T26" fmla="*/ 45 w 55"/>
              <a:gd name="T27" fmla="*/ 64 h 64"/>
              <a:gd name="T28" fmla="*/ 45 w 55"/>
              <a:gd name="T29" fmla="*/ 64 h 64"/>
              <a:gd name="T30" fmla="*/ 48 w 55"/>
              <a:gd name="T31" fmla="*/ 63 h 64"/>
              <a:gd name="T32" fmla="*/ 52 w 55"/>
              <a:gd name="T33" fmla="*/ 62 h 64"/>
              <a:gd name="T34" fmla="*/ 53 w 55"/>
              <a:gd name="T35" fmla="*/ 58 h 64"/>
              <a:gd name="T36" fmla="*/ 55 w 55"/>
              <a:gd name="T37" fmla="*/ 55 h 64"/>
              <a:gd name="T38" fmla="*/ 55 w 55"/>
              <a:gd name="T39" fmla="*/ 10 h 64"/>
              <a:gd name="T40" fmla="*/ 55 w 55"/>
              <a:gd name="T41" fmla="*/ 10 h 64"/>
              <a:gd name="T42" fmla="*/ 53 w 55"/>
              <a:gd name="T43" fmla="*/ 7 h 64"/>
              <a:gd name="T44" fmla="*/ 52 w 55"/>
              <a:gd name="T45" fmla="*/ 3 h 64"/>
              <a:gd name="T46" fmla="*/ 48 w 55"/>
              <a:gd name="T47" fmla="*/ 2 h 64"/>
              <a:gd name="T48" fmla="*/ 45 w 55"/>
              <a:gd name="T49" fmla="*/ 0 h 64"/>
              <a:gd name="T50" fmla="*/ 45 w 55"/>
              <a:gd name="T51" fmla="*/ 0 h 64"/>
              <a:gd name="T52" fmla="*/ 10 w 55"/>
              <a:gd name="T53" fmla="*/ 55 h 64"/>
              <a:gd name="T54" fmla="*/ 10 w 55"/>
              <a:gd name="T55" fmla="*/ 10 h 64"/>
              <a:gd name="T56" fmla="*/ 45 w 55"/>
              <a:gd name="T57" fmla="*/ 10 h 64"/>
              <a:gd name="T58" fmla="*/ 45 w 55"/>
              <a:gd name="T59" fmla="*/ 55 h 64"/>
              <a:gd name="T60" fmla="*/ 10 w 55"/>
              <a:gd name="T61"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64">
                <a:moveTo>
                  <a:pt x="45" y="0"/>
                </a:moveTo>
                <a:lnTo>
                  <a:pt x="10" y="0"/>
                </a:lnTo>
                <a:lnTo>
                  <a:pt x="10" y="0"/>
                </a:lnTo>
                <a:lnTo>
                  <a:pt x="6" y="2"/>
                </a:lnTo>
                <a:lnTo>
                  <a:pt x="3" y="3"/>
                </a:lnTo>
                <a:lnTo>
                  <a:pt x="2" y="7"/>
                </a:lnTo>
                <a:lnTo>
                  <a:pt x="0" y="10"/>
                </a:lnTo>
                <a:lnTo>
                  <a:pt x="0" y="55"/>
                </a:lnTo>
                <a:lnTo>
                  <a:pt x="0" y="55"/>
                </a:lnTo>
                <a:lnTo>
                  <a:pt x="2" y="58"/>
                </a:lnTo>
                <a:lnTo>
                  <a:pt x="3" y="62"/>
                </a:lnTo>
                <a:lnTo>
                  <a:pt x="6" y="63"/>
                </a:lnTo>
                <a:lnTo>
                  <a:pt x="10" y="64"/>
                </a:lnTo>
                <a:lnTo>
                  <a:pt x="45" y="64"/>
                </a:lnTo>
                <a:lnTo>
                  <a:pt x="45" y="64"/>
                </a:lnTo>
                <a:lnTo>
                  <a:pt x="48" y="63"/>
                </a:lnTo>
                <a:lnTo>
                  <a:pt x="52" y="62"/>
                </a:lnTo>
                <a:lnTo>
                  <a:pt x="53" y="58"/>
                </a:lnTo>
                <a:lnTo>
                  <a:pt x="55" y="55"/>
                </a:lnTo>
                <a:lnTo>
                  <a:pt x="55" y="10"/>
                </a:lnTo>
                <a:lnTo>
                  <a:pt x="55" y="10"/>
                </a:lnTo>
                <a:lnTo>
                  <a:pt x="53" y="7"/>
                </a:lnTo>
                <a:lnTo>
                  <a:pt x="52" y="3"/>
                </a:lnTo>
                <a:lnTo>
                  <a:pt x="48" y="2"/>
                </a:lnTo>
                <a:lnTo>
                  <a:pt x="45" y="0"/>
                </a:lnTo>
                <a:lnTo>
                  <a:pt x="45" y="0"/>
                </a:lnTo>
                <a:close/>
                <a:moveTo>
                  <a:pt x="10" y="55"/>
                </a:moveTo>
                <a:lnTo>
                  <a:pt x="10" y="10"/>
                </a:lnTo>
                <a:lnTo>
                  <a:pt x="45" y="10"/>
                </a:lnTo>
                <a:lnTo>
                  <a:pt x="45" y="55"/>
                </a:lnTo>
                <a:lnTo>
                  <a:pt x="10"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43" name="Freeform 957"/>
          <p:cNvSpPr>
            <a:spLocks/>
          </p:cNvSpPr>
          <p:nvPr/>
        </p:nvSpPr>
        <p:spPr bwMode="auto">
          <a:xfrm>
            <a:off x="2433793" y="4010684"/>
            <a:ext cx="85410" cy="99645"/>
          </a:xfrm>
          <a:custGeom>
            <a:avLst/>
            <a:gdLst>
              <a:gd name="T0" fmla="*/ 10 w 54"/>
              <a:gd name="T1" fmla="*/ 10 h 64"/>
              <a:gd name="T2" fmla="*/ 44 w 54"/>
              <a:gd name="T3" fmla="*/ 10 h 64"/>
              <a:gd name="T4" fmla="*/ 44 w 54"/>
              <a:gd name="T5" fmla="*/ 29 h 64"/>
              <a:gd name="T6" fmla="*/ 54 w 54"/>
              <a:gd name="T7" fmla="*/ 29 h 64"/>
              <a:gd name="T8" fmla="*/ 54 w 54"/>
              <a:gd name="T9" fmla="*/ 10 h 64"/>
              <a:gd name="T10" fmla="*/ 54 w 54"/>
              <a:gd name="T11" fmla="*/ 10 h 64"/>
              <a:gd name="T12" fmla="*/ 53 w 54"/>
              <a:gd name="T13" fmla="*/ 6 h 64"/>
              <a:gd name="T14" fmla="*/ 52 w 54"/>
              <a:gd name="T15" fmla="*/ 2 h 64"/>
              <a:gd name="T16" fmla="*/ 48 w 54"/>
              <a:gd name="T17" fmla="*/ 1 h 64"/>
              <a:gd name="T18" fmla="*/ 44 w 54"/>
              <a:gd name="T19" fmla="*/ 0 h 64"/>
              <a:gd name="T20" fmla="*/ 10 w 54"/>
              <a:gd name="T21" fmla="*/ 0 h 64"/>
              <a:gd name="T22" fmla="*/ 10 w 54"/>
              <a:gd name="T23" fmla="*/ 0 h 64"/>
              <a:gd name="T24" fmla="*/ 6 w 54"/>
              <a:gd name="T25" fmla="*/ 1 h 64"/>
              <a:gd name="T26" fmla="*/ 2 w 54"/>
              <a:gd name="T27" fmla="*/ 2 h 64"/>
              <a:gd name="T28" fmla="*/ 1 w 54"/>
              <a:gd name="T29" fmla="*/ 6 h 64"/>
              <a:gd name="T30" fmla="*/ 0 w 54"/>
              <a:gd name="T31" fmla="*/ 10 h 64"/>
              <a:gd name="T32" fmla="*/ 0 w 54"/>
              <a:gd name="T33" fmla="*/ 54 h 64"/>
              <a:gd name="T34" fmla="*/ 0 w 54"/>
              <a:gd name="T35" fmla="*/ 54 h 64"/>
              <a:gd name="T36" fmla="*/ 1 w 54"/>
              <a:gd name="T37" fmla="*/ 58 h 64"/>
              <a:gd name="T38" fmla="*/ 2 w 54"/>
              <a:gd name="T39" fmla="*/ 61 h 64"/>
              <a:gd name="T40" fmla="*/ 6 w 54"/>
              <a:gd name="T41" fmla="*/ 63 h 64"/>
              <a:gd name="T42" fmla="*/ 10 w 54"/>
              <a:gd name="T43" fmla="*/ 64 h 64"/>
              <a:gd name="T44" fmla="*/ 29 w 54"/>
              <a:gd name="T45" fmla="*/ 64 h 64"/>
              <a:gd name="T46" fmla="*/ 29 w 54"/>
              <a:gd name="T47" fmla="*/ 54 h 64"/>
              <a:gd name="T48" fmla="*/ 10 w 54"/>
              <a:gd name="T49" fmla="*/ 54 h 64"/>
              <a:gd name="T50" fmla="*/ 10 w 54"/>
              <a:gd name="T51"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4">
                <a:moveTo>
                  <a:pt x="10" y="10"/>
                </a:moveTo>
                <a:lnTo>
                  <a:pt x="44" y="10"/>
                </a:lnTo>
                <a:lnTo>
                  <a:pt x="44" y="29"/>
                </a:lnTo>
                <a:lnTo>
                  <a:pt x="54" y="29"/>
                </a:lnTo>
                <a:lnTo>
                  <a:pt x="54" y="10"/>
                </a:lnTo>
                <a:lnTo>
                  <a:pt x="54" y="10"/>
                </a:lnTo>
                <a:lnTo>
                  <a:pt x="53" y="6"/>
                </a:lnTo>
                <a:lnTo>
                  <a:pt x="52" y="2"/>
                </a:lnTo>
                <a:lnTo>
                  <a:pt x="48" y="1"/>
                </a:lnTo>
                <a:lnTo>
                  <a:pt x="44" y="0"/>
                </a:lnTo>
                <a:lnTo>
                  <a:pt x="10" y="0"/>
                </a:lnTo>
                <a:lnTo>
                  <a:pt x="10" y="0"/>
                </a:lnTo>
                <a:lnTo>
                  <a:pt x="6" y="1"/>
                </a:lnTo>
                <a:lnTo>
                  <a:pt x="2" y="2"/>
                </a:lnTo>
                <a:lnTo>
                  <a:pt x="1" y="6"/>
                </a:lnTo>
                <a:lnTo>
                  <a:pt x="0" y="10"/>
                </a:lnTo>
                <a:lnTo>
                  <a:pt x="0" y="54"/>
                </a:lnTo>
                <a:lnTo>
                  <a:pt x="0" y="54"/>
                </a:lnTo>
                <a:lnTo>
                  <a:pt x="1" y="58"/>
                </a:lnTo>
                <a:lnTo>
                  <a:pt x="2" y="61"/>
                </a:lnTo>
                <a:lnTo>
                  <a:pt x="6" y="63"/>
                </a:lnTo>
                <a:lnTo>
                  <a:pt x="10" y="64"/>
                </a:lnTo>
                <a:lnTo>
                  <a:pt x="29" y="64"/>
                </a:lnTo>
                <a:lnTo>
                  <a:pt x="29" y="54"/>
                </a:lnTo>
                <a:lnTo>
                  <a:pt x="10" y="54"/>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44" name="Freeform 958"/>
          <p:cNvSpPr>
            <a:spLocks noEditPoints="1"/>
          </p:cNvSpPr>
          <p:nvPr/>
        </p:nvSpPr>
        <p:spPr bwMode="auto">
          <a:xfrm>
            <a:off x="2813389" y="3635835"/>
            <a:ext cx="123368" cy="156586"/>
          </a:xfrm>
          <a:custGeom>
            <a:avLst/>
            <a:gdLst>
              <a:gd name="T0" fmla="*/ 57 w 79"/>
              <a:gd name="T1" fmla="*/ 0 h 99"/>
              <a:gd name="T2" fmla="*/ 10 w 79"/>
              <a:gd name="T3" fmla="*/ 0 h 99"/>
              <a:gd name="T4" fmla="*/ 10 w 79"/>
              <a:gd name="T5" fmla="*/ 0 h 99"/>
              <a:gd name="T6" fmla="*/ 7 w 79"/>
              <a:gd name="T7" fmla="*/ 1 h 99"/>
              <a:gd name="T8" fmla="*/ 3 w 79"/>
              <a:gd name="T9" fmla="*/ 3 h 99"/>
              <a:gd name="T10" fmla="*/ 2 w 79"/>
              <a:gd name="T11" fmla="*/ 6 h 99"/>
              <a:gd name="T12" fmla="*/ 0 w 79"/>
              <a:gd name="T13" fmla="*/ 10 h 99"/>
              <a:gd name="T14" fmla="*/ 0 w 79"/>
              <a:gd name="T15" fmla="*/ 89 h 99"/>
              <a:gd name="T16" fmla="*/ 0 w 79"/>
              <a:gd name="T17" fmla="*/ 89 h 99"/>
              <a:gd name="T18" fmla="*/ 2 w 79"/>
              <a:gd name="T19" fmla="*/ 93 h 99"/>
              <a:gd name="T20" fmla="*/ 3 w 79"/>
              <a:gd name="T21" fmla="*/ 96 h 99"/>
              <a:gd name="T22" fmla="*/ 7 w 79"/>
              <a:gd name="T23" fmla="*/ 98 h 99"/>
              <a:gd name="T24" fmla="*/ 10 w 79"/>
              <a:gd name="T25" fmla="*/ 99 h 99"/>
              <a:gd name="T26" fmla="*/ 70 w 79"/>
              <a:gd name="T27" fmla="*/ 99 h 99"/>
              <a:gd name="T28" fmla="*/ 70 w 79"/>
              <a:gd name="T29" fmla="*/ 99 h 99"/>
              <a:gd name="T30" fmla="*/ 73 w 79"/>
              <a:gd name="T31" fmla="*/ 98 h 99"/>
              <a:gd name="T32" fmla="*/ 77 w 79"/>
              <a:gd name="T33" fmla="*/ 96 h 99"/>
              <a:gd name="T34" fmla="*/ 78 w 79"/>
              <a:gd name="T35" fmla="*/ 93 h 99"/>
              <a:gd name="T36" fmla="*/ 79 w 79"/>
              <a:gd name="T37" fmla="*/ 89 h 99"/>
              <a:gd name="T38" fmla="*/ 79 w 79"/>
              <a:gd name="T39" fmla="*/ 22 h 99"/>
              <a:gd name="T40" fmla="*/ 57 w 79"/>
              <a:gd name="T41" fmla="*/ 0 h 99"/>
              <a:gd name="T42" fmla="*/ 70 w 79"/>
              <a:gd name="T43" fmla="*/ 89 h 99"/>
              <a:gd name="T44" fmla="*/ 10 w 79"/>
              <a:gd name="T45" fmla="*/ 89 h 99"/>
              <a:gd name="T46" fmla="*/ 10 w 79"/>
              <a:gd name="T47" fmla="*/ 10 h 99"/>
              <a:gd name="T48" fmla="*/ 50 w 79"/>
              <a:gd name="T49" fmla="*/ 10 h 99"/>
              <a:gd name="T50" fmla="*/ 50 w 79"/>
              <a:gd name="T51" fmla="*/ 30 h 99"/>
              <a:gd name="T52" fmla="*/ 70 w 79"/>
              <a:gd name="T53" fmla="*/ 30 h 99"/>
              <a:gd name="T54" fmla="*/ 70 w 79"/>
              <a:gd name="T55"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99">
                <a:moveTo>
                  <a:pt x="57" y="0"/>
                </a:moveTo>
                <a:lnTo>
                  <a:pt x="10" y="0"/>
                </a:lnTo>
                <a:lnTo>
                  <a:pt x="10" y="0"/>
                </a:lnTo>
                <a:lnTo>
                  <a:pt x="7" y="1"/>
                </a:lnTo>
                <a:lnTo>
                  <a:pt x="3" y="3"/>
                </a:lnTo>
                <a:lnTo>
                  <a:pt x="2" y="6"/>
                </a:lnTo>
                <a:lnTo>
                  <a:pt x="0" y="10"/>
                </a:lnTo>
                <a:lnTo>
                  <a:pt x="0" y="89"/>
                </a:lnTo>
                <a:lnTo>
                  <a:pt x="0" y="89"/>
                </a:lnTo>
                <a:lnTo>
                  <a:pt x="2" y="93"/>
                </a:lnTo>
                <a:lnTo>
                  <a:pt x="3" y="96"/>
                </a:lnTo>
                <a:lnTo>
                  <a:pt x="7" y="98"/>
                </a:lnTo>
                <a:lnTo>
                  <a:pt x="10" y="99"/>
                </a:lnTo>
                <a:lnTo>
                  <a:pt x="70" y="99"/>
                </a:lnTo>
                <a:lnTo>
                  <a:pt x="70" y="99"/>
                </a:lnTo>
                <a:lnTo>
                  <a:pt x="73" y="98"/>
                </a:lnTo>
                <a:lnTo>
                  <a:pt x="77" y="96"/>
                </a:lnTo>
                <a:lnTo>
                  <a:pt x="78" y="93"/>
                </a:lnTo>
                <a:lnTo>
                  <a:pt x="79" y="89"/>
                </a:lnTo>
                <a:lnTo>
                  <a:pt x="79" y="22"/>
                </a:lnTo>
                <a:lnTo>
                  <a:pt x="57" y="0"/>
                </a:lnTo>
                <a:close/>
                <a:moveTo>
                  <a:pt x="70" y="89"/>
                </a:moveTo>
                <a:lnTo>
                  <a:pt x="10" y="89"/>
                </a:lnTo>
                <a:lnTo>
                  <a:pt x="10" y="10"/>
                </a:lnTo>
                <a:lnTo>
                  <a:pt x="50" y="10"/>
                </a:lnTo>
                <a:lnTo>
                  <a:pt x="50" y="30"/>
                </a:lnTo>
                <a:lnTo>
                  <a:pt x="70" y="30"/>
                </a:lnTo>
                <a:lnTo>
                  <a:pt x="7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45" name="Freeform 959"/>
          <p:cNvSpPr>
            <a:spLocks noEditPoints="1"/>
          </p:cNvSpPr>
          <p:nvPr/>
        </p:nvSpPr>
        <p:spPr bwMode="auto">
          <a:xfrm>
            <a:off x="1313984" y="3260982"/>
            <a:ext cx="128115" cy="156586"/>
          </a:xfrm>
          <a:custGeom>
            <a:avLst/>
            <a:gdLst>
              <a:gd name="T0" fmla="*/ 69 w 79"/>
              <a:gd name="T1" fmla="*/ 70 h 99"/>
              <a:gd name="T2" fmla="*/ 73 w 79"/>
              <a:gd name="T3" fmla="*/ 61 h 99"/>
              <a:gd name="T4" fmla="*/ 77 w 79"/>
              <a:gd name="T5" fmla="*/ 53 h 99"/>
              <a:gd name="T6" fmla="*/ 79 w 79"/>
              <a:gd name="T7" fmla="*/ 45 h 99"/>
              <a:gd name="T8" fmla="*/ 78 w 79"/>
              <a:gd name="T9" fmla="*/ 40 h 99"/>
              <a:gd name="T10" fmla="*/ 71 w 79"/>
              <a:gd name="T11" fmla="*/ 29 h 99"/>
              <a:gd name="T12" fmla="*/ 64 w 79"/>
              <a:gd name="T13" fmla="*/ 26 h 99"/>
              <a:gd name="T14" fmla="*/ 55 w 79"/>
              <a:gd name="T15" fmla="*/ 0 h 99"/>
              <a:gd name="T16" fmla="*/ 55 w 79"/>
              <a:gd name="T17" fmla="*/ 29 h 99"/>
              <a:gd name="T18" fmla="*/ 50 w 79"/>
              <a:gd name="T19" fmla="*/ 33 h 99"/>
              <a:gd name="T20" fmla="*/ 40 w 79"/>
              <a:gd name="T21" fmla="*/ 35 h 99"/>
              <a:gd name="T22" fmla="*/ 34 w 79"/>
              <a:gd name="T23" fmla="*/ 34 h 99"/>
              <a:gd name="T24" fmla="*/ 26 w 79"/>
              <a:gd name="T25" fmla="*/ 30 h 99"/>
              <a:gd name="T26" fmla="*/ 25 w 79"/>
              <a:gd name="T27" fmla="*/ 0 h 99"/>
              <a:gd name="T28" fmla="*/ 15 w 79"/>
              <a:gd name="T29" fmla="*/ 26 h 99"/>
              <a:gd name="T30" fmla="*/ 11 w 79"/>
              <a:gd name="T31" fmla="*/ 28 h 99"/>
              <a:gd name="T32" fmla="*/ 4 w 79"/>
              <a:gd name="T33" fmla="*/ 34 h 99"/>
              <a:gd name="T34" fmla="*/ 0 w 79"/>
              <a:gd name="T35" fmla="*/ 45 h 99"/>
              <a:gd name="T36" fmla="*/ 0 w 79"/>
              <a:gd name="T37" fmla="*/ 50 h 99"/>
              <a:gd name="T38" fmla="*/ 6 w 79"/>
              <a:gd name="T39" fmla="*/ 61 h 99"/>
              <a:gd name="T40" fmla="*/ 9 w 79"/>
              <a:gd name="T41" fmla="*/ 65 h 99"/>
              <a:gd name="T42" fmla="*/ 10 w 79"/>
              <a:gd name="T43" fmla="*/ 70 h 99"/>
              <a:gd name="T44" fmla="*/ 9 w 79"/>
              <a:gd name="T45" fmla="*/ 73 h 99"/>
              <a:gd name="T46" fmla="*/ 5 w 79"/>
              <a:gd name="T47" fmla="*/ 87 h 99"/>
              <a:gd name="T48" fmla="*/ 5 w 79"/>
              <a:gd name="T49" fmla="*/ 94 h 99"/>
              <a:gd name="T50" fmla="*/ 6 w 79"/>
              <a:gd name="T51" fmla="*/ 98 h 99"/>
              <a:gd name="T52" fmla="*/ 10 w 79"/>
              <a:gd name="T53" fmla="*/ 99 h 99"/>
              <a:gd name="T54" fmla="*/ 69 w 79"/>
              <a:gd name="T55" fmla="*/ 99 h 99"/>
              <a:gd name="T56" fmla="*/ 73 w 79"/>
              <a:gd name="T57" fmla="*/ 98 h 99"/>
              <a:gd name="T58" fmla="*/ 74 w 79"/>
              <a:gd name="T59" fmla="*/ 94 h 99"/>
              <a:gd name="T60" fmla="*/ 74 w 79"/>
              <a:gd name="T61" fmla="*/ 87 h 99"/>
              <a:gd name="T62" fmla="*/ 71 w 79"/>
              <a:gd name="T63" fmla="*/ 73 h 99"/>
              <a:gd name="T64" fmla="*/ 69 w 79"/>
              <a:gd name="T65" fmla="*/ 70 h 99"/>
              <a:gd name="T66" fmla="*/ 66 w 79"/>
              <a:gd name="T67" fmla="*/ 55 h 99"/>
              <a:gd name="T68" fmla="*/ 61 w 79"/>
              <a:gd name="T69" fmla="*/ 61 h 99"/>
              <a:gd name="T70" fmla="*/ 60 w 79"/>
              <a:gd name="T71" fmla="*/ 70 h 99"/>
              <a:gd name="T72" fmla="*/ 60 w 79"/>
              <a:gd name="T73" fmla="*/ 73 h 99"/>
              <a:gd name="T74" fmla="*/ 61 w 79"/>
              <a:gd name="T75" fmla="*/ 77 h 99"/>
              <a:gd name="T76" fmla="*/ 64 w 79"/>
              <a:gd name="T77" fmla="*/ 89 h 99"/>
              <a:gd name="T78" fmla="*/ 15 w 79"/>
              <a:gd name="T79" fmla="*/ 89 h 99"/>
              <a:gd name="T80" fmla="*/ 19 w 79"/>
              <a:gd name="T81" fmla="*/ 77 h 99"/>
              <a:gd name="T82" fmla="*/ 20 w 79"/>
              <a:gd name="T83" fmla="*/ 73 h 99"/>
              <a:gd name="T84" fmla="*/ 20 w 79"/>
              <a:gd name="T85" fmla="*/ 70 h 99"/>
              <a:gd name="T86" fmla="*/ 19 w 79"/>
              <a:gd name="T87" fmla="*/ 61 h 99"/>
              <a:gd name="T88" fmla="*/ 14 w 79"/>
              <a:gd name="T89" fmla="*/ 55 h 99"/>
              <a:gd name="T90" fmla="*/ 10 w 79"/>
              <a:gd name="T91" fmla="*/ 45 h 99"/>
              <a:gd name="T92" fmla="*/ 10 w 79"/>
              <a:gd name="T93" fmla="*/ 42 h 99"/>
              <a:gd name="T94" fmla="*/ 14 w 79"/>
              <a:gd name="T95" fmla="*/ 37 h 99"/>
              <a:gd name="T96" fmla="*/ 18 w 79"/>
              <a:gd name="T97" fmla="*/ 35 h 99"/>
              <a:gd name="T98" fmla="*/ 25 w 79"/>
              <a:gd name="T99" fmla="*/ 41 h 99"/>
              <a:gd name="T100" fmla="*/ 40 w 79"/>
              <a:gd name="T101" fmla="*/ 45 h 99"/>
              <a:gd name="T102" fmla="*/ 48 w 79"/>
              <a:gd name="T103" fmla="*/ 44 h 99"/>
              <a:gd name="T104" fmla="*/ 58 w 79"/>
              <a:gd name="T105" fmla="*/ 39 h 99"/>
              <a:gd name="T106" fmla="*/ 62 w 79"/>
              <a:gd name="T107" fmla="*/ 35 h 99"/>
              <a:gd name="T108" fmla="*/ 68 w 79"/>
              <a:gd name="T109" fmla="*/ 40 h 99"/>
              <a:gd name="T110" fmla="*/ 69 w 79"/>
              <a:gd name="T111" fmla="*/ 45 h 99"/>
              <a:gd name="T112" fmla="*/ 68 w 79"/>
              <a:gd name="T113" fmla="*/ 50 h 99"/>
              <a:gd name="T114" fmla="*/ 66 w 79"/>
              <a:gd name="T115"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99">
                <a:moveTo>
                  <a:pt x="69" y="70"/>
                </a:moveTo>
                <a:lnTo>
                  <a:pt x="69" y="70"/>
                </a:lnTo>
                <a:lnTo>
                  <a:pt x="71" y="65"/>
                </a:lnTo>
                <a:lnTo>
                  <a:pt x="73" y="61"/>
                </a:lnTo>
                <a:lnTo>
                  <a:pt x="73" y="61"/>
                </a:lnTo>
                <a:lnTo>
                  <a:pt x="77" y="53"/>
                </a:lnTo>
                <a:lnTo>
                  <a:pt x="79" y="50"/>
                </a:lnTo>
                <a:lnTo>
                  <a:pt x="79" y="45"/>
                </a:lnTo>
                <a:lnTo>
                  <a:pt x="79" y="45"/>
                </a:lnTo>
                <a:lnTo>
                  <a:pt x="78" y="40"/>
                </a:lnTo>
                <a:lnTo>
                  <a:pt x="76" y="34"/>
                </a:lnTo>
                <a:lnTo>
                  <a:pt x="71" y="29"/>
                </a:lnTo>
                <a:lnTo>
                  <a:pt x="68" y="28"/>
                </a:lnTo>
                <a:lnTo>
                  <a:pt x="64" y="26"/>
                </a:lnTo>
                <a:lnTo>
                  <a:pt x="64" y="0"/>
                </a:lnTo>
                <a:lnTo>
                  <a:pt x="55" y="0"/>
                </a:lnTo>
                <a:lnTo>
                  <a:pt x="55" y="29"/>
                </a:lnTo>
                <a:lnTo>
                  <a:pt x="55" y="29"/>
                </a:lnTo>
                <a:lnTo>
                  <a:pt x="53" y="30"/>
                </a:lnTo>
                <a:lnTo>
                  <a:pt x="50" y="33"/>
                </a:lnTo>
                <a:lnTo>
                  <a:pt x="46" y="34"/>
                </a:lnTo>
                <a:lnTo>
                  <a:pt x="40" y="35"/>
                </a:lnTo>
                <a:lnTo>
                  <a:pt x="40" y="35"/>
                </a:lnTo>
                <a:lnTo>
                  <a:pt x="34" y="34"/>
                </a:lnTo>
                <a:lnTo>
                  <a:pt x="30" y="33"/>
                </a:lnTo>
                <a:lnTo>
                  <a:pt x="26" y="30"/>
                </a:lnTo>
                <a:lnTo>
                  <a:pt x="25" y="29"/>
                </a:lnTo>
                <a:lnTo>
                  <a:pt x="25" y="0"/>
                </a:lnTo>
                <a:lnTo>
                  <a:pt x="15" y="0"/>
                </a:lnTo>
                <a:lnTo>
                  <a:pt x="15" y="26"/>
                </a:lnTo>
                <a:lnTo>
                  <a:pt x="15" y="26"/>
                </a:lnTo>
                <a:lnTo>
                  <a:pt x="11" y="28"/>
                </a:lnTo>
                <a:lnTo>
                  <a:pt x="9" y="29"/>
                </a:lnTo>
                <a:lnTo>
                  <a:pt x="4" y="34"/>
                </a:lnTo>
                <a:lnTo>
                  <a:pt x="2" y="40"/>
                </a:lnTo>
                <a:lnTo>
                  <a:pt x="0" y="45"/>
                </a:lnTo>
                <a:lnTo>
                  <a:pt x="0" y="45"/>
                </a:lnTo>
                <a:lnTo>
                  <a:pt x="0" y="50"/>
                </a:lnTo>
                <a:lnTo>
                  <a:pt x="3" y="53"/>
                </a:lnTo>
                <a:lnTo>
                  <a:pt x="6" y="61"/>
                </a:lnTo>
                <a:lnTo>
                  <a:pt x="6" y="61"/>
                </a:lnTo>
                <a:lnTo>
                  <a:pt x="9" y="65"/>
                </a:lnTo>
                <a:lnTo>
                  <a:pt x="10" y="70"/>
                </a:lnTo>
                <a:lnTo>
                  <a:pt x="10" y="70"/>
                </a:lnTo>
                <a:lnTo>
                  <a:pt x="9" y="73"/>
                </a:lnTo>
                <a:lnTo>
                  <a:pt x="9" y="73"/>
                </a:lnTo>
                <a:lnTo>
                  <a:pt x="6" y="82"/>
                </a:lnTo>
                <a:lnTo>
                  <a:pt x="5" y="87"/>
                </a:lnTo>
                <a:lnTo>
                  <a:pt x="5" y="94"/>
                </a:lnTo>
                <a:lnTo>
                  <a:pt x="5" y="94"/>
                </a:lnTo>
                <a:lnTo>
                  <a:pt x="5" y="97"/>
                </a:lnTo>
                <a:lnTo>
                  <a:pt x="6" y="98"/>
                </a:lnTo>
                <a:lnTo>
                  <a:pt x="8" y="99"/>
                </a:lnTo>
                <a:lnTo>
                  <a:pt x="10" y="99"/>
                </a:lnTo>
                <a:lnTo>
                  <a:pt x="69" y="99"/>
                </a:lnTo>
                <a:lnTo>
                  <a:pt x="69" y="99"/>
                </a:lnTo>
                <a:lnTo>
                  <a:pt x="72" y="99"/>
                </a:lnTo>
                <a:lnTo>
                  <a:pt x="73" y="98"/>
                </a:lnTo>
                <a:lnTo>
                  <a:pt x="74" y="97"/>
                </a:lnTo>
                <a:lnTo>
                  <a:pt x="74" y="94"/>
                </a:lnTo>
                <a:lnTo>
                  <a:pt x="74" y="94"/>
                </a:lnTo>
                <a:lnTo>
                  <a:pt x="74" y="87"/>
                </a:lnTo>
                <a:lnTo>
                  <a:pt x="73" y="82"/>
                </a:lnTo>
                <a:lnTo>
                  <a:pt x="71" y="73"/>
                </a:lnTo>
                <a:lnTo>
                  <a:pt x="71" y="73"/>
                </a:lnTo>
                <a:lnTo>
                  <a:pt x="69" y="70"/>
                </a:lnTo>
                <a:lnTo>
                  <a:pt x="69" y="70"/>
                </a:lnTo>
                <a:close/>
                <a:moveTo>
                  <a:pt x="66" y="55"/>
                </a:moveTo>
                <a:lnTo>
                  <a:pt x="66" y="55"/>
                </a:lnTo>
                <a:lnTo>
                  <a:pt x="61" y="61"/>
                </a:lnTo>
                <a:lnTo>
                  <a:pt x="60" y="65"/>
                </a:lnTo>
                <a:lnTo>
                  <a:pt x="60" y="70"/>
                </a:lnTo>
                <a:lnTo>
                  <a:pt x="60" y="70"/>
                </a:lnTo>
                <a:lnTo>
                  <a:pt x="60" y="73"/>
                </a:lnTo>
                <a:lnTo>
                  <a:pt x="61" y="77"/>
                </a:lnTo>
                <a:lnTo>
                  <a:pt x="61" y="77"/>
                </a:lnTo>
                <a:lnTo>
                  <a:pt x="63" y="82"/>
                </a:lnTo>
                <a:lnTo>
                  <a:pt x="64" y="89"/>
                </a:lnTo>
                <a:lnTo>
                  <a:pt x="15" y="89"/>
                </a:lnTo>
                <a:lnTo>
                  <a:pt x="15" y="89"/>
                </a:lnTo>
                <a:lnTo>
                  <a:pt x="16" y="82"/>
                </a:lnTo>
                <a:lnTo>
                  <a:pt x="19" y="77"/>
                </a:lnTo>
                <a:lnTo>
                  <a:pt x="19" y="77"/>
                </a:lnTo>
                <a:lnTo>
                  <a:pt x="20" y="73"/>
                </a:lnTo>
                <a:lnTo>
                  <a:pt x="20" y="70"/>
                </a:lnTo>
                <a:lnTo>
                  <a:pt x="20" y="70"/>
                </a:lnTo>
                <a:lnTo>
                  <a:pt x="20" y="65"/>
                </a:lnTo>
                <a:lnTo>
                  <a:pt x="19" y="61"/>
                </a:lnTo>
                <a:lnTo>
                  <a:pt x="14" y="55"/>
                </a:lnTo>
                <a:lnTo>
                  <a:pt x="14" y="55"/>
                </a:lnTo>
                <a:lnTo>
                  <a:pt x="11" y="50"/>
                </a:lnTo>
                <a:lnTo>
                  <a:pt x="10" y="45"/>
                </a:lnTo>
                <a:lnTo>
                  <a:pt x="10" y="45"/>
                </a:lnTo>
                <a:lnTo>
                  <a:pt x="10" y="42"/>
                </a:lnTo>
                <a:lnTo>
                  <a:pt x="11" y="40"/>
                </a:lnTo>
                <a:lnTo>
                  <a:pt x="14" y="37"/>
                </a:lnTo>
                <a:lnTo>
                  <a:pt x="18" y="35"/>
                </a:lnTo>
                <a:lnTo>
                  <a:pt x="18" y="35"/>
                </a:lnTo>
                <a:lnTo>
                  <a:pt x="21" y="39"/>
                </a:lnTo>
                <a:lnTo>
                  <a:pt x="25" y="41"/>
                </a:lnTo>
                <a:lnTo>
                  <a:pt x="31" y="44"/>
                </a:lnTo>
                <a:lnTo>
                  <a:pt x="40" y="45"/>
                </a:lnTo>
                <a:lnTo>
                  <a:pt x="40" y="45"/>
                </a:lnTo>
                <a:lnTo>
                  <a:pt x="48" y="44"/>
                </a:lnTo>
                <a:lnTo>
                  <a:pt x="55" y="41"/>
                </a:lnTo>
                <a:lnTo>
                  <a:pt x="58" y="39"/>
                </a:lnTo>
                <a:lnTo>
                  <a:pt x="62" y="35"/>
                </a:lnTo>
                <a:lnTo>
                  <a:pt x="62" y="35"/>
                </a:lnTo>
                <a:lnTo>
                  <a:pt x="66" y="37"/>
                </a:lnTo>
                <a:lnTo>
                  <a:pt x="68" y="40"/>
                </a:lnTo>
                <a:lnTo>
                  <a:pt x="69" y="42"/>
                </a:lnTo>
                <a:lnTo>
                  <a:pt x="69" y="45"/>
                </a:lnTo>
                <a:lnTo>
                  <a:pt x="69" y="45"/>
                </a:lnTo>
                <a:lnTo>
                  <a:pt x="68" y="50"/>
                </a:lnTo>
                <a:lnTo>
                  <a:pt x="66" y="55"/>
                </a:lnTo>
                <a:lnTo>
                  <a:pt x="66" y="5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grpSp>
        <p:nvGrpSpPr>
          <p:cNvPr id="346" name="Group 345"/>
          <p:cNvGrpSpPr/>
          <p:nvPr/>
        </p:nvGrpSpPr>
        <p:grpSpPr>
          <a:xfrm>
            <a:off x="924899" y="3284708"/>
            <a:ext cx="156586" cy="118621"/>
            <a:chOff x="799406" y="3340400"/>
            <a:chExt cx="160717" cy="121752"/>
          </a:xfrm>
          <a:solidFill>
            <a:schemeClr val="tx1">
              <a:lumMod val="75000"/>
              <a:lumOff val="25000"/>
            </a:schemeClr>
          </a:solidFill>
        </p:grpSpPr>
        <p:sp>
          <p:nvSpPr>
            <p:cNvPr id="590" name="Freeform 960"/>
            <p:cNvSpPr>
              <a:spLocks noEditPoints="1"/>
            </p:cNvSpPr>
            <p:nvPr/>
          </p:nvSpPr>
          <p:spPr bwMode="auto">
            <a:xfrm>
              <a:off x="799406" y="3364749"/>
              <a:ext cx="160717" cy="97403"/>
            </a:xfrm>
            <a:custGeom>
              <a:avLst/>
              <a:gdLst>
                <a:gd name="T0" fmla="*/ 5 w 98"/>
                <a:gd name="T1" fmla="*/ 0 h 59"/>
                <a:gd name="T2" fmla="*/ 2 w 98"/>
                <a:gd name="T3" fmla="*/ 0 h 59"/>
                <a:gd name="T4" fmla="*/ 0 w 98"/>
                <a:gd name="T5" fmla="*/ 3 h 59"/>
                <a:gd name="T6" fmla="*/ 0 w 98"/>
                <a:gd name="T7" fmla="*/ 35 h 59"/>
                <a:gd name="T8" fmla="*/ 0 w 98"/>
                <a:gd name="T9" fmla="*/ 37 h 59"/>
                <a:gd name="T10" fmla="*/ 2 w 98"/>
                <a:gd name="T11" fmla="*/ 40 h 59"/>
                <a:gd name="T12" fmla="*/ 5 w 98"/>
                <a:gd name="T13" fmla="*/ 40 h 59"/>
                <a:gd name="T14" fmla="*/ 18 w 98"/>
                <a:gd name="T15" fmla="*/ 42 h 59"/>
                <a:gd name="T16" fmla="*/ 28 w 98"/>
                <a:gd name="T17" fmla="*/ 48 h 59"/>
                <a:gd name="T18" fmla="*/ 34 w 98"/>
                <a:gd name="T19" fmla="*/ 57 h 59"/>
                <a:gd name="T20" fmla="*/ 37 w 98"/>
                <a:gd name="T21" fmla="*/ 58 h 59"/>
                <a:gd name="T22" fmla="*/ 59 w 98"/>
                <a:gd name="T23" fmla="*/ 59 h 59"/>
                <a:gd name="T24" fmla="*/ 61 w 98"/>
                <a:gd name="T25" fmla="*/ 58 h 59"/>
                <a:gd name="T26" fmla="*/ 64 w 98"/>
                <a:gd name="T27" fmla="*/ 57 h 59"/>
                <a:gd name="T28" fmla="*/ 70 w 98"/>
                <a:gd name="T29" fmla="*/ 48 h 59"/>
                <a:gd name="T30" fmla="*/ 80 w 98"/>
                <a:gd name="T31" fmla="*/ 42 h 59"/>
                <a:gd name="T32" fmla="*/ 93 w 98"/>
                <a:gd name="T33" fmla="*/ 40 h 59"/>
                <a:gd name="T34" fmla="*/ 96 w 98"/>
                <a:gd name="T35" fmla="*/ 40 h 59"/>
                <a:gd name="T36" fmla="*/ 98 w 98"/>
                <a:gd name="T37" fmla="*/ 37 h 59"/>
                <a:gd name="T38" fmla="*/ 98 w 98"/>
                <a:gd name="T39" fmla="*/ 5 h 59"/>
                <a:gd name="T40" fmla="*/ 98 w 98"/>
                <a:gd name="T41" fmla="*/ 3 h 59"/>
                <a:gd name="T42" fmla="*/ 96 w 98"/>
                <a:gd name="T43" fmla="*/ 0 h 59"/>
                <a:gd name="T44" fmla="*/ 93 w 98"/>
                <a:gd name="T45" fmla="*/ 0 h 59"/>
                <a:gd name="T46" fmla="*/ 64 w 98"/>
                <a:gd name="T47" fmla="*/ 25 h 59"/>
                <a:gd name="T48" fmla="*/ 61 w 98"/>
                <a:gd name="T49" fmla="*/ 37 h 59"/>
                <a:gd name="T50" fmla="*/ 43 w 98"/>
                <a:gd name="T51" fmla="*/ 49 h 59"/>
                <a:gd name="T52" fmla="*/ 37 w 98"/>
                <a:gd name="T53" fmla="*/ 36 h 59"/>
                <a:gd name="T54" fmla="*/ 34 w 98"/>
                <a:gd name="T55" fmla="*/ 25 h 59"/>
                <a:gd name="T56" fmla="*/ 35 w 98"/>
                <a:gd name="T57" fmla="*/ 19 h 59"/>
                <a:gd name="T58" fmla="*/ 39 w 98"/>
                <a:gd name="T59" fmla="*/ 11 h 59"/>
                <a:gd name="T60" fmla="*/ 58 w 98"/>
                <a:gd name="T61" fmla="*/ 10 h 59"/>
                <a:gd name="T62" fmla="*/ 59 w 98"/>
                <a:gd name="T63" fmla="*/ 11 h 59"/>
                <a:gd name="T64" fmla="*/ 63 w 98"/>
                <a:gd name="T65" fmla="*/ 19 h 59"/>
                <a:gd name="T66" fmla="*/ 64 w 98"/>
                <a:gd name="T67" fmla="*/ 25 h 59"/>
                <a:gd name="T68" fmla="*/ 10 w 98"/>
                <a:gd name="T69" fmla="*/ 10 h 59"/>
                <a:gd name="T70" fmla="*/ 28 w 98"/>
                <a:gd name="T71" fmla="*/ 10 h 59"/>
                <a:gd name="T72" fmla="*/ 24 w 98"/>
                <a:gd name="T73" fmla="*/ 25 h 59"/>
                <a:gd name="T74" fmla="*/ 24 w 98"/>
                <a:gd name="T75" fmla="*/ 30 h 59"/>
                <a:gd name="T76" fmla="*/ 26 w 98"/>
                <a:gd name="T77" fmla="*/ 35 h 59"/>
                <a:gd name="T78" fmla="*/ 10 w 98"/>
                <a:gd name="T79" fmla="*/ 30 h 59"/>
                <a:gd name="T80" fmla="*/ 88 w 98"/>
                <a:gd name="T81" fmla="*/ 30 h 59"/>
                <a:gd name="T82" fmla="*/ 80 w 98"/>
                <a:gd name="T83" fmla="*/ 32 h 59"/>
                <a:gd name="T84" fmla="*/ 72 w 98"/>
                <a:gd name="T85" fmla="*/ 35 h 59"/>
                <a:gd name="T86" fmla="*/ 74 w 98"/>
                <a:gd name="T87" fmla="*/ 25 h 59"/>
                <a:gd name="T88" fmla="*/ 72 w 98"/>
                <a:gd name="T89" fmla="*/ 16 h 59"/>
                <a:gd name="T90" fmla="*/ 88 w 98"/>
                <a:gd name="T91"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59">
                  <a:moveTo>
                    <a:pt x="93" y="0"/>
                  </a:moveTo>
                  <a:lnTo>
                    <a:pt x="5" y="0"/>
                  </a:lnTo>
                  <a:lnTo>
                    <a:pt x="5" y="0"/>
                  </a:lnTo>
                  <a:lnTo>
                    <a:pt x="2" y="0"/>
                  </a:lnTo>
                  <a:lnTo>
                    <a:pt x="1" y="1"/>
                  </a:lnTo>
                  <a:lnTo>
                    <a:pt x="0" y="3"/>
                  </a:lnTo>
                  <a:lnTo>
                    <a:pt x="0" y="5"/>
                  </a:lnTo>
                  <a:lnTo>
                    <a:pt x="0" y="35"/>
                  </a:lnTo>
                  <a:lnTo>
                    <a:pt x="0" y="35"/>
                  </a:lnTo>
                  <a:lnTo>
                    <a:pt x="0" y="37"/>
                  </a:lnTo>
                  <a:lnTo>
                    <a:pt x="1" y="38"/>
                  </a:lnTo>
                  <a:lnTo>
                    <a:pt x="2" y="40"/>
                  </a:lnTo>
                  <a:lnTo>
                    <a:pt x="5" y="40"/>
                  </a:lnTo>
                  <a:lnTo>
                    <a:pt x="5" y="40"/>
                  </a:lnTo>
                  <a:lnTo>
                    <a:pt x="12" y="41"/>
                  </a:lnTo>
                  <a:lnTo>
                    <a:pt x="18" y="42"/>
                  </a:lnTo>
                  <a:lnTo>
                    <a:pt x="23" y="44"/>
                  </a:lnTo>
                  <a:lnTo>
                    <a:pt x="28" y="48"/>
                  </a:lnTo>
                  <a:lnTo>
                    <a:pt x="33" y="53"/>
                  </a:lnTo>
                  <a:lnTo>
                    <a:pt x="34" y="57"/>
                  </a:lnTo>
                  <a:lnTo>
                    <a:pt x="34" y="57"/>
                  </a:lnTo>
                  <a:lnTo>
                    <a:pt x="37" y="58"/>
                  </a:lnTo>
                  <a:lnTo>
                    <a:pt x="39" y="59"/>
                  </a:lnTo>
                  <a:lnTo>
                    <a:pt x="59" y="59"/>
                  </a:lnTo>
                  <a:lnTo>
                    <a:pt x="59" y="59"/>
                  </a:lnTo>
                  <a:lnTo>
                    <a:pt x="61" y="58"/>
                  </a:lnTo>
                  <a:lnTo>
                    <a:pt x="64" y="57"/>
                  </a:lnTo>
                  <a:lnTo>
                    <a:pt x="64" y="57"/>
                  </a:lnTo>
                  <a:lnTo>
                    <a:pt x="65" y="54"/>
                  </a:lnTo>
                  <a:lnTo>
                    <a:pt x="70" y="48"/>
                  </a:lnTo>
                  <a:lnTo>
                    <a:pt x="75" y="44"/>
                  </a:lnTo>
                  <a:lnTo>
                    <a:pt x="80" y="42"/>
                  </a:lnTo>
                  <a:lnTo>
                    <a:pt x="86" y="41"/>
                  </a:lnTo>
                  <a:lnTo>
                    <a:pt x="93" y="40"/>
                  </a:lnTo>
                  <a:lnTo>
                    <a:pt x="93" y="40"/>
                  </a:lnTo>
                  <a:lnTo>
                    <a:pt x="96" y="40"/>
                  </a:lnTo>
                  <a:lnTo>
                    <a:pt x="97" y="38"/>
                  </a:lnTo>
                  <a:lnTo>
                    <a:pt x="98" y="37"/>
                  </a:lnTo>
                  <a:lnTo>
                    <a:pt x="98" y="35"/>
                  </a:lnTo>
                  <a:lnTo>
                    <a:pt x="98" y="5"/>
                  </a:lnTo>
                  <a:lnTo>
                    <a:pt x="98" y="5"/>
                  </a:lnTo>
                  <a:lnTo>
                    <a:pt x="98" y="3"/>
                  </a:lnTo>
                  <a:lnTo>
                    <a:pt x="97" y="1"/>
                  </a:lnTo>
                  <a:lnTo>
                    <a:pt x="96" y="0"/>
                  </a:lnTo>
                  <a:lnTo>
                    <a:pt x="93" y="0"/>
                  </a:lnTo>
                  <a:lnTo>
                    <a:pt x="93" y="0"/>
                  </a:lnTo>
                  <a:close/>
                  <a:moveTo>
                    <a:pt x="64" y="25"/>
                  </a:moveTo>
                  <a:lnTo>
                    <a:pt x="64" y="25"/>
                  </a:lnTo>
                  <a:lnTo>
                    <a:pt x="63" y="30"/>
                  </a:lnTo>
                  <a:lnTo>
                    <a:pt x="61" y="37"/>
                  </a:lnTo>
                  <a:lnTo>
                    <a:pt x="55" y="49"/>
                  </a:lnTo>
                  <a:lnTo>
                    <a:pt x="43" y="49"/>
                  </a:lnTo>
                  <a:lnTo>
                    <a:pt x="43" y="49"/>
                  </a:lnTo>
                  <a:lnTo>
                    <a:pt x="37" y="36"/>
                  </a:lnTo>
                  <a:lnTo>
                    <a:pt x="35" y="30"/>
                  </a:lnTo>
                  <a:lnTo>
                    <a:pt x="34" y="25"/>
                  </a:lnTo>
                  <a:lnTo>
                    <a:pt x="34" y="25"/>
                  </a:lnTo>
                  <a:lnTo>
                    <a:pt x="35" y="19"/>
                  </a:lnTo>
                  <a:lnTo>
                    <a:pt x="37" y="15"/>
                  </a:lnTo>
                  <a:lnTo>
                    <a:pt x="39" y="11"/>
                  </a:lnTo>
                  <a:lnTo>
                    <a:pt x="40" y="10"/>
                  </a:lnTo>
                  <a:lnTo>
                    <a:pt x="58" y="10"/>
                  </a:lnTo>
                  <a:lnTo>
                    <a:pt x="58" y="10"/>
                  </a:lnTo>
                  <a:lnTo>
                    <a:pt x="59" y="11"/>
                  </a:lnTo>
                  <a:lnTo>
                    <a:pt x="61" y="15"/>
                  </a:lnTo>
                  <a:lnTo>
                    <a:pt x="63" y="19"/>
                  </a:lnTo>
                  <a:lnTo>
                    <a:pt x="64" y="25"/>
                  </a:lnTo>
                  <a:lnTo>
                    <a:pt x="64" y="25"/>
                  </a:lnTo>
                  <a:close/>
                  <a:moveTo>
                    <a:pt x="10" y="30"/>
                  </a:moveTo>
                  <a:lnTo>
                    <a:pt x="10" y="10"/>
                  </a:lnTo>
                  <a:lnTo>
                    <a:pt x="28" y="10"/>
                  </a:lnTo>
                  <a:lnTo>
                    <a:pt x="28" y="10"/>
                  </a:lnTo>
                  <a:lnTo>
                    <a:pt x="26" y="16"/>
                  </a:lnTo>
                  <a:lnTo>
                    <a:pt x="24" y="25"/>
                  </a:lnTo>
                  <a:lnTo>
                    <a:pt x="24" y="25"/>
                  </a:lnTo>
                  <a:lnTo>
                    <a:pt x="24" y="30"/>
                  </a:lnTo>
                  <a:lnTo>
                    <a:pt x="26" y="35"/>
                  </a:lnTo>
                  <a:lnTo>
                    <a:pt x="26" y="35"/>
                  </a:lnTo>
                  <a:lnTo>
                    <a:pt x="18" y="32"/>
                  </a:lnTo>
                  <a:lnTo>
                    <a:pt x="10" y="30"/>
                  </a:lnTo>
                  <a:lnTo>
                    <a:pt x="10" y="30"/>
                  </a:lnTo>
                  <a:close/>
                  <a:moveTo>
                    <a:pt x="88" y="30"/>
                  </a:moveTo>
                  <a:lnTo>
                    <a:pt x="88" y="30"/>
                  </a:lnTo>
                  <a:lnTo>
                    <a:pt x="80" y="32"/>
                  </a:lnTo>
                  <a:lnTo>
                    <a:pt x="72" y="35"/>
                  </a:lnTo>
                  <a:lnTo>
                    <a:pt x="72" y="35"/>
                  </a:lnTo>
                  <a:lnTo>
                    <a:pt x="74" y="30"/>
                  </a:lnTo>
                  <a:lnTo>
                    <a:pt x="74" y="25"/>
                  </a:lnTo>
                  <a:lnTo>
                    <a:pt x="74" y="25"/>
                  </a:lnTo>
                  <a:lnTo>
                    <a:pt x="72" y="16"/>
                  </a:lnTo>
                  <a:lnTo>
                    <a:pt x="70" y="10"/>
                  </a:lnTo>
                  <a:lnTo>
                    <a:pt x="88" y="10"/>
                  </a:lnTo>
                  <a:lnTo>
                    <a:pt x="8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sp>
          <p:nvSpPr>
            <p:cNvPr id="591" name="Rectangle 961"/>
            <p:cNvSpPr>
              <a:spLocks noChangeArrowheads="1"/>
            </p:cNvSpPr>
            <p:nvPr/>
          </p:nvSpPr>
          <p:spPr bwMode="auto">
            <a:xfrm>
              <a:off x="799406" y="3340400"/>
              <a:ext cx="160717" cy="146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b="1"/>
            </a:p>
          </p:txBody>
        </p:sp>
      </p:grpSp>
      <p:sp>
        <p:nvSpPr>
          <p:cNvPr id="347" name="Freeform 962"/>
          <p:cNvSpPr>
            <a:spLocks noEditPoints="1"/>
          </p:cNvSpPr>
          <p:nvPr/>
        </p:nvSpPr>
        <p:spPr bwMode="auto">
          <a:xfrm>
            <a:off x="550047" y="3270472"/>
            <a:ext cx="156586" cy="132858"/>
          </a:xfrm>
          <a:custGeom>
            <a:avLst/>
            <a:gdLst>
              <a:gd name="T0" fmla="*/ 76 w 99"/>
              <a:gd name="T1" fmla="*/ 7 h 84"/>
              <a:gd name="T2" fmla="*/ 74 w 99"/>
              <a:gd name="T3" fmla="*/ 5 h 84"/>
              <a:gd name="T4" fmla="*/ 63 w 99"/>
              <a:gd name="T5" fmla="*/ 2 h 84"/>
              <a:gd name="T6" fmla="*/ 62 w 99"/>
              <a:gd name="T7" fmla="*/ 0 h 84"/>
              <a:gd name="T8" fmla="*/ 39 w 99"/>
              <a:gd name="T9" fmla="*/ 0 h 84"/>
              <a:gd name="T10" fmla="*/ 37 w 99"/>
              <a:gd name="T11" fmla="*/ 0 h 84"/>
              <a:gd name="T12" fmla="*/ 32 w 99"/>
              <a:gd name="T13" fmla="*/ 5 h 84"/>
              <a:gd name="T14" fmla="*/ 25 w 99"/>
              <a:gd name="T15" fmla="*/ 5 h 84"/>
              <a:gd name="T16" fmla="*/ 2 w 99"/>
              <a:gd name="T17" fmla="*/ 21 h 84"/>
              <a:gd name="T18" fmla="*/ 0 w 99"/>
              <a:gd name="T19" fmla="*/ 24 h 84"/>
              <a:gd name="T20" fmla="*/ 10 w 99"/>
              <a:gd name="T21" fmla="*/ 47 h 84"/>
              <a:gd name="T22" fmla="*/ 11 w 99"/>
              <a:gd name="T23" fmla="*/ 48 h 84"/>
              <a:gd name="T24" fmla="*/ 15 w 99"/>
              <a:gd name="T25" fmla="*/ 50 h 84"/>
              <a:gd name="T26" fmla="*/ 20 w 99"/>
              <a:gd name="T27" fmla="*/ 47 h 84"/>
              <a:gd name="T28" fmla="*/ 20 w 99"/>
              <a:gd name="T29" fmla="*/ 79 h 84"/>
              <a:gd name="T30" fmla="*/ 21 w 99"/>
              <a:gd name="T31" fmla="*/ 83 h 84"/>
              <a:gd name="T32" fmla="*/ 25 w 99"/>
              <a:gd name="T33" fmla="*/ 84 h 84"/>
              <a:gd name="T34" fmla="*/ 74 w 99"/>
              <a:gd name="T35" fmla="*/ 84 h 84"/>
              <a:gd name="T36" fmla="*/ 78 w 99"/>
              <a:gd name="T37" fmla="*/ 83 h 84"/>
              <a:gd name="T38" fmla="*/ 79 w 99"/>
              <a:gd name="T39" fmla="*/ 79 h 84"/>
              <a:gd name="T40" fmla="*/ 81 w 99"/>
              <a:gd name="T41" fmla="*/ 50 h 84"/>
              <a:gd name="T42" fmla="*/ 84 w 99"/>
              <a:gd name="T43" fmla="*/ 50 h 84"/>
              <a:gd name="T44" fmla="*/ 87 w 99"/>
              <a:gd name="T45" fmla="*/ 48 h 84"/>
              <a:gd name="T46" fmla="*/ 99 w 99"/>
              <a:gd name="T47" fmla="*/ 28 h 84"/>
              <a:gd name="T48" fmla="*/ 99 w 99"/>
              <a:gd name="T49" fmla="*/ 24 h 84"/>
              <a:gd name="T50" fmla="*/ 96 w 99"/>
              <a:gd name="T51" fmla="*/ 21 h 84"/>
              <a:gd name="T52" fmla="*/ 49 w 99"/>
              <a:gd name="T53" fmla="*/ 18 h 84"/>
              <a:gd name="T54" fmla="*/ 57 w 99"/>
              <a:gd name="T55" fmla="*/ 10 h 84"/>
              <a:gd name="T56" fmla="*/ 76 w 99"/>
              <a:gd name="T57" fmla="*/ 35 h 84"/>
              <a:gd name="T58" fmla="*/ 74 w 99"/>
              <a:gd name="T59" fmla="*/ 35 h 84"/>
              <a:gd name="T60" fmla="*/ 71 w 99"/>
              <a:gd name="T61" fmla="*/ 36 h 84"/>
              <a:gd name="T62" fmla="*/ 69 w 99"/>
              <a:gd name="T63" fmla="*/ 40 h 84"/>
              <a:gd name="T64" fmla="*/ 29 w 99"/>
              <a:gd name="T65" fmla="*/ 74 h 84"/>
              <a:gd name="T66" fmla="*/ 29 w 99"/>
              <a:gd name="T67" fmla="*/ 40 h 84"/>
              <a:gd name="T68" fmla="*/ 27 w 99"/>
              <a:gd name="T69" fmla="*/ 36 h 84"/>
              <a:gd name="T70" fmla="*/ 25 w 99"/>
              <a:gd name="T71" fmla="*/ 35 h 84"/>
              <a:gd name="T72" fmla="*/ 17 w 99"/>
              <a:gd name="T73" fmla="*/ 39 h 84"/>
              <a:gd name="T74" fmla="*/ 26 w 99"/>
              <a:gd name="T75" fmla="*/ 15 h 84"/>
              <a:gd name="T76" fmla="*/ 44 w 99"/>
              <a:gd name="T77" fmla="*/ 28 h 84"/>
              <a:gd name="T78" fmla="*/ 54 w 99"/>
              <a:gd name="T79" fmla="*/ 45 h 84"/>
              <a:gd name="T80" fmla="*/ 66 w 99"/>
              <a:gd name="T81" fmla="*/ 15 h 84"/>
              <a:gd name="T82" fmla="*/ 87 w 99"/>
              <a:gd name="T83"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84">
                <a:moveTo>
                  <a:pt x="96" y="21"/>
                </a:moveTo>
                <a:lnTo>
                  <a:pt x="76" y="7"/>
                </a:lnTo>
                <a:lnTo>
                  <a:pt x="76" y="7"/>
                </a:lnTo>
                <a:lnTo>
                  <a:pt x="74" y="5"/>
                </a:lnTo>
                <a:lnTo>
                  <a:pt x="66" y="5"/>
                </a:lnTo>
                <a:lnTo>
                  <a:pt x="63" y="2"/>
                </a:lnTo>
                <a:lnTo>
                  <a:pt x="63" y="2"/>
                </a:lnTo>
                <a:lnTo>
                  <a:pt x="62" y="0"/>
                </a:lnTo>
                <a:lnTo>
                  <a:pt x="59" y="0"/>
                </a:lnTo>
                <a:lnTo>
                  <a:pt x="39" y="0"/>
                </a:lnTo>
                <a:lnTo>
                  <a:pt x="39" y="0"/>
                </a:lnTo>
                <a:lnTo>
                  <a:pt x="37" y="0"/>
                </a:lnTo>
                <a:lnTo>
                  <a:pt x="36" y="2"/>
                </a:lnTo>
                <a:lnTo>
                  <a:pt x="32" y="5"/>
                </a:lnTo>
                <a:lnTo>
                  <a:pt x="25" y="5"/>
                </a:lnTo>
                <a:lnTo>
                  <a:pt x="25" y="5"/>
                </a:lnTo>
                <a:lnTo>
                  <a:pt x="22" y="7"/>
                </a:lnTo>
                <a:lnTo>
                  <a:pt x="2" y="21"/>
                </a:lnTo>
                <a:lnTo>
                  <a:pt x="2" y="21"/>
                </a:lnTo>
                <a:lnTo>
                  <a:pt x="0" y="24"/>
                </a:lnTo>
                <a:lnTo>
                  <a:pt x="0" y="28"/>
                </a:lnTo>
                <a:lnTo>
                  <a:pt x="10" y="47"/>
                </a:lnTo>
                <a:lnTo>
                  <a:pt x="10" y="47"/>
                </a:lnTo>
                <a:lnTo>
                  <a:pt x="11" y="48"/>
                </a:lnTo>
                <a:lnTo>
                  <a:pt x="13" y="50"/>
                </a:lnTo>
                <a:lnTo>
                  <a:pt x="15" y="50"/>
                </a:lnTo>
                <a:lnTo>
                  <a:pt x="17" y="50"/>
                </a:lnTo>
                <a:lnTo>
                  <a:pt x="20" y="47"/>
                </a:lnTo>
                <a:lnTo>
                  <a:pt x="20" y="79"/>
                </a:lnTo>
                <a:lnTo>
                  <a:pt x="20" y="79"/>
                </a:lnTo>
                <a:lnTo>
                  <a:pt x="20" y="82"/>
                </a:lnTo>
                <a:lnTo>
                  <a:pt x="21" y="83"/>
                </a:lnTo>
                <a:lnTo>
                  <a:pt x="22" y="84"/>
                </a:lnTo>
                <a:lnTo>
                  <a:pt x="25" y="84"/>
                </a:lnTo>
                <a:lnTo>
                  <a:pt x="74" y="84"/>
                </a:lnTo>
                <a:lnTo>
                  <a:pt x="74" y="84"/>
                </a:lnTo>
                <a:lnTo>
                  <a:pt x="76" y="84"/>
                </a:lnTo>
                <a:lnTo>
                  <a:pt x="78" y="83"/>
                </a:lnTo>
                <a:lnTo>
                  <a:pt x="79" y="82"/>
                </a:lnTo>
                <a:lnTo>
                  <a:pt x="79" y="79"/>
                </a:lnTo>
                <a:lnTo>
                  <a:pt x="79" y="47"/>
                </a:lnTo>
                <a:lnTo>
                  <a:pt x="81" y="50"/>
                </a:lnTo>
                <a:lnTo>
                  <a:pt x="81" y="50"/>
                </a:lnTo>
                <a:lnTo>
                  <a:pt x="84" y="50"/>
                </a:lnTo>
                <a:lnTo>
                  <a:pt x="85" y="50"/>
                </a:lnTo>
                <a:lnTo>
                  <a:pt x="87" y="48"/>
                </a:lnTo>
                <a:lnTo>
                  <a:pt x="89" y="47"/>
                </a:lnTo>
                <a:lnTo>
                  <a:pt x="99" y="28"/>
                </a:lnTo>
                <a:lnTo>
                  <a:pt x="99" y="28"/>
                </a:lnTo>
                <a:lnTo>
                  <a:pt x="99" y="24"/>
                </a:lnTo>
                <a:lnTo>
                  <a:pt x="96" y="21"/>
                </a:lnTo>
                <a:lnTo>
                  <a:pt x="96" y="21"/>
                </a:lnTo>
                <a:close/>
                <a:moveTo>
                  <a:pt x="57" y="10"/>
                </a:moveTo>
                <a:lnTo>
                  <a:pt x="49" y="18"/>
                </a:lnTo>
                <a:lnTo>
                  <a:pt x="42" y="10"/>
                </a:lnTo>
                <a:lnTo>
                  <a:pt x="57" y="10"/>
                </a:lnTo>
                <a:close/>
                <a:moveTo>
                  <a:pt x="81" y="39"/>
                </a:moveTo>
                <a:lnTo>
                  <a:pt x="76" y="35"/>
                </a:lnTo>
                <a:lnTo>
                  <a:pt x="76" y="35"/>
                </a:lnTo>
                <a:lnTo>
                  <a:pt x="74" y="35"/>
                </a:lnTo>
                <a:lnTo>
                  <a:pt x="71" y="36"/>
                </a:lnTo>
                <a:lnTo>
                  <a:pt x="71" y="36"/>
                </a:lnTo>
                <a:lnTo>
                  <a:pt x="70" y="37"/>
                </a:lnTo>
                <a:lnTo>
                  <a:pt x="69" y="40"/>
                </a:lnTo>
                <a:lnTo>
                  <a:pt x="69" y="74"/>
                </a:lnTo>
                <a:lnTo>
                  <a:pt x="29" y="74"/>
                </a:lnTo>
                <a:lnTo>
                  <a:pt x="29" y="40"/>
                </a:lnTo>
                <a:lnTo>
                  <a:pt x="29" y="40"/>
                </a:lnTo>
                <a:lnTo>
                  <a:pt x="28" y="37"/>
                </a:lnTo>
                <a:lnTo>
                  <a:pt x="27" y="36"/>
                </a:lnTo>
                <a:lnTo>
                  <a:pt x="27" y="36"/>
                </a:lnTo>
                <a:lnTo>
                  <a:pt x="25" y="35"/>
                </a:lnTo>
                <a:lnTo>
                  <a:pt x="22" y="35"/>
                </a:lnTo>
                <a:lnTo>
                  <a:pt x="17" y="39"/>
                </a:lnTo>
                <a:lnTo>
                  <a:pt x="11" y="26"/>
                </a:lnTo>
                <a:lnTo>
                  <a:pt x="26" y="15"/>
                </a:lnTo>
                <a:lnTo>
                  <a:pt x="32" y="15"/>
                </a:lnTo>
                <a:lnTo>
                  <a:pt x="44" y="28"/>
                </a:lnTo>
                <a:lnTo>
                  <a:pt x="44" y="45"/>
                </a:lnTo>
                <a:lnTo>
                  <a:pt x="54" y="45"/>
                </a:lnTo>
                <a:lnTo>
                  <a:pt x="54" y="28"/>
                </a:lnTo>
                <a:lnTo>
                  <a:pt x="66" y="15"/>
                </a:lnTo>
                <a:lnTo>
                  <a:pt x="73" y="15"/>
                </a:lnTo>
                <a:lnTo>
                  <a:pt x="87" y="26"/>
                </a:lnTo>
                <a:lnTo>
                  <a:pt x="81"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48" name="Freeform 963"/>
          <p:cNvSpPr>
            <a:spLocks noEditPoints="1"/>
          </p:cNvSpPr>
          <p:nvPr/>
        </p:nvSpPr>
        <p:spPr bwMode="auto">
          <a:xfrm>
            <a:off x="3548856" y="2886132"/>
            <a:ext cx="156586" cy="156586"/>
          </a:xfrm>
          <a:custGeom>
            <a:avLst/>
            <a:gdLst>
              <a:gd name="T0" fmla="*/ 99 w 99"/>
              <a:gd name="T1" fmla="*/ 20 h 98"/>
              <a:gd name="T2" fmla="*/ 94 w 99"/>
              <a:gd name="T3" fmla="*/ 11 h 98"/>
              <a:gd name="T4" fmla="*/ 83 w 99"/>
              <a:gd name="T5" fmla="*/ 5 h 98"/>
              <a:gd name="T6" fmla="*/ 67 w 99"/>
              <a:gd name="T7" fmla="*/ 1 h 98"/>
              <a:gd name="T8" fmla="*/ 50 w 99"/>
              <a:gd name="T9" fmla="*/ 0 h 98"/>
              <a:gd name="T10" fmla="*/ 24 w 99"/>
              <a:gd name="T11" fmla="*/ 2 h 98"/>
              <a:gd name="T12" fmla="*/ 10 w 99"/>
              <a:gd name="T13" fmla="*/ 7 h 98"/>
              <a:gd name="T14" fmla="*/ 1 w 99"/>
              <a:gd name="T15" fmla="*/ 15 h 98"/>
              <a:gd name="T16" fmla="*/ 0 w 99"/>
              <a:gd name="T17" fmla="*/ 20 h 98"/>
              <a:gd name="T18" fmla="*/ 4 w 99"/>
              <a:gd name="T19" fmla="*/ 28 h 98"/>
              <a:gd name="T20" fmla="*/ 15 w 99"/>
              <a:gd name="T21" fmla="*/ 34 h 98"/>
              <a:gd name="T22" fmla="*/ 15 w 99"/>
              <a:gd name="T23" fmla="*/ 84 h 98"/>
              <a:gd name="T24" fmla="*/ 16 w 99"/>
              <a:gd name="T25" fmla="*/ 87 h 98"/>
              <a:gd name="T26" fmla="*/ 24 w 99"/>
              <a:gd name="T27" fmla="*/ 92 h 98"/>
              <a:gd name="T28" fmla="*/ 40 w 99"/>
              <a:gd name="T29" fmla="*/ 97 h 98"/>
              <a:gd name="T30" fmla="*/ 50 w 99"/>
              <a:gd name="T31" fmla="*/ 98 h 98"/>
              <a:gd name="T32" fmla="*/ 68 w 99"/>
              <a:gd name="T33" fmla="*/ 96 h 98"/>
              <a:gd name="T34" fmla="*/ 83 w 99"/>
              <a:gd name="T35" fmla="*/ 87 h 98"/>
              <a:gd name="T36" fmla="*/ 84 w 99"/>
              <a:gd name="T37" fmla="*/ 86 h 98"/>
              <a:gd name="T38" fmla="*/ 84 w 99"/>
              <a:gd name="T39" fmla="*/ 34 h 98"/>
              <a:gd name="T40" fmla="*/ 90 w 99"/>
              <a:gd name="T41" fmla="*/ 32 h 98"/>
              <a:gd name="T42" fmla="*/ 98 w 99"/>
              <a:gd name="T43" fmla="*/ 24 h 98"/>
              <a:gd name="T44" fmla="*/ 99 w 99"/>
              <a:gd name="T45" fmla="*/ 20 h 98"/>
              <a:gd name="T46" fmla="*/ 25 w 99"/>
              <a:gd name="T47" fmla="*/ 59 h 98"/>
              <a:gd name="T48" fmla="*/ 31 w 99"/>
              <a:gd name="T49" fmla="*/ 61 h 98"/>
              <a:gd name="T50" fmla="*/ 50 w 99"/>
              <a:gd name="T51" fmla="*/ 64 h 98"/>
              <a:gd name="T52" fmla="*/ 63 w 99"/>
              <a:gd name="T53" fmla="*/ 63 h 98"/>
              <a:gd name="T54" fmla="*/ 74 w 99"/>
              <a:gd name="T55" fmla="*/ 59 h 98"/>
              <a:gd name="T56" fmla="*/ 74 w 99"/>
              <a:gd name="T57" fmla="*/ 81 h 98"/>
              <a:gd name="T58" fmla="*/ 63 w 99"/>
              <a:gd name="T59" fmla="*/ 87 h 98"/>
              <a:gd name="T60" fmla="*/ 50 w 99"/>
              <a:gd name="T61" fmla="*/ 89 h 98"/>
              <a:gd name="T62" fmla="*/ 36 w 99"/>
              <a:gd name="T63" fmla="*/ 87 h 98"/>
              <a:gd name="T64" fmla="*/ 25 w 99"/>
              <a:gd name="T65" fmla="*/ 81 h 98"/>
              <a:gd name="T66" fmla="*/ 74 w 99"/>
              <a:gd name="T67" fmla="*/ 47 h 98"/>
              <a:gd name="T68" fmla="*/ 69 w 99"/>
              <a:gd name="T69" fmla="*/ 50 h 98"/>
              <a:gd name="T70" fmla="*/ 57 w 99"/>
              <a:gd name="T71" fmla="*/ 54 h 98"/>
              <a:gd name="T72" fmla="*/ 42 w 99"/>
              <a:gd name="T73" fmla="*/ 54 h 98"/>
              <a:gd name="T74" fmla="*/ 30 w 99"/>
              <a:gd name="T75" fmla="*/ 50 h 98"/>
              <a:gd name="T76" fmla="*/ 25 w 99"/>
              <a:gd name="T77" fmla="*/ 37 h 98"/>
              <a:gd name="T78" fmla="*/ 37 w 99"/>
              <a:gd name="T79" fmla="*/ 39 h 98"/>
              <a:gd name="T80" fmla="*/ 50 w 99"/>
              <a:gd name="T81" fmla="*/ 39 h 98"/>
              <a:gd name="T82" fmla="*/ 74 w 99"/>
              <a:gd name="T83" fmla="*/ 37 h 98"/>
              <a:gd name="T84" fmla="*/ 50 w 99"/>
              <a:gd name="T85" fmla="*/ 29 h 98"/>
              <a:gd name="T86" fmla="*/ 32 w 99"/>
              <a:gd name="T87" fmla="*/ 28 h 98"/>
              <a:gd name="T88" fmla="*/ 13 w 99"/>
              <a:gd name="T89" fmla="*/ 22 h 98"/>
              <a:gd name="T90" fmla="*/ 10 w 99"/>
              <a:gd name="T91" fmla="*/ 20 h 98"/>
              <a:gd name="T92" fmla="*/ 20 w 99"/>
              <a:gd name="T93" fmla="*/ 13 h 98"/>
              <a:gd name="T94" fmla="*/ 50 w 99"/>
              <a:gd name="T95" fmla="*/ 10 h 98"/>
              <a:gd name="T96" fmla="*/ 67 w 99"/>
              <a:gd name="T97" fmla="*/ 11 h 98"/>
              <a:gd name="T98" fmla="*/ 87 w 99"/>
              <a:gd name="T99" fmla="*/ 17 h 98"/>
              <a:gd name="T100" fmla="*/ 89 w 99"/>
              <a:gd name="T101" fmla="*/ 20 h 98"/>
              <a:gd name="T102" fmla="*/ 79 w 99"/>
              <a:gd name="T103" fmla="*/ 26 h 98"/>
              <a:gd name="T104" fmla="*/ 50 w 99"/>
              <a:gd name="T105" fmla="*/ 2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98">
                <a:moveTo>
                  <a:pt x="99" y="20"/>
                </a:moveTo>
                <a:lnTo>
                  <a:pt x="99" y="20"/>
                </a:lnTo>
                <a:lnTo>
                  <a:pt x="98" y="15"/>
                </a:lnTo>
                <a:lnTo>
                  <a:pt x="94" y="11"/>
                </a:lnTo>
                <a:lnTo>
                  <a:pt x="89" y="7"/>
                </a:lnTo>
                <a:lnTo>
                  <a:pt x="83" y="5"/>
                </a:lnTo>
                <a:lnTo>
                  <a:pt x="75" y="2"/>
                </a:lnTo>
                <a:lnTo>
                  <a:pt x="67" y="1"/>
                </a:lnTo>
                <a:lnTo>
                  <a:pt x="50" y="0"/>
                </a:lnTo>
                <a:lnTo>
                  <a:pt x="50" y="0"/>
                </a:lnTo>
                <a:lnTo>
                  <a:pt x="32" y="1"/>
                </a:lnTo>
                <a:lnTo>
                  <a:pt x="24" y="2"/>
                </a:lnTo>
                <a:lnTo>
                  <a:pt x="16" y="5"/>
                </a:lnTo>
                <a:lnTo>
                  <a:pt x="10" y="7"/>
                </a:lnTo>
                <a:lnTo>
                  <a:pt x="5" y="11"/>
                </a:lnTo>
                <a:lnTo>
                  <a:pt x="1" y="15"/>
                </a:lnTo>
                <a:lnTo>
                  <a:pt x="0" y="20"/>
                </a:lnTo>
                <a:lnTo>
                  <a:pt x="0" y="20"/>
                </a:lnTo>
                <a:lnTo>
                  <a:pt x="1" y="24"/>
                </a:lnTo>
                <a:lnTo>
                  <a:pt x="4" y="28"/>
                </a:lnTo>
                <a:lnTo>
                  <a:pt x="9" y="32"/>
                </a:lnTo>
                <a:lnTo>
                  <a:pt x="15" y="34"/>
                </a:lnTo>
                <a:lnTo>
                  <a:pt x="15" y="84"/>
                </a:lnTo>
                <a:lnTo>
                  <a:pt x="15" y="84"/>
                </a:lnTo>
                <a:lnTo>
                  <a:pt x="15" y="86"/>
                </a:lnTo>
                <a:lnTo>
                  <a:pt x="16" y="87"/>
                </a:lnTo>
                <a:lnTo>
                  <a:pt x="16" y="87"/>
                </a:lnTo>
                <a:lnTo>
                  <a:pt x="24" y="92"/>
                </a:lnTo>
                <a:lnTo>
                  <a:pt x="31" y="96"/>
                </a:lnTo>
                <a:lnTo>
                  <a:pt x="40" y="97"/>
                </a:lnTo>
                <a:lnTo>
                  <a:pt x="50" y="98"/>
                </a:lnTo>
                <a:lnTo>
                  <a:pt x="50" y="98"/>
                </a:lnTo>
                <a:lnTo>
                  <a:pt x="59" y="97"/>
                </a:lnTo>
                <a:lnTo>
                  <a:pt x="68" y="96"/>
                </a:lnTo>
                <a:lnTo>
                  <a:pt x="77" y="92"/>
                </a:lnTo>
                <a:lnTo>
                  <a:pt x="83" y="87"/>
                </a:lnTo>
                <a:lnTo>
                  <a:pt x="83" y="87"/>
                </a:lnTo>
                <a:lnTo>
                  <a:pt x="84" y="86"/>
                </a:lnTo>
                <a:lnTo>
                  <a:pt x="84" y="84"/>
                </a:lnTo>
                <a:lnTo>
                  <a:pt x="84" y="34"/>
                </a:lnTo>
                <a:lnTo>
                  <a:pt x="84" y="34"/>
                </a:lnTo>
                <a:lnTo>
                  <a:pt x="90" y="32"/>
                </a:lnTo>
                <a:lnTo>
                  <a:pt x="95" y="28"/>
                </a:lnTo>
                <a:lnTo>
                  <a:pt x="98" y="24"/>
                </a:lnTo>
                <a:lnTo>
                  <a:pt x="99" y="20"/>
                </a:lnTo>
                <a:lnTo>
                  <a:pt x="99" y="20"/>
                </a:lnTo>
                <a:close/>
                <a:moveTo>
                  <a:pt x="25" y="81"/>
                </a:moveTo>
                <a:lnTo>
                  <a:pt x="25" y="59"/>
                </a:lnTo>
                <a:lnTo>
                  <a:pt x="25" y="59"/>
                </a:lnTo>
                <a:lnTo>
                  <a:pt x="31" y="61"/>
                </a:lnTo>
                <a:lnTo>
                  <a:pt x="36" y="63"/>
                </a:lnTo>
                <a:lnTo>
                  <a:pt x="50" y="64"/>
                </a:lnTo>
                <a:lnTo>
                  <a:pt x="50" y="64"/>
                </a:lnTo>
                <a:lnTo>
                  <a:pt x="63" y="63"/>
                </a:lnTo>
                <a:lnTo>
                  <a:pt x="68" y="61"/>
                </a:lnTo>
                <a:lnTo>
                  <a:pt x="74" y="59"/>
                </a:lnTo>
                <a:lnTo>
                  <a:pt x="74" y="81"/>
                </a:lnTo>
                <a:lnTo>
                  <a:pt x="74" y="81"/>
                </a:lnTo>
                <a:lnTo>
                  <a:pt x="69" y="85"/>
                </a:lnTo>
                <a:lnTo>
                  <a:pt x="63" y="87"/>
                </a:lnTo>
                <a:lnTo>
                  <a:pt x="57" y="89"/>
                </a:lnTo>
                <a:lnTo>
                  <a:pt x="50" y="89"/>
                </a:lnTo>
                <a:lnTo>
                  <a:pt x="42" y="89"/>
                </a:lnTo>
                <a:lnTo>
                  <a:pt x="36" y="87"/>
                </a:lnTo>
                <a:lnTo>
                  <a:pt x="30" y="85"/>
                </a:lnTo>
                <a:lnTo>
                  <a:pt x="25" y="81"/>
                </a:lnTo>
                <a:lnTo>
                  <a:pt x="25" y="81"/>
                </a:lnTo>
                <a:close/>
                <a:moveTo>
                  <a:pt x="74" y="47"/>
                </a:moveTo>
                <a:lnTo>
                  <a:pt x="74" y="47"/>
                </a:lnTo>
                <a:lnTo>
                  <a:pt x="69" y="50"/>
                </a:lnTo>
                <a:lnTo>
                  <a:pt x="63" y="53"/>
                </a:lnTo>
                <a:lnTo>
                  <a:pt x="57" y="54"/>
                </a:lnTo>
                <a:lnTo>
                  <a:pt x="50" y="54"/>
                </a:lnTo>
                <a:lnTo>
                  <a:pt x="42" y="54"/>
                </a:lnTo>
                <a:lnTo>
                  <a:pt x="36" y="53"/>
                </a:lnTo>
                <a:lnTo>
                  <a:pt x="30" y="50"/>
                </a:lnTo>
                <a:lnTo>
                  <a:pt x="25" y="47"/>
                </a:lnTo>
                <a:lnTo>
                  <a:pt x="25" y="37"/>
                </a:lnTo>
                <a:lnTo>
                  <a:pt x="25" y="37"/>
                </a:lnTo>
                <a:lnTo>
                  <a:pt x="37" y="39"/>
                </a:lnTo>
                <a:lnTo>
                  <a:pt x="50" y="39"/>
                </a:lnTo>
                <a:lnTo>
                  <a:pt x="50" y="39"/>
                </a:lnTo>
                <a:lnTo>
                  <a:pt x="62" y="39"/>
                </a:lnTo>
                <a:lnTo>
                  <a:pt x="74" y="37"/>
                </a:lnTo>
                <a:lnTo>
                  <a:pt x="74" y="47"/>
                </a:lnTo>
                <a:close/>
                <a:moveTo>
                  <a:pt x="50" y="29"/>
                </a:moveTo>
                <a:lnTo>
                  <a:pt x="50" y="29"/>
                </a:lnTo>
                <a:lnTo>
                  <a:pt x="32" y="28"/>
                </a:lnTo>
                <a:lnTo>
                  <a:pt x="20" y="26"/>
                </a:lnTo>
                <a:lnTo>
                  <a:pt x="13" y="22"/>
                </a:lnTo>
                <a:lnTo>
                  <a:pt x="10" y="20"/>
                </a:lnTo>
                <a:lnTo>
                  <a:pt x="10" y="20"/>
                </a:lnTo>
                <a:lnTo>
                  <a:pt x="13" y="17"/>
                </a:lnTo>
                <a:lnTo>
                  <a:pt x="20" y="13"/>
                </a:lnTo>
                <a:lnTo>
                  <a:pt x="32" y="11"/>
                </a:lnTo>
                <a:lnTo>
                  <a:pt x="50" y="10"/>
                </a:lnTo>
                <a:lnTo>
                  <a:pt x="50" y="10"/>
                </a:lnTo>
                <a:lnTo>
                  <a:pt x="67" y="11"/>
                </a:lnTo>
                <a:lnTo>
                  <a:pt x="79" y="13"/>
                </a:lnTo>
                <a:lnTo>
                  <a:pt x="87" y="17"/>
                </a:lnTo>
                <a:lnTo>
                  <a:pt x="89" y="20"/>
                </a:lnTo>
                <a:lnTo>
                  <a:pt x="89" y="20"/>
                </a:lnTo>
                <a:lnTo>
                  <a:pt x="87" y="22"/>
                </a:lnTo>
                <a:lnTo>
                  <a:pt x="79" y="26"/>
                </a:lnTo>
                <a:lnTo>
                  <a:pt x="67" y="28"/>
                </a:lnTo>
                <a:lnTo>
                  <a:pt x="50" y="29"/>
                </a:lnTo>
                <a:lnTo>
                  <a:pt x="50"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49" name="Freeform 964"/>
          <p:cNvSpPr>
            <a:spLocks/>
          </p:cNvSpPr>
          <p:nvPr/>
        </p:nvSpPr>
        <p:spPr bwMode="auto">
          <a:xfrm>
            <a:off x="3596305" y="2909856"/>
            <a:ext cx="61686" cy="14237"/>
          </a:xfrm>
          <a:custGeom>
            <a:avLst/>
            <a:gdLst>
              <a:gd name="T0" fmla="*/ 34 w 39"/>
              <a:gd name="T1" fmla="*/ 0 h 9"/>
              <a:gd name="T2" fmla="*/ 5 w 39"/>
              <a:gd name="T3" fmla="*/ 0 h 9"/>
              <a:gd name="T4" fmla="*/ 5 w 39"/>
              <a:gd name="T5" fmla="*/ 0 h 9"/>
              <a:gd name="T6" fmla="*/ 2 w 39"/>
              <a:gd name="T7" fmla="*/ 0 h 9"/>
              <a:gd name="T8" fmla="*/ 1 w 39"/>
              <a:gd name="T9" fmla="*/ 1 h 9"/>
              <a:gd name="T10" fmla="*/ 0 w 39"/>
              <a:gd name="T11" fmla="*/ 2 h 9"/>
              <a:gd name="T12" fmla="*/ 0 w 39"/>
              <a:gd name="T13" fmla="*/ 5 h 9"/>
              <a:gd name="T14" fmla="*/ 0 w 39"/>
              <a:gd name="T15" fmla="*/ 5 h 9"/>
              <a:gd name="T16" fmla="*/ 0 w 39"/>
              <a:gd name="T17" fmla="*/ 7 h 9"/>
              <a:gd name="T18" fmla="*/ 1 w 39"/>
              <a:gd name="T19" fmla="*/ 8 h 9"/>
              <a:gd name="T20" fmla="*/ 2 w 39"/>
              <a:gd name="T21" fmla="*/ 9 h 9"/>
              <a:gd name="T22" fmla="*/ 5 w 39"/>
              <a:gd name="T23" fmla="*/ 9 h 9"/>
              <a:gd name="T24" fmla="*/ 34 w 39"/>
              <a:gd name="T25" fmla="*/ 9 h 9"/>
              <a:gd name="T26" fmla="*/ 34 w 39"/>
              <a:gd name="T27" fmla="*/ 9 h 9"/>
              <a:gd name="T28" fmla="*/ 37 w 39"/>
              <a:gd name="T29" fmla="*/ 9 h 9"/>
              <a:gd name="T30" fmla="*/ 38 w 39"/>
              <a:gd name="T31" fmla="*/ 8 h 9"/>
              <a:gd name="T32" fmla="*/ 39 w 39"/>
              <a:gd name="T33" fmla="*/ 7 h 9"/>
              <a:gd name="T34" fmla="*/ 39 w 39"/>
              <a:gd name="T35" fmla="*/ 5 h 9"/>
              <a:gd name="T36" fmla="*/ 39 w 39"/>
              <a:gd name="T37" fmla="*/ 5 h 9"/>
              <a:gd name="T38" fmla="*/ 39 w 39"/>
              <a:gd name="T39" fmla="*/ 2 h 9"/>
              <a:gd name="T40" fmla="*/ 38 w 39"/>
              <a:gd name="T41" fmla="*/ 1 h 9"/>
              <a:gd name="T42" fmla="*/ 37 w 39"/>
              <a:gd name="T43" fmla="*/ 0 h 9"/>
              <a:gd name="T44" fmla="*/ 34 w 39"/>
              <a:gd name="T45" fmla="*/ 0 h 9"/>
              <a:gd name="T46" fmla="*/ 34 w 39"/>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9">
                <a:moveTo>
                  <a:pt x="34" y="0"/>
                </a:moveTo>
                <a:lnTo>
                  <a:pt x="5" y="0"/>
                </a:lnTo>
                <a:lnTo>
                  <a:pt x="5" y="0"/>
                </a:lnTo>
                <a:lnTo>
                  <a:pt x="2" y="0"/>
                </a:lnTo>
                <a:lnTo>
                  <a:pt x="1" y="1"/>
                </a:lnTo>
                <a:lnTo>
                  <a:pt x="0" y="2"/>
                </a:lnTo>
                <a:lnTo>
                  <a:pt x="0" y="5"/>
                </a:lnTo>
                <a:lnTo>
                  <a:pt x="0" y="5"/>
                </a:lnTo>
                <a:lnTo>
                  <a:pt x="0" y="7"/>
                </a:lnTo>
                <a:lnTo>
                  <a:pt x="1" y="8"/>
                </a:lnTo>
                <a:lnTo>
                  <a:pt x="2" y="9"/>
                </a:lnTo>
                <a:lnTo>
                  <a:pt x="5" y="9"/>
                </a:lnTo>
                <a:lnTo>
                  <a:pt x="34" y="9"/>
                </a:lnTo>
                <a:lnTo>
                  <a:pt x="34" y="9"/>
                </a:lnTo>
                <a:lnTo>
                  <a:pt x="37" y="9"/>
                </a:lnTo>
                <a:lnTo>
                  <a:pt x="38" y="8"/>
                </a:lnTo>
                <a:lnTo>
                  <a:pt x="39" y="7"/>
                </a:lnTo>
                <a:lnTo>
                  <a:pt x="39" y="5"/>
                </a:lnTo>
                <a:lnTo>
                  <a:pt x="39" y="5"/>
                </a:lnTo>
                <a:lnTo>
                  <a:pt x="39" y="2"/>
                </a:lnTo>
                <a:lnTo>
                  <a:pt x="38" y="1"/>
                </a:lnTo>
                <a:lnTo>
                  <a:pt x="37" y="0"/>
                </a:lnTo>
                <a:lnTo>
                  <a:pt x="34" y="0"/>
                </a:lnTo>
                <a:lnTo>
                  <a:pt x="3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50" name="Freeform 965"/>
          <p:cNvSpPr>
            <a:spLocks noEditPoints="1"/>
          </p:cNvSpPr>
          <p:nvPr/>
        </p:nvSpPr>
        <p:spPr bwMode="auto">
          <a:xfrm>
            <a:off x="2789664" y="2183879"/>
            <a:ext cx="170818" cy="128115"/>
          </a:xfrm>
          <a:custGeom>
            <a:avLst/>
            <a:gdLst>
              <a:gd name="T0" fmla="*/ 82 w 108"/>
              <a:gd name="T1" fmla="*/ 27 h 79"/>
              <a:gd name="T2" fmla="*/ 81 w 108"/>
              <a:gd name="T3" fmla="*/ 25 h 79"/>
              <a:gd name="T4" fmla="*/ 77 w 108"/>
              <a:gd name="T5" fmla="*/ 25 h 79"/>
              <a:gd name="T6" fmla="*/ 93 w 108"/>
              <a:gd name="T7" fmla="*/ 20 h 79"/>
              <a:gd name="T8" fmla="*/ 103 w 108"/>
              <a:gd name="T9" fmla="*/ 25 h 79"/>
              <a:gd name="T10" fmla="*/ 93 w 108"/>
              <a:gd name="T11" fmla="*/ 5 h 79"/>
              <a:gd name="T12" fmla="*/ 71 w 108"/>
              <a:gd name="T13" fmla="*/ 10 h 79"/>
              <a:gd name="T14" fmla="*/ 69 w 108"/>
              <a:gd name="T15" fmla="*/ 4 h 79"/>
              <a:gd name="T16" fmla="*/ 64 w 108"/>
              <a:gd name="T17" fmla="*/ 0 h 79"/>
              <a:gd name="T18" fmla="*/ 39 w 108"/>
              <a:gd name="T19" fmla="*/ 0 h 79"/>
              <a:gd name="T20" fmla="*/ 34 w 108"/>
              <a:gd name="T21" fmla="*/ 4 h 79"/>
              <a:gd name="T22" fmla="*/ 24 w 108"/>
              <a:gd name="T23" fmla="*/ 25 h 79"/>
              <a:gd name="T24" fmla="*/ 22 w 108"/>
              <a:gd name="T25" fmla="*/ 26 h 79"/>
              <a:gd name="T26" fmla="*/ 16 w 108"/>
              <a:gd name="T27" fmla="*/ 39 h 79"/>
              <a:gd name="T28" fmla="*/ 10 w 108"/>
              <a:gd name="T29" fmla="*/ 42 h 79"/>
              <a:gd name="T30" fmla="*/ 1 w 108"/>
              <a:gd name="T31" fmla="*/ 52 h 79"/>
              <a:gd name="T32" fmla="*/ 0 w 108"/>
              <a:gd name="T33" fmla="*/ 59 h 79"/>
              <a:gd name="T34" fmla="*/ 1 w 108"/>
              <a:gd name="T35" fmla="*/ 67 h 79"/>
              <a:gd name="T36" fmla="*/ 12 w 108"/>
              <a:gd name="T37" fmla="*/ 78 h 79"/>
              <a:gd name="T38" fmla="*/ 19 w 108"/>
              <a:gd name="T39" fmla="*/ 79 h 79"/>
              <a:gd name="T40" fmla="*/ 88 w 108"/>
              <a:gd name="T41" fmla="*/ 79 h 79"/>
              <a:gd name="T42" fmla="*/ 96 w 108"/>
              <a:gd name="T43" fmla="*/ 78 h 79"/>
              <a:gd name="T44" fmla="*/ 107 w 108"/>
              <a:gd name="T45" fmla="*/ 67 h 79"/>
              <a:gd name="T46" fmla="*/ 108 w 108"/>
              <a:gd name="T47" fmla="*/ 59 h 79"/>
              <a:gd name="T48" fmla="*/ 107 w 108"/>
              <a:gd name="T49" fmla="*/ 52 h 79"/>
              <a:gd name="T50" fmla="*/ 98 w 108"/>
              <a:gd name="T51" fmla="*/ 42 h 79"/>
              <a:gd name="T52" fmla="*/ 91 w 108"/>
              <a:gd name="T53" fmla="*/ 39 h 79"/>
              <a:gd name="T54" fmla="*/ 27 w 108"/>
              <a:gd name="T55" fmla="*/ 39 h 79"/>
              <a:gd name="T56" fmla="*/ 76 w 108"/>
              <a:gd name="T57" fmla="*/ 35 h 79"/>
              <a:gd name="T58" fmla="*/ 43 w 108"/>
              <a:gd name="T59" fmla="*/ 10 h 79"/>
              <a:gd name="T60" fmla="*/ 66 w 108"/>
              <a:gd name="T61" fmla="*/ 25 h 79"/>
              <a:gd name="T62" fmla="*/ 43 w 108"/>
              <a:gd name="T63" fmla="*/ 10 h 79"/>
              <a:gd name="T64" fmla="*/ 19 w 108"/>
              <a:gd name="T65" fmla="*/ 69 h 79"/>
              <a:gd name="T66" fmla="*/ 16 w 108"/>
              <a:gd name="T67" fmla="*/ 68 h 79"/>
              <a:gd name="T68" fmla="*/ 11 w 108"/>
              <a:gd name="T69" fmla="*/ 63 h 79"/>
              <a:gd name="T70" fmla="*/ 10 w 108"/>
              <a:gd name="T71" fmla="*/ 59 h 79"/>
              <a:gd name="T72" fmla="*/ 12 w 108"/>
              <a:gd name="T73" fmla="*/ 52 h 79"/>
              <a:gd name="T74" fmla="*/ 19 w 108"/>
              <a:gd name="T75" fmla="*/ 49 h 79"/>
              <a:gd name="T76" fmla="*/ 88 w 108"/>
              <a:gd name="T77" fmla="*/ 49 h 79"/>
              <a:gd name="T78" fmla="*/ 96 w 108"/>
              <a:gd name="T79" fmla="*/ 52 h 79"/>
              <a:gd name="T80" fmla="*/ 98 w 108"/>
              <a:gd name="T81" fmla="*/ 59 h 79"/>
              <a:gd name="T82" fmla="*/ 97 w 108"/>
              <a:gd name="T83" fmla="*/ 63 h 79"/>
              <a:gd name="T84" fmla="*/ 92 w 108"/>
              <a:gd name="T85" fmla="*/ 68 h 79"/>
              <a:gd name="T86" fmla="*/ 88 w 108"/>
              <a:gd name="T8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 h="79">
                <a:moveTo>
                  <a:pt x="91" y="39"/>
                </a:moveTo>
                <a:lnTo>
                  <a:pt x="82" y="27"/>
                </a:lnTo>
                <a:lnTo>
                  <a:pt x="82" y="27"/>
                </a:lnTo>
                <a:lnTo>
                  <a:pt x="81" y="25"/>
                </a:lnTo>
                <a:lnTo>
                  <a:pt x="79" y="25"/>
                </a:lnTo>
                <a:lnTo>
                  <a:pt x="77" y="25"/>
                </a:lnTo>
                <a:lnTo>
                  <a:pt x="75" y="20"/>
                </a:lnTo>
                <a:lnTo>
                  <a:pt x="93" y="20"/>
                </a:lnTo>
                <a:lnTo>
                  <a:pt x="93" y="25"/>
                </a:lnTo>
                <a:lnTo>
                  <a:pt x="103" y="25"/>
                </a:lnTo>
                <a:lnTo>
                  <a:pt x="103" y="5"/>
                </a:lnTo>
                <a:lnTo>
                  <a:pt x="93" y="5"/>
                </a:lnTo>
                <a:lnTo>
                  <a:pt x="93" y="10"/>
                </a:lnTo>
                <a:lnTo>
                  <a:pt x="71" y="10"/>
                </a:lnTo>
                <a:lnTo>
                  <a:pt x="69" y="4"/>
                </a:lnTo>
                <a:lnTo>
                  <a:pt x="69" y="4"/>
                </a:lnTo>
                <a:lnTo>
                  <a:pt x="66" y="1"/>
                </a:lnTo>
                <a:lnTo>
                  <a:pt x="64" y="0"/>
                </a:lnTo>
                <a:lnTo>
                  <a:pt x="39" y="0"/>
                </a:lnTo>
                <a:lnTo>
                  <a:pt x="39" y="0"/>
                </a:lnTo>
                <a:lnTo>
                  <a:pt x="37" y="1"/>
                </a:lnTo>
                <a:lnTo>
                  <a:pt x="34" y="4"/>
                </a:lnTo>
                <a:lnTo>
                  <a:pt x="26" y="25"/>
                </a:lnTo>
                <a:lnTo>
                  <a:pt x="24" y="25"/>
                </a:lnTo>
                <a:lnTo>
                  <a:pt x="24" y="25"/>
                </a:lnTo>
                <a:lnTo>
                  <a:pt x="22" y="26"/>
                </a:lnTo>
                <a:lnTo>
                  <a:pt x="19" y="28"/>
                </a:lnTo>
                <a:lnTo>
                  <a:pt x="16" y="39"/>
                </a:lnTo>
                <a:lnTo>
                  <a:pt x="16" y="39"/>
                </a:lnTo>
                <a:lnTo>
                  <a:pt x="10" y="42"/>
                </a:lnTo>
                <a:lnTo>
                  <a:pt x="5" y="47"/>
                </a:lnTo>
                <a:lnTo>
                  <a:pt x="1" y="52"/>
                </a:lnTo>
                <a:lnTo>
                  <a:pt x="0" y="59"/>
                </a:lnTo>
                <a:lnTo>
                  <a:pt x="0" y="59"/>
                </a:lnTo>
                <a:lnTo>
                  <a:pt x="0" y="63"/>
                </a:lnTo>
                <a:lnTo>
                  <a:pt x="1" y="67"/>
                </a:lnTo>
                <a:lnTo>
                  <a:pt x="6" y="73"/>
                </a:lnTo>
                <a:lnTo>
                  <a:pt x="12" y="78"/>
                </a:lnTo>
                <a:lnTo>
                  <a:pt x="16" y="79"/>
                </a:lnTo>
                <a:lnTo>
                  <a:pt x="19" y="79"/>
                </a:lnTo>
                <a:lnTo>
                  <a:pt x="88" y="79"/>
                </a:lnTo>
                <a:lnTo>
                  <a:pt x="88" y="79"/>
                </a:lnTo>
                <a:lnTo>
                  <a:pt x="92" y="79"/>
                </a:lnTo>
                <a:lnTo>
                  <a:pt x="96" y="78"/>
                </a:lnTo>
                <a:lnTo>
                  <a:pt x="102" y="73"/>
                </a:lnTo>
                <a:lnTo>
                  <a:pt x="107" y="67"/>
                </a:lnTo>
                <a:lnTo>
                  <a:pt x="108" y="63"/>
                </a:lnTo>
                <a:lnTo>
                  <a:pt x="108" y="59"/>
                </a:lnTo>
                <a:lnTo>
                  <a:pt x="108" y="59"/>
                </a:lnTo>
                <a:lnTo>
                  <a:pt x="107" y="52"/>
                </a:lnTo>
                <a:lnTo>
                  <a:pt x="103" y="47"/>
                </a:lnTo>
                <a:lnTo>
                  <a:pt x="98" y="42"/>
                </a:lnTo>
                <a:lnTo>
                  <a:pt x="91" y="39"/>
                </a:lnTo>
                <a:lnTo>
                  <a:pt x="91" y="39"/>
                </a:lnTo>
                <a:close/>
                <a:moveTo>
                  <a:pt x="80" y="39"/>
                </a:moveTo>
                <a:lnTo>
                  <a:pt x="27" y="39"/>
                </a:lnTo>
                <a:lnTo>
                  <a:pt x="28" y="35"/>
                </a:lnTo>
                <a:lnTo>
                  <a:pt x="76" y="35"/>
                </a:lnTo>
                <a:lnTo>
                  <a:pt x="80" y="39"/>
                </a:lnTo>
                <a:close/>
                <a:moveTo>
                  <a:pt x="43" y="10"/>
                </a:moveTo>
                <a:lnTo>
                  <a:pt x="60" y="10"/>
                </a:lnTo>
                <a:lnTo>
                  <a:pt x="66" y="25"/>
                </a:lnTo>
                <a:lnTo>
                  <a:pt x="37" y="25"/>
                </a:lnTo>
                <a:lnTo>
                  <a:pt x="43" y="10"/>
                </a:lnTo>
                <a:close/>
                <a:moveTo>
                  <a:pt x="88" y="69"/>
                </a:moveTo>
                <a:lnTo>
                  <a:pt x="19" y="69"/>
                </a:lnTo>
                <a:lnTo>
                  <a:pt x="19" y="69"/>
                </a:lnTo>
                <a:lnTo>
                  <a:pt x="16" y="68"/>
                </a:lnTo>
                <a:lnTo>
                  <a:pt x="12" y="67"/>
                </a:lnTo>
                <a:lnTo>
                  <a:pt x="11" y="63"/>
                </a:lnTo>
                <a:lnTo>
                  <a:pt x="10" y="59"/>
                </a:lnTo>
                <a:lnTo>
                  <a:pt x="10" y="59"/>
                </a:lnTo>
                <a:lnTo>
                  <a:pt x="11" y="55"/>
                </a:lnTo>
                <a:lnTo>
                  <a:pt x="12" y="52"/>
                </a:lnTo>
                <a:lnTo>
                  <a:pt x="16" y="51"/>
                </a:lnTo>
                <a:lnTo>
                  <a:pt x="19" y="49"/>
                </a:lnTo>
                <a:lnTo>
                  <a:pt x="88" y="49"/>
                </a:lnTo>
                <a:lnTo>
                  <a:pt x="88" y="49"/>
                </a:lnTo>
                <a:lnTo>
                  <a:pt x="92" y="51"/>
                </a:lnTo>
                <a:lnTo>
                  <a:pt x="96" y="52"/>
                </a:lnTo>
                <a:lnTo>
                  <a:pt x="97" y="55"/>
                </a:lnTo>
                <a:lnTo>
                  <a:pt x="98" y="59"/>
                </a:lnTo>
                <a:lnTo>
                  <a:pt x="98" y="59"/>
                </a:lnTo>
                <a:lnTo>
                  <a:pt x="97" y="63"/>
                </a:lnTo>
                <a:lnTo>
                  <a:pt x="96" y="67"/>
                </a:lnTo>
                <a:lnTo>
                  <a:pt x="92" y="68"/>
                </a:lnTo>
                <a:lnTo>
                  <a:pt x="88" y="69"/>
                </a:lnTo>
                <a:lnTo>
                  <a:pt x="88" y="6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51" name="Freeform 966"/>
          <p:cNvSpPr>
            <a:spLocks/>
          </p:cNvSpPr>
          <p:nvPr/>
        </p:nvSpPr>
        <p:spPr bwMode="auto">
          <a:xfrm>
            <a:off x="2827622" y="2269288"/>
            <a:ext cx="18981" cy="18981"/>
          </a:xfrm>
          <a:custGeom>
            <a:avLst/>
            <a:gdLst>
              <a:gd name="T0" fmla="*/ 6 w 12"/>
              <a:gd name="T1" fmla="*/ 0 h 12"/>
              <a:gd name="T2" fmla="*/ 6 w 12"/>
              <a:gd name="T3" fmla="*/ 0 h 12"/>
              <a:gd name="T4" fmla="*/ 4 w 12"/>
              <a:gd name="T5" fmla="*/ 0 h 12"/>
              <a:gd name="T6" fmla="*/ 1 w 12"/>
              <a:gd name="T7" fmla="*/ 1 h 12"/>
              <a:gd name="T8" fmla="*/ 0 w 12"/>
              <a:gd name="T9" fmla="*/ 4 h 12"/>
              <a:gd name="T10" fmla="*/ 0 w 12"/>
              <a:gd name="T11" fmla="*/ 6 h 12"/>
              <a:gd name="T12" fmla="*/ 0 w 12"/>
              <a:gd name="T13" fmla="*/ 6 h 12"/>
              <a:gd name="T14" fmla="*/ 0 w 12"/>
              <a:gd name="T15" fmla="*/ 9 h 12"/>
              <a:gd name="T16" fmla="*/ 1 w 12"/>
              <a:gd name="T17" fmla="*/ 11 h 12"/>
              <a:gd name="T18" fmla="*/ 4 w 12"/>
              <a:gd name="T19" fmla="*/ 12 h 12"/>
              <a:gd name="T20" fmla="*/ 6 w 12"/>
              <a:gd name="T21" fmla="*/ 12 h 12"/>
              <a:gd name="T22" fmla="*/ 6 w 12"/>
              <a:gd name="T23" fmla="*/ 12 h 12"/>
              <a:gd name="T24" fmla="*/ 9 w 12"/>
              <a:gd name="T25" fmla="*/ 12 h 12"/>
              <a:gd name="T26" fmla="*/ 11 w 12"/>
              <a:gd name="T27" fmla="*/ 11 h 12"/>
              <a:gd name="T28" fmla="*/ 12 w 12"/>
              <a:gd name="T29" fmla="*/ 9 h 12"/>
              <a:gd name="T30" fmla="*/ 12 w 12"/>
              <a:gd name="T31" fmla="*/ 6 h 12"/>
              <a:gd name="T32" fmla="*/ 12 w 12"/>
              <a:gd name="T33" fmla="*/ 6 h 12"/>
              <a:gd name="T34" fmla="*/ 12 w 12"/>
              <a:gd name="T35" fmla="*/ 4 h 12"/>
              <a:gd name="T36" fmla="*/ 11 w 12"/>
              <a:gd name="T37" fmla="*/ 1 h 12"/>
              <a:gd name="T38" fmla="*/ 9 w 12"/>
              <a:gd name="T39" fmla="*/ 0 h 12"/>
              <a:gd name="T40" fmla="*/ 6 w 12"/>
              <a:gd name="T41" fmla="*/ 0 h 12"/>
              <a:gd name="T42" fmla="*/ 6 w 12"/>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2">
                <a:moveTo>
                  <a:pt x="6" y="0"/>
                </a:moveTo>
                <a:lnTo>
                  <a:pt x="6" y="0"/>
                </a:lnTo>
                <a:lnTo>
                  <a:pt x="4" y="0"/>
                </a:lnTo>
                <a:lnTo>
                  <a:pt x="1" y="1"/>
                </a:lnTo>
                <a:lnTo>
                  <a:pt x="0" y="4"/>
                </a:lnTo>
                <a:lnTo>
                  <a:pt x="0" y="6"/>
                </a:lnTo>
                <a:lnTo>
                  <a:pt x="0" y="6"/>
                </a:lnTo>
                <a:lnTo>
                  <a:pt x="0" y="9"/>
                </a:lnTo>
                <a:lnTo>
                  <a:pt x="1" y="11"/>
                </a:lnTo>
                <a:lnTo>
                  <a:pt x="4" y="12"/>
                </a:lnTo>
                <a:lnTo>
                  <a:pt x="6" y="12"/>
                </a:lnTo>
                <a:lnTo>
                  <a:pt x="6" y="12"/>
                </a:lnTo>
                <a:lnTo>
                  <a:pt x="9" y="12"/>
                </a:lnTo>
                <a:lnTo>
                  <a:pt x="11" y="11"/>
                </a:lnTo>
                <a:lnTo>
                  <a:pt x="12" y="9"/>
                </a:lnTo>
                <a:lnTo>
                  <a:pt x="12" y="6"/>
                </a:lnTo>
                <a:lnTo>
                  <a:pt x="12" y="6"/>
                </a:lnTo>
                <a:lnTo>
                  <a:pt x="12" y="4"/>
                </a:lnTo>
                <a:lnTo>
                  <a:pt x="11" y="1"/>
                </a:lnTo>
                <a:lnTo>
                  <a:pt x="9" y="0"/>
                </a:lnTo>
                <a:lnTo>
                  <a:pt x="6" y="0"/>
                </a:lnTo>
                <a:lnTo>
                  <a:pt x="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52" name="Freeform 967"/>
          <p:cNvSpPr>
            <a:spLocks/>
          </p:cNvSpPr>
          <p:nvPr/>
        </p:nvSpPr>
        <p:spPr bwMode="auto">
          <a:xfrm>
            <a:off x="2865584" y="2269288"/>
            <a:ext cx="18981" cy="18981"/>
          </a:xfrm>
          <a:custGeom>
            <a:avLst/>
            <a:gdLst>
              <a:gd name="T0" fmla="*/ 6 w 12"/>
              <a:gd name="T1" fmla="*/ 0 h 12"/>
              <a:gd name="T2" fmla="*/ 6 w 12"/>
              <a:gd name="T3" fmla="*/ 0 h 12"/>
              <a:gd name="T4" fmla="*/ 3 w 12"/>
              <a:gd name="T5" fmla="*/ 0 h 12"/>
              <a:gd name="T6" fmla="*/ 1 w 12"/>
              <a:gd name="T7" fmla="*/ 1 h 12"/>
              <a:gd name="T8" fmla="*/ 0 w 12"/>
              <a:gd name="T9" fmla="*/ 4 h 12"/>
              <a:gd name="T10" fmla="*/ 0 w 12"/>
              <a:gd name="T11" fmla="*/ 6 h 12"/>
              <a:gd name="T12" fmla="*/ 0 w 12"/>
              <a:gd name="T13" fmla="*/ 6 h 12"/>
              <a:gd name="T14" fmla="*/ 0 w 12"/>
              <a:gd name="T15" fmla="*/ 9 h 12"/>
              <a:gd name="T16" fmla="*/ 1 w 12"/>
              <a:gd name="T17" fmla="*/ 11 h 12"/>
              <a:gd name="T18" fmla="*/ 3 w 12"/>
              <a:gd name="T19" fmla="*/ 12 h 12"/>
              <a:gd name="T20" fmla="*/ 6 w 12"/>
              <a:gd name="T21" fmla="*/ 12 h 12"/>
              <a:gd name="T22" fmla="*/ 6 w 12"/>
              <a:gd name="T23" fmla="*/ 12 h 12"/>
              <a:gd name="T24" fmla="*/ 8 w 12"/>
              <a:gd name="T25" fmla="*/ 12 h 12"/>
              <a:gd name="T26" fmla="*/ 11 w 12"/>
              <a:gd name="T27" fmla="*/ 11 h 12"/>
              <a:gd name="T28" fmla="*/ 12 w 12"/>
              <a:gd name="T29" fmla="*/ 9 h 12"/>
              <a:gd name="T30" fmla="*/ 12 w 12"/>
              <a:gd name="T31" fmla="*/ 6 h 12"/>
              <a:gd name="T32" fmla="*/ 12 w 12"/>
              <a:gd name="T33" fmla="*/ 6 h 12"/>
              <a:gd name="T34" fmla="*/ 12 w 12"/>
              <a:gd name="T35" fmla="*/ 4 h 12"/>
              <a:gd name="T36" fmla="*/ 11 w 12"/>
              <a:gd name="T37" fmla="*/ 1 h 12"/>
              <a:gd name="T38" fmla="*/ 8 w 12"/>
              <a:gd name="T39" fmla="*/ 0 h 12"/>
              <a:gd name="T40" fmla="*/ 6 w 12"/>
              <a:gd name="T41" fmla="*/ 0 h 12"/>
              <a:gd name="T42" fmla="*/ 6 w 12"/>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2">
                <a:moveTo>
                  <a:pt x="6" y="0"/>
                </a:moveTo>
                <a:lnTo>
                  <a:pt x="6" y="0"/>
                </a:lnTo>
                <a:lnTo>
                  <a:pt x="3" y="0"/>
                </a:lnTo>
                <a:lnTo>
                  <a:pt x="1" y="1"/>
                </a:lnTo>
                <a:lnTo>
                  <a:pt x="0" y="4"/>
                </a:lnTo>
                <a:lnTo>
                  <a:pt x="0" y="6"/>
                </a:lnTo>
                <a:lnTo>
                  <a:pt x="0" y="6"/>
                </a:lnTo>
                <a:lnTo>
                  <a:pt x="0" y="9"/>
                </a:lnTo>
                <a:lnTo>
                  <a:pt x="1" y="11"/>
                </a:lnTo>
                <a:lnTo>
                  <a:pt x="3" y="12"/>
                </a:lnTo>
                <a:lnTo>
                  <a:pt x="6" y="12"/>
                </a:lnTo>
                <a:lnTo>
                  <a:pt x="6" y="12"/>
                </a:lnTo>
                <a:lnTo>
                  <a:pt x="8" y="12"/>
                </a:lnTo>
                <a:lnTo>
                  <a:pt x="11" y="11"/>
                </a:lnTo>
                <a:lnTo>
                  <a:pt x="12" y="9"/>
                </a:lnTo>
                <a:lnTo>
                  <a:pt x="12" y="6"/>
                </a:lnTo>
                <a:lnTo>
                  <a:pt x="12" y="6"/>
                </a:lnTo>
                <a:lnTo>
                  <a:pt x="12" y="4"/>
                </a:lnTo>
                <a:lnTo>
                  <a:pt x="11" y="1"/>
                </a:lnTo>
                <a:lnTo>
                  <a:pt x="8" y="0"/>
                </a:lnTo>
                <a:lnTo>
                  <a:pt x="6" y="0"/>
                </a:lnTo>
                <a:lnTo>
                  <a:pt x="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53" name="Freeform 968"/>
          <p:cNvSpPr>
            <a:spLocks/>
          </p:cNvSpPr>
          <p:nvPr/>
        </p:nvSpPr>
        <p:spPr bwMode="auto">
          <a:xfrm>
            <a:off x="2903542" y="2269288"/>
            <a:ext cx="23726" cy="18981"/>
          </a:xfrm>
          <a:custGeom>
            <a:avLst/>
            <a:gdLst>
              <a:gd name="T0" fmla="*/ 7 w 13"/>
              <a:gd name="T1" fmla="*/ 0 h 12"/>
              <a:gd name="T2" fmla="*/ 7 w 13"/>
              <a:gd name="T3" fmla="*/ 0 h 12"/>
              <a:gd name="T4" fmla="*/ 4 w 13"/>
              <a:gd name="T5" fmla="*/ 0 h 12"/>
              <a:gd name="T6" fmla="*/ 2 w 13"/>
              <a:gd name="T7" fmla="*/ 1 h 12"/>
              <a:gd name="T8" fmla="*/ 0 w 13"/>
              <a:gd name="T9" fmla="*/ 4 h 12"/>
              <a:gd name="T10" fmla="*/ 0 w 13"/>
              <a:gd name="T11" fmla="*/ 6 h 12"/>
              <a:gd name="T12" fmla="*/ 0 w 13"/>
              <a:gd name="T13" fmla="*/ 6 h 12"/>
              <a:gd name="T14" fmla="*/ 0 w 13"/>
              <a:gd name="T15" fmla="*/ 9 h 12"/>
              <a:gd name="T16" fmla="*/ 2 w 13"/>
              <a:gd name="T17" fmla="*/ 11 h 12"/>
              <a:gd name="T18" fmla="*/ 4 w 13"/>
              <a:gd name="T19" fmla="*/ 12 h 12"/>
              <a:gd name="T20" fmla="*/ 7 w 13"/>
              <a:gd name="T21" fmla="*/ 12 h 12"/>
              <a:gd name="T22" fmla="*/ 7 w 13"/>
              <a:gd name="T23" fmla="*/ 12 h 12"/>
              <a:gd name="T24" fmla="*/ 9 w 13"/>
              <a:gd name="T25" fmla="*/ 12 h 12"/>
              <a:gd name="T26" fmla="*/ 12 w 13"/>
              <a:gd name="T27" fmla="*/ 11 h 12"/>
              <a:gd name="T28" fmla="*/ 13 w 13"/>
              <a:gd name="T29" fmla="*/ 9 h 12"/>
              <a:gd name="T30" fmla="*/ 13 w 13"/>
              <a:gd name="T31" fmla="*/ 6 h 12"/>
              <a:gd name="T32" fmla="*/ 13 w 13"/>
              <a:gd name="T33" fmla="*/ 6 h 12"/>
              <a:gd name="T34" fmla="*/ 13 w 13"/>
              <a:gd name="T35" fmla="*/ 4 h 12"/>
              <a:gd name="T36" fmla="*/ 12 w 13"/>
              <a:gd name="T37" fmla="*/ 1 h 12"/>
              <a:gd name="T38" fmla="*/ 9 w 13"/>
              <a:gd name="T39" fmla="*/ 0 h 12"/>
              <a:gd name="T40" fmla="*/ 7 w 13"/>
              <a:gd name="T41" fmla="*/ 0 h 12"/>
              <a:gd name="T42" fmla="*/ 7 w 13"/>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2">
                <a:moveTo>
                  <a:pt x="7" y="0"/>
                </a:moveTo>
                <a:lnTo>
                  <a:pt x="7" y="0"/>
                </a:lnTo>
                <a:lnTo>
                  <a:pt x="4" y="0"/>
                </a:lnTo>
                <a:lnTo>
                  <a:pt x="2" y="1"/>
                </a:lnTo>
                <a:lnTo>
                  <a:pt x="0" y="4"/>
                </a:lnTo>
                <a:lnTo>
                  <a:pt x="0" y="6"/>
                </a:lnTo>
                <a:lnTo>
                  <a:pt x="0" y="6"/>
                </a:lnTo>
                <a:lnTo>
                  <a:pt x="0" y="9"/>
                </a:lnTo>
                <a:lnTo>
                  <a:pt x="2" y="11"/>
                </a:lnTo>
                <a:lnTo>
                  <a:pt x="4" y="12"/>
                </a:lnTo>
                <a:lnTo>
                  <a:pt x="7" y="12"/>
                </a:lnTo>
                <a:lnTo>
                  <a:pt x="7" y="12"/>
                </a:lnTo>
                <a:lnTo>
                  <a:pt x="9" y="12"/>
                </a:lnTo>
                <a:lnTo>
                  <a:pt x="12" y="11"/>
                </a:lnTo>
                <a:lnTo>
                  <a:pt x="13" y="9"/>
                </a:lnTo>
                <a:lnTo>
                  <a:pt x="13" y="6"/>
                </a:lnTo>
                <a:lnTo>
                  <a:pt x="13" y="6"/>
                </a:lnTo>
                <a:lnTo>
                  <a:pt x="13" y="4"/>
                </a:lnTo>
                <a:lnTo>
                  <a:pt x="12" y="1"/>
                </a:lnTo>
                <a:lnTo>
                  <a:pt x="9" y="0"/>
                </a:lnTo>
                <a:lnTo>
                  <a:pt x="7" y="0"/>
                </a:lnTo>
                <a:lnTo>
                  <a:pt x="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54" name="Freeform 969"/>
          <p:cNvSpPr>
            <a:spLocks noEditPoints="1"/>
          </p:cNvSpPr>
          <p:nvPr/>
        </p:nvSpPr>
        <p:spPr bwMode="auto">
          <a:xfrm>
            <a:off x="2462263" y="2188623"/>
            <a:ext cx="80666" cy="104389"/>
          </a:xfrm>
          <a:custGeom>
            <a:avLst/>
            <a:gdLst>
              <a:gd name="T0" fmla="*/ 33 w 50"/>
              <a:gd name="T1" fmla="*/ 19 h 68"/>
              <a:gd name="T2" fmla="*/ 44 w 50"/>
              <a:gd name="T3" fmla="*/ 8 h 68"/>
              <a:gd name="T4" fmla="*/ 36 w 50"/>
              <a:gd name="T5" fmla="*/ 0 h 68"/>
              <a:gd name="T6" fmla="*/ 36 w 50"/>
              <a:gd name="T7" fmla="*/ 0 h 68"/>
              <a:gd name="T8" fmla="*/ 23 w 50"/>
              <a:gd name="T9" fmla="*/ 14 h 68"/>
              <a:gd name="T10" fmla="*/ 10 w 50"/>
              <a:gd name="T11" fmla="*/ 26 h 68"/>
              <a:gd name="T12" fmla="*/ 7 w 50"/>
              <a:gd name="T13" fmla="*/ 31 h 68"/>
              <a:gd name="T14" fmla="*/ 3 w 50"/>
              <a:gd name="T15" fmla="*/ 37 h 68"/>
              <a:gd name="T16" fmla="*/ 2 w 50"/>
              <a:gd name="T17" fmla="*/ 42 h 68"/>
              <a:gd name="T18" fmla="*/ 0 w 50"/>
              <a:gd name="T19" fmla="*/ 48 h 68"/>
              <a:gd name="T20" fmla="*/ 0 w 50"/>
              <a:gd name="T21" fmla="*/ 48 h 68"/>
              <a:gd name="T22" fmla="*/ 2 w 50"/>
              <a:gd name="T23" fmla="*/ 54 h 68"/>
              <a:gd name="T24" fmla="*/ 3 w 50"/>
              <a:gd name="T25" fmla="*/ 59 h 68"/>
              <a:gd name="T26" fmla="*/ 7 w 50"/>
              <a:gd name="T27" fmla="*/ 63 h 68"/>
              <a:gd name="T28" fmla="*/ 10 w 50"/>
              <a:gd name="T29" fmla="*/ 66 h 68"/>
              <a:gd name="T30" fmla="*/ 14 w 50"/>
              <a:gd name="T31" fmla="*/ 67 h 68"/>
              <a:gd name="T32" fmla="*/ 18 w 50"/>
              <a:gd name="T33" fmla="*/ 68 h 68"/>
              <a:gd name="T34" fmla="*/ 25 w 50"/>
              <a:gd name="T35" fmla="*/ 68 h 68"/>
              <a:gd name="T36" fmla="*/ 25 w 50"/>
              <a:gd name="T37" fmla="*/ 68 h 68"/>
              <a:gd name="T38" fmla="*/ 33 w 50"/>
              <a:gd name="T39" fmla="*/ 68 h 68"/>
              <a:gd name="T40" fmla="*/ 36 w 50"/>
              <a:gd name="T41" fmla="*/ 67 h 68"/>
              <a:gd name="T42" fmla="*/ 40 w 50"/>
              <a:gd name="T43" fmla="*/ 66 h 68"/>
              <a:gd name="T44" fmla="*/ 44 w 50"/>
              <a:gd name="T45" fmla="*/ 63 h 68"/>
              <a:gd name="T46" fmla="*/ 47 w 50"/>
              <a:gd name="T47" fmla="*/ 59 h 68"/>
              <a:gd name="T48" fmla="*/ 49 w 50"/>
              <a:gd name="T49" fmla="*/ 54 h 68"/>
              <a:gd name="T50" fmla="*/ 50 w 50"/>
              <a:gd name="T51" fmla="*/ 48 h 68"/>
              <a:gd name="T52" fmla="*/ 50 w 50"/>
              <a:gd name="T53" fmla="*/ 48 h 68"/>
              <a:gd name="T54" fmla="*/ 50 w 50"/>
              <a:gd name="T55" fmla="*/ 43 h 68"/>
              <a:gd name="T56" fmla="*/ 49 w 50"/>
              <a:gd name="T57" fmla="*/ 40 h 68"/>
              <a:gd name="T58" fmla="*/ 44 w 50"/>
              <a:gd name="T59" fmla="*/ 31 h 68"/>
              <a:gd name="T60" fmla="*/ 37 w 50"/>
              <a:gd name="T61" fmla="*/ 24 h 68"/>
              <a:gd name="T62" fmla="*/ 33 w 50"/>
              <a:gd name="T63" fmla="*/ 19 h 68"/>
              <a:gd name="T64" fmla="*/ 33 w 50"/>
              <a:gd name="T65" fmla="*/ 19 h 68"/>
              <a:gd name="T66" fmla="*/ 25 w 50"/>
              <a:gd name="T67" fmla="*/ 58 h 68"/>
              <a:gd name="T68" fmla="*/ 25 w 50"/>
              <a:gd name="T69" fmla="*/ 58 h 68"/>
              <a:gd name="T70" fmla="*/ 18 w 50"/>
              <a:gd name="T71" fmla="*/ 58 h 68"/>
              <a:gd name="T72" fmla="*/ 13 w 50"/>
              <a:gd name="T73" fmla="*/ 56 h 68"/>
              <a:gd name="T74" fmla="*/ 12 w 50"/>
              <a:gd name="T75" fmla="*/ 53 h 68"/>
              <a:gd name="T76" fmla="*/ 10 w 50"/>
              <a:gd name="T77" fmla="*/ 48 h 68"/>
              <a:gd name="T78" fmla="*/ 10 w 50"/>
              <a:gd name="T79" fmla="*/ 48 h 68"/>
              <a:gd name="T80" fmla="*/ 12 w 50"/>
              <a:gd name="T81" fmla="*/ 42 h 68"/>
              <a:gd name="T82" fmla="*/ 15 w 50"/>
              <a:gd name="T83" fmla="*/ 36 h 68"/>
              <a:gd name="T84" fmla="*/ 20 w 50"/>
              <a:gd name="T85" fmla="*/ 30 h 68"/>
              <a:gd name="T86" fmla="*/ 25 w 50"/>
              <a:gd name="T87" fmla="*/ 25 h 68"/>
              <a:gd name="T88" fmla="*/ 25 w 50"/>
              <a:gd name="T89" fmla="*/ 25 h 68"/>
              <a:gd name="T90" fmla="*/ 30 w 50"/>
              <a:gd name="T91" fmla="*/ 30 h 68"/>
              <a:gd name="T92" fmla="*/ 35 w 50"/>
              <a:gd name="T93" fmla="*/ 36 h 68"/>
              <a:gd name="T94" fmla="*/ 39 w 50"/>
              <a:gd name="T95" fmla="*/ 42 h 68"/>
              <a:gd name="T96" fmla="*/ 40 w 50"/>
              <a:gd name="T97" fmla="*/ 48 h 68"/>
              <a:gd name="T98" fmla="*/ 40 w 50"/>
              <a:gd name="T99" fmla="*/ 48 h 68"/>
              <a:gd name="T100" fmla="*/ 39 w 50"/>
              <a:gd name="T101" fmla="*/ 53 h 68"/>
              <a:gd name="T102" fmla="*/ 37 w 50"/>
              <a:gd name="T103" fmla="*/ 56 h 68"/>
              <a:gd name="T104" fmla="*/ 33 w 50"/>
              <a:gd name="T105" fmla="*/ 58 h 68"/>
              <a:gd name="T106" fmla="*/ 25 w 50"/>
              <a:gd name="T107" fmla="*/ 58 h 68"/>
              <a:gd name="T108" fmla="*/ 25 w 50"/>
              <a:gd name="T109"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68">
                <a:moveTo>
                  <a:pt x="33" y="19"/>
                </a:moveTo>
                <a:lnTo>
                  <a:pt x="44" y="8"/>
                </a:lnTo>
                <a:lnTo>
                  <a:pt x="36" y="0"/>
                </a:lnTo>
                <a:lnTo>
                  <a:pt x="36" y="0"/>
                </a:lnTo>
                <a:lnTo>
                  <a:pt x="23" y="14"/>
                </a:lnTo>
                <a:lnTo>
                  <a:pt x="10" y="26"/>
                </a:lnTo>
                <a:lnTo>
                  <a:pt x="7" y="31"/>
                </a:lnTo>
                <a:lnTo>
                  <a:pt x="3" y="37"/>
                </a:lnTo>
                <a:lnTo>
                  <a:pt x="2" y="42"/>
                </a:lnTo>
                <a:lnTo>
                  <a:pt x="0" y="48"/>
                </a:lnTo>
                <a:lnTo>
                  <a:pt x="0" y="48"/>
                </a:lnTo>
                <a:lnTo>
                  <a:pt x="2" y="54"/>
                </a:lnTo>
                <a:lnTo>
                  <a:pt x="3" y="59"/>
                </a:lnTo>
                <a:lnTo>
                  <a:pt x="7" y="63"/>
                </a:lnTo>
                <a:lnTo>
                  <a:pt x="10" y="66"/>
                </a:lnTo>
                <a:lnTo>
                  <a:pt x="14" y="67"/>
                </a:lnTo>
                <a:lnTo>
                  <a:pt x="18" y="68"/>
                </a:lnTo>
                <a:lnTo>
                  <a:pt x="25" y="68"/>
                </a:lnTo>
                <a:lnTo>
                  <a:pt x="25" y="68"/>
                </a:lnTo>
                <a:lnTo>
                  <a:pt x="33" y="68"/>
                </a:lnTo>
                <a:lnTo>
                  <a:pt x="36" y="67"/>
                </a:lnTo>
                <a:lnTo>
                  <a:pt x="40" y="66"/>
                </a:lnTo>
                <a:lnTo>
                  <a:pt x="44" y="63"/>
                </a:lnTo>
                <a:lnTo>
                  <a:pt x="47" y="59"/>
                </a:lnTo>
                <a:lnTo>
                  <a:pt x="49" y="54"/>
                </a:lnTo>
                <a:lnTo>
                  <a:pt x="50" y="48"/>
                </a:lnTo>
                <a:lnTo>
                  <a:pt x="50" y="48"/>
                </a:lnTo>
                <a:lnTo>
                  <a:pt x="50" y="43"/>
                </a:lnTo>
                <a:lnTo>
                  <a:pt x="49" y="40"/>
                </a:lnTo>
                <a:lnTo>
                  <a:pt x="44" y="31"/>
                </a:lnTo>
                <a:lnTo>
                  <a:pt x="37" y="24"/>
                </a:lnTo>
                <a:lnTo>
                  <a:pt x="33" y="19"/>
                </a:lnTo>
                <a:lnTo>
                  <a:pt x="33" y="19"/>
                </a:lnTo>
                <a:close/>
                <a:moveTo>
                  <a:pt x="25" y="58"/>
                </a:moveTo>
                <a:lnTo>
                  <a:pt x="25" y="58"/>
                </a:lnTo>
                <a:lnTo>
                  <a:pt x="18" y="58"/>
                </a:lnTo>
                <a:lnTo>
                  <a:pt x="13" y="56"/>
                </a:lnTo>
                <a:lnTo>
                  <a:pt x="12" y="53"/>
                </a:lnTo>
                <a:lnTo>
                  <a:pt x="10" y="48"/>
                </a:lnTo>
                <a:lnTo>
                  <a:pt x="10" y="48"/>
                </a:lnTo>
                <a:lnTo>
                  <a:pt x="12" y="42"/>
                </a:lnTo>
                <a:lnTo>
                  <a:pt x="15" y="36"/>
                </a:lnTo>
                <a:lnTo>
                  <a:pt x="20" y="30"/>
                </a:lnTo>
                <a:lnTo>
                  <a:pt x="25" y="25"/>
                </a:lnTo>
                <a:lnTo>
                  <a:pt x="25" y="25"/>
                </a:lnTo>
                <a:lnTo>
                  <a:pt x="30" y="30"/>
                </a:lnTo>
                <a:lnTo>
                  <a:pt x="35" y="36"/>
                </a:lnTo>
                <a:lnTo>
                  <a:pt x="39" y="42"/>
                </a:lnTo>
                <a:lnTo>
                  <a:pt x="40" y="48"/>
                </a:lnTo>
                <a:lnTo>
                  <a:pt x="40" y="48"/>
                </a:lnTo>
                <a:lnTo>
                  <a:pt x="39" y="53"/>
                </a:lnTo>
                <a:lnTo>
                  <a:pt x="37" y="56"/>
                </a:lnTo>
                <a:lnTo>
                  <a:pt x="33" y="58"/>
                </a:lnTo>
                <a:lnTo>
                  <a:pt x="25" y="58"/>
                </a:lnTo>
                <a:lnTo>
                  <a:pt x="25" y="5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55" name="Freeform 970"/>
          <p:cNvSpPr>
            <a:spLocks/>
          </p:cNvSpPr>
          <p:nvPr/>
        </p:nvSpPr>
        <p:spPr bwMode="auto">
          <a:xfrm>
            <a:off x="2471752" y="2136430"/>
            <a:ext cx="61686" cy="80666"/>
          </a:xfrm>
          <a:custGeom>
            <a:avLst/>
            <a:gdLst>
              <a:gd name="T0" fmla="*/ 7 w 37"/>
              <a:gd name="T1" fmla="*/ 49 h 49"/>
              <a:gd name="T2" fmla="*/ 37 w 37"/>
              <a:gd name="T3" fmla="*/ 19 h 49"/>
              <a:gd name="T4" fmla="*/ 29 w 37"/>
              <a:gd name="T5" fmla="*/ 12 h 49"/>
              <a:gd name="T6" fmla="*/ 23 w 37"/>
              <a:gd name="T7" fmla="*/ 18 h 49"/>
              <a:gd name="T8" fmla="*/ 23 w 37"/>
              <a:gd name="T9" fmla="*/ 0 h 49"/>
              <a:gd name="T10" fmla="*/ 13 w 37"/>
              <a:gd name="T11" fmla="*/ 0 h 49"/>
              <a:gd name="T12" fmla="*/ 13 w 37"/>
              <a:gd name="T13" fmla="*/ 28 h 49"/>
              <a:gd name="T14" fmla="*/ 0 w 37"/>
              <a:gd name="T15" fmla="*/ 41 h 49"/>
              <a:gd name="T16" fmla="*/ 7 w 3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9">
                <a:moveTo>
                  <a:pt x="7" y="49"/>
                </a:moveTo>
                <a:lnTo>
                  <a:pt x="37" y="19"/>
                </a:lnTo>
                <a:lnTo>
                  <a:pt x="29" y="12"/>
                </a:lnTo>
                <a:lnTo>
                  <a:pt x="23" y="18"/>
                </a:lnTo>
                <a:lnTo>
                  <a:pt x="23" y="0"/>
                </a:lnTo>
                <a:lnTo>
                  <a:pt x="13" y="0"/>
                </a:lnTo>
                <a:lnTo>
                  <a:pt x="13" y="28"/>
                </a:lnTo>
                <a:lnTo>
                  <a:pt x="0" y="41"/>
                </a:lnTo>
                <a:lnTo>
                  <a:pt x="7"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56" name="Freeform 971"/>
          <p:cNvSpPr>
            <a:spLocks noEditPoints="1"/>
          </p:cNvSpPr>
          <p:nvPr/>
        </p:nvSpPr>
        <p:spPr bwMode="auto">
          <a:xfrm>
            <a:off x="2049452" y="2155410"/>
            <a:ext cx="156586" cy="123368"/>
          </a:xfrm>
          <a:custGeom>
            <a:avLst/>
            <a:gdLst>
              <a:gd name="T0" fmla="*/ 94 w 99"/>
              <a:gd name="T1" fmla="*/ 15 h 79"/>
              <a:gd name="T2" fmla="*/ 94 w 99"/>
              <a:gd name="T3" fmla="*/ 0 h 79"/>
              <a:gd name="T4" fmla="*/ 84 w 99"/>
              <a:gd name="T5" fmla="*/ 5 h 79"/>
              <a:gd name="T6" fmla="*/ 25 w 99"/>
              <a:gd name="T7" fmla="*/ 0 h 79"/>
              <a:gd name="T8" fmla="*/ 15 w 99"/>
              <a:gd name="T9" fmla="*/ 5 h 79"/>
              <a:gd name="T10" fmla="*/ 9 w 99"/>
              <a:gd name="T11" fmla="*/ 6 h 79"/>
              <a:gd name="T12" fmla="*/ 1 w 99"/>
              <a:gd name="T13" fmla="*/ 14 h 79"/>
              <a:gd name="T14" fmla="*/ 0 w 99"/>
              <a:gd name="T15" fmla="*/ 40 h 79"/>
              <a:gd name="T16" fmla="*/ 1 w 99"/>
              <a:gd name="T17" fmla="*/ 42 h 79"/>
              <a:gd name="T18" fmla="*/ 10 w 99"/>
              <a:gd name="T19" fmla="*/ 47 h 79"/>
              <a:gd name="T20" fmla="*/ 5 w 99"/>
              <a:gd name="T21" fmla="*/ 73 h 79"/>
              <a:gd name="T22" fmla="*/ 6 w 99"/>
              <a:gd name="T23" fmla="*/ 78 h 79"/>
              <a:gd name="T24" fmla="*/ 7 w 99"/>
              <a:gd name="T25" fmla="*/ 79 h 79"/>
              <a:gd name="T26" fmla="*/ 44 w 99"/>
              <a:gd name="T27" fmla="*/ 79 h 79"/>
              <a:gd name="T28" fmla="*/ 41 w 99"/>
              <a:gd name="T29" fmla="*/ 69 h 79"/>
              <a:gd name="T30" fmla="*/ 49 w 99"/>
              <a:gd name="T31" fmla="*/ 50 h 79"/>
              <a:gd name="T32" fmla="*/ 59 w 99"/>
              <a:gd name="T33" fmla="*/ 59 h 79"/>
              <a:gd name="T34" fmla="*/ 89 w 99"/>
              <a:gd name="T35" fmla="*/ 50 h 79"/>
              <a:gd name="T36" fmla="*/ 91 w 99"/>
              <a:gd name="T37" fmla="*/ 50 h 79"/>
              <a:gd name="T38" fmla="*/ 94 w 99"/>
              <a:gd name="T39" fmla="*/ 47 h 79"/>
              <a:gd name="T40" fmla="*/ 94 w 99"/>
              <a:gd name="T41" fmla="*/ 25 h 79"/>
              <a:gd name="T42" fmla="*/ 99 w 99"/>
              <a:gd name="T43" fmla="*/ 15 h 79"/>
              <a:gd name="T44" fmla="*/ 25 w 99"/>
              <a:gd name="T45" fmla="*/ 15 h 79"/>
              <a:gd name="T46" fmla="*/ 54 w 99"/>
              <a:gd name="T47" fmla="*/ 20 h 79"/>
              <a:gd name="T48" fmla="*/ 84 w 99"/>
              <a:gd name="T49" fmla="*/ 15 h 79"/>
              <a:gd name="T50" fmla="*/ 10 w 99"/>
              <a:gd name="T51" fmla="*/ 25 h 79"/>
              <a:gd name="T52" fmla="*/ 10 w 99"/>
              <a:gd name="T53" fmla="*/ 20 h 79"/>
              <a:gd name="T54" fmla="*/ 11 w 99"/>
              <a:gd name="T55" fmla="*/ 16 h 79"/>
              <a:gd name="T56" fmla="*/ 15 w 99"/>
              <a:gd name="T57" fmla="*/ 15 h 79"/>
              <a:gd name="T58" fmla="*/ 39 w 99"/>
              <a:gd name="T59" fmla="*/ 40 h 79"/>
              <a:gd name="T60" fmla="*/ 36 w 99"/>
              <a:gd name="T61" fmla="*/ 41 h 79"/>
              <a:gd name="T62" fmla="*/ 31 w 99"/>
              <a:gd name="T63" fmla="*/ 69 h 79"/>
              <a:gd name="T64" fmla="*/ 20 w 99"/>
              <a:gd name="T65" fmla="*/ 46 h 79"/>
              <a:gd name="T66" fmla="*/ 20 w 99"/>
              <a:gd name="T67" fmla="*/ 42 h 79"/>
              <a:gd name="T68" fmla="*/ 10 w 99"/>
              <a:gd name="T69" fmla="*/ 37 h 79"/>
              <a:gd name="T70" fmla="*/ 84 w 99"/>
              <a:gd name="T71" fmla="*/ 35 h 79"/>
              <a:gd name="T72" fmla="*/ 39 w 99"/>
              <a:gd name="T73"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79">
                <a:moveTo>
                  <a:pt x="99" y="15"/>
                </a:moveTo>
                <a:lnTo>
                  <a:pt x="94" y="15"/>
                </a:lnTo>
                <a:lnTo>
                  <a:pt x="94" y="10"/>
                </a:lnTo>
                <a:lnTo>
                  <a:pt x="94" y="0"/>
                </a:lnTo>
                <a:lnTo>
                  <a:pt x="84" y="0"/>
                </a:lnTo>
                <a:lnTo>
                  <a:pt x="84" y="5"/>
                </a:lnTo>
                <a:lnTo>
                  <a:pt x="25" y="5"/>
                </a:lnTo>
                <a:lnTo>
                  <a:pt x="25" y="0"/>
                </a:lnTo>
                <a:lnTo>
                  <a:pt x="15" y="0"/>
                </a:lnTo>
                <a:lnTo>
                  <a:pt x="15" y="5"/>
                </a:lnTo>
                <a:lnTo>
                  <a:pt x="15" y="5"/>
                </a:lnTo>
                <a:lnTo>
                  <a:pt x="9" y="6"/>
                </a:lnTo>
                <a:lnTo>
                  <a:pt x="5" y="10"/>
                </a:lnTo>
                <a:lnTo>
                  <a:pt x="1" y="14"/>
                </a:lnTo>
                <a:lnTo>
                  <a:pt x="0" y="20"/>
                </a:lnTo>
                <a:lnTo>
                  <a:pt x="0" y="40"/>
                </a:lnTo>
                <a:lnTo>
                  <a:pt x="0" y="40"/>
                </a:lnTo>
                <a:lnTo>
                  <a:pt x="1" y="42"/>
                </a:lnTo>
                <a:lnTo>
                  <a:pt x="2" y="45"/>
                </a:lnTo>
                <a:lnTo>
                  <a:pt x="10" y="47"/>
                </a:lnTo>
                <a:lnTo>
                  <a:pt x="5" y="73"/>
                </a:lnTo>
                <a:lnTo>
                  <a:pt x="5" y="73"/>
                </a:lnTo>
                <a:lnTo>
                  <a:pt x="5" y="75"/>
                </a:lnTo>
                <a:lnTo>
                  <a:pt x="6" y="78"/>
                </a:lnTo>
                <a:lnTo>
                  <a:pt x="6" y="78"/>
                </a:lnTo>
                <a:lnTo>
                  <a:pt x="7" y="79"/>
                </a:lnTo>
                <a:lnTo>
                  <a:pt x="10" y="79"/>
                </a:lnTo>
                <a:lnTo>
                  <a:pt x="44" y="79"/>
                </a:lnTo>
                <a:lnTo>
                  <a:pt x="44" y="69"/>
                </a:lnTo>
                <a:lnTo>
                  <a:pt x="41" y="69"/>
                </a:lnTo>
                <a:lnTo>
                  <a:pt x="43" y="50"/>
                </a:lnTo>
                <a:lnTo>
                  <a:pt x="49" y="50"/>
                </a:lnTo>
                <a:lnTo>
                  <a:pt x="49" y="59"/>
                </a:lnTo>
                <a:lnTo>
                  <a:pt x="59" y="59"/>
                </a:lnTo>
                <a:lnTo>
                  <a:pt x="59" y="50"/>
                </a:lnTo>
                <a:lnTo>
                  <a:pt x="89" y="50"/>
                </a:lnTo>
                <a:lnTo>
                  <a:pt x="89" y="50"/>
                </a:lnTo>
                <a:lnTo>
                  <a:pt x="91" y="50"/>
                </a:lnTo>
                <a:lnTo>
                  <a:pt x="93" y="48"/>
                </a:lnTo>
                <a:lnTo>
                  <a:pt x="94" y="47"/>
                </a:lnTo>
                <a:lnTo>
                  <a:pt x="94" y="45"/>
                </a:lnTo>
                <a:lnTo>
                  <a:pt x="94" y="25"/>
                </a:lnTo>
                <a:lnTo>
                  <a:pt x="99" y="25"/>
                </a:lnTo>
                <a:lnTo>
                  <a:pt x="99" y="15"/>
                </a:lnTo>
                <a:close/>
                <a:moveTo>
                  <a:pt x="15" y="15"/>
                </a:moveTo>
                <a:lnTo>
                  <a:pt x="25" y="15"/>
                </a:lnTo>
                <a:lnTo>
                  <a:pt x="25" y="20"/>
                </a:lnTo>
                <a:lnTo>
                  <a:pt x="54" y="20"/>
                </a:lnTo>
                <a:lnTo>
                  <a:pt x="54" y="15"/>
                </a:lnTo>
                <a:lnTo>
                  <a:pt x="84" y="15"/>
                </a:lnTo>
                <a:lnTo>
                  <a:pt x="84" y="25"/>
                </a:lnTo>
                <a:lnTo>
                  <a:pt x="10" y="25"/>
                </a:lnTo>
                <a:lnTo>
                  <a:pt x="10" y="20"/>
                </a:lnTo>
                <a:lnTo>
                  <a:pt x="10" y="20"/>
                </a:lnTo>
                <a:lnTo>
                  <a:pt x="10" y="18"/>
                </a:lnTo>
                <a:lnTo>
                  <a:pt x="11" y="16"/>
                </a:lnTo>
                <a:lnTo>
                  <a:pt x="12" y="15"/>
                </a:lnTo>
                <a:lnTo>
                  <a:pt x="15" y="15"/>
                </a:lnTo>
                <a:lnTo>
                  <a:pt x="15" y="15"/>
                </a:lnTo>
                <a:close/>
                <a:moveTo>
                  <a:pt x="39" y="40"/>
                </a:moveTo>
                <a:lnTo>
                  <a:pt x="39" y="40"/>
                </a:lnTo>
                <a:lnTo>
                  <a:pt x="36" y="41"/>
                </a:lnTo>
                <a:lnTo>
                  <a:pt x="35" y="43"/>
                </a:lnTo>
                <a:lnTo>
                  <a:pt x="31" y="69"/>
                </a:lnTo>
                <a:lnTo>
                  <a:pt x="16" y="69"/>
                </a:lnTo>
                <a:lnTo>
                  <a:pt x="20" y="46"/>
                </a:lnTo>
                <a:lnTo>
                  <a:pt x="20" y="46"/>
                </a:lnTo>
                <a:lnTo>
                  <a:pt x="20" y="42"/>
                </a:lnTo>
                <a:lnTo>
                  <a:pt x="17" y="40"/>
                </a:lnTo>
                <a:lnTo>
                  <a:pt x="10" y="37"/>
                </a:lnTo>
                <a:lnTo>
                  <a:pt x="10" y="35"/>
                </a:lnTo>
                <a:lnTo>
                  <a:pt x="84" y="35"/>
                </a:lnTo>
                <a:lnTo>
                  <a:pt x="84" y="40"/>
                </a:lnTo>
                <a:lnTo>
                  <a:pt x="39"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57" name="Freeform 972"/>
          <p:cNvSpPr>
            <a:spLocks noEditPoints="1"/>
          </p:cNvSpPr>
          <p:nvPr/>
        </p:nvSpPr>
        <p:spPr bwMode="auto">
          <a:xfrm>
            <a:off x="2049452" y="1766324"/>
            <a:ext cx="156586" cy="151839"/>
          </a:xfrm>
          <a:custGeom>
            <a:avLst/>
            <a:gdLst>
              <a:gd name="T0" fmla="*/ 64 w 99"/>
              <a:gd name="T1" fmla="*/ 44 h 98"/>
              <a:gd name="T2" fmla="*/ 64 w 99"/>
              <a:gd name="T3" fmla="*/ 34 h 98"/>
              <a:gd name="T4" fmla="*/ 62 w 99"/>
              <a:gd name="T5" fmla="*/ 21 h 98"/>
              <a:gd name="T6" fmla="*/ 54 w 99"/>
              <a:gd name="T7" fmla="*/ 10 h 98"/>
              <a:gd name="T8" fmla="*/ 43 w 99"/>
              <a:gd name="T9" fmla="*/ 2 h 98"/>
              <a:gd name="T10" fmla="*/ 30 w 99"/>
              <a:gd name="T11" fmla="*/ 0 h 98"/>
              <a:gd name="T12" fmla="*/ 10 w 99"/>
              <a:gd name="T13" fmla="*/ 0 h 98"/>
              <a:gd name="T14" fmla="*/ 2 w 99"/>
              <a:gd name="T15" fmla="*/ 2 h 98"/>
              <a:gd name="T16" fmla="*/ 0 w 99"/>
              <a:gd name="T17" fmla="*/ 10 h 98"/>
              <a:gd name="T18" fmla="*/ 0 w 99"/>
              <a:gd name="T19" fmla="*/ 54 h 98"/>
              <a:gd name="T20" fmla="*/ 1 w 99"/>
              <a:gd name="T21" fmla="*/ 58 h 98"/>
              <a:gd name="T22" fmla="*/ 5 w 99"/>
              <a:gd name="T23" fmla="*/ 59 h 98"/>
              <a:gd name="T24" fmla="*/ 59 w 99"/>
              <a:gd name="T25" fmla="*/ 59 h 98"/>
              <a:gd name="T26" fmla="*/ 63 w 99"/>
              <a:gd name="T27" fmla="*/ 58 h 98"/>
              <a:gd name="T28" fmla="*/ 64 w 99"/>
              <a:gd name="T29" fmla="*/ 54 h 98"/>
              <a:gd name="T30" fmla="*/ 84 w 99"/>
              <a:gd name="T31" fmla="*/ 54 h 98"/>
              <a:gd name="T32" fmla="*/ 88 w 99"/>
              <a:gd name="T33" fmla="*/ 55 h 98"/>
              <a:gd name="T34" fmla="*/ 89 w 99"/>
              <a:gd name="T35" fmla="*/ 59 h 98"/>
              <a:gd name="T36" fmla="*/ 89 w 99"/>
              <a:gd name="T37" fmla="*/ 61 h 98"/>
              <a:gd name="T38" fmla="*/ 86 w 99"/>
              <a:gd name="T39" fmla="*/ 64 h 98"/>
              <a:gd name="T40" fmla="*/ 20 w 99"/>
              <a:gd name="T41" fmla="*/ 64 h 98"/>
              <a:gd name="T42" fmla="*/ 14 w 99"/>
              <a:gd name="T43" fmla="*/ 65 h 98"/>
              <a:gd name="T44" fmla="*/ 6 w 99"/>
              <a:gd name="T45" fmla="*/ 72 h 98"/>
              <a:gd name="T46" fmla="*/ 5 w 99"/>
              <a:gd name="T47" fmla="*/ 79 h 98"/>
              <a:gd name="T48" fmla="*/ 10 w 99"/>
              <a:gd name="T49" fmla="*/ 89 h 98"/>
              <a:gd name="T50" fmla="*/ 20 w 99"/>
              <a:gd name="T51" fmla="*/ 93 h 98"/>
              <a:gd name="T52" fmla="*/ 64 w 99"/>
              <a:gd name="T53" fmla="*/ 98 h 98"/>
              <a:gd name="T54" fmla="*/ 74 w 99"/>
              <a:gd name="T55" fmla="*/ 89 h 98"/>
              <a:gd name="T56" fmla="*/ 74 w 99"/>
              <a:gd name="T57" fmla="*/ 86 h 98"/>
              <a:gd name="T58" fmla="*/ 72 w 99"/>
              <a:gd name="T59" fmla="*/ 84 h 98"/>
              <a:gd name="T60" fmla="*/ 20 w 99"/>
              <a:gd name="T61" fmla="*/ 84 h 98"/>
              <a:gd name="T62" fmla="*/ 17 w 99"/>
              <a:gd name="T63" fmla="*/ 84 h 98"/>
              <a:gd name="T64" fmla="*/ 15 w 99"/>
              <a:gd name="T65" fmla="*/ 81 h 98"/>
              <a:gd name="T66" fmla="*/ 15 w 99"/>
              <a:gd name="T67" fmla="*/ 79 h 98"/>
              <a:gd name="T68" fmla="*/ 16 w 99"/>
              <a:gd name="T69" fmla="*/ 75 h 98"/>
              <a:gd name="T70" fmla="*/ 20 w 99"/>
              <a:gd name="T71" fmla="*/ 74 h 98"/>
              <a:gd name="T72" fmla="*/ 84 w 99"/>
              <a:gd name="T73" fmla="*/ 74 h 98"/>
              <a:gd name="T74" fmla="*/ 94 w 99"/>
              <a:gd name="T75" fmla="*/ 69 h 98"/>
              <a:gd name="T76" fmla="*/ 99 w 99"/>
              <a:gd name="T77" fmla="*/ 59 h 98"/>
              <a:gd name="T78" fmla="*/ 97 w 99"/>
              <a:gd name="T79" fmla="*/ 53 h 98"/>
              <a:gd name="T80" fmla="*/ 90 w 99"/>
              <a:gd name="T81" fmla="*/ 45 h 98"/>
              <a:gd name="T82" fmla="*/ 84 w 99"/>
              <a:gd name="T83" fmla="*/ 44 h 98"/>
              <a:gd name="T84" fmla="*/ 10 w 99"/>
              <a:gd name="T85" fmla="*/ 49 h 98"/>
              <a:gd name="T86" fmla="*/ 30 w 99"/>
              <a:gd name="T87" fmla="*/ 10 h 98"/>
              <a:gd name="T88" fmla="*/ 35 w 99"/>
              <a:gd name="T89" fmla="*/ 10 h 98"/>
              <a:gd name="T90" fmla="*/ 43 w 99"/>
              <a:gd name="T91" fmla="*/ 13 h 98"/>
              <a:gd name="T92" fmla="*/ 51 w 99"/>
              <a:gd name="T93" fmla="*/ 21 h 98"/>
              <a:gd name="T94" fmla="*/ 54 w 99"/>
              <a:gd name="T95" fmla="*/ 29 h 98"/>
              <a:gd name="T96" fmla="*/ 54 w 99"/>
              <a:gd name="T97"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98">
                <a:moveTo>
                  <a:pt x="84" y="44"/>
                </a:moveTo>
                <a:lnTo>
                  <a:pt x="64" y="44"/>
                </a:lnTo>
                <a:lnTo>
                  <a:pt x="64" y="34"/>
                </a:lnTo>
                <a:lnTo>
                  <a:pt x="64" y="34"/>
                </a:lnTo>
                <a:lnTo>
                  <a:pt x="63" y="27"/>
                </a:lnTo>
                <a:lnTo>
                  <a:pt x="62" y="21"/>
                </a:lnTo>
                <a:lnTo>
                  <a:pt x="58" y="15"/>
                </a:lnTo>
                <a:lnTo>
                  <a:pt x="54" y="10"/>
                </a:lnTo>
                <a:lnTo>
                  <a:pt x="49" y="6"/>
                </a:lnTo>
                <a:lnTo>
                  <a:pt x="43" y="2"/>
                </a:lnTo>
                <a:lnTo>
                  <a:pt x="37" y="1"/>
                </a:lnTo>
                <a:lnTo>
                  <a:pt x="30" y="0"/>
                </a:lnTo>
                <a:lnTo>
                  <a:pt x="10" y="0"/>
                </a:lnTo>
                <a:lnTo>
                  <a:pt x="10" y="0"/>
                </a:lnTo>
                <a:lnTo>
                  <a:pt x="6" y="1"/>
                </a:lnTo>
                <a:lnTo>
                  <a:pt x="2" y="2"/>
                </a:lnTo>
                <a:lnTo>
                  <a:pt x="1" y="6"/>
                </a:lnTo>
                <a:lnTo>
                  <a:pt x="0" y="10"/>
                </a:lnTo>
                <a:lnTo>
                  <a:pt x="0" y="54"/>
                </a:lnTo>
                <a:lnTo>
                  <a:pt x="0" y="54"/>
                </a:lnTo>
                <a:lnTo>
                  <a:pt x="0" y="56"/>
                </a:lnTo>
                <a:lnTo>
                  <a:pt x="1" y="58"/>
                </a:lnTo>
                <a:lnTo>
                  <a:pt x="2" y="59"/>
                </a:lnTo>
                <a:lnTo>
                  <a:pt x="5" y="59"/>
                </a:lnTo>
                <a:lnTo>
                  <a:pt x="59" y="59"/>
                </a:lnTo>
                <a:lnTo>
                  <a:pt x="59" y="59"/>
                </a:lnTo>
                <a:lnTo>
                  <a:pt x="62" y="59"/>
                </a:lnTo>
                <a:lnTo>
                  <a:pt x="63" y="58"/>
                </a:lnTo>
                <a:lnTo>
                  <a:pt x="64" y="56"/>
                </a:lnTo>
                <a:lnTo>
                  <a:pt x="64" y="54"/>
                </a:lnTo>
                <a:lnTo>
                  <a:pt x="84" y="54"/>
                </a:lnTo>
                <a:lnTo>
                  <a:pt x="84" y="54"/>
                </a:lnTo>
                <a:lnTo>
                  <a:pt x="86" y="54"/>
                </a:lnTo>
                <a:lnTo>
                  <a:pt x="88" y="55"/>
                </a:lnTo>
                <a:lnTo>
                  <a:pt x="89" y="56"/>
                </a:lnTo>
                <a:lnTo>
                  <a:pt x="89" y="59"/>
                </a:lnTo>
                <a:lnTo>
                  <a:pt x="89" y="59"/>
                </a:lnTo>
                <a:lnTo>
                  <a:pt x="89" y="61"/>
                </a:lnTo>
                <a:lnTo>
                  <a:pt x="88" y="63"/>
                </a:lnTo>
                <a:lnTo>
                  <a:pt x="86" y="64"/>
                </a:lnTo>
                <a:lnTo>
                  <a:pt x="84" y="64"/>
                </a:lnTo>
                <a:lnTo>
                  <a:pt x="20" y="64"/>
                </a:lnTo>
                <a:lnTo>
                  <a:pt x="20" y="64"/>
                </a:lnTo>
                <a:lnTo>
                  <a:pt x="14" y="65"/>
                </a:lnTo>
                <a:lnTo>
                  <a:pt x="10" y="69"/>
                </a:lnTo>
                <a:lnTo>
                  <a:pt x="6" y="72"/>
                </a:lnTo>
                <a:lnTo>
                  <a:pt x="5" y="79"/>
                </a:lnTo>
                <a:lnTo>
                  <a:pt x="5" y="79"/>
                </a:lnTo>
                <a:lnTo>
                  <a:pt x="6" y="85"/>
                </a:lnTo>
                <a:lnTo>
                  <a:pt x="10" y="89"/>
                </a:lnTo>
                <a:lnTo>
                  <a:pt x="14" y="92"/>
                </a:lnTo>
                <a:lnTo>
                  <a:pt x="20" y="93"/>
                </a:lnTo>
                <a:lnTo>
                  <a:pt x="64" y="93"/>
                </a:lnTo>
                <a:lnTo>
                  <a:pt x="64" y="98"/>
                </a:lnTo>
                <a:lnTo>
                  <a:pt x="74" y="98"/>
                </a:lnTo>
                <a:lnTo>
                  <a:pt x="74" y="89"/>
                </a:lnTo>
                <a:lnTo>
                  <a:pt x="74" y="89"/>
                </a:lnTo>
                <a:lnTo>
                  <a:pt x="74" y="86"/>
                </a:lnTo>
                <a:lnTo>
                  <a:pt x="73" y="85"/>
                </a:lnTo>
                <a:lnTo>
                  <a:pt x="72" y="84"/>
                </a:lnTo>
                <a:lnTo>
                  <a:pt x="69" y="84"/>
                </a:lnTo>
                <a:lnTo>
                  <a:pt x="20" y="84"/>
                </a:lnTo>
                <a:lnTo>
                  <a:pt x="20" y="84"/>
                </a:lnTo>
                <a:lnTo>
                  <a:pt x="17" y="84"/>
                </a:lnTo>
                <a:lnTo>
                  <a:pt x="16" y="82"/>
                </a:lnTo>
                <a:lnTo>
                  <a:pt x="15" y="81"/>
                </a:lnTo>
                <a:lnTo>
                  <a:pt x="15" y="79"/>
                </a:lnTo>
                <a:lnTo>
                  <a:pt x="15" y="79"/>
                </a:lnTo>
                <a:lnTo>
                  <a:pt x="15" y="76"/>
                </a:lnTo>
                <a:lnTo>
                  <a:pt x="16" y="75"/>
                </a:lnTo>
                <a:lnTo>
                  <a:pt x="17" y="74"/>
                </a:lnTo>
                <a:lnTo>
                  <a:pt x="20" y="74"/>
                </a:lnTo>
                <a:lnTo>
                  <a:pt x="84" y="74"/>
                </a:lnTo>
                <a:lnTo>
                  <a:pt x="84" y="74"/>
                </a:lnTo>
                <a:lnTo>
                  <a:pt x="90" y="72"/>
                </a:lnTo>
                <a:lnTo>
                  <a:pt x="94" y="69"/>
                </a:lnTo>
                <a:lnTo>
                  <a:pt x="97" y="65"/>
                </a:lnTo>
                <a:lnTo>
                  <a:pt x="99" y="59"/>
                </a:lnTo>
                <a:lnTo>
                  <a:pt x="99" y="59"/>
                </a:lnTo>
                <a:lnTo>
                  <a:pt x="97" y="53"/>
                </a:lnTo>
                <a:lnTo>
                  <a:pt x="94" y="49"/>
                </a:lnTo>
                <a:lnTo>
                  <a:pt x="90" y="45"/>
                </a:lnTo>
                <a:lnTo>
                  <a:pt x="84" y="44"/>
                </a:lnTo>
                <a:lnTo>
                  <a:pt x="84" y="44"/>
                </a:lnTo>
                <a:close/>
                <a:moveTo>
                  <a:pt x="54" y="49"/>
                </a:moveTo>
                <a:lnTo>
                  <a:pt x="10" y="49"/>
                </a:lnTo>
                <a:lnTo>
                  <a:pt x="10" y="10"/>
                </a:lnTo>
                <a:lnTo>
                  <a:pt x="30" y="10"/>
                </a:lnTo>
                <a:lnTo>
                  <a:pt x="30" y="10"/>
                </a:lnTo>
                <a:lnTo>
                  <a:pt x="35" y="10"/>
                </a:lnTo>
                <a:lnTo>
                  <a:pt x="39" y="12"/>
                </a:lnTo>
                <a:lnTo>
                  <a:pt x="43" y="13"/>
                </a:lnTo>
                <a:lnTo>
                  <a:pt x="47" y="17"/>
                </a:lnTo>
                <a:lnTo>
                  <a:pt x="51" y="21"/>
                </a:lnTo>
                <a:lnTo>
                  <a:pt x="52" y="24"/>
                </a:lnTo>
                <a:lnTo>
                  <a:pt x="54" y="29"/>
                </a:lnTo>
                <a:lnTo>
                  <a:pt x="54" y="34"/>
                </a:lnTo>
                <a:lnTo>
                  <a:pt x="54"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58" name="Rectangle 973"/>
          <p:cNvSpPr>
            <a:spLocks noChangeArrowheads="1"/>
          </p:cNvSpPr>
          <p:nvPr/>
        </p:nvSpPr>
        <p:spPr bwMode="auto">
          <a:xfrm>
            <a:off x="2073177" y="1818517"/>
            <a:ext cx="47450"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59" name="Freeform 974"/>
          <p:cNvSpPr>
            <a:spLocks noEditPoints="1"/>
          </p:cNvSpPr>
          <p:nvPr/>
        </p:nvSpPr>
        <p:spPr bwMode="auto">
          <a:xfrm>
            <a:off x="1674602" y="1756833"/>
            <a:ext cx="156586" cy="161328"/>
          </a:xfrm>
          <a:custGeom>
            <a:avLst/>
            <a:gdLst>
              <a:gd name="T0" fmla="*/ 84 w 99"/>
              <a:gd name="T1" fmla="*/ 28 h 103"/>
              <a:gd name="T2" fmla="*/ 92 w 99"/>
              <a:gd name="T3" fmla="*/ 23 h 103"/>
              <a:gd name="T4" fmla="*/ 94 w 99"/>
              <a:gd name="T5" fmla="*/ 15 h 103"/>
              <a:gd name="T6" fmla="*/ 85 w 99"/>
              <a:gd name="T7" fmla="*/ 1 h 103"/>
              <a:gd name="T8" fmla="*/ 73 w 99"/>
              <a:gd name="T9" fmla="*/ 1 h 103"/>
              <a:gd name="T10" fmla="*/ 64 w 99"/>
              <a:gd name="T11" fmla="*/ 15 h 103"/>
              <a:gd name="T12" fmla="*/ 67 w 99"/>
              <a:gd name="T13" fmla="*/ 23 h 103"/>
              <a:gd name="T14" fmla="*/ 74 w 99"/>
              <a:gd name="T15" fmla="*/ 29 h 103"/>
              <a:gd name="T16" fmla="*/ 25 w 99"/>
              <a:gd name="T17" fmla="*/ 28 h 103"/>
              <a:gd name="T18" fmla="*/ 34 w 99"/>
              <a:gd name="T19" fmla="*/ 20 h 103"/>
              <a:gd name="T20" fmla="*/ 34 w 99"/>
              <a:gd name="T21" fmla="*/ 8 h 103"/>
              <a:gd name="T22" fmla="*/ 20 w 99"/>
              <a:gd name="T23" fmla="*/ 0 h 103"/>
              <a:gd name="T24" fmla="*/ 10 w 99"/>
              <a:gd name="T25" fmla="*/ 5 h 103"/>
              <a:gd name="T26" fmla="*/ 5 w 99"/>
              <a:gd name="T27" fmla="*/ 15 h 103"/>
              <a:gd name="T28" fmla="*/ 11 w 99"/>
              <a:gd name="T29" fmla="*/ 27 h 103"/>
              <a:gd name="T30" fmla="*/ 5 w 99"/>
              <a:gd name="T31" fmla="*/ 29 h 103"/>
              <a:gd name="T32" fmla="*/ 1 w 99"/>
              <a:gd name="T33" fmla="*/ 31 h 103"/>
              <a:gd name="T34" fmla="*/ 0 w 99"/>
              <a:gd name="T35" fmla="*/ 64 h 103"/>
              <a:gd name="T36" fmla="*/ 1 w 99"/>
              <a:gd name="T37" fmla="*/ 68 h 103"/>
              <a:gd name="T38" fmla="*/ 10 w 99"/>
              <a:gd name="T39" fmla="*/ 69 h 103"/>
              <a:gd name="T40" fmla="*/ 20 w 99"/>
              <a:gd name="T41" fmla="*/ 69 h 103"/>
              <a:gd name="T42" fmla="*/ 89 w 99"/>
              <a:gd name="T43" fmla="*/ 103 h 103"/>
              <a:gd name="T44" fmla="*/ 94 w 99"/>
              <a:gd name="T45" fmla="*/ 69 h 103"/>
              <a:gd name="T46" fmla="*/ 99 w 99"/>
              <a:gd name="T47" fmla="*/ 66 h 103"/>
              <a:gd name="T48" fmla="*/ 99 w 99"/>
              <a:gd name="T49" fmla="*/ 34 h 103"/>
              <a:gd name="T50" fmla="*/ 96 w 99"/>
              <a:gd name="T51" fmla="*/ 29 h 103"/>
              <a:gd name="T52" fmla="*/ 67 w 99"/>
              <a:gd name="T53" fmla="*/ 39 h 103"/>
              <a:gd name="T54" fmla="*/ 47 w 99"/>
              <a:gd name="T55" fmla="*/ 59 h 103"/>
              <a:gd name="T56" fmla="*/ 18 w 99"/>
              <a:gd name="T57" fmla="*/ 59 h 103"/>
              <a:gd name="T58" fmla="*/ 32 w 99"/>
              <a:gd name="T59" fmla="*/ 59 h 103"/>
              <a:gd name="T60" fmla="*/ 82 w 99"/>
              <a:gd name="T61" fmla="*/ 10 h 103"/>
              <a:gd name="T62" fmla="*/ 84 w 99"/>
              <a:gd name="T63" fmla="*/ 15 h 103"/>
              <a:gd name="T64" fmla="*/ 83 w 99"/>
              <a:gd name="T65" fmla="*/ 18 h 103"/>
              <a:gd name="T66" fmla="*/ 79 w 99"/>
              <a:gd name="T67" fmla="*/ 20 h 103"/>
              <a:gd name="T68" fmla="*/ 74 w 99"/>
              <a:gd name="T69" fmla="*/ 17 h 103"/>
              <a:gd name="T70" fmla="*/ 74 w 99"/>
              <a:gd name="T71" fmla="*/ 12 h 103"/>
              <a:gd name="T72" fmla="*/ 79 w 99"/>
              <a:gd name="T73" fmla="*/ 10 h 103"/>
              <a:gd name="T74" fmla="*/ 20 w 99"/>
              <a:gd name="T75" fmla="*/ 10 h 103"/>
              <a:gd name="T76" fmla="*/ 25 w 99"/>
              <a:gd name="T77" fmla="*/ 12 h 103"/>
              <a:gd name="T78" fmla="*/ 25 w 99"/>
              <a:gd name="T79" fmla="*/ 17 h 103"/>
              <a:gd name="T80" fmla="*/ 20 w 99"/>
              <a:gd name="T81" fmla="*/ 20 h 103"/>
              <a:gd name="T82" fmla="*/ 16 w 99"/>
              <a:gd name="T83" fmla="*/ 18 h 103"/>
              <a:gd name="T84" fmla="*/ 15 w 99"/>
              <a:gd name="T85" fmla="*/ 15 h 103"/>
              <a:gd name="T86" fmla="*/ 18 w 99"/>
              <a:gd name="T87" fmla="*/ 10 h 103"/>
              <a:gd name="T88" fmla="*/ 22 w 99"/>
              <a:gd name="T89" fmla="*/ 39 h 103"/>
              <a:gd name="T90" fmla="*/ 22 w 99"/>
              <a:gd name="T91" fmla="*/ 39 h 103"/>
              <a:gd name="T92" fmla="*/ 89 w 99"/>
              <a:gd name="T93" fmla="*/ 5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103">
                <a:moveTo>
                  <a:pt x="94" y="29"/>
                </a:moveTo>
                <a:lnTo>
                  <a:pt x="84" y="29"/>
                </a:lnTo>
                <a:lnTo>
                  <a:pt x="84" y="28"/>
                </a:lnTo>
                <a:lnTo>
                  <a:pt x="84" y="28"/>
                </a:lnTo>
                <a:lnTo>
                  <a:pt x="88" y="27"/>
                </a:lnTo>
                <a:lnTo>
                  <a:pt x="92" y="23"/>
                </a:lnTo>
                <a:lnTo>
                  <a:pt x="93" y="20"/>
                </a:lnTo>
                <a:lnTo>
                  <a:pt x="94" y="15"/>
                </a:lnTo>
                <a:lnTo>
                  <a:pt x="94" y="15"/>
                </a:lnTo>
                <a:lnTo>
                  <a:pt x="93" y="8"/>
                </a:lnTo>
                <a:lnTo>
                  <a:pt x="89" y="5"/>
                </a:lnTo>
                <a:lnTo>
                  <a:pt x="85" y="1"/>
                </a:lnTo>
                <a:lnTo>
                  <a:pt x="79" y="0"/>
                </a:lnTo>
                <a:lnTo>
                  <a:pt x="79" y="0"/>
                </a:lnTo>
                <a:lnTo>
                  <a:pt x="73" y="1"/>
                </a:lnTo>
                <a:lnTo>
                  <a:pt x="69" y="5"/>
                </a:lnTo>
                <a:lnTo>
                  <a:pt x="66" y="8"/>
                </a:lnTo>
                <a:lnTo>
                  <a:pt x="64" y="15"/>
                </a:lnTo>
                <a:lnTo>
                  <a:pt x="64" y="15"/>
                </a:lnTo>
                <a:lnTo>
                  <a:pt x="66" y="20"/>
                </a:lnTo>
                <a:lnTo>
                  <a:pt x="67" y="23"/>
                </a:lnTo>
                <a:lnTo>
                  <a:pt x="71" y="27"/>
                </a:lnTo>
                <a:lnTo>
                  <a:pt x="74" y="28"/>
                </a:lnTo>
                <a:lnTo>
                  <a:pt x="74" y="29"/>
                </a:lnTo>
                <a:lnTo>
                  <a:pt x="25" y="29"/>
                </a:lnTo>
                <a:lnTo>
                  <a:pt x="25" y="28"/>
                </a:lnTo>
                <a:lnTo>
                  <a:pt x="25" y="28"/>
                </a:lnTo>
                <a:lnTo>
                  <a:pt x="29" y="27"/>
                </a:lnTo>
                <a:lnTo>
                  <a:pt x="32" y="23"/>
                </a:lnTo>
                <a:lnTo>
                  <a:pt x="34" y="20"/>
                </a:lnTo>
                <a:lnTo>
                  <a:pt x="35" y="15"/>
                </a:lnTo>
                <a:lnTo>
                  <a:pt x="35" y="15"/>
                </a:lnTo>
                <a:lnTo>
                  <a:pt x="34" y="8"/>
                </a:lnTo>
                <a:lnTo>
                  <a:pt x="30" y="5"/>
                </a:lnTo>
                <a:lnTo>
                  <a:pt x="26" y="1"/>
                </a:lnTo>
                <a:lnTo>
                  <a:pt x="20" y="0"/>
                </a:lnTo>
                <a:lnTo>
                  <a:pt x="20" y="0"/>
                </a:lnTo>
                <a:lnTo>
                  <a:pt x="14" y="1"/>
                </a:lnTo>
                <a:lnTo>
                  <a:pt x="10" y="5"/>
                </a:lnTo>
                <a:lnTo>
                  <a:pt x="6" y="8"/>
                </a:lnTo>
                <a:lnTo>
                  <a:pt x="5" y="15"/>
                </a:lnTo>
                <a:lnTo>
                  <a:pt x="5" y="15"/>
                </a:lnTo>
                <a:lnTo>
                  <a:pt x="6" y="20"/>
                </a:lnTo>
                <a:lnTo>
                  <a:pt x="8" y="23"/>
                </a:lnTo>
                <a:lnTo>
                  <a:pt x="11" y="27"/>
                </a:lnTo>
                <a:lnTo>
                  <a:pt x="15" y="28"/>
                </a:lnTo>
                <a:lnTo>
                  <a:pt x="15" y="29"/>
                </a:lnTo>
                <a:lnTo>
                  <a:pt x="5" y="29"/>
                </a:lnTo>
                <a:lnTo>
                  <a:pt x="5" y="29"/>
                </a:lnTo>
                <a:lnTo>
                  <a:pt x="3" y="29"/>
                </a:lnTo>
                <a:lnTo>
                  <a:pt x="1" y="31"/>
                </a:lnTo>
                <a:lnTo>
                  <a:pt x="0" y="32"/>
                </a:lnTo>
                <a:lnTo>
                  <a:pt x="0" y="34"/>
                </a:lnTo>
                <a:lnTo>
                  <a:pt x="0" y="64"/>
                </a:lnTo>
                <a:lnTo>
                  <a:pt x="0" y="64"/>
                </a:lnTo>
                <a:lnTo>
                  <a:pt x="0" y="66"/>
                </a:lnTo>
                <a:lnTo>
                  <a:pt x="1" y="68"/>
                </a:lnTo>
                <a:lnTo>
                  <a:pt x="3" y="69"/>
                </a:lnTo>
                <a:lnTo>
                  <a:pt x="5" y="69"/>
                </a:lnTo>
                <a:lnTo>
                  <a:pt x="10" y="69"/>
                </a:lnTo>
                <a:lnTo>
                  <a:pt x="10" y="103"/>
                </a:lnTo>
                <a:lnTo>
                  <a:pt x="20" y="103"/>
                </a:lnTo>
                <a:lnTo>
                  <a:pt x="20" y="69"/>
                </a:lnTo>
                <a:lnTo>
                  <a:pt x="79" y="69"/>
                </a:lnTo>
                <a:lnTo>
                  <a:pt x="79" y="103"/>
                </a:lnTo>
                <a:lnTo>
                  <a:pt x="89" y="103"/>
                </a:lnTo>
                <a:lnTo>
                  <a:pt x="89" y="69"/>
                </a:lnTo>
                <a:lnTo>
                  <a:pt x="94" y="69"/>
                </a:lnTo>
                <a:lnTo>
                  <a:pt x="94" y="69"/>
                </a:lnTo>
                <a:lnTo>
                  <a:pt x="96" y="69"/>
                </a:lnTo>
                <a:lnTo>
                  <a:pt x="98" y="68"/>
                </a:lnTo>
                <a:lnTo>
                  <a:pt x="99" y="66"/>
                </a:lnTo>
                <a:lnTo>
                  <a:pt x="99" y="64"/>
                </a:lnTo>
                <a:lnTo>
                  <a:pt x="99" y="34"/>
                </a:lnTo>
                <a:lnTo>
                  <a:pt x="99" y="34"/>
                </a:lnTo>
                <a:lnTo>
                  <a:pt x="99" y="32"/>
                </a:lnTo>
                <a:lnTo>
                  <a:pt x="98" y="31"/>
                </a:lnTo>
                <a:lnTo>
                  <a:pt x="96" y="29"/>
                </a:lnTo>
                <a:lnTo>
                  <a:pt x="94" y="29"/>
                </a:lnTo>
                <a:lnTo>
                  <a:pt x="94" y="29"/>
                </a:lnTo>
                <a:close/>
                <a:moveTo>
                  <a:pt x="67" y="39"/>
                </a:moveTo>
                <a:lnTo>
                  <a:pt x="82" y="39"/>
                </a:lnTo>
                <a:lnTo>
                  <a:pt x="62" y="59"/>
                </a:lnTo>
                <a:lnTo>
                  <a:pt x="47" y="59"/>
                </a:lnTo>
                <a:lnTo>
                  <a:pt x="67" y="39"/>
                </a:lnTo>
                <a:close/>
                <a:moveTo>
                  <a:pt x="32" y="59"/>
                </a:moveTo>
                <a:lnTo>
                  <a:pt x="18" y="59"/>
                </a:lnTo>
                <a:lnTo>
                  <a:pt x="37" y="39"/>
                </a:lnTo>
                <a:lnTo>
                  <a:pt x="52" y="39"/>
                </a:lnTo>
                <a:lnTo>
                  <a:pt x="32" y="59"/>
                </a:lnTo>
                <a:close/>
                <a:moveTo>
                  <a:pt x="79" y="10"/>
                </a:moveTo>
                <a:lnTo>
                  <a:pt x="79" y="10"/>
                </a:lnTo>
                <a:lnTo>
                  <a:pt x="82" y="10"/>
                </a:lnTo>
                <a:lnTo>
                  <a:pt x="83" y="11"/>
                </a:lnTo>
                <a:lnTo>
                  <a:pt x="84" y="12"/>
                </a:lnTo>
                <a:lnTo>
                  <a:pt x="84" y="15"/>
                </a:lnTo>
                <a:lnTo>
                  <a:pt x="84" y="15"/>
                </a:lnTo>
                <a:lnTo>
                  <a:pt x="84" y="17"/>
                </a:lnTo>
                <a:lnTo>
                  <a:pt x="83" y="18"/>
                </a:lnTo>
                <a:lnTo>
                  <a:pt x="82" y="20"/>
                </a:lnTo>
                <a:lnTo>
                  <a:pt x="79" y="20"/>
                </a:lnTo>
                <a:lnTo>
                  <a:pt x="79" y="20"/>
                </a:lnTo>
                <a:lnTo>
                  <a:pt x="77" y="20"/>
                </a:lnTo>
                <a:lnTo>
                  <a:pt x="75" y="18"/>
                </a:lnTo>
                <a:lnTo>
                  <a:pt x="74" y="17"/>
                </a:lnTo>
                <a:lnTo>
                  <a:pt x="74" y="15"/>
                </a:lnTo>
                <a:lnTo>
                  <a:pt x="74" y="15"/>
                </a:lnTo>
                <a:lnTo>
                  <a:pt x="74" y="12"/>
                </a:lnTo>
                <a:lnTo>
                  <a:pt x="75" y="11"/>
                </a:lnTo>
                <a:lnTo>
                  <a:pt x="77" y="10"/>
                </a:lnTo>
                <a:lnTo>
                  <a:pt x="79" y="10"/>
                </a:lnTo>
                <a:lnTo>
                  <a:pt x="79" y="10"/>
                </a:lnTo>
                <a:close/>
                <a:moveTo>
                  <a:pt x="20" y="10"/>
                </a:moveTo>
                <a:lnTo>
                  <a:pt x="20" y="10"/>
                </a:lnTo>
                <a:lnTo>
                  <a:pt x="22" y="10"/>
                </a:lnTo>
                <a:lnTo>
                  <a:pt x="24" y="11"/>
                </a:lnTo>
                <a:lnTo>
                  <a:pt x="25" y="12"/>
                </a:lnTo>
                <a:lnTo>
                  <a:pt x="25" y="15"/>
                </a:lnTo>
                <a:lnTo>
                  <a:pt x="25" y="15"/>
                </a:lnTo>
                <a:lnTo>
                  <a:pt x="25" y="17"/>
                </a:lnTo>
                <a:lnTo>
                  <a:pt x="24" y="18"/>
                </a:lnTo>
                <a:lnTo>
                  <a:pt x="22" y="20"/>
                </a:lnTo>
                <a:lnTo>
                  <a:pt x="20" y="20"/>
                </a:lnTo>
                <a:lnTo>
                  <a:pt x="20" y="20"/>
                </a:lnTo>
                <a:lnTo>
                  <a:pt x="18" y="20"/>
                </a:lnTo>
                <a:lnTo>
                  <a:pt x="16" y="18"/>
                </a:lnTo>
                <a:lnTo>
                  <a:pt x="15" y="17"/>
                </a:lnTo>
                <a:lnTo>
                  <a:pt x="15" y="15"/>
                </a:lnTo>
                <a:lnTo>
                  <a:pt x="15" y="15"/>
                </a:lnTo>
                <a:lnTo>
                  <a:pt x="15" y="12"/>
                </a:lnTo>
                <a:lnTo>
                  <a:pt x="16" y="11"/>
                </a:lnTo>
                <a:lnTo>
                  <a:pt x="18" y="10"/>
                </a:lnTo>
                <a:lnTo>
                  <a:pt x="20" y="10"/>
                </a:lnTo>
                <a:lnTo>
                  <a:pt x="20" y="10"/>
                </a:lnTo>
                <a:close/>
                <a:moveTo>
                  <a:pt x="22" y="39"/>
                </a:moveTo>
                <a:lnTo>
                  <a:pt x="10" y="52"/>
                </a:lnTo>
                <a:lnTo>
                  <a:pt x="10" y="39"/>
                </a:lnTo>
                <a:lnTo>
                  <a:pt x="22" y="39"/>
                </a:lnTo>
                <a:close/>
                <a:moveTo>
                  <a:pt x="77" y="59"/>
                </a:moveTo>
                <a:lnTo>
                  <a:pt x="89" y="47"/>
                </a:lnTo>
                <a:lnTo>
                  <a:pt x="89" y="59"/>
                </a:lnTo>
                <a:lnTo>
                  <a:pt x="77"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60" name="Freeform 975"/>
          <p:cNvSpPr>
            <a:spLocks noEditPoints="1"/>
          </p:cNvSpPr>
          <p:nvPr/>
        </p:nvSpPr>
        <p:spPr bwMode="auto">
          <a:xfrm>
            <a:off x="1299749" y="1832754"/>
            <a:ext cx="156586" cy="104389"/>
          </a:xfrm>
          <a:custGeom>
            <a:avLst/>
            <a:gdLst>
              <a:gd name="T0" fmla="*/ 95 w 99"/>
              <a:gd name="T1" fmla="*/ 25 h 64"/>
              <a:gd name="T2" fmla="*/ 99 w 99"/>
              <a:gd name="T3" fmla="*/ 20 h 64"/>
              <a:gd name="T4" fmla="*/ 99 w 99"/>
              <a:gd name="T5" fmla="*/ 5 h 64"/>
              <a:gd name="T6" fmla="*/ 98 w 99"/>
              <a:gd name="T7" fmla="*/ 1 h 64"/>
              <a:gd name="T8" fmla="*/ 94 w 99"/>
              <a:gd name="T9" fmla="*/ 0 h 64"/>
              <a:gd name="T10" fmla="*/ 45 w 99"/>
              <a:gd name="T11" fmla="*/ 0 h 64"/>
              <a:gd name="T12" fmla="*/ 41 w 99"/>
              <a:gd name="T13" fmla="*/ 1 h 64"/>
              <a:gd name="T14" fmla="*/ 40 w 99"/>
              <a:gd name="T15" fmla="*/ 5 h 64"/>
              <a:gd name="T16" fmla="*/ 5 w 99"/>
              <a:gd name="T17" fmla="*/ 5 h 64"/>
              <a:gd name="T18" fmla="*/ 0 w 99"/>
              <a:gd name="T19" fmla="*/ 8 h 64"/>
              <a:gd name="T20" fmla="*/ 0 w 99"/>
              <a:gd name="T21" fmla="*/ 10 h 64"/>
              <a:gd name="T22" fmla="*/ 12 w 99"/>
              <a:gd name="T23" fmla="*/ 27 h 64"/>
              <a:gd name="T24" fmla="*/ 13 w 99"/>
              <a:gd name="T25" fmla="*/ 28 h 64"/>
              <a:gd name="T26" fmla="*/ 40 w 99"/>
              <a:gd name="T27" fmla="*/ 33 h 64"/>
              <a:gd name="T28" fmla="*/ 23 w 99"/>
              <a:gd name="T29" fmla="*/ 45 h 64"/>
              <a:gd name="T30" fmla="*/ 21 w 99"/>
              <a:gd name="T31" fmla="*/ 47 h 64"/>
              <a:gd name="T32" fmla="*/ 20 w 99"/>
              <a:gd name="T33" fmla="*/ 59 h 64"/>
              <a:gd name="T34" fmla="*/ 20 w 99"/>
              <a:gd name="T35" fmla="*/ 62 h 64"/>
              <a:gd name="T36" fmla="*/ 23 w 99"/>
              <a:gd name="T37" fmla="*/ 64 h 64"/>
              <a:gd name="T38" fmla="*/ 94 w 99"/>
              <a:gd name="T39" fmla="*/ 64 h 64"/>
              <a:gd name="T40" fmla="*/ 97 w 99"/>
              <a:gd name="T41" fmla="*/ 64 h 64"/>
              <a:gd name="T42" fmla="*/ 99 w 99"/>
              <a:gd name="T43" fmla="*/ 62 h 64"/>
              <a:gd name="T44" fmla="*/ 99 w 99"/>
              <a:gd name="T45" fmla="*/ 49 h 64"/>
              <a:gd name="T46" fmla="*/ 98 w 99"/>
              <a:gd name="T47" fmla="*/ 47 h 64"/>
              <a:gd name="T48" fmla="*/ 74 w 99"/>
              <a:gd name="T49" fmla="*/ 36 h 64"/>
              <a:gd name="T50" fmla="*/ 95 w 99"/>
              <a:gd name="T51" fmla="*/ 25 h 64"/>
              <a:gd name="T52" fmla="*/ 14 w 99"/>
              <a:gd name="T53" fmla="*/ 15 h 64"/>
              <a:gd name="T54" fmla="*/ 40 w 99"/>
              <a:gd name="T55" fmla="*/ 24 h 64"/>
              <a:gd name="T56" fmla="*/ 68 w 99"/>
              <a:gd name="T57" fmla="*/ 45 h 64"/>
              <a:gd name="T58" fmla="*/ 89 w 99"/>
              <a:gd name="T59" fmla="*/ 54 h 64"/>
              <a:gd name="T60" fmla="*/ 30 w 99"/>
              <a:gd name="T61" fmla="*/ 52 h 64"/>
              <a:gd name="T62" fmla="*/ 47 w 99"/>
              <a:gd name="T63" fmla="*/ 45 h 64"/>
              <a:gd name="T64" fmla="*/ 50 w 99"/>
              <a:gd name="T65" fmla="*/ 40 h 64"/>
              <a:gd name="T66" fmla="*/ 50 w 99"/>
              <a:gd name="T67" fmla="*/ 10 h 64"/>
              <a:gd name="T68" fmla="*/ 89 w 99"/>
              <a:gd name="T69" fmla="*/ 16 h 64"/>
              <a:gd name="T70" fmla="*/ 68 w 99"/>
              <a:gd name="T71" fmla="*/ 25 h 64"/>
              <a:gd name="T72" fmla="*/ 65 w 99"/>
              <a:gd name="T73" fmla="*/ 30 h 64"/>
              <a:gd name="T74" fmla="*/ 65 w 99"/>
              <a:gd name="T75" fmla="*/ 40 h 64"/>
              <a:gd name="T76" fmla="*/ 68 w 99"/>
              <a:gd name="T77"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64">
                <a:moveTo>
                  <a:pt x="95" y="25"/>
                </a:moveTo>
                <a:lnTo>
                  <a:pt x="95" y="25"/>
                </a:lnTo>
                <a:lnTo>
                  <a:pt x="98" y="22"/>
                </a:lnTo>
                <a:lnTo>
                  <a:pt x="99" y="20"/>
                </a:lnTo>
                <a:lnTo>
                  <a:pt x="99" y="5"/>
                </a:lnTo>
                <a:lnTo>
                  <a:pt x="99" y="5"/>
                </a:lnTo>
                <a:lnTo>
                  <a:pt x="99" y="3"/>
                </a:lnTo>
                <a:lnTo>
                  <a:pt x="98" y="1"/>
                </a:lnTo>
                <a:lnTo>
                  <a:pt x="97" y="0"/>
                </a:lnTo>
                <a:lnTo>
                  <a:pt x="94" y="0"/>
                </a:lnTo>
                <a:lnTo>
                  <a:pt x="45" y="0"/>
                </a:lnTo>
                <a:lnTo>
                  <a:pt x="45" y="0"/>
                </a:lnTo>
                <a:lnTo>
                  <a:pt x="42" y="0"/>
                </a:lnTo>
                <a:lnTo>
                  <a:pt x="41" y="1"/>
                </a:lnTo>
                <a:lnTo>
                  <a:pt x="40" y="3"/>
                </a:lnTo>
                <a:lnTo>
                  <a:pt x="40" y="5"/>
                </a:lnTo>
                <a:lnTo>
                  <a:pt x="5" y="5"/>
                </a:lnTo>
                <a:lnTo>
                  <a:pt x="5" y="5"/>
                </a:lnTo>
                <a:lnTo>
                  <a:pt x="3" y="6"/>
                </a:lnTo>
                <a:lnTo>
                  <a:pt x="0" y="8"/>
                </a:lnTo>
                <a:lnTo>
                  <a:pt x="0" y="8"/>
                </a:lnTo>
                <a:lnTo>
                  <a:pt x="0" y="10"/>
                </a:lnTo>
                <a:lnTo>
                  <a:pt x="2" y="12"/>
                </a:lnTo>
                <a:lnTo>
                  <a:pt x="12" y="27"/>
                </a:lnTo>
                <a:lnTo>
                  <a:pt x="12" y="27"/>
                </a:lnTo>
                <a:lnTo>
                  <a:pt x="13" y="28"/>
                </a:lnTo>
                <a:lnTo>
                  <a:pt x="14" y="30"/>
                </a:lnTo>
                <a:lnTo>
                  <a:pt x="40" y="33"/>
                </a:lnTo>
                <a:lnTo>
                  <a:pt x="40" y="37"/>
                </a:lnTo>
                <a:lnTo>
                  <a:pt x="23" y="45"/>
                </a:lnTo>
                <a:lnTo>
                  <a:pt x="23" y="45"/>
                </a:lnTo>
                <a:lnTo>
                  <a:pt x="21" y="47"/>
                </a:lnTo>
                <a:lnTo>
                  <a:pt x="20" y="49"/>
                </a:lnTo>
                <a:lnTo>
                  <a:pt x="20" y="59"/>
                </a:lnTo>
                <a:lnTo>
                  <a:pt x="20" y="59"/>
                </a:lnTo>
                <a:lnTo>
                  <a:pt x="20" y="62"/>
                </a:lnTo>
                <a:lnTo>
                  <a:pt x="21" y="63"/>
                </a:lnTo>
                <a:lnTo>
                  <a:pt x="23" y="64"/>
                </a:lnTo>
                <a:lnTo>
                  <a:pt x="25" y="64"/>
                </a:lnTo>
                <a:lnTo>
                  <a:pt x="94" y="64"/>
                </a:lnTo>
                <a:lnTo>
                  <a:pt x="94" y="64"/>
                </a:lnTo>
                <a:lnTo>
                  <a:pt x="97" y="64"/>
                </a:lnTo>
                <a:lnTo>
                  <a:pt x="98" y="63"/>
                </a:lnTo>
                <a:lnTo>
                  <a:pt x="99" y="62"/>
                </a:lnTo>
                <a:lnTo>
                  <a:pt x="99" y="59"/>
                </a:lnTo>
                <a:lnTo>
                  <a:pt x="99" y="49"/>
                </a:lnTo>
                <a:lnTo>
                  <a:pt x="99" y="49"/>
                </a:lnTo>
                <a:lnTo>
                  <a:pt x="98" y="47"/>
                </a:lnTo>
                <a:lnTo>
                  <a:pt x="95" y="45"/>
                </a:lnTo>
                <a:lnTo>
                  <a:pt x="74" y="36"/>
                </a:lnTo>
                <a:lnTo>
                  <a:pt x="74" y="33"/>
                </a:lnTo>
                <a:lnTo>
                  <a:pt x="95" y="25"/>
                </a:lnTo>
                <a:close/>
                <a:moveTo>
                  <a:pt x="18" y="20"/>
                </a:moveTo>
                <a:lnTo>
                  <a:pt x="14" y="15"/>
                </a:lnTo>
                <a:lnTo>
                  <a:pt x="40" y="15"/>
                </a:lnTo>
                <a:lnTo>
                  <a:pt x="40" y="24"/>
                </a:lnTo>
                <a:lnTo>
                  <a:pt x="18" y="20"/>
                </a:lnTo>
                <a:close/>
                <a:moveTo>
                  <a:pt x="68" y="45"/>
                </a:moveTo>
                <a:lnTo>
                  <a:pt x="89" y="53"/>
                </a:lnTo>
                <a:lnTo>
                  <a:pt x="89" y="54"/>
                </a:lnTo>
                <a:lnTo>
                  <a:pt x="30" y="54"/>
                </a:lnTo>
                <a:lnTo>
                  <a:pt x="30" y="52"/>
                </a:lnTo>
                <a:lnTo>
                  <a:pt x="47" y="45"/>
                </a:lnTo>
                <a:lnTo>
                  <a:pt x="47" y="45"/>
                </a:lnTo>
                <a:lnTo>
                  <a:pt x="49" y="42"/>
                </a:lnTo>
                <a:lnTo>
                  <a:pt x="50" y="40"/>
                </a:lnTo>
                <a:lnTo>
                  <a:pt x="50" y="30"/>
                </a:lnTo>
                <a:lnTo>
                  <a:pt x="50" y="10"/>
                </a:lnTo>
                <a:lnTo>
                  <a:pt x="89" y="10"/>
                </a:lnTo>
                <a:lnTo>
                  <a:pt x="89" y="16"/>
                </a:lnTo>
                <a:lnTo>
                  <a:pt x="68" y="25"/>
                </a:lnTo>
                <a:lnTo>
                  <a:pt x="68" y="25"/>
                </a:lnTo>
                <a:lnTo>
                  <a:pt x="66" y="27"/>
                </a:lnTo>
                <a:lnTo>
                  <a:pt x="65" y="30"/>
                </a:lnTo>
                <a:lnTo>
                  <a:pt x="65" y="40"/>
                </a:lnTo>
                <a:lnTo>
                  <a:pt x="65" y="40"/>
                </a:lnTo>
                <a:lnTo>
                  <a:pt x="66" y="42"/>
                </a:lnTo>
                <a:lnTo>
                  <a:pt x="68" y="45"/>
                </a:lnTo>
                <a:lnTo>
                  <a:pt x="68" y="4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61" name="Freeform 976"/>
          <p:cNvSpPr>
            <a:spLocks noEditPoints="1"/>
          </p:cNvSpPr>
          <p:nvPr/>
        </p:nvSpPr>
        <p:spPr bwMode="auto">
          <a:xfrm>
            <a:off x="1299748" y="1747344"/>
            <a:ext cx="132858" cy="80666"/>
          </a:xfrm>
          <a:custGeom>
            <a:avLst/>
            <a:gdLst>
              <a:gd name="T0" fmla="*/ 50 w 84"/>
              <a:gd name="T1" fmla="*/ 44 h 49"/>
              <a:gd name="T2" fmla="*/ 50 w 84"/>
              <a:gd name="T3" fmla="*/ 44 h 49"/>
              <a:gd name="T4" fmla="*/ 50 w 84"/>
              <a:gd name="T5" fmla="*/ 47 h 49"/>
              <a:gd name="T6" fmla="*/ 51 w 84"/>
              <a:gd name="T7" fmla="*/ 48 h 49"/>
              <a:gd name="T8" fmla="*/ 52 w 84"/>
              <a:gd name="T9" fmla="*/ 49 h 49"/>
              <a:gd name="T10" fmla="*/ 55 w 84"/>
              <a:gd name="T11" fmla="*/ 49 h 49"/>
              <a:gd name="T12" fmla="*/ 79 w 84"/>
              <a:gd name="T13" fmla="*/ 49 h 49"/>
              <a:gd name="T14" fmla="*/ 79 w 84"/>
              <a:gd name="T15" fmla="*/ 49 h 49"/>
              <a:gd name="T16" fmla="*/ 82 w 84"/>
              <a:gd name="T17" fmla="*/ 49 h 49"/>
              <a:gd name="T18" fmla="*/ 83 w 84"/>
              <a:gd name="T19" fmla="*/ 48 h 49"/>
              <a:gd name="T20" fmla="*/ 84 w 84"/>
              <a:gd name="T21" fmla="*/ 47 h 49"/>
              <a:gd name="T22" fmla="*/ 84 w 84"/>
              <a:gd name="T23" fmla="*/ 44 h 49"/>
              <a:gd name="T24" fmla="*/ 84 w 84"/>
              <a:gd name="T25" fmla="*/ 5 h 49"/>
              <a:gd name="T26" fmla="*/ 84 w 84"/>
              <a:gd name="T27" fmla="*/ 5 h 49"/>
              <a:gd name="T28" fmla="*/ 84 w 84"/>
              <a:gd name="T29" fmla="*/ 2 h 49"/>
              <a:gd name="T30" fmla="*/ 83 w 84"/>
              <a:gd name="T31" fmla="*/ 1 h 49"/>
              <a:gd name="T32" fmla="*/ 82 w 84"/>
              <a:gd name="T33" fmla="*/ 0 h 49"/>
              <a:gd name="T34" fmla="*/ 79 w 84"/>
              <a:gd name="T35" fmla="*/ 0 h 49"/>
              <a:gd name="T36" fmla="*/ 55 w 84"/>
              <a:gd name="T37" fmla="*/ 0 h 49"/>
              <a:gd name="T38" fmla="*/ 55 w 84"/>
              <a:gd name="T39" fmla="*/ 0 h 49"/>
              <a:gd name="T40" fmla="*/ 52 w 84"/>
              <a:gd name="T41" fmla="*/ 0 h 49"/>
              <a:gd name="T42" fmla="*/ 51 w 84"/>
              <a:gd name="T43" fmla="*/ 1 h 49"/>
              <a:gd name="T44" fmla="*/ 50 w 84"/>
              <a:gd name="T45" fmla="*/ 2 h 49"/>
              <a:gd name="T46" fmla="*/ 50 w 84"/>
              <a:gd name="T47" fmla="*/ 5 h 49"/>
              <a:gd name="T48" fmla="*/ 50 w 84"/>
              <a:gd name="T49" fmla="*/ 20 h 49"/>
              <a:gd name="T50" fmla="*/ 0 w 84"/>
              <a:gd name="T51" fmla="*/ 20 h 49"/>
              <a:gd name="T52" fmla="*/ 0 w 84"/>
              <a:gd name="T53" fmla="*/ 29 h 49"/>
              <a:gd name="T54" fmla="*/ 50 w 84"/>
              <a:gd name="T55" fmla="*/ 29 h 49"/>
              <a:gd name="T56" fmla="*/ 50 w 84"/>
              <a:gd name="T57" fmla="*/ 44 h 49"/>
              <a:gd name="T58" fmla="*/ 60 w 84"/>
              <a:gd name="T59" fmla="*/ 10 h 49"/>
              <a:gd name="T60" fmla="*/ 74 w 84"/>
              <a:gd name="T61" fmla="*/ 10 h 49"/>
              <a:gd name="T62" fmla="*/ 74 w 84"/>
              <a:gd name="T63" fmla="*/ 39 h 49"/>
              <a:gd name="T64" fmla="*/ 60 w 84"/>
              <a:gd name="T65" fmla="*/ 39 h 49"/>
              <a:gd name="T66" fmla="*/ 60 w 84"/>
              <a:gd name="T67"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4" h="49">
                <a:moveTo>
                  <a:pt x="50" y="44"/>
                </a:moveTo>
                <a:lnTo>
                  <a:pt x="50" y="44"/>
                </a:lnTo>
                <a:lnTo>
                  <a:pt x="50" y="47"/>
                </a:lnTo>
                <a:lnTo>
                  <a:pt x="51" y="48"/>
                </a:lnTo>
                <a:lnTo>
                  <a:pt x="52" y="49"/>
                </a:lnTo>
                <a:lnTo>
                  <a:pt x="55" y="49"/>
                </a:lnTo>
                <a:lnTo>
                  <a:pt x="79" y="49"/>
                </a:lnTo>
                <a:lnTo>
                  <a:pt x="79" y="49"/>
                </a:lnTo>
                <a:lnTo>
                  <a:pt x="82" y="49"/>
                </a:lnTo>
                <a:lnTo>
                  <a:pt x="83" y="48"/>
                </a:lnTo>
                <a:lnTo>
                  <a:pt x="84" y="47"/>
                </a:lnTo>
                <a:lnTo>
                  <a:pt x="84" y="44"/>
                </a:lnTo>
                <a:lnTo>
                  <a:pt x="84" y="5"/>
                </a:lnTo>
                <a:lnTo>
                  <a:pt x="84" y="5"/>
                </a:lnTo>
                <a:lnTo>
                  <a:pt x="84" y="2"/>
                </a:lnTo>
                <a:lnTo>
                  <a:pt x="83" y="1"/>
                </a:lnTo>
                <a:lnTo>
                  <a:pt x="82" y="0"/>
                </a:lnTo>
                <a:lnTo>
                  <a:pt x="79" y="0"/>
                </a:lnTo>
                <a:lnTo>
                  <a:pt x="55" y="0"/>
                </a:lnTo>
                <a:lnTo>
                  <a:pt x="55" y="0"/>
                </a:lnTo>
                <a:lnTo>
                  <a:pt x="52" y="0"/>
                </a:lnTo>
                <a:lnTo>
                  <a:pt x="51" y="1"/>
                </a:lnTo>
                <a:lnTo>
                  <a:pt x="50" y="2"/>
                </a:lnTo>
                <a:lnTo>
                  <a:pt x="50" y="5"/>
                </a:lnTo>
                <a:lnTo>
                  <a:pt x="50" y="20"/>
                </a:lnTo>
                <a:lnTo>
                  <a:pt x="0" y="20"/>
                </a:lnTo>
                <a:lnTo>
                  <a:pt x="0" y="29"/>
                </a:lnTo>
                <a:lnTo>
                  <a:pt x="50" y="29"/>
                </a:lnTo>
                <a:lnTo>
                  <a:pt x="50" y="44"/>
                </a:lnTo>
                <a:close/>
                <a:moveTo>
                  <a:pt x="60" y="10"/>
                </a:moveTo>
                <a:lnTo>
                  <a:pt x="74" y="10"/>
                </a:lnTo>
                <a:lnTo>
                  <a:pt x="74" y="39"/>
                </a:lnTo>
                <a:lnTo>
                  <a:pt x="60" y="39"/>
                </a:lnTo>
                <a:lnTo>
                  <a:pt x="6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62" name="Freeform 977"/>
          <p:cNvSpPr>
            <a:spLocks noEditPoints="1"/>
          </p:cNvSpPr>
          <p:nvPr/>
        </p:nvSpPr>
        <p:spPr bwMode="auto">
          <a:xfrm>
            <a:off x="559536" y="646516"/>
            <a:ext cx="142349" cy="151839"/>
          </a:xfrm>
          <a:custGeom>
            <a:avLst/>
            <a:gdLst>
              <a:gd name="T0" fmla="*/ 84 w 89"/>
              <a:gd name="T1" fmla="*/ 25 h 96"/>
              <a:gd name="T2" fmla="*/ 71 w 89"/>
              <a:gd name="T3" fmla="*/ 26 h 96"/>
              <a:gd name="T4" fmla="*/ 64 w 89"/>
              <a:gd name="T5" fmla="*/ 29 h 96"/>
              <a:gd name="T6" fmla="*/ 54 w 89"/>
              <a:gd name="T7" fmla="*/ 11 h 96"/>
              <a:gd name="T8" fmla="*/ 44 w 89"/>
              <a:gd name="T9" fmla="*/ 0 h 96"/>
              <a:gd name="T10" fmla="*/ 40 w 89"/>
              <a:gd name="T11" fmla="*/ 4 h 96"/>
              <a:gd name="T12" fmla="*/ 29 w 89"/>
              <a:gd name="T13" fmla="*/ 19 h 96"/>
              <a:gd name="T14" fmla="*/ 24 w 89"/>
              <a:gd name="T15" fmla="*/ 29 h 96"/>
              <a:gd name="T16" fmla="*/ 11 w 89"/>
              <a:gd name="T17" fmla="*/ 25 h 96"/>
              <a:gd name="T18" fmla="*/ 0 w 89"/>
              <a:gd name="T19" fmla="*/ 25 h 96"/>
              <a:gd name="T20" fmla="*/ 0 w 89"/>
              <a:gd name="T21" fmla="*/ 30 h 96"/>
              <a:gd name="T22" fmla="*/ 1 w 89"/>
              <a:gd name="T23" fmla="*/ 42 h 96"/>
              <a:gd name="T24" fmla="*/ 7 w 89"/>
              <a:gd name="T25" fmla="*/ 58 h 96"/>
              <a:gd name="T26" fmla="*/ 11 w 89"/>
              <a:gd name="T27" fmla="*/ 63 h 96"/>
              <a:gd name="T28" fmla="*/ 21 w 89"/>
              <a:gd name="T29" fmla="*/ 69 h 96"/>
              <a:gd name="T30" fmla="*/ 31 w 89"/>
              <a:gd name="T31" fmla="*/ 70 h 96"/>
              <a:gd name="T32" fmla="*/ 37 w 89"/>
              <a:gd name="T33" fmla="*/ 70 h 96"/>
              <a:gd name="T34" fmla="*/ 39 w 89"/>
              <a:gd name="T35" fmla="*/ 72 h 96"/>
              <a:gd name="T36" fmla="*/ 49 w 89"/>
              <a:gd name="T37" fmla="*/ 96 h 96"/>
              <a:gd name="T38" fmla="*/ 49 w 89"/>
              <a:gd name="T39" fmla="*/ 72 h 96"/>
              <a:gd name="T40" fmla="*/ 52 w 89"/>
              <a:gd name="T41" fmla="*/ 70 h 96"/>
              <a:gd name="T42" fmla="*/ 58 w 89"/>
              <a:gd name="T43" fmla="*/ 70 h 96"/>
              <a:gd name="T44" fmla="*/ 68 w 89"/>
              <a:gd name="T45" fmla="*/ 69 h 96"/>
              <a:gd name="T46" fmla="*/ 77 w 89"/>
              <a:gd name="T47" fmla="*/ 63 h 96"/>
              <a:gd name="T48" fmla="*/ 81 w 89"/>
              <a:gd name="T49" fmla="*/ 58 h 96"/>
              <a:gd name="T50" fmla="*/ 87 w 89"/>
              <a:gd name="T51" fmla="*/ 42 h 96"/>
              <a:gd name="T52" fmla="*/ 89 w 89"/>
              <a:gd name="T53" fmla="*/ 30 h 96"/>
              <a:gd name="T54" fmla="*/ 84 w 89"/>
              <a:gd name="T55" fmla="*/ 25 h 96"/>
              <a:gd name="T56" fmla="*/ 44 w 89"/>
              <a:gd name="T57" fmla="*/ 15 h 96"/>
              <a:gd name="T58" fmla="*/ 53 w 89"/>
              <a:gd name="T59" fmla="*/ 27 h 96"/>
              <a:gd name="T60" fmla="*/ 57 w 89"/>
              <a:gd name="T61" fmla="*/ 42 h 96"/>
              <a:gd name="T62" fmla="*/ 55 w 89"/>
              <a:gd name="T63" fmla="*/ 49 h 96"/>
              <a:gd name="T64" fmla="*/ 48 w 89"/>
              <a:gd name="T65" fmla="*/ 61 h 96"/>
              <a:gd name="T66" fmla="*/ 44 w 89"/>
              <a:gd name="T67" fmla="*/ 63 h 96"/>
              <a:gd name="T68" fmla="*/ 37 w 89"/>
              <a:gd name="T69" fmla="*/ 56 h 96"/>
              <a:gd name="T70" fmla="*/ 32 w 89"/>
              <a:gd name="T71" fmla="*/ 42 h 96"/>
              <a:gd name="T72" fmla="*/ 33 w 89"/>
              <a:gd name="T73" fmla="*/ 35 h 96"/>
              <a:gd name="T74" fmla="*/ 40 w 89"/>
              <a:gd name="T75" fmla="*/ 20 h 96"/>
              <a:gd name="T76" fmla="*/ 44 w 89"/>
              <a:gd name="T77" fmla="*/ 15 h 96"/>
              <a:gd name="T78" fmla="*/ 10 w 89"/>
              <a:gd name="T79" fmla="*/ 35 h 96"/>
              <a:gd name="T80" fmla="*/ 22 w 89"/>
              <a:gd name="T81" fmla="*/ 38 h 96"/>
              <a:gd name="T82" fmla="*/ 22 w 89"/>
              <a:gd name="T83" fmla="*/ 42 h 96"/>
              <a:gd name="T84" fmla="*/ 22 w 89"/>
              <a:gd name="T85" fmla="*/ 48 h 96"/>
              <a:gd name="T86" fmla="*/ 28 w 89"/>
              <a:gd name="T87" fmla="*/ 61 h 96"/>
              <a:gd name="T88" fmla="*/ 23 w 89"/>
              <a:gd name="T89" fmla="*/ 59 h 96"/>
              <a:gd name="T90" fmla="*/ 18 w 89"/>
              <a:gd name="T91" fmla="*/ 56 h 96"/>
              <a:gd name="T92" fmla="*/ 12 w 89"/>
              <a:gd name="T93" fmla="*/ 46 h 96"/>
              <a:gd name="T94" fmla="*/ 10 w 89"/>
              <a:gd name="T95" fmla="*/ 35 h 96"/>
              <a:gd name="T96" fmla="*/ 70 w 89"/>
              <a:gd name="T97" fmla="*/ 56 h 96"/>
              <a:gd name="T98" fmla="*/ 61 w 89"/>
              <a:gd name="T99" fmla="*/ 61 h 96"/>
              <a:gd name="T100" fmla="*/ 65 w 89"/>
              <a:gd name="T101" fmla="*/ 52 h 96"/>
              <a:gd name="T102" fmla="*/ 66 w 89"/>
              <a:gd name="T103" fmla="*/ 42 h 96"/>
              <a:gd name="T104" fmla="*/ 66 w 89"/>
              <a:gd name="T105" fmla="*/ 38 h 96"/>
              <a:gd name="T106" fmla="*/ 73 w 89"/>
              <a:gd name="T107" fmla="*/ 36 h 96"/>
              <a:gd name="T108" fmla="*/ 79 w 89"/>
              <a:gd name="T109" fmla="*/ 35 h 96"/>
              <a:gd name="T110" fmla="*/ 74 w 89"/>
              <a:gd name="T111" fmla="*/ 52 h 96"/>
              <a:gd name="T112" fmla="*/ 70 w 89"/>
              <a:gd name="T113" fmla="*/ 5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96">
                <a:moveTo>
                  <a:pt x="84" y="25"/>
                </a:moveTo>
                <a:lnTo>
                  <a:pt x="84" y="25"/>
                </a:lnTo>
                <a:lnTo>
                  <a:pt x="77" y="25"/>
                </a:lnTo>
                <a:lnTo>
                  <a:pt x="71" y="26"/>
                </a:lnTo>
                <a:lnTo>
                  <a:pt x="64" y="29"/>
                </a:lnTo>
                <a:lnTo>
                  <a:pt x="64" y="29"/>
                </a:lnTo>
                <a:lnTo>
                  <a:pt x="59" y="19"/>
                </a:lnTo>
                <a:lnTo>
                  <a:pt x="54" y="11"/>
                </a:lnTo>
                <a:lnTo>
                  <a:pt x="48" y="4"/>
                </a:lnTo>
                <a:lnTo>
                  <a:pt x="44" y="0"/>
                </a:lnTo>
                <a:lnTo>
                  <a:pt x="40" y="4"/>
                </a:lnTo>
                <a:lnTo>
                  <a:pt x="40" y="4"/>
                </a:lnTo>
                <a:lnTo>
                  <a:pt x="34" y="11"/>
                </a:lnTo>
                <a:lnTo>
                  <a:pt x="29" y="19"/>
                </a:lnTo>
                <a:lnTo>
                  <a:pt x="24" y="29"/>
                </a:lnTo>
                <a:lnTo>
                  <a:pt x="24" y="29"/>
                </a:lnTo>
                <a:lnTo>
                  <a:pt x="18" y="26"/>
                </a:lnTo>
                <a:lnTo>
                  <a:pt x="11" y="25"/>
                </a:lnTo>
                <a:lnTo>
                  <a:pt x="5" y="25"/>
                </a:lnTo>
                <a:lnTo>
                  <a:pt x="0" y="25"/>
                </a:lnTo>
                <a:lnTo>
                  <a:pt x="0" y="30"/>
                </a:lnTo>
                <a:lnTo>
                  <a:pt x="0" y="30"/>
                </a:lnTo>
                <a:lnTo>
                  <a:pt x="0" y="33"/>
                </a:lnTo>
                <a:lnTo>
                  <a:pt x="1" y="42"/>
                </a:lnTo>
                <a:lnTo>
                  <a:pt x="5" y="53"/>
                </a:lnTo>
                <a:lnTo>
                  <a:pt x="7" y="58"/>
                </a:lnTo>
                <a:lnTo>
                  <a:pt x="11" y="63"/>
                </a:lnTo>
                <a:lnTo>
                  <a:pt x="11" y="63"/>
                </a:lnTo>
                <a:lnTo>
                  <a:pt x="16" y="67"/>
                </a:lnTo>
                <a:lnTo>
                  <a:pt x="21" y="69"/>
                </a:lnTo>
                <a:lnTo>
                  <a:pt x="26" y="70"/>
                </a:lnTo>
                <a:lnTo>
                  <a:pt x="31" y="70"/>
                </a:lnTo>
                <a:lnTo>
                  <a:pt x="31" y="70"/>
                </a:lnTo>
                <a:lnTo>
                  <a:pt x="37" y="70"/>
                </a:lnTo>
                <a:lnTo>
                  <a:pt x="37" y="70"/>
                </a:lnTo>
                <a:lnTo>
                  <a:pt x="39" y="72"/>
                </a:lnTo>
                <a:lnTo>
                  <a:pt x="39" y="96"/>
                </a:lnTo>
                <a:lnTo>
                  <a:pt x="49" y="96"/>
                </a:lnTo>
                <a:lnTo>
                  <a:pt x="49" y="72"/>
                </a:lnTo>
                <a:lnTo>
                  <a:pt x="49" y="72"/>
                </a:lnTo>
                <a:lnTo>
                  <a:pt x="52" y="70"/>
                </a:lnTo>
                <a:lnTo>
                  <a:pt x="52" y="70"/>
                </a:lnTo>
                <a:lnTo>
                  <a:pt x="58" y="70"/>
                </a:lnTo>
                <a:lnTo>
                  <a:pt x="58" y="70"/>
                </a:lnTo>
                <a:lnTo>
                  <a:pt x="63" y="70"/>
                </a:lnTo>
                <a:lnTo>
                  <a:pt x="68" y="69"/>
                </a:lnTo>
                <a:lnTo>
                  <a:pt x="73" y="67"/>
                </a:lnTo>
                <a:lnTo>
                  <a:pt x="77" y="63"/>
                </a:lnTo>
                <a:lnTo>
                  <a:pt x="77" y="63"/>
                </a:lnTo>
                <a:lnTo>
                  <a:pt x="81" y="58"/>
                </a:lnTo>
                <a:lnTo>
                  <a:pt x="84" y="53"/>
                </a:lnTo>
                <a:lnTo>
                  <a:pt x="87" y="42"/>
                </a:lnTo>
                <a:lnTo>
                  <a:pt x="89" y="33"/>
                </a:lnTo>
                <a:lnTo>
                  <a:pt x="89" y="30"/>
                </a:lnTo>
                <a:lnTo>
                  <a:pt x="89" y="25"/>
                </a:lnTo>
                <a:lnTo>
                  <a:pt x="84" y="25"/>
                </a:lnTo>
                <a:close/>
                <a:moveTo>
                  <a:pt x="44" y="15"/>
                </a:moveTo>
                <a:lnTo>
                  <a:pt x="44" y="15"/>
                </a:lnTo>
                <a:lnTo>
                  <a:pt x="49" y="21"/>
                </a:lnTo>
                <a:lnTo>
                  <a:pt x="53" y="27"/>
                </a:lnTo>
                <a:lnTo>
                  <a:pt x="55" y="35"/>
                </a:lnTo>
                <a:lnTo>
                  <a:pt x="57" y="42"/>
                </a:lnTo>
                <a:lnTo>
                  <a:pt x="57" y="42"/>
                </a:lnTo>
                <a:lnTo>
                  <a:pt x="55" y="49"/>
                </a:lnTo>
                <a:lnTo>
                  <a:pt x="53" y="56"/>
                </a:lnTo>
                <a:lnTo>
                  <a:pt x="48" y="61"/>
                </a:lnTo>
                <a:lnTo>
                  <a:pt x="44" y="63"/>
                </a:lnTo>
                <a:lnTo>
                  <a:pt x="44" y="63"/>
                </a:lnTo>
                <a:lnTo>
                  <a:pt x="40" y="61"/>
                </a:lnTo>
                <a:lnTo>
                  <a:pt x="37" y="56"/>
                </a:lnTo>
                <a:lnTo>
                  <a:pt x="33" y="49"/>
                </a:lnTo>
                <a:lnTo>
                  <a:pt x="32" y="42"/>
                </a:lnTo>
                <a:lnTo>
                  <a:pt x="32" y="42"/>
                </a:lnTo>
                <a:lnTo>
                  <a:pt x="33" y="35"/>
                </a:lnTo>
                <a:lnTo>
                  <a:pt x="37" y="27"/>
                </a:lnTo>
                <a:lnTo>
                  <a:pt x="40" y="20"/>
                </a:lnTo>
                <a:lnTo>
                  <a:pt x="44" y="15"/>
                </a:lnTo>
                <a:lnTo>
                  <a:pt x="44" y="15"/>
                </a:lnTo>
                <a:close/>
                <a:moveTo>
                  <a:pt x="10" y="35"/>
                </a:moveTo>
                <a:lnTo>
                  <a:pt x="10" y="35"/>
                </a:lnTo>
                <a:lnTo>
                  <a:pt x="16" y="36"/>
                </a:lnTo>
                <a:lnTo>
                  <a:pt x="22" y="38"/>
                </a:lnTo>
                <a:lnTo>
                  <a:pt x="22" y="38"/>
                </a:lnTo>
                <a:lnTo>
                  <a:pt x="22" y="42"/>
                </a:lnTo>
                <a:lnTo>
                  <a:pt x="22" y="42"/>
                </a:lnTo>
                <a:lnTo>
                  <a:pt x="22" y="48"/>
                </a:lnTo>
                <a:lnTo>
                  <a:pt x="23" y="52"/>
                </a:lnTo>
                <a:lnTo>
                  <a:pt x="28" y="61"/>
                </a:lnTo>
                <a:lnTo>
                  <a:pt x="28" y="61"/>
                </a:lnTo>
                <a:lnTo>
                  <a:pt x="23" y="59"/>
                </a:lnTo>
                <a:lnTo>
                  <a:pt x="18" y="56"/>
                </a:lnTo>
                <a:lnTo>
                  <a:pt x="18" y="56"/>
                </a:lnTo>
                <a:lnTo>
                  <a:pt x="15" y="52"/>
                </a:lnTo>
                <a:lnTo>
                  <a:pt x="12" y="46"/>
                </a:lnTo>
                <a:lnTo>
                  <a:pt x="10" y="35"/>
                </a:lnTo>
                <a:lnTo>
                  <a:pt x="10" y="35"/>
                </a:lnTo>
                <a:close/>
                <a:moveTo>
                  <a:pt x="70" y="56"/>
                </a:moveTo>
                <a:lnTo>
                  <a:pt x="70" y="56"/>
                </a:lnTo>
                <a:lnTo>
                  <a:pt x="66" y="59"/>
                </a:lnTo>
                <a:lnTo>
                  <a:pt x="61" y="61"/>
                </a:lnTo>
                <a:lnTo>
                  <a:pt x="61" y="61"/>
                </a:lnTo>
                <a:lnTo>
                  <a:pt x="65" y="52"/>
                </a:lnTo>
                <a:lnTo>
                  <a:pt x="66" y="48"/>
                </a:lnTo>
                <a:lnTo>
                  <a:pt x="66" y="42"/>
                </a:lnTo>
                <a:lnTo>
                  <a:pt x="66" y="42"/>
                </a:lnTo>
                <a:lnTo>
                  <a:pt x="66" y="38"/>
                </a:lnTo>
                <a:lnTo>
                  <a:pt x="66" y="38"/>
                </a:lnTo>
                <a:lnTo>
                  <a:pt x="73" y="36"/>
                </a:lnTo>
                <a:lnTo>
                  <a:pt x="79" y="35"/>
                </a:lnTo>
                <a:lnTo>
                  <a:pt x="79" y="35"/>
                </a:lnTo>
                <a:lnTo>
                  <a:pt x="76" y="46"/>
                </a:lnTo>
                <a:lnTo>
                  <a:pt x="74" y="52"/>
                </a:lnTo>
                <a:lnTo>
                  <a:pt x="70" y="56"/>
                </a:lnTo>
                <a:lnTo>
                  <a:pt x="70" y="5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63" name="Freeform 979"/>
          <p:cNvSpPr>
            <a:spLocks noEditPoints="1"/>
          </p:cNvSpPr>
          <p:nvPr/>
        </p:nvSpPr>
        <p:spPr bwMode="auto">
          <a:xfrm>
            <a:off x="958113" y="641768"/>
            <a:ext cx="113879" cy="156586"/>
          </a:xfrm>
          <a:custGeom>
            <a:avLst/>
            <a:gdLst>
              <a:gd name="T0" fmla="*/ 50 w 74"/>
              <a:gd name="T1" fmla="*/ 55 h 98"/>
              <a:gd name="T2" fmla="*/ 44 w 74"/>
              <a:gd name="T3" fmla="*/ 56 h 98"/>
              <a:gd name="T4" fmla="*/ 53 w 74"/>
              <a:gd name="T5" fmla="*/ 48 h 98"/>
              <a:gd name="T6" fmla="*/ 66 w 74"/>
              <a:gd name="T7" fmla="*/ 31 h 98"/>
              <a:gd name="T8" fmla="*/ 69 w 74"/>
              <a:gd name="T9" fmla="*/ 22 h 98"/>
              <a:gd name="T10" fmla="*/ 52 w 74"/>
              <a:gd name="T11" fmla="*/ 31 h 98"/>
              <a:gd name="T12" fmla="*/ 44 w 74"/>
              <a:gd name="T13" fmla="*/ 38 h 98"/>
              <a:gd name="T14" fmla="*/ 35 w 74"/>
              <a:gd name="T15" fmla="*/ 48 h 98"/>
              <a:gd name="T16" fmla="*/ 35 w 74"/>
              <a:gd name="T17" fmla="*/ 5 h 98"/>
              <a:gd name="T18" fmla="*/ 34 w 74"/>
              <a:gd name="T19" fmla="*/ 1 h 98"/>
              <a:gd name="T20" fmla="*/ 30 w 74"/>
              <a:gd name="T21" fmla="*/ 0 h 98"/>
              <a:gd name="T22" fmla="*/ 5 w 74"/>
              <a:gd name="T23" fmla="*/ 0 h 98"/>
              <a:gd name="T24" fmla="*/ 2 w 74"/>
              <a:gd name="T25" fmla="*/ 1 h 98"/>
              <a:gd name="T26" fmla="*/ 0 w 74"/>
              <a:gd name="T27" fmla="*/ 5 h 98"/>
              <a:gd name="T28" fmla="*/ 0 w 74"/>
              <a:gd name="T29" fmla="*/ 93 h 98"/>
              <a:gd name="T30" fmla="*/ 2 w 74"/>
              <a:gd name="T31" fmla="*/ 97 h 98"/>
              <a:gd name="T32" fmla="*/ 5 w 74"/>
              <a:gd name="T33" fmla="*/ 98 h 98"/>
              <a:gd name="T34" fmla="*/ 30 w 74"/>
              <a:gd name="T35" fmla="*/ 98 h 98"/>
              <a:gd name="T36" fmla="*/ 34 w 74"/>
              <a:gd name="T37" fmla="*/ 97 h 98"/>
              <a:gd name="T38" fmla="*/ 35 w 74"/>
              <a:gd name="T39" fmla="*/ 93 h 98"/>
              <a:gd name="T40" fmla="*/ 35 w 74"/>
              <a:gd name="T41" fmla="*/ 66 h 98"/>
              <a:gd name="T42" fmla="*/ 51 w 74"/>
              <a:gd name="T43" fmla="*/ 68 h 98"/>
              <a:gd name="T44" fmla="*/ 60 w 74"/>
              <a:gd name="T45" fmla="*/ 65 h 98"/>
              <a:gd name="T46" fmla="*/ 74 w 74"/>
              <a:gd name="T47" fmla="*/ 59 h 98"/>
              <a:gd name="T48" fmla="*/ 67 w 74"/>
              <a:gd name="T49" fmla="*/ 56 h 98"/>
              <a:gd name="T50" fmla="*/ 50 w 74"/>
              <a:gd name="T51" fmla="*/ 55 h 98"/>
              <a:gd name="T52" fmla="*/ 25 w 74"/>
              <a:gd name="T53" fmla="*/ 59 h 98"/>
              <a:gd name="T54" fmla="*/ 10 w 74"/>
              <a:gd name="T55" fmla="*/ 34 h 98"/>
              <a:gd name="T56" fmla="*/ 25 w 74"/>
              <a:gd name="T57" fmla="*/ 59 h 98"/>
              <a:gd name="T58" fmla="*/ 25 w 74"/>
              <a:gd name="T59" fmla="*/ 24 h 98"/>
              <a:gd name="T60" fmla="*/ 10 w 74"/>
              <a:gd name="T61" fmla="*/ 10 h 98"/>
              <a:gd name="T62" fmla="*/ 10 w 74"/>
              <a:gd name="T63" fmla="*/ 88 h 98"/>
              <a:gd name="T64" fmla="*/ 25 w 74"/>
              <a:gd name="T65" fmla="*/ 69 h 98"/>
              <a:gd name="T66" fmla="*/ 10 w 74"/>
              <a:gd name="T67"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 h="98">
                <a:moveTo>
                  <a:pt x="50" y="55"/>
                </a:moveTo>
                <a:lnTo>
                  <a:pt x="50" y="55"/>
                </a:lnTo>
                <a:lnTo>
                  <a:pt x="44" y="56"/>
                </a:lnTo>
                <a:lnTo>
                  <a:pt x="44" y="56"/>
                </a:lnTo>
                <a:lnTo>
                  <a:pt x="53" y="48"/>
                </a:lnTo>
                <a:lnTo>
                  <a:pt x="53" y="48"/>
                </a:lnTo>
                <a:lnTo>
                  <a:pt x="61" y="39"/>
                </a:lnTo>
                <a:lnTo>
                  <a:pt x="66" y="31"/>
                </a:lnTo>
                <a:lnTo>
                  <a:pt x="69" y="22"/>
                </a:lnTo>
                <a:lnTo>
                  <a:pt x="69" y="22"/>
                </a:lnTo>
                <a:lnTo>
                  <a:pt x="61" y="26"/>
                </a:lnTo>
                <a:lnTo>
                  <a:pt x="52" y="31"/>
                </a:lnTo>
                <a:lnTo>
                  <a:pt x="44" y="38"/>
                </a:lnTo>
                <a:lnTo>
                  <a:pt x="44" y="38"/>
                </a:lnTo>
                <a:lnTo>
                  <a:pt x="39" y="43"/>
                </a:lnTo>
                <a:lnTo>
                  <a:pt x="35" y="48"/>
                </a:lnTo>
                <a:lnTo>
                  <a:pt x="35" y="5"/>
                </a:lnTo>
                <a:lnTo>
                  <a:pt x="35" y="5"/>
                </a:lnTo>
                <a:lnTo>
                  <a:pt x="35" y="2"/>
                </a:lnTo>
                <a:lnTo>
                  <a:pt x="34" y="1"/>
                </a:lnTo>
                <a:lnTo>
                  <a:pt x="32" y="0"/>
                </a:lnTo>
                <a:lnTo>
                  <a:pt x="30" y="0"/>
                </a:lnTo>
                <a:lnTo>
                  <a:pt x="5" y="0"/>
                </a:lnTo>
                <a:lnTo>
                  <a:pt x="5" y="0"/>
                </a:lnTo>
                <a:lnTo>
                  <a:pt x="3" y="0"/>
                </a:lnTo>
                <a:lnTo>
                  <a:pt x="2" y="1"/>
                </a:lnTo>
                <a:lnTo>
                  <a:pt x="0" y="2"/>
                </a:lnTo>
                <a:lnTo>
                  <a:pt x="0" y="5"/>
                </a:lnTo>
                <a:lnTo>
                  <a:pt x="0" y="93"/>
                </a:lnTo>
                <a:lnTo>
                  <a:pt x="0" y="93"/>
                </a:lnTo>
                <a:lnTo>
                  <a:pt x="0" y="96"/>
                </a:lnTo>
                <a:lnTo>
                  <a:pt x="2" y="97"/>
                </a:lnTo>
                <a:lnTo>
                  <a:pt x="3" y="98"/>
                </a:lnTo>
                <a:lnTo>
                  <a:pt x="5" y="98"/>
                </a:lnTo>
                <a:lnTo>
                  <a:pt x="30" y="98"/>
                </a:lnTo>
                <a:lnTo>
                  <a:pt x="30" y="98"/>
                </a:lnTo>
                <a:lnTo>
                  <a:pt x="32" y="98"/>
                </a:lnTo>
                <a:lnTo>
                  <a:pt x="34" y="97"/>
                </a:lnTo>
                <a:lnTo>
                  <a:pt x="35" y="96"/>
                </a:lnTo>
                <a:lnTo>
                  <a:pt x="35" y="93"/>
                </a:lnTo>
                <a:lnTo>
                  <a:pt x="35" y="66"/>
                </a:lnTo>
                <a:lnTo>
                  <a:pt x="35" y="66"/>
                </a:lnTo>
                <a:lnTo>
                  <a:pt x="42" y="68"/>
                </a:lnTo>
                <a:lnTo>
                  <a:pt x="51" y="68"/>
                </a:lnTo>
                <a:lnTo>
                  <a:pt x="51" y="68"/>
                </a:lnTo>
                <a:lnTo>
                  <a:pt x="60" y="65"/>
                </a:lnTo>
                <a:lnTo>
                  <a:pt x="67" y="63"/>
                </a:lnTo>
                <a:lnTo>
                  <a:pt x="74" y="59"/>
                </a:lnTo>
                <a:lnTo>
                  <a:pt x="74" y="59"/>
                </a:lnTo>
                <a:lnTo>
                  <a:pt x="67" y="56"/>
                </a:lnTo>
                <a:lnTo>
                  <a:pt x="60" y="55"/>
                </a:lnTo>
                <a:lnTo>
                  <a:pt x="50" y="55"/>
                </a:lnTo>
                <a:lnTo>
                  <a:pt x="50" y="55"/>
                </a:lnTo>
                <a:close/>
                <a:moveTo>
                  <a:pt x="25" y="59"/>
                </a:moveTo>
                <a:lnTo>
                  <a:pt x="10" y="59"/>
                </a:lnTo>
                <a:lnTo>
                  <a:pt x="10" y="34"/>
                </a:lnTo>
                <a:lnTo>
                  <a:pt x="25" y="34"/>
                </a:lnTo>
                <a:lnTo>
                  <a:pt x="25" y="59"/>
                </a:lnTo>
                <a:close/>
                <a:moveTo>
                  <a:pt x="25" y="10"/>
                </a:moveTo>
                <a:lnTo>
                  <a:pt x="25" y="24"/>
                </a:lnTo>
                <a:lnTo>
                  <a:pt x="10" y="24"/>
                </a:lnTo>
                <a:lnTo>
                  <a:pt x="10" y="10"/>
                </a:lnTo>
                <a:lnTo>
                  <a:pt x="25" y="10"/>
                </a:lnTo>
                <a:close/>
                <a:moveTo>
                  <a:pt x="10" y="88"/>
                </a:moveTo>
                <a:lnTo>
                  <a:pt x="10" y="69"/>
                </a:lnTo>
                <a:lnTo>
                  <a:pt x="25" y="69"/>
                </a:lnTo>
                <a:lnTo>
                  <a:pt x="25" y="88"/>
                </a:lnTo>
                <a:lnTo>
                  <a:pt x="10"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64" name="Freeform 1582"/>
          <p:cNvSpPr>
            <a:spLocks noEditPoints="1"/>
          </p:cNvSpPr>
          <p:nvPr/>
        </p:nvSpPr>
        <p:spPr bwMode="auto">
          <a:xfrm>
            <a:off x="2424301" y="660750"/>
            <a:ext cx="66429" cy="61686"/>
          </a:xfrm>
          <a:custGeom>
            <a:avLst/>
            <a:gdLst>
              <a:gd name="T0" fmla="*/ 25 w 42"/>
              <a:gd name="T1" fmla="*/ 38 h 38"/>
              <a:gd name="T2" fmla="*/ 25 w 42"/>
              <a:gd name="T3" fmla="*/ 38 h 38"/>
              <a:gd name="T4" fmla="*/ 28 w 42"/>
              <a:gd name="T5" fmla="*/ 38 h 38"/>
              <a:gd name="T6" fmla="*/ 32 w 42"/>
              <a:gd name="T7" fmla="*/ 37 h 38"/>
              <a:gd name="T8" fmla="*/ 35 w 42"/>
              <a:gd name="T9" fmla="*/ 35 h 38"/>
              <a:gd name="T10" fmla="*/ 37 w 42"/>
              <a:gd name="T11" fmla="*/ 32 h 38"/>
              <a:gd name="T12" fmla="*/ 37 w 42"/>
              <a:gd name="T13" fmla="*/ 32 h 38"/>
              <a:gd name="T14" fmla="*/ 41 w 42"/>
              <a:gd name="T15" fmla="*/ 27 h 38"/>
              <a:gd name="T16" fmla="*/ 42 w 42"/>
              <a:gd name="T17" fmla="*/ 20 h 38"/>
              <a:gd name="T18" fmla="*/ 42 w 42"/>
              <a:gd name="T19" fmla="*/ 20 h 38"/>
              <a:gd name="T20" fmla="*/ 40 w 42"/>
              <a:gd name="T21" fmla="*/ 14 h 38"/>
              <a:gd name="T22" fmla="*/ 36 w 42"/>
              <a:gd name="T23" fmla="*/ 9 h 38"/>
              <a:gd name="T24" fmla="*/ 36 w 42"/>
              <a:gd name="T25" fmla="*/ 9 h 38"/>
              <a:gd name="T26" fmla="*/ 33 w 42"/>
              <a:gd name="T27" fmla="*/ 8 h 38"/>
              <a:gd name="T28" fmla="*/ 28 w 42"/>
              <a:gd name="T29" fmla="*/ 5 h 38"/>
              <a:gd name="T30" fmla="*/ 19 w 42"/>
              <a:gd name="T31" fmla="*/ 3 h 38"/>
              <a:gd name="T32" fmla="*/ 0 w 42"/>
              <a:gd name="T33" fmla="*/ 0 h 38"/>
              <a:gd name="T34" fmla="*/ 0 w 42"/>
              <a:gd name="T35" fmla="*/ 0 h 38"/>
              <a:gd name="T36" fmla="*/ 5 w 42"/>
              <a:gd name="T37" fmla="*/ 16 h 38"/>
              <a:gd name="T38" fmla="*/ 9 w 42"/>
              <a:gd name="T39" fmla="*/ 27 h 38"/>
              <a:gd name="T40" fmla="*/ 11 w 42"/>
              <a:gd name="T41" fmla="*/ 31 h 38"/>
              <a:gd name="T42" fmla="*/ 14 w 42"/>
              <a:gd name="T43" fmla="*/ 35 h 38"/>
              <a:gd name="T44" fmla="*/ 14 w 42"/>
              <a:gd name="T45" fmla="*/ 35 h 38"/>
              <a:gd name="T46" fmla="*/ 19 w 42"/>
              <a:gd name="T47" fmla="*/ 37 h 38"/>
              <a:gd name="T48" fmla="*/ 25 w 42"/>
              <a:gd name="T49" fmla="*/ 38 h 38"/>
              <a:gd name="T50" fmla="*/ 25 w 42"/>
              <a:gd name="T51" fmla="*/ 38 h 38"/>
              <a:gd name="T52" fmla="*/ 30 w 42"/>
              <a:gd name="T53" fmla="*/ 16 h 38"/>
              <a:gd name="T54" fmla="*/ 30 w 42"/>
              <a:gd name="T55" fmla="*/ 16 h 38"/>
              <a:gd name="T56" fmla="*/ 31 w 42"/>
              <a:gd name="T57" fmla="*/ 19 h 38"/>
              <a:gd name="T58" fmla="*/ 32 w 42"/>
              <a:gd name="T59" fmla="*/ 21 h 38"/>
              <a:gd name="T60" fmla="*/ 31 w 42"/>
              <a:gd name="T61" fmla="*/ 24 h 38"/>
              <a:gd name="T62" fmla="*/ 30 w 42"/>
              <a:gd name="T63" fmla="*/ 26 h 38"/>
              <a:gd name="T64" fmla="*/ 30 w 42"/>
              <a:gd name="T65" fmla="*/ 26 h 38"/>
              <a:gd name="T66" fmla="*/ 28 w 42"/>
              <a:gd name="T67" fmla="*/ 27 h 38"/>
              <a:gd name="T68" fmla="*/ 25 w 42"/>
              <a:gd name="T69" fmla="*/ 29 h 38"/>
              <a:gd name="T70" fmla="*/ 22 w 42"/>
              <a:gd name="T71" fmla="*/ 29 h 38"/>
              <a:gd name="T72" fmla="*/ 20 w 42"/>
              <a:gd name="T73" fmla="*/ 27 h 38"/>
              <a:gd name="T74" fmla="*/ 20 w 42"/>
              <a:gd name="T75" fmla="*/ 27 h 38"/>
              <a:gd name="T76" fmla="*/ 16 w 42"/>
              <a:gd name="T77" fmla="*/ 21 h 38"/>
              <a:gd name="T78" fmla="*/ 14 w 42"/>
              <a:gd name="T79" fmla="*/ 13 h 38"/>
              <a:gd name="T80" fmla="*/ 14 w 42"/>
              <a:gd name="T81" fmla="*/ 13 h 38"/>
              <a:gd name="T82" fmla="*/ 23 w 42"/>
              <a:gd name="T83" fmla="*/ 14 h 38"/>
              <a:gd name="T84" fmla="*/ 30 w 42"/>
              <a:gd name="T85" fmla="*/ 16 h 38"/>
              <a:gd name="T86" fmla="*/ 30 w 42"/>
              <a:gd name="T87"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38">
                <a:moveTo>
                  <a:pt x="25" y="38"/>
                </a:moveTo>
                <a:lnTo>
                  <a:pt x="25" y="38"/>
                </a:lnTo>
                <a:lnTo>
                  <a:pt x="28" y="38"/>
                </a:lnTo>
                <a:lnTo>
                  <a:pt x="32" y="37"/>
                </a:lnTo>
                <a:lnTo>
                  <a:pt x="35" y="35"/>
                </a:lnTo>
                <a:lnTo>
                  <a:pt x="37" y="32"/>
                </a:lnTo>
                <a:lnTo>
                  <a:pt x="37" y="32"/>
                </a:lnTo>
                <a:lnTo>
                  <a:pt x="41" y="27"/>
                </a:lnTo>
                <a:lnTo>
                  <a:pt x="42" y="20"/>
                </a:lnTo>
                <a:lnTo>
                  <a:pt x="42" y="20"/>
                </a:lnTo>
                <a:lnTo>
                  <a:pt x="40" y="14"/>
                </a:lnTo>
                <a:lnTo>
                  <a:pt x="36" y="9"/>
                </a:lnTo>
                <a:lnTo>
                  <a:pt x="36" y="9"/>
                </a:lnTo>
                <a:lnTo>
                  <a:pt x="33" y="8"/>
                </a:lnTo>
                <a:lnTo>
                  <a:pt x="28" y="5"/>
                </a:lnTo>
                <a:lnTo>
                  <a:pt x="19" y="3"/>
                </a:lnTo>
                <a:lnTo>
                  <a:pt x="0" y="0"/>
                </a:lnTo>
                <a:lnTo>
                  <a:pt x="0" y="0"/>
                </a:lnTo>
                <a:lnTo>
                  <a:pt x="5" y="16"/>
                </a:lnTo>
                <a:lnTo>
                  <a:pt x="9" y="27"/>
                </a:lnTo>
                <a:lnTo>
                  <a:pt x="11" y="31"/>
                </a:lnTo>
                <a:lnTo>
                  <a:pt x="14" y="35"/>
                </a:lnTo>
                <a:lnTo>
                  <a:pt x="14" y="35"/>
                </a:lnTo>
                <a:lnTo>
                  <a:pt x="19" y="37"/>
                </a:lnTo>
                <a:lnTo>
                  <a:pt x="25" y="38"/>
                </a:lnTo>
                <a:lnTo>
                  <a:pt x="25" y="38"/>
                </a:lnTo>
                <a:close/>
                <a:moveTo>
                  <a:pt x="30" y="16"/>
                </a:moveTo>
                <a:lnTo>
                  <a:pt x="30" y="16"/>
                </a:lnTo>
                <a:lnTo>
                  <a:pt x="31" y="19"/>
                </a:lnTo>
                <a:lnTo>
                  <a:pt x="32" y="21"/>
                </a:lnTo>
                <a:lnTo>
                  <a:pt x="31" y="24"/>
                </a:lnTo>
                <a:lnTo>
                  <a:pt x="30" y="26"/>
                </a:lnTo>
                <a:lnTo>
                  <a:pt x="30" y="26"/>
                </a:lnTo>
                <a:lnTo>
                  <a:pt x="28" y="27"/>
                </a:lnTo>
                <a:lnTo>
                  <a:pt x="25" y="29"/>
                </a:lnTo>
                <a:lnTo>
                  <a:pt x="22" y="29"/>
                </a:lnTo>
                <a:lnTo>
                  <a:pt x="20" y="27"/>
                </a:lnTo>
                <a:lnTo>
                  <a:pt x="20" y="27"/>
                </a:lnTo>
                <a:lnTo>
                  <a:pt x="16" y="21"/>
                </a:lnTo>
                <a:lnTo>
                  <a:pt x="14" y="13"/>
                </a:lnTo>
                <a:lnTo>
                  <a:pt x="14" y="13"/>
                </a:lnTo>
                <a:lnTo>
                  <a:pt x="23" y="14"/>
                </a:lnTo>
                <a:lnTo>
                  <a:pt x="30" y="16"/>
                </a:lnTo>
                <a:lnTo>
                  <a:pt x="30"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65" name="Freeform 1583"/>
          <p:cNvSpPr>
            <a:spLocks noEditPoints="1"/>
          </p:cNvSpPr>
          <p:nvPr/>
        </p:nvSpPr>
        <p:spPr bwMode="auto">
          <a:xfrm>
            <a:off x="2448028" y="646515"/>
            <a:ext cx="118625" cy="156586"/>
          </a:xfrm>
          <a:custGeom>
            <a:avLst/>
            <a:gdLst>
              <a:gd name="T0" fmla="*/ 40 w 76"/>
              <a:gd name="T1" fmla="*/ 42 h 101"/>
              <a:gd name="T2" fmla="*/ 51 w 76"/>
              <a:gd name="T3" fmla="*/ 45 h 101"/>
              <a:gd name="T4" fmla="*/ 55 w 76"/>
              <a:gd name="T5" fmla="*/ 45 h 101"/>
              <a:gd name="T6" fmla="*/ 61 w 76"/>
              <a:gd name="T7" fmla="*/ 42 h 101"/>
              <a:gd name="T8" fmla="*/ 65 w 76"/>
              <a:gd name="T9" fmla="*/ 40 h 101"/>
              <a:gd name="T10" fmla="*/ 69 w 76"/>
              <a:gd name="T11" fmla="*/ 32 h 101"/>
              <a:gd name="T12" fmla="*/ 76 w 76"/>
              <a:gd name="T13" fmla="*/ 0 h 101"/>
              <a:gd name="T14" fmla="*/ 59 w 76"/>
              <a:gd name="T15" fmla="*/ 4 h 101"/>
              <a:gd name="T16" fmla="*/ 42 w 76"/>
              <a:gd name="T17" fmla="*/ 10 h 101"/>
              <a:gd name="T18" fmla="*/ 38 w 76"/>
              <a:gd name="T19" fmla="*/ 14 h 101"/>
              <a:gd name="T20" fmla="*/ 33 w 76"/>
              <a:gd name="T21" fmla="*/ 26 h 101"/>
              <a:gd name="T22" fmla="*/ 33 w 76"/>
              <a:gd name="T23" fmla="*/ 30 h 101"/>
              <a:gd name="T24" fmla="*/ 34 w 76"/>
              <a:gd name="T25" fmla="*/ 33 h 101"/>
              <a:gd name="T26" fmla="*/ 29 w 76"/>
              <a:gd name="T27" fmla="*/ 47 h 101"/>
              <a:gd name="T28" fmla="*/ 5 w 76"/>
              <a:gd name="T29" fmla="*/ 62 h 101"/>
              <a:gd name="T30" fmla="*/ 2 w 76"/>
              <a:gd name="T31" fmla="*/ 62 h 101"/>
              <a:gd name="T32" fmla="*/ 1 w 76"/>
              <a:gd name="T33" fmla="*/ 64 h 101"/>
              <a:gd name="T34" fmla="*/ 0 w 76"/>
              <a:gd name="T35" fmla="*/ 68 h 101"/>
              <a:gd name="T36" fmla="*/ 9 w 76"/>
              <a:gd name="T37" fmla="*/ 98 h 101"/>
              <a:gd name="T38" fmla="*/ 14 w 76"/>
              <a:gd name="T39" fmla="*/ 101 h 101"/>
              <a:gd name="T40" fmla="*/ 54 w 76"/>
              <a:gd name="T41" fmla="*/ 101 h 101"/>
              <a:gd name="T42" fmla="*/ 59 w 76"/>
              <a:gd name="T43" fmla="*/ 98 h 101"/>
              <a:gd name="T44" fmla="*/ 69 w 76"/>
              <a:gd name="T45" fmla="*/ 68 h 101"/>
              <a:gd name="T46" fmla="*/ 67 w 76"/>
              <a:gd name="T47" fmla="*/ 64 h 101"/>
              <a:gd name="T48" fmla="*/ 66 w 76"/>
              <a:gd name="T49" fmla="*/ 62 h 101"/>
              <a:gd name="T50" fmla="*/ 39 w 76"/>
              <a:gd name="T51" fmla="*/ 62 h 101"/>
              <a:gd name="T52" fmla="*/ 39 w 76"/>
              <a:gd name="T53" fmla="*/ 47 h 101"/>
              <a:gd name="T54" fmla="*/ 40 w 76"/>
              <a:gd name="T55" fmla="*/ 42 h 101"/>
              <a:gd name="T56" fmla="*/ 18 w 76"/>
              <a:gd name="T57" fmla="*/ 91 h 101"/>
              <a:gd name="T58" fmla="*/ 56 w 76"/>
              <a:gd name="T59" fmla="*/ 72 h 101"/>
              <a:gd name="T60" fmla="*/ 45 w 76"/>
              <a:gd name="T61" fmla="*/ 20 h 101"/>
              <a:gd name="T62" fmla="*/ 48 w 76"/>
              <a:gd name="T63" fmla="*/ 17 h 101"/>
              <a:gd name="T64" fmla="*/ 64 w 76"/>
              <a:gd name="T65" fmla="*/ 13 h 101"/>
              <a:gd name="T66" fmla="*/ 61 w 76"/>
              <a:gd name="T67" fmla="*/ 25 h 101"/>
              <a:gd name="T68" fmla="*/ 58 w 76"/>
              <a:gd name="T69" fmla="*/ 32 h 101"/>
              <a:gd name="T70" fmla="*/ 55 w 76"/>
              <a:gd name="T71" fmla="*/ 35 h 101"/>
              <a:gd name="T72" fmla="*/ 48 w 76"/>
              <a:gd name="T73" fmla="*/ 35 h 101"/>
              <a:gd name="T74" fmla="*/ 45 w 76"/>
              <a:gd name="T75" fmla="*/ 32 h 101"/>
              <a:gd name="T76" fmla="*/ 43 w 76"/>
              <a:gd name="T77" fmla="*/ 26 h 101"/>
              <a:gd name="T78" fmla="*/ 45 w 76"/>
              <a:gd name="T79" fmla="*/ 2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101">
                <a:moveTo>
                  <a:pt x="40" y="42"/>
                </a:moveTo>
                <a:lnTo>
                  <a:pt x="40" y="42"/>
                </a:lnTo>
                <a:lnTo>
                  <a:pt x="45" y="45"/>
                </a:lnTo>
                <a:lnTo>
                  <a:pt x="51" y="45"/>
                </a:lnTo>
                <a:lnTo>
                  <a:pt x="51" y="45"/>
                </a:lnTo>
                <a:lnTo>
                  <a:pt x="55" y="45"/>
                </a:lnTo>
                <a:lnTo>
                  <a:pt x="59" y="43"/>
                </a:lnTo>
                <a:lnTo>
                  <a:pt x="61" y="42"/>
                </a:lnTo>
                <a:lnTo>
                  <a:pt x="65" y="40"/>
                </a:lnTo>
                <a:lnTo>
                  <a:pt x="65" y="40"/>
                </a:lnTo>
                <a:lnTo>
                  <a:pt x="67" y="36"/>
                </a:lnTo>
                <a:lnTo>
                  <a:pt x="69" y="32"/>
                </a:lnTo>
                <a:lnTo>
                  <a:pt x="72" y="21"/>
                </a:lnTo>
                <a:lnTo>
                  <a:pt x="76" y="0"/>
                </a:lnTo>
                <a:lnTo>
                  <a:pt x="76" y="0"/>
                </a:lnTo>
                <a:lnTo>
                  <a:pt x="59" y="4"/>
                </a:lnTo>
                <a:lnTo>
                  <a:pt x="46" y="8"/>
                </a:lnTo>
                <a:lnTo>
                  <a:pt x="42" y="10"/>
                </a:lnTo>
                <a:lnTo>
                  <a:pt x="38" y="14"/>
                </a:lnTo>
                <a:lnTo>
                  <a:pt x="38" y="14"/>
                </a:lnTo>
                <a:lnTo>
                  <a:pt x="34" y="20"/>
                </a:lnTo>
                <a:lnTo>
                  <a:pt x="33" y="26"/>
                </a:lnTo>
                <a:lnTo>
                  <a:pt x="33" y="26"/>
                </a:lnTo>
                <a:lnTo>
                  <a:pt x="33" y="30"/>
                </a:lnTo>
                <a:lnTo>
                  <a:pt x="34" y="33"/>
                </a:lnTo>
                <a:lnTo>
                  <a:pt x="34" y="33"/>
                </a:lnTo>
                <a:lnTo>
                  <a:pt x="30" y="41"/>
                </a:lnTo>
                <a:lnTo>
                  <a:pt x="29" y="47"/>
                </a:lnTo>
                <a:lnTo>
                  <a:pt x="29" y="62"/>
                </a:lnTo>
                <a:lnTo>
                  <a:pt x="5" y="62"/>
                </a:lnTo>
                <a:lnTo>
                  <a:pt x="5" y="62"/>
                </a:lnTo>
                <a:lnTo>
                  <a:pt x="2" y="62"/>
                </a:lnTo>
                <a:lnTo>
                  <a:pt x="1" y="64"/>
                </a:lnTo>
                <a:lnTo>
                  <a:pt x="1" y="64"/>
                </a:lnTo>
                <a:lnTo>
                  <a:pt x="0" y="66"/>
                </a:lnTo>
                <a:lnTo>
                  <a:pt x="0" y="68"/>
                </a:lnTo>
                <a:lnTo>
                  <a:pt x="9" y="98"/>
                </a:lnTo>
                <a:lnTo>
                  <a:pt x="9" y="98"/>
                </a:lnTo>
                <a:lnTo>
                  <a:pt x="12" y="100"/>
                </a:lnTo>
                <a:lnTo>
                  <a:pt x="14" y="101"/>
                </a:lnTo>
                <a:lnTo>
                  <a:pt x="54" y="101"/>
                </a:lnTo>
                <a:lnTo>
                  <a:pt x="54" y="101"/>
                </a:lnTo>
                <a:lnTo>
                  <a:pt x="56" y="100"/>
                </a:lnTo>
                <a:lnTo>
                  <a:pt x="59" y="98"/>
                </a:lnTo>
                <a:lnTo>
                  <a:pt x="69" y="68"/>
                </a:lnTo>
                <a:lnTo>
                  <a:pt x="69" y="68"/>
                </a:lnTo>
                <a:lnTo>
                  <a:pt x="69" y="66"/>
                </a:lnTo>
                <a:lnTo>
                  <a:pt x="67" y="64"/>
                </a:lnTo>
                <a:lnTo>
                  <a:pt x="67" y="64"/>
                </a:lnTo>
                <a:lnTo>
                  <a:pt x="66" y="62"/>
                </a:lnTo>
                <a:lnTo>
                  <a:pt x="64" y="62"/>
                </a:lnTo>
                <a:lnTo>
                  <a:pt x="39" y="62"/>
                </a:lnTo>
                <a:lnTo>
                  <a:pt x="39" y="47"/>
                </a:lnTo>
                <a:lnTo>
                  <a:pt x="39" y="47"/>
                </a:lnTo>
                <a:lnTo>
                  <a:pt x="40" y="42"/>
                </a:lnTo>
                <a:lnTo>
                  <a:pt x="40" y="42"/>
                </a:lnTo>
                <a:close/>
                <a:moveTo>
                  <a:pt x="50" y="91"/>
                </a:moveTo>
                <a:lnTo>
                  <a:pt x="18" y="91"/>
                </a:lnTo>
                <a:lnTo>
                  <a:pt x="12" y="72"/>
                </a:lnTo>
                <a:lnTo>
                  <a:pt x="56" y="72"/>
                </a:lnTo>
                <a:lnTo>
                  <a:pt x="50" y="91"/>
                </a:lnTo>
                <a:close/>
                <a:moveTo>
                  <a:pt x="45" y="20"/>
                </a:moveTo>
                <a:lnTo>
                  <a:pt x="45" y="20"/>
                </a:lnTo>
                <a:lnTo>
                  <a:pt x="48" y="17"/>
                </a:lnTo>
                <a:lnTo>
                  <a:pt x="53" y="16"/>
                </a:lnTo>
                <a:lnTo>
                  <a:pt x="64" y="13"/>
                </a:lnTo>
                <a:lnTo>
                  <a:pt x="64" y="13"/>
                </a:lnTo>
                <a:lnTo>
                  <a:pt x="61" y="25"/>
                </a:lnTo>
                <a:lnTo>
                  <a:pt x="59" y="30"/>
                </a:lnTo>
                <a:lnTo>
                  <a:pt x="58" y="32"/>
                </a:lnTo>
                <a:lnTo>
                  <a:pt x="58" y="32"/>
                </a:lnTo>
                <a:lnTo>
                  <a:pt x="55" y="35"/>
                </a:lnTo>
                <a:lnTo>
                  <a:pt x="51" y="35"/>
                </a:lnTo>
                <a:lnTo>
                  <a:pt x="48" y="35"/>
                </a:lnTo>
                <a:lnTo>
                  <a:pt x="45" y="32"/>
                </a:lnTo>
                <a:lnTo>
                  <a:pt x="45" y="32"/>
                </a:lnTo>
                <a:lnTo>
                  <a:pt x="43" y="30"/>
                </a:lnTo>
                <a:lnTo>
                  <a:pt x="43" y="26"/>
                </a:lnTo>
                <a:lnTo>
                  <a:pt x="43" y="24"/>
                </a:lnTo>
                <a:lnTo>
                  <a:pt x="45" y="20"/>
                </a:lnTo>
                <a:lnTo>
                  <a:pt x="45"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66" name="Freeform 1584"/>
          <p:cNvSpPr>
            <a:spLocks noEditPoints="1"/>
          </p:cNvSpPr>
          <p:nvPr/>
        </p:nvSpPr>
        <p:spPr bwMode="auto">
          <a:xfrm>
            <a:off x="2822877" y="641771"/>
            <a:ext cx="109135" cy="161328"/>
          </a:xfrm>
          <a:custGeom>
            <a:avLst/>
            <a:gdLst>
              <a:gd name="T0" fmla="*/ 67 w 69"/>
              <a:gd name="T1" fmla="*/ 64 h 103"/>
              <a:gd name="T2" fmla="*/ 40 w 69"/>
              <a:gd name="T3" fmla="*/ 58 h 103"/>
              <a:gd name="T4" fmla="*/ 45 w 69"/>
              <a:gd name="T5" fmla="*/ 59 h 103"/>
              <a:gd name="T6" fmla="*/ 58 w 69"/>
              <a:gd name="T7" fmla="*/ 50 h 103"/>
              <a:gd name="T8" fmla="*/ 58 w 69"/>
              <a:gd name="T9" fmla="*/ 39 h 103"/>
              <a:gd name="T10" fmla="*/ 62 w 69"/>
              <a:gd name="T11" fmla="*/ 31 h 103"/>
              <a:gd name="T12" fmla="*/ 65 w 69"/>
              <a:gd name="T13" fmla="*/ 24 h 103"/>
              <a:gd name="T14" fmla="*/ 55 w 69"/>
              <a:gd name="T15" fmla="*/ 11 h 103"/>
              <a:gd name="T16" fmla="*/ 47 w 69"/>
              <a:gd name="T17" fmla="*/ 6 h 103"/>
              <a:gd name="T18" fmla="*/ 35 w 69"/>
              <a:gd name="T19" fmla="*/ 0 h 103"/>
              <a:gd name="T20" fmla="*/ 26 w 69"/>
              <a:gd name="T21" fmla="*/ 2 h 103"/>
              <a:gd name="T22" fmla="*/ 21 w 69"/>
              <a:gd name="T23" fmla="*/ 10 h 103"/>
              <a:gd name="T24" fmla="*/ 7 w 69"/>
              <a:gd name="T25" fmla="*/ 18 h 103"/>
              <a:gd name="T26" fmla="*/ 7 w 69"/>
              <a:gd name="T27" fmla="*/ 28 h 103"/>
              <a:gd name="T28" fmla="*/ 13 w 69"/>
              <a:gd name="T29" fmla="*/ 35 h 103"/>
              <a:gd name="T30" fmla="*/ 10 w 69"/>
              <a:gd name="T31" fmla="*/ 44 h 103"/>
              <a:gd name="T32" fmla="*/ 19 w 69"/>
              <a:gd name="T33" fmla="*/ 58 h 103"/>
              <a:gd name="T34" fmla="*/ 30 w 69"/>
              <a:gd name="T35" fmla="*/ 58 h 103"/>
              <a:gd name="T36" fmla="*/ 5 w 69"/>
              <a:gd name="T37" fmla="*/ 64 h 103"/>
              <a:gd name="T38" fmla="*/ 2 w 69"/>
              <a:gd name="T39" fmla="*/ 66 h 103"/>
              <a:gd name="T40" fmla="*/ 10 w 69"/>
              <a:gd name="T41" fmla="*/ 100 h 103"/>
              <a:gd name="T42" fmla="*/ 15 w 69"/>
              <a:gd name="T43" fmla="*/ 103 h 103"/>
              <a:gd name="T44" fmla="*/ 57 w 69"/>
              <a:gd name="T45" fmla="*/ 102 h 103"/>
              <a:gd name="T46" fmla="*/ 69 w 69"/>
              <a:gd name="T47" fmla="*/ 70 h 103"/>
              <a:gd name="T48" fmla="*/ 68 w 69"/>
              <a:gd name="T49" fmla="*/ 66 h 103"/>
              <a:gd name="T50" fmla="*/ 23 w 69"/>
              <a:gd name="T51" fmla="*/ 49 h 103"/>
              <a:gd name="T52" fmla="*/ 20 w 69"/>
              <a:gd name="T53" fmla="*/ 44 h 103"/>
              <a:gd name="T54" fmla="*/ 24 w 69"/>
              <a:gd name="T55" fmla="*/ 38 h 103"/>
              <a:gd name="T56" fmla="*/ 26 w 69"/>
              <a:gd name="T57" fmla="*/ 33 h 103"/>
              <a:gd name="T58" fmla="*/ 23 w 69"/>
              <a:gd name="T59" fmla="*/ 29 h 103"/>
              <a:gd name="T60" fmla="*/ 15 w 69"/>
              <a:gd name="T61" fmla="*/ 24 h 103"/>
              <a:gd name="T62" fmla="*/ 18 w 69"/>
              <a:gd name="T63" fmla="*/ 21 h 103"/>
              <a:gd name="T64" fmla="*/ 23 w 69"/>
              <a:gd name="T65" fmla="*/ 21 h 103"/>
              <a:gd name="T66" fmla="*/ 28 w 69"/>
              <a:gd name="T67" fmla="*/ 19 h 103"/>
              <a:gd name="T68" fmla="*/ 30 w 69"/>
              <a:gd name="T69" fmla="*/ 15 h 103"/>
              <a:gd name="T70" fmla="*/ 30 w 69"/>
              <a:gd name="T71" fmla="*/ 12 h 103"/>
              <a:gd name="T72" fmla="*/ 35 w 69"/>
              <a:gd name="T73" fmla="*/ 10 h 103"/>
              <a:gd name="T74" fmla="*/ 39 w 69"/>
              <a:gd name="T75" fmla="*/ 11 h 103"/>
              <a:gd name="T76" fmla="*/ 40 w 69"/>
              <a:gd name="T77" fmla="*/ 15 h 103"/>
              <a:gd name="T78" fmla="*/ 40 w 69"/>
              <a:gd name="T79" fmla="*/ 18 h 103"/>
              <a:gd name="T80" fmla="*/ 45 w 69"/>
              <a:gd name="T81" fmla="*/ 21 h 103"/>
              <a:gd name="T82" fmla="*/ 50 w 69"/>
              <a:gd name="T83" fmla="*/ 19 h 103"/>
              <a:gd name="T84" fmla="*/ 55 w 69"/>
              <a:gd name="T85" fmla="*/ 24 h 103"/>
              <a:gd name="T86" fmla="*/ 47 w 69"/>
              <a:gd name="T87" fmla="*/ 29 h 103"/>
              <a:gd name="T88" fmla="*/ 44 w 69"/>
              <a:gd name="T89" fmla="*/ 33 h 103"/>
              <a:gd name="T90" fmla="*/ 46 w 69"/>
              <a:gd name="T91" fmla="*/ 38 h 103"/>
              <a:gd name="T92" fmla="*/ 50 w 69"/>
              <a:gd name="T93" fmla="*/ 44 h 103"/>
              <a:gd name="T94" fmla="*/ 49 w 69"/>
              <a:gd name="T95" fmla="*/ 48 h 103"/>
              <a:gd name="T96" fmla="*/ 45 w 69"/>
              <a:gd name="T97" fmla="*/ 49 h 103"/>
              <a:gd name="T98" fmla="*/ 40 w 69"/>
              <a:gd name="T99" fmla="*/ 47 h 103"/>
              <a:gd name="T100" fmla="*/ 40 w 69"/>
              <a:gd name="T101" fmla="*/ 42 h 103"/>
              <a:gd name="T102" fmla="*/ 35 w 69"/>
              <a:gd name="T103" fmla="*/ 39 h 103"/>
              <a:gd name="T104" fmla="*/ 31 w 69"/>
              <a:gd name="T105" fmla="*/ 40 h 103"/>
              <a:gd name="T106" fmla="*/ 30 w 69"/>
              <a:gd name="T107" fmla="*/ 44 h 103"/>
              <a:gd name="T108" fmla="*/ 28 w 69"/>
              <a:gd name="T109" fmla="*/ 49 h 103"/>
              <a:gd name="T110" fmla="*/ 51 w 69"/>
              <a:gd name="T111" fmla="*/ 93 h 103"/>
              <a:gd name="T112" fmla="*/ 57 w 69"/>
              <a:gd name="T113"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103">
                <a:moveTo>
                  <a:pt x="68" y="66"/>
                </a:moveTo>
                <a:lnTo>
                  <a:pt x="68" y="66"/>
                </a:lnTo>
                <a:lnTo>
                  <a:pt x="67" y="64"/>
                </a:lnTo>
                <a:lnTo>
                  <a:pt x="65" y="64"/>
                </a:lnTo>
                <a:lnTo>
                  <a:pt x="40" y="64"/>
                </a:lnTo>
                <a:lnTo>
                  <a:pt x="40" y="58"/>
                </a:lnTo>
                <a:lnTo>
                  <a:pt x="40" y="58"/>
                </a:lnTo>
                <a:lnTo>
                  <a:pt x="45" y="59"/>
                </a:lnTo>
                <a:lnTo>
                  <a:pt x="45" y="59"/>
                </a:lnTo>
                <a:lnTo>
                  <a:pt x="51" y="58"/>
                </a:lnTo>
                <a:lnTo>
                  <a:pt x="55" y="54"/>
                </a:lnTo>
                <a:lnTo>
                  <a:pt x="58" y="50"/>
                </a:lnTo>
                <a:lnTo>
                  <a:pt x="60" y="44"/>
                </a:lnTo>
                <a:lnTo>
                  <a:pt x="60" y="44"/>
                </a:lnTo>
                <a:lnTo>
                  <a:pt x="58" y="39"/>
                </a:lnTo>
                <a:lnTo>
                  <a:pt x="57" y="35"/>
                </a:lnTo>
                <a:lnTo>
                  <a:pt x="57" y="35"/>
                </a:lnTo>
                <a:lnTo>
                  <a:pt x="62" y="31"/>
                </a:lnTo>
                <a:lnTo>
                  <a:pt x="63" y="28"/>
                </a:lnTo>
                <a:lnTo>
                  <a:pt x="65" y="24"/>
                </a:lnTo>
                <a:lnTo>
                  <a:pt x="65" y="24"/>
                </a:lnTo>
                <a:lnTo>
                  <a:pt x="63" y="18"/>
                </a:lnTo>
                <a:lnTo>
                  <a:pt x="60" y="13"/>
                </a:lnTo>
                <a:lnTo>
                  <a:pt x="55" y="11"/>
                </a:lnTo>
                <a:lnTo>
                  <a:pt x="49" y="10"/>
                </a:lnTo>
                <a:lnTo>
                  <a:pt x="49" y="10"/>
                </a:lnTo>
                <a:lnTo>
                  <a:pt x="47" y="6"/>
                </a:lnTo>
                <a:lnTo>
                  <a:pt x="44" y="2"/>
                </a:lnTo>
                <a:lnTo>
                  <a:pt x="40" y="1"/>
                </a:lnTo>
                <a:lnTo>
                  <a:pt x="35" y="0"/>
                </a:lnTo>
                <a:lnTo>
                  <a:pt x="35" y="0"/>
                </a:lnTo>
                <a:lnTo>
                  <a:pt x="30" y="1"/>
                </a:lnTo>
                <a:lnTo>
                  <a:pt x="26" y="2"/>
                </a:lnTo>
                <a:lnTo>
                  <a:pt x="23" y="6"/>
                </a:lnTo>
                <a:lnTo>
                  <a:pt x="21" y="10"/>
                </a:lnTo>
                <a:lnTo>
                  <a:pt x="21" y="10"/>
                </a:lnTo>
                <a:lnTo>
                  <a:pt x="15" y="11"/>
                </a:lnTo>
                <a:lnTo>
                  <a:pt x="10" y="13"/>
                </a:lnTo>
                <a:lnTo>
                  <a:pt x="7" y="18"/>
                </a:lnTo>
                <a:lnTo>
                  <a:pt x="5" y="24"/>
                </a:lnTo>
                <a:lnTo>
                  <a:pt x="5" y="24"/>
                </a:lnTo>
                <a:lnTo>
                  <a:pt x="7" y="28"/>
                </a:lnTo>
                <a:lnTo>
                  <a:pt x="8" y="31"/>
                </a:lnTo>
                <a:lnTo>
                  <a:pt x="13" y="35"/>
                </a:lnTo>
                <a:lnTo>
                  <a:pt x="13" y="35"/>
                </a:lnTo>
                <a:lnTo>
                  <a:pt x="12" y="39"/>
                </a:lnTo>
                <a:lnTo>
                  <a:pt x="10" y="44"/>
                </a:lnTo>
                <a:lnTo>
                  <a:pt x="10" y="44"/>
                </a:lnTo>
                <a:lnTo>
                  <a:pt x="12" y="50"/>
                </a:lnTo>
                <a:lnTo>
                  <a:pt x="15" y="54"/>
                </a:lnTo>
                <a:lnTo>
                  <a:pt x="19" y="58"/>
                </a:lnTo>
                <a:lnTo>
                  <a:pt x="25" y="59"/>
                </a:lnTo>
                <a:lnTo>
                  <a:pt x="25" y="59"/>
                </a:lnTo>
                <a:lnTo>
                  <a:pt x="30" y="58"/>
                </a:lnTo>
                <a:lnTo>
                  <a:pt x="30" y="64"/>
                </a:lnTo>
                <a:lnTo>
                  <a:pt x="5" y="64"/>
                </a:lnTo>
                <a:lnTo>
                  <a:pt x="5" y="64"/>
                </a:lnTo>
                <a:lnTo>
                  <a:pt x="3" y="64"/>
                </a:lnTo>
                <a:lnTo>
                  <a:pt x="2" y="66"/>
                </a:lnTo>
                <a:lnTo>
                  <a:pt x="2" y="66"/>
                </a:lnTo>
                <a:lnTo>
                  <a:pt x="0" y="68"/>
                </a:lnTo>
                <a:lnTo>
                  <a:pt x="0" y="70"/>
                </a:lnTo>
                <a:lnTo>
                  <a:pt x="10" y="100"/>
                </a:lnTo>
                <a:lnTo>
                  <a:pt x="10" y="100"/>
                </a:lnTo>
                <a:lnTo>
                  <a:pt x="13" y="102"/>
                </a:lnTo>
                <a:lnTo>
                  <a:pt x="15" y="103"/>
                </a:lnTo>
                <a:lnTo>
                  <a:pt x="55" y="103"/>
                </a:lnTo>
                <a:lnTo>
                  <a:pt x="55" y="103"/>
                </a:lnTo>
                <a:lnTo>
                  <a:pt x="57" y="102"/>
                </a:lnTo>
                <a:lnTo>
                  <a:pt x="60" y="100"/>
                </a:lnTo>
                <a:lnTo>
                  <a:pt x="69" y="70"/>
                </a:lnTo>
                <a:lnTo>
                  <a:pt x="69" y="70"/>
                </a:lnTo>
                <a:lnTo>
                  <a:pt x="69" y="68"/>
                </a:lnTo>
                <a:lnTo>
                  <a:pt x="68" y="66"/>
                </a:lnTo>
                <a:lnTo>
                  <a:pt x="68" y="66"/>
                </a:lnTo>
                <a:close/>
                <a:moveTo>
                  <a:pt x="25" y="49"/>
                </a:moveTo>
                <a:lnTo>
                  <a:pt x="25" y="49"/>
                </a:lnTo>
                <a:lnTo>
                  <a:pt x="23" y="49"/>
                </a:lnTo>
                <a:lnTo>
                  <a:pt x="21" y="48"/>
                </a:lnTo>
                <a:lnTo>
                  <a:pt x="20" y="47"/>
                </a:lnTo>
                <a:lnTo>
                  <a:pt x="20" y="44"/>
                </a:lnTo>
                <a:lnTo>
                  <a:pt x="20" y="44"/>
                </a:lnTo>
                <a:lnTo>
                  <a:pt x="21" y="40"/>
                </a:lnTo>
                <a:lnTo>
                  <a:pt x="24" y="38"/>
                </a:lnTo>
                <a:lnTo>
                  <a:pt x="24" y="38"/>
                </a:lnTo>
                <a:lnTo>
                  <a:pt x="25" y="37"/>
                </a:lnTo>
                <a:lnTo>
                  <a:pt x="26" y="33"/>
                </a:lnTo>
                <a:lnTo>
                  <a:pt x="26" y="33"/>
                </a:lnTo>
                <a:lnTo>
                  <a:pt x="25" y="32"/>
                </a:lnTo>
                <a:lnTo>
                  <a:pt x="23" y="29"/>
                </a:lnTo>
                <a:lnTo>
                  <a:pt x="23" y="29"/>
                </a:lnTo>
                <a:lnTo>
                  <a:pt x="18" y="27"/>
                </a:lnTo>
                <a:lnTo>
                  <a:pt x="15" y="24"/>
                </a:lnTo>
                <a:lnTo>
                  <a:pt x="15" y="24"/>
                </a:lnTo>
                <a:lnTo>
                  <a:pt x="16" y="22"/>
                </a:lnTo>
                <a:lnTo>
                  <a:pt x="18" y="21"/>
                </a:lnTo>
                <a:lnTo>
                  <a:pt x="20" y="19"/>
                </a:lnTo>
                <a:lnTo>
                  <a:pt x="23" y="21"/>
                </a:lnTo>
                <a:lnTo>
                  <a:pt x="23" y="21"/>
                </a:lnTo>
                <a:lnTo>
                  <a:pt x="25" y="21"/>
                </a:lnTo>
                <a:lnTo>
                  <a:pt x="28" y="19"/>
                </a:lnTo>
                <a:lnTo>
                  <a:pt x="28" y="19"/>
                </a:lnTo>
                <a:lnTo>
                  <a:pt x="30" y="18"/>
                </a:lnTo>
                <a:lnTo>
                  <a:pt x="30" y="15"/>
                </a:lnTo>
                <a:lnTo>
                  <a:pt x="30" y="15"/>
                </a:lnTo>
                <a:lnTo>
                  <a:pt x="30" y="15"/>
                </a:lnTo>
                <a:lnTo>
                  <a:pt x="30" y="15"/>
                </a:lnTo>
                <a:lnTo>
                  <a:pt x="30" y="12"/>
                </a:lnTo>
                <a:lnTo>
                  <a:pt x="31" y="11"/>
                </a:lnTo>
                <a:lnTo>
                  <a:pt x="32" y="10"/>
                </a:lnTo>
                <a:lnTo>
                  <a:pt x="35" y="10"/>
                </a:lnTo>
                <a:lnTo>
                  <a:pt x="35" y="10"/>
                </a:lnTo>
                <a:lnTo>
                  <a:pt x="37" y="10"/>
                </a:lnTo>
                <a:lnTo>
                  <a:pt x="39" y="11"/>
                </a:lnTo>
                <a:lnTo>
                  <a:pt x="40" y="12"/>
                </a:lnTo>
                <a:lnTo>
                  <a:pt x="40" y="15"/>
                </a:lnTo>
                <a:lnTo>
                  <a:pt x="40" y="15"/>
                </a:lnTo>
                <a:lnTo>
                  <a:pt x="40" y="16"/>
                </a:lnTo>
                <a:lnTo>
                  <a:pt x="40" y="16"/>
                </a:lnTo>
                <a:lnTo>
                  <a:pt x="40" y="18"/>
                </a:lnTo>
                <a:lnTo>
                  <a:pt x="42" y="21"/>
                </a:lnTo>
                <a:lnTo>
                  <a:pt x="42" y="21"/>
                </a:lnTo>
                <a:lnTo>
                  <a:pt x="45" y="21"/>
                </a:lnTo>
                <a:lnTo>
                  <a:pt x="47" y="21"/>
                </a:lnTo>
                <a:lnTo>
                  <a:pt x="47" y="21"/>
                </a:lnTo>
                <a:lnTo>
                  <a:pt x="50" y="19"/>
                </a:lnTo>
                <a:lnTo>
                  <a:pt x="52" y="21"/>
                </a:lnTo>
                <a:lnTo>
                  <a:pt x="53" y="22"/>
                </a:lnTo>
                <a:lnTo>
                  <a:pt x="55" y="24"/>
                </a:lnTo>
                <a:lnTo>
                  <a:pt x="55" y="24"/>
                </a:lnTo>
                <a:lnTo>
                  <a:pt x="52" y="27"/>
                </a:lnTo>
                <a:lnTo>
                  <a:pt x="47" y="29"/>
                </a:lnTo>
                <a:lnTo>
                  <a:pt x="47" y="29"/>
                </a:lnTo>
                <a:lnTo>
                  <a:pt x="45" y="31"/>
                </a:lnTo>
                <a:lnTo>
                  <a:pt x="44" y="33"/>
                </a:lnTo>
                <a:lnTo>
                  <a:pt x="44" y="33"/>
                </a:lnTo>
                <a:lnTo>
                  <a:pt x="45" y="35"/>
                </a:lnTo>
                <a:lnTo>
                  <a:pt x="46" y="38"/>
                </a:lnTo>
                <a:lnTo>
                  <a:pt x="46" y="38"/>
                </a:lnTo>
                <a:lnTo>
                  <a:pt x="49" y="40"/>
                </a:lnTo>
                <a:lnTo>
                  <a:pt x="50" y="44"/>
                </a:lnTo>
                <a:lnTo>
                  <a:pt x="50" y="44"/>
                </a:lnTo>
                <a:lnTo>
                  <a:pt x="50" y="47"/>
                </a:lnTo>
                <a:lnTo>
                  <a:pt x="49" y="48"/>
                </a:lnTo>
                <a:lnTo>
                  <a:pt x="47" y="49"/>
                </a:lnTo>
                <a:lnTo>
                  <a:pt x="45" y="49"/>
                </a:lnTo>
                <a:lnTo>
                  <a:pt x="45" y="49"/>
                </a:lnTo>
                <a:lnTo>
                  <a:pt x="42" y="49"/>
                </a:lnTo>
                <a:lnTo>
                  <a:pt x="41" y="48"/>
                </a:lnTo>
                <a:lnTo>
                  <a:pt x="40" y="47"/>
                </a:lnTo>
                <a:lnTo>
                  <a:pt x="40" y="44"/>
                </a:lnTo>
                <a:lnTo>
                  <a:pt x="40" y="44"/>
                </a:lnTo>
                <a:lnTo>
                  <a:pt x="40" y="42"/>
                </a:lnTo>
                <a:lnTo>
                  <a:pt x="39" y="40"/>
                </a:lnTo>
                <a:lnTo>
                  <a:pt x="37" y="39"/>
                </a:lnTo>
                <a:lnTo>
                  <a:pt x="35" y="39"/>
                </a:lnTo>
                <a:lnTo>
                  <a:pt x="35" y="39"/>
                </a:lnTo>
                <a:lnTo>
                  <a:pt x="32" y="39"/>
                </a:lnTo>
                <a:lnTo>
                  <a:pt x="31" y="40"/>
                </a:lnTo>
                <a:lnTo>
                  <a:pt x="30" y="42"/>
                </a:lnTo>
                <a:lnTo>
                  <a:pt x="30" y="44"/>
                </a:lnTo>
                <a:lnTo>
                  <a:pt x="30" y="44"/>
                </a:lnTo>
                <a:lnTo>
                  <a:pt x="30" y="47"/>
                </a:lnTo>
                <a:lnTo>
                  <a:pt x="29" y="48"/>
                </a:lnTo>
                <a:lnTo>
                  <a:pt x="28" y="49"/>
                </a:lnTo>
                <a:lnTo>
                  <a:pt x="25" y="49"/>
                </a:lnTo>
                <a:lnTo>
                  <a:pt x="25" y="49"/>
                </a:lnTo>
                <a:close/>
                <a:moveTo>
                  <a:pt x="51" y="93"/>
                </a:moveTo>
                <a:lnTo>
                  <a:pt x="19" y="93"/>
                </a:lnTo>
                <a:lnTo>
                  <a:pt x="13" y="74"/>
                </a:lnTo>
                <a:lnTo>
                  <a:pt x="57" y="74"/>
                </a:lnTo>
                <a:lnTo>
                  <a:pt x="51" y="9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67" name="Freeform 1585"/>
          <p:cNvSpPr>
            <a:spLocks/>
          </p:cNvSpPr>
          <p:nvPr/>
        </p:nvSpPr>
        <p:spPr bwMode="auto">
          <a:xfrm>
            <a:off x="2860836" y="670240"/>
            <a:ext cx="33216" cy="33216"/>
          </a:xfrm>
          <a:custGeom>
            <a:avLst/>
            <a:gdLst>
              <a:gd name="T0" fmla="*/ 20 w 20"/>
              <a:gd name="T1" fmla="*/ 10 h 20"/>
              <a:gd name="T2" fmla="*/ 20 w 20"/>
              <a:gd name="T3" fmla="*/ 10 h 20"/>
              <a:gd name="T4" fmla="*/ 19 w 20"/>
              <a:gd name="T5" fmla="*/ 7 h 20"/>
              <a:gd name="T6" fmla="*/ 17 w 20"/>
              <a:gd name="T7" fmla="*/ 3 h 20"/>
              <a:gd name="T8" fmla="*/ 14 w 20"/>
              <a:gd name="T9" fmla="*/ 2 h 20"/>
              <a:gd name="T10" fmla="*/ 10 w 20"/>
              <a:gd name="T11" fmla="*/ 0 h 20"/>
              <a:gd name="T12" fmla="*/ 10 w 20"/>
              <a:gd name="T13" fmla="*/ 0 h 20"/>
              <a:gd name="T14" fmla="*/ 6 w 20"/>
              <a:gd name="T15" fmla="*/ 2 h 20"/>
              <a:gd name="T16" fmla="*/ 3 w 20"/>
              <a:gd name="T17" fmla="*/ 3 h 20"/>
              <a:gd name="T18" fmla="*/ 1 w 20"/>
              <a:gd name="T19" fmla="*/ 7 h 20"/>
              <a:gd name="T20" fmla="*/ 0 w 20"/>
              <a:gd name="T21" fmla="*/ 10 h 20"/>
              <a:gd name="T22" fmla="*/ 0 w 20"/>
              <a:gd name="T23" fmla="*/ 10 h 20"/>
              <a:gd name="T24" fmla="*/ 1 w 20"/>
              <a:gd name="T25" fmla="*/ 14 h 20"/>
              <a:gd name="T26" fmla="*/ 3 w 20"/>
              <a:gd name="T27" fmla="*/ 18 h 20"/>
              <a:gd name="T28" fmla="*/ 6 w 20"/>
              <a:gd name="T29" fmla="*/ 19 h 20"/>
              <a:gd name="T30" fmla="*/ 10 w 20"/>
              <a:gd name="T31" fmla="*/ 20 h 20"/>
              <a:gd name="T32" fmla="*/ 10 w 20"/>
              <a:gd name="T33" fmla="*/ 20 h 20"/>
              <a:gd name="T34" fmla="*/ 14 w 20"/>
              <a:gd name="T35" fmla="*/ 19 h 20"/>
              <a:gd name="T36" fmla="*/ 17 w 20"/>
              <a:gd name="T37" fmla="*/ 18 h 20"/>
              <a:gd name="T38" fmla="*/ 19 w 20"/>
              <a:gd name="T39" fmla="*/ 14 h 20"/>
              <a:gd name="T40" fmla="*/ 20 w 20"/>
              <a:gd name="T41" fmla="*/ 10 h 20"/>
              <a:gd name="T42" fmla="*/ 20 w 2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20" y="10"/>
                </a:moveTo>
                <a:lnTo>
                  <a:pt x="20" y="10"/>
                </a:lnTo>
                <a:lnTo>
                  <a:pt x="19" y="7"/>
                </a:lnTo>
                <a:lnTo>
                  <a:pt x="17" y="3"/>
                </a:lnTo>
                <a:lnTo>
                  <a:pt x="14" y="2"/>
                </a:lnTo>
                <a:lnTo>
                  <a:pt x="10" y="0"/>
                </a:lnTo>
                <a:lnTo>
                  <a:pt x="10" y="0"/>
                </a:lnTo>
                <a:lnTo>
                  <a:pt x="6" y="2"/>
                </a:lnTo>
                <a:lnTo>
                  <a:pt x="3" y="3"/>
                </a:lnTo>
                <a:lnTo>
                  <a:pt x="1" y="7"/>
                </a:lnTo>
                <a:lnTo>
                  <a:pt x="0" y="10"/>
                </a:lnTo>
                <a:lnTo>
                  <a:pt x="0" y="10"/>
                </a:lnTo>
                <a:lnTo>
                  <a:pt x="1" y="14"/>
                </a:lnTo>
                <a:lnTo>
                  <a:pt x="3" y="18"/>
                </a:lnTo>
                <a:lnTo>
                  <a:pt x="6" y="19"/>
                </a:lnTo>
                <a:lnTo>
                  <a:pt x="10" y="20"/>
                </a:lnTo>
                <a:lnTo>
                  <a:pt x="10" y="20"/>
                </a:lnTo>
                <a:lnTo>
                  <a:pt x="14" y="19"/>
                </a:lnTo>
                <a:lnTo>
                  <a:pt x="17" y="18"/>
                </a:lnTo>
                <a:lnTo>
                  <a:pt x="19" y="14"/>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68" name="Freeform 1586"/>
          <p:cNvSpPr>
            <a:spLocks noEditPoints="1"/>
          </p:cNvSpPr>
          <p:nvPr/>
        </p:nvSpPr>
        <p:spPr bwMode="auto">
          <a:xfrm>
            <a:off x="3971156" y="641771"/>
            <a:ext cx="109135" cy="66429"/>
          </a:xfrm>
          <a:custGeom>
            <a:avLst/>
            <a:gdLst>
              <a:gd name="T0" fmla="*/ 3 w 69"/>
              <a:gd name="T1" fmla="*/ 36 h 42"/>
              <a:gd name="T2" fmla="*/ 12 w 69"/>
              <a:gd name="T3" fmla="*/ 32 h 42"/>
              <a:gd name="T4" fmla="*/ 12 w 69"/>
              <a:gd name="T5" fmla="*/ 32 h 42"/>
              <a:gd name="T6" fmla="*/ 16 w 69"/>
              <a:gd name="T7" fmla="*/ 36 h 42"/>
              <a:gd name="T8" fmla="*/ 20 w 69"/>
              <a:gd name="T9" fmla="*/ 39 h 42"/>
              <a:gd name="T10" fmla="*/ 25 w 69"/>
              <a:gd name="T11" fmla="*/ 42 h 42"/>
              <a:gd name="T12" fmla="*/ 31 w 69"/>
              <a:gd name="T13" fmla="*/ 42 h 42"/>
              <a:gd name="T14" fmla="*/ 31 w 69"/>
              <a:gd name="T15" fmla="*/ 42 h 42"/>
              <a:gd name="T16" fmla="*/ 38 w 69"/>
              <a:gd name="T17" fmla="*/ 41 h 42"/>
              <a:gd name="T18" fmla="*/ 38 w 69"/>
              <a:gd name="T19" fmla="*/ 41 h 42"/>
              <a:gd name="T20" fmla="*/ 42 w 69"/>
              <a:gd name="T21" fmla="*/ 38 h 42"/>
              <a:gd name="T22" fmla="*/ 47 w 69"/>
              <a:gd name="T23" fmla="*/ 34 h 42"/>
              <a:gd name="T24" fmla="*/ 56 w 69"/>
              <a:gd name="T25" fmla="*/ 26 h 42"/>
              <a:gd name="T26" fmla="*/ 63 w 69"/>
              <a:gd name="T27" fmla="*/ 15 h 42"/>
              <a:gd name="T28" fmla="*/ 69 w 69"/>
              <a:gd name="T29" fmla="*/ 6 h 42"/>
              <a:gd name="T30" fmla="*/ 69 w 69"/>
              <a:gd name="T31" fmla="*/ 6 h 42"/>
              <a:gd name="T32" fmla="*/ 53 w 69"/>
              <a:gd name="T33" fmla="*/ 2 h 42"/>
              <a:gd name="T34" fmla="*/ 42 w 69"/>
              <a:gd name="T35" fmla="*/ 1 h 42"/>
              <a:gd name="T36" fmla="*/ 31 w 69"/>
              <a:gd name="T37" fmla="*/ 0 h 42"/>
              <a:gd name="T38" fmla="*/ 31 w 69"/>
              <a:gd name="T39" fmla="*/ 0 h 42"/>
              <a:gd name="T40" fmla="*/ 22 w 69"/>
              <a:gd name="T41" fmla="*/ 1 h 42"/>
              <a:gd name="T42" fmla="*/ 22 w 69"/>
              <a:gd name="T43" fmla="*/ 1 h 42"/>
              <a:gd name="T44" fmla="*/ 16 w 69"/>
              <a:gd name="T45" fmla="*/ 5 h 42"/>
              <a:gd name="T46" fmla="*/ 11 w 69"/>
              <a:gd name="T47" fmla="*/ 11 h 42"/>
              <a:gd name="T48" fmla="*/ 9 w 69"/>
              <a:gd name="T49" fmla="*/ 17 h 42"/>
              <a:gd name="T50" fmla="*/ 10 w 69"/>
              <a:gd name="T51" fmla="*/ 25 h 42"/>
              <a:gd name="T52" fmla="*/ 0 w 69"/>
              <a:gd name="T53" fmla="*/ 28 h 42"/>
              <a:gd name="T54" fmla="*/ 3 w 69"/>
              <a:gd name="T55" fmla="*/ 36 h 42"/>
              <a:gd name="T56" fmla="*/ 26 w 69"/>
              <a:gd name="T57" fmla="*/ 10 h 42"/>
              <a:gd name="T58" fmla="*/ 26 w 69"/>
              <a:gd name="T59" fmla="*/ 10 h 42"/>
              <a:gd name="T60" fmla="*/ 31 w 69"/>
              <a:gd name="T61" fmla="*/ 10 h 42"/>
              <a:gd name="T62" fmla="*/ 31 w 69"/>
              <a:gd name="T63" fmla="*/ 10 h 42"/>
              <a:gd name="T64" fmla="*/ 42 w 69"/>
              <a:gd name="T65" fmla="*/ 11 h 42"/>
              <a:gd name="T66" fmla="*/ 53 w 69"/>
              <a:gd name="T67" fmla="*/ 12 h 42"/>
              <a:gd name="T68" fmla="*/ 53 w 69"/>
              <a:gd name="T69" fmla="*/ 12 h 42"/>
              <a:gd name="T70" fmla="*/ 43 w 69"/>
              <a:gd name="T71" fmla="*/ 25 h 42"/>
              <a:gd name="T72" fmla="*/ 38 w 69"/>
              <a:gd name="T73" fmla="*/ 30 h 42"/>
              <a:gd name="T74" fmla="*/ 35 w 69"/>
              <a:gd name="T75" fmla="*/ 32 h 42"/>
              <a:gd name="T76" fmla="*/ 35 w 69"/>
              <a:gd name="T77" fmla="*/ 32 h 42"/>
              <a:gd name="T78" fmla="*/ 31 w 69"/>
              <a:gd name="T79" fmla="*/ 32 h 42"/>
              <a:gd name="T80" fmla="*/ 27 w 69"/>
              <a:gd name="T81" fmla="*/ 32 h 42"/>
              <a:gd name="T82" fmla="*/ 25 w 69"/>
              <a:gd name="T83" fmla="*/ 31 h 42"/>
              <a:gd name="T84" fmla="*/ 22 w 69"/>
              <a:gd name="T85" fmla="*/ 28 h 42"/>
              <a:gd name="T86" fmla="*/ 40 w 69"/>
              <a:gd name="T87" fmla="*/ 23 h 42"/>
              <a:gd name="T88" fmla="*/ 37 w 69"/>
              <a:gd name="T89" fmla="*/ 16 h 42"/>
              <a:gd name="T90" fmla="*/ 19 w 69"/>
              <a:gd name="T91" fmla="*/ 22 h 42"/>
              <a:gd name="T92" fmla="*/ 19 w 69"/>
              <a:gd name="T93" fmla="*/ 22 h 42"/>
              <a:gd name="T94" fmla="*/ 19 w 69"/>
              <a:gd name="T95" fmla="*/ 18 h 42"/>
              <a:gd name="T96" fmla="*/ 21 w 69"/>
              <a:gd name="T97" fmla="*/ 15 h 42"/>
              <a:gd name="T98" fmla="*/ 23 w 69"/>
              <a:gd name="T99" fmla="*/ 12 h 42"/>
              <a:gd name="T100" fmla="*/ 26 w 69"/>
              <a:gd name="T101" fmla="*/ 10 h 42"/>
              <a:gd name="T102" fmla="*/ 26 w 69"/>
              <a:gd name="T10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42">
                <a:moveTo>
                  <a:pt x="3" y="36"/>
                </a:moveTo>
                <a:lnTo>
                  <a:pt x="12" y="32"/>
                </a:lnTo>
                <a:lnTo>
                  <a:pt x="12" y="32"/>
                </a:lnTo>
                <a:lnTo>
                  <a:pt x="16" y="36"/>
                </a:lnTo>
                <a:lnTo>
                  <a:pt x="20" y="39"/>
                </a:lnTo>
                <a:lnTo>
                  <a:pt x="25" y="42"/>
                </a:lnTo>
                <a:lnTo>
                  <a:pt x="31" y="42"/>
                </a:lnTo>
                <a:lnTo>
                  <a:pt x="31" y="42"/>
                </a:lnTo>
                <a:lnTo>
                  <a:pt x="38" y="41"/>
                </a:lnTo>
                <a:lnTo>
                  <a:pt x="38" y="41"/>
                </a:lnTo>
                <a:lnTo>
                  <a:pt x="42" y="38"/>
                </a:lnTo>
                <a:lnTo>
                  <a:pt x="47" y="34"/>
                </a:lnTo>
                <a:lnTo>
                  <a:pt x="56" y="26"/>
                </a:lnTo>
                <a:lnTo>
                  <a:pt x="63" y="15"/>
                </a:lnTo>
                <a:lnTo>
                  <a:pt x="69" y="6"/>
                </a:lnTo>
                <a:lnTo>
                  <a:pt x="69" y="6"/>
                </a:lnTo>
                <a:lnTo>
                  <a:pt x="53" y="2"/>
                </a:lnTo>
                <a:lnTo>
                  <a:pt x="42" y="1"/>
                </a:lnTo>
                <a:lnTo>
                  <a:pt x="31" y="0"/>
                </a:lnTo>
                <a:lnTo>
                  <a:pt x="31" y="0"/>
                </a:lnTo>
                <a:lnTo>
                  <a:pt x="22" y="1"/>
                </a:lnTo>
                <a:lnTo>
                  <a:pt x="22" y="1"/>
                </a:lnTo>
                <a:lnTo>
                  <a:pt x="16" y="5"/>
                </a:lnTo>
                <a:lnTo>
                  <a:pt x="11" y="11"/>
                </a:lnTo>
                <a:lnTo>
                  <a:pt x="9" y="17"/>
                </a:lnTo>
                <a:lnTo>
                  <a:pt x="10" y="25"/>
                </a:lnTo>
                <a:lnTo>
                  <a:pt x="0" y="28"/>
                </a:lnTo>
                <a:lnTo>
                  <a:pt x="3" y="36"/>
                </a:lnTo>
                <a:close/>
                <a:moveTo>
                  <a:pt x="26" y="10"/>
                </a:moveTo>
                <a:lnTo>
                  <a:pt x="26" y="10"/>
                </a:lnTo>
                <a:lnTo>
                  <a:pt x="31" y="10"/>
                </a:lnTo>
                <a:lnTo>
                  <a:pt x="31" y="10"/>
                </a:lnTo>
                <a:lnTo>
                  <a:pt x="42" y="11"/>
                </a:lnTo>
                <a:lnTo>
                  <a:pt x="53" y="12"/>
                </a:lnTo>
                <a:lnTo>
                  <a:pt x="53" y="12"/>
                </a:lnTo>
                <a:lnTo>
                  <a:pt x="43" y="25"/>
                </a:lnTo>
                <a:lnTo>
                  <a:pt x="38" y="30"/>
                </a:lnTo>
                <a:lnTo>
                  <a:pt x="35" y="32"/>
                </a:lnTo>
                <a:lnTo>
                  <a:pt x="35" y="32"/>
                </a:lnTo>
                <a:lnTo>
                  <a:pt x="31" y="32"/>
                </a:lnTo>
                <a:lnTo>
                  <a:pt x="27" y="32"/>
                </a:lnTo>
                <a:lnTo>
                  <a:pt x="25" y="31"/>
                </a:lnTo>
                <a:lnTo>
                  <a:pt x="22" y="28"/>
                </a:lnTo>
                <a:lnTo>
                  <a:pt x="40" y="23"/>
                </a:lnTo>
                <a:lnTo>
                  <a:pt x="37" y="16"/>
                </a:lnTo>
                <a:lnTo>
                  <a:pt x="19" y="22"/>
                </a:lnTo>
                <a:lnTo>
                  <a:pt x="19" y="22"/>
                </a:lnTo>
                <a:lnTo>
                  <a:pt x="19" y="18"/>
                </a:lnTo>
                <a:lnTo>
                  <a:pt x="21" y="15"/>
                </a:lnTo>
                <a:lnTo>
                  <a:pt x="23" y="12"/>
                </a:lnTo>
                <a:lnTo>
                  <a:pt x="26" y="10"/>
                </a:lnTo>
                <a:lnTo>
                  <a:pt x="26"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69" name="Freeform 1587"/>
          <p:cNvSpPr>
            <a:spLocks noEditPoints="1"/>
          </p:cNvSpPr>
          <p:nvPr/>
        </p:nvSpPr>
        <p:spPr bwMode="auto">
          <a:xfrm>
            <a:off x="3923705" y="670240"/>
            <a:ext cx="156586" cy="132858"/>
          </a:xfrm>
          <a:custGeom>
            <a:avLst/>
            <a:gdLst>
              <a:gd name="T0" fmla="*/ 94 w 99"/>
              <a:gd name="T1" fmla="*/ 35 h 84"/>
              <a:gd name="T2" fmla="*/ 25 w 99"/>
              <a:gd name="T3" fmla="*/ 35 h 84"/>
              <a:gd name="T4" fmla="*/ 25 w 99"/>
              <a:gd name="T5" fmla="*/ 20 h 84"/>
              <a:gd name="T6" fmla="*/ 25 w 99"/>
              <a:gd name="T7" fmla="*/ 20 h 84"/>
              <a:gd name="T8" fmla="*/ 25 w 99"/>
              <a:gd name="T9" fmla="*/ 18 h 84"/>
              <a:gd name="T10" fmla="*/ 23 w 99"/>
              <a:gd name="T11" fmla="*/ 16 h 84"/>
              <a:gd name="T12" fmla="*/ 9 w 99"/>
              <a:gd name="T13" fmla="*/ 2 h 84"/>
              <a:gd name="T14" fmla="*/ 9 w 99"/>
              <a:gd name="T15" fmla="*/ 2 h 84"/>
              <a:gd name="T16" fmla="*/ 6 w 99"/>
              <a:gd name="T17" fmla="*/ 0 h 84"/>
              <a:gd name="T18" fmla="*/ 2 w 99"/>
              <a:gd name="T19" fmla="*/ 0 h 84"/>
              <a:gd name="T20" fmla="*/ 2 w 99"/>
              <a:gd name="T21" fmla="*/ 0 h 84"/>
              <a:gd name="T22" fmla="*/ 1 w 99"/>
              <a:gd name="T23" fmla="*/ 3 h 84"/>
              <a:gd name="T24" fmla="*/ 0 w 99"/>
              <a:gd name="T25" fmla="*/ 5 h 84"/>
              <a:gd name="T26" fmla="*/ 0 w 99"/>
              <a:gd name="T27" fmla="*/ 79 h 84"/>
              <a:gd name="T28" fmla="*/ 0 w 99"/>
              <a:gd name="T29" fmla="*/ 79 h 84"/>
              <a:gd name="T30" fmla="*/ 0 w 99"/>
              <a:gd name="T31" fmla="*/ 82 h 84"/>
              <a:gd name="T32" fmla="*/ 1 w 99"/>
              <a:gd name="T33" fmla="*/ 83 h 84"/>
              <a:gd name="T34" fmla="*/ 2 w 99"/>
              <a:gd name="T35" fmla="*/ 84 h 84"/>
              <a:gd name="T36" fmla="*/ 5 w 99"/>
              <a:gd name="T37" fmla="*/ 84 h 84"/>
              <a:gd name="T38" fmla="*/ 94 w 99"/>
              <a:gd name="T39" fmla="*/ 84 h 84"/>
              <a:gd name="T40" fmla="*/ 94 w 99"/>
              <a:gd name="T41" fmla="*/ 84 h 84"/>
              <a:gd name="T42" fmla="*/ 96 w 99"/>
              <a:gd name="T43" fmla="*/ 84 h 84"/>
              <a:gd name="T44" fmla="*/ 97 w 99"/>
              <a:gd name="T45" fmla="*/ 83 h 84"/>
              <a:gd name="T46" fmla="*/ 99 w 99"/>
              <a:gd name="T47" fmla="*/ 82 h 84"/>
              <a:gd name="T48" fmla="*/ 99 w 99"/>
              <a:gd name="T49" fmla="*/ 79 h 84"/>
              <a:gd name="T50" fmla="*/ 99 w 99"/>
              <a:gd name="T51" fmla="*/ 40 h 84"/>
              <a:gd name="T52" fmla="*/ 99 w 99"/>
              <a:gd name="T53" fmla="*/ 40 h 84"/>
              <a:gd name="T54" fmla="*/ 99 w 99"/>
              <a:gd name="T55" fmla="*/ 37 h 84"/>
              <a:gd name="T56" fmla="*/ 97 w 99"/>
              <a:gd name="T57" fmla="*/ 36 h 84"/>
              <a:gd name="T58" fmla="*/ 96 w 99"/>
              <a:gd name="T59" fmla="*/ 35 h 84"/>
              <a:gd name="T60" fmla="*/ 94 w 99"/>
              <a:gd name="T61" fmla="*/ 35 h 84"/>
              <a:gd name="T62" fmla="*/ 94 w 99"/>
              <a:gd name="T63" fmla="*/ 35 h 84"/>
              <a:gd name="T64" fmla="*/ 89 w 99"/>
              <a:gd name="T65" fmla="*/ 74 h 84"/>
              <a:gd name="T66" fmla="*/ 10 w 99"/>
              <a:gd name="T67" fmla="*/ 74 h 84"/>
              <a:gd name="T68" fmla="*/ 10 w 99"/>
              <a:gd name="T69" fmla="*/ 18 h 84"/>
              <a:gd name="T70" fmla="*/ 15 w 99"/>
              <a:gd name="T71" fmla="*/ 23 h 84"/>
              <a:gd name="T72" fmla="*/ 15 w 99"/>
              <a:gd name="T73" fmla="*/ 40 h 84"/>
              <a:gd name="T74" fmla="*/ 15 w 99"/>
              <a:gd name="T75" fmla="*/ 40 h 84"/>
              <a:gd name="T76" fmla="*/ 15 w 99"/>
              <a:gd name="T77" fmla="*/ 42 h 84"/>
              <a:gd name="T78" fmla="*/ 16 w 99"/>
              <a:gd name="T79" fmla="*/ 44 h 84"/>
              <a:gd name="T80" fmla="*/ 17 w 99"/>
              <a:gd name="T81" fmla="*/ 45 h 84"/>
              <a:gd name="T82" fmla="*/ 20 w 99"/>
              <a:gd name="T83" fmla="*/ 45 h 84"/>
              <a:gd name="T84" fmla="*/ 89 w 99"/>
              <a:gd name="T85" fmla="*/ 45 h 84"/>
              <a:gd name="T86" fmla="*/ 89 w 99"/>
              <a:gd name="T87" fmla="*/ 7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84">
                <a:moveTo>
                  <a:pt x="94" y="35"/>
                </a:moveTo>
                <a:lnTo>
                  <a:pt x="25" y="35"/>
                </a:lnTo>
                <a:lnTo>
                  <a:pt x="25" y="20"/>
                </a:lnTo>
                <a:lnTo>
                  <a:pt x="25" y="20"/>
                </a:lnTo>
                <a:lnTo>
                  <a:pt x="25" y="18"/>
                </a:lnTo>
                <a:lnTo>
                  <a:pt x="23" y="16"/>
                </a:lnTo>
                <a:lnTo>
                  <a:pt x="9" y="2"/>
                </a:lnTo>
                <a:lnTo>
                  <a:pt x="9" y="2"/>
                </a:lnTo>
                <a:lnTo>
                  <a:pt x="6" y="0"/>
                </a:lnTo>
                <a:lnTo>
                  <a:pt x="2" y="0"/>
                </a:lnTo>
                <a:lnTo>
                  <a:pt x="2" y="0"/>
                </a:lnTo>
                <a:lnTo>
                  <a:pt x="1" y="3"/>
                </a:lnTo>
                <a:lnTo>
                  <a:pt x="0" y="5"/>
                </a:lnTo>
                <a:lnTo>
                  <a:pt x="0" y="79"/>
                </a:lnTo>
                <a:lnTo>
                  <a:pt x="0" y="79"/>
                </a:lnTo>
                <a:lnTo>
                  <a:pt x="0" y="82"/>
                </a:lnTo>
                <a:lnTo>
                  <a:pt x="1" y="83"/>
                </a:lnTo>
                <a:lnTo>
                  <a:pt x="2" y="84"/>
                </a:lnTo>
                <a:lnTo>
                  <a:pt x="5" y="84"/>
                </a:lnTo>
                <a:lnTo>
                  <a:pt x="94" y="84"/>
                </a:lnTo>
                <a:lnTo>
                  <a:pt x="94" y="84"/>
                </a:lnTo>
                <a:lnTo>
                  <a:pt x="96" y="84"/>
                </a:lnTo>
                <a:lnTo>
                  <a:pt x="97" y="83"/>
                </a:lnTo>
                <a:lnTo>
                  <a:pt x="99" y="82"/>
                </a:lnTo>
                <a:lnTo>
                  <a:pt x="99" y="79"/>
                </a:lnTo>
                <a:lnTo>
                  <a:pt x="99" y="40"/>
                </a:lnTo>
                <a:lnTo>
                  <a:pt x="99" y="40"/>
                </a:lnTo>
                <a:lnTo>
                  <a:pt x="99" y="37"/>
                </a:lnTo>
                <a:lnTo>
                  <a:pt x="97" y="36"/>
                </a:lnTo>
                <a:lnTo>
                  <a:pt x="96" y="35"/>
                </a:lnTo>
                <a:lnTo>
                  <a:pt x="94" y="35"/>
                </a:lnTo>
                <a:lnTo>
                  <a:pt x="94" y="35"/>
                </a:lnTo>
                <a:close/>
                <a:moveTo>
                  <a:pt x="89" y="74"/>
                </a:moveTo>
                <a:lnTo>
                  <a:pt x="10" y="74"/>
                </a:lnTo>
                <a:lnTo>
                  <a:pt x="10" y="18"/>
                </a:lnTo>
                <a:lnTo>
                  <a:pt x="15" y="23"/>
                </a:lnTo>
                <a:lnTo>
                  <a:pt x="15" y="40"/>
                </a:lnTo>
                <a:lnTo>
                  <a:pt x="15" y="40"/>
                </a:lnTo>
                <a:lnTo>
                  <a:pt x="15" y="42"/>
                </a:lnTo>
                <a:lnTo>
                  <a:pt x="16" y="44"/>
                </a:lnTo>
                <a:lnTo>
                  <a:pt x="17" y="45"/>
                </a:lnTo>
                <a:lnTo>
                  <a:pt x="20" y="45"/>
                </a:lnTo>
                <a:lnTo>
                  <a:pt x="89" y="45"/>
                </a:lnTo>
                <a:lnTo>
                  <a:pt x="89"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70" name="Rectangle 1588"/>
          <p:cNvSpPr>
            <a:spLocks noChangeArrowheads="1"/>
          </p:cNvSpPr>
          <p:nvPr/>
        </p:nvSpPr>
        <p:spPr bwMode="auto">
          <a:xfrm>
            <a:off x="3952176" y="760393"/>
            <a:ext cx="23726"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71" name="Rectangle 1589"/>
          <p:cNvSpPr>
            <a:spLocks noChangeArrowheads="1"/>
          </p:cNvSpPr>
          <p:nvPr/>
        </p:nvSpPr>
        <p:spPr bwMode="auto">
          <a:xfrm>
            <a:off x="3990135" y="760393"/>
            <a:ext cx="23726"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72" name="Rectangle 1590"/>
          <p:cNvSpPr>
            <a:spLocks noChangeArrowheads="1"/>
          </p:cNvSpPr>
          <p:nvPr/>
        </p:nvSpPr>
        <p:spPr bwMode="auto">
          <a:xfrm>
            <a:off x="4032841" y="760393"/>
            <a:ext cx="23726"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73" name="Freeform 1591"/>
          <p:cNvSpPr>
            <a:spLocks noEditPoints="1"/>
          </p:cNvSpPr>
          <p:nvPr/>
        </p:nvSpPr>
        <p:spPr bwMode="auto">
          <a:xfrm>
            <a:off x="962856" y="1040347"/>
            <a:ext cx="80666" cy="99645"/>
          </a:xfrm>
          <a:custGeom>
            <a:avLst/>
            <a:gdLst>
              <a:gd name="T0" fmla="*/ 35 w 50"/>
              <a:gd name="T1" fmla="*/ 0 h 64"/>
              <a:gd name="T2" fmla="*/ 15 w 50"/>
              <a:gd name="T3" fmla="*/ 0 h 64"/>
              <a:gd name="T4" fmla="*/ 15 w 50"/>
              <a:gd name="T5" fmla="*/ 0 h 64"/>
              <a:gd name="T6" fmla="*/ 13 w 50"/>
              <a:gd name="T7" fmla="*/ 0 h 64"/>
              <a:gd name="T8" fmla="*/ 11 w 50"/>
              <a:gd name="T9" fmla="*/ 1 h 64"/>
              <a:gd name="T10" fmla="*/ 10 w 50"/>
              <a:gd name="T11" fmla="*/ 3 h 64"/>
              <a:gd name="T12" fmla="*/ 10 w 50"/>
              <a:gd name="T13" fmla="*/ 5 h 64"/>
              <a:gd name="T14" fmla="*/ 10 w 50"/>
              <a:gd name="T15" fmla="*/ 10 h 64"/>
              <a:gd name="T16" fmla="*/ 5 w 50"/>
              <a:gd name="T17" fmla="*/ 10 h 64"/>
              <a:gd name="T18" fmla="*/ 5 w 50"/>
              <a:gd name="T19" fmla="*/ 10 h 64"/>
              <a:gd name="T20" fmla="*/ 3 w 50"/>
              <a:gd name="T21" fmla="*/ 10 h 64"/>
              <a:gd name="T22" fmla="*/ 2 w 50"/>
              <a:gd name="T23" fmla="*/ 11 h 64"/>
              <a:gd name="T24" fmla="*/ 0 w 50"/>
              <a:gd name="T25" fmla="*/ 13 h 64"/>
              <a:gd name="T26" fmla="*/ 0 w 50"/>
              <a:gd name="T27" fmla="*/ 15 h 64"/>
              <a:gd name="T28" fmla="*/ 0 w 50"/>
              <a:gd name="T29" fmla="*/ 54 h 64"/>
              <a:gd name="T30" fmla="*/ 0 w 50"/>
              <a:gd name="T31" fmla="*/ 54 h 64"/>
              <a:gd name="T32" fmla="*/ 2 w 50"/>
              <a:gd name="T33" fmla="*/ 58 h 64"/>
              <a:gd name="T34" fmla="*/ 3 w 50"/>
              <a:gd name="T35" fmla="*/ 62 h 64"/>
              <a:gd name="T36" fmla="*/ 6 w 50"/>
              <a:gd name="T37" fmla="*/ 63 h 64"/>
              <a:gd name="T38" fmla="*/ 10 w 50"/>
              <a:gd name="T39" fmla="*/ 64 h 64"/>
              <a:gd name="T40" fmla="*/ 40 w 50"/>
              <a:gd name="T41" fmla="*/ 64 h 64"/>
              <a:gd name="T42" fmla="*/ 40 w 50"/>
              <a:gd name="T43" fmla="*/ 64 h 64"/>
              <a:gd name="T44" fmla="*/ 43 w 50"/>
              <a:gd name="T45" fmla="*/ 63 h 64"/>
              <a:gd name="T46" fmla="*/ 47 w 50"/>
              <a:gd name="T47" fmla="*/ 62 h 64"/>
              <a:gd name="T48" fmla="*/ 48 w 50"/>
              <a:gd name="T49" fmla="*/ 58 h 64"/>
              <a:gd name="T50" fmla="*/ 50 w 50"/>
              <a:gd name="T51" fmla="*/ 54 h 64"/>
              <a:gd name="T52" fmla="*/ 50 w 50"/>
              <a:gd name="T53" fmla="*/ 15 h 64"/>
              <a:gd name="T54" fmla="*/ 50 w 50"/>
              <a:gd name="T55" fmla="*/ 15 h 64"/>
              <a:gd name="T56" fmla="*/ 50 w 50"/>
              <a:gd name="T57" fmla="*/ 13 h 64"/>
              <a:gd name="T58" fmla="*/ 48 w 50"/>
              <a:gd name="T59" fmla="*/ 11 h 64"/>
              <a:gd name="T60" fmla="*/ 47 w 50"/>
              <a:gd name="T61" fmla="*/ 10 h 64"/>
              <a:gd name="T62" fmla="*/ 45 w 50"/>
              <a:gd name="T63" fmla="*/ 10 h 64"/>
              <a:gd name="T64" fmla="*/ 40 w 50"/>
              <a:gd name="T65" fmla="*/ 10 h 64"/>
              <a:gd name="T66" fmla="*/ 40 w 50"/>
              <a:gd name="T67" fmla="*/ 5 h 64"/>
              <a:gd name="T68" fmla="*/ 40 w 50"/>
              <a:gd name="T69" fmla="*/ 5 h 64"/>
              <a:gd name="T70" fmla="*/ 40 w 50"/>
              <a:gd name="T71" fmla="*/ 3 h 64"/>
              <a:gd name="T72" fmla="*/ 39 w 50"/>
              <a:gd name="T73" fmla="*/ 1 h 64"/>
              <a:gd name="T74" fmla="*/ 37 w 50"/>
              <a:gd name="T75" fmla="*/ 0 h 64"/>
              <a:gd name="T76" fmla="*/ 35 w 50"/>
              <a:gd name="T77" fmla="*/ 0 h 64"/>
              <a:gd name="T78" fmla="*/ 35 w 50"/>
              <a:gd name="T79" fmla="*/ 0 h 64"/>
              <a:gd name="T80" fmla="*/ 40 w 50"/>
              <a:gd name="T81" fmla="*/ 54 h 64"/>
              <a:gd name="T82" fmla="*/ 10 w 50"/>
              <a:gd name="T83" fmla="*/ 54 h 64"/>
              <a:gd name="T84" fmla="*/ 10 w 50"/>
              <a:gd name="T85" fmla="*/ 20 h 64"/>
              <a:gd name="T86" fmla="*/ 15 w 50"/>
              <a:gd name="T87" fmla="*/ 20 h 64"/>
              <a:gd name="T88" fmla="*/ 15 w 50"/>
              <a:gd name="T89" fmla="*/ 20 h 64"/>
              <a:gd name="T90" fmla="*/ 18 w 50"/>
              <a:gd name="T91" fmla="*/ 20 h 64"/>
              <a:gd name="T92" fmla="*/ 19 w 50"/>
              <a:gd name="T93" fmla="*/ 19 h 64"/>
              <a:gd name="T94" fmla="*/ 20 w 50"/>
              <a:gd name="T95" fmla="*/ 17 h 64"/>
              <a:gd name="T96" fmla="*/ 20 w 50"/>
              <a:gd name="T97" fmla="*/ 15 h 64"/>
              <a:gd name="T98" fmla="*/ 20 w 50"/>
              <a:gd name="T99" fmla="*/ 10 h 64"/>
              <a:gd name="T100" fmla="*/ 30 w 50"/>
              <a:gd name="T101" fmla="*/ 10 h 64"/>
              <a:gd name="T102" fmla="*/ 30 w 50"/>
              <a:gd name="T103" fmla="*/ 15 h 64"/>
              <a:gd name="T104" fmla="*/ 30 w 50"/>
              <a:gd name="T105" fmla="*/ 15 h 64"/>
              <a:gd name="T106" fmla="*/ 30 w 50"/>
              <a:gd name="T107" fmla="*/ 17 h 64"/>
              <a:gd name="T108" fmla="*/ 31 w 50"/>
              <a:gd name="T109" fmla="*/ 19 h 64"/>
              <a:gd name="T110" fmla="*/ 32 w 50"/>
              <a:gd name="T111" fmla="*/ 20 h 64"/>
              <a:gd name="T112" fmla="*/ 35 w 50"/>
              <a:gd name="T113" fmla="*/ 20 h 64"/>
              <a:gd name="T114" fmla="*/ 40 w 50"/>
              <a:gd name="T115" fmla="*/ 20 h 64"/>
              <a:gd name="T116" fmla="*/ 40 w 50"/>
              <a:gd name="T117"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64">
                <a:moveTo>
                  <a:pt x="35" y="0"/>
                </a:moveTo>
                <a:lnTo>
                  <a:pt x="15" y="0"/>
                </a:lnTo>
                <a:lnTo>
                  <a:pt x="15" y="0"/>
                </a:lnTo>
                <a:lnTo>
                  <a:pt x="13" y="0"/>
                </a:lnTo>
                <a:lnTo>
                  <a:pt x="11" y="1"/>
                </a:lnTo>
                <a:lnTo>
                  <a:pt x="10" y="3"/>
                </a:lnTo>
                <a:lnTo>
                  <a:pt x="10" y="5"/>
                </a:lnTo>
                <a:lnTo>
                  <a:pt x="10" y="10"/>
                </a:lnTo>
                <a:lnTo>
                  <a:pt x="5" y="10"/>
                </a:lnTo>
                <a:lnTo>
                  <a:pt x="5" y="10"/>
                </a:lnTo>
                <a:lnTo>
                  <a:pt x="3" y="10"/>
                </a:lnTo>
                <a:lnTo>
                  <a:pt x="2" y="11"/>
                </a:lnTo>
                <a:lnTo>
                  <a:pt x="0" y="13"/>
                </a:lnTo>
                <a:lnTo>
                  <a:pt x="0" y="15"/>
                </a:lnTo>
                <a:lnTo>
                  <a:pt x="0" y="54"/>
                </a:lnTo>
                <a:lnTo>
                  <a:pt x="0" y="54"/>
                </a:lnTo>
                <a:lnTo>
                  <a:pt x="2" y="58"/>
                </a:lnTo>
                <a:lnTo>
                  <a:pt x="3" y="62"/>
                </a:lnTo>
                <a:lnTo>
                  <a:pt x="6" y="63"/>
                </a:lnTo>
                <a:lnTo>
                  <a:pt x="10" y="64"/>
                </a:lnTo>
                <a:lnTo>
                  <a:pt x="40" y="64"/>
                </a:lnTo>
                <a:lnTo>
                  <a:pt x="40" y="64"/>
                </a:lnTo>
                <a:lnTo>
                  <a:pt x="43" y="63"/>
                </a:lnTo>
                <a:lnTo>
                  <a:pt x="47" y="62"/>
                </a:lnTo>
                <a:lnTo>
                  <a:pt x="48" y="58"/>
                </a:lnTo>
                <a:lnTo>
                  <a:pt x="50" y="54"/>
                </a:lnTo>
                <a:lnTo>
                  <a:pt x="50" y="15"/>
                </a:lnTo>
                <a:lnTo>
                  <a:pt x="50" y="15"/>
                </a:lnTo>
                <a:lnTo>
                  <a:pt x="50" y="13"/>
                </a:lnTo>
                <a:lnTo>
                  <a:pt x="48" y="11"/>
                </a:lnTo>
                <a:lnTo>
                  <a:pt x="47" y="10"/>
                </a:lnTo>
                <a:lnTo>
                  <a:pt x="45" y="10"/>
                </a:lnTo>
                <a:lnTo>
                  <a:pt x="40" y="10"/>
                </a:lnTo>
                <a:lnTo>
                  <a:pt x="40" y="5"/>
                </a:lnTo>
                <a:lnTo>
                  <a:pt x="40" y="5"/>
                </a:lnTo>
                <a:lnTo>
                  <a:pt x="40" y="3"/>
                </a:lnTo>
                <a:lnTo>
                  <a:pt x="39" y="1"/>
                </a:lnTo>
                <a:lnTo>
                  <a:pt x="37" y="0"/>
                </a:lnTo>
                <a:lnTo>
                  <a:pt x="35" y="0"/>
                </a:lnTo>
                <a:lnTo>
                  <a:pt x="35" y="0"/>
                </a:lnTo>
                <a:close/>
                <a:moveTo>
                  <a:pt x="40" y="54"/>
                </a:moveTo>
                <a:lnTo>
                  <a:pt x="10" y="54"/>
                </a:lnTo>
                <a:lnTo>
                  <a:pt x="10" y="20"/>
                </a:lnTo>
                <a:lnTo>
                  <a:pt x="15" y="20"/>
                </a:lnTo>
                <a:lnTo>
                  <a:pt x="15" y="20"/>
                </a:lnTo>
                <a:lnTo>
                  <a:pt x="18" y="20"/>
                </a:lnTo>
                <a:lnTo>
                  <a:pt x="19" y="19"/>
                </a:lnTo>
                <a:lnTo>
                  <a:pt x="20" y="17"/>
                </a:lnTo>
                <a:lnTo>
                  <a:pt x="20" y="15"/>
                </a:lnTo>
                <a:lnTo>
                  <a:pt x="20" y="10"/>
                </a:lnTo>
                <a:lnTo>
                  <a:pt x="30" y="10"/>
                </a:lnTo>
                <a:lnTo>
                  <a:pt x="30" y="15"/>
                </a:lnTo>
                <a:lnTo>
                  <a:pt x="30" y="15"/>
                </a:lnTo>
                <a:lnTo>
                  <a:pt x="30" y="17"/>
                </a:lnTo>
                <a:lnTo>
                  <a:pt x="31" y="19"/>
                </a:lnTo>
                <a:lnTo>
                  <a:pt x="32" y="20"/>
                </a:lnTo>
                <a:lnTo>
                  <a:pt x="35" y="20"/>
                </a:lnTo>
                <a:lnTo>
                  <a:pt x="40" y="20"/>
                </a:lnTo>
                <a:lnTo>
                  <a:pt x="40"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74" name="Freeform 1592"/>
          <p:cNvSpPr>
            <a:spLocks/>
          </p:cNvSpPr>
          <p:nvPr/>
        </p:nvSpPr>
        <p:spPr bwMode="auto">
          <a:xfrm>
            <a:off x="986580" y="1078306"/>
            <a:ext cx="33216" cy="37959"/>
          </a:xfrm>
          <a:custGeom>
            <a:avLst/>
            <a:gdLst>
              <a:gd name="T0" fmla="*/ 12 w 20"/>
              <a:gd name="T1" fmla="*/ 0 h 25"/>
              <a:gd name="T2" fmla="*/ 0 w 20"/>
              <a:gd name="T3" fmla="*/ 15 h 25"/>
              <a:gd name="T4" fmla="*/ 8 w 20"/>
              <a:gd name="T5" fmla="*/ 15 h 25"/>
              <a:gd name="T6" fmla="*/ 8 w 20"/>
              <a:gd name="T7" fmla="*/ 25 h 25"/>
              <a:gd name="T8" fmla="*/ 20 w 20"/>
              <a:gd name="T9" fmla="*/ 10 h 25"/>
              <a:gd name="T10" fmla="*/ 12 w 20"/>
              <a:gd name="T11" fmla="*/ 10 h 25"/>
              <a:gd name="T12" fmla="*/ 12 w 20"/>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12" y="0"/>
                </a:moveTo>
                <a:lnTo>
                  <a:pt x="0" y="15"/>
                </a:lnTo>
                <a:lnTo>
                  <a:pt x="8" y="15"/>
                </a:lnTo>
                <a:lnTo>
                  <a:pt x="8" y="25"/>
                </a:lnTo>
                <a:lnTo>
                  <a:pt x="20" y="10"/>
                </a:lnTo>
                <a:lnTo>
                  <a:pt x="12" y="10"/>
                </a:lnTo>
                <a:lnTo>
                  <a:pt x="12"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75" name="Freeform 1593"/>
          <p:cNvSpPr>
            <a:spLocks/>
          </p:cNvSpPr>
          <p:nvPr/>
        </p:nvSpPr>
        <p:spPr bwMode="auto">
          <a:xfrm>
            <a:off x="910662" y="1092539"/>
            <a:ext cx="175564" cy="85410"/>
          </a:xfrm>
          <a:custGeom>
            <a:avLst/>
            <a:gdLst>
              <a:gd name="T0" fmla="*/ 59 w 112"/>
              <a:gd name="T1" fmla="*/ 44 h 54"/>
              <a:gd name="T2" fmla="*/ 59 w 112"/>
              <a:gd name="T3" fmla="*/ 44 h 54"/>
              <a:gd name="T4" fmla="*/ 52 w 112"/>
              <a:gd name="T5" fmla="*/ 44 h 54"/>
              <a:gd name="T6" fmla="*/ 44 w 112"/>
              <a:gd name="T7" fmla="*/ 42 h 54"/>
              <a:gd name="T8" fmla="*/ 38 w 112"/>
              <a:gd name="T9" fmla="*/ 39 h 54"/>
              <a:gd name="T10" fmla="*/ 32 w 112"/>
              <a:gd name="T11" fmla="*/ 35 h 54"/>
              <a:gd name="T12" fmla="*/ 27 w 112"/>
              <a:gd name="T13" fmla="*/ 31 h 54"/>
              <a:gd name="T14" fmla="*/ 23 w 112"/>
              <a:gd name="T15" fmla="*/ 26 h 54"/>
              <a:gd name="T16" fmla="*/ 20 w 112"/>
              <a:gd name="T17" fmla="*/ 19 h 54"/>
              <a:gd name="T18" fmla="*/ 17 w 112"/>
              <a:gd name="T19" fmla="*/ 12 h 54"/>
              <a:gd name="T20" fmla="*/ 29 w 112"/>
              <a:gd name="T21" fmla="*/ 0 h 54"/>
              <a:gd name="T22" fmla="*/ 0 w 112"/>
              <a:gd name="T23" fmla="*/ 0 h 54"/>
              <a:gd name="T24" fmla="*/ 0 w 112"/>
              <a:gd name="T25" fmla="*/ 29 h 54"/>
              <a:gd name="T26" fmla="*/ 8 w 112"/>
              <a:gd name="T27" fmla="*/ 21 h 54"/>
              <a:gd name="T28" fmla="*/ 8 w 112"/>
              <a:gd name="T29" fmla="*/ 21 h 54"/>
              <a:gd name="T30" fmla="*/ 12 w 112"/>
              <a:gd name="T31" fmla="*/ 27 h 54"/>
              <a:gd name="T32" fmla="*/ 17 w 112"/>
              <a:gd name="T33" fmla="*/ 34 h 54"/>
              <a:gd name="T34" fmla="*/ 22 w 112"/>
              <a:gd name="T35" fmla="*/ 39 h 54"/>
              <a:gd name="T36" fmla="*/ 28 w 112"/>
              <a:gd name="T37" fmla="*/ 44 h 54"/>
              <a:gd name="T38" fmla="*/ 36 w 112"/>
              <a:gd name="T39" fmla="*/ 49 h 54"/>
              <a:gd name="T40" fmla="*/ 43 w 112"/>
              <a:gd name="T41" fmla="*/ 51 h 54"/>
              <a:gd name="T42" fmla="*/ 50 w 112"/>
              <a:gd name="T43" fmla="*/ 53 h 54"/>
              <a:gd name="T44" fmla="*/ 59 w 112"/>
              <a:gd name="T45" fmla="*/ 54 h 54"/>
              <a:gd name="T46" fmla="*/ 59 w 112"/>
              <a:gd name="T47" fmla="*/ 54 h 54"/>
              <a:gd name="T48" fmla="*/ 69 w 112"/>
              <a:gd name="T49" fmla="*/ 53 h 54"/>
              <a:gd name="T50" fmla="*/ 77 w 112"/>
              <a:gd name="T51" fmla="*/ 50 h 54"/>
              <a:gd name="T52" fmla="*/ 86 w 112"/>
              <a:gd name="T53" fmla="*/ 47 h 54"/>
              <a:gd name="T54" fmla="*/ 94 w 112"/>
              <a:gd name="T55" fmla="*/ 42 h 54"/>
              <a:gd name="T56" fmla="*/ 101 w 112"/>
              <a:gd name="T57" fmla="*/ 34 h 54"/>
              <a:gd name="T58" fmla="*/ 106 w 112"/>
              <a:gd name="T59" fmla="*/ 27 h 54"/>
              <a:gd name="T60" fmla="*/ 110 w 112"/>
              <a:gd name="T61" fmla="*/ 18 h 54"/>
              <a:gd name="T62" fmla="*/ 112 w 112"/>
              <a:gd name="T63" fmla="*/ 10 h 54"/>
              <a:gd name="T64" fmla="*/ 102 w 112"/>
              <a:gd name="T65" fmla="*/ 10 h 54"/>
              <a:gd name="T66" fmla="*/ 102 w 112"/>
              <a:gd name="T67" fmla="*/ 10 h 54"/>
              <a:gd name="T68" fmla="*/ 100 w 112"/>
              <a:gd name="T69" fmla="*/ 17 h 54"/>
              <a:gd name="T70" fmla="*/ 96 w 112"/>
              <a:gd name="T71" fmla="*/ 23 h 54"/>
              <a:gd name="T72" fmla="*/ 92 w 112"/>
              <a:gd name="T73" fmla="*/ 29 h 54"/>
              <a:gd name="T74" fmla="*/ 87 w 112"/>
              <a:gd name="T75" fmla="*/ 34 h 54"/>
              <a:gd name="T76" fmla="*/ 81 w 112"/>
              <a:gd name="T77" fmla="*/ 38 h 54"/>
              <a:gd name="T78" fmla="*/ 74 w 112"/>
              <a:gd name="T79" fmla="*/ 42 h 54"/>
              <a:gd name="T80" fmla="*/ 66 w 112"/>
              <a:gd name="T81" fmla="*/ 43 h 54"/>
              <a:gd name="T82" fmla="*/ 59 w 112"/>
              <a:gd name="T83" fmla="*/ 44 h 54"/>
              <a:gd name="T84" fmla="*/ 59 w 112"/>
              <a:gd name="T85"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54">
                <a:moveTo>
                  <a:pt x="59" y="44"/>
                </a:moveTo>
                <a:lnTo>
                  <a:pt x="59" y="44"/>
                </a:lnTo>
                <a:lnTo>
                  <a:pt x="52" y="44"/>
                </a:lnTo>
                <a:lnTo>
                  <a:pt x="44" y="42"/>
                </a:lnTo>
                <a:lnTo>
                  <a:pt x="38" y="39"/>
                </a:lnTo>
                <a:lnTo>
                  <a:pt x="32" y="35"/>
                </a:lnTo>
                <a:lnTo>
                  <a:pt x="27" y="31"/>
                </a:lnTo>
                <a:lnTo>
                  <a:pt x="23" y="26"/>
                </a:lnTo>
                <a:lnTo>
                  <a:pt x="20" y="19"/>
                </a:lnTo>
                <a:lnTo>
                  <a:pt x="17" y="12"/>
                </a:lnTo>
                <a:lnTo>
                  <a:pt x="29" y="0"/>
                </a:lnTo>
                <a:lnTo>
                  <a:pt x="0" y="0"/>
                </a:lnTo>
                <a:lnTo>
                  <a:pt x="0" y="29"/>
                </a:lnTo>
                <a:lnTo>
                  <a:pt x="8" y="21"/>
                </a:lnTo>
                <a:lnTo>
                  <a:pt x="8" y="21"/>
                </a:lnTo>
                <a:lnTo>
                  <a:pt x="12" y="27"/>
                </a:lnTo>
                <a:lnTo>
                  <a:pt x="17" y="34"/>
                </a:lnTo>
                <a:lnTo>
                  <a:pt x="22" y="39"/>
                </a:lnTo>
                <a:lnTo>
                  <a:pt x="28" y="44"/>
                </a:lnTo>
                <a:lnTo>
                  <a:pt x="36" y="49"/>
                </a:lnTo>
                <a:lnTo>
                  <a:pt x="43" y="51"/>
                </a:lnTo>
                <a:lnTo>
                  <a:pt x="50" y="53"/>
                </a:lnTo>
                <a:lnTo>
                  <a:pt x="59" y="54"/>
                </a:lnTo>
                <a:lnTo>
                  <a:pt x="59" y="54"/>
                </a:lnTo>
                <a:lnTo>
                  <a:pt x="69" y="53"/>
                </a:lnTo>
                <a:lnTo>
                  <a:pt x="77" y="50"/>
                </a:lnTo>
                <a:lnTo>
                  <a:pt x="86" y="47"/>
                </a:lnTo>
                <a:lnTo>
                  <a:pt x="94" y="42"/>
                </a:lnTo>
                <a:lnTo>
                  <a:pt x="101" y="34"/>
                </a:lnTo>
                <a:lnTo>
                  <a:pt x="106" y="27"/>
                </a:lnTo>
                <a:lnTo>
                  <a:pt x="110" y="18"/>
                </a:lnTo>
                <a:lnTo>
                  <a:pt x="112" y="10"/>
                </a:lnTo>
                <a:lnTo>
                  <a:pt x="102" y="10"/>
                </a:lnTo>
                <a:lnTo>
                  <a:pt x="102" y="10"/>
                </a:lnTo>
                <a:lnTo>
                  <a:pt x="100" y="17"/>
                </a:lnTo>
                <a:lnTo>
                  <a:pt x="96" y="23"/>
                </a:lnTo>
                <a:lnTo>
                  <a:pt x="92" y="29"/>
                </a:lnTo>
                <a:lnTo>
                  <a:pt x="87" y="34"/>
                </a:lnTo>
                <a:lnTo>
                  <a:pt x="81" y="38"/>
                </a:lnTo>
                <a:lnTo>
                  <a:pt x="74" y="42"/>
                </a:lnTo>
                <a:lnTo>
                  <a:pt x="66" y="43"/>
                </a:lnTo>
                <a:lnTo>
                  <a:pt x="59" y="44"/>
                </a:lnTo>
                <a:lnTo>
                  <a:pt x="59"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76" name="Freeform 1594"/>
          <p:cNvSpPr>
            <a:spLocks/>
          </p:cNvSpPr>
          <p:nvPr/>
        </p:nvSpPr>
        <p:spPr bwMode="auto">
          <a:xfrm>
            <a:off x="920151" y="1007130"/>
            <a:ext cx="175564" cy="85410"/>
          </a:xfrm>
          <a:custGeom>
            <a:avLst/>
            <a:gdLst>
              <a:gd name="T0" fmla="*/ 104 w 112"/>
              <a:gd name="T1" fmla="*/ 34 h 55"/>
              <a:gd name="T2" fmla="*/ 104 w 112"/>
              <a:gd name="T3" fmla="*/ 34 h 55"/>
              <a:gd name="T4" fmla="*/ 100 w 112"/>
              <a:gd name="T5" fmla="*/ 28 h 55"/>
              <a:gd name="T6" fmla="*/ 95 w 112"/>
              <a:gd name="T7" fmla="*/ 20 h 55"/>
              <a:gd name="T8" fmla="*/ 90 w 112"/>
              <a:gd name="T9" fmla="*/ 15 h 55"/>
              <a:gd name="T10" fmla="*/ 84 w 112"/>
              <a:gd name="T11" fmla="*/ 10 h 55"/>
              <a:gd name="T12" fmla="*/ 76 w 112"/>
              <a:gd name="T13" fmla="*/ 5 h 55"/>
              <a:gd name="T14" fmla="*/ 69 w 112"/>
              <a:gd name="T15" fmla="*/ 3 h 55"/>
              <a:gd name="T16" fmla="*/ 62 w 112"/>
              <a:gd name="T17" fmla="*/ 2 h 55"/>
              <a:gd name="T18" fmla="*/ 53 w 112"/>
              <a:gd name="T19" fmla="*/ 0 h 55"/>
              <a:gd name="T20" fmla="*/ 53 w 112"/>
              <a:gd name="T21" fmla="*/ 0 h 55"/>
              <a:gd name="T22" fmla="*/ 43 w 112"/>
              <a:gd name="T23" fmla="*/ 2 h 55"/>
              <a:gd name="T24" fmla="*/ 34 w 112"/>
              <a:gd name="T25" fmla="*/ 4 h 55"/>
              <a:gd name="T26" fmla="*/ 26 w 112"/>
              <a:gd name="T27" fmla="*/ 8 h 55"/>
              <a:gd name="T28" fmla="*/ 18 w 112"/>
              <a:gd name="T29" fmla="*/ 13 h 55"/>
              <a:gd name="T30" fmla="*/ 11 w 112"/>
              <a:gd name="T31" fmla="*/ 20 h 55"/>
              <a:gd name="T32" fmla="*/ 6 w 112"/>
              <a:gd name="T33" fmla="*/ 28 h 55"/>
              <a:gd name="T34" fmla="*/ 2 w 112"/>
              <a:gd name="T35" fmla="*/ 36 h 55"/>
              <a:gd name="T36" fmla="*/ 0 w 112"/>
              <a:gd name="T37" fmla="*/ 45 h 55"/>
              <a:gd name="T38" fmla="*/ 10 w 112"/>
              <a:gd name="T39" fmla="*/ 45 h 55"/>
              <a:gd name="T40" fmla="*/ 10 w 112"/>
              <a:gd name="T41" fmla="*/ 45 h 55"/>
              <a:gd name="T42" fmla="*/ 12 w 112"/>
              <a:gd name="T43" fmla="*/ 37 h 55"/>
              <a:gd name="T44" fmla="*/ 16 w 112"/>
              <a:gd name="T45" fmla="*/ 31 h 55"/>
              <a:gd name="T46" fmla="*/ 20 w 112"/>
              <a:gd name="T47" fmla="*/ 25 h 55"/>
              <a:gd name="T48" fmla="*/ 25 w 112"/>
              <a:gd name="T49" fmla="*/ 20 h 55"/>
              <a:gd name="T50" fmla="*/ 31 w 112"/>
              <a:gd name="T51" fmla="*/ 16 h 55"/>
              <a:gd name="T52" fmla="*/ 38 w 112"/>
              <a:gd name="T53" fmla="*/ 13 h 55"/>
              <a:gd name="T54" fmla="*/ 46 w 112"/>
              <a:gd name="T55" fmla="*/ 12 h 55"/>
              <a:gd name="T56" fmla="*/ 53 w 112"/>
              <a:gd name="T57" fmla="*/ 10 h 55"/>
              <a:gd name="T58" fmla="*/ 53 w 112"/>
              <a:gd name="T59" fmla="*/ 10 h 55"/>
              <a:gd name="T60" fmla="*/ 60 w 112"/>
              <a:gd name="T61" fmla="*/ 10 h 55"/>
              <a:gd name="T62" fmla="*/ 68 w 112"/>
              <a:gd name="T63" fmla="*/ 13 h 55"/>
              <a:gd name="T64" fmla="*/ 74 w 112"/>
              <a:gd name="T65" fmla="*/ 15 h 55"/>
              <a:gd name="T66" fmla="*/ 80 w 112"/>
              <a:gd name="T67" fmla="*/ 19 h 55"/>
              <a:gd name="T68" fmla="*/ 85 w 112"/>
              <a:gd name="T69" fmla="*/ 24 h 55"/>
              <a:gd name="T70" fmla="*/ 89 w 112"/>
              <a:gd name="T71" fmla="*/ 29 h 55"/>
              <a:gd name="T72" fmla="*/ 92 w 112"/>
              <a:gd name="T73" fmla="*/ 35 h 55"/>
              <a:gd name="T74" fmla="*/ 95 w 112"/>
              <a:gd name="T75" fmla="*/ 42 h 55"/>
              <a:gd name="T76" fmla="*/ 83 w 112"/>
              <a:gd name="T77" fmla="*/ 55 h 55"/>
              <a:gd name="T78" fmla="*/ 112 w 112"/>
              <a:gd name="T79" fmla="*/ 55 h 55"/>
              <a:gd name="T80" fmla="*/ 112 w 112"/>
              <a:gd name="T81" fmla="*/ 25 h 55"/>
              <a:gd name="T82" fmla="*/ 104 w 112"/>
              <a:gd name="T8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55">
                <a:moveTo>
                  <a:pt x="104" y="34"/>
                </a:moveTo>
                <a:lnTo>
                  <a:pt x="104" y="34"/>
                </a:lnTo>
                <a:lnTo>
                  <a:pt x="100" y="28"/>
                </a:lnTo>
                <a:lnTo>
                  <a:pt x="95" y="20"/>
                </a:lnTo>
                <a:lnTo>
                  <a:pt x="90" y="15"/>
                </a:lnTo>
                <a:lnTo>
                  <a:pt x="84" y="10"/>
                </a:lnTo>
                <a:lnTo>
                  <a:pt x="76" y="5"/>
                </a:lnTo>
                <a:lnTo>
                  <a:pt x="69" y="3"/>
                </a:lnTo>
                <a:lnTo>
                  <a:pt x="62" y="2"/>
                </a:lnTo>
                <a:lnTo>
                  <a:pt x="53" y="0"/>
                </a:lnTo>
                <a:lnTo>
                  <a:pt x="53" y="0"/>
                </a:lnTo>
                <a:lnTo>
                  <a:pt x="43" y="2"/>
                </a:lnTo>
                <a:lnTo>
                  <a:pt x="34" y="4"/>
                </a:lnTo>
                <a:lnTo>
                  <a:pt x="26" y="8"/>
                </a:lnTo>
                <a:lnTo>
                  <a:pt x="18" y="13"/>
                </a:lnTo>
                <a:lnTo>
                  <a:pt x="11" y="20"/>
                </a:lnTo>
                <a:lnTo>
                  <a:pt x="6" y="28"/>
                </a:lnTo>
                <a:lnTo>
                  <a:pt x="2" y="36"/>
                </a:lnTo>
                <a:lnTo>
                  <a:pt x="0" y="45"/>
                </a:lnTo>
                <a:lnTo>
                  <a:pt x="10" y="45"/>
                </a:lnTo>
                <a:lnTo>
                  <a:pt x="10" y="45"/>
                </a:lnTo>
                <a:lnTo>
                  <a:pt x="12" y="37"/>
                </a:lnTo>
                <a:lnTo>
                  <a:pt x="16" y="31"/>
                </a:lnTo>
                <a:lnTo>
                  <a:pt x="20" y="25"/>
                </a:lnTo>
                <a:lnTo>
                  <a:pt x="25" y="20"/>
                </a:lnTo>
                <a:lnTo>
                  <a:pt x="31" y="16"/>
                </a:lnTo>
                <a:lnTo>
                  <a:pt x="38" y="13"/>
                </a:lnTo>
                <a:lnTo>
                  <a:pt x="46" y="12"/>
                </a:lnTo>
                <a:lnTo>
                  <a:pt x="53" y="10"/>
                </a:lnTo>
                <a:lnTo>
                  <a:pt x="53" y="10"/>
                </a:lnTo>
                <a:lnTo>
                  <a:pt x="60" y="10"/>
                </a:lnTo>
                <a:lnTo>
                  <a:pt x="68" y="13"/>
                </a:lnTo>
                <a:lnTo>
                  <a:pt x="74" y="15"/>
                </a:lnTo>
                <a:lnTo>
                  <a:pt x="80" y="19"/>
                </a:lnTo>
                <a:lnTo>
                  <a:pt x="85" y="24"/>
                </a:lnTo>
                <a:lnTo>
                  <a:pt x="89" y="29"/>
                </a:lnTo>
                <a:lnTo>
                  <a:pt x="92" y="35"/>
                </a:lnTo>
                <a:lnTo>
                  <a:pt x="95" y="42"/>
                </a:lnTo>
                <a:lnTo>
                  <a:pt x="83" y="55"/>
                </a:lnTo>
                <a:lnTo>
                  <a:pt x="112" y="55"/>
                </a:lnTo>
                <a:lnTo>
                  <a:pt x="112" y="25"/>
                </a:lnTo>
                <a:lnTo>
                  <a:pt x="104" y="3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77" name="Freeform 1595"/>
          <p:cNvSpPr>
            <a:spLocks/>
          </p:cNvSpPr>
          <p:nvPr/>
        </p:nvSpPr>
        <p:spPr bwMode="auto">
          <a:xfrm>
            <a:off x="1674599" y="760393"/>
            <a:ext cx="156586" cy="37959"/>
          </a:xfrm>
          <a:custGeom>
            <a:avLst/>
            <a:gdLst>
              <a:gd name="T0" fmla="*/ 94 w 100"/>
              <a:gd name="T1" fmla="*/ 0 h 22"/>
              <a:gd name="T2" fmla="*/ 94 w 100"/>
              <a:gd name="T3" fmla="*/ 0 h 22"/>
              <a:gd name="T4" fmla="*/ 83 w 100"/>
              <a:gd name="T5" fmla="*/ 5 h 22"/>
              <a:gd name="T6" fmla="*/ 73 w 100"/>
              <a:gd name="T7" fmla="*/ 9 h 22"/>
              <a:gd name="T8" fmla="*/ 62 w 100"/>
              <a:gd name="T9" fmla="*/ 11 h 22"/>
              <a:gd name="T10" fmla="*/ 51 w 100"/>
              <a:gd name="T11" fmla="*/ 12 h 22"/>
              <a:gd name="T12" fmla="*/ 51 w 100"/>
              <a:gd name="T13" fmla="*/ 12 h 22"/>
              <a:gd name="T14" fmla="*/ 38 w 100"/>
              <a:gd name="T15" fmla="*/ 11 h 22"/>
              <a:gd name="T16" fmla="*/ 27 w 100"/>
              <a:gd name="T17" fmla="*/ 9 h 22"/>
              <a:gd name="T18" fmla="*/ 18 w 100"/>
              <a:gd name="T19" fmla="*/ 5 h 22"/>
              <a:gd name="T20" fmla="*/ 8 w 100"/>
              <a:gd name="T21" fmla="*/ 0 h 22"/>
              <a:gd name="T22" fmla="*/ 0 w 100"/>
              <a:gd name="T23" fmla="*/ 6 h 22"/>
              <a:gd name="T24" fmla="*/ 0 w 100"/>
              <a:gd name="T25" fmla="*/ 6 h 22"/>
              <a:gd name="T26" fmla="*/ 11 w 100"/>
              <a:gd name="T27" fmla="*/ 14 h 22"/>
              <a:gd name="T28" fmla="*/ 24 w 100"/>
              <a:gd name="T29" fmla="*/ 19 h 22"/>
              <a:gd name="T30" fmla="*/ 37 w 100"/>
              <a:gd name="T31" fmla="*/ 21 h 22"/>
              <a:gd name="T32" fmla="*/ 51 w 100"/>
              <a:gd name="T33" fmla="*/ 22 h 22"/>
              <a:gd name="T34" fmla="*/ 51 w 100"/>
              <a:gd name="T35" fmla="*/ 22 h 22"/>
              <a:gd name="T36" fmla="*/ 63 w 100"/>
              <a:gd name="T37" fmla="*/ 21 h 22"/>
              <a:gd name="T38" fmla="*/ 77 w 100"/>
              <a:gd name="T39" fmla="*/ 19 h 22"/>
              <a:gd name="T40" fmla="*/ 89 w 100"/>
              <a:gd name="T41" fmla="*/ 14 h 22"/>
              <a:gd name="T42" fmla="*/ 100 w 100"/>
              <a:gd name="T43" fmla="*/ 6 h 22"/>
              <a:gd name="T44" fmla="*/ 94 w 100"/>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 h="22">
                <a:moveTo>
                  <a:pt x="94" y="0"/>
                </a:moveTo>
                <a:lnTo>
                  <a:pt x="94" y="0"/>
                </a:lnTo>
                <a:lnTo>
                  <a:pt x="83" y="5"/>
                </a:lnTo>
                <a:lnTo>
                  <a:pt x="73" y="9"/>
                </a:lnTo>
                <a:lnTo>
                  <a:pt x="62" y="11"/>
                </a:lnTo>
                <a:lnTo>
                  <a:pt x="51" y="12"/>
                </a:lnTo>
                <a:lnTo>
                  <a:pt x="51" y="12"/>
                </a:lnTo>
                <a:lnTo>
                  <a:pt x="38" y="11"/>
                </a:lnTo>
                <a:lnTo>
                  <a:pt x="27" y="9"/>
                </a:lnTo>
                <a:lnTo>
                  <a:pt x="18" y="5"/>
                </a:lnTo>
                <a:lnTo>
                  <a:pt x="8" y="0"/>
                </a:lnTo>
                <a:lnTo>
                  <a:pt x="0" y="6"/>
                </a:lnTo>
                <a:lnTo>
                  <a:pt x="0" y="6"/>
                </a:lnTo>
                <a:lnTo>
                  <a:pt x="11" y="14"/>
                </a:lnTo>
                <a:lnTo>
                  <a:pt x="24" y="19"/>
                </a:lnTo>
                <a:lnTo>
                  <a:pt x="37" y="21"/>
                </a:lnTo>
                <a:lnTo>
                  <a:pt x="51" y="22"/>
                </a:lnTo>
                <a:lnTo>
                  <a:pt x="51" y="22"/>
                </a:lnTo>
                <a:lnTo>
                  <a:pt x="63" y="21"/>
                </a:lnTo>
                <a:lnTo>
                  <a:pt x="77" y="19"/>
                </a:lnTo>
                <a:lnTo>
                  <a:pt x="89" y="14"/>
                </a:lnTo>
                <a:lnTo>
                  <a:pt x="100" y="6"/>
                </a:lnTo>
                <a:lnTo>
                  <a:pt x="9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78" name="Freeform 1596"/>
          <p:cNvSpPr>
            <a:spLocks noEditPoints="1"/>
          </p:cNvSpPr>
          <p:nvPr/>
        </p:nvSpPr>
        <p:spPr bwMode="auto">
          <a:xfrm>
            <a:off x="1707815" y="637025"/>
            <a:ext cx="94899" cy="128115"/>
          </a:xfrm>
          <a:custGeom>
            <a:avLst/>
            <a:gdLst>
              <a:gd name="T0" fmla="*/ 30 w 59"/>
              <a:gd name="T1" fmla="*/ 82 h 82"/>
              <a:gd name="T2" fmla="*/ 30 w 59"/>
              <a:gd name="T3" fmla="*/ 82 h 82"/>
              <a:gd name="T4" fmla="*/ 36 w 59"/>
              <a:gd name="T5" fmla="*/ 82 h 82"/>
              <a:gd name="T6" fmla="*/ 42 w 59"/>
              <a:gd name="T7" fmla="*/ 79 h 82"/>
              <a:gd name="T8" fmla="*/ 47 w 59"/>
              <a:gd name="T9" fmla="*/ 77 h 82"/>
              <a:gd name="T10" fmla="*/ 51 w 59"/>
              <a:gd name="T11" fmla="*/ 73 h 82"/>
              <a:gd name="T12" fmla="*/ 54 w 59"/>
              <a:gd name="T13" fmla="*/ 68 h 82"/>
              <a:gd name="T14" fmla="*/ 57 w 59"/>
              <a:gd name="T15" fmla="*/ 63 h 82"/>
              <a:gd name="T16" fmla="*/ 59 w 59"/>
              <a:gd name="T17" fmla="*/ 58 h 82"/>
              <a:gd name="T18" fmla="*/ 59 w 59"/>
              <a:gd name="T19" fmla="*/ 52 h 82"/>
              <a:gd name="T20" fmla="*/ 59 w 59"/>
              <a:gd name="T21" fmla="*/ 52 h 82"/>
              <a:gd name="T22" fmla="*/ 58 w 59"/>
              <a:gd name="T23" fmla="*/ 46 h 82"/>
              <a:gd name="T24" fmla="*/ 56 w 59"/>
              <a:gd name="T25" fmla="*/ 38 h 82"/>
              <a:gd name="T26" fmla="*/ 48 w 59"/>
              <a:gd name="T27" fmla="*/ 24 h 82"/>
              <a:gd name="T28" fmla="*/ 40 w 59"/>
              <a:gd name="T29" fmla="*/ 11 h 82"/>
              <a:gd name="T30" fmla="*/ 34 w 59"/>
              <a:gd name="T31" fmla="*/ 4 h 82"/>
              <a:gd name="T32" fmla="*/ 30 w 59"/>
              <a:gd name="T33" fmla="*/ 0 h 82"/>
              <a:gd name="T34" fmla="*/ 26 w 59"/>
              <a:gd name="T35" fmla="*/ 4 h 82"/>
              <a:gd name="T36" fmla="*/ 26 w 59"/>
              <a:gd name="T37" fmla="*/ 4 h 82"/>
              <a:gd name="T38" fmla="*/ 21 w 59"/>
              <a:gd name="T39" fmla="*/ 11 h 82"/>
              <a:gd name="T40" fmla="*/ 13 w 59"/>
              <a:gd name="T41" fmla="*/ 24 h 82"/>
              <a:gd name="T42" fmla="*/ 4 w 59"/>
              <a:gd name="T43" fmla="*/ 38 h 82"/>
              <a:gd name="T44" fmla="*/ 1 w 59"/>
              <a:gd name="T45" fmla="*/ 46 h 82"/>
              <a:gd name="T46" fmla="*/ 0 w 59"/>
              <a:gd name="T47" fmla="*/ 52 h 82"/>
              <a:gd name="T48" fmla="*/ 0 w 59"/>
              <a:gd name="T49" fmla="*/ 52 h 82"/>
              <a:gd name="T50" fmla="*/ 1 w 59"/>
              <a:gd name="T51" fmla="*/ 58 h 82"/>
              <a:gd name="T52" fmla="*/ 3 w 59"/>
              <a:gd name="T53" fmla="*/ 63 h 82"/>
              <a:gd name="T54" fmla="*/ 5 w 59"/>
              <a:gd name="T55" fmla="*/ 68 h 82"/>
              <a:gd name="T56" fmla="*/ 9 w 59"/>
              <a:gd name="T57" fmla="*/ 73 h 82"/>
              <a:gd name="T58" fmla="*/ 14 w 59"/>
              <a:gd name="T59" fmla="*/ 77 h 82"/>
              <a:gd name="T60" fmla="*/ 19 w 59"/>
              <a:gd name="T61" fmla="*/ 79 h 82"/>
              <a:gd name="T62" fmla="*/ 24 w 59"/>
              <a:gd name="T63" fmla="*/ 82 h 82"/>
              <a:gd name="T64" fmla="*/ 30 w 59"/>
              <a:gd name="T65" fmla="*/ 82 h 82"/>
              <a:gd name="T66" fmla="*/ 30 w 59"/>
              <a:gd name="T67" fmla="*/ 82 h 82"/>
              <a:gd name="T68" fmla="*/ 30 w 59"/>
              <a:gd name="T69" fmla="*/ 16 h 82"/>
              <a:gd name="T70" fmla="*/ 30 w 59"/>
              <a:gd name="T71" fmla="*/ 16 h 82"/>
              <a:gd name="T72" fmla="*/ 37 w 59"/>
              <a:gd name="T73" fmla="*/ 25 h 82"/>
              <a:gd name="T74" fmla="*/ 43 w 59"/>
              <a:gd name="T75" fmla="*/ 36 h 82"/>
              <a:gd name="T76" fmla="*/ 48 w 59"/>
              <a:gd name="T77" fmla="*/ 45 h 82"/>
              <a:gd name="T78" fmla="*/ 50 w 59"/>
              <a:gd name="T79" fmla="*/ 52 h 82"/>
              <a:gd name="T80" fmla="*/ 50 w 59"/>
              <a:gd name="T81" fmla="*/ 52 h 82"/>
              <a:gd name="T82" fmla="*/ 50 w 59"/>
              <a:gd name="T83" fmla="*/ 56 h 82"/>
              <a:gd name="T84" fmla="*/ 48 w 59"/>
              <a:gd name="T85" fmla="*/ 59 h 82"/>
              <a:gd name="T86" fmla="*/ 45 w 59"/>
              <a:gd name="T87" fmla="*/ 66 h 82"/>
              <a:gd name="T88" fmla="*/ 38 w 59"/>
              <a:gd name="T89" fmla="*/ 71 h 82"/>
              <a:gd name="T90" fmla="*/ 35 w 59"/>
              <a:gd name="T91" fmla="*/ 72 h 82"/>
              <a:gd name="T92" fmla="*/ 30 w 59"/>
              <a:gd name="T93" fmla="*/ 72 h 82"/>
              <a:gd name="T94" fmla="*/ 30 w 59"/>
              <a:gd name="T95" fmla="*/ 72 h 82"/>
              <a:gd name="T96" fmla="*/ 26 w 59"/>
              <a:gd name="T97" fmla="*/ 72 h 82"/>
              <a:gd name="T98" fmla="*/ 22 w 59"/>
              <a:gd name="T99" fmla="*/ 71 h 82"/>
              <a:gd name="T100" fmla="*/ 16 w 59"/>
              <a:gd name="T101" fmla="*/ 66 h 82"/>
              <a:gd name="T102" fmla="*/ 13 w 59"/>
              <a:gd name="T103" fmla="*/ 59 h 82"/>
              <a:gd name="T104" fmla="*/ 11 w 59"/>
              <a:gd name="T105" fmla="*/ 56 h 82"/>
              <a:gd name="T106" fmla="*/ 10 w 59"/>
              <a:gd name="T107" fmla="*/ 52 h 82"/>
              <a:gd name="T108" fmla="*/ 10 w 59"/>
              <a:gd name="T109" fmla="*/ 52 h 82"/>
              <a:gd name="T110" fmla="*/ 13 w 59"/>
              <a:gd name="T111" fmla="*/ 45 h 82"/>
              <a:gd name="T112" fmla="*/ 17 w 59"/>
              <a:gd name="T113" fmla="*/ 36 h 82"/>
              <a:gd name="T114" fmla="*/ 24 w 59"/>
              <a:gd name="T115" fmla="*/ 25 h 82"/>
              <a:gd name="T116" fmla="*/ 30 w 59"/>
              <a:gd name="T117" fmla="*/ 16 h 82"/>
              <a:gd name="T118" fmla="*/ 30 w 59"/>
              <a:gd name="T119" fmla="*/ 1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82">
                <a:moveTo>
                  <a:pt x="30" y="82"/>
                </a:moveTo>
                <a:lnTo>
                  <a:pt x="30" y="82"/>
                </a:lnTo>
                <a:lnTo>
                  <a:pt x="36" y="82"/>
                </a:lnTo>
                <a:lnTo>
                  <a:pt x="42" y="79"/>
                </a:lnTo>
                <a:lnTo>
                  <a:pt x="47" y="77"/>
                </a:lnTo>
                <a:lnTo>
                  <a:pt x="51" y="73"/>
                </a:lnTo>
                <a:lnTo>
                  <a:pt x="54" y="68"/>
                </a:lnTo>
                <a:lnTo>
                  <a:pt x="57" y="63"/>
                </a:lnTo>
                <a:lnTo>
                  <a:pt x="59" y="58"/>
                </a:lnTo>
                <a:lnTo>
                  <a:pt x="59" y="52"/>
                </a:lnTo>
                <a:lnTo>
                  <a:pt x="59" y="52"/>
                </a:lnTo>
                <a:lnTo>
                  <a:pt x="58" y="46"/>
                </a:lnTo>
                <a:lnTo>
                  <a:pt x="56" y="38"/>
                </a:lnTo>
                <a:lnTo>
                  <a:pt x="48" y="24"/>
                </a:lnTo>
                <a:lnTo>
                  <a:pt x="40" y="11"/>
                </a:lnTo>
                <a:lnTo>
                  <a:pt x="34" y="4"/>
                </a:lnTo>
                <a:lnTo>
                  <a:pt x="30" y="0"/>
                </a:lnTo>
                <a:lnTo>
                  <a:pt x="26" y="4"/>
                </a:lnTo>
                <a:lnTo>
                  <a:pt x="26" y="4"/>
                </a:lnTo>
                <a:lnTo>
                  <a:pt x="21" y="11"/>
                </a:lnTo>
                <a:lnTo>
                  <a:pt x="13" y="24"/>
                </a:lnTo>
                <a:lnTo>
                  <a:pt x="4" y="38"/>
                </a:lnTo>
                <a:lnTo>
                  <a:pt x="1" y="46"/>
                </a:lnTo>
                <a:lnTo>
                  <a:pt x="0" y="52"/>
                </a:lnTo>
                <a:lnTo>
                  <a:pt x="0" y="52"/>
                </a:lnTo>
                <a:lnTo>
                  <a:pt x="1" y="58"/>
                </a:lnTo>
                <a:lnTo>
                  <a:pt x="3" y="63"/>
                </a:lnTo>
                <a:lnTo>
                  <a:pt x="5" y="68"/>
                </a:lnTo>
                <a:lnTo>
                  <a:pt x="9" y="73"/>
                </a:lnTo>
                <a:lnTo>
                  <a:pt x="14" y="77"/>
                </a:lnTo>
                <a:lnTo>
                  <a:pt x="19" y="79"/>
                </a:lnTo>
                <a:lnTo>
                  <a:pt x="24" y="82"/>
                </a:lnTo>
                <a:lnTo>
                  <a:pt x="30" y="82"/>
                </a:lnTo>
                <a:lnTo>
                  <a:pt x="30" y="82"/>
                </a:lnTo>
                <a:close/>
                <a:moveTo>
                  <a:pt x="30" y="16"/>
                </a:moveTo>
                <a:lnTo>
                  <a:pt x="30" y="16"/>
                </a:lnTo>
                <a:lnTo>
                  <a:pt x="37" y="25"/>
                </a:lnTo>
                <a:lnTo>
                  <a:pt x="43" y="36"/>
                </a:lnTo>
                <a:lnTo>
                  <a:pt x="48" y="45"/>
                </a:lnTo>
                <a:lnTo>
                  <a:pt x="50" y="52"/>
                </a:lnTo>
                <a:lnTo>
                  <a:pt x="50" y="52"/>
                </a:lnTo>
                <a:lnTo>
                  <a:pt x="50" y="56"/>
                </a:lnTo>
                <a:lnTo>
                  <a:pt x="48" y="59"/>
                </a:lnTo>
                <a:lnTo>
                  <a:pt x="45" y="66"/>
                </a:lnTo>
                <a:lnTo>
                  <a:pt x="38" y="71"/>
                </a:lnTo>
                <a:lnTo>
                  <a:pt x="35" y="72"/>
                </a:lnTo>
                <a:lnTo>
                  <a:pt x="30" y="72"/>
                </a:lnTo>
                <a:lnTo>
                  <a:pt x="30" y="72"/>
                </a:lnTo>
                <a:lnTo>
                  <a:pt x="26" y="72"/>
                </a:lnTo>
                <a:lnTo>
                  <a:pt x="22" y="71"/>
                </a:lnTo>
                <a:lnTo>
                  <a:pt x="16" y="66"/>
                </a:lnTo>
                <a:lnTo>
                  <a:pt x="13" y="59"/>
                </a:lnTo>
                <a:lnTo>
                  <a:pt x="11" y="56"/>
                </a:lnTo>
                <a:lnTo>
                  <a:pt x="10" y="52"/>
                </a:lnTo>
                <a:lnTo>
                  <a:pt x="10" y="52"/>
                </a:lnTo>
                <a:lnTo>
                  <a:pt x="13" y="45"/>
                </a:lnTo>
                <a:lnTo>
                  <a:pt x="17" y="36"/>
                </a:lnTo>
                <a:lnTo>
                  <a:pt x="24" y="25"/>
                </a:lnTo>
                <a:lnTo>
                  <a:pt x="30" y="16"/>
                </a:lnTo>
                <a:lnTo>
                  <a:pt x="30"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79" name="Freeform 1597"/>
          <p:cNvSpPr>
            <a:spLocks/>
          </p:cNvSpPr>
          <p:nvPr/>
        </p:nvSpPr>
        <p:spPr bwMode="auto">
          <a:xfrm>
            <a:off x="1755263" y="717691"/>
            <a:ext cx="18981" cy="23726"/>
          </a:xfrm>
          <a:custGeom>
            <a:avLst/>
            <a:gdLst>
              <a:gd name="T0" fmla="*/ 13 w 13"/>
              <a:gd name="T1" fmla="*/ 0 h 14"/>
              <a:gd name="T2" fmla="*/ 6 w 13"/>
              <a:gd name="T3" fmla="*/ 0 h 14"/>
              <a:gd name="T4" fmla="*/ 6 w 13"/>
              <a:gd name="T5" fmla="*/ 0 h 14"/>
              <a:gd name="T6" fmla="*/ 6 w 13"/>
              <a:gd name="T7" fmla="*/ 2 h 14"/>
              <a:gd name="T8" fmla="*/ 5 w 13"/>
              <a:gd name="T9" fmla="*/ 5 h 14"/>
              <a:gd name="T10" fmla="*/ 2 w 13"/>
              <a:gd name="T11" fmla="*/ 6 h 14"/>
              <a:gd name="T12" fmla="*/ 0 w 13"/>
              <a:gd name="T13" fmla="*/ 6 h 14"/>
              <a:gd name="T14" fmla="*/ 0 w 13"/>
              <a:gd name="T15" fmla="*/ 14 h 14"/>
              <a:gd name="T16" fmla="*/ 0 w 13"/>
              <a:gd name="T17" fmla="*/ 14 h 14"/>
              <a:gd name="T18" fmla="*/ 6 w 13"/>
              <a:gd name="T19" fmla="*/ 12 h 14"/>
              <a:gd name="T20" fmla="*/ 10 w 13"/>
              <a:gd name="T21" fmla="*/ 10 h 14"/>
              <a:gd name="T22" fmla="*/ 12 w 13"/>
              <a:gd name="T23" fmla="*/ 5 h 14"/>
              <a:gd name="T24" fmla="*/ 13 w 13"/>
              <a:gd name="T25" fmla="*/ 0 h 14"/>
              <a:gd name="T26" fmla="*/ 13 w 13"/>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4">
                <a:moveTo>
                  <a:pt x="13" y="0"/>
                </a:moveTo>
                <a:lnTo>
                  <a:pt x="6" y="0"/>
                </a:lnTo>
                <a:lnTo>
                  <a:pt x="6" y="0"/>
                </a:lnTo>
                <a:lnTo>
                  <a:pt x="6" y="2"/>
                </a:lnTo>
                <a:lnTo>
                  <a:pt x="5" y="5"/>
                </a:lnTo>
                <a:lnTo>
                  <a:pt x="2" y="6"/>
                </a:lnTo>
                <a:lnTo>
                  <a:pt x="0" y="6"/>
                </a:lnTo>
                <a:lnTo>
                  <a:pt x="0" y="14"/>
                </a:lnTo>
                <a:lnTo>
                  <a:pt x="0" y="14"/>
                </a:lnTo>
                <a:lnTo>
                  <a:pt x="6" y="12"/>
                </a:lnTo>
                <a:lnTo>
                  <a:pt x="10" y="10"/>
                </a:lnTo>
                <a:lnTo>
                  <a:pt x="12" y="5"/>
                </a:lnTo>
                <a:lnTo>
                  <a:pt x="13" y="0"/>
                </a:lnTo>
                <a:lnTo>
                  <a:pt x="13"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80" name="Freeform 1598"/>
          <p:cNvSpPr>
            <a:spLocks/>
          </p:cNvSpPr>
          <p:nvPr/>
        </p:nvSpPr>
        <p:spPr bwMode="auto">
          <a:xfrm>
            <a:off x="1408881" y="741413"/>
            <a:ext cx="14237" cy="18981"/>
          </a:xfrm>
          <a:custGeom>
            <a:avLst/>
            <a:gdLst>
              <a:gd name="T0" fmla="*/ 0 w 9"/>
              <a:gd name="T1" fmla="*/ 5 h 10"/>
              <a:gd name="T2" fmla="*/ 0 w 9"/>
              <a:gd name="T3" fmla="*/ 5 h 10"/>
              <a:gd name="T4" fmla="*/ 0 w 9"/>
              <a:gd name="T5" fmla="*/ 7 h 10"/>
              <a:gd name="T6" fmla="*/ 1 w 9"/>
              <a:gd name="T7" fmla="*/ 8 h 10"/>
              <a:gd name="T8" fmla="*/ 2 w 9"/>
              <a:gd name="T9" fmla="*/ 10 h 10"/>
              <a:gd name="T10" fmla="*/ 4 w 9"/>
              <a:gd name="T11" fmla="*/ 10 h 10"/>
              <a:gd name="T12" fmla="*/ 4 w 9"/>
              <a:gd name="T13" fmla="*/ 10 h 10"/>
              <a:gd name="T14" fmla="*/ 7 w 9"/>
              <a:gd name="T15" fmla="*/ 10 h 10"/>
              <a:gd name="T16" fmla="*/ 8 w 9"/>
              <a:gd name="T17" fmla="*/ 8 h 10"/>
              <a:gd name="T18" fmla="*/ 9 w 9"/>
              <a:gd name="T19" fmla="*/ 7 h 10"/>
              <a:gd name="T20" fmla="*/ 9 w 9"/>
              <a:gd name="T21" fmla="*/ 5 h 10"/>
              <a:gd name="T22" fmla="*/ 9 w 9"/>
              <a:gd name="T23" fmla="*/ 5 h 10"/>
              <a:gd name="T24" fmla="*/ 9 w 9"/>
              <a:gd name="T25" fmla="*/ 2 h 10"/>
              <a:gd name="T26" fmla="*/ 8 w 9"/>
              <a:gd name="T27" fmla="*/ 1 h 10"/>
              <a:gd name="T28" fmla="*/ 7 w 9"/>
              <a:gd name="T29" fmla="*/ 0 h 10"/>
              <a:gd name="T30" fmla="*/ 4 w 9"/>
              <a:gd name="T31" fmla="*/ 0 h 10"/>
              <a:gd name="T32" fmla="*/ 4 w 9"/>
              <a:gd name="T33" fmla="*/ 0 h 10"/>
              <a:gd name="T34" fmla="*/ 2 w 9"/>
              <a:gd name="T35" fmla="*/ 0 h 10"/>
              <a:gd name="T36" fmla="*/ 1 w 9"/>
              <a:gd name="T37" fmla="*/ 1 h 10"/>
              <a:gd name="T38" fmla="*/ 0 w 9"/>
              <a:gd name="T39" fmla="*/ 2 h 10"/>
              <a:gd name="T40" fmla="*/ 0 w 9"/>
              <a:gd name="T41" fmla="*/ 5 h 10"/>
              <a:gd name="T42" fmla="*/ 0 w 9"/>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0" y="5"/>
                </a:moveTo>
                <a:lnTo>
                  <a:pt x="0" y="5"/>
                </a:lnTo>
                <a:lnTo>
                  <a:pt x="0" y="7"/>
                </a:lnTo>
                <a:lnTo>
                  <a:pt x="1" y="8"/>
                </a:lnTo>
                <a:lnTo>
                  <a:pt x="2" y="10"/>
                </a:lnTo>
                <a:lnTo>
                  <a:pt x="4" y="10"/>
                </a:lnTo>
                <a:lnTo>
                  <a:pt x="4" y="10"/>
                </a:lnTo>
                <a:lnTo>
                  <a:pt x="7" y="10"/>
                </a:lnTo>
                <a:lnTo>
                  <a:pt x="8" y="8"/>
                </a:lnTo>
                <a:lnTo>
                  <a:pt x="9" y="7"/>
                </a:lnTo>
                <a:lnTo>
                  <a:pt x="9" y="5"/>
                </a:lnTo>
                <a:lnTo>
                  <a:pt x="9" y="5"/>
                </a:lnTo>
                <a:lnTo>
                  <a:pt x="9" y="2"/>
                </a:lnTo>
                <a:lnTo>
                  <a:pt x="8" y="1"/>
                </a:lnTo>
                <a:lnTo>
                  <a:pt x="7" y="0"/>
                </a:lnTo>
                <a:lnTo>
                  <a:pt x="4" y="0"/>
                </a:lnTo>
                <a:lnTo>
                  <a:pt x="4" y="0"/>
                </a:lnTo>
                <a:lnTo>
                  <a:pt x="2" y="0"/>
                </a:lnTo>
                <a:lnTo>
                  <a:pt x="1" y="1"/>
                </a:lnTo>
                <a:lnTo>
                  <a:pt x="0" y="2"/>
                </a:lnTo>
                <a:lnTo>
                  <a:pt x="0" y="5"/>
                </a:lnTo>
                <a:lnTo>
                  <a:pt x="0" y="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81" name="Freeform 1599"/>
          <p:cNvSpPr>
            <a:spLocks/>
          </p:cNvSpPr>
          <p:nvPr/>
        </p:nvSpPr>
        <p:spPr bwMode="auto">
          <a:xfrm>
            <a:off x="1394648" y="760393"/>
            <a:ext cx="14237" cy="18981"/>
          </a:xfrm>
          <a:custGeom>
            <a:avLst/>
            <a:gdLst>
              <a:gd name="T0" fmla="*/ 5 w 10"/>
              <a:gd name="T1" fmla="*/ 0 h 10"/>
              <a:gd name="T2" fmla="*/ 5 w 10"/>
              <a:gd name="T3" fmla="*/ 0 h 10"/>
              <a:gd name="T4" fmla="*/ 2 w 10"/>
              <a:gd name="T5" fmla="*/ 0 h 10"/>
              <a:gd name="T6" fmla="*/ 1 w 10"/>
              <a:gd name="T7" fmla="*/ 1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82" name="Freeform 1600"/>
          <p:cNvSpPr>
            <a:spLocks/>
          </p:cNvSpPr>
          <p:nvPr/>
        </p:nvSpPr>
        <p:spPr bwMode="auto">
          <a:xfrm>
            <a:off x="1423118" y="760393"/>
            <a:ext cx="18981" cy="18981"/>
          </a:xfrm>
          <a:custGeom>
            <a:avLst/>
            <a:gdLst>
              <a:gd name="T0" fmla="*/ 5 w 10"/>
              <a:gd name="T1" fmla="*/ 0 h 10"/>
              <a:gd name="T2" fmla="*/ 5 w 10"/>
              <a:gd name="T3" fmla="*/ 0 h 10"/>
              <a:gd name="T4" fmla="*/ 3 w 10"/>
              <a:gd name="T5" fmla="*/ 0 h 10"/>
              <a:gd name="T6" fmla="*/ 2 w 10"/>
              <a:gd name="T7" fmla="*/ 1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83" name="Freeform 1601"/>
          <p:cNvSpPr>
            <a:spLocks/>
          </p:cNvSpPr>
          <p:nvPr/>
        </p:nvSpPr>
        <p:spPr bwMode="auto">
          <a:xfrm>
            <a:off x="1408881" y="779374"/>
            <a:ext cx="14237" cy="18981"/>
          </a:xfrm>
          <a:custGeom>
            <a:avLst/>
            <a:gdLst>
              <a:gd name="T0" fmla="*/ 4 w 9"/>
              <a:gd name="T1" fmla="*/ 0 h 10"/>
              <a:gd name="T2" fmla="*/ 4 w 9"/>
              <a:gd name="T3" fmla="*/ 0 h 10"/>
              <a:gd name="T4" fmla="*/ 2 w 9"/>
              <a:gd name="T5" fmla="*/ 0 h 10"/>
              <a:gd name="T6" fmla="*/ 1 w 9"/>
              <a:gd name="T7" fmla="*/ 2 h 10"/>
              <a:gd name="T8" fmla="*/ 0 w 9"/>
              <a:gd name="T9" fmla="*/ 3 h 10"/>
              <a:gd name="T10" fmla="*/ 0 w 9"/>
              <a:gd name="T11" fmla="*/ 5 h 10"/>
              <a:gd name="T12" fmla="*/ 0 w 9"/>
              <a:gd name="T13" fmla="*/ 5 h 10"/>
              <a:gd name="T14" fmla="*/ 0 w 9"/>
              <a:gd name="T15" fmla="*/ 8 h 10"/>
              <a:gd name="T16" fmla="*/ 1 w 9"/>
              <a:gd name="T17" fmla="*/ 9 h 10"/>
              <a:gd name="T18" fmla="*/ 2 w 9"/>
              <a:gd name="T19" fmla="*/ 10 h 10"/>
              <a:gd name="T20" fmla="*/ 4 w 9"/>
              <a:gd name="T21" fmla="*/ 10 h 10"/>
              <a:gd name="T22" fmla="*/ 4 w 9"/>
              <a:gd name="T23" fmla="*/ 10 h 10"/>
              <a:gd name="T24" fmla="*/ 7 w 9"/>
              <a:gd name="T25" fmla="*/ 10 h 10"/>
              <a:gd name="T26" fmla="*/ 8 w 9"/>
              <a:gd name="T27" fmla="*/ 9 h 10"/>
              <a:gd name="T28" fmla="*/ 9 w 9"/>
              <a:gd name="T29" fmla="*/ 8 h 10"/>
              <a:gd name="T30" fmla="*/ 9 w 9"/>
              <a:gd name="T31" fmla="*/ 5 h 10"/>
              <a:gd name="T32" fmla="*/ 9 w 9"/>
              <a:gd name="T33" fmla="*/ 5 h 10"/>
              <a:gd name="T34" fmla="*/ 9 w 9"/>
              <a:gd name="T35" fmla="*/ 3 h 10"/>
              <a:gd name="T36" fmla="*/ 8 w 9"/>
              <a:gd name="T37" fmla="*/ 2 h 10"/>
              <a:gd name="T38" fmla="*/ 7 w 9"/>
              <a:gd name="T39" fmla="*/ 0 h 10"/>
              <a:gd name="T40" fmla="*/ 4 w 9"/>
              <a:gd name="T41" fmla="*/ 0 h 10"/>
              <a:gd name="T42" fmla="*/ 4 w 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0"/>
                </a:moveTo>
                <a:lnTo>
                  <a:pt x="4" y="0"/>
                </a:lnTo>
                <a:lnTo>
                  <a:pt x="2" y="0"/>
                </a:lnTo>
                <a:lnTo>
                  <a:pt x="1" y="2"/>
                </a:lnTo>
                <a:lnTo>
                  <a:pt x="0" y="3"/>
                </a:lnTo>
                <a:lnTo>
                  <a:pt x="0" y="5"/>
                </a:lnTo>
                <a:lnTo>
                  <a:pt x="0" y="5"/>
                </a:lnTo>
                <a:lnTo>
                  <a:pt x="0" y="8"/>
                </a:lnTo>
                <a:lnTo>
                  <a:pt x="1" y="9"/>
                </a:lnTo>
                <a:lnTo>
                  <a:pt x="2" y="10"/>
                </a:lnTo>
                <a:lnTo>
                  <a:pt x="4" y="10"/>
                </a:lnTo>
                <a:lnTo>
                  <a:pt x="4" y="10"/>
                </a:lnTo>
                <a:lnTo>
                  <a:pt x="7" y="10"/>
                </a:lnTo>
                <a:lnTo>
                  <a:pt x="8" y="9"/>
                </a:lnTo>
                <a:lnTo>
                  <a:pt x="9" y="8"/>
                </a:lnTo>
                <a:lnTo>
                  <a:pt x="9" y="5"/>
                </a:lnTo>
                <a:lnTo>
                  <a:pt x="9" y="5"/>
                </a:lnTo>
                <a:lnTo>
                  <a:pt x="9" y="3"/>
                </a:lnTo>
                <a:lnTo>
                  <a:pt x="8" y="2"/>
                </a:lnTo>
                <a:lnTo>
                  <a:pt x="7" y="0"/>
                </a:lnTo>
                <a:lnTo>
                  <a:pt x="4" y="0"/>
                </a:lnTo>
                <a:lnTo>
                  <a:pt x="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84" name="Freeform 1602"/>
          <p:cNvSpPr>
            <a:spLocks/>
          </p:cNvSpPr>
          <p:nvPr/>
        </p:nvSpPr>
        <p:spPr bwMode="auto">
          <a:xfrm>
            <a:off x="1380412" y="779374"/>
            <a:ext cx="14237" cy="18981"/>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85" name="Freeform 1603"/>
          <p:cNvSpPr>
            <a:spLocks/>
          </p:cNvSpPr>
          <p:nvPr/>
        </p:nvSpPr>
        <p:spPr bwMode="auto">
          <a:xfrm>
            <a:off x="1442098" y="779374"/>
            <a:ext cx="14237" cy="18981"/>
          </a:xfrm>
          <a:custGeom>
            <a:avLst/>
            <a:gdLst>
              <a:gd name="T0" fmla="*/ 5 w 10"/>
              <a:gd name="T1" fmla="*/ 0 h 10"/>
              <a:gd name="T2" fmla="*/ 5 w 10"/>
              <a:gd name="T3" fmla="*/ 0 h 10"/>
              <a:gd name="T4" fmla="*/ 3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2"/>
                </a:lnTo>
                <a:lnTo>
                  <a:pt x="0" y="3"/>
                </a:lnTo>
                <a:lnTo>
                  <a:pt x="0" y="5"/>
                </a:ln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86" name="Freeform 1604"/>
          <p:cNvSpPr>
            <a:spLocks noEditPoints="1"/>
          </p:cNvSpPr>
          <p:nvPr/>
        </p:nvSpPr>
        <p:spPr bwMode="auto">
          <a:xfrm>
            <a:off x="1299748" y="632282"/>
            <a:ext cx="132858" cy="104389"/>
          </a:xfrm>
          <a:custGeom>
            <a:avLst/>
            <a:gdLst>
              <a:gd name="T0" fmla="*/ 60 w 84"/>
              <a:gd name="T1" fmla="*/ 59 h 64"/>
              <a:gd name="T2" fmla="*/ 60 w 84"/>
              <a:gd name="T3" fmla="*/ 59 h 64"/>
              <a:gd name="T4" fmla="*/ 60 w 84"/>
              <a:gd name="T5" fmla="*/ 61 h 64"/>
              <a:gd name="T6" fmla="*/ 61 w 84"/>
              <a:gd name="T7" fmla="*/ 63 h 64"/>
              <a:gd name="T8" fmla="*/ 62 w 84"/>
              <a:gd name="T9" fmla="*/ 64 h 64"/>
              <a:gd name="T10" fmla="*/ 65 w 84"/>
              <a:gd name="T11" fmla="*/ 64 h 64"/>
              <a:gd name="T12" fmla="*/ 79 w 84"/>
              <a:gd name="T13" fmla="*/ 64 h 64"/>
              <a:gd name="T14" fmla="*/ 79 w 84"/>
              <a:gd name="T15" fmla="*/ 64 h 64"/>
              <a:gd name="T16" fmla="*/ 82 w 84"/>
              <a:gd name="T17" fmla="*/ 64 h 64"/>
              <a:gd name="T18" fmla="*/ 83 w 84"/>
              <a:gd name="T19" fmla="*/ 63 h 64"/>
              <a:gd name="T20" fmla="*/ 84 w 84"/>
              <a:gd name="T21" fmla="*/ 61 h 64"/>
              <a:gd name="T22" fmla="*/ 84 w 84"/>
              <a:gd name="T23" fmla="*/ 59 h 64"/>
              <a:gd name="T24" fmla="*/ 84 w 84"/>
              <a:gd name="T25" fmla="*/ 29 h 64"/>
              <a:gd name="T26" fmla="*/ 84 w 84"/>
              <a:gd name="T27" fmla="*/ 29 h 64"/>
              <a:gd name="T28" fmla="*/ 83 w 84"/>
              <a:gd name="T29" fmla="*/ 26 h 64"/>
              <a:gd name="T30" fmla="*/ 82 w 84"/>
              <a:gd name="T31" fmla="*/ 22 h 64"/>
              <a:gd name="T32" fmla="*/ 78 w 84"/>
              <a:gd name="T33" fmla="*/ 21 h 64"/>
              <a:gd name="T34" fmla="*/ 74 w 84"/>
              <a:gd name="T35" fmla="*/ 20 h 64"/>
              <a:gd name="T36" fmla="*/ 45 w 84"/>
              <a:gd name="T37" fmla="*/ 20 h 64"/>
              <a:gd name="T38" fmla="*/ 45 w 84"/>
              <a:gd name="T39" fmla="*/ 10 h 64"/>
              <a:gd name="T40" fmla="*/ 60 w 84"/>
              <a:gd name="T41" fmla="*/ 10 h 64"/>
              <a:gd name="T42" fmla="*/ 60 w 84"/>
              <a:gd name="T43" fmla="*/ 0 h 64"/>
              <a:gd name="T44" fmla="*/ 20 w 84"/>
              <a:gd name="T45" fmla="*/ 0 h 64"/>
              <a:gd name="T46" fmla="*/ 20 w 84"/>
              <a:gd name="T47" fmla="*/ 10 h 64"/>
              <a:gd name="T48" fmla="*/ 35 w 84"/>
              <a:gd name="T49" fmla="*/ 10 h 64"/>
              <a:gd name="T50" fmla="*/ 35 w 84"/>
              <a:gd name="T51" fmla="*/ 20 h 64"/>
              <a:gd name="T52" fmla="*/ 5 w 84"/>
              <a:gd name="T53" fmla="*/ 20 h 64"/>
              <a:gd name="T54" fmla="*/ 5 w 84"/>
              <a:gd name="T55" fmla="*/ 20 h 64"/>
              <a:gd name="T56" fmla="*/ 3 w 84"/>
              <a:gd name="T57" fmla="*/ 20 h 64"/>
              <a:gd name="T58" fmla="*/ 2 w 84"/>
              <a:gd name="T59" fmla="*/ 21 h 64"/>
              <a:gd name="T60" fmla="*/ 0 w 84"/>
              <a:gd name="T61" fmla="*/ 22 h 64"/>
              <a:gd name="T62" fmla="*/ 0 w 84"/>
              <a:gd name="T63" fmla="*/ 24 h 64"/>
              <a:gd name="T64" fmla="*/ 0 w 84"/>
              <a:gd name="T65" fmla="*/ 44 h 64"/>
              <a:gd name="T66" fmla="*/ 0 w 84"/>
              <a:gd name="T67" fmla="*/ 44 h 64"/>
              <a:gd name="T68" fmla="*/ 0 w 84"/>
              <a:gd name="T69" fmla="*/ 47 h 64"/>
              <a:gd name="T70" fmla="*/ 2 w 84"/>
              <a:gd name="T71" fmla="*/ 48 h 64"/>
              <a:gd name="T72" fmla="*/ 3 w 84"/>
              <a:gd name="T73" fmla="*/ 49 h 64"/>
              <a:gd name="T74" fmla="*/ 5 w 84"/>
              <a:gd name="T75" fmla="*/ 49 h 64"/>
              <a:gd name="T76" fmla="*/ 60 w 84"/>
              <a:gd name="T77" fmla="*/ 49 h 64"/>
              <a:gd name="T78" fmla="*/ 60 w 84"/>
              <a:gd name="T79" fmla="*/ 59 h 64"/>
              <a:gd name="T80" fmla="*/ 10 w 84"/>
              <a:gd name="T81" fmla="*/ 39 h 64"/>
              <a:gd name="T82" fmla="*/ 10 w 84"/>
              <a:gd name="T83" fmla="*/ 29 h 64"/>
              <a:gd name="T84" fmla="*/ 74 w 84"/>
              <a:gd name="T85" fmla="*/ 29 h 64"/>
              <a:gd name="T86" fmla="*/ 74 w 84"/>
              <a:gd name="T87" fmla="*/ 54 h 64"/>
              <a:gd name="T88" fmla="*/ 70 w 84"/>
              <a:gd name="T89" fmla="*/ 54 h 64"/>
              <a:gd name="T90" fmla="*/ 70 w 84"/>
              <a:gd name="T91" fmla="*/ 44 h 64"/>
              <a:gd name="T92" fmla="*/ 70 w 84"/>
              <a:gd name="T93" fmla="*/ 44 h 64"/>
              <a:gd name="T94" fmla="*/ 70 w 84"/>
              <a:gd name="T95" fmla="*/ 42 h 64"/>
              <a:gd name="T96" fmla="*/ 68 w 84"/>
              <a:gd name="T97" fmla="*/ 40 h 64"/>
              <a:gd name="T98" fmla="*/ 67 w 84"/>
              <a:gd name="T99" fmla="*/ 39 h 64"/>
              <a:gd name="T100" fmla="*/ 65 w 84"/>
              <a:gd name="T101" fmla="*/ 39 h 64"/>
              <a:gd name="T102" fmla="*/ 10 w 84"/>
              <a:gd name="T103"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64">
                <a:moveTo>
                  <a:pt x="60" y="59"/>
                </a:moveTo>
                <a:lnTo>
                  <a:pt x="60" y="59"/>
                </a:lnTo>
                <a:lnTo>
                  <a:pt x="60" y="61"/>
                </a:lnTo>
                <a:lnTo>
                  <a:pt x="61" y="63"/>
                </a:lnTo>
                <a:lnTo>
                  <a:pt x="62" y="64"/>
                </a:lnTo>
                <a:lnTo>
                  <a:pt x="65" y="64"/>
                </a:lnTo>
                <a:lnTo>
                  <a:pt x="79" y="64"/>
                </a:lnTo>
                <a:lnTo>
                  <a:pt x="79" y="64"/>
                </a:lnTo>
                <a:lnTo>
                  <a:pt x="82" y="64"/>
                </a:lnTo>
                <a:lnTo>
                  <a:pt x="83" y="63"/>
                </a:lnTo>
                <a:lnTo>
                  <a:pt x="84" y="61"/>
                </a:lnTo>
                <a:lnTo>
                  <a:pt x="84" y="59"/>
                </a:lnTo>
                <a:lnTo>
                  <a:pt x="84" y="29"/>
                </a:lnTo>
                <a:lnTo>
                  <a:pt x="84" y="29"/>
                </a:lnTo>
                <a:lnTo>
                  <a:pt x="83" y="26"/>
                </a:lnTo>
                <a:lnTo>
                  <a:pt x="82" y="22"/>
                </a:lnTo>
                <a:lnTo>
                  <a:pt x="78" y="21"/>
                </a:lnTo>
                <a:lnTo>
                  <a:pt x="74" y="20"/>
                </a:lnTo>
                <a:lnTo>
                  <a:pt x="45" y="20"/>
                </a:lnTo>
                <a:lnTo>
                  <a:pt x="45" y="10"/>
                </a:lnTo>
                <a:lnTo>
                  <a:pt x="60" y="10"/>
                </a:lnTo>
                <a:lnTo>
                  <a:pt x="60" y="0"/>
                </a:lnTo>
                <a:lnTo>
                  <a:pt x="20" y="0"/>
                </a:lnTo>
                <a:lnTo>
                  <a:pt x="20" y="10"/>
                </a:lnTo>
                <a:lnTo>
                  <a:pt x="35" y="10"/>
                </a:lnTo>
                <a:lnTo>
                  <a:pt x="35" y="20"/>
                </a:lnTo>
                <a:lnTo>
                  <a:pt x="5" y="20"/>
                </a:lnTo>
                <a:lnTo>
                  <a:pt x="5" y="20"/>
                </a:lnTo>
                <a:lnTo>
                  <a:pt x="3" y="20"/>
                </a:lnTo>
                <a:lnTo>
                  <a:pt x="2" y="21"/>
                </a:lnTo>
                <a:lnTo>
                  <a:pt x="0" y="22"/>
                </a:lnTo>
                <a:lnTo>
                  <a:pt x="0" y="24"/>
                </a:lnTo>
                <a:lnTo>
                  <a:pt x="0" y="44"/>
                </a:lnTo>
                <a:lnTo>
                  <a:pt x="0" y="44"/>
                </a:lnTo>
                <a:lnTo>
                  <a:pt x="0" y="47"/>
                </a:lnTo>
                <a:lnTo>
                  <a:pt x="2" y="48"/>
                </a:lnTo>
                <a:lnTo>
                  <a:pt x="3" y="49"/>
                </a:lnTo>
                <a:lnTo>
                  <a:pt x="5" y="49"/>
                </a:lnTo>
                <a:lnTo>
                  <a:pt x="60" y="49"/>
                </a:lnTo>
                <a:lnTo>
                  <a:pt x="60" y="59"/>
                </a:lnTo>
                <a:close/>
                <a:moveTo>
                  <a:pt x="10" y="39"/>
                </a:moveTo>
                <a:lnTo>
                  <a:pt x="10" y="29"/>
                </a:lnTo>
                <a:lnTo>
                  <a:pt x="74" y="29"/>
                </a:lnTo>
                <a:lnTo>
                  <a:pt x="74" y="54"/>
                </a:lnTo>
                <a:lnTo>
                  <a:pt x="70" y="54"/>
                </a:lnTo>
                <a:lnTo>
                  <a:pt x="70" y="44"/>
                </a:lnTo>
                <a:lnTo>
                  <a:pt x="70" y="44"/>
                </a:lnTo>
                <a:lnTo>
                  <a:pt x="70" y="42"/>
                </a:lnTo>
                <a:lnTo>
                  <a:pt x="68" y="40"/>
                </a:lnTo>
                <a:lnTo>
                  <a:pt x="67" y="39"/>
                </a:lnTo>
                <a:lnTo>
                  <a:pt x="65" y="39"/>
                </a:lnTo>
                <a:lnTo>
                  <a:pt x="10"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87" name="Rectangle 1605"/>
          <p:cNvSpPr>
            <a:spLocks noChangeArrowheads="1"/>
          </p:cNvSpPr>
          <p:nvPr/>
        </p:nvSpPr>
        <p:spPr bwMode="auto">
          <a:xfrm>
            <a:off x="3245179" y="651261"/>
            <a:ext cx="14237"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88" name="Freeform 1606"/>
          <p:cNvSpPr>
            <a:spLocks/>
          </p:cNvSpPr>
          <p:nvPr/>
        </p:nvSpPr>
        <p:spPr bwMode="auto">
          <a:xfrm>
            <a:off x="3273649" y="660751"/>
            <a:ext cx="23726" cy="23726"/>
          </a:xfrm>
          <a:custGeom>
            <a:avLst/>
            <a:gdLst>
              <a:gd name="T0" fmla="*/ 15 w 15"/>
              <a:gd name="T1" fmla="*/ 7 h 15"/>
              <a:gd name="T2" fmla="*/ 8 w 15"/>
              <a:gd name="T3" fmla="*/ 0 h 15"/>
              <a:gd name="T4" fmla="*/ 0 w 15"/>
              <a:gd name="T5" fmla="*/ 7 h 15"/>
              <a:gd name="T6" fmla="*/ 8 w 15"/>
              <a:gd name="T7" fmla="*/ 15 h 15"/>
              <a:gd name="T8" fmla="*/ 15 w 15"/>
              <a:gd name="T9" fmla="*/ 7 h 15"/>
            </a:gdLst>
            <a:ahLst/>
            <a:cxnLst>
              <a:cxn ang="0">
                <a:pos x="T0" y="T1"/>
              </a:cxn>
              <a:cxn ang="0">
                <a:pos x="T2" y="T3"/>
              </a:cxn>
              <a:cxn ang="0">
                <a:pos x="T4" y="T5"/>
              </a:cxn>
              <a:cxn ang="0">
                <a:pos x="T6" y="T7"/>
              </a:cxn>
              <a:cxn ang="0">
                <a:pos x="T8" y="T9"/>
              </a:cxn>
            </a:cxnLst>
            <a:rect l="0" t="0" r="r" b="b"/>
            <a:pathLst>
              <a:path w="15" h="15">
                <a:moveTo>
                  <a:pt x="15" y="7"/>
                </a:moveTo>
                <a:lnTo>
                  <a:pt x="8" y="0"/>
                </a:lnTo>
                <a:lnTo>
                  <a:pt x="0" y="7"/>
                </a:lnTo>
                <a:lnTo>
                  <a:pt x="8" y="15"/>
                </a:lnTo>
                <a:lnTo>
                  <a:pt x="15"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89" name="Rectangle 1607"/>
          <p:cNvSpPr>
            <a:spLocks noChangeArrowheads="1"/>
          </p:cNvSpPr>
          <p:nvPr/>
        </p:nvSpPr>
        <p:spPr bwMode="auto">
          <a:xfrm>
            <a:off x="3287882" y="693964"/>
            <a:ext cx="18981"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90" name="Freeform 1608"/>
          <p:cNvSpPr>
            <a:spLocks/>
          </p:cNvSpPr>
          <p:nvPr/>
        </p:nvSpPr>
        <p:spPr bwMode="auto">
          <a:xfrm>
            <a:off x="3207220" y="660751"/>
            <a:ext cx="23726" cy="23726"/>
          </a:xfrm>
          <a:custGeom>
            <a:avLst/>
            <a:gdLst>
              <a:gd name="T0" fmla="*/ 15 w 15"/>
              <a:gd name="T1" fmla="*/ 7 h 15"/>
              <a:gd name="T2" fmla="*/ 8 w 15"/>
              <a:gd name="T3" fmla="*/ 0 h 15"/>
              <a:gd name="T4" fmla="*/ 0 w 15"/>
              <a:gd name="T5" fmla="*/ 7 h 15"/>
              <a:gd name="T6" fmla="*/ 8 w 15"/>
              <a:gd name="T7" fmla="*/ 15 h 15"/>
              <a:gd name="T8" fmla="*/ 15 w 15"/>
              <a:gd name="T9" fmla="*/ 7 h 15"/>
            </a:gdLst>
            <a:ahLst/>
            <a:cxnLst>
              <a:cxn ang="0">
                <a:pos x="T0" y="T1"/>
              </a:cxn>
              <a:cxn ang="0">
                <a:pos x="T2" y="T3"/>
              </a:cxn>
              <a:cxn ang="0">
                <a:pos x="T4" y="T5"/>
              </a:cxn>
              <a:cxn ang="0">
                <a:pos x="T6" y="T7"/>
              </a:cxn>
              <a:cxn ang="0">
                <a:pos x="T8" y="T9"/>
              </a:cxn>
            </a:cxnLst>
            <a:rect l="0" t="0" r="r" b="b"/>
            <a:pathLst>
              <a:path w="15" h="15">
                <a:moveTo>
                  <a:pt x="15" y="7"/>
                </a:moveTo>
                <a:lnTo>
                  <a:pt x="8" y="0"/>
                </a:lnTo>
                <a:lnTo>
                  <a:pt x="0" y="7"/>
                </a:lnTo>
                <a:lnTo>
                  <a:pt x="8" y="15"/>
                </a:lnTo>
                <a:lnTo>
                  <a:pt x="15"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91" name="Rectangle 1609"/>
          <p:cNvSpPr>
            <a:spLocks noChangeArrowheads="1"/>
          </p:cNvSpPr>
          <p:nvPr/>
        </p:nvSpPr>
        <p:spPr bwMode="auto">
          <a:xfrm>
            <a:off x="3197730" y="693964"/>
            <a:ext cx="14237"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92" name="Freeform 1610"/>
          <p:cNvSpPr>
            <a:spLocks noEditPoints="1"/>
          </p:cNvSpPr>
          <p:nvPr/>
        </p:nvSpPr>
        <p:spPr bwMode="auto">
          <a:xfrm>
            <a:off x="3159769" y="727180"/>
            <a:ext cx="185055" cy="75920"/>
          </a:xfrm>
          <a:custGeom>
            <a:avLst/>
            <a:gdLst>
              <a:gd name="T0" fmla="*/ 118 w 118"/>
              <a:gd name="T1" fmla="*/ 42 h 49"/>
              <a:gd name="T2" fmla="*/ 98 w 118"/>
              <a:gd name="T3" fmla="*/ 2 h 49"/>
              <a:gd name="T4" fmla="*/ 98 w 118"/>
              <a:gd name="T5" fmla="*/ 2 h 49"/>
              <a:gd name="T6" fmla="*/ 96 w 118"/>
              <a:gd name="T7" fmla="*/ 1 h 49"/>
              <a:gd name="T8" fmla="*/ 93 w 118"/>
              <a:gd name="T9" fmla="*/ 0 h 49"/>
              <a:gd name="T10" fmla="*/ 24 w 118"/>
              <a:gd name="T11" fmla="*/ 0 h 49"/>
              <a:gd name="T12" fmla="*/ 24 w 118"/>
              <a:gd name="T13" fmla="*/ 0 h 49"/>
              <a:gd name="T14" fmla="*/ 22 w 118"/>
              <a:gd name="T15" fmla="*/ 1 h 49"/>
              <a:gd name="T16" fmla="*/ 19 w 118"/>
              <a:gd name="T17" fmla="*/ 2 h 49"/>
              <a:gd name="T18" fmla="*/ 0 w 118"/>
              <a:gd name="T19" fmla="*/ 42 h 49"/>
              <a:gd name="T20" fmla="*/ 0 w 118"/>
              <a:gd name="T21" fmla="*/ 42 h 49"/>
              <a:gd name="T22" fmla="*/ 0 w 118"/>
              <a:gd name="T23" fmla="*/ 44 h 49"/>
              <a:gd name="T24" fmla="*/ 1 w 118"/>
              <a:gd name="T25" fmla="*/ 47 h 49"/>
              <a:gd name="T26" fmla="*/ 1 w 118"/>
              <a:gd name="T27" fmla="*/ 47 h 49"/>
              <a:gd name="T28" fmla="*/ 2 w 118"/>
              <a:gd name="T29" fmla="*/ 48 h 49"/>
              <a:gd name="T30" fmla="*/ 4 w 118"/>
              <a:gd name="T31" fmla="*/ 49 h 49"/>
              <a:gd name="T32" fmla="*/ 113 w 118"/>
              <a:gd name="T33" fmla="*/ 49 h 49"/>
              <a:gd name="T34" fmla="*/ 113 w 118"/>
              <a:gd name="T35" fmla="*/ 49 h 49"/>
              <a:gd name="T36" fmla="*/ 115 w 118"/>
              <a:gd name="T37" fmla="*/ 48 h 49"/>
              <a:gd name="T38" fmla="*/ 117 w 118"/>
              <a:gd name="T39" fmla="*/ 47 h 49"/>
              <a:gd name="T40" fmla="*/ 117 w 118"/>
              <a:gd name="T41" fmla="*/ 47 h 49"/>
              <a:gd name="T42" fmla="*/ 118 w 118"/>
              <a:gd name="T43" fmla="*/ 44 h 49"/>
              <a:gd name="T44" fmla="*/ 118 w 118"/>
              <a:gd name="T45" fmla="*/ 42 h 49"/>
              <a:gd name="T46" fmla="*/ 118 w 118"/>
              <a:gd name="T47" fmla="*/ 42 h 49"/>
              <a:gd name="T48" fmla="*/ 64 w 118"/>
              <a:gd name="T49" fmla="*/ 10 h 49"/>
              <a:gd name="T50" fmla="*/ 70 w 118"/>
              <a:gd name="T51" fmla="*/ 10 h 49"/>
              <a:gd name="T52" fmla="*/ 81 w 118"/>
              <a:gd name="T53" fmla="*/ 39 h 49"/>
              <a:gd name="T54" fmla="*/ 64 w 118"/>
              <a:gd name="T55" fmla="*/ 39 h 49"/>
              <a:gd name="T56" fmla="*/ 64 w 118"/>
              <a:gd name="T57" fmla="*/ 10 h 49"/>
              <a:gd name="T58" fmla="*/ 54 w 118"/>
              <a:gd name="T59" fmla="*/ 39 h 49"/>
              <a:gd name="T60" fmla="*/ 37 w 118"/>
              <a:gd name="T61" fmla="*/ 39 h 49"/>
              <a:gd name="T62" fmla="*/ 48 w 118"/>
              <a:gd name="T63" fmla="*/ 10 h 49"/>
              <a:gd name="T64" fmla="*/ 54 w 118"/>
              <a:gd name="T65" fmla="*/ 10 h 49"/>
              <a:gd name="T66" fmla="*/ 54 w 118"/>
              <a:gd name="T67" fmla="*/ 39 h 49"/>
              <a:gd name="T68" fmla="*/ 27 w 118"/>
              <a:gd name="T69" fmla="*/ 10 h 49"/>
              <a:gd name="T70" fmla="*/ 37 w 118"/>
              <a:gd name="T71" fmla="*/ 10 h 49"/>
              <a:gd name="T72" fmla="*/ 25 w 118"/>
              <a:gd name="T73" fmla="*/ 39 h 49"/>
              <a:gd name="T74" fmla="*/ 12 w 118"/>
              <a:gd name="T75" fmla="*/ 39 h 49"/>
              <a:gd name="T76" fmla="*/ 27 w 118"/>
              <a:gd name="T77" fmla="*/ 10 h 49"/>
              <a:gd name="T78" fmla="*/ 92 w 118"/>
              <a:gd name="T79" fmla="*/ 39 h 49"/>
              <a:gd name="T80" fmla="*/ 81 w 118"/>
              <a:gd name="T81" fmla="*/ 10 h 49"/>
              <a:gd name="T82" fmla="*/ 91 w 118"/>
              <a:gd name="T83" fmla="*/ 10 h 49"/>
              <a:gd name="T84" fmla="*/ 106 w 118"/>
              <a:gd name="T85" fmla="*/ 39 h 49"/>
              <a:gd name="T86" fmla="*/ 92 w 118"/>
              <a:gd name="T87"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 h="49">
                <a:moveTo>
                  <a:pt x="118" y="42"/>
                </a:moveTo>
                <a:lnTo>
                  <a:pt x="98" y="2"/>
                </a:lnTo>
                <a:lnTo>
                  <a:pt x="98" y="2"/>
                </a:lnTo>
                <a:lnTo>
                  <a:pt x="96" y="1"/>
                </a:lnTo>
                <a:lnTo>
                  <a:pt x="93" y="0"/>
                </a:lnTo>
                <a:lnTo>
                  <a:pt x="24" y="0"/>
                </a:lnTo>
                <a:lnTo>
                  <a:pt x="24" y="0"/>
                </a:lnTo>
                <a:lnTo>
                  <a:pt x="22" y="1"/>
                </a:lnTo>
                <a:lnTo>
                  <a:pt x="19" y="2"/>
                </a:lnTo>
                <a:lnTo>
                  <a:pt x="0" y="42"/>
                </a:lnTo>
                <a:lnTo>
                  <a:pt x="0" y="42"/>
                </a:lnTo>
                <a:lnTo>
                  <a:pt x="0" y="44"/>
                </a:lnTo>
                <a:lnTo>
                  <a:pt x="1" y="47"/>
                </a:lnTo>
                <a:lnTo>
                  <a:pt x="1" y="47"/>
                </a:lnTo>
                <a:lnTo>
                  <a:pt x="2" y="48"/>
                </a:lnTo>
                <a:lnTo>
                  <a:pt x="4" y="49"/>
                </a:lnTo>
                <a:lnTo>
                  <a:pt x="113" y="49"/>
                </a:lnTo>
                <a:lnTo>
                  <a:pt x="113" y="49"/>
                </a:lnTo>
                <a:lnTo>
                  <a:pt x="115" y="48"/>
                </a:lnTo>
                <a:lnTo>
                  <a:pt x="117" y="47"/>
                </a:lnTo>
                <a:lnTo>
                  <a:pt x="117" y="47"/>
                </a:lnTo>
                <a:lnTo>
                  <a:pt x="118" y="44"/>
                </a:lnTo>
                <a:lnTo>
                  <a:pt x="118" y="42"/>
                </a:lnTo>
                <a:lnTo>
                  <a:pt x="118" y="42"/>
                </a:lnTo>
                <a:close/>
                <a:moveTo>
                  <a:pt x="64" y="10"/>
                </a:moveTo>
                <a:lnTo>
                  <a:pt x="70" y="10"/>
                </a:lnTo>
                <a:lnTo>
                  <a:pt x="81" y="39"/>
                </a:lnTo>
                <a:lnTo>
                  <a:pt x="64" y="39"/>
                </a:lnTo>
                <a:lnTo>
                  <a:pt x="64" y="10"/>
                </a:lnTo>
                <a:close/>
                <a:moveTo>
                  <a:pt x="54" y="39"/>
                </a:moveTo>
                <a:lnTo>
                  <a:pt x="37" y="39"/>
                </a:lnTo>
                <a:lnTo>
                  <a:pt x="48" y="10"/>
                </a:lnTo>
                <a:lnTo>
                  <a:pt x="54" y="10"/>
                </a:lnTo>
                <a:lnTo>
                  <a:pt x="54" y="39"/>
                </a:lnTo>
                <a:close/>
                <a:moveTo>
                  <a:pt x="27" y="10"/>
                </a:moveTo>
                <a:lnTo>
                  <a:pt x="37" y="10"/>
                </a:lnTo>
                <a:lnTo>
                  <a:pt x="25" y="39"/>
                </a:lnTo>
                <a:lnTo>
                  <a:pt x="12" y="39"/>
                </a:lnTo>
                <a:lnTo>
                  <a:pt x="27" y="10"/>
                </a:lnTo>
                <a:close/>
                <a:moveTo>
                  <a:pt x="92" y="39"/>
                </a:moveTo>
                <a:lnTo>
                  <a:pt x="81" y="10"/>
                </a:lnTo>
                <a:lnTo>
                  <a:pt x="91" y="10"/>
                </a:lnTo>
                <a:lnTo>
                  <a:pt x="106" y="39"/>
                </a:lnTo>
                <a:lnTo>
                  <a:pt x="92"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93" name="Freeform 1611"/>
          <p:cNvSpPr>
            <a:spLocks noEditPoints="1"/>
          </p:cNvSpPr>
          <p:nvPr/>
        </p:nvSpPr>
        <p:spPr bwMode="auto">
          <a:xfrm>
            <a:off x="3221453" y="670240"/>
            <a:ext cx="61686" cy="47450"/>
          </a:xfrm>
          <a:custGeom>
            <a:avLst/>
            <a:gdLst>
              <a:gd name="T0" fmla="*/ 1 w 39"/>
              <a:gd name="T1" fmla="*/ 26 h 30"/>
              <a:gd name="T2" fmla="*/ 1 w 39"/>
              <a:gd name="T3" fmla="*/ 26 h 30"/>
              <a:gd name="T4" fmla="*/ 2 w 39"/>
              <a:gd name="T5" fmla="*/ 29 h 30"/>
              <a:gd name="T6" fmla="*/ 6 w 39"/>
              <a:gd name="T7" fmla="*/ 30 h 30"/>
              <a:gd name="T8" fmla="*/ 33 w 39"/>
              <a:gd name="T9" fmla="*/ 30 h 30"/>
              <a:gd name="T10" fmla="*/ 33 w 39"/>
              <a:gd name="T11" fmla="*/ 30 h 30"/>
              <a:gd name="T12" fmla="*/ 37 w 39"/>
              <a:gd name="T13" fmla="*/ 29 h 30"/>
              <a:gd name="T14" fmla="*/ 38 w 39"/>
              <a:gd name="T15" fmla="*/ 26 h 30"/>
              <a:gd name="T16" fmla="*/ 38 w 39"/>
              <a:gd name="T17" fmla="*/ 26 h 30"/>
              <a:gd name="T18" fmla="*/ 39 w 39"/>
              <a:gd name="T19" fmla="*/ 20 h 30"/>
              <a:gd name="T20" fmla="*/ 39 w 39"/>
              <a:gd name="T21" fmla="*/ 20 h 30"/>
              <a:gd name="T22" fmla="*/ 39 w 39"/>
              <a:gd name="T23" fmla="*/ 16 h 30"/>
              <a:gd name="T24" fmla="*/ 38 w 39"/>
              <a:gd name="T25" fmla="*/ 13 h 30"/>
              <a:gd name="T26" fmla="*/ 33 w 39"/>
              <a:gd name="T27" fmla="*/ 7 h 30"/>
              <a:gd name="T28" fmla="*/ 27 w 39"/>
              <a:gd name="T29" fmla="*/ 2 h 30"/>
              <a:gd name="T30" fmla="*/ 23 w 39"/>
              <a:gd name="T31" fmla="*/ 0 h 30"/>
              <a:gd name="T32" fmla="*/ 20 w 39"/>
              <a:gd name="T33" fmla="*/ 0 h 30"/>
              <a:gd name="T34" fmla="*/ 20 w 39"/>
              <a:gd name="T35" fmla="*/ 0 h 30"/>
              <a:gd name="T36" fmla="*/ 16 w 39"/>
              <a:gd name="T37" fmla="*/ 0 h 30"/>
              <a:gd name="T38" fmla="*/ 12 w 39"/>
              <a:gd name="T39" fmla="*/ 2 h 30"/>
              <a:gd name="T40" fmla="*/ 6 w 39"/>
              <a:gd name="T41" fmla="*/ 7 h 30"/>
              <a:gd name="T42" fmla="*/ 1 w 39"/>
              <a:gd name="T43" fmla="*/ 13 h 30"/>
              <a:gd name="T44" fmla="*/ 0 w 39"/>
              <a:gd name="T45" fmla="*/ 16 h 30"/>
              <a:gd name="T46" fmla="*/ 0 w 39"/>
              <a:gd name="T47" fmla="*/ 20 h 30"/>
              <a:gd name="T48" fmla="*/ 0 w 39"/>
              <a:gd name="T49" fmla="*/ 20 h 30"/>
              <a:gd name="T50" fmla="*/ 1 w 39"/>
              <a:gd name="T51" fmla="*/ 26 h 30"/>
              <a:gd name="T52" fmla="*/ 1 w 39"/>
              <a:gd name="T53" fmla="*/ 26 h 30"/>
              <a:gd name="T54" fmla="*/ 20 w 39"/>
              <a:gd name="T55" fmla="*/ 10 h 30"/>
              <a:gd name="T56" fmla="*/ 20 w 39"/>
              <a:gd name="T57" fmla="*/ 10 h 30"/>
              <a:gd name="T58" fmla="*/ 23 w 39"/>
              <a:gd name="T59" fmla="*/ 12 h 30"/>
              <a:gd name="T60" fmla="*/ 27 w 39"/>
              <a:gd name="T61" fmla="*/ 13 h 30"/>
              <a:gd name="T62" fmla="*/ 28 w 39"/>
              <a:gd name="T63" fmla="*/ 16 h 30"/>
              <a:gd name="T64" fmla="*/ 30 w 39"/>
              <a:gd name="T65" fmla="*/ 20 h 30"/>
              <a:gd name="T66" fmla="*/ 10 w 39"/>
              <a:gd name="T67" fmla="*/ 20 h 30"/>
              <a:gd name="T68" fmla="*/ 10 w 39"/>
              <a:gd name="T69" fmla="*/ 20 h 30"/>
              <a:gd name="T70" fmla="*/ 11 w 39"/>
              <a:gd name="T71" fmla="*/ 16 h 30"/>
              <a:gd name="T72" fmla="*/ 12 w 39"/>
              <a:gd name="T73" fmla="*/ 13 h 30"/>
              <a:gd name="T74" fmla="*/ 16 w 39"/>
              <a:gd name="T75" fmla="*/ 12 h 30"/>
              <a:gd name="T76" fmla="*/ 20 w 39"/>
              <a:gd name="T77" fmla="*/ 10 h 30"/>
              <a:gd name="T78" fmla="*/ 20 w 39"/>
              <a:gd name="T7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30">
                <a:moveTo>
                  <a:pt x="1" y="26"/>
                </a:moveTo>
                <a:lnTo>
                  <a:pt x="1" y="26"/>
                </a:lnTo>
                <a:lnTo>
                  <a:pt x="2" y="29"/>
                </a:lnTo>
                <a:lnTo>
                  <a:pt x="6" y="30"/>
                </a:lnTo>
                <a:lnTo>
                  <a:pt x="33" y="30"/>
                </a:lnTo>
                <a:lnTo>
                  <a:pt x="33" y="30"/>
                </a:lnTo>
                <a:lnTo>
                  <a:pt x="37" y="29"/>
                </a:lnTo>
                <a:lnTo>
                  <a:pt x="38" y="26"/>
                </a:lnTo>
                <a:lnTo>
                  <a:pt x="38" y="26"/>
                </a:lnTo>
                <a:lnTo>
                  <a:pt x="39" y="20"/>
                </a:lnTo>
                <a:lnTo>
                  <a:pt x="39" y="20"/>
                </a:lnTo>
                <a:lnTo>
                  <a:pt x="39" y="16"/>
                </a:lnTo>
                <a:lnTo>
                  <a:pt x="38" y="13"/>
                </a:lnTo>
                <a:lnTo>
                  <a:pt x="33" y="7"/>
                </a:lnTo>
                <a:lnTo>
                  <a:pt x="27" y="2"/>
                </a:lnTo>
                <a:lnTo>
                  <a:pt x="23" y="0"/>
                </a:lnTo>
                <a:lnTo>
                  <a:pt x="20" y="0"/>
                </a:lnTo>
                <a:lnTo>
                  <a:pt x="20" y="0"/>
                </a:lnTo>
                <a:lnTo>
                  <a:pt x="16" y="0"/>
                </a:lnTo>
                <a:lnTo>
                  <a:pt x="12" y="2"/>
                </a:lnTo>
                <a:lnTo>
                  <a:pt x="6" y="7"/>
                </a:lnTo>
                <a:lnTo>
                  <a:pt x="1" y="13"/>
                </a:lnTo>
                <a:lnTo>
                  <a:pt x="0" y="16"/>
                </a:lnTo>
                <a:lnTo>
                  <a:pt x="0" y="20"/>
                </a:lnTo>
                <a:lnTo>
                  <a:pt x="0" y="20"/>
                </a:lnTo>
                <a:lnTo>
                  <a:pt x="1" y="26"/>
                </a:lnTo>
                <a:lnTo>
                  <a:pt x="1" y="26"/>
                </a:lnTo>
                <a:close/>
                <a:moveTo>
                  <a:pt x="20" y="10"/>
                </a:moveTo>
                <a:lnTo>
                  <a:pt x="20" y="10"/>
                </a:lnTo>
                <a:lnTo>
                  <a:pt x="23" y="12"/>
                </a:lnTo>
                <a:lnTo>
                  <a:pt x="27" y="13"/>
                </a:lnTo>
                <a:lnTo>
                  <a:pt x="28" y="16"/>
                </a:lnTo>
                <a:lnTo>
                  <a:pt x="30" y="20"/>
                </a:lnTo>
                <a:lnTo>
                  <a:pt x="10" y="20"/>
                </a:lnTo>
                <a:lnTo>
                  <a:pt x="10" y="20"/>
                </a:lnTo>
                <a:lnTo>
                  <a:pt x="11" y="16"/>
                </a:lnTo>
                <a:lnTo>
                  <a:pt x="12" y="13"/>
                </a:lnTo>
                <a:lnTo>
                  <a:pt x="16" y="12"/>
                </a:lnTo>
                <a:lnTo>
                  <a:pt x="20" y="10"/>
                </a:lnTo>
                <a:lnTo>
                  <a:pt x="2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94" name="Freeform 1612"/>
          <p:cNvSpPr>
            <a:spLocks noEditPoints="1"/>
          </p:cNvSpPr>
          <p:nvPr/>
        </p:nvSpPr>
        <p:spPr bwMode="auto">
          <a:xfrm>
            <a:off x="3572579" y="637025"/>
            <a:ext cx="113879" cy="66429"/>
          </a:xfrm>
          <a:custGeom>
            <a:avLst/>
            <a:gdLst>
              <a:gd name="T0" fmla="*/ 3 w 70"/>
              <a:gd name="T1" fmla="*/ 36 h 42"/>
              <a:gd name="T2" fmla="*/ 13 w 70"/>
              <a:gd name="T3" fmla="*/ 32 h 42"/>
              <a:gd name="T4" fmla="*/ 13 w 70"/>
              <a:gd name="T5" fmla="*/ 32 h 42"/>
              <a:gd name="T6" fmla="*/ 16 w 70"/>
              <a:gd name="T7" fmla="*/ 36 h 42"/>
              <a:gd name="T8" fmla="*/ 20 w 70"/>
              <a:gd name="T9" fmla="*/ 39 h 42"/>
              <a:gd name="T10" fmla="*/ 25 w 70"/>
              <a:gd name="T11" fmla="*/ 42 h 42"/>
              <a:gd name="T12" fmla="*/ 31 w 70"/>
              <a:gd name="T13" fmla="*/ 42 h 42"/>
              <a:gd name="T14" fmla="*/ 31 w 70"/>
              <a:gd name="T15" fmla="*/ 42 h 42"/>
              <a:gd name="T16" fmla="*/ 39 w 70"/>
              <a:gd name="T17" fmla="*/ 41 h 42"/>
              <a:gd name="T18" fmla="*/ 39 w 70"/>
              <a:gd name="T19" fmla="*/ 41 h 42"/>
              <a:gd name="T20" fmla="*/ 42 w 70"/>
              <a:gd name="T21" fmla="*/ 38 h 42"/>
              <a:gd name="T22" fmla="*/ 47 w 70"/>
              <a:gd name="T23" fmla="*/ 35 h 42"/>
              <a:gd name="T24" fmla="*/ 56 w 70"/>
              <a:gd name="T25" fmla="*/ 26 h 42"/>
              <a:gd name="T26" fmla="*/ 63 w 70"/>
              <a:gd name="T27" fmla="*/ 15 h 42"/>
              <a:gd name="T28" fmla="*/ 70 w 70"/>
              <a:gd name="T29" fmla="*/ 6 h 42"/>
              <a:gd name="T30" fmla="*/ 70 w 70"/>
              <a:gd name="T31" fmla="*/ 6 h 42"/>
              <a:gd name="T32" fmla="*/ 53 w 70"/>
              <a:gd name="T33" fmla="*/ 2 h 42"/>
              <a:gd name="T34" fmla="*/ 42 w 70"/>
              <a:gd name="T35" fmla="*/ 1 h 42"/>
              <a:gd name="T36" fmla="*/ 31 w 70"/>
              <a:gd name="T37" fmla="*/ 0 h 42"/>
              <a:gd name="T38" fmla="*/ 31 w 70"/>
              <a:gd name="T39" fmla="*/ 0 h 42"/>
              <a:gd name="T40" fmla="*/ 23 w 70"/>
              <a:gd name="T41" fmla="*/ 1 h 42"/>
              <a:gd name="T42" fmla="*/ 23 w 70"/>
              <a:gd name="T43" fmla="*/ 1 h 42"/>
              <a:gd name="T44" fmla="*/ 16 w 70"/>
              <a:gd name="T45" fmla="*/ 5 h 42"/>
              <a:gd name="T46" fmla="*/ 12 w 70"/>
              <a:gd name="T47" fmla="*/ 11 h 42"/>
              <a:gd name="T48" fmla="*/ 9 w 70"/>
              <a:gd name="T49" fmla="*/ 17 h 42"/>
              <a:gd name="T50" fmla="*/ 10 w 70"/>
              <a:gd name="T51" fmla="*/ 25 h 42"/>
              <a:gd name="T52" fmla="*/ 0 w 70"/>
              <a:gd name="T53" fmla="*/ 28 h 42"/>
              <a:gd name="T54" fmla="*/ 3 w 70"/>
              <a:gd name="T55" fmla="*/ 36 h 42"/>
              <a:gd name="T56" fmla="*/ 26 w 70"/>
              <a:gd name="T57" fmla="*/ 10 h 42"/>
              <a:gd name="T58" fmla="*/ 26 w 70"/>
              <a:gd name="T59" fmla="*/ 10 h 42"/>
              <a:gd name="T60" fmla="*/ 31 w 70"/>
              <a:gd name="T61" fmla="*/ 10 h 42"/>
              <a:gd name="T62" fmla="*/ 31 w 70"/>
              <a:gd name="T63" fmla="*/ 10 h 42"/>
              <a:gd name="T64" fmla="*/ 42 w 70"/>
              <a:gd name="T65" fmla="*/ 11 h 42"/>
              <a:gd name="T66" fmla="*/ 53 w 70"/>
              <a:gd name="T67" fmla="*/ 12 h 42"/>
              <a:gd name="T68" fmla="*/ 53 w 70"/>
              <a:gd name="T69" fmla="*/ 12 h 42"/>
              <a:gd name="T70" fmla="*/ 44 w 70"/>
              <a:gd name="T71" fmla="*/ 25 h 42"/>
              <a:gd name="T72" fmla="*/ 39 w 70"/>
              <a:gd name="T73" fmla="*/ 30 h 42"/>
              <a:gd name="T74" fmla="*/ 35 w 70"/>
              <a:gd name="T75" fmla="*/ 32 h 42"/>
              <a:gd name="T76" fmla="*/ 35 w 70"/>
              <a:gd name="T77" fmla="*/ 32 h 42"/>
              <a:gd name="T78" fmla="*/ 31 w 70"/>
              <a:gd name="T79" fmla="*/ 32 h 42"/>
              <a:gd name="T80" fmla="*/ 28 w 70"/>
              <a:gd name="T81" fmla="*/ 32 h 42"/>
              <a:gd name="T82" fmla="*/ 25 w 70"/>
              <a:gd name="T83" fmla="*/ 31 h 42"/>
              <a:gd name="T84" fmla="*/ 23 w 70"/>
              <a:gd name="T85" fmla="*/ 28 h 42"/>
              <a:gd name="T86" fmla="*/ 39 w 70"/>
              <a:gd name="T87" fmla="*/ 23 h 42"/>
              <a:gd name="T88" fmla="*/ 36 w 70"/>
              <a:gd name="T89" fmla="*/ 16 h 42"/>
              <a:gd name="T90" fmla="*/ 19 w 70"/>
              <a:gd name="T91" fmla="*/ 22 h 42"/>
              <a:gd name="T92" fmla="*/ 19 w 70"/>
              <a:gd name="T93" fmla="*/ 22 h 42"/>
              <a:gd name="T94" fmla="*/ 19 w 70"/>
              <a:gd name="T95" fmla="*/ 19 h 42"/>
              <a:gd name="T96" fmla="*/ 21 w 70"/>
              <a:gd name="T97" fmla="*/ 15 h 42"/>
              <a:gd name="T98" fmla="*/ 24 w 70"/>
              <a:gd name="T99" fmla="*/ 12 h 42"/>
              <a:gd name="T100" fmla="*/ 26 w 70"/>
              <a:gd name="T101" fmla="*/ 10 h 42"/>
              <a:gd name="T102" fmla="*/ 26 w 70"/>
              <a:gd name="T10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42">
                <a:moveTo>
                  <a:pt x="3" y="36"/>
                </a:moveTo>
                <a:lnTo>
                  <a:pt x="13" y="32"/>
                </a:lnTo>
                <a:lnTo>
                  <a:pt x="13" y="32"/>
                </a:lnTo>
                <a:lnTo>
                  <a:pt x="16" y="36"/>
                </a:lnTo>
                <a:lnTo>
                  <a:pt x="20" y="39"/>
                </a:lnTo>
                <a:lnTo>
                  <a:pt x="25" y="42"/>
                </a:lnTo>
                <a:lnTo>
                  <a:pt x="31" y="42"/>
                </a:lnTo>
                <a:lnTo>
                  <a:pt x="31" y="42"/>
                </a:lnTo>
                <a:lnTo>
                  <a:pt x="39" y="41"/>
                </a:lnTo>
                <a:lnTo>
                  <a:pt x="39" y="41"/>
                </a:lnTo>
                <a:lnTo>
                  <a:pt x="42" y="38"/>
                </a:lnTo>
                <a:lnTo>
                  <a:pt x="47" y="35"/>
                </a:lnTo>
                <a:lnTo>
                  <a:pt x="56" y="26"/>
                </a:lnTo>
                <a:lnTo>
                  <a:pt x="63" y="15"/>
                </a:lnTo>
                <a:lnTo>
                  <a:pt x="70" y="6"/>
                </a:lnTo>
                <a:lnTo>
                  <a:pt x="70" y="6"/>
                </a:lnTo>
                <a:lnTo>
                  <a:pt x="53" y="2"/>
                </a:lnTo>
                <a:lnTo>
                  <a:pt x="42" y="1"/>
                </a:lnTo>
                <a:lnTo>
                  <a:pt x="31" y="0"/>
                </a:lnTo>
                <a:lnTo>
                  <a:pt x="31" y="0"/>
                </a:lnTo>
                <a:lnTo>
                  <a:pt x="23" y="1"/>
                </a:lnTo>
                <a:lnTo>
                  <a:pt x="23" y="1"/>
                </a:lnTo>
                <a:lnTo>
                  <a:pt x="16" y="5"/>
                </a:lnTo>
                <a:lnTo>
                  <a:pt x="12" y="11"/>
                </a:lnTo>
                <a:lnTo>
                  <a:pt x="9" y="17"/>
                </a:lnTo>
                <a:lnTo>
                  <a:pt x="10" y="25"/>
                </a:lnTo>
                <a:lnTo>
                  <a:pt x="0" y="28"/>
                </a:lnTo>
                <a:lnTo>
                  <a:pt x="3" y="36"/>
                </a:lnTo>
                <a:close/>
                <a:moveTo>
                  <a:pt x="26" y="10"/>
                </a:moveTo>
                <a:lnTo>
                  <a:pt x="26" y="10"/>
                </a:lnTo>
                <a:lnTo>
                  <a:pt x="31" y="10"/>
                </a:lnTo>
                <a:lnTo>
                  <a:pt x="31" y="10"/>
                </a:lnTo>
                <a:lnTo>
                  <a:pt x="42" y="11"/>
                </a:lnTo>
                <a:lnTo>
                  <a:pt x="53" y="12"/>
                </a:lnTo>
                <a:lnTo>
                  <a:pt x="53" y="12"/>
                </a:lnTo>
                <a:lnTo>
                  <a:pt x="44" y="25"/>
                </a:lnTo>
                <a:lnTo>
                  <a:pt x="39" y="30"/>
                </a:lnTo>
                <a:lnTo>
                  <a:pt x="35" y="32"/>
                </a:lnTo>
                <a:lnTo>
                  <a:pt x="35" y="32"/>
                </a:lnTo>
                <a:lnTo>
                  <a:pt x="31" y="32"/>
                </a:lnTo>
                <a:lnTo>
                  <a:pt x="28" y="32"/>
                </a:lnTo>
                <a:lnTo>
                  <a:pt x="25" y="31"/>
                </a:lnTo>
                <a:lnTo>
                  <a:pt x="23" y="28"/>
                </a:lnTo>
                <a:lnTo>
                  <a:pt x="39" y="23"/>
                </a:lnTo>
                <a:lnTo>
                  <a:pt x="36" y="16"/>
                </a:lnTo>
                <a:lnTo>
                  <a:pt x="19" y="22"/>
                </a:lnTo>
                <a:lnTo>
                  <a:pt x="19" y="22"/>
                </a:lnTo>
                <a:lnTo>
                  <a:pt x="19" y="19"/>
                </a:lnTo>
                <a:lnTo>
                  <a:pt x="21" y="15"/>
                </a:lnTo>
                <a:lnTo>
                  <a:pt x="24" y="12"/>
                </a:lnTo>
                <a:lnTo>
                  <a:pt x="26" y="10"/>
                </a:lnTo>
                <a:lnTo>
                  <a:pt x="26"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95" name="Freeform 1613"/>
          <p:cNvSpPr>
            <a:spLocks noEditPoints="1"/>
          </p:cNvSpPr>
          <p:nvPr/>
        </p:nvSpPr>
        <p:spPr bwMode="auto">
          <a:xfrm>
            <a:off x="3563089" y="712944"/>
            <a:ext cx="123368" cy="90156"/>
          </a:xfrm>
          <a:custGeom>
            <a:avLst/>
            <a:gdLst>
              <a:gd name="T0" fmla="*/ 63 w 79"/>
              <a:gd name="T1" fmla="*/ 3 h 59"/>
              <a:gd name="T2" fmla="*/ 62 w 79"/>
              <a:gd name="T3" fmla="*/ 1 h 59"/>
              <a:gd name="T4" fmla="*/ 20 w 79"/>
              <a:gd name="T5" fmla="*/ 0 h 59"/>
              <a:gd name="T6" fmla="*/ 17 w 79"/>
              <a:gd name="T7" fmla="*/ 1 h 59"/>
              <a:gd name="T8" fmla="*/ 1 w 79"/>
              <a:gd name="T9" fmla="*/ 27 h 59"/>
              <a:gd name="T10" fmla="*/ 0 w 79"/>
              <a:gd name="T11" fmla="*/ 30 h 59"/>
              <a:gd name="T12" fmla="*/ 0 w 79"/>
              <a:gd name="T13" fmla="*/ 44 h 59"/>
              <a:gd name="T14" fmla="*/ 1 w 79"/>
              <a:gd name="T15" fmla="*/ 48 h 59"/>
              <a:gd name="T16" fmla="*/ 5 w 79"/>
              <a:gd name="T17" fmla="*/ 49 h 59"/>
              <a:gd name="T18" fmla="*/ 10 w 79"/>
              <a:gd name="T19" fmla="*/ 52 h 59"/>
              <a:gd name="T20" fmla="*/ 10 w 79"/>
              <a:gd name="T21" fmla="*/ 54 h 59"/>
              <a:gd name="T22" fmla="*/ 15 w 79"/>
              <a:gd name="T23" fmla="*/ 59 h 59"/>
              <a:gd name="T24" fmla="*/ 17 w 79"/>
              <a:gd name="T25" fmla="*/ 59 h 59"/>
              <a:gd name="T26" fmla="*/ 22 w 79"/>
              <a:gd name="T27" fmla="*/ 57 h 59"/>
              <a:gd name="T28" fmla="*/ 25 w 79"/>
              <a:gd name="T29" fmla="*/ 52 h 59"/>
              <a:gd name="T30" fmla="*/ 54 w 79"/>
              <a:gd name="T31" fmla="*/ 49 h 59"/>
              <a:gd name="T32" fmla="*/ 54 w 79"/>
              <a:gd name="T33" fmla="*/ 52 h 59"/>
              <a:gd name="T34" fmla="*/ 57 w 79"/>
              <a:gd name="T35" fmla="*/ 57 h 59"/>
              <a:gd name="T36" fmla="*/ 62 w 79"/>
              <a:gd name="T37" fmla="*/ 59 h 59"/>
              <a:gd name="T38" fmla="*/ 64 w 79"/>
              <a:gd name="T39" fmla="*/ 59 h 59"/>
              <a:gd name="T40" fmla="*/ 69 w 79"/>
              <a:gd name="T41" fmla="*/ 54 h 59"/>
              <a:gd name="T42" fmla="*/ 69 w 79"/>
              <a:gd name="T43" fmla="*/ 49 h 59"/>
              <a:gd name="T44" fmla="*/ 74 w 79"/>
              <a:gd name="T45" fmla="*/ 49 h 59"/>
              <a:gd name="T46" fmla="*/ 78 w 79"/>
              <a:gd name="T47" fmla="*/ 48 h 59"/>
              <a:gd name="T48" fmla="*/ 79 w 79"/>
              <a:gd name="T49" fmla="*/ 44 h 59"/>
              <a:gd name="T50" fmla="*/ 79 w 79"/>
              <a:gd name="T51" fmla="*/ 30 h 59"/>
              <a:gd name="T52" fmla="*/ 78 w 79"/>
              <a:gd name="T53" fmla="*/ 27 h 59"/>
              <a:gd name="T54" fmla="*/ 57 w 79"/>
              <a:gd name="T55" fmla="*/ 10 h 59"/>
              <a:gd name="T56" fmla="*/ 14 w 79"/>
              <a:gd name="T57" fmla="*/ 25 h 59"/>
              <a:gd name="T58" fmla="*/ 10 w 79"/>
              <a:gd name="T59" fmla="*/ 40 h 59"/>
              <a:gd name="T60" fmla="*/ 20 w 79"/>
              <a:gd name="T61" fmla="*/ 35 h 59"/>
              <a:gd name="T62" fmla="*/ 10 w 79"/>
              <a:gd name="T63" fmla="*/ 40 h 59"/>
              <a:gd name="T64" fmla="*/ 49 w 79"/>
              <a:gd name="T65" fmla="*/ 35 h 59"/>
              <a:gd name="T66" fmla="*/ 30 w 79"/>
              <a:gd name="T67" fmla="*/ 40 h 59"/>
              <a:gd name="T68" fmla="*/ 59 w 79"/>
              <a:gd name="T69" fmla="*/ 40 h 59"/>
              <a:gd name="T70" fmla="*/ 69 w 79"/>
              <a:gd name="T71" fmla="*/ 35 h 59"/>
              <a:gd name="T72" fmla="*/ 59 w 79"/>
              <a:gd name="T73"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59">
                <a:moveTo>
                  <a:pt x="78" y="27"/>
                </a:moveTo>
                <a:lnTo>
                  <a:pt x="63" y="3"/>
                </a:lnTo>
                <a:lnTo>
                  <a:pt x="63" y="3"/>
                </a:lnTo>
                <a:lnTo>
                  <a:pt x="62" y="1"/>
                </a:lnTo>
                <a:lnTo>
                  <a:pt x="59" y="0"/>
                </a:lnTo>
                <a:lnTo>
                  <a:pt x="20" y="0"/>
                </a:lnTo>
                <a:lnTo>
                  <a:pt x="20" y="0"/>
                </a:lnTo>
                <a:lnTo>
                  <a:pt x="17" y="1"/>
                </a:lnTo>
                <a:lnTo>
                  <a:pt x="16" y="3"/>
                </a:lnTo>
                <a:lnTo>
                  <a:pt x="1" y="27"/>
                </a:lnTo>
                <a:lnTo>
                  <a:pt x="1" y="27"/>
                </a:lnTo>
                <a:lnTo>
                  <a:pt x="0" y="30"/>
                </a:lnTo>
                <a:lnTo>
                  <a:pt x="0" y="44"/>
                </a:lnTo>
                <a:lnTo>
                  <a:pt x="0" y="44"/>
                </a:lnTo>
                <a:lnTo>
                  <a:pt x="0" y="47"/>
                </a:lnTo>
                <a:lnTo>
                  <a:pt x="1" y="48"/>
                </a:lnTo>
                <a:lnTo>
                  <a:pt x="3" y="49"/>
                </a:lnTo>
                <a:lnTo>
                  <a:pt x="5" y="49"/>
                </a:lnTo>
                <a:lnTo>
                  <a:pt x="10" y="49"/>
                </a:lnTo>
                <a:lnTo>
                  <a:pt x="10" y="52"/>
                </a:lnTo>
                <a:lnTo>
                  <a:pt x="10" y="52"/>
                </a:lnTo>
                <a:lnTo>
                  <a:pt x="10" y="54"/>
                </a:lnTo>
                <a:lnTo>
                  <a:pt x="12" y="57"/>
                </a:lnTo>
                <a:lnTo>
                  <a:pt x="15" y="59"/>
                </a:lnTo>
                <a:lnTo>
                  <a:pt x="17" y="59"/>
                </a:lnTo>
                <a:lnTo>
                  <a:pt x="17" y="59"/>
                </a:lnTo>
                <a:lnTo>
                  <a:pt x="20" y="59"/>
                </a:lnTo>
                <a:lnTo>
                  <a:pt x="22" y="57"/>
                </a:lnTo>
                <a:lnTo>
                  <a:pt x="25" y="54"/>
                </a:lnTo>
                <a:lnTo>
                  <a:pt x="25" y="52"/>
                </a:lnTo>
                <a:lnTo>
                  <a:pt x="25" y="49"/>
                </a:lnTo>
                <a:lnTo>
                  <a:pt x="54" y="49"/>
                </a:lnTo>
                <a:lnTo>
                  <a:pt x="54" y="52"/>
                </a:lnTo>
                <a:lnTo>
                  <a:pt x="54" y="52"/>
                </a:lnTo>
                <a:lnTo>
                  <a:pt x="54" y="54"/>
                </a:lnTo>
                <a:lnTo>
                  <a:pt x="57" y="57"/>
                </a:lnTo>
                <a:lnTo>
                  <a:pt x="59" y="59"/>
                </a:lnTo>
                <a:lnTo>
                  <a:pt x="62" y="59"/>
                </a:lnTo>
                <a:lnTo>
                  <a:pt x="62" y="59"/>
                </a:lnTo>
                <a:lnTo>
                  <a:pt x="64" y="59"/>
                </a:lnTo>
                <a:lnTo>
                  <a:pt x="67" y="57"/>
                </a:lnTo>
                <a:lnTo>
                  <a:pt x="69" y="54"/>
                </a:lnTo>
                <a:lnTo>
                  <a:pt x="69" y="52"/>
                </a:lnTo>
                <a:lnTo>
                  <a:pt x="69" y="49"/>
                </a:lnTo>
                <a:lnTo>
                  <a:pt x="74" y="49"/>
                </a:lnTo>
                <a:lnTo>
                  <a:pt x="74" y="49"/>
                </a:lnTo>
                <a:lnTo>
                  <a:pt x="77" y="49"/>
                </a:lnTo>
                <a:lnTo>
                  <a:pt x="78" y="48"/>
                </a:lnTo>
                <a:lnTo>
                  <a:pt x="79" y="47"/>
                </a:lnTo>
                <a:lnTo>
                  <a:pt x="79" y="44"/>
                </a:lnTo>
                <a:lnTo>
                  <a:pt x="79" y="30"/>
                </a:lnTo>
                <a:lnTo>
                  <a:pt x="79" y="30"/>
                </a:lnTo>
                <a:lnTo>
                  <a:pt x="78" y="27"/>
                </a:lnTo>
                <a:lnTo>
                  <a:pt x="78" y="27"/>
                </a:lnTo>
                <a:close/>
                <a:moveTo>
                  <a:pt x="22" y="10"/>
                </a:moveTo>
                <a:lnTo>
                  <a:pt x="57" y="10"/>
                </a:lnTo>
                <a:lnTo>
                  <a:pt x="65" y="25"/>
                </a:lnTo>
                <a:lnTo>
                  <a:pt x="14" y="25"/>
                </a:lnTo>
                <a:lnTo>
                  <a:pt x="22" y="10"/>
                </a:lnTo>
                <a:close/>
                <a:moveTo>
                  <a:pt x="10" y="40"/>
                </a:moveTo>
                <a:lnTo>
                  <a:pt x="10" y="35"/>
                </a:lnTo>
                <a:lnTo>
                  <a:pt x="20" y="35"/>
                </a:lnTo>
                <a:lnTo>
                  <a:pt x="20" y="40"/>
                </a:lnTo>
                <a:lnTo>
                  <a:pt x="10" y="40"/>
                </a:lnTo>
                <a:close/>
                <a:moveTo>
                  <a:pt x="30" y="35"/>
                </a:moveTo>
                <a:lnTo>
                  <a:pt x="49" y="35"/>
                </a:lnTo>
                <a:lnTo>
                  <a:pt x="49" y="40"/>
                </a:lnTo>
                <a:lnTo>
                  <a:pt x="30" y="40"/>
                </a:lnTo>
                <a:lnTo>
                  <a:pt x="30" y="35"/>
                </a:lnTo>
                <a:close/>
                <a:moveTo>
                  <a:pt x="59" y="40"/>
                </a:moveTo>
                <a:lnTo>
                  <a:pt x="59" y="35"/>
                </a:lnTo>
                <a:lnTo>
                  <a:pt x="69" y="35"/>
                </a:lnTo>
                <a:lnTo>
                  <a:pt x="69" y="40"/>
                </a:lnTo>
                <a:lnTo>
                  <a:pt x="59"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96" name="Freeform 1614"/>
          <p:cNvSpPr>
            <a:spLocks noEditPoints="1"/>
          </p:cNvSpPr>
          <p:nvPr/>
        </p:nvSpPr>
        <p:spPr bwMode="auto">
          <a:xfrm>
            <a:off x="630708" y="1002386"/>
            <a:ext cx="85410" cy="61686"/>
          </a:xfrm>
          <a:custGeom>
            <a:avLst/>
            <a:gdLst>
              <a:gd name="T0" fmla="*/ 15 w 54"/>
              <a:gd name="T1" fmla="*/ 34 h 39"/>
              <a:gd name="T2" fmla="*/ 21 w 54"/>
              <a:gd name="T3" fmla="*/ 33 h 39"/>
              <a:gd name="T4" fmla="*/ 27 w 54"/>
              <a:gd name="T5" fmla="*/ 38 h 39"/>
              <a:gd name="T6" fmla="*/ 35 w 54"/>
              <a:gd name="T7" fmla="*/ 39 h 39"/>
              <a:gd name="T8" fmla="*/ 38 w 54"/>
              <a:gd name="T9" fmla="*/ 39 h 39"/>
              <a:gd name="T10" fmla="*/ 48 w 54"/>
              <a:gd name="T11" fmla="*/ 33 h 39"/>
              <a:gd name="T12" fmla="*/ 54 w 54"/>
              <a:gd name="T13" fmla="*/ 23 h 39"/>
              <a:gd name="T14" fmla="*/ 54 w 54"/>
              <a:gd name="T15" fmla="*/ 19 h 39"/>
              <a:gd name="T16" fmla="*/ 53 w 54"/>
              <a:gd name="T17" fmla="*/ 12 h 39"/>
              <a:gd name="T18" fmla="*/ 42 w 54"/>
              <a:gd name="T19" fmla="*/ 1 h 39"/>
              <a:gd name="T20" fmla="*/ 35 w 54"/>
              <a:gd name="T21" fmla="*/ 0 h 39"/>
              <a:gd name="T22" fmla="*/ 31 w 54"/>
              <a:gd name="T23" fmla="*/ 0 h 39"/>
              <a:gd name="T24" fmla="*/ 24 w 54"/>
              <a:gd name="T25" fmla="*/ 3 h 39"/>
              <a:gd name="T26" fmla="*/ 21 w 54"/>
              <a:gd name="T27" fmla="*/ 6 h 39"/>
              <a:gd name="T28" fmla="*/ 15 w 54"/>
              <a:gd name="T29" fmla="*/ 4 h 39"/>
              <a:gd name="T30" fmla="*/ 5 w 54"/>
              <a:gd name="T31" fmla="*/ 9 h 39"/>
              <a:gd name="T32" fmla="*/ 0 w 54"/>
              <a:gd name="T33" fmla="*/ 19 h 39"/>
              <a:gd name="T34" fmla="*/ 1 w 54"/>
              <a:gd name="T35" fmla="*/ 25 h 39"/>
              <a:gd name="T36" fmla="*/ 9 w 54"/>
              <a:gd name="T37" fmla="*/ 33 h 39"/>
              <a:gd name="T38" fmla="*/ 15 w 54"/>
              <a:gd name="T39" fmla="*/ 34 h 39"/>
              <a:gd name="T40" fmla="*/ 15 w 54"/>
              <a:gd name="T41" fmla="*/ 14 h 39"/>
              <a:gd name="T42" fmla="*/ 19 w 54"/>
              <a:gd name="T43" fmla="*/ 16 h 39"/>
              <a:gd name="T44" fmla="*/ 22 w 54"/>
              <a:gd name="T45" fmla="*/ 17 h 39"/>
              <a:gd name="T46" fmla="*/ 25 w 54"/>
              <a:gd name="T47" fmla="*/ 17 h 39"/>
              <a:gd name="T48" fmla="*/ 26 w 54"/>
              <a:gd name="T49" fmla="*/ 14 h 39"/>
              <a:gd name="T50" fmla="*/ 35 w 54"/>
              <a:gd name="T51" fmla="*/ 9 h 39"/>
              <a:gd name="T52" fmla="*/ 38 w 54"/>
              <a:gd name="T53" fmla="*/ 11 h 39"/>
              <a:gd name="T54" fmla="*/ 43 w 54"/>
              <a:gd name="T55" fmla="*/ 16 h 39"/>
              <a:gd name="T56" fmla="*/ 45 w 54"/>
              <a:gd name="T57" fmla="*/ 19 h 39"/>
              <a:gd name="T58" fmla="*/ 42 w 54"/>
              <a:gd name="T59" fmla="*/ 27 h 39"/>
              <a:gd name="T60" fmla="*/ 35 w 54"/>
              <a:gd name="T61" fmla="*/ 29 h 39"/>
              <a:gd name="T62" fmla="*/ 30 w 54"/>
              <a:gd name="T63" fmla="*/ 28 h 39"/>
              <a:gd name="T64" fmla="*/ 26 w 54"/>
              <a:gd name="T65" fmla="*/ 24 h 39"/>
              <a:gd name="T66" fmla="*/ 22 w 54"/>
              <a:gd name="T67" fmla="*/ 22 h 39"/>
              <a:gd name="T68" fmla="*/ 19 w 54"/>
              <a:gd name="T69" fmla="*/ 23 h 39"/>
              <a:gd name="T70" fmla="*/ 15 w 54"/>
              <a:gd name="T71" fmla="*/ 24 h 39"/>
              <a:gd name="T72" fmla="*/ 13 w 54"/>
              <a:gd name="T73" fmla="*/ 24 h 39"/>
              <a:gd name="T74" fmla="*/ 10 w 54"/>
              <a:gd name="T75" fmla="*/ 22 h 39"/>
              <a:gd name="T76" fmla="*/ 10 w 54"/>
              <a:gd name="T77" fmla="*/ 19 h 39"/>
              <a:gd name="T78" fmla="*/ 11 w 54"/>
              <a:gd name="T79" fmla="*/ 16 h 39"/>
              <a:gd name="T80" fmla="*/ 15 w 54"/>
              <a:gd name="T8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39">
                <a:moveTo>
                  <a:pt x="15" y="34"/>
                </a:moveTo>
                <a:lnTo>
                  <a:pt x="15" y="34"/>
                </a:lnTo>
                <a:lnTo>
                  <a:pt x="21" y="33"/>
                </a:lnTo>
                <a:lnTo>
                  <a:pt x="21" y="33"/>
                </a:lnTo>
                <a:lnTo>
                  <a:pt x="24" y="35"/>
                </a:lnTo>
                <a:lnTo>
                  <a:pt x="27" y="38"/>
                </a:lnTo>
                <a:lnTo>
                  <a:pt x="31" y="39"/>
                </a:lnTo>
                <a:lnTo>
                  <a:pt x="35" y="39"/>
                </a:lnTo>
                <a:lnTo>
                  <a:pt x="35" y="39"/>
                </a:lnTo>
                <a:lnTo>
                  <a:pt x="38" y="39"/>
                </a:lnTo>
                <a:lnTo>
                  <a:pt x="42" y="38"/>
                </a:lnTo>
                <a:lnTo>
                  <a:pt x="48" y="33"/>
                </a:lnTo>
                <a:lnTo>
                  <a:pt x="53" y="27"/>
                </a:lnTo>
                <a:lnTo>
                  <a:pt x="54" y="23"/>
                </a:lnTo>
                <a:lnTo>
                  <a:pt x="54" y="19"/>
                </a:lnTo>
                <a:lnTo>
                  <a:pt x="54" y="19"/>
                </a:lnTo>
                <a:lnTo>
                  <a:pt x="54" y="16"/>
                </a:lnTo>
                <a:lnTo>
                  <a:pt x="53" y="12"/>
                </a:lnTo>
                <a:lnTo>
                  <a:pt x="48" y="6"/>
                </a:lnTo>
                <a:lnTo>
                  <a:pt x="42" y="1"/>
                </a:lnTo>
                <a:lnTo>
                  <a:pt x="38" y="0"/>
                </a:lnTo>
                <a:lnTo>
                  <a:pt x="35" y="0"/>
                </a:lnTo>
                <a:lnTo>
                  <a:pt x="35" y="0"/>
                </a:lnTo>
                <a:lnTo>
                  <a:pt x="31" y="0"/>
                </a:lnTo>
                <a:lnTo>
                  <a:pt x="27" y="1"/>
                </a:lnTo>
                <a:lnTo>
                  <a:pt x="24" y="3"/>
                </a:lnTo>
                <a:lnTo>
                  <a:pt x="21" y="6"/>
                </a:lnTo>
                <a:lnTo>
                  <a:pt x="21" y="6"/>
                </a:lnTo>
                <a:lnTo>
                  <a:pt x="15" y="4"/>
                </a:lnTo>
                <a:lnTo>
                  <a:pt x="15" y="4"/>
                </a:lnTo>
                <a:lnTo>
                  <a:pt x="9" y="6"/>
                </a:lnTo>
                <a:lnTo>
                  <a:pt x="5" y="9"/>
                </a:lnTo>
                <a:lnTo>
                  <a:pt x="1" y="13"/>
                </a:lnTo>
                <a:lnTo>
                  <a:pt x="0" y="19"/>
                </a:lnTo>
                <a:lnTo>
                  <a:pt x="0" y="19"/>
                </a:lnTo>
                <a:lnTo>
                  <a:pt x="1" y="25"/>
                </a:lnTo>
                <a:lnTo>
                  <a:pt x="5" y="29"/>
                </a:lnTo>
                <a:lnTo>
                  <a:pt x="9" y="33"/>
                </a:lnTo>
                <a:lnTo>
                  <a:pt x="15" y="34"/>
                </a:lnTo>
                <a:lnTo>
                  <a:pt x="15" y="34"/>
                </a:lnTo>
                <a:close/>
                <a:moveTo>
                  <a:pt x="15" y="14"/>
                </a:moveTo>
                <a:lnTo>
                  <a:pt x="15" y="14"/>
                </a:lnTo>
                <a:lnTo>
                  <a:pt x="19" y="16"/>
                </a:lnTo>
                <a:lnTo>
                  <a:pt x="19" y="16"/>
                </a:lnTo>
                <a:lnTo>
                  <a:pt x="20" y="17"/>
                </a:lnTo>
                <a:lnTo>
                  <a:pt x="22" y="17"/>
                </a:lnTo>
                <a:lnTo>
                  <a:pt x="22" y="17"/>
                </a:lnTo>
                <a:lnTo>
                  <a:pt x="25" y="17"/>
                </a:lnTo>
                <a:lnTo>
                  <a:pt x="26" y="14"/>
                </a:lnTo>
                <a:lnTo>
                  <a:pt x="26" y="14"/>
                </a:lnTo>
                <a:lnTo>
                  <a:pt x="30" y="11"/>
                </a:lnTo>
                <a:lnTo>
                  <a:pt x="35" y="9"/>
                </a:lnTo>
                <a:lnTo>
                  <a:pt x="35" y="9"/>
                </a:lnTo>
                <a:lnTo>
                  <a:pt x="38" y="11"/>
                </a:lnTo>
                <a:lnTo>
                  <a:pt x="42" y="12"/>
                </a:lnTo>
                <a:lnTo>
                  <a:pt x="43" y="16"/>
                </a:lnTo>
                <a:lnTo>
                  <a:pt x="45" y="19"/>
                </a:lnTo>
                <a:lnTo>
                  <a:pt x="45" y="19"/>
                </a:lnTo>
                <a:lnTo>
                  <a:pt x="43" y="23"/>
                </a:lnTo>
                <a:lnTo>
                  <a:pt x="42" y="27"/>
                </a:lnTo>
                <a:lnTo>
                  <a:pt x="38" y="28"/>
                </a:lnTo>
                <a:lnTo>
                  <a:pt x="35" y="29"/>
                </a:lnTo>
                <a:lnTo>
                  <a:pt x="35" y="29"/>
                </a:lnTo>
                <a:lnTo>
                  <a:pt x="30" y="28"/>
                </a:lnTo>
                <a:lnTo>
                  <a:pt x="26" y="24"/>
                </a:lnTo>
                <a:lnTo>
                  <a:pt x="26" y="24"/>
                </a:lnTo>
                <a:lnTo>
                  <a:pt x="25" y="22"/>
                </a:lnTo>
                <a:lnTo>
                  <a:pt x="22" y="22"/>
                </a:lnTo>
                <a:lnTo>
                  <a:pt x="22" y="22"/>
                </a:lnTo>
                <a:lnTo>
                  <a:pt x="19" y="23"/>
                </a:lnTo>
                <a:lnTo>
                  <a:pt x="19" y="23"/>
                </a:lnTo>
                <a:lnTo>
                  <a:pt x="15" y="24"/>
                </a:lnTo>
                <a:lnTo>
                  <a:pt x="15" y="24"/>
                </a:lnTo>
                <a:lnTo>
                  <a:pt x="13" y="24"/>
                </a:lnTo>
                <a:lnTo>
                  <a:pt x="11" y="23"/>
                </a:lnTo>
                <a:lnTo>
                  <a:pt x="10" y="22"/>
                </a:lnTo>
                <a:lnTo>
                  <a:pt x="10" y="19"/>
                </a:lnTo>
                <a:lnTo>
                  <a:pt x="10" y="19"/>
                </a:lnTo>
                <a:lnTo>
                  <a:pt x="10" y="17"/>
                </a:lnTo>
                <a:lnTo>
                  <a:pt x="11" y="16"/>
                </a:lnTo>
                <a:lnTo>
                  <a:pt x="13" y="14"/>
                </a:lnTo>
                <a:lnTo>
                  <a:pt x="15" y="14"/>
                </a:lnTo>
                <a:lnTo>
                  <a:pt x="15"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97" name="Freeform 1616"/>
          <p:cNvSpPr>
            <a:spLocks noEditPoints="1"/>
          </p:cNvSpPr>
          <p:nvPr/>
        </p:nvSpPr>
        <p:spPr bwMode="auto">
          <a:xfrm>
            <a:off x="550047" y="1068814"/>
            <a:ext cx="156586" cy="109135"/>
          </a:xfrm>
          <a:custGeom>
            <a:avLst/>
            <a:gdLst>
              <a:gd name="T0" fmla="*/ 79 w 99"/>
              <a:gd name="T1" fmla="*/ 4 h 69"/>
              <a:gd name="T2" fmla="*/ 79 w 99"/>
              <a:gd name="T3" fmla="*/ 4 h 69"/>
              <a:gd name="T4" fmla="*/ 76 w 99"/>
              <a:gd name="T5" fmla="*/ 1 h 69"/>
              <a:gd name="T6" fmla="*/ 74 w 99"/>
              <a:gd name="T7" fmla="*/ 0 h 69"/>
              <a:gd name="T8" fmla="*/ 25 w 99"/>
              <a:gd name="T9" fmla="*/ 0 h 69"/>
              <a:gd name="T10" fmla="*/ 25 w 99"/>
              <a:gd name="T11" fmla="*/ 0 h 69"/>
              <a:gd name="T12" fmla="*/ 22 w 99"/>
              <a:gd name="T13" fmla="*/ 1 h 69"/>
              <a:gd name="T14" fmla="*/ 20 w 99"/>
              <a:gd name="T15" fmla="*/ 4 h 69"/>
              <a:gd name="T16" fmla="*/ 0 w 99"/>
              <a:gd name="T17" fmla="*/ 63 h 69"/>
              <a:gd name="T18" fmla="*/ 0 w 99"/>
              <a:gd name="T19" fmla="*/ 63 h 69"/>
              <a:gd name="T20" fmla="*/ 0 w 99"/>
              <a:gd name="T21" fmla="*/ 65 h 69"/>
              <a:gd name="T22" fmla="*/ 1 w 99"/>
              <a:gd name="T23" fmla="*/ 66 h 69"/>
              <a:gd name="T24" fmla="*/ 1 w 99"/>
              <a:gd name="T25" fmla="*/ 66 h 69"/>
              <a:gd name="T26" fmla="*/ 2 w 99"/>
              <a:gd name="T27" fmla="*/ 69 h 69"/>
              <a:gd name="T28" fmla="*/ 5 w 99"/>
              <a:gd name="T29" fmla="*/ 69 h 69"/>
              <a:gd name="T30" fmla="*/ 94 w 99"/>
              <a:gd name="T31" fmla="*/ 69 h 69"/>
              <a:gd name="T32" fmla="*/ 94 w 99"/>
              <a:gd name="T33" fmla="*/ 69 h 69"/>
              <a:gd name="T34" fmla="*/ 96 w 99"/>
              <a:gd name="T35" fmla="*/ 69 h 69"/>
              <a:gd name="T36" fmla="*/ 97 w 99"/>
              <a:gd name="T37" fmla="*/ 66 h 69"/>
              <a:gd name="T38" fmla="*/ 97 w 99"/>
              <a:gd name="T39" fmla="*/ 66 h 69"/>
              <a:gd name="T40" fmla="*/ 99 w 99"/>
              <a:gd name="T41" fmla="*/ 65 h 69"/>
              <a:gd name="T42" fmla="*/ 99 w 99"/>
              <a:gd name="T43" fmla="*/ 63 h 69"/>
              <a:gd name="T44" fmla="*/ 79 w 99"/>
              <a:gd name="T45" fmla="*/ 4 h 69"/>
              <a:gd name="T46" fmla="*/ 12 w 99"/>
              <a:gd name="T47" fmla="*/ 59 h 69"/>
              <a:gd name="T48" fmla="*/ 28 w 99"/>
              <a:gd name="T49" fmla="*/ 10 h 69"/>
              <a:gd name="T50" fmla="*/ 70 w 99"/>
              <a:gd name="T51" fmla="*/ 10 h 69"/>
              <a:gd name="T52" fmla="*/ 86 w 99"/>
              <a:gd name="T53" fmla="*/ 59 h 69"/>
              <a:gd name="T54" fmla="*/ 12 w 99"/>
              <a:gd name="T55"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69">
                <a:moveTo>
                  <a:pt x="79" y="4"/>
                </a:moveTo>
                <a:lnTo>
                  <a:pt x="79" y="4"/>
                </a:lnTo>
                <a:lnTo>
                  <a:pt x="76" y="1"/>
                </a:lnTo>
                <a:lnTo>
                  <a:pt x="74" y="0"/>
                </a:lnTo>
                <a:lnTo>
                  <a:pt x="25" y="0"/>
                </a:lnTo>
                <a:lnTo>
                  <a:pt x="25" y="0"/>
                </a:lnTo>
                <a:lnTo>
                  <a:pt x="22" y="1"/>
                </a:lnTo>
                <a:lnTo>
                  <a:pt x="20" y="4"/>
                </a:lnTo>
                <a:lnTo>
                  <a:pt x="0" y="63"/>
                </a:lnTo>
                <a:lnTo>
                  <a:pt x="0" y="63"/>
                </a:lnTo>
                <a:lnTo>
                  <a:pt x="0" y="65"/>
                </a:lnTo>
                <a:lnTo>
                  <a:pt x="1" y="66"/>
                </a:lnTo>
                <a:lnTo>
                  <a:pt x="1" y="66"/>
                </a:lnTo>
                <a:lnTo>
                  <a:pt x="2" y="69"/>
                </a:lnTo>
                <a:lnTo>
                  <a:pt x="5" y="69"/>
                </a:lnTo>
                <a:lnTo>
                  <a:pt x="94" y="69"/>
                </a:lnTo>
                <a:lnTo>
                  <a:pt x="94" y="69"/>
                </a:lnTo>
                <a:lnTo>
                  <a:pt x="96" y="69"/>
                </a:lnTo>
                <a:lnTo>
                  <a:pt x="97" y="66"/>
                </a:lnTo>
                <a:lnTo>
                  <a:pt x="97" y="66"/>
                </a:lnTo>
                <a:lnTo>
                  <a:pt x="99" y="65"/>
                </a:lnTo>
                <a:lnTo>
                  <a:pt x="99" y="63"/>
                </a:lnTo>
                <a:lnTo>
                  <a:pt x="79" y="4"/>
                </a:lnTo>
                <a:close/>
                <a:moveTo>
                  <a:pt x="12" y="59"/>
                </a:moveTo>
                <a:lnTo>
                  <a:pt x="28" y="10"/>
                </a:lnTo>
                <a:lnTo>
                  <a:pt x="70" y="10"/>
                </a:lnTo>
                <a:lnTo>
                  <a:pt x="86" y="59"/>
                </a:lnTo>
                <a:lnTo>
                  <a:pt x="12"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98" name="Freeform 1617"/>
          <p:cNvSpPr>
            <a:spLocks/>
          </p:cNvSpPr>
          <p:nvPr/>
        </p:nvSpPr>
        <p:spPr bwMode="auto">
          <a:xfrm>
            <a:off x="621220" y="1116264"/>
            <a:ext cx="14237" cy="14237"/>
          </a:xfrm>
          <a:custGeom>
            <a:avLst/>
            <a:gdLst>
              <a:gd name="T0" fmla="*/ 0 w 10"/>
              <a:gd name="T1" fmla="*/ 4 h 9"/>
              <a:gd name="T2" fmla="*/ 0 w 10"/>
              <a:gd name="T3" fmla="*/ 4 h 9"/>
              <a:gd name="T4" fmla="*/ 0 w 10"/>
              <a:gd name="T5" fmla="*/ 7 h 9"/>
              <a:gd name="T6" fmla="*/ 1 w 10"/>
              <a:gd name="T7" fmla="*/ 8 h 9"/>
              <a:gd name="T8" fmla="*/ 3 w 10"/>
              <a:gd name="T9" fmla="*/ 9 h 9"/>
              <a:gd name="T10" fmla="*/ 5 w 10"/>
              <a:gd name="T11" fmla="*/ 9 h 9"/>
              <a:gd name="T12" fmla="*/ 5 w 10"/>
              <a:gd name="T13" fmla="*/ 9 h 9"/>
              <a:gd name="T14" fmla="*/ 8 w 10"/>
              <a:gd name="T15" fmla="*/ 9 h 9"/>
              <a:gd name="T16" fmla="*/ 9 w 10"/>
              <a:gd name="T17" fmla="*/ 8 h 9"/>
              <a:gd name="T18" fmla="*/ 10 w 10"/>
              <a:gd name="T19" fmla="*/ 7 h 9"/>
              <a:gd name="T20" fmla="*/ 10 w 10"/>
              <a:gd name="T21" fmla="*/ 4 h 9"/>
              <a:gd name="T22" fmla="*/ 10 w 10"/>
              <a:gd name="T23" fmla="*/ 4 h 9"/>
              <a:gd name="T24" fmla="*/ 10 w 10"/>
              <a:gd name="T25" fmla="*/ 2 h 9"/>
              <a:gd name="T26" fmla="*/ 9 w 10"/>
              <a:gd name="T27" fmla="*/ 1 h 9"/>
              <a:gd name="T28" fmla="*/ 8 w 10"/>
              <a:gd name="T29" fmla="*/ 0 h 9"/>
              <a:gd name="T30" fmla="*/ 5 w 10"/>
              <a:gd name="T31" fmla="*/ 0 h 9"/>
              <a:gd name="T32" fmla="*/ 5 w 10"/>
              <a:gd name="T33" fmla="*/ 0 h 9"/>
              <a:gd name="T34" fmla="*/ 3 w 10"/>
              <a:gd name="T35" fmla="*/ 0 h 9"/>
              <a:gd name="T36" fmla="*/ 1 w 10"/>
              <a:gd name="T37" fmla="*/ 1 h 9"/>
              <a:gd name="T38" fmla="*/ 0 w 10"/>
              <a:gd name="T39" fmla="*/ 2 h 9"/>
              <a:gd name="T40" fmla="*/ 0 w 10"/>
              <a:gd name="T41" fmla="*/ 4 h 9"/>
              <a:gd name="T42" fmla="*/ 0 w 10"/>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0" y="4"/>
                </a:moveTo>
                <a:lnTo>
                  <a:pt x="0" y="4"/>
                </a:lnTo>
                <a:lnTo>
                  <a:pt x="0" y="7"/>
                </a:lnTo>
                <a:lnTo>
                  <a:pt x="1" y="8"/>
                </a:lnTo>
                <a:lnTo>
                  <a:pt x="3" y="9"/>
                </a:lnTo>
                <a:lnTo>
                  <a:pt x="5" y="9"/>
                </a:lnTo>
                <a:lnTo>
                  <a:pt x="5" y="9"/>
                </a:lnTo>
                <a:lnTo>
                  <a:pt x="8" y="9"/>
                </a:lnTo>
                <a:lnTo>
                  <a:pt x="9" y="8"/>
                </a:lnTo>
                <a:lnTo>
                  <a:pt x="10" y="7"/>
                </a:lnTo>
                <a:lnTo>
                  <a:pt x="10" y="4"/>
                </a:lnTo>
                <a:lnTo>
                  <a:pt x="10" y="4"/>
                </a:lnTo>
                <a:lnTo>
                  <a:pt x="10" y="2"/>
                </a:lnTo>
                <a:lnTo>
                  <a:pt x="9" y="1"/>
                </a:lnTo>
                <a:lnTo>
                  <a:pt x="8" y="0"/>
                </a:lnTo>
                <a:lnTo>
                  <a:pt x="5" y="0"/>
                </a:lnTo>
                <a:lnTo>
                  <a:pt x="5" y="0"/>
                </a:lnTo>
                <a:lnTo>
                  <a:pt x="3" y="0"/>
                </a:lnTo>
                <a:lnTo>
                  <a:pt x="1" y="1"/>
                </a:lnTo>
                <a:lnTo>
                  <a:pt x="0" y="2"/>
                </a:lnTo>
                <a:lnTo>
                  <a:pt x="0" y="4"/>
                </a:lnTo>
                <a:lnTo>
                  <a:pt x="0" y="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399" name="Freeform 1618"/>
          <p:cNvSpPr>
            <a:spLocks/>
          </p:cNvSpPr>
          <p:nvPr/>
        </p:nvSpPr>
        <p:spPr bwMode="auto">
          <a:xfrm>
            <a:off x="597496" y="1097282"/>
            <a:ext cx="23726" cy="28470"/>
          </a:xfrm>
          <a:custGeom>
            <a:avLst/>
            <a:gdLst>
              <a:gd name="T0" fmla="*/ 16 w 16"/>
              <a:gd name="T1" fmla="*/ 9 h 18"/>
              <a:gd name="T2" fmla="*/ 14 w 16"/>
              <a:gd name="T3" fmla="*/ 0 h 18"/>
              <a:gd name="T4" fmla="*/ 14 w 16"/>
              <a:gd name="T5" fmla="*/ 0 h 18"/>
              <a:gd name="T6" fmla="*/ 8 w 16"/>
              <a:gd name="T7" fmla="*/ 2 h 18"/>
              <a:gd name="T8" fmla="*/ 4 w 16"/>
              <a:gd name="T9" fmla="*/ 7 h 18"/>
              <a:gd name="T10" fmla="*/ 2 w 16"/>
              <a:gd name="T11" fmla="*/ 12 h 18"/>
              <a:gd name="T12" fmla="*/ 0 w 16"/>
              <a:gd name="T13" fmla="*/ 18 h 18"/>
              <a:gd name="T14" fmla="*/ 10 w 16"/>
              <a:gd name="T15" fmla="*/ 18 h 18"/>
              <a:gd name="T16" fmla="*/ 10 w 16"/>
              <a:gd name="T17" fmla="*/ 18 h 18"/>
              <a:gd name="T18" fmla="*/ 10 w 16"/>
              <a:gd name="T19" fmla="*/ 16 h 18"/>
              <a:gd name="T20" fmla="*/ 12 w 16"/>
              <a:gd name="T21" fmla="*/ 12 h 18"/>
              <a:gd name="T22" fmla="*/ 14 w 16"/>
              <a:gd name="T23" fmla="*/ 11 h 18"/>
              <a:gd name="T24" fmla="*/ 16 w 16"/>
              <a:gd name="T25" fmla="*/ 9 h 18"/>
              <a:gd name="T26" fmla="*/ 16 w 16"/>
              <a:gd name="T2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8">
                <a:moveTo>
                  <a:pt x="16" y="9"/>
                </a:moveTo>
                <a:lnTo>
                  <a:pt x="14" y="0"/>
                </a:lnTo>
                <a:lnTo>
                  <a:pt x="14" y="0"/>
                </a:lnTo>
                <a:lnTo>
                  <a:pt x="8" y="2"/>
                </a:lnTo>
                <a:lnTo>
                  <a:pt x="4" y="7"/>
                </a:lnTo>
                <a:lnTo>
                  <a:pt x="2" y="12"/>
                </a:lnTo>
                <a:lnTo>
                  <a:pt x="0" y="18"/>
                </a:lnTo>
                <a:lnTo>
                  <a:pt x="10" y="18"/>
                </a:lnTo>
                <a:lnTo>
                  <a:pt x="10" y="18"/>
                </a:lnTo>
                <a:lnTo>
                  <a:pt x="10" y="16"/>
                </a:lnTo>
                <a:lnTo>
                  <a:pt x="12" y="12"/>
                </a:lnTo>
                <a:lnTo>
                  <a:pt x="14" y="11"/>
                </a:lnTo>
                <a:lnTo>
                  <a:pt x="16" y="9"/>
                </a:lnTo>
                <a:lnTo>
                  <a:pt x="16"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00" name="Freeform 1619"/>
          <p:cNvSpPr>
            <a:spLocks/>
          </p:cNvSpPr>
          <p:nvPr/>
        </p:nvSpPr>
        <p:spPr bwMode="auto">
          <a:xfrm>
            <a:off x="606985" y="1135243"/>
            <a:ext cx="47450" cy="18981"/>
          </a:xfrm>
          <a:custGeom>
            <a:avLst/>
            <a:gdLst>
              <a:gd name="T0" fmla="*/ 8 w 30"/>
              <a:gd name="T1" fmla="*/ 0 h 13"/>
              <a:gd name="T2" fmla="*/ 0 w 30"/>
              <a:gd name="T3" fmla="*/ 7 h 13"/>
              <a:gd name="T4" fmla="*/ 0 w 30"/>
              <a:gd name="T5" fmla="*/ 7 h 13"/>
              <a:gd name="T6" fmla="*/ 3 w 30"/>
              <a:gd name="T7" fmla="*/ 9 h 13"/>
              <a:gd name="T8" fmla="*/ 7 w 30"/>
              <a:gd name="T9" fmla="*/ 12 h 13"/>
              <a:gd name="T10" fmla="*/ 11 w 30"/>
              <a:gd name="T11" fmla="*/ 13 h 13"/>
              <a:gd name="T12" fmla="*/ 15 w 30"/>
              <a:gd name="T13" fmla="*/ 13 h 13"/>
              <a:gd name="T14" fmla="*/ 15 w 30"/>
              <a:gd name="T15" fmla="*/ 13 h 13"/>
              <a:gd name="T16" fmla="*/ 19 w 30"/>
              <a:gd name="T17" fmla="*/ 13 h 13"/>
              <a:gd name="T18" fmla="*/ 24 w 30"/>
              <a:gd name="T19" fmla="*/ 12 h 13"/>
              <a:gd name="T20" fmla="*/ 26 w 30"/>
              <a:gd name="T21" fmla="*/ 9 h 13"/>
              <a:gd name="T22" fmla="*/ 30 w 30"/>
              <a:gd name="T23" fmla="*/ 7 h 13"/>
              <a:gd name="T24" fmla="*/ 23 w 30"/>
              <a:gd name="T25" fmla="*/ 0 h 13"/>
              <a:gd name="T26" fmla="*/ 23 w 30"/>
              <a:gd name="T27" fmla="*/ 0 h 13"/>
              <a:gd name="T28" fmla="*/ 19 w 30"/>
              <a:gd name="T29" fmla="*/ 2 h 13"/>
              <a:gd name="T30" fmla="*/ 15 w 30"/>
              <a:gd name="T31" fmla="*/ 3 h 13"/>
              <a:gd name="T32" fmla="*/ 11 w 30"/>
              <a:gd name="T33" fmla="*/ 2 h 13"/>
              <a:gd name="T34" fmla="*/ 8 w 30"/>
              <a:gd name="T35" fmla="*/ 0 h 13"/>
              <a:gd name="T36" fmla="*/ 8 w 30"/>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3">
                <a:moveTo>
                  <a:pt x="8" y="0"/>
                </a:moveTo>
                <a:lnTo>
                  <a:pt x="0" y="7"/>
                </a:lnTo>
                <a:lnTo>
                  <a:pt x="0" y="7"/>
                </a:lnTo>
                <a:lnTo>
                  <a:pt x="3" y="9"/>
                </a:lnTo>
                <a:lnTo>
                  <a:pt x="7" y="12"/>
                </a:lnTo>
                <a:lnTo>
                  <a:pt x="11" y="13"/>
                </a:lnTo>
                <a:lnTo>
                  <a:pt x="15" y="13"/>
                </a:lnTo>
                <a:lnTo>
                  <a:pt x="15" y="13"/>
                </a:lnTo>
                <a:lnTo>
                  <a:pt x="19" y="13"/>
                </a:lnTo>
                <a:lnTo>
                  <a:pt x="24" y="12"/>
                </a:lnTo>
                <a:lnTo>
                  <a:pt x="26" y="9"/>
                </a:lnTo>
                <a:lnTo>
                  <a:pt x="30" y="7"/>
                </a:lnTo>
                <a:lnTo>
                  <a:pt x="23" y="0"/>
                </a:lnTo>
                <a:lnTo>
                  <a:pt x="23" y="0"/>
                </a:lnTo>
                <a:lnTo>
                  <a:pt x="19" y="2"/>
                </a:lnTo>
                <a:lnTo>
                  <a:pt x="15" y="3"/>
                </a:lnTo>
                <a:lnTo>
                  <a:pt x="11" y="2"/>
                </a:lnTo>
                <a:lnTo>
                  <a:pt x="8" y="0"/>
                </a:lnTo>
                <a:lnTo>
                  <a:pt x="8"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01" name="Freeform 1620"/>
          <p:cNvSpPr>
            <a:spLocks/>
          </p:cNvSpPr>
          <p:nvPr/>
        </p:nvSpPr>
        <p:spPr bwMode="auto">
          <a:xfrm>
            <a:off x="635455" y="1097282"/>
            <a:ext cx="23726" cy="28470"/>
          </a:xfrm>
          <a:custGeom>
            <a:avLst/>
            <a:gdLst>
              <a:gd name="T0" fmla="*/ 2 w 16"/>
              <a:gd name="T1" fmla="*/ 0 h 18"/>
              <a:gd name="T2" fmla="*/ 0 w 16"/>
              <a:gd name="T3" fmla="*/ 9 h 18"/>
              <a:gd name="T4" fmla="*/ 0 w 16"/>
              <a:gd name="T5" fmla="*/ 9 h 18"/>
              <a:gd name="T6" fmla="*/ 2 w 16"/>
              <a:gd name="T7" fmla="*/ 11 h 18"/>
              <a:gd name="T8" fmla="*/ 5 w 16"/>
              <a:gd name="T9" fmla="*/ 12 h 18"/>
              <a:gd name="T10" fmla="*/ 6 w 16"/>
              <a:gd name="T11" fmla="*/ 16 h 18"/>
              <a:gd name="T12" fmla="*/ 6 w 16"/>
              <a:gd name="T13" fmla="*/ 18 h 18"/>
              <a:gd name="T14" fmla="*/ 16 w 16"/>
              <a:gd name="T15" fmla="*/ 18 h 18"/>
              <a:gd name="T16" fmla="*/ 16 w 16"/>
              <a:gd name="T17" fmla="*/ 18 h 18"/>
              <a:gd name="T18" fmla="*/ 15 w 16"/>
              <a:gd name="T19" fmla="*/ 12 h 18"/>
              <a:gd name="T20" fmla="*/ 12 w 16"/>
              <a:gd name="T21" fmla="*/ 7 h 18"/>
              <a:gd name="T22" fmla="*/ 9 w 16"/>
              <a:gd name="T23" fmla="*/ 2 h 18"/>
              <a:gd name="T24" fmla="*/ 2 w 16"/>
              <a:gd name="T25" fmla="*/ 0 h 18"/>
              <a:gd name="T26" fmla="*/ 2 w 16"/>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8">
                <a:moveTo>
                  <a:pt x="2" y="0"/>
                </a:moveTo>
                <a:lnTo>
                  <a:pt x="0" y="9"/>
                </a:lnTo>
                <a:lnTo>
                  <a:pt x="0" y="9"/>
                </a:lnTo>
                <a:lnTo>
                  <a:pt x="2" y="11"/>
                </a:lnTo>
                <a:lnTo>
                  <a:pt x="5" y="12"/>
                </a:lnTo>
                <a:lnTo>
                  <a:pt x="6" y="16"/>
                </a:lnTo>
                <a:lnTo>
                  <a:pt x="6" y="18"/>
                </a:lnTo>
                <a:lnTo>
                  <a:pt x="16" y="18"/>
                </a:lnTo>
                <a:lnTo>
                  <a:pt x="16" y="18"/>
                </a:lnTo>
                <a:lnTo>
                  <a:pt x="15" y="12"/>
                </a:lnTo>
                <a:lnTo>
                  <a:pt x="12" y="7"/>
                </a:lnTo>
                <a:lnTo>
                  <a:pt x="9" y="2"/>
                </a:lnTo>
                <a:lnTo>
                  <a:pt x="2" y="0"/>
                </a:lnTo>
                <a:lnTo>
                  <a:pt x="2"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02" name="Freeform 1621"/>
          <p:cNvSpPr>
            <a:spLocks noEditPoints="1"/>
          </p:cNvSpPr>
          <p:nvPr/>
        </p:nvSpPr>
        <p:spPr bwMode="auto">
          <a:xfrm>
            <a:off x="2799155" y="1021364"/>
            <a:ext cx="156586" cy="156586"/>
          </a:xfrm>
          <a:custGeom>
            <a:avLst/>
            <a:gdLst>
              <a:gd name="T0" fmla="*/ 97 w 98"/>
              <a:gd name="T1" fmla="*/ 40 h 99"/>
              <a:gd name="T2" fmla="*/ 83 w 98"/>
              <a:gd name="T3" fmla="*/ 15 h 99"/>
              <a:gd name="T4" fmla="*/ 59 w 98"/>
              <a:gd name="T5" fmla="*/ 2 h 99"/>
              <a:gd name="T6" fmla="*/ 39 w 98"/>
              <a:gd name="T7" fmla="*/ 2 h 99"/>
              <a:gd name="T8" fmla="*/ 14 w 98"/>
              <a:gd name="T9" fmla="*/ 15 h 99"/>
              <a:gd name="T10" fmla="*/ 1 w 98"/>
              <a:gd name="T11" fmla="*/ 40 h 99"/>
              <a:gd name="T12" fmla="*/ 1 w 98"/>
              <a:gd name="T13" fmla="*/ 60 h 99"/>
              <a:gd name="T14" fmla="*/ 14 w 98"/>
              <a:gd name="T15" fmla="*/ 84 h 99"/>
              <a:gd name="T16" fmla="*/ 39 w 98"/>
              <a:gd name="T17" fmla="*/ 98 h 99"/>
              <a:gd name="T18" fmla="*/ 49 w 98"/>
              <a:gd name="T19" fmla="*/ 99 h 99"/>
              <a:gd name="T20" fmla="*/ 59 w 98"/>
              <a:gd name="T21" fmla="*/ 98 h 99"/>
              <a:gd name="T22" fmla="*/ 83 w 98"/>
              <a:gd name="T23" fmla="*/ 84 h 99"/>
              <a:gd name="T24" fmla="*/ 97 w 98"/>
              <a:gd name="T25" fmla="*/ 60 h 99"/>
              <a:gd name="T26" fmla="*/ 46 w 98"/>
              <a:gd name="T27" fmla="*/ 89 h 99"/>
              <a:gd name="T28" fmla="*/ 67 w 98"/>
              <a:gd name="T29" fmla="*/ 74 h 99"/>
              <a:gd name="T30" fmla="*/ 81 w 98"/>
              <a:gd name="T31" fmla="*/ 55 h 99"/>
              <a:gd name="T32" fmla="*/ 85 w 98"/>
              <a:gd name="T33" fmla="*/ 67 h 99"/>
              <a:gd name="T34" fmla="*/ 72 w 98"/>
              <a:gd name="T35" fmla="*/ 82 h 99"/>
              <a:gd name="T36" fmla="*/ 54 w 98"/>
              <a:gd name="T37" fmla="*/ 89 h 99"/>
              <a:gd name="T38" fmla="*/ 24 w 98"/>
              <a:gd name="T39" fmla="*/ 80 h 99"/>
              <a:gd name="T40" fmla="*/ 39 w 98"/>
              <a:gd name="T41" fmla="*/ 77 h 99"/>
              <a:gd name="T42" fmla="*/ 55 w 98"/>
              <a:gd name="T43" fmla="*/ 64 h 99"/>
              <a:gd name="T44" fmla="*/ 65 w 98"/>
              <a:gd name="T45" fmla="*/ 46 h 99"/>
              <a:gd name="T46" fmla="*/ 75 w 98"/>
              <a:gd name="T47" fmla="*/ 51 h 99"/>
              <a:gd name="T48" fmla="*/ 69 w 98"/>
              <a:gd name="T49" fmla="*/ 62 h 99"/>
              <a:gd name="T50" fmla="*/ 54 w 98"/>
              <a:gd name="T51" fmla="*/ 77 h 99"/>
              <a:gd name="T52" fmla="*/ 34 w 98"/>
              <a:gd name="T53" fmla="*/ 87 h 99"/>
              <a:gd name="T54" fmla="*/ 24 w 98"/>
              <a:gd name="T55" fmla="*/ 80 h 99"/>
              <a:gd name="T56" fmla="*/ 14 w 98"/>
              <a:gd name="T57" fmla="*/ 30 h 99"/>
              <a:gd name="T58" fmla="*/ 23 w 98"/>
              <a:gd name="T59" fmla="*/ 63 h 99"/>
              <a:gd name="T60" fmla="*/ 18 w 98"/>
              <a:gd name="T61" fmla="*/ 74 h 99"/>
              <a:gd name="T62" fmla="*/ 12 w 98"/>
              <a:gd name="T63" fmla="*/ 63 h 99"/>
              <a:gd name="T64" fmla="*/ 9 w 98"/>
              <a:gd name="T65" fmla="*/ 46 h 99"/>
              <a:gd name="T66" fmla="*/ 14 w 98"/>
              <a:gd name="T67" fmla="*/ 30 h 99"/>
              <a:gd name="T68" fmla="*/ 33 w 98"/>
              <a:gd name="T69" fmla="*/ 14 h 99"/>
              <a:gd name="T70" fmla="*/ 30 w 98"/>
              <a:gd name="T71" fmla="*/ 35 h 99"/>
              <a:gd name="T72" fmla="*/ 37 w 98"/>
              <a:gd name="T73" fmla="*/ 53 h 99"/>
              <a:gd name="T74" fmla="*/ 43 w 98"/>
              <a:gd name="T75" fmla="*/ 64 h 99"/>
              <a:gd name="T76" fmla="*/ 29 w 98"/>
              <a:gd name="T77" fmla="*/ 58 h 99"/>
              <a:gd name="T78" fmla="*/ 23 w 98"/>
              <a:gd name="T79" fmla="*/ 34 h 99"/>
              <a:gd name="T80" fmla="*/ 23 w 98"/>
              <a:gd name="T81" fmla="*/ 20 h 99"/>
              <a:gd name="T82" fmla="*/ 33 w 98"/>
              <a:gd name="T83" fmla="*/ 14 h 99"/>
              <a:gd name="T84" fmla="*/ 71 w 98"/>
              <a:gd name="T85" fmla="*/ 24 h 99"/>
              <a:gd name="T86" fmla="*/ 39 w 98"/>
              <a:gd name="T87" fmla="*/ 23 h 99"/>
              <a:gd name="T88" fmla="*/ 42 w 98"/>
              <a:gd name="T89" fmla="*/ 11 h 99"/>
              <a:gd name="T90" fmla="*/ 54 w 98"/>
              <a:gd name="T91" fmla="*/ 10 h 99"/>
              <a:gd name="T92" fmla="*/ 70 w 98"/>
              <a:gd name="T93" fmla="*/ 16 h 99"/>
              <a:gd name="T94" fmla="*/ 82 w 98"/>
              <a:gd name="T95" fmla="*/ 29 h 99"/>
              <a:gd name="T96" fmla="*/ 39 w 98"/>
              <a:gd name="T97" fmla="*/ 39 h 99"/>
              <a:gd name="T98" fmla="*/ 50 w 98"/>
              <a:gd name="T99" fmla="*/ 29 h 99"/>
              <a:gd name="T100" fmla="*/ 81 w 98"/>
              <a:gd name="T101" fmla="*/ 36 h 99"/>
              <a:gd name="T102" fmla="*/ 88 w 98"/>
              <a:gd name="T103" fmla="*/ 46 h 99"/>
              <a:gd name="T104" fmla="*/ 82 w 98"/>
              <a:gd name="T105" fmla="*/ 47 h 99"/>
              <a:gd name="T106" fmla="*/ 65 w 98"/>
              <a:gd name="T107" fmla="*/ 39 h 99"/>
              <a:gd name="T108" fmla="*/ 45 w 98"/>
              <a:gd name="T109" fmla="*/ 37 h 99"/>
              <a:gd name="T110" fmla="*/ 49 w 98"/>
              <a:gd name="T111" fmla="*/ 60 h 99"/>
              <a:gd name="T112" fmla="*/ 40 w 98"/>
              <a:gd name="T113" fmla="*/ 46 h 99"/>
              <a:gd name="T114" fmla="*/ 58 w 98"/>
              <a:gd name="T115" fmla="*/ 45 h 99"/>
              <a:gd name="T116" fmla="*/ 49 w 98"/>
              <a:gd name="T117" fmla="*/ 6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 h="99">
                <a:moveTo>
                  <a:pt x="98" y="50"/>
                </a:moveTo>
                <a:lnTo>
                  <a:pt x="98" y="50"/>
                </a:lnTo>
                <a:lnTo>
                  <a:pt x="97" y="40"/>
                </a:lnTo>
                <a:lnTo>
                  <a:pt x="95" y="31"/>
                </a:lnTo>
                <a:lnTo>
                  <a:pt x="90" y="23"/>
                </a:lnTo>
                <a:lnTo>
                  <a:pt x="83" y="15"/>
                </a:lnTo>
                <a:lnTo>
                  <a:pt x="76" y="9"/>
                </a:lnTo>
                <a:lnTo>
                  <a:pt x="69" y="4"/>
                </a:lnTo>
                <a:lnTo>
                  <a:pt x="59" y="2"/>
                </a:lnTo>
                <a:lnTo>
                  <a:pt x="49" y="0"/>
                </a:lnTo>
                <a:lnTo>
                  <a:pt x="49" y="0"/>
                </a:lnTo>
                <a:lnTo>
                  <a:pt x="39" y="2"/>
                </a:lnTo>
                <a:lnTo>
                  <a:pt x="30" y="4"/>
                </a:lnTo>
                <a:lnTo>
                  <a:pt x="22" y="9"/>
                </a:lnTo>
                <a:lnTo>
                  <a:pt x="14" y="15"/>
                </a:lnTo>
                <a:lnTo>
                  <a:pt x="8" y="23"/>
                </a:lnTo>
                <a:lnTo>
                  <a:pt x="3" y="30"/>
                </a:lnTo>
                <a:lnTo>
                  <a:pt x="1" y="40"/>
                </a:lnTo>
                <a:lnTo>
                  <a:pt x="0" y="50"/>
                </a:lnTo>
                <a:lnTo>
                  <a:pt x="0" y="50"/>
                </a:lnTo>
                <a:lnTo>
                  <a:pt x="1" y="60"/>
                </a:lnTo>
                <a:lnTo>
                  <a:pt x="3" y="68"/>
                </a:lnTo>
                <a:lnTo>
                  <a:pt x="8" y="77"/>
                </a:lnTo>
                <a:lnTo>
                  <a:pt x="14" y="84"/>
                </a:lnTo>
                <a:lnTo>
                  <a:pt x="22" y="90"/>
                </a:lnTo>
                <a:lnTo>
                  <a:pt x="29" y="95"/>
                </a:lnTo>
                <a:lnTo>
                  <a:pt x="39" y="98"/>
                </a:lnTo>
                <a:lnTo>
                  <a:pt x="49" y="99"/>
                </a:lnTo>
                <a:lnTo>
                  <a:pt x="49" y="99"/>
                </a:lnTo>
                <a:lnTo>
                  <a:pt x="49" y="99"/>
                </a:lnTo>
                <a:lnTo>
                  <a:pt x="49" y="99"/>
                </a:lnTo>
                <a:lnTo>
                  <a:pt x="49" y="99"/>
                </a:lnTo>
                <a:lnTo>
                  <a:pt x="59" y="98"/>
                </a:lnTo>
                <a:lnTo>
                  <a:pt x="67" y="95"/>
                </a:lnTo>
                <a:lnTo>
                  <a:pt x="76" y="90"/>
                </a:lnTo>
                <a:lnTo>
                  <a:pt x="83" y="84"/>
                </a:lnTo>
                <a:lnTo>
                  <a:pt x="90" y="78"/>
                </a:lnTo>
                <a:lnTo>
                  <a:pt x="95" y="69"/>
                </a:lnTo>
                <a:lnTo>
                  <a:pt x="97" y="60"/>
                </a:lnTo>
                <a:lnTo>
                  <a:pt x="98" y="50"/>
                </a:lnTo>
                <a:lnTo>
                  <a:pt x="98" y="50"/>
                </a:lnTo>
                <a:close/>
                <a:moveTo>
                  <a:pt x="46" y="89"/>
                </a:moveTo>
                <a:lnTo>
                  <a:pt x="46" y="89"/>
                </a:lnTo>
                <a:lnTo>
                  <a:pt x="59" y="82"/>
                </a:lnTo>
                <a:lnTo>
                  <a:pt x="67" y="74"/>
                </a:lnTo>
                <a:lnTo>
                  <a:pt x="75" y="64"/>
                </a:lnTo>
                <a:lnTo>
                  <a:pt x="81" y="55"/>
                </a:lnTo>
                <a:lnTo>
                  <a:pt x="81" y="55"/>
                </a:lnTo>
                <a:lnTo>
                  <a:pt x="87" y="61"/>
                </a:lnTo>
                <a:lnTo>
                  <a:pt x="87" y="61"/>
                </a:lnTo>
                <a:lnTo>
                  <a:pt x="85" y="67"/>
                </a:lnTo>
                <a:lnTo>
                  <a:pt x="81" y="72"/>
                </a:lnTo>
                <a:lnTo>
                  <a:pt x="77" y="77"/>
                </a:lnTo>
                <a:lnTo>
                  <a:pt x="72" y="82"/>
                </a:lnTo>
                <a:lnTo>
                  <a:pt x="66" y="84"/>
                </a:lnTo>
                <a:lnTo>
                  <a:pt x="61" y="88"/>
                </a:lnTo>
                <a:lnTo>
                  <a:pt x="54" y="89"/>
                </a:lnTo>
                <a:lnTo>
                  <a:pt x="46" y="89"/>
                </a:lnTo>
                <a:lnTo>
                  <a:pt x="46" y="89"/>
                </a:lnTo>
                <a:close/>
                <a:moveTo>
                  <a:pt x="24" y="80"/>
                </a:moveTo>
                <a:lnTo>
                  <a:pt x="24" y="80"/>
                </a:lnTo>
                <a:lnTo>
                  <a:pt x="32" y="79"/>
                </a:lnTo>
                <a:lnTo>
                  <a:pt x="39" y="77"/>
                </a:lnTo>
                <a:lnTo>
                  <a:pt x="44" y="73"/>
                </a:lnTo>
                <a:lnTo>
                  <a:pt x="50" y="68"/>
                </a:lnTo>
                <a:lnTo>
                  <a:pt x="55" y="64"/>
                </a:lnTo>
                <a:lnTo>
                  <a:pt x="59" y="58"/>
                </a:lnTo>
                <a:lnTo>
                  <a:pt x="63" y="52"/>
                </a:lnTo>
                <a:lnTo>
                  <a:pt x="65" y="46"/>
                </a:lnTo>
                <a:lnTo>
                  <a:pt x="65" y="46"/>
                </a:lnTo>
                <a:lnTo>
                  <a:pt x="70" y="48"/>
                </a:lnTo>
                <a:lnTo>
                  <a:pt x="75" y="51"/>
                </a:lnTo>
                <a:lnTo>
                  <a:pt x="75" y="51"/>
                </a:lnTo>
                <a:lnTo>
                  <a:pt x="71" y="56"/>
                </a:lnTo>
                <a:lnTo>
                  <a:pt x="69" y="62"/>
                </a:lnTo>
                <a:lnTo>
                  <a:pt x="64" y="67"/>
                </a:lnTo>
                <a:lnTo>
                  <a:pt x="59" y="72"/>
                </a:lnTo>
                <a:lnTo>
                  <a:pt x="54" y="77"/>
                </a:lnTo>
                <a:lnTo>
                  <a:pt x="48" y="80"/>
                </a:lnTo>
                <a:lnTo>
                  <a:pt x="42" y="84"/>
                </a:lnTo>
                <a:lnTo>
                  <a:pt x="34" y="87"/>
                </a:lnTo>
                <a:lnTo>
                  <a:pt x="34" y="87"/>
                </a:lnTo>
                <a:lnTo>
                  <a:pt x="29" y="84"/>
                </a:lnTo>
                <a:lnTo>
                  <a:pt x="24" y="80"/>
                </a:lnTo>
                <a:lnTo>
                  <a:pt x="24" y="80"/>
                </a:lnTo>
                <a:close/>
                <a:moveTo>
                  <a:pt x="14" y="30"/>
                </a:moveTo>
                <a:lnTo>
                  <a:pt x="14" y="30"/>
                </a:lnTo>
                <a:lnTo>
                  <a:pt x="16" y="41"/>
                </a:lnTo>
                <a:lnTo>
                  <a:pt x="18" y="52"/>
                </a:lnTo>
                <a:lnTo>
                  <a:pt x="23" y="63"/>
                </a:lnTo>
                <a:lnTo>
                  <a:pt x="29" y="72"/>
                </a:lnTo>
                <a:lnTo>
                  <a:pt x="29" y="72"/>
                </a:lnTo>
                <a:lnTo>
                  <a:pt x="18" y="74"/>
                </a:lnTo>
                <a:lnTo>
                  <a:pt x="18" y="74"/>
                </a:lnTo>
                <a:lnTo>
                  <a:pt x="14" y="69"/>
                </a:lnTo>
                <a:lnTo>
                  <a:pt x="12" y="63"/>
                </a:lnTo>
                <a:lnTo>
                  <a:pt x="11" y="58"/>
                </a:lnTo>
                <a:lnTo>
                  <a:pt x="9" y="52"/>
                </a:lnTo>
                <a:lnTo>
                  <a:pt x="9" y="46"/>
                </a:lnTo>
                <a:lnTo>
                  <a:pt x="11" y="40"/>
                </a:lnTo>
                <a:lnTo>
                  <a:pt x="12" y="35"/>
                </a:lnTo>
                <a:lnTo>
                  <a:pt x="14" y="30"/>
                </a:lnTo>
                <a:lnTo>
                  <a:pt x="14" y="30"/>
                </a:lnTo>
                <a:close/>
                <a:moveTo>
                  <a:pt x="33" y="14"/>
                </a:moveTo>
                <a:lnTo>
                  <a:pt x="33" y="14"/>
                </a:lnTo>
                <a:lnTo>
                  <a:pt x="32" y="20"/>
                </a:lnTo>
                <a:lnTo>
                  <a:pt x="30" y="27"/>
                </a:lnTo>
                <a:lnTo>
                  <a:pt x="30" y="35"/>
                </a:lnTo>
                <a:lnTo>
                  <a:pt x="32" y="41"/>
                </a:lnTo>
                <a:lnTo>
                  <a:pt x="33" y="47"/>
                </a:lnTo>
                <a:lnTo>
                  <a:pt x="37" y="53"/>
                </a:lnTo>
                <a:lnTo>
                  <a:pt x="39" y="60"/>
                </a:lnTo>
                <a:lnTo>
                  <a:pt x="43" y="64"/>
                </a:lnTo>
                <a:lnTo>
                  <a:pt x="43" y="64"/>
                </a:lnTo>
                <a:lnTo>
                  <a:pt x="37" y="69"/>
                </a:lnTo>
                <a:lnTo>
                  <a:pt x="37" y="69"/>
                </a:lnTo>
                <a:lnTo>
                  <a:pt x="29" y="58"/>
                </a:lnTo>
                <a:lnTo>
                  <a:pt x="24" y="46"/>
                </a:lnTo>
                <a:lnTo>
                  <a:pt x="23" y="40"/>
                </a:lnTo>
                <a:lnTo>
                  <a:pt x="23" y="34"/>
                </a:lnTo>
                <a:lnTo>
                  <a:pt x="23" y="26"/>
                </a:lnTo>
                <a:lnTo>
                  <a:pt x="23" y="20"/>
                </a:lnTo>
                <a:lnTo>
                  <a:pt x="23" y="20"/>
                </a:lnTo>
                <a:lnTo>
                  <a:pt x="28" y="16"/>
                </a:lnTo>
                <a:lnTo>
                  <a:pt x="33" y="14"/>
                </a:lnTo>
                <a:lnTo>
                  <a:pt x="33" y="14"/>
                </a:lnTo>
                <a:close/>
                <a:moveTo>
                  <a:pt x="82" y="29"/>
                </a:moveTo>
                <a:lnTo>
                  <a:pt x="82" y="29"/>
                </a:lnTo>
                <a:lnTo>
                  <a:pt x="71" y="24"/>
                </a:lnTo>
                <a:lnTo>
                  <a:pt x="60" y="21"/>
                </a:lnTo>
                <a:lnTo>
                  <a:pt x="49" y="21"/>
                </a:lnTo>
                <a:lnTo>
                  <a:pt x="39" y="23"/>
                </a:lnTo>
                <a:lnTo>
                  <a:pt x="39" y="23"/>
                </a:lnTo>
                <a:lnTo>
                  <a:pt x="40" y="16"/>
                </a:lnTo>
                <a:lnTo>
                  <a:pt x="42" y="11"/>
                </a:lnTo>
                <a:lnTo>
                  <a:pt x="42" y="11"/>
                </a:lnTo>
                <a:lnTo>
                  <a:pt x="48" y="10"/>
                </a:lnTo>
                <a:lnTo>
                  <a:pt x="54" y="10"/>
                </a:lnTo>
                <a:lnTo>
                  <a:pt x="60" y="11"/>
                </a:lnTo>
                <a:lnTo>
                  <a:pt x="65" y="14"/>
                </a:lnTo>
                <a:lnTo>
                  <a:pt x="70" y="16"/>
                </a:lnTo>
                <a:lnTo>
                  <a:pt x="75" y="20"/>
                </a:lnTo>
                <a:lnTo>
                  <a:pt x="79" y="24"/>
                </a:lnTo>
                <a:lnTo>
                  <a:pt x="82" y="29"/>
                </a:lnTo>
                <a:lnTo>
                  <a:pt x="82" y="29"/>
                </a:lnTo>
                <a:close/>
                <a:moveTo>
                  <a:pt x="39" y="39"/>
                </a:moveTo>
                <a:lnTo>
                  <a:pt x="39" y="39"/>
                </a:lnTo>
                <a:lnTo>
                  <a:pt x="38" y="30"/>
                </a:lnTo>
                <a:lnTo>
                  <a:pt x="38" y="30"/>
                </a:lnTo>
                <a:lnTo>
                  <a:pt x="50" y="29"/>
                </a:lnTo>
                <a:lnTo>
                  <a:pt x="63" y="30"/>
                </a:lnTo>
                <a:lnTo>
                  <a:pt x="76" y="34"/>
                </a:lnTo>
                <a:lnTo>
                  <a:pt x="81" y="36"/>
                </a:lnTo>
                <a:lnTo>
                  <a:pt x="87" y="40"/>
                </a:lnTo>
                <a:lnTo>
                  <a:pt x="87" y="40"/>
                </a:lnTo>
                <a:lnTo>
                  <a:pt x="88" y="46"/>
                </a:lnTo>
                <a:lnTo>
                  <a:pt x="88" y="51"/>
                </a:lnTo>
                <a:lnTo>
                  <a:pt x="88" y="51"/>
                </a:lnTo>
                <a:lnTo>
                  <a:pt x="82" y="47"/>
                </a:lnTo>
                <a:lnTo>
                  <a:pt x="77" y="43"/>
                </a:lnTo>
                <a:lnTo>
                  <a:pt x="71" y="41"/>
                </a:lnTo>
                <a:lnTo>
                  <a:pt x="65" y="39"/>
                </a:lnTo>
                <a:lnTo>
                  <a:pt x="58" y="37"/>
                </a:lnTo>
                <a:lnTo>
                  <a:pt x="51" y="37"/>
                </a:lnTo>
                <a:lnTo>
                  <a:pt x="45" y="37"/>
                </a:lnTo>
                <a:lnTo>
                  <a:pt x="39" y="39"/>
                </a:lnTo>
                <a:lnTo>
                  <a:pt x="39" y="39"/>
                </a:lnTo>
                <a:close/>
                <a:moveTo>
                  <a:pt x="49" y="60"/>
                </a:moveTo>
                <a:lnTo>
                  <a:pt x="49" y="60"/>
                </a:lnTo>
                <a:lnTo>
                  <a:pt x="44" y="53"/>
                </a:lnTo>
                <a:lnTo>
                  <a:pt x="40" y="46"/>
                </a:lnTo>
                <a:lnTo>
                  <a:pt x="40" y="46"/>
                </a:lnTo>
                <a:lnTo>
                  <a:pt x="49" y="45"/>
                </a:lnTo>
                <a:lnTo>
                  <a:pt x="58" y="45"/>
                </a:lnTo>
                <a:lnTo>
                  <a:pt x="58" y="45"/>
                </a:lnTo>
                <a:lnTo>
                  <a:pt x="54" y="52"/>
                </a:lnTo>
                <a:lnTo>
                  <a:pt x="49" y="60"/>
                </a:lnTo>
                <a:lnTo>
                  <a:pt x="49" y="6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03" name="Freeform 1622"/>
          <p:cNvSpPr>
            <a:spLocks noEditPoints="1"/>
          </p:cNvSpPr>
          <p:nvPr/>
        </p:nvSpPr>
        <p:spPr bwMode="auto">
          <a:xfrm>
            <a:off x="1674599" y="1016621"/>
            <a:ext cx="156586" cy="156586"/>
          </a:xfrm>
          <a:custGeom>
            <a:avLst/>
            <a:gdLst>
              <a:gd name="T0" fmla="*/ 50 w 99"/>
              <a:gd name="T1" fmla="*/ 0 h 99"/>
              <a:gd name="T2" fmla="*/ 30 w 99"/>
              <a:gd name="T3" fmla="*/ 4 h 99"/>
              <a:gd name="T4" fmla="*/ 15 w 99"/>
              <a:gd name="T5" fmla="*/ 15 h 99"/>
              <a:gd name="T6" fmla="*/ 4 w 99"/>
              <a:gd name="T7" fmla="*/ 30 h 99"/>
              <a:gd name="T8" fmla="*/ 0 w 99"/>
              <a:gd name="T9" fmla="*/ 50 h 99"/>
              <a:gd name="T10" fmla="*/ 1 w 99"/>
              <a:gd name="T11" fmla="*/ 60 h 99"/>
              <a:gd name="T12" fmla="*/ 9 w 99"/>
              <a:gd name="T13" fmla="*/ 77 h 99"/>
              <a:gd name="T14" fmla="*/ 22 w 99"/>
              <a:gd name="T15" fmla="*/ 90 h 99"/>
              <a:gd name="T16" fmla="*/ 40 w 99"/>
              <a:gd name="T17" fmla="*/ 98 h 99"/>
              <a:gd name="T18" fmla="*/ 50 w 99"/>
              <a:gd name="T19" fmla="*/ 99 h 99"/>
              <a:gd name="T20" fmla="*/ 69 w 99"/>
              <a:gd name="T21" fmla="*/ 95 h 99"/>
              <a:gd name="T22" fmla="*/ 84 w 99"/>
              <a:gd name="T23" fmla="*/ 84 h 99"/>
              <a:gd name="T24" fmla="*/ 95 w 99"/>
              <a:gd name="T25" fmla="*/ 69 h 99"/>
              <a:gd name="T26" fmla="*/ 99 w 99"/>
              <a:gd name="T27" fmla="*/ 50 h 99"/>
              <a:gd name="T28" fmla="*/ 98 w 99"/>
              <a:gd name="T29" fmla="*/ 40 h 99"/>
              <a:gd name="T30" fmla="*/ 90 w 99"/>
              <a:gd name="T31" fmla="*/ 23 h 99"/>
              <a:gd name="T32" fmla="*/ 77 w 99"/>
              <a:gd name="T33" fmla="*/ 9 h 99"/>
              <a:gd name="T34" fmla="*/ 59 w 99"/>
              <a:gd name="T35" fmla="*/ 2 h 99"/>
              <a:gd name="T36" fmla="*/ 50 w 99"/>
              <a:gd name="T37" fmla="*/ 0 h 99"/>
              <a:gd name="T38" fmla="*/ 83 w 99"/>
              <a:gd name="T39" fmla="*/ 72 h 99"/>
              <a:gd name="T40" fmla="*/ 74 w 99"/>
              <a:gd name="T41" fmla="*/ 55 h 99"/>
              <a:gd name="T42" fmla="*/ 89 w 99"/>
              <a:gd name="T43" fmla="*/ 55 h 99"/>
              <a:gd name="T44" fmla="*/ 83 w 99"/>
              <a:gd name="T45" fmla="*/ 72 h 99"/>
              <a:gd name="T46" fmla="*/ 10 w 99"/>
              <a:gd name="T47" fmla="*/ 55 h 99"/>
              <a:gd name="T48" fmla="*/ 25 w 99"/>
              <a:gd name="T49" fmla="*/ 55 h 99"/>
              <a:gd name="T50" fmla="*/ 16 w 99"/>
              <a:gd name="T51" fmla="*/ 72 h 99"/>
              <a:gd name="T52" fmla="*/ 13 w 99"/>
              <a:gd name="T53" fmla="*/ 63 h 99"/>
              <a:gd name="T54" fmla="*/ 10 w 99"/>
              <a:gd name="T55" fmla="*/ 55 h 99"/>
              <a:gd name="T56" fmla="*/ 16 w 99"/>
              <a:gd name="T57" fmla="*/ 28 h 99"/>
              <a:gd name="T58" fmla="*/ 25 w 99"/>
              <a:gd name="T59" fmla="*/ 45 h 99"/>
              <a:gd name="T60" fmla="*/ 10 w 99"/>
              <a:gd name="T61" fmla="*/ 45 h 99"/>
              <a:gd name="T62" fmla="*/ 16 w 99"/>
              <a:gd name="T63" fmla="*/ 28 h 99"/>
              <a:gd name="T64" fmla="*/ 55 w 99"/>
              <a:gd name="T65" fmla="*/ 45 h 99"/>
              <a:gd name="T66" fmla="*/ 55 w 99"/>
              <a:gd name="T67" fmla="*/ 10 h 99"/>
              <a:gd name="T68" fmla="*/ 66 w 99"/>
              <a:gd name="T69" fmla="*/ 14 h 99"/>
              <a:gd name="T70" fmla="*/ 75 w 99"/>
              <a:gd name="T71" fmla="*/ 20 h 99"/>
              <a:gd name="T72" fmla="*/ 72 w 99"/>
              <a:gd name="T73" fmla="*/ 25 h 99"/>
              <a:gd name="T74" fmla="*/ 66 w 99"/>
              <a:gd name="T75" fmla="*/ 39 h 99"/>
              <a:gd name="T76" fmla="*/ 55 w 99"/>
              <a:gd name="T77" fmla="*/ 45 h 99"/>
              <a:gd name="T78" fmla="*/ 35 w 99"/>
              <a:gd name="T79" fmla="*/ 45 h 99"/>
              <a:gd name="T80" fmla="*/ 34 w 99"/>
              <a:gd name="T81" fmla="*/ 39 h 99"/>
              <a:gd name="T82" fmla="*/ 27 w 99"/>
              <a:gd name="T83" fmla="*/ 25 h 99"/>
              <a:gd name="T84" fmla="*/ 24 w 99"/>
              <a:gd name="T85" fmla="*/ 20 h 99"/>
              <a:gd name="T86" fmla="*/ 34 w 99"/>
              <a:gd name="T87" fmla="*/ 14 h 99"/>
              <a:gd name="T88" fmla="*/ 45 w 99"/>
              <a:gd name="T89" fmla="*/ 10 h 99"/>
              <a:gd name="T90" fmla="*/ 35 w 99"/>
              <a:gd name="T91" fmla="*/ 55 h 99"/>
              <a:gd name="T92" fmla="*/ 45 w 99"/>
              <a:gd name="T93" fmla="*/ 89 h 99"/>
              <a:gd name="T94" fmla="*/ 38 w 99"/>
              <a:gd name="T95" fmla="*/ 88 h 99"/>
              <a:gd name="T96" fmla="*/ 29 w 99"/>
              <a:gd name="T97" fmla="*/ 83 h 99"/>
              <a:gd name="T98" fmla="*/ 24 w 99"/>
              <a:gd name="T99" fmla="*/ 79 h 99"/>
              <a:gd name="T100" fmla="*/ 31 w 99"/>
              <a:gd name="T101" fmla="*/ 68 h 99"/>
              <a:gd name="T102" fmla="*/ 35 w 99"/>
              <a:gd name="T103" fmla="*/ 55 h 99"/>
              <a:gd name="T104" fmla="*/ 55 w 99"/>
              <a:gd name="T105" fmla="*/ 55 h 99"/>
              <a:gd name="T106" fmla="*/ 64 w 99"/>
              <a:gd name="T107" fmla="*/ 55 h 99"/>
              <a:gd name="T108" fmla="*/ 68 w 99"/>
              <a:gd name="T109" fmla="*/ 68 h 99"/>
              <a:gd name="T110" fmla="*/ 75 w 99"/>
              <a:gd name="T111" fmla="*/ 79 h 99"/>
              <a:gd name="T112" fmla="*/ 71 w 99"/>
              <a:gd name="T113" fmla="*/ 83 h 99"/>
              <a:gd name="T114" fmla="*/ 61 w 99"/>
              <a:gd name="T115" fmla="*/ 88 h 99"/>
              <a:gd name="T116" fmla="*/ 55 w 99"/>
              <a:gd name="T117" fmla="*/ 55 h 99"/>
              <a:gd name="T118" fmla="*/ 74 w 99"/>
              <a:gd name="T119" fmla="*/ 45 h 99"/>
              <a:gd name="T120" fmla="*/ 83 w 99"/>
              <a:gd name="T121" fmla="*/ 28 h 99"/>
              <a:gd name="T122" fmla="*/ 87 w 99"/>
              <a:gd name="T123" fmla="*/ 36 h 99"/>
              <a:gd name="T124" fmla="*/ 74 w 99"/>
              <a:gd name="T125"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99">
                <a:moveTo>
                  <a:pt x="50" y="0"/>
                </a:moveTo>
                <a:lnTo>
                  <a:pt x="50" y="0"/>
                </a:lnTo>
                <a:lnTo>
                  <a:pt x="40" y="2"/>
                </a:lnTo>
                <a:lnTo>
                  <a:pt x="30" y="4"/>
                </a:lnTo>
                <a:lnTo>
                  <a:pt x="22" y="9"/>
                </a:lnTo>
                <a:lnTo>
                  <a:pt x="15" y="15"/>
                </a:lnTo>
                <a:lnTo>
                  <a:pt x="9" y="23"/>
                </a:lnTo>
                <a:lnTo>
                  <a:pt x="4" y="30"/>
                </a:lnTo>
                <a:lnTo>
                  <a:pt x="1" y="40"/>
                </a:lnTo>
                <a:lnTo>
                  <a:pt x="0" y="50"/>
                </a:lnTo>
                <a:lnTo>
                  <a:pt x="0" y="50"/>
                </a:lnTo>
                <a:lnTo>
                  <a:pt x="1" y="60"/>
                </a:lnTo>
                <a:lnTo>
                  <a:pt x="4" y="69"/>
                </a:lnTo>
                <a:lnTo>
                  <a:pt x="9" y="77"/>
                </a:lnTo>
                <a:lnTo>
                  <a:pt x="15" y="84"/>
                </a:lnTo>
                <a:lnTo>
                  <a:pt x="22" y="90"/>
                </a:lnTo>
                <a:lnTo>
                  <a:pt x="30" y="95"/>
                </a:lnTo>
                <a:lnTo>
                  <a:pt x="40" y="98"/>
                </a:lnTo>
                <a:lnTo>
                  <a:pt x="50" y="99"/>
                </a:lnTo>
                <a:lnTo>
                  <a:pt x="50" y="99"/>
                </a:lnTo>
                <a:lnTo>
                  <a:pt x="59" y="98"/>
                </a:lnTo>
                <a:lnTo>
                  <a:pt x="69" y="95"/>
                </a:lnTo>
                <a:lnTo>
                  <a:pt x="77" y="90"/>
                </a:lnTo>
                <a:lnTo>
                  <a:pt x="84" y="84"/>
                </a:lnTo>
                <a:lnTo>
                  <a:pt x="90" y="77"/>
                </a:lnTo>
                <a:lnTo>
                  <a:pt x="95" y="69"/>
                </a:lnTo>
                <a:lnTo>
                  <a:pt x="98" y="60"/>
                </a:lnTo>
                <a:lnTo>
                  <a:pt x="99" y="50"/>
                </a:lnTo>
                <a:lnTo>
                  <a:pt x="99" y="50"/>
                </a:lnTo>
                <a:lnTo>
                  <a:pt x="98" y="40"/>
                </a:lnTo>
                <a:lnTo>
                  <a:pt x="95" y="30"/>
                </a:lnTo>
                <a:lnTo>
                  <a:pt x="90" y="23"/>
                </a:lnTo>
                <a:lnTo>
                  <a:pt x="84" y="15"/>
                </a:lnTo>
                <a:lnTo>
                  <a:pt x="77" y="9"/>
                </a:lnTo>
                <a:lnTo>
                  <a:pt x="69" y="4"/>
                </a:lnTo>
                <a:lnTo>
                  <a:pt x="59" y="2"/>
                </a:lnTo>
                <a:lnTo>
                  <a:pt x="50" y="0"/>
                </a:lnTo>
                <a:lnTo>
                  <a:pt x="50" y="0"/>
                </a:lnTo>
                <a:close/>
                <a:moveTo>
                  <a:pt x="83" y="72"/>
                </a:moveTo>
                <a:lnTo>
                  <a:pt x="83" y="72"/>
                </a:lnTo>
                <a:lnTo>
                  <a:pt x="77" y="63"/>
                </a:lnTo>
                <a:lnTo>
                  <a:pt x="74" y="55"/>
                </a:lnTo>
                <a:lnTo>
                  <a:pt x="89" y="55"/>
                </a:lnTo>
                <a:lnTo>
                  <a:pt x="89" y="55"/>
                </a:lnTo>
                <a:lnTo>
                  <a:pt x="87" y="63"/>
                </a:lnTo>
                <a:lnTo>
                  <a:pt x="83" y="72"/>
                </a:lnTo>
                <a:lnTo>
                  <a:pt x="83" y="72"/>
                </a:lnTo>
                <a:close/>
                <a:moveTo>
                  <a:pt x="10" y="55"/>
                </a:moveTo>
                <a:lnTo>
                  <a:pt x="25" y="55"/>
                </a:lnTo>
                <a:lnTo>
                  <a:pt x="25" y="55"/>
                </a:lnTo>
                <a:lnTo>
                  <a:pt x="22" y="63"/>
                </a:lnTo>
                <a:lnTo>
                  <a:pt x="16" y="72"/>
                </a:lnTo>
                <a:lnTo>
                  <a:pt x="16" y="72"/>
                </a:lnTo>
                <a:lnTo>
                  <a:pt x="13" y="63"/>
                </a:lnTo>
                <a:lnTo>
                  <a:pt x="10" y="55"/>
                </a:lnTo>
                <a:lnTo>
                  <a:pt x="10" y="55"/>
                </a:lnTo>
                <a:close/>
                <a:moveTo>
                  <a:pt x="16" y="28"/>
                </a:moveTo>
                <a:lnTo>
                  <a:pt x="16" y="28"/>
                </a:lnTo>
                <a:lnTo>
                  <a:pt x="22" y="36"/>
                </a:lnTo>
                <a:lnTo>
                  <a:pt x="25" y="45"/>
                </a:lnTo>
                <a:lnTo>
                  <a:pt x="10" y="45"/>
                </a:lnTo>
                <a:lnTo>
                  <a:pt x="10" y="45"/>
                </a:lnTo>
                <a:lnTo>
                  <a:pt x="13" y="36"/>
                </a:lnTo>
                <a:lnTo>
                  <a:pt x="16" y="28"/>
                </a:lnTo>
                <a:lnTo>
                  <a:pt x="16" y="28"/>
                </a:lnTo>
                <a:close/>
                <a:moveTo>
                  <a:pt x="55" y="45"/>
                </a:moveTo>
                <a:lnTo>
                  <a:pt x="55" y="10"/>
                </a:lnTo>
                <a:lnTo>
                  <a:pt x="55" y="10"/>
                </a:lnTo>
                <a:lnTo>
                  <a:pt x="61" y="11"/>
                </a:lnTo>
                <a:lnTo>
                  <a:pt x="66" y="14"/>
                </a:lnTo>
                <a:lnTo>
                  <a:pt x="71" y="16"/>
                </a:lnTo>
                <a:lnTo>
                  <a:pt x="75" y="20"/>
                </a:lnTo>
                <a:lnTo>
                  <a:pt x="75" y="20"/>
                </a:lnTo>
                <a:lnTo>
                  <a:pt x="72" y="25"/>
                </a:lnTo>
                <a:lnTo>
                  <a:pt x="68" y="31"/>
                </a:lnTo>
                <a:lnTo>
                  <a:pt x="66" y="39"/>
                </a:lnTo>
                <a:lnTo>
                  <a:pt x="64" y="45"/>
                </a:lnTo>
                <a:lnTo>
                  <a:pt x="55" y="45"/>
                </a:lnTo>
                <a:close/>
                <a:moveTo>
                  <a:pt x="45" y="45"/>
                </a:moveTo>
                <a:lnTo>
                  <a:pt x="35" y="45"/>
                </a:lnTo>
                <a:lnTo>
                  <a:pt x="35" y="45"/>
                </a:lnTo>
                <a:lnTo>
                  <a:pt x="34" y="39"/>
                </a:lnTo>
                <a:lnTo>
                  <a:pt x="31" y="31"/>
                </a:lnTo>
                <a:lnTo>
                  <a:pt x="27" y="25"/>
                </a:lnTo>
                <a:lnTo>
                  <a:pt x="24" y="20"/>
                </a:lnTo>
                <a:lnTo>
                  <a:pt x="24" y="20"/>
                </a:lnTo>
                <a:lnTo>
                  <a:pt x="29" y="16"/>
                </a:lnTo>
                <a:lnTo>
                  <a:pt x="34" y="14"/>
                </a:lnTo>
                <a:lnTo>
                  <a:pt x="38" y="11"/>
                </a:lnTo>
                <a:lnTo>
                  <a:pt x="45" y="10"/>
                </a:lnTo>
                <a:lnTo>
                  <a:pt x="45" y="45"/>
                </a:lnTo>
                <a:close/>
                <a:moveTo>
                  <a:pt x="35" y="55"/>
                </a:moveTo>
                <a:lnTo>
                  <a:pt x="45" y="55"/>
                </a:lnTo>
                <a:lnTo>
                  <a:pt x="45" y="89"/>
                </a:lnTo>
                <a:lnTo>
                  <a:pt x="45" y="89"/>
                </a:lnTo>
                <a:lnTo>
                  <a:pt x="38" y="88"/>
                </a:lnTo>
                <a:lnTo>
                  <a:pt x="34" y="85"/>
                </a:lnTo>
                <a:lnTo>
                  <a:pt x="29" y="83"/>
                </a:lnTo>
                <a:lnTo>
                  <a:pt x="24" y="79"/>
                </a:lnTo>
                <a:lnTo>
                  <a:pt x="24" y="79"/>
                </a:lnTo>
                <a:lnTo>
                  <a:pt x="27" y="74"/>
                </a:lnTo>
                <a:lnTo>
                  <a:pt x="31" y="68"/>
                </a:lnTo>
                <a:lnTo>
                  <a:pt x="34" y="61"/>
                </a:lnTo>
                <a:lnTo>
                  <a:pt x="35" y="55"/>
                </a:lnTo>
                <a:lnTo>
                  <a:pt x="35" y="55"/>
                </a:lnTo>
                <a:close/>
                <a:moveTo>
                  <a:pt x="55" y="55"/>
                </a:moveTo>
                <a:lnTo>
                  <a:pt x="64" y="55"/>
                </a:lnTo>
                <a:lnTo>
                  <a:pt x="64" y="55"/>
                </a:lnTo>
                <a:lnTo>
                  <a:pt x="66" y="61"/>
                </a:lnTo>
                <a:lnTo>
                  <a:pt x="68" y="68"/>
                </a:lnTo>
                <a:lnTo>
                  <a:pt x="72" y="74"/>
                </a:lnTo>
                <a:lnTo>
                  <a:pt x="75" y="79"/>
                </a:lnTo>
                <a:lnTo>
                  <a:pt x="75" y="79"/>
                </a:lnTo>
                <a:lnTo>
                  <a:pt x="71" y="83"/>
                </a:lnTo>
                <a:lnTo>
                  <a:pt x="66" y="85"/>
                </a:lnTo>
                <a:lnTo>
                  <a:pt x="61" y="88"/>
                </a:lnTo>
                <a:lnTo>
                  <a:pt x="55" y="89"/>
                </a:lnTo>
                <a:lnTo>
                  <a:pt x="55" y="55"/>
                </a:lnTo>
                <a:close/>
                <a:moveTo>
                  <a:pt x="74" y="45"/>
                </a:moveTo>
                <a:lnTo>
                  <a:pt x="74" y="45"/>
                </a:lnTo>
                <a:lnTo>
                  <a:pt x="77" y="36"/>
                </a:lnTo>
                <a:lnTo>
                  <a:pt x="83" y="28"/>
                </a:lnTo>
                <a:lnTo>
                  <a:pt x="83" y="28"/>
                </a:lnTo>
                <a:lnTo>
                  <a:pt x="87" y="36"/>
                </a:lnTo>
                <a:lnTo>
                  <a:pt x="89" y="45"/>
                </a:lnTo>
                <a:lnTo>
                  <a:pt x="74" y="4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04" name="Freeform 1623"/>
          <p:cNvSpPr>
            <a:spLocks noEditPoints="1"/>
          </p:cNvSpPr>
          <p:nvPr/>
        </p:nvSpPr>
        <p:spPr bwMode="auto">
          <a:xfrm>
            <a:off x="2424300" y="1007131"/>
            <a:ext cx="156586" cy="180308"/>
          </a:xfrm>
          <a:custGeom>
            <a:avLst/>
            <a:gdLst>
              <a:gd name="T0" fmla="*/ 59 w 98"/>
              <a:gd name="T1" fmla="*/ 45 h 114"/>
              <a:gd name="T2" fmla="*/ 44 w 98"/>
              <a:gd name="T3" fmla="*/ 51 h 114"/>
              <a:gd name="T4" fmla="*/ 39 w 98"/>
              <a:gd name="T5" fmla="*/ 40 h 114"/>
              <a:gd name="T6" fmla="*/ 39 w 98"/>
              <a:gd name="T7" fmla="*/ 15 h 114"/>
              <a:gd name="T8" fmla="*/ 34 w 98"/>
              <a:gd name="T9" fmla="*/ 5 h 114"/>
              <a:gd name="T10" fmla="*/ 24 w 98"/>
              <a:gd name="T11" fmla="*/ 0 h 114"/>
              <a:gd name="T12" fmla="*/ 11 w 98"/>
              <a:gd name="T13" fmla="*/ 9 h 114"/>
              <a:gd name="T14" fmla="*/ 10 w 98"/>
              <a:gd name="T15" fmla="*/ 35 h 114"/>
              <a:gd name="T16" fmla="*/ 6 w 98"/>
              <a:gd name="T17" fmla="*/ 50 h 114"/>
              <a:gd name="T18" fmla="*/ 0 w 98"/>
              <a:gd name="T19" fmla="*/ 67 h 114"/>
              <a:gd name="T20" fmla="*/ 0 w 98"/>
              <a:gd name="T21" fmla="*/ 82 h 114"/>
              <a:gd name="T22" fmla="*/ 6 w 98"/>
              <a:gd name="T23" fmla="*/ 102 h 114"/>
              <a:gd name="T24" fmla="*/ 16 w 98"/>
              <a:gd name="T25" fmla="*/ 113 h 114"/>
              <a:gd name="T26" fmla="*/ 29 w 98"/>
              <a:gd name="T27" fmla="*/ 114 h 114"/>
              <a:gd name="T28" fmla="*/ 41 w 98"/>
              <a:gd name="T29" fmla="*/ 105 h 114"/>
              <a:gd name="T30" fmla="*/ 52 w 98"/>
              <a:gd name="T31" fmla="*/ 111 h 114"/>
              <a:gd name="T32" fmla="*/ 64 w 98"/>
              <a:gd name="T33" fmla="*/ 114 h 114"/>
              <a:gd name="T34" fmla="*/ 84 w 98"/>
              <a:gd name="T35" fmla="*/ 108 h 114"/>
              <a:gd name="T36" fmla="*/ 96 w 98"/>
              <a:gd name="T37" fmla="*/ 93 h 114"/>
              <a:gd name="T38" fmla="*/ 98 w 98"/>
              <a:gd name="T39" fmla="*/ 79 h 114"/>
              <a:gd name="T40" fmla="*/ 92 w 98"/>
              <a:gd name="T41" fmla="*/ 60 h 114"/>
              <a:gd name="T42" fmla="*/ 78 w 98"/>
              <a:gd name="T43" fmla="*/ 47 h 114"/>
              <a:gd name="T44" fmla="*/ 64 w 98"/>
              <a:gd name="T45" fmla="*/ 45 h 114"/>
              <a:gd name="T46" fmla="*/ 20 w 98"/>
              <a:gd name="T47" fmla="*/ 13 h 114"/>
              <a:gd name="T48" fmla="*/ 24 w 98"/>
              <a:gd name="T49" fmla="*/ 10 h 114"/>
              <a:gd name="T50" fmla="*/ 28 w 98"/>
              <a:gd name="T51" fmla="*/ 12 h 114"/>
              <a:gd name="T52" fmla="*/ 29 w 98"/>
              <a:gd name="T53" fmla="*/ 30 h 114"/>
              <a:gd name="T54" fmla="*/ 29 w 98"/>
              <a:gd name="T55" fmla="*/ 104 h 114"/>
              <a:gd name="T56" fmla="*/ 17 w 98"/>
              <a:gd name="T57" fmla="*/ 102 h 114"/>
              <a:gd name="T58" fmla="*/ 10 w 98"/>
              <a:gd name="T59" fmla="*/ 74 h 114"/>
              <a:gd name="T60" fmla="*/ 11 w 98"/>
              <a:gd name="T61" fmla="*/ 62 h 114"/>
              <a:gd name="T62" fmla="*/ 17 w 98"/>
              <a:gd name="T63" fmla="*/ 47 h 114"/>
              <a:gd name="T64" fmla="*/ 29 w 98"/>
              <a:gd name="T65" fmla="*/ 40 h 114"/>
              <a:gd name="T66" fmla="*/ 34 w 98"/>
              <a:gd name="T67" fmla="*/ 53 h 114"/>
              <a:gd name="T68" fmla="*/ 33 w 98"/>
              <a:gd name="T69" fmla="*/ 63 h 114"/>
              <a:gd name="T70" fmla="*/ 29 w 98"/>
              <a:gd name="T71" fmla="*/ 79 h 114"/>
              <a:gd name="T72" fmla="*/ 34 w 98"/>
              <a:gd name="T73" fmla="*/ 97 h 114"/>
              <a:gd name="T74" fmla="*/ 29 w 98"/>
              <a:gd name="T75" fmla="*/ 104 h 114"/>
              <a:gd name="T76" fmla="*/ 64 w 98"/>
              <a:gd name="T77" fmla="*/ 104 h 114"/>
              <a:gd name="T78" fmla="*/ 50 w 98"/>
              <a:gd name="T79" fmla="*/ 100 h 114"/>
              <a:gd name="T80" fmla="*/ 42 w 98"/>
              <a:gd name="T81" fmla="*/ 89 h 114"/>
              <a:gd name="T82" fmla="*/ 39 w 98"/>
              <a:gd name="T83" fmla="*/ 79 h 114"/>
              <a:gd name="T84" fmla="*/ 43 w 98"/>
              <a:gd name="T85" fmla="*/ 66 h 114"/>
              <a:gd name="T86" fmla="*/ 54 w 98"/>
              <a:gd name="T87" fmla="*/ 57 h 114"/>
              <a:gd name="T88" fmla="*/ 64 w 98"/>
              <a:gd name="T89" fmla="*/ 55 h 114"/>
              <a:gd name="T90" fmla="*/ 78 w 98"/>
              <a:gd name="T91" fmla="*/ 58 h 114"/>
              <a:gd name="T92" fmla="*/ 86 w 98"/>
              <a:gd name="T93" fmla="*/ 70 h 114"/>
              <a:gd name="T94" fmla="*/ 89 w 98"/>
              <a:gd name="T95" fmla="*/ 79 h 114"/>
              <a:gd name="T96" fmla="*/ 85 w 98"/>
              <a:gd name="T97" fmla="*/ 93 h 114"/>
              <a:gd name="T98" fmla="*/ 74 w 98"/>
              <a:gd name="T99" fmla="*/ 102 h 114"/>
              <a:gd name="T100" fmla="*/ 64 w 98"/>
              <a:gd name="T101"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114">
                <a:moveTo>
                  <a:pt x="64" y="45"/>
                </a:moveTo>
                <a:lnTo>
                  <a:pt x="64" y="45"/>
                </a:lnTo>
                <a:lnTo>
                  <a:pt x="59" y="45"/>
                </a:lnTo>
                <a:lnTo>
                  <a:pt x="53" y="46"/>
                </a:lnTo>
                <a:lnTo>
                  <a:pt x="48" y="49"/>
                </a:lnTo>
                <a:lnTo>
                  <a:pt x="44" y="51"/>
                </a:lnTo>
                <a:lnTo>
                  <a:pt x="44" y="51"/>
                </a:lnTo>
                <a:lnTo>
                  <a:pt x="41" y="44"/>
                </a:lnTo>
                <a:lnTo>
                  <a:pt x="39" y="40"/>
                </a:lnTo>
                <a:lnTo>
                  <a:pt x="39" y="35"/>
                </a:lnTo>
                <a:lnTo>
                  <a:pt x="39" y="30"/>
                </a:lnTo>
                <a:lnTo>
                  <a:pt x="39" y="15"/>
                </a:lnTo>
                <a:lnTo>
                  <a:pt x="39" y="15"/>
                </a:lnTo>
                <a:lnTo>
                  <a:pt x="38" y="9"/>
                </a:lnTo>
                <a:lnTo>
                  <a:pt x="34" y="5"/>
                </a:lnTo>
                <a:lnTo>
                  <a:pt x="31" y="2"/>
                </a:lnTo>
                <a:lnTo>
                  <a:pt x="24" y="0"/>
                </a:lnTo>
                <a:lnTo>
                  <a:pt x="24" y="0"/>
                </a:lnTo>
                <a:lnTo>
                  <a:pt x="18" y="2"/>
                </a:lnTo>
                <a:lnTo>
                  <a:pt x="15" y="5"/>
                </a:lnTo>
                <a:lnTo>
                  <a:pt x="11" y="9"/>
                </a:lnTo>
                <a:lnTo>
                  <a:pt x="10" y="15"/>
                </a:lnTo>
                <a:lnTo>
                  <a:pt x="10" y="30"/>
                </a:lnTo>
                <a:lnTo>
                  <a:pt x="10" y="35"/>
                </a:lnTo>
                <a:lnTo>
                  <a:pt x="10" y="35"/>
                </a:lnTo>
                <a:lnTo>
                  <a:pt x="8" y="42"/>
                </a:lnTo>
                <a:lnTo>
                  <a:pt x="6" y="50"/>
                </a:lnTo>
                <a:lnTo>
                  <a:pt x="6" y="50"/>
                </a:lnTo>
                <a:lnTo>
                  <a:pt x="2" y="60"/>
                </a:lnTo>
                <a:lnTo>
                  <a:pt x="0" y="67"/>
                </a:lnTo>
                <a:lnTo>
                  <a:pt x="0" y="74"/>
                </a:lnTo>
                <a:lnTo>
                  <a:pt x="0" y="74"/>
                </a:lnTo>
                <a:lnTo>
                  <a:pt x="0" y="82"/>
                </a:lnTo>
                <a:lnTo>
                  <a:pt x="1" y="89"/>
                </a:lnTo>
                <a:lnTo>
                  <a:pt x="4" y="97"/>
                </a:lnTo>
                <a:lnTo>
                  <a:pt x="6" y="102"/>
                </a:lnTo>
                <a:lnTo>
                  <a:pt x="10" y="106"/>
                </a:lnTo>
                <a:lnTo>
                  <a:pt x="12" y="110"/>
                </a:lnTo>
                <a:lnTo>
                  <a:pt x="16" y="113"/>
                </a:lnTo>
                <a:lnTo>
                  <a:pt x="20" y="114"/>
                </a:lnTo>
                <a:lnTo>
                  <a:pt x="29" y="114"/>
                </a:lnTo>
                <a:lnTo>
                  <a:pt x="29" y="114"/>
                </a:lnTo>
                <a:lnTo>
                  <a:pt x="33" y="113"/>
                </a:lnTo>
                <a:lnTo>
                  <a:pt x="36" y="111"/>
                </a:lnTo>
                <a:lnTo>
                  <a:pt x="41" y="105"/>
                </a:lnTo>
                <a:lnTo>
                  <a:pt x="41" y="105"/>
                </a:lnTo>
                <a:lnTo>
                  <a:pt x="45" y="109"/>
                </a:lnTo>
                <a:lnTo>
                  <a:pt x="52" y="111"/>
                </a:lnTo>
                <a:lnTo>
                  <a:pt x="58" y="114"/>
                </a:lnTo>
                <a:lnTo>
                  <a:pt x="64" y="114"/>
                </a:lnTo>
                <a:lnTo>
                  <a:pt x="64" y="114"/>
                </a:lnTo>
                <a:lnTo>
                  <a:pt x="71" y="113"/>
                </a:lnTo>
                <a:lnTo>
                  <a:pt x="78" y="111"/>
                </a:lnTo>
                <a:lnTo>
                  <a:pt x="84" y="108"/>
                </a:lnTo>
                <a:lnTo>
                  <a:pt x="89" y="104"/>
                </a:lnTo>
                <a:lnTo>
                  <a:pt x="92" y="99"/>
                </a:lnTo>
                <a:lnTo>
                  <a:pt x="96" y="93"/>
                </a:lnTo>
                <a:lnTo>
                  <a:pt x="97" y="87"/>
                </a:lnTo>
                <a:lnTo>
                  <a:pt x="98" y="79"/>
                </a:lnTo>
                <a:lnTo>
                  <a:pt x="98" y="79"/>
                </a:lnTo>
                <a:lnTo>
                  <a:pt x="97" y="72"/>
                </a:lnTo>
                <a:lnTo>
                  <a:pt x="96" y="66"/>
                </a:lnTo>
                <a:lnTo>
                  <a:pt x="92" y="60"/>
                </a:lnTo>
                <a:lnTo>
                  <a:pt x="89" y="55"/>
                </a:lnTo>
                <a:lnTo>
                  <a:pt x="84" y="51"/>
                </a:lnTo>
                <a:lnTo>
                  <a:pt x="78" y="47"/>
                </a:lnTo>
                <a:lnTo>
                  <a:pt x="71" y="46"/>
                </a:lnTo>
                <a:lnTo>
                  <a:pt x="64" y="45"/>
                </a:lnTo>
                <a:lnTo>
                  <a:pt x="64" y="45"/>
                </a:lnTo>
                <a:close/>
                <a:moveTo>
                  <a:pt x="20" y="15"/>
                </a:moveTo>
                <a:lnTo>
                  <a:pt x="20" y="15"/>
                </a:lnTo>
                <a:lnTo>
                  <a:pt x="20" y="13"/>
                </a:lnTo>
                <a:lnTo>
                  <a:pt x="21" y="12"/>
                </a:lnTo>
                <a:lnTo>
                  <a:pt x="22" y="10"/>
                </a:lnTo>
                <a:lnTo>
                  <a:pt x="24" y="10"/>
                </a:lnTo>
                <a:lnTo>
                  <a:pt x="24" y="10"/>
                </a:lnTo>
                <a:lnTo>
                  <a:pt x="27" y="10"/>
                </a:lnTo>
                <a:lnTo>
                  <a:pt x="28" y="12"/>
                </a:lnTo>
                <a:lnTo>
                  <a:pt x="29" y="13"/>
                </a:lnTo>
                <a:lnTo>
                  <a:pt x="29" y="15"/>
                </a:lnTo>
                <a:lnTo>
                  <a:pt x="29" y="30"/>
                </a:lnTo>
                <a:lnTo>
                  <a:pt x="20" y="30"/>
                </a:lnTo>
                <a:lnTo>
                  <a:pt x="20" y="15"/>
                </a:lnTo>
                <a:close/>
                <a:moveTo>
                  <a:pt x="29" y="104"/>
                </a:moveTo>
                <a:lnTo>
                  <a:pt x="20" y="104"/>
                </a:lnTo>
                <a:lnTo>
                  <a:pt x="20" y="104"/>
                </a:lnTo>
                <a:lnTo>
                  <a:pt x="17" y="102"/>
                </a:lnTo>
                <a:lnTo>
                  <a:pt x="13" y="95"/>
                </a:lnTo>
                <a:lnTo>
                  <a:pt x="11" y="86"/>
                </a:lnTo>
                <a:lnTo>
                  <a:pt x="10" y="74"/>
                </a:lnTo>
                <a:lnTo>
                  <a:pt x="10" y="74"/>
                </a:lnTo>
                <a:lnTo>
                  <a:pt x="10" y="68"/>
                </a:lnTo>
                <a:lnTo>
                  <a:pt x="11" y="62"/>
                </a:lnTo>
                <a:lnTo>
                  <a:pt x="15" y="53"/>
                </a:lnTo>
                <a:lnTo>
                  <a:pt x="15" y="53"/>
                </a:lnTo>
                <a:lnTo>
                  <a:pt x="17" y="47"/>
                </a:lnTo>
                <a:lnTo>
                  <a:pt x="20" y="40"/>
                </a:lnTo>
                <a:lnTo>
                  <a:pt x="29" y="40"/>
                </a:lnTo>
                <a:lnTo>
                  <a:pt x="29" y="40"/>
                </a:lnTo>
                <a:lnTo>
                  <a:pt x="32" y="47"/>
                </a:lnTo>
                <a:lnTo>
                  <a:pt x="34" y="53"/>
                </a:lnTo>
                <a:lnTo>
                  <a:pt x="34" y="53"/>
                </a:lnTo>
                <a:lnTo>
                  <a:pt x="37" y="58"/>
                </a:lnTo>
                <a:lnTo>
                  <a:pt x="37" y="58"/>
                </a:lnTo>
                <a:lnTo>
                  <a:pt x="33" y="63"/>
                </a:lnTo>
                <a:lnTo>
                  <a:pt x="31" y="68"/>
                </a:lnTo>
                <a:lnTo>
                  <a:pt x="29" y="73"/>
                </a:lnTo>
                <a:lnTo>
                  <a:pt x="29" y="79"/>
                </a:lnTo>
                <a:lnTo>
                  <a:pt x="29" y="79"/>
                </a:lnTo>
                <a:lnTo>
                  <a:pt x="31" y="88"/>
                </a:lnTo>
                <a:lnTo>
                  <a:pt x="34" y="97"/>
                </a:lnTo>
                <a:lnTo>
                  <a:pt x="34" y="97"/>
                </a:lnTo>
                <a:lnTo>
                  <a:pt x="31" y="102"/>
                </a:lnTo>
                <a:lnTo>
                  <a:pt x="29" y="104"/>
                </a:lnTo>
                <a:lnTo>
                  <a:pt x="29" y="104"/>
                </a:lnTo>
                <a:close/>
                <a:moveTo>
                  <a:pt x="64" y="104"/>
                </a:moveTo>
                <a:lnTo>
                  <a:pt x="64" y="104"/>
                </a:lnTo>
                <a:lnTo>
                  <a:pt x="59" y="104"/>
                </a:lnTo>
                <a:lnTo>
                  <a:pt x="54" y="102"/>
                </a:lnTo>
                <a:lnTo>
                  <a:pt x="50" y="100"/>
                </a:lnTo>
                <a:lnTo>
                  <a:pt x="47" y="97"/>
                </a:lnTo>
                <a:lnTo>
                  <a:pt x="43" y="93"/>
                </a:lnTo>
                <a:lnTo>
                  <a:pt x="42" y="89"/>
                </a:lnTo>
                <a:lnTo>
                  <a:pt x="39" y="84"/>
                </a:lnTo>
                <a:lnTo>
                  <a:pt x="39" y="79"/>
                </a:lnTo>
                <a:lnTo>
                  <a:pt x="39" y="79"/>
                </a:lnTo>
                <a:lnTo>
                  <a:pt x="39" y="74"/>
                </a:lnTo>
                <a:lnTo>
                  <a:pt x="42" y="70"/>
                </a:lnTo>
                <a:lnTo>
                  <a:pt x="43" y="66"/>
                </a:lnTo>
                <a:lnTo>
                  <a:pt x="47" y="62"/>
                </a:lnTo>
                <a:lnTo>
                  <a:pt x="50" y="58"/>
                </a:lnTo>
                <a:lnTo>
                  <a:pt x="54" y="57"/>
                </a:lnTo>
                <a:lnTo>
                  <a:pt x="59" y="55"/>
                </a:lnTo>
                <a:lnTo>
                  <a:pt x="64" y="55"/>
                </a:lnTo>
                <a:lnTo>
                  <a:pt x="64" y="55"/>
                </a:lnTo>
                <a:lnTo>
                  <a:pt x="69" y="55"/>
                </a:lnTo>
                <a:lnTo>
                  <a:pt x="74" y="57"/>
                </a:lnTo>
                <a:lnTo>
                  <a:pt x="78" y="58"/>
                </a:lnTo>
                <a:lnTo>
                  <a:pt x="81" y="62"/>
                </a:lnTo>
                <a:lnTo>
                  <a:pt x="85" y="66"/>
                </a:lnTo>
                <a:lnTo>
                  <a:pt x="86" y="70"/>
                </a:lnTo>
                <a:lnTo>
                  <a:pt x="89" y="74"/>
                </a:lnTo>
                <a:lnTo>
                  <a:pt x="89" y="79"/>
                </a:lnTo>
                <a:lnTo>
                  <a:pt x="89" y="79"/>
                </a:lnTo>
                <a:lnTo>
                  <a:pt x="89" y="84"/>
                </a:lnTo>
                <a:lnTo>
                  <a:pt x="86" y="89"/>
                </a:lnTo>
                <a:lnTo>
                  <a:pt x="85" y="93"/>
                </a:lnTo>
                <a:lnTo>
                  <a:pt x="81" y="97"/>
                </a:lnTo>
                <a:lnTo>
                  <a:pt x="78" y="100"/>
                </a:lnTo>
                <a:lnTo>
                  <a:pt x="74" y="102"/>
                </a:lnTo>
                <a:lnTo>
                  <a:pt x="69" y="104"/>
                </a:lnTo>
                <a:lnTo>
                  <a:pt x="64" y="104"/>
                </a:lnTo>
                <a:lnTo>
                  <a:pt x="64" y="10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05" name="Freeform 1624"/>
          <p:cNvSpPr>
            <a:spLocks/>
          </p:cNvSpPr>
          <p:nvPr/>
        </p:nvSpPr>
        <p:spPr bwMode="auto">
          <a:xfrm>
            <a:off x="2519201" y="1125754"/>
            <a:ext cx="14237" cy="14237"/>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9" y="9"/>
                </a:lnTo>
                <a:lnTo>
                  <a:pt x="10" y="8"/>
                </a:lnTo>
                <a:lnTo>
                  <a:pt x="10" y="5"/>
                </a:lnTo>
                <a:lnTo>
                  <a:pt x="10" y="5"/>
                </a:lnTo>
                <a:lnTo>
                  <a:pt x="10" y="3"/>
                </a:lnTo>
                <a:lnTo>
                  <a:pt x="9"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06" name="Freeform 1625"/>
          <p:cNvSpPr>
            <a:spLocks/>
          </p:cNvSpPr>
          <p:nvPr/>
        </p:nvSpPr>
        <p:spPr bwMode="auto">
          <a:xfrm>
            <a:off x="2533437" y="1111520"/>
            <a:ext cx="14237" cy="14237"/>
          </a:xfrm>
          <a:custGeom>
            <a:avLst/>
            <a:gdLst>
              <a:gd name="T0" fmla="*/ 5 w 10"/>
              <a:gd name="T1" fmla="*/ 0 h 9"/>
              <a:gd name="T2" fmla="*/ 5 w 10"/>
              <a:gd name="T3" fmla="*/ 0 h 9"/>
              <a:gd name="T4" fmla="*/ 2 w 10"/>
              <a:gd name="T5" fmla="*/ 0 h 9"/>
              <a:gd name="T6" fmla="*/ 1 w 10"/>
              <a:gd name="T7" fmla="*/ 1 h 9"/>
              <a:gd name="T8" fmla="*/ 0 w 10"/>
              <a:gd name="T9" fmla="*/ 2 h 9"/>
              <a:gd name="T10" fmla="*/ 0 w 10"/>
              <a:gd name="T11" fmla="*/ 5 h 9"/>
              <a:gd name="T12" fmla="*/ 0 w 10"/>
              <a:gd name="T13" fmla="*/ 5 h 9"/>
              <a:gd name="T14" fmla="*/ 0 w 10"/>
              <a:gd name="T15" fmla="*/ 7 h 9"/>
              <a:gd name="T16" fmla="*/ 1 w 10"/>
              <a:gd name="T17" fmla="*/ 8 h 9"/>
              <a:gd name="T18" fmla="*/ 2 w 10"/>
              <a:gd name="T19" fmla="*/ 9 h 9"/>
              <a:gd name="T20" fmla="*/ 5 w 10"/>
              <a:gd name="T21" fmla="*/ 9 h 9"/>
              <a:gd name="T22" fmla="*/ 5 w 10"/>
              <a:gd name="T23" fmla="*/ 9 h 9"/>
              <a:gd name="T24" fmla="*/ 7 w 10"/>
              <a:gd name="T25" fmla="*/ 9 h 9"/>
              <a:gd name="T26" fmla="*/ 9 w 10"/>
              <a:gd name="T27" fmla="*/ 8 h 9"/>
              <a:gd name="T28" fmla="*/ 10 w 10"/>
              <a:gd name="T29" fmla="*/ 7 h 9"/>
              <a:gd name="T30" fmla="*/ 10 w 10"/>
              <a:gd name="T31" fmla="*/ 5 h 9"/>
              <a:gd name="T32" fmla="*/ 10 w 10"/>
              <a:gd name="T33" fmla="*/ 5 h 9"/>
              <a:gd name="T34" fmla="*/ 10 w 10"/>
              <a:gd name="T35" fmla="*/ 2 h 9"/>
              <a:gd name="T36" fmla="*/ 9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2" y="0"/>
                </a:lnTo>
                <a:lnTo>
                  <a:pt x="1" y="1"/>
                </a:lnTo>
                <a:lnTo>
                  <a:pt x="0" y="2"/>
                </a:lnTo>
                <a:lnTo>
                  <a:pt x="0" y="5"/>
                </a:lnTo>
                <a:lnTo>
                  <a:pt x="0" y="5"/>
                </a:lnTo>
                <a:lnTo>
                  <a:pt x="0" y="7"/>
                </a:lnTo>
                <a:lnTo>
                  <a:pt x="1" y="8"/>
                </a:lnTo>
                <a:lnTo>
                  <a:pt x="2" y="9"/>
                </a:lnTo>
                <a:lnTo>
                  <a:pt x="5" y="9"/>
                </a:lnTo>
                <a:lnTo>
                  <a:pt x="5" y="9"/>
                </a:lnTo>
                <a:lnTo>
                  <a:pt x="7" y="9"/>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07" name="Freeform 1626"/>
          <p:cNvSpPr>
            <a:spLocks/>
          </p:cNvSpPr>
          <p:nvPr/>
        </p:nvSpPr>
        <p:spPr bwMode="auto">
          <a:xfrm>
            <a:off x="2500220" y="1111520"/>
            <a:ext cx="18981" cy="14237"/>
          </a:xfrm>
          <a:custGeom>
            <a:avLst/>
            <a:gdLst>
              <a:gd name="T0" fmla="*/ 5 w 10"/>
              <a:gd name="T1" fmla="*/ 0 h 9"/>
              <a:gd name="T2" fmla="*/ 5 w 10"/>
              <a:gd name="T3" fmla="*/ 0 h 9"/>
              <a:gd name="T4" fmla="*/ 3 w 10"/>
              <a:gd name="T5" fmla="*/ 0 h 9"/>
              <a:gd name="T6" fmla="*/ 1 w 10"/>
              <a:gd name="T7" fmla="*/ 1 h 9"/>
              <a:gd name="T8" fmla="*/ 0 w 10"/>
              <a:gd name="T9" fmla="*/ 2 h 9"/>
              <a:gd name="T10" fmla="*/ 0 w 10"/>
              <a:gd name="T11" fmla="*/ 5 h 9"/>
              <a:gd name="T12" fmla="*/ 0 w 10"/>
              <a:gd name="T13" fmla="*/ 5 h 9"/>
              <a:gd name="T14" fmla="*/ 0 w 10"/>
              <a:gd name="T15" fmla="*/ 7 h 9"/>
              <a:gd name="T16" fmla="*/ 1 w 10"/>
              <a:gd name="T17" fmla="*/ 8 h 9"/>
              <a:gd name="T18" fmla="*/ 3 w 10"/>
              <a:gd name="T19" fmla="*/ 9 h 9"/>
              <a:gd name="T20" fmla="*/ 5 w 10"/>
              <a:gd name="T21" fmla="*/ 9 h 9"/>
              <a:gd name="T22" fmla="*/ 5 w 10"/>
              <a:gd name="T23" fmla="*/ 9 h 9"/>
              <a:gd name="T24" fmla="*/ 8 w 10"/>
              <a:gd name="T25" fmla="*/ 9 h 9"/>
              <a:gd name="T26" fmla="*/ 9 w 10"/>
              <a:gd name="T27" fmla="*/ 8 h 9"/>
              <a:gd name="T28" fmla="*/ 10 w 10"/>
              <a:gd name="T29" fmla="*/ 7 h 9"/>
              <a:gd name="T30" fmla="*/ 10 w 10"/>
              <a:gd name="T31" fmla="*/ 5 h 9"/>
              <a:gd name="T32" fmla="*/ 10 w 10"/>
              <a:gd name="T33" fmla="*/ 5 h 9"/>
              <a:gd name="T34" fmla="*/ 10 w 10"/>
              <a:gd name="T35" fmla="*/ 2 h 9"/>
              <a:gd name="T36" fmla="*/ 9 w 10"/>
              <a:gd name="T37" fmla="*/ 1 h 9"/>
              <a:gd name="T38" fmla="*/ 8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3" y="0"/>
                </a:lnTo>
                <a:lnTo>
                  <a:pt x="1" y="1"/>
                </a:lnTo>
                <a:lnTo>
                  <a:pt x="0" y="2"/>
                </a:lnTo>
                <a:lnTo>
                  <a:pt x="0" y="5"/>
                </a:lnTo>
                <a:lnTo>
                  <a:pt x="0" y="5"/>
                </a:lnTo>
                <a:lnTo>
                  <a:pt x="0" y="7"/>
                </a:lnTo>
                <a:lnTo>
                  <a:pt x="1" y="8"/>
                </a:lnTo>
                <a:lnTo>
                  <a:pt x="3" y="9"/>
                </a:lnTo>
                <a:lnTo>
                  <a:pt x="5" y="9"/>
                </a:lnTo>
                <a:lnTo>
                  <a:pt x="5" y="9"/>
                </a:lnTo>
                <a:lnTo>
                  <a:pt x="8" y="9"/>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08" name="Freeform 1627"/>
          <p:cNvSpPr>
            <a:spLocks noEditPoints="1"/>
          </p:cNvSpPr>
          <p:nvPr/>
        </p:nvSpPr>
        <p:spPr bwMode="auto">
          <a:xfrm>
            <a:off x="1309239" y="1040343"/>
            <a:ext cx="137605" cy="90156"/>
          </a:xfrm>
          <a:custGeom>
            <a:avLst/>
            <a:gdLst>
              <a:gd name="T0" fmla="*/ 69 w 89"/>
              <a:gd name="T1" fmla="*/ 0 h 59"/>
              <a:gd name="T2" fmla="*/ 66 w 89"/>
              <a:gd name="T3" fmla="*/ 1 h 59"/>
              <a:gd name="T4" fmla="*/ 61 w 89"/>
              <a:gd name="T5" fmla="*/ 6 h 59"/>
              <a:gd name="T6" fmla="*/ 60 w 89"/>
              <a:gd name="T7" fmla="*/ 25 h 59"/>
              <a:gd name="T8" fmla="*/ 30 w 89"/>
              <a:gd name="T9" fmla="*/ 10 h 59"/>
              <a:gd name="T10" fmla="*/ 29 w 89"/>
              <a:gd name="T11" fmla="*/ 6 h 59"/>
              <a:gd name="T12" fmla="*/ 24 w 89"/>
              <a:gd name="T13" fmla="*/ 1 h 59"/>
              <a:gd name="T14" fmla="*/ 10 w 89"/>
              <a:gd name="T15" fmla="*/ 0 h 59"/>
              <a:gd name="T16" fmla="*/ 7 w 89"/>
              <a:gd name="T17" fmla="*/ 1 h 59"/>
              <a:gd name="T18" fmla="*/ 2 w 89"/>
              <a:gd name="T19" fmla="*/ 6 h 59"/>
              <a:gd name="T20" fmla="*/ 0 w 89"/>
              <a:gd name="T21" fmla="*/ 50 h 59"/>
              <a:gd name="T22" fmla="*/ 2 w 89"/>
              <a:gd name="T23" fmla="*/ 53 h 59"/>
              <a:gd name="T24" fmla="*/ 7 w 89"/>
              <a:gd name="T25" fmla="*/ 58 h 59"/>
              <a:gd name="T26" fmla="*/ 20 w 89"/>
              <a:gd name="T27" fmla="*/ 59 h 59"/>
              <a:gd name="T28" fmla="*/ 24 w 89"/>
              <a:gd name="T29" fmla="*/ 58 h 59"/>
              <a:gd name="T30" fmla="*/ 29 w 89"/>
              <a:gd name="T31" fmla="*/ 53 h 59"/>
              <a:gd name="T32" fmla="*/ 30 w 89"/>
              <a:gd name="T33" fmla="*/ 35 h 59"/>
              <a:gd name="T34" fmla="*/ 60 w 89"/>
              <a:gd name="T35" fmla="*/ 50 h 59"/>
              <a:gd name="T36" fmla="*/ 61 w 89"/>
              <a:gd name="T37" fmla="*/ 53 h 59"/>
              <a:gd name="T38" fmla="*/ 66 w 89"/>
              <a:gd name="T39" fmla="*/ 58 h 59"/>
              <a:gd name="T40" fmla="*/ 79 w 89"/>
              <a:gd name="T41" fmla="*/ 59 h 59"/>
              <a:gd name="T42" fmla="*/ 83 w 89"/>
              <a:gd name="T43" fmla="*/ 58 h 59"/>
              <a:gd name="T44" fmla="*/ 88 w 89"/>
              <a:gd name="T45" fmla="*/ 53 h 59"/>
              <a:gd name="T46" fmla="*/ 89 w 89"/>
              <a:gd name="T47" fmla="*/ 10 h 59"/>
              <a:gd name="T48" fmla="*/ 88 w 89"/>
              <a:gd name="T49" fmla="*/ 6 h 59"/>
              <a:gd name="T50" fmla="*/ 83 w 89"/>
              <a:gd name="T51" fmla="*/ 1 h 59"/>
              <a:gd name="T52" fmla="*/ 79 w 89"/>
              <a:gd name="T53" fmla="*/ 0 h 59"/>
              <a:gd name="T54" fmla="*/ 10 w 89"/>
              <a:gd name="T55" fmla="*/ 10 h 59"/>
              <a:gd name="T56" fmla="*/ 20 w 89"/>
              <a:gd name="T57" fmla="*/ 50 h 59"/>
              <a:gd name="T58" fmla="*/ 69 w 89"/>
              <a:gd name="T59" fmla="*/ 50 h 59"/>
              <a:gd name="T60" fmla="*/ 79 w 89"/>
              <a:gd name="T61" fmla="*/ 10 h 59"/>
              <a:gd name="T62" fmla="*/ 69 w 89"/>
              <a:gd name="T63"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59">
                <a:moveTo>
                  <a:pt x="79" y="0"/>
                </a:moveTo>
                <a:lnTo>
                  <a:pt x="69" y="0"/>
                </a:lnTo>
                <a:lnTo>
                  <a:pt x="69" y="0"/>
                </a:lnTo>
                <a:lnTo>
                  <a:pt x="66" y="1"/>
                </a:lnTo>
                <a:lnTo>
                  <a:pt x="62" y="3"/>
                </a:lnTo>
                <a:lnTo>
                  <a:pt x="61" y="6"/>
                </a:lnTo>
                <a:lnTo>
                  <a:pt x="60" y="10"/>
                </a:lnTo>
                <a:lnTo>
                  <a:pt x="60" y="25"/>
                </a:lnTo>
                <a:lnTo>
                  <a:pt x="30" y="25"/>
                </a:lnTo>
                <a:lnTo>
                  <a:pt x="30" y="10"/>
                </a:lnTo>
                <a:lnTo>
                  <a:pt x="30" y="10"/>
                </a:lnTo>
                <a:lnTo>
                  <a:pt x="29" y="6"/>
                </a:lnTo>
                <a:lnTo>
                  <a:pt x="28" y="3"/>
                </a:lnTo>
                <a:lnTo>
                  <a:pt x="24" y="1"/>
                </a:lnTo>
                <a:lnTo>
                  <a:pt x="20" y="0"/>
                </a:lnTo>
                <a:lnTo>
                  <a:pt x="10" y="0"/>
                </a:lnTo>
                <a:lnTo>
                  <a:pt x="10" y="0"/>
                </a:lnTo>
                <a:lnTo>
                  <a:pt x="7" y="1"/>
                </a:lnTo>
                <a:lnTo>
                  <a:pt x="3" y="3"/>
                </a:lnTo>
                <a:lnTo>
                  <a:pt x="2" y="6"/>
                </a:lnTo>
                <a:lnTo>
                  <a:pt x="0" y="10"/>
                </a:lnTo>
                <a:lnTo>
                  <a:pt x="0" y="50"/>
                </a:lnTo>
                <a:lnTo>
                  <a:pt x="0" y="50"/>
                </a:lnTo>
                <a:lnTo>
                  <a:pt x="2" y="53"/>
                </a:lnTo>
                <a:lnTo>
                  <a:pt x="3" y="57"/>
                </a:lnTo>
                <a:lnTo>
                  <a:pt x="7" y="58"/>
                </a:lnTo>
                <a:lnTo>
                  <a:pt x="10" y="59"/>
                </a:lnTo>
                <a:lnTo>
                  <a:pt x="20" y="59"/>
                </a:lnTo>
                <a:lnTo>
                  <a:pt x="20" y="59"/>
                </a:lnTo>
                <a:lnTo>
                  <a:pt x="24" y="58"/>
                </a:lnTo>
                <a:lnTo>
                  <a:pt x="28" y="57"/>
                </a:lnTo>
                <a:lnTo>
                  <a:pt x="29" y="53"/>
                </a:lnTo>
                <a:lnTo>
                  <a:pt x="30" y="50"/>
                </a:lnTo>
                <a:lnTo>
                  <a:pt x="30" y="35"/>
                </a:lnTo>
                <a:lnTo>
                  <a:pt x="60" y="35"/>
                </a:lnTo>
                <a:lnTo>
                  <a:pt x="60" y="50"/>
                </a:lnTo>
                <a:lnTo>
                  <a:pt x="60" y="50"/>
                </a:lnTo>
                <a:lnTo>
                  <a:pt x="61" y="53"/>
                </a:lnTo>
                <a:lnTo>
                  <a:pt x="62" y="57"/>
                </a:lnTo>
                <a:lnTo>
                  <a:pt x="66" y="58"/>
                </a:lnTo>
                <a:lnTo>
                  <a:pt x="69" y="59"/>
                </a:lnTo>
                <a:lnTo>
                  <a:pt x="79" y="59"/>
                </a:lnTo>
                <a:lnTo>
                  <a:pt x="79" y="59"/>
                </a:lnTo>
                <a:lnTo>
                  <a:pt x="83" y="58"/>
                </a:lnTo>
                <a:lnTo>
                  <a:pt x="87" y="57"/>
                </a:lnTo>
                <a:lnTo>
                  <a:pt x="88" y="53"/>
                </a:lnTo>
                <a:lnTo>
                  <a:pt x="89" y="50"/>
                </a:lnTo>
                <a:lnTo>
                  <a:pt x="89" y="10"/>
                </a:lnTo>
                <a:lnTo>
                  <a:pt x="89" y="10"/>
                </a:lnTo>
                <a:lnTo>
                  <a:pt x="88" y="6"/>
                </a:lnTo>
                <a:lnTo>
                  <a:pt x="87" y="3"/>
                </a:lnTo>
                <a:lnTo>
                  <a:pt x="83" y="1"/>
                </a:lnTo>
                <a:lnTo>
                  <a:pt x="79" y="0"/>
                </a:lnTo>
                <a:lnTo>
                  <a:pt x="79" y="0"/>
                </a:lnTo>
                <a:close/>
                <a:moveTo>
                  <a:pt x="10" y="50"/>
                </a:moveTo>
                <a:lnTo>
                  <a:pt x="10" y="10"/>
                </a:lnTo>
                <a:lnTo>
                  <a:pt x="20" y="10"/>
                </a:lnTo>
                <a:lnTo>
                  <a:pt x="20" y="50"/>
                </a:lnTo>
                <a:lnTo>
                  <a:pt x="10" y="50"/>
                </a:lnTo>
                <a:close/>
                <a:moveTo>
                  <a:pt x="69" y="50"/>
                </a:moveTo>
                <a:lnTo>
                  <a:pt x="69" y="10"/>
                </a:lnTo>
                <a:lnTo>
                  <a:pt x="79" y="10"/>
                </a:lnTo>
                <a:lnTo>
                  <a:pt x="79" y="50"/>
                </a:lnTo>
                <a:lnTo>
                  <a:pt x="69"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09" name="Rectangle 1628"/>
          <p:cNvSpPr>
            <a:spLocks noChangeArrowheads="1"/>
          </p:cNvSpPr>
          <p:nvPr/>
        </p:nvSpPr>
        <p:spPr bwMode="auto">
          <a:xfrm>
            <a:off x="1456331" y="1068813"/>
            <a:ext cx="14237" cy="3321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10" name="Rectangle 1629"/>
          <p:cNvSpPr>
            <a:spLocks noChangeArrowheads="1"/>
          </p:cNvSpPr>
          <p:nvPr/>
        </p:nvSpPr>
        <p:spPr bwMode="auto">
          <a:xfrm>
            <a:off x="1285513" y="1068813"/>
            <a:ext cx="14237" cy="3321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11" name="Freeform 1630"/>
          <p:cNvSpPr>
            <a:spLocks noEditPoints="1"/>
          </p:cNvSpPr>
          <p:nvPr/>
        </p:nvSpPr>
        <p:spPr bwMode="auto">
          <a:xfrm>
            <a:off x="2035214" y="1030854"/>
            <a:ext cx="185055" cy="123368"/>
          </a:xfrm>
          <a:custGeom>
            <a:avLst/>
            <a:gdLst>
              <a:gd name="T0" fmla="*/ 5 w 119"/>
              <a:gd name="T1" fmla="*/ 0 h 79"/>
              <a:gd name="T2" fmla="*/ 3 w 119"/>
              <a:gd name="T3" fmla="*/ 0 h 79"/>
              <a:gd name="T4" fmla="*/ 0 w 119"/>
              <a:gd name="T5" fmla="*/ 3 h 79"/>
              <a:gd name="T6" fmla="*/ 0 w 119"/>
              <a:gd name="T7" fmla="*/ 74 h 79"/>
              <a:gd name="T8" fmla="*/ 0 w 119"/>
              <a:gd name="T9" fmla="*/ 77 h 79"/>
              <a:gd name="T10" fmla="*/ 3 w 119"/>
              <a:gd name="T11" fmla="*/ 79 h 79"/>
              <a:gd name="T12" fmla="*/ 114 w 119"/>
              <a:gd name="T13" fmla="*/ 79 h 79"/>
              <a:gd name="T14" fmla="*/ 116 w 119"/>
              <a:gd name="T15" fmla="*/ 79 h 79"/>
              <a:gd name="T16" fmla="*/ 119 w 119"/>
              <a:gd name="T17" fmla="*/ 77 h 79"/>
              <a:gd name="T18" fmla="*/ 119 w 119"/>
              <a:gd name="T19" fmla="*/ 5 h 79"/>
              <a:gd name="T20" fmla="*/ 119 w 119"/>
              <a:gd name="T21" fmla="*/ 3 h 79"/>
              <a:gd name="T22" fmla="*/ 116 w 119"/>
              <a:gd name="T23" fmla="*/ 0 h 79"/>
              <a:gd name="T24" fmla="*/ 114 w 119"/>
              <a:gd name="T25" fmla="*/ 0 h 79"/>
              <a:gd name="T26" fmla="*/ 59 w 119"/>
              <a:gd name="T27" fmla="*/ 50 h 79"/>
              <a:gd name="T28" fmla="*/ 52 w 119"/>
              <a:gd name="T29" fmla="*/ 47 h 79"/>
              <a:gd name="T30" fmla="*/ 49 w 119"/>
              <a:gd name="T31" fmla="*/ 40 h 79"/>
              <a:gd name="T32" fmla="*/ 51 w 119"/>
              <a:gd name="T33" fmla="*/ 36 h 79"/>
              <a:gd name="T34" fmla="*/ 56 w 119"/>
              <a:gd name="T35" fmla="*/ 31 h 79"/>
              <a:gd name="T36" fmla="*/ 59 w 119"/>
              <a:gd name="T37" fmla="*/ 30 h 79"/>
              <a:gd name="T38" fmla="*/ 67 w 119"/>
              <a:gd name="T39" fmla="*/ 32 h 79"/>
              <a:gd name="T40" fmla="*/ 69 w 119"/>
              <a:gd name="T41" fmla="*/ 40 h 79"/>
              <a:gd name="T42" fmla="*/ 68 w 119"/>
              <a:gd name="T43" fmla="*/ 43 h 79"/>
              <a:gd name="T44" fmla="*/ 63 w 119"/>
              <a:gd name="T45" fmla="*/ 48 h 79"/>
              <a:gd name="T46" fmla="*/ 59 w 119"/>
              <a:gd name="T47" fmla="*/ 50 h 79"/>
              <a:gd name="T48" fmla="*/ 20 w 119"/>
              <a:gd name="T49" fmla="*/ 30 h 79"/>
              <a:gd name="T50" fmla="*/ 10 w 119"/>
              <a:gd name="T51" fmla="*/ 50 h 79"/>
              <a:gd name="T52" fmla="*/ 10 w 119"/>
              <a:gd name="T53" fmla="*/ 59 h 79"/>
              <a:gd name="T54" fmla="*/ 30 w 119"/>
              <a:gd name="T55" fmla="*/ 20 h 79"/>
              <a:gd name="T56" fmla="*/ 10 w 119"/>
              <a:gd name="T57" fmla="*/ 10 h 79"/>
              <a:gd name="T58" fmla="*/ 54 w 119"/>
              <a:gd name="T59" fmla="*/ 21 h 79"/>
              <a:gd name="T60" fmla="*/ 48 w 119"/>
              <a:gd name="T61" fmla="*/ 24 h 79"/>
              <a:gd name="T62" fmla="*/ 41 w 119"/>
              <a:gd name="T63" fmla="*/ 34 h 79"/>
              <a:gd name="T64" fmla="*/ 40 w 119"/>
              <a:gd name="T65" fmla="*/ 40 h 79"/>
              <a:gd name="T66" fmla="*/ 43 w 119"/>
              <a:gd name="T67" fmla="*/ 52 h 79"/>
              <a:gd name="T68" fmla="*/ 54 w 119"/>
              <a:gd name="T69" fmla="*/ 58 h 79"/>
              <a:gd name="T70" fmla="*/ 10 w 119"/>
              <a:gd name="T71" fmla="*/ 69 h 79"/>
              <a:gd name="T72" fmla="*/ 109 w 119"/>
              <a:gd name="T73" fmla="*/ 50 h 79"/>
              <a:gd name="T74" fmla="*/ 99 w 119"/>
              <a:gd name="T75" fmla="*/ 30 h 79"/>
              <a:gd name="T76" fmla="*/ 109 w 119"/>
              <a:gd name="T77" fmla="*/ 50 h 79"/>
              <a:gd name="T78" fmla="*/ 89 w 119"/>
              <a:gd name="T79" fmla="*/ 59 h 79"/>
              <a:gd name="T80" fmla="*/ 109 w 119"/>
              <a:gd name="T81" fmla="*/ 69 h 79"/>
              <a:gd name="T82" fmla="*/ 64 w 119"/>
              <a:gd name="T83" fmla="*/ 58 h 79"/>
              <a:gd name="T84" fmla="*/ 70 w 119"/>
              <a:gd name="T85" fmla="*/ 56 h 79"/>
              <a:gd name="T86" fmla="*/ 78 w 119"/>
              <a:gd name="T87" fmla="*/ 46 h 79"/>
              <a:gd name="T88" fmla="*/ 79 w 119"/>
              <a:gd name="T89" fmla="*/ 40 h 79"/>
              <a:gd name="T90" fmla="*/ 75 w 119"/>
              <a:gd name="T91" fmla="*/ 27 h 79"/>
              <a:gd name="T92" fmla="*/ 64 w 119"/>
              <a:gd name="T93" fmla="*/ 21 h 79"/>
              <a:gd name="T94" fmla="*/ 109 w 119"/>
              <a:gd name="T95" fmla="*/ 10 h 79"/>
              <a:gd name="T96" fmla="*/ 89 w 119"/>
              <a:gd name="T97"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79">
                <a:moveTo>
                  <a:pt x="114" y="0"/>
                </a:moveTo>
                <a:lnTo>
                  <a:pt x="5" y="0"/>
                </a:lnTo>
                <a:lnTo>
                  <a:pt x="5" y="0"/>
                </a:lnTo>
                <a:lnTo>
                  <a:pt x="3" y="0"/>
                </a:lnTo>
                <a:lnTo>
                  <a:pt x="1" y="1"/>
                </a:lnTo>
                <a:lnTo>
                  <a:pt x="0" y="3"/>
                </a:lnTo>
                <a:lnTo>
                  <a:pt x="0" y="5"/>
                </a:lnTo>
                <a:lnTo>
                  <a:pt x="0" y="74"/>
                </a:lnTo>
                <a:lnTo>
                  <a:pt x="0" y="74"/>
                </a:lnTo>
                <a:lnTo>
                  <a:pt x="0" y="77"/>
                </a:lnTo>
                <a:lnTo>
                  <a:pt x="1" y="78"/>
                </a:lnTo>
                <a:lnTo>
                  <a:pt x="3" y="79"/>
                </a:lnTo>
                <a:lnTo>
                  <a:pt x="5" y="79"/>
                </a:lnTo>
                <a:lnTo>
                  <a:pt x="114" y="79"/>
                </a:lnTo>
                <a:lnTo>
                  <a:pt x="114" y="79"/>
                </a:lnTo>
                <a:lnTo>
                  <a:pt x="116" y="79"/>
                </a:lnTo>
                <a:lnTo>
                  <a:pt x="117" y="78"/>
                </a:lnTo>
                <a:lnTo>
                  <a:pt x="119" y="77"/>
                </a:lnTo>
                <a:lnTo>
                  <a:pt x="119" y="74"/>
                </a:lnTo>
                <a:lnTo>
                  <a:pt x="119" y="5"/>
                </a:lnTo>
                <a:lnTo>
                  <a:pt x="119" y="5"/>
                </a:lnTo>
                <a:lnTo>
                  <a:pt x="119" y="3"/>
                </a:lnTo>
                <a:lnTo>
                  <a:pt x="117" y="1"/>
                </a:lnTo>
                <a:lnTo>
                  <a:pt x="116" y="0"/>
                </a:lnTo>
                <a:lnTo>
                  <a:pt x="114" y="0"/>
                </a:lnTo>
                <a:lnTo>
                  <a:pt x="114" y="0"/>
                </a:lnTo>
                <a:close/>
                <a:moveTo>
                  <a:pt x="59" y="50"/>
                </a:moveTo>
                <a:lnTo>
                  <a:pt x="59" y="50"/>
                </a:lnTo>
                <a:lnTo>
                  <a:pt x="56" y="48"/>
                </a:lnTo>
                <a:lnTo>
                  <a:pt x="52" y="47"/>
                </a:lnTo>
                <a:lnTo>
                  <a:pt x="51" y="43"/>
                </a:lnTo>
                <a:lnTo>
                  <a:pt x="49" y="40"/>
                </a:lnTo>
                <a:lnTo>
                  <a:pt x="49" y="40"/>
                </a:lnTo>
                <a:lnTo>
                  <a:pt x="51" y="36"/>
                </a:lnTo>
                <a:lnTo>
                  <a:pt x="52" y="32"/>
                </a:lnTo>
                <a:lnTo>
                  <a:pt x="56" y="31"/>
                </a:lnTo>
                <a:lnTo>
                  <a:pt x="59" y="30"/>
                </a:lnTo>
                <a:lnTo>
                  <a:pt x="59" y="30"/>
                </a:lnTo>
                <a:lnTo>
                  <a:pt x="63" y="31"/>
                </a:lnTo>
                <a:lnTo>
                  <a:pt x="67" y="32"/>
                </a:lnTo>
                <a:lnTo>
                  <a:pt x="68" y="36"/>
                </a:lnTo>
                <a:lnTo>
                  <a:pt x="69" y="40"/>
                </a:lnTo>
                <a:lnTo>
                  <a:pt x="69" y="40"/>
                </a:lnTo>
                <a:lnTo>
                  <a:pt x="68" y="43"/>
                </a:lnTo>
                <a:lnTo>
                  <a:pt x="67" y="47"/>
                </a:lnTo>
                <a:lnTo>
                  <a:pt x="63" y="48"/>
                </a:lnTo>
                <a:lnTo>
                  <a:pt x="59" y="50"/>
                </a:lnTo>
                <a:lnTo>
                  <a:pt x="59" y="50"/>
                </a:lnTo>
                <a:close/>
                <a:moveTo>
                  <a:pt x="10" y="30"/>
                </a:moveTo>
                <a:lnTo>
                  <a:pt x="20" y="30"/>
                </a:lnTo>
                <a:lnTo>
                  <a:pt x="20" y="50"/>
                </a:lnTo>
                <a:lnTo>
                  <a:pt x="10" y="50"/>
                </a:lnTo>
                <a:lnTo>
                  <a:pt x="10" y="30"/>
                </a:lnTo>
                <a:close/>
                <a:moveTo>
                  <a:pt x="10" y="59"/>
                </a:moveTo>
                <a:lnTo>
                  <a:pt x="30" y="59"/>
                </a:lnTo>
                <a:lnTo>
                  <a:pt x="30" y="20"/>
                </a:lnTo>
                <a:lnTo>
                  <a:pt x="10" y="20"/>
                </a:lnTo>
                <a:lnTo>
                  <a:pt x="10" y="10"/>
                </a:lnTo>
                <a:lnTo>
                  <a:pt x="54" y="10"/>
                </a:lnTo>
                <a:lnTo>
                  <a:pt x="54" y="21"/>
                </a:lnTo>
                <a:lnTo>
                  <a:pt x="54" y="21"/>
                </a:lnTo>
                <a:lnTo>
                  <a:pt x="48" y="24"/>
                </a:lnTo>
                <a:lnTo>
                  <a:pt x="43" y="27"/>
                </a:lnTo>
                <a:lnTo>
                  <a:pt x="41" y="34"/>
                </a:lnTo>
                <a:lnTo>
                  <a:pt x="40" y="40"/>
                </a:lnTo>
                <a:lnTo>
                  <a:pt x="40" y="40"/>
                </a:lnTo>
                <a:lnTo>
                  <a:pt x="41" y="46"/>
                </a:lnTo>
                <a:lnTo>
                  <a:pt x="43" y="52"/>
                </a:lnTo>
                <a:lnTo>
                  <a:pt x="48" y="56"/>
                </a:lnTo>
                <a:lnTo>
                  <a:pt x="54" y="58"/>
                </a:lnTo>
                <a:lnTo>
                  <a:pt x="54" y="69"/>
                </a:lnTo>
                <a:lnTo>
                  <a:pt x="10" y="69"/>
                </a:lnTo>
                <a:lnTo>
                  <a:pt x="10" y="59"/>
                </a:lnTo>
                <a:close/>
                <a:moveTo>
                  <a:pt x="109" y="50"/>
                </a:moveTo>
                <a:lnTo>
                  <a:pt x="99" y="50"/>
                </a:lnTo>
                <a:lnTo>
                  <a:pt x="99" y="30"/>
                </a:lnTo>
                <a:lnTo>
                  <a:pt x="109" y="30"/>
                </a:lnTo>
                <a:lnTo>
                  <a:pt x="109" y="50"/>
                </a:lnTo>
                <a:close/>
                <a:moveTo>
                  <a:pt x="89" y="20"/>
                </a:moveTo>
                <a:lnTo>
                  <a:pt x="89" y="59"/>
                </a:lnTo>
                <a:lnTo>
                  <a:pt x="109" y="59"/>
                </a:lnTo>
                <a:lnTo>
                  <a:pt x="109" y="69"/>
                </a:lnTo>
                <a:lnTo>
                  <a:pt x="64" y="69"/>
                </a:lnTo>
                <a:lnTo>
                  <a:pt x="64" y="58"/>
                </a:lnTo>
                <a:lnTo>
                  <a:pt x="64" y="58"/>
                </a:lnTo>
                <a:lnTo>
                  <a:pt x="70" y="56"/>
                </a:lnTo>
                <a:lnTo>
                  <a:pt x="75" y="52"/>
                </a:lnTo>
                <a:lnTo>
                  <a:pt x="78" y="46"/>
                </a:lnTo>
                <a:lnTo>
                  <a:pt x="79" y="40"/>
                </a:lnTo>
                <a:lnTo>
                  <a:pt x="79" y="40"/>
                </a:lnTo>
                <a:lnTo>
                  <a:pt x="78" y="34"/>
                </a:lnTo>
                <a:lnTo>
                  <a:pt x="75" y="27"/>
                </a:lnTo>
                <a:lnTo>
                  <a:pt x="70" y="24"/>
                </a:lnTo>
                <a:lnTo>
                  <a:pt x="64" y="21"/>
                </a:lnTo>
                <a:lnTo>
                  <a:pt x="64" y="10"/>
                </a:lnTo>
                <a:lnTo>
                  <a:pt x="109" y="10"/>
                </a:lnTo>
                <a:lnTo>
                  <a:pt x="109" y="20"/>
                </a:lnTo>
                <a:lnTo>
                  <a:pt x="89"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12" name="Freeform 1631"/>
          <p:cNvSpPr>
            <a:spLocks noEditPoints="1"/>
          </p:cNvSpPr>
          <p:nvPr/>
        </p:nvSpPr>
        <p:spPr bwMode="auto">
          <a:xfrm>
            <a:off x="3188239" y="1016620"/>
            <a:ext cx="123368" cy="161328"/>
          </a:xfrm>
          <a:custGeom>
            <a:avLst/>
            <a:gdLst>
              <a:gd name="T0" fmla="*/ 79 w 79"/>
              <a:gd name="T1" fmla="*/ 37 h 104"/>
              <a:gd name="T2" fmla="*/ 75 w 79"/>
              <a:gd name="T3" fmla="*/ 23 h 104"/>
              <a:gd name="T4" fmla="*/ 68 w 79"/>
              <a:gd name="T5" fmla="*/ 11 h 104"/>
              <a:gd name="T6" fmla="*/ 55 w 79"/>
              <a:gd name="T7" fmla="*/ 3 h 104"/>
              <a:gd name="T8" fmla="*/ 40 w 79"/>
              <a:gd name="T9" fmla="*/ 0 h 104"/>
              <a:gd name="T10" fmla="*/ 32 w 79"/>
              <a:gd name="T11" fmla="*/ 2 h 104"/>
              <a:gd name="T12" fmla="*/ 18 w 79"/>
              <a:gd name="T13" fmla="*/ 7 h 104"/>
              <a:gd name="T14" fmla="*/ 6 w 79"/>
              <a:gd name="T15" fmla="*/ 16 h 104"/>
              <a:gd name="T16" fmla="*/ 2 w 79"/>
              <a:gd name="T17" fmla="*/ 30 h 104"/>
              <a:gd name="T18" fmla="*/ 0 w 79"/>
              <a:gd name="T19" fmla="*/ 37 h 104"/>
              <a:gd name="T20" fmla="*/ 5 w 79"/>
              <a:gd name="T21" fmla="*/ 55 h 104"/>
              <a:gd name="T22" fmla="*/ 18 w 79"/>
              <a:gd name="T23" fmla="*/ 68 h 104"/>
              <a:gd name="T24" fmla="*/ 25 w 79"/>
              <a:gd name="T25" fmla="*/ 89 h 104"/>
              <a:gd name="T26" fmla="*/ 50 w 79"/>
              <a:gd name="T27" fmla="*/ 104 h 104"/>
              <a:gd name="T28" fmla="*/ 51 w 79"/>
              <a:gd name="T29" fmla="*/ 89 h 104"/>
              <a:gd name="T30" fmla="*/ 62 w 79"/>
              <a:gd name="T31" fmla="*/ 68 h 104"/>
              <a:gd name="T32" fmla="*/ 74 w 79"/>
              <a:gd name="T33" fmla="*/ 55 h 104"/>
              <a:gd name="T34" fmla="*/ 79 w 79"/>
              <a:gd name="T35" fmla="*/ 37 h 104"/>
              <a:gd name="T36" fmla="*/ 69 w 79"/>
              <a:gd name="T37" fmla="*/ 37 h 104"/>
              <a:gd name="T38" fmla="*/ 68 w 79"/>
              <a:gd name="T39" fmla="*/ 45 h 104"/>
              <a:gd name="T40" fmla="*/ 62 w 79"/>
              <a:gd name="T41" fmla="*/ 56 h 104"/>
              <a:gd name="T42" fmla="*/ 56 w 79"/>
              <a:gd name="T43" fmla="*/ 60 h 104"/>
              <a:gd name="T44" fmla="*/ 58 w 79"/>
              <a:gd name="T45" fmla="*/ 37 h 104"/>
              <a:gd name="T46" fmla="*/ 58 w 79"/>
              <a:gd name="T47" fmla="*/ 25 h 104"/>
              <a:gd name="T48" fmla="*/ 56 w 79"/>
              <a:gd name="T49" fmla="*/ 15 h 104"/>
              <a:gd name="T50" fmla="*/ 66 w 79"/>
              <a:gd name="T51" fmla="*/ 24 h 104"/>
              <a:gd name="T52" fmla="*/ 69 w 79"/>
              <a:gd name="T53" fmla="*/ 37 h 104"/>
              <a:gd name="T54" fmla="*/ 47 w 79"/>
              <a:gd name="T55" fmla="*/ 11 h 104"/>
              <a:gd name="T56" fmla="*/ 50 w 79"/>
              <a:gd name="T57" fmla="*/ 24 h 104"/>
              <a:gd name="T58" fmla="*/ 51 w 79"/>
              <a:gd name="T59" fmla="*/ 37 h 104"/>
              <a:gd name="T60" fmla="*/ 47 w 79"/>
              <a:gd name="T61" fmla="*/ 63 h 104"/>
              <a:gd name="T62" fmla="*/ 40 w 79"/>
              <a:gd name="T63" fmla="*/ 65 h 104"/>
              <a:gd name="T64" fmla="*/ 32 w 79"/>
              <a:gd name="T65" fmla="*/ 63 h 104"/>
              <a:gd name="T66" fmla="*/ 30 w 79"/>
              <a:gd name="T67" fmla="*/ 51 h 104"/>
              <a:gd name="T68" fmla="*/ 29 w 79"/>
              <a:gd name="T69" fmla="*/ 37 h 104"/>
              <a:gd name="T70" fmla="*/ 32 w 79"/>
              <a:gd name="T71" fmla="*/ 11 h 104"/>
              <a:gd name="T72" fmla="*/ 40 w 79"/>
              <a:gd name="T73" fmla="*/ 10 h 104"/>
              <a:gd name="T74" fmla="*/ 47 w 79"/>
              <a:gd name="T75" fmla="*/ 11 h 104"/>
              <a:gd name="T76" fmla="*/ 10 w 79"/>
              <a:gd name="T77" fmla="*/ 37 h 104"/>
              <a:gd name="T78" fmla="*/ 11 w 79"/>
              <a:gd name="T79" fmla="*/ 30 h 104"/>
              <a:gd name="T80" fmla="*/ 18 w 79"/>
              <a:gd name="T81" fmla="*/ 19 h 104"/>
              <a:gd name="T82" fmla="*/ 24 w 79"/>
              <a:gd name="T83" fmla="*/ 15 h 104"/>
              <a:gd name="T84" fmla="*/ 21 w 79"/>
              <a:gd name="T85" fmla="*/ 37 h 104"/>
              <a:gd name="T86" fmla="*/ 21 w 79"/>
              <a:gd name="T87" fmla="*/ 50 h 104"/>
              <a:gd name="T88" fmla="*/ 24 w 79"/>
              <a:gd name="T89" fmla="*/ 60 h 104"/>
              <a:gd name="T90" fmla="*/ 14 w 79"/>
              <a:gd name="T91" fmla="*/ 51 h 104"/>
              <a:gd name="T92" fmla="*/ 10 w 79"/>
              <a:gd name="T93" fmla="*/ 37 h 104"/>
              <a:gd name="T94" fmla="*/ 43 w 79"/>
              <a:gd name="T95" fmla="*/ 89 h 104"/>
              <a:gd name="T96" fmla="*/ 29 w 79"/>
              <a:gd name="T97" fmla="*/ 73 h 104"/>
              <a:gd name="T98" fmla="*/ 34 w 79"/>
              <a:gd name="T99" fmla="*/ 74 h 104"/>
              <a:gd name="T100" fmla="*/ 40 w 79"/>
              <a:gd name="T101" fmla="*/ 74 h 104"/>
              <a:gd name="T102" fmla="*/ 51 w 79"/>
              <a:gd name="T103" fmla="*/ 7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 h="104">
                <a:moveTo>
                  <a:pt x="79" y="37"/>
                </a:moveTo>
                <a:lnTo>
                  <a:pt x="79" y="37"/>
                </a:lnTo>
                <a:lnTo>
                  <a:pt x="78" y="30"/>
                </a:lnTo>
                <a:lnTo>
                  <a:pt x="75" y="23"/>
                </a:lnTo>
                <a:lnTo>
                  <a:pt x="73" y="16"/>
                </a:lnTo>
                <a:lnTo>
                  <a:pt x="68" y="11"/>
                </a:lnTo>
                <a:lnTo>
                  <a:pt x="62" y="7"/>
                </a:lnTo>
                <a:lnTo>
                  <a:pt x="55" y="3"/>
                </a:lnTo>
                <a:lnTo>
                  <a:pt x="47" y="2"/>
                </a:lnTo>
                <a:lnTo>
                  <a:pt x="40" y="0"/>
                </a:lnTo>
                <a:lnTo>
                  <a:pt x="40" y="0"/>
                </a:lnTo>
                <a:lnTo>
                  <a:pt x="32" y="2"/>
                </a:lnTo>
                <a:lnTo>
                  <a:pt x="25" y="3"/>
                </a:lnTo>
                <a:lnTo>
                  <a:pt x="18" y="7"/>
                </a:lnTo>
                <a:lnTo>
                  <a:pt x="11" y="11"/>
                </a:lnTo>
                <a:lnTo>
                  <a:pt x="6" y="16"/>
                </a:lnTo>
                <a:lnTo>
                  <a:pt x="4" y="23"/>
                </a:lnTo>
                <a:lnTo>
                  <a:pt x="2" y="30"/>
                </a:lnTo>
                <a:lnTo>
                  <a:pt x="0" y="37"/>
                </a:lnTo>
                <a:lnTo>
                  <a:pt x="0" y="37"/>
                </a:lnTo>
                <a:lnTo>
                  <a:pt x="2" y="46"/>
                </a:lnTo>
                <a:lnTo>
                  <a:pt x="5" y="55"/>
                </a:lnTo>
                <a:lnTo>
                  <a:pt x="10" y="62"/>
                </a:lnTo>
                <a:lnTo>
                  <a:pt x="18" y="68"/>
                </a:lnTo>
                <a:lnTo>
                  <a:pt x="29" y="89"/>
                </a:lnTo>
                <a:lnTo>
                  <a:pt x="25" y="89"/>
                </a:lnTo>
                <a:lnTo>
                  <a:pt x="30" y="104"/>
                </a:lnTo>
                <a:lnTo>
                  <a:pt x="50" y="104"/>
                </a:lnTo>
                <a:lnTo>
                  <a:pt x="55" y="89"/>
                </a:lnTo>
                <a:lnTo>
                  <a:pt x="51" y="89"/>
                </a:lnTo>
                <a:lnTo>
                  <a:pt x="62" y="68"/>
                </a:lnTo>
                <a:lnTo>
                  <a:pt x="62" y="68"/>
                </a:lnTo>
                <a:lnTo>
                  <a:pt x="69" y="62"/>
                </a:lnTo>
                <a:lnTo>
                  <a:pt x="74" y="55"/>
                </a:lnTo>
                <a:lnTo>
                  <a:pt x="78" y="46"/>
                </a:lnTo>
                <a:lnTo>
                  <a:pt x="79" y="37"/>
                </a:lnTo>
                <a:lnTo>
                  <a:pt x="79" y="37"/>
                </a:lnTo>
                <a:close/>
                <a:moveTo>
                  <a:pt x="69" y="37"/>
                </a:moveTo>
                <a:lnTo>
                  <a:pt x="69" y="37"/>
                </a:lnTo>
                <a:lnTo>
                  <a:pt x="68" y="45"/>
                </a:lnTo>
                <a:lnTo>
                  <a:pt x="66" y="51"/>
                </a:lnTo>
                <a:lnTo>
                  <a:pt x="62" y="56"/>
                </a:lnTo>
                <a:lnTo>
                  <a:pt x="56" y="60"/>
                </a:lnTo>
                <a:lnTo>
                  <a:pt x="56" y="60"/>
                </a:lnTo>
                <a:lnTo>
                  <a:pt x="58" y="50"/>
                </a:lnTo>
                <a:lnTo>
                  <a:pt x="58" y="37"/>
                </a:lnTo>
                <a:lnTo>
                  <a:pt x="58" y="37"/>
                </a:lnTo>
                <a:lnTo>
                  <a:pt x="58" y="25"/>
                </a:lnTo>
                <a:lnTo>
                  <a:pt x="56" y="15"/>
                </a:lnTo>
                <a:lnTo>
                  <a:pt x="56" y="15"/>
                </a:lnTo>
                <a:lnTo>
                  <a:pt x="62" y="19"/>
                </a:lnTo>
                <a:lnTo>
                  <a:pt x="66" y="24"/>
                </a:lnTo>
                <a:lnTo>
                  <a:pt x="68" y="30"/>
                </a:lnTo>
                <a:lnTo>
                  <a:pt x="69" y="37"/>
                </a:lnTo>
                <a:lnTo>
                  <a:pt x="69" y="37"/>
                </a:lnTo>
                <a:close/>
                <a:moveTo>
                  <a:pt x="47" y="11"/>
                </a:moveTo>
                <a:lnTo>
                  <a:pt x="47" y="11"/>
                </a:lnTo>
                <a:lnTo>
                  <a:pt x="50" y="24"/>
                </a:lnTo>
                <a:lnTo>
                  <a:pt x="51" y="37"/>
                </a:lnTo>
                <a:lnTo>
                  <a:pt x="51" y="37"/>
                </a:lnTo>
                <a:lnTo>
                  <a:pt x="50" y="51"/>
                </a:lnTo>
                <a:lnTo>
                  <a:pt x="47" y="63"/>
                </a:lnTo>
                <a:lnTo>
                  <a:pt x="47" y="63"/>
                </a:lnTo>
                <a:lnTo>
                  <a:pt x="40" y="65"/>
                </a:lnTo>
                <a:lnTo>
                  <a:pt x="40" y="65"/>
                </a:lnTo>
                <a:lnTo>
                  <a:pt x="32" y="63"/>
                </a:lnTo>
                <a:lnTo>
                  <a:pt x="32" y="63"/>
                </a:lnTo>
                <a:lnTo>
                  <a:pt x="30" y="51"/>
                </a:lnTo>
                <a:lnTo>
                  <a:pt x="29" y="37"/>
                </a:lnTo>
                <a:lnTo>
                  <a:pt x="29" y="37"/>
                </a:lnTo>
                <a:lnTo>
                  <a:pt x="30" y="24"/>
                </a:lnTo>
                <a:lnTo>
                  <a:pt x="32" y="11"/>
                </a:lnTo>
                <a:lnTo>
                  <a:pt x="32" y="11"/>
                </a:lnTo>
                <a:lnTo>
                  <a:pt x="40" y="10"/>
                </a:lnTo>
                <a:lnTo>
                  <a:pt x="40" y="10"/>
                </a:lnTo>
                <a:lnTo>
                  <a:pt x="47" y="11"/>
                </a:lnTo>
                <a:lnTo>
                  <a:pt x="47" y="11"/>
                </a:lnTo>
                <a:close/>
                <a:moveTo>
                  <a:pt x="10" y="37"/>
                </a:moveTo>
                <a:lnTo>
                  <a:pt x="10" y="37"/>
                </a:lnTo>
                <a:lnTo>
                  <a:pt x="11" y="30"/>
                </a:lnTo>
                <a:lnTo>
                  <a:pt x="14" y="24"/>
                </a:lnTo>
                <a:lnTo>
                  <a:pt x="18" y="19"/>
                </a:lnTo>
                <a:lnTo>
                  <a:pt x="24" y="15"/>
                </a:lnTo>
                <a:lnTo>
                  <a:pt x="24" y="15"/>
                </a:lnTo>
                <a:lnTo>
                  <a:pt x="21" y="25"/>
                </a:lnTo>
                <a:lnTo>
                  <a:pt x="21" y="37"/>
                </a:lnTo>
                <a:lnTo>
                  <a:pt x="21" y="37"/>
                </a:lnTo>
                <a:lnTo>
                  <a:pt x="21" y="50"/>
                </a:lnTo>
                <a:lnTo>
                  <a:pt x="24" y="60"/>
                </a:lnTo>
                <a:lnTo>
                  <a:pt x="24" y="60"/>
                </a:lnTo>
                <a:lnTo>
                  <a:pt x="18" y="56"/>
                </a:lnTo>
                <a:lnTo>
                  <a:pt x="14" y="51"/>
                </a:lnTo>
                <a:lnTo>
                  <a:pt x="11" y="45"/>
                </a:lnTo>
                <a:lnTo>
                  <a:pt x="10" y="37"/>
                </a:lnTo>
                <a:lnTo>
                  <a:pt x="10" y="37"/>
                </a:lnTo>
                <a:close/>
                <a:moveTo>
                  <a:pt x="43" y="89"/>
                </a:moveTo>
                <a:lnTo>
                  <a:pt x="36" y="89"/>
                </a:lnTo>
                <a:lnTo>
                  <a:pt x="29" y="73"/>
                </a:lnTo>
                <a:lnTo>
                  <a:pt x="29" y="73"/>
                </a:lnTo>
                <a:lnTo>
                  <a:pt x="34" y="74"/>
                </a:lnTo>
                <a:lnTo>
                  <a:pt x="40" y="74"/>
                </a:lnTo>
                <a:lnTo>
                  <a:pt x="40" y="74"/>
                </a:lnTo>
                <a:lnTo>
                  <a:pt x="46" y="74"/>
                </a:lnTo>
                <a:lnTo>
                  <a:pt x="51" y="73"/>
                </a:lnTo>
                <a:lnTo>
                  <a:pt x="43"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13" name="Freeform 1632"/>
          <p:cNvSpPr>
            <a:spLocks/>
          </p:cNvSpPr>
          <p:nvPr/>
        </p:nvSpPr>
        <p:spPr bwMode="auto">
          <a:xfrm>
            <a:off x="3975901" y="1016621"/>
            <a:ext cx="47450" cy="14237"/>
          </a:xfrm>
          <a:custGeom>
            <a:avLst/>
            <a:gdLst>
              <a:gd name="T0" fmla="*/ 29 w 29"/>
              <a:gd name="T1" fmla="*/ 0 h 10"/>
              <a:gd name="T2" fmla="*/ 0 w 29"/>
              <a:gd name="T3" fmla="*/ 0 h 10"/>
              <a:gd name="T4" fmla="*/ 0 w 29"/>
              <a:gd name="T5" fmla="*/ 10 h 10"/>
              <a:gd name="T6" fmla="*/ 14 w 29"/>
              <a:gd name="T7" fmla="*/ 10 h 10"/>
              <a:gd name="T8" fmla="*/ 29 w 29"/>
              <a:gd name="T9" fmla="*/ 10 h 10"/>
              <a:gd name="T10" fmla="*/ 29 w 29"/>
              <a:gd name="T11" fmla="*/ 0 h 10"/>
            </a:gdLst>
            <a:ahLst/>
            <a:cxnLst>
              <a:cxn ang="0">
                <a:pos x="T0" y="T1"/>
              </a:cxn>
              <a:cxn ang="0">
                <a:pos x="T2" y="T3"/>
              </a:cxn>
              <a:cxn ang="0">
                <a:pos x="T4" y="T5"/>
              </a:cxn>
              <a:cxn ang="0">
                <a:pos x="T6" y="T7"/>
              </a:cxn>
              <a:cxn ang="0">
                <a:pos x="T8" y="T9"/>
              </a:cxn>
              <a:cxn ang="0">
                <a:pos x="T10" y="T11"/>
              </a:cxn>
            </a:cxnLst>
            <a:rect l="0" t="0" r="r" b="b"/>
            <a:pathLst>
              <a:path w="29" h="10">
                <a:moveTo>
                  <a:pt x="29" y="0"/>
                </a:moveTo>
                <a:lnTo>
                  <a:pt x="0" y="0"/>
                </a:lnTo>
                <a:lnTo>
                  <a:pt x="0" y="10"/>
                </a:lnTo>
                <a:lnTo>
                  <a:pt x="14" y="10"/>
                </a:lnTo>
                <a:lnTo>
                  <a:pt x="29" y="10"/>
                </a:lnTo>
                <a:lnTo>
                  <a:pt x="2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14" name="Freeform 1633"/>
          <p:cNvSpPr>
            <a:spLocks noEditPoints="1"/>
          </p:cNvSpPr>
          <p:nvPr/>
        </p:nvSpPr>
        <p:spPr bwMode="auto">
          <a:xfrm>
            <a:off x="3914216" y="1030853"/>
            <a:ext cx="170818" cy="132858"/>
          </a:xfrm>
          <a:custGeom>
            <a:avLst/>
            <a:gdLst>
              <a:gd name="T0" fmla="*/ 107 w 109"/>
              <a:gd name="T1" fmla="*/ 21 h 84"/>
              <a:gd name="T2" fmla="*/ 102 w 109"/>
              <a:gd name="T3" fmla="*/ 16 h 84"/>
              <a:gd name="T4" fmla="*/ 96 w 109"/>
              <a:gd name="T5" fmla="*/ 15 h 84"/>
              <a:gd name="T6" fmla="*/ 69 w 109"/>
              <a:gd name="T7" fmla="*/ 15 h 84"/>
              <a:gd name="T8" fmla="*/ 64 w 109"/>
              <a:gd name="T9" fmla="*/ 5 h 84"/>
              <a:gd name="T10" fmla="*/ 54 w 109"/>
              <a:gd name="T11" fmla="*/ 0 h 84"/>
              <a:gd name="T12" fmla="*/ 48 w 109"/>
              <a:gd name="T13" fmla="*/ 1 h 84"/>
              <a:gd name="T14" fmla="*/ 41 w 109"/>
              <a:gd name="T15" fmla="*/ 9 h 84"/>
              <a:gd name="T16" fmla="*/ 12 w 109"/>
              <a:gd name="T17" fmla="*/ 15 h 84"/>
              <a:gd name="T18" fmla="*/ 9 w 109"/>
              <a:gd name="T19" fmla="*/ 15 h 84"/>
              <a:gd name="T20" fmla="*/ 4 w 109"/>
              <a:gd name="T21" fmla="*/ 19 h 84"/>
              <a:gd name="T22" fmla="*/ 1 w 109"/>
              <a:gd name="T23" fmla="*/ 21 h 84"/>
              <a:gd name="T24" fmla="*/ 0 w 109"/>
              <a:gd name="T25" fmla="*/ 29 h 84"/>
              <a:gd name="T26" fmla="*/ 3 w 109"/>
              <a:gd name="T27" fmla="*/ 35 h 84"/>
              <a:gd name="T28" fmla="*/ 6 w 109"/>
              <a:gd name="T29" fmla="*/ 38 h 84"/>
              <a:gd name="T30" fmla="*/ 43 w 109"/>
              <a:gd name="T31" fmla="*/ 48 h 84"/>
              <a:gd name="T32" fmla="*/ 40 w 109"/>
              <a:gd name="T33" fmla="*/ 59 h 84"/>
              <a:gd name="T34" fmla="*/ 33 w 109"/>
              <a:gd name="T35" fmla="*/ 61 h 84"/>
              <a:gd name="T36" fmla="*/ 26 w 109"/>
              <a:gd name="T37" fmla="*/ 68 h 84"/>
              <a:gd name="T38" fmla="*/ 25 w 109"/>
              <a:gd name="T39" fmla="*/ 79 h 84"/>
              <a:gd name="T40" fmla="*/ 25 w 109"/>
              <a:gd name="T41" fmla="*/ 82 h 84"/>
              <a:gd name="T42" fmla="*/ 27 w 109"/>
              <a:gd name="T43" fmla="*/ 84 h 84"/>
              <a:gd name="T44" fmla="*/ 79 w 109"/>
              <a:gd name="T45" fmla="*/ 84 h 84"/>
              <a:gd name="T46" fmla="*/ 81 w 109"/>
              <a:gd name="T47" fmla="*/ 84 h 84"/>
              <a:gd name="T48" fmla="*/ 84 w 109"/>
              <a:gd name="T49" fmla="*/ 82 h 84"/>
              <a:gd name="T50" fmla="*/ 84 w 109"/>
              <a:gd name="T51" fmla="*/ 74 h 84"/>
              <a:gd name="T52" fmla="*/ 83 w 109"/>
              <a:gd name="T53" fmla="*/ 68 h 84"/>
              <a:gd name="T54" fmla="*/ 75 w 109"/>
              <a:gd name="T55" fmla="*/ 61 h 84"/>
              <a:gd name="T56" fmla="*/ 64 w 109"/>
              <a:gd name="T57" fmla="*/ 59 h 84"/>
              <a:gd name="T58" fmla="*/ 99 w 109"/>
              <a:gd name="T59" fmla="*/ 41 h 84"/>
              <a:gd name="T60" fmla="*/ 102 w 109"/>
              <a:gd name="T61" fmla="*/ 38 h 84"/>
              <a:gd name="T62" fmla="*/ 106 w 109"/>
              <a:gd name="T63" fmla="*/ 35 h 84"/>
              <a:gd name="T64" fmla="*/ 109 w 109"/>
              <a:gd name="T65" fmla="*/ 29 h 84"/>
              <a:gd name="T66" fmla="*/ 107 w 109"/>
              <a:gd name="T67" fmla="*/ 21 h 84"/>
              <a:gd name="T68" fmla="*/ 14 w 109"/>
              <a:gd name="T69" fmla="*/ 31 h 84"/>
              <a:gd name="T70" fmla="*/ 10 w 109"/>
              <a:gd name="T71" fmla="*/ 29 h 84"/>
              <a:gd name="T72" fmla="*/ 10 w 109"/>
              <a:gd name="T73" fmla="*/ 27 h 84"/>
              <a:gd name="T74" fmla="*/ 10 w 109"/>
              <a:gd name="T75" fmla="*/ 26 h 84"/>
              <a:gd name="T76" fmla="*/ 12 w 109"/>
              <a:gd name="T77" fmla="*/ 25 h 84"/>
              <a:gd name="T78" fmla="*/ 42 w 109"/>
              <a:gd name="T79" fmla="*/ 37 h 84"/>
              <a:gd name="T80" fmla="*/ 69 w 109"/>
              <a:gd name="T81" fmla="*/ 69 h 84"/>
              <a:gd name="T82" fmla="*/ 72 w 109"/>
              <a:gd name="T83" fmla="*/ 69 h 84"/>
              <a:gd name="T84" fmla="*/ 74 w 109"/>
              <a:gd name="T85" fmla="*/ 72 h 84"/>
              <a:gd name="T86" fmla="*/ 35 w 109"/>
              <a:gd name="T87" fmla="*/ 74 h 84"/>
              <a:gd name="T88" fmla="*/ 35 w 109"/>
              <a:gd name="T89" fmla="*/ 72 h 84"/>
              <a:gd name="T90" fmla="*/ 37 w 109"/>
              <a:gd name="T91" fmla="*/ 69 h 84"/>
              <a:gd name="T92" fmla="*/ 69 w 109"/>
              <a:gd name="T93" fmla="*/ 69 h 84"/>
              <a:gd name="T94" fmla="*/ 54 w 109"/>
              <a:gd name="T95" fmla="*/ 59 h 84"/>
              <a:gd name="T96" fmla="*/ 49 w 109"/>
              <a:gd name="T97" fmla="*/ 15 h 84"/>
              <a:gd name="T98" fmla="*/ 51 w 109"/>
              <a:gd name="T99" fmla="*/ 11 h 84"/>
              <a:gd name="T100" fmla="*/ 54 w 109"/>
              <a:gd name="T101" fmla="*/ 10 h 84"/>
              <a:gd name="T102" fmla="*/ 57 w 109"/>
              <a:gd name="T103" fmla="*/ 10 h 84"/>
              <a:gd name="T104" fmla="*/ 59 w 109"/>
              <a:gd name="T105" fmla="*/ 15 h 84"/>
              <a:gd name="T106" fmla="*/ 54 w 109"/>
              <a:gd name="T107" fmla="*/ 59 h 84"/>
              <a:gd name="T108" fmla="*/ 99 w 109"/>
              <a:gd name="T109" fmla="*/ 29 h 84"/>
              <a:gd name="T110" fmla="*/ 67 w 109"/>
              <a:gd name="T111" fmla="*/ 37 h 84"/>
              <a:gd name="T112" fmla="*/ 96 w 109"/>
              <a:gd name="T113" fmla="*/ 25 h 84"/>
              <a:gd name="T114" fmla="*/ 97 w 109"/>
              <a:gd name="T115" fmla="*/ 25 h 84"/>
              <a:gd name="T116" fmla="*/ 99 w 109"/>
              <a:gd name="T117" fmla="*/ 26 h 84"/>
              <a:gd name="T118" fmla="*/ 99 w 109"/>
              <a:gd name="T119"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 h="84">
                <a:moveTo>
                  <a:pt x="107" y="21"/>
                </a:moveTo>
                <a:lnTo>
                  <a:pt x="107" y="21"/>
                </a:lnTo>
                <a:lnTo>
                  <a:pt x="105" y="19"/>
                </a:lnTo>
                <a:lnTo>
                  <a:pt x="102" y="16"/>
                </a:lnTo>
                <a:lnTo>
                  <a:pt x="100" y="15"/>
                </a:lnTo>
                <a:lnTo>
                  <a:pt x="96" y="15"/>
                </a:lnTo>
                <a:lnTo>
                  <a:pt x="69" y="15"/>
                </a:lnTo>
                <a:lnTo>
                  <a:pt x="69" y="15"/>
                </a:lnTo>
                <a:lnTo>
                  <a:pt x="68" y="9"/>
                </a:lnTo>
                <a:lnTo>
                  <a:pt x="64" y="5"/>
                </a:lnTo>
                <a:lnTo>
                  <a:pt x="60" y="1"/>
                </a:lnTo>
                <a:lnTo>
                  <a:pt x="54" y="0"/>
                </a:lnTo>
                <a:lnTo>
                  <a:pt x="54" y="0"/>
                </a:lnTo>
                <a:lnTo>
                  <a:pt x="48" y="1"/>
                </a:lnTo>
                <a:lnTo>
                  <a:pt x="44" y="4"/>
                </a:lnTo>
                <a:lnTo>
                  <a:pt x="41" y="9"/>
                </a:lnTo>
                <a:lnTo>
                  <a:pt x="40" y="15"/>
                </a:lnTo>
                <a:lnTo>
                  <a:pt x="12" y="15"/>
                </a:lnTo>
                <a:lnTo>
                  <a:pt x="12" y="15"/>
                </a:lnTo>
                <a:lnTo>
                  <a:pt x="9" y="15"/>
                </a:lnTo>
                <a:lnTo>
                  <a:pt x="6" y="16"/>
                </a:lnTo>
                <a:lnTo>
                  <a:pt x="4" y="19"/>
                </a:lnTo>
                <a:lnTo>
                  <a:pt x="1" y="21"/>
                </a:lnTo>
                <a:lnTo>
                  <a:pt x="1" y="21"/>
                </a:lnTo>
                <a:lnTo>
                  <a:pt x="0" y="25"/>
                </a:lnTo>
                <a:lnTo>
                  <a:pt x="0" y="29"/>
                </a:lnTo>
                <a:lnTo>
                  <a:pt x="0" y="31"/>
                </a:lnTo>
                <a:lnTo>
                  <a:pt x="3" y="35"/>
                </a:lnTo>
                <a:lnTo>
                  <a:pt x="3" y="35"/>
                </a:lnTo>
                <a:lnTo>
                  <a:pt x="6" y="38"/>
                </a:lnTo>
                <a:lnTo>
                  <a:pt x="11" y="41"/>
                </a:lnTo>
                <a:lnTo>
                  <a:pt x="43" y="48"/>
                </a:lnTo>
                <a:lnTo>
                  <a:pt x="44" y="59"/>
                </a:lnTo>
                <a:lnTo>
                  <a:pt x="40" y="59"/>
                </a:lnTo>
                <a:lnTo>
                  <a:pt x="40" y="59"/>
                </a:lnTo>
                <a:lnTo>
                  <a:pt x="33" y="61"/>
                </a:lnTo>
                <a:lnTo>
                  <a:pt x="30" y="64"/>
                </a:lnTo>
                <a:lnTo>
                  <a:pt x="26" y="68"/>
                </a:lnTo>
                <a:lnTo>
                  <a:pt x="25" y="74"/>
                </a:lnTo>
                <a:lnTo>
                  <a:pt x="25" y="79"/>
                </a:lnTo>
                <a:lnTo>
                  <a:pt x="25" y="79"/>
                </a:lnTo>
                <a:lnTo>
                  <a:pt x="25" y="82"/>
                </a:lnTo>
                <a:lnTo>
                  <a:pt x="26" y="83"/>
                </a:lnTo>
                <a:lnTo>
                  <a:pt x="27" y="84"/>
                </a:lnTo>
                <a:lnTo>
                  <a:pt x="30" y="84"/>
                </a:lnTo>
                <a:lnTo>
                  <a:pt x="79" y="84"/>
                </a:lnTo>
                <a:lnTo>
                  <a:pt x="79" y="84"/>
                </a:lnTo>
                <a:lnTo>
                  <a:pt x="81" y="84"/>
                </a:lnTo>
                <a:lnTo>
                  <a:pt x="83" y="83"/>
                </a:lnTo>
                <a:lnTo>
                  <a:pt x="84" y="82"/>
                </a:lnTo>
                <a:lnTo>
                  <a:pt x="84" y="79"/>
                </a:lnTo>
                <a:lnTo>
                  <a:pt x="84" y="74"/>
                </a:lnTo>
                <a:lnTo>
                  <a:pt x="84" y="74"/>
                </a:lnTo>
                <a:lnTo>
                  <a:pt x="83" y="68"/>
                </a:lnTo>
                <a:lnTo>
                  <a:pt x="79" y="64"/>
                </a:lnTo>
                <a:lnTo>
                  <a:pt x="75" y="61"/>
                </a:lnTo>
                <a:lnTo>
                  <a:pt x="69" y="59"/>
                </a:lnTo>
                <a:lnTo>
                  <a:pt x="64" y="59"/>
                </a:lnTo>
                <a:lnTo>
                  <a:pt x="65" y="48"/>
                </a:lnTo>
                <a:lnTo>
                  <a:pt x="99" y="41"/>
                </a:lnTo>
                <a:lnTo>
                  <a:pt x="99" y="41"/>
                </a:lnTo>
                <a:lnTo>
                  <a:pt x="102" y="38"/>
                </a:lnTo>
                <a:lnTo>
                  <a:pt x="106" y="35"/>
                </a:lnTo>
                <a:lnTo>
                  <a:pt x="106" y="35"/>
                </a:lnTo>
                <a:lnTo>
                  <a:pt x="107" y="31"/>
                </a:lnTo>
                <a:lnTo>
                  <a:pt x="109" y="29"/>
                </a:lnTo>
                <a:lnTo>
                  <a:pt x="109" y="25"/>
                </a:lnTo>
                <a:lnTo>
                  <a:pt x="107" y="21"/>
                </a:lnTo>
                <a:lnTo>
                  <a:pt x="107" y="21"/>
                </a:lnTo>
                <a:close/>
                <a:moveTo>
                  <a:pt x="14" y="31"/>
                </a:moveTo>
                <a:lnTo>
                  <a:pt x="14" y="31"/>
                </a:lnTo>
                <a:lnTo>
                  <a:pt x="10" y="29"/>
                </a:lnTo>
                <a:lnTo>
                  <a:pt x="10" y="29"/>
                </a:lnTo>
                <a:lnTo>
                  <a:pt x="10" y="27"/>
                </a:lnTo>
                <a:lnTo>
                  <a:pt x="10" y="26"/>
                </a:lnTo>
                <a:lnTo>
                  <a:pt x="10" y="26"/>
                </a:lnTo>
                <a:lnTo>
                  <a:pt x="11" y="25"/>
                </a:lnTo>
                <a:lnTo>
                  <a:pt x="12" y="25"/>
                </a:lnTo>
                <a:lnTo>
                  <a:pt x="41" y="25"/>
                </a:lnTo>
                <a:lnTo>
                  <a:pt x="42" y="37"/>
                </a:lnTo>
                <a:lnTo>
                  <a:pt x="14" y="31"/>
                </a:lnTo>
                <a:close/>
                <a:moveTo>
                  <a:pt x="69" y="69"/>
                </a:moveTo>
                <a:lnTo>
                  <a:pt x="69" y="69"/>
                </a:lnTo>
                <a:lnTo>
                  <a:pt x="72" y="69"/>
                </a:lnTo>
                <a:lnTo>
                  <a:pt x="73" y="71"/>
                </a:lnTo>
                <a:lnTo>
                  <a:pt x="74" y="72"/>
                </a:lnTo>
                <a:lnTo>
                  <a:pt x="74" y="74"/>
                </a:lnTo>
                <a:lnTo>
                  <a:pt x="35" y="74"/>
                </a:lnTo>
                <a:lnTo>
                  <a:pt x="35" y="74"/>
                </a:lnTo>
                <a:lnTo>
                  <a:pt x="35" y="72"/>
                </a:lnTo>
                <a:lnTo>
                  <a:pt x="36" y="71"/>
                </a:lnTo>
                <a:lnTo>
                  <a:pt x="37" y="69"/>
                </a:lnTo>
                <a:lnTo>
                  <a:pt x="40" y="69"/>
                </a:lnTo>
                <a:lnTo>
                  <a:pt x="69" y="69"/>
                </a:lnTo>
                <a:close/>
                <a:moveTo>
                  <a:pt x="54" y="59"/>
                </a:moveTo>
                <a:lnTo>
                  <a:pt x="54" y="59"/>
                </a:lnTo>
                <a:lnTo>
                  <a:pt x="49" y="15"/>
                </a:lnTo>
                <a:lnTo>
                  <a:pt x="49" y="15"/>
                </a:lnTo>
                <a:lnTo>
                  <a:pt x="49" y="13"/>
                </a:lnTo>
                <a:lnTo>
                  <a:pt x="51" y="11"/>
                </a:lnTo>
                <a:lnTo>
                  <a:pt x="52" y="10"/>
                </a:lnTo>
                <a:lnTo>
                  <a:pt x="54" y="10"/>
                </a:lnTo>
                <a:lnTo>
                  <a:pt x="54" y="10"/>
                </a:lnTo>
                <a:lnTo>
                  <a:pt x="57" y="10"/>
                </a:lnTo>
                <a:lnTo>
                  <a:pt x="58" y="11"/>
                </a:lnTo>
                <a:lnTo>
                  <a:pt x="59" y="15"/>
                </a:lnTo>
                <a:lnTo>
                  <a:pt x="54" y="59"/>
                </a:lnTo>
                <a:lnTo>
                  <a:pt x="54" y="59"/>
                </a:lnTo>
                <a:close/>
                <a:moveTo>
                  <a:pt x="99" y="29"/>
                </a:moveTo>
                <a:lnTo>
                  <a:pt x="99" y="29"/>
                </a:lnTo>
                <a:lnTo>
                  <a:pt x="96" y="31"/>
                </a:lnTo>
                <a:lnTo>
                  <a:pt x="67" y="37"/>
                </a:lnTo>
                <a:lnTo>
                  <a:pt x="68" y="25"/>
                </a:lnTo>
                <a:lnTo>
                  <a:pt x="96" y="25"/>
                </a:lnTo>
                <a:lnTo>
                  <a:pt x="96" y="25"/>
                </a:lnTo>
                <a:lnTo>
                  <a:pt x="97" y="25"/>
                </a:lnTo>
                <a:lnTo>
                  <a:pt x="99" y="26"/>
                </a:lnTo>
                <a:lnTo>
                  <a:pt x="99" y="26"/>
                </a:lnTo>
                <a:lnTo>
                  <a:pt x="99" y="27"/>
                </a:lnTo>
                <a:lnTo>
                  <a:pt x="99" y="29"/>
                </a:lnTo>
                <a:lnTo>
                  <a:pt x="99"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15" name="Freeform 1634"/>
          <p:cNvSpPr>
            <a:spLocks/>
          </p:cNvSpPr>
          <p:nvPr/>
        </p:nvSpPr>
        <p:spPr bwMode="auto">
          <a:xfrm>
            <a:off x="943876" y="1438920"/>
            <a:ext cx="66429" cy="14237"/>
          </a:xfrm>
          <a:custGeom>
            <a:avLst/>
            <a:gdLst>
              <a:gd name="T0" fmla="*/ 4 w 44"/>
              <a:gd name="T1" fmla="*/ 10 h 10"/>
              <a:gd name="T2" fmla="*/ 39 w 44"/>
              <a:gd name="T3" fmla="*/ 10 h 10"/>
              <a:gd name="T4" fmla="*/ 39 w 44"/>
              <a:gd name="T5" fmla="*/ 10 h 10"/>
              <a:gd name="T6" fmla="*/ 41 w 44"/>
              <a:gd name="T7" fmla="*/ 10 h 10"/>
              <a:gd name="T8" fmla="*/ 43 w 44"/>
              <a:gd name="T9" fmla="*/ 8 h 10"/>
              <a:gd name="T10" fmla="*/ 44 w 44"/>
              <a:gd name="T11" fmla="*/ 7 h 10"/>
              <a:gd name="T12" fmla="*/ 44 w 44"/>
              <a:gd name="T13" fmla="*/ 5 h 10"/>
              <a:gd name="T14" fmla="*/ 44 w 44"/>
              <a:gd name="T15" fmla="*/ 5 h 10"/>
              <a:gd name="T16" fmla="*/ 44 w 44"/>
              <a:gd name="T17" fmla="*/ 2 h 10"/>
              <a:gd name="T18" fmla="*/ 43 w 44"/>
              <a:gd name="T19" fmla="*/ 1 h 10"/>
              <a:gd name="T20" fmla="*/ 41 w 44"/>
              <a:gd name="T21" fmla="*/ 0 h 10"/>
              <a:gd name="T22" fmla="*/ 39 w 44"/>
              <a:gd name="T23" fmla="*/ 0 h 10"/>
              <a:gd name="T24" fmla="*/ 4 w 44"/>
              <a:gd name="T25" fmla="*/ 0 h 10"/>
              <a:gd name="T26" fmla="*/ 4 w 44"/>
              <a:gd name="T27" fmla="*/ 0 h 10"/>
              <a:gd name="T28" fmla="*/ 2 w 44"/>
              <a:gd name="T29" fmla="*/ 0 h 10"/>
              <a:gd name="T30" fmla="*/ 1 w 44"/>
              <a:gd name="T31" fmla="*/ 1 h 10"/>
              <a:gd name="T32" fmla="*/ 0 w 44"/>
              <a:gd name="T33" fmla="*/ 2 h 10"/>
              <a:gd name="T34" fmla="*/ 0 w 44"/>
              <a:gd name="T35" fmla="*/ 5 h 10"/>
              <a:gd name="T36" fmla="*/ 0 w 44"/>
              <a:gd name="T37" fmla="*/ 5 h 10"/>
              <a:gd name="T38" fmla="*/ 0 w 44"/>
              <a:gd name="T39" fmla="*/ 7 h 10"/>
              <a:gd name="T40" fmla="*/ 1 w 44"/>
              <a:gd name="T41" fmla="*/ 8 h 10"/>
              <a:gd name="T42" fmla="*/ 2 w 44"/>
              <a:gd name="T43" fmla="*/ 10 h 10"/>
              <a:gd name="T44" fmla="*/ 4 w 44"/>
              <a:gd name="T45" fmla="*/ 10 h 10"/>
              <a:gd name="T46" fmla="*/ 4 w 44"/>
              <a:gd name="T4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10">
                <a:moveTo>
                  <a:pt x="4" y="10"/>
                </a:moveTo>
                <a:lnTo>
                  <a:pt x="39" y="10"/>
                </a:lnTo>
                <a:lnTo>
                  <a:pt x="39" y="10"/>
                </a:lnTo>
                <a:lnTo>
                  <a:pt x="41" y="10"/>
                </a:lnTo>
                <a:lnTo>
                  <a:pt x="43" y="8"/>
                </a:lnTo>
                <a:lnTo>
                  <a:pt x="44" y="7"/>
                </a:lnTo>
                <a:lnTo>
                  <a:pt x="44" y="5"/>
                </a:lnTo>
                <a:lnTo>
                  <a:pt x="44" y="5"/>
                </a:lnTo>
                <a:lnTo>
                  <a:pt x="44" y="2"/>
                </a:lnTo>
                <a:lnTo>
                  <a:pt x="43" y="1"/>
                </a:lnTo>
                <a:lnTo>
                  <a:pt x="41" y="0"/>
                </a:lnTo>
                <a:lnTo>
                  <a:pt x="39" y="0"/>
                </a:lnTo>
                <a:lnTo>
                  <a:pt x="4" y="0"/>
                </a:lnTo>
                <a:lnTo>
                  <a:pt x="4" y="0"/>
                </a:lnTo>
                <a:lnTo>
                  <a:pt x="2" y="0"/>
                </a:lnTo>
                <a:lnTo>
                  <a:pt x="1" y="1"/>
                </a:lnTo>
                <a:lnTo>
                  <a:pt x="0" y="2"/>
                </a:lnTo>
                <a:lnTo>
                  <a:pt x="0" y="5"/>
                </a:lnTo>
                <a:lnTo>
                  <a:pt x="0" y="5"/>
                </a:lnTo>
                <a:lnTo>
                  <a:pt x="0" y="7"/>
                </a:lnTo>
                <a:lnTo>
                  <a:pt x="1" y="8"/>
                </a:lnTo>
                <a:lnTo>
                  <a:pt x="2" y="10"/>
                </a:lnTo>
                <a:lnTo>
                  <a:pt x="4" y="10"/>
                </a:lnTo>
                <a:lnTo>
                  <a:pt x="4"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16" name="Freeform 1635"/>
          <p:cNvSpPr>
            <a:spLocks/>
          </p:cNvSpPr>
          <p:nvPr/>
        </p:nvSpPr>
        <p:spPr bwMode="auto">
          <a:xfrm>
            <a:off x="1038776" y="1495860"/>
            <a:ext cx="42706" cy="42706"/>
          </a:xfrm>
          <a:custGeom>
            <a:avLst/>
            <a:gdLst>
              <a:gd name="T0" fmla="*/ 4 w 28"/>
              <a:gd name="T1" fmla="*/ 16 h 26"/>
              <a:gd name="T2" fmla="*/ 0 w 28"/>
              <a:gd name="T3" fmla="*/ 16 h 26"/>
              <a:gd name="T4" fmla="*/ 0 w 28"/>
              <a:gd name="T5" fmla="*/ 16 h 26"/>
              <a:gd name="T6" fmla="*/ 1 w 28"/>
              <a:gd name="T7" fmla="*/ 20 h 26"/>
              <a:gd name="T8" fmla="*/ 5 w 28"/>
              <a:gd name="T9" fmla="*/ 23 h 26"/>
              <a:gd name="T10" fmla="*/ 9 w 28"/>
              <a:gd name="T11" fmla="*/ 25 h 26"/>
              <a:gd name="T12" fmla="*/ 14 w 28"/>
              <a:gd name="T13" fmla="*/ 26 h 26"/>
              <a:gd name="T14" fmla="*/ 14 w 28"/>
              <a:gd name="T15" fmla="*/ 26 h 26"/>
              <a:gd name="T16" fmla="*/ 20 w 28"/>
              <a:gd name="T17" fmla="*/ 25 h 26"/>
              <a:gd name="T18" fmla="*/ 23 w 28"/>
              <a:gd name="T19" fmla="*/ 21 h 26"/>
              <a:gd name="T20" fmla="*/ 27 w 28"/>
              <a:gd name="T21" fmla="*/ 17 h 26"/>
              <a:gd name="T22" fmla="*/ 28 w 28"/>
              <a:gd name="T23" fmla="*/ 11 h 26"/>
              <a:gd name="T24" fmla="*/ 28 w 28"/>
              <a:gd name="T25" fmla="*/ 11 h 26"/>
              <a:gd name="T26" fmla="*/ 28 w 28"/>
              <a:gd name="T27" fmla="*/ 7 h 26"/>
              <a:gd name="T28" fmla="*/ 27 w 28"/>
              <a:gd name="T29" fmla="*/ 5 h 26"/>
              <a:gd name="T30" fmla="*/ 23 w 28"/>
              <a:gd name="T31" fmla="*/ 0 h 26"/>
              <a:gd name="T32" fmla="*/ 23 w 28"/>
              <a:gd name="T33" fmla="*/ 0 h 26"/>
              <a:gd name="T34" fmla="*/ 21 w 28"/>
              <a:gd name="T35" fmla="*/ 6 h 26"/>
              <a:gd name="T36" fmla="*/ 16 w 28"/>
              <a:gd name="T37" fmla="*/ 11 h 26"/>
              <a:gd name="T38" fmla="*/ 11 w 28"/>
              <a:gd name="T39" fmla="*/ 15 h 26"/>
              <a:gd name="T40" fmla="*/ 4 w 28"/>
              <a:gd name="T41" fmla="*/ 16 h 26"/>
              <a:gd name="T42" fmla="*/ 4 w 28"/>
              <a:gd name="T4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26">
                <a:moveTo>
                  <a:pt x="4" y="16"/>
                </a:moveTo>
                <a:lnTo>
                  <a:pt x="0" y="16"/>
                </a:lnTo>
                <a:lnTo>
                  <a:pt x="0" y="16"/>
                </a:lnTo>
                <a:lnTo>
                  <a:pt x="1" y="20"/>
                </a:lnTo>
                <a:lnTo>
                  <a:pt x="5" y="23"/>
                </a:lnTo>
                <a:lnTo>
                  <a:pt x="9" y="25"/>
                </a:lnTo>
                <a:lnTo>
                  <a:pt x="14" y="26"/>
                </a:lnTo>
                <a:lnTo>
                  <a:pt x="14" y="26"/>
                </a:lnTo>
                <a:lnTo>
                  <a:pt x="20" y="25"/>
                </a:lnTo>
                <a:lnTo>
                  <a:pt x="23" y="21"/>
                </a:lnTo>
                <a:lnTo>
                  <a:pt x="27" y="17"/>
                </a:lnTo>
                <a:lnTo>
                  <a:pt x="28" y="11"/>
                </a:lnTo>
                <a:lnTo>
                  <a:pt x="28" y="11"/>
                </a:lnTo>
                <a:lnTo>
                  <a:pt x="28" y="7"/>
                </a:lnTo>
                <a:lnTo>
                  <a:pt x="27" y="5"/>
                </a:lnTo>
                <a:lnTo>
                  <a:pt x="23" y="0"/>
                </a:lnTo>
                <a:lnTo>
                  <a:pt x="23" y="0"/>
                </a:lnTo>
                <a:lnTo>
                  <a:pt x="21" y="6"/>
                </a:lnTo>
                <a:lnTo>
                  <a:pt x="16" y="11"/>
                </a:lnTo>
                <a:lnTo>
                  <a:pt x="11" y="15"/>
                </a:lnTo>
                <a:lnTo>
                  <a:pt x="4" y="16"/>
                </a:lnTo>
                <a:lnTo>
                  <a:pt x="4"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17" name="Freeform 1636"/>
          <p:cNvSpPr>
            <a:spLocks noEditPoints="1"/>
          </p:cNvSpPr>
          <p:nvPr/>
        </p:nvSpPr>
        <p:spPr bwMode="auto">
          <a:xfrm>
            <a:off x="924896" y="1405708"/>
            <a:ext cx="156586" cy="109135"/>
          </a:xfrm>
          <a:custGeom>
            <a:avLst/>
            <a:gdLst>
              <a:gd name="T0" fmla="*/ 88 w 98"/>
              <a:gd name="T1" fmla="*/ 33 h 69"/>
              <a:gd name="T2" fmla="*/ 88 w 98"/>
              <a:gd name="T3" fmla="*/ 15 h 69"/>
              <a:gd name="T4" fmla="*/ 88 w 98"/>
              <a:gd name="T5" fmla="*/ 15 h 69"/>
              <a:gd name="T6" fmla="*/ 87 w 98"/>
              <a:gd name="T7" fmla="*/ 9 h 69"/>
              <a:gd name="T8" fmla="*/ 84 w 98"/>
              <a:gd name="T9" fmla="*/ 5 h 69"/>
              <a:gd name="T10" fmla="*/ 80 w 98"/>
              <a:gd name="T11" fmla="*/ 1 h 69"/>
              <a:gd name="T12" fmla="*/ 74 w 98"/>
              <a:gd name="T13" fmla="*/ 0 h 69"/>
              <a:gd name="T14" fmla="*/ 64 w 98"/>
              <a:gd name="T15" fmla="*/ 0 h 69"/>
              <a:gd name="T16" fmla="*/ 64 w 98"/>
              <a:gd name="T17" fmla="*/ 10 h 69"/>
              <a:gd name="T18" fmla="*/ 74 w 98"/>
              <a:gd name="T19" fmla="*/ 10 h 69"/>
              <a:gd name="T20" fmla="*/ 74 w 98"/>
              <a:gd name="T21" fmla="*/ 10 h 69"/>
              <a:gd name="T22" fmla="*/ 76 w 98"/>
              <a:gd name="T23" fmla="*/ 10 h 69"/>
              <a:gd name="T24" fmla="*/ 77 w 98"/>
              <a:gd name="T25" fmla="*/ 11 h 69"/>
              <a:gd name="T26" fmla="*/ 79 w 98"/>
              <a:gd name="T27" fmla="*/ 12 h 69"/>
              <a:gd name="T28" fmla="*/ 79 w 98"/>
              <a:gd name="T29" fmla="*/ 15 h 69"/>
              <a:gd name="T30" fmla="*/ 79 w 98"/>
              <a:gd name="T31" fmla="*/ 54 h 69"/>
              <a:gd name="T32" fmla="*/ 79 w 98"/>
              <a:gd name="T33" fmla="*/ 54 h 69"/>
              <a:gd name="T34" fmla="*/ 79 w 98"/>
              <a:gd name="T35" fmla="*/ 57 h 69"/>
              <a:gd name="T36" fmla="*/ 77 w 98"/>
              <a:gd name="T37" fmla="*/ 58 h 69"/>
              <a:gd name="T38" fmla="*/ 76 w 98"/>
              <a:gd name="T39" fmla="*/ 59 h 69"/>
              <a:gd name="T40" fmla="*/ 74 w 98"/>
              <a:gd name="T41" fmla="*/ 59 h 69"/>
              <a:gd name="T42" fmla="*/ 49 w 98"/>
              <a:gd name="T43" fmla="*/ 59 h 69"/>
              <a:gd name="T44" fmla="*/ 49 w 98"/>
              <a:gd name="T45" fmla="*/ 39 h 69"/>
              <a:gd name="T46" fmla="*/ 49 w 98"/>
              <a:gd name="T47" fmla="*/ 39 h 69"/>
              <a:gd name="T48" fmla="*/ 49 w 98"/>
              <a:gd name="T49" fmla="*/ 37 h 69"/>
              <a:gd name="T50" fmla="*/ 48 w 98"/>
              <a:gd name="T51" fmla="*/ 36 h 69"/>
              <a:gd name="T52" fmla="*/ 47 w 98"/>
              <a:gd name="T53" fmla="*/ 34 h 69"/>
              <a:gd name="T54" fmla="*/ 44 w 98"/>
              <a:gd name="T55" fmla="*/ 34 h 69"/>
              <a:gd name="T56" fmla="*/ 24 w 98"/>
              <a:gd name="T57" fmla="*/ 34 h 69"/>
              <a:gd name="T58" fmla="*/ 24 w 98"/>
              <a:gd name="T59" fmla="*/ 34 h 69"/>
              <a:gd name="T60" fmla="*/ 19 w 98"/>
              <a:gd name="T61" fmla="*/ 34 h 69"/>
              <a:gd name="T62" fmla="*/ 14 w 98"/>
              <a:gd name="T63" fmla="*/ 37 h 69"/>
              <a:gd name="T64" fmla="*/ 11 w 98"/>
              <a:gd name="T65" fmla="*/ 38 h 69"/>
              <a:gd name="T66" fmla="*/ 7 w 98"/>
              <a:gd name="T67" fmla="*/ 42 h 69"/>
              <a:gd name="T68" fmla="*/ 3 w 98"/>
              <a:gd name="T69" fmla="*/ 46 h 69"/>
              <a:gd name="T70" fmla="*/ 2 w 98"/>
              <a:gd name="T71" fmla="*/ 49 h 69"/>
              <a:gd name="T72" fmla="*/ 0 w 98"/>
              <a:gd name="T73" fmla="*/ 54 h 69"/>
              <a:gd name="T74" fmla="*/ 0 w 98"/>
              <a:gd name="T75" fmla="*/ 59 h 69"/>
              <a:gd name="T76" fmla="*/ 0 w 98"/>
              <a:gd name="T77" fmla="*/ 69 h 69"/>
              <a:gd name="T78" fmla="*/ 74 w 98"/>
              <a:gd name="T79" fmla="*/ 69 h 69"/>
              <a:gd name="T80" fmla="*/ 74 w 98"/>
              <a:gd name="T81" fmla="*/ 69 h 69"/>
              <a:gd name="T82" fmla="*/ 80 w 98"/>
              <a:gd name="T83" fmla="*/ 68 h 69"/>
              <a:gd name="T84" fmla="*/ 84 w 98"/>
              <a:gd name="T85" fmla="*/ 64 h 69"/>
              <a:gd name="T86" fmla="*/ 87 w 98"/>
              <a:gd name="T87" fmla="*/ 60 h 69"/>
              <a:gd name="T88" fmla="*/ 88 w 98"/>
              <a:gd name="T89" fmla="*/ 54 h 69"/>
              <a:gd name="T90" fmla="*/ 88 w 98"/>
              <a:gd name="T91" fmla="*/ 46 h 69"/>
              <a:gd name="T92" fmla="*/ 98 w 98"/>
              <a:gd name="T93" fmla="*/ 49 h 69"/>
              <a:gd name="T94" fmla="*/ 98 w 98"/>
              <a:gd name="T95" fmla="*/ 30 h 69"/>
              <a:gd name="T96" fmla="*/ 88 w 98"/>
              <a:gd name="T97" fmla="*/ 33 h 69"/>
              <a:gd name="T98" fmla="*/ 10 w 98"/>
              <a:gd name="T99" fmla="*/ 59 h 69"/>
              <a:gd name="T100" fmla="*/ 10 w 98"/>
              <a:gd name="T101" fmla="*/ 59 h 69"/>
              <a:gd name="T102" fmla="*/ 11 w 98"/>
              <a:gd name="T103" fmla="*/ 53 h 69"/>
              <a:gd name="T104" fmla="*/ 14 w 98"/>
              <a:gd name="T105" fmla="*/ 49 h 69"/>
              <a:gd name="T106" fmla="*/ 18 w 98"/>
              <a:gd name="T107" fmla="*/ 46 h 69"/>
              <a:gd name="T108" fmla="*/ 24 w 98"/>
              <a:gd name="T109" fmla="*/ 44 h 69"/>
              <a:gd name="T110" fmla="*/ 39 w 98"/>
              <a:gd name="T111" fmla="*/ 44 h 69"/>
              <a:gd name="T112" fmla="*/ 39 w 98"/>
              <a:gd name="T113" fmla="*/ 59 h 69"/>
              <a:gd name="T114" fmla="*/ 10 w 98"/>
              <a:gd name="T115"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69">
                <a:moveTo>
                  <a:pt x="88" y="33"/>
                </a:moveTo>
                <a:lnTo>
                  <a:pt x="88" y="15"/>
                </a:lnTo>
                <a:lnTo>
                  <a:pt x="88" y="15"/>
                </a:lnTo>
                <a:lnTo>
                  <a:pt x="87" y="9"/>
                </a:lnTo>
                <a:lnTo>
                  <a:pt x="84" y="5"/>
                </a:lnTo>
                <a:lnTo>
                  <a:pt x="80" y="1"/>
                </a:lnTo>
                <a:lnTo>
                  <a:pt x="74" y="0"/>
                </a:lnTo>
                <a:lnTo>
                  <a:pt x="64" y="0"/>
                </a:lnTo>
                <a:lnTo>
                  <a:pt x="64" y="10"/>
                </a:lnTo>
                <a:lnTo>
                  <a:pt x="74" y="10"/>
                </a:lnTo>
                <a:lnTo>
                  <a:pt x="74" y="10"/>
                </a:lnTo>
                <a:lnTo>
                  <a:pt x="76" y="10"/>
                </a:lnTo>
                <a:lnTo>
                  <a:pt x="77" y="11"/>
                </a:lnTo>
                <a:lnTo>
                  <a:pt x="79" y="12"/>
                </a:lnTo>
                <a:lnTo>
                  <a:pt x="79" y="15"/>
                </a:lnTo>
                <a:lnTo>
                  <a:pt x="79" y="54"/>
                </a:lnTo>
                <a:lnTo>
                  <a:pt x="79" y="54"/>
                </a:lnTo>
                <a:lnTo>
                  <a:pt x="79" y="57"/>
                </a:lnTo>
                <a:lnTo>
                  <a:pt x="77" y="58"/>
                </a:lnTo>
                <a:lnTo>
                  <a:pt x="76" y="59"/>
                </a:lnTo>
                <a:lnTo>
                  <a:pt x="74" y="59"/>
                </a:lnTo>
                <a:lnTo>
                  <a:pt x="49" y="59"/>
                </a:lnTo>
                <a:lnTo>
                  <a:pt x="49" y="39"/>
                </a:lnTo>
                <a:lnTo>
                  <a:pt x="49" y="39"/>
                </a:lnTo>
                <a:lnTo>
                  <a:pt x="49" y="37"/>
                </a:lnTo>
                <a:lnTo>
                  <a:pt x="48" y="36"/>
                </a:lnTo>
                <a:lnTo>
                  <a:pt x="47" y="34"/>
                </a:lnTo>
                <a:lnTo>
                  <a:pt x="44" y="34"/>
                </a:lnTo>
                <a:lnTo>
                  <a:pt x="24" y="34"/>
                </a:lnTo>
                <a:lnTo>
                  <a:pt x="24" y="34"/>
                </a:lnTo>
                <a:lnTo>
                  <a:pt x="19" y="34"/>
                </a:lnTo>
                <a:lnTo>
                  <a:pt x="14" y="37"/>
                </a:lnTo>
                <a:lnTo>
                  <a:pt x="11" y="38"/>
                </a:lnTo>
                <a:lnTo>
                  <a:pt x="7" y="42"/>
                </a:lnTo>
                <a:lnTo>
                  <a:pt x="3" y="46"/>
                </a:lnTo>
                <a:lnTo>
                  <a:pt x="2" y="49"/>
                </a:lnTo>
                <a:lnTo>
                  <a:pt x="0" y="54"/>
                </a:lnTo>
                <a:lnTo>
                  <a:pt x="0" y="59"/>
                </a:lnTo>
                <a:lnTo>
                  <a:pt x="0" y="69"/>
                </a:lnTo>
                <a:lnTo>
                  <a:pt x="74" y="69"/>
                </a:lnTo>
                <a:lnTo>
                  <a:pt x="74" y="69"/>
                </a:lnTo>
                <a:lnTo>
                  <a:pt x="80" y="68"/>
                </a:lnTo>
                <a:lnTo>
                  <a:pt x="84" y="64"/>
                </a:lnTo>
                <a:lnTo>
                  <a:pt x="87" y="60"/>
                </a:lnTo>
                <a:lnTo>
                  <a:pt x="88" y="54"/>
                </a:lnTo>
                <a:lnTo>
                  <a:pt x="88" y="46"/>
                </a:lnTo>
                <a:lnTo>
                  <a:pt x="98" y="49"/>
                </a:lnTo>
                <a:lnTo>
                  <a:pt x="98" y="30"/>
                </a:lnTo>
                <a:lnTo>
                  <a:pt x="88" y="33"/>
                </a:lnTo>
                <a:close/>
                <a:moveTo>
                  <a:pt x="10" y="59"/>
                </a:moveTo>
                <a:lnTo>
                  <a:pt x="10" y="59"/>
                </a:lnTo>
                <a:lnTo>
                  <a:pt x="11" y="53"/>
                </a:lnTo>
                <a:lnTo>
                  <a:pt x="14" y="49"/>
                </a:lnTo>
                <a:lnTo>
                  <a:pt x="18" y="46"/>
                </a:lnTo>
                <a:lnTo>
                  <a:pt x="24" y="44"/>
                </a:lnTo>
                <a:lnTo>
                  <a:pt x="39" y="44"/>
                </a:lnTo>
                <a:lnTo>
                  <a:pt x="39" y="59"/>
                </a:lnTo>
                <a:lnTo>
                  <a:pt x="10"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18" name="Freeform 1637"/>
          <p:cNvSpPr>
            <a:spLocks/>
          </p:cNvSpPr>
          <p:nvPr/>
        </p:nvSpPr>
        <p:spPr bwMode="auto">
          <a:xfrm>
            <a:off x="943875" y="1524329"/>
            <a:ext cx="42706" cy="14237"/>
          </a:xfrm>
          <a:custGeom>
            <a:avLst/>
            <a:gdLst>
              <a:gd name="T0" fmla="*/ 13 w 27"/>
              <a:gd name="T1" fmla="*/ 10 h 10"/>
              <a:gd name="T2" fmla="*/ 13 w 27"/>
              <a:gd name="T3" fmla="*/ 10 h 10"/>
              <a:gd name="T4" fmla="*/ 18 w 27"/>
              <a:gd name="T5" fmla="*/ 9 h 10"/>
              <a:gd name="T6" fmla="*/ 22 w 27"/>
              <a:gd name="T7" fmla="*/ 7 h 10"/>
              <a:gd name="T8" fmla="*/ 26 w 27"/>
              <a:gd name="T9" fmla="*/ 4 h 10"/>
              <a:gd name="T10" fmla="*/ 27 w 27"/>
              <a:gd name="T11" fmla="*/ 0 h 10"/>
              <a:gd name="T12" fmla="*/ 0 w 27"/>
              <a:gd name="T13" fmla="*/ 0 h 10"/>
              <a:gd name="T14" fmla="*/ 0 w 27"/>
              <a:gd name="T15" fmla="*/ 0 h 10"/>
              <a:gd name="T16" fmla="*/ 1 w 27"/>
              <a:gd name="T17" fmla="*/ 4 h 10"/>
              <a:gd name="T18" fmla="*/ 5 w 27"/>
              <a:gd name="T19" fmla="*/ 7 h 10"/>
              <a:gd name="T20" fmla="*/ 8 w 27"/>
              <a:gd name="T21" fmla="*/ 9 h 10"/>
              <a:gd name="T22" fmla="*/ 13 w 27"/>
              <a:gd name="T23" fmla="*/ 10 h 10"/>
              <a:gd name="T24" fmla="*/ 13 w 27"/>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0">
                <a:moveTo>
                  <a:pt x="13" y="10"/>
                </a:moveTo>
                <a:lnTo>
                  <a:pt x="13" y="10"/>
                </a:lnTo>
                <a:lnTo>
                  <a:pt x="18" y="9"/>
                </a:lnTo>
                <a:lnTo>
                  <a:pt x="22" y="7"/>
                </a:lnTo>
                <a:lnTo>
                  <a:pt x="26" y="4"/>
                </a:lnTo>
                <a:lnTo>
                  <a:pt x="27" y="0"/>
                </a:lnTo>
                <a:lnTo>
                  <a:pt x="0" y="0"/>
                </a:lnTo>
                <a:lnTo>
                  <a:pt x="0" y="0"/>
                </a:lnTo>
                <a:lnTo>
                  <a:pt x="1" y="4"/>
                </a:lnTo>
                <a:lnTo>
                  <a:pt x="5" y="7"/>
                </a:lnTo>
                <a:lnTo>
                  <a:pt x="8" y="9"/>
                </a:lnTo>
                <a:lnTo>
                  <a:pt x="13" y="10"/>
                </a:lnTo>
                <a:lnTo>
                  <a:pt x="13"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19" name="Freeform 1638"/>
          <p:cNvSpPr>
            <a:spLocks/>
          </p:cNvSpPr>
          <p:nvPr/>
        </p:nvSpPr>
        <p:spPr bwMode="auto">
          <a:xfrm>
            <a:off x="592749" y="1500606"/>
            <a:ext cx="14237" cy="14237"/>
          </a:xfrm>
          <a:custGeom>
            <a:avLst/>
            <a:gdLst>
              <a:gd name="T0" fmla="*/ 4 w 9"/>
              <a:gd name="T1" fmla="*/ 10 h 10"/>
              <a:gd name="T2" fmla="*/ 4 w 9"/>
              <a:gd name="T3" fmla="*/ 10 h 10"/>
              <a:gd name="T4" fmla="*/ 7 w 9"/>
              <a:gd name="T5" fmla="*/ 10 h 10"/>
              <a:gd name="T6" fmla="*/ 8 w 9"/>
              <a:gd name="T7" fmla="*/ 9 h 10"/>
              <a:gd name="T8" fmla="*/ 9 w 9"/>
              <a:gd name="T9" fmla="*/ 8 h 10"/>
              <a:gd name="T10" fmla="*/ 9 w 9"/>
              <a:gd name="T11" fmla="*/ 5 h 10"/>
              <a:gd name="T12" fmla="*/ 9 w 9"/>
              <a:gd name="T13" fmla="*/ 5 h 10"/>
              <a:gd name="T14" fmla="*/ 9 w 9"/>
              <a:gd name="T15" fmla="*/ 3 h 10"/>
              <a:gd name="T16" fmla="*/ 8 w 9"/>
              <a:gd name="T17" fmla="*/ 1 h 10"/>
              <a:gd name="T18" fmla="*/ 7 w 9"/>
              <a:gd name="T19" fmla="*/ 0 h 10"/>
              <a:gd name="T20" fmla="*/ 4 w 9"/>
              <a:gd name="T21" fmla="*/ 0 h 10"/>
              <a:gd name="T22" fmla="*/ 4 w 9"/>
              <a:gd name="T23" fmla="*/ 0 h 10"/>
              <a:gd name="T24" fmla="*/ 2 w 9"/>
              <a:gd name="T25" fmla="*/ 0 h 10"/>
              <a:gd name="T26" fmla="*/ 1 w 9"/>
              <a:gd name="T27" fmla="*/ 1 h 10"/>
              <a:gd name="T28" fmla="*/ 0 w 9"/>
              <a:gd name="T29" fmla="*/ 3 h 10"/>
              <a:gd name="T30" fmla="*/ 0 w 9"/>
              <a:gd name="T31" fmla="*/ 5 h 10"/>
              <a:gd name="T32" fmla="*/ 0 w 9"/>
              <a:gd name="T33" fmla="*/ 5 h 10"/>
              <a:gd name="T34" fmla="*/ 0 w 9"/>
              <a:gd name="T35" fmla="*/ 8 h 10"/>
              <a:gd name="T36" fmla="*/ 1 w 9"/>
              <a:gd name="T37" fmla="*/ 9 h 10"/>
              <a:gd name="T38" fmla="*/ 2 w 9"/>
              <a:gd name="T39" fmla="*/ 10 h 10"/>
              <a:gd name="T40" fmla="*/ 4 w 9"/>
              <a:gd name="T41" fmla="*/ 10 h 10"/>
              <a:gd name="T42" fmla="*/ 4 w 9"/>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0">
                <a:moveTo>
                  <a:pt x="4" y="10"/>
                </a:moveTo>
                <a:lnTo>
                  <a:pt x="4" y="10"/>
                </a:lnTo>
                <a:lnTo>
                  <a:pt x="7" y="10"/>
                </a:lnTo>
                <a:lnTo>
                  <a:pt x="8" y="9"/>
                </a:lnTo>
                <a:lnTo>
                  <a:pt x="9" y="8"/>
                </a:lnTo>
                <a:lnTo>
                  <a:pt x="9" y="5"/>
                </a:lnTo>
                <a:lnTo>
                  <a:pt x="9" y="5"/>
                </a:lnTo>
                <a:lnTo>
                  <a:pt x="9" y="3"/>
                </a:lnTo>
                <a:lnTo>
                  <a:pt x="8" y="1"/>
                </a:lnTo>
                <a:lnTo>
                  <a:pt x="7" y="0"/>
                </a:lnTo>
                <a:lnTo>
                  <a:pt x="4" y="0"/>
                </a:lnTo>
                <a:lnTo>
                  <a:pt x="4" y="0"/>
                </a:lnTo>
                <a:lnTo>
                  <a:pt x="2" y="0"/>
                </a:lnTo>
                <a:lnTo>
                  <a:pt x="1" y="1"/>
                </a:lnTo>
                <a:lnTo>
                  <a:pt x="0" y="3"/>
                </a:lnTo>
                <a:lnTo>
                  <a:pt x="0" y="5"/>
                </a:lnTo>
                <a:lnTo>
                  <a:pt x="0" y="5"/>
                </a:lnTo>
                <a:lnTo>
                  <a:pt x="0" y="8"/>
                </a:lnTo>
                <a:lnTo>
                  <a:pt x="1" y="9"/>
                </a:lnTo>
                <a:lnTo>
                  <a:pt x="2" y="10"/>
                </a:lnTo>
                <a:lnTo>
                  <a:pt x="4" y="10"/>
                </a:lnTo>
                <a:lnTo>
                  <a:pt x="4"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20" name="Freeform 1639"/>
          <p:cNvSpPr>
            <a:spLocks/>
          </p:cNvSpPr>
          <p:nvPr/>
        </p:nvSpPr>
        <p:spPr bwMode="auto">
          <a:xfrm>
            <a:off x="654435" y="1500606"/>
            <a:ext cx="14237" cy="14237"/>
          </a:xfrm>
          <a:custGeom>
            <a:avLst/>
            <a:gdLst>
              <a:gd name="T0" fmla="*/ 5 w 10"/>
              <a:gd name="T1" fmla="*/ 10 h 10"/>
              <a:gd name="T2" fmla="*/ 5 w 10"/>
              <a:gd name="T3" fmla="*/ 10 h 10"/>
              <a:gd name="T4" fmla="*/ 7 w 10"/>
              <a:gd name="T5" fmla="*/ 10 h 10"/>
              <a:gd name="T6" fmla="*/ 9 w 10"/>
              <a:gd name="T7" fmla="*/ 9 h 10"/>
              <a:gd name="T8" fmla="*/ 10 w 10"/>
              <a:gd name="T9" fmla="*/ 8 h 10"/>
              <a:gd name="T10" fmla="*/ 10 w 10"/>
              <a:gd name="T11" fmla="*/ 5 h 10"/>
              <a:gd name="T12" fmla="*/ 10 w 10"/>
              <a:gd name="T13" fmla="*/ 5 h 10"/>
              <a:gd name="T14" fmla="*/ 10 w 10"/>
              <a:gd name="T15" fmla="*/ 3 h 10"/>
              <a:gd name="T16" fmla="*/ 9 w 10"/>
              <a:gd name="T17" fmla="*/ 1 h 10"/>
              <a:gd name="T18" fmla="*/ 7 w 10"/>
              <a:gd name="T19" fmla="*/ 0 h 10"/>
              <a:gd name="T20" fmla="*/ 5 w 10"/>
              <a:gd name="T21" fmla="*/ 0 h 10"/>
              <a:gd name="T22" fmla="*/ 5 w 10"/>
              <a:gd name="T23" fmla="*/ 0 h 10"/>
              <a:gd name="T24" fmla="*/ 2 w 10"/>
              <a:gd name="T25" fmla="*/ 0 h 10"/>
              <a:gd name="T26" fmla="*/ 1 w 10"/>
              <a:gd name="T27" fmla="*/ 1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9" y="9"/>
                </a:lnTo>
                <a:lnTo>
                  <a:pt x="10" y="8"/>
                </a:lnTo>
                <a:lnTo>
                  <a:pt x="10" y="5"/>
                </a:lnTo>
                <a:lnTo>
                  <a:pt x="10" y="5"/>
                </a:lnTo>
                <a:lnTo>
                  <a:pt x="10" y="3"/>
                </a:lnTo>
                <a:lnTo>
                  <a:pt x="9" y="1"/>
                </a:lnTo>
                <a:lnTo>
                  <a:pt x="7" y="0"/>
                </a:lnTo>
                <a:lnTo>
                  <a:pt x="5" y="0"/>
                </a:lnTo>
                <a:lnTo>
                  <a:pt x="5" y="0"/>
                </a:lnTo>
                <a:lnTo>
                  <a:pt x="2" y="0"/>
                </a:lnTo>
                <a:lnTo>
                  <a:pt x="1" y="1"/>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21" name="Rectangle 1640"/>
          <p:cNvSpPr>
            <a:spLocks noChangeArrowheads="1"/>
          </p:cNvSpPr>
          <p:nvPr/>
        </p:nvSpPr>
        <p:spPr bwMode="auto">
          <a:xfrm>
            <a:off x="701884" y="1438919"/>
            <a:ext cx="14237" cy="2847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22" name="Rectangle 1641"/>
          <p:cNvSpPr>
            <a:spLocks noChangeArrowheads="1"/>
          </p:cNvSpPr>
          <p:nvPr/>
        </p:nvSpPr>
        <p:spPr bwMode="auto">
          <a:xfrm>
            <a:off x="545300" y="1438919"/>
            <a:ext cx="14237" cy="2847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23" name="Freeform 1642"/>
          <p:cNvSpPr>
            <a:spLocks noEditPoints="1"/>
          </p:cNvSpPr>
          <p:nvPr/>
        </p:nvSpPr>
        <p:spPr bwMode="auto">
          <a:xfrm>
            <a:off x="569026" y="1396217"/>
            <a:ext cx="123368" cy="156586"/>
          </a:xfrm>
          <a:custGeom>
            <a:avLst/>
            <a:gdLst>
              <a:gd name="T0" fmla="*/ 69 w 79"/>
              <a:gd name="T1" fmla="*/ 0 h 99"/>
              <a:gd name="T2" fmla="*/ 10 w 79"/>
              <a:gd name="T3" fmla="*/ 0 h 99"/>
              <a:gd name="T4" fmla="*/ 10 w 79"/>
              <a:gd name="T5" fmla="*/ 0 h 99"/>
              <a:gd name="T6" fmla="*/ 6 w 79"/>
              <a:gd name="T7" fmla="*/ 1 h 99"/>
              <a:gd name="T8" fmla="*/ 2 w 79"/>
              <a:gd name="T9" fmla="*/ 2 h 99"/>
              <a:gd name="T10" fmla="*/ 1 w 79"/>
              <a:gd name="T11" fmla="*/ 6 h 99"/>
              <a:gd name="T12" fmla="*/ 0 w 79"/>
              <a:gd name="T13" fmla="*/ 10 h 99"/>
              <a:gd name="T14" fmla="*/ 0 w 79"/>
              <a:gd name="T15" fmla="*/ 89 h 99"/>
              <a:gd name="T16" fmla="*/ 0 w 79"/>
              <a:gd name="T17" fmla="*/ 89 h 99"/>
              <a:gd name="T18" fmla="*/ 1 w 79"/>
              <a:gd name="T19" fmla="*/ 92 h 99"/>
              <a:gd name="T20" fmla="*/ 2 w 79"/>
              <a:gd name="T21" fmla="*/ 96 h 99"/>
              <a:gd name="T22" fmla="*/ 6 w 79"/>
              <a:gd name="T23" fmla="*/ 97 h 99"/>
              <a:gd name="T24" fmla="*/ 10 w 79"/>
              <a:gd name="T25" fmla="*/ 99 h 99"/>
              <a:gd name="T26" fmla="*/ 10 w 79"/>
              <a:gd name="T27" fmla="*/ 99 h 99"/>
              <a:gd name="T28" fmla="*/ 13 w 79"/>
              <a:gd name="T29" fmla="*/ 97 h 99"/>
              <a:gd name="T30" fmla="*/ 17 w 79"/>
              <a:gd name="T31" fmla="*/ 96 h 99"/>
              <a:gd name="T32" fmla="*/ 18 w 79"/>
              <a:gd name="T33" fmla="*/ 92 h 99"/>
              <a:gd name="T34" fmla="*/ 19 w 79"/>
              <a:gd name="T35" fmla="*/ 89 h 99"/>
              <a:gd name="T36" fmla="*/ 59 w 79"/>
              <a:gd name="T37" fmla="*/ 89 h 99"/>
              <a:gd name="T38" fmla="*/ 59 w 79"/>
              <a:gd name="T39" fmla="*/ 89 h 99"/>
              <a:gd name="T40" fmla="*/ 60 w 79"/>
              <a:gd name="T41" fmla="*/ 92 h 99"/>
              <a:gd name="T42" fmla="*/ 61 w 79"/>
              <a:gd name="T43" fmla="*/ 96 h 99"/>
              <a:gd name="T44" fmla="*/ 65 w 79"/>
              <a:gd name="T45" fmla="*/ 97 h 99"/>
              <a:gd name="T46" fmla="*/ 69 w 79"/>
              <a:gd name="T47" fmla="*/ 99 h 99"/>
              <a:gd name="T48" fmla="*/ 69 w 79"/>
              <a:gd name="T49" fmla="*/ 99 h 99"/>
              <a:gd name="T50" fmla="*/ 72 w 79"/>
              <a:gd name="T51" fmla="*/ 97 h 99"/>
              <a:gd name="T52" fmla="*/ 76 w 79"/>
              <a:gd name="T53" fmla="*/ 96 h 99"/>
              <a:gd name="T54" fmla="*/ 77 w 79"/>
              <a:gd name="T55" fmla="*/ 92 h 99"/>
              <a:gd name="T56" fmla="*/ 79 w 79"/>
              <a:gd name="T57" fmla="*/ 89 h 99"/>
              <a:gd name="T58" fmla="*/ 79 w 79"/>
              <a:gd name="T59" fmla="*/ 10 h 99"/>
              <a:gd name="T60" fmla="*/ 79 w 79"/>
              <a:gd name="T61" fmla="*/ 10 h 99"/>
              <a:gd name="T62" fmla="*/ 77 w 79"/>
              <a:gd name="T63" fmla="*/ 6 h 99"/>
              <a:gd name="T64" fmla="*/ 76 w 79"/>
              <a:gd name="T65" fmla="*/ 2 h 99"/>
              <a:gd name="T66" fmla="*/ 72 w 79"/>
              <a:gd name="T67" fmla="*/ 1 h 99"/>
              <a:gd name="T68" fmla="*/ 69 w 79"/>
              <a:gd name="T69" fmla="*/ 0 h 99"/>
              <a:gd name="T70" fmla="*/ 69 w 79"/>
              <a:gd name="T71" fmla="*/ 0 h 99"/>
              <a:gd name="T72" fmla="*/ 10 w 79"/>
              <a:gd name="T73" fmla="*/ 30 h 99"/>
              <a:gd name="T74" fmla="*/ 69 w 79"/>
              <a:gd name="T75" fmla="*/ 30 h 99"/>
              <a:gd name="T76" fmla="*/ 69 w 79"/>
              <a:gd name="T77" fmla="*/ 49 h 99"/>
              <a:gd name="T78" fmla="*/ 10 w 79"/>
              <a:gd name="T79" fmla="*/ 49 h 99"/>
              <a:gd name="T80" fmla="*/ 10 w 79"/>
              <a:gd name="T81" fmla="*/ 30 h 99"/>
              <a:gd name="T82" fmla="*/ 69 w 79"/>
              <a:gd name="T83" fmla="*/ 79 h 99"/>
              <a:gd name="T84" fmla="*/ 10 w 79"/>
              <a:gd name="T85" fmla="*/ 79 h 99"/>
              <a:gd name="T86" fmla="*/ 10 w 79"/>
              <a:gd name="T87" fmla="*/ 59 h 99"/>
              <a:gd name="T88" fmla="*/ 69 w 79"/>
              <a:gd name="T89" fmla="*/ 59 h 99"/>
              <a:gd name="T90" fmla="*/ 69 w 79"/>
              <a:gd name="T91" fmla="*/ 79 h 99"/>
              <a:gd name="T92" fmla="*/ 10 w 79"/>
              <a:gd name="T93" fmla="*/ 20 h 99"/>
              <a:gd name="T94" fmla="*/ 10 w 79"/>
              <a:gd name="T95" fmla="*/ 10 h 99"/>
              <a:gd name="T96" fmla="*/ 69 w 79"/>
              <a:gd name="T97" fmla="*/ 10 h 99"/>
              <a:gd name="T98" fmla="*/ 69 w 79"/>
              <a:gd name="T99" fmla="*/ 20 h 99"/>
              <a:gd name="T100" fmla="*/ 10 w 79"/>
              <a:gd name="T101"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99">
                <a:moveTo>
                  <a:pt x="69" y="0"/>
                </a:moveTo>
                <a:lnTo>
                  <a:pt x="10" y="0"/>
                </a:lnTo>
                <a:lnTo>
                  <a:pt x="10" y="0"/>
                </a:lnTo>
                <a:lnTo>
                  <a:pt x="6" y="1"/>
                </a:lnTo>
                <a:lnTo>
                  <a:pt x="2" y="2"/>
                </a:lnTo>
                <a:lnTo>
                  <a:pt x="1" y="6"/>
                </a:lnTo>
                <a:lnTo>
                  <a:pt x="0" y="10"/>
                </a:lnTo>
                <a:lnTo>
                  <a:pt x="0" y="89"/>
                </a:lnTo>
                <a:lnTo>
                  <a:pt x="0" y="89"/>
                </a:lnTo>
                <a:lnTo>
                  <a:pt x="1" y="92"/>
                </a:lnTo>
                <a:lnTo>
                  <a:pt x="2" y="96"/>
                </a:lnTo>
                <a:lnTo>
                  <a:pt x="6" y="97"/>
                </a:lnTo>
                <a:lnTo>
                  <a:pt x="10" y="99"/>
                </a:lnTo>
                <a:lnTo>
                  <a:pt x="10" y="99"/>
                </a:lnTo>
                <a:lnTo>
                  <a:pt x="13" y="97"/>
                </a:lnTo>
                <a:lnTo>
                  <a:pt x="17" y="96"/>
                </a:lnTo>
                <a:lnTo>
                  <a:pt x="18" y="92"/>
                </a:lnTo>
                <a:lnTo>
                  <a:pt x="19" y="89"/>
                </a:lnTo>
                <a:lnTo>
                  <a:pt x="59" y="89"/>
                </a:lnTo>
                <a:lnTo>
                  <a:pt x="59" y="89"/>
                </a:lnTo>
                <a:lnTo>
                  <a:pt x="60" y="92"/>
                </a:lnTo>
                <a:lnTo>
                  <a:pt x="61" y="96"/>
                </a:lnTo>
                <a:lnTo>
                  <a:pt x="65" y="97"/>
                </a:lnTo>
                <a:lnTo>
                  <a:pt x="69" y="99"/>
                </a:lnTo>
                <a:lnTo>
                  <a:pt x="69" y="99"/>
                </a:lnTo>
                <a:lnTo>
                  <a:pt x="72" y="97"/>
                </a:lnTo>
                <a:lnTo>
                  <a:pt x="76" y="96"/>
                </a:lnTo>
                <a:lnTo>
                  <a:pt x="77" y="92"/>
                </a:lnTo>
                <a:lnTo>
                  <a:pt x="79" y="89"/>
                </a:lnTo>
                <a:lnTo>
                  <a:pt x="79" y="10"/>
                </a:lnTo>
                <a:lnTo>
                  <a:pt x="79" y="10"/>
                </a:lnTo>
                <a:lnTo>
                  <a:pt x="77" y="6"/>
                </a:lnTo>
                <a:lnTo>
                  <a:pt x="76" y="2"/>
                </a:lnTo>
                <a:lnTo>
                  <a:pt x="72" y="1"/>
                </a:lnTo>
                <a:lnTo>
                  <a:pt x="69" y="0"/>
                </a:lnTo>
                <a:lnTo>
                  <a:pt x="69" y="0"/>
                </a:lnTo>
                <a:close/>
                <a:moveTo>
                  <a:pt x="10" y="30"/>
                </a:moveTo>
                <a:lnTo>
                  <a:pt x="69" y="30"/>
                </a:lnTo>
                <a:lnTo>
                  <a:pt x="69" y="49"/>
                </a:lnTo>
                <a:lnTo>
                  <a:pt x="10" y="49"/>
                </a:lnTo>
                <a:lnTo>
                  <a:pt x="10" y="30"/>
                </a:lnTo>
                <a:close/>
                <a:moveTo>
                  <a:pt x="69" y="79"/>
                </a:moveTo>
                <a:lnTo>
                  <a:pt x="10" y="79"/>
                </a:lnTo>
                <a:lnTo>
                  <a:pt x="10" y="59"/>
                </a:lnTo>
                <a:lnTo>
                  <a:pt x="69" y="59"/>
                </a:lnTo>
                <a:lnTo>
                  <a:pt x="69" y="79"/>
                </a:lnTo>
                <a:close/>
                <a:moveTo>
                  <a:pt x="10" y="20"/>
                </a:moveTo>
                <a:lnTo>
                  <a:pt x="10" y="10"/>
                </a:lnTo>
                <a:lnTo>
                  <a:pt x="69" y="10"/>
                </a:lnTo>
                <a:lnTo>
                  <a:pt x="69" y="20"/>
                </a:lnTo>
                <a:lnTo>
                  <a:pt x="1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24" name="Freeform 1643"/>
          <p:cNvSpPr>
            <a:spLocks noEditPoints="1"/>
          </p:cNvSpPr>
          <p:nvPr/>
        </p:nvSpPr>
        <p:spPr bwMode="auto">
          <a:xfrm>
            <a:off x="1299749" y="1396217"/>
            <a:ext cx="156586" cy="151839"/>
          </a:xfrm>
          <a:custGeom>
            <a:avLst/>
            <a:gdLst>
              <a:gd name="T0" fmla="*/ 94 w 99"/>
              <a:gd name="T1" fmla="*/ 30 h 94"/>
              <a:gd name="T2" fmla="*/ 84 w 99"/>
              <a:gd name="T3" fmla="*/ 49 h 94"/>
              <a:gd name="T4" fmla="*/ 79 w 99"/>
              <a:gd name="T5" fmla="*/ 20 h 94"/>
              <a:gd name="T6" fmla="*/ 78 w 99"/>
              <a:gd name="T7" fmla="*/ 16 h 94"/>
              <a:gd name="T8" fmla="*/ 73 w 99"/>
              <a:gd name="T9" fmla="*/ 11 h 94"/>
              <a:gd name="T10" fmla="*/ 65 w 99"/>
              <a:gd name="T11" fmla="*/ 10 h 94"/>
              <a:gd name="T12" fmla="*/ 35 w 99"/>
              <a:gd name="T13" fmla="*/ 0 h 94"/>
              <a:gd name="T14" fmla="*/ 30 w 99"/>
              <a:gd name="T15" fmla="*/ 10 h 94"/>
              <a:gd name="T16" fmla="*/ 26 w 99"/>
              <a:gd name="T17" fmla="*/ 11 h 94"/>
              <a:gd name="T18" fmla="*/ 21 w 99"/>
              <a:gd name="T19" fmla="*/ 16 h 94"/>
              <a:gd name="T20" fmla="*/ 20 w 99"/>
              <a:gd name="T21" fmla="*/ 49 h 94"/>
              <a:gd name="T22" fmla="*/ 15 w 99"/>
              <a:gd name="T23" fmla="*/ 30 h 94"/>
              <a:gd name="T24" fmla="*/ 5 w 99"/>
              <a:gd name="T25" fmla="*/ 51 h 94"/>
              <a:gd name="T26" fmla="*/ 2 w 99"/>
              <a:gd name="T27" fmla="*/ 54 h 94"/>
              <a:gd name="T28" fmla="*/ 0 w 99"/>
              <a:gd name="T29" fmla="*/ 79 h 94"/>
              <a:gd name="T30" fmla="*/ 0 w 99"/>
              <a:gd name="T31" fmla="*/ 81 h 94"/>
              <a:gd name="T32" fmla="*/ 3 w 99"/>
              <a:gd name="T33" fmla="*/ 84 h 94"/>
              <a:gd name="T34" fmla="*/ 10 w 99"/>
              <a:gd name="T35" fmla="*/ 84 h 94"/>
              <a:gd name="T36" fmla="*/ 12 w 99"/>
              <a:gd name="T37" fmla="*/ 88 h 94"/>
              <a:gd name="T38" fmla="*/ 16 w 99"/>
              <a:gd name="T39" fmla="*/ 92 h 94"/>
              <a:gd name="T40" fmla="*/ 20 w 99"/>
              <a:gd name="T41" fmla="*/ 94 h 94"/>
              <a:gd name="T42" fmla="*/ 28 w 99"/>
              <a:gd name="T43" fmla="*/ 91 h 94"/>
              <a:gd name="T44" fmla="*/ 30 w 99"/>
              <a:gd name="T45" fmla="*/ 84 h 94"/>
              <a:gd name="T46" fmla="*/ 70 w 99"/>
              <a:gd name="T47" fmla="*/ 84 h 94"/>
              <a:gd name="T48" fmla="*/ 72 w 99"/>
              <a:gd name="T49" fmla="*/ 91 h 94"/>
              <a:gd name="T50" fmla="*/ 79 w 99"/>
              <a:gd name="T51" fmla="*/ 94 h 94"/>
              <a:gd name="T52" fmla="*/ 83 w 99"/>
              <a:gd name="T53" fmla="*/ 92 h 94"/>
              <a:gd name="T54" fmla="*/ 88 w 99"/>
              <a:gd name="T55" fmla="*/ 88 h 94"/>
              <a:gd name="T56" fmla="*/ 94 w 99"/>
              <a:gd name="T57" fmla="*/ 84 h 94"/>
              <a:gd name="T58" fmla="*/ 97 w 99"/>
              <a:gd name="T59" fmla="*/ 84 h 94"/>
              <a:gd name="T60" fmla="*/ 99 w 99"/>
              <a:gd name="T61" fmla="*/ 81 h 94"/>
              <a:gd name="T62" fmla="*/ 99 w 99"/>
              <a:gd name="T63" fmla="*/ 59 h 94"/>
              <a:gd name="T64" fmla="*/ 98 w 99"/>
              <a:gd name="T65" fmla="*/ 54 h 94"/>
              <a:gd name="T66" fmla="*/ 94 w 99"/>
              <a:gd name="T67" fmla="*/ 51 h 94"/>
              <a:gd name="T68" fmla="*/ 70 w 99"/>
              <a:gd name="T69" fmla="*/ 35 h 94"/>
              <a:gd name="T70" fmla="*/ 30 w 99"/>
              <a:gd name="T71" fmla="*/ 20 h 94"/>
              <a:gd name="T72" fmla="*/ 10 w 99"/>
              <a:gd name="T73" fmla="*/ 74 h 94"/>
              <a:gd name="T74" fmla="*/ 20 w 99"/>
              <a:gd name="T75" fmla="*/ 59 h 94"/>
              <a:gd name="T76" fmla="*/ 10 w 99"/>
              <a:gd name="T77" fmla="*/ 74 h 94"/>
              <a:gd name="T78" fmla="*/ 30 w 99"/>
              <a:gd name="T79" fmla="*/ 44 h 94"/>
              <a:gd name="T80" fmla="*/ 70 w 99"/>
              <a:gd name="T81" fmla="*/ 74 h 94"/>
              <a:gd name="T82" fmla="*/ 89 w 99"/>
              <a:gd name="T83" fmla="*/ 74 h 94"/>
              <a:gd name="T84" fmla="*/ 79 w 99"/>
              <a:gd name="T85" fmla="*/ 59 h 94"/>
              <a:gd name="T86" fmla="*/ 89 w 99"/>
              <a:gd name="T87" fmla="*/ 7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94">
                <a:moveTo>
                  <a:pt x="94" y="51"/>
                </a:moveTo>
                <a:lnTo>
                  <a:pt x="94" y="30"/>
                </a:lnTo>
                <a:lnTo>
                  <a:pt x="84" y="30"/>
                </a:lnTo>
                <a:lnTo>
                  <a:pt x="84" y="49"/>
                </a:lnTo>
                <a:lnTo>
                  <a:pt x="79" y="49"/>
                </a:lnTo>
                <a:lnTo>
                  <a:pt x="79" y="20"/>
                </a:lnTo>
                <a:lnTo>
                  <a:pt x="79" y="20"/>
                </a:lnTo>
                <a:lnTo>
                  <a:pt x="78" y="16"/>
                </a:lnTo>
                <a:lnTo>
                  <a:pt x="77" y="12"/>
                </a:lnTo>
                <a:lnTo>
                  <a:pt x="73" y="11"/>
                </a:lnTo>
                <a:lnTo>
                  <a:pt x="70" y="10"/>
                </a:lnTo>
                <a:lnTo>
                  <a:pt x="65" y="10"/>
                </a:lnTo>
                <a:lnTo>
                  <a:pt x="65" y="0"/>
                </a:lnTo>
                <a:lnTo>
                  <a:pt x="35" y="0"/>
                </a:lnTo>
                <a:lnTo>
                  <a:pt x="35" y="10"/>
                </a:lnTo>
                <a:lnTo>
                  <a:pt x="30" y="10"/>
                </a:lnTo>
                <a:lnTo>
                  <a:pt x="30" y="10"/>
                </a:lnTo>
                <a:lnTo>
                  <a:pt x="26" y="11"/>
                </a:lnTo>
                <a:lnTo>
                  <a:pt x="23" y="12"/>
                </a:lnTo>
                <a:lnTo>
                  <a:pt x="21" y="16"/>
                </a:lnTo>
                <a:lnTo>
                  <a:pt x="20" y="20"/>
                </a:lnTo>
                <a:lnTo>
                  <a:pt x="20" y="49"/>
                </a:lnTo>
                <a:lnTo>
                  <a:pt x="15" y="49"/>
                </a:lnTo>
                <a:lnTo>
                  <a:pt x="15" y="30"/>
                </a:lnTo>
                <a:lnTo>
                  <a:pt x="5" y="30"/>
                </a:lnTo>
                <a:lnTo>
                  <a:pt x="5" y="51"/>
                </a:lnTo>
                <a:lnTo>
                  <a:pt x="5" y="51"/>
                </a:lnTo>
                <a:lnTo>
                  <a:pt x="2" y="54"/>
                </a:lnTo>
                <a:lnTo>
                  <a:pt x="0" y="59"/>
                </a:lnTo>
                <a:lnTo>
                  <a:pt x="0" y="79"/>
                </a:lnTo>
                <a:lnTo>
                  <a:pt x="0" y="79"/>
                </a:lnTo>
                <a:lnTo>
                  <a:pt x="0" y="81"/>
                </a:lnTo>
                <a:lnTo>
                  <a:pt x="2" y="83"/>
                </a:lnTo>
                <a:lnTo>
                  <a:pt x="3" y="84"/>
                </a:lnTo>
                <a:lnTo>
                  <a:pt x="5" y="84"/>
                </a:lnTo>
                <a:lnTo>
                  <a:pt x="10" y="84"/>
                </a:lnTo>
                <a:lnTo>
                  <a:pt x="10" y="84"/>
                </a:lnTo>
                <a:lnTo>
                  <a:pt x="12" y="88"/>
                </a:lnTo>
                <a:lnTo>
                  <a:pt x="13" y="91"/>
                </a:lnTo>
                <a:lnTo>
                  <a:pt x="16" y="92"/>
                </a:lnTo>
                <a:lnTo>
                  <a:pt x="20" y="94"/>
                </a:lnTo>
                <a:lnTo>
                  <a:pt x="20" y="94"/>
                </a:lnTo>
                <a:lnTo>
                  <a:pt x="24" y="92"/>
                </a:lnTo>
                <a:lnTo>
                  <a:pt x="28" y="91"/>
                </a:lnTo>
                <a:lnTo>
                  <a:pt x="29" y="88"/>
                </a:lnTo>
                <a:lnTo>
                  <a:pt x="30" y="84"/>
                </a:lnTo>
                <a:lnTo>
                  <a:pt x="70" y="84"/>
                </a:lnTo>
                <a:lnTo>
                  <a:pt x="70" y="84"/>
                </a:lnTo>
                <a:lnTo>
                  <a:pt x="71" y="88"/>
                </a:lnTo>
                <a:lnTo>
                  <a:pt x="72" y="91"/>
                </a:lnTo>
                <a:lnTo>
                  <a:pt x="76" y="92"/>
                </a:lnTo>
                <a:lnTo>
                  <a:pt x="79" y="94"/>
                </a:lnTo>
                <a:lnTo>
                  <a:pt x="79" y="94"/>
                </a:lnTo>
                <a:lnTo>
                  <a:pt x="83" y="92"/>
                </a:lnTo>
                <a:lnTo>
                  <a:pt x="87" y="91"/>
                </a:lnTo>
                <a:lnTo>
                  <a:pt x="88" y="88"/>
                </a:lnTo>
                <a:lnTo>
                  <a:pt x="89" y="84"/>
                </a:lnTo>
                <a:lnTo>
                  <a:pt x="94" y="84"/>
                </a:lnTo>
                <a:lnTo>
                  <a:pt x="94" y="84"/>
                </a:lnTo>
                <a:lnTo>
                  <a:pt x="97" y="84"/>
                </a:lnTo>
                <a:lnTo>
                  <a:pt x="98" y="83"/>
                </a:lnTo>
                <a:lnTo>
                  <a:pt x="99" y="81"/>
                </a:lnTo>
                <a:lnTo>
                  <a:pt x="99" y="79"/>
                </a:lnTo>
                <a:lnTo>
                  <a:pt x="99" y="59"/>
                </a:lnTo>
                <a:lnTo>
                  <a:pt x="99" y="59"/>
                </a:lnTo>
                <a:lnTo>
                  <a:pt x="98" y="54"/>
                </a:lnTo>
                <a:lnTo>
                  <a:pt x="94" y="51"/>
                </a:lnTo>
                <a:lnTo>
                  <a:pt x="94" y="51"/>
                </a:lnTo>
                <a:close/>
                <a:moveTo>
                  <a:pt x="70" y="20"/>
                </a:moveTo>
                <a:lnTo>
                  <a:pt x="70" y="35"/>
                </a:lnTo>
                <a:lnTo>
                  <a:pt x="30" y="35"/>
                </a:lnTo>
                <a:lnTo>
                  <a:pt x="30" y="20"/>
                </a:lnTo>
                <a:lnTo>
                  <a:pt x="70" y="20"/>
                </a:lnTo>
                <a:close/>
                <a:moveTo>
                  <a:pt x="10" y="74"/>
                </a:moveTo>
                <a:lnTo>
                  <a:pt x="10" y="59"/>
                </a:lnTo>
                <a:lnTo>
                  <a:pt x="20" y="59"/>
                </a:lnTo>
                <a:lnTo>
                  <a:pt x="20" y="74"/>
                </a:lnTo>
                <a:lnTo>
                  <a:pt x="10" y="74"/>
                </a:lnTo>
                <a:close/>
                <a:moveTo>
                  <a:pt x="30" y="74"/>
                </a:moveTo>
                <a:lnTo>
                  <a:pt x="30" y="44"/>
                </a:lnTo>
                <a:lnTo>
                  <a:pt x="70" y="44"/>
                </a:lnTo>
                <a:lnTo>
                  <a:pt x="70" y="74"/>
                </a:lnTo>
                <a:lnTo>
                  <a:pt x="30" y="74"/>
                </a:lnTo>
                <a:close/>
                <a:moveTo>
                  <a:pt x="89" y="74"/>
                </a:moveTo>
                <a:lnTo>
                  <a:pt x="79" y="74"/>
                </a:lnTo>
                <a:lnTo>
                  <a:pt x="79" y="59"/>
                </a:lnTo>
                <a:lnTo>
                  <a:pt x="89" y="59"/>
                </a:lnTo>
                <a:lnTo>
                  <a:pt x="89"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25" name="Rectangle 1644"/>
          <p:cNvSpPr>
            <a:spLocks noChangeArrowheads="1"/>
          </p:cNvSpPr>
          <p:nvPr/>
        </p:nvSpPr>
        <p:spPr bwMode="auto">
          <a:xfrm>
            <a:off x="1356689" y="1476880"/>
            <a:ext cx="14237" cy="2847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26" name="Rectangle 1645"/>
          <p:cNvSpPr>
            <a:spLocks noChangeArrowheads="1"/>
          </p:cNvSpPr>
          <p:nvPr/>
        </p:nvSpPr>
        <p:spPr bwMode="auto">
          <a:xfrm>
            <a:off x="1385158" y="1476880"/>
            <a:ext cx="18981" cy="28470"/>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27" name="Freeform 1646"/>
          <p:cNvSpPr>
            <a:spLocks noEditPoints="1"/>
          </p:cNvSpPr>
          <p:nvPr/>
        </p:nvSpPr>
        <p:spPr bwMode="auto">
          <a:xfrm>
            <a:off x="1674599" y="1429431"/>
            <a:ext cx="156586" cy="118625"/>
          </a:xfrm>
          <a:custGeom>
            <a:avLst/>
            <a:gdLst>
              <a:gd name="T0" fmla="*/ 48 w 99"/>
              <a:gd name="T1" fmla="*/ 0 h 74"/>
              <a:gd name="T2" fmla="*/ 32 w 99"/>
              <a:gd name="T3" fmla="*/ 8 h 74"/>
              <a:gd name="T4" fmla="*/ 21 w 99"/>
              <a:gd name="T5" fmla="*/ 23 h 74"/>
              <a:gd name="T6" fmla="*/ 20 w 99"/>
              <a:gd name="T7" fmla="*/ 29 h 74"/>
              <a:gd name="T8" fmla="*/ 6 w 99"/>
              <a:gd name="T9" fmla="*/ 35 h 74"/>
              <a:gd name="T10" fmla="*/ 0 w 99"/>
              <a:gd name="T11" fmla="*/ 49 h 74"/>
              <a:gd name="T12" fmla="*/ 0 w 99"/>
              <a:gd name="T13" fmla="*/ 61 h 74"/>
              <a:gd name="T14" fmla="*/ 5 w 99"/>
              <a:gd name="T15" fmla="*/ 64 h 74"/>
              <a:gd name="T16" fmla="*/ 18 w 99"/>
              <a:gd name="T17" fmla="*/ 68 h 74"/>
              <a:gd name="T18" fmla="*/ 30 w 99"/>
              <a:gd name="T19" fmla="*/ 74 h 74"/>
              <a:gd name="T20" fmla="*/ 38 w 99"/>
              <a:gd name="T21" fmla="*/ 71 h 74"/>
              <a:gd name="T22" fmla="*/ 61 w 99"/>
              <a:gd name="T23" fmla="*/ 64 h 74"/>
              <a:gd name="T24" fmla="*/ 66 w 99"/>
              <a:gd name="T25" fmla="*/ 71 h 74"/>
              <a:gd name="T26" fmla="*/ 74 w 99"/>
              <a:gd name="T27" fmla="*/ 74 h 74"/>
              <a:gd name="T28" fmla="*/ 87 w 99"/>
              <a:gd name="T29" fmla="*/ 68 h 74"/>
              <a:gd name="T30" fmla="*/ 94 w 99"/>
              <a:gd name="T31" fmla="*/ 64 h 74"/>
              <a:gd name="T32" fmla="*/ 99 w 99"/>
              <a:gd name="T33" fmla="*/ 61 h 74"/>
              <a:gd name="T34" fmla="*/ 99 w 99"/>
              <a:gd name="T35" fmla="*/ 44 h 74"/>
              <a:gd name="T36" fmla="*/ 92 w 99"/>
              <a:gd name="T37" fmla="*/ 19 h 74"/>
              <a:gd name="T38" fmla="*/ 72 w 99"/>
              <a:gd name="T39" fmla="*/ 3 h 74"/>
              <a:gd name="T40" fmla="*/ 55 w 99"/>
              <a:gd name="T41" fmla="*/ 0 h 74"/>
              <a:gd name="T42" fmla="*/ 59 w 99"/>
              <a:gd name="T43" fmla="*/ 10 h 74"/>
              <a:gd name="T44" fmla="*/ 75 w 99"/>
              <a:gd name="T45" fmla="*/ 17 h 74"/>
              <a:gd name="T46" fmla="*/ 85 w 99"/>
              <a:gd name="T47" fmla="*/ 29 h 74"/>
              <a:gd name="T48" fmla="*/ 30 w 99"/>
              <a:gd name="T49" fmla="*/ 29 h 74"/>
              <a:gd name="T50" fmla="*/ 37 w 99"/>
              <a:gd name="T51" fmla="*/ 17 h 74"/>
              <a:gd name="T52" fmla="*/ 50 w 99"/>
              <a:gd name="T53" fmla="*/ 10 h 74"/>
              <a:gd name="T54" fmla="*/ 27 w 99"/>
              <a:gd name="T55" fmla="*/ 64 h 74"/>
              <a:gd name="T56" fmla="*/ 25 w 99"/>
              <a:gd name="T57" fmla="*/ 59 h 74"/>
              <a:gd name="T58" fmla="*/ 26 w 99"/>
              <a:gd name="T59" fmla="*/ 55 h 74"/>
              <a:gd name="T60" fmla="*/ 30 w 99"/>
              <a:gd name="T61" fmla="*/ 54 h 74"/>
              <a:gd name="T62" fmla="*/ 35 w 99"/>
              <a:gd name="T63" fmla="*/ 56 h 74"/>
              <a:gd name="T64" fmla="*/ 35 w 99"/>
              <a:gd name="T65" fmla="*/ 61 h 74"/>
              <a:gd name="T66" fmla="*/ 30 w 99"/>
              <a:gd name="T67" fmla="*/ 64 h 74"/>
              <a:gd name="T68" fmla="*/ 74 w 99"/>
              <a:gd name="T69" fmla="*/ 64 h 74"/>
              <a:gd name="T70" fmla="*/ 69 w 99"/>
              <a:gd name="T71" fmla="*/ 61 h 74"/>
              <a:gd name="T72" fmla="*/ 69 w 99"/>
              <a:gd name="T73" fmla="*/ 56 h 74"/>
              <a:gd name="T74" fmla="*/ 74 w 99"/>
              <a:gd name="T75" fmla="*/ 54 h 74"/>
              <a:gd name="T76" fmla="*/ 78 w 99"/>
              <a:gd name="T77" fmla="*/ 55 h 74"/>
              <a:gd name="T78" fmla="*/ 79 w 99"/>
              <a:gd name="T79" fmla="*/ 59 h 74"/>
              <a:gd name="T80" fmla="*/ 77 w 99"/>
              <a:gd name="T81" fmla="*/ 64 h 74"/>
              <a:gd name="T82" fmla="*/ 89 w 99"/>
              <a:gd name="T83" fmla="*/ 54 h 74"/>
              <a:gd name="T84" fmla="*/ 87 w 99"/>
              <a:gd name="T85" fmla="*/ 50 h 74"/>
              <a:gd name="T86" fmla="*/ 74 w 99"/>
              <a:gd name="T87" fmla="*/ 44 h 74"/>
              <a:gd name="T88" fmla="*/ 66 w 99"/>
              <a:gd name="T89" fmla="*/ 47 h 74"/>
              <a:gd name="T90" fmla="*/ 43 w 99"/>
              <a:gd name="T91" fmla="*/ 54 h 74"/>
              <a:gd name="T92" fmla="*/ 38 w 99"/>
              <a:gd name="T93" fmla="*/ 47 h 74"/>
              <a:gd name="T94" fmla="*/ 30 w 99"/>
              <a:gd name="T95" fmla="*/ 44 h 74"/>
              <a:gd name="T96" fmla="*/ 18 w 99"/>
              <a:gd name="T97" fmla="*/ 50 h 74"/>
              <a:gd name="T98" fmla="*/ 10 w 99"/>
              <a:gd name="T99" fmla="*/ 49 h 74"/>
              <a:gd name="T100" fmla="*/ 13 w 99"/>
              <a:gd name="T101" fmla="*/ 42 h 74"/>
              <a:gd name="T102" fmla="*/ 89 w 99"/>
              <a:gd name="T103" fmla="*/ 39 h 74"/>
              <a:gd name="T104" fmla="*/ 89 w 99"/>
              <a:gd name="T105"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74">
                <a:moveTo>
                  <a:pt x="55" y="0"/>
                </a:moveTo>
                <a:lnTo>
                  <a:pt x="55" y="0"/>
                </a:lnTo>
                <a:lnTo>
                  <a:pt x="48" y="0"/>
                </a:lnTo>
                <a:lnTo>
                  <a:pt x="42" y="2"/>
                </a:lnTo>
                <a:lnTo>
                  <a:pt x="37" y="5"/>
                </a:lnTo>
                <a:lnTo>
                  <a:pt x="32" y="8"/>
                </a:lnTo>
                <a:lnTo>
                  <a:pt x="27" y="12"/>
                </a:lnTo>
                <a:lnTo>
                  <a:pt x="24" y="18"/>
                </a:lnTo>
                <a:lnTo>
                  <a:pt x="21" y="23"/>
                </a:lnTo>
                <a:lnTo>
                  <a:pt x="20" y="29"/>
                </a:lnTo>
                <a:lnTo>
                  <a:pt x="20" y="29"/>
                </a:lnTo>
                <a:lnTo>
                  <a:pt x="20" y="29"/>
                </a:lnTo>
                <a:lnTo>
                  <a:pt x="16" y="29"/>
                </a:lnTo>
                <a:lnTo>
                  <a:pt x="13" y="31"/>
                </a:lnTo>
                <a:lnTo>
                  <a:pt x="6" y="35"/>
                </a:lnTo>
                <a:lnTo>
                  <a:pt x="1" y="42"/>
                </a:lnTo>
                <a:lnTo>
                  <a:pt x="0" y="45"/>
                </a:lnTo>
                <a:lnTo>
                  <a:pt x="0" y="49"/>
                </a:lnTo>
                <a:lnTo>
                  <a:pt x="0" y="59"/>
                </a:lnTo>
                <a:lnTo>
                  <a:pt x="0" y="59"/>
                </a:lnTo>
                <a:lnTo>
                  <a:pt x="0" y="61"/>
                </a:lnTo>
                <a:lnTo>
                  <a:pt x="1" y="63"/>
                </a:lnTo>
                <a:lnTo>
                  <a:pt x="3" y="64"/>
                </a:lnTo>
                <a:lnTo>
                  <a:pt x="5" y="64"/>
                </a:lnTo>
                <a:lnTo>
                  <a:pt x="16" y="64"/>
                </a:lnTo>
                <a:lnTo>
                  <a:pt x="16" y="64"/>
                </a:lnTo>
                <a:lnTo>
                  <a:pt x="18" y="68"/>
                </a:lnTo>
                <a:lnTo>
                  <a:pt x="21" y="71"/>
                </a:lnTo>
                <a:lnTo>
                  <a:pt x="25" y="72"/>
                </a:lnTo>
                <a:lnTo>
                  <a:pt x="30" y="74"/>
                </a:lnTo>
                <a:lnTo>
                  <a:pt x="30" y="74"/>
                </a:lnTo>
                <a:lnTo>
                  <a:pt x="35" y="72"/>
                </a:lnTo>
                <a:lnTo>
                  <a:pt x="38" y="71"/>
                </a:lnTo>
                <a:lnTo>
                  <a:pt x="42" y="68"/>
                </a:lnTo>
                <a:lnTo>
                  <a:pt x="43" y="64"/>
                </a:lnTo>
                <a:lnTo>
                  <a:pt x="61" y="64"/>
                </a:lnTo>
                <a:lnTo>
                  <a:pt x="61" y="64"/>
                </a:lnTo>
                <a:lnTo>
                  <a:pt x="62" y="68"/>
                </a:lnTo>
                <a:lnTo>
                  <a:pt x="66" y="71"/>
                </a:lnTo>
                <a:lnTo>
                  <a:pt x="69" y="72"/>
                </a:lnTo>
                <a:lnTo>
                  <a:pt x="74" y="74"/>
                </a:lnTo>
                <a:lnTo>
                  <a:pt x="74" y="74"/>
                </a:lnTo>
                <a:lnTo>
                  <a:pt x="79" y="72"/>
                </a:lnTo>
                <a:lnTo>
                  <a:pt x="83" y="71"/>
                </a:lnTo>
                <a:lnTo>
                  <a:pt x="87" y="68"/>
                </a:lnTo>
                <a:lnTo>
                  <a:pt x="88" y="64"/>
                </a:lnTo>
                <a:lnTo>
                  <a:pt x="94" y="64"/>
                </a:lnTo>
                <a:lnTo>
                  <a:pt x="94" y="64"/>
                </a:lnTo>
                <a:lnTo>
                  <a:pt x="96" y="64"/>
                </a:lnTo>
                <a:lnTo>
                  <a:pt x="98" y="63"/>
                </a:lnTo>
                <a:lnTo>
                  <a:pt x="99" y="61"/>
                </a:lnTo>
                <a:lnTo>
                  <a:pt x="99" y="59"/>
                </a:lnTo>
                <a:lnTo>
                  <a:pt x="99" y="44"/>
                </a:lnTo>
                <a:lnTo>
                  <a:pt x="99" y="44"/>
                </a:lnTo>
                <a:lnTo>
                  <a:pt x="98" y="35"/>
                </a:lnTo>
                <a:lnTo>
                  <a:pt x="95" y="27"/>
                </a:lnTo>
                <a:lnTo>
                  <a:pt x="92" y="19"/>
                </a:lnTo>
                <a:lnTo>
                  <a:pt x="85" y="13"/>
                </a:lnTo>
                <a:lnTo>
                  <a:pt x="79" y="7"/>
                </a:lnTo>
                <a:lnTo>
                  <a:pt x="72" y="3"/>
                </a:lnTo>
                <a:lnTo>
                  <a:pt x="63" y="1"/>
                </a:lnTo>
                <a:lnTo>
                  <a:pt x="55" y="0"/>
                </a:lnTo>
                <a:lnTo>
                  <a:pt x="55" y="0"/>
                </a:lnTo>
                <a:close/>
                <a:moveTo>
                  <a:pt x="85" y="29"/>
                </a:moveTo>
                <a:lnTo>
                  <a:pt x="59" y="29"/>
                </a:lnTo>
                <a:lnTo>
                  <a:pt x="59" y="10"/>
                </a:lnTo>
                <a:lnTo>
                  <a:pt x="59" y="10"/>
                </a:lnTo>
                <a:lnTo>
                  <a:pt x="68" y="12"/>
                </a:lnTo>
                <a:lnTo>
                  <a:pt x="75" y="17"/>
                </a:lnTo>
                <a:lnTo>
                  <a:pt x="82" y="22"/>
                </a:lnTo>
                <a:lnTo>
                  <a:pt x="85" y="29"/>
                </a:lnTo>
                <a:lnTo>
                  <a:pt x="85" y="29"/>
                </a:lnTo>
                <a:close/>
                <a:moveTo>
                  <a:pt x="50" y="10"/>
                </a:moveTo>
                <a:lnTo>
                  <a:pt x="50" y="29"/>
                </a:lnTo>
                <a:lnTo>
                  <a:pt x="30" y="29"/>
                </a:lnTo>
                <a:lnTo>
                  <a:pt x="30" y="29"/>
                </a:lnTo>
                <a:lnTo>
                  <a:pt x="32" y="22"/>
                </a:lnTo>
                <a:lnTo>
                  <a:pt x="37" y="17"/>
                </a:lnTo>
                <a:lnTo>
                  <a:pt x="42" y="12"/>
                </a:lnTo>
                <a:lnTo>
                  <a:pt x="50" y="10"/>
                </a:lnTo>
                <a:lnTo>
                  <a:pt x="50" y="10"/>
                </a:lnTo>
                <a:close/>
                <a:moveTo>
                  <a:pt x="30" y="64"/>
                </a:moveTo>
                <a:lnTo>
                  <a:pt x="30" y="64"/>
                </a:lnTo>
                <a:lnTo>
                  <a:pt x="27" y="64"/>
                </a:lnTo>
                <a:lnTo>
                  <a:pt x="26" y="63"/>
                </a:lnTo>
                <a:lnTo>
                  <a:pt x="25" y="61"/>
                </a:lnTo>
                <a:lnTo>
                  <a:pt x="25" y="59"/>
                </a:lnTo>
                <a:lnTo>
                  <a:pt x="25" y="59"/>
                </a:lnTo>
                <a:lnTo>
                  <a:pt x="25" y="56"/>
                </a:lnTo>
                <a:lnTo>
                  <a:pt x="26" y="55"/>
                </a:lnTo>
                <a:lnTo>
                  <a:pt x="27" y="54"/>
                </a:lnTo>
                <a:lnTo>
                  <a:pt x="30" y="54"/>
                </a:lnTo>
                <a:lnTo>
                  <a:pt x="30" y="54"/>
                </a:lnTo>
                <a:lnTo>
                  <a:pt x="32" y="54"/>
                </a:lnTo>
                <a:lnTo>
                  <a:pt x="34" y="55"/>
                </a:lnTo>
                <a:lnTo>
                  <a:pt x="35" y="56"/>
                </a:lnTo>
                <a:lnTo>
                  <a:pt x="35" y="59"/>
                </a:lnTo>
                <a:lnTo>
                  <a:pt x="35" y="59"/>
                </a:lnTo>
                <a:lnTo>
                  <a:pt x="35" y="61"/>
                </a:lnTo>
                <a:lnTo>
                  <a:pt x="34" y="63"/>
                </a:lnTo>
                <a:lnTo>
                  <a:pt x="32" y="64"/>
                </a:lnTo>
                <a:lnTo>
                  <a:pt x="30" y="64"/>
                </a:lnTo>
                <a:lnTo>
                  <a:pt x="30" y="64"/>
                </a:lnTo>
                <a:close/>
                <a:moveTo>
                  <a:pt x="74" y="64"/>
                </a:moveTo>
                <a:lnTo>
                  <a:pt x="74" y="64"/>
                </a:lnTo>
                <a:lnTo>
                  <a:pt x="72" y="64"/>
                </a:lnTo>
                <a:lnTo>
                  <a:pt x="71" y="63"/>
                </a:lnTo>
                <a:lnTo>
                  <a:pt x="69" y="61"/>
                </a:lnTo>
                <a:lnTo>
                  <a:pt x="69" y="59"/>
                </a:lnTo>
                <a:lnTo>
                  <a:pt x="69" y="59"/>
                </a:lnTo>
                <a:lnTo>
                  <a:pt x="69" y="56"/>
                </a:lnTo>
                <a:lnTo>
                  <a:pt x="71" y="55"/>
                </a:lnTo>
                <a:lnTo>
                  <a:pt x="72" y="54"/>
                </a:lnTo>
                <a:lnTo>
                  <a:pt x="74" y="54"/>
                </a:lnTo>
                <a:lnTo>
                  <a:pt x="74" y="54"/>
                </a:lnTo>
                <a:lnTo>
                  <a:pt x="77" y="54"/>
                </a:lnTo>
                <a:lnTo>
                  <a:pt x="78" y="55"/>
                </a:lnTo>
                <a:lnTo>
                  <a:pt x="79" y="56"/>
                </a:lnTo>
                <a:lnTo>
                  <a:pt x="79" y="59"/>
                </a:lnTo>
                <a:lnTo>
                  <a:pt x="79" y="59"/>
                </a:lnTo>
                <a:lnTo>
                  <a:pt x="79" y="61"/>
                </a:lnTo>
                <a:lnTo>
                  <a:pt x="78" y="63"/>
                </a:lnTo>
                <a:lnTo>
                  <a:pt x="77" y="64"/>
                </a:lnTo>
                <a:lnTo>
                  <a:pt x="74" y="64"/>
                </a:lnTo>
                <a:lnTo>
                  <a:pt x="74" y="64"/>
                </a:lnTo>
                <a:close/>
                <a:moveTo>
                  <a:pt x="89" y="54"/>
                </a:moveTo>
                <a:lnTo>
                  <a:pt x="88" y="54"/>
                </a:lnTo>
                <a:lnTo>
                  <a:pt x="88" y="54"/>
                </a:lnTo>
                <a:lnTo>
                  <a:pt x="87" y="50"/>
                </a:lnTo>
                <a:lnTo>
                  <a:pt x="83" y="47"/>
                </a:lnTo>
                <a:lnTo>
                  <a:pt x="79" y="45"/>
                </a:lnTo>
                <a:lnTo>
                  <a:pt x="74" y="44"/>
                </a:lnTo>
                <a:lnTo>
                  <a:pt x="74" y="44"/>
                </a:lnTo>
                <a:lnTo>
                  <a:pt x="69" y="45"/>
                </a:lnTo>
                <a:lnTo>
                  <a:pt x="66" y="47"/>
                </a:lnTo>
                <a:lnTo>
                  <a:pt x="62" y="50"/>
                </a:lnTo>
                <a:lnTo>
                  <a:pt x="61" y="54"/>
                </a:lnTo>
                <a:lnTo>
                  <a:pt x="43" y="54"/>
                </a:lnTo>
                <a:lnTo>
                  <a:pt x="43" y="54"/>
                </a:lnTo>
                <a:lnTo>
                  <a:pt x="42" y="50"/>
                </a:lnTo>
                <a:lnTo>
                  <a:pt x="38" y="47"/>
                </a:lnTo>
                <a:lnTo>
                  <a:pt x="35" y="45"/>
                </a:lnTo>
                <a:lnTo>
                  <a:pt x="30" y="44"/>
                </a:lnTo>
                <a:lnTo>
                  <a:pt x="30" y="44"/>
                </a:lnTo>
                <a:lnTo>
                  <a:pt x="25" y="45"/>
                </a:lnTo>
                <a:lnTo>
                  <a:pt x="21" y="47"/>
                </a:lnTo>
                <a:lnTo>
                  <a:pt x="18" y="50"/>
                </a:lnTo>
                <a:lnTo>
                  <a:pt x="16" y="54"/>
                </a:lnTo>
                <a:lnTo>
                  <a:pt x="10" y="54"/>
                </a:lnTo>
                <a:lnTo>
                  <a:pt x="10" y="49"/>
                </a:lnTo>
                <a:lnTo>
                  <a:pt x="10" y="49"/>
                </a:lnTo>
                <a:lnTo>
                  <a:pt x="11" y="45"/>
                </a:lnTo>
                <a:lnTo>
                  <a:pt x="13" y="42"/>
                </a:lnTo>
                <a:lnTo>
                  <a:pt x="16" y="40"/>
                </a:lnTo>
                <a:lnTo>
                  <a:pt x="20" y="39"/>
                </a:lnTo>
                <a:lnTo>
                  <a:pt x="89" y="39"/>
                </a:lnTo>
                <a:lnTo>
                  <a:pt x="89" y="39"/>
                </a:lnTo>
                <a:lnTo>
                  <a:pt x="89" y="44"/>
                </a:lnTo>
                <a:lnTo>
                  <a:pt x="89"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28" name="Freeform 1647"/>
          <p:cNvSpPr>
            <a:spLocks/>
          </p:cNvSpPr>
          <p:nvPr/>
        </p:nvSpPr>
        <p:spPr bwMode="auto">
          <a:xfrm>
            <a:off x="2082663" y="1391470"/>
            <a:ext cx="90156" cy="61686"/>
          </a:xfrm>
          <a:custGeom>
            <a:avLst/>
            <a:gdLst>
              <a:gd name="T0" fmla="*/ 59 w 59"/>
              <a:gd name="T1" fmla="*/ 30 h 40"/>
              <a:gd name="T2" fmla="*/ 36 w 59"/>
              <a:gd name="T3" fmla="*/ 30 h 40"/>
              <a:gd name="T4" fmla="*/ 29 w 59"/>
              <a:gd name="T5" fmla="*/ 20 h 40"/>
              <a:gd name="T6" fmla="*/ 36 w 59"/>
              <a:gd name="T7" fmla="*/ 10 h 40"/>
              <a:gd name="T8" fmla="*/ 44 w 59"/>
              <a:gd name="T9" fmla="*/ 10 h 40"/>
              <a:gd name="T10" fmla="*/ 44 w 59"/>
              <a:gd name="T11" fmla="*/ 0 h 40"/>
              <a:gd name="T12" fmla="*/ 15 w 59"/>
              <a:gd name="T13" fmla="*/ 0 h 40"/>
              <a:gd name="T14" fmla="*/ 15 w 59"/>
              <a:gd name="T15" fmla="*/ 10 h 40"/>
              <a:gd name="T16" fmla="*/ 27 w 59"/>
              <a:gd name="T17" fmla="*/ 10 h 40"/>
              <a:gd name="T18" fmla="*/ 19 w 59"/>
              <a:gd name="T19" fmla="*/ 20 h 40"/>
              <a:gd name="T20" fmla="*/ 27 w 59"/>
              <a:gd name="T21" fmla="*/ 30 h 40"/>
              <a:gd name="T22" fmla="*/ 0 w 59"/>
              <a:gd name="T23" fmla="*/ 30 h 40"/>
              <a:gd name="T24" fmla="*/ 0 w 59"/>
              <a:gd name="T25" fmla="*/ 40 h 40"/>
              <a:gd name="T26" fmla="*/ 59 w 59"/>
              <a:gd name="T27" fmla="*/ 40 h 40"/>
              <a:gd name="T28" fmla="*/ 59 w 59"/>
              <a:gd name="T29"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0">
                <a:moveTo>
                  <a:pt x="59" y="30"/>
                </a:moveTo>
                <a:lnTo>
                  <a:pt x="36" y="30"/>
                </a:lnTo>
                <a:lnTo>
                  <a:pt x="29" y="20"/>
                </a:lnTo>
                <a:lnTo>
                  <a:pt x="36" y="10"/>
                </a:lnTo>
                <a:lnTo>
                  <a:pt x="44" y="10"/>
                </a:lnTo>
                <a:lnTo>
                  <a:pt x="44" y="0"/>
                </a:lnTo>
                <a:lnTo>
                  <a:pt x="15" y="0"/>
                </a:lnTo>
                <a:lnTo>
                  <a:pt x="15" y="10"/>
                </a:lnTo>
                <a:lnTo>
                  <a:pt x="27" y="10"/>
                </a:lnTo>
                <a:lnTo>
                  <a:pt x="19" y="20"/>
                </a:lnTo>
                <a:lnTo>
                  <a:pt x="27" y="30"/>
                </a:lnTo>
                <a:lnTo>
                  <a:pt x="0" y="30"/>
                </a:lnTo>
                <a:lnTo>
                  <a:pt x="0" y="40"/>
                </a:lnTo>
                <a:lnTo>
                  <a:pt x="59" y="40"/>
                </a:lnTo>
                <a:lnTo>
                  <a:pt x="59"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29" name="Freeform 1648"/>
          <p:cNvSpPr>
            <a:spLocks noEditPoints="1"/>
          </p:cNvSpPr>
          <p:nvPr/>
        </p:nvSpPr>
        <p:spPr bwMode="auto">
          <a:xfrm>
            <a:off x="2049452" y="1457900"/>
            <a:ext cx="147095" cy="104389"/>
          </a:xfrm>
          <a:custGeom>
            <a:avLst/>
            <a:gdLst>
              <a:gd name="T0" fmla="*/ 94 w 94"/>
              <a:gd name="T1" fmla="*/ 5 h 65"/>
              <a:gd name="T2" fmla="*/ 94 w 94"/>
              <a:gd name="T3" fmla="*/ 3 h 65"/>
              <a:gd name="T4" fmla="*/ 91 w 94"/>
              <a:gd name="T5" fmla="*/ 0 h 65"/>
              <a:gd name="T6" fmla="*/ 5 w 94"/>
              <a:gd name="T7" fmla="*/ 0 h 65"/>
              <a:gd name="T8" fmla="*/ 2 w 94"/>
              <a:gd name="T9" fmla="*/ 0 h 65"/>
              <a:gd name="T10" fmla="*/ 0 w 94"/>
              <a:gd name="T11" fmla="*/ 3 h 65"/>
              <a:gd name="T12" fmla="*/ 0 w 94"/>
              <a:gd name="T13" fmla="*/ 35 h 65"/>
              <a:gd name="T14" fmla="*/ 0 w 94"/>
              <a:gd name="T15" fmla="*/ 37 h 65"/>
              <a:gd name="T16" fmla="*/ 2 w 94"/>
              <a:gd name="T17" fmla="*/ 40 h 65"/>
              <a:gd name="T18" fmla="*/ 11 w 94"/>
              <a:gd name="T19" fmla="*/ 40 h 65"/>
              <a:gd name="T20" fmla="*/ 10 w 94"/>
              <a:gd name="T21" fmla="*/ 45 h 65"/>
              <a:gd name="T22" fmla="*/ 11 w 94"/>
              <a:gd name="T23" fmla="*/ 50 h 65"/>
              <a:gd name="T24" fmla="*/ 0 w 94"/>
              <a:gd name="T25" fmla="*/ 55 h 65"/>
              <a:gd name="T26" fmla="*/ 94 w 94"/>
              <a:gd name="T27" fmla="*/ 65 h 65"/>
              <a:gd name="T28" fmla="*/ 80 w 94"/>
              <a:gd name="T29" fmla="*/ 55 h 65"/>
              <a:gd name="T30" fmla="*/ 83 w 94"/>
              <a:gd name="T31" fmla="*/ 50 h 65"/>
              <a:gd name="T32" fmla="*/ 84 w 94"/>
              <a:gd name="T33" fmla="*/ 45 h 65"/>
              <a:gd name="T34" fmla="*/ 89 w 94"/>
              <a:gd name="T35" fmla="*/ 40 h 65"/>
              <a:gd name="T36" fmla="*/ 91 w 94"/>
              <a:gd name="T37" fmla="*/ 40 h 65"/>
              <a:gd name="T38" fmla="*/ 94 w 94"/>
              <a:gd name="T39" fmla="*/ 37 h 65"/>
              <a:gd name="T40" fmla="*/ 94 w 94"/>
              <a:gd name="T41" fmla="*/ 35 h 65"/>
              <a:gd name="T42" fmla="*/ 30 w 94"/>
              <a:gd name="T43" fmla="*/ 45 h 65"/>
              <a:gd name="T44" fmla="*/ 28 w 94"/>
              <a:gd name="T45" fmla="*/ 49 h 65"/>
              <a:gd name="T46" fmla="*/ 25 w 94"/>
              <a:gd name="T47" fmla="*/ 50 h 65"/>
              <a:gd name="T48" fmla="*/ 22 w 94"/>
              <a:gd name="T49" fmla="*/ 50 h 65"/>
              <a:gd name="T50" fmla="*/ 20 w 94"/>
              <a:gd name="T51" fmla="*/ 47 h 65"/>
              <a:gd name="T52" fmla="*/ 20 w 94"/>
              <a:gd name="T53" fmla="*/ 45 h 65"/>
              <a:gd name="T54" fmla="*/ 21 w 94"/>
              <a:gd name="T55" fmla="*/ 41 h 65"/>
              <a:gd name="T56" fmla="*/ 25 w 94"/>
              <a:gd name="T57" fmla="*/ 40 h 65"/>
              <a:gd name="T58" fmla="*/ 27 w 94"/>
              <a:gd name="T59" fmla="*/ 40 h 65"/>
              <a:gd name="T60" fmla="*/ 30 w 94"/>
              <a:gd name="T61" fmla="*/ 42 h 65"/>
              <a:gd name="T62" fmla="*/ 30 w 94"/>
              <a:gd name="T63" fmla="*/ 45 h 65"/>
              <a:gd name="T64" fmla="*/ 36 w 94"/>
              <a:gd name="T65" fmla="*/ 55 h 65"/>
              <a:gd name="T66" fmla="*/ 39 w 94"/>
              <a:gd name="T67" fmla="*/ 45 h 65"/>
              <a:gd name="T68" fmla="*/ 38 w 94"/>
              <a:gd name="T69" fmla="*/ 40 h 65"/>
              <a:gd name="T70" fmla="*/ 56 w 94"/>
              <a:gd name="T71" fmla="*/ 40 h 65"/>
              <a:gd name="T72" fmla="*/ 54 w 94"/>
              <a:gd name="T73" fmla="*/ 45 h 65"/>
              <a:gd name="T74" fmla="*/ 58 w 94"/>
              <a:gd name="T75" fmla="*/ 55 h 65"/>
              <a:gd name="T76" fmla="*/ 74 w 94"/>
              <a:gd name="T77" fmla="*/ 45 h 65"/>
              <a:gd name="T78" fmla="*/ 74 w 94"/>
              <a:gd name="T79" fmla="*/ 47 h 65"/>
              <a:gd name="T80" fmla="*/ 72 w 94"/>
              <a:gd name="T81" fmla="*/ 50 h 65"/>
              <a:gd name="T82" fmla="*/ 69 w 94"/>
              <a:gd name="T83" fmla="*/ 50 h 65"/>
              <a:gd name="T84" fmla="*/ 65 w 94"/>
              <a:gd name="T85" fmla="*/ 49 h 65"/>
              <a:gd name="T86" fmla="*/ 64 w 94"/>
              <a:gd name="T87" fmla="*/ 45 h 65"/>
              <a:gd name="T88" fmla="*/ 64 w 94"/>
              <a:gd name="T89" fmla="*/ 42 h 65"/>
              <a:gd name="T90" fmla="*/ 67 w 94"/>
              <a:gd name="T91" fmla="*/ 40 h 65"/>
              <a:gd name="T92" fmla="*/ 69 w 94"/>
              <a:gd name="T93" fmla="*/ 40 h 65"/>
              <a:gd name="T94" fmla="*/ 73 w 94"/>
              <a:gd name="T95" fmla="*/ 41 h 65"/>
              <a:gd name="T96" fmla="*/ 74 w 94"/>
              <a:gd name="T97" fmla="*/ 45 h 65"/>
              <a:gd name="T98" fmla="*/ 84 w 94"/>
              <a:gd name="T99" fmla="*/ 30 h 65"/>
              <a:gd name="T100" fmla="*/ 10 w 94"/>
              <a:gd name="T101" fmla="*/ 10 h 65"/>
              <a:gd name="T102" fmla="*/ 84 w 94"/>
              <a:gd name="T103" fmla="*/ 3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65">
                <a:moveTo>
                  <a:pt x="94" y="35"/>
                </a:moveTo>
                <a:lnTo>
                  <a:pt x="94" y="5"/>
                </a:lnTo>
                <a:lnTo>
                  <a:pt x="94" y="5"/>
                </a:lnTo>
                <a:lnTo>
                  <a:pt x="94" y="3"/>
                </a:lnTo>
                <a:lnTo>
                  <a:pt x="93" y="2"/>
                </a:lnTo>
                <a:lnTo>
                  <a:pt x="91" y="0"/>
                </a:lnTo>
                <a:lnTo>
                  <a:pt x="89" y="0"/>
                </a:lnTo>
                <a:lnTo>
                  <a:pt x="5" y="0"/>
                </a:lnTo>
                <a:lnTo>
                  <a:pt x="5" y="0"/>
                </a:lnTo>
                <a:lnTo>
                  <a:pt x="2" y="0"/>
                </a:lnTo>
                <a:lnTo>
                  <a:pt x="1" y="2"/>
                </a:lnTo>
                <a:lnTo>
                  <a:pt x="0" y="3"/>
                </a:lnTo>
                <a:lnTo>
                  <a:pt x="0" y="5"/>
                </a:lnTo>
                <a:lnTo>
                  <a:pt x="0" y="35"/>
                </a:lnTo>
                <a:lnTo>
                  <a:pt x="0" y="35"/>
                </a:lnTo>
                <a:lnTo>
                  <a:pt x="0" y="37"/>
                </a:lnTo>
                <a:lnTo>
                  <a:pt x="1" y="39"/>
                </a:lnTo>
                <a:lnTo>
                  <a:pt x="2" y="40"/>
                </a:lnTo>
                <a:lnTo>
                  <a:pt x="5" y="40"/>
                </a:lnTo>
                <a:lnTo>
                  <a:pt x="11" y="40"/>
                </a:lnTo>
                <a:lnTo>
                  <a:pt x="11" y="40"/>
                </a:lnTo>
                <a:lnTo>
                  <a:pt x="10" y="45"/>
                </a:lnTo>
                <a:lnTo>
                  <a:pt x="10" y="45"/>
                </a:lnTo>
                <a:lnTo>
                  <a:pt x="11" y="50"/>
                </a:lnTo>
                <a:lnTo>
                  <a:pt x="14" y="55"/>
                </a:lnTo>
                <a:lnTo>
                  <a:pt x="0" y="55"/>
                </a:lnTo>
                <a:lnTo>
                  <a:pt x="0" y="65"/>
                </a:lnTo>
                <a:lnTo>
                  <a:pt x="94" y="65"/>
                </a:lnTo>
                <a:lnTo>
                  <a:pt x="94" y="55"/>
                </a:lnTo>
                <a:lnTo>
                  <a:pt x="80" y="55"/>
                </a:lnTo>
                <a:lnTo>
                  <a:pt x="80" y="55"/>
                </a:lnTo>
                <a:lnTo>
                  <a:pt x="83" y="50"/>
                </a:lnTo>
                <a:lnTo>
                  <a:pt x="84" y="45"/>
                </a:lnTo>
                <a:lnTo>
                  <a:pt x="84" y="45"/>
                </a:lnTo>
                <a:lnTo>
                  <a:pt x="83" y="40"/>
                </a:lnTo>
                <a:lnTo>
                  <a:pt x="89" y="40"/>
                </a:lnTo>
                <a:lnTo>
                  <a:pt x="89" y="40"/>
                </a:lnTo>
                <a:lnTo>
                  <a:pt x="91" y="40"/>
                </a:lnTo>
                <a:lnTo>
                  <a:pt x="93" y="39"/>
                </a:lnTo>
                <a:lnTo>
                  <a:pt x="94" y="37"/>
                </a:lnTo>
                <a:lnTo>
                  <a:pt x="94" y="35"/>
                </a:lnTo>
                <a:lnTo>
                  <a:pt x="94" y="35"/>
                </a:lnTo>
                <a:close/>
                <a:moveTo>
                  <a:pt x="30" y="45"/>
                </a:moveTo>
                <a:lnTo>
                  <a:pt x="30" y="45"/>
                </a:lnTo>
                <a:lnTo>
                  <a:pt x="30" y="47"/>
                </a:lnTo>
                <a:lnTo>
                  <a:pt x="28" y="49"/>
                </a:lnTo>
                <a:lnTo>
                  <a:pt x="27" y="50"/>
                </a:lnTo>
                <a:lnTo>
                  <a:pt x="25" y="50"/>
                </a:lnTo>
                <a:lnTo>
                  <a:pt x="25" y="50"/>
                </a:lnTo>
                <a:lnTo>
                  <a:pt x="22" y="50"/>
                </a:lnTo>
                <a:lnTo>
                  <a:pt x="21" y="49"/>
                </a:lnTo>
                <a:lnTo>
                  <a:pt x="20" y="47"/>
                </a:lnTo>
                <a:lnTo>
                  <a:pt x="20" y="45"/>
                </a:lnTo>
                <a:lnTo>
                  <a:pt x="20" y="45"/>
                </a:lnTo>
                <a:lnTo>
                  <a:pt x="20" y="42"/>
                </a:lnTo>
                <a:lnTo>
                  <a:pt x="21" y="41"/>
                </a:lnTo>
                <a:lnTo>
                  <a:pt x="22" y="40"/>
                </a:lnTo>
                <a:lnTo>
                  <a:pt x="25" y="40"/>
                </a:lnTo>
                <a:lnTo>
                  <a:pt x="25" y="40"/>
                </a:lnTo>
                <a:lnTo>
                  <a:pt x="27" y="40"/>
                </a:lnTo>
                <a:lnTo>
                  <a:pt x="28" y="41"/>
                </a:lnTo>
                <a:lnTo>
                  <a:pt x="30" y="42"/>
                </a:lnTo>
                <a:lnTo>
                  <a:pt x="30" y="45"/>
                </a:lnTo>
                <a:lnTo>
                  <a:pt x="30" y="45"/>
                </a:lnTo>
                <a:close/>
                <a:moveTo>
                  <a:pt x="36" y="55"/>
                </a:moveTo>
                <a:lnTo>
                  <a:pt x="36" y="55"/>
                </a:lnTo>
                <a:lnTo>
                  <a:pt x="38" y="50"/>
                </a:lnTo>
                <a:lnTo>
                  <a:pt x="39" y="45"/>
                </a:lnTo>
                <a:lnTo>
                  <a:pt x="39" y="45"/>
                </a:lnTo>
                <a:lnTo>
                  <a:pt x="38" y="40"/>
                </a:lnTo>
                <a:lnTo>
                  <a:pt x="56" y="40"/>
                </a:lnTo>
                <a:lnTo>
                  <a:pt x="56" y="40"/>
                </a:lnTo>
                <a:lnTo>
                  <a:pt x="54" y="45"/>
                </a:lnTo>
                <a:lnTo>
                  <a:pt x="54" y="45"/>
                </a:lnTo>
                <a:lnTo>
                  <a:pt x="56" y="50"/>
                </a:lnTo>
                <a:lnTo>
                  <a:pt x="58" y="55"/>
                </a:lnTo>
                <a:lnTo>
                  <a:pt x="36" y="55"/>
                </a:lnTo>
                <a:close/>
                <a:moveTo>
                  <a:pt x="74" y="45"/>
                </a:moveTo>
                <a:lnTo>
                  <a:pt x="74" y="45"/>
                </a:lnTo>
                <a:lnTo>
                  <a:pt x="74" y="47"/>
                </a:lnTo>
                <a:lnTo>
                  <a:pt x="73" y="49"/>
                </a:lnTo>
                <a:lnTo>
                  <a:pt x="72" y="50"/>
                </a:lnTo>
                <a:lnTo>
                  <a:pt x="69" y="50"/>
                </a:lnTo>
                <a:lnTo>
                  <a:pt x="69" y="50"/>
                </a:lnTo>
                <a:lnTo>
                  <a:pt x="67" y="50"/>
                </a:lnTo>
                <a:lnTo>
                  <a:pt x="65" y="49"/>
                </a:lnTo>
                <a:lnTo>
                  <a:pt x="64" y="47"/>
                </a:lnTo>
                <a:lnTo>
                  <a:pt x="64" y="45"/>
                </a:lnTo>
                <a:lnTo>
                  <a:pt x="64" y="45"/>
                </a:lnTo>
                <a:lnTo>
                  <a:pt x="64" y="42"/>
                </a:lnTo>
                <a:lnTo>
                  <a:pt x="65" y="41"/>
                </a:lnTo>
                <a:lnTo>
                  <a:pt x="67" y="40"/>
                </a:lnTo>
                <a:lnTo>
                  <a:pt x="69" y="40"/>
                </a:lnTo>
                <a:lnTo>
                  <a:pt x="69" y="40"/>
                </a:lnTo>
                <a:lnTo>
                  <a:pt x="72" y="40"/>
                </a:lnTo>
                <a:lnTo>
                  <a:pt x="73" y="41"/>
                </a:lnTo>
                <a:lnTo>
                  <a:pt x="74" y="42"/>
                </a:lnTo>
                <a:lnTo>
                  <a:pt x="74" y="45"/>
                </a:lnTo>
                <a:lnTo>
                  <a:pt x="74" y="45"/>
                </a:lnTo>
                <a:close/>
                <a:moveTo>
                  <a:pt x="84" y="30"/>
                </a:moveTo>
                <a:lnTo>
                  <a:pt x="10" y="30"/>
                </a:lnTo>
                <a:lnTo>
                  <a:pt x="10" y="10"/>
                </a:lnTo>
                <a:lnTo>
                  <a:pt x="84" y="10"/>
                </a:lnTo>
                <a:lnTo>
                  <a:pt x="84"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30" name="Rectangle 1649"/>
          <p:cNvSpPr>
            <a:spLocks noChangeArrowheads="1"/>
          </p:cNvSpPr>
          <p:nvPr/>
        </p:nvSpPr>
        <p:spPr bwMode="auto">
          <a:xfrm>
            <a:off x="2087410" y="1481627"/>
            <a:ext cx="23726"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31" name="Rectangle 1650"/>
          <p:cNvSpPr>
            <a:spLocks noChangeArrowheads="1"/>
          </p:cNvSpPr>
          <p:nvPr/>
        </p:nvSpPr>
        <p:spPr bwMode="auto">
          <a:xfrm>
            <a:off x="2134861" y="1481627"/>
            <a:ext cx="23726"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32" name="Freeform 1651"/>
          <p:cNvSpPr>
            <a:spLocks noEditPoints="1"/>
          </p:cNvSpPr>
          <p:nvPr/>
        </p:nvSpPr>
        <p:spPr bwMode="auto">
          <a:xfrm>
            <a:off x="2438537" y="1391470"/>
            <a:ext cx="128115" cy="161328"/>
          </a:xfrm>
          <a:custGeom>
            <a:avLst/>
            <a:gdLst>
              <a:gd name="T0" fmla="*/ 79 w 79"/>
              <a:gd name="T1" fmla="*/ 10 h 104"/>
              <a:gd name="T2" fmla="*/ 59 w 79"/>
              <a:gd name="T3" fmla="*/ 6 h 104"/>
              <a:gd name="T4" fmla="*/ 39 w 79"/>
              <a:gd name="T5" fmla="*/ 0 h 104"/>
              <a:gd name="T6" fmla="*/ 26 w 79"/>
              <a:gd name="T7" fmla="*/ 3 h 104"/>
              <a:gd name="T8" fmla="*/ 0 w 79"/>
              <a:gd name="T9" fmla="*/ 10 h 104"/>
              <a:gd name="T10" fmla="*/ 14 w 79"/>
              <a:gd name="T11" fmla="*/ 20 h 104"/>
              <a:gd name="T12" fmla="*/ 23 w 79"/>
              <a:gd name="T13" fmla="*/ 33 h 104"/>
              <a:gd name="T14" fmla="*/ 10 w 79"/>
              <a:gd name="T15" fmla="*/ 46 h 104"/>
              <a:gd name="T16" fmla="*/ 5 w 79"/>
              <a:gd name="T17" fmla="*/ 84 h 104"/>
              <a:gd name="T18" fmla="*/ 6 w 79"/>
              <a:gd name="T19" fmla="*/ 88 h 104"/>
              <a:gd name="T20" fmla="*/ 24 w 79"/>
              <a:gd name="T21" fmla="*/ 89 h 104"/>
              <a:gd name="T22" fmla="*/ 29 w 79"/>
              <a:gd name="T23" fmla="*/ 99 h 104"/>
              <a:gd name="T24" fmla="*/ 39 w 79"/>
              <a:gd name="T25" fmla="*/ 104 h 104"/>
              <a:gd name="T26" fmla="*/ 53 w 79"/>
              <a:gd name="T27" fmla="*/ 95 h 104"/>
              <a:gd name="T28" fmla="*/ 69 w 79"/>
              <a:gd name="T29" fmla="*/ 89 h 104"/>
              <a:gd name="T30" fmla="*/ 74 w 79"/>
              <a:gd name="T31" fmla="*/ 86 h 104"/>
              <a:gd name="T32" fmla="*/ 74 w 79"/>
              <a:gd name="T33" fmla="*/ 64 h 104"/>
              <a:gd name="T34" fmla="*/ 63 w 79"/>
              <a:gd name="T35" fmla="*/ 40 h 104"/>
              <a:gd name="T36" fmla="*/ 58 w 79"/>
              <a:gd name="T37" fmla="*/ 31 h 104"/>
              <a:gd name="T38" fmla="*/ 64 w 79"/>
              <a:gd name="T39" fmla="*/ 20 h 104"/>
              <a:gd name="T40" fmla="*/ 44 w 79"/>
              <a:gd name="T41" fmla="*/ 91 h 104"/>
              <a:gd name="T42" fmla="*/ 39 w 79"/>
              <a:gd name="T43" fmla="*/ 94 h 104"/>
              <a:gd name="T44" fmla="*/ 35 w 79"/>
              <a:gd name="T45" fmla="*/ 93 h 104"/>
              <a:gd name="T46" fmla="*/ 34 w 79"/>
              <a:gd name="T47" fmla="*/ 69 h 104"/>
              <a:gd name="T48" fmla="*/ 35 w 79"/>
              <a:gd name="T49" fmla="*/ 65 h 104"/>
              <a:gd name="T50" fmla="*/ 39 w 79"/>
              <a:gd name="T51" fmla="*/ 64 h 104"/>
              <a:gd name="T52" fmla="*/ 44 w 79"/>
              <a:gd name="T53" fmla="*/ 67 h 104"/>
              <a:gd name="T54" fmla="*/ 64 w 79"/>
              <a:gd name="T55" fmla="*/ 64 h 104"/>
              <a:gd name="T56" fmla="*/ 54 w 79"/>
              <a:gd name="T57" fmla="*/ 69 h 104"/>
              <a:gd name="T58" fmla="*/ 49 w 79"/>
              <a:gd name="T59" fmla="*/ 59 h 104"/>
              <a:gd name="T60" fmla="*/ 39 w 79"/>
              <a:gd name="T61" fmla="*/ 54 h 104"/>
              <a:gd name="T62" fmla="*/ 26 w 79"/>
              <a:gd name="T63" fmla="*/ 63 h 104"/>
              <a:gd name="T64" fmla="*/ 14 w 79"/>
              <a:gd name="T65" fmla="*/ 79 h 104"/>
              <a:gd name="T66" fmla="*/ 14 w 79"/>
              <a:gd name="T67" fmla="*/ 59 h 104"/>
              <a:gd name="T68" fmla="*/ 22 w 79"/>
              <a:gd name="T69" fmla="*/ 47 h 104"/>
              <a:gd name="T70" fmla="*/ 34 w 79"/>
              <a:gd name="T71" fmla="*/ 40 h 104"/>
              <a:gd name="T72" fmla="*/ 44 w 79"/>
              <a:gd name="T73" fmla="*/ 40 h 104"/>
              <a:gd name="T74" fmla="*/ 56 w 79"/>
              <a:gd name="T75" fmla="*/ 47 h 104"/>
              <a:gd name="T76" fmla="*/ 64 w 79"/>
              <a:gd name="T77" fmla="*/ 59 h 104"/>
              <a:gd name="T78" fmla="*/ 24 w 79"/>
              <a:gd name="T79" fmla="*/ 15 h 104"/>
              <a:gd name="T80" fmla="*/ 29 w 79"/>
              <a:gd name="T81" fmla="*/ 12 h 104"/>
              <a:gd name="T82" fmla="*/ 39 w 79"/>
              <a:gd name="T83" fmla="*/ 10 h 104"/>
              <a:gd name="T84" fmla="*/ 53 w 79"/>
              <a:gd name="T85" fmla="*/ 14 h 104"/>
              <a:gd name="T86" fmla="*/ 54 w 79"/>
              <a:gd name="T87" fmla="*/ 19 h 104"/>
              <a:gd name="T88" fmla="*/ 47 w 79"/>
              <a:gd name="T89" fmla="*/ 28 h 104"/>
              <a:gd name="T90" fmla="*/ 39 w 79"/>
              <a:gd name="T91" fmla="*/ 30 h 104"/>
              <a:gd name="T92" fmla="*/ 29 w 79"/>
              <a:gd name="T93" fmla="*/ 26 h 104"/>
              <a:gd name="T94" fmla="*/ 24 w 79"/>
              <a:gd name="T95" fmla="*/ 1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04">
                <a:moveTo>
                  <a:pt x="64" y="20"/>
                </a:moveTo>
                <a:lnTo>
                  <a:pt x="79" y="20"/>
                </a:lnTo>
                <a:lnTo>
                  <a:pt x="79" y="10"/>
                </a:lnTo>
                <a:lnTo>
                  <a:pt x="63" y="10"/>
                </a:lnTo>
                <a:lnTo>
                  <a:pt x="63" y="10"/>
                </a:lnTo>
                <a:lnTo>
                  <a:pt x="59" y="6"/>
                </a:lnTo>
                <a:lnTo>
                  <a:pt x="53" y="3"/>
                </a:lnTo>
                <a:lnTo>
                  <a:pt x="47" y="1"/>
                </a:lnTo>
                <a:lnTo>
                  <a:pt x="39" y="0"/>
                </a:lnTo>
                <a:lnTo>
                  <a:pt x="39" y="0"/>
                </a:lnTo>
                <a:lnTo>
                  <a:pt x="32" y="1"/>
                </a:lnTo>
                <a:lnTo>
                  <a:pt x="26" y="3"/>
                </a:lnTo>
                <a:lnTo>
                  <a:pt x="19" y="6"/>
                </a:lnTo>
                <a:lnTo>
                  <a:pt x="16" y="10"/>
                </a:lnTo>
                <a:lnTo>
                  <a:pt x="0" y="10"/>
                </a:lnTo>
                <a:lnTo>
                  <a:pt x="0" y="20"/>
                </a:lnTo>
                <a:lnTo>
                  <a:pt x="14" y="20"/>
                </a:lnTo>
                <a:lnTo>
                  <a:pt x="14" y="20"/>
                </a:lnTo>
                <a:lnTo>
                  <a:pt x="18" y="27"/>
                </a:lnTo>
                <a:lnTo>
                  <a:pt x="21" y="31"/>
                </a:lnTo>
                <a:lnTo>
                  <a:pt x="23" y="33"/>
                </a:lnTo>
                <a:lnTo>
                  <a:pt x="23" y="33"/>
                </a:lnTo>
                <a:lnTo>
                  <a:pt x="16" y="40"/>
                </a:lnTo>
                <a:lnTo>
                  <a:pt x="10" y="46"/>
                </a:lnTo>
                <a:lnTo>
                  <a:pt x="6" y="54"/>
                </a:lnTo>
                <a:lnTo>
                  <a:pt x="5" y="64"/>
                </a:lnTo>
                <a:lnTo>
                  <a:pt x="5" y="84"/>
                </a:lnTo>
                <a:lnTo>
                  <a:pt x="5" y="84"/>
                </a:lnTo>
                <a:lnTo>
                  <a:pt x="5" y="86"/>
                </a:lnTo>
                <a:lnTo>
                  <a:pt x="6" y="88"/>
                </a:lnTo>
                <a:lnTo>
                  <a:pt x="7" y="89"/>
                </a:lnTo>
                <a:lnTo>
                  <a:pt x="10" y="89"/>
                </a:lnTo>
                <a:lnTo>
                  <a:pt x="24" y="89"/>
                </a:lnTo>
                <a:lnTo>
                  <a:pt x="24" y="89"/>
                </a:lnTo>
                <a:lnTo>
                  <a:pt x="26" y="95"/>
                </a:lnTo>
                <a:lnTo>
                  <a:pt x="29" y="99"/>
                </a:lnTo>
                <a:lnTo>
                  <a:pt x="33" y="102"/>
                </a:lnTo>
                <a:lnTo>
                  <a:pt x="39" y="104"/>
                </a:lnTo>
                <a:lnTo>
                  <a:pt x="39" y="104"/>
                </a:lnTo>
                <a:lnTo>
                  <a:pt x="45" y="102"/>
                </a:lnTo>
                <a:lnTo>
                  <a:pt x="49" y="99"/>
                </a:lnTo>
                <a:lnTo>
                  <a:pt x="53" y="95"/>
                </a:lnTo>
                <a:lnTo>
                  <a:pt x="54" y="89"/>
                </a:lnTo>
                <a:lnTo>
                  <a:pt x="69" y="89"/>
                </a:lnTo>
                <a:lnTo>
                  <a:pt x="69" y="89"/>
                </a:lnTo>
                <a:lnTo>
                  <a:pt x="71" y="89"/>
                </a:lnTo>
                <a:lnTo>
                  <a:pt x="72" y="88"/>
                </a:lnTo>
                <a:lnTo>
                  <a:pt x="74" y="86"/>
                </a:lnTo>
                <a:lnTo>
                  <a:pt x="74" y="84"/>
                </a:lnTo>
                <a:lnTo>
                  <a:pt x="74" y="64"/>
                </a:lnTo>
                <a:lnTo>
                  <a:pt x="74" y="64"/>
                </a:lnTo>
                <a:lnTo>
                  <a:pt x="72" y="54"/>
                </a:lnTo>
                <a:lnTo>
                  <a:pt x="69" y="46"/>
                </a:lnTo>
                <a:lnTo>
                  <a:pt x="63" y="40"/>
                </a:lnTo>
                <a:lnTo>
                  <a:pt x="55" y="33"/>
                </a:lnTo>
                <a:lnTo>
                  <a:pt x="55" y="33"/>
                </a:lnTo>
                <a:lnTo>
                  <a:pt x="58" y="31"/>
                </a:lnTo>
                <a:lnTo>
                  <a:pt x="60" y="27"/>
                </a:lnTo>
                <a:lnTo>
                  <a:pt x="64" y="20"/>
                </a:lnTo>
                <a:lnTo>
                  <a:pt x="64" y="20"/>
                </a:lnTo>
                <a:close/>
                <a:moveTo>
                  <a:pt x="44" y="89"/>
                </a:moveTo>
                <a:lnTo>
                  <a:pt x="44" y="89"/>
                </a:lnTo>
                <a:lnTo>
                  <a:pt x="44" y="91"/>
                </a:lnTo>
                <a:lnTo>
                  <a:pt x="43" y="93"/>
                </a:lnTo>
                <a:lnTo>
                  <a:pt x="42" y="94"/>
                </a:lnTo>
                <a:lnTo>
                  <a:pt x="39" y="94"/>
                </a:lnTo>
                <a:lnTo>
                  <a:pt x="39" y="94"/>
                </a:lnTo>
                <a:lnTo>
                  <a:pt x="37" y="94"/>
                </a:lnTo>
                <a:lnTo>
                  <a:pt x="35" y="93"/>
                </a:lnTo>
                <a:lnTo>
                  <a:pt x="34" y="91"/>
                </a:lnTo>
                <a:lnTo>
                  <a:pt x="34" y="89"/>
                </a:lnTo>
                <a:lnTo>
                  <a:pt x="34" y="69"/>
                </a:lnTo>
                <a:lnTo>
                  <a:pt x="34" y="69"/>
                </a:lnTo>
                <a:lnTo>
                  <a:pt x="34" y="67"/>
                </a:lnTo>
                <a:lnTo>
                  <a:pt x="35" y="65"/>
                </a:lnTo>
                <a:lnTo>
                  <a:pt x="37" y="64"/>
                </a:lnTo>
                <a:lnTo>
                  <a:pt x="39" y="64"/>
                </a:lnTo>
                <a:lnTo>
                  <a:pt x="39" y="64"/>
                </a:lnTo>
                <a:lnTo>
                  <a:pt x="42" y="64"/>
                </a:lnTo>
                <a:lnTo>
                  <a:pt x="43" y="65"/>
                </a:lnTo>
                <a:lnTo>
                  <a:pt x="44" y="67"/>
                </a:lnTo>
                <a:lnTo>
                  <a:pt x="44" y="69"/>
                </a:lnTo>
                <a:lnTo>
                  <a:pt x="44" y="89"/>
                </a:lnTo>
                <a:close/>
                <a:moveTo>
                  <a:pt x="64" y="64"/>
                </a:moveTo>
                <a:lnTo>
                  <a:pt x="64" y="79"/>
                </a:lnTo>
                <a:lnTo>
                  <a:pt x="54" y="79"/>
                </a:lnTo>
                <a:lnTo>
                  <a:pt x="54" y="69"/>
                </a:lnTo>
                <a:lnTo>
                  <a:pt x="54" y="69"/>
                </a:lnTo>
                <a:lnTo>
                  <a:pt x="53" y="63"/>
                </a:lnTo>
                <a:lnTo>
                  <a:pt x="49" y="59"/>
                </a:lnTo>
                <a:lnTo>
                  <a:pt x="45" y="56"/>
                </a:lnTo>
                <a:lnTo>
                  <a:pt x="39" y="54"/>
                </a:lnTo>
                <a:lnTo>
                  <a:pt x="39" y="54"/>
                </a:lnTo>
                <a:lnTo>
                  <a:pt x="33" y="56"/>
                </a:lnTo>
                <a:lnTo>
                  <a:pt x="29" y="59"/>
                </a:lnTo>
                <a:lnTo>
                  <a:pt x="26" y="63"/>
                </a:lnTo>
                <a:lnTo>
                  <a:pt x="24" y="69"/>
                </a:lnTo>
                <a:lnTo>
                  <a:pt x="24" y="79"/>
                </a:lnTo>
                <a:lnTo>
                  <a:pt x="14" y="79"/>
                </a:lnTo>
                <a:lnTo>
                  <a:pt x="14" y="64"/>
                </a:lnTo>
                <a:lnTo>
                  <a:pt x="14" y="64"/>
                </a:lnTo>
                <a:lnTo>
                  <a:pt x="14" y="59"/>
                </a:lnTo>
                <a:lnTo>
                  <a:pt x="17" y="54"/>
                </a:lnTo>
                <a:lnTo>
                  <a:pt x="18" y="51"/>
                </a:lnTo>
                <a:lnTo>
                  <a:pt x="22" y="47"/>
                </a:lnTo>
                <a:lnTo>
                  <a:pt x="26" y="43"/>
                </a:lnTo>
                <a:lnTo>
                  <a:pt x="29" y="42"/>
                </a:lnTo>
                <a:lnTo>
                  <a:pt x="34" y="40"/>
                </a:lnTo>
                <a:lnTo>
                  <a:pt x="39" y="40"/>
                </a:lnTo>
                <a:lnTo>
                  <a:pt x="39" y="40"/>
                </a:lnTo>
                <a:lnTo>
                  <a:pt x="44" y="40"/>
                </a:lnTo>
                <a:lnTo>
                  <a:pt x="49" y="42"/>
                </a:lnTo>
                <a:lnTo>
                  <a:pt x="53" y="43"/>
                </a:lnTo>
                <a:lnTo>
                  <a:pt x="56" y="47"/>
                </a:lnTo>
                <a:lnTo>
                  <a:pt x="60" y="51"/>
                </a:lnTo>
                <a:lnTo>
                  <a:pt x="61" y="54"/>
                </a:lnTo>
                <a:lnTo>
                  <a:pt x="64" y="59"/>
                </a:lnTo>
                <a:lnTo>
                  <a:pt x="64" y="64"/>
                </a:lnTo>
                <a:lnTo>
                  <a:pt x="64" y="64"/>
                </a:lnTo>
                <a:close/>
                <a:moveTo>
                  <a:pt x="24" y="15"/>
                </a:moveTo>
                <a:lnTo>
                  <a:pt x="24" y="15"/>
                </a:lnTo>
                <a:lnTo>
                  <a:pt x="26" y="14"/>
                </a:lnTo>
                <a:lnTo>
                  <a:pt x="29" y="12"/>
                </a:lnTo>
                <a:lnTo>
                  <a:pt x="33" y="10"/>
                </a:lnTo>
                <a:lnTo>
                  <a:pt x="39" y="10"/>
                </a:lnTo>
                <a:lnTo>
                  <a:pt x="39" y="10"/>
                </a:lnTo>
                <a:lnTo>
                  <a:pt x="45" y="10"/>
                </a:lnTo>
                <a:lnTo>
                  <a:pt x="49" y="12"/>
                </a:lnTo>
                <a:lnTo>
                  <a:pt x="53" y="14"/>
                </a:lnTo>
                <a:lnTo>
                  <a:pt x="54" y="15"/>
                </a:lnTo>
                <a:lnTo>
                  <a:pt x="54" y="15"/>
                </a:lnTo>
                <a:lnTo>
                  <a:pt x="54" y="19"/>
                </a:lnTo>
                <a:lnTo>
                  <a:pt x="51" y="24"/>
                </a:lnTo>
                <a:lnTo>
                  <a:pt x="49" y="26"/>
                </a:lnTo>
                <a:lnTo>
                  <a:pt x="47" y="28"/>
                </a:lnTo>
                <a:lnTo>
                  <a:pt x="43" y="30"/>
                </a:lnTo>
                <a:lnTo>
                  <a:pt x="39" y="30"/>
                </a:lnTo>
                <a:lnTo>
                  <a:pt x="39" y="30"/>
                </a:lnTo>
                <a:lnTo>
                  <a:pt x="35" y="30"/>
                </a:lnTo>
                <a:lnTo>
                  <a:pt x="32" y="28"/>
                </a:lnTo>
                <a:lnTo>
                  <a:pt x="29" y="26"/>
                </a:lnTo>
                <a:lnTo>
                  <a:pt x="27" y="24"/>
                </a:lnTo>
                <a:lnTo>
                  <a:pt x="24" y="19"/>
                </a:lnTo>
                <a:lnTo>
                  <a:pt x="24" y="15"/>
                </a:lnTo>
                <a:lnTo>
                  <a:pt x="24"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33" name="Freeform 1652"/>
          <p:cNvSpPr>
            <a:spLocks/>
          </p:cNvSpPr>
          <p:nvPr/>
        </p:nvSpPr>
        <p:spPr bwMode="auto">
          <a:xfrm>
            <a:off x="2495476" y="1415198"/>
            <a:ext cx="14237" cy="14237"/>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9"/>
                </a:lnTo>
                <a:lnTo>
                  <a:pt x="3" y="10"/>
                </a:lnTo>
                <a:lnTo>
                  <a:pt x="5" y="10"/>
                </a:lnTo>
                <a:lnTo>
                  <a:pt x="5" y="10"/>
                </a:lnTo>
                <a:lnTo>
                  <a:pt x="8" y="10"/>
                </a:lnTo>
                <a:lnTo>
                  <a:pt x="9" y="9"/>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34" name="Rectangle 1653"/>
          <p:cNvSpPr>
            <a:spLocks noChangeArrowheads="1"/>
          </p:cNvSpPr>
          <p:nvPr/>
        </p:nvSpPr>
        <p:spPr bwMode="auto">
          <a:xfrm>
            <a:off x="3563090" y="1030854"/>
            <a:ext cx="94899"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35" name="Freeform 1654"/>
          <p:cNvSpPr>
            <a:spLocks noEditPoints="1"/>
          </p:cNvSpPr>
          <p:nvPr/>
        </p:nvSpPr>
        <p:spPr bwMode="auto">
          <a:xfrm>
            <a:off x="3539367" y="1054581"/>
            <a:ext cx="170818" cy="118625"/>
          </a:xfrm>
          <a:custGeom>
            <a:avLst/>
            <a:gdLst>
              <a:gd name="T0" fmla="*/ 99 w 109"/>
              <a:gd name="T1" fmla="*/ 10 h 74"/>
              <a:gd name="T2" fmla="*/ 50 w 109"/>
              <a:gd name="T3" fmla="*/ 0 h 74"/>
              <a:gd name="T4" fmla="*/ 40 w 109"/>
              <a:gd name="T5" fmla="*/ 10 h 74"/>
              <a:gd name="T6" fmla="*/ 27 w 109"/>
              <a:gd name="T7" fmla="*/ 10 h 74"/>
              <a:gd name="T8" fmla="*/ 19 w 109"/>
              <a:gd name="T9" fmla="*/ 11 h 74"/>
              <a:gd name="T10" fmla="*/ 11 w 109"/>
              <a:gd name="T11" fmla="*/ 16 h 74"/>
              <a:gd name="T12" fmla="*/ 6 w 109"/>
              <a:gd name="T13" fmla="*/ 23 h 74"/>
              <a:gd name="T14" fmla="*/ 5 w 109"/>
              <a:gd name="T15" fmla="*/ 32 h 74"/>
              <a:gd name="T16" fmla="*/ 6 w 109"/>
              <a:gd name="T17" fmla="*/ 40 h 74"/>
              <a:gd name="T18" fmla="*/ 14 w 109"/>
              <a:gd name="T19" fmla="*/ 49 h 74"/>
              <a:gd name="T20" fmla="*/ 20 w 109"/>
              <a:gd name="T21" fmla="*/ 64 h 74"/>
              <a:gd name="T22" fmla="*/ 15 w 109"/>
              <a:gd name="T23" fmla="*/ 64 h 74"/>
              <a:gd name="T24" fmla="*/ 11 w 109"/>
              <a:gd name="T25" fmla="*/ 63 h 74"/>
              <a:gd name="T26" fmla="*/ 10 w 109"/>
              <a:gd name="T27" fmla="*/ 59 h 74"/>
              <a:gd name="T28" fmla="*/ 0 w 109"/>
              <a:gd name="T29" fmla="*/ 54 h 74"/>
              <a:gd name="T30" fmla="*/ 0 w 109"/>
              <a:gd name="T31" fmla="*/ 59 h 74"/>
              <a:gd name="T32" fmla="*/ 5 w 109"/>
              <a:gd name="T33" fmla="*/ 69 h 74"/>
              <a:gd name="T34" fmla="*/ 15 w 109"/>
              <a:gd name="T35" fmla="*/ 74 h 74"/>
              <a:gd name="T36" fmla="*/ 74 w 109"/>
              <a:gd name="T37" fmla="*/ 64 h 74"/>
              <a:gd name="T38" fmla="*/ 59 w 109"/>
              <a:gd name="T39" fmla="*/ 51 h 74"/>
              <a:gd name="T40" fmla="*/ 64 w 109"/>
              <a:gd name="T41" fmla="*/ 46 h 74"/>
              <a:gd name="T42" fmla="*/ 105 w 109"/>
              <a:gd name="T43" fmla="*/ 30 h 74"/>
              <a:gd name="T44" fmla="*/ 108 w 109"/>
              <a:gd name="T45" fmla="*/ 27 h 74"/>
              <a:gd name="T46" fmla="*/ 109 w 109"/>
              <a:gd name="T47" fmla="*/ 0 h 74"/>
              <a:gd name="T48" fmla="*/ 50 w 109"/>
              <a:gd name="T49" fmla="*/ 64 h 74"/>
              <a:gd name="T50" fmla="*/ 30 w 109"/>
              <a:gd name="T51" fmla="*/ 54 h 74"/>
              <a:gd name="T52" fmla="*/ 50 w 109"/>
              <a:gd name="T53" fmla="*/ 54 h 74"/>
              <a:gd name="T54" fmla="*/ 47 w 109"/>
              <a:gd name="T55" fmla="*/ 44 h 74"/>
              <a:gd name="T56" fmla="*/ 27 w 109"/>
              <a:gd name="T57" fmla="*/ 44 h 74"/>
              <a:gd name="T58" fmla="*/ 19 w 109"/>
              <a:gd name="T59" fmla="*/ 41 h 74"/>
              <a:gd name="T60" fmla="*/ 15 w 109"/>
              <a:gd name="T61" fmla="*/ 32 h 74"/>
              <a:gd name="T62" fmla="*/ 16 w 109"/>
              <a:gd name="T63" fmla="*/ 27 h 74"/>
              <a:gd name="T64" fmla="*/ 22 w 109"/>
              <a:gd name="T65" fmla="*/ 21 h 74"/>
              <a:gd name="T66" fmla="*/ 47 w 109"/>
              <a:gd name="T67" fmla="*/ 20 h 74"/>
              <a:gd name="T68" fmla="*/ 52 w 109"/>
              <a:gd name="T69" fmla="*/ 21 h 74"/>
              <a:gd name="T70" fmla="*/ 58 w 109"/>
              <a:gd name="T71" fmla="*/ 27 h 74"/>
              <a:gd name="T72" fmla="*/ 59 w 109"/>
              <a:gd name="T73" fmla="*/ 32 h 74"/>
              <a:gd name="T74" fmla="*/ 56 w 109"/>
              <a:gd name="T75" fmla="*/ 41 h 74"/>
              <a:gd name="T76" fmla="*/ 47 w 109"/>
              <a:gd name="T77" fmla="*/ 44 h 74"/>
              <a:gd name="T78" fmla="*/ 99 w 109"/>
              <a:gd name="T79" fmla="*/ 21 h 74"/>
              <a:gd name="T80" fmla="*/ 69 w 109"/>
              <a:gd name="T81" fmla="*/ 28 h 74"/>
              <a:gd name="T82" fmla="*/ 66 w 109"/>
              <a:gd name="T83" fmla="*/ 20 h 74"/>
              <a:gd name="T84" fmla="*/ 99 w 109"/>
              <a:gd name="T85"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 h="74">
                <a:moveTo>
                  <a:pt x="99" y="0"/>
                </a:moveTo>
                <a:lnTo>
                  <a:pt x="99" y="10"/>
                </a:lnTo>
                <a:lnTo>
                  <a:pt x="50" y="10"/>
                </a:lnTo>
                <a:lnTo>
                  <a:pt x="50" y="0"/>
                </a:lnTo>
                <a:lnTo>
                  <a:pt x="40" y="0"/>
                </a:lnTo>
                <a:lnTo>
                  <a:pt x="40" y="10"/>
                </a:lnTo>
                <a:lnTo>
                  <a:pt x="27" y="10"/>
                </a:lnTo>
                <a:lnTo>
                  <a:pt x="27" y="10"/>
                </a:lnTo>
                <a:lnTo>
                  <a:pt x="22" y="10"/>
                </a:lnTo>
                <a:lnTo>
                  <a:pt x="19" y="11"/>
                </a:lnTo>
                <a:lnTo>
                  <a:pt x="15" y="14"/>
                </a:lnTo>
                <a:lnTo>
                  <a:pt x="11" y="16"/>
                </a:lnTo>
                <a:lnTo>
                  <a:pt x="9" y="20"/>
                </a:lnTo>
                <a:lnTo>
                  <a:pt x="6" y="23"/>
                </a:lnTo>
                <a:lnTo>
                  <a:pt x="5" y="27"/>
                </a:lnTo>
                <a:lnTo>
                  <a:pt x="5" y="32"/>
                </a:lnTo>
                <a:lnTo>
                  <a:pt x="5" y="32"/>
                </a:lnTo>
                <a:lnTo>
                  <a:pt x="6" y="40"/>
                </a:lnTo>
                <a:lnTo>
                  <a:pt x="9" y="44"/>
                </a:lnTo>
                <a:lnTo>
                  <a:pt x="14" y="49"/>
                </a:lnTo>
                <a:lnTo>
                  <a:pt x="20" y="53"/>
                </a:lnTo>
                <a:lnTo>
                  <a:pt x="20" y="64"/>
                </a:lnTo>
                <a:lnTo>
                  <a:pt x="15" y="64"/>
                </a:lnTo>
                <a:lnTo>
                  <a:pt x="15" y="64"/>
                </a:lnTo>
                <a:lnTo>
                  <a:pt x="13" y="64"/>
                </a:lnTo>
                <a:lnTo>
                  <a:pt x="11" y="63"/>
                </a:lnTo>
                <a:lnTo>
                  <a:pt x="10" y="62"/>
                </a:lnTo>
                <a:lnTo>
                  <a:pt x="10" y="59"/>
                </a:lnTo>
                <a:lnTo>
                  <a:pt x="10" y="54"/>
                </a:lnTo>
                <a:lnTo>
                  <a:pt x="0" y="54"/>
                </a:lnTo>
                <a:lnTo>
                  <a:pt x="0" y="59"/>
                </a:lnTo>
                <a:lnTo>
                  <a:pt x="0" y="59"/>
                </a:lnTo>
                <a:lnTo>
                  <a:pt x="1" y="65"/>
                </a:lnTo>
                <a:lnTo>
                  <a:pt x="5" y="69"/>
                </a:lnTo>
                <a:lnTo>
                  <a:pt x="9" y="73"/>
                </a:lnTo>
                <a:lnTo>
                  <a:pt x="15" y="74"/>
                </a:lnTo>
                <a:lnTo>
                  <a:pt x="74" y="74"/>
                </a:lnTo>
                <a:lnTo>
                  <a:pt x="74" y="64"/>
                </a:lnTo>
                <a:lnTo>
                  <a:pt x="59" y="64"/>
                </a:lnTo>
                <a:lnTo>
                  <a:pt x="59" y="51"/>
                </a:lnTo>
                <a:lnTo>
                  <a:pt x="59" y="51"/>
                </a:lnTo>
                <a:lnTo>
                  <a:pt x="64" y="46"/>
                </a:lnTo>
                <a:lnTo>
                  <a:pt x="68" y="38"/>
                </a:lnTo>
                <a:lnTo>
                  <a:pt x="105" y="30"/>
                </a:lnTo>
                <a:lnTo>
                  <a:pt x="105" y="30"/>
                </a:lnTo>
                <a:lnTo>
                  <a:pt x="108" y="27"/>
                </a:lnTo>
                <a:lnTo>
                  <a:pt x="109" y="25"/>
                </a:lnTo>
                <a:lnTo>
                  <a:pt x="109" y="0"/>
                </a:lnTo>
                <a:lnTo>
                  <a:pt x="99" y="0"/>
                </a:lnTo>
                <a:close/>
                <a:moveTo>
                  <a:pt x="50" y="64"/>
                </a:moveTo>
                <a:lnTo>
                  <a:pt x="30" y="64"/>
                </a:lnTo>
                <a:lnTo>
                  <a:pt x="30" y="54"/>
                </a:lnTo>
                <a:lnTo>
                  <a:pt x="30" y="54"/>
                </a:lnTo>
                <a:lnTo>
                  <a:pt x="50" y="54"/>
                </a:lnTo>
                <a:lnTo>
                  <a:pt x="50" y="64"/>
                </a:lnTo>
                <a:close/>
                <a:moveTo>
                  <a:pt x="47" y="44"/>
                </a:moveTo>
                <a:lnTo>
                  <a:pt x="27" y="44"/>
                </a:lnTo>
                <a:lnTo>
                  <a:pt x="27" y="44"/>
                </a:lnTo>
                <a:lnTo>
                  <a:pt x="22" y="43"/>
                </a:lnTo>
                <a:lnTo>
                  <a:pt x="19" y="41"/>
                </a:lnTo>
                <a:lnTo>
                  <a:pt x="16" y="37"/>
                </a:lnTo>
                <a:lnTo>
                  <a:pt x="15" y="32"/>
                </a:lnTo>
                <a:lnTo>
                  <a:pt x="15" y="32"/>
                </a:lnTo>
                <a:lnTo>
                  <a:pt x="16" y="27"/>
                </a:lnTo>
                <a:lnTo>
                  <a:pt x="19" y="23"/>
                </a:lnTo>
                <a:lnTo>
                  <a:pt x="22" y="21"/>
                </a:lnTo>
                <a:lnTo>
                  <a:pt x="27" y="20"/>
                </a:lnTo>
                <a:lnTo>
                  <a:pt x="47" y="20"/>
                </a:lnTo>
                <a:lnTo>
                  <a:pt x="47" y="20"/>
                </a:lnTo>
                <a:lnTo>
                  <a:pt x="52" y="21"/>
                </a:lnTo>
                <a:lnTo>
                  <a:pt x="56" y="23"/>
                </a:lnTo>
                <a:lnTo>
                  <a:pt x="58" y="27"/>
                </a:lnTo>
                <a:lnTo>
                  <a:pt x="59" y="32"/>
                </a:lnTo>
                <a:lnTo>
                  <a:pt x="59" y="32"/>
                </a:lnTo>
                <a:lnTo>
                  <a:pt x="58" y="37"/>
                </a:lnTo>
                <a:lnTo>
                  <a:pt x="56" y="41"/>
                </a:lnTo>
                <a:lnTo>
                  <a:pt x="52" y="43"/>
                </a:lnTo>
                <a:lnTo>
                  <a:pt x="47" y="44"/>
                </a:lnTo>
                <a:lnTo>
                  <a:pt x="47" y="44"/>
                </a:lnTo>
                <a:close/>
                <a:moveTo>
                  <a:pt x="99" y="21"/>
                </a:moveTo>
                <a:lnTo>
                  <a:pt x="69" y="28"/>
                </a:lnTo>
                <a:lnTo>
                  <a:pt x="69" y="28"/>
                </a:lnTo>
                <a:lnTo>
                  <a:pt x="68" y="23"/>
                </a:lnTo>
                <a:lnTo>
                  <a:pt x="66" y="20"/>
                </a:lnTo>
                <a:lnTo>
                  <a:pt x="99" y="20"/>
                </a:lnTo>
                <a:lnTo>
                  <a:pt x="99" y="2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36" name="Freeform 1655"/>
          <p:cNvSpPr>
            <a:spLocks/>
          </p:cNvSpPr>
          <p:nvPr/>
        </p:nvSpPr>
        <p:spPr bwMode="auto">
          <a:xfrm>
            <a:off x="3572578" y="1092540"/>
            <a:ext cx="23726" cy="23726"/>
          </a:xfrm>
          <a:custGeom>
            <a:avLst/>
            <a:gdLst>
              <a:gd name="T0" fmla="*/ 7 w 15"/>
              <a:gd name="T1" fmla="*/ 0 h 15"/>
              <a:gd name="T2" fmla="*/ 7 w 15"/>
              <a:gd name="T3" fmla="*/ 0 h 15"/>
              <a:gd name="T4" fmla="*/ 5 w 15"/>
              <a:gd name="T5" fmla="*/ 0 h 15"/>
              <a:gd name="T6" fmla="*/ 2 w 15"/>
              <a:gd name="T7" fmla="*/ 2 h 15"/>
              <a:gd name="T8" fmla="*/ 0 w 15"/>
              <a:gd name="T9" fmla="*/ 5 h 15"/>
              <a:gd name="T10" fmla="*/ 0 w 15"/>
              <a:gd name="T11" fmla="*/ 7 h 15"/>
              <a:gd name="T12" fmla="*/ 0 w 15"/>
              <a:gd name="T13" fmla="*/ 7 h 15"/>
              <a:gd name="T14" fmla="*/ 0 w 15"/>
              <a:gd name="T15" fmla="*/ 10 h 15"/>
              <a:gd name="T16" fmla="*/ 2 w 15"/>
              <a:gd name="T17" fmla="*/ 12 h 15"/>
              <a:gd name="T18" fmla="*/ 5 w 15"/>
              <a:gd name="T19" fmla="*/ 15 h 15"/>
              <a:gd name="T20" fmla="*/ 7 w 15"/>
              <a:gd name="T21" fmla="*/ 15 h 15"/>
              <a:gd name="T22" fmla="*/ 7 w 15"/>
              <a:gd name="T23" fmla="*/ 15 h 15"/>
              <a:gd name="T24" fmla="*/ 10 w 15"/>
              <a:gd name="T25" fmla="*/ 15 h 15"/>
              <a:gd name="T26" fmla="*/ 12 w 15"/>
              <a:gd name="T27" fmla="*/ 12 h 15"/>
              <a:gd name="T28" fmla="*/ 15 w 15"/>
              <a:gd name="T29" fmla="*/ 10 h 15"/>
              <a:gd name="T30" fmla="*/ 15 w 15"/>
              <a:gd name="T31" fmla="*/ 7 h 15"/>
              <a:gd name="T32" fmla="*/ 15 w 15"/>
              <a:gd name="T33" fmla="*/ 7 h 15"/>
              <a:gd name="T34" fmla="*/ 15 w 15"/>
              <a:gd name="T35" fmla="*/ 5 h 15"/>
              <a:gd name="T36" fmla="*/ 12 w 15"/>
              <a:gd name="T37" fmla="*/ 2 h 15"/>
              <a:gd name="T38" fmla="*/ 10 w 15"/>
              <a:gd name="T39" fmla="*/ 0 h 15"/>
              <a:gd name="T40" fmla="*/ 7 w 15"/>
              <a:gd name="T41" fmla="*/ 0 h 15"/>
              <a:gd name="T42" fmla="*/ 7 w 15"/>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7" y="0"/>
                </a:moveTo>
                <a:lnTo>
                  <a:pt x="7" y="0"/>
                </a:lnTo>
                <a:lnTo>
                  <a:pt x="5" y="0"/>
                </a:lnTo>
                <a:lnTo>
                  <a:pt x="2" y="2"/>
                </a:lnTo>
                <a:lnTo>
                  <a:pt x="0" y="5"/>
                </a:lnTo>
                <a:lnTo>
                  <a:pt x="0" y="7"/>
                </a:lnTo>
                <a:lnTo>
                  <a:pt x="0" y="7"/>
                </a:lnTo>
                <a:lnTo>
                  <a:pt x="0" y="10"/>
                </a:lnTo>
                <a:lnTo>
                  <a:pt x="2" y="12"/>
                </a:lnTo>
                <a:lnTo>
                  <a:pt x="5" y="15"/>
                </a:lnTo>
                <a:lnTo>
                  <a:pt x="7" y="15"/>
                </a:lnTo>
                <a:lnTo>
                  <a:pt x="7" y="15"/>
                </a:lnTo>
                <a:lnTo>
                  <a:pt x="10" y="15"/>
                </a:lnTo>
                <a:lnTo>
                  <a:pt x="12" y="12"/>
                </a:lnTo>
                <a:lnTo>
                  <a:pt x="15" y="10"/>
                </a:lnTo>
                <a:lnTo>
                  <a:pt x="15" y="7"/>
                </a:lnTo>
                <a:lnTo>
                  <a:pt x="15" y="7"/>
                </a:lnTo>
                <a:lnTo>
                  <a:pt x="15" y="5"/>
                </a:lnTo>
                <a:lnTo>
                  <a:pt x="12" y="2"/>
                </a:lnTo>
                <a:lnTo>
                  <a:pt x="10" y="0"/>
                </a:lnTo>
                <a:lnTo>
                  <a:pt x="7" y="0"/>
                </a:lnTo>
                <a:lnTo>
                  <a:pt x="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37" name="Freeform 1656"/>
          <p:cNvSpPr>
            <a:spLocks noEditPoints="1"/>
          </p:cNvSpPr>
          <p:nvPr/>
        </p:nvSpPr>
        <p:spPr bwMode="auto">
          <a:xfrm>
            <a:off x="2813386" y="1396217"/>
            <a:ext cx="123368" cy="151839"/>
          </a:xfrm>
          <a:custGeom>
            <a:avLst/>
            <a:gdLst>
              <a:gd name="T0" fmla="*/ 40 w 79"/>
              <a:gd name="T1" fmla="*/ 0 h 94"/>
              <a:gd name="T2" fmla="*/ 24 w 79"/>
              <a:gd name="T3" fmla="*/ 4 h 94"/>
              <a:gd name="T4" fmla="*/ 12 w 79"/>
              <a:gd name="T5" fmla="*/ 11 h 94"/>
              <a:gd name="T6" fmla="*/ 3 w 79"/>
              <a:gd name="T7" fmla="*/ 25 h 94"/>
              <a:gd name="T8" fmla="*/ 0 w 79"/>
              <a:gd name="T9" fmla="*/ 41 h 94"/>
              <a:gd name="T10" fmla="*/ 0 w 79"/>
              <a:gd name="T11" fmla="*/ 47 h 94"/>
              <a:gd name="T12" fmla="*/ 7 w 79"/>
              <a:gd name="T13" fmla="*/ 64 h 94"/>
              <a:gd name="T14" fmla="*/ 19 w 79"/>
              <a:gd name="T15" fmla="*/ 81 h 94"/>
              <a:gd name="T16" fmla="*/ 31 w 79"/>
              <a:gd name="T17" fmla="*/ 90 h 94"/>
              <a:gd name="T18" fmla="*/ 39 w 79"/>
              <a:gd name="T19" fmla="*/ 94 h 94"/>
              <a:gd name="T20" fmla="*/ 40 w 79"/>
              <a:gd name="T21" fmla="*/ 94 h 94"/>
              <a:gd name="T22" fmla="*/ 41 w 79"/>
              <a:gd name="T23" fmla="*/ 94 h 94"/>
              <a:gd name="T24" fmla="*/ 55 w 79"/>
              <a:gd name="T25" fmla="*/ 86 h 94"/>
              <a:gd name="T26" fmla="*/ 68 w 79"/>
              <a:gd name="T27" fmla="*/ 74 h 94"/>
              <a:gd name="T28" fmla="*/ 78 w 79"/>
              <a:gd name="T29" fmla="*/ 53 h 94"/>
              <a:gd name="T30" fmla="*/ 79 w 79"/>
              <a:gd name="T31" fmla="*/ 41 h 94"/>
              <a:gd name="T32" fmla="*/ 78 w 79"/>
              <a:gd name="T33" fmla="*/ 32 h 94"/>
              <a:gd name="T34" fmla="*/ 73 w 79"/>
              <a:gd name="T35" fmla="*/ 17 h 94"/>
              <a:gd name="T36" fmla="*/ 62 w 79"/>
              <a:gd name="T37" fmla="*/ 7 h 94"/>
              <a:gd name="T38" fmla="*/ 49 w 79"/>
              <a:gd name="T39" fmla="*/ 1 h 94"/>
              <a:gd name="T40" fmla="*/ 40 w 79"/>
              <a:gd name="T41" fmla="*/ 0 h 94"/>
              <a:gd name="T42" fmla="*/ 40 w 79"/>
              <a:gd name="T43" fmla="*/ 84 h 94"/>
              <a:gd name="T44" fmla="*/ 28 w 79"/>
              <a:gd name="T45" fmla="*/ 75 h 94"/>
              <a:gd name="T46" fmla="*/ 18 w 79"/>
              <a:gd name="T47" fmla="*/ 65 h 94"/>
              <a:gd name="T48" fmla="*/ 12 w 79"/>
              <a:gd name="T49" fmla="*/ 49 h 94"/>
              <a:gd name="T50" fmla="*/ 10 w 79"/>
              <a:gd name="T51" fmla="*/ 41 h 94"/>
              <a:gd name="T52" fmla="*/ 10 w 79"/>
              <a:gd name="T53" fmla="*/ 37 h 94"/>
              <a:gd name="T54" fmla="*/ 13 w 79"/>
              <a:gd name="T55" fmla="*/ 47 h 94"/>
              <a:gd name="T56" fmla="*/ 18 w 79"/>
              <a:gd name="T57" fmla="*/ 54 h 94"/>
              <a:gd name="T58" fmla="*/ 28 w 79"/>
              <a:gd name="T59" fmla="*/ 58 h 94"/>
              <a:gd name="T60" fmla="*/ 35 w 79"/>
              <a:gd name="T61" fmla="*/ 59 h 94"/>
              <a:gd name="T62" fmla="*/ 35 w 79"/>
              <a:gd name="T63" fmla="*/ 51 h 94"/>
              <a:gd name="T64" fmla="*/ 31 w 79"/>
              <a:gd name="T65" fmla="*/ 42 h 94"/>
              <a:gd name="T66" fmla="*/ 20 w 79"/>
              <a:gd name="T67" fmla="*/ 36 h 94"/>
              <a:gd name="T68" fmla="*/ 10 w 79"/>
              <a:gd name="T69" fmla="*/ 35 h 94"/>
              <a:gd name="T70" fmla="*/ 14 w 79"/>
              <a:gd name="T71" fmla="*/ 25 h 94"/>
              <a:gd name="T72" fmla="*/ 21 w 79"/>
              <a:gd name="T73" fmla="*/ 17 h 94"/>
              <a:gd name="T74" fmla="*/ 30 w 79"/>
              <a:gd name="T75" fmla="*/ 12 h 94"/>
              <a:gd name="T76" fmla="*/ 40 w 79"/>
              <a:gd name="T77" fmla="*/ 10 h 94"/>
              <a:gd name="T78" fmla="*/ 45 w 79"/>
              <a:gd name="T79" fmla="*/ 10 h 94"/>
              <a:gd name="T80" fmla="*/ 55 w 79"/>
              <a:gd name="T81" fmla="*/ 14 h 94"/>
              <a:gd name="T82" fmla="*/ 62 w 79"/>
              <a:gd name="T83" fmla="*/ 21 h 94"/>
              <a:gd name="T84" fmla="*/ 67 w 79"/>
              <a:gd name="T85" fmla="*/ 30 h 94"/>
              <a:gd name="T86" fmla="*/ 70 w 79"/>
              <a:gd name="T87" fmla="*/ 35 h 94"/>
              <a:gd name="T88" fmla="*/ 54 w 79"/>
              <a:gd name="T89" fmla="*/ 38 h 94"/>
              <a:gd name="T90" fmla="*/ 46 w 79"/>
              <a:gd name="T91" fmla="*/ 47 h 94"/>
              <a:gd name="T92" fmla="*/ 45 w 79"/>
              <a:gd name="T93" fmla="*/ 55 h 94"/>
              <a:gd name="T94" fmla="*/ 45 w 79"/>
              <a:gd name="T95" fmla="*/ 59 h 94"/>
              <a:gd name="T96" fmla="*/ 57 w 79"/>
              <a:gd name="T97" fmla="*/ 57 h 94"/>
              <a:gd name="T98" fmla="*/ 65 w 79"/>
              <a:gd name="T99" fmla="*/ 51 h 94"/>
              <a:gd name="T100" fmla="*/ 68 w 79"/>
              <a:gd name="T101" fmla="*/ 43 h 94"/>
              <a:gd name="T102" fmla="*/ 70 w 79"/>
              <a:gd name="T103" fmla="*/ 37 h 94"/>
              <a:gd name="T104" fmla="*/ 70 w 79"/>
              <a:gd name="T105" fmla="*/ 41 h 94"/>
              <a:gd name="T106" fmla="*/ 66 w 79"/>
              <a:gd name="T107" fmla="*/ 58 h 94"/>
              <a:gd name="T108" fmla="*/ 57 w 79"/>
              <a:gd name="T109" fmla="*/ 72 h 94"/>
              <a:gd name="T110" fmla="*/ 47 w 79"/>
              <a:gd name="T111" fmla="*/ 79 h 94"/>
              <a:gd name="T112" fmla="*/ 40 w 79"/>
              <a:gd name="T113" fmla="*/ 8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94">
                <a:moveTo>
                  <a:pt x="40" y="0"/>
                </a:moveTo>
                <a:lnTo>
                  <a:pt x="40" y="0"/>
                </a:lnTo>
                <a:lnTo>
                  <a:pt x="31" y="1"/>
                </a:lnTo>
                <a:lnTo>
                  <a:pt x="24" y="4"/>
                </a:lnTo>
                <a:lnTo>
                  <a:pt x="18" y="7"/>
                </a:lnTo>
                <a:lnTo>
                  <a:pt x="12" y="11"/>
                </a:lnTo>
                <a:lnTo>
                  <a:pt x="7" y="17"/>
                </a:lnTo>
                <a:lnTo>
                  <a:pt x="3" y="25"/>
                </a:lnTo>
                <a:lnTo>
                  <a:pt x="2" y="32"/>
                </a:lnTo>
                <a:lnTo>
                  <a:pt x="0" y="41"/>
                </a:lnTo>
                <a:lnTo>
                  <a:pt x="0" y="41"/>
                </a:lnTo>
                <a:lnTo>
                  <a:pt x="0" y="47"/>
                </a:lnTo>
                <a:lnTo>
                  <a:pt x="2" y="53"/>
                </a:lnTo>
                <a:lnTo>
                  <a:pt x="7" y="64"/>
                </a:lnTo>
                <a:lnTo>
                  <a:pt x="12" y="74"/>
                </a:lnTo>
                <a:lnTo>
                  <a:pt x="19" y="81"/>
                </a:lnTo>
                <a:lnTo>
                  <a:pt x="25" y="86"/>
                </a:lnTo>
                <a:lnTo>
                  <a:pt x="31" y="90"/>
                </a:lnTo>
                <a:lnTo>
                  <a:pt x="39" y="94"/>
                </a:lnTo>
                <a:lnTo>
                  <a:pt x="39" y="94"/>
                </a:lnTo>
                <a:lnTo>
                  <a:pt x="40" y="94"/>
                </a:lnTo>
                <a:lnTo>
                  <a:pt x="40" y="94"/>
                </a:lnTo>
                <a:lnTo>
                  <a:pt x="41" y="94"/>
                </a:lnTo>
                <a:lnTo>
                  <a:pt x="41" y="94"/>
                </a:lnTo>
                <a:lnTo>
                  <a:pt x="49" y="90"/>
                </a:lnTo>
                <a:lnTo>
                  <a:pt x="55" y="86"/>
                </a:lnTo>
                <a:lnTo>
                  <a:pt x="61" y="81"/>
                </a:lnTo>
                <a:lnTo>
                  <a:pt x="68" y="74"/>
                </a:lnTo>
                <a:lnTo>
                  <a:pt x="73" y="64"/>
                </a:lnTo>
                <a:lnTo>
                  <a:pt x="78" y="53"/>
                </a:lnTo>
                <a:lnTo>
                  <a:pt x="79" y="47"/>
                </a:lnTo>
                <a:lnTo>
                  <a:pt x="79" y="41"/>
                </a:lnTo>
                <a:lnTo>
                  <a:pt x="79" y="41"/>
                </a:lnTo>
                <a:lnTo>
                  <a:pt x="78" y="32"/>
                </a:lnTo>
                <a:lnTo>
                  <a:pt x="77" y="25"/>
                </a:lnTo>
                <a:lnTo>
                  <a:pt x="73" y="17"/>
                </a:lnTo>
                <a:lnTo>
                  <a:pt x="68" y="11"/>
                </a:lnTo>
                <a:lnTo>
                  <a:pt x="62" y="7"/>
                </a:lnTo>
                <a:lnTo>
                  <a:pt x="56" y="4"/>
                </a:lnTo>
                <a:lnTo>
                  <a:pt x="49" y="1"/>
                </a:lnTo>
                <a:lnTo>
                  <a:pt x="40" y="0"/>
                </a:lnTo>
                <a:lnTo>
                  <a:pt x="40" y="0"/>
                </a:lnTo>
                <a:close/>
                <a:moveTo>
                  <a:pt x="40" y="84"/>
                </a:moveTo>
                <a:lnTo>
                  <a:pt x="40" y="84"/>
                </a:lnTo>
                <a:lnTo>
                  <a:pt x="33" y="79"/>
                </a:lnTo>
                <a:lnTo>
                  <a:pt x="28" y="75"/>
                </a:lnTo>
                <a:lnTo>
                  <a:pt x="23" y="70"/>
                </a:lnTo>
                <a:lnTo>
                  <a:pt x="18" y="65"/>
                </a:lnTo>
                <a:lnTo>
                  <a:pt x="14" y="58"/>
                </a:lnTo>
                <a:lnTo>
                  <a:pt x="12" y="49"/>
                </a:lnTo>
                <a:lnTo>
                  <a:pt x="10" y="41"/>
                </a:lnTo>
                <a:lnTo>
                  <a:pt x="10" y="41"/>
                </a:lnTo>
                <a:lnTo>
                  <a:pt x="10" y="37"/>
                </a:lnTo>
                <a:lnTo>
                  <a:pt x="10" y="37"/>
                </a:lnTo>
                <a:lnTo>
                  <a:pt x="12" y="43"/>
                </a:lnTo>
                <a:lnTo>
                  <a:pt x="13" y="47"/>
                </a:lnTo>
                <a:lnTo>
                  <a:pt x="15" y="51"/>
                </a:lnTo>
                <a:lnTo>
                  <a:pt x="18" y="54"/>
                </a:lnTo>
                <a:lnTo>
                  <a:pt x="23" y="57"/>
                </a:lnTo>
                <a:lnTo>
                  <a:pt x="28" y="58"/>
                </a:lnTo>
                <a:lnTo>
                  <a:pt x="35" y="59"/>
                </a:lnTo>
                <a:lnTo>
                  <a:pt x="35" y="59"/>
                </a:lnTo>
                <a:lnTo>
                  <a:pt x="35" y="55"/>
                </a:lnTo>
                <a:lnTo>
                  <a:pt x="35" y="51"/>
                </a:lnTo>
                <a:lnTo>
                  <a:pt x="34" y="47"/>
                </a:lnTo>
                <a:lnTo>
                  <a:pt x="31" y="42"/>
                </a:lnTo>
                <a:lnTo>
                  <a:pt x="26" y="38"/>
                </a:lnTo>
                <a:lnTo>
                  <a:pt x="20" y="36"/>
                </a:lnTo>
                <a:lnTo>
                  <a:pt x="10" y="35"/>
                </a:lnTo>
                <a:lnTo>
                  <a:pt x="10" y="35"/>
                </a:lnTo>
                <a:lnTo>
                  <a:pt x="13" y="30"/>
                </a:lnTo>
                <a:lnTo>
                  <a:pt x="14" y="25"/>
                </a:lnTo>
                <a:lnTo>
                  <a:pt x="18" y="21"/>
                </a:lnTo>
                <a:lnTo>
                  <a:pt x="21" y="17"/>
                </a:lnTo>
                <a:lnTo>
                  <a:pt x="25" y="14"/>
                </a:lnTo>
                <a:lnTo>
                  <a:pt x="30" y="12"/>
                </a:lnTo>
                <a:lnTo>
                  <a:pt x="35" y="10"/>
                </a:lnTo>
                <a:lnTo>
                  <a:pt x="40" y="10"/>
                </a:lnTo>
                <a:lnTo>
                  <a:pt x="40" y="10"/>
                </a:lnTo>
                <a:lnTo>
                  <a:pt x="45" y="10"/>
                </a:lnTo>
                <a:lnTo>
                  <a:pt x="50" y="12"/>
                </a:lnTo>
                <a:lnTo>
                  <a:pt x="55" y="14"/>
                </a:lnTo>
                <a:lnTo>
                  <a:pt x="58" y="17"/>
                </a:lnTo>
                <a:lnTo>
                  <a:pt x="62" y="21"/>
                </a:lnTo>
                <a:lnTo>
                  <a:pt x="66" y="25"/>
                </a:lnTo>
                <a:lnTo>
                  <a:pt x="67" y="30"/>
                </a:lnTo>
                <a:lnTo>
                  <a:pt x="70" y="35"/>
                </a:lnTo>
                <a:lnTo>
                  <a:pt x="70" y="35"/>
                </a:lnTo>
                <a:lnTo>
                  <a:pt x="60" y="36"/>
                </a:lnTo>
                <a:lnTo>
                  <a:pt x="54" y="38"/>
                </a:lnTo>
                <a:lnTo>
                  <a:pt x="49" y="42"/>
                </a:lnTo>
                <a:lnTo>
                  <a:pt x="46" y="47"/>
                </a:lnTo>
                <a:lnTo>
                  <a:pt x="45" y="51"/>
                </a:lnTo>
                <a:lnTo>
                  <a:pt x="45" y="55"/>
                </a:lnTo>
                <a:lnTo>
                  <a:pt x="45" y="59"/>
                </a:lnTo>
                <a:lnTo>
                  <a:pt x="45" y="59"/>
                </a:lnTo>
                <a:lnTo>
                  <a:pt x="52" y="58"/>
                </a:lnTo>
                <a:lnTo>
                  <a:pt x="57" y="57"/>
                </a:lnTo>
                <a:lnTo>
                  <a:pt x="62" y="54"/>
                </a:lnTo>
                <a:lnTo>
                  <a:pt x="65" y="51"/>
                </a:lnTo>
                <a:lnTo>
                  <a:pt x="67" y="47"/>
                </a:lnTo>
                <a:lnTo>
                  <a:pt x="68" y="43"/>
                </a:lnTo>
                <a:lnTo>
                  <a:pt x="70" y="37"/>
                </a:lnTo>
                <a:lnTo>
                  <a:pt x="70" y="37"/>
                </a:lnTo>
                <a:lnTo>
                  <a:pt x="70" y="41"/>
                </a:lnTo>
                <a:lnTo>
                  <a:pt x="70" y="41"/>
                </a:lnTo>
                <a:lnTo>
                  <a:pt x="68" y="49"/>
                </a:lnTo>
                <a:lnTo>
                  <a:pt x="66" y="58"/>
                </a:lnTo>
                <a:lnTo>
                  <a:pt x="62" y="65"/>
                </a:lnTo>
                <a:lnTo>
                  <a:pt x="57" y="72"/>
                </a:lnTo>
                <a:lnTo>
                  <a:pt x="52" y="75"/>
                </a:lnTo>
                <a:lnTo>
                  <a:pt x="47" y="79"/>
                </a:lnTo>
                <a:lnTo>
                  <a:pt x="40" y="84"/>
                </a:lnTo>
                <a:lnTo>
                  <a:pt x="40" y="8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38" name="Freeform 1657"/>
          <p:cNvSpPr>
            <a:spLocks noEditPoints="1"/>
          </p:cNvSpPr>
          <p:nvPr/>
        </p:nvSpPr>
        <p:spPr bwMode="auto">
          <a:xfrm>
            <a:off x="3923705" y="1391471"/>
            <a:ext cx="156586" cy="156586"/>
          </a:xfrm>
          <a:custGeom>
            <a:avLst/>
            <a:gdLst>
              <a:gd name="T0" fmla="*/ 89 w 99"/>
              <a:gd name="T1" fmla="*/ 64 h 99"/>
              <a:gd name="T2" fmla="*/ 72 w 99"/>
              <a:gd name="T3" fmla="*/ 36 h 99"/>
              <a:gd name="T4" fmla="*/ 74 w 99"/>
              <a:gd name="T5" fmla="*/ 33 h 99"/>
              <a:gd name="T6" fmla="*/ 74 w 99"/>
              <a:gd name="T7" fmla="*/ 30 h 99"/>
              <a:gd name="T8" fmla="*/ 72 w 99"/>
              <a:gd name="T9" fmla="*/ 22 h 99"/>
              <a:gd name="T10" fmla="*/ 64 w 99"/>
              <a:gd name="T11" fmla="*/ 20 h 99"/>
              <a:gd name="T12" fmla="*/ 60 w 99"/>
              <a:gd name="T13" fmla="*/ 21 h 99"/>
              <a:gd name="T14" fmla="*/ 20 w 99"/>
              <a:gd name="T15" fmla="*/ 10 h 99"/>
              <a:gd name="T16" fmla="*/ 18 w 99"/>
              <a:gd name="T17" fmla="*/ 6 h 99"/>
              <a:gd name="T18" fmla="*/ 14 w 99"/>
              <a:gd name="T19" fmla="*/ 1 h 99"/>
              <a:gd name="T20" fmla="*/ 10 w 99"/>
              <a:gd name="T21" fmla="*/ 0 h 99"/>
              <a:gd name="T22" fmla="*/ 2 w 99"/>
              <a:gd name="T23" fmla="*/ 3 h 99"/>
              <a:gd name="T24" fmla="*/ 0 w 99"/>
              <a:gd name="T25" fmla="*/ 10 h 99"/>
              <a:gd name="T26" fmla="*/ 1 w 99"/>
              <a:gd name="T27" fmla="*/ 14 h 99"/>
              <a:gd name="T28" fmla="*/ 6 w 99"/>
              <a:gd name="T29" fmla="*/ 19 h 99"/>
              <a:gd name="T30" fmla="*/ 10 w 99"/>
              <a:gd name="T31" fmla="*/ 20 h 99"/>
              <a:gd name="T32" fmla="*/ 17 w 99"/>
              <a:gd name="T33" fmla="*/ 16 h 99"/>
              <a:gd name="T34" fmla="*/ 54 w 99"/>
              <a:gd name="T35" fmla="*/ 30 h 99"/>
              <a:gd name="T36" fmla="*/ 25 w 99"/>
              <a:gd name="T37" fmla="*/ 56 h 99"/>
              <a:gd name="T38" fmla="*/ 20 w 99"/>
              <a:gd name="T39" fmla="*/ 54 h 99"/>
              <a:gd name="T40" fmla="*/ 16 w 99"/>
              <a:gd name="T41" fmla="*/ 56 h 99"/>
              <a:gd name="T42" fmla="*/ 11 w 99"/>
              <a:gd name="T43" fmla="*/ 60 h 99"/>
              <a:gd name="T44" fmla="*/ 10 w 99"/>
              <a:gd name="T45" fmla="*/ 64 h 99"/>
              <a:gd name="T46" fmla="*/ 12 w 99"/>
              <a:gd name="T47" fmla="*/ 72 h 99"/>
              <a:gd name="T48" fmla="*/ 20 w 99"/>
              <a:gd name="T49" fmla="*/ 74 h 99"/>
              <a:gd name="T50" fmla="*/ 23 w 99"/>
              <a:gd name="T51" fmla="*/ 73 h 99"/>
              <a:gd name="T52" fmla="*/ 36 w 99"/>
              <a:gd name="T53" fmla="*/ 85 h 99"/>
              <a:gd name="T54" fmla="*/ 35 w 99"/>
              <a:gd name="T55" fmla="*/ 89 h 99"/>
              <a:gd name="T56" fmla="*/ 37 w 99"/>
              <a:gd name="T57" fmla="*/ 96 h 99"/>
              <a:gd name="T58" fmla="*/ 44 w 99"/>
              <a:gd name="T59" fmla="*/ 99 h 99"/>
              <a:gd name="T60" fmla="*/ 48 w 99"/>
              <a:gd name="T61" fmla="*/ 97 h 99"/>
              <a:gd name="T62" fmla="*/ 53 w 99"/>
              <a:gd name="T63" fmla="*/ 93 h 99"/>
              <a:gd name="T64" fmla="*/ 81 w 99"/>
              <a:gd name="T65" fmla="*/ 80 h 99"/>
              <a:gd name="T66" fmla="*/ 85 w 99"/>
              <a:gd name="T67" fmla="*/ 83 h 99"/>
              <a:gd name="T68" fmla="*/ 89 w 99"/>
              <a:gd name="T69" fmla="*/ 84 h 99"/>
              <a:gd name="T70" fmla="*/ 96 w 99"/>
              <a:gd name="T71" fmla="*/ 81 h 99"/>
              <a:gd name="T72" fmla="*/ 99 w 99"/>
              <a:gd name="T73" fmla="*/ 74 h 99"/>
              <a:gd name="T74" fmla="*/ 97 w 99"/>
              <a:gd name="T75" fmla="*/ 70 h 99"/>
              <a:gd name="T76" fmla="*/ 92 w 99"/>
              <a:gd name="T77" fmla="*/ 65 h 99"/>
              <a:gd name="T78" fmla="*/ 89 w 99"/>
              <a:gd name="T79" fmla="*/ 64 h 99"/>
              <a:gd name="T80" fmla="*/ 44 w 99"/>
              <a:gd name="T81" fmla="*/ 79 h 99"/>
              <a:gd name="T82" fmla="*/ 28 w 99"/>
              <a:gd name="T83" fmla="*/ 68 h 99"/>
              <a:gd name="T84" fmla="*/ 30 w 99"/>
              <a:gd name="T85" fmla="*/ 64 h 99"/>
              <a:gd name="T86" fmla="*/ 30 w 99"/>
              <a:gd name="T87" fmla="*/ 62 h 99"/>
              <a:gd name="T88" fmla="*/ 59 w 99"/>
              <a:gd name="T89" fmla="*/ 38 h 99"/>
              <a:gd name="T90" fmla="*/ 64 w 99"/>
              <a:gd name="T91" fmla="*/ 40 h 99"/>
              <a:gd name="T92" fmla="*/ 81 w 99"/>
              <a:gd name="T93" fmla="*/ 68 h 99"/>
              <a:gd name="T94" fmla="*/ 80 w 99"/>
              <a:gd name="T95" fmla="*/ 70 h 99"/>
              <a:gd name="T96" fmla="*/ 52 w 99"/>
              <a:gd name="T97" fmla="*/ 83 h 99"/>
              <a:gd name="T98" fmla="*/ 48 w 99"/>
              <a:gd name="T99" fmla="*/ 80 h 99"/>
              <a:gd name="T100" fmla="*/ 44 w 99"/>
              <a:gd name="T101" fmla="*/ 7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99">
                <a:moveTo>
                  <a:pt x="89" y="64"/>
                </a:moveTo>
                <a:lnTo>
                  <a:pt x="89" y="64"/>
                </a:lnTo>
                <a:lnTo>
                  <a:pt x="88" y="64"/>
                </a:lnTo>
                <a:lnTo>
                  <a:pt x="72" y="36"/>
                </a:lnTo>
                <a:lnTo>
                  <a:pt x="72" y="36"/>
                </a:lnTo>
                <a:lnTo>
                  <a:pt x="74" y="33"/>
                </a:lnTo>
                <a:lnTo>
                  <a:pt x="74" y="30"/>
                </a:lnTo>
                <a:lnTo>
                  <a:pt x="74" y="30"/>
                </a:lnTo>
                <a:lnTo>
                  <a:pt x="73" y="26"/>
                </a:lnTo>
                <a:lnTo>
                  <a:pt x="72" y="22"/>
                </a:lnTo>
                <a:lnTo>
                  <a:pt x="68" y="21"/>
                </a:lnTo>
                <a:lnTo>
                  <a:pt x="64" y="20"/>
                </a:lnTo>
                <a:lnTo>
                  <a:pt x="64" y="20"/>
                </a:lnTo>
                <a:lnTo>
                  <a:pt x="60" y="21"/>
                </a:lnTo>
                <a:lnTo>
                  <a:pt x="57" y="24"/>
                </a:lnTo>
                <a:lnTo>
                  <a:pt x="20" y="10"/>
                </a:lnTo>
                <a:lnTo>
                  <a:pt x="20" y="10"/>
                </a:lnTo>
                <a:lnTo>
                  <a:pt x="18" y="6"/>
                </a:lnTo>
                <a:lnTo>
                  <a:pt x="17" y="3"/>
                </a:lnTo>
                <a:lnTo>
                  <a:pt x="14" y="1"/>
                </a:lnTo>
                <a:lnTo>
                  <a:pt x="10" y="0"/>
                </a:lnTo>
                <a:lnTo>
                  <a:pt x="10" y="0"/>
                </a:lnTo>
                <a:lnTo>
                  <a:pt x="6" y="1"/>
                </a:lnTo>
                <a:lnTo>
                  <a:pt x="2" y="3"/>
                </a:lnTo>
                <a:lnTo>
                  <a:pt x="1" y="6"/>
                </a:lnTo>
                <a:lnTo>
                  <a:pt x="0" y="10"/>
                </a:lnTo>
                <a:lnTo>
                  <a:pt x="0" y="10"/>
                </a:lnTo>
                <a:lnTo>
                  <a:pt x="1" y="14"/>
                </a:lnTo>
                <a:lnTo>
                  <a:pt x="2" y="17"/>
                </a:lnTo>
                <a:lnTo>
                  <a:pt x="6" y="19"/>
                </a:lnTo>
                <a:lnTo>
                  <a:pt x="10" y="20"/>
                </a:lnTo>
                <a:lnTo>
                  <a:pt x="10" y="20"/>
                </a:lnTo>
                <a:lnTo>
                  <a:pt x="14" y="19"/>
                </a:lnTo>
                <a:lnTo>
                  <a:pt x="17" y="16"/>
                </a:lnTo>
                <a:lnTo>
                  <a:pt x="54" y="30"/>
                </a:lnTo>
                <a:lnTo>
                  <a:pt x="54" y="30"/>
                </a:lnTo>
                <a:lnTo>
                  <a:pt x="54" y="32"/>
                </a:lnTo>
                <a:lnTo>
                  <a:pt x="25" y="56"/>
                </a:lnTo>
                <a:lnTo>
                  <a:pt x="25" y="56"/>
                </a:lnTo>
                <a:lnTo>
                  <a:pt x="20" y="54"/>
                </a:lnTo>
                <a:lnTo>
                  <a:pt x="20" y="54"/>
                </a:lnTo>
                <a:lnTo>
                  <a:pt x="16" y="56"/>
                </a:lnTo>
                <a:lnTo>
                  <a:pt x="12" y="57"/>
                </a:lnTo>
                <a:lnTo>
                  <a:pt x="11" y="60"/>
                </a:lnTo>
                <a:lnTo>
                  <a:pt x="10" y="64"/>
                </a:lnTo>
                <a:lnTo>
                  <a:pt x="10" y="64"/>
                </a:lnTo>
                <a:lnTo>
                  <a:pt x="11" y="68"/>
                </a:lnTo>
                <a:lnTo>
                  <a:pt x="12" y="72"/>
                </a:lnTo>
                <a:lnTo>
                  <a:pt x="16" y="73"/>
                </a:lnTo>
                <a:lnTo>
                  <a:pt x="20" y="74"/>
                </a:lnTo>
                <a:lnTo>
                  <a:pt x="20" y="74"/>
                </a:lnTo>
                <a:lnTo>
                  <a:pt x="23" y="73"/>
                </a:lnTo>
                <a:lnTo>
                  <a:pt x="36" y="85"/>
                </a:lnTo>
                <a:lnTo>
                  <a:pt x="36" y="85"/>
                </a:lnTo>
                <a:lnTo>
                  <a:pt x="35" y="89"/>
                </a:lnTo>
                <a:lnTo>
                  <a:pt x="35" y="89"/>
                </a:lnTo>
                <a:lnTo>
                  <a:pt x="36" y="93"/>
                </a:lnTo>
                <a:lnTo>
                  <a:pt x="37" y="96"/>
                </a:lnTo>
                <a:lnTo>
                  <a:pt x="41" y="97"/>
                </a:lnTo>
                <a:lnTo>
                  <a:pt x="44" y="99"/>
                </a:lnTo>
                <a:lnTo>
                  <a:pt x="44" y="99"/>
                </a:lnTo>
                <a:lnTo>
                  <a:pt x="48" y="97"/>
                </a:lnTo>
                <a:lnTo>
                  <a:pt x="51" y="96"/>
                </a:lnTo>
                <a:lnTo>
                  <a:pt x="53" y="93"/>
                </a:lnTo>
                <a:lnTo>
                  <a:pt x="54" y="90"/>
                </a:lnTo>
                <a:lnTo>
                  <a:pt x="81" y="80"/>
                </a:lnTo>
                <a:lnTo>
                  <a:pt x="81" y="80"/>
                </a:lnTo>
                <a:lnTo>
                  <a:pt x="85" y="83"/>
                </a:lnTo>
                <a:lnTo>
                  <a:pt x="89" y="84"/>
                </a:lnTo>
                <a:lnTo>
                  <a:pt x="89" y="84"/>
                </a:lnTo>
                <a:lnTo>
                  <a:pt x="92" y="83"/>
                </a:lnTo>
                <a:lnTo>
                  <a:pt x="96" y="81"/>
                </a:lnTo>
                <a:lnTo>
                  <a:pt x="97" y="78"/>
                </a:lnTo>
                <a:lnTo>
                  <a:pt x="99" y="74"/>
                </a:lnTo>
                <a:lnTo>
                  <a:pt x="99" y="74"/>
                </a:lnTo>
                <a:lnTo>
                  <a:pt x="97" y="70"/>
                </a:lnTo>
                <a:lnTo>
                  <a:pt x="96" y="67"/>
                </a:lnTo>
                <a:lnTo>
                  <a:pt x="92" y="65"/>
                </a:lnTo>
                <a:lnTo>
                  <a:pt x="89" y="64"/>
                </a:lnTo>
                <a:lnTo>
                  <a:pt x="89" y="64"/>
                </a:lnTo>
                <a:close/>
                <a:moveTo>
                  <a:pt x="44" y="79"/>
                </a:moveTo>
                <a:lnTo>
                  <a:pt x="44" y="79"/>
                </a:lnTo>
                <a:lnTo>
                  <a:pt x="41" y="80"/>
                </a:lnTo>
                <a:lnTo>
                  <a:pt x="28" y="68"/>
                </a:lnTo>
                <a:lnTo>
                  <a:pt x="28" y="68"/>
                </a:lnTo>
                <a:lnTo>
                  <a:pt x="30" y="64"/>
                </a:lnTo>
                <a:lnTo>
                  <a:pt x="30" y="64"/>
                </a:lnTo>
                <a:lnTo>
                  <a:pt x="30" y="62"/>
                </a:lnTo>
                <a:lnTo>
                  <a:pt x="59" y="38"/>
                </a:lnTo>
                <a:lnTo>
                  <a:pt x="59" y="38"/>
                </a:lnTo>
                <a:lnTo>
                  <a:pt x="64" y="40"/>
                </a:lnTo>
                <a:lnTo>
                  <a:pt x="64" y="40"/>
                </a:lnTo>
                <a:lnTo>
                  <a:pt x="65" y="40"/>
                </a:lnTo>
                <a:lnTo>
                  <a:pt x="81" y="68"/>
                </a:lnTo>
                <a:lnTo>
                  <a:pt x="81" y="68"/>
                </a:lnTo>
                <a:lnTo>
                  <a:pt x="80" y="70"/>
                </a:lnTo>
                <a:lnTo>
                  <a:pt x="79" y="73"/>
                </a:lnTo>
                <a:lnTo>
                  <a:pt x="52" y="83"/>
                </a:lnTo>
                <a:lnTo>
                  <a:pt x="52" y="83"/>
                </a:lnTo>
                <a:lnTo>
                  <a:pt x="48" y="80"/>
                </a:lnTo>
                <a:lnTo>
                  <a:pt x="44" y="79"/>
                </a:lnTo>
                <a:lnTo>
                  <a:pt x="44"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39" name="Freeform 1658"/>
          <p:cNvSpPr>
            <a:spLocks noEditPoints="1"/>
          </p:cNvSpPr>
          <p:nvPr/>
        </p:nvSpPr>
        <p:spPr bwMode="auto">
          <a:xfrm>
            <a:off x="3183494" y="1400961"/>
            <a:ext cx="137605" cy="137605"/>
          </a:xfrm>
          <a:custGeom>
            <a:avLst/>
            <a:gdLst>
              <a:gd name="T0" fmla="*/ 81 w 86"/>
              <a:gd name="T1" fmla="*/ 0 h 87"/>
              <a:gd name="T2" fmla="*/ 70 w 86"/>
              <a:gd name="T3" fmla="*/ 1 h 87"/>
              <a:gd name="T4" fmla="*/ 53 w 86"/>
              <a:gd name="T5" fmla="*/ 10 h 87"/>
              <a:gd name="T6" fmla="*/ 43 w 86"/>
              <a:gd name="T7" fmla="*/ 9 h 87"/>
              <a:gd name="T8" fmla="*/ 23 w 86"/>
              <a:gd name="T9" fmla="*/ 15 h 87"/>
              <a:gd name="T10" fmla="*/ 11 w 86"/>
              <a:gd name="T11" fmla="*/ 30 h 87"/>
              <a:gd name="T12" fmla="*/ 8 w 86"/>
              <a:gd name="T13" fmla="*/ 43 h 87"/>
              <a:gd name="T14" fmla="*/ 9 w 86"/>
              <a:gd name="T15" fmla="*/ 53 h 87"/>
              <a:gd name="T16" fmla="*/ 0 w 86"/>
              <a:gd name="T17" fmla="*/ 74 h 87"/>
              <a:gd name="T18" fmla="*/ 2 w 86"/>
              <a:gd name="T19" fmla="*/ 84 h 87"/>
              <a:gd name="T20" fmla="*/ 8 w 86"/>
              <a:gd name="T21" fmla="*/ 87 h 87"/>
              <a:gd name="T22" fmla="*/ 21 w 86"/>
              <a:gd name="T23" fmla="*/ 83 h 87"/>
              <a:gd name="T24" fmla="*/ 38 w 86"/>
              <a:gd name="T25" fmla="*/ 78 h 87"/>
              <a:gd name="T26" fmla="*/ 50 w 86"/>
              <a:gd name="T27" fmla="*/ 77 h 87"/>
              <a:gd name="T28" fmla="*/ 67 w 86"/>
              <a:gd name="T29" fmla="*/ 68 h 87"/>
              <a:gd name="T30" fmla="*/ 76 w 86"/>
              <a:gd name="T31" fmla="*/ 51 h 87"/>
              <a:gd name="T32" fmla="*/ 77 w 86"/>
              <a:gd name="T33" fmla="*/ 38 h 87"/>
              <a:gd name="T34" fmla="*/ 80 w 86"/>
              <a:gd name="T35" fmla="*/ 26 h 87"/>
              <a:gd name="T36" fmla="*/ 86 w 86"/>
              <a:gd name="T37" fmla="*/ 9 h 87"/>
              <a:gd name="T38" fmla="*/ 83 w 86"/>
              <a:gd name="T39" fmla="*/ 3 h 87"/>
              <a:gd name="T40" fmla="*/ 56 w 86"/>
              <a:gd name="T41" fmla="*/ 57 h 87"/>
              <a:gd name="T42" fmla="*/ 67 w 86"/>
              <a:gd name="T43" fmla="*/ 43 h 87"/>
              <a:gd name="T44" fmla="*/ 62 w 86"/>
              <a:gd name="T45" fmla="*/ 57 h 87"/>
              <a:gd name="T46" fmla="*/ 53 w 86"/>
              <a:gd name="T47" fmla="*/ 66 h 87"/>
              <a:gd name="T48" fmla="*/ 43 w 86"/>
              <a:gd name="T49" fmla="*/ 68 h 87"/>
              <a:gd name="T50" fmla="*/ 72 w 86"/>
              <a:gd name="T51" fmla="*/ 25 h 87"/>
              <a:gd name="T52" fmla="*/ 50 w 86"/>
              <a:gd name="T53" fmla="*/ 51 h 87"/>
              <a:gd name="T54" fmla="*/ 24 w 86"/>
              <a:gd name="T55" fmla="*/ 73 h 87"/>
              <a:gd name="T56" fmla="*/ 24 w 86"/>
              <a:gd name="T57" fmla="*/ 73 h 87"/>
              <a:gd name="T58" fmla="*/ 8 w 86"/>
              <a:gd name="T59" fmla="*/ 79 h 87"/>
              <a:gd name="T60" fmla="*/ 7 w 86"/>
              <a:gd name="T61" fmla="*/ 78 h 87"/>
              <a:gd name="T62" fmla="*/ 13 w 86"/>
              <a:gd name="T63" fmla="*/ 62 h 87"/>
              <a:gd name="T64" fmla="*/ 18 w 86"/>
              <a:gd name="T65" fmla="*/ 68 h 87"/>
              <a:gd name="T66" fmla="*/ 23 w 86"/>
              <a:gd name="T67" fmla="*/ 58 h 87"/>
              <a:gd name="T68" fmla="*/ 18 w 86"/>
              <a:gd name="T69" fmla="*/ 43 h 87"/>
              <a:gd name="T70" fmla="*/ 21 w 86"/>
              <a:gd name="T71" fmla="*/ 34 h 87"/>
              <a:gd name="T72" fmla="*/ 29 w 86"/>
              <a:gd name="T73" fmla="*/ 22 h 87"/>
              <a:gd name="T74" fmla="*/ 43 w 86"/>
              <a:gd name="T75" fmla="*/ 19 h 87"/>
              <a:gd name="T76" fmla="*/ 53 w 86"/>
              <a:gd name="T77" fmla="*/ 21 h 87"/>
              <a:gd name="T78" fmla="*/ 61 w 86"/>
              <a:gd name="T79" fmla="*/ 27 h 87"/>
              <a:gd name="T80" fmla="*/ 61 w 86"/>
              <a:gd name="T81" fmla="*/ 14 h 87"/>
              <a:gd name="T82" fmla="*/ 74 w 86"/>
              <a:gd name="T83" fmla="*/ 8 h 87"/>
              <a:gd name="T84" fmla="*/ 78 w 86"/>
              <a:gd name="T85" fmla="*/ 8 h 87"/>
              <a:gd name="T86" fmla="*/ 77 w 86"/>
              <a:gd name="T87" fmla="*/ 1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87">
                <a:moveTo>
                  <a:pt x="83" y="3"/>
                </a:moveTo>
                <a:lnTo>
                  <a:pt x="83" y="3"/>
                </a:lnTo>
                <a:lnTo>
                  <a:pt x="81" y="0"/>
                </a:lnTo>
                <a:lnTo>
                  <a:pt x="77" y="0"/>
                </a:lnTo>
                <a:lnTo>
                  <a:pt x="74" y="0"/>
                </a:lnTo>
                <a:lnTo>
                  <a:pt x="70" y="1"/>
                </a:lnTo>
                <a:lnTo>
                  <a:pt x="61" y="5"/>
                </a:lnTo>
                <a:lnTo>
                  <a:pt x="53" y="10"/>
                </a:lnTo>
                <a:lnTo>
                  <a:pt x="53" y="10"/>
                </a:lnTo>
                <a:lnTo>
                  <a:pt x="48" y="9"/>
                </a:lnTo>
                <a:lnTo>
                  <a:pt x="43" y="9"/>
                </a:lnTo>
                <a:lnTo>
                  <a:pt x="43" y="9"/>
                </a:lnTo>
                <a:lnTo>
                  <a:pt x="35" y="10"/>
                </a:lnTo>
                <a:lnTo>
                  <a:pt x="29" y="11"/>
                </a:lnTo>
                <a:lnTo>
                  <a:pt x="23" y="15"/>
                </a:lnTo>
                <a:lnTo>
                  <a:pt x="18" y="19"/>
                </a:lnTo>
                <a:lnTo>
                  <a:pt x="14" y="24"/>
                </a:lnTo>
                <a:lnTo>
                  <a:pt x="11" y="30"/>
                </a:lnTo>
                <a:lnTo>
                  <a:pt x="9" y="36"/>
                </a:lnTo>
                <a:lnTo>
                  <a:pt x="8" y="43"/>
                </a:lnTo>
                <a:lnTo>
                  <a:pt x="8" y="43"/>
                </a:lnTo>
                <a:lnTo>
                  <a:pt x="8" y="48"/>
                </a:lnTo>
                <a:lnTo>
                  <a:pt x="9" y="53"/>
                </a:lnTo>
                <a:lnTo>
                  <a:pt x="9" y="53"/>
                </a:lnTo>
                <a:lnTo>
                  <a:pt x="5" y="62"/>
                </a:lnTo>
                <a:lnTo>
                  <a:pt x="1" y="71"/>
                </a:lnTo>
                <a:lnTo>
                  <a:pt x="0" y="74"/>
                </a:lnTo>
                <a:lnTo>
                  <a:pt x="0" y="78"/>
                </a:lnTo>
                <a:lnTo>
                  <a:pt x="0" y="82"/>
                </a:lnTo>
                <a:lnTo>
                  <a:pt x="2" y="84"/>
                </a:lnTo>
                <a:lnTo>
                  <a:pt x="2" y="84"/>
                </a:lnTo>
                <a:lnTo>
                  <a:pt x="5" y="87"/>
                </a:lnTo>
                <a:lnTo>
                  <a:pt x="8" y="87"/>
                </a:lnTo>
                <a:lnTo>
                  <a:pt x="8" y="87"/>
                </a:lnTo>
                <a:lnTo>
                  <a:pt x="14" y="85"/>
                </a:lnTo>
                <a:lnTo>
                  <a:pt x="21" y="83"/>
                </a:lnTo>
                <a:lnTo>
                  <a:pt x="33" y="77"/>
                </a:lnTo>
                <a:lnTo>
                  <a:pt x="33" y="77"/>
                </a:lnTo>
                <a:lnTo>
                  <a:pt x="38" y="78"/>
                </a:lnTo>
                <a:lnTo>
                  <a:pt x="43" y="78"/>
                </a:lnTo>
                <a:lnTo>
                  <a:pt x="43" y="78"/>
                </a:lnTo>
                <a:lnTo>
                  <a:pt x="50" y="77"/>
                </a:lnTo>
                <a:lnTo>
                  <a:pt x="56" y="75"/>
                </a:lnTo>
                <a:lnTo>
                  <a:pt x="62" y="72"/>
                </a:lnTo>
                <a:lnTo>
                  <a:pt x="67" y="68"/>
                </a:lnTo>
                <a:lnTo>
                  <a:pt x="71" y="63"/>
                </a:lnTo>
                <a:lnTo>
                  <a:pt x="75" y="57"/>
                </a:lnTo>
                <a:lnTo>
                  <a:pt x="76" y="51"/>
                </a:lnTo>
                <a:lnTo>
                  <a:pt x="77" y="43"/>
                </a:lnTo>
                <a:lnTo>
                  <a:pt x="77" y="43"/>
                </a:lnTo>
                <a:lnTo>
                  <a:pt x="77" y="38"/>
                </a:lnTo>
                <a:lnTo>
                  <a:pt x="76" y="34"/>
                </a:lnTo>
                <a:lnTo>
                  <a:pt x="76" y="34"/>
                </a:lnTo>
                <a:lnTo>
                  <a:pt x="80" y="26"/>
                </a:lnTo>
                <a:lnTo>
                  <a:pt x="85" y="18"/>
                </a:lnTo>
                <a:lnTo>
                  <a:pt x="86" y="13"/>
                </a:lnTo>
                <a:lnTo>
                  <a:pt x="86" y="9"/>
                </a:lnTo>
                <a:lnTo>
                  <a:pt x="86" y="5"/>
                </a:lnTo>
                <a:lnTo>
                  <a:pt x="83" y="3"/>
                </a:lnTo>
                <a:lnTo>
                  <a:pt x="83" y="3"/>
                </a:lnTo>
                <a:close/>
                <a:moveTo>
                  <a:pt x="43" y="68"/>
                </a:moveTo>
                <a:lnTo>
                  <a:pt x="43" y="68"/>
                </a:lnTo>
                <a:lnTo>
                  <a:pt x="56" y="57"/>
                </a:lnTo>
                <a:lnTo>
                  <a:pt x="56" y="57"/>
                </a:lnTo>
                <a:lnTo>
                  <a:pt x="67" y="43"/>
                </a:lnTo>
                <a:lnTo>
                  <a:pt x="67" y="43"/>
                </a:lnTo>
                <a:lnTo>
                  <a:pt x="66" y="48"/>
                </a:lnTo>
                <a:lnTo>
                  <a:pt x="65" y="53"/>
                </a:lnTo>
                <a:lnTo>
                  <a:pt x="62" y="57"/>
                </a:lnTo>
                <a:lnTo>
                  <a:pt x="60" y="61"/>
                </a:lnTo>
                <a:lnTo>
                  <a:pt x="56" y="64"/>
                </a:lnTo>
                <a:lnTo>
                  <a:pt x="53" y="66"/>
                </a:lnTo>
                <a:lnTo>
                  <a:pt x="48" y="68"/>
                </a:lnTo>
                <a:lnTo>
                  <a:pt x="43" y="68"/>
                </a:lnTo>
                <a:lnTo>
                  <a:pt x="43" y="68"/>
                </a:lnTo>
                <a:close/>
                <a:moveTo>
                  <a:pt x="72" y="25"/>
                </a:moveTo>
                <a:lnTo>
                  <a:pt x="72" y="25"/>
                </a:lnTo>
                <a:lnTo>
                  <a:pt x="72" y="25"/>
                </a:lnTo>
                <a:lnTo>
                  <a:pt x="72" y="25"/>
                </a:lnTo>
                <a:lnTo>
                  <a:pt x="62" y="38"/>
                </a:lnTo>
                <a:lnTo>
                  <a:pt x="50" y="51"/>
                </a:lnTo>
                <a:lnTo>
                  <a:pt x="50" y="51"/>
                </a:lnTo>
                <a:lnTo>
                  <a:pt x="39" y="62"/>
                </a:lnTo>
                <a:lnTo>
                  <a:pt x="24" y="73"/>
                </a:lnTo>
                <a:lnTo>
                  <a:pt x="24" y="73"/>
                </a:lnTo>
                <a:lnTo>
                  <a:pt x="24" y="73"/>
                </a:lnTo>
                <a:lnTo>
                  <a:pt x="24" y="73"/>
                </a:lnTo>
                <a:lnTo>
                  <a:pt x="16" y="78"/>
                </a:lnTo>
                <a:lnTo>
                  <a:pt x="11" y="79"/>
                </a:lnTo>
                <a:lnTo>
                  <a:pt x="8" y="79"/>
                </a:lnTo>
                <a:lnTo>
                  <a:pt x="7" y="79"/>
                </a:lnTo>
                <a:lnTo>
                  <a:pt x="7" y="79"/>
                </a:lnTo>
                <a:lnTo>
                  <a:pt x="7" y="78"/>
                </a:lnTo>
                <a:lnTo>
                  <a:pt x="7" y="74"/>
                </a:lnTo>
                <a:lnTo>
                  <a:pt x="9" y="69"/>
                </a:lnTo>
                <a:lnTo>
                  <a:pt x="13" y="62"/>
                </a:lnTo>
                <a:lnTo>
                  <a:pt x="13" y="62"/>
                </a:lnTo>
                <a:lnTo>
                  <a:pt x="18" y="68"/>
                </a:lnTo>
                <a:lnTo>
                  <a:pt x="18" y="68"/>
                </a:lnTo>
                <a:lnTo>
                  <a:pt x="27" y="62"/>
                </a:lnTo>
                <a:lnTo>
                  <a:pt x="27" y="62"/>
                </a:lnTo>
                <a:lnTo>
                  <a:pt x="23" y="58"/>
                </a:lnTo>
                <a:lnTo>
                  <a:pt x="21" y="53"/>
                </a:lnTo>
                <a:lnTo>
                  <a:pt x="18" y="48"/>
                </a:lnTo>
                <a:lnTo>
                  <a:pt x="18" y="43"/>
                </a:lnTo>
                <a:lnTo>
                  <a:pt x="18" y="43"/>
                </a:lnTo>
                <a:lnTo>
                  <a:pt x="18" y="38"/>
                </a:lnTo>
                <a:lnTo>
                  <a:pt x="21" y="34"/>
                </a:lnTo>
                <a:lnTo>
                  <a:pt x="22" y="30"/>
                </a:lnTo>
                <a:lnTo>
                  <a:pt x="25" y="26"/>
                </a:lnTo>
                <a:lnTo>
                  <a:pt x="29" y="22"/>
                </a:lnTo>
                <a:lnTo>
                  <a:pt x="33" y="21"/>
                </a:lnTo>
                <a:lnTo>
                  <a:pt x="38" y="19"/>
                </a:lnTo>
                <a:lnTo>
                  <a:pt x="43" y="19"/>
                </a:lnTo>
                <a:lnTo>
                  <a:pt x="43" y="19"/>
                </a:lnTo>
                <a:lnTo>
                  <a:pt x="48" y="20"/>
                </a:lnTo>
                <a:lnTo>
                  <a:pt x="53" y="21"/>
                </a:lnTo>
                <a:lnTo>
                  <a:pt x="58" y="24"/>
                </a:lnTo>
                <a:lnTo>
                  <a:pt x="61" y="27"/>
                </a:lnTo>
                <a:lnTo>
                  <a:pt x="61" y="27"/>
                </a:lnTo>
                <a:lnTo>
                  <a:pt x="67" y="19"/>
                </a:lnTo>
                <a:lnTo>
                  <a:pt x="67" y="19"/>
                </a:lnTo>
                <a:lnTo>
                  <a:pt x="61" y="14"/>
                </a:lnTo>
                <a:lnTo>
                  <a:pt x="61" y="14"/>
                </a:lnTo>
                <a:lnTo>
                  <a:pt x="69" y="10"/>
                </a:lnTo>
                <a:lnTo>
                  <a:pt x="74" y="8"/>
                </a:lnTo>
                <a:lnTo>
                  <a:pt x="77" y="8"/>
                </a:lnTo>
                <a:lnTo>
                  <a:pt x="78" y="8"/>
                </a:lnTo>
                <a:lnTo>
                  <a:pt x="78" y="8"/>
                </a:lnTo>
                <a:lnTo>
                  <a:pt x="78" y="9"/>
                </a:lnTo>
                <a:lnTo>
                  <a:pt x="78" y="11"/>
                </a:lnTo>
                <a:lnTo>
                  <a:pt x="77" y="16"/>
                </a:lnTo>
                <a:lnTo>
                  <a:pt x="72" y="25"/>
                </a:lnTo>
                <a:lnTo>
                  <a:pt x="72"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40" name="Freeform 1659"/>
          <p:cNvSpPr>
            <a:spLocks noEditPoints="1"/>
          </p:cNvSpPr>
          <p:nvPr/>
        </p:nvSpPr>
        <p:spPr bwMode="auto">
          <a:xfrm>
            <a:off x="3548856" y="1391470"/>
            <a:ext cx="156586" cy="161328"/>
          </a:xfrm>
          <a:custGeom>
            <a:avLst/>
            <a:gdLst>
              <a:gd name="T0" fmla="*/ 98 w 99"/>
              <a:gd name="T1" fmla="*/ 14 h 104"/>
              <a:gd name="T2" fmla="*/ 96 w 99"/>
              <a:gd name="T3" fmla="*/ 3 h 104"/>
              <a:gd name="T4" fmla="*/ 89 w 99"/>
              <a:gd name="T5" fmla="*/ 0 h 104"/>
              <a:gd name="T6" fmla="*/ 82 w 99"/>
              <a:gd name="T7" fmla="*/ 3 h 104"/>
              <a:gd name="T8" fmla="*/ 74 w 99"/>
              <a:gd name="T9" fmla="*/ 17 h 104"/>
              <a:gd name="T10" fmla="*/ 63 w 99"/>
              <a:gd name="T11" fmla="*/ 12 h 104"/>
              <a:gd name="T12" fmla="*/ 50 w 99"/>
              <a:gd name="T13" fmla="*/ 10 h 104"/>
              <a:gd name="T14" fmla="*/ 30 w 99"/>
              <a:gd name="T15" fmla="*/ 15 h 104"/>
              <a:gd name="T16" fmla="*/ 20 w 99"/>
              <a:gd name="T17" fmla="*/ 12 h 104"/>
              <a:gd name="T18" fmla="*/ 17 w 99"/>
              <a:gd name="T19" fmla="*/ 3 h 104"/>
              <a:gd name="T20" fmla="*/ 6 w 99"/>
              <a:gd name="T21" fmla="*/ 1 h 104"/>
              <a:gd name="T22" fmla="*/ 1 w 99"/>
              <a:gd name="T23" fmla="*/ 6 h 104"/>
              <a:gd name="T24" fmla="*/ 3 w 99"/>
              <a:gd name="T25" fmla="*/ 17 h 104"/>
              <a:gd name="T26" fmla="*/ 13 w 99"/>
              <a:gd name="T27" fmla="*/ 20 h 104"/>
              <a:gd name="T28" fmla="*/ 13 w 99"/>
              <a:gd name="T29" fmla="*/ 31 h 104"/>
              <a:gd name="T30" fmla="*/ 5 w 99"/>
              <a:gd name="T31" fmla="*/ 54 h 104"/>
              <a:gd name="T32" fmla="*/ 6 w 99"/>
              <a:gd name="T33" fmla="*/ 93 h 104"/>
              <a:gd name="T34" fmla="*/ 22 w 99"/>
              <a:gd name="T35" fmla="*/ 104 h 104"/>
              <a:gd name="T36" fmla="*/ 31 w 99"/>
              <a:gd name="T37" fmla="*/ 101 h 104"/>
              <a:gd name="T38" fmla="*/ 36 w 99"/>
              <a:gd name="T39" fmla="*/ 96 h 104"/>
              <a:gd name="T40" fmla="*/ 46 w 99"/>
              <a:gd name="T41" fmla="*/ 104 h 104"/>
              <a:gd name="T42" fmla="*/ 53 w 99"/>
              <a:gd name="T43" fmla="*/ 104 h 104"/>
              <a:gd name="T44" fmla="*/ 62 w 99"/>
              <a:gd name="T45" fmla="*/ 96 h 104"/>
              <a:gd name="T46" fmla="*/ 64 w 99"/>
              <a:gd name="T47" fmla="*/ 99 h 104"/>
              <a:gd name="T48" fmla="*/ 77 w 99"/>
              <a:gd name="T49" fmla="*/ 104 h 104"/>
              <a:gd name="T50" fmla="*/ 93 w 99"/>
              <a:gd name="T51" fmla="*/ 93 h 104"/>
              <a:gd name="T52" fmla="*/ 94 w 99"/>
              <a:gd name="T53" fmla="*/ 54 h 104"/>
              <a:gd name="T54" fmla="*/ 87 w 99"/>
              <a:gd name="T55" fmla="*/ 31 h 104"/>
              <a:gd name="T56" fmla="*/ 87 w 99"/>
              <a:gd name="T57" fmla="*/ 20 h 104"/>
              <a:gd name="T58" fmla="*/ 96 w 99"/>
              <a:gd name="T59" fmla="*/ 17 h 104"/>
              <a:gd name="T60" fmla="*/ 84 w 99"/>
              <a:gd name="T61" fmla="*/ 89 h 104"/>
              <a:gd name="T62" fmla="*/ 77 w 99"/>
              <a:gd name="T63" fmla="*/ 94 h 104"/>
              <a:gd name="T64" fmla="*/ 72 w 99"/>
              <a:gd name="T65" fmla="*/ 91 h 104"/>
              <a:gd name="T66" fmla="*/ 69 w 99"/>
              <a:gd name="T67" fmla="*/ 86 h 104"/>
              <a:gd name="T68" fmla="*/ 67 w 99"/>
              <a:gd name="T69" fmla="*/ 81 h 104"/>
              <a:gd name="T70" fmla="*/ 62 w 99"/>
              <a:gd name="T71" fmla="*/ 79 h 104"/>
              <a:gd name="T72" fmla="*/ 56 w 99"/>
              <a:gd name="T73" fmla="*/ 84 h 104"/>
              <a:gd name="T74" fmla="*/ 54 w 99"/>
              <a:gd name="T75" fmla="*/ 90 h 104"/>
              <a:gd name="T76" fmla="*/ 50 w 99"/>
              <a:gd name="T77" fmla="*/ 94 h 104"/>
              <a:gd name="T78" fmla="*/ 46 w 99"/>
              <a:gd name="T79" fmla="*/ 93 h 104"/>
              <a:gd name="T80" fmla="*/ 45 w 99"/>
              <a:gd name="T81" fmla="*/ 86 h 104"/>
              <a:gd name="T82" fmla="*/ 40 w 99"/>
              <a:gd name="T83" fmla="*/ 79 h 104"/>
              <a:gd name="T84" fmla="*/ 35 w 99"/>
              <a:gd name="T85" fmla="*/ 79 h 104"/>
              <a:gd name="T86" fmla="*/ 30 w 99"/>
              <a:gd name="T87" fmla="*/ 86 h 104"/>
              <a:gd name="T88" fmla="*/ 27 w 99"/>
              <a:gd name="T89" fmla="*/ 91 h 104"/>
              <a:gd name="T90" fmla="*/ 22 w 99"/>
              <a:gd name="T91" fmla="*/ 94 h 104"/>
              <a:gd name="T92" fmla="*/ 15 w 99"/>
              <a:gd name="T93" fmla="*/ 89 h 104"/>
              <a:gd name="T94" fmla="*/ 15 w 99"/>
              <a:gd name="T95" fmla="*/ 54 h 104"/>
              <a:gd name="T96" fmla="*/ 21 w 99"/>
              <a:gd name="T97" fmla="*/ 35 h 104"/>
              <a:gd name="T98" fmla="*/ 36 w 99"/>
              <a:gd name="T99" fmla="*/ 22 h 104"/>
              <a:gd name="T100" fmla="*/ 50 w 99"/>
              <a:gd name="T101" fmla="*/ 20 h 104"/>
              <a:gd name="T102" fmla="*/ 69 w 99"/>
              <a:gd name="T103" fmla="*/ 26 h 104"/>
              <a:gd name="T104" fmla="*/ 82 w 99"/>
              <a:gd name="T105" fmla="*/ 41 h 104"/>
              <a:gd name="T106" fmla="*/ 84 w 99"/>
              <a:gd name="T107" fmla="*/ 8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9" h="104">
                <a:moveTo>
                  <a:pt x="96" y="17"/>
                </a:moveTo>
                <a:lnTo>
                  <a:pt x="96" y="17"/>
                </a:lnTo>
                <a:lnTo>
                  <a:pt x="98" y="14"/>
                </a:lnTo>
                <a:lnTo>
                  <a:pt x="99" y="10"/>
                </a:lnTo>
                <a:lnTo>
                  <a:pt x="98" y="6"/>
                </a:lnTo>
                <a:lnTo>
                  <a:pt x="96" y="3"/>
                </a:lnTo>
                <a:lnTo>
                  <a:pt x="96" y="3"/>
                </a:lnTo>
                <a:lnTo>
                  <a:pt x="93" y="1"/>
                </a:lnTo>
                <a:lnTo>
                  <a:pt x="89" y="0"/>
                </a:lnTo>
                <a:lnTo>
                  <a:pt x="85" y="1"/>
                </a:lnTo>
                <a:lnTo>
                  <a:pt x="82" y="3"/>
                </a:lnTo>
                <a:lnTo>
                  <a:pt x="82" y="3"/>
                </a:lnTo>
                <a:lnTo>
                  <a:pt x="79" y="7"/>
                </a:lnTo>
                <a:lnTo>
                  <a:pt x="79" y="12"/>
                </a:lnTo>
                <a:lnTo>
                  <a:pt x="74" y="17"/>
                </a:lnTo>
                <a:lnTo>
                  <a:pt x="74" y="17"/>
                </a:lnTo>
                <a:lnTo>
                  <a:pt x="69" y="15"/>
                </a:lnTo>
                <a:lnTo>
                  <a:pt x="63" y="12"/>
                </a:lnTo>
                <a:lnTo>
                  <a:pt x="56" y="10"/>
                </a:lnTo>
                <a:lnTo>
                  <a:pt x="50" y="10"/>
                </a:lnTo>
                <a:lnTo>
                  <a:pt x="50" y="10"/>
                </a:lnTo>
                <a:lnTo>
                  <a:pt x="43" y="10"/>
                </a:lnTo>
                <a:lnTo>
                  <a:pt x="36" y="12"/>
                </a:lnTo>
                <a:lnTo>
                  <a:pt x="30" y="15"/>
                </a:lnTo>
                <a:lnTo>
                  <a:pt x="25" y="17"/>
                </a:lnTo>
                <a:lnTo>
                  <a:pt x="20" y="12"/>
                </a:lnTo>
                <a:lnTo>
                  <a:pt x="20" y="12"/>
                </a:lnTo>
                <a:lnTo>
                  <a:pt x="20" y="7"/>
                </a:lnTo>
                <a:lnTo>
                  <a:pt x="17" y="3"/>
                </a:lnTo>
                <a:lnTo>
                  <a:pt x="17" y="3"/>
                </a:lnTo>
                <a:lnTo>
                  <a:pt x="14" y="1"/>
                </a:lnTo>
                <a:lnTo>
                  <a:pt x="10" y="0"/>
                </a:lnTo>
                <a:lnTo>
                  <a:pt x="6" y="1"/>
                </a:lnTo>
                <a:lnTo>
                  <a:pt x="3" y="3"/>
                </a:lnTo>
                <a:lnTo>
                  <a:pt x="3" y="3"/>
                </a:lnTo>
                <a:lnTo>
                  <a:pt x="1" y="6"/>
                </a:lnTo>
                <a:lnTo>
                  <a:pt x="0" y="10"/>
                </a:lnTo>
                <a:lnTo>
                  <a:pt x="1" y="14"/>
                </a:lnTo>
                <a:lnTo>
                  <a:pt x="3" y="17"/>
                </a:lnTo>
                <a:lnTo>
                  <a:pt x="3" y="17"/>
                </a:lnTo>
                <a:lnTo>
                  <a:pt x="8" y="20"/>
                </a:lnTo>
                <a:lnTo>
                  <a:pt x="13" y="20"/>
                </a:lnTo>
                <a:lnTo>
                  <a:pt x="17" y="24"/>
                </a:lnTo>
                <a:lnTo>
                  <a:pt x="17" y="24"/>
                </a:lnTo>
                <a:lnTo>
                  <a:pt x="13" y="31"/>
                </a:lnTo>
                <a:lnTo>
                  <a:pt x="9" y="38"/>
                </a:lnTo>
                <a:lnTo>
                  <a:pt x="6" y="46"/>
                </a:lnTo>
                <a:lnTo>
                  <a:pt x="5" y="54"/>
                </a:lnTo>
                <a:lnTo>
                  <a:pt x="5" y="86"/>
                </a:lnTo>
                <a:lnTo>
                  <a:pt x="5" y="86"/>
                </a:lnTo>
                <a:lnTo>
                  <a:pt x="6" y="93"/>
                </a:lnTo>
                <a:lnTo>
                  <a:pt x="10" y="99"/>
                </a:lnTo>
                <a:lnTo>
                  <a:pt x="16" y="102"/>
                </a:lnTo>
                <a:lnTo>
                  <a:pt x="22" y="104"/>
                </a:lnTo>
                <a:lnTo>
                  <a:pt x="22" y="104"/>
                </a:lnTo>
                <a:lnTo>
                  <a:pt x="27" y="104"/>
                </a:lnTo>
                <a:lnTo>
                  <a:pt x="31" y="101"/>
                </a:lnTo>
                <a:lnTo>
                  <a:pt x="33" y="99"/>
                </a:lnTo>
                <a:lnTo>
                  <a:pt x="36" y="96"/>
                </a:lnTo>
                <a:lnTo>
                  <a:pt x="36" y="96"/>
                </a:lnTo>
                <a:lnTo>
                  <a:pt x="40" y="100"/>
                </a:lnTo>
                <a:lnTo>
                  <a:pt x="42" y="102"/>
                </a:lnTo>
                <a:lnTo>
                  <a:pt x="46" y="104"/>
                </a:lnTo>
                <a:lnTo>
                  <a:pt x="50" y="104"/>
                </a:lnTo>
                <a:lnTo>
                  <a:pt x="50" y="104"/>
                </a:lnTo>
                <a:lnTo>
                  <a:pt x="53" y="104"/>
                </a:lnTo>
                <a:lnTo>
                  <a:pt x="57" y="102"/>
                </a:lnTo>
                <a:lnTo>
                  <a:pt x="59" y="100"/>
                </a:lnTo>
                <a:lnTo>
                  <a:pt x="62" y="96"/>
                </a:lnTo>
                <a:lnTo>
                  <a:pt x="62" y="96"/>
                </a:lnTo>
                <a:lnTo>
                  <a:pt x="64" y="99"/>
                </a:lnTo>
                <a:lnTo>
                  <a:pt x="64" y="99"/>
                </a:lnTo>
                <a:lnTo>
                  <a:pt x="70" y="102"/>
                </a:lnTo>
                <a:lnTo>
                  <a:pt x="77" y="104"/>
                </a:lnTo>
                <a:lnTo>
                  <a:pt x="77" y="104"/>
                </a:lnTo>
                <a:lnTo>
                  <a:pt x="83" y="102"/>
                </a:lnTo>
                <a:lnTo>
                  <a:pt x="89" y="99"/>
                </a:lnTo>
                <a:lnTo>
                  <a:pt x="93" y="93"/>
                </a:lnTo>
                <a:lnTo>
                  <a:pt x="94" y="86"/>
                </a:lnTo>
                <a:lnTo>
                  <a:pt x="94" y="54"/>
                </a:lnTo>
                <a:lnTo>
                  <a:pt x="94" y="54"/>
                </a:lnTo>
                <a:lnTo>
                  <a:pt x="93" y="46"/>
                </a:lnTo>
                <a:lnTo>
                  <a:pt x="90" y="38"/>
                </a:lnTo>
                <a:lnTo>
                  <a:pt x="87" y="31"/>
                </a:lnTo>
                <a:lnTo>
                  <a:pt x="82" y="24"/>
                </a:lnTo>
                <a:lnTo>
                  <a:pt x="87" y="20"/>
                </a:lnTo>
                <a:lnTo>
                  <a:pt x="87" y="20"/>
                </a:lnTo>
                <a:lnTo>
                  <a:pt x="91" y="20"/>
                </a:lnTo>
                <a:lnTo>
                  <a:pt x="96" y="17"/>
                </a:lnTo>
                <a:lnTo>
                  <a:pt x="96" y="17"/>
                </a:lnTo>
                <a:close/>
                <a:moveTo>
                  <a:pt x="84" y="86"/>
                </a:moveTo>
                <a:lnTo>
                  <a:pt x="84" y="86"/>
                </a:lnTo>
                <a:lnTo>
                  <a:pt x="84" y="89"/>
                </a:lnTo>
                <a:lnTo>
                  <a:pt x="82" y="91"/>
                </a:lnTo>
                <a:lnTo>
                  <a:pt x="79" y="94"/>
                </a:lnTo>
                <a:lnTo>
                  <a:pt x="77" y="94"/>
                </a:lnTo>
                <a:lnTo>
                  <a:pt x="77" y="94"/>
                </a:lnTo>
                <a:lnTo>
                  <a:pt x="74" y="94"/>
                </a:lnTo>
                <a:lnTo>
                  <a:pt x="72" y="91"/>
                </a:lnTo>
                <a:lnTo>
                  <a:pt x="72" y="91"/>
                </a:lnTo>
                <a:lnTo>
                  <a:pt x="69" y="89"/>
                </a:lnTo>
                <a:lnTo>
                  <a:pt x="69" y="86"/>
                </a:lnTo>
                <a:lnTo>
                  <a:pt x="69" y="86"/>
                </a:lnTo>
                <a:lnTo>
                  <a:pt x="69" y="83"/>
                </a:lnTo>
                <a:lnTo>
                  <a:pt x="67" y="81"/>
                </a:lnTo>
                <a:lnTo>
                  <a:pt x="64" y="79"/>
                </a:lnTo>
                <a:lnTo>
                  <a:pt x="62" y="79"/>
                </a:lnTo>
                <a:lnTo>
                  <a:pt x="62" y="79"/>
                </a:lnTo>
                <a:lnTo>
                  <a:pt x="59" y="79"/>
                </a:lnTo>
                <a:lnTo>
                  <a:pt x="57" y="81"/>
                </a:lnTo>
                <a:lnTo>
                  <a:pt x="56" y="84"/>
                </a:lnTo>
                <a:lnTo>
                  <a:pt x="54" y="86"/>
                </a:lnTo>
                <a:lnTo>
                  <a:pt x="54" y="86"/>
                </a:lnTo>
                <a:lnTo>
                  <a:pt x="54" y="90"/>
                </a:lnTo>
                <a:lnTo>
                  <a:pt x="53" y="93"/>
                </a:lnTo>
                <a:lnTo>
                  <a:pt x="52" y="94"/>
                </a:lnTo>
                <a:lnTo>
                  <a:pt x="50" y="94"/>
                </a:lnTo>
                <a:lnTo>
                  <a:pt x="50" y="94"/>
                </a:lnTo>
                <a:lnTo>
                  <a:pt x="47" y="94"/>
                </a:lnTo>
                <a:lnTo>
                  <a:pt x="46" y="93"/>
                </a:lnTo>
                <a:lnTo>
                  <a:pt x="45" y="90"/>
                </a:lnTo>
                <a:lnTo>
                  <a:pt x="45" y="86"/>
                </a:lnTo>
                <a:lnTo>
                  <a:pt x="45" y="86"/>
                </a:lnTo>
                <a:lnTo>
                  <a:pt x="45" y="84"/>
                </a:lnTo>
                <a:lnTo>
                  <a:pt x="42" y="81"/>
                </a:lnTo>
                <a:lnTo>
                  <a:pt x="40" y="79"/>
                </a:lnTo>
                <a:lnTo>
                  <a:pt x="37" y="79"/>
                </a:lnTo>
                <a:lnTo>
                  <a:pt x="37" y="79"/>
                </a:lnTo>
                <a:lnTo>
                  <a:pt x="35" y="79"/>
                </a:lnTo>
                <a:lnTo>
                  <a:pt x="32" y="81"/>
                </a:lnTo>
                <a:lnTo>
                  <a:pt x="31" y="83"/>
                </a:lnTo>
                <a:lnTo>
                  <a:pt x="30" y="86"/>
                </a:lnTo>
                <a:lnTo>
                  <a:pt x="30" y="86"/>
                </a:lnTo>
                <a:lnTo>
                  <a:pt x="29" y="89"/>
                </a:lnTo>
                <a:lnTo>
                  <a:pt x="27" y="91"/>
                </a:lnTo>
                <a:lnTo>
                  <a:pt x="25" y="94"/>
                </a:lnTo>
                <a:lnTo>
                  <a:pt x="22" y="94"/>
                </a:lnTo>
                <a:lnTo>
                  <a:pt x="22" y="94"/>
                </a:lnTo>
                <a:lnTo>
                  <a:pt x="20" y="94"/>
                </a:lnTo>
                <a:lnTo>
                  <a:pt x="17" y="91"/>
                </a:lnTo>
                <a:lnTo>
                  <a:pt x="15" y="89"/>
                </a:lnTo>
                <a:lnTo>
                  <a:pt x="15" y="86"/>
                </a:lnTo>
                <a:lnTo>
                  <a:pt x="15" y="54"/>
                </a:lnTo>
                <a:lnTo>
                  <a:pt x="15" y="54"/>
                </a:lnTo>
                <a:lnTo>
                  <a:pt x="16" y="47"/>
                </a:lnTo>
                <a:lnTo>
                  <a:pt x="17" y="41"/>
                </a:lnTo>
                <a:lnTo>
                  <a:pt x="21" y="35"/>
                </a:lnTo>
                <a:lnTo>
                  <a:pt x="25" y="30"/>
                </a:lnTo>
                <a:lnTo>
                  <a:pt x="30" y="26"/>
                </a:lnTo>
                <a:lnTo>
                  <a:pt x="36" y="22"/>
                </a:lnTo>
                <a:lnTo>
                  <a:pt x="42" y="21"/>
                </a:lnTo>
                <a:lnTo>
                  <a:pt x="50" y="20"/>
                </a:lnTo>
                <a:lnTo>
                  <a:pt x="50" y="20"/>
                </a:lnTo>
                <a:lnTo>
                  <a:pt x="57" y="21"/>
                </a:lnTo>
                <a:lnTo>
                  <a:pt x="63" y="22"/>
                </a:lnTo>
                <a:lnTo>
                  <a:pt x="69" y="26"/>
                </a:lnTo>
                <a:lnTo>
                  <a:pt x="74" y="30"/>
                </a:lnTo>
                <a:lnTo>
                  <a:pt x="78" y="35"/>
                </a:lnTo>
                <a:lnTo>
                  <a:pt x="82" y="41"/>
                </a:lnTo>
                <a:lnTo>
                  <a:pt x="83" y="47"/>
                </a:lnTo>
                <a:lnTo>
                  <a:pt x="84" y="54"/>
                </a:lnTo>
                <a:lnTo>
                  <a:pt x="84" y="8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41" name="Freeform 1660"/>
          <p:cNvSpPr>
            <a:spLocks noEditPoints="1"/>
          </p:cNvSpPr>
          <p:nvPr/>
        </p:nvSpPr>
        <p:spPr bwMode="auto">
          <a:xfrm>
            <a:off x="3596305" y="1438919"/>
            <a:ext cx="61686" cy="61686"/>
          </a:xfrm>
          <a:custGeom>
            <a:avLst/>
            <a:gdLst>
              <a:gd name="T0" fmla="*/ 20 w 39"/>
              <a:gd name="T1" fmla="*/ 0 h 39"/>
              <a:gd name="T2" fmla="*/ 20 w 39"/>
              <a:gd name="T3" fmla="*/ 0 h 39"/>
              <a:gd name="T4" fmla="*/ 16 w 39"/>
              <a:gd name="T5" fmla="*/ 0 h 39"/>
              <a:gd name="T6" fmla="*/ 12 w 39"/>
              <a:gd name="T7" fmla="*/ 1 h 39"/>
              <a:gd name="T8" fmla="*/ 6 w 39"/>
              <a:gd name="T9" fmla="*/ 6 h 39"/>
              <a:gd name="T10" fmla="*/ 1 w 39"/>
              <a:gd name="T11" fmla="*/ 12 h 39"/>
              <a:gd name="T12" fmla="*/ 0 w 39"/>
              <a:gd name="T13" fmla="*/ 16 h 39"/>
              <a:gd name="T14" fmla="*/ 0 w 39"/>
              <a:gd name="T15" fmla="*/ 19 h 39"/>
              <a:gd name="T16" fmla="*/ 0 w 39"/>
              <a:gd name="T17" fmla="*/ 19 h 39"/>
              <a:gd name="T18" fmla="*/ 0 w 39"/>
              <a:gd name="T19" fmla="*/ 23 h 39"/>
              <a:gd name="T20" fmla="*/ 1 w 39"/>
              <a:gd name="T21" fmla="*/ 27 h 39"/>
              <a:gd name="T22" fmla="*/ 6 w 39"/>
              <a:gd name="T23" fmla="*/ 33 h 39"/>
              <a:gd name="T24" fmla="*/ 12 w 39"/>
              <a:gd name="T25" fmla="*/ 38 h 39"/>
              <a:gd name="T26" fmla="*/ 16 w 39"/>
              <a:gd name="T27" fmla="*/ 39 h 39"/>
              <a:gd name="T28" fmla="*/ 20 w 39"/>
              <a:gd name="T29" fmla="*/ 39 h 39"/>
              <a:gd name="T30" fmla="*/ 20 w 39"/>
              <a:gd name="T31" fmla="*/ 39 h 39"/>
              <a:gd name="T32" fmla="*/ 23 w 39"/>
              <a:gd name="T33" fmla="*/ 39 h 39"/>
              <a:gd name="T34" fmla="*/ 27 w 39"/>
              <a:gd name="T35" fmla="*/ 38 h 39"/>
              <a:gd name="T36" fmla="*/ 33 w 39"/>
              <a:gd name="T37" fmla="*/ 33 h 39"/>
              <a:gd name="T38" fmla="*/ 38 w 39"/>
              <a:gd name="T39" fmla="*/ 27 h 39"/>
              <a:gd name="T40" fmla="*/ 39 w 39"/>
              <a:gd name="T41" fmla="*/ 23 h 39"/>
              <a:gd name="T42" fmla="*/ 39 w 39"/>
              <a:gd name="T43" fmla="*/ 19 h 39"/>
              <a:gd name="T44" fmla="*/ 39 w 39"/>
              <a:gd name="T45" fmla="*/ 19 h 39"/>
              <a:gd name="T46" fmla="*/ 39 w 39"/>
              <a:gd name="T47" fmla="*/ 16 h 39"/>
              <a:gd name="T48" fmla="*/ 38 w 39"/>
              <a:gd name="T49" fmla="*/ 12 h 39"/>
              <a:gd name="T50" fmla="*/ 33 w 39"/>
              <a:gd name="T51" fmla="*/ 6 h 39"/>
              <a:gd name="T52" fmla="*/ 27 w 39"/>
              <a:gd name="T53" fmla="*/ 1 h 39"/>
              <a:gd name="T54" fmla="*/ 23 w 39"/>
              <a:gd name="T55" fmla="*/ 0 h 39"/>
              <a:gd name="T56" fmla="*/ 20 w 39"/>
              <a:gd name="T57" fmla="*/ 0 h 39"/>
              <a:gd name="T58" fmla="*/ 20 w 39"/>
              <a:gd name="T59" fmla="*/ 0 h 39"/>
              <a:gd name="T60" fmla="*/ 20 w 39"/>
              <a:gd name="T61" fmla="*/ 29 h 39"/>
              <a:gd name="T62" fmla="*/ 20 w 39"/>
              <a:gd name="T63" fmla="*/ 29 h 39"/>
              <a:gd name="T64" fmla="*/ 16 w 39"/>
              <a:gd name="T65" fmla="*/ 28 h 39"/>
              <a:gd name="T66" fmla="*/ 12 w 39"/>
              <a:gd name="T67" fmla="*/ 27 h 39"/>
              <a:gd name="T68" fmla="*/ 11 w 39"/>
              <a:gd name="T69" fmla="*/ 23 h 39"/>
              <a:gd name="T70" fmla="*/ 10 w 39"/>
              <a:gd name="T71" fmla="*/ 19 h 39"/>
              <a:gd name="T72" fmla="*/ 10 w 39"/>
              <a:gd name="T73" fmla="*/ 19 h 39"/>
              <a:gd name="T74" fmla="*/ 11 w 39"/>
              <a:gd name="T75" fmla="*/ 16 h 39"/>
              <a:gd name="T76" fmla="*/ 12 w 39"/>
              <a:gd name="T77" fmla="*/ 12 h 39"/>
              <a:gd name="T78" fmla="*/ 16 w 39"/>
              <a:gd name="T79" fmla="*/ 11 h 39"/>
              <a:gd name="T80" fmla="*/ 20 w 39"/>
              <a:gd name="T81" fmla="*/ 10 h 39"/>
              <a:gd name="T82" fmla="*/ 20 w 39"/>
              <a:gd name="T83" fmla="*/ 10 h 39"/>
              <a:gd name="T84" fmla="*/ 23 w 39"/>
              <a:gd name="T85" fmla="*/ 11 h 39"/>
              <a:gd name="T86" fmla="*/ 27 w 39"/>
              <a:gd name="T87" fmla="*/ 12 h 39"/>
              <a:gd name="T88" fmla="*/ 28 w 39"/>
              <a:gd name="T89" fmla="*/ 16 h 39"/>
              <a:gd name="T90" fmla="*/ 29 w 39"/>
              <a:gd name="T91" fmla="*/ 19 h 39"/>
              <a:gd name="T92" fmla="*/ 29 w 39"/>
              <a:gd name="T93" fmla="*/ 19 h 39"/>
              <a:gd name="T94" fmla="*/ 28 w 39"/>
              <a:gd name="T95" fmla="*/ 23 h 39"/>
              <a:gd name="T96" fmla="*/ 27 w 39"/>
              <a:gd name="T97" fmla="*/ 27 h 39"/>
              <a:gd name="T98" fmla="*/ 23 w 39"/>
              <a:gd name="T99" fmla="*/ 28 h 39"/>
              <a:gd name="T100" fmla="*/ 20 w 39"/>
              <a:gd name="T101" fmla="*/ 29 h 39"/>
              <a:gd name="T102" fmla="*/ 20 w 39"/>
              <a:gd name="T103"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39">
                <a:moveTo>
                  <a:pt x="20" y="0"/>
                </a:moveTo>
                <a:lnTo>
                  <a:pt x="20" y="0"/>
                </a:lnTo>
                <a:lnTo>
                  <a:pt x="16" y="0"/>
                </a:lnTo>
                <a:lnTo>
                  <a:pt x="12" y="1"/>
                </a:lnTo>
                <a:lnTo>
                  <a:pt x="6" y="6"/>
                </a:lnTo>
                <a:lnTo>
                  <a:pt x="1" y="12"/>
                </a:lnTo>
                <a:lnTo>
                  <a:pt x="0" y="16"/>
                </a:lnTo>
                <a:lnTo>
                  <a:pt x="0" y="19"/>
                </a:lnTo>
                <a:lnTo>
                  <a:pt x="0" y="19"/>
                </a:lnTo>
                <a:lnTo>
                  <a:pt x="0" y="23"/>
                </a:lnTo>
                <a:lnTo>
                  <a:pt x="1" y="27"/>
                </a:lnTo>
                <a:lnTo>
                  <a:pt x="6" y="33"/>
                </a:lnTo>
                <a:lnTo>
                  <a:pt x="12" y="38"/>
                </a:lnTo>
                <a:lnTo>
                  <a:pt x="16" y="39"/>
                </a:lnTo>
                <a:lnTo>
                  <a:pt x="20" y="39"/>
                </a:lnTo>
                <a:lnTo>
                  <a:pt x="20" y="39"/>
                </a:lnTo>
                <a:lnTo>
                  <a:pt x="23" y="39"/>
                </a:lnTo>
                <a:lnTo>
                  <a:pt x="27" y="38"/>
                </a:lnTo>
                <a:lnTo>
                  <a:pt x="33" y="33"/>
                </a:lnTo>
                <a:lnTo>
                  <a:pt x="38" y="27"/>
                </a:lnTo>
                <a:lnTo>
                  <a:pt x="39" y="23"/>
                </a:lnTo>
                <a:lnTo>
                  <a:pt x="39" y="19"/>
                </a:lnTo>
                <a:lnTo>
                  <a:pt x="39" y="19"/>
                </a:lnTo>
                <a:lnTo>
                  <a:pt x="39" y="16"/>
                </a:lnTo>
                <a:lnTo>
                  <a:pt x="38" y="12"/>
                </a:lnTo>
                <a:lnTo>
                  <a:pt x="33" y="6"/>
                </a:lnTo>
                <a:lnTo>
                  <a:pt x="27" y="1"/>
                </a:lnTo>
                <a:lnTo>
                  <a:pt x="23" y="0"/>
                </a:lnTo>
                <a:lnTo>
                  <a:pt x="20" y="0"/>
                </a:lnTo>
                <a:lnTo>
                  <a:pt x="20" y="0"/>
                </a:lnTo>
                <a:close/>
                <a:moveTo>
                  <a:pt x="20" y="29"/>
                </a:moveTo>
                <a:lnTo>
                  <a:pt x="20" y="29"/>
                </a:lnTo>
                <a:lnTo>
                  <a:pt x="16" y="28"/>
                </a:lnTo>
                <a:lnTo>
                  <a:pt x="12" y="27"/>
                </a:lnTo>
                <a:lnTo>
                  <a:pt x="11" y="23"/>
                </a:lnTo>
                <a:lnTo>
                  <a:pt x="10" y="19"/>
                </a:lnTo>
                <a:lnTo>
                  <a:pt x="10" y="19"/>
                </a:lnTo>
                <a:lnTo>
                  <a:pt x="11" y="16"/>
                </a:lnTo>
                <a:lnTo>
                  <a:pt x="12" y="12"/>
                </a:lnTo>
                <a:lnTo>
                  <a:pt x="16" y="11"/>
                </a:lnTo>
                <a:lnTo>
                  <a:pt x="20" y="10"/>
                </a:lnTo>
                <a:lnTo>
                  <a:pt x="20" y="10"/>
                </a:lnTo>
                <a:lnTo>
                  <a:pt x="23" y="11"/>
                </a:lnTo>
                <a:lnTo>
                  <a:pt x="27" y="12"/>
                </a:lnTo>
                <a:lnTo>
                  <a:pt x="28" y="16"/>
                </a:lnTo>
                <a:lnTo>
                  <a:pt x="29" y="19"/>
                </a:lnTo>
                <a:lnTo>
                  <a:pt x="29" y="19"/>
                </a:lnTo>
                <a:lnTo>
                  <a:pt x="28" y="23"/>
                </a:lnTo>
                <a:lnTo>
                  <a:pt x="27" y="27"/>
                </a:lnTo>
                <a:lnTo>
                  <a:pt x="23" y="28"/>
                </a:lnTo>
                <a:lnTo>
                  <a:pt x="20" y="29"/>
                </a:lnTo>
                <a:lnTo>
                  <a:pt x="20" y="2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42" name="Freeform 1661"/>
          <p:cNvSpPr>
            <a:spLocks noEditPoints="1"/>
          </p:cNvSpPr>
          <p:nvPr/>
        </p:nvSpPr>
        <p:spPr bwMode="auto">
          <a:xfrm>
            <a:off x="535810" y="1780557"/>
            <a:ext cx="185055" cy="123368"/>
          </a:xfrm>
          <a:custGeom>
            <a:avLst/>
            <a:gdLst>
              <a:gd name="T0" fmla="*/ 104 w 118"/>
              <a:gd name="T1" fmla="*/ 22 h 79"/>
              <a:gd name="T2" fmla="*/ 101 w 118"/>
              <a:gd name="T3" fmla="*/ 13 h 79"/>
              <a:gd name="T4" fmla="*/ 95 w 118"/>
              <a:gd name="T5" fmla="*/ 6 h 79"/>
              <a:gd name="T6" fmla="*/ 88 w 118"/>
              <a:gd name="T7" fmla="*/ 1 h 79"/>
              <a:gd name="T8" fmla="*/ 79 w 118"/>
              <a:gd name="T9" fmla="*/ 0 h 79"/>
              <a:gd name="T10" fmla="*/ 39 w 118"/>
              <a:gd name="T11" fmla="*/ 0 h 79"/>
              <a:gd name="T12" fmla="*/ 31 w 118"/>
              <a:gd name="T13" fmla="*/ 1 h 79"/>
              <a:gd name="T14" fmla="*/ 23 w 118"/>
              <a:gd name="T15" fmla="*/ 6 h 79"/>
              <a:gd name="T16" fmla="*/ 17 w 118"/>
              <a:gd name="T17" fmla="*/ 13 h 79"/>
              <a:gd name="T18" fmla="*/ 15 w 118"/>
              <a:gd name="T19" fmla="*/ 22 h 79"/>
              <a:gd name="T20" fmla="*/ 9 w 118"/>
              <a:gd name="T21" fmla="*/ 24 h 79"/>
              <a:gd name="T22" fmla="*/ 1 w 118"/>
              <a:gd name="T23" fmla="*/ 33 h 79"/>
              <a:gd name="T24" fmla="*/ 0 w 118"/>
              <a:gd name="T25" fmla="*/ 64 h 79"/>
              <a:gd name="T26" fmla="*/ 1 w 118"/>
              <a:gd name="T27" fmla="*/ 67 h 79"/>
              <a:gd name="T28" fmla="*/ 6 w 118"/>
              <a:gd name="T29" fmla="*/ 72 h 79"/>
              <a:gd name="T30" fmla="*/ 10 w 118"/>
              <a:gd name="T31" fmla="*/ 79 h 79"/>
              <a:gd name="T32" fmla="*/ 20 w 118"/>
              <a:gd name="T33" fmla="*/ 74 h 79"/>
              <a:gd name="T34" fmla="*/ 99 w 118"/>
              <a:gd name="T35" fmla="*/ 79 h 79"/>
              <a:gd name="T36" fmla="*/ 109 w 118"/>
              <a:gd name="T37" fmla="*/ 74 h 79"/>
              <a:gd name="T38" fmla="*/ 112 w 118"/>
              <a:gd name="T39" fmla="*/ 72 h 79"/>
              <a:gd name="T40" fmla="*/ 117 w 118"/>
              <a:gd name="T41" fmla="*/ 67 h 79"/>
              <a:gd name="T42" fmla="*/ 118 w 118"/>
              <a:gd name="T43" fmla="*/ 39 h 79"/>
              <a:gd name="T44" fmla="*/ 117 w 118"/>
              <a:gd name="T45" fmla="*/ 33 h 79"/>
              <a:gd name="T46" fmla="*/ 110 w 118"/>
              <a:gd name="T47" fmla="*/ 24 h 79"/>
              <a:gd name="T48" fmla="*/ 104 w 118"/>
              <a:gd name="T49" fmla="*/ 22 h 79"/>
              <a:gd name="T50" fmla="*/ 94 w 118"/>
              <a:gd name="T51" fmla="*/ 23 h 79"/>
              <a:gd name="T52" fmla="*/ 86 w 118"/>
              <a:gd name="T53" fmla="*/ 29 h 79"/>
              <a:gd name="T54" fmla="*/ 84 w 118"/>
              <a:gd name="T55" fmla="*/ 39 h 79"/>
              <a:gd name="T56" fmla="*/ 64 w 118"/>
              <a:gd name="T57" fmla="*/ 9 h 79"/>
              <a:gd name="T58" fmla="*/ 79 w 118"/>
              <a:gd name="T59" fmla="*/ 9 h 79"/>
              <a:gd name="T60" fmla="*/ 89 w 118"/>
              <a:gd name="T61" fmla="*/ 13 h 79"/>
              <a:gd name="T62" fmla="*/ 94 w 118"/>
              <a:gd name="T63" fmla="*/ 23 h 79"/>
              <a:gd name="T64" fmla="*/ 39 w 118"/>
              <a:gd name="T65" fmla="*/ 9 h 79"/>
              <a:gd name="T66" fmla="*/ 54 w 118"/>
              <a:gd name="T67" fmla="*/ 39 h 79"/>
              <a:gd name="T68" fmla="*/ 35 w 118"/>
              <a:gd name="T69" fmla="*/ 39 h 79"/>
              <a:gd name="T70" fmla="*/ 32 w 118"/>
              <a:gd name="T71" fmla="*/ 29 h 79"/>
              <a:gd name="T72" fmla="*/ 25 w 118"/>
              <a:gd name="T73" fmla="*/ 23 h 79"/>
              <a:gd name="T74" fmla="*/ 26 w 118"/>
              <a:gd name="T75" fmla="*/ 18 h 79"/>
              <a:gd name="T76" fmla="*/ 33 w 118"/>
              <a:gd name="T77" fmla="*/ 11 h 79"/>
              <a:gd name="T78" fmla="*/ 39 w 118"/>
              <a:gd name="T79" fmla="*/ 9 h 79"/>
              <a:gd name="T80" fmla="*/ 10 w 118"/>
              <a:gd name="T81" fmla="*/ 64 h 79"/>
              <a:gd name="T82" fmla="*/ 10 w 118"/>
              <a:gd name="T83" fmla="*/ 39 h 79"/>
              <a:gd name="T84" fmla="*/ 12 w 118"/>
              <a:gd name="T85" fmla="*/ 34 h 79"/>
              <a:gd name="T86" fmla="*/ 17 w 118"/>
              <a:gd name="T87" fmla="*/ 32 h 79"/>
              <a:gd name="T88" fmla="*/ 20 w 118"/>
              <a:gd name="T89" fmla="*/ 32 h 79"/>
              <a:gd name="T90" fmla="*/ 25 w 118"/>
              <a:gd name="T91" fmla="*/ 37 h 79"/>
              <a:gd name="T92" fmla="*/ 25 w 118"/>
              <a:gd name="T93" fmla="*/ 44 h 79"/>
              <a:gd name="T94" fmla="*/ 25 w 118"/>
              <a:gd name="T95" fmla="*/ 46 h 79"/>
              <a:gd name="T96" fmla="*/ 27 w 118"/>
              <a:gd name="T97" fmla="*/ 49 h 79"/>
              <a:gd name="T98" fmla="*/ 89 w 118"/>
              <a:gd name="T99" fmla="*/ 49 h 79"/>
              <a:gd name="T100" fmla="*/ 91 w 118"/>
              <a:gd name="T101" fmla="*/ 49 h 79"/>
              <a:gd name="T102" fmla="*/ 94 w 118"/>
              <a:gd name="T103" fmla="*/ 46 h 79"/>
              <a:gd name="T104" fmla="*/ 94 w 118"/>
              <a:gd name="T105" fmla="*/ 39 h 79"/>
              <a:gd name="T106" fmla="*/ 94 w 118"/>
              <a:gd name="T107" fmla="*/ 37 h 79"/>
              <a:gd name="T108" fmla="*/ 99 w 118"/>
              <a:gd name="T109" fmla="*/ 32 h 79"/>
              <a:gd name="T110" fmla="*/ 101 w 118"/>
              <a:gd name="T111" fmla="*/ 32 h 79"/>
              <a:gd name="T112" fmla="*/ 106 w 118"/>
              <a:gd name="T113" fmla="*/ 34 h 79"/>
              <a:gd name="T114" fmla="*/ 109 w 118"/>
              <a:gd name="T115"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8" h="79">
                <a:moveTo>
                  <a:pt x="104" y="22"/>
                </a:moveTo>
                <a:lnTo>
                  <a:pt x="104" y="22"/>
                </a:lnTo>
                <a:lnTo>
                  <a:pt x="102" y="17"/>
                </a:lnTo>
                <a:lnTo>
                  <a:pt x="101" y="13"/>
                </a:lnTo>
                <a:lnTo>
                  <a:pt x="99" y="9"/>
                </a:lnTo>
                <a:lnTo>
                  <a:pt x="95" y="6"/>
                </a:lnTo>
                <a:lnTo>
                  <a:pt x="92" y="3"/>
                </a:lnTo>
                <a:lnTo>
                  <a:pt x="88" y="1"/>
                </a:lnTo>
                <a:lnTo>
                  <a:pt x="84" y="0"/>
                </a:lnTo>
                <a:lnTo>
                  <a:pt x="79" y="0"/>
                </a:lnTo>
                <a:lnTo>
                  <a:pt x="39" y="0"/>
                </a:lnTo>
                <a:lnTo>
                  <a:pt x="39" y="0"/>
                </a:lnTo>
                <a:lnTo>
                  <a:pt x="35" y="0"/>
                </a:lnTo>
                <a:lnTo>
                  <a:pt x="31" y="1"/>
                </a:lnTo>
                <a:lnTo>
                  <a:pt x="26" y="3"/>
                </a:lnTo>
                <a:lnTo>
                  <a:pt x="23" y="6"/>
                </a:lnTo>
                <a:lnTo>
                  <a:pt x="20" y="9"/>
                </a:lnTo>
                <a:lnTo>
                  <a:pt x="17" y="13"/>
                </a:lnTo>
                <a:lnTo>
                  <a:pt x="16" y="17"/>
                </a:lnTo>
                <a:lnTo>
                  <a:pt x="15" y="22"/>
                </a:lnTo>
                <a:lnTo>
                  <a:pt x="15" y="22"/>
                </a:lnTo>
                <a:lnTo>
                  <a:pt x="9" y="24"/>
                </a:lnTo>
                <a:lnTo>
                  <a:pt x="5" y="28"/>
                </a:lnTo>
                <a:lnTo>
                  <a:pt x="1" y="33"/>
                </a:lnTo>
                <a:lnTo>
                  <a:pt x="0" y="39"/>
                </a:lnTo>
                <a:lnTo>
                  <a:pt x="0" y="64"/>
                </a:lnTo>
                <a:lnTo>
                  <a:pt x="0" y="64"/>
                </a:lnTo>
                <a:lnTo>
                  <a:pt x="1" y="67"/>
                </a:lnTo>
                <a:lnTo>
                  <a:pt x="2" y="71"/>
                </a:lnTo>
                <a:lnTo>
                  <a:pt x="6" y="72"/>
                </a:lnTo>
                <a:lnTo>
                  <a:pt x="10" y="74"/>
                </a:lnTo>
                <a:lnTo>
                  <a:pt x="10" y="79"/>
                </a:lnTo>
                <a:lnTo>
                  <a:pt x="20" y="79"/>
                </a:lnTo>
                <a:lnTo>
                  <a:pt x="20" y="74"/>
                </a:lnTo>
                <a:lnTo>
                  <a:pt x="99" y="74"/>
                </a:lnTo>
                <a:lnTo>
                  <a:pt x="99" y="79"/>
                </a:lnTo>
                <a:lnTo>
                  <a:pt x="109" y="79"/>
                </a:lnTo>
                <a:lnTo>
                  <a:pt x="109" y="74"/>
                </a:lnTo>
                <a:lnTo>
                  <a:pt x="109" y="74"/>
                </a:lnTo>
                <a:lnTo>
                  <a:pt x="112" y="72"/>
                </a:lnTo>
                <a:lnTo>
                  <a:pt x="116" y="71"/>
                </a:lnTo>
                <a:lnTo>
                  <a:pt x="117" y="67"/>
                </a:lnTo>
                <a:lnTo>
                  <a:pt x="118" y="64"/>
                </a:lnTo>
                <a:lnTo>
                  <a:pt x="118" y="39"/>
                </a:lnTo>
                <a:lnTo>
                  <a:pt x="118" y="39"/>
                </a:lnTo>
                <a:lnTo>
                  <a:pt x="117" y="33"/>
                </a:lnTo>
                <a:lnTo>
                  <a:pt x="113" y="28"/>
                </a:lnTo>
                <a:lnTo>
                  <a:pt x="110" y="24"/>
                </a:lnTo>
                <a:lnTo>
                  <a:pt x="104" y="22"/>
                </a:lnTo>
                <a:lnTo>
                  <a:pt x="104" y="22"/>
                </a:lnTo>
                <a:close/>
                <a:moveTo>
                  <a:pt x="94" y="23"/>
                </a:moveTo>
                <a:lnTo>
                  <a:pt x="94" y="23"/>
                </a:lnTo>
                <a:lnTo>
                  <a:pt x="90" y="27"/>
                </a:lnTo>
                <a:lnTo>
                  <a:pt x="86" y="29"/>
                </a:lnTo>
                <a:lnTo>
                  <a:pt x="85" y="34"/>
                </a:lnTo>
                <a:lnTo>
                  <a:pt x="84" y="39"/>
                </a:lnTo>
                <a:lnTo>
                  <a:pt x="64" y="39"/>
                </a:lnTo>
                <a:lnTo>
                  <a:pt x="64" y="9"/>
                </a:lnTo>
                <a:lnTo>
                  <a:pt x="79" y="9"/>
                </a:lnTo>
                <a:lnTo>
                  <a:pt x="79" y="9"/>
                </a:lnTo>
                <a:lnTo>
                  <a:pt x="85" y="11"/>
                </a:lnTo>
                <a:lnTo>
                  <a:pt x="89" y="13"/>
                </a:lnTo>
                <a:lnTo>
                  <a:pt x="92" y="18"/>
                </a:lnTo>
                <a:lnTo>
                  <a:pt x="94" y="23"/>
                </a:lnTo>
                <a:lnTo>
                  <a:pt x="94" y="23"/>
                </a:lnTo>
                <a:close/>
                <a:moveTo>
                  <a:pt x="39" y="9"/>
                </a:moveTo>
                <a:lnTo>
                  <a:pt x="54" y="9"/>
                </a:lnTo>
                <a:lnTo>
                  <a:pt x="54" y="39"/>
                </a:lnTo>
                <a:lnTo>
                  <a:pt x="35" y="39"/>
                </a:lnTo>
                <a:lnTo>
                  <a:pt x="35" y="39"/>
                </a:lnTo>
                <a:lnTo>
                  <a:pt x="33" y="34"/>
                </a:lnTo>
                <a:lnTo>
                  <a:pt x="32" y="29"/>
                </a:lnTo>
                <a:lnTo>
                  <a:pt x="28" y="27"/>
                </a:lnTo>
                <a:lnTo>
                  <a:pt x="25" y="23"/>
                </a:lnTo>
                <a:lnTo>
                  <a:pt x="25" y="23"/>
                </a:lnTo>
                <a:lnTo>
                  <a:pt x="26" y="18"/>
                </a:lnTo>
                <a:lnTo>
                  <a:pt x="30" y="13"/>
                </a:lnTo>
                <a:lnTo>
                  <a:pt x="33" y="11"/>
                </a:lnTo>
                <a:lnTo>
                  <a:pt x="39" y="9"/>
                </a:lnTo>
                <a:lnTo>
                  <a:pt x="39" y="9"/>
                </a:lnTo>
                <a:close/>
                <a:moveTo>
                  <a:pt x="109" y="64"/>
                </a:moveTo>
                <a:lnTo>
                  <a:pt x="10" y="64"/>
                </a:lnTo>
                <a:lnTo>
                  <a:pt x="10" y="39"/>
                </a:lnTo>
                <a:lnTo>
                  <a:pt x="10" y="39"/>
                </a:lnTo>
                <a:lnTo>
                  <a:pt x="10" y="37"/>
                </a:lnTo>
                <a:lnTo>
                  <a:pt x="12" y="34"/>
                </a:lnTo>
                <a:lnTo>
                  <a:pt x="15" y="32"/>
                </a:lnTo>
                <a:lnTo>
                  <a:pt x="17" y="32"/>
                </a:lnTo>
                <a:lnTo>
                  <a:pt x="17" y="32"/>
                </a:lnTo>
                <a:lnTo>
                  <a:pt x="20" y="32"/>
                </a:lnTo>
                <a:lnTo>
                  <a:pt x="22" y="34"/>
                </a:lnTo>
                <a:lnTo>
                  <a:pt x="25" y="37"/>
                </a:lnTo>
                <a:lnTo>
                  <a:pt x="25" y="39"/>
                </a:lnTo>
                <a:lnTo>
                  <a:pt x="25" y="44"/>
                </a:lnTo>
                <a:lnTo>
                  <a:pt x="25" y="44"/>
                </a:lnTo>
                <a:lnTo>
                  <a:pt x="25" y="46"/>
                </a:lnTo>
                <a:lnTo>
                  <a:pt x="26" y="48"/>
                </a:lnTo>
                <a:lnTo>
                  <a:pt x="27" y="49"/>
                </a:lnTo>
                <a:lnTo>
                  <a:pt x="30" y="49"/>
                </a:lnTo>
                <a:lnTo>
                  <a:pt x="89" y="49"/>
                </a:lnTo>
                <a:lnTo>
                  <a:pt x="89" y="49"/>
                </a:lnTo>
                <a:lnTo>
                  <a:pt x="91" y="49"/>
                </a:lnTo>
                <a:lnTo>
                  <a:pt x="92" y="48"/>
                </a:lnTo>
                <a:lnTo>
                  <a:pt x="94" y="46"/>
                </a:lnTo>
                <a:lnTo>
                  <a:pt x="94" y="44"/>
                </a:lnTo>
                <a:lnTo>
                  <a:pt x="94" y="39"/>
                </a:lnTo>
                <a:lnTo>
                  <a:pt x="94" y="39"/>
                </a:lnTo>
                <a:lnTo>
                  <a:pt x="94" y="37"/>
                </a:lnTo>
                <a:lnTo>
                  <a:pt x="96" y="34"/>
                </a:lnTo>
                <a:lnTo>
                  <a:pt x="99" y="32"/>
                </a:lnTo>
                <a:lnTo>
                  <a:pt x="101" y="32"/>
                </a:lnTo>
                <a:lnTo>
                  <a:pt x="101" y="32"/>
                </a:lnTo>
                <a:lnTo>
                  <a:pt x="104" y="32"/>
                </a:lnTo>
                <a:lnTo>
                  <a:pt x="106" y="34"/>
                </a:lnTo>
                <a:lnTo>
                  <a:pt x="109" y="37"/>
                </a:lnTo>
                <a:lnTo>
                  <a:pt x="109" y="39"/>
                </a:lnTo>
                <a:lnTo>
                  <a:pt x="109"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43" name="Freeform 1662"/>
          <p:cNvSpPr>
            <a:spLocks noEditPoints="1"/>
          </p:cNvSpPr>
          <p:nvPr/>
        </p:nvSpPr>
        <p:spPr bwMode="auto">
          <a:xfrm>
            <a:off x="934386" y="1766324"/>
            <a:ext cx="137605" cy="151839"/>
          </a:xfrm>
          <a:custGeom>
            <a:avLst/>
            <a:gdLst>
              <a:gd name="T0" fmla="*/ 88 w 88"/>
              <a:gd name="T1" fmla="*/ 54 h 98"/>
              <a:gd name="T2" fmla="*/ 85 w 88"/>
              <a:gd name="T3" fmla="*/ 36 h 98"/>
              <a:gd name="T4" fmla="*/ 75 w 88"/>
              <a:gd name="T5" fmla="*/ 18 h 98"/>
              <a:gd name="T6" fmla="*/ 60 w 88"/>
              <a:gd name="T7" fmla="*/ 5 h 98"/>
              <a:gd name="T8" fmla="*/ 44 w 88"/>
              <a:gd name="T9" fmla="*/ 0 h 98"/>
              <a:gd name="T10" fmla="*/ 35 w 88"/>
              <a:gd name="T11" fmla="*/ 1 h 98"/>
              <a:gd name="T12" fmla="*/ 21 w 88"/>
              <a:gd name="T13" fmla="*/ 11 h 98"/>
              <a:gd name="T14" fmla="*/ 8 w 88"/>
              <a:gd name="T15" fmla="*/ 27 h 98"/>
              <a:gd name="T16" fmla="*/ 1 w 88"/>
              <a:gd name="T17" fmla="*/ 45 h 98"/>
              <a:gd name="T18" fmla="*/ 0 w 88"/>
              <a:gd name="T19" fmla="*/ 54 h 98"/>
              <a:gd name="T20" fmla="*/ 3 w 88"/>
              <a:gd name="T21" fmla="*/ 69 h 98"/>
              <a:gd name="T22" fmla="*/ 12 w 88"/>
              <a:gd name="T23" fmla="*/ 77 h 98"/>
              <a:gd name="T24" fmla="*/ 24 w 88"/>
              <a:gd name="T25" fmla="*/ 82 h 98"/>
              <a:gd name="T26" fmla="*/ 39 w 88"/>
              <a:gd name="T27" fmla="*/ 89 h 98"/>
              <a:gd name="T28" fmla="*/ 24 w 88"/>
              <a:gd name="T29" fmla="*/ 98 h 98"/>
              <a:gd name="T30" fmla="*/ 64 w 88"/>
              <a:gd name="T31" fmla="*/ 89 h 98"/>
              <a:gd name="T32" fmla="*/ 49 w 88"/>
              <a:gd name="T33" fmla="*/ 84 h 98"/>
              <a:gd name="T34" fmla="*/ 64 w 88"/>
              <a:gd name="T35" fmla="*/ 82 h 98"/>
              <a:gd name="T36" fmla="*/ 76 w 88"/>
              <a:gd name="T37" fmla="*/ 77 h 98"/>
              <a:gd name="T38" fmla="*/ 85 w 88"/>
              <a:gd name="T39" fmla="*/ 69 h 98"/>
              <a:gd name="T40" fmla="*/ 88 w 88"/>
              <a:gd name="T41" fmla="*/ 54 h 98"/>
              <a:gd name="T42" fmla="*/ 9 w 88"/>
              <a:gd name="T43" fmla="*/ 54 h 98"/>
              <a:gd name="T44" fmla="*/ 11 w 88"/>
              <a:gd name="T45" fmla="*/ 47 h 98"/>
              <a:gd name="T46" fmla="*/ 16 w 88"/>
              <a:gd name="T47" fmla="*/ 32 h 98"/>
              <a:gd name="T48" fmla="*/ 25 w 88"/>
              <a:gd name="T49" fmla="*/ 19 h 98"/>
              <a:gd name="T50" fmla="*/ 38 w 88"/>
              <a:gd name="T51" fmla="*/ 11 h 98"/>
              <a:gd name="T52" fmla="*/ 44 w 88"/>
              <a:gd name="T53" fmla="*/ 10 h 98"/>
              <a:gd name="T54" fmla="*/ 56 w 88"/>
              <a:gd name="T55" fmla="*/ 15 h 98"/>
              <a:gd name="T56" fmla="*/ 67 w 88"/>
              <a:gd name="T57" fmla="*/ 26 h 98"/>
              <a:gd name="T58" fmla="*/ 75 w 88"/>
              <a:gd name="T59" fmla="*/ 39 h 98"/>
              <a:gd name="T60" fmla="*/ 79 w 88"/>
              <a:gd name="T61" fmla="*/ 54 h 98"/>
              <a:gd name="T62" fmla="*/ 77 w 88"/>
              <a:gd name="T63" fmla="*/ 61 h 98"/>
              <a:gd name="T64" fmla="*/ 74 w 88"/>
              <a:gd name="T65" fmla="*/ 68 h 98"/>
              <a:gd name="T66" fmla="*/ 62 w 88"/>
              <a:gd name="T67" fmla="*/ 72 h 98"/>
              <a:gd name="T68" fmla="*/ 44 w 88"/>
              <a:gd name="T69" fmla="*/ 74 h 98"/>
              <a:gd name="T70" fmla="*/ 33 w 88"/>
              <a:gd name="T71" fmla="*/ 74 h 98"/>
              <a:gd name="T72" fmla="*/ 19 w 88"/>
              <a:gd name="T73" fmla="*/ 70 h 98"/>
              <a:gd name="T74" fmla="*/ 12 w 88"/>
              <a:gd name="T75" fmla="*/ 65 h 98"/>
              <a:gd name="T76" fmla="*/ 9 w 88"/>
              <a:gd name="T77" fmla="*/ 5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98">
                <a:moveTo>
                  <a:pt x="88" y="54"/>
                </a:moveTo>
                <a:lnTo>
                  <a:pt x="88" y="54"/>
                </a:lnTo>
                <a:lnTo>
                  <a:pt x="87" y="45"/>
                </a:lnTo>
                <a:lnTo>
                  <a:pt x="85" y="36"/>
                </a:lnTo>
                <a:lnTo>
                  <a:pt x="80" y="27"/>
                </a:lnTo>
                <a:lnTo>
                  <a:pt x="75" y="18"/>
                </a:lnTo>
                <a:lnTo>
                  <a:pt x="67" y="11"/>
                </a:lnTo>
                <a:lnTo>
                  <a:pt x="60" y="5"/>
                </a:lnTo>
                <a:lnTo>
                  <a:pt x="53" y="1"/>
                </a:lnTo>
                <a:lnTo>
                  <a:pt x="44" y="0"/>
                </a:lnTo>
                <a:lnTo>
                  <a:pt x="44" y="0"/>
                </a:lnTo>
                <a:lnTo>
                  <a:pt x="35" y="1"/>
                </a:lnTo>
                <a:lnTo>
                  <a:pt x="28" y="5"/>
                </a:lnTo>
                <a:lnTo>
                  <a:pt x="21" y="11"/>
                </a:lnTo>
                <a:lnTo>
                  <a:pt x="13" y="18"/>
                </a:lnTo>
                <a:lnTo>
                  <a:pt x="8" y="27"/>
                </a:lnTo>
                <a:lnTo>
                  <a:pt x="3" y="36"/>
                </a:lnTo>
                <a:lnTo>
                  <a:pt x="1" y="45"/>
                </a:lnTo>
                <a:lnTo>
                  <a:pt x="0" y="54"/>
                </a:lnTo>
                <a:lnTo>
                  <a:pt x="0" y="54"/>
                </a:lnTo>
                <a:lnTo>
                  <a:pt x="1" y="63"/>
                </a:lnTo>
                <a:lnTo>
                  <a:pt x="3" y="69"/>
                </a:lnTo>
                <a:lnTo>
                  <a:pt x="7" y="74"/>
                </a:lnTo>
                <a:lnTo>
                  <a:pt x="12" y="77"/>
                </a:lnTo>
                <a:lnTo>
                  <a:pt x="18" y="80"/>
                </a:lnTo>
                <a:lnTo>
                  <a:pt x="24" y="82"/>
                </a:lnTo>
                <a:lnTo>
                  <a:pt x="39" y="84"/>
                </a:lnTo>
                <a:lnTo>
                  <a:pt x="39" y="89"/>
                </a:lnTo>
                <a:lnTo>
                  <a:pt x="24" y="89"/>
                </a:lnTo>
                <a:lnTo>
                  <a:pt x="24" y="98"/>
                </a:lnTo>
                <a:lnTo>
                  <a:pt x="64" y="98"/>
                </a:lnTo>
                <a:lnTo>
                  <a:pt x="64" y="89"/>
                </a:lnTo>
                <a:lnTo>
                  <a:pt x="49" y="89"/>
                </a:lnTo>
                <a:lnTo>
                  <a:pt x="49" y="84"/>
                </a:lnTo>
                <a:lnTo>
                  <a:pt x="49" y="84"/>
                </a:lnTo>
                <a:lnTo>
                  <a:pt x="64" y="82"/>
                </a:lnTo>
                <a:lnTo>
                  <a:pt x="70" y="80"/>
                </a:lnTo>
                <a:lnTo>
                  <a:pt x="76" y="77"/>
                </a:lnTo>
                <a:lnTo>
                  <a:pt x="81" y="74"/>
                </a:lnTo>
                <a:lnTo>
                  <a:pt x="85" y="69"/>
                </a:lnTo>
                <a:lnTo>
                  <a:pt x="87" y="63"/>
                </a:lnTo>
                <a:lnTo>
                  <a:pt x="88" y="54"/>
                </a:lnTo>
                <a:lnTo>
                  <a:pt x="88" y="54"/>
                </a:lnTo>
                <a:close/>
                <a:moveTo>
                  <a:pt x="9" y="54"/>
                </a:moveTo>
                <a:lnTo>
                  <a:pt x="9" y="54"/>
                </a:lnTo>
                <a:lnTo>
                  <a:pt x="11" y="47"/>
                </a:lnTo>
                <a:lnTo>
                  <a:pt x="13" y="39"/>
                </a:lnTo>
                <a:lnTo>
                  <a:pt x="16" y="32"/>
                </a:lnTo>
                <a:lnTo>
                  <a:pt x="21" y="26"/>
                </a:lnTo>
                <a:lnTo>
                  <a:pt x="25" y="19"/>
                </a:lnTo>
                <a:lnTo>
                  <a:pt x="32" y="15"/>
                </a:lnTo>
                <a:lnTo>
                  <a:pt x="38" y="11"/>
                </a:lnTo>
                <a:lnTo>
                  <a:pt x="44" y="10"/>
                </a:lnTo>
                <a:lnTo>
                  <a:pt x="44" y="10"/>
                </a:lnTo>
                <a:lnTo>
                  <a:pt x="50" y="11"/>
                </a:lnTo>
                <a:lnTo>
                  <a:pt x="56" y="15"/>
                </a:lnTo>
                <a:lnTo>
                  <a:pt x="62" y="19"/>
                </a:lnTo>
                <a:lnTo>
                  <a:pt x="67" y="26"/>
                </a:lnTo>
                <a:lnTo>
                  <a:pt x="72" y="32"/>
                </a:lnTo>
                <a:lnTo>
                  <a:pt x="75" y="39"/>
                </a:lnTo>
                <a:lnTo>
                  <a:pt x="77" y="47"/>
                </a:lnTo>
                <a:lnTo>
                  <a:pt x="79" y="54"/>
                </a:lnTo>
                <a:lnTo>
                  <a:pt x="79" y="54"/>
                </a:lnTo>
                <a:lnTo>
                  <a:pt x="77" y="61"/>
                </a:lnTo>
                <a:lnTo>
                  <a:pt x="76" y="65"/>
                </a:lnTo>
                <a:lnTo>
                  <a:pt x="74" y="68"/>
                </a:lnTo>
                <a:lnTo>
                  <a:pt x="69" y="70"/>
                </a:lnTo>
                <a:lnTo>
                  <a:pt x="62" y="72"/>
                </a:lnTo>
                <a:lnTo>
                  <a:pt x="55" y="74"/>
                </a:lnTo>
                <a:lnTo>
                  <a:pt x="44" y="74"/>
                </a:lnTo>
                <a:lnTo>
                  <a:pt x="44" y="74"/>
                </a:lnTo>
                <a:lnTo>
                  <a:pt x="33" y="74"/>
                </a:lnTo>
                <a:lnTo>
                  <a:pt x="25" y="72"/>
                </a:lnTo>
                <a:lnTo>
                  <a:pt x="19" y="70"/>
                </a:lnTo>
                <a:lnTo>
                  <a:pt x="14" y="68"/>
                </a:lnTo>
                <a:lnTo>
                  <a:pt x="12" y="65"/>
                </a:lnTo>
                <a:lnTo>
                  <a:pt x="11" y="61"/>
                </a:lnTo>
                <a:lnTo>
                  <a:pt x="9" y="54"/>
                </a:lnTo>
                <a:lnTo>
                  <a:pt x="9"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44" name="Freeform 1663"/>
          <p:cNvSpPr>
            <a:spLocks/>
          </p:cNvSpPr>
          <p:nvPr/>
        </p:nvSpPr>
        <p:spPr bwMode="auto">
          <a:xfrm>
            <a:off x="962856" y="1842241"/>
            <a:ext cx="80666" cy="23726"/>
          </a:xfrm>
          <a:custGeom>
            <a:avLst/>
            <a:gdLst>
              <a:gd name="T0" fmla="*/ 40 w 50"/>
              <a:gd name="T1" fmla="*/ 15 h 15"/>
              <a:gd name="T2" fmla="*/ 50 w 50"/>
              <a:gd name="T3" fmla="*/ 15 h 15"/>
              <a:gd name="T4" fmla="*/ 50 w 50"/>
              <a:gd name="T5" fmla="*/ 15 h 15"/>
              <a:gd name="T6" fmla="*/ 50 w 50"/>
              <a:gd name="T7" fmla="*/ 11 h 15"/>
              <a:gd name="T8" fmla="*/ 47 w 50"/>
              <a:gd name="T9" fmla="*/ 9 h 15"/>
              <a:gd name="T10" fmla="*/ 45 w 50"/>
              <a:gd name="T11" fmla="*/ 6 h 15"/>
              <a:gd name="T12" fmla="*/ 42 w 50"/>
              <a:gd name="T13" fmla="*/ 4 h 15"/>
              <a:gd name="T14" fmla="*/ 34 w 50"/>
              <a:gd name="T15" fmla="*/ 1 h 15"/>
              <a:gd name="T16" fmla="*/ 25 w 50"/>
              <a:gd name="T17" fmla="*/ 0 h 15"/>
              <a:gd name="T18" fmla="*/ 25 w 50"/>
              <a:gd name="T19" fmla="*/ 0 h 15"/>
              <a:gd name="T20" fmla="*/ 16 w 50"/>
              <a:gd name="T21" fmla="*/ 1 h 15"/>
              <a:gd name="T22" fmla="*/ 8 w 50"/>
              <a:gd name="T23" fmla="*/ 4 h 15"/>
              <a:gd name="T24" fmla="*/ 5 w 50"/>
              <a:gd name="T25" fmla="*/ 6 h 15"/>
              <a:gd name="T26" fmla="*/ 3 w 50"/>
              <a:gd name="T27" fmla="*/ 9 h 15"/>
              <a:gd name="T28" fmla="*/ 0 w 50"/>
              <a:gd name="T29" fmla="*/ 11 h 15"/>
              <a:gd name="T30" fmla="*/ 0 w 50"/>
              <a:gd name="T31" fmla="*/ 15 h 15"/>
              <a:gd name="T32" fmla="*/ 10 w 50"/>
              <a:gd name="T33" fmla="*/ 15 h 15"/>
              <a:gd name="T34" fmla="*/ 10 w 50"/>
              <a:gd name="T35" fmla="*/ 15 h 15"/>
              <a:gd name="T36" fmla="*/ 11 w 50"/>
              <a:gd name="T37" fmla="*/ 14 h 15"/>
              <a:gd name="T38" fmla="*/ 15 w 50"/>
              <a:gd name="T39" fmla="*/ 12 h 15"/>
              <a:gd name="T40" fmla="*/ 19 w 50"/>
              <a:gd name="T41" fmla="*/ 10 h 15"/>
              <a:gd name="T42" fmla="*/ 25 w 50"/>
              <a:gd name="T43" fmla="*/ 10 h 15"/>
              <a:gd name="T44" fmla="*/ 25 w 50"/>
              <a:gd name="T45" fmla="*/ 10 h 15"/>
              <a:gd name="T46" fmla="*/ 31 w 50"/>
              <a:gd name="T47" fmla="*/ 10 h 15"/>
              <a:gd name="T48" fmla="*/ 35 w 50"/>
              <a:gd name="T49" fmla="*/ 12 h 15"/>
              <a:gd name="T50" fmla="*/ 39 w 50"/>
              <a:gd name="T51" fmla="*/ 14 h 15"/>
              <a:gd name="T52" fmla="*/ 40 w 50"/>
              <a:gd name="T53" fmla="*/ 15 h 15"/>
              <a:gd name="T54" fmla="*/ 40 w 50"/>
              <a:gd name="T5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15">
                <a:moveTo>
                  <a:pt x="40" y="15"/>
                </a:moveTo>
                <a:lnTo>
                  <a:pt x="50" y="15"/>
                </a:lnTo>
                <a:lnTo>
                  <a:pt x="50" y="15"/>
                </a:lnTo>
                <a:lnTo>
                  <a:pt x="50" y="11"/>
                </a:lnTo>
                <a:lnTo>
                  <a:pt x="47" y="9"/>
                </a:lnTo>
                <a:lnTo>
                  <a:pt x="45" y="6"/>
                </a:lnTo>
                <a:lnTo>
                  <a:pt x="42" y="4"/>
                </a:lnTo>
                <a:lnTo>
                  <a:pt x="34" y="1"/>
                </a:lnTo>
                <a:lnTo>
                  <a:pt x="25" y="0"/>
                </a:lnTo>
                <a:lnTo>
                  <a:pt x="25" y="0"/>
                </a:lnTo>
                <a:lnTo>
                  <a:pt x="16" y="1"/>
                </a:lnTo>
                <a:lnTo>
                  <a:pt x="8" y="4"/>
                </a:lnTo>
                <a:lnTo>
                  <a:pt x="5" y="6"/>
                </a:lnTo>
                <a:lnTo>
                  <a:pt x="3" y="9"/>
                </a:lnTo>
                <a:lnTo>
                  <a:pt x="0" y="11"/>
                </a:lnTo>
                <a:lnTo>
                  <a:pt x="0" y="15"/>
                </a:lnTo>
                <a:lnTo>
                  <a:pt x="10" y="15"/>
                </a:lnTo>
                <a:lnTo>
                  <a:pt x="10" y="15"/>
                </a:lnTo>
                <a:lnTo>
                  <a:pt x="11" y="14"/>
                </a:lnTo>
                <a:lnTo>
                  <a:pt x="15" y="12"/>
                </a:lnTo>
                <a:lnTo>
                  <a:pt x="19" y="10"/>
                </a:lnTo>
                <a:lnTo>
                  <a:pt x="25" y="10"/>
                </a:lnTo>
                <a:lnTo>
                  <a:pt x="25" y="10"/>
                </a:lnTo>
                <a:lnTo>
                  <a:pt x="31" y="10"/>
                </a:lnTo>
                <a:lnTo>
                  <a:pt x="35" y="12"/>
                </a:lnTo>
                <a:lnTo>
                  <a:pt x="39" y="14"/>
                </a:lnTo>
                <a:lnTo>
                  <a:pt x="40" y="15"/>
                </a:lnTo>
                <a:lnTo>
                  <a:pt x="40"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45" name="Rectangle 1664"/>
          <p:cNvSpPr>
            <a:spLocks noChangeArrowheads="1"/>
          </p:cNvSpPr>
          <p:nvPr/>
        </p:nvSpPr>
        <p:spPr bwMode="auto">
          <a:xfrm>
            <a:off x="2476497" y="1856476"/>
            <a:ext cx="47450"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46" name="Freeform 1665"/>
          <p:cNvSpPr>
            <a:spLocks noEditPoints="1"/>
          </p:cNvSpPr>
          <p:nvPr/>
        </p:nvSpPr>
        <p:spPr bwMode="auto">
          <a:xfrm>
            <a:off x="2424300" y="1766324"/>
            <a:ext cx="156586" cy="151839"/>
          </a:xfrm>
          <a:custGeom>
            <a:avLst/>
            <a:gdLst>
              <a:gd name="T0" fmla="*/ 79 w 98"/>
              <a:gd name="T1" fmla="*/ 54 h 98"/>
              <a:gd name="T2" fmla="*/ 79 w 98"/>
              <a:gd name="T3" fmla="*/ 44 h 98"/>
              <a:gd name="T4" fmla="*/ 82 w 98"/>
              <a:gd name="T5" fmla="*/ 43 h 98"/>
              <a:gd name="T6" fmla="*/ 84 w 98"/>
              <a:gd name="T7" fmla="*/ 39 h 98"/>
              <a:gd name="T8" fmla="*/ 84 w 98"/>
              <a:gd name="T9" fmla="*/ 15 h 98"/>
              <a:gd name="T10" fmla="*/ 79 w 98"/>
              <a:gd name="T11" fmla="*/ 5 h 98"/>
              <a:gd name="T12" fmla="*/ 69 w 98"/>
              <a:gd name="T13" fmla="*/ 0 h 98"/>
              <a:gd name="T14" fmla="*/ 29 w 98"/>
              <a:gd name="T15" fmla="*/ 0 h 98"/>
              <a:gd name="T16" fmla="*/ 20 w 98"/>
              <a:gd name="T17" fmla="*/ 5 h 98"/>
              <a:gd name="T18" fmla="*/ 15 w 98"/>
              <a:gd name="T19" fmla="*/ 15 h 98"/>
              <a:gd name="T20" fmla="*/ 15 w 98"/>
              <a:gd name="T21" fmla="*/ 39 h 98"/>
              <a:gd name="T22" fmla="*/ 16 w 98"/>
              <a:gd name="T23" fmla="*/ 43 h 98"/>
              <a:gd name="T24" fmla="*/ 20 w 98"/>
              <a:gd name="T25" fmla="*/ 44 h 98"/>
              <a:gd name="T26" fmla="*/ 15 w 98"/>
              <a:gd name="T27" fmla="*/ 54 h 98"/>
              <a:gd name="T28" fmla="*/ 8 w 98"/>
              <a:gd name="T29" fmla="*/ 55 h 98"/>
              <a:gd name="T30" fmla="*/ 1 w 98"/>
              <a:gd name="T31" fmla="*/ 63 h 98"/>
              <a:gd name="T32" fmla="*/ 0 w 98"/>
              <a:gd name="T33" fmla="*/ 93 h 98"/>
              <a:gd name="T34" fmla="*/ 0 w 98"/>
              <a:gd name="T35" fmla="*/ 96 h 98"/>
              <a:gd name="T36" fmla="*/ 2 w 98"/>
              <a:gd name="T37" fmla="*/ 98 h 98"/>
              <a:gd name="T38" fmla="*/ 94 w 98"/>
              <a:gd name="T39" fmla="*/ 98 h 98"/>
              <a:gd name="T40" fmla="*/ 96 w 98"/>
              <a:gd name="T41" fmla="*/ 98 h 98"/>
              <a:gd name="T42" fmla="*/ 98 w 98"/>
              <a:gd name="T43" fmla="*/ 96 h 98"/>
              <a:gd name="T44" fmla="*/ 98 w 98"/>
              <a:gd name="T45" fmla="*/ 69 h 98"/>
              <a:gd name="T46" fmla="*/ 97 w 98"/>
              <a:gd name="T47" fmla="*/ 63 h 98"/>
              <a:gd name="T48" fmla="*/ 90 w 98"/>
              <a:gd name="T49" fmla="*/ 55 h 98"/>
              <a:gd name="T50" fmla="*/ 84 w 98"/>
              <a:gd name="T51" fmla="*/ 54 h 98"/>
              <a:gd name="T52" fmla="*/ 84 w 98"/>
              <a:gd name="T53" fmla="*/ 64 h 98"/>
              <a:gd name="T54" fmla="*/ 87 w 98"/>
              <a:gd name="T55" fmla="*/ 65 h 98"/>
              <a:gd name="T56" fmla="*/ 89 w 98"/>
              <a:gd name="T57" fmla="*/ 69 h 98"/>
              <a:gd name="T58" fmla="*/ 79 w 98"/>
              <a:gd name="T59" fmla="*/ 64 h 98"/>
              <a:gd name="T60" fmla="*/ 24 w 98"/>
              <a:gd name="T61" fmla="*/ 15 h 98"/>
              <a:gd name="T62" fmla="*/ 24 w 98"/>
              <a:gd name="T63" fmla="*/ 12 h 98"/>
              <a:gd name="T64" fmla="*/ 27 w 98"/>
              <a:gd name="T65" fmla="*/ 10 h 98"/>
              <a:gd name="T66" fmla="*/ 69 w 98"/>
              <a:gd name="T67" fmla="*/ 10 h 98"/>
              <a:gd name="T68" fmla="*/ 71 w 98"/>
              <a:gd name="T69" fmla="*/ 10 h 98"/>
              <a:gd name="T70" fmla="*/ 74 w 98"/>
              <a:gd name="T71" fmla="*/ 12 h 98"/>
              <a:gd name="T72" fmla="*/ 74 w 98"/>
              <a:gd name="T73" fmla="*/ 34 h 98"/>
              <a:gd name="T74" fmla="*/ 64 w 98"/>
              <a:gd name="T75" fmla="*/ 24 h 98"/>
              <a:gd name="T76" fmla="*/ 54 w 98"/>
              <a:gd name="T77" fmla="*/ 34 h 98"/>
              <a:gd name="T78" fmla="*/ 44 w 98"/>
              <a:gd name="T79" fmla="*/ 24 h 98"/>
              <a:gd name="T80" fmla="*/ 34 w 98"/>
              <a:gd name="T81" fmla="*/ 34 h 98"/>
              <a:gd name="T82" fmla="*/ 24 w 98"/>
              <a:gd name="T83" fmla="*/ 15 h 98"/>
              <a:gd name="T84" fmla="*/ 20 w 98"/>
              <a:gd name="T85" fmla="*/ 64 h 98"/>
              <a:gd name="T86" fmla="*/ 10 w 98"/>
              <a:gd name="T87" fmla="*/ 69 h 98"/>
              <a:gd name="T88" fmla="*/ 10 w 98"/>
              <a:gd name="T89" fmla="*/ 66 h 98"/>
              <a:gd name="T90" fmla="*/ 12 w 98"/>
              <a:gd name="T91" fmla="*/ 64 h 98"/>
              <a:gd name="T92" fmla="*/ 15 w 98"/>
              <a:gd name="T93" fmla="*/ 64 h 98"/>
              <a:gd name="T94" fmla="*/ 20 w 98"/>
              <a:gd name="T95" fmla="*/ 79 h 98"/>
              <a:gd name="T96" fmla="*/ 10 w 98"/>
              <a:gd name="T97" fmla="*/ 89 h 98"/>
              <a:gd name="T98" fmla="*/ 29 w 98"/>
              <a:gd name="T99" fmla="*/ 44 h 98"/>
              <a:gd name="T100" fmla="*/ 34 w 98"/>
              <a:gd name="T101" fmla="*/ 49 h 98"/>
              <a:gd name="T102" fmla="*/ 44 w 98"/>
              <a:gd name="T103" fmla="*/ 44 h 98"/>
              <a:gd name="T104" fmla="*/ 54 w 98"/>
              <a:gd name="T105" fmla="*/ 49 h 98"/>
              <a:gd name="T106" fmla="*/ 64 w 98"/>
              <a:gd name="T107" fmla="*/ 44 h 98"/>
              <a:gd name="T108" fmla="*/ 69 w 98"/>
              <a:gd name="T109" fmla="*/ 89 h 98"/>
              <a:gd name="T110" fmla="*/ 29 w 98"/>
              <a:gd name="T111" fmla="*/ 44 h 98"/>
              <a:gd name="T112" fmla="*/ 79 w 98"/>
              <a:gd name="T113" fmla="*/ 79 h 98"/>
              <a:gd name="T114" fmla="*/ 89 w 98"/>
              <a:gd name="T115"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98">
                <a:moveTo>
                  <a:pt x="84" y="54"/>
                </a:moveTo>
                <a:lnTo>
                  <a:pt x="79" y="54"/>
                </a:lnTo>
                <a:lnTo>
                  <a:pt x="79" y="44"/>
                </a:lnTo>
                <a:lnTo>
                  <a:pt x="79" y="44"/>
                </a:lnTo>
                <a:lnTo>
                  <a:pt x="81" y="44"/>
                </a:lnTo>
                <a:lnTo>
                  <a:pt x="82" y="43"/>
                </a:lnTo>
                <a:lnTo>
                  <a:pt x="84" y="42"/>
                </a:lnTo>
                <a:lnTo>
                  <a:pt x="84" y="39"/>
                </a:lnTo>
                <a:lnTo>
                  <a:pt x="84" y="15"/>
                </a:lnTo>
                <a:lnTo>
                  <a:pt x="84" y="15"/>
                </a:lnTo>
                <a:lnTo>
                  <a:pt x="82" y="8"/>
                </a:lnTo>
                <a:lnTo>
                  <a:pt x="79" y="5"/>
                </a:lnTo>
                <a:lnTo>
                  <a:pt x="75" y="1"/>
                </a:lnTo>
                <a:lnTo>
                  <a:pt x="69" y="0"/>
                </a:lnTo>
                <a:lnTo>
                  <a:pt x="29" y="0"/>
                </a:lnTo>
                <a:lnTo>
                  <a:pt x="29" y="0"/>
                </a:lnTo>
                <a:lnTo>
                  <a:pt x="23" y="1"/>
                </a:lnTo>
                <a:lnTo>
                  <a:pt x="20" y="5"/>
                </a:lnTo>
                <a:lnTo>
                  <a:pt x="16" y="8"/>
                </a:lnTo>
                <a:lnTo>
                  <a:pt x="15" y="15"/>
                </a:lnTo>
                <a:lnTo>
                  <a:pt x="15" y="39"/>
                </a:lnTo>
                <a:lnTo>
                  <a:pt x="15" y="39"/>
                </a:lnTo>
                <a:lnTo>
                  <a:pt x="15" y="42"/>
                </a:lnTo>
                <a:lnTo>
                  <a:pt x="16" y="43"/>
                </a:lnTo>
                <a:lnTo>
                  <a:pt x="17" y="44"/>
                </a:lnTo>
                <a:lnTo>
                  <a:pt x="20" y="44"/>
                </a:lnTo>
                <a:lnTo>
                  <a:pt x="20" y="54"/>
                </a:lnTo>
                <a:lnTo>
                  <a:pt x="15" y="54"/>
                </a:lnTo>
                <a:lnTo>
                  <a:pt x="15" y="54"/>
                </a:lnTo>
                <a:lnTo>
                  <a:pt x="8" y="55"/>
                </a:lnTo>
                <a:lnTo>
                  <a:pt x="5" y="59"/>
                </a:lnTo>
                <a:lnTo>
                  <a:pt x="1" y="63"/>
                </a:lnTo>
                <a:lnTo>
                  <a:pt x="0" y="69"/>
                </a:lnTo>
                <a:lnTo>
                  <a:pt x="0" y="93"/>
                </a:lnTo>
                <a:lnTo>
                  <a:pt x="0" y="93"/>
                </a:lnTo>
                <a:lnTo>
                  <a:pt x="0" y="96"/>
                </a:lnTo>
                <a:lnTo>
                  <a:pt x="1" y="97"/>
                </a:lnTo>
                <a:lnTo>
                  <a:pt x="2" y="98"/>
                </a:lnTo>
                <a:lnTo>
                  <a:pt x="5" y="98"/>
                </a:lnTo>
                <a:lnTo>
                  <a:pt x="94" y="98"/>
                </a:lnTo>
                <a:lnTo>
                  <a:pt x="94" y="98"/>
                </a:lnTo>
                <a:lnTo>
                  <a:pt x="96" y="98"/>
                </a:lnTo>
                <a:lnTo>
                  <a:pt x="97" y="97"/>
                </a:lnTo>
                <a:lnTo>
                  <a:pt x="98" y="96"/>
                </a:lnTo>
                <a:lnTo>
                  <a:pt x="98" y="93"/>
                </a:lnTo>
                <a:lnTo>
                  <a:pt x="98" y="69"/>
                </a:lnTo>
                <a:lnTo>
                  <a:pt x="98" y="69"/>
                </a:lnTo>
                <a:lnTo>
                  <a:pt x="97" y="63"/>
                </a:lnTo>
                <a:lnTo>
                  <a:pt x="94" y="59"/>
                </a:lnTo>
                <a:lnTo>
                  <a:pt x="90" y="55"/>
                </a:lnTo>
                <a:lnTo>
                  <a:pt x="84" y="54"/>
                </a:lnTo>
                <a:lnTo>
                  <a:pt x="84" y="54"/>
                </a:lnTo>
                <a:close/>
                <a:moveTo>
                  <a:pt x="84" y="64"/>
                </a:moveTo>
                <a:lnTo>
                  <a:pt x="84" y="64"/>
                </a:lnTo>
                <a:lnTo>
                  <a:pt x="86" y="64"/>
                </a:lnTo>
                <a:lnTo>
                  <a:pt x="87" y="65"/>
                </a:lnTo>
                <a:lnTo>
                  <a:pt x="89" y="66"/>
                </a:lnTo>
                <a:lnTo>
                  <a:pt x="89" y="69"/>
                </a:lnTo>
                <a:lnTo>
                  <a:pt x="79" y="69"/>
                </a:lnTo>
                <a:lnTo>
                  <a:pt x="79" y="64"/>
                </a:lnTo>
                <a:lnTo>
                  <a:pt x="84" y="64"/>
                </a:lnTo>
                <a:close/>
                <a:moveTo>
                  <a:pt x="24" y="15"/>
                </a:moveTo>
                <a:lnTo>
                  <a:pt x="24" y="15"/>
                </a:lnTo>
                <a:lnTo>
                  <a:pt x="24" y="12"/>
                </a:lnTo>
                <a:lnTo>
                  <a:pt x="26" y="11"/>
                </a:lnTo>
                <a:lnTo>
                  <a:pt x="27" y="10"/>
                </a:lnTo>
                <a:lnTo>
                  <a:pt x="29" y="10"/>
                </a:lnTo>
                <a:lnTo>
                  <a:pt x="69" y="10"/>
                </a:lnTo>
                <a:lnTo>
                  <a:pt x="69" y="10"/>
                </a:lnTo>
                <a:lnTo>
                  <a:pt x="71" y="10"/>
                </a:lnTo>
                <a:lnTo>
                  <a:pt x="73" y="11"/>
                </a:lnTo>
                <a:lnTo>
                  <a:pt x="74" y="12"/>
                </a:lnTo>
                <a:lnTo>
                  <a:pt x="74" y="15"/>
                </a:lnTo>
                <a:lnTo>
                  <a:pt x="74" y="34"/>
                </a:lnTo>
                <a:lnTo>
                  <a:pt x="64" y="34"/>
                </a:lnTo>
                <a:lnTo>
                  <a:pt x="64" y="24"/>
                </a:lnTo>
                <a:lnTo>
                  <a:pt x="54" y="24"/>
                </a:lnTo>
                <a:lnTo>
                  <a:pt x="54" y="34"/>
                </a:lnTo>
                <a:lnTo>
                  <a:pt x="44" y="34"/>
                </a:lnTo>
                <a:lnTo>
                  <a:pt x="44" y="24"/>
                </a:lnTo>
                <a:lnTo>
                  <a:pt x="34" y="24"/>
                </a:lnTo>
                <a:lnTo>
                  <a:pt x="34" y="34"/>
                </a:lnTo>
                <a:lnTo>
                  <a:pt x="24" y="34"/>
                </a:lnTo>
                <a:lnTo>
                  <a:pt x="24" y="15"/>
                </a:lnTo>
                <a:close/>
                <a:moveTo>
                  <a:pt x="15" y="64"/>
                </a:moveTo>
                <a:lnTo>
                  <a:pt x="20" y="64"/>
                </a:lnTo>
                <a:lnTo>
                  <a:pt x="20" y="69"/>
                </a:lnTo>
                <a:lnTo>
                  <a:pt x="10" y="69"/>
                </a:lnTo>
                <a:lnTo>
                  <a:pt x="10" y="69"/>
                </a:lnTo>
                <a:lnTo>
                  <a:pt x="10" y="66"/>
                </a:lnTo>
                <a:lnTo>
                  <a:pt x="11" y="65"/>
                </a:lnTo>
                <a:lnTo>
                  <a:pt x="12" y="64"/>
                </a:lnTo>
                <a:lnTo>
                  <a:pt x="15" y="64"/>
                </a:lnTo>
                <a:lnTo>
                  <a:pt x="15" y="64"/>
                </a:lnTo>
                <a:close/>
                <a:moveTo>
                  <a:pt x="10" y="79"/>
                </a:moveTo>
                <a:lnTo>
                  <a:pt x="20" y="79"/>
                </a:lnTo>
                <a:lnTo>
                  <a:pt x="20" y="89"/>
                </a:lnTo>
                <a:lnTo>
                  <a:pt x="10" y="89"/>
                </a:lnTo>
                <a:lnTo>
                  <a:pt x="10" y="79"/>
                </a:lnTo>
                <a:close/>
                <a:moveTo>
                  <a:pt x="29" y="44"/>
                </a:moveTo>
                <a:lnTo>
                  <a:pt x="34" y="44"/>
                </a:lnTo>
                <a:lnTo>
                  <a:pt x="34" y="49"/>
                </a:lnTo>
                <a:lnTo>
                  <a:pt x="44" y="49"/>
                </a:lnTo>
                <a:lnTo>
                  <a:pt x="44" y="44"/>
                </a:lnTo>
                <a:lnTo>
                  <a:pt x="54" y="44"/>
                </a:lnTo>
                <a:lnTo>
                  <a:pt x="54" y="49"/>
                </a:lnTo>
                <a:lnTo>
                  <a:pt x="64" y="49"/>
                </a:lnTo>
                <a:lnTo>
                  <a:pt x="64" y="44"/>
                </a:lnTo>
                <a:lnTo>
                  <a:pt x="69" y="44"/>
                </a:lnTo>
                <a:lnTo>
                  <a:pt x="69" y="89"/>
                </a:lnTo>
                <a:lnTo>
                  <a:pt x="29" y="89"/>
                </a:lnTo>
                <a:lnTo>
                  <a:pt x="29" y="44"/>
                </a:lnTo>
                <a:close/>
                <a:moveTo>
                  <a:pt x="79" y="89"/>
                </a:moveTo>
                <a:lnTo>
                  <a:pt x="79" y="79"/>
                </a:lnTo>
                <a:lnTo>
                  <a:pt x="89" y="79"/>
                </a:lnTo>
                <a:lnTo>
                  <a:pt x="89" y="89"/>
                </a:lnTo>
                <a:lnTo>
                  <a:pt x="79"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47" name="Freeform 1666"/>
          <p:cNvSpPr>
            <a:spLocks noEditPoints="1"/>
          </p:cNvSpPr>
          <p:nvPr/>
        </p:nvSpPr>
        <p:spPr bwMode="auto">
          <a:xfrm>
            <a:off x="3548856" y="1771067"/>
            <a:ext cx="156586" cy="142349"/>
          </a:xfrm>
          <a:custGeom>
            <a:avLst/>
            <a:gdLst>
              <a:gd name="T0" fmla="*/ 98 w 99"/>
              <a:gd name="T1" fmla="*/ 48 h 88"/>
              <a:gd name="T2" fmla="*/ 99 w 99"/>
              <a:gd name="T3" fmla="*/ 47 h 88"/>
              <a:gd name="T4" fmla="*/ 99 w 99"/>
              <a:gd name="T5" fmla="*/ 42 h 88"/>
              <a:gd name="T6" fmla="*/ 90 w 99"/>
              <a:gd name="T7" fmla="*/ 33 h 88"/>
              <a:gd name="T8" fmla="*/ 98 w 99"/>
              <a:gd name="T9" fmla="*/ 22 h 88"/>
              <a:gd name="T10" fmla="*/ 99 w 99"/>
              <a:gd name="T11" fmla="*/ 17 h 88"/>
              <a:gd name="T12" fmla="*/ 96 w 99"/>
              <a:gd name="T13" fmla="*/ 16 h 88"/>
              <a:gd name="T14" fmla="*/ 58 w 99"/>
              <a:gd name="T15" fmla="*/ 14 h 88"/>
              <a:gd name="T16" fmla="*/ 57 w 99"/>
              <a:gd name="T17" fmla="*/ 11 h 88"/>
              <a:gd name="T18" fmla="*/ 48 w 99"/>
              <a:gd name="T19" fmla="*/ 3 h 88"/>
              <a:gd name="T20" fmla="*/ 30 w 99"/>
              <a:gd name="T21" fmla="*/ 0 h 88"/>
              <a:gd name="T22" fmla="*/ 24 w 99"/>
              <a:gd name="T23" fmla="*/ 0 h 88"/>
              <a:gd name="T24" fmla="*/ 13 w 99"/>
              <a:gd name="T25" fmla="*/ 3 h 88"/>
              <a:gd name="T26" fmla="*/ 5 w 99"/>
              <a:gd name="T27" fmla="*/ 8 h 88"/>
              <a:gd name="T28" fmla="*/ 0 w 99"/>
              <a:gd name="T29" fmla="*/ 16 h 88"/>
              <a:gd name="T30" fmla="*/ 0 w 99"/>
              <a:gd name="T31" fmla="*/ 69 h 88"/>
              <a:gd name="T32" fmla="*/ 0 w 99"/>
              <a:gd name="T33" fmla="*/ 72 h 88"/>
              <a:gd name="T34" fmla="*/ 5 w 99"/>
              <a:gd name="T35" fmla="*/ 80 h 88"/>
              <a:gd name="T36" fmla="*/ 13 w 99"/>
              <a:gd name="T37" fmla="*/ 85 h 88"/>
              <a:gd name="T38" fmla="*/ 24 w 99"/>
              <a:gd name="T39" fmla="*/ 88 h 88"/>
              <a:gd name="T40" fmla="*/ 30 w 99"/>
              <a:gd name="T41" fmla="*/ 88 h 88"/>
              <a:gd name="T42" fmla="*/ 48 w 99"/>
              <a:gd name="T43" fmla="*/ 85 h 88"/>
              <a:gd name="T44" fmla="*/ 57 w 99"/>
              <a:gd name="T45" fmla="*/ 77 h 88"/>
              <a:gd name="T46" fmla="*/ 94 w 99"/>
              <a:gd name="T47" fmla="*/ 74 h 88"/>
              <a:gd name="T48" fmla="*/ 96 w 99"/>
              <a:gd name="T49" fmla="*/ 72 h 88"/>
              <a:gd name="T50" fmla="*/ 99 w 99"/>
              <a:gd name="T51" fmla="*/ 71 h 88"/>
              <a:gd name="T52" fmla="*/ 98 w 99"/>
              <a:gd name="T53" fmla="*/ 66 h 88"/>
              <a:gd name="T54" fmla="*/ 30 w 99"/>
              <a:gd name="T55" fmla="*/ 10 h 88"/>
              <a:gd name="T56" fmla="*/ 37 w 99"/>
              <a:gd name="T57" fmla="*/ 11 h 88"/>
              <a:gd name="T58" fmla="*/ 48 w 99"/>
              <a:gd name="T59" fmla="*/ 16 h 88"/>
              <a:gd name="T60" fmla="*/ 50 w 99"/>
              <a:gd name="T61" fmla="*/ 19 h 88"/>
              <a:gd name="T62" fmla="*/ 43 w 99"/>
              <a:gd name="T63" fmla="*/ 26 h 88"/>
              <a:gd name="T64" fmla="*/ 30 w 99"/>
              <a:gd name="T65" fmla="*/ 29 h 88"/>
              <a:gd name="T66" fmla="*/ 22 w 99"/>
              <a:gd name="T67" fmla="*/ 28 h 88"/>
              <a:gd name="T68" fmla="*/ 11 w 99"/>
              <a:gd name="T69" fmla="*/ 23 h 88"/>
              <a:gd name="T70" fmla="*/ 10 w 99"/>
              <a:gd name="T71" fmla="*/ 19 h 88"/>
              <a:gd name="T72" fmla="*/ 16 w 99"/>
              <a:gd name="T73" fmla="*/ 13 h 88"/>
              <a:gd name="T74" fmla="*/ 30 w 99"/>
              <a:gd name="T75" fmla="*/ 10 h 88"/>
              <a:gd name="T76" fmla="*/ 30 w 99"/>
              <a:gd name="T77" fmla="*/ 79 h 88"/>
              <a:gd name="T78" fmla="*/ 22 w 99"/>
              <a:gd name="T79" fmla="*/ 77 h 88"/>
              <a:gd name="T80" fmla="*/ 11 w 99"/>
              <a:gd name="T81" fmla="*/ 72 h 88"/>
              <a:gd name="T82" fmla="*/ 10 w 99"/>
              <a:gd name="T83" fmla="*/ 34 h 88"/>
              <a:gd name="T84" fmla="*/ 19 w 99"/>
              <a:gd name="T85" fmla="*/ 38 h 88"/>
              <a:gd name="T86" fmla="*/ 30 w 99"/>
              <a:gd name="T87" fmla="*/ 39 h 88"/>
              <a:gd name="T88" fmla="*/ 50 w 99"/>
              <a:gd name="T89" fmla="*/ 34 h 88"/>
              <a:gd name="T90" fmla="*/ 50 w 99"/>
              <a:gd name="T91" fmla="*/ 69 h 88"/>
              <a:gd name="T92" fmla="*/ 43 w 99"/>
              <a:gd name="T93" fmla="*/ 75 h 88"/>
              <a:gd name="T94" fmla="*/ 30 w 99"/>
              <a:gd name="T95" fmla="*/ 79 h 88"/>
              <a:gd name="T96" fmla="*/ 80 w 99"/>
              <a:gd name="T97" fmla="*/ 56 h 88"/>
              <a:gd name="T98" fmla="*/ 59 w 99"/>
              <a:gd name="T99" fmla="*/ 64 h 88"/>
              <a:gd name="T100" fmla="*/ 85 w 99"/>
              <a:gd name="T101" fmla="*/ 24 h 88"/>
              <a:gd name="T102" fmla="*/ 80 w 99"/>
              <a:gd name="T103" fmla="*/ 32 h 88"/>
              <a:gd name="T104" fmla="*/ 80 w 99"/>
              <a:gd name="T105" fmla="*/ 38 h 88"/>
              <a:gd name="T106" fmla="*/ 80 w 99"/>
              <a:gd name="T107" fmla="*/ 50 h 88"/>
              <a:gd name="T108" fmla="*/ 79 w 99"/>
              <a:gd name="T109" fmla="*/ 54 h 88"/>
              <a:gd name="T110" fmla="*/ 80 w 99"/>
              <a:gd name="T111"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88">
                <a:moveTo>
                  <a:pt x="90" y="55"/>
                </a:moveTo>
                <a:lnTo>
                  <a:pt x="98" y="48"/>
                </a:lnTo>
                <a:lnTo>
                  <a:pt x="98" y="48"/>
                </a:lnTo>
                <a:lnTo>
                  <a:pt x="99" y="47"/>
                </a:lnTo>
                <a:lnTo>
                  <a:pt x="99" y="44"/>
                </a:lnTo>
                <a:lnTo>
                  <a:pt x="99" y="42"/>
                </a:lnTo>
                <a:lnTo>
                  <a:pt x="98" y="40"/>
                </a:lnTo>
                <a:lnTo>
                  <a:pt x="90" y="33"/>
                </a:lnTo>
                <a:lnTo>
                  <a:pt x="98" y="22"/>
                </a:lnTo>
                <a:lnTo>
                  <a:pt x="98" y="22"/>
                </a:lnTo>
                <a:lnTo>
                  <a:pt x="99" y="19"/>
                </a:lnTo>
                <a:lnTo>
                  <a:pt x="99" y="17"/>
                </a:lnTo>
                <a:lnTo>
                  <a:pt x="99" y="17"/>
                </a:lnTo>
                <a:lnTo>
                  <a:pt x="96" y="16"/>
                </a:lnTo>
                <a:lnTo>
                  <a:pt x="94" y="14"/>
                </a:lnTo>
                <a:lnTo>
                  <a:pt x="58" y="14"/>
                </a:lnTo>
                <a:lnTo>
                  <a:pt x="58" y="14"/>
                </a:lnTo>
                <a:lnTo>
                  <a:pt x="57" y="11"/>
                </a:lnTo>
                <a:lnTo>
                  <a:pt x="54" y="8"/>
                </a:lnTo>
                <a:lnTo>
                  <a:pt x="48" y="3"/>
                </a:lnTo>
                <a:lnTo>
                  <a:pt x="40" y="1"/>
                </a:lnTo>
                <a:lnTo>
                  <a:pt x="30" y="0"/>
                </a:lnTo>
                <a:lnTo>
                  <a:pt x="30" y="0"/>
                </a:lnTo>
                <a:lnTo>
                  <a:pt x="24" y="0"/>
                </a:lnTo>
                <a:lnTo>
                  <a:pt x="19" y="1"/>
                </a:lnTo>
                <a:lnTo>
                  <a:pt x="13" y="3"/>
                </a:lnTo>
                <a:lnTo>
                  <a:pt x="9" y="6"/>
                </a:lnTo>
                <a:lnTo>
                  <a:pt x="5" y="8"/>
                </a:lnTo>
                <a:lnTo>
                  <a:pt x="3" y="12"/>
                </a:lnTo>
                <a:lnTo>
                  <a:pt x="0" y="16"/>
                </a:lnTo>
                <a:lnTo>
                  <a:pt x="0" y="19"/>
                </a:lnTo>
                <a:lnTo>
                  <a:pt x="0" y="69"/>
                </a:lnTo>
                <a:lnTo>
                  <a:pt x="0" y="69"/>
                </a:lnTo>
                <a:lnTo>
                  <a:pt x="0" y="72"/>
                </a:lnTo>
                <a:lnTo>
                  <a:pt x="3" y="76"/>
                </a:lnTo>
                <a:lnTo>
                  <a:pt x="5" y="80"/>
                </a:lnTo>
                <a:lnTo>
                  <a:pt x="9" y="82"/>
                </a:lnTo>
                <a:lnTo>
                  <a:pt x="13" y="85"/>
                </a:lnTo>
                <a:lnTo>
                  <a:pt x="19" y="87"/>
                </a:lnTo>
                <a:lnTo>
                  <a:pt x="24" y="88"/>
                </a:lnTo>
                <a:lnTo>
                  <a:pt x="30" y="88"/>
                </a:lnTo>
                <a:lnTo>
                  <a:pt x="30" y="88"/>
                </a:lnTo>
                <a:lnTo>
                  <a:pt x="40" y="87"/>
                </a:lnTo>
                <a:lnTo>
                  <a:pt x="48" y="85"/>
                </a:lnTo>
                <a:lnTo>
                  <a:pt x="54" y="80"/>
                </a:lnTo>
                <a:lnTo>
                  <a:pt x="57" y="77"/>
                </a:lnTo>
                <a:lnTo>
                  <a:pt x="58" y="74"/>
                </a:lnTo>
                <a:lnTo>
                  <a:pt x="94" y="74"/>
                </a:lnTo>
                <a:lnTo>
                  <a:pt x="94" y="74"/>
                </a:lnTo>
                <a:lnTo>
                  <a:pt x="96" y="72"/>
                </a:lnTo>
                <a:lnTo>
                  <a:pt x="99" y="71"/>
                </a:lnTo>
                <a:lnTo>
                  <a:pt x="99" y="71"/>
                </a:lnTo>
                <a:lnTo>
                  <a:pt x="99" y="69"/>
                </a:lnTo>
                <a:lnTo>
                  <a:pt x="98" y="66"/>
                </a:lnTo>
                <a:lnTo>
                  <a:pt x="90" y="55"/>
                </a:lnTo>
                <a:close/>
                <a:moveTo>
                  <a:pt x="30" y="10"/>
                </a:moveTo>
                <a:lnTo>
                  <a:pt x="30" y="10"/>
                </a:lnTo>
                <a:lnTo>
                  <a:pt x="37" y="11"/>
                </a:lnTo>
                <a:lnTo>
                  <a:pt x="43" y="13"/>
                </a:lnTo>
                <a:lnTo>
                  <a:pt x="48" y="16"/>
                </a:lnTo>
                <a:lnTo>
                  <a:pt x="50" y="19"/>
                </a:lnTo>
                <a:lnTo>
                  <a:pt x="50" y="19"/>
                </a:lnTo>
                <a:lnTo>
                  <a:pt x="48" y="23"/>
                </a:lnTo>
                <a:lnTo>
                  <a:pt x="43" y="26"/>
                </a:lnTo>
                <a:lnTo>
                  <a:pt x="37" y="28"/>
                </a:lnTo>
                <a:lnTo>
                  <a:pt x="30" y="29"/>
                </a:lnTo>
                <a:lnTo>
                  <a:pt x="30" y="29"/>
                </a:lnTo>
                <a:lnTo>
                  <a:pt x="22" y="28"/>
                </a:lnTo>
                <a:lnTo>
                  <a:pt x="16" y="26"/>
                </a:lnTo>
                <a:lnTo>
                  <a:pt x="11" y="23"/>
                </a:lnTo>
                <a:lnTo>
                  <a:pt x="10" y="19"/>
                </a:lnTo>
                <a:lnTo>
                  <a:pt x="10" y="19"/>
                </a:lnTo>
                <a:lnTo>
                  <a:pt x="11" y="16"/>
                </a:lnTo>
                <a:lnTo>
                  <a:pt x="16" y="13"/>
                </a:lnTo>
                <a:lnTo>
                  <a:pt x="22" y="11"/>
                </a:lnTo>
                <a:lnTo>
                  <a:pt x="30" y="10"/>
                </a:lnTo>
                <a:lnTo>
                  <a:pt x="30" y="10"/>
                </a:lnTo>
                <a:close/>
                <a:moveTo>
                  <a:pt x="30" y="79"/>
                </a:moveTo>
                <a:lnTo>
                  <a:pt x="30" y="79"/>
                </a:lnTo>
                <a:lnTo>
                  <a:pt x="22" y="77"/>
                </a:lnTo>
                <a:lnTo>
                  <a:pt x="16" y="75"/>
                </a:lnTo>
                <a:lnTo>
                  <a:pt x="11" y="72"/>
                </a:lnTo>
                <a:lnTo>
                  <a:pt x="10" y="69"/>
                </a:lnTo>
                <a:lnTo>
                  <a:pt x="10" y="34"/>
                </a:lnTo>
                <a:lnTo>
                  <a:pt x="10" y="34"/>
                </a:lnTo>
                <a:lnTo>
                  <a:pt x="19" y="38"/>
                </a:lnTo>
                <a:lnTo>
                  <a:pt x="30" y="39"/>
                </a:lnTo>
                <a:lnTo>
                  <a:pt x="30" y="39"/>
                </a:lnTo>
                <a:lnTo>
                  <a:pt x="41" y="38"/>
                </a:lnTo>
                <a:lnTo>
                  <a:pt x="50" y="34"/>
                </a:lnTo>
                <a:lnTo>
                  <a:pt x="50" y="69"/>
                </a:lnTo>
                <a:lnTo>
                  <a:pt x="50" y="69"/>
                </a:lnTo>
                <a:lnTo>
                  <a:pt x="48" y="72"/>
                </a:lnTo>
                <a:lnTo>
                  <a:pt x="43" y="75"/>
                </a:lnTo>
                <a:lnTo>
                  <a:pt x="37" y="77"/>
                </a:lnTo>
                <a:lnTo>
                  <a:pt x="30" y="79"/>
                </a:lnTo>
                <a:lnTo>
                  <a:pt x="30" y="79"/>
                </a:lnTo>
                <a:close/>
                <a:moveTo>
                  <a:pt x="80" y="56"/>
                </a:moveTo>
                <a:lnTo>
                  <a:pt x="85" y="64"/>
                </a:lnTo>
                <a:lnTo>
                  <a:pt x="59" y="64"/>
                </a:lnTo>
                <a:lnTo>
                  <a:pt x="59" y="24"/>
                </a:lnTo>
                <a:lnTo>
                  <a:pt x="85" y="24"/>
                </a:lnTo>
                <a:lnTo>
                  <a:pt x="80" y="32"/>
                </a:lnTo>
                <a:lnTo>
                  <a:pt x="80" y="32"/>
                </a:lnTo>
                <a:lnTo>
                  <a:pt x="79" y="34"/>
                </a:lnTo>
                <a:lnTo>
                  <a:pt x="80" y="38"/>
                </a:lnTo>
                <a:lnTo>
                  <a:pt x="87" y="44"/>
                </a:lnTo>
                <a:lnTo>
                  <a:pt x="80" y="50"/>
                </a:lnTo>
                <a:lnTo>
                  <a:pt x="80" y="50"/>
                </a:lnTo>
                <a:lnTo>
                  <a:pt x="79" y="54"/>
                </a:lnTo>
                <a:lnTo>
                  <a:pt x="80" y="56"/>
                </a:lnTo>
                <a:lnTo>
                  <a:pt x="80" y="5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48" name="Freeform 1667"/>
          <p:cNvSpPr>
            <a:spLocks/>
          </p:cNvSpPr>
          <p:nvPr/>
        </p:nvSpPr>
        <p:spPr bwMode="auto">
          <a:xfrm>
            <a:off x="3586816" y="1794794"/>
            <a:ext cx="14237" cy="14237"/>
          </a:xfrm>
          <a:custGeom>
            <a:avLst/>
            <a:gdLst>
              <a:gd name="T0" fmla="*/ 5 w 10"/>
              <a:gd name="T1" fmla="*/ 10 h 10"/>
              <a:gd name="T2" fmla="*/ 5 w 10"/>
              <a:gd name="T3" fmla="*/ 10 h 10"/>
              <a:gd name="T4" fmla="*/ 7 w 10"/>
              <a:gd name="T5" fmla="*/ 10 h 10"/>
              <a:gd name="T6" fmla="*/ 8 w 10"/>
              <a:gd name="T7" fmla="*/ 9 h 10"/>
              <a:gd name="T8" fmla="*/ 10 w 10"/>
              <a:gd name="T9" fmla="*/ 8 h 10"/>
              <a:gd name="T10" fmla="*/ 10 w 10"/>
              <a:gd name="T11" fmla="*/ 5 h 10"/>
              <a:gd name="T12" fmla="*/ 10 w 10"/>
              <a:gd name="T13" fmla="*/ 5 h 10"/>
              <a:gd name="T14" fmla="*/ 10 w 10"/>
              <a:gd name="T15" fmla="*/ 3 h 10"/>
              <a:gd name="T16" fmla="*/ 8 w 10"/>
              <a:gd name="T17" fmla="*/ 2 h 10"/>
              <a:gd name="T18" fmla="*/ 7 w 10"/>
              <a:gd name="T19" fmla="*/ 0 h 10"/>
              <a:gd name="T20" fmla="*/ 5 w 10"/>
              <a:gd name="T21" fmla="*/ 0 h 10"/>
              <a:gd name="T22" fmla="*/ 5 w 10"/>
              <a:gd name="T23" fmla="*/ 0 h 10"/>
              <a:gd name="T24" fmla="*/ 2 w 10"/>
              <a:gd name="T25" fmla="*/ 0 h 10"/>
              <a:gd name="T26" fmla="*/ 1 w 10"/>
              <a:gd name="T27" fmla="*/ 2 h 10"/>
              <a:gd name="T28" fmla="*/ 0 w 10"/>
              <a:gd name="T29" fmla="*/ 3 h 10"/>
              <a:gd name="T30" fmla="*/ 0 w 10"/>
              <a:gd name="T31" fmla="*/ 5 h 10"/>
              <a:gd name="T32" fmla="*/ 0 w 10"/>
              <a:gd name="T33" fmla="*/ 5 h 10"/>
              <a:gd name="T34" fmla="*/ 0 w 10"/>
              <a:gd name="T35" fmla="*/ 8 h 10"/>
              <a:gd name="T36" fmla="*/ 1 w 10"/>
              <a:gd name="T37" fmla="*/ 9 h 10"/>
              <a:gd name="T38" fmla="*/ 2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7" y="10"/>
                </a:lnTo>
                <a:lnTo>
                  <a:pt x="8" y="9"/>
                </a:lnTo>
                <a:lnTo>
                  <a:pt x="10" y="8"/>
                </a:lnTo>
                <a:lnTo>
                  <a:pt x="10" y="5"/>
                </a:lnTo>
                <a:lnTo>
                  <a:pt x="10" y="5"/>
                </a:lnTo>
                <a:lnTo>
                  <a:pt x="10" y="3"/>
                </a:lnTo>
                <a:lnTo>
                  <a:pt x="8" y="2"/>
                </a:lnTo>
                <a:lnTo>
                  <a:pt x="7" y="0"/>
                </a:lnTo>
                <a:lnTo>
                  <a:pt x="5" y="0"/>
                </a:lnTo>
                <a:lnTo>
                  <a:pt x="5" y="0"/>
                </a:lnTo>
                <a:lnTo>
                  <a:pt x="2" y="0"/>
                </a:lnTo>
                <a:lnTo>
                  <a:pt x="1" y="2"/>
                </a:lnTo>
                <a:lnTo>
                  <a:pt x="0" y="3"/>
                </a:lnTo>
                <a:lnTo>
                  <a:pt x="0" y="5"/>
                </a:lnTo>
                <a:lnTo>
                  <a:pt x="0" y="5"/>
                </a:lnTo>
                <a:lnTo>
                  <a:pt x="0" y="8"/>
                </a:lnTo>
                <a:lnTo>
                  <a:pt x="1" y="9"/>
                </a:lnTo>
                <a:lnTo>
                  <a:pt x="2"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49" name="Freeform 1668"/>
          <p:cNvSpPr>
            <a:spLocks/>
          </p:cNvSpPr>
          <p:nvPr/>
        </p:nvSpPr>
        <p:spPr bwMode="auto">
          <a:xfrm>
            <a:off x="3192983" y="1766323"/>
            <a:ext cx="66429" cy="85410"/>
          </a:xfrm>
          <a:custGeom>
            <a:avLst/>
            <a:gdLst>
              <a:gd name="T0" fmla="*/ 11 w 42"/>
              <a:gd name="T1" fmla="*/ 54 h 55"/>
              <a:gd name="T2" fmla="*/ 23 w 42"/>
              <a:gd name="T3" fmla="*/ 16 h 55"/>
              <a:gd name="T4" fmla="*/ 32 w 42"/>
              <a:gd name="T5" fmla="*/ 31 h 55"/>
              <a:gd name="T6" fmla="*/ 24 w 42"/>
              <a:gd name="T7" fmla="*/ 54 h 55"/>
              <a:gd name="T8" fmla="*/ 34 w 42"/>
              <a:gd name="T9" fmla="*/ 54 h 55"/>
              <a:gd name="T10" fmla="*/ 42 w 42"/>
              <a:gd name="T11" fmla="*/ 31 h 55"/>
              <a:gd name="T12" fmla="*/ 42 w 42"/>
              <a:gd name="T13" fmla="*/ 31 h 55"/>
              <a:gd name="T14" fmla="*/ 42 w 42"/>
              <a:gd name="T15" fmla="*/ 28 h 55"/>
              <a:gd name="T16" fmla="*/ 40 w 42"/>
              <a:gd name="T17" fmla="*/ 27 h 55"/>
              <a:gd name="T18" fmla="*/ 26 w 42"/>
              <a:gd name="T19" fmla="*/ 2 h 55"/>
              <a:gd name="T20" fmla="*/ 26 w 42"/>
              <a:gd name="T21" fmla="*/ 2 h 55"/>
              <a:gd name="T22" fmla="*/ 24 w 42"/>
              <a:gd name="T23" fmla="*/ 0 h 55"/>
              <a:gd name="T24" fmla="*/ 22 w 42"/>
              <a:gd name="T25" fmla="*/ 0 h 55"/>
              <a:gd name="T26" fmla="*/ 22 w 42"/>
              <a:gd name="T27" fmla="*/ 0 h 55"/>
              <a:gd name="T28" fmla="*/ 18 w 42"/>
              <a:gd name="T29" fmla="*/ 1 h 55"/>
              <a:gd name="T30" fmla="*/ 17 w 42"/>
              <a:gd name="T31" fmla="*/ 3 h 55"/>
              <a:gd name="T32" fmla="*/ 0 w 42"/>
              <a:gd name="T33" fmla="*/ 55 h 55"/>
              <a:gd name="T34" fmla="*/ 0 w 42"/>
              <a:gd name="T35" fmla="*/ 55 h 55"/>
              <a:gd name="T36" fmla="*/ 7 w 42"/>
              <a:gd name="T37" fmla="*/ 54 h 55"/>
              <a:gd name="T38" fmla="*/ 11 w 42"/>
              <a:gd name="T39"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5">
                <a:moveTo>
                  <a:pt x="11" y="54"/>
                </a:moveTo>
                <a:lnTo>
                  <a:pt x="23" y="16"/>
                </a:lnTo>
                <a:lnTo>
                  <a:pt x="32" y="31"/>
                </a:lnTo>
                <a:lnTo>
                  <a:pt x="24" y="54"/>
                </a:lnTo>
                <a:lnTo>
                  <a:pt x="34" y="54"/>
                </a:lnTo>
                <a:lnTo>
                  <a:pt x="42" y="31"/>
                </a:lnTo>
                <a:lnTo>
                  <a:pt x="42" y="31"/>
                </a:lnTo>
                <a:lnTo>
                  <a:pt x="42" y="28"/>
                </a:lnTo>
                <a:lnTo>
                  <a:pt x="40" y="27"/>
                </a:lnTo>
                <a:lnTo>
                  <a:pt x="26" y="2"/>
                </a:lnTo>
                <a:lnTo>
                  <a:pt x="26" y="2"/>
                </a:lnTo>
                <a:lnTo>
                  <a:pt x="24" y="0"/>
                </a:lnTo>
                <a:lnTo>
                  <a:pt x="22" y="0"/>
                </a:lnTo>
                <a:lnTo>
                  <a:pt x="22" y="0"/>
                </a:lnTo>
                <a:lnTo>
                  <a:pt x="18" y="1"/>
                </a:lnTo>
                <a:lnTo>
                  <a:pt x="17" y="3"/>
                </a:lnTo>
                <a:lnTo>
                  <a:pt x="0" y="55"/>
                </a:lnTo>
                <a:lnTo>
                  <a:pt x="0" y="55"/>
                </a:lnTo>
                <a:lnTo>
                  <a:pt x="7" y="54"/>
                </a:lnTo>
                <a:lnTo>
                  <a:pt x="11" y="5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50" name="Freeform 1669"/>
          <p:cNvSpPr>
            <a:spLocks/>
          </p:cNvSpPr>
          <p:nvPr/>
        </p:nvSpPr>
        <p:spPr bwMode="auto">
          <a:xfrm>
            <a:off x="3283140" y="1790047"/>
            <a:ext cx="47450" cy="75920"/>
          </a:xfrm>
          <a:custGeom>
            <a:avLst/>
            <a:gdLst>
              <a:gd name="T0" fmla="*/ 15 w 30"/>
              <a:gd name="T1" fmla="*/ 0 h 49"/>
              <a:gd name="T2" fmla="*/ 15 w 30"/>
              <a:gd name="T3" fmla="*/ 0 h 49"/>
              <a:gd name="T4" fmla="*/ 9 w 30"/>
              <a:gd name="T5" fmla="*/ 1 h 49"/>
              <a:gd name="T6" fmla="*/ 5 w 30"/>
              <a:gd name="T7" fmla="*/ 4 h 49"/>
              <a:gd name="T8" fmla="*/ 2 w 30"/>
              <a:gd name="T9" fmla="*/ 8 h 49"/>
              <a:gd name="T10" fmla="*/ 0 w 30"/>
              <a:gd name="T11" fmla="*/ 14 h 49"/>
              <a:gd name="T12" fmla="*/ 0 w 30"/>
              <a:gd name="T13" fmla="*/ 39 h 49"/>
              <a:gd name="T14" fmla="*/ 10 w 30"/>
              <a:gd name="T15" fmla="*/ 39 h 49"/>
              <a:gd name="T16" fmla="*/ 10 w 30"/>
              <a:gd name="T17" fmla="*/ 29 h 49"/>
              <a:gd name="T18" fmla="*/ 15 w 30"/>
              <a:gd name="T19" fmla="*/ 29 h 49"/>
              <a:gd name="T20" fmla="*/ 15 w 30"/>
              <a:gd name="T21" fmla="*/ 19 h 49"/>
              <a:gd name="T22" fmla="*/ 10 w 30"/>
              <a:gd name="T23" fmla="*/ 19 h 49"/>
              <a:gd name="T24" fmla="*/ 10 w 30"/>
              <a:gd name="T25" fmla="*/ 14 h 49"/>
              <a:gd name="T26" fmla="*/ 10 w 30"/>
              <a:gd name="T27" fmla="*/ 14 h 49"/>
              <a:gd name="T28" fmla="*/ 10 w 30"/>
              <a:gd name="T29" fmla="*/ 12 h 49"/>
              <a:gd name="T30" fmla="*/ 12 w 30"/>
              <a:gd name="T31" fmla="*/ 11 h 49"/>
              <a:gd name="T32" fmla="*/ 13 w 30"/>
              <a:gd name="T33" fmla="*/ 9 h 49"/>
              <a:gd name="T34" fmla="*/ 15 w 30"/>
              <a:gd name="T35" fmla="*/ 9 h 49"/>
              <a:gd name="T36" fmla="*/ 15 w 30"/>
              <a:gd name="T37" fmla="*/ 9 h 49"/>
              <a:gd name="T38" fmla="*/ 18 w 30"/>
              <a:gd name="T39" fmla="*/ 9 h 49"/>
              <a:gd name="T40" fmla="*/ 19 w 30"/>
              <a:gd name="T41" fmla="*/ 11 h 49"/>
              <a:gd name="T42" fmla="*/ 20 w 30"/>
              <a:gd name="T43" fmla="*/ 12 h 49"/>
              <a:gd name="T44" fmla="*/ 20 w 30"/>
              <a:gd name="T45" fmla="*/ 14 h 49"/>
              <a:gd name="T46" fmla="*/ 20 w 30"/>
              <a:gd name="T47" fmla="*/ 41 h 49"/>
              <a:gd name="T48" fmla="*/ 20 w 30"/>
              <a:gd name="T49" fmla="*/ 41 h 49"/>
              <a:gd name="T50" fmla="*/ 25 w 30"/>
              <a:gd name="T51" fmla="*/ 44 h 49"/>
              <a:gd name="T52" fmla="*/ 30 w 30"/>
              <a:gd name="T53" fmla="*/ 49 h 49"/>
              <a:gd name="T54" fmla="*/ 30 w 30"/>
              <a:gd name="T55" fmla="*/ 14 h 49"/>
              <a:gd name="T56" fmla="*/ 30 w 30"/>
              <a:gd name="T57" fmla="*/ 14 h 49"/>
              <a:gd name="T58" fmla="*/ 29 w 30"/>
              <a:gd name="T59" fmla="*/ 8 h 49"/>
              <a:gd name="T60" fmla="*/ 25 w 30"/>
              <a:gd name="T61" fmla="*/ 4 h 49"/>
              <a:gd name="T62" fmla="*/ 21 w 30"/>
              <a:gd name="T63" fmla="*/ 1 h 49"/>
              <a:gd name="T64" fmla="*/ 15 w 30"/>
              <a:gd name="T65" fmla="*/ 0 h 49"/>
              <a:gd name="T66" fmla="*/ 15 w 30"/>
              <a:gd name="T6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49">
                <a:moveTo>
                  <a:pt x="15" y="0"/>
                </a:moveTo>
                <a:lnTo>
                  <a:pt x="15" y="0"/>
                </a:lnTo>
                <a:lnTo>
                  <a:pt x="9" y="1"/>
                </a:lnTo>
                <a:lnTo>
                  <a:pt x="5" y="4"/>
                </a:lnTo>
                <a:lnTo>
                  <a:pt x="2" y="8"/>
                </a:lnTo>
                <a:lnTo>
                  <a:pt x="0" y="14"/>
                </a:lnTo>
                <a:lnTo>
                  <a:pt x="0" y="39"/>
                </a:lnTo>
                <a:lnTo>
                  <a:pt x="10" y="39"/>
                </a:lnTo>
                <a:lnTo>
                  <a:pt x="10" y="29"/>
                </a:lnTo>
                <a:lnTo>
                  <a:pt x="15" y="29"/>
                </a:lnTo>
                <a:lnTo>
                  <a:pt x="15" y="19"/>
                </a:lnTo>
                <a:lnTo>
                  <a:pt x="10" y="19"/>
                </a:lnTo>
                <a:lnTo>
                  <a:pt x="10" y="14"/>
                </a:lnTo>
                <a:lnTo>
                  <a:pt x="10" y="14"/>
                </a:lnTo>
                <a:lnTo>
                  <a:pt x="10" y="12"/>
                </a:lnTo>
                <a:lnTo>
                  <a:pt x="12" y="11"/>
                </a:lnTo>
                <a:lnTo>
                  <a:pt x="13" y="9"/>
                </a:lnTo>
                <a:lnTo>
                  <a:pt x="15" y="9"/>
                </a:lnTo>
                <a:lnTo>
                  <a:pt x="15" y="9"/>
                </a:lnTo>
                <a:lnTo>
                  <a:pt x="18" y="9"/>
                </a:lnTo>
                <a:lnTo>
                  <a:pt x="19" y="11"/>
                </a:lnTo>
                <a:lnTo>
                  <a:pt x="20" y="12"/>
                </a:lnTo>
                <a:lnTo>
                  <a:pt x="20" y="14"/>
                </a:lnTo>
                <a:lnTo>
                  <a:pt x="20" y="41"/>
                </a:lnTo>
                <a:lnTo>
                  <a:pt x="20" y="41"/>
                </a:lnTo>
                <a:lnTo>
                  <a:pt x="25" y="44"/>
                </a:lnTo>
                <a:lnTo>
                  <a:pt x="30" y="49"/>
                </a:lnTo>
                <a:lnTo>
                  <a:pt x="30" y="14"/>
                </a:lnTo>
                <a:lnTo>
                  <a:pt x="30" y="14"/>
                </a:lnTo>
                <a:lnTo>
                  <a:pt x="29" y="8"/>
                </a:lnTo>
                <a:lnTo>
                  <a:pt x="25" y="4"/>
                </a:lnTo>
                <a:lnTo>
                  <a:pt x="21" y="1"/>
                </a:lnTo>
                <a:lnTo>
                  <a:pt x="15" y="0"/>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51" name="Freeform 1670"/>
          <p:cNvSpPr>
            <a:spLocks noEditPoints="1"/>
          </p:cNvSpPr>
          <p:nvPr/>
        </p:nvSpPr>
        <p:spPr bwMode="auto">
          <a:xfrm>
            <a:off x="3174003" y="1856475"/>
            <a:ext cx="156586" cy="61686"/>
          </a:xfrm>
          <a:custGeom>
            <a:avLst/>
            <a:gdLst>
              <a:gd name="T0" fmla="*/ 79 w 99"/>
              <a:gd name="T1" fmla="*/ 0 h 39"/>
              <a:gd name="T2" fmla="*/ 20 w 99"/>
              <a:gd name="T3" fmla="*/ 0 h 39"/>
              <a:gd name="T4" fmla="*/ 20 w 99"/>
              <a:gd name="T5" fmla="*/ 0 h 39"/>
              <a:gd name="T6" fmla="*/ 16 w 99"/>
              <a:gd name="T7" fmla="*/ 0 h 39"/>
              <a:gd name="T8" fmla="*/ 13 w 99"/>
              <a:gd name="T9" fmla="*/ 1 h 39"/>
              <a:gd name="T10" fmla="*/ 7 w 99"/>
              <a:gd name="T11" fmla="*/ 6 h 39"/>
              <a:gd name="T12" fmla="*/ 2 w 99"/>
              <a:gd name="T13" fmla="*/ 12 h 39"/>
              <a:gd name="T14" fmla="*/ 0 w 99"/>
              <a:gd name="T15" fmla="*/ 16 h 39"/>
              <a:gd name="T16" fmla="*/ 0 w 99"/>
              <a:gd name="T17" fmla="*/ 20 h 39"/>
              <a:gd name="T18" fmla="*/ 0 w 99"/>
              <a:gd name="T19" fmla="*/ 20 h 39"/>
              <a:gd name="T20" fmla="*/ 0 w 99"/>
              <a:gd name="T21" fmla="*/ 23 h 39"/>
              <a:gd name="T22" fmla="*/ 2 w 99"/>
              <a:gd name="T23" fmla="*/ 27 h 39"/>
              <a:gd name="T24" fmla="*/ 7 w 99"/>
              <a:gd name="T25" fmla="*/ 33 h 39"/>
              <a:gd name="T26" fmla="*/ 13 w 99"/>
              <a:gd name="T27" fmla="*/ 38 h 39"/>
              <a:gd name="T28" fmla="*/ 16 w 99"/>
              <a:gd name="T29" fmla="*/ 39 h 39"/>
              <a:gd name="T30" fmla="*/ 20 w 99"/>
              <a:gd name="T31" fmla="*/ 39 h 39"/>
              <a:gd name="T32" fmla="*/ 79 w 99"/>
              <a:gd name="T33" fmla="*/ 39 h 39"/>
              <a:gd name="T34" fmla="*/ 79 w 99"/>
              <a:gd name="T35" fmla="*/ 39 h 39"/>
              <a:gd name="T36" fmla="*/ 83 w 99"/>
              <a:gd name="T37" fmla="*/ 39 h 39"/>
              <a:gd name="T38" fmla="*/ 87 w 99"/>
              <a:gd name="T39" fmla="*/ 38 h 39"/>
              <a:gd name="T40" fmla="*/ 93 w 99"/>
              <a:gd name="T41" fmla="*/ 33 h 39"/>
              <a:gd name="T42" fmla="*/ 98 w 99"/>
              <a:gd name="T43" fmla="*/ 27 h 39"/>
              <a:gd name="T44" fmla="*/ 99 w 99"/>
              <a:gd name="T45" fmla="*/ 23 h 39"/>
              <a:gd name="T46" fmla="*/ 99 w 99"/>
              <a:gd name="T47" fmla="*/ 20 h 39"/>
              <a:gd name="T48" fmla="*/ 99 w 99"/>
              <a:gd name="T49" fmla="*/ 20 h 39"/>
              <a:gd name="T50" fmla="*/ 99 w 99"/>
              <a:gd name="T51" fmla="*/ 16 h 39"/>
              <a:gd name="T52" fmla="*/ 98 w 99"/>
              <a:gd name="T53" fmla="*/ 12 h 39"/>
              <a:gd name="T54" fmla="*/ 93 w 99"/>
              <a:gd name="T55" fmla="*/ 6 h 39"/>
              <a:gd name="T56" fmla="*/ 87 w 99"/>
              <a:gd name="T57" fmla="*/ 1 h 39"/>
              <a:gd name="T58" fmla="*/ 83 w 99"/>
              <a:gd name="T59" fmla="*/ 0 h 39"/>
              <a:gd name="T60" fmla="*/ 79 w 99"/>
              <a:gd name="T61" fmla="*/ 0 h 39"/>
              <a:gd name="T62" fmla="*/ 79 w 99"/>
              <a:gd name="T63" fmla="*/ 0 h 39"/>
              <a:gd name="T64" fmla="*/ 79 w 99"/>
              <a:gd name="T65" fmla="*/ 30 h 39"/>
              <a:gd name="T66" fmla="*/ 20 w 99"/>
              <a:gd name="T67" fmla="*/ 30 h 39"/>
              <a:gd name="T68" fmla="*/ 20 w 99"/>
              <a:gd name="T69" fmla="*/ 30 h 39"/>
              <a:gd name="T70" fmla="*/ 16 w 99"/>
              <a:gd name="T71" fmla="*/ 28 h 39"/>
              <a:gd name="T72" fmla="*/ 13 w 99"/>
              <a:gd name="T73" fmla="*/ 27 h 39"/>
              <a:gd name="T74" fmla="*/ 12 w 99"/>
              <a:gd name="T75" fmla="*/ 23 h 39"/>
              <a:gd name="T76" fmla="*/ 10 w 99"/>
              <a:gd name="T77" fmla="*/ 20 h 39"/>
              <a:gd name="T78" fmla="*/ 10 w 99"/>
              <a:gd name="T79" fmla="*/ 20 h 39"/>
              <a:gd name="T80" fmla="*/ 12 w 99"/>
              <a:gd name="T81" fmla="*/ 16 h 39"/>
              <a:gd name="T82" fmla="*/ 13 w 99"/>
              <a:gd name="T83" fmla="*/ 12 h 39"/>
              <a:gd name="T84" fmla="*/ 16 w 99"/>
              <a:gd name="T85" fmla="*/ 11 h 39"/>
              <a:gd name="T86" fmla="*/ 20 w 99"/>
              <a:gd name="T87" fmla="*/ 10 h 39"/>
              <a:gd name="T88" fmla="*/ 79 w 99"/>
              <a:gd name="T89" fmla="*/ 10 h 39"/>
              <a:gd name="T90" fmla="*/ 79 w 99"/>
              <a:gd name="T91" fmla="*/ 10 h 39"/>
              <a:gd name="T92" fmla="*/ 83 w 99"/>
              <a:gd name="T93" fmla="*/ 11 h 39"/>
              <a:gd name="T94" fmla="*/ 87 w 99"/>
              <a:gd name="T95" fmla="*/ 12 h 39"/>
              <a:gd name="T96" fmla="*/ 88 w 99"/>
              <a:gd name="T97" fmla="*/ 16 h 39"/>
              <a:gd name="T98" fmla="*/ 89 w 99"/>
              <a:gd name="T99" fmla="*/ 20 h 39"/>
              <a:gd name="T100" fmla="*/ 89 w 99"/>
              <a:gd name="T101" fmla="*/ 20 h 39"/>
              <a:gd name="T102" fmla="*/ 88 w 99"/>
              <a:gd name="T103" fmla="*/ 23 h 39"/>
              <a:gd name="T104" fmla="*/ 87 w 99"/>
              <a:gd name="T105" fmla="*/ 27 h 39"/>
              <a:gd name="T106" fmla="*/ 83 w 99"/>
              <a:gd name="T107" fmla="*/ 28 h 39"/>
              <a:gd name="T108" fmla="*/ 79 w 99"/>
              <a:gd name="T109" fmla="*/ 30 h 39"/>
              <a:gd name="T110" fmla="*/ 79 w 99"/>
              <a:gd name="T11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39">
                <a:moveTo>
                  <a:pt x="79" y="0"/>
                </a:moveTo>
                <a:lnTo>
                  <a:pt x="20" y="0"/>
                </a:lnTo>
                <a:lnTo>
                  <a:pt x="20" y="0"/>
                </a:lnTo>
                <a:lnTo>
                  <a:pt x="16" y="0"/>
                </a:lnTo>
                <a:lnTo>
                  <a:pt x="13" y="1"/>
                </a:lnTo>
                <a:lnTo>
                  <a:pt x="7" y="6"/>
                </a:lnTo>
                <a:lnTo>
                  <a:pt x="2" y="12"/>
                </a:lnTo>
                <a:lnTo>
                  <a:pt x="0" y="16"/>
                </a:lnTo>
                <a:lnTo>
                  <a:pt x="0" y="20"/>
                </a:lnTo>
                <a:lnTo>
                  <a:pt x="0" y="20"/>
                </a:lnTo>
                <a:lnTo>
                  <a:pt x="0" y="23"/>
                </a:lnTo>
                <a:lnTo>
                  <a:pt x="2" y="27"/>
                </a:lnTo>
                <a:lnTo>
                  <a:pt x="7" y="33"/>
                </a:lnTo>
                <a:lnTo>
                  <a:pt x="13" y="38"/>
                </a:lnTo>
                <a:lnTo>
                  <a:pt x="16" y="39"/>
                </a:lnTo>
                <a:lnTo>
                  <a:pt x="20" y="39"/>
                </a:lnTo>
                <a:lnTo>
                  <a:pt x="79" y="39"/>
                </a:lnTo>
                <a:lnTo>
                  <a:pt x="79" y="39"/>
                </a:lnTo>
                <a:lnTo>
                  <a:pt x="83" y="39"/>
                </a:lnTo>
                <a:lnTo>
                  <a:pt x="87" y="38"/>
                </a:lnTo>
                <a:lnTo>
                  <a:pt x="93" y="33"/>
                </a:lnTo>
                <a:lnTo>
                  <a:pt x="98" y="27"/>
                </a:lnTo>
                <a:lnTo>
                  <a:pt x="99" y="23"/>
                </a:lnTo>
                <a:lnTo>
                  <a:pt x="99" y="20"/>
                </a:lnTo>
                <a:lnTo>
                  <a:pt x="99" y="20"/>
                </a:lnTo>
                <a:lnTo>
                  <a:pt x="99" y="16"/>
                </a:lnTo>
                <a:lnTo>
                  <a:pt x="98" y="12"/>
                </a:lnTo>
                <a:lnTo>
                  <a:pt x="93" y="6"/>
                </a:lnTo>
                <a:lnTo>
                  <a:pt x="87" y="1"/>
                </a:lnTo>
                <a:lnTo>
                  <a:pt x="83" y="0"/>
                </a:lnTo>
                <a:lnTo>
                  <a:pt x="79" y="0"/>
                </a:lnTo>
                <a:lnTo>
                  <a:pt x="79" y="0"/>
                </a:lnTo>
                <a:close/>
                <a:moveTo>
                  <a:pt x="79" y="30"/>
                </a:moveTo>
                <a:lnTo>
                  <a:pt x="20" y="30"/>
                </a:lnTo>
                <a:lnTo>
                  <a:pt x="20" y="30"/>
                </a:lnTo>
                <a:lnTo>
                  <a:pt x="16" y="28"/>
                </a:lnTo>
                <a:lnTo>
                  <a:pt x="13" y="27"/>
                </a:lnTo>
                <a:lnTo>
                  <a:pt x="12" y="23"/>
                </a:lnTo>
                <a:lnTo>
                  <a:pt x="10" y="20"/>
                </a:lnTo>
                <a:lnTo>
                  <a:pt x="10" y="20"/>
                </a:lnTo>
                <a:lnTo>
                  <a:pt x="12" y="16"/>
                </a:lnTo>
                <a:lnTo>
                  <a:pt x="13" y="12"/>
                </a:lnTo>
                <a:lnTo>
                  <a:pt x="16" y="11"/>
                </a:lnTo>
                <a:lnTo>
                  <a:pt x="20" y="10"/>
                </a:lnTo>
                <a:lnTo>
                  <a:pt x="79" y="10"/>
                </a:lnTo>
                <a:lnTo>
                  <a:pt x="79" y="10"/>
                </a:lnTo>
                <a:lnTo>
                  <a:pt x="83" y="11"/>
                </a:lnTo>
                <a:lnTo>
                  <a:pt x="87" y="12"/>
                </a:lnTo>
                <a:lnTo>
                  <a:pt x="88" y="16"/>
                </a:lnTo>
                <a:lnTo>
                  <a:pt x="89" y="20"/>
                </a:lnTo>
                <a:lnTo>
                  <a:pt x="89" y="20"/>
                </a:lnTo>
                <a:lnTo>
                  <a:pt x="88" y="23"/>
                </a:lnTo>
                <a:lnTo>
                  <a:pt x="87" y="27"/>
                </a:lnTo>
                <a:lnTo>
                  <a:pt x="83" y="28"/>
                </a:lnTo>
                <a:lnTo>
                  <a:pt x="79" y="30"/>
                </a:lnTo>
                <a:lnTo>
                  <a:pt x="79"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52" name="Freeform 1671"/>
          <p:cNvSpPr>
            <a:spLocks/>
          </p:cNvSpPr>
          <p:nvPr/>
        </p:nvSpPr>
        <p:spPr bwMode="auto">
          <a:xfrm>
            <a:off x="3202472" y="1880201"/>
            <a:ext cx="18981" cy="18981"/>
          </a:xfrm>
          <a:custGeom>
            <a:avLst/>
            <a:gdLst>
              <a:gd name="T0" fmla="*/ 5 w 10"/>
              <a:gd name="T1" fmla="*/ 0 h 10"/>
              <a:gd name="T2" fmla="*/ 5 w 10"/>
              <a:gd name="T3" fmla="*/ 0 h 10"/>
              <a:gd name="T4" fmla="*/ 3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1"/>
                </a:lnTo>
                <a:lnTo>
                  <a:pt x="0" y="2"/>
                </a:lnTo>
                <a:lnTo>
                  <a:pt x="0" y="5"/>
                </a:lnTo>
                <a:lnTo>
                  <a:pt x="0" y="5"/>
                </a:lnTo>
                <a:lnTo>
                  <a:pt x="0" y="7"/>
                </a:lnTo>
                <a:lnTo>
                  <a:pt x="1"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53" name="Freeform 1672"/>
          <p:cNvSpPr>
            <a:spLocks/>
          </p:cNvSpPr>
          <p:nvPr/>
        </p:nvSpPr>
        <p:spPr bwMode="auto">
          <a:xfrm>
            <a:off x="3283140" y="1880201"/>
            <a:ext cx="14237" cy="18981"/>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54" name="Freeform 1673"/>
          <p:cNvSpPr>
            <a:spLocks noEditPoints="1"/>
          </p:cNvSpPr>
          <p:nvPr/>
        </p:nvSpPr>
        <p:spPr bwMode="auto">
          <a:xfrm>
            <a:off x="3928452" y="1842241"/>
            <a:ext cx="142349" cy="75920"/>
          </a:xfrm>
          <a:custGeom>
            <a:avLst/>
            <a:gdLst>
              <a:gd name="T0" fmla="*/ 84 w 89"/>
              <a:gd name="T1" fmla="*/ 0 h 49"/>
              <a:gd name="T2" fmla="*/ 5 w 89"/>
              <a:gd name="T3" fmla="*/ 0 h 49"/>
              <a:gd name="T4" fmla="*/ 5 w 89"/>
              <a:gd name="T5" fmla="*/ 0 h 49"/>
              <a:gd name="T6" fmla="*/ 2 w 89"/>
              <a:gd name="T7" fmla="*/ 0 h 49"/>
              <a:gd name="T8" fmla="*/ 1 w 89"/>
              <a:gd name="T9" fmla="*/ 1 h 49"/>
              <a:gd name="T10" fmla="*/ 0 w 89"/>
              <a:gd name="T11" fmla="*/ 3 h 49"/>
              <a:gd name="T12" fmla="*/ 0 w 89"/>
              <a:gd name="T13" fmla="*/ 5 h 49"/>
              <a:gd name="T14" fmla="*/ 0 w 89"/>
              <a:gd name="T15" fmla="*/ 44 h 49"/>
              <a:gd name="T16" fmla="*/ 0 w 89"/>
              <a:gd name="T17" fmla="*/ 44 h 49"/>
              <a:gd name="T18" fmla="*/ 0 w 89"/>
              <a:gd name="T19" fmla="*/ 47 h 49"/>
              <a:gd name="T20" fmla="*/ 1 w 89"/>
              <a:gd name="T21" fmla="*/ 48 h 49"/>
              <a:gd name="T22" fmla="*/ 2 w 89"/>
              <a:gd name="T23" fmla="*/ 49 h 49"/>
              <a:gd name="T24" fmla="*/ 5 w 89"/>
              <a:gd name="T25" fmla="*/ 49 h 49"/>
              <a:gd name="T26" fmla="*/ 84 w 89"/>
              <a:gd name="T27" fmla="*/ 49 h 49"/>
              <a:gd name="T28" fmla="*/ 84 w 89"/>
              <a:gd name="T29" fmla="*/ 49 h 49"/>
              <a:gd name="T30" fmla="*/ 86 w 89"/>
              <a:gd name="T31" fmla="*/ 49 h 49"/>
              <a:gd name="T32" fmla="*/ 87 w 89"/>
              <a:gd name="T33" fmla="*/ 48 h 49"/>
              <a:gd name="T34" fmla="*/ 89 w 89"/>
              <a:gd name="T35" fmla="*/ 47 h 49"/>
              <a:gd name="T36" fmla="*/ 89 w 89"/>
              <a:gd name="T37" fmla="*/ 44 h 49"/>
              <a:gd name="T38" fmla="*/ 89 w 89"/>
              <a:gd name="T39" fmla="*/ 5 h 49"/>
              <a:gd name="T40" fmla="*/ 89 w 89"/>
              <a:gd name="T41" fmla="*/ 5 h 49"/>
              <a:gd name="T42" fmla="*/ 89 w 89"/>
              <a:gd name="T43" fmla="*/ 3 h 49"/>
              <a:gd name="T44" fmla="*/ 87 w 89"/>
              <a:gd name="T45" fmla="*/ 1 h 49"/>
              <a:gd name="T46" fmla="*/ 86 w 89"/>
              <a:gd name="T47" fmla="*/ 0 h 49"/>
              <a:gd name="T48" fmla="*/ 84 w 89"/>
              <a:gd name="T49" fmla="*/ 0 h 49"/>
              <a:gd name="T50" fmla="*/ 84 w 89"/>
              <a:gd name="T51" fmla="*/ 0 h 49"/>
              <a:gd name="T52" fmla="*/ 25 w 89"/>
              <a:gd name="T53" fmla="*/ 10 h 49"/>
              <a:gd name="T54" fmla="*/ 64 w 89"/>
              <a:gd name="T55" fmla="*/ 10 h 49"/>
              <a:gd name="T56" fmla="*/ 64 w 89"/>
              <a:gd name="T57" fmla="*/ 25 h 49"/>
              <a:gd name="T58" fmla="*/ 25 w 89"/>
              <a:gd name="T59" fmla="*/ 25 h 49"/>
              <a:gd name="T60" fmla="*/ 25 w 89"/>
              <a:gd name="T61" fmla="*/ 10 h 49"/>
              <a:gd name="T62" fmla="*/ 79 w 89"/>
              <a:gd name="T63" fmla="*/ 40 h 49"/>
              <a:gd name="T64" fmla="*/ 10 w 89"/>
              <a:gd name="T65" fmla="*/ 40 h 49"/>
              <a:gd name="T66" fmla="*/ 10 w 89"/>
              <a:gd name="T67" fmla="*/ 10 h 49"/>
              <a:gd name="T68" fmla="*/ 15 w 89"/>
              <a:gd name="T69" fmla="*/ 10 h 49"/>
              <a:gd name="T70" fmla="*/ 15 w 89"/>
              <a:gd name="T71" fmla="*/ 30 h 49"/>
              <a:gd name="T72" fmla="*/ 15 w 89"/>
              <a:gd name="T73" fmla="*/ 30 h 49"/>
              <a:gd name="T74" fmla="*/ 15 w 89"/>
              <a:gd name="T75" fmla="*/ 32 h 49"/>
              <a:gd name="T76" fmla="*/ 16 w 89"/>
              <a:gd name="T77" fmla="*/ 33 h 49"/>
              <a:gd name="T78" fmla="*/ 17 w 89"/>
              <a:gd name="T79" fmla="*/ 35 h 49"/>
              <a:gd name="T80" fmla="*/ 20 w 89"/>
              <a:gd name="T81" fmla="*/ 35 h 49"/>
              <a:gd name="T82" fmla="*/ 69 w 89"/>
              <a:gd name="T83" fmla="*/ 35 h 49"/>
              <a:gd name="T84" fmla="*/ 69 w 89"/>
              <a:gd name="T85" fmla="*/ 35 h 49"/>
              <a:gd name="T86" fmla="*/ 71 w 89"/>
              <a:gd name="T87" fmla="*/ 35 h 49"/>
              <a:gd name="T88" fmla="*/ 73 w 89"/>
              <a:gd name="T89" fmla="*/ 33 h 49"/>
              <a:gd name="T90" fmla="*/ 74 w 89"/>
              <a:gd name="T91" fmla="*/ 32 h 49"/>
              <a:gd name="T92" fmla="*/ 74 w 89"/>
              <a:gd name="T93" fmla="*/ 30 h 49"/>
              <a:gd name="T94" fmla="*/ 74 w 89"/>
              <a:gd name="T95" fmla="*/ 10 h 49"/>
              <a:gd name="T96" fmla="*/ 79 w 89"/>
              <a:gd name="T97" fmla="*/ 10 h 49"/>
              <a:gd name="T98" fmla="*/ 79 w 89"/>
              <a:gd name="T9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49">
                <a:moveTo>
                  <a:pt x="84" y="0"/>
                </a:moveTo>
                <a:lnTo>
                  <a:pt x="5" y="0"/>
                </a:lnTo>
                <a:lnTo>
                  <a:pt x="5" y="0"/>
                </a:lnTo>
                <a:lnTo>
                  <a:pt x="2" y="0"/>
                </a:lnTo>
                <a:lnTo>
                  <a:pt x="1" y="1"/>
                </a:lnTo>
                <a:lnTo>
                  <a:pt x="0" y="3"/>
                </a:lnTo>
                <a:lnTo>
                  <a:pt x="0" y="5"/>
                </a:lnTo>
                <a:lnTo>
                  <a:pt x="0" y="44"/>
                </a:lnTo>
                <a:lnTo>
                  <a:pt x="0" y="44"/>
                </a:lnTo>
                <a:lnTo>
                  <a:pt x="0" y="47"/>
                </a:lnTo>
                <a:lnTo>
                  <a:pt x="1" y="48"/>
                </a:lnTo>
                <a:lnTo>
                  <a:pt x="2" y="49"/>
                </a:lnTo>
                <a:lnTo>
                  <a:pt x="5" y="49"/>
                </a:lnTo>
                <a:lnTo>
                  <a:pt x="84" y="49"/>
                </a:lnTo>
                <a:lnTo>
                  <a:pt x="84" y="49"/>
                </a:lnTo>
                <a:lnTo>
                  <a:pt x="86" y="49"/>
                </a:lnTo>
                <a:lnTo>
                  <a:pt x="87" y="48"/>
                </a:lnTo>
                <a:lnTo>
                  <a:pt x="89" y="47"/>
                </a:lnTo>
                <a:lnTo>
                  <a:pt x="89" y="44"/>
                </a:lnTo>
                <a:lnTo>
                  <a:pt x="89" y="5"/>
                </a:lnTo>
                <a:lnTo>
                  <a:pt x="89" y="5"/>
                </a:lnTo>
                <a:lnTo>
                  <a:pt x="89" y="3"/>
                </a:lnTo>
                <a:lnTo>
                  <a:pt x="87" y="1"/>
                </a:lnTo>
                <a:lnTo>
                  <a:pt x="86" y="0"/>
                </a:lnTo>
                <a:lnTo>
                  <a:pt x="84" y="0"/>
                </a:lnTo>
                <a:lnTo>
                  <a:pt x="84" y="0"/>
                </a:lnTo>
                <a:close/>
                <a:moveTo>
                  <a:pt x="25" y="10"/>
                </a:moveTo>
                <a:lnTo>
                  <a:pt x="64" y="10"/>
                </a:lnTo>
                <a:lnTo>
                  <a:pt x="64" y="25"/>
                </a:lnTo>
                <a:lnTo>
                  <a:pt x="25" y="25"/>
                </a:lnTo>
                <a:lnTo>
                  <a:pt x="25" y="10"/>
                </a:lnTo>
                <a:close/>
                <a:moveTo>
                  <a:pt x="79" y="40"/>
                </a:moveTo>
                <a:lnTo>
                  <a:pt x="10" y="40"/>
                </a:lnTo>
                <a:lnTo>
                  <a:pt x="10" y="10"/>
                </a:lnTo>
                <a:lnTo>
                  <a:pt x="15" y="10"/>
                </a:lnTo>
                <a:lnTo>
                  <a:pt x="15" y="30"/>
                </a:lnTo>
                <a:lnTo>
                  <a:pt x="15" y="30"/>
                </a:lnTo>
                <a:lnTo>
                  <a:pt x="15" y="32"/>
                </a:lnTo>
                <a:lnTo>
                  <a:pt x="16" y="33"/>
                </a:lnTo>
                <a:lnTo>
                  <a:pt x="17" y="35"/>
                </a:lnTo>
                <a:lnTo>
                  <a:pt x="20" y="35"/>
                </a:lnTo>
                <a:lnTo>
                  <a:pt x="69" y="35"/>
                </a:lnTo>
                <a:lnTo>
                  <a:pt x="69" y="35"/>
                </a:lnTo>
                <a:lnTo>
                  <a:pt x="71" y="35"/>
                </a:lnTo>
                <a:lnTo>
                  <a:pt x="73" y="33"/>
                </a:lnTo>
                <a:lnTo>
                  <a:pt x="74" y="32"/>
                </a:lnTo>
                <a:lnTo>
                  <a:pt x="74" y="30"/>
                </a:lnTo>
                <a:lnTo>
                  <a:pt x="74" y="10"/>
                </a:lnTo>
                <a:lnTo>
                  <a:pt x="79" y="10"/>
                </a:lnTo>
                <a:lnTo>
                  <a:pt x="79"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55" name="Rectangle 1674"/>
          <p:cNvSpPr>
            <a:spLocks noChangeArrowheads="1"/>
          </p:cNvSpPr>
          <p:nvPr/>
        </p:nvSpPr>
        <p:spPr bwMode="auto">
          <a:xfrm>
            <a:off x="3990134" y="1766323"/>
            <a:ext cx="18981" cy="2372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56" name="Freeform 1675"/>
          <p:cNvSpPr>
            <a:spLocks/>
          </p:cNvSpPr>
          <p:nvPr/>
        </p:nvSpPr>
        <p:spPr bwMode="auto">
          <a:xfrm>
            <a:off x="3933196" y="1775812"/>
            <a:ext cx="23726" cy="23726"/>
          </a:xfrm>
          <a:custGeom>
            <a:avLst/>
            <a:gdLst>
              <a:gd name="T0" fmla="*/ 17 w 17"/>
              <a:gd name="T1" fmla="*/ 10 h 17"/>
              <a:gd name="T2" fmla="*/ 8 w 17"/>
              <a:gd name="T3" fmla="*/ 0 h 17"/>
              <a:gd name="T4" fmla="*/ 0 w 17"/>
              <a:gd name="T5" fmla="*/ 7 h 17"/>
              <a:gd name="T6" fmla="*/ 10 w 17"/>
              <a:gd name="T7" fmla="*/ 17 h 17"/>
              <a:gd name="T8" fmla="*/ 17 w 17"/>
              <a:gd name="T9" fmla="*/ 10 h 17"/>
            </a:gdLst>
            <a:ahLst/>
            <a:cxnLst>
              <a:cxn ang="0">
                <a:pos x="T0" y="T1"/>
              </a:cxn>
              <a:cxn ang="0">
                <a:pos x="T2" y="T3"/>
              </a:cxn>
              <a:cxn ang="0">
                <a:pos x="T4" y="T5"/>
              </a:cxn>
              <a:cxn ang="0">
                <a:pos x="T6" y="T7"/>
              </a:cxn>
              <a:cxn ang="0">
                <a:pos x="T8" y="T9"/>
              </a:cxn>
            </a:cxnLst>
            <a:rect l="0" t="0" r="r" b="b"/>
            <a:pathLst>
              <a:path w="17" h="17">
                <a:moveTo>
                  <a:pt x="17" y="10"/>
                </a:moveTo>
                <a:lnTo>
                  <a:pt x="8" y="0"/>
                </a:lnTo>
                <a:lnTo>
                  <a:pt x="0" y="7"/>
                </a:lnTo>
                <a:lnTo>
                  <a:pt x="10" y="17"/>
                </a:lnTo>
                <a:lnTo>
                  <a:pt x="17"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57" name="Freeform 1676"/>
          <p:cNvSpPr>
            <a:spLocks/>
          </p:cNvSpPr>
          <p:nvPr/>
        </p:nvSpPr>
        <p:spPr bwMode="auto">
          <a:xfrm>
            <a:off x="4042330" y="1775812"/>
            <a:ext cx="23726" cy="23726"/>
          </a:xfrm>
          <a:custGeom>
            <a:avLst/>
            <a:gdLst>
              <a:gd name="T0" fmla="*/ 17 w 17"/>
              <a:gd name="T1" fmla="*/ 7 h 17"/>
              <a:gd name="T2" fmla="*/ 10 w 17"/>
              <a:gd name="T3" fmla="*/ 0 h 17"/>
              <a:gd name="T4" fmla="*/ 0 w 17"/>
              <a:gd name="T5" fmla="*/ 10 h 17"/>
              <a:gd name="T6" fmla="*/ 8 w 17"/>
              <a:gd name="T7" fmla="*/ 17 h 17"/>
              <a:gd name="T8" fmla="*/ 17 w 17"/>
              <a:gd name="T9" fmla="*/ 7 h 17"/>
            </a:gdLst>
            <a:ahLst/>
            <a:cxnLst>
              <a:cxn ang="0">
                <a:pos x="T0" y="T1"/>
              </a:cxn>
              <a:cxn ang="0">
                <a:pos x="T2" y="T3"/>
              </a:cxn>
              <a:cxn ang="0">
                <a:pos x="T4" y="T5"/>
              </a:cxn>
              <a:cxn ang="0">
                <a:pos x="T6" y="T7"/>
              </a:cxn>
              <a:cxn ang="0">
                <a:pos x="T8" y="T9"/>
              </a:cxn>
            </a:cxnLst>
            <a:rect l="0" t="0" r="r" b="b"/>
            <a:pathLst>
              <a:path w="17" h="17">
                <a:moveTo>
                  <a:pt x="17" y="7"/>
                </a:moveTo>
                <a:lnTo>
                  <a:pt x="10" y="0"/>
                </a:lnTo>
                <a:lnTo>
                  <a:pt x="0" y="10"/>
                </a:lnTo>
                <a:lnTo>
                  <a:pt x="8" y="17"/>
                </a:lnTo>
                <a:lnTo>
                  <a:pt x="17" y="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58" name="Freeform 1677"/>
          <p:cNvSpPr>
            <a:spLocks/>
          </p:cNvSpPr>
          <p:nvPr/>
        </p:nvSpPr>
        <p:spPr bwMode="auto">
          <a:xfrm>
            <a:off x="3937942" y="1794794"/>
            <a:ext cx="123368" cy="37959"/>
          </a:xfrm>
          <a:custGeom>
            <a:avLst/>
            <a:gdLst>
              <a:gd name="T0" fmla="*/ 10 w 79"/>
              <a:gd name="T1" fmla="*/ 25 h 25"/>
              <a:gd name="T2" fmla="*/ 10 w 79"/>
              <a:gd name="T3" fmla="*/ 23 h 25"/>
              <a:gd name="T4" fmla="*/ 12 w 79"/>
              <a:gd name="T5" fmla="*/ 20 h 25"/>
              <a:gd name="T6" fmla="*/ 15 w 79"/>
              <a:gd name="T7" fmla="*/ 20 h 25"/>
              <a:gd name="T8" fmla="*/ 18 w 79"/>
              <a:gd name="T9" fmla="*/ 21 h 25"/>
              <a:gd name="T10" fmla="*/ 20 w 79"/>
              <a:gd name="T11" fmla="*/ 23 h 25"/>
              <a:gd name="T12" fmla="*/ 22 w 79"/>
              <a:gd name="T13" fmla="*/ 23 h 25"/>
              <a:gd name="T14" fmla="*/ 26 w 79"/>
              <a:gd name="T15" fmla="*/ 19 h 25"/>
              <a:gd name="T16" fmla="*/ 28 w 79"/>
              <a:gd name="T17" fmla="*/ 15 h 25"/>
              <a:gd name="T18" fmla="*/ 34 w 79"/>
              <a:gd name="T19" fmla="*/ 12 h 25"/>
              <a:gd name="T20" fmla="*/ 39 w 79"/>
              <a:gd name="T21" fmla="*/ 10 h 25"/>
              <a:gd name="T22" fmla="*/ 48 w 79"/>
              <a:gd name="T23" fmla="*/ 13 h 25"/>
              <a:gd name="T24" fmla="*/ 53 w 79"/>
              <a:gd name="T25" fmla="*/ 19 h 25"/>
              <a:gd name="T26" fmla="*/ 54 w 79"/>
              <a:gd name="T27" fmla="*/ 21 h 25"/>
              <a:gd name="T28" fmla="*/ 57 w 79"/>
              <a:gd name="T29" fmla="*/ 23 h 25"/>
              <a:gd name="T30" fmla="*/ 60 w 79"/>
              <a:gd name="T31" fmla="*/ 21 h 25"/>
              <a:gd name="T32" fmla="*/ 62 w 79"/>
              <a:gd name="T33" fmla="*/ 20 h 25"/>
              <a:gd name="T34" fmla="*/ 64 w 79"/>
              <a:gd name="T35" fmla="*/ 20 h 25"/>
              <a:gd name="T36" fmla="*/ 68 w 79"/>
              <a:gd name="T37" fmla="*/ 21 h 25"/>
              <a:gd name="T38" fmla="*/ 69 w 79"/>
              <a:gd name="T39" fmla="*/ 25 h 25"/>
              <a:gd name="T40" fmla="*/ 79 w 79"/>
              <a:gd name="T41" fmla="*/ 25 h 25"/>
              <a:gd name="T42" fmla="*/ 74 w 79"/>
              <a:gd name="T43" fmla="*/ 15 h 25"/>
              <a:gd name="T44" fmla="*/ 64 w 79"/>
              <a:gd name="T45" fmla="*/ 10 h 25"/>
              <a:gd name="T46" fmla="*/ 59 w 79"/>
              <a:gd name="T47" fmla="*/ 12 h 25"/>
              <a:gd name="T48" fmla="*/ 55 w 79"/>
              <a:gd name="T49" fmla="*/ 7 h 25"/>
              <a:gd name="T50" fmla="*/ 45 w 79"/>
              <a:gd name="T51" fmla="*/ 2 h 25"/>
              <a:gd name="T52" fmla="*/ 39 w 79"/>
              <a:gd name="T53" fmla="*/ 0 h 25"/>
              <a:gd name="T54" fmla="*/ 28 w 79"/>
              <a:gd name="T55" fmla="*/ 3 h 25"/>
              <a:gd name="T56" fmla="*/ 20 w 79"/>
              <a:gd name="T57" fmla="*/ 12 h 25"/>
              <a:gd name="T58" fmla="*/ 15 w 79"/>
              <a:gd name="T59" fmla="*/ 10 h 25"/>
              <a:gd name="T60" fmla="*/ 8 w 79"/>
              <a:gd name="T61" fmla="*/ 12 h 25"/>
              <a:gd name="T62" fmla="*/ 1 w 79"/>
              <a:gd name="T63" fmla="*/ 19 h 25"/>
              <a:gd name="T64" fmla="*/ 0 w 79"/>
              <a:gd name="T6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25">
                <a:moveTo>
                  <a:pt x="0" y="25"/>
                </a:moveTo>
                <a:lnTo>
                  <a:pt x="10" y="25"/>
                </a:lnTo>
                <a:lnTo>
                  <a:pt x="10" y="25"/>
                </a:lnTo>
                <a:lnTo>
                  <a:pt x="10" y="23"/>
                </a:lnTo>
                <a:lnTo>
                  <a:pt x="11" y="21"/>
                </a:lnTo>
                <a:lnTo>
                  <a:pt x="12" y="20"/>
                </a:lnTo>
                <a:lnTo>
                  <a:pt x="15" y="20"/>
                </a:lnTo>
                <a:lnTo>
                  <a:pt x="15" y="20"/>
                </a:lnTo>
                <a:lnTo>
                  <a:pt x="17" y="20"/>
                </a:lnTo>
                <a:lnTo>
                  <a:pt x="18" y="21"/>
                </a:lnTo>
                <a:lnTo>
                  <a:pt x="18" y="21"/>
                </a:lnTo>
                <a:lnTo>
                  <a:pt x="20" y="23"/>
                </a:lnTo>
                <a:lnTo>
                  <a:pt x="22" y="23"/>
                </a:lnTo>
                <a:lnTo>
                  <a:pt x="22" y="23"/>
                </a:lnTo>
                <a:lnTo>
                  <a:pt x="25" y="21"/>
                </a:lnTo>
                <a:lnTo>
                  <a:pt x="26" y="19"/>
                </a:lnTo>
                <a:lnTo>
                  <a:pt x="26" y="19"/>
                </a:lnTo>
                <a:lnTo>
                  <a:pt x="28" y="15"/>
                </a:lnTo>
                <a:lnTo>
                  <a:pt x="31" y="13"/>
                </a:lnTo>
                <a:lnTo>
                  <a:pt x="34" y="12"/>
                </a:lnTo>
                <a:lnTo>
                  <a:pt x="39" y="10"/>
                </a:lnTo>
                <a:lnTo>
                  <a:pt x="39" y="10"/>
                </a:lnTo>
                <a:lnTo>
                  <a:pt x="44" y="12"/>
                </a:lnTo>
                <a:lnTo>
                  <a:pt x="48" y="13"/>
                </a:lnTo>
                <a:lnTo>
                  <a:pt x="50" y="15"/>
                </a:lnTo>
                <a:lnTo>
                  <a:pt x="53" y="19"/>
                </a:lnTo>
                <a:lnTo>
                  <a:pt x="53" y="19"/>
                </a:lnTo>
                <a:lnTo>
                  <a:pt x="54" y="21"/>
                </a:lnTo>
                <a:lnTo>
                  <a:pt x="57" y="23"/>
                </a:lnTo>
                <a:lnTo>
                  <a:pt x="57" y="23"/>
                </a:lnTo>
                <a:lnTo>
                  <a:pt x="59" y="23"/>
                </a:lnTo>
                <a:lnTo>
                  <a:pt x="60" y="21"/>
                </a:lnTo>
                <a:lnTo>
                  <a:pt x="60" y="21"/>
                </a:lnTo>
                <a:lnTo>
                  <a:pt x="62" y="20"/>
                </a:lnTo>
                <a:lnTo>
                  <a:pt x="64" y="20"/>
                </a:lnTo>
                <a:lnTo>
                  <a:pt x="64" y="20"/>
                </a:lnTo>
                <a:lnTo>
                  <a:pt x="66" y="20"/>
                </a:lnTo>
                <a:lnTo>
                  <a:pt x="68" y="21"/>
                </a:lnTo>
                <a:lnTo>
                  <a:pt x="69" y="23"/>
                </a:lnTo>
                <a:lnTo>
                  <a:pt x="69" y="25"/>
                </a:lnTo>
                <a:lnTo>
                  <a:pt x="79" y="25"/>
                </a:lnTo>
                <a:lnTo>
                  <a:pt x="79" y="25"/>
                </a:lnTo>
                <a:lnTo>
                  <a:pt x="78" y="19"/>
                </a:lnTo>
                <a:lnTo>
                  <a:pt x="74" y="15"/>
                </a:lnTo>
                <a:lnTo>
                  <a:pt x="70" y="12"/>
                </a:lnTo>
                <a:lnTo>
                  <a:pt x="64" y="10"/>
                </a:lnTo>
                <a:lnTo>
                  <a:pt x="64" y="10"/>
                </a:lnTo>
                <a:lnTo>
                  <a:pt x="59" y="12"/>
                </a:lnTo>
                <a:lnTo>
                  <a:pt x="59" y="12"/>
                </a:lnTo>
                <a:lnTo>
                  <a:pt x="55" y="7"/>
                </a:lnTo>
                <a:lnTo>
                  <a:pt x="50" y="3"/>
                </a:lnTo>
                <a:lnTo>
                  <a:pt x="45" y="2"/>
                </a:lnTo>
                <a:lnTo>
                  <a:pt x="39" y="0"/>
                </a:lnTo>
                <a:lnTo>
                  <a:pt x="39" y="0"/>
                </a:lnTo>
                <a:lnTo>
                  <a:pt x="33" y="2"/>
                </a:lnTo>
                <a:lnTo>
                  <a:pt x="28" y="3"/>
                </a:lnTo>
                <a:lnTo>
                  <a:pt x="23" y="7"/>
                </a:lnTo>
                <a:lnTo>
                  <a:pt x="20" y="12"/>
                </a:lnTo>
                <a:lnTo>
                  <a:pt x="20" y="12"/>
                </a:lnTo>
                <a:lnTo>
                  <a:pt x="15" y="10"/>
                </a:lnTo>
                <a:lnTo>
                  <a:pt x="15" y="10"/>
                </a:lnTo>
                <a:lnTo>
                  <a:pt x="8" y="12"/>
                </a:lnTo>
                <a:lnTo>
                  <a:pt x="5" y="15"/>
                </a:lnTo>
                <a:lnTo>
                  <a:pt x="1" y="19"/>
                </a:lnTo>
                <a:lnTo>
                  <a:pt x="0" y="25"/>
                </a:lnTo>
                <a:lnTo>
                  <a:pt x="0" y="2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59" name="Freeform 1678"/>
          <p:cNvSpPr>
            <a:spLocks/>
          </p:cNvSpPr>
          <p:nvPr/>
        </p:nvSpPr>
        <p:spPr bwMode="auto">
          <a:xfrm>
            <a:off x="3990134" y="1861223"/>
            <a:ext cx="18981" cy="14237"/>
          </a:xfrm>
          <a:custGeom>
            <a:avLst/>
            <a:gdLst>
              <a:gd name="T0" fmla="*/ 5 w 10"/>
              <a:gd name="T1" fmla="*/ 0 h 10"/>
              <a:gd name="T2" fmla="*/ 5 w 10"/>
              <a:gd name="T3" fmla="*/ 0 h 10"/>
              <a:gd name="T4" fmla="*/ 3 w 10"/>
              <a:gd name="T5" fmla="*/ 0 h 10"/>
              <a:gd name="T6" fmla="*/ 2 w 10"/>
              <a:gd name="T7" fmla="*/ 2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2"/>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60" name="Freeform 1679"/>
          <p:cNvSpPr>
            <a:spLocks noEditPoints="1"/>
          </p:cNvSpPr>
          <p:nvPr/>
        </p:nvSpPr>
        <p:spPr bwMode="auto">
          <a:xfrm>
            <a:off x="2799155" y="1780557"/>
            <a:ext cx="104389" cy="137605"/>
          </a:xfrm>
          <a:custGeom>
            <a:avLst/>
            <a:gdLst>
              <a:gd name="T0" fmla="*/ 54 w 67"/>
              <a:gd name="T1" fmla="*/ 5 h 88"/>
              <a:gd name="T2" fmla="*/ 54 w 67"/>
              <a:gd name="T3" fmla="*/ 2 h 88"/>
              <a:gd name="T4" fmla="*/ 51 w 67"/>
              <a:gd name="T5" fmla="*/ 0 h 88"/>
              <a:gd name="T6" fmla="*/ 19 w 67"/>
              <a:gd name="T7" fmla="*/ 0 h 88"/>
              <a:gd name="T8" fmla="*/ 17 w 67"/>
              <a:gd name="T9" fmla="*/ 0 h 88"/>
              <a:gd name="T10" fmla="*/ 6 w 67"/>
              <a:gd name="T11" fmla="*/ 17 h 88"/>
              <a:gd name="T12" fmla="*/ 5 w 67"/>
              <a:gd name="T13" fmla="*/ 19 h 88"/>
              <a:gd name="T14" fmla="*/ 5 w 67"/>
              <a:gd name="T15" fmla="*/ 22 h 88"/>
              <a:gd name="T16" fmla="*/ 9 w 67"/>
              <a:gd name="T17" fmla="*/ 24 h 88"/>
              <a:gd name="T18" fmla="*/ 14 w 67"/>
              <a:gd name="T19" fmla="*/ 32 h 88"/>
              <a:gd name="T20" fmla="*/ 1 w 67"/>
              <a:gd name="T21" fmla="*/ 45 h 88"/>
              <a:gd name="T22" fmla="*/ 0 w 67"/>
              <a:gd name="T23" fmla="*/ 49 h 88"/>
              <a:gd name="T24" fmla="*/ 0 w 67"/>
              <a:gd name="T25" fmla="*/ 83 h 88"/>
              <a:gd name="T26" fmla="*/ 1 w 67"/>
              <a:gd name="T27" fmla="*/ 87 h 88"/>
              <a:gd name="T28" fmla="*/ 5 w 67"/>
              <a:gd name="T29" fmla="*/ 88 h 88"/>
              <a:gd name="T30" fmla="*/ 49 w 67"/>
              <a:gd name="T31" fmla="*/ 88 h 88"/>
              <a:gd name="T32" fmla="*/ 53 w 67"/>
              <a:gd name="T33" fmla="*/ 87 h 88"/>
              <a:gd name="T34" fmla="*/ 54 w 67"/>
              <a:gd name="T35" fmla="*/ 83 h 88"/>
              <a:gd name="T36" fmla="*/ 54 w 67"/>
              <a:gd name="T37" fmla="*/ 49 h 88"/>
              <a:gd name="T38" fmla="*/ 53 w 67"/>
              <a:gd name="T39" fmla="*/ 45 h 88"/>
              <a:gd name="T40" fmla="*/ 39 w 67"/>
              <a:gd name="T41" fmla="*/ 24 h 88"/>
              <a:gd name="T42" fmla="*/ 44 w 67"/>
              <a:gd name="T43" fmla="*/ 29 h 88"/>
              <a:gd name="T44" fmla="*/ 44 w 67"/>
              <a:gd name="T45" fmla="*/ 32 h 88"/>
              <a:gd name="T46" fmla="*/ 60 w 67"/>
              <a:gd name="T47" fmla="*/ 48 h 88"/>
              <a:gd name="T48" fmla="*/ 54 w 67"/>
              <a:gd name="T49" fmla="*/ 27 h 88"/>
              <a:gd name="T50" fmla="*/ 22 w 67"/>
              <a:gd name="T51" fmla="*/ 9 h 88"/>
              <a:gd name="T52" fmla="*/ 44 w 67"/>
              <a:gd name="T53" fmla="*/ 14 h 88"/>
              <a:gd name="T54" fmla="*/ 22 w 67"/>
              <a:gd name="T55" fmla="*/ 9 h 88"/>
              <a:gd name="T56" fmla="*/ 44 w 67"/>
              <a:gd name="T57" fmla="*/ 51 h 88"/>
              <a:gd name="T58" fmla="*/ 9 w 67"/>
              <a:gd name="T59" fmla="*/ 79 h 88"/>
              <a:gd name="T60" fmla="*/ 23 w 67"/>
              <a:gd name="T61" fmla="*/ 38 h 88"/>
              <a:gd name="T62" fmla="*/ 24 w 67"/>
              <a:gd name="T63" fmla="*/ 37 h 88"/>
              <a:gd name="T64" fmla="*/ 24 w 67"/>
              <a:gd name="T65" fmla="*/ 24 h 88"/>
              <a:gd name="T66" fmla="*/ 29 w 67"/>
              <a:gd name="T67" fmla="*/ 34 h 88"/>
              <a:gd name="T68" fmla="*/ 29 w 67"/>
              <a:gd name="T69" fmla="*/ 37 h 88"/>
              <a:gd name="T70" fmla="*/ 30 w 67"/>
              <a:gd name="T71" fmla="*/ 3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88">
                <a:moveTo>
                  <a:pt x="54" y="19"/>
                </a:moveTo>
                <a:lnTo>
                  <a:pt x="54" y="5"/>
                </a:lnTo>
                <a:lnTo>
                  <a:pt x="54" y="5"/>
                </a:lnTo>
                <a:lnTo>
                  <a:pt x="54" y="2"/>
                </a:lnTo>
                <a:lnTo>
                  <a:pt x="53" y="1"/>
                </a:lnTo>
                <a:lnTo>
                  <a:pt x="51" y="0"/>
                </a:lnTo>
                <a:lnTo>
                  <a:pt x="49" y="0"/>
                </a:lnTo>
                <a:lnTo>
                  <a:pt x="19" y="0"/>
                </a:lnTo>
                <a:lnTo>
                  <a:pt x="19" y="0"/>
                </a:lnTo>
                <a:lnTo>
                  <a:pt x="17" y="0"/>
                </a:lnTo>
                <a:lnTo>
                  <a:pt x="16" y="2"/>
                </a:lnTo>
                <a:lnTo>
                  <a:pt x="6" y="17"/>
                </a:lnTo>
                <a:lnTo>
                  <a:pt x="6" y="17"/>
                </a:lnTo>
                <a:lnTo>
                  <a:pt x="5" y="19"/>
                </a:lnTo>
                <a:lnTo>
                  <a:pt x="5" y="22"/>
                </a:lnTo>
                <a:lnTo>
                  <a:pt x="5" y="22"/>
                </a:lnTo>
                <a:lnTo>
                  <a:pt x="7" y="23"/>
                </a:lnTo>
                <a:lnTo>
                  <a:pt x="9" y="24"/>
                </a:lnTo>
                <a:lnTo>
                  <a:pt x="14" y="24"/>
                </a:lnTo>
                <a:lnTo>
                  <a:pt x="14" y="32"/>
                </a:lnTo>
                <a:lnTo>
                  <a:pt x="1" y="45"/>
                </a:lnTo>
                <a:lnTo>
                  <a:pt x="1" y="45"/>
                </a:lnTo>
                <a:lnTo>
                  <a:pt x="0" y="46"/>
                </a:lnTo>
                <a:lnTo>
                  <a:pt x="0" y="49"/>
                </a:lnTo>
                <a:lnTo>
                  <a:pt x="0" y="83"/>
                </a:lnTo>
                <a:lnTo>
                  <a:pt x="0" y="83"/>
                </a:lnTo>
                <a:lnTo>
                  <a:pt x="0" y="86"/>
                </a:lnTo>
                <a:lnTo>
                  <a:pt x="1" y="87"/>
                </a:lnTo>
                <a:lnTo>
                  <a:pt x="2" y="88"/>
                </a:lnTo>
                <a:lnTo>
                  <a:pt x="5" y="88"/>
                </a:lnTo>
                <a:lnTo>
                  <a:pt x="49" y="88"/>
                </a:lnTo>
                <a:lnTo>
                  <a:pt x="49" y="88"/>
                </a:lnTo>
                <a:lnTo>
                  <a:pt x="51" y="88"/>
                </a:lnTo>
                <a:lnTo>
                  <a:pt x="53" y="87"/>
                </a:lnTo>
                <a:lnTo>
                  <a:pt x="54" y="86"/>
                </a:lnTo>
                <a:lnTo>
                  <a:pt x="54" y="83"/>
                </a:lnTo>
                <a:lnTo>
                  <a:pt x="54" y="49"/>
                </a:lnTo>
                <a:lnTo>
                  <a:pt x="54" y="49"/>
                </a:lnTo>
                <a:lnTo>
                  <a:pt x="54" y="46"/>
                </a:lnTo>
                <a:lnTo>
                  <a:pt x="53" y="45"/>
                </a:lnTo>
                <a:lnTo>
                  <a:pt x="39" y="32"/>
                </a:lnTo>
                <a:lnTo>
                  <a:pt x="39" y="24"/>
                </a:lnTo>
                <a:lnTo>
                  <a:pt x="44" y="24"/>
                </a:lnTo>
                <a:lnTo>
                  <a:pt x="44" y="29"/>
                </a:lnTo>
                <a:lnTo>
                  <a:pt x="44" y="29"/>
                </a:lnTo>
                <a:lnTo>
                  <a:pt x="44" y="32"/>
                </a:lnTo>
                <a:lnTo>
                  <a:pt x="45" y="33"/>
                </a:lnTo>
                <a:lnTo>
                  <a:pt x="60" y="48"/>
                </a:lnTo>
                <a:lnTo>
                  <a:pt x="67" y="40"/>
                </a:lnTo>
                <a:lnTo>
                  <a:pt x="54" y="27"/>
                </a:lnTo>
                <a:lnTo>
                  <a:pt x="54" y="19"/>
                </a:lnTo>
                <a:close/>
                <a:moveTo>
                  <a:pt x="22" y="9"/>
                </a:moveTo>
                <a:lnTo>
                  <a:pt x="44" y="9"/>
                </a:lnTo>
                <a:lnTo>
                  <a:pt x="44" y="14"/>
                </a:lnTo>
                <a:lnTo>
                  <a:pt x="18" y="14"/>
                </a:lnTo>
                <a:lnTo>
                  <a:pt x="22" y="9"/>
                </a:lnTo>
                <a:close/>
                <a:moveTo>
                  <a:pt x="30" y="38"/>
                </a:moveTo>
                <a:lnTo>
                  <a:pt x="44" y="51"/>
                </a:lnTo>
                <a:lnTo>
                  <a:pt x="44" y="79"/>
                </a:lnTo>
                <a:lnTo>
                  <a:pt x="9" y="79"/>
                </a:lnTo>
                <a:lnTo>
                  <a:pt x="9" y="51"/>
                </a:lnTo>
                <a:lnTo>
                  <a:pt x="23" y="38"/>
                </a:lnTo>
                <a:lnTo>
                  <a:pt x="23" y="38"/>
                </a:lnTo>
                <a:lnTo>
                  <a:pt x="24" y="37"/>
                </a:lnTo>
                <a:lnTo>
                  <a:pt x="24" y="34"/>
                </a:lnTo>
                <a:lnTo>
                  <a:pt x="24" y="24"/>
                </a:lnTo>
                <a:lnTo>
                  <a:pt x="29" y="24"/>
                </a:lnTo>
                <a:lnTo>
                  <a:pt x="29" y="34"/>
                </a:lnTo>
                <a:lnTo>
                  <a:pt x="29" y="34"/>
                </a:lnTo>
                <a:lnTo>
                  <a:pt x="29" y="37"/>
                </a:lnTo>
                <a:lnTo>
                  <a:pt x="30" y="38"/>
                </a:lnTo>
                <a:lnTo>
                  <a:pt x="30" y="3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61" name="Freeform 1680"/>
          <p:cNvSpPr>
            <a:spLocks/>
          </p:cNvSpPr>
          <p:nvPr/>
        </p:nvSpPr>
        <p:spPr bwMode="auto">
          <a:xfrm>
            <a:off x="2894053" y="1790047"/>
            <a:ext cx="14237" cy="14237"/>
          </a:xfrm>
          <a:custGeom>
            <a:avLst/>
            <a:gdLst>
              <a:gd name="T0" fmla="*/ 5 w 10"/>
              <a:gd name="T1" fmla="*/ 0 h 9"/>
              <a:gd name="T2" fmla="*/ 5 w 10"/>
              <a:gd name="T3" fmla="*/ 0 h 9"/>
              <a:gd name="T4" fmla="*/ 2 w 10"/>
              <a:gd name="T5" fmla="*/ 0 h 9"/>
              <a:gd name="T6" fmla="*/ 1 w 10"/>
              <a:gd name="T7" fmla="*/ 1 h 9"/>
              <a:gd name="T8" fmla="*/ 0 w 10"/>
              <a:gd name="T9" fmla="*/ 2 h 9"/>
              <a:gd name="T10" fmla="*/ 0 w 10"/>
              <a:gd name="T11" fmla="*/ 4 h 9"/>
              <a:gd name="T12" fmla="*/ 0 w 10"/>
              <a:gd name="T13" fmla="*/ 4 h 9"/>
              <a:gd name="T14" fmla="*/ 0 w 10"/>
              <a:gd name="T15" fmla="*/ 7 h 9"/>
              <a:gd name="T16" fmla="*/ 1 w 10"/>
              <a:gd name="T17" fmla="*/ 8 h 9"/>
              <a:gd name="T18" fmla="*/ 2 w 10"/>
              <a:gd name="T19" fmla="*/ 9 h 9"/>
              <a:gd name="T20" fmla="*/ 5 w 10"/>
              <a:gd name="T21" fmla="*/ 9 h 9"/>
              <a:gd name="T22" fmla="*/ 5 w 10"/>
              <a:gd name="T23" fmla="*/ 9 h 9"/>
              <a:gd name="T24" fmla="*/ 7 w 10"/>
              <a:gd name="T25" fmla="*/ 9 h 9"/>
              <a:gd name="T26" fmla="*/ 8 w 10"/>
              <a:gd name="T27" fmla="*/ 8 h 9"/>
              <a:gd name="T28" fmla="*/ 10 w 10"/>
              <a:gd name="T29" fmla="*/ 7 h 9"/>
              <a:gd name="T30" fmla="*/ 10 w 10"/>
              <a:gd name="T31" fmla="*/ 4 h 9"/>
              <a:gd name="T32" fmla="*/ 10 w 10"/>
              <a:gd name="T33" fmla="*/ 4 h 9"/>
              <a:gd name="T34" fmla="*/ 10 w 10"/>
              <a:gd name="T35" fmla="*/ 2 h 9"/>
              <a:gd name="T36" fmla="*/ 8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2" y="0"/>
                </a:lnTo>
                <a:lnTo>
                  <a:pt x="1" y="1"/>
                </a:lnTo>
                <a:lnTo>
                  <a:pt x="0" y="2"/>
                </a:lnTo>
                <a:lnTo>
                  <a:pt x="0" y="4"/>
                </a:lnTo>
                <a:lnTo>
                  <a:pt x="0" y="4"/>
                </a:lnTo>
                <a:lnTo>
                  <a:pt x="0" y="7"/>
                </a:lnTo>
                <a:lnTo>
                  <a:pt x="1" y="8"/>
                </a:lnTo>
                <a:lnTo>
                  <a:pt x="2" y="9"/>
                </a:lnTo>
                <a:lnTo>
                  <a:pt x="5" y="9"/>
                </a:lnTo>
                <a:lnTo>
                  <a:pt x="5" y="9"/>
                </a:lnTo>
                <a:lnTo>
                  <a:pt x="7" y="9"/>
                </a:lnTo>
                <a:lnTo>
                  <a:pt x="8" y="8"/>
                </a:lnTo>
                <a:lnTo>
                  <a:pt x="10" y="7"/>
                </a:lnTo>
                <a:lnTo>
                  <a:pt x="10" y="4"/>
                </a:lnTo>
                <a:lnTo>
                  <a:pt x="10" y="4"/>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62" name="Freeform 1681"/>
          <p:cNvSpPr>
            <a:spLocks/>
          </p:cNvSpPr>
          <p:nvPr/>
        </p:nvSpPr>
        <p:spPr bwMode="auto">
          <a:xfrm>
            <a:off x="2908286" y="1771067"/>
            <a:ext cx="14237" cy="18981"/>
          </a:xfrm>
          <a:custGeom>
            <a:avLst/>
            <a:gdLst>
              <a:gd name="T0" fmla="*/ 5 w 10"/>
              <a:gd name="T1" fmla="*/ 0 h 10"/>
              <a:gd name="T2" fmla="*/ 5 w 10"/>
              <a:gd name="T3" fmla="*/ 0 h 10"/>
              <a:gd name="T4" fmla="*/ 2 w 10"/>
              <a:gd name="T5" fmla="*/ 0 h 10"/>
              <a:gd name="T6" fmla="*/ 1 w 10"/>
              <a:gd name="T7" fmla="*/ 1 h 10"/>
              <a:gd name="T8" fmla="*/ 0 w 10"/>
              <a:gd name="T9" fmla="*/ 2 h 10"/>
              <a:gd name="T10" fmla="*/ 0 w 10"/>
              <a:gd name="T11" fmla="*/ 5 h 10"/>
              <a:gd name="T12" fmla="*/ 0 w 10"/>
              <a:gd name="T13" fmla="*/ 5 h 10"/>
              <a:gd name="T14" fmla="*/ 0 w 10"/>
              <a:gd name="T15" fmla="*/ 7 h 10"/>
              <a:gd name="T16" fmla="*/ 1 w 10"/>
              <a:gd name="T17" fmla="*/ 8 h 10"/>
              <a:gd name="T18" fmla="*/ 2 w 10"/>
              <a:gd name="T19" fmla="*/ 10 h 10"/>
              <a:gd name="T20" fmla="*/ 5 w 10"/>
              <a:gd name="T21" fmla="*/ 10 h 10"/>
              <a:gd name="T22" fmla="*/ 5 w 10"/>
              <a:gd name="T23" fmla="*/ 10 h 10"/>
              <a:gd name="T24" fmla="*/ 7 w 10"/>
              <a:gd name="T25" fmla="*/ 10 h 10"/>
              <a:gd name="T26" fmla="*/ 8 w 10"/>
              <a:gd name="T27" fmla="*/ 8 h 10"/>
              <a:gd name="T28" fmla="*/ 10 w 10"/>
              <a:gd name="T29" fmla="*/ 7 h 10"/>
              <a:gd name="T30" fmla="*/ 10 w 10"/>
              <a:gd name="T31" fmla="*/ 5 h 10"/>
              <a:gd name="T32" fmla="*/ 10 w 10"/>
              <a:gd name="T33" fmla="*/ 5 h 10"/>
              <a:gd name="T34" fmla="*/ 10 w 10"/>
              <a:gd name="T35" fmla="*/ 2 h 10"/>
              <a:gd name="T36" fmla="*/ 8 w 10"/>
              <a:gd name="T37" fmla="*/ 1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1"/>
                </a:lnTo>
                <a:lnTo>
                  <a:pt x="0" y="2"/>
                </a:lnTo>
                <a:lnTo>
                  <a:pt x="0" y="5"/>
                </a:lnTo>
                <a:lnTo>
                  <a:pt x="0" y="5"/>
                </a:lnTo>
                <a:lnTo>
                  <a:pt x="0" y="7"/>
                </a:lnTo>
                <a:lnTo>
                  <a:pt x="1" y="8"/>
                </a:lnTo>
                <a:lnTo>
                  <a:pt x="2" y="10"/>
                </a:lnTo>
                <a:lnTo>
                  <a:pt x="5" y="10"/>
                </a:lnTo>
                <a:lnTo>
                  <a:pt x="5" y="10"/>
                </a:lnTo>
                <a:lnTo>
                  <a:pt x="7" y="10"/>
                </a:lnTo>
                <a:lnTo>
                  <a:pt x="8" y="8"/>
                </a:lnTo>
                <a:lnTo>
                  <a:pt x="10" y="7"/>
                </a:lnTo>
                <a:lnTo>
                  <a:pt x="10" y="5"/>
                </a:lnTo>
                <a:lnTo>
                  <a:pt x="10" y="5"/>
                </a:lnTo>
                <a:lnTo>
                  <a:pt x="10" y="2"/>
                </a:lnTo>
                <a:lnTo>
                  <a:pt x="8"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63" name="Freeform 1682"/>
          <p:cNvSpPr>
            <a:spLocks/>
          </p:cNvSpPr>
          <p:nvPr/>
        </p:nvSpPr>
        <p:spPr bwMode="auto">
          <a:xfrm>
            <a:off x="2932013" y="1756834"/>
            <a:ext cx="14237" cy="14237"/>
          </a:xfrm>
          <a:custGeom>
            <a:avLst/>
            <a:gdLst>
              <a:gd name="T0" fmla="*/ 5 w 10"/>
              <a:gd name="T1" fmla="*/ 10 h 10"/>
              <a:gd name="T2" fmla="*/ 5 w 10"/>
              <a:gd name="T3" fmla="*/ 10 h 10"/>
              <a:gd name="T4" fmla="*/ 8 w 10"/>
              <a:gd name="T5" fmla="*/ 10 h 10"/>
              <a:gd name="T6" fmla="*/ 9 w 10"/>
              <a:gd name="T7" fmla="*/ 8 h 10"/>
              <a:gd name="T8" fmla="*/ 10 w 10"/>
              <a:gd name="T9" fmla="*/ 7 h 10"/>
              <a:gd name="T10" fmla="*/ 10 w 10"/>
              <a:gd name="T11" fmla="*/ 5 h 10"/>
              <a:gd name="T12" fmla="*/ 10 w 10"/>
              <a:gd name="T13" fmla="*/ 5 h 10"/>
              <a:gd name="T14" fmla="*/ 10 w 10"/>
              <a:gd name="T15" fmla="*/ 2 h 10"/>
              <a:gd name="T16" fmla="*/ 9 w 10"/>
              <a:gd name="T17" fmla="*/ 1 h 10"/>
              <a:gd name="T18" fmla="*/ 8 w 10"/>
              <a:gd name="T19" fmla="*/ 0 h 10"/>
              <a:gd name="T20" fmla="*/ 5 w 10"/>
              <a:gd name="T21" fmla="*/ 0 h 10"/>
              <a:gd name="T22" fmla="*/ 5 w 10"/>
              <a:gd name="T23" fmla="*/ 0 h 10"/>
              <a:gd name="T24" fmla="*/ 3 w 10"/>
              <a:gd name="T25" fmla="*/ 0 h 10"/>
              <a:gd name="T26" fmla="*/ 2 w 10"/>
              <a:gd name="T27" fmla="*/ 1 h 10"/>
              <a:gd name="T28" fmla="*/ 0 w 10"/>
              <a:gd name="T29" fmla="*/ 2 h 10"/>
              <a:gd name="T30" fmla="*/ 0 w 10"/>
              <a:gd name="T31" fmla="*/ 5 h 10"/>
              <a:gd name="T32" fmla="*/ 0 w 10"/>
              <a:gd name="T33" fmla="*/ 5 h 10"/>
              <a:gd name="T34" fmla="*/ 0 w 10"/>
              <a:gd name="T35" fmla="*/ 7 h 10"/>
              <a:gd name="T36" fmla="*/ 2 w 10"/>
              <a:gd name="T37" fmla="*/ 8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8" y="10"/>
                </a:lnTo>
                <a:lnTo>
                  <a:pt x="9" y="8"/>
                </a:lnTo>
                <a:lnTo>
                  <a:pt x="10" y="7"/>
                </a:lnTo>
                <a:lnTo>
                  <a:pt x="10" y="5"/>
                </a:lnTo>
                <a:lnTo>
                  <a:pt x="10" y="5"/>
                </a:lnTo>
                <a:lnTo>
                  <a:pt x="10" y="2"/>
                </a:lnTo>
                <a:lnTo>
                  <a:pt x="9" y="1"/>
                </a:lnTo>
                <a:lnTo>
                  <a:pt x="8" y="0"/>
                </a:lnTo>
                <a:lnTo>
                  <a:pt x="5" y="0"/>
                </a:lnTo>
                <a:lnTo>
                  <a:pt x="5" y="0"/>
                </a:lnTo>
                <a:lnTo>
                  <a:pt x="3" y="0"/>
                </a:lnTo>
                <a:lnTo>
                  <a:pt x="2" y="1"/>
                </a:lnTo>
                <a:lnTo>
                  <a:pt x="0" y="2"/>
                </a:lnTo>
                <a:lnTo>
                  <a:pt x="0" y="5"/>
                </a:lnTo>
                <a:lnTo>
                  <a:pt x="0" y="5"/>
                </a:lnTo>
                <a:lnTo>
                  <a:pt x="0" y="7"/>
                </a:lnTo>
                <a:lnTo>
                  <a:pt x="2" y="8"/>
                </a:lnTo>
                <a:lnTo>
                  <a:pt x="3" y="10"/>
                </a:lnTo>
                <a:lnTo>
                  <a:pt x="5" y="10"/>
                </a:lnTo>
                <a:lnTo>
                  <a:pt x="5"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64" name="Freeform 1683"/>
          <p:cNvSpPr>
            <a:spLocks/>
          </p:cNvSpPr>
          <p:nvPr/>
        </p:nvSpPr>
        <p:spPr bwMode="auto">
          <a:xfrm>
            <a:off x="2932013" y="1790047"/>
            <a:ext cx="14237" cy="14237"/>
          </a:xfrm>
          <a:custGeom>
            <a:avLst/>
            <a:gdLst>
              <a:gd name="T0" fmla="*/ 5 w 10"/>
              <a:gd name="T1" fmla="*/ 0 h 9"/>
              <a:gd name="T2" fmla="*/ 5 w 10"/>
              <a:gd name="T3" fmla="*/ 0 h 9"/>
              <a:gd name="T4" fmla="*/ 3 w 10"/>
              <a:gd name="T5" fmla="*/ 0 h 9"/>
              <a:gd name="T6" fmla="*/ 2 w 10"/>
              <a:gd name="T7" fmla="*/ 1 h 9"/>
              <a:gd name="T8" fmla="*/ 0 w 10"/>
              <a:gd name="T9" fmla="*/ 2 h 9"/>
              <a:gd name="T10" fmla="*/ 0 w 10"/>
              <a:gd name="T11" fmla="*/ 4 h 9"/>
              <a:gd name="T12" fmla="*/ 0 w 10"/>
              <a:gd name="T13" fmla="*/ 4 h 9"/>
              <a:gd name="T14" fmla="*/ 0 w 10"/>
              <a:gd name="T15" fmla="*/ 7 h 9"/>
              <a:gd name="T16" fmla="*/ 2 w 10"/>
              <a:gd name="T17" fmla="*/ 8 h 9"/>
              <a:gd name="T18" fmla="*/ 3 w 10"/>
              <a:gd name="T19" fmla="*/ 9 h 9"/>
              <a:gd name="T20" fmla="*/ 5 w 10"/>
              <a:gd name="T21" fmla="*/ 9 h 9"/>
              <a:gd name="T22" fmla="*/ 5 w 10"/>
              <a:gd name="T23" fmla="*/ 9 h 9"/>
              <a:gd name="T24" fmla="*/ 8 w 10"/>
              <a:gd name="T25" fmla="*/ 9 h 9"/>
              <a:gd name="T26" fmla="*/ 9 w 10"/>
              <a:gd name="T27" fmla="*/ 8 h 9"/>
              <a:gd name="T28" fmla="*/ 10 w 10"/>
              <a:gd name="T29" fmla="*/ 7 h 9"/>
              <a:gd name="T30" fmla="*/ 10 w 10"/>
              <a:gd name="T31" fmla="*/ 4 h 9"/>
              <a:gd name="T32" fmla="*/ 10 w 10"/>
              <a:gd name="T33" fmla="*/ 4 h 9"/>
              <a:gd name="T34" fmla="*/ 10 w 10"/>
              <a:gd name="T35" fmla="*/ 2 h 9"/>
              <a:gd name="T36" fmla="*/ 9 w 10"/>
              <a:gd name="T37" fmla="*/ 1 h 9"/>
              <a:gd name="T38" fmla="*/ 8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3" y="0"/>
                </a:lnTo>
                <a:lnTo>
                  <a:pt x="2" y="1"/>
                </a:lnTo>
                <a:lnTo>
                  <a:pt x="0" y="2"/>
                </a:lnTo>
                <a:lnTo>
                  <a:pt x="0" y="4"/>
                </a:lnTo>
                <a:lnTo>
                  <a:pt x="0" y="4"/>
                </a:lnTo>
                <a:lnTo>
                  <a:pt x="0" y="7"/>
                </a:lnTo>
                <a:lnTo>
                  <a:pt x="2" y="8"/>
                </a:lnTo>
                <a:lnTo>
                  <a:pt x="3" y="9"/>
                </a:lnTo>
                <a:lnTo>
                  <a:pt x="5" y="9"/>
                </a:lnTo>
                <a:lnTo>
                  <a:pt x="5" y="9"/>
                </a:lnTo>
                <a:lnTo>
                  <a:pt x="8" y="9"/>
                </a:lnTo>
                <a:lnTo>
                  <a:pt x="9" y="8"/>
                </a:lnTo>
                <a:lnTo>
                  <a:pt x="10" y="7"/>
                </a:lnTo>
                <a:lnTo>
                  <a:pt x="10" y="4"/>
                </a:lnTo>
                <a:lnTo>
                  <a:pt x="10" y="4"/>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65" name="Freeform 1684"/>
          <p:cNvSpPr>
            <a:spLocks/>
          </p:cNvSpPr>
          <p:nvPr/>
        </p:nvSpPr>
        <p:spPr bwMode="auto">
          <a:xfrm>
            <a:off x="2932013" y="1818517"/>
            <a:ext cx="14237" cy="14237"/>
          </a:xfrm>
          <a:custGeom>
            <a:avLst/>
            <a:gdLst>
              <a:gd name="T0" fmla="*/ 5 w 10"/>
              <a:gd name="T1" fmla="*/ 0 h 10"/>
              <a:gd name="T2" fmla="*/ 5 w 10"/>
              <a:gd name="T3" fmla="*/ 0 h 10"/>
              <a:gd name="T4" fmla="*/ 3 w 10"/>
              <a:gd name="T5" fmla="*/ 0 h 10"/>
              <a:gd name="T6" fmla="*/ 2 w 10"/>
              <a:gd name="T7" fmla="*/ 2 h 10"/>
              <a:gd name="T8" fmla="*/ 0 w 10"/>
              <a:gd name="T9" fmla="*/ 3 h 10"/>
              <a:gd name="T10" fmla="*/ 0 w 10"/>
              <a:gd name="T11" fmla="*/ 5 h 10"/>
              <a:gd name="T12" fmla="*/ 0 w 10"/>
              <a:gd name="T13" fmla="*/ 5 h 10"/>
              <a:gd name="T14" fmla="*/ 0 w 10"/>
              <a:gd name="T15" fmla="*/ 8 h 10"/>
              <a:gd name="T16" fmla="*/ 2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2"/>
                </a:lnTo>
                <a:lnTo>
                  <a:pt x="0" y="3"/>
                </a:lnTo>
                <a:lnTo>
                  <a:pt x="0" y="5"/>
                </a:lnTo>
                <a:lnTo>
                  <a:pt x="0" y="5"/>
                </a:lnTo>
                <a:lnTo>
                  <a:pt x="0" y="8"/>
                </a:lnTo>
                <a:lnTo>
                  <a:pt x="2"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66" name="Freeform 1685"/>
          <p:cNvSpPr>
            <a:spLocks/>
          </p:cNvSpPr>
          <p:nvPr/>
        </p:nvSpPr>
        <p:spPr bwMode="auto">
          <a:xfrm>
            <a:off x="2908286" y="1804283"/>
            <a:ext cx="14237" cy="14237"/>
          </a:xfrm>
          <a:custGeom>
            <a:avLst/>
            <a:gdLst>
              <a:gd name="T0" fmla="*/ 5 w 10"/>
              <a:gd name="T1" fmla="*/ 0 h 10"/>
              <a:gd name="T2" fmla="*/ 5 w 10"/>
              <a:gd name="T3" fmla="*/ 0 h 10"/>
              <a:gd name="T4" fmla="*/ 2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2 w 10"/>
              <a:gd name="T19" fmla="*/ 10 h 10"/>
              <a:gd name="T20" fmla="*/ 5 w 10"/>
              <a:gd name="T21" fmla="*/ 10 h 10"/>
              <a:gd name="T22" fmla="*/ 5 w 10"/>
              <a:gd name="T23" fmla="*/ 10 h 10"/>
              <a:gd name="T24" fmla="*/ 7 w 10"/>
              <a:gd name="T25" fmla="*/ 10 h 10"/>
              <a:gd name="T26" fmla="*/ 8 w 10"/>
              <a:gd name="T27" fmla="*/ 9 h 10"/>
              <a:gd name="T28" fmla="*/ 10 w 10"/>
              <a:gd name="T29" fmla="*/ 8 h 10"/>
              <a:gd name="T30" fmla="*/ 10 w 10"/>
              <a:gd name="T31" fmla="*/ 5 h 10"/>
              <a:gd name="T32" fmla="*/ 10 w 10"/>
              <a:gd name="T33" fmla="*/ 5 h 10"/>
              <a:gd name="T34" fmla="*/ 10 w 10"/>
              <a:gd name="T35" fmla="*/ 3 h 10"/>
              <a:gd name="T36" fmla="*/ 8 w 10"/>
              <a:gd name="T37" fmla="*/ 2 h 10"/>
              <a:gd name="T38" fmla="*/ 7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2" y="0"/>
                </a:lnTo>
                <a:lnTo>
                  <a:pt x="1" y="2"/>
                </a:lnTo>
                <a:lnTo>
                  <a:pt x="0" y="3"/>
                </a:lnTo>
                <a:lnTo>
                  <a:pt x="0" y="5"/>
                </a:lnTo>
                <a:lnTo>
                  <a:pt x="0" y="5"/>
                </a:lnTo>
                <a:lnTo>
                  <a:pt x="0" y="8"/>
                </a:lnTo>
                <a:lnTo>
                  <a:pt x="1" y="9"/>
                </a:lnTo>
                <a:lnTo>
                  <a:pt x="2" y="10"/>
                </a:lnTo>
                <a:lnTo>
                  <a:pt x="5" y="10"/>
                </a:lnTo>
                <a:lnTo>
                  <a:pt x="5" y="10"/>
                </a:lnTo>
                <a:lnTo>
                  <a:pt x="7" y="10"/>
                </a:lnTo>
                <a:lnTo>
                  <a:pt x="8" y="9"/>
                </a:lnTo>
                <a:lnTo>
                  <a:pt x="10" y="8"/>
                </a:lnTo>
                <a:lnTo>
                  <a:pt x="10" y="5"/>
                </a:lnTo>
                <a:lnTo>
                  <a:pt x="10" y="5"/>
                </a:lnTo>
                <a:lnTo>
                  <a:pt x="10" y="3"/>
                </a:lnTo>
                <a:lnTo>
                  <a:pt x="8" y="2"/>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67" name="Freeform 1686"/>
          <p:cNvSpPr>
            <a:spLocks noEditPoints="1"/>
          </p:cNvSpPr>
          <p:nvPr/>
        </p:nvSpPr>
        <p:spPr bwMode="auto">
          <a:xfrm>
            <a:off x="924896" y="2145920"/>
            <a:ext cx="156586" cy="147095"/>
          </a:xfrm>
          <a:custGeom>
            <a:avLst/>
            <a:gdLst>
              <a:gd name="T0" fmla="*/ 88 w 98"/>
              <a:gd name="T1" fmla="*/ 50 h 94"/>
              <a:gd name="T2" fmla="*/ 87 w 98"/>
              <a:gd name="T3" fmla="*/ 40 h 94"/>
              <a:gd name="T4" fmla="*/ 77 w 98"/>
              <a:gd name="T5" fmla="*/ 25 h 94"/>
              <a:gd name="T6" fmla="*/ 70 w 98"/>
              <a:gd name="T7" fmla="*/ 19 h 94"/>
              <a:gd name="T8" fmla="*/ 64 w 98"/>
              <a:gd name="T9" fmla="*/ 7 h 94"/>
              <a:gd name="T10" fmla="*/ 61 w 98"/>
              <a:gd name="T11" fmla="*/ 4 h 94"/>
              <a:gd name="T12" fmla="*/ 50 w 98"/>
              <a:gd name="T13" fmla="*/ 0 h 94"/>
              <a:gd name="T14" fmla="*/ 39 w 98"/>
              <a:gd name="T15" fmla="*/ 4 h 94"/>
              <a:gd name="T16" fmla="*/ 35 w 98"/>
              <a:gd name="T17" fmla="*/ 7 h 94"/>
              <a:gd name="T18" fmla="*/ 27 w 98"/>
              <a:gd name="T19" fmla="*/ 7 h 94"/>
              <a:gd name="T20" fmla="*/ 11 w 98"/>
              <a:gd name="T21" fmla="*/ 11 h 94"/>
              <a:gd name="T22" fmla="*/ 1 w 98"/>
              <a:gd name="T23" fmla="*/ 20 h 94"/>
              <a:gd name="T24" fmla="*/ 0 w 98"/>
              <a:gd name="T25" fmla="*/ 21 h 94"/>
              <a:gd name="T26" fmla="*/ 0 w 98"/>
              <a:gd name="T27" fmla="*/ 25 h 94"/>
              <a:gd name="T28" fmla="*/ 43 w 98"/>
              <a:gd name="T29" fmla="*/ 69 h 94"/>
              <a:gd name="T30" fmla="*/ 44 w 98"/>
              <a:gd name="T31" fmla="*/ 69 h 94"/>
              <a:gd name="T32" fmla="*/ 48 w 98"/>
              <a:gd name="T33" fmla="*/ 69 h 94"/>
              <a:gd name="T34" fmla="*/ 54 w 98"/>
              <a:gd name="T35" fmla="*/ 66 h 94"/>
              <a:gd name="T36" fmla="*/ 59 w 98"/>
              <a:gd name="T37" fmla="*/ 58 h 94"/>
              <a:gd name="T38" fmla="*/ 64 w 98"/>
              <a:gd name="T39" fmla="*/ 44 h 94"/>
              <a:gd name="T40" fmla="*/ 64 w 98"/>
              <a:gd name="T41" fmla="*/ 34 h 94"/>
              <a:gd name="T42" fmla="*/ 67 w 98"/>
              <a:gd name="T43" fmla="*/ 29 h 94"/>
              <a:gd name="T44" fmla="*/ 72 w 98"/>
              <a:gd name="T45" fmla="*/ 34 h 94"/>
              <a:gd name="T46" fmla="*/ 77 w 98"/>
              <a:gd name="T47" fmla="*/ 44 h 94"/>
              <a:gd name="T48" fmla="*/ 79 w 98"/>
              <a:gd name="T49" fmla="*/ 84 h 94"/>
              <a:gd name="T50" fmla="*/ 59 w 98"/>
              <a:gd name="T51" fmla="*/ 94 h 94"/>
              <a:gd name="T52" fmla="*/ 98 w 98"/>
              <a:gd name="T53" fmla="*/ 84 h 94"/>
              <a:gd name="T54" fmla="*/ 56 w 98"/>
              <a:gd name="T55" fmla="*/ 27 h 94"/>
              <a:gd name="T56" fmla="*/ 54 w 98"/>
              <a:gd name="T57" fmla="*/ 30 h 94"/>
              <a:gd name="T58" fmla="*/ 53 w 98"/>
              <a:gd name="T59" fmla="*/ 35 h 94"/>
              <a:gd name="T60" fmla="*/ 54 w 98"/>
              <a:gd name="T61" fmla="*/ 41 h 94"/>
              <a:gd name="T62" fmla="*/ 50 w 98"/>
              <a:gd name="T63" fmla="*/ 53 h 94"/>
              <a:gd name="T64" fmla="*/ 12 w 98"/>
              <a:gd name="T65" fmla="*/ 24 h 94"/>
              <a:gd name="T66" fmla="*/ 17 w 98"/>
              <a:gd name="T67" fmla="*/ 20 h 94"/>
              <a:gd name="T68" fmla="*/ 29 w 98"/>
              <a:gd name="T69" fmla="*/ 16 h 94"/>
              <a:gd name="T70" fmla="*/ 35 w 98"/>
              <a:gd name="T71" fmla="*/ 18 h 94"/>
              <a:gd name="T72" fmla="*/ 40 w 98"/>
              <a:gd name="T73" fmla="*/ 16 h 94"/>
              <a:gd name="T74" fmla="*/ 43 w 98"/>
              <a:gd name="T75" fmla="*/ 13 h 94"/>
              <a:gd name="T76" fmla="*/ 50 w 98"/>
              <a:gd name="T77" fmla="*/ 10 h 94"/>
              <a:gd name="T78" fmla="*/ 56 w 98"/>
              <a:gd name="T79" fmla="*/ 13 h 94"/>
              <a:gd name="T80" fmla="*/ 59 w 98"/>
              <a:gd name="T81" fmla="*/ 16 h 94"/>
              <a:gd name="T82" fmla="*/ 60 w 98"/>
              <a:gd name="T83" fmla="*/ 20 h 94"/>
              <a:gd name="T84" fmla="*/ 56 w 98"/>
              <a:gd name="T85" fmla="*/ 2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94">
                <a:moveTo>
                  <a:pt x="88" y="84"/>
                </a:moveTo>
                <a:lnTo>
                  <a:pt x="88" y="50"/>
                </a:lnTo>
                <a:lnTo>
                  <a:pt x="88" y="50"/>
                </a:lnTo>
                <a:lnTo>
                  <a:pt x="87" y="40"/>
                </a:lnTo>
                <a:lnTo>
                  <a:pt x="84" y="32"/>
                </a:lnTo>
                <a:lnTo>
                  <a:pt x="77" y="25"/>
                </a:lnTo>
                <a:lnTo>
                  <a:pt x="70" y="19"/>
                </a:lnTo>
                <a:lnTo>
                  <a:pt x="70" y="19"/>
                </a:lnTo>
                <a:lnTo>
                  <a:pt x="67" y="13"/>
                </a:lnTo>
                <a:lnTo>
                  <a:pt x="64" y="7"/>
                </a:lnTo>
                <a:lnTo>
                  <a:pt x="64" y="7"/>
                </a:lnTo>
                <a:lnTo>
                  <a:pt x="61" y="4"/>
                </a:lnTo>
                <a:lnTo>
                  <a:pt x="58" y="2"/>
                </a:lnTo>
                <a:lnTo>
                  <a:pt x="50" y="0"/>
                </a:lnTo>
                <a:lnTo>
                  <a:pt x="43" y="2"/>
                </a:lnTo>
                <a:lnTo>
                  <a:pt x="39" y="4"/>
                </a:lnTo>
                <a:lnTo>
                  <a:pt x="35" y="7"/>
                </a:lnTo>
                <a:lnTo>
                  <a:pt x="35" y="7"/>
                </a:lnTo>
                <a:lnTo>
                  <a:pt x="35" y="7"/>
                </a:lnTo>
                <a:lnTo>
                  <a:pt x="27" y="7"/>
                </a:lnTo>
                <a:lnTo>
                  <a:pt x="18" y="8"/>
                </a:lnTo>
                <a:lnTo>
                  <a:pt x="11" y="11"/>
                </a:lnTo>
                <a:lnTo>
                  <a:pt x="5" y="16"/>
                </a:lnTo>
                <a:lnTo>
                  <a:pt x="1" y="20"/>
                </a:lnTo>
                <a:lnTo>
                  <a:pt x="1" y="20"/>
                </a:lnTo>
                <a:lnTo>
                  <a:pt x="0" y="21"/>
                </a:lnTo>
                <a:lnTo>
                  <a:pt x="0" y="24"/>
                </a:lnTo>
                <a:lnTo>
                  <a:pt x="0" y="25"/>
                </a:lnTo>
                <a:lnTo>
                  <a:pt x="1" y="27"/>
                </a:lnTo>
                <a:lnTo>
                  <a:pt x="43" y="69"/>
                </a:lnTo>
                <a:lnTo>
                  <a:pt x="43" y="69"/>
                </a:lnTo>
                <a:lnTo>
                  <a:pt x="44" y="69"/>
                </a:lnTo>
                <a:lnTo>
                  <a:pt x="47" y="71"/>
                </a:lnTo>
                <a:lnTo>
                  <a:pt x="48" y="69"/>
                </a:lnTo>
                <a:lnTo>
                  <a:pt x="50" y="69"/>
                </a:lnTo>
                <a:lnTo>
                  <a:pt x="54" y="66"/>
                </a:lnTo>
                <a:lnTo>
                  <a:pt x="54" y="66"/>
                </a:lnTo>
                <a:lnTo>
                  <a:pt x="59" y="58"/>
                </a:lnTo>
                <a:lnTo>
                  <a:pt x="61" y="51"/>
                </a:lnTo>
                <a:lnTo>
                  <a:pt x="64" y="44"/>
                </a:lnTo>
                <a:lnTo>
                  <a:pt x="63" y="35"/>
                </a:lnTo>
                <a:lnTo>
                  <a:pt x="64" y="34"/>
                </a:lnTo>
                <a:lnTo>
                  <a:pt x="64" y="34"/>
                </a:lnTo>
                <a:lnTo>
                  <a:pt x="67" y="29"/>
                </a:lnTo>
                <a:lnTo>
                  <a:pt x="67" y="29"/>
                </a:lnTo>
                <a:lnTo>
                  <a:pt x="72" y="34"/>
                </a:lnTo>
                <a:lnTo>
                  <a:pt x="76" y="39"/>
                </a:lnTo>
                <a:lnTo>
                  <a:pt x="77" y="44"/>
                </a:lnTo>
                <a:lnTo>
                  <a:pt x="79" y="50"/>
                </a:lnTo>
                <a:lnTo>
                  <a:pt x="79" y="84"/>
                </a:lnTo>
                <a:lnTo>
                  <a:pt x="59" y="84"/>
                </a:lnTo>
                <a:lnTo>
                  <a:pt x="59" y="94"/>
                </a:lnTo>
                <a:lnTo>
                  <a:pt x="98" y="94"/>
                </a:lnTo>
                <a:lnTo>
                  <a:pt x="98" y="84"/>
                </a:lnTo>
                <a:lnTo>
                  <a:pt x="88" y="84"/>
                </a:lnTo>
                <a:close/>
                <a:moveTo>
                  <a:pt x="56" y="27"/>
                </a:moveTo>
                <a:lnTo>
                  <a:pt x="54" y="30"/>
                </a:lnTo>
                <a:lnTo>
                  <a:pt x="54" y="30"/>
                </a:lnTo>
                <a:lnTo>
                  <a:pt x="53" y="32"/>
                </a:lnTo>
                <a:lnTo>
                  <a:pt x="53" y="35"/>
                </a:lnTo>
                <a:lnTo>
                  <a:pt x="53" y="35"/>
                </a:lnTo>
                <a:lnTo>
                  <a:pt x="54" y="41"/>
                </a:lnTo>
                <a:lnTo>
                  <a:pt x="53" y="47"/>
                </a:lnTo>
                <a:lnTo>
                  <a:pt x="50" y="53"/>
                </a:lnTo>
                <a:lnTo>
                  <a:pt x="47" y="58"/>
                </a:lnTo>
                <a:lnTo>
                  <a:pt x="12" y="24"/>
                </a:lnTo>
                <a:lnTo>
                  <a:pt x="12" y="24"/>
                </a:lnTo>
                <a:lnTo>
                  <a:pt x="17" y="20"/>
                </a:lnTo>
                <a:lnTo>
                  <a:pt x="23" y="18"/>
                </a:lnTo>
                <a:lnTo>
                  <a:pt x="29" y="16"/>
                </a:lnTo>
                <a:lnTo>
                  <a:pt x="35" y="18"/>
                </a:lnTo>
                <a:lnTo>
                  <a:pt x="35" y="18"/>
                </a:lnTo>
                <a:lnTo>
                  <a:pt x="38" y="18"/>
                </a:lnTo>
                <a:lnTo>
                  <a:pt x="40" y="16"/>
                </a:lnTo>
                <a:lnTo>
                  <a:pt x="43" y="13"/>
                </a:lnTo>
                <a:lnTo>
                  <a:pt x="43" y="13"/>
                </a:lnTo>
                <a:lnTo>
                  <a:pt x="47" y="11"/>
                </a:lnTo>
                <a:lnTo>
                  <a:pt x="50" y="10"/>
                </a:lnTo>
                <a:lnTo>
                  <a:pt x="54" y="11"/>
                </a:lnTo>
                <a:lnTo>
                  <a:pt x="56" y="13"/>
                </a:lnTo>
                <a:lnTo>
                  <a:pt x="56" y="13"/>
                </a:lnTo>
                <a:lnTo>
                  <a:pt x="59" y="16"/>
                </a:lnTo>
                <a:lnTo>
                  <a:pt x="60" y="20"/>
                </a:lnTo>
                <a:lnTo>
                  <a:pt x="60" y="20"/>
                </a:lnTo>
                <a:lnTo>
                  <a:pt x="59" y="24"/>
                </a:lnTo>
                <a:lnTo>
                  <a:pt x="56" y="27"/>
                </a:lnTo>
                <a:lnTo>
                  <a:pt x="56" y="2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68" name="Freeform 1687"/>
          <p:cNvSpPr>
            <a:spLocks noEditPoints="1"/>
          </p:cNvSpPr>
          <p:nvPr/>
        </p:nvSpPr>
        <p:spPr bwMode="auto">
          <a:xfrm>
            <a:off x="1688834" y="2136429"/>
            <a:ext cx="128115" cy="156586"/>
          </a:xfrm>
          <a:custGeom>
            <a:avLst/>
            <a:gdLst>
              <a:gd name="T0" fmla="*/ 74 w 79"/>
              <a:gd name="T1" fmla="*/ 45 h 99"/>
              <a:gd name="T2" fmla="*/ 35 w 79"/>
              <a:gd name="T3" fmla="*/ 45 h 99"/>
              <a:gd name="T4" fmla="*/ 35 w 79"/>
              <a:gd name="T5" fmla="*/ 5 h 99"/>
              <a:gd name="T6" fmla="*/ 35 w 79"/>
              <a:gd name="T7" fmla="*/ 5 h 99"/>
              <a:gd name="T8" fmla="*/ 35 w 79"/>
              <a:gd name="T9" fmla="*/ 3 h 99"/>
              <a:gd name="T10" fmla="*/ 33 w 79"/>
              <a:gd name="T11" fmla="*/ 2 h 99"/>
              <a:gd name="T12" fmla="*/ 32 w 79"/>
              <a:gd name="T13" fmla="*/ 0 h 99"/>
              <a:gd name="T14" fmla="*/ 30 w 79"/>
              <a:gd name="T15" fmla="*/ 0 h 99"/>
              <a:gd name="T16" fmla="*/ 10 w 79"/>
              <a:gd name="T17" fmla="*/ 0 h 99"/>
              <a:gd name="T18" fmla="*/ 10 w 79"/>
              <a:gd name="T19" fmla="*/ 0 h 99"/>
              <a:gd name="T20" fmla="*/ 6 w 79"/>
              <a:gd name="T21" fmla="*/ 2 h 99"/>
              <a:gd name="T22" fmla="*/ 3 w 79"/>
              <a:gd name="T23" fmla="*/ 3 h 99"/>
              <a:gd name="T24" fmla="*/ 1 w 79"/>
              <a:gd name="T25" fmla="*/ 7 h 99"/>
              <a:gd name="T26" fmla="*/ 0 w 79"/>
              <a:gd name="T27" fmla="*/ 10 h 99"/>
              <a:gd name="T28" fmla="*/ 0 w 79"/>
              <a:gd name="T29" fmla="*/ 45 h 99"/>
              <a:gd name="T30" fmla="*/ 0 w 79"/>
              <a:gd name="T31" fmla="*/ 45 h 99"/>
              <a:gd name="T32" fmla="*/ 1 w 79"/>
              <a:gd name="T33" fmla="*/ 49 h 99"/>
              <a:gd name="T34" fmla="*/ 3 w 79"/>
              <a:gd name="T35" fmla="*/ 52 h 99"/>
              <a:gd name="T36" fmla="*/ 6 w 79"/>
              <a:gd name="T37" fmla="*/ 53 h 99"/>
              <a:gd name="T38" fmla="*/ 10 w 79"/>
              <a:gd name="T39" fmla="*/ 55 h 99"/>
              <a:gd name="T40" fmla="*/ 25 w 79"/>
              <a:gd name="T41" fmla="*/ 55 h 99"/>
              <a:gd name="T42" fmla="*/ 25 w 79"/>
              <a:gd name="T43" fmla="*/ 89 h 99"/>
              <a:gd name="T44" fmla="*/ 25 w 79"/>
              <a:gd name="T45" fmla="*/ 89 h 99"/>
              <a:gd name="T46" fmla="*/ 26 w 79"/>
              <a:gd name="T47" fmla="*/ 93 h 99"/>
              <a:gd name="T48" fmla="*/ 27 w 79"/>
              <a:gd name="T49" fmla="*/ 97 h 99"/>
              <a:gd name="T50" fmla="*/ 31 w 79"/>
              <a:gd name="T51" fmla="*/ 98 h 99"/>
              <a:gd name="T52" fmla="*/ 35 w 79"/>
              <a:gd name="T53" fmla="*/ 99 h 99"/>
              <a:gd name="T54" fmla="*/ 69 w 79"/>
              <a:gd name="T55" fmla="*/ 99 h 99"/>
              <a:gd name="T56" fmla="*/ 69 w 79"/>
              <a:gd name="T57" fmla="*/ 99 h 99"/>
              <a:gd name="T58" fmla="*/ 73 w 79"/>
              <a:gd name="T59" fmla="*/ 98 h 99"/>
              <a:gd name="T60" fmla="*/ 77 w 79"/>
              <a:gd name="T61" fmla="*/ 97 h 99"/>
              <a:gd name="T62" fmla="*/ 78 w 79"/>
              <a:gd name="T63" fmla="*/ 93 h 99"/>
              <a:gd name="T64" fmla="*/ 79 w 79"/>
              <a:gd name="T65" fmla="*/ 89 h 99"/>
              <a:gd name="T66" fmla="*/ 79 w 79"/>
              <a:gd name="T67" fmla="*/ 50 h 99"/>
              <a:gd name="T68" fmla="*/ 79 w 79"/>
              <a:gd name="T69" fmla="*/ 50 h 99"/>
              <a:gd name="T70" fmla="*/ 79 w 79"/>
              <a:gd name="T71" fmla="*/ 47 h 99"/>
              <a:gd name="T72" fmla="*/ 78 w 79"/>
              <a:gd name="T73" fmla="*/ 46 h 99"/>
              <a:gd name="T74" fmla="*/ 77 w 79"/>
              <a:gd name="T75" fmla="*/ 45 h 99"/>
              <a:gd name="T76" fmla="*/ 74 w 79"/>
              <a:gd name="T77" fmla="*/ 45 h 99"/>
              <a:gd name="T78" fmla="*/ 74 w 79"/>
              <a:gd name="T79" fmla="*/ 45 h 99"/>
              <a:gd name="T80" fmla="*/ 69 w 79"/>
              <a:gd name="T81" fmla="*/ 55 h 99"/>
              <a:gd name="T82" fmla="*/ 69 w 79"/>
              <a:gd name="T83" fmla="*/ 60 h 99"/>
              <a:gd name="T84" fmla="*/ 35 w 79"/>
              <a:gd name="T85" fmla="*/ 60 h 99"/>
              <a:gd name="T86" fmla="*/ 35 w 79"/>
              <a:gd name="T87" fmla="*/ 55 h 99"/>
              <a:gd name="T88" fmla="*/ 69 w 79"/>
              <a:gd name="T89" fmla="*/ 55 h 99"/>
              <a:gd name="T90" fmla="*/ 10 w 79"/>
              <a:gd name="T91" fmla="*/ 10 h 99"/>
              <a:gd name="T92" fmla="*/ 25 w 79"/>
              <a:gd name="T93" fmla="*/ 10 h 99"/>
              <a:gd name="T94" fmla="*/ 25 w 79"/>
              <a:gd name="T95" fmla="*/ 45 h 99"/>
              <a:gd name="T96" fmla="*/ 10 w 79"/>
              <a:gd name="T97" fmla="*/ 45 h 99"/>
              <a:gd name="T98" fmla="*/ 10 w 79"/>
              <a:gd name="T99" fmla="*/ 10 h 99"/>
              <a:gd name="T100" fmla="*/ 35 w 79"/>
              <a:gd name="T101" fmla="*/ 89 h 99"/>
              <a:gd name="T102" fmla="*/ 35 w 79"/>
              <a:gd name="T103" fmla="*/ 69 h 99"/>
              <a:gd name="T104" fmla="*/ 69 w 79"/>
              <a:gd name="T105" fmla="*/ 69 h 99"/>
              <a:gd name="T106" fmla="*/ 69 w 79"/>
              <a:gd name="T107" fmla="*/ 89 h 99"/>
              <a:gd name="T108" fmla="*/ 35 w 79"/>
              <a:gd name="T109"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9" h="99">
                <a:moveTo>
                  <a:pt x="74" y="45"/>
                </a:moveTo>
                <a:lnTo>
                  <a:pt x="35" y="45"/>
                </a:lnTo>
                <a:lnTo>
                  <a:pt x="35" y="5"/>
                </a:lnTo>
                <a:lnTo>
                  <a:pt x="35" y="5"/>
                </a:lnTo>
                <a:lnTo>
                  <a:pt x="35" y="3"/>
                </a:lnTo>
                <a:lnTo>
                  <a:pt x="33" y="2"/>
                </a:lnTo>
                <a:lnTo>
                  <a:pt x="32" y="0"/>
                </a:lnTo>
                <a:lnTo>
                  <a:pt x="30" y="0"/>
                </a:lnTo>
                <a:lnTo>
                  <a:pt x="10" y="0"/>
                </a:lnTo>
                <a:lnTo>
                  <a:pt x="10" y="0"/>
                </a:lnTo>
                <a:lnTo>
                  <a:pt x="6" y="2"/>
                </a:lnTo>
                <a:lnTo>
                  <a:pt x="3" y="3"/>
                </a:lnTo>
                <a:lnTo>
                  <a:pt x="1" y="7"/>
                </a:lnTo>
                <a:lnTo>
                  <a:pt x="0" y="10"/>
                </a:lnTo>
                <a:lnTo>
                  <a:pt x="0" y="45"/>
                </a:lnTo>
                <a:lnTo>
                  <a:pt x="0" y="45"/>
                </a:lnTo>
                <a:lnTo>
                  <a:pt x="1" y="49"/>
                </a:lnTo>
                <a:lnTo>
                  <a:pt x="3" y="52"/>
                </a:lnTo>
                <a:lnTo>
                  <a:pt x="6" y="53"/>
                </a:lnTo>
                <a:lnTo>
                  <a:pt x="10" y="55"/>
                </a:lnTo>
                <a:lnTo>
                  <a:pt x="25" y="55"/>
                </a:lnTo>
                <a:lnTo>
                  <a:pt x="25" y="89"/>
                </a:lnTo>
                <a:lnTo>
                  <a:pt x="25" y="89"/>
                </a:lnTo>
                <a:lnTo>
                  <a:pt x="26" y="93"/>
                </a:lnTo>
                <a:lnTo>
                  <a:pt x="27" y="97"/>
                </a:lnTo>
                <a:lnTo>
                  <a:pt x="31" y="98"/>
                </a:lnTo>
                <a:lnTo>
                  <a:pt x="35" y="99"/>
                </a:lnTo>
                <a:lnTo>
                  <a:pt x="69" y="99"/>
                </a:lnTo>
                <a:lnTo>
                  <a:pt x="69" y="99"/>
                </a:lnTo>
                <a:lnTo>
                  <a:pt x="73" y="98"/>
                </a:lnTo>
                <a:lnTo>
                  <a:pt x="77" y="97"/>
                </a:lnTo>
                <a:lnTo>
                  <a:pt x="78" y="93"/>
                </a:lnTo>
                <a:lnTo>
                  <a:pt x="79" y="89"/>
                </a:lnTo>
                <a:lnTo>
                  <a:pt x="79" y="50"/>
                </a:lnTo>
                <a:lnTo>
                  <a:pt x="79" y="50"/>
                </a:lnTo>
                <a:lnTo>
                  <a:pt x="79" y="47"/>
                </a:lnTo>
                <a:lnTo>
                  <a:pt x="78" y="46"/>
                </a:lnTo>
                <a:lnTo>
                  <a:pt x="77" y="45"/>
                </a:lnTo>
                <a:lnTo>
                  <a:pt x="74" y="45"/>
                </a:lnTo>
                <a:lnTo>
                  <a:pt x="74" y="45"/>
                </a:lnTo>
                <a:close/>
                <a:moveTo>
                  <a:pt x="69" y="55"/>
                </a:moveTo>
                <a:lnTo>
                  <a:pt x="69" y="60"/>
                </a:lnTo>
                <a:lnTo>
                  <a:pt x="35" y="60"/>
                </a:lnTo>
                <a:lnTo>
                  <a:pt x="35" y="55"/>
                </a:lnTo>
                <a:lnTo>
                  <a:pt x="69" y="55"/>
                </a:lnTo>
                <a:close/>
                <a:moveTo>
                  <a:pt x="10" y="10"/>
                </a:moveTo>
                <a:lnTo>
                  <a:pt x="25" y="10"/>
                </a:lnTo>
                <a:lnTo>
                  <a:pt x="25" y="45"/>
                </a:lnTo>
                <a:lnTo>
                  <a:pt x="10" y="45"/>
                </a:lnTo>
                <a:lnTo>
                  <a:pt x="10" y="10"/>
                </a:lnTo>
                <a:close/>
                <a:moveTo>
                  <a:pt x="35" y="89"/>
                </a:moveTo>
                <a:lnTo>
                  <a:pt x="35" y="69"/>
                </a:lnTo>
                <a:lnTo>
                  <a:pt x="69" y="69"/>
                </a:lnTo>
                <a:lnTo>
                  <a:pt x="69" y="89"/>
                </a:lnTo>
                <a:lnTo>
                  <a:pt x="35"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69" name="Freeform 1688"/>
          <p:cNvSpPr>
            <a:spLocks noEditPoints="1"/>
          </p:cNvSpPr>
          <p:nvPr/>
        </p:nvSpPr>
        <p:spPr bwMode="auto">
          <a:xfrm>
            <a:off x="1760008" y="2136430"/>
            <a:ext cx="47450" cy="66429"/>
          </a:xfrm>
          <a:custGeom>
            <a:avLst/>
            <a:gdLst>
              <a:gd name="T0" fmla="*/ 14 w 29"/>
              <a:gd name="T1" fmla="*/ 40 h 40"/>
              <a:gd name="T2" fmla="*/ 14 w 29"/>
              <a:gd name="T3" fmla="*/ 40 h 40"/>
              <a:gd name="T4" fmla="*/ 20 w 29"/>
              <a:gd name="T5" fmla="*/ 39 h 40"/>
              <a:gd name="T6" fmla="*/ 24 w 29"/>
              <a:gd name="T7" fmla="*/ 35 h 40"/>
              <a:gd name="T8" fmla="*/ 28 w 29"/>
              <a:gd name="T9" fmla="*/ 31 h 40"/>
              <a:gd name="T10" fmla="*/ 29 w 29"/>
              <a:gd name="T11" fmla="*/ 25 h 40"/>
              <a:gd name="T12" fmla="*/ 29 w 29"/>
              <a:gd name="T13" fmla="*/ 25 h 40"/>
              <a:gd name="T14" fmla="*/ 28 w 29"/>
              <a:gd name="T15" fmla="*/ 20 h 40"/>
              <a:gd name="T16" fmla="*/ 25 w 29"/>
              <a:gd name="T17" fmla="*/ 13 h 40"/>
              <a:gd name="T18" fmla="*/ 18 w 29"/>
              <a:gd name="T19" fmla="*/ 3 h 40"/>
              <a:gd name="T20" fmla="*/ 18 w 29"/>
              <a:gd name="T21" fmla="*/ 3 h 40"/>
              <a:gd name="T22" fmla="*/ 17 w 29"/>
              <a:gd name="T23" fmla="*/ 2 h 40"/>
              <a:gd name="T24" fmla="*/ 14 w 29"/>
              <a:gd name="T25" fmla="*/ 0 h 40"/>
              <a:gd name="T26" fmla="*/ 12 w 29"/>
              <a:gd name="T27" fmla="*/ 2 h 40"/>
              <a:gd name="T28" fmla="*/ 11 w 29"/>
              <a:gd name="T29" fmla="*/ 3 h 40"/>
              <a:gd name="T30" fmla="*/ 11 w 29"/>
              <a:gd name="T31" fmla="*/ 3 h 40"/>
              <a:gd name="T32" fmla="*/ 3 w 29"/>
              <a:gd name="T33" fmla="*/ 13 h 40"/>
              <a:gd name="T34" fmla="*/ 1 w 29"/>
              <a:gd name="T35" fmla="*/ 20 h 40"/>
              <a:gd name="T36" fmla="*/ 0 w 29"/>
              <a:gd name="T37" fmla="*/ 25 h 40"/>
              <a:gd name="T38" fmla="*/ 0 w 29"/>
              <a:gd name="T39" fmla="*/ 25 h 40"/>
              <a:gd name="T40" fmla="*/ 1 w 29"/>
              <a:gd name="T41" fmla="*/ 31 h 40"/>
              <a:gd name="T42" fmla="*/ 4 w 29"/>
              <a:gd name="T43" fmla="*/ 35 h 40"/>
              <a:gd name="T44" fmla="*/ 8 w 29"/>
              <a:gd name="T45" fmla="*/ 39 h 40"/>
              <a:gd name="T46" fmla="*/ 14 w 29"/>
              <a:gd name="T47" fmla="*/ 40 h 40"/>
              <a:gd name="T48" fmla="*/ 14 w 29"/>
              <a:gd name="T49" fmla="*/ 40 h 40"/>
              <a:gd name="T50" fmla="*/ 14 w 29"/>
              <a:gd name="T51" fmla="*/ 14 h 40"/>
              <a:gd name="T52" fmla="*/ 14 w 29"/>
              <a:gd name="T53" fmla="*/ 14 h 40"/>
              <a:gd name="T54" fmla="*/ 18 w 29"/>
              <a:gd name="T55" fmla="*/ 21 h 40"/>
              <a:gd name="T56" fmla="*/ 19 w 29"/>
              <a:gd name="T57" fmla="*/ 25 h 40"/>
              <a:gd name="T58" fmla="*/ 19 w 29"/>
              <a:gd name="T59" fmla="*/ 25 h 40"/>
              <a:gd name="T60" fmla="*/ 19 w 29"/>
              <a:gd name="T61" fmla="*/ 28 h 40"/>
              <a:gd name="T62" fmla="*/ 18 w 29"/>
              <a:gd name="T63" fmla="*/ 29 h 40"/>
              <a:gd name="T64" fmla="*/ 17 w 29"/>
              <a:gd name="T65" fmla="*/ 30 h 40"/>
              <a:gd name="T66" fmla="*/ 14 w 29"/>
              <a:gd name="T67" fmla="*/ 30 h 40"/>
              <a:gd name="T68" fmla="*/ 14 w 29"/>
              <a:gd name="T69" fmla="*/ 30 h 40"/>
              <a:gd name="T70" fmla="*/ 12 w 29"/>
              <a:gd name="T71" fmla="*/ 30 h 40"/>
              <a:gd name="T72" fmla="*/ 11 w 29"/>
              <a:gd name="T73" fmla="*/ 29 h 40"/>
              <a:gd name="T74" fmla="*/ 9 w 29"/>
              <a:gd name="T75" fmla="*/ 28 h 40"/>
              <a:gd name="T76" fmla="*/ 9 w 29"/>
              <a:gd name="T77" fmla="*/ 25 h 40"/>
              <a:gd name="T78" fmla="*/ 9 w 29"/>
              <a:gd name="T79" fmla="*/ 25 h 40"/>
              <a:gd name="T80" fmla="*/ 11 w 29"/>
              <a:gd name="T81" fmla="*/ 21 h 40"/>
              <a:gd name="T82" fmla="*/ 14 w 29"/>
              <a:gd name="T83" fmla="*/ 14 h 40"/>
              <a:gd name="T84" fmla="*/ 14 w 29"/>
              <a:gd name="T85"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40">
                <a:moveTo>
                  <a:pt x="14" y="40"/>
                </a:moveTo>
                <a:lnTo>
                  <a:pt x="14" y="40"/>
                </a:lnTo>
                <a:lnTo>
                  <a:pt x="20" y="39"/>
                </a:lnTo>
                <a:lnTo>
                  <a:pt x="24" y="35"/>
                </a:lnTo>
                <a:lnTo>
                  <a:pt x="28" y="31"/>
                </a:lnTo>
                <a:lnTo>
                  <a:pt x="29" y="25"/>
                </a:lnTo>
                <a:lnTo>
                  <a:pt x="29" y="25"/>
                </a:lnTo>
                <a:lnTo>
                  <a:pt x="28" y="20"/>
                </a:lnTo>
                <a:lnTo>
                  <a:pt x="25" y="13"/>
                </a:lnTo>
                <a:lnTo>
                  <a:pt x="18" y="3"/>
                </a:lnTo>
                <a:lnTo>
                  <a:pt x="18" y="3"/>
                </a:lnTo>
                <a:lnTo>
                  <a:pt x="17" y="2"/>
                </a:lnTo>
                <a:lnTo>
                  <a:pt x="14" y="0"/>
                </a:lnTo>
                <a:lnTo>
                  <a:pt x="12" y="2"/>
                </a:lnTo>
                <a:lnTo>
                  <a:pt x="11" y="3"/>
                </a:lnTo>
                <a:lnTo>
                  <a:pt x="11" y="3"/>
                </a:lnTo>
                <a:lnTo>
                  <a:pt x="3" y="13"/>
                </a:lnTo>
                <a:lnTo>
                  <a:pt x="1" y="20"/>
                </a:lnTo>
                <a:lnTo>
                  <a:pt x="0" y="25"/>
                </a:lnTo>
                <a:lnTo>
                  <a:pt x="0" y="25"/>
                </a:lnTo>
                <a:lnTo>
                  <a:pt x="1" y="31"/>
                </a:lnTo>
                <a:lnTo>
                  <a:pt x="4" y="35"/>
                </a:lnTo>
                <a:lnTo>
                  <a:pt x="8" y="39"/>
                </a:lnTo>
                <a:lnTo>
                  <a:pt x="14" y="40"/>
                </a:lnTo>
                <a:lnTo>
                  <a:pt x="14" y="40"/>
                </a:lnTo>
                <a:close/>
                <a:moveTo>
                  <a:pt x="14" y="14"/>
                </a:moveTo>
                <a:lnTo>
                  <a:pt x="14" y="14"/>
                </a:lnTo>
                <a:lnTo>
                  <a:pt x="18" y="21"/>
                </a:lnTo>
                <a:lnTo>
                  <a:pt x="19" y="25"/>
                </a:lnTo>
                <a:lnTo>
                  <a:pt x="19" y="25"/>
                </a:lnTo>
                <a:lnTo>
                  <a:pt x="19" y="28"/>
                </a:lnTo>
                <a:lnTo>
                  <a:pt x="18" y="29"/>
                </a:lnTo>
                <a:lnTo>
                  <a:pt x="17" y="30"/>
                </a:lnTo>
                <a:lnTo>
                  <a:pt x="14" y="30"/>
                </a:lnTo>
                <a:lnTo>
                  <a:pt x="14" y="30"/>
                </a:lnTo>
                <a:lnTo>
                  <a:pt x="12" y="30"/>
                </a:lnTo>
                <a:lnTo>
                  <a:pt x="11" y="29"/>
                </a:lnTo>
                <a:lnTo>
                  <a:pt x="9" y="28"/>
                </a:lnTo>
                <a:lnTo>
                  <a:pt x="9" y="25"/>
                </a:lnTo>
                <a:lnTo>
                  <a:pt x="9" y="25"/>
                </a:lnTo>
                <a:lnTo>
                  <a:pt x="11" y="21"/>
                </a:lnTo>
                <a:lnTo>
                  <a:pt x="14" y="14"/>
                </a:lnTo>
                <a:lnTo>
                  <a:pt x="14"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70" name="Freeform 1689"/>
          <p:cNvSpPr>
            <a:spLocks noEditPoints="1"/>
          </p:cNvSpPr>
          <p:nvPr/>
        </p:nvSpPr>
        <p:spPr bwMode="auto">
          <a:xfrm>
            <a:off x="1313982" y="2122193"/>
            <a:ext cx="132858" cy="185055"/>
          </a:xfrm>
          <a:custGeom>
            <a:avLst/>
            <a:gdLst>
              <a:gd name="T0" fmla="*/ 50 w 83"/>
              <a:gd name="T1" fmla="*/ 76 h 117"/>
              <a:gd name="T2" fmla="*/ 53 w 83"/>
              <a:gd name="T3" fmla="*/ 71 h 117"/>
              <a:gd name="T4" fmla="*/ 58 w 83"/>
              <a:gd name="T5" fmla="*/ 60 h 117"/>
              <a:gd name="T6" fmla="*/ 60 w 83"/>
              <a:gd name="T7" fmla="*/ 54 h 117"/>
              <a:gd name="T8" fmla="*/ 55 w 83"/>
              <a:gd name="T9" fmla="*/ 37 h 117"/>
              <a:gd name="T10" fmla="*/ 48 w 83"/>
              <a:gd name="T11" fmla="*/ 27 h 117"/>
              <a:gd name="T12" fmla="*/ 45 w 83"/>
              <a:gd name="T13" fmla="*/ 24 h 117"/>
              <a:gd name="T14" fmla="*/ 43 w 83"/>
              <a:gd name="T15" fmla="*/ 24 h 117"/>
              <a:gd name="T16" fmla="*/ 35 w 83"/>
              <a:gd name="T17" fmla="*/ 32 h 117"/>
              <a:gd name="T18" fmla="*/ 35 w 83"/>
              <a:gd name="T19" fmla="*/ 5 h 117"/>
              <a:gd name="T20" fmla="*/ 31 w 83"/>
              <a:gd name="T21" fmla="*/ 0 h 117"/>
              <a:gd name="T22" fmla="*/ 29 w 83"/>
              <a:gd name="T23" fmla="*/ 0 h 117"/>
              <a:gd name="T24" fmla="*/ 26 w 83"/>
              <a:gd name="T25" fmla="*/ 1 h 117"/>
              <a:gd name="T26" fmla="*/ 13 w 83"/>
              <a:gd name="T27" fmla="*/ 21 h 117"/>
              <a:gd name="T28" fmla="*/ 4 w 83"/>
              <a:gd name="T29" fmla="*/ 37 h 117"/>
              <a:gd name="T30" fmla="*/ 0 w 83"/>
              <a:gd name="T31" fmla="*/ 54 h 117"/>
              <a:gd name="T32" fmla="*/ 0 w 83"/>
              <a:gd name="T33" fmla="*/ 59 h 117"/>
              <a:gd name="T34" fmla="*/ 4 w 83"/>
              <a:gd name="T35" fmla="*/ 69 h 117"/>
              <a:gd name="T36" fmla="*/ 8 w 83"/>
              <a:gd name="T37" fmla="*/ 74 h 117"/>
              <a:gd name="T38" fmla="*/ 13 w 83"/>
              <a:gd name="T39" fmla="*/ 77 h 117"/>
              <a:gd name="T40" fmla="*/ 24 w 83"/>
              <a:gd name="T41" fmla="*/ 82 h 117"/>
              <a:gd name="T42" fmla="*/ 30 w 83"/>
              <a:gd name="T43" fmla="*/ 83 h 117"/>
              <a:gd name="T44" fmla="*/ 41 w 83"/>
              <a:gd name="T45" fmla="*/ 81 h 117"/>
              <a:gd name="T46" fmla="*/ 83 w 83"/>
              <a:gd name="T47" fmla="*/ 109 h 117"/>
              <a:gd name="T48" fmla="*/ 15 w 83"/>
              <a:gd name="T49" fmla="*/ 66 h 117"/>
              <a:gd name="T50" fmla="*/ 10 w 83"/>
              <a:gd name="T51" fmla="*/ 58 h 117"/>
              <a:gd name="T52" fmla="*/ 10 w 83"/>
              <a:gd name="T53" fmla="*/ 54 h 117"/>
              <a:gd name="T54" fmla="*/ 15 w 83"/>
              <a:gd name="T55" fmla="*/ 37 h 117"/>
              <a:gd name="T56" fmla="*/ 25 w 83"/>
              <a:gd name="T57" fmla="*/ 19 h 117"/>
              <a:gd name="T58" fmla="*/ 25 w 83"/>
              <a:gd name="T59" fmla="*/ 44 h 117"/>
              <a:gd name="T60" fmla="*/ 27 w 83"/>
              <a:gd name="T61" fmla="*/ 49 h 117"/>
              <a:gd name="T62" fmla="*/ 31 w 83"/>
              <a:gd name="T63" fmla="*/ 49 h 117"/>
              <a:gd name="T64" fmla="*/ 43 w 83"/>
              <a:gd name="T65" fmla="*/ 37 h 117"/>
              <a:gd name="T66" fmla="*/ 47 w 83"/>
              <a:gd name="T67" fmla="*/ 45 h 117"/>
              <a:gd name="T68" fmla="*/ 50 w 83"/>
              <a:gd name="T69" fmla="*/ 54 h 117"/>
              <a:gd name="T70" fmla="*/ 50 w 83"/>
              <a:gd name="T71" fmla="*/ 59 h 117"/>
              <a:gd name="T72" fmla="*/ 45 w 83"/>
              <a:gd name="T73" fmla="*/ 66 h 117"/>
              <a:gd name="T74" fmla="*/ 41 w 83"/>
              <a:gd name="T75" fmla="*/ 70 h 117"/>
              <a:gd name="T76" fmla="*/ 27 w 83"/>
              <a:gd name="T77" fmla="*/ 74 h 117"/>
              <a:gd name="T78" fmla="*/ 15 w 83"/>
              <a:gd name="T79" fmla="*/ 6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117">
                <a:moveTo>
                  <a:pt x="83" y="109"/>
                </a:moveTo>
                <a:lnTo>
                  <a:pt x="50" y="76"/>
                </a:lnTo>
                <a:lnTo>
                  <a:pt x="50" y="76"/>
                </a:lnTo>
                <a:lnTo>
                  <a:pt x="53" y="71"/>
                </a:lnTo>
                <a:lnTo>
                  <a:pt x="57" y="66"/>
                </a:lnTo>
                <a:lnTo>
                  <a:pt x="58" y="60"/>
                </a:lnTo>
                <a:lnTo>
                  <a:pt x="60" y="54"/>
                </a:lnTo>
                <a:lnTo>
                  <a:pt x="60" y="54"/>
                </a:lnTo>
                <a:lnTo>
                  <a:pt x="58" y="45"/>
                </a:lnTo>
                <a:lnTo>
                  <a:pt x="55" y="37"/>
                </a:lnTo>
                <a:lnTo>
                  <a:pt x="48" y="27"/>
                </a:lnTo>
                <a:lnTo>
                  <a:pt x="48" y="27"/>
                </a:lnTo>
                <a:lnTo>
                  <a:pt x="47" y="25"/>
                </a:lnTo>
                <a:lnTo>
                  <a:pt x="45" y="24"/>
                </a:lnTo>
                <a:lnTo>
                  <a:pt x="45" y="24"/>
                </a:lnTo>
                <a:lnTo>
                  <a:pt x="43" y="24"/>
                </a:lnTo>
                <a:lnTo>
                  <a:pt x="41" y="25"/>
                </a:lnTo>
                <a:lnTo>
                  <a:pt x="35" y="32"/>
                </a:lnTo>
                <a:lnTo>
                  <a:pt x="35" y="5"/>
                </a:lnTo>
                <a:lnTo>
                  <a:pt x="35" y="5"/>
                </a:lnTo>
                <a:lnTo>
                  <a:pt x="34" y="2"/>
                </a:lnTo>
                <a:lnTo>
                  <a:pt x="31" y="0"/>
                </a:lnTo>
                <a:lnTo>
                  <a:pt x="31" y="0"/>
                </a:lnTo>
                <a:lnTo>
                  <a:pt x="29" y="0"/>
                </a:lnTo>
                <a:lnTo>
                  <a:pt x="26" y="1"/>
                </a:lnTo>
                <a:lnTo>
                  <a:pt x="26" y="1"/>
                </a:lnTo>
                <a:lnTo>
                  <a:pt x="21" y="7"/>
                </a:lnTo>
                <a:lnTo>
                  <a:pt x="13" y="21"/>
                </a:lnTo>
                <a:lnTo>
                  <a:pt x="8" y="28"/>
                </a:lnTo>
                <a:lnTo>
                  <a:pt x="4" y="37"/>
                </a:lnTo>
                <a:lnTo>
                  <a:pt x="2" y="45"/>
                </a:lnTo>
                <a:lnTo>
                  <a:pt x="0" y="54"/>
                </a:lnTo>
                <a:lnTo>
                  <a:pt x="0" y="54"/>
                </a:lnTo>
                <a:lnTo>
                  <a:pt x="0" y="59"/>
                </a:lnTo>
                <a:lnTo>
                  <a:pt x="3" y="64"/>
                </a:lnTo>
                <a:lnTo>
                  <a:pt x="4" y="69"/>
                </a:lnTo>
                <a:lnTo>
                  <a:pt x="8" y="74"/>
                </a:lnTo>
                <a:lnTo>
                  <a:pt x="8" y="74"/>
                </a:lnTo>
                <a:lnTo>
                  <a:pt x="8" y="74"/>
                </a:lnTo>
                <a:lnTo>
                  <a:pt x="13" y="77"/>
                </a:lnTo>
                <a:lnTo>
                  <a:pt x="18" y="81"/>
                </a:lnTo>
                <a:lnTo>
                  <a:pt x="24" y="82"/>
                </a:lnTo>
                <a:lnTo>
                  <a:pt x="30" y="83"/>
                </a:lnTo>
                <a:lnTo>
                  <a:pt x="30" y="83"/>
                </a:lnTo>
                <a:lnTo>
                  <a:pt x="35" y="83"/>
                </a:lnTo>
                <a:lnTo>
                  <a:pt x="41" y="81"/>
                </a:lnTo>
                <a:lnTo>
                  <a:pt x="76" y="117"/>
                </a:lnTo>
                <a:lnTo>
                  <a:pt x="83" y="109"/>
                </a:lnTo>
                <a:close/>
                <a:moveTo>
                  <a:pt x="15" y="66"/>
                </a:moveTo>
                <a:lnTo>
                  <a:pt x="15" y="66"/>
                </a:lnTo>
                <a:lnTo>
                  <a:pt x="11" y="61"/>
                </a:lnTo>
                <a:lnTo>
                  <a:pt x="10" y="58"/>
                </a:lnTo>
                <a:lnTo>
                  <a:pt x="10" y="54"/>
                </a:lnTo>
                <a:lnTo>
                  <a:pt x="10" y="54"/>
                </a:lnTo>
                <a:lnTo>
                  <a:pt x="11" y="45"/>
                </a:lnTo>
                <a:lnTo>
                  <a:pt x="15" y="37"/>
                </a:lnTo>
                <a:lnTo>
                  <a:pt x="20" y="28"/>
                </a:lnTo>
                <a:lnTo>
                  <a:pt x="25" y="19"/>
                </a:lnTo>
                <a:lnTo>
                  <a:pt x="25" y="44"/>
                </a:lnTo>
                <a:lnTo>
                  <a:pt x="25" y="44"/>
                </a:lnTo>
                <a:lnTo>
                  <a:pt x="26" y="46"/>
                </a:lnTo>
                <a:lnTo>
                  <a:pt x="27" y="49"/>
                </a:lnTo>
                <a:lnTo>
                  <a:pt x="27" y="49"/>
                </a:lnTo>
                <a:lnTo>
                  <a:pt x="31" y="49"/>
                </a:lnTo>
                <a:lnTo>
                  <a:pt x="34" y="48"/>
                </a:lnTo>
                <a:lnTo>
                  <a:pt x="43" y="37"/>
                </a:lnTo>
                <a:lnTo>
                  <a:pt x="43" y="37"/>
                </a:lnTo>
                <a:lnTo>
                  <a:pt x="47" y="45"/>
                </a:lnTo>
                <a:lnTo>
                  <a:pt x="50" y="50"/>
                </a:lnTo>
                <a:lnTo>
                  <a:pt x="50" y="54"/>
                </a:lnTo>
                <a:lnTo>
                  <a:pt x="50" y="54"/>
                </a:lnTo>
                <a:lnTo>
                  <a:pt x="50" y="59"/>
                </a:lnTo>
                <a:lnTo>
                  <a:pt x="47" y="62"/>
                </a:lnTo>
                <a:lnTo>
                  <a:pt x="45" y="66"/>
                </a:lnTo>
                <a:lnTo>
                  <a:pt x="41" y="70"/>
                </a:lnTo>
                <a:lnTo>
                  <a:pt x="41" y="70"/>
                </a:lnTo>
                <a:lnTo>
                  <a:pt x="35" y="72"/>
                </a:lnTo>
                <a:lnTo>
                  <a:pt x="27" y="74"/>
                </a:lnTo>
                <a:lnTo>
                  <a:pt x="21" y="71"/>
                </a:lnTo>
                <a:lnTo>
                  <a:pt x="15" y="6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71" name="Freeform 1690"/>
          <p:cNvSpPr>
            <a:spLocks/>
          </p:cNvSpPr>
          <p:nvPr/>
        </p:nvSpPr>
        <p:spPr bwMode="auto">
          <a:xfrm>
            <a:off x="1313982" y="2122193"/>
            <a:ext cx="132858" cy="185055"/>
          </a:xfrm>
          <a:custGeom>
            <a:avLst/>
            <a:gdLst>
              <a:gd name="T0" fmla="*/ 83 w 83"/>
              <a:gd name="T1" fmla="*/ 109 h 117"/>
              <a:gd name="T2" fmla="*/ 50 w 83"/>
              <a:gd name="T3" fmla="*/ 76 h 117"/>
              <a:gd name="T4" fmla="*/ 50 w 83"/>
              <a:gd name="T5" fmla="*/ 76 h 117"/>
              <a:gd name="T6" fmla="*/ 53 w 83"/>
              <a:gd name="T7" fmla="*/ 71 h 117"/>
              <a:gd name="T8" fmla="*/ 57 w 83"/>
              <a:gd name="T9" fmla="*/ 66 h 117"/>
              <a:gd name="T10" fmla="*/ 58 w 83"/>
              <a:gd name="T11" fmla="*/ 60 h 117"/>
              <a:gd name="T12" fmla="*/ 60 w 83"/>
              <a:gd name="T13" fmla="*/ 54 h 117"/>
              <a:gd name="T14" fmla="*/ 60 w 83"/>
              <a:gd name="T15" fmla="*/ 54 h 117"/>
              <a:gd name="T16" fmla="*/ 58 w 83"/>
              <a:gd name="T17" fmla="*/ 45 h 117"/>
              <a:gd name="T18" fmla="*/ 55 w 83"/>
              <a:gd name="T19" fmla="*/ 37 h 117"/>
              <a:gd name="T20" fmla="*/ 48 w 83"/>
              <a:gd name="T21" fmla="*/ 27 h 117"/>
              <a:gd name="T22" fmla="*/ 48 w 83"/>
              <a:gd name="T23" fmla="*/ 27 h 117"/>
              <a:gd name="T24" fmla="*/ 47 w 83"/>
              <a:gd name="T25" fmla="*/ 25 h 117"/>
              <a:gd name="T26" fmla="*/ 45 w 83"/>
              <a:gd name="T27" fmla="*/ 24 h 117"/>
              <a:gd name="T28" fmla="*/ 45 w 83"/>
              <a:gd name="T29" fmla="*/ 24 h 117"/>
              <a:gd name="T30" fmla="*/ 43 w 83"/>
              <a:gd name="T31" fmla="*/ 24 h 117"/>
              <a:gd name="T32" fmla="*/ 41 w 83"/>
              <a:gd name="T33" fmla="*/ 25 h 117"/>
              <a:gd name="T34" fmla="*/ 35 w 83"/>
              <a:gd name="T35" fmla="*/ 32 h 117"/>
              <a:gd name="T36" fmla="*/ 35 w 83"/>
              <a:gd name="T37" fmla="*/ 5 h 117"/>
              <a:gd name="T38" fmla="*/ 35 w 83"/>
              <a:gd name="T39" fmla="*/ 5 h 117"/>
              <a:gd name="T40" fmla="*/ 34 w 83"/>
              <a:gd name="T41" fmla="*/ 2 h 117"/>
              <a:gd name="T42" fmla="*/ 31 w 83"/>
              <a:gd name="T43" fmla="*/ 0 h 117"/>
              <a:gd name="T44" fmla="*/ 31 w 83"/>
              <a:gd name="T45" fmla="*/ 0 h 117"/>
              <a:gd name="T46" fmla="*/ 29 w 83"/>
              <a:gd name="T47" fmla="*/ 0 h 117"/>
              <a:gd name="T48" fmla="*/ 26 w 83"/>
              <a:gd name="T49" fmla="*/ 1 h 117"/>
              <a:gd name="T50" fmla="*/ 26 w 83"/>
              <a:gd name="T51" fmla="*/ 1 h 117"/>
              <a:gd name="T52" fmla="*/ 21 w 83"/>
              <a:gd name="T53" fmla="*/ 7 h 117"/>
              <a:gd name="T54" fmla="*/ 13 w 83"/>
              <a:gd name="T55" fmla="*/ 21 h 117"/>
              <a:gd name="T56" fmla="*/ 8 w 83"/>
              <a:gd name="T57" fmla="*/ 28 h 117"/>
              <a:gd name="T58" fmla="*/ 4 w 83"/>
              <a:gd name="T59" fmla="*/ 37 h 117"/>
              <a:gd name="T60" fmla="*/ 2 w 83"/>
              <a:gd name="T61" fmla="*/ 45 h 117"/>
              <a:gd name="T62" fmla="*/ 0 w 83"/>
              <a:gd name="T63" fmla="*/ 54 h 117"/>
              <a:gd name="T64" fmla="*/ 0 w 83"/>
              <a:gd name="T65" fmla="*/ 54 h 117"/>
              <a:gd name="T66" fmla="*/ 0 w 83"/>
              <a:gd name="T67" fmla="*/ 59 h 117"/>
              <a:gd name="T68" fmla="*/ 3 w 83"/>
              <a:gd name="T69" fmla="*/ 64 h 117"/>
              <a:gd name="T70" fmla="*/ 4 w 83"/>
              <a:gd name="T71" fmla="*/ 69 h 117"/>
              <a:gd name="T72" fmla="*/ 8 w 83"/>
              <a:gd name="T73" fmla="*/ 74 h 117"/>
              <a:gd name="T74" fmla="*/ 8 w 83"/>
              <a:gd name="T75" fmla="*/ 74 h 117"/>
              <a:gd name="T76" fmla="*/ 8 w 83"/>
              <a:gd name="T77" fmla="*/ 74 h 117"/>
              <a:gd name="T78" fmla="*/ 13 w 83"/>
              <a:gd name="T79" fmla="*/ 77 h 117"/>
              <a:gd name="T80" fmla="*/ 18 w 83"/>
              <a:gd name="T81" fmla="*/ 81 h 117"/>
              <a:gd name="T82" fmla="*/ 24 w 83"/>
              <a:gd name="T83" fmla="*/ 82 h 117"/>
              <a:gd name="T84" fmla="*/ 30 w 83"/>
              <a:gd name="T85" fmla="*/ 83 h 117"/>
              <a:gd name="T86" fmla="*/ 30 w 83"/>
              <a:gd name="T87" fmla="*/ 83 h 117"/>
              <a:gd name="T88" fmla="*/ 35 w 83"/>
              <a:gd name="T89" fmla="*/ 83 h 117"/>
              <a:gd name="T90" fmla="*/ 41 w 83"/>
              <a:gd name="T91" fmla="*/ 81 h 117"/>
              <a:gd name="T92" fmla="*/ 76 w 83"/>
              <a:gd name="T93" fmla="*/ 117 h 117"/>
              <a:gd name="T94" fmla="*/ 83 w 83"/>
              <a:gd name="T95"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17">
                <a:moveTo>
                  <a:pt x="83" y="109"/>
                </a:moveTo>
                <a:lnTo>
                  <a:pt x="50" y="76"/>
                </a:lnTo>
                <a:lnTo>
                  <a:pt x="50" y="76"/>
                </a:lnTo>
                <a:lnTo>
                  <a:pt x="53" y="71"/>
                </a:lnTo>
                <a:lnTo>
                  <a:pt x="57" y="66"/>
                </a:lnTo>
                <a:lnTo>
                  <a:pt x="58" y="60"/>
                </a:lnTo>
                <a:lnTo>
                  <a:pt x="60" y="54"/>
                </a:lnTo>
                <a:lnTo>
                  <a:pt x="60" y="54"/>
                </a:lnTo>
                <a:lnTo>
                  <a:pt x="58" y="45"/>
                </a:lnTo>
                <a:lnTo>
                  <a:pt x="55" y="37"/>
                </a:lnTo>
                <a:lnTo>
                  <a:pt x="48" y="27"/>
                </a:lnTo>
                <a:lnTo>
                  <a:pt x="48" y="27"/>
                </a:lnTo>
                <a:lnTo>
                  <a:pt x="47" y="25"/>
                </a:lnTo>
                <a:lnTo>
                  <a:pt x="45" y="24"/>
                </a:lnTo>
                <a:lnTo>
                  <a:pt x="45" y="24"/>
                </a:lnTo>
                <a:lnTo>
                  <a:pt x="43" y="24"/>
                </a:lnTo>
                <a:lnTo>
                  <a:pt x="41" y="25"/>
                </a:lnTo>
                <a:lnTo>
                  <a:pt x="35" y="32"/>
                </a:lnTo>
                <a:lnTo>
                  <a:pt x="35" y="5"/>
                </a:lnTo>
                <a:lnTo>
                  <a:pt x="35" y="5"/>
                </a:lnTo>
                <a:lnTo>
                  <a:pt x="34" y="2"/>
                </a:lnTo>
                <a:lnTo>
                  <a:pt x="31" y="0"/>
                </a:lnTo>
                <a:lnTo>
                  <a:pt x="31" y="0"/>
                </a:lnTo>
                <a:lnTo>
                  <a:pt x="29" y="0"/>
                </a:lnTo>
                <a:lnTo>
                  <a:pt x="26" y="1"/>
                </a:lnTo>
                <a:lnTo>
                  <a:pt x="26" y="1"/>
                </a:lnTo>
                <a:lnTo>
                  <a:pt x="21" y="7"/>
                </a:lnTo>
                <a:lnTo>
                  <a:pt x="13" y="21"/>
                </a:lnTo>
                <a:lnTo>
                  <a:pt x="8" y="28"/>
                </a:lnTo>
                <a:lnTo>
                  <a:pt x="4" y="37"/>
                </a:lnTo>
                <a:lnTo>
                  <a:pt x="2" y="45"/>
                </a:lnTo>
                <a:lnTo>
                  <a:pt x="0" y="54"/>
                </a:lnTo>
                <a:lnTo>
                  <a:pt x="0" y="54"/>
                </a:lnTo>
                <a:lnTo>
                  <a:pt x="0" y="59"/>
                </a:lnTo>
                <a:lnTo>
                  <a:pt x="3" y="64"/>
                </a:lnTo>
                <a:lnTo>
                  <a:pt x="4" y="69"/>
                </a:lnTo>
                <a:lnTo>
                  <a:pt x="8" y="74"/>
                </a:lnTo>
                <a:lnTo>
                  <a:pt x="8" y="74"/>
                </a:lnTo>
                <a:lnTo>
                  <a:pt x="8" y="74"/>
                </a:lnTo>
                <a:lnTo>
                  <a:pt x="13" y="77"/>
                </a:lnTo>
                <a:lnTo>
                  <a:pt x="18" y="81"/>
                </a:lnTo>
                <a:lnTo>
                  <a:pt x="24" y="82"/>
                </a:lnTo>
                <a:lnTo>
                  <a:pt x="30" y="83"/>
                </a:lnTo>
                <a:lnTo>
                  <a:pt x="30" y="83"/>
                </a:lnTo>
                <a:lnTo>
                  <a:pt x="35" y="83"/>
                </a:lnTo>
                <a:lnTo>
                  <a:pt x="41" y="81"/>
                </a:lnTo>
                <a:lnTo>
                  <a:pt x="76" y="117"/>
                </a:lnTo>
                <a:lnTo>
                  <a:pt x="83" y="109"/>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72" name="Freeform 1691"/>
          <p:cNvSpPr>
            <a:spLocks/>
          </p:cNvSpPr>
          <p:nvPr/>
        </p:nvSpPr>
        <p:spPr bwMode="auto">
          <a:xfrm>
            <a:off x="1332960" y="2155409"/>
            <a:ext cx="61686" cy="85410"/>
          </a:xfrm>
          <a:custGeom>
            <a:avLst/>
            <a:gdLst>
              <a:gd name="T0" fmla="*/ 5 w 40"/>
              <a:gd name="T1" fmla="*/ 47 h 55"/>
              <a:gd name="T2" fmla="*/ 5 w 40"/>
              <a:gd name="T3" fmla="*/ 47 h 55"/>
              <a:gd name="T4" fmla="*/ 1 w 40"/>
              <a:gd name="T5" fmla="*/ 42 h 55"/>
              <a:gd name="T6" fmla="*/ 0 w 40"/>
              <a:gd name="T7" fmla="*/ 39 h 55"/>
              <a:gd name="T8" fmla="*/ 0 w 40"/>
              <a:gd name="T9" fmla="*/ 35 h 55"/>
              <a:gd name="T10" fmla="*/ 0 w 40"/>
              <a:gd name="T11" fmla="*/ 35 h 55"/>
              <a:gd name="T12" fmla="*/ 1 w 40"/>
              <a:gd name="T13" fmla="*/ 26 h 55"/>
              <a:gd name="T14" fmla="*/ 5 w 40"/>
              <a:gd name="T15" fmla="*/ 18 h 55"/>
              <a:gd name="T16" fmla="*/ 10 w 40"/>
              <a:gd name="T17" fmla="*/ 9 h 55"/>
              <a:gd name="T18" fmla="*/ 15 w 40"/>
              <a:gd name="T19" fmla="*/ 0 h 55"/>
              <a:gd name="T20" fmla="*/ 15 w 40"/>
              <a:gd name="T21" fmla="*/ 25 h 55"/>
              <a:gd name="T22" fmla="*/ 15 w 40"/>
              <a:gd name="T23" fmla="*/ 25 h 55"/>
              <a:gd name="T24" fmla="*/ 16 w 40"/>
              <a:gd name="T25" fmla="*/ 27 h 55"/>
              <a:gd name="T26" fmla="*/ 17 w 40"/>
              <a:gd name="T27" fmla="*/ 30 h 55"/>
              <a:gd name="T28" fmla="*/ 17 w 40"/>
              <a:gd name="T29" fmla="*/ 30 h 55"/>
              <a:gd name="T30" fmla="*/ 21 w 40"/>
              <a:gd name="T31" fmla="*/ 30 h 55"/>
              <a:gd name="T32" fmla="*/ 24 w 40"/>
              <a:gd name="T33" fmla="*/ 29 h 55"/>
              <a:gd name="T34" fmla="*/ 33 w 40"/>
              <a:gd name="T35" fmla="*/ 18 h 55"/>
              <a:gd name="T36" fmla="*/ 33 w 40"/>
              <a:gd name="T37" fmla="*/ 18 h 55"/>
              <a:gd name="T38" fmla="*/ 37 w 40"/>
              <a:gd name="T39" fmla="*/ 26 h 55"/>
              <a:gd name="T40" fmla="*/ 40 w 40"/>
              <a:gd name="T41" fmla="*/ 31 h 55"/>
              <a:gd name="T42" fmla="*/ 40 w 40"/>
              <a:gd name="T43" fmla="*/ 35 h 55"/>
              <a:gd name="T44" fmla="*/ 40 w 40"/>
              <a:gd name="T45" fmla="*/ 35 h 55"/>
              <a:gd name="T46" fmla="*/ 40 w 40"/>
              <a:gd name="T47" fmla="*/ 40 h 55"/>
              <a:gd name="T48" fmla="*/ 37 w 40"/>
              <a:gd name="T49" fmla="*/ 43 h 55"/>
              <a:gd name="T50" fmla="*/ 35 w 40"/>
              <a:gd name="T51" fmla="*/ 47 h 55"/>
              <a:gd name="T52" fmla="*/ 31 w 40"/>
              <a:gd name="T53" fmla="*/ 51 h 55"/>
              <a:gd name="T54" fmla="*/ 31 w 40"/>
              <a:gd name="T55" fmla="*/ 51 h 55"/>
              <a:gd name="T56" fmla="*/ 25 w 40"/>
              <a:gd name="T57" fmla="*/ 53 h 55"/>
              <a:gd name="T58" fmla="*/ 17 w 40"/>
              <a:gd name="T59" fmla="*/ 55 h 55"/>
              <a:gd name="T60" fmla="*/ 11 w 40"/>
              <a:gd name="T61" fmla="*/ 52 h 55"/>
              <a:gd name="T62" fmla="*/ 5 w 40"/>
              <a:gd name="T63"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55">
                <a:moveTo>
                  <a:pt x="5" y="47"/>
                </a:moveTo>
                <a:lnTo>
                  <a:pt x="5" y="47"/>
                </a:lnTo>
                <a:lnTo>
                  <a:pt x="1" y="42"/>
                </a:lnTo>
                <a:lnTo>
                  <a:pt x="0" y="39"/>
                </a:lnTo>
                <a:lnTo>
                  <a:pt x="0" y="35"/>
                </a:lnTo>
                <a:lnTo>
                  <a:pt x="0" y="35"/>
                </a:lnTo>
                <a:lnTo>
                  <a:pt x="1" y="26"/>
                </a:lnTo>
                <a:lnTo>
                  <a:pt x="5" y="18"/>
                </a:lnTo>
                <a:lnTo>
                  <a:pt x="10" y="9"/>
                </a:lnTo>
                <a:lnTo>
                  <a:pt x="15" y="0"/>
                </a:lnTo>
                <a:lnTo>
                  <a:pt x="15" y="25"/>
                </a:lnTo>
                <a:lnTo>
                  <a:pt x="15" y="25"/>
                </a:lnTo>
                <a:lnTo>
                  <a:pt x="16" y="27"/>
                </a:lnTo>
                <a:lnTo>
                  <a:pt x="17" y="30"/>
                </a:lnTo>
                <a:lnTo>
                  <a:pt x="17" y="30"/>
                </a:lnTo>
                <a:lnTo>
                  <a:pt x="21" y="30"/>
                </a:lnTo>
                <a:lnTo>
                  <a:pt x="24" y="29"/>
                </a:lnTo>
                <a:lnTo>
                  <a:pt x="33" y="18"/>
                </a:lnTo>
                <a:lnTo>
                  <a:pt x="33" y="18"/>
                </a:lnTo>
                <a:lnTo>
                  <a:pt x="37" y="26"/>
                </a:lnTo>
                <a:lnTo>
                  <a:pt x="40" y="31"/>
                </a:lnTo>
                <a:lnTo>
                  <a:pt x="40" y="35"/>
                </a:lnTo>
                <a:lnTo>
                  <a:pt x="40" y="35"/>
                </a:lnTo>
                <a:lnTo>
                  <a:pt x="40" y="40"/>
                </a:lnTo>
                <a:lnTo>
                  <a:pt x="37" y="43"/>
                </a:lnTo>
                <a:lnTo>
                  <a:pt x="35" y="47"/>
                </a:lnTo>
                <a:lnTo>
                  <a:pt x="31" y="51"/>
                </a:lnTo>
                <a:lnTo>
                  <a:pt x="31" y="51"/>
                </a:lnTo>
                <a:lnTo>
                  <a:pt x="25" y="53"/>
                </a:lnTo>
                <a:lnTo>
                  <a:pt x="17" y="55"/>
                </a:lnTo>
                <a:lnTo>
                  <a:pt x="11" y="52"/>
                </a:lnTo>
                <a:lnTo>
                  <a:pt x="5" y="47"/>
                </a:lnTo>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73" name="Freeform 1692"/>
          <p:cNvSpPr>
            <a:spLocks/>
          </p:cNvSpPr>
          <p:nvPr/>
        </p:nvSpPr>
        <p:spPr bwMode="auto">
          <a:xfrm>
            <a:off x="1342452" y="2207603"/>
            <a:ext cx="42706" cy="18981"/>
          </a:xfrm>
          <a:custGeom>
            <a:avLst/>
            <a:gdLst>
              <a:gd name="T0" fmla="*/ 14 w 27"/>
              <a:gd name="T1" fmla="*/ 0 h 12"/>
              <a:gd name="T2" fmla="*/ 14 w 27"/>
              <a:gd name="T3" fmla="*/ 0 h 12"/>
              <a:gd name="T4" fmla="*/ 7 w 27"/>
              <a:gd name="T5" fmla="*/ 1 h 12"/>
              <a:gd name="T6" fmla="*/ 0 w 27"/>
              <a:gd name="T7" fmla="*/ 5 h 12"/>
              <a:gd name="T8" fmla="*/ 0 w 27"/>
              <a:gd name="T9" fmla="*/ 5 h 12"/>
              <a:gd name="T10" fmla="*/ 3 w 27"/>
              <a:gd name="T11" fmla="*/ 10 h 12"/>
              <a:gd name="T12" fmla="*/ 3 w 27"/>
              <a:gd name="T13" fmla="*/ 10 h 12"/>
              <a:gd name="T14" fmla="*/ 7 w 27"/>
              <a:gd name="T15" fmla="*/ 12 h 12"/>
              <a:gd name="T16" fmla="*/ 7 w 27"/>
              <a:gd name="T17" fmla="*/ 12 h 12"/>
              <a:gd name="T18" fmla="*/ 10 w 27"/>
              <a:gd name="T19" fmla="*/ 11 h 12"/>
              <a:gd name="T20" fmla="*/ 14 w 27"/>
              <a:gd name="T21" fmla="*/ 10 h 12"/>
              <a:gd name="T22" fmla="*/ 14 w 27"/>
              <a:gd name="T23" fmla="*/ 10 h 12"/>
              <a:gd name="T24" fmla="*/ 18 w 27"/>
              <a:gd name="T25" fmla="*/ 11 h 12"/>
              <a:gd name="T26" fmla="*/ 23 w 27"/>
              <a:gd name="T27" fmla="*/ 12 h 12"/>
              <a:gd name="T28" fmla="*/ 23 w 27"/>
              <a:gd name="T29" fmla="*/ 12 h 12"/>
              <a:gd name="T30" fmla="*/ 26 w 27"/>
              <a:gd name="T31" fmla="*/ 8 h 12"/>
              <a:gd name="T32" fmla="*/ 27 w 27"/>
              <a:gd name="T33" fmla="*/ 5 h 12"/>
              <a:gd name="T34" fmla="*/ 27 w 27"/>
              <a:gd name="T35" fmla="*/ 5 h 12"/>
              <a:gd name="T36" fmla="*/ 21 w 27"/>
              <a:gd name="T37" fmla="*/ 1 h 12"/>
              <a:gd name="T38" fmla="*/ 14 w 27"/>
              <a:gd name="T39" fmla="*/ 0 h 12"/>
              <a:gd name="T40" fmla="*/ 14 w 27"/>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12">
                <a:moveTo>
                  <a:pt x="14" y="0"/>
                </a:moveTo>
                <a:lnTo>
                  <a:pt x="14" y="0"/>
                </a:lnTo>
                <a:lnTo>
                  <a:pt x="7" y="1"/>
                </a:lnTo>
                <a:lnTo>
                  <a:pt x="0" y="5"/>
                </a:lnTo>
                <a:lnTo>
                  <a:pt x="0" y="5"/>
                </a:lnTo>
                <a:lnTo>
                  <a:pt x="3" y="10"/>
                </a:lnTo>
                <a:lnTo>
                  <a:pt x="3" y="10"/>
                </a:lnTo>
                <a:lnTo>
                  <a:pt x="7" y="12"/>
                </a:lnTo>
                <a:lnTo>
                  <a:pt x="7" y="12"/>
                </a:lnTo>
                <a:lnTo>
                  <a:pt x="10" y="11"/>
                </a:lnTo>
                <a:lnTo>
                  <a:pt x="14" y="10"/>
                </a:lnTo>
                <a:lnTo>
                  <a:pt x="14" y="10"/>
                </a:lnTo>
                <a:lnTo>
                  <a:pt x="18" y="11"/>
                </a:lnTo>
                <a:lnTo>
                  <a:pt x="23" y="12"/>
                </a:lnTo>
                <a:lnTo>
                  <a:pt x="23" y="12"/>
                </a:lnTo>
                <a:lnTo>
                  <a:pt x="26" y="8"/>
                </a:lnTo>
                <a:lnTo>
                  <a:pt x="27" y="5"/>
                </a:lnTo>
                <a:lnTo>
                  <a:pt x="27" y="5"/>
                </a:lnTo>
                <a:lnTo>
                  <a:pt x="21" y="1"/>
                </a:lnTo>
                <a:lnTo>
                  <a:pt x="14" y="0"/>
                </a:lnTo>
                <a:lnTo>
                  <a:pt x="1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74" name="Freeform 1693"/>
          <p:cNvSpPr>
            <a:spLocks noEditPoints="1"/>
          </p:cNvSpPr>
          <p:nvPr/>
        </p:nvSpPr>
        <p:spPr bwMode="auto">
          <a:xfrm>
            <a:off x="559536" y="2136429"/>
            <a:ext cx="142349" cy="156586"/>
          </a:xfrm>
          <a:custGeom>
            <a:avLst/>
            <a:gdLst>
              <a:gd name="T0" fmla="*/ 49 w 89"/>
              <a:gd name="T1" fmla="*/ 5 h 99"/>
              <a:gd name="T2" fmla="*/ 39 w 89"/>
              <a:gd name="T3" fmla="*/ 0 h 99"/>
              <a:gd name="T4" fmla="*/ 34 w 89"/>
              <a:gd name="T5" fmla="*/ 5 h 99"/>
              <a:gd name="T6" fmla="*/ 27 w 89"/>
              <a:gd name="T7" fmla="*/ 7 h 99"/>
              <a:gd name="T8" fmla="*/ 15 w 89"/>
              <a:gd name="T9" fmla="*/ 12 h 99"/>
              <a:gd name="T10" fmla="*/ 6 w 89"/>
              <a:gd name="T11" fmla="*/ 20 h 99"/>
              <a:gd name="T12" fmla="*/ 1 w 89"/>
              <a:gd name="T13" fmla="*/ 32 h 99"/>
              <a:gd name="T14" fmla="*/ 0 w 89"/>
              <a:gd name="T15" fmla="*/ 55 h 99"/>
              <a:gd name="T16" fmla="*/ 1 w 89"/>
              <a:gd name="T17" fmla="*/ 57 h 99"/>
              <a:gd name="T18" fmla="*/ 2 w 89"/>
              <a:gd name="T19" fmla="*/ 60 h 99"/>
              <a:gd name="T20" fmla="*/ 8 w 89"/>
              <a:gd name="T21" fmla="*/ 58 h 99"/>
              <a:gd name="T22" fmla="*/ 21 w 89"/>
              <a:gd name="T23" fmla="*/ 58 h 99"/>
              <a:gd name="T24" fmla="*/ 22 w 89"/>
              <a:gd name="T25" fmla="*/ 60 h 99"/>
              <a:gd name="T26" fmla="*/ 27 w 89"/>
              <a:gd name="T27" fmla="*/ 60 h 99"/>
              <a:gd name="T28" fmla="*/ 34 w 89"/>
              <a:gd name="T29" fmla="*/ 52 h 99"/>
              <a:gd name="T30" fmla="*/ 39 w 89"/>
              <a:gd name="T31" fmla="*/ 89 h 99"/>
              <a:gd name="T32" fmla="*/ 24 w 89"/>
              <a:gd name="T33" fmla="*/ 99 h 99"/>
              <a:gd name="T34" fmla="*/ 64 w 89"/>
              <a:gd name="T35" fmla="*/ 89 h 99"/>
              <a:gd name="T36" fmla="*/ 49 w 89"/>
              <a:gd name="T37" fmla="*/ 57 h 99"/>
              <a:gd name="T38" fmla="*/ 60 w 89"/>
              <a:gd name="T39" fmla="*/ 58 h 99"/>
              <a:gd name="T40" fmla="*/ 61 w 89"/>
              <a:gd name="T41" fmla="*/ 60 h 99"/>
              <a:gd name="T42" fmla="*/ 66 w 89"/>
              <a:gd name="T43" fmla="*/ 60 h 99"/>
              <a:gd name="T44" fmla="*/ 74 w 89"/>
              <a:gd name="T45" fmla="*/ 52 h 99"/>
              <a:gd name="T46" fmla="*/ 80 w 89"/>
              <a:gd name="T47" fmla="*/ 58 h 99"/>
              <a:gd name="T48" fmla="*/ 84 w 89"/>
              <a:gd name="T49" fmla="*/ 60 h 99"/>
              <a:gd name="T50" fmla="*/ 86 w 89"/>
              <a:gd name="T51" fmla="*/ 60 h 99"/>
              <a:gd name="T52" fmla="*/ 87 w 89"/>
              <a:gd name="T53" fmla="*/ 57 h 99"/>
              <a:gd name="T54" fmla="*/ 89 w 89"/>
              <a:gd name="T55" fmla="*/ 40 h 99"/>
              <a:gd name="T56" fmla="*/ 87 w 89"/>
              <a:gd name="T57" fmla="*/ 32 h 99"/>
              <a:gd name="T58" fmla="*/ 82 w 89"/>
              <a:gd name="T59" fmla="*/ 20 h 99"/>
              <a:gd name="T60" fmla="*/ 74 w 89"/>
              <a:gd name="T61" fmla="*/ 12 h 99"/>
              <a:gd name="T62" fmla="*/ 61 w 89"/>
              <a:gd name="T63" fmla="*/ 7 h 99"/>
              <a:gd name="T64" fmla="*/ 54 w 89"/>
              <a:gd name="T65" fmla="*/ 5 h 99"/>
              <a:gd name="T66" fmla="*/ 77 w 89"/>
              <a:gd name="T67" fmla="*/ 41 h 99"/>
              <a:gd name="T68" fmla="*/ 76 w 89"/>
              <a:gd name="T69" fmla="*/ 40 h 99"/>
              <a:gd name="T70" fmla="*/ 71 w 89"/>
              <a:gd name="T71" fmla="*/ 40 h 99"/>
              <a:gd name="T72" fmla="*/ 64 w 89"/>
              <a:gd name="T73" fmla="*/ 47 h 99"/>
              <a:gd name="T74" fmla="*/ 58 w 89"/>
              <a:gd name="T75" fmla="*/ 41 h 99"/>
              <a:gd name="T76" fmla="*/ 54 w 89"/>
              <a:gd name="T77" fmla="*/ 40 h 99"/>
              <a:gd name="T78" fmla="*/ 52 w 89"/>
              <a:gd name="T79" fmla="*/ 40 h 99"/>
              <a:gd name="T80" fmla="*/ 44 w 89"/>
              <a:gd name="T81" fmla="*/ 47 h 99"/>
              <a:gd name="T82" fmla="*/ 38 w 89"/>
              <a:gd name="T83" fmla="*/ 41 h 99"/>
              <a:gd name="T84" fmla="*/ 34 w 89"/>
              <a:gd name="T85" fmla="*/ 40 h 99"/>
              <a:gd name="T86" fmla="*/ 31 w 89"/>
              <a:gd name="T87" fmla="*/ 41 h 99"/>
              <a:gd name="T88" fmla="*/ 18 w 89"/>
              <a:gd name="T89" fmla="*/ 41 h 99"/>
              <a:gd name="T90" fmla="*/ 17 w 89"/>
              <a:gd name="T91" fmla="*/ 40 h 99"/>
              <a:gd name="T92" fmla="*/ 12 w 89"/>
              <a:gd name="T93" fmla="*/ 40 h 99"/>
              <a:gd name="T94" fmla="*/ 10 w 89"/>
              <a:gd name="T95" fmla="*/ 42 h 99"/>
              <a:gd name="T96" fmla="*/ 10 w 89"/>
              <a:gd name="T97" fmla="*/ 40 h 99"/>
              <a:gd name="T98" fmla="*/ 12 w 89"/>
              <a:gd name="T99" fmla="*/ 30 h 99"/>
              <a:gd name="T100" fmla="*/ 17 w 89"/>
              <a:gd name="T101" fmla="*/ 23 h 99"/>
              <a:gd name="T102" fmla="*/ 24 w 89"/>
              <a:gd name="T103" fmla="*/ 18 h 99"/>
              <a:gd name="T104" fmla="*/ 34 w 89"/>
              <a:gd name="T105" fmla="*/ 15 h 99"/>
              <a:gd name="T106" fmla="*/ 54 w 89"/>
              <a:gd name="T107" fmla="*/ 15 h 99"/>
              <a:gd name="T108" fmla="*/ 64 w 89"/>
              <a:gd name="T109" fmla="*/ 18 h 99"/>
              <a:gd name="T110" fmla="*/ 71 w 89"/>
              <a:gd name="T111" fmla="*/ 23 h 99"/>
              <a:gd name="T112" fmla="*/ 76 w 89"/>
              <a:gd name="T113" fmla="*/ 30 h 99"/>
              <a:gd name="T114" fmla="*/ 79 w 89"/>
              <a:gd name="T115"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99">
                <a:moveTo>
                  <a:pt x="54" y="5"/>
                </a:moveTo>
                <a:lnTo>
                  <a:pt x="49" y="5"/>
                </a:lnTo>
                <a:lnTo>
                  <a:pt x="49" y="0"/>
                </a:lnTo>
                <a:lnTo>
                  <a:pt x="39" y="0"/>
                </a:lnTo>
                <a:lnTo>
                  <a:pt x="39" y="5"/>
                </a:lnTo>
                <a:lnTo>
                  <a:pt x="34" y="5"/>
                </a:lnTo>
                <a:lnTo>
                  <a:pt x="34" y="5"/>
                </a:lnTo>
                <a:lnTo>
                  <a:pt x="27" y="7"/>
                </a:lnTo>
                <a:lnTo>
                  <a:pt x="21" y="8"/>
                </a:lnTo>
                <a:lnTo>
                  <a:pt x="15" y="12"/>
                </a:lnTo>
                <a:lnTo>
                  <a:pt x="10" y="15"/>
                </a:lnTo>
                <a:lnTo>
                  <a:pt x="6" y="20"/>
                </a:lnTo>
                <a:lnTo>
                  <a:pt x="2" y="26"/>
                </a:lnTo>
                <a:lnTo>
                  <a:pt x="1" y="32"/>
                </a:lnTo>
                <a:lnTo>
                  <a:pt x="0" y="40"/>
                </a:lnTo>
                <a:lnTo>
                  <a:pt x="0" y="55"/>
                </a:lnTo>
                <a:lnTo>
                  <a:pt x="0" y="55"/>
                </a:lnTo>
                <a:lnTo>
                  <a:pt x="1" y="57"/>
                </a:lnTo>
                <a:lnTo>
                  <a:pt x="2" y="60"/>
                </a:lnTo>
                <a:lnTo>
                  <a:pt x="2" y="60"/>
                </a:lnTo>
                <a:lnTo>
                  <a:pt x="6" y="60"/>
                </a:lnTo>
                <a:lnTo>
                  <a:pt x="8" y="58"/>
                </a:lnTo>
                <a:lnTo>
                  <a:pt x="15" y="52"/>
                </a:lnTo>
                <a:lnTo>
                  <a:pt x="21" y="58"/>
                </a:lnTo>
                <a:lnTo>
                  <a:pt x="21" y="58"/>
                </a:lnTo>
                <a:lnTo>
                  <a:pt x="22" y="60"/>
                </a:lnTo>
                <a:lnTo>
                  <a:pt x="24" y="60"/>
                </a:lnTo>
                <a:lnTo>
                  <a:pt x="27" y="60"/>
                </a:lnTo>
                <a:lnTo>
                  <a:pt x="28" y="58"/>
                </a:lnTo>
                <a:lnTo>
                  <a:pt x="34" y="52"/>
                </a:lnTo>
                <a:lnTo>
                  <a:pt x="39" y="57"/>
                </a:lnTo>
                <a:lnTo>
                  <a:pt x="39" y="89"/>
                </a:lnTo>
                <a:lnTo>
                  <a:pt x="24" y="89"/>
                </a:lnTo>
                <a:lnTo>
                  <a:pt x="24" y="99"/>
                </a:lnTo>
                <a:lnTo>
                  <a:pt x="64" y="99"/>
                </a:lnTo>
                <a:lnTo>
                  <a:pt x="64" y="89"/>
                </a:lnTo>
                <a:lnTo>
                  <a:pt x="49" y="89"/>
                </a:lnTo>
                <a:lnTo>
                  <a:pt x="49" y="57"/>
                </a:lnTo>
                <a:lnTo>
                  <a:pt x="54" y="52"/>
                </a:lnTo>
                <a:lnTo>
                  <a:pt x="60" y="58"/>
                </a:lnTo>
                <a:lnTo>
                  <a:pt x="60" y="58"/>
                </a:lnTo>
                <a:lnTo>
                  <a:pt x="61" y="60"/>
                </a:lnTo>
                <a:lnTo>
                  <a:pt x="64" y="60"/>
                </a:lnTo>
                <a:lnTo>
                  <a:pt x="66" y="60"/>
                </a:lnTo>
                <a:lnTo>
                  <a:pt x="68" y="58"/>
                </a:lnTo>
                <a:lnTo>
                  <a:pt x="74" y="52"/>
                </a:lnTo>
                <a:lnTo>
                  <a:pt x="80" y="58"/>
                </a:lnTo>
                <a:lnTo>
                  <a:pt x="80" y="58"/>
                </a:lnTo>
                <a:lnTo>
                  <a:pt x="81" y="60"/>
                </a:lnTo>
                <a:lnTo>
                  <a:pt x="84" y="60"/>
                </a:lnTo>
                <a:lnTo>
                  <a:pt x="84" y="60"/>
                </a:lnTo>
                <a:lnTo>
                  <a:pt x="86" y="60"/>
                </a:lnTo>
                <a:lnTo>
                  <a:pt x="86" y="60"/>
                </a:lnTo>
                <a:lnTo>
                  <a:pt x="87" y="57"/>
                </a:lnTo>
                <a:lnTo>
                  <a:pt x="89" y="55"/>
                </a:lnTo>
                <a:lnTo>
                  <a:pt x="89" y="40"/>
                </a:lnTo>
                <a:lnTo>
                  <a:pt x="89" y="40"/>
                </a:lnTo>
                <a:lnTo>
                  <a:pt x="87" y="32"/>
                </a:lnTo>
                <a:lnTo>
                  <a:pt x="86" y="26"/>
                </a:lnTo>
                <a:lnTo>
                  <a:pt x="82" y="20"/>
                </a:lnTo>
                <a:lnTo>
                  <a:pt x="79" y="15"/>
                </a:lnTo>
                <a:lnTo>
                  <a:pt x="74" y="12"/>
                </a:lnTo>
                <a:lnTo>
                  <a:pt x="68" y="8"/>
                </a:lnTo>
                <a:lnTo>
                  <a:pt x="61" y="7"/>
                </a:lnTo>
                <a:lnTo>
                  <a:pt x="54" y="5"/>
                </a:lnTo>
                <a:lnTo>
                  <a:pt x="54" y="5"/>
                </a:lnTo>
                <a:close/>
                <a:moveTo>
                  <a:pt x="79" y="42"/>
                </a:moveTo>
                <a:lnTo>
                  <a:pt x="77" y="41"/>
                </a:lnTo>
                <a:lnTo>
                  <a:pt x="77" y="41"/>
                </a:lnTo>
                <a:lnTo>
                  <a:pt x="76" y="40"/>
                </a:lnTo>
                <a:lnTo>
                  <a:pt x="74" y="40"/>
                </a:lnTo>
                <a:lnTo>
                  <a:pt x="71" y="40"/>
                </a:lnTo>
                <a:lnTo>
                  <a:pt x="70" y="41"/>
                </a:lnTo>
                <a:lnTo>
                  <a:pt x="64" y="47"/>
                </a:lnTo>
                <a:lnTo>
                  <a:pt x="58" y="41"/>
                </a:lnTo>
                <a:lnTo>
                  <a:pt x="58" y="41"/>
                </a:lnTo>
                <a:lnTo>
                  <a:pt x="57" y="40"/>
                </a:lnTo>
                <a:lnTo>
                  <a:pt x="54" y="40"/>
                </a:lnTo>
                <a:lnTo>
                  <a:pt x="54" y="40"/>
                </a:lnTo>
                <a:lnTo>
                  <a:pt x="52" y="40"/>
                </a:lnTo>
                <a:lnTo>
                  <a:pt x="50" y="41"/>
                </a:lnTo>
                <a:lnTo>
                  <a:pt x="44" y="47"/>
                </a:lnTo>
                <a:lnTo>
                  <a:pt x="38" y="41"/>
                </a:lnTo>
                <a:lnTo>
                  <a:pt x="38" y="41"/>
                </a:lnTo>
                <a:lnTo>
                  <a:pt x="37" y="40"/>
                </a:lnTo>
                <a:lnTo>
                  <a:pt x="34" y="40"/>
                </a:lnTo>
                <a:lnTo>
                  <a:pt x="32" y="40"/>
                </a:lnTo>
                <a:lnTo>
                  <a:pt x="31" y="41"/>
                </a:lnTo>
                <a:lnTo>
                  <a:pt x="24" y="47"/>
                </a:lnTo>
                <a:lnTo>
                  <a:pt x="18" y="41"/>
                </a:lnTo>
                <a:lnTo>
                  <a:pt x="18" y="41"/>
                </a:lnTo>
                <a:lnTo>
                  <a:pt x="17" y="40"/>
                </a:lnTo>
                <a:lnTo>
                  <a:pt x="15" y="40"/>
                </a:lnTo>
                <a:lnTo>
                  <a:pt x="12" y="40"/>
                </a:lnTo>
                <a:lnTo>
                  <a:pt x="11" y="41"/>
                </a:lnTo>
                <a:lnTo>
                  <a:pt x="10" y="42"/>
                </a:lnTo>
                <a:lnTo>
                  <a:pt x="10" y="40"/>
                </a:lnTo>
                <a:lnTo>
                  <a:pt x="10" y="40"/>
                </a:lnTo>
                <a:lnTo>
                  <a:pt x="10" y="35"/>
                </a:lnTo>
                <a:lnTo>
                  <a:pt x="12" y="30"/>
                </a:lnTo>
                <a:lnTo>
                  <a:pt x="13" y="26"/>
                </a:lnTo>
                <a:lnTo>
                  <a:pt x="17" y="23"/>
                </a:lnTo>
                <a:lnTo>
                  <a:pt x="21" y="19"/>
                </a:lnTo>
                <a:lnTo>
                  <a:pt x="24" y="18"/>
                </a:lnTo>
                <a:lnTo>
                  <a:pt x="29" y="15"/>
                </a:lnTo>
                <a:lnTo>
                  <a:pt x="34" y="15"/>
                </a:lnTo>
                <a:lnTo>
                  <a:pt x="54" y="15"/>
                </a:lnTo>
                <a:lnTo>
                  <a:pt x="54" y="15"/>
                </a:lnTo>
                <a:lnTo>
                  <a:pt x="59" y="15"/>
                </a:lnTo>
                <a:lnTo>
                  <a:pt x="64" y="18"/>
                </a:lnTo>
                <a:lnTo>
                  <a:pt x="68" y="19"/>
                </a:lnTo>
                <a:lnTo>
                  <a:pt x="71" y="23"/>
                </a:lnTo>
                <a:lnTo>
                  <a:pt x="75" y="26"/>
                </a:lnTo>
                <a:lnTo>
                  <a:pt x="76" y="30"/>
                </a:lnTo>
                <a:lnTo>
                  <a:pt x="79" y="35"/>
                </a:lnTo>
                <a:lnTo>
                  <a:pt x="79" y="40"/>
                </a:lnTo>
                <a:lnTo>
                  <a:pt x="79" y="4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75" name="Rectangle 1694"/>
          <p:cNvSpPr>
            <a:spLocks noChangeArrowheads="1"/>
          </p:cNvSpPr>
          <p:nvPr/>
        </p:nvSpPr>
        <p:spPr bwMode="auto">
          <a:xfrm>
            <a:off x="654435" y="2240818"/>
            <a:ext cx="14237" cy="2372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76" name="Freeform 1695"/>
          <p:cNvSpPr>
            <a:spLocks noEditPoints="1"/>
          </p:cNvSpPr>
          <p:nvPr/>
        </p:nvSpPr>
        <p:spPr bwMode="auto">
          <a:xfrm>
            <a:off x="920151" y="2511279"/>
            <a:ext cx="170818" cy="166074"/>
          </a:xfrm>
          <a:custGeom>
            <a:avLst/>
            <a:gdLst>
              <a:gd name="T0" fmla="*/ 98 w 108"/>
              <a:gd name="T1" fmla="*/ 0 h 104"/>
              <a:gd name="T2" fmla="*/ 29 w 108"/>
              <a:gd name="T3" fmla="*/ 0 h 104"/>
              <a:gd name="T4" fmla="*/ 29 w 108"/>
              <a:gd name="T5" fmla="*/ 0 h 104"/>
              <a:gd name="T6" fmla="*/ 26 w 108"/>
              <a:gd name="T7" fmla="*/ 1 h 104"/>
              <a:gd name="T8" fmla="*/ 22 w 108"/>
              <a:gd name="T9" fmla="*/ 3 h 104"/>
              <a:gd name="T10" fmla="*/ 21 w 108"/>
              <a:gd name="T11" fmla="*/ 6 h 104"/>
              <a:gd name="T12" fmla="*/ 19 w 108"/>
              <a:gd name="T13" fmla="*/ 10 h 104"/>
              <a:gd name="T14" fmla="*/ 19 w 108"/>
              <a:gd name="T15" fmla="*/ 15 h 104"/>
              <a:gd name="T16" fmla="*/ 10 w 108"/>
              <a:gd name="T17" fmla="*/ 15 h 104"/>
              <a:gd name="T18" fmla="*/ 10 w 108"/>
              <a:gd name="T19" fmla="*/ 5 h 104"/>
              <a:gd name="T20" fmla="*/ 0 w 108"/>
              <a:gd name="T21" fmla="*/ 5 h 104"/>
              <a:gd name="T22" fmla="*/ 0 w 108"/>
              <a:gd name="T23" fmla="*/ 104 h 104"/>
              <a:gd name="T24" fmla="*/ 10 w 108"/>
              <a:gd name="T25" fmla="*/ 104 h 104"/>
              <a:gd name="T26" fmla="*/ 10 w 108"/>
              <a:gd name="T27" fmla="*/ 74 h 104"/>
              <a:gd name="T28" fmla="*/ 19 w 108"/>
              <a:gd name="T29" fmla="*/ 74 h 104"/>
              <a:gd name="T30" fmla="*/ 19 w 108"/>
              <a:gd name="T31" fmla="*/ 79 h 104"/>
              <a:gd name="T32" fmla="*/ 19 w 108"/>
              <a:gd name="T33" fmla="*/ 79 h 104"/>
              <a:gd name="T34" fmla="*/ 21 w 108"/>
              <a:gd name="T35" fmla="*/ 83 h 104"/>
              <a:gd name="T36" fmla="*/ 22 w 108"/>
              <a:gd name="T37" fmla="*/ 86 h 104"/>
              <a:gd name="T38" fmla="*/ 26 w 108"/>
              <a:gd name="T39" fmla="*/ 88 h 104"/>
              <a:gd name="T40" fmla="*/ 29 w 108"/>
              <a:gd name="T41" fmla="*/ 89 h 104"/>
              <a:gd name="T42" fmla="*/ 98 w 108"/>
              <a:gd name="T43" fmla="*/ 89 h 104"/>
              <a:gd name="T44" fmla="*/ 98 w 108"/>
              <a:gd name="T45" fmla="*/ 89 h 104"/>
              <a:gd name="T46" fmla="*/ 102 w 108"/>
              <a:gd name="T47" fmla="*/ 88 h 104"/>
              <a:gd name="T48" fmla="*/ 106 w 108"/>
              <a:gd name="T49" fmla="*/ 86 h 104"/>
              <a:gd name="T50" fmla="*/ 107 w 108"/>
              <a:gd name="T51" fmla="*/ 83 h 104"/>
              <a:gd name="T52" fmla="*/ 108 w 108"/>
              <a:gd name="T53" fmla="*/ 79 h 104"/>
              <a:gd name="T54" fmla="*/ 108 w 108"/>
              <a:gd name="T55" fmla="*/ 10 h 104"/>
              <a:gd name="T56" fmla="*/ 108 w 108"/>
              <a:gd name="T57" fmla="*/ 10 h 104"/>
              <a:gd name="T58" fmla="*/ 107 w 108"/>
              <a:gd name="T59" fmla="*/ 6 h 104"/>
              <a:gd name="T60" fmla="*/ 106 w 108"/>
              <a:gd name="T61" fmla="*/ 3 h 104"/>
              <a:gd name="T62" fmla="*/ 102 w 108"/>
              <a:gd name="T63" fmla="*/ 1 h 104"/>
              <a:gd name="T64" fmla="*/ 98 w 108"/>
              <a:gd name="T65" fmla="*/ 0 h 104"/>
              <a:gd name="T66" fmla="*/ 98 w 108"/>
              <a:gd name="T67" fmla="*/ 0 h 104"/>
              <a:gd name="T68" fmla="*/ 10 w 108"/>
              <a:gd name="T69" fmla="*/ 64 h 104"/>
              <a:gd name="T70" fmla="*/ 10 w 108"/>
              <a:gd name="T71" fmla="*/ 25 h 104"/>
              <a:gd name="T72" fmla="*/ 19 w 108"/>
              <a:gd name="T73" fmla="*/ 25 h 104"/>
              <a:gd name="T74" fmla="*/ 19 w 108"/>
              <a:gd name="T75" fmla="*/ 64 h 104"/>
              <a:gd name="T76" fmla="*/ 10 w 108"/>
              <a:gd name="T77" fmla="*/ 64 h 104"/>
              <a:gd name="T78" fmla="*/ 98 w 108"/>
              <a:gd name="T79" fmla="*/ 79 h 104"/>
              <a:gd name="T80" fmla="*/ 29 w 108"/>
              <a:gd name="T81" fmla="*/ 79 h 104"/>
              <a:gd name="T82" fmla="*/ 29 w 108"/>
              <a:gd name="T83" fmla="*/ 10 h 104"/>
              <a:gd name="T84" fmla="*/ 98 w 108"/>
              <a:gd name="T85" fmla="*/ 10 h 104"/>
              <a:gd name="T86" fmla="*/ 98 w 108"/>
              <a:gd name="T87" fmla="*/ 7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 h="104">
                <a:moveTo>
                  <a:pt x="98" y="0"/>
                </a:moveTo>
                <a:lnTo>
                  <a:pt x="29" y="0"/>
                </a:lnTo>
                <a:lnTo>
                  <a:pt x="29" y="0"/>
                </a:lnTo>
                <a:lnTo>
                  <a:pt x="26" y="1"/>
                </a:lnTo>
                <a:lnTo>
                  <a:pt x="22" y="3"/>
                </a:lnTo>
                <a:lnTo>
                  <a:pt x="21" y="6"/>
                </a:lnTo>
                <a:lnTo>
                  <a:pt x="19" y="10"/>
                </a:lnTo>
                <a:lnTo>
                  <a:pt x="19" y="15"/>
                </a:lnTo>
                <a:lnTo>
                  <a:pt x="10" y="15"/>
                </a:lnTo>
                <a:lnTo>
                  <a:pt x="10" y="5"/>
                </a:lnTo>
                <a:lnTo>
                  <a:pt x="0" y="5"/>
                </a:lnTo>
                <a:lnTo>
                  <a:pt x="0" y="104"/>
                </a:lnTo>
                <a:lnTo>
                  <a:pt x="10" y="104"/>
                </a:lnTo>
                <a:lnTo>
                  <a:pt x="10" y="74"/>
                </a:lnTo>
                <a:lnTo>
                  <a:pt x="19" y="74"/>
                </a:lnTo>
                <a:lnTo>
                  <a:pt x="19" y="79"/>
                </a:lnTo>
                <a:lnTo>
                  <a:pt x="19" y="79"/>
                </a:lnTo>
                <a:lnTo>
                  <a:pt x="21" y="83"/>
                </a:lnTo>
                <a:lnTo>
                  <a:pt x="22" y="86"/>
                </a:lnTo>
                <a:lnTo>
                  <a:pt x="26" y="88"/>
                </a:lnTo>
                <a:lnTo>
                  <a:pt x="29" y="89"/>
                </a:lnTo>
                <a:lnTo>
                  <a:pt x="98" y="89"/>
                </a:lnTo>
                <a:lnTo>
                  <a:pt x="98" y="89"/>
                </a:lnTo>
                <a:lnTo>
                  <a:pt x="102" y="88"/>
                </a:lnTo>
                <a:lnTo>
                  <a:pt x="106" y="86"/>
                </a:lnTo>
                <a:lnTo>
                  <a:pt x="107" y="83"/>
                </a:lnTo>
                <a:lnTo>
                  <a:pt x="108" y="79"/>
                </a:lnTo>
                <a:lnTo>
                  <a:pt x="108" y="10"/>
                </a:lnTo>
                <a:lnTo>
                  <a:pt x="108" y="10"/>
                </a:lnTo>
                <a:lnTo>
                  <a:pt x="107" y="6"/>
                </a:lnTo>
                <a:lnTo>
                  <a:pt x="106" y="3"/>
                </a:lnTo>
                <a:lnTo>
                  <a:pt x="102" y="1"/>
                </a:lnTo>
                <a:lnTo>
                  <a:pt x="98" y="0"/>
                </a:lnTo>
                <a:lnTo>
                  <a:pt x="98" y="0"/>
                </a:lnTo>
                <a:close/>
                <a:moveTo>
                  <a:pt x="10" y="64"/>
                </a:moveTo>
                <a:lnTo>
                  <a:pt x="10" y="25"/>
                </a:lnTo>
                <a:lnTo>
                  <a:pt x="19" y="25"/>
                </a:lnTo>
                <a:lnTo>
                  <a:pt x="19" y="64"/>
                </a:lnTo>
                <a:lnTo>
                  <a:pt x="10" y="64"/>
                </a:lnTo>
                <a:close/>
                <a:moveTo>
                  <a:pt x="98" y="79"/>
                </a:moveTo>
                <a:lnTo>
                  <a:pt x="29" y="79"/>
                </a:lnTo>
                <a:lnTo>
                  <a:pt x="29" y="10"/>
                </a:lnTo>
                <a:lnTo>
                  <a:pt x="98" y="10"/>
                </a:lnTo>
                <a:lnTo>
                  <a:pt x="98"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77" name="Freeform 1696"/>
          <p:cNvSpPr>
            <a:spLocks/>
          </p:cNvSpPr>
          <p:nvPr/>
        </p:nvSpPr>
        <p:spPr bwMode="auto">
          <a:xfrm>
            <a:off x="981835" y="2544495"/>
            <a:ext cx="75920" cy="75920"/>
          </a:xfrm>
          <a:custGeom>
            <a:avLst/>
            <a:gdLst>
              <a:gd name="T0" fmla="*/ 15 w 50"/>
              <a:gd name="T1" fmla="*/ 49 h 49"/>
              <a:gd name="T2" fmla="*/ 35 w 50"/>
              <a:gd name="T3" fmla="*/ 49 h 49"/>
              <a:gd name="T4" fmla="*/ 35 w 50"/>
              <a:gd name="T5" fmla="*/ 34 h 49"/>
              <a:gd name="T6" fmla="*/ 50 w 50"/>
              <a:gd name="T7" fmla="*/ 34 h 49"/>
              <a:gd name="T8" fmla="*/ 50 w 50"/>
              <a:gd name="T9" fmla="*/ 15 h 49"/>
              <a:gd name="T10" fmla="*/ 35 w 50"/>
              <a:gd name="T11" fmla="*/ 15 h 49"/>
              <a:gd name="T12" fmla="*/ 35 w 50"/>
              <a:gd name="T13" fmla="*/ 0 h 49"/>
              <a:gd name="T14" fmla="*/ 15 w 50"/>
              <a:gd name="T15" fmla="*/ 0 h 49"/>
              <a:gd name="T16" fmla="*/ 15 w 50"/>
              <a:gd name="T17" fmla="*/ 15 h 49"/>
              <a:gd name="T18" fmla="*/ 0 w 50"/>
              <a:gd name="T19" fmla="*/ 15 h 49"/>
              <a:gd name="T20" fmla="*/ 0 w 50"/>
              <a:gd name="T21" fmla="*/ 34 h 49"/>
              <a:gd name="T22" fmla="*/ 15 w 50"/>
              <a:gd name="T23" fmla="*/ 34 h 49"/>
              <a:gd name="T24" fmla="*/ 15 w 50"/>
              <a:gd name="T2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9">
                <a:moveTo>
                  <a:pt x="15" y="49"/>
                </a:moveTo>
                <a:lnTo>
                  <a:pt x="35" y="49"/>
                </a:lnTo>
                <a:lnTo>
                  <a:pt x="35" y="34"/>
                </a:lnTo>
                <a:lnTo>
                  <a:pt x="50" y="34"/>
                </a:lnTo>
                <a:lnTo>
                  <a:pt x="50" y="15"/>
                </a:lnTo>
                <a:lnTo>
                  <a:pt x="35" y="15"/>
                </a:lnTo>
                <a:lnTo>
                  <a:pt x="35" y="0"/>
                </a:lnTo>
                <a:lnTo>
                  <a:pt x="15" y="0"/>
                </a:lnTo>
                <a:lnTo>
                  <a:pt x="15" y="15"/>
                </a:lnTo>
                <a:lnTo>
                  <a:pt x="0" y="15"/>
                </a:lnTo>
                <a:lnTo>
                  <a:pt x="0" y="34"/>
                </a:lnTo>
                <a:lnTo>
                  <a:pt x="15" y="34"/>
                </a:lnTo>
                <a:lnTo>
                  <a:pt x="15"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grpSp>
        <p:nvGrpSpPr>
          <p:cNvPr id="478" name="Group 477"/>
          <p:cNvGrpSpPr/>
          <p:nvPr/>
        </p:nvGrpSpPr>
        <p:grpSpPr>
          <a:xfrm>
            <a:off x="550047" y="2530260"/>
            <a:ext cx="156586" cy="137605"/>
            <a:chOff x="414662" y="2566043"/>
            <a:chExt cx="160717" cy="141236"/>
          </a:xfrm>
          <a:solidFill>
            <a:schemeClr val="tx1">
              <a:lumMod val="75000"/>
              <a:lumOff val="25000"/>
            </a:schemeClr>
          </a:solidFill>
        </p:grpSpPr>
        <p:sp>
          <p:nvSpPr>
            <p:cNvPr id="588" name="Freeform 1697"/>
            <p:cNvSpPr>
              <a:spLocks noEditPoints="1"/>
            </p:cNvSpPr>
            <p:nvPr/>
          </p:nvSpPr>
          <p:spPr bwMode="auto">
            <a:xfrm>
              <a:off x="414662" y="2566043"/>
              <a:ext cx="160717" cy="141236"/>
            </a:xfrm>
            <a:custGeom>
              <a:avLst/>
              <a:gdLst>
                <a:gd name="T0" fmla="*/ 59 w 99"/>
                <a:gd name="T1" fmla="*/ 10 h 89"/>
                <a:gd name="T2" fmla="*/ 53 w 99"/>
                <a:gd name="T3" fmla="*/ 1 h 89"/>
                <a:gd name="T4" fmla="*/ 45 w 99"/>
                <a:gd name="T5" fmla="*/ 1 h 89"/>
                <a:gd name="T6" fmla="*/ 39 w 99"/>
                <a:gd name="T7" fmla="*/ 10 h 89"/>
                <a:gd name="T8" fmla="*/ 32 w 99"/>
                <a:gd name="T9" fmla="*/ 12 h 89"/>
                <a:gd name="T10" fmla="*/ 29 w 99"/>
                <a:gd name="T11" fmla="*/ 25 h 89"/>
                <a:gd name="T12" fmla="*/ 17 w 99"/>
                <a:gd name="T13" fmla="*/ 25 h 89"/>
                <a:gd name="T14" fmla="*/ 1 w 99"/>
                <a:gd name="T15" fmla="*/ 41 h 89"/>
                <a:gd name="T16" fmla="*/ 0 w 99"/>
                <a:gd name="T17" fmla="*/ 74 h 89"/>
                <a:gd name="T18" fmla="*/ 1 w 99"/>
                <a:gd name="T19" fmla="*/ 78 h 89"/>
                <a:gd name="T20" fmla="*/ 16 w 99"/>
                <a:gd name="T21" fmla="*/ 79 h 89"/>
                <a:gd name="T22" fmla="*/ 21 w 99"/>
                <a:gd name="T23" fmla="*/ 86 h 89"/>
                <a:gd name="T24" fmla="*/ 29 w 99"/>
                <a:gd name="T25" fmla="*/ 89 h 89"/>
                <a:gd name="T26" fmla="*/ 42 w 99"/>
                <a:gd name="T27" fmla="*/ 83 h 89"/>
                <a:gd name="T28" fmla="*/ 60 w 99"/>
                <a:gd name="T29" fmla="*/ 79 h 89"/>
                <a:gd name="T30" fmla="*/ 69 w 99"/>
                <a:gd name="T31" fmla="*/ 88 h 89"/>
                <a:gd name="T32" fmla="*/ 79 w 99"/>
                <a:gd name="T33" fmla="*/ 88 h 89"/>
                <a:gd name="T34" fmla="*/ 87 w 99"/>
                <a:gd name="T35" fmla="*/ 79 h 89"/>
                <a:gd name="T36" fmla="*/ 96 w 99"/>
                <a:gd name="T37" fmla="*/ 79 h 89"/>
                <a:gd name="T38" fmla="*/ 99 w 99"/>
                <a:gd name="T39" fmla="*/ 74 h 89"/>
                <a:gd name="T40" fmla="*/ 97 w 99"/>
                <a:gd name="T41" fmla="*/ 16 h 89"/>
                <a:gd name="T42" fmla="*/ 89 w 99"/>
                <a:gd name="T43" fmla="*/ 10 h 89"/>
                <a:gd name="T44" fmla="*/ 89 w 99"/>
                <a:gd name="T45" fmla="*/ 69 h 89"/>
                <a:gd name="T46" fmla="*/ 86 w 99"/>
                <a:gd name="T47" fmla="*/ 65 h 89"/>
                <a:gd name="T48" fmla="*/ 74 w 99"/>
                <a:gd name="T49" fmla="*/ 59 h 89"/>
                <a:gd name="T50" fmla="*/ 65 w 99"/>
                <a:gd name="T51" fmla="*/ 62 h 89"/>
                <a:gd name="T52" fmla="*/ 43 w 99"/>
                <a:gd name="T53" fmla="*/ 69 h 89"/>
                <a:gd name="T54" fmla="*/ 39 w 99"/>
                <a:gd name="T55" fmla="*/ 63 h 89"/>
                <a:gd name="T56" fmla="*/ 10 w 99"/>
                <a:gd name="T57" fmla="*/ 47 h 89"/>
                <a:gd name="T58" fmla="*/ 29 w 99"/>
                <a:gd name="T59" fmla="*/ 59 h 89"/>
                <a:gd name="T60" fmla="*/ 21 w 99"/>
                <a:gd name="T61" fmla="*/ 62 h 89"/>
                <a:gd name="T62" fmla="*/ 10 w 99"/>
                <a:gd name="T63" fmla="*/ 69 h 89"/>
                <a:gd name="T64" fmla="*/ 29 w 99"/>
                <a:gd name="T65" fmla="*/ 79 h 89"/>
                <a:gd name="T66" fmla="*/ 25 w 99"/>
                <a:gd name="T67" fmla="*/ 76 h 89"/>
                <a:gd name="T68" fmla="*/ 25 w 99"/>
                <a:gd name="T69" fmla="*/ 71 h 89"/>
                <a:gd name="T70" fmla="*/ 29 w 99"/>
                <a:gd name="T71" fmla="*/ 69 h 89"/>
                <a:gd name="T72" fmla="*/ 33 w 99"/>
                <a:gd name="T73" fmla="*/ 70 h 89"/>
                <a:gd name="T74" fmla="*/ 34 w 99"/>
                <a:gd name="T75" fmla="*/ 74 h 89"/>
                <a:gd name="T76" fmla="*/ 32 w 99"/>
                <a:gd name="T77" fmla="*/ 79 h 89"/>
                <a:gd name="T78" fmla="*/ 74 w 99"/>
                <a:gd name="T79" fmla="*/ 79 h 89"/>
                <a:gd name="T80" fmla="*/ 70 w 99"/>
                <a:gd name="T81" fmla="*/ 78 h 89"/>
                <a:gd name="T82" fmla="*/ 69 w 99"/>
                <a:gd name="T83" fmla="*/ 74 h 89"/>
                <a:gd name="T84" fmla="*/ 71 w 99"/>
                <a:gd name="T85" fmla="*/ 69 h 89"/>
                <a:gd name="T86" fmla="*/ 76 w 99"/>
                <a:gd name="T87" fmla="*/ 69 h 89"/>
                <a:gd name="T88" fmla="*/ 79 w 99"/>
                <a:gd name="T89" fmla="*/ 74 h 89"/>
                <a:gd name="T90" fmla="*/ 78 w 99"/>
                <a:gd name="T91" fmla="*/ 78 h 89"/>
                <a:gd name="T92" fmla="*/ 74 w 99"/>
                <a:gd name="T93"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89">
                  <a:moveTo>
                    <a:pt x="89" y="10"/>
                  </a:moveTo>
                  <a:lnTo>
                    <a:pt x="59" y="10"/>
                  </a:lnTo>
                  <a:lnTo>
                    <a:pt x="59" y="10"/>
                  </a:lnTo>
                  <a:lnTo>
                    <a:pt x="58" y="6"/>
                  </a:lnTo>
                  <a:lnTo>
                    <a:pt x="57" y="2"/>
                  </a:lnTo>
                  <a:lnTo>
                    <a:pt x="53" y="1"/>
                  </a:lnTo>
                  <a:lnTo>
                    <a:pt x="49" y="0"/>
                  </a:lnTo>
                  <a:lnTo>
                    <a:pt x="49" y="0"/>
                  </a:lnTo>
                  <a:lnTo>
                    <a:pt x="45" y="1"/>
                  </a:lnTo>
                  <a:lnTo>
                    <a:pt x="42" y="2"/>
                  </a:lnTo>
                  <a:lnTo>
                    <a:pt x="41" y="6"/>
                  </a:lnTo>
                  <a:lnTo>
                    <a:pt x="39" y="10"/>
                  </a:lnTo>
                  <a:lnTo>
                    <a:pt x="39" y="10"/>
                  </a:lnTo>
                  <a:lnTo>
                    <a:pt x="36" y="11"/>
                  </a:lnTo>
                  <a:lnTo>
                    <a:pt x="32" y="12"/>
                  </a:lnTo>
                  <a:lnTo>
                    <a:pt x="31" y="16"/>
                  </a:lnTo>
                  <a:lnTo>
                    <a:pt x="29" y="20"/>
                  </a:lnTo>
                  <a:lnTo>
                    <a:pt x="29" y="25"/>
                  </a:lnTo>
                  <a:lnTo>
                    <a:pt x="20" y="25"/>
                  </a:lnTo>
                  <a:lnTo>
                    <a:pt x="20" y="25"/>
                  </a:lnTo>
                  <a:lnTo>
                    <a:pt x="17" y="25"/>
                  </a:lnTo>
                  <a:lnTo>
                    <a:pt x="16" y="26"/>
                  </a:lnTo>
                  <a:lnTo>
                    <a:pt x="1" y="41"/>
                  </a:lnTo>
                  <a:lnTo>
                    <a:pt x="1" y="41"/>
                  </a:lnTo>
                  <a:lnTo>
                    <a:pt x="0" y="42"/>
                  </a:lnTo>
                  <a:lnTo>
                    <a:pt x="0" y="44"/>
                  </a:lnTo>
                  <a:lnTo>
                    <a:pt x="0" y="74"/>
                  </a:lnTo>
                  <a:lnTo>
                    <a:pt x="0" y="74"/>
                  </a:lnTo>
                  <a:lnTo>
                    <a:pt x="0" y="76"/>
                  </a:lnTo>
                  <a:lnTo>
                    <a:pt x="1" y="78"/>
                  </a:lnTo>
                  <a:lnTo>
                    <a:pt x="2" y="79"/>
                  </a:lnTo>
                  <a:lnTo>
                    <a:pt x="5" y="79"/>
                  </a:lnTo>
                  <a:lnTo>
                    <a:pt x="16" y="79"/>
                  </a:lnTo>
                  <a:lnTo>
                    <a:pt x="16" y="79"/>
                  </a:lnTo>
                  <a:lnTo>
                    <a:pt x="17" y="83"/>
                  </a:lnTo>
                  <a:lnTo>
                    <a:pt x="21" y="86"/>
                  </a:lnTo>
                  <a:lnTo>
                    <a:pt x="25" y="88"/>
                  </a:lnTo>
                  <a:lnTo>
                    <a:pt x="29" y="89"/>
                  </a:lnTo>
                  <a:lnTo>
                    <a:pt x="29" y="89"/>
                  </a:lnTo>
                  <a:lnTo>
                    <a:pt x="34" y="88"/>
                  </a:lnTo>
                  <a:lnTo>
                    <a:pt x="38" y="86"/>
                  </a:lnTo>
                  <a:lnTo>
                    <a:pt x="42" y="83"/>
                  </a:lnTo>
                  <a:lnTo>
                    <a:pt x="43" y="79"/>
                  </a:lnTo>
                  <a:lnTo>
                    <a:pt x="60" y="79"/>
                  </a:lnTo>
                  <a:lnTo>
                    <a:pt x="60" y="79"/>
                  </a:lnTo>
                  <a:lnTo>
                    <a:pt x="62" y="83"/>
                  </a:lnTo>
                  <a:lnTo>
                    <a:pt x="65" y="86"/>
                  </a:lnTo>
                  <a:lnTo>
                    <a:pt x="69" y="88"/>
                  </a:lnTo>
                  <a:lnTo>
                    <a:pt x="74" y="89"/>
                  </a:lnTo>
                  <a:lnTo>
                    <a:pt x="74" y="89"/>
                  </a:lnTo>
                  <a:lnTo>
                    <a:pt x="79" y="88"/>
                  </a:lnTo>
                  <a:lnTo>
                    <a:pt x="82" y="86"/>
                  </a:lnTo>
                  <a:lnTo>
                    <a:pt x="86" y="83"/>
                  </a:lnTo>
                  <a:lnTo>
                    <a:pt x="87" y="79"/>
                  </a:lnTo>
                  <a:lnTo>
                    <a:pt x="94" y="79"/>
                  </a:lnTo>
                  <a:lnTo>
                    <a:pt x="94" y="79"/>
                  </a:lnTo>
                  <a:lnTo>
                    <a:pt x="96" y="79"/>
                  </a:lnTo>
                  <a:lnTo>
                    <a:pt x="97" y="78"/>
                  </a:lnTo>
                  <a:lnTo>
                    <a:pt x="99" y="76"/>
                  </a:lnTo>
                  <a:lnTo>
                    <a:pt x="99" y="74"/>
                  </a:lnTo>
                  <a:lnTo>
                    <a:pt x="99" y="20"/>
                  </a:lnTo>
                  <a:lnTo>
                    <a:pt x="99" y="20"/>
                  </a:lnTo>
                  <a:lnTo>
                    <a:pt x="97" y="16"/>
                  </a:lnTo>
                  <a:lnTo>
                    <a:pt x="96" y="12"/>
                  </a:lnTo>
                  <a:lnTo>
                    <a:pt x="92" y="11"/>
                  </a:lnTo>
                  <a:lnTo>
                    <a:pt x="89" y="10"/>
                  </a:lnTo>
                  <a:lnTo>
                    <a:pt x="89" y="10"/>
                  </a:lnTo>
                  <a:close/>
                  <a:moveTo>
                    <a:pt x="89" y="20"/>
                  </a:moveTo>
                  <a:lnTo>
                    <a:pt x="89" y="69"/>
                  </a:lnTo>
                  <a:lnTo>
                    <a:pt x="87" y="69"/>
                  </a:lnTo>
                  <a:lnTo>
                    <a:pt x="87" y="69"/>
                  </a:lnTo>
                  <a:lnTo>
                    <a:pt x="86" y="65"/>
                  </a:lnTo>
                  <a:lnTo>
                    <a:pt x="82" y="62"/>
                  </a:lnTo>
                  <a:lnTo>
                    <a:pt x="79" y="60"/>
                  </a:lnTo>
                  <a:lnTo>
                    <a:pt x="74" y="59"/>
                  </a:lnTo>
                  <a:lnTo>
                    <a:pt x="74" y="59"/>
                  </a:lnTo>
                  <a:lnTo>
                    <a:pt x="69" y="60"/>
                  </a:lnTo>
                  <a:lnTo>
                    <a:pt x="65" y="62"/>
                  </a:lnTo>
                  <a:lnTo>
                    <a:pt x="62" y="65"/>
                  </a:lnTo>
                  <a:lnTo>
                    <a:pt x="60" y="69"/>
                  </a:lnTo>
                  <a:lnTo>
                    <a:pt x="43" y="69"/>
                  </a:lnTo>
                  <a:lnTo>
                    <a:pt x="43" y="69"/>
                  </a:lnTo>
                  <a:lnTo>
                    <a:pt x="42" y="65"/>
                  </a:lnTo>
                  <a:lnTo>
                    <a:pt x="39" y="63"/>
                  </a:lnTo>
                  <a:lnTo>
                    <a:pt x="39" y="20"/>
                  </a:lnTo>
                  <a:lnTo>
                    <a:pt x="89" y="20"/>
                  </a:lnTo>
                  <a:close/>
                  <a:moveTo>
                    <a:pt x="10" y="47"/>
                  </a:moveTo>
                  <a:lnTo>
                    <a:pt x="22" y="34"/>
                  </a:lnTo>
                  <a:lnTo>
                    <a:pt x="29" y="34"/>
                  </a:lnTo>
                  <a:lnTo>
                    <a:pt x="29" y="59"/>
                  </a:lnTo>
                  <a:lnTo>
                    <a:pt x="29" y="59"/>
                  </a:lnTo>
                  <a:lnTo>
                    <a:pt x="25" y="60"/>
                  </a:lnTo>
                  <a:lnTo>
                    <a:pt x="21" y="62"/>
                  </a:lnTo>
                  <a:lnTo>
                    <a:pt x="17" y="65"/>
                  </a:lnTo>
                  <a:lnTo>
                    <a:pt x="16" y="69"/>
                  </a:lnTo>
                  <a:lnTo>
                    <a:pt x="10" y="69"/>
                  </a:lnTo>
                  <a:lnTo>
                    <a:pt x="10" y="47"/>
                  </a:lnTo>
                  <a:close/>
                  <a:moveTo>
                    <a:pt x="29" y="79"/>
                  </a:moveTo>
                  <a:lnTo>
                    <a:pt x="29" y="79"/>
                  </a:lnTo>
                  <a:lnTo>
                    <a:pt x="27" y="79"/>
                  </a:lnTo>
                  <a:lnTo>
                    <a:pt x="26" y="78"/>
                  </a:lnTo>
                  <a:lnTo>
                    <a:pt x="25" y="76"/>
                  </a:lnTo>
                  <a:lnTo>
                    <a:pt x="25" y="74"/>
                  </a:lnTo>
                  <a:lnTo>
                    <a:pt x="25" y="74"/>
                  </a:lnTo>
                  <a:lnTo>
                    <a:pt x="25" y="71"/>
                  </a:lnTo>
                  <a:lnTo>
                    <a:pt x="26" y="70"/>
                  </a:lnTo>
                  <a:lnTo>
                    <a:pt x="27" y="69"/>
                  </a:lnTo>
                  <a:lnTo>
                    <a:pt x="29" y="69"/>
                  </a:lnTo>
                  <a:lnTo>
                    <a:pt x="29" y="69"/>
                  </a:lnTo>
                  <a:lnTo>
                    <a:pt x="32" y="69"/>
                  </a:lnTo>
                  <a:lnTo>
                    <a:pt x="33" y="70"/>
                  </a:lnTo>
                  <a:lnTo>
                    <a:pt x="34" y="71"/>
                  </a:lnTo>
                  <a:lnTo>
                    <a:pt x="34" y="74"/>
                  </a:lnTo>
                  <a:lnTo>
                    <a:pt x="34" y="74"/>
                  </a:lnTo>
                  <a:lnTo>
                    <a:pt x="34" y="76"/>
                  </a:lnTo>
                  <a:lnTo>
                    <a:pt x="33" y="78"/>
                  </a:lnTo>
                  <a:lnTo>
                    <a:pt x="32" y="79"/>
                  </a:lnTo>
                  <a:lnTo>
                    <a:pt x="29" y="79"/>
                  </a:lnTo>
                  <a:lnTo>
                    <a:pt x="29" y="79"/>
                  </a:lnTo>
                  <a:close/>
                  <a:moveTo>
                    <a:pt x="74" y="79"/>
                  </a:moveTo>
                  <a:lnTo>
                    <a:pt x="74" y="79"/>
                  </a:lnTo>
                  <a:lnTo>
                    <a:pt x="71" y="79"/>
                  </a:lnTo>
                  <a:lnTo>
                    <a:pt x="70" y="78"/>
                  </a:lnTo>
                  <a:lnTo>
                    <a:pt x="69" y="76"/>
                  </a:lnTo>
                  <a:lnTo>
                    <a:pt x="69" y="74"/>
                  </a:lnTo>
                  <a:lnTo>
                    <a:pt x="69" y="74"/>
                  </a:lnTo>
                  <a:lnTo>
                    <a:pt x="69" y="71"/>
                  </a:lnTo>
                  <a:lnTo>
                    <a:pt x="70" y="70"/>
                  </a:lnTo>
                  <a:lnTo>
                    <a:pt x="71" y="69"/>
                  </a:lnTo>
                  <a:lnTo>
                    <a:pt x="74" y="69"/>
                  </a:lnTo>
                  <a:lnTo>
                    <a:pt x="74" y="69"/>
                  </a:lnTo>
                  <a:lnTo>
                    <a:pt x="76" y="69"/>
                  </a:lnTo>
                  <a:lnTo>
                    <a:pt x="78" y="70"/>
                  </a:lnTo>
                  <a:lnTo>
                    <a:pt x="79" y="71"/>
                  </a:lnTo>
                  <a:lnTo>
                    <a:pt x="79" y="74"/>
                  </a:lnTo>
                  <a:lnTo>
                    <a:pt x="79" y="74"/>
                  </a:lnTo>
                  <a:lnTo>
                    <a:pt x="79" y="76"/>
                  </a:lnTo>
                  <a:lnTo>
                    <a:pt x="78" y="78"/>
                  </a:lnTo>
                  <a:lnTo>
                    <a:pt x="76" y="79"/>
                  </a:lnTo>
                  <a:lnTo>
                    <a:pt x="74" y="79"/>
                  </a:lnTo>
                  <a:lnTo>
                    <a:pt x="74"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sp>
          <p:nvSpPr>
            <p:cNvPr id="589" name="Rectangle 1699"/>
            <p:cNvSpPr>
              <a:spLocks noChangeArrowheads="1"/>
            </p:cNvSpPr>
            <p:nvPr/>
          </p:nvSpPr>
          <p:spPr bwMode="auto">
            <a:xfrm>
              <a:off x="439011" y="2634226"/>
              <a:ext cx="19481" cy="194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b="1"/>
            </a:p>
          </p:txBody>
        </p:sp>
      </p:grpSp>
      <p:sp>
        <p:nvSpPr>
          <p:cNvPr id="479" name="Freeform 1700"/>
          <p:cNvSpPr>
            <a:spLocks noEditPoints="1"/>
          </p:cNvSpPr>
          <p:nvPr/>
        </p:nvSpPr>
        <p:spPr bwMode="auto">
          <a:xfrm>
            <a:off x="2049452" y="2511279"/>
            <a:ext cx="156586" cy="156586"/>
          </a:xfrm>
          <a:custGeom>
            <a:avLst/>
            <a:gdLst>
              <a:gd name="T0" fmla="*/ 89 w 99"/>
              <a:gd name="T1" fmla="*/ 0 h 99"/>
              <a:gd name="T2" fmla="*/ 10 w 99"/>
              <a:gd name="T3" fmla="*/ 0 h 99"/>
              <a:gd name="T4" fmla="*/ 10 w 99"/>
              <a:gd name="T5" fmla="*/ 0 h 99"/>
              <a:gd name="T6" fmla="*/ 6 w 99"/>
              <a:gd name="T7" fmla="*/ 1 h 99"/>
              <a:gd name="T8" fmla="*/ 2 w 99"/>
              <a:gd name="T9" fmla="*/ 3 h 99"/>
              <a:gd name="T10" fmla="*/ 1 w 99"/>
              <a:gd name="T11" fmla="*/ 6 h 99"/>
              <a:gd name="T12" fmla="*/ 0 w 99"/>
              <a:gd name="T13" fmla="*/ 10 h 99"/>
              <a:gd name="T14" fmla="*/ 0 w 99"/>
              <a:gd name="T15" fmla="*/ 89 h 99"/>
              <a:gd name="T16" fmla="*/ 0 w 99"/>
              <a:gd name="T17" fmla="*/ 89 h 99"/>
              <a:gd name="T18" fmla="*/ 1 w 99"/>
              <a:gd name="T19" fmla="*/ 93 h 99"/>
              <a:gd name="T20" fmla="*/ 2 w 99"/>
              <a:gd name="T21" fmla="*/ 96 h 99"/>
              <a:gd name="T22" fmla="*/ 6 w 99"/>
              <a:gd name="T23" fmla="*/ 98 h 99"/>
              <a:gd name="T24" fmla="*/ 10 w 99"/>
              <a:gd name="T25" fmla="*/ 99 h 99"/>
              <a:gd name="T26" fmla="*/ 89 w 99"/>
              <a:gd name="T27" fmla="*/ 99 h 99"/>
              <a:gd name="T28" fmla="*/ 89 w 99"/>
              <a:gd name="T29" fmla="*/ 99 h 99"/>
              <a:gd name="T30" fmla="*/ 93 w 99"/>
              <a:gd name="T31" fmla="*/ 98 h 99"/>
              <a:gd name="T32" fmla="*/ 96 w 99"/>
              <a:gd name="T33" fmla="*/ 96 h 99"/>
              <a:gd name="T34" fmla="*/ 97 w 99"/>
              <a:gd name="T35" fmla="*/ 93 h 99"/>
              <a:gd name="T36" fmla="*/ 99 w 99"/>
              <a:gd name="T37" fmla="*/ 89 h 99"/>
              <a:gd name="T38" fmla="*/ 99 w 99"/>
              <a:gd name="T39" fmla="*/ 10 h 99"/>
              <a:gd name="T40" fmla="*/ 99 w 99"/>
              <a:gd name="T41" fmla="*/ 10 h 99"/>
              <a:gd name="T42" fmla="*/ 97 w 99"/>
              <a:gd name="T43" fmla="*/ 6 h 99"/>
              <a:gd name="T44" fmla="*/ 96 w 99"/>
              <a:gd name="T45" fmla="*/ 3 h 99"/>
              <a:gd name="T46" fmla="*/ 93 w 99"/>
              <a:gd name="T47" fmla="*/ 1 h 99"/>
              <a:gd name="T48" fmla="*/ 89 w 99"/>
              <a:gd name="T49" fmla="*/ 0 h 99"/>
              <a:gd name="T50" fmla="*/ 89 w 99"/>
              <a:gd name="T51" fmla="*/ 0 h 99"/>
              <a:gd name="T52" fmla="*/ 89 w 99"/>
              <a:gd name="T53" fmla="*/ 10 h 99"/>
              <a:gd name="T54" fmla="*/ 89 w 99"/>
              <a:gd name="T55" fmla="*/ 30 h 99"/>
              <a:gd name="T56" fmla="*/ 86 w 99"/>
              <a:gd name="T57" fmla="*/ 30 h 99"/>
              <a:gd name="T58" fmla="*/ 79 w 99"/>
              <a:gd name="T59" fmla="*/ 37 h 99"/>
              <a:gd name="T60" fmla="*/ 59 w 99"/>
              <a:gd name="T61" fmla="*/ 17 h 99"/>
              <a:gd name="T62" fmla="*/ 39 w 99"/>
              <a:gd name="T63" fmla="*/ 42 h 99"/>
              <a:gd name="T64" fmla="*/ 25 w 99"/>
              <a:gd name="T65" fmla="*/ 27 h 99"/>
              <a:gd name="T66" fmla="*/ 12 w 99"/>
              <a:gd name="T67" fmla="*/ 40 h 99"/>
              <a:gd name="T68" fmla="*/ 10 w 99"/>
              <a:gd name="T69" fmla="*/ 40 h 99"/>
              <a:gd name="T70" fmla="*/ 10 w 99"/>
              <a:gd name="T71" fmla="*/ 10 h 99"/>
              <a:gd name="T72" fmla="*/ 89 w 99"/>
              <a:gd name="T73" fmla="*/ 10 h 99"/>
              <a:gd name="T74" fmla="*/ 10 w 99"/>
              <a:gd name="T75" fmla="*/ 89 h 99"/>
              <a:gd name="T76" fmla="*/ 10 w 99"/>
              <a:gd name="T77" fmla="*/ 49 h 99"/>
              <a:gd name="T78" fmla="*/ 17 w 99"/>
              <a:gd name="T79" fmla="*/ 49 h 99"/>
              <a:gd name="T80" fmla="*/ 25 w 99"/>
              <a:gd name="T81" fmla="*/ 42 h 99"/>
              <a:gd name="T82" fmla="*/ 39 w 99"/>
              <a:gd name="T83" fmla="*/ 57 h 99"/>
              <a:gd name="T84" fmla="*/ 59 w 99"/>
              <a:gd name="T85" fmla="*/ 32 h 99"/>
              <a:gd name="T86" fmla="*/ 79 w 99"/>
              <a:gd name="T87" fmla="*/ 52 h 99"/>
              <a:gd name="T88" fmla="*/ 89 w 99"/>
              <a:gd name="T89" fmla="*/ 42 h 99"/>
              <a:gd name="T90" fmla="*/ 89 w 99"/>
              <a:gd name="T91" fmla="*/ 89 h 99"/>
              <a:gd name="T92" fmla="*/ 10 w 99"/>
              <a:gd name="T93"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99">
                <a:moveTo>
                  <a:pt x="89" y="0"/>
                </a:moveTo>
                <a:lnTo>
                  <a:pt x="10" y="0"/>
                </a:lnTo>
                <a:lnTo>
                  <a:pt x="10" y="0"/>
                </a:lnTo>
                <a:lnTo>
                  <a:pt x="6" y="1"/>
                </a:lnTo>
                <a:lnTo>
                  <a:pt x="2" y="3"/>
                </a:lnTo>
                <a:lnTo>
                  <a:pt x="1" y="6"/>
                </a:lnTo>
                <a:lnTo>
                  <a:pt x="0" y="10"/>
                </a:lnTo>
                <a:lnTo>
                  <a:pt x="0" y="89"/>
                </a:lnTo>
                <a:lnTo>
                  <a:pt x="0" y="89"/>
                </a:lnTo>
                <a:lnTo>
                  <a:pt x="1" y="93"/>
                </a:lnTo>
                <a:lnTo>
                  <a:pt x="2" y="96"/>
                </a:lnTo>
                <a:lnTo>
                  <a:pt x="6" y="98"/>
                </a:lnTo>
                <a:lnTo>
                  <a:pt x="10" y="99"/>
                </a:lnTo>
                <a:lnTo>
                  <a:pt x="89" y="99"/>
                </a:lnTo>
                <a:lnTo>
                  <a:pt x="89" y="99"/>
                </a:lnTo>
                <a:lnTo>
                  <a:pt x="93" y="98"/>
                </a:lnTo>
                <a:lnTo>
                  <a:pt x="96" y="96"/>
                </a:lnTo>
                <a:lnTo>
                  <a:pt x="97" y="93"/>
                </a:lnTo>
                <a:lnTo>
                  <a:pt x="99" y="89"/>
                </a:lnTo>
                <a:lnTo>
                  <a:pt x="99" y="10"/>
                </a:lnTo>
                <a:lnTo>
                  <a:pt x="99" y="10"/>
                </a:lnTo>
                <a:lnTo>
                  <a:pt x="97" y="6"/>
                </a:lnTo>
                <a:lnTo>
                  <a:pt x="96" y="3"/>
                </a:lnTo>
                <a:lnTo>
                  <a:pt x="93" y="1"/>
                </a:lnTo>
                <a:lnTo>
                  <a:pt x="89" y="0"/>
                </a:lnTo>
                <a:lnTo>
                  <a:pt x="89" y="0"/>
                </a:lnTo>
                <a:close/>
                <a:moveTo>
                  <a:pt x="89" y="10"/>
                </a:moveTo>
                <a:lnTo>
                  <a:pt x="89" y="30"/>
                </a:lnTo>
                <a:lnTo>
                  <a:pt x="86" y="30"/>
                </a:lnTo>
                <a:lnTo>
                  <a:pt x="79" y="37"/>
                </a:lnTo>
                <a:lnTo>
                  <a:pt x="59" y="17"/>
                </a:lnTo>
                <a:lnTo>
                  <a:pt x="39" y="42"/>
                </a:lnTo>
                <a:lnTo>
                  <a:pt x="25" y="27"/>
                </a:lnTo>
                <a:lnTo>
                  <a:pt x="12" y="40"/>
                </a:lnTo>
                <a:lnTo>
                  <a:pt x="10" y="40"/>
                </a:lnTo>
                <a:lnTo>
                  <a:pt x="10" y="10"/>
                </a:lnTo>
                <a:lnTo>
                  <a:pt x="89" y="10"/>
                </a:lnTo>
                <a:close/>
                <a:moveTo>
                  <a:pt x="10" y="89"/>
                </a:moveTo>
                <a:lnTo>
                  <a:pt x="10" y="49"/>
                </a:lnTo>
                <a:lnTo>
                  <a:pt x="17" y="49"/>
                </a:lnTo>
                <a:lnTo>
                  <a:pt x="25" y="42"/>
                </a:lnTo>
                <a:lnTo>
                  <a:pt x="39" y="57"/>
                </a:lnTo>
                <a:lnTo>
                  <a:pt x="59" y="32"/>
                </a:lnTo>
                <a:lnTo>
                  <a:pt x="79" y="52"/>
                </a:lnTo>
                <a:lnTo>
                  <a:pt x="89" y="42"/>
                </a:lnTo>
                <a:lnTo>
                  <a:pt x="89" y="89"/>
                </a:lnTo>
                <a:lnTo>
                  <a:pt x="1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80" name="Rectangle 1701"/>
          <p:cNvSpPr>
            <a:spLocks noChangeArrowheads="1"/>
          </p:cNvSpPr>
          <p:nvPr/>
        </p:nvSpPr>
        <p:spPr bwMode="auto">
          <a:xfrm>
            <a:off x="2073174" y="2620414"/>
            <a:ext cx="14237" cy="2372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81" name="Rectangle 1702"/>
          <p:cNvSpPr>
            <a:spLocks noChangeArrowheads="1"/>
          </p:cNvSpPr>
          <p:nvPr/>
        </p:nvSpPr>
        <p:spPr bwMode="auto">
          <a:xfrm>
            <a:off x="2106391" y="2606177"/>
            <a:ext cx="14237" cy="37959"/>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82" name="Rectangle 1703"/>
          <p:cNvSpPr>
            <a:spLocks noChangeArrowheads="1"/>
          </p:cNvSpPr>
          <p:nvPr/>
        </p:nvSpPr>
        <p:spPr bwMode="auto">
          <a:xfrm>
            <a:off x="2134861" y="2620414"/>
            <a:ext cx="14237" cy="2372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83" name="Rectangle 1704"/>
          <p:cNvSpPr>
            <a:spLocks noChangeArrowheads="1"/>
          </p:cNvSpPr>
          <p:nvPr/>
        </p:nvSpPr>
        <p:spPr bwMode="auto">
          <a:xfrm>
            <a:off x="2168073" y="2606177"/>
            <a:ext cx="14237" cy="37959"/>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84" name="Freeform 1705"/>
          <p:cNvSpPr>
            <a:spLocks noEditPoints="1"/>
          </p:cNvSpPr>
          <p:nvPr/>
        </p:nvSpPr>
        <p:spPr bwMode="auto">
          <a:xfrm>
            <a:off x="1299749" y="2497046"/>
            <a:ext cx="156586" cy="189798"/>
          </a:xfrm>
          <a:custGeom>
            <a:avLst/>
            <a:gdLst>
              <a:gd name="T0" fmla="*/ 79 w 99"/>
              <a:gd name="T1" fmla="*/ 15 h 119"/>
              <a:gd name="T2" fmla="*/ 79 w 99"/>
              <a:gd name="T3" fmla="*/ 13 h 119"/>
              <a:gd name="T4" fmla="*/ 77 w 99"/>
              <a:gd name="T5" fmla="*/ 10 h 119"/>
              <a:gd name="T6" fmla="*/ 63 w 99"/>
              <a:gd name="T7" fmla="*/ 10 h 119"/>
              <a:gd name="T8" fmla="*/ 62 w 99"/>
              <a:gd name="T9" fmla="*/ 6 h 119"/>
              <a:gd name="T10" fmla="*/ 55 w 99"/>
              <a:gd name="T11" fmla="*/ 1 h 119"/>
              <a:gd name="T12" fmla="*/ 50 w 99"/>
              <a:gd name="T13" fmla="*/ 0 h 119"/>
              <a:gd name="T14" fmla="*/ 41 w 99"/>
              <a:gd name="T15" fmla="*/ 3 h 119"/>
              <a:gd name="T16" fmla="*/ 36 w 99"/>
              <a:gd name="T17" fmla="*/ 10 h 119"/>
              <a:gd name="T18" fmla="*/ 25 w 99"/>
              <a:gd name="T19" fmla="*/ 10 h 119"/>
              <a:gd name="T20" fmla="*/ 21 w 99"/>
              <a:gd name="T21" fmla="*/ 11 h 119"/>
              <a:gd name="T22" fmla="*/ 20 w 99"/>
              <a:gd name="T23" fmla="*/ 15 h 119"/>
              <a:gd name="T24" fmla="*/ 10 w 99"/>
              <a:gd name="T25" fmla="*/ 15 h 119"/>
              <a:gd name="T26" fmla="*/ 3 w 99"/>
              <a:gd name="T27" fmla="*/ 18 h 119"/>
              <a:gd name="T28" fmla="*/ 0 w 99"/>
              <a:gd name="T29" fmla="*/ 25 h 119"/>
              <a:gd name="T30" fmla="*/ 0 w 99"/>
              <a:gd name="T31" fmla="*/ 109 h 119"/>
              <a:gd name="T32" fmla="*/ 3 w 99"/>
              <a:gd name="T33" fmla="*/ 116 h 119"/>
              <a:gd name="T34" fmla="*/ 10 w 99"/>
              <a:gd name="T35" fmla="*/ 119 h 119"/>
              <a:gd name="T36" fmla="*/ 89 w 99"/>
              <a:gd name="T37" fmla="*/ 119 h 119"/>
              <a:gd name="T38" fmla="*/ 97 w 99"/>
              <a:gd name="T39" fmla="*/ 116 h 119"/>
              <a:gd name="T40" fmla="*/ 99 w 99"/>
              <a:gd name="T41" fmla="*/ 109 h 119"/>
              <a:gd name="T42" fmla="*/ 99 w 99"/>
              <a:gd name="T43" fmla="*/ 25 h 119"/>
              <a:gd name="T44" fmla="*/ 97 w 99"/>
              <a:gd name="T45" fmla="*/ 18 h 119"/>
              <a:gd name="T46" fmla="*/ 89 w 99"/>
              <a:gd name="T47" fmla="*/ 15 h 119"/>
              <a:gd name="T48" fmla="*/ 25 w 99"/>
              <a:gd name="T49" fmla="*/ 40 h 119"/>
              <a:gd name="T50" fmla="*/ 74 w 99"/>
              <a:gd name="T51" fmla="*/ 94 h 119"/>
              <a:gd name="T52" fmla="*/ 25 w 99"/>
              <a:gd name="T53" fmla="*/ 40 h 119"/>
              <a:gd name="T54" fmla="*/ 40 w 99"/>
              <a:gd name="T55" fmla="*/ 20 h 119"/>
              <a:gd name="T56" fmla="*/ 42 w 99"/>
              <a:gd name="T57" fmla="*/ 20 h 119"/>
              <a:gd name="T58" fmla="*/ 45 w 99"/>
              <a:gd name="T59" fmla="*/ 18 h 119"/>
              <a:gd name="T60" fmla="*/ 45 w 99"/>
              <a:gd name="T61" fmla="*/ 15 h 119"/>
              <a:gd name="T62" fmla="*/ 46 w 99"/>
              <a:gd name="T63" fmla="*/ 11 h 119"/>
              <a:gd name="T64" fmla="*/ 50 w 99"/>
              <a:gd name="T65" fmla="*/ 10 h 119"/>
              <a:gd name="T66" fmla="*/ 52 w 99"/>
              <a:gd name="T67" fmla="*/ 10 h 119"/>
              <a:gd name="T68" fmla="*/ 55 w 99"/>
              <a:gd name="T69" fmla="*/ 13 h 119"/>
              <a:gd name="T70" fmla="*/ 55 w 99"/>
              <a:gd name="T71" fmla="*/ 15 h 119"/>
              <a:gd name="T72" fmla="*/ 56 w 99"/>
              <a:gd name="T73" fmla="*/ 19 h 119"/>
              <a:gd name="T74" fmla="*/ 60 w 99"/>
              <a:gd name="T75" fmla="*/ 20 h 119"/>
              <a:gd name="T76" fmla="*/ 70 w 99"/>
              <a:gd name="T77" fmla="*/ 30 h 119"/>
              <a:gd name="T78" fmla="*/ 30 w 99"/>
              <a:gd name="T79" fmla="*/ 20 h 119"/>
              <a:gd name="T80" fmla="*/ 10 w 99"/>
              <a:gd name="T81" fmla="*/ 109 h 119"/>
              <a:gd name="T82" fmla="*/ 20 w 99"/>
              <a:gd name="T83" fmla="*/ 25 h 119"/>
              <a:gd name="T84" fmla="*/ 20 w 99"/>
              <a:gd name="T85" fmla="*/ 30 h 119"/>
              <a:gd name="T86" fmla="*/ 16 w 99"/>
              <a:gd name="T87" fmla="*/ 31 h 119"/>
              <a:gd name="T88" fmla="*/ 15 w 99"/>
              <a:gd name="T89" fmla="*/ 35 h 119"/>
              <a:gd name="T90" fmla="*/ 15 w 99"/>
              <a:gd name="T91" fmla="*/ 99 h 119"/>
              <a:gd name="T92" fmla="*/ 16 w 99"/>
              <a:gd name="T93" fmla="*/ 103 h 119"/>
              <a:gd name="T94" fmla="*/ 20 w 99"/>
              <a:gd name="T95" fmla="*/ 104 h 119"/>
              <a:gd name="T96" fmla="*/ 79 w 99"/>
              <a:gd name="T97" fmla="*/ 104 h 119"/>
              <a:gd name="T98" fmla="*/ 83 w 99"/>
              <a:gd name="T99" fmla="*/ 103 h 119"/>
              <a:gd name="T100" fmla="*/ 84 w 99"/>
              <a:gd name="T101" fmla="*/ 99 h 119"/>
              <a:gd name="T102" fmla="*/ 84 w 99"/>
              <a:gd name="T103" fmla="*/ 35 h 119"/>
              <a:gd name="T104" fmla="*/ 83 w 99"/>
              <a:gd name="T105" fmla="*/ 31 h 119"/>
              <a:gd name="T106" fmla="*/ 79 w 99"/>
              <a:gd name="T107" fmla="*/ 30 h 119"/>
              <a:gd name="T108" fmla="*/ 89 w 99"/>
              <a:gd name="T109" fmla="*/ 2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 h="119">
                <a:moveTo>
                  <a:pt x="89" y="15"/>
                </a:moveTo>
                <a:lnTo>
                  <a:pt x="79" y="15"/>
                </a:lnTo>
                <a:lnTo>
                  <a:pt x="79" y="15"/>
                </a:lnTo>
                <a:lnTo>
                  <a:pt x="79" y="13"/>
                </a:lnTo>
                <a:lnTo>
                  <a:pt x="78" y="11"/>
                </a:lnTo>
                <a:lnTo>
                  <a:pt x="77" y="10"/>
                </a:lnTo>
                <a:lnTo>
                  <a:pt x="74" y="10"/>
                </a:lnTo>
                <a:lnTo>
                  <a:pt x="63" y="10"/>
                </a:lnTo>
                <a:lnTo>
                  <a:pt x="63" y="10"/>
                </a:lnTo>
                <a:lnTo>
                  <a:pt x="62" y="6"/>
                </a:lnTo>
                <a:lnTo>
                  <a:pt x="58" y="3"/>
                </a:lnTo>
                <a:lnTo>
                  <a:pt x="55" y="1"/>
                </a:lnTo>
                <a:lnTo>
                  <a:pt x="50" y="0"/>
                </a:lnTo>
                <a:lnTo>
                  <a:pt x="50" y="0"/>
                </a:lnTo>
                <a:lnTo>
                  <a:pt x="45" y="1"/>
                </a:lnTo>
                <a:lnTo>
                  <a:pt x="41" y="3"/>
                </a:lnTo>
                <a:lnTo>
                  <a:pt x="37" y="6"/>
                </a:lnTo>
                <a:lnTo>
                  <a:pt x="36" y="10"/>
                </a:lnTo>
                <a:lnTo>
                  <a:pt x="25" y="10"/>
                </a:lnTo>
                <a:lnTo>
                  <a:pt x="25" y="10"/>
                </a:lnTo>
                <a:lnTo>
                  <a:pt x="23" y="10"/>
                </a:lnTo>
                <a:lnTo>
                  <a:pt x="21" y="11"/>
                </a:lnTo>
                <a:lnTo>
                  <a:pt x="20" y="13"/>
                </a:lnTo>
                <a:lnTo>
                  <a:pt x="20" y="15"/>
                </a:lnTo>
                <a:lnTo>
                  <a:pt x="10" y="15"/>
                </a:lnTo>
                <a:lnTo>
                  <a:pt x="10" y="15"/>
                </a:lnTo>
                <a:lnTo>
                  <a:pt x="7" y="16"/>
                </a:lnTo>
                <a:lnTo>
                  <a:pt x="3" y="18"/>
                </a:lnTo>
                <a:lnTo>
                  <a:pt x="2" y="21"/>
                </a:lnTo>
                <a:lnTo>
                  <a:pt x="0" y="25"/>
                </a:lnTo>
                <a:lnTo>
                  <a:pt x="0" y="109"/>
                </a:lnTo>
                <a:lnTo>
                  <a:pt x="0" y="109"/>
                </a:lnTo>
                <a:lnTo>
                  <a:pt x="2" y="112"/>
                </a:lnTo>
                <a:lnTo>
                  <a:pt x="3" y="116"/>
                </a:lnTo>
                <a:lnTo>
                  <a:pt x="7" y="117"/>
                </a:lnTo>
                <a:lnTo>
                  <a:pt x="10" y="119"/>
                </a:lnTo>
                <a:lnTo>
                  <a:pt x="89" y="119"/>
                </a:lnTo>
                <a:lnTo>
                  <a:pt x="89" y="119"/>
                </a:lnTo>
                <a:lnTo>
                  <a:pt x="93" y="117"/>
                </a:lnTo>
                <a:lnTo>
                  <a:pt x="97" y="116"/>
                </a:lnTo>
                <a:lnTo>
                  <a:pt x="98" y="112"/>
                </a:lnTo>
                <a:lnTo>
                  <a:pt x="99" y="109"/>
                </a:lnTo>
                <a:lnTo>
                  <a:pt x="99" y="25"/>
                </a:lnTo>
                <a:lnTo>
                  <a:pt x="99" y="25"/>
                </a:lnTo>
                <a:lnTo>
                  <a:pt x="98" y="21"/>
                </a:lnTo>
                <a:lnTo>
                  <a:pt x="97" y="18"/>
                </a:lnTo>
                <a:lnTo>
                  <a:pt x="93" y="16"/>
                </a:lnTo>
                <a:lnTo>
                  <a:pt x="89" y="15"/>
                </a:lnTo>
                <a:lnTo>
                  <a:pt x="89" y="15"/>
                </a:lnTo>
                <a:close/>
                <a:moveTo>
                  <a:pt x="25" y="40"/>
                </a:moveTo>
                <a:lnTo>
                  <a:pt x="74" y="40"/>
                </a:lnTo>
                <a:lnTo>
                  <a:pt x="74" y="94"/>
                </a:lnTo>
                <a:lnTo>
                  <a:pt x="25" y="94"/>
                </a:lnTo>
                <a:lnTo>
                  <a:pt x="25" y="40"/>
                </a:lnTo>
                <a:close/>
                <a:moveTo>
                  <a:pt x="30" y="20"/>
                </a:moveTo>
                <a:lnTo>
                  <a:pt x="40" y="20"/>
                </a:lnTo>
                <a:lnTo>
                  <a:pt x="40" y="20"/>
                </a:lnTo>
                <a:lnTo>
                  <a:pt x="42" y="20"/>
                </a:lnTo>
                <a:lnTo>
                  <a:pt x="44" y="19"/>
                </a:lnTo>
                <a:lnTo>
                  <a:pt x="45" y="18"/>
                </a:lnTo>
                <a:lnTo>
                  <a:pt x="45" y="15"/>
                </a:lnTo>
                <a:lnTo>
                  <a:pt x="45" y="15"/>
                </a:lnTo>
                <a:lnTo>
                  <a:pt x="45" y="13"/>
                </a:lnTo>
                <a:lnTo>
                  <a:pt x="46" y="11"/>
                </a:lnTo>
                <a:lnTo>
                  <a:pt x="47" y="10"/>
                </a:lnTo>
                <a:lnTo>
                  <a:pt x="50" y="10"/>
                </a:lnTo>
                <a:lnTo>
                  <a:pt x="50" y="10"/>
                </a:lnTo>
                <a:lnTo>
                  <a:pt x="52" y="10"/>
                </a:lnTo>
                <a:lnTo>
                  <a:pt x="53" y="11"/>
                </a:lnTo>
                <a:lnTo>
                  <a:pt x="55" y="13"/>
                </a:lnTo>
                <a:lnTo>
                  <a:pt x="55" y="15"/>
                </a:lnTo>
                <a:lnTo>
                  <a:pt x="55" y="15"/>
                </a:lnTo>
                <a:lnTo>
                  <a:pt x="55" y="18"/>
                </a:lnTo>
                <a:lnTo>
                  <a:pt x="56" y="19"/>
                </a:lnTo>
                <a:lnTo>
                  <a:pt x="57" y="20"/>
                </a:lnTo>
                <a:lnTo>
                  <a:pt x="60" y="20"/>
                </a:lnTo>
                <a:lnTo>
                  <a:pt x="70" y="20"/>
                </a:lnTo>
                <a:lnTo>
                  <a:pt x="70" y="30"/>
                </a:lnTo>
                <a:lnTo>
                  <a:pt x="30" y="30"/>
                </a:lnTo>
                <a:lnTo>
                  <a:pt x="30" y="20"/>
                </a:lnTo>
                <a:close/>
                <a:moveTo>
                  <a:pt x="89" y="109"/>
                </a:moveTo>
                <a:lnTo>
                  <a:pt x="10" y="109"/>
                </a:lnTo>
                <a:lnTo>
                  <a:pt x="10" y="25"/>
                </a:lnTo>
                <a:lnTo>
                  <a:pt x="20" y="25"/>
                </a:lnTo>
                <a:lnTo>
                  <a:pt x="20" y="30"/>
                </a:lnTo>
                <a:lnTo>
                  <a:pt x="20" y="30"/>
                </a:lnTo>
                <a:lnTo>
                  <a:pt x="18" y="30"/>
                </a:lnTo>
                <a:lnTo>
                  <a:pt x="16" y="31"/>
                </a:lnTo>
                <a:lnTo>
                  <a:pt x="15" y="32"/>
                </a:lnTo>
                <a:lnTo>
                  <a:pt x="15" y="35"/>
                </a:lnTo>
                <a:lnTo>
                  <a:pt x="15" y="99"/>
                </a:lnTo>
                <a:lnTo>
                  <a:pt x="15" y="99"/>
                </a:lnTo>
                <a:lnTo>
                  <a:pt x="15" y="101"/>
                </a:lnTo>
                <a:lnTo>
                  <a:pt x="16" y="103"/>
                </a:lnTo>
                <a:lnTo>
                  <a:pt x="18" y="104"/>
                </a:lnTo>
                <a:lnTo>
                  <a:pt x="20" y="104"/>
                </a:lnTo>
                <a:lnTo>
                  <a:pt x="79" y="104"/>
                </a:lnTo>
                <a:lnTo>
                  <a:pt x="79" y="104"/>
                </a:lnTo>
                <a:lnTo>
                  <a:pt x="82" y="104"/>
                </a:lnTo>
                <a:lnTo>
                  <a:pt x="83" y="103"/>
                </a:lnTo>
                <a:lnTo>
                  <a:pt x="84" y="101"/>
                </a:lnTo>
                <a:lnTo>
                  <a:pt x="84" y="99"/>
                </a:lnTo>
                <a:lnTo>
                  <a:pt x="84" y="35"/>
                </a:lnTo>
                <a:lnTo>
                  <a:pt x="84" y="35"/>
                </a:lnTo>
                <a:lnTo>
                  <a:pt x="84" y="32"/>
                </a:lnTo>
                <a:lnTo>
                  <a:pt x="83" y="31"/>
                </a:lnTo>
                <a:lnTo>
                  <a:pt x="82" y="30"/>
                </a:lnTo>
                <a:lnTo>
                  <a:pt x="79" y="30"/>
                </a:lnTo>
                <a:lnTo>
                  <a:pt x="79" y="25"/>
                </a:lnTo>
                <a:lnTo>
                  <a:pt x="89" y="25"/>
                </a:lnTo>
                <a:lnTo>
                  <a:pt x="89" y="10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85" name="Freeform 1706"/>
          <p:cNvSpPr>
            <a:spLocks/>
          </p:cNvSpPr>
          <p:nvPr/>
        </p:nvSpPr>
        <p:spPr bwMode="auto">
          <a:xfrm>
            <a:off x="1356688" y="2582455"/>
            <a:ext cx="47450" cy="47450"/>
          </a:xfrm>
          <a:custGeom>
            <a:avLst/>
            <a:gdLst>
              <a:gd name="T0" fmla="*/ 20 w 30"/>
              <a:gd name="T1" fmla="*/ 0 h 30"/>
              <a:gd name="T2" fmla="*/ 10 w 30"/>
              <a:gd name="T3" fmla="*/ 0 h 30"/>
              <a:gd name="T4" fmla="*/ 10 w 30"/>
              <a:gd name="T5" fmla="*/ 10 h 30"/>
              <a:gd name="T6" fmla="*/ 0 w 30"/>
              <a:gd name="T7" fmla="*/ 10 h 30"/>
              <a:gd name="T8" fmla="*/ 0 w 30"/>
              <a:gd name="T9" fmla="*/ 20 h 30"/>
              <a:gd name="T10" fmla="*/ 10 w 30"/>
              <a:gd name="T11" fmla="*/ 20 h 30"/>
              <a:gd name="T12" fmla="*/ 10 w 30"/>
              <a:gd name="T13" fmla="*/ 30 h 30"/>
              <a:gd name="T14" fmla="*/ 20 w 30"/>
              <a:gd name="T15" fmla="*/ 30 h 30"/>
              <a:gd name="T16" fmla="*/ 20 w 30"/>
              <a:gd name="T17" fmla="*/ 20 h 30"/>
              <a:gd name="T18" fmla="*/ 30 w 30"/>
              <a:gd name="T19" fmla="*/ 20 h 30"/>
              <a:gd name="T20" fmla="*/ 30 w 30"/>
              <a:gd name="T21" fmla="*/ 10 h 30"/>
              <a:gd name="T22" fmla="*/ 20 w 30"/>
              <a:gd name="T23" fmla="*/ 10 h 30"/>
              <a:gd name="T24" fmla="*/ 20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20" y="0"/>
                </a:moveTo>
                <a:lnTo>
                  <a:pt x="10" y="0"/>
                </a:lnTo>
                <a:lnTo>
                  <a:pt x="10" y="10"/>
                </a:lnTo>
                <a:lnTo>
                  <a:pt x="0" y="10"/>
                </a:lnTo>
                <a:lnTo>
                  <a:pt x="0" y="20"/>
                </a:lnTo>
                <a:lnTo>
                  <a:pt x="10" y="20"/>
                </a:lnTo>
                <a:lnTo>
                  <a:pt x="10" y="30"/>
                </a:lnTo>
                <a:lnTo>
                  <a:pt x="20" y="30"/>
                </a:lnTo>
                <a:lnTo>
                  <a:pt x="20" y="20"/>
                </a:lnTo>
                <a:lnTo>
                  <a:pt x="30" y="20"/>
                </a:lnTo>
                <a:lnTo>
                  <a:pt x="30" y="10"/>
                </a:lnTo>
                <a:lnTo>
                  <a:pt x="20" y="10"/>
                </a:lnTo>
                <a:lnTo>
                  <a:pt x="2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86" name="Freeform 1707"/>
          <p:cNvSpPr>
            <a:spLocks/>
          </p:cNvSpPr>
          <p:nvPr/>
        </p:nvSpPr>
        <p:spPr bwMode="auto">
          <a:xfrm>
            <a:off x="3947432" y="2245563"/>
            <a:ext cx="94899" cy="47450"/>
          </a:xfrm>
          <a:custGeom>
            <a:avLst/>
            <a:gdLst>
              <a:gd name="T0" fmla="*/ 32 w 59"/>
              <a:gd name="T1" fmla="*/ 19 h 30"/>
              <a:gd name="T2" fmla="*/ 32 w 59"/>
              <a:gd name="T3" fmla="*/ 19 h 30"/>
              <a:gd name="T4" fmla="*/ 24 w 59"/>
              <a:gd name="T5" fmla="*/ 10 h 30"/>
              <a:gd name="T6" fmla="*/ 14 w 59"/>
              <a:gd name="T7" fmla="*/ 0 h 30"/>
              <a:gd name="T8" fmla="*/ 0 w 59"/>
              <a:gd name="T9" fmla="*/ 0 h 30"/>
              <a:gd name="T10" fmla="*/ 0 w 59"/>
              <a:gd name="T11" fmla="*/ 0 h 30"/>
              <a:gd name="T12" fmla="*/ 10 w 59"/>
              <a:gd name="T13" fmla="*/ 12 h 30"/>
              <a:gd name="T14" fmla="*/ 19 w 59"/>
              <a:gd name="T15" fmla="*/ 20 h 30"/>
              <a:gd name="T16" fmla="*/ 30 w 59"/>
              <a:gd name="T17" fmla="*/ 29 h 30"/>
              <a:gd name="T18" fmla="*/ 30 w 59"/>
              <a:gd name="T19" fmla="*/ 29 h 30"/>
              <a:gd name="T20" fmla="*/ 32 w 59"/>
              <a:gd name="T21" fmla="*/ 30 h 30"/>
              <a:gd name="T22" fmla="*/ 32 w 59"/>
              <a:gd name="T23" fmla="*/ 30 h 30"/>
              <a:gd name="T24" fmla="*/ 35 w 59"/>
              <a:gd name="T25" fmla="*/ 29 h 30"/>
              <a:gd name="T26" fmla="*/ 35 w 59"/>
              <a:gd name="T27" fmla="*/ 29 h 30"/>
              <a:gd name="T28" fmla="*/ 43 w 59"/>
              <a:gd name="T29" fmla="*/ 21 h 30"/>
              <a:gd name="T30" fmla="*/ 51 w 59"/>
              <a:gd name="T31" fmla="*/ 14 h 30"/>
              <a:gd name="T32" fmla="*/ 59 w 59"/>
              <a:gd name="T33" fmla="*/ 5 h 30"/>
              <a:gd name="T34" fmla="*/ 47 w 59"/>
              <a:gd name="T35" fmla="*/ 5 h 30"/>
              <a:gd name="T36" fmla="*/ 47 w 59"/>
              <a:gd name="T37" fmla="*/ 5 h 30"/>
              <a:gd name="T38" fmla="*/ 32 w 59"/>
              <a:gd name="T39" fmla="*/ 19 h 30"/>
              <a:gd name="T40" fmla="*/ 32 w 59"/>
              <a:gd name="T41"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30">
                <a:moveTo>
                  <a:pt x="32" y="19"/>
                </a:moveTo>
                <a:lnTo>
                  <a:pt x="32" y="19"/>
                </a:lnTo>
                <a:lnTo>
                  <a:pt x="24" y="10"/>
                </a:lnTo>
                <a:lnTo>
                  <a:pt x="14" y="0"/>
                </a:lnTo>
                <a:lnTo>
                  <a:pt x="0" y="0"/>
                </a:lnTo>
                <a:lnTo>
                  <a:pt x="0" y="0"/>
                </a:lnTo>
                <a:lnTo>
                  <a:pt x="10" y="12"/>
                </a:lnTo>
                <a:lnTo>
                  <a:pt x="19" y="20"/>
                </a:lnTo>
                <a:lnTo>
                  <a:pt x="30" y="29"/>
                </a:lnTo>
                <a:lnTo>
                  <a:pt x="30" y="29"/>
                </a:lnTo>
                <a:lnTo>
                  <a:pt x="32" y="30"/>
                </a:lnTo>
                <a:lnTo>
                  <a:pt x="32" y="30"/>
                </a:lnTo>
                <a:lnTo>
                  <a:pt x="35" y="29"/>
                </a:lnTo>
                <a:lnTo>
                  <a:pt x="35" y="29"/>
                </a:lnTo>
                <a:lnTo>
                  <a:pt x="43" y="21"/>
                </a:lnTo>
                <a:lnTo>
                  <a:pt x="51" y="14"/>
                </a:lnTo>
                <a:lnTo>
                  <a:pt x="59" y="5"/>
                </a:lnTo>
                <a:lnTo>
                  <a:pt x="47" y="5"/>
                </a:lnTo>
                <a:lnTo>
                  <a:pt x="47" y="5"/>
                </a:lnTo>
                <a:lnTo>
                  <a:pt x="32" y="19"/>
                </a:lnTo>
                <a:lnTo>
                  <a:pt x="32"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87" name="Freeform 1708"/>
          <p:cNvSpPr>
            <a:spLocks/>
          </p:cNvSpPr>
          <p:nvPr/>
        </p:nvSpPr>
        <p:spPr bwMode="auto">
          <a:xfrm>
            <a:off x="3923705" y="2136430"/>
            <a:ext cx="156586" cy="66429"/>
          </a:xfrm>
          <a:custGeom>
            <a:avLst/>
            <a:gdLst>
              <a:gd name="T0" fmla="*/ 10 w 99"/>
              <a:gd name="T1" fmla="*/ 35 h 40"/>
              <a:gd name="T2" fmla="*/ 10 w 99"/>
              <a:gd name="T3" fmla="*/ 30 h 40"/>
              <a:gd name="T4" fmla="*/ 11 w 99"/>
              <a:gd name="T5" fmla="*/ 21 h 40"/>
              <a:gd name="T6" fmla="*/ 15 w 99"/>
              <a:gd name="T7" fmla="*/ 15 h 40"/>
              <a:gd name="T8" fmla="*/ 21 w 99"/>
              <a:gd name="T9" fmla="*/ 12 h 40"/>
              <a:gd name="T10" fmla="*/ 30 w 99"/>
              <a:gd name="T11" fmla="*/ 10 h 40"/>
              <a:gd name="T12" fmla="*/ 35 w 99"/>
              <a:gd name="T13" fmla="*/ 12 h 40"/>
              <a:gd name="T14" fmla="*/ 41 w 99"/>
              <a:gd name="T15" fmla="*/ 16 h 40"/>
              <a:gd name="T16" fmla="*/ 55 w 99"/>
              <a:gd name="T17" fmla="*/ 20 h 40"/>
              <a:gd name="T18" fmla="*/ 58 w 99"/>
              <a:gd name="T19" fmla="*/ 16 h 40"/>
              <a:gd name="T20" fmla="*/ 64 w 99"/>
              <a:gd name="T21" fmla="*/ 12 h 40"/>
              <a:gd name="T22" fmla="*/ 69 w 99"/>
              <a:gd name="T23" fmla="*/ 10 h 40"/>
              <a:gd name="T24" fmla="*/ 78 w 99"/>
              <a:gd name="T25" fmla="*/ 12 h 40"/>
              <a:gd name="T26" fmla="*/ 84 w 99"/>
              <a:gd name="T27" fmla="*/ 15 h 40"/>
              <a:gd name="T28" fmla="*/ 88 w 99"/>
              <a:gd name="T29" fmla="*/ 21 h 40"/>
              <a:gd name="T30" fmla="*/ 89 w 99"/>
              <a:gd name="T31" fmla="*/ 30 h 40"/>
              <a:gd name="T32" fmla="*/ 89 w 99"/>
              <a:gd name="T33" fmla="*/ 35 h 40"/>
              <a:gd name="T34" fmla="*/ 97 w 99"/>
              <a:gd name="T35" fmla="*/ 40 h 40"/>
              <a:gd name="T36" fmla="*/ 99 w 99"/>
              <a:gd name="T37" fmla="*/ 30 h 40"/>
              <a:gd name="T38" fmla="*/ 99 w 99"/>
              <a:gd name="T39" fmla="*/ 24 h 40"/>
              <a:gd name="T40" fmla="*/ 94 w 99"/>
              <a:gd name="T41" fmla="*/ 13 h 40"/>
              <a:gd name="T42" fmla="*/ 86 w 99"/>
              <a:gd name="T43" fmla="*/ 5 h 40"/>
              <a:gd name="T44" fmla="*/ 75 w 99"/>
              <a:gd name="T45" fmla="*/ 0 h 40"/>
              <a:gd name="T46" fmla="*/ 69 w 99"/>
              <a:gd name="T47" fmla="*/ 0 h 40"/>
              <a:gd name="T48" fmla="*/ 58 w 99"/>
              <a:gd name="T49" fmla="*/ 3 h 40"/>
              <a:gd name="T50" fmla="*/ 49 w 99"/>
              <a:gd name="T51" fmla="*/ 10 h 40"/>
              <a:gd name="T52" fmla="*/ 46 w 99"/>
              <a:gd name="T53" fmla="*/ 7 h 40"/>
              <a:gd name="T54" fmla="*/ 36 w 99"/>
              <a:gd name="T55" fmla="*/ 2 h 40"/>
              <a:gd name="T56" fmla="*/ 30 w 99"/>
              <a:gd name="T57" fmla="*/ 0 h 40"/>
              <a:gd name="T58" fmla="*/ 17 w 99"/>
              <a:gd name="T59" fmla="*/ 3 h 40"/>
              <a:gd name="T60" fmla="*/ 9 w 99"/>
              <a:gd name="T61" fmla="*/ 9 h 40"/>
              <a:gd name="T62" fmla="*/ 2 w 99"/>
              <a:gd name="T63" fmla="*/ 18 h 40"/>
              <a:gd name="T64" fmla="*/ 0 w 99"/>
              <a:gd name="T65" fmla="*/ 30 h 40"/>
              <a:gd name="T66" fmla="*/ 0 w 99"/>
              <a:gd name="T6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 h="40">
                <a:moveTo>
                  <a:pt x="10" y="35"/>
                </a:moveTo>
                <a:lnTo>
                  <a:pt x="10" y="35"/>
                </a:lnTo>
                <a:lnTo>
                  <a:pt x="10" y="30"/>
                </a:lnTo>
                <a:lnTo>
                  <a:pt x="10" y="30"/>
                </a:lnTo>
                <a:lnTo>
                  <a:pt x="10" y="26"/>
                </a:lnTo>
                <a:lnTo>
                  <a:pt x="11" y="21"/>
                </a:lnTo>
                <a:lnTo>
                  <a:pt x="12" y="19"/>
                </a:lnTo>
                <a:lnTo>
                  <a:pt x="15" y="15"/>
                </a:lnTo>
                <a:lnTo>
                  <a:pt x="18" y="13"/>
                </a:lnTo>
                <a:lnTo>
                  <a:pt x="21" y="12"/>
                </a:lnTo>
                <a:lnTo>
                  <a:pt x="26" y="10"/>
                </a:lnTo>
                <a:lnTo>
                  <a:pt x="30" y="10"/>
                </a:lnTo>
                <a:lnTo>
                  <a:pt x="30" y="10"/>
                </a:lnTo>
                <a:lnTo>
                  <a:pt x="35" y="12"/>
                </a:lnTo>
                <a:lnTo>
                  <a:pt x="38" y="13"/>
                </a:lnTo>
                <a:lnTo>
                  <a:pt x="41" y="16"/>
                </a:lnTo>
                <a:lnTo>
                  <a:pt x="43" y="20"/>
                </a:lnTo>
                <a:lnTo>
                  <a:pt x="55" y="20"/>
                </a:lnTo>
                <a:lnTo>
                  <a:pt x="55" y="20"/>
                </a:lnTo>
                <a:lnTo>
                  <a:pt x="58" y="16"/>
                </a:lnTo>
                <a:lnTo>
                  <a:pt x="60" y="13"/>
                </a:lnTo>
                <a:lnTo>
                  <a:pt x="64" y="12"/>
                </a:lnTo>
                <a:lnTo>
                  <a:pt x="69" y="10"/>
                </a:lnTo>
                <a:lnTo>
                  <a:pt x="69" y="10"/>
                </a:lnTo>
                <a:lnTo>
                  <a:pt x="73" y="10"/>
                </a:lnTo>
                <a:lnTo>
                  <a:pt x="78" y="12"/>
                </a:lnTo>
                <a:lnTo>
                  <a:pt x="80" y="13"/>
                </a:lnTo>
                <a:lnTo>
                  <a:pt x="84" y="15"/>
                </a:lnTo>
                <a:lnTo>
                  <a:pt x="85" y="19"/>
                </a:lnTo>
                <a:lnTo>
                  <a:pt x="88" y="21"/>
                </a:lnTo>
                <a:lnTo>
                  <a:pt x="89" y="26"/>
                </a:lnTo>
                <a:lnTo>
                  <a:pt x="89" y="30"/>
                </a:lnTo>
                <a:lnTo>
                  <a:pt x="89" y="30"/>
                </a:lnTo>
                <a:lnTo>
                  <a:pt x="89" y="35"/>
                </a:lnTo>
                <a:lnTo>
                  <a:pt x="88" y="40"/>
                </a:lnTo>
                <a:lnTo>
                  <a:pt x="97" y="40"/>
                </a:lnTo>
                <a:lnTo>
                  <a:pt x="97" y="40"/>
                </a:lnTo>
                <a:lnTo>
                  <a:pt x="99" y="30"/>
                </a:lnTo>
                <a:lnTo>
                  <a:pt x="99" y="30"/>
                </a:lnTo>
                <a:lnTo>
                  <a:pt x="99" y="24"/>
                </a:lnTo>
                <a:lnTo>
                  <a:pt x="96" y="18"/>
                </a:lnTo>
                <a:lnTo>
                  <a:pt x="94" y="13"/>
                </a:lnTo>
                <a:lnTo>
                  <a:pt x="90" y="9"/>
                </a:lnTo>
                <a:lnTo>
                  <a:pt x="86" y="5"/>
                </a:lnTo>
                <a:lnTo>
                  <a:pt x="81" y="3"/>
                </a:lnTo>
                <a:lnTo>
                  <a:pt x="75" y="0"/>
                </a:lnTo>
                <a:lnTo>
                  <a:pt x="69" y="0"/>
                </a:lnTo>
                <a:lnTo>
                  <a:pt x="69" y="0"/>
                </a:lnTo>
                <a:lnTo>
                  <a:pt x="63" y="2"/>
                </a:lnTo>
                <a:lnTo>
                  <a:pt x="58" y="3"/>
                </a:lnTo>
                <a:lnTo>
                  <a:pt x="53" y="7"/>
                </a:lnTo>
                <a:lnTo>
                  <a:pt x="49" y="10"/>
                </a:lnTo>
                <a:lnTo>
                  <a:pt x="49" y="10"/>
                </a:lnTo>
                <a:lnTo>
                  <a:pt x="46" y="7"/>
                </a:lnTo>
                <a:lnTo>
                  <a:pt x="41" y="3"/>
                </a:lnTo>
                <a:lnTo>
                  <a:pt x="36" y="2"/>
                </a:lnTo>
                <a:lnTo>
                  <a:pt x="30" y="0"/>
                </a:lnTo>
                <a:lnTo>
                  <a:pt x="30" y="0"/>
                </a:lnTo>
                <a:lnTo>
                  <a:pt x="23" y="0"/>
                </a:lnTo>
                <a:lnTo>
                  <a:pt x="17" y="3"/>
                </a:lnTo>
                <a:lnTo>
                  <a:pt x="12" y="5"/>
                </a:lnTo>
                <a:lnTo>
                  <a:pt x="9" y="9"/>
                </a:lnTo>
                <a:lnTo>
                  <a:pt x="5" y="13"/>
                </a:lnTo>
                <a:lnTo>
                  <a:pt x="2" y="18"/>
                </a:lnTo>
                <a:lnTo>
                  <a:pt x="0" y="24"/>
                </a:lnTo>
                <a:lnTo>
                  <a:pt x="0" y="30"/>
                </a:lnTo>
                <a:lnTo>
                  <a:pt x="0" y="30"/>
                </a:lnTo>
                <a:lnTo>
                  <a:pt x="0" y="35"/>
                </a:lnTo>
                <a:lnTo>
                  <a:pt x="10"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88" name="Freeform 1709"/>
          <p:cNvSpPr>
            <a:spLocks/>
          </p:cNvSpPr>
          <p:nvPr/>
        </p:nvSpPr>
        <p:spPr bwMode="auto">
          <a:xfrm>
            <a:off x="3914216" y="2188622"/>
            <a:ext cx="170818" cy="61686"/>
          </a:xfrm>
          <a:custGeom>
            <a:avLst/>
            <a:gdLst>
              <a:gd name="T0" fmla="*/ 93 w 109"/>
              <a:gd name="T1" fmla="*/ 18 h 39"/>
              <a:gd name="T2" fmla="*/ 80 w 109"/>
              <a:gd name="T3" fmla="*/ 26 h 39"/>
              <a:gd name="T4" fmla="*/ 59 w 109"/>
              <a:gd name="T5" fmla="*/ 0 h 39"/>
              <a:gd name="T6" fmla="*/ 40 w 109"/>
              <a:gd name="T7" fmla="*/ 20 h 39"/>
              <a:gd name="T8" fmla="*/ 25 w 109"/>
              <a:gd name="T9" fmla="*/ 5 h 39"/>
              <a:gd name="T10" fmla="*/ 12 w 109"/>
              <a:gd name="T11" fmla="*/ 18 h 39"/>
              <a:gd name="T12" fmla="*/ 0 w 109"/>
              <a:gd name="T13" fmla="*/ 18 h 39"/>
              <a:gd name="T14" fmla="*/ 0 w 109"/>
              <a:gd name="T15" fmla="*/ 28 h 39"/>
              <a:gd name="T16" fmla="*/ 17 w 109"/>
              <a:gd name="T17" fmla="*/ 28 h 39"/>
              <a:gd name="T18" fmla="*/ 25 w 109"/>
              <a:gd name="T19" fmla="*/ 20 h 39"/>
              <a:gd name="T20" fmla="*/ 40 w 109"/>
              <a:gd name="T21" fmla="*/ 35 h 39"/>
              <a:gd name="T22" fmla="*/ 59 w 109"/>
              <a:gd name="T23" fmla="*/ 15 h 39"/>
              <a:gd name="T24" fmla="*/ 78 w 109"/>
              <a:gd name="T25" fmla="*/ 39 h 39"/>
              <a:gd name="T26" fmla="*/ 95 w 109"/>
              <a:gd name="T27" fmla="*/ 28 h 39"/>
              <a:gd name="T28" fmla="*/ 109 w 109"/>
              <a:gd name="T29" fmla="*/ 28 h 39"/>
              <a:gd name="T30" fmla="*/ 109 w 109"/>
              <a:gd name="T31" fmla="*/ 18 h 39"/>
              <a:gd name="T32" fmla="*/ 93 w 109"/>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39">
                <a:moveTo>
                  <a:pt x="93" y="18"/>
                </a:moveTo>
                <a:lnTo>
                  <a:pt x="80" y="26"/>
                </a:lnTo>
                <a:lnTo>
                  <a:pt x="59" y="0"/>
                </a:lnTo>
                <a:lnTo>
                  <a:pt x="40" y="20"/>
                </a:lnTo>
                <a:lnTo>
                  <a:pt x="25" y="5"/>
                </a:lnTo>
                <a:lnTo>
                  <a:pt x="12" y="18"/>
                </a:lnTo>
                <a:lnTo>
                  <a:pt x="0" y="18"/>
                </a:lnTo>
                <a:lnTo>
                  <a:pt x="0" y="28"/>
                </a:lnTo>
                <a:lnTo>
                  <a:pt x="17" y="28"/>
                </a:lnTo>
                <a:lnTo>
                  <a:pt x="25" y="20"/>
                </a:lnTo>
                <a:lnTo>
                  <a:pt x="40" y="35"/>
                </a:lnTo>
                <a:lnTo>
                  <a:pt x="59" y="15"/>
                </a:lnTo>
                <a:lnTo>
                  <a:pt x="78" y="39"/>
                </a:lnTo>
                <a:lnTo>
                  <a:pt x="95" y="28"/>
                </a:lnTo>
                <a:lnTo>
                  <a:pt x="109" y="28"/>
                </a:lnTo>
                <a:lnTo>
                  <a:pt x="109" y="18"/>
                </a:lnTo>
                <a:lnTo>
                  <a:pt x="93" y="1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89" name="Freeform 1710"/>
          <p:cNvSpPr>
            <a:spLocks noEditPoints="1"/>
          </p:cNvSpPr>
          <p:nvPr/>
        </p:nvSpPr>
        <p:spPr bwMode="auto">
          <a:xfrm>
            <a:off x="1688834" y="2511279"/>
            <a:ext cx="128115" cy="156586"/>
          </a:xfrm>
          <a:custGeom>
            <a:avLst/>
            <a:gdLst>
              <a:gd name="T0" fmla="*/ 69 w 79"/>
              <a:gd name="T1" fmla="*/ 0 h 99"/>
              <a:gd name="T2" fmla="*/ 10 w 79"/>
              <a:gd name="T3" fmla="*/ 0 h 99"/>
              <a:gd name="T4" fmla="*/ 10 w 79"/>
              <a:gd name="T5" fmla="*/ 0 h 99"/>
              <a:gd name="T6" fmla="*/ 6 w 79"/>
              <a:gd name="T7" fmla="*/ 1 h 99"/>
              <a:gd name="T8" fmla="*/ 3 w 79"/>
              <a:gd name="T9" fmla="*/ 3 h 99"/>
              <a:gd name="T10" fmla="*/ 1 w 79"/>
              <a:gd name="T11" fmla="*/ 6 h 99"/>
              <a:gd name="T12" fmla="*/ 0 w 79"/>
              <a:gd name="T13" fmla="*/ 10 h 99"/>
              <a:gd name="T14" fmla="*/ 0 w 79"/>
              <a:gd name="T15" fmla="*/ 30 h 99"/>
              <a:gd name="T16" fmla="*/ 5 w 79"/>
              <a:gd name="T17" fmla="*/ 30 h 99"/>
              <a:gd name="T18" fmla="*/ 5 w 79"/>
              <a:gd name="T19" fmla="*/ 89 h 99"/>
              <a:gd name="T20" fmla="*/ 5 w 79"/>
              <a:gd name="T21" fmla="*/ 89 h 99"/>
              <a:gd name="T22" fmla="*/ 6 w 79"/>
              <a:gd name="T23" fmla="*/ 93 h 99"/>
              <a:gd name="T24" fmla="*/ 8 w 79"/>
              <a:gd name="T25" fmla="*/ 96 h 99"/>
              <a:gd name="T26" fmla="*/ 11 w 79"/>
              <a:gd name="T27" fmla="*/ 98 h 99"/>
              <a:gd name="T28" fmla="*/ 15 w 79"/>
              <a:gd name="T29" fmla="*/ 99 h 99"/>
              <a:gd name="T30" fmla="*/ 64 w 79"/>
              <a:gd name="T31" fmla="*/ 99 h 99"/>
              <a:gd name="T32" fmla="*/ 64 w 79"/>
              <a:gd name="T33" fmla="*/ 99 h 99"/>
              <a:gd name="T34" fmla="*/ 68 w 79"/>
              <a:gd name="T35" fmla="*/ 98 h 99"/>
              <a:gd name="T36" fmla="*/ 72 w 79"/>
              <a:gd name="T37" fmla="*/ 96 h 99"/>
              <a:gd name="T38" fmla="*/ 73 w 79"/>
              <a:gd name="T39" fmla="*/ 93 h 99"/>
              <a:gd name="T40" fmla="*/ 74 w 79"/>
              <a:gd name="T41" fmla="*/ 89 h 99"/>
              <a:gd name="T42" fmla="*/ 74 w 79"/>
              <a:gd name="T43" fmla="*/ 30 h 99"/>
              <a:gd name="T44" fmla="*/ 74 w 79"/>
              <a:gd name="T45" fmla="*/ 25 h 99"/>
              <a:gd name="T46" fmla="*/ 79 w 79"/>
              <a:gd name="T47" fmla="*/ 25 h 99"/>
              <a:gd name="T48" fmla="*/ 79 w 79"/>
              <a:gd name="T49" fmla="*/ 10 h 99"/>
              <a:gd name="T50" fmla="*/ 79 w 79"/>
              <a:gd name="T51" fmla="*/ 10 h 99"/>
              <a:gd name="T52" fmla="*/ 78 w 79"/>
              <a:gd name="T53" fmla="*/ 6 h 99"/>
              <a:gd name="T54" fmla="*/ 77 w 79"/>
              <a:gd name="T55" fmla="*/ 3 h 99"/>
              <a:gd name="T56" fmla="*/ 73 w 79"/>
              <a:gd name="T57" fmla="*/ 1 h 99"/>
              <a:gd name="T58" fmla="*/ 69 w 79"/>
              <a:gd name="T59" fmla="*/ 0 h 99"/>
              <a:gd name="T60" fmla="*/ 69 w 79"/>
              <a:gd name="T61" fmla="*/ 0 h 99"/>
              <a:gd name="T62" fmla="*/ 69 w 79"/>
              <a:gd name="T63" fmla="*/ 20 h 99"/>
              <a:gd name="T64" fmla="*/ 64 w 79"/>
              <a:gd name="T65" fmla="*/ 20 h 99"/>
              <a:gd name="T66" fmla="*/ 64 w 79"/>
              <a:gd name="T67" fmla="*/ 10 h 99"/>
              <a:gd name="T68" fmla="*/ 69 w 79"/>
              <a:gd name="T69" fmla="*/ 10 h 99"/>
              <a:gd name="T70" fmla="*/ 69 w 79"/>
              <a:gd name="T71" fmla="*/ 20 h 99"/>
              <a:gd name="T72" fmla="*/ 25 w 79"/>
              <a:gd name="T73" fmla="*/ 20 h 99"/>
              <a:gd name="T74" fmla="*/ 25 w 79"/>
              <a:gd name="T75" fmla="*/ 10 h 99"/>
              <a:gd name="T76" fmla="*/ 35 w 79"/>
              <a:gd name="T77" fmla="*/ 10 h 99"/>
              <a:gd name="T78" fmla="*/ 35 w 79"/>
              <a:gd name="T79" fmla="*/ 20 h 99"/>
              <a:gd name="T80" fmla="*/ 25 w 79"/>
              <a:gd name="T81" fmla="*/ 20 h 99"/>
              <a:gd name="T82" fmla="*/ 45 w 79"/>
              <a:gd name="T83" fmla="*/ 10 h 99"/>
              <a:gd name="T84" fmla="*/ 54 w 79"/>
              <a:gd name="T85" fmla="*/ 10 h 99"/>
              <a:gd name="T86" fmla="*/ 54 w 79"/>
              <a:gd name="T87" fmla="*/ 20 h 99"/>
              <a:gd name="T88" fmla="*/ 45 w 79"/>
              <a:gd name="T89" fmla="*/ 20 h 99"/>
              <a:gd name="T90" fmla="*/ 45 w 79"/>
              <a:gd name="T91" fmla="*/ 10 h 99"/>
              <a:gd name="T92" fmla="*/ 10 w 79"/>
              <a:gd name="T93" fmla="*/ 10 h 99"/>
              <a:gd name="T94" fmla="*/ 15 w 79"/>
              <a:gd name="T95" fmla="*/ 10 h 99"/>
              <a:gd name="T96" fmla="*/ 15 w 79"/>
              <a:gd name="T97" fmla="*/ 20 h 99"/>
              <a:gd name="T98" fmla="*/ 10 w 79"/>
              <a:gd name="T99" fmla="*/ 20 h 99"/>
              <a:gd name="T100" fmla="*/ 10 w 79"/>
              <a:gd name="T101" fmla="*/ 10 h 99"/>
              <a:gd name="T102" fmla="*/ 64 w 79"/>
              <a:gd name="T103" fmla="*/ 89 h 99"/>
              <a:gd name="T104" fmla="*/ 15 w 79"/>
              <a:gd name="T105" fmla="*/ 89 h 99"/>
              <a:gd name="T106" fmla="*/ 15 w 79"/>
              <a:gd name="T107" fmla="*/ 30 h 99"/>
              <a:gd name="T108" fmla="*/ 64 w 79"/>
              <a:gd name="T109" fmla="*/ 30 h 99"/>
              <a:gd name="T110" fmla="*/ 64 w 79"/>
              <a:gd name="T111"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99">
                <a:moveTo>
                  <a:pt x="69" y="0"/>
                </a:moveTo>
                <a:lnTo>
                  <a:pt x="10" y="0"/>
                </a:lnTo>
                <a:lnTo>
                  <a:pt x="10" y="0"/>
                </a:lnTo>
                <a:lnTo>
                  <a:pt x="6" y="1"/>
                </a:lnTo>
                <a:lnTo>
                  <a:pt x="3" y="3"/>
                </a:lnTo>
                <a:lnTo>
                  <a:pt x="1" y="6"/>
                </a:lnTo>
                <a:lnTo>
                  <a:pt x="0" y="10"/>
                </a:lnTo>
                <a:lnTo>
                  <a:pt x="0" y="30"/>
                </a:lnTo>
                <a:lnTo>
                  <a:pt x="5" y="30"/>
                </a:lnTo>
                <a:lnTo>
                  <a:pt x="5" y="89"/>
                </a:lnTo>
                <a:lnTo>
                  <a:pt x="5" y="89"/>
                </a:lnTo>
                <a:lnTo>
                  <a:pt x="6" y="93"/>
                </a:lnTo>
                <a:lnTo>
                  <a:pt x="8" y="96"/>
                </a:lnTo>
                <a:lnTo>
                  <a:pt x="11" y="98"/>
                </a:lnTo>
                <a:lnTo>
                  <a:pt x="15" y="99"/>
                </a:lnTo>
                <a:lnTo>
                  <a:pt x="64" y="99"/>
                </a:lnTo>
                <a:lnTo>
                  <a:pt x="64" y="99"/>
                </a:lnTo>
                <a:lnTo>
                  <a:pt x="68" y="98"/>
                </a:lnTo>
                <a:lnTo>
                  <a:pt x="72" y="96"/>
                </a:lnTo>
                <a:lnTo>
                  <a:pt x="73" y="93"/>
                </a:lnTo>
                <a:lnTo>
                  <a:pt x="74" y="89"/>
                </a:lnTo>
                <a:lnTo>
                  <a:pt x="74" y="30"/>
                </a:lnTo>
                <a:lnTo>
                  <a:pt x="74" y="25"/>
                </a:lnTo>
                <a:lnTo>
                  <a:pt x="79" y="25"/>
                </a:lnTo>
                <a:lnTo>
                  <a:pt x="79" y="10"/>
                </a:lnTo>
                <a:lnTo>
                  <a:pt x="79" y="10"/>
                </a:lnTo>
                <a:lnTo>
                  <a:pt x="78" y="6"/>
                </a:lnTo>
                <a:lnTo>
                  <a:pt x="77" y="3"/>
                </a:lnTo>
                <a:lnTo>
                  <a:pt x="73" y="1"/>
                </a:lnTo>
                <a:lnTo>
                  <a:pt x="69" y="0"/>
                </a:lnTo>
                <a:lnTo>
                  <a:pt x="69" y="0"/>
                </a:lnTo>
                <a:close/>
                <a:moveTo>
                  <a:pt x="69" y="20"/>
                </a:moveTo>
                <a:lnTo>
                  <a:pt x="64" y="20"/>
                </a:lnTo>
                <a:lnTo>
                  <a:pt x="64" y="10"/>
                </a:lnTo>
                <a:lnTo>
                  <a:pt x="69" y="10"/>
                </a:lnTo>
                <a:lnTo>
                  <a:pt x="69" y="20"/>
                </a:lnTo>
                <a:close/>
                <a:moveTo>
                  <a:pt x="25" y="20"/>
                </a:moveTo>
                <a:lnTo>
                  <a:pt x="25" y="10"/>
                </a:lnTo>
                <a:lnTo>
                  <a:pt x="35" y="10"/>
                </a:lnTo>
                <a:lnTo>
                  <a:pt x="35" y="20"/>
                </a:lnTo>
                <a:lnTo>
                  <a:pt x="25" y="20"/>
                </a:lnTo>
                <a:close/>
                <a:moveTo>
                  <a:pt x="45" y="10"/>
                </a:moveTo>
                <a:lnTo>
                  <a:pt x="54" y="10"/>
                </a:lnTo>
                <a:lnTo>
                  <a:pt x="54" y="20"/>
                </a:lnTo>
                <a:lnTo>
                  <a:pt x="45" y="20"/>
                </a:lnTo>
                <a:lnTo>
                  <a:pt x="45" y="10"/>
                </a:lnTo>
                <a:close/>
                <a:moveTo>
                  <a:pt x="10" y="10"/>
                </a:moveTo>
                <a:lnTo>
                  <a:pt x="15" y="10"/>
                </a:lnTo>
                <a:lnTo>
                  <a:pt x="15" y="20"/>
                </a:lnTo>
                <a:lnTo>
                  <a:pt x="10" y="20"/>
                </a:lnTo>
                <a:lnTo>
                  <a:pt x="10" y="10"/>
                </a:lnTo>
                <a:close/>
                <a:moveTo>
                  <a:pt x="64" y="89"/>
                </a:moveTo>
                <a:lnTo>
                  <a:pt x="15" y="89"/>
                </a:lnTo>
                <a:lnTo>
                  <a:pt x="15" y="30"/>
                </a:lnTo>
                <a:lnTo>
                  <a:pt x="64" y="30"/>
                </a:lnTo>
                <a:lnTo>
                  <a:pt x="64"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90" name="Freeform 1711"/>
          <p:cNvSpPr>
            <a:spLocks/>
          </p:cNvSpPr>
          <p:nvPr/>
        </p:nvSpPr>
        <p:spPr bwMode="auto">
          <a:xfrm>
            <a:off x="1731537" y="2582455"/>
            <a:ext cx="42706" cy="47450"/>
          </a:xfrm>
          <a:custGeom>
            <a:avLst/>
            <a:gdLst>
              <a:gd name="T0" fmla="*/ 0 w 29"/>
              <a:gd name="T1" fmla="*/ 20 h 30"/>
              <a:gd name="T2" fmla="*/ 10 w 29"/>
              <a:gd name="T3" fmla="*/ 20 h 30"/>
              <a:gd name="T4" fmla="*/ 10 w 29"/>
              <a:gd name="T5" fmla="*/ 30 h 30"/>
              <a:gd name="T6" fmla="*/ 20 w 29"/>
              <a:gd name="T7" fmla="*/ 30 h 30"/>
              <a:gd name="T8" fmla="*/ 20 w 29"/>
              <a:gd name="T9" fmla="*/ 20 h 30"/>
              <a:gd name="T10" fmla="*/ 29 w 29"/>
              <a:gd name="T11" fmla="*/ 20 h 30"/>
              <a:gd name="T12" fmla="*/ 29 w 29"/>
              <a:gd name="T13" fmla="*/ 10 h 30"/>
              <a:gd name="T14" fmla="*/ 20 w 29"/>
              <a:gd name="T15" fmla="*/ 10 h 30"/>
              <a:gd name="T16" fmla="*/ 20 w 29"/>
              <a:gd name="T17" fmla="*/ 0 h 30"/>
              <a:gd name="T18" fmla="*/ 10 w 29"/>
              <a:gd name="T19" fmla="*/ 0 h 30"/>
              <a:gd name="T20" fmla="*/ 10 w 29"/>
              <a:gd name="T21" fmla="*/ 10 h 30"/>
              <a:gd name="T22" fmla="*/ 0 w 29"/>
              <a:gd name="T23" fmla="*/ 10 h 30"/>
              <a:gd name="T24" fmla="*/ 0 w 2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0">
                <a:moveTo>
                  <a:pt x="0" y="20"/>
                </a:moveTo>
                <a:lnTo>
                  <a:pt x="10" y="20"/>
                </a:lnTo>
                <a:lnTo>
                  <a:pt x="10" y="30"/>
                </a:lnTo>
                <a:lnTo>
                  <a:pt x="20" y="30"/>
                </a:lnTo>
                <a:lnTo>
                  <a:pt x="20" y="20"/>
                </a:lnTo>
                <a:lnTo>
                  <a:pt x="29" y="20"/>
                </a:lnTo>
                <a:lnTo>
                  <a:pt x="29" y="10"/>
                </a:lnTo>
                <a:lnTo>
                  <a:pt x="20" y="10"/>
                </a:lnTo>
                <a:lnTo>
                  <a:pt x="20" y="0"/>
                </a:lnTo>
                <a:lnTo>
                  <a:pt x="10" y="0"/>
                </a:lnTo>
                <a:lnTo>
                  <a:pt x="10" y="10"/>
                </a:lnTo>
                <a:lnTo>
                  <a:pt x="0" y="10"/>
                </a:lnTo>
                <a:lnTo>
                  <a:pt x="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91" name="Freeform 1712"/>
          <p:cNvSpPr>
            <a:spLocks noEditPoints="1"/>
          </p:cNvSpPr>
          <p:nvPr/>
        </p:nvSpPr>
        <p:spPr bwMode="auto">
          <a:xfrm>
            <a:off x="2424300" y="2520770"/>
            <a:ext cx="156586" cy="142349"/>
          </a:xfrm>
          <a:custGeom>
            <a:avLst/>
            <a:gdLst>
              <a:gd name="T0" fmla="*/ 15 w 98"/>
              <a:gd name="T1" fmla="*/ 0 h 89"/>
              <a:gd name="T2" fmla="*/ 12 w 98"/>
              <a:gd name="T3" fmla="*/ 0 h 89"/>
              <a:gd name="T4" fmla="*/ 10 w 98"/>
              <a:gd name="T5" fmla="*/ 3 h 89"/>
              <a:gd name="T6" fmla="*/ 10 w 98"/>
              <a:gd name="T7" fmla="*/ 35 h 89"/>
              <a:gd name="T8" fmla="*/ 10 w 98"/>
              <a:gd name="T9" fmla="*/ 37 h 89"/>
              <a:gd name="T10" fmla="*/ 12 w 98"/>
              <a:gd name="T11" fmla="*/ 39 h 89"/>
              <a:gd name="T12" fmla="*/ 20 w 98"/>
              <a:gd name="T13" fmla="*/ 39 h 89"/>
              <a:gd name="T14" fmla="*/ 5 w 98"/>
              <a:gd name="T15" fmla="*/ 49 h 89"/>
              <a:gd name="T16" fmla="*/ 20 w 98"/>
              <a:gd name="T17" fmla="*/ 59 h 89"/>
              <a:gd name="T18" fmla="*/ 29 w 98"/>
              <a:gd name="T19" fmla="*/ 64 h 89"/>
              <a:gd name="T20" fmla="*/ 34 w 98"/>
              <a:gd name="T21" fmla="*/ 59 h 89"/>
              <a:gd name="T22" fmla="*/ 29 w 98"/>
              <a:gd name="T23" fmla="*/ 49 h 89"/>
              <a:gd name="T24" fmla="*/ 44 w 98"/>
              <a:gd name="T25" fmla="*/ 39 h 89"/>
              <a:gd name="T26" fmla="*/ 0 w 98"/>
              <a:gd name="T27" fmla="*/ 79 h 89"/>
              <a:gd name="T28" fmla="*/ 98 w 98"/>
              <a:gd name="T29" fmla="*/ 89 h 89"/>
              <a:gd name="T30" fmla="*/ 98 w 98"/>
              <a:gd name="T31" fmla="*/ 5 h 89"/>
              <a:gd name="T32" fmla="*/ 97 w 98"/>
              <a:gd name="T33" fmla="*/ 1 h 89"/>
              <a:gd name="T34" fmla="*/ 94 w 98"/>
              <a:gd name="T35" fmla="*/ 0 h 89"/>
              <a:gd name="T36" fmla="*/ 49 w 98"/>
              <a:gd name="T37" fmla="*/ 30 h 89"/>
              <a:gd name="T38" fmla="*/ 20 w 98"/>
              <a:gd name="T39" fmla="*/ 10 h 89"/>
              <a:gd name="T40" fmla="*/ 89 w 98"/>
              <a:gd name="T41" fmla="*/ 15 h 89"/>
              <a:gd name="T42" fmla="*/ 69 w 98"/>
              <a:gd name="T43" fmla="*/ 25 h 89"/>
              <a:gd name="T44" fmla="*/ 89 w 98"/>
              <a:gd name="T45" fmla="*/ 30 h 89"/>
              <a:gd name="T46" fmla="*/ 69 w 98"/>
              <a:gd name="T47" fmla="*/ 39 h 89"/>
              <a:gd name="T48" fmla="*/ 89 w 98"/>
              <a:gd name="T49" fmla="*/ 44 h 89"/>
              <a:gd name="T50" fmla="*/ 74 w 98"/>
              <a:gd name="T51" fmla="*/ 44 h 89"/>
              <a:gd name="T52" fmla="*/ 70 w 98"/>
              <a:gd name="T53" fmla="*/ 46 h 89"/>
              <a:gd name="T54" fmla="*/ 69 w 98"/>
              <a:gd name="T55" fmla="*/ 49 h 89"/>
              <a:gd name="T56" fmla="*/ 54 w 98"/>
              <a:gd name="T57" fmla="*/ 79 h 89"/>
              <a:gd name="T58" fmla="*/ 54 w 98"/>
              <a:gd name="T59" fmla="*/ 35 h 89"/>
              <a:gd name="T60" fmla="*/ 53 w 98"/>
              <a:gd name="T61" fmla="*/ 31 h 89"/>
              <a:gd name="T62" fmla="*/ 49 w 98"/>
              <a:gd name="T63" fmla="*/ 30 h 89"/>
              <a:gd name="T64" fmla="*/ 79 w 98"/>
              <a:gd name="T65" fmla="*/ 79 h 89"/>
              <a:gd name="T66" fmla="*/ 89 w 98"/>
              <a:gd name="T67" fmla="*/ 54 h 89"/>
              <a:gd name="T68" fmla="*/ 79 w 98"/>
              <a:gd name="T69" fmla="*/ 7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8" h="89">
                <a:moveTo>
                  <a:pt x="94" y="0"/>
                </a:moveTo>
                <a:lnTo>
                  <a:pt x="15" y="0"/>
                </a:lnTo>
                <a:lnTo>
                  <a:pt x="15" y="0"/>
                </a:lnTo>
                <a:lnTo>
                  <a:pt x="12" y="0"/>
                </a:lnTo>
                <a:lnTo>
                  <a:pt x="11" y="1"/>
                </a:lnTo>
                <a:lnTo>
                  <a:pt x="10" y="3"/>
                </a:lnTo>
                <a:lnTo>
                  <a:pt x="10" y="5"/>
                </a:lnTo>
                <a:lnTo>
                  <a:pt x="10" y="35"/>
                </a:lnTo>
                <a:lnTo>
                  <a:pt x="10" y="35"/>
                </a:lnTo>
                <a:lnTo>
                  <a:pt x="10" y="37"/>
                </a:lnTo>
                <a:lnTo>
                  <a:pt x="11" y="38"/>
                </a:lnTo>
                <a:lnTo>
                  <a:pt x="12" y="39"/>
                </a:lnTo>
                <a:lnTo>
                  <a:pt x="15" y="39"/>
                </a:lnTo>
                <a:lnTo>
                  <a:pt x="20" y="39"/>
                </a:lnTo>
                <a:lnTo>
                  <a:pt x="20" y="49"/>
                </a:lnTo>
                <a:lnTo>
                  <a:pt x="5" y="49"/>
                </a:lnTo>
                <a:lnTo>
                  <a:pt x="5" y="59"/>
                </a:lnTo>
                <a:lnTo>
                  <a:pt x="20" y="59"/>
                </a:lnTo>
                <a:lnTo>
                  <a:pt x="20" y="64"/>
                </a:lnTo>
                <a:lnTo>
                  <a:pt x="29" y="64"/>
                </a:lnTo>
                <a:lnTo>
                  <a:pt x="29" y="59"/>
                </a:lnTo>
                <a:lnTo>
                  <a:pt x="34" y="59"/>
                </a:lnTo>
                <a:lnTo>
                  <a:pt x="34" y="49"/>
                </a:lnTo>
                <a:lnTo>
                  <a:pt x="29" y="49"/>
                </a:lnTo>
                <a:lnTo>
                  <a:pt x="29" y="39"/>
                </a:lnTo>
                <a:lnTo>
                  <a:pt x="44" y="39"/>
                </a:lnTo>
                <a:lnTo>
                  <a:pt x="44" y="79"/>
                </a:lnTo>
                <a:lnTo>
                  <a:pt x="0" y="79"/>
                </a:lnTo>
                <a:lnTo>
                  <a:pt x="0" y="89"/>
                </a:lnTo>
                <a:lnTo>
                  <a:pt x="98" y="89"/>
                </a:lnTo>
                <a:lnTo>
                  <a:pt x="98" y="5"/>
                </a:lnTo>
                <a:lnTo>
                  <a:pt x="98" y="5"/>
                </a:lnTo>
                <a:lnTo>
                  <a:pt x="98" y="3"/>
                </a:lnTo>
                <a:lnTo>
                  <a:pt x="97" y="1"/>
                </a:lnTo>
                <a:lnTo>
                  <a:pt x="96" y="0"/>
                </a:lnTo>
                <a:lnTo>
                  <a:pt x="94" y="0"/>
                </a:lnTo>
                <a:lnTo>
                  <a:pt x="94" y="0"/>
                </a:lnTo>
                <a:close/>
                <a:moveTo>
                  <a:pt x="49" y="30"/>
                </a:moveTo>
                <a:lnTo>
                  <a:pt x="20" y="30"/>
                </a:lnTo>
                <a:lnTo>
                  <a:pt x="20" y="10"/>
                </a:lnTo>
                <a:lnTo>
                  <a:pt x="89" y="10"/>
                </a:lnTo>
                <a:lnTo>
                  <a:pt x="89" y="15"/>
                </a:lnTo>
                <a:lnTo>
                  <a:pt x="69" y="15"/>
                </a:lnTo>
                <a:lnTo>
                  <a:pt x="69" y="25"/>
                </a:lnTo>
                <a:lnTo>
                  <a:pt x="89" y="25"/>
                </a:lnTo>
                <a:lnTo>
                  <a:pt x="89" y="30"/>
                </a:lnTo>
                <a:lnTo>
                  <a:pt x="69" y="30"/>
                </a:lnTo>
                <a:lnTo>
                  <a:pt x="69" y="39"/>
                </a:lnTo>
                <a:lnTo>
                  <a:pt x="89" y="39"/>
                </a:lnTo>
                <a:lnTo>
                  <a:pt x="89" y="44"/>
                </a:lnTo>
                <a:lnTo>
                  <a:pt x="74" y="44"/>
                </a:lnTo>
                <a:lnTo>
                  <a:pt x="74" y="44"/>
                </a:lnTo>
                <a:lnTo>
                  <a:pt x="71" y="44"/>
                </a:lnTo>
                <a:lnTo>
                  <a:pt x="70" y="46"/>
                </a:lnTo>
                <a:lnTo>
                  <a:pt x="69" y="47"/>
                </a:lnTo>
                <a:lnTo>
                  <a:pt x="69" y="49"/>
                </a:lnTo>
                <a:lnTo>
                  <a:pt x="69" y="79"/>
                </a:lnTo>
                <a:lnTo>
                  <a:pt x="54" y="79"/>
                </a:lnTo>
                <a:lnTo>
                  <a:pt x="54" y="35"/>
                </a:lnTo>
                <a:lnTo>
                  <a:pt x="54" y="35"/>
                </a:lnTo>
                <a:lnTo>
                  <a:pt x="54" y="32"/>
                </a:lnTo>
                <a:lnTo>
                  <a:pt x="53" y="31"/>
                </a:lnTo>
                <a:lnTo>
                  <a:pt x="52" y="30"/>
                </a:lnTo>
                <a:lnTo>
                  <a:pt x="49" y="30"/>
                </a:lnTo>
                <a:lnTo>
                  <a:pt x="49" y="30"/>
                </a:lnTo>
                <a:close/>
                <a:moveTo>
                  <a:pt x="79" y="79"/>
                </a:moveTo>
                <a:lnTo>
                  <a:pt x="79" y="54"/>
                </a:lnTo>
                <a:lnTo>
                  <a:pt x="89" y="54"/>
                </a:lnTo>
                <a:lnTo>
                  <a:pt x="89" y="79"/>
                </a:lnTo>
                <a:lnTo>
                  <a:pt x="79" y="7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92" name="Rectangle 1713"/>
          <p:cNvSpPr>
            <a:spLocks noChangeArrowheads="1"/>
          </p:cNvSpPr>
          <p:nvPr/>
        </p:nvSpPr>
        <p:spPr bwMode="auto">
          <a:xfrm>
            <a:off x="2462260" y="2544495"/>
            <a:ext cx="33216"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93" name="Freeform 1714"/>
          <p:cNvSpPr>
            <a:spLocks noEditPoints="1"/>
          </p:cNvSpPr>
          <p:nvPr/>
        </p:nvSpPr>
        <p:spPr bwMode="auto">
          <a:xfrm>
            <a:off x="2799155" y="2516026"/>
            <a:ext cx="156586" cy="147095"/>
          </a:xfrm>
          <a:custGeom>
            <a:avLst/>
            <a:gdLst>
              <a:gd name="T0" fmla="*/ 98 w 98"/>
              <a:gd name="T1" fmla="*/ 53 h 93"/>
              <a:gd name="T2" fmla="*/ 97 w 98"/>
              <a:gd name="T3" fmla="*/ 39 h 93"/>
              <a:gd name="T4" fmla="*/ 88 w 98"/>
              <a:gd name="T5" fmla="*/ 23 h 93"/>
              <a:gd name="T6" fmla="*/ 87 w 98"/>
              <a:gd name="T7" fmla="*/ 20 h 93"/>
              <a:gd name="T8" fmla="*/ 83 w 98"/>
              <a:gd name="T9" fmla="*/ 19 h 93"/>
              <a:gd name="T10" fmla="*/ 82 w 98"/>
              <a:gd name="T11" fmla="*/ 8 h 93"/>
              <a:gd name="T12" fmla="*/ 56 w 98"/>
              <a:gd name="T13" fmla="*/ 19 h 93"/>
              <a:gd name="T14" fmla="*/ 9 w 98"/>
              <a:gd name="T15" fmla="*/ 29 h 93"/>
              <a:gd name="T16" fmla="*/ 81 w 98"/>
              <a:gd name="T17" fmla="*/ 29 h 93"/>
              <a:gd name="T18" fmla="*/ 86 w 98"/>
              <a:gd name="T19" fmla="*/ 37 h 93"/>
              <a:gd name="T20" fmla="*/ 88 w 98"/>
              <a:gd name="T21" fmla="*/ 53 h 93"/>
              <a:gd name="T22" fmla="*/ 88 w 98"/>
              <a:gd name="T23" fmla="*/ 57 h 93"/>
              <a:gd name="T24" fmla="*/ 81 w 98"/>
              <a:gd name="T25" fmla="*/ 67 h 93"/>
              <a:gd name="T26" fmla="*/ 81 w 98"/>
              <a:gd name="T27" fmla="*/ 57 h 93"/>
              <a:gd name="T28" fmla="*/ 76 w 98"/>
              <a:gd name="T29" fmla="*/ 41 h 93"/>
              <a:gd name="T30" fmla="*/ 72 w 98"/>
              <a:gd name="T31" fmla="*/ 35 h 93"/>
              <a:gd name="T32" fmla="*/ 69 w 98"/>
              <a:gd name="T33" fmla="*/ 34 h 93"/>
              <a:gd name="T34" fmla="*/ 5 w 98"/>
              <a:gd name="T35" fmla="*/ 34 h 93"/>
              <a:gd name="T36" fmla="*/ 0 w 98"/>
              <a:gd name="T37" fmla="*/ 36 h 93"/>
              <a:gd name="T38" fmla="*/ 0 w 98"/>
              <a:gd name="T39" fmla="*/ 40 h 93"/>
              <a:gd name="T40" fmla="*/ 8 w 98"/>
              <a:gd name="T41" fmla="*/ 50 h 93"/>
              <a:gd name="T42" fmla="*/ 5 w 98"/>
              <a:gd name="T43" fmla="*/ 57 h 93"/>
              <a:gd name="T44" fmla="*/ 3 w 98"/>
              <a:gd name="T45" fmla="*/ 73 h 93"/>
              <a:gd name="T46" fmla="*/ 7 w 98"/>
              <a:gd name="T47" fmla="*/ 85 h 93"/>
              <a:gd name="T48" fmla="*/ 11 w 98"/>
              <a:gd name="T49" fmla="*/ 90 h 93"/>
              <a:gd name="T50" fmla="*/ 14 w 98"/>
              <a:gd name="T51" fmla="*/ 93 h 93"/>
              <a:gd name="T52" fmla="*/ 69 w 98"/>
              <a:gd name="T53" fmla="*/ 93 h 93"/>
              <a:gd name="T54" fmla="*/ 72 w 98"/>
              <a:gd name="T55" fmla="*/ 92 h 93"/>
              <a:gd name="T56" fmla="*/ 76 w 98"/>
              <a:gd name="T57" fmla="*/ 87 h 93"/>
              <a:gd name="T58" fmla="*/ 79 w 98"/>
              <a:gd name="T59" fmla="*/ 82 h 93"/>
              <a:gd name="T60" fmla="*/ 91 w 98"/>
              <a:gd name="T61" fmla="*/ 72 h 93"/>
              <a:gd name="T62" fmla="*/ 96 w 98"/>
              <a:gd name="T63" fmla="*/ 63 h 93"/>
              <a:gd name="T64" fmla="*/ 98 w 98"/>
              <a:gd name="T65" fmla="*/ 53 h 93"/>
              <a:gd name="T66" fmla="*/ 66 w 98"/>
              <a:gd name="T67" fmla="*/ 43 h 93"/>
              <a:gd name="T68" fmla="*/ 70 w 98"/>
              <a:gd name="T69" fmla="*/ 50 h 93"/>
              <a:gd name="T70" fmla="*/ 14 w 98"/>
              <a:gd name="T71" fmla="*/ 58 h 93"/>
              <a:gd name="T72" fmla="*/ 17 w 98"/>
              <a:gd name="T73" fmla="*/ 53 h 93"/>
              <a:gd name="T74" fmla="*/ 18 w 98"/>
              <a:gd name="T75" fmla="*/ 51 h 93"/>
              <a:gd name="T76" fmla="*/ 18 w 98"/>
              <a:gd name="T77" fmla="*/ 45 h 93"/>
              <a:gd name="T78" fmla="*/ 66 w 98"/>
              <a:gd name="T79" fmla="*/ 43 h 93"/>
              <a:gd name="T80" fmla="*/ 17 w 98"/>
              <a:gd name="T81" fmla="*/ 83 h 93"/>
              <a:gd name="T82" fmla="*/ 13 w 98"/>
              <a:gd name="T83" fmla="*/ 76 h 93"/>
              <a:gd name="T84" fmla="*/ 71 w 98"/>
              <a:gd name="T85" fmla="*/ 68 h 93"/>
              <a:gd name="T86" fmla="*/ 70 w 98"/>
              <a:gd name="T87" fmla="*/ 77 h 93"/>
              <a:gd name="T88" fmla="*/ 66 w 98"/>
              <a:gd name="T8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 h="93">
                <a:moveTo>
                  <a:pt x="98" y="53"/>
                </a:moveTo>
                <a:lnTo>
                  <a:pt x="98" y="53"/>
                </a:lnTo>
                <a:lnTo>
                  <a:pt x="98" y="46"/>
                </a:lnTo>
                <a:lnTo>
                  <a:pt x="97" y="39"/>
                </a:lnTo>
                <a:lnTo>
                  <a:pt x="93" y="29"/>
                </a:lnTo>
                <a:lnTo>
                  <a:pt x="88" y="23"/>
                </a:lnTo>
                <a:lnTo>
                  <a:pt x="87" y="20"/>
                </a:lnTo>
                <a:lnTo>
                  <a:pt x="87" y="20"/>
                </a:lnTo>
                <a:lnTo>
                  <a:pt x="86" y="19"/>
                </a:lnTo>
                <a:lnTo>
                  <a:pt x="83" y="19"/>
                </a:lnTo>
                <a:lnTo>
                  <a:pt x="71" y="19"/>
                </a:lnTo>
                <a:lnTo>
                  <a:pt x="82" y="8"/>
                </a:lnTo>
                <a:lnTo>
                  <a:pt x="75" y="0"/>
                </a:lnTo>
                <a:lnTo>
                  <a:pt x="56" y="19"/>
                </a:lnTo>
                <a:lnTo>
                  <a:pt x="9" y="19"/>
                </a:lnTo>
                <a:lnTo>
                  <a:pt x="9" y="29"/>
                </a:lnTo>
                <a:lnTo>
                  <a:pt x="81" y="29"/>
                </a:lnTo>
                <a:lnTo>
                  <a:pt x="81" y="29"/>
                </a:lnTo>
                <a:lnTo>
                  <a:pt x="83" y="32"/>
                </a:lnTo>
                <a:lnTo>
                  <a:pt x="86" y="37"/>
                </a:lnTo>
                <a:lnTo>
                  <a:pt x="87" y="45"/>
                </a:lnTo>
                <a:lnTo>
                  <a:pt x="88" y="53"/>
                </a:lnTo>
                <a:lnTo>
                  <a:pt x="88" y="53"/>
                </a:lnTo>
                <a:lnTo>
                  <a:pt x="88" y="57"/>
                </a:lnTo>
                <a:lnTo>
                  <a:pt x="86" y="61"/>
                </a:lnTo>
                <a:lnTo>
                  <a:pt x="81" y="67"/>
                </a:lnTo>
                <a:lnTo>
                  <a:pt x="81" y="67"/>
                </a:lnTo>
                <a:lnTo>
                  <a:pt x="81" y="57"/>
                </a:lnTo>
                <a:lnTo>
                  <a:pt x="80" y="48"/>
                </a:lnTo>
                <a:lnTo>
                  <a:pt x="76" y="41"/>
                </a:lnTo>
                <a:lnTo>
                  <a:pt x="72" y="35"/>
                </a:lnTo>
                <a:lnTo>
                  <a:pt x="72" y="35"/>
                </a:lnTo>
                <a:lnTo>
                  <a:pt x="71" y="34"/>
                </a:lnTo>
                <a:lnTo>
                  <a:pt x="69" y="34"/>
                </a:lnTo>
                <a:lnTo>
                  <a:pt x="5" y="34"/>
                </a:lnTo>
                <a:lnTo>
                  <a:pt x="5" y="34"/>
                </a:lnTo>
                <a:lnTo>
                  <a:pt x="2" y="35"/>
                </a:lnTo>
                <a:lnTo>
                  <a:pt x="0" y="36"/>
                </a:lnTo>
                <a:lnTo>
                  <a:pt x="0" y="36"/>
                </a:lnTo>
                <a:lnTo>
                  <a:pt x="0" y="40"/>
                </a:lnTo>
                <a:lnTo>
                  <a:pt x="1" y="42"/>
                </a:lnTo>
                <a:lnTo>
                  <a:pt x="8" y="50"/>
                </a:lnTo>
                <a:lnTo>
                  <a:pt x="8" y="50"/>
                </a:lnTo>
                <a:lnTo>
                  <a:pt x="5" y="57"/>
                </a:lnTo>
                <a:lnTo>
                  <a:pt x="3" y="68"/>
                </a:lnTo>
                <a:lnTo>
                  <a:pt x="3" y="73"/>
                </a:lnTo>
                <a:lnTo>
                  <a:pt x="5" y="79"/>
                </a:lnTo>
                <a:lnTo>
                  <a:pt x="7" y="85"/>
                </a:lnTo>
                <a:lnTo>
                  <a:pt x="11" y="90"/>
                </a:lnTo>
                <a:lnTo>
                  <a:pt x="11" y="90"/>
                </a:lnTo>
                <a:lnTo>
                  <a:pt x="12" y="93"/>
                </a:lnTo>
                <a:lnTo>
                  <a:pt x="14" y="93"/>
                </a:lnTo>
                <a:lnTo>
                  <a:pt x="69" y="93"/>
                </a:lnTo>
                <a:lnTo>
                  <a:pt x="69" y="93"/>
                </a:lnTo>
                <a:lnTo>
                  <a:pt x="71" y="93"/>
                </a:lnTo>
                <a:lnTo>
                  <a:pt x="72" y="92"/>
                </a:lnTo>
                <a:lnTo>
                  <a:pt x="72" y="92"/>
                </a:lnTo>
                <a:lnTo>
                  <a:pt x="76" y="87"/>
                </a:lnTo>
                <a:lnTo>
                  <a:pt x="79" y="82"/>
                </a:lnTo>
                <a:lnTo>
                  <a:pt x="79" y="82"/>
                </a:lnTo>
                <a:lnTo>
                  <a:pt x="83" y="77"/>
                </a:lnTo>
                <a:lnTo>
                  <a:pt x="91" y="72"/>
                </a:lnTo>
                <a:lnTo>
                  <a:pt x="93" y="68"/>
                </a:lnTo>
                <a:lnTo>
                  <a:pt x="96" y="63"/>
                </a:lnTo>
                <a:lnTo>
                  <a:pt x="97" y="58"/>
                </a:lnTo>
                <a:lnTo>
                  <a:pt x="98" y="53"/>
                </a:lnTo>
                <a:lnTo>
                  <a:pt x="98" y="53"/>
                </a:lnTo>
                <a:close/>
                <a:moveTo>
                  <a:pt x="66" y="43"/>
                </a:moveTo>
                <a:lnTo>
                  <a:pt x="66" y="43"/>
                </a:lnTo>
                <a:lnTo>
                  <a:pt x="70" y="50"/>
                </a:lnTo>
                <a:lnTo>
                  <a:pt x="71" y="58"/>
                </a:lnTo>
                <a:lnTo>
                  <a:pt x="14" y="58"/>
                </a:lnTo>
                <a:lnTo>
                  <a:pt x="14" y="58"/>
                </a:lnTo>
                <a:lnTo>
                  <a:pt x="17" y="53"/>
                </a:lnTo>
                <a:lnTo>
                  <a:pt x="18" y="51"/>
                </a:lnTo>
                <a:lnTo>
                  <a:pt x="18" y="51"/>
                </a:lnTo>
                <a:lnTo>
                  <a:pt x="19" y="48"/>
                </a:lnTo>
                <a:lnTo>
                  <a:pt x="18" y="45"/>
                </a:lnTo>
                <a:lnTo>
                  <a:pt x="17" y="43"/>
                </a:lnTo>
                <a:lnTo>
                  <a:pt x="66" y="43"/>
                </a:lnTo>
                <a:close/>
                <a:moveTo>
                  <a:pt x="66" y="83"/>
                </a:moveTo>
                <a:lnTo>
                  <a:pt x="17" y="83"/>
                </a:lnTo>
                <a:lnTo>
                  <a:pt x="17" y="83"/>
                </a:lnTo>
                <a:lnTo>
                  <a:pt x="13" y="76"/>
                </a:lnTo>
                <a:lnTo>
                  <a:pt x="13" y="68"/>
                </a:lnTo>
                <a:lnTo>
                  <a:pt x="71" y="68"/>
                </a:lnTo>
                <a:lnTo>
                  <a:pt x="71" y="68"/>
                </a:lnTo>
                <a:lnTo>
                  <a:pt x="70" y="77"/>
                </a:lnTo>
                <a:lnTo>
                  <a:pt x="66" y="83"/>
                </a:lnTo>
                <a:lnTo>
                  <a:pt x="66" y="8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94" name="Freeform 1715"/>
          <p:cNvSpPr>
            <a:spLocks noEditPoints="1"/>
          </p:cNvSpPr>
          <p:nvPr/>
        </p:nvSpPr>
        <p:spPr bwMode="auto">
          <a:xfrm>
            <a:off x="3174003" y="2511279"/>
            <a:ext cx="156586" cy="156586"/>
          </a:xfrm>
          <a:custGeom>
            <a:avLst/>
            <a:gdLst>
              <a:gd name="T0" fmla="*/ 79 w 99"/>
              <a:gd name="T1" fmla="*/ 0 h 99"/>
              <a:gd name="T2" fmla="*/ 72 w 99"/>
              <a:gd name="T3" fmla="*/ 1 h 99"/>
              <a:gd name="T4" fmla="*/ 61 w 99"/>
              <a:gd name="T5" fmla="*/ 12 h 99"/>
              <a:gd name="T6" fmla="*/ 60 w 99"/>
              <a:gd name="T7" fmla="*/ 20 h 99"/>
              <a:gd name="T8" fmla="*/ 18 w 99"/>
              <a:gd name="T9" fmla="*/ 5 h 99"/>
              <a:gd name="T10" fmla="*/ 0 w 99"/>
              <a:gd name="T11" fmla="*/ 15 h 99"/>
              <a:gd name="T12" fmla="*/ 18 w 99"/>
              <a:gd name="T13" fmla="*/ 20 h 99"/>
              <a:gd name="T14" fmla="*/ 5 w 99"/>
              <a:gd name="T15" fmla="*/ 20 h 99"/>
              <a:gd name="T16" fmla="*/ 0 w 99"/>
              <a:gd name="T17" fmla="*/ 22 h 99"/>
              <a:gd name="T18" fmla="*/ 0 w 99"/>
              <a:gd name="T19" fmla="*/ 26 h 99"/>
              <a:gd name="T20" fmla="*/ 35 w 99"/>
              <a:gd name="T21" fmla="*/ 62 h 99"/>
              <a:gd name="T22" fmla="*/ 20 w 99"/>
              <a:gd name="T23" fmla="*/ 89 h 99"/>
              <a:gd name="T24" fmla="*/ 60 w 99"/>
              <a:gd name="T25" fmla="*/ 99 h 99"/>
              <a:gd name="T26" fmla="*/ 45 w 99"/>
              <a:gd name="T27" fmla="*/ 89 h 99"/>
              <a:gd name="T28" fmla="*/ 69 w 99"/>
              <a:gd name="T29" fmla="*/ 37 h 99"/>
              <a:gd name="T30" fmla="*/ 74 w 99"/>
              <a:gd name="T31" fmla="*/ 38 h 99"/>
              <a:gd name="T32" fmla="*/ 79 w 99"/>
              <a:gd name="T33" fmla="*/ 40 h 99"/>
              <a:gd name="T34" fmla="*/ 87 w 99"/>
              <a:gd name="T35" fmla="*/ 38 h 99"/>
              <a:gd name="T36" fmla="*/ 98 w 99"/>
              <a:gd name="T37" fmla="*/ 27 h 99"/>
              <a:gd name="T38" fmla="*/ 99 w 99"/>
              <a:gd name="T39" fmla="*/ 20 h 99"/>
              <a:gd name="T40" fmla="*/ 99 w 99"/>
              <a:gd name="T41" fmla="*/ 16 h 99"/>
              <a:gd name="T42" fmla="*/ 93 w 99"/>
              <a:gd name="T43" fmla="*/ 6 h 99"/>
              <a:gd name="T44" fmla="*/ 83 w 99"/>
              <a:gd name="T45" fmla="*/ 0 h 99"/>
              <a:gd name="T46" fmla="*/ 79 w 99"/>
              <a:gd name="T47" fmla="*/ 0 h 99"/>
              <a:gd name="T48" fmla="*/ 40 w 99"/>
              <a:gd name="T49" fmla="*/ 52 h 99"/>
              <a:gd name="T50" fmla="*/ 62 w 99"/>
              <a:gd name="T51" fmla="*/ 30 h 99"/>
              <a:gd name="T52" fmla="*/ 79 w 99"/>
              <a:gd name="T53" fmla="*/ 30 h 99"/>
              <a:gd name="T54" fmla="*/ 78 w 99"/>
              <a:gd name="T55" fmla="*/ 28 h 99"/>
              <a:gd name="T56" fmla="*/ 79 w 99"/>
              <a:gd name="T57" fmla="*/ 26 h 99"/>
              <a:gd name="T58" fmla="*/ 79 w 99"/>
              <a:gd name="T59" fmla="*/ 22 h 99"/>
              <a:gd name="T60" fmla="*/ 74 w 99"/>
              <a:gd name="T61" fmla="*/ 20 h 99"/>
              <a:gd name="T62" fmla="*/ 69 w 99"/>
              <a:gd name="T63" fmla="*/ 20 h 99"/>
              <a:gd name="T64" fmla="*/ 72 w 99"/>
              <a:gd name="T65" fmla="*/ 12 h 99"/>
              <a:gd name="T66" fmla="*/ 79 w 99"/>
              <a:gd name="T67" fmla="*/ 10 h 99"/>
              <a:gd name="T68" fmla="*/ 83 w 99"/>
              <a:gd name="T69" fmla="*/ 11 h 99"/>
              <a:gd name="T70" fmla="*/ 88 w 99"/>
              <a:gd name="T71" fmla="*/ 16 h 99"/>
              <a:gd name="T72" fmla="*/ 89 w 99"/>
              <a:gd name="T73" fmla="*/ 20 h 99"/>
              <a:gd name="T74" fmla="*/ 87 w 99"/>
              <a:gd name="T75" fmla="*/ 27 h 99"/>
              <a:gd name="T76" fmla="*/ 79 w 99"/>
              <a:gd name="T77" fmla="*/ 3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99">
                <a:moveTo>
                  <a:pt x="79" y="0"/>
                </a:moveTo>
                <a:lnTo>
                  <a:pt x="79" y="0"/>
                </a:lnTo>
                <a:lnTo>
                  <a:pt x="76" y="0"/>
                </a:lnTo>
                <a:lnTo>
                  <a:pt x="72" y="1"/>
                </a:lnTo>
                <a:lnTo>
                  <a:pt x="66" y="6"/>
                </a:lnTo>
                <a:lnTo>
                  <a:pt x="61" y="12"/>
                </a:lnTo>
                <a:lnTo>
                  <a:pt x="60" y="16"/>
                </a:lnTo>
                <a:lnTo>
                  <a:pt x="60" y="20"/>
                </a:lnTo>
                <a:lnTo>
                  <a:pt x="32" y="20"/>
                </a:lnTo>
                <a:lnTo>
                  <a:pt x="18" y="5"/>
                </a:lnTo>
                <a:lnTo>
                  <a:pt x="0" y="5"/>
                </a:lnTo>
                <a:lnTo>
                  <a:pt x="0" y="15"/>
                </a:lnTo>
                <a:lnTo>
                  <a:pt x="13" y="15"/>
                </a:lnTo>
                <a:lnTo>
                  <a:pt x="18" y="20"/>
                </a:lnTo>
                <a:lnTo>
                  <a:pt x="5" y="20"/>
                </a:lnTo>
                <a:lnTo>
                  <a:pt x="5" y="20"/>
                </a:lnTo>
                <a:lnTo>
                  <a:pt x="3" y="21"/>
                </a:lnTo>
                <a:lnTo>
                  <a:pt x="0" y="22"/>
                </a:lnTo>
                <a:lnTo>
                  <a:pt x="0" y="22"/>
                </a:lnTo>
                <a:lnTo>
                  <a:pt x="0" y="26"/>
                </a:lnTo>
                <a:lnTo>
                  <a:pt x="2" y="28"/>
                </a:lnTo>
                <a:lnTo>
                  <a:pt x="35" y="62"/>
                </a:lnTo>
                <a:lnTo>
                  <a:pt x="35" y="89"/>
                </a:lnTo>
                <a:lnTo>
                  <a:pt x="20" y="89"/>
                </a:lnTo>
                <a:lnTo>
                  <a:pt x="20" y="99"/>
                </a:lnTo>
                <a:lnTo>
                  <a:pt x="60" y="99"/>
                </a:lnTo>
                <a:lnTo>
                  <a:pt x="60" y="89"/>
                </a:lnTo>
                <a:lnTo>
                  <a:pt x="45" y="89"/>
                </a:lnTo>
                <a:lnTo>
                  <a:pt x="45" y="62"/>
                </a:lnTo>
                <a:lnTo>
                  <a:pt x="69" y="37"/>
                </a:lnTo>
                <a:lnTo>
                  <a:pt x="69" y="37"/>
                </a:lnTo>
                <a:lnTo>
                  <a:pt x="74" y="38"/>
                </a:lnTo>
                <a:lnTo>
                  <a:pt x="79" y="40"/>
                </a:lnTo>
                <a:lnTo>
                  <a:pt x="79" y="40"/>
                </a:lnTo>
                <a:lnTo>
                  <a:pt x="83" y="40"/>
                </a:lnTo>
                <a:lnTo>
                  <a:pt x="87" y="38"/>
                </a:lnTo>
                <a:lnTo>
                  <a:pt x="93" y="33"/>
                </a:lnTo>
                <a:lnTo>
                  <a:pt x="98" y="27"/>
                </a:lnTo>
                <a:lnTo>
                  <a:pt x="99" y="24"/>
                </a:lnTo>
                <a:lnTo>
                  <a:pt x="99" y="20"/>
                </a:lnTo>
                <a:lnTo>
                  <a:pt x="99" y="20"/>
                </a:lnTo>
                <a:lnTo>
                  <a:pt x="99" y="16"/>
                </a:lnTo>
                <a:lnTo>
                  <a:pt x="98" y="12"/>
                </a:lnTo>
                <a:lnTo>
                  <a:pt x="93" y="6"/>
                </a:lnTo>
                <a:lnTo>
                  <a:pt x="87" y="1"/>
                </a:lnTo>
                <a:lnTo>
                  <a:pt x="83" y="0"/>
                </a:lnTo>
                <a:lnTo>
                  <a:pt x="79" y="0"/>
                </a:lnTo>
                <a:lnTo>
                  <a:pt x="79" y="0"/>
                </a:lnTo>
                <a:close/>
                <a:moveTo>
                  <a:pt x="62" y="30"/>
                </a:moveTo>
                <a:lnTo>
                  <a:pt x="40" y="52"/>
                </a:lnTo>
                <a:lnTo>
                  <a:pt x="18" y="30"/>
                </a:lnTo>
                <a:lnTo>
                  <a:pt x="62" y="30"/>
                </a:lnTo>
                <a:close/>
                <a:moveTo>
                  <a:pt x="79" y="30"/>
                </a:moveTo>
                <a:lnTo>
                  <a:pt x="79" y="30"/>
                </a:lnTo>
                <a:lnTo>
                  <a:pt x="77" y="30"/>
                </a:lnTo>
                <a:lnTo>
                  <a:pt x="78" y="28"/>
                </a:lnTo>
                <a:lnTo>
                  <a:pt x="78" y="28"/>
                </a:lnTo>
                <a:lnTo>
                  <a:pt x="79" y="26"/>
                </a:lnTo>
                <a:lnTo>
                  <a:pt x="79" y="22"/>
                </a:lnTo>
                <a:lnTo>
                  <a:pt x="79" y="22"/>
                </a:lnTo>
                <a:lnTo>
                  <a:pt x="77" y="21"/>
                </a:lnTo>
                <a:lnTo>
                  <a:pt x="74" y="20"/>
                </a:lnTo>
                <a:lnTo>
                  <a:pt x="69" y="20"/>
                </a:lnTo>
                <a:lnTo>
                  <a:pt x="69" y="20"/>
                </a:lnTo>
                <a:lnTo>
                  <a:pt x="71" y="16"/>
                </a:lnTo>
                <a:lnTo>
                  <a:pt x="72" y="12"/>
                </a:lnTo>
                <a:lnTo>
                  <a:pt x="76" y="11"/>
                </a:lnTo>
                <a:lnTo>
                  <a:pt x="79" y="10"/>
                </a:lnTo>
                <a:lnTo>
                  <a:pt x="79" y="10"/>
                </a:lnTo>
                <a:lnTo>
                  <a:pt x="83" y="11"/>
                </a:lnTo>
                <a:lnTo>
                  <a:pt x="87" y="12"/>
                </a:lnTo>
                <a:lnTo>
                  <a:pt x="88" y="16"/>
                </a:lnTo>
                <a:lnTo>
                  <a:pt x="89" y="20"/>
                </a:lnTo>
                <a:lnTo>
                  <a:pt x="89" y="20"/>
                </a:lnTo>
                <a:lnTo>
                  <a:pt x="88" y="24"/>
                </a:lnTo>
                <a:lnTo>
                  <a:pt x="87" y="27"/>
                </a:lnTo>
                <a:lnTo>
                  <a:pt x="83" y="28"/>
                </a:lnTo>
                <a:lnTo>
                  <a:pt x="79" y="30"/>
                </a:lnTo>
                <a:lnTo>
                  <a:pt x="79"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95" name="Freeform 1716"/>
          <p:cNvSpPr>
            <a:spLocks noEditPoints="1"/>
          </p:cNvSpPr>
          <p:nvPr/>
        </p:nvSpPr>
        <p:spPr bwMode="auto">
          <a:xfrm>
            <a:off x="3681716" y="2511279"/>
            <a:ext cx="37959" cy="156586"/>
          </a:xfrm>
          <a:custGeom>
            <a:avLst/>
            <a:gdLst>
              <a:gd name="T0" fmla="*/ 9 w 25"/>
              <a:gd name="T1" fmla="*/ 1 h 99"/>
              <a:gd name="T2" fmla="*/ 9 w 25"/>
              <a:gd name="T3" fmla="*/ 1 h 99"/>
              <a:gd name="T4" fmla="*/ 6 w 25"/>
              <a:gd name="T5" fmla="*/ 0 h 99"/>
              <a:gd name="T6" fmla="*/ 3 w 25"/>
              <a:gd name="T7" fmla="*/ 0 h 99"/>
              <a:gd name="T8" fmla="*/ 3 w 25"/>
              <a:gd name="T9" fmla="*/ 0 h 99"/>
              <a:gd name="T10" fmla="*/ 1 w 25"/>
              <a:gd name="T11" fmla="*/ 3 h 99"/>
              <a:gd name="T12" fmla="*/ 0 w 25"/>
              <a:gd name="T13" fmla="*/ 5 h 99"/>
              <a:gd name="T14" fmla="*/ 0 w 25"/>
              <a:gd name="T15" fmla="*/ 99 h 99"/>
              <a:gd name="T16" fmla="*/ 10 w 25"/>
              <a:gd name="T17" fmla="*/ 99 h 99"/>
              <a:gd name="T18" fmla="*/ 10 w 25"/>
              <a:gd name="T19" fmla="*/ 69 h 99"/>
              <a:gd name="T20" fmla="*/ 20 w 25"/>
              <a:gd name="T21" fmla="*/ 69 h 99"/>
              <a:gd name="T22" fmla="*/ 20 w 25"/>
              <a:gd name="T23" fmla="*/ 69 h 99"/>
              <a:gd name="T24" fmla="*/ 22 w 25"/>
              <a:gd name="T25" fmla="*/ 69 h 99"/>
              <a:gd name="T26" fmla="*/ 23 w 25"/>
              <a:gd name="T27" fmla="*/ 68 h 99"/>
              <a:gd name="T28" fmla="*/ 25 w 25"/>
              <a:gd name="T29" fmla="*/ 67 h 99"/>
              <a:gd name="T30" fmla="*/ 25 w 25"/>
              <a:gd name="T31" fmla="*/ 64 h 99"/>
              <a:gd name="T32" fmla="*/ 25 w 25"/>
              <a:gd name="T33" fmla="*/ 64 h 99"/>
              <a:gd name="T34" fmla="*/ 23 w 25"/>
              <a:gd name="T35" fmla="*/ 48 h 99"/>
              <a:gd name="T36" fmla="*/ 22 w 25"/>
              <a:gd name="T37" fmla="*/ 35 h 99"/>
              <a:gd name="T38" fmla="*/ 20 w 25"/>
              <a:gd name="T39" fmla="*/ 25 h 99"/>
              <a:gd name="T40" fmla="*/ 17 w 25"/>
              <a:gd name="T41" fmla="*/ 16 h 99"/>
              <a:gd name="T42" fmla="*/ 11 w 25"/>
              <a:gd name="T43" fmla="*/ 5 h 99"/>
              <a:gd name="T44" fmla="*/ 9 w 25"/>
              <a:gd name="T45" fmla="*/ 1 h 99"/>
              <a:gd name="T46" fmla="*/ 9 w 25"/>
              <a:gd name="T47" fmla="*/ 1 h 99"/>
              <a:gd name="T48" fmla="*/ 10 w 25"/>
              <a:gd name="T49" fmla="*/ 59 h 99"/>
              <a:gd name="T50" fmla="*/ 10 w 25"/>
              <a:gd name="T51" fmla="*/ 26 h 99"/>
              <a:gd name="T52" fmla="*/ 10 w 25"/>
              <a:gd name="T53" fmla="*/ 26 h 99"/>
              <a:gd name="T54" fmla="*/ 14 w 25"/>
              <a:gd name="T55" fmla="*/ 40 h 99"/>
              <a:gd name="T56" fmla="*/ 15 w 25"/>
              <a:gd name="T57" fmla="*/ 59 h 99"/>
              <a:gd name="T58" fmla="*/ 10 w 25"/>
              <a:gd name="T59" fmla="*/ 5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99">
                <a:moveTo>
                  <a:pt x="9" y="1"/>
                </a:moveTo>
                <a:lnTo>
                  <a:pt x="9" y="1"/>
                </a:lnTo>
                <a:lnTo>
                  <a:pt x="6" y="0"/>
                </a:lnTo>
                <a:lnTo>
                  <a:pt x="3" y="0"/>
                </a:lnTo>
                <a:lnTo>
                  <a:pt x="3" y="0"/>
                </a:lnTo>
                <a:lnTo>
                  <a:pt x="1" y="3"/>
                </a:lnTo>
                <a:lnTo>
                  <a:pt x="0" y="5"/>
                </a:lnTo>
                <a:lnTo>
                  <a:pt x="0" y="99"/>
                </a:lnTo>
                <a:lnTo>
                  <a:pt x="10" y="99"/>
                </a:lnTo>
                <a:lnTo>
                  <a:pt x="10" y="69"/>
                </a:lnTo>
                <a:lnTo>
                  <a:pt x="20" y="69"/>
                </a:lnTo>
                <a:lnTo>
                  <a:pt x="20" y="69"/>
                </a:lnTo>
                <a:lnTo>
                  <a:pt x="22" y="69"/>
                </a:lnTo>
                <a:lnTo>
                  <a:pt x="23" y="68"/>
                </a:lnTo>
                <a:lnTo>
                  <a:pt x="25" y="67"/>
                </a:lnTo>
                <a:lnTo>
                  <a:pt x="25" y="64"/>
                </a:lnTo>
                <a:lnTo>
                  <a:pt x="25" y="64"/>
                </a:lnTo>
                <a:lnTo>
                  <a:pt x="23" y="48"/>
                </a:lnTo>
                <a:lnTo>
                  <a:pt x="22" y="35"/>
                </a:lnTo>
                <a:lnTo>
                  <a:pt x="20" y="25"/>
                </a:lnTo>
                <a:lnTo>
                  <a:pt x="17" y="16"/>
                </a:lnTo>
                <a:lnTo>
                  <a:pt x="11" y="5"/>
                </a:lnTo>
                <a:lnTo>
                  <a:pt x="9" y="1"/>
                </a:lnTo>
                <a:lnTo>
                  <a:pt x="9" y="1"/>
                </a:lnTo>
                <a:close/>
                <a:moveTo>
                  <a:pt x="10" y="59"/>
                </a:moveTo>
                <a:lnTo>
                  <a:pt x="10" y="26"/>
                </a:lnTo>
                <a:lnTo>
                  <a:pt x="10" y="26"/>
                </a:lnTo>
                <a:lnTo>
                  <a:pt x="14" y="40"/>
                </a:lnTo>
                <a:lnTo>
                  <a:pt x="15" y="59"/>
                </a:lnTo>
                <a:lnTo>
                  <a:pt x="10"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96" name="Freeform 1717"/>
          <p:cNvSpPr>
            <a:spLocks/>
          </p:cNvSpPr>
          <p:nvPr/>
        </p:nvSpPr>
        <p:spPr bwMode="auto">
          <a:xfrm>
            <a:off x="3529877" y="2511279"/>
            <a:ext cx="66429" cy="156586"/>
          </a:xfrm>
          <a:custGeom>
            <a:avLst/>
            <a:gdLst>
              <a:gd name="T0" fmla="*/ 40 w 40"/>
              <a:gd name="T1" fmla="*/ 20 h 99"/>
              <a:gd name="T2" fmla="*/ 40 w 40"/>
              <a:gd name="T3" fmla="*/ 0 h 99"/>
              <a:gd name="T4" fmla="*/ 30 w 40"/>
              <a:gd name="T5" fmla="*/ 0 h 99"/>
              <a:gd name="T6" fmla="*/ 30 w 40"/>
              <a:gd name="T7" fmla="*/ 20 h 99"/>
              <a:gd name="T8" fmla="*/ 30 w 40"/>
              <a:gd name="T9" fmla="*/ 20 h 99"/>
              <a:gd name="T10" fmla="*/ 29 w 40"/>
              <a:gd name="T11" fmla="*/ 25 h 99"/>
              <a:gd name="T12" fmla="*/ 25 w 40"/>
              <a:gd name="T13" fmla="*/ 28 h 99"/>
              <a:gd name="T14" fmla="*/ 25 w 40"/>
              <a:gd name="T15" fmla="*/ 0 h 99"/>
              <a:gd name="T16" fmla="*/ 15 w 40"/>
              <a:gd name="T17" fmla="*/ 0 h 99"/>
              <a:gd name="T18" fmla="*/ 15 w 40"/>
              <a:gd name="T19" fmla="*/ 28 h 99"/>
              <a:gd name="T20" fmla="*/ 15 w 40"/>
              <a:gd name="T21" fmla="*/ 28 h 99"/>
              <a:gd name="T22" fmla="*/ 11 w 40"/>
              <a:gd name="T23" fmla="*/ 25 h 99"/>
              <a:gd name="T24" fmla="*/ 10 w 40"/>
              <a:gd name="T25" fmla="*/ 20 h 99"/>
              <a:gd name="T26" fmla="*/ 10 w 40"/>
              <a:gd name="T27" fmla="*/ 0 h 99"/>
              <a:gd name="T28" fmla="*/ 0 w 40"/>
              <a:gd name="T29" fmla="*/ 0 h 99"/>
              <a:gd name="T30" fmla="*/ 0 w 40"/>
              <a:gd name="T31" fmla="*/ 20 h 99"/>
              <a:gd name="T32" fmla="*/ 0 w 40"/>
              <a:gd name="T33" fmla="*/ 20 h 99"/>
              <a:gd name="T34" fmla="*/ 2 w 40"/>
              <a:gd name="T35" fmla="*/ 26 h 99"/>
              <a:gd name="T36" fmla="*/ 4 w 40"/>
              <a:gd name="T37" fmla="*/ 32 h 99"/>
              <a:gd name="T38" fmla="*/ 9 w 40"/>
              <a:gd name="T39" fmla="*/ 36 h 99"/>
              <a:gd name="T40" fmla="*/ 15 w 40"/>
              <a:gd name="T41" fmla="*/ 38 h 99"/>
              <a:gd name="T42" fmla="*/ 15 w 40"/>
              <a:gd name="T43" fmla="*/ 99 h 99"/>
              <a:gd name="T44" fmla="*/ 25 w 40"/>
              <a:gd name="T45" fmla="*/ 99 h 99"/>
              <a:gd name="T46" fmla="*/ 25 w 40"/>
              <a:gd name="T47" fmla="*/ 38 h 99"/>
              <a:gd name="T48" fmla="*/ 25 w 40"/>
              <a:gd name="T49" fmla="*/ 38 h 99"/>
              <a:gd name="T50" fmla="*/ 31 w 40"/>
              <a:gd name="T51" fmla="*/ 36 h 99"/>
              <a:gd name="T52" fmla="*/ 36 w 40"/>
              <a:gd name="T53" fmla="*/ 32 h 99"/>
              <a:gd name="T54" fmla="*/ 39 w 40"/>
              <a:gd name="T55" fmla="*/ 26 h 99"/>
              <a:gd name="T56" fmla="*/ 40 w 40"/>
              <a:gd name="T57" fmla="*/ 20 h 99"/>
              <a:gd name="T58" fmla="*/ 40 w 40"/>
              <a:gd name="T59"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99">
                <a:moveTo>
                  <a:pt x="40" y="20"/>
                </a:moveTo>
                <a:lnTo>
                  <a:pt x="40" y="0"/>
                </a:lnTo>
                <a:lnTo>
                  <a:pt x="30" y="0"/>
                </a:lnTo>
                <a:lnTo>
                  <a:pt x="30" y="20"/>
                </a:lnTo>
                <a:lnTo>
                  <a:pt x="30" y="20"/>
                </a:lnTo>
                <a:lnTo>
                  <a:pt x="29" y="25"/>
                </a:lnTo>
                <a:lnTo>
                  <a:pt x="25" y="28"/>
                </a:lnTo>
                <a:lnTo>
                  <a:pt x="25" y="0"/>
                </a:lnTo>
                <a:lnTo>
                  <a:pt x="15" y="0"/>
                </a:lnTo>
                <a:lnTo>
                  <a:pt x="15" y="28"/>
                </a:lnTo>
                <a:lnTo>
                  <a:pt x="15" y="28"/>
                </a:lnTo>
                <a:lnTo>
                  <a:pt x="11" y="25"/>
                </a:lnTo>
                <a:lnTo>
                  <a:pt x="10" y="20"/>
                </a:lnTo>
                <a:lnTo>
                  <a:pt x="10" y="0"/>
                </a:lnTo>
                <a:lnTo>
                  <a:pt x="0" y="0"/>
                </a:lnTo>
                <a:lnTo>
                  <a:pt x="0" y="20"/>
                </a:lnTo>
                <a:lnTo>
                  <a:pt x="0" y="20"/>
                </a:lnTo>
                <a:lnTo>
                  <a:pt x="2" y="26"/>
                </a:lnTo>
                <a:lnTo>
                  <a:pt x="4" y="32"/>
                </a:lnTo>
                <a:lnTo>
                  <a:pt x="9" y="36"/>
                </a:lnTo>
                <a:lnTo>
                  <a:pt x="15" y="38"/>
                </a:lnTo>
                <a:lnTo>
                  <a:pt x="15" y="99"/>
                </a:lnTo>
                <a:lnTo>
                  <a:pt x="25" y="99"/>
                </a:lnTo>
                <a:lnTo>
                  <a:pt x="25" y="38"/>
                </a:lnTo>
                <a:lnTo>
                  <a:pt x="25" y="38"/>
                </a:lnTo>
                <a:lnTo>
                  <a:pt x="31" y="36"/>
                </a:lnTo>
                <a:lnTo>
                  <a:pt x="36" y="32"/>
                </a:lnTo>
                <a:lnTo>
                  <a:pt x="39" y="26"/>
                </a:lnTo>
                <a:lnTo>
                  <a:pt x="40" y="20"/>
                </a:lnTo>
                <a:lnTo>
                  <a:pt x="4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97" name="Freeform 1718"/>
          <p:cNvSpPr>
            <a:spLocks noEditPoints="1"/>
          </p:cNvSpPr>
          <p:nvPr/>
        </p:nvSpPr>
        <p:spPr bwMode="auto">
          <a:xfrm>
            <a:off x="3577325" y="2568220"/>
            <a:ext cx="94899" cy="94899"/>
          </a:xfrm>
          <a:custGeom>
            <a:avLst/>
            <a:gdLst>
              <a:gd name="T0" fmla="*/ 30 w 59"/>
              <a:gd name="T1" fmla="*/ 0 h 59"/>
              <a:gd name="T2" fmla="*/ 18 w 59"/>
              <a:gd name="T3" fmla="*/ 2 h 59"/>
              <a:gd name="T4" fmla="*/ 9 w 59"/>
              <a:gd name="T5" fmla="*/ 8 h 59"/>
              <a:gd name="T6" fmla="*/ 2 w 59"/>
              <a:gd name="T7" fmla="*/ 18 h 59"/>
              <a:gd name="T8" fmla="*/ 0 w 59"/>
              <a:gd name="T9" fmla="*/ 29 h 59"/>
              <a:gd name="T10" fmla="*/ 0 w 59"/>
              <a:gd name="T11" fmla="*/ 35 h 59"/>
              <a:gd name="T12" fmla="*/ 5 w 59"/>
              <a:gd name="T13" fmla="*/ 45 h 59"/>
              <a:gd name="T14" fmla="*/ 13 w 59"/>
              <a:gd name="T15" fmla="*/ 54 h 59"/>
              <a:gd name="T16" fmla="*/ 23 w 59"/>
              <a:gd name="T17" fmla="*/ 59 h 59"/>
              <a:gd name="T18" fmla="*/ 30 w 59"/>
              <a:gd name="T19" fmla="*/ 59 h 59"/>
              <a:gd name="T20" fmla="*/ 41 w 59"/>
              <a:gd name="T21" fmla="*/ 56 h 59"/>
              <a:gd name="T22" fmla="*/ 50 w 59"/>
              <a:gd name="T23" fmla="*/ 50 h 59"/>
              <a:gd name="T24" fmla="*/ 57 w 59"/>
              <a:gd name="T25" fmla="*/ 40 h 59"/>
              <a:gd name="T26" fmla="*/ 59 w 59"/>
              <a:gd name="T27" fmla="*/ 29 h 59"/>
              <a:gd name="T28" fmla="*/ 59 w 59"/>
              <a:gd name="T29" fmla="*/ 23 h 59"/>
              <a:gd name="T30" fmla="*/ 54 w 59"/>
              <a:gd name="T31" fmla="*/ 13 h 59"/>
              <a:gd name="T32" fmla="*/ 46 w 59"/>
              <a:gd name="T33" fmla="*/ 5 h 59"/>
              <a:gd name="T34" fmla="*/ 36 w 59"/>
              <a:gd name="T35" fmla="*/ 0 h 59"/>
              <a:gd name="T36" fmla="*/ 30 w 59"/>
              <a:gd name="T37" fmla="*/ 0 h 59"/>
              <a:gd name="T38" fmla="*/ 30 w 59"/>
              <a:gd name="T39" fmla="*/ 49 h 59"/>
              <a:gd name="T40" fmla="*/ 22 w 59"/>
              <a:gd name="T41" fmla="*/ 48 h 59"/>
              <a:gd name="T42" fmla="*/ 11 w 59"/>
              <a:gd name="T43" fmla="*/ 37 h 59"/>
              <a:gd name="T44" fmla="*/ 10 w 59"/>
              <a:gd name="T45" fmla="*/ 29 h 59"/>
              <a:gd name="T46" fmla="*/ 10 w 59"/>
              <a:gd name="T47" fmla="*/ 26 h 59"/>
              <a:gd name="T48" fmla="*/ 16 w 59"/>
              <a:gd name="T49" fmla="*/ 16 h 59"/>
              <a:gd name="T50" fmla="*/ 26 w 59"/>
              <a:gd name="T51" fmla="*/ 9 h 59"/>
              <a:gd name="T52" fmla="*/ 30 w 59"/>
              <a:gd name="T53" fmla="*/ 9 h 59"/>
              <a:gd name="T54" fmla="*/ 37 w 59"/>
              <a:gd name="T55" fmla="*/ 11 h 59"/>
              <a:gd name="T56" fmla="*/ 48 w 59"/>
              <a:gd name="T57" fmla="*/ 22 h 59"/>
              <a:gd name="T58" fmla="*/ 49 w 59"/>
              <a:gd name="T59" fmla="*/ 29 h 59"/>
              <a:gd name="T60" fmla="*/ 49 w 59"/>
              <a:gd name="T61" fmla="*/ 33 h 59"/>
              <a:gd name="T62" fmla="*/ 43 w 59"/>
              <a:gd name="T63" fmla="*/ 43 h 59"/>
              <a:gd name="T64" fmla="*/ 33 w 59"/>
              <a:gd name="T65" fmla="*/ 49 h 59"/>
              <a:gd name="T66" fmla="*/ 30 w 59"/>
              <a:gd name="T67"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59">
                <a:moveTo>
                  <a:pt x="30" y="0"/>
                </a:moveTo>
                <a:lnTo>
                  <a:pt x="30" y="0"/>
                </a:lnTo>
                <a:lnTo>
                  <a:pt x="23" y="0"/>
                </a:lnTo>
                <a:lnTo>
                  <a:pt x="18" y="2"/>
                </a:lnTo>
                <a:lnTo>
                  <a:pt x="13" y="5"/>
                </a:lnTo>
                <a:lnTo>
                  <a:pt x="9" y="8"/>
                </a:lnTo>
                <a:lnTo>
                  <a:pt x="5" y="13"/>
                </a:lnTo>
                <a:lnTo>
                  <a:pt x="2" y="18"/>
                </a:lnTo>
                <a:lnTo>
                  <a:pt x="0" y="23"/>
                </a:lnTo>
                <a:lnTo>
                  <a:pt x="0" y="29"/>
                </a:lnTo>
                <a:lnTo>
                  <a:pt x="0" y="29"/>
                </a:lnTo>
                <a:lnTo>
                  <a:pt x="0" y="35"/>
                </a:lnTo>
                <a:lnTo>
                  <a:pt x="2" y="40"/>
                </a:lnTo>
                <a:lnTo>
                  <a:pt x="5" y="45"/>
                </a:lnTo>
                <a:lnTo>
                  <a:pt x="9" y="50"/>
                </a:lnTo>
                <a:lnTo>
                  <a:pt x="13" y="54"/>
                </a:lnTo>
                <a:lnTo>
                  <a:pt x="18" y="56"/>
                </a:lnTo>
                <a:lnTo>
                  <a:pt x="23" y="59"/>
                </a:lnTo>
                <a:lnTo>
                  <a:pt x="30" y="59"/>
                </a:lnTo>
                <a:lnTo>
                  <a:pt x="30" y="59"/>
                </a:lnTo>
                <a:lnTo>
                  <a:pt x="36" y="59"/>
                </a:lnTo>
                <a:lnTo>
                  <a:pt x="41" y="56"/>
                </a:lnTo>
                <a:lnTo>
                  <a:pt x="46" y="54"/>
                </a:lnTo>
                <a:lnTo>
                  <a:pt x="50" y="50"/>
                </a:lnTo>
                <a:lnTo>
                  <a:pt x="54" y="45"/>
                </a:lnTo>
                <a:lnTo>
                  <a:pt x="57" y="40"/>
                </a:lnTo>
                <a:lnTo>
                  <a:pt x="59" y="35"/>
                </a:lnTo>
                <a:lnTo>
                  <a:pt x="59" y="29"/>
                </a:lnTo>
                <a:lnTo>
                  <a:pt x="59" y="29"/>
                </a:lnTo>
                <a:lnTo>
                  <a:pt x="59" y="23"/>
                </a:lnTo>
                <a:lnTo>
                  <a:pt x="57" y="18"/>
                </a:lnTo>
                <a:lnTo>
                  <a:pt x="54" y="13"/>
                </a:lnTo>
                <a:lnTo>
                  <a:pt x="50" y="8"/>
                </a:lnTo>
                <a:lnTo>
                  <a:pt x="46" y="5"/>
                </a:lnTo>
                <a:lnTo>
                  <a:pt x="41" y="2"/>
                </a:lnTo>
                <a:lnTo>
                  <a:pt x="36" y="0"/>
                </a:lnTo>
                <a:lnTo>
                  <a:pt x="30" y="0"/>
                </a:lnTo>
                <a:lnTo>
                  <a:pt x="30" y="0"/>
                </a:lnTo>
                <a:close/>
                <a:moveTo>
                  <a:pt x="30" y="49"/>
                </a:moveTo>
                <a:lnTo>
                  <a:pt x="30" y="49"/>
                </a:lnTo>
                <a:lnTo>
                  <a:pt x="26" y="49"/>
                </a:lnTo>
                <a:lnTo>
                  <a:pt x="22" y="48"/>
                </a:lnTo>
                <a:lnTo>
                  <a:pt x="16" y="43"/>
                </a:lnTo>
                <a:lnTo>
                  <a:pt x="11" y="37"/>
                </a:lnTo>
                <a:lnTo>
                  <a:pt x="10" y="33"/>
                </a:lnTo>
                <a:lnTo>
                  <a:pt x="10" y="29"/>
                </a:lnTo>
                <a:lnTo>
                  <a:pt x="10" y="29"/>
                </a:lnTo>
                <a:lnTo>
                  <a:pt x="10" y="26"/>
                </a:lnTo>
                <a:lnTo>
                  <a:pt x="11" y="22"/>
                </a:lnTo>
                <a:lnTo>
                  <a:pt x="16" y="16"/>
                </a:lnTo>
                <a:lnTo>
                  <a:pt x="22" y="11"/>
                </a:lnTo>
                <a:lnTo>
                  <a:pt x="26" y="9"/>
                </a:lnTo>
                <a:lnTo>
                  <a:pt x="30" y="9"/>
                </a:lnTo>
                <a:lnTo>
                  <a:pt x="30" y="9"/>
                </a:lnTo>
                <a:lnTo>
                  <a:pt x="33" y="9"/>
                </a:lnTo>
                <a:lnTo>
                  <a:pt x="37" y="11"/>
                </a:lnTo>
                <a:lnTo>
                  <a:pt x="43" y="16"/>
                </a:lnTo>
                <a:lnTo>
                  <a:pt x="48" y="22"/>
                </a:lnTo>
                <a:lnTo>
                  <a:pt x="49" y="26"/>
                </a:lnTo>
                <a:lnTo>
                  <a:pt x="49" y="29"/>
                </a:lnTo>
                <a:lnTo>
                  <a:pt x="49" y="29"/>
                </a:lnTo>
                <a:lnTo>
                  <a:pt x="49" y="33"/>
                </a:lnTo>
                <a:lnTo>
                  <a:pt x="48" y="37"/>
                </a:lnTo>
                <a:lnTo>
                  <a:pt x="43" y="43"/>
                </a:lnTo>
                <a:lnTo>
                  <a:pt x="37" y="48"/>
                </a:lnTo>
                <a:lnTo>
                  <a:pt x="33" y="49"/>
                </a:lnTo>
                <a:lnTo>
                  <a:pt x="30" y="49"/>
                </a:lnTo>
                <a:lnTo>
                  <a:pt x="30" y="4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98" name="Freeform 1719"/>
          <p:cNvSpPr>
            <a:spLocks/>
          </p:cNvSpPr>
          <p:nvPr/>
        </p:nvSpPr>
        <p:spPr bwMode="auto">
          <a:xfrm>
            <a:off x="3601050" y="2596689"/>
            <a:ext cx="47450" cy="42706"/>
          </a:xfrm>
          <a:custGeom>
            <a:avLst/>
            <a:gdLst>
              <a:gd name="T0" fmla="*/ 22 w 29"/>
              <a:gd name="T1" fmla="*/ 0 h 25"/>
              <a:gd name="T2" fmla="*/ 22 w 29"/>
              <a:gd name="T3" fmla="*/ 0 h 25"/>
              <a:gd name="T4" fmla="*/ 19 w 29"/>
              <a:gd name="T5" fmla="*/ 0 h 25"/>
              <a:gd name="T6" fmla="*/ 17 w 29"/>
              <a:gd name="T7" fmla="*/ 3 h 25"/>
              <a:gd name="T8" fmla="*/ 15 w 29"/>
              <a:gd name="T9" fmla="*/ 5 h 25"/>
              <a:gd name="T10" fmla="*/ 15 w 29"/>
              <a:gd name="T11" fmla="*/ 8 h 25"/>
              <a:gd name="T12" fmla="*/ 15 w 29"/>
              <a:gd name="T13" fmla="*/ 8 h 25"/>
              <a:gd name="T14" fmla="*/ 15 w 29"/>
              <a:gd name="T15" fmla="*/ 5 h 25"/>
              <a:gd name="T16" fmla="*/ 12 w 29"/>
              <a:gd name="T17" fmla="*/ 3 h 25"/>
              <a:gd name="T18" fmla="*/ 10 w 29"/>
              <a:gd name="T19" fmla="*/ 0 h 25"/>
              <a:gd name="T20" fmla="*/ 7 w 29"/>
              <a:gd name="T21" fmla="*/ 0 h 25"/>
              <a:gd name="T22" fmla="*/ 7 w 29"/>
              <a:gd name="T23" fmla="*/ 0 h 25"/>
              <a:gd name="T24" fmla="*/ 5 w 29"/>
              <a:gd name="T25" fmla="*/ 0 h 25"/>
              <a:gd name="T26" fmla="*/ 2 w 29"/>
              <a:gd name="T27" fmla="*/ 3 h 25"/>
              <a:gd name="T28" fmla="*/ 0 w 29"/>
              <a:gd name="T29" fmla="*/ 5 h 25"/>
              <a:gd name="T30" fmla="*/ 0 w 29"/>
              <a:gd name="T31" fmla="*/ 8 h 25"/>
              <a:gd name="T32" fmla="*/ 0 w 29"/>
              <a:gd name="T33" fmla="*/ 8 h 25"/>
              <a:gd name="T34" fmla="*/ 1 w 29"/>
              <a:gd name="T35" fmla="*/ 10 h 25"/>
              <a:gd name="T36" fmla="*/ 2 w 29"/>
              <a:gd name="T37" fmla="*/ 14 h 25"/>
              <a:gd name="T38" fmla="*/ 7 w 29"/>
              <a:gd name="T39" fmla="*/ 19 h 25"/>
              <a:gd name="T40" fmla="*/ 15 w 29"/>
              <a:gd name="T41" fmla="*/ 25 h 25"/>
              <a:gd name="T42" fmla="*/ 15 w 29"/>
              <a:gd name="T43" fmla="*/ 25 h 25"/>
              <a:gd name="T44" fmla="*/ 22 w 29"/>
              <a:gd name="T45" fmla="*/ 19 h 25"/>
              <a:gd name="T46" fmla="*/ 27 w 29"/>
              <a:gd name="T47" fmla="*/ 14 h 25"/>
              <a:gd name="T48" fmla="*/ 28 w 29"/>
              <a:gd name="T49" fmla="*/ 10 h 25"/>
              <a:gd name="T50" fmla="*/ 29 w 29"/>
              <a:gd name="T51" fmla="*/ 8 h 25"/>
              <a:gd name="T52" fmla="*/ 29 w 29"/>
              <a:gd name="T53" fmla="*/ 8 h 25"/>
              <a:gd name="T54" fmla="*/ 29 w 29"/>
              <a:gd name="T55" fmla="*/ 5 h 25"/>
              <a:gd name="T56" fmla="*/ 27 w 29"/>
              <a:gd name="T57" fmla="*/ 3 h 25"/>
              <a:gd name="T58" fmla="*/ 24 w 29"/>
              <a:gd name="T59" fmla="*/ 0 h 25"/>
              <a:gd name="T60" fmla="*/ 22 w 29"/>
              <a:gd name="T61" fmla="*/ 0 h 25"/>
              <a:gd name="T62" fmla="*/ 22 w 29"/>
              <a:gd name="T6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25">
                <a:moveTo>
                  <a:pt x="22" y="0"/>
                </a:moveTo>
                <a:lnTo>
                  <a:pt x="22" y="0"/>
                </a:lnTo>
                <a:lnTo>
                  <a:pt x="19" y="0"/>
                </a:lnTo>
                <a:lnTo>
                  <a:pt x="17" y="3"/>
                </a:lnTo>
                <a:lnTo>
                  <a:pt x="15" y="5"/>
                </a:lnTo>
                <a:lnTo>
                  <a:pt x="15" y="8"/>
                </a:lnTo>
                <a:lnTo>
                  <a:pt x="15" y="8"/>
                </a:lnTo>
                <a:lnTo>
                  <a:pt x="15" y="5"/>
                </a:lnTo>
                <a:lnTo>
                  <a:pt x="12" y="3"/>
                </a:lnTo>
                <a:lnTo>
                  <a:pt x="10" y="0"/>
                </a:lnTo>
                <a:lnTo>
                  <a:pt x="7" y="0"/>
                </a:lnTo>
                <a:lnTo>
                  <a:pt x="7" y="0"/>
                </a:lnTo>
                <a:lnTo>
                  <a:pt x="5" y="0"/>
                </a:lnTo>
                <a:lnTo>
                  <a:pt x="2" y="3"/>
                </a:lnTo>
                <a:lnTo>
                  <a:pt x="0" y="5"/>
                </a:lnTo>
                <a:lnTo>
                  <a:pt x="0" y="8"/>
                </a:lnTo>
                <a:lnTo>
                  <a:pt x="0" y="8"/>
                </a:lnTo>
                <a:lnTo>
                  <a:pt x="1" y="10"/>
                </a:lnTo>
                <a:lnTo>
                  <a:pt x="2" y="14"/>
                </a:lnTo>
                <a:lnTo>
                  <a:pt x="7" y="19"/>
                </a:lnTo>
                <a:lnTo>
                  <a:pt x="15" y="25"/>
                </a:lnTo>
                <a:lnTo>
                  <a:pt x="15" y="25"/>
                </a:lnTo>
                <a:lnTo>
                  <a:pt x="22" y="19"/>
                </a:lnTo>
                <a:lnTo>
                  <a:pt x="27" y="14"/>
                </a:lnTo>
                <a:lnTo>
                  <a:pt x="28" y="10"/>
                </a:lnTo>
                <a:lnTo>
                  <a:pt x="29" y="8"/>
                </a:lnTo>
                <a:lnTo>
                  <a:pt x="29" y="8"/>
                </a:lnTo>
                <a:lnTo>
                  <a:pt x="29" y="5"/>
                </a:lnTo>
                <a:lnTo>
                  <a:pt x="27" y="3"/>
                </a:lnTo>
                <a:lnTo>
                  <a:pt x="24" y="0"/>
                </a:lnTo>
                <a:lnTo>
                  <a:pt x="22" y="0"/>
                </a:lnTo>
                <a:lnTo>
                  <a:pt x="22"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499" name="Freeform 1720"/>
          <p:cNvSpPr>
            <a:spLocks noEditPoints="1"/>
          </p:cNvSpPr>
          <p:nvPr/>
        </p:nvSpPr>
        <p:spPr bwMode="auto">
          <a:xfrm>
            <a:off x="550046" y="2890874"/>
            <a:ext cx="151839" cy="151839"/>
          </a:xfrm>
          <a:custGeom>
            <a:avLst/>
            <a:gdLst>
              <a:gd name="T0" fmla="*/ 82 w 96"/>
              <a:gd name="T1" fmla="*/ 5 h 96"/>
              <a:gd name="T2" fmla="*/ 66 w 96"/>
              <a:gd name="T3" fmla="*/ 0 h 96"/>
              <a:gd name="T4" fmla="*/ 55 w 96"/>
              <a:gd name="T5" fmla="*/ 3 h 96"/>
              <a:gd name="T6" fmla="*/ 45 w 96"/>
              <a:gd name="T7" fmla="*/ 9 h 96"/>
              <a:gd name="T8" fmla="*/ 29 w 96"/>
              <a:gd name="T9" fmla="*/ 40 h 96"/>
              <a:gd name="T10" fmla="*/ 22 w 96"/>
              <a:gd name="T11" fmla="*/ 57 h 96"/>
              <a:gd name="T12" fmla="*/ 8 w 96"/>
              <a:gd name="T13" fmla="*/ 58 h 96"/>
              <a:gd name="T14" fmla="*/ 0 w 96"/>
              <a:gd name="T15" fmla="*/ 72 h 96"/>
              <a:gd name="T16" fmla="*/ 2 w 96"/>
              <a:gd name="T17" fmla="*/ 80 h 96"/>
              <a:gd name="T18" fmla="*/ 11 w 96"/>
              <a:gd name="T19" fmla="*/ 85 h 96"/>
              <a:gd name="T20" fmla="*/ 20 w 96"/>
              <a:gd name="T21" fmla="*/ 95 h 96"/>
              <a:gd name="T22" fmla="*/ 31 w 96"/>
              <a:gd name="T23" fmla="*/ 95 h 96"/>
              <a:gd name="T24" fmla="*/ 39 w 96"/>
              <a:gd name="T25" fmla="*/ 82 h 96"/>
              <a:gd name="T26" fmla="*/ 47 w 96"/>
              <a:gd name="T27" fmla="*/ 67 h 96"/>
              <a:gd name="T28" fmla="*/ 62 w 96"/>
              <a:gd name="T29" fmla="*/ 66 h 96"/>
              <a:gd name="T30" fmla="*/ 87 w 96"/>
              <a:gd name="T31" fmla="*/ 51 h 96"/>
              <a:gd name="T32" fmla="*/ 94 w 96"/>
              <a:gd name="T33" fmla="*/ 41 h 96"/>
              <a:gd name="T34" fmla="*/ 96 w 96"/>
              <a:gd name="T35" fmla="*/ 25 h 96"/>
              <a:gd name="T36" fmla="*/ 87 w 96"/>
              <a:gd name="T37" fmla="*/ 9 h 96"/>
              <a:gd name="T38" fmla="*/ 31 w 96"/>
              <a:gd name="T39" fmla="*/ 68 h 96"/>
              <a:gd name="T40" fmla="*/ 29 w 96"/>
              <a:gd name="T41" fmla="*/ 72 h 96"/>
              <a:gd name="T42" fmla="*/ 29 w 96"/>
              <a:gd name="T43" fmla="*/ 84 h 96"/>
              <a:gd name="T44" fmla="*/ 25 w 96"/>
              <a:gd name="T45" fmla="*/ 87 h 96"/>
              <a:gd name="T46" fmla="*/ 20 w 96"/>
              <a:gd name="T47" fmla="*/ 83 h 96"/>
              <a:gd name="T48" fmla="*/ 13 w 96"/>
              <a:gd name="T49" fmla="*/ 77 h 96"/>
              <a:gd name="T50" fmla="*/ 10 w 96"/>
              <a:gd name="T51" fmla="*/ 72 h 96"/>
              <a:gd name="T52" fmla="*/ 11 w 96"/>
              <a:gd name="T53" fmla="*/ 68 h 96"/>
              <a:gd name="T54" fmla="*/ 25 w 96"/>
              <a:gd name="T55" fmla="*/ 67 h 96"/>
              <a:gd name="T56" fmla="*/ 28 w 96"/>
              <a:gd name="T57" fmla="*/ 66 h 96"/>
              <a:gd name="T58" fmla="*/ 80 w 96"/>
              <a:gd name="T59" fmla="*/ 43 h 96"/>
              <a:gd name="T60" fmla="*/ 70 w 96"/>
              <a:gd name="T61" fmla="*/ 52 h 96"/>
              <a:gd name="T62" fmla="*/ 54 w 96"/>
              <a:gd name="T63" fmla="*/ 57 h 96"/>
              <a:gd name="T64" fmla="*/ 43 w 96"/>
              <a:gd name="T65" fmla="*/ 53 h 96"/>
              <a:gd name="T66" fmla="*/ 39 w 96"/>
              <a:gd name="T67" fmla="*/ 46 h 96"/>
              <a:gd name="T68" fmla="*/ 42 w 96"/>
              <a:gd name="T69" fmla="*/ 31 h 96"/>
              <a:gd name="T70" fmla="*/ 53 w 96"/>
              <a:gd name="T71" fmla="*/ 16 h 96"/>
              <a:gd name="T72" fmla="*/ 59 w 96"/>
              <a:gd name="T73" fmla="*/ 11 h 96"/>
              <a:gd name="T74" fmla="*/ 66 w 96"/>
              <a:gd name="T75" fmla="*/ 10 h 96"/>
              <a:gd name="T76" fmla="*/ 78 w 96"/>
              <a:gd name="T77" fmla="*/ 14 h 96"/>
              <a:gd name="T78" fmla="*/ 82 w 96"/>
              <a:gd name="T79" fmla="*/ 19 h 96"/>
              <a:gd name="T80" fmla="*/ 86 w 96"/>
              <a:gd name="T81" fmla="*/ 30 h 96"/>
              <a:gd name="T82" fmla="*/ 82 w 96"/>
              <a:gd name="T83" fmla="*/ 4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96">
                <a:moveTo>
                  <a:pt x="87" y="9"/>
                </a:moveTo>
                <a:lnTo>
                  <a:pt x="87" y="9"/>
                </a:lnTo>
                <a:lnTo>
                  <a:pt x="82" y="5"/>
                </a:lnTo>
                <a:lnTo>
                  <a:pt x="78" y="3"/>
                </a:lnTo>
                <a:lnTo>
                  <a:pt x="73" y="0"/>
                </a:lnTo>
                <a:lnTo>
                  <a:pt x="66" y="0"/>
                </a:lnTo>
                <a:lnTo>
                  <a:pt x="66" y="0"/>
                </a:lnTo>
                <a:lnTo>
                  <a:pt x="60" y="0"/>
                </a:lnTo>
                <a:lnTo>
                  <a:pt x="55" y="3"/>
                </a:lnTo>
                <a:lnTo>
                  <a:pt x="50" y="5"/>
                </a:lnTo>
                <a:lnTo>
                  <a:pt x="45" y="9"/>
                </a:lnTo>
                <a:lnTo>
                  <a:pt x="45" y="9"/>
                </a:lnTo>
                <a:lnTo>
                  <a:pt x="38" y="19"/>
                </a:lnTo>
                <a:lnTo>
                  <a:pt x="32" y="30"/>
                </a:lnTo>
                <a:lnTo>
                  <a:pt x="29" y="40"/>
                </a:lnTo>
                <a:lnTo>
                  <a:pt x="29" y="45"/>
                </a:lnTo>
                <a:lnTo>
                  <a:pt x="29" y="50"/>
                </a:lnTo>
                <a:lnTo>
                  <a:pt x="22" y="57"/>
                </a:lnTo>
                <a:lnTo>
                  <a:pt x="15" y="57"/>
                </a:lnTo>
                <a:lnTo>
                  <a:pt x="15" y="57"/>
                </a:lnTo>
                <a:lnTo>
                  <a:pt x="8" y="58"/>
                </a:lnTo>
                <a:lnTo>
                  <a:pt x="5" y="62"/>
                </a:lnTo>
                <a:lnTo>
                  <a:pt x="1" y="66"/>
                </a:lnTo>
                <a:lnTo>
                  <a:pt x="0" y="72"/>
                </a:lnTo>
                <a:lnTo>
                  <a:pt x="0" y="72"/>
                </a:lnTo>
                <a:lnTo>
                  <a:pt x="1" y="77"/>
                </a:lnTo>
                <a:lnTo>
                  <a:pt x="2" y="80"/>
                </a:lnTo>
                <a:lnTo>
                  <a:pt x="6" y="84"/>
                </a:lnTo>
                <a:lnTo>
                  <a:pt x="11" y="85"/>
                </a:lnTo>
                <a:lnTo>
                  <a:pt x="11" y="85"/>
                </a:lnTo>
                <a:lnTo>
                  <a:pt x="12" y="90"/>
                </a:lnTo>
                <a:lnTo>
                  <a:pt x="16" y="94"/>
                </a:lnTo>
                <a:lnTo>
                  <a:pt x="20" y="95"/>
                </a:lnTo>
                <a:lnTo>
                  <a:pt x="25" y="96"/>
                </a:lnTo>
                <a:lnTo>
                  <a:pt x="25" y="96"/>
                </a:lnTo>
                <a:lnTo>
                  <a:pt x="31" y="95"/>
                </a:lnTo>
                <a:lnTo>
                  <a:pt x="34" y="91"/>
                </a:lnTo>
                <a:lnTo>
                  <a:pt x="38" y="88"/>
                </a:lnTo>
                <a:lnTo>
                  <a:pt x="39" y="82"/>
                </a:lnTo>
                <a:lnTo>
                  <a:pt x="39" y="74"/>
                </a:lnTo>
                <a:lnTo>
                  <a:pt x="47" y="67"/>
                </a:lnTo>
                <a:lnTo>
                  <a:pt x="47" y="67"/>
                </a:lnTo>
                <a:lnTo>
                  <a:pt x="53" y="67"/>
                </a:lnTo>
                <a:lnTo>
                  <a:pt x="53" y="67"/>
                </a:lnTo>
                <a:lnTo>
                  <a:pt x="62" y="66"/>
                </a:lnTo>
                <a:lnTo>
                  <a:pt x="70" y="63"/>
                </a:lnTo>
                <a:lnTo>
                  <a:pt x="79" y="57"/>
                </a:lnTo>
                <a:lnTo>
                  <a:pt x="87" y="51"/>
                </a:lnTo>
                <a:lnTo>
                  <a:pt x="87" y="51"/>
                </a:lnTo>
                <a:lnTo>
                  <a:pt x="91" y="46"/>
                </a:lnTo>
                <a:lnTo>
                  <a:pt x="94" y="41"/>
                </a:lnTo>
                <a:lnTo>
                  <a:pt x="96" y="35"/>
                </a:lnTo>
                <a:lnTo>
                  <a:pt x="96" y="30"/>
                </a:lnTo>
                <a:lnTo>
                  <a:pt x="96" y="25"/>
                </a:lnTo>
                <a:lnTo>
                  <a:pt x="94" y="19"/>
                </a:lnTo>
                <a:lnTo>
                  <a:pt x="91" y="14"/>
                </a:lnTo>
                <a:lnTo>
                  <a:pt x="87" y="9"/>
                </a:lnTo>
                <a:lnTo>
                  <a:pt x="87" y="9"/>
                </a:lnTo>
                <a:close/>
                <a:moveTo>
                  <a:pt x="37" y="62"/>
                </a:moveTo>
                <a:lnTo>
                  <a:pt x="31" y="68"/>
                </a:lnTo>
                <a:lnTo>
                  <a:pt x="31" y="68"/>
                </a:lnTo>
                <a:lnTo>
                  <a:pt x="29" y="69"/>
                </a:lnTo>
                <a:lnTo>
                  <a:pt x="29" y="72"/>
                </a:lnTo>
                <a:lnTo>
                  <a:pt x="29" y="82"/>
                </a:lnTo>
                <a:lnTo>
                  <a:pt x="29" y="82"/>
                </a:lnTo>
                <a:lnTo>
                  <a:pt x="29" y="84"/>
                </a:lnTo>
                <a:lnTo>
                  <a:pt x="28" y="85"/>
                </a:lnTo>
                <a:lnTo>
                  <a:pt x="27" y="87"/>
                </a:lnTo>
                <a:lnTo>
                  <a:pt x="25" y="87"/>
                </a:lnTo>
                <a:lnTo>
                  <a:pt x="25" y="87"/>
                </a:lnTo>
                <a:lnTo>
                  <a:pt x="22" y="85"/>
                </a:lnTo>
                <a:lnTo>
                  <a:pt x="20" y="83"/>
                </a:lnTo>
                <a:lnTo>
                  <a:pt x="23" y="80"/>
                </a:lnTo>
                <a:lnTo>
                  <a:pt x="16" y="73"/>
                </a:lnTo>
                <a:lnTo>
                  <a:pt x="13" y="77"/>
                </a:lnTo>
                <a:lnTo>
                  <a:pt x="13" y="77"/>
                </a:lnTo>
                <a:lnTo>
                  <a:pt x="11" y="74"/>
                </a:lnTo>
                <a:lnTo>
                  <a:pt x="10" y="72"/>
                </a:lnTo>
                <a:lnTo>
                  <a:pt x="10" y="72"/>
                </a:lnTo>
                <a:lnTo>
                  <a:pt x="10" y="69"/>
                </a:lnTo>
                <a:lnTo>
                  <a:pt x="11" y="68"/>
                </a:lnTo>
                <a:lnTo>
                  <a:pt x="12" y="67"/>
                </a:lnTo>
                <a:lnTo>
                  <a:pt x="15" y="67"/>
                </a:lnTo>
                <a:lnTo>
                  <a:pt x="25" y="67"/>
                </a:lnTo>
                <a:lnTo>
                  <a:pt x="25" y="67"/>
                </a:lnTo>
                <a:lnTo>
                  <a:pt x="27" y="67"/>
                </a:lnTo>
                <a:lnTo>
                  <a:pt x="28" y="66"/>
                </a:lnTo>
                <a:lnTo>
                  <a:pt x="34" y="59"/>
                </a:lnTo>
                <a:lnTo>
                  <a:pt x="37" y="62"/>
                </a:lnTo>
                <a:close/>
                <a:moveTo>
                  <a:pt x="80" y="43"/>
                </a:moveTo>
                <a:lnTo>
                  <a:pt x="80" y="43"/>
                </a:lnTo>
                <a:lnTo>
                  <a:pt x="75" y="48"/>
                </a:lnTo>
                <a:lnTo>
                  <a:pt x="70" y="52"/>
                </a:lnTo>
                <a:lnTo>
                  <a:pt x="65" y="55"/>
                </a:lnTo>
                <a:lnTo>
                  <a:pt x="59" y="56"/>
                </a:lnTo>
                <a:lnTo>
                  <a:pt x="54" y="57"/>
                </a:lnTo>
                <a:lnTo>
                  <a:pt x="50" y="57"/>
                </a:lnTo>
                <a:lnTo>
                  <a:pt x="47" y="56"/>
                </a:lnTo>
                <a:lnTo>
                  <a:pt x="43" y="53"/>
                </a:lnTo>
                <a:lnTo>
                  <a:pt x="43" y="53"/>
                </a:lnTo>
                <a:lnTo>
                  <a:pt x="41" y="51"/>
                </a:lnTo>
                <a:lnTo>
                  <a:pt x="39" y="46"/>
                </a:lnTo>
                <a:lnTo>
                  <a:pt x="39" y="42"/>
                </a:lnTo>
                <a:lnTo>
                  <a:pt x="41" y="37"/>
                </a:lnTo>
                <a:lnTo>
                  <a:pt x="42" y="31"/>
                </a:lnTo>
                <a:lnTo>
                  <a:pt x="44" y="26"/>
                </a:lnTo>
                <a:lnTo>
                  <a:pt x="48" y="21"/>
                </a:lnTo>
                <a:lnTo>
                  <a:pt x="53" y="16"/>
                </a:lnTo>
                <a:lnTo>
                  <a:pt x="53" y="16"/>
                </a:lnTo>
                <a:lnTo>
                  <a:pt x="55" y="14"/>
                </a:lnTo>
                <a:lnTo>
                  <a:pt x="59" y="11"/>
                </a:lnTo>
                <a:lnTo>
                  <a:pt x="63" y="10"/>
                </a:lnTo>
                <a:lnTo>
                  <a:pt x="66" y="10"/>
                </a:lnTo>
                <a:lnTo>
                  <a:pt x="66" y="10"/>
                </a:lnTo>
                <a:lnTo>
                  <a:pt x="70" y="10"/>
                </a:lnTo>
                <a:lnTo>
                  <a:pt x="74" y="11"/>
                </a:lnTo>
                <a:lnTo>
                  <a:pt x="78" y="14"/>
                </a:lnTo>
                <a:lnTo>
                  <a:pt x="80" y="16"/>
                </a:lnTo>
                <a:lnTo>
                  <a:pt x="80" y="16"/>
                </a:lnTo>
                <a:lnTo>
                  <a:pt x="82" y="19"/>
                </a:lnTo>
                <a:lnTo>
                  <a:pt x="85" y="22"/>
                </a:lnTo>
                <a:lnTo>
                  <a:pt x="86" y="26"/>
                </a:lnTo>
                <a:lnTo>
                  <a:pt x="86" y="30"/>
                </a:lnTo>
                <a:lnTo>
                  <a:pt x="86" y="34"/>
                </a:lnTo>
                <a:lnTo>
                  <a:pt x="85" y="37"/>
                </a:lnTo>
                <a:lnTo>
                  <a:pt x="82" y="41"/>
                </a:lnTo>
                <a:lnTo>
                  <a:pt x="80" y="43"/>
                </a:lnTo>
                <a:lnTo>
                  <a:pt x="80" y="4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00" name="Freeform 1721"/>
          <p:cNvSpPr>
            <a:spLocks noEditPoints="1"/>
          </p:cNvSpPr>
          <p:nvPr/>
        </p:nvSpPr>
        <p:spPr bwMode="auto">
          <a:xfrm>
            <a:off x="924896" y="2886132"/>
            <a:ext cx="156586" cy="156586"/>
          </a:xfrm>
          <a:custGeom>
            <a:avLst/>
            <a:gdLst>
              <a:gd name="T0" fmla="*/ 39 w 98"/>
              <a:gd name="T1" fmla="*/ 0 h 98"/>
              <a:gd name="T2" fmla="*/ 30 w 98"/>
              <a:gd name="T3" fmla="*/ 1 h 98"/>
              <a:gd name="T4" fmla="*/ 16 w 98"/>
              <a:gd name="T5" fmla="*/ 6 h 98"/>
              <a:gd name="T6" fmla="*/ 6 w 98"/>
              <a:gd name="T7" fmla="*/ 16 h 98"/>
              <a:gd name="T8" fmla="*/ 1 w 98"/>
              <a:gd name="T9" fmla="*/ 31 h 98"/>
              <a:gd name="T10" fmla="*/ 0 w 98"/>
              <a:gd name="T11" fmla="*/ 69 h 98"/>
              <a:gd name="T12" fmla="*/ 1 w 98"/>
              <a:gd name="T13" fmla="*/ 77 h 98"/>
              <a:gd name="T14" fmla="*/ 5 w 98"/>
              <a:gd name="T15" fmla="*/ 90 h 98"/>
              <a:gd name="T16" fmla="*/ 12 w 98"/>
              <a:gd name="T17" fmla="*/ 96 h 98"/>
              <a:gd name="T18" fmla="*/ 24 w 98"/>
              <a:gd name="T19" fmla="*/ 98 h 98"/>
              <a:gd name="T20" fmla="*/ 30 w 98"/>
              <a:gd name="T21" fmla="*/ 97 h 98"/>
              <a:gd name="T22" fmla="*/ 42 w 98"/>
              <a:gd name="T23" fmla="*/ 91 h 98"/>
              <a:gd name="T24" fmla="*/ 50 w 98"/>
              <a:gd name="T25" fmla="*/ 77 h 98"/>
              <a:gd name="T26" fmla="*/ 69 w 98"/>
              <a:gd name="T27" fmla="*/ 69 h 98"/>
              <a:gd name="T28" fmla="*/ 79 w 98"/>
              <a:gd name="T29" fmla="*/ 68 h 98"/>
              <a:gd name="T30" fmla="*/ 91 w 98"/>
              <a:gd name="T31" fmla="*/ 59 h 98"/>
              <a:gd name="T32" fmla="*/ 97 w 98"/>
              <a:gd name="T33" fmla="*/ 47 h 98"/>
              <a:gd name="T34" fmla="*/ 98 w 98"/>
              <a:gd name="T35" fmla="*/ 29 h 98"/>
              <a:gd name="T36" fmla="*/ 98 w 98"/>
              <a:gd name="T37" fmla="*/ 23 h 98"/>
              <a:gd name="T38" fmla="*/ 93 w 98"/>
              <a:gd name="T39" fmla="*/ 13 h 98"/>
              <a:gd name="T40" fmla="*/ 85 w 98"/>
              <a:gd name="T41" fmla="*/ 5 h 98"/>
              <a:gd name="T42" fmla="*/ 75 w 98"/>
              <a:gd name="T43" fmla="*/ 0 h 98"/>
              <a:gd name="T44" fmla="*/ 69 w 98"/>
              <a:gd name="T45" fmla="*/ 0 h 98"/>
              <a:gd name="T46" fmla="*/ 49 w 98"/>
              <a:gd name="T47" fmla="*/ 59 h 98"/>
              <a:gd name="T48" fmla="*/ 45 w 98"/>
              <a:gd name="T49" fmla="*/ 60 h 98"/>
              <a:gd name="T50" fmla="*/ 44 w 98"/>
              <a:gd name="T51" fmla="*/ 63 h 98"/>
              <a:gd name="T52" fmla="*/ 40 w 98"/>
              <a:gd name="T53" fmla="*/ 76 h 98"/>
              <a:gd name="T54" fmla="*/ 34 w 98"/>
              <a:gd name="T55" fmla="*/ 85 h 98"/>
              <a:gd name="T56" fmla="*/ 24 w 98"/>
              <a:gd name="T57" fmla="*/ 89 h 98"/>
              <a:gd name="T58" fmla="*/ 19 w 98"/>
              <a:gd name="T59" fmla="*/ 89 h 98"/>
              <a:gd name="T60" fmla="*/ 12 w 98"/>
              <a:gd name="T61" fmla="*/ 82 h 98"/>
              <a:gd name="T62" fmla="*/ 10 w 98"/>
              <a:gd name="T63" fmla="*/ 75 h 98"/>
              <a:gd name="T64" fmla="*/ 10 w 98"/>
              <a:gd name="T65" fmla="*/ 39 h 98"/>
              <a:gd name="T66" fmla="*/ 10 w 98"/>
              <a:gd name="T67" fmla="*/ 32 h 98"/>
              <a:gd name="T68" fmla="*/ 13 w 98"/>
              <a:gd name="T69" fmla="*/ 21 h 98"/>
              <a:gd name="T70" fmla="*/ 21 w 98"/>
              <a:gd name="T71" fmla="*/ 13 h 98"/>
              <a:gd name="T72" fmla="*/ 32 w 98"/>
              <a:gd name="T73" fmla="*/ 10 h 98"/>
              <a:gd name="T74" fmla="*/ 69 w 98"/>
              <a:gd name="T75" fmla="*/ 10 h 98"/>
              <a:gd name="T76" fmla="*/ 72 w 98"/>
              <a:gd name="T77" fmla="*/ 10 h 98"/>
              <a:gd name="T78" fmla="*/ 82 w 98"/>
              <a:gd name="T79" fmla="*/ 16 h 98"/>
              <a:gd name="T80" fmla="*/ 88 w 98"/>
              <a:gd name="T81" fmla="*/ 26 h 98"/>
              <a:gd name="T82" fmla="*/ 88 w 98"/>
              <a:gd name="T83" fmla="*/ 29 h 98"/>
              <a:gd name="T84" fmla="*/ 87 w 98"/>
              <a:gd name="T85" fmla="*/ 45 h 98"/>
              <a:gd name="T86" fmla="*/ 82 w 98"/>
              <a:gd name="T87" fmla="*/ 54 h 98"/>
              <a:gd name="T88" fmla="*/ 76 w 98"/>
              <a:gd name="T89" fmla="*/ 58 h 98"/>
              <a:gd name="T90" fmla="*/ 69 w 98"/>
              <a:gd name="T91" fmla="*/ 5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98">
                <a:moveTo>
                  <a:pt x="69" y="0"/>
                </a:moveTo>
                <a:lnTo>
                  <a:pt x="39" y="0"/>
                </a:lnTo>
                <a:lnTo>
                  <a:pt x="39" y="0"/>
                </a:lnTo>
                <a:lnTo>
                  <a:pt x="30" y="1"/>
                </a:lnTo>
                <a:lnTo>
                  <a:pt x="22" y="2"/>
                </a:lnTo>
                <a:lnTo>
                  <a:pt x="16" y="6"/>
                </a:lnTo>
                <a:lnTo>
                  <a:pt x="10" y="10"/>
                </a:lnTo>
                <a:lnTo>
                  <a:pt x="6" y="16"/>
                </a:lnTo>
                <a:lnTo>
                  <a:pt x="2" y="22"/>
                </a:lnTo>
                <a:lnTo>
                  <a:pt x="1" y="31"/>
                </a:lnTo>
                <a:lnTo>
                  <a:pt x="0" y="39"/>
                </a:lnTo>
                <a:lnTo>
                  <a:pt x="0" y="69"/>
                </a:lnTo>
                <a:lnTo>
                  <a:pt x="0" y="69"/>
                </a:lnTo>
                <a:lnTo>
                  <a:pt x="1" y="77"/>
                </a:lnTo>
                <a:lnTo>
                  <a:pt x="2" y="85"/>
                </a:lnTo>
                <a:lnTo>
                  <a:pt x="5" y="90"/>
                </a:lnTo>
                <a:lnTo>
                  <a:pt x="8" y="93"/>
                </a:lnTo>
                <a:lnTo>
                  <a:pt x="12" y="96"/>
                </a:lnTo>
                <a:lnTo>
                  <a:pt x="17" y="97"/>
                </a:lnTo>
                <a:lnTo>
                  <a:pt x="24" y="98"/>
                </a:lnTo>
                <a:lnTo>
                  <a:pt x="24" y="98"/>
                </a:lnTo>
                <a:lnTo>
                  <a:pt x="30" y="97"/>
                </a:lnTo>
                <a:lnTo>
                  <a:pt x="37" y="95"/>
                </a:lnTo>
                <a:lnTo>
                  <a:pt x="42" y="91"/>
                </a:lnTo>
                <a:lnTo>
                  <a:pt x="45" y="87"/>
                </a:lnTo>
                <a:lnTo>
                  <a:pt x="50" y="77"/>
                </a:lnTo>
                <a:lnTo>
                  <a:pt x="53" y="69"/>
                </a:lnTo>
                <a:lnTo>
                  <a:pt x="69" y="69"/>
                </a:lnTo>
                <a:lnTo>
                  <a:pt x="69" y="69"/>
                </a:lnTo>
                <a:lnTo>
                  <a:pt x="79" y="68"/>
                </a:lnTo>
                <a:lnTo>
                  <a:pt x="86" y="64"/>
                </a:lnTo>
                <a:lnTo>
                  <a:pt x="91" y="59"/>
                </a:lnTo>
                <a:lnTo>
                  <a:pt x="95" y="53"/>
                </a:lnTo>
                <a:lnTo>
                  <a:pt x="97" y="47"/>
                </a:lnTo>
                <a:lnTo>
                  <a:pt x="98" y="39"/>
                </a:lnTo>
                <a:lnTo>
                  <a:pt x="98" y="29"/>
                </a:lnTo>
                <a:lnTo>
                  <a:pt x="98" y="29"/>
                </a:lnTo>
                <a:lnTo>
                  <a:pt x="98" y="23"/>
                </a:lnTo>
                <a:lnTo>
                  <a:pt x="96" y="18"/>
                </a:lnTo>
                <a:lnTo>
                  <a:pt x="93" y="13"/>
                </a:lnTo>
                <a:lnTo>
                  <a:pt x="90" y="8"/>
                </a:lnTo>
                <a:lnTo>
                  <a:pt x="85" y="5"/>
                </a:lnTo>
                <a:lnTo>
                  <a:pt x="80" y="2"/>
                </a:lnTo>
                <a:lnTo>
                  <a:pt x="75" y="0"/>
                </a:lnTo>
                <a:lnTo>
                  <a:pt x="69" y="0"/>
                </a:lnTo>
                <a:lnTo>
                  <a:pt x="69" y="0"/>
                </a:lnTo>
                <a:close/>
                <a:moveTo>
                  <a:pt x="69" y="59"/>
                </a:moveTo>
                <a:lnTo>
                  <a:pt x="49" y="59"/>
                </a:lnTo>
                <a:lnTo>
                  <a:pt x="49" y="59"/>
                </a:lnTo>
                <a:lnTo>
                  <a:pt x="45" y="60"/>
                </a:lnTo>
                <a:lnTo>
                  <a:pt x="44" y="63"/>
                </a:lnTo>
                <a:lnTo>
                  <a:pt x="44" y="63"/>
                </a:lnTo>
                <a:lnTo>
                  <a:pt x="43" y="68"/>
                </a:lnTo>
                <a:lnTo>
                  <a:pt x="40" y="76"/>
                </a:lnTo>
                <a:lnTo>
                  <a:pt x="37" y="81"/>
                </a:lnTo>
                <a:lnTo>
                  <a:pt x="34" y="85"/>
                </a:lnTo>
                <a:lnTo>
                  <a:pt x="29" y="87"/>
                </a:lnTo>
                <a:lnTo>
                  <a:pt x="24" y="89"/>
                </a:lnTo>
                <a:lnTo>
                  <a:pt x="24" y="89"/>
                </a:lnTo>
                <a:lnTo>
                  <a:pt x="19" y="89"/>
                </a:lnTo>
                <a:lnTo>
                  <a:pt x="14" y="85"/>
                </a:lnTo>
                <a:lnTo>
                  <a:pt x="12" y="82"/>
                </a:lnTo>
                <a:lnTo>
                  <a:pt x="11" y="80"/>
                </a:lnTo>
                <a:lnTo>
                  <a:pt x="10" y="75"/>
                </a:lnTo>
                <a:lnTo>
                  <a:pt x="10" y="69"/>
                </a:lnTo>
                <a:lnTo>
                  <a:pt x="10" y="39"/>
                </a:lnTo>
                <a:lnTo>
                  <a:pt x="10" y="39"/>
                </a:lnTo>
                <a:lnTo>
                  <a:pt x="10" y="32"/>
                </a:lnTo>
                <a:lnTo>
                  <a:pt x="12" y="27"/>
                </a:lnTo>
                <a:lnTo>
                  <a:pt x="13" y="21"/>
                </a:lnTo>
                <a:lnTo>
                  <a:pt x="17" y="17"/>
                </a:lnTo>
                <a:lnTo>
                  <a:pt x="21" y="13"/>
                </a:lnTo>
                <a:lnTo>
                  <a:pt x="27" y="12"/>
                </a:lnTo>
                <a:lnTo>
                  <a:pt x="32" y="10"/>
                </a:lnTo>
                <a:lnTo>
                  <a:pt x="39" y="10"/>
                </a:lnTo>
                <a:lnTo>
                  <a:pt x="69" y="10"/>
                </a:lnTo>
                <a:lnTo>
                  <a:pt x="69" y="10"/>
                </a:lnTo>
                <a:lnTo>
                  <a:pt x="72" y="10"/>
                </a:lnTo>
                <a:lnTo>
                  <a:pt x="76" y="11"/>
                </a:lnTo>
                <a:lnTo>
                  <a:pt x="82" y="16"/>
                </a:lnTo>
                <a:lnTo>
                  <a:pt x="87" y="22"/>
                </a:lnTo>
                <a:lnTo>
                  <a:pt x="88" y="26"/>
                </a:lnTo>
                <a:lnTo>
                  <a:pt x="88" y="29"/>
                </a:lnTo>
                <a:lnTo>
                  <a:pt x="88" y="29"/>
                </a:lnTo>
                <a:lnTo>
                  <a:pt x="88" y="38"/>
                </a:lnTo>
                <a:lnTo>
                  <a:pt x="87" y="45"/>
                </a:lnTo>
                <a:lnTo>
                  <a:pt x="85" y="50"/>
                </a:lnTo>
                <a:lnTo>
                  <a:pt x="82" y="54"/>
                </a:lnTo>
                <a:lnTo>
                  <a:pt x="80" y="57"/>
                </a:lnTo>
                <a:lnTo>
                  <a:pt x="76" y="58"/>
                </a:lnTo>
                <a:lnTo>
                  <a:pt x="69" y="59"/>
                </a:lnTo>
                <a:lnTo>
                  <a:pt x="69"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01" name="Freeform 1722"/>
          <p:cNvSpPr>
            <a:spLocks/>
          </p:cNvSpPr>
          <p:nvPr/>
        </p:nvSpPr>
        <p:spPr bwMode="auto">
          <a:xfrm>
            <a:off x="948621" y="2990521"/>
            <a:ext cx="33216" cy="28470"/>
          </a:xfrm>
          <a:custGeom>
            <a:avLst/>
            <a:gdLst>
              <a:gd name="T0" fmla="*/ 10 w 20"/>
              <a:gd name="T1" fmla="*/ 0 h 20"/>
              <a:gd name="T2" fmla="*/ 10 w 20"/>
              <a:gd name="T3" fmla="*/ 0 h 20"/>
              <a:gd name="T4" fmla="*/ 7 w 20"/>
              <a:gd name="T5" fmla="*/ 1 h 20"/>
              <a:gd name="T6" fmla="*/ 3 w 20"/>
              <a:gd name="T7" fmla="*/ 2 h 20"/>
              <a:gd name="T8" fmla="*/ 2 w 20"/>
              <a:gd name="T9" fmla="*/ 6 h 20"/>
              <a:gd name="T10" fmla="*/ 0 w 20"/>
              <a:gd name="T11" fmla="*/ 10 h 20"/>
              <a:gd name="T12" fmla="*/ 0 w 20"/>
              <a:gd name="T13" fmla="*/ 10 h 20"/>
              <a:gd name="T14" fmla="*/ 2 w 20"/>
              <a:gd name="T15" fmla="*/ 13 h 20"/>
              <a:gd name="T16" fmla="*/ 3 w 20"/>
              <a:gd name="T17" fmla="*/ 17 h 20"/>
              <a:gd name="T18" fmla="*/ 7 w 20"/>
              <a:gd name="T19" fmla="*/ 18 h 20"/>
              <a:gd name="T20" fmla="*/ 10 w 20"/>
              <a:gd name="T21" fmla="*/ 20 h 20"/>
              <a:gd name="T22" fmla="*/ 10 w 20"/>
              <a:gd name="T23" fmla="*/ 20 h 20"/>
              <a:gd name="T24" fmla="*/ 14 w 20"/>
              <a:gd name="T25" fmla="*/ 18 h 20"/>
              <a:gd name="T26" fmla="*/ 18 w 20"/>
              <a:gd name="T27" fmla="*/ 17 h 20"/>
              <a:gd name="T28" fmla="*/ 19 w 20"/>
              <a:gd name="T29" fmla="*/ 13 h 20"/>
              <a:gd name="T30" fmla="*/ 20 w 20"/>
              <a:gd name="T31" fmla="*/ 10 h 20"/>
              <a:gd name="T32" fmla="*/ 20 w 20"/>
              <a:gd name="T33" fmla="*/ 10 h 20"/>
              <a:gd name="T34" fmla="*/ 19 w 20"/>
              <a:gd name="T35" fmla="*/ 6 h 20"/>
              <a:gd name="T36" fmla="*/ 18 w 20"/>
              <a:gd name="T37" fmla="*/ 2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7" y="1"/>
                </a:lnTo>
                <a:lnTo>
                  <a:pt x="3" y="2"/>
                </a:lnTo>
                <a:lnTo>
                  <a:pt x="2" y="6"/>
                </a:lnTo>
                <a:lnTo>
                  <a:pt x="0" y="10"/>
                </a:lnTo>
                <a:lnTo>
                  <a:pt x="0" y="10"/>
                </a:lnTo>
                <a:lnTo>
                  <a:pt x="2" y="13"/>
                </a:lnTo>
                <a:lnTo>
                  <a:pt x="3" y="17"/>
                </a:lnTo>
                <a:lnTo>
                  <a:pt x="7" y="18"/>
                </a:lnTo>
                <a:lnTo>
                  <a:pt x="10" y="20"/>
                </a:lnTo>
                <a:lnTo>
                  <a:pt x="10" y="20"/>
                </a:lnTo>
                <a:lnTo>
                  <a:pt x="14" y="18"/>
                </a:lnTo>
                <a:lnTo>
                  <a:pt x="18" y="17"/>
                </a:lnTo>
                <a:lnTo>
                  <a:pt x="19" y="13"/>
                </a:lnTo>
                <a:lnTo>
                  <a:pt x="20" y="10"/>
                </a:lnTo>
                <a:lnTo>
                  <a:pt x="20" y="10"/>
                </a:lnTo>
                <a:lnTo>
                  <a:pt x="19" y="6"/>
                </a:lnTo>
                <a:lnTo>
                  <a:pt x="18" y="2"/>
                </a:lnTo>
                <a:lnTo>
                  <a:pt x="14"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02" name="Freeform 1723"/>
          <p:cNvSpPr>
            <a:spLocks noEditPoints="1"/>
          </p:cNvSpPr>
          <p:nvPr/>
        </p:nvSpPr>
        <p:spPr bwMode="auto">
          <a:xfrm>
            <a:off x="948622" y="2909856"/>
            <a:ext cx="109135" cy="71176"/>
          </a:xfrm>
          <a:custGeom>
            <a:avLst/>
            <a:gdLst>
              <a:gd name="T0" fmla="*/ 25 w 70"/>
              <a:gd name="T1" fmla="*/ 0 h 44"/>
              <a:gd name="T2" fmla="*/ 16 w 70"/>
              <a:gd name="T3" fmla="*/ 1 h 44"/>
              <a:gd name="T4" fmla="*/ 8 w 70"/>
              <a:gd name="T5" fmla="*/ 5 h 44"/>
              <a:gd name="T6" fmla="*/ 3 w 70"/>
              <a:gd name="T7" fmla="*/ 11 h 44"/>
              <a:gd name="T8" fmla="*/ 0 w 70"/>
              <a:gd name="T9" fmla="*/ 19 h 44"/>
              <a:gd name="T10" fmla="*/ 2 w 70"/>
              <a:gd name="T11" fmla="*/ 30 h 44"/>
              <a:gd name="T12" fmla="*/ 7 w 70"/>
              <a:gd name="T13" fmla="*/ 40 h 44"/>
              <a:gd name="T14" fmla="*/ 12 w 70"/>
              <a:gd name="T15" fmla="*/ 44 h 44"/>
              <a:gd name="T16" fmla="*/ 15 w 70"/>
              <a:gd name="T17" fmla="*/ 44 h 44"/>
              <a:gd name="T18" fmla="*/ 29 w 70"/>
              <a:gd name="T19" fmla="*/ 40 h 44"/>
              <a:gd name="T20" fmla="*/ 37 w 70"/>
              <a:gd name="T21" fmla="*/ 34 h 44"/>
              <a:gd name="T22" fmla="*/ 55 w 70"/>
              <a:gd name="T23" fmla="*/ 34 h 44"/>
              <a:gd name="T24" fmla="*/ 63 w 70"/>
              <a:gd name="T25" fmla="*/ 32 h 44"/>
              <a:gd name="T26" fmla="*/ 67 w 70"/>
              <a:gd name="T27" fmla="*/ 25 h 44"/>
              <a:gd name="T28" fmla="*/ 70 w 70"/>
              <a:gd name="T29" fmla="*/ 14 h 44"/>
              <a:gd name="T30" fmla="*/ 68 w 70"/>
              <a:gd name="T31" fmla="*/ 8 h 44"/>
              <a:gd name="T32" fmla="*/ 61 w 70"/>
              <a:gd name="T33" fmla="*/ 1 h 44"/>
              <a:gd name="T34" fmla="*/ 55 w 70"/>
              <a:gd name="T35" fmla="*/ 0 h 44"/>
              <a:gd name="T36" fmla="*/ 35 w 70"/>
              <a:gd name="T37" fmla="*/ 24 h 44"/>
              <a:gd name="T38" fmla="*/ 33 w 70"/>
              <a:gd name="T39" fmla="*/ 24 h 44"/>
              <a:gd name="T40" fmla="*/ 31 w 70"/>
              <a:gd name="T41" fmla="*/ 25 h 44"/>
              <a:gd name="T42" fmla="*/ 20 w 70"/>
              <a:gd name="T43" fmla="*/ 33 h 44"/>
              <a:gd name="T44" fmla="*/ 15 w 70"/>
              <a:gd name="T45" fmla="*/ 34 h 44"/>
              <a:gd name="T46" fmla="*/ 12 w 70"/>
              <a:gd name="T47" fmla="*/ 30 h 44"/>
              <a:gd name="T48" fmla="*/ 10 w 70"/>
              <a:gd name="T49" fmla="*/ 19 h 44"/>
              <a:gd name="T50" fmla="*/ 10 w 70"/>
              <a:gd name="T51" fmla="*/ 17 h 44"/>
              <a:gd name="T52" fmla="*/ 15 w 70"/>
              <a:gd name="T53" fmla="*/ 12 h 44"/>
              <a:gd name="T54" fmla="*/ 25 w 70"/>
              <a:gd name="T55" fmla="*/ 9 h 44"/>
              <a:gd name="T56" fmla="*/ 55 w 70"/>
              <a:gd name="T57" fmla="*/ 9 h 44"/>
              <a:gd name="T58" fmla="*/ 58 w 70"/>
              <a:gd name="T59" fmla="*/ 11 h 44"/>
              <a:gd name="T60" fmla="*/ 60 w 70"/>
              <a:gd name="T61" fmla="*/ 14 h 44"/>
              <a:gd name="T62" fmla="*/ 60 w 70"/>
              <a:gd name="T63" fmla="*/ 19 h 44"/>
              <a:gd name="T64" fmla="*/ 57 w 70"/>
              <a:gd name="T65" fmla="*/ 24 h 44"/>
              <a:gd name="T66" fmla="*/ 55 w 70"/>
              <a:gd name="T67"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 h="44">
                <a:moveTo>
                  <a:pt x="55" y="0"/>
                </a:moveTo>
                <a:lnTo>
                  <a:pt x="25" y="0"/>
                </a:lnTo>
                <a:lnTo>
                  <a:pt x="25" y="0"/>
                </a:lnTo>
                <a:lnTo>
                  <a:pt x="16" y="1"/>
                </a:lnTo>
                <a:lnTo>
                  <a:pt x="12" y="2"/>
                </a:lnTo>
                <a:lnTo>
                  <a:pt x="8" y="5"/>
                </a:lnTo>
                <a:lnTo>
                  <a:pt x="5" y="7"/>
                </a:lnTo>
                <a:lnTo>
                  <a:pt x="3" y="11"/>
                </a:lnTo>
                <a:lnTo>
                  <a:pt x="0" y="14"/>
                </a:lnTo>
                <a:lnTo>
                  <a:pt x="0" y="19"/>
                </a:lnTo>
                <a:lnTo>
                  <a:pt x="0" y="19"/>
                </a:lnTo>
                <a:lnTo>
                  <a:pt x="2" y="30"/>
                </a:lnTo>
                <a:lnTo>
                  <a:pt x="4" y="38"/>
                </a:lnTo>
                <a:lnTo>
                  <a:pt x="7" y="40"/>
                </a:lnTo>
                <a:lnTo>
                  <a:pt x="9" y="43"/>
                </a:lnTo>
                <a:lnTo>
                  <a:pt x="12" y="44"/>
                </a:lnTo>
                <a:lnTo>
                  <a:pt x="15" y="44"/>
                </a:lnTo>
                <a:lnTo>
                  <a:pt x="15" y="44"/>
                </a:lnTo>
                <a:lnTo>
                  <a:pt x="23" y="43"/>
                </a:lnTo>
                <a:lnTo>
                  <a:pt x="29" y="40"/>
                </a:lnTo>
                <a:lnTo>
                  <a:pt x="34" y="37"/>
                </a:lnTo>
                <a:lnTo>
                  <a:pt x="37" y="34"/>
                </a:lnTo>
                <a:lnTo>
                  <a:pt x="55" y="34"/>
                </a:lnTo>
                <a:lnTo>
                  <a:pt x="55" y="34"/>
                </a:lnTo>
                <a:lnTo>
                  <a:pt x="60" y="33"/>
                </a:lnTo>
                <a:lnTo>
                  <a:pt x="63" y="32"/>
                </a:lnTo>
                <a:lnTo>
                  <a:pt x="66" y="29"/>
                </a:lnTo>
                <a:lnTo>
                  <a:pt x="67" y="25"/>
                </a:lnTo>
                <a:lnTo>
                  <a:pt x="70" y="19"/>
                </a:lnTo>
                <a:lnTo>
                  <a:pt x="70" y="14"/>
                </a:lnTo>
                <a:lnTo>
                  <a:pt x="70" y="14"/>
                </a:lnTo>
                <a:lnTo>
                  <a:pt x="68" y="8"/>
                </a:lnTo>
                <a:lnTo>
                  <a:pt x="65" y="5"/>
                </a:lnTo>
                <a:lnTo>
                  <a:pt x="61" y="1"/>
                </a:lnTo>
                <a:lnTo>
                  <a:pt x="55" y="0"/>
                </a:lnTo>
                <a:lnTo>
                  <a:pt x="55" y="0"/>
                </a:lnTo>
                <a:close/>
                <a:moveTo>
                  <a:pt x="55" y="24"/>
                </a:moveTo>
                <a:lnTo>
                  <a:pt x="35" y="24"/>
                </a:lnTo>
                <a:lnTo>
                  <a:pt x="35" y="24"/>
                </a:lnTo>
                <a:lnTo>
                  <a:pt x="33" y="24"/>
                </a:lnTo>
                <a:lnTo>
                  <a:pt x="31" y="25"/>
                </a:lnTo>
                <a:lnTo>
                  <a:pt x="31" y="25"/>
                </a:lnTo>
                <a:lnTo>
                  <a:pt x="25" y="30"/>
                </a:lnTo>
                <a:lnTo>
                  <a:pt x="20" y="33"/>
                </a:lnTo>
                <a:lnTo>
                  <a:pt x="15" y="34"/>
                </a:lnTo>
                <a:lnTo>
                  <a:pt x="15" y="34"/>
                </a:lnTo>
                <a:lnTo>
                  <a:pt x="13" y="33"/>
                </a:lnTo>
                <a:lnTo>
                  <a:pt x="12" y="30"/>
                </a:lnTo>
                <a:lnTo>
                  <a:pt x="10" y="25"/>
                </a:lnTo>
                <a:lnTo>
                  <a:pt x="10" y="19"/>
                </a:lnTo>
                <a:lnTo>
                  <a:pt x="10" y="19"/>
                </a:lnTo>
                <a:lnTo>
                  <a:pt x="10" y="17"/>
                </a:lnTo>
                <a:lnTo>
                  <a:pt x="12" y="14"/>
                </a:lnTo>
                <a:lnTo>
                  <a:pt x="15" y="12"/>
                </a:lnTo>
                <a:lnTo>
                  <a:pt x="20" y="9"/>
                </a:lnTo>
                <a:lnTo>
                  <a:pt x="25" y="9"/>
                </a:lnTo>
                <a:lnTo>
                  <a:pt x="55" y="9"/>
                </a:lnTo>
                <a:lnTo>
                  <a:pt x="55" y="9"/>
                </a:lnTo>
                <a:lnTo>
                  <a:pt x="57" y="9"/>
                </a:lnTo>
                <a:lnTo>
                  <a:pt x="58" y="11"/>
                </a:lnTo>
                <a:lnTo>
                  <a:pt x="60" y="12"/>
                </a:lnTo>
                <a:lnTo>
                  <a:pt x="60" y="14"/>
                </a:lnTo>
                <a:lnTo>
                  <a:pt x="60" y="14"/>
                </a:lnTo>
                <a:lnTo>
                  <a:pt x="60" y="19"/>
                </a:lnTo>
                <a:lnTo>
                  <a:pt x="58" y="23"/>
                </a:lnTo>
                <a:lnTo>
                  <a:pt x="57" y="24"/>
                </a:lnTo>
                <a:lnTo>
                  <a:pt x="55" y="24"/>
                </a:lnTo>
                <a:lnTo>
                  <a:pt x="55" y="2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03" name="Freeform 1724"/>
          <p:cNvSpPr>
            <a:spLocks/>
          </p:cNvSpPr>
          <p:nvPr/>
        </p:nvSpPr>
        <p:spPr bwMode="auto">
          <a:xfrm>
            <a:off x="1394647" y="2871897"/>
            <a:ext cx="75920" cy="23726"/>
          </a:xfrm>
          <a:custGeom>
            <a:avLst/>
            <a:gdLst>
              <a:gd name="T0" fmla="*/ 49 w 49"/>
              <a:gd name="T1" fmla="*/ 0 h 15"/>
              <a:gd name="T2" fmla="*/ 0 w 49"/>
              <a:gd name="T3" fmla="*/ 5 h 15"/>
              <a:gd name="T4" fmla="*/ 0 w 49"/>
              <a:gd name="T5" fmla="*/ 15 h 15"/>
              <a:gd name="T6" fmla="*/ 49 w 49"/>
              <a:gd name="T7" fmla="*/ 10 h 15"/>
              <a:gd name="T8" fmla="*/ 49 w 49"/>
              <a:gd name="T9" fmla="*/ 0 h 15"/>
            </a:gdLst>
            <a:ahLst/>
            <a:cxnLst>
              <a:cxn ang="0">
                <a:pos x="T0" y="T1"/>
              </a:cxn>
              <a:cxn ang="0">
                <a:pos x="T2" y="T3"/>
              </a:cxn>
              <a:cxn ang="0">
                <a:pos x="T4" y="T5"/>
              </a:cxn>
              <a:cxn ang="0">
                <a:pos x="T6" y="T7"/>
              </a:cxn>
              <a:cxn ang="0">
                <a:pos x="T8" y="T9"/>
              </a:cxn>
            </a:cxnLst>
            <a:rect l="0" t="0" r="r" b="b"/>
            <a:pathLst>
              <a:path w="49" h="15">
                <a:moveTo>
                  <a:pt x="49" y="0"/>
                </a:moveTo>
                <a:lnTo>
                  <a:pt x="0" y="5"/>
                </a:lnTo>
                <a:lnTo>
                  <a:pt x="0" y="15"/>
                </a:lnTo>
                <a:lnTo>
                  <a:pt x="49" y="10"/>
                </a:lnTo>
                <a:lnTo>
                  <a:pt x="4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04" name="Freeform 1725"/>
          <p:cNvSpPr>
            <a:spLocks/>
          </p:cNvSpPr>
          <p:nvPr/>
        </p:nvSpPr>
        <p:spPr bwMode="auto">
          <a:xfrm>
            <a:off x="1323472" y="2886133"/>
            <a:ext cx="14237" cy="18981"/>
          </a:xfrm>
          <a:custGeom>
            <a:avLst/>
            <a:gdLst>
              <a:gd name="T0" fmla="*/ 10 w 10"/>
              <a:gd name="T1" fmla="*/ 9 h 11"/>
              <a:gd name="T2" fmla="*/ 10 w 10"/>
              <a:gd name="T3" fmla="*/ 0 h 11"/>
              <a:gd name="T4" fmla="*/ 0 w 10"/>
              <a:gd name="T5" fmla="*/ 1 h 11"/>
              <a:gd name="T6" fmla="*/ 0 w 10"/>
              <a:gd name="T7" fmla="*/ 11 h 11"/>
              <a:gd name="T8" fmla="*/ 10 w 10"/>
              <a:gd name="T9" fmla="*/ 9 h 11"/>
            </a:gdLst>
            <a:ahLst/>
            <a:cxnLst>
              <a:cxn ang="0">
                <a:pos x="T0" y="T1"/>
              </a:cxn>
              <a:cxn ang="0">
                <a:pos x="T2" y="T3"/>
              </a:cxn>
              <a:cxn ang="0">
                <a:pos x="T4" y="T5"/>
              </a:cxn>
              <a:cxn ang="0">
                <a:pos x="T6" y="T7"/>
              </a:cxn>
              <a:cxn ang="0">
                <a:pos x="T8" y="T9"/>
              </a:cxn>
            </a:cxnLst>
            <a:rect l="0" t="0" r="r" b="b"/>
            <a:pathLst>
              <a:path w="10" h="11">
                <a:moveTo>
                  <a:pt x="10" y="9"/>
                </a:moveTo>
                <a:lnTo>
                  <a:pt x="10" y="0"/>
                </a:lnTo>
                <a:lnTo>
                  <a:pt x="0" y="1"/>
                </a:lnTo>
                <a:lnTo>
                  <a:pt x="0" y="11"/>
                </a:lnTo>
                <a:lnTo>
                  <a:pt x="10" y="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05" name="Rectangle 1726"/>
          <p:cNvSpPr>
            <a:spLocks noChangeArrowheads="1"/>
          </p:cNvSpPr>
          <p:nvPr/>
        </p:nvSpPr>
        <p:spPr bwMode="auto">
          <a:xfrm>
            <a:off x="1323472" y="2909856"/>
            <a:ext cx="14237"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06" name="Rectangle 1727"/>
          <p:cNvSpPr>
            <a:spLocks noChangeArrowheads="1"/>
          </p:cNvSpPr>
          <p:nvPr/>
        </p:nvSpPr>
        <p:spPr bwMode="auto">
          <a:xfrm>
            <a:off x="1394647" y="2909856"/>
            <a:ext cx="75920"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07" name="Rectangle 1728"/>
          <p:cNvSpPr>
            <a:spLocks noChangeArrowheads="1"/>
          </p:cNvSpPr>
          <p:nvPr/>
        </p:nvSpPr>
        <p:spPr bwMode="auto">
          <a:xfrm>
            <a:off x="1370922" y="2871896"/>
            <a:ext cx="14237" cy="61686"/>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08" name="Freeform 1729"/>
          <p:cNvSpPr>
            <a:spLocks noEditPoints="1"/>
          </p:cNvSpPr>
          <p:nvPr/>
        </p:nvSpPr>
        <p:spPr bwMode="auto">
          <a:xfrm>
            <a:off x="1285513" y="2881386"/>
            <a:ext cx="151839" cy="175564"/>
          </a:xfrm>
          <a:custGeom>
            <a:avLst/>
            <a:gdLst>
              <a:gd name="T0" fmla="*/ 81 w 96"/>
              <a:gd name="T1" fmla="*/ 47 h 113"/>
              <a:gd name="T2" fmla="*/ 81 w 96"/>
              <a:gd name="T3" fmla="*/ 47 h 113"/>
              <a:gd name="T4" fmla="*/ 80 w 96"/>
              <a:gd name="T5" fmla="*/ 44 h 113"/>
              <a:gd name="T6" fmla="*/ 78 w 96"/>
              <a:gd name="T7" fmla="*/ 44 h 113"/>
              <a:gd name="T8" fmla="*/ 48 w 96"/>
              <a:gd name="T9" fmla="*/ 44 h 113"/>
              <a:gd name="T10" fmla="*/ 48 w 96"/>
              <a:gd name="T11" fmla="*/ 0 h 113"/>
              <a:gd name="T12" fmla="*/ 38 w 96"/>
              <a:gd name="T13" fmla="*/ 0 h 113"/>
              <a:gd name="T14" fmla="*/ 38 w 96"/>
              <a:gd name="T15" fmla="*/ 44 h 113"/>
              <a:gd name="T16" fmla="*/ 18 w 96"/>
              <a:gd name="T17" fmla="*/ 44 h 113"/>
              <a:gd name="T18" fmla="*/ 18 w 96"/>
              <a:gd name="T19" fmla="*/ 44 h 113"/>
              <a:gd name="T20" fmla="*/ 16 w 96"/>
              <a:gd name="T21" fmla="*/ 44 h 113"/>
              <a:gd name="T22" fmla="*/ 15 w 96"/>
              <a:gd name="T23" fmla="*/ 47 h 113"/>
              <a:gd name="T24" fmla="*/ 15 w 96"/>
              <a:gd name="T25" fmla="*/ 47 h 113"/>
              <a:gd name="T26" fmla="*/ 0 w 96"/>
              <a:gd name="T27" fmla="*/ 66 h 113"/>
              <a:gd name="T28" fmla="*/ 7 w 96"/>
              <a:gd name="T29" fmla="*/ 71 h 113"/>
              <a:gd name="T30" fmla="*/ 16 w 96"/>
              <a:gd name="T31" fmla="*/ 62 h 113"/>
              <a:gd name="T32" fmla="*/ 23 w 96"/>
              <a:gd name="T33" fmla="*/ 110 h 113"/>
              <a:gd name="T34" fmla="*/ 23 w 96"/>
              <a:gd name="T35" fmla="*/ 110 h 113"/>
              <a:gd name="T36" fmla="*/ 24 w 96"/>
              <a:gd name="T37" fmla="*/ 112 h 113"/>
              <a:gd name="T38" fmla="*/ 28 w 96"/>
              <a:gd name="T39" fmla="*/ 113 h 113"/>
              <a:gd name="T40" fmla="*/ 68 w 96"/>
              <a:gd name="T41" fmla="*/ 113 h 113"/>
              <a:gd name="T42" fmla="*/ 68 w 96"/>
              <a:gd name="T43" fmla="*/ 113 h 113"/>
              <a:gd name="T44" fmla="*/ 71 w 96"/>
              <a:gd name="T45" fmla="*/ 112 h 113"/>
              <a:gd name="T46" fmla="*/ 73 w 96"/>
              <a:gd name="T47" fmla="*/ 110 h 113"/>
              <a:gd name="T48" fmla="*/ 80 w 96"/>
              <a:gd name="T49" fmla="*/ 62 h 113"/>
              <a:gd name="T50" fmla="*/ 89 w 96"/>
              <a:gd name="T51" fmla="*/ 71 h 113"/>
              <a:gd name="T52" fmla="*/ 96 w 96"/>
              <a:gd name="T53" fmla="*/ 66 h 113"/>
              <a:gd name="T54" fmla="*/ 81 w 96"/>
              <a:gd name="T55" fmla="*/ 47 h 113"/>
              <a:gd name="T56" fmla="*/ 81 w 96"/>
              <a:gd name="T57" fmla="*/ 47 h 113"/>
              <a:gd name="T58" fmla="*/ 64 w 96"/>
              <a:gd name="T59" fmla="*/ 103 h 113"/>
              <a:gd name="T60" fmla="*/ 32 w 96"/>
              <a:gd name="T61" fmla="*/ 103 h 113"/>
              <a:gd name="T62" fmla="*/ 24 w 96"/>
              <a:gd name="T63" fmla="*/ 54 h 113"/>
              <a:gd name="T64" fmla="*/ 71 w 96"/>
              <a:gd name="T65" fmla="*/ 54 h 113"/>
              <a:gd name="T66" fmla="*/ 64 w 96"/>
              <a:gd name="T67" fmla="*/ 10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 h="113">
                <a:moveTo>
                  <a:pt x="81" y="47"/>
                </a:moveTo>
                <a:lnTo>
                  <a:pt x="81" y="47"/>
                </a:lnTo>
                <a:lnTo>
                  <a:pt x="80" y="44"/>
                </a:lnTo>
                <a:lnTo>
                  <a:pt x="78" y="44"/>
                </a:lnTo>
                <a:lnTo>
                  <a:pt x="48" y="44"/>
                </a:lnTo>
                <a:lnTo>
                  <a:pt x="48" y="0"/>
                </a:lnTo>
                <a:lnTo>
                  <a:pt x="38" y="0"/>
                </a:lnTo>
                <a:lnTo>
                  <a:pt x="38" y="44"/>
                </a:lnTo>
                <a:lnTo>
                  <a:pt x="18" y="44"/>
                </a:lnTo>
                <a:lnTo>
                  <a:pt x="18" y="44"/>
                </a:lnTo>
                <a:lnTo>
                  <a:pt x="16" y="44"/>
                </a:lnTo>
                <a:lnTo>
                  <a:pt x="15" y="47"/>
                </a:lnTo>
                <a:lnTo>
                  <a:pt x="15" y="47"/>
                </a:lnTo>
                <a:lnTo>
                  <a:pt x="0" y="66"/>
                </a:lnTo>
                <a:lnTo>
                  <a:pt x="7" y="71"/>
                </a:lnTo>
                <a:lnTo>
                  <a:pt x="16" y="62"/>
                </a:lnTo>
                <a:lnTo>
                  <a:pt x="23" y="110"/>
                </a:lnTo>
                <a:lnTo>
                  <a:pt x="23" y="110"/>
                </a:lnTo>
                <a:lnTo>
                  <a:pt x="24" y="112"/>
                </a:lnTo>
                <a:lnTo>
                  <a:pt x="28" y="113"/>
                </a:lnTo>
                <a:lnTo>
                  <a:pt x="68" y="113"/>
                </a:lnTo>
                <a:lnTo>
                  <a:pt x="68" y="113"/>
                </a:lnTo>
                <a:lnTo>
                  <a:pt x="71" y="112"/>
                </a:lnTo>
                <a:lnTo>
                  <a:pt x="73" y="110"/>
                </a:lnTo>
                <a:lnTo>
                  <a:pt x="80" y="62"/>
                </a:lnTo>
                <a:lnTo>
                  <a:pt x="89" y="71"/>
                </a:lnTo>
                <a:lnTo>
                  <a:pt x="96" y="66"/>
                </a:lnTo>
                <a:lnTo>
                  <a:pt x="81" y="47"/>
                </a:lnTo>
                <a:lnTo>
                  <a:pt x="81" y="47"/>
                </a:lnTo>
                <a:close/>
                <a:moveTo>
                  <a:pt x="64" y="103"/>
                </a:moveTo>
                <a:lnTo>
                  <a:pt x="32" y="103"/>
                </a:lnTo>
                <a:lnTo>
                  <a:pt x="24" y="54"/>
                </a:lnTo>
                <a:lnTo>
                  <a:pt x="71" y="54"/>
                </a:lnTo>
                <a:lnTo>
                  <a:pt x="64" y="10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09" name="Freeform 1730"/>
          <p:cNvSpPr>
            <a:spLocks noEditPoints="1"/>
          </p:cNvSpPr>
          <p:nvPr/>
        </p:nvSpPr>
        <p:spPr bwMode="auto">
          <a:xfrm>
            <a:off x="1698325" y="2886132"/>
            <a:ext cx="109135" cy="156586"/>
          </a:xfrm>
          <a:custGeom>
            <a:avLst/>
            <a:gdLst>
              <a:gd name="T0" fmla="*/ 35 w 69"/>
              <a:gd name="T1" fmla="*/ 0 h 98"/>
              <a:gd name="T2" fmla="*/ 21 w 69"/>
              <a:gd name="T3" fmla="*/ 2 h 98"/>
              <a:gd name="T4" fmla="*/ 10 w 69"/>
              <a:gd name="T5" fmla="*/ 10 h 98"/>
              <a:gd name="T6" fmla="*/ 3 w 69"/>
              <a:gd name="T7" fmla="*/ 21 h 98"/>
              <a:gd name="T8" fmla="*/ 0 w 69"/>
              <a:gd name="T9" fmla="*/ 34 h 98"/>
              <a:gd name="T10" fmla="*/ 0 w 69"/>
              <a:gd name="T11" fmla="*/ 39 h 98"/>
              <a:gd name="T12" fmla="*/ 4 w 69"/>
              <a:gd name="T13" fmla="*/ 48 h 98"/>
              <a:gd name="T14" fmla="*/ 11 w 69"/>
              <a:gd name="T15" fmla="*/ 54 h 98"/>
              <a:gd name="T16" fmla="*/ 30 w 69"/>
              <a:gd name="T17" fmla="*/ 96 h 98"/>
              <a:gd name="T18" fmla="*/ 35 w 69"/>
              <a:gd name="T19" fmla="*/ 98 h 98"/>
              <a:gd name="T20" fmla="*/ 37 w 69"/>
              <a:gd name="T21" fmla="*/ 97 h 98"/>
              <a:gd name="T22" fmla="*/ 58 w 69"/>
              <a:gd name="T23" fmla="*/ 54 h 98"/>
              <a:gd name="T24" fmla="*/ 62 w 69"/>
              <a:gd name="T25" fmla="*/ 52 h 98"/>
              <a:gd name="T26" fmla="*/ 68 w 69"/>
              <a:gd name="T27" fmla="*/ 44 h 98"/>
              <a:gd name="T28" fmla="*/ 69 w 69"/>
              <a:gd name="T29" fmla="*/ 34 h 98"/>
              <a:gd name="T30" fmla="*/ 68 w 69"/>
              <a:gd name="T31" fmla="*/ 27 h 98"/>
              <a:gd name="T32" fmla="*/ 63 w 69"/>
              <a:gd name="T33" fmla="*/ 15 h 98"/>
              <a:gd name="T34" fmla="*/ 54 w 69"/>
              <a:gd name="T35" fmla="*/ 6 h 98"/>
              <a:gd name="T36" fmla="*/ 42 w 69"/>
              <a:gd name="T37" fmla="*/ 1 h 98"/>
              <a:gd name="T38" fmla="*/ 35 w 69"/>
              <a:gd name="T39" fmla="*/ 0 h 98"/>
              <a:gd name="T40" fmla="*/ 22 w 69"/>
              <a:gd name="T41" fmla="*/ 53 h 98"/>
              <a:gd name="T42" fmla="*/ 25 w 69"/>
              <a:gd name="T43" fmla="*/ 50 h 98"/>
              <a:gd name="T44" fmla="*/ 30 w 69"/>
              <a:gd name="T45" fmla="*/ 53 h 98"/>
              <a:gd name="T46" fmla="*/ 35 w 69"/>
              <a:gd name="T47" fmla="*/ 54 h 98"/>
              <a:gd name="T48" fmla="*/ 44 w 69"/>
              <a:gd name="T49" fmla="*/ 50 h 98"/>
              <a:gd name="T50" fmla="*/ 47 w 69"/>
              <a:gd name="T51" fmla="*/ 53 h 98"/>
              <a:gd name="T52" fmla="*/ 59 w 69"/>
              <a:gd name="T53" fmla="*/ 39 h 98"/>
              <a:gd name="T54" fmla="*/ 59 w 69"/>
              <a:gd name="T55" fmla="*/ 42 h 98"/>
              <a:gd name="T56" fmla="*/ 57 w 69"/>
              <a:gd name="T57" fmla="*/ 44 h 98"/>
              <a:gd name="T58" fmla="*/ 54 w 69"/>
              <a:gd name="T59" fmla="*/ 44 h 98"/>
              <a:gd name="T60" fmla="*/ 51 w 69"/>
              <a:gd name="T61" fmla="*/ 43 h 98"/>
              <a:gd name="T62" fmla="*/ 49 w 69"/>
              <a:gd name="T63" fmla="*/ 39 h 98"/>
              <a:gd name="T64" fmla="*/ 49 w 69"/>
              <a:gd name="T65" fmla="*/ 37 h 98"/>
              <a:gd name="T66" fmla="*/ 47 w 69"/>
              <a:gd name="T67" fmla="*/ 34 h 98"/>
              <a:gd name="T68" fmla="*/ 44 w 69"/>
              <a:gd name="T69" fmla="*/ 34 h 98"/>
              <a:gd name="T70" fmla="*/ 41 w 69"/>
              <a:gd name="T71" fmla="*/ 36 h 98"/>
              <a:gd name="T72" fmla="*/ 40 w 69"/>
              <a:gd name="T73" fmla="*/ 39 h 98"/>
              <a:gd name="T74" fmla="*/ 40 w 69"/>
              <a:gd name="T75" fmla="*/ 42 h 98"/>
              <a:gd name="T76" fmla="*/ 37 w 69"/>
              <a:gd name="T77" fmla="*/ 44 h 98"/>
              <a:gd name="T78" fmla="*/ 35 w 69"/>
              <a:gd name="T79" fmla="*/ 44 h 98"/>
              <a:gd name="T80" fmla="*/ 31 w 69"/>
              <a:gd name="T81" fmla="*/ 43 h 98"/>
              <a:gd name="T82" fmla="*/ 30 w 69"/>
              <a:gd name="T83" fmla="*/ 39 h 98"/>
              <a:gd name="T84" fmla="*/ 30 w 69"/>
              <a:gd name="T85" fmla="*/ 37 h 98"/>
              <a:gd name="T86" fmla="*/ 27 w 69"/>
              <a:gd name="T87" fmla="*/ 34 h 98"/>
              <a:gd name="T88" fmla="*/ 25 w 69"/>
              <a:gd name="T89" fmla="*/ 34 h 98"/>
              <a:gd name="T90" fmla="*/ 21 w 69"/>
              <a:gd name="T91" fmla="*/ 36 h 98"/>
              <a:gd name="T92" fmla="*/ 20 w 69"/>
              <a:gd name="T93" fmla="*/ 39 h 98"/>
              <a:gd name="T94" fmla="*/ 20 w 69"/>
              <a:gd name="T95" fmla="*/ 42 h 98"/>
              <a:gd name="T96" fmla="*/ 17 w 69"/>
              <a:gd name="T97" fmla="*/ 44 h 98"/>
              <a:gd name="T98" fmla="*/ 15 w 69"/>
              <a:gd name="T99" fmla="*/ 44 h 98"/>
              <a:gd name="T100" fmla="*/ 11 w 69"/>
              <a:gd name="T101" fmla="*/ 43 h 98"/>
              <a:gd name="T102" fmla="*/ 10 w 69"/>
              <a:gd name="T103" fmla="*/ 39 h 98"/>
              <a:gd name="T104" fmla="*/ 10 w 69"/>
              <a:gd name="T105" fmla="*/ 34 h 98"/>
              <a:gd name="T106" fmla="*/ 12 w 69"/>
              <a:gd name="T107" fmla="*/ 24 h 98"/>
              <a:gd name="T108" fmla="*/ 17 w 69"/>
              <a:gd name="T109" fmla="*/ 17 h 98"/>
              <a:gd name="T110" fmla="*/ 25 w 69"/>
              <a:gd name="T111" fmla="*/ 12 h 98"/>
              <a:gd name="T112" fmla="*/ 35 w 69"/>
              <a:gd name="T113" fmla="*/ 10 h 98"/>
              <a:gd name="T114" fmla="*/ 40 w 69"/>
              <a:gd name="T115" fmla="*/ 10 h 98"/>
              <a:gd name="T116" fmla="*/ 48 w 69"/>
              <a:gd name="T117" fmla="*/ 13 h 98"/>
              <a:gd name="T118" fmla="*/ 56 w 69"/>
              <a:gd name="T119" fmla="*/ 21 h 98"/>
              <a:gd name="T120" fmla="*/ 59 w 69"/>
              <a:gd name="T121" fmla="*/ 29 h 98"/>
              <a:gd name="T122" fmla="*/ 59 w 69"/>
              <a:gd name="T123"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 h="98">
                <a:moveTo>
                  <a:pt x="35" y="0"/>
                </a:moveTo>
                <a:lnTo>
                  <a:pt x="35" y="0"/>
                </a:lnTo>
                <a:lnTo>
                  <a:pt x="27" y="1"/>
                </a:lnTo>
                <a:lnTo>
                  <a:pt x="21" y="2"/>
                </a:lnTo>
                <a:lnTo>
                  <a:pt x="15" y="6"/>
                </a:lnTo>
                <a:lnTo>
                  <a:pt x="10" y="10"/>
                </a:lnTo>
                <a:lnTo>
                  <a:pt x="6" y="15"/>
                </a:lnTo>
                <a:lnTo>
                  <a:pt x="3" y="21"/>
                </a:lnTo>
                <a:lnTo>
                  <a:pt x="1" y="27"/>
                </a:lnTo>
                <a:lnTo>
                  <a:pt x="0" y="34"/>
                </a:lnTo>
                <a:lnTo>
                  <a:pt x="0" y="39"/>
                </a:lnTo>
                <a:lnTo>
                  <a:pt x="0" y="39"/>
                </a:lnTo>
                <a:lnTo>
                  <a:pt x="1" y="44"/>
                </a:lnTo>
                <a:lnTo>
                  <a:pt x="4" y="48"/>
                </a:lnTo>
                <a:lnTo>
                  <a:pt x="7" y="52"/>
                </a:lnTo>
                <a:lnTo>
                  <a:pt x="11" y="54"/>
                </a:lnTo>
                <a:lnTo>
                  <a:pt x="30" y="96"/>
                </a:lnTo>
                <a:lnTo>
                  <a:pt x="30" y="96"/>
                </a:lnTo>
                <a:lnTo>
                  <a:pt x="32" y="97"/>
                </a:lnTo>
                <a:lnTo>
                  <a:pt x="35" y="98"/>
                </a:lnTo>
                <a:lnTo>
                  <a:pt x="35" y="98"/>
                </a:lnTo>
                <a:lnTo>
                  <a:pt x="37" y="97"/>
                </a:lnTo>
                <a:lnTo>
                  <a:pt x="40" y="96"/>
                </a:lnTo>
                <a:lnTo>
                  <a:pt x="58" y="54"/>
                </a:lnTo>
                <a:lnTo>
                  <a:pt x="58" y="54"/>
                </a:lnTo>
                <a:lnTo>
                  <a:pt x="62" y="52"/>
                </a:lnTo>
                <a:lnTo>
                  <a:pt x="65" y="48"/>
                </a:lnTo>
                <a:lnTo>
                  <a:pt x="68" y="44"/>
                </a:lnTo>
                <a:lnTo>
                  <a:pt x="69" y="39"/>
                </a:lnTo>
                <a:lnTo>
                  <a:pt x="69" y="34"/>
                </a:lnTo>
                <a:lnTo>
                  <a:pt x="69" y="34"/>
                </a:lnTo>
                <a:lnTo>
                  <a:pt x="68" y="27"/>
                </a:lnTo>
                <a:lnTo>
                  <a:pt x="67" y="21"/>
                </a:lnTo>
                <a:lnTo>
                  <a:pt x="63" y="15"/>
                </a:lnTo>
                <a:lnTo>
                  <a:pt x="59" y="10"/>
                </a:lnTo>
                <a:lnTo>
                  <a:pt x="54" y="6"/>
                </a:lnTo>
                <a:lnTo>
                  <a:pt x="48" y="2"/>
                </a:lnTo>
                <a:lnTo>
                  <a:pt x="42" y="1"/>
                </a:lnTo>
                <a:lnTo>
                  <a:pt x="35" y="0"/>
                </a:lnTo>
                <a:lnTo>
                  <a:pt x="35" y="0"/>
                </a:lnTo>
                <a:close/>
                <a:moveTo>
                  <a:pt x="35" y="81"/>
                </a:moveTo>
                <a:lnTo>
                  <a:pt x="22" y="53"/>
                </a:lnTo>
                <a:lnTo>
                  <a:pt x="22" y="53"/>
                </a:lnTo>
                <a:lnTo>
                  <a:pt x="25" y="50"/>
                </a:lnTo>
                <a:lnTo>
                  <a:pt x="25" y="50"/>
                </a:lnTo>
                <a:lnTo>
                  <a:pt x="30" y="53"/>
                </a:lnTo>
                <a:lnTo>
                  <a:pt x="35" y="54"/>
                </a:lnTo>
                <a:lnTo>
                  <a:pt x="35" y="54"/>
                </a:lnTo>
                <a:lnTo>
                  <a:pt x="40" y="53"/>
                </a:lnTo>
                <a:lnTo>
                  <a:pt x="44" y="50"/>
                </a:lnTo>
                <a:lnTo>
                  <a:pt x="44" y="50"/>
                </a:lnTo>
                <a:lnTo>
                  <a:pt x="47" y="53"/>
                </a:lnTo>
                <a:lnTo>
                  <a:pt x="35" y="81"/>
                </a:lnTo>
                <a:close/>
                <a:moveTo>
                  <a:pt x="59" y="39"/>
                </a:moveTo>
                <a:lnTo>
                  <a:pt x="59" y="39"/>
                </a:lnTo>
                <a:lnTo>
                  <a:pt x="59" y="42"/>
                </a:lnTo>
                <a:lnTo>
                  <a:pt x="58" y="43"/>
                </a:lnTo>
                <a:lnTo>
                  <a:pt x="57" y="44"/>
                </a:lnTo>
                <a:lnTo>
                  <a:pt x="54" y="44"/>
                </a:lnTo>
                <a:lnTo>
                  <a:pt x="54" y="44"/>
                </a:lnTo>
                <a:lnTo>
                  <a:pt x="52" y="44"/>
                </a:lnTo>
                <a:lnTo>
                  <a:pt x="51" y="43"/>
                </a:lnTo>
                <a:lnTo>
                  <a:pt x="49" y="42"/>
                </a:lnTo>
                <a:lnTo>
                  <a:pt x="49" y="39"/>
                </a:lnTo>
                <a:lnTo>
                  <a:pt x="49" y="39"/>
                </a:lnTo>
                <a:lnTo>
                  <a:pt x="49" y="37"/>
                </a:lnTo>
                <a:lnTo>
                  <a:pt x="48" y="36"/>
                </a:lnTo>
                <a:lnTo>
                  <a:pt x="47" y="34"/>
                </a:lnTo>
                <a:lnTo>
                  <a:pt x="44" y="34"/>
                </a:lnTo>
                <a:lnTo>
                  <a:pt x="44" y="34"/>
                </a:lnTo>
                <a:lnTo>
                  <a:pt x="42" y="34"/>
                </a:lnTo>
                <a:lnTo>
                  <a:pt x="41" y="36"/>
                </a:lnTo>
                <a:lnTo>
                  <a:pt x="40" y="37"/>
                </a:lnTo>
                <a:lnTo>
                  <a:pt x="40" y="39"/>
                </a:lnTo>
                <a:lnTo>
                  <a:pt x="40" y="39"/>
                </a:lnTo>
                <a:lnTo>
                  <a:pt x="40" y="42"/>
                </a:lnTo>
                <a:lnTo>
                  <a:pt x="38" y="43"/>
                </a:lnTo>
                <a:lnTo>
                  <a:pt x="37" y="44"/>
                </a:lnTo>
                <a:lnTo>
                  <a:pt x="35" y="44"/>
                </a:lnTo>
                <a:lnTo>
                  <a:pt x="35" y="44"/>
                </a:lnTo>
                <a:lnTo>
                  <a:pt x="32" y="44"/>
                </a:lnTo>
                <a:lnTo>
                  <a:pt x="31" y="43"/>
                </a:lnTo>
                <a:lnTo>
                  <a:pt x="30" y="42"/>
                </a:lnTo>
                <a:lnTo>
                  <a:pt x="30" y="39"/>
                </a:lnTo>
                <a:lnTo>
                  <a:pt x="30" y="39"/>
                </a:lnTo>
                <a:lnTo>
                  <a:pt x="30" y="37"/>
                </a:lnTo>
                <a:lnTo>
                  <a:pt x="28" y="36"/>
                </a:lnTo>
                <a:lnTo>
                  <a:pt x="27" y="34"/>
                </a:lnTo>
                <a:lnTo>
                  <a:pt x="25" y="34"/>
                </a:lnTo>
                <a:lnTo>
                  <a:pt x="25" y="34"/>
                </a:lnTo>
                <a:lnTo>
                  <a:pt x="22" y="34"/>
                </a:lnTo>
                <a:lnTo>
                  <a:pt x="21" y="36"/>
                </a:lnTo>
                <a:lnTo>
                  <a:pt x="20" y="37"/>
                </a:lnTo>
                <a:lnTo>
                  <a:pt x="20" y="39"/>
                </a:lnTo>
                <a:lnTo>
                  <a:pt x="20" y="39"/>
                </a:lnTo>
                <a:lnTo>
                  <a:pt x="20" y="42"/>
                </a:lnTo>
                <a:lnTo>
                  <a:pt x="19" y="43"/>
                </a:lnTo>
                <a:lnTo>
                  <a:pt x="17" y="44"/>
                </a:lnTo>
                <a:lnTo>
                  <a:pt x="15" y="44"/>
                </a:lnTo>
                <a:lnTo>
                  <a:pt x="15" y="44"/>
                </a:lnTo>
                <a:lnTo>
                  <a:pt x="12" y="44"/>
                </a:lnTo>
                <a:lnTo>
                  <a:pt x="11" y="43"/>
                </a:lnTo>
                <a:lnTo>
                  <a:pt x="10" y="42"/>
                </a:lnTo>
                <a:lnTo>
                  <a:pt x="10" y="39"/>
                </a:lnTo>
                <a:lnTo>
                  <a:pt x="10" y="34"/>
                </a:lnTo>
                <a:lnTo>
                  <a:pt x="10" y="34"/>
                </a:lnTo>
                <a:lnTo>
                  <a:pt x="10" y="29"/>
                </a:lnTo>
                <a:lnTo>
                  <a:pt x="12" y="24"/>
                </a:lnTo>
                <a:lnTo>
                  <a:pt x="14" y="21"/>
                </a:lnTo>
                <a:lnTo>
                  <a:pt x="17" y="17"/>
                </a:lnTo>
                <a:lnTo>
                  <a:pt x="21" y="13"/>
                </a:lnTo>
                <a:lnTo>
                  <a:pt x="25" y="12"/>
                </a:lnTo>
                <a:lnTo>
                  <a:pt x="30" y="10"/>
                </a:lnTo>
                <a:lnTo>
                  <a:pt x="35" y="10"/>
                </a:lnTo>
                <a:lnTo>
                  <a:pt x="35" y="10"/>
                </a:lnTo>
                <a:lnTo>
                  <a:pt x="40" y="10"/>
                </a:lnTo>
                <a:lnTo>
                  <a:pt x="44" y="12"/>
                </a:lnTo>
                <a:lnTo>
                  <a:pt x="48" y="13"/>
                </a:lnTo>
                <a:lnTo>
                  <a:pt x="52" y="17"/>
                </a:lnTo>
                <a:lnTo>
                  <a:pt x="56" y="21"/>
                </a:lnTo>
                <a:lnTo>
                  <a:pt x="57" y="24"/>
                </a:lnTo>
                <a:lnTo>
                  <a:pt x="59" y="29"/>
                </a:lnTo>
                <a:lnTo>
                  <a:pt x="59" y="34"/>
                </a:lnTo>
                <a:lnTo>
                  <a:pt x="59"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10" name="Freeform 1731"/>
          <p:cNvSpPr>
            <a:spLocks noEditPoints="1"/>
          </p:cNvSpPr>
          <p:nvPr/>
        </p:nvSpPr>
        <p:spPr bwMode="auto">
          <a:xfrm>
            <a:off x="2049452" y="2886132"/>
            <a:ext cx="156586" cy="156586"/>
          </a:xfrm>
          <a:custGeom>
            <a:avLst/>
            <a:gdLst>
              <a:gd name="T0" fmla="*/ 74 w 99"/>
              <a:gd name="T1" fmla="*/ 10 h 98"/>
              <a:gd name="T2" fmla="*/ 67 w 99"/>
              <a:gd name="T3" fmla="*/ 7 h 98"/>
              <a:gd name="T4" fmla="*/ 49 w 99"/>
              <a:gd name="T5" fmla="*/ 0 h 98"/>
              <a:gd name="T6" fmla="*/ 37 w 99"/>
              <a:gd name="T7" fmla="*/ 3 h 98"/>
              <a:gd name="T8" fmla="*/ 28 w 99"/>
              <a:gd name="T9" fmla="*/ 12 h 98"/>
              <a:gd name="T10" fmla="*/ 20 w 99"/>
              <a:gd name="T11" fmla="*/ 10 h 98"/>
              <a:gd name="T12" fmla="*/ 6 w 99"/>
              <a:gd name="T13" fmla="*/ 16 h 98"/>
              <a:gd name="T14" fmla="*/ 0 w 99"/>
              <a:gd name="T15" fmla="*/ 29 h 98"/>
              <a:gd name="T16" fmla="*/ 4 w 99"/>
              <a:gd name="T17" fmla="*/ 42 h 98"/>
              <a:gd name="T18" fmla="*/ 15 w 99"/>
              <a:gd name="T19" fmla="*/ 93 h 98"/>
              <a:gd name="T20" fmla="*/ 16 w 99"/>
              <a:gd name="T21" fmla="*/ 97 h 98"/>
              <a:gd name="T22" fmla="*/ 79 w 99"/>
              <a:gd name="T23" fmla="*/ 98 h 98"/>
              <a:gd name="T24" fmla="*/ 83 w 99"/>
              <a:gd name="T25" fmla="*/ 97 h 98"/>
              <a:gd name="T26" fmla="*/ 84 w 99"/>
              <a:gd name="T27" fmla="*/ 48 h 98"/>
              <a:gd name="T28" fmla="*/ 95 w 99"/>
              <a:gd name="T29" fmla="*/ 42 h 98"/>
              <a:gd name="T30" fmla="*/ 99 w 99"/>
              <a:gd name="T31" fmla="*/ 29 h 98"/>
              <a:gd name="T32" fmla="*/ 93 w 99"/>
              <a:gd name="T33" fmla="*/ 16 h 98"/>
              <a:gd name="T34" fmla="*/ 79 w 99"/>
              <a:gd name="T35" fmla="*/ 10 h 98"/>
              <a:gd name="T36" fmla="*/ 25 w 99"/>
              <a:gd name="T37" fmla="*/ 84 h 98"/>
              <a:gd name="T38" fmla="*/ 25 w 99"/>
              <a:gd name="T39" fmla="*/ 89 h 98"/>
              <a:gd name="T40" fmla="*/ 76 w 99"/>
              <a:gd name="T41" fmla="*/ 39 h 98"/>
              <a:gd name="T42" fmla="*/ 74 w 99"/>
              <a:gd name="T43" fmla="*/ 44 h 98"/>
              <a:gd name="T44" fmla="*/ 69 w 99"/>
              <a:gd name="T45" fmla="*/ 59 h 98"/>
              <a:gd name="T46" fmla="*/ 54 w 99"/>
              <a:gd name="T47" fmla="*/ 74 h 98"/>
              <a:gd name="T48" fmla="*/ 44 w 99"/>
              <a:gd name="T49" fmla="*/ 74 h 98"/>
              <a:gd name="T50" fmla="*/ 30 w 99"/>
              <a:gd name="T51" fmla="*/ 59 h 98"/>
              <a:gd name="T52" fmla="*/ 25 w 99"/>
              <a:gd name="T53" fmla="*/ 44 h 98"/>
              <a:gd name="T54" fmla="*/ 23 w 99"/>
              <a:gd name="T55" fmla="*/ 40 h 98"/>
              <a:gd name="T56" fmla="*/ 20 w 99"/>
              <a:gd name="T57" fmla="*/ 39 h 98"/>
              <a:gd name="T58" fmla="*/ 11 w 99"/>
              <a:gd name="T59" fmla="*/ 33 h 98"/>
              <a:gd name="T60" fmla="*/ 11 w 99"/>
              <a:gd name="T61" fmla="*/ 26 h 98"/>
              <a:gd name="T62" fmla="*/ 20 w 99"/>
              <a:gd name="T63" fmla="*/ 20 h 98"/>
              <a:gd name="T64" fmla="*/ 27 w 99"/>
              <a:gd name="T65" fmla="*/ 22 h 98"/>
              <a:gd name="T66" fmla="*/ 32 w 99"/>
              <a:gd name="T67" fmla="*/ 24 h 98"/>
              <a:gd name="T68" fmla="*/ 36 w 99"/>
              <a:gd name="T69" fmla="*/ 21 h 98"/>
              <a:gd name="T70" fmla="*/ 41 w 99"/>
              <a:gd name="T71" fmla="*/ 12 h 98"/>
              <a:gd name="T72" fmla="*/ 49 w 99"/>
              <a:gd name="T73" fmla="*/ 10 h 98"/>
              <a:gd name="T74" fmla="*/ 62 w 99"/>
              <a:gd name="T75" fmla="*/ 16 h 98"/>
              <a:gd name="T76" fmla="*/ 65 w 99"/>
              <a:gd name="T77" fmla="*/ 23 h 98"/>
              <a:gd name="T78" fmla="*/ 69 w 99"/>
              <a:gd name="T79" fmla="*/ 24 h 98"/>
              <a:gd name="T80" fmla="*/ 75 w 99"/>
              <a:gd name="T81" fmla="*/ 21 h 98"/>
              <a:gd name="T82" fmla="*/ 83 w 99"/>
              <a:gd name="T83" fmla="*/ 21 h 98"/>
              <a:gd name="T84" fmla="*/ 89 w 99"/>
              <a:gd name="T85" fmla="*/ 29 h 98"/>
              <a:gd name="T86" fmla="*/ 86 w 99"/>
              <a:gd name="T87" fmla="*/ 37 h 98"/>
              <a:gd name="T88" fmla="*/ 79 w 99"/>
              <a:gd name="T89"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98">
                <a:moveTo>
                  <a:pt x="79" y="10"/>
                </a:moveTo>
                <a:lnTo>
                  <a:pt x="79" y="10"/>
                </a:lnTo>
                <a:lnTo>
                  <a:pt x="74" y="10"/>
                </a:lnTo>
                <a:lnTo>
                  <a:pt x="70" y="12"/>
                </a:lnTo>
                <a:lnTo>
                  <a:pt x="70" y="12"/>
                </a:lnTo>
                <a:lnTo>
                  <a:pt x="67" y="7"/>
                </a:lnTo>
                <a:lnTo>
                  <a:pt x="62" y="3"/>
                </a:lnTo>
                <a:lnTo>
                  <a:pt x="56" y="1"/>
                </a:lnTo>
                <a:lnTo>
                  <a:pt x="49" y="0"/>
                </a:lnTo>
                <a:lnTo>
                  <a:pt x="49" y="0"/>
                </a:lnTo>
                <a:lnTo>
                  <a:pt x="43" y="1"/>
                </a:lnTo>
                <a:lnTo>
                  <a:pt x="37" y="3"/>
                </a:lnTo>
                <a:lnTo>
                  <a:pt x="32" y="7"/>
                </a:lnTo>
                <a:lnTo>
                  <a:pt x="28" y="12"/>
                </a:lnTo>
                <a:lnTo>
                  <a:pt x="28" y="12"/>
                </a:lnTo>
                <a:lnTo>
                  <a:pt x="25" y="10"/>
                </a:lnTo>
                <a:lnTo>
                  <a:pt x="20" y="10"/>
                </a:lnTo>
                <a:lnTo>
                  <a:pt x="20" y="10"/>
                </a:lnTo>
                <a:lnTo>
                  <a:pt x="16" y="10"/>
                </a:lnTo>
                <a:lnTo>
                  <a:pt x="12" y="11"/>
                </a:lnTo>
                <a:lnTo>
                  <a:pt x="6" y="16"/>
                </a:lnTo>
                <a:lnTo>
                  <a:pt x="1" y="22"/>
                </a:lnTo>
                <a:lnTo>
                  <a:pt x="0" y="26"/>
                </a:lnTo>
                <a:lnTo>
                  <a:pt x="0" y="29"/>
                </a:lnTo>
                <a:lnTo>
                  <a:pt x="0" y="29"/>
                </a:lnTo>
                <a:lnTo>
                  <a:pt x="1" y="36"/>
                </a:lnTo>
                <a:lnTo>
                  <a:pt x="4" y="42"/>
                </a:lnTo>
                <a:lnTo>
                  <a:pt x="9" y="45"/>
                </a:lnTo>
                <a:lnTo>
                  <a:pt x="15" y="48"/>
                </a:lnTo>
                <a:lnTo>
                  <a:pt x="15" y="93"/>
                </a:lnTo>
                <a:lnTo>
                  <a:pt x="15" y="93"/>
                </a:lnTo>
                <a:lnTo>
                  <a:pt x="15" y="96"/>
                </a:lnTo>
                <a:lnTo>
                  <a:pt x="16" y="97"/>
                </a:lnTo>
                <a:lnTo>
                  <a:pt x="17" y="98"/>
                </a:lnTo>
                <a:lnTo>
                  <a:pt x="20" y="98"/>
                </a:lnTo>
                <a:lnTo>
                  <a:pt x="79" y="98"/>
                </a:lnTo>
                <a:lnTo>
                  <a:pt x="79" y="98"/>
                </a:lnTo>
                <a:lnTo>
                  <a:pt x="81" y="98"/>
                </a:lnTo>
                <a:lnTo>
                  <a:pt x="83" y="97"/>
                </a:lnTo>
                <a:lnTo>
                  <a:pt x="84" y="96"/>
                </a:lnTo>
                <a:lnTo>
                  <a:pt x="84" y="93"/>
                </a:lnTo>
                <a:lnTo>
                  <a:pt x="84" y="48"/>
                </a:lnTo>
                <a:lnTo>
                  <a:pt x="84" y="48"/>
                </a:lnTo>
                <a:lnTo>
                  <a:pt x="90" y="45"/>
                </a:lnTo>
                <a:lnTo>
                  <a:pt x="95" y="42"/>
                </a:lnTo>
                <a:lnTo>
                  <a:pt x="97" y="36"/>
                </a:lnTo>
                <a:lnTo>
                  <a:pt x="99" y="29"/>
                </a:lnTo>
                <a:lnTo>
                  <a:pt x="99" y="29"/>
                </a:lnTo>
                <a:lnTo>
                  <a:pt x="99" y="26"/>
                </a:lnTo>
                <a:lnTo>
                  <a:pt x="97" y="22"/>
                </a:lnTo>
                <a:lnTo>
                  <a:pt x="93" y="16"/>
                </a:lnTo>
                <a:lnTo>
                  <a:pt x="86" y="11"/>
                </a:lnTo>
                <a:lnTo>
                  <a:pt x="83" y="10"/>
                </a:lnTo>
                <a:lnTo>
                  <a:pt x="79" y="10"/>
                </a:lnTo>
                <a:lnTo>
                  <a:pt x="79" y="10"/>
                </a:lnTo>
                <a:close/>
                <a:moveTo>
                  <a:pt x="25" y="89"/>
                </a:moveTo>
                <a:lnTo>
                  <a:pt x="25" y="84"/>
                </a:lnTo>
                <a:lnTo>
                  <a:pt x="74" y="84"/>
                </a:lnTo>
                <a:lnTo>
                  <a:pt x="74" y="89"/>
                </a:lnTo>
                <a:lnTo>
                  <a:pt x="25" y="89"/>
                </a:lnTo>
                <a:close/>
                <a:moveTo>
                  <a:pt x="79" y="39"/>
                </a:moveTo>
                <a:lnTo>
                  <a:pt x="79" y="39"/>
                </a:lnTo>
                <a:lnTo>
                  <a:pt x="76" y="39"/>
                </a:lnTo>
                <a:lnTo>
                  <a:pt x="75" y="40"/>
                </a:lnTo>
                <a:lnTo>
                  <a:pt x="74" y="42"/>
                </a:lnTo>
                <a:lnTo>
                  <a:pt x="74" y="44"/>
                </a:lnTo>
                <a:lnTo>
                  <a:pt x="74" y="74"/>
                </a:lnTo>
                <a:lnTo>
                  <a:pt x="69" y="74"/>
                </a:lnTo>
                <a:lnTo>
                  <a:pt x="69" y="59"/>
                </a:lnTo>
                <a:lnTo>
                  <a:pt x="59" y="59"/>
                </a:lnTo>
                <a:lnTo>
                  <a:pt x="59" y="74"/>
                </a:lnTo>
                <a:lnTo>
                  <a:pt x="54" y="74"/>
                </a:lnTo>
                <a:lnTo>
                  <a:pt x="54" y="54"/>
                </a:lnTo>
                <a:lnTo>
                  <a:pt x="44" y="54"/>
                </a:lnTo>
                <a:lnTo>
                  <a:pt x="44" y="74"/>
                </a:lnTo>
                <a:lnTo>
                  <a:pt x="39" y="74"/>
                </a:lnTo>
                <a:lnTo>
                  <a:pt x="39" y="59"/>
                </a:lnTo>
                <a:lnTo>
                  <a:pt x="30" y="59"/>
                </a:lnTo>
                <a:lnTo>
                  <a:pt x="30" y="74"/>
                </a:lnTo>
                <a:lnTo>
                  <a:pt x="25" y="74"/>
                </a:lnTo>
                <a:lnTo>
                  <a:pt x="25" y="44"/>
                </a:lnTo>
                <a:lnTo>
                  <a:pt x="25" y="44"/>
                </a:lnTo>
                <a:lnTo>
                  <a:pt x="25" y="42"/>
                </a:lnTo>
                <a:lnTo>
                  <a:pt x="23" y="40"/>
                </a:lnTo>
                <a:lnTo>
                  <a:pt x="22" y="39"/>
                </a:lnTo>
                <a:lnTo>
                  <a:pt x="20" y="39"/>
                </a:lnTo>
                <a:lnTo>
                  <a:pt x="20" y="39"/>
                </a:lnTo>
                <a:lnTo>
                  <a:pt x="16" y="38"/>
                </a:lnTo>
                <a:lnTo>
                  <a:pt x="12" y="37"/>
                </a:lnTo>
                <a:lnTo>
                  <a:pt x="11" y="33"/>
                </a:lnTo>
                <a:lnTo>
                  <a:pt x="10" y="29"/>
                </a:lnTo>
                <a:lnTo>
                  <a:pt x="10" y="29"/>
                </a:lnTo>
                <a:lnTo>
                  <a:pt x="11" y="26"/>
                </a:lnTo>
                <a:lnTo>
                  <a:pt x="12" y="22"/>
                </a:lnTo>
                <a:lnTo>
                  <a:pt x="16" y="21"/>
                </a:lnTo>
                <a:lnTo>
                  <a:pt x="20" y="20"/>
                </a:lnTo>
                <a:lnTo>
                  <a:pt x="20" y="20"/>
                </a:lnTo>
                <a:lnTo>
                  <a:pt x="23" y="21"/>
                </a:lnTo>
                <a:lnTo>
                  <a:pt x="27" y="22"/>
                </a:lnTo>
                <a:lnTo>
                  <a:pt x="27" y="22"/>
                </a:lnTo>
                <a:lnTo>
                  <a:pt x="30" y="24"/>
                </a:lnTo>
                <a:lnTo>
                  <a:pt x="32" y="24"/>
                </a:lnTo>
                <a:lnTo>
                  <a:pt x="32" y="24"/>
                </a:lnTo>
                <a:lnTo>
                  <a:pt x="33" y="23"/>
                </a:lnTo>
                <a:lnTo>
                  <a:pt x="36" y="21"/>
                </a:lnTo>
                <a:lnTo>
                  <a:pt x="36" y="21"/>
                </a:lnTo>
                <a:lnTo>
                  <a:pt x="37" y="16"/>
                </a:lnTo>
                <a:lnTo>
                  <a:pt x="41" y="12"/>
                </a:lnTo>
                <a:lnTo>
                  <a:pt x="44" y="11"/>
                </a:lnTo>
                <a:lnTo>
                  <a:pt x="49" y="10"/>
                </a:lnTo>
                <a:lnTo>
                  <a:pt x="49" y="10"/>
                </a:lnTo>
                <a:lnTo>
                  <a:pt x="54" y="11"/>
                </a:lnTo>
                <a:lnTo>
                  <a:pt x="58" y="12"/>
                </a:lnTo>
                <a:lnTo>
                  <a:pt x="62" y="16"/>
                </a:lnTo>
                <a:lnTo>
                  <a:pt x="63" y="21"/>
                </a:lnTo>
                <a:lnTo>
                  <a:pt x="63" y="21"/>
                </a:lnTo>
                <a:lnTo>
                  <a:pt x="65" y="23"/>
                </a:lnTo>
                <a:lnTo>
                  <a:pt x="67" y="24"/>
                </a:lnTo>
                <a:lnTo>
                  <a:pt x="67" y="24"/>
                </a:lnTo>
                <a:lnTo>
                  <a:pt x="69" y="24"/>
                </a:lnTo>
                <a:lnTo>
                  <a:pt x="72" y="22"/>
                </a:lnTo>
                <a:lnTo>
                  <a:pt x="72" y="22"/>
                </a:lnTo>
                <a:lnTo>
                  <a:pt x="75" y="21"/>
                </a:lnTo>
                <a:lnTo>
                  <a:pt x="79" y="20"/>
                </a:lnTo>
                <a:lnTo>
                  <a:pt x="79" y="20"/>
                </a:lnTo>
                <a:lnTo>
                  <a:pt x="83" y="21"/>
                </a:lnTo>
                <a:lnTo>
                  <a:pt x="86" y="22"/>
                </a:lnTo>
                <a:lnTo>
                  <a:pt x="88" y="26"/>
                </a:lnTo>
                <a:lnTo>
                  <a:pt x="89" y="29"/>
                </a:lnTo>
                <a:lnTo>
                  <a:pt x="89" y="29"/>
                </a:lnTo>
                <a:lnTo>
                  <a:pt x="88" y="33"/>
                </a:lnTo>
                <a:lnTo>
                  <a:pt x="86" y="37"/>
                </a:lnTo>
                <a:lnTo>
                  <a:pt x="83" y="38"/>
                </a:lnTo>
                <a:lnTo>
                  <a:pt x="79" y="39"/>
                </a:lnTo>
                <a:lnTo>
                  <a:pt x="79"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11" name="Freeform 1732"/>
          <p:cNvSpPr>
            <a:spLocks noEditPoints="1"/>
          </p:cNvSpPr>
          <p:nvPr/>
        </p:nvSpPr>
        <p:spPr bwMode="auto">
          <a:xfrm>
            <a:off x="3174003" y="2886133"/>
            <a:ext cx="156586" cy="47450"/>
          </a:xfrm>
          <a:custGeom>
            <a:avLst/>
            <a:gdLst>
              <a:gd name="T0" fmla="*/ 94 w 99"/>
              <a:gd name="T1" fmla="*/ 0 h 29"/>
              <a:gd name="T2" fmla="*/ 0 w 99"/>
              <a:gd name="T3" fmla="*/ 0 h 29"/>
              <a:gd name="T4" fmla="*/ 0 w 99"/>
              <a:gd name="T5" fmla="*/ 10 h 29"/>
              <a:gd name="T6" fmla="*/ 30 w 99"/>
              <a:gd name="T7" fmla="*/ 10 h 29"/>
              <a:gd name="T8" fmla="*/ 30 w 99"/>
              <a:gd name="T9" fmla="*/ 20 h 29"/>
              <a:gd name="T10" fmla="*/ 30 w 99"/>
              <a:gd name="T11" fmla="*/ 20 h 29"/>
              <a:gd name="T12" fmla="*/ 31 w 99"/>
              <a:gd name="T13" fmla="*/ 23 h 29"/>
              <a:gd name="T14" fmla="*/ 32 w 99"/>
              <a:gd name="T15" fmla="*/ 27 h 29"/>
              <a:gd name="T16" fmla="*/ 36 w 99"/>
              <a:gd name="T17" fmla="*/ 28 h 29"/>
              <a:gd name="T18" fmla="*/ 40 w 99"/>
              <a:gd name="T19" fmla="*/ 29 h 29"/>
              <a:gd name="T20" fmla="*/ 89 w 99"/>
              <a:gd name="T21" fmla="*/ 29 h 29"/>
              <a:gd name="T22" fmla="*/ 89 w 99"/>
              <a:gd name="T23" fmla="*/ 29 h 29"/>
              <a:gd name="T24" fmla="*/ 93 w 99"/>
              <a:gd name="T25" fmla="*/ 28 h 29"/>
              <a:gd name="T26" fmla="*/ 97 w 99"/>
              <a:gd name="T27" fmla="*/ 27 h 29"/>
              <a:gd name="T28" fmla="*/ 98 w 99"/>
              <a:gd name="T29" fmla="*/ 23 h 29"/>
              <a:gd name="T30" fmla="*/ 99 w 99"/>
              <a:gd name="T31" fmla="*/ 20 h 29"/>
              <a:gd name="T32" fmla="*/ 99 w 99"/>
              <a:gd name="T33" fmla="*/ 5 h 29"/>
              <a:gd name="T34" fmla="*/ 99 w 99"/>
              <a:gd name="T35" fmla="*/ 5 h 29"/>
              <a:gd name="T36" fmla="*/ 99 w 99"/>
              <a:gd name="T37" fmla="*/ 2 h 29"/>
              <a:gd name="T38" fmla="*/ 98 w 99"/>
              <a:gd name="T39" fmla="*/ 1 h 29"/>
              <a:gd name="T40" fmla="*/ 97 w 99"/>
              <a:gd name="T41" fmla="*/ 0 h 29"/>
              <a:gd name="T42" fmla="*/ 94 w 99"/>
              <a:gd name="T43" fmla="*/ 0 h 29"/>
              <a:gd name="T44" fmla="*/ 94 w 99"/>
              <a:gd name="T45" fmla="*/ 0 h 29"/>
              <a:gd name="T46" fmla="*/ 40 w 99"/>
              <a:gd name="T47" fmla="*/ 20 h 29"/>
              <a:gd name="T48" fmla="*/ 40 w 99"/>
              <a:gd name="T49" fmla="*/ 10 h 29"/>
              <a:gd name="T50" fmla="*/ 89 w 99"/>
              <a:gd name="T51" fmla="*/ 10 h 29"/>
              <a:gd name="T52" fmla="*/ 89 w 99"/>
              <a:gd name="T53" fmla="*/ 20 h 29"/>
              <a:gd name="T54" fmla="*/ 40 w 99"/>
              <a:gd name="T55"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9" h="29">
                <a:moveTo>
                  <a:pt x="94" y="0"/>
                </a:moveTo>
                <a:lnTo>
                  <a:pt x="0" y="0"/>
                </a:lnTo>
                <a:lnTo>
                  <a:pt x="0" y="10"/>
                </a:lnTo>
                <a:lnTo>
                  <a:pt x="30" y="10"/>
                </a:lnTo>
                <a:lnTo>
                  <a:pt x="30" y="20"/>
                </a:lnTo>
                <a:lnTo>
                  <a:pt x="30" y="20"/>
                </a:lnTo>
                <a:lnTo>
                  <a:pt x="31" y="23"/>
                </a:lnTo>
                <a:lnTo>
                  <a:pt x="32" y="27"/>
                </a:lnTo>
                <a:lnTo>
                  <a:pt x="36" y="28"/>
                </a:lnTo>
                <a:lnTo>
                  <a:pt x="40" y="29"/>
                </a:lnTo>
                <a:lnTo>
                  <a:pt x="89" y="29"/>
                </a:lnTo>
                <a:lnTo>
                  <a:pt x="89" y="29"/>
                </a:lnTo>
                <a:lnTo>
                  <a:pt x="93" y="28"/>
                </a:lnTo>
                <a:lnTo>
                  <a:pt x="97" y="27"/>
                </a:lnTo>
                <a:lnTo>
                  <a:pt x="98" y="23"/>
                </a:lnTo>
                <a:lnTo>
                  <a:pt x="99" y="20"/>
                </a:lnTo>
                <a:lnTo>
                  <a:pt x="99" y="5"/>
                </a:lnTo>
                <a:lnTo>
                  <a:pt x="99" y="5"/>
                </a:lnTo>
                <a:lnTo>
                  <a:pt x="99" y="2"/>
                </a:lnTo>
                <a:lnTo>
                  <a:pt x="98" y="1"/>
                </a:lnTo>
                <a:lnTo>
                  <a:pt x="97" y="0"/>
                </a:lnTo>
                <a:lnTo>
                  <a:pt x="94" y="0"/>
                </a:lnTo>
                <a:lnTo>
                  <a:pt x="94" y="0"/>
                </a:lnTo>
                <a:close/>
                <a:moveTo>
                  <a:pt x="40" y="20"/>
                </a:moveTo>
                <a:lnTo>
                  <a:pt x="40" y="10"/>
                </a:lnTo>
                <a:lnTo>
                  <a:pt x="89" y="10"/>
                </a:lnTo>
                <a:lnTo>
                  <a:pt x="89" y="20"/>
                </a:lnTo>
                <a:lnTo>
                  <a:pt x="4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12" name="Freeform 1733"/>
          <p:cNvSpPr>
            <a:spLocks noEditPoints="1"/>
          </p:cNvSpPr>
          <p:nvPr/>
        </p:nvSpPr>
        <p:spPr bwMode="auto">
          <a:xfrm>
            <a:off x="3235689" y="2947816"/>
            <a:ext cx="75920" cy="94899"/>
          </a:xfrm>
          <a:custGeom>
            <a:avLst/>
            <a:gdLst>
              <a:gd name="T0" fmla="*/ 43 w 49"/>
              <a:gd name="T1" fmla="*/ 21 h 59"/>
              <a:gd name="T2" fmla="*/ 37 w 49"/>
              <a:gd name="T3" fmla="*/ 21 h 59"/>
              <a:gd name="T4" fmla="*/ 29 w 49"/>
              <a:gd name="T5" fmla="*/ 5 h 59"/>
              <a:gd name="T6" fmla="*/ 28 w 49"/>
              <a:gd name="T7" fmla="*/ 3 h 59"/>
              <a:gd name="T8" fmla="*/ 27 w 49"/>
              <a:gd name="T9" fmla="*/ 0 h 59"/>
              <a:gd name="T10" fmla="*/ 21 w 49"/>
              <a:gd name="T11" fmla="*/ 1 h 59"/>
              <a:gd name="T12" fmla="*/ 16 w 49"/>
              <a:gd name="T13" fmla="*/ 6 h 59"/>
              <a:gd name="T14" fmla="*/ 2 w 49"/>
              <a:gd name="T15" fmla="*/ 25 h 59"/>
              <a:gd name="T16" fmla="*/ 0 w 49"/>
              <a:gd name="T17" fmla="*/ 35 h 59"/>
              <a:gd name="T18" fmla="*/ 0 w 49"/>
              <a:gd name="T19" fmla="*/ 40 h 59"/>
              <a:gd name="T20" fmla="*/ 4 w 49"/>
              <a:gd name="T21" fmla="*/ 48 h 59"/>
              <a:gd name="T22" fmla="*/ 11 w 49"/>
              <a:gd name="T23" fmla="*/ 56 h 59"/>
              <a:gd name="T24" fmla="*/ 20 w 49"/>
              <a:gd name="T25" fmla="*/ 59 h 59"/>
              <a:gd name="T26" fmla="*/ 25 w 49"/>
              <a:gd name="T27" fmla="*/ 59 h 59"/>
              <a:gd name="T28" fmla="*/ 34 w 49"/>
              <a:gd name="T29" fmla="*/ 57 h 59"/>
              <a:gd name="T30" fmla="*/ 42 w 49"/>
              <a:gd name="T31" fmla="*/ 52 h 59"/>
              <a:gd name="T32" fmla="*/ 47 w 49"/>
              <a:gd name="T33" fmla="*/ 45 h 59"/>
              <a:gd name="T34" fmla="*/ 49 w 49"/>
              <a:gd name="T35" fmla="*/ 35 h 59"/>
              <a:gd name="T36" fmla="*/ 48 w 49"/>
              <a:gd name="T37" fmla="*/ 30 h 59"/>
              <a:gd name="T38" fmla="*/ 43 w 49"/>
              <a:gd name="T39" fmla="*/ 21 h 59"/>
              <a:gd name="T40" fmla="*/ 25 w 49"/>
              <a:gd name="T41" fmla="*/ 50 h 59"/>
              <a:gd name="T42" fmla="*/ 18 w 49"/>
              <a:gd name="T43" fmla="*/ 48 h 59"/>
              <a:gd name="T44" fmla="*/ 11 w 49"/>
              <a:gd name="T45" fmla="*/ 41 h 59"/>
              <a:gd name="T46" fmla="*/ 10 w 49"/>
              <a:gd name="T47" fmla="*/ 35 h 59"/>
              <a:gd name="T48" fmla="*/ 12 w 49"/>
              <a:gd name="T49" fmla="*/ 27 h 59"/>
              <a:gd name="T50" fmla="*/ 20 w 49"/>
              <a:gd name="T51" fmla="*/ 35 h 59"/>
              <a:gd name="T52" fmla="*/ 21 w 49"/>
              <a:gd name="T53" fmla="*/ 37 h 59"/>
              <a:gd name="T54" fmla="*/ 22 w 49"/>
              <a:gd name="T55" fmla="*/ 40 h 59"/>
              <a:gd name="T56" fmla="*/ 27 w 49"/>
              <a:gd name="T57" fmla="*/ 38 h 59"/>
              <a:gd name="T58" fmla="*/ 38 w 49"/>
              <a:gd name="T59" fmla="*/ 31 h 59"/>
              <a:gd name="T60" fmla="*/ 39 w 49"/>
              <a:gd name="T61" fmla="*/ 35 h 59"/>
              <a:gd name="T62" fmla="*/ 34 w 49"/>
              <a:gd name="T63" fmla="*/ 45 h 59"/>
              <a:gd name="T64" fmla="*/ 25 w 49"/>
              <a:gd name="T65"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9">
                <a:moveTo>
                  <a:pt x="43" y="21"/>
                </a:moveTo>
                <a:lnTo>
                  <a:pt x="43" y="21"/>
                </a:lnTo>
                <a:lnTo>
                  <a:pt x="39" y="20"/>
                </a:lnTo>
                <a:lnTo>
                  <a:pt x="37" y="21"/>
                </a:lnTo>
                <a:lnTo>
                  <a:pt x="29" y="26"/>
                </a:lnTo>
                <a:lnTo>
                  <a:pt x="29" y="5"/>
                </a:lnTo>
                <a:lnTo>
                  <a:pt x="29" y="5"/>
                </a:lnTo>
                <a:lnTo>
                  <a:pt x="28" y="3"/>
                </a:lnTo>
                <a:lnTo>
                  <a:pt x="27" y="0"/>
                </a:lnTo>
                <a:lnTo>
                  <a:pt x="27" y="0"/>
                </a:lnTo>
                <a:lnTo>
                  <a:pt x="23" y="0"/>
                </a:lnTo>
                <a:lnTo>
                  <a:pt x="21" y="1"/>
                </a:lnTo>
                <a:lnTo>
                  <a:pt x="21" y="1"/>
                </a:lnTo>
                <a:lnTo>
                  <a:pt x="16" y="6"/>
                </a:lnTo>
                <a:lnTo>
                  <a:pt x="10" y="15"/>
                </a:lnTo>
                <a:lnTo>
                  <a:pt x="2" y="25"/>
                </a:lnTo>
                <a:lnTo>
                  <a:pt x="1" y="30"/>
                </a:lnTo>
                <a:lnTo>
                  <a:pt x="0" y="35"/>
                </a:lnTo>
                <a:lnTo>
                  <a:pt x="0" y="35"/>
                </a:lnTo>
                <a:lnTo>
                  <a:pt x="0" y="40"/>
                </a:lnTo>
                <a:lnTo>
                  <a:pt x="2" y="45"/>
                </a:lnTo>
                <a:lnTo>
                  <a:pt x="4" y="48"/>
                </a:lnTo>
                <a:lnTo>
                  <a:pt x="7" y="52"/>
                </a:lnTo>
                <a:lnTo>
                  <a:pt x="11" y="56"/>
                </a:lnTo>
                <a:lnTo>
                  <a:pt x="15" y="57"/>
                </a:lnTo>
                <a:lnTo>
                  <a:pt x="20" y="59"/>
                </a:lnTo>
                <a:lnTo>
                  <a:pt x="25" y="59"/>
                </a:lnTo>
                <a:lnTo>
                  <a:pt x="25" y="59"/>
                </a:lnTo>
                <a:lnTo>
                  <a:pt x="29" y="59"/>
                </a:lnTo>
                <a:lnTo>
                  <a:pt x="34" y="57"/>
                </a:lnTo>
                <a:lnTo>
                  <a:pt x="38" y="56"/>
                </a:lnTo>
                <a:lnTo>
                  <a:pt x="42" y="52"/>
                </a:lnTo>
                <a:lnTo>
                  <a:pt x="45" y="48"/>
                </a:lnTo>
                <a:lnTo>
                  <a:pt x="47" y="45"/>
                </a:lnTo>
                <a:lnTo>
                  <a:pt x="49" y="40"/>
                </a:lnTo>
                <a:lnTo>
                  <a:pt x="49" y="35"/>
                </a:lnTo>
                <a:lnTo>
                  <a:pt x="49" y="35"/>
                </a:lnTo>
                <a:lnTo>
                  <a:pt x="48" y="30"/>
                </a:lnTo>
                <a:lnTo>
                  <a:pt x="47" y="25"/>
                </a:lnTo>
                <a:lnTo>
                  <a:pt x="43" y="21"/>
                </a:lnTo>
                <a:lnTo>
                  <a:pt x="43" y="21"/>
                </a:lnTo>
                <a:close/>
                <a:moveTo>
                  <a:pt x="25" y="50"/>
                </a:moveTo>
                <a:lnTo>
                  <a:pt x="25" y="50"/>
                </a:lnTo>
                <a:lnTo>
                  <a:pt x="18" y="48"/>
                </a:lnTo>
                <a:lnTo>
                  <a:pt x="15" y="45"/>
                </a:lnTo>
                <a:lnTo>
                  <a:pt x="11" y="41"/>
                </a:lnTo>
                <a:lnTo>
                  <a:pt x="10" y="35"/>
                </a:lnTo>
                <a:lnTo>
                  <a:pt x="10" y="35"/>
                </a:lnTo>
                <a:lnTo>
                  <a:pt x="11" y="31"/>
                </a:lnTo>
                <a:lnTo>
                  <a:pt x="12" y="27"/>
                </a:lnTo>
                <a:lnTo>
                  <a:pt x="20" y="18"/>
                </a:lnTo>
                <a:lnTo>
                  <a:pt x="20" y="35"/>
                </a:lnTo>
                <a:lnTo>
                  <a:pt x="20" y="35"/>
                </a:lnTo>
                <a:lnTo>
                  <a:pt x="21" y="37"/>
                </a:lnTo>
                <a:lnTo>
                  <a:pt x="22" y="40"/>
                </a:lnTo>
                <a:lnTo>
                  <a:pt x="22" y="40"/>
                </a:lnTo>
                <a:lnTo>
                  <a:pt x="25" y="40"/>
                </a:lnTo>
                <a:lnTo>
                  <a:pt x="27" y="38"/>
                </a:lnTo>
                <a:lnTo>
                  <a:pt x="38" y="31"/>
                </a:lnTo>
                <a:lnTo>
                  <a:pt x="38" y="31"/>
                </a:lnTo>
                <a:lnTo>
                  <a:pt x="39" y="35"/>
                </a:lnTo>
                <a:lnTo>
                  <a:pt x="39" y="35"/>
                </a:lnTo>
                <a:lnTo>
                  <a:pt x="38" y="41"/>
                </a:lnTo>
                <a:lnTo>
                  <a:pt x="34" y="45"/>
                </a:lnTo>
                <a:lnTo>
                  <a:pt x="31" y="48"/>
                </a:lnTo>
                <a:lnTo>
                  <a:pt x="25" y="50"/>
                </a:lnTo>
                <a:lnTo>
                  <a:pt x="25" y="5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13" name="Freeform 1734"/>
          <p:cNvSpPr>
            <a:spLocks noEditPoints="1"/>
          </p:cNvSpPr>
          <p:nvPr/>
        </p:nvSpPr>
        <p:spPr bwMode="auto">
          <a:xfrm>
            <a:off x="2808644" y="2871896"/>
            <a:ext cx="128115" cy="94899"/>
          </a:xfrm>
          <a:custGeom>
            <a:avLst/>
            <a:gdLst>
              <a:gd name="T0" fmla="*/ 14 w 83"/>
              <a:gd name="T1" fmla="*/ 25 h 59"/>
              <a:gd name="T2" fmla="*/ 14 w 83"/>
              <a:gd name="T3" fmla="*/ 44 h 59"/>
              <a:gd name="T4" fmla="*/ 14 w 83"/>
              <a:gd name="T5" fmla="*/ 44 h 59"/>
              <a:gd name="T6" fmla="*/ 16 w 83"/>
              <a:gd name="T7" fmla="*/ 50 h 59"/>
              <a:gd name="T8" fmla="*/ 19 w 83"/>
              <a:gd name="T9" fmla="*/ 54 h 59"/>
              <a:gd name="T10" fmla="*/ 23 w 83"/>
              <a:gd name="T11" fmla="*/ 58 h 59"/>
              <a:gd name="T12" fmla="*/ 29 w 83"/>
              <a:gd name="T13" fmla="*/ 59 h 59"/>
              <a:gd name="T14" fmla="*/ 69 w 83"/>
              <a:gd name="T15" fmla="*/ 59 h 59"/>
              <a:gd name="T16" fmla="*/ 69 w 83"/>
              <a:gd name="T17" fmla="*/ 59 h 59"/>
              <a:gd name="T18" fmla="*/ 75 w 83"/>
              <a:gd name="T19" fmla="*/ 58 h 59"/>
              <a:gd name="T20" fmla="*/ 78 w 83"/>
              <a:gd name="T21" fmla="*/ 54 h 59"/>
              <a:gd name="T22" fmla="*/ 82 w 83"/>
              <a:gd name="T23" fmla="*/ 50 h 59"/>
              <a:gd name="T24" fmla="*/ 83 w 83"/>
              <a:gd name="T25" fmla="*/ 44 h 59"/>
              <a:gd name="T26" fmla="*/ 83 w 83"/>
              <a:gd name="T27" fmla="*/ 25 h 59"/>
              <a:gd name="T28" fmla="*/ 83 w 83"/>
              <a:gd name="T29" fmla="*/ 25 h 59"/>
              <a:gd name="T30" fmla="*/ 83 w 83"/>
              <a:gd name="T31" fmla="*/ 22 h 59"/>
              <a:gd name="T32" fmla="*/ 82 w 83"/>
              <a:gd name="T33" fmla="*/ 21 h 59"/>
              <a:gd name="T34" fmla="*/ 81 w 83"/>
              <a:gd name="T35" fmla="*/ 20 h 59"/>
              <a:gd name="T36" fmla="*/ 78 w 83"/>
              <a:gd name="T37" fmla="*/ 20 h 59"/>
              <a:gd name="T38" fmla="*/ 24 w 83"/>
              <a:gd name="T39" fmla="*/ 20 h 59"/>
              <a:gd name="T40" fmla="*/ 24 w 83"/>
              <a:gd name="T41" fmla="*/ 5 h 59"/>
              <a:gd name="T42" fmla="*/ 24 w 83"/>
              <a:gd name="T43" fmla="*/ 5 h 59"/>
              <a:gd name="T44" fmla="*/ 24 w 83"/>
              <a:gd name="T45" fmla="*/ 2 h 59"/>
              <a:gd name="T46" fmla="*/ 23 w 83"/>
              <a:gd name="T47" fmla="*/ 1 h 59"/>
              <a:gd name="T48" fmla="*/ 22 w 83"/>
              <a:gd name="T49" fmla="*/ 0 h 59"/>
              <a:gd name="T50" fmla="*/ 19 w 83"/>
              <a:gd name="T51" fmla="*/ 0 h 59"/>
              <a:gd name="T52" fmla="*/ 0 w 83"/>
              <a:gd name="T53" fmla="*/ 0 h 59"/>
              <a:gd name="T54" fmla="*/ 0 w 83"/>
              <a:gd name="T55" fmla="*/ 10 h 59"/>
              <a:gd name="T56" fmla="*/ 14 w 83"/>
              <a:gd name="T57" fmla="*/ 10 h 59"/>
              <a:gd name="T58" fmla="*/ 14 w 83"/>
              <a:gd name="T59" fmla="*/ 25 h 59"/>
              <a:gd name="T60" fmla="*/ 44 w 83"/>
              <a:gd name="T61" fmla="*/ 49 h 59"/>
              <a:gd name="T62" fmla="*/ 44 w 83"/>
              <a:gd name="T63" fmla="*/ 30 h 59"/>
              <a:gd name="T64" fmla="*/ 54 w 83"/>
              <a:gd name="T65" fmla="*/ 30 h 59"/>
              <a:gd name="T66" fmla="*/ 54 w 83"/>
              <a:gd name="T67" fmla="*/ 49 h 59"/>
              <a:gd name="T68" fmla="*/ 44 w 83"/>
              <a:gd name="T69" fmla="*/ 49 h 59"/>
              <a:gd name="T70" fmla="*/ 69 w 83"/>
              <a:gd name="T71" fmla="*/ 49 h 59"/>
              <a:gd name="T72" fmla="*/ 64 w 83"/>
              <a:gd name="T73" fmla="*/ 49 h 59"/>
              <a:gd name="T74" fmla="*/ 64 w 83"/>
              <a:gd name="T75" fmla="*/ 30 h 59"/>
              <a:gd name="T76" fmla="*/ 74 w 83"/>
              <a:gd name="T77" fmla="*/ 30 h 59"/>
              <a:gd name="T78" fmla="*/ 74 w 83"/>
              <a:gd name="T79" fmla="*/ 44 h 59"/>
              <a:gd name="T80" fmla="*/ 74 w 83"/>
              <a:gd name="T81" fmla="*/ 44 h 59"/>
              <a:gd name="T82" fmla="*/ 74 w 83"/>
              <a:gd name="T83" fmla="*/ 47 h 59"/>
              <a:gd name="T84" fmla="*/ 72 w 83"/>
              <a:gd name="T85" fmla="*/ 48 h 59"/>
              <a:gd name="T86" fmla="*/ 71 w 83"/>
              <a:gd name="T87" fmla="*/ 49 h 59"/>
              <a:gd name="T88" fmla="*/ 69 w 83"/>
              <a:gd name="T89" fmla="*/ 49 h 59"/>
              <a:gd name="T90" fmla="*/ 69 w 83"/>
              <a:gd name="T91" fmla="*/ 49 h 59"/>
              <a:gd name="T92" fmla="*/ 34 w 83"/>
              <a:gd name="T93" fmla="*/ 30 h 59"/>
              <a:gd name="T94" fmla="*/ 34 w 83"/>
              <a:gd name="T95" fmla="*/ 49 h 59"/>
              <a:gd name="T96" fmla="*/ 29 w 83"/>
              <a:gd name="T97" fmla="*/ 49 h 59"/>
              <a:gd name="T98" fmla="*/ 29 w 83"/>
              <a:gd name="T99" fmla="*/ 49 h 59"/>
              <a:gd name="T100" fmla="*/ 27 w 83"/>
              <a:gd name="T101" fmla="*/ 49 h 59"/>
              <a:gd name="T102" fmla="*/ 25 w 83"/>
              <a:gd name="T103" fmla="*/ 48 h 59"/>
              <a:gd name="T104" fmla="*/ 24 w 83"/>
              <a:gd name="T105" fmla="*/ 47 h 59"/>
              <a:gd name="T106" fmla="*/ 24 w 83"/>
              <a:gd name="T107" fmla="*/ 44 h 59"/>
              <a:gd name="T108" fmla="*/ 24 w 83"/>
              <a:gd name="T109" fmla="*/ 30 h 59"/>
              <a:gd name="T110" fmla="*/ 34 w 83"/>
              <a:gd name="T111"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 h="59">
                <a:moveTo>
                  <a:pt x="14" y="25"/>
                </a:moveTo>
                <a:lnTo>
                  <a:pt x="14" y="44"/>
                </a:lnTo>
                <a:lnTo>
                  <a:pt x="14" y="44"/>
                </a:lnTo>
                <a:lnTo>
                  <a:pt x="16" y="50"/>
                </a:lnTo>
                <a:lnTo>
                  <a:pt x="19" y="54"/>
                </a:lnTo>
                <a:lnTo>
                  <a:pt x="23" y="58"/>
                </a:lnTo>
                <a:lnTo>
                  <a:pt x="29" y="59"/>
                </a:lnTo>
                <a:lnTo>
                  <a:pt x="69" y="59"/>
                </a:lnTo>
                <a:lnTo>
                  <a:pt x="69" y="59"/>
                </a:lnTo>
                <a:lnTo>
                  <a:pt x="75" y="58"/>
                </a:lnTo>
                <a:lnTo>
                  <a:pt x="78" y="54"/>
                </a:lnTo>
                <a:lnTo>
                  <a:pt x="82" y="50"/>
                </a:lnTo>
                <a:lnTo>
                  <a:pt x="83" y="44"/>
                </a:lnTo>
                <a:lnTo>
                  <a:pt x="83" y="25"/>
                </a:lnTo>
                <a:lnTo>
                  <a:pt x="83" y="25"/>
                </a:lnTo>
                <a:lnTo>
                  <a:pt x="83" y="22"/>
                </a:lnTo>
                <a:lnTo>
                  <a:pt x="82" y="21"/>
                </a:lnTo>
                <a:lnTo>
                  <a:pt x="81" y="20"/>
                </a:lnTo>
                <a:lnTo>
                  <a:pt x="78" y="20"/>
                </a:lnTo>
                <a:lnTo>
                  <a:pt x="24" y="20"/>
                </a:lnTo>
                <a:lnTo>
                  <a:pt x="24" y="5"/>
                </a:lnTo>
                <a:lnTo>
                  <a:pt x="24" y="5"/>
                </a:lnTo>
                <a:lnTo>
                  <a:pt x="24" y="2"/>
                </a:lnTo>
                <a:lnTo>
                  <a:pt x="23" y="1"/>
                </a:lnTo>
                <a:lnTo>
                  <a:pt x="22" y="0"/>
                </a:lnTo>
                <a:lnTo>
                  <a:pt x="19" y="0"/>
                </a:lnTo>
                <a:lnTo>
                  <a:pt x="0" y="0"/>
                </a:lnTo>
                <a:lnTo>
                  <a:pt x="0" y="10"/>
                </a:lnTo>
                <a:lnTo>
                  <a:pt x="14" y="10"/>
                </a:lnTo>
                <a:lnTo>
                  <a:pt x="14" y="25"/>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4"/>
                </a:lnTo>
                <a:lnTo>
                  <a:pt x="74" y="47"/>
                </a:lnTo>
                <a:lnTo>
                  <a:pt x="72" y="48"/>
                </a:lnTo>
                <a:lnTo>
                  <a:pt x="71" y="49"/>
                </a:lnTo>
                <a:lnTo>
                  <a:pt x="69" y="49"/>
                </a:lnTo>
                <a:lnTo>
                  <a:pt x="69" y="49"/>
                </a:lnTo>
                <a:close/>
                <a:moveTo>
                  <a:pt x="34" y="30"/>
                </a:moveTo>
                <a:lnTo>
                  <a:pt x="34" y="49"/>
                </a:lnTo>
                <a:lnTo>
                  <a:pt x="29" y="49"/>
                </a:lnTo>
                <a:lnTo>
                  <a:pt x="29" y="49"/>
                </a:lnTo>
                <a:lnTo>
                  <a:pt x="27" y="49"/>
                </a:lnTo>
                <a:lnTo>
                  <a:pt x="25" y="48"/>
                </a:lnTo>
                <a:lnTo>
                  <a:pt x="24" y="47"/>
                </a:lnTo>
                <a:lnTo>
                  <a:pt x="24" y="44"/>
                </a:lnTo>
                <a:lnTo>
                  <a:pt x="24" y="30"/>
                </a:lnTo>
                <a:lnTo>
                  <a:pt x="34"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14" name="Freeform 1735"/>
          <p:cNvSpPr>
            <a:spLocks noEditPoints="1"/>
          </p:cNvSpPr>
          <p:nvPr/>
        </p:nvSpPr>
        <p:spPr bwMode="auto">
          <a:xfrm>
            <a:off x="2822877" y="2971541"/>
            <a:ext cx="123368" cy="85410"/>
          </a:xfrm>
          <a:custGeom>
            <a:avLst/>
            <a:gdLst>
              <a:gd name="T0" fmla="*/ 74 w 79"/>
              <a:gd name="T1" fmla="*/ 0 h 54"/>
              <a:gd name="T2" fmla="*/ 5 w 79"/>
              <a:gd name="T3" fmla="*/ 0 h 54"/>
              <a:gd name="T4" fmla="*/ 5 w 79"/>
              <a:gd name="T5" fmla="*/ 0 h 54"/>
              <a:gd name="T6" fmla="*/ 3 w 79"/>
              <a:gd name="T7" fmla="*/ 0 h 54"/>
              <a:gd name="T8" fmla="*/ 2 w 79"/>
              <a:gd name="T9" fmla="*/ 1 h 54"/>
              <a:gd name="T10" fmla="*/ 0 w 79"/>
              <a:gd name="T11" fmla="*/ 3 h 54"/>
              <a:gd name="T12" fmla="*/ 0 w 79"/>
              <a:gd name="T13" fmla="*/ 5 h 54"/>
              <a:gd name="T14" fmla="*/ 0 w 79"/>
              <a:gd name="T15" fmla="*/ 39 h 54"/>
              <a:gd name="T16" fmla="*/ 0 w 79"/>
              <a:gd name="T17" fmla="*/ 39 h 54"/>
              <a:gd name="T18" fmla="*/ 2 w 79"/>
              <a:gd name="T19" fmla="*/ 46 h 54"/>
              <a:gd name="T20" fmla="*/ 5 w 79"/>
              <a:gd name="T21" fmla="*/ 49 h 54"/>
              <a:gd name="T22" fmla="*/ 9 w 79"/>
              <a:gd name="T23" fmla="*/ 53 h 54"/>
              <a:gd name="T24" fmla="*/ 15 w 79"/>
              <a:gd name="T25" fmla="*/ 54 h 54"/>
              <a:gd name="T26" fmla="*/ 65 w 79"/>
              <a:gd name="T27" fmla="*/ 54 h 54"/>
              <a:gd name="T28" fmla="*/ 65 w 79"/>
              <a:gd name="T29" fmla="*/ 54 h 54"/>
              <a:gd name="T30" fmla="*/ 71 w 79"/>
              <a:gd name="T31" fmla="*/ 53 h 54"/>
              <a:gd name="T32" fmla="*/ 74 w 79"/>
              <a:gd name="T33" fmla="*/ 49 h 54"/>
              <a:gd name="T34" fmla="*/ 78 w 79"/>
              <a:gd name="T35" fmla="*/ 46 h 54"/>
              <a:gd name="T36" fmla="*/ 79 w 79"/>
              <a:gd name="T37" fmla="*/ 39 h 54"/>
              <a:gd name="T38" fmla="*/ 79 w 79"/>
              <a:gd name="T39" fmla="*/ 5 h 54"/>
              <a:gd name="T40" fmla="*/ 79 w 79"/>
              <a:gd name="T41" fmla="*/ 5 h 54"/>
              <a:gd name="T42" fmla="*/ 79 w 79"/>
              <a:gd name="T43" fmla="*/ 3 h 54"/>
              <a:gd name="T44" fmla="*/ 78 w 79"/>
              <a:gd name="T45" fmla="*/ 1 h 54"/>
              <a:gd name="T46" fmla="*/ 77 w 79"/>
              <a:gd name="T47" fmla="*/ 0 h 54"/>
              <a:gd name="T48" fmla="*/ 74 w 79"/>
              <a:gd name="T49" fmla="*/ 0 h 54"/>
              <a:gd name="T50" fmla="*/ 74 w 79"/>
              <a:gd name="T51" fmla="*/ 0 h 54"/>
              <a:gd name="T52" fmla="*/ 65 w 79"/>
              <a:gd name="T53" fmla="*/ 44 h 54"/>
              <a:gd name="T54" fmla="*/ 15 w 79"/>
              <a:gd name="T55" fmla="*/ 44 h 54"/>
              <a:gd name="T56" fmla="*/ 15 w 79"/>
              <a:gd name="T57" fmla="*/ 44 h 54"/>
              <a:gd name="T58" fmla="*/ 13 w 79"/>
              <a:gd name="T59" fmla="*/ 44 h 54"/>
              <a:gd name="T60" fmla="*/ 12 w 79"/>
              <a:gd name="T61" fmla="*/ 43 h 54"/>
              <a:gd name="T62" fmla="*/ 10 w 79"/>
              <a:gd name="T63" fmla="*/ 42 h 54"/>
              <a:gd name="T64" fmla="*/ 10 w 79"/>
              <a:gd name="T65" fmla="*/ 39 h 54"/>
              <a:gd name="T66" fmla="*/ 10 w 79"/>
              <a:gd name="T67" fmla="*/ 10 h 54"/>
              <a:gd name="T68" fmla="*/ 69 w 79"/>
              <a:gd name="T69" fmla="*/ 10 h 54"/>
              <a:gd name="T70" fmla="*/ 69 w 79"/>
              <a:gd name="T71" fmla="*/ 39 h 54"/>
              <a:gd name="T72" fmla="*/ 69 w 79"/>
              <a:gd name="T73" fmla="*/ 39 h 54"/>
              <a:gd name="T74" fmla="*/ 69 w 79"/>
              <a:gd name="T75" fmla="*/ 42 h 54"/>
              <a:gd name="T76" fmla="*/ 68 w 79"/>
              <a:gd name="T77" fmla="*/ 43 h 54"/>
              <a:gd name="T78" fmla="*/ 67 w 79"/>
              <a:gd name="T79" fmla="*/ 44 h 54"/>
              <a:gd name="T80" fmla="*/ 65 w 79"/>
              <a:gd name="T81" fmla="*/ 44 h 54"/>
              <a:gd name="T82" fmla="*/ 65 w 79"/>
              <a:gd name="T83"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54">
                <a:moveTo>
                  <a:pt x="74" y="0"/>
                </a:moveTo>
                <a:lnTo>
                  <a:pt x="5" y="0"/>
                </a:lnTo>
                <a:lnTo>
                  <a:pt x="5" y="0"/>
                </a:lnTo>
                <a:lnTo>
                  <a:pt x="3" y="0"/>
                </a:lnTo>
                <a:lnTo>
                  <a:pt x="2" y="1"/>
                </a:lnTo>
                <a:lnTo>
                  <a:pt x="0" y="3"/>
                </a:lnTo>
                <a:lnTo>
                  <a:pt x="0" y="5"/>
                </a:lnTo>
                <a:lnTo>
                  <a:pt x="0" y="39"/>
                </a:lnTo>
                <a:lnTo>
                  <a:pt x="0" y="39"/>
                </a:lnTo>
                <a:lnTo>
                  <a:pt x="2" y="46"/>
                </a:lnTo>
                <a:lnTo>
                  <a:pt x="5" y="49"/>
                </a:lnTo>
                <a:lnTo>
                  <a:pt x="9" y="53"/>
                </a:lnTo>
                <a:lnTo>
                  <a:pt x="15" y="54"/>
                </a:lnTo>
                <a:lnTo>
                  <a:pt x="65" y="54"/>
                </a:lnTo>
                <a:lnTo>
                  <a:pt x="65" y="54"/>
                </a:lnTo>
                <a:lnTo>
                  <a:pt x="71" y="53"/>
                </a:lnTo>
                <a:lnTo>
                  <a:pt x="74" y="49"/>
                </a:lnTo>
                <a:lnTo>
                  <a:pt x="78" y="46"/>
                </a:lnTo>
                <a:lnTo>
                  <a:pt x="79" y="39"/>
                </a:lnTo>
                <a:lnTo>
                  <a:pt x="79" y="5"/>
                </a:lnTo>
                <a:lnTo>
                  <a:pt x="79" y="5"/>
                </a:lnTo>
                <a:lnTo>
                  <a:pt x="79" y="3"/>
                </a:lnTo>
                <a:lnTo>
                  <a:pt x="78" y="1"/>
                </a:lnTo>
                <a:lnTo>
                  <a:pt x="77" y="0"/>
                </a:lnTo>
                <a:lnTo>
                  <a:pt x="74" y="0"/>
                </a:lnTo>
                <a:lnTo>
                  <a:pt x="74" y="0"/>
                </a:lnTo>
                <a:close/>
                <a:moveTo>
                  <a:pt x="65" y="44"/>
                </a:moveTo>
                <a:lnTo>
                  <a:pt x="15" y="44"/>
                </a:lnTo>
                <a:lnTo>
                  <a:pt x="15" y="44"/>
                </a:lnTo>
                <a:lnTo>
                  <a:pt x="13" y="44"/>
                </a:lnTo>
                <a:lnTo>
                  <a:pt x="12" y="43"/>
                </a:lnTo>
                <a:lnTo>
                  <a:pt x="10" y="42"/>
                </a:lnTo>
                <a:lnTo>
                  <a:pt x="10" y="39"/>
                </a:lnTo>
                <a:lnTo>
                  <a:pt x="10" y="10"/>
                </a:lnTo>
                <a:lnTo>
                  <a:pt x="69" y="10"/>
                </a:lnTo>
                <a:lnTo>
                  <a:pt x="69" y="39"/>
                </a:lnTo>
                <a:lnTo>
                  <a:pt x="69" y="39"/>
                </a:lnTo>
                <a:lnTo>
                  <a:pt x="69" y="42"/>
                </a:lnTo>
                <a:lnTo>
                  <a:pt x="68" y="43"/>
                </a:lnTo>
                <a:lnTo>
                  <a:pt x="67" y="44"/>
                </a:lnTo>
                <a:lnTo>
                  <a:pt x="65" y="44"/>
                </a:lnTo>
                <a:lnTo>
                  <a:pt x="65" y="4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15" name="Rectangle 1736"/>
          <p:cNvSpPr>
            <a:spLocks noChangeArrowheads="1"/>
          </p:cNvSpPr>
          <p:nvPr/>
        </p:nvSpPr>
        <p:spPr bwMode="auto">
          <a:xfrm>
            <a:off x="2870325" y="2995265"/>
            <a:ext cx="28470"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16" name="Freeform 1737"/>
          <p:cNvSpPr>
            <a:spLocks noEditPoints="1"/>
          </p:cNvSpPr>
          <p:nvPr/>
        </p:nvSpPr>
        <p:spPr bwMode="auto">
          <a:xfrm>
            <a:off x="2438537" y="2886132"/>
            <a:ext cx="128115" cy="156586"/>
          </a:xfrm>
          <a:custGeom>
            <a:avLst/>
            <a:gdLst>
              <a:gd name="T0" fmla="*/ 58 w 79"/>
              <a:gd name="T1" fmla="*/ 15 h 98"/>
              <a:gd name="T2" fmla="*/ 54 w 79"/>
              <a:gd name="T3" fmla="*/ 3 h 98"/>
              <a:gd name="T4" fmla="*/ 49 w 79"/>
              <a:gd name="T5" fmla="*/ 0 h 98"/>
              <a:gd name="T6" fmla="*/ 10 w 79"/>
              <a:gd name="T7" fmla="*/ 0 h 98"/>
              <a:gd name="T8" fmla="*/ 5 w 79"/>
              <a:gd name="T9" fmla="*/ 3 h 98"/>
              <a:gd name="T10" fmla="*/ 0 w 79"/>
              <a:gd name="T11" fmla="*/ 18 h 98"/>
              <a:gd name="T12" fmla="*/ 10 w 79"/>
              <a:gd name="T13" fmla="*/ 63 h 98"/>
              <a:gd name="T14" fmla="*/ 1 w 79"/>
              <a:gd name="T15" fmla="*/ 76 h 98"/>
              <a:gd name="T16" fmla="*/ 0 w 79"/>
              <a:gd name="T17" fmla="*/ 93 h 98"/>
              <a:gd name="T18" fmla="*/ 0 w 79"/>
              <a:gd name="T19" fmla="*/ 96 h 98"/>
              <a:gd name="T20" fmla="*/ 2 w 79"/>
              <a:gd name="T21" fmla="*/ 98 h 98"/>
              <a:gd name="T22" fmla="*/ 54 w 79"/>
              <a:gd name="T23" fmla="*/ 98 h 98"/>
              <a:gd name="T24" fmla="*/ 56 w 79"/>
              <a:gd name="T25" fmla="*/ 98 h 98"/>
              <a:gd name="T26" fmla="*/ 59 w 79"/>
              <a:gd name="T27" fmla="*/ 96 h 98"/>
              <a:gd name="T28" fmla="*/ 59 w 79"/>
              <a:gd name="T29" fmla="*/ 79 h 98"/>
              <a:gd name="T30" fmla="*/ 58 w 79"/>
              <a:gd name="T31" fmla="*/ 76 h 98"/>
              <a:gd name="T32" fmla="*/ 58 w 79"/>
              <a:gd name="T33" fmla="*/ 24 h 98"/>
              <a:gd name="T34" fmla="*/ 64 w 79"/>
              <a:gd name="T35" fmla="*/ 24 h 98"/>
              <a:gd name="T36" fmla="*/ 68 w 79"/>
              <a:gd name="T37" fmla="*/ 26 h 98"/>
              <a:gd name="T38" fmla="*/ 69 w 79"/>
              <a:gd name="T39" fmla="*/ 29 h 98"/>
              <a:gd name="T40" fmla="*/ 79 w 79"/>
              <a:gd name="T41" fmla="*/ 64 h 98"/>
              <a:gd name="T42" fmla="*/ 79 w 79"/>
              <a:gd name="T43" fmla="*/ 29 h 98"/>
              <a:gd name="T44" fmla="*/ 74 w 79"/>
              <a:gd name="T45" fmla="*/ 20 h 98"/>
              <a:gd name="T46" fmla="*/ 64 w 79"/>
              <a:gd name="T47" fmla="*/ 15 h 98"/>
              <a:gd name="T48" fmla="*/ 45 w 79"/>
              <a:gd name="T49" fmla="*/ 10 h 98"/>
              <a:gd name="T50" fmla="*/ 12 w 79"/>
              <a:gd name="T51" fmla="*/ 15 h 98"/>
              <a:gd name="T52" fmla="*/ 45 w 79"/>
              <a:gd name="T53" fmla="*/ 10 h 98"/>
              <a:gd name="T54" fmla="*/ 10 w 79"/>
              <a:gd name="T55" fmla="*/ 89 h 98"/>
              <a:gd name="T56" fmla="*/ 17 w 79"/>
              <a:gd name="T57" fmla="*/ 69 h 98"/>
              <a:gd name="T58" fmla="*/ 49 w 79"/>
              <a:gd name="T59" fmla="*/ 80 h 98"/>
              <a:gd name="T60" fmla="*/ 40 w 79"/>
              <a:gd name="T61" fmla="*/ 59 h 98"/>
              <a:gd name="T62" fmla="*/ 34 w 79"/>
              <a:gd name="T63" fmla="*/ 44 h 98"/>
              <a:gd name="T64" fmla="*/ 24 w 79"/>
              <a:gd name="T65" fmla="*/ 59 h 98"/>
              <a:gd name="T66" fmla="*/ 11 w 79"/>
              <a:gd name="T67" fmla="*/ 24 h 98"/>
              <a:gd name="T68" fmla="*/ 40 w 79"/>
              <a:gd name="T69" fmla="*/ 5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98">
                <a:moveTo>
                  <a:pt x="64" y="15"/>
                </a:moveTo>
                <a:lnTo>
                  <a:pt x="58" y="15"/>
                </a:lnTo>
                <a:lnTo>
                  <a:pt x="54" y="3"/>
                </a:lnTo>
                <a:lnTo>
                  <a:pt x="54" y="3"/>
                </a:lnTo>
                <a:lnTo>
                  <a:pt x="51" y="1"/>
                </a:lnTo>
                <a:lnTo>
                  <a:pt x="49" y="0"/>
                </a:lnTo>
                <a:lnTo>
                  <a:pt x="10" y="0"/>
                </a:lnTo>
                <a:lnTo>
                  <a:pt x="10" y="0"/>
                </a:lnTo>
                <a:lnTo>
                  <a:pt x="7" y="1"/>
                </a:lnTo>
                <a:lnTo>
                  <a:pt x="5" y="3"/>
                </a:lnTo>
                <a:lnTo>
                  <a:pt x="0" y="18"/>
                </a:lnTo>
                <a:lnTo>
                  <a:pt x="0" y="18"/>
                </a:lnTo>
                <a:lnTo>
                  <a:pt x="0" y="21"/>
                </a:lnTo>
                <a:lnTo>
                  <a:pt x="10" y="63"/>
                </a:lnTo>
                <a:lnTo>
                  <a:pt x="1" y="76"/>
                </a:lnTo>
                <a:lnTo>
                  <a:pt x="1" y="76"/>
                </a:lnTo>
                <a:lnTo>
                  <a:pt x="0" y="79"/>
                </a:lnTo>
                <a:lnTo>
                  <a:pt x="0" y="93"/>
                </a:lnTo>
                <a:lnTo>
                  <a:pt x="0" y="93"/>
                </a:lnTo>
                <a:lnTo>
                  <a:pt x="0" y="96"/>
                </a:lnTo>
                <a:lnTo>
                  <a:pt x="1" y="97"/>
                </a:lnTo>
                <a:lnTo>
                  <a:pt x="2" y="98"/>
                </a:lnTo>
                <a:lnTo>
                  <a:pt x="5" y="98"/>
                </a:lnTo>
                <a:lnTo>
                  <a:pt x="54" y="98"/>
                </a:lnTo>
                <a:lnTo>
                  <a:pt x="54" y="98"/>
                </a:lnTo>
                <a:lnTo>
                  <a:pt x="56" y="98"/>
                </a:lnTo>
                <a:lnTo>
                  <a:pt x="58" y="97"/>
                </a:lnTo>
                <a:lnTo>
                  <a:pt x="59" y="96"/>
                </a:lnTo>
                <a:lnTo>
                  <a:pt x="59" y="93"/>
                </a:lnTo>
                <a:lnTo>
                  <a:pt x="59" y="79"/>
                </a:lnTo>
                <a:lnTo>
                  <a:pt x="59" y="79"/>
                </a:lnTo>
                <a:lnTo>
                  <a:pt x="58" y="76"/>
                </a:lnTo>
                <a:lnTo>
                  <a:pt x="49" y="63"/>
                </a:lnTo>
                <a:lnTo>
                  <a:pt x="58" y="24"/>
                </a:lnTo>
                <a:lnTo>
                  <a:pt x="64" y="24"/>
                </a:lnTo>
                <a:lnTo>
                  <a:pt x="64" y="24"/>
                </a:lnTo>
                <a:lnTo>
                  <a:pt x="66" y="24"/>
                </a:lnTo>
                <a:lnTo>
                  <a:pt x="68" y="26"/>
                </a:lnTo>
                <a:lnTo>
                  <a:pt x="69" y="27"/>
                </a:lnTo>
                <a:lnTo>
                  <a:pt x="69" y="29"/>
                </a:lnTo>
                <a:lnTo>
                  <a:pt x="69" y="64"/>
                </a:lnTo>
                <a:lnTo>
                  <a:pt x="79" y="64"/>
                </a:lnTo>
                <a:lnTo>
                  <a:pt x="79" y="29"/>
                </a:lnTo>
                <a:lnTo>
                  <a:pt x="79" y="29"/>
                </a:lnTo>
                <a:lnTo>
                  <a:pt x="77" y="23"/>
                </a:lnTo>
                <a:lnTo>
                  <a:pt x="74" y="20"/>
                </a:lnTo>
                <a:lnTo>
                  <a:pt x="70" y="16"/>
                </a:lnTo>
                <a:lnTo>
                  <a:pt x="64" y="15"/>
                </a:lnTo>
                <a:lnTo>
                  <a:pt x="64" y="15"/>
                </a:lnTo>
                <a:close/>
                <a:moveTo>
                  <a:pt x="45" y="10"/>
                </a:moveTo>
                <a:lnTo>
                  <a:pt x="47" y="15"/>
                </a:lnTo>
                <a:lnTo>
                  <a:pt x="12" y="15"/>
                </a:lnTo>
                <a:lnTo>
                  <a:pt x="13" y="10"/>
                </a:lnTo>
                <a:lnTo>
                  <a:pt x="45" y="10"/>
                </a:lnTo>
                <a:close/>
                <a:moveTo>
                  <a:pt x="49" y="89"/>
                </a:moveTo>
                <a:lnTo>
                  <a:pt x="10" y="89"/>
                </a:lnTo>
                <a:lnTo>
                  <a:pt x="10" y="80"/>
                </a:lnTo>
                <a:lnTo>
                  <a:pt x="17" y="69"/>
                </a:lnTo>
                <a:lnTo>
                  <a:pt x="42" y="69"/>
                </a:lnTo>
                <a:lnTo>
                  <a:pt x="49" y="80"/>
                </a:lnTo>
                <a:lnTo>
                  <a:pt x="49" y="89"/>
                </a:lnTo>
                <a:close/>
                <a:moveTo>
                  <a:pt x="40" y="59"/>
                </a:moveTo>
                <a:lnTo>
                  <a:pt x="34" y="59"/>
                </a:lnTo>
                <a:lnTo>
                  <a:pt x="34" y="44"/>
                </a:lnTo>
                <a:lnTo>
                  <a:pt x="24" y="44"/>
                </a:lnTo>
                <a:lnTo>
                  <a:pt x="24" y="59"/>
                </a:lnTo>
                <a:lnTo>
                  <a:pt x="18" y="59"/>
                </a:lnTo>
                <a:lnTo>
                  <a:pt x="11" y="24"/>
                </a:lnTo>
                <a:lnTo>
                  <a:pt x="48" y="24"/>
                </a:lnTo>
                <a:lnTo>
                  <a:pt x="40" y="5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17" name="Freeform 1738"/>
          <p:cNvSpPr>
            <a:spLocks/>
          </p:cNvSpPr>
          <p:nvPr/>
        </p:nvSpPr>
        <p:spPr bwMode="auto">
          <a:xfrm>
            <a:off x="2476496" y="3004755"/>
            <a:ext cx="18981" cy="14237"/>
          </a:xfrm>
          <a:custGeom>
            <a:avLst/>
            <a:gdLst>
              <a:gd name="T0" fmla="*/ 5 w 10"/>
              <a:gd name="T1" fmla="*/ 0 h 10"/>
              <a:gd name="T2" fmla="*/ 5 w 10"/>
              <a:gd name="T3" fmla="*/ 0 h 10"/>
              <a:gd name="T4" fmla="*/ 3 w 10"/>
              <a:gd name="T5" fmla="*/ 0 h 10"/>
              <a:gd name="T6" fmla="*/ 2 w 10"/>
              <a:gd name="T7" fmla="*/ 1 h 10"/>
              <a:gd name="T8" fmla="*/ 0 w 10"/>
              <a:gd name="T9" fmla="*/ 2 h 10"/>
              <a:gd name="T10" fmla="*/ 0 w 10"/>
              <a:gd name="T11" fmla="*/ 5 h 10"/>
              <a:gd name="T12" fmla="*/ 0 w 10"/>
              <a:gd name="T13" fmla="*/ 5 h 10"/>
              <a:gd name="T14" fmla="*/ 0 w 10"/>
              <a:gd name="T15" fmla="*/ 7 h 10"/>
              <a:gd name="T16" fmla="*/ 2 w 10"/>
              <a:gd name="T17" fmla="*/ 8 h 10"/>
              <a:gd name="T18" fmla="*/ 3 w 10"/>
              <a:gd name="T19" fmla="*/ 10 h 10"/>
              <a:gd name="T20" fmla="*/ 5 w 10"/>
              <a:gd name="T21" fmla="*/ 10 h 10"/>
              <a:gd name="T22" fmla="*/ 5 w 10"/>
              <a:gd name="T23" fmla="*/ 10 h 10"/>
              <a:gd name="T24" fmla="*/ 8 w 10"/>
              <a:gd name="T25" fmla="*/ 10 h 10"/>
              <a:gd name="T26" fmla="*/ 9 w 10"/>
              <a:gd name="T27" fmla="*/ 8 h 10"/>
              <a:gd name="T28" fmla="*/ 10 w 10"/>
              <a:gd name="T29" fmla="*/ 7 h 10"/>
              <a:gd name="T30" fmla="*/ 10 w 10"/>
              <a:gd name="T31" fmla="*/ 5 h 10"/>
              <a:gd name="T32" fmla="*/ 10 w 10"/>
              <a:gd name="T33" fmla="*/ 5 h 10"/>
              <a:gd name="T34" fmla="*/ 10 w 10"/>
              <a:gd name="T35" fmla="*/ 2 h 10"/>
              <a:gd name="T36" fmla="*/ 9 w 10"/>
              <a:gd name="T37" fmla="*/ 1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2" y="1"/>
                </a:lnTo>
                <a:lnTo>
                  <a:pt x="0" y="2"/>
                </a:lnTo>
                <a:lnTo>
                  <a:pt x="0" y="5"/>
                </a:lnTo>
                <a:lnTo>
                  <a:pt x="0" y="5"/>
                </a:lnTo>
                <a:lnTo>
                  <a:pt x="0" y="7"/>
                </a:lnTo>
                <a:lnTo>
                  <a:pt x="2" y="8"/>
                </a:lnTo>
                <a:lnTo>
                  <a:pt x="3" y="10"/>
                </a:lnTo>
                <a:lnTo>
                  <a:pt x="5" y="10"/>
                </a:lnTo>
                <a:lnTo>
                  <a:pt x="5" y="10"/>
                </a:lnTo>
                <a:lnTo>
                  <a:pt x="8" y="10"/>
                </a:lnTo>
                <a:lnTo>
                  <a:pt x="9" y="8"/>
                </a:lnTo>
                <a:lnTo>
                  <a:pt x="10" y="7"/>
                </a:lnTo>
                <a:lnTo>
                  <a:pt x="10" y="5"/>
                </a:lnTo>
                <a:lnTo>
                  <a:pt x="10" y="5"/>
                </a:lnTo>
                <a:lnTo>
                  <a:pt x="10" y="2"/>
                </a:lnTo>
                <a:lnTo>
                  <a:pt x="9" y="1"/>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18" name="Freeform 1739"/>
          <p:cNvSpPr>
            <a:spLocks/>
          </p:cNvSpPr>
          <p:nvPr/>
        </p:nvSpPr>
        <p:spPr bwMode="auto">
          <a:xfrm>
            <a:off x="1703069" y="3260982"/>
            <a:ext cx="99645" cy="61686"/>
          </a:xfrm>
          <a:custGeom>
            <a:avLst/>
            <a:gdLst>
              <a:gd name="T0" fmla="*/ 13 w 61"/>
              <a:gd name="T1" fmla="*/ 40 h 40"/>
              <a:gd name="T2" fmla="*/ 13 w 61"/>
              <a:gd name="T3" fmla="*/ 40 h 40"/>
              <a:gd name="T4" fmla="*/ 10 w 61"/>
              <a:gd name="T5" fmla="*/ 24 h 40"/>
              <a:gd name="T6" fmla="*/ 10 w 61"/>
              <a:gd name="T7" fmla="*/ 18 h 40"/>
              <a:gd name="T8" fmla="*/ 11 w 61"/>
              <a:gd name="T9" fmla="*/ 12 h 40"/>
              <a:gd name="T10" fmla="*/ 11 w 61"/>
              <a:gd name="T11" fmla="*/ 12 h 40"/>
              <a:gd name="T12" fmla="*/ 12 w 61"/>
              <a:gd name="T13" fmla="*/ 10 h 40"/>
              <a:gd name="T14" fmla="*/ 13 w 61"/>
              <a:gd name="T15" fmla="*/ 10 h 40"/>
              <a:gd name="T16" fmla="*/ 13 w 61"/>
              <a:gd name="T17" fmla="*/ 10 h 40"/>
              <a:gd name="T18" fmla="*/ 17 w 61"/>
              <a:gd name="T19" fmla="*/ 14 h 40"/>
              <a:gd name="T20" fmla="*/ 19 w 61"/>
              <a:gd name="T21" fmla="*/ 21 h 40"/>
              <a:gd name="T22" fmla="*/ 24 w 61"/>
              <a:gd name="T23" fmla="*/ 40 h 40"/>
              <a:gd name="T24" fmla="*/ 37 w 61"/>
              <a:gd name="T25" fmla="*/ 40 h 40"/>
              <a:gd name="T26" fmla="*/ 37 w 61"/>
              <a:gd name="T27" fmla="*/ 40 h 40"/>
              <a:gd name="T28" fmla="*/ 42 w 61"/>
              <a:gd name="T29" fmla="*/ 21 h 40"/>
              <a:gd name="T30" fmla="*/ 44 w 61"/>
              <a:gd name="T31" fmla="*/ 14 h 40"/>
              <a:gd name="T32" fmla="*/ 48 w 61"/>
              <a:gd name="T33" fmla="*/ 10 h 40"/>
              <a:gd name="T34" fmla="*/ 48 w 61"/>
              <a:gd name="T35" fmla="*/ 10 h 40"/>
              <a:gd name="T36" fmla="*/ 49 w 61"/>
              <a:gd name="T37" fmla="*/ 10 h 40"/>
              <a:gd name="T38" fmla="*/ 50 w 61"/>
              <a:gd name="T39" fmla="*/ 12 h 40"/>
              <a:gd name="T40" fmla="*/ 50 w 61"/>
              <a:gd name="T41" fmla="*/ 12 h 40"/>
              <a:gd name="T42" fmla="*/ 52 w 61"/>
              <a:gd name="T43" fmla="*/ 18 h 40"/>
              <a:gd name="T44" fmla="*/ 52 w 61"/>
              <a:gd name="T45" fmla="*/ 24 h 40"/>
              <a:gd name="T46" fmla="*/ 48 w 61"/>
              <a:gd name="T47" fmla="*/ 40 h 40"/>
              <a:gd name="T48" fmla="*/ 59 w 61"/>
              <a:gd name="T49" fmla="*/ 40 h 40"/>
              <a:gd name="T50" fmla="*/ 59 w 61"/>
              <a:gd name="T51" fmla="*/ 40 h 40"/>
              <a:gd name="T52" fmla="*/ 60 w 61"/>
              <a:gd name="T53" fmla="*/ 31 h 40"/>
              <a:gd name="T54" fmla="*/ 61 w 61"/>
              <a:gd name="T55" fmla="*/ 23 h 40"/>
              <a:gd name="T56" fmla="*/ 61 w 61"/>
              <a:gd name="T57" fmla="*/ 15 h 40"/>
              <a:gd name="T58" fmla="*/ 60 w 61"/>
              <a:gd name="T59" fmla="*/ 8 h 40"/>
              <a:gd name="T60" fmla="*/ 60 w 61"/>
              <a:gd name="T61" fmla="*/ 8 h 40"/>
              <a:gd name="T62" fmla="*/ 56 w 61"/>
              <a:gd name="T63" fmla="*/ 3 h 40"/>
              <a:gd name="T64" fmla="*/ 52 w 61"/>
              <a:gd name="T65" fmla="*/ 0 h 40"/>
              <a:gd name="T66" fmla="*/ 52 w 61"/>
              <a:gd name="T67" fmla="*/ 0 h 40"/>
              <a:gd name="T68" fmla="*/ 47 w 61"/>
              <a:gd name="T69" fmla="*/ 0 h 40"/>
              <a:gd name="T70" fmla="*/ 42 w 61"/>
              <a:gd name="T71" fmla="*/ 2 h 40"/>
              <a:gd name="T72" fmla="*/ 42 w 61"/>
              <a:gd name="T73" fmla="*/ 2 h 40"/>
              <a:gd name="T74" fmla="*/ 38 w 61"/>
              <a:gd name="T75" fmla="*/ 5 h 40"/>
              <a:gd name="T76" fmla="*/ 36 w 61"/>
              <a:gd name="T77" fmla="*/ 10 h 40"/>
              <a:gd name="T78" fmla="*/ 31 w 61"/>
              <a:gd name="T79" fmla="*/ 23 h 40"/>
              <a:gd name="T80" fmla="*/ 31 w 61"/>
              <a:gd name="T81" fmla="*/ 23 h 40"/>
              <a:gd name="T82" fmla="*/ 26 w 61"/>
              <a:gd name="T83" fmla="*/ 10 h 40"/>
              <a:gd name="T84" fmla="*/ 23 w 61"/>
              <a:gd name="T85" fmla="*/ 5 h 40"/>
              <a:gd name="T86" fmla="*/ 19 w 61"/>
              <a:gd name="T87" fmla="*/ 2 h 40"/>
              <a:gd name="T88" fmla="*/ 19 w 61"/>
              <a:gd name="T89" fmla="*/ 2 h 40"/>
              <a:gd name="T90" fmla="*/ 15 w 61"/>
              <a:gd name="T91" fmla="*/ 0 h 40"/>
              <a:gd name="T92" fmla="*/ 10 w 61"/>
              <a:gd name="T93" fmla="*/ 0 h 40"/>
              <a:gd name="T94" fmla="*/ 10 w 61"/>
              <a:gd name="T95" fmla="*/ 0 h 40"/>
              <a:gd name="T96" fmla="*/ 5 w 61"/>
              <a:gd name="T97" fmla="*/ 3 h 40"/>
              <a:gd name="T98" fmla="*/ 1 w 61"/>
              <a:gd name="T99" fmla="*/ 8 h 40"/>
              <a:gd name="T100" fmla="*/ 1 w 61"/>
              <a:gd name="T101" fmla="*/ 8 h 40"/>
              <a:gd name="T102" fmla="*/ 0 w 61"/>
              <a:gd name="T103" fmla="*/ 15 h 40"/>
              <a:gd name="T104" fmla="*/ 0 w 61"/>
              <a:gd name="T105" fmla="*/ 23 h 40"/>
              <a:gd name="T106" fmla="*/ 1 w 61"/>
              <a:gd name="T107" fmla="*/ 31 h 40"/>
              <a:gd name="T108" fmla="*/ 2 w 61"/>
              <a:gd name="T109" fmla="*/ 40 h 40"/>
              <a:gd name="T110" fmla="*/ 13 w 61"/>
              <a:gd name="T11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 h="40">
                <a:moveTo>
                  <a:pt x="13" y="40"/>
                </a:moveTo>
                <a:lnTo>
                  <a:pt x="13" y="40"/>
                </a:lnTo>
                <a:lnTo>
                  <a:pt x="10" y="24"/>
                </a:lnTo>
                <a:lnTo>
                  <a:pt x="10" y="18"/>
                </a:lnTo>
                <a:lnTo>
                  <a:pt x="11" y="12"/>
                </a:lnTo>
                <a:lnTo>
                  <a:pt x="11" y="12"/>
                </a:lnTo>
                <a:lnTo>
                  <a:pt x="12" y="10"/>
                </a:lnTo>
                <a:lnTo>
                  <a:pt x="13" y="10"/>
                </a:lnTo>
                <a:lnTo>
                  <a:pt x="13" y="10"/>
                </a:lnTo>
                <a:lnTo>
                  <a:pt x="17" y="14"/>
                </a:lnTo>
                <a:lnTo>
                  <a:pt x="19" y="21"/>
                </a:lnTo>
                <a:lnTo>
                  <a:pt x="24" y="40"/>
                </a:lnTo>
                <a:lnTo>
                  <a:pt x="37" y="40"/>
                </a:lnTo>
                <a:lnTo>
                  <a:pt x="37" y="40"/>
                </a:lnTo>
                <a:lnTo>
                  <a:pt x="42" y="21"/>
                </a:lnTo>
                <a:lnTo>
                  <a:pt x="44" y="14"/>
                </a:lnTo>
                <a:lnTo>
                  <a:pt x="48" y="10"/>
                </a:lnTo>
                <a:lnTo>
                  <a:pt x="48" y="10"/>
                </a:lnTo>
                <a:lnTo>
                  <a:pt x="49" y="10"/>
                </a:lnTo>
                <a:lnTo>
                  <a:pt x="50" y="12"/>
                </a:lnTo>
                <a:lnTo>
                  <a:pt x="50" y="12"/>
                </a:lnTo>
                <a:lnTo>
                  <a:pt x="52" y="18"/>
                </a:lnTo>
                <a:lnTo>
                  <a:pt x="52" y="24"/>
                </a:lnTo>
                <a:lnTo>
                  <a:pt x="48" y="40"/>
                </a:lnTo>
                <a:lnTo>
                  <a:pt x="59" y="40"/>
                </a:lnTo>
                <a:lnTo>
                  <a:pt x="59" y="40"/>
                </a:lnTo>
                <a:lnTo>
                  <a:pt x="60" y="31"/>
                </a:lnTo>
                <a:lnTo>
                  <a:pt x="61" y="23"/>
                </a:lnTo>
                <a:lnTo>
                  <a:pt x="61" y="15"/>
                </a:lnTo>
                <a:lnTo>
                  <a:pt x="60" y="8"/>
                </a:lnTo>
                <a:lnTo>
                  <a:pt x="60" y="8"/>
                </a:lnTo>
                <a:lnTo>
                  <a:pt x="56" y="3"/>
                </a:lnTo>
                <a:lnTo>
                  <a:pt x="52" y="0"/>
                </a:lnTo>
                <a:lnTo>
                  <a:pt x="52" y="0"/>
                </a:lnTo>
                <a:lnTo>
                  <a:pt x="47" y="0"/>
                </a:lnTo>
                <a:lnTo>
                  <a:pt x="42" y="2"/>
                </a:lnTo>
                <a:lnTo>
                  <a:pt x="42" y="2"/>
                </a:lnTo>
                <a:lnTo>
                  <a:pt x="38" y="5"/>
                </a:lnTo>
                <a:lnTo>
                  <a:pt x="36" y="10"/>
                </a:lnTo>
                <a:lnTo>
                  <a:pt x="31" y="23"/>
                </a:lnTo>
                <a:lnTo>
                  <a:pt x="31" y="23"/>
                </a:lnTo>
                <a:lnTo>
                  <a:pt x="26" y="10"/>
                </a:lnTo>
                <a:lnTo>
                  <a:pt x="23" y="5"/>
                </a:lnTo>
                <a:lnTo>
                  <a:pt x="19" y="2"/>
                </a:lnTo>
                <a:lnTo>
                  <a:pt x="19" y="2"/>
                </a:lnTo>
                <a:lnTo>
                  <a:pt x="15" y="0"/>
                </a:lnTo>
                <a:lnTo>
                  <a:pt x="10" y="0"/>
                </a:lnTo>
                <a:lnTo>
                  <a:pt x="10" y="0"/>
                </a:lnTo>
                <a:lnTo>
                  <a:pt x="5" y="3"/>
                </a:lnTo>
                <a:lnTo>
                  <a:pt x="1" y="8"/>
                </a:lnTo>
                <a:lnTo>
                  <a:pt x="1" y="8"/>
                </a:lnTo>
                <a:lnTo>
                  <a:pt x="0" y="15"/>
                </a:lnTo>
                <a:lnTo>
                  <a:pt x="0" y="23"/>
                </a:lnTo>
                <a:lnTo>
                  <a:pt x="1" y="31"/>
                </a:lnTo>
                <a:lnTo>
                  <a:pt x="2" y="40"/>
                </a:lnTo>
                <a:lnTo>
                  <a:pt x="13" y="4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19" name="Freeform 1740"/>
          <p:cNvSpPr>
            <a:spLocks noEditPoints="1"/>
          </p:cNvSpPr>
          <p:nvPr/>
        </p:nvSpPr>
        <p:spPr bwMode="auto">
          <a:xfrm>
            <a:off x="1698325" y="3332157"/>
            <a:ext cx="109135" cy="85410"/>
          </a:xfrm>
          <a:custGeom>
            <a:avLst/>
            <a:gdLst>
              <a:gd name="T0" fmla="*/ 69 w 69"/>
              <a:gd name="T1" fmla="*/ 0 h 54"/>
              <a:gd name="T2" fmla="*/ 0 w 69"/>
              <a:gd name="T3" fmla="*/ 0 h 54"/>
              <a:gd name="T4" fmla="*/ 0 w 69"/>
              <a:gd name="T5" fmla="*/ 10 h 54"/>
              <a:gd name="T6" fmla="*/ 10 w 69"/>
              <a:gd name="T7" fmla="*/ 10 h 54"/>
              <a:gd name="T8" fmla="*/ 10 w 69"/>
              <a:gd name="T9" fmla="*/ 49 h 54"/>
              <a:gd name="T10" fmla="*/ 10 w 69"/>
              <a:gd name="T11" fmla="*/ 49 h 54"/>
              <a:gd name="T12" fmla="*/ 10 w 69"/>
              <a:gd name="T13" fmla="*/ 52 h 54"/>
              <a:gd name="T14" fmla="*/ 11 w 69"/>
              <a:gd name="T15" fmla="*/ 53 h 54"/>
              <a:gd name="T16" fmla="*/ 12 w 69"/>
              <a:gd name="T17" fmla="*/ 54 h 54"/>
              <a:gd name="T18" fmla="*/ 15 w 69"/>
              <a:gd name="T19" fmla="*/ 54 h 54"/>
              <a:gd name="T20" fmla="*/ 54 w 69"/>
              <a:gd name="T21" fmla="*/ 54 h 54"/>
              <a:gd name="T22" fmla="*/ 54 w 69"/>
              <a:gd name="T23" fmla="*/ 54 h 54"/>
              <a:gd name="T24" fmla="*/ 57 w 69"/>
              <a:gd name="T25" fmla="*/ 54 h 54"/>
              <a:gd name="T26" fmla="*/ 58 w 69"/>
              <a:gd name="T27" fmla="*/ 53 h 54"/>
              <a:gd name="T28" fmla="*/ 59 w 69"/>
              <a:gd name="T29" fmla="*/ 52 h 54"/>
              <a:gd name="T30" fmla="*/ 59 w 69"/>
              <a:gd name="T31" fmla="*/ 49 h 54"/>
              <a:gd name="T32" fmla="*/ 59 w 69"/>
              <a:gd name="T33" fmla="*/ 10 h 54"/>
              <a:gd name="T34" fmla="*/ 69 w 69"/>
              <a:gd name="T35" fmla="*/ 10 h 54"/>
              <a:gd name="T36" fmla="*/ 69 w 69"/>
              <a:gd name="T37" fmla="*/ 0 h 54"/>
              <a:gd name="T38" fmla="*/ 20 w 69"/>
              <a:gd name="T39" fmla="*/ 44 h 54"/>
              <a:gd name="T40" fmla="*/ 20 w 69"/>
              <a:gd name="T41" fmla="*/ 25 h 54"/>
              <a:gd name="T42" fmla="*/ 49 w 69"/>
              <a:gd name="T43" fmla="*/ 25 h 54"/>
              <a:gd name="T44" fmla="*/ 49 w 69"/>
              <a:gd name="T45" fmla="*/ 44 h 54"/>
              <a:gd name="T46" fmla="*/ 20 w 69"/>
              <a:gd name="T47" fmla="*/ 44 h 54"/>
              <a:gd name="T48" fmla="*/ 49 w 69"/>
              <a:gd name="T49" fmla="*/ 15 h 54"/>
              <a:gd name="T50" fmla="*/ 20 w 69"/>
              <a:gd name="T51" fmla="*/ 15 h 54"/>
              <a:gd name="T52" fmla="*/ 20 w 69"/>
              <a:gd name="T53" fmla="*/ 10 h 54"/>
              <a:gd name="T54" fmla="*/ 49 w 69"/>
              <a:gd name="T55" fmla="*/ 10 h 54"/>
              <a:gd name="T56" fmla="*/ 49 w 69"/>
              <a:gd name="T57" fmla="*/ 1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54">
                <a:moveTo>
                  <a:pt x="69" y="0"/>
                </a:moveTo>
                <a:lnTo>
                  <a:pt x="0" y="0"/>
                </a:lnTo>
                <a:lnTo>
                  <a:pt x="0" y="10"/>
                </a:lnTo>
                <a:lnTo>
                  <a:pt x="10" y="10"/>
                </a:lnTo>
                <a:lnTo>
                  <a:pt x="10" y="49"/>
                </a:lnTo>
                <a:lnTo>
                  <a:pt x="10" y="49"/>
                </a:lnTo>
                <a:lnTo>
                  <a:pt x="10" y="52"/>
                </a:lnTo>
                <a:lnTo>
                  <a:pt x="11" y="53"/>
                </a:lnTo>
                <a:lnTo>
                  <a:pt x="12" y="54"/>
                </a:lnTo>
                <a:lnTo>
                  <a:pt x="15" y="54"/>
                </a:lnTo>
                <a:lnTo>
                  <a:pt x="54" y="54"/>
                </a:lnTo>
                <a:lnTo>
                  <a:pt x="54" y="54"/>
                </a:lnTo>
                <a:lnTo>
                  <a:pt x="57" y="54"/>
                </a:lnTo>
                <a:lnTo>
                  <a:pt x="58" y="53"/>
                </a:lnTo>
                <a:lnTo>
                  <a:pt x="59" y="52"/>
                </a:lnTo>
                <a:lnTo>
                  <a:pt x="59" y="49"/>
                </a:lnTo>
                <a:lnTo>
                  <a:pt x="59" y="10"/>
                </a:lnTo>
                <a:lnTo>
                  <a:pt x="69" y="10"/>
                </a:lnTo>
                <a:lnTo>
                  <a:pt x="69" y="0"/>
                </a:lnTo>
                <a:close/>
                <a:moveTo>
                  <a:pt x="20" y="44"/>
                </a:moveTo>
                <a:lnTo>
                  <a:pt x="20" y="25"/>
                </a:lnTo>
                <a:lnTo>
                  <a:pt x="49" y="25"/>
                </a:lnTo>
                <a:lnTo>
                  <a:pt x="49" y="44"/>
                </a:lnTo>
                <a:lnTo>
                  <a:pt x="20" y="44"/>
                </a:lnTo>
                <a:close/>
                <a:moveTo>
                  <a:pt x="49" y="15"/>
                </a:moveTo>
                <a:lnTo>
                  <a:pt x="20" y="15"/>
                </a:lnTo>
                <a:lnTo>
                  <a:pt x="20" y="10"/>
                </a:lnTo>
                <a:lnTo>
                  <a:pt x="49" y="10"/>
                </a:lnTo>
                <a:lnTo>
                  <a:pt x="49"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20" name="Freeform 1741"/>
          <p:cNvSpPr>
            <a:spLocks noEditPoints="1"/>
          </p:cNvSpPr>
          <p:nvPr/>
        </p:nvSpPr>
        <p:spPr bwMode="auto">
          <a:xfrm>
            <a:off x="2433791" y="3260982"/>
            <a:ext cx="137605" cy="156586"/>
          </a:xfrm>
          <a:custGeom>
            <a:avLst/>
            <a:gdLst>
              <a:gd name="T0" fmla="*/ 84 w 89"/>
              <a:gd name="T1" fmla="*/ 50 h 99"/>
              <a:gd name="T2" fmla="*/ 84 w 89"/>
              <a:gd name="T3" fmla="*/ 50 h 99"/>
              <a:gd name="T4" fmla="*/ 86 w 89"/>
              <a:gd name="T5" fmla="*/ 50 h 99"/>
              <a:gd name="T6" fmla="*/ 87 w 89"/>
              <a:gd name="T7" fmla="*/ 49 h 99"/>
              <a:gd name="T8" fmla="*/ 89 w 89"/>
              <a:gd name="T9" fmla="*/ 47 h 99"/>
              <a:gd name="T10" fmla="*/ 89 w 89"/>
              <a:gd name="T11" fmla="*/ 45 h 99"/>
              <a:gd name="T12" fmla="*/ 89 w 89"/>
              <a:gd name="T13" fmla="*/ 35 h 99"/>
              <a:gd name="T14" fmla="*/ 89 w 89"/>
              <a:gd name="T15" fmla="*/ 35 h 99"/>
              <a:gd name="T16" fmla="*/ 89 w 89"/>
              <a:gd name="T17" fmla="*/ 33 h 99"/>
              <a:gd name="T18" fmla="*/ 86 w 89"/>
              <a:gd name="T19" fmla="*/ 31 h 99"/>
              <a:gd name="T20" fmla="*/ 48 w 89"/>
              <a:gd name="T21" fmla="*/ 2 h 99"/>
              <a:gd name="T22" fmla="*/ 48 w 89"/>
              <a:gd name="T23" fmla="*/ 2 h 99"/>
              <a:gd name="T24" fmla="*/ 44 w 89"/>
              <a:gd name="T25" fmla="*/ 0 h 99"/>
              <a:gd name="T26" fmla="*/ 42 w 89"/>
              <a:gd name="T27" fmla="*/ 2 h 99"/>
              <a:gd name="T28" fmla="*/ 2 w 89"/>
              <a:gd name="T29" fmla="*/ 31 h 99"/>
              <a:gd name="T30" fmla="*/ 2 w 89"/>
              <a:gd name="T31" fmla="*/ 31 h 99"/>
              <a:gd name="T32" fmla="*/ 0 w 89"/>
              <a:gd name="T33" fmla="*/ 33 h 99"/>
              <a:gd name="T34" fmla="*/ 0 w 89"/>
              <a:gd name="T35" fmla="*/ 35 h 99"/>
              <a:gd name="T36" fmla="*/ 0 w 89"/>
              <a:gd name="T37" fmla="*/ 45 h 99"/>
              <a:gd name="T38" fmla="*/ 0 w 89"/>
              <a:gd name="T39" fmla="*/ 45 h 99"/>
              <a:gd name="T40" fmla="*/ 0 w 89"/>
              <a:gd name="T41" fmla="*/ 47 h 99"/>
              <a:gd name="T42" fmla="*/ 1 w 89"/>
              <a:gd name="T43" fmla="*/ 49 h 99"/>
              <a:gd name="T44" fmla="*/ 2 w 89"/>
              <a:gd name="T45" fmla="*/ 50 h 99"/>
              <a:gd name="T46" fmla="*/ 5 w 89"/>
              <a:gd name="T47" fmla="*/ 50 h 99"/>
              <a:gd name="T48" fmla="*/ 39 w 89"/>
              <a:gd name="T49" fmla="*/ 50 h 99"/>
              <a:gd name="T50" fmla="*/ 39 w 89"/>
              <a:gd name="T51" fmla="*/ 99 h 99"/>
              <a:gd name="T52" fmla="*/ 49 w 89"/>
              <a:gd name="T53" fmla="*/ 99 h 99"/>
              <a:gd name="T54" fmla="*/ 49 w 89"/>
              <a:gd name="T55" fmla="*/ 50 h 99"/>
              <a:gd name="T56" fmla="*/ 84 w 89"/>
              <a:gd name="T57" fmla="*/ 50 h 99"/>
              <a:gd name="T58" fmla="*/ 44 w 89"/>
              <a:gd name="T59" fmla="*/ 17 h 99"/>
              <a:gd name="T60" fmla="*/ 54 w 89"/>
              <a:gd name="T61" fmla="*/ 36 h 99"/>
              <a:gd name="T62" fmla="*/ 54 w 89"/>
              <a:gd name="T63" fmla="*/ 40 h 99"/>
              <a:gd name="T64" fmla="*/ 34 w 89"/>
              <a:gd name="T65" fmla="*/ 40 h 99"/>
              <a:gd name="T66" fmla="*/ 34 w 89"/>
              <a:gd name="T67" fmla="*/ 36 h 99"/>
              <a:gd name="T68" fmla="*/ 44 w 89"/>
              <a:gd name="T69" fmla="*/ 17 h 99"/>
              <a:gd name="T70" fmla="*/ 79 w 89"/>
              <a:gd name="T71" fmla="*/ 40 h 99"/>
              <a:gd name="T72" fmla="*/ 64 w 89"/>
              <a:gd name="T73" fmla="*/ 40 h 99"/>
              <a:gd name="T74" fmla="*/ 64 w 89"/>
              <a:gd name="T75" fmla="*/ 35 h 99"/>
              <a:gd name="T76" fmla="*/ 64 w 89"/>
              <a:gd name="T77" fmla="*/ 35 h 99"/>
              <a:gd name="T78" fmla="*/ 64 w 89"/>
              <a:gd name="T79" fmla="*/ 33 h 99"/>
              <a:gd name="T80" fmla="*/ 58 w 89"/>
              <a:gd name="T81" fmla="*/ 21 h 99"/>
              <a:gd name="T82" fmla="*/ 79 w 89"/>
              <a:gd name="T83" fmla="*/ 37 h 99"/>
              <a:gd name="T84" fmla="*/ 79 w 89"/>
              <a:gd name="T85" fmla="*/ 40 h 99"/>
              <a:gd name="T86" fmla="*/ 10 w 89"/>
              <a:gd name="T87" fmla="*/ 37 h 99"/>
              <a:gd name="T88" fmla="*/ 31 w 89"/>
              <a:gd name="T89" fmla="*/ 21 h 99"/>
              <a:gd name="T90" fmla="*/ 26 w 89"/>
              <a:gd name="T91" fmla="*/ 33 h 99"/>
              <a:gd name="T92" fmla="*/ 26 w 89"/>
              <a:gd name="T93" fmla="*/ 33 h 99"/>
              <a:gd name="T94" fmla="*/ 24 w 89"/>
              <a:gd name="T95" fmla="*/ 35 h 99"/>
              <a:gd name="T96" fmla="*/ 24 w 89"/>
              <a:gd name="T97" fmla="*/ 40 h 99"/>
              <a:gd name="T98" fmla="*/ 10 w 89"/>
              <a:gd name="T99" fmla="*/ 40 h 99"/>
              <a:gd name="T100" fmla="*/ 10 w 89"/>
              <a:gd name="T101" fmla="*/ 3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 h="99">
                <a:moveTo>
                  <a:pt x="84" y="50"/>
                </a:moveTo>
                <a:lnTo>
                  <a:pt x="84" y="50"/>
                </a:lnTo>
                <a:lnTo>
                  <a:pt x="86" y="50"/>
                </a:lnTo>
                <a:lnTo>
                  <a:pt x="87" y="49"/>
                </a:lnTo>
                <a:lnTo>
                  <a:pt x="89" y="47"/>
                </a:lnTo>
                <a:lnTo>
                  <a:pt x="89" y="45"/>
                </a:lnTo>
                <a:lnTo>
                  <a:pt x="89" y="35"/>
                </a:lnTo>
                <a:lnTo>
                  <a:pt x="89" y="35"/>
                </a:lnTo>
                <a:lnTo>
                  <a:pt x="89" y="33"/>
                </a:lnTo>
                <a:lnTo>
                  <a:pt x="86" y="31"/>
                </a:lnTo>
                <a:lnTo>
                  <a:pt x="48" y="2"/>
                </a:lnTo>
                <a:lnTo>
                  <a:pt x="48" y="2"/>
                </a:lnTo>
                <a:lnTo>
                  <a:pt x="44" y="0"/>
                </a:lnTo>
                <a:lnTo>
                  <a:pt x="42" y="2"/>
                </a:lnTo>
                <a:lnTo>
                  <a:pt x="2" y="31"/>
                </a:lnTo>
                <a:lnTo>
                  <a:pt x="2" y="31"/>
                </a:lnTo>
                <a:lnTo>
                  <a:pt x="0" y="33"/>
                </a:lnTo>
                <a:lnTo>
                  <a:pt x="0" y="35"/>
                </a:lnTo>
                <a:lnTo>
                  <a:pt x="0" y="45"/>
                </a:lnTo>
                <a:lnTo>
                  <a:pt x="0" y="45"/>
                </a:lnTo>
                <a:lnTo>
                  <a:pt x="0" y="47"/>
                </a:lnTo>
                <a:lnTo>
                  <a:pt x="1" y="49"/>
                </a:lnTo>
                <a:lnTo>
                  <a:pt x="2" y="50"/>
                </a:lnTo>
                <a:lnTo>
                  <a:pt x="5" y="50"/>
                </a:lnTo>
                <a:lnTo>
                  <a:pt x="39" y="50"/>
                </a:lnTo>
                <a:lnTo>
                  <a:pt x="39" y="99"/>
                </a:lnTo>
                <a:lnTo>
                  <a:pt x="49" y="99"/>
                </a:lnTo>
                <a:lnTo>
                  <a:pt x="49" y="50"/>
                </a:lnTo>
                <a:lnTo>
                  <a:pt x="84" y="50"/>
                </a:lnTo>
                <a:close/>
                <a:moveTo>
                  <a:pt x="44" y="17"/>
                </a:moveTo>
                <a:lnTo>
                  <a:pt x="54" y="36"/>
                </a:lnTo>
                <a:lnTo>
                  <a:pt x="54" y="40"/>
                </a:lnTo>
                <a:lnTo>
                  <a:pt x="34" y="40"/>
                </a:lnTo>
                <a:lnTo>
                  <a:pt x="34" y="36"/>
                </a:lnTo>
                <a:lnTo>
                  <a:pt x="44" y="17"/>
                </a:lnTo>
                <a:close/>
                <a:moveTo>
                  <a:pt x="79" y="40"/>
                </a:moveTo>
                <a:lnTo>
                  <a:pt x="64" y="40"/>
                </a:lnTo>
                <a:lnTo>
                  <a:pt x="64" y="35"/>
                </a:lnTo>
                <a:lnTo>
                  <a:pt x="64" y="35"/>
                </a:lnTo>
                <a:lnTo>
                  <a:pt x="64" y="33"/>
                </a:lnTo>
                <a:lnTo>
                  <a:pt x="58" y="21"/>
                </a:lnTo>
                <a:lnTo>
                  <a:pt x="79" y="37"/>
                </a:lnTo>
                <a:lnTo>
                  <a:pt x="79" y="40"/>
                </a:lnTo>
                <a:close/>
                <a:moveTo>
                  <a:pt x="10" y="37"/>
                </a:moveTo>
                <a:lnTo>
                  <a:pt x="31" y="21"/>
                </a:lnTo>
                <a:lnTo>
                  <a:pt x="26" y="33"/>
                </a:lnTo>
                <a:lnTo>
                  <a:pt x="26" y="33"/>
                </a:lnTo>
                <a:lnTo>
                  <a:pt x="24" y="35"/>
                </a:lnTo>
                <a:lnTo>
                  <a:pt x="24" y="40"/>
                </a:lnTo>
                <a:lnTo>
                  <a:pt x="10" y="40"/>
                </a:lnTo>
                <a:lnTo>
                  <a:pt x="10" y="3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21" name="Freeform 1742"/>
          <p:cNvSpPr>
            <a:spLocks/>
          </p:cNvSpPr>
          <p:nvPr/>
        </p:nvSpPr>
        <p:spPr bwMode="auto">
          <a:xfrm>
            <a:off x="2523946" y="3360627"/>
            <a:ext cx="56939" cy="56939"/>
          </a:xfrm>
          <a:custGeom>
            <a:avLst/>
            <a:gdLst>
              <a:gd name="T0" fmla="*/ 25 w 34"/>
              <a:gd name="T1" fmla="*/ 0 h 36"/>
              <a:gd name="T2" fmla="*/ 21 w 34"/>
              <a:gd name="T3" fmla="*/ 16 h 36"/>
              <a:gd name="T4" fmla="*/ 5 w 34"/>
              <a:gd name="T5" fmla="*/ 16 h 36"/>
              <a:gd name="T6" fmla="*/ 5 w 34"/>
              <a:gd name="T7" fmla="*/ 16 h 36"/>
              <a:gd name="T8" fmla="*/ 4 w 34"/>
              <a:gd name="T9" fmla="*/ 16 h 36"/>
              <a:gd name="T10" fmla="*/ 1 w 34"/>
              <a:gd name="T11" fmla="*/ 18 h 36"/>
              <a:gd name="T12" fmla="*/ 0 w 34"/>
              <a:gd name="T13" fmla="*/ 19 h 36"/>
              <a:gd name="T14" fmla="*/ 0 w 34"/>
              <a:gd name="T15" fmla="*/ 21 h 36"/>
              <a:gd name="T16" fmla="*/ 0 w 34"/>
              <a:gd name="T17" fmla="*/ 36 h 36"/>
              <a:gd name="T18" fmla="*/ 10 w 34"/>
              <a:gd name="T19" fmla="*/ 36 h 36"/>
              <a:gd name="T20" fmla="*/ 10 w 34"/>
              <a:gd name="T21" fmla="*/ 26 h 36"/>
              <a:gd name="T22" fmla="*/ 20 w 34"/>
              <a:gd name="T23" fmla="*/ 26 h 36"/>
              <a:gd name="T24" fmla="*/ 20 w 34"/>
              <a:gd name="T25" fmla="*/ 36 h 36"/>
              <a:gd name="T26" fmla="*/ 30 w 34"/>
              <a:gd name="T27" fmla="*/ 36 h 36"/>
              <a:gd name="T28" fmla="*/ 30 w 34"/>
              <a:gd name="T29" fmla="*/ 21 h 36"/>
              <a:gd name="T30" fmla="*/ 34 w 34"/>
              <a:gd name="T31" fmla="*/ 3 h 36"/>
              <a:gd name="T32" fmla="*/ 25 w 34"/>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6">
                <a:moveTo>
                  <a:pt x="25" y="0"/>
                </a:moveTo>
                <a:lnTo>
                  <a:pt x="21" y="16"/>
                </a:lnTo>
                <a:lnTo>
                  <a:pt x="5" y="16"/>
                </a:lnTo>
                <a:lnTo>
                  <a:pt x="5" y="16"/>
                </a:lnTo>
                <a:lnTo>
                  <a:pt x="4" y="16"/>
                </a:lnTo>
                <a:lnTo>
                  <a:pt x="1" y="18"/>
                </a:lnTo>
                <a:lnTo>
                  <a:pt x="0" y="19"/>
                </a:lnTo>
                <a:lnTo>
                  <a:pt x="0" y="21"/>
                </a:lnTo>
                <a:lnTo>
                  <a:pt x="0" y="36"/>
                </a:lnTo>
                <a:lnTo>
                  <a:pt x="10" y="36"/>
                </a:lnTo>
                <a:lnTo>
                  <a:pt x="10" y="26"/>
                </a:lnTo>
                <a:lnTo>
                  <a:pt x="20" y="26"/>
                </a:lnTo>
                <a:lnTo>
                  <a:pt x="20" y="36"/>
                </a:lnTo>
                <a:lnTo>
                  <a:pt x="30" y="36"/>
                </a:lnTo>
                <a:lnTo>
                  <a:pt x="30" y="21"/>
                </a:lnTo>
                <a:lnTo>
                  <a:pt x="34" y="3"/>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22" name="Freeform 1743"/>
          <p:cNvSpPr>
            <a:spLocks/>
          </p:cNvSpPr>
          <p:nvPr/>
        </p:nvSpPr>
        <p:spPr bwMode="auto">
          <a:xfrm>
            <a:off x="2424301" y="3360627"/>
            <a:ext cx="52196" cy="56939"/>
          </a:xfrm>
          <a:custGeom>
            <a:avLst/>
            <a:gdLst>
              <a:gd name="T0" fmla="*/ 29 w 34"/>
              <a:gd name="T1" fmla="*/ 16 h 36"/>
              <a:gd name="T2" fmla="*/ 13 w 34"/>
              <a:gd name="T3" fmla="*/ 16 h 36"/>
              <a:gd name="T4" fmla="*/ 10 w 34"/>
              <a:gd name="T5" fmla="*/ 0 h 36"/>
              <a:gd name="T6" fmla="*/ 0 w 34"/>
              <a:gd name="T7" fmla="*/ 3 h 36"/>
              <a:gd name="T8" fmla="*/ 5 w 34"/>
              <a:gd name="T9" fmla="*/ 21 h 36"/>
              <a:gd name="T10" fmla="*/ 5 w 34"/>
              <a:gd name="T11" fmla="*/ 36 h 36"/>
              <a:gd name="T12" fmla="*/ 15 w 34"/>
              <a:gd name="T13" fmla="*/ 36 h 36"/>
              <a:gd name="T14" fmla="*/ 15 w 34"/>
              <a:gd name="T15" fmla="*/ 26 h 36"/>
              <a:gd name="T16" fmla="*/ 24 w 34"/>
              <a:gd name="T17" fmla="*/ 26 h 36"/>
              <a:gd name="T18" fmla="*/ 24 w 34"/>
              <a:gd name="T19" fmla="*/ 36 h 36"/>
              <a:gd name="T20" fmla="*/ 34 w 34"/>
              <a:gd name="T21" fmla="*/ 36 h 36"/>
              <a:gd name="T22" fmla="*/ 34 w 34"/>
              <a:gd name="T23" fmla="*/ 21 h 36"/>
              <a:gd name="T24" fmla="*/ 34 w 34"/>
              <a:gd name="T25" fmla="*/ 21 h 36"/>
              <a:gd name="T26" fmla="*/ 34 w 34"/>
              <a:gd name="T27" fmla="*/ 19 h 36"/>
              <a:gd name="T28" fmla="*/ 33 w 34"/>
              <a:gd name="T29" fmla="*/ 18 h 36"/>
              <a:gd name="T30" fmla="*/ 32 w 34"/>
              <a:gd name="T31" fmla="*/ 16 h 36"/>
              <a:gd name="T32" fmla="*/ 29 w 34"/>
              <a:gd name="T33" fmla="*/ 16 h 36"/>
              <a:gd name="T34" fmla="*/ 29 w 34"/>
              <a:gd name="T35"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6">
                <a:moveTo>
                  <a:pt x="29" y="16"/>
                </a:moveTo>
                <a:lnTo>
                  <a:pt x="13" y="16"/>
                </a:lnTo>
                <a:lnTo>
                  <a:pt x="10" y="0"/>
                </a:lnTo>
                <a:lnTo>
                  <a:pt x="0" y="3"/>
                </a:lnTo>
                <a:lnTo>
                  <a:pt x="5" y="21"/>
                </a:lnTo>
                <a:lnTo>
                  <a:pt x="5" y="36"/>
                </a:lnTo>
                <a:lnTo>
                  <a:pt x="15" y="36"/>
                </a:lnTo>
                <a:lnTo>
                  <a:pt x="15" y="26"/>
                </a:lnTo>
                <a:lnTo>
                  <a:pt x="24" y="26"/>
                </a:lnTo>
                <a:lnTo>
                  <a:pt x="24" y="36"/>
                </a:lnTo>
                <a:lnTo>
                  <a:pt x="34" y="36"/>
                </a:lnTo>
                <a:lnTo>
                  <a:pt x="34" y="21"/>
                </a:lnTo>
                <a:lnTo>
                  <a:pt x="34" y="21"/>
                </a:lnTo>
                <a:lnTo>
                  <a:pt x="34" y="19"/>
                </a:lnTo>
                <a:lnTo>
                  <a:pt x="33" y="18"/>
                </a:lnTo>
                <a:lnTo>
                  <a:pt x="32" y="16"/>
                </a:lnTo>
                <a:lnTo>
                  <a:pt x="29" y="16"/>
                </a:lnTo>
                <a:lnTo>
                  <a:pt x="29"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23" name="Freeform 1744"/>
          <p:cNvSpPr>
            <a:spLocks noEditPoints="1"/>
          </p:cNvSpPr>
          <p:nvPr/>
        </p:nvSpPr>
        <p:spPr bwMode="auto">
          <a:xfrm>
            <a:off x="2846602" y="3284707"/>
            <a:ext cx="61686" cy="61686"/>
          </a:xfrm>
          <a:custGeom>
            <a:avLst/>
            <a:gdLst>
              <a:gd name="T0" fmla="*/ 40 w 40"/>
              <a:gd name="T1" fmla="*/ 20 h 40"/>
              <a:gd name="T2" fmla="*/ 40 w 40"/>
              <a:gd name="T3" fmla="*/ 20 h 40"/>
              <a:gd name="T4" fmla="*/ 40 w 40"/>
              <a:gd name="T5" fmla="*/ 16 h 40"/>
              <a:gd name="T6" fmla="*/ 38 w 40"/>
              <a:gd name="T7" fmla="*/ 13 h 40"/>
              <a:gd name="T8" fmla="*/ 34 w 40"/>
              <a:gd name="T9" fmla="*/ 6 h 40"/>
              <a:gd name="T10" fmla="*/ 27 w 40"/>
              <a:gd name="T11" fmla="*/ 2 h 40"/>
              <a:gd name="T12" fmla="*/ 24 w 40"/>
              <a:gd name="T13" fmla="*/ 0 h 40"/>
              <a:gd name="T14" fmla="*/ 20 w 40"/>
              <a:gd name="T15" fmla="*/ 0 h 40"/>
              <a:gd name="T16" fmla="*/ 20 w 40"/>
              <a:gd name="T17" fmla="*/ 0 h 40"/>
              <a:gd name="T18" fmla="*/ 16 w 40"/>
              <a:gd name="T19" fmla="*/ 0 h 40"/>
              <a:gd name="T20" fmla="*/ 13 w 40"/>
              <a:gd name="T21" fmla="*/ 2 h 40"/>
              <a:gd name="T22" fmla="*/ 6 w 40"/>
              <a:gd name="T23" fmla="*/ 6 h 40"/>
              <a:gd name="T24" fmla="*/ 1 w 40"/>
              <a:gd name="T25" fmla="*/ 13 h 40"/>
              <a:gd name="T26" fmla="*/ 0 w 40"/>
              <a:gd name="T27" fmla="*/ 16 h 40"/>
              <a:gd name="T28" fmla="*/ 0 w 40"/>
              <a:gd name="T29" fmla="*/ 20 h 40"/>
              <a:gd name="T30" fmla="*/ 0 w 40"/>
              <a:gd name="T31" fmla="*/ 20 h 40"/>
              <a:gd name="T32" fmla="*/ 0 w 40"/>
              <a:gd name="T33" fmla="*/ 24 h 40"/>
              <a:gd name="T34" fmla="*/ 1 w 40"/>
              <a:gd name="T35" fmla="*/ 27 h 40"/>
              <a:gd name="T36" fmla="*/ 6 w 40"/>
              <a:gd name="T37" fmla="*/ 34 h 40"/>
              <a:gd name="T38" fmla="*/ 13 w 40"/>
              <a:gd name="T39" fmla="*/ 38 h 40"/>
              <a:gd name="T40" fmla="*/ 16 w 40"/>
              <a:gd name="T41" fmla="*/ 40 h 40"/>
              <a:gd name="T42" fmla="*/ 20 w 40"/>
              <a:gd name="T43" fmla="*/ 40 h 40"/>
              <a:gd name="T44" fmla="*/ 20 w 40"/>
              <a:gd name="T45" fmla="*/ 40 h 40"/>
              <a:gd name="T46" fmla="*/ 24 w 40"/>
              <a:gd name="T47" fmla="*/ 40 h 40"/>
              <a:gd name="T48" fmla="*/ 27 w 40"/>
              <a:gd name="T49" fmla="*/ 38 h 40"/>
              <a:gd name="T50" fmla="*/ 34 w 40"/>
              <a:gd name="T51" fmla="*/ 34 h 40"/>
              <a:gd name="T52" fmla="*/ 38 w 40"/>
              <a:gd name="T53" fmla="*/ 27 h 40"/>
              <a:gd name="T54" fmla="*/ 40 w 40"/>
              <a:gd name="T55" fmla="*/ 24 h 40"/>
              <a:gd name="T56" fmla="*/ 40 w 40"/>
              <a:gd name="T57" fmla="*/ 20 h 40"/>
              <a:gd name="T58" fmla="*/ 40 w 40"/>
              <a:gd name="T59" fmla="*/ 20 h 40"/>
              <a:gd name="T60" fmla="*/ 10 w 40"/>
              <a:gd name="T61" fmla="*/ 20 h 40"/>
              <a:gd name="T62" fmla="*/ 10 w 40"/>
              <a:gd name="T63" fmla="*/ 20 h 40"/>
              <a:gd name="T64" fmla="*/ 11 w 40"/>
              <a:gd name="T65" fmla="*/ 16 h 40"/>
              <a:gd name="T66" fmla="*/ 13 w 40"/>
              <a:gd name="T67" fmla="*/ 13 h 40"/>
              <a:gd name="T68" fmla="*/ 16 w 40"/>
              <a:gd name="T69" fmla="*/ 11 h 40"/>
              <a:gd name="T70" fmla="*/ 20 w 40"/>
              <a:gd name="T71" fmla="*/ 10 h 40"/>
              <a:gd name="T72" fmla="*/ 20 w 40"/>
              <a:gd name="T73" fmla="*/ 10 h 40"/>
              <a:gd name="T74" fmla="*/ 24 w 40"/>
              <a:gd name="T75" fmla="*/ 11 h 40"/>
              <a:gd name="T76" fmla="*/ 27 w 40"/>
              <a:gd name="T77" fmla="*/ 13 h 40"/>
              <a:gd name="T78" fmla="*/ 29 w 40"/>
              <a:gd name="T79" fmla="*/ 16 h 40"/>
              <a:gd name="T80" fmla="*/ 30 w 40"/>
              <a:gd name="T81" fmla="*/ 20 h 40"/>
              <a:gd name="T82" fmla="*/ 30 w 40"/>
              <a:gd name="T83" fmla="*/ 20 h 40"/>
              <a:gd name="T84" fmla="*/ 29 w 40"/>
              <a:gd name="T85" fmla="*/ 24 h 40"/>
              <a:gd name="T86" fmla="*/ 27 w 40"/>
              <a:gd name="T87" fmla="*/ 27 h 40"/>
              <a:gd name="T88" fmla="*/ 24 w 40"/>
              <a:gd name="T89" fmla="*/ 29 h 40"/>
              <a:gd name="T90" fmla="*/ 20 w 40"/>
              <a:gd name="T91" fmla="*/ 30 h 40"/>
              <a:gd name="T92" fmla="*/ 20 w 40"/>
              <a:gd name="T93" fmla="*/ 30 h 40"/>
              <a:gd name="T94" fmla="*/ 16 w 40"/>
              <a:gd name="T95" fmla="*/ 29 h 40"/>
              <a:gd name="T96" fmla="*/ 13 w 40"/>
              <a:gd name="T97" fmla="*/ 27 h 40"/>
              <a:gd name="T98" fmla="*/ 11 w 40"/>
              <a:gd name="T99" fmla="*/ 24 h 40"/>
              <a:gd name="T100" fmla="*/ 10 w 40"/>
              <a:gd name="T101" fmla="*/ 20 h 40"/>
              <a:gd name="T102" fmla="*/ 10 w 40"/>
              <a:gd name="T10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0">
                <a:moveTo>
                  <a:pt x="40" y="20"/>
                </a:moveTo>
                <a:lnTo>
                  <a:pt x="40" y="20"/>
                </a:lnTo>
                <a:lnTo>
                  <a:pt x="40" y="16"/>
                </a:lnTo>
                <a:lnTo>
                  <a:pt x="38" y="13"/>
                </a:lnTo>
                <a:lnTo>
                  <a:pt x="34" y="6"/>
                </a:lnTo>
                <a:lnTo>
                  <a:pt x="27" y="2"/>
                </a:lnTo>
                <a:lnTo>
                  <a:pt x="24" y="0"/>
                </a:lnTo>
                <a:lnTo>
                  <a:pt x="20" y="0"/>
                </a:lnTo>
                <a:lnTo>
                  <a:pt x="20" y="0"/>
                </a:lnTo>
                <a:lnTo>
                  <a:pt x="16" y="0"/>
                </a:lnTo>
                <a:lnTo>
                  <a:pt x="13" y="2"/>
                </a:lnTo>
                <a:lnTo>
                  <a:pt x="6" y="6"/>
                </a:lnTo>
                <a:lnTo>
                  <a:pt x="1" y="13"/>
                </a:lnTo>
                <a:lnTo>
                  <a:pt x="0" y="16"/>
                </a:lnTo>
                <a:lnTo>
                  <a:pt x="0" y="20"/>
                </a:lnTo>
                <a:lnTo>
                  <a:pt x="0" y="20"/>
                </a:lnTo>
                <a:lnTo>
                  <a:pt x="0" y="24"/>
                </a:lnTo>
                <a:lnTo>
                  <a:pt x="1" y="27"/>
                </a:lnTo>
                <a:lnTo>
                  <a:pt x="6" y="34"/>
                </a:lnTo>
                <a:lnTo>
                  <a:pt x="13" y="38"/>
                </a:lnTo>
                <a:lnTo>
                  <a:pt x="16" y="40"/>
                </a:lnTo>
                <a:lnTo>
                  <a:pt x="20" y="40"/>
                </a:lnTo>
                <a:lnTo>
                  <a:pt x="20" y="40"/>
                </a:lnTo>
                <a:lnTo>
                  <a:pt x="24" y="40"/>
                </a:lnTo>
                <a:lnTo>
                  <a:pt x="27" y="38"/>
                </a:lnTo>
                <a:lnTo>
                  <a:pt x="34" y="34"/>
                </a:lnTo>
                <a:lnTo>
                  <a:pt x="38" y="27"/>
                </a:lnTo>
                <a:lnTo>
                  <a:pt x="40" y="24"/>
                </a:lnTo>
                <a:lnTo>
                  <a:pt x="40" y="20"/>
                </a:lnTo>
                <a:lnTo>
                  <a:pt x="40" y="20"/>
                </a:lnTo>
                <a:close/>
                <a:moveTo>
                  <a:pt x="10" y="20"/>
                </a:moveTo>
                <a:lnTo>
                  <a:pt x="10" y="20"/>
                </a:lnTo>
                <a:lnTo>
                  <a:pt x="11" y="16"/>
                </a:lnTo>
                <a:lnTo>
                  <a:pt x="13" y="13"/>
                </a:lnTo>
                <a:lnTo>
                  <a:pt x="16" y="11"/>
                </a:lnTo>
                <a:lnTo>
                  <a:pt x="20" y="10"/>
                </a:lnTo>
                <a:lnTo>
                  <a:pt x="20" y="10"/>
                </a:lnTo>
                <a:lnTo>
                  <a:pt x="24" y="11"/>
                </a:lnTo>
                <a:lnTo>
                  <a:pt x="27" y="13"/>
                </a:lnTo>
                <a:lnTo>
                  <a:pt x="29" y="16"/>
                </a:lnTo>
                <a:lnTo>
                  <a:pt x="30" y="20"/>
                </a:lnTo>
                <a:lnTo>
                  <a:pt x="30" y="20"/>
                </a:lnTo>
                <a:lnTo>
                  <a:pt x="29" y="24"/>
                </a:lnTo>
                <a:lnTo>
                  <a:pt x="27" y="27"/>
                </a:lnTo>
                <a:lnTo>
                  <a:pt x="24" y="29"/>
                </a:lnTo>
                <a:lnTo>
                  <a:pt x="20" y="30"/>
                </a:lnTo>
                <a:lnTo>
                  <a:pt x="20" y="30"/>
                </a:lnTo>
                <a:lnTo>
                  <a:pt x="16" y="29"/>
                </a:lnTo>
                <a:lnTo>
                  <a:pt x="13" y="27"/>
                </a:lnTo>
                <a:lnTo>
                  <a:pt x="11" y="24"/>
                </a:lnTo>
                <a:lnTo>
                  <a:pt x="10" y="20"/>
                </a:lnTo>
                <a:lnTo>
                  <a:pt x="10" y="2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24" name="Freeform 1745"/>
          <p:cNvSpPr>
            <a:spLocks noEditPoints="1"/>
          </p:cNvSpPr>
          <p:nvPr/>
        </p:nvSpPr>
        <p:spPr bwMode="auto">
          <a:xfrm>
            <a:off x="2799155" y="3256238"/>
            <a:ext cx="156586" cy="90156"/>
          </a:xfrm>
          <a:custGeom>
            <a:avLst/>
            <a:gdLst>
              <a:gd name="T0" fmla="*/ 24 w 98"/>
              <a:gd name="T1" fmla="*/ 59 h 59"/>
              <a:gd name="T2" fmla="*/ 24 w 98"/>
              <a:gd name="T3" fmla="*/ 34 h 59"/>
              <a:gd name="T4" fmla="*/ 27 w 98"/>
              <a:gd name="T5" fmla="*/ 24 h 59"/>
              <a:gd name="T6" fmla="*/ 32 w 98"/>
              <a:gd name="T7" fmla="*/ 17 h 59"/>
              <a:gd name="T8" fmla="*/ 39 w 98"/>
              <a:gd name="T9" fmla="*/ 12 h 59"/>
              <a:gd name="T10" fmla="*/ 49 w 98"/>
              <a:gd name="T11" fmla="*/ 9 h 59"/>
              <a:gd name="T12" fmla="*/ 54 w 98"/>
              <a:gd name="T13" fmla="*/ 9 h 59"/>
              <a:gd name="T14" fmla="*/ 63 w 98"/>
              <a:gd name="T15" fmla="*/ 13 h 59"/>
              <a:gd name="T16" fmla="*/ 70 w 98"/>
              <a:gd name="T17" fmla="*/ 21 h 59"/>
              <a:gd name="T18" fmla="*/ 74 w 98"/>
              <a:gd name="T19" fmla="*/ 29 h 59"/>
              <a:gd name="T20" fmla="*/ 74 w 98"/>
              <a:gd name="T21" fmla="*/ 59 h 59"/>
              <a:gd name="T22" fmla="*/ 88 w 98"/>
              <a:gd name="T23" fmla="*/ 59 h 59"/>
              <a:gd name="T24" fmla="*/ 96 w 98"/>
              <a:gd name="T25" fmla="*/ 56 h 59"/>
              <a:gd name="T26" fmla="*/ 98 w 98"/>
              <a:gd name="T27" fmla="*/ 49 h 59"/>
              <a:gd name="T28" fmla="*/ 98 w 98"/>
              <a:gd name="T29" fmla="*/ 39 h 59"/>
              <a:gd name="T30" fmla="*/ 96 w 98"/>
              <a:gd name="T31" fmla="*/ 32 h 59"/>
              <a:gd name="T32" fmla="*/ 88 w 98"/>
              <a:gd name="T33" fmla="*/ 29 h 59"/>
              <a:gd name="T34" fmla="*/ 83 w 98"/>
              <a:gd name="T35" fmla="*/ 29 h 59"/>
              <a:gd name="T36" fmla="*/ 80 w 98"/>
              <a:gd name="T37" fmla="*/ 18 h 59"/>
              <a:gd name="T38" fmla="*/ 71 w 98"/>
              <a:gd name="T39" fmla="*/ 8 h 59"/>
              <a:gd name="T40" fmla="*/ 61 w 98"/>
              <a:gd name="T41" fmla="*/ 2 h 59"/>
              <a:gd name="T42" fmla="*/ 49 w 98"/>
              <a:gd name="T43" fmla="*/ 0 h 59"/>
              <a:gd name="T44" fmla="*/ 43 w 98"/>
              <a:gd name="T45" fmla="*/ 0 h 59"/>
              <a:gd name="T46" fmla="*/ 32 w 98"/>
              <a:gd name="T47" fmla="*/ 4 h 59"/>
              <a:gd name="T48" fmla="*/ 22 w 98"/>
              <a:gd name="T49" fmla="*/ 12 h 59"/>
              <a:gd name="T50" fmla="*/ 16 w 98"/>
              <a:gd name="T51" fmla="*/ 23 h 59"/>
              <a:gd name="T52" fmla="*/ 9 w 98"/>
              <a:gd name="T53" fmla="*/ 29 h 59"/>
              <a:gd name="T54" fmla="*/ 6 w 98"/>
              <a:gd name="T55" fmla="*/ 30 h 59"/>
              <a:gd name="T56" fmla="*/ 1 w 98"/>
              <a:gd name="T57" fmla="*/ 35 h 59"/>
              <a:gd name="T58" fmla="*/ 0 w 98"/>
              <a:gd name="T59" fmla="*/ 49 h 59"/>
              <a:gd name="T60" fmla="*/ 1 w 98"/>
              <a:gd name="T61" fmla="*/ 53 h 59"/>
              <a:gd name="T62" fmla="*/ 6 w 98"/>
              <a:gd name="T63" fmla="*/ 57 h 59"/>
              <a:gd name="T64" fmla="*/ 9 w 98"/>
              <a:gd name="T65" fmla="*/ 59 h 59"/>
              <a:gd name="T66" fmla="*/ 83 w 98"/>
              <a:gd name="T67" fmla="*/ 49 h 59"/>
              <a:gd name="T68" fmla="*/ 88 w 98"/>
              <a:gd name="T69" fmla="*/ 39 h 59"/>
              <a:gd name="T70" fmla="*/ 9 w 98"/>
              <a:gd name="T71" fmla="*/ 39 h 59"/>
              <a:gd name="T72" fmla="*/ 14 w 98"/>
              <a:gd name="T73" fmla="*/ 49 h 59"/>
              <a:gd name="T74" fmla="*/ 9 w 98"/>
              <a:gd name="T7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59">
                <a:moveTo>
                  <a:pt x="9" y="59"/>
                </a:moveTo>
                <a:lnTo>
                  <a:pt x="24" y="59"/>
                </a:lnTo>
                <a:lnTo>
                  <a:pt x="24" y="34"/>
                </a:lnTo>
                <a:lnTo>
                  <a:pt x="24" y="34"/>
                </a:lnTo>
                <a:lnTo>
                  <a:pt x="24" y="29"/>
                </a:lnTo>
                <a:lnTo>
                  <a:pt x="27" y="24"/>
                </a:lnTo>
                <a:lnTo>
                  <a:pt x="28" y="21"/>
                </a:lnTo>
                <a:lnTo>
                  <a:pt x="32" y="17"/>
                </a:lnTo>
                <a:lnTo>
                  <a:pt x="35" y="13"/>
                </a:lnTo>
                <a:lnTo>
                  <a:pt x="39" y="12"/>
                </a:lnTo>
                <a:lnTo>
                  <a:pt x="44" y="9"/>
                </a:lnTo>
                <a:lnTo>
                  <a:pt x="49" y="9"/>
                </a:lnTo>
                <a:lnTo>
                  <a:pt x="49" y="9"/>
                </a:lnTo>
                <a:lnTo>
                  <a:pt x="54" y="9"/>
                </a:lnTo>
                <a:lnTo>
                  <a:pt x="59" y="12"/>
                </a:lnTo>
                <a:lnTo>
                  <a:pt x="63" y="13"/>
                </a:lnTo>
                <a:lnTo>
                  <a:pt x="66" y="17"/>
                </a:lnTo>
                <a:lnTo>
                  <a:pt x="70" y="21"/>
                </a:lnTo>
                <a:lnTo>
                  <a:pt x="71" y="24"/>
                </a:lnTo>
                <a:lnTo>
                  <a:pt x="74" y="29"/>
                </a:lnTo>
                <a:lnTo>
                  <a:pt x="74" y="34"/>
                </a:lnTo>
                <a:lnTo>
                  <a:pt x="74" y="59"/>
                </a:lnTo>
                <a:lnTo>
                  <a:pt x="88" y="59"/>
                </a:lnTo>
                <a:lnTo>
                  <a:pt x="88" y="59"/>
                </a:lnTo>
                <a:lnTo>
                  <a:pt x="92" y="57"/>
                </a:lnTo>
                <a:lnTo>
                  <a:pt x="96" y="56"/>
                </a:lnTo>
                <a:lnTo>
                  <a:pt x="97" y="53"/>
                </a:lnTo>
                <a:lnTo>
                  <a:pt x="98" y="49"/>
                </a:lnTo>
                <a:lnTo>
                  <a:pt x="98" y="39"/>
                </a:lnTo>
                <a:lnTo>
                  <a:pt x="98" y="39"/>
                </a:lnTo>
                <a:lnTo>
                  <a:pt x="97" y="35"/>
                </a:lnTo>
                <a:lnTo>
                  <a:pt x="96" y="32"/>
                </a:lnTo>
                <a:lnTo>
                  <a:pt x="92" y="30"/>
                </a:lnTo>
                <a:lnTo>
                  <a:pt x="88" y="29"/>
                </a:lnTo>
                <a:lnTo>
                  <a:pt x="83" y="29"/>
                </a:lnTo>
                <a:lnTo>
                  <a:pt x="83" y="29"/>
                </a:lnTo>
                <a:lnTo>
                  <a:pt x="82" y="23"/>
                </a:lnTo>
                <a:lnTo>
                  <a:pt x="80" y="18"/>
                </a:lnTo>
                <a:lnTo>
                  <a:pt x="76" y="12"/>
                </a:lnTo>
                <a:lnTo>
                  <a:pt x="71" y="8"/>
                </a:lnTo>
                <a:lnTo>
                  <a:pt x="66" y="4"/>
                </a:lnTo>
                <a:lnTo>
                  <a:pt x="61" y="2"/>
                </a:lnTo>
                <a:lnTo>
                  <a:pt x="55" y="0"/>
                </a:lnTo>
                <a:lnTo>
                  <a:pt x="49" y="0"/>
                </a:lnTo>
                <a:lnTo>
                  <a:pt x="49" y="0"/>
                </a:lnTo>
                <a:lnTo>
                  <a:pt x="43" y="0"/>
                </a:lnTo>
                <a:lnTo>
                  <a:pt x="37" y="2"/>
                </a:lnTo>
                <a:lnTo>
                  <a:pt x="32" y="4"/>
                </a:lnTo>
                <a:lnTo>
                  <a:pt x="27" y="8"/>
                </a:lnTo>
                <a:lnTo>
                  <a:pt x="22" y="12"/>
                </a:lnTo>
                <a:lnTo>
                  <a:pt x="18" y="18"/>
                </a:lnTo>
                <a:lnTo>
                  <a:pt x="16" y="23"/>
                </a:lnTo>
                <a:lnTo>
                  <a:pt x="14" y="29"/>
                </a:lnTo>
                <a:lnTo>
                  <a:pt x="9" y="29"/>
                </a:lnTo>
                <a:lnTo>
                  <a:pt x="9" y="29"/>
                </a:lnTo>
                <a:lnTo>
                  <a:pt x="6" y="30"/>
                </a:lnTo>
                <a:lnTo>
                  <a:pt x="2" y="32"/>
                </a:lnTo>
                <a:lnTo>
                  <a:pt x="1" y="35"/>
                </a:lnTo>
                <a:lnTo>
                  <a:pt x="0" y="39"/>
                </a:lnTo>
                <a:lnTo>
                  <a:pt x="0" y="49"/>
                </a:lnTo>
                <a:lnTo>
                  <a:pt x="0" y="49"/>
                </a:lnTo>
                <a:lnTo>
                  <a:pt x="1" y="53"/>
                </a:lnTo>
                <a:lnTo>
                  <a:pt x="2" y="56"/>
                </a:lnTo>
                <a:lnTo>
                  <a:pt x="6" y="57"/>
                </a:lnTo>
                <a:lnTo>
                  <a:pt x="9" y="59"/>
                </a:lnTo>
                <a:lnTo>
                  <a:pt x="9" y="59"/>
                </a:lnTo>
                <a:close/>
                <a:moveTo>
                  <a:pt x="88" y="49"/>
                </a:moveTo>
                <a:lnTo>
                  <a:pt x="83" y="49"/>
                </a:lnTo>
                <a:lnTo>
                  <a:pt x="83" y="39"/>
                </a:lnTo>
                <a:lnTo>
                  <a:pt x="88" y="39"/>
                </a:lnTo>
                <a:lnTo>
                  <a:pt x="88" y="49"/>
                </a:lnTo>
                <a:close/>
                <a:moveTo>
                  <a:pt x="9" y="39"/>
                </a:moveTo>
                <a:lnTo>
                  <a:pt x="14" y="39"/>
                </a:lnTo>
                <a:lnTo>
                  <a:pt x="14" y="49"/>
                </a:lnTo>
                <a:lnTo>
                  <a:pt x="9" y="49"/>
                </a:lnTo>
                <a:lnTo>
                  <a:pt x="9" y="3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25" name="Freeform 1746"/>
          <p:cNvSpPr>
            <a:spLocks/>
          </p:cNvSpPr>
          <p:nvPr/>
        </p:nvSpPr>
        <p:spPr bwMode="auto">
          <a:xfrm>
            <a:off x="2832366" y="3355881"/>
            <a:ext cx="90156" cy="28470"/>
          </a:xfrm>
          <a:custGeom>
            <a:avLst/>
            <a:gdLst>
              <a:gd name="T0" fmla="*/ 0 w 56"/>
              <a:gd name="T1" fmla="*/ 19 h 19"/>
              <a:gd name="T2" fmla="*/ 11 w 56"/>
              <a:gd name="T3" fmla="*/ 19 h 19"/>
              <a:gd name="T4" fmla="*/ 11 w 56"/>
              <a:gd name="T5" fmla="*/ 19 h 19"/>
              <a:gd name="T6" fmla="*/ 14 w 56"/>
              <a:gd name="T7" fmla="*/ 16 h 19"/>
              <a:gd name="T8" fmla="*/ 18 w 56"/>
              <a:gd name="T9" fmla="*/ 12 h 19"/>
              <a:gd name="T10" fmla="*/ 23 w 56"/>
              <a:gd name="T11" fmla="*/ 11 h 19"/>
              <a:gd name="T12" fmla="*/ 28 w 56"/>
              <a:gd name="T13" fmla="*/ 10 h 19"/>
              <a:gd name="T14" fmla="*/ 28 w 56"/>
              <a:gd name="T15" fmla="*/ 10 h 19"/>
              <a:gd name="T16" fmla="*/ 33 w 56"/>
              <a:gd name="T17" fmla="*/ 11 h 19"/>
              <a:gd name="T18" fmla="*/ 38 w 56"/>
              <a:gd name="T19" fmla="*/ 12 h 19"/>
              <a:gd name="T20" fmla="*/ 42 w 56"/>
              <a:gd name="T21" fmla="*/ 16 h 19"/>
              <a:gd name="T22" fmla="*/ 45 w 56"/>
              <a:gd name="T23" fmla="*/ 19 h 19"/>
              <a:gd name="T24" fmla="*/ 56 w 56"/>
              <a:gd name="T25" fmla="*/ 19 h 19"/>
              <a:gd name="T26" fmla="*/ 56 w 56"/>
              <a:gd name="T27" fmla="*/ 19 h 19"/>
              <a:gd name="T28" fmla="*/ 51 w 56"/>
              <a:gd name="T29" fmla="*/ 12 h 19"/>
              <a:gd name="T30" fmla="*/ 45 w 56"/>
              <a:gd name="T31" fmla="*/ 6 h 19"/>
              <a:gd name="T32" fmla="*/ 37 w 56"/>
              <a:gd name="T33" fmla="*/ 1 h 19"/>
              <a:gd name="T34" fmla="*/ 33 w 56"/>
              <a:gd name="T35" fmla="*/ 0 h 19"/>
              <a:gd name="T36" fmla="*/ 28 w 56"/>
              <a:gd name="T37" fmla="*/ 0 h 19"/>
              <a:gd name="T38" fmla="*/ 28 w 56"/>
              <a:gd name="T39" fmla="*/ 0 h 19"/>
              <a:gd name="T40" fmla="*/ 23 w 56"/>
              <a:gd name="T41" fmla="*/ 0 h 19"/>
              <a:gd name="T42" fmla="*/ 19 w 56"/>
              <a:gd name="T43" fmla="*/ 1 h 19"/>
              <a:gd name="T44" fmla="*/ 11 w 56"/>
              <a:gd name="T45" fmla="*/ 6 h 19"/>
              <a:gd name="T46" fmla="*/ 5 w 56"/>
              <a:gd name="T47" fmla="*/ 12 h 19"/>
              <a:gd name="T48" fmla="*/ 0 w 56"/>
              <a:gd name="T49" fmla="*/ 19 h 19"/>
              <a:gd name="T50" fmla="*/ 0 w 56"/>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19">
                <a:moveTo>
                  <a:pt x="0" y="19"/>
                </a:moveTo>
                <a:lnTo>
                  <a:pt x="11" y="19"/>
                </a:lnTo>
                <a:lnTo>
                  <a:pt x="11" y="19"/>
                </a:lnTo>
                <a:lnTo>
                  <a:pt x="14" y="16"/>
                </a:lnTo>
                <a:lnTo>
                  <a:pt x="18" y="12"/>
                </a:lnTo>
                <a:lnTo>
                  <a:pt x="23" y="11"/>
                </a:lnTo>
                <a:lnTo>
                  <a:pt x="28" y="10"/>
                </a:lnTo>
                <a:lnTo>
                  <a:pt x="28" y="10"/>
                </a:lnTo>
                <a:lnTo>
                  <a:pt x="33" y="11"/>
                </a:lnTo>
                <a:lnTo>
                  <a:pt x="38" y="12"/>
                </a:lnTo>
                <a:lnTo>
                  <a:pt x="42" y="16"/>
                </a:lnTo>
                <a:lnTo>
                  <a:pt x="45" y="19"/>
                </a:lnTo>
                <a:lnTo>
                  <a:pt x="56" y="19"/>
                </a:lnTo>
                <a:lnTo>
                  <a:pt x="56" y="19"/>
                </a:lnTo>
                <a:lnTo>
                  <a:pt x="51" y="12"/>
                </a:lnTo>
                <a:lnTo>
                  <a:pt x="45" y="6"/>
                </a:lnTo>
                <a:lnTo>
                  <a:pt x="37" y="1"/>
                </a:lnTo>
                <a:lnTo>
                  <a:pt x="33" y="0"/>
                </a:lnTo>
                <a:lnTo>
                  <a:pt x="28" y="0"/>
                </a:lnTo>
                <a:lnTo>
                  <a:pt x="28" y="0"/>
                </a:lnTo>
                <a:lnTo>
                  <a:pt x="23" y="0"/>
                </a:lnTo>
                <a:lnTo>
                  <a:pt x="19" y="1"/>
                </a:lnTo>
                <a:lnTo>
                  <a:pt x="11" y="6"/>
                </a:lnTo>
                <a:lnTo>
                  <a:pt x="5" y="12"/>
                </a:lnTo>
                <a:lnTo>
                  <a:pt x="0" y="19"/>
                </a:lnTo>
                <a:lnTo>
                  <a:pt x="0" y="1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26" name="Freeform 1747"/>
          <p:cNvSpPr>
            <a:spLocks noEditPoints="1"/>
          </p:cNvSpPr>
          <p:nvPr/>
        </p:nvSpPr>
        <p:spPr bwMode="auto">
          <a:xfrm>
            <a:off x="2784917" y="3393841"/>
            <a:ext cx="185055" cy="37959"/>
          </a:xfrm>
          <a:custGeom>
            <a:avLst/>
            <a:gdLst>
              <a:gd name="T0" fmla="*/ 113 w 118"/>
              <a:gd name="T1" fmla="*/ 15 h 25"/>
              <a:gd name="T2" fmla="*/ 113 w 118"/>
              <a:gd name="T3" fmla="*/ 5 h 25"/>
              <a:gd name="T4" fmla="*/ 113 w 118"/>
              <a:gd name="T5" fmla="*/ 5 h 25"/>
              <a:gd name="T6" fmla="*/ 113 w 118"/>
              <a:gd name="T7" fmla="*/ 3 h 25"/>
              <a:gd name="T8" fmla="*/ 112 w 118"/>
              <a:gd name="T9" fmla="*/ 2 h 25"/>
              <a:gd name="T10" fmla="*/ 111 w 118"/>
              <a:gd name="T11" fmla="*/ 0 h 25"/>
              <a:gd name="T12" fmla="*/ 108 w 118"/>
              <a:gd name="T13" fmla="*/ 0 h 25"/>
              <a:gd name="T14" fmla="*/ 69 w 118"/>
              <a:gd name="T15" fmla="*/ 0 h 25"/>
              <a:gd name="T16" fmla="*/ 69 w 118"/>
              <a:gd name="T17" fmla="*/ 0 h 25"/>
              <a:gd name="T18" fmla="*/ 66 w 118"/>
              <a:gd name="T19" fmla="*/ 0 h 25"/>
              <a:gd name="T20" fmla="*/ 65 w 118"/>
              <a:gd name="T21" fmla="*/ 2 h 25"/>
              <a:gd name="T22" fmla="*/ 64 w 118"/>
              <a:gd name="T23" fmla="*/ 3 h 25"/>
              <a:gd name="T24" fmla="*/ 64 w 118"/>
              <a:gd name="T25" fmla="*/ 5 h 25"/>
              <a:gd name="T26" fmla="*/ 64 w 118"/>
              <a:gd name="T27" fmla="*/ 15 h 25"/>
              <a:gd name="T28" fmla="*/ 54 w 118"/>
              <a:gd name="T29" fmla="*/ 15 h 25"/>
              <a:gd name="T30" fmla="*/ 54 w 118"/>
              <a:gd name="T31" fmla="*/ 5 h 25"/>
              <a:gd name="T32" fmla="*/ 54 w 118"/>
              <a:gd name="T33" fmla="*/ 5 h 25"/>
              <a:gd name="T34" fmla="*/ 54 w 118"/>
              <a:gd name="T35" fmla="*/ 3 h 25"/>
              <a:gd name="T36" fmla="*/ 53 w 118"/>
              <a:gd name="T37" fmla="*/ 2 h 25"/>
              <a:gd name="T38" fmla="*/ 52 w 118"/>
              <a:gd name="T39" fmla="*/ 0 h 25"/>
              <a:gd name="T40" fmla="*/ 49 w 118"/>
              <a:gd name="T41" fmla="*/ 0 h 25"/>
              <a:gd name="T42" fmla="*/ 10 w 118"/>
              <a:gd name="T43" fmla="*/ 0 h 25"/>
              <a:gd name="T44" fmla="*/ 10 w 118"/>
              <a:gd name="T45" fmla="*/ 0 h 25"/>
              <a:gd name="T46" fmla="*/ 7 w 118"/>
              <a:gd name="T47" fmla="*/ 0 h 25"/>
              <a:gd name="T48" fmla="*/ 6 w 118"/>
              <a:gd name="T49" fmla="*/ 2 h 25"/>
              <a:gd name="T50" fmla="*/ 5 w 118"/>
              <a:gd name="T51" fmla="*/ 3 h 25"/>
              <a:gd name="T52" fmla="*/ 5 w 118"/>
              <a:gd name="T53" fmla="*/ 5 h 25"/>
              <a:gd name="T54" fmla="*/ 5 w 118"/>
              <a:gd name="T55" fmla="*/ 15 h 25"/>
              <a:gd name="T56" fmla="*/ 0 w 118"/>
              <a:gd name="T57" fmla="*/ 15 h 25"/>
              <a:gd name="T58" fmla="*/ 0 w 118"/>
              <a:gd name="T59" fmla="*/ 25 h 25"/>
              <a:gd name="T60" fmla="*/ 118 w 118"/>
              <a:gd name="T61" fmla="*/ 25 h 25"/>
              <a:gd name="T62" fmla="*/ 118 w 118"/>
              <a:gd name="T63" fmla="*/ 15 h 25"/>
              <a:gd name="T64" fmla="*/ 113 w 118"/>
              <a:gd name="T65" fmla="*/ 15 h 25"/>
              <a:gd name="T66" fmla="*/ 15 w 118"/>
              <a:gd name="T67" fmla="*/ 15 h 25"/>
              <a:gd name="T68" fmla="*/ 15 w 118"/>
              <a:gd name="T69" fmla="*/ 10 h 25"/>
              <a:gd name="T70" fmla="*/ 44 w 118"/>
              <a:gd name="T71" fmla="*/ 10 h 25"/>
              <a:gd name="T72" fmla="*/ 44 w 118"/>
              <a:gd name="T73" fmla="*/ 15 h 25"/>
              <a:gd name="T74" fmla="*/ 15 w 118"/>
              <a:gd name="T75" fmla="*/ 15 h 25"/>
              <a:gd name="T76" fmla="*/ 74 w 118"/>
              <a:gd name="T77" fmla="*/ 15 h 25"/>
              <a:gd name="T78" fmla="*/ 74 w 118"/>
              <a:gd name="T79" fmla="*/ 10 h 25"/>
              <a:gd name="T80" fmla="*/ 103 w 118"/>
              <a:gd name="T81" fmla="*/ 10 h 25"/>
              <a:gd name="T82" fmla="*/ 103 w 118"/>
              <a:gd name="T83" fmla="*/ 15 h 25"/>
              <a:gd name="T84" fmla="*/ 74 w 118"/>
              <a:gd name="T85"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5">
                <a:moveTo>
                  <a:pt x="113" y="15"/>
                </a:moveTo>
                <a:lnTo>
                  <a:pt x="113" y="5"/>
                </a:lnTo>
                <a:lnTo>
                  <a:pt x="113" y="5"/>
                </a:lnTo>
                <a:lnTo>
                  <a:pt x="113" y="3"/>
                </a:lnTo>
                <a:lnTo>
                  <a:pt x="112" y="2"/>
                </a:lnTo>
                <a:lnTo>
                  <a:pt x="111" y="0"/>
                </a:lnTo>
                <a:lnTo>
                  <a:pt x="108" y="0"/>
                </a:lnTo>
                <a:lnTo>
                  <a:pt x="69" y="0"/>
                </a:lnTo>
                <a:lnTo>
                  <a:pt x="69" y="0"/>
                </a:lnTo>
                <a:lnTo>
                  <a:pt x="66" y="0"/>
                </a:lnTo>
                <a:lnTo>
                  <a:pt x="65" y="2"/>
                </a:lnTo>
                <a:lnTo>
                  <a:pt x="64" y="3"/>
                </a:lnTo>
                <a:lnTo>
                  <a:pt x="64" y="5"/>
                </a:lnTo>
                <a:lnTo>
                  <a:pt x="64" y="15"/>
                </a:lnTo>
                <a:lnTo>
                  <a:pt x="54" y="15"/>
                </a:lnTo>
                <a:lnTo>
                  <a:pt x="54" y="5"/>
                </a:lnTo>
                <a:lnTo>
                  <a:pt x="54" y="5"/>
                </a:lnTo>
                <a:lnTo>
                  <a:pt x="54" y="3"/>
                </a:lnTo>
                <a:lnTo>
                  <a:pt x="53" y="2"/>
                </a:lnTo>
                <a:lnTo>
                  <a:pt x="52" y="0"/>
                </a:lnTo>
                <a:lnTo>
                  <a:pt x="49" y="0"/>
                </a:lnTo>
                <a:lnTo>
                  <a:pt x="10" y="0"/>
                </a:lnTo>
                <a:lnTo>
                  <a:pt x="10" y="0"/>
                </a:lnTo>
                <a:lnTo>
                  <a:pt x="7" y="0"/>
                </a:lnTo>
                <a:lnTo>
                  <a:pt x="6" y="2"/>
                </a:lnTo>
                <a:lnTo>
                  <a:pt x="5" y="3"/>
                </a:lnTo>
                <a:lnTo>
                  <a:pt x="5" y="5"/>
                </a:lnTo>
                <a:lnTo>
                  <a:pt x="5" y="15"/>
                </a:lnTo>
                <a:lnTo>
                  <a:pt x="0" y="15"/>
                </a:lnTo>
                <a:lnTo>
                  <a:pt x="0" y="25"/>
                </a:lnTo>
                <a:lnTo>
                  <a:pt x="118" y="25"/>
                </a:lnTo>
                <a:lnTo>
                  <a:pt x="118" y="15"/>
                </a:lnTo>
                <a:lnTo>
                  <a:pt x="113" y="15"/>
                </a:lnTo>
                <a:close/>
                <a:moveTo>
                  <a:pt x="15" y="15"/>
                </a:moveTo>
                <a:lnTo>
                  <a:pt x="15" y="10"/>
                </a:lnTo>
                <a:lnTo>
                  <a:pt x="44" y="10"/>
                </a:lnTo>
                <a:lnTo>
                  <a:pt x="44" y="15"/>
                </a:lnTo>
                <a:lnTo>
                  <a:pt x="15" y="15"/>
                </a:lnTo>
                <a:close/>
                <a:moveTo>
                  <a:pt x="74" y="15"/>
                </a:moveTo>
                <a:lnTo>
                  <a:pt x="74" y="10"/>
                </a:lnTo>
                <a:lnTo>
                  <a:pt x="103" y="10"/>
                </a:lnTo>
                <a:lnTo>
                  <a:pt x="103" y="15"/>
                </a:lnTo>
                <a:lnTo>
                  <a:pt x="74" y="1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27" name="Freeform 1748"/>
          <p:cNvSpPr>
            <a:spLocks noEditPoints="1"/>
          </p:cNvSpPr>
          <p:nvPr/>
        </p:nvSpPr>
        <p:spPr bwMode="auto">
          <a:xfrm>
            <a:off x="2049452" y="3260982"/>
            <a:ext cx="156586" cy="156586"/>
          </a:xfrm>
          <a:custGeom>
            <a:avLst/>
            <a:gdLst>
              <a:gd name="T0" fmla="*/ 99 w 99"/>
              <a:gd name="T1" fmla="*/ 35 h 99"/>
              <a:gd name="T2" fmla="*/ 99 w 99"/>
              <a:gd name="T3" fmla="*/ 25 h 99"/>
              <a:gd name="T4" fmla="*/ 99 w 99"/>
              <a:gd name="T5" fmla="*/ 25 h 99"/>
              <a:gd name="T6" fmla="*/ 97 w 99"/>
              <a:gd name="T7" fmla="*/ 23 h 99"/>
              <a:gd name="T8" fmla="*/ 96 w 99"/>
              <a:gd name="T9" fmla="*/ 20 h 99"/>
              <a:gd name="T10" fmla="*/ 52 w 99"/>
              <a:gd name="T11" fmla="*/ 0 h 99"/>
              <a:gd name="T12" fmla="*/ 52 w 99"/>
              <a:gd name="T13" fmla="*/ 0 h 99"/>
              <a:gd name="T14" fmla="*/ 49 w 99"/>
              <a:gd name="T15" fmla="*/ 0 h 99"/>
              <a:gd name="T16" fmla="*/ 47 w 99"/>
              <a:gd name="T17" fmla="*/ 0 h 99"/>
              <a:gd name="T18" fmla="*/ 2 w 99"/>
              <a:gd name="T19" fmla="*/ 20 h 99"/>
              <a:gd name="T20" fmla="*/ 2 w 99"/>
              <a:gd name="T21" fmla="*/ 20 h 99"/>
              <a:gd name="T22" fmla="*/ 1 w 99"/>
              <a:gd name="T23" fmla="*/ 23 h 99"/>
              <a:gd name="T24" fmla="*/ 0 w 99"/>
              <a:gd name="T25" fmla="*/ 25 h 99"/>
              <a:gd name="T26" fmla="*/ 0 w 99"/>
              <a:gd name="T27" fmla="*/ 35 h 99"/>
              <a:gd name="T28" fmla="*/ 0 w 99"/>
              <a:gd name="T29" fmla="*/ 35 h 99"/>
              <a:gd name="T30" fmla="*/ 0 w 99"/>
              <a:gd name="T31" fmla="*/ 37 h 99"/>
              <a:gd name="T32" fmla="*/ 1 w 99"/>
              <a:gd name="T33" fmla="*/ 39 h 99"/>
              <a:gd name="T34" fmla="*/ 2 w 99"/>
              <a:gd name="T35" fmla="*/ 40 h 99"/>
              <a:gd name="T36" fmla="*/ 5 w 99"/>
              <a:gd name="T37" fmla="*/ 40 h 99"/>
              <a:gd name="T38" fmla="*/ 44 w 99"/>
              <a:gd name="T39" fmla="*/ 40 h 99"/>
              <a:gd name="T40" fmla="*/ 44 w 99"/>
              <a:gd name="T41" fmla="*/ 89 h 99"/>
              <a:gd name="T42" fmla="*/ 0 w 99"/>
              <a:gd name="T43" fmla="*/ 89 h 99"/>
              <a:gd name="T44" fmla="*/ 0 w 99"/>
              <a:gd name="T45" fmla="*/ 99 h 99"/>
              <a:gd name="T46" fmla="*/ 99 w 99"/>
              <a:gd name="T47" fmla="*/ 99 h 99"/>
              <a:gd name="T48" fmla="*/ 99 w 99"/>
              <a:gd name="T49" fmla="*/ 89 h 99"/>
              <a:gd name="T50" fmla="*/ 54 w 99"/>
              <a:gd name="T51" fmla="*/ 89 h 99"/>
              <a:gd name="T52" fmla="*/ 54 w 99"/>
              <a:gd name="T53" fmla="*/ 40 h 99"/>
              <a:gd name="T54" fmla="*/ 94 w 99"/>
              <a:gd name="T55" fmla="*/ 40 h 99"/>
              <a:gd name="T56" fmla="*/ 94 w 99"/>
              <a:gd name="T57" fmla="*/ 40 h 99"/>
              <a:gd name="T58" fmla="*/ 96 w 99"/>
              <a:gd name="T59" fmla="*/ 40 h 99"/>
              <a:gd name="T60" fmla="*/ 97 w 99"/>
              <a:gd name="T61" fmla="*/ 39 h 99"/>
              <a:gd name="T62" fmla="*/ 99 w 99"/>
              <a:gd name="T63" fmla="*/ 37 h 99"/>
              <a:gd name="T64" fmla="*/ 99 w 99"/>
              <a:gd name="T65" fmla="*/ 35 h 99"/>
              <a:gd name="T66" fmla="*/ 99 w 99"/>
              <a:gd name="T67" fmla="*/ 35 h 99"/>
              <a:gd name="T68" fmla="*/ 10 w 99"/>
              <a:gd name="T69" fmla="*/ 29 h 99"/>
              <a:gd name="T70" fmla="*/ 36 w 99"/>
              <a:gd name="T71" fmla="*/ 17 h 99"/>
              <a:gd name="T72" fmla="*/ 27 w 99"/>
              <a:gd name="T73" fmla="*/ 30 h 99"/>
              <a:gd name="T74" fmla="*/ 10 w 99"/>
              <a:gd name="T75" fmla="*/ 30 h 99"/>
              <a:gd name="T76" fmla="*/ 10 w 99"/>
              <a:gd name="T77" fmla="*/ 29 h 99"/>
              <a:gd name="T78" fmla="*/ 38 w 99"/>
              <a:gd name="T79" fmla="*/ 30 h 99"/>
              <a:gd name="T80" fmla="*/ 49 w 99"/>
              <a:gd name="T81" fmla="*/ 14 h 99"/>
              <a:gd name="T82" fmla="*/ 60 w 99"/>
              <a:gd name="T83" fmla="*/ 30 h 99"/>
              <a:gd name="T84" fmla="*/ 38 w 99"/>
              <a:gd name="T85" fmla="*/ 30 h 99"/>
              <a:gd name="T86" fmla="*/ 89 w 99"/>
              <a:gd name="T87" fmla="*/ 30 h 99"/>
              <a:gd name="T88" fmla="*/ 72 w 99"/>
              <a:gd name="T89" fmla="*/ 30 h 99"/>
              <a:gd name="T90" fmla="*/ 63 w 99"/>
              <a:gd name="T91" fmla="*/ 17 h 99"/>
              <a:gd name="T92" fmla="*/ 89 w 99"/>
              <a:gd name="T93" fmla="*/ 29 h 99"/>
              <a:gd name="T94" fmla="*/ 89 w 99"/>
              <a:gd name="T95" fmla="*/ 3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99">
                <a:moveTo>
                  <a:pt x="99" y="35"/>
                </a:moveTo>
                <a:lnTo>
                  <a:pt x="99" y="25"/>
                </a:lnTo>
                <a:lnTo>
                  <a:pt x="99" y="25"/>
                </a:lnTo>
                <a:lnTo>
                  <a:pt x="97" y="23"/>
                </a:lnTo>
                <a:lnTo>
                  <a:pt x="96" y="20"/>
                </a:lnTo>
                <a:lnTo>
                  <a:pt x="52" y="0"/>
                </a:lnTo>
                <a:lnTo>
                  <a:pt x="52" y="0"/>
                </a:lnTo>
                <a:lnTo>
                  <a:pt x="49" y="0"/>
                </a:lnTo>
                <a:lnTo>
                  <a:pt x="47" y="0"/>
                </a:lnTo>
                <a:lnTo>
                  <a:pt x="2" y="20"/>
                </a:lnTo>
                <a:lnTo>
                  <a:pt x="2" y="20"/>
                </a:lnTo>
                <a:lnTo>
                  <a:pt x="1" y="23"/>
                </a:lnTo>
                <a:lnTo>
                  <a:pt x="0" y="25"/>
                </a:lnTo>
                <a:lnTo>
                  <a:pt x="0" y="35"/>
                </a:lnTo>
                <a:lnTo>
                  <a:pt x="0" y="35"/>
                </a:lnTo>
                <a:lnTo>
                  <a:pt x="0" y="37"/>
                </a:lnTo>
                <a:lnTo>
                  <a:pt x="1" y="39"/>
                </a:lnTo>
                <a:lnTo>
                  <a:pt x="2" y="40"/>
                </a:lnTo>
                <a:lnTo>
                  <a:pt x="5" y="40"/>
                </a:lnTo>
                <a:lnTo>
                  <a:pt x="44" y="40"/>
                </a:lnTo>
                <a:lnTo>
                  <a:pt x="44" y="89"/>
                </a:lnTo>
                <a:lnTo>
                  <a:pt x="0" y="89"/>
                </a:lnTo>
                <a:lnTo>
                  <a:pt x="0" y="99"/>
                </a:lnTo>
                <a:lnTo>
                  <a:pt x="99" y="99"/>
                </a:lnTo>
                <a:lnTo>
                  <a:pt x="99" y="89"/>
                </a:lnTo>
                <a:lnTo>
                  <a:pt x="54" y="89"/>
                </a:lnTo>
                <a:lnTo>
                  <a:pt x="54" y="40"/>
                </a:lnTo>
                <a:lnTo>
                  <a:pt x="94" y="40"/>
                </a:lnTo>
                <a:lnTo>
                  <a:pt x="94" y="40"/>
                </a:lnTo>
                <a:lnTo>
                  <a:pt x="96" y="40"/>
                </a:lnTo>
                <a:lnTo>
                  <a:pt x="97" y="39"/>
                </a:lnTo>
                <a:lnTo>
                  <a:pt x="99" y="37"/>
                </a:lnTo>
                <a:lnTo>
                  <a:pt x="99" y="35"/>
                </a:lnTo>
                <a:lnTo>
                  <a:pt x="99" y="35"/>
                </a:lnTo>
                <a:close/>
                <a:moveTo>
                  <a:pt x="10" y="29"/>
                </a:moveTo>
                <a:lnTo>
                  <a:pt x="36" y="17"/>
                </a:lnTo>
                <a:lnTo>
                  <a:pt x="27" y="30"/>
                </a:lnTo>
                <a:lnTo>
                  <a:pt x="10" y="30"/>
                </a:lnTo>
                <a:lnTo>
                  <a:pt x="10" y="29"/>
                </a:lnTo>
                <a:close/>
                <a:moveTo>
                  <a:pt x="38" y="30"/>
                </a:moveTo>
                <a:lnTo>
                  <a:pt x="49" y="14"/>
                </a:lnTo>
                <a:lnTo>
                  <a:pt x="60" y="30"/>
                </a:lnTo>
                <a:lnTo>
                  <a:pt x="38" y="30"/>
                </a:lnTo>
                <a:close/>
                <a:moveTo>
                  <a:pt x="89" y="30"/>
                </a:moveTo>
                <a:lnTo>
                  <a:pt x="72" y="30"/>
                </a:lnTo>
                <a:lnTo>
                  <a:pt x="63" y="17"/>
                </a:lnTo>
                <a:lnTo>
                  <a:pt x="89" y="29"/>
                </a:lnTo>
                <a:lnTo>
                  <a:pt x="89" y="3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28" name="Freeform 1749"/>
          <p:cNvSpPr>
            <a:spLocks noEditPoints="1"/>
          </p:cNvSpPr>
          <p:nvPr/>
        </p:nvSpPr>
        <p:spPr bwMode="auto">
          <a:xfrm>
            <a:off x="2149093" y="3355882"/>
            <a:ext cx="47450" cy="37959"/>
          </a:xfrm>
          <a:custGeom>
            <a:avLst/>
            <a:gdLst>
              <a:gd name="T0" fmla="*/ 5 w 30"/>
              <a:gd name="T1" fmla="*/ 0 h 24"/>
              <a:gd name="T2" fmla="*/ 5 w 30"/>
              <a:gd name="T3" fmla="*/ 0 h 24"/>
              <a:gd name="T4" fmla="*/ 3 w 30"/>
              <a:gd name="T5" fmla="*/ 0 h 24"/>
              <a:gd name="T6" fmla="*/ 1 w 30"/>
              <a:gd name="T7" fmla="*/ 1 h 24"/>
              <a:gd name="T8" fmla="*/ 0 w 30"/>
              <a:gd name="T9" fmla="*/ 2 h 24"/>
              <a:gd name="T10" fmla="*/ 0 w 30"/>
              <a:gd name="T11" fmla="*/ 5 h 24"/>
              <a:gd name="T12" fmla="*/ 0 w 30"/>
              <a:gd name="T13" fmla="*/ 10 h 24"/>
              <a:gd name="T14" fmla="*/ 0 w 30"/>
              <a:gd name="T15" fmla="*/ 10 h 24"/>
              <a:gd name="T16" fmla="*/ 1 w 30"/>
              <a:gd name="T17" fmla="*/ 16 h 24"/>
              <a:gd name="T18" fmla="*/ 4 w 30"/>
              <a:gd name="T19" fmla="*/ 21 h 24"/>
              <a:gd name="T20" fmla="*/ 9 w 30"/>
              <a:gd name="T21" fmla="*/ 23 h 24"/>
              <a:gd name="T22" fmla="*/ 15 w 30"/>
              <a:gd name="T23" fmla="*/ 24 h 24"/>
              <a:gd name="T24" fmla="*/ 15 w 30"/>
              <a:gd name="T25" fmla="*/ 24 h 24"/>
              <a:gd name="T26" fmla="*/ 15 w 30"/>
              <a:gd name="T27" fmla="*/ 24 h 24"/>
              <a:gd name="T28" fmla="*/ 21 w 30"/>
              <a:gd name="T29" fmla="*/ 23 h 24"/>
              <a:gd name="T30" fmla="*/ 26 w 30"/>
              <a:gd name="T31" fmla="*/ 21 h 24"/>
              <a:gd name="T32" fmla="*/ 29 w 30"/>
              <a:gd name="T33" fmla="*/ 16 h 24"/>
              <a:gd name="T34" fmla="*/ 30 w 30"/>
              <a:gd name="T35" fmla="*/ 10 h 24"/>
              <a:gd name="T36" fmla="*/ 30 w 30"/>
              <a:gd name="T37" fmla="*/ 5 h 24"/>
              <a:gd name="T38" fmla="*/ 30 w 30"/>
              <a:gd name="T39" fmla="*/ 5 h 24"/>
              <a:gd name="T40" fmla="*/ 30 w 30"/>
              <a:gd name="T41" fmla="*/ 2 h 24"/>
              <a:gd name="T42" fmla="*/ 29 w 30"/>
              <a:gd name="T43" fmla="*/ 1 h 24"/>
              <a:gd name="T44" fmla="*/ 27 w 30"/>
              <a:gd name="T45" fmla="*/ 0 h 24"/>
              <a:gd name="T46" fmla="*/ 25 w 30"/>
              <a:gd name="T47" fmla="*/ 0 h 24"/>
              <a:gd name="T48" fmla="*/ 5 w 30"/>
              <a:gd name="T49" fmla="*/ 0 h 24"/>
              <a:gd name="T50" fmla="*/ 15 w 30"/>
              <a:gd name="T51" fmla="*/ 14 h 24"/>
              <a:gd name="T52" fmla="*/ 15 w 30"/>
              <a:gd name="T53" fmla="*/ 14 h 24"/>
              <a:gd name="T54" fmla="*/ 12 w 30"/>
              <a:gd name="T55" fmla="*/ 14 h 24"/>
              <a:gd name="T56" fmla="*/ 10 w 30"/>
              <a:gd name="T57" fmla="*/ 12 h 24"/>
              <a:gd name="T58" fmla="*/ 10 w 30"/>
              <a:gd name="T59" fmla="*/ 10 h 24"/>
              <a:gd name="T60" fmla="*/ 20 w 30"/>
              <a:gd name="T61" fmla="*/ 10 h 24"/>
              <a:gd name="T62" fmla="*/ 20 w 30"/>
              <a:gd name="T63" fmla="*/ 10 h 24"/>
              <a:gd name="T64" fmla="*/ 20 w 30"/>
              <a:gd name="T65" fmla="*/ 12 h 24"/>
              <a:gd name="T66" fmla="*/ 19 w 30"/>
              <a:gd name="T67" fmla="*/ 13 h 24"/>
              <a:gd name="T68" fmla="*/ 15 w 30"/>
              <a:gd name="T69" fmla="*/ 14 h 24"/>
              <a:gd name="T70" fmla="*/ 15 w 30"/>
              <a:gd name="T71"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4">
                <a:moveTo>
                  <a:pt x="5" y="0"/>
                </a:moveTo>
                <a:lnTo>
                  <a:pt x="5" y="0"/>
                </a:lnTo>
                <a:lnTo>
                  <a:pt x="3" y="0"/>
                </a:lnTo>
                <a:lnTo>
                  <a:pt x="1" y="1"/>
                </a:lnTo>
                <a:lnTo>
                  <a:pt x="0" y="2"/>
                </a:lnTo>
                <a:lnTo>
                  <a:pt x="0" y="5"/>
                </a:lnTo>
                <a:lnTo>
                  <a:pt x="0" y="10"/>
                </a:lnTo>
                <a:lnTo>
                  <a:pt x="0" y="10"/>
                </a:lnTo>
                <a:lnTo>
                  <a:pt x="1" y="16"/>
                </a:lnTo>
                <a:lnTo>
                  <a:pt x="4" y="21"/>
                </a:lnTo>
                <a:lnTo>
                  <a:pt x="9" y="23"/>
                </a:lnTo>
                <a:lnTo>
                  <a:pt x="15" y="24"/>
                </a:lnTo>
                <a:lnTo>
                  <a:pt x="15" y="24"/>
                </a:lnTo>
                <a:lnTo>
                  <a:pt x="15" y="24"/>
                </a:lnTo>
                <a:lnTo>
                  <a:pt x="21" y="23"/>
                </a:lnTo>
                <a:lnTo>
                  <a:pt x="26" y="21"/>
                </a:lnTo>
                <a:lnTo>
                  <a:pt x="29" y="16"/>
                </a:lnTo>
                <a:lnTo>
                  <a:pt x="30" y="10"/>
                </a:lnTo>
                <a:lnTo>
                  <a:pt x="30" y="5"/>
                </a:lnTo>
                <a:lnTo>
                  <a:pt x="30" y="5"/>
                </a:lnTo>
                <a:lnTo>
                  <a:pt x="30" y="2"/>
                </a:lnTo>
                <a:lnTo>
                  <a:pt x="29" y="1"/>
                </a:lnTo>
                <a:lnTo>
                  <a:pt x="27" y="0"/>
                </a:lnTo>
                <a:lnTo>
                  <a:pt x="25" y="0"/>
                </a:lnTo>
                <a:lnTo>
                  <a:pt x="5" y="0"/>
                </a:lnTo>
                <a:close/>
                <a:moveTo>
                  <a:pt x="15" y="14"/>
                </a:moveTo>
                <a:lnTo>
                  <a:pt x="15" y="14"/>
                </a:lnTo>
                <a:lnTo>
                  <a:pt x="12" y="14"/>
                </a:lnTo>
                <a:lnTo>
                  <a:pt x="10" y="12"/>
                </a:lnTo>
                <a:lnTo>
                  <a:pt x="10" y="10"/>
                </a:lnTo>
                <a:lnTo>
                  <a:pt x="20" y="10"/>
                </a:lnTo>
                <a:lnTo>
                  <a:pt x="20" y="10"/>
                </a:lnTo>
                <a:lnTo>
                  <a:pt x="20" y="12"/>
                </a:lnTo>
                <a:lnTo>
                  <a:pt x="19" y="13"/>
                </a:lnTo>
                <a:lnTo>
                  <a:pt x="15" y="14"/>
                </a:lnTo>
                <a:lnTo>
                  <a:pt x="15" y="1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29" name="Freeform 1750"/>
          <p:cNvSpPr>
            <a:spLocks noEditPoints="1"/>
          </p:cNvSpPr>
          <p:nvPr/>
        </p:nvSpPr>
        <p:spPr bwMode="auto">
          <a:xfrm>
            <a:off x="2058942" y="3355882"/>
            <a:ext cx="47450" cy="37959"/>
          </a:xfrm>
          <a:custGeom>
            <a:avLst/>
            <a:gdLst>
              <a:gd name="T0" fmla="*/ 15 w 30"/>
              <a:gd name="T1" fmla="*/ 24 h 24"/>
              <a:gd name="T2" fmla="*/ 15 w 30"/>
              <a:gd name="T3" fmla="*/ 24 h 24"/>
              <a:gd name="T4" fmla="*/ 21 w 30"/>
              <a:gd name="T5" fmla="*/ 23 h 24"/>
              <a:gd name="T6" fmla="*/ 26 w 30"/>
              <a:gd name="T7" fmla="*/ 21 h 24"/>
              <a:gd name="T8" fmla="*/ 28 w 30"/>
              <a:gd name="T9" fmla="*/ 16 h 24"/>
              <a:gd name="T10" fmla="*/ 30 w 30"/>
              <a:gd name="T11" fmla="*/ 10 h 24"/>
              <a:gd name="T12" fmla="*/ 30 w 30"/>
              <a:gd name="T13" fmla="*/ 5 h 24"/>
              <a:gd name="T14" fmla="*/ 30 w 30"/>
              <a:gd name="T15" fmla="*/ 5 h 24"/>
              <a:gd name="T16" fmla="*/ 30 w 30"/>
              <a:gd name="T17" fmla="*/ 2 h 24"/>
              <a:gd name="T18" fmla="*/ 28 w 30"/>
              <a:gd name="T19" fmla="*/ 1 h 24"/>
              <a:gd name="T20" fmla="*/ 27 w 30"/>
              <a:gd name="T21" fmla="*/ 0 h 24"/>
              <a:gd name="T22" fmla="*/ 25 w 30"/>
              <a:gd name="T23" fmla="*/ 0 h 24"/>
              <a:gd name="T24" fmla="*/ 5 w 30"/>
              <a:gd name="T25" fmla="*/ 0 h 24"/>
              <a:gd name="T26" fmla="*/ 5 w 30"/>
              <a:gd name="T27" fmla="*/ 0 h 24"/>
              <a:gd name="T28" fmla="*/ 2 w 30"/>
              <a:gd name="T29" fmla="*/ 0 h 24"/>
              <a:gd name="T30" fmla="*/ 1 w 30"/>
              <a:gd name="T31" fmla="*/ 1 h 24"/>
              <a:gd name="T32" fmla="*/ 0 w 30"/>
              <a:gd name="T33" fmla="*/ 2 h 24"/>
              <a:gd name="T34" fmla="*/ 0 w 30"/>
              <a:gd name="T35" fmla="*/ 5 h 24"/>
              <a:gd name="T36" fmla="*/ 0 w 30"/>
              <a:gd name="T37" fmla="*/ 10 h 24"/>
              <a:gd name="T38" fmla="*/ 0 w 30"/>
              <a:gd name="T39" fmla="*/ 10 h 24"/>
              <a:gd name="T40" fmla="*/ 1 w 30"/>
              <a:gd name="T41" fmla="*/ 16 h 24"/>
              <a:gd name="T42" fmla="*/ 4 w 30"/>
              <a:gd name="T43" fmla="*/ 21 h 24"/>
              <a:gd name="T44" fmla="*/ 9 w 30"/>
              <a:gd name="T45" fmla="*/ 23 h 24"/>
              <a:gd name="T46" fmla="*/ 15 w 30"/>
              <a:gd name="T47" fmla="*/ 24 h 24"/>
              <a:gd name="T48" fmla="*/ 15 w 30"/>
              <a:gd name="T49" fmla="*/ 24 h 24"/>
              <a:gd name="T50" fmla="*/ 10 w 30"/>
              <a:gd name="T51" fmla="*/ 10 h 24"/>
              <a:gd name="T52" fmla="*/ 20 w 30"/>
              <a:gd name="T53" fmla="*/ 10 h 24"/>
              <a:gd name="T54" fmla="*/ 20 w 30"/>
              <a:gd name="T55" fmla="*/ 10 h 24"/>
              <a:gd name="T56" fmla="*/ 20 w 30"/>
              <a:gd name="T57" fmla="*/ 12 h 24"/>
              <a:gd name="T58" fmla="*/ 18 w 30"/>
              <a:gd name="T59" fmla="*/ 13 h 24"/>
              <a:gd name="T60" fmla="*/ 17 w 30"/>
              <a:gd name="T61" fmla="*/ 14 h 24"/>
              <a:gd name="T62" fmla="*/ 15 w 30"/>
              <a:gd name="T63" fmla="*/ 14 h 24"/>
              <a:gd name="T64" fmla="*/ 15 w 30"/>
              <a:gd name="T65" fmla="*/ 14 h 24"/>
              <a:gd name="T66" fmla="*/ 12 w 30"/>
              <a:gd name="T67" fmla="*/ 14 h 24"/>
              <a:gd name="T68" fmla="*/ 11 w 30"/>
              <a:gd name="T69" fmla="*/ 13 h 24"/>
              <a:gd name="T70" fmla="*/ 10 w 30"/>
              <a:gd name="T71" fmla="*/ 12 h 24"/>
              <a:gd name="T72" fmla="*/ 10 w 30"/>
              <a:gd name="T73" fmla="*/ 10 h 24"/>
              <a:gd name="T74" fmla="*/ 10 w 30"/>
              <a:gd name="T7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24">
                <a:moveTo>
                  <a:pt x="15" y="24"/>
                </a:moveTo>
                <a:lnTo>
                  <a:pt x="15" y="24"/>
                </a:lnTo>
                <a:lnTo>
                  <a:pt x="21" y="23"/>
                </a:lnTo>
                <a:lnTo>
                  <a:pt x="26" y="21"/>
                </a:lnTo>
                <a:lnTo>
                  <a:pt x="28" y="16"/>
                </a:lnTo>
                <a:lnTo>
                  <a:pt x="30" y="10"/>
                </a:lnTo>
                <a:lnTo>
                  <a:pt x="30" y="5"/>
                </a:lnTo>
                <a:lnTo>
                  <a:pt x="30" y="5"/>
                </a:lnTo>
                <a:lnTo>
                  <a:pt x="30" y="2"/>
                </a:lnTo>
                <a:lnTo>
                  <a:pt x="28" y="1"/>
                </a:lnTo>
                <a:lnTo>
                  <a:pt x="27" y="0"/>
                </a:lnTo>
                <a:lnTo>
                  <a:pt x="25" y="0"/>
                </a:lnTo>
                <a:lnTo>
                  <a:pt x="5" y="0"/>
                </a:lnTo>
                <a:lnTo>
                  <a:pt x="5" y="0"/>
                </a:lnTo>
                <a:lnTo>
                  <a:pt x="2" y="0"/>
                </a:lnTo>
                <a:lnTo>
                  <a:pt x="1" y="1"/>
                </a:lnTo>
                <a:lnTo>
                  <a:pt x="0" y="2"/>
                </a:lnTo>
                <a:lnTo>
                  <a:pt x="0" y="5"/>
                </a:lnTo>
                <a:lnTo>
                  <a:pt x="0" y="10"/>
                </a:lnTo>
                <a:lnTo>
                  <a:pt x="0" y="10"/>
                </a:lnTo>
                <a:lnTo>
                  <a:pt x="1" y="16"/>
                </a:lnTo>
                <a:lnTo>
                  <a:pt x="4" y="21"/>
                </a:lnTo>
                <a:lnTo>
                  <a:pt x="9" y="23"/>
                </a:lnTo>
                <a:lnTo>
                  <a:pt x="15" y="24"/>
                </a:lnTo>
                <a:lnTo>
                  <a:pt x="15" y="24"/>
                </a:lnTo>
                <a:close/>
                <a:moveTo>
                  <a:pt x="10" y="10"/>
                </a:moveTo>
                <a:lnTo>
                  <a:pt x="20" y="10"/>
                </a:lnTo>
                <a:lnTo>
                  <a:pt x="20" y="10"/>
                </a:lnTo>
                <a:lnTo>
                  <a:pt x="20" y="12"/>
                </a:lnTo>
                <a:lnTo>
                  <a:pt x="18" y="13"/>
                </a:lnTo>
                <a:lnTo>
                  <a:pt x="17" y="14"/>
                </a:lnTo>
                <a:lnTo>
                  <a:pt x="15" y="14"/>
                </a:lnTo>
                <a:lnTo>
                  <a:pt x="15" y="14"/>
                </a:lnTo>
                <a:lnTo>
                  <a:pt x="12" y="14"/>
                </a:lnTo>
                <a:lnTo>
                  <a:pt x="11" y="13"/>
                </a:lnTo>
                <a:lnTo>
                  <a:pt x="10" y="12"/>
                </a:lnTo>
                <a:lnTo>
                  <a:pt x="10" y="10"/>
                </a:lnTo>
                <a:lnTo>
                  <a:pt x="10" y="1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30" name="Freeform 1751"/>
          <p:cNvSpPr>
            <a:spLocks/>
          </p:cNvSpPr>
          <p:nvPr/>
        </p:nvSpPr>
        <p:spPr bwMode="auto">
          <a:xfrm>
            <a:off x="3235689" y="3294198"/>
            <a:ext cx="23726" cy="23726"/>
          </a:xfrm>
          <a:custGeom>
            <a:avLst/>
            <a:gdLst>
              <a:gd name="T0" fmla="*/ 15 w 15"/>
              <a:gd name="T1" fmla="*/ 8 h 15"/>
              <a:gd name="T2" fmla="*/ 15 w 15"/>
              <a:gd name="T3" fmla="*/ 8 h 15"/>
              <a:gd name="T4" fmla="*/ 15 w 15"/>
              <a:gd name="T5" fmla="*/ 5 h 15"/>
              <a:gd name="T6" fmla="*/ 12 w 15"/>
              <a:gd name="T7" fmla="*/ 3 h 15"/>
              <a:gd name="T8" fmla="*/ 10 w 15"/>
              <a:gd name="T9" fmla="*/ 0 h 15"/>
              <a:gd name="T10" fmla="*/ 7 w 15"/>
              <a:gd name="T11" fmla="*/ 0 h 15"/>
              <a:gd name="T12" fmla="*/ 7 w 15"/>
              <a:gd name="T13" fmla="*/ 0 h 15"/>
              <a:gd name="T14" fmla="*/ 5 w 15"/>
              <a:gd name="T15" fmla="*/ 0 h 15"/>
              <a:gd name="T16" fmla="*/ 2 w 15"/>
              <a:gd name="T17" fmla="*/ 3 h 15"/>
              <a:gd name="T18" fmla="*/ 0 w 15"/>
              <a:gd name="T19" fmla="*/ 5 h 15"/>
              <a:gd name="T20" fmla="*/ 0 w 15"/>
              <a:gd name="T21" fmla="*/ 8 h 15"/>
              <a:gd name="T22" fmla="*/ 0 w 15"/>
              <a:gd name="T23" fmla="*/ 8 h 15"/>
              <a:gd name="T24" fmla="*/ 0 w 15"/>
              <a:gd name="T25" fmla="*/ 10 h 15"/>
              <a:gd name="T26" fmla="*/ 2 w 15"/>
              <a:gd name="T27" fmla="*/ 13 h 15"/>
              <a:gd name="T28" fmla="*/ 5 w 15"/>
              <a:gd name="T29" fmla="*/ 15 h 15"/>
              <a:gd name="T30" fmla="*/ 7 w 15"/>
              <a:gd name="T31" fmla="*/ 15 h 15"/>
              <a:gd name="T32" fmla="*/ 7 w 15"/>
              <a:gd name="T33" fmla="*/ 15 h 15"/>
              <a:gd name="T34" fmla="*/ 10 w 15"/>
              <a:gd name="T35" fmla="*/ 15 h 15"/>
              <a:gd name="T36" fmla="*/ 12 w 15"/>
              <a:gd name="T37" fmla="*/ 13 h 15"/>
              <a:gd name="T38" fmla="*/ 15 w 15"/>
              <a:gd name="T39" fmla="*/ 10 h 15"/>
              <a:gd name="T40" fmla="*/ 15 w 15"/>
              <a:gd name="T41" fmla="*/ 8 h 15"/>
              <a:gd name="T42" fmla="*/ 15 w 15"/>
              <a:gd name="T4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15" y="8"/>
                </a:moveTo>
                <a:lnTo>
                  <a:pt x="15" y="8"/>
                </a:lnTo>
                <a:lnTo>
                  <a:pt x="15" y="5"/>
                </a:lnTo>
                <a:lnTo>
                  <a:pt x="12" y="3"/>
                </a:lnTo>
                <a:lnTo>
                  <a:pt x="10" y="0"/>
                </a:lnTo>
                <a:lnTo>
                  <a:pt x="7" y="0"/>
                </a:lnTo>
                <a:lnTo>
                  <a:pt x="7" y="0"/>
                </a:lnTo>
                <a:lnTo>
                  <a:pt x="5" y="0"/>
                </a:lnTo>
                <a:lnTo>
                  <a:pt x="2" y="3"/>
                </a:lnTo>
                <a:lnTo>
                  <a:pt x="0" y="5"/>
                </a:lnTo>
                <a:lnTo>
                  <a:pt x="0" y="8"/>
                </a:lnTo>
                <a:lnTo>
                  <a:pt x="0" y="8"/>
                </a:lnTo>
                <a:lnTo>
                  <a:pt x="0" y="10"/>
                </a:lnTo>
                <a:lnTo>
                  <a:pt x="2" y="13"/>
                </a:lnTo>
                <a:lnTo>
                  <a:pt x="5" y="15"/>
                </a:lnTo>
                <a:lnTo>
                  <a:pt x="7" y="15"/>
                </a:lnTo>
                <a:lnTo>
                  <a:pt x="7" y="15"/>
                </a:lnTo>
                <a:lnTo>
                  <a:pt x="10" y="15"/>
                </a:lnTo>
                <a:lnTo>
                  <a:pt x="12" y="13"/>
                </a:lnTo>
                <a:lnTo>
                  <a:pt x="15" y="10"/>
                </a:lnTo>
                <a:lnTo>
                  <a:pt x="15" y="8"/>
                </a:lnTo>
                <a:lnTo>
                  <a:pt x="15" y="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31" name="Freeform 1752"/>
          <p:cNvSpPr>
            <a:spLocks noEditPoints="1"/>
          </p:cNvSpPr>
          <p:nvPr/>
        </p:nvSpPr>
        <p:spPr bwMode="auto">
          <a:xfrm>
            <a:off x="3178750" y="3260982"/>
            <a:ext cx="137605" cy="156586"/>
          </a:xfrm>
          <a:custGeom>
            <a:avLst/>
            <a:gdLst>
              <a:gd name="T0" fmla="*/ 84 w 85"/>
              <a:gd name="T1" fmla="*/ 21 h 99"/>
              <a:gd name="T2" fmla="*/ 85 w 85"/>
              <a:gd name="T3" fmla="*/ 20 h 99"/>
              <a:gd name="T4" fmla="*/ 85 w 85"/>
              <a:gd name="T5" fmla="*/ 17 h 99"/>
              <a:gd name="T6" fmla="*/ 84 w 85"/>
              <a:gd name="T7" fmla="*/ 15 h 99"/>
              <a:gd name="T8" fmla="*/ 68 w 85"/>
              <a:gd name="T9" fmla="*/ 4 h 99"/>
              <a:gd name="T10" fmla="*/ 50 w 85"/>
              <a:gd name="T11" fmla="*/ 0 h 99"/>
              <a:gd name="T12" fmla="*/ 40 w 85"/>
              <a:gd name="T13" fmla="*/ 2 h 99"/>
              <a:gd name="T14" fmla="*/ 23 w 85"/>
              <a:gd name="T15" fmla="*/ 9 h 99"/>
              <a:gd name="T16" fmla="*/ 9 w 85"/>
              <a:gd name="T17" fmla="*/ 23 h 99"/>
              <a:gd name="T18" fmla="*/ 2 w 85"/>
              <a:gd name="T19" fmla="*/ 40 h 99"/>
              <a:gd name="T20" fmla="*/ 0 w 85"/>
              <a:gd name="T21" fmla="*/ 50 h 99"/>
              <a:gd name="T22" fmla="*/ 4 w 85"/>
              <a:gd name="T23" fmla="*/ 70 h 99"/>
              <a:gd name="T24" fmla="*/ 15 w 85"/>
              <a:gd name="T25" fmla="*/ 84 h 99"/>
              <a:gd name="T26" fmla="*/ 30 w 85"/>
              <a:gd name="T27" fmla="*/ 95 h 99"/>
              <a:gd name="T28" fmla="*/ 50 w 85"/>
              <a:gd name="T29" fmla="*/ 99 h 99"/>
              <a:gd name="T30" fmla="*/ 60 w 85"/>
              <a:gd name="T31" fmla="*/ 98 h 99"/>
              <a:gd name="T32" fmla="*/ 77 w 85"/>
              <a:gd name="T33" fmla="*/ 90 h 99"/>
              <a:gd name="T34" fmla="*/ 84 w 85"/>
              <a:gd name="T35" fmla="*/ 84 h 99"/>
              <a:gd name="T36" fmla="*/ 85 w 85"/>
              <a:gd name="T37" fmla="*/ 81 h 99"/>
              <a:gd name="T38" fmla="*/ 84 w 85"/>
              <a:gd name="T39" fmla="*/ 78 h 99"/>
              <a:gd name="T40" fmla="*/ 50 w 85"/>
              <a:gd name="T41" fmla="*/ 89 h 99"/>
              <a:gd name="T42" fmla="*/ 42 w 85"/>
              <a:gd name="T43" fmla="*/ 88 h 99"/>
              <a:gd name="T44" fmla="*/ 27 w 85"/>
              <a:gd name="T45" fmla="*/ 83 h 99"/>
              <a:gd name="T46" fmla="*/ 16 w 85"/>
              <a:gd name="T47" fmla="*/ 72 h 99"/>
              <a:gd name="T48" fmla="*/ 11 w 85"/>
              <a:gd name="T49" fmla="*/ 57 h 99"/>
              <a:gd name="T50" fmla="*/ 10 w 85"/>
              <a:gd name="T51" fmla="*/ 50 h 99"/>
              <a:gd name="T52" fmla="*/ 14 w 85"/>
              <a:gd name="T53" fmla="*/ 35 h 99"/>
              <a:gd name="T54" fmla="*/ 21 w 85"/>
              <a:gd name="T55" fmla="*/ 21 h 99"/>
              <a:gd name="T56" fmla="*/ 35 w 85"/>
              <a:gd name="T57" fmla="*/ 14 h 99"/>
              <a:gd name="T58" fmla="*/ 50 w 85"/>
              <a:gd name="T59" fmla="*/ 10 h 99"/>
              <a:gd name="T60" fmla="*/ 56 w 85"/>
              <a:gd name="T61" fmla="*/ 10 h 99"/>
              <a:gd name="T62" fmla="*/ 68 w 85"/>
              <a:gd name="T63" fmla="*/ 15 h 99"/>
              <a:gd name="T64" fmla="*/ 46 w 85"/>
              <a:gd name="T65" fmla="*/ 46 h 99"/>
              <a:gd name="T66" fmla="*/ 45 w 85"/>
              <a:gd name="T67" fmla="*/ 47 h 99"/>
              <a:gd name="T68" fmla="*/ 45 w 85"/>
              <a:gd name="T69" fmla="*/ 50 h 99"/>
              <a:gd name="T70" fmla="*/ 46 w 85"/>
              <a:gd name="T71" fmla="*/ 53 h 99"/>
              <a:gd name="T72" fmla="*/ 74 w 85"/>
              <a:gd name="T73" fmla="*/ 81 h 99"/>
              <a:gd name="T74" fmla="*/ 62 w 85"/>
              <a:gd name="T75" fmla="*/ 87 h 99"/>
              <a:gd name="T76" fmla="*/ 50 w 85"/>
              <a:gd name="T77" fmla="*/ 8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99">
                <a:moveTo>
                  <a:pt x="57" y="50"/>
                </a:moveTo>
                <a:lnTo>
                  <a:pt x="84" y="21"/>
                </a:lnTo>
                <a:lnTo>
                  <a:pt x="84" y="21"/>
                </a:lnTo>
                <a:lnTo>
                  <a:pt x="85" y="20"/>
                </a:lnTo>
                <a:lnTo>
                  <a:pt x="85" y="19"/>
                </a:lnTo>
                <a:lnTo>
                  <a:pt x="85" y="17"/>
                </a:lnTo>
                <a:lnTo>
                  <a:pt x="84" y="15"/>
                </a:lnTo>
                <a:lnTo>
                  <a:pt x="84" y="15"/>
                </a:lnTo>
                <a:lnTo>
                  <a:pt x="77" y="9"/>
                </a:lnTo>
                <a:lnTo>
                  <a:pt x="68" y="4"/>
                </a:lnTo>
                <a:lnTo>
                  <a:pt x="60" y="2"/>
                </a:lnTo>
                <a:lnTo>
                  <a:pt x="50" y="0"/>
                </a:lnTo>
                <a:lnTo>
                  <a:pt x="50" y="0"/>
                </a:lnTo>
                <a:lnTo>
                  <a:pt x="40" y="2"/>
                </a:lnTo>
                <a:lnTo>
                  <a:pt x="30" y="4"/>
                </a:lnTo>
                <a:lnTo>
                  <a:pt x="23" y="9"/>
                </a:lnTo>
                <a:lnTo>
                  <a:pt x="15" y="15"/>
                </a:lnTo>
                <a:lnTo>
                  <a:pt x="9" y="23"/>
                </a:lnTo>
                <a:lnTo>
                  <a:pt x="4" y="30"/>
                </a:lnTo>
                <a:lnTo>
                  <a:pt x="2" y="40"/>
                </a:lnTo>
                <a:lnTo>
                  <a:pt x="0" y="50"/>
                </a:lnTo>
                <a:lnTo>
                  <a:pt x="0" y="50"/>
                </a:lnTo>
                <a:lnTo>
                  <a:pt x="2" y="60"/>
                </a:lnTo>
                <a:lnTo>
                  <a:pt x="4" y="70"/>
                </a:lnTo>
                <a:lnTo>
                  <a:pt x="9" y="77"/>
                </a:lnTo>
                <a:lnTo>
                  <a:pt x="15" y="84"/>
                </a:lnTo>
                <a:lnTo>
                  <a:pt x="23" y="90"/>
                </a:lnTo>
                <a:lnTo>
                  <a:pt x="30" y="95"/>
                </a:lnTo>
                <a:lnTo>
                  <a:pt x="40" y="98"/>
                </a:lnTo>
                <a:lnTo>
                  <a:pt x="50" y="99"/>
                </a:lnTo>
                <a:lnTo>
                  <a:pt x="50" y="99"/>
                </a:lnTo>
                <a:lnTo>
                  <a:pt x="60" y="98"/>
                </a:lnTo>
                <a:lnTo>
                  <a:pt x="68" y="95"/>
                </a:lnTo>
                <a:lnTo>
                  <a:pt x="77" y="90"/>
                </a:lnTo>
                <a:lnTo>
                  <a:pt x="84" y="84"/>
                </a:lnTo>
                <a:lnTo>
                  <a:pt x="84" y="84"/>
                </a:lnTo>
                <a:lnTo>
                  <a:pt x="85" y="83"/>
                </a:lnTo>
                <a:lnTo>
                  <a:pt x="85" y="81"/>
                </a:lnTo>
                <a:lnTo>
                  <a:pt x="85" y="79"/>
                </a:lnTo>
                <a:lnTo>
                  <a:pt x="84" y="78"/>
                </a:lnTo>
                <a:lnTo>
                  <a:pt x="57" y="50"/>
                </a:lnTo>
                <a:close/>
                <a:moveTo>
                  <a:pt x="50" y="89"/>
                </a:moveTo>
                <a:lnTo>
                  <a:pt x="50" y="89"/>
                </a:lnTo>
                <a:lnTo>
                  <a:pt x="42" y="88"/>
                </a:lnTo>
                <a:lnTo>
                  <a:pt x="35" y="86"/>
                </a:lnTo>
                <a:lnTo>
                  <a:pt x="27" y="83"/>
                </a:lnTo>
                <a:lnTo>
                  <a:pt x="21" y="78"/>
                </a:lnTo>
                <a:lnTo>
                  <a:pt x="16" y="72"/>
                </a:lnTo>
                <a:lnTo>
                  <a:pt x="14" y="65"/>
                </a:lnTo>
                <a:lnTo>
                  <a:pt x="11" y="57"/>
                </a:lnTo>
                <a:lnTo>
                  <a:pt x="10" y="50"/>
                </a:lnTo>
                <a:lnTo>
                  <a:pt x="10" y="50"/>
                </a:lnTo>
                <a:lnTo>
                  <a:pt x="11" y="42"/>
                </a:lnTo>
                <a:lnTo>
                  <a:pt x="14" y="35"/>
                </a:lnTo>
                <a:lnTo>
                  <a:pt x="16" y="28"/>
                </a:lnTo>
                <a:lnTo>
                  <a:pt x="21" y="21"/>
                </a:lnTo>
                <a:lnTo>
                  <a:pt x="27" y="17"/>
                </a:lnTo>
                <a:lnTo>
                  <a:pt x="35" y="14"/>
                </a:lnTo>
                <a:lnTo>
                  <a:pt x="42" y="12"/>
                </a:lnTo>
                <a:lnTo>
                  <a:pt x="50" y="10"/>
                </a:lnTo>
                <a:lnTo>
                  <a:pt x="50" y="10"/>
                </a:lnTo>
                <a:lnTo>
                  <a:pt x="56" y="10"/>
                </a:lnTo>
                <a:lnTo>
                  <a:pt x="62" y="13"/>
                </a:lnTo>
                <a:lnTo>
                  <a:pt x="68" y="15"/>
                </a:lnTo>
                <a:lnTo>
                  <a:pt x="74" y="19"/>
                </a:lnTo>
                <a:lnTo>
                  <a:pt x="46" y="46"/>
                </a:lnTo>
                <a:lnTo>
                  <a:pt x="46" y="46"/>
                </a:lnTo>
                <a:lnTo>
                  <a:pt x="45" y="47"/>
                </a:lnTo>
                <a:lnTo>
                  <a:pt x="45" y="50"/>
                </a:lnTo>
                <a:lnTo>
                  <a:pt x="45" y="50"/>
                </a:lnTo>
                <a:lnTo>
                  <a:pt x="45" y="52"/>
                </a:lnTo>
                <a:lnTo>
                  <a:pt x="46" y="53"/>
                </a:lnTo>
                <a:lnTo>
                  <a:pt x="74" y="81"/>
                </a:lnTo>
                <a:lnTo>
                  <a:pt x="74" y="81"/>
                </a:lnTo>
                <a:lnTo>
                  <a:pt x="68" y="84"/>
                </a:lnTo>
                <a:lnTo>
                  <a:pt x="62" y="87"/>
                </a:lnTo>
                <a:lnTo>
                  <a:pt x="56" y="89"/>
                </a:lnTo>
                <a:lnTo>
                  <a:pt x="50" y="89"/>
                </a:lnTo>
                <a:lnTo>
                  <a:pt x="50" y="8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32" name="Freeform 1753"/>
          <p:cNvSpPr>
            <a:spLocks noEditPoints="1"/>
          </p:cNvSpPr>
          <p:nvPr/>
        </p:nvSpPr>
        <p:spPr bwMode="auto">
          <a:xfrm>
            <a:off x="3928452" y="3256239"/>
            <a:ext cx="142349" cy="170818"/>
          </a:xfrm>
          <a:custGeom>
            <a:avLst/>
            <a:gdLst>
              <a:gd name="T0" fmla="*/ 79 w 89"/>
              <a:gd name="T1" fmla="*/ 0 h 108"/>
              <a:gd name="T2" fmla="*/ 10 w 89"/>
              <a:gd name="T3" fmla="*/ 0 h 108"/>
              <a:gd name="T4" fmla="*/ 10 w 89"/>
              <a:gd name="T5" fmla="*/ 0 h 108"/>
              <a:gd name="T6" fmla="*/ 6 w 89"/>
              <a:gd name="T7" fmla="*/ 1 h 108"/>
              <a:gd name="T8" fmla="*/ 2 w 89"/>
              <a:gd name="T9" fmla="*/ 2 h 108"/>
              <a:gd name="T10" fmla="*/ 1 w 89"/>
              <a:gd name="T11" fmla="*/ 6 h 108"/>
              <a:gd name="T12" fmla="*/ 0 w 89"/>
              <a:gd name="T13" fmla="*/ 9 h 108"/>
              <a:gd name="T14" fmla="*/ 0 w 89"/>
              <a:gd name="T15" fmla="*/ 98 h 108"/>
              <a:gd name="T16" fmla="*/ 0 w 89"/>
              <a:gd name="T17" fmla="*/ 98 h 108"/>
              <a:gd name="T18" fmla="*/ 1 w 89"/>
              <a:gd name="T19" fmla="*/ 102 h 108"/>
              <a:gd name="T20" fmla="*/ 2 w 89"/>
              <a:gd name="T21" fmla="*/ 106 h 108"/>
              <a:gd name="T22" fmla="*/ 6 w 89"/>
              <a:gd name="T23" fmla="*/ 107 h 108"/>
              <a:gd name="T24" fmla="*/ 10 w 89"/>
              <a:gd name="T25" fmla="*/ 108 h 108"/>
              <a:gd name="T26" fmla="*/ 64 w 89"/>
              <a:gd name="T27" fmla="*/ 108 h 108"/>
              <a:gd name="T28" fmla="*/ 64 w 89"/>
              <a:gd name="T29" fmla="*/ 108 h 108"/>
              <a:gd name="T30" fmla="*/ 69 w 89"/>
              <a:gd name="T31" fmla="*/ 108 h 108"/>
              <a:gd name="T32" fmla="*/ 74 w 89"/>
              <a:gd name="T33" fmla="*/ 106 h 108"/>
              <a:gd name="T34" fmla="*/ 78 w 89"/>
              <a:gd name="T35" fmla="*/ 104 h 108"/>
              <a:gd name="T36" fmla="*/ 81 w 89"/>
              <a:gd name="T37" fmla="*/ 101 h 108"/>
              <a:gd name="T38" fmla="*/ 85 w 89"/>
              <a:gd name="T39" fmla="*/ 97 h 108"/>
              <a:gd name="T40" fmla="*/ 86 w 89"/>
              <a:gd name="T41" fmla="*/ 93 h 108"/>
              <a:gd name="T42" fmla="*/ 89 w 89"/>
              <a:gd name="T43" fmla="*/ 88 h 108"/>
              <a:gd name="T44" fmla="*/ 89 w 89"/>
              <a:gd name="T45" fmla="*/ 83 h 108"/>
              <a:gd name="T46" fmla="*/ 89 w 89"/>
              <a:gd name="T47" fmla="*/ 9 h 108"/>
              <a:gd name="T48" fmla="*/ 89 w 89"/>
              <a:gd name="T49" fmla="*/ 9 h 108"/>
              <a:gd name="T50" fmla="*/ 87 w 89"/>
              <a:gd name="T51" fmla="*/ 6 h 108"/>
              <a:gd name="T52" fmla="*/ 86 w 89"/>
              <a:gd name="T53" fmla="*/ 2 h 108"/>
              <a:gd name="T54" fmla="*/ 83 w 89"/>
              <a:gd name="T55" fmla="*/ 1 h 108"/>
              <a:gd name="T56" fmla="*/ 79 w 89"/>
              <a:gd name="T57" fmla="*/ 0 h 108"/>
              <a:gd name="T58" fmla="*/ 79 w 89"/>
              <a:gd name="T59" fmla="*/ 0 h 108"/>
              <a:gd name="T60" fmla="*/ 64 w 89"/>
              <a:gd name="T61" fmla="*/ 98 h 108"/>
              <a:gd name="T62" fmla="*/ 10 w 89"/>
              <a:gd name="T63" fmla="*/ 98 h 108"/>
              <a:gd name="T64" fmla="*/ 10 w 89"/>
              <a:gd name="T65" fmla="*/ 9 h 108"/>
              <a:gd name="T66" fmla="*/ 79 w 89"/>
              <a:gd name="T67" fmla="*/ 9 h 108"/>
              <a:gd name="T68" fmla="*/ 79 w 89"/>
              <a:gd name="T69" fmla="*/ 83 h 108"/>
              <a:gd name="T70" fmla="*/ 79 w 89"/>
              <a:gd name="T71" fmla="*/ 83 h 108"/>
              <a:gd name="T72" fmla="*/ 78 w 89"/>
              <a:gd name="T73" fmla="*/ 90 h 108"/>
              <a:gd name="T74" fmla="*/ 74 w 89"/>
              <a:gd name="T75" fmla="*/ 93 h 108"/>
              <a:gd name="T76" fmla="*/ 70 w 89"/>
              <a:gd name="T77" fmla="*/ 97 h 108"/>
              <a:gd name="T78" fmla="*/ 64 w 89"/>
              <a:gd name="T79" fmla="*/ 98 h 108"/>
              <a:gd name="T80" fmla="*/ 64 w 89"/>
              <a:gd name="T81"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108">
                <a:moveTo>
                  <a:pt x="79" y="0"/>
                </a:moveTo>
                <a:lnTo>
                  <a:pt x="10" y="0"/>
                </a:lnTo>
                <a:lnTo>
                  <a:pt x="10" y="0"/>
                </a:lnTo>
                <a:lnTo>
                  <a:pt x="6" y="1"/>
                </a:lnTo>
                <a:lnTo>
                  <a:pt x="2" y="2"/>
                </a:lnTo>
                <a:lnTo>
                  <a:pt x="1" y="6"/>
                </a:lnTo>
                <a:lnTo>
                  <a:pt x="0" y="9"/>
                </a:lnTo>
                <a:lnTo>
                  <a:pt x="0" y="98"/>
                </a:lnTo>
                <a:lnTo>
                  <a:pt x="0" y="98"/>
                </a:lnTo>
                <a:lnTo>
                  <a:pt x="1" y="102"/>
                </a:lnTo>
                <a:lnTo>
                  <a:pt x="2" y="106"/>
                </a:lnTo>
                <a:lnTo>
                  <a:pt x="6" y="107"/>
                </a:lnTo>
                <a:lnTo>
                  <a:pt x="10" y="108"/>
                </a:lnTo>
                <a:lnTo>
                  <a:pt x="64" y="108"/>
                </a:lnTo>
                <a:lnTo>
                  <a:pt x="64" y="108"/>
                </a:lnTo>
                <a:lnTo>
                  <a:pt x="69" y="108"/>
                </a:lnTo>
                <a:lnTo>
                  <a:pt x="74" y="106"/>
                </a:lnTo>
                <a:lnTo>
                  <a:pt x="78" y="104"/>
                </a:lnTo>
                <a:lnTo>
                  <a:pt x="81" y="101"/>
                </a:lnTo>
                <a:lnTo>
                  <a:pt x="85" y="97"/>
                </a:lnTo>
                <a:lnTo>
                  <a:pt x="86" y="93"/>
                </a:lnTo>
                <a:lnTo>
                  <a:pt x="89" y="88"/>
                </a:lnTo>
                <a:lnTo>
                  <a:pt x="89" y="83"/>
                </a:lnTo>
                <a:lnTo>
                  <a:pt x="89" y="9"/>
                </a:lnTo>
                <a:lnTo>
                  <a:pt x="89" y="9"/>
                </a:lnTo>
                <a:lnTo>
                  <a:pt x="87" y="6"/>
                </a:lnTo>
                <a:lnTo>
                  <a:pt x="86" y="2"/>
                </a:lnTo>
                <a:lnTo>
                  <a:pt x="83" y="1"/>
                </a:lnTo>
                <a:lnTo>
                  <a:pt x="79" y="0"/>
                </a:lnTo>
                <a:lnTo>
                  <a:pt x="79" y="0"/>
                </a:lnTo>
                <a:close/>
                <a:moveTo>
                  <a:pt x="64" y="98"/>
                </a:moveTo>
                <a:lnTo>
                  <a:pt x="10" y="98"/>
                </a:lnTo>
                <a:lnTo>
                  <a:pt x="10" y="9"/>
                </a:lnTo>
                <a:lnTo>
                  <a:pt x="79" y="9"/>
                </a:lnTo>
                <a:lnTo>
                  <a:pt x="79" y="83"/>
                </a:lnTo>
                <a:lnTo>
                  <a:pt x="79" y="83"/>
                </a:lnTo>
                <a:lnTo>
                  <a:pt x="78" y="90"/>
                </a:lnTo>
                <a:lnTo>
                  <a:pt x="74" y="93"/>
                </a:lnTo>
                <a:lnTo>
                  <a:pt x="70" y="97"/>
                </a:lnTo>
                <a:lnTo>
                  <a:pt x="64" y="98"/>
                </a:lnTo>
                <a:lnTo>
                  <a:pt x="64" y="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33" name="Freeform 1754"/>
          <p:cNvSpPr>
            <a:spLocks/>
          </p:cNvSpPr>
          <p:nvPr/>
        </p:nvSpPr>
        <p:spPr bwMode="auto">
          <a:xfrm>
            <a:off x="3952176" y="3355882"/>
            <a:ext cx="47450" cy="47450"/>
          </a:xfrm>
          <a:custGeom>
            <a:avLst/>
            <a:gdLst>
              <a:gd name="T0" fmla="*/ 19 w 29"/>
              <a:gd name="T1" fmla="*/ 0 h 29"/>
              <a:gd name="T2" fmla="*/ 10 w 29"/>
              <a:gd name="T3" fmla="*/ 0 h 29"/>
              <a:gd name="T4" fmla="*/ 10 w 29"/>
              <a:gd name="T5" fmla="*/ 10 h 29"/>
              <a:gd name="T6" fmla="*/ 0 w 29"/>
              <a:gd name="T7" fmla="*/ 10 h 29"/>
              <a:gd name="T8" fmla="*/ 0 w 29"/>
              <a:gd name="T9" fmla="*/ 19 h 29"/>
              <a:gd name="T10" fmla="*/ 10 w 29"/>
              <a:gd name="T11" fmla="*/ 19 h 29"/>
              <a:gd name="T12" fmla="*/ 10 w 29"/>
              <a:gd name="T13" fmla="*/ 29 h 29"/>
              <a:gd name="T14" fmla="*/ 19 w 29"/>
              <a:gd name="T15" fmla="*/ 29 h 29"/>
              <a:gd name="T16" fmla="*/ 19 w 29"/>
              <a:gd name="T17" fmla="*/ 19 h 29"/>
              <a:gd name="T18" fmla="*/ 29 w 29"/>
              <a:gd name="T19" fmla="*/ 19 h 29"/>
              <a:gd name="T20" fmla="*/ 29 w 29"/>
              <a:gd name="T21" fmla="*/ 10 h 29"/>
              <a:gd name="T22" fmla="*/ 19 w 29"/>
              <a:gd name="T23" fmla="*/ 10 h 29"/>
              <a:gd name="T24" fmla="*/ 19 w 29"/>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9">
                <a:moveTo>
                  <a:pt x="19" y="0"/>
                </a:moveTo>
                <a:lnTo>
                  <a:pt x="10" y="0"/>
                </a:lnTo>
                <a:lnTo>
                  <a:pt x="10" y="10"/>
                </a:lnTo>
                <a:lnTo>
                  <a:pt x="0" y="10"/>
                </a:lnTo>
                <a:lnTo>
                  <a:pt x="0" y="19"/>
                </a:lnTo>
                <a:lnTo>
                  <a:pt x="10" y="19"/>
                </a:lnTo>
                <a:lnTo>
                  <a:pt x="10" y="29"/>
                </a:lnTo>
                <a:lnTo>
                  <a:pt x="19" y="29"/>
                </a:lnTo>
                <a:lnTo>
                  <a:pt x="19" y="19"/>
                </a:lnTo>
                <a:lnTo>
                  <a:pt x="29" y="19"/>
                </a:lnTo>
                <a:lnTo>
                  <a:pt x="29" y="10"/>
                </a:lnTo>
                <a:lnTo>
                  <a:pt x="19" y="10"/>
                </a:lnTo>
                <a:lnTo>
                  <a:pt x="1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34" name="Freeform 1755"/>
          <p:cNvSpPr>
            <a:spLocks/>
          </p:cNvSpPr>
          <p:nvPr/>
        </p:nvSpPr>
        <p:spPr bwMode="auto">
          <a:xfrm>
            <a:off x="4032841" y="3365371"/>
            <a:ext cx="14237" cy="14237"/>
          </a:xfrm>
          <a:custGeom>
            <a:avLst/>
            <a:gdLst>
              <a:gd name="T0" fmla="*/ 5 w 10"/>
              <a:gd name="T1" fmla="*/ 0 h 9"/>
              <a:gd name="T2" fmla="*/ 5 w 10"/>
              <a:gd name="T3" fmla="*/ 0 h 9"/>
              <a:gd name="T4" fmla="*/ 3 w 10"/>
              <a:gd name="T5" fmla="*/ 0 h 9"/>
              <a:gd name="T6" fmla="*/ 1 w 10"/>
              <a:gd name="T7" fmla="*/ 1 h 9"/>
              <a:gd name="T8" fmla="*/ 0 w 10"/>
              <a:gd name="T9" fmla="*/ 2 h 9"/>
              <a:gd name="T10" fmla="*/ 0 w 10"/>
              <a:gd name="T11" fmla="*/ 5 h 9"/>
              <a:gd name="T12" fmla="*/ 0 w 10"/>
              <a:gd name="T13" fmla="*/ 5 h 9"/>
              <a:gd name="T14" fmla="*/ 0 w 10"/>
              <a:gd name="T15" fmla="*/ 7 h 9"/>
              <a:gd name="T16" fmla="*/ 1 w 10"/>
              <a:gd name="T17" fmla="*/ 8 h 9"/>
              <a:gd name="T18" fmla="*/ 3 w 10"/>
              <a:gd name="T19" fmla="*/ 9 h 9"/>
              <a:gd name="T20" fmla="*/ 5 w 10"/>
              <a:gd name="T21" fmla="*/ 9 h 9"/>
              <a:gd name="T22" fmla="*/ 5 w 10"/>
              <a:gd name="T23" fmla="*/ 9 h 9"/>
              <a:gd name="T24" fmla="*/ 7 w 10"/>
              <a:gd name="T25" fmla="*/ 9 h 9"/>
              <a:gd name="T26" fmla="*/ 9 w 10"/>
              <a:gd name="T27" fmla="*/ 8 h 9"/>
              <a:gd name="T28" fmla="*/ 10 w 10"/>
              <a:gd name="T29" fmla="*/ 7 h 9"/>
              <a:gd name="T30" fmla="*/ 10 w 10"/>
              <a:gd name="T31" fmla="*/ 5 h 9"/>
              <a:gd name="T32" fmla="*/ 10 w 10"/>
              <a:gd name="T33" fmla="*/ 5 h 9"/>
              <a:gd name="T34" fmla="*/ 10 w 10"/>
              <a:gd name="T35" fmla="*/ 2 h 9"/>
              <a:gd name="T36" fmla="*/ 9 w 10"/>
              <a:gd name="T37" fmla="*/ 1 h 9"/>
              <a:gd name="T38" fmla="*/ 7 w 10"/>
              <a:gd name="T39" fmla="*/ 0 h 9"/>
              <a:gd name="T40" fmla="*/ 5 w 10"/>
              <a:gd name="T41" fmla="*/ 0 h 9"/>
              <a:gd name="T42" fmla="*/ 5 w 10"/>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9">
                <a:moveTo>
                  <a:pt x="5" y="0"/>
                </a:moveTo>
                <a:lnTo>
                  <a:pt x="5" y="0"/>
                </a:lnTo>
                <a:lnTo>
                  <a:pt x="3" y="0"/>
                </a:lnTo>
                <a:lnTo>
                  <a:pt x="1" y="1"/>
                </a:lnTo>
                <a:lnTo>
                  <a:pt x="0" y="2"/>
                </a:lnTo>
                <a:lnTo>
                  <a:pt x="0" y="5"/>
                </a:lnTo>
                <a:lnTo>
                  <a:pt x="0" y="5"/>
                </a:lnTo>
                <a:lnTo>
                  <a:pt x="0" y="7"/>
                </a:lnTo>
                <a:lnTo>
                  <a:pt x="1" y="8"/>
                </a:lnTo>
                <a:lnTo>
                  <a:pt x="3" y="9"/>
                </a:lnTo>
                <a:lnTo>
                  <a:pt x="5" y="9"/>
                </a:lnTo>
                <a:lnTo>
                  <a:pt x="5" y="9"/>
                </a:lnTo>
                <a:lnTo>
                  <a:pt x="7" y="9"/>
                </a:lnTo>
                <a:lnTo>
                  <a:pt x="9" y="8"/>
                </a:lnTo>
                <a:lnTo>
                  <a:pt x="10" y="7"/>
                </a:lnTo>
                <a:lnTo>
                  <a:pt x="10" y="5"/>
                </a:lnTo>
                <a:lnTo>
                  <a:pt x="10" y="5"/>
                </a:lnTo>
                <a:lnTo>
                  <a:pt x="10" y="2"/>
                </a:lnTo>
                <a:lnTo>
                  <a:pt x="9" y="1"/>
                </a:lnTo>
                <a:lnTo>
                  <a:pt x="7"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35" name="Freeform 1756"/>
          <p:cNvSpPr>
            <a:spLocks/>
          </p:cNvSpPr>
          <p:nvPr/>
        </p:nvSpPr>
        <p:spPr bwMode="auto">
          <a:xfrm>
            <a:off x="4013861" y="3379608"/>
            <a:ext cx="18981" cy="14237"/>
          </a:xfrm>
          <a:custGeom>
            <a:avLst/>
            <a:gdLst>
              <a:gd name="T0" fmla="*/ 5 w 10"/>
              <a:gd name="T1" fmla="*/ 0 h 10"/>
              <a:gd name="T2" fmla="*/ 5 w 10"/>
              <a:gd name="T3" fmla="*/ 0 h 10"/>
              <a:gd name="T4" fmla="*/ 3 w 10"/>
              <a:gd name="T5" fmla="*/ 0 h 10"/>
              <a:gd name="T6" fmla="*/ 1 w 10"/>
              <a:gd name="T7" fmla="*/ 2 h 10"/>
              <a:gd name="T8" fmla="*/ 0 w 10"/>
              <a:gd name="T9" fmla="*/ 3 h 10"/>
              <a:gd name="T10" fmla="*/ 0 w 10"/>
              <a:gd name="T11" fmla="*/ 5 h 10"/>
              <a:gd name="T12" fmla="*/ 0 w 10"/>
              <a:gd name="T13" fmla="*/ 5 h 10"/>
              <a:gd name="T14" fmla="*/ 0 w 10"/>
              <a:gd name="T15" fmla="*/ 8 h 10"/>
              <a:gd name="T16" fmla="*/ 1 w 10"/>
              <a:gd name="T17" fmla="*/ 9 h 10"/>
              <a:gd name="T18" fmla="*/ 3 w 10"/>
              <a:gd name="T19" fmla="*/ 10 h 10"/>
              <a:gd name="T20" fmla="*/ 5 w 10"/>
              <a:gd name="T21" fmla="*/ 10 h 10"/>
              <a:gd name="T22" fmla="*/ 5 w 10"/>
              <a:gd name="T23" fmla="*/ 10 h 10"/>
              <a:gd name="T24" fmla="*/ 8 w 10"/>
              <a:gd name="T25" fmla="*/ 10 h 10"/>
              <a:gd name="T26" fmla="*/ 9 w 10"/>
              <a:gd name="T27" fmla="*/ 9 h 10"/>
              <a:gd name="T28" fmla="*/ 10 w 10"/>
              <a:gd name="T29" fmla="*/ 8 h 10"/>
              <a:gd name="T30" fmla="*/ 10 w 10"/>
              <a:gd name="T31" fmla="*/ 5 h 10"/>
              <a:gd name="T32" fmla="*/ 10 w 10"/>
              <a:gd name="T33" fmla="*/ 5 h 10"/>
              <a:gd name="T34" fmla="*/ 10 w 10"/>
              <a:gd name="T35" fmla="*/ 3 h 10"/>
              <a:gd name="T36" fmla="*/ 9 w 10"/>
              <a:gd name="T37" fmla="*/ 2 h 10"/>
              <a:gd name="T38" fmla="*/ 8 w 10"/>
              <a:gd name="T39" fmla="*/ 0 h 10"/>
              <a:gd name="T40" fmla="*/ 5 w 10"/>
              <a:gd name="T41" fmla="*/ 0 h 10"/>
              <a:gd name="T42" fmla="*/ 5 w 1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0"/>
                </a:moveTo>
                <a:lnTo>
                  <a:pt x="5" y="0"/>
                </a:lnTo>
                <a:lnTo>
                  <a:pt x="3" y="0"/>
                </a:lnTo>
                <a:lnTo>
                  <a:pt x="1" y="2"/>
                </a:lnTo>
                <a:lnTo>
                  <a:pt x="0" y="3"/>
                </a:lnTo>
                <a:lnTo>
                  <a:pt x="0" y="5"/>
                </a:lnTo>
                <a:lnTo>
                  <a:pt x="0" y="5"/>
                </a:lnTo>
                <a:lnTo>
                  <a:pt x="0" y="8"/>
                </a:lnTo>
                <a:lnTo>
                  <a:pt x="1" y="9"/>
                </a:lnTo>
                <a:lnTo>
                  <a:pt x="3" y="10"/>
                </a:lnTo>
                <a:lnTo>
                  <a:pt x="5" y="10"/>
                </a:lnTo>
                <a:lnTo>
                  <a:pt x="5" y="10"/>
                </a:lnTo>
                <a:lnTo>
                  <a:pt x="8" y="10"/>
                </a:lnTo>
                <a:lnTo>
                  <a:pt x="9" y="9"/>
                </a:lnTo>
                <a:lnTo>
                  <a:pt x="10" y="8"/>
                </a:lnTo>
                <a:lnTo>
                  <a:pt x="10" y="5"/>
                </a:lnTo>
                <a:lnTo>
                  <a:pt x="10" y="5"/>
                </a:lnTo>
                <a:lnTo>
                  <a:pt x="10" y="3"/>
                </a:lnTo>
                <a:lnTo>
                  <a:pt x="9" y="2"/>
                </a:lnTo>
                <a:lnTo>
                  <a:pt x="8" y="0"/>
                </a:lnTo>
                <a:lnTo>
                  <a:pt x="5" y="0"/>
                </a:lnTo>
                <a:lnTo>
                  <a:pt x="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36" name="Freeform 1757"/>
          <p:cNvSpPr>
            <a:spLocks noEditPoints="1"/>
          </p:cNvSpPr>
          <p:nvPr/>
        </p:nvSpPr>
        <p:spPr bwMode="auto">
          <a:xfrm>
            <a:off x="3952175" y="3275220"/>
            <a:ext cx="94899" cy="71176"/>
          </a:xfrm>
          <a:custGeom>
            <a:avLst/>
            <a:gdLst>
              <a:gd name="T0" fmla="*/ 54 w 59"/>
              <a:gd name="T1" fmla="*/ 0 h 45"/>
              <a:gd name="T2" fmla="*/ 5 w 59"/>
              <a:gd name="T3" fmla="*/ 0 h 45"/>
              <a:gd name="T4" fmla="*/ 5 w 59"/>
              <a:gd name="T5" fmla="*/ 0 h 45"/>
              <a:gd name="T6" fmla="*/ 2 w 59"/>
              <a:gd name="T7" fmla="*/ 0 h 45"/>
              <a:gd name="T8" fmla="*/ 1 w 59"/>
              <a:gd name="T9" fmla="*/ 2 h 45"/>
              <a:gd name="T10" fmla="*/ 0 w 59"/>
              <a:gd name="T11" fmla="*/ 3 h 45"/>
              <a:gd name="T12" fmla="*/ 0 w 59"/>
              <a:gd name="T13" fmla="*/ 5 h 45"/>
              <a:gd name="T14" fmla="*/ 0 w 59"/>
              <a:gd name="T15" fmla="*/ 40 h 45"/>
              <a:gd name="T16" fmla="*/ 0 w 59"/>
              <a:gd name="T17" fmla="*/ 40 h 45"/>
              <a:gd name="T18" fmla="*/ 0 w 59"/>
              <a:gd name="T19" fmla="*/ 42 h 45"/>
              <a:gd name="T20" fmla="*/ 1 w 59"/>
              <a:gd name="T21" fmla="*/ 43 h 45"/>
              <a:gd name="T22" fmla="*/ 2 w 59"/>
              <a:gd name="T23" fmla="*/ 45 h 45"/>
              <a:gd name="T24" fmla="*/ 5 w 59"/>
              <a:gd name="T25" fmla="*/ 45 h 45"/>
              <a:gd name="T26" fmla="*/ 54 w 59"/>
              <a:gd name="T27" fmla="*/ 45 h 45"/>
              <a:gd name="T28" fmla="*/ 54 w 59"/>
              <a:gd name="T29" fmla="*/ 45 h 45"/>
              <a:gd name="T30" fmla="*/ 56 w 59"/>
              <a:gd name="T31" fmla="*/ 45 h 45"/>
              <a:gd name="T32" fmla="*/ 58 w 59"/>
              <a:gd name="T33" fmla="*/ 43 h 45"/>
              <a:gd name="T34" fmla="*/ 59 w 59"/>
              <a:gd name="T35" fmla="*/ 42 h 45"/>
              <a:gd name="T36" fmla="*/ 59 w 59"/>
              <a:gd name="T37" fmla="*/ 40 h 45"/>
              <a:gd name="T38" fmla="*/ 59 w 59"/>
              <a:gd name="T39" fmla="*/ 5 h 45"/>
              <a:gd name="T40" fmla="*/ 59 w 59"/>
              <a:gd name="T41" fmla="*/ 5 h 45"/>
              <a:gd name="T42" fmla="*/ 59 w 59"/>
              <a:gd name="T43" fmla="*/ 3 h 45"/>
              <a:gd name="T44" fmla="*/ 58 w 59"/>
              <a:gd name="T45" fmla="*/ 2 h 45"/>
              <a:gd name="T46" fmla="*/ 56 w 59"/>
              <a:gd name="T47" fmla="*/ 0 h 45"/>
              <a:gd name="T48" fmla="*/ 54 w 59"/>
              <a:gd name="T49" fmla="*/ 0 h 45"/>
              <a:gd name="T50" fmla="*/ 54 w 59"/>
              <a:gd name="T51" fmla="*/ 0 h 45"/>
              <a:gd name="T52" fmla="*/ 49 w 59"/>
              <a:gd name="T53" fmla="*/ 35 h 45"/>
              <a:gd name="T54" fmla="*/ 10 w 59"/>
              <a:gd name="T55" fmla="*/ 35 h 45"/>
              <a:gd name="T56" fmla="*/ 10 w 59"/>
              <a:gd name="T57" fmla="*/ 10 h 45"/>
              <a:gd name="T58" fmla="*/ 49 w 59"/>
              <a:gd name="T59" fmla="*/ 10 h 45"/>
              <a:gd name="T60" fmla="*/ 49 w 59"/>
              <a:gd name="T61"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45">
                <a:moveTo>
                  <a:pt x="54" y="0"/>
                </a:moveTo>
                <a:lnTo>
                  <a:pt x="5" y="0"/>
                </a:lnTo>
                <a:lnTo>
                  <a:pt x="5" y="0"/>
                </a:lnTo>
                <a:lnTo>
                  <a:pt x="2" y="0"/>
                </a:lnTo>
                <a:lnTo>
                  <a:pt x="1" y="2"/>
                </a:lnTo>
                <a:lnTo>
                  <a:pt x="0" y="3"/>
                </a:lnTo>
                <a:lnTo>
                  <a:pt x="0" y="5"/>
                </a:lnTo>
                <a:lnTo>
                  <a:pt x="0" y="40"/>
                </a:lnTo>
                <a:lnTo>
                  <a:pt x="0" y="40"/>
                </a:lnTo>
                <a:lnTo>
                  <a:pt x="0" y="42"/>
                </a:lnTo>
                <a:lnTo>
                  <a:pt x="1" y="43"/>
                </a:lnTo>
                <a:lnTo>
                  <a:pt x="2" y="45"/>
                </a:lnTo>
                <a:lnTo>
                  <a:pt x="5" y="45"/>
                </a:lnTo>
                <a:lnTo>
                  <a:pt x="54" y="45"/>
                </a:lnTo>
                <a:lnTo>
                  <a:pt x="54" y="45"/>
                </a:lnTo>
                <a:lnTo>
                  <a:pt x="56" y="45"/>
                </a:lnTo>
                <a:lnTo>
                  <a:pt x="58" y="43"/>
                </a:lnTo>
                <a:lnTo>
                  <a:pt x="59" y="42"/>
                </a:lnTo>
                <a:lnTo>
                  <a:pt x="59" y="40"/>
                </a:lnTo>
                <a:lnTo>
                  <a:pt x="59" y="5"/>
                </a:lnTo>
                <a:lnTo>
                  <a:pt x="59" y="5"/>
                </a:lnTo>
                <a:lnTo>
                  <a:pt x="59" y="3"/>
                </a:lnTo>
                <a:lnTo>
                  <a:pt x="58" y="2"/>
                </a:lnTo>
                <a:lnTo>
                  <a:pt x="56" y="0"/>
                </a:lnTo>
                <a:lnTo>
                  <a:pt x="54" y="0"/>
                </a:lnTo>
                <a:lnTo>
                  <a:pt x="54" y="0"/>
                </a:lnTo>
                <a:close/>
                <a:moveTo>
                  <a:pt x="49" y="35"/>
                </a:moveTo>
                <a:lnTo>
                  <a:pt x="10" y="35"/>
                </a:lnTo>
                <a:lnTo>
                  <a:pt x="10" y="10"/>
                </a:lnTo>
                <a:lnTo>
                  <a:pt x="49" y="10"/>
                </a:lnTo>
                <a:lnTo>
                  <a:pt x="49" y="35"/>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37" name="Freeform 1758"/>
          <p:cNvSpPr>
            <a:spLocks/>
          </p:cNvSpPr>
          <p:nvPr/>
        </p:nvSpPr>
        <p:spPr bwMode="auto">
          <a:xfrm>
            <a:off x="3586816" y="3317920"/>
            <a:ext cx="23726" cy="28470"/>
          </a:xfrm>
          <a:custGeom>
            <a:avLst/>
            <a:gdLst>
              <a:gd name="T0" fmla="*/ 10 w 15"/>
              <a:gd name="T1" fmla="*/ 0 h 20"/>
              <a:gd name="T2" fmla="*/ 0 w 15"/>
              <a:gd name="T3" fmla="*/ 0 h 20"/>
              <a:gd name="T4" fmla="*/ 0 w 15"/>
              <a:gd name="T5" fmla="*/ 20 h 20"/>
              <a:gd name="T6" fmla="*/ 15 w 15"/>
              <a:gd name="T7" fmla="*/ 20 h 20"/>
              <a:gd name="T8" fmla="*/ 15 w 15"/>
              <a:gd name="T9" fmla="*/ 10 h 20"/>
              <a:gd name="T10" fmla="*/ 10 w 15"/>
              <a:gd name="T11" fmla="*/ 10 h 20"/>
              <a:gd name="T12" fmla="*/ 10 w 15"/>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5" h="20">
                <a:moveTo>
                  <a:pt x="10" y="0"/>
                </a:moveTo>
                <a:lnTo>
                  <a:pt x="0" y="0"/>
                </a:lnTo>
                <a:lnTo>
                  <a:pt x="0" y="20"/>
                </a:lnTo>
                <a:lnTo>
                  <a:pt x="15" y="20"/>
                </a:lnTo>
                <a:lnTo>
                  <a:pt x="15" y="10"/>
                </a:lnTo>
                <a:lnTo>
                  <a:pt x="10" y="1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38" name="Freeform 1759"/>
          <p:cNvSpPr>
            <a:spLocks/>
          </p:cNvSpPr>
          <p:nvPr/>
        </p:nvSpPr>
        <p:spPr bwMode="auto">
          <a:xfrm>
            <a:off x="3624775" y="3317920"/>
            <a:ext cx="23726" cy="28470"/>
          </a:xfrm>
          <a:custGeom>
            <a:avLst/>
            <a:gdLst>
              <a:gd name="T0" fmla="*/ 9 w 14"/>
              <a:gd name="T1" fmla="*/ 0 h 20"/>
              <a:gd name="T2" fmla="*/ 0 w 14"/>
              <a:gd name="T3" fmla="*/ 0 h 20"/>
              <a:gd name="T4" fmla="*/ 0 w 14"/>
              <a:gd name="T5" fmla="*/ 20 h 20"/>
              <a:gd name="T6" fmla="*/ 14 w 14"/>
              <a:gd name="T7" fmla="*/ 20 h 20"/>
              <a:gd name="T8" fmla="*/ 14 w 14"/>
              <a:gd name="T9" fmla="*/ 10 h 20"/>
              <a:gd name="T10" fmla="*/ 9 w 14"/>
              <a:gd name="T11" fmla="*/ 10 h 20"/>
              <a:gd name="T12" fmla="*/ 9 w 1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4" h="20">
                <a:moveTo>
                  <a:pt x="9" y="0"/>
                </a:moveTo>
                <a:lnTo>
                  <a:pt x="0" y="0"/>
                </a:lnTo>
                <a:lnTo>
                  <a:pt x="0" y="20"/>
                </a:lnTo>
                <a:lnTo>
                  <a:pt x="14" y="20"/>
                </a:lnTo>
                <a:lnTo>
                  <a:pt x="14" y="10"/>
                </a:lnTo>
                <a:lnTo>
                  <a:pt x="9" y="10"/>
                </a:lnTo>
                <a:lnTo>
                  <a:pt x="9"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39" name="Freeform 1760"/>
          <p:cNvSpPr>
            <a:spLocks noEditPoints="1"/>
          </p:cNvSpPr>
          <p:nvPr/>
        </p:nvSpPr>
        <p:spPr bwMode="auto">
          <a:xfrm>
            <a:off x="3553600" y="3246749"/>
            <a:ext cx="142349" cy="185055"/>
          </a:xfrm>
          <a:custGeom>
            <a:avLst/>
            <a:gdLst>
              <a:gd name="T0" fmla="*/ 45 w 89"/>
              <a:gd name="T1" fmla="*/ 0 h 118"/>
              <a:gd name="T2" fmla="*/ 27 w 89"/>
              <a:gd name="T3" fmla="*/ 3 h 118"/>
              <a:gd name="T4" fmla="*/ 14 w 89"/>
              <a:gd name="T5" fmla="*/ 13 h 118"/>
              <a:gd name="T6" fmla="*/ 4 w 89"/>
              <a:gd name="T7" fmla="*/ 27 h 118"/>
              <a:gd name="T8" fmla="*/ 0 w 89"/>
              <a:gd name="T9" fmla="*/ 44 h 118"/>
              <a:gd name="T10" fmla="*/ 0 w 89"/>
              <a:gd name="T11" fmla="*/ 113 h 118"/>
              <a:gd name="T12" fmla="*/ 3 w 89"/>
              <a:gd name="T13" fmla="*/ 118 h 118"/>
              <a:gd name="T14" fmla="*/ 6 w 89"/>
              <a:gd name="T15" fmla="*/ 118 h 118"/>
              <a:gd name="T16" fmla="*/ 25 w 89"/>
              <a:gd name="T17" fmla="*/ 101 h 118"/>
              <a:gd name="T18" fmla="*/ 41 w 89"/>
              <a:gd name="T19" fmla="*/ 117 h 118"/>
              <a:gd name="T20" fmla="*/ 45 w 89"/>
              <a:gd name="T21" fmla="*/ 118 h 118"/>
              <a:gd name="T22" fmla="*/ 48 w 89"/>
              <a:gd name="T23" fmla="*/ 117 h 118"/>
              <a:gd name="T24" fmla="*/ 80 w 89"/>
              <a:gd name="T25" fmla="*/ 117 h 118"/>
              <a:gd name="T26" fmla="*/ 82 w 89"/>
              <a:gd name="T27" fmla="*/ 118 h 118"/>
              <a:gd name="T28" fmla="*/ 84 w 89"/>
              <a:gd name="T29" fmla="*/ 118 h 118"/>
              <a:gd name="T30" fmla="*/ 86 w 89"/>
              <a:gd name="T31" fmla="*/ 118 h 118"/>
              <a:gd name="T32" fmla="*/ 89 w 89"/>
              <a:gd name="T33" fmla="*/ 113 h 118"/>
              <a:gd name="T34" fmla="*/ 89 w 89"/>
              <a:gd name="T35" fmla="*/ 44 h 118"/>
              <a:gd name="T36" fmla="*/ 85 w 89"/>
              <a:gd name="T37" fmla="*/ 27 h 118"/>
              <a:gd name="T38" fmla="*/ 75 w 89"/>
              <a:gd name="T39" fmla="*/ 13 h 118"/>
              <a:gd name="T40" fmla="*/ 62 w 89"/>
              <a:gd name="T41" fmla="*/ 3 h 118"/>
              <a:gd name="T42" fmla="*/ 45 w 89"/>
              <a:gd name="T43" fmla="*/ 0 h 118"/>
              <a:gd name="T44" fmla="*/ 79 w 89"/>
              <a:gd name="T45" fmla="*/ 101 h 118"/>
              <a:gd name="T46" fmla="*/ 68 w 89"/>
              <a:gd name="T47" fmla="*/ 90 h 118"/>
              <a:gd name="T48" fmla="*/ 64 w 89"/>
              <a:gd name="T49" fmla="*/ 88 h 118"/>
              <a:gd name="T50" fmla="*/ 61 w 89"/>
              <a:gd name="T51" fmla="*/ 90 h 118"/>
              <a:gd name="T52" fmla="*/ 28 w 89"/>
              <a:gd name="T53" fmla="*/ 90 h 118"/>
              <a:gd name="T54" fmla="*/ 27 w 89"/>
              <a:gd name="T55" fmla="*/ 88 h 118"/>
              <a:gd name="T56" fmla="*/ 25 w 89"/>
              <a:gd name="T57" fmla="*/ 88 h 118"/>
              <a:gd name="T58" fmla="*/ 21 w 89"/>
              <a:gd name="T59" fmla="*/ 90 h 118"/>
              <a:gd name="T60" fmla="*/ 10 w 89"/>
              <a:gd name="T61" fmla="*/ 44 h 118"/>
              <a:gd name="T62" fmla="*/ 11 w 89"/>
              <a:gd name="T63" fmla="*/ 37 h 118"/>
              <a:gd name="T64" fmla="*/ 16 w 89"/>
              <a:gd name="T65" fmla="*/ 24 h 118"/>
              <a:gd name="T66" fmla="*/ 25 w 89"/>
              <a:gd name="T67" fmla="*/ 16 h 118"/>
              <a:gd name="T68" fmla="*/ 37 w 89"/>
              <a:gd name="T69" fmla="*/ 11 h 118"/>
              <a:gd name="T70" fmla="*/ 45 w 89"/>
              <a:gd name="T71" fmla="*/ 9 h 118"/>
              <a:gd name="T72" fmla="*/ 58 w 89"/>
              <a:gd name="T73" fmla="*/ 12 h 118"/>
              <a:gd name="T74" fmla="*/ 69 w 89"/>
              <a:gd name="T75" fmla="*/ 19 h 118"/>
              <a:gd name="T76" fmla="*/ 77 w 89"/>
              <a:gd name="T77" fmla="*/ 30 h 118"/>
              <a:gd name="T78" fmla="*/ 79 w 89"/>
              <a:gd name="T79" fmla="*/ 4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18">
                <a:moveTo>
                  <a:pt x="45" y="0"/>
                </a:moveTo>
                <a:lnTo>
                  <a:pt x="45" y="0"/>
                </a:lnTo>
                <a:lnTo>
                  <a:pt x="36" y="1"/>
                </a:lnTo>
                <a:lnTo>
                  <a:pt x="27" y="3"/>
                </a:lnTo>
                <a:lnTo>
                  <a:pt x="20" y="7"/>
                </a:lnTo>
                <a:lnTo>
                  <a:pt x="14" y="13"/>
                </a:lnTo>
                <a:lnTo>
                  <a:pt x="8" y="19"/>
                </a:lnTo>
                <a:lnTo>
                  <a:pt x="4" y="27"/>
                </a:lnTo>
                <a:lnTo>
                  <a:pt x="1" y="35"/>
                </a:lnTo>
                <a:lnTo>
                  <a:pt x="0" y="44"/>
                </a:lnTo>
                <a:lnTo>
                  <a:pt x="0" y="113"/>
                </a:lnTo>
                <a:lnTo>
                  <a:pt x="0" y="113"/>
                </a:lnTo>
                <a:lnTo>
                  <a:pt x="1" y="115"/>
                </a:lnTo>
                <a:lnTo>
                  <a:pt x="3" y="118"/>
                </a:lnTo>
                <a:lnTo>
                  <a:pt x="3" y="118"/>
                </a:lnTo>
                <a:lnTo>
                  <a:pt x="6" y="118"/>
                </a:lnTo>
                <a:lnTo>
                  <a:pt x="9" y="117"/>
                </a:lnTo>
                <a:lnTo>
                  <a:pt x="25" y="101"/>
                </a:lnTo>
                <a:lnTo>
                  <a:pt x="41" y="117"/>
                </a:lnTo>
                <a:lnTo>
                  <a:pt x="41" y="117"/>
                </a:lnTo>
                <a:lnTo>
                  <a:pt x="42" y="118"/>
                </a:lnTo>
                <a:lnTo>
                  <a:pt x="45" y="118"/>
                </a:lnTo>
                <a:lnTo>
                  <a:pt x="47" y="118"/>
                </a:lnTo>
                <a:lnTo>
                  <a:pt x="48" y="117"/>
                </a:lnTo>
                <a:lnTo>
                  <a:pt x="64" y="101"/>
                </a:lnTo>
                <a:lnTo>
                  <a:pt x="80" y="117"/>
                </a:lnTo>
                <a:lnTo>
                  <a:pt x="80" y="117"/>
                </a:lnTo>
                <a:lnTo>
                  <a:pt x="82" y="118"/>
                </a:lnTo>
                <a:lnTo>
                  <a:pt x="84" y="118"/>
                </a:lnTo>
                <a:lnTo>
                  <a:pt x="84" y="118"/>
                </a:lnTo>
                <a:lnTo>
                  <a:pt x="86" y="118"/>
                </a:lnTo>
                <a:lnTo>
                  <a:pt x="86" y="118"/>
                </a:lnTo>
                <a:lnTo>
                  <a:pt x="88" y="115"/>
                </a:lnTo>
                <a:lnTo>
                  <a:pt x="89" y="113"/>
                </a:lnTo>
                <a:lnTo>
                  <a:pt x="89" y="44"/>
                </a:lnTo>
                <a:lnTo>
                  <a:pt x="89" y="44"/>
                </a:lnTo>
                <a:lnTo>
                  <a:pt x="88" y="35"/>
                </a:lnTo>
                <a:lnTo>
                  <a:pt x="85" y="27"/>
                </a:lnTo>
                <a:lnTo>
                  <a:pt x="82" y="19"/>
                </a:lnTo>
                <a:lnTo>
                  <a:pt x="75" y="13"/>
                </a:lnTo>
                <a:lnTo>
                  <a:pt x="69" y="7"/>
                </a:lnTo>
                <a:lnTo>
                  <a:pt x="62" y="3"/>
                </a:lnTo>
                <a:lnTo>
                  <a:pt x="53" y="1"/>
                </a:lnTo>
                <a:lnTo>
                  <a:pt x="45" y="0"/>
                </a:lnTo>
                <a:lnTo>
                  <a:pt x="45" y="0"/>
                </a:lnTo>
                <a:close/>
                <a:moveTo>
                  <a:pt x="79" y="101"/>
                </a:moveTo>
                <a:lnTo>
                  <a:pt x="68" y="90"/>
                </a:lnTo>
                <a:lnTo>
                  <a:pt x="68" y="90"/>
                </a:lnTo>
                <a:lnTo>
                  <a:pt x="67" y="88"/>
                </a:lnTo>
                <a:lnTo>
                  <a:pt x="64" y="88"/>
                </a:lnTo>
                <a:lnTo>
                  <a:pt x="62" y="88"/>
                </a:lnTo>
                <a:lnTo>
                  <a:pt x="61" y="90"/>
                </a:lnTo>
                <a:lnTo>
                  <a:pt x="45" y="106"/>
                </a:lnTo>
                <a:lnTo>
                  <a:pt x="28" y="90"/>
                </a:lnTo>
                <a:lnTo>
                  <a:pt x="28" y="90"/>
                </a:lnTo>
                <a:lnTo>
                  <a:pt x="27" y="88"/>
                </a:lnTo>
                <a:lnTo>
                  <a:pt x="25" y="88"/>
                </a:lnTo>
                <a:lnTo>
                  <a:pt x="25" y="88"/>
                </a:lnTo>
                <a:lnTo>
                  <a:pt x="22" y="88"/>
                </a:lnTo>
                <a:lnTo>
                  <a:pt x="21" y="90"/>
                </a:lnTo>
                <a:lnTo>
                  <a:pt x="10" y="101"/>
                </a:lnTo>
                <a:lnTo>
                  <a:pt x="10" y="44"/>
                </a:lnTo>
                <a:lnTo>
                  <a:pt x="10" y="44"/>
                </a:lnTo>
                <a:lnTo>
                  <a:pt x="11" y="37"/>
                </a:lnTo>
                <a:lnTo>
                  <a:pt x="12" y="30"/>
                </a:lnTo>
                <a:lnTo>
                  <a:pt x="16" y="24"/>
                </a:lnTo>
                <a:lnTo>
                  <a:pt x="20" y="19"/>
                </a:lnTo>
                <a:lnTo>
                  <a:pt x="25" y="16"/>
                </a:lnTo>
                <a:lnTo>
                  <a:pt x="31" y="12"/>
                </a:lnTo>
                <a:lnTo>
                  <a:pt x="37" y="11"/>
                </a:lnTo>
                <a:lnTo>
                  <a:pt x="45" y="9"/>
                </a:lnTo>
                <a:lnTo>
                  <a:pt x="45" y="9"/>
                </a:lnTo>
                <a:lnTo>
                  <a:pt x="52" y="11"/>
                </a:lnTo>
                <a:lnTo>
                  <a:pt x="58" y="12"/>
                </a:lnTo>
                <a:lnTo>
                  <a:pt x="64" y="16"/>
                </a:lnTo>
                <a:lnTo>
                  <a:pt x="69" y="19"/>
                </a:lnTo>
                <a:lnTo>
                  <a:pt x="73" y="24"/>
                </a:lnTo>
                <a:lnTo>
                  <a:pt x="77" y="30"/>
                </a:lnTo>
                <a:lnTo>
                  <a:pt x="78" y="37"/>
                </a:lnTo>
                <a:lnTo>
                  <a:pt x="79" y="44"/>
                </a:lnTo>
                <a:lnTo>
                  <a:pt x="79" y="101"/>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40" name="Freeform 1761"/>
          <p:cNvSpPr>
            <a:spLocks/>
          </p:cNvSpPr>
          <p:nvPr/>
        </p:nvSpPr>
        <p:spPr bwMode="auto">
          <a:xfrm>
            <a:off x="550047" y="3635835"/>
            <a:ext cx="156586" cy="156586"/>
          </a:xfrm>
          <a:custGeom>
            <a:avLst/>
            <a:gdLst>
              <a:gd name="T0" fmla="*/ 82 w 99"/>
              <a:gd name="T1" fmla="*/ 31 h 99"/>
              <a:gd name="T2" fmla="*/ 81 w 99"/>
              <a:gd name="T3" fmla="*/ 45 h 99"/>
              <a:gd name="T4" fmla="*/ 42 w 99"/>
              <a:gd name="T5" fmla="*/ 20 h 99"/>
              <a:gd name="T6" fmla="*/ 48 w 99"/>
              <a:gd name="T7" fmla="*/ 22 h 99"/>
              <a:gd name="T8" fmla="*/ 59 w 99"/>
              <a:gd name="T9" fmla="*/ 32 h 99"/>
              <a:gd name="T10" fmla="*/ 73 w 99"/>
              <a:gd name="T11" fmla="*/ 40 h 99"/>
              <a:gd name="T12" fmla="*/ 71 w 99"/>
              <a:gd name="T13" fmla="*/ 33 h 99"/>
              <a:gd name="T14" fmla="*/ 65 w 99"/>
              <a:gd name="T15" fmla="*/ 22 h 99"/>
              <a:gd name="T16" fmla="*/ 55 w 99"/>
              <a:gd name="T17" fmla="*/ 15 h 99"/>
              <a:gd name="T18" fmla="*/ 45 w 99"/>
              <a:gd name="T19" fmla="*/ 10 h 99"/>
              <a:gd name="T20" fmla="*/ 39 w 99"/>
              <a:gd name="T21" fmla="*/ 10 h 99"/>
              <a:gd name="T22" fmla="*/ 32 w 99"/>
              <a:gd name="T23" fmla="*/ 8 h 99"/>
              <a:gd name="T24" fmla="*/ 29 w 99"/>
              <a:gd name="T25" fmla="*/ 0 h 99"/>
              <a:gd name="T26" fmla="*/ 20 w 99"/>
              <a:gd name="T27" fmla="*/ 0 h 99"/>
              <a:gd name="T28" fmla="*/ 22 w 99"/>
              <a:gd name="T29" fmla="*/ 10 h 99"/>
              <a:gd name="T30" fmla="*/ 29 w 99"/>
              <a:gd name="T31" fmla="*/ 17 h 99"/>
              <a:gd name="T32" fmla="*/ 1 w 99"/>
              <a:gd name="T33" fmla="*/ 46 h 99"/>
              <a:gd name="T34" fmla="*/ 0 w 99"/>
              <a:gd name="T35" fmla="*/ 49 h 99"/>
              <a:gd name="T36" fmla="*/ 1 w 99"/>
              <a:gd name="T37" fmla="*/ 53 h 99"/>
              <a:gd name="T38" fmla="*/ 29 w 99"/>
              <a:gd name="T39" fmla="*/ 82 h 99"/>
              <a:gd name="T40" fmla="*/ 22 w 99"/>
              <a:gd name="T41" fmla="*/ 89 h 99"/>
              <a:gd name="T42" fmla="*/ 20 w 99"/>
              <a:gd name="T43" fmla="*/ 99 h 99"/>
              <a:gd name="T44" fmla="*/ 29 w 99"/>
              <a:gd name="T45" fmla="*/ 99 h 99"/>
              <a:gd name="T46" fmla="*/ 32 w 99"/>
              <a:gd name="T47" fmla="*/ 91 h 99"/>
              <a:gd name="T48" fmla="*/ 39 w 99"/>
              <a:gd name="T49" fmla="*/ 89 h 99"/>
              <a:gd name="T50" fmla="*/ 45 w 99"/>
              <a:gd name="T51" fmla="*/ 89 h 99"/>
              <a:gd name="T52" fmla="*/ 55 w 99"/>
              <a:gd name="T53" fmla="*/ 84 h 99"/>
              <a:gd name="T54" fmla="*/ 65 w 99"/>
              <a:gd name="T55" fmla="*/ 77 h 99"/>
              <a:gd name="T56" fmla="*/ 71 w 99"/>
              <a:gd name="T57" fmla="*/ 65 h 99"/>
              <a:gd name="T58" fmla="*/ 63 w 99"/>
              <a:gd name="T59" fmla="*/ 59 h 99"/>
              <a:gd name="T60" fmla="*/ 59 w 99"/>
              <a:gd name="T61" fmla="*/ 67 h 99"/>
              <a:gd name="T62" fmla="*/ 48 w 99"/>
              <a:gd name="T63" fmla="*/ 77 h 99"/>
              <a:gd name="T64" fmla="*/ 17 w 99"/>
              <a:gd name="T65" fmla="*/ 54 h 99"/>
              <a:gd name="T66" fmla="*/ 75 w 99"/>
              <a:gd name="T67" fmla="*/ 61 h 99"/>
              <a:gd name="T68" fmla="*/ 97 w 99"/>
              <a:gd name="T69" fmla="*/ 53 h 99"/>
              <a:gd name="T70" fmla="*/ 99 w 99"/>
              <a:gd name="T71" fmla="*/ 52 h 99"/>
              <a:gd name="T72" fmla="*/ 99 w 99"/>
              <a:gd name="T73" fmla="*/ 47 h 99"/>
              <a:gd name="T74" fmla="*/ 97 w 99"/>
              <a:gd name="T75" fmla="*/ 4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9">
                <a:moveTo>
                  <a:pt x="97" y="46"/>
                </a:moveTo>
                <a:lnTo>
                  <a:pt x="82" y="31"/>
                </a:lnTo>
                <a:lnTo>
                  <a:pt x="75" y="38"/>
                </a:lnTo>
                <a:lnTo>
                  <a:pt x="81" y="45"/>
                </a:lnTo>
                <a:lnTo>
                  <a:pt x="17" y="45"/>
                </a:lnTo>
                <a:lnTo>
                  <a:pt x="42" y="20"/>
                </a:lnTo>
                <a:lnTo>
                  <a:pt x="42" y="20"/>
                </a:lnTo>
                <a:lnTo>
                  <a:pt x="48" y="22"/>
                </a:lnTo>
                <a:lnTo>
                  <a:pt x="54" y="26"/>
                </a:lnTo>
                <a:lnTo>
                  <a:pt x="59" y="32"/>
                </a:lnTo>
                <a:lnTo>
                  <a:pt x="63" y="40"/>
                </a:lnTo>
                <a:lnTo>
                  <a:pt x="73" y="40"/>
                </a:lnTo>
                <a:lnTo>
                  <a:pt x="73" y="40"/>
                </a:lnTo>
                <a:lnTo>
                  <a:pt x="71" y="33"/>
                </a:lnTo>
                <a:lnTo>
                  <a:pt x="68" y="27"/>
                </a:lnTo>
                <a:lnTo>
                  <a:pt x="65" y="22"/>
                </a:lnTo>
                <a:lnTo>
                  <a:pt x="60" y="19"/>
                </a:lnTo>
                <a:lnTo>
                  <a:pt x="55" y="15"/>
                </a:lnTo>
                <a:lnTo>
                  <a:pt x="50" y="12"/>
                </a:lnTo>
                <a:lnTo>
                  <a:pt x="45" y="10"/>
                </a:lnTo>
                <a:lnTo>
                  <a:pt x="39" y="10"/>
                </a:lnTo>
                <a:lnTo>
                  <a:pt x="39" y="10"/>
                </a:lnTo>
                <a:lnTo>
                  <a:pt x="36" y="9"/>
                </a:lnTo>
                <a:lnTo>
                  <a:pt x="32" y="8"/>
                </a:lnTo>
                <a:lnTo>
                  <a:pt x="31" y="4"/>
                </a:lnTo>
                <a:lnTo>
                  <a:pt x="29" y="0"/>
                </a:lnTo>
                <a:lnTo>
                  <a:pt x="20" y="0"/>
                </a:lnTo>
                <a:lnTo>
                  <a:pt x="20" y="0"/>
                </a:lnTo>
                <a:lnTo>
                  <a:pt x="21" y="5"/>
                </a:lnTo>
                <a:lnTo>
                  <a:pt x="22" y="10"/>
                </a:lnTo>
                <a:lnTo>
                  <a:pt x="26" y="14"/>
                </a:lnTo>
                <a:lnTo>
                  <a:pt x="29" y="17"/>
                </a:lnTo>
                <a:lnTo>
                  <a:pt x="1" y="46"/>
                </a:lnTo>
                <a:lnTo>
                  <a:pt x="1" y="46"/>
                </a:lnTo>
                <a:lnTo>
                  <a:pt x="0" y="47"/>
                </a:lnTo>
                <a:lnTo>
                  <a:pt x="0" y="49"/>
                </a:lnTo>
                <a:lnTo>
                  <a:pt x="0" y="52"/>
                </a:lnTo>
                <a:lnTo>
                  <a:pt x="1" y="53"/>
                </a:lnTo>
                <a:lnTo>
                  <a:pt x="29" y="82"/>
                </a:lnTo>
                <a:lnTo>
                  <a:pt x="29" y="82"/>
                </a:lnTo>
                <a:lnTo>
                  <a:pt x="26" y="85"/>
                </a:lnTo>
                <a:lnTo>
                  <a:pt x="22" y="89"/>
                </a:lnTo>
                <a:lnTo>
                  <a:pt x="21" y="94"/>
                </a:lnTo>
                <a:lnTo>
                  <a:pt x="20" y="99"/>
                </a:lnTo>
                <a:lnTo>
                  <a:pt x="29" y="99"/>
                </a:lnTo>
                <a:lnTo>
                  <a:pt x="29" y="99"/>
                </a:lnTo>
                <a:lnTo>
                  <a:pt x="31" y="95"/>
                </a:lnTo>
                <a:lnTo>
                  <a:pt x="32" y="91"/>
                </a:lnTo>
                <a:lnTo>
                  <a:pt x="36" y="90"/>
                </a:lnTo>
                <a:lnTo>
                  <a:pt x="39" y="89"/>
                </a:lnTo>
                <a:lnTo>
                  <a:pt x="39" y="89"/>
                </a:lnTo>
                <a:lnTo>
                  <a:pt x="45" y="89"/>
                </a:lnTo>
                <a:lnTo>
                  <a:pt x="50" y="86"/>
                </a:lnTo>
                <a:lnTo>
                  <a:pt x="55" y="84"/>
                </a:lnTo>
                <a:lnTo>
                  <a:pt x="60" y="80"/>
                </a:lnTo>
                <a:lnTo>
                  <a:pt x="65" y="77"/>
                </a:lnTo>
                <a:lnTo>
                  <a:pt x="68" y="72"/>
                </a:lnTo>
                <a:lnTo>
                  <a:pt x="71" y="65"/>
                </a:lnTo>
                <a:lnTo>
                  <a:pt x="73" y="59"/>
                </a:lnTo>
                <a:lnTo>
                  <a:pt x="63" y="59"/>
                </a:lnTo>
                <a:lnTo>
                  <a:pt x="63" y="59"/>
                </a:lnTo>
                <a:lnTo>
                  <a:pt x="59" y="67"/>
                </a:lnTo>
                <a:lnTo>
                  <a:pt x="54" y="73"/>
                </a:lnTo>
                <a:lnTo>
                  <a:pt x="48" y="77"/>
                </a:lnTo>
                <a:lnTo>
                  <a:pt x="42" y="79"/>
                </a:lnTo>
                <a:lnTo>
                  <a:pt x="17" y="54"/>
                </a:lnTo>
                <a:lnTo>
                  <a:pt x="81" y="54"/>
                </a:lnTo>
                <a:lnTo>
                  <a:pt x="75" y="61"/>
                </a:lnTo>
                <a:lnTo>
                  <a:pt x="82" y="68"/>
                </a:lnTo>
                <a:lnTo>
                  <a:pt x="97" y="53"/>
                </a:lnTo>
                <a:lnTo>
                  <a:pt x="97" y="53"/>
                </a:lnTo>
                <a:lnTo>
                  <a:pt x="99" y="52"/>
                </a:lnTo>
                <a:lnTo>
                  <a:pt x="99" y="49"/>
                </a:lnTo>
                <a:lnTo>
                  <a:pt x="99" y="47"/>
                </a:lnTo>
                <a:lnTo>
                  <a:pt x="97" y="46"/>
                </a:lnTo>
                <a:lnTo>
                  <a:pt x="97" y="4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41" name="Freeform 1762"/>
          <p:cNvSpPr>
            <a:spLocks noEditPoints="1"/>
          </p:cNvSpPr>
          <p:nvPr/>
        </p:nvSpPr>
        <p:spPr bwMode="auto">
          <a:xfrm>
            <a:off x="958112" y="3673794"/>
            <a:ext cx="94899" cy="85410"/>
          </a:xfrm>
          <a:custGeom>
            <a:avLst/>
            <a:gdLst>
              <a:gd name="T0" fmla="*/ 40 w 60"/>
              <a:gd name="T1" fmla="*/ 0 h 54"/>
              <a:gd name="T2" fmla="*/ 30 w 60"/>
              <a:gd name="T3" fmla="*/ 4 h 54"/>
              <a:gd name="T4" fmla="*/ 25 w 60"/>
              <a:gd name="T5" fmla="*/ 1 h 54"/>
              <a:gd name="T6" fmla="*/ 20 w 60"/>
              <a:gd name="T7" fmla="*/ 0 h 54"/>
              <a:gd name="T8" fmla="*/ 11 w 60"/>
              <a:gd name="T9" fmla="*/ 1 h 54"/>
              <a:gd name="T10" fmla="*/ 5 w 60"/>
              <a:gd name="T11" fmla="*/ 5 h 54"/>
              <a:gd name="T12" fmla="*/ 2 w 60"/>
              <a:gd name="T13" fmla="*/ 11 h 54"/>
              <a:gd name="T14" fmla="*/ 0 w 60"/>
              <a:gd name="T15" fmla="*/ 20 h 54"/>
              <a:gd name="T16" fmla="*/ 2 w 60"/>
              <a:gd name="T17" fmla="*/ 26 h 54"/>
              <a:gd name="T18" fmla="*/ 8 w 60"/>
              <a:gd name="T19" fmla="*/ 37 h 54"/>
              <a:gd name="T20" fmla="*/ 23 w 60"/>
              <a:gd name="T21" fmla="*/ 50 h 54"/>
              <a:gd name="T22" fmla="*/ 28 w 60"/>
              <a:gd name="T23" fmla="*/ 53 h 54"/>
              <a:gd name="T24" fmla="*/ 30 w 60"/>
              <a:gd name="T25" fmla="*/ 54 h 54"/>
              <a:gd name="T26" fmla="*/ 32 w 60"/>
              <a:gd name="T27" fmla="*/ 53 h 54"/>
              <a:gd name="T28" fmla="*/ 47 w 60"/>
              <a:gd name="T29" fmla="*/ 42 h 54"/>
              <a:gd name="T30" fmla="*/ 56 w 60"/>
              <a:gd name="T31" fmla="*/ 32 h 54"/>
              <a:gd name="T32" fmla="*/ 60 w 60"/>
              <a:gd name="T33" fmla="*/ 20 h 54"/>
              <a:gd name="T34" fmla="*/ 60 w 60"/>
              <a:gd name="T35" fmla="*/ 16 h 54"/>
              <a:gd name="T36" fmla="*/ 56 w 60"/>
              <a:gd name="T37" fmla="*/ 8 h 54"/>
              <a:gd name="T38" fmla="*/ 51 w 60"/>
              <a:gd name="T39" fmla="*/ 4 h 54"/>
              <a:gd name="T40" fmla="*/ 44 w 60"/>
              <a:gd name="T41" fmla="*/ 0 h 54"/>
              <a:gd name="T42" fmla="*/ 40 w 60"/>
              <a:gd name="T43" fmla="*/ 0 h 54"/>
              <a:gd name="T44" fmla="*/ 30 w 60"/>
              <a:gd name="T45" fmla="*/ 43 h 54"/>
              <a:gd name="T46" fmla="*/ 18 w 60"/>
              <a:gd name="T47" fmla="*/ 33 h 54"/>
              <a:gd name="T48" fmla="*/ 10 w 60"/>
              <a:gd name="T49" fmla="*/ 23 h 54"/>
              <a:gd name="T50" fmla="*/ 10 w 60"/>
              <a:gd name="T51" fmla="*/ 20 h 54"/>
              <a:gd name="T52" fmla="*/ 11 w 60"/>
              <a:gd name="T53" fmla="*/ 13 h 54"/>
              <a:gd name="T54" fmla="*/ 20 w 60"/>
              <a:gd name="T55" fmla="*/ 10 h 54"/>
              <a:gd name="T56" fmla="*/ 24 w 60"/>
              <a:gd name="T57" fmla="*/ 11 h 54"/>
              <a:gd name="T58" fmla="*/ 25 w 60"/>
              <a:gd name="T59" fmla="*/ 15 h 54"/>
              <a:gd name="T60" fmla="*/ 26 w 60"/>
              <a:gd name="T61" fmla="*/ 18 h 54"/>
              <a:gd name="T62" fmla="*/ 30 w 60"/>
              <a:gd name="T63" fmla="*/ 20 h 54"/>
              <a:gd name="T64" fmla="*/ 32 w 60"/>
              <a:gd name="T65" fmla="*/ 20 h 54"/>
              <a:gd name="T66" fmla="*/ 35 w 60"/>
              <a:gd name="T67" fmla="*/ 17 h 54"/>
              <a:gd name="T68" fmla="*/ 35 w 60"/>
              <a:gd name="T69" fmla="*/ 15 h 54"/>
              <a:gd name="T70" fmla="*/ 40 w 60"/>
              <a:gd name="T71" fmla="*/ 10 h 54"/>
              <a:gd name="T72" fmla="*/ 45 w 60"/>
              <a:gd name="T73" fmla="*/ 11 h 54"/>
              <a:gd name="T74" fmla="*/ 50 w 60"/>
              <a:gd name="T75" fmla="*/ 17 h 54"/>
              <a:gd name="T76" fmla="*/ 50 w 60"/>
              <a:gd name="T77" fmla="*/ 20 h 54"/>
              <a:gd name="T78" fmla="*/ 47 w 60"/>
              <a:gd name="T79" fmla="*/ 26 h 54"/>
              <a:gd name="T80" fmla="*/ 36 w 60"/>
              <a:gd name="T81" fmla="*/ 39 h 54"/>
              <a:gd name="T82" fmla="*/ 30 w 60"/>
              <a:gd name="T83"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 h="54">
                <a:moveTo>
                  <a:pt x="40" y="0"/>
                </a:moveTo>
                <a:lnTo>
                  <a:pt x="40" y="0"/>
                </a:lnTo>
                <a:lnTo>
                  <a:pt x="35" y="1"/>
                </a:lnTo>
                <a:lnTo>
                  <a:pt x="30" y="4"/>
                </a:lnTo>
                <a:lnTo>
                  <a:pt x="30" y="4"/>
                </a:lnTo>
                <a:lnTo>
                  <a:pt x="25" y="1"/>
                </a:lnTo>
                <a:lnTo>
                  <a:pt x="20" y="0"/>
                </a:lnTo>
                <a:lnTo>
                  <a:pt x="20" y="0"/>
                </a:lnTo>
                <a:lnTo>
                  <a:pt x="16" y="0"/>
                </a:lnTo>
                <a:lnTo>
                  <a:pt x="11" y="1"/>
                </a:lnTo>
                <a:lnTo>
                  <a:pt x="9" y="4"/>
                </a:lnTo>
                <a:lnTo>
                  <a:pt x="5" y="5"/>
                </a:lnTo>
                <a:lnTo>
                  <a:pt x="4" y="8"/>
                </a:lnTo>
                <a:lnTo>
                  <a:pt x="2" y="11"/>
                </a:lnTo>
                <a:lnTo>
                  <a:pt x="0" y="16"/>
                </a:lnTo>
                <a:lnTo>
                  <a:pt x="0" y="20"/>
                </a:lnTo>
                <a:lnTo>
                  <a:pt x="0" y="20"/>
                </a:lnTo>
                <a:lnTo>
                  <a:pt x="2" y="26"/>
                </a:lnTo>
                <a:lnTo>
                  <a:pt x="4" y="32"/>
                </a:lnTo>
                <a:lnTo>
                  <a:pt x="8" y="37"/>
                </a:lnTo>
                <a:lnTo>
                  <a:pt x="13" y="42"/>
                </a:lnTo>
                <a:lnTo>
                  <a:pt x="23" y="50"/>
                </a:lnTo>
                <a:lnTo>
                  <a:pt x="28" y="53"/>
                </a:lnTo>
                <a:lnTo>
                  <a:pt x="28" y="53"/>
                </a:lnTo>
                <a:lnTo>
                  <a:pt x="30" y="54"/>
                </a:lnTo>
                <a:lnTo>
                  <a:pt x="30" y="54"/>
                </a:lnTo>
                <a:lnTo>
                  <a:pt x="32" y="53"/>
                </a:lnTo>
                <a:lnTo>
                  <a:pt x="32" y="53"/>
                </a:lnTo>
                <a:lnTo>
                  <a:pt x="37" y="50"/>
                </a:lnTo>
                <a:lnTo>
                  <a:pt x="47" y="42"/>
                </a:lnTo>
                <a:lnTo>
                  <a:pt x="52" y="37"/>
                </a:lnTo>
                <a:lnTo>
                  <a:pt x="56" y="32"/>
                </a:lnTo>
                <a:lnTo>
                  <a:pt x="58" y="26"/>
                </a:lnTo>
                <a:lnTo>
                  <a:pt x="60" y="20"/>
                </a:lnTo>
                <a:lnTo>
                  <a:pt x="60" y="20"/>
                </a:lnTo>
                <a:lnTo>
                  <a:pt x="60" y="16"/>
                </a:lnTo>
                <a:lnTo>
                  <a:pt x="58" y="11"/>
                </a:lnTo>
                <a:lnTo>
                  <a:pt x="56" y="8"/>
                </a:lnTo>
                <a:lnTo>
                  <a:pt x="55" y="5"/>
                </a:lnTo>
                <a:lnTo>
                  <a:pt x="51" y="4"/>
                </a:lnTo>
                <a:lnTo>
                  <a:pt x="48" y="1"/>
                </a:lnTo>
                <a:lnTo>
                  <a:pt x="44" y="0"/>
                </a:lnTo>
                <a:lnTo>
                  <a:pt x="40" y="0"/>
                </a:lnTo>
                <a:lnTo>
                  <a:pt x="40" y="0"/>
                </a:lnTo>
                <a:close/>
                <a:moveTo>
                  <a:pt x="30" y="43"/>
                </a:moveTo>
                <a:lnTo>
                  <a:pt x="30" y="43"/>
                </a:lnTo>
                <a:lnTo>
                  <a:pt x="24" y="39"/>
                </a:lnTo>
                <a:lnTo>
                  <a:pt x="18" y="33"/>
                </a:lnTo>
                <a:lnTo>
                  <a:pt x="13" y="26"/>
                </a:lnTo>
                <a:lnTo>
                  <a:pt x="10" y="23"/>
                </a:lnTo>
                <a:lnTo>
                  <a:pt x="10" y="20"/>
                </a:lnTo>
                <a:lnTo>
                  <a:pt x="10" y="20"/>
                </a:lnTo>
                <a:lnTo>
                  <a:pt x="10" y="17"/>
                </a:lnTo>
                <a:lnTo>
                  <a:pt x="11" y="13"/>
                </a:lnTo>
                <a:lnTo>
                  <a:pt x="15" y="11"/>
                </a:lnTo>
                <a:lnTo>
                  <a:pt x="20" y="10"/>
                </a:lnTo>
                <a:lnTo>
                  <a:pt x="20" y="10"/>
                </a:lnTo>
                <a:lnTo>
                  <a:pt x="24" y="11"/>
                </a:lnTo>
                <a:lnTo>
                  <a:pt x="25" y="15"/>
                </a:lnTo>
                <a:lnTo>
                  <a:pt x="25" y="15"/>
                </a:lnTo>
                <a:lnTo>
                  <a:pt x="25" y="17"/>
                </a:lnTo>
                <a:lnTo>
                  <a:pt x="26" y="18"/>
                </a:lnTo>
                <a:lnTo>
                  <a:pt x="28" y="20"/>
                </a:lnTo>
                <a:lnTo>
                  <a:pt x="30" y="20"/>
                </a:lnTo>
                <a:lnTo>
                  <a:pt x="30" y="20"/>
                </a:lnTo>
                <a:lnTo>
                  <a:pt x="32" y="20"/>
                </a:lnTo>
                <a:lnTo>
                  <a:pt x="34" y="18"/>
                </a:lnTo>
                <a:lnTo>
                  <a:pt x="35" y="17"/>
                </a:lnTo>
                <a:lnTo>
                  <a:pt x="35" y="15"/>
                </a:lnTo>
                <a:lnTo>
                  <a:pt x="35" y="15"/>
                </a:lnTo>
                <a:lnTo>
                  <a:pt x="36" y="11"/>
                </a:lnTo>
                <a:lnTo>
                  <a:pt x="40" y="10"/>
                </a:lnTo>
                <a:lnTo>
                  <a:pt x="40" y="10"/>
                </a:lnTo>
                <a:lnTo>
                  <a:pt x="45" y="11"/>
                </a:lnTo>
                <a:lnTo>
                  <a:pt x="48" y="13"/>
                </a:lnTo>
                <a:lnTo>
                  <a:pt x="50" y="17"/>
                </a:lnTo>
                <a:lnTo>
                  <a:pt x="50" y="20"/>
                </a:lnTo>
                <a:lnTo>
                  <a:pt x="50" y="20"/>
                </a:lnTo>
                <a:lnTo>
                  <a:pt x="50" y="23"/>
                </a:lnTo>
                <a:lnTo>
                  <a:pt x="47" y="26"/>
                </a:lnTo>
                <a:lnTo>
                  <a:pt x="42" y="33"/>
                </a:lnTo>
                <a:lnTo>
                  <a:pt x="36" y="39"/>
                </a:lnTo>
                <a:lnTo>
                  <a:pt x="30" y="43"/>
                </a:lnTo>
                <a:lnTo>
                  <a:pt x="30" y="4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42" name="Freeform 1763"/>
          <p:cNvSpPr>
            <a:spLocks noEditPoints="1"/>
          </p:cNvSpPr>
          <p:nvPr/>
        </p:nvSpPr>
        <p:spPr bwMode="auto">
          <a:xfrm>
            <a:off x="910661" y="3621599"/>
            <a:ext cx="185055" cy="185055"/>
          </a:xfrm>
          <a:custGeom>
            <a:avLst/>
            <a:gdLst>
              <a:gd name="T0" fmla="*/ 108 w 118"/>
              <a:gd name="T1" fmla="*/ 55 h 119"/>
              <a:gd name="T2" fmla="*/ 106 w 118"/>
              <a:gd name="T3" fmla="*/ 46 h 119"/>
              <a:gd name="T4" fmla="*/ 100 w 118"/>
              <a:gd name="T5" fmla="*/ 31 h 119"/>
              <a:gd name="T6" fmla="*/ 87 w 118"/>
              <a:gd name="T7" fmla="*/ 19 h 119"/>
              <a:gd name="T8" fmla="*/ 73 w 118"/>
              <a:gd name="T9" fmla="*/ 13 h 119"/>
              <a:gd name="T10" fmla="*/ 64 w 118"/>
              <a:gd name="T11" fmla="*/ 0 h 119"/>
              <a:gd name="T12" fmla="*/ 54 w 118"/>
              <a:gd name="T13" fmla="*/ 10 h 119"/>
              <a:gd name="T14" fmla="*/ 45 w 118"/>
              <a:gd name="T15" fmla="*/ 13 h 119"/>
              <a:gd name="T16" fmla="*/ 31 w 118"/>
              <a:gd name="T17" fmla="*/ 19 h 119"/>
              <a:gd name="T18" fmla="*/ 18 w 118"/>
              <a:gd name="T19" fmla="*/ 31 h 119"/>
              <a:gd name="T20" fmla="*/ 12 w 118"/>
              <a:gd name="T21" fmla="*/ 46 h 119"/>
              <a:gd name="T22" fmla="*/ 0 w 118"/>
              <a:gd name="T23" fmla="*/ 55 h 119"/>
              <a:gd name="T24" fmla="*/ 10 w 118"/>
              <a:gd name="T25" fmla="*/ 64 h 119"/>
              <a:gd name="T26" fmla="*/ 12 w 118"/>
              <a:gd name="T27" fmla="*/ 73 h 119"/>
              <a:gd name="T28" fmla="*/ 18 w 118"/>
              <a:gd name="T29" fmla="*/ 88 h 119"/>
              <a:gd name="T30" fmla="*/ 31 w 118"/>
              <a:gd name="T31" fmla="*/ 100 h 119"/>
              <a:gd name="T32" fmla="*/ 45 w 118"/>
              <a:gd name="T33" fmla="*/ 106 h 119"/>
              <a:gd name="T34" fmla="*/ 54 w 118"/>
              <a:gd name="T35" fmla="*/ 119 h 119"/>
              <a:gd name="T36" fmla="*/ 64 w 118"/>
              <a:gd name="T37" fmla="*/ 109 h 119"/>
              <a:gd name="T38" fmla="*/ 73 w 118"/>
              <a:gd name="T39" fmla="*/ 106 h 119"/>
              <a:gd name="T40" fmla="*/ 87 w 118"/>
              <a:gd name="T41" fmla="*/ 100 h 119"/>
              <a:gd name="T42" fmla="*/ 100 w 118"/>
              <a:gd name="T43" fmla="*/ 88 h 119"/>
              <a:gd name="T44" fmla="*/ 106 w 118"/>
              <a:gd name="T45" fmla="*/ 73 h 119"/>
              <a:gd name="T46" fmla="*/ 118 w 118"/>
              <a:gd name="T47" fmla="*/ 64 h 119"/>
              <a:gd name="T48" fmla="*/ 64 w 118"/>
              <a:gd name="T49" fmla="*/ 99 h 119"/>
              <a:gd name="T50" fmla="*/ 54 w 118"/>
              <a:gd name="T51" fmla="*/ 94 h 119"/>
              <a:gd name="T52" fmla="*/ 54 w 118"/>
              <a:gd name="T53" fmla="*/ 99 h 119"/>
              <a:gd name="T54" fmla="*/ 42 w 118"/>
              <a:gd name="T55" fmla="*/ 95 h 119"/>
              <a:gd name="T56" fmla="*/ 31 w 118"/>
              <a:gd name="T57" fmla="*/ 88 h 119"/>
              <a:gd name="T58" fmla="*/ 23 w 118"/>
              <a:gd name="T59" fmla="*/ 77 h 119"/>
              <a:gd name="T60" fmla="*/ 20 w 118"/>
              <a:gd name="T61" fmla="*/ 64 h 119"/>
              <a:gd name="T62" fmla="*/ 24 w 118"/>
              <a:gd name="T63" fmla="*/ 55 h 119"/>
              <a:gd name="T64" fmla="*/ 20 w 118"/>
              <a:gd name="T65" fmla="*/ 55 h 119"/>
              <a:gd name="T66" fmla="*/ 23 w 118"/>
              <a:gd name="T67" fmla="*/ 42 h 119"/>
              <a:gd name="T68" fmla="*/ 31 w 118"/>
              <a:gd name="T69" fmla="*/ 31 h 119"/>
              <a:gd name="T70" fmla="*/ 42 w 118"/>
              <a:gd name="T71" fmla="*/ 24 h 119"/>
              <a:gd name="T72" fmla="*/ 54 w 118"/>
              <a:gd name="T73" fmla="*/ 20 h 119"/>
              <a:gd name="T74" fmla="*/ 64 w 118"/>
              <a:gd name="T75" fmla="*/ 25 h 119"/>
              <a:gd name="T76" fmla="*/ 64 w 118"/>
              <a:gd name="T77" fmla="*/ 20 h 119"/>
              <a:gd name="T78" fmla="*/ 76 w 118"/>
              <a:gd name="T79" fmla="*/ 24 h 119"/>
              <a:gd name="T80" fmla="*/ 87 w 118"/>
              <a:gd name="T81" fmla="*/ 31 h 119"/>
              <a:gd name="T82" fmla="*/ 95 w 118"/>
              <a:gd name="T83" fmla="*/ 42 h 119"/>
              <a:gd name="T84" fmla="*/ 98 w 118"/>
              <a:gd name="T85" fmla="*/ 55 h 119"/>
              <a:gd name="T86" fmla="*/ 94 w 118"/>
              <a:gd name="T87" fmla="*/ 64 h 119"/>
              <a:gd name="T88" fmla="*/ 98 w 118"/>
              <a:gd name="T89" fmla="*/ 64 h 119"/>
              <a:gd name="T90" fmla="*/ 95 w 118"/>
              <a:gd name="T91" fmla="*/ 77 h 119"/>
              <a:gd name="T92" fmla="*/ 87 w 118"/>
              <a:gd name="T93" fmla="*/ 88 h 119"/>
              <a:gd name="T94" fmla="*/ 76 w 118"/>
              <a:gd name="T95" fmla="*/ 95 h 119"/>
              <a:gd name="T96" fmla="*/ 64 w 118"/>
              <a:gd name="T97" fmla="*/ 9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 h="119">
                <a:moveTo>
                  <a:pt x="118" y="55"/>
                </a:moveTo>
                <a:lnTo>
                  <a:pt x="108" y="55"/>
                </a:lnTo>
                <a:lnTo>
                  <a:pt x="108" y="55"/>
                </a:lnTo>
                <a:lnTo>
                  <a:pt x="106" y="46"/>
                </a:lnTo>
                <a:lnTo>
                  <a:pt x="103" y="39"/>
                </a:lnTo>
                <a:lnTo>
                  <a:pt x="100" y="31"/>
                </a:lnTo>
                <a:lnTo>
                  <a:pt x="94" y="25"/>
                </a:lnTo>
                <a:lnTo>
                  <a:pt x="87" y="19"/>
                </a:lnTo>
                <a:lnTo>
                  <a:pt x="80" y="15"/>
                </a:lnTo>
                <a:lnTo>
                  <a:pt x="73" y="13"/>
                </a:lnTo>
                <a:lnTo>
                  <a:pt x="64" y="10"/>
                </a:lnTo>
                <a:lnTo>
                  <a:pt x="64" y="0"/>
                </a:lnTo>
                <a:lnTo>
                  <a:pt x="54" y="0"/>
                </a:lnTo>
                <a:lnTo>
                  <a:pt x="54" y="10"/>
                </a:lnTo>
                <a:lnTo>
                  <a:pt x="54" y="10"/>
                </a:lnTo>
                <a:lnTo>
                  <a:pt x="45" y="13"/>
                </a:lnTo>
                <a:lnTo>
                  <a:pt x="38" y="15"/>
                </a:lnTo>
                <a:lnTo>
                  <a:pt x="31" y="19"/>
                </a:lnTo>
                <a:lnTo>
                  <a:pt x="24" y="25"/>
                </a:lnTo>
                <a:lnTo>
                  <a:pt x="18" y="31"/>
                </a:lnTo>
                <a:lnTo>
                  <a:pt x="15" y="39"/>
                </a:lnTo>
                <a:lnTo>
                  <a:pt x="12" y="46"/>
                </a:lnTo>
                <a:lnTo>
                  <a:pt x="10" y="55"/>
                </a:lnTo>
                <a:lnTo>
                  <a:pt x="0" y="55"/>
                </a:lnTo>
                <a:lnTo>
                  <a:pt x="0" y="64"/>
                </a:lnTo>
                <a:lnTo>
                  <a:pt x="10" y="64"/>
                </a:lnTo>
                <a:lnTo>
                  <a:pt x="10" y="64"/>
                </a:lnTo>
                <a:lnTo>
                  <a:pt x="12" y="73"/>
                </a:lnTo>
                <a:lnTo>
                  <a:pt x="15" y="80"/>
                </a:lnTo>
                <a:lnTo>
                  <a:pt x="18" y="88"/>
                </a:lnTo>
                <a:lnTo>
                  <a:pt x="24" y="94"/>
                </a:lnTo>
                <a:lnTo>
                  <a:pt x="31" y="100"/>
                </a:lnTo>
                <a:lnTo>
                  <a:pt x="38" y="104"/>
                </a:lnTo>
                <a:lnTo>
                  <a:pt x="45" y="106"/>
                </a:lnTo>
                <a:lnTo>
                  <a:pt x="54" y="109"/>
                </a:lnTo>
                <a:lnTo>
                  <a:pt x="54" y="119"/>
                </a:lnTo>
                <a:lnTo>
                  <a:pt x="64" y="119"/>
                </a:lnTo>
                <a:lnTo>
                  <a:pt x="64" y="109"/>
                </a:lnTo>
                <a:lnTo>
                  <a:pt x="64" y="109"/>
                </a:lnTo>
                <a:lnTo>
                  <a:pt x="73" y="106"/>
                </a:lnTo>
                <a:lnTo>
                  <a:pt x="80" y="104"/>
                </a:lnTo>
                <a:lnTo>
                  <a:pt x="87" y="100"/>
                </a:lnTo>
                <a:lnTo>
                  <a:pt x="94" y="94"/>
                </a:lnTo>
                <a:lnTo>
                  <a:pt x="100" y="88"/>
                </a:lnTo>
                <a:lnTo>
                  <a:pt x="103" y="80"/>
                </a:lnTo>
                <a:lnTo>
                  <a:pt x="106" y="73"/>
                </a:lnTo>
                <a:lnTo>
                  <a:pt x="108" y="64"/>
                </a:lnTo>
                <a:lnTo>
                  <a:pt x="118" y="64"/>
                </a:lnTo>
                <a:lnTo>
                  <a:pt x="118" y="55"/>
                </a:lnTo>
                <a:close/>
                <a:moveTo>
                  <a:pt x="64" y="99"/>
                </a:moveTo>
                <a:lnTo>
                  <a:pt x="64" y="94"/>
                </a:lnTo>
                <a:lnTo>
                  <a:pt x="54" y="94"/>
                </a:lnTo>
                <a:lnTo>
                  <a:pt x="54" y="99"/>
                </a:lnTo>
                <a:lnTo>
                  <a:pt x="54" y="99"/>
                </a:lnTo>
                <a:lnTo>
                  <a:pt x="48" y="98"/>
                </a:lnTo>
                <a:lnTo>
                  <a:pt x="42" y="95"/>
                </a:lnTo>
                <a:lnTo>
                  <a:pt x="36" y="92"/>
                </a:lnTo>
                <a:lnTo>
                  <a:pt x="31" y="88"/>
                </a:lnTo>
                <a:lnTo>
                  <a:pt x="27" y="83"/>
                </a:lnTo>
                <a:lnTo>
                  <a:pt x="23" y="77"/>
                </a:lnTo>
                <a:lnTo>
                  <a:pt x="21" y="71"/>
                </a:lnTo>
                <a:lnTo>
                  <a:pt x="20" y="64"/>
                </a:lnTo>
                <a:lnTo>
                  <a:pt x="24" y="64"/>
                </a:lnTo>
                <a:lnTo>
                  <a:pt x="24" y="55"/>
                </a:lnTo>
                <a:lnTo>
                  <a:pt x="20" y="55"/>
                </a:lnTo>
                <a:lnTo>
                  <a:pt x="20" y="55"/>
                </a:lnTo>
                <a:lnTo>
                  <a:pt x="21" y="48"/>
                </a:lnTo>
                <a:lnTo>
                  <a:pt x="23" y="42"/>
                </a:lnTo>
                <a:lnTo>
                  <a:pt x="27" y="36"/>
                </a:lnTo>
                <a:lnTo>
                  <a:pt x="31" y="31"/>
                </a:lnTo>
                <a:lnTo>
                  <a:pt x="36" y="27"/>
                </a:lnTo>
                <a:lnTo>
                  <a:pt x="42" y="24"/>
                </a:lnTo>
                <a:lnTo>
                  <a:pt x="48" y="21"/>
                </a:lnTo>
                <a:lnTo>
                  <a:pt x="54" y="20"/>
                </a:lnTo>
                <a:lnTo>
                  <a:pt x="54" y="25"/>
                </a:lnTo>
                <a:lnTo>
                  <a:pt x="64" y="25"/>
                </a:lnTo>
                <a:lnTo>
                  <a:pt x="64" y="20"/>
                </a:lnTo>
                <a:lnTo>
                  <a:pt x="64" y="20"/>
                </a:lnTo>
                <a:lnTo>
                  <a:pt x="70" y="21"/>
                </a:lnTo>
                <a:lnTo>
                  <a:pt x="76" y="24"/>
                </a:lnTo>
                <a:lnTo>
                  <a:pt x="82" y="27"/>
                </a:lnTo>
                <a:lnTo>
                  <a:pt x="87" y="31"/>
                </a:lnTo>
                <a:lnTo>
                  <a:pt x="91" y="36"/>
                </a:lnTo>
                <a:lnTo>
                  <a:pt x="95" y="42"/>
                </a:lnTo>
                <a:lnTo>
                  <a:pt x="97" y="48"/>
                </a:lnTo>
                <a:lnTo>
                  <a:pt x="98" y="55"/>
                </a:lnTo>
                <a:lnTo>
                  <a:pt x="94" y="55"/>
                </a:lnTo>
                <a:lnTo>
                  <a:pt x="94" y="64"/>
                </a:lnTo>
                <a:lnTo>
                  <a:pt x="98" y="64"/>
                </a:lnTo>
                <a:lnTo>
                  <a:pt x="98" y="64"/>
                </a:lnTo>
                <a:lnTo>
                  <a:pt x="97" y="71"/>
                </a:lnTo>
                <a:lnTo>
                  <a:pt x="95" y="77"/>
                </a:lnTo>
                <a:lnTo>
                  <a:pt x="91" y="83"/>
                </a:lnTo>
                <a:lnTo>
                  <a:pt x="87" y="88"/>
                </a:lnTo>
                <a:lnTo>
                  <a:pt x="82" y="92"/>
                </a:lnTo>
                <a:lnTo>
                  <a:pt x="76" y="95"/>
                </a:lnTo>
                <a:lnTo>
                  <a:pt x="70" y="98"/>
                </a:lnTo>
                <a:lnTo>
                  <a:pt x="64" y="99"/>
                </a:lnTo>
                <a:lnTo>
                  <a:pt x="64" y="99"/>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grpSp>
        <p:nvGrpSpPr>
          <p:cNvPr id="543" name="Group 542"/>
          <p:cNvGrpSpPr/>
          <p:nvPr/>
        </p:nvGrpSpPr>
        <p:grpSpPr>
          <a:xfrm>
            <a:off x="1285513" y="3635835"/>
            <a:ext cx="185055" cy="170818"/>
            <a:chOff x="1169535" y="3700792"/>
            <a:chExt cx="189938" cy="175325"/>
          </a:xfrm>
          <a:solidFill>
            <a:schemeClr val="tx1">
              <a:lumMod val="75000"/>
              <a:lumOff val="25000"/>
            </a:schemeClr>
          </a:solidFill>
        </p:grpSpPr>
        <p:sp>
          <p:nvSpPr>
            <p:cNvPr id="583" name="Freeform 1764"/>
            <p:cNvSpPr>
              <a:spLocks/>
            </p:cNvSpPr>
            <p:nvPr/>
          </p:nvSpPr>
          <p:spPr bwMode="auto">
            <a:xfrm>
              <a:off x="1242589" y="3700792"/>
              <a:ext cx="48702" cy="48702"/>
            </a:xfrm>
            <a:custGeom>
              <a:avLst/>
              <a:gdLst>
                <a:gd name="T0" fmla="*/ 22 w 30"/>
                <a:gd name="T1" fmla="*/ 0 h 30"/>
                <a:gd name="T2" fmla="*/ 22 w 30"/>
                <a:gd name="T3" fmla="*/ 0 h 30"/>
                <a:gd name="T4" fmla="*/ 20 w 30"/>
                <a:gd name="T5" fmla="*/ 0 h 30"/>
                <a:gd name="T6" fmla="*/ 17 w 30"/>
                <a:gd name="T7" fmla="*/ 3 h 30"/>
                <a:gd name="T8" fmla="*/ 15 w 30"/>
                <a:gd name="T9" fmla="*/ 5 h 30"/>
                <a:gd name="T10" fmla="*/ 15 w 30"/>
                <a:gd name="T11" fmla="*/ 8 h 30"/>
                <a:gd name="T12" fmla="*/ 15 w 30"/>
                <a:gd name="T13" fmla="*/ 8 h 30"/>
                <a:gd name="T14" fmla="*/ 15 w 30"/>
                <a:gd name="T15" fmla="*/ 5 h 30"/>
                <a:gd name="T16" fmla="*/ 12 w 30"/>
                <a:gd name="T17" fmla="*/ 3 h 30"/>
                <a:gd name="T18" fmla="*/ 10 w 30"/>
                <a:gd name="T19" fmla="*/ 0 h 30"/>
                <a:gd name="T20" fmla="*/ 7 w 30"/>
                <a:gd name="T21" fmla="*/ 0 h 30"/>
                <a:gd name="T22" fmla="*/ 7 w 30"/>
                <a:gd name="T23" fmla="*/ 0 h 30"/>
                <a:gd name="T24" fmla="*/ 5 w 30"/>
                <a:gd name="T25" fmla="*/ 0 h 30"/>
                <a:gd name="T26" fmla="*/ 2 w 30"/>
                <a:gd name="T27" fmla="*/ 3 h 30"/>
                <a:gd name="T28" fmla="*/ 0 w 30"/>
                <a:gd name="T29" fmla="*/ 5 h 30"/>
                <a:gd name="T30" fmla="*/ 0 w 30"/>
                <a:gd name="T31" fmla="*/ 8 h 30"/>
                <a:gd name="T32" fmla="*/ 0 w 30"/>
                <a:gd name="T33" fmla="*/ 8 h 30"/>
                <a:gd name="T34" fmla="*/ 1 w 30"/>
                <a:gd name="T35" fmla="*/ 10 h 30"/>
                <a:gd name="T36" fmla="*/ 2 w 30"/>
                <a:gd name="T37" fmla="*/ 14 h 30"/>
                <a:gd name="T38" fmla="*/ 7 w 30"/>
                <a:gd name="T39" fmla="*/ 21 h 30"/>
                <a:gd name="T40" fmla="*/ 15 w 30"/>
                <a:gd name="T41" fmla="*/ 30 h 30"/>
                <a:gd name="T42" fmla="*/ 15 w 30"/>
                <a:gd name="T43" fmla="*/ 30 h 30"/>
                <a:gd name="T44" fmla="*/ 22 w 30"/>
                <a:gd name="T45" fmla="*/ 21 h 30"/>
                <a:gd name="T46" fmla="*/ 27 w 30"/>
                <a:gd name="T47" fmla="*/ 14 h 30"/>
                <a:gd name="T48" fmla="*/ 28 w 30"/>
                <a:gd name="T49" fmla="*/ 10 h 30"/>
                <a:gd name="T50" fmla="*/ 30 w 30"/>
                <a:gd name="T51" fmla="*/ 8 h 30"/>
                <a:gd name="T52" fmla="*/ 30 w 30"/>
                <a:gd name="T53" fmla="*/ 8 h 30"/>
                <a:gd name="T54" fmla="*/ 30 w 30"/>
                <a:gd name="T55" fmla="*/ 5 h 30"/>
                <a:gd name="T56" fmla="*/ 27 w 30"/>
                <a:gd name="T57" fmla="*/ 3 h 30"/>
                <a:gd name="T58" fmla="*/ 25 w 30"/>
                <a:gd name="T59" fmla="*/ 0 h 30"/>
                <a:gd name="T60" fmla="*/ 22 w 30"/>
                <a:gd name="T61" fmla="*/ 0 h 30"/>
                <a:gd name="T62" fmla="*/ 22 w 30"/>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30">
                  <a:moveTo>
                    <a:pt x="22" y="0"/>
                  </a:moveTo>
                  <a:lnTo>
                    <a:pt x="22" y="0"/>
                  </a:lnTo>
                  <a:lnTo>
                    <a:pt x="20" y="0"/>
                  </a:lnTo>
                  <a:lnTo>
                    <a:pt x="17" y="3"/>
                  </a:lnTo>
                  <a:lnTo>
                    <a:pt x="15" y="5"/>
                  </a:lnTo>
                  <a:lnTo>
                    <a:pt x="15" y="8"/>
                  </a:lnTo>
                  <a:lnTo>
                    <a:pt x="15" y="8"/>
                  </a:lnTo>
                  <a:lnTo>
                    <a:pt x="15" y="5"/>
                  </a:lnTo>
                  <a:lnTo>
                    <a:pt x="12" y="3"/>
                  </a:lnTo>
                  <a:lnTo>
                    <a:pt x="10" y="0"/>
                  </a:lnTo>
                  <a:lnTo>
                    <a:pt x="7" y="0"/>
                  </a:lnTo>
                  <a:lnTo>
                    <a:pt x="7" y="0"/>
                  </a:lnTo>
                  <a:lnTo>
                    <a:pt x="5" y="0"/>
                  </a:lnTo>
                  <a:lnTo>
                    <a:pt x="2" y="3"/>
                  </a:lnTo>
                  <a:lnTo>
                    <a:pt x="0" y="5"/>
                  </a:lnTo>
                  <a:lnTo>
                    <a:pt x="0" y="8"/>
                  </a:lnTo>
                  <a:lnTo>
                    <a:pt x="0" y="8"/>
                  </a:lnTo>
                  <a:lnTo>
                    <a:pt x="1" y="10"/>
                  </a:lnTo>
                  <a:lnTo>
                    <a:pt x="2" y="14"/>
                  </a:lnTo>
                  <a:lnTo>
                    <a:pt x="7" y="21"/>
                  </a:lnTo>
                  <a:lnTo>
                    <a:pt x="15" y="30"/>
                  </a:lnTo>
                  <a:lnTo>
                    <a:pt x="15" y="30"/>
                  </a:lnTo>
                  <a:lnTo>
                    <a:pt x="22" y="21"/>
                  </a:lnTo>
                  <a:lnTo>
                    <a:pt x="27" y="14"/>
                  </a:lnTo>
                  <a:lnTo>
                    <a:pt x="28" y="10"/>
                  </a:lnTo>
                  <a:lnTo>
                    <a:pt x="30" y="8"/>
                  </a:lnTo>
                  <a:lnTo>
                    <a:pt x="30" y="8"/>
                  </a:lnTo>
                  <a:lnTo>
                    <a:pt x="30" y="5"/>
                  </a:lnTo>
                  <a:lnTo>
                    <a:pt x="27" y="3"/>
                  </a:lnTo>
                  <a:lnTo>
                    <a:pt x="25" y="0"/>
                  </a:lnTo>
                  <a:lnTo>
                    <a:pt x="22"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sp>
          <p:nvSpPr>
            <p:cNvPr id="584" name="Freeform 1765"/>
            <p:cNvSpPr>
              <a:spLocks noEditPoints="1"/>
            </p:cNvSpPr>
            <p:nvPr/>
          </p:nvSpPr>
          <p:spPr bwMode="auto">
            <a:xfrm>
              <a:off x="1296159" y="3715400"/>
              <a:ext cx="48702" cy="48702"/>
            </a:xfrm>
            <a:custGeom>
              <a:avLst/>
              <a:gdLst>
                <a:gd name="T0" fmla="*/ 29 w 29"/>
                <a:gd name="T1" fmla="*/ 15 h 30"/>
                <a:gd name="T2" fmla="*/ 29 w 29"/>
                <a:gd name="T3" fmla="*/ 15 h 30"/>
                <a:gd name="T4" fmla="*/ 28 w 29"/>
                <a:gd name="T5" fmla="*/ 9 h 30"/>
                <a:gd name="T6" fmla="*/ 24 w 29"/>
                <a:gd name="T7" fmla="*/ 5 h 30"/>
                <a:gd name="T8" fmla="*/ 20 w 29"/>
                <a:gd name="T9" fmla="*/ 1 h 30"/>
                <a:gd name="T10" fmla="*/ 14 w 29"/>
                <a:gd name="T11" fmla="*/ 0 h 30"/>
                <a:gd name="T12" fmla="*/ 14 w 29"/>
                <a:gd name="T13" fmla="*/ 0 h 30"/>
                <a:gd name="T14" fmla="*/ 8 w 29"/>
                <a:gd name="T15" fmla="*/ 1 h 30"/>
                <a:gd name="T16" fmla="*/ 4 w 29"/>
                <a:gd name="T17" fmla="*/ 5 h 30"/>
                <a:gd name="T18" fmla="*/ 1 w 29"/>
                <a:gd name="T19" fmla="*/ 9 h 30"/>
                <a:gd name="T20" fmla="*/ 0 w 29"/>
                <a:gd name="T21" fmla="*/ 15 h 30"/>
                <a:gd name="T22" fmla="*/ 0 w 29"/>
                <a:gd name="T23" fmla="*/ 15 h 30"/>
                <a:gd name="T24" fmla="*/ 1 w 29"/>
                <a:gd name="T25" fmla="*/ 21 h 30"/>
                <a:gd name="T26" fmla="*/ 4 w 29"/>
                <a:gd name="T27" fmla="*/ 25 h 30"/>
                <a:gd name="T28" fmla="*/ 8 w 29"/>
                <a:gd name="T29" fmla="*/ 28 h 30"/>
                <a:gd name="T30" fmla="*/ 14 w 29"/>
                <a:gd name="T31" fmla="*/ 30 h 30"/>
                <a:gd name="T32" fmla="*/ 14 w 29"/>
                <a:gd name="T33" fmla="*/ 30 h 30"/>
                <a:gd name="T34" fmla="*/ 20 w 29"/>
                <a:gd name="T35" fmla="*/ 28 h 30"/>
                <a:gd name="T36" fmla="*/ 24 w 29"/>
                <a:gd name="T37" fmla="*/ 25 h 30"/>
                <a:gd name="T38" fmla="*/ 28 w 29"/>
                <a:gd name="T39" fmla="*/ 21 h 30"/>
                <a:gd name="T40" fmla="*/ 29 w 29"/>
                <a:gd name="T41" fmla="*/ 15 h 30"/>
                <a:gd name="T42" fmla="*/ 29 w 29"/>
                <a:gd name="T43" fmla="*/ 15 h 30"/>
                <a:gd name="T44" fmla="*/ 14 w 29"/>
                <a:gd name="T45" fmla="*/ 20 h 30"/>
                <a:gd name="T46" fmla="*/ 14 w 29"/>
                <a:gd name="T47" fmla="*/ 20 h 30"/>
                <a:gd name="T48" fmla="*/ 12 w 29"/>
                <a:gd name="T49" fmla="*/ 20 h 30"/>
                <a:gd name="T50" fmla="*/ 11 w 29"/>
                <a:gd name="T51" fmla="*/ 19 h 30"/>
                <a:gd name="T52" fmla="*/ 9 w 29"/>
                <a:gd name="T53" fmla="*/ 17 h 30"/>
                <a:gd name="T54" fmla="*/ 9 w 29"/>
                <a:gd name="T55" fmla="*/ 15 h 30"/>
                <a:gd name="T56" fmla="*/ 9 w 29"/>
                <a:gd name="T57" fmla="*/ 15 h 30"/>
                <a:gd name="T58" fmla="*/ 9 w 29"/>
                <a:gd name="T59" fmla="*/ 12 h 30"/>
                <a:gd name="T60" fmla="*/ 11 w 29"/>
                <a:gd name="T61" fmla="*/ 11 h 30"/>
                <a:gd name="T62" fmla="*/ 12 w 29"/>
                <a:gd name="T63" fmla="*/ 10 h 30"/>
                <a:gd name="T64" fmla="*/ 14 w 29"/>
                <a:gd name="T65" fmla="*/ 10 h 30"/>
                <a:gd name="T66" fmla="*/ 14 w 29"/>
                <a:gd name="T67" fmla="*/ 10 h 30"/>
                <a:gd name="T68" fmla="*/ 17 w 29"/>
                <a:gd name="T69" fmla="*/ 10 h 30"/>
                <a:gd name="T70" fmla="*/ 18 w 29"/>
                <a:gd name="T71" fmla="*/ 11 h 30"/>
                <a:gd name="T72" fmla="*/ 19 w 29"/>
                <a:gd name="T73" fmla="*/ 12 h 30"/>
                <a:gd name="T74" fmla="*/ 19 w 29"/>
                <a:gd name="T75" fmla="*/ 15 h 30"/>
                <a:gd name="T76" fmla="*/ 19 w 29"/>
                <a:gd name="T77" fmla="*/ 15 h 30"/>
                <a:gd name="T78" fmla="*/ 19 w 29"/>
                <a:gd name="T79" fmla="*/ 17 h 30"/>
                <a:gd name="T80" fmla="*/ 18 w 29"/>
                <a:gd name="T81" fmla="*/ 19 h 30"/>
                <a:gd name="T82" fmla="*/ 17 w 29"/>
                <a:gd name="T83" fmla="*/ 20 h 30"/>
                <a:gd name="T84" fmla="*/ 14 w 29"/>
                <a:gd name="T85" fmla="*/ 20 h 30"/>
                <a:gd name="T86" fmla="*/ 14 w 29"/>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 h="30">
                  <a:moveTo>
                    <a:pt x="29" y="15"/>
                  </a:moveTo>
                  <a:lnTo>
                    <a:pt x="29" y="15"/>
                  </a:lnTo>
                  <a:lnTo>
                    <a:pt x="28" y="9"/>
                  </a:lnTo>
                  <a:lnTo>
                    <a:pt x="24" y="5"/>
                  </a:lnTo>
                  <a:lnTo>
                    <a:pt x="20" y="1"/>
                  </a:lnTo>
                  <a:lnTo>
                    <a:pt x="14" y="0"/>
                  </a:lnTo>
                  <a:lnTo>
                    <a:pt x="14" y="0"/>
                  </a:lnTo>
                  <a:lnTo>
                    <a:pt x="8" y="1"/>
                  </a:lnTo>
                  <a:lnTo>
                    <a:pt x="4" y="5"/>
                  </a:lnTo>
                  <a:lnTo>
                    <a:pt x="1" y="9"/>
                  </a:lnTo>
                  <a:lnTo>
                    <a:pt x="0" y="15"/>
                  </a:lnTo>
                  <a:lnTo>
                    <a:pt x="0" y="15"/>
                  </a:lnTo>
                  <a:lnTo>
                    <a:pt x="1" y="21"/>
                  </a:lnTo>
                  <a:lnTo>
                    <a:pt x="4" y="25"/>
                  </a:lnTo>
                  <a:lnTo>
                    <a:pt x="8" y="28"/>
                  </a:lnTo>
                  <a:lnTo>
                    <a:pt x="14" y="30"/>
                  </a:lnTo>
                  <a:lnTo>
                    <a:pt x="14" y="30"/>
                  </a:lnTo>
                  <a:lnTo>
                    <a:pt x="20" y="28"/>
                  </a:lnTo>
                  <a:lnTo>
                    <a:pt x="24" y="25"/>
                  </a:lnTo>
                  <a:lnTo>
                    <a:pt x="28" y="21"/>
                  </a:lnTo>
                  <a:lnTo>
                    <a:pt x="29" y="15"/>
                  </a:lnTo>
                  <a:lnTo>
                    <a:pt x="29" y="15"/>
                  </a:lnTo>
                  <a:close/>
                  <a:moveTo>
                    <a:pt x="14" y="20"/>
                  </a:moveTo>
                  <a:lnTo>
                    <a:pt x="14" y="20"/>
                  </a:lnTo>
                  <a:lnTo>
                    <a:pt x="12" y="20"/>
                  </a:lnTo>
                  <a:lnTo>
                    <a:pt x="11" y="19"/>
                  </a:lnTo>
                  <a:lnTo>
                    <a:pt x="9" y="17"/>
                  </a:lnTo>
                  <a:lnTo>
                    <a:pt x="9" y="15"/>
                  </a:lnTo>
                  <a:lnTo>
                    <a:pt x="9" y="15"/>
                  </a:lnTo>
                  <a:lnTo>
                    <a:pt x="9" y="12"/>
                  </a:lnTo>
                  <a:lnTo>
                    <a:pt x="11" y="11"/>
                  </a:lnTo>
                  <a:lnTo>
                    <a:pt x="12" y="10"/>
                  </a:lnTo>
                  <a:lnTo>
                    <a:pt x="14" y="10"/>
                  </a:lnTo>
                  <a:lnTo>
                    <a:pt x="14" y="10"/>
                  </a:lnTo>
                  <a:lnTo>
                    <a:pt x="17" y="10"/>
                  </a:lnTo>
                  <a:lnTo>
                    <a:pt x="18" y="11"/>
                  </a:lnTo>
                  <a:lnTo>
                    <a:pt x="19" y="12"/>
                  </a:lnTo>
                  <a:lnTo>
                    <a:pt x="19" y="15"/>
                  </a:lnTo>
                  <a:lnTo>
                    <a:pt x="19" y="15"/>
                  </a:lnTo>
                  <a:lnTo>
                    <a:pt x="19" y="17"/>
                  </a:lnTo>
                  <a:lnTo>
                    <a:pt x="18" y="19"/>
                  </a:lnTo>
                  <a:lnTo>
                    <a:pt x="17" y="20"/>
                  </a:lnTo>
                  <a:lnTo>
                    <a:pt x="14" y="20"/>
                  </a:lnTo>
                  <a:lnTo>
                    <a:pt x="1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sp>
          <p:nvSpPr>
            <p:cNvPr id="585" name="Freeform 1766"/>
            <p:cNvSpPr>
              <a:spLocks noEditPoints="1"/>
            </p:cNvSpPr>
            <p:nvPr/>
          </p:nvSpPr>
          <p:spPr bwMode="auto">
            <a:xfrm>
              <a:off x="1281550" y="3764102"/>
              <a:ext cx="77923" cy="112015"/>
            </a:xfrm>
            <a:custGeom>
              <a:avLst/>
              <a:gdLst>
                <a:gd name="T0" fmla="*/ 24 w 49"/>
                <a:gd name="T1" fmla="*/ 0 h 69"/>
                <a:gd name="T2" fmla="*/ 14 w 49"/>
                <a:gd name="T3" fmla="*/ 2 h 69"/>
                <a:gd name="T4" fmla="*/ 7 w 49"/>
                <a:gd name="T5" fmla="*/ 7 h 69"/>
                <a:gd name="T6" fmla="*/ 2 w 49"/>
                <a:gd name="T7" fmla="*/ 14 h 69"/>
                <a:gd name="T8" fmla="*/ 0 w 49"/>
                <a:gd name="T9" fmla="*/ 24 h 69"/>
                <a:gd name="T10" fmla="*/ 0 w 49"/>
                <a:gd name="T11" fmla="*/ 39 h 69"/>
                <a:gd name="T12" fmla="*/ 1 w 49"/>
                <a:gd name="T13" fmla="*/ 43 h 69"/>
                <a:gd name="T14" fmla="*/ 5 w 49"/>
                <a:gd name="T15" fmla="*/ 44 h 69"/>
                <a:gd name="T16" fmla="*/ 10 w 49"/>
                <a:gd name="T17" fmla="*/ 64 h 69"/>
                <a:gd name="T18" fmla="*/ 10 w 49"/>
                <a:gd name="T19" fmla="*/ 66 h 69"/>
                <a:gd name="T20" fmla="*/ 12 w 49"/>
                <a:gd name="T21" fmla="*/ 69 h 69"/>
                <a:gd name="T22" fmla="*/ 34 w 49"/>
                <a:gd name="T23" fmla="*/ 69 h 69"/>
                <a:gd name="T24" fmla="*/ 37 w 49"/>
                <a:gd name="T25" fmla="*/ 69 h 69"/>
                <a:gd name="T26" fmla="*/ 39 w 49"/>
                <a:gd name="T27" fmla="*/ 66 h 69"/>
                <a:gd name="T28" fmla="*/ 39 w 49"/>
                <a:gd name="T29" fmla="*/ 44 h 69"/>
                <a:gd name="T30" fmla="*/ 44 w 49"/>
                <a:gd name="T31" fmla="*/ 44 h 69"/>
                <a:gd name="T32" fmla="*/ 48 w 49"/>
                <a:gd name="T33" fmla="*/ 43 h 69"/>
                <a:gd name="T34" fmla="*/ 49 w 49"/>
                <a:gd name="T35" fmla="*/ 39 h 69"/>
                <a:gd name="T36" fmla="*/ 49 w 49"/>
                <a:gd name="T37" fmla="*/ 24 h 69"/>
                <a:gd name="T38" fmla="*/ 47 w 49"/>
                <a:gd name="T39" fmla="*/ 14 h 69"/>
                <a:gd name="T40" fmla="*/ 42 w 49"/>
                <a:gd name="T41" fmla="*/ 7 h 69"/>
                <a:gd name="T42" fmla="*/ 34 w 49"/>
                <a:gd name="T43" fmla="*/ 2 h 69"/>
                <a:gd name="T44" fmla="*/ 24 w 49"/>
                <a:gd name="T45" fmla="*/ 0 h 69"/>
                <a:gd name="T46" fmla="*/ 39 w 49"/>
                <a:gd name="T47" fmla="*/ 34 h 69"/>
                <a:gd name="T48" fmla="*/ 34 w 49"/>
                <a:gd name="T49" fmla="*/ 34 h 69"/>
                <a:gd name="T50" fmla="*/ 30 w 49"/>
                <a:gd name="T51" fmla="*/ 35 h 69"/>
                <a:gd name="T52" fmla="*/ 29 w 49"/>
                <a:gd name="T53" fmla="*/ 39 h 69"/>
                <a:gd name="T54" fmla="*/ 19 w 49"/>
                <a:gd name="T55" fmla="*/ 59 h 69"/>
                <a:gd name="T56" fmla="*/ 19 w 49"/>
                <a:gd name="T57" fmla="*/ 39 h 69"/>
                <a:gd name="T58" fmla="*/ 18 w 49"/>
                <a:gd name="T59" fmla="*/ 35 h 69"/>
                <a:gd name="T60" fmla="*/ 14 w 49"/>
                <a:gd name="T61" fmla="*/ 34 h 69"/>
                <a:gd name="T62" fmla="*/ 10 w 49"/>
                <a:gd name="T63" fmla="*/ 24 h 69"/>
                <a:gd name="T64" fmla="*/ 11 w 49"/>
                <a:gd name="T65" fmla="*/ 18 h 69"/>
                <a:gd name="T66" fmla="*/ 18 w 49"/>
                <a:gd name="T67" fmla="*/ 11 h 69"/>
                <a:gd name="T68" fmla="*/ 24 w 49"/>
                <a:gd name="T69" fmla="*/ 9 h 69"/>
                <a:gd name="T70" fmla="*/ 34 w 49"/>
                <a:gd name="T71" fmla="*/ 14 h 69"/>
                <a:gd name="T72" fmla="*/ 39 w 49"/>
                <a:gd name="T73"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69">
                  <a:moveTo>
                    <a:pt x="24" y="0"/>
                  </a:moveTo>
                  <a:lnTo>
                    <a:pt x="24" y="0"/>
                  </a:lnTo>
                  <a:lnTo>
                    <a:pt x="19" y="0"/>
                  </a:lnTo>
                  <a:lnTo>
                    <a:pt x="14" y="2"/>
                  </a:lnTo>
                  <a:lnTo>
                    <a:pt x="11" y="3"/>
                  </a:lnTo>
                  <a:lnTo>
                    <a:pt x="7" y="7"/>
                  </a:lnTo>
                  <a:lnTo>
                    <a:pt x="3" y="11"/>
                  </a:lnTo>
                  <a:lnTo>
                    <a:pt x="2" y="14"/>
                  </a:lnTo>
                  <a:lnTo>
                    <a:pt x="0" y="19"/>
                  </a:lnTo>
                  <a:lnTo>
                    <a:pt x="0" y="24"/>
                  </a:lnTo>
                  <a:lnTo>
                    <a:pt x="0" y="39"/>
                  </a:lnTo>
                  <a:lnTo>
                    <a:pt x="0" y="39"/>
                  </a:lnTo>
                  <a:lnTo>
                    <a:pt x="0" y="42"/>
                  </a:lnTo>
                  <a:lnTo>
                    <a:pt x="1" y="43"/>
                  </a:lnTo>
                  <a:lnTo>
                    <a:pt x="2" y="44"/>
                  </a:lnTo>
                  <a:lnTo>
                    <a:pt x="5" y="44"/>
                  </a:lnTo>
                  <a:lnTo>
                    <a:pt x="10" y="44"/>
                  </a:lnTo>
                  <a:lnTo>
                    <a:pt x="10" y="64"/>
                  </a:lnTo>
                  <a:lnTo>
                    <a:pt x="10" y="64"/>
                  </a:lnTo>
                  <a:lnTo>
                    <a:pt x="10" y="66"/>
                  </a:lnTo>
                  <a:lnTo>
                    <a:pt x="11" y="67"/>
                  </a:lnTo>
                  <a:lnTo>
                    <a:pt x="12" y="69"/>
                  </a:lnTo>
                  <a:lnTo>
                    <a:pt x="14" y="69"/>
                  </a:lnTo>
                  <a:lnTo>
                    <a:pt x="34" y="69"/>
                  </a:lnTo>
                  <a:lnTo>
                    <a:pt x="34" y="69"/>
                  </a:lnTo>
                  <a:lnTo>
                    <a:pt x="37" y="69"/>
                  </a:lnTo>
                  <a:lnTo>
                    <a:pt x="38" y="67"/>
                  </a:lnTo>
                  <a:lnTo>
                    <a:pt x="39" y="66"/>
                  </a:lnTo>
                  <a:lnTo>
                    <a:pt x="39" y="64"/>
                  </a:lnTo>
                  <a:lnTo>
                    <a:pt x="39" y="44"/>
                  </a:lnTo>
                  <a:lnTo>
                    <a:pt x="44" y="44"/>
                  </a:lnTo>
                  <a:lnTo>
                    <a:pt x="44" y="44"/>
                  </a:lnTo>
                  <a:lnTo>
                    <a:pt x="47" y="44"/>
                  </a:lnTo>
                  <a:lnTo>
                    <a:pt x="48" y="43"/>
                  </a:lnTo>
                  <a:lnTo>
                    <a:pt x="49" y="42"/>
                  </a:lnTo>
                  <a:lnTo>
                    <a:pt x="49" y="39"/>
                  </a:lnTo>
                  <a:lnTo>
                    <a:pt x="49" y="24"/>
                  </a:lnTo>
                  <a:lnTo>
                    <a:pt x="49" y="24"/>
                  </a:lnTo>
                  <a:lnTo>
                    <a:pt x="49" y="19"/>
                  </a:lnTo>
                  <a:lnTo>
                    <a:pt x="47" y="14"/>
                  </a:lnTo>
                  <a:lnTo>
                    <a:pt x="45" y="11"/>
                  </a:lnTo>
                  <a:lnTo>
                    <a:pt x="42" y="7"/>
                  </a:lnTo>
                  <a:lnTo>
                    <a:pt x="38" y="3"/>
                  </a:lnTo>
                  <a:lnTo>
                    <a:pt x="34" y="2"/>
                  </a:lnTo>
                  <a:lnTo>
                    <a:pt x="29" y="0"/>
                  </a:lnTo>
                  <a:lnTo>
                    <a:pt x="24" y="0"/>
                  </a:lnTo>
                  <a:lnTo>
                    <a:pt x="24" y="0"/>
                  </a:lnTo>
                  <a:close/>
                  <a:moveTo>
                    <a:pt x="39" y="34"/>
                  </a:moveTo>
                  <a:lnTo>
                    <a:pt x="34" y="34"/>
                  </a:lnTo>
                  <a:lnTo>
                    <a:pt x="34" y="34"/>
                  </a:lnTo>
                  <a:lnTo>
                    <a:pt x="32" y="34"/>
                  </a:lnTo>
                  <a:lnTo>
                    <a:pt x="30" y="35"/>
                  </a:lnTo>
                  <a:lnTo>
                    <a:pt x="29" y="37"/>
                  </a:lnTo>
                  <a:lnTo>
                    <a:pt x="29" y="39"/>
                  </a:lnTo>
                  <a:lnTo>
                    <a:pt x="29" y="59"/>
                  </a:lnTo>
                  <a:lnTo>
                    <a:pt x="19" y="59"/>
                  </a:lnTo>
                  <a:lnTo>
                    <a:pt x="19" y="39"/>
                  </a:lnTo>
                  <a:lnTo>
                    <a:pt x="19" y="39"/>
                  </a:lnTo>
                  <a:lnTo>
                    <a:pt x="19" y="37"/>
                  </a:lnTo>
                  <a:lnTo>
                    <a:pt x="18" y="35"/>
                  </a:lnTo>
                  <a:lnTo>
                    <a:pt x="17" y="34"/>
                  </a:lnTo>
                  <a:lnTo>
                    <a:pt x="14" y="34"/>
                  </a:lnTo>
                  <a:lnTo>
                    <a:pt x="10" y="34"/>
                  </a:lnTo>
                  <a:lnTo>
                    <a:pt x="10" y="24"/>
                  </a:lnTo>
                  <a:lnTo>
                    <a:pt x="10" y="24"/>
                  </a:lnTo>
                  <a:lnTo>
                    <a:pt x="11" y="18"/>
                  </a:lnTo>
                  <a:lnTo>
                    <a:pt x="14" y="14"/>
                  </a:lnTo>
                  <a:lnTo>
                    <a:pt x="18" y="11"/>
                  </a:lnTo>
                  <a:lnTo>
                    <a:pt x="24" y="9"/>
                  </a:lnTo>
                  <a:lnTo>
                    <a:pt x="24" y="9"/>
                  </a:lnTo>
                  <a:lnTo>
                    <a:pt x="30" y="11"/>
                  </a:lnTo>
                  <a:lnTo>
                    <a:pt x="34" y="14"/>
                  </a:lnTo>
                  <a:lnTo>
                    <a:pt x="38" y="18"/>
                  </a:lnTo>
                  <a:lnTo>
                    <a:pt x="39" y="24"/>
                  </a:lnTo>
                  <a:lnTo>
                    <a:pt x="39"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sp>
          <p:nvSpPr>
            <p:cNvPr id="586" name="Freeform 1767"/>
            <p:cNvSpPr>
              <a:spLocks noEditPoints="1"/>
            </p:cNvSpPr>
            <p:nvPr/>
          </p:nvSpPr>
          <p:spPr bwMode="auto">
            <a:xfrm>
              <a:off x="1184147" y="3725141"/>
              <a:ext cx="48702" cy="48702"/>
            </a:xfrm>
            <a:custGeom>
              <a:avLst/>
              <a:gdLst>
                <a:gd name="T0" fmla="*/ 30 w 30"/>
                <a:gd name="T1" fmla="*/ 15 h 30"/>
                <a:gd name="T2" fmla="*/ 30 w 30"/>
                <a:gd name="T3" fmla="*/ 15 h 30"/>
                <a:gd name="T4" fmla="*/ 29 w 30"/>
                <a:gd name="T5" fmla="*/ 9 h 30"/>
                <a:gd name="T6" fmla="*/ 25 w 30"/>
                <a:gd name="T7" fmla="*/ 5 h 30"/>
                <a:gd name="T8" fmla="*/ 21 w 30"/>
                <a:gd name="T9" fmla="*/ 1 h 30"/>
                <a:gd name="T10" fmla="*/ 15 w 30"/>
                <a:gd name="T11" fmla="*/ 0 h 30"/>
                <a:gd name="T12" fmla="*/ 15 w 30"/>
                <a:gd name="T13" fmla="*/ 0 h 30"/>
                <a:gd name="T14" fmla="*/ 9 w 30"/>
                <a:gd name="T15" fmla="*/ 1 h 30"/>
                <a:gd name="T16" fmla="*/ 5 w 30"/>
                <a:gd name="T17" fmla="*/ 5 h 30"/>
                <a:gd name="T18" fmla="*/ 2 w 30"/>
                <a:gd name="T19" fmla="*/ 9 h 30"/>
                <a:gd name="T20" fmla="*/ 0 w 30"/>
                <a:gd name="T21" fmla="*/ 15 h 30"/>
                <a:gd name="T22" fmla="*/ 0 w 30"/>
                <a:gd name="T23" fmla="*/ 15 h 30"/>
                <a:gd name="T24" fmla="*/ 2 w 30"/>
                <a:gd name="T25" fmla="*/ 21 h 30"/>
                <a:gd name="T26" fmla="*/ 5 w 30"/>
                <a:gd name="T27" fmla="*/ 25 h 30"/>
                <a:gd name="T28" fmla="*/ 9 w 30"/>
                <a:gd name="T29" fmla="*/ 28 h 30"/>
                <a:gd name="T30" fmla="*/ 15 w 30"/>
                <a:gd name="T31" fmla="*/ 30 h 30"/>
                <a:gd name="T32" fmla="*/ 15 w 30"/>
                <a:gd name="T33" fmla="*/ 30 h 30"/>
                <a:gd name="T34" fmla="*/ 21 w 30"/>
                <a:gd name="T35" fmla="*/ 28 h 30"/>
                <a:gd name="T36" fmla="*/ 25 w 30"/>
                <a:gd name="T37" fmla="*/ 25 h 30"/>
                <a:gd name="T38" fmla="*/ 29 w 30"/>
                <a:gd name="T39" fmla="*/ 21 h 30"/>
                <a:gd name="T40" fmla="*/ 30 w 30"/>
                <a:gd name="T41" fmla="*/ 15 h 30"/>
                <a:gd name="T42" fmla="*/ 30 w 30"/>
                <a:gd name="T43" fmla="*/ 15 h 30"/>
                <a:gd name="T44" fmla="*/ 15 w 30"/>
                <a:gd name="T45" fmla="*/ 20 h 30"/>
                <a:gd name="T46" fmla="*/ 15 w 30"/>
                <a:gd name="T47" fmla="*/ 20 h 30"/>
                <a:gd name="T48" fmla="*/ 13 w 30"/>
                <a:gd name="T49" fmla="*/ 20 h 30"/>
                <a:gd name="T50" fmla="*/ 12 w 30"/>
                <a:gd name="T51" fmla="*/ 18 h 30"/>
                <a:gd name="T52" fmla="*/ 10 w 30"/>
                <a:gd name="T53" fmla="*/ 17 h 30"/>
                <a:gd name="T54" fmla="*/ 10 w 30"/>
                <a:gd name="T55" fmla="*/ 15 h 30"/>
                <a:gd name="T56" fmla="*/ 10 w 30"/>
                <a:gd name="T57" fmla="*/ 15 h 30"/>
                <a:gd name="T58" fmla="*/ 10 w 30"/>
                <a:gd name="T59" fmla="*/ 12 h 30"/>
                <a:gd name="T60" fmla="*/ 12 w 30"/>
                <a:gd name="T61" fmla="*/ 11 h 30"/>
                <a:gd name="T62" fmla="*/ 13 w 30"/>
                <a:gd name="T63" fmla="*/ 10 h 30"/>
                <a:gd name="T64" fmla="*/ 15 w 30"/>
                <a:gd name="T65" fmla="*/ 10 h 30"/>
                <a:gd name="T66" fmla="*/ 15 w 30"/>
                <a:gd name="T67" fmla="*/ 10 h 30"/>
                <a:gd name="T68" fmla="*/ 18 w 30"/>
                <a:gd name="T69" fmla="*/ 10 h 30"/>
                <a:gd name="T70" fmla="*/ 19 w 30"/>
                <a:gd name="T71" fmla="*/ 11 h 30"/>
                <a:gd name="T72" fmla="*/ 20 w 30"/>
                <a:gd name="T73" fmla="*/ 12 h 30"/>
                <a:gd name="T74" fmla="*/ 20 w 30"/>
                <a:gd name="T75" fmla="*/ 15 h 30"/>
                <a:gd name="T76" fmla="*/ 20 w 30"/>
                <a:gd name="T77" fmla="*/ 15 h 30"/>
                <a:gd name="T78" fmla="*/ 20 w 30"/>
                <a:gd name="T79" fmla="*/ 17 h 30"/>
                <a:gd name="T80" fmla="*/ 19 w 30"/>
                <a:gd name="T81" fmla="*/ 18 h 30"/>
                <a:gd name="T82" fmla="*/ 18 w 30"/>
                <a:gd name="T83" fmla="*/ 20 h 30"/>
                <a:gd name="T84" fmla="*/ 15 w 30"/>
                <a:gd name="T85" fmla="*/ 20 h 30"/>
                <a:gd name="T86" fmla="*/ 15 w 30"/>
                <a:gd name="T8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0">
                  <a:moveTo>
                    <a:pt x="30" y="15"/>
                  </a:moveTo>
                  <a:lnTo>
                    <a:pt x="30" y="15"/>
                  </a:lnTo>
                  <a:lnTo>
                    <a:pt x="29" y="9"/>
                  </a:lnTo>
                  <a:lnTo>
                    <a:pt x="25" y="5"/>
                  </a:lnTo>
                  <a:lnTo>
                    <a:pt x="21" y="1"/>
                  </a:lnTo>
                  <a:lnTo>
                    <a:pt x="15" y="0"/>
                  </a:lnTo>
                  <a:lnTo>
                    <a:pt x="15" y="0"/>
                  </a:lnTo>
                  <a:lnTo>
                    <a:pt x="9" y="1"/>
                  </a:lnTo>
                  <a:lnTo>
                    <a:pt x="5" y="5"/>
                  </a:lnTo>
                  <a:lnTo>
                    <a:pt x="2" y="9"/>
                  </a:lnTo>
                  <a:lnTo>
                    <a:pt x="0" y="15"/>
                  </a:lnTo>
                  <a:lnTo>
                    <a:pt x="0" y="15"/>
                  </a:lnTo>
                  <a:lnTo>
                    <a:pt x="2" y="21"/>
                  </a:lnTo>
                  <a:lnTo>
                    <a:pt x="5" y="25"/>
                  </a:lnTo>
                  <a:lnTo>
                    <a:pt x="9" y="28"/>
                  </a:lnTo>
                  <a:lnTo>
                    <a:pt x="15" y="30"/>
                  </a:lnTo>
                  <a:lnTo>
                    <a:pt x="15" y="30"/>
                  </a:lnTo>
                  <a:lnTo>
                    <a:pt x="21" y="28"/>
                  </a:lnTo>
                  <a:lnTo>
                    <a:pt x="25" y="25"/>
                  </a:lnTo>
                  <a:lnTo>
                    <a:pt x="29" y="21"/>
                  </a:lnTo>
                  <a:lnTo>
                    <a:pt x="30" y="15"/>
                  </a:lnTo>
                  <a:lnTo>
                    <a:pt x="30" y="15"/>
                  </a:lnTo>
                  <a:close/>
                  <a:moveTo>
                    <a:pt x="15" y="20"/>
                  </a:moveTo>
                  <a:lnTo>
                    <a:pt x="15" y="20"/>
                  </a:lnTo>
                  <a:lnTo>
                    <a:pt x="13" y="20"/>
                  </a:lnTo>
                  <a:lnTo>
                    <a:pt x="12" y="18"/>
                  </a:lnTo>
                  <a:lnTo>
                    <a:pt x="10" y="17"/>
                  </a:lnTo>
                  <a:lnTo>
                    <a:pt x="10" y="15"/>
                  </a:lnTo>
                  <a:lnTo>
                    <a:pt x="10" y="15"/>
                  </a:lnTo>
                  <a:lnTo>
                    <a:pt x="10" y="12"/>
                  </a:lnTo>
                  <a:lnTo>
                    <a:pt x="12" y="11"/>
                  </a:lnTo>
                  <a:lnTo>
                    <a:pt x="13" y="10"/>
                  </a:lnTo>
                  <a:lnTo>
                    <a:pt x="15" y="10"/>
                  </a:lnTo>
                  <a:lnTo>
                    <a:pt x="15" y="10"/>
                  </a:lnTo>
                  <a:lnTo>
                    <a:pt x="18" y="10"/>
                  </a:lnTo>
                  <a:lnTo>
                    <a:pt x="19" y="11"/>
                  </a:lnTo>
                  <a:lnTo>
                    <a:pt x="20" y="12"/>
                  </a:lnTo>
                  <a:lnTo>
                    <a:pt x="20" y="15"/>
                  </a:lnTo>
                  <a:lnTo>
                    <a:pt x="20" y="15"/>
                  </a:lnTo>
                  <a:lnTo>
                    <a:pt x="20" y="17"/>
                  </a:lnTo>
                  <a:lnTo>
                    <a:pt x="19" y="18"/>
                  </a:lnTo>
                  <a:lnTo>
                    <a:pt x="18" y="20"/>
                  </a:lnTo>
                  <a:lnTo>
                    <a:pt x="15" y="20"/>
                  </a:lnTo>
                  <a:lnTo>
                    <a:pt x="1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sp>
          <p:nvSpPr>
            <p:cNvPr id="587" name="Freeform 1768"/>
            <p:cNvSpPr>
              <a:spLocks noEditPoints="1"/>
            </p:cNvSpPr>
            <p:nvPr/>
          </p:nvSpPr>
          <p:spPr bwMode="auto">
            <a:xfrm>
              <a:off x="1169535" y="3773842"/>
              <a:ext cx="77923" cy="102275"/>
            </a:xfrm>
            <a:custGeom>
              <a:avLst/>
              <a:gdLst>
                <a:gd name="T0" fmla="*/ 42 w 49"/>
                <a:gd name="T1" fmla="*/ 13 h 64"/>
                <a:gd name="T2" fmla="*/ 35 w 49"/>
                <a:gd name="T3" fmla="*/ 3 h 64"/>
                <a:gd name="T4" fmla="*/ 24 w 49"/>
                <a:gd name="T5" fmla="*/ 0 h 64"/>
                <a:gd name="T6" fmla="*/ 18 w 49"/>
                <a:gd name="T7" fmla="*/ 1 h 64"/>
                <a:gd name="T8" fmla="*/ 9 w 49"/>
                <a:gd name="T9" fmla="*/ 8 h 64"/>
                <a:gd name="T10" fmla="*/ 7 w 49"/>
                <a:gd name="T11" fmla="*/ 13 h 64"/>
                <a:gd name="T12" fmla="*/ 0 w 49"/>
                <a:gd name="T13" fmla="*/ 43 h 64"/>
                <a:gd name="T14" fmla="*/ 1 w 49"/>
                <a:gd name="T15" fmla="*/ 46 h 64"/>
                <a:gd name="T16" fmla="*/ 2 w 49"/>
                <a:gd name="T17" fmla="*/ 49 h 64"/>
                <a:gd name="T18" fmla="*/ 5 w 49"/>
                <a:gd name="T19" fmla="*/ 49 h 64"/>
                <a:gd name="T20" fmla="*/ 11 w 49"/>
                <a:gd name="T21" fmla="*/ 49 h 64"/>
                <a:gd name="T22" fmla="*/ 14 w 49"/>
                <a:gd name="T23" fmla="*/ 60 h 64"/>
                <a:gd name="T24" fmla="*/ 19 w 49"/>
                <a:gd name="T25" fmla="*/ 64 h 64"/>
                <a:gd name="T26" fmla="*/ 29 w 49"/>
                <a:gd name="T27" fmla="*/ 64 h 64"/>
                <a:gd name="T28" fmla="*/ 34 w 49"/>
                <a:gd name="T29" fmla="*/ 60 h 64"/>
                <a:gd name="T30" fmla="*/ 38 w 49"/>
                <a:gd name="T31" fmla="*/ 49 h 64"/>
                <a:gd name="T32" fmla="*/ 44 w 49"/>
                <a:gd name="T33" fmla="*/ 49 h 64"/>
                <a:gd name="T34" fmla="*/ 46 w 49"/>
                <a:gd name="T35" fmla="*/ 49 h 64"/>
                <a:gd name="T36" fmla="*/ 48 w 49"/>
                <a:gd name="T37" fmla="*/ 46 h 64"/>
                <a:gd name="T38" fmla="*/ 49 w 49"/>
                <a:gd name="T39" fmla="*/ 43 h 64"/>
                <a:gd name="T40" fmla="*/ 42 w 49"/>
                <a:gd name="T41" fmla="*/ 13 h 64"/>
                <a:gd name="T42" fmla="*/ 34 w 49"/>
                <a:gd name="T43" fmla="*/ 39 h 64"/>
                <a:gd name="T44" fmla="*/ 32 w 49"/>
                <a:gd name="T45" fmla="*/ 39 h 64"/>
                <a:gd name="T46" fmla="*/ 25 w 49"/>
                <a:gd name="T47" fmla="*/ 54 h 64"/>
                <a:gd name="T48" fmla="*/ 23 w 49"/>
                <a:gd name="T49" fmla="*/ 54 h 64"/>
                <a:gd name="T50" fmla="*/ 17 w 49"/>
                <a:gd name="T51" fmla="*/ 39 h 64"/>
                <a:gd name="T52" fmla="*/ 14 w 49"/>
                <a:gd name="T53" fmla="*/ 39 h 64"/>
                <a:gd name="T54" fmla="*/ 11 w 49"/>
                <a:gd name="T55" fmla="*/ 39 h 64"/>
                <a:gd name="T56" fmla="*/ 17 w 49"/>
                <a:gd name="T57" fmla="*/ 16 h 64"/>
                <a:gd name="T58" fmla="*/ 19 w 49"/>
                <a:gd name="T59" fmla="*/ 11 h 64"/>
                <a:gd name="T60" fmla="*/ 24 w 49"/>
                <a:gd name="T61" fmla="*/ 9 h 64"/>
                <a:gd name="T62" fmla="*/ 27 w 49"/>
                <a:gd name="T63" fmla="*/ 9 h 64"/>
                <a:gd name="T64" fmla="*/ 30 w 49"/>
                <a:gd name="T65" fmla="*/ 13 h 64"/>
                <a:gd name="T66" fmla="*/ 32 w 49"/>
                <a:gd name="T67" fmla="*/ 16 h 64"/>
                <a:gd name="T68" fmla="*/ 38 w 49"/>
                <a:gd name="T69" fmla="*/ 39 h 64"/>
                <a:gd name="T70" fmla="*/ 34 w 49"/>
                <a:gd name="T71"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64">
                  <a:moveTo>
                    <a:pt x="42" y="13"/>
                  </a:moveTo>
                  <a:lnTo>
                    <a:pt x="42" y="13"/>
                  </a:lnTo>
                  <a:lnTo>
                    <a:pt x="39" y="8"/>
                  </a:lnTo>
                  <a:lnTo>
                    <a:pt x="35" y="3"/>
                  </a:lnTo>
                  <a:lnTo>
                    <a:pt x="30" y="1"/>
                  </a:lnTo>
                  <a:lnTo>
                    <a:pt x="24" y="0"/>
                  </a:lnTo>
                  <a:lnTo>
                    <a:pt x="24" y="0"/>
                  </a:lnTo>
                  <a:lnTo>
                    <a:pt x="18" y="1"/>
                  </a:lnTo>
                  <a:lnTo>
                    <a:pt x="13" y="3"/>
                  </a:lnTo>
                  <a:lnTo>
                    <a:pt x="9" y="8"/>
                  </a:lnTo>
                  <a:lnTo>
                    <a:pt x="7" y="13"/>
                  </a:lnTo>
                  <a:lnTo>
                    <a:pt x="7" y="13"/>
                  </a:lnTo>
                  <a:lnTo>
                    <a:pt x="0" y="43"/>
                  </a:lnTo>
                  <a:lnTo>
                    <a:pt x="0" y="43"/>
                  </a:lnTo>
                  <a:lnTo>
                    <a:pt x="0" y="45"/>
                  </a:lnTo>
                  <a:lnTo>
                    <a:pt x="1" y="46"/>
                  </a:lnTo>
                  <a:lnTo>
                    <a:pt x="1" y="46"/>
                  </a:lnTo>
                  <a:lnTo>
                    <a:pt x="2" y="49"/>
                  </a:lnTo>
                  <a:lnTo>
                    <a:pt x="5" y="49"/>
                  </a:lnTo>
                  <a:lnTo>
                    <a:pt x="5" y="49"/>
                  </a:lnTo>
                  <a:lnTo>
                    <a:pt x="11" y="49"/>
                  </a:lnTo>
                  <a:lnTo>
                    <a:pt x="11" y="49"/>
                  </a:lnTo>
                  <a:lnTo>
                    <a:pt x="14" y="60"/>
                  </a:lnTo>
                  <a:lnTo>
                    <a:pt x="14" y="60"/>
                  </a:lnTo>
                  <a:lnTo>
                    <a:pt x="17" y="62"/>
                  </a:lnTo>
                  <a:lnTo>
                    <a:pt x="19" y="64"/>
                  </a:lnTo>
                  <a:lnTo>
                    <a:pt x="29" y="64"/>
                  </a:lnTo>
                  <a:lnTo>
                    <a:pt x="29" y="64"/>
                  </a:lnTo>
                  <a:lnTo>
                    <a:pt x="32" y="62"/>
                  </a:lnTo>
                  <a:lnTo>
                    <a:pt x="34" y="60"/>
                  </a:lnTo>
                  <a:lnTo>
                    <a:pt x="34" y="60"/>
                  </a:lnTo>
                  <a:lnTo>
                    <a:pt x="38" y="49"/>
                  </a:lnTo>
                  <a:lnTo>
                    <a:pt x="38" y="49"/>
                  </a:lnTo>
                  <a:lnTo>
                    <a:pt x="44" y="49"/>
                  </a:lnTo>
                  <a:lnTo>
                    <a:pt x="44" y="49"/>
                  </a:lnTo>
                  <a:lnTo>
                    <a:pt x="46" y="49"/>
                  </a:lnTo>
                  <a:lnTo>
                    <a:pt x="48" y="46"/>
                  </a:lnTo>
                  <a:lnTo>
                    <a:pt x="48" y="46"/>
                  </a:lnTo>
                  <a:lnTo>
                    <a:pt x="49" y="45"/>
                  </a:lnTo>
                  <a:lnTo>
                    <a:pt x="49" y="43"/>
                  </a:lnTo>
                  <a:lnTo>
                    <a:pt x="49" y="43"/>
                  </a:lnTo>
                  <a:lnTo>
                    <a:pt x="42" y="13"/>
                  </a:lnTo>
                  <a:lnTo>
                    <a:pt x="42" y="13"/>
                  </a:lnTo>
                  <a:close/>
                  <a:moveTo>
                    <a:pt x="34" y="39"/>
                  </a:moveTo>
                  <a:lnTo>
                    <a:pt x="34" y="39"/>
                  </a:lnTo>
                  <a:lnTo>
                    <a:pt x="32" y="39"/>
                  </a:lnTo>
                  <a:lnTo>
                    <a:pt x="30" y="40"/>
                  </a:lnTo>
                  <a:lnTo>
                    <a:pt x="25" y="54"/>
                  </a:lnTo>
                  <a:lnTo>
                    <a:pt x="23" y="54"/>
                  </a:lnTo>
                  <a:lnTo>
                    <a:pt x="23" y="54"/>
                  </a:lnTo>
                  <a:lnTo>
                    <a:pt x="18" y="41"/>
                  </a:lnTo>
                  <a:lnTo>
                    <a:pt x="17" y="39"/>
                  </a:lnTo>
                  <a:lnTo>
                    <a:pt x="14" y="39"/>
                  </a:lnTo>
                  <a:lnTo>
                    <a:pt x="14" y="39"/>
                  </a:lnTo>
                  <a:lnTo>
                    <a:pt x="11" y="39"/>
                  </a:lnTo>
                  <a:lnTo>
                    <a:pt x="11" y="39"/>
                  </a:lnTo>
                  <a:lnTo>
                    <a:pt x="17" y="16"/>
                  </a:lnTo>
                  <a:lnTo>
                    <a:pt x="17" y="16"/>
                  </a:lnTo>
                  <a:lnTo>
                    <a:pt x="18" y="13"/>
                  </a:lnTo>
                  <a:lnTo>
                    <a:pt x="19" y="11"/>
                  </a:lnTo>
                  <a:lnTo>
                    <a:pt x="22" y="9"/>
                  </a:lnTo>
                  <a:lnTo>
                    <a:pt x="24" y="9"/>
                  </a:lnTo>
                  <a:lnTo>
                    <a:pt x="24" y="9"/>
                  </a:lnTo>
                  <a:lnTo>
                    <a:pt x="27" y="9"/>
                  </a:lnTo>
                  <a:lnTo>
                    <a:pt x="29" y="11"/>
                  </a:lnTo>
                  <a:lnTo>
                    <a:pt x="30" y="13"/>
                  </a:lnTo>
                  <a:lnTo>
                    <a:pt x="32" y="16"/>
                  </a:lnTo>
                  <a:lnTo>
                    <a:pt x="32" y="16"/>
                  </a:lnTo>
                  <a:lnTo>
                    <a:pt x="38" y="39"/>
                  </a:lnTo>
                  <a:lnTo>
                    <a:pt x="38" y="39"/>
                  </a:lnTo>
                  <a:lnTo>
                    <a:pt x="34" y="39"/>
                  </a:ln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grpSp>
      <p:sp>
        <p:nvSpPr>
          <p:cNvPr id="544" name="Freeform 1769"/>
          <p:cNvSpPr>
            <a:spLocks noEditPoints="1"/>
          </p:cNvSpPr>
          <p:nvPr/>
        </p:nvSpPr>
        <p:spPr bwMode="auto">
          <a:xfrm>
            <a:off x="1684088" y="3635835"/>
            <a:ext cx="137605" cy="118625"/>
          </a:xfrm>
          <a:custGeom>
            <a:avLst/>
            <a:gdLst>
              <a:gd name="T0" fmla="*/ 69 w 89"/>
              <a:gd name="T1" fmla="*/ 15 h 74"/>
              <a:gd name="T2" fmla="*/ 69 w 89"/>
              <a:gd name="T3" fmla="*/ 15 h 74"/>
              <a:gd name="T4" fmla="*/ 67 w 89"/>
              <a:gd name="T5" fmla="*/ 16 h 74"/>
              <a:gd name="T6" fmla="*/ 64 w 89"/>
              <a:gd name="T7" fmla="*/ 19 h 74"/>
              <a:gd name="T8" fmla="*/ 59 w 89"/>
              <a:gd name="T9" fmla="*/ 35 h 74"/>
              <a:gd name="T10" fmla="*/ 40 w 89"/>
              <a:gd name="T11" fmla="*/ 35 h 74"/>
              <a:gd name="T12" fmla="*/ 40 w 89"/>
              <a:gd name="T13" fmla="*/ 5 h 74"/>
              <a:gd name="T14" fmla="*/ 40 w 89"/>
              <a:gd name="T15" fmla="*/ 5 h 74"/>
              <a:gd name="T16" fmla="*/ 40 w 89"/>
              <a:gd name="T17" fmla="*/ 3 h 74"/>
              <a:gd name="T18" fmla="*/ 38 w 89"/>
              <a:gd name="T19" fmla="*/ 1 h 74"/>
              <a:gd name="T20" fmla="*/ 37 w 89"/>
              <a:gd name="T21" fmla="*/ 0 h 74"/>
              <a:gd name="T22" fmla="*/ 35 w 89"/>
              <a:gd name="T23" fmla="*/ 0 h 74"/>
              <a:gd name="T24" fmla="*/ 30 w 89"/>
              <a:gd name="T25" fmla="*/ 0 h 74"/>
              <a:gd name="T26" fmla="*/ 30 w 89"/>
              <a:gd name="T27" fmla="*/ 0 h 74"/>
              <a:gd name="T28" fmla="*/ 24 w 89"/>
              <a:gd name="T29" fmla="*/ 0 h 74"/>
              <a:gd name="T30" fmla="*/ 19 w 89"/>
              <a:gd name="T31" fmla="*/ 3 h 74"/>
              <a:gd name="T32" fmla="*/ 14 w 89"/>
              <a:gd name="T33" fmla="*/ 5 h 74"/>
              <a:gd name="T34" fmla="*/ 9 w 89"/>
              <a:gd name="T35" fmla="*/ 9 h 74"/>
              <a:gd name="T36" fmla="*/ 5 w 89"/>
              <a:gd name="T37" fmla="*/ 14 h 74"/>
              <a:gd name="T38" fmla="*/ 3 w 89"/>
              <a:gd name="T39" fmla="*/ 19 h 74"/>
              <a:gd name="T40" fmla="*/ 0 w 89"/>
              <a:gd name="T41" fmla="*/ 24 h 74"/>
              <a:gd name="T42" fmla="*/ 0 w 89"/>
              <a:gd name="T43" fmla="*/ 30 h 74"/>
              <a:gd name="T44" fmla="*/ 0 w 89"/>
              <a:gd name="T45" fmla="*/ 30 h 74"/>
              <a:gd name="T46" fmla="*/ 0 w 89"/>
              <a:gd name="T47" fmla="*/ 40 h 74"/>
              <a:gd name="T48" fmla="*/ 0 w 89"/>
              <a:gd name="T49" fmla="*/ 40 h 74"/>
              <a:gd name="T50" fmla="*/ 0 w 89"/>
              <a:gd name="T51" fmla="*/ 41 h 74"/>
              <a:gd name="T52" fmla="*/ 10 w 89"/>
              <a:gd name="T53" fmla="*/ 70 h 74"/>
              <a:gd name="T54" fmla="*/ 10 w 89"/>
              <a:gd name="T55" fmla="*/ 70 h 74"/>
              <a:gd name="T56" fmla="*/ 13 w 89"/>
              <a:gd name="T57" fmla="*/ 73 h 74"/>
              <a:gd name="T58" fmla="*/ 15 w 89"/>
              <a:gd name="T59" fmla="*/ 74 h 74"/>
              <a:gd name="T60" fmla="*/ 54 w 89"/>
              <a:gd name="T61" fmla="*/ 74 h 74"/>
              <a:gd name="T62" fmla="*/ 54 w 89"/>
              <a:gd name="T63" fmla="*/ 74 h 74"/>
              <a:gd name="T64" fmla="*/ 57 w 89"/>
              <a:gd name="T65" fmla="*/ 73 h 74"/>
              <a:gd name="T66" fmla="*/ 59 w 89"/>
              <a:gd name="T67" fmla="*/ 70 h 74"/>
              <a:gd name="T68" fmla="*/ 73 w 89"/>
              <a:gd name="T69" fmla="*/ 25 h 74"/>
              <a:gd name="T70" fmla="*/ 89 w 89"/>
              <a:gd name="T71" fmla="*/ 25 h 74"/>
              <a:gd name="T72" fmla="*/ 89 w 89"/>
              <a:gd name="T73" fmla="*/ 15 h 74"/>
              <a:gd name="T74" fmla="*/ 69 w 89"/>
              <a:gd name="T75" fmla="*/ 15 h 74"/>
              <a:gd name="T76" fmla="*/ 10 w 89"/>
              <a:gd name="T77" fmla="*/ 30 h 74"/>
              <a:gd name="T78" fmla="*/ 10 w 89"/>
              <a:gd name="T79" fmla="*/ 30 h 74"/>
              <a:gd name="T80" fmla="*/ 11 w 89"/>
              <a:gd name="T81" fmla="*/ 24 h 74"/>
              <a:gd name="T82" fmla="*/ 22 w 89"/>
              <a:gd name="T83" fmla="*/ 35 h 74"/>
              <a:gd name="T84" fmla="*/ 10 w 89"/>
              <a:gd name="T85" fmla="*/ 35 h 74"/>
              <a:gd name="T86" fmla="*/ 10 w 89"/>
              <a:gd name="T87" fmla="*/ 30 h 74"/>
              <a:gd name="T88" fmla="*/ 30 w 89"/>
              <a:gd name="T89" fmla="*/ 27 h 74"/>
              <a:gd name="T90" fmla="*/ 17 w 89"/>
              <a:gd name="T91" fmla="*/ 15 h 74"/>
              <a:gd name="T92" fmla="*/ 17 w 89"/>
              <a:gd name="T93" fmla="*/ 15 h 74"/>
              <a:gd name="T94" fmla="*/ 22 w 89"/>
              <a:gd name="T95" fmla="*/ 11 h 74"/>
              <a:gd name="T96" fmla="*/ 30 w 89"/>
              <a:gd name="T97" fmla="*/ 10 h 74"/>
              <a:gd name="T98" fmla="*/ 30 w 89"/>
              <a:gd name="T99" fmla="*/ 27 h 74"/>
              <a:gd name="T100" fmla="*/ 51 w 89"/>
              <a:gd name="T101" fmla="*/ 64 h 74"/>
              <a:gd name="T102" fmla="*/ 19 w 89"/>
              <a:gd name="T103" fmla="*/ 64 h 74"/>
              <a:gd name="T104" fmla="*/ 13 w 89"/>
              <a:gd name="T105" fmla="*/ 45 h 74"/>
              <a:gd name="T106" fmla="*/ 57 w 89"/>
              <a:gd name="T107" fmla="*/ 45 h 74"/>
              <a:gd name="T108" fmla="*/ 51 w 89"/>
              <a:gd name="T109"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74">
                <a:moveTo>
                  <a:pt x="69" y="15"/>
                </a:moveTo>
                <a:lnTo>
                  <a:pt x="69" y="15"/>
                </a:lnTo>
                <a:lnTo>
                  <a:pt x="67" y="16"/>
                </a:lnTo>
                <a:lnTo>
                  <a:pt x="64" y="19"/>
                </a:lnTo>
                <a:lnTo>
                  <a:pt x="59" y="35"/>
                </a:lnTo>
                <a:lnTo>
                  <a:pt x="40" y="35"/>
                </a:lnTo>
                <a:lnTo>
                  <a:pt x="40" y="5"/>
                </a:lnTo>
                <a:lnTo>
                  <a:pt x="40" y="5"/>
                </a:lnTo>
                <a:lnTo>
                  <a:pt x="40" y="3"/>
                </a:lnTo>
                <a:lnTo>
                  <a:pt x="38" y="1"/>
                </a:lnTo>
                <a:lnTo>
                  <a:pt x="37" y="0"/>
                </a:lnTo>
                <a:lnTo>
                  <a:pt x="35" y="0"/>
                </a:lnTo>
                <a:lnTo>
                  <a:pt x="30" y="0"/>
                </a:lnTo>
                <a:lnTo>
                  <a:pt x="30" y="0"/>
                </a:lnTo>
                <a:lnTo>
                  <a:pt x="24" y="0"/>
                </a:lnTo>
                <a:lnTo>
                  <a:pt x="19" y="3"/>
                </a:lnTo>
                <a:lnTo>
                  <a:pt x="14" y="5"/>
                </a:lnTo>
                <a:lnTo>
                  <a:pt x="9" y="9"/>
                </a:lnTo>
                <a:lnTo>
                  <a:pt x="5" y="14"/>
                </a:lnTo>
                <a:lnTo>
                  <a:pt x="3" y="19"/>
                </a:lnTo>
                <a:lnTo>
                  <a:pt x="0" y="24"/>
                </a:lnTo>
                <a:lnTo>
                  <a:pt x="0" y="30"/>
                </a:lnTo>
                <a:lnTo>
                  <a:pt x="0" y="30"/>
                </a:lnTo>
                <a:lnTo>
                  <a:pt x="0" y="40"/>
                </a:lnTo>
                <a:lnTo>
                  <a:pt x="0" y="40"/>
                </a:lnTo>
                <a:lnTo>
                  <a:pt x="0" y="41"/>
                </a:lnTo>
                <a:lnTo>
                  <a:pt x="10" y="70"/>
                </a:lnTo>
                <a:lnTo>
                  <a:pt x="10" y="70"/>
                </a:lnTo>
                <a:lnTo>
                  <a:pt x="13" y="73"/>
                </a:lnTo>
                <a:lnTo>
                  <a:pt x="15" y="74"/>
                </a:lnTo>
                <a:lnTo>
                  <a:pt x="54" y="74"/>
                </a:lnTo>
                <a:lnTo>
                  <a:pt x="54" y="74"/>
                </a:lnTo>
                <a:lnTo>
                  <a:pt x="57" y="73"/>
                </a:lnTo>
                <a:lnTo>
                  <a:pt x="59" y="70"/>
                </a:lnTo>
                <a:lnTo>
                  <a:pt x="73" y="25"/>
                </a:lnTo>
                <a:lnTo>
                  <a:pt x="89" y="25"/>
                </a:lnTo>
                <a:lnTo>
                  <a:pt x="89" y="15"/>
                </a:lnTo>
                <a:lnTo>
                  <a:pt x="69" y="15"/>
                </a:lnTo>
                <a:close/>
                <a:moveTo>
                  <a:pt x="10" y="30"/>
                </a:moveTo>
                <a:lnTo>
                  <a:pt x="10" y="30"/>
                </a:lnTo>
                <a:lnTo>
                  <a:pt x="11" y="24"/>
                </a:lnTo>
                <a:lnTo>
                  <a:pt x="22" y="35"/>
                </a:lnTo>
                <a:lnTo>
                  <a:pt x="10" y="35"/>
                </a:lnTo>
                <a:lnTo>
                  <a:pt x="10" y="30"/>
                </a:lnTo>
                <a:close/>
                <a:moveTo>
                  <a:pt x="30" y="27"/>
                </a:moveTo>
                <a:lnTo>
                  <a:pt x="17" y="15"/>
                </a:lnTo>
                <a:lnTo>
                  <a:pt x="17" y="15"/>
                </a:lnTo>
                <a:lnTo>
                  <a:pt x="22" y="11"/>
                </a:lnTo>
                <a:lnTo>
                  <a:pt x="30" y="10"/>
                </a:lnTo>
                <a:lnTo>
                  <a:pt x="30" y="27"/>
                </a:lnTo>
                <a:close/>
                <a:moveTo>
                  <a:pt x="51" y="64"/>
                </a:moveTo>
                <a:lnTo>
                  <a:pt x="19" y="64"/>
                </a:lnTo>
                <a:lnTo>
                  <a:pt x="13" y="45"/>
                </a:lnTo>
                <a:lnTo>
                  <a:pt x="57" y="45"/>
                </a:lnTo>
                <a:lnTo>
                  <a:pt x="51" y="6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45" name="Freeform 1770"/>
          <p:cNvSpPr>
            <a:spLocks/>
          </p:cNvSpPr>
          <p:nvPr/>
        </p:nvSpPr>
        <p:spPr bwMode="auto">
          <a:xfrm>
            <a:off x="1698324" y="3759204"/>
            <a:ext cx="33216" cy="33216"/>
          </a:xfrm>
          <a:custGeom>
            <a:avLst/>
            <a:gdLst>
              <a:gd name="T0" fmla="*/ 10 w 20"/>
              <a:gd name="T1" fmla="*/ 0 h 20"/>
              <a:gd name="T2" fmla="*/ 10 w 20"/>
              <a:gd name="T3" fmla="*/ 0 h 20"/>
              <a:gd name="T4" fmla="*/ 6 w 20"/>
              <a:gd name="T5" fmla="*/ 1 h 20"/>
              <a:gd name="T6" fmla="*/ 3 w 20"/>
              <a:gd name="T7" fmla="*/ 3 h 20"/>
              <a:gd name="T8" fmla="*/ 1 w 20"/>
              <a:gd name="T9" fmla="*/ 6 h 20"/>
              <a:gd name="T10" fmla="*/ 0 w 20"/>
              <a:gd name="T11" fmla="*/ 10 h 20"/>
              <a:gd name="T12" fmla="*/ 0 w 20"/>
              <a:gd name="T13" fmla="*/ 10 h 20"/>
              <a:gd name="T14" fmla="*/ 1 w 20"/>
              <a:gd name="T15" fmla="*/ 14 h 20"/>
              <a:gd name="T16" fmla="*/ 3 w 20"/>
              <a:gd name="T17" fmla="*/ 17 h 20"/>
              <a:gd name="T18" fmla="*/ 6 w 20"/>
              <a:gd name="T19" fmla="*/ 19 h 20"/>
              <a:gd name="T20" fmla="*/ 10 w 20"/>
              <a:gd name="T21" fmla="*/ 20 h 20"/>
              <a:gd name="T22" fmla="*/ 10 w 20"/>
              <a:gd name="T23" fmla="*/ 20 h 20"/>
              <a:gd name="T24" fmla="*/ 14 w 20"/>
              <a:gd name="T25" fmla="*/ 19 h 20"/>
              <a:gd name="T26" fmla="*/ 17 w 20"/>
              <a:gd name="T27" fmla="*/ 17 h 20"/>
              <a:gd name="T28" fmla="*/ 19 w 20"/>
              <a:gd name="T29" fmla="*/ 14 h 20"/>
              <a:gd name="T30" fmla="*/ 20 w 20"/>
              <a:gd name="T31" fmla="*/ 10 h 20"/>
              <a:gd name="T32" fmla="*/ 20 w 20"/>
              <a:gd name="T33" fmla="*/ 10 h 20"/>
              <a:gd name="T34" fmla="*/ 19 w 20"/>
              <a:gd name="T35" fmla="*/ 6 h 20"/>
              <a:gd name="T36" fmla="*/ 17 w 20"/>
              <a:gd name="T37" fmla="*/ 3 h 20"/>
              <a:gd name="T38" fmla="*/ 14 w 20"/>
              <a:gd name="T39" fmla="*/ 1 h 20"/>
              <a:gd name="T40" fmla="*/ 10 w 20"/>
              <a:gd name="T41" fmla="*/ 0 h 20"/>
              <a:gd name="T42" fmla="*/ 10 w 20"/>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0" y="0"/>
                </a:moveTo>
                <a:lnTo>
                  <a:pt x="10" y="0"/>
                </a:lnTo>
                <a:lnTo>
                  <a:pt x="6" y="1"/>
                </a:lnTo>
                <a:lnTo>
                  <a:pt x="3" y="3"/>
                </a:lnTo>
                <a:lnTo>
                  <a:pt x="1" y="6"/>
                </a:lnTo>
                <a:lnTo>
                  <a:pt x="0" y="10"/>
                </a:lnTo>
                <a:lnTo>
                  <a:pt x="0" y="10"/>
                </a:lnTo>
                <a:lnTo>
                  <a:pt x="1" y="14"/>
                </a:lnTo>
                <a:lnTo>
                  <a:pt x="3" y="17"/>
                </a:lnTo>
                <a:lnTo>
                  <a:pt x="6" y="19"/>
                </a:lnTo>
                <a:lnTo>
                  <a:pt x="10" y="20"/>
                </a:lnTo>
                <a:lnTo>
                  <a:pt x="10" y="20"/>
                </a:lnTo>
                <a:lnTo>
                  <a:pt x="14" y="19"/>
                </a:lnTo>
                <a:lnTo>
                  <a:pt x="17" y="17"/>
                </a:lnTo>
                <a:lnTo>
                  <a:pt x="19" y="14"/>
                </a:lnTo>
                <a:lnTo>
                  <a:pt x="20" y="10"/>
                </a:lnTo>
                <a:lnTo>
                  <a:pt x="20" y="10"/>
                </a:lnTo>
                <a:lnTo>
                  <a:pt x="19" y="6"/>
                </a:lnTo>
                <a:lnTo>
                  <a:pt x="17" y="3"/>
                </a:lnTo>
                <a:lnTo>
                  <a:pt x="14"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46" name="Freeform 1771"/>
          <p:cNvSpPr>
            <a:spLocks/>
          </p:cNvSpPr>
          <p:nvPr/>
        </p:nvSpPr>
        <p:spPr bwMode="auto">
          <a:xfrm>
            <a:off x="1745774" y="3759204"/>
            <a:ext cx="28470" cy="33216"/>
          </a:xfrm>
          <a:custGeom>
            <a:avLst/>
            <a:gdLst>
              <a:gd name="T0" fmla="*/ 10 w 19"/>
              <a:gd name="T1" fmla="*/ 0 h 20"/>
              <a:gd name="T2" fmla="*/ 10 w 19"/>
              <a:gd name="T3" fmla="*/ 0 h 20"/>
              <a:gd name="T4" fmla="*/ 6 w 19"/>
              <a:gd name="T5" fmla="*/ 1 h 20"/>
              <a:gd name="T6" fmla="*/ 2 w 19"/>
              <a:gd name="T7" fmla="*/ 3 h 20"/>
              <a:gd name="T8" fmla="*/ 1 w 19"/>
              <a:gd name="T9" fmla="*/ 6 h 20"/>
              <a:gd name="T10" fmla="*/ 0 w 19"/>
              <a:gd name="T11" fmla="*/ 10 h 20"/>
              <a:gd name="T12" fmla="*/ 0 w 19"/>
              <a:gd name="T13" fmla="*/ 10 h 20"/>
              <a:gd name="T14" fmla="*/ 1 w 19"/>
              <a:gd name="T15" fmla="*/ 14 h 20"/>
              <a:gd name="T16" fmla="*/ 2 w 19"/>
              <a:gd name="T17" fmla="*/ 17 h 20"/>
              <a:gd name="T18" fmla="*/ 6 w 19"/>
              <a:gd name="T19" fmla="*/ 19 h 20"/>
              <a:gd name="T20" fmla="*/ 10 w 19"/>
              <a:gd name="T21" fmla="*/ 20 h 20"/>
              <a:gd name="T22" fmla="*/ 10 w 19"/>
              <a:gd name="T23" fmla="*/ 20 h 20"/>
              <a:gd name="T24" fmla="*/ 13 w 19"/>
              <a:gd name="T25" fmla="*/ 19 h 20"/>
              <a:gd name="T26" fmla="*/ 17 w 19"/>
              <a:gd name="T27" fmla="*/ 17 h 20"/>
              <a:gd name="T28" fmla="*/ 18 w 19"/>
              <a:gd name="T29" fmla="*/ 14 h 20"/>
              <a:gd name="T30" fmla="*/ 19 w 19"/>
              <a:gd name="T31" fmla="*/ 10 h 20"/>
              <a:gd name="T32" fmla="*/ 19 w 19"/>
              <a:gd name="T33" fmla="*/ 10 h 20"/>
              <a:gd name="T34" fmla="*/ 18 w 19"/>
              <a:gd name="T35" fmla="*/ 6 h 20"/>
              <a:gd name="T36" fmla="*/ 17 w 19"/>
              <a:gd name="T37" fmla="*/ 3 h 20"/>
              <a:gd name="T38" fmla="*/ 13 w 19"/>
              <a:gd name="T39" fmla="*/ 1 h 20"/>
              <a:gd name="T40" fmla="*/ 10 w 19"/>
              <a:gd name="T41" fmla="*/ 0 h 20"/>
              <a:gd name="T42" fmla="*/ 10 w 19"/>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0" y="0"/>
                </a:moveTo>
                <a:lnTo>
                  <a:pt x="10" y="0"/>
                </a:lnTo>
                <a:lnTo>
                  <a:pt x="6" y="1"/>
                </a:lnTo>
                <a:lnTo>
                  <a:pt x="2" y="3"/>
                </a:lnTo>
                <a:lnTo>
                  <a:pt x="1" y="6"/>
                </a:lnTo>
                <a:lnTo>
                  <a:pt x="0" y="10"/>
                </a:lnTo>
                <a:lnTo>
                  <a:pt x="0" y="10"/>
                </a:lnTo>
                <a:lnTo>
                  <a:pt x="1" y="14"/>
                </a:lnTo>
                <a:lnTo>
                  <a:pt x="2" y="17"/>
                </a:lnTo>
                <a:lnTo>
                  <a:pt x="6" y="19"/>
                </a:lnTo>
                <a:lnTo>
                  <a:pt x="10" y="20"/>
                </a:lnTo>
                <a:lnTo>
                  <a:pt x="10" y="20"/>
                </a:lnTo>
                <a:lnTo>
                  <a:pt x="13" y="19"/>
                </a:lnTo>
                <a:lnTo>
                  <a:pt x="17" y="17"/>
                </a:lnTo>
                <a:lnTo>
                  <a:pt x="18" y="14"/>
                </a:lnTo>
                <a:lnTo>
                  <a:pt x="19" y="10"/>
                </a:lnTo>
                <a:lnTo>
                  <a:pt x="19" y="10"/>
                </a:lnTo>
                <a:lnTo>
                  <a:pt x="18" y="6"/>
                </a:lnTo>
                <a:lnTo>
                  <a:pt x="17" y="3"/>
                </a:lnTo>
                <a:lnTo>
                  <a:pt x="13" y="1"/>
                </a:lnTo>
                <a:lnTo>
                  <a:pt x="10" y="0"/>
                </a:lnTo>
                <a:lnTo>
                  <a:pt x="1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47" name="Freeform 1772"/>
          <p:cNvSpPr>
            <a:spLocks noEditPoints="1"/>
          </p:cNvSpPr>
          <p:nvPr/>
        </p:nvSpPr>
        <p:spPr bwMode="auto">
          <a:xfrm>
            <a:off x="2035214" y="3621599"/>
            <a:ext cx="185055" cy="185055"/>
          </a:xfrm>
          <a:custGeom>
            <a:avLst/>
            <a:gdLst>
              <a:gd name="T0" fmla="*/ 104 w 119"/>
              <a:gd name="T1" fmla="*/ 30 h 119"/>
              <a:gd name="T2" fmla="*/ 64 w 119"/>
              <a:gd name="T3" fmla="*/ 20 h 119"/>
              <a:gd name="T4" fmla="*/ 54 w 119"/>
              <a:gd name="T5" fmla="*/ 20 h 119"/>
              <a:gd name="T6" fmla="*/ 15 w 119"/>
              <a:gd name="T7" fmla="*/ 30 h 119"/>
              <a:gd name="T8" fmla="*/ 9 w 119"/>
              <a:gd name="T9" fmla="*/ 43 h 119"/>
              <a:gd name="T10" fmla="*/ 0 w 119"/>
              <a:gd name="T11" fmla="*/ 59 h 119"/>
              <a:gd name="T12" fmla="*/ 1 w 119"/>
              <a:gd name="T13" fmla="*/ 67 h 119"/>
              <a:gd name="T14" fmla="*/ 16 w 119"/>
              <a:gd name="T15" fmla="*/ 79 h 119"/>
              <a:gd name="T16" fmla="*/ 24 w 119"/>
              <a:gd name="T17" fmla="*/ 79 h 119"/>
              <a:gd name="T18" fmla="*/ 38 w 119"/>
              <a:gd name="T19" fmla="*/ 67 h 119"/>
              <a:gd name="T20" fmla="*/ 40 w 119"/>
              <a:gd name="T21" fmla="*/ 59 h 119"/>
              <a:gd name="T22" fmla="*/ 31 w 119"/>
              <a:gd name="T23" fmla="*/ 43 h 119"/>
              <a:gd name="T24" fmla="*/ 54 w 119"/>
              <a:gd name="T25" fmla="*/ 30 h 119"/>
              <a:gd name="T26" fmla="*/ 48 w 119"/>
              <a:gd name="T27" fmla="*/ 68 h 119"/>
              <a:gd name="T28" fmla="*/ 40 w 119"/>
              <a:gd name="T29" fmla="*/ 89 h 119"/>
              <a:gd name="T30" fmla="*/ 42 w 119"/>
              <a:gd name="T31" fmla="*/ 101 h 119"/>
              <a:gd name="T32" fmla="*/ 53 w 119"/>
              <a:gd name="T33" fmla="*/ 114 h 119"/>
              <a:gd name="T34" fmla="*/ 74 w 119"/>
              <a:gd name="T35" fmla="*/ 119 h 119"/>
              <a:gd name="T36" fmla="*/ 79 w 119"/>
              <a:gd name="T37" fmla="*/ 116 h 119"/>
              <a:gd name="T38" fmla="*/ 78 w 119"/>
              <a:gd name="T39" fmla="*/ 110 h 119"/>
              <a:gd name="T40" fmla="*/ 70 w 119"/>
              <a:gd name="T41" fmla="*/ 98 h 119"/>
              <a:gd name="T42" fmla="*/ 70 w 119"/>
              <a:gd name="T43" fmla="*/ 80 h 119"/>
              <a:gd name="T44" fmla="*/ 78 w 119"/>
              <a:gd name="T45" fmla="*/ 68 h 119"/>
              <a:gd name="T46" fmla="*/ 79 w 119"/>
              <a:gd name="T47" fmla="*/ 62 h 119"/>
              <a:gd name="T48" fmla="*/ 74 w 119"/>
              <a:gd name="T49" fmla="*/ 59 h 119"/>
              <a:gd name="T50" fmla="*/ 94 w 119"/>
              <a:gd name="T51" fmla="*/ 30 h 119"/>
              <a:gd name="T52" fmla="*/ 79 w 119"/>
              <a:gd name="T53" fmla="*/ 77 h 119"/>
              <a:gd name="T54" fmla="*/ 80 w 119"/>
              <a:gd name="T55" fmla="*/ 82 h 119"/>
              <a:gd name="T56" fmla="*/ 114 w 119"/>
              <a:gd name="T57" fmla="*/ 84 h 119"/>
              <a:gd name="T58" fmla="*/ 117 w 119"/>
              <a:gd name="T59" fmla="*/ 82 h 119"/>
              <a:gd name="T60" fmla="*/ 119 w 119"/>
              <a:gd name="T61" fmla="*/ 77 h 119"/>
              <a:gd name="T62" fmla="*/ 30 w 119"/>
              <a:gd name="T63" fmla="*/ 59 h 119"/>
              <a:gd name="T64" fmla="*/ 24 w 119"/>
              <a:gd name="T65" fmla="*/ 68 h 119"/>
              <a:gd name="T66" fmla="*/ 16 w 119"/>
              <a:gd name="T67" fmla="*/ 68 h 119"/>
              <a:gd name="T68" fmla="*/ 10 w 119"/>
              <a:gd name="T69" fmla="*/ 59 h 119"/>
              <a:gd name="T70" fmla="*/ 12 w 119"/>
              <a:gd name="T71" fmla="*/ 52 h 119"/>
              <a:gd name="T72" fmla="*/ 20 w 119"/>
              <a:gd name="T73" fmla="*/ 50 h 119"/>
              <a:gd name="T74" fmla="*/ 29 w 119"/>
              <a:gd name="T75" fmla="*/ 56 h 119"/>
              <a:gd name="T76" fmla="*/ 64 w 119"/>
              <a:gd name="T77" fmla="*/ 108 h 119"/>
              <a:gd name="T78" fmla="*/ 53 w 119"/>
              <a:gd name="T79" fmla="*/ 101 h 119"/>
              <a:gd name="T80" fmla="*/ 49 w 119"/>
              <a:gd name="T81" fmla="*/ 89 h 119"/>
              <a:gd name="T82" fmla="*/ 58 w 119"/>
              <a:gd name="T83" fmla="*/ 73 h 119"/>
              <a:gd name="T84" fmla="*/ 61 w 119"/>
              <a:gd name="T85" fmla="*/ 79 h 119"/>
              <a:gd name="T86" fmla="*/ 59 w 119"/>
              <a:gd name="T87" fmla="*/ 89 h 119"/>
              <a:gd name="T88" fmla="*/ 64 w 119"/>
              <a:gd name="T89" fmla="*/ 108 h 119"/>
              <a:gd name="T90" fmla="*/ 99 w 119"/>
              <a:gd name="T91" fmla="*/ 6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 h="119">
                <a:moveTo>
                  <a:pt x="119" y="77"/>
                </a:moveTo>
                <a:lnTo>
                  <a:pt x="104" y="48"/>
                </a:lnTo>
                <a:lnTo>
                  <a:pt x="104" y="30"/>
                </a:lnTo>
                <a:lnTo>
                  <a:pt x="114" y="30"/>
                </a:lnTo>
                <a:lnTo>
                  <a:pt x="114" y="20"/>
                </a:lnTo>
                <a:lnTo>
                  <a:pt x="64" y="20"/>
                </a:lnTo>
                <a:lnTo>
                  <a:pt x="64" y="0"/>
                </a:lnTo>
                <a:lnTo>
                  <a:pt x="54" y="0"/>
                </a:lnTo>
                <a:lnTo>
                  <a:pt x="54" y="20"/>
                </a:lnTo>
                <a:lnTo>
                  <a:pt x="5" y="20"/>
                </a:lnTo>
                <a:lnTo>
                  <a:pt x="5" y="30"/>
                </a:lnTo>
                <a:lnTo>
                  <a:pt x="15" y="30"/>
                </a:lnTo>
                <a:lnTo>
                  <a:pt x="15" y="41"/>
                </a:lnTo>
                <a:lnTo>
                  <a:pt x="15" y="41"/>
                </a:lnTo>
                <a:lnTo>
                  <a:pt x="9" y="43"/>
                </a:lnTo>
                <a:lnTo>
                  <a:pt x="4" y="47"/>
                </a:lnTo>
                <a:lnTo>
                  <a:pt x="1" y="53"/>
                </a:lnTo>
                <a:lnTo>
                  <a:pt x="0" y="59"/>
                </a:lnTo>
                <a:lnTo>
                  <a:pt x="0" y="59"/>
                </a:lnTo>
                <a:lnTo>
                  <a:pt x="0" y="63"/>
                </a:lnTo>
                <a:lnTo>
                  <a:pt x="1" y="67"/>
                </a:lnTo>
                <a:lnTo>
                  <a:pt x="6" y="73"/>
                </a:lnTo>
                <a:lnTo>
                  <a:pt x="12" y="78"/>
                </a:lnTo>
                <a:lnTo>
                  <a:pt x="16" y="79"/>
                </a:lnTo>
                <a:lnTo>
                  <a:pt x="20" y="79"/>
                </a:lnTo>
                <a:lnTo>
                  <a:pt x="20" y="79"/>
                </a:lnTo>
                <a:lnTo>
                  <a:pt x="24" y="79"/>
                </a:lnTo>
                <a:lnTo>
                  <a:pt x="27" y="78"/>
                </a:lnTo>
                <a:lnTo>
                  <a:pt x="33" y="73"/>
                </a:lnTo>
                <a:lnTo>
                  <a:pt x="38" y="67"/>
                </a:lnTo>
                <a:lnTo>
                  <a:pt x="40" y="63"/>
                </a:lnTo>
                <a:lnTo>
                  <a:pt x="40" y="59"/>
                </a:lnTo>
                <a:lnTo>
                  <a:pt x="40" y="59"/>
                </a:lnTo>
                <a:lnTo>
                  <a:pt x="38" y="53"/>
                </a:lnTo>
                <a:lnTo>
                  <a:pt x="36" y="47"/>
                </a:lnTo>
                <a:lnTo>
                  <a:pt x="31" y="43"/>
                </a:lnTo>
                <a:lnTo>
                  <a:pt x="25" y="41"/>
                </a:lnTo>
                <a:lnTo>
                  <a:pt x="25" y="30"/>
                </a:lnTo>
                <a:lnTo>
                  <a:pt x="54" y="30"/>
                </a:lnTo>
                <a:lnTo>
                  <a:pt x="54" y="63"/>
                </a:lnTo>
                <a:lnTo>
                  <a:pt x="54" y="63"/>
                </a:lnTo>
                <a:lnTo>
                  <a:pt x="48" y="68"/>
                </a:lnTo>
                <a:lnTo>
                  <a:pt x="43" y="74"/>
                </a:lnTo>
                <a:lnTo>
                  <a:pt x="41" y="80"/>
                </a:lnTo>
                <a:lnTo>
                  <a:pt x="40" y="89"/>
                </a:lnTo>
                <a:lnTo>
                  <a:pt x="40" y="89"/>
                </a:lnTo>
                <a:lnTo>
                  <a:pt x="40" y="95"/>
                </a:lnTo>
                <a:lnTo>
                  <a:pt x="42" y="101"/>
                </a:lnTo>
                <a:lnTo>
                  <a:pt x="45" y="106"/>
                </a:lnTo>
                <a:lnTo>
                  <a:pt x="48" y="111"/>
                </a:lnTo>
                <a:lnTo>
                  <a:pt x="53" y="114"/>
                </a:lnTo>
                <a:lnTo>
                  <a:pt x="59" y="116"/>
                </a:lnTo>
                <a:lnTo>
                  <a:pt x="67" y="119"/>
                </a:lnTo>
                <a:lnTo>
                  <a:pt x="74" y="119"/>
                </a:lnTo>
                <a:lnTo>
                  <a:pt x="74" y="119"/>
                </a:lnTo>
                <a:lnTo>
                  <a:pt x="77" y="117"/>
                </a:lnTo>
                <a:lnTo>
                  <a:pt x="79" y="116"/>
                </a:lnTo>
                <a:lnTo>
                  <a:pt x="79" y="116"/>
                </a:lnTo>
                <a:lnTo>
                  <a:pt x="79" y="112"/>
                </a:lnTo>
                <a:lnTo>
                  <a:pt x="78" y="110"/>
                </a:lnTo>
                <a:lnTo>
                  <a:pt x="78" y="110"/>
                </a:lnTo>
                <a:lnTo>
                  <a:pt x="73" y="104"/>
                </a:lnTo>
                <a:lnTo>
                  <a:pt x="70" y="98"/>
                </a:lnTo>
                <a:lnTo>
                  <a:pt x="69" y="89"/>
                </a:lnTo>
                <a:lnTo>
                  <a:pt x="69" y="89"/>
                </a:lnTo>
                <a:lnTo>
                  <a:pt x="70" y="80"/>
                </a:lnTo>
                <a:lnTo>
                  <a:pt x="73" y="74"/>
                </a:lnTo>
                <a:lnTo>
                  <a:pt x="78" y="68"/>
                </a:lnTo>
                <a:lnTo>
                  <a:pt x="78" y="68"/>
                </a:lnTo>
                <a:lnTo>
                  <a:pt x="79" y="66"/>
                </a:lnTo>
                <a:lnTo>
                  <a:pt x="79" y="62"/>
                </a:lnTo>
                <a:lnTo>
                  <a:pt x="79" y="62"/>
                </a:lnTo>
                <a:lnTo>
                  <a:pt x="77" y="61"/>
                </a:lnTo>
                <a:lnTo>
                  <a:pt x="74" y="59"/>
                </a:lnTo>
                <a:lnTo>
                  <a:pt x="74" y="59"/>
                </a:lnTo>
                <a:lnTo>
                  <a:pt x="64" y="61"/>
                </a:lnTo>
                <a:lnTo>
                  <a:pt x="64" y="30"/>
                </a:lnTo>
                <a:lnTo>
                  <a:pt x="94" y="30"/>
                </a:lnTo>
                <a:lnTo>
                  <a:pt x="94" y="48"/>
                </a:lnTo>
                <a:lnTo>
                  <a:pt x="79" y="77"/>
                </a:lnTo>
                <a:lnTo>
                  <a:pt x="79" y="77"/>
                </a:lnTo>
                <a:lnTo>
                  <a:pt x="79" y="79"/>
                </a:lnTo>
                <a:lnTo>
                  <a:pt x="80" y="82"/>
                </a:lnTo>
                <a:lnTo>
                  <a:pt x="80" y="82"/>
                </a:lnTo>
                <a:lnTo>
                  <a:pt x="82" y="83"/>
                </a:lnTo>
                <a:lnTo>
                  <a:pt x="84" y="84"/>
                </a:lnTo>
                <a:lnTo>
                  <a:pt x="114" y="84"/>
                </a:lnTo>
                <a:lnTo>
                  <a:pt x="114" y="84"/>
                </a:lnTo>
                <a:lnTo>
                  <a:pt x="116" y="83"/>
                </a:lnTo>
                <a:lnTo>
                  <a:pt x="117" y="82"/>
                </a:lnTo>
                <a:lnTo>
                  <a:pt x="117" y="82"/>
                </a:lnTo>
                <a:lnTo>
                  <a:pt x="119" y="79"/>
                </a:lnTo>
                <a:lnTo>
                  <a:pt x="119" y="77"/>
                </a:lnTo>
                <a:lnTo>
                  <a:pt x="119" y="77"/>
                </a:lnTo>
                <a:close/>
                <a:moveTo>
                  <a:pt x="30" y="59"/>
                </a:moveTo>
                <a:lnTo>
                  <a:pt x="30" y="59"/>
                </a:lnTo>
                <a:lnTo>
                  <a:pt x="29" y="63"/>
                </a:lnTo>
                <a:lnTo>
                  <a:pt x="27" y="67"/>
                </a:lnTo>
                <a:lnTo>
                  <a:pt x="24" y="68"/>
                </a:lnTo>
                <a:lnTo>
                  <a:pt x="20" y="69"/>
                </a:lnTo>
                <a:lnTo>
                  <a:pt x="20" y="69"/>
                </a:lnTo>
                <a:lnTo>
                  <a:pt x="16" y="68"/>
                </a:lnTo>
                <a:lnTo>
                  <a:pt x="12" y="67"/>
                </a:lnTo>
                <a:lnTo>
                  <a:pt x="11" y="63"/>
                </a:lnTo>
                <a:lnTo>
                  <a:pt x="10" y="59"/>
                </a:lnTo>
                <a:lnTo>
                  <a:pt x="10" y="59"/>
                </a:lnTo>
                <a:lnTo>
                  <a:pt x="11" y="56"/>
                </a:lnTo>
                <a:lnTo>
                  <a:pt x="12" y="52"/>
                </a:lnTo>
                <a:lnTo>
                  <a:pt x="16" y="51"/>
                </a:lnTo>
                <a:lnTo>
                  <a:pt x="20" y="50"/>
                </a:lnTo>
                <a:lnTo>
                  <a:pt x="20" y="50"/>
                </a:lnTo>
                <a:lnTo>
                  <a:pt x="24" y="51"/>
                </a:lnTo>
                <a:lnTo>
                  <a:pt x="27" y="52"/>
                </a:lnTo>
                <a:lnTo>
                  <a:pt x="29" y="56"/>
                </a:lnTo>
                <a:lnTo>
                  <a:pt x="30" y="59"/>
                </a:lnTo>
                <a:lnTo>
                  <a:pt x="30" y="59"/>
                </a:lnTo>
                <a:close/>
                <a:moveTo>
                  <a:pt x="64" y="108"/>
                </a:moveTo>
                <a:lnTo>
                  <a:pt x="64" y="108"/>
                </a:lnTo>
                <a:lnTo>
                  <a:pt x="58" y="105"/>
                </a:lnTo>
                <a:lnTo>
                  <a:pt x="53" y="101"/>
                </a:lnTo>
                <a:lnTo>
                  <a:pt x="51" y="96"/>
                </a:lnTo>
                <a:lnTo>
                  <a:pt x="49" y="89"/>
                </a:lnTo>
                <a:lnTo>
                  <a:pt x="49" y="89"/>
                </a:lnTo>
                <a:lnTo>
                  <a:pt x="51" y="82"/>
                </a:lnTo>
                <a:lnTo>
                  <a:pt x="53" y="77"/>
                </a:lnTo>
                <a:lnTo>
                  <a:pt x="58" y="73"/>
                </a:lnTo>
                <a:lnTo>
                  <a:pt x="64" y="71"/>
                </a:lnTo>
                <a:lnTo>
                  <a:pt x="64" y="71"/>
                </a:lnTo>
                <a:lnTo>
                  <a:pt x="61" y="79"/>
                </a:lnTo>
                <a:lnTo>
                  <a:pt x="59" y="84"/>
                </a:lnTo>
                <a:lnTo>
                  <a:pt x="59" y="89"/>
                </a:lnTo>
                <a:lnTo>
                  <a:pt x="59" y="89"/>
                </a:lnTo>
                <a:lnTo>
                  <a:pt x="59" y="94"/>
                </a:lnTo>
                <a:lnTo>
                  <a:pt x="61" y="99"/>
                </a:lnTo>
                <a:lnTo>
                  <a:pt x="64" y="108"/>
                </a:lnTo>
                <a:lnTo>
                  <a:pt x="64" y="108"/>
                </a:lnTo>
                <a:close/>
                <a:moveTo>
                  <a:pt x="91" y="74"/>
                </a:moveTo>
                <a:lnTo>
                  <a:pt x="99" y="61"/>
                </a:lnTo>
                <a:lnTo>
                  <a:pt x="106" y="74"/>
                </a:lnTo>
                <a:lnTo>
                  <a:pt x="91" y="7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grpSp>
        <p:nvGrpSpPr>
          <p:cNvPr id="548" name="Group 547"/>
          <p:cNvGrpSpPr/>
          <p:nvPr/>
        </p:nvGrpSpPr>
        <p:grpSpPr>
          <a:xfrm>
            <a:off x="2438537" y="3621599"/>
            <a:ext cx="128115" cy="185055"/>
            <a:chOff x="2352985" y="3686180"/>
            <a:chExt cx="131496" cy="189938"/>
          </a:xfrm>
          <a:solidFill>
            <a:schemeClr val="tx1">
              <a:lumMod val="75000"/>
              <a:lumOff val="25000"/>
            </a:schemeClr>
          </a:solidFill>
        </p:grpSpPr>
        <p:sp>
          <p:nvSpPr>
            <p:cNvPr id="580" name="Freeform 1773"/>
            <p:cNvSpPr>
              <a:spLocks noEditPoints="1"/>
            </p:cNvSpPr>
            <p:nvPr/>
          </p:nvSpPr>
          <p:spPr bwMode="auto">
            <a:xfrm>
              <a:off x="2352985" y="3686180"/>
              <a:ext cx="131496" cy="189938"/>
            </a:xfrm>
            <a:custGeom>
              <a:avLst/>
              <a:gdLst>
                <a:gd name="T0" fmla="*/ 79 w 79"/>
                <a:gd name="T1" fmla="*/ 40 h 119"/>
                <a:gd name="T2" fmla="*/ 76 w 79"/>
                <a:gd name="T3" fmla="*/ 24 h 119"/>
                <a:gd name="T4" fmla="*/ 68 w 79"/>
                <a:gd name="T5" fmla="*/ 11 h 119"/>
                <a:gd name="T6" fmla="*/ 55 w 79"/>
                <a:gd name="T7" fmla="*/ 3 h 119"/>
                <a:gd name="T8" fmla="*/ 39 w 79"/>
                <a:gd name="T9" fmla="*/ 0 h 119"/>
                <a:gd name="T10" fmla="*/ 31 w 79"/>
                <a:gd name="T11" fmla="*/ 2 h 119"/>
                <a:gd name="T12" fmla="*/ 17 w 79"/>
                <a:gd name="T13" fmla="*/ 6 h 119"/>
                <a:gd name="T14" fmla="*/ 6 w 79"/>
                <a:gd name="T15" fmla="*/ 18 h 119"/>
                <a:gd name="T16" fmla="*/ 1 w 79"/>
                <a:gd name="T17" fmla="*/ 31 h 119"/>
                <a:gd name="T18" fmla="*/ 0 w 79"/>
                <a:gd name="T19" fmla="*/ 40 h 119"/>
                <a:gd name="T20" fmla="*/ 1 w 79"/>
                <a:gd name="T21" fmla="*/ 68 h 119"/>
                <a:gd name="T22" fmla="*/ 5 w 79"/>
                <a:gd name="T23" fmla="*/ 85 h 119"/>
                <a:gd name="T24" fmla="*/ 10 w 79"/>
                <a:gd name="T25" fmla="*/ 101 h 119"/>
                <a:gd name="T26" fmla="*/ 17 w 79"/>
                <a:gd name="T27" fmla="*/ 111 h 119"/>
                <a:gd name="T28" fmla="*/ 27 w 79"/>
                <a:gd name="T29" fmla="*/ 117 h 119"/>
                <a:gd name="T30" fmla="*/ 39 w 79"/>
                <a:gd name="T31" fmla="*/ 119 h 119"/>
                <a:gd name="T32" fmla="*/ 47 w 79"/>
                <a:gd name="T33" fmla="*/ 119 h 119"/>
                <a:gd name="T34" fmla="*/ 56 w 79"/>
                <a:gd name="T35" fmla="*/ 115 h 119"/>
                <a:gd name="T36" fmla="*/ 65 w 79"/>
                <a:gd name="T37" fmla="*/ 108 h 119"/>
                <a:gd name="T38" fmla="*/ 71 w 79"/>
                <a:gd name="T39" fmla="*/ 94 h 119"/>
                <a:gd name="T40" fmla="*/ 74 w 79"/>
                <a:gd name="T41" fmla="*/ 85 h 119"/>
                <a:gd name="T42" fmla="*/ 79 w 79"/>
                <a:gd name="T43" fmla="*/ 53 h 119"/>
                <a:gd name="T44" fmla="*/ 79 w 79"/>
                <a:gd name="T45" fmla="*/ 40 h 119"/>
                <a:gd name="T46" fmla="*/ 47 w 79"/>
                <a:gd name="T47" fmla="*/ 80 h 119"/>
                <a:gd name="T48" fmla="*/ 66 w 79"/>
                <a:gd name="T49" fmla="*/ 73 h 119"/>
                <a:gd name="T50" fmla="*/ 63 w 79"/>
                <a:gd name="T51" fmla="*/ 88 h 119"/>
                <a:gd name="T52" fmla="*/ 10 w 79"/>
                <a:gd name="T53" fmla="*/ 40 h 119"/>
                <a:gd name="T54" fmla="*/ 12 w 79"/>
                <a:gd name="T55" fmla="*/ 27 h 119"/>
                <a:gd name="T56" fmla="*/ 18 w 79"/>
                <a:gd name="T57" fmla="*/ 19 h 119"/>
                <a:gd name="T58" fmla="*/ 27 w 79"/>
                <a:gd name="T59" fmla="*/ 13 h 119"/>
                <a:gd name="T60" fmla="*/ 39 w 79"/>
                <a:gd name="T61" fmla="*/ 10 h 119"/>
                <a:gd name="T62" fmla="*/ 45 w 79"/>
                <a:gd name="T63" fmla="*/ 10 h 119"/>
                <a:gd name="T64" fmla="*/ 56 w 79"/>
                <a:gd name="T65" fmla="*/ 15 h 119"/>
                <a:gd name="T66" fmla="*/ 64 w 79"/>
                <a:gd name="T67" fmla="*/ 22 h 119"/>
                <a:gd name="T68" fmla="*/ 68 w 79"/>
                <a:gd name="T69" fmla="*/ 34 h 119"/>
                <a:gd name="T70" fmla="*/ 69 w 79"/>
                <a:gd name="T71" fmla="*/ 40 h 119"/>
                <a:gd name="T72" fmla="*/ 68 w 79"/>
                <a:gd name="T73" fmla="*/ 62 h 119"/>
                <a:gd name="T74" fmla="*/ 11 w 79"/>
                <a:gd name="T75" fmla="*/ 62 h 119"/>
                <a:gd name="T76" fmla="*/ 10 w 79"/>
                <a:gd name="T77" fmla="*/ 46 h 119"/>
                <a:gd name="T78" fmla="*/ 10 w 79"/>
                <a:gd name="T79" fmla="*/ 40 h 119"/>
                <a:gd name="T80" fmla="*/ 39 w 79"/>
                <a:gd name="T81" fmla="*/ 109 h 119"/>
                <a:gd name="T82" fmla="*/ 27 w 79"/>
                <a:gd name="T83" fmla="*/ 106 h 119"/>
                <a:gd name="T84" fmla="*/ 21 w 79"/>
                <a:gd name="T85" fmla="*/ 101 h 119"/>
                <a:gd name="T86" fmla="*/ 14 w 79"/>
                <a:gd name="T87" fmla="*/ 83 h 119"/>
                <a:gd name="T88" fmla="*/ 12 w 79"/>
                <a:gd name="T89" fmla="*/ 74 h 119"/>
                <a:gd name="T90" fmla="*/ 59 w 79"/>
                <a:gd name="T91" fmla="*/ 98 h 119"/>
                <a:gd name="T92" fmla="*/ 51 w 79"/>
                <a:gd name="T93" fmla="*/ 106 h 119"/>
                <a:gd name="T94" fmla="*/ 39 w 79"/>
                <a:gd name="T95" fmla="*/ 10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19">
                  <a:moveTo>
                    <a:pt x="79" y="40"/>
                  </a:moveTo>
                  <a:lnTo>
                    <a:pt x="79" y="40"/>
                  </a:lnTo>
                  <a:lnTo>
                    <a:pt x="77" y="31"/>
                  </a:lnTo>
                  <a:lnTo>
                    <a:pt x="76" y="24"/>
                  </a:lnTo>
                  <a:lnTo>
                    <a:pt x="72" y="18"/>
                  </a:lnTo>
                  <a:lnTo>
                    <a:pt x="68" y="11"/>
                  </a:lnTo>
                  <a:lnTo>
                    <a:pt x="61" y="6"/>
                  </a:lnTo>
                  <a:lnTo>
                    <a:pt x="55" y="3"/>
                  </a:lnTo>
                  <a:lnTo>
                    <a:pt x="48" y="2"/>
                  </a:lnTo>
                  <a:lnTo>
                    <a:pt x="39" y="0"/>
                  </a:lnTo>
                  <a:lnTo>
                    <a:pt x="39" y="0"/>
                  </a:lnTo>
                  <a:lnTo>
                    <a:pt x="31" y="2"/>
                  </a:lnTo>
                  <a:lnTo>
                    <a:pt x="23" y="3"/>
                  </a:lnTo>
                  <a:lnTo>
                    <a:pt x="17" y="6"/>
                  </a:lnTo>
                  <a:lnTo>
                    <a:pt x="11" y="11"/>
                  </a:lnTo>
                  <a:lnTo>
                    <a:pt x="6" y="18"/>
                  </a:lnTo>
                  <a:lnTo>
                    <a:pt x="2" y="24"/>
                  </a:lnTo>
                  <a:lnTo>
                    <a:pt x="1" y="31"/>
                  </a:lnTo>
                  <a:lnTo>
                    <a:pt x="0" y="40"/>
                  </a:lnTo>
                  <a:lnTo>
                    <a:pt x="0" y="40"/>
                  </a:lnTo>
                  <a:lnTo>
                    <a:pt x="0" y="53"/>
                  </a:lnTo>
                  <a:lnTo>
                    <a:pt x="1" y="68"/>
                  </a:lnTo>
                  <a:lnTo>
                    <a:pt x="5" y="85"/>
                  </a:lnTo>
                  <a:lnTo>
                    <a:pt x="5" y="85"/>
                  </a:lnTo>
                  <a:lnTo>
                    <a:pt x="7" y="94"/>
                  </a:lnTo>
                  <a:lnTo>
                    <a:pt x="10" y="101"/>
                  </a:lnTo>
                  <a:lnTo>
                    <a:pt x="13" y="108"/>
                  </a:lnTo>
                  <a:lnTo>
                    <a:pt x="17" y="111"/>
                  </a:lnTo>
                  <a:lnTo>
                    <a:pt x="21" y="115"/>
                  </a:lnTo>
                  <a:lnTo>
                    <a:pt x="27" y="117"/>
                  </a:lnTo>
                  <a:lnTo>
                    <a:pt x="32" y="119"/>
                  </a:lnTo>
                  <a:lnTo>
                    <a:pt x="39" y="119"/>
                  </a:lnTo>
                  <a:lnTo>
                    <a:pt x="39" y="119"/>
                  </a:lnTo>
                  <a:lnTo>
                    <a:pt x="47" y="119"/>
                  </a:lnTo>
                  <a:lnTo>
                    <a:pt x="51" y="117"/>
                  </a:lnTo>
                  <a:lnTo>
                    <a:pt x="56" y="115"/>
                  </a:lnTo>
                  <a:lnTo>
                    <a:pt x="61" y="111"/>
                  </a:lnTo>
                  <a:lnTo>
                    <a:pt x="65" y="108"/>
                  </a:lnTo>
                  <a:lnTo>
                    <a:pt x="69" y="101"/>
                  </a:lnTo>
                  <a:lnTo>
                    <a:pt x="71" y="94"/>
                  </a:lnTo>
                  <a:lnTo>
                    <a:pt x="74" y="85"/>
                  </a:lnTo>
                  <a:lnTo>
                    <a:pt x="74" y="85"/>
                  </a:lnTo>
                  <a:lnTo>
                    <a:pt x="77" y="68"/>
                  </a:lnTo>
                  <a:lnTo>
                    <a:pt x="79" y="53"/>
                  </a:lnTo>
                  <a:lnTo>
                    <a:pt x="79" y="40"/>
                  </a:lnTo>
                  <a:lnTo>
                    <a:pt x="79" y="40"/>
                  </a:lnTo>
                  <a:close/>
                  <a:moveTo>
                    <a:pt x="63" y="88"/>
                  </a:moveTo>
                  <a:lnTo>
                    <a:pt x="47" y="80"/>
                  </a:lnTo>
                  <a:lnTo>
                    <a:pt x="66" y="73"/>
                  </a:lnTo>
                  <a:lnTo>
                    <a:pt x="66" y="73"/>
                  </a:lnTo>
                  <a:lnTo>
                    <a:pt x="63" y="88"/>
                  </a:lnTo>
                  <a:lnTo>
                    <a:pt x="63" y="88"/>
                  </a:lnTo>
                  <a:close/>
                  <a:moveTo>
                    <a:pt x="10" y="40"/>
                  </a:moveTo>
                  <a:lnTo>
                    <a:pt x="10" y="40"/>
                  </a:lnTo>
                  <a:lnTo>
                    <a:pt x="10" y="34"/>
                  </a:lnTo>
                  <a:lnTo>
                    <a:pt x="12" y="27"/>
                  </a:lnTo>
                  <a:lnTo>
                    <a:pt x="14" y="22"/>
                  </a:lnTo>
                  <a:lnTo>
                    <a:pt x="18" y="19"/>
                  </a:lnTo>
                  <a:lnTo>
                    <a:pt x="22" y="15"/>
                  </a:lnTo>
                  <a:lnTo>
                    <a:pt x="27" y="13"/>
                  </a:lnTo>
                  <a:lnTo>
                    <a:pt x="33" y="10"/>
                  </a:lnTo>
                  <a:lnTo>
                    <a:pt x="39" y="10"/>
                  </a:lnTo>
                  <a:lnTo>
                    <a:pt x="39" y="10"/>
                  </a:lnTo>
                  <a:lnTo>
                    <a:pt x="45" y="10"/>
                  </a:lnTo>
                  <a:lnTo>
                    <a:pt x="51" y="13"/>
                  </a:lnTo>
                  <a:lnTo>
                    <a:pt x="56" y="15"/>
                  </a:lnTo>
                  <a:lnTo>
                    <a:pt x="60" y="19"/>
                  </a:lnTo>
                  <a:lnTo>
                    <a:pt x="64" y="22"/>
                  </a:lnTo>
                  <a:lnTo>
                    <a:pt x="66" y="27"/>
                  </a:lnTo>
                  <a:lnTo>
                    <a:pt x="68" y="34"/>
                  </a:lnTo>
                  <a:lnTo>
                    <a:pt x="69" y="40"/>
                  </a:lnTo>
                  <a:lnTo>
                    <a:pt x="69" y="40"/>
                  </a:lnTo>
                  <a:lnTo>
                    <a:pt x="69" y="46"/>
                  </a:lnTo>
                  <a:lnTo>
                    <a:pt x="68" y="62"/>
                  </a:lnTo>
                  <a:lnTo>
                    <a:pt x="34" y="74"/>
                  </a:lnTo>
                  <a:lnTo>
                    <a:pt x="11" y="62"/>
                  </a:lnTo>
                  <a:lnTo>
                    <a:pt x="11" y="62"/>
                  </a:lnTo>
                  <a:lnTo>
                    <a:pt x="10" y="46"/>
                  </a:lnTo>
                  <a:lnTo>
                    <a:pt x="10" y="40"/>
                  </a:lnTo>
                  <a:lnTo>
                    <a:pt x="10" y="40"/>
                  </a:lnTo>
                  <a:close/>
                  <a:moveTo>
                    <a:pt x="39" y="109"/>
                  </a:moveTo>
                  <a:lnTo>
                    <a:pt x="39" y="109"/>
                  </a:lnTo>
                  <a:lnTo>
                    <a:pt x="31" y="108"/>
                  </a:lnTo>
                  <a:lnTo>
                    <a:pt x="27" y="106"/>
                  </a:lnTo>
                  <a:lnTo>
                    <a:pt x="24" y="105"/>
                  </a:lnTo>
                  <a:lnTo>
                    <a:pt x="21" y="101"/>
                  </a:lnTo>
                  <a:lnTo>
                    <a:pt x="18" y="96"/>
                  </a:lnTo>
                  <a:lnTo>
                    <a:pt x="14" y="83"/>
                  </a:lnTo>
                  <a:lnTo>
                    <a:pt x="14" y="83"/>
                  </a:lnTo>
                  <a:lnTo>
                    <a:pt x="12" y="74"/>
                  </a:lnTo>
                  <a:lnTo>
                    <a:pt x="59" y="98"/>
                  </a:lnTo>
                  <a:lnTo>
                    <a:pt x="59" y="98"/>
                  </a:lnTo>
                  <a:lnTo>
                    <a:pt x="55" y="104"/>
                  </a:lnTo>
                  <a:lnTo>
                    <a:pt x="51" y="106"/>
                  </a:lnTo>
                  <a:lnTo>
                    <a:pt x="45" y="109"/>
                  </a:lnTo>
                  <a:lnTo>
                    <a:pt x="39" y="109"/>
                  </a:lnTo>
                  <a:lnTo>
                    <a:pt x="3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sp>
          <p:nvSpPr>
            <p:cNvPr id="581" name="Freeform 1774"/>
            <p:cNvSpPr>
              <a:spLocks noEditPoints="1"/>
            </p:cNvSpPr>
            <p:nvPr/>
          </p:nvSpPr>
          <p:spPr bwMode="auto">
            <a:xfrm>
              <a:off x="2377334" y="3710532"/>
              <a:ext cx="82794" cy="77923"/>
            </a:xfrm>
            <a:custGeom>
              <a:avLst/>
              <a:gdLst>
                <a:gd name="T0" fmla="*/ 25 w 50"/>
                <a:gd name="T1" fmla="*/ 49 h 49"/>
                <a:gd name="T2" fmla="*/ 25 w 50"/>
                <a:gd name="T3" fmla="*/ 49 h 49"/>
                <a:gd name="T4" fmla="*/ 30 w 50"/>
                <a:gd name="T5" fmla="*/ 49 h 49"/>
                <a:gd name="T6" fmla="*/ 35 w 50"/>
                <a:gd name="T7" fmla="*/ 47 h 49"/>
                <a:gd name="T8" fmla="*/ 39 w 50"/>
                <a:gd name="T9" fmla="*/ 46 h 49"/>
                <a:gd name="T10" fmla="*/ 42 w 50"/>
                <a:gd name="T11" fmla="*/ 42 h 49"/>
                <a:gd name="T12" fmla="*/ 46 w 50"/>
                <a:gd name="T13" fmla="*/ 38 h 49"/>
                <a:gd name="T14" fmla="*/ 47 w 50"/>
                <a:gd name="T15" fmla="*/ 35 h 49"/>
                <a:gd name="T16" fmla="*/ 50 w 50"/>
                <a:gd name="T17" fmla="*/ 30 h 49"/>
                <a:gd name="T18" fmla="*/ 50 w 50"/>
                <a:gd name="T19" fmla="*/ 25 h 49"/>
                <a:gd name="T20" fmla="*/ 50 w 50"/>
                <a:gd name="T21" fmla="*/ 25 h 49"/>
                <a:gd name="T22" fmla="*/ 50 w 50"/>
                <a:gd name="T23" fmla="*/ 20 h 49"/>
                <a:gd name="T24" fmla="*/ 47 w 50"/>
                <a:gd name="T25" fmla="*/ 15 h 49"/>
                <a:gd name="T26" fmla="*/ 46 w 50"/>
                <a:gd name="T27" fmla="*/ 11 h 49"/>
                <a:gd name="T28" fmla="*/ 42 w 50"/>
                <a:gd name="T29" fmla="*/ 7 h 49"/>
                <a:gd name="T30" fmla="*/ 39 w 50"/>
                <a:gd name="T31" fmla="*/ 4 h 49"/>
                <a:gd name="T32" fmla="*/ 35 w 50"/>
                <a:gd name="T33" fmla="*/ 3 h 49"/>
                <a:gd name="T34" fmla="*/ 30 w 50"/>
                <a:gd name="T35" fmla="*/ 0 h 49"/>
                <a:gd name="T36" fmla="*/ 25 w 50"/>
                <a:gd name="T37" fmla="*/ 0 h 49"/>
                <a:gd name="T38" fmla="*/ 25 w 50"/>
                <a:gd name="T39" fmla="*/ 0 h 49"/>
                <a:gd name="T40" fmla="*/ 20 w 50"/>
                <a:gd name="T41" fmla="*/ 0 h 49"/>
                <a:gd name="T42" fmla="*/ 15 w 50"/>
                <a:gd name="T43" fmla="*/ 3 h 49"/>
                <a:gd name="T44" fmla="*/ 12 w 50"/>
                <a:gd name="T45" fmla="*/ 4 h 49"/>
                <a:gd name="T46" fmla="*/ 8 w 50"/>
                <a:gd name="T47" fmla="*/ 7 h 49"/>
                <a:gd name="T48" fmla="*/ 4 w 50"/>
                <a:gd name="T49" fmla="*/ 11 h 49"/>
                <a:gd name="T50" fmla="*/ 3 w 50"/>
                <a:gd name="T51" fmla="*/ 15 h 49"/>
                <a:gd name="T52" fmla="*/ 0 w 50"/>
                <a:gd name="T53" fmla="*/ 20 h 49"/>
                <a:gd name="T54" fmla="*/ 0 w 50"/>
                <a:gd name="T55" fmla="*/ 25 h 49"/>
                <a:gd name="T56" fmla="*/ 0 w 50"/>
                <a:gd name="T57" fmla="*/ 25 h 49"/>
                <a:gd name="T58" fmla="*/ 0 w 50"/>
                <a:gd name="T59" fmla="*/ 30 h 49"/>
                <a:gd name="T60" fmla="*/ 3 w 50"/>
                <a:gd name="T61" fmla="*/ 35 h 49"/>
                <a:gd name="T62" fmla="*/ 4 w 50"/>
                <a:gd name="T63" fmla="*/ 38 h 49"/>
                <a:gd name="T64" fmla="*/ 8 w 50"/>
                <a:gd name="T65" fmla="*/ 42 h 49"/>
                <a:gd name="T66" fmla="*/ 12 w 50"/>
                <a:gd name="T67" fmla="*/ 46 h 49"/>
                <a:gd name="T68" fmla="*/ 15 w 50"/>
                <a:gd name="T69" fmla="*/ 47 h 49"/>
                <a:gd name="T70" fmla="*/ 20 w 50"/>
                <a:gd name="T71" fmla="*/ 49 h 49"/>
                <a:gd name="T72" fmla="*/ 25 w 50"/>
                <a:gd name="T73" fmla="*/ 49 h 49"/>
                <a:gd name="T74" fmla="*/ 25 w 50"/>
                <a:gd name="T75" fmla="*/ 49 h 49"/>
                <a:gd name="T76" fmla="*/ 25 w 50"/>
                <a:gd name="T77" fmla="*/ 10 h 49"/>
                <a:gd name="T78" fmla="*/ 25 w 50"/>
                <a:gd name="T79" fmla="*/ 10 h 49"/>
                <a:gd name="T80" fmla="*/ 31 w 50"/>
                <a:gd name="T81" fmla="*/ 11 h 49"/>
                <a:gd name="T82" fmla="*/ 35 w 50"/>
                <a:gd name="T83" fmla="*/ 15 h 49"/>
                <a:gd name="T84" fmla="*/ 39 w 50"/>
                <a:gd name="T85" fmla="*/ 19 h 49"/>
                <a:gd name="T86" fmla="*/ 40 w 50"/>
                <a:gd name="T87" fmla="*/ 25 h 49"/>
                <a:gd name="T88" fmla="*/ 40 w 50"/>
                <a:gd name="T89" fmla="*/ 25 h 49"/>
                <a:gd name="T90" fmla="*/ 39 w 50"/>
                <a:gd name="T91" fmla="*/ 31 h 49"/>
                <a:gd name="T92" fmla="*/ 35 w 50"/>
                <a:gd name="T93" fmla="*/ 35 h 49"/>
                <a:gd name="T94" fmla="*/ 31 w 50"/>
                <a:gd name="T95" fmla="*/ 38 h 49"/>
                <a:gd name="T96" fmla="*/ 25 w 50"/>
                <a:gd name="T97" fmla="*/ 40 h 49"/>
                <a:gd name="T98" fmla="*/ 25 w 50"/>
                <a:gd name="T99" fmla="*/ 40 h 49"/>
                <a:gd name="T100" fmla="*/ 19 w 50"/>
                <a:gd name="T101" fmla="*/ 38 h 49"/>
                <a:gd name="T102" fmla="*/ 14 w 50"/>
                <a:gd name="T103" fmla="*/ 35 h 49"/>
                <a:gd name="T104" fmla="*/ 12 w 50"/>
                <a:gd name="T105" fmla="*/ 31 h 49"/>
                <a:gd name="T106" fmla="*/ 10 w 50"/>
                <a:gd name="T107" fmla="*/ 25 h 49"/>
                <a:gd name="T108" fmla="*/ 10 w 50"/>
                <a:gd name="T109" fmla="*/ 25 h 49"/>
                <a:gd name="T110" fmla="*/ 12 w 50"/>
                <a:gd name="T111" fmla="*/ 19 h 49"/>
                <a:gd name="T112" fmla="*/ 14 w 50"/>
                <a:gd name="T113" fmla="*/ 15 h 49"/>
                <a:gd name="T114" fmla="*/ 19 w 50"/>
                <a:gd name="T115" fmla="*/ 11 h 49"/>
                <a:gd name="T116" fmla="*/ 25 w 50"/>
                <a:gd name="T117" fmla="*/ 10 h 49"/>
                <a:gd name="T118" fmla="*/ 25 w 50"/>
                <a:gd name="T11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49">
                  <a:moveTo>
                    <a:pt x="25" y="49"/>
                  </a:moveTo>
                  <a:lnTo>
                    <a:pt x="25" y="49"/>
                  </a:lnTo>
                  <a:lnTo>
                    <a:pt x="30" y="49"/>
                  </a:lnTo>
                  <a:lnTo>
                    <a:pt x="35" y="47"/>
                  </a:lnTo>
                  <a:lnTo>
                    <a:pt x="39" y="46"/>
                  </a:lnTo>
                  <a:lnTo>
                    <a:pt x="42" y="42"/>
                  </a:lnTo>
                  <a:lnTo>
                    <a:pt x="46" y="38"/>
                  </a:lnTo>
                  <a:lnTo>
                    <a:pt x="47" y="35"/>
                  </a:lnTo>
                  <a:lnTo>
                    <a:pt x="50" y="30"/>
                  </a:lnTo>
                  <a:lnTo>
                    <a:pt x="50" y="25"/>
                  </a:lnTo>
                  <a:lnTo>
                    <a:pt x="50" y="25"/>
                  </a:lnTo>
                  <a:lnTo>
                    <a:pt x="50" y="20"/>
                  </a:lnTo>
                  <a:lnTo>
                    <a:pt x="47" y="15"/>
                  </a:lnTo>
                  <a:lnTo>
                    <a:pt x="46" y="11"/>
                  </a:lnTo>
                  <a:lnTo>
                    <a:pt x="42" y="7"/>
                  </a:lnTo>
                  <a:lnTo>
                    <a:pt x="39" y="4"/>
                  </a:lnTo>
                  <a:lnTo>
                    <a:pt x="35" y="3"/>
                  </a:lnTo>
                  <a:lnTo>
                    <a:pt x="30" y="0"/>
                  </a:lnTo>
                  <a:lnTo>
                    <a:pt x="25" y="0"/>
                  </a:lnTo>
                  <a:lnTo>
                    <a:pt x="25" y="0"/>
                  </a:lnTo>
                  <a:lnTo>
                    <a:pt x="20" y="0"/>
                  </a:lnTo>
                  <a:lnTo>
                    <a:pt x="15" y="3"/>
                  </a:lnTo>
                  <a:lnTo>
                    <a:pt x="12" y="4"/>
                  </a:lnTo>
                  <a:lnTo>
                    <a:pt x="8" y="7"/>
                  </a:lnTo>
                  <a:lnTo>
                    <a:pt x="4" y="11"/>
                  </a:lnTo>
                  <a:lnTo>
                    <a:pt x="3" y="15"/>
                  </a:lnTo>
                  <a:lnTo>
                    <a:pt x="0" y="20"/>
                  </a:lnTo>
                  <a:lnTo>
                    <a:pt x="0" y="25"/>
                  </a:lnTo>
                  <a:lnTo>
                    <a:pt x="0" y="25"/>
                  </a:lnTo>
                  <a:lnTo>
                    <a:pt x="0" y="30"/>
                  </a:lnTo>
                  <a:lnTo>
                    <a:pt x="3" y="35"/>
                  </a:lnTo>
                  <a:lnTo>
                    <a:pt x="4" y="38"/>
                  </a:lnTo>
                  <a:lnTo>
                    <a:pt x="8" y="42"/>
                  </a:lnTo>
                  <a:lnTo>
                    <a:pt x="12" y="46"/>
                  </a:lnTo>
                  <a:lnTo>
                    <a:pt x="15" y="47"/>
                  </a:lnTo>
                  <a:lnTo>
                    <a:pt x="20" y="49"/>
                  </a:lnTo>
                  <a:lnTo>
                    <a:pt x="25" y="49"/>
                  </a:lnTo>
                  <a:lnTo>
                    <a:pt x="25" y="49"/>
                  </a:lnTo>
                  <a:close/>
                  <a:moveTo>
                    <a:pt x="25" y="10"/>
                  </a:moveTo>
                  <a:lnTo>
                    <a:pt x="25" y="10"/>
                  </a:lnTo>
                  <a:lnTo>
                    <a:pt x="31" y="11"/>
                  </a:lnTo>
                  <a:lnTo>
                    <a:pt x="35" y="15"/>
                  </a:lnTo>
                  <a:lnTo>
                    <a:pt x="39" y="19"/>
                  </a:lnTo>
                  <a:lnTo>
                    <a:pt x="40" y="25"/>
                  </a:lnTo>
                  <a:lnTo>
                    <a:pt x="40" y="25"/>
                  </a:lnTo>
                  <a:lnTo>
                    <a:pt x="39" y="31"/>
                  </a:lnTo>
                  <a:lnTo>
                    <a:pt x="35" y="35"/>
                  </a:lnTo>
                  <a:lnTo>
                    <a:pt x="31" y="38"/>
                  </a:lnTo>
                  <a:lnTo>
                    <a:pt x="25" y="40"/>
                  </a:lnTo>
                  <a:lnTo>
                    <a:pt x="25" y="40"/>
                  </a:lnTo>
                  <a:lnTo>
                    <a:pt x="19" y="38"/>
                  </a:lnTo>
                  <a:lnTo>
                    <a:pt x="14" y="35"/>
                  </a:lnTo>
                  <a:lnTo>
                    <a:pt x="12" y="31"/>
                  </a:lnTo>
                  <a:lnTo>
                    <a:pt x="10" y="25"/>
                  </a:lnTo>
                  <a:lnTo>
                    <a:pt x="10" y="25"/>
                  </a:lnTo>
                  <a:lnTo>
                    <a:pt x="12" y="19"/>
                  </a:lnTo>
                  <a:lnTo>
                    <a:pt x="14" y="15"/>
                  </a:lnTo>
                  <a:lnTo>
                    <a:pt x="19" y="11"/>
                  </a:lnTo>
                  <a:lnTo>
                    <a:pt x="25" y="10"/>
                  </a:lnTo>
                  <a:lnTo>
                    <a:pt x="2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sp>
          <p:nvSpPr>
            <p:cNvPr id="582" name="Freeform 1775"/>
            <p:cNvSpPr>
              <a:spLocks/>
            </p:cNvSpPr>
            <p:nvPr/>
          </p:nvSpPr>
          <p:spPr bwMode="auto">
            <a:xfrm>
              <a:off x="2411426" y="3749493"/>
              <a:ext cx="14612" cy="14612"/>
            </a:xfrm>
            <a:custGeom>
              <a:avLst/>
              <a:gdLst>
                <a:gd name="T0" fmla="*/ 5 w 10"/>
                <a:gd name="T1" fmla="*/ 10 h 10"/>
                <a:gd name="T2" fmla="*/ 5 w 10"/>
                <a:gd name="T3" fmla="*/ 10 h 10"/>
                <a:gd name="T4" fmla="*/ 6 w 10"/>
                <a:gd name="T5" fmla="*/ 10 h 10"/>
                <a:gd name="T6" fmla="*/ 9 w 10"/>
                <a:gd name="T7" fmla="*/ 8 h 10"/>
                <a:gd name="T8" fmla="*/ 10 w 10"/>
                <a:gd name="T9" fmla="*/ 7 h 10"/>
                <a:gd name="T10" fmla="*/ 10 w 10"/>
                <a:gd name="T11" fmla="*/ 5 h 10"/>
                <a:gd name="T12" fmla="*/ 10 w 10"/>
                <a:gd name="T13" fmla="*/ 5 h 10"/>
                <a:gd name="T14" fmla="*/ 10 w 10"/>
                <a:gd name="T15" fmla="*/ 2 h 10"/>
                <a:gd name="T16" fmla="*/ 9 w 10"/>
                <a:gd name="T17" fmla="*/ 1 h 10"/>
                <a:gd name="T18" fmla="*/ 6 w 10"/>
                <a:gd name="T19" fmla="*/ 0 h 10"/>
                <a:gd name="T20" fmla="*/ 5 w 10"/>
                <a:gd name="T21" fmla="*/ 0 h 10"/>
                <a:gd name="T22" fmla="*/ 5 w 10"/>
                <a:gd name="T23" fmla="*/ 0 h 10"/>
                <a:gd name="T24" fmla="*/ 3 w 10"/>
                <a:gd name="T25" fmla="*/ 0 h 10"/>
                <a:gd name="T26" fmla="*/ 1 w 10"/>
                <a:gd name="T27" fmla="*/ 1 h 10"/>
                <a:gd name="T28" fmla="*/ 0 w 10"/>
                <a:gd name="T29" fmla="*/ 2 h 10"/>
                <a:gd name="T30" fmla="*/ 0 w 10"/>
                <a:gd name="T31" fmla="*/ 5 h 10"/>
                <a:gd name="T32" fmla="*/ 0 w 10"/>
                <a:gd name="T33" fmla="*/ 5 h 10"/>
                <a:gd name="T34" fmla="*/ 0 w 10"/>
                <a:gd name="T35" fmla="*/ 7 h 10"/>
                <a:gd name="T36" fmla="*/ 1 w 10"/>
                <a:gd name="T37" fmla="*/ 8 h 10"/>
                <a:gd name="T38" fmla="*/ 3 w 10"/>
                <a:gd name="T39" fmla="*/ 10 h 10"/>
                <a:gd name="T40" fmla="*/ 5 w 10"/>
                <a:gd name="T41" fmla="*/ 10 h 10"/>
                <a:gd name="T42" fmla="*/ 5 w 10"/>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5" y="10"/>
                  </a:moveTo>
                  <a:lnTo>
                    <a:pt x="5" y="10"/>
                  </a:lnTo>
                  <a:lnTo>
                    <a:pt x="6" y="10"/>
                  </a:lnTo>
                  <a:lnTo>
                    <a:pt x="9" y="8"/>
                  </a:lnTo>
                  <a:lnTo>
                    <a:pt x="10" y="7"/>
                  </a:lnTo>
                  <a:lnTo>
                    <a:pt x="10" y="5"/>
                  </a:lnTo>
                  <a:lnTo>
                    <a:pt x="10" y="5"/>
                  </a:lnTo>
                  <a:lnTo>
                    <a:pt x="10" y="2"/>
                  </a:lnTo>
                  <a:lnTo>
                    <a:pt x="9" y="1"/>
                  </a:lnTo>
                  <a:lnTo>
                    <a:pt x="6" y="0"/>
                  </a:lnTo>
                  <a:lnTo>
                    <a:pt x="5" y="0"/>
                  </a:lnTo>
                  <a:lnTo>
                    <a:pt x="5" y="0"/>
                  </a:lnTo>
                  <a:lnTo>
                    <a:pt x="3" y="0"/>
                  </a:lnTo>
                  <a:lnTo>
                    <a:pt x="1" y="1"/>
                  </a:lnTo>
                  <a:lnTo>
                    <a:pt x="0" y="2"/>
                  </a:lnTo>
                  <a:lnTo>
                    <a:pt x="0" y="5"/>
                  </a:lnTo>
                  <a:lnTo>
                    <a:pt x="0" y="5"/>
                  </a:lnTo>
                  <a:lnTo>
                    <a:pt x="0" y="7"/>
                  </a:lnTo>
                  <a:lnTo>
                    <a:pt x="1" y="8"/>
                  </a:lnTo>
                  <a:lnTo>
                    <a:pt x="3" y="10"/>
                  </a:lnTo>
                  <a:lnTo>
                    <a:pt x="5" y="10"/>
                  </a:lnTo>
                  <a:lnTo>
                    <a:pt x="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b="1"/>
            </a:p>
          </p:txBody>
        </p:sp>
      </p:grpSp>
      <p:sp>
        <p:nvSpPr>
          <p:cNvPr id="549" name="Freeform 1776"/>
          <p:cNvSpPr>
            <a:spLocks/>
          </p:cNvSpPr>
          <p:nvPr/>
        </p:nvSpPr>
        <p:spPr bwMode="auto">
          <a:xfrm>
            <a:off x="1347197" y="4409260"/>
            <a:ext cx="61686" cy="47450"/>
          </a:xfrm>
          <a:custGeom>
            <a:avLst/>
            <a:gdLst>
              <a:gd name="T0" fmla="*/ 14 w 37"/>
              <a:gd name="T1" fmla="*/ 16 h 30"/>
              <a:gd name="T2" fmla="*/ 8 w 37"/>
              <a:gd name="T3" fmla="*/ 9 h 30"/>
              <a:gd name="T4" fmla="*/ 0 w 37"/>
              <a:gd name="T5" fmla="*/ 17 h 30"/>
              <a:gd name="T6" fmla="*/ 14 w 37"/>
              <a:gd name="T7" fmla="*/ 30 h 30"/>
              <a:gd name="T8" fmla="*/ 37 w 37"/>
              <a:gd name="T9" fmla="*/ 7 h 30"/>
              <a:gd name="T10" fmla="*/ 30 w 37"/>
              <a:gd name="T11" fmla="*/ 0 h 30"/>
              <a:gd name="T12" fmla="*/ 14 w 37"/>
              <a:gd name="T13" fmla="*/ 16 h 30"/>
            </a:gdLst>
            <a:ahLst/>
            <a:cxnLst>
              <a:cxn ang="0">
                <a:pos x="T0" y="T1"/>
              </a:cxn>
              <a:cxn ang="0">
                <a:pos x="T2" y="T3"/>
              </a:cxn>
              <a:cxn ang="0">
                <a:pos x="T4" y="T5"/>
              </a:cxn>
              <a:cxn ang="0">
                <a:pos x="T6" y="T7"/>
              </a:cxn>
              <a:cxn ang="0">
                <a:pos x="T8" y="T9"/>
              </a:cxn>
              <a:cxn ang="0">
                <a:pos x="T10" y="T11"/>
              </a:cxn>
              <a:cxn ang="0">
                <a:pos x="T12" y="T13"/>
              </a:cxn>
            </a:cxnLst>
            <a:rect l="0" t="0" r="r" b="b"/>
            <a:pathLst>
              <a:path w="37" h="30">
                <a:moveTo>
                  <a:pt x="14" y="16"/>
                </a:moveTo>
                <a:lnTo>
                  <a:pt x="8" y="9"/>
                </a:lnTo>
                <a:lnTo>
                  <a:pt x="0" y="17"/>
                </a:lnTo>
                <a:lnTo>
                  <a:pt x="14" y="30"/>
                </a:lnTo>
                <a:lnTo>
                  <a:pt x="37" y="7"/>
                </a:lnTo>
                <a:lnTo>
                  <a:pt x="30" y="0"/>
                </a:lnTo>
                <a:lnTo>
                  <a:pt x="14"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50" name="Freeform 1777"/>
          <p:cNvSpPr>
            <a:spLocks/>
          </p:cNvSpPr>
          <p:nvPr/>
        </p:nvSpPr>
        <p:spPr bwMode="auto">
          <a:xfrm>
            <a:off x="1347197" y="4466200"/>
            <a:ext cx="61686" cy="47450"/>
          </a:xfrm>
          <a:custGeom>
            <a:avLst/>
            <a:gdLst>
              <a:gd name="T0" fmla="*/ 14 w 37"/>
              <a:gd name="T1" fmla="*/ 16 h 31"/>
              <a:gd name="T2" fmla="*/ 8 w 37"/>
              <a:gd name="T3" fmla="*/ 10 h 31"/>
              <a:gd name="T4" fmla="*/ 0 w 37"/>
              <a:gd name="T5" fmla="*/ 17 h 31"/>
              <a:gd name="T6" fmla="*/ 14 w 37"/>
              <a:gd name="T7" fmla="*/ 31 h 31"/>
              <a:gd name="T8" fmla="*/ 37 w 37"/>
              <a:gd name="T9" fmla="*/ 7 h 31"/>
              <a:gd name="T10" fmla="*/ 30 w 37"/>
              <a:gd name="T11" fmla="*/ 0 h 31"/>
              <a:gd name="T12" fmla="*/ 14 w 37"/>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37" h="31">
                <a:moveTo>
                  <a:pt x="14" y="16"/>
                </a:moveTo>
                <a:lnTo>
                  <a:pt x="8" y="10"/>
                </a:lnTo>
                <a:lnTo>
                  <a:pt x="0" y="17"/>
                </a:lnTo>
                <a:lnTo>
                  <a:pt x="14" y="31"/>
                </a:lnTo>
                <a:lnTo>
                  <a:pt x="37" y="7"/>
                </a:lnTo>
                <a:lnTo>
                  <a:pt x="30" y="0"/>
                </a:lnTo>
                <a:lnTo>
                  <a:pt x="14" y="16"/>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51" name="Freeform 1778"/>
          <p:cNvSpPr>
            <a:spLocks noEditPoints="1"/>
          </p:cNvSpPr>
          <p:nvPr/>
        </p:nvSpPr>
        <p:spPr bwMode="auto">
          <a:xfrm>
            <a:off x="1313983" y="4385538"/>
            <a:ext cx="128115" cy="156586"/>
          </a:xfrm>
          <a:custGeom>
            <a:avLst/>
            <a:gdLst>
              <a:gd name="T0" fmla="*/ 69 w 79"/>
              <a:gd name="T1" fmla="*/ 0 h 98"/>
              <a:gd name="T2" fmla="*/ 10 w 79"/>
              <a:gd name="T3" fmla="*/ 0 h 98"/>
              <a:gd name="T4" fmla="*/ 10 w 79"/>
              <a:gd name="T5" fmla="*/ 0 h 98"/>
              <a:gd name="T6" fmla="*/ 6 w 79"/>
              <a:gd name="T7" fmla="*/ 1 h 98"/>
              <a:gd name="T8" fmla="*/ 3 w 79"/>
              <a:gd name="T9" fmla="*/ 2 h 98"/>
              <a:gd name="T10" fmla="*/ 2 w 79"/>
              <a:gd name="T11" fmla="*/ 6 h 98"/>
              <a:gd name="T12" fmla="*/ 0 w 79"/>
              <a:gd name="T13" fmla="*/ 9 h 98"/>
              <a:gd name="T14" fmla="*/ 0 w 79"/>
              <a:gd name="T15" fmla="*/ 88 h 98"/>
              <a:gd name="T16" fmla="*/ 0 w 79"/>
              <a:gd name="T17" fmla="*/ 88 h 98"/>
              <a:gd name="T18" fmla="*/ 2 w 79"/>
              <a:gd name="T19" fmla="*/ 92 h 98"/>
              <a:gd name="T20" fmla="*/ 3 w 79"/>
              <a:gd name="T21" fmla="*/ 96 h 98"/>
              <a:gd name="T22" fmla="*/ 6 w 79"/>
              <a:gd name="T23" fmla="*/ 97 h 98"/>
              <a:gd name="T24" fmla="*/ 10 w 79"/>
              <a:gd name="T25" fmla="*/ 98 h 98"/>
              <a:gd name="T26" fmla="*/ 69 w 79"/>
              <a:gd name="T27" fmla="*/ 98 h 98"/>
              <a:gd name="T28" fmla="*/ 69 w 79"/>
              <a:gd name="T29" fmla="*/ 98 h 98"/>
              <a:gd name="T30" fmla="*/ 73 w 79"/>
              <a:gd name="T31" fmla="*/ 97 h 98"/>
              <a:gd name="T32" fmla="*/ 77 w 79"/>
              <a:gd name="T33" fmla="*/ 96 h 98"/>
              <a:gd name="T34" fmla="*/ 78 w 79"/>
              <a:gd name="T35" fmla="*/ 92 h 98"/>
              <a:gd name="T36" fmla="*/ 79 w 79"/>
              <a:gd name="T37" fmla="*/ 88 h 98"/>
              <a:gd name="T38" fmla="*/ 79 w 79"/>
              <a:gd name="T39" fmla="*/ 9 h 98"/>
              <a:gd name="T40" fmla="*/ 79 w 79"/>
              <a:gd name="T41" fmla="*/ 9 h 98"/>
              <a:gd name="T42" fmla="*/ 78 w 79"/>
              <a:gd name="T43" fmla="*/ 6 h 98"/>
              <a:gd name="T44" fmla="*/ 77 w 79"/>
              <a:gd name="T45" fmla="*/ 2 h 98"/>
              <a:gd name="T46" fmla="*/ 73 w 79"/>
              <a:gd name="T47" fmla="*/ 1 h 98"/>
              <a:gd name="T48" fmla="*/ 69 w 79"/>
              <a:gd name="T49" fmla="*/ 0 h 98"/>
              <a:gd name="T50" fmla="*/ 69 w 79"/>
              <a:gd name="T51" fmla="*/ 0 h 98"/>
              <a:gd name="T52" fmla="*/ 10 w 79"/>
              <a:gd name="T53" fmla="*/ 88 h 98"/>
              <a:gd name="T54" fmla="*/ 10 w 79"/>
              <a:gd name="T55" fmla="*/ 9 h 98"/>
              <a:gd name="T56" fmla="*/ 69 w 79"/>
              <a:gd name="T57" fmla="*/ 9 h 98"/>
              <a:gd name="T58" fmla="*/ 69 w 79"/>
              <a:gd name="T59" fmla="*/ 88 h 98"/>
              <a:gd name="T60" fmla="*/ 10 w 79"/>
              <a:gd name="T61"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9" h="98">
                <a:moveTo>
                  <a:pt x="69" y="0"/>
                </a:moveTo>
                <a:lnTo>
                  <a:pt x="10" y="0"/>
                </a:lnTo>
                <a:lnTo>
                  <a:pt x="10" y="0"/>
                </a:lnTo>
                <a:lnTo>
                  <a:pt x="6" y="1"/>
                </a:lnTo>
                <a:lnTo>
                  <a:pt x="3" y="2"/>
                </a:lnTo>
                <a:lnTo>
                  <a:pt x="2" y="6"/>
                </a:lnTo>
                <a:lnTo>
                  <a:pt x="0" y="9"/>
                </a:lnTo>
                <a:lnTo>
                  <a:pt x="0" y="88"/>
                </a:lnTo>
                <a:lnTo>
                  <a:pt x="0" y="88"/>
                </a:lnTo>
                <a:lnTo>
                  <a:pt x="2" y="92"/>
                </a:lnTo>
                <a:lnTo>
                  <a:pt x="3" y="96"/>
                </a:lnTo>
                <a:lnTo>
                  <a:pt x="6" y="97"/>
                </a:lnTo>
                <a:lnTo>
                  <a:pt x="10" y="98"/>
                </a:lnTo>
                <a:lnTo>
                  <a:pt x="69" y="98"/>
                </a:lnTo>
                <a:lnTo>
                  <a:pt x="69" y="98"/>
                </a:lnTo>
                <a:lnTo>
                  <a:pt x="73" y="97"/>
                </a:lnTo>
                <a:lnTo>
                  <a:pt x="77" y="96"/>
                </a:lnTo>
                <a:lnTo>
                  <a:pt x="78" y="92"/>
                </a:lnTo>
                <a:lnTo>
                  <a:pt x="79" y="88"/>
                </a:lnTo>
                <a:lnTo>
                  <a:pt x="79" y="9"/>
                </a:lnTo>
                <a:lnTo>
                  <a:pt x="79" y="9"/>
                </a:lnTo>
                <a:lnTo>
                  <a:pt x="78" y="6"/>
                </a:lnTo>
                <a:lnTo>
                  <a:pt x="77" y="2"/>
                </a:lnTo>
                <a:lnTo>
                  <a:pt x="73" y="1"/>
                </a:lnTo>
                <a:lnTo>
                  <a:pt x="69" y="0"/>
                </a:lnTo>
                <a:lnTo>
                  <a:pt x="69" y="0"/>
                </a:lnTo>
                <a:close/>
                <a:moveTo>
                  <a:pt x="10" y="88"/>
                </a:moveTo>
                <a:lnTo>
                  <a:pt x="10" y="9"/>
                </a:lnTo>
                <a:lnTo>
                  <a:pt x="69" y="9"/>
                </a:lnTo>
                <a:lnTo>
                  <a:pt x="69" y="88"/>
                </a:lnTo>
                <a:lnTo>
                  <a:pt x="10"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52" name="Freeform 1779"/>
          <p:cNvSpPr>
            <a:spLocks/>
          </p:cNvSpPr>
          <p:nvPr/>
        </p:nvSpPr>
        <p:spPr bwMode="auto">
          <a:xfrm>
            <a:off x="1722047" y="4456710"/>
            <a:ext cx="61686" cy="61686"/>
          </a:xfrm>
          <a:custGeom>
            <a:avLst/>
            <a:gdLst>
              <a:gd name="T0" fmla="*/ 25 w 39"/>
              <a:gd name="T1" fmla="*/ 0 h 39"/>
              <a:gd name="T2" fmla="*/ 15 w 39"/>
              <a:gd name="T3" fmla="*/ 0 h 39"/>
              <a:gd name="T4" fmla="*/ 15 w 39"/>
              <a:gd name="T5" fmla="*/ 15 h 39"/>
              <a:gd name="T6" fmla="*/ 0 w 39"/>
              <a:gd name="T7" fmla="*/ 15 h 39"/>
              <a:gd name="T8" fmla="*/ 0 w 39"/>
              <a:gd name="T9" fmla="*/ 25 h 39"/>
              <a:gd name="T10" fmla="*/ 15 w 39"/>
              <a:gd name="T11" fmla="*/ 25 h 39"/>
              <a:gd name="T12" fmla="*/ 15 w 39"/>
              <a:gd name="T13" fmla="*/ 39 h 39"/>
              <a:gd name="T14" fmla="*/ 25 w 39"/>
              <a:gd name="T15" fmla="*/ 39 h 39"/>
              <a:gd name="T16" fmla="*/ 25 w 39"/>
              <a:gd name="T17" fmla="*/ 25 h 39"/>
              <a:gd name="T18" fmla="*/ 39 w 39"/>
              <a:gd name="T19" fmla="*/ 25 h 39"/>
              <a:gd name="T20" fmla="*/ 39 w 39"/>
              <a:gd name="T21" fmla="*/ 15 h 39"/>
              <a:gd name="T22" fmla="*/ 25 w 39"/>
              <a:gd name="T23" fmla="*/ 15 h 39"/>
              <a:gd name="T24" fmla="*/ 25 w 39"/>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9">
                <a:moveTo>
                  <a:pt x="25" y="0"/>
                </a:moveTo>
                <a:lnTo>
                  <a:pt x="15" y="0"/>
                </a:lnTo>
                <a:lnTo>
                  <a:pt x="15" y="15"/>
                </a:lnTo>
                <a:lnTo>
                  <a:pt x="0" y="15"/>
                </a:lnTo>
                <a:lnTo>
                  <a:pt x="0" y="25"/>
                </a:lnTo>
                <a:lnTo>
                  <a:pt x="15" y="25"/>
                </a:lnTo>
                <a:lnTo>
                  <a:pt x="15" y="39"/>
                </a:lnTo>
                <a:lnTo>
                  <a:pt x="25" y="39"/>
                </a:lnTo>
                <a:lnTo>
                  <a:pt x="25" y="25"/>
                </a:lnTo>
                <a:lnTo>
                  <a:pt x="39" y="25"/>
                </a:lnTo>
                <a:lnTo>
                  <a:pt x="39" y="15"/>
                </a:lnTo>
                <a:lnTo>
                  <a:pt x="25" y="15"/>
                </a:lnTo>
                <a:lnTo>
                  <a:pt x="2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53" name="Freeform 1780"/>
          <p:cNvSpPr>
            <a:spLocks noEditPoints="1"/>
          </p:cNvSpPr>
          <p:nvPr/>
        </p:nvSpPr>
        <p:spPr bwMode="auto">
          <a:xfrm>
            <a:off x="1684088" y="4371300"/>
            <a:ext cx="137605" cy="175564"/>
          </a:xfrm>
          <a:custGeom>
            <a:avLst/>
            <a:gdLst>
              <a:gd name="T0" fmla="*/ 69 w 89"/>
              <a:gd name="T1" fmla="*/ 24 h 113"/>
              <a:gd name="T2" fmla="*/ 63 w 89"/>
              <a:gd name="T3" fmla="*/ 14 h 113"/>
              <a:gd name="T4" fmla="*/ 61 w 89"/>
              <a:gd name="T5" fmla="*/ 8 h 113"/>
              <a:gd name="T6" fmla="*/ 51 w 89"/>
              <a:gd name="T7" fmla="*/ 1 h 113"/>
              <a:gd name="T8" fmla="*/ 45 w 89"/>
              <a:gd name="T9" fmla="*/ 0 h 113"/>
              <a:gd name="T10" fmla="*/ 32 w 89"/>
              <a:gd name="T11" fmla="*/ 3 h 113"/>
              <a:gd name="T12" fmla="*/ 26 w 89"/>
              <a:gd name="T13" fmla="*/ 14 h 113"/>
              <a:gd name="T14" fmla="*/ 20 w 89"/>
              <a:gd name="T15" fmla="*/ 24 h 113"/>
              <a:gd name="T16" fmla="*/ 10 w 89"/>
              <a:gd name="T17" fmla="*/ 24 h 113"/>
              <a:gd name="T18" fmla="*/ 3 w 89"/>
              <a:gd name="T19" fmla="*/ 27 h 113"/>
              <a:gd name="T20" fmla="*/ 0 w 89"/>
              <a:gd name="T21" fmla="*/ 34 h 113"/>
              <a:gd name="T22" fmla="*/ 0 w 89"/>
              <a:gd name="T23" fmla="*/ 103 h 113"/>
              <a:gd name="T24" fmla="*/ 3 w 89"/>
              <a:gd name="T25" fmla="*/ 111 h 113"/>
              <a:gd name="T26" fmla="*/ 10 w 89"/>
              <a:gd name="T27" fmla="*/ 113 h 113"/>
              <a:gd name="T28" fmla="*/ 79 w 89"/>
              <a:gd name="T29" fmla="*/ 113 h 113"/>
              <a:gd name="T30" fmla="*/ 87 w 89"/>
              <a:gd name="T31" fmla="*/ 111 h 113"/>
              <a:gd name="T32" fmla="*/ 89 w 89"/>
              <a:gd name="T33" fmla="*/ 103 h 113"/>
              <a:gd name="T34" fmla="*/ 89 w 89"/>
              <a:gd name="T35" fmla="*/ 34 h 113"/>
              <a:gd name="T36" fmla="*/ 87 w 89"/>
              <a:gd name="T37" fmla="*/ 27 h 113"/>
              <a:gd name="T38" fmla="*/ 79 w 89"/>
              <a:gd name="T39" fmla="*/ 24 h 113"/>
              <a:gd name="T40" fmla="*/ 45 w 89"/>
              <a:gd name="T41" fmla="*/ 10 h 113"/>
              <a:gd name="T42" fmla="*/ 50 w 89"/>
              <a:gd name="T43" fmla="*/ 11 h 113"/>
              <a:gd name="T44" fmla="*/ 36 w 89"/>
              <a:gd name="T45" fmla="*/ 14 h 113"/>
              <a:gd name="T46" fmla="*/ 40 w 89"/>
              <a:gd name="T47" fmla="*/ 11 h 113"/>
              <a:gd name="T48" fmla="*/ 45 w 89"/>
              <a:gd name="T49" fmla="*/ 10 h 113"/>
              <a:gd name="T50" fmla="*/ 59 w 89"/>
              <a:gd name="T51" fmla="*/ 24 h 113"/>
              <a:gd name="T52" fmla="*/ 30 w 89"/>
              <a:gd name="T53" fmla="*/ 34 h 113"/>
              <a:gd name="T54" fmla="*/ 79 w 89"/>
              <a:gd name="T55" fmla="*/ 103 h 113"/>
              <a:gd name="T56" fmla="*/ 10 w 89"/>
              <a:gd name="T57" fmla="*/ 34 h 113"/>
              <a:gd name="T58" fmla="*/ 20 w 89"/>
              <a:gd name="T59" fmla="*/ 44 h 113"/>
              <a:gd name="T60" fmla="*/ 69 w 89"/>
              <a:gd name="T61" fmla="*/ 34 h 113"/>
              <a:gd name="T62" fmla="*/ 79 w 89"/>
              <a:gd name="T63" fmla="*/ 10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3">
                <a:moveTo>
                  <a:pt x="79" y="24"/>
                </a:moveTo>
                <a:lnTo>
                  <a:pt x="69" y="24"/>
                </a:lnTo>
                <a:lnTo>
                  <a:pt x="69" y="14"/>
                </a:lnTo>
                <a:lnTo>
                  <a:pt x="63" y="14"/>
                </a:lnTo>
                <a:lnTo>
                  <a:pt x="63" y="14"/>
                </a:lnTo>
                <a:lnTo>
                  <a:pt x="61" y="8"/>
                </a:lnTo>
                <a:lnTo>
                  <a:pt x="57" y="3"/>
                </a:lnTo>
                <a:lnTo>
                  <a:pt x="51" y="1"/>
                </a:lnTo>
                <a:lnTo>
                  <a:pt x="45" y="0"/>
                </a:lnTo>
                <a:lnTo>
                  <a:pt x="45" y="0"/>
                </a:lnTo>
                <a:lnTo>
                  <a:pt x="38" y="1"/>
                </a:lnTo>
                <a:lnTo>
                  <a:pt x="32" y="3"/>
                </a:lnTo>
                <a:lnTo>
                  <a:pt x="29" y="8"/>
                </a:lnTo>
                <a:lnTo>
                  <a:pt x="26" y="14"/>
                </a:lnTo>
                <a:lnTo>
                  <a:pt x="20" y="14"/>
                </a:lnTo>
                <a:lnTo>
                  <a:pt x="20" y="24"/>
                </a:lnTo>
                <a:lnTo>
                  <a:pt x="10" y="24"/>
                </a:lnTo>
                <a:lnTo>
                  <a:pt x="10" y="24"/>
                </a:lnTo>
                <a:lnTo>
                  <a:pt x="6" y="26"/>
                </a:lnTo>
                <a:lnTo>
                  <a:pt x="3" y="27"/>
                </a:lnTo>
                <a:lnTo>
                  <a:pt x="1" y="30"/>
                </a:lnTo>
                <a:lnTo>
                  <a:pt x="0" y="34"/>
                </a:lnTo>
                <a:lnTo>
                  <a:pt x="0" y="103"/>
                </a:lnTo>
                <a:lnTo>
                  <a:pt x="0" y="103"/>
                </a:lnTo>
                <a:lnTo>
                  <a:pt x="1" y="107"/>
                </a:lnTo>
                <a:lnTo>
                  <a:pt x="3" y="111"/>
                </a:lnTo>
                <a:lnTo>
                  <a:pt x="6" y="112"/>
                </a:lnTo>
                <a:lnTo>
                  <a:pt x="10" y="113"/>
                </a:lnTo>
                <a:lnTo>
                  <a:pt x="79" y="113"/>
                </a:lnTo>
                <a:lnTo>
                  <a:pt x="79" y="113"/>
                </a:lnTo>
                <a:lnTo>
                  <a:pt x="83" y="112"/>
                </a:lnTo>
                <a:lnTo>
                  <a:pt x="87" y="111"/>
                </a:lnTo>
                <a:lnTo>
                  <a:pt x="88" y="107"/>
                </a:lnTo>
                <a:lnTo>
                  <a:pt x="89" y="103"/>
                </a:lnTo>
                <a:lnTo>
                  <a:pt x="89" y="34"/>
                </a:lnTo>
                <a:lnTo>
                  <a:pt x="89" y="34"/>
                </a:lnTo>
                <a:lnTo>
                  <a:pt x="88" y="30"/>
                </a:lnTo>
                <a:lnTo>
                  <a:pt x="87" y="27"/>
                </a:lnTo>
                <a:lnTo>
                  <a:pt x="83" y="26"/>
                </a:lnTo>
                <a:lnTo>
                  <a:pt x="79" y="24"/>
                </a:lnTo>
                <a:lnTo>
                  <a:pt x="79" y="24"/>
                </a:lnTo>
                <a:close/>
                <a:moveTo>
                  <a:pt x="45" y="10"/>
                </a:moveTo>
                <a:lnTo>
                  <a:pt x="45" y="10"/>
                </a:lnTo>
                <a:lnTo>
                  <a:pt x="50" y="11"/>
                </a:lnTo>
                <a:lnTo>
                  <a:pt x="53" y="14"/>
                </a:lnTo>
                <a:lnTo>
                  <a:pt x="36" y="14"/>
                </a:lnTo>
                <a:lnTo>
                  <a:pt x="36" y="14"/>
                </a:lnTo>
                <a:lnTo>
                  <a:pt x="40" y="11"/>
                </a:lnTo>
                <a:lnTo>
                  <a:pt x="45" y="10"/>
                </a:lnTo>
                <a:lnTo>
                  <a:pt x="45"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54" name="Rectangle 1781"/>
          <p:cNvSpPr>
            <a:spLocks noChangeArrowheads="1"/>
          </p:cNvSpPr>
          <p:nvPr/>
        </p:nvSpPr>
        <p:spPr bwMode="auto">
          <a:xfrm>
            <a:off x="2096900" y="4480436"/>
            <a:ext cx="61686"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55" name="Freeform 1782"/>
          <p:cNvSpPr>
            <a:spLocks noEditPoints="1"/>
          </p:cNvSpPr>
          <p:nvPr/>
        </p:nvSpPr>
        <p:spPr bwMode="auto">
          <a:xfrm>
            <a:off x="2058942" y="4371300"/>
            <a:ext cx="137605" cy="175564"/>
          </a:xfrm>
          <a:custGeom>
            <a:avLst/>
            <a:gdLst>
              <a:gd name="T0" fmla="*/ 69 w 89"/>
              <a:gd name="T1" fmla="*/ 24 h 113"/>
              <a:gd name="T2" fmla="*/ 63 w 89"/>
              <a:gd name="T3" fmla="*/ 14 h 113"/>
              <a:gd name="T4" fmla="*/ 60 w 89"/>
              <a:gd name="T5" fmla="*/ 8 h 113"/>
              <a:gd name="T6" fmla="*/ 51 w 89"/>
              <a:gd name="T7" fmla="*/ 1 h 113"/>
              <a:gd name="T8" fmla="*/ 44 w 89"/>
              <a:gd name="T9" fmla="*/ 0 h 113"/>
              <a:gd name="T10" fmla="*/ 32 w 89"/>
              <a:gd name="T11" fmla="*/ 3 h 113"/>
              <a:gd name="T12" fmla="*/ 26 w 89"/>
              <a:gd name="T13" fmla="*/ 14 h 113"/>
              <a:gd name="T14" fmla="*/ 20 w 89"/>
              <a:gd name="T15" fmla="*/ 24 h 113"/>
              <a:gd name="T16" fmla="*/ 10 w 89"/>
              <a:gd name="T17" fmla="*/ 24 h 113"/>
              <a:gd name="T18" fmla="*/ 2 w 89"/>
              <a:gd name="T19" fmla="*/ 27 h 113"/>
              <a:gd name="T20" fmla="*/ 0 w 89"/>
              <a:gd name="T21" fmla="*/ 34 h 113"/>
              <a:gd name="T22" fmla="*/ 0 w 89"/>
              <a:gd name="T23" fmla="*/ 103 h 113"/>
              <a:gd name="T24" fmla="*/ 2 w 89"/>
              <a:gd name="T25" fmla="*/ 111 h 113"/>
              <a:gd name="T26" fmla="*/ 10 w 89"/>
              <a:gd name="T27" fmla="*/ 113 h 113"/>
              <a:gd name="T28" fmla="*/ 79 w 89"/>
              <a:gd name="T29" fmla="*/ 113 h 113"/>
              <a:gd name="T30" fmla="*/ 86 w 89"/>
              <a:gd name="T31" fmla="*/ 111 h 113"/>
              <a:gd name="T32" fmla="*/ 89 w 89"/>
              <a:gd name="T33" fmla="*/ 103 h 113"/>
              <a:gd name="T34" fmla="*/ 89 w 89"/>
              <a:gd name="T35" fmla="*/ 34 h 113"/>
              <a:gd name="T36" fmla="*/ 86 w 89"/>
              <a:gd name="T37" fmla="*/ 27 h 113"/>
              <a:gd name="T38" fmla="*/ 79 w 89"/>
              <a:gd name="T39" fmla="*/ 24 h 113"/>
              <a:gd name="T40" fmla="*/ 44 w 89"/>
              <a:gd name="T41" fmla="*/ 10 h 113"/>
              <a:gd name="T42" fmla="*/ 49 w 89"/>
              <a:gd name="T43" fmla="*/ 11 h 113"/>
              <a:gd name="T44" fmla="*/ 36 w 89"/>
              <a:gd name="T45" fmla="*/ 14 h 113"/>
              <a:gd name="T46" fmla="*/ 39 w 89"/>
              <a:gd name="T47" fmla="*/ 11 h 113"/>
              <a:gd name="T48" fmla="*/ 44 w 89"/>
              <a:gd name="T49" fmla="*/ 10 h 113"/>
              <a:gd name="T50" fmla="*/ 59 w 89"/>
              <a:gd name="T51" fmla="*/ 24 h 113"/>
              <a:gd name="T52" fmla="*/ 30 w 89"/>
              <a:gd name="T53" fmla="*/ 34 h 113"/>
              <a:gd name="T54" fmla="*/ 79 w 89"/>
              <a:gd name="T55" fmla="*/ 103 h 113"/>
              <a:gd name="T56" fmla="*/ 10 w 89"/>
              <a:gd name="T57" fmla="*/ 34 h 113"/>
              <a:gd name="T58" fmla="*/ 20 w 89"/>
              <a:gd name="T59" fmla="*/ 44 h 113"/>
              <a:gd name="T60" fmla="*/ 69 w 89"/>
              <a:gd name="T61" fmla="*/ 34 h 113"/>
              <a:gd name="T62" fmla="*/ 79 w 89"/>
              <a:gd name="T63" fmla="*/ 10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3">
                <a:moveTo>
                  <a:pt x="79" y="24"/>
                </a:moveTo>
                <a:lnTo>
                  <a:pt x="69" y="24"/>
                </a:lnTo>
                <a:lnTo>
                  <a:pt x="69" y="14"/>
                </a:lnTo>
                <a:lnTo>
                  <a:pt x="63" y="14"/>
                </a:lnTo>
                <a:lnTo>
                  <a:pt x="63" y="14"/>
                </a:lnTo>
                <a:lnTo>
                  <a:pt x="60" y="8"/>
                </a:lnTo>
                <a:lnTo>
                  <a:pt x="57" y="3"/>
                </a:lnTo>
                <a:lnTo>
                  <a:pt x="51" y="1"/>
                </a:lnTo>
                <a:lnTo>
                  <a:pt x="44" y="0"/>
                </a:lnTo>
                <a:lnTo>
                  <a:pt x="44" y="0"/>
                </a:lnTo>
                <a:lnTo>
                  <a:pt x="38" y="1"/>
                </a:lnTo>
                <a:lnTo>
                  <a:pt x="32" y="3"/>
                </a:lnTo>
                <a:lnTo>
                  <a:pt x="28" y="8"/>
                </a:lnTo>
                <a:lnTo>
                  <a:pt x="26" y="14"/>
                </a:lnTo>
                <a:lnTo>
                  <a:pt x="20" y="14"/>
                </a:lnTo>
                <a:lnTo>
                  <a:pt x="20" y="24"/>
                </a:lnTo>
                <a:lnTo>
                  <a:pt x="10" y="24"/>
                </a:lnTo>
                <a:lnTo>
                  <a:pt x="10" y="24"/>
                </a:lnTo>
                <a:lnTo>
                  <a:pt x="6" y="26"/>
                </a:lnTo>
                <a:lnTo>
                  <a:pt x="2" y="27"/>
                </a:lnTo>
                <a:lnTo>
                  <a:pt x="1" y="30"/>
                </a:lnTo>
                <a:lnTo>
                  <a:pt x="0" y="34"/>
                </a:lnTo>
                <a:lnTo>
                  <a:pt x="0" y="103"/>
                </a:lnTo>
                <a:lnTo>
                  <a:pt x="0" y="103"/>
                </a:lnTo>
                <a:lnTo>
                  <a:pt x="1" y="107"/>
                </a:lnTo>
                <a:lnTo>
                  <a:pt x="2" y="111"/>
                </a:lnTo>
                <a:lnTo>
                  <a:pt x="6" y="112"/>
                </a:lnTo>
                <a:lnTo>
                  <a:pt x="10" y="113"/>
                </a:lnTo>
                <a:lnTo>
                  <a:pt x="79" y="113"/>
                </a:lnTo>
                <a:lnTo>
                  <a:pt x="79" y="113"/>
                </a:lnTo>
                <a:lnTo>
                  <a:pt x="83" y="112"/>
                </a:lnTo>
                <a:lnTo>
                  <a:pt x="86" y="111"/>
                </a:lnTo>
                <a:lnTo>
                  <a:pt x="88" y="107"/>
                </a:lnTo>
                <a:lnTo>
                  <a:pt x="89" y="103"/>
                </a:lnTo>
                <a:lnTo>
                  <a:pt x="89" y="34"/>
                </a:lnTo>
                <a:lnTo>
                  <a:pt x="89" y="34"/>
                </a:lnTo>
                <a:lnTo>
                  <a:pt x="88" y="30"/>
                </a:lnTo>
                <a:lnTo>
                  <a:pt x="86" y="27"/>
                </a:lnTo>
                <a:lnTo>
                  <a:pt x="83" y="26"/>
                </a:lnTo>
                <a:lnTo>
                  <a:pt x="79" y="24"/>
                </a:lnTo>
                <a:lnTo>
                  <a:pt x="79" y="24"/>
                </a:lnTo>
                <a:close/>
                <a:moveTo>
                  <a:pt x="44" y="10"/>
                </a:moveTo>
                <a:lnTo>
                  <a:pt x="44" y="10"/>
                </a:lnTo>
                <a:lnTo>
                  <a:pt x="49" y="11"/>
                </a:lnTo>
                <a:lnTo>
                  <a:pt x="53" y="14"/>
                </a:lnTo>
                <a:lnTo>
                  <a:pt x="36" y="14"/>
                </a:lnTo>
                <a:lnTo>
                  <a:pt x="36" y="14"/>
                </a:lnTo>
                <a:lnTo>
                  <a:pt x="39" y="11"/>
                </a:lnTo>
                <a:lnTo>
                  <a:pt x="44" y="10"/>
                </a:lnTo>
                <a:lnTo>
                  <a:pt x="44"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56" name="Freeform 1783"/>
          <p:cNvSpPr>
            <a:spLocks/>
          </p:cNvSpPr>
          <p:nvPr/>
        </p:nvSpPr>
        <p:spPr bwMode="auto">
          <a:xfrm>
            <a:off x="592749" y="4447221"/>
            <a:ext cx="75920" cy="71176"/>
          </a:xfrm>
          <a:custGeom>
            <a:avLst/>
            <a:gdLst>
              <a:gd name="T0" fmla="*/ 0 w 49"/>
              <a:gd name="T1" fmla="*/ 0 h 44"/>
              <a:gd name="T2" fmla="*/ 0 w 49"/>
              <a:gd name="T3" fmla="*/ 20 h 44"/>
              <a:gd name="T4" fmla="*/ 9 w 49"/>
              <a:gd name="T5" fmla="*/ 20 h 44"/>
              <a:gd name="T6" fmla="*/ 9 w 49"/>
              <a:gd name="T7" fmla="*/ 10 h 44"/>
              <a:gd name="T8" fmla="*/ 19 w 49"/>
              <a:gd name="T9" fmla="*/ 10 h 44"/>
              <a:gd name="T10" fmla="*/ 19 w 49"/>
              <a:gd name="T11" fmla="*/ 34 h 44"/>
              <a:gd name="T12" fmla="*/ 9 w 49"/>
              <a:gd name="T13" fmla="*/ 34 h 44"/>
              <a:gd name="T14" fmla="*/ 9 w 49"/>
              <a:gd name="T15" fmla="*/ 44 h 44"/>
              <a:gd name="T16" fmla="*/ 39 w 49"/>
              <a:gd name="T17" fmla="*/ 44 h 44"/>
              <a:gd name="T18" fmla="*/ 39 w 49"/>
              <a:gd name="T19" fmla="*/ 34 h 44"/>
              <a:gd name="T20" fmla="*/ 29 w 49"/>
              <a:gd name="T21" fmla="*/ 34 h 44"/>
              <a:gd name="T22" fmla="*/ 29 w 49"/>
              <a:gd name="T23" fmla="*/ 10 h 44"/>
              <a:gd name="T24" fmla="*/ 39 w 49"/>
              <a:gd name="T25" fmla="*/ 10 h 44"/>
              <a:gd name="T26" fmla="*/ 39 w 49"/>
              <a:gd name="T27" fmla="*/ 20 h 44"/>
              <a:gd name="T28" fmla="*/ 49 w 49"/>
              <a:gd name="T29" fmla="*/ 20 h 44"/>
              <a:gd name="T30" fmla="*/ 49 w 49"/>
              <a:gd name="T31" fmla="*/ 0 h 44"/>
              <a:gd name="T32" fmla="*/ 0 w 49"/>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4">
                <a:moveTo>
                  <a:pt x="0" y="0"/>
                </a:moveTo>
                <a:lnTo>
                  <a:pt x="0" y="20"/>
                </a:lnTo>
                <a:lnTo>
                  <a:pt x="9" y="20"/>
                </a:lnTo>
                <a:lnTo>
                  <a:pt x="9" y="10"/>
                </a:lnTo>
                <a:lnTo>
                  <a:pt x="19" y="10"/>
                </a:lnTo>
                <a:lnTo>
                  <a:pt x="19" y="34"/>
                </a:lnTo>
                <a:lnTo>
                  <a:pt x="9" y="34"/>
                </a:lnTo>
                <a:lnTo>
                  <a:pt x="9" y="44"/>
                </a:lnTo>
                <a:lnTo>
                  <a:pt x="39" y="44"/>
                </a:lnTo>
                <a:lnTo>
                  <a:pt x="39" y="34"/>
                </a:lnTo>
                <a:lnTo>
                  <a:pt x="29" y="34"/>
                </a:lnTo>
                <a:lnTo>
                  <a:pt x="29" y="10"/>
                </a:lnTo>
                <a:lnTo>
                  <a:pt x="39" y="10"/>
                </a:lnTo>
                <a:lnTo>
                  <a:pt x="39" y="20"/>
                </a:lnTo>
                <a:lnTo>
                  <a:pt x="49" y="20"/>
                </a:lnTo>
                <a:lnTo>
                  <a:pt x="49"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57" name="Freeform 1784"/>
          <p:cNvSpPr>
            <a:spLocks noEditPoints="1"/>
          </p:cNvSpPr>
          <p:nvPr/>
        </p:nvSpPr>
        <p:spPr bwMode="auto">
          <a:xfrm>
            <a:off x="559536" y="4376048"/>
            <a:ext cx="142349" cy="170818"/>
          </a:xfrm>
          <a:custGeom>
            <a:avLst/>
            <a:gdLst>
              <a:gd name="T0" fmla="*/ 66 w 89"/>
              <a:gd name="T1" fmla="*/ 0 h 108"/>
              <a:gd name="T2" fmla="*/ 10 w 89"/>
              <a:gd name="T3" fmla="*/ 0 h 108"/>
              <a:gd name="T4" fmla="*/ 10 w 89"/>
              <a:gd name="T5" fmla="*/ 0 h 108"/>
              <a:gd name="T6" fmla="*/ 6 w 89"/>
              <a:gd name="T7" fmla="*/ 1 h 108"/>
              <a:gd name="T8" fmla="*/ 2 w 89"/>
              <a:gd name="T9" fmla="*/ 2 h 108"/>
              <a:gd name="T10" fmla="*/ 1 w 89"/>
              <a:gd name="T11" fmla="*/ 6 h 108"/>
              <a:gd name="T12" fmla="*/ 0 w 89"/>
              <a:gd name="T13" fmla="*/ 9 h 108"/>
              <a:gd name="T14" fmla="*/ 0 w 89"/>
              <a:gd name="T15" fmla="*/ 98 h 108"/>
              <a:gd name="T16" fmla="*/ 0 w 89"/>
              <a:gd name="T17" fmla="*/ 98 h 108"/>
              <a:gd name="T18" fmla="*/ 1 w 89"/>
              <a:gd name="T19" fmla="*/ 102 h 108"/>
              <a:gd name="T20" fmla="*/ 2 w 89"/>
              <a:gd name="T21" fmla="*/ 106 h 108"/>
              <a:gd name="T22" fmla="*/ 6 w 89"/>
              <a:gd name="T23" fmla="*/ 107 h 108"/>
              <a:gd name="T24" fmla="*/ 10 w 89"/>
              <a:gd name="T25" fmla="*/ 108 h 108"/>
              <a:gd name="T26" fmla="*/ 79 w 89"/>
              <a:gd name="T27" fmla="*/ 108 h 108"/>
              <a:gd name="T28" fmla="*/ 79 w 89"/>
              <a:gd name="T29" fmla="*/ 108 h 108"/>
              <a:gd name="T30" fmla="*/ 82 w 89"/>
              <a:gd name="T31" fmla="*/ 107 h 108"/>
              <a:gd name="T32" fmla="*/ 86 w 89"/>
              <a:gd name="T33" fmla="*/ 106 h 108"/>
              <a:gd name="T34" fmla="*/ 87 w 89"/>
              <a:gd name="T35" fmla="*/ 102 h 108"/>
              <a:gd name="T36" fmla="*/ 89 w 89"/>
              <a:gd name="T37" fmla="*/ 98 h 108"/>
              <a:gd name="T38" fmla="*/ 89 w 89"/>
              <a:gd name="T39" fmla="*/ 22 h 108"/>
              <a:gd name="T40" fmla="*/ 66 w 89"/>
              <a:gd name="T41" fmla="*/ 0 h 108"/>
              <a:gd name="T42" fmla="*/ 10 w 89"/>
              <a:gd name="T43" fmla="*/ 98 h 108"/>
              <a:gd name="T44" fmla="*/ 10 w 89"/>
              <a:gd name="T45" fmla="*/ 9 h 108"/>
              <a:gd name="T46" fmla="*/ 59 w 89"/>
              <a:gd name="T47" fmla="*/ 9 h 108"/>
              <a:gd name="T48" fmla="*/ 59 w 89"/>
              <a:gd name="T49" fmla="*/ 29 h 108"/>
              <a:gd name="T50" fmla="*/ 79 w 89"/>
              <a:gd name="T51" fmla="*/ 29 h 108"/>
              <a:gd name="T52" fmla="*/ 79 w 89"/>
              <a:gd name="T53" fmla="*/ 98 h 108"/>
              <a:gd name="T54" fmla="*/ 10 w 89"/>
              <a:gd name="T55"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9" h="108">
                <a:moveTo>
                  <a:pt x="66" y="0"/>
                </a:moveTo>
                <a:lnTo>
                  <a:pt x="10" y="0"/>
                </a:lnTo>
                <a:lnTo>
                  <a:pt x="10" y="0"/>
                </a:lnTo>
                <a:lnTo>
                  <a:pt x="6" y="1"/>
                </a:lnTo>
                <a:lnTo>
                  <a:pt x="2" y="2"/>
                </a:lnTo>
                <a:lnTo>
                  <a:pt x="1" y="6"/>
                </a:lnTo>
                <a:lnTo>
                  <a:pt x="0" y="9"/>
                </a:lnTo>
                <a:lnTo>
                  <a:pt x="0" y="98"/>
                </a:lnTo>
                <a:lnTo>
                  <a:pt x="0" y="98"/>
                </a:lnTo>
                <a:lnTo>
                  <a:pt x="1" y="102"/>
                </a:lnTo>
                <a:lnTo>
                  <a:pt x="2" y="106"/>
                </a:lnTo>
                <a:lnTo>
                  <a:pt x="6" y="107"/>
                </a:lnTo>
                <a:lnTo>
                  <a:pt x="10" y="108"/>
                </a:lnTo>
                <a:lnTo>
                  <a:pt x="79" y="108"/>
                </a:lnTo>
                <a:lnTo>
                  <a:pt x="79" y="108"/>
                </a:lnTo>
                <a:lnTo>
                  <a:pt x="82" y="107"/>
                </a:lnTo>
                <a:lnTo>
                  <a:pt x="86" y="106"/>
                </a:lnTo>
                <a:lnTo>
                  <a:pt x="87" y="102"/>
                </a:lnTo>
                <a:lnTo>
                  <a:pt x="89" y="98"/>
                </a:lnTo>
                <a:lnTo>
                  <a:pt x="89" y="22"/>
                </a:lnTo>
                <a:lnTo>
                  <a:pt x="66" y="0"/>
                </a:lnTo>
                <a:close/>
                <a:moveTo>
                  <a:pt x="10" y="98"/>
                </a:moveTo>
                <a:lnTo>
                  <a:pt x="10" y="9"/>
                </a:lnTo>
                <a:lnTo>
                  <a:pt x="59" y="9"/>
                </a:lnTo>
                <a:lnTo>
                  <a:pt x="59" y="29"/>
                </a:lnTo>
                <a:lnTo>
                  <a:pt x="79" y="29"/>
                </a:lnTo>
                <a:lnTo>
                  <a:pt x="79" y="98"/>
                </a:lnTo>
                <a:lnTo>
                  <a:pt x="10" y="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58" name="Freeform 1785"/>
          <p:cNvSpPr>
            <a:spLocks/>
          </p:cNvSpPr>
          <p:nvPr/>
        </p:nvSpPr>
        <p:spPr bwMode="auto">
          <a:xfrm>
            <a:off x="1005562" y="4437731"/>
            <a:ext cx="37959" cy="42706"/>
          </a:xfrm>
          <a:custGeom>
            <a:avLst/>
            <a:gdLst>
              <a:gd name="T0" fmla="*/ 0 w 25"/>
              <a:gd name="T1" fmla="*/ 0 h 25"/>
              <a:gd name="T2" fmla="*/ 0 w 25"/>
              <a:gd name="T3" fmla="*/ 25 h 25"/>
              <a:gd name="T4" fmla="*/ 25 w 25"/>
              <a:gd name="T5" fmla="*/ 25 h 25"/>
              <a:gd name="T6" fmla="*/ 25 w 25"/>
              <a:gd name="T7" fmla="*/ 25 h 25"/>
              <a:gd name="T8" fmla="*/ 25 w 25"/>
              <a:gd name="T9" fmla="*/ 20 h 25"/>
              <a:gd name="T10" fmla="*/ 22 w 25"/>
              <a:gd name="T11" fmla="*/ 15 h 25"/>
              <a:gd name="T12" fmla="*/ 21 w 25"/>
              <a:gd name="T13" fmla="*/ 11 h 25"/>
              <a:gd name="T14" fmla="*/ 17 w 25"/>
              <a:gd name="T15" fmla="*/ 7 h 25"/>
              <a:gd name="T16" fmla="*/ 14 w 25"/>
              <a:gd name="T17" fmla="*/ 4 h 25"/>
              <a:gd name="T18" fmla="*/ 10 w 25"/>
              <a:gd name="T19" fmla="*/ 3 h 25"/>
              <a:gd name="T20" fmla="*/ 5 w 25"/>
              <a:gd name="T21" fmla="*/ 0 h 25"/>
              <a:gd name="T22" fmla="*/ 0 w 25"/>
              <a:gd name="T23" fmla="*/ 0 h 25"/>
              <a:gd name="T24" fmla="*/ 0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0" y="0"/>
                </a:moveTo>
                <a:lnTo>
                  <a:pt x="0" y="25"/>
                </a:lnTo>
                <a:lnTo>
                  <a:pt x="25" y="25"/>
                </a:lnTo>
                <a:lnTo>
                  <a:pt x="25" y="25"/>
                </a:lnTo>
                <a:lnTo>
                  <a:pt x="25" y="20"/>
                </a:lnTo>
                <a:lnTo>
                  <a:pt x="22" y="15"/>
                </a:lnTo>
                <a:lnTo>
                  <a:pt x="21" y="11"/>
                </a:lnTo>
                <a:lnTo>
                  <a:pt x="17" y="7"/>
                </a:lnTo>
                <a:lnTo>
                  <a:pt x="14" y="4"/>
                </a:lnTo>
                <a:lnTo>
                  <a:pt x="10" y="3"/>
                </a:lnTo>
                <a:lnTo>
                  <a:pt x="5" y="0"/>
                </a:lnTo>
                <a:lnTo>
                  <a:pt x="0" y="0"/>
                </a:lnTo>
                <a:lnTo>
                  <a:pt x="0"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59" name="Freeform 1786"/>
          <p:cNvSpPr>
            <a:spLocks noEditPoints="1"/>
          </p:cNvSpPr>
          <p:nvPr/>
        </p:nvSpPr>
        <p:spPr bwMode="auto">
          <a:xfrm>
            <a:off x="934386" y="4376048"/>
            <a:ext cx="137605" cy="170818"/>
          </a:xfrm>
          <a:custGeom>
            <a:avLst/>
            <a:gdLst>
              <a:gd name="T0" fmla="*/ 66 w 88"/>
              <a:gd name="T1" fmla="*/ 0 h 108"/>
              <a:gd name="T2" fmla="*/ 9 w 88"/>
              <a:gd name="T3" fmla="*/ 0 h 108"/>
              <a:gd name="T4" fmla="*/ 9 w 88"/>
              <a:gd name="T5" fmla="*/ 0 h 108"/>
              <a:gd name="T6" fmla="*/ 6 w 88"/>
              <a:gd name="T7" fmla="*/ 1 h 108"/>
              <a:gd name="T8" fmla="*/ 2 w 88"/>
              <a:gd name="T9" fmla="*/ 2 h 108"/>
              <a:gd name="T10" fmla="*/ 1 w 88"/>
              <a:gd name="T11" fmla="*/ 6 h 108"/>
              <a:gd name="T12" fmla="*/ 0 w 88"/>
              <a:gd name="T13" fmla="*/ 9 h 108"/>
              <a:gd name="T14" fmla="*/ 0 w 88"/>
              <a:gd name="T15" fmla="*/ 98 h 108"/>
              <a:gd name="T16" fmla="*/ 0 w 88"/>
              <a:gd name="T17" fmla="*/ 98 h 108"/>
              <a:gd name="T18" fmla="*/ 1 w 88"/>
              <a:gd name="T19" fmla="*/ 102 h 108"/>
              <a:gd name="T20" fmla="*/ 2 w 88"/>
              <a:gd name="T21" fmla="*/ 106 h 108"/>
              <a:gd name="T22" fmla="*/ 6 w 88"/>
              <a:gd name="T23" fmla="*/ 107 h 108"/>
              <a:gd name="T24" fmla="*/ 9 w 88"/>
              <a:gd name="T25" fmla="*/ 108 h 108"/>
              <a:gd name="T26" fmla="*/ 79 w 88"/>
              <a:gd name="T27" fmla="*/ 108 h 108"/>
              <a:gd name="T28" fmla="*/ 79 w 88"/>
              <a:gd name="T29" fmla="*/ 108 h 108"/>
              <a:gd name="T30" fmla="*/ 82 w 88"/>
              <a:gd name="T31" fmla="*/ 107 h 108"/>
              <a:gd name="T32" fmla="*/ 86 w 88"/>
              <a:gd name="T33" fmla="*/ 106 h 108"/>
              <a:gd name="T34" fmla="*/ 87 w 88"/>
              <a:gd name="T35" fmla="*/ 102 h 108"/>
              <a:gd name="T36" fmla="*/ 88 w 88"/>
              <a:gd name="T37" fmla="*/ 98 h 108"/>
              <a:gd name="T38" fmla="*/ 88 w 88"/>
              <a:gd name="T39" fmla="*/ 22 h 108"/>
              <a:gd name="T40" fmla="*/ 66 w 88"/>
              <a:gd name="T41" fmla="*/ 0 h 108"/>
              <a:gd name="T42" fmla="*/ 9 w 88"/>
              <a:gd name="T43" fmla="*/ 98 h 108"/>
              <a:gd name="T44" fmla="*/ 9 w 88"/>
              <a:gd name="T45" fmla="*/ 9 h 108"/>
              <a:gd name="T46" fmla="*/ 59 w 88"/>
              <a:gd name="T47" fmla="*/ 9 h 108"/>
              <a:gd name="T48" fmla="*/ 59 w 88"/>
              <a:gd name="T49" fmla="*/ 29 h 108"/>
              <a:gd name="T50" fmla="*/ 79 w 88"/>
              <a:gd name="T51" fmla="*/ 29 h 108"/>
              <a:gd name="T52" fmla="*/ 79 w 88"/>
              <a:gd name="T53" fmla="*/ 98 h 108"/>
              <a:gd name="T54" fmla="*/ 9 w 88"/>
              <a:gd name="T55" fmla="*/ 9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108">
                <a:moveTo>
                  <a:pt x="66" y="0"/>
                </a:moveTo>
                <a:lnTo>
                  <a:pt x="9" y="0"/>
                </a:lnTo>
                <a:lnTo>
                  <a:pt x="9" y="0"/>
                </a:lnTo>
                <a:lnTo>
                  <a:pt x="6" y="1"/>
                </a:lnTo>
                <a:lnTo>
                  <a:pt x="2" y="2"/>
                </a:lnTo>
                <a:lnTo>
                  <a:pt x="1" y="6"/>
                </a:lnTo>
                <a:lnTo>
                  <a:pt x="0" y="9"/>
                </a:lnTo>
                <a:lnTo>
                  <a:pt x="0" y="98"/>
                </a:lnTo>
                <a:lnTo>
                  <a:pt x="0" y="98"/>
                </a:lnTo>
                <a:lnTo>
                  <a:pt x="1" y="102"/>
                </a:lnTo>
                <a:lnTo>
                  <a:pt x="2" y="106"/>
                </a:lnTo>
                <a:lnTo>
                  <a:pt x="6" y="107"/>
                </a:lnTo>
                <a:lnTo>
                  <a:pt x="9" y="108"/>
                </a:lnTo>
                <a:lnTo>
                  <a:pt x="79" y="108"/>
                </a:lnTo>
                <a:lnTo>
                  <a:pt x="79" y="108"/>
                </a:lnTo>
                <a:lnTo>
                  <a:pt x="82" y="107"/>
                </a:lnTo>
                <a:lnTo>
                  <a:pt x="86" y="106"/>
                </a:lnTo>
                <a:lnTo>
                  <a:pt x="87" y="102"/>
                </a:lnTo>
                <a:lnTo>
                  <a:pt x="88" y="98"/>
                </a:lnTo>
                <a:lnTo>
                  <a:pt x="88" y="22"/>
                </a:lnTo>
                <a:lnTo>
                  <a:pt x="66" y="0"/>
                </a:lnTo>
                <a:close/>
                <a:moveTo>
                  <a:pt x="9" y="98"/>
                </a:moveTo>
                <a:lnTo>
                  <a:pt x="9" y="9"/>
                </a:lnTo>
                <a:lnTo>
                  <a:pt x="59" y="9"/>
                </a:lnTo>
                <a:lnTo>
                  <a:pt x="59" y="29"/>
                </a:lnTo>
                <a:lnTo>
                  <a:pt x="79" y="29"/>
                </a:lnTo>
                <a:lnTo>
                  <a:pt x="79" y="98"/>
                </a:lnTo>
                <a:lnTo>
                  <a:pt x="9" y="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60" name="Freeform 1787"/>
          <p:cNvSpPr>
            <a:spLocks/>
          </p:cNvSpPr>
          <p:nvPr/>
        </p:nvSpPr>
        <p:spPr bwMode="auto">
          <a:xfrm>
            <a:off x="962856" y="4447221"/>
            <a:ext cx="71176" cy="71176"/>
          </a:xfrm>
          <a:custGeom>
            <a:avLst/>
            <a:gdLst>
              <a:gd name="T0" fmla="*/ 15 w 43"/>
              <a:gd name="T1" fmla="*/ 0 h 43"/>
              <a:gd name="T2" fmla="*/ 15 w 43"/>
              <a:gd name="T3" fmla="*/ 0 h 43"/>
              <a:gd name="T4" fmla="*/ 9 w 43"/>
              <a:gd name="T5" fmla="*/ 4 h 43"/>
              <a:gd name="T6" fmla="*/ 4 w 43"/>
              <a:gd name="T7" fmla="*/ 9 h 43"/>
              <a:gd name="T8" fmla="*/ 2 w 43"/>
              <a:gd name="T9" fmla="*/ 14 h 43"/>
              <a:gd name="T10" fmla="*/ 0 w 43"/>
              <a:gd name="T11" fmla="*/ 21 h 43"/>
              <a:gd name="T12" fmla="*/ 0 w 43"/>
              <a:gd name="T13" fmla="*/ 21 h 43"/>
              <a:gd name="T14" fmla="*/ 0 w 43"/>
              <a:gd name="T15" fmla="*/ 26 h 43"/>
              <a:gd name="T16" fmla="*/ 2 w 43"/>
              <a:gd name="T17" fmla="*/ 30 h 43"/>
              <a:gd name="T18" fmla="*/ 4 w 43"/>
              <a:gd name="T19" fmla="*/ 33 h 43"/>
              <a:gd name="T20" fmla="*/ 6 w 43"/>
              <a:gd name="T21" fmla="*/ 37 h 43"/>
              <a:gd name="T22" fmla="*/ 10 w 43"/>
              <a:gd name="T23" fmla="*/ 40 h 43"/>
              <a:gd name="T24" fmla="*/ 14 w 43"/>
              <a:gd name="T25" fmla="*/ 42 h 43"/>
              <a:gd name="T26" fmla="*/ 18 w 43"/>
              <a:gd name="T27" fmla="*/ 43 h 43"/>
              <a:gd name="T28" fmla="*/ 23 w 43"/>
              <a:gd name="T29" fmla="*/ 43 h 43"/>
              <a:gd name="T30" fmla="*/ 23 w 43"/>
              <a:gd name="T31" fmla="*/ 43 h 43"/>
              <a:gd name="T32" fmla="*/ 30 w 43"/>
              <a:gd name="T33" fmla="*/ 42 h 43"/>
              <a:gd name="T34" fmla="*/ 35 w 43"/>
              <a:gd name="T35" fmla="*/ 40 h 43"/>
              <a:gd name="T36" fmla="*/ 40 w 43"/>
              <a:gd name="T37" fmla="*/ 35 h 43"/>
              <a:gd name="T38" fmla="*/ 43 w 43"/>
              <a:gd name="T39" fmla="*/ 29 h 43"/>
              <a:gd name="T40" fmla="*/ 15 w 43"/>
              <a:gd name="T41" fmla="*/ 29 h 43"/>
              <a:gd name="T42" fmla="*/ 15 w 43"/>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43">
                <a:moveTo>
                  <a:pt x="15" y="0"/>
                </a:moveTo>
                <a:lnTo>
                  <a:pt x="15" y="0"/>
                </a:lnTo>
                <a:lnTo>
                  <a:pt x="9" y="4"/>
                </a:lnTo>
                <a:lnTo>
                  <a:pt x="4" y="9"/>
                </a:lnTo>
                <a:lnTo>
                  <a:pt x="2" y="14"/>
                </a:lnTo>
                <a:lnTo>
                  <a:pt x="0" y="21"/>
                </a:lnTo>
                <a:lnTo>
                  <a:pt x="0" y="21"/>
                </a:lnTo>
                <a:lnTo>
                  <a:pt x="0" y="26"/>
                </a:lnTo>
                <a:lnTo>
                  <a:pt x="2" y="30"/>
                </a:lnTo>
                <a:lnTo>
                  <a:pt x="4" y="33"/>
                </a:lnTo>
                <a:lnTo>
                  <a:pt x="6" y="37"/>
                </a:lnTo>
                <a:lnTo>
                  <a:pt x="10" y="40"/>
                </a:lnTo>
                <a:lnTo>
                  <a:pt x="14" y="42"/>
                </a:lnTo>
                <a:lnTo>
                  <a:pt x="18" y="43"/>
                </a:lnTo>
                <a:lnTo>
                  <a:pt x="23" y="43"/>
                </a:lnTo>
                <a:lnTo>
                  <a:pt x="23" y="43"/>
                </a:lnTo>
                <a:lnTo>
                  <a:pt x="30" y="42"/>
                </a:lnTo>
                <a:lnTo>
                  <a:pt x="35" y="40"/>
                </a:lnTo>
                <a:lnTo>
                  <a:pt x="40" y="35"/>
                </a:lnTo>
                <a:lnTo>
                  <a:pt x="43" y="29"/>
                </a:lnTo>
                <a:lnTo>
                  <a:pt x="15" y="29"/>
                </a:lnTo>
                <a:lnTo>
                  <a:pt x="15"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61" name="Freeform 1788"/>
          <p:cNvSpPr>
            <a:spLocks noEditPoints="1"/>
          </p:cNvSpPr>
          <p:nvPr/>
        </p:nvSpPr>
        <p:spPr bwMode="auto">
          <a:xfrm>
            <a:off x="2808644" y="4371301"/>
            <a:ext cx="137605" cy="185055"/>
          </a:xfrm>
          <a:custGeom>
            <a:avLst/>
            <a:gdLst>
              <a:gd name="T0" fmla="*/ 69 w 88"/>
              <a:gd name="T1" fmla="*/ 10 h 118"/>
              <a:gd name="T2" fmla="*/ 69 w 88"/>
              <a:gd name="T3" fmla="*/ 5 h 118"/>
              <a:gd name="T4" fmla="*/ 67 w 88"/>
              <a:gd name="T5" fmla="*/ 1 h 118"/>
              <a:gd name="T6" fmla="*/ 64 w 88"/>
              <a:gd name="T7" fmla="*/ 0 h 118"/>
              <a:gd name="T8" fmla="*/ 61 w 88"/>
              <a:gd name="T9" fmla="*/ 0 h 118"/>
              <a:gd name="T10" fmla="*/ 59 w 88"/>
              <a:gd name="T11" fmla="*/ 2 h 118"/>
              <a:gd name="T12" fmla="*/ 59 w 88"/>
              <a:gd name="T13" fmla="*/ 10 h 118"/>
              <a:gd name="T14" fmla="*/ 49 w 88"/>
              <a:gd name="T15" fmla="*/ 5 h 118"/>
              <a:gd name="T16" fmla="*/ 49 w 88"/>
              <a:gd name="T17" fmla="*/ 2 h 118"/>
              <a:gd name="T18" fmla="*/ 46 w 88"/>
              <a:gd name="T19" fmla="*/ 0 h 118"/>
              <a:gd name="T20" fmla="*/ 44 w 88"/>
              <a:gd name="T21" fmla="*/ 0 h 118"/>
              <a:gd name="T22" fmla="*/ 40 w 88"/>
              <a:gd name="T23" fmla="*/ 1 h 118"/>
              <a:gd name="T24" fmla="*/ 39 w 88"/>
              <a:gd name="T25" fmla="*/ 5 h 118"/>
              <a:gd name="T26" fmla="*/ 29 w 88"/>
              <a:gd name="T27" fmla="*/ 10 h 118"/>
              <a:gd name="T28" fmla="*/ 29 w 88"/>
              <a:gd name="T29" fmla="*/ 5 h 118"/>
              <a:gd name="T30" fmla="*/ 28 w 88"/>
              <a:gd name="T31" fmla="*/ 1 h 118"/>
              <a:gd name="T32" fmla="*/ 24 w 88"/>
              <a:gd name="T33" fmla="*/ 0 h 118"/>
              <a:gd name="T34" fmla="*/ 22 w 88"/>
              <a:gd name="T35" fmla="*/ 0 h 118"/>
              <a:gd name="T36" fmla="*/ 19 w 88"/>
              <a:gd name="T37" fmla="*/ 2 h 118"/>
              <a:gd name="T38" fmla="*/ 19 w 88"/>
              <a:gd name="T39" fmla="*/ 10 h 118"/>
              <a:gd name="T40" fmla="*/ 9 w 88"/>
              <a:gd name="T41" fmla="*/ 10 h 118"/>
              <a:gd name="T42" fmla="*/ 2 w 88"/>
              <a:gd name="T43" fmla="*/ 12 h 118"/>
              <a:gd name="T44" fmla="*/ 0 w 88"/>
              <a:gd name="T45" fmla="*/ 19 h 118"/>
              <a:gd name="T46" fmla="*/ 0 w 88"/>
              <a:gd name="T47" fmla="*/ 108 h 118"/>
              <a:gd name="T48" fmla="*/ 2 w 88"/>
              <a:gd name="T49" fmla="*/ 116 h 118"/>
              <a:gd name="T50" fmla="*/ 9 w 88"/>
              <a:gd name="T51" fmla="*/ 118 h 118"/>
              <a:gd name="T52" fmla="*/ 78 w 88"/>
              <a:gd name="T53" fmla="*/ 118 h 118"/>
              <a:gd name="T54" fmla="*/ 86 w 88"/>
              <a:gd name="T55" fmla="*/ 116 h 118"/>
              <a:gd name="T56" fmla="*/ 88 w 88"/>
              <a:gd name="T57" fmla="*/ 108 h 118"/>
              <a:gd name="T58" fmla="*/ 88 w 88"/>
              <a:gd name="T59" fmla="*/ 19 h 118"/>
              <a:gd name="T60" fmla="*/ 86 w 88"/>
              <a:gd name="T61" fmla="*/ 12 h 118"/>
              <a:gd name="T62" fmla="*/ 78 w 88"/>
              <a:gd name="T63" fmla="*/ 10 h 118"/>
              <a:gd name="T64" fmla="*/ 9 w 88"/>
              <a:gd name="T65" fmla="*/ 108 h 118"/>
              <a:gd name="T66" fmla="*/ 19 w 88"/>
              <a:gd name="T67" fmla="*/ 19 h 118"/>
              <a:gd name="T68" fmla="*/ 19 w 88"/>
              <a:gd name="T69" fmla="*/ 24 h 118"/>
              <a:gd name="T70" fmla="*/ 21 w 88"/>
              <a:gd name="T71" fmla="*/ 28 h 118"/>
              <a:gd name="T72" fmla="*/ 24 w 88"/>
              <a:gd name="T73" fmla="*/ 29 h 118"/>
              <a:gd name="T74" fmla="*/ 27 w 88"/>
              <a:gd name="T75" fmla="*/ 29 h 118"/>
              <a:gd name="T76" fmla="*/ 29 w 88"/>
              <a:gd name="T77" fmla="*/ 27 h 118"/>
              <a:gd name="T78" fmla="*/ 29 w 88"/>
              <a:gd name="T79" fmla="*/ 19 h 118"/>
              <a:gd name="T80" fmla="*/ 39 w 88"/>
              <a:gd name="T81" fmla="*/ 24 h 118"/>
              <a:gd name="T82" fmla="*/ 39 w 88"/>
              <a:gd name="T83" fmla="*/ 27 h 118"/>
              <a:gd name="T84" fmla="*/ 41 w 88"/>
              <a:gd name="T85" fmla="*/ 29 h 118"/>
              <a:gd name="T86" fmla="*/ 44 w 88"/>
              <a:gd name="T87" fmla="*/ 29 h 118"/>
              <a:gd name="T88" fmla="*/ 48 w 88"/>
              <a:gd name="T89" fmla="*/ 28 h 118"/>
              <a:gd name="T90" fmla="*/ 49 w 88"/>
              <a:gd name="T91" fmla="*/ 24 h 118"/>
              <a:gd name="T92" fmla="*/ 59 w 88"/>
              <a:gd name="T93" fmla="*/ 19 h 118"/>
              <a:gd name="T94" fmla="*/ 59 w 88"/>
              <a:gd name="T95" fmla="*/ 24 h 118"/>
              <a:gd name="T96" fmla="*/ 60 w 88"/>
              <a:gd name="T97" fmla="*/ 28 h 118"/>
              <a:gd name="T98" fmla="*/ 64 w 88"/>
              <a:gd name="T99" fmla="*/ 29 h 118"/>
              <a:gd name="T100" fmla="*/ 66 w 88"/>
              <a:gd name="T101" fmla="*/ 29 h 118"/>
              <a:gd name="T102" fmla="*/ 69 w 88"/>
              <a:gd name="T103" fmla="*/ 27 h 118"/>
              <a:gd name="T104" fmla="*/ 69 w 88"/>
              <a:gd name="T105" fmla="*/ 19 h 118"/>
              <a:gd name="T106" fmla="*/ 78 w 88"/>
              <a:gd name="T107" fmla="*/ 10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118">
                <a:moveTo>
                  <a:pt x="78" y="10"/>
                </a:moveTo>
                <a:lnTo>
                  <a:pt x="69" y="10"/>
                </a:lnTo>
                <a:lnTo>
                  <a:pt x="69" y="5"/>
                </a:lnTo>
                <a:lnTo>
                  <a:pt x="69" y="5"/>
                </a:lnTo>
                <a:lnTo>
                  <a:pt x="69" y="2"/>
                </a:lnTo>
                <a:lnTo>
                  <a:pt x="67" y="1"/>
                </a:lnTo>
                <a:lnTo>
                  <a:pt x="66" y="0"/>
                </a:lnTo>
                <a:lnTo>
                  <a:pt x="64" y="0"/>
                </a:lnTo>
                <a:lnTo>
                  <a:pt x="64" y="0"/>
                </a:lnTo>
                <a:lnTo>
                  <a:pt x="61" y="0"/>
                </a:lnTo>
                <a:lnTo>
                  <a:pt x="60" y="1"/>
                </a:lnTo>
                <a:lnTo>
                  <a:pt x="59" y="2"/>
                </a:lnTo>
                <a:lnTo>
                  <a:pt x="59" y="5"/>
                </a:lnTo>
                <a:lnTo>
                  <a:pt x="59" y="10"/>
                </a:lnTo>
                <a:lnTo>
                  <a:pt x="49" y="10"/>
                </a:lnTo>
                <a:lnTo>
                  <a:pt x="49" y="5"/>
                </a:lnTo>
                <a:lnTo>
                  <a:pt x="49" y="5"/>
                </a:lnTo>
                <a:lnTo>
                  <a:pt x="49" y="2"/>
                </a:lnTo>
                <a:lnTo>
                  <a:pt x="48" y="1"/>
                </a:lnTo>
                <a:lnTo>
                  <a:pt x="46" y="0"/>
                </a:lnTo>
                <a:lnTo>
                  <a:pt x="44" y="0"/>
                </a:lnTo>
                <a:lnTo>
                  <a:pt x="44" y="0"/>
                </a:lnTo>
                <a:lnTo>
                  <a:pt x="41" y="0"/>
                </a:lnTo>
                <a:lnTo>
                  <a:pt x="40" y="1"/>
                </a:lnTo>
                <a:lnTo>
                  <a:pt x="39" y="2"/>
                </a:lnTo>
                <a:lnTo>
                  <a:pt x="39" y="5"/>
                </a:lnTo>
                <a:lnTo>
                  <a:pt x="39" y="10"/>
                </a:lnTo>
                <a:lnTo>
                  <a:pt x="29" y="10"/>
                </a:lnTo>
                <a:lnTo>
                  <a:pt x="29" y="5"/>
                </a:lnTo>
                <a:lnTo>
                  <a:pt x="29" y="5"/>
                </a:lnTo>
                <a:lnTo>
                  <a:pt x="29" y="2"/>
                </a:lnTo>
                <a:lnTo>
                  <a:pt x="28" y="1"/>
                </a:lnTo>
                <a:lnTo>
                  <a:pt x="27" y="0"/>
                </a:lnTo>
                <a:lnTo>
                  <a:pt x="24" y="0"/>
                </a:lnTo>
                <a:lnTo>
                  <a:pt x="24" y="0"/>
                </a:lnTo>
                <a:lnTo>
                  <a:pt x="22" y="0"/>
                </a:lnTo>
                <a:lnTo>
                  <a:pt x="21" y="1"/>
                </a:lnTo>
                <a:lnTo>
                  <a:pt x="19" y="2"/>
                </a:lnTo>
                <a:lnTo>
                  <a:pt x="19" y="5"/>
                </a:lnTo>
                <a:lnTo>
                  <a:pt x="19" y="10"/>
                </a:lnTo>
                <a:lnTo>
                  <a:pt x="9" y="10"/>
                </a:lnTo>
                <a:lnTo>
                  <a:pt x="9" y="10"/>
                </a:lnTo>
                <a:lnTo>
                  <a:pt x="6" y="11"/>
                </a:lnTo>
                <a:lnTo>
                  <a:pt x="2" y="12"/>
                </a:lnTo>
                <a:lnTo>
                  <a:pt x="1" y="16"/>
                </a:lnTo>
                <a:lnTo>
                  <a:pt x="0" y="19"/>
                </a:lnTo>
                <a:lnTo>
                  <a:pt x="0" y="108"/>
                </a:lnTo>
                <a:lnTo>
                  <a:pt x="0" y="108"/>
                </a:lnTo>
                <a:lnTo>
                  <a:pt x="1" y="112"/>
                </a:lnTo>
                <a:lnTo>
                  <a:pt x="2" y="116"/>
                </a:lnTo>
                <a:lnTo>
                  <a:pt x="6" y="117"/>
                </a:lnTo>
                <a:lnTo>
                  <a:pt x="9" y="118"/>
                </a:lnTo>
                <a:lnTo>
                  <a:pt x="78" y="118"/>
                </a:lnTo>
                <a:lnTo>
                  <a:pt x="78" y="118"/>
                </a:lnTo>
                <a:lnTo>
                  <a:pt x="82" y="117"/>
                </a:lnTo>
                <a:lnTo>
                  <a:pt x="86" y="116"/>
                </a:lnTo>
                <a:lnTo>
                  <a:pt x="87" y="112"/>
                </a:lnTo>
                <a:lnTo>
                  <a:pt x="88" y="108"/>
                </a:lnTo>
                <a:lnTo>
                  <a:pt x="88" y="19"/>
                </a:lnTo>
                <a:lnTo>
                  <a:pt x="88" y="19"/>
                </a:lnTo>
                <a:lnTo>
                  <a:pt x="87" y="16"/>
                </a:lnTo>
                <a:lnTo>
                  <a:pt x="86" y="12"/>
                </a:lnTo>
                <a:lnTo>
                  <a:pt x="82" y="11"/>
                </a:lnTo>
                <a:lnTo>
                  <a:pt x="78" y="10"/>
                </a:lnTo>
                <a:lnTo>
                  <a:pt x="78" y="10"/>
                </a:lnTo>
                <a:close/>
                <a:moveTo>
                  <a:pt x="9" y="108"/>
                </a:moveTo>
                <a:lnTo>
                  <a:pt x="9" y="19"/>
                </a:lnTo>
                <a:lnTo>
                  <a:pt x="19" y="19"/>
                </a:lnTo>
                <a:lnTo>
                  <a:pt x="19" y="24"/>
                </a:lnTo>
                <a:lnTo>
                  <a:pt x="19" y="24"/>
                </a:lnTo>
                <a:lnTo>
                  <a:pt x="19" y="27"/>
                </a:lnTo>
                <a:lnTo>
                  <a:pt x="21" y="28"/>
                </a:lnTo>
                <a:lnTo>
                  <a:pt x="22" y="29"/>
                </a:lnTo>
                <a:lnTo>
                  <a:pt x="24" y="29"/>
                </a:lnTo>
                <a:lnTo>
                  <a:pt x="24" y="29"/>
                </a:lnTo>
                <a:lnTo>
                  <a:pt x="27" y="29"/>
                </a:lnTo>
                <a:lnTo>
                  <a:pt x="28" y="28"/>
                </a:lnTo>
                <a:lnTo>
                  <a:pt x="29" y="27"/>
                </a:lnTo>
                <a:lnTo>
                  <a:pt x="29" y="24"/>
                </a:lnTo>
                <a:lnTo>
                  <a:pt x="29" y="19"/>
                </a:lnTo>
                <a:lnTo>
                  <a:pt x="39" y="19"/>
                </a:lnTo>
                <a:lnTo>
                  <a:pt x="39" y="24"/>
                </a:lnTo>
                <a:lnTo>
                  <a:pt x="39" y="24"/>
                </a:lnTo>
                <a:lnTo>
                  <a:pt x="39" y="27"/>
                </a:lnTo>
                <a:lnTo>
                  <a:pt x="40" y="28"/>
                </a:lnTo>
                <a:lnTo>
                  <a:pt x="41" y="29"/>
                </a:lnTo>
                <a:lnTo>
                  <a:pt x="44" y="29"/>
                </a:lnTo>
                <a:lnTo>
                  <a:pt x="44" y="29"/>
                </a:lnTo>
                <a:lnTo>
                  <a:pt x="46" y="29"/>
                </a:lnTo>
                <a:lnTo>
                  <a:pt x="48" y="28"/>
                </a:lnTo>
                <a:lnTo>
                  <a:pt x="49" y="27"/>
                </a:lnTo>
                <a:lnTo>
                  <a:pt x="49" y="24"/>
                </a:lnTo>
                <a:lnTo>
                  <a:pt x="49" y="19"/>
                </a:lnTo>
                <a:lnTo>
                  <a:pt x="59" y="19"/>
                </a:lnTo>
                <a:lnTo>
                  <a:pt x="59" y="24"/>
                </a:lnTo>
                <a:lnTo>
                  <a:pt x="59" y="24"/>
                </a:lnTo>
                <a:lnTo>
                  <a:pt x="59" y="27"/>
                </a:lnTo>
                <a:lnTo>
                  <a:pt x="60" y="28"/>
                </a:lnTo>
                <a:lnTo>
                  <a:pt x="61" y="29"/>
                </a:lnTo>
                <a:lnTo>
                  <a:pt x="64" y="29"/>
                </a:lnTo>
                <a:lnTo>
                  <a:pt x="64" y="29"/>
                </a:lnTo>
                <a:lnTo>
                  <a:pt x="66" y="29"/>
                </a:lnTo>
                <a:lnTo>
                  <a:pt x="67" y="28"/>
                </a:lnTo>
                <a:lnTo>
                  <a:pt x="69" y="27"/>
                </a:lnTo>
                <a:lnTo>
                  <a:pt x="69" y="24"/>
                </a:lnTo>
                <a:lnTo>
                  <a:pt x="69" y="19"/>
                </a:lnTo>
                <a:lnTo>
                  <a:pt x="78" y="19"/>
                </a:lnTo>
                <a:lnTo>
                  <a:pt x="78" y="108"/>
                </a:lnTo>
                <a:lnTo>
                  <a:pt x="9" y="10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62" name="Rectangle 1789"/>
          <p:cNvSpPr>
            <a:spLocks noChangeArrowheads="1"/>
          </p:cNvSpPr>
          <p:nvPr/>
        </p:nvSpPr>
        <p:spPr bwMode="auto">
          <a:xfrm>
            <a:off x="3211963" y="4470946"/>
            <a:ext cx="75920"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63" name="Rectangle 1790"/>
          <p:cNvSpPr>
            <a:spLocks noChangeArrowheads="1"/>
          </p:cNvSpPr>
          <p:nvPr/>
        </p:nvSpPr>
        <p:spPr bwMode="auto">
          <a:xfrm>
            <a:off x="3211963" y="4437731"/>
            <a:ext cx="61686"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64" name="Rectangle 1791"/>
          <p:cNvSpPr>
            <a:spLocks noChangeArrowheads="1"/>
          </p:cNvSpPr>
          <p:nvPr/>
        </p:nvSpPr>
        <p:spPr bwMode="auto">
          <a:xfrm>
            <a:off x="3211963" y="4499417"/>
            <a:ext cx="75920"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65" name="Freeform 1792"/>
          <p:cNvSpPr>
            <a:spLocks noEditPoints="1"/>
          </p:cNvSpPr>
          <p:nvPr/>
        </p:nvSpPr>
        <p:spPr bwMode="auto">
          <a:xfrm>
            <a:off x="3178750" y="4371301"/>
            <a:ext cx="142349" cy="185055"/>
          </a:xfrm>
          <a:custGeom>
            <a:avLst/>
            <a:gdLst>
              <a:gd name="T0" fmla="*/ 69 w 89"/>
              <a:gd name="T1" fmla="*/ 10 h 118"/>
              <a:gd name="T2" fmla="*/ 69 w 89"/>
              <a:gd name="T3" fmla="*/ 5 h 118"/>
              <a:gd name="T4" fmla="*/ 68 w 89"/>
              <a:gd name="T5" fmla="*/ 1 h 118"/>
              <a:gd name="T6" fmla="*/ 64 w 89"/>
              <a:gd name="T7" fmla="*/ 0 h 118"/>
              <a:gd name="T8" fmla="*/ 62 w 89"/>
              <a:gd name="T9" fmla="*/ 0 h 118"/>
              <a:gd name="T10" fmla="*/ 60 w 89"/>
              <a:gd name="T11" fmla="*/ 2 h 118"/>
              <a:gd name="T12" fmla="*/ 60 w 89"/>
              <a:gd name="T13" fmla="*/ 10 h 118"/>
              <a:gd name="T14" fmla="*/ 50 w 89"/>
              <a:gd name="T15" fmla="*/ 5 h 118"/>
              <a:gd name="T16" fmla="*/ 50 w 89"/>
              <a:gd name="T17" fmla="*/ 2 h 118"/>
              <a:gd name="T18" fmla="*/ 47 w 89"/>
              <a:gd name="T19" fmla="*/ 0 h 118"/>
              <a:gd name="T20" fmla="*/ 45 w 89"/>
              <a:gd name="T21" fmla="*/ 0 h 118"/>
              <a:gd name="T22" fmla="*/ 41 w 89"/>
              <a:gd name="T23" fmla="*/ 1 h 118"/>
              <a:gd name="T24" fmla="*/ 40 w 89"/>
              <a:gd name="T25" fmla="*/ 5 h 118"/>
              <a:gd name="T26" fmla="*/ 30 w 89"/>
              <a:gd name="T27" fmla="*/ 10 h 118"/>
              <a:gd name="T28" fmla="*/ 30 w 89"/>
              <a:gd name="T29" fmla="*/ 5 h 118"/>
              <a:gd name="T30" fmla="*/ 29 w 89"/>
              <a:gd name="T31" fmla="*/ 1 h 118"/>
              <a:gd name="T32" fmla="*/ 25 w 89"/>
              <a:gd name="T33" fmla="*/ 0 h 118"/>
              <a:gd name="T34" fmla="*/ 23 w 89"/>
              <a:gd name="T35" fmla="*/ 0 h 118"/>
              <a:gd name="T36" fmla="*/ 20 w 89"/>
              <a:gd name="T37" fmla="*/ 2 h 118"/>
              <a:gd name="T38" fmla="*/ 20 w 89"/>
              <a:gd name="T39" fmla="*/ 10 h 118"/>
              <a:gd name="T40" fmla="*/ 10 w 89"/>
              <a:gd name="T41" fmla="*/ 10 h 118"/>
              <a:gd name="T42" fmla="*/ 3 w 89"/>
              <a:gd name="T43" fmla="*/ 12 h 118"/>
              <a:gd name="T44" fmla="*/ 0 w 89"/>
              <a:gd name="T45" fmla="*/ 19 h 118"/>
              <a:gd name="T46" fmla="*/ 0 w 89"/>
              <a:gd name="T47" fmla="*/ 108 h 118"/>
              <a:gd name="T48" fmla="*/ 3 w 89"/>
              <a:gd name="T49" fmla="*/ 116 h 118"/>
              <a:gd name="T50" fmla="*/ 10 w 89"/>
              <a:gd name="T51" fmla="*/ 118 h 118"/>
              <a:gd name="T52" fmla="*/ 79 w 89"/>
              <a:gd name="T53" fmla="*/ 118 h 118"/>
              <a:gd name="T54" fmla="*/ 87 w 89"/>
              <a:gd name="T55" fmla="*/ 116 h 118"/>
              <a:gd name="T56" fmla="*/ 89 w 89"/>
              <a:gd name="T57" fmla="*/ 108 h 118"/>
              <a:gd name="T58" fmla="*/ 89 w 89"/>
              <a:gd name="T59" fmla="*/ 19 h 118"/>
              <a:gd name="T60" fmla="*/ 87 w 89"/>
              <a:gd name="T61" fmla="*/ 12 h 118"/>
              <a:gd name="T62" fmla="*/ 79 w 89"/>
              <a:gd name="T63" fmla="*/ 10 h 118"/>
              <a:gd name="T64" fmla="*/ 10 w 89"/>
              <a:gd name="T65" fmla="*/ 108 h 118"/>
              <a:gd name="T66" fmla="*/ 20 w 89"/>
              <a:gd name="T67" fmla="*/ 19 h 118"/>
              <a:gd name="T68" fmla="*/ 20 w 89"/>
              <a:gd name="T69" fmla="*/ 24 h 118"/>
              <a:gd name="T70" fmla="*/ 21 w 89"/>
              <a:gd name="T71" fmla="*/ 28 h 118"/>
              <a:gd name="T72" fmla="*/ 25 w 89"/>
              <a:gd name="T73" fmla="*/ 29 h 118"/>
              <a:gd name="T74" fmla="*/ 27 w 89"/>
              <a:gd name="T75" fmla="*/ 29 h 118"/>
              <a:gd name="T76" fmla="*/ 30 w 89"/>
              <a:gd name="T77" fmla="*/ 27 h 118"/>
              <a:gd name="T78" fmla="*/ 30 w 89"/>
              <a:gd name="T79" fmla="*/ 19 h 118"/>
              <a:gd name="T80" fmla="*/ 40 w 89"/>
              <a:gd name="T81" fmla="*/ 24 h 118"/>
              <a:gd name="T82" fmla="*/ 40 w 89"/>
              <a:gd name="T83" fmla="*/ 27 h 118"/>
              <a:gd name="T84" fmla="*/ 42 w 89"/>
              <a:gd name="T85" fmla="*/ 29 h 118"/>
              <a:gd name="T86" fmla="*/ 45 w 89"/>
              <a:gd name="T87" fmla="*/ 29 h 118"/>
              <a:gd name="T88" fmla="*/ 48 w 89"/>
              <a:gd name="T89" fmla="*/ 28 h 118"/>
              <a:gd name="T90" fmla="*/ 50 w 89"/>
              <a:gd name="T91" fmla="*/ 24 h 118"/>
              <a:gd name="T92" fmla="*/ 60 w 89"/>
              <a:gd name="T93" fmla="*/ 19 h 118"/>
              <a:gd name="T94" fmla="*/ 60 w 89"/>
              <a:gd name="T95" fmla="*/ 24 h 118"/>
              <a:gd name="T96" fmla="*/ 61 w 89"/>
              <a:gd name="T97" fmla="*/ 28 h 118"/>
              <a:gd name="T98" fmla="*/ 64 w 89"/>
              <a:gd name="T99" fmla="*/ 29 h 118"/>
              <a:gd name="T100" fmla="*/ 67 w 89"/>
              <a:gd name="T101" fmla="*/ 29 h 118"/>
              <a:gd name="T102" fmla="*/ 69 w 89"/>
              <a:gd name="T103" fmla="*/ 27 h 118"/>
              <a:gd name="T104" fmla="*/ 69 w 89"/>
              <a:gd name="T105" fmla="*/ 19 h 118"/>
              <a:gd name="T106" fmla="*/ 79 w 89"/>
              <a:gd name="T107" fmla="*/ 10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118">
                <a:moveTo>
                  <a:pt x="79" y="10"/>
                </a:moveTo>
                <a:lnTo>
                  <a:pt x="69" y="10"/>
                </a:lnTo>
                <a:lnTo>
                  <a:pt x="69" y="5"/>
                </a:lnTo>
                <a:lnTo>
                  <a:pt x="69" y="5"/>
                </a:lnTo>
                <a:lnTo>
                  <a:pt x="69" y="2"/>
                </a:lnTo>
                <a:lnTo>
                  <a:pt x="68" y="1"/>
                </a:lnTo>
                <a:lnTo>
                  <a:pt x="67" y="0"/>
                </a:lnTo>
                <a:lnTo>
                  <a:pt x="64" y="0"/>
                </a:lnTo>
                <a:lnTo>
                  <a:pt x="64" y="0"/>
                </a:lnTo>
                <a:lnTo>
                  <a:pt x="62" y="0"/>
                </a:lnTo>
                <a:lnTo>
                  <a:pt x="61" y="1"/>
                </a:lnTo>
                <a:lnTo>
                  <a:pt x="60" y="2"/>
                </a:lnTo>
                <a:lnTo>
                  <a:pt x="60" y="5"/>
                </a:lnTo>
                <a:lnTo>
                  <a:pt x="60" y="10"/>
                </a:lnTo>
                <a:lnTo>
                  <a:pt x="50" y="10"/>
                </a:lnTo>
                <a:lnTo>
                  <a:pt x="50" y="5"/>
                </a:lnTo>
                <a:lnTo>
                  <a:pt x="50" y="5"/>
                </a:lnTo>
                <a:lnTo>
                  <a:pt x="50" y="2"/>
                </a:lnTo>
                <a:lnTo>
                  <a:pt x="48" y="1"/>
                </a:lnTo>
                <a:lnTo>
                  <a:pt x="47" y="0"/>
                </a:lnTo>
                <a:lnTo>
                  <a:pt x="45" y="0"/>
                </a:lnTo>
                <a:lnTo>
                  <a:pt x="45" y="0"/>
                </a:lnTo>
                <a:lnTo>
                  <a:pt x="42" y="0"/>
                </a:lnTo>
                <a:lnTo>
                  <a:pt x="41" y="1"/>
                </a:lnTo>
                <a:lnTo>
                  <a:pt x="40" y="2"/>
                </a:lnTo>
                <a:lnTo>
                  <a:pt x="40" y="5"/>
                </a:lnTo>
                <a:lnTo>
                  <a:pt x="40" y="10"/>
                </a:lnTo>
                <a:lnTo>
                  <a:pt x="30" y="10"/>
                </a:lnTo>
                <a:lnTo>
                  <a:pt x="30" y="5"/>
                </a:lnTo>
                <a:lnTo>
                  <a:pt x="30" y="5"/>
                </a:lnTo>
                <a:lnTo>
                  <a:pt x="30" y="2"/>
                </a:lnTo>
                <a:lnTo>
                  <a:pt x="29" y="1"/>
                </a:lnTo>
                <a:lnTo>
                  <a:pt x="27" y="0"/>
                </a:lnTo>
                <a:lnTo>
                  <a:pt x="25" y="0"/>
                </a:lnTo>
                <a:lnTo>
                  <a:pt x="25" y="0"/>
                </a:lnTo>
                <a:lnTo>
                  <a:pt x="23" y="0"/>
                </a:lnTo>
                <a:lnTo>
                  <a:pt x="21" y="1"/>
                </a:lnTo>
                <a:lnTo>
                  <a:pt x="20" y="2"/>
                </a:lnTo>
                <a:lnTo>
                  <a:pt x="20" y="5"/>
                </a:lnTo>
                <a:lnTo>
                  <a:pt x="20" y="10"/>
                </a:lnTo>
                <a:lnTo>
                  <a:pt x="10" y="10"/>
                </a:lnTo>
                <a:lnTo>
                  <a:pt x="10" y="10"/>
                </a:lnTo>
                <a:lnTo>
                  <a:pt x="7" y="11"/>
                </a:lnTo>
                <a:lnTo>
                  <a:pt x="3" y="12"/>
                </a:lnTo>
                <a:lnTo>
                  <a:pt x="2" y="16"/>
                </a:lnTo>
                <a:lnTo>
                  <a:pt x="0" y="19"/>
                </a:lnTo>
                <a:lnTo>
                  <a:pt x="0" y="108"/>
                </a:lnTo>
                <a:lnTo>
                  <a:pt x="0" y="108"/>
                </a:lnTo>
                <a:lnTo>
                  <a:pt x="2" y="112"/>
                </a:lnTo>
                <a:lnTo>
                  <a:pt x="3" y="116"/>
                </a:lnTo>
                <a:lnTo>
                  <a:pt x="7" y="117"/>
                </a:lnTo>
                <a:lnTo>
                  <a:pt x="10" y="118"/>
                </a:lnTo>
                <a:lnTo>
                  <a:pt x="79" y="118"/>
                </a:lnTo>
                <a:lnTo>
                  <a:pt x="79" y="118"/>
                </a:lnTo>
                <a:lnTo>
                  <a:pt x="83" y="117"/>
                </a:lnTo>
                <a:lnTo>
                  <a:pt x="87" y="116"/>
                </a:lnTo>
                <a:lnTo>
                  <a:pt x="88" y="112"/>
                </a:lnTo>
                <a:lnTo>
                  <a:pt x="89" y="108"/>
                </a:lnTo>
                <a:lnTo>
                  <a:pt x="89" y="19"/>
                </a:lnTo>
                <a:lnTo>
                  <a:pt x="89" y="19"/>
                </a:lnTo>
                <a:lnTo>
                  <a:pt x="88" y="16"/>
                </a:lnTo>
                <a:lnTo>
                  <a:pt x="87" y="12"/>
                </a:lnTo>
                <a:lnTo>
                  <a:pt x="83" y="11"/>
                </a:lnTo>
                <a:lnTo>
                  <a:pt x="79" y="10"/>
                </a:lnTo>
                <a:lnTo>
                  <a:pt x="79" y="10"/>
                </a:lnTo>
                <a:close/>
                <a:moveTo>
                  <a:pt x="10" y="108"/>
                </a:moveTo>
                <a:lnTo>
                  <a:pt x="10" y="19"/>
                </a:lnTo>
                <a:lnTo>
                  <a:pt x="20" y="19"/>
                </a:lnTo>
                <a:lnTo>
                  <a:pt x="20" y="24"/>
                </a:lnTo>
                <a:lnTo>
                  <a:pt x="20" y="24"/>
                </a:lnTo>
                <a:lnTo>
                  <a:pt x="20" y="27"/>
                </a:lnTo>
                <a:lnTo>
                  <a:pt x="21" y="28"/>
                </a:lnTo>
                <a:lnTo>
                  <a:pt x="23" y="29"/>
                </a:lnTo>
                <a:lnTo>
                  <a:pt x="25" y="29"/>
                </a:lnTo>
                <a:lnTo>
                  <a:pt x="25" y="29"/>
                </a:lnTo>
                <a:lnTo>
                  <a:pt x="27" y="29"/>
                </a:lnTo>
                <a:lnTo>
                  <a:pt x="29" y="28"/>
                </a:lnTo>
                <a:lnTo>
                  <a:pt x="30" y="27"/>
                </a:lnTo>
                <a:lnTo>
                  <a:pt x="30" y="24"/>
                </a:lnTo>
                <a:lnTo>
                  <a:pt x="30" y="19"/>
                </a:lnTo>
                <a:lnTo>
                  <a:pt x="40" y="19"/>
                </a:lnTo>
                <a:lnTo>
                  <a:pt x="40" y="24"/>
                </a:lnTo>
                <a:lnTo>
                  <a:pt x="40" y="24"/>
                </a:lnTo>
                <a:lnTo>
                  <a:pt x="40" y="27"/>
                </a:lnTo>
                <a:lnTo>
                  <a:pt x="41" y="28"/>
                </a:lnTo>
                <a:lnTo>
                  <a:pt x="42" y="29"/>
                </a:lnTo>
                <a:lnTo>
                  <a:pt x="45" y="29"/>
                </a:lnTo>
                <a:lnTo>
                  <a:pt x="45" y="29"/>
                </a:lnTo>
                <a:lnTo>
                  <a:pt x="47" y="29"/>
                </a:lnTo>
                <a:lnTo>
                  <a:pt x="48" y="28"/>
                </a:lnTo>
                <a:lnTo>
                  <a:pt x="50" y="27"/>
                </a:lnTo>
                <a:lnTo>
                  <a:pt x="50" y="24"/>
                </a:lnTo>
                <a:lnTo>
                  <a:pt x="50" y="19"/>
                </a:lnTo>
                <a:lnTo>
                  <a:pt x="60" y="19"/>
                </a:lnTo>
                <a:lnTo>
                  <a:pt x="60" y="24"/>
                </a:lnTo>
                <a:lnTo>
                  <a:pt x="60" y="24"/>
                </a:lnTo>
                <a:lnTo>
                  <a:pt x="60" y="27"/>
                </a:lnTo>
                <a:lnTo>
                  <a:pt x="61" y="28"/>
                </a:lnTo>
                <a:lnTo>
                  <a:pt x="62" y="29"/>
                </a:lnTo>
                <a:lnTo>
                  <a:pt x="64" y="29"/>
                </a:lnTo>
                <a:lnTo>
                  <a:pt x="64" y="29"/>
                </a:lnTo>
                <a:lnTo>
                  <a:pt x="67" y="29"/>
                </a:lnTo>
                <a:lnTo>
                  <a:pt x="68" y="28"/>
                </a:lnTo>
                <a:lnTo>
                  <a:pt x="69" y="27"/>
                </a:lnTo>
                <a:lnTo>
                  <a:pt x="69" y="24"/>
                </a:lnTo>
                <a:lnTo>
                  <a:pt x="69" y="19"/>
                </a:lnTo>
                <a:lnTo>
                  <a:pt x="79" y="19"/>
                </a:lnTo>
                <a:lnTo>
                  <a:pt x="79" y="108"/>
                </a:lnTo>
                <a:lnTo>
                  <a:pt x="10" y="10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66" name="Freeform 1793"/>
          <p:cNvSpPr>
            <a:spLocks/>
          </p:cNvSpPr>
          <p:nvPr/>
        </p:nvSpPr>
        <p:spPr bwMode="auto">
          <a:xfrm>
            <a:off x="2476497" y="4461457"/>
            <a:ext cx="52196" cy="56939"/>
          </a:xfrm>
          <a:custGeom>
            <a:avLst/>
            <a:gdLst>
              <a:gd name="T0" fmla="*/ 27 w 34"/>
              <a:gd name="T1" fmla="*/ 0 h 34"/>
              <a:gd name="T2" fmla="*/ 17 w 34"/>
              <a:gd name="T3" fmla="*/ 10 h 34"/>
              <a:gd name="T4" fmla="*/ 7 w 34"/>
              <a:gd name="T5" fmla="*/ 0 h 34"/>
              <a:gd name="T6" fmla="*/ 0 w 34"/>
              <a:gd name="T7" fmla="*/ 6 h 34"/>
              <a:gd name="T8" fmla="*/ 10 w 34"/>
              <a:gd name="T9" fmla="*/ 17 h 34"/>
              <a:gd name="T10" fmla="*/ 0 w 34"/>
              <a:gd name="T11" fmla="*/ 27 h 34"/>
              <a:gd name="T12" fmla="*/ 7 w 34"/>
              <a:gd name="T13" fmla="*/ 34 h 34"/>
              <a:gd name="T14" fmla="*/ 17 w 34"/>
              <a:gd name="T15" fmla="*/ 24 h 34"/>
              <a:gd name="T16" fmla="*/ 27 w 34"/>
              <a:gd name="T17" fmla="*/ 34 h 34"/>
              <a:gd name="T18" fmla="*/ 34 w 34"/>
              <a:gd name="T19" fmla="*/ 27 h 34"/>
              <a:gd name="T20" fmla="*/ 25 w 34"/>
              <a:gd name="T21" fmla="*/ 17 h 34"/>
              <a:gd name="T22" fmla="*/ 34 w 34"/>
              <a:gd name="T23" fmla="*/ 6 h 34"/>
              <a:gd name="T24" fmla="*/ 27 w 34"/>
              <a:gd name="T2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27" y="0"/>
                </a:moveTo>
                <a:lnTo>
                  <a:pt x="17" y="10"/>
                </a:lnTo>
                <a:lnTo>
                  <a:pt x="7" y="0"/>
                </a:lnTo>
                <a:lnTo>
                  <a:pt x="0" y="6"/>
                </a:lnTo>
                <a:lnTo>
                  <a:pt x="10" y="17"/>
                </a:lnTo>
                <a:lnTo>
                  <a:pt x="0" y="27"/>
                </a:lnTo>
                <a:lnTo>
                  <a:pt x="7" y="34"/>
                </a:lnTo>
                <a:lnTo>
                  <a:pt x="17" y="24"/>
                </a:lnTo>
                <a:lnTo>
                  <a:pt x="27" y="34"/>
                </a:lnTo>
                <a:lnTo>
                  <a:pt x="34" y="27"/>
                </a:lnTo>
                <a:lnTo>
                  <a:pt x="25" y="17"/>
                </a:lnTo>
                <a:lnTo>
                  <a:pt x="34" y="6"/>
                </a:lnTo>
                <a:lnTo>
                  <a:pt x="27"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67" name="Freeform 1794"/>
          <p:cNvSpPr>
            <a:spLocks noEditPoints="1"/>
          </p:cNvSpPr>
          <p:nvPr/>
        </p:nvSpPr>
        <p:spPr bwMode="auto">
          <a:xfrm>
            <a:off x="2433791" y="4371300"/>
            <a:ext cx="137605" cy="175564"/>
          </a:xfrm>
          <a:custGeom>
            <a:avLst/>
            <a:gdLst>
              <a:gd name="T0" fmla="*/ 69 w 89"/>
              <a:gd name="T1" fmla="*/ 24 h 113"/>
              <a:gd name="T2" fmla="*/ 63 w 89"/>
              <a:gd name="T3" fmla="*/ 14 h 113"/>
              <a:gd name="T4" fmla="*/ 60 w 89"/>
              <a:gd name="T5" fmla="*/ 8 h 113"/>
              <a:gd name="T6" fmla="*/ 50 w 89"/>
              <a:gd name="T7" fmla="*/ 1 h 113"/>
              <a:gd name="T8" fmla="*/ 44 w 89"/>
              <a:gd name="T9" fmla="*/ 0 h 113"/>
              <a:gd name="T10" fmla="*/ 32 w 89"/>
              <a:gd name="T11" fmla="*/ 3 h 113"/>
              <a:gd name="T12" fmla="*/ 26 w 89"/>
              <a:gd name="T13" fmla="*/ 14 h 113"/>
              <a:gd name="T14" fmla="*/ 19 w 89"/>
              <a:gd name="T15" fmla="*/ 24 h 113"/>
              <a:gd name="T16" fmla="*/ 10 w 89"/>
              <a:gd name="T17" fmla="*/ 24 h 113"/>
              <a:gd name="T18" fmla="*/ 2 w 89"/>
              <a:gd name="T19" fmla="*/ 27 h 113"/>
              <a:gd name="T20" fmla="*/ 0 w 89"/>
              <a:gd name="T21" fmla="*/ 34 h 113"/>
              <a:gd name="T22" fmla="*/ 0 w 89"/>
              <a:gd name="T23" fmla="*/ 103 h 113"/>
              <a:gd name="T24" fmla="*/ 2 w 89"/>
              <a:gd name="T25" fmla="*/ 111 h 113"/>
              <a:gd name="T26" fmla="*/ 10 w 89"/>
              <a:gd name="T27" fmla="*/ 113 h 113"/>
              <a:gd name="T28" fmla="*/ 79 w 89"/>
              <a:gd name="T29" fmla="*/ 113 h 113"/>
              <a:gd name="T30" fmla="*/ 86 w 89"/>
              <a:gd name="T31" fmla="*/ 111 h 113"/>
              <a:gd name="T32" fmla="*/ 89 w 89"/>
              <a:gd name="T33" fmla="*/ 103 h 113"/>
              <a:gd name="T34" fmla="*/ 89 w 89"/>
              <a:gd name="T35" fmla="*/ 34 h 113"/>
              <a:gd name="T36" fmla="*/ 86 w 89"/>
              <a:gd name="T37" fmla="*/ 27 h 113"/>
              <a:gd name="T38" fmla="*/ 79 w 89"/>
              <a:gd name="T39" fmla="*/ 24 h 113"/>
              <a:gd name="T40" fmla="*/ 44 w 89"/>
              <a:gd name="T41" fmla="*/ 10 h 113"/>
              <a:gd name="T42" fmla="*/ 49 w 89"/>
              <a:gd name="T43" fmla="*/ 11 h 113"/>
              <a:gd name="T44" fmla="*/ 36 w 89"/>
              <a:gd name="T45" fmla="*/ 14 h 113"/>
              <a:gd name="T46" fmla="*/ 39 w 89"/>
              <a:gd name="T47" fmla="*/ 11 h 113"/>
              <a:gd name="T48" fmla="*/ 44 w 89"/>
              <a:gd name="T49" fmla="*/ 10 h 113"/>
              <a:gd name="T50" fmla="*/ 59 w 89"/>
              <a:gd name="T51" fmla="*/ 24 h 113"/>
              <a:gd name="T52" fmla="*/ 29 w 89"/>
              <a:gd name="T53" fmla="*/ 34 h 113"/>
              <a:gd name="T54" fmla="*/ 79 w 89"/>
              <a:gd name="T55" fmla="*/ 103 h 113"/>
              <a:gd name="T56" fmla="*/ 10 w 89"/>
              <a:gd name="T57" fmla="*/ 34 h 113"/>
              <a:gd name="T58" fmla="*/ 19 w 89"/>
              <a:gd name="T59" fmla="*/ 44 h 113"/>
              <a:gd name="T60" fmla="*/ 69 w 89"/>
              <a:gd name="T61" fmla="*/ 34 h 113"/>
              <a:gd name="T62" fmla="*/ 79 w 89"/>
              <a:gd name="T63" fmla="*/ 10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13">
                <a:moveTo>
                  <a:pt x="79" y="24"/>
                </a:moveTo>
                <a:lnTo>
                  <a:pt x="69" y="24"/>
                </a:lnTo>
                <a:lnTo>
                  <a:pt x="69" y="14"/>
                </a:lnTo>
                <a:lnTo>
                  <a:pt x="63" y="14"/>
                </a:lnTo>
                <a:lnTo>
                  <a:pt x="63" y="14"/>
                </a:lnTo>
                <a:lnTo>
                  <a:pt x="60" y="8"/>
                </a:lnTo>
                <a:lnTo>
                  <a:pt x="56" y="3"/>
                </a:lnTo>
                <a:lnTo>
                  <a:pt x="50" y="1"/>
                </a:lnTo>
                <a:lnTo>
                  <a:pt x="44" y="0"/>
                </a:lnTo>
                <a:lnTo>
                  <a:pt x="44" y="0"/>
                </a:lnTo>
                <a:lnTo>
                  <a:pt x="38" y="1"/>
                </a:lnTo>
                <a:lnTo>
                  <a:pt x="32" y="3"/>
                </a:lnTo>
                <a:lnTo>
                  <a:pt x="28" y="8"/>
                </a:lnTo>
                <a:lnTo>
                  <a:pt x="26" y="14"/>
                </a:lnTo>
                <a:lnTo>
                  <a:pt x="19" y="14"/>
                </a:lnTo>
                <a:lnTo>
                  <a:pt x="19" y="24"/>
                </a:lnTo>
                <a:lnTo>
                  <a:pt x="10" y="24"/>
                </a:lnTo>
                <a:lnTo>
                  <a:pt x="10" y="24"/>
                </a:lnTo>
                <a:lnTo>
                  <a:pt x="6" y="26"/>
                </a:lnTo>
                <a:lnTo>
                  <a:pt x="2" y="27"/>
                </a:lnTo>
                <a:lnTo>
                  <a:pt x="1" y="30"/>
                </a:lnTo>
                <a:lnTo>
                  <a:pt x="0" y="34"/>
                </a:lnTo>
                <a:lnTo>
                  <a:pt x="0" y="103"/>
                </a:lnTo>
                <a:lnTo>
                  <a:pt x="0" y="103"/>
                </a:lnTo>
                <a:lnTo>
                  <a:pt x="1" y="107"/>
                </a:lnTo>
                <a:lnTo>
                  <a:pt x="2" y="111"/>
                </a:lnTo>
                <a:lnTo>
                  <a:pt x="6" y="112"/>
                </a:lnTo>
                <a:lnTo>
                  <a:pt x="10" y="113"/>
                </a:lnTo>
                <a:lnTo>
                  <a:pt x="79" y="113"/>
                </a:lnTo>
                <a:lnTo>
                  <a:pt x="79" y="113"/>
                </a:lnTo>
                <a:lnTo>
                  <a:pt x="82" y="112"/>
                </a:lnTo>
                <a:lnTo>
                  <a:pt x="86" y="111"/>
                </a:lnTo>
                <a:lnTo>
                  <a:pt x="87" y="107"/>
                </a:lnTo>
                <a:lnTo>
                  <a:pt x="89" y="103"/>
                </a:lnTo>
                <a:lnTo>
                  <a:pt x="89" y="34"/>
                </a:lnTo>
                <a:lnTo>
                  <a:pt x="89" y="34"/>
                </a:lnTo>
                <a:lnTo>
                  <a:pt x="87" y="30"/>
                </a:lnTo>
                <a:lnTo>
                  <a:pt x="86" y="27"/>
                </a:lnTo>
                <a:lnTo>
                  <a:pt x="82" y="26"/>
                </a:lnTo>
                <a:lnTo>
                  <a:pt x="79" y="24"/>
                </a:lnTo>
                <a:lnTo>
                  <a:pt x="79" y="24"/>
                </a:lnTo>
                <a:close/>
                <a:moveTo>
                  <a:pt x="44" y="10"/>
                </a:moveTo>
                <a:lnTo>
                  <a:pt x="44" y="10"/>
                </a:lnTo>
                <a:lnTo>
                  <a:pt x="49" y="11"/>
                </a:lnTo>
                <a:lnTo>
                  <a:pt x="53" y="14"/>
                </a:lnTo>
                <a:lnTo>
                  <a:pt x="36" y="14"/>
                </a:lnTo>
                <a:lnTo>
                  <a:pt x="36" y="14"/>
                </a:lnTo>
                <a:lnTo>
                  <a:pt x="39" y="11"/>
                </a:lnTo>
                <a:lnTo>
                  <a:pt x="44" y="10"/>
                </a:lnTo>
                <a:lnTo>
                  <a:pt x="44" y="10"/>
                </a:lnTo>
                <a:close/>
                <a:moveTo>
                  <a:pt x="29" y="24"/>
                </a:moveTo>
                <a:lnTo>
                  <a:pt x="59" y="24"/>
                </a:lnTo>
                <a:lnTo>
                  <a:pt x="59" y="34"/>
                </a:lnTo>
                <a:lnTo>
                  <a:pt x="29" y="34"/>
                </a:lnTo>
                <a:lnTo>
                  <a:pt x="29" y="24"/>
                </a:lnTo>
                <a:close/>
                <a:moveTo>
                  <a:pt x="79" y="103"/>
                </a:moveTo>
                <a:lnTo>
                  <a:pt x="10" y="103"/>
                </a:lnTo>
                <a:lnTo>
                  <a:pt x="10" y="34"/>
                </a:lnTo>
                <a:lnTo>
                  <a:pt x="19" y="34"/>
                </a:lnTo>
                <a:lnTo>
                  <a:pt x="19" y="44"/>
                </a:lnTo>
                <a:lnTo>
                  <a:pt x="69" y="44"/>
                </a:lnTo>
                <a:lnTo>
                  <a:pt x="69" y="34"/>
                </a:lnTo>
                <a:lnTo>
                  <a:pt x="79" y="34"/>
                </a:lnTo>
                <a:lnTo>
                  <a:pt x="79" y="10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68" name="Freeform 1795"/>
          <p:cNvSpPr>
            <a:spLocks noEditPoints="1"/>
          </p:cNvSpPr>
          <p:nvPr/>
        </p:nvSpPr>
        <p:spPr bwMode="auto">
          <a:xfrm>
            <a:off x="3563089" y="4385538"/>
            <a:ext cx="123368" cy="156586"/>
          </a:xfrm>
          <a:custGeom>
            <a:avLst/>
            <a:gdLst>
              <a:gd name="T0" fmla="*/ 69 w 79"/>
              <a:gd name="T1" fmla="*/ 0 h 98"/>
              <a:gd name="T2" fmla="*/ 10 w 79"/>
              <a:gd name="T3" fmla="*/ 0 h 98"/>
              <a:gd name="T4" fmla="*/ 10 w 79"/>
              <a:gd name="T5" fmla="*/ 0 h 98"/>
              <a:gd name="T6" fmla="*/ 6 w 79"/>
              <a:gd name="T7" fmla="*/ 1 h 98"/>
              <a:gd name="T8" fmla="*/ 3 w 79"/>
              <a:gd name="T9" fmla="*/ 2 h 98"/>
              <a:gd name="T10" fmla="*/ 1 w 79"/>
              <a:gd name="T11" fmla="*/ 6 h 98"/>
              <a:gd name="T12" fmla="*/ 0 w 79"/>
              <a:gd name="T13" fmla="*/ 9 h 98"/>
              <a:gd name="T14" fmla="*/ 0 w 79"/>
              <a:gd name="T15" fmla="*/ 88 h 98"/>
              <a:gd name="T16" fmla="*/ 0 w 79"/>
              <a:gd name="T17" fmla="*/ 88 h 98"/>
              <a:gd name="T18" fmla="*/ 1 w 79"/>
              <a:gd name="T19" fmla="*/ 92 h 98"/>
              <a:gd name="T20" fmla="*/ 3 w 79"/>
              <a:gd name="T21" fmla="*/ 96 h 98"/>
              <a:gd name="T22" fmla="*/ 6 w 79"/>
              <a:gd name="T23" fmla="*/ 97 h 98"/>
              <a:gd name="T24" fmla="*/ 10 w 79"/>
              <a:gd name="T25" fmla="*/ 98 h 98"/>
              <a:gd name="T26" fmla="*/ 69 w 79"/>
              <a:gd name="T27" fmla="*/ 98 h 98"/>
              <a:gd name="T28" fmla="*/ 69 w 79"/>
              <a:gd name="T29" fmla="*/ 98 h 98"/>
              <a:gd name="T30" fmla="*/ 73 w 79"/>
              <a:gd name="T31" fmla="*/ 97 h 98"/>
              <a:gd name="T32" fmla="*/ 77 w 79"/>
              <a:gd name="T33" fmla="*/ 96 h 98"/>
              <a:gd name="T34" fmla="*/ 78 w 79"/>
              <a:gd name="T35" fmla="*/ 92 h 98"/>
              <a:gd name="T36" fmla="*/ 79 w 79"/>
              <a:gd name="T37" fmla="*/ 88 h 98"/>
              <a:gd name="T38" fmla="*/ 79 w 79"/>
              <a:gd name="T39" fmla="*/ 9 h 98"/>
              <a:gd name="T40" fmla="*/ 79 w 79"/>
              <a:gd name="T41" fmla="*/ 9 h 98"/>
              <a:gd name="T42" fmla="*/ 78 w 79"/>
              <a:gd name="T43" fmla="*/ 6 h 98"/>
              <a:gd name="T44" fmla="*/ 77 w 79"/>
              <a:gd name="T45" fmla="*/ 2 h 98"/>
              <a:gd name="T46" fmla="*/ 73 w 79"/>
              <a:gd name="T47" fmla="*/ 1 h 98"/>
              <a:gd name="T48" fmla="*/ 69 w 79"/>
              <a:gd name="T49" fmla="*/ 0 h 98"/>
              <a:gd name="T50" fmla="*/ 69 w 79"/>
              <a:gd name="T51" fmla="*/ 0 h 98"/>
              <a:gd name="T52" fmla="*/ 10 w 79"/>
              <a:gd name="T53" fmla="*/ 88 h 98"/>
              <a:gd name="T54" fmla="*/ 10 w 79"/>
              <a:gd name="T55" fmla="*/ 9 h 98"/>
              <a:gd name="T56" fmla="*/ 40 w 79"/>
              <a:gd name="T57" fmla="*/ 9 h 98"/>
              <a:gd name="T58" fmla="*/ 40 w 79"/>
              <a:gd name="T59" fmla="*/ 19 h 98"/>
              <a:gd name="T60" fmla="*/ 49 w 79"/>
              <a:gd name="T61" fmla="*/ 19 h 98"/>
              <a:gd name="T62" fmla="*/ 49 w 79"/>
              <a:gd name="T63" fmla="*/ 9 h 98"/>
              <a:gd name="T64" fmla="*/ 69 w 79"/>
              <a:gd name="T65" fmla="*/ 9 h 98"/>
              <a:gd name="T66" fmla="*/ 69 w 79"/>
              <a:gd name="T67" fmla="*/ 88 h 98"/>
              <a:gd name="T68" fmla="*/ 10 w 79"/>
              <a:gd name="T69"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98">
                <a:moveTo>
                  <a:pt x="69" y="0"/>
                </a:moveTo>
                <a:lnTo>
                  <a:pt x="10" y="0"/>
                </a:lnTo>
                <a:lnTo>
                  <a:pt x="10" y="0"/>
                </a:lnTo>
                <a:lnTo>
                  <a:pt x="6" y="1"/>
                </a:lnTo>
                <a:lnTo>
                  <a:pt x="3" y="2"/>
                </a:lnTo>
                <a:lnTo>
                  <a:pt x="1" y="6"/>
                </a:lnTo>
                <a:lnTo>
                  <a:pt x="0" y="9"/>
                </a:lnTo>
                <a:lnTo>
                  <a:pt x="0" y="88"/>
                </a:lnTo>
                <a:lnTo>
                  <a:pt x="0" y="88"/>
                </a:lnTo>
                <a:lnTo>
                  <a:pt x="1" y="92"/>
                </a:lnTo>
                <a:lnTo>
                  <a:pt x="3" y="96"/>
                </a:lnTo>
                <a:lnTo>
                  <a:pt x="6" y="97"/>
                </a:lnTo>
                <a:lnTo>
                  <a:pt x="10" y="98"/>
                </a:lnTo>
                <a:lnTo>
                  <a:pt x="69" y="98"/>
                </a:lnTo>
                <a:lnTo>
                  <a:pt x="69" y="98"/>
                </a:lnTo>
                <a:lnTo>
                  <a:pt x="73" y="97"/>
                </a:lnTo>
                <a:lnTo>
                  <a:pt x="77" y="96"/>
                </a:lnTo>
                <a:lnTo>
                  <a:pt x="78" y="92"/>
                </a:lnTo>
                <a:lnTo>
                  <a:pt x="79" y="88"/>
                </a:lnTo>
                <a:lnTo>
                  <a:pt x="79" y="9"/>
                </a:lnTo>
                <a:lnTo>
                  <a:pt x="79" y="9"/>
                </a:lnTo>
                <a:lnTo>
                  <a:pt x="78" y="6"/>
                </a:lnTo>
                <a:lnTo>
                  <a:pt x="77" y="2"/>
                </a:lnTo>
                <a:lnTo>
                  <a:pt x="73" y="1"/>
                </a:lnTo>
                <a:lnTo>
                  <a:pt x="69" y="0"/>
                </a:lnTo>
                <a:lnTo>
                  <a:pt x="69" y="0"/>
                </a:lnTo>
                <a:close/>
                <a:moveTo>
                  <a:pt x="10" y="88"/>
                </a:moveTo>
                <a:lnTo>
                  <a:pt x="10" y="9"/>
                </a:lnTo>
                <a:lnTo>
                  <a:pt x="40" y="9"/>
                </a:lnTo>
                <a:lnTo>
                  <a:pt x="40" y="19"/>
                </a:lnTo>
                <a:lnTo>
                  <a:pt x="49" y="19"/>
                </a:lnTo>
                <a:lnTo>
                  <a:pt x="49" y="9"/>
                </a:lnTo>
                <a:lnTo>
                  <a:pt x="69" y="9"/>
                </a:lnTo>
                <a:lnTo>
                  <a:pt x="69" y="88"/>
                </a:lnTo>
                <a:lnTo>
                  <a:pt x="10" y="8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69" name="Rectangle 1796"/>
          <p:cNvSpPr>
            <a:spLocks noChangeArrowheads="1"/>
          </p:cNvSpPr>
          <p:nvPr/>
        </p:nvSpPr>
        <p:spPr bwMode="auto">
          <a:xfrm>
            <a:off x="3639010" y="4414007"/>
            <a:ext cx="18981"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70" name="Rectangle 1797"/>
          <p:cNvSpPr>
            <a:spLocks noChangeArrowheads="1"/>
          </p:cNvSpPr>
          <p:nvPr/>
        </p:nvSpPr>
        <p:spPr bwMode="auto">
          <a:xfrm>
            <a:off x="3624776" y="4432988"/>
            <a:ext cx="14237"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71" name="Rectangle 1798"/>
          <p:cNvSpPr>
            <a:spLocks noChangeArrowheads="1"/>
          </p:cNvSpPr>
          <p:nvPr/>
        </p:nvSpPr>
        <p:spPr bwMode="auto">
          <a:xfrm>
            <a:off x="3639010" y="4447221"/>
            <a:ext cx="18981" cy="14237"/>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72" name="Rectangle 1799"/>
          <p:cNvSpPr>
            <a:spLocks noChangeArrowheads="1"/>
          </p:cNvSpPr>
          <p:nvPr/>
        </p:nvSpPr>
        <p:spPr bwMode="auto">
          <a:xfrm>
            <a:off x="3624776" y="4461457"/>
            <a:ext cx="14237" cy="18981"/>
          </a:xfrm>
          <a:prstGeom prst="rect">
            <a:avLst/>
          </a:pr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73" name="Freeform 1800"/>
          <p:cNvSpPr>
            <a:spLocks noEditPoints="1"/>
          </p:cNvSpPr>
          <p:nvPr/>
        </p:nvSpPr>
        <p:spPr bwMode="auto">
          <a:xfrm>
            <a:off x="2096900" y="627534"/>
            <a:ext cx="61686" cy="90156"/>
          </a:xfrm>
          <a:custGeom>
            <a:avLst/>
            <a:gdLst>
              <a:gd name="T0" fmla="*/ 39 w 39"/>
              <a:gd name="T1" fmla="*/ 38 h 58"/>
              <a:gd name="T2" fmla="*/ 39 w 39"/>
              <a:gd name="T3" fmla="*/ 38 h 58"/>
              <a:gd name="T4" fmla="*/ 38 w 39"/>
              <a:gd name="T5" fmla="*/ 35 h 58"/>
              <a:gd name="T6" fmla="*/ 37 w 39"/>
              <a:gd name="T7" fmla="*/ 30 h 58"/>
              <a:gd name="T8" fmla="*/ 32 w 39"/>
              <a:gd name="T9" fmla="*/ 19 h 58"/>
              <a:gd name="T10" fmla="*/ 19 w 39"/>
              <a:gd name="T11" fmla="*/ 0 h 58"/>
              <a:gd name="T12" fmla="*/ 19 w 39"/>
              <a:gd name="T13" fmla="*/ 0 h 58"/>
              <a:gd name="T14" fmla="*/ 8 w 39"/>
              <a:gd name="T15" fmla="*/ 17 h 58"/>
              <a:gd name="T16" fmla="*/ 2 w 39"/>
              <a:gd name="T17" fmla="*/ 28 h 58"/>
              <a:gd name="T18" fmla="*/ 1 w 39"/>
              <a:gd name="T19" fmla="*/ 33 h 58"/>
              <a:gd name="T20" fmla="*/ 0 w 39"/>
              <a:gd name="T21" fmla="*/ 38 h 58"/>
              <a:gd name="T22" fmla="*/ 0 w 39"/>
              <a:gd name="T23" fmla="*/ 38 h 58"/>
              <a:gd name="T24" fmla="*/ 0 w 39"/>
              <a:gd name="T25" fmla="*/ 42 h 58"/>
              <a:gd name="T26" fmla="*/ 1 w 39"/>
              <a:gd name="T27" fmla="*/ 46 h 58"/>
              <a:gd name="T28" fmla="*/ 6 w 39"/>
              <a:gd name="T29" fmla="*/ 52 h 58"/>
              <a:gd name="T30" fmla="*/ 12 w 39"/>
              <a:gd name="T31" fmla="*/ 57 h 58"/>
              <a:gd name="T32" fmla="*/ 16 w 39"/>
              <a:gd name="T33" fmla="*/ 58 h 58"/>
              <a:gd name="T34" fmla="*/ 19 w 39"/>
              <a:gd name="T35" fmla="*/ 58 h 58"/>
              <a:gd name="T36" fmla="*/ 19 w 39"/>
              <a:gd name="T37" fmla="*/ 58 h 58"/>
              <a:gd name="T38" fmla="*/ 23 w 39"/>
              <a:gd name="T39" fmla="*/ 58 h 58"/>
              <a:gd name="T40" fmla="*/ 27 w 39"/>
              <a:gd name="T41" fmla="*/ 57 h 58"/>
              <a:gd name="T42" fmla="*/ 33 w 39"/>
              <a:gd name="T43" fmla="*/ 52 h 58"/>
              <a:gd name="T44" fmla="*/ 38 w 39"/>
              <a:gd name="T45" fmla="*/ 46 h 58"/>
              <a:gd name="T46" fmla="*/ 39 w 39"/>
              <a:gd name="T47" fmla="*/ 42 h 58"/>
              <a:gd name="T48" fmla="*/ 39 w 39"/>
              <a:gd name="T49" fmla="*/ 38 h 58"/>
              <a:gd name="T50" fmla="*/ 39 w 39"/>
              <a:gd name="T51" fmla="*/ 38 h 58"/>
              <a:gd name="T52" fmla="*/ 19 w 39"/>
              <a:gd name="T53" fmla="*/ 48 h 58"/>
              <a:gd name="T54" fmla="*/ 19 w 39"/>
              <a:gd name="T55" fmla="*/ 48 h 58"/>
              <a:gd name="T56" fmla="*/ 16 w 39"/>
              <a:gd name="T57" fmla="*/ 47 h 58"/>
              <a:gd name="T58" fmla="*/ 12 w 39"/>
              <a:gd name="T59" fmla="*/ 46 h 58"/>
              <a:gd name="T60" fmla="*/ 11 w 39"/>
              <a:gd name="T61" fmla="*/ 42 h 58"/>
              <a:gd name="T62" fmla="*/ 9 w 39"/>
              <a:gd name="T63" fmla="*/ 38 h 58"/>
              <a:gd name="T64" fmla="*/ 9 w 39"/>
              <a:gd name="T65" fmla="*/ 38 h 58"/>
              <a:gd name="T66" fmla="*/ 11 w 39"/>
              <a:gd name="T67" fmla="*/ 35 h 58"/>
              <a:gd name="T68" fmla="*/ 12 w 39"/>
              <a:gd name="T69" fmla="*/ 30 h 58"/>
              <a:gd name="T70" fmla="*/ 19 w 39"/>
              <a:gd name="T71" fmla="*/ 17 h 58"/>
              <a:gd name="T72" fmla="*/ 19 w 39"/>
              <a:gd name="T73" fmla="*/ 17 h 58"/>
              <a:gd name="T74" fmla="*/ 27 w 39"/>
              <a:gd name="T75" fmla="*/ 30 h 58"/>
              <a:gd name="T76" fmla="*/ 28 w 39"/>
              <a:gd name="T77" fmla="*/ 35 h 58"/>
              <a:gd name="T78" fmla="*/ 29 w 39"/>
              <a:gd name="T79" fmla="*/ 38 h 58"/>
              <a:gd name="T80" fmla="*/ 29 w 39"/>
              <a:gd name="T81" fmla="*/ 38 h 58"/>
              <a:gd name="T82" fmla="*/ 28 w 39"/>
              <a:gd name="T83" fmla="*/ 42 h 58"/>
              <a:gd name="T84" fmla="*/ 27 w 39"/>
              <a:gd name="T85" fmla="*/ 46 h 58"/>
              <a:gd name="T86" fmla="*/ 23 w 39"/>
              <a:gd name="T87" fmla="*/ 47 h 58"/>
              <a:gd name="T88" fmla="*/ 19 w 39"/>
              <a:gd name="T89" fmla="*/ 48 h 58"/>
              <a:gd name="T90" fmla="*/ 19 w 39"/>
              <a:gd name="T91"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 h="58">
                <a:moveTo>
                  <a:pt x="39" y="38"/>
                </a:moveTo>
                <a:lnTo>
                  <a:pt x="39" y="38"/>
                </a:lnTo>
                <a:lnTo>
                  <a:pt x="38" y="35"/>
                </a:lnTo>
                <a:lnTo>
                  <a:pt x="37" y="30"/>
                </a:lnTo>
                <a:lnTo>
                  <a:pt x="32" y="19"/>
                </a:lnTo>
                <a:lnTo>
                  <a:pt x="19" y="0"/>
                </a:lnTo>
                <a:lnTo>
                  <a:pt x="19" y="0"/>
                </a:lnTo>
                <a:lnTo>
                  <a:pt x="8" y="17"/>
                </a:lnTo>
                <a:lnTo>
                  <a:pt x="2" y="28"/>
                </a:lnTo>
                <a:lnTo>
                  <a:pt x="1" y="33"/>
                </a:lnTo>
                <a:lnTo>
                  <a:pt x="0" y="38"/>
                </a:lnTo>
                <a:lnTo>
                  <a:pt x="0" y="38"/>
                </a:lnTo>
                <a:lnTo>
                  <a:pt x="0" y="42"/>
                </a:lnTo>
                <a:lnTo>
                  <a:pt x="1" y="46"/>
                </a:lnTo>
                <a:lnTo>
                  <a:pt x="6" y="52"/>
                </a:lnTo>
                <a:lnTo>
                  <a:pt x="12" y="57"/>
                </a:lnTo>
                <a:lnTo>
                  <a:pt x="16" y="58"/>
                </a:lnTo>
                <a:lnTo>
                  <a:pt x="19" y="58"/>
                </a:lnTo>
                <a:lnTo>
                  <a:pt x="19" y="58"/>
                </a:lnTo>
                <a:lnTo>
                  <a:pt x="23" y="58"/>
                </a:lnTo>
                <a:lnTo>
                  <a:pt x="27" y="57"/>
                </a:lnTo>
                <a:lnTo>
                  <a:pt x="33" y="52"/>
                </a:lnTo>
                <a:lnTo>
                  <a:pt x="38" y="46"/>
                </a:lnTo>
                <a:lnTo>
                  <a:pt x="39" y="42"/>
                </a:lnTo>
                <a:lnTo>
                  <a:pt x="39" y="38"/>
                </a:lnTo>
                <a:lnTo>
                  <a:pt x="39" y="38"/>
                </a:lnTo>
                <a:close/>
                <a:moveTo>
                  <a:pt x="19" y="48"/>
                </a:moveTo>
                <a:lnTo>
                  <a:pt x="19" y="48"/>
                </a:lnTo>
                <a:lnTo>
                  <a:pt x="16" y="47"/>
                </a:lnTo>
                <a:lnTo>
                  <a:pt x="12" y="46"/>
                </a:lnTo>
                <a:lnTo>
                  <a:pt x="11" y="42"/>
                </a:lnTo>
                <a:lnTo>
                  <a:pt x="9" y="38"/>
                </a:lnTo>
                <a:lnTo>
                  <a:pt x="9" y="38"/>
                </a:lnTo>
                <a:lnTo>
                  <a:pt x="11" y="35"/>
                </a:lnTo>
                <a:lnTo>
                  <a:pt x="12" y="30"/>
                </a:lnTo>
                <a:lnTo>
                  <a:pt x="19" y="17"/>
                </a:lnTo>
                <a:lnTo>
                  <a:pt x="19" y="17"/>
                </a:lnTo>
                <a:lnTo>
                  <a:pt x="27" y="30"/>
                </a:lnTo>
                <a:lnTo>
                  <a:pt x="28" y="35"/>
                </a:lnTo>
                <a:lnTo>
                  <a:pt x="29" y="38"/>
                </a:lnTo>
                <a:lnTo>
                  <a:pt x="29" y="38"/>
                </a:lnTo>
                <a:lnTo>
                  <a:pt x="28" y="42"/>
                </a:lnTo>
                <a:lnTo>
                  <a:pt x="27" y="46"/>
                </a:lnTo>
                <a:lnTo>
                  <a:pt x="23" y="47"/>
                </a:lnTo>
                <a:lnTo>
                  <a:pt x="19" y="48"/>
                </a:lnTo>
                <a:lnTo>
                  <a:pt x="19" y="4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74" name="Freeform 1801"/>
          <p:cNvSpPr>
            <a:spLocks noEditPoints="1"/>
          </p:cNvSpPr>
          <p:nvPr/>
        </p:nvSpPr>
        <p:spPr bwMode="auto">
          <a:xfrm>
            <a:off x="2134860" y="665494"/>
            <a:ext cx="85410" cy="147095"/>
          </a:xfrm>
          <a:custGeom>
            <a:avLst/>
            <a:gdLst>
              <a:gd name="T0" fmla="*/ 40 w 55"/>
              <a:gd name="T1" fmla="*/ 0 h 93"/>
              <a:gd name="T2" fmla="*/ 37 w 55"/>
              <a:gd name="T3" fmla="*/ 1 h 93"/>
              <a:gd name="T4" fmla="*/ 22 w 55"/>
              <a:gd name="T5" fmla="*/ 40 h 93"/>
              <a:gd name="T6" fmla="*/ 19 w 55"/>
              <a:gd name="T7" fmla="*/ 35 h 93"/>
              <a:gd name="T8" fmla="*/ 15 w 55"/>
              <a:gd name="T9" fmla="*/ 34 h 93"/>
              <a:gd name="T10" fmla="*/ 11 w 55"/>
              <a:gd name="T11" fmla="*/ 35 h 93"/>
              <a:gd name="T12" fmla="*/ 2 w 55"/>
              <a:gd name="T13" fmla="*/ 45 h 93"/>
              <a:gd name="T14" fmla="*/ 0 w 55"/>
              <a:gd name="T15" fmla="*/ 50 h 93"/>
              <a:gd name="T16" fmla="*/ 8 w 55"/>
              <a:gd name="T17" fmla="*/ 69 h 93"/>
              <a:gd name="T18" fmla="*/ 5 w 55"/>
              <a:gd name="T19" fmla="*/ 73 h 93"/>
              <a:gd name="T20" fmla="*/ 5 w 55"/>
              <a:gd name="T21" fmla="*/ 88 h 93"/>
              <a:gd name="T22" fmla="*/ 6 w 55"/>
              <a:gd name="T23" fmla="*/ 92 h 93"/>
              <a:gd name="T24" fmla="*/ 10 w 55"/>
              <a:gd name="T25" fmla="*/ 93 h 93"/>
              <a:gd name="T26" fmla="*/ 45 w 55"/>
              <a:gd name="T27" fmla="*/ 93 h 93"/>
              <a:gd name="T28" fmla="*/ 48 w 55"/>
              <a:gd name="T29" fmla="*/ 92 h 93"/>
              <a:gd name="T30" fmla="*/ 50 w 55"/>
              <a:gd name="T31" fmla="*/ 88 h 93"/>
              <a:gd name="T32" fmla="*/ 50 w 55"/>
              <a:gd name="T33" fmla="*/ 73 h 93"/>
              <a:gd name="T34" fmla="*/ 47 w 55"/>
              <a:gd name="T35" fmla="*/ 70 h 93"/>
              <a:gd name="T36" fmla="*/ 55 w 55"/>
              <a:gd name="T37" fmla="*/ 56 h 93"/>
              <a:gd name="T38" fmla="*/ 55 w 55"/>
              <a:gd name="T39" fmla="*/ 4 h 93"/>
              <a:gd name="T40" fmla="*/ 55 w 55"/>
              <a:gd name="T41" fmla="*/ 2 h 93"/>
              <a:gd name="T42" fmla="*/ 52 w 55"/>
              <a:gd name="T43" fmla="*/ 0 h 93"/>
              <a:gd name="T44" fmla="*/ 50 w 55"/>
              <a:gd name="T45" fmla="*/ 0 h 93"/>
              <a:gd name="T46" fmla="*/ 21 w 55"/>
              <a:gd name="T47" fmla="*/ 53 h 93"/>
              <a:gd name="T48" fmla="*/ 24 w 55"/>
              <a:gd name="T49" fmla="*/ 54 h 93"/>
              <a:gd name="T50" fmla="*/ 26 w 55"/>
              <a:gd name="T51" fmla="*/ 54 h 93"/>
              <a:gd name="T52" fmla="*/ 30 w 55"/>
              <a:gd name="T53" fmla="*/ 50 h 93"/>
              <a:gd name="T54" fmla="*/ 45 w 55"/>
              <a:gd name="T55" fmla="*/ 9 h 93"/>
              <a:gd name="T56" fmla="*/ 37 w 55"/>
              <a:gd name="T57" fmla="*/ 69 h 93"/>
              <a:gd name="T58" fmla="*/ 11 w 55"/>
              <a:gd name="T59" fmla="*/ 50 h 93"/>
              <a:gd name="T60" fmla="*/ 40 w 55"/>
              <a:gd name="T61" fmla="*/ 83 h 93"/>
              <a:gd name="T62" fmla="*/ 15 w 55"/>
              <a:gd name="T63" fmla="*/ 78 h 93"/>
              <a:gd name="T64" fmla="*/ 40 w 55"/>
              <a:gd name="T65"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93">
                <a:moveTo>
                  <a:pt x="50" y="0"/>
                </a:moveTo>
                <a:lnTo>
                  <a:pt x="40" y="0"/>
                </a:lnTo>
                <a:lnTo>
                  <a:pt x="40" y="0"/>
                </a:lnTo>
                <a:lnTo>
                  <a:pt x="37" y="1"/>
                </a:lnTo>
                <a:lnTo>
                  <a:pt x="35" y="3"/>
                </a:lnTo>
                <a:lnTo>
                  <a:pt x="22" y="40"/>
                </a:lnTo>
                <a:lnTo>
                  <a:pt x="19" y="35"/>
                </a:lnTo>
                <a:lnTo>
                  <a:pt x="19" y="35"/>
                </a:lnTo>
                <a:lnTo>
                  <a:pt x="18" y="34"/>
                </a:lnTo>
                <a:lnTo>
                  <a:pt x="15" y="34"/>
                </a:lnTo>
                <a:lnTo>
                  <a:pt x="13" y="34"/>
                </a:lnTo>
                <a:lnTo>
                  <a:pt x="11" y="35"/>
                </a:lnTo>
                <a:lnTo>
                  <a:pt x="2" y="45"/>
                </a:lnTo>
                <a:lnTo>
                  <a:pt x="2" y="45"/>
                </a:lnTo>
                <a:lnTo>
                  <a:pt x="0" y="48"/>
                </a:lnTo>
                <a:lnTo>
                  <a:pt x="0" y="50"/>
                </a:lnTo>
                <a:lnTo>
                  <a:pt x="8" y="69"/>
                </a:lnTo>
                <a:lnTo>
                  <a:pt x="8" y="69"/>
                </a:lnTo>
                <a:lnTo>
                  <a:pt x="6" y="71"/>
                </a:lnTo>
                <a:lnTo>
                  <a:pt x="5" y="73"/>
                </a:lnTo>
                <a:lnTo>
                  <a:pt x="5" y="88"/>
                </a:lnTo>
                <a:lnTo>
                  <a:pt x="5" y="88"/>
                </a:lnTo>
                <a:lnTo>
                  <a:pt x="5" y="91"/>
                </a:lnTo>
                <a:lnTo>
                  <a:pt x="6" y="92"/>
                </a:lnTo>
                <a:lnTo>
                  <a:pt x="8" y="93"/>
                </a:lnTo>
                <a:lnTo>
                  <a:pt x="10" y="93"/>
                </a:lnTo>
                <a:lnTo>
                  <a:pt x="45" y="93"/>
                </a:lnTo>
                <a:lnTo>
                  <a:pt x="45" y="93"/>
                </a:lnTo>
                <a:lnTo>
                  <a:pt x="47" y="93"/>
                </a:lnTo>
                <a:lnTo>
                  <a:pt x="48" y="92"/>
                </a:lnTo>
                <a:lnTo>
                  <a:pt x="50" y="91"/>
                </a:lnTo>
                <a:lnTo>
                  <a:pt x="50" y="88"/>
                </a:lnTo>
                <a:lnTo>
                  <a:pt x="50" y="73"/>
                </a:lnTo>
                <a:lnTo>
                  <a:pt x="50" y="73"/>
                </a:lnTo>
                <a:lnTo>
                  <a:pt x="48" y="71"/>
                </a:lnTo>
                <a:lnTo>
                  <a:pt x="47" y="70"/>
                </a:lnTo>
                <a:lnTo>
                  <a:pt x="55" y="56"/>
                </a:lnTo>
                <a:lnTo>
                  <a:pt x="55" y="56"/>
                </a:lnTo>
                <a:lnTo>
                  <a:pt x="55" y="54"/>
                </a:lnTo>
                <a:lnTo>
                  <a:pt x="55" y="4"/>
                </a:lnTo>
                <a:lnTo>
                  <a:pt x="55" y="4"/>
                </a:lnTo>
                <a:lnTo>
                  <a:pt x="55" y="2"/>
                </a:lnTo>
                <a:lnTo>
                  <a:pt x="53" y="1"/>
                </a:lnTo>
                <a:lnTo>
                  <a:pt x="52" y="0"/>
                </a:lnTo>
                <a:lnTo>
                  <a:pt x="50" y="0"/>
                </a:lnTo>
                <a:lnTo>
                  <a:pt x="50" y="0"/>
                </a:lnTo>
                <a:close/>
                <a:moveTo>
                  <a:pt x="15" y="46"/>
                </a:moveTo>
                <a:lnTo>
                  <a:pt x="21" y="53"/>
                </a:lnTo>
                <a:lnTo>
                  <a:pt x="21" y="53"/>
                </a:lnTo>
                <a:lnTo>
                  <a:pt x="24" y="54"/>
                </a:lnTo>
                <a:lnTo>
                  <a:pt x="26" y="54"/>
                </a:lnTo>
                <a:lnTo>
                  <a:pt x="26" y="54"/>
                </a:lnTo>
                <a:lnTo>
                  <a:pt x="29" y="53"/>
                </a:lnTo>
                <a:lnTo>
                  <a:pt x="30" y="50"/>
                </a:lnTo>
                <a:lnTo>
                  <a:pt x="43" y="9"/>
                </a:lnTo>
                <a:lnTo>
                  <a:pt x="45" y="9"/>
                </a:lnTo>
                <a:lnTo>
                  <a:pt x="45" y="53"/>
                </a:lnTo>
                <a:lnTo>
                  <a:pt x="37" y="69"/>
                </a:lnTo>
                <a:lnTo>
                  <a:pt x="19" y="69"/>
                </a:lnTo>
                <a:lnTo>
                  <a:pt x="11" y="50"/>
                </a:lnTo>
                <a:lnTo>
                  <a:pt x="15" y="46"/>
                </a:lnTo>
                <a:close/>
                <a:moveTo>
                  <a:pt x="40" y="83"/>
                </a:moveTo>
                <a:lnTo>
                  <a:pt x="15" y="83"/>
                </a:lnTo>
                <a:lnTo>
                  <a:pt x="15" y="78"/>
                </a:lnTo>
                <a:lnTo>
                  <a:pt x="40" y="78"/>
                </a:lnTo>
                <a:lnTo>
                  <a:pt x="40" y="8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75" name="Freeform 1802"/>
          <p:cNvSpPr>
            <a:spLocks noEditPoints="1"/>
          </p:cNvSpPr>
          <p:nvPr/>
        </p:nvSpPr>
        <p:spPr bwMode="auto">
          <a:xfrm>
            <a:off x="2035214" y="665494"/>
            <a:ext cx="85410" cy="147095"/>
          </a:xfrm>
          <a:custGeom>
            <a:avLst/>
            <a:gdLst>
              <a:gd name="T0" fmla="*/ 43 w 54"/>
              <a:gd name="T1" fmla="*/ 35 h 93"/>
              <a:gd name="T2" fmla="*/ 40 w 54"/>
              <a:gd name="T3" fmla="*/ 34 h 93"/>
              <a:gd name="T4" fmla="*/ 36 w 54"/>
              <a:gd name="T5" fmla="*/ 35 h 93"/>
              <a:gd name="T6" fmla="*/ 20 w 54"/>
              <a:gd name="T7" fmla="*/ 3 h 93"/>
              <a:gd name="T8" fmla="*/ 17 w 54"/>
              <a:gd name="T9" fmla="*/ 1 h 93"/>
              <a:gd name="T10" fmla="*/ 5 w 54"/>
              <a:gd name="T11" fmla="*/ 0 h 93"/>
              <a:gd name="T12" fmla="*/ 3 w 54"/>
              <a:gd name="T13" fmla="*/ 0 h 93"/>
              <a:gd name="T14" fmla="*/ 0 w 54"/>
              <a:gd name="T15" fmla="*/ 2 h 93"/>
              <a:gd name="T16" fmla="*/ 0 w 54"/>
              <a:gd name="T17" fmla="*/ 54 h 93"/>
              <a:gd name="T18" fmla="*/ 0 w 54"/>
              <a:gd name="T19" fmla="*/ 56 h 93"/>
              <a:gd name="T20" fmla="*/ 8 w 54"/>
              <a:gd name="T21" fmla="*/ 70 h 93"/>
              <a:gd name="T22" fmla="*/ 5 w 54"/>
              <a:gd name="T23" fmla="*/ 73 h 93"/>
              <a:gd name="T24" fmla="*/ 5 w 54"/>
              <a:gd name="T25" fmla="*/ 88 h 93"/>
              <a:gd name="T26" fmla="*/ 6 w 54"/>
              <a:gd name="T27" fmla="*/ 92 h 93"/>
              <a:gd name="T28" fmla="*/ 10 w 54"/>
              <a:gd name="T29" fmla="*/ 93 h 93"/>
              <a:gd name="T30" fmla="*/ 45 w 54"/>
              <a:gd name="T31" fmla="*/ 93 h 93"/>
              <a:gd name="T32" fmla="*/ 48 w 54"/>
              <a:gd name="T33" fmla="*/ 92 h 93"/>
              <a:gd name="T34" fmla="*/ 49 w 54"/>
              <a:gd name="T35" fmla="*/ 88 h 93"/>
              <a:gd name="T36" fmla="*/ 49 w 54"/>
              <a:gd name="T37" fmla="*/ 73 h 93"/>
              <a:gd name="T38" fmla="*/ 47 w 54"/>
              <a:gd name="T39" fmla="*/ 69 h 93"/>
              <a:gd name="T40" fmla="*/ 54 w 54"/>
              <a:gd name="T41" fmla="*/ 50 h 93"/>
              <a:gd name="T42" fmla="*/ 53 w 54"/>
              <a:gd name="T43" fmla="*/ 45 h 93"/>
              <a:gd name="T44" fmla="*/ 10 w 54"/>
              <a:gd name="T45" fmla="*/ 9 h 93"/>
              <a:gd name="T46" fmla="*/ 25 w 54"/>
              <a:gd name="T47" fmla="*/ 50 h 93"/>
              <a:gd name="T48" fmla="*/ 26 w 54"/>
              <a:gd name="T49" fmla="*/ 53 h 93"/>
              <a:gd name="T50" fmla="*/ 29 w 54"/>
              <a:gd name="T51" fmla="*/ 54 h 93"/>
              <a:gd name="T52" fmla="*/ 33 w 54"/>
              <a:gd name="T53" fmla="*/ 53 h 93"/>
              <a:gd name="T54" fmla="*/ 43 w 54"/>
              <a:gd name="T55" fmla="*/ 50 h 93"/>
              <a:gd name="T56" fmla="*/ 17 w 54"/>
              <a:gd name="T57" fmla="*/ 69 h 93"/>
              <a:gd name="T58" fmla="*/ 10 w 54"/>
              <a:gd name="T59" fmla="*/ 9 h 93"/>
              <a:gd name="T60" fmla="*/ 15 w 54"/>
              <a:gd name="T61" fmla="*/ 83 h 93"/>
              <a:gd name="T62" fmla="*/ 40 w 54"/>
              <a:gd name="T63"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93">
                <a:moveTo>
                  <a:pt x="43" y="35"/>
                </a:moveTo>
                <a:lnTo>
                  <a:pt x="43" y="35"/>
                </a:lnTo>
                <a:lnTo>
                  <a:pt x="42" y="34"/>
                </a:lnTo>
                <a:lnTo>
                  <a:pt x="40" y="34"/>
                </a:lnTo>
                <a:lnTo>
                  <a:pt x="37" y="34"/>
                </a:lnTo>
                <a:lnTo>
                  <a:pt x="36" y="35"/>
                </a:lnTo>
                <a:lnTo>
                  <a:pt x="32" y="40"/>
                </a:lnTo>
                <a:lnTo>
                  <a:pt x="20" y="3"/>
                </a:lnTo>
                <a:lnTo>
                  <a:pt x="20" y="3"/>
                </a:lnTo>
                <a:lnTo>
                  <a:pt x="17" y="1"/>
                </a:lnTo>
                <a:lnTo>
                  <a:pt x="15" y="0"/>
                </a:lnTo>
                <a:lnTo>
                  <a:pt x="5" y="0"/>
                </a:lnTo>
                <a:lnTo>
                  <a:pt x="5" y="0"/>
                </a:lnTo>
                <a:lnTo>
                  <a:pt x="3" y="0"/>
                </a:lnTo>
                <a:lnTo>
                  <a:pt x="1" y="1"/>
                </a:lnTo>
                <a:lnTo>
                  <a:pt x="0" y="2"/>
                </a:lnTo>
                <a:lnTo>
                  <a:pt x="0" y="4"/>
                </a:lnTo>
                <a:lnTo>
                  <a:pt x="0" y="54"/>
                </a:lnTo>
                <a:lnTo>
                  <a:pt x="0" y="54"/>
                </a:lnTo>
                <a:lnTo>
                  <a:pt x="0" y="56"/>
                </a:lnTo>
                <a:lnTo>
                  <a:pt x="8" y="70"/>
                </a:lnTo>
                <a:lnTo>
                  <a:pt x="8" y="70"/>
                </a:lnTo>
                <a:lnTo>
                  <a:pt x="6" y="71"/>
                </a:lnTo>
                <a:lnTo>
                  <a:pt x="5" y="73"/>
                </a:lnTo>
                <a:lnTo>
                  <a:pt x="5" y="88"/>
                </a:lnTo>
                <a:lnTo>
                  <a:pt x="5" y="88"/>
                </a:lnTo>
                <a:lnTo>
                  <a:pt x="5" y="91"/>
                </a:lnTo>
                <a:lnTo>
                  <a:pt x="6" y="92"/>
                </a:lnTo>
                <a:lnTo>
                  <a:pt x="8" y="93"/>
                </a:lnTo>
                <a:lnTo>
                  <a:pt x="10" y="93"/>
                </a:lnTo>
                <a:lnTo>
                  <a:pt x="45" y="93"/>
                </a:lnTo>
                <a:lnTo>
                  <a:pt x="45" y="93"/>
                </a:lnTo>
                <a:lnTo>
                  <a:pt x="47" y="93"/>
                </a:lnTo>
                <a:lnTo>
                  <a:pt x="48" y="92"/>
                </a:lnTo>
                <a:lnTo>
                  <a:pt x="49" y="91"/>
                </a:lnTo>
                <a:lnTo>
                  <a:pt x="49" y="88"/>
                </a:lnTo>
                <a:lnTo>
                  <a:pt x="49" y="73"/>
                </a:lnTo>
                <a:lnTo>
                  <a:pt x="49" y="73"/>
                </a:lnTo>
                <a:lnTo>
                  <a:pt x="48" y="71"/>
                </a:lnTo>
                <a:lnTo>
                  <a:pt x="47" y="69"/>
                </a:lnTo>
                <a:lnTo>
                  <a:pt x="54" y="50"/>
                </a:lnTo>
                <a:lnTo>
                  <a:pt x="54" y="50"/>
                </a:lnTo>
                <a:lnTo>
                  <a:pt x="54" y="48"/>
                </a:lnTo>
                <a:lnTo>
                  <a:pt x="53" y="45"/>
                </a:lnTo>
                <a:lnTo>
                  <a:pt x="43" y="35"/>
                </a:lnTo>
                <a:close/>
                <a:moveTo>
                  <a:pt x="10" y="9"/>
                </a:moveTo>
                <a:lnTo>
                  <a:pt x="11" y="9"/>
                </a:lnTo>
                <a:lnTo>
                  <a:pt x="25" y="50"/>
                </a:lnTo>
                <a:lnTo>
                  <a:pt x="25" y="50"/>
                </a:lnTo>
                <a:lnTo>
                  <a:pt x="26" y="53"/>
                </a:lnTo>
                <a:lnTo>
                  <a:pt x="29" y="54"/>
                </a:lnTo>
                <a:lnTo>
                  <a:pt x="29" y="54"/>
                </a:lnTo>
                <a:lnTo>
                  <a:pt x="31" y="54"/>
                </a:lnTo>
                <a:lnTo>
                  <a:pt x="33" y="53"/>
                </a:lnTo>
                <a:lnTo>
                  <a:pt x="40" y="46"/>
                </a:lnTo>
                <a:lnTo>
                  <a:pt x="43" y="50"/>
                </a:lnTo>
                <a:lnTo>
                  <a:pt x="36" y="69"/>
                </a:lnTo>
                <a:lnTo>
                  <a:pt x="17" y="69"/>
                </a:lnTo>
                <a:lnTo>
                  <a:pt x="10" y="53"/>
                </a:lnTo>
                <a:lnTo>
                  <a:pt x="10" y="9"/>
                </a:lnTo>
                <a:close/>
                <a:moveTo>
                  <a:pt x="40" y="83"/>
                </a:moveTo>
                <a:lnTo>
                  <a:pt x="15" y="83"/>
                </a:lnTo>
                <a:lnTo>
                  <a:pt x="15" y="78"/>
                </a:lnTo>
                <a:lnTo>
                  <a:pt x="40" y="78"/>
                </a:lnTo>
                <a:lnTo>
                  <a:pt x="40" y="83"/>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76" name="Freeform 1803"/>
          <p:cNvSpPr>
            <a:spLocks noEditPoints="1"/>
          </p:cNvSpPr>
          <p:nvPr/>
        </p:nvSpPr>
        <p:spPr bwMode="auto">
          <a:xfrm>
            <a:off x="3923705" y="2497046"/>
            <a:ext cx="156586" cy="189798"/>
          </a:xfrm>
          <a:custGeom>
            <a:avLst/>
            <a:gdLst>
              <a:gd name="T0" fmla="*/ 99 w 99"/>
              <a:gd name="T1" fmla="*/ 52 h 119"/>
              <a:gd name="T2" fmla="*/ 92 w 99"/>
              <a:gd name="T3" fmla="*/ 40 h 119"/>
              <a:gd name="T4" fmla="*/ 85 w 99"/>
              <a:gd name="T5" fmla="*/ 22 h 119"/>
              <a:gd name="T6" fmla="*/ 64 w 99"/>
              <a:gd name="T7" fmla="*/ 3 h 119"/>
              <a:gd name="T8" fmla="*/ 42 w 99"/>
              <a:gd name="T9" fmla="*/ 1 h 119"/>
              <a:gd name="T10" fmla="*/ 17 w 99"/>
              <a:gd name="T11" fmla="*/ 16 h 119"/>
              <a:gd name="T12" fmla="*/ 10 w 99"/>
              <a:gd name="T13" fmla="*/ 37 h 119"/>
              <a:gd name="T14" fmla="*/ 0 w 99"/>
              <a:gd name="T15" fmla="*/ 52 h 119"/>
              <a:gd name="T16" fmla="*/ 2 w 99"/>
              <a:gd name="T17" fmla="*/ 61 h 119"/>
              <a:gd name="T18" fmla="*/ 1 w 99"/>
              <a:gd name="T19" fmla="*/ 74 h 119"/>
              <a:gd name="T20" fmla="*/ 0 w 99"/>
              <a:gd name="T21" fmla="*/ 89 h 119"/>
              <a:gd name="T22" fmla="*/ 6 w 99"/>
              <a:gd name="T23" fmla="*/ 101 h 119"/>
              <a:gd name="T24" fmla="*/ 11 w 99"/>
              <a:gd name="T25" fmla="*/ 112 h 119"/>
              <a:gd name="T26" fmla="*/ 79 w 99"/>
              <a:gd name="T27" fmla="*/ 119 h 119"/>
              <a:gd name="T28" fmla="*/ 88 w 99"/>
              <a:gd name="T29" fmla="*/ 112 h 119"/>
              <a:gd name="T30" fmla="*/ 92 w 99"/>
              <a:gd name="T31" fmla="*/ 101 h 119"/>
              <a:gd name="T32" fmla="*/ 99 w 99"/>
              <a:gd name="T33" fmla="*/ 89 h 119"/>
              <a:gd name="T34" fmla="*/ 97 w 99"/>
              <a:gd name="T35" fmla="*/ 74 h 119"/>
              <a:gd name="T36" fmla="*/ 96 w 99"/>
              <a:gd name="T37" fmla="*/ 61 h 119"/>
              <a:gd name="T38" fmla="*/ 89 w 99"/>
              <a:gd name="T39" fmla="*/ 72 h 119"/>
              <a:gd name="T40" fmla="*/ 15 w 99"/>
              <a:gd name="T41" fmla="*/ 74 h 119"/>
              <a:gd name="T42" fmla="*/ 10 w 99"/>
              <a:gd name="T43" fmla="*/ 72 h 119"/>
              <a:gd name="T44" fmla="*/ 10 w 99"/>
              <a:gd name="T45" fmla="*/ 67 h 119"/>
              <a:gd name="T46" fmla="*/ 25 w 99"/>
              <a:gd name="T47" fmla="*/ 68 h 119"/>
              <a:gd name="T48" fmla="*/ 42 w 99"/>
              <a:gd name="T49" fmla="*/ 69 h 119"/>
              <a:gd name="T50" fmla="*/ 49 w 99"/>
              <a:gd name="T51" fmla="*/ 68 h 119"/>
              <a:gd name="T52" fmla="*/ 63 w 99"/>
              <a:gd name="T53" fmla="*/ 68 h 119"/>
              <a:gd name="T54" fmla="*/ 79 w 99"/>
              <a:gd name="T55" fmla="*/ 69 h 119"/>
              <a:gd name="T56" fmla="*/ 89 w 99"/>
              <a:gd name="T57" fmla="*/ 67 h 119"/>
              <a:gd name="T58" fmla="*/ 49 w 99"/>
              <a:gd name="T59" fmla="*/ 10 h 119"/>
              <a:gd name="T60" fmla="*/ 69 w 99"/>
              <a:gd name="T61" fmla="*/ 18 h 119"/>
              <a:gd name="T62" fmla="*/ 79 w 99"/>
              <a:gd name="T63" fmla="*/ 35 h 119"/>
              <a:gd name="T64" fmla="*/ 23 w 99"/>
              <a:gd name="T65" fmla="*/ 25 h 119"/>
              <a:gd name="T66" fmla="*/ 39 w 99"/>
              <a:gd name="T67" fmla="*/ 13 h 119"/>
              <a:gd name="T68" fmla="*/ 20 w 99"/>
              <a:gd name="T69" fmla="*/ 45 h 119"/>
              <a:gd name="T70" fmla="*/ 86 w 99"/>
              <a:gd name="T71" fmla="*/ 47 h 119"/>
              <a:gd name="T72" fmla="*/ 88 w 99"/>
              <a:gd name="T73" fmla="*/ 54 h 119"/>
              <a:gd name="T74" fmla="*/ 79 w 99"/>
              <a:gd name="T75" fmla="*/ 59 h 119"/>
              <a:gd name="T76" fmla="*/ 72 w 99"/>
              <a:gd name="T77" fmla="*/ 54 h 119"/>
              <a:gd name="T78" fmla="*/ 65 w 99"/>
              <a:gd name="T79" fmla="*/ 57 h 119"/>
              <a:gd name="T80" fmla="*/ 57 w 99"/>
              <a:gd name="T81" fmla="*/ 59 h 119"/>
              <a:gd name="T82" fmla="*/ 49 w 99"/>
              <a:gd name="T83" fmla="*/ 57 h 119"/>
              <a:gd name="T84" fmla="*/ 42 w 99"/>
              <a:gd name="T85" fmla="*/ 59 h 119"/>
              <a:gd name="T86" fmla="*/ 33 w 99"/>
              <a:gd name="T87" fmla="*/ 57 h 119"/>
              <a:gd name="T88" fmla="*/ 26 w 99"/>
              <a:gd name="T89" fmla="*/ 57 h 119"/>
              <a:gd name="T90" fmla="*/ 20 w 99"/>
              <a:gd name="T91" fmla="*/ 59 h 119"/>
              <a:gd name="T92" fmla="*/ 10 w 99"/>
              <a:gd name="T93" fmla="*/ 52 h 119"/>
              <a:gd name="T94" fmla="*/ 16 w 99"/>
              <a:gd name="T95" fmla="*/ 45 h 119"/>
              <a:gd name="T96" fmla="*/ 20 w 99"/>
              <a:gd name="T97" fmla="*/ 104 h 119"/>
              <a:gd name="T98" fmla="*/ 84 w 99"/>
              <a:gd name="T99" fmla="*/ 94 h 119"/>
              <a:gd name="T100" fmla="*/ 11 w 99"/>
              <a:gd name="T101" fmla="*/ 93 h 119"/>
              <a:gd name="T102" fmla="*/ 10 w 99"/>
              <a:gd name="T103" fmla="*/ 87 h 119"/>
              <a:gd name="T104" fmla="*/ 57 w 99"/>
              <a:gd name="T105" fmla="*/ 84 h 119"/>
              <a:gd name="T106" fmla="*/ 69 w 99"/>
              <a:gd name="T107" fmla="*/ 94 h 119"/>
              <a:gd name="T108" fmla="*/ 81 w 99"/>
              <a:gd name="T109" fmla="*/ 84 h 119"/>
              <a:gd name="T110" fmla="*/ 88 w 99"/>
              <a:gd name="T111" fmla="*/ 85 h 119"/>
              <a:gd name="T112" fmla="*/ 89 w 99"/>
              <a:gd name="T113" fmla="*/ 91 h 119"/>
              <a:gd name="T114" fmla="*/ 84 w 99"/>
              <a:gd name="T115" fmla="*/ 9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119">
                <a:moveTo>
                  <a:pt x="96" y="61"/>
                </a:moveTo>
                <a:lnTo>
                  <a:pt x="96" y="61"/>
                </a:lnTo>
                <a:lnTo>
                  <a:pt x="97" y="57"/>
                </a:lnTo>
                <a:lnTo>
                  <a:pt x="99" y="52"/>
                </a:lnTo>
                <a:lnTo>
                  <a:pt x="99" y="52"/>
                </a:lnTo>
                <a:lnTo>
                  <a:pt x="99" y="47"/>
                </a:lnTo>
                <a:lnTo>
                  <a:pt x="96" y="43"/>
                </a:lnTo>
                <a:lnTo>
                  <a:pt x="92" y="40"/>
                </a:lnTo>
                <a:lnTo>
                  <a:pt x="89" y="37"/>
                </a:lnTo>
                <a:lnTo>
                  <a:pt x="89" y="37"/>
                </a:lnTo>
                <a:lnTo>
                  <a:pt x="88" y="30"/>
                </a:lnTo>
                <a:lnTo>
                  <a:pt x="85" y="22"/>
                </a:lnTo>
                <a:lnTo>
                  <a:pt x="81" y="16"/>
                </a:lnTo>
                <a:lnTo>
                  <a:pt x="76" y="11"/>
                </a:lnTo>
                <a:lnTo>
                  <a:pt x="70" y="6"/>
                </a:lnTo>
                <a:lnTo>
                  <a:pt x="64" y="3"/>
                </a:lnTo>
                <a:lnTo>
                  <a:pt x="57" y="1"/>
                </a:lnTo>
                <a:lnTo>
                  <a:pt x="49" y="0"/>
                </a:lnTo>
                <a:lnTo>
                  <a:pt x="49" y="0"/>
                </a:lnTo>
                <a:lnTo>
                  <a:pt x="42" y="1"/>
                </a:lnTo>
                <a:lnTo>
                  <a:pt x="35" y="3"/>
                </a:lnTo>
                <a:lnTo>
                  <a:pt x="28" y="6"/>
                </a:lnTo>
                <a:lnTo>
                  <a:pt x="22" y="11"/>
                </a:lnTo>
                <a:lnTo>
                  <a:pt x="17" y="16"/>
                </a:lnTo>
                <a:lnTo>
                  <a:pt x="14" y="22"/>
                </a:lnTo>
                <a:lnTo>
                  <a:pt x="11" y="30"/>
                </a:lnTo>
                <a:lnTo>
                  <a:pt x="10" y="37"/>
                </a:lnTo>
                <a:lnTo>
                  <a:pt x="10" y="37"/>
                </a:lnTo>
                <a:lnTo>
                  <a:pt x="6" y="40"/>
                </a:lnTo>
                <a:lnTo>
                  <a:pt x="2" y="43"/>
                </a:lnTo>
                <a:lnTo>
                  <a:pt x="0" y="47"/>
                </a:lnTo>
                <a:lnTo>
                  <a:pt x="0" y="52"/>
                </a:lnTo>
                <a:lnTo>
                  <a:pt x="0" y="52"/>
                </a:lnTo>
                <a:lnTo>
                  <a:pt x="1" y="57"/>
                </a:lnTo>
                <a:lnTo>
                  <a:pt x="2" y="61"/>
                </a:lnTo>
                <a:lnTo>
                  <a:pt x="2" y="61"/>
                </a:lnTo>
                <a:lnTo>
                  <a:pt x="1" y="64"/>
                </a:lnTo>
                <a:lnTo>
                  <a:pt x="0" y="69"/>
                </a:lnTo>
                <a:lnTo>
                  <a:pt x="0" y="69"/>
                </a:lnTo>
                <a:lnTo>
                  <a:pt x="1" y="74"/>
                </a:lnTo>
                <a:lnTo>
                  <a:pt x="4" y="79"/>
                </a:lnTo>
                <a:lnTo>
                  <a:pt x="4" y="79"/>
                </a:lnTo>
                <a:lnTo>
                  <a:pt x="1" y="84"/>
                </a:lnTo>
                <a:lnTo>
                  <a:pt x="0" y="89"/>
                </a:lnTo>
                <a:lnTo>
                  <a:pt x="0" y="89"/>
                </a:lnTo>
                <a:lnTo>
                  <a:pt x="1" y="94"/>
                </a:lnTo>
                <a:lnTo>
                  <a:pt x="2" y="98"/>
                </a:lnTo>
                <a:lnTo>
                  <a:pt x="6" y="101"/>
                </a:lnTo>
                <a:lnTo>
                  <a:pt x="10" y="103"/>
                </a:lnTo>
                <a:lnTo>
                  <a:pt x="10" y="109"/>
                </a:lnTo>
                <a:lnTo>
                  <a:pt x="10" y="109"/>
                </a:lnTo>
                <a:lnTo>
                  <a:pt x="11" y="112"/>
                </a:lnTo>
                <a:lnTo>
                  <a:pt x="12" y="116"/>
                </a:lnTo>
                <a:lnTo>
                  <a:pt x="16" y="117"/>
                </a:lnTo>
                <a:lnTo>
                  <a:pt x="20" y="119"/>
                </a:lnTo>
                <a:lnTo>
                  <a:pt x="79" y="119"/>
                </a:lnTo>
                <a:lnTo>
                  <a:pt x="79" y="119"/>
                </a:lnTo>
                <a:lnTo>
                  <a:pt x="83" y="117"/>
                </a:lnTo>
                <a:lnTo>
                  <a:pt x="86" y="116"/>
                </a:lnTo>
                <a:lnTo>
                  <a:pt x="88" y="112"/>
                </a:lnTo>
                <a:lnTo>
                  <a:pt x="89" y="109"/>
                </a:lnTo>
                <a:lnTo>
                  <a:pt x="89" y="103"/>
                </a:lnTo>
                <a:lnTo>
                  <a:pt x="89" y="103"/>
                </a:lnTo>
                <a:lnTo>
                  <a:pt x="92" y="101"/>
                </a:lnTo>
                <a:lnTo>
                  <a:pt x="96" y="98"/>
                </a:lnTo>
                <a:lnTo>
                  <a:pt x="97" y="94"/>
                </a:lnTo>
                <a:lnTo>
                  <a:pt x="99" y="89"/>
                </a:lnTo>
                <a:lnTo>
                  <a:pt x="99" y="89"/>
                </a:lnTo>
                <a:lnTo>
                  <a:pt x="97" y="84"/>
                </a:lnTo>
                <a:lnTo>
                  <a:pt x="95" y="79"/>
                </a:lnTo>
                <a:lnTo>
                  <a:pt x="95" y="79"/>
                </a:lnTo>
                <a:lnTo>
                  <a:pt x="97" y="74"/>
                </a:lnTo>
                <a:lnTo>
                  <a:pt x="99" y="69"/>
                </a:lnTo>
                <a:lnTo>
                  <a:pt x="99" y="69"/>
                </a:lnTo>
                <a:lnTo>
                  <a:pt x="97" y="64"/>
                </a:lnTo>
                <a:lnTo>
                  <a:pt x="96" y="61"/>
                </a:lnTo>
                <a:lnTo>
                  <a:pt x="96" y="61"/>
                </a:lnTo>
                <a:close/>
                <a:moveTo>
                  <a:pt x="89" y="69"/>
                </a:moveTo>
                <a:lnTo>
                  <a:pt x="89" y="69"/>
                </a:lnTo>
                <a:lnTo>
                  <a:pt x="89" y="72"/>
                </a:lnTo>
                <a:lnTo>
                  <a:pt x="88" y="73"/>
                </a:lnTo>
                <a:lnTo>
                  <a:pt x="86" y="74"/>
                </a:lnTo>
                <a:lnTo>
                  <a:pt x="84" y="74"/>
                </a:lnTo>
                <a:lnTo>
                  <a:pt x="15" y="74"/>
                </a:lnTo>
                <a:lnTo>
                  <a:pt x="15" y="74"/>
                </a:lnTo>
                <a:lnTo>
                  <a:pt x="12" y="74"/>
                </a:lnTo>
                <a:lnTo>
                  <a:pt x="11" y="73"/>
                </a:lnTo>
                <a:lnTo>
                  <a:pt x="10" y="72"/>
                </a:lnTo>
                <a:lnTo>
                  <a:pt x="10" y="69"/>
                </a:lnTo>
                <a:lnTo>
                  <a:pt x="10" y="69"/>
                </a:lnTo>
                <a:lnTo>
                  <a:pt x="10" y="67"/>
                </a:lnTo>
                <a:lnTo>
                  <a:pt x="10" y="67"/>
                </a:lnTo>
                <a:lnTo>
                  <a:pt x="15" y="69"/>
                </a:lnTo>
                <a:lnTo>
                  <a:pt x="20" y="69"/>
                </a:lnTo>
                <a:lnTo>
                  <a:pt x="20" y="69"/>
                </a:lnTo>
                <a:lnTo>
                  <a:pt x="25" y="68"/>
                </a:lnTo>
                <a:lnTo>
                  <a:pt x="30" y="66"/>
                </a:lnTo>
                <a:lnTo>
                  <a:pt x="30" y="66"/>
                </a:lnTo>
                <a:lnTo>
                  <a:pt x="36" y="68"/>
                </a:lnTo>
                <a:lnTo>
                  <a:pt x="42" y="69"/>
                </a:lnTo>
                <a:lnTo>
                  <a:pt x="42" y="69"/>
                </a:lnTo>
                <a:lnTo>
                  <a:pt x="46" y="69"/>
                </a:lnTo>
                <a:lnTo>
                  <a:pt x="49" y="68"/>
                </a:lnTo>
                <a:lnTo>
                  <a:pt x="49" y="68"/>
                </a:lnTo>
                <a:lnTo>
                  <a:pt x="53" y="69"/>
                </a:lnTo>
                <a:lnTo>
                  <a:pt x="57" y="69"/>
                </a:lnTo>
                <a:lnTo>
                  <a:pt x="57" y="69"/>
                </a:lnTo>
                <a:lnTo>
                  <a:pt x="63" y="68"/>
                </a:lnTo>
                <a:lnTo>
                  <a:pt x="69" y="66"/>
                </a:lnTo>
                <a:lnTo>
                  <a:pt x="69" y="66"/>
                </a:lnTo>
                <a:lnTo>
                  <a:pt x="74" y="68"/>
                </a:lnTo>
                <a:lnTo>
                  <a:pt x="79" y="69"/>
                </a:lnTo>
                <a:lnTo>
                  <a:pt x="79" y="69"/>
                </a:lnTo>
                <a:lnTo>
                  <a:pt x="84" y="69"/>
                </a:lnTo>
                <a:lnTo>
                  <a:pt x="89" y="67"/>
                </a:lnTo>
                <a:lnTo>
                  <a:pt x="89" y="67"/>
                </a:lnTo>
                <a:lnTo>
                  <a:pt x="89" y="69"/>
                </a:lnTo>
                <a:lnTo>
                  <a:pt x="89" y="69"/>
                </a:lnTo>
                <a:close/>
                <a:moveTo>
                  <a:pt x="49" y="10"/>
                </a:moveTo>
                <a:lnTo>
                  <a:pt x="49" y="10"/>
                </a:lnTo>
                <a:lnTo>
                  <a:pt x="54" y="10"/>
                </a:lnTo>
                <a:lnTo>
                  <a:pt x="59" y="13"/>
                </a:lnTo>
                <a:lnTo>
                  <a:pt x="64" y="14"/>
                </a:lnTo>
                <a:lnTo>
                  <a:pt x="69" y="18"/>
                </a:lnTo>
                <a:lnTo>
                  <a:pt x="72" y="21"/>
                </a:lnTo>
                <a:lnTo>
                  <a:pt x="75" y="25"/>
                </a:lnTo>
                <a:lnTo>
                  <a:pt x="78" y="30"/>
                </a:lnTo>
                <a:lnTo>
                  <a:pt x="79" y="35"/>
                </a:lnTo>
                <a:lnTo>
                  <a:pt x="20" y="35"/>
                </a:lnTo>
                <a:lnTo>
                  <a:pt x="20" y="35"/>
                </a:lnTo>
                <a:lnTo>
                  <a:pt x="21" y="30"/>
                </a:lnTo>
                <a:lnTo>
                  <a:pt x="23" y="25"/>
                </a:lnTo>
                <a:lnTo>
                  <a:pt x="27" y="21"/>
                </a:lnTo>
                <a:lnTo>
                  <a:pt x="30" y="18"/>
                </a:lnTo>
                <a:lnTo>
                  <a:pt x="35" y="14"/>
                </a:lnTo>
                <a:lnTo>
                  <a:pt x="39" y="13"/>
                </a:lnTo>
                <a:lnTo>
                  <a:pt x="44" y="10"/>
                </a:lnTo>
                <a:lnTo>
                  <a:pt x="49" y="10"/>
                </a:lnTo>
                <a:lnTo>
                  <a:pt x="49" y="10"/>
                </a:lnTo>
                <a:close/>
                <a:moveTo>
                  <a:pt x="20" y="45"/>
                </a:moveTo>
                <a:lnTo>
                  <a:pt x="79" y="45"/>
                </a:lnTo>
                <a:lnTo>
                  <a:pt x="79" y="45"/>
                </a:lnTo>
                <a:lnTo>
                  <a:pt x="83" y="45"/>
                </a:lnTo>
                <a:lnTo>
                  <a:pt x="86" y="47"/>
                </a:lnTo>
                <a:lnTo>
                  <a:pt x="88" y="48"/>
                </a:lnTo>
                <a:lnTo>
                  <a:pt x="89" y="52"/>
                </a:lnTo>
                <a:lnTo>
                  <a:pt x="89" y="52"/>
                </a:lnTo>
                <a:lnTo>
                  <a:pt x="88" y="54"/>
                </a:lnTo>
                <a:lnTo>
                  <a:pt x="85" y="57"/>
                </a:lnTo>
                <a:lnTo>
                  <a:pt x="83" y="59"/>
                </a:lnTo>
                <a:lnTo>
                  <a:pt x="79" y="59"/>
                </a:lnTo>
                <a:lnTo>
                  <a:pt x="79" y="59"/>
                </a:lnTo>
                <a:lnTo>
                  <a:pt x="75" y="58"/>
                </a:lnTo>
                <a:lnTo>
                  <a:pt x="73" y="57"/>
                </a:lnTo>
                <a:lnTo>
                  <a:pt x="73" y="57"/>
                </a:lnTo>
                <a:lnTo>
                  <a:pt x="72" y="54"/>
                </a:lnTo>
                <a:lnTo>
                  <a:pt x="69" y="54"/>
                </a:lnTo>
                <a:lnTo>
                  <a:pt x="69" y="54"/>
                </a:lnTo>
                <a:lnTo>
                  <a:pt x="67" y="54"/>
                </a:lnTo>
                <a:lnTo>
                  <a:pt x="65" y="57"/>
                </a:lnTo>
                <a:lnTo>
                  <a:pt x="65" y="57"/>
                </a:lnTo>
                <a:lnTo>
                  <a:pt x="62" y="58"/>
                </a:lnTo>
                <a:lnTo>
                  <a:pt x="57" y="59"/>
                </a:lnTo>
                <a:lnTo>
                  <a:pt x="57" y="59"/>
                </a:lnTo>
                <a:lnTo>
                  <a:pt x="54" y="59"/>
                </a:lnTo>
                <a:lnTo>
                  <a:pt x="52" y="58"/>
                </a:lnTo>
                <a:lnTo>
                  <a:pt x="52" y="58"/>
                </a:lnTo>
                <a:lnTo>
                  <a:pt x="49" y="57"/>
                </a:lnTo>
                <a:lnTo>
                  <a:pt x="47" y="58"/>
                </a:lnTo>
                <a:lnTo>
                  <a:pt x="47" y="58"/>
                </a:lnTo>
                <a:lnTo>
                  <a:pt x="44" y="59"/>
                </a:lnTo>
                <a:lnTo>
                  <a:pt x="42" y="59"/>
                </a:lnTo>
                <a:lnTo>
                  <a:pt x="42" y="59"/>
                </a:lnTo>
                <a:lnTo>
                  <a:pt x="37" y="58"/>
                </a:lnTo>
                <a:lnTo>
                  <a:pt x="33" y="57"/>
                </a:lnTo>
                <a:lnTo>
                  <a:pt x="33" y="57"/>
                </a:lnTo>
                <a:lnTo>
                  <a:pt x="32" y="54"/>
                </a:lnTo>
                <a:lnTo>
                  <a:pt x="30" y="54"/>
                </a:lnTo>
                <a:lnTo>
                  <a:pt x="27" y="54"/>
                </a:lnTo>
                <a:lnTo>
                  <a:pt x="26" y="57"/>
                </a:lnTo>
                <a:lnTo>
                  <a:pt x="26" y="57"/>
                </a:lnTo>
                <a:lnTo>
                  <a:pt x="23" y="58"/>
                </a:lnTo>
                <a:lnTo>
                  <a:pt x="20" y="59"/>
                </a:lnTo>
                <a:lnTo>
                  <a:pt x="20" y="59"/>
                </a:lnTo>
                <a:lnTo>
                  <a:pt x="16" y="59"/>
                </a:lnTo>
                <a:lnTo>
                  <a:pt x="14" y="57"/>
                </a:lnTo>
                <a:lnTo>
                  <a:pt x="11" y="54"/>
                </a:lnTo>
                <a:lnTo>
                  <a:pt x="10" y="52"/>
                </a:lnTo>
                <a:lnTo>
                  <a:pt x="10" y="52"/>
                </a:lnTo>
                <a:lnTo>
                  <a:pt x="11" y="48"/>
                </a:lnTo>
                <a:lnTo>
                  <a:pt x="12" y="47"/>
                </a:lnTo>
                <a:lnTo>
                  <a:pt x="16" y="45"/>
                </a:lnTo>
                <a:lnTo>
                  <a:pt x="20" y="45"/>
                </a:lnTo>
                <a:lnTo>
                  <a:pt x="20" y="45"/>
                </a:lnTo>
                <a:close/>
                <a:moveTo>
                  <a:pt x="20" y="109"/>
                </a:moveTo>
                <a:lnTo>
                  <a:pt x="20" y="104"/>
                </a:lnTo>
                <a:lnTo>
                  <a:pt x="79" y="104"/>
                </a:lnTo>
                <a:lnTo>
                  <a:pt x="79" y="109"/>
                </a:lnTo>
                <a:lnTo>
                  <a:pt x="20" y="109"/>
                </a:lnTo>
                <a:close/>
                <a:moveTo>
                  <a:pt x="84" y="94"/>
                </a:moveTo>
                <a:lnTo>
                  <a:pt x="15" y="94"/>
                </a:lnTo>
                <a:lnTo>
                  <a:pt x="15" y="94"/>
                </a:lnTo>
                <a:lnTo>
                  <a:pt x="12" y="94"/>
                </a:lnTo>
                <a:lnTo>
                  <a:pt x="11" y="93"/>
                </a:lnTo>
                <a:lnTo>
                  <a:pt x="10" y="91"/>
                </a:lnTo>
                <a:lnTo>
                  <a:pt x="10" y="89"/>
                </a:lnTo>
                <a:lnTo>
                  <a:pt x="10" y="89"/>
                </a:lnTo>
                <a:lnTo>
                  <a:pt x="10" y="87"/>
                </a:lnTo>
                <a:lnTo>
                  <a:pt x="11" y="85"/>
                </a:lnTo>
                <a:lnTo>
                  <a:pt x="12" y="84"/>
                </a:lnTo>
                <a:lnTo>
                  <a:pt x="15" y="84"/>
                </a:lnTo>
                <a:lnTo>
                  <a:pt x="57" y="84"/>
                </a:lnTo>
                <a:lnTo>
                  <a:pt x="65" y="93"/>
                </a:lnTo>
                <a:lnTo>
                  <a:pt x="65" y="93"/>
                </a:lnTo>
                <a:lnTo>
                  <a:pt x="67" y="94"/>
                </a:lnTo>
                <a:lnTo>
                  <a:pt x="69" y="94"/>
                </a:lnTo>
                <a:lnTo>
                  <a:pt x="69" y="94"/>
                </a:lnTo>
                <a:lnTo>
                  <a:pt x="72" y="94"/>
                </a:lnTo>
                <a:lnTo>
                  <a:pt x="73" y="93"/>
                </a:lnTo>
                <a:lnTo>
                  <a:pt x="81" y="84"/>
                </a:lnTo>
                <a:lnTo>
                  <a:pt x="84" y="84"/>
                </a:lnTo>
                <a:lnTo>
                  <a:pt x="84" y="84"/>
                </a:lnTo>
                <a:lnTo>
                  <a:pt x="86" y="84"/>
                </a:lnTo>
                <a:lnTo>
                  <a:pt x="88" y="85"/>
                </a:lnTo>
                <a:lnTo>
                  <a:pt x="89" y="87"/>
                </a:lnTo>
                <a:lnTo>
                  <a:pt x="89" y="89"/>
                </a:lnTo>
                <a:lnTo>
                  <a:pt x="89" y="89"/>
                </a:lnTo>
                <a:lnTo>
                  <a:pt x="89" y="91"/>
                </a:lnTo>
                <a:lnTo>
                  <a:pt x="88" y="93"/>
                </a:lnTo>
                <a:lnTo>
                  <a:pt x="86" y="94"/>
                </a:lnTo>
                <a:lnTo>
                  <a:pt x="84" y="94"/>
                </a:lnTo>
                <a:lnTo>
                  <a:pt x="84" y="94"/>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77" name="Freeform 1804"/>
          <p:cNvSpPr>
            <a:spLocks/>
          </p:cNvSpPr>
          <p:nvPr/>
        </p:nvSpPr>
        <p:spPr bwMode="auto">
          <a:xfrm>
            <a:off x="3971156" y="2530260"/>
            <a:ext cx="14237" cy="14237"/>
          </a:xfrm>
          <a:custGeom>
            <a:avLst/>
            <a:gdLst>
              <a:gd name="T0" fmla="*/ 4 w 7"/>
              <a:gd name="T1" fmla="*/ 0 h 8"/>
              <a:gd name="T2" fmla="*/ 4 w 7"/>
              <a:gd name="T3" fmla="*/ 0 h 8"/>
              <a:gd name="T4" fmla="*/ 1 w 7"/>
              <a:gd name="T5" fmla="*/ 2 h 8"/>
              <a:gd name="T6" fmla="*/ 0 w 7"/>
              <a:gd name="T7" fmla="*/ 4 h 8"/>
              <a:gd name="T8" fmla="*/ 0 w 7"/>
              <a:gd name="T9" fmla="*/ 4 h 8"/>
              <a:gd name="T10" fmla="*/ 1 w 7"/>
              <a:gd name="T11" fmla="*/ 7 h 8"/>
              <a:gd name="T12" fmla="*/ 4 w 7"/>
              <a:gd name="T13" fmla="*/ 8 h 8"/>
              <a:gd name="T14" fmla="*/ 4 w 7"/>
              <a:gd name="T15" fmla="*/ 8 h 8"/>
              <a:gd name="T16" fmla="*/ 6 w 7"/>
              <a:gd name="T17" fmla="*/ 7 h 8"/>
              <a:gd name="T18" fmla="*/ 7 w 7"/>
              <a:gd name="T19" fmla="*/ 4 h 8"/>
              <a:gd name="T20" fmla="*/ 7 w 7"/>
              <a:gd name="T21" fmla="*/ 4 h 8"/>
              <a:gd name="T22" fmla="*/ 6 w 7"/>
              <a:gd name="T23" fmla="*/ 2 h 8"/>
              <a:gd name="T24" fmla="*/ 4 w 7"/>
              <a:gd name="T25" fmla="*/ 0 h 8"/>
              <a:gd name="T26" fmla="*/ 4 w 7"/>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4" y="0"/>
                </a:moveTo>
                <a:lnTo>
                  <a:pt x="4" y="0"/>
                </a:lnTo>
                <a:lnTo>
                  <a:pt x="1" y="2"/>
                </a:lnTo>
                <a:lnTo>
                  <a:pt x="0" y="4"/>
                </a:lnTo>
                <a:lnTo>
                  <a:pt x="0" y="4"/>
                </a:lnTo>
                <a:lnTo>
                  <a:pt x="1" y="7"/>
                </a:lnTo>
                <a:lnTo>
                  <a:pt x="4" y="8"/>
                </a:lnTo>
                <a:lnTo>
                  <a:pt x="4" y="8"/>
                </a:lnTo>
                <a:lnTo>
                  <a:pt x="6" y="7"/>
                </a:lnTo>
                <a:lnTo>
                  <a:pt x="7" y="4"/>
                </a:lnTo>
                <a:lnTo>
                  <a:pt x="7" y="4"/>
                </a:lnTo>
                <a:lnTo>
                  <a:pt x="6" y="2"/>
                </a:lnTo>
                <a:lnTo>
                  <a:pt x="4" y="0"/>
                </a:lnTo>
                <a:lnTo>
                  <a:pt x="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78" name="Freeform 1805"/>
          <p:cNvSpPr>
            <a:spLocks/>
          </p:cNvSpPr>
          <p:nvPr/>
        </p:nvSpPr>
        <p:spPr bwMode="auto">
          <a:xfrm>
            <a:off x="4013862" y="2530260"/>
            <a:ext cx="14237" cy="14237"/>
          </a:xfrm>
          <a:custGeom>
            <a:avLst/>
            <a:gdLst>
              <a:gd name="T0" fmla="*/ 4 w 8"/>
              <a:gd name="T1" fmla="*/ 0 h 8"/>
              <a:gd name="T2" fmla="*/ 4 w 8"/>
              <a:gd name="T3" fmla="*/ 0 h 8"/>
              <a:gd name="T4" fmla="*/ 1 w 8"/>
              <a:gd name="T5" fmla="*/ 2 h 8"/>
              <a:gd name="T6" fmla="*/ 0 w 8"/>
              <a:gd name="T7" fmla="*/ 4 h 8"/>
              <a:gd name="T8" fmla="*/ 0 w 8"/>
              <a:gd name="T9" fmla="*/ 4 h 8"/>
              <a:gd name="T10" fmla="*/ 1 w 8"/>
              <a:gd name="T11" fmla="*/ 7 h 8"/>
              <a:gd name="T12" fmla="*/ 4 w 8"/>
              <a:gd name="T13" fmla="*/ 8 h 8"/>
              <a:gd name="T14" fmla="*/ 4 w 8"/>
              <a:gd name="T15" fmla="*/ 8 h 8"/>
              <a:gd name="T16" fmla="*/ 6 w 8"/>
              <a:gd name="T17" fmla="*/ 7 h 8"/>
              <a:gd name="T18" fmla="*/ 8 w 8"/>
              <a:gd name="T19" fmla="*/ 4 h 8"/>
              <a:gd name="T20" fmla="*/ 8 w 8"/>
              <a:gd name="T21" fmla="*/ 4 h 8"/>
              <a:gd name="T22" fmla="*/ 6 w 8"/>
              <a:gd name="T23" fmla="*/ 2 h 8"/>
              <a:gd name="T24" fmla="*/ 4 w 8"/>
              <a:gd name="T25" fmla="*/ 0 h 8"/>
              <a:gd name="T26" fmla="*/ 4 w 8"/>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
                <a:moveTo>
                  <a:pt x="4" y="0"/>
                </a:moveTo>
                <a:lnTo>
                  <a:pt x="4" y="0"/>
                </a:lnTo>
                <a:lnTo>
                  <a:pt x="1" y="2"/>
                </a:lnTo>
                <a:lnTo>
                  <a:pt x="0" y="4"/>
                </a:lnTo>
                <a:lnTo>
                  <a:pt x="0" y="4"/>
                </a:lnTo>
                <a:lnTo>
                  <a:pt x="1" y="7"/>
                </a:lnTo>
                <a:lnTo>
                  <a:pt x="4" y="8"/>
                </a:lnTo>
                <a:lnTo>
                  <a:pt x="4" y="8"/>
                </a:lnTo>
                <a:lnTo>
                  <a:pt x="6" y="7"/>
                </a:lnTo>
                <a:lnTo>
                  <a:pt x="8" y="4"/>
                </a:lnTo>
                <a:lnTo>
                  <a:pt x="8" y="4"/>
                </a:lnTo>
                <a:lnTo>
                  <a:pt x="6" y="2"/>
                </a:lnTo>
                <a:lnTo>
                  <a:pt x="4" y="0"/>
                </a:lnTo>
                <a:lnTo>
                  <a:pt x="4"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
        <p:nvSpPr>
          <p:cNvPr id="579" name="Freeform 1806"/>
          <p:cNvSpPr>
            <a:spLocks/>
          </p:cNvSpPr>
          <p:nvPr/>
        </p:nvSpPr>
        <p:spPr bwMode="auto">
          <a:xfrm>
            <a:off x="3994881" y="2520770"/>
            <a:ext cx="9490" cy="9490"/>
          </a:xfrm>
          <a:custGeom>
            <a:avLst/>
            <a:gdLst>
              <a:gd name="T0" fmla="*/ 3 w 7"/>
              <a:gd name="T1" fmla="*/ 0 h 7"/>
              <a:gd name="T2" fmla="*/ 3 w 7"/>
              <a:gd name="T3" fmla="*/ 0 h 7"/>
              <a:gd name="T4" fmla="*/ 1 w 7"/>
              <a:gd name="T5" fmla="*/ 1 h 7"/>
              <a:gd name="T6" fmla="*/ 0 w 7"/>
              <a:gd name="T7" fmla="*/ 4 h 7"/>
              <a:gd name="T8" fmla="*/ 0 w 7"/>
              <a:gd name="T9" fmla="*/ 4 h 7"/>
              <a:gd name="T10" fmla="*/ 1 w 7"/>
              <a:gd name="T11" fmla="*/ 6 h 7"/>
              <a:gd name="T12" fmla="*/ 3 w 7"/>
              <a:gd name="T13" fmla="*/ 7 h 7"/>
              <a:gd name="T14" fmla="*/ 3 w 7"/>
              <a:gd name="T15" fmla="*/ 7 h 7"/>
              <a:gd name="T16" fmla="*/ 6 w 7"/>
              <a:gd name="T17" fmla="*/ 6 h 7"/>
              <a:gd name="T18" fmla="*/ 7 w 7"/>
              <a:gd name="T19" fmla="*/ 4 h 7"/>
              <a:gd name="T20" fmla="*/ 7 w 7"/>
              <a:gd name="T21" fmla="*/ 4 h 7"/>
              <a:gd name="T22" fmla="*/ 6 w 7"/>
              <a:gd name="T23" fmla="*/ 1 h 7"/>
              <a:gd name="T24" fmla="*/ 3 w 7"/>
              <a:gd name="T25" fmla="*/ 0 h 7"/>
              <a:gd name="T26" fmla="*/ 3 w 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7">
                <a:moveTo>
                  <a:pt x="3" y="0"/>
                </a:moveTo>
                <a:lnTo>
                  <a:pt x="3" y="0"/>
                </a:lnTo>
                <a:lnTo>
                  <a:pt x="1" y="1"/>
                </a:lnTo>
                <a:lnTo>
                  <a:pt x="0" y="4"/>
                </a:lnTo>
                <a:lnTo>
                  <a:pt x="0" y="4"/>
                </a:lnTo>
                <a:lnTo>
                  <a:pt x="1" y="6"/>
                </a:lnTo>
                <a:lnTo>
                  <a:pt x="3" y="7"/>
                </a:lnTo>
                <a:lnTo>
                  <a:pt x="3" y="7"/>
                </a:lnTo>
                <a:lnTo>
                  <a:pt x="6" y="6"/>
                </a:lnTo>
                <a:lnTo>
                  <a:pt x="7" y="4"/>
                </a:lnTo>
                <a:lnTo>
                  <a:pt x="7" y="4"/>
                </a:lnTo>
                <a:lnTo>
                  <a:pt x="6" y="1"/>
                </a:lnTo>
                <a:lnTo>
                  <a:pt x="3" y="0"/>
                </a:lnTo>
                <a:lnTo>
                  <a:pt x="3"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b="1"/>
          </a:p>
        </p:txBody>
      </p:sp>
    </p:spTree>
    <p:extLst>
      <p:ext uri="{BB962C8B-B14F-4D97-AF65-F5344CB8AC3E}">
        <p14:creationId xmlns:p14="http://schemas.microsoft.com/office/powerpoint/2010/main" val="7911148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4036616" y="2917391"/>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1905158" y="2907315"/>
            <a:ext cx="931791" cy="1007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729253"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cxnSp>
        <p:nvCxnSpPr>
          <p:cNvPr id="7" name="Straight Connector 6"/>
          <p:cNvCxnSpPr/>
          <p:nvPr/>
        </p:nvCxnSpPr>
        <p:spPr>
          <a:xfrm>
            <a:off x="1" y="2893626"/>
            <a:ext cx="71233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705489" y="2283717"/>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Oval 14"/>
          <p:cNvSpPr/>
          <p:nvPr/>
        </p:nvSpPr>
        <p:spPr>
          <a:xfrm>
            <a:off x="2836949" y="2283716"/>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Oval 15"/>
          <p:cNvSpPr/>
          <p:nvPr/>
        </p:nvSpPr>
        <p:spPr>
          <a:xfrm>
            <a:off x="4968408" y="2283717"/>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Oval 17"/>
          <p:cNvSpPr/>
          <p:nvPr/>
        </p:nvSpPr>
        <p:spPr>
          <a:xfrm>
            <a:off x="7099866" y="2283716"/>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8" name="TextBox 27"/>
          <p:cNvSpPr txBox="1"/>
          <p:nvPr/>
        </p:nvSpPr>
        <p:spPr>
          <a:xfrm>
            <a:off x="2860713"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29" name="TextBox 28"/>
          <p:cNvSpPr txBox="1"/>
          <p:nvPr/>
        </p:nvSpPr>
        <p:spPr>
          <a:xfrm>
            <a:off x="4992172"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30" name="TextBox 29"/>
          <p:cNvSpPr txBox="1"/>
          <p:nvPr/>
        </p:nvSpPr>
        <p:spPr>
          <a:xfrm>
            <a:off x="7099867"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6" name="TextBox 5"/>
          <p:cNvSpPr txBox="1"/>
          <p:nvPr/>
        </p:nvSpPr>
        <p:spPr>
          <a:xfrm>
            <a:off x="654725" y="2484733"/>
            <a:ext cx="1301197" cy="300082"/>
          </a:xfrm>
          <a:prstGeom prst="rect">
            <a:avLst/>
          </a:prstGeom>
          <a:noFill/>
        </p:spPr>
        <p:txBody>
          <a:bodyPr wrap="square" rtlCol="0">
            <a:spAutoFit/>
          </a:bodyPr>
          <a:lstStyle/>
          <a:p>
            <a:pPr algn="ctr"/>
            <a:r>
              <a:rPr lang="en-US" sz="1350" dirty="0">
                <a:solidFill>
                  <a:schemeClr val="bg1"/>
                </a:solidFill>
                <a:latin typeface="+mj-lt"/>
              </a:rPr>
              <a:t>2010</a:t>
            </a:r>
            <a:endParaRPr lang="en-US" sz="2400" dirty="0">
              <a:solidFill>
                <a:schemeClr val="bg1"/>
              </a:solidFill>
              <a:latin typeface="+mj-lt"/>
            </a:endParaRPr>
          </a:p>
        </p:txBody>
      </p:sp>
      <p:sp>
        <p:nvSpPr>
          <p:cNvPr id="34" name="TextBox 33"/>
          <p:cNvSpPr txBox="1"/>
          <p:nvPr/>
        </p:nvSpPr>
        <p:spPr>
          <a:xfrm>
            <a:off x="2786184" y="2484733"/>
            <a:ext cx="1301197" cy="300082"/>
          </a:xfrm>
          <a:prstGeom prst="rect">
            <a:avLst/>
          </a:prstGeom>
          <a:noFill/>
        </p:spPr>
        <p:txBody>
          <a:bodyPr wrap="square" rtlCol="0">
            <a:spAutoFit/>
          </a:bodyPr>
          <a:lstStyle/>
          <a:p>
            <a:pPr algn="ctr"/>
            <a:r>
              <a:rPr lang="en-US" sz="1350" dirty="0">
                <a:solidFill>
                  <a:schemeClr val="bg1"/>
                </a:solidFill>
                <a:latin typeface="+mj-lt"/>
              </a:rPr>
              <a:t>2011</a:t>
            </a:r>
          </a:p>
        </p:txBody>
      </p:sp>
      <p:sp>
        <p:nvSpPr>
          <p:cNvPr id="36" name="TextBox 35"/>
          <p:cNvSpPr txBox="1"/>
          <p:nvPr/>
        </p:nvSpPr>
        <p:spPr>
          <a:xfrm>
            <a:off x="4917643" y="2484733"/>
            <a:ext cx="1301197" cy="300082"/>
          </a:xfrm>
          <a:prstGeom prst="rect">
            <a:avLst/>
          </a:prstGeom>
          <a:noFill/>
        </p:spPr>
        <p:txBody>
          <a:bodyPr wrap="square" rtlCol="0">
            <a:spAutoFit/>
          </a:bodyPr>
          <a:lstStyle/>
          <a:p>
            <a:pPr algn="ctr"/>
            <a:r>
              <a:rPr lang="en-US" sz="1350" dirty="0">
                <a:solidFill>
                  <a:schemeClr val="bg1"/>
                </a:solidFill>
                <a:latin typeface="+mj-lt"/>
              </a:rPr>
              <a:t>2012</a:t>
            </a:r>
          </a:p>
        </p:txBody>
      </p:sp>
      <p:sp>
        <p:nvSpPr>
          <p:cNvPr id="38" name="TextBox 37"/>
          <p:cNvSpPr txBox="1"/>
          <p:nvPr/>
        </p:nvSpPr>
        <p:spPr>
          <a:xfrm>
            <a:off x="7049102" y="2484733"/>
            <a:ext cx="1301197" cy="300082"/>
          </a:xfrm>
          <a:prstGeom prst="rect">
            <a:avLst/>
          </a:prstGeom>
          <a:noFill/>
        </p:spPr>
        <p:txBody>
          <a:bodyPr wrap="square" rtlCol="0">
            <a:spAutoFit/>
          </a:bodyPr>
          <a:lstStyle/>
          <a:p>
            <a:pPr algn="ctr"/>
            <a:r>
              <a:rPr lang="en-US" sz="1350" dirty="0">
                <a:solidFill>
                  <a:schemeClr val="bg1"/>
                </a:solidFill>
                <a:latin typeface="+mj-lt"/>
              </a:rPr>
              <a:t>2013</a:t>
            </a:r>
          </a:p>
        </p:txBody>
      </p:sp>
      <p:sp>
        <p:nvSpPr>
          <p:cNvPr id="39" name="TextBox 38"/>
          <p:cNvSpPr txBox="1"/>
          <p:nvPr/>
        </p:nvSpPr>
        <p:spPr>
          <a:xfrm>
            <a:off x="729253" y="3644244"/>
            <a:ext cx="1152140" cy="253916"/>
          </a:xfrm>
          <a:prstGeom prst="rect">
            <a:avLst/>
          </a:prstGeom>
          <a:noFill/>
        </p:spPr>
        <p:txBody>
          <a:bodyPr wrap="square" rtlCol="0">
            <a:spAutoFit/>
          </a:bodyPr>
          <a:lstStyle/>
          <a:p>
            <a:pPr algn="ctr"/>
            <a:r>
              <a:rPr lang="en-US" sz="1050" b="1" dirty="0">
                <a:solidFill>
                  <a:srgbClr val="1D1D1D"/>
                </a:solidFill>
                <a:latin typeface="+mj-lt"/>
              </a:rPr>
              <a:t>APRIL</a:t>
            </a:r>
          </a:p>
        </p:txBody>
      </p:sp>
      <p:sp>
        <p:nvSpPr>
          <p:cNvPr id="46" name="TextBox 45"/>
          <p:cNvSpPr txBox="1"/>
          <p:nvPr/>
        </p:nvSpPr>
        <p:spPr>
          <a:xfrm>
            <a:off x="2860711" y="3630888"/>
            <a:ext cx="1152140" cy="253916"/>
          </a:xfrm>
          <a:prstGeom prst="rect">
            <a:avLst/>
          </a:prstGeom>
          <a:noFill/>
        </p:spPr>
        <p:txBody>
          <a:bodyPr wrap="square" rtlCol="0">
            <a:spAutoFit/>
          </a:bodyPr>
          <a:lstStyle/>
          <a:p>
            <a:pPr algn="ctr"/>
            <a:r>
              <a:rPr lang="en-US" sz="1050" b="1" dirty="0">
                <a:solidFill>
                  <a:srgbClr val="1D1D1D"/>
                </a:solidFill>
                <a:latin typeface="+mj-lt"/>
              </a:rPr>
              <a:t>JUNE</a:t>
            </a:r>
          </a:p>
        </p:txBody>
      </p:sp>
      <p:sp>
        <p:nvSpPr>
          <p:cNvPr id="47" name="TextBox 46"/>
          <p:cNvSpPr txBox="1"/>
          <p:nvPr/>
        </p:nvSpPr>
        <p:spPr>
          <a:xfrm>
            <a:off x="4992172" y="3644243"/>
            <a:ext cx="1152140" cy="253916"/>
          </a:xfrm>
          <a:prstGeom prst="rect">
            <a:avLst/>
          </a:prstGeom>
          <a:noFill/>
        </p:spPr>
        <p:txBody>
          <a:bodyPr wrap="square" rtlCol="0">
            <a:spAutoFit/>
          </a:bodyPr>
          <a:lstStyle/>
          <a:p>
            <a:pPr algn="ctr"/>
            <a:r>
              <a:rPr lang="en-US" sz="1050" b="1" dirty="0">
                <a:solidFill>
                  <a:srgbClr val="1D1D1D"/>
                </a:solidFill>
                <a:latin typeface="+mj-lt"/>
              </a:rPr>
              <a:t>JULY</a:t>
            </a:r>
          </a:p>
        </p:txBody>
      </p:sp>
      <p:sp>
        <p:nvSpPr>
          <p:cNvPr id="48" name="TextBox 47"/>
          <p:cNvSpPr txBox="1"/>
          <p:nvPr/>
        </p:nvSpPr>
        <p:spPr>
          <a:xfrm>
            <a:off x="7123630" y="3607593"/>
            <a:ext cx="1152140" cy="253916"/>
          </a:xfrm>
          <a:prstGeom prst="rect">
            <a:avLst/>
          </a:prstGeom>
          <a:noFill/>
        </p:spPr>
        <p:txBody>
          <a:bodyPr wrap="square" rtlCol="0">
            <a:spAutoFit/>
          </a:bodyPr>
          <a:lstStyle/>
          <a:p>
            <a:pPr algn="ctr"/>
            <a:r>
              <a:rPr lang="en-US" sz="1050" b="1" dirty="0">
                <a:solidFill>
                  <a:srgbClr val="1D1D1D"/>
                </a:solidFill>
                <a:latin typeface="+mj-lt"/>
              </a:rPr>
              <a:t>AUGUST</a:t>
            </a:r>
          </a:p>
        </p:txBody>
      </p:sp>
      <p:grpSp>
        <p:nvGrpSpPr>
          <p:cNvPr id="22" name="Group 21"/>
          <p:cNvGrpSpPr/>
          <p:nvPr/>
        </p:nvGrpSpPr>
        <p:grpSpPr>
          <a:xfrm>
            <a:off x="1119107" y="2883549"/>
            <a:ext cx="372432" cy="345346"/>
            <a:chOff x="1549401" y="3063876"/>
            <a:chExt cx="174625" cy="161925"/>
          </a:xfrm>
          <a:solidFill>
            <a:schemeClr val="accent6"/>
          </a:solidFill>
        </p:grpSpPr>
        <p:sp>
          <p:nvSpPr>
            <p:cNvPr id="2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33" name="Freeform 425"/>
          <p:cNvSpPr>
            <a:spLocks noEditPoints="1"/>
          </p:cNvSpPr>
          <p:nvPr/>
        </p:nvSpPr>
        <p:spPr bwMode="auto">
          <a:xfrm>
            <a:off x="3276977" y="2898631"/>
            <a:ext cx="319611" cy="330264"/>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35" name="Freeform 455"/>
          <p:cNvSpPr>
            <a:spLocks noEditPoints="1"/>
          </p:cNvSpPr>
          <p:nvPr/>
        </p:nvSpPr>
        <p:spPr bwMode="auto">
          <a:xfrm>
            <a:off x="5404552" y="2932596"/>
            <a:ext cx="327380" cy="330438"/>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grpSp>
        <p:nvGrpSpPr>
          <p:cNvPr id="37" name="Group 36"/>
          <p:cNvGrpSpPr/>
          <p:nvPr/>
        </p:nvGrpSpPr>
        <p:grpSpPr>
          <a:xfrm>
            <a:off x="7543764" y="2951163"/>
            <a:ext cx="311872" cy="311872"/>
            <a:chOff x="2416175" y="3670300"/>
            <a:chExt cx="182563" cy="182563"/>
          </a:xfrm>
          <a:solidFill>
            <a:schemeClr val="accent6"/>
          </a:solidFill>
        </p:grpSpPr>
        <p:sp>
          <p:nvSpPr>
            <p:cNvPr id="40"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cxnSp>
        <p:nvCxnSpPr>
          <p:cNvPr id="54" name="Straight Connector 53"/>
          <p:cNvCxnSpPr/>
          <p:nvPr/>
        </p:nvCxnSpPr>
        <p:spPr>
          <a:xfrm>
            <a:off x="6168076" y="2917391"/>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299534" y="2883550"/>
            <a:ext cx="844466" cy="1007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8" name="Subtitle 2"/>
          <p:cNvSpPr txBox="1">
            <a:spLocks/>
          </p:cNvSpPr>
          <p:nvPr/>
        </p:nvSpPr>
        <p:spPr>
          <a:xfrm>
            <a:off x="2757379"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How It’s All Started?</a:t>
            </a:r>
          </a:p>
        </p:txBody>
      </p:sp>
      <p:sp>
        <p:nvSpPr>
          <p:cNvPr id="5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History</a:t>
            </a:r>
            <a:endParaRPr lang="en-US" sz="2400" dirty="0">
              <a:solidFill>
                <a:schemeClr val="bg1"/>
              </a:solidFill>
            </a:endParaRPr>
          </a:p>
        </p:txBody>
      </p:sp>
      <p:sp>
        <p:nvSpPr>
          <p:cNvPr id="60" name="Rectangle 5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22758771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ppt_w</p:attrName>
                                        </p:attrNameLst>
                                      </p:cBhvr>
                                      <p:tavLst>
                                        <p:tav tm="0">
                                          <p:val>
                                            <p:strVal val="#ppt_w*0.70"/>
                                          </p:val>
                                        </p:tav>
                                        <p:tav tm="100000">
                                          <p:val>
                                            <p:strVal val="#ppt_w"/>
                                          </p:val>
                                        </p:tav>
                                      </p:tavLst>
                                    </p:anim>
                                    <p:anim calcmode="lin" valueType="num">
                                      <p:cBhvr>
                                        <p:cTn id="8" dur="500" fill="hold"/>
                                        <p:tgtEl>
                                          <p:spTgt spid="57"/>
                                        </p:tgtEl>
                                        <p:attrNameLst>
                                          <p:attrName>ppt_h</p:attrName>
                                        </p:attrNameLst>
                                      </p:cBhvr>
                                      <p:tavLst>
                                        <p:tav tm="0">
                                          <p:val>
                                            <p:strVal val="#ppt_h"/>
                                          </p:val>
                                        </p:tav>
                                        <p:tav tm="100000">
                                          <p:val>
                                            <p:strVal val="#ppt_h"/>
                                          </p:val>
                                        </p:tav>
                                      </p:tavLst>
                                    </p:anim>
                                    <p:animEffect transition="in" filter="fade">
                                      <p:cBhvr>
                                        <p:cTn id="9" dur="5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strVal val="#ppt_w*0.70"/>
                                          </p:val>
                                        </p:tav>
                                        <p:tav tm="100000">
                                          <p:val>
                                            <p:strVal val="#ppt_w"/>
                                          </p:val>
                                        </p:tav>
                                      </p:tavLst>
                                    </p:anim>
                                    <p:anim calcmode="lin" valueType="num">
                                      <p:cBhvr>
                                        <p:cTn id="13" dur="500" fill="hold"/>
                                        <p:tgtEl>
                                          <p:spTgt spid="60"/>
                                        </p:tgtEl>
                                        <p:attrNameLst>
                                          <p:attrName>ppt_h</p:attrName>
                                        </p:attrNameLst>
                                      </p:cBhvr>
                                      <p:tavLst>
                                        <p:tav tm="0">
                                          <p:val>
                                            <p:strVal val="#ppt_h"/>
                                          </p:val>
                                        </p:tav>
                                        <p:tav tm="100000">
                                          <p:val>
                                            <p:strVal val="#ppt_h"/>
                                          </p:val>
                                        </p:tav>
                                      </p:tavLst>
                                    </p:anim>
                                    <p:animEffect transition="in" filter="fade">
                                      <p:cBhvr>
                                        <p:cTn id="14" dur="500"/>
                                        <p:tgtEl>
                                          <p:spTgt spid="6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19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4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29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450"/>
                            </p:stCondLst>
                            <p:childTnLst>
                              <p:par>
                                <p:cTn id="43" presetID="10" presetClass="entr" presetSubtype="0" fill="hold"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childTnLst>
                          </p:cTn>
                        </p:par>
                        <p:par>
                          <p:cTn id="46" fill="hold">
                            <p:stCondLst>
                              <p:cond delay="39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5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500"/>
                                        <p:tgtEl>
                                          <p:spTgt spid="5"/>
                                        </p:tgtEl>
                                      </p:cBhvr>
                                    </p:animEffect>
                                    <p:anim calcmode="lin" valueType="num">
                                      <p:cBhvr>
                                        <p:cTn id="53" dur="500" fill="hold"/>
                                        <p:tgtEl>
                                          <p:spTgt spid="5"/>
                                        </p:tgtEl>
                                        <p:attrNameLst>
                                          <p:attrName>ppt_x</p:attrName>
                                        </p:attrNameLst>
                                      </p:cBhvr>
                                      <p:tavLst>
                                        <p:tav tm="0">
                                          <p:val>
                                            <p:strVal val="#ppt_x"/>
                                          </p:val>
                                        </p:tav>
                                        <p:tav tm="100000">
                                          <p:val>
                                            <p:strVal val="#ppt_x"/>
                                          </p:val>
                                        </p:tav>
                                      </p:tavLst>
                                    </p:anim>
                                    <p:anim calcmode="lin" valueType="num">
                                      <p:cBhvr>
                                        <p:cTn id="54" dur="5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4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4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5450"/>
                            </p:stCondLst>
                            <p:childTnLst>
                              <p:par>
                                <p:cTn id="70" presetID="10" presetClass="entr" presetSubtype="0"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fade">
                                      <p:cBhvr>
                                        <p:cTn id="72" dur="500"/>
                                        <p:tgtEl>
                                          <p:spTgt spid="3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500"/>
                                        <p:tgtEl>
                                          <p:spTgt spid="28"/>
                                        </p:tgtEl>
                                      </p:cBhvr>
                                    </p:animEffect>
                                    <p:anim calcmode="lin" valueType="num">
                                      <p:cBhvr>
                                        <p:cTn id="79" dur="500" fill="hold"/>
                                        <p:tgtEl>
                                          <p:spTgt spid="28"/>
                                        </p:tgtEl>
                                        <p:attrNameLst>
                                          <p:attrName>ppt_x</p:attrName>
                                        </p:attrNameLst>
                                      </p:cBhvr>
                                      <p:tavLst>
                                        <p:tav tm="0">
                                          <p:val>
                                            <p:strVal val="#ppt_x"/>
                                          </p:val>
                                        </p:tav>
                                        <p:tav tm="100000">
                                          <p:val>
                                            <p:strVal val="#ppt_x"/>
                                          </p:val>
                                        </p:tav>
                                      </p:tavLst>
                                    </p:anim>
                                    <p:anim calcmode="lin" valueType="num">
                                      <p:cBhvr>
                                        <p:cTn id="80" dur="5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59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64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6950"/>
                            </p:stCondLst>
                            <p:childTnLst>
                              <p:par>
                                <p:cTn id="96" presetID="10" presetClass="entr" presetSubtype="0"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500"/>
                                        <p:tgtEl>
                                          <p:spTgt spid="3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500"/>
                                        <p:tgtEl>
                                          <p:spTgt spid="29"/>
                                        </p:tgtEl>
                                      </p:cBhvr>
                                    </p:animEffect>
                                    <p:anim calcmode="lin" valueType="num">
                                      <p:cBhvr>
                                        <p:cTn id="105" dur="500" fill="hold"/>
                                        <p:tgtEl>
                                          <p:spTgt spid="29"/>
                                        </p:tgtEl>
                                        <p:attrNameLst>
                                          <p:attrName>ppt_x</p:attrName>
                                        </p:attrNameLst>
                                      </p:cBhvr>
                                      <p:tavLst>
                                        <p:tav tm="0">
                                          <p:val>
                                            <p:strVal val="#ppt_x"/>
                                          </p:val>
                                        </p:tav>
                                        <p:tav tm="100000">
                                          <p:val>
                                            <p:strVal val="#ppt_x"/>
                                          </p:val>
                                        </p:tav>
                                      </p:tavLst>
                                    </p:anim>
                                    <p:anim calcmode="lin" valueType="num">
                                      <p:cBhvr>
                                        <p:cTn id="106" dur="5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7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7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8450"/>
                            </p:stCondLst>
                            <p:childTnLst>
                              <p:par>
                                <p:cTn id="122" presetID="10" presetClass="entr" presetSubtype="0" fill="hold" nodeType="afterEffect">
                                  <p:stCondLst>
                                    <p:cond delay="0"/>
                                  </p:stCondLst>
                                  <p:childTnLst>
                                    <p:set>
                                      <p:cBhvr>
                                        <p:cTn id="123" dur="1" fill="hold">
                                          <p:stCondLst>
                                            <p:cond delay="0"/>
                                          </p:stCondLst>
                                        </p:cTn>
                                        <p:tgtEl>
                                          <p:spTgt spid="37"/>
                                        </p:tgtEl>
                                        <p:attrNameLst>
                                          <p:attrName>style.visibility</p:attrName>
                                        </p:attrNameLst>
                                      </p:cBhvr>
                                      <p:to>
                                        <p:strVal val="visible"/>
                                      </p:to>
                                    </p:set>
                                    <p:animEffect transition="in" filter="fade">
                                      <p:cBhvr>
                                        <p:cTn id="124" dur="500"/>
                                        <p:tgtEl>
                                          <p:spTgt spid="3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500"/>
                                        <p:tgtEl>
                                          <p:spTgt spid="30"/>
                                        </p:tgtEl>
                                      </p:cBhvr>
                                    </p:animEffect>
                                    <p:anim calcmode="lin" valueType="num">
                                      <p:cBhvr>
                                        <p:cTn id="131" dur="500" fill="hold"/>
                                        <p:tgtEl>
                                          <p:spTgt spid="30"/>
                                        </p:tgtEl>
                                        <p:attrNameLst>
                                          <p:attrName>ppt_x</p:attrName>
                                        </p:attrNameLst>
                                      </p:cBhvr>
                                      <p:tavLst>
                                        <p:tav tm="0">
                                          <p:val>
                                            <p:strVal val="#ppt_x"/>
                                          </p:val>
                                        </p:tav>
                                        <p:tav tm="100000">
                                          <p:val>
                                            <p:strVal val="#ppt_x"/>
                                          </p:val>
                                        </p:tav>
                                      </p:tavLst>
                                    </p:anim>
                                    <p:anim calcmode="lin" valueType="num">
                                      <p:cBhvr>
                                        <p:cTn id="132" dur="5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89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33" grpId="0" animBg="1"/>
      <p:bldP spid="35" grpId="0" animBg="1"/>
      <p:bldP spid="57" grpId="0" animBg="1"/>
      <p:bldP spid="58" grpId="0" build="p"/>
      <p:bldP spid="59" grpId="0"/>
      <p:bldP spid="6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4036616"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1905158" y="2883549"/>
            <a:ext cx="931791" cy="1007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729253"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cxnSp>
        <p:nvCxnSpPr>
          <p:cNvPr id="7" name="Straight Connector 6"/>
          <p:cNvCxnSpPr/>
          <p:nvPr/>
        </p:nvCxnSpPr>
        <p:spPr>
          <a:xfrm>
            <a:off x="1" y="2893626"/>
            <a:ext cx="71233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705489" y="2283717"/>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Oval 14"/>
          <p:cNvSpPr/>
          <p:nvPr/>
        </p:nvSpPr>
        <p:spPr>
          <a:xfrm>
            <a:off x="2836949" y="2283716"/>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Oval 15"/>
          <p:cNvSpPr/>
          <p:nvPr/>
        </p:nvSpPr>
        <p:spPr>
          <a:xfrm>
            <a:off x="4968408" y="2283717"/>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Oval 17"/>
          <p:cNvSpPr/>
          <p:nvPr/>
        </p:nvSpPr>
        <p:spPr>
          <a:xfrm>
            <a:off x="7099866" y="2283716"/>
            <a:ext cx="1199668" cy="1199668"/>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8" name="TextBox 27"/>
          <p:cNvSpPr txBox="1"/>
          <p:nvPr/>
        </p:nvSpPr>
        <p:spPr>
          <a:xfrm>
            <a:off x="2860713"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29" name="TextBox 28"/>
          <p:cNvSpPr txBox="1"/>
          <p:nvPr/>
        </p:nvSpPr>
        <p:spPr>
          <a:xfrm>
            <a:off x="4992172"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30" name="TextBox 29"/>
          <p:cNvSpPr txBox="1"/>
          <p:nvPr/>
        </p:nvSpPr>
        <p:spPr>
          <a:xfrm>
            <a:off x="7099867" y="3953510"/>
            <a:ext cx="1152140" cy="497444"/>
          </a:xfrm>
          <a:prstGeom prst="rect">
            <a:avLst/>
          </a:prstGeom>
          <a:noFill/>
        </p:spPr>
        <p:txBody>
          <a:bodyPr wrap="square" rtlCol="0">
            <a:spAutoFit/>
          </a:bodyPr>
          <a:lstStyle/>
          <a:p>
            <a:pPr algn="ctr">
              <a:lnSpc>
                <a:spcPct val="130000"/>
              </a:lnSpc>
            </a:pPr>
            <a:r>
              <a:rPr lang="en-US" sz="675" dirty="0">
                <a:solidFill>
                  <a:schemeClr val="bg1">
                    <a:lumMod val="50000"/>
                  </a:schemeClr>
                </a:solidFill>
              </a:rPr>
              <a:t>Moon over Parma, bring my love to me tonight.</a:t>
            </a:r>
          </a:p>
        </p:txBody>
      </p:sp>
      <p:sp>
        <p:nvSpPr>
          <p:cNvPr id="6" name="TextBox 5"/>
          <p:cNvSpPr txBox="1"/>
          <p:nvPr/>
        </p:nvSpPr>
        <p:spPr>
          <a:xfrm>
            <a:off x="654725" y="2484733"/>
            <a:ext cx="1301197" cy="300082"/>
          </a:xfrm>
          <a:prstGeom prst="rect">
            <a:avLst/>
          </a:prstGeom>
          <a:noFill/>
        </p:spPr>
        <p:txBody>
          <a:bodyPr wrap="square" rtlCol="0">
            <a:spAutoFit/>
          </a:bodyPr>
          <a:lstStyle/>
          <a:p>
            <a:pPr algn="ctr"/>
            <a:r>
              <a:rPr lang="en-US" sz="1350" dirty="0">
                <a:solidFill>
                  <a:schemeClr val="bg1"/>
                </a:solidFill>
                <a:latin typeface="+mj-lt"/>
              </a:rPr>
              <a:t>2014</a:t>
            </a:r>
            <a:endParaRPr lang="en-US" sz="2400" dirty="0">
              <a:solidFill>
                <a:schemeClr val="bg1"/>
              </a:solidFill>
              <a:latin typeface="+mj-lt"/>
            </a:endParaRPr>
          </a:p>
        </p:txBody>
      </p:sp>
      <p:sp>
        <p:nvSpPr>
          <p:cNvPr id="34" name="TextBox 33"/>
          <p:cNvSpPr txBox="1"/>
          <p:nvPr/>
        </p:nvSpPr>
        <p:spPr>
          <a:xfrm>
            <a:off x="2786184" y="2484733"/>
            <a:ext cx="1301197" cy="300082"/>
          </a:xfrm>
          <a:prstGeom prst="rect">
            <a:avLst/>
          </a:prstGeom>
          <a:noFill/>
        </p:spPr>
        <p:txBody>
          <a:bodyPr wrap="square" rtlCol="0">
            <a:spAutoFit/>
          </a:bodyPr>
          <a:lstStyle/>
          <a:p>
            <a:pPr algn="ctr"/>
            <a:r>
              <a:rPr lang="en-US" sz="1350" dirty="0">
                <a:solidFill>
                  <a:schemeClr val="bg1"/>
                </a:solidFill>
                <a:latin typeface="+mj-lt"/>
              </a:rPr>
              <a:t>2015</a:t>
            </a:r>
          </a:p>
        </p:txBody>
      </p:sp>
      <p:sp>
        <p:nvSpPr>
          <p:cNvPr id="36" name="TextBox 35"/>
          <p:cNvSpPr txBox="1"/>
          <p:nvPr/>
        </p:nvSpPr>
        <p:spPr>
          <a:xfrm>
            <a:off x="4917643" y="2484733"/>
            <a:ext cx="1301197" cy="300082"/>
          </a:xfrm>
          <a:prstGeom prst="rect">
            <a:avLst/>
          </a:prstGeom>
          <a:noFill/>
        </p:spPr>
        <p:txBody>
          <a:bodyPr wrap="square" rtlCol="0">
            <a:spAutoFit/>
          </a:bodyPr>
          <a:lstStyle/>
          <a:p>
            <a:pPr algn="ctr"/>
            <a:r>
              <a:rPr lang="en-US" sz="1350" dirty="0">
                <a:solidFill>
                  <a:schemeClr val="bg1"/>
                </a:solidFill>
                <a:latin typeface="+mj-lt"/>
              </a:rPr>
              <a:t>2016</a:t>
            </a:r>
          </a:p>
        </p:txBody>
      </p:sp>
      <p:sp>
        <p:nvSpPr>
          <p:cNvPr id="38" name="TextBox 37"/>
          <p:cNvSpPr txBox="1"/>
          <p:nvPr/>
        </p:nvSpPr>
        <p:spPr>
          <a:xfrm>
            <a:off x="7049102" y="2484733"/>
            <a:ext cx="1301197" cy="300082"/>
          </a:xfrm>
          <a:prstGeom prst="rect">
            <a:avLst/>
          </a:prstGeom>
          <a:noFill/>
        </p:spPr>
        <p:txBody>
          <a:bodyPr wrap="square" rtlCol="0">
            <a:spAutoFit/>
          </a:bodyPr>
          <a:lstStyle/>
          <a:p>
            <a:pPr algn="ctr"/>
            <a:r>
              <a:rPr lang="en-US" sz="1350" dirty="0">
                <a:solidFill>
                  <a:schemeClr val="bg1"/>
                </a:solidFill>
                <a:latin typeface="+mj-lt"/>
              </a:rPr>
              <a:t>2017</a:t>
            </a:r>
          </a:p>
        </p:txBody>
      </p:sp>
      <p:sp>
        <p:nvSpPr>
          <p:cNvPr id="39" name="TextBox 38"/>
          <p:cNvSpPr txBox="1"/>
          <p:nvPr/>
        </p:nvSpPr>
        <p:spPr>
          <a:xfrm>
            <a:off x="729253" y="3644245"/>
            <a:ext cx="1152140" cy="276999"/>
          </a:xfrm>
          <a:prstGeom prst="rect">
            <a:avLst/>
          </a:prstGeom>
          <a:noFill/>
        </p:spPr>
        <p:txBody>
          <a:bodyPr wrap="square" rtlCol="0">
            <a:spAutoFit/>
          </a:bodyPr>
          <a:lstStyle/>
          <a:p>
            <a:pPr algn="ctr"/>
            <a:r>
              <a:rPr lang="en-US" sz="1200" b="1" dirty="0">
                <a:solidFill>
                  <a:srgbClr val="1D1D1D"/>
                </a:solidFill>
                <a:latin typeface="+mj-lt"/>
              </a:rPr>
              <a:t>APRIL</a:t>
            </a:r>
          </a:p>
        </p:txBody>
      </p:sp>
      <p:sp>
        <p:nvSpPr>
          <p:cNvPr id="46" name="TextBox 45"/>
          <p:cNvSpPr txBox="1"/>
          <p:nvPr/>
        </p:nvSpPr>
        <p:spPr>
          <a:xfrm>
            <a:off x="2860711" y="3630889"/>
            <a:ext cx="1152140" cy="276999"/>
          </a:xfrm>
          <a:prstGeom prst="rect">
            <a:avLst/>
          </a:prstGeom>
          <a:noFill/>
        </p:spPr>
        <p:txBody>
          <a:bodyPr wrap="square" rtlCol="0">
            <a:spAutoFit/>
          </a:bodyPr>
          <a:lstStyle/>
          <a:p>
            <a:pPr algn="ctr"/>
            <a:r>
              <a:rPr lang="en-US" sz="1200" b="1" dirty="0">
                <a:solidFill>
                  <a:srgbClr val="1D1D1D"/>
                </a:solidFill>
                <a:latin typeface="+mj-lt"/>
              </a:rPr>
              <a:t>JUNE</a:t>
            </a:r>
          </a:p>
        </p:txBody>
      </p:sp>
      <p:sp>
        <p:nvSpPr>
          <p:cNvPr id="47" name="TextBox 46"/>
          <p:cNvSpPr txBox="1"/>
          <p:nvPr/>
        </p:nvSpPr>
        <p:spPr>
          <a:xfrm>
            <a:off x="4992172" y="3644244"/>
            <a:ext cx="1152140" cy="276999"/>
          </a:xfrm>
          <a:prstGeom prst="rect">
            <a:avLst/>
          </a:prstGeom>
          <a:noFill/>
        </p:spPr>
        <p:txBody>
          <a:bodyPr wrap="square" rtlCol="0">
            <a:spAutoFit/>
          </a:bodyPr>
          <a:lstStyle/>
          <a:p>
            <a:pPr algn="ctr"/>
            <a:r>
              <a:rPr lang="en-US" sz="1200" b="1" dirty="0">
                <a:solidFill>
                  <a:srgbClr val="1D1D1D"/>
                </a:solidFill>
                <a:latin typeface="+mj-lt"/>
              </a:rPr>
              <a:t>JULY</a:t>
            </a:r>
          </a:p>
        </p:txBody>
      </p:sp>
      <p:sp>
        <p:nvSpPr>
          <p:cNvPr id="48" name="TextBox 47"/>
          <p:cNvSpPr txBox="1"/>
          <p:nvPr/>
        </p:nvSpPr>
        <p:spPr>
          <a:xfrm>
            <a:off x="7123630" y="3607594"/>
            <a:ext cx="1152140" cy="276999"/>
          </a:xfrm>
          <a:prstGeom prst="rect">
            <a:avLst/>
          </a:prstGeom>
          <a:noFill/>
        </p:spPr>
        <p:txBody>
          <a:bodyPr wrap="square" rtlCol="0">
            <a:spAutoFit/>
          </a:bodyPr>
          <a:lstStyle/>
          <a:p>
            <a:pPr algn="ctr"/>
            <a:r>
              <a:rPr lang="en-US" sz="1200" b="1" dirty="0">
                <a:solidFill>
                  <a:srgbClr val="1D1D1D"/>
                </a:solidFill>
                <a:latin typeface="+mj-lt"/>
              </a:rPr>
              <a:t>AUGUST</a:t>
            </a:r>
          </a:p>
        </p:txBody>
      </p:sp>
      <p:cxnSp>
        <p:nvCxnSpPr>
          <p:cNvPr id="54" name="Straight Connector 53"/>
          <p:cNvCxnSpPr/>
          <p:nvPr/>
        </p:nvCxnSpPr>
        <p:spPr>
          <a:xfrm>
            <a:off x="6168076" y="2893626"/>
            <a:ext cx="931791"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299534" y="2883550"/>
            <a:ext cx="844466" cy="1007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8" name="Subtitle 2"/>
          <p:cNvSpPr txBox="1">
            <a:spLocks/>
          </p:cNvSpPr>
          <p:nvPr/>
        </p:nvSpPr>
        <p:spPr>
          <a:xfrm>
            <a:off x="2757379"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How It’s All Started?</a:t>
            </a:r>
          </a:p>
        </p:txBody>
      </p:sp>
      <p:sp>
        <p:nvSpPr>
          <p:cNvPr id="5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History</a:t>
            </a:r>
            <a:endParaRPr lang="en-US" sz="2400" dirty="0">
              <a:solidFill>
                <a:schemeClr val="bg1"/>
              </a:solidFill>
            </a:endParaRPr>
          </a:p>
        </p:txBody>
      </p:sp>
      <p:sp>
        <p:nvSpPr>
          <p:cNvPr id="60" name="Rectangle 5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5" name="Freeform 512"/>
          <p:cNvSpPr>
            <a:spLocks noEditPoints="1"/>
          </p:cNvSpPr>
          <p:nvPr/>
        </p:nvSpPr>
        <p:spPr bwMode="auto">
          <a:xfrm>
            <a:off x="1116993" y="2885524"/>
            <a:ext cx="376660" cy="319904"/>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61" name="Freeform 695"/>
          <p:cNvSpPr>
            <a:spLocks noEditPoints="1"/>
          </p:cNvSpPr>
          <p:nvPr/>
        </p:nvSpPr>
        <p:spPr bwMode="auto">
          <a:xfrm>
            <a:off x="7537304" y="2917392"/>
            <a:ext cx="324792" cy="302200"/>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62" name="Freeform 486"/>
          <p:cNvSpPr>
            <a:spLocks noEditPoints="1"/>
          </p:cNvSpPr>
          <p:nvPr/>
        </p:nvSpPr>
        <p:spPr bwMode="auto">
          <a:xfrm>
            <a:off x="5395192" y="2917392"/>
            <a:ext cx="346100" cy="292854"/>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grpSp>
        <p:nvGrpSpPr>
          <p:cNvPr id="63" name="Group 62"/>
          <p:cNvGrpSpPr/>
          <p:nvPr/>
        </p:nvGrpSpPr>
        <p:grpSpPr>
          <a:xfrm>
            <a:off x="3321078" y="2915922"/>
            <a:ext cx="231408" cy="347112"/>
            <a:chOff x="2420938" y="2801938"/>
            <a:chExt cx="114300" cy="171450"/>
          </a:xfrm>
          <a:solidFill>
            <a:schemeClr val="accent6"/>
          </a:solidFill>
        </p:grpSpPr>
        <p:sp>
          <p:nvSpPr>
            <p:cNvPr id="64"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81032087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ppt_w</p:attrName>
                                        </p:attrNameLst>
                                      </p:cBhvr>
                                      <p:tavLst>
                                        <p:tav tm="0">
                                          <p:val>
                                            <p:strVal val="#ppt_w*0.70"/>
                                          </p:val>
                                        </p:tav>
                                        <p:tav tm="100000">
                                          <p:val>
                                            <p:strVal val="#ppt_w"/>
                                          </p:val>
                                        </p:tav>
                                      </p:tavLst>
                                    </p:anim>
                                    <p:anim calcmode="lin" valueType="num">
                                      <p:cBhvr>
                                        <p:cTn id="8" dur="500" fill="hold"/>
                                        <p:tgtEl>
                                          <p:spTgt spid="57"/>
                                        </p:tgtEl>
                                        <p:attrNameLst>
                                          <p:attrName>ppt_h</p:attrName>
                                        </p:attrNameLst>
                                      </p:cBhvr>
                                      <p:tavLst>
                                        <p:tav tm="0">
                                          <p:val>
                                            <p:strVal val="#ppt_h"/>
                                          </p:val>
                                        </p:tav>
                                        <p:tav tm="100000">
                                          <p:val>
                                            <p:strVal val="#ppt_h"/>
                                          </p:val>
                                        </p:tav>
                                      </p:tavLst>
                                    </p:anim>
                                    <p:animEffect transition="in" filter="fade">
                                      <p:cBhvr>
                                        <p:cTn id="9" dur="5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strVal val="#ppt_w*0.70"/>
                                          </p:val>
                                        </p:tav>
                                        <p:tav tm="100000">
                                          <p:val>
                                            <p:strVal val="#ppt_w"/>
                                          </p:val>
                                        </p:tav>
                                      </p:tavLst>
                                    </p:anim>
                                    <p:anim calcmode="lin" valueType="num">
                                      <p:cBhvr>
                                        <p:cTn id="13" dur="500" fill="hold"/>
                                        <p:tgtEl>
                                          <p:spTgt spid="60"/>
                                        </p:tgtEl>
                                        <p:attrNameLst>
                                          <p:attrName>ppt_h</p:attrName>
                                        </p:attrNameLst>
                                      </p:cBhvr>
                                      <p:tavLst>
                                        <p:tav tm="0">
                                          <p:val>
                                            <p:strVal val="#ppt_h"/>
                                          </p:val>
                                        </p:tav>
                                        <p:tav tm="100000">
                                          <p:val>
                                            <p:strVal val="#ppt_h"/>
                                          </p:val>
                                        </p:tav>
                                      </p:tavLst>
                                    </p:anim>
                                    <p:animEffect transition="in" filter="fade">
                                      <p:cBhvr>
                                        <p:cTn id="14" dur="500"/>
                                        <p:tgtEl>
                                          <p:spTgt spid="6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19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4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29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450"/>
                            </p:stCondLst>
                            <p:childTnLst>
                              <p:par>
                                <p:cTn id="43" presetID="10" presetClass="entr" presetSubtype="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Effect transition="in" filter="fade">
                                      <p:cBhvr>
                                        <p:cTn id="45" dur="500"/>
                                        <p:tgtEl>
                                          <p:spTgt spid="55"/>
                                        </p:tgtEl>
                                      </p:cBhvr>
                                    </p:animEffect>
                                  </p:childTnLst>
                                </p:cTn>
                              </p:par>
                            </p:childTnLst>
                          </p:cTn>
                        </p:par>
                        <p:par>
                          <p:cTn id="46" fill="hold">
                            <p:stCondLst>
                              <p:cond delay="39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5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500"/>
                                        <p:tgtEl>
                                          <p:spTgt spid="5"/>
                                        </p:tgtEl>
                                      </p:cBhvr>
                                    </p:animEffect>
                                    <p:anim calcmode="lin" valueType="num">
                                      <p:cBhvr>
                                        <p:cTn id="53" dur="500" fill="hold"/>
                                        <p:tgtEl>
                                          <p:spTgt spid="5"/>
                                        </p:tgtEl>
                                        <p:attrNameLst>
                                          <p:attrName>ppt_x</p:attrName>
                                        </p:attrNameLst>
                                      </p:cBhvr>
                                      <p:tavLst>
                                        <p:tav tm="0">
                                          <p:val>
                                            <p:strVal val="#ppt_x"/>
                                          </p:val>
                                        </p:tav>
                                        <p:tav tm="100000">
                                          <p:val>
                                            <p:strVal val="#ppt_x"/>
                                          </p:val>
                                        </p:tav>
                                      </p:tavLst>
                                    </p:anim>
                                    <p:anim calcmode="lin" valueType="num">
                                      <p:cBhvr>
                                        <p:cTn id="54" dur="5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4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4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5450"/>
                            </p:stCondLst>
                            <p:childTnLst>
                              <p:par>
                                <p:cTn id="70" presetID="10" presetClass="entr" presetSubtype="0" fill="hold" nodeType="after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fade">
                                      <p:cBhvr>
                                        <p:cTn id="72" dur="500"/>
                                        <p:tgtEl>
                                          <p:spTgt spid="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500"/>
                                        <p:tgtEl>
                                          <p:spTgt spid="28"/>
                                        </p:tgtEl>
                                      </p:cBhvr>
                                    </p:animEffect>
                                    <p:anim calcmode="lin" valueType="num">
                                      <p:cBhvr>
                                        <p:cTn id="79" dur="500" fill="hold"/>
                                        <p:tgtEl>
                                          <p:spTgt spid="28"/>
                                        </p:tgtEl>
                                        <p:attrNameLst>
                                          <p:attrName>ppt_x</p:attrName>
                                        </p:attrNameLst>
                                      </p:cBhvr>
                                      <p:tavLst>
                                        <p:tav tm="0">
                                          <p:val>
                                            <p:strVal val="#ppt_x"/>
                                          </p:val>
                                        </p:tav>
                                        <p:tav tm="100000">
                                          <p:val>
                                            <p:strVal val="#ppt_x"/>
                                          </p:val>
                                        </p:tav>
                                      </p:tavLst>
                                    </p:anim>
                                    <p:anim calcmode="lin" valueType="num">
                                      <p:cBhvr>
                                        <p:cTn id="80" dur="5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59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64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6950"/>
                            </p:stCondLst>
                            <p:childTnLst>
                              <p:par>
                                <p:cTn id="96" presetID="10" presetClass="entr" presetSubtype="0" fill="hold" grpId="0" nodeType="afterEffect">
                                  <p:stCondLst>
                                    <p:cond delay="0"/>
                                  </p:stCondLst>
                                  <p:childTnLst>
                                    <p:set>
                                      <p:cBhvr>
                                        <p:cTn id="97" dur="1" fill="hold">
                                          <p:stCondLst>
                                            <p:cond delay="0"/>
                                          </p:stCondLst>
                                        </p:cTn>
                                        <p:tgtEl>
                                          <p:spTgt spid="62"/>
                                        </p:tgtEl>
                                        <p:attrNameLst>
                                          <p:attrName>style.visibility</p:attrName>
                                        </p:attrNameLst>
                                      </p:cBhvr>
                                      <p:to>
                                        <p:strVal val="visible"/>
                                      </p:to>
                                    </p:set>
                                    <p:animEffect transition="in" filter="fade">
                                      <p:cBhvr>
                                        <p:cTn id="98" dur="500"/>
                                        <p:tgtEl>
                                          <p:spTgt spid="6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500"/>
                                        <p:tgtEl>
                                          <p:spTgt spid="29"/>
                                        </p:tgtEl>
                                      </p:cBhvr>
                                    </p:animEffect>
                                    <p:anim calcmode="lin" valueType="num">
                                      <p:cBhvr>
                                        <p:cTn id="105" dur="500" fill="hold"/>
                                        <p:tgtEl>
                                          <p:spTgt spid="29"/>
                                        </p:tgtEl>
                                        <p:attrNameLst>
                                          <p:attrName>ppt_x</p:attrName>
                                        </p:attrNameLst>
                                      </p:cBhvr>
                                      <p:tavLst>
                                        <p:tav tm="0">
                                          <p:val>
                                            <p:strVal val="#ppt_x"/>
                                          </p:val>
                                        </p:tav>
                                        <p:tav tm="100000">
                                          <p:val>
                                            <p:strVal val="#ppt_x"/>
                                          </p:val>
                                        </p:tav>
                                      </p:tavLst>
                                    </p:anim>
                                    <p:anim calcmode="lin" valueType="num">
                                      <p:cBhvr>
                                        <p:cTn id="106" dur="5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7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7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8450"/>
                            </p:stCondLst>
                            <p:childTnLst>
                              <p:par>
                                <p:cTn id="122" presetID="10" presetClass="entr" presetSubtype="0" fill="hold" grpId="0" nodeType="afterEffect">
                                  <p:stCondLst>
                                    <p:cond delay="0"/>
                                  </p:stCondLst>
                                  <p:childTnLst>
                                    <p:set>
                                      <p:cBhvr>
                                        <p:cTn id="123" dur="1" fill="hold">
                                          <p:stCondLst>
                                            <p:cond delay="0"/>
                                          </p:stCondLst>
                                        </p:cTn>
                                        <p:tgtEl>
                                          <p:spTgt spid="61"/>
                                        </p:tgtEl>
                                        <p:attrNameLst>
                                          <p:attrName>style.visibility</p:attrName>
                                        </p:attrNameLst>
                                      </p:cBhvr>
                                      <p:to>
                                        <p:strVal val="visible"/>
                                      </p:to>
                                    </p:set>
                                    <p:animEffect transition="in" filter="fade">
                                      <p:cBhvr>
                                        <p:cTn id="124" dur="500"/>
                                        <p:tgtEl>
                                          <p:spTgt spid="61"/>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500"/>
                                        <p:tgtEl>
                                          <p:spTgt spid="30"/>
                                        </p:tgtEl>
                                      </p:cBhvr>
                                    </p:animEffect>
                                    <p:anim calcmode="lin" valueType="num">
                                      <p:cBhvr>
                                        <p:cTn id="131" dur="500" fill="hold"/>
                                        <p:tgtEl>
                                          <p:spTgt spid="30"/>
                                        </p:tgtEl>
                                        <p:attrNameLst>
                                          <p:attrName>ppt_x</p:attrName>
                                        </p:attrNameLst>
                                      </p:cBhvr>
                                      <p:tavLst>
                                        <p:tav tm="0">
                                          <p:val>
                                            <p:strVal val="#ppt_x"/>
                                          </p:val>
                                        </p:tav>
                                        <p:tav tm="100000">
                                          <p:val>
                                            <p:strVal val="#ppt_x"/>
                                          </p:val>
                                        </p:tav>
                                      </p:tavLst>
                                    </p:anim>
                                    <p:anim calcmode="lin" valueType="num">
                                      <p:cBhvr>
                                        <p:cTn id="132" dur="5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89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57" grpId="0" animBg="1"/>
      <p:bldP spid="58" grpId="0" build="p"/>
      <p:bldP spid="59" grpId="0"/>
      <p:bldP spid="60" grpId="0" animBg="1"/>
      <p:bldP spid="55" grpId="0" animBg="1"/>
      <p:bldP spid="61" grpId="0" animBg="1"/>
      <p:bldP spid="6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173188" y="2168502"/>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p:cNvSpPr/>
          <p:nvPr/>
        </p:nvSpPr>
        <p:spPr>
          <a:xfrm>
            <a:off x="4197553" y="2168502"/>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Rectangle 11"/>
          <p:cNvSpPr/>
          <p:nvPr/>
        </p:nvSpPr>
        <p:spPr>
          <a:xfrm>
            <a:off x="7221923" y="2168502"/>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7" name="Subtitle 2"/>
          <p:cNvSpPr txBox="1">
            <a:spLocks/>
          </p:cNvSpPr>
          <p:nvPr/>
        </p:nvSpPr>
        <p:spPr>
          <a:xfrm>
            <a:off x="2757379"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Why We Are Here?</a:t>
            </a:r>
          </a:p>
        </p:txBody>
      </p:sp>
      <p:cxnSp>
        <p:nvCxnSpPr>
          <p:cNvPr id="128" name="Straight Connector 127"/>
          <p:cNvCxnSpPr/>
          <p:nvPr/>
        </p:nvCxnSpPr>
        <p:spPr>
          <a:xfrm>
            <a:off x="3131825" y="2571751"/>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6127389" y="2571751"/>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589016"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Vision</a:t>
            </a:r>
          </a:p>
        </p:txBody>
      </p:sp>
      <p:sp>
        <p:nvSpPr>
          <p:cNvPr id="134" name="Subtitle 2"/>
          <p:cNvSpPr txBox="1">
            <a:spLocks/>
          </p:cNvSpPr>
          <p:nvPr/>
        </p:nvSpPr>
        <p:spPr>
          <a:xfrm>
            <a:off x="3592682"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err="1"/>
              <a:t>Mision</a:t>
            </a:r>
            <a:endParaRPr lang="en-US" sz="1050" i="1" dirty="0"/>
          </a:p>
        </p:txBody>
      </p:sp>
      <p:sp>
        <p:nvSpPr>
          <p:cNvPr id="135" name="Subtitle 2"/>
          <p:cNvSpPr txBox="1">
            <a:spLocks/>
          </p:cNvSpPr>
          <p:nvPr/>
        </p:nvSpPr>
        <p:spPr>
          <a:xfrm>
            <a:off x="6617048"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Goals</a:t>
            </a:r>
          </a:p>
        </p:txBody>
      </p:sp>
      <p:sp>
        <p:nvSpPr>
          <p:cNvPr id="136" name="TextBox 135"/>
          <p:cNvSpPr txBox="1"/>
          <p:nvPr/>
        </p:nvSpPr>
        <p:spPr>
          <a:xfrm>
            <a:off x="580915" y="3534467"/>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sp>
        <p:nvSpPr>
          <p:cNvPr id="137" name="TextBox 136"/>
          <p:cNvSpPr txBox="1"/>
          <p:nvPr/>
        </p:nvSpPr>
        <p:spPr>
          <a:xfrm>
            <a:off x="3584580" y="3534467"/>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sp>
        <p:nvSpPr>
          <p:cNvPr id="138" name="TextBox 137"/>
          <p:cNvSpPr txBox="1"/>
          <p:nvPr/>
        </p:nvSpPr>
        <p:spPr>
          <a:xfrm>
            <a:off x="6588246" y="3534467"/>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grpSp>
        <p:nvGrpSpPr>
          <p:cNvPr id="139" name="Group 138"/>
          <p:cNvGrpSpPr/>
          <p:nvPr/>
        </p:nvGrpSpPr>
        <p:grpSpPr>
          <a:xfrm>
            <a:off x="7386927" y="2333506"/>
            <a:ext cx="418883" cy="418883"/>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62" name="Group 161"/>
          <p:cNvGrpSpPr/>
          <p:nvPr/>
        </p:nvGrpSpPr>
        <p:grpSpPr>
          <a:xfrm>
            <a:off x="1315180" y="2390960"/>
            <a:ext cx="464904" cy="303975"/>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67" name="Group 166"/>
          <p:cNvGrpSpPr/>
          <p:nvPr/>
        </p:nvGrpSpPr>
        <p:grpSpPr>
          <a:xfrm>
            <a:off x="4395193" y="2366140"/>
            <a:ext cx="353612" cy="353612"/>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64" name="Rectangle 63"/>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5"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Company</a:t>
            </a:r>
            <a:endParaRPr lang="en-US" sz="2400" dirty="0">
              <a:solidFill>
                <a:schemeClr val="bg1"/>
              </a:solidFill>
            </a:endParaRPr>
          </a:p>
        </p:txBody>
      </p:sp>
      <p:sp>
        <p:nvSpPr>
          <p:cNvPr id="66" name="Rectangle 65"/>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6877102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ppt_w</p:attrName>
                                        </p:attrNameLst>
                                      </p:cBhvr>
                                      <p:tavLst>
                                        <p:tav tm="0">
                                          <p:val>
                                            <p:strVal val="#ppt_w*0.70"/>
                                          </p:val>
                                        </p:tav>
                                        <p:tav tm="100000">
                                          <p:val>
                                            <p:strVal val="#ppt_w"/>
                                          </p:val>
                                        </p:tav>
                                      </p:tavLst>
                                    </p:anim>
                                    <p:anim calcmode="lin" valueType="num">
                                      <p:cBhvr>
                                        <p:cTn id="8" dur="500" fill="hold"/>
                                        <p:tgtEl>
                                          <p:spTgt spid="64"/>
                                        </p:tgtEl>
                                        <p:attrNameLst>
                                          <p:attrName>ppt_h</p:attrName>
                                        </p:attrNameLst>
                                      </p:cBhvr>
                                      <p:tavLst>
                                        <p:tav tm="0">
                                          <p:val>
                                            <p:strVal val="#ppt_h"/>
                                          </p:val>
                                        </p:tav>
                                        <p:tav tm="100000">
                                          <p:val>
                                            <p:strVal val="#ppt_h"/>
                                          </p:val>
                                        </p:tav>
                                      </p:tavLst>
                                    </p:anim>
                                    <p:animEffect transition="in" filter="fade">
                                      <p:cBhvr>
                                        <p:cTn id="9" dur="5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500" fill="hold"/>
                                        <p:tgtEl>
                                          <p:spTgt spid="66"/>
                                        </p:tgtEl>
                                        <p:attrNameLst>
                                          <p:attrName>ppt_w</p:attrName>
                                        </p:attrNameLst>
                                      </p:cBhvr>
                                      <p:tavLst>
                                        <p:tav tm="0">
                                          <p:val>
                                            <p:strVal val="#ppt_w*0.70"/>
                                          </p:val>
                                        </p:tav>
                                        <p:tav tm="100000">
                                          <p:val>
                                            <p:strVal val="#ppt_w"/>
                                          </p:val>
                                        </p:tav>
                                      </p:tavLst>
                                    </p:anim>
                                    <p:anim calcmode="lin" valueType="num">
                                      <p:cBhvr>
                                        <p:cTn id="13" dur="500" fill="hold"/>
                                        <p:tgtEl>
                                          <p:spTgt spid="66"/>
                                        </p:tgtEl>
                                        <p:attrNameLst>
                                          <p:attrName>ppt_h</p:attrName>
                                        </p:attrNameLst>
                                      </p:cBhvr>
                                      <p:tavLst>
                                        <p:tav tm="0">
                                          <p:val>
                                            <p:strVal val="#ppt_h"/>
                                          </p:val>
                                        </p:tav>
                                        <p:tav tm="100000">
                                          <p:val>
                                            <p:strVal val="#ppt_h"/>
                                          </p:val>
                                        </p:tav>
                                      </p:tavLst>
                                    </p:anim>
                                    <p:animEffect transition="in" filter="fade">
                                      <p:cBhvr>
                                        <p:cTn id="14" dur="500"/>
                                        <p:tgtEl>
                                          <p:spTgt spid="6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19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4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29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4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500"/>
                                        <p:tgtEl>
                                          <p:spTgt spid="136"/>
                                        </p:tgtEl>
                                      </p:cBhvr>
                                    </p:animEffect>
                                    <p:anim calcmode="lin" valueType="num">
                                      <p:cBhvr>
                                        <p:cTn id="45" dur="500" fill="hold"/>
                                        <p:tgtEl>
                                          <p:spTgt spid="136"/>
                                        </p:tgtEl>
                                        <p:attrNameLst>
                                          <p:attrName>ppt_x</p:attrName>
                                        </p:attrNameLst>
                                      </p:cBhvr>
                                      <p:tavLst>
                                        <p:tav tm="0">
                                          <p:val>
                                            <p:strVal val="#ppt_x"/>
                                          </p:val>
                                        </p:tav>
                                        <p:tav tm="100000">
                                          <p:val>
                                            <p:strVal val="#ppt_x"/>
                                          </p:val>
                                        </p:tav>
                                      </p:tavLst>
                                    </p:anim>
                                    <p:anim calcmode="lin" valueType="num">
                                      <p:cBhvr>
                                        <p:cTn id="46" dur="5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3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4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4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5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5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500"/>
                                        <p:tgtEl>
                                          <p:spTgt spid="137"/>
                                        </p:tgtEl>
                                      </p:cBhvr>
                                    </p:animEffect>
                                    <p:anim calcmode="lin" valueType="num">
                                      <p:cBhvr>
                                        <p:cTn id="69" dur="500" fill="hold"/>
                                        <p:tgtEl>
                                          <p:spTgt spid="137"/>
                                        </p:tgtEl>
                                        <p:attrNameLst>
                                          <p:attrName>ppt_x</p:attrName>
                                        </p:attrNameLst>
                                      </p:cBhvr>
                                      <p:tavLst>
                                        <p:tav tm="0">
                                          <p:val>
                                            <p:strVal val="#ppt_x"/>
                                          </p:val>
                                        </p:tav>
                                        <p:tav tm="100000">
                                          <p:val>
                                            <p:strVal val="#ppt_x"/>
                                          </p:val>
                                        </p:tav>
                                      </p:tavLst>
                                    </p:anim>
                                    <p:anim calcmode="lin" valueType="num">
                                      <p:cBhvr>
                                        <p:cTn id="70" dur="5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64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69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74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79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84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500"/>
                                        <p:tgtEl>
                                          <p:spTgt spid="138"/>
                                        </p:tgtEl>
                                      </p:cBhvr>
                                    </p:animEffect>
                                    <p:anim calcmode="lin" valueType="num">
                                      <p:cBhvr>
                                        <p:cTn id="93" dur="500" fill="hold"/>
                                        <p:tgtEl>
                                          <p:spTgt spid="138"/>
                                        </p:tgtEl>
                                        <p:attrNameLst>
                                          <p:attrName>ppt_x</p:attrName>
                                        </p:attrNameLst>
                                      </p:cBhvr>
                                      <p:tavLst>
                                        <p:tav tm="0">
                                          <p:val>
                                            <p:strVal val="#ppt_x"/>
                                          </p:val>
                                        </p:tav>
                                        <p:tav tm="100000">
                                          <p:val>
                                            <p:strVal val="#ppt_x"/>
                                          </p:val>
                                        </p:tav>
                                      </p:tavLst>
                                    </p:anim>
                                    <p:anim calcmode="lin" valueType="num">
                                      <p:cBhvr>
                                        <p:cTn id="94" dur="5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09083" y="325078"/>
            <a:ext cx="8525836" cy="455095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Subtitle 2"/>
          <p:cNvSpPr>
            <a:spLocks noGrp="1"/>
          </p:cNvSpPr>
          <p:nvPr>
            <p:ph type="subTitle" idx="4294967295"/>
          </p:nvPr>
        </p:nvSpPr>
        <p:spPr>
          <a:xfrm>
            <a:off x="2296525" y="2684222"/>
            <a:ext cx="4550951" cy="348384"/>
          </a:xfrm>
        </p:spPr>
        <p:txBody>
          <a:bodyPr>
            <a:normAutofit/>
          </a:bodyPr>
          <a:lstStyle/>
          <a:p>
            <a:pPr marL="0" indent="0" algn="ctr">
              <a:buNone/>
            </a:pPr>
            <a:r>
              <a:rPr lang="en-US" sz="1050" dirty="0">
                <a:solidFill>
                  <a:schemeClr val="bg1">
                    <a:lumMod val="95000"/>
                  </a:schemeClr>
                </a:solidFill>
              </a:rPr>
              <a:t>Creative Agency Presentation</a:t>
            </a:r>
          </a:p>
        </p:txBody>
      </p:sp>
      <p:sp>
        <p:nvSpPr>
          <p:cNvPr id="2" name="Title 1"/>
          <p:cNvSpPr>
            <a:spLocks noGrp="1"/>
          </p:cNvSpPr>
          <p:nvPr>
            <p:ph type="ctrTitle" idx="4294967295"/>
          </p:nvPr>
        </p:nvSpPr>
        <p:spPr>
          <a:xfrm>
            <a:off x="2728576" y="1938074"/>
            <a:ext cx="3629241" cy="748891"/>
          </a:xfrm>
        </p:spPr>
        <p:txBody>
          <a:bodyPr>
            <a:normAutofit/>
          </a:bodyPr>
          <a:lstStyle/>
          <a:p>
            <a:r>
              <a:rPr lang="en-US" sz="3300" dirty="0">
                <a:solidFill>
                  <a:schemeClr val="bg1"/>
                </a:solidFill>
              </a:rPr>
              <a:t>ROCKEFELLER</a:t>
            </a:r>
          </a:p>
        </p:txBody>
      </p:sp>
    </p:spTree>
    <p:extLst>
      <p:ext uri="{BB962C8B-B14F-4D97-AF65-F5344CB8AC3E}">
        <p14:creationId xmlns:p14="http://schemas.microsoft.com/office/powerpoint/2010/main" val="335615693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p:cNvSpPr/>
          <p:nvPr/>
        </p:nvSpPr>
        <p:spPr>
          <a:xfrm>
            <a:off x="1173188" y="2168502"/>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Oval 10"/>
          <p:cNvSpPr/>
          <p:nvPr/>
        </p:nvSpPr>
        <p:spPr>
          <a:xfrm>
            <a:off x="4197553" y="2168502"/>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Oval 11"/>
          <p:cNvSpPr/>
          <p:nvPr/>
        </p:nvSpPr>
        <p:spPr>
          <a:xfrm>
            <a:off x="7221923" y="2168502"/>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7" name="Subtitle 2"/>
          <p:cNvSpPr txBox="1">
            <a:spLocks/>
          </p:cNvSpPr>
          <p:nvPr/>
        </p:nvSpPr>
        <p:spPr>
          <a:xfrm>
            <a:off x="2757379"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Why We Are Here?</a:t>
            </a:r>
          </a:p>
        </p:txBody>
      </p:sp>
      <p:cxnSp>
        <p:nvCxnSpPr>
          <p:cNvPr id="128" name="Straight Connector 127"/>
          <p:cNvCxnSpPr/>
          <p:nvPr/>
        </p:nvCxnSpPr>
        <p:spPr>
          <a:xfrm>
            <a:off x="3131825" y="2571751"/>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6127389" y="2571751"/>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589016"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Vision</a:t>
            </a:r>
          </a:p>
        </p:txBody>
      </p:sp>
      <p:sp>
        <p:nvSpPr>
          <p:cNvPr id="134" name="Subtitle 2"/>
          <p:cNvSpPr txBox="1">
            <a:spLocks/>
          </p:cNvSpPr>
          <p:nvPr/>
        </p:nvSpPr>
        <p:spPr>
          <a:xfrm>
            <a:off x="3592682"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err="1"/>
              <a:t>Mision</a:t>
            </a:r>
            <a:endParaRPr lang="en-US" sz="1050" i="1" dirty="0"/>
          </a:p>
        </p:txBody>
      </p:sp>
      <p:sp>
        <p:nvSpPr>
          <p:cNvPr id="135" name="Subtitle 2"/>
          <p:cNvSpPr txBox="1">
            <a:spLocks/>
          </p:cNvSpPr>
          <p:nvPr/>
        </p:nvSpPr>
        <p:spPr>
          <a:xfrm>
            <a:off x="6617048"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Goals</a:t>
            </a:r>
          </a:p>
        </p:txBody>
      </p:sp>
      <p:sp>
        <p:nvSpPr>
          <p:cNvPr id="136" name="TextBox 135"/>
          <p:cNvSpPr txBox="1"/>
          <p:nvPr/>
        </p:nvSpPr>
        <p:spPr>
          <a:xfrm>
            <a:off x="580915" y="3534467"/>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sp>
        <p:nvSpPr>
          <p:cNvPr id="137" name="TextBox 136"/>
          <p:cNvSpPr txBox="1"/>
          <p:nvPr/>
        </p:nvSpPr>
        <p:spPr>
          <a:xfrm>
            <a:off x="3584580" y="3534467"/>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sp>
        <p:nvSpPr>
          <p:cNvPr id="138" name="TextBox 137"/>
          <p:cNvSpPr txBox="1"/>
          <p:nvPr/>
        </p:nvSpPr>
        <p:spPr>
          <a:xfrm>
            <a:off x="6588246" y="3534467"/>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grpSp>
        <p:nvGrpSpPr>
          <p:cNvPr id="139" name="Group 138"/>
          <p:cNvGrpSpPr/>
          <p:nvPr/>
        </p:nvGrpSpPr>
        <p:grpSpPr>
          <a:xfrm>
            <a:off x="7386927" y="2333506"/>
            <a:ext cx="418883" cy="418883"/>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62" name="Group 161"/>
          <p:cNvGrpSpPr/>
          <p:nvPr/>
        </p:nvGrpSpPr>
        <p:grpSpPr>
          <a:xfrm>
            <a:off x="1315180" y="2390960"/>
            <a:ext cx="464904" cy="303975"/>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67" name="Group 166"/>
          <p:cNvGrpSpPr/>
          <p:nvPr/>
        </p:nvGrpSpPr>
        <p:grpSpPr>
          <a:xfrm>
            <a:off x="4395193" y="2366140"/>
            <a:ext cx="353612" cy="353612"/>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64" name="Rectangle 63"/>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5"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Company</a:t>
            </a:r>
            <a:endParaRPr lang="en-US" sz="2400" dirty="0">
              <a:solidFill>
                <a:schemeClr val="bg1"/>
              </a:solidFill>
            </a:endParaRPr>
          </a:p>
        </p:txBody>
      </p:sp>
      <p:sp>
        <p:nvSpPr>
          <p:cNvPr id="66" name="Rectangle 65"/>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9348966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ppt_w</p:attrName>
                                        </p:attrNameLst>
                                      </p:cBhvr>
                                      <p:tavLst>
                                        <p:tav tm="0">
                                          <p:val>
                                            <p:strVal val="#ppt_w*0.70"/>
                                          </p:val>
                                        </p:tav>
                                        <p:tav tm="100000">
                                          <p:val>
                                            <p:strVal val="#ppt_w"/>
                                          </p:val>
                                        </p:tav>
                                      </p:tavLst>
                                    </p:anim>
                                    <p:anim calcmode="lin" valueType="num">
                                      <p:cBhvr>
                                        <p:cTn id="8" dur="500" fill="hold"/>
                                        <p:tgtEl>
                                          <p:spTgt spid="64"/>
                                        </p:tgtEl>
                                        <p:attrNameLst>
                                          <p:attrName>ppt_h</p:attrName>
                                        </p:attrNameLst>
                                      </p:cBhvr>
                                      <p:tavLst>
                                        <p:tav tm="0">
                                          <p:val>
                                            <p:strVal val="#ppt_h"/>
                                          </p:val>
                                        </p:tav>
                                        <p:tav tm="100000">
                                          <p:val>
                                            <p:strVal val="#ppt_h"/>
                                          </p:val>
                                        </p:tav>
                                      </p:tavLst>
                                    </p:anim>
                                    <p:animEffect transition="in" filter="fade">
                                      <p:cBhvr>
                                        <p:cTn id="9" dur="5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500" fill="hold"/>
                                        <p:tgtEl>
                                          <p:spTgt spid="66"/>
                                        </p:tgtEl>
                                        <p:attrNameLst>
                                          <p:attrName>ppt_w</p:attrName>
                                        </p:attrNameLst>
                                      </p:cBhvr>
                                      <p:tavLst>
                                        <p:tav tm="0">
                                          <p:val>
                                            <p:strVal val="#ppt_w*0.70"/>
                                          </p:val>
                                        </p:tav>
                                        <p:tav tm="100000">
                                          <p:val>
                                            <p:strVal val="#ppt_w"/>
                                          </p:val>
                                        </p:tav>
                                      </p:tavLst>
                                    </p:anim>
                                    <p:anim calcmode="lin" valueType="num">
                                      <p:cBhvr>
                                        <p:cTn id="13" dur="500" fill="hold"/>
                                        <p:tgtEl>
                                          <p:spTgt spid="66"/>
                                        </p:tgtEl>
                                        <p:attrNameLst>
                                          <p:attrName>ppt_h</p:attrName>
                                        </p:attrNameLst>
                                      </p:cBhvr>
                                      <p:tavLst>
                                        <p:tav tm="0">
                                          <p:val>
                                            <p:strVal val="#ppt_h"/>
                                          </p:val>
                                        </p:tav>
                                        <p:tav tm="100000">
                                          <p:val>
                                            <p:strVal val="#ppt_h"/>
                                          </p:val>
                                        </p:tav>
                                      </p:tavLst>
                                    </p:anim>
                                    <p:animEffect transition="in" filter="fade">
                                      <p:cBhvr>
                                        <p:cTn id="14" dur="500"/>
                                        <p:tgtEl>
                                          <p:spTgt spid="6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19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4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29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4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500"/>
                                        <p:tgtEl>
                                          <p:spTgt spid="136"/>
                                        </p:tgtEl>
                                      </p:cBhvr>
                                    </p:animEffect>
                                    <p:anim calcmode="lin" valueType="num">
                                      <p:cBhvr>
                                        <p:cTn id="45" dur="500" fill="hold"/>
                                        <p:tgtEl>
                                          <p:spTgt spid="136"/>
                                        </p:tgtEl>
                                        <p:attrNameLst>
                                          <p:attrName>ppt_x</p:attrName>
                                        </p:attrNameLst>
                                      </p:cBhvr>
                                      <p:tavLst>
                                        <p:tav tm="0">
                                          <p:val>
                                            <p:strVal val="#ppt_x"/>
                                          </p:val>
                                        </p:tav>
                                        <p:tav tm="100000">
                                          <p:val>
                                            <p:strVal val="#ppt_x"/>
                                          </p:val>
                                        </p:tav>
                                      </p:tavLst>
                                    </p:anim>
                                    <p:anim calcmode="lin" valueType="num">
                                      <p:cBhvr>
                                        <p:cTn id="46" dur="5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3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4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4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5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5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500"/>
                                        <p:tgtEl>
                                          <p:spTgt spid="137"/>
                                        </p:tgtEl>
                                      </p:cBhvr>
                                    </p:animEffect>
                                    <p:anim calcmode="lin" valueType="num">
                                      <p:cBhvr>
                                        <p:cTn id="69" dur="500" fill="hold"/>
                                        <p:tgtEl>
                                          <p:spTgt spid="137"/>
                                        </p:tgtEl>
                                        <p:attrNameLst>
                                          <p:attrName>ppt_x</p:attrName>
                                        </p:attrNameLst>
                                      </p:cBhvr>
                                      <p:tavLst>
                                        <p:tav tm="0">
                                          <p:val>
                                            <p:strVal val="#ppt_x"/>
                                          </p:val>
                                        </p:tav>
                                        <p:tav tm="100000">
                                          <p:val>
                                            <p:strVal val="#ppt_x"/>
                                          </p:val>
                                        </p:tav>
                                      </p:tavLst>
                                    </p:anim>
                                    <p:anim calcmode="lin" valueType="num">
                                      <p:cBhvr>
                                        <p:cTn id="70" dur="5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64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69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74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79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84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500"/>
                                        <p:tgtEl>
                                          <p:spTgt spid="138"/>
                                        </p:tgtEl>
                                      </p:cBhvr>
                                    </p:animEffect>
                                    <p:anim calcmode="lin" valueType="num">
                                      <p:cBhvr>
                                        <p:cTn id="93" dur="500" fill="hold"/>
                                        <p:tgtEl>
                                          <p:spTgt spid="138"/>
                                        </p:tgtEl>
                                        <p:attrNameLst>
                                          <p:attrName>ppt_x</p:attrName>
                                        </p:attrNameLst>
                                      </p:cBhvr>
                                      <p:tavLst>
                                        <p:tav tm="0">
                                          <p:val>
                                            <p:strVal val="#ppt_x"/>
                                          </p:val>
                                        </p:tav>
                                        <p:tav tm="100000">
                                          <p:val>
                                            <p:strVal val="#ppt_x"/>
                                          </p:val>
                                        </p:tav>
                                      </p:tavLst>
                                    </p:anim>
                                    <p:anim calcmode="lin" valueType="num">
                                      <p:cBhvr>
                                        <p:cTn id="94" dur="5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ardrop 9"/>
          <p:cNvSpPr/>
          <p:nvPr/>
        </p:nvSpPr>
        <p:spPr>
          <a:xfrm>
            <a:off x="1173188" y="2168502"/>
            <a:ext cx="748891" cy="74889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eardrop 10"/>
          <p:cNvSpPr/>
          <p:nvPr/>
        </p:nvSpPr>
        <p:spPr>
          <a:xfrm>
            <a:off x="4197553" y="2168502"/>
            <a:ext cx="748891" cy="74889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ardrop 11"/>
          <p:cNvSpPr/>
          <p:nvPr/>
        </p:nvSpPr>
        <p:spPr>
          <a:xfrm>
            <a:off x="7221923" y="2168502"/>
            <a:ext cx="748891" cy="74889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7" name="Subtitle 2"/>
          <p:cNvSpPr txBox="1">
            <a:spLocks/>
          </p:cNvSpPr>
          <p:nvPr/>
        </p:nvSpPr>
        <p:spPr>
          <a:xfrm>
            <a:off x="2757379" y="1534824"/>
            <a:ext cx="362924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Why We Are Here?</a:t>
            </a:r>
          </a:p>
        </p:txBody>
      </p:sp>
      <p:cxnSp>
        <p:nvCxnSpPr>
          <p:cNvPr id="128" name="Straight Connector 127"/>
          <p:cNvCxnSpPr/>
          <p:nvPr/>
        </p:nvCxnSpPr>
        <p:spPr>
          <a:xfrm>
            <a:off x="3131825" y="2571751"/>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6127389" y="2571751"/>
            <a:ext cx="0" cy="184342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589016"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Vision</a:t>
            </a:r>
          </a:p>
        </p:txBody>
      </p:sp>
      <p:sp>
        <p:nvSpPr>
          <p:cNvPr id="134" name="Subtitle 2"/>
          <p:cNvSpPr txBox="1">
            <a:spLocks/>
          </p:cNvSpPr>
          <p:nvPr/>
        </p:nvSpPr>
        <p:spPr>
          <a:xfrm>
            <a:off x="3592682"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err="1"/>
              <a:t>Mision</a:t>
            </a:r>
            <a:endParaRPr lang="en-US" sz="1050" i="1" dirty="0"/>
          </a:p>
        </p:txBody>
      </p:sp>
      <p:sp>
        <p:nvSpPr>
          <p:cNvPr id="135" name="Subtitle 2"/>
          <p:cNvSpPr txBox="1">
            <a:spLocks/>
          </p:cNvSpPr>
          <p:nvPr/>
        </p:nvSpPr>
        <p:spPr>
          <a:xfrm>
            <a:off x="6617048" y="308747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Goals</a:t>
            </a:r>
          </a:p>
        </p:txBody>
      </p:sp>
      <p:sp>
        <p:nvSpPr>
          <p:cNvPr id="136" name="TextBox 135"/>
          <p:cNvSpPr txBox="1"/>
          <p:nvPr/>
        </p:nvSpPr>
        <p:spPr>
          <a:xfrm>
            <a:off x="580915" y="3534467"/>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sp>
        <p:nvSpPr>
          <p:cNvPr id="137" name="TextBox 136"/>
          <p:cNvSpPr txBox="1"/>
          <p:nvPr/>
        </p:nvSpPr>
        <p:spPr>
          <a:xfrm>
            <a:off x="3584580" y="3534467"/>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sp>
        <p:nvSpPr>
          <p:cNvPr id="138" name="TextBox 137"/>
          <p:cNvSpPr txBox="1"/>
          <p:nvPr/>
        </p:nvSpPr>
        <p:spPr>
          <a:xfrm>
            <a:off x="6588246" y="3534467"/>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grpSp>
        <p:nvGrpSpPr>
          <p:cNvPr id="139" name="Group 138"/>
          <p:cNvGrpSpPr/>
          <p:nvPr/>
        </p:nvGrpSpPr>
        <p:grpSpPr>
          <a:xfrm>
            <a:off x="7386927" y="2333506"/>
            <a:ext cx="418883" cy="418883"/>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62" name="Group 161"/>
          <p:cNvGrpSpPr/>
          <p:nvPr/>
        </p:nvGrpSpPr>
        <p:grpSpPr>
          <a:xfrm>
            <a:off x="1315180" y="2390960"/>
            <a:ext cx="464904" cy="303975"/>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67" name="Group 166"/>
          <p:cNvGrpSpPr/>
          <p:nvPr/>
        </p:nvGrpSpPr>
        <p:grpSpPr>
          <a:xfrm>
            <a:off x="4395193" y="2366140"/>
            <a:ext cx="353612" cy="353612"/>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64" name="Rectangle 63"/>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5"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Company</a:t>
            </a:r>
            <a:endParaRPr lang="en-US" sz="2400" dirty="0">
              <a:solidFill>
                <a:schemeClr val="bg1"/>
              </a:solidFill>
            </a:endParaRPr>
          </a:p>
        </p:txBody>
      </p:sp>
      <p:sp>
        <p:nvSpPr>
          <p:cNvPr id="66" name="Rectangle 65"/>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15982258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ppt_w</p:attrName>
                                        </p:attrNameLst>
                                      </p:cBhvr>
                                      <p:tavLst>
                                        <p:tav tm="0">
                                          <p:val>
                                            <p:strVal val="#ppt_w*0.70"/>
                                          </p:val>
                                        </p:tav>
                                        <p:tav tm="100000">
                                          <p:val>
                                            <p:strVal val="#ppt_w"/>
                                          </p:val>
                                        </p:tav>
                                      </p:tavLst>
                                    </p:anim>
                                    <p:anim calcmode="lin" valueType="num">
                                      <p:cBhvr>
                                        <p:cTn id="8" dur="500" fill="hold"/>
                                        <p:tgtEl>
                                          <p:spTgt spid="64"/>
                                        </p:tgtEl>
                                        <p:attrNameLst>
                                          <p:attrName>ppt_h</p:attrName>
                                        </p:attrNameLst>
                                      </p:cBhvr>
                                      <p:tavLst>
                                        <p:tav tm="0">
                                          <p:val>
                                            <p:strVal val="#ppt_h"/>
                                          </p:val>
                                        </p:tav>
                                        <p:tav tm="100000">
                                          <p:val>
                                            <p:strVal val="#ppt_h"/>
                                          </p:val>
                                        </p:tav>
                                      </p:tavLst>
                                    </p:anim>
                                    <p:animEffect transition="in" filter="fade">
                                      <p:cBhvr>
                                        <p:cTn id="9" dur="5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500" fill="hold"/>
                                        <p:tgtEl>
                                          <p:spTgt spid="66"/>
                                        </p:tgtEl>
                                        <p:attrNameLst>
                                          <p:attrName>ppt_w</p:attrName>
                                        </p:attrNameLst>
                                      </p:cBhvr>
                                      <p:tavLst>
                                        <p:tav tm="0">
                                          <p:val>
                                            <p:strVal val="#ppt_w*0.70"/>
                                          </p:val>
                                        </p:tav>
                                        <p:tav tm="100000">
                                          <p:val>
                                            <p:strVal val="#ppt_w"/>
                                          </p:val>
                                        </p:tav>
                                      </p:tavLst>
                                    </p:anim>
                                    <p:anim calcmode="lin" valueType="num">
                                      <p:cBhvr>
                                        <p:cTn id="13" dur="500" fill="hold"/>
                                        <p:tgtEl>
                                          <p:spTgt spid="66"/>
                                        </p:tgtEl>
                                        <p:attrNameLst>
                                          <p:attrName>ppt_h</p:attrName>
                                        </p:attrNameLst>
                                      </p:cBhvr>
                                      <p:tavLst>
                                        <p:tav tm="0">
                                          <p:val>
                                            <p:strVal val="#ppt_h"/>
                                          </p:val>
                                        </p:tav>
                                        <p:tav tm="100000">
                                          <p:val>
                                            <p:strVal val="#ppt_h"/>
                                          </p:val>
                                        </p:tav>
                                      </p:tavLst>
                                    </p:anim>
                                    <p:animEffect transition="in" filter="fade">
                                      <p:cBhvr>
                                        <p:cTn id="14" dur="500"/>
                                        <p:tgtEl>
                                          <p:spTgt spid="6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19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4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29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4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500"/>
                                        <p:tgtEl>
                                          <p:spTgt spid="136"/>
                                        </p:tgtEl>
                                      </p:cBhvr>
                                    </p:animEffect>
                                    <p:anim calcmode="lin" valueType="num">
                                      <p:cBhvr>
                                        <p:cTn id="45" dur="500" fill="hold"/>
                                        <p:tgtEl>
                                          <p:spTgt spid="136"/>
                                        </p:tgtEl>
                                        <p:attrNameLst>
                                          <p:attrName>ppt_x</p:attrName>
                                        </p:attrNameLst>
                                      </p:cBhvr>
                                      <p:tavLst>
                                        <p:tav tm="0">
                                          <p:val>
                                            <p:strVal val="#ppt_x"/>
                                          </p:val>
                                        </p:tav>
                                        <p:tav tm="100000">
                                          <p:val>
                                            <p:strVal val="#ppt_x"/>
                                          </p:val>
                                        </p:tav>
                                      </p:tavLst>
                                    </p:anim>
                                    <p:anim calcmode="lin" valueType="num">
                                      <p:cBhvr>
                                        <p:cTn id="46" dur="5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3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4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4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5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5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500"/>
                                        <p:tgtEl>
                                          <p:spTgt spid="137"/>
                                        </p:tgtEl>
                                      </p:cBhvr>
                                    </p:animEffect>
                                    <p:anim calcmode="lin" valueType="num">
                                      <p:cBhvr>
                                        <p:cTn id="69" dur="500" fill="hold"/>
                                        <p:tgtEl>
                                          <p:spTgt spid="137"/>
                                        </p:tgtEl>
                                        <p:attrNameLst>
                                          <p:attrName>ppt_x</p:attrName>
                                        </p:attrNameLst>
                                      </p:cBhvr>
                                      <p:tavLst>
                                        <p:tav tm="0">
                                          <p:val>
                                            <p:strVal val="#ppt_x"/>
                                          </p:val>
                                        </p:tav>
                                        <p:tav tm="100000">
                                          <p:val>
                                            <p:strVal val="#ppt_x"/>
                                          </p:val>
                                        </p:tav>
                                      </p:tavLst>
                                    </p:anim>
                                    <p:anim calcmode="lin" valueType="num">
                                      <p:cBhvr>
                                        <p:cTn id="70" dur="5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64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69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74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79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84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500"/>
                                        <p:tgtEl>
                                          <p:spTgt spid="138"/>
                                        </p:tgtEl>
                                      </p:cBhvr>
                                    </p:animEffect>
                                    <p:anim calcmode="lin" valueType="num">
                                      <p:cBhvr>
                                        <p:cTn id="93" dur="500" fill="hold"/>
                                        <p:tgtEl>
                                          <p:spTgt spid="138"/>
                                        </p:tgtEl>
                                        <p:attrNameLst>
                                          <p:attrName>ppt_x</p:attrName>
                                        </p:attrNameLst>
                                      </p:cBhvr>
                                      <p:tavLst>
                                        <p:tav tm="0">
                                          <p:val>
                                            <p:strVal val="#ppt_x"/>
                                          </p:val>
                                        </p:tav>
                                        <p:tav tm="100000">
                                          <p:val>
                                            <p:strVal val="#ppt_x"/>
                                          </p:val>
                                        </p:tav>
                                      </p:tavLst>
                                    </p:anim>
                                    <p:anim calcmode="lin" valueType="num">
                                      <p:cBhvr>
                                        <p:cTn id="94" dur="5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173187" y="1752305"/>
            <a:ext cx="7258482" cy="715581"/>
          </a:xfrm>
          <a:prstGeom prst="rect">
            <a:avLst/>
          </a:prstGeom>
          <a:noFill/>
        </p:spPr>
        <p:txBody>
          <a:bodyPr wrap="square" rtlCol="0">
            <a:spAutoFit/>
          </a:bodyPr>
          <a:lstStyle/>
          <a:p>
            <a:pPr>
              <a:lnSpc>
                <a:spcPct val="150000"/>
              </a:lnSpc>
            </a:pPr>
            <a:r>
              <a:rPr lang="en-US" sz="1350" i="1" dirty="0">
                <a:solidFill>
                  <a:schemeClr val="bg1">
                    <a:lumMod val="50000"/>
                  </a:schemeClr>
                </a:solidFill>
              </a:rPr>
              <a:t>I said jump, down on Jump Street. Your friends will be there when your back is to the wall. You'll find you'll need us cause there's no one else to call. </a:t>
            </a:r>
          </a:p>
        </p:txBody>
      </p:sp>
      <p:cxnSp>
        <p:nvCxnSpPr>
          <p:cNvPr id="7" name="Straight Connector 6"/>
          <p:cNvCxnSpPr/>
          <p:nvPr/>
        </p:nvCxnSpPr>
        <p:spPr>
          <a:xfrm>
            <a:off x="942759" y="1707646"/>
            <a:ext cx="0" cy="806498"/>
          </a:xfrm>
          <a:prstGeom prst="line">
            <a:avLst/>
          </a:prstGeom>
          <a:ln w="57150">
            <a:solidFill>
              <a:srgbClr val="1D1D1D"/>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173187" y="2802178"/>
            <a:ext cx="7258482" cy="161582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Your friends will be there when your back is to the wall.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p>
        </p:txBody>
      </p:sp>
      <p:sp>
        <p:nvSpPr>
          <p:cNvPr id="10" name="Rectangle 9"/>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Vision</a:t>
            </a:r>
            <a:endParaRPr lang="en-US" sz="2400" dirty="0">
              <a:solidFill>
                <a:schemeClr val="bg1"/>
              </a:solidFill>
            </a:endParaRPr>
          </a:p>
        </p:txBody>
      </p:sp>
      <p:sp>
        <p:nvSpPr>
          <p:cNvPr id="13" name="Rectangle 1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2107864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ppt_w*0.7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animEffect transition="in" filter="fade">
                                      <p:cBhvr>
                                        <p:cTn id="9" dur="5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strVal val="#ppt_w*0.70"/>
                                          </p:val>
                                        </p:tav>
                                        <p:tav tm="100000">
                                          <p:val>
                                            <p:strVal val="#ppt_w"/>
                                          </p:val>
                                        </p:tav>
                                      </p:tavLst>
                                    </p:anim>
                                    <p:anim calcmode="lin" valueType="num">
                                      <p:cBhvr>
                                        <p:cTn id="13" dur="500" fill="hold"/>
                                        <p:tgtEl>
                                          <p:spTgt spid="13"/>
                                        </p:tgtEl>
                                        <p:attrNameLst>
                                          <p:attrName>ppt_h</p:attrName>
                                        </p:attrNameLst>
                                      </p:cBhvr>
                                      <p:tavLst>
                                        <p:tav tm="0">
                                          <p:val>
                                            <p:strVal val="#ppt_h"/>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2"/>
                                        </p:tgtEl>
                                        <p:attrNameLst>
                                          <p:attrName>ppt_y</p:attrName>
                                        </p:attrNameLst>
                                      </p:cBhvr>
                                      <p:tavLst>
                                        <p:tav tm="0">
                                          <p:val>
                                            <p:strVal val="#ppt_y"/>
                                          </p:val>
                                        </p:tav>
                                        <p:tav tm="100000">
                                          <p:val>
                                            <p:strVal val="#ppt_y"/>
                                          </p:val>
                                        </p:tav>
                                      </p:tavLst>
                                    </p:anim>
                                    <p:anim calcmode="lin" valueType="num">
                                      <p:cBhvr>
                                        <p:cTn id="20"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2"/>
                                        </p:tgtEl>
                                      </p:cBhvr>
                                    </p:animEffect>
                                  </p:childTnLst>
                                </p:cTn>
                              </p:par>
                            </p:childTnLst>
                          </p:cTn>
                        </p:par>
                        <p:par>
                          <p:cTn id="23" fill="hold">
                            <p:stCondLst>
                              <p:cond delay="1400"/>
                            </p:stCondLst>
                            <p:childTnLst>
                              <p:par>
                                <p:cTn id="24" presetID="16" presetClass="entr" presetSubtype="42"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arn(outHorizontal)">
                                      <p:cBhvr>
                                        <p:cTn id="26" dur="500"/>
                                        <p:tgtEl>
                                          <p:spTgt spid="7"/>
                                        </p:tgtEl>
                                      </p:cBhvr>
                                    </p:animEffect>
                                  </p:childTnLst>
                                </p:cTn>
                              </p:par>
                            </p:childTnLst>
                          </p:cTn>
                        </p:par>
                        <p:par>
                          <p:cTn id="27" fill="hold">
                            <p:stCondLst>
                              <p:cond delay="1900"/>
                            </p:stCondLst>
                            <p:childTnLst>
                              <p:par>
                                <p:cTn id="28" presetID="10" presetClass="entr" presetSubtype="0" fill="hold" grpId="0"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2400"/>
                            </p:stCondLst>
                            <p:childTnLst>
                              <p:par>
                                <p:cTn id="32" presetID="42"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anim calcmode="lin" valueType="num">
                                      <p:cBhvr>
                                        <p:cTn id="35" dur="500" fill="hold"/>
                                        <p:tgtEl>
                                          <p:spTgt spid="9"/>
                                        </p:tgtEl>
                                        <p:attrNameLst>
                                          <p:attrName>ppt_x</p:attrName>
                                        </p:attrNameLst>
                                      </p:cBhvr>
                                      <p:tavLst>
                                        <p:tav tm="0">
                                          <p:val>
                                            <p:strVal val="#ppt_x"/>
                                          </p:val>
                                        </p:tav>
                                        <p:tav tm="100000">
                                          <p:val>
                                            <p:strVal val="#ppt_x"/>
                                          </p:val>
                                        </p:tav>
                                      </p:tavLst>
                                    </p:anim>
                                    <p:anim calcmode="lin" valueType="num">
                                      <p:cBhvr>
                                        <p:cTn id="36"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10" grpId="0" animBg="1"/>
      <p:bldP spid="12" grpId="0"/>
      <p:bldP spid="1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403616" y="1717873"/>
            <a:ext cx="7028054" cy="715581"/>
          </a:xfrm>
          <a:prstGeom prst="rect">
            <a:avLst/>
          </a:prstGeom>
          <a:noFill/>
        </p:spPr>
        <p:txBody>
          <a:bodyPr wrap="square" rtlCol="0">
            <a:spAutoFit/>
          </a:bodyPr>
          <a:lstStyle/>
          <a:p>
            <a:pPr>
              <a:lnSpc>
                <a:spcPct val="150000"/>
              </a:lnSpc>
            </a:pPr>
            <a:r>
              <a:rPr lang="en-US" sz="1350" i="1" dirty="0">
                <a:solidFill>
                  <a:schemeClr val="bg1">
                    <a:lumMod val="50000"/>
                  </a:schemeClr>
                </a:solidFill>
              </a:rPr>
              <a:t>I said jump, down on Jump Street. Your friends will be there when your back is to the wall. You'll find you'll need us cause there's no one else to call. </a:t>
            </a:r>
          </a:p>
        </p:txBody>
      </p:sp>
      <p:sp>
        <p:nvSpPr>
          <p:cNvPr id="9" name="TextBox 8"/>
          <p:cNvSpPr txBox="1"/>
          <p:nvPr/>
        </p:nvSpPr>
        <p:spPr>
          <a:xfrm>
            <a:off x="1403616" y="2793627"/>
            <a:ext cx="7028054" cy="1615827"/>
          </a:xfrm>
          <a:prstGeom prst="rect">
            <a:avLst/>
          </a:prstGeom>
          <a:noFill/>
        </p:spPr>
        <p:txBody>
          <a:bodyPr wrap="square" rtlCol="0">
            <a:spAutoFit/>
          </a:bodyPr>
          <a:lstStyle/>
          <a:p>
            <a:pPr>
              <a:lnSpc>
                <a:spcPct val="150000"/>
              </a:lnSpc>
            </a:pPr>
            <a:r>
              <a:rPr lang="en-US" sz="825" b="1" i="1" dirty="0">
                <a:solidFill>
                  <a:srgbClr val="1D1D1D"/>
                </a:solidFill>
              </a:rPr>
              <a:t>LOVEABLE : </a:t>
            </a: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a:t>
            </a:r>
            <a:endParaRPr lang="id-ID" sz="825" dirty="0">
              <a:solidFill>
                <a:schemeClr val="bg1">
                  <a:lumMod val="50000"/>
                </a:schemeClr>
              </a:solidFill>
            </a:endParaRPr>
          </a:p>
          <a:p>
            <a:pPr>
              <a:lnSpc>
                <a:spcPct val="150000"/>
              </a:lnSpc>
            </a:pPr>
            <a:endParaRPr lang="en-US" sz="825" dirty="0">
              <a:solidFill>
                <a:schemeClr val="bg1">
                  <a:lumMod val="50000"/>
                </a:schemeClr>
              </a:solidFill>
            </a:endParaRPr>
          </a:p>
          <a:p>
            <a:pPr>
              <a:lnSpc>
                <a:spcPct val="150000"/>
              </a:lnSpc>
            </a:pPr>
            <a:r>
              <a:rPr lang="en-US" sz="825" b="1" i="1" dirty="0">
                <a:solidFill>
                  <a:srgbClr val="1D1D1D"/>
                </a:solidFill>
              </a:rPr>
              <a:t>VALUEABLE : </a:t>
            </a: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Street. Your friends will be there when your back is to the wall. </a:t>
            </a:r>
          </a:p>
          <a:p>
            <a:pPr>
              <a:lnSpc>
                <a:spcPct val="150000"/>
              </a:lnSpc>
            </a:pPr>
            <a:endParaRPr lang="en-US" sz="825" dirty="0">
              <a:solidFill>
                <a:schemeClr val="bg1">
                  <a:lumMod val="50000"/>
                </a:schemeClr>
              </a:solidFill>
            </a:endParaRPr>
          </a:p>
          <a:p>
            <a:pPr>
              <a:lnSpc>
                <a:spcPct val="150000"/>
              </a:lnSpc>
            </a:pPr>
            <a:r>
              <a:rPr lang="en-US" sz="825" b="1" i="1" dirty="0">
                <a:solidFill>
                  <a:srgbClr val="1D1D1D"/>
                </a:solidFill>
              </a:rPr>
              <a:t>UNTOUCHABLE : </a:t>
            </a:r>
            <a:r>
              <a:rPr lang="en-US" sz="825" dirty="0">
                <a:solidFill>
                  <a:schemeClr val="bg1">
                    <a:lumMod val="50000"/>
                  </a:schemeClr>
                </a:solidFill>
              </a:rPr>
              <a:t>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Your friends will be there when your back is to the wall. </a:t>
            </a:r>
          </a:p>
        </p:txBody>
      </p:sp>
      <p:sp>
        <p:nvSpPr>
          <p:cNvPr id="8" name="Oval 7"/>
          <p:cNvSpPr/>
          <p:nvPr/>
        </p:nvSpPr>
        <p:spPr>
          <a:xfrm>
            <a:off x="885152" y="2787776"/>
            <a:ext cx="345642" cy="345642"/>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Oval 9"/>
          <p:cNvSpPr/>
          <p:nvPr/>
        </p:nvSpPr>
        <p:spPr>
          <a:xfrm>
            <a:off x="885152" y="3378249"/>
            <a:ext cx="345642" cy="345642"/>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Oval 11"/>
          <p:cNvSpPr/>
          <p:nvPr/>
        </p:nvSpPr>
        <p:spPr>
          <a:xfrm>
            <a:off x="885152" y="3954318"/>
            <a:ext cx="345642" cy="345642"/>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13" name="Group 12"/>
          <p:cNvGrpSpPr/>
          <p:nvPr/>
        </p:nvGrpSpPr>
        <p:grpSpPr>
          <a:xfrm>
            <a:off x="981108" y="4032446"/>
            <a:ext cx="184678" cy="179206"/>
            <a:chOff x="4633913" y="1941513"/>
            <a:chExt cx="214313" cy="207963"/>
          </a:xfrm>
          <a:solidFill>
            <a:schemeClr val="accent6"/>
          </a:solidFill>
        </p:grpSpPr>
        <p:sp>
          <p:nvSpPr>
            <p:cNvPr id="14" name="Freeform 457"/>
            <p:cNvSpPr>
              <a:spLocks noEditPoints="1"/>
            </p:cNvSpPr>
            <p:nvPr/>
          </p:nvSpPr>
          <p:spPr bwMode="auto">
            <a:xfrm>
              <a:off x="4683125" y="2038351"/>
              <a:ext cx="66675" cy="111125"/>
            </a:xfrm>
            <a:custGeom>
              <a:avLst/>
              <a:gdLst>
                <a:gd name="T0" fmla="*/ 51 w 68"/>
                <a:gd name="T1" fmla="*/ 2 h 112"/>
                <a:gd name="T2" fmla="*/ 51 w 68"/>
                <a:gd name="T3" fmla="*/ 78 h 112"/>
                <a:gd name="T4" fmla="*/ 46 w 68"/>
                <a:gd name="T5" fmla="*/ 90 h 112"/>
                <a:gd name="T6" fmla="*/ 34 w 68"/>
                <a:gd name="T7" fmla="*/ 95 h 112"/>
                <a:gd name="T8" fmla="*/ 22 w 68"/>
                <a:gd name="T9" fmla="*/ 90 h 112"/>
                <a:gd name="T10" fmla="*/ 17 w 68"/>
                <a:gd name="T11" fmla="*/ 78 h 112"/>
                <a:gd name="T12" fmla="*/ 15 w 68"/>
                <a:gd name="T13" fmla="*/ 72 h 112"/>
                <a:gd name="T14" fmla="*/ 9 w 68"/>
                <a:gd name="T15" fmla="*/ 70 h 112"/>
                <a:gd name="T16" fmla="*/ 3 w 68"/>
                <a:gd name="T17" fmla="*/ 72 h 112"/>
                <a:gd name="T18" fmla="*/ 0 w 68"/>
                <a:gd name="T19" fmla="*/ 78 h 112"/>
                <a:gd name="T20" fmla="*/ 10 w 68"/>
                <a:gd name="T21" fmla="*/ 102 h 112"/>
                <a:gd name="T22" fmla="*/ 34 w 68"/>
                <a:gd name="T23" fmla="*/ 112 h 112"/>
                <a:gd name="T24" fmla="*/ 58 w 68"/>
                <a:gd name="T25" fmla="*/ 102 h 112"/>
                <a:gd name="T26" fmla="*/ 68 w 68"/>
                <a:gd name="T27" fmla="*/ 78 h 112"/>
                <a:gd name="T28" fmla="*/ 68 w 68"/>
                <a:gd name="T29" fmla="*/ 2 h 112"/>
                <a:gd name="T30" fmla="*/ 59 w 68"/>
                <a:gd name="T31" fmla="*/ 0 h 112"/>
                <a:gd name="T32" fmla="*/ 51 w 68"/>
                <a:gd name="T33" fmla="*/ 2 h 112"/>
                <a:gd name="T34" fmla="*/ 51 w 68"/>
                <a:gd name="T35" fmla="*/ 2 h 112"/>
                <a:gd name="T36" fmla="*/ 51 w 68"/>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2">
                  <a:moveTo>
                    <a:pt x="51" y="2"/>
                  </a:moveTo>
                  <a:cubicBezTo>
                    <a:pt x="51" y="78"/>
                    <a:pt x="51" y="78"/>
                    <a:pt x="51" y="78"/>
                  </a:cubicBezTo>
                  <a:cubicBezTo>
                    <a:pt x="51" y="83"/>
                    <a:pt x="49" y="87"/>
                    <a:pt x="46" y="90"/>
                  </a:cubicBezTo>
                  <a:cubicBezTo>
                    <a:pt x="42" y="94"/>
                    <a:pt x="38" y="95"/>
                    <a:pt x="34" y="95"/>
                  </a:cubicBezTo>
                  <a:cubicBezTo>
                    <a:pt x="30" y="95"/>
                    <a:pt x="26" y="94"/>
                    <a:pt x="22" y="90"/>
                  </a:cubicBezTo>
                  <a:cubicBezTo>
                    <a:pt x="19" y="87"/>
                    <a:pt x="17" y="83"/>
                    <a:pt x="17" y="78"/>
                  </a:cubicBezTo>
                  <a:cubicBezTo>
                    <a:pt x="17" y="76"/>
                    <a:pt x="16" y="74"/>
                    <a:pt x="15" y="72"/>
                  </a:cubicBezTo>
                  <a:cubicBezTo>
                    <a:pt x="13" y="71"/>
                    <a:pt x="11" y="70"/>
                    <a:pt x="9" y="70"/>
                  </a:cubicBezTo>
                  <a:cubicBezTo>
                    <a:pt x="6" y="70"/>
                    <a:pt x="4" y="71"/>
                    <a:pt x="3" y="72"/>
                  </a:cubicBezTo>
                  <a:cubicBezTo>
                    <a:pt x="1" y="74"/>
                    <a:pt x="0" y="76"/>
                    <a:pt x="0" y="78"/>
                  </a:cubicBezTo>
                  <a:cubicBezTo>
                    <a:pt x="0" y="88"/>
                    <a:pt x="4" y="95"/>
                    <a:pt x="10" y="102"/>
                  </a:cubicBezTo>
                  <a:cubicBezTo>
                    <a:pt x="17" y="109"/>
                    <a:pt x="25" y="112"/>
                    <a:pt x="34" y="112"/>
                  </a:cubicBezTo>
                  <a:cubicBezTo>
                    <a:pt x="43" y="112"/>
                    <a:pt x="51" y="109"/>
                    <a:pt x="58" y="102"/>
                  </a:cubicBezTo>
                  <a:cubicBezTo>
                    <a:pt x="64" y="95"/>
                    <a:pt x="68" y="88"/>
                    <a:pt x="68" y="78"/>
                  </a:cubicBezTo>
                  <a:cubicBezTo>
                    <a:pt x="68" y="2"/>
                    <a:pt x="68" y="2"/>
                    <a:pt x="68" y="2"/>
                  </a:cubicBezTo>
                  <a:cubicBezTo>
                    <a:pt x="65" y="1"/>
                    <a:pt x="62" y="0"/>
                    <a:pt x="59" y="0"/>
                  </a:cubicBezTo>
                  <a:cubicBezTo>
                    <a:pt x="57" y="0"/>
                    <a:pt x="54" y="1"/>
                    <a:pt x="51" y="2"/>
                  </a:cubicBezTo>
                  <a:close/>
                  <a:moveTo>
                    <a:pt x="51" y="2"/>
                  </a:moveTo>
                  <a:cubicBezTo>
                    <a:pt x="51" y="2"/>
                    <a:pt x="51" y="2"/>
                    <a:pt x="5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 name="Freeform 458"/>
            <p:cNvSpPr>
              <a:spLocks noEditPoints="1"/>
            </p:cNvSpPr>
            <p:nvPr/>
          </p:nvSpPr>
          <p:spPr bwMode="auto">
            <a:xfrm>
              <a:off x="4732338" y="1941513"/>
              <a:ext cx="17463" cy="20638"/>
            </a:xfrm>
            <a:custGeom>
              <a:avLst/>
              <a:gdLst>
                <a:gd name="T0" fmla="*/ 17 w 17"/>
                <a:gd name="T1" fmla="*/ 21 h 21"/>
                <a:gd name="T2" fmla="*/ 17 w 17"/>
                <a:gd name="T3" fmla="*/ 8 h 21"/>
                <a:gd name="T4" fmla="*/ 14 w 17"/>
                <a:gd name="T5" fmla="*/ 3 h 21"/>
                <a:gd name="T6" fmla="*/ 8 w 17"/>
                <a:gd name="T7" fmla="*/ 0 h 21"/>
                <a:gd name="T8" fmla="*/ 2 w 17"/>
                <a:gd name="T9" fmla="*/ 3 h 21"/>
                <a:gd name="T10" fmla="*/ 0 w 17"/>
                <a:gd name="T11" fmla="*/ 8 h 21"/>
                <a:gd name="T12" fmla="*/ 0 w 17"/>
                <a:gd name="T13" fmla="*/ 21 h 21"/>
                <a:gd name="T14" fmla="*/ 8 w 17"/>
                <a:gd name="T15" fmla="*/ 21 h 21"/>
                <a:gd name="T16" fmla="*/ 17 w 17"/>
                <a:gd name="T17" fmla="*/ 21 h 21"/>
                <a:gd name="T18" fmla="*/ 17 w 17"/>
                <a:gd name="T19" fmla="*/ 21 h 21"/>
                <a:gd name="T20" fmla="*/ 17 w 17"/>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1">
                  <a:moveTo>
                    <a:pt x="17" y="21"/>
                  </a:moveTo>
                  <a:cubicBezTo>
                    <a:pt x="17" y="8"/>
                    <a:pt x="17" y="8"/>
                    <a:pt x="17" y="8"/>
                  </a:cubicBezTo>
                  <a:cubicBezTo>
                    <a:pt x="17" y="6"/>
                    <a:pt x="16" y="4"/>
                    <a:pt x="14" y="3"/>
                  </a:cubicBezTo>
                  <a:cubicBezTo>
                    <a:pt x="13" y="1"/>
                    <a:pt x="11" y="0"/>
                    <a:pt x="8" y="0"/>
                  </a:cubicBezTo>
                  <a:cubicBezTo>
                    <a:pt x="6" y="0"/>
                    <a:pt x="4" y="1"/>
                    <a:pt x="2" y="3"/>
                  </a:cubicBezTo>
                  <a:cubicBezTo>
                    <a:pt x="1" y="4"/>
                    <a:pt x="0" y="6"/>
                    <a:pt x="0" y="8"/>
                  </a:cubicBezTo>
                  <a:cubicBezTo>
                    <a:pt x="0" y="21"/>
                    <a:pt x="0" y="21"/>
                    <a:pt x="0" y="21"/>
                  </a:cubicBezTo>
                  <a:cubicBezTo>
                    <a:pt x="4" y="21"/>
                    <a:pt x="6" y="21"/>
                    <a:pt x="8" y="21"/>
                  </a:cubicBezTo>
                  <a:cubicBezTo>
                    <a:pt x="10" y="21"/>
                    <a:pt x="13" y="21"/>
                    <a:pt x="17" y="21"/>
                  </a:cubicBezTo>
                  <a:close/>
                  <a:moveTo>
                    <a:pt x="17" y="21"/>
                  </a:moveTo>
                  <a:cubicBezTo>
                    <a:pt x="17" y="21"/>
                    <a:pt x="17" y="21"/>
                    <a:pt x="17"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 name="Freeform 459"/>
            <p:cNvSpPr>
              <a:spLocks noEditPoints="1"/>
            </p:cNvSpPr>
            <p:nvPr/>
          </p:nvSpPr>
          <p:spPr bwMode="auto">
            <a:xfrm>
              <a:off x="4633913" y="1965326"/>
              <a:ext cx="214313" cy="95250"/>
            </a:xfrm>
            <a:custGeom>
              <a:avLst/>
              <a:gdLst>
                <a:gd name="T0" fmla="*/ 219 w 219"/>
                <a:gd name="T1" fmla="*/ 78 h 97"/>
                <a:gd name="T2" fmla="*/ 204 w 219"/>
                <a:gd name="T3" fmla="*/ 45 h 97"/>
                <a:gd name="T4" fmla="*/ 178 w 219"/>
                <a:gd name="T5" fmla="*/ 21 h 97"/>
                <a:gd name="T6" fmla="*/ 146 w 219"/>
                <a:gd name="T7" fmla="*/ 6 h 97"/>
                <a:gd name="T8" fmla="*/ 109 w 219"/>
                <a:gd name="T9" fmla="*/ 0 h 97"/>
                <a:gd name="T10" fmla="*/ 62 w 219"/>
                <a:gd name="T11" fmla="*/ 9 h 97"/>
                <a:gd name="T12" fmla="*/ 23 w 219"/>
                <a:gd name="T13" fmla="*/ 36 h 97"/>
                <a:gd name="T14" fmla="*/ 0 w 219"/>
                <a:gd name="T15" fmla="*/ 78 h 97"/>
                <a:gd name="T16" fmla="*/ 0 w 219"/>
                <a:gd name="T17" fmla="*/ 79 h 97"/>
                <a:gd name="T18" fmla="*/ 1 w 219"/>
                <a:gd name="T19" fmla="*/ 82 h 97"/>
                <a:gd name="T20" fmla="*/ 4 w 219"/>
                <a:gd name="T21" fmla="*/ 84 h 97"/>
                <a:gd name="T22" fmla="*/ 7 w 219"/>
                <a:gd name="T23" fmla="*/ 82 h 97"/>
                <a:gd name="T24" fmla="*/ 19 w 219"/>
                <a:gd name="T25" fmla="*/ 73 h 97"/>
                <a:gd name="T26" fmla="*/ 33 w 219"/>
                <a:gd name="T27" fmla="*/ 70 h 97"/>
                <a:gd name="T28" fmla="*/ 49 w 219"/>
                <a:gd name="T29" fmla="*/ 75 h 97"/>
                <a:gd name="T30" fmla="*/ 63 w 219"/>
                <a:gd name="T31" fmla="*/ 88 h 97"/>
                <a:gd name="T32" fmla="*/ 65 w 219"/>
                <a:gd name="T33" fmla="*/ 92 h 97"/>
                <a:gd name="T34" fmla="*/ 67 w 219"/>
                <a:gd name="T35" fmla="*/ 95 h 97"/>
                <a:gd name="T36" fmla="*/ 71 w 219"/>
                <a:gd name="T37" fmla="*/ 97 h 97"/>
                <a:gd name="T38" fmla="*/ 75 w 219"/>
                <a:gd name="T39" fmla="*/ 95 h 97"/>
                <a:gd name="T40" fmla="*/ 77 w 219"/>
                <a:gd name="T41" fmla="*/ 92 h 97"/>
                <a:gd name="T42" fmla="*/ 79 w 219"/>
                <a:gd name="T43" fmla="*/ 88 h 97"/>
                <a:gd name="T44" fmla="*/ 93 w 219"/>
                <a:gd name="T45" fmla="*/ 75 h 97"/>
                <a:gd name="T46" fmla="*/ 109 w 219"/>
                <a:gd name="T47" fmla="*/ 70 h 97"/>
                <a:gd name="T48" fmla="*/ 126 w 219"/>
                <a:gd name="T49" fmla="*/ 75 h 97"/>
                <a:gd name="T50" fmla="*/ 140 w 219"/>
                <a:gd name="T51" fmla="*/ 88 h 97"/>
                <a:gd name="T52" fmla="*/ 142 w 219"/>
                <a:gd name="T53" fmla="*/ 92 h 97"/>
                <a:gd name="T54" fmla="*/ 144 w 219"/>
                <a:gd name="T55" fmla="*/ 95 h 97"/>
                <a:gd name="T56" fmla="*/ 148 w 219"/>
                <a:gd name="T57" fmla="*/ 97 h 97"/>
                <a:gd name="T58" fmla="*/ 151 w 219"/>
                <a:gd name="T59" fmla="*/ 95 h 97"/>
                <a:gd name="T60" fmla="*/ 153 w 219"/>
                <a:gd name="T61" fmla="*/ 92 h 97"/>
                <a:gd name="T62" fmla="*/ 156 w 219"/>
                <a:gd name="T63" fmla="*/ 88 h 97"/>
                <a:gd name="T64" fmla="*/ 169 w 219"/>
                <a:gd name="T65" fmla="*/ 75 h 97"/>
                <a:gd name="T66" fmla="*/ 186 w 219"/>
                <a:gd name="T67" fmla="*/ 70 h 97"/>
                <a:gd name="T68" fmla="*/ 200 w 219"/>
                <a:gd name="T69" fmla="*/ 73 h 97"/>
                <a:gd name="T70" fmla="*/ 212 w 219"/>
                <a:gd name="T71" fmla="*/ 82 h 97"/>
                <a:gd name="T72" fmla="*/ 215 w 219"/>
                <a:gd name="T73" fmla="*/ 84 h 97"/>
                <a:gd name="T74" fmla="*/ 218 w 219"/>
                <a:gd name="T75" fmla="*/ 82 h 97"/>
                <a:gd name="T76" fmla="*/ 219 w 219"/>
                <a:gd name="T77" fmla="*/ 79 h 97"/>
                <a:gd name="T78" fmla="*/ 219 w 219"/>
                <a:gd name="T79" fmla="*/ 78 h 97"/>
                <a:gd name="T80" fmla="*/ 219 w 219"/>
                <a:gd name="T81" fmla="*/ 78 h 97"/>
                <a:gd name="T82" fmla="*/ 219 w 219"/>
                <a:gd name="T83"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9" h="97">
                  <a:moveTo>
                    <a:pt x="219" y="78"/>
                  </a:moveTo>
                  <a:cubicBezTo>
                    <a:pt x="216" y="66"/>
                    <a:pt x="211" y="55"/>
                    <a:pt x="204" y="45"/>
                  </a:cubicBezTo>
                  <a:cubicBezTo>
                    <a:pt x="197" y="35"/>
                    <a:pt x="188" y="27"/>
                    <a:pt x="178" y="21"/>
                  </a:cubicBezTo>
                  <a:cubicBezTo>
                    <a:pt x="168" y="14"/>
                    <a:pt x="157" y="9"/>
                    <a:pt x="146" y="6"/>
                  </a:cubicBezTo>
                  <a:cubicBezTo>
                    <a:pt x="134" y="2"/>
                    <a:pt x="122" y="0"/>
                    <a:pt x="109" y="0"/>
                  </a:cubicBezTo>
                  <a:cubicBezTo>
                    <a:pt x="93" y="0"/>
                    <a:pt x="77" y="3"/>
                    <a:pt x="62" y="9"/>
                  </a:cubicBezTo>
                  <a:cubicBezTo>
                    <a:pt x="47" y="15"/>
                    <a:pt x="34" y="24"/>
                    <a:pt x="23" y="36"/>
                  </a:cubicBezTo>
                  <a:cubicBezTo>
                    <a:pt x="11" y="48"/>
                    <a:pt x="4" y="62"/>
                    <a:pt x="0" y="78"/>
                  </a:cubicBezTo>
                  <a:cubicBezTo>
                    <a:pt x="0" y="79"/>
                    <a:pt x="0" y="79"/>
                    <a:pt x="0" y="79"/>
                  </a:cubicBezTo>
                  <a:cubicBezTo>
                    <a:pt x="0" y="81"/>
                    <a:pt x="0" y="82"/>
                    <a:pt x="1" y="82"/>
                  </a:cubicBezTo>
                  <a:cubicBezTo>
                    <a:pt x="2" y="83"/>
                    <a:pt x="3" y="84"/>
                    <a:pt x="4" y="84"/>
                  </a:cubicBezTo>
                  <a:cubicBezTo>
                    <a:pt x="5" y="84"/>
                    <a:pt x="6" y="83"/>
                    <a:pt x="7" y="82"/>
                  </a:cubicBezTo>
                  <a:cubicBezTo>
                    <a:pt x="11" y="78"/>
                    <a:pt x="15" y="75"/>
                    <a:pt x="19" y="73"/>
                  </a:cubicBezTo>
                  <a:cubicBezTo>
                    <a:pt x="23" y="71"/>
                    <a:pt x="27" y="70"/>
                    <a:pt x="33" y="70"/>
                  </a:cubicBezTo>
                  <a:cubicBezTo>
                    <a:pt x="39" y="70"/>
                    <a:pt x="44" y="72"/>
                    <a:pt x="49" y="75"/>
                  </a:cubicBezTo>
                  <a:cubicBezTo>
                    <a:pt x="55" y="78"/>
                    <a:pt x="59" y="83"/>
                    <a:pt x="63" y="88"/>
                  </a:cubicBezTo>
                  <a:cubicBezTo>
                    <a:pt x="64" y="89"/>
                    <a:pt x="64" y="90"/>
                    <a:pt x="65" y="92"/>
                  </a:cubicBezTo>
                  <a:cubicBezTo>
                    <a:pt x="66" y="93"/>
                    <a:pt x="67" y="94"/>
                    <a:pt x="67" y="95"/>
                  </a:cubicBezTo>
                  <a:cubicBezTo>
                    <a:pt x="68" y="96"/>
                    <a:pt x="70" y="97"/>
                    <a:pt x="71" y="97"/>
                  </a:cubicBezTo>
                  <a:cubicBezTo>
                    <a:pt x="73" y="97"/>
                    <a:pt x="74" y="96"/>
                    <a:pt x="75" y="95"/>
                  </a:cubicBezTo>
                  <a:cubicBezTo>
                    <a:pt x="75" y="94"/>
                    <a:pt x="76" y="93"/>
                    <a:pt x="77" y="92"/>
                  </a:cubicBezTo>
                  <a:cubicBezTo>
                    <a:pt x="78" y="90"/>
                    <a:pt x="78" y="89"/>
                    <a:pt x="79" y="88"/>
                  </a:cubicBezTo>
                  <a:cubicBezTo>
                    <a:pt x="83" y="83"/>
                    <a:pt x="87" y="78"/>
                    <a:pt x="93" y="75"/>
                  </a:cubicBezTo>
                  <a:cubicBezTo>
                    <a:pt x="98" y="72"/>
                    <a:pt x="103" y="70"/>
                    <a:pt x="109" y="70"/>
                  </a:cubicBezTo>
                  <a:cubicBezTo>
                    <a:pt x="115" y="70"/>
                    <a:pt x="121" y="72"/>
                    <a:pt x="126" y="75"/>
                  </a:cubicBezTo>
                  <a:cubicBezTo>
                    <a:pt x="131" y="78"/>
                    <a:pt x="136" y="83"/>
                    <a:pt x="140" y="88"/>
                  </a:cubicBezTo>
                  <a:cubicBezTo>
                    <a:pt x="140" y="89"/>
                    <a:pt x="141" y="90"/>
                    <a:pt x="142" y="92"/>
                  </a:cubicBezTo>
                  <a:cubicBezTo>
                    <a:pt x="143" y="93"/>
                    <a:pt x="144" y="94"/>
                    <a:pt x="144" y="95"/>
                  </a:cubicBezTo>
                  <a:cubicBezTo>
                    <a:pt x="145" y="96"/>
                    <a:pt x="146" y="97"/>
                    <a:pt x="148" y="97"/>
                  </a:cubicBezTo>
                  <a:cubicBezTo>
                    <a:pt x="149" y="97"/>
                    <a:pt x="151" y="96"/>
                    <a:pt x="151" y="95"/>
                  </a:cubicBezTo>
                  <a:cubicBezTo>
                    <a:pt x="152" y="94"/>
                    <a:pt x="152" y="93"/>
                    <a:pt x="153" y="92"/>
                  </a:cubicBezTo>
                  <a:cubicBezTo>
                    <a:pt x="154" y="90"/>
                    <a:pt x="155" y="89"/>
                    <a:pt x="156" y="88"/>
                  </a:cubicBezTo>
                  <a:cubicBezTo>
                    <a:pt x="159" y="83"/>
                    <a:pt x="164" y="78"/>
                    <a:pt x="169" y="75"/>
                  </a:cubicBezTo>
                  <a:cubicBezTo>
                    <a:pt x="175" y="72"/>
                    <a:pt x="180" y="70"/>
                    <a:pt x="186" y="70"/>
                  </a:cubicBezTo>
                  <a:cubicBezTo>
                    <a:pt x="191" y="70"/>
                    <a:pt x="196" y="71"/>
                    <a:pt x="200" y="73"/>
                  </a:cubicBezTo>
                  <a:cubicBezTo>
                    <a:pt x="204" y="75"/>
                    <a:pt x="208" y="78"/>
                    <a:pt x="212" y="82"/>
                  </a:cubicBezTo>
                  <a:cubicBezTo>
                    <a:pt x="213" y="83"/>
                    <a:pt x="214" y="84"/>
                    <a:pt x="215" y="84"/>
                  </a:cubicBezTo>
                  <a:cubicBezTo>
                    <a:pt x="216" y="84"/>
                    <a:pt x="217" y="83"/>
                    <a:pt x="218" y="82"/>
                  </a:cubicBezTo>
                  <a:cubicBezTo>
                    <a:pt x="219" y="82"/>
                    <a:pt x="219" y="81"/>
                    <a:pt x="219" y="79"/>
                  </a:cubicBezTo>
                  <a:cubicBezTo>
                    <a:pt x="219" y="79"/>
                    <a:pt x="219" y="79"/>
                    <a:pt x="219" y="78"/>
                  </a:cubicBezTo>
                  <a:close/>
                  <a:moveTo>
                    <a:pt x="219" y="78"/>
                  </a:moveTo>
                  <a:cubicBezTo>
                    <a:pt x="219" y="78"/>
                    <a:pt x="219" y="78"/>
                    <a:pt x="219"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7" name="Freeform 486"/>
          <p:cNvSpPr>
            <a:spLocks noEditPoints="1"/>
          </p:cNvSpPr>
          <p:nvPr/>
        </p:nvSpPr>
        <p:spPr bwMode="auto">
          <a:xfrm>
            <a:off x="981108" y="2895559"/>
            <a:ext cx="153730" cy="130079"/>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grpSp>
        <p:nvGrpSpPr>
          <p:cNvPr id="18" name="Group 17"/>
          <p:cNvGrpSpPr/>
          <p:nvPr/>
        </p:nvGrpSpPr>
        <p:grpSpPr>
          <a:xfrm>
            <a:off x="965551" y="3480088"/>
            <a:ext cx="191570" cy="128588"/>
            <a:chOff x="6062663" y="2541588"/>
            <a:chExt cx="231775" cy="155575"/>
          </a:xfrm>
          <a:solidFill>
            <a:schemeClr val="accent6"/>
          </a:solidFill>
        </p:grpSpPr>
        <p:sp>
          <p:nvSpPr>
            <p:cNvPr id="19" name="Freeform 609"/>
            <p:cNvSpPr>
              <a:spLocks noEditPoints="1"/>
            </p:cNvSpPr>
            <p:nvPr/>
          </p:nvSpPr>
          <p:spPr bwMode="auto">
            <a:xfrm>
              <a:off x="6062663" y="2541588"/>
              <a:ext cx="231775" cy="155575"/>
            </a:xfrm>
            <a:custGeom>
              <a:avLst/>
              <a:gdLst>
                <a:gd name="T0" fmla="*/ 234 w 236"/>
                <a:gd name="T1" fmla="*/ 3 h 158"/>
                <a:gd name="T2" fmla="*/ 228 w 236"/>
                <a:gd name="T3" fmla="*/ 0 h 158"/>
                <a:gd name="T4" fmla="*/ 7 w 236"/>
                <a:gd name="T5" fmla="*/ 0 h 158"/>
                <a:gd name="T6" fmla="*/ 2 w 236"/>
                <a:gd name="T7" fmla="*/ 3 h 158"/>
                <a:gd name="T8" fmla="*/ 0 w 236"/>
                <a:gd name="T9" fmla="*/ 8 h 158"/>
                <a:gd name="T10" fmla="*/ 0 w 236"/>
                <a:gd name="T11" fmla="*/ 150 h 158"/>
                <a:gd name="T12" fmla="*/ 2 w 236"/>
                <a:gd name="T13" fmla="*/ 156 h 158"/>
                <a:gd name="T14" fmla="*/ 7 w 236"/>
                <a:gd name="T15" fmla="*/ 158 h 158"/>
                <a:gd name="T16" fmla="*/ 228 w 236"/>
                <a:gd name="T17" fmla="*/ 158 h 158"/>
                <a:gd name="T18" fmla="*/ 234 w 236"/>
                <a:gd name="T19" fmla="*/ 156 h 158"/>
                <a:gd name="T20" fmla="*/ 236 w 236"/>
                <a:gd name="T21" fmla="*/ 150 h 158"/>
                <a:gd name="T22" fmla="*/ 236 w 236"/>
                <a:gd name="T23" fmla="*/ 8 h 158"/>
                <a:gd name="T24" fmla="*/ 234 w 236"/>
                <a:gd name="T25" fmla="*/ 3 h 158"/>
                <a:gd name="T26" fmla="*/ 220 w 236"/>
                <a:gd name="T27" fmla="*/ 111 h 158"/>
                <a:gd name="T28" fmla="*/ 198 w 236"/>
                <a:gd name="T29" fmla="*/ 120 h 158"/>
                <a:gd name="T30" fmla="*/ 189 w 236"/>
                <a:gd name="T31" fmla="*/ 142 h 158"/>
                <a:gd name="T32" fmla="*/ 47 w 236"/>
                <a:gd name="T33" fmla="*/ 142 h 158"/>
                <a:gd name="T34" fmla="*/ 38 w 236"/>
                <a:gd name="T35" fmla="*/ 120 h 158"/>
                <a:gd name="T36" fmla="*/ 15 w 236"/>
                <a:gd name="T37" fmla="*/ 111 h 158"/>
                <a:gd name="T38" fmla="*/ 15 w 236"/>
                <a:gd name="T39" fmla="*/ 48 h 158"/>
                <a:gd name="T40" fmla="*/ 38 w 236"/>
                <a:gd name="T41" fmla="*/ 38 h 158"/>
                <a:gd name="T42" fmla="*/ 47 w 236"/>
                <a:gd name="T43" fmla="*/ 16 h 158"/>
                <a:gd name="T44" fmla="*/ 189 w 236"/>
                <a:gd name="T45" fmla="*/ 16 h 158"/>
                <a:gd name="T46" fmla="*/ 198 w 236"/>
                <a:gd name="T47" fmla="*/ 38 h 158"/>
                <a:gd name="T48" fmla="*/ 220 w 236"/>
                <a:gd name="T49" fmla="*/ 48 h 158"/>
                <a:gd name="T50" fmla="*/ 220 w 236"/>
                <a:gd name="T51" fmla="*/ 111 h 158"/>
                <a:gd name="T52" fmla="*/ 220 w 236"/>
                <a:gd name="T53" fmla="*/ 111 h 158"/>
                <a:gd name="T54" fmla="*/ 220 w 236"/>
                <a:gd name="T55"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158">
                  <a:moveTo>
                    <a:pt x="234" y="3"/>
                  </a:moveTo>
                  <a:cubicBezTo>
                    <a:pt x="232" y="1"/>
                    <a:pt x="230" y="0"/>
                    <a:pt x="228" y="0"/>
                  </a:cubicBezTo>
                  <a:cubicBezTo>
                    <a:pt x="7" y="0"/>
                    <a:pt x="7" y="0"/>
                    <a:pt x="7" y="0"/>
                  </a:cubicBezTo>
                  <a:cubicBezTo>
                    <a:pt x="5" y="0"/>
                    <a:pt x="3" y="1"/>
                    <a:pt x="2" y="3"/>
                  </a:cubicBezTo>
                  <a:cubicBezTo>
                    <a:pt x="0" y="4"/>
                    <a:pt x="0" y="6"/>
                    <a:pt x="0" y="8"/>
                  </a:cubicBezTo>
                  <a:cubicBezTo>
                    <a:pt x="0" y="150"/>
                    <a:pt x="0" y="150"/>
                    <a:pt x="0" y="150"/>
                  </a:cubicBezTo>
                  <a:cubicBezTo>
                    <a:pt x="0" y="152"/>
                    <a:pt x="0" y="154"/>
                    <a:pt x="2" y="156"/>
                  </a:cubicBezTo>
                  <a:cubicBezTo>
                    <a:pt x="3" y="157"/>
                    <a:pt x="5" y="158"/>
                    <a:pt x="7" y="158"/>
                  </a:cubicBezTo>
                  <a:cubicBezTo>
                    <a:pt x="228" y="158"/>
                    <a:pt x="228" y="158"/>
                    <a:pt x="228" y="158"/>
                  </a:cubicBezTo>
                  <a:cubicBezTo>
                    <a:pt x="230" y="158"/>
                    <a:pt x="232" y="157"/>
                    <a:pt x="234" y="156"/>
                  </a:cubicBezTo>
                  <a:cubicBezTo>
                    <a:pt x="235" y="154"/>
                    <a:pt x="236" y="152"/>
                    <a:pt x="236" y="150"/>
                  </a:cubicBezTo>
                  <a:cubicBezTo>
                    <a:pt x="236" y="8"/>
                    <a:pt x="236" y="8"/>
                    <a:pt x="236" y="8"/>
                  </a:cubicBezTo>
                  <a:cubicBezTo>
                    <a:pt x="236" y="6"/>
                    <a:pt x="235" y="4"/>
                    <a:pt x="234" y="3"/>
                  </a:cubicBezTo>
                  <a:close/>
                  <a:moveTo>
                    <a:pt x="220" y="111"/>
                  </a:moveTo>
                  <a:cubicBezTo>
                    <a:pt x="212" y="111"/>
                    <a:pt x="204" y="114"/>
                    <a:pt x="198" y="120"/>
                  </a:cubicBezTo>
                  <a:cubicBezTo>
                    <a:pt x="192" y="126"/>
                    <a:pt x="189" y="134"/>
                    <a:pt x="189" y="142"/>
                  </a:cubicBezTo>
                  <a:cubicBezTo>
                    <a:pt x="47" y="142"/>
                    <a:pt x="47" y="142"/>
                    <a:pt x="47" y="142"/>
                  </a:cubicBezTo>
                  <a:cubicBezTo>
                    <a:pt x="47" y="134"/>
                    <a:pt x="44" y="126"/>
                    <a:pt x="38" y="120"/>
                  </a:cubicBezTo>
                  <a:cubicBezTo>
                    <a:pt x="31" y="114"/>
                    <a:pt x="24" y="111"/>
                    <a:pt x="15" y="111"/>
                  </a:cubicBezTo>
                  <a:cubicBezTo>
                    <a:pt x="15" y="48"/>
                    <a:pt x="15" y="48"/>
                    <a:pt x="15" y="48"/>
                  </a:cubicBezTo>
                  <a:cubicBezTo>
                    <a:pt x="24" y="48"/>
                    <a:pt x="31" y="45"/>
                    <a:pt x="38" y="38"/>
                  </a:cubicBezTo>
                  <a:cubicBezTo>
                    <a:pt x="44" y="32"/>
                    <a:pt x="47" y="25"/>
                    <a:pt x="47" y="16"/>
                  </a:cubicBezTo>
                  <a:cubicBezTo>
                    <a:pt x="189" y="16"/>
                    <a:pt x="189" y="16"/>
                    <a:pt x="189" y="16"/>
                  </a:cubicBezTo>
                  <a:cubicBezTo>
                    <a:pt x="189" y="25"/>
                    <a:pt x="192" y="32"/>
                    <a:pt x="198" y="38"/>
                  </a:cubicBezTo>
                  <a:cubicBezTo>
                    <a:pt x="204" y="45"/>
                    <a:pt x="212" y="48"/>
                    <a:pt x="220" y="48"/>
                  </a:cubicBezTo>
                  <a:lnTo>
                    <a:pt x="220" y="111"/>
                  </a:lnTo>
                  <a:close/>
                  <a:moveTo>
                    <a:pt x="220" y="111"/>
                  </a:moveTo>
                  <a:cubicBezTo>
                    <a:pt x="220" y="111"/>
                    <a:pt x="220" y="111"/>
                    <a:pt x="220"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 name="Freeform 610"/>
            <p:cNvSpPr>
              <a:spLocks noEditPoints="1"/>
            </p:cNvSpPr>
            <p:nvPr/>
          </p:nvSpPr>
          <p:spPr bwMode="auto">
            <a:xfrm>
              <a:off x="6138863" y="2570163"/>
              <a:ext cx="77787" cy="100013"/>
            </a:xfrm>
            <a:custGeom>
              <a:avLst/>
              <a:gdLst>
                <a:gd name="T0" fmla="*/ 69 w 79"/>
                <a:gd name="T1" fmla="*/ 17 h 102"/>
                <a:gd name="T2" fmla="*/ 57 w 79"/>
                <a:gd name="T3" fmla="*/ 5 h 102"/>
                <a:gd name="T4" fmla="*/ 40 w 79"/>
                <a:gd name="T5" fmla="*/ 0 h 102"/>
                <a:gd name="T6" fmla="*/ 23 w 79"/>
                <a:gd name="T7" fmla="*/ 5 h 102"/>
                <a:gd name="T8" fmla="*/ 10 w 79"/>
                <a:gd name="T9" fmla="*/ 17 h 102"/>
                <a:gd name="T10" fmla="*/ 3 w 79"/>
                <a:gd name="T11" fmla="*/ 34 h 102"/>
                <a:gd name="T12" fmla="*/ 0 w 79"/>
                <a:gd name="T13" fmla="*/ 51 h 102"/>
                <a:gd name="T14" fmla="*/ 3 w 79"/>
                <a:gd name="T15" fmla="*/ 69 h 102"/>
                <a:gd name="T16" fmla="*/ 10 w 79"/>
                <a:gd name="T17" fmla="*/ 85 h 102"/>
                <a:gd name="T18" fmla="*/ 23 w 79"/>
                <a:gd name="T19" fmla="*/ 98 h 102"/>
                <a:gd name="T20" fmla="*/ 40 w 79"/>
                <a:gd name="T21" fmla="*/ 102 h 102"/>
                <a:gd name="T22" fmla="*/ 57 w 79"/>
                <a:gd name="T23" fmla="*/ 98 h 102"/>
                <a:gd name="T24" fmla="*/ 69 w 79"/>
                <a:gd name="T25" fmla="*/ 85 h 102"/>
                <a:gd name="T26" fmla="*/ 77 w 79"/>
                <a:gd name="T27" fmla="*/ 69 h 102"/>
                <a:gd name="T28" fmla="*/ 79 w 79"/>
                <a:gd name="T29" fmla="*/ 51 h 102"/>
                <a:gd name="T30" fmla="*/ 77 w 79"/>
                <a:gd name="T31" fmla="*/ 34 h 102"/>
                <a:gd name="T32" fmla="*/ 69 w 79"/>
                <a:gd name="T33" fmla="*/ 17 h 102"/>
                <a:gd name="T34" fmla="*/ 64 w 79"/>
                <a:gd name="T35" fmla="*/ 83 h 102"/>
                <a:gd name="T36" fmla="*/ 16 w 79"/>
                <a:gd name="T37" fmla="*/ 83 h 102"/>
                <a:gd name="T38" fmla="*/ 16 w 79"/>
                <a:gd name="T39" fmla="*/ 71 h 102"/>
                <a:gd name="T40" fmla="*/ 32 w 79"/>
                <a:gd name="T41" fmla="*/ 71 h 102"/>
                <a:gd name="T42" fmla="*/ 32 w 79"/>
                <a:gd name="T43" fmla="*/ 35 h 102"/>
                <a:gd name="T44" fmla="*/ 32 w 79"/>
                <a:gd name="T45" fmla="*/ 35 h 102"/>
                <a:gd name="T46" fmla="*/ 25 w 79"/>
                <a:gd name="T47" fmla="*/ 42 h 102"/>
                <a:gd name="T48" fmla="*/ 15 w 79"/>
                <a:gd name="T49" fmla="*/ 33 h 102"/>
                <a:gd name="T50" fmla="*/ 34 w 79"/>
                <a:gd name="T51" fmla="*/ 16 h 102"/>
                <a:gd name="T52" fmla="*/ 48 w 79"/>
                <a:gd name="T53" fmla="*/ 16 h 102"/>
                <a:gd name="T54" fmla="*/ 48 w 79"/>
                <a:gd name="T55" fmla="*/ 71 h 102"/>
                <a:gd name="T56" fmla="*/ 64 w 79"/>
                <a:gd name="T57" fmla="*/ 71 h 102"/>
                <a:gd name="T58" fmla="*/ 64 w 79"/>
                <a:gd name="T59" fmla="*/ 83 h 102"/>
                <a:gd name="T60" fmla="*/ 64 w 79"/>
                <a:gd name="T61" fmla="*/ 83 h 102"/>
                <a:gd name="T62" fmla="*/ 64 w 79"/>
                <a:gd name="T63" fmla="*/ 8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102">
                  <a:moveTo>
                    <a:pt x="69" y="17"/>
                  </a:moveTo>
                  <a:cubicBezTo>
                    <a:pt x="66" y="12"/>
                    <a:pt x="62" y="8"/>
                    <a:pt x="57" y="5"/>
                  </a:cubicBezTo>
                  <a:cubicBezTo>
                    <a:pt x="52" y="1"/>
                    <a:pt x="46" y="0"/>
                    <a:pt x="40" y="0"/>
                  </a:cubicBezTo>
                  <a:cubicBezTo>
                    <a:pt x="34" y="0"/>
                    <a:pt x="28" y="1"/>
                    <a:pt x="23" y="5"/>
                  </a:cubicBezTo>
                  <a:cubicBezTo>
                    <a:pt x="18" y="8"/>
                    <a:pt x="13" y="12"/>
                    <a:pt x="10" y="17"/>
                  </a:cubicBezTo>
                  <a:cubicBezTo>
                    <a:pt x="7" y="22"/>
                    <a:pt x="5" y="28"/>
                    <a:pt x="3" y="34"/>
                  </a:cubicBezTo>
                  <a:cubicBezTo>
                    <a:pt x="1" y="40"/>
                    <a:pt x="0" y="45"/>
                    <a:pt x="0" y="51"/>
                  </a:cubicBezTo>
                  <a:cubicBezTo>
                    <a:pt x="0" y="57"/>
                    <a:pt x="1" y="63"/>
                    <a:pt x="3" y="69"/>
                  </a:cubicBezTo>
                  <a:cubicBezTo>
                    <a:pt x="5" y="75"/>
                    <a:pt x="7" y="80"/>
                    <a:pt x="10" y="85"/>
                  </a:cubicBezTo>
                  <a:cubicBezTo>
                    <a:pt x="13" y="90"/>
                    <a:pt x="18" y="94"/>
                    <a:pt x="23" y="98"/>
                  </a:cubicBezTo>
                  <a:cubicBezTo>
                    <a:pt x="28" y="101"/>
                    <a:pt x="34" y="102"/>
                    <a:pt x="40" y="102"/>
                  </a:cubicBezTo>
                  <a:cubicBezTo>
                    <a:pt x="46" y="102"/>
                    <a:pt x="52" y="101"/>
                    <a:pt x="57" y="98"/>
                  </a:cubicBezTo>
                  <a:cubicBezTo>
                    <a:pt x="62" y="94"/>
                    <a:pt x="66" y="90"/>
                    <a:pt x="69" y="85"/>
                  </a:cubicBezTo>
                  <a:cubicBezTo>
                    <a:pt x="73" y="80"/>
                    <a:pt x="75" y="75"/>
                    <a:pt x="77" y="69"/>
                  </a:cubicBezTo>
                  <a:cubicBezTo>
                    <a:pt x="78" y="63"/>
                    <a:pt x="79" y="57"/>
                    <a:pt x="79" y="51"/>
                  </a:cubicBezTo>
                  <a:cubicBezTo>
                    <a:pt x="79" y="45"/>
                    <a:pt x="78" y="40"/>
                    <a:pt x="77" y="34"/>
                  </a:cubicBezTo>
                  <a:cubicBezTo>
                    <a:pt x="75" y="28"/>
                    <a:pt x="73" y="22"/>
                    <a:pt x="69" y="17"/>
                  </a:cubicBezTo>
                  <a:close/>
                  <a:moveTo>
                    <a:pt x="64" y="83"/>
                  </a:moveTo>
                  <a:cubicBezTo>
                    <a:pt x="16" y="83"/>
                    <a:pt x="16" y="83"/>
                    <a:pt x="16" y="83"/>
                  </a:cubicBezTo>
                  <a:cubicBezTo>
                    <a:pt x="16" y="71"/>
                    <a:pt x="16" y="71"/>
                    <a:pt x="16" y="71"/>
                  </a:cubicBezTo>
                  <a:cubicBezTo>
                    <a:pt x="32" y="71"/>
                    <a:pt x="32" y="71"/>
                    <a:pt x="32" y="71"/>
                  </a:cubicBezTo>
                  <a:cubicBezTo>
                    <a:pt x="32" y="35"/>
                    <a:pt x="32" y="35"/>
                    <a:pt x="32" y="35"/>
                  </a:cubicBezTo>
                  <a:cubicBezTo>
                    <a:pt x="32" y="35"/>
                    <a:pt x="32" y="35"/>
                    <a:pt x="32" y="35"/>
                  </a:cubicBezTo>
                  <a:cubicBezTo>
                    <a:pt x="31" y="37"/>
                    <a:pt x="28" y="39"/>
                    <a:pt x="25" y="42"/>
                  </a:cubicBezTo>
                  <a:cubicBezTo>
                    <a:pt x="15" y="33"/>
                    <a:pt x="15" y="33"/>
                    <a:pt x="15" y="33"/>
                  </a:cubicBezTo>
                  <a:cubicBezTo>
                    <a:pt x="34" y="16"/>
                    <a:pt x="34" y="16"/>
                    <a:pt x="34" y="16"/>
                  </a:cubicBezTo>
                  <a:cubicBezTo>
                    <a:pt x="48" y="16"/>
                    <a:pt x="48" y="16"/>
                    <a:pt x="48" y="16"/>
                  </a:cubicBezTo>
                  <a:cubicBezTo>
                    <a:pt x="48" y="71"/>
                    <a:pt x="48" y="71"/>
                    <a:pt x="48" y="71"/>
                  </a:cubicBezTo>
                  <a:cubicBezTo>
                    <a:pt x="64" y="71"/>
                    <a:pt x="64" y="71"/>
                    <a:pt x="64" y="71"/>
                  </a:cubicBezTo>
                  <a:lnTo>
                    <a:pt x="64" y="83"/>
                  </a:lnTo>
                  <a:close/>
                  <a:moveTo>
                    <a:pt x="64" y="83"/>
                  </a:moveTo>
                  <a:cubicBezTo>
                    <a:pt x="64" y="83"/>
                    <a:pt x="64" y="83"/>
                    <a:pt x="64" y="8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22" name="Rectangle 21"/>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3"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Vision</a:t>
            </a:r>
            <a:endParaRPr lang="en-US" sz="2400" dirty="0">
              <a:solidFill>
                <a:schemeClr val="bg1"/>
              </a:solidFill>
            </a:endParaRPr>
          </a:p>
        </p:txBody>
      </p:sp>
      <p:sp>
        <p:nvSpPr>
          <p:cNvPr id="24" name="Rectangle 23"/>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25" name="Straight Connector 24"/>
          <p:cNvCxnSpPr/>
          <p:nvPr/>
        </p:nvCxnSpPr>
        <p:spPr>
          <a:xfrm>
            <a:off x="942759" y="1707646"/>
            <a:ext cx="0" cy="806498"/>
          </a:xfrm>
          <a:prstGeom prst="line">
            <a:avLst/>
          </a:prstGeom>
          <a:ln w="57150">
            <a:solidFill>
              <a:srgbClr val="1D1D1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1346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strVal val="#ppt_w*0.70"/>
                                          </p:val>
                                        </p:tav>
                                        <p:tav tm="100000">
                                          <p:val>
                                            <p:strVal val="#ppt_w"/>
                                          </p:val>
                                        </p:tav>
                                      </p:tavLst>
                                    </p:anim>
                                    <p:anim calcmode="lin" valueType="num">
                                      <p:cBhvr>
                                        <p:cTn id="8" dur="500" fill="hold"/>
                                        <p:tgtEl>
                                          <p:spTgt spid="22"/>
                                        </p:tgtEl>
                                        <p:attrNameLst>
                                          <p:attrName>ppt_h</p:attrName>
                                        </p:attrNameLst>
                                      </p:cBhvr>
                                      <p:tavLst>
                                        <p:tav tm="0">
                                          <p:val>
                                            <p:strVal val="#ppt_h"/>
                                          </p:val>
                                        </p:tav>
                                        <p:tav tm="100000">
                                          <p:val>
                                            <p:strVal val="#ppt_h"/>
                                          </p:val>
                                        </p:tav>
                                      </p:tavLst>
                                    </p:anim>
                                    <p:animEffect transition="in" filter="fade">
                                      <p:cBhvr>
                                        <p:cTn id="9" dur="500"/>
                                        <p:tgtEl>
                                          <p:spTgt spid="2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500" fill="hold"/>
                                        <p:tgtEl>
                                          <p:spTgt spid="24"/>
                                        </p:tgtEl>
                                        <p:attrNameLst>
                                          <p:attrName>ppt_w</p:attrName>
                                        </p:attrNameLst>
                                      </p:cBhvr>
                                      <p:tavLst>
                                        <p:tav tm="0">
                                          <p:val>
                                            <p:strVal val="#ppt_w*0.70"/>
                                          </p:val>
                                        </p:tav>
                                        <p:tav tm="100000">
                                          <p:val>
                                            <p:strVal val="#ppt_w"/>
                                          </p:val>
                                        </p:tav>
                                      </p:tavLst>
                                    </p:anim>
                                    <p:anim calcmode="lin" valueType="num">
                                      <p:cBhvr>
                                        <p:cTn id="13" dur="500" fill="hold"/>
                                        <p:tgtEl>
                                          <p:spTgt spid="24"/>
                                        </p:tgtEl>
                                        <p:attrNameLst>
                                          <p:attrName>ppt_h</p:attrName>
                                        </p:attrNameLst>
                                      </p:cBhvr>
                                      <p:tavLst>
                                        <p:tav tm="0">
                                          <p:val>
                                            <p:strVal val="#ppt_h"/>
                                          </p:val>
                                        </p:tav>
                                        <p:tav tm="100000">
                                          <p:val>
                                            <p:strVal val="#ppt_h"/>
                                          </p:val>
                                        </p:tav>
                                      </p:tavLst>
                                    </p:anim>
                                    <p:animEffect transition="in" filter="fade">
                                      <p:cBhvr>
                                        <p:cTn id="14" dur="500"/>
                                        <p:tgtEl>
                                          <p:spTgt spid="24"/>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3"/>
                                        </p:tgtEl>
                                        <p:attrNameLst>
                                          <p:attrName>style.visibility</p:attrName>
                                        </p:attrNameLst>
                                      </p:cBhvr>
                                      <p:to>
                                        <p:strVal val="visible"/>
                                      </p:to>
                                    </p:set>
                                    <p:anim calcmode="lin" valueType="num">
                                      <p:cBhvr>
                                        <p:cTn id="18" dur="500" fill="hold"/>
                                        <p:tgtEl>
                                          <p:spTgt spid="2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3"/>
                                        </p:tgtEl>
                                        <p:attrNameLst>
                                          <p:attrName>ppt_y</p:attrName>
                                        </p:attrNameLst>
                                      </p:cBhvr>
                                      <p:tavLst>
                                        <p:tav tm="0">
                                          <p:val>
                                            <p:strVal val="#ppt_y"/>
                                          </p:val>
                                        </p:tav>
                                        <p:tav tm="100000">
                                          <p:val>
                                            <p:strVal val="#ppt_y"/>
                                          </p:val>
                                        </p:tav>
                                      </p:tavLst>
                                    </p:anim>
                                    <p:anim calcmode="lin" valueType="num">
                                      <p:cBhvr>
                                        <p:cTn id="20" dur="500" fill="hold"/>
                                        <p:tgtEl>
                                          <p:spTgt spid="2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3"/>
                                        </p:tgtEl>
                                      </p:cBhvr>
                                    </p:animEffect>
                                  </p:childTnLst>
                                </p:cTn>
                              </p:par>
                            </p:childTnLst>
                          </p:cTn>
                        </p:par>
                        <p:par>
                          <p:cTn id="23" fill="hold">
                            <p:stCondLst>
                              <p:cond delay="1400"/>
                            </p:stCondLst>
                            <p:childTnLst>
                              <p:par>
                                <p:cTn id="24" presetID="16" presetClass="entr" presetSubtype="42"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barn(outHorizontal)">
                                      <p:cBhvr>
                                        <p:cTn id="26" dur="500"/>
                                        <p:tgtEl>
                                          <p:spTgt spid="25"/>
                                        </p:tgtEl>
                                      </p:cBhvr>
                                    </p:animEffect>
                                  </p:childTnLst>
                                </p:cTn>
                              </p:par>
                            </p:childTnLst>
                          </p:cTn>
                        </p:par>
                        <p:par>
                          <p:cTn id="27" fill="hold">
                            <p:stCondLst>
                              <p:cond delay="1900"/>
                            </p:stCondLst>
                            <p:childTnLst>
                              <p:par>
                                <p:cTn id="28" presetID="10" presetClass="entr" presetSubtype="0" fill="hold" grpId="0"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2400"/>
                            </p:stCondLst>
                            <p:childTnLst>
                              <p:par>
                                <p:cTn id="32" presetID="53" presetClass="entr" presetSubtype="1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par>
                          <p:cTn id="37" fill="hold">
                            <p:stCondLst>
                              <p:cond delay="2900"/>
                            </p:stCondLst>
                            <p:childTnLst>
                              <p:par>
                                <p:cTn id="38" presetID="10" presetClass="entr" presetSubtype="0"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childTnLst>
                          </p:cTn>
                        </p:par>
                        <p:par>
                          <p:cTn id="41" fill="hold">
                            <p:stCondLst>
                              <p:cond delay="3400"/>
                            </p:stCondLst>
                            <p:childTnLst>
                              <p:par>
                                <p:cTn id="42" presetID="53" presetClass="entr" presetSubtype="16"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p:cTn id="44" dur="500" fill="hold"/>
                                        <p:tgtEl>
                                          <p:spTgt spid="10"/>
                                        </p:tgtEl>
                                        <p:attrNameLst>
                                          <p:attrName>ppt_w</p:attrName>
                                        </p:attrNameLst>
                                      </p:cBhvr>
                                      <p:tavLst>
                                        <p:tav tm="0">
                                          <p:val>
                                            <p:fltVal val="0"/>
                                          </p:val>
                                        </p:tav>
                                        <p:tav tm="100000">
                                          <p:val>
                                            <p:strVal val="#ppt_w"/>
                                          </p:val>
                                        </p:tav>
                                      </p:tavLst>
                                    </p:anim>
                                    <p:anim calcmode="lin" valueType="num">
                                      <p:cBhvr>
                                        <p:cTn id="45" dur="500" fill="hold"/>
                                        <p:tgtEl>
                                          <p:spTgt spid="10"/>
                                        </p:tgtEl>
                                        <p:attrNameLst>
                                          <p:attrName>ppt_h</p:attrName>
                                        </p:attrNameLst>
                                      </p:cBhvr>
                                      <p:tavLst>
                                        <p:tav tm="0">
                                          <p:val>
                                            <p:fltVal val="0"/>
                                          </p:val>
                                        </p:tav>
                                        <p:tav tm="100000">
                                          <p:val>
                                            <p:strVal val="#ppt_h"/>
                                          </p:val>
                                        </p:tav>
                                      </p:tavLst>
                                    </p:anim>
                                    <p:animEffect transition="in" filter="fade">
                                      <p:cBhvr>
                                        <p:cTn id="46" dur="500"/>
                                        <p:tgtEl>
                                          <p:spTgt spid="10"/>
                                        </p:tgtEl>
                                      </p:cBhvr>
                                    </p:animEffect>
                                  </p:childTnLst>
                                </p:cTn>
                              </p:par>
                            </p:childTnLst>
                          </p:cTn>
                        </p:par>
                        <p:par>
                          <p:cTn id="47" fill="hold">
                            <p:stCondLst>
                              <p:cond delay="3900"/>
                            </p:stCondLst>
                            <p:childTnLst>
                              <p:par>
                                <p:cTn id="48" presetID="10" presetClass="entr" presetSubtype="0"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childTnLst>
                          </p:cTn>
                        </p:par>
                        <p:par>
                          <p:cTn id="51" fill="hold">
                            <p:stCondLst>
                              <p:cond delay="4400"/>
                            </p:stCondLst>
                            <p:childTnLst>
                              <p:par>
                                <p:cTn id="52" presetID="53" presetClass="entr" presetSubtype="16" fill="hold" grpId="0" nodeType="after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p:cTn id="54" dur="500" fill="hold"/>
                                        <p:tgtEl>
                                          <p:spTgt spid="12"/>
                                        </p:tgtEl>
                                        <p:attrNameLst>
                                          <p:attrName>ppt_w</p:attrName>
                                        </p:attrNameLst>
                                      </p:cBhvr>
                                      <p:tavLst>
                                        <p:tav tm="0">
                                          <p:val>
                                            <p:fltVal val="0"/>
                                          </p:val>
                                        </p:tav>
                                        <p:tav tm="100000">
                                          <p:val>
                                            <p:strVal val="#ppt_w"/>
                                          </p:val>
                                        </p:tav>
                                      </p:tavLst>
                                    </p:anim>
                                    <p:anim calcmode="lin" valueType="num">
                                      <p:cBhvr>
                                        <p:cTn id="55" dur="500" fill="hold"/>
                                        <p:tgtEl>
                                          <p:spTgt spid="12"/>
                                        </p:tgtEl>
                                        <p:attrNameLst>
                                          <p:attrName>ppt_h</p:attrName>
                                        </p:attrNameLst>
                                      </p:cBhvr>
                                      <p:tavLst>
                                        <p:tav tm="0">
                                          <p:val>
                                            <p:fltVal val="0"/>
                                          </p:val>
                                        </p:tav>
                                        <p:tav tm="100000">
                                          <p:val>
                                            <p:strVal val="#ppt_h"/>
                                          </p:val>
                                        </p:tav>
                                      </p:tavLst>
                                    </p:anim>
                                    <p:animEffect transition="in" filter="fade">
                                      <p:cBhvr>
                                        <p:cTn id="56" dur="500"/>
                                        <p:tgtEl>
                                          <p:spTgt spid="12"/>
                                        </p:tgtEl>
                                      </p:cBhvr>
                                    </p:animEffect>
                                  </p:childTnLst>
                                </p:cTn>
                              </p:par>
                            </p:childTnLst>
                          </p:cTn>
                        </p:par>
                        <p:par>
                          <p:cTn id="57" fill="hold">
                            <p:stCondLst>
                              <p:cond delay="4900"/>
                            </p:stCondLst>
                            <p:childTnLst>
                              <p:par>
                                <p:cTn id="58" presetID="10" presetClass="entr" presetSubtype="0" fill="hold"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fade">
                                      <p:cBhvr>
                                        <p:cTn id="60" dur="500"/>
                                        <p:tgtEl>
                                          <p:spTgt spid="13"/>
                                        </p:tgtEl>
                                      </p:cBhvr>
                                    </p:animEffect>
                                  </p:childTnLst>
                                </p:cTn>
                              </p:par>
                            </p:childTnLst>
                          </p:cTn>
                        </p:par>
                        <p:par>
                          <p:cTn id="61" fill="hold">
                            <p:stCondLst>
                              <p:cond delay="5400"/>
                            </p:stCondLst>
                            <p:childTnLst>
                              <p:par>
                                <p:cTn id="62" presetID="10" presetClass="entr" presetSubtype="0"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8" grpId="0" animBg="1"/>
      <p:bldP spid="10" grpId="0" animBg="1"/>
      <p:bldP spid="12" grpId="0" animBg="1"/>
      <p:bldP spid="17" grpId="0" animBg="1"/>
      <p:bldP spid="22" grpId="0" animBg="1"/>
      <p:bldP spid="23" grpId="0"/>
      <p:bldP spid="2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1948521"/>
            <a:ext cx="9144000" cy="3205427"/>
          </a:xfrm>
          <a:prstGeom prst="rect">
            <a:avLst/>
          </a:prstGeom>
          <a:solidFill>
            <a:srgbClr val="1D1D1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TextBox 8"/>
          <p:cNvSpPr txBox="1"/>
          <p:nvPr/>
        </p:nvSpPr>
        <p:spPr>
          <a:xfrm>
            <a:off x="3331281" y="3003803"/>
            <a:ext cx="5042782" cy="854080"/>
          </a:xfrm>
          <a:prstGeom prst="rect">
            <a:avLst/>
          </a:prstGeom>
          <a:noFill/>
        </p:spPr>
        <p:txBody>
          <a:bodyPr wrap="square" rtlCol="0">
            <a:spAutoFit/>
          </a:bodyPr>
          <a:lstStyle/>
          <a:p>
            <a:pPr>
              <a:lnSpc>
                <a:spcPct val="150000"/>
              </a:lnSpc>
            </a:pPr>
            <a:r>
              <a:rPr lang="en-US" sz="825" dirty="0">
                <a:solidFill>
                  <a:schemeClr val="bg1">
                    <a:lumMod val="95000"/>
                  </a:schemeClr>
                </a:solidFill>
              </a:rPr>
              <a:t>We never thought of </a:t>
            </a:r>
            <a:r>
              <a:rPr lang="en-US" sz="825" dirty="0" err="1">
                <a:solidFill>
                  <a:schemeClr val="bg1">
                    <a:lumMod val="95000"/>
                  </a:schemeClr>
                </a:solidFill>
              </a:rPr>
              <a:t>findin</a:t>
            </a:r>
            <a:r>
              <a:rPr lang="en-US" sz="825" dirty="0">
                <a:solidFill>
                  <a:schemeClr val="bg1">
                    <a:lumMod val="95000"/>
                  </a:schemeClr>
                </a:solidFill>
              </a:rPr>
              <a:t>' a place where we belong. Don't have to stand alone, we'll never let you fall. Don't need permission to decide what you believe. You </a:t>
            </a:r>
            <a:r>
              <a:rPr lang="en-US" sz="825" dirty="0" err="1">
                <a:solidFill>
                  <a:schemeClr val="bg1">
                    <a:lumMod val="95000"/>
                  </a:schemeClr>
                </a:solidFill>
              </a:rPr>
              <a:t>gotta</a:t>
            </a:r>
            <a:r>
              <a:rPr lang="en-US" sz="825" dirty="0">
                <a:solidFill>
                  <a:schemeClr val="bg1">
                    <a:lumMod val="95000"/>
                  </a:schemeClr>
                </a:solidFill>
              </a:rPr>
              <a:t> learn something when we meet you after school. I said jump, down on Jump Street. I said jump, down on Jump Street. Your friends will be there when your back is to the wall. </a:t>
            </a:r>
          </a:p>
        </p:txBody>
      </p:sp>
      <p:sp>
        <p:nvSpPr>
          <p:cNvPr id="12" name="TextBox 11"/>
          <p:cNvSpPr txBox="1"/>
          <p:nvPr/>
        </p:nvSpPr>
        <p:spPr>
          <a:xfrm>
            <a:off x="3362253" y="2458772"/>
            <a:ext cx="2419494" cy="334707"/>
          </a:xfrm>
          <a:prstGeom prst="rect">
            <a:avLst/>
          </a:prstGeom>
          <a:noFill/>
        </p:spPr>
        <p:txBody>
          <a:bodyPr wrap="square" rtlCol="0">
            <a:spAutoFit/>
          </a:bodyPr>
          <a:lstStyle/>
          <a:p>
            <a:pPr>
              <a:lnSpc>
                <a:spcPct val="150000"/>
              </a:lnSpc>
            </a:pPr>
            <a:r>
              <a:rPr lang="en-US" sz="1050" i="1" dirty="0">
                <a:solidFill>
                  <a:schemeClr val="bg1"/>
                </a:solidFill>
              </a:rPr>
              <a:t>Be Awesome or Die Trying</a:t>
            </a:r>
          </a:p>
        </p:txBody>
      </p:sp>
      <p:sp>
        <p:nvSpPr>
          <p:cNvPr id="14" name="Rectangle 13"/>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Mission</a:t>
            </a:r>
            <a:endParaRPr lang="en-US" sz="2400" dirty="0">
              <a:solidFill>
                <a:schemeClr val="bg1"/>
              </a:solidFill>
            </a:endParaRPr>
          </a:p>
        </p:txBody>
      </p:sp>
      <p:sp>
        <p:nvSpPr>
          <p:cNvPr id="16" name="Rectangle 15"/>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extBox 9"/>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Be Awesome or Die Trying</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76813805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ppt_w*0.70"/>
                                          </p:val>
                                        </p:tav>
                                        <p:tav tm="100000">
                                          <p:val>
                                            <p:strVal val="#ppt_w"/>
                                          </p:val>
                                        </p:tav>
                                      </p:tavLst>
                                    </p:anim>
                                    <p:anim calcmode="lin" valueType="num">
                                      <p:cBhvr>
                                        <p:cTn id="8" dur="500" fill="hold"/>
                                        <p:tgtEl>
                                          <p:spTgt spid="14"/>
                                        </p:tgtEl>
                                        <p:attrNameLst>
                                          <p:attrName>ppt_h</p:attrName>
                                        </p:attrNameLst>
                                      </p:cBhvr>
                                      <p:tavLst>
                                        <p:tav tm="0">
                                          <p:val>
                                            <p:strVal val="#ppt_h"/>
                                          </p:val>
                                        </p:tav>
                                        <p:tav tm="100000">
                                          <p:val>
                                            <p:strVal val="#ppt_h"/>
                                          </p:val>
                                        </p:tav>
                                      </p:tavLst>
                                    </p:anim>
                                    <p:animEffect transition="in" filter="fade">
                                      <p:cBhvr>
                                        <p:cTn id="9" dur="500"/>
                                        <p:tgtEl>
                                          <p:spTgt spid="1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strVal val="#ppt_w*0.70"/>
                                          </p:val>
                                        </p:tav>
                                        <p:tav tm="100000">
                                          <p:val>
                                            <p:strVal val="#ppt_w"/>
                                          </p:val>
                                        </p:tav>
                                      </p:tavLst>
                                    </p:anim>
                                    <p:anim calcmode="lin" valueType="num">
                                      <p:cBhvr>
                                        <p:cTn id="13" dur="500" fill="hold"/>
                                        <p:tgtEl>
                                          <p:spTgt spid="16"/>
                                        </p:tgtEl>
                                        <p:attrNameLst>
                                          <p:attrName>ppt_h</p:attrName>
                                        </p:attrNameLst>
                                      </p:cBhvr>
                                      <p:tavLst>
                                        <p:tav tm="0">
                                          <p:val>
                                            <p:strVal val="#ppt_h"/>
                                          </p:val>
                                        </p:tav>
                                        <p:tav tm="100000">
                                          <p:val>
                                            <p:strVal val="#ppt_h"/>
                                          </p:val>
                                        </p:tav>
                                      </p:tavLst>
                                    </p:anim>
                                    <p:animEffect transition="in" filter="fade">
                                      <p:cBhvr>
                                        <p:cTn id="14" dur="500"/>
                                        <p:tgtEl>
                                          <p:spTgt spid="1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5"/>
                                        </p:tgtEl>
                                        <p:attrNameLst>
                                          <p:attrName>style.visibility</p:attrName>
                                        </p:attrNameLst>
                                      </p:cBhvr>
                                      <p:to>
                                        <p:strVal val="visible"/>
                                      </p:to>
                                    </p:set>
                                    <p:anim calcmode="lin" valueType="num">
                                      <p:cBhvr>
                                        <p:cTn id="18"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5"/>
                                        </p:tgtEl>
                                        <p:attrNameLst>
                                          <p:attrName>ppt_y</p:attrName>
                                        </p:attrNameLst>
                                      </p:cBhvr>
                                      <p:tavLst>
                                        <p:tav tm="0">
                                          <p:val>
                                            <p:strVal val="#ppt_y"/>
                                          </p:val>
                                        </p:tav>
                                        <p:tav tm="100000">
                                          <p:val>
                                            <p:strVal val="#ppt_y"/>
                                          </p:val>
                                        </p:tav>
                                      </p:tavLst>
                                    </p:anim>
                                    <p:anim calcmode="lin" valueType="num">
                                      <p:cBhvr>
                                        <p:cTn id="20"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5"/>
                                        </p:tgtEl>
                                      </p:cBhvr>
                                    </p:animEffect>
                                  </p:childTnLst>
                                </p:cTn>
                              </p:par>
                            </p:childTnLst>
                          </p:cTn>
                        </p:par>
                        <p:par>
                          <p:cTn id="23" fill="hold">
                            <p:stCondLst>
                              <p:cond delay="145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500" fill="hold"/>
                                        <p:tgtEl>
                                          <p:spTgt spid="8"/>
                                        </p:tgtEl>
                                        <p:attrNameLst>
                                          <p:attrName>ppt_x</p:attrName>
                                        </p:attrNameLst>
                                      </p:cBhvr>
                                      <p:tavLst>
                                        <p:tav tm="0">
                                          <p:val>
                                            <p:strVal val="0-#ppt_w/2"/>
                                          </p:val>
                                        </p:tav>
                                        <p:tav tm="100000">
                                          <p:val>
                                            <p:strVal val="#ppt_x"/>
                                          </p:val>
                                        </p:tav>
                                      </p:tavLst>
                                    </p:anim>
                                    <p:anim calcmode="lin" valueType="num">
                                      <p:cBhvr additive="base">
                                        <p:cTn id="27" dur="5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1950"/>
                            </p:stCondLst>
                            <p:childTnLst>
                              <p:par>
                                <p:cTn id="29" presetID="10" presetClass="entr" presetSubtype="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2450"/>
                            </p:stCondLst>
                            <p:childTnLst>
                              <p:par>
                                <p:cTn id="33" presetID="42"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500"/>
                                        <p:tgtEl>
                                          <p:spTgt spid="9"/>
                                        </p:tgtEl>
                                      </p:cBhvr>
                                    </p:animEffect>
                                    <p:anim calcmode="lin" valueType="num">
                                      <p:cBhvr>
                                        <p:cTn id="36" dur="500" fill="hold"/>
                                        <p:tgtEl>
                                          <p:spTgt spid="9"/>
                                        </p:tgtEl>
                                        <p:attrNameLst>
                                          <p:attrName>ppt_x</p:attrName>
                                        </p:attrNameLst>
                                      </p:cBhvr>
                                      <p:tavLst>
                                        <p:tav tm="0">
                                          <p:val>
                                            <p:strVal val="#ppt_x"/>
                                          </p:val>
                                        </p:tav>
                                        <p:tav tm="100000">
                                          <p:val>
                                            <p:strVal val="#ppt_x"/>
                                          </p:val>
                                        </p:tav>
                                      </p:tavLst>
                                    </p:anim>
                                    <p:anim calcmode="lin" valueType="num">
                                      <p:cBhvr>
                                        <p:cTn id="37" dur="5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2950"/>
                            </p:stCondLst>
                            <p:childTnLst>
                              <p:par>
                                <p:cTn id="39" presetID="10"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2" grpId="0"/>
      <p:bldP spid="14" grpId="0" animBg="1"/>
      <p:bldP spid="15" grpId="0"/>
      <p:bldP spid="16" grpId="0" animBg="1"/>
      <p:bldP spid="1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37887" y="1938073"/>
            <a:ext cx="8468228" cy="28803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Box 11"/>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Be Awesome or Die Trying</a:t>
            </a:r>
          </a:p>
        </p:txBody>
      </p:sp>
      <p:sp>
        <p:nvSpPr>
          <p:cNvPr id="10" name="Oval 9"/>
          <p:cNvSpPr/>
          <p:nvPr/>
        </p:nvSpPr>
        <p:spPr>
          <a:xfrm>
            <a:off x="1193891" y="2455546"/>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Oval 12"/>
          <p:cNvSpPr/>
          <p:nvPr/>
        </p:nvSpPr>
        <p:spPr>
          <a:xfrm>
            <a:off x="4197553" y="2455546"/>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Oval 13"/>
          <p:cNvSpPr/>
          <p:nvPr/>
        </p:nvSpPr>
        <p:spPr>
          <a:xfrm>
            <a:off x="7221923" y="2455546"/>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extBox 14"/>
          <p:cNvSpPr txBox="1"/>
          <p:nvPr/>
        </p:nvSpPr>
        <p:spPr>
          <a:xfrm>
            <a:off x="580915" y="3722899"/>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sp>
        <p:nvSpPr>
          <p:cNvPr id="16" name="Subtitle 2"/>
          <p:cNvSpPr txBox="1">
            <a:spLocks/>
          </p:cNvSpPr>
          <p:nvPr/>
        </p:nvSpPr>
        <p:spPr>
          <a:xfrm>
            <a:off x="589016" y="3374516"/>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Fast and Reliable Service</a:t>
            </a:r>
          </a:p>
        </p:txBody>
      </p:sp>
      <p:sp>
        <p:nvSpPr>
          <p:cNvPr id="17" name="Subtitle 2"/>
          <p:cNvSpPr txBox="1">
            <a:spLocks/>
          </p:cNvSpPr>
          <p:nvPr/>
        </p:nvSpPr>
        <p:spPr>
          <a:xfrm>
            <a:off x="3592679" y="3374516"/>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Sales Increase</a:t>
            </a:r>
          </a:p>
        </p:txBody>
      </p:sp>
      <p:sp>
        <p:nvSpPr>
          <p:cNvPr id="18" name="Subtitle 2"/>
          <p:cNvSpPr txBox="1">
            <a:spLocks/>
          </p:cNvSpPr>
          <p:nvPr/>
        </p:nvSpPr>
        <p:spPr>
          <a:xfrm>
            <a:off x="6617048" y="3374516"/>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To The Moon</a:t>
            </a:r>
          </a:p>
        </p:txBody>
      </p:sp>
      <p:sp>
        <p:nvSpPr>
          <p:cNvPr id="19" name="TextBox 18"/>
          <p:cNvSpPr txBox="1"/>
          <p:nvPr/>
        </p:nvSpPr>
        <p:spPr>
          <a:xfrm>
            <a:off x="3584580" y="3722899"/>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sp>
        <p:nvSpPr>
          <p:cNvPr id="20" name="TextBox 19"/>
          <p:cNvSpPr txBox="1"/>
          <p:nvPr/>
        </p:nvSpPr>
        <p:spPr>
          <a:xfrm>
            <a:off x="6588246" y="3722899"/>
            <a:ext cx="1974841"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a:t>
            </a:r>
            <a:r>
              <a:rPr lang="en-US" sz="825" dirty="0">
                <a:solidFill>
                  <a:schemeClr val="bg1">
                    <a:lumMod val="50000"/>
                  </a:schemeClr>
                </a:solidFill>
              </a:rPr>
              <a:t>on </a:t>
            </a:r>
            <a:r>
              <a:rPr lang="en-US" sz="825" dirty="0">
                <a:solidFill>
                  <a:schemeClr val="bg1">
                    <a:lumMod val="50000"/>
                  </a:schemeClr>
                </a:solidFill>
              </a:rPr>
              <a:t>Jump Street</a:t>
            </a:r>
          </a:p>
        </p:txBody>
      </p:sp>
      <p:grpSp>
        <p:nvGrpSpPr>
          <p:cNvPr id="39" name="Group 38"/>
          <p:cNvGrpSpPr/>
          <p:nvPr/>
        </p:nvGrpSpPr>
        <p:grpSpPr>
          <a:xfrm>
            <a:off x="4399176" y="2658362"/>
            <a:ext cx="345642" cy="343258"/>
            <a:chOff x="3648076" y="2605089"/>
            <a:chExt cx="230188" cy="228600"/>
          </a:xfrm>
        </p:grpSpPr>
        <p:sp>
          <p:nvSpPr>
            <p:cNvPr id="40"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2"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3"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4"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5"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6"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7"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8"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9"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0"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1"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2"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3"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4"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5"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6"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7"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8"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9"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0"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1"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2"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3"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4"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5"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6"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7"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97" name="Group 96"/>
          <p:cNvGrpSpPr/>
          <p:nvPr/>
        </p:nvGrpSpPr>
        <p:grpSpPr>
          <a:xfrm>
            <a:off x="1391530" y="2653185"/>
            <a:ext cx="353612" cy="353612"/>
            <a:chOff x="2078038" y="1817689"/>
            <a:chExt cx="230188" cy="230188"/>
          </a:xfrm>
        </p:grpSpPr>
        <p:sp>
          <p:nvSpPr>
            <p:cNvPr id="9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9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0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0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0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1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1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1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35" name="Group 134"/>
          <p:cNvGrpSpPr/>
          <p:nvPr/>
        </p:nvGrpSpPr>
        <p:grpSpPr>
          <a:xfrm>
            <a:off x="7434405" y="2647782"/>
            <a:ext cx="323927" cy="364418"/>
            <a:chOff x="3657600" y="2205038"/>
            <a:chExt cx="203200" cy="228600"/>
          </a:xfrm>
        </p:grpSpPr>
        <p:sp>
          <p:nvSpPr>
            <p:cNvPr id="136"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2"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3"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4"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5"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6"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8"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9"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0"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1"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2"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3"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4"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grpSp>
      <p:sp>
        <p:nvSpPr>
          <p:cNvPr id="83" name="Rectangle 82"/>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4"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Mission</a:t>
            </a:r>
            <a:endParaRPr lang="en-US" sz="2400" dirty="0">
              <a:solidFill>
                <a:schemeClr val="bg1"/>
              </a:solidFill>
            </a:endParaRPr>
          </a:p>
        </p:txBody>
      </p:sp>
      <p:sp>
        <p:nvSpPr>
          <p:cNvPr id="85" name="Rectangle 84"/>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15057746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500" fill="hold"/>
                                        <p:tgtEl>
                                          <p:spTgt spid="83"/>
                                        </p:tgtEl>
                                        <p:attrNameLst>
                                          <p:attrName>ppt_w</p:attrName>
                                        </p:attrNameLst>
                                      </p:cBhvr>
                                      <p:tavLst>
                                        <p:tav tm="0">
                                          <p:val>
                                            <p:strVal val="#ppt_w*0.70"/>
                                          </p:val>
                                        </p:tav>
                                        <p:tav tm="100000">
                                          <p:val>
                                            <p:strVal val="#ppt_w"/>
                                          </p:val>
                                        </p:tav>
                                      </p:tavLst>
                                    </p:anim>
                                    <p:anim calcmode="lin" valueType="num">
                                      <p:cBhvr>
                                        <p:cTn id="8" dur="500" fill="hold"/>
                                        <p:tgtEl>
                                          <p:spTgt spid="83"/>
                                        </p:tgtEl>
                                        <p:attrNameLst>
                                          <p:attrName>ppt_h</p:attrName>
                                        </p:attrNameLst>
                                      </p:cBhvr>
                                      <p:tavLst>
                                        <p:tav tm="0">
                                          <p:val>
                                            <p:strVal val="#ppt_h"/>
                                          </p:val>
                                        </p:tav>
                                        <p:tav tm="100000">
                                          <p:val>
                                            <p:strVal val="#ppt_h"/>
                                          </p:val>
                                        </p:tav>
                                      </p:tavLst>
                                    </p:anim>
                                    <p:animEffect transition="in" filter="fade">
                                      <p:cBhvr>
                                        <p:cTn id="9" dur="500"/>
                                        <p:tgtEl>
                                          <p:spTgt spid="8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 calcmode="lin" valueType="num">
                                      <p:cBhvr>
                                        <p:cTn id="12" dur="500" fill="hold"/>
                                        <p:tgtEl>
                                          <p:spTgt spid="85"/>
                                        </p:tgtEl>
                                        <p:attrNameLst>
                                          <p:attrName>ppt_w</p:attrName>
                                        </p:attrNameLst>
                                      </p:cBhvr>
                                      <p:tavLst>
                                        <p:tav tm="0">
                                          <p:val>
                                            <p:strVal val="#ppt_w*0.70"/>
                                          </p:val>
                                        </p:tav>
                                        <p:tav tm="100000">
                                          <p:val>
                                            <p:strVal val="#ppt_w"/>
                                          </p:val>
                                        </p:tav>
                                      </p:tavLst>
                                    </p:anim>
                                    <p:anim calcmode="lin" valueType="num">
                                      <p:cBhvr>
                                        <p:cTn id="13" dur="500" fill="hold"/>
                                        <p:tgtEl>
                                          <p:spTgt spid="85"/>
                                        </p:tgtEl>
                                        <p:attrNameLst>
                                          <p:attrName>ppt_h</p:attrName>
                                        </p:attrNameLst>
                                      </p:cBhvr>
                                      <p:tavLst>
                                        <p:tav tm="0">
                                          <p:val>
                                            <p:strVal val="#ppt_h"/>
                                          </p:val>
                                        </p:tav>
                                        <p:tav tm="100000">
                                          <p:val>
                                            <p:strVal val="#ppt_h"/>
                                          </p:val>
                                        </p:tav>
                                      </p:tavLst>
                                    </p:anim>
                                    <p:animEffect transition="in" filter="fade">
                                      <p:cBhvr>
                                        <p:cTn id="14" dur="500"/>
                                        <p:tgtEl>
                                          <p:spTgt spid="8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84"/>
                                        </p:tgtEl>
                                        <p:attrNameLst>
                                          <p:attrName>style.visibility</p:attrName>
                                        </p:attrNameLst>
                                      </p:cBhvr>
                                      <p:to>
                                        <p:strVal val="visible"/>
                                      </p:to>
                                    </p:set>
                                    <p:anim calcmode="lin" valueType="num">
                                      <p:cBhvr>
                                        <p:cTn id="18" dur="500" fill="hold"/>
                                        <p:tgtEl>
                                          <p:spTgt spid="8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84"/>
                                        </p:tgtEl>
                                        <p:attrNameLst>
                                          <p:attrName>ppt_y</p:attrName>
                                        </p:attrNameLst>
                                      </p:cBhvr>
                                      <p:tavLst>
                                        <p:tav tm="0">
                                          <p:val>
                                            <p:strVal val="#ppt_y"/>
                                          </p:val>
                                        </p:tav>
                                        <p:tav tm="100000">
                                          <p:val>
                                            <p:strVal val="#ppt_y"/>
                                          </p:val>
                                        </p:tav>
                                      </p:tavLst>
                                    </p:anim>
                                    <p:anim calcmode="lin" valueType="num">
                                      <p:cBhvr>
                                        <p:cTn id="20" dur="500" fill="hold"/>
                                        <p:tgtEl>
                                          <p:spTgt spid="8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8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84"/>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par>
                          <p:cTn id="27" fill="hold">
                            <p:stCondLst>
                              <p:cond delay="1950"/>
                            </p:stCondLst>
                            <p:childTnLst>
                              <p:par>
                                <p:cTn id="28" presetID="42" presetClass="entr" presetSubtype="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anim calcmode="lin" valueType="num">
                                      <p:cBhvr>
                                        <p:cTn id="31" dur="500" fill="hold"/>
                                        <p:tgtEl>
                                          <p:spTgt spid="8"/>
                                        </p:tgtEl>
                                        <p:attrNameLst>
                                          <p:attrName>ppt_x</p:attrName>
                                        </p:attrNameLst>
                                      </p:cBhvr>
                                      <p:tavLst>
                                        <p:tav tm="0">
                                          <p:val>
                                            <p:strVal val="#ppt_x"/>
                                          </p:val>
                                        </p:tav>
                                        <p:tav tm="100000">
                                          <p:val>
                                            <p:strVal val="#ppt_x"/>
                                          </p:val>
                                        </p:tav>
                                      </p:tavLst>
                                    </p:anim>
                                    <p:anim calcmode="lin" valueType="num">
                                      <p:cBhvr>
                                        <p:cTn id="32" dur="500" fill="hold"/>
                                        <p:tgtEl>
                                          <p:spTgt spid="8"/>
                                        </p:tgtEl>
                                        <p:attrNameLst>
                                          <p:attrName>ppt_y</p:attrName>
                                        </p:attrNameLst>
                                      </p:cBhvr>
                                      <p:tavLst>
                                        <p:tav tm="0">
                                          <p:val>
                                            <p:strVal val="#ppt_y+.1"/>
                                          </p:val>
                                        </p:tav>
                                        <p:tav tm="100000">
                                          <p:val>
                                            <p:strVal val="#ppt_y"/>
                                          </p:val>
                                        </p:tav>
                                      </p:tavLst>
                                    </p:anim>
                                  </p:childTnLst>
                                </p:cTn>
                              </p:par>
                            </p:childTnLst>
                          </p:cTn>
                        </p:par>
                        <p:par>
                          <p:cTn id="33" fill="hold">
                            <p:stCondLst>
                              <p:cond delay="2450"/>
                            </p:stCondLst>
                            <p:childTnLst>
                              <p:par>
                                <p:cTn id="34" presetID="53" presetClass="entr" presetSubtype="16"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500" fill="hold"/>
                                        <p:tgtEl>
                                          <p:spTgt spid="10"/>
                                        </p:tgtEl>
                                        <p:attrNameLst>
                                          <p:attrName>ppt_w</p:attrName>
                                        </p:attrNameLst>
                                      </p:cBhvr>
                                      <p:tavLst>
                                        <p:tav tm="0">
                                          <p:val>
                                            <p:fltVal val="0"/>
                                          </p:val>
                                        </p:tav>
                                        <p:tav tm="100000">
                                          <p:val>
                                            <p:strVal val="#ppt_w"/>
                                          </p:val>
                                        </p:tav>
                                      </p:tavLst>
                                    </p:anim>
                                    <p:anim calcmode="lin" valueType="num">
                                      <p:cBhvr>
                                        <p:cTn id="37" dur="500" fill="hold"/>
                                        <p:tgtEl>
                                          <p:spTgt spid="10"/>
                                        </p:tgtEl>
                                        <p:attrNameLst>
                                          <p:attrName>ppt_h</p:attrName>
                                        </p:attrNameLst>
                                      </p:cBhvr>
                                      <p:tavLst>
                                        <p:tav tm="0">
                                          <p:val>
                                            <p:fltVal val="0"/>
                                          </p:val>
                                        </p:tav>
                                        <p:tav tm="100000">
                                          <p:val>
                                            <p:strVal val="#ppt_h"/>
                                          </p:val>
                                        </p:tav>
                                      </p:tavLst>
                                    </p:anim>
                                    <p:animEffect transition="in" filter="fade">
                                      <p:cBhvr>
                                        <p:cTn id="38" dur="500"/>
                                        <p:tgtEl>
                                          <p:spTgt spid="10"/>
                                        </p:tgtEl>
                                      </p:cBhvr>
                                    </p:animEffect>
                                  </p:childTnLst>
                                </p:cTn>
                              </p:par>
                            </p:childTnLst>
                          </p:cTn>
                        </p:par>
                        <p:par>
                          <p:cTn id="39" fill="hold">
                            <p:stCondLst>
                              <p:cond delay="2950"/>
                            </p:stCondLst>
                            <p:childTnLst>
                              <p:par>
                                <p:cTn id="40" presetID="22" presetClass="entr" presetSubtype="4" fill="hold" nodeType="after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wipe(down)">
                                      <p:cBhvr>
                                        <p:cTn id="42" dur="500"/>
                                        <p:tgtEl>
                                          <p:spTgt spid="97"/>
                                        </p:tgtEl>
                                      </p:cBhvr>
                                    </p:animEffect>
                                  </p:childTnLst>
                                </p:cTn>
                              </p:par>
                            </p:childTnLst>
                          </p:cTn>
                        </p:par>
                        <p:par>
                          <p:cTn id="43" fill="hold">
                            <p:stCondLst>
                              <p:cond delay="3450"/>
                            </p:stCondLst>
                            <p:childTnLst>
                              <p:par>
                                <p:cTn id="44" presetID="10"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childTnLst>
                          </p:cTn>
                        </p:par>
                        <p:par>
                          <p:cTn id="47" fill="hold">
                            <p:stCondLst>
                              <p:cond delay="3950"/>
                            </p:stCondLst>
                            <p:childTnLst>
                              <p:par>
                                <p:cTn id="48" presetID="42" presetClass="entr" presetSubtype="0"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500"/>
                                        <p:tgtEl>
                                          <p:spTgt spid="15"/>
                                        </p:tgtEl>
                                      </p:cBhvr>
                                    </p:animEffect>
                                    <p:anim calcmode="lin" valueType="num">
                                      <p:cBhvr>
                                        <p:cTn id="51" dur="500" fill="hold"/>
                                        <p:tgtEl>
                                          <p:spTgt spid="15"/>
                                        </p:tgtEl>
                                        <p:attrNameLst>
                                          <p:attrName>ppt_x</p:attrName>
                                        </p:attrNameLst>
                                      </p:cBhvr>
                                      <p:tavLst>
                                        <p:tav tm="0">
                                          <p:val>
                                            <p:strVal val="#ppt_x"/>
                                          </p:val>
                                        </p:tav>
                                        <p:tav tm="100000">
                                          <p:val>
                                            <p:strVal val="#ppt_x"/>
                                          </p:val>
                                        </p:tav>
                                      </p:tavLst>
                                    </p:anim>
                                    <p:anim calcmode="lin" valueType="num">
                                      <p:cBhvr>
                                        <p:cTn id="52" dur="500" fill="hold"/>
                                        <p:tgtEl>
                                          <p:spTgt spid="15"/>
                                        </p:tgtEl>
                                        <p:attrNameLst>
                                          <p:attrName>ppt_y</p:attrName>
                                        </p:attrNameLst>
                                      </p:cBhvr>
                                      <p:tavLst>
                                        <p:tav tm="0">
                                          <p:val>
                                            <p:strVal val="#ppt_y+.1"/>
                                          </p:val>
                                        </p:tav>
                                        <p:tav tm="100000">
                                          <p:val>
                                            <p:strVal val="#ppt_y"/>
                                          </p:val>
                                        </p:tav>
                                      </p:tavLst>
                                    </p:anim>
                                  </p:childTnLst>
                                </p:cTn>
                              </p:par>
                            </p:childTnLst>
                          </p:cTn>
                        </p:par>
                        <p:par>
                          <p:cTn id="53" fill="hold">
                            <p:stCondLst>
                              <p:cond delay="4450"/>
                            </p:stCondLst>
                            <p:childTnLst>
                              <p:par>
                                <p:cTn id="54" presetID="53" presetClass="entr" presetSubtype="16" fill="hold" grpId="0"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par>
                          <p:cTn id="59" fill="hold">
                            <p:stCondLst>
                              <p:cond delay="4950"/>
                            </p:stCondLst>
                            <p:childTnLst>
                              <p:par>
                                <p:cTn id="60" presetID="22" presetClass="entr" presetSubtype="4" fill="hold" nodeType="after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down)">
                                      <p:cBhvr>
                                        <p:cTn id="62" dur="500"/>
                                        <p:tgtEl>
                                          <p:spTgt spid="39"/>
                                        </p:tgtEl>
                                      </p:cBhvr>
                                    </p:animEffect>
                                  </p:childTnLst>
                                </p:cTn>
                              </p:par>
                            </p:childTnLst>
                          </p:cTn>
                        </p:par>
                        <p:par>
                          <p:cTn id="63" fill="hold">
                            <p:stCondLst>
                              <p:cond delay="5450"/>
                            </p:stCondLst>
                            <p:childTnLst>
                              <p:par>
                                <p:cTn id="64" presetID="10" presetClass="entr" presetSubtype="0" fill="hold" grpId="0" nodeType="after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fade">
                                      <p:cBhvr>
                                        <p:cTn id="66" dur="500"/>
                                        <p:tgtEl>
                                          <p:spTgt spid="17"/>
                                        </p:tgtEl>
                                      </p:cBhvr>
                                    </p:animEffect>
                                  </p:childTnLst>
                                </p:cTn>
                              </p:par>
                            </p:childTnLst>
                          </p:cTn>
                        </p:par>
                        <p:par>
                          <p:cTn id="67" fill="hold">
                            <p:stCondLst>
                              <p:cond delay="5950"/>
                            </p:stCondLst>
                            <p:childTnLst>
                              <p:par>
                                <p:cTn id="68" presetID="42" presetClass="entr" presetSubtype="0" fill="hold" grpId="0" nodeType="afterEffect">
                                  <p:stCondLst>
                                    <p:cond delay="0"/>
                                  </p:stCondLst>
                                  <p:childTnLst>
                                    <p:set>
                                      <p:cBhvr>
                                        <p:cTn id="69" dur="1" fill="hold">
                                          <p:stCondLst>
                                            <p:cond delay="0"/>
                                          </p:stCondLst>
                                        </p:cTn>
                                        <p:tgtEl>
                                          <p:spTgt spid="19"/>
                                        </p:tgtEl>
                                        <p:attrNameLst>
                                          <p:attrName>style.visibility</p:attrName>
                                        </p:attrNameLst>
                                      </p:cBhvr>
                                      <p:to>
                                        <p:strVal val="visible"/>
                                      </p:to>
                                    </p:set>
                                    <p:animEffect transition="in" filter="fade">
                                      <p:cBhvr>
                                        <p:cTn id="70" dur="500"/>
                                        <p:tgtEl>
                                          <p:spTgt spid="19"/>
                                        </p:tgtEl>
                                      </p:cBhvr>
                                    </p:animEffect>
                                    <p:anim calcmode="lin" valueType="num">
                                      <p:cBhvr>
                                        <p:cTn id="71" dur="500" fill="hold"/>
                                        <p:tgtEl>
                                          <p:spTgt spid="19"/>
                                        </p:tgtEl>
                                        <p:attrNameLst>
                                          <p:attrName>ppt_x</p:attrName>
                                        </p:attrNameLst>
                                      </p:cBhvr>
                                      <p:tavLst>
                                        <p:tav tm="0">
                                          <p:val>
                                            <p:strVal val="#ppt_x"/>
                                          </p:val>
                                        </p:tav>
                                        <p:tav tm="100000">
                                          <p:val>
                                            <p:strVal val="#ppt_x"/>
                                          </p:val>
                                        </p:tav>
                                      </p:tavLst>
                                    </p:anim>
                                    <p:anim calcmode="lin" valueType="num">
                                      <p:cBhvr>
                                        <p:cTn id="72" dur="500" fill="hold"/>
                                        <p:tgtEl>
                                          <p:spTgt spid="19"/>
                                        </p:tgtEl>
                                        <p:attrNameLst>
                                          <p:attrName>ppt_y</p:attrName>
                                        </p:attrNameLst>
                                      </p:cBhvr>
                                      <p:tavLst>
                                        <p:tav tm="0">
                                          <p:val>
                                            <p:strVal val="#ppt_y+.1"/>
                                          </p:val>
                                        </p:tav>
                                        <p:tav tm="100000">
                                          <p:val>
                                            <p:strVal val="#ppt_y"/>
                                          </p:val>
                                        </p:tav>
                                      </p:tavLst>
                                    </p:anim>
                                  </p:childTnLst>
                                </p:cTn>
                              </p:par>
                            </p:childTnLst>
                          </p:cTn>
                        </p:par>
                        <p:par>
                          <p:cTn id="73" fill="hold">
                            <p:stCondLst>
                              <p:cond delay="6450"/>
                            </p:stCondLst>
                            <p:childTnLst>
                              <p:par>
                                <p:cTn id="74" presetID="53" presetClass="entr" presetSubtype="16" fill="hold" grpId="0" nodeType="afterEffect">
                                  <p:stCondLst>
                                    <p:cond delay="0"/>
                                  </p:stCondLst>
                                  <p:childTnLst>
                                    <p:set>
                                      <p:cBhvr>
                                        <p:cTn id="75" dur="1" fill="hold">
                                          <p:stCondLst>
                                            <p:cond delay="0"/>
                                          </p:stCondLst>
                                        </p:cTn>
                                        <p:tgtEl>
                                          <p:spTgt spid="14"/>
                                        </p:tgtEl>
                                        <p:attrNameLst>
                                          <p:attrName>style.visibility</p:attrName>
                                        </p:attrNameLst>
                                      </p:cBhvr>
                                      <p:to>
                                        <p:strVal val="visible"/>
                                      </p:to>
                                    </p:set>
                                    <p:anim calcmode="lin" valueType="num">
                                      <p:cBhvr>
                                        <p:cTn id="76" dur="500" fill="hold"/>
                                        <p:tgtEl>
                                          <p:spTgt spid="14"/>
                                        </p:tgtEl>
                                        <p:attrNameLst>
                                          <p:attrName>ppt_w</p:attrName>
                                        </p:attrNameLst>
                                      </p:cBhvr>
                                      <p:tavLst>
                                        <p:tav tm="0">
                                          <p:val>
                                            <p:fltVal val="0"/>
                                          </p:val>
                                        </p:tav>
                                        <p:tav tm="100000">
                                          <p:val>
                                            <p:strVal val="#ppt_w"/>
                                          </p:val>
                                        </p:tav>
                                      </p:tavLst>
                                    </p:anim>
                                    <p:anim calcmode="lin" valueType="num">
                                      <p:cBhvr>
                                        <p:cTn id="77" dur="500" fill="hold"/>
                                        <p:tgtEl>
                                          <p:spTgt spid="14"/>
                                        </p:tgtEl>
                                        <p:attrNameLst>
                                          <p:attrName>ppt_h</p:attrName>
                                        </p:attrNameLst>
                                      </p:cBhvr>
                                      <p:tavLst>
                                        <p:tav tm="0">
                                          <p:val>
                                            <p:fltVal val="0"/>
                                          </p:val>
                                        </p:tav>
                                        <p:tav tm="100000">
                                          <p:val>
                                            <p:strVal val="#ppt_h"/>
                                          </p:val>
                                        </p:tav>
                                      </p:tavLst>
                                    </p:anim>
                                    <p:animEffect transition="in" filter="fade">
                                      <p:cBhvr>
                                        <p:cTn id="78" dur="500"/>
                                        <p:tgtEl>
                                          <p:spTgt spid="14"/>
                                        </p:tgtEl>
                                      </p:cBhvr>
                                    </p:animEffect>
                                  </p:childTnLst>
                                </p:cTn>
                              </p:par>
                            </p:childTnLst>
                          </p:cTn>
                        </p:par>
                        <p:par>
                          <p:cTn id="79" fill="hold">
                            <p:stCondLst>
                              <p:cond delay="6950"/>
                            </p:stCondLst>
                            <p:childTnLst>
                              <p:par>
                                <p:cTn id="80" presetID="22" presetClass="entr" presetSubtype="4" fill="hold" nodeType="afterEffect">
                                  <p:stCondLst>
                                    <p:cond delay="0"/>
                                  </p:stCondLst>
                                  <p:childTnLst>
                                    <p:set>
                                      <p:cBhvr>
                                        <p:cTn id="81" dur="1" fill="hold">
                                          <p:stCondLst>
                                            <p:cond delay="0"/>
                                          </p:stCondLst>
                                        </p:cTn>
                                        <p:tgtEl>
                                          <p:spTgt spid="135"/>
                                        </p:tgtEl>
                                        <p:attrNameLst>
                                          <p:attrName>style.visibility</p:attrName>
                                        </p:attrNameLst>
                                      </p:cBhvr>
                                      <p:to>
                                        <p:strVal val="visible"/>
                                      </p:to>
                                    </p:set>
                                    <p:animEffect transition="in" filter="wipe(down)">
                                      <p:cBhvr>
                                        <p:cTn id="82" dur="500"/>
                                        <p:tgtEl>
                                          <p:spTgt spid="135"/>
                                        </p:tgtEl>
                                      </p:cBhvr>
                                    </p:animEffect>
                                  </p:childTnLst>
                                </p:cTn>
                              </p:par>
                            </p:childTnLst>
                          </p:cTn>
                        </p:par>
                        <p:par>
                          <p:cTn id="83" fill="hold">
                            <p:stCondLst>
                              <p:cond delay="7450"/>
                            </p:stCondLst>
                            <p:childTnLst>
                              <p:par>
                                <p:cTn id="84" presetID="10" presetClass="entr" presetSubtype="0" fill="hold" grpId="0"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fade">
                                      <p:cBhvr>
                                        <p:cTn id="86" dur="500"/>
                                        <p:tgtEl>
                                          <p:spTgt spid="18"/>
                                        </p:tgtEl>
                                      </p:cBhvr>
                                    </p:animEffect>
                                  </p:childTnLst>
                                </p:cTn>
                              </p:par>
                            </p:childTnLst>
                          </p:cTn>
                        </p:par>
                        <p:par>
                          <p:cTn id="87" fill="hold">
                            <p:stCondLst>
                              <p:cond delay="7950"/>
                            </p:stCondLst>
                            <p:childTnLst>
                              <p:par>
                                <p:cTn id="88" presetID="42" presetClass="entr" presetSubtype="0" fill="hold" grpId="0" nodeType="after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anim calcmode="lin" valueType="num">
                                      <p:cBhvr>
                                        <p:cTn id="91" dur="500" fill="hold"/>
                                        <p:tgtEl>
                                          <p:spTgt spid="20"/>
                                        </p:tgtEl>
                                        <p:attrNameLst>
                                          <p:attrName>ppt_x</p:attrName>
                                        </p:attrNameLst>
                                      </p:cBhvr>
                                      <p:tavLst>
                                        <p:tav tm="0">
                                          <p:val>
                                            <p:strVal val="#ppt_x"/>
                                          </p:val>
                                        </p:tav>
                                        <p:tav tm="100000">
                                          <p:val>
                                            <p:strVal val="#ppt_x"/>
                                          </p:val>
                                        </p:tav>
                                      </p:tavLst>
                                    </p:anim>
                                    <p:anim calcmode="lin" valueType="num">
                                      <p:cBhvr>
                                        <p:cTn id="92"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P spid="10" grpId="0" animBg="1"/>
      <p:bldP spid="13" grpId="0" animBg="1"/>
      <p:bldP spid="14" grpId="0" animBg="1"/>
      <p:bldP spid="15" grpId="0"/>
      <p:bldP spid="16" grpId="0"/>
      <p:bldP spid="17" grpId="0"/>
      <p:bldP spid="18" grpId="0"/>
      <p:bldP spid="19" grpId="0"/>
      <p:bldP spid="20" grpId="0"/>
      <p:bldP spid="83" grpId="0" animBg="1"/>
      <p:bldP spid="84" grpId="0"/>
      <p:bldP spid="8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18921" y="4172869"/>
            <a:ext cx="912508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173188"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5" name="Rectangle 4"/>
          <p:cNvSpPr/>
          <p:nvPr/>
        </p:nvSpPr>
        <p:spPr>
          <a:xfrm>
            <a:off x="1418425"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Oval 5"/>
          <p:cNvSpPr/>
          <p:nvPr/>
        </p:nvSpPr>
        <p:spPr>
          <a:xfrm>
            <a:off x="1768463"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Subtitle 2"/>
          <p:cNvSpPr txBox="1">
            <a:spLocks/>
          </p:cNvSpPr>
          <p:nvPr/>
        </p:nvSpPr>
        <p:spPr>
          <a:xfrm>
            <a:off x="1473226" y="4422729"/>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2012</a:t>
            </a:r>
          </a:p>
        </p:txBody>
      </p:sp>
      <p:sp>
        <p:nvSpPr>
          <p:cNvPr id="8" name="Rectangle 7"/>
          <p:cNvSpPr/>
          <p:nvPr/>
        </p:nvSpPr>
        <p:spPr>
          <a:xfrm>
            <a:off x="3274232"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p:cNvSpPr/>
          <p:nvPr/>
        </p:nvSpPr>
        <p:spPr>
          <a:xfrm>
            <a:off x="5096074" y="3030223"/>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Rectangle 9"/>
          <p:cNvSpPr/>
          <p:nvPr/>
        </p:nvSpPr>
        <p:spPr>
          <a:xfrm>
            <a:off x="6923503"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Oval 14"/>
          <p:cNvSpPr/>
          <p:nvPr/>
        </p:nvSpPr>
        <p:spPr>
          <a:xfrm>
            <a:off x="3624270"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Oval 16"/>
          <p:cNvSpPr/>
          <p:nvPr/>
        </p:nvSpPr>
        <p:spPr>
          <a:xfrm>
            <a:off x="5446112"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Oval 18"/>
          <p:cNvSpPr/>
          <p:nvPr/>
        </p:nvSpPr>
        <p:spPr>
          <a:xfrm>
            <a:off x="7273541"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TextBox 21"/>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Be Awesome or Die Trying</a:t>
            </a:r>
          </a:p>
        </p:txBody>
      </p:sp>
      <p:grpSp>
        <p:nvGrpSpPr>
          <p:cNvPr id="23" name="Group 22"/>
          <p:cNvGrpSpPr/>
          <p:nvPr/>
        </p:nvGrpSpPr>
        <p:grpSpPr>
          <a:xfrm>
            <a:off x="3530657" y="3270870"/>
            <a:ext cx="345642" cy="343258"/>
            <a:chOff x="3648076" y="2605089"/>
            <a:chExt cx="230188" cy="228600"/>
          </a:xfrm>
        </p:grpSpPr>
        <p:sp>
          <p:nvSpPr>
            <p:cNvPr id="24"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2"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3"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5"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6"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7"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8"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9"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0"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1"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2"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53" name="Group 52"/>
          <p:cNvGrpSpPr/>
          <p:nvPr/>
        </p:nvGrpSpPr>
        <p:grpSpPr>
          <a:xfrm>
            <a:off x="1670866" y="3265693"/>
            <a:ext cx="353612" cy="353612"/>
            <a:chOff x="2078038" y="1817689"/>
            <a:chExt cx="230188" cy="230188"/>
          </a:xfrm>
        </p:grpSpPr>
        <p:sp>
          <p:nvSpPr>
            <p:cNvPr id="54"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6"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7"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4"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8"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9"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70"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71" name="Group 70"/>
          <p:cNvGrpSpPr/>
          <p:nvPr/>
        </p:nvGrpSpPr>
        <p:grpSpPr>
          <a:xfrm>
            <a:off x="5363358" y="3257098"/>
            <a:ext cx="323927" cy="364418"/>
            <a:chOff x="3657600" y="2205038"/>
            <a:chExt cx="203200" cy="228600"/>
          </a:xfrm>
        </p:grpSpPr>
        <p:sp>
          <p:nvSpPr>
            <p:cNvPr id="72"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78"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79"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0"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1"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2"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3"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4"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5"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6"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7"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8"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9"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90"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93" name="Group 92"/>
          <p:cNvGrpSpPr/>
          <p:nvPr/>
        </p:nvGrpSpPr>
        <p:grpSpPr>
          <a:xfrm>
            <a:off x="7229350" y="3245313"/>
            <a:ext cx="246801" cy="394372"/>
            <a:chOff x="549275" y="1417639"/>
            <a:chExt cx="153988" cy="246063"/>
          </a:xfrm>
        </p:grpSpPr>
        <p:sp>
          <p:nvSpPr>
            <p:cNvPr id="94"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97"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98"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99"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01"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02"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105" name="Subtitle 2"/>
          <p:cNvSpPr txBox="1">
            <a:spLocks/>
          </p:cNvSpPr>
          <p:nvPr/>
        </p:nvSpPr>
        <p:spPr>
          <a:xfrm>
            <a:off x="3329032"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2013</a:t>
            </a:r>
          </a:p>
        </p:txBody>
      </p:sp>
      <p:sp>
        <p:nvSpPr>
          <p:cNvPr id="106" name="Subtitle 2"/>
          <p:cNvSpPr txBox="1">
            <a:spLocks/>
          </p:cNvSpPr>
          <p:nvPr/>
        </p:nvSpPr>
        <p:spPr>
          <a:xfrm>
            <a:off x="5150875"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2014</a:t>
            </a:r>
          </a:p>
        </p:txBody>
      </p:sp>
      <p:sp>
        <p:nvSpPr>
          <p:cNvPr id="107" name="Subtitle 2"/>
          <p:cNvSpPr txBox="1">
            <a:spLocks/>
          </p:cNvSpPr>
          <p:nvPr/>
        </p:nvSpPr>
        <p:spPr>
          <a:xfrm>
            <a:off x="6978304"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2015</a:t>
            </a:r>
          </a:p>
        </p:txBody>
      </p:sp>
      <p:sp>
        <p:nvSpPr>
          <p:cNvPr id="109" name="TextBox 108"/>
          <p:cNvSpPr txBox="1"/>
          <p:nvPr/>
        </p:nvSpPr>
        <p:spPr>
          <a:xfrm>
            <a:off x="3016611"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10" name="TextBox 109"/>
          <p:cNvSpPr txBox="1"/>
          <p:nvPr/>
        </p:nvSpPr>
        <p:spPr>
          <a:xfrm>
            <a:off x="4860036"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11" name="TextBox 110"/>
          <p:cNvSpPr txBox="1"/>
          <p:nvPr/>
        </p:nvSpPr>
        <p:spPr>
          <a:xfrm>
            <a:off x="6703460"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08" name="Rectangle 10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2"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Goals</a:t>
            </a:r>
            <a:endParaRPr lang="en-US" sz="2400" dirty="0">
              <a:solidFill>
                <a:schemeClr val="bg1"/>
              </a:solidFill>
            </a:endParaRPr>
          </a:p>
        </p:txBody>
      </p:sp>
      <p:sp>
        <p:nvSpPr>
          <p:cNvPr id="113" name="Rectangle 11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261029758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500" fill="hold"/>
                                        <p:tgtEl>
                                          <p:spTgt spid="108"/>
                                        </p:tgtEl>
                                        <p:attrNameLst>
                                          <p:attrName>ppt_w</p:attrName>
                                        </p:attrNameLst>
                                      </p:cBhvr>
                                      <p:tavLst>
                                        <p:tav tm="0">
                                          <p:val>
                                            <p:strVal val="#ppt_w*0.70"/>
                                          </p:val>
                                        </p:tav>
                                        <p:tav tm="100000">
                                          <p:val>
                                            <p:strVal val="#ppt_w"/>
                                          </p:val>
                                        </p:tav>
                                      </p:tavLst>
                                    </p:anim>
                                    <p:anim calcmode="lin" valueType="num">
                                      <p:cBhvr>
                                        <p:cTn id="8" dur="500" fill="hold"/>
                                        <p:tgtEl>
                                          <p:spTgt spid="108"/>
                                        </p:tgtEl>
                                        <p:attrNameLst>
                                          <p:attrName>ppt_h</p:attrName>
                                        </p:attrNameLst>
                                      </p:cBhvr>
                                      <p:tavLst>
                                        <p:tav tm="0">
                                          <p:val>
                                            <p:strVal val="#ppt_h"/>
                                          </p:val>
                                        </p:tav>
                                        <p:tav tm="100000">
                                          <p:val>
                                            <p:strVal val="#ppt_h"/>
                                          </p:val>
                                        </p:tav>
                                      </p:tavLst>
                                    </p:anim>
                                    <p:animEffect transition="in" filter="fade">
                                      <p:cBhvr>
                                        <p:cTn id="9" dur="5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500" fill="hold"/>
                                        <p:tgtEl>
                                          <p:spTgt spid="113"/>
                                        </p:tgtEl>
                                        <p:attrNameLst>
                                          <p:attrName>ppt_w</p:attrName>
                                        </p:attrNameLst>
                                      </p:cBhvr>
                                      <p:tavLst>
                                        <p:tav tm="0">
                                          <p:val>
                                            <p:strVal val="#ppt_w*0.70"/>
                                          </p:val>
                                        </p:tav>
                                        <p:tav tm="100000">
                                          <p:val>
                                            <p:strVal val="#ppt_w"/>
                                          </p:val>
                                        </p:tav>
                                      </p:tavLst>
                                    </p:anim>
                                    <p:anim calcmode="lin" valueType="num">
                                      <p:cBhvr>
                                        <p:cTn id="13" dur="500" fill="hold"/>
                                        <p:tgtEl>
                                          <p:spTgt spid="113"/>
                                        </p:tgtEl>
                                        <p:attrNameLst>
                                          <p:attrName>ppt_h</p:attrName>
                                        </p:attrNameLst>
                                      </p:cBhvr>
                                      <p:tavLst>
                                        <p:tav tm="0">
                                          <p:val>
                                            <p:strVal val="#ppt_h"/>
                                          </p:val>
                                        </p:tav>
                                        <p:tav tm="100000">
                                          <p:val>
                                            <p:strVal val="#ppt_h"/>
                                          </p:val>
                                        </p:tav>
                                      </p:tavLst>
                                    </p:anim>
                                    <p:animEffect transition="in" filter="fade">
                                      <p:cBhvr>
                                        <p:cTn id="14" dur="500"/>
                                        <p:tgtEl>
                                          <p:spTgt spid="1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18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3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28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3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3850"/>
                            </p:stCondLst>
                            <p:childTnLst>
                              <p:par>
                                <p:cTn id="48" presetID="22" presetClass="entr" presetSubtype="4" fill="hold" nodeType="after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down)">
                                      <p:cBhvr>
                                        <p:cTn id="50" dur="500"/>
                                        <p:tgtEl>
                                          <p:spTgt spid="53"/>
                                        </p:tgtEl>
                                      </p:cBhvr>
                                    </p:animEffect>
                                  </p:childTnLst>
                                </p:cTn>
                              </p:par>
                            </p:childTnLst>
                          </p:cTn>
                        </p:par>
                        <p:par>
                          <p:cTn id="51" fill="hold">
                            <p:stCondLst>
                              <p:cond delay="43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48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3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5850"/>
                            </p:stCondLst>
                            <p:childTnLst>
                              <p:par>
                                <p:cTn id="68" presetID="22" presetClass="entr" presetSubtype="4" fill="hold" nodeType="afterEffect">
                                  <p:stCondLst>
                                    <p:cond delay="0"/>
                                  </p:stCondLst>
                                  <p:childTnLst>
                                    <p:set>
                                      <p:cBhvr>
                                        <p:cTn id="69" dur="1" fill="hold">
                                          <p:stCondLst>
                                            <p:cond delay="0"/>
                                          </p:stCondLst>
                                        </p:cTn>
                                        <p:tgtEl>
                                          <p:spTgt spid="23"/>
                                        </p:tgtEl>
                                        <p:attrNameLst>
                                          <p:attrName>style.visibility</p:attrName>
                                        </p:attrNameLst>
                                      </p:cBhvr>
                                      <p:to>
                                        <p:strVal val="visible"/>
                                      </p:to>
                                    </p:set>
                                    <p:animEffect transition="in" filter="wipe(down)">
                                      <p:cBhvr>
                                        <p:cTn id="70" dur="500"/>
                                        <p:tgtEl>
                                          <p:spTgt spid="23"/>
                                        </p:tgtEl>
                                      </p:cBhvr>
                                    </p:animEffect>
                                  </p:childTnLst>
                                </p:cTn>
                              </p:par>
                            </p:childTnLst>
                          </p:cTn>
                        </p:par>
                        <p:par>
                          <p:cTn id="71" fill="hold">
                            <p:stCondLst>
                              <p:cond delay="63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68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3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7850"/>
                            </p:stCondLst>
                            <p:childTnLst>
                              <p:par>
                                <p:cTn id="88" presetID="2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Effect transition="in" filter="wipe(down)">
                                      <p:cBhvr>
                                        <p:cTn id="90" dur="500"/>
                                        <p:tgtEl>
                                          <p:spTgt spid="71"/>
                                        </p:tgtEl>
                                      </p:cBhvr>
                                    </p:animEffect>
                                  </p:childTnLst>
                                </p:cTn>
                              </p:par>
                            </p:childTnLst>
                          </p:cTn>
                        </p:par>
                        <p:par>
                          <p:cTn id="91" fill="hold">
                            <p:stCondLst>
                              <p:cond delay="8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8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9850"/>
                            </p:stCondLst>
                            <p:childTnLst>
                              <p:par>
                                <p:cTn id="108" presetID="22" presetClass="entr" presetSubtype="4" fill="hold" nodeType="afterEffect">
                                  <p:stCondLst>
                                    <p:cond delay="0"/>
                                  </p:stCondLst>
                                  <p:childTnLst>
                                    <p:set>
                                      <p:cBhvr>
                                        <p:cTn id="109" dur="1" fill="hold">
                                          <p:stCondLst>
                                            <p:cond delay="0"/>
                                          </p:stCondLst>
                                        </p:cTn>
                                        <p:tgtEl>
                                          <p:spTgt spid="93"/>
                                        </p:tgtEl>
                                        <p:attrNameLst>
                                          <p:attrName>style.visibility</p:attrName>
                                        </p:attrNameLst>
                                      </p:cBhvr>
                                      <p:to>
                                        <p:strVal val="visible"/>
                                      </p:to>
                                    </p:set>
                                    <p:animEffect transition="in" filter="wipe(down)">
                                      <p:cBhvr>
                                        <p:cTn id="110" dur="500"/>
                                        <p:tgtEl>
                                          <p:spTgt spid="93"/>
                                        </p:tgtEl>
                                      </p:cBhvr>
                                    </p:animEffect>
                                  </p:childTnLst>
                                </p:cTn>
                              </p:par>
                            </p:childTnLst>
                          </p:cTn>
                        </p:par>
                        <p:par>
                          <p:cTn id="111" fill="hold">
                            <p:stCondLst>
                              <p:cond delay="10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500"/>
                                        <p:tgtEl>
                                          <p:spTgt spid="3"/>
                                        </p:tgtEl>
                                      </p:cBhvr>
                                    </p:animEffect>
                                    <p:anim calcmode="lin" valueType="num">
                                      <p:cBhvr>
                                        <p:cTn id="115" dur="500" fill="hold"/>
                                        <p:tgtEl>
                                          <p:spTgt spid="3"/>
                                        </p:tgtEl>
                                        <p:attrNameLst>
                                          <p:attrName>ppt_x</p:attrName>
                                        </p:attrNameLst>
                                      </p:cBhvr>
                                      <p:tavLst>
                                        <p:tav tm="0">
                                          <p:val>
                                            <p:strVal val="#ppt_x"/>
                                          </p:val>
                                        </p:tav>
                                        <p:tav tm="100000">
                                          <p:val>
                                            <p:strVal val="#ppt_x"/>
                                          </p:val>
                                        </p:tav>
                                      </p:tavLst>
                                    </p:anim>
                                    <p:anim calcmode="lin" valueType="num">
                                      <p:cBhvr>
                                        <p:cTn id="116" dur="5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500"/>
                                        <p:tgtEl>
                                          <p:spTgt spid="109"/>
                                        </p:tgtEl>
                                      </p:cBhvr>
                                    </p:animEffect>
                                    <p:anim calcmode="lin" valueType="num">
                                      <p:cBhvr>
                                        <p:cTn id="120" dur="500" fill="hold"/>
                                        <p:tgtEl>
                                          <p:spTgt spid="109"/>
                                        </p:tgtEl>
                                        <p:attrNameLst>
                                          <p:attrName>ppt_x</p:attrName>
                                        </p:attrNameLst>
                                      </p:cBhvr>
                                      <p:tavLst>
                                        <p:tav tm="0">
                                          <p:val>
                                            <p:strVal val="#ppt_x"/>
                                          </p:val>
                                        </p:tav>
                                        <p:tav tm="100000">
                                          <p:val>
                                            <p:strVal val="#ppt_x"/>
                                          </p:val>
                                        </p:tav>
                                      </p:tavLst>
                                    </p:anim>
                                    <p:anim calcmode="lin" valueType="num">
                                      <p:cBhvr>
                                        <p:cTn id="121" dur="5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500"/>
                                        <p:tgtEl>
                                          <p:spTgt spid="110"/>
                                        </p:tgtEl>
                                      </p:cBhvr>
                                    </p:animEffect>
                                    <p:anim calcmode="lin" valueType="num">
                                      <p:cBhvr>
                                        <p:cTn id="125" dur="500" fill="hold"/>
                                        <p:tgtEl>
                                          <p:spTgt spid="110"/>
                                        </p:tgtEl>
                                        <p:attrNameLst>
                                          <p:attrName>ppt_x</p:attrName>
                                        </p:attrNameLst>
                                      </p:cBhvr>
                                      <p:tavLst>
                                        <p:tav tm="0">
                                          <p:val>
                                            <p:strVal val="#ppt_x"/>
                                          </p:val>
                                        </p:tav>
                                        <p:tav tm="100000">
                                          <p:val>
                                            <p:strVal val="#ppt_x"/>
                                          </p:val>
                                        </p:tav>
                                      </p:tavLst>
                                    </p:anim>
                                    <p:anim calcmode="lin" valueType="num">
                                      <p:cBhvr>
                                        <p:cTn id="126" dur="5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500"/>
                                        <p:tgtEl>
                                          <p:spTgt spid="111"/>
                                        </p:tgtEl>
                                      </p:cBhvr>
                                    </p:animEffect>
                                    <p:anim calcmode="lin" valueType="num">
                                      <p:cBhvr>
                                        <p:cTn id="130" dur="500" fill="hold"/>
                                        <p:tgtEl>
                                          <p:spTgt spid="111"/>
                                        </p:tgtEl>
                                        <p:attrNameLst>
                                          <p:attrName>ppt_x</p:attrName>
                                        </p:attrNameLst>
                                      </p:cBhvr>
                                      <p:tavLst>
                                        <p:tav tm="0">
                                          <p:val>
                                            <p:strVal val="#ppt_x"/>
                                          </p:val>
                                        </p:tav>
                                        <p:tav tm="100000">
                                          <p:val>
                                            <p:strVal val="#ppt_x"/>
                                          </p:val>
                                        </p:tav>
                                      </p:tavLst>
                                    </p:anim>
                                    <p:anim calcmode="lin" valueType="num">
                                      <p:cBhvr>
                                        <p:cTn id="131" dur="5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18921" y="4172869"/>
            <a:ext cx="912508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173188"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5" name="Rectangle 4"/>
          <p:cNvSpPr/>
          <p:nvPr/>
        </p:nvSpPr>
        <p:spPr>
          <a:xfrm>
            <a:off x="1418425"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Oval 5"/>
          <p:cNvSpPr/>
          <p:nvPr/>
        </p:nvSpPr>
        <p:spPr>
          <a:xfrm>
            <a:off x="1768463"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Subtitle 2"/>
          <p:cNvSpPr txBox="1">
            <a:spLocks/>
          </p:cNvSpPr>
          <p:nvPr/>
        </p:nvSpPr>
        <p:spPr>
          <a:xfrm>
            <a:off x="1473226" y="4422729"/>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2016</a:t>
            </a:r>
          </a:p>
        </p:txBody>
      </p:sp>
      <p:sp>
        <p:nvSpPr>
          <p:cNvPr id="8" name="Rectangle 7"/>
          <p:cNvSpPr/>
          <p:nvPr/>
        </p:nvSpPr>
        <p:spPr>
          <a:xfrm>
            <a:off x="3274232"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p:cNvSpPr/>
          <p:nvPr/>
        </p:nvSpPr>
        <p:spPr>
          <a:xfrm>
            <a:off x="5096074" y="3030223"/>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Rectangle 9"/>
          <p:cNvSpPr/>
          <p:nvPr/>
        </p:nvSpPr>
        <p:spPr>
          <a:xfrm>
            <a:off x="6923503" y="3033415"/>
            <a:ext cx="858495" cy="8181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Oval 14"/>
          <p:cNvSpPr/>
          <p:nvPr/>
        </p:nvSpPr>
        <p:spPr>
          <a:xfrm>
            <a:off x="3624270"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Oval 16"/>
          <p:cNvSpPr/>
          <p:nvPr/>
        </p:nvSpPr>
        <p:spPr>
          <a:xfrm>
            <a:off x="5446112"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Oval 18"/>
          <p:cNvSpPr/>
          <p:nvPr/>
        </p:nvSpPr>
        <p:spPr>
          <a:xfrm>
            <a:off x="7273541"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TextBox 21"/>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Be Awesome or Die Trying</a:t>
            </a:r>
          </a:p>
        </p:txBody>
      </p:sp>
      <p:sp>
        <p:nvSpPr>
          <p:cNvPr id="105" name="Subtitle 2"/>
          <p:cNvSpPr txBox="1">
            <a:spLocks/>
          </p:cNvSpPr>
          <p:nvPr/>
        </p:nvSpPr>
        <p:spPr>
          <a:xfrm>
            <a:off x="3329032"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2017</a:t>
            </a:r>
          </a:p>
        </p:txBody>
      </p:sp>
      <p:sp>
        <p:nvSpPr>
          <p:cNvPr id="106" name="Subtitle 2"/>
          <p:cNvSpPr txBox="1">
            <a:spLocks/>
          </p:cNvSpPr>
          <p:nvPr/>
        </p:nvSpPr>
        <p:spPr>
          <a:xfrm>
            <a:off x="5150875"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2018</a:t>
            </a:r>
          </a:p>
        </p:txBody>
      </p:sp>
      <p:sp>
        <p:nvSpPr>
          <p:cNvPr id="107" name="Subtitle 2"/>
          <p:cNvSpPr txBox="1">
            <a:spLocks/>
          </p:cNvSpPr>
          <p:nvPr/>
        </p:nvSpPr>
        <p:spPr>
          <a:xfrm>
            <a:off x="6978304"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2019</a:t>
            </a:r>
          </a:p>
        </p:txBody>
      </p:sp>
      <p:sp>
        <p:nvSpPr>
          <p:cNvPr id="109" name="TextBox 108"/>
          <p:cNvSpPr txBox="1"/>
          <p:nvPr/>
        </p:nvSpPr>
        <p:spPr>
          <a:xfrm>
            <a:off x="3016611"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10" name="TextBox 109"/>
          <p:cNvSpPr txBox="1"/>
          <p:nvPr/>
        </p:nvSpPr>
        <p:spPr>
          <a:xfrm>
            <a:off x="4860036"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11" name="TextBox 110"/>
          <p:cNvSpPr txBox="1"/>
          <p:nvPr/>
        </p:nvSpPr>
        <p:spPr>
          <a:xfrm>
            <a:off x="6703460"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08" name="Rectangle 10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2"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Goals</a:t>
            </a:r>
            <a:endParaRPr lang="en-US" sz="2400" dirty="0">
              <a:solidFill>
                <a:schemeClr val="bg1"/>
              </a:solidFill>
            </a:endParaRPr>
          </a:p>
        </p:txBody>
      </p:sp>
      <p:sp>
        <p:nvSpPr>
          <p:cNvPr id="113" name="Rectangle 11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103" name="Group 102"/>
          <p:cNvGrpSpPr/>
          <p:nvPr/>
        </p:nvGrpSpPr>
        <p:grpSpPr>
          <a:xfrm>
            <a:off x="1679950" y="3273694"/>
            <a:ext cx="335445" cy="337610"/>
            <a:chOff x="895350" y="4148138"/>
            <a:chExt cx="246063" cy="247651"/>
          </a:xfrm>
        </p:grpSpPr>
        <p:sp>
          <p:nvSpPr>
            <p:cNvPr id="114"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0"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1"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2"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4"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6"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8"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9"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31"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32"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38"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39"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0"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1"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2"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3"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4"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5"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6"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7"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8"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9"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0"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1"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2"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3"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4"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5"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6"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7"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8"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9"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0"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1"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2"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3"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4"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5"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6"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67"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8"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169" name="Group 168"/>
          <p:cNvGrpSpPr/>
          <p:nvPr/>
        </p:nvGrpSpPr>
        <p:grpSpPr>
          <a:xfrm>
            <a:off x="3532760" y="3225979"/>
            <a:ext cx="341436" cy="433040"/>
            <a:chOff x="2495550" y="3760788"/>
            <a:chExt cx="195263" cy="247650"/>
          </a:xfrm>
        </p:grpSpPr>
        <p:sp>
          <p:nvSpPr>
            <p:cNvPr id="17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7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182" name="Group 181"/>
          <p:cNvGrpSpPr/>
          <p:nvPr/>
        </p:nvGrpSpPr>
        <p:grpSpPr>
          <a:xfrm>
            <a:off x="5342947" y="3276807"/>
            <a:ext cx="364749" cy="325001"/>
            <a:chOff x="2068513" y="3770313"/>
            <a:chExt cx="247650" cy="220663"/>
          </a:xfrm>
        </p:grpSpPr>
        <p:sp>
          <p:nvSpPr>
            <p:cNvPr id="183"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5"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6"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7"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8"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9"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0"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1"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2"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3"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4"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5"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6"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7"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8"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9"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0"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1"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2"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3"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4"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5"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6"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7"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8"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9"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0"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1"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2"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3"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4"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5"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6"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7"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8"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9"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0"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21" name="Group 220"/>
          <p:cNvGrpSpPr/>
          <p:nvPr/>
        </p:nvGrpSpPr>
        <p:grpSpPr>
          <a:xfrm>
            <a:off x="7233448" y="3269677"/>
            <a:ext cx="238605" cy="345642"/>
            <a:chOff x="541338" y="2205038"/>
            <a:chExt cx="169863" cy="246063"/>
          </a:xfrm>
        </p:grpSpPr>
        <p:sp>
          <p:nvSpPr>
            <p:cNvPr id="222"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4"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5"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26"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21943862"/>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500" fill="hold"/>
                                        <p:tgtEl>
                                          <p:spTgt spid="108"/>
                                        </p:tgtEl>
                                        <p:attrNameLst>
                                          <p:attrName>ppt_w</p:attrName>
                                        </p:attrNameLst>
                                      </p:cBhvr>
                                      <p:tavLst>
                                        <p:tav tm="0">
                                          <p:val>
                                            <p:strVal val="#ppt_w*0.70"/>
                                          </p:val>
                                        </p:tav>
                                        <p:tav tm="100000">
                                          <p:val>
                                            <p:strVal val="#ppt_w"/>
                                          </p:val>
                                        </p:tav>
                                      </p:tavLst>
                                    </p:anim>
                                    <p:anim calcmode="lin" valueType="num">
                                      <p:cBhvr>
                                        <p:cTn id="8" dur="500" fill="hold"/>
                                        <p:tgtEl>
                                          <p:spTgt spid="108"/>
                                        </p:tgtEl>
                                        <p:attrNameLst>
                                          <p:attrName>ppt_h</p:attrName>
                                        </p:attrNameLst>
                                      </p:cBhvr>
                                      <p:tavLst>
                                        <p:tav tm="0">
                                          <p:val>
                                            <p:strVal val="#ppt_h"/>
                                          </p:val>
                                        </p:tav>
                                        <p:tav tm="100000">
                                          <p:val>
                                            <p:strVal val="#ppt_h"/>
                                          </p:val>
                                        </p:tav>
                                      </p:tavLst>
                                    </p:anim>
                                    <p:animEffect transition="in" filter="fade">
                                      <p:cBhvr>
                                        <p:cTn id="9" dur="5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500" fill="hold"/>
                                        <p:tgtEl>
                                          <p:spTgt spid="113"/>
                                        </p:tgtEl>
                                        <p:attrNameLst>
                                          <p:attrName>ppt_w</p:attrName>
                                        </p:attrNameLst>
                                      </p:cBhvr>
                                      <p:tavLst>
                                        <p:tav tm="0">
                                          <p:val>
                                            <p:strVal val="#ppt_w*0.70"/>
                                          </p:val>
                                        </p:tav>
                                        <p:tav tm="100000">
                                          <p:val>
                                            <p:strVal val="#ppt_w"/>
                                          </p:val>
                                        </p:tav>
                                      </p:tavLst>
                                    </p:anim>
                                    <p:anim calcmode="lin" valueType="num">
                                      <p:cBhvr>
                                        <p:cTn id="13" dur="500" fill="hold"/>
                                        <p:tgtEl>
                                          <p:spTgt spid="113"/>
                                        </p:tgtEl>
                                        <p:attrNameLst>
                                          <p:attrName>ppt_h</p:attrName>
                                        </p:attrNameLst>
                                      </p:cBhvr>
                                      <p:tavLst>
                                        <p:tav tm="0">
                                          <p:val>
                                            <p:strVal val="#ppt_h"/>
                                          </p:val>
                                        </p:tav>
                                        <p:tav tm="100000">
                                          <p:val>
                                            <p:strVal val="#ppt_h"/>
                                          </p:val>
                                        </p:tav>
                                      </p:tavLst>
                                    </p:anim>
                                    <p:animEffect transition="in" filter="fade">
                                      <p:cBhvr>
                                        <p:cTn id="14" dur="500"/>
                                        <p:tgtEl>
                                          <p:spTgt spid="1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18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3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28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3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3850"/>
                            </p:stCondLst>
                            <p:childTnLst>
                              <p:par>
                                <p:cTn id="48" presetID="22" presetClass="entr" presetSubtype="4" fill="hold" nodeType="after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wipe(down)">
                                      <p:cBhvr>
                                        <p:cTn id="50" dur="500"/>
                                        <p:tgtEl>
                                          <p:spTgt spid="103"/>
                                        </p:tgtEl>
                                      </p:cBhvr>
                                    </p:animEffect>
                                  </p:childTnLst>
                                </p:cTn>
                              </p:par>
                            </p:childTnLst>
                          </p:cTn>
                        </p:par>
                        <p:par>
                          <p:cTn id="51" fill="hold">
                            <p:stCondLst>
                              <p:cond delay="43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48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3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5850"/>
                            </p:stCondLst>
                            <p:childTnLst>
                              <p:par>
                                <p:cTn id="68" presetID="22" presetClass="entr" presetSubtype="4" fill="hold" nodeType="afterEffect">
                                  <p:stCondLst>
                                    <p:cond delay="0"/>
                                  </p:stCondLst>
                                  <p:childTnLst>
                                    <p:set>
                                      <p:cBhvr>
                                        <p:cTn id="69" dur="1" fill="hold">
                                          <p:stCondLst>
                                            <p:cond delay="0"/>
                                          </p:stCondLst>
                                        </p:cTn>
                                        <p:tgtEl>
                                          <p:spTgt spid="169"/>
                                        </p:tgtEl>
                                        <p:attrNameLst>
                                          <p:attrName>style.visibility</p:attrName>
                                        </p:attrNameLst>
                                      </p:cBhvr>
                                      <p:to>
                                        <p:strVal val="visible"/>
                                      </p:to>
                                    </p:set>
                                    <p:animEffect transition="in" filter="wipe(down)">
                                      <p:cBhvr>
                                        <p:cTn id="70" dur="500"/>
                                        <p:tgtEl>
                                          <p:spTgt spid="169"/>
                                        </p:tgtEl>
                                      </p:cBhvr>
                                    </p:animEffect>
                                  </p:childTnLst>
                                </p:cTn>
                              </p:par>
                            </p:childTnLst>
                          </p:cTn>
                        </p:par>
                        <p:par>
                          <p:cTn id="71" fill="hold">
                            <p:stCondLst>
                              <p:cond delay="63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68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3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7850"/>
                            </p:stCondLst>
                            <p:childTnLst>
                              <p:par>
                                <p:cTn id="88" presetID="22" presetClass="entr" presetSubtype="4" fill="hold" nodeType="afterEffect">
                                  <p:stCondLst>
                                    <p:cond delay="0"/>
                                  </p:stCondLst>
                                  <p:childTnLst>
                                    <p:set>
                                      <p:cBhvr>
                                        <p:cTn id="89" dur="1" fill="hold">
                                          <p:stCondLst>
                                            <p:cond delay="0"/>
                                          </p:stCondLst>
                                        </p:cTn>
                                        <p:tgtEl>
                                          <p:spTgt spid="182"/>
                                        </p:tgtEl>
                                        <p:attrNameLst>
                                          <p:attrName>style.visibility</p:attrName>
                                        </p:attrNameLst>
                                      </p:cBhvr>
                                      <p:to>
                                        <p:strVal val="visible"/>
                                      </p:to>
                                    </p:set>
                                    <p:animEffect transition="in" filter="wipe(down)">
                                      <p:cBhvr>
                                        <p:cTn id="90" dur="500"/>
                                        <p:tgtEl>
                                          <p:spTgt spid="182"/>
                                        </p:tgtEl>
                                      </p:cBhvr>
                                    </p:animEffect>
                                  </p:childTnLst>
                                </p:cTn>
                              </p:par>
                            </p:childTnLst>
                          </p:cTn>
                        </p:par>
                        <p:par>
                          <p:cTn id="91" fill="hold">
                            <p:stCondLst>
                              <p:cond delay="8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8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9850"/>
                            </p:stCondLst>
                            <p:childTnLst>
                              <p:par>
                                <p:cTn id="108" presetID="22" presetClass="entr" presetSubtype="4" fill="hold" nodeType="afterEffect">
                                  <p:stCondLst>
                                    <p:cond delay="0"/>
                                  </p:stCondLst>
                                  <p:childTnLst>
                                    <p:set>
                                      <p:cBhvr>
                                        <p:cTn id="109" dur="1" fill="hold">
                                          <p:stCondLst>
                                            <p:cond delay="0"/>
                                          </p:stCondLst>
                                        </p:cTn>
                                        <p:tgtEl>
                                          <p:spTgt spid="221"/>
                                        </p:tgtEl>
                                        <p:attrNameLst>
                                          <p:attrName>style.visibility</p:attrName>
                                        </p:attrNameLst>
                                      </p:cBhvr>
                                      <p:to>
                                        <p:strVal val="visible"/>
                                      </p:to>
                                    </p:set>
                                    <p:animEffect transition="in" filter="wipe(down)">
                                      <p:cBhvr>
                                        <p:cTn id="110" dur="500"/>
                                        <p:tgtEl>
                                          <p:spTgt spid="221"/>
                                        </p:tgtEl>
                                      </p:cBhvr>
                                    </p:animEffect>
                                  </p:childTnLst>
                                </p:cTn>
                              </p:par>
                            </p:childTnLst>
                          </p:cTn>
                        </p:par>
                        <p:par>
                          <p:cTn id="111" fill="hold">
                            <p:stCondLst>
                              <p:cond delay="10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500"/>
                                        <p:tgtEl>
                                          <p:spTgt spid="3"/>
                                        </p:tgtEl>
                                      </p:cBhvr>
                                    </p:animEffect>
                                    <p:anim calcmode="lin" valueType="num">
                                      <p:cBhvr>
                                        <p:cTn id="115" dur="500" fill="hold"/>
                                        <p:tgtEl>
                                          <p:spTgt spid="3"/>
                                        </p:tgtEl>
                                        <p:attrNameLst>
                                          <p:attrName>ppt_x</p:attrName>
                                        </p:attrNameLst>
                                      </p:cBhvr>
                                      <p:tavLst>
                                        <p:tav tm="0">
                                          <p:val>
                                            <p:strVal val="#ppt_x"/>
                                          </p:val>
                                        </p:tav>
                                        <p:tav tm="100000">
                                          <p:val>
                                            <p:strVal val="#ppt_x"/>
                                          </p:val>
                                        </p:tav>
                                      </p:tavLst>
                                    </p:anim>
                                    <p:anim calcmode="lin" valueType="num">
                                      <p:cBhvr>
                                        <p:cTn id="116" dur="5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500"/>
                                        <p:tgtEl>
                                          <p:spTgt spid="109"/>
                                        </p:tgtEl>
                                      </p:cBhvr>
                                    </p:animEffect>
                                    <p:anim calcmode="lin" valueType="num">
                                      <p:cBhvr>
                                        <p:cTn id="120" dur="500" fill="hold"/>
                                        <p:tgtEl>
                                          <p:spTgt spid="109"/>
                                        </p:tgtEl>
                                        <p:attrNameLst>
                                          <p:attrName>ppt_x</p:attrName>
                                        </p:attrNameLst>
                                      </p:cBhvr>
                                      <p:tavLst>
                                        <p:tav tm="0">
                                          <p:val>
                                            <p:strVal val="#ppt_x"/>
                                          </p:val>
                                        </p:tav>
                                        <p:tav tm="100000">
                                          <p:val>
                                            <p:strVal val="#ppt_x"/>
                                          </p:val>
                                        </p:tav>
                                      </p:tavLst>
                                    </p:anim>
                                    <p:anim calcmode="lin" valueType="num">
                                      <p:cBhvr>
                                        <p:cTn id="121" dur="5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500"/>
                                        <p:tgtEl>
                                          <p:spTgt spid="110"/>
                                        </p:tgtEl>
                                      </p:cBhvr>
                                    </p:animEffect>
                                    <p:anim calcmode="lin" valueType="num">
                                      <p:cBhvr>
                                        <p:cTn id="125" dur="500" fill="hold"/>
                                        <p:tgtEl>
                                          <p:spTgt spid="110"/>
                                        </p:tgtEl>
                                        <p:attrNameLst>
                                          <p:attrName>ppt_x</p:attrName>
                                        </p:attrNameLst>
                                      </p:cBhvr>
                                      <p:tavLst>
                                        <p:tav tm="0">
                                          <p:val>
                                            <p:strVal val="#ppt_x"/>
                                          </p:val>
                                        </p:tav>
                                        <p:tav tm="100000">
                                          <p:val>
                                            <p:strVal val="#ppt_x"/>
                                          </p:val>
                                        </p:tav>
                                      </p:tavLst>
                                    </p:anim>
                                    <p:anim calcmode="lin" valueType="num">
                                      <p:cBhvr>
                                        <p:cTn id="126" dur="5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500"/>
                                        <p:tgtEl>
                                          <p:spTgt spid="111"/>
                                        </p:tgtEl>
                                      </p:cBhvr>
                                    </p:animEffect>
                                    <p:anim calcmode="lin" valueType="num">
                                      <p:cBhvr>
                                        <p:cTn id="130" dur="500" fill="hold"/>
                                        <p:tgtEl>
                                          <p:spTgt spid="111"/>
                                        </p:tgtEl>
                                        <p:attrNameLst>
                                          <p:attrName>ppt_x</p:attrName>
                                        </p:attrNameLst>
                                      </p:cBhvr>
                                      <p:tavLst>
                                        <p:tav tm="0">
                                          <p:val>
                                            <p:strVal val="#ppt_x"/>
                                          </p:val>
                                        </p:tav>
                                        <p:tav tm="100000">
                                          <p:val>
                                            <p:strVal val="#ppt_x"/>
                                          </p:val>
                                        </p:tav>
                                      </p:tavLst>
                                    </p:anim>
                                    <p:anim calcmode="lin" valueType="num">
                                      <p:cBhvr>
                                        <p:cTn id="131" dur="5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18921" y="4172869"/>
            <a:ext cx="912508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173188"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5" name="Oval 4"/>
          <p:cNvSpPr/>
          <p:nvPr/>
        </p:nvSpPr>
        <p:spPr>
          <a:xfrm>
            <a:off x="1418425"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Oval 5"/>
          <p:cNvSpPr/>
          <p:nvPr/>
        </p:nvSpPr>
        <p:spPr>
          <a:xfrm>
            <a:off x="1768463"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Subtitle 2"/>
          <p:cNvSpPr txBox="1">
            <a:spLocks/>
          </p:cNvSpPr>
          <p:nvPr/>
        </p:nvSpPr>
        <p:spPr>
          <a:xfrm>
            <a:off x="1473226" y="4422729"/>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a:t>2012</a:t>
            </a:r>
          </a:p>
        </p:txBody>
      </p:sp>
      <p:sp>
        <p:nvSpPr>
          <p:cNvPr id="8" name="Oval 7"/>
          <p:cNvSpPr/>
          <p:nvPr/>
        </p:nvSpPr>
        <p:spPr>
          <a:xfrm>
            <a:off x="3274232"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Oval 8"/>
          <p:cNvSpPr/>
          <p:nvPr/>
        </p:nvSpPr>
        <p:spPr>
          <a:xfrm>
            <a:off x="5096074" y="3030223"/>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Oval 9"/>
          <p:cNvSpPr/>
          <p:nvPr/>
        </p:nvSpPr>
        <p:spPr>
          <a:xfrm>
            <a:off x="6923503"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Oval 14"/>
          <p:cNvSpPr/>
          <p:nvPr/>
        </p:nvSpPr>
        <p:spPr>
          <a:xfrm>
            <a:off x="3624270"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Oval 16"/>
          <p:cNvSpPr/>
          <p:nvPr/>
        </p:nvSpPr>
        <p:spPr>
          <a:xfrm>
            <a:off x="5446112"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Oval 18"/>
          <p:cNvSpPr/>
          <p:nvPr/>
        </p:nvSpPr>
        <p:spPr>
          <a:xfrm>
            <a:off x="7273541"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TextBox 21"/>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Be Awesome or Die Trying</a:t>
            </a:r>
          </a:p>
        </p:txBody>
      </p:sp>
      <p:grpSp>
        <p:nvGrpSpPr>
          <p:cNvPr id="23" name="Group 22"/>
          <p:cNvGrpSpPr/>
          <p:nvPr/>
        </p:nvGrpSpPr>
        <p:grpSpPr>
          <a:xfrm>
            <a:off x="3530657" y="3270870"/>
            <a:ext cx="345642" cy="343258"/>
            <a:chOff x="3648076" y="2605089"/>
            <a:chExt cx="230188" cy="228600"/>
          </a:xfrm>
        </p:grpSpPr>
        <p:sp>
          <p:nvSpPr>
            <p:cNvPr id="24"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5"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6"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7"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8"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9"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0"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1"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2"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5"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7"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8"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0"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2"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3"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5"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6"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7"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8"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9"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0"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1"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2"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53" name="Group 52"/>
          <p:cNvGrpSpPr/>
          <p:nvPr/>
        </p:nvGrpSpPr>
        <p:grpSpPr>
          <a:xfrm>
            <a:off x="1670866" y="3265693"/>
            <a:ext cx="353612" cy="353612"/>
            <a:chOff x="2078038" y="1817689"/>
            <a:chExt cx="230188" cy="230188"/>
          </a:xfrm>
        </p:grpSpPr>
        <p:sp>
          <p:nvSpPr>
            <p:cNvPr id="54"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6"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7"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4"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8"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69"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70"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71" name="Group 70"/>
          <p:cNvGrpSpPr/>
          <p:nvPr/>
        </p:nvGrpSpPr>
        <p:grpSpPr>
          <a:xfrm>
            <a:off x="5363358" y="3257098"/>
            <a:ext cx="323927" cy="364418"/>
            <a:chOff x="3657600" y="2205038"/>
            <a:chExt cx="203200" cy="228600"/>
          </a:xfrm>
        </p:grpSpPr>
        <p:sp>
          <p:nvSpPr>
            <p:cNvPr id="72"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78"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79"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0"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1"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2"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3"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4"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5"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6"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7"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8"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89"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90"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93" name="Group 92"/>
          <p:cNvGrpSpPr/>
          <p:nvPr/>
        </p:nvGrpSpPr>
        <p:grpSpPr>
          <a:xfrm>
            <a:off x="7229350" y="3245313"/>
            <a:ext cx="246801" cy="394372"/>
            <a:chOff x="549275" y="1417639"/>
            <a:chExt cx="153988" cy="246063"/>
          </a:xfrm>
        </p:grpSpPr>
        <p:sp>
          <p:nvSpPr>
            <p:cNvPr id="94"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97"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98"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99"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01"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02"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105" name="Subtitle 2"/>
          <p:cNvSpPr txBox="1">
            <a:spLocks/>
          </p:cNvSpPr>
          <p:nvPr/>
        </p:nvSpPr>
        <p:spPr>
          <a:xfrm>
            <a:off x="3329032"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a:t>2013</a:t>
            </a:r>
          </a:p>
        </p:txBody>
      </p:sp>
      <p:sp>
        <p:nvSpPr>
          <p:cNvPr id="106" name="Subtitle 2"/>
          <p:cNvSpPr txBox="1">
            <a:spLocks/>
          </p:cNvSpPr>
          <p:nvPr/>
        </p:nvSpPr>
        <p:spPr>
          <a:xfrm>
            <a:off x="5150875"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a:t>2014</a:t>
            </a:r>
          </a:p>
        </p:txBody>
      </p:sp>
      <p:sp>
        <p:nvSpPr>
          <p:cNvPr id="107" name="Subtitle 2"/>
          <p:cNvSpPr txBox="1">
            <a:spLocks/>
          </p:cNvSpPr>
          <p:nvPr/>
        </p:nvSpPr>
        <p:spPr>
          <a:xfrm>
            <a:off x="6978304"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a:t>2015</a:t>
            </a:r>
          </a:p>
        </p:txBody>
      </p:sp>
      <p:sp>
        <p:nvSpPr>
          <p:cNvPr id="109" name="TextBox 108"/>
          <p:cNvSpPr txBox="1"/>
          <p:nvPr/>
        </p:nvSpPr>
        <p:spPr>
          <a:xfrm>
            <a:off x="3016611"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10" name="TextBox 109"/>
          <p:cNvSpPr txBox="1"/>
          <p:nvPr/>
        </p:nvSpPr>
        <p:spPr>
          <a:xfrm>
            <a:off x="4860036"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11" name="TextBox 110"/>
          <p:cNvSpPr txBox="1"/>
          <p:nvPr/>
        </p:nvSpPr>
        <p:spPr>
          <a:xfrm>
            <a:off x="6703460"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08" name="Rectangle 10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2"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Goals</a:t>
            </a:r>
            <a:endParaRPr lang="en-US" sz="2400" dirty="0">
              <a:solidFill>
                <a:schemeClr val="bg1"/>
              </a:solidFill>
            </a:endParaRPr>
          </a:p>
        </p:txBody>
      </p:sp>
      <p:sp>
        <p:nvSpPr>
          <p:cNvPr id="113" name="Rectangle 11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321042536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500" fill="hold"/>
                                        <p:tgtEl>
                                          <p:spTgt spid="108"/>
                                        </p:tgtEl>
                                        <p:attrNameLst>
                                          <p:attrName>ppt_w</p:attrName>
                                        </p:attrNameLst>
                                      </p:cBhvr>
                                      <p:tavLst>
                                        <p:tav tm="0">
                                          <p:val>
                                            <p:strVal val="#ppt_w*0.70"/>
                                          </p:val>
                                        </p:tav>
                                        <p:tav tm="100000">
                                          <p:val>
                                            <p:strVal val="#ppt_w"/>
                                          </p:val>
                                        </p:tav>
                                      </p:tavLst>
                                    </p:anim>
                                    <p:anim calcmode="lin" valueType="num">
                                      <p:cBhvr>
                                        <p:cTn id="8" dur="500" fill="hold"/>
                                        <p:tgtEl>
                                          <p:spTgt spid="108"/>
                                        </p:tgtEl>
                                        <p:attrNameLst>
                                          <p:attrName>ppt_h</p:attrName>
                                        </p:attrNameLst>
                                      </p:cBhvr>
                                      <p:tavLst>
                                        <p:tav tm="0">
                                          <p:val>
                                            <p:strVal val="#ppt_h"/>
                                          </p:val>
                                        </p:tav>
                                        <p:tav tm="100000">
                                          <p:val>
                                            <p:strVal val="#ppt_h"/>
                                          </p:val>
                                        </p:tav>
                                      </p:tavLst>
                                    </p:anim>
                                    <p:animEffect transition="in" filter="fade">
                                      <p:cBhvr>
                                        <p:cTn id="9" dur="5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500" fill="hold"/>
                                        <p:tgtEl>
                                          <p:spTgt spid="113"/>
                                        </p:tgtEl>
                                        <p:attrNameLst>
                                          <p:attrName>ppt_w</p:attrName>
                                        </p:attrNameLst>
                                      </p:cBhvr>
                                      <p:tavLst>
                                        <p:tav tm="0">
                                          <p:val>
                                            <p:strVal val="#ppt_w*0.70"/>
                                          </p:val>
                                        </p:tav>
                                        <p:tav tm="100000">
                                          <p:val>
                                            <p:strVal val="#ppt_w"/>
                                          </p:val>
                                        </p:tav>
                                      </p:tavLst>
                                    </p:anim>
                                    <p:anim calcmode="lin" valueType="num">
                                      <p:cBhvr>
                                        <p:cTn id="13" dur="500" fill="hold"/>
                                        <p:tgtEl>
                                          <p:spTgt spid="113"/>
                                        </p:tgtEl>
                                        <p:attrNameLst>
                                          <p:attrName>ppt_h</p:attrName>
                                        </p:attrNameLst>
                                      </p:cBhvr>
                                      <p:tavLst>
                                        <p:tav tm="0">
                                          <p:val>
                                            <p:strVal val="#ppt_h"/>
                                          </p:val>
                                        </p:tav>
                                        <p:tav tm="100000">
                                          <p:val>
                                            <p:strVal val="#ppt_h"/>
                                          </p:val>
                                        </p:tav>
                                      </p:tavLst>
                                    </p:anim>
                                    <p:animEffect transition="in" filter="fade">
                                      <p:cBhvr>
                                        <p:cTn id="14" dur="500"/>
                                        <p:tgtEl>
                                          <p:spTgt spid="1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18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3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28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3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3850"/>
                            </p:stCondLst>
                            <p:childTnLst>
                              <p:par>
                                <p:cTn id="48" presetID="22" presetClass="entr" presetSubtype="4" fill="hold" nodeType="after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down)">
                                      <p:cBhvr>
                                        <p:cTn id="50" dur="500"/>
                                        <p:tgtEl>
                                          <p:spTgt spid="53"/>
                                        </p:tgtEl>
                                      </p:cBhvr>
                                    </p:animEffect>
                                  </p:childTnLst>
                                </p:cTn>
                              </p:par>
                            </p:childTnLst>
                          </p:cTn>
                        </p:par>
                        <p:par>
                          <p:cTn id="51" fill="hold">
                            <p:stCondLst>
                              <p:cond delay="43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48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3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5850"/>
                            </p:stCondLst>
                            <p:childTnLst>
                              <p:par>
                                <p:cTn id="68" presetID="22" presetClass="entr" presetSubtype="4" fill="hold" nodeType="afterEffect">
                                  <p:stCondLst>
                                    <p:cond delay="0"/>
                                  </p:stCondLst>
                                  <p:childTnLst>
                                    <p:set>
                                      <p:cBhvr>
                                        <p:cTn id="69" dur="1" fill="hold">
                                          <p:stCondLst>
                                            <p:cond delay="0"/>
                                          </p:stCondLst>
                                        </p:cTn>
                                        <p:tgtEl>
                                          <p:spTgt spid="23"/>
                                        </p:tgtEl>
                                        <p:attrNameLst>
                                          <p:attrName>style.visibility</p:attrName>
                                        </p:attrNameLst>
                                      </p:cBhvr>
                                      <p:to>
                                        <p:strVal val="visible"/>
                                      </p:to>
                                    </p:set>
                                    <p:animEffect transition="in" filter="wipe(down)">
                                      <p:cBhvr>
                                        <p:cTn id="70" dur="500"/>
                                        <p:tgtEl>
                                          <p:spTgt spid="23"/>
                                        </p:tgtEl>
                                      </p:cBhvr>
                                    </p:animEffect>
                                  </p:childTnLst>
                                </p:cTn>
                              </p:par>
                            </p:childTnLst>
                          </p:cTn>
                        </p:par>
                        <p:par>
                          <p:cTn id="71" fill="hold">
                            <p:stCondLst>
                              <p:cond delay="63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68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3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7850"/>
                            </p:stCondLst>
                            <p:childTnLst>
                              <p:par>
                                <p:cTn id="88" presetID="2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Effect transition="in" filter="wipe(down)">
                                      <p:cBhvr>
                                        <p:cTn id="90" dur="500"/>
                                        <p:tgtEl>
                                          <p:spTgt spid="71"/>
                                        </p:tgtEl>
                                      </p:cBhvr>
                                    </p:animEffect>
                                  </p:childTnLst>
                                </p:cTn>
                              </p:par>
                            </p:childTnLst>
                          </p:cTn>
                        </p:par>
                        <p:par>
                          <p:cTn id="91" fill="hold">
                            <p:stCondLst>
                              <p:cond delay="8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8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9850"/>
                            </p:stCondLst>
                            <p:childTnLst>
                              <p:par>
                                <p:cTn id="108" presetID="22" presetClass="entr" presetSubtype="4" fill="hold" nodeType="afterEffect">
                                  <p:stCondLst>
                                    <p:cond delay="0"/>
                                  </p:stCondLst>
                                  <p:childTnLst>
                                    <p:set>
                                      <p:cBhvr>
                                        <p:cTn id="109" dur="1" fill="hold">
                                          <p:stCondLst>
                                            <p:cond delay="0"/>
                                          </p:stCondLst>
                                        </p:cTn>
                                        <p:tgtEl>
                                          <p:spTgt spid="93"/>
                                        </p:tgtEl>
                                        <p:attrNameLst>
                                          <p:attrName>style.visibility</p:attrName>
                                        </p:attrNameLst>
                                      </p:cBhvr>
                                      <p:to>
                                        <p:strVal val="visible"/>
                                      </p:to>
                                    </p:set>
                                    <p:animEffect transition="in" filter="wipe(down)">
                                      <p:cBhvr>
                                        <p:cTn id="110" dur="500"/>
                                        <p:tgtEl>
                                          <p:spTgt spid="93"/>
                                        </p:tgtEl>
                                      </p:cBhvr>
                                    </p:animEffect>
                                  </p:childTnLst>
                                </p:cTn>
                              </p:par>
                            </p:childTnLst>
                          </p:cTn>
                        </p:par>
                        <p:par>
                          <p:cTn id="111" fill="hold">
                            <p:stCondLst>
                              <p:cond delay="10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500"/>
                                        <p:tgtEl>
                                          <p:spTgt spid="3"/>
                                        </p:tgtEl>
                                      </p:cBhvr>
                                    </p:animEffect>
                                    <p:anim calcmode="lin" valueType="num">
                                      <p:cBhvr>
                                        <p:cTn id="115" dur="500" fill="hold"/>
                                        <p:tgtEl>
                                          <p:spTgt spid="3"/>
                                        </p:tgtEl>
                                        <p:attrNameLst>
                                          <p:attrName>ppt_x</p:attrName>
                                        </p:attrNameLst>
                                      </p:cBhvr>
                                      <p:tavLst>
                                        <p:tav tm="0">
                                          <p:val>
                                            <p:strVal val="#ppt_x"/>
                                          </p:val>
                                        </p:tav>
                                        <p:tav tm="100000">
                                          <p:val>
                                            <p:strVal val="#ppt_x"/>
                                          </p:val>
                                        </p:tav>
                                      </p:tavLst>
                                    </p:anim>
                                    <p:anim calcmode="lin" valueType="num">
                                      <p:cBhvr>
                                        <p:cTn id="116" dur="5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500"/>
                                        <p:tgtEl>
                                          <p:spTgt spid="109"/>
                                        </p:tgtEl>
                                      </p:cBhvr>
                                    </p:animEffect>
                                    <p:anim calcmode="lin" valueType="num">
                                      <p:cBhvr>
                                        <p:cTn id="120" dur="500" fill="hold"/>
                                        <p:tgtEl>
                                          <p:spTgt spid="109"/>
                                        </p:tgtEl>
                                        <p:attrNameLst>
                                          <p:attrName>ppt_x</p:attrName>
                                        </p:attrNameLst>
                                      </p:cBhvr>
                                      <p:tavLst>
                                        <p:tav tm="0">
                                          <p:val>
                                            <p:strVal val="#ppt_x"/>
                                          </p:val>
                                        </p:tav>
                                        <p:tav tm="100000">
                                          <p:val>
                                            <p:strVal val="#ppt_x"/>
                                          </p:val>
                                        </p:tav>
                                      </p:tavLst>
                                    </p:anim>
                                    <p:anim calcmode="lin" valueType="num">
                                      <p:cBhvr>
                                        <p:cTn id="121" dur="5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500"/>
                                        <p:tgtEl>
                                          <p:spTgt spid="110"/>
                                        </p:tgtEl>
                                      </p:cBhvr>
                                    </p:animEffect>
                                    <p:anim calcmode="lin" valueType="num">
                                      <p:cBhvr>
                                        <p:cTn id="125" dur="500" fill="hold"/>
                                        <p:tgtEl>
                                          <p:spTgt spid="110"/>
                                        </p:tgtEl>
                                        <p:attrNameLst>
                                          <p:attrName>ppt_x</p:attrName>
                                        </p:attrNameLst>
                                      </p:cBhvr>
                                      <p:tavLst>
                                        <p:tav tm="0">
                                          <p:val>
                                            <p:strVal val="#ppt_x"/>
                                          </p:val>
                                        </p:tav>
                                        <p:tav tm="100000">
                                          <p:val>
                                            <p:strVal val="#ppt_x"/>
                                          </p:val>
                                        </p:tav>
                                      </p:tavLst>
                                    </p:anim>
                                    <p:anim calcmode="lin" valueType="num">
                                      <p:cBhvr>
                                        <p:cTn id="126" dur="5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500"/>
                                        <p:tgtEl>
                                          <p:spTgt spid="111"/>
                                        </p:tgtEl>
                                      </p:cBhvr>
                                    </p:animEffect>
                                    <p:anim calcmode="lin" valueType="num">
                                      <p:cBhvr>
                                        <p:cTn id="130" dur="500" fill="hold"/>
                                        <p:tgtEl>
                                          <p:spTgt spid="111"/>
                                        </p:tgtEl>
                                        <p:attrNameLst>
                                          <p:attrName>ppt_x</p:attrName>
                                        </p:attrNameLst>
                                      </p:cBhvr>
                                      <p:tavLst>
                                        <p:tav tm="0">
                                          <p:val>
                                            <p:strVal val="#ppt_x"/>
                                          </p:val>
                                        </p:tav>
                                        <p:tav tm="100000">
                                          <p:val>
                                            <p:strVal val="#ppt_x"/>
                                          </p:val>
                                        </p:tav>
                                      </p:tavLst>
                                    </p:anim>
                                    <p:anim calcmode="lin" valueType="num">
                                      <p:cBhvr>
                                        <p:cTn id="131" dur="5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18921" y="4172869"/>
            <a:ext cx="912508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173188"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5" name="Oval 4"/>
          <p:cNvSpPr/>
          <p:nvPr/>
        </p:nvSpPr>
        <p:spPr>
          <a:xfrm>
            <a:off x="1418425"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Oval 5"/>
          <p:cNvSpPr/>
          <p:nvPr/>
        </p:nvSpPr>
        <p:spPr>
          <a:xfrm>
            <a:off x="1768463"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Subtitle 2"/>
          <p:cNvSpPr txBox="1">
            <a:spLocks/>
          </p:cNvSpPr>
          <p:nvPr/>
        </p:nvSpPr>
        <p:spPr>
          <a:xfrm>
            <a:off x="1473226" y="4422729"/>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a:t>2016</a:t>
            </a:r>
          </a:p>
        </p:txBody>
      </p:sp>
      <p:sp>
        <p:nvSpPr>
          <p:cNvPr id="8" name="Oval 7"/>
          <p:cNvSpPr/>
          <p:nvPr/>
        </p:nvSpPr>
        <p:spPr>
          <a:xfrm>
            <a:off x="3274232"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Oval 8"/>
          <p:cNvSpPr/>
          <p:nvPr/>
        </p:nvSpPr>
        <p:spPr>
          <a:xfrm>
            <a:off x="5096074" y="3030223"/>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Oval 9"/>
          <p:cNvSpPr/>
          <p:nvPr/>
        </p:nvSpPr>
        <p:spPr>
          <a:xfrm>
            <a:off x="6923503" y="3033415"/>
            <a:ext cx="858495" cy="818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Oval 14"/>
          <p:cNvSpPr/>
          <p:nvPr/>
        </p:nvSpPr>
        <p:spPr>
          <a:xfrm>
            <a:off x="3624270"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Oval 16"/>
          <p:cNvSpPr/>
          <p:nvPr/>
        </p:nvSpPr>
        <p:spPr>
          <a:xfrm>
            <a:off x="5446112"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Oval 18"/>
          <p:cNvSpPr/>
          <p:nvPr/>
        </p:nvSpPr>
        <p:spPr>
          <a:xfrm>
            <a:off x="7273541" y="4093661"/>
            <a:ext cx="158419" cy="15841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 name="TextBox 21"/>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Be Awesome or Die Trying</a:t>
            </a:r>
          </a:p>
        </p:txBody>
      </p:sp>
      <p:sp>
        <p:nvSpPr>
          <p:cNvPr id="105" name="Subtitle 2"/>
          <p:cNvSpPr txBox="1">
            <a:spLocks/>
          </p:cNvSpPr>
          <p:nvPr/>
        </p:nvSpPr>
        <p:spPr>
          <a:xfrm>
            <a:off x="3329032"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a:t>2017</a:t>
            </a:r>
          </a:p>
        </p:txBody>
      </p:sp>
      <p:sp>
        <p:nvSpPr>
          <p:cNvPr id="106" name="Subtitle 2"/>
          <p:cNvSpPr txBox="1">
            <a:spLocks/>
          </p:cNvSpPr>
          <p:nvPr/>
        </p:nvSpPr>
        <p:spPr>
          <a:xfrm>
            <a:off x="5150875"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a:t>2018</a:t>
            </a:r>
          </a:p>
        </p:txBody>
      </p:sp>
      <p:sp>
        <p:nvSpPr>
          <p:cNvPr id="107" name="Subtitle 2"/>
          <p:cNvSpPr txBox="1">
            <a:spLocks/>
          </p:cNvSpPr>
          <p:nvPr/>
        </p:nvSpPr>
        <p:spPr>
          <a:xfrm>
            <a:off x="6978304" y="4433418"/>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200" i="1" dirty="0"/>
              <a:t>2019</a:t>
            </a:r>
          </a:p>
        </p:txBody>
      </p:sp>
      <p:sp>
        <p:nvSpPr>
          <p:cNvPr id="109" name="TextBox 108"/>
          <p:cNvSpPr txBox="1"/>
          <p:nvPr/>
        </p:nvSpPr>
        <p:spPr>
          <a:xfrm>
            <a:off x="3016611"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10" name="TextBox 109"/>
          <p:cNvSpPr txBox="1"/>
          <p:nvPr/>
        </p:nvSpPr>
        <p:spPr>
          <a:xfrm>
            <a:off x="4860036"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11" name="TextBox 110"/>
          <p:cNvSpPr txBox="1"/>
          <p:nvPr/>
        </p:nvSpPr>
        <p:spPr>
          <a:xfrm>
            <a:off x="6703460" y="2234230"/>
            <a:ext cx="1324960" cy="587469"/>
          </a:xfrm>
          <a:prstGeom prst="rect">
            <a:avLst/>
          </a:prstGeom>
          <a:noFill/>
        </p:spPr>
        <p:txBody>
          <a:bodyPr wrap="square" rtlCol="0">
            <a:spAutoFit/>
          </a:bodyPr>
          <a:lstStyle/>
          <a:p>
            <a:pPr algn="ctr">
              <a:lnSpc>
                <a:spcPct val="130000"/>
              </a:lnSpc>
            </a:pPr>
            <a:r>
              <a:rPr lang="en-US" sz="825" dirty="0">
                <a:solidFill>
                  <a:schemeClr val="bg1">
                    <a:lumMod val="50000"/>
                  </a:schemeClr>
                </a:solidFill>
              </a:rPr>
              <a:t>Moon over Parma, bring my love to me tonight.</a:t>
            </a:r>
          </a:p>
        </p:txBody>
      </p:sp>
      <p:sp>
        <p:nvSpPr>
          <p:cNvPr id="108" name="Rectangle 10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2"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Our</a:t>
            </a:r>
            <a:r>
              <a:rPr lang="en-US" sz="2400" spc="-150" dirty="0">
                <a:solidFill>
                  <a:schemeClr val="bg1"/>
                </a:solidFill>
              </a:rPr>
              <a:t> Goals</a:t>
            </a:r>
            <a:endParaRPr lang="en-US" sz="2400" dirty="0">
              <a:solidFill>
                <a:schemeClr val="bg1"/>
              </a:solidFill>
            </a:endParaRPr>
          </a:p>
        </p:txBody>
      </p:sp>
      <p:sp>
        <p:nvSpPr>
          <p:cNvPr id="113" name="Rectangle 11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103" name="Group 102"/>
          <p:cNvGrpSpPr/>
          <p:nvPr/>
        </p:nvGrpSpPr>
        <p:grpSpPr>
          <a:xfrm>
            <a:off x="1679950" y="3273694"/>
            <a:ext cx="335445" cy="337610"/>
            <a:chOff x="895350" y="4148138"/>
            <a:chExt cx="246063" cy="247651"/>
          </a:xfrm>
        </p:grpSpPr>
        <p:sp>
          <p:nvSpPr>
            <p:cNvPr id="114"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0"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1"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2"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4"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6"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8"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29"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31"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32"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38"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39"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0"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1"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2"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3"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4"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5"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6"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7"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8"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49"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0"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1"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2"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3"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4"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5"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6"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7"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8"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59"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0"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1"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2"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3"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4"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5"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6"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67"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68"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169" name="Group 168"/>
          <p:cNvGrpSpPr/>
          <p:nvPr/>
        </p:nvGrpSpPr>
        <p:grpSpPr>
          <a:xfrm>
            <a:off x="3532760" y="3225979"/>
            <a:ext cx="341436" cy="433040"/>
            <a:chOff x="2495550" y="3760788"/>
            <a:chExt cx="195263" cy="247650"/>
          </a:xfrm>
        </p:grpSpPr>
        <p:sp>
          <p:nvSpPr>
            <p:cNvPr id="17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7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7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182" name="Group 181"/>
          <p:cNvGrpSpPr/>
          <p:nvPr/>
        </p:nvGrpSpPr>
        <p:grpSpPr>
          <a:xfrm>
            <a:off x="5342947" y="3276807"/>
            <a:ext cx="364749" cy="325001"/>
            <a:chOff x="2068513" y="3770313"/>
            <a:chExt cx="247650" cy="220663"/>
          </a:xfrm>
        </p:grpSpPr>
        <p:sp>
          <p:nvSpPr>
            <p:cNvPr id="183"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5"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6"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7"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8"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89"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0"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1"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2"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3"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4"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5"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6"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7"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8"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9"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0"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1"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2"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3"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4"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5"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6"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7"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8"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9"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0"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1"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2"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3"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4"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5"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6"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7"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8"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9"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0"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21" name="Group 220"/>
          <p:cNvGrpSpPr/>
          <p:nvPr/>
        </p:nvGrpSpPr>
        <p:grpSpPr>
          <a:xfrm>
            <a:off x="7233448" y="3269677"/>
            <a:ext cx="238605" cy="345642"/>
            <a:chOff x="541338" y="2205038"/>
            <a:chExt cx="169863" cy="246063"/>
          </a:xfrm>
        </p:grpSpPr>
        <p:sp>
          <p:nvSpPr>
            <p:cNvPr id="222"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4"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5"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226"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83451039"/>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500" fill="hold"/>
                                        <p:tgtEl>
                                          <p:spTgt spid="108"/>
                                        </p:tgtEl>
                                        <p:attrNameLst>
                                          <p:attrName>ppt_w</p:attrName>
                                        </p:attrNameLst>
                                      </p:cBhvr>
                                      <p:tavLst>
                                        <p:tav tm="0">
                                          <p:val>
                                            <p:strVal val="#ppt_w*0.70"/>
                                          </p:val>
                                        </p:tav>
                                        <p:tav tm="100000">
                                          <p:val>
                                            <p:strVal val="#ppt_w"/>
                                          </p:val>
                                        </p:tav>
                                      </p:tavLst>
                                    </p:anim>
                                    <p:anim calcmode="lin" valueType="num">
                                      <p:cBhvr>
                                        <p:cTn id="8" dur="500" fill="hold"/>
                                        <p:tgtEl>
                                          <p:spTgt spid="108"/>
                                        </p:tgtEl>
                                        <p:attrNameLst>
                                          <p:attrName>ppt_h</p:attrName>
                                        </p:attrNameLst>
                                      </p:cBhvr>
                                      <p:tavLst>
                                        <p:tav tm="0">
                                          <p:val>
                                            <p:strVal val="#ppt_h"/>
                                          </p:val>
                                        </p:tav>
                                        <p:tav tm="100000">
                                          <p:val>
                                            <p:strVal val="#ppt_h"/>
                                          </p:val>
                                        </p:tav>
                                      </p:tavLst>
                                    </p:anim>
                                    <p:animEffect transition="in" filter="fade">
                                      <p:cBhvr>
                                        <p:cTn id="9" dur="5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500" fill="hold"/>
                                        <p:tgtEl>
                                          <p:spTgt spid="113"/>
                                        </p:tgtEl>
                                        <p:attrNameLst>
                                          <p:attrName>ppt_w</p:attrName>
                                        </p:attrNameLst>
                                      </p:cBhvr>
                                      <p:tavLst>
                                        <p:tav tm="0">
                                          <p:val>
                                            <p:strVal val="#ppt_w*0.70"/>
                                          </p:val>
                                        </p:tav>
                                        <p:tav tm="100000">
                                          <p:val>
                                            <p:strVal val="#ppt_w"/>
                                          </p:val>
                                        </p:tav>
                                      </p:tavLst>
                                    </p:anim>
                                    <p:anim calcmode="lin" valueType="num">
                                      <p:cBhvr>
                                        <p:cTn id="13" dur="500" fill="hold"/>
                                        <p:tgtEl>
                                          <p:spTgt spid="113"/>
                                        </p:tgtEl>
                                        <p:attrNameLst>
                                          <p:attrName>ppt_h</p:attrName>
                                        </p:attrNameLst>
                                      </p:cBhvr>
                                      <p:tavLst>
                                        <p:tav tm="0">
                                          <p:val>
                                            <p:strVal val="#ppt_h"/>
                                          </p:val>
                                        </p:tav>
                                        <p:tav tm="100000">
                                          <p:val>
                                            <p:strVal val="#ppt_h"/>
                                          </p:val>
                                        </p:tav>
                                      </p:tavLst>
                                    </p:anim>
                                    <p:animEffect transition="in" filter="fade">
                                      <p:cBhvr>
                                        <p:cTn id="14" dur="500"/>
                                        <p:tgtEl>
                                          <p:spTgt spid="113"/>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18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3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28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3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3850"/>
                            </p:stCondLst>
                            <p:childTnLst>
                              <p:par>
                                <p:cTn id="48" presetID="22" presetClass="entr" presetSubtype="4" fill="hold" nodeType="after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wipe(down)">
                                      <p:cBhvr>
                                        <p:cTn id="50" dur="500"/>
                                        <p:tgtEl>
                                          <p:spTgt spid="103"/>
                                        </p:tgtEl>
                                      </p:cBhvr>
                                    </p:animEffect>
                                  </p:childTnLst>
                                </p:cTn>
                              </p:par>
                            </p:childTnLst>
                          </p:cTn>
                        </p:par>
                        <p:par>
                          <p:cTn id="51" fill="hold">
                            <p:stCondLst>
                              <p:cond delay="43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48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3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5850"/>
                            </p:stCondLst>
                            <p:childTnLst>
                              <p:par>
                                <p:cTn id="68" presetID="22" presetClass="entr" presetSubtype="4" fill="hold" nodeType="afterEffect">
                                  <p:stCondLst>
                                    <p:cond delay="0"/>
                                  </p:stCondLst>
                                  <p:childTnLst>
                                    <p:set>
                                      <p:cBhvr>
                                        <p:cTn id="69" dur="1" fill="hold">
                                          <p:stCondLst>
                                            <p:cond delay="0"/>
                                          </p:stCondLst>
                                        </p:cTn>
                                        <p:tgtEl>
                                          <p:spTgt spid="169"/>
                                        </p:tgtEl>
                                        <p:attrNameLst>
                                          <p:attrName>style.visibility</p:attrName>
                                        </p:attrNameLst>
                                      </p:cBhvr>
                                      <p:to>
                                        <p:strVal val="visible"/>
                                      </p:to>
                                    </p:set>
                                    <p:animEffect transition="in" filter="wipe(down)">
                                      <p:cBhvr>
                                        <p:cTn id="70" dur="500"/>
                                        <p:tgtEl>
                                          <p:spTgt spid="169"/>
                                        </p:tgtEl>
                                      </p:cBhvr>
                                    </p:animEffect>
                                  </p:childTnLst>
                                </p:cTn>
                              </p:par>
                            </p:childTnLst>
                          </p:cTn>
                        </p:par>
                        <p:par>
                          <p:cTn id="71" fill="hold">
                            <p:stCondLst>
                              <p:cond delay="63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68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3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7850"/>
                            </p:stCondLst>
                            <p:childTnLst>
                              <p:par>
                                <p:cTn id="88" presetID="22" presetClass="entr" presetSubtype="4" fill="hold" nodeType="afterEffect">
                                  <p:stCondLst>
                                    <p:cond delay="0"/>
                                  </p:stCondLst>
                                  <p:childTnLst>
                                    <p:set>
                                      <p:cBhvr>
                                        <p:cTn id="89" dur="1" fill="hold">
                                          <p:stCondLst>
                                            <p:cond delay="0"/>
                                          </p:stCondLst>
                                        </p:cTn>
                                        <p:tgtEl>
                                          <p:spTgt spid="182"/>
                                        </p:tgtEl>
                                        <p:attrNameLst>
                                          <p:attrName>style.visibility</p:attrName>
                                        </p:attrNameLst>
                                      </p:cBhvr>
                                      <p:to>
                                        <p:strVal val="visible"/>
                                      </p:to>
                                    </p:set>
                                    <p:animEffect transition="in" filter="wipe(down)">
                                      <p:cBhvr>
                                        <p:cTn id="90" dur="500"/>
                                        <p:tgtEl>
                                          <p:spTgt spid="182"/>
                                        </p:tgtEl>
                                      </p:cBhvr>
                                    </p:animEffect>
                                  </p:childTnLst>
                                </p:cTn>
                              </p:par>
                            </p:childTnLst>
                          </p:cTn>
                        </p:par>
                        <p:par>
                          <p:cTn id="91" fill="hold">
                            <p:stCondLst>
                              <p:cond delay="8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8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9850"/>
                            </p:stCondLst>
                            <p:childTnLst>
                              <p:par>
                                <p:cTn id="108" presetID="22" presetClass="entr" presetSubtype="4" fill="hold" nodeType="afterEffect">
                                  <p:stCondLst>
                                    <p:cond delay="0"/>
                                  </p:stCondLst>
                                  <p:childTnLst>
                                    <p:set>
                                      <p:cBhvr>
                                        <p:cTn id="109" dur="1" fill="hold">
                                          <p:stCondLst>
                                            <p:cond delay="0"/>
                                          </p:stCondLst>
                                        </p:cTn>
                                        <p:tgtEl>
                                          <p:spTgt spid="221"/>
                                        </p:tgtEl>
                                        <p:attrNameLst>
                                          <p:attrName>style.visibility</p:attrName>
                                        </p:attrNameLst>
                                      </p:cBhvr>
                                      <p:to>
                                        <p:strVal val="visible"/>
                                      </p:to>
                                    </p:set>
                                    <p:animEffect transition="in" filter="wipe(down)">
                                      <p:cBhvr>
                                        <p:cTn id="110" dur="500"/>
                                        <p:tgtEl>
                                          <p:spTgt spid="221"/>
                                        </p:tgtEl>
                                      </p:cBhvr>
                                    </p:animEffect>
                                  </p:childTnLst>
                                </p:cTn>
                              </p:par>
                            </p:childTnLst>
                          </p:cTn>
                        </p:par>
                        <p:par>
                          <p:cTn id="111" fill="hold">
                            <p:stCondLst>
                              <p:cond delay="10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500"/>
                                        <p:tgtEl>
                                          <p:spTgt spid="3"/>
                                        </p:tgtEl>
                                      </p:cBhvr>
                                    </p:animEffect>
                                    <p:anim calcmode="lin" valueType="num">
                                      <p:cBhvr>
                                        <p:cTn id="115" dur="500" fill="hold"/>
                                        <p:tgtEl>
                                          <p:spTgt spid="3"/>
                                        </p:tgtEl>
                                        <p:attrNameLst>
                                          <p:attrName>ppt_x</p:attrName>
                                        </p:attrNameLst>
                                      </p:cBhvr>
                                      <p:tavLst>
                                        <p:tav tm="0">
                                          <p:val>
                                            <p:strVal val="#ppt_x"/>
                                          </p:val>
                                        </p:tav>
                                        <p:tav tm="100000">
                                          <p:val>
                                            <p:strVal val="#ppt_x"/>
                                          </p:val>
                                        </p:tav>
                                      </p:tavLst>
                                    </p:anim>
                                    <p:anim calcmode="lin" valueType="num">
                                      <p:cBhvr>
                                        <p:cTn id="116" dur="5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500"/>
                                        <p:tgtEl>
                                          <p:spTgt spid="109"/>
                                        </p:tgtEl>
                                      </p:cBhvr>
                                    </p:animEffect>
                                    <p:anim calcmode="lin" valueType="num">
                                      <p:cBhvr>
                                        <p:cTn id="120" dur="500" fill="hold"/>
                                        <p:tgtEl>
                                          <p:spTgt spid="109"/>
                                        </p:tgtEl>
                                        <p:attrNameLst>
                                          <p:attrName>ppt_x</p:attrName>
                                        </p:attrNameLst>
                                      </p:cBhvr>
                                      <p:tavLst>
                                        <p:tav tm="0">
                                          <p:val>
                                            <p:strVal val="#ppt_x"/>
                                          </p:val>
                                        </p:tav>
                                        <p:tav tm="100000">
                                          <p:val>
                                            <p:strVal val="#ppt_x"/>
                                          </p:val>
                                        </p:tav>
                                      </p:tavLst>
                                    </p:anim>
                                    <p:anim calcmode="lin" valueType="num">
                                      <p:cBhvr>
                                        <p:cTn id="121" dur="5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500"/>
                                        <p:tgtEl>
                                          <p:spTgt spid="110"/>
                                        </p:tgtEl>
                                      </p:cBhvr>
                                    </p:animEffect>
                                    <p:anim calcmode="lin" valueType="num">
                                      <p:cBhvr>
                                        <p:cTn id="125" dur="500" fill="hold"/>
                                        <p:tgtEl>
                                          <p:spTgt spid="110"/>
                                        </p:tgtEl>
                                        <p:attrNameLst>
                                          <p:attrName>ppt_x</p:attrName>
                                        </p:attrNameLst>
                                      </p:cBhvr>
                                      <p:tavLst>
                                        <p:tav tm="0">
                                          <p:val>
                                            <p:strVal val="#ppt_x"/>
                                          </p:val>
                                        </p:tav>
                                        <p:tav tm="100000">
                                          <p:val>
                                            <p:strVal val="#ppt_x"/>
                                          </p:val>
                                        </p:tav>
                                      </p:tavLst>
                                    </p:anim>
                                    <p:anim calcmode="lin" valueType="num">
                                      <p:cBhvr>
                                        <p:cTn id="126" dur="5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500"/>
                                        <p:tgtEl>
                                          <p:spTgt spid="111"/>
                                        </p:tgtEl>
                                      </p:cBhvr>
                                    </p:animEffect>
                                    <p:anim calcmode="lin" valueType="num">
                                      <p:cBhvr>
                                        <p:cTn id="130" dur="500" fill="hold"/>
                                        <p:tgtEl>
                                          <p:spTgt spid="111"/>
                                        </p:tgtEl>
                                        <p:attrNameLst>
                                          <p:attrName>ppt_x</p:attrName>
                                        </p:attrNameLst>
                                      </p:cBhvr>
                                      <p:tavLst>
                                        <p:tav tm="0">
                                          <p:val>
                                            <p:strVal val="#ppt_x"/>
                                          </p:val>
                                        </p:tav>
                                        <p:tav tm="100000">
                                          <p:val>
                                            <p:strVal val="#ppt_x"/>
                                          </p:val>
                                        </p:tav>
                                      </p:tavLst>
                                    </p:anim>
                                    <p:anim calcmode="lin" valueType="num">
                                      <p:cBhvr>
                                        <p:cTn id="131" dur="5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728574" y="1362004"/>
            <a:ext cx="3629241" cy="7488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Subtitle 2"/>
          <p:cNvSpPr>
            <a:spLocks noGrp="1"/>
          </p:cNvSpPr>
          <p:nvPr>
            <p:ph type="subTitle" idx="4294967295"/>
          </p:nvPr>
        </p:nvSpPr>
        <p:spPr>
          <a:xfrm>
            <a:off x="2296525" y="2453794"/>
            <a:ext cx="4550951" cy="348384"/>
          </a:xfrm>
        </p:spPr>
        <p:txBody>
          <a:bodyPr>
            <a:normAutofit/>
          </a:bodyPr>
          <a:lstStyle/>
          <a:p>
            <a:pPr marL="0" indent="0" algn="ctr">
              <a:buNone/>
            </a:pPr>
            <a:r>
              <a:rPr lang="en-US" sz="1050" i="1" dirty="0">
                <a:solidFill>
                  <a:schemeClr val="tx1">
                    <a:lumMod val="75000"/>
                    <a:lumOff val="25000"/>
                  </a:schemeClr>
                </a:solidFill>
              </a:rPr>
              <a:t>Introduction</a:t>
            </a:r>
          </a:p>
        </p:txBody>
      </p:sp>
      <p:sp>
        <p:nvSpPr>
          <p:cNvPr id="2" name="Title 1"/>
          <p:cNvSpPr>
            <a:spLocks noGrp="1"/>
          </p:cNvSpPr>
          <p:nvPr>
            <p:ph type="ctrTitle" idx="4294967295"/>
          </p:nvPr>
        </p:nvSpPr>
        <p:spPr>
          <a:xfrm>
            <a:off x="2728576" y="1419611"/>
            <a:ext cx="3629241" cy="633677"/>
          </a:xfrm>
        </p:spPr>
        <p:txBody>
          <a:bodyPr>
            <a:normAutofit/>
          </a:bodyPr>
          <a:lstStyle/>
          <a:p>
            <a:r>
              <a:rPr lang="en-US" sz="2400" b="1" spc="-150" dirty="0">
                <a:solidFill>
                  <a:schemeClr val="accent6"/>
                </a:solidFill>
              </a:rPr>
              <a:t>Welcome</a:t>
            </a:r>
            <a:r>
              <a:rPr lang="en-US" sz="2400" spc="-150" dirty="0">
                <a:solidFill>
                  <a:schemeClr val="bg1"/>
                </a:solidFill>
              </a:rPr>
              <a:t> Message</a:t>
            </a:r>
          </a:p>
        </p:txBody>
      </p:sp>
      <p:sp>
        <p:nvSpPr>
          <p:cNvPr id="5" name="TextBox 4"/>
          <p:cNvSpPr txBox="1"/>
          <p:nvPr/>
        </p:nvSpPr>
        <p:spPr>
          <a:xfrm>
            <a:off x="971563" y="3032607"/>
            <a:ext cx="7200875" cy="854080"/>
          </a:xfrm>
          <a:prstGeom prst="rect">
            <a:avLst/>
          </a:prstGeom>
          <a:noFill/>
        </p:spPr>
        <p:txBody>
          <a:bodyPr wrap="square" rtlCol="0">
            <a:spAutoFit/>
          </a:bodyPr>
          <a:lstStyle/>
          <a:p>
            <a:pPr algn="ct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When it was hopeless a decision is what you need. You'd better be ready cause' your </a:t>
            </a:r>
            <a:r>
              <a:rPr lang="en-US" sz="825" dirty="0" err="1">
                <a:solidFill>
                  <a:schemeClr val="bg1">
                    <a:lumMod val="50000"/>
                  </a:schemeClr>
                </a:solidFill>
              </a:rPr>
              <a:t>runnin</a:t>
            </a:r>
            <a:r>
              <a:rPr lang="en-US" sz="825" dirty="0">
                <a:solidFill>
                  <a:schemeClr val="bg1">
                    <a:lumMod val="50000"/>
                  </a:schemeClr>
                </a:solidFill>
              </a:rPr>
              <a:t>' outta time. Say jump, 21 Jump, Street.</a:t>
            </a:r>
          </a:p>
        </p:txBody>
      </p:sp>
      <p:sp>
        <p:nvSpPr>
          <p:cNvPr id="6" name="Rectangle 5"/>
          <p:cNvSpPr/>
          <p:nvPr/>
        </p:nvSpPr>
        <p:spPr>
          <a:xfrm>
            <a:off x="2728574" y="2110042"/>
            <a:ext cx="3629241" cy="8683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34044926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anim calcmode="lin" valueType="num">
                                      <p:cBhvr>
                                        <p:cTn id="23" dur="500" fill="hold"/>
                                        <p:tgtEl>
                                          <p:spTgt spid="5"/>
                                        </p:tgtEl>
                                        <p:attrNameLst>
                                          <p:attrName>ppt_x</p:attrName>
                                        </p:attrNameLst>
                                      </p:cBhvr>
                                      <p:tavLst>
                                        <p:tav tm="0">
                                          <p:val>
                                            <p:strVal val="#ppt_x"/>
                                          </p:val>
                                        </p:tav>
                                        <p:tav tm="100000">
                                          <p:val>
                                            <p:strVal val="#ppt_x"/>
                                          </p:val>
                                        </p:tav>
                                      </p:tavLst>
                                    </p:anim>
                                    <p:anim calcmode="lin" valueType="num">
                                      <p:cBhvr>
                                        <p:cTn id="24"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build="p"/>
      <p:bldP spid="2" grpId="0"/>
      <p:bldP spid="5" grpId="0"/>
      <p:bldP spid="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650288" y="2476183"/>
            <a:ext cx="4896595" cy="142539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5" name="Teardrop 4"/>
          <p:cNvSpPr/>
          <p:nvPr/>
        </p:nvSpPr>
        <p:spPr>
          <a:xfrm>
            <a:off x="996793" y="2168502"/>
            <a:ext cx="2016245" cy="2016245"/>
          </a:xfrm>
          <a:prstGeom prst="teardrop">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8" name="Group 7"/>
          <p:cNvGrpSpPr/>
          <p:nvPr/>
        </p:nvGrpSpPr>
        <p:grpSpPr>
          <a:xfrm>
            <a:off x="1515256" y="2661947"/>
            <a:ext cx="979319" cy="1029355"/>
            <a:chOff x="519113" y="2597151"/>
            <a:chExt cx="217488" cy="228600"/>
          </a:xfrm>
        </p:grpSpPr>
        <p:sp>
          <p:nvSpPr>
            <p:cNvPr id="10" name="Freeform 2580"/>
            <p:cNvSpPr>
              <a:spLocks/>
            </p:cNvSpPr>
            <p:nvPr/>
          </p:nvSpPr>
          <p:spPr bwMode="auto">
            <a:xfrm>
              <a:off x="665163" y="2663826"/>
              <a:ext cx="58738" cy="50800"/>
            </a:xfrm>
            <a:custGeom>
              <a:avLst/>
              <a:gdLst>
                <a:gd name="T0" fmla="*/ 21 w 75"/>
                <a:gd name="T1" fmla="*/ 0 h 65"/>
                <a:gd name="T2" fmla="*/ 75 w 75"/>
                <a:gd name="T3" fmla="*/ 65 h 65"/>
                <a:gd name="T4" fmla="*/ 0 w 75"/>
                <a:gd name="T5" fmla="*/ 65 h 65"/>
                <a:gd name="T6" fmla="*/ 0 w 75"/>
                <a:gd name="T7" fmla="*/ 65 h 65"/>
                <a:gd name="T8" fmla="*/ 21 w 75"/>
                <a:gd name="T9" fmla="*/ 0 h 65"/>
              </a:gdLst>
              <a:ahLst/>
              <a:cxnLst>
                <a:cxn ang="0">
                  <a:pos x="T0" y="T1"/>
                </a:cxn>
                <a:cxn ang="0">
                  <a:pos x="T2" y="T3"/>
                </a:cxn>
                <a:cxn ang="0">
                  <a:pos x="T4" y="T5"/>
                </a:cxn>
                <a:cxn ang="0">
                  <a:pos x="T6" y="T7"/>
                </a:cxn>
                <a:cxn ang="0">
                  <a:pos x="T8" y="T9"/>
                </a:cxn>
              </a:cxnLst>
              <a:rect l="0" t="0" r="r" b="b"/>
              <a:pathLst>
                <a:path w="75" h="65">
                  <a:moveTo>
                    <a:pt x="21" y="0"/>
                  </a:moveTo>
                  <a:lnTo>
                    <a:pt x="75" y="65"/>
                  </a:lnTo>
                  <a:lnTo>
                    <a:pt x="0" y="65"/>
                  </a:lnTo>
                  <a:lnTo>
                    <a:pt x="0" y="65"/>
                  </a:lnTo>
                  <a:lnTo>
                    <a:pt x="21"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 name="Freeform 2581"/>
            <p:cNvSpPr>
              <a:spLocks/>
            </p:cNvSpPr>
            <p:nvPr/>
          </p:nvSpPr>
          <p:spPr bwMode="auto">
            <a:xfrm>
              <a:off x="627063" y="2714626"/>
              <a:ext cx="96838" cy="111125"/>
            </a:xfrm>
            <a:custGeom>
              <a:avLst/>
              <a:gdLst>
                <a:gd name="T0" fmla="*/ 124 w 124"/>
                <a:gd name="T1" fmla="*/ 0 h 139"/>
                <a:gd name="T2" fmla="*/ 0 w 124"/>
                <a:gd name="T3" fmla="*/ 139 h 139"/>
                <a:gd name="T4" fmla="*/ 49 w 124"/>
                <a:gd name="T5" fmla="*/ 0 h 139"/>
                <a:gd name="T6" fmla="*/ 49 w 124"/>
                <a:gd name="T7" fmla="*/ 0 h 139"/>
                <a:gd name="T8" fmla="*/ 124 w 124"/>
                <a:gd name="T9" fmla="*/ 0 h 139"/>
              </a:gdLst>
              <a:ahLst/>
              <a:cxnLst>
                <a:cxn ang="0">
                  <a:pos x="T0" y="T1"/>
                </a:cxn>
                <a:cxn ang="0">
                  <a:pos x="T2" y="T3"/>
                </a:cxn>
                <a:cxn ang="0">
                  <a:pos x="T4" y="T5"/>
                </a:cxn>
                <a:cxn ang="0">
                  <a:pos x="T6" y="T7"/>
                </a:cxn>
                <a:cxn ang="0">
                  <a:pos x="T8" y="T9"/>
                </a:cxn>
              </a:cxnLst>
              <a:rect l="0" t="0" r="r" b="b"/>
              <a:pathLst>
                <a:path w="124" h="139">
                  <a:moveTo>
                    <a:pt x="124" y="0"/>
                  </a:moveTo>
                  <a:lnTo>
                    <a:pt x="0" y="139"/>
                  </a:lnTo>
                  <a:lnTo>
                    <a:pt x="49" y="0"/>
                  </a:lnTo>
                  <a:lnTo>
                    <a:pt x="49" y="0"/>
                  </a:lnTo>
                  <a:lnTo>
                    <a:pt x="124"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 name="Freeform 2582"/>
            <p:cNvSpPr>
              <a:spLocks/>
            </p:cNvSpPr>
            <p:nvPr/>
          </p:nvSpPr>
          <p:spPr bwMode="auto">
            <a:xfrm>
              <a:off x="588963" y="2714626"/>
              <a:ext cx="76200" cy="111125"/>
            </a:xfrm>
            <a:custGeom>
              <a:avLst/>
              <a:gdLst>
                <a:gd name="T0" fmla="*/ 97 w 97"/>
                <a:gd name="T1" fmla="*/ 0 h 139"/>
                <a:gd name="T2" fmla="*/ 48 w 97"/>
                <a:gd name="T3" fmla="*/ 139 h 139"/>
                <a:gd name="T4" fmla="*/ 0 w 97"/>
                <a:gd name="T5" fmla="*/ 0 h 139"/>
                <a:gd name="T6" fmla="*/ 97 w 97"/>
                <a:gd name="T7" fmla="*/ 0 h 139"/>
              </a:gdLst>
              <a:ahLst/>
              <a:cxnLst>
                <a:cxn ang="0">
                  <a:pos x="T0" y="T1"/>
                </a:cxn>
                <a:cxn ang="0">
                  <a:pos x="T2" y="T3"/>
                </a:cxn>
                <a:cxn ang="0">
                  <a:pos x="T4" y="T5"/>
                </a:cxn>
                <a:cxn ang="0">
                  <a:pos x="T6" y="T7"/>
                </a:cxn>
              </a:cxnLst>
              <a:rect l="0" t="0" r="r" b="b"/>
              <a:pathLst>
                <a:path w="97" h="139">
                  <a:moveTo>
                    <a:pt x="97" y="0"/>
                  </a:moveTo>
                  <a:lnTo>
                    <a:pt x="48" y="139"/>
                  </a:lnTo>
                  <a:lnTo>
                    <a:pt x="0" y="0"/>
                  </a:lnTo>
                  <a:lnTo>
                    <a:pt x="97" y="0"/>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 name="Freeform 2583"/>
            <p:cNvSpPr>
              <a:spLocks/>
            </p:cNvSpPr>
            <p:nvPr/>
          </p:nvSpPr>
          <p:spPr bwMode="auto">
            <a:xfrm>
              <a:off x="528638" y="2714626"/>
              <a:ext cx="98425" cy="111125"/>
            </a:xfrm>
            <a:custGeom>
              <a:avLst/>
              <a:gdLst>
                <a:gd name="T0" fmla="*/ 75 w 123"/>
                <a:gd name="T1" fmla="*/ 0 h 139"/>
                <a:gd name="T2" fmla="*/ 123 w 123"/>
                <a:gd name="T3" fmla="*/ 139 h 139"/>
                <a:gd name="T4" fmla="*/ 0 w 123"/>
                <a:gd name="T5" fmla="*/ 0 h 139"/>
                <a:gd name="T6" fmla="*/ 75 w 123"/>
                <a:gd name="T7" fmla="*/ 0 h 139"/>
                <a:gd name="T8" fmla="*/ 75 w 123"/>
                <a:gd name="T9" fmla="*/ 0 h 139"/>
              </a:gdLst>
              <a:ahLst/>
              <a:cxnLst>
                <a:cxn ang="0">
                  <a:pos x="T0" y="T1"/>
                </a:cxn>
                <a:cxn ang="0">
                  <a:pos x="T2" y="T3"/>
                </a:cxn>
                <a:cxn ang="0">
                  <a:pos x="T4" y="T5"/>
                </a:cxn>
                <a:cxn ang="0">
                  <a:pos x="T6" y="T7"/>
                </a:cxn>
                <a:cxn ang="0">
                  <a:pos x="T8" y="T9"/>
                </a:cxn>
              </a:cxnLst>
              <a:rect l="0" t="0" r="r" b="b"/>
              <a:pathLst>
                <a:path w="123" h="139">
                  <a:moveTo>
                    <a:pt x="75" y="0"/>
                  </a:moveTo>
                  <a:lnTo>
                    <a:pt x="123" y="139"/>
                  </a:lnTo>
                  <a:lnTo>
                    <a:pt x="0" y="0"/>
                  </a:lnTo>
                  <a:lnTo>
                    <a:pt x="75" y="0"/>
                  </a:lnTo>
                  <a:lnTo>
                    <a:pt x="75"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 name="Freeform 2584"/>
            <p:cNvSpPr>
              <a:spLocks/>
            </p:cNvSpPr>
            <p:nvPr/>
          </p:nvSpPr>
          <p:spPr bwMode="auto">
            <a:xfrm>
              <a:off x="528638" y="2663826"/>
              <a:ext cx="60325" cy="50800"/>
            </a:xfrm>
            <a:custGeom>
              <a:avLst/>
              <a:gdLst>
                <a:gd name="T0" fmla="*/ 75 w 75"/>
                <a:gd name="T1" fmla="*/ 65 h 65"/>
                <a:gd name="T2" fmla="*/ 75 w 75"/>
                <a:gd name="T3" fmla="*/ 65 h 65"/>
                <a:gd name="T4" fmla="*/ 0 w 75"/>
                <a:gd name="T5" fmla="*/ 65 h 65"/>
                <a:gd name="T6" fmla="*/ 54 w 75"/>
                <a:gd name="T7" fmla="*/ 0 h 65"/>
                <a:gd name="T8" fmla="*/ 75 w 75"/>
                <a:gd name="T9" fmla="*/ 65 h 65"/>
              </a:gdLst>
              <a:ahLst/>
              <a:cxnLst>
                <a:cxn ang="0">
                  <a:pos x="T0" y="T1"/>
                </a:cxn>
                <a:cxn ang="0">
                  <a:pos x="T2" y="T3"/>
                </a:cxn>
                <a:cxn ang="0">
                  <a:pos x="T4" y="T5"/>
                </a:cxn>
                <a:cxn ang="0">
                  <a:pos x="T6" y="T7"/>
                </a:cxn>
                <a:cxn ang="0">
                  <a:pos x="T8" y="T9"/>
                </a:cxn>
              </a:cxnLst>
              <a:rect l="0" t="0" r="r" b="b"/>
              <a:pathLst>
                <a:path w="75" h="65">
                  <a:moveTo>
                    <a:pt x="75" y="65"/>
                  </a:moveTo>
                  <a:lnTo>
                    <a:pt x="75" y="65"/>
                  </a:lnTo>
                  <a:lnTo>
                    <a:pt x="0" y="65"/>
                  </a:lnTo>
                  <a:lnTo>
                    <a:pt x="54" y="0"/>
                  </a:lnTo>
                  <a:lnTo>
                    <a:pt x="75" y="65"/>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 name="Freeform 2585"/>
            <p:cNvSpPr>
              <a:spLocks/>
            </p:cNvSpPr>
            <p:nvPr/>
          </p:nvSpPr>
          <p:spPr bwMode="auto">
            <a:xfrm>
              <a:off x="571500" y="2663826"/>
              <a:ext cx="55563" cy="50800"/>
            </a:xfrm>
            <a:custGeom>
              <a:avLst/>
              <a:gdLst>
                <a:gd name="T0" fmla="*/ 69 w 69"/>
                <a:gd name="T1" fmla="*/ 0 h 65"/>
                <a:gd name="T2" fmla="*/ 21 w 69"/>
                <a:gd name="T3" fmla="*/ 65 h 65"/>
                <a:gd name="T4" fmla="*/ 0 w 69"/>
                <a:gd name="T5" fmla="*/ 0 h 65"/>
                <a:gd name="T6" fmla="*/ 69 w 69"/>
                <a:gd name="T7" fmla="*/ 0 h 65"/>
              </a:gdLst>
              <a:ahLst/>
              <a:cxnLst>
                <a:cxn ang="0">
                  <a:pos x="T0" y="T1"/>
                </a:cxn>
                <a:cxn ang="0">
                  <a:pos x="T2" y="T3"/>
                </a:cxn>
                <a:cxn ang="0">
                  <a:pos x="T4" y="T5"/>
                </a:cxn>
                <a:cxn ang="0">
                  <a:pos x="T6" y="T7"/>
                </a:cxn>
              </a:cxnLst>
              <a:rect l="0" t="0" r="r" b="b"/>
              <a:pathLst>
                <a:path w="69" h="65">
                  <a:moveTo>
                    <a:pt x="69" y="0"/>
                  </a:moveTo>
                  <a:lnTo>
                    <a:pt x="21" y="65"/>
                  </a:lnTo>
                  <a:lnTo>
                    <a:pt x="0" y="0"/>
                  </a:lnTo>
                  <a:lnTo>
                    <a:pt x="69"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 name="Freeform 2586"/>
            <p:cNvSpPr>
              <a:spLocks/>
            </p:cNvSpPr>
            <p:nvPr/>
          </p:nvSpPr>
          <p:spPr bwMode="auto">
            <a:xfrm>
              <a:off x="588963" y="2663826"/>
              <a:ext cx="76200" cy="50800"/>
            </a:xfrm>
            <a:custGeom>
              <a:avLst/>
              <a:gdLst>
                <a:gd name="T0" fmla="*/ 97 w 97"/>
                <a:gd name="T1" fmla="*/ 65 h 65"/>
                <a:gd name="T2" fmla="*/ 97 w 97"/>
                <a:gd name="T3" fmla="*/ 65 h 65"/>
                <a:gd name="T4" fmla="*/ 0 w 97"/>
                <a:gd name="T5" fmla="*/ 65 h 65"/>
                <a:gd name="T6" fmla="*/ 0 w 97"/>
                <a:gd name="T7" fmla="*/ 65 h 65"/>
                <a:gd name="T8" fmla="*/ 48 w 97"/>
                <a:gd name="T9" fmla="*/ 0 h 65"/>
                <a:gd name="T10" fmla="*/ 97 w 97"/>
                <a:gd name="T11" fmla="*/ 65 h 65"/>
              </a:gdLst>
              <a:ahLst/>
              <a:cxnLst>
                <a:cxn ang="0">
                  <a:pos x="T0" y="T1"/>
                </a:cxn>
                <a:cxn ang="0">
                  <a:pos x="T2" y="T3"/>
                </a:cxn>
                <a:cxn ang="0">
                  <a:pos x="T4" y="T5"/>
                </a:cxn>
                <a:cxn ang="0">
                  <a:pos x="T6" y="T7"/>
                </a:cxn>
                <a:cxn ang="0">
                  <a:pos x="T8" y="T9"/>
                </a:cxn>
                <a:cxn ang="0">
                  <a:pos x="T10" y="T11"/>
                </a:cxn>
              </a:cxnLst>
              <a:rect l="0" t="0" r="r" b="b"/>
              <a:pathLst>
                <a:path w="97" h="65">
                  <a:moveTo>
                    <a:pt x="97" y="65"/>
                  </a:moveTo>
                  <a:lnTo>
                    <a:pt x="97" y="65"/>
                  </a:lnTo>
                  <a:lnTo>
                    <a:pt x="0" y="65"/>
                  </a:lnTo>
                  <a:lnTo>
                    <a:pt x="0" y="65"/>
                  </a:lnTo>
                  <a:lnTo>
                    <a:pt x="48" y="0"/>
                  </a:lnTo>
                  <a:lnTo>
                    <a:pt x="97" y="65"/>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 name="Freeform 2587"/>
            <p:cNvSpPr>
              <a:spLocks/>
            </p:cNvSpPr>
            <p:nvPr/>
          </p:nvSpPr>
          <p:spPr bwMode="auto">
            <a:xfrm>
              <a:off x="627063" y="2663826"/>
              <a:ext cx="53975" cy="50800"/>
            </a:xfrm>
            <a:custGeom>
              <a:avLst/>
              <a:gdLst>
                <a:gd name="T0" fmla="*/ 70 w 70"/>
                <a:gd name="T1" fmla="*/ 0 h 65"/>
                <a:gd name="T2" fmla="*/ 49 w 70"/>
                <a:gd name="T3" fmla="*/ 65 h 65"/>
                <a:gd name="T4" fmla="*/ 0 w 70"/>
                <a:gd name="T5" fmla="*/ 0 h 65"/>
                <a:gd name="T6" fmla="*/ 70 w 70"/>
                <a:gd name="T7" fmla="*/ 0 h 65"/>
              </a:gdLst>
              <a:ahLst/>
              <a:cxnLst>
                <a:cxn ang="0">
                  <a:pos x="T0" y="T1"/>
                </a:cxn>
                <a:cxn ang="0">
                  <a:pos x="T2" y="T3"/>
                </a:cxn>
                <a:cxn ang="0">
                  <a:pos x="T4" y="T5"/>
                </a:cxn>
                <a:cxn ang="0">
                  <a:pos x="T6" y="T7"/>
                </a:cxn>
              </a:cxnLst>
              <a:rect l="0" t="0" r="r" b="b"/>
              <a:pathLst>
                <a:path w="70" h="65">
                  <a:moveTo>
                    <a:pt x="70" y="0"/>
                  </a:moveTo>
                  <a:lnTo>
                    <a:pt x="49" y="65"/>
                  </a:lnTo>
                  <a:lnTo>
                    <a:pt x="0" y="0"/>
                  </a:lnTo>
                  <a:lnTo>
                    <a:pt x="70"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 name="Freeform 2588"/>
            <p:cNvSpPr>
              <a:spLocks/>
            </p:cNvSpPr>
            <p:nvPr/>
          </p:nvSpPr>
          <p:spPr bwMode="auto">
            <a:xfrm>
              <a:off x="528638" y="2663826"/>
              <a:ext cx="195263" cy="50800"/>
            </a:xfrm>
            <a:custGeom>
              <a:avLst/>
              <a:gdLst>
                <a:gd name="T0" fmla="*/ 247 w 247"/>
                <a:gd name="T1" fmla="*/ 65 h 65"/>
                <a:gd name="T2" fmla="*/ 0 w 247"/>
                <a:gd name="T3" fmla="*/ 65 h 65"/>
                <a:gd name="T4" fmla="*/ 54 w 247"/>
                <a:gd name="T5" fmla="*/ 0 h 65"/>
                <a:gd name="T6" fmla="*/ 193 w 247"/>
                <a:gd name="T7" fmla="*/ 0 h 65"/>
                <a:gd name="T8" fmla="*/ 247 w 247"/>
                <a:gd name="T9" fmla="*/ 65 h 65"/>
              </a:gdLst>
              <a:ahLst/>
              <a:cxnLst>
                <a:cxn ang="0">
                  <a:pos x="T0" y="T1"/>
                </a:cxn>
                <a:cxn ang="0">
                  <a:pos x="T2" y="T3"/>
                </a:cxn>
                <a:cxn ang="0">
                  <a:pos x="T4" y="T5"/>
                </a:cxn>
                <a:cxn ang="0">
                  <a:pos x="T6" y="T7"/>
                </a:cxn>
                <a:cxn ang="0">
                  <a:pos x="T8" y="T9"/>
                </a:cxn>
              </a:cxnLst>
              <a:rect l="0" t="0" r="r" b="b"/>
              <a:pathLst>
                <a:path w="247" h="65">
                  <a:moveTo>
                    <a:pt x="247" y="65"/>
                  </a:moveTo>
                  <a:lnTo>
                    <a:pt x="0" y="65"/>
                  </a:lnTo>
                  <a:lnTo>
                    <a:pt x="54" y="0"/>
                  </a:lnTo>
                  <a:lnTo>
                    <a:pt x="193" y="0"/>
                  </a:lnTo>
                  <a:lnTo>
                    <a:pt x="247" y="65"/>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19" name="Line 2589"/>
            <p:cNvSpPr>
              <a:spLocks noChangeShapeType="1"/>
            </p:cNvSpPr>
            <p:nvPr/>
          </p:nvSpPr>
          <p:spPr bwMode="auto">
            <a:xfrm>
              <a:off x="571500" y="2663826"/>
              <a:ext cx="55563"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0" name="Line 2590"/>
            <p:cNvSpPr>
              <a:spLocks noChangeShapeType="1"/>
            </p:cNvSpPr>
            <p:nvPr/>
          </p:nvSpPr>
          <p:spPr bwMode="auto">
            <a:xfrm flipH="1">
              <a:off x="5889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1" name="Line 2591"/>
            <p:cNvSpPr>
              <a:spLocks noChangeShapeType="1"/>
            </p:cNvSpPr>
            <p:nvPr/>
          </p:nvSpPr>
          <p:spPr bwMode="auto">
            <a:xfrm>
              <a:off x="6270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2" name="Line 2592"/>
            <p:cNvSpPr>
              <a:spLocks noChangeShapeType="1"/>
            </p:cNvSpPr>
            <p:nvPr/>
          </p:nvSpPr>
          <p:spPr bwMode="auto">
            <a:xfrm flipH="1">
              <a:off x="627063" y="2663826"/>
              <a:ext cx="53975"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3" name="Freeform 2593"/>
            <p:cNvSpPr>
              <a:spLocks/>
            </p:cNvSpPr>
            <p:nvPr/>
          </p:nvSpPr>
          <p:spPr bwMode="auto">
            <a:xfrm>
              <a:off x="528638" y="2714626"/>
              <a:ext cx="195263" cy="111125"/>
            </a:xfrm>
            <a:custGeom>
              <a:avLst/>
              <a:gdLst>
                <a:gd name="T0" fmla="*/ 247 w 247"/>
                <a:gd name="T1" fmla="*/ 0 h 139"/>
                <a:gd name="T2" fmla="*/ 123 w 247"/>
                <a:gd name="T3" fmla="*/ 139 h 139"/>
                <a:gd name="T4" fmla="*/ 0 w 247"/>
                <a:gd name="T5" fmla="*/ 0 h 139"/>
              </a:gdLst>
              <a:ahLst/>
              <a:cxnLst>
                <a:cxn ang="0">
                  <a:pos x="T0" y="T1"/>
                </a:cxn>
                <a:cxn ang="0">
                  <a:pos x="T2" y="T3"/>
                </a:cxn>
                <a:cxn ang="0">
                  <a:pos x="T4" y="T5"/>
                </a:cxn>
              </a:cxnLst>
              <a:rect l="0" t="0" r="r" b="b"/>
              <a:pathLst>
                <a:path w="247" h="139">
                  <a:moveTo>
                    <a:pt x="247" y="0"/>
                  </a:moveTo>
                  <a:lnTo>
                    <a:pt x="123" y="139"/>
                  </a:lnTo>
                  <a:lnTo>
                    <a:pt x="0" y="0"/>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4" name="Line 2594"/>
            <p:cNvSpPr>
              <a:spLocks noChangeShapeType="1"/>
            </p:cNvSpPr>
            <p:nvPr/>
          </p:nvSpPr>
          <p:spPr bwMode="auto">
            <a:xfrm>
              <a:off x="627063" y="2597151"/>
              <a:ext cx="0" cy="31750"/>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5" name="Line 2595"/>
            <p:cNvSpPr>
              <a:spLocks noChangeShapeType="1"/>
            </p:cNvSpPr>
            <p:nvPr/>
          </p:nvSpPr>
          <p:spPr bwMode="auto">
            <a:xfrm>
              <a:off x="565150" y="2608263"/>
              <a:ext cx="15875" cy="285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6" name="Line 2596"/>
            <p:cNvSpPr>
              <a:spLocks noChangeShapeType="1"/>
            </p:cNvSpPr>
            <p:nvPr/>
          </p:nvSpPr>
          <p:spPr bwMode="auto">
            <a:xfrm flipH="1">
              <a:off x="7096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7" name="Line 2597"/>
            <p:cNvSpPr>
              <a:spLocks noChangeShapeType="1"/>
            </p:cNvSpPr>
            <p:nvPr/>
          </p:nvSpPr>
          <p:spPr bwMode="auto">
            <a:xfrm flipH="1">
              <a:off x="673100" y="2606676"/>
              <a:ext cx="15875" cy="26988"/>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28" name="Line 2598"/>
            <p:cNvSpPr>
              <a:spLocks noChangeShapeType="1"/>
            </p:cNvSpPr>
            <p:nvPr/>
          </p:nvSpPr>
          <p:spPr bwMode="auto">
            <a:xfrm flipH="1" flipV="1">
              <a:off x="5191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29" name="TextBox 28"/>
          <p:cNvSpPr txBox="1"/>
          <p:nvPr/>
        </p:nvSpPr>
        <p:spPr>
          <a:xfrm>
            <a:off x="3675296" y="1938074"/>
            <a:ext cx="2419494" cy="334707"/>
          </a:xfrm>
          <a:prstGeom prst="rect">
            <a:avLst/>
          </a:prstGeom>
          <a:noFill/>
        </p:spPr>
        <p:txBody>
          <a:bodyPr wrap="square" rtlCol="0">
            <a:spAutoFit/>
          </a:bodyPr>
          <a:lstStyle/>
          <a:p>
            <a:pPr>
              <a:lnSpc>
                <a:spcPct val="150000"/>
              </a:lnSpc>
            </a:pPr>
            <a:r>
              <a:rPr lang="en-US" sz="1050" i="1" dirty="0">
                <a:solidFill>
                  <a:srgbClr val="1D1D1D"/>
                </a:solidFill>
              </a:rPr>
              <a:t>Be Awesome or Die Trying</a:t>
            </a:r>
          </a:p>
        </p:txBody>
      </p:sp>
      <p:sp>
        <p:nvSpPr>
          <p:cNvPr id="31" name="Teardrop 30"/>
          <p:cNvSpPr/>
          <p:nvPr/>
        </p:nvSpPr>
        <p:spPr>
          <a:xfrm>
            <a:off x="852774" y="2053288"/>
            <a:ext cx="2304280" cy="2246672"/>
          </a:xfrm>
          <a:prstGeom prst="teardrop">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389759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4" name="Title 1"/>
          <p:cNvSpPr txBox="1">
            <a:spLocks/>
          </p:cNvSpPr>
          <p:nvPr/>
        </p:nvSpPr>
        <p:spPr>
          <a:xfrm>
            <a:off x="3897597"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Value</a:t>
            </a:r>
            <a:r>
              <a:rPr lang="en-US" sz="2400" spc="-150" dirty="0">
                <a:solidFill>
                  <a:schemeClr val="bg1"/>
                </a:solidFill>
              </a:rPr>
              <a:t> 01</a:t>
            </a:r>
            <a:endParaRPr lang="en-US" sz="2400" dirty="0">
              <a:solidFill>
                <a:schemeClr val="bg1"/>
              </a:solidFill>
            </a:endParaRPr>
          </a:p>
        </p:txBody>
      </p:sp>
      <p:sp>
        <p:nvSpPr>
          <p:cNvPr id="35" name="Rectangle 34"/>
          <p:cNvSpPr/>
          <p:nvPr/>
        </p:nvSpPr>
        <p:spPr>
          <a:xfrm>
            <a:off x="3747525"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3399483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strVal val="#ppt_w*0.70"/>
                                          </p:val>
                                        </p:tav>
                                        <p:tav tm="100000">
                                          <p:val>
                                            <p:strVal val="#ppt_w"/>
                                          </p:val>
                                        </p:tav>
                                      </p:tavLst>
                                    </p:anim>
                                    <p:anim calcmode="lin" valueType="num">
                                      <p:cBhvr>
                                        <p:cTn id="8" dur="500" fill="hold"/>
                                        <p:tgtEl>
                                          <p:spTgt spid="33"/>
                                        </p:tgtEl>
                                        <p:attrNameLst>
                                          <p:attrName>ppt_h</p:attrName>
                                        </p:attrNameLst>
                                      </p:cBhvr>
                                      <p:tavLst>
                                        <p:tav tm="0">
                                          <p:val>
                                            <p:strVal val="#ppt_h"/>
                                          </p:val>
                                        </p:tav>
                                        <p:tav tm="100000">
                                          <p:val>
                                            <p:strVal val="#ppt_h"/>
                                          </p:val>
                                        </p:tav>
                                      </p:tavLst>
                                    </p:anim>
                                    <p:animEffect transition="in" filter="fade">
                                      <p:cBhvr>
                                        <p:cTn id="9" dur="500"/>
                                        <p:tgtEl>
                                          <p:spTgt spid="3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strVal val="#ppt_w*0.70"/>
                                          </p:val>
                                        </p:tav>
                                        <p:tav tm="100000">
                                          <p:val>
                                            <p:strVal val="#ppt_w"/>
                                          </p:val>
                                        </p:tav>
                                      </p:tavLst>
                                    </p:anim>
                                    <p:anim calcmode="lin" valueType="num">
                                      <p:cBhvr>
                                        <p:cTn id="13" dur="500" fill="hold"/>
                                        <p:tgtEl>
                                          <p:spTgt spid="35"/>
                                        </p:tgtEl>
                                        <p:attrNameLst>
                                          <p:attrName>ppt_h</p:attrName>
                                        </p:attrNameLst>
                                      </p:cBhvr>
                                      <p:tavLst>
                                        <p:tav tm="0">
                                          <p:val>
                                            <p:strVal val="#ppt_h"/>
                                          </p:val>
                                        </p:tav>
                                        <p:tav tm="100000">
                                          <p:val>
                                            <p:strVal val="#ppt_h"/>
                                          </p:val>
                                        </p:tav>
                                      </p:tavLst>
                                    </p:anim>
                                    <p:animEffect transition="in" filter="fade">
                                      <p:cBhvr>
                                        <p:cTn id="14" dur="500"/>
                                        <p:tgtEl>
                                          <p:spTgt spid="3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4"/>
                                        </p:tgtEl>
                                        <p:attrNameLst>
                                          <p:attrName>ppt_y</p:attrName>
                                        </p:attrNameLst>
                                      </p:cBhvr>
                                      <p:tavLst>
                                        <p:tav tm="0">
                                          <p:val>
                                            <p:strVal val="#ppt_y"/>
                                          </p:val>
                                        </p:tav>
                                        <p:tav tm="100000">
                                          <p:val>
                                            <p:strVal val="#ppt_y"/>
                                          </p:val>
                                        </p:tav>
                                      </p:tavLst>
                                    </p:anim>
                                    <p:anim calcmode="lin" valueType="num">
                                      <p:cBhvr>
                                        <p:cTn id="20" dur="500" fill="hold"/>
                                        <p:tgtEl>
                                          <p:spTgt spid="3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4"/>
                                        </p:tgtEl>
                                      </p:cBhvr>
                                    </p:animEffect>
                                  </p:childTnLst>
                                </p:cTn>
                              </p:par>
                            </p:childTnLst>
                          </p:cTn>
                        </p:par>
                        <p:par>
                          <p:cTn id="23" fill="hold">
                            <p:stCondLst>
                              <p:cond delay="1300"/>
                            </p:stCondLst>
                            <p:childTnLst>
                              <p:par>
                                <p:cTn id="24" presetID="53" presetClass="entr" presetSubtype="16"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par>
                          <p:cTn id="29" fill="hold">
                            <p:stCondLst>
                              <p:cond delay="1800"/>
                            </p:stCondLst>
                            <p:childTnLst>
                              <p:par>
                                <p:cTn id="30" presetID="16" presetClass="entr" presetSubtype="21" fill="hold" grpId="0" nodeType="after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barn(inVertical)">
                                      <p:cBhvr>
                                        <p:cTn id="32" dur="500"/>
                                        <p:tgtEl>
                                          <p:spTgt spid="31"/>
                                        </p:tgtEl>
                                      </p:cBhvr>
                                    </p:animEffect>
                                  </p:childTnLst>
                                </p:cTn>
                              </p:par>
                            </p:childTnLst>
                          </p:cTn>
                        </p:par>
                        <p:par>
                          <p:cTn id="33" fill="hold">
                            <p:stCondLst>
                              <p:cond delay="2300"/>
                            </p:stCondLst>
                            <p:childTnLst>
                              <p:par>
                                <p:cTn id="34" presetID="22" presetClass="entr" presetSubtype="4" fill="hold"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wipe(down)">
                                      <p:cBhvr>
                                        <p:cTn id="36" dur="500"/>
                                        <p:tgtEl>
                                          <p:spTgt spid="8"/>
                                        </p:tgtEl>
                                      </p:cBhvr>
                                    </p:animEffect>
                                  </p:childTnLst>
                                </p:cTn>
                              </p:par>
                            </p:childTnLst>
                          </p:cTn>
                        </p:par>
                        <p:par>
                          <p:cTn id="37" fill="hold">
                            <p:stCondLst>
                              <p:cond delay="2800"/>
                            </p:stCondLst>
                            <p:childTnLst>
                              <p:par>
                                <p:cTn id="38" presetID="10"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childTnLst>
                          </p:cTn>
                        </p:par>
                        <p:par>
                          <p:cTn id="41" fill="hold">
                            <p:stCondLst>
                              <p:cond delay="3300"/>
                            </p:stCondLst>
                            <p:childTnLst>
                              <p:par>
                                <p:cTn id="42" presetID="42" presetClass="entr" presetSubtype="0"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500"/>
                                        <p:tgtEl>
                                          <p:spTgt spid="9"/>
                                        </p:tgtEl>
                                      </p:cBhvr>
                                    </p:animEffect>
                                    <p:anim calcmode="lin" valueType="num">
                                      <p:cBhvr>
                                        <p:cTn id="45" dur="500" fill="hold"/>
                                        <p:tgtEl>
                                          <p:spTgt spid="9"/>
                                        </p:tgtEl>
                                        <p:attrNameLst>
                                          <p:attrName>ppt_x</p:attrName>
                                        </p:attrNameLst>
                                      </p:cBhvr>
                                      <p:tavLst>
                                        <p:tav tm="0">
                                          <p:val>
                                            <p:strVal val="#ppt_x"/>
                                          </p:val>
                                        </p:tav>
                                        <p:tav tm="100000">
                                          <p:val>
                                            <p:strVal val="#ppt_x"/>
                                          </p:val>
                                        </p:tav>
                                      </p:tavLst>
                                    </p:anim>
                                    <p:anim calcmode="lin" valueType="num">
                                      <p:cBhvr>
                                        <p:cTn id="46"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5" grpId="0" animBg="1"/>
      <p:bldP spid="29" grpId="0"/>
      <p:bldP spid="31" grpId="0" animBg="1"/>
      <p:bldP spid="33" grpId="0" animBg="1"/>
      <p:bldP spid="34" grpId="0"/>
      <p:bldP spid="3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827546" y="2476183"/>
            <a:ext cx="4896595" cy="142539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5" name="Teardrop 4"/>
          <p:cNvSpPr/>
          <p:nvPr/>
        </p:nvSpPr>
        <p:spPr>
          <a:xfrm>
            <a:off x="6156194" y="2168502"/>
            <a:ext cx="2016245" cy="2016245"/>
          </a:xfrm>
          <a:prstGeom prst="teardrop">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9" name="TextBox 28"/>
          <p:cNvSpPr txBox="1"/>
          <p:nvPr/>
        </p:nvSpPr>
        <p:spPr>
          <a:xfrm>
            <a:off x="852554" y="1938074"/>
            <a:ext cx="2419494" cy="334707"/>
          </a:xfrm>
          <a:prstGeom prst="rect">
            <a:avLst/>
          </a:prstGeom>
          <a:noFill/>
        </p:spPr>
        <p:txBody>
          <a:bodyPr wrap="square" rtlCol="0">
            <a:spAutoFit/>
          </a:bodyPr>
          <a:lstStyle/>
          <a:p>
            <a:pPr>
              <a:lnSpc>
                <a:spcPct val="150000"/>
              </a:lnSpc>
            </a:pPr>
            <a:r>
              <a:rPr lang="en-US" sz="1050" i="1" dirty="0">
                <a:solidFill>
                  <a:srgbClr val="1D1D1D"/>
                </a:solidFill>
              </a:rPr>
              <a:t>Be Awesome or Die Trying</a:t>
            </a:r>
          </a:p>
        </p:txBody>
      </p:sp>
      <p:grpSp>
        <p:nvGrpSpPr>
          <p:cNvPr id="30" name="Group 29"/>
          <p:cNvGrpSpPr/>
          <p:nvPr/>
        </p:nvGrpSpPr>
        <p:grpSpPr>
          <a:xfrm>
            <a:off x="6818674" y="2833690"/>
            <a:ext cx="835159" cy="717380"/>
            <a:chOff x="3243263" y="2620964"/>
            <a:chExt cx="247650" cy="212725"/>
          </a:xfrm>
        </p:grpSpPr>
        <p:sp>
          <p:nvSpPr>
            <p:cNvPr id="31" name="Freeform 2721"/>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 name="T12" fmla="*/ 257 w 311"/>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311" h="171">
                  <a:moveTo>
                    <a:pt x="257" y="171"/>
                  </a:moveTo>
                  <a:lnTo>
                    <a:pt x="311" y="171"/>
                  </a:lnTo>
                  <a:lnTo>
                    <a:pt x="311" y="0"/>
                  </a:lnTo>
                  <a:lnTo>
                    <a:pt x="0" y="0"/>
                  </a:lnTo>
                  <a:lnTo>
                    <a:pt x="0" y="171"/>
                  </a:lnTo>
                  <a:lnTo>
                    <a:pt x="64" y="171"/>
                  </a:lnTo>
                  <a:lnTo>
                    <a:pt x="257" y="17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2722"/>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Lst>
              <a:ahLst/>
              <a:cxnLst>
                <a:cxn ang="0">
                  <a:pos x="T0" y="T1"/>
                </a:cxn>
                <a:cxn ang="0">
                  <a:pos x="T2" y="T3"/>
                </a:cxn>
                <a:cxn ang="0">
                  <a:pos x="T4" y="T5"/>
                </a:cxn>
                <a:cxn ang="0">
                  <a:pos x="T6" y="T7"/>
                </a:cxn>
                <a:cxn ang="0">
                  <a:pos x="T8" y="T9"/>
                </a:cxn>
                <a:cxn ang="0">
                  <a:pos x="T10" y="T11"/>
                </a:cxn>
              </a:cxnLst>
              <a:rect l="0" t="0" r="r" b="b"/>
              <a:pathLst>
                <a:path w="311" h="171">
                  <a:moveTo>
                    <a:pt x="257" y="171"/>
                  </a:moveTo>
                  <a:lnTo>
                    <a:pt x="311" y="171"/>
                  </a:lnTo>
                  <a:lnTo>
                    <a:pt x="311" y="0"/>
                  </a:lnTo>
                  <a:lnTo>
                    <a:pt x="0" y="0"/>
                  </a:lnTo>
                  <a:lnTo>
                    <a:pt x="0" y="171"/>
                  </a:lnTo>
                  <a:lnTo>
                    <a:pt x="64" y="17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3" name="Freeform 2723"/>
            <p:cNvSpPr>
              <a:spLocks/>
            </p:cNvSpPr>
            <p:nvPr/>
          </p:nvSpPr>
          <p:spPr bwMode="auto">
            <a:xfrm>
              <a:off x="3260726" y="2638426"/>
              <a:ext cx="212725" cy="101600"/>
            </a:xfrm>
            <a:custGeom>
              <a:avLst/>
              <a:gdLst>
                <a:gd name="T0" fmla="*/ 236 w 268"/>
                <a:gd name="T1" fmla="*/ 129 h 129"/>
                <a:gd name="T2" fmla="*/ 247 w 268"/>
                <a:gd name="T3" fmla="*/ 129 h 129"/>
                <a:gd name="T4" fmla="*/ 247 w 268"/>
                <a:gd name="T5" fmla="*/ 129 h 129"/>
                <a:gd name="T6" fmla="*/ 247 w 268"/>
                <a:gd name="T7" fmla="*/ 125 h 129"/>
                <a:gd name="T8" fmla="*/ 248 w 268"/>
                <a:gd name="T9" fmla="*/ 121 h 129"/>
                <a:gd name="T10" fmla="*/ 253 w 268"/>
                <a:gd name="T11" fmla="*/ 114 h 129"/>
                <a:gd name="T12" fmla="*/ 260 w 268"/>
                <a:gd name="T13" fmla="*/ 109 h 129"/>
                <a:gd name="T14" fmla="*/ 264 w 268"/>
                <a:gd name="T15" fmla="*/ 107 h 129"/>
                <a:gd name="T16" fmla="*/ 268 w 268"/>
                <a:gd name="T17" fmla="*/ 107 h 129"/>
                <a:gd name="T18" fmla="*/ 268 w 268"/>
                <a:gd name="T19" fmla="*/ 22 h 129"/>
                <a:gd name="T20" fmla="*/ 268 w 268"/>
                <a:gd name="T21" fmla="*/ 22 h 129"/>
                <a:gd name="T22" fmla="*/ 264 w 268"/>
                <a:gd name="T23" fmla="*/ 22 h 129"/>
                <a:gd name="T24" fmla="*/ 260 w 268"/>
                <a:gd name="T25" fmla="*/ 20 h 129"/>
                <a:gd name="T26" fmla="*/ 253 w 268"/>
                <a:gd name="T27" fmla="*/ 15 h 129"/>
                <a:gd name="T28" fmla="*/ 248 w 268"/>
                <a:gd name="T29" fmla="*/ 8 h 129"/>
                <a:gd name="T30" fmla="*/ 247 w 268"/>
                <a:gd name="T31" fmla="*/ 4 h 129"/>
                <a:gd name="T32" fmla="*/ 247 w 268"/>
                <a:gd name="T33" fmla="*/ 0 h 129"/>
                <a:gd name="T34" fmla="*/ 22 w 268"/>
                <a:gd name="T35" fmla="*/ 0 h 129"/>
                <a:gd name="T36" fmla="*/ 22 w 268"/>
                <a:gd name="T37" fmla="*/ 0 h 129"/>
                <a:gd name="T38" fmla="*/ 22 w 268"/>
                <a:gd name="T39" fmla="*/ 4 h 129"/>
                <a:gd name="T40" fmla="*/ 20 w 268"/>
                <a:gd name="T41" fmla="*/ 8 h 129"/>
                <a:gd name="T42" fmla="*/ 15 w 268"/>
                <a:gd name="T43" fmla="*/ 15 h 129"/>
                <a:gd name="T44" fmla="*/ 8 w 268"/>
                <a:gd name="T45" fmla="*/ 20 h 129"/>
                <a:gd name="T46" fmla="*/ 4 w 268"/>
                <a:gd name="T47" fmla="*/ 22 h 129"/>
                <a:gd name="T48" fmla="*/ 0 w 268"/>
                <a:gd name="T49" fmla="*/ 22 h 129"/>
                <a:gd name="T50" fmla="*/ 0 w 268"/>
                <a:gd name="T51" fmla="*/ 107 h 129"/>
                <a:gd name="T52" fmla="*/ 0 w 268"/>
                <a:gd name="T53" fmla="*/ 107 h 129"/>
                <a:gd name="T54" fmla="*/ 4 w 268"/>
                <a:gd name="T55" fmla="*/ 107 h 129"/>
                <a:gd name="T56" fmla="*/ 8 w 268"/>
                <a:gd name="T57" fmla="*/ 109 h 129"/>
                <a:gd name="T58" fmla="*/ 15 w 268"/>
                <a:gd name="T59" fmla="*/ 114 h 129"/>
                <a:gd name="T60" fmla="*/ 20 w 268"/>
                <a:gd name="T61" fmla="*/ 121 h 129"/>
                <a:gd name="T62" fmla="*/ 22 w 268"/>
                <a:gd name="T63" fmla="*/ 125 h 129"/>
                <a:gd name="T64" fmla="*/ 22 w 268"/>
                <a:gd name="T65" fmla="*/ 129 h 129"/>
                <a:gd name="T66" fmla="*/ 59 w 268"/>
                <a:gd name="T6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129">
                  <a:moveTo>
                    <a:pt x="236" y="129"/>
                  </a:moveTo>
                  <a:lnTo>
                    <a:pt x="247" y="129"/>
                  </a:lnTo>
                  <a:lnTo>
                    <a:pt x="247" y="129"/>
                  </a:lnTo>
                  <a:lnTo>
                    <a:pt x="247" y="125"/>
                  </a:lnTo>
                  <a:lnTo>
                    <a:pt x="248" y="121"/>
                  </a:lnTo>
                  <a:lnTo>
                    <a:pt x="253" y="114"/>
                  </a:lnTo>
                  <a:lnTo>
                    <a:pt x="260" y="109"/>
                  </a:lnTo>
                  <a:lnTo>
                    <a:pt x="264" y="107"/>
                  </a:lnTo>
                  <a:lnTo>
                    <a:pt x="268" y="107"/>
                  </a:lnTo>
                  <a:lnTo>
                    <a:pt x="268" y="22"/>
                  </a:lnTo>
                  <a:lnTo>
                    <a:pt x="268" y="22"/>
                  </a:lnTo>
                  <a:lnTo>
                    <a:pt x="264" y="22"/>
                  </a:lnTo>
                  <a:lnTo>
                    <a:pt x="260" y="20"/>
                  </a:lnTo>
                  <a:lnTo>
                    <a:pt x="253" y="15"/>
                  </a:lnTo>
                  <a:lnTo>
                    <a:pt x="248" y="8"/>
                  </a:lnTo>
                  <a:lnTo>
                    <a:pt x="247" y="4"/>
                  </a:lnTo>
                  <a:lnTo>
                    <a:pt x="247" y="0"/>
                  </a:lnTo>
                  <a:lnTo>
                    <a:pt x="22" y="0"/>
                  </a:lnTo>
                  <a:lnTo>
                    <a:pt x="22" y="0"/>
                  </a:lnTo>
                  <a:lnTo>
                    <a:pt x="22" y="4"/>
                  </a:lnTo>
                  <a:lnTo>
                    <a:pt x="20" y="8"/>
                  </a:lnTo>
                  <a:lnTo>
                    <a:pt x="15" y="15"/>
                  </a:lnTo>
                  <a:lnTo>
                    <a:pt x="8" y="20"/>
                  </a:lnTo>
                  <a:lnTo>
                    <a:pt x="4" y="22"/>
                  </a:lnTo>
                  <a:lnTo>
                    <a:pt x="0" y="22"/>
                  </a:lnTo>
                  <a:lnTo>
                    <a:pt x="0" y="107"/>
                  </a:lnTo>
                  <a:lnTo>
                    <a:pt x="0" y="107"/>
                  </a:lnTo>
                  <a:lnTo>
                    <a:pt x="4" y="107"/>
                  </a:lnTo>
                  <a:lnTo>
                    <a:pt x="8" y="109"/>
                  </a:lnTo>
                  <a:lnTo>
                    <a:pt x="15" y="114"/>
                  </a:lnTo>
                  <a:lnTo>
                    <a:pt x="20" y="121"/>
                  </a:lnTo>
                  <a:lnTo>
                    <a:pt x="22" y="125"/>
                  </a:lnTo>
                  <a:lnTo>
                    <a:pt x="22" y="129"/>
                  </a:lnTo>
                  <a:lnTo>
                    <a:pt x="59" y="12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4" name="Freeform 2724"/>
            <p:cNvSpPr>
              <a:spLocks/>
            </p:cNvSpPr>
            <p:nvPr/>
          </p:nvSpPr>
          <p:spPr bwMode="auto">
            <a:xfrm>
              <a:off x="3328988" y="2638426"/>
              <a:ext cx="76200" cy="101600"/>
            </a:xfrm>
            <a:custGeom>
              <a:avLst/>
              <a:gdLst>
                <a:gd name="T0" fmla="*/ 96 w 96"/>
                <a:gd name="T1" fmla="*/ 64 h 129"/>
                <a:gd name="T2" fmla="*/ 96 w 96"/>
                <a:gd name="T3" fmla="*/ 64 h 129"/>
                <a:gd name="T4" fmla="*/ 95 w 96"/>
                <a:gd name="T5" fmla="*/ 78 h 129"/>
                <a:gd name="T6" fmla="*/ 92 w 96"/>
                <a:gd name="T7" fmla="*/ 90 h 129"/>
                <a:gd name="T8" fmla="*/ 88 w 96"/>
                <a:gd name="T9" fmla="*/ 101 h 129"/>
                <a:gd name="T10" fmla="*/ 82 w 96"/>
                <a:gd name="T11" fmla="*/ 110 h 129"/>
                <a:gd name="T12" fmla="*/ 75 w 96"/>
                <a:gd name="T13" fmla="*/ 118 h 129"/>
                <a:gd name="T14" fmla="*/ 67 w 96"/>
                <a:gd name="T15" fmla="*/ 123 h 129"/>
                <a:gd name="T16" fmla="*/ 58 w 96"/>
                <a:gd name="T17" fmla="*/ 127 h 129"/>
                <a:gd name="T18" fmla="*/ 48 w 96"/>
                <a:gd name="T19" fmla="*/ 129 h 129"/>
                <a:gd name="T20" fmla="*/ 48 w 96"/>
                <a:gd name="T21" fmla="*/ 129 h 129"/>
                <a:gd name="T22" fmla="*/ 39 w 96"/>
                <a:gd name="T23" fmla="*/ 127 h 129"/>
                <a:gd name="T24" fmla="*/ 29 w 96"/>
                <a:gd name="T25" fmla="*/ 123 h 129"/>
                <a:gd name="T26" fmla="*/ 21 w 96"/>
                <a:gd name="T27" fmla="*/ 118 h 129"/>
                <a:gd name="T28" fmla="*/ 15 w 96"/>
                <a:gd name="T29" fmla="*/ 110 h 129"/>
                <a:gd name="T30" fmla="*/ 8 w 96"/>
                <a:gd name="T31" fmla="*/ 101 h 129"/>
                <a:gd name="T32" fmla="*/ 4 w 96"/>
                <a:gd name="T33" fmla="*/ 90 h 129"/>
                <a:gd name="T34" fmla="*/ 1 w 96"/>
                <a:gd name="T35" fmla="*/ 78 h 129"/>
                <a:gd name="T36" fmla="*/ 0 w 96"/>
                <a:gd name="T37" fmla="*/ 64 h 129"/>
                <a:gd name="T38" fmla="*/ 0 w 96"/>
                <a:gd name="T39" fmla="*/ 64 h 129"/>
                <a:gd name="T40" fmla="*/ 1 w 96"/>
                <a:gd name="T41" fmla="*/ 51 h 129"/>
                <a:gd name="T42" fmla="*/ 4 w 96"/>
                <a:gd name="T43" fmla="*/ 39 h 129"/>
                <a:gd name="T44" fmla="*/ 8 w 96"/>
                <a:gd name="T45" fmla="*/ 28 h 129"/>
                <a:gd name="T46" fmla="*/ 15 w 96"/>
                <a:gd name="T47" fmla="*/ 19 h 129"/>
                <a:gd name="T48" fmla="*/ 21 w 96"/>
                <a:gd name="T49" fmla="*/ 11 h 129"/>
                <a:gd name="T50" fmla="*/ 29 w 96"/>
                <a:gd name="T51" fmla="*/ 5 h 129"/>
                <a:gd name="T52" fmla="*/ 39 w 96"/>
                <a:gd name="T53" fmla="*/ 1 h 129"/>
                <a:gd name="T54" fmla="*/ 48 w 96"/>
                <a:gd name="T55" fmla="*/ 0 h 129"/>
                <a:gd name="T56" fmla="*/ 48 w 96"/>
                <a:gd name="T57" fmla="*/ 0 h 129"/>
                <a:gd name="T58" fmla="*/ 58 w 96"/>
                <a:gd name="T59" fmla="*/ 1 h 129"/>
                <a:gd name="T60" fmla="*/ 67 w 96"/>
                <a:gd name="T61" fmla="*/ 5 h 129"/>
                <a:gd name="T62" fmla="*/ 75 w 96"/>
                <a:gd name="T63" fmla="*/ 11 h 129"/>
                <a:gd name="T64" fmla="*/ 82 w 96"/>
                <a:gd name="T65" fmla="*/ 19 h 129"/>
                <a:gd name="T66" fmla="*/ 88 w 96"/>
                <a:gd name="T67" fmla="*/ 28 h 129"/>
                <a:gd name="T68" fmla="*/ 92 w 96"/>
                <a:gd name="T69" fmla="*/ 39 h 129"/>
                <a:gd name="T70" fmla="*/ 95 w 96"/>
                <a:gd name="T71" fmla="*/ 51 h 129"/>
                <a:gd name="T72" fmla="*/ 96 w 96"/>
                <a:gd name="T73" fmla="*/ 64 h 129"/>
                <a:gd name="T74" fmla="*/ 96 w 96"/>
                <a:gd name="T7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29">
                  <a:moveTo>
                    <a:pt x="96" y="64"/>
                  </a:moveTo>
                  <a:lnTo>
                    <a:pt x="96" y="64"/>
                  </a:lnTo>
                  <a:lnTo>
                    <a:pt x="95" y="78"/>
                  </a:lnTo>
                  <a:lnTo>
                    <a:pt x="92" y="90"/>
                  </a:lnTo>
                  <a:lnTo>
                    <a:pt x="88" y="101"/>
                  </a:lnTo>
                  <a:lnTo>
                    <a:pt x="82" y="110"/>
                  </a:lnTo>
                  <a:lnTo>
                    <a:pt x="75" y="118"/>
                  </a:lnTo>
                  <a:lnTo>
                    <a:pt x="67" y="123"/>
                  </a:lnTo>
                  <a:lnTo>
                    <a:pt x="58" y="127"/>
                  </a:lnTo>
                  <a:lnTo>
                    <a:pt x="48" y="129"/>
                  </a:lnTo>
                  <a:lnTo>
                    <a:pt x="48" y="129"/>
                  </a:lnTo>
                  <a:lnTo>
                    <a:pt x="39" y="127"/>
                  </a:lnTo>
                  <a:lnTo>
                    <a:pt x="29" y="123"/>
                  </a:lnTo>
                  <a:lnTo>
                    <a:pt x="21" y="118"/>
                  </a:lnTo>
                  <a:lnTo>
                    <a:pt x="15" y="110"/>
                  </a:lnTo>
                  <a:lnTo>
                    <a:pt x="8" y="101"/>
                  </a:lnTo>
                  <a:lnTo>
                    <a:pt x="4" y="90"/>
                  </a:lnTo>
                  <a:lnTo>
                    <a:pt x="1" y="78"/>
                  </a:lnTo>
                  <a:lnTo>
                    <a:pt x="0" y="64"/>
                  </a:lnTo>
                  <a:lnTo>
                    <a:pt x="0" y="64"/>
                  </a:lnTo>
                  <a:lnTo>
                    <a:pt x="1" y="51"/>
                  </a:lnTo>
                  <a:lnTo>
                    <a:pt x="4" y="39"/>
                  </a:lnTo>
                  <a:lnTo>
                    <a:pt x="8" y="28"/>
                  </a:lnTo>
                  <a:lnTo>
                    <a:pt x="15" y="19"/>
                  </a:lnTo>
                  <a:lnTo>
                    <a:pt x="21" y="11"/>
                  </a:lnTo>
                  <a:lnTo>
                    <a:pt x="29" y="5"/>
                  </a:lnTo>
                  <a:lnTo>
                    <a:pt x="39" y="1"/>
                  </a:lnTo>
                  <a:lnTo>
                    <a:pt x="48" y="0"/>
                  </a:lnTo>
                  <a:lnTo>
                    <a:pt x="48" y="0"/>
                  </a:lnTo>
                  <a:lnTo>
                    <a:pt x="58" y="1"/>
                  </a:lnTo>
                  <a:lnTo>
                    <a:pt x="67" y="5"/>
                  </a:lnTo>
                  <a:lnTo>
                    <a:pt x="75" y="11"/>
                  </a:lnTo>
                  <a:lnTo>
                    <a:pt x="82" y="19"/>
                  </a:lnTo>
                  <a:lnTo>
                    <a:pt x="88" y="28"/>
                  </a:lnTo>
                  <a:lnTo>
                    <a:pt x="92" y="39"/>
                  </a:lnTo>
                  <a:lnTo>
                    <a:pt x="95" y="51"/>
                  </a:lnTo>
                  <a:lnTo>
                    <a:pt x="96" y="64"/>
                  </a:lnTo>
                  <a:lnTo>
                    <a:pt x="96" y="64"/>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Freeform 2725"/>
            <p:cNvSpPr>
              <a:spLocks/>
            </p:cNvSpPr>
            <p:nvPr/>
          </p:nvSpPr>
          <p:spPr bwMode="auto">
            <a:xfrm>
              <a:off x="3328988" y="2638426"/>
              <a:ext cx="76200" cy="93663"/>
            </a:xfrm>
            <a:custGeom>
              <a:avLst/>
              <a:gdLst>
                <a:gd name="T0" fmla="*/ 94 w 96"/>
                <a:gd name="T1" fmla="*/ 86 h 118"/>
                <a:gd name="T2" fmla="*/ 94 w 96"/>
                <a:gd name="T3" fmla="*/ 86 h 118"/>
                <a:gd name="T4" fmla="*/ 95 w 96"/>
                <a:gd name="T5" fmla="*/ 75 h 118"/>
                <a:gd name="T6" fmla="*/ 96 w 96"/>
                <a:gd name="T7" fmla="*/ 64 h 118"/>
                <a:gd name="T8" fmla="*/ 96 w 96"/>
                <a:gd name="T9" fmla="*/ 64 h 118"/>
                <a:gd name="T10" fmla="*/ 95 w 96"/>
                <a:gd name="T11" fmla="*/ 51 h 118"/>
                <a:gd name="T12" fmla="*/ 92 w 96"/>
                <a:gd name="T13" fmla="*/ 39 h 118"/>
                <a:gd name="T14" fmla="*/ 88 w 96"/>
                <a:gd name="T15" fmla="*/ 28 h 118"/>
                <a:gd name="T16" fmla="*/ 82 w 96"/>
                <a:gd name="T17" fmla="*/ 19 h 118"/>
                <a:gd name="T18" fmla="*/ 75 w 96"/>
                <a:gd name="T19" fmla="*/ 11 h 118"/>
                <a:gd name="T20" fmla="*/ 67 w 96"/>
                <a:gd name="T21" fmla="*/ 5 h 118"/>
                <a:gd name="T22" fmla="*/ 58 w 96"/>
                <a:gd name="T23" fmla="*/ 1 h 118"/>
                <a:gd name="T24" fmla="*/ 48 w 96"/>
                <a:gd name="T25" fmla="*/ 0 h 118"/>
                <a:gd name="T26" fmla="*/ 48 w 96"/>
                <a:gd name="T27" fmla="*/ 0 h 118"/>
                <a:gd name="T28" fmla="*/ 39 w 96"/>
                <a:gd name="T29" fmla="*/ 1 h 118"/>
                <a:gd name="T30" fmla="*/ 29 w 96"/>
                <a:gd name="T31" fmla="*/ 5 h 118"/>
                <a:gd name="T32" fmla="*/ 21 w 96"/>
                <a:gd name="T33" fmla="*/ 11 h 118"/>
                <a:gd name="T34" fmla="*/ 15 w 96"/>
                <a:gd name="T35" fmla="*/ 19 h 118"/>
                <a:gd name="T36" fmla="*/ 8 w 96"/>
                <a:gd name="T37" fmla="*/ 28 h 118"/>
                <a:gd name="T38" fmla="*/ 4 w 96"/>
                <a:gd name="T39" fmla="*/ 39 h 118"/>
                <a:gd name="T40" fmla="*/ 1 w 96"/>
                <a:gd name="T41" fmla="*/ 51 h 118"/>
                <a:gd name="T42" fmla="*/ 0 w 96"/>
                <a:gd name="T43" fmla="*/ 64 h 118"/>
                <a:gd name="T44" fmla="*/ 0 w 96"/>
                <a:gd name="T45" fmla="*/ 64 h 118"/>
                <a:gd name="T46" fmla="*/ 0 w 96"/>
                <a:gd name="T47" fmla="*/ 72 h 118"/>
                <a:gd name="T48" fmla="*/ 1 w 96"/>
                <a:gd name="T49" fmla="*/ 80 h 118"/>
                <a:gd name="T50" fmla="*/ 5 w 96"/>
                <a:gd name="T51" fmla="*/ 95 h 118"/>
                <a:gd name="T52" fmla="*/ 13 w 96"/>
                <a:gd name="T53" fmla="*/ 109 h 118"/>
                <a:gd name="T54" fmla="*/ 17 w 96"/>
                <a:gd name="T55" fmla="*/ 114 h 118"/>
                <a:gd name="T56" fmla="*/ 21 w 96"/>
                <a:gd name="T5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118">
                  <a:moveTo>
                    <a:pt x="94" y="86"/>
                  </a:moveTo>
                  <a:lnTo>
                    <a:pt x="94" y="86"/>
                  </a:lnTo>
                  <a:lnTo>
                    <a:pt x="95" y="75"/>
                  </a:lnTo>
                  <a:lnTo>
                    <a:pt x="96" y="64"/>
                  </a:lnTo>
                  <a:lnTo>
                    <a:pt x="96" y="64"/>
                  </a:lnTo>
                  <a:lnTo>
                    <a:pt x="95" y="51"/>
                  </a:lnTo>
                  <a:lnTo>
                    <a:pt x="92" y="39"/>
                  </a:lnTo>
                  <a:lnTo>
                    <a:pt x="88" y="28"/>
                  </a:lnTo>
                  <a:lnTo>
                    <a:pt x="82" y="19"/>
                  </a:lnTo>
                  <a:lnTo>
                    <a:pt x="75" y="11"/>
                  </a:lnTo>
                  <a:lnTo>
                    <a:pt x="67" y="5"/>
                  </a:lnTo>
                  <a:lnTo>
                    <a:pt x="58" y="1"/>
                  </a:lnTo>
                  <a:lnTo>
                    <a:pt x="48" y="0"/>
                  </a:lnTo>
                  <a:lnTo>
                    <a:pt x="48" y="0"/>
                  </a:lnTo>
                  <a:lnTo>
                    <a:pt x="39" y="1"/>
                  </a:lnTo>
                  <a:lnTo>
                    <a:pt x="29" y="5"/>
                  </a:lnTo>
                  <a:lnTo>
                    <a:pt x="21" y="11"/>
                  </a:lnTo>
                  <a:lnTo>
                    <a:pt x="15" y="19"/>
                  </a:lnTo>
                  <a:lnTo>
                    <a:pt x="8" y="28"/>
                  </a:lnTo>
                  <a:lnTo>
                    <a:pt x="4" y="39"/>
                  </a:lnTo>
                  <a:lnTo>
                    <a:pt x="1" y="51"/>
                  </a:lnTo>
                  <a:lnTo>
                    <a:pt x="0" y="64"/>
                  </a:lnTo>
                  <a:lnTo>
                    <a:pt x="0" y="64"/>
                  </a:lnTo>
                  <a:lnTo>
                    <a:pt x="0" y="72"/>
                  </a:lnTo>
                  <a:lnTo>
                    <a:pt x="1" y="80"/>
                  </a:lnTo>
                  <a:lnTo>
                    <a:pt x="5" y="95"/>
                  </a:lnTo>
                  <a:lnTo>
                    <a:pt x="13" y="109"/>
                  </a:lnTo>
                  <a:lnTo>
                    <a:pt x="17" y="114"/>
                  </a:lnTo>
                  <a:lnTo>
                    <a:pt x="21" y="11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2726"/>
            <p:cNvSpPr>
              <a:spLocks/>
            </p:cNvSpPr>
            <p:nvPr/>
          </p:nvSpPr>
          <p:spPr bwMode="auto">
            <a:xfrm>
              <a:off x="3430588" y="2681289"/>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32B324"/>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 name="Freeform 2727"/>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2728"/>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2729"/>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Freeform 2730"/>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2731"/>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2732"/>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3" name="Freeform 2733"/>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Freeform 2734"/>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2735"/>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Freeform 2736"/>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7" name="Freeform 2737"/>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 name="T34" fmla="*/ 0 w 76"/>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Freeform 2738"/>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2739"/>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2740"/>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2741"/>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Freeform 2742"/>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3" name="Freeform 2743"/>
            <p:cNvSpPr>
              <a:spLocks/>
            </p:cNvSpPr>
            <p:nvPr/>
          </p:nvSpPr>
          <p:spPr bwMode="auto">
            <a:xfrm>
              <a:off x="3311526" y="2749551"/>
              <a:ext cx="60325" cy="25400"/>
            </a:xfrm>
            <a:custGeom>
              <a:avLst/>
              <a:gdLst>
                <a:gd name="T0" fmla="*/ 76 w 76"/>
                <a:gd name="T1" fmla="*/ 16 h 33"/>
                <a:gd name="T2" fmla="*/ 76 w 76"/>
                <a:gd name="T3" fmla="*/ 16 h 33"/>
                <a:gd name="T4" fmla="*/ 74 w 76"/>
                <a:gd name="T5" fmla="*/ 19 h 33"/>
                <a:gd name="T6" fmla="*/ 73 w 76"/>
                <a:gd name="T7" fmla="*/ 23 h 33"/>
                <a:gd name="T8" fmla="*/ 69 w 76"/>
                <a:gd name="T9" fmla="*/ 26 h 33"/>
                <a:gd name="T10" fmla="*/ 65 w 76"/>
                <a:gd name="T11" fmla="*/ 27 h 33"/>
                <a:gd name="T12" fmla="*/ 53 w 76"/>
                <a:gd name="T13" fmla="*/ 31 h 33"/>
                <a:gd name="T14" fmla="*/ 38 w 76"/>
                <a:gd name="T15" fmla="*/ 33 h 33"/>
                <a:gd name="T16" fmla="*/ 38 w 76"/>
                <a:gd name="T17" fmla="*/ 33 h 33"/>
                <a:gd name="T18" fmla="*/ 23 w 76"/>
                <a:gd name="T19" fmla="*/ 31 h 33"/>
                <a:gd name="T20" fmla="*/ 11 w 76"/>
                <a:gd name="T21" fmla="*/ 27 h 33"/>
                <a:gd name="T22" fmla="*/ 7 w 76"/>
                <a:gd name="T23" fmla="*/ 26 h 33"/>
                <a:gd name="T24" fmla="*/ 3 w 76"/>
                <a:gd name="T25" fmla="*/ 23 h 33"/>
                <a:gd name="T26" fmla="*/ 2 w 76"/>
                <a:gd name="T27" fmla="*/ 19 h 33"/>
                <a:gd name="T28" fmla="*/ 0 w 76"/>
                <a:gd name="T29" fmla="*/ 16 h 33"/>
                <a:gd name="T30" fmla="*/ 0 w 76"/>
                <a:gd name="T31" fmla="*/ 16 h 33"/>
                <a:gd name="T32" fmla="*/ 2 w 76"/>
                <a:gd name="T33" fmla="*/ 14 h 33"/>
                <a:gd name="T34" fmla="*/ 3 w 76"/>
                <a:gd name="T35" fmla="*/ 10 h 33"/>
                <a:gd name="T36" fmla="*/ 7 w 76"/>
                <a:gd name="T37" fmla="*/ 7 h 33"/>
                <a:gd name="T38" fmla="*/ 11 w 76"/>
                <a:gd name="T39" fmla="*/ 6 h 33"/>
                <a:gd name="T40" fmla="*/ 23 w 76"/>
                <a:gd name="T41" fmla="*/ 2 h 33"/>
                <a:gd name="T42" fmla="*/ 38 w 76"/>
                <a:gd name="T43" fmla="*/ 0 h 33"/>
                <a:gd name="T44" fmla="*/ 38 w 76"/>
                <a:gd name="T45" fmla="*/ 0 h 33"/>
                <a:gd name="T46" fmla="*/ 53 w 76"/>
                <a:gd name="T47" fmla="*/ 2 h 33"/>
                <a:gd name="T48" fmla="*/ 65 w 76"/>
                <a:gd name="T49" fmla="*/ 6 h 33"/>
                <a:gd name="T50" fmla="*/ 69 w 76"/>
                <a:gd name="T51" fmla="*/ 7 h 33"/>
                <a:gd name="T52" fmla="*/ 73 w 76"/>
                <a:gd name="T53" fmla="*/ 10 h 33"/>
                <a:gd name="T54" fmla="*/ 74 w 76"/>
                <a:gd name="T55" fmla="*/ 14 h 33"/>
                <a:gd name="T56" fmla="*/ 76 w 76"/>
                <a:gd name="T57" fmla="*/ 16 h 33"/>
                <a:gd name="T58" fmla="*/ 76 w 76"/>
                <a:gd name="T5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33">
                  <a:moveTo>
                    <a:pt x="76" y="16"/>
                  </a:moveTo>
                  <a:lnTo>
                    <a:pt x="76" y="16"/>
                  </a:lnTo>
                  <a:lnTo>
                    <a:pt x="74" y="19"/>
                  </a:lnTo>
                  <a:lnTo>
                    <a:pt x="73" y="23"/>
                  </a:lnTo>
                  <a:lnTo>
                    <a:pt x="69" y="26"/>
                  </a:lnTo>
                  <a:lnTo>
                    <a:pt x="65" y="27"/>
                  </a:lnTo>
                  <a:lnTo>
                    <a:pt x="53" y="31"/>
                  </a:lnTo>
                  <a:lnTo>
                    <a:pt x="38" y="33"/>
                  </a:lnTo>
                  <a:lnTo>
                    <a:pt x="38" y="33"/>
                  </a:lnTo>
                  <a:lnTo>
                    <a:pt x="23" y="31"/>
                  </a:lnTo>
                  <a:lnTo>
                    <a:pt x="11" y="27"/>
                  </a:lnTo>
                  <a:lnTo>
                    <a:pt x="7" y="26"/>
                  </a:lnTo>
                  <a:lnTo>
                    <a:pt x="3" y="23"/>
                  </a:lnTo>
                  <a:lnTo>
                    <a:pt x="2" y="19"/>
                  </a:lnTo>
                  <a:lnTo>
                    <a:pt x="0" y="16"/>
                  </a:lnTo>
                  <a:lnTo>
                    <a:pt x="0" y="16"/>
                  </a:lnTo>
                  <a:lnTo>
                    <a:pt x="2" y="14"/>
                  </a:lnTo>
                  <a:lnTo>
                    <a:pt x="3" y="10"/>
                  </a:lnTo>
                  <a:lnTo>
                    <a:pt x="7" y="7"/>
                  </a:lnTo>
                  <a:lnTo>
                    <a:pt x="11" y="6"/>
                  </a:lnTo>
                  <a:lnTo>
                    <a:pt x="23" y="2"/>
                  </a:lnTo>
                  <a:lnTo>
                    <a:pt x="38" y="0"/>
                  </a:lnTo>
                  <a:lnTo>
                    <a:pt x="38" y="0"/>
                  </a:lnTo>
                  <a:lnTo>
                    <a:pt x="53" y="2"/>
                  </a:lnTo>
                  <a:lnTo>
                    <a:pt x="65" y="6"/>
                  </a:lnTo>
                  <a:lnTo>
                    <a:pt x="69" y="7"/>
                  </a:lnTo>
                  <a:lnTo>
                    <a:pt x="73" y="10"/>
                  </a:lnTo>
                  <a:lnTo>
                    <a:pt x="74" y="14"/>
                  </a:lnTo>
                  <a:lnTo>
                    <a:pt x="76" y="16"/>
                  </a:lnTo>
                  <a:lnTo>
                    <a:pt x="76"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4" name="Freeform 2744"/>
            <p:cNvSpPr>
              <a:spLocks/>
            </p:cNvSpPr>
            <p:nvPr/>
          </p:nvSpPr>
          <p:spPr bwMode="auto">
            <a:xfrm>
              <a:off x="3340101" y="2663826"/>
              <a:ext cx="55563" cy="76200"/>
            </a:xfrm>
            <a:custGeom>
              <a:avLst/>
              <a:gdLst>
                <a:gd name="T0" fmla="*/ 70 w 70"/>
                <a:gd name="T1" fmla="*/ 77 h 97"/>
                <a:gd name="T2" fmla="*/ 55 w 70"/>
                <a:gd name="T3" fmla="*/ 67 h 97"/>
                <a:gd name="T4" fmla="*/ 50 w 70"/>
                <a:gd name="T5" fmla="*/ 66 h 97"/>
                <a:gd name="T6" fmla="*/ 47 w 70"/>
                <a:gd name="T7" fmla="*/ 63 h 97"/>
                <a:gd name="T8" fmla="*/ 47 w 70"/>
                <a:gd name="T9" fmla="*/ 58 h 97"/>
                <a:gd name="T10" fmla="*/ 49 w 70"/>
                <a:gd name="T11" fmla="*/ 55 h 97"/>
                <a:gd name="T12" fmla="*/ 51 w 70"/>
                <a:gd name="T13" fmla="*/ 48 h 97"/>
                <a:gd name="T14" fmla="*/ 53 w 70"/>
                <a:gd name="T15" fmla="*/ 44 h 97"/>
                <a:gd name="T16" fmla="*/ 54 w 70"/>
                <a:gd name="T17" fmla="*/ 35 h 97"/>
                <a:gd name="T18" fmla="*/ 54 w 70"/>
                <a:gd name="T19" fmla="*/ 32 h 97"/>
                <a:gd name="T20" fmla="*/ 54 w 70"/>
                <a:gd name="T21" fmla="*/ 26 h 97"/>
                <a:gd name="T22" fmla="*/ 55 w 70"/>
                <a:gd name="T23" fmla="*/ 19 h 97"/>
                <a:gd name="T24" fmla="*/ 50 w 70"/>
                <a:gd name="T25" fmla="*/ 10 h 97"/>
                <a:gd name="T26" fmla="*/ 46 w 70"/>
                <a:gd name="T27" fmla="*/ 7 h 97"/>
                <a:gd name="T28" fmla="*/ 31 w 70"/>
                <a:gd name="T29" fmla="*/ 3 h 97"/>
                <a:gd name="T30" fmla="*/ 27 w 70"/>
                <a:gd name="T31" fmla="*/ 0 h 97"/>
                <a:gd name="T32" fmla="*/ 26 w 70"/>
                <a:gd name="T33" fmla="*/ 3 h 97"/>
                <a:gd name="T34" fmla="*/ 24 w 70"/>
                <a:gd name="T35" fmla="*/ 8 h 97"/>
                <a:gd name="T36" fmla="*/ 20 w 70"/>
                <a:gd name="T37" fmla="*/ 11 h 97"/>
                <a:gd name="T38" fmla="*/ 15 w 70"/>
                <a:gd name="T39" fmla="*/ 19 h 97"/>
                <a:gd name="T40" fmla="*/ 16 w 70"/>
                <a:gd name="T41" fmla="*/ 26 h 97"/>
                <a:gd name="T42" fmla="*/ 16 w 70"/>
                <a:gd name="T43" fmla="*/ 32 h 97"/>
                <a:gd name="T44" fmla="*/ 16 w 70"/>
                <a:gd name="T45" fmla="*/ 35 h 97"/>
                <a:gd name="T46" fmla="*/ 18 w 70"/>
                <a:gd name="T47" fmla="*/ 44 h 97"/>
                <a:gd name="T48" fmla="*/ 19 w 70"/>
                <a:gd name="T49" fmla="*/ 47 h 97"/>
                <a:gd name="T50" fmla="*/ 22 w 70"/>
                <a:gd name="T51" fmla="*/ 55 h 97"/>
                <a:gd name="T52" fmla="*/ 23 w 70"/>
                <a:gd name="T53" fmla="*/ 58 h 97"/>
                <a:gd name="T54" fmla="*/ 23 w 70"/>
                <a:gd name="T55" fmla="*/ 63 h 97"/>
                <a:gd name="T56" fmla="*/ 20 w 70"/>
                <a:gd name="T57" fmla="*/ 66 h 97"/>
                <a:gd name="T58" fmla="*/ 15 w 70"/>
                <a:gd name="T59" fmla="*/ 67 h 97"/>
                <a:gd name="T60" fmla="*/ 0 w 70"/>
                <a:gd name="T61" fmla="*/ 77 h 97"/>
                <a:gd name="T62" fmla="*/ 7 w 70"/>
                <a:gd name="T63" fmla="*/ 85 h 97"/>
                <a:gd name="T64" fmla="*/ 24 w 70"/>
                <a:gd name="T65" fmla="*/ 95 h 97"/>
                <a:gd name="T66" fmla="*/ 35 w 70"/>
                <a:gd name="T67" fmla="*/ 97 h 97"/>
                <a:gd name="T68" fmla="*/ 54 w 70"/>
                <a:gd name="T69" fmla="*/ 91 h 97"/>
                <a:gd name="T70" fmla="*/ 70 w 70"/>
                <a:gd name="T71"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97">
                  <a:moveTo>
                    <a:pt x="70" y="77"/>
                  </a:moveTo>
                  <a:lnTo>
                    <a:pt x="70" y="77"/>
                  </a:lnTo>
                  <a:lnTo>
                    <a:pt x="62" y="70"/>
                  </a:lnTo>
                  <a:lnTo>
                    <a:pt x="55" y="67"/>
                  </a:lnTo>
                  <a:lnTo>
                    <a:pt x="50" y="66"/>
                  </a:lnTo>
                  <a:lnTo>
                    <a:pt x="50" y="66"/>
                  </a:lnTo>
                  <a:lnTo>
                    <a:pt x="47" y="65"/>
                  </a:lnTo>
                  <a:lnTo>
                    <a:pt x="47" y="63"/>
                  </a:lnTo>
                  <a:lnTo>
                    <a:pt x="47" y="63"/>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7" y="85"/>
                  </a:lnTo>
                  <a:lnTo>
                    <a:pt x="16" y="91"/>
                  </a:lnTo>
                  <a:lnTo>
                    <a:pt x="24" y="95"/>
                  </a:lnTo>
                  <a:lnTo>
                    <a:pt x="35" y="97"/>
                  </a:lnTo>
                  <a:lnTo>
                    <a:pt x="35" y="97"/>
                  </a:lnTo>
                  <a:lnTo>
                    <a:pt x="46" y="95"/>
                  </a:lnTo>
                  <a:lnTo>
                    <a:pt x="54" y="91"/>
                  </a:lnTo>
                  <a:lnTo>
                    <a:pt x="63" y="85"/>
                  </a:lnTo>
                  <a:lnTo>
                    <a:pt x="70" y="77"/>
                  </a:lnTo>
                  <a:lnTo>
                    <a:pt x="70" y="7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Freeform 2745"/>
            <p:cNvSpPr>
              <a:spLocks/>
            </p:cNvSpPr>
            <p:nvPr/>
          </p:nvSpPr>
          <p:spPr bwMode="auto">
            <a:xfrm>
              <a:off x="3371851" y="2724151"/>
              <a:ext cx="58738" cy="25400"/>
            </a:xfrm>
            <a:custGeom>
              <a:avLst/>
              <a:gdLst>
                <a:gd name="T0" fmla="*/ 75 w 75"/>
                <a:gd name="T1" fmla="*/ 16 h 32"/>
                <a:gd name="T2" fmla="*/ 75 w 75"/>
                <a:gd name="T3" fmla="*/ 16 h 32"/>
                <a:gd name="T4" fmla="*/ 73 w 75"/>
                <a:gd name="T5" fmla="*/ 19 h 32"/>
                <a:gd name="T6" fmla="*/ 72 w 75"/>
                <a:gd name="T7" fmla="*/ 23 h 32"/>
                <a:gd name="T8" fmla="*/ 68 w 75"/>
                <a:gd name="T9" fmla="*/ 26 h 32"/>
                <a:gd name="T10" fmla="*/ 64 w 75"/>
                <a:gd name="T11" fmla="*/ 27 h 32"/>
                <a:gd name="T12" fmla="*/ 52 w 75"/>
                <a:gd name="T13" fmla="*/ 31 h 32"/>
                <a:gd name="T14" fmla="*/ 37 w 75"/>
                <a:gd name="T15" fmla="*/ 32 h 32"/>
                <a:gd name="T16" fmla="*/ 37 w 75"/>
                <a:gd name="T17" fmla="*/ 32 h 32"/>
                <a:gd name="T18" fmla="*/ 22 w 75"/>
                <a:gd name="T19" fmla="*/ 31 h 32"/>
                <a:gd name="T20" fmla="*/ 10 w 75"/>
                <a:gd name="T21" fmla="*/ 27 h 32"/>
                <a:gd name="T22" fmla="*/ 6 w 75"/>
                <a:gd name="T23" fmla="*/ 26 h 32"/>
                <a:gd name="T24" fmla="*/ 2 w 75"/>
                <a:gd name="T25" fmla="*/ 23 h 32"/>
                <a:gd name="T26" fmla="*/ 1 w 75"/>
                <a:gd name="T27" fmla="*/ 19 h 32"/>
                <a:gd name="T28" fmla="*/ 0 w 75"/>
                <a:gd name="T29" fmla="*/ 16 h 32"/>
                <a:gd name="T30" fmla="*/ 0 w 75"/>
                <a:gd name="T31" fmla="*/ 16 h 32"/>
                <a:gd name="T32" fmla="*/ 1 w 75"/>
                <a:gd name="T33" fmla="*/ 14 h 32"/>
                <a:gd name="T34" fmla="*/ 2 w 75"/>
                <a:gd name="T35" fmla="*/ 10 h 32"/>
                <a:gd name="T36" fmla="*/ 6 w 75"/>
                <a:gd name="T37" fmla="*/ 7 h 32"/>
                <a:gd name="T38" fmla="*/ 10 w 75"/>
                <a:gd name="T39" fmla="*/ 6 h 32"/>
                <a:gd name="T40" fmla="*/ 22 w 75"/>
                <a:gd name="T41" fmla="*/ 2 h 32"/>
                <a:gd name="T42" fmla="*/ 37 w 75"/>
                <a:gd name="T43" fmla="*/ 0 h 32"/>
                <a:gd name="T44" fmla="*/ 37 w 75"/>
                <a:gd name="T45" fmla="*/ 0 h 32"/>
                <a:gd name="T46" fmla="*/ 52 w 75"/>
                <a:gd name="T47" fmla="*/ 2 h 32"/>
                <a:gd name="T48" fmla="*/ 64 w 75"/>
                <a:gd name="T49" fmla="*/ 6 h 32"/>
                <a:gd name="T50" fmla="*/ 68 w 75"/>
                <a:gd name="T51" fmla="*/ 7 h 32"/>
                <a:gd name="T52" fmla="*/ 72 w 75"/>
                <a:gd name="T53" fmla="*/ 10 h 32"/>
                <a:gd name="T54" fmla="*/ 73 w 75"/>
                <a:gd name="T55" fmla="*/ 14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9"/>
                  </a:lnTo>
                  <a:lnTo>
                    <a:pt x="72" y="23"/>
                  </a:lnTo>
                  <a:lnTo>
                    <a:pt x="68" y="26"/>
                  </a:lnTo>
                  <a:lnTo>
                    <a:pt x="64" y="27"/>
                  </a:lnTo>
                  <a:lnTo>
                    <a:pt x="52" y="31"/>
                  </a:lnTo>
                  <a:lnTo>
                    <a:pt x="37" y="32"/>
                  </a:lnTo>
                  <a:lnTo>
                    <a:pt x="37" y="32"/>
                  </a:lnTo>
                  <a:lnTo>
                    <a:pt x="22" y="31"/>
                  </a:lnTo>
                  <a:lnTo>
                    <a:pt x="10" y="27"/>
                  </a:lnTo>
                  <a:lnTo>
                    <a:pt x="6" y="26"/>
                  </a:lnTo>
                  <a:lnTo>
                    <a:pt x="2" y="23"/>
                  </a:lnTo>
                  <a:lnTo>
                    <a:pt x="1" y="19"/>
                  </a:lnTo>
                  <a:lnTo>
                    <a:pt x="0" y="16"/>
                  </a:lnTo>
                  <a:lnTo>
                    <a:pt x="0" y="16"/>
                  </a:lnTo>
                  <a:lnTo>
                    <a:pt x="1" y="14"/>
                  </a:lnTo>
                  <a:lnTo>
                    <a:pt x="2" y="10"/>
                  </a:lnTo>
                  <a:lnTo>
                    <a:pt x="6" y="7"/>
                  </a:lnTo>
                  <a:lnTo>
                    <a:pt x="10" y="6"/>
                  </a:lnTo>
                  <a:lnTo>
                    <a:pt x="22" y="2"/>
                  </a:lnTo>
                  <a:lnTo>
                    <a:pt x="37" y="0"/>
                  </a:lnTo>
                  <a:lnTo>
                    <a:pt x="37" y="0"/>
                  </a:lnTo>
                  <a:lnTo>
                    <a:pt x="52" y="2"/>
                  </a:lnTo>
                  <a:lnTo>
                    <a:pt x="64" y="6"/>
                  </a:lnTo>
                  <a:lnTo>
                    <a:pt x="68" y="7"/>
                  </a:lnTo>
                  <a:lnTo>
                    <a:pt x="72" y="10"/>
                  </a:lnTo>
                  <a:lnTo>
                    <a:pt x="73" y="14"/>
                  </a:lnTo>
                  <a:lnTo>
                    <a:pt x="75" y="16"/>
                  </a:lnTo>
                  <a:lnTo>
                    <a:pt x="75"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6" name="Freeform 2746"/>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Freeform 2747"/>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sp>
          <p:nvSpPr>
            <p:cNvPr id="58" name="Freeform 2748"/>
            <p:cNvSpPr>
              <a:spLocks/>
            </p:cNvSpPr>
            <p:nvPr/>
          </p:nvSpPr>
          <p:spPr bwMode="auto">
            <a:xfrm>
              <a:off x="3430588" y="2774951"/>
              <a:ext cx="60325" cy="25400"/>
            </a:xfrm>
            <a:custGeom>
              <a:avLst/>
              <a:gdLst>
                <a:gd name="T0" fmla="*/ 75 w 75"/>
                <a:gd name="T1" fmla="*/ 16 h 32"/>
                <a:gd name="T2" fmla="*/ 75 w 75"/>
                <a:gd name="T3" fmla="*/ 16 h 32"/>
                <a:gd name="T4" fmla="*/ 73 w 75"/>
                <a:gd name="T5" fmla="*/ 18 h 32"/>
                <a:gd name="T6" fmla="*/ 72 w 75"/>
                <a:gd name="T7" fmla="*/ 22 h 32"/>
                <a:gd name="T8" fmla="*/ 68 w 75"/>
                <a:gd name="T9" fmla="*/ 25 h 32"/>
                <a:gd name="T10" fmla="*/ 64 w 75"/>
                <a:gd name="T11" fmla="*/ 26 h 32"/>
                <a:gd name="T12" fmla="*/ 52 w 75"/>
                <a:gd name="T13" fmla="*/ 30 h 32"/>
                <a:gd name="T14" fmla="*/ 37 w 75"/>
                <a:gd name="T15" fmla="*/ 32 h 32"/>
                <a:gd name="T16" fmla="*/ 37 w 75"/>
                <a:gd name="T17" fmla="*/ 32 h 32"/>
                <a:gd name="T18" fmla="*/ 22 w 75"/>
                <a:gd name="T19" fmla="*/ 30 h 32"/>
                <a:gd name="T20" fmla="*/ 10 w 75"/>
                <a:gd name="T21" fmla="*/ 26 h 32"/>
                <a:gd name="T22" fmla="*/ 6 w 75"/>
                <a:gd name="T23" fmla="*/ 25 h 32"/>
                <a:gd name="T24" fmla="*/ 2 w 75"/>
                <a:gd name="T25" fmla="*/ 22 h 32"/>
                <a:gd name="T26" fmla="*/ 1 w 75"/>
                <a:gd name="T27" fmla="*/ 18 h 32"/>
                <a:gd name="T28" fmla="*/ 0 w 75"/>
                <a:gd name="T29" fmla="*/ 16 h 32"/>
                <a:gd name="T30" fmla="*/ 0 w 75"/>
                <a:gd name="T31" fmla="*/ 16 h 32"/>
                <a:gd name="T32" fmla="*/ 1 w 75"/>
                <a:gd name="T33" fmla="*/ 13 h 32"/>
                <a:gd name="T34" fmla="*/ 2 w 75"/>
                <a:gd name="T35" fmla="*/ 9 h 32"/>
                <a:gd name="T36" fmla="*/ 6 w 75"/>
                <a:gd name="T37" fmla="*/ 6 h 32"/>
                <a:gd name="T38" fmla="*/ 10 w 75"/>
                <a:gd name="T39" fmla="*/ 5 h 32"/>
                <a:gd name="T40" fmla="*/ 22 w 75"/>
                <a:gd name="T41" fmla="*/ 1 h 32"/>
                <a:gd name="T42" fmla="*/ 37 w 75"/>
                <a:gd name="T43" fmla="*/ 0 h 32"/>
                <a:gd name="T44" fmla="*/ 37 w 75"/>
                <a:gd name="T45" fmla="*/ 0 h 32"/>
                <a:gd name="T46" fmla="*/ 52 w 75"/>
                <a:gd name="T47" fmla="*/ 1 h 32"/>
                <a:gd name="T48" fmla="*/ 64 w 75"/>
                <a:gd name="T49" fmla="*/ 5 h 32"/>
                <a:gd name="T50" fmla="*/ 68 w 75"/>
                <a:gd name="T51" fmla="*/ 6 h 32"/>
                <a:gd name="T52" fmla="*/ 72 w 75"/>
                <a:gd name="T53" fmla="*/ 9 h 32"/>
                <a:gd name="T54" fmla="*/ 73 w 75"/>
                <a:gd name="T55" fmla="*/ 13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8"/>
                  </a:lnTo>
                  <a:lnTo>
                    <a:pt x="72" y="22"/>
                  </a:lnTo>
                  <a:lnTo>
                    <a:pt x="68" y="25"/>
                  </a:lnTo>
                  <a:lnTo>
                    <a:pt x="64" y="26"/>
                  </a:lnTo>
                  <a:lnTo>
                    <a:pt x="52" y="30"/>
                  </a:lnTo>
                  <a:lnTo>
                    <a:pt x="37" y="32"/>
                  </a:lnTo>
                  <a:lnTo>
                    <a:pt x="37" y="32"/>
                  </a:lnTo>
                  <a:lnTo>
                    <a:pt x="22" y="30"/>
                  </a:lnTo>
                  <a:lnTo>
                    <a:pt x="10" y="26"/>
                  </a:lnTo>
                  <a:lnTo>
                    <a:pt x="6" y="25"/>
                  </a:lnTo>
                  <a:lnTo>
                    <a:pt x="2" y="22"/>
                  </a:lnTo>
                  <a:lnTo>
                    <a:pt x="1" y="18"/>
                  </a:lnTo>
                  <a:lnTo>
                    <a:pt x="0" y="16"/>
                  </a:lnTo>
                  <a:lnTo>
                    <a:pt x="0" y="16"/>
                  </a:lnTo>
                  <a:lnTo>
                    <a:pt x="1" y="13"/>
                  </a:lnTo>
                  <a:lnTo>
                    <a:pt x="2" y="9"/>
                  </a:lnTo>
                  <a:lnTo>
                    <a:pt x="6" y="6"/>
                  </a:lnTo>
                  <a:lnTo>
                    <a:pt x="10" y="5"/>
                  </a:lnTo>
                  <a:lnTo>
                    <a:pt x="22" y="1"/>
                  </a:lnTo>
                  <a:lnTo>
                    <a:pt x="37" y="0"/>
                  </a:lnTo>
                  <a:lnTo>
                    <a:pt x="37" y="0"/>
                  </a:lnTo>
                  <a:lnTo>
                    <a:pt x="52" y="1"/>
                  </a:lnTo>
                  <a:lnTo>
                    <a:pt x="64" y="5"/>
                  </a:lnTo>
                  <a:lnTo>
                    <a:pt x="68" y="6"/>
                  </a:lnTo>
                  <a:lnTo>
                    <a:pt x="72" y="9"/>
                  </a:lnTo>
                  <a:lnTo>
                    <a:pt x="73" y="13"/>
                  </a:lnTo>
                  <a:lnTo>
                    <a:pt x="75" y="16"/>
                  </a:lnTo>
                  <a:lnTo>
                    <a:pt x="75" y="16"/>
                  </a:lnTo>
                  <a:close/>
                </a:path>
              </a:pathLst>
            </a:custGeom>
            <a:solidFill>
              <a:srgbClr val="FFCC00"/>
            </a:solidFill>
            <a:ln w="5">
              <a:solidFill>
                <a:srgbClr val="38312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9" name="Freeform 2749"/>
            <p:cNvSpPr>
              <a:spLocks/>
            </p:cNvSpPr>
            <p:nvPr/>
          </p:nvSpPr>
          <p:spPr bwMode="auto">
            <a:xfrm>
              <a:off x="3286126" y="2681289"/>
              <a:ext cx="17463" cy="17463"/>
            </a:xfrm>
            <a:custGeom>
              <a:avLst/>
              <a:gdLst>
                <a:gd name="T0" fmla="*/ 22 w 22"/>
                <a:gd name="T1" fmla="*/ 10 h 21"/>
                <a:gd name="T2" fmla="*/ 22 w 22"/>
                <a:gd name="T3" fmla="*/ 10 h 21"/>
                <a:gd name="T4" fmla="*/ 20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0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0"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0" y="6"/>
                  </a:lnTo>
                  <a:lnTo>
                    <a:pt x="22" y="10"/>
                  </a:lnTo>
                  <a:lnTo>
                    <a:pt x="22" y="10"/>
                  </a:lnTo>
                  <a:close/>
                </a:path>
              </a:pathLst>
            </a:custGeom>
            <a:solidFill>
              <a:srgbClr val="32B324"/>
            </a:solidFill>
            <a:ln w="5">
              <a:solidFill>
                <a:srgbClr val="2B3F1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0" name="Freeform 2750"/>
            <p:cNvSpPr>
              <a:spLocks/>
            </p:cNvSpPr>
            <p:nvPr/>
          </p:nvSpPr>
          <p:spPr bwMode="auto">
            <a:xfrm>
              <a:off x="3340101" y="2663826"/>
              <a:ext cx="42863" cy="68263"/>
            </a:xfrm>
            <a:custGeom>
              <a:avLst/>
              <a:gdLst>
                <a:gd name="T0" fmla="*/ 47 w 55"/>
                <a:gd name="T1" fmla="*/ 59 h 86"/>
                <a:gd name="T2" fmla="*/ 47 w 55"/>
                <a:gd name="T3" fmla="*/ 59 h 86"/>
                <a:gd name="T4" fmla="*/ 47 w 55"/>
                <a:gd name="T5" fmla="*/ 58 h 86"/>
                <a:gd name="T6" fmla="*/ 47 w 55"/>
                <a:gd name="T7" fmla="*/ 58 h 86"/>
                <a:gd name="T8" fmla="*/ 49 w 55"/>
                <a:gd name="T9" fmla="*/ 55 h 86"/>
                <a:gd name="T10" fmla="*/ 50 w 55"/>
                <a:gd name="T11" fmla="*/ 51 h 86"/>
                <a:gd name="T12" fmla="*/ 51 w 55"/>
                <a:gd name="T13" fmla="*/ 48 h 86"/>
                <a:gd name="T14" fmla="*/ 53 w 55"/>
                <a:gd name="T15" fmla="*/ 44 h 86"/>
                <a:gd name="T16" fmla="*/ 53 w 55"/>
                <a:gd name="T17" fmla="*/ 44 h 86"/>
                <a:gd name="T18" fmla="*/ 54 w 55"/>
                <a:gd name="T19" fmla="*/ 39 h 86"/>
                <a:gd name="T20" fmla="*/ 54 w 55"/>
                <a:gd name="T21" fmla="*/ 35 h 86"/>
                <a:gd name="T22" fmla="*/ 54 w 55"/>
                <a:gd name="T23" fmla="*/ 35 h 86"/>
                <a:gd name="T24" fmla="*/ 54 w 55"/>
                <a:gd name="T25" fmla="*/ 32 h 86"/>
                <a:gd name="T26" fmla="*/ 54 w 55"/>
                <a:gd name="T27" fmla="*/ 32 h 86"/>
                <a:gd name="T28" fmla="*/ 54 w 55"/>
                <a:gd name="T29" fmla="*/ 26 h 86"/>
                <a:gd name="T30" fmla="*/ 54 w 55"/>
                <a:gd name="T31" fmla="*/ 26 h 86"/>
                <a:gd name="T32" fmla="*/ 55 w 55"/>
                <a:gd name="T33" fmla="*/ 19 h 86"/>
                <a:gd name="T34" fmla="*/ 54 w 55"/>
                <a:gd name="T35" fmla="*/ 14 h 86"/>
                <a:gd name="T36" fmla="*/ 50 w 55"/>
                <a:gd name="T37" fmla="*/ 10 h 86"/>
                <a:gd name="T38" fmla="*/ 46 w 55"/>
                <a:gd name="T39" fmla="*/ 7 h 86"/>
                <a:gd name="T40" fmla="*/ 46 w 55"/>
                <a:gd name="T41" fmla="*/ 7 h 86"/>
                <a:gd name="T42" fmla="*/ 37 w 55"/>
                <a:gd name="T43" fmla="*/ 6 h 86"/>
                <a:gd name="T44" fmla="*/ 31 w 55"/>
                <a:gd name="T45" fmla="*/ 3 h 86"/>
                <a:gd name="T46" fmla="*/ 27 w 55"/>
                <a:gd name="T47" fmla="*/ 0 h 86"/>
                <a:gd name="T48" fmla="*/ 27 w 55"/>
                <a:gd name="T49" fmla="*/ 0 h 86"/>
                <a:gd name="T50" fmla="*/ 26 w 55"/>
                <a:gd name="T51" fmla="*/ 0 h 86"/>
                <a:gd name="T52" fmla="*/ 26 w 55"/>
                <a:gd name="T53" fmla="*/ 3 h 86"/>
                <a:gd name="T54" fmla="*/ 26 w 55"/>
                <a:gd name="T55" fmla="*/ 7 h 86"/>
                <a:gd name="T56" fmla="*/ 24 w 55"/>
                <a:gd name="T57" fmla="*/ 8 h 86"/>
                <a:gd name="T58" fmla="*/ 24 w 55"/>
                <a:gd name="T59" fmla="*/ 8 h 86"/>
                <a:gd name="T60" fmla="*/ 20 w 55"/>
                <a:gd name="T61" fmla="*/ 11 h 86"/>
                <a:gd name="T62" fmla="*/ 16 w 55"/>
                <a:gd name="T63" fmla="*/ 15 h 86"/>
                <a:gd name="T64" fmla="*/ 15 w 55"/>
                <a:gd name="T65" fmla="*/ 19 h 86"/>
                <a:gd name="T66" fmla="*/ 16 w 55"/>
                <a:gd name="T67" fmla="*/ 26 h 86"/>
                <a:gd name="T68" fmla="*/ 16 w 55"/>
                <a:gd name="T69" fmla="*/ 26 h 86"/>
                <a:gd name="T70" fmla="*/ 16 w 55"/>
                <a:gd name="T71" fmla="*/ 32 h 86"/>
                <a:gd name="T72" fmla="*/ 16 w 55"/>
                <a:gd name="T73" fmla="*/ 32 h 86"/>
                <a:gd name="T74" fmla="*/ 16 w 55"/>
                <a:gd name="T75" fmla="*/ 35 h 86"/>
                <a:gd name="T76" fmla="*/ 16 w 55"/>
                <a:gd name="T77" fmla="*/ 35 h 86"/>
                <a:gd name="T78" fmla="*/ 16 w 55"/>
                <a:gd name="T79" fmla="*/ 39 h 86"/>
                <a:gd name="T80" fmla="*/ 18 w 55"/>
                <a:gd name="T81" fmla="*/ 44 h 86"/>
                <a:gd name="T82" fmla="*/ 18 w 55"/>
                <a:gd name="T83" fmla="*/ 44 h 86"/>
                <a:gd name="T84" fmla="*/ 19 w 55"/>
                <a:gd name="T85" fmla="*/ 47 h 86"/>
                <a:gd name="T86" fmla="*/ 20 w 55"/>
                <a:gd name="T87" fmla="*/ 51 h 86"/>
                <a:gd name="T88" fmla="*/ 22 w 55"/>
                <a:gd name="T89" fmla="*/ 55 h 86"/>
                <a:gd name="T90" fmla="*/ 23 w 55"/>
                <a:gd name="T91" fmla="*/ 58 h 86"/>
                <a:gd name="T92" fmla="*/ 23 w 55"/>
                <a:gd name="T93" fmla="*/ 58 h 86"/>
                <a:gd name="T94" fmla="*/ 23 w 55"/>
                <a:gd name="T95" fmla="*/ 63 h 86"/>
                <a:gd name="T96" fmla="*/ 23 w 55"/>
                <a:gd name="T97" fmla="*/ 63 h 86"/>
                <a:gd name="T98" fmla="*/ 23 w 55"/>
                <a:gd name="T99" fmla="*/ 65 h 86"/>
                <a:gd name="T100" fmla="*/ 20 w 55"/>
                <a:gd name="T101" fmla="*/ 66 h 86"/>
                <a:gd name="T102" fmla="*/ 20 w 55"/>
                <a:gd name="T103" fmla="*/ 66 h 86"/>
                <a:gd name="T104" fmla="*/ 15 w 55"/>
                <a:gd name="T105" fmla="*/ 67 h 86"/>
                <a:gd name="T106" fmla="*/ 8 w 55"/>
                <a:gd name="T107" fmla="*/ 70 h 86"/>
                <a:gd name="T108" fmla="*/ 0 w 55"/>
                <a:gd name="T109" fmla="*/ 77 h 86"/>
                <a:gd name="T110" fmla="*/ 0 w 55"/>
                <a:gd name="T111" fmla="*/ 77 h 86"/>
                <a:gd name="T112" fmla="*/ 4 w 55"/>
                <a:gd name="T113" fmla="*/ 82 h 86"/>
                <a:gd name="T114" fmla="*/ 8 w 55"/>
                <a:gd name="T11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86">
                  <a:moveTo>
                    <a:pt x="47" y="59"/>
                  </a:moveTo>
                  <a:lnTo>
                    <a:pt x="47" y="59"/>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4" y="82"/>
                  </a:lnTo>
                  <a:lnTo>
                    <a:pt x="8" y="86"/>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400"/>
            </a:p>
          </p:txBody>
        </p:sp>
      </p:grpSp>
      <p:sp>
        <p:nvSpPr>
          <p:cNvPr id="2" name="Teardrop 1"/>
          <p:cNvSpPr/>
          <p:nvPr/>
        </p:nvSpPr>
        <p:spPr>
          <a:xfrm>
            <a:off x="6012176" y="2053288"/>
            <a:ext cx="2304280" cy="2246672"/>
          </a:xfrm>
          <a:prstGeom prst="teardrop">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3" name="Rectangle 62"/>
          <p:cNvSpPr/>
          <p:nvPr/>
        </p:nvSpPr>
        <p:spPr>
          <a:xfrm>
            <a:off x="1035225"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4" name="Title 1"/>
          <p:cNvSpPr txBox="1">
            <a:spLocks/>
          </p:cNvSpPr>
          <p:nvPr/>
        </p:nvSpPr>
        <p:spPr>
          <a:xfrm>
            <a:off x="1035225"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Value</a:t>
            </a:r>
            <a:r>
              <a:rPr lang="en-US" sz="2400" spc="-150" dirty="0">
                <a:solidFill>
                  <a:schemeClr val="bg1"/>
                </a:solidFill>
              </a:rPr>
              <a:t> 02</a:t>
            </a:r>
            <a:endParaRPr lang="en-US" sz="2400" dirty="0">
              <a:solidFill>
                <a:schemeClr val="bg1"/>
              </a:solidFill>
            </a:endParaRPr>
          </a:p>
        </p:txBody>
      </p:sp>
      <p:sp>
        <p:nvSpPr>
          <p:cNvPr id="65" name="Rectangle 64"/>
          <p:cNvSpPr/>
          <p:nvPr/>
        </p:nvSpPr>
        <p:spPr>
          <a:xfrm>
            <a:off x="885153"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979139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500" fill="hold"/>
                                        <p:tgtEl>
                                          <p:spTgt spid="63"/>
                                        </p:tgtEl>
                                        <p:attrNameLst>
                                          <p:attrName>ppt_w</p:attrName>
                                        </p:attrNameLst>
                                      </p:cBhvr>
                                      <p:tavLst>
                                        <p:tav tm="0">
                                          <p:val>
                                            <p:strVal val="#ppt_w*0.70"/>
                                          </p:val>
                                        </p:tav>
                                        <p:tav tm="100000">
                                          <p:val>
                                            <p:strVal val="#ppt_w"/>
                                          </p:val>
                                        </p:tav>
                                      </p:tavLst>
                                    </p:anim>
                                    <p:anim calcmode="lin" valueType="num">
                                      <p:cBhvr>
                                        <p:cTn id="8" dur="500" fill="hold"/>
                                        <p:tgtEl>
                                          <p:spTgt spid="63"/>
                                        </p:tgtEl>
                                        <p:attrNameLst>
                                          <p:attrName>ppt_h</p:attrName>
                                        </p:attrNameLst>
                                      </p:cBhvr>
                                      <p:tavLst>
                                        <p:tav tm="0">
                                          <p:val>
                                            <p:strVal val="#ppt_h"/>
                                          </p:val>
                                        </p:tav>
                                        <p:tav tm="100000">
                                          <p:val>
                                            <p:strVal val="#ppt_h"/>
                                          </p:val>
                                        </p:tav>
                                      </p:tavLst>
                                    </p:anim>
                                    <p:animEffect transition="in" filter="fade">
                                      <p:cBhvr>
                                        <p:cTn id="9" dur="500"/>
                                        <p:tgtEl>
                                          <p:spTgt spid="6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500" fill="hold"/>
                                        <p:tgtEl>
                                          <p:spTgt spid="65"/>
                                        </p:tgtEl>
                                        <p:attrNameLst>
                                          <p:attrName>ppt_w</p:attrName>
                                        </p:attrNameLst>
                                      </p:cBhvr>
                                      <p:tavLst>
                                        <p:tav tm="0">
                                          <p:val>
                                            <p:strVal val="#ppt_w*0.70"/>
                                          </p:val>
                                        </p:tav>
                                        <p:tav tm="100000">
                                          <p:val>
                                            <p:strVal val="#ppt_w"/>
                                          </p:val>
                                        </p:tav>
                                      </p:tavLst>
                                    </p:anim>
                                    <p:anim calcmode="lin" valueType="num">
                                      <p:cBhvr>
                                        <p:cTn id="13" dur="500" fill="hold"/>
                                        <p:tgtEl>
                                          <p:spTgt spid="65"/>
                                        </p:tgtEl>
                                        <p:attrNameLst>
                                          <p:attrName>ppt_h</p:attrName>
                                        </p:attrNameLst>
                                      </p:cBhvr>
                                      <p:tavLst>
                                        <p:tav tm="0">
                                          <p:val>
                                            <p:strVal val="#ppt_h"/>
                                          </p:val>
                                        </p:tav>
                                        <p:tav tm="100000">
                                          <p:val>
                                            <p:strVal val="#ppt_h"/>
                                          </p:val>
                                        </p:tav>
                                      </p:tavLst>
                                    </p:anim>
                                    <p:animEffect transition="in" filter="fade">
                                      <p:cBhvr>
                                        <p:cTn id="14" dur="500"/>
                                        <p:tgtEl>
                                          <p:spTgt spid="6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4"/>
                                        </p:tgtEl>
                                        <p:attrNameLst>
                                          <p:attrName>style.visibility</p:attrName>
                                        </p:attrNameLst>
                                      </p:cBhvr>
                                      <p:to>
                                        <p:strVal val="visible"/>
                                      </p:to>
                                    </p:set>
                                    <p:anim calcmode="lin" valueType="num">
                                      <p:cBhvr>
                                        <p:cTn id="18"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4"/>
                                        </p:tgtEl>
                                        <p:attrNameLst>
                                          <p:attrName>ppt_y</p:attrName>
                                        </p:attrNameLst>
                                      </p:cBhvr>
                                      <p:tavLst>
                                        <p:tav tm="0">
                                          <p:val>
                                            <p:strVal val="#ppt_y"/>
                                          </p:val>
                                        </p:tav>
                                        <p:tav tm="100000">
                                          <p:val>
                                            <p:strVal val="#ppt_y"/>
                                          </p:val>
                                        </p:tav>
                                      </p:tavLst>
                                    </p:anim>
                                    <p:anim calcmode="lin" valueType="num">
                                      <p:cBhvr>
                                        <p:cTn id="20"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4"/>
                                        </p:tgtEl>
                                      </p:cBhvr>
                                    </p:animEffect>
                                  </p:childTnLst>
                                </p:cTn>
                              </p:par>
                            </p:childTnLst>
                          </p:cTn>
                        </p:par>
                        <p:par>
                          <p:cTn id="23" fill="hold">
                            <p:stCondLst>
                              <p:cond delay="1300"/>
                            </p:stCondLst>
                            <p:childTnLst>
                              <p:par>
                                <p:cTn id="24" presetID="53" presetClass="entr" presetSubtype="16"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par>
                          <p:cTn id="29" fill="hold">
                            <p:stCondLst>
                              <p:cond delay="1800"/>
                            </p:stCondLst>
                            <p:childTnLst>
                              <p:par>
                                <p:cTn id="30" presetID="22" presetClass="entr" presetSubtype="4" fill="hold" nodeType="after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wipe(down)">
                                      <p:cBhvr>
                                        <p:cTn id="32" dur="500"/>
                                        <p:tgtEl>
                                          <p:spTgt spid="30"/>
                                        </p:tgtEl>
                                      </p:cBhvr>
                                    </p:animEffect>
                                  </p:childTnLst>
                                </p:cTn>
                              </p:par>
                            </p:childTnLst>
                          </p:cTn>
                        </p:par>
                        <p:par>
                          <p:cTn id="33" fill="hold">
                            <p:stCondLst>
                              <p:cond delay="2300"/>
                            </p:stCondLst>
                            <p:childTnLst>
                              <p:par>
                                <p:cTn id="34" presetID="16" presetClass="entr" presetSubtype="21"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barn(inVertical)">
                                      <p:cBhvr>
                                        <p:cTn id="36" dur="500"/>
                                        <p:tgtEl>
                                          <p:spTgt spid="2"/>
                                        </p:tgtEl>
                                      </p:cBhvr>
                                    </p:animEffect>
                                  </p:childTnLst>
                                </p:cTn>
                              </p:par>
                            </p:childTnLst>
                          </p:cTn>
                        </p:par>
                        <p:par>
                          <p:cTn id="37" fill="hold">
                            <p:stCondLst>
                              <p:cond delay="2800"/>
                            </p:stCondLst>
                            <p:childTnLst>
                              <p:par>
                                <p:cTn id="38" presetID="10"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childTnLst>
                          </p:cTn>
                        </p:par>
                        <p:par>
                          <p:cTn id="41" fill="hold">
                            <p:stCondLst>
                              <p:cond delay="3300"/>
                            </p:stCondLst>
                            <p:childTnLst>
                              <p:par>
                                <p:cTn id="42" presetID="42" presetClass="entr" presetSubtype="0"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500"/>
                                        <p:tgtEl>
                                          <p:spTgt spid="9"/>
                                        </p:tgtEl>
                                      </p:cBhvr>
                                    </p:animEffect>
                                    <p:anim calcmode="lin" valueType="num">
                                      <p:cBhvr>
                                        <p:cTn id="45" dur="500" fill="hold"/>
                                        <p:tgtEl>
                                          <p:spTgt spid="9"/>
                                        </p:tgtEl>
                                        <p:attrNameLst>
                                          <p:attrName>ppt_x</p:attrName>
                                        </p:attrNameLst>
                                      </p:cBhvr>
                                      <p:tavLst>
                                        <p:tav tm="0">
                                          <p:val>
                                            <p:strVal val="#ppt_x"/>
                                          </p:val>
                                        </p:tav>
                                        <p:tav tm="100000">
                                          <p:val>
                                            <p:strVal val="#ppt_x"/>
                                          </p:val>
                                        </p:tav>
                                      </p:tavLst>
                                    </p:anim>
                                    <p:anim calcmode="lin" valueType="num">
                                      <p:cBhvr>
                                        <p:cTn id="46"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5" grpId="0" animBg="1"/>
      <p:bldP spid="29" grpId="0"/>
      <p:bldP spid="2" grpId="0" animBg="1"/>
      <p:bldP spid="63" grpId="0" animBg="1"/>
      <p:bldP spid="64" grpId="0"/>
      <p:bldP spid="6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802535" y="2567820"/>
            <a:ext cx="3539037" cy="161582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a:t>
            </a:r>
          </a:p>
        </p:txBody>
      </p:sp>
      <p:sp>
        <p:nvSpPr>
          <p:cNvPr id="12" name="TextBox 11"/>
          <p:cNvSpPr txBox="1"/>
          <p:nvPr/>
        </p:nvSpPr>
        <p:spPr>
          <a:xfrm>
            <a:off x="827543" y="1943879"/>
            <a:ext cx="2419494" cy="334707"/>
          </a:xfrm>
          <a:prstGeom prst="rect">
            <a:avLst/>
          </a:prstGeom>
          <a:noFill/>
        </p:spPr>
        <p:txBody>
          <a:bodyPr wrap="square" rtlCol="0">
            <a:spAutoFit/>
          </a:bodyPr>
          <a:lstStyle/>
          <a:p>
            <a:pPr>
              <a:lnSpc>
                <a:spcPct val="150000"/>
              </a:lnSpc>
            </a:pPr>
            <a:r>
              <a:rPr lang="en-US" sz="1050" i="1" dirty="0">
                <a:solidFill>
                  <a:srgbClr val="1D1D1D"/>
                </a:solidFill>
              </a:rPr>
              <a:t>Be Awesome or Die Trying</a:t>
            </a:r>
          </a:p>
        </p:txBody>
      </p:sp>
      <p:sp>
        <p:nvSpPr>
          <p:cNvPr id="6" name="Diamond 5"/>
          <p:cNvSpPr/>
          <p:nvPr/>
        </p:nvSpPr>
        <p:spPr>
          <a:xfrm>
            <a:off x="4744821" y="977487"/>
            <a:ext cx="3114198" cy="3114198"/>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Diamond 13"/>
          <p:cNvSpPr/>
          <p:nvPr/>
        </p:nvSpPr>
        <p:spPr>
          <a:xfrm>
            <a:off x="5263284" y="977487"/>
            <a:ext cx="3114198" cy="3114198"/>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Rectangle 14"/>
          <p:cNvSpPr/>
          <p:nvPr/>
        </p:nvSpPr>
        <p:spPr>
          <a:xfrm>
            <a:off x="1046050"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Title 1"/>
          <p:cNvSpPr txBox="1">
            <a:spLocks/>
          </p:cNvSpPr>
          <p:nvPr/>
        </p:nvSpPr>
        <p:spPr>
          <a:xfrm>
            <a:off x="1046050"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Value</a:t>
            </a:r>
            <a:r>
              <a:rPr lang="en-US" sz="2400" spc="-150" dirty="0">
                <a:solidFill>
                  <a:schemeClr val="bg1"/>
                </a:solidFill>
              </a:rPr>
              <a:t> 03</a:t>
            </a:r>
            <a:endParaRPr lang="en-US" sz="2400" dirty="0">
              <a:solidFill>
                <a:schemeClr val="bg1"/>
              </a:solidFill>
            </a:endParaRPr>
          </a:p>
        </p:txBody>
      </p:sp>
      <p:sp>
        <p:nvSpPr>
          <p:cNvPr id="17" name="Rectangle 16"/>
          <p:cNvSpPr/>
          <p:nvPr/>
        </p:nvSpPr>
        <p:spPr>
          <a:xfrm>
            <a:off x="895978"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64630790"/>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barn(inVertical)">
                                      <p:cBhvr>
                                        <p:cTn id="11" dur="500"/>
                                        <p:tgtEl>
                                          <p:spTgt spid="6"/>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strVal val="#ppt_w*0.70"/>
                                          </p:val>
                                        </p:tav>
                                        <p:tav tm="100000">
                                          <p:val>
                                            <p:strVal val="#ppt_w"/>
                                          </p:val>
                                        </p:tav>
                                      </p:tavLst>
                                    </p:anim>
                                    <p:anim calcmode="lin" valueType="num">
                                      <p:cBhvr>
                                        <p:cTn id="16" dur="500" fill="hold"/>
                                        <p:tgtEl>
                                          <p:spTgt spid="15"/>
                                        </p:tgtEl>
                                        <p:attrNameLst>
                                          <p:attrName>ppt_h</p:attrName>
                                        </p:attrNameLst>
                                      </p:cBhvr>
                                      <p:tavLst>
                                        <p:tav tm="0">
                                          <p:val>
                                            <p:strVal val="#ppt_h"/>
                                          </p:val>
                                        </p:tav>
                                        <p:tav tm="100000">
                                          <p:val>
                                            <p:strVal val="#ppt_h"/>
                                          </p:val>
                                        </p:tav>
                                      </p:tavLst>
                                    </p:anim>
                                    <p:animEffect transition="in" filter="fade">
                                      <p:cBhvr>
                                        <p:cTn id="17" dur="500"/>
                                        <p:tgtEl>
                                          <p:spTgt spid="15"/>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500" fill="hold"/>
                                        <p:tgtEl>
                                          <p:spTgt spid="17"/>
                                        </p:tgtEl>
                                        <p:attrNameLst>
                                          <p:attrName>ppt_w</p:attrName>
                                        </p:attrNameLst>
                                      </p:cBhvr>
                                      <p:tavLst>
                                        <p:tav tm="0">
                                          <p:val>
                                            <p:strVal val="#ppt_w*0.70"/>
                                          </p:val>
                                        </p:tav>
                                        <p:tav tm="100000">
                                          <p:val>
                                            <p:strVal val="#ppt_w"/>
                                          </p:val>
                                        </p:tav>
                                      </p:tavLst>
                                    </p:anim>
                                    <p:anim calcmode="lin" valueType="num">
                                      <p:cBhvr>
                                        <p:cTn id="21" dur="500" fill="hold"/>
                                        <p:tgtEl>
                                          <p:spTgt spid="17"/>
                                        </p:tgtEl>
                                        <p:attrNameLst>
                                          <p:attrName>ppt_h</p:attrName>
                                        </p:attrNameLst>
                                      </p:cBhvr>
                                      <p:tavLst>
                                        <p:tav tm="0">
                                          <p:val>
                                            <p:strVal val="#ppt_h"/>
                                          </p:val>
                                        </p:tav>
                                        <p:tav tm="100000">
                                          <p:val>
                                            <p:strVal val="#ppt_h"/>
                                          </p:val>
                                        </p:tav>
                                      </p:tavLst>
                                    </p:anim>
                                    <p:animEffect transition="in" filter="fade">
                                      <p:cBhvr>
                                        <p:cTn id="22" dur="500"/>
                                        <p:tgtEl>
                                          <p:spTgt spid="17"/>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6"/>
                                        </p:tgtEl>
                                        <p:attrNameLst>
                                          <p:attrName>style.visibility</p:attrName>
                                        </p:attrNameLst>
                                      </p:cBhvr>
                                      <p:to>
                                        <p:strVal val="visible"/>
                                      </p:to>
                                    </p:set>
                                    <p:anim calcmode="lin" valueType="num">
                                      <p:cBhvr>
                                        <p:cTn id="26"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6"/>
                                        </p:tgtEl>
                                        <p:attrNameLst>
                                          <p:attrName>ppt_y</p:attrName>
                                        </p:attrNameLst>
                                      </p:cBhvr>
                                      <p:tavLst>
                                        <p:tav tm="0">
                                          <p:val>
                                            <p:strVal val="#ppt_y"/>
                                          </p:val>
                                        </p:tav>
                                        <p:tav tm="100000">
                                          <p:val>
                                            <p:strVal val="#ppt_y"/>
                                          </p:val>
                                        </p:tav>
                                      </p:tavLst>
                                    </p:anim>
                                    <p:anim calcmode="lin" valueType="num">
                                      <p:cBhvr>
                                        <p:cTn id="28"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6"/>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anim calcmode="lin" valueType="num">
                                      <p:cBhvr>
                                        <p:cTn id="39" dur="500" fill="hold"/>
                                        <p:tgtEl>
                                          <p:spTgt spid="11"/>
                                        </p:tgtEl>
                                        <p:attrNameLst>
                                          <p:attrName>ppt_x</p:attrName>
                                        </p:attrNameLst>
                                      </p:cBhvr>
                                      <p:tavLst>
                                        <p:tav tm="0">
                                          <p:val>
                                            <p:strVal val="#ppt_x"/>
                                          </p:val>
                                        </p:tav>
                                        <p:tav tm="100000">
                                          <p:val>
                                            <p:strVal val="#ppt_x"/>
                                          </p:val>
                                        </p:tav>
                                      </p:tavLst>
                                    </p:anim>
                                    <p:anim calcmode="lin" valueType="num">
                                      <p:cBhvr>
                                        <p:cTn id="40"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6" grpId="0" animBg="1"/>
      <p:bldP spid="14" grpId="0" animBg="1"/>
      <p:bldP spid="15" grpId="0" animBg="1"/>
      <p:bldP spid="16" grpId="0"/>
      <p:bldP spid="1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917643" y="2571750"/>
            <a:ext cx="3514027" cy="161582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a:t>
            </a:r>
          </a:p>
        </p:txBody>
      </p:sp>
      <p:sp>
        <p:nvSpPr>
          <p:cNvPr id="8" name="TextBox 7"/>
          <p:cNvSpPr txBox="1"/>
          <p:nvPr/>
        </p:nvSpPr>
        <p:spPr>
          <a:xfrm>
            <a:off x="4917642" y="1936650"/>
            <a:ext cx="2419494" cy="334707"/>
          </a:xfrm>
          <a:prstGeom prst="rect">
            <a:avLst/>
          </a:prstGeom>
          <a:noFill/>
        </p:spPr>
        <p:txBody>
          <a:bodyPr wrap="square" rtlCol="0">
            <a:spAutoFit/>
          </a:bodyPr>
          <a:lstStyle/>
          <a:p>
            <a:pPr>
              <a:lnSpc>
                <a:spcPct val="150000"/>
              </a:lnSpc>
            </a:pPr>
            <a:r>
              <a:rPr lang="en-US" sz="1050" i="1" dirty="0">
                <a:solidFill>
                  <a:srgbClr val="1D1D1D"/>
                </a:solidFill>
              </a:rPr>
              <a:t>Be Awesome or Die Trying</a:t>
            </a:r>
          </a:p>
        </p:txBody>
      </p:sp>
      <p:sp>
        <p:nvSpPr>
          <p:cNvPr id="21" name="Isosceles Triangle 20"/>
          <p:cNvSpPr/>
          <p:nvPr/>
        </p:nvSpPr>
        <p:spPr>
          <a:xfrm flipV="1">
            <a:off x="1288401" y="1646108"/>
            <a:ext cx="3110778" cy="3114709"/>
          </a:xfrm>
          <a:prstGeom prs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8" name="Isosceles Triangle 27"/>
          <p:cNvSpPr/>
          <p:nvPr/>
        </p:nvSpPr>
        <p:spPr>
          <a:xfrm flipV="1">
            <a:off x="769938" y="1415680"/>
            <a:ext cx="3110778" cy="3114709"/>
          </a:xfrm>
          <a:prstGeom prs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p:cNvSpPr/>
          <p:nvPr/>
        </p:nvSpPr>
        <p:spPr>
          <a:xfrm>
            <a:off x="5182929"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itle 1"/>
          <p:cNvSpPr txBox="1">
            <a:spLocks/>
          </p:cNvSpPr>
          <p:nvPr/>
        </p:nvSpPr>
        <p:spPr>
          <a:xfrm>
            <a:off x="5182929"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Value</a:t>
            </a:r>
            <a:r>
              <a:rPr lang="en-US" sz="2400" spc="-150" dirty="0">
                <a:solidFill>
                  <a:schemeClr val="bg1"/>
                </a:solidFill>
              </a:rPr>
              <a:t> 04</a:t>
            </a:r>
            <a:endParaRPr lang="en-US" sz="2400" dirty="0">
              <a:solidFill>
                <a:schemeClr val="bg1"/>
              </a:solidFill>
            </a:endParaRPr>
          </a:p>
        </p:txBody>
      </p:sp>
      <p:sp>
        <p:nvSpPr>
          <p:cNvPr id="13" name="Rectangle 12"/>
          <p:cNvSpPr/>
          <p:nvPr/>
        </p:nvSpPr>
        <p:spPr>
          <a:xfrm>
            <a:off x="5032857"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3339981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16" presetClass="entr" presetSubtype="2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arn(inVertical)">
                                      <p:cBhvr>
                                        <p:cTn id="7" dur="500"/>
                                        <p:tgtEl>
                                          <p:spTgt spid="28"/>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barn(outVertical)">
                                      <p:cBhvr>
                                        <p:cTn id="11" dur="500"/>
                                        <p:tgtEl>
                                          <p:spTgt spid="21"/>
                                        </p:tgtEl>
                                      </p:cBhvr>
                                    </p:animEffect>
                                  </p:childTnLst>
                                </p:cTn>
                              </p:par>
                            </p:childTnLst>
                          </p:cTn>
                        </p:par>
                        <p:par>
                          <p:cTn id="12" fill="hold">
                            <p:stCondLst>
                              <p:cond delay="1500"/>
                            </p:stCondLst>
                            <p:childTnLst>
                              <p:par>
                                <p:cTn id="13" presetID="55"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strVal val="#ppt_w*0.70"/>
                                          </p:val>
                                        </p:tav>
                                        <p:tav tm="100000">
                                          <p:val>
                                            <p:strVal val="#ppt_w"/>
                                          </p:val>
                                        </p:tav>
                                      </p:tavLst>
                                    </p:anim>
                                    <p:anim calcmode="lin" valueType="num">
                                      <p:cBhvr>
                                        <p:cTn id="16" dur="500" fill="hold"/>
                                        <p:tgtEl>
                                          <p:spTgt spid="11"/>
                                        </p:tgtEl>
                                        <p:attrNameLst>
                                          <p:attrName>ppt_h</p:attrName>
                                        </p:attrNameLst>
                                      </p:cBhvr>
                                      <p:tavLst>
                                        <p:tav tm="0">
                                          <p:val>
                                            <p:strVal val="#ppt_h"/>
                                          </p:val>
                                        </p:tav>
                                        <p:tav tm="100000">
                                          <p:val>
                                            <p:strVal val="#ppt_h"/>
                                          </p:val>
                                        </p:tav>
                                      </p:tavLst>
                                    </p:anim>
                                    <p:animEffect transition="in" filter="fade">
                                      <p:cBhvr>
                                        <p:cTn id="17" dur="500"/>
                                        <p:tgtEl>
                                          <p:spTgt spid="11"/>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strVal val="#ppt_w*0.70"/>
                                          </p:val>
                                        </p:tav>
                                        <p:tav tm="100000">
                                          <p:val>
                                            <p:strVal val="#ppt_w"/>
                                          </p:val>
                                        </p:tav>
                                      </p:tavLst>
                                    </p:anim>
                                    <p:anim calcmode="lin" valueType="num">
                                      <p:cBhvr>
                                        <p:cTn id="21" dur="500" fill="hold"/>
                                        <p:tgtEl>
                                          <p:spTgt spid="13"/>
                                        </p:tgtEl>
                                        <p:attrNameLst>
                                          <p:attrName>ppt_h</p:attrName>
                                        </p:attrNameLst>
                                      </p:cBhvr>
                                      <p:tavLst>
                                        <p:tav tm="0">
                                          <p:val>
                                            <p:strVal val="#ppt_h"/>
                                          </p:val>
                                        </p:tav>
                                        <p:tav tm="100000">
                                          <p:val>
                                            <p:strVal val="#ppt_h"/>
                                          </p:val>
                                        </p:tav>
                                      </p:tavLst>
                                    </p:anim>
                                    <p:animEffect transition="in" filter="fade">
                                      <p:cBhvr>
                                        <p:cTn id="22" dur="500"/>
                                        <p:tgtEl>
                                          <p:spTgt spid="13"/>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2"/>
                                        </p:tgtEl>
                                        <p:attrNameLst>
                                          <p:attrName>style.visibility</p:attrName>
                                        </p:attrNameLst>
                                      </p:cBhvr>
                                      <p:to>
                                        <p:strVal val="visible"/>
                                      </p:to>
                                    </p:set>
                                    <p:anim calcmode="lin" valueType="num">
                                      <p:cBhvr>
                                        <p:cTn id="26"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2"/>
                                        </p:tgtEl>
                                        <p:attrNameLst>
                                          <p:attrName>ppt_y</p:attrName>
                                        </p:attrNameLst>
                                      </p:cBhvr>
                                      <p:tavLst>
                                        <p:tav tm="0">
                                          <p:val>
                                            <p:strVal val="#ppt_y"/>
                                          </p:val>
                                        </p:tav>
                                        <p:tav tm="100000">
                                          <p:val>
                                            <p:strVal val="#ppt_y"/>
                                          </p:val>
                                        </p:tav>
                                      </p:tavLst>
                                    </p:anim>
                                    <p:anim calcmode="lin" valueType="num">
                                      <p:cBhvr>
                                        <p:cTn id="28"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2"/>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21" grpId="0" animBg="1"/>
      <p:bldP spid="28" grpId="0" animBg="1"/>
      <p:bldP spid="11" grpId="0" animBg="1"/>
      <p:bldP spid="12" grpId="0"/>
      <p:bldP spid="1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3650290" y="2571751"/>
            <a:ext cx="4608558" cy="142539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1" name="TextBox 10"/>
          <p:cNvSpPr txBox="1"/>
          <p:nvPr/>
        </p:nvSpPr>
        <p:spPr>
          <a:xfrm>
            <a:off x="3650290" y="1995681"/>
            <a:ext cx="2419494" cy="334707"/>
          </a:xfrm>
          <a:prstGeom prst="rect">
            <a:avLst/>
          </a:prstGeom>
          <a:noFill/>
        </p:spPr>
        <p:txBody>
          <a:bodyPr wrap="square" rtlCol="0">
            <a:spAutoFit/>
          </a:bodyPr>
          <a:lstStyle/>
          <a:p>
            <a:pPr>
              <a:lnSpc>
                <a:spcPct val="150000"/>
              </a:lnSpc>
            </a:pPr>
            <a:r>
              <a:rPr lang="en-US" sz="1050" i="1" dirty="0">
                <a:solidFill>
                  <a:srgbClr val="1D1D1D"/>
                </a:solidFill>
              </a:rPr>
              <a:t>Be Awesome or Die Trying</a:t>
            </a:r>
          </a:p>
        </p:txBody>
      </p:sp>
      <p:sp>
        <p:nvSpPr>
          <p:cNvPr id="3" name="Flowchart: Delay 2"/>
          <p:cNvSpPr/>
          <p:nvPr/>
        </p:nvSpPr>
        <p:spPr>
          <a:xfrm>
            <a:off x="-94166" y="1571385"/>
            <a:ext cx="3247039" cy="3247039"/>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Flowchart: Delay 7"/>
          <p:cNvSpPr/>
          <p:nvPr/>
        </p:nvSpPr>
        <p:spPr>
          <a:xfrm>
            <a:off x="-94167" y="1822859"/>
            <a:ext cx="2880350" cy="2765136"/>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Rectangle 15"/>
          <p:cNvSpPr/>
          <p:nvPr/>
        </p:nvSpPr>
        <p:spPr>
          <a:xfrm>
            <a:off x="389759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Title 1"/>
          <p:cNvSpPr txBox="1">
            <a:spLocks/>
          </p:cNvSpPr>
          <p:nvPr/>
        </p:nvSpPr>
        <p:spPr>
          <a:xfrm>
            <a:off x="3897597"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Value</a:t>
            </a:r>
            <a:r>
              <a:rPr lang="en-US" sz="2400" spc="-150" dirty="0">
                <a:solidFill>
                  <a:schemeClr val="bg1"/>
                </a:solidFill>
              </a:rPr>
              <a:t> 05</a:t>
            </a:r>
            <a:endParaRPr lang="en-US" sz="2400" dirty="0">
              <a:solidFill>
                <a:schemeClr val="bg1"/>
              </a:solidFill>
            </a:endParaRPr>
          </a:p>
        </p:txBody>
      </p:sp>
      <p:sp>
        <p:nvSpPr>
          <p:cNvPr id="18" name="Rectangle 17"/>
          <p:cNvSpPr/>
          <p:nvPr/>
        </p:nvSpPr>
        <p:spPr>
          <a:xfrm>
            <a:off x="3747525"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2965448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outVertical)">
                                      <p:cBhvr>
                                        <p:cTn id="11" dur="500"/>
                                        <p:tgtEl>
                                          <p:spTgt spid="8"/>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500" fill="hold"/>
                                        <p:tgtEl>
                                          <p:spTgt spid="16"/>
                                        </p:tgtEl>
                                        <p:attrNameLst>
                                          <p:attrName>ppt_w</p:attrName>
                                        </p:attrNameLst>
                                      </p:cBhvr>
                                      <p:tavLst>
                                        <p:tav tm="0">
                                          <p:val>
                                            <p:strVal val="#ppt_w*0.70"/>
                                          </p:val>
                                        </p:tav>
                                        <p:tav tm="100000">
                                          <p:val>
                                            <p:strVal val="#ppt_w"/>
                                          </p:val>
                                        </p:tav>
                                      </p:tavLst>
                                    </p:anim>
                                    <p:anim calcmode="lin" valueType="num">
                                      <p:cBhvr>
                                        <p:cTn id="16" dur="500" fill="hold"/>
                                        <p:tgtEl>
                                          <p:spTgt spid="16"/>
                                        </p:tgtEl>
                                        <p:attrNameLst>
                                          <p:attrName>ppt_h</p:attrName>
                                        </p:attrNameLst>
                                      </p:cBhvr>
                                      <p:tavLst>
                                        <p:tav tm="0">
                                          <p:val>
                                            <p:strVal val="#ppt_h"/>
                                          </p:val>
                                        </p:tav>
                                        <p:tav tm="100000">
                                          <p:val>
                                            <p:strVal val="#ppt_h"/>
                                          </p:val>
                                        </p:tav>
                                      </p:tavLst>
                                    </p:anim>
                                    <p:animEffect transition="in" filter="fade">
                                      <p:cBhvr>
                                        <p:cTn id="17" dur="500"/>
                                        <p:tgtEl>
                                          <p:spTgt spid="16"/>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500" fill="hold"/>
                                        <p:tgtEl>
                                          <p:spTgt spid="18"/>
                                        </p:tgtEl>
                                        <p:attrNameLst>
                                          <p:attrName>ppt_w</p:attrName>
                                        </p:attrNameLst>
                                      </p:cBhvr>
                                      <p:tavLst>
                                        <p:tav tm="0">
                                          <p:val>
                                            <p:strVal val="#ppt_w*0.70"/>
                                          </p:val>
                                        </p:tav>
                                        <p:tav tm="100000">
                                          <p:val>
                                            <p:strVal val="#ppt_w"/>
                                          </p:val>
                                        </p:tav>
                                      </p:tavLst>
                                    </p:anim>
                                    <p:anim calcmode="lin" valueType="num">
                                      <p:cBhvr>
                                        <p:cTn id="21" dur="500" fill="hold"/>
                                        <p:tgtEl>
                                          <p:spTgt spid="18"/>
                                        </p:tgtEl>
                                        <p:attrNameLst>
                                          <p:attrName>ppt_h</p:attrName>
                                        </p:attrNameLst>
                                      </p:cBhvr>
                                      <p:tavLst>
                                        <p:tav tm="0">
                                          <p:val>
                                            <p:strVal val="#ppt_h"/>
                                          </p:val>
                                        </p:tav>
                                        <p:tav tm="100000">
                                          <p:val>
                                            <p:strVal val="#ppt_h"/>
                                          </p:val>
                                        </p:tav>
                                      </p:tavLst>
                                    </p:anim>
                                    <p:animEffect transition="in" filter="fade">
                                      <p:cBhvr>
                                        <p:cTn id="22" dur="500"/>
                                        <p:tgtEl>
                                          <p:spTgt spid="18"/>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7"/>
                                        </p:tgtEl>
                                        <p:attrNameLst>
                                          <p:attrName>ppt_y</p:attrName>
                                        </p:attrNameLst>
                                      </p:cBhvr>
                                      <p:tavLst>
                                        <p:tav tm="0">
                                          <p:val>
                                            <p:strVal val="#ppt_y"/>
                                          </p:val>
                                        </p:tav>
                                        <p:tav tm="100000">
                                          <p:val>
                                            <p:strVal val="#ppt_y"/>
                                          </p:val>
                                        </p:tav>
                                      </p:tavLst>
                                    </p:anim>
                                    <p:anim calcmode="lin" valueType="num">
                                      <p:cBhvr>
                                        <p:cTn id="28"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7"/>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anim calcmode="lin" valueType="num">
                                      <p:cBhvr>
                                        <p:cTn id="39" dur="500" fill="hold"/>
                                        <p:tgtEl>
                                          <p:spTgt spid="10"/>
                                        </p:tgtEl>
                                        <p:attrNameLst>
                                          <p:attrName>ppt_x</p:attrName>
                                        </p:attrNameLst>
                                      </p:cBhvr>
                                      <p:tavLst>
                                        <p:tav tm="0">
                                          <p:val>
                                            <p:strVal val="#ppt_x"/>
                                          </p:val>
                                        </p:tav>
                                        <p:tav tm="100000">
                                          <p:val>
                                            <p:strVal val="#ppt_x"/>
                                          </p:val>
                                        </p:tav>
                                      </p:tavLst>
                                    </p:anim>
                                    <p:anim calcmode="lin" valueType="num">
                                      <p:cBhvr>
                                        <p:cTn id="40"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3" grpId="0" animBg="1"/>
      <p:bldP spid="8" grpId="0" animBg="1"/>
      <p:bldP spid="16" grpId="0" animBg="1"/>
      <p:bldP spid="17" grpId="0"/>
      <p:bldP spid="1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827546" y="2571751"/>
            <a:ext cx="4666167" cy="142539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1" name="TextBox 10"/>
          <p:cNvSpPr txBox="1"/>
          <p:nvPr/>
        </p:nvSpPr>
        <p:spPr>
          <a:xfrm>
            <a:off x="827545" y="1938074"/>
            <a:ext cx="2419494" cy="334707"/>
          </a:xfrm>
          <a:prstGeom prst="rect">
            <a:avLst/>
          </a:prstGeom>
          <a:noFill/>
        </p:spPr>
        <p:txBody>
          <a:bodyPr wrap="square" rtlCol="0">
            <a:spAutoFit/>
          </a:bodyPr>
          <a:lstStyle/>
          <a:p>
            <a:pPr>
              <a:lnSpc>
                <a:spcPct val="150000"/>
              </a:lnSpc>
            </a:pPr>
            <a:r>
              <a:rPr lang="en-US" sz="1050" i="1" dirty="0">
                <a:solidFill>
                  <a:srgbClr val="1D1D1D"/>
                </a:solidFill>
              </a:rPr>
              <a:t>Be Awesome or Die Trying</a:t>
            </a:r>
          </a:p>
        </p:txBody>
      </p:sp>
      <p:sp>
        <p:nvSpPr>
          <p:cNvPr id="8" name="Flowchart: Delay 7"/>
          <p:cNvSpPr/>
          <p:nvPr/>
        </p:nvSpPr>
        <p:spPr>
          <a:xfrm flipH="1">
            <a:off x="5954569" y="1571385"/>
            <a:ext cx="3247039" cy="3247039"/>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Flowchart: Delay 11"/>
          <p:cNvSpPr/>
          <p:nvPr/>
        </p:nvSpPr>
        <p:spPr>
          <a:xfrm flipH="1">
            <a:off x="6300211" y="1822859"/>
            <a:ext cx="2880350" cy="2765136"/>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Rectangle 13"/>
          <p:cNvSpPr/>
          <p:nvPr/>
        </p:nvSpPr>
        <p:spPr>
          <a:xfrm>
            <a:off x="10460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itle 1"/>
          <p:cNvSpPr txBox="1">
            <a:spLocks/>
          </p:cNvSpPr>
          <p:nvPr/>
        </p:nvSpPr>
        <p:spPr>
          <a:xfrm>
            <a:off x="1046052"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Value</a:t>
            </a:r>
            <a:r>
              <a:rPr lang="en-US" sz="2400" spc="-150" dirty="0">
                <a:solidFill>
                  <a:schemeClr val="bg1"/>
                </a:solidFill>
              </a:rPr>
              <a:t> 06</a:t>
            </a:r>
            <a:endParaRPr lang="en-US" sz="2400" dirty="0">
              <a:solidFill>
                <a:schemeClr val="bg1"/>
              </a:solidFill>
            </a:endParaRPr>
          </a:p>
        </p:txBody>
      </p:sp>
      <p:sp>
        <p:nvSpPr>
          <p:cNvPr id="16" name="Rectangle 15"/>
          <p:cNvSpPr/>
          <p:nvPr/>
        </p:nvSpPr>
        <p:spPr>
          <a:xfrm>
            <a:off x="8959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898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barn(outVertical)">
                                      <p:cBhvr>
                                        <p:cTn id="11" dur="500"/>
                                        <p:tgtEl>
                                          <p:spTgt spid="12"/>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strVal val="#ppt_w*0.70"/>
                                          </p:val>
                                        </p:tav>
                                        <p:tav tm="100000">
                                          <p:val>
                                            <p:strVal val="#ppt_w"/>
                                          </p:val>
                                        </p:tav>
                                      </p:tavLst>
                                    </p:anim>
                                    <p:anim calcmode="lin" valueType="num">
                                      <p:cBhvr>
                                        <p:cTn id="16" dur="500" fill="hold"/>
                                        <p:tgtEl>
                                          <p:spTgt spid="14"/>
                                        </p:tgtEl>
                                        <p:attrNameLst>
                                          <p:attrName>ppt_h</p:attrName>
                                        </p:attrNameLst>
                                      </p:cBhvr>
                                      <p:tavLst>
                                        <p:tav tm="0">
                                          <p:val>
                                            <p:strVal val="#ppt_h"/>
                                          </p:val>
                                        </p:tav>
                                        <p:tav tm="100000">
                                          <p:val>
                                            <p:strVal val="#ppt_h"/>
                                          </p:val>
                                        </p:tav>
                                      </p:tavLst>
                                    </p:anim>
                                    <p:animEffect transition="in" filter="fade">
                                      <p:cBhvr>
                                        <p:cTn id="17" dur="500"/>
                                        <p:tgtEl>
                                          <p:spTgt spid="14"/>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500" fill="hold"/>
                                        <p:tgtEl>
                                          <p:spTgt spid="16"/>
                                        </p:tgtEl>
                                        <p:attrNameLst>
                                          <p:attrName>ppt_w</p:attrName>
                                        </p:attrNameLst>
                                      </p:cBhvr>
                                      <p:tavLst>
                                        <p:tav tm="0">
                                          <p:val>
                                            <p:strVal val="#ppt_w*0.70"/>
                                          </p:val>
                                        </p:tav>
                                        <p:tav tm="100000">
                                          <p:val>
                                            <p:strVal val="#ppt_w"/>
                                          </p:val>
                                        </p:tav>
                                      </p:tavLst>
                                    </p:anim>
                                    <p:anim calcmode="lin" valueType="num">
                                      <p:cBhvr>
                                        <p:cTn id="21" dur="500" fill="hold"/>
                                        <p:tgtEl>
                                          <p:spTgt spid="16"/>
                                        </p:tgtEl>
                                        <p:attrNameLst>
                                          <p:attrName>ppt_h</p:attrName>
                                        </p:attrNameLst>
                                      </p:cBhvr>
                                      <p:tavLst>
                                        <p:tav tm="0">
                                          <p:val>
                                            <p:strVal val="#ppt_h"/>
                                          </p:val>
                                        </p:tav>
                                        <p:tav tm="100000">
                                          <p:val>
                                            <p:strVal val="#ppt_h"/>
                                          </p:val>
                                        </p:tav>
                                      </p:tavLst>
                                    </p:anim>
                                    <p:animEffect transition="in" filter="fade">
                                      <p:cBhvr>
                                        <p:cTn id="22" dur="500"/>
                                        <p:tgtEl>
                                          <p:spTgt spid="16"/>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5"/>
                                        </p:tgtEl>
                                        <p:attrNameLst>
                                          <p:attrName>ppt_y</p:attrName>
                                        </p:attrNameLst>
                                      </p:cBhvr>
                                      <p:tavLst>
                                        <p:tav tm="0">
                                          <p:val>
                                            <p:strVal val="#ppt_y"/>
                                          </p:val>
                                        </p:tav>
                                        <p:tav tm="100000">
                                          <p:val>
                                            <p:strVal val="#ppt_y"/>
                                          </p:val>
                                        </p:tav>
                                      </p:tavLst>
                                    </p:anim>
                                    <p:anim calcmode="lin" valueType="num">
                                      <p:cBhvr>
                                        <p:cTn id="28"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5"/>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anim calcmode="lin" valueType="num">
                                      <p:cBhvr>
                                        <p:cTn id="39" dur="500" fill="hold"/>
                                        <p:tgtEl>
                                          <p:spTgt spid="10"/>
                                        </p:tgtEl>
                                        <p:attrNameLst>
                                          <p:attrName>ppt_x</p:attrName>
                                        </p:attrNameLst>
                                      </p:cBhvr>
                                      <p:tavLst>
                                        <p:tav tm="0">
                                          <p:val>
                                            <p:strVal val="#ppt_x"/>
                                          </p:val>
                                        </p:tav>
                                        <p:tav tm="100000">
                                          <p:val>
                                            <p:strVal val="#ppt_x"/>
                                          </p:val>
                                        </p:tav>
                                      </p:tavLst>
                                    </p:anim>
                                    <p:anim calcmode="lin" valueType="num">
                                      <p:cBhvr>
                                        <p:cTn id="40"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8" grpId="0" animBg="1"/>
      <p:bldP spid="12" grpId="0" animBg="1"/>
      <p:bldP spid="14" grpId="0" animBg="1"/>
      <p:bldP spid="15" grpId="0"/>
      <p:bldP spid="1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827546" y="2580070"/>
            <a:ext cx="5587879" cy="104451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1" name="TextBox 10"/>
          <p:cNvSpPr txBox="1"/>
          <p:nvPr/>
        </p:nvSpPr>
        <p:spPr>
          <a:xfrm>
            <a:off x="827545" y="1913819"/>
            <a:ext cx="2419494" cy="334707"/>
          </a:xfrm>
          <a:prstGeom prst="rect">
            <a:avLst/>
          </a:prstGeom>
          <a:noFill/>
        </p:spPr>
        <p:txBody>
          <a:bodyPr wrap="square" rtlCol="0">
            <a:spAutoFit/>
          </a:bodyPr>
          <a:lstStyle/>
          <a:p>
            <a:pPr>
              <a:lnSpc>
                <a:spcPct val="150000"/>
              </a:lnSpc>
            </a:pPr>
            <a:r>
              <a:rPr lang="en-US" sz="1050" i="1" dirty="0">
                <a:solidFill>
                  <a:srgbClr val="1D1D1D"/>
                </a:solidFill>
              </a:rPr>
              <a:t>Be Awesome or Die Trying</a:t>
            </a:r>
          </a:p>
        </p:txBody>
      </p:sp>
      <p:sp>
        <p:nvSpPr>
          <p:cNvPr id="2" name="Right Triangle 1"/>
          <p:cNvSpPr/>
          <p:nvPr/>
        </p:nvSpPr>
        <p:spPr>
          <a:xfrm rot="16200000">
            <a:off x="6041630" y="2044396"/>
            <a:ext cx="3320643" cy="291869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Right Triangle 7"/>
          <p:cNvSpPr/>
          <p:nvPr/>
        </p:nvSpPr>
        <p:spPr>
          <a:xfrm rot="16200000">
            <a:off x="6156845" y="2254261"/>
            <a:ext cx="3320643" cy="291869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Rectangle 15"/>
          <p:cNvSpPr/>
          <p:nvPr/>
        </p:nvSpPr>
        <p:spPr>
          <a:xfrm>
            <a:off x="10460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Title 1"/>
          <p:cNvSpPr txBox="1">
            <a:spLocks/>
          </p:cNvSpPr>
          <p:nvPr/>
        </p:nvSpPr>
        <p:spPr>
          <a:xfrm>
            <a:off x="1046052"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Value</a:t>
            </a:r>
            <a:r>
              <a:rPr lang="en-US" sz="2400" spc="-150" dirty="0">
                <a:solidFill>
                  <a:schemeClr val="bg1"/>
                </a:solidFill>
              </a:rPr>
              <a:t> 07</a:t>
            </a:r>
            <a:endParaRPr lang="en-US" sz="2400" dirty="0">
              <a:solidFill>
                <a:schemeClr val="bg1"/>
              </a:solidFill>
            </a:endParaRPr>
          </a:p>
        </p:txBody>
      </p:sp>
      <p:sp>
        <p:nvSpPr>
          <p:cNvPr id="18" name="Rectangle 17"/>
          <p:cNvSpPr/>
          <p:nvPr/>
        </p:nvSpPr>
        <p:spPr>
          <a:xfrm>
            <a:off x="8959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Picture Placeholder 2"/>
          <p:cNvSpPr>
            <a:spLocks noGrp="1"/>
          </p:cNvSpPr>
          <p:nvPr>
            <p:ph type="pic" sz="quarter" idx="12"/>
          </p:nvPr>
        </p:nvSpPr>
        <p:spPr/>
      </p:sp>
    </p:spTree>
    <p:extLst>
      <p:ext uri="{BB962C8B-B14F-4D97-AF65-F5344CB8AC3E}">
        <p14:creationId xmlns:p14="http://schemas.microsoft.com/office/powerpoint/2010/main" val="2015172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outVertical)">
                                      <p:cBhvr>
                                        <p:cTn id="11" dur="500"/>
                                        <p:tgtEl>
                                          <p:spTgt spid="8"/>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500" fill="hold"/>
                                        <p:tgtEl>
                                          <p:spTgt spid="16"/>
                                        </p:tgtEl>
                                        <p:attrNameLst>
                                          <p:attrName>ppt_w</p:attrName>
                                        </p:attrNameLst>
                                      </p:cBhvr>
                                      <p:tavLst>
                                        <p:tav tm="0">
                                          <p:val>
                                            <p:strVal val="#ppt_w*0.70"/>
                                          </p:val>
                                        </p:tav>
                                        <p:tav tm="100000">
                                          <p:val>
                                            <p:strVal val="#ppt_w"/>
                                          </p:val>
                                        </p:tav>
                                      </p:tavLst>
                                    </p:anim>
                                    <p:anim calcmode="lin" valueType="num">
                                      <p:cBhvr>
                                        <p:cTn id="16" dur="500" fill="hold"/>
                                        <p:tgtEl>
                                          <p:spTgt spid="16"/>
                                        </p:tgtEl>
                                        <p:attrNameLst>
                                          <p:attrName>ppt_h</p:attrName>
                                        </p:attrNameLst>
                                      </p:cBhvr>
                                      <p:tavLst>
                                        <p:tav tm="0">
                                          <p:val>
                                            <p:strVal val="#ppt_h"/>
                                          </p:val>
                                        </p:tav>
                                        <p:tav tm="100000">
                                          <p:val>
                                            <p:strVal val="#ppt_h"/>
                                          </p:val>
                                        </p:tav>
                                      </p:tavLst>
                                    </p:anim>
                                    <p:animEffect transition="in" filter="fade">
                                      <p:cBhvr>
                                        <p:cTn id="17" dur="500"/>
                                        <p:tgtEl>
                                          <p:spTgt spid="16"/>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500" fill="hold"/>
                                        <p:tgtEl>
                                          <p:spTgt spid="18"/>
                                        </p:tgtEl>
                                        <p:attrNameLst>
                                          <p:attrName>ppt_w</p:attrName>
                                        </p:attrNameLst>
                                      </p:cBhvr>
                                      <p:tavLst>
                                        <p:tav tm="0">
                                          <p:val>
                                            <p:strVal val="#ppt_w*0.70"/>
                                          </p:val>
                                        </p:tav>
                                        <p:tav tm="100000">
                                          <p:val>
                                            <p:strVal val="#ppt_w"/>
                                          </p:val>
                                        </p:tav>
                                      </p:tavLst>
                                    </p:anim>
                                    <p:anim calcmode="lin" valueType="num">
                                      <p:cBhvr>
                                        <p:cTn id="21" dur="500" fill="hold"/>
                                        <p:tgtEl>
                                          <p:spTgt spid="18"/>
                                        </p:tgtEl>
                                        <p:attrNameLst>
                                          <p:attrName>ppt_h</p:attrName>
                                        </p:attrNameLst>
                                      </p:cBhvr>
                                      <p:tavLst>
                                        <p:tav tm="0">
                                          <p:val>
                                            <p:strVal val="#ppt_h"/>
                                          </p:val>
                                        </p:tav>
                                        <p:tav tm="100000">
                                          <p:val>
                                            <p:strVal val="#ppt_h"/>
                                          </p:val>
                                        </p:tav>
                                      </p:tavLst>
                                    </p:anim>
                                    <p:animEffect transition="in" filter="fade">
                                      <p:cBhvr>
                                        <p:cTn id="22" dur="500"/>
                                        <p:tgtEl>
                                          <p:spTgt spid="18"/>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7"/>
                                        </p:tgtEl>
                                        <p:attrNameLst>
                                          <p:attrName>ppt_y</p:attrName>
                                        </p:attrNameLst>
                                      </p:cBhvr>
                                      <p:tavLst>
                                        <p:tav tm="0">
                                          <p:val>
                                            <p:strVal val="#ppt_y"/>
                                          </p:val>
                                        </p:tav>
                                        <p:tav tm="100000">
                                          <p:val>
                                            <p:strVal val="#ppt_y"/>
                                          </p:val>
                                        </p:tav>
                                      </p:tavLst>
                                    </p:anim>
                                    <p:anim calcmode="lin" valueType="num">
                                      <p:cBhvr>
                                        <p:cTn id="28"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7"/>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anim calcmode="lin" valueType="num">
                                      <p:cBhvr>
                                        <p:cTn id="39" dur="500" fill="hold"/>
                                        <p:tgtEl>
                                          <p:spTgt spid="10"/>
                                        </p:tgtEl>
                                        <p:attrNameLst>
                                          <p:attrName>ppt_x</p:attrName>
                                        </p:attrNameLst>
                                      </p:cBhvr>
                                      <p:tavLst>
                                        <p:tav tm="0">
                                          <p:val>
                                            <p:strVal val="#ppt_x"/>
                                          </p:val>
                                        </p:tav>
                                        <p:tav tm="100000">
                                          <p:val>
                                            <p:strVal val="#ppt_x"/>
                                          </p:val>
                                        </p:tav>
                                      </p:tavLst>
                                    </p:anim>
                                    <p:anim calcmode="lin" valueType="num">
                                      <p:cBhvr>
                                        <p:cTn id="40"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 grpId="0" animBg="1"/>
      <p:bldP spid="8" grpId="0" animBg="1"/>
      <p:bldP spid="16" grpId="0" animBg="1"/>
      <p:bldP spid="17" grpId="0"/>
      <p:bldP spid="1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2670969" y="2580070"/>
            <a:ext cx="5530272" cy="104451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1" name="TextBox 10"/>
          <p:cNvSpPr txBox="1"/>
          <p:nvPr/>
        </p:nvSpPr>
        <p:spPr>
          <a:xfrm>
            <a:off x="2670969" y="1908014"/>
            <a:ext cx="2419494" cy="334707"/>
          </a:xfrm>
          <a:prstGeom prst="rect">
            <a:avLst/>
          </a:prstGeom>
          <a:noFill/>
        </p:spPr>
        <p:txBody>
          <a:bodyPr wrap="square" rtlCol="0">
            <a:spAutoFit/>
          </a:bodyPr>
          <a:lstStyle/>
          <a:p>
            <a:pPr>
              <a:lnSpc>
                <a:spcPct val="150000"/>
              </a:lnSpc>
            </a:pPr>
            <a:r>
              <a:rPr lang="en-US" sz="1050" i="1" dirty="0">
                <a:solidFill>
                  <a:srgbClr val="1D1D1D"/>
                </a:solidFill>
              </a:rPr>
              <a:t>Be Awesome or Die Trying</a:t>
            </a:r>
          </a:p>
        </p:txBody>
      </p:sp>
      <p:sp>
        <p:nvSpPr>
          <p:cNvPr id="8" name="Right Triangle 7"/>
          <p:cNvSpPr/>
          <p:nvPr/>
        </p:nvSpPr>
        <p:spPr>
          <a:xfrm rot="5400000" flipH="1">
            <a:off x="-218273" y="2023834"/>
            <a:ext cx="3320643" cy="291869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Right Triangle 11"/>
          <p:cNvSpPr/>
          <p:nvPr/>
        </p:nvSpPr>
        <p:spPr>
          <a:xfrm rot="5400000" flipH="1">
            <a:off x="-352747" y="2196655"/>
            <a:ext cx="3320643" cy="291869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Rectangle 13"/>
          <p:cNvSpPr/>
          <p:nvPr/>
        </p:nvSpPr>
        <p:spPr>
          <a:xfrm>
            <a:off x="290139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itle 1"/>
          <p:cNvSpPr txBox="1">
            <a:spLocks/>
          </p:cNvSpPr>
          <p:nvPr/>
        </p:nvSpPr>
        <p:spPr>
          <a:xfrm>
            <a:off x="2901397"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Value</a:t>
            </a:r>
            <a:r>
              <a:rPr lang="en-US" sz="2400" spc="-150" dirty="0">
                <a:solidFill>
                  <a:schemeClr val="bg1"/>
                </a:solidFill>
              </a:rPr>
              <a:t> 08</a:t>
            </a:r>
            <a:endParaRPr lang="en-US" sz="2400" dirty="0">
              <a:solidFill>
                <a:schemeClr val="bg1"/>
              </a:solidFill>
            </a:endParaRPr>
          </a:p>
        </p:txBody>
      </p:sp>
      <p:sp>
        <p:nvSpPr>
          <p:cNvPr id="16" name="Rectangle 15"/>
          <p:cNvSpPr/>
          <p:nvPr/>
        </p:nvSpPr>
        <p:spPr>
          <a:xfrm>
            <a:off x="2751326"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4072263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barn(outVertical)">
                                      <p:cBhvr>
                                        <p:cTn id="11" dur="500"/>
                                        <p:tgtEl>
                                          <p:spTgt spid="12"/>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strVal val="#ppt_w*0.70"/>
                                          </p:val>
                                        </p:tav>
                                        <p:tav tm="100000">
                                          <p:val>
                                            <p:strVal val="#ppt_w"/>
                                          </p:val>
                                        </p:tav>
                                      </p:tavLst>
                                    </p:anim>
                                    <p:anim calcmode="lin" valueType="num">
                                      <p:cBhvr>
                                        <p:cTn id="16" dur="500" fill="hold"/>
                                        <p:tgtEl>
                                          <p:spTgt spid="14"/>
                                        </p:tgtEl>
                                        <p:attrNameLst>
                                          <p:attrName>ppt_h</p:attrName>
                                        </p:attrNameLst>
                                      </p:cBhvr>
                                      <p:tavLst>
                                        <p:tav tm="0">
                                          <p:val>
                                            <p:strVal val="#ppt_h"/>
                                          </p:val>
                                        </p:tav>
                                        <p:tav tm="100000">
                                          <p:val>
                                            <p:strVal val="#ppt_h"/>
                                          </p:val>
                                        </p:tav>
                                      </p:tavLst>
                                    </p:anim>
                                    <p:animEffect transition="in" filter="fade">
                                      <p:cBhvr>
                                        <p:cTn id="17" dur="500"/>
                                        <p:tgtEl>
                                          <p:spTgt spid="14"/>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500" fill="hold"/>
                                        <p:tgtEl>
                                          <p:spTgt spid="16"/>
                                        </p:tgtEl>
                                        <p:attrNameLst>
                                          <p:attrName>ppt_w</p:attrName>
                                        </p:attrNameLst>
                                      </p:cBhvr>
                                      <p:tavLst>
                                        <p:tav tm="0">
                                          <p:val>
                                            <p:strVal val="#ppt_w*0.70"/>
                                          </p:val>
                                        </p:tav>
                                        <p:tav tm="100000">
                                          <p:val>
                                            <p:strVal val="#ppt_w"/>
                                          </p:val>
                                        </p:tav>
                                      </p:tavLst>
                                    </p:anim>
                                    <p:anim calcmode="lin" valueType="num">
                                      <p:cBhvr>
                                        <p:cTn id="21" dur="500" fill="hold"/>
                                        <p:tgtEl>
                                          <p:spTgt spid="16"/>
                                        </p:tgtEl>
                                        <p:attrNameLst>
                                          <p:attrName>ppt_h</p:attrName>
                                        </p:attrNameLst>
                                      </p:cBhvr>
                                      <p:tavLst>
                                        <p:tav tm="0">
                                          <p:val>
                                            <p:strVal val="#ppt_h"/>
                                          </p:val>
                                        </p:tav>
                                        <p:tav tm="100000">
                                          <p:val>
                                            <p:strVal val="#ppt_h"/>
                                          </p:val>
                                        </p:tav>
                                      </p:tavLst>
                                    </p:anim>
                                    <p:animEffect transition="in" filter="fade">
                                      <p:cBhvr>
                                        <p:cTn id="22" dur="500"/>
                                        <p:tgtEl>
                                          <p:spTgt spid="16"/>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5"/>
                                        </p:tgtEl>
                                        <p:attrNameLst>
                                          <p:attrName>ppt_y</p:attrName>
                                        </p:attrNameLst>
                                      </p:cBhvr>
                                      <p:tavLst>
                                        <p:tav tm="0">
                                          <p:val>
                                            <p:strVal val="#ppt_y"/>
                                          </p:val>
                                        </p:tav>
                                        <p:tav tm="100000">
                                          <p:val>
                                            <p:strVal val="#ppt_y"/>
                                          </p:val>
                                        </p:tav>
                                      </p:tavLst>
                                    </p:anim>
                                    <p:anim calcmode="lin" valueType="num">
                                      <p:cBhvr>
                                        <p:cTn id="28"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5"/>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anim calcmode="lin" valueType="num">
                                      <p:cBhvr>
                                        <p:cTn id="39" dur="500" fill="hold"/>
                                        <p:tgtEl>
                                          <p:spTgt spid="10"/>
                                        </p:tgtEl>
                                        <p:attrNameLst>
                                          <p:attrName>ppt_x</p:attrName>
                                        </p:attrNameLst>
                                      </p:cBhvr>
                                      <p:tavLst>
                                        <p:tav tm="0">
                                          <p:val>
                                            <p:strVal val="#ppt_x"/>
                                          </p:val>
                                        </p:tav>
                                        <p:tav tm="100000">
                                          <p:val>
                                            <p:strVal val="#ppt_x"/>
                                          </p:val>
                                        </p:tav>
                                      </p:tavLst>
                                    </p:anim>
                                    <p:anim calcmode="lin" valueType="num">
                                      <p:cBhvr>
                                        <p:cTn id="40"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8" grpId="0" animBg="1"/>
      <p:bldP spid="12" grpId="0" animBg="1"/>
      <p:bldP spid="14" grpId="0" animBg="1"/>
      <p:bldP spid="15" grpId="0"/>
      <p:bldP spid="1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ight Triangle 11"/>
          <p:cNvSpPr/>
          <p:nvPr/>
        </p:nvSpPr>
        <p:spPr>
          <a:xfrm rot="5400000" flipV="1">
            <a:off x="6011933" y="73844"/>
            <a:ext cx="3263034" cy="3074219"/>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Right Triangle 12"/>
          <p:cNvSpPr/>
          <p:nvPr/>
        </p:nvSpPr>
        <p:spPr>
          <a:xfrm rot="5400000" flipV="1">
            <a:off x="6214450" y="7588"/>
            <a:ext cx="3205430" cy="2918697"/>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Rectangle 14"/>
          <p:cNvSpPr/>
          <p:nvPr/>
        </p:nvSpPr>
        <p:spPr>
          <a:xfrm>
            <a:off x="1046052"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Title 1"/>
          <p:cNvSpPr txBox="1">
            <a:spLocks/>
          </p:cNvSpPr>
          <p:nvPr/>
        </p:nvSpPr>
        <p:spPr>
          <a:xfrm>
            <a:off x="1046052"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Value</a:t>
            </a:r>
            <a:r>
              <a:rPr lang="en-US" sz="2400" spc="-150" dirty="0">
                <a:solidFill>
                  <a:schemeClr val="bg1"/>
                </a:solidFill>
              </a:rPr>
              <a:t> 09</a:t>
            </a:r>
            <a:endParaRPr lang="en-US" sz="2400" dirty="0">
              <a:solidFill>
                <a:schemeClr val="bg1"/>
              </a:solidFill>
            </a:endParaRPr>
          </a:p>
        </p:txBody>
      </p:sp>
      <p:sp>
        <p:nvSpPr>
          <p:cNvPr id="17" name="Rectangle 16"/>
          <p:cNvSpPr/>
          <p:nvPr/>
        </p:nvSpPr>
        <p:spPr>
          <a:xfrm>
            <a:off x="895980"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TextBox 17"/>
          <p:cNvSpPr txBox="1"/>
          <p:nvPr/>
        </p:nvSpPr>
        <p:spPr>
          <a:xfrm>
            <a:off x="827546" y="2580070"/>
            <a:ext cx="5587879" cy="104451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9" name="TextBox 18"/>
          <p:cNvSpPr txBox="1"/>
          <p:nvPr/>
        </p:nvSpPr>
        <p:spPr>
          <a:xfrm>
            <a:off x="827545" y="1913819"/>
            <a:ext cx="2419494" cy="334707"/>
          </a:xfrm>
          <a:prstGeom prst="rect">
            <a:avLst/>
          </a:prstGeom>
          <a:noFill/>
        </p:spPr>
        <p:txBody>
          <a:bodyPr wrap="square" rtlCol="0">
            <a:spAutoFit/>
          </a:bodyPr>
          <a:lstStyle/>
          <a:p>
            <a:pPr>
              <a:lnSpc>
                <a:spcPct val="150000"/>
              </a:lnSpc>
            </a:pPr>
            <a:r>
              <a:rPr lang="en-US" sz="1050" i="1" dirty="0">
                <a:solidFill>
                  <a:srgbClr val="1D1D1D"/>
                </a:solidFill>
              </a:rPr>
              <a:t>Be Awesome or Die Trying</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620482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barn(outVertical)">
                                      <p:cBhvr>
                                        <p:cTn id="11" dur="500"/>
                                        <p:tgtEl>
                                          <p:spTgt spid="13"/>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strVal val="#ppt_w*0.70"/>
                                          </p:val>
                                        </p:tav>
                                        <p:tav tm="100000">
                                          <p:val>
                                            <p:strVal val="#ppt_w"/>
                                          </p:val>
                                        </p:tav>
                                      </p:tavLst>
                                    </p:anim>
                                    <p:anim calcmode="lin" valueType="num">
                                      <p:cBhvr>
                                        <p:cTn id="16" dur="500" fill="hold"/>
                                        <p:tgtEl>
                                          <p:spTgt spid="15"/>
                                        </p:tgtEl>
                                        <p:attrNameLst>
                                          <p:attrName>ppt_h</p:attrName>
                                        </p:attrNameLst>
                                      </p:cBhvr>
                                      <p:tavLst>
                                        <p:tav tm="0">
                                          <p:val>
                                            <p:strVal val="#ppt_h"/>
                                          </p:val>
                                        </p:tav>
                                        <p:tav tm="100000">
                                          <p:val>
                                            <p:strVal val="#ppt_h"/>
                                          </p:val>
                                        </p:tav>
                                      </p:tavLst>
                                    </p:anim>
                                    <p:animEffect transition="in" filter="fade">
                                      <p:cBhvr>
                                        <p:cTn id="17" dur="500"/>
                                        <p:tgtEl>
                                          <p:spTgt spid="15"/>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500" fill="hold"/>
                                        <p:tgtEl>
                                          <p:spTgt spid="17"/>
                                        </p:tgtEl>
                                        <p:attrNameLst>
                                          <p:attrName>ppt_w</p:attrName>
                                        </p:attrNameLst>
                                      </p:cBhvr>
                                      <p:tavLst>
                                        <p:tav tm="0">
                                          <p:val>
                                            <p:strVal val="#ppt_w*0.70"/>
                                          </p:val>
                                        </p:tav>
                                        <p:tav tm="100000">
                                          <p:val>
                                            <p:strVal val="#ppt_w"/>
                                          </p:val>
                                        </p:tav>
                                      </p:tavLst>
                                    </p:anim>
                                    <p:anim calcmode="lin" valueType="num">
                                      <p:cBhvr>
                                        <p:cTn id="21" dur="500" fill="hold"/>
                                        <p:tgtEl>
                                          <p:spTgt spid="17"/>
                                        </p:tgtEl>
                                        <p:attrNameLst>
                                          <p:attrName>ppt_h</p:attrName>
                                        </p:attrNameLst>
                                      </p:cBhvr>
                                      <p:tavLst>
                                        <p:tav tm="0">
                                          <p:val>
                                            <p:strVal val="#ppt_h"/>
                                          </p:val>
                                        </p:tav>
                                        <p:tav tm="100000">
                                          <p:val>
                                            <p:strVal val="#ppt_h"/>
                                          </p:val>
                                        </p:tav>
                                      </p:tavLst>
                                    </p:anim>
                                    <p:animEffect transition="in" filter="fade">
                                      <p:cBhvr>
                                        <p:cTn id="22" dur="500"/>
                                        <p:tgtEl>
                                          <p:spTgt spid="17"/>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6"/>
                                        </p:tgtEl>
                                        <p:attrNameLst>
                                          <p:attrName>style.visibility</p:attrName>
                                        </p:attrNameLst>
                                      </p:cBhvr>
                                      <p:to>
                                        <p:strVal val="visible"/>
                                      </p:to>
                                    </p:set>
                                    <p:anim calcmode="lin" valueType="num">
                                      <p:cBhvr>
                                        <p:cTn id="26"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6"/>
                                        </p:tgtEl>
                                        <p:attrNameLst>
                                          <p:attrName>ppt_y</p:attrName>
                                        </p:attrNameLst>
                                      </p:cBhvr>
                                      <p:tavLst>
                                        <p:tav tm="0">
                                          <p:val>
                                            <p:strVal val="#ppt_y"/>
                                          </p:val>
                                        </p:tav>
                                        <p:tav tm="100000">
                                          <p:val>
                                            <p:strVal val="#ppt_y"/>
                                          </p:val>
                                        </p:tav>
                                      </p:tavLst>
                                    </p:anim>
                                    <p:anim calcmode="lin" valueType="num">
                                      <p:cBhvr>
                                        <p:cTn id="28"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6"/>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anim calcmode="lin" valueType="num">
                                      <p:cBhvr>
                                        <p:cTn id="39" dur="500" fill="hold"/>
                                        <p:tgtEl>
                                          <p:spTgt spid="18"/>
                                        </p:tgtEl>
                                        <p:attrNameLst>
                                          <p:attrName>ppt_x</p:attrName>
                                        </p:attrNameLst>
                                      </p:cBhvr>
                                      <p:tavLst>
                                        <p:tav tm="0">
                                          <p:val>
                                            <p:strVal val="#ppt_x"/>
                                          </p:val>
                                        </p:tav>
                                        <p:tav tm="100000">
                                          <p:val>
                                            <p:strVal val="#ppt_x"/>
                                          </p:val>
                                        </p:tav>
                                      </p:tavLst>
                                    </p:anim>
                                    <p:anim calcmode="lin" valueType="num">
                                      <p:cBhvr>
                                        <p:cTn id="40" dur="5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P spid="16" grpId="0"/>
      <p:bldP spid="17" grpId="0" animBg="1"/>
      <p:bldP spid="18" grpId="0"/>
      <p:bldP spid="1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ight Triangle 12"/>
          <p:cNvSpPr/>
          <p:nvPr/>
        </p:nvSpPr>
        <p:spPr>
          <a:xfrm rot="16200000" flipH="1" flipV="1">
            <a:off x="-101922" y="44800"/>
            <a:ext cx="3341207" cy="3210482"/>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Right Triangle 13"/>
          <p:cNvSpPr/>
          <p:nvPr/>
        </p:nvSpPr>
        <p:spPr>
          <a:xfrm rot="16200000" flipH="1" flipV="1">
            <a:off x="-238184" y="-106975"/>
            <a:ext cx="3341205" cy="316838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extBox 14"/>
          <p:cNvSpPr txBox="1"/>
          <p:nvPr/>
        </p:nvSpPr>
        <p:spPr>
          <a:xfrm>
            <a:off x="2670969" y="2580070"/>
            <a:ext cx="5530272" cy="1338828"/>
          </a:xfrm>
          <a:prstGeom prst="rect">
            <a:avLst/>
          </a:prstGeom>
          <a:noFill/>
        </p:spPr>
        <p:txBody>
          <a:bodyPr wrap="square" rtlCol="0">
            <a:spAutoFit/>
          </a:bodyPr>
          <a:lstStyle/>
          <a:p>
            <a:pPr>
              <a:lnSpc>
                <a:spcPct val="150000"/>
              </a:lnSpc>
            </a:pPr>
            <a:r>
              <a:rPr lang="en-US" sz="900" dirty="0">
                <a:solidFill>
                  <a:schemeClr val="bg1">
                    <a:lumMod val="50000"/>
                  </a:schemeClr>
                </a:solidFill>
              </a:rPr>
              <a:t>We never thought of </a:t>
            </a:r>
            <a:r>
              <a:rPr lang="en-US" sz="900" dirty="0" err="1">
                <a:solidFill>
                  <a:schemeClr val="bg1">
                    <a:lumMod val="50000"/>
                  </a:schemeClr>
                </a:solidFill>
              </a:rPr>
              <a:t>findin</a:t>
            </a:r>
            <a:r>
              <a:rPr lang="en-US" sz="900" dirty="0">
                <a:solidFill>
                  <a:schemeClr val="bg1">
                    <a:lumMod val="50000"/>
                  </a:schemeClr>
                </a:solidFill>
              </a:rPr>
              <a:t>' a place where we belong. Don't have to stand alone, we'll never let you fall. Don't need permission to decide what you believe. You </a:t>
            </a:r>
            <a:r>
              <a:rPr lang="en-US" sz="900" dirty="0" err="1">
                <a:solidFill>
                  <a:schemeClr val="bg1">
                    <a:lumMod val="50000"/>
                  </a:schemeClr>
                </a:solidFill>
              </a:rPr>
              <a:t>gotta</a:t>
            </a:r>
            <a:r>
              <a:rPr lang="en-US" sz="900" dirty="0">
                <a:solidFill>
                  <a:schemeClr val="bg1">
                    <a:lumMod val="50000"/>
                  </a:schemeClr>
                </a:solidFill>
              </a:rPr>
              <a:t> learn something when we meet you after school. </a:t>
            </a:r>
          </a:p>
          <a:p>
            <a:pPr>
              <a:lnSpc>
                <a:spcPct val="150000"/>
              </a:lnSpc>
            </a:pPr>
            <a:endParaRPr lang="en-US" sz="900" dirty="0">
              <a:solidFill>
                <a:schemeClr val="bg1">
                  <a:lumMod val="50000"/>
                </a:schemeClr>
              </a:solidFill>
            </a:endParaRPr>
          </a:p>
          <a:p>
            <a:pPr>
              <a:lnSpc>
                <a:spcPct val="150000"/>
              </a:lnSpc>
            </a:pPr>
            <a:r>
              <a:rPr lang="en-US" sz="900"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sp>
        <p:nvSpPr>
          <p:cNvPr id="16" name="TextBox 15"/>
          <p:cNvSpPr txBox="1"/>
          <p:nvPr/>
        </p:nvSpPr>
        <p:spPr>
          <a:xfrm>
            <a:off x="2670969" y="1908014"/>
            <a:ext cx="2419494" cy="334707"/>
          </a:xfrm>
          <a:prstGeom prst="rect">
            <a:avLst/>
          </a:prstGeom>
          <a:noFill/>
        </p:spPr>
        <p:txBody>
          <a:bodyPr wrap="square" rtlCol="0">
            <a:spAutoFit/>
          </a:bodyPr>
          <a:lstStyle/>
          <a:p>
            <a:pPr>
              <a:lnSpc>
                <a:spcPct val="150000"/>
              </a:lnSpc>
            </a:pPr>
            <a:r>
              <a:rPr lang="en-US" sz="1050" i="1" dirty="0">
                <a:solidFill>
                  <a:srgbClr val="1D1D1D"/>
                </a:solidFill>
              </a:rPr>
              <a:t>Be Awesome or Die Trying</a:t>
            </a:r>
          </a:p>
        </p:txBody>
      </p:sp>
      <p:sp>
        <p:nvSpPr>
          <p:cNvPr id="17" name="Rectangle 16"/>
          <p:cNvSpPr/>
          <p:nvPr/>
        </p:nvSpPr>
        <p:spPr>
          <a:xfrm>
            <a:off x="290139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Title 1"/>
          <p:cNvSpPr txBox="1">
            <a:spLocks/>
          </p:cNvSpPr>
          <p:nvPr/>
        </p:nvSpPr>
        <p:spPr>
          <a:xfrm>
            <a:off x="2901397"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Value</a:t>
            </a:r>
            <a:r>
              <a:rPr lang="en-US" sz="2400" spc="-150" dirty="0">
                <a:solidFill>
                  <a:schemeClr val="bg1"/>
                </a:solidFill>
              </a:rPr>
              <a:t> 10</a:t>
            </a:r>
            <a:endParaRPr lang="en-US" sz="2400" dirty="0">
              <a:solidFill>
                <a:schemeClr val="bg1"/>
              </a:solidFill>
            </a:endParaRPr>
          </a:p>
        </p:txBody>
      </p:sp>
      <p:sp>
        <p:nvSpPr>
          <p:cNvPr id="19" name="Rectangle 18"/>
          <p:cNvSpPr/>
          <p:nvPr/>
        </p:nvSpPr>
        <p:spPr>
          <a:xfrm>
            <a:off x="2751326"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924060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outVertical)">
                                      <p:cBhvr>
                                        <p:cTn id="11" dur="500"/>
                                        <p:tgtEl>
                                          <p:spTgt spid="14"/>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strVal val="#ppt_w*0.70"/>
                                          </p:val>
                                        </p:tav>
                                        <p:tav tm="100000">
                                          <p:val>
                                            <p:strVal val="#ppt_w"/>
                                          </p:val>
                                        </p:tav>
                                      </p:tavLst>
                                    </p:anim>
                                    <p:anim calcmode="lin" valueType="num">
                                      <p:cBhvr>
                                        <p:cTn id="16" dur="500" fill="hold"/>
                                        <p:tgtEl>
                                          <p:spTgt spid="17"/>
                                        </p:tgtEl>
                                        <p:attrNameLst>
                                          <p:attrName>ppt_h</p:attrName>
                                        </p:attrNameLst>
                                      </p:cBhvr>
                                      <p:tavLst>
                                        <p:tav tm="0">
                                          <p:val>
                                            <p:strVal val="#ppt_h"/>
                                          </p:val>
                                        </p:tav>
                                        <p:tav tm="100000">
                                          <p:val>
                                            <p:strVal val="#ppt_h"/>
                                          </p:val>
                                        </p:tav>
                                      </p:tavLst>
                                    </p:anim>
                                    <p:animEffect transition="in" filter="fade">
                                      <p:cBhvr>
                                        <p:cTn id="17" dur="500"/>
                                        <p:tgtEl>
                                          <p:spTgt spid="17"/>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p:cTn id="20" dur="500" fill="hold"/>
                                        <p:tgtEl>
                                          <p:spTgt spid="19"/>
                                        </p:tgtEl>
                                        <p:attrNameLst>
                                          <p:attrName>ppt_w</p:attrName>
                                        </p:attrNameLst>
                                      </p:cBhvr>
                                      <p:tavLst>
                                        <p:tav tm="0">
                                          <p:val>
                                            <p:strVal val="#ppt_w*0.70"/>
                                          </p:val>
                                        </p:tav>
                                        <p:tav tm="100000">
                                          <p:val>
                                            <p:strVal val="#ppt_w"/>
                                          </p:val>
                                        </p:tav>
                                      </p:tavLst>
                                    </p:anim>
                                    <p:anim calcmode="lin" valueType="num">
                                      <p:cBhvr>
                                        <p:cTn id="21" dur="500" fill="hold"/>
                                        <p:tgtEl>
                                          <p:spTgt spid="19"/>
                                        </p:tgtEl>
                                        <p:attrNameLst>
                                          <p:attrName>ppt_h</p:attrName>
                                        </p:attrNameLst>
                                      </p:cBhvr>
                                      <p:tavLst>
                                        <p:tav tm="0">
                                          <p:val>
                                            <p:strVal val="#ppt_h"/>
                                          </p:val>
                                        </p:tav>
                                        <p:tav tm="100000">
                                          <p:val>
                                            <p:strVal val="#ppt_h"/>
                                          </p:val>
                                        </p:tav>
                                      </p:tavLst>
                                    </p:anim>
                                    <p:animEffect transition="in" filter="fade">
                                      <p:cBhvr>
                                        <p:cTn id="22" dur="500"/>
                                        <p:tgtEl>
                                          <p:spTgt spid="19"/>
                                        </p:tgtEl>
                                      </p:cBhvr>
                                    </p:animEffect>
                                  </p:childTnLst>
                                </p:cTn>
                              </p:par>
                            </p:childTnLst>
                          </p:cTn>
                        </p:par>
                        <p:par>
                          <p:cTn id="23" fill="hold">
                            <p:stCondLst>
                              <p:cond delay="1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8"/>
                                        </p:tgtEl>
                                        <p:attrNameLst>
                                          <p:attrName>ppt_y</p:attrName>
                                        </p:attrNameLst>
                                      </p:cBhvr>
                                      <p:tavLst>
                                        <p:tav tm="0">
                                          <p:val>
                                            <p:strVal val="#ppt_y"/>
                                          </p:val>
                                        </p:tav>
                                        <p:tav tm="100000">
                                          <p:val>
                                            <p:strVal val="#ppt_y"/>
                                          </p:val>
                                        </p:tav>
                                      </p:tavLst>
                                    </p:anim>
                                    <p:anim calcmode="lin" valueType="num">
                                      <p:cBhvr>
                                        <p:cTn id="28"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8"/>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childTnLst>
                          </p:cTn>
                        </p:par>
                        <p:par>
                          <p:cTn id="35" fill="hold">
                            <p:stCondLst>
                              <p:cond delay="2800"/>
                            </p:stCondLst>
                            <p:childTnLst>
                              <p:par>
                                <p:cTn id="36" presetID="42" presetClass="entr" presetSubtype="0"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anim calcmode="lin" valueType="num">
                                      <p:cBhvr>
                                        <p:cTn id="39" dur="500" fill="hold"/>
                                        <p:tgtEl>
                                          <p:spTgt spid="15"/>
                                        </p:tgtEl>
                                        <p:attrNameLst>
                                          <p:attrName>ppt_x</p:attrName>
                                        </p:attrNameLst>
                                      </p:cBhvr>
                                      <p:tavLst>
                                        <p:tav tm="0">
                                          <p:val>
                                            <p:strVal val="#ppt_x"/>
                                          </p:val>
                                        </p:tav>
                                        <p:tav tm="100000">
                                          <p:val>
                                            <p:strVal val="#ppt_x"/>
                                          </p:val>
                                        </p:tav>
                                      </p:tavLst>
                                    </p:anim>
                                    <p:anim calcmode="lin" valueType="num">
                                      <p:cBhvr>
                                        <p:cTn id="40"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p:bldP spid="16" grpId="0"/>
      <p:bldP spid="17" grpId="0" animBg="1"/>
      <p:bldP spid="18" grpId="0"/>
      <p:bldP spid="1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942759" y="1736449"/>
            <a:ext cx="7258482" cy="167060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p:cNvSpPr>
            <a:spLocks noGrp="1"/>
          </p:cNvSpPr>
          <p:nvPr>
            <p:ph type="ctrTitle" idx="4294967295"/>
          </p:nvPr>
        </p:nvSpPr>
        <p:spPr>
          <a:xfrm>
            <a:off x="1115581" y="1650038"/>
            <a:ext cx="6970446" cy="1901031"/>
          </a:xfrm>
        </p:spPr>
        <p:txBody>
          <a:bodyPr>
            <a:noAutofit/>
          </a:bodyPr>
          <a:lstStyle/>
          <a:p>
            <a:pPr algn="l"/>
            <a:r>
              <a:rPr lang="en-US" sz="4800" spc="300" dirty="0">
                <a:solidFill>
                  <a:schemeClr val="bg1"/>
                </a:solidFill>
              </a:rPr>
              <a:t>IT IS HARD TO BE A </a:t>
            </a:r>
            <a:r>
              <a:rPr lang="en-US" sz="4800" b="1" spc="300" dirty="0">
                <a:solidFill>
                  <a:schemeClr val="accent6"/>
                </a:solidFill>
              </a:rPr>
              <a:t>SIMPLE</a:t>
            </a:r>
          </a:p>
        </p:txBody>
      </p:sp>
    </p:spTree>
    <p:extLst>
      <p:ext uri="{BB962C8B-B14F-4D97-AF65-F5344CB8AC3E}">
        <p14:creationId xmlns:p14="http://schemas.microsoft.com/office/powerpoint/2010/main" val="188941746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1000367" y="2191048"/>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 name="Oval 4"/>
          <p:cNvSpPr/>
          <p:nvPr/>
        </p:nvSpPr>
        <p:spPr>
          <a:xfrm>
            <a:off x="1000367" y="3516009"/>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Oval 5"/>
          <p:cNvSpPr/>
          <p:nvPr/>
        </p:nvSpPr>
        <p:spPr>
          <a:xfrm>
            <a:off x="3545903" y="2191048"/>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Oval 6"/>
          <p:cNvSpPr/>
          <p:nvPr/>
        </p:nvSpPr>
        <p:spPr>
          <a:xfrm>
            <a:off x="3545903" y="3516009"/>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Oval 7"/>
          <p:cNvSpPr/>
          <p:nvPr/>
        </p:nvSpPr>
        <p:spPr>
          <a:xfrm>
            <a:off x="6184997" y="2191048"/>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Oval 8"/>
          <p:cNvSpPr/>
          <p:nvPr/>
        </p:nvSpPr>
        <p:spPr>
          <a:xfrm>
            <a:off x="6184997" y="3516009"/>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extBox 9"/>
          <p:cNvSpPr txBox="1"/>
          <p:nvPr/>
        </p:nvSpPr>
        <p:spPr>
          <a:xfrm>
            <a:off x="1874810" y="2187749"/>
            <a:ext cx="1036926" cy="323165"/>
          </a:xfrm>
          <a:prstGeom prst="rect">
            <a:avLst/>
          </a:prstGeom>
          <a:noFill/>
        </p:spPr>
        <p:txBody>
          <a:bodyPr wrap="square" rtlCol="0">
            <a:spAutoFit/>
          </a:bodyPr>
          <a:lstStyle/>
          <a:p>
            <a:pPr>
              <a:lnSpc>
                <a:spcPct val="150000"/>
              </a:lnSpc>
            </a:pPr>
            <a:r>
              <a:rPr lang="en-US" sz="1000" i="1" dirty="0">
                <a:solidFill>
                  <a:srgbClr val="1D1D1D"/>
                </a:solidFill>
              </a:rPr>
              <a:t>Digital Imaging</a:t>
            </a:r>
          </a:p>
        </p:txBody>
      </p:sp>
      <p:sp>
        <p:nvSpPr>
          <p:cNvPr id="11" name="TextBox 10"/>
          <p:cNvSpPr txBox="1"/>
          <p:nvPr/>
        </p:nvSpPr>
        <p:spPr>
          <a:xfrm>
            <a:off x="1874811" y="2552254"/>
            <a:ext cx="1257014" cy="663643"/>
          </a:xfrm>
          <a:prstGeom prst="rect">
            <a:avLst/>
          </a:prstGeom>
          <a:noFill/>
        </p:spPr>
        <p:txBody>
          <a:bodyPr wrap="square" rtlCol="0">
            <a:spAutoFit/>
          </a:bodyPr>
          <a:lstStyle/>
          <a:p>
            <a:pPr>
              <a:lnSpc>
                <a:spcPct val="150000"/>
              </a:lnSpc>
            </a:pPr>
            <a:r>
              <a:rPr lang="en-US" sz="825" dirty="0">
                <a:solidFill>
                  <a:schemeClr val="bg1">
                    <a:lumMod val="50000"/>
                  </a:schemeClr>
                </a:solidFill>
              </a:rPr>
              <a:t>Moon over Parma, bring my love to me tonight.</a:t>
            </a:r>
          </a:p>
        </p:txBody>
      </p:sp>
      <p:sp>
        <p:nvSpPr>
          <p:cNvPr id="12" name="TextBox 11"/>
          <p:cNvSpPr txBox="1"/>
          <p:nvPr/>
        </p:nvSpPr>
        <p:spPr>
          <a:xfrm>
            <a:off x="1874811" y="3516009"/>
            <a:ext cx="1152140" cy="323165"/>
          </a:xfrm>
          <a:prstGeom prst="rect">
            <a:avLst/>
          </a:prstGeom>
          <a:noFill/>
        </p:spPr>
        <p:txBody>
          <a:bodyPr wrap="square" rtlCol="0">
            <a:spAutoFit/>
          </a:bodyPr>
          <a:lstStyle/>
          <a:p>
            <a:pPr>
              <a:lnSpc>
                <a:spcPct val="150000"/>
              </a:lnSpc>
            </a:pPr>
            <a:r>
              <a:rPr lang="en-US" sz="1000" i="1" dirty="0">
                <a:solidFill>
                  <a:srgbClr val="1D1D1D"/>
                </a:solidFill>
              </a:rPr>
              <a:t>Editorial Design</a:t>
            </a:r>
          </a:p>
        </p:txBody>
      </p:sp>
      <p:sp>
        <p:nvSpPr>
          <p:cNvPr id="13" name="TextBox 12"/>
          <p:cNvSpPr txBox="1"/>
          <p:nvPr/>
        </p:nvSpPr>
        <p:spPr>
          <a:xfrm>
            <a:off x="1874810" y="3880513"/>
            <a:ext cx="1257015" cy="663643"/>
          </a:xfrm>
          <a:prstGeom prst="rect">
            <a:avLst/>
          </a:prstGeom>
          <a:noFill/>
        </p:spPr>
        <p:txBody>
          <a:bodyPr wrap="square" rtlCol="0">
            <a:spAutoFit/>
          </a:bodyPr>
          <a:lstStyle/>
          <a:p>
            <a:pPr>
              <a:lnSpc>
                <a:spcPct val="150000"/>
              </a:lnSpc>
            </a:pPr>
            <a:r>
              <a:rPr lang="en-US" sz="825" dirty="0">
                <a:solidFill>
                  <a:schemeClr val="bg1">
                    <a:lumMod val="50000"/>
                  </a:schemeClr>
                </a:solidFill>
              </a:rPr>
              <a:t>Moon over Parma, bring my love to me tonight.</a:t>
            </a:r>
          </a:p>
        </p:txBody>
      </p:sp>
      <p:sp>
        <p:nvSpPr>
          <p:cNvPr id="14" name="TextBox 13"/>
          <p:cNvSpPr txBox="1"/>
          <p:nvPr/>
        </p:nvSpPr>
        <p:spPr>
          <a:xfrm>
            <a:off x="4467614" y="2187749"/>
            <a:ext cx="1036926" cy="323165"/>
          </a:xfrm>
          <a:prstGeom prst="rect">
            <a:avLst/>
          </a:prstGeom>
          <a:noFill/>
        </p:spPr>
        <p:txBody>
          <a:bodyPr wrap="square" rtlCol="0">
            <a:spAutoFit/>
          </a:bodyPr>
          <a:lstStyle/>
          <a:p>
            <a:pPr>
              <a:lnSpc>
                <a:spcPct val="150000"/>
              </a:lnSpc>
            </a:pPr>
            <a:r>
              <a:rPr lang="en-US" sz="1000" i="1" dirty="0">
                <a:solidFill>
                  <a:srgbClr val="1D1D1D"/>
                </a:solidFill>
              </a:rPr>
              <a:t>Web Developer</a:t>
            </a:r>
          </a:p>
        </p:txBody>
      </p:sp>
      <p:sp>
        <p:nvSpPr>
          <p:cNvPr id="15" name="TextBox 14"/>
          <p:cNvSpPr txBox="1"/>
          <p:nvPr/>
        </p:nvSpPr>
        <p:spPr>
          <a:xfrm>
            <a:off x="4467614" y="2552254"/>
            <a:ext cx="1256526" cy="663643"/>
          </a:xfrm>
          <a:prstGeom prst="rect">
            <a:avLst/>
          </a:prstGeom>
          <a:noFill/>
        </p:spPr>
        <p:txBody>
          <a:bodyPr wrap="square" rtlCol="0">
            <a:spAutoFit/>
          </a:bodyPr>
          <a:lstStyle/>
          <a:p>
            <a:pPr>
              <a:lnSpc>
                <a:spcPct val="150000"/>
              </a:lnSpc>
            </a:pPr>
            <a:r>
              <a:rPr lang="en-US" sz="825" dirty="0">
                <a:solidFill>
                  <a:schemeClr val="bg1">
                    <a:lumMod val="50000"/>
                  </a:schemeClr>
                </a:solidFill>
              </a:rPr>
              <a:t>Moon over Parma, bring my love to me tonight.</a:t>
            </a:r>
          </a:p>
        </p:txBody>
      </p:sp>
      <p:sp>
        <p:nvSpPr>
          <p:cNvPr id="16" name="TextBox 15"/>
          <p:cNvSpPr txBox="1"/>
          <p:nvPr/>
        </p:nvSpPr>
        <p:spPr>
          <a:xfrm>
            <a:off x="4467614" y="3516009"/>
            <a:ext cx="1036926" cy="323165"/>
          </a:xfrm>
          <a:prstGeom prst="rect">
            <a:avLst/>
          </a:prstGeom>
          <a:noFill/>
        </p:spPr>
        <p:txBody>
          <a:bodyPr wrap="square" rtlCol="0">
            <a:spAutoFit/>
          </a:bodyPr>
          <a:lstStyle/>
          <a:p>
            <a:pPr>
              <a:lnSpc>
                <a:spcPct val="150000"/>
              </a:lnSpc>
            </a:pPr>
            <a:r>
              <a:rPr lang="en-US" sz="1000" i="1" dirty="0">
                <a:solidFill>
                  <a:srgbClr val="1D1D1D"/>
                </a:solidFill>
              </a:rPr>
              <a:t>Data Analyst</a:t>
            </a:r>
          </a:p>
        </p:txBody>
      </p:sp>
      <p:sp>
        <p:nvSpPr>
          <p:cNvPr id="17" name="TextBox 16"/>
          <p:cNvSpPr txBox="1"/>
          <p:nvPr/>
        </p:nvSpPr>
        <p:spPr>
          <a:xfrm>
            <a:off x="4467614" y="3880513"/>
            <a:ext cx="1256526" cy="663643"/>
          </a:xfrm>
          <a:prstGeom prst="rect">
            <a:avLst/>
          </a:prstGeom>
          <a:noFill/>
        </p:spPr>
        <p:txBody>
          <a:bodyPr wrap="square" rtlCol="0">
            <a:spAutoFit/>
          </a:bodyPr>
          <a:lstStyle/>
          <a:p>
            <a:pPr>
              <a:lnSpc>
                <a:spcPct val="150000"/>
              </a:lnSpc>
            </a:pPr>
            <a:r>
              <a:rPr lang="en-US" sz="825" dirty="0">
                <a:solidFill>
                  <a:schemeClr val="bg1">
                    <a:lumMod val="50000"/>
                  </a:schemeClr>
                </a:solidFill>
              </a:rPr>
              <a:t>Moon over Parma, bring my love to me tonight.</a:t>
            </a:r>
          </a:p>
        </p:txBody>
      </p:sp>
      <p:sp>
        <p:nvSpPr>
          <p:cNvPr id="18" name="TextBox 17"/>
          <p:cNvSpPr txBox="1"/>
          <p:nvPr/>
        </p:nvSpPr>
        <p:spPr>
          <a:xfrm>
            <a:off x="7049101" y="2187749"/>
            <a:ext cx="1036926" cy="323165"/>
          </a:xfrm>
          <a:prstGeom prst="rect">
            <a:avLst/>
          </a:prstGeom>
          <a:noFill/>
        </p:spPr>
        <p:txBody>
          <a:bodyPr wrap="square" rtlCol="0">
            <a:spAutoFit/>
          </a:bodyPr>
          <a:lstStyle/>
          <a:p>
            <a:pPr>
              <a:lnSpc>
                <a:spcPct val="150000"/>
              </a:lnSpc>
            </a:pPr>
            <a:r>
              <a:rPr lang="en-US" sz="1000" i="1" dirty="0">
                <a:solidFill>
                  <a:srgbClr val="1D1D1D"/>
                </a:solidFill>
              </a:rPr>
              <a:t>Photography</a:t>
            </a:r>
          </a:p>
        </p:txBody>
      </p:sp>
      <p:sp>
        <p:nvSpPr>
          <p:cNvPr id="19" name="TextBox 18"/>
          <p:cNvSpPr txBox="1"/>
          <p:nvPr/>
        </p:nvSpPr>
        <p:spPr>
          <a:xfrm>
            <a:off x="7049102" y="2552254"/>
            <a:ext cx="1267354" cy="663643"/>
          </a:xfrm>
          <a:prstGeom prst="rect">
            <a:avLst/>
          </a:prstGeom>
          <a:noFill/>
        </p:spPr>
        <p:txBody>
          <a:bodyPr wrap="square" rtlCol="0">
            <a:spAutoFit/>
          </a:bodyPr>
          <a:lstStyle/>
          <a:p>
            <a:pPr>
              <a:lnSpc>
                <a:spcPct val="150000"/>
              </a:lnSpc>
            </a:pPr>
            <a:r>
              <a:rPr lang="en-US" sz="825" dirty="0">
                <a:solidFill>
                  <a:schemeClr val="bg1">
                    <a:lumMod val="50000"/>
                  </a:schemeClr>
                </a:solidFill>
              </a:rPr>
              <a:t>Moon over Parma, bring my love to me tonight.</a:t>
            </a:r>
          </a:p>
        </p:txBody>
      </p:sp>
      <p:sp>
        <p:nvSpPr>
          <p:cNvPr id="20" name="TextBox 19"/>
          <p:cNvSpPr txBox="1"/>
          <p:nvPr/>
        </p:nvSpPr>
        <p:spPr>
          <a:xfrm>
            <a:off x="7049101" y="3516009"/>
            <a:ext cx="1036926" cy="323165"/>
          </a:xfrm>
          <a:prstGeom prst="rect">
            <a:avLst/>
          </a:prstGeom>
          <a:noFill/>
        </p:spPr>
        <p:txBody>
          <a:bodyPr wrap="square" rtlCol="0">
            <a:spAutoFit/>
          </a:bodyPr>
          <a:lstStyle/>
          <a:p>
            <a:pPr>
              <a:lnSpc>
                <a:spcPct val="150000"/>
              </a:lnSpc>
            </a:pPr>
            <a:r>
              <a:rPr lang="en-US" sz="1000" i="1" dirty="0">
                <a:solidFill>
                  <a:srgbClr val="1D1D1D"/>
                </a:solidFill>
              </a:rPr>
              <a:t>Copy Writing</a:t>
            </a:r>
          </a:p>
        </p:txBody>
      </p:sp>
      <p:sp>
        <p:nvSpPr>
          <p:cNvPr id="21" name="TextBox 20"/>
          <p:cNvSpPr txBox="1"/>
          <p:nvPr/>
        </p:nvSpPr>
        <p:spPr>
          <a:xfrm>
            <a:off x="7049102" y="3880513"/>
            <a:ext cx="1267354" cy="663643"/>
          </a:xfrm>
          <a:prstGeom prst="rect">
            <a:avLst/>
          </a:prstGeom>
          <a:noFill/>
        </p:spPr>
        <p:txBody>
          <a:bodyPr wrap="square" rtlCol="0">
            <a:spAutoFit/>
          </a:bodyPr>
          <a:lstStyle/>
          <a:p>
            <a:pPr>
              <a:lnSpc>
                <a:spcPct val="150000"/>
              </a:lnSpc>
            </a:pPr>
            <a:r>
              <a:rPr lang="en-US" sz="825" dirty="0">
                <a:solidFill>
                  <a:schemeClr val="bg1">
                    <a:lumMod val="50000"/>
                  </a:schemeClr>
                </a:solidFill>
              </a:rPr>
              <a:t>Moon over Parma, bring my love to me tonight.</a:t>
            </a:r>
          </a:p>
        </p:txBody>
      </p:sp>
      <p:grpSp>
        <p:nvGrpSpPr>
          <p:cNvPr id="22" name="Group 21"/>
          <p:cNvGrpSpPr/>
          <p:nvPr/>
        </p:nvGrpSpPr>
        <p:grpSpPr>
          <a:xfrm>
            <a:off x="6300211" y="2408862"/>
            <a:ext cx="518931" cy="309026"/>
            <a:chOff x="3668713" y="2909888"/>
            <a:chExt cx="706438" cy="420688"/>
          </a:xfrm>
        </p:grpSpPr>
        <p:sp>
          <p:nvSpPr>
            <p:cNvPr id="23"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75" name="Group 74"/>
          <p:cNvGrpSpPr/>
          <p:nvPr/>
        </p:nvGrpSpPr>
        <p:grpSpPr>
          <a:xfrm>
            <a:off x="3718723" y="2351923"/>
            <a:ext cx="427038" cy="404516"/>
            <a:chOff x="1433513" y="554038"/>
            <a:chExt cx="782638" cy="741362"/>
          </a:xfrm>
        </p:grpSpPr>
        <p:sp>
          <p:nvSpPr>
            <p:cNvPr id="76"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101" name="Group 1012"/>
            <p:cNvGrpSpPr>
              <a:grpSpLocks/>
            </p:cNvGrpSpPr>
            <p:nvPr/>
          </p:nvGrpSpPr>
          <p:grpSpPr bwMode="auto">
            <a:xfrm>
              <a:off x="1477963" y="660400"/>
              <a:ext cx="738188" cy="635000"/>
              <a:chOff x="931" y="416"/>
              <a:chExt cx="465" cy="400"/>
            </a:xfrm>
          </p:grpSpPr>
          <p:sp>
            <p:nvSpPr>
              <p:cNvPr id="190"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5"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6"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9"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2"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6"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7"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8"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0"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1"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2"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4"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5"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6"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7"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0"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1"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2"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3"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4"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5"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6"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7"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9"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0"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1"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3"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6"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7"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8"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2"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5"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8"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9"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1"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3"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4"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5"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6"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7"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9"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0"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3"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4"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5"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6"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7"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9"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1"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2"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3"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4"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5"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9"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0"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3"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4"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6"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1"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2"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3"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4"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5"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6"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7"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8"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9"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2"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3"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5"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7"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0"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1"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2"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3"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4"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5"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6"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7"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8"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9"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0"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1"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2"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3"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4"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5"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6"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8"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9"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02"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390" name="Group 389"/>
          <p:cNvGrpSpPr/>
          <p:nvPr/>
        </p:nvGrpSpPr>
        <p:grpSpPr>
          <a:xfrm>
            <a:off x="1146243" y="2353308"/>
            <a:ext cx="470747" cy="413810"/>
            <a:chOff x="358775" y="1698626"/>
            <a:chExt cx="735013" cy="646113"/>
          </a:xfrm>
        </p:grpSpPr>
        <p:sp>
          <p:nvSpPr>
            <p:cNvPr id="391"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4"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5"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6"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7"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8"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9"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0"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1"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2"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3"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4"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5"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6"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7"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8"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9"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0"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1"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2"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3"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4"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5"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6"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7"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8"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9"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0"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1"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2"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3"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4"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5"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6"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7"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8"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9"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0"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1"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2"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3"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4"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5"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6"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7"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8"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9"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0"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451" name="Group 450"/>
          <p:cNvGrpSpPr/>
          <p:nvPr/>
        </p:nvGrpSpPr>
        <p:grpSpPr>
          <a:xfrm>
            <a:off x="1183641" y="3711019"/>
            <a:ext cx="393460" cy="376395"/>
            <a:chOff x="2593976" y="2805113"/>
            <a:chExt cx="658812" cy="630238"/>
          </a:xfrm>
        </p:grpSpPr>
        <p:sp>
          <p:nvSpPr>
            <p:cNvPr id="452"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3"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4"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5"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6"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7"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8"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9"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0"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1"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2"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3"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4"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5"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6"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7"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8"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9"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0"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1"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2"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3"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4"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5"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6"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7"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8"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9"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0"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1"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2"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3"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4"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5"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6"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7"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8"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9"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0"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1"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2"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3"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4"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5"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496" name="Group 495"/>
          <p:cNvGrpSpPr/>
          <p:nvPr/>
        </p:nvGrpSpPr>
        <p:grpSpPr>
          <a:xfrm>
            <a:off x="3724937" y="3679757"/>
            <a:ext cx="397512" cy="436057"/>
            <a:chOff x="408337" y="3876994"/>
            <a:chExt cx="606076" cy="664844"/>
          </a:xfrm>
        </p:grpSpPr>
        <p:sp>
          <p:nvSpPr>
            <p:cNvPr id="497"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8"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9"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0"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1"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2"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3"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4"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5"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6"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7"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8"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9"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0"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1"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2"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3"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4"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5"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6"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7"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8"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9"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0"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1"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2"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3"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4"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5"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6"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7"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8"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9"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0"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1"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2"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3"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4"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5"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6"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7"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8"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539" name="Group 538"/>
          <p:cNvGrpSpPr/>
          <p:nvPr/>
        </p:nvGrpSpPr>
        <p:grpSpPr>
          <a:xfrm>
            <a:off x="6375432" y="3664168"/>
            <a:ext cx="362458" cy="495015"/>
            <a:chOff x="6986274" y="3838575"/>
            <a:chExt cx="555625" cy="758826"/>
          </a:xfrm>
        </p:grpSpPr>
        <p:sp>
          <p:nvSpPr>
            <p:cNvPr id="540"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1"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2"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3"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4"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5"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6"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7"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8"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9"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0"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1"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2"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3"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4"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5"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6"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7"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8"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9"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0"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1"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2"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3"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4"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5"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6"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7"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8"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9"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0"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1"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2"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3"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4"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5"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6"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7"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8"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9"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0"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1"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2"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3"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4"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5"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6"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7"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8"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9"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0"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1"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2"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3"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4"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5"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6"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7"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8"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9"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0"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1"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2"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3"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4"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5"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6"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7"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8"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9"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0"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1"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2"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3"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4"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5"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6"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7"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8"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9"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0"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1"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2"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3"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4"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5"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6"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7"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8"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9"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0"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1"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2"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3"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4"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5"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6"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7"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8"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9"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0"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1"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2"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3"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4"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5"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6"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7"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8"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9"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0"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1"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655" name="TextBox 654"/>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Be Awesome or Die Trying</a:t>
            </a:r>
          </a:p>
        </p:txBody>
      </p:sp>
      <p:sp>
        <p:nvSpPr>
          <p:cNvPr id="656" name="Rectangle 655"/>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57"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What</a:t>
            </a:r>
            <a:r>
              <a:rPr lang="en-US" sz="2400" spc="-150" dirty="0">
                <a:solidFill>
                  <a:schemeClr val="bg1"/>
                </a:solidFill>
              </a:rPr>
              <a:t> We Do</a:t>
            </a:r>
            <a:endParaRPr lang="en-US" sz="2400" dirty="0">
              <a:solidFill>
                <a:schemeClr val="bg1"/>
              </a:solidFill>
            </a:endParaRPr>
          </a:p>
        </p:txBody>
      </p:sp>
      <p:sp>
        <p:nvSpPr>
          <p:cNvPr id="658" name="Rectangle 657"/>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1301008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56"/>
                                        </p:tgtEl>
                                        <p:attrNameLst>
                                          <p:attrName>style.visibility</p:attrName>
                                        </p:attrNameLst>
                                      </p:cBhvr>
                                      <p:to>
                                        <p:strVal val="visible"/>
                                      </p:to>
                                    </p:set>
                                    <p:anim calcmode="lin" valueType="num">
                                      <p:cBhvr>
                                        <p:cTn id="7" dur="500" fill="hold"/>
                                        <p:tgtEl>
                                          <p:spTgt spid="656"/>
                                        </p:tgtEl>
                                        <p:attrNameLst>
                                          <p:attrName>ppt_w</p:attrName>
                                        </p:attrNameLst>
                                      </p:cBhvr>
                                      <p:tavLst>
                                        <p:tav tm="0">
                                          <p:val>
                                            <p:strVal val="#ppt_w*0.70"/>
                                          </p:val>
                                        </p:tav>
                                        <p:tav tm="100000">
                                          <p:val>
                                            <p:strVal val="#ppt_w"/>
                                          </p:val>
                                        </p:tav>
                                      </p:tavLst>
                                    </p:anim>
                                    <p:anim calcmode="lin" valueType="num">
                                      <p:cBhvr>
                                        <p:cTn id="8" dur="500" fill="hold"/>
                                        <p:tgtEl>
                                          <p:spTgt spid="656"/>
                                        </p:tgtEl>
                                        <p:attrNameLst>
                                          <p:attrName>ppt_h</p:attrName>
                                        </p:attrNameLst>
                                      </p:cBhvr>
                                      <p:tavLst>
                                        <p:tav tm="0">
                                          <p:val>
                                            <p:strVal val="#ppt_h"/>
                                          </p:val>
                                        </p:tav>
                                        <p:tav tm="100000">
                                          <p:val>
                                            <p:strVal val="#ppt_h"/>
                                          </p:val>
                                        </p:tav>
                                      </p:tavLst>
                                    </p:anim>
                                    <p:animEffect transition="in" filter="fade">
                                      <p:cBhvr>
                                        <p:cTn id="9" dur="500"/>
                                        <p:tgtEl>
                                          <p:spTgt spid="65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500" fill="hold"/>
                                        <p:tgtEl>
                                          <p:spTgt spid="658"/>
                                        </p:tgtEl>
                                        <p:attrNameLst>
                                          <p:attrName>ppt_w</p:attrName>
                                        </p:attrNameLst>
                                      </p:cBhvr>
                                      <p:tavLst>
                                        <p:tav tm="0">
                                          <p:val>
                                            <p:strVal val="#ppt_w*0.70"/>
                                          </p:val>
                                        </p:tav>
                                        <p:tav tm="100000">
                                          <p:val>
                                            <p:strVal val="#ppt_w"/>
                                          </p:val>
                                        </p:tav>
                                      </p:tavLst>
                                    </p:anim>
                                    <p:anim calcmode="lin" valueType="num">
                                      <p:cBhvr>
                                        <p:cTn id="13" dur="500" fill="hold"/>
                                        <p:tgtEl>
                                          <p:spTgt spid="658"/>
                                        </p:tgtEl>
                                        <p:attrNameLst>
                                          <p:attrName>ppt_h</p:attrName>
                                        </p:attrNameLst>
                                      </p:cBhvr>
                                      <p:tavLst>
                                        <p:tav tm="0">
                                          <p:val>
                                            <p:strVal val="#ppt_h"/>
                                          </p:val>
                                        </p:tav>
                                        <p:tav tm="100000">
                                          <p:val>
                                            <p:strVal val="#ppt_h"/>
                                          </p:val>
                                        </p:tav>
                                      </p:tavLst>
                                    </p:anim>
                                    <p:animEffect transition="in" filter="fade">
                                      <p:cBhvr>
                                        <p:cTn id="14" dur="500"/>
                                        <p:tgtEl>
                                          <p:spTgt spid="65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655"/>
                                        </p:tgtEl>
                                        <p:attrNameLst>
                                          <p:attrName>style.visibility</p:attrName>
                                        </p:attrNameLst>
                                      </p:cBhvr>
                                      <p:to>
                                        <p:strVal val="visible"/>
                                      </p:to>
                                    </p:set>
                                    <p:animEffect transition="in" filter="fade">
                                      <p:cBhvr>
                                        <p:cTn id="26" dur="500"/>
                                        <p:tgtEl>
                                          <p:spTgt spid="655"/>
                                        </p:tgtEl>
                                      </p:cBhvr>
                                    </p:animEffect>
                                  </p:childTnLst>
                                </p:cTn>
                              </p:par>
                            </p:childTnLst>
                          </p:cTn>
                        </p:par>
                        <p:par>
                          <p:cTn id="27" fill="hold">
                            <p:stCondLst>
                              <p:cond delay="1850"/>
                            </p:stCondLst>
                            <p:childTnLst>
                              <p:par>
                                <p:cTn id="28" presetID="53" presetClass="entr" presetSubtype="16" fill="hold" grpId="0" nodeType="after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ppt_w</p:attrName>
                                        </p:attrNameLst>
                                      </p:cBhvr>
                                      <p:tavLst>
                                        <p:tav tm="0">
                                          <p:val>
                                            <p:fltVal val="0"/>
                                          </p:val>
                                        </p:tav>
                                        <p:tav tm="100000">
                                          <p:val>
                                            <p:strVal val="#ppt_w"/>
                                          </p:val>
                                        </p:tav>
                                      </p:tavLst>
                                    </p:anim>
                                    <p:anim calcmode="lin" valueType="num">
                                      <p:cBhvr>
                                        <p:cTn id="31" dur="500" fill="hold"/>
                                        <p:tgtEl>
                                          <p:spTgt spid="2"/>
                                        </p:tgtEl>
                                        <p:attrNameLst>
                                          <p:attrName>ppt_h</p:attrName>
                                        </p:attrNameLst>
                                      </p:cBhvr>
                                      <p:tavLst>
                                        <p:tav tm="0">
                                          <p:val>
                                            <p:fltVal val="0"/>
                                          </p:val>
                                        </p:tav>
                                        <p:tav tm="100000">
                                          <p:val>
                                            <p:strVal val="#ppt_h"/>
                                          </p:val>
                                        </p:tav>
                                      </p:tavLst>
                                    </p:anim>
                                    <p:animEffect transition="in" filter="fade">
                                      <p:cBhvr>
                                        <p:cTn id="32" dur="500"/>
                                        <p:tgtEl>
                                          <p:spTgt spid="2"/>
                                        </p:tgtEl>
                                      </p:cBhvr>
                                    </p:animEffect>
                                  </p:childTnLst>
                                </p:cTn>
                              </p:par>
                            </p:childTnLst>
                          </p:cTn>
                        </p:par>
                        <p:par>
                          <p:cTn id="33" fill="hold">
                            <p:stCondLst>
                              <p:cond delay="2350"/>
                            </p:stCondLst>
                            <p:childTnLst>
                              <p:par>
                                <p:cTn id="34" presetID="22" presetClass="entr" presetSubtype="4" fill="hold" nodeType="afterEffect">
                                  <p:stCondLst>
                                    <p:cond delay="0"/>
                                  </p:stCondLst>
                                  <p:childTnLst>
                                    <p:set>
                                      <p:cBhvr>
                                        <p:cTn id="35" dur="1" fill="hold">
                                          <p:stCondLst>
                                            <p:cond delay="0"/>
                                          </p:stCondLst>
                                        </p:cTn>
                                        <p:tgtEl>
                                          <p:spTgt spid="390"/>
                                        </p:tgtEl>
                                        <p:attrNameLst>
                                          <p:attrName>style.visibility</p:attrName>
                                        </p:attrNameLst>
                                      </p:cBhvr>
                                      <p:to>
                                        <p:strVal val="visible"/>
                                      </p:to>
                                    </p:set>
                                    <p:animEffect transition="in" filter="wipe(down)">
                                      <p:cBhvr>
                                        <p:cTn id="36" dur="500"/>
                                        <p:tgtEl>
                                          <p:spTgt spid="390"/>
                                        </p:tgtEl>
                                      </p:cBhvr>
                                    </p:animEffect>
                                  </p:childTnLst>
                                </p:cTn>
                              </p:par>
                            </p:childTnLst>
                          </p:cTn>
                        </p:par>
                        <p:par>
                          <p:cTn id="37" fill="hold">
                            <p:stCondLst>
                              <p:cond delay="2850"/>
                            </p:stCondLst>
                            <p:childTnLst>
                              <p:par>
                                <p:cTn id="38" presetID="10" presetClass="entr" presetSubtype="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anim calcmode="lin" valueType="num">
                                      <p:cBhvr>
                                        <p:cTn id="44" dur="500" fill="hold"/>
                                        <p:tgtEl>
                                          <p:spTgt spid="11"/>
                                        </p:tgtEl>
                                        <p:attrNameLst>
                                          <p:attrName>ppt_x</p:attrName>
                                        </p:attrNameLst>
                                      </p:cBhvr>
                                      <p:tavLst>
                                        <p:tav tm="0">
                                          <p:val>
                                            <p:strVal val="#ppt_x"/>
                                          </p:val>
                                        </p:tav>
                                        <p:tav tm="100000">
                                          <p:val>
                                            <p:strVal val="#ppt_x"/>
                                          </p:val>
                                        </p:tav>
                                      </p:tavLst>
                                    </p:anim>
                                    <p:anim calcmode="lin" valueType="num">
                                      <p:cBhvr>
                                        <p:cTn id="45" dur="500" fill="hold"/>
                                        <p:tgtEl>
                                          <p:spTgt spid="11"/>
                                        </p:tgtEl>
                                        <p:attrNameLst>
                                          <p:attrName>ppt_y</p:attrName>
                                        </p:attrNameLst>
                                      </p:cBhvr>
                                      <p:tavLst>
                                        <p:tav tm="0">
                                          <p:val>
                                            <p:strVal val="#ppt_y+.1"/>
                                          </p:val>
                                        </p:tav>
                                        <p:tav tm="100000">
                                          <p:val>
                                            <p:strVal val="#ppt_y"/>
                                          </p:val>
                                        </p:tav>
                                      </p:tavLst>
                                    </p:anim>
                                  </p:childTnLst>
                                </p:cTn>
                              </p:par>
                            </p:childTnLst>
                          </p:cTn>
                        </p:par>
                        <p:par>
                          <p:cTn id="46" fill="hold">
                            <p:stCondLst>
                              <p:cond delay="3350"/>
                            </p:stCondLst>
                            <p:childTnLst>
                              <p:par>
                                <p:cTn id="47" presetID="53" presetClass="entr" presetSubtype="16"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p:cTn id="49" dur="500" fill="hold"/>
                                        <p:tgtEl>
                                          <p:spTgt spid="5"/>
                                        </p:tgtEl>
                                        <p:attrNameLst>
                                          <p:attrName>ppt_w</p:attrName>
                                        </p:attrNameLst>
                                      </p:cBhvr>
                                      <p:tavLst>
                                        <p:tav tm="0">
                                          <p:val>
                                            <p:fltVal val="0"/>
                                          </p:val>
                                        </p:tav>
                                        <p:tav tm="100000">
                                          <p:val>
                                            <p:strVal val="#ppt_w"/>
                                          </p:val>
                                        </p:tav>
                                      </p:tavLst>
                                    </p:anim>
                                    <p:anim calcmode="lin" valueType="num">
                                      <p:cBhvr>
                                        <p:cTn id="50" dur="500" fill="hold"/>
                                        <p:tgtEl>
                                          <p:spTgt spid="5"/>
                                        </p:tgtEl>
                                        <p:attrNameLst>
                                          <p:attrName>ppt_h</p:attrName>
                                        </p:attrNameLst>
                                      </p:cBhvr>
                                      <p:tavLst>
                                        <p:tav tm="0">
                                          <p:val>
                                            <p:fltVal val="0"/>
                                          </p:val>
                                        </p:tav>
                                        <p:tav tm="100000">
                                          <p:val>
                                            <p:strVal val="#ppt_h"/>
                                          </p:val>
                                        </p:tav>
                                      </p:tavLst>
                                    </p:anim>
                                    <p:animEffect transition="in" filter="fade">
                                      <p:cBhvr>
                                        <p:cTn id="51" dur="500"/>
                                        <p:tgtEl>
                                          <p:spTgt spid="5"/>
                                        </p:tgtEl>
                                      </p:cBhvr>
                                    </p:animEffect>
                                  </p:childTnLst>
                                </p:cTn>
                              </p:par>
                            </p:childTnLst>
                          </p:cTn>
                        </p:par>
                        <p:par>
                          <p:cTn id="52" fill="hold">
                            <p:stCondLst>
                              <p:cond delay="3850"/>
                            </p:stCondLst>
                            <p:childTnLst>
                              <p:par>
                                <p:cTn id="53" presetID="22" presetClass="entr" presetSubtype="4" fill="hold" nodeType="afterEffect">
                                  <p:stCondLst>
                                    <p:cond delay="0"/>
                                  </p:stCondLst>
                                  <p:childTnLst>
                                    <p:set>
                                      <p:cBhvr>
                                        <p:cTn id="54" dur="1" fill="hold">
                                          <p:stCondLst>
                                            <p:cond delay="0"/>
                                          </p:stCondLst>
                                        </p:cTn>
                                        <p:tgtEl>
                                          <p:spTgt spid="451"/>
                                        </p:tgtEl>
                                        <p:attrNameLst>
                                          <p:attrName>style.visibility</p:attrName>
                                        </p:attrNameLst>
                                      </p:cBhvr>
                                      <p:to>
                                        <p:strVal val="visible"/>
                                      </p:to>
                                    </p:set>
                                    <p:animEffect transition="in" filter="wipe(down)">
                                      <p:cBhvr>
                                        <p:cTn id="55" dur="500"/>
                                        <p:tgtEl>
                                          <p:spTgt spid="451"/>
                                        </p:tgtEl>
                                      </p:cBhvr>
                                    </p:animEffect>
                                  </p:childTnLst>
                                </p:cTn>
                              </p:par>
                            </p:childTnLst>
                          </p:cTn>
                        </p:par>
                        <p:par>
                          <p:cTn id="56" fill="hold">
                            <p:stCondLst>
                              <p:cond delay="4350"/>
                            </p:stCondLst>
                            <p:childTnLst>
                              <p:par>
                                <p:cTn id="57" presetID="10" presetClass="entr" presetSubtype="0"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500"/>
                                        <p:tgtEl>
                                          <p:spTgt spid="12"/>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13"/>
                                        </p:tgtEl>
                                        <p:attrNameLst>
                                          <p:attrName>style.visibility</p:attrName>
                                        </p:attrNameLst>
                                      </p:cBhvr>
                                      <p:to>
                                        <p:strVal val="visible"/>
                                      </p:to>
                                    </p:set>
                                    <p:animEffect transition="in" filter="fade">
                                      <p:cBhvr>
                                        <p:cTn id="62" dur="500"/>
                                        <p:tgtEl>
                                          <p:spTgt spid="13"/>
                                        </p:tgtEl>
                                      </p:cBhvr>
                                    </p:animEffect>
                                    <p:anim calcmode="lin" valueType="num">
                                      <p:cBhvr>
                                        <p:cTn id="63" dur="500" fill="hold"/>
                                        <p:tgtEl>
                                          <p:spTgt spid="13"/>
                                        </p:tgtEl>
                                        <p:attrNameLst>
                                          <p:attrName>ppt_x</p:attrName>
                                        </p:attrNameLst>
                                      </p:cBhvr>
                                      <p:tavLst>
                                        <p:tav tm="0">
                                          <p:val>
                                            <p:strVal val="#ppt_x"/>
                                          </p:val>
                                        </p:tav>
                                        <p:tav tm="100000">
                                          <p:val>
                                            <p:strVal val="#ppt_x"/>
                                          </p:val>
                                        </p:tav>
                                      </p:tavLst>
                                    </p:anim>
                                    <p:anim calcmode="lin" valueType="num">
                                      <p:cBhvr>
                                        <p:cTn id="64" dur="500" fill="hold"/>
                                        <p:tgtEl>
                                          <p:spTgt spid="13"/>
                                        </p:tgtEl>
                                        <p:attrNameLst>
                                          <p:attrName>ppt_y</p:attrName>
                                        </p:attrNameLst>
                                      </p:cBhvr>
                                      <p:tavLst>
                                        <p:tav tm="0">
                                          <p:val>
                                            <p:strVal val="#ppt_y+.1"/>
                                          </p:val>
                                        </p:tav>
                                        <p:tav tm="100000">
                                          <p:val>
                                            <p:strVal val="#ppt_y"/>
                                          </p:val>
                                        </p:tav>
                                      </p:tavLst>
                                    </p:anim>
                                  </p:childTnLst>
                                </p:cTn>
                              </p:par>
                            </p:childTnLst>
                          </p:cTn>
                        </p:par>
                        <p:par>
                          <p:cTn id="65" fill="hold">
                            <p:stCondLst>
                              <p:cond delay="4850"/>
                            </p:stCondLst>
                            <p:childTnLst>
                              <p:par>
                                <p:cTn id="66" presetID="53" presetClass="entr" presetSubtype="16"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 calcmode="lin" valueType="num">
                                      <p:cBhvr>
                                        <p:cTn id="68" dur="500" fill="hold"/>
                                        <p:tgtEl>
                                          <p:spTgt spid="6"/>
                                        </p:tgtEl>
                                        <p:attrNameLst>
                                          <p:attrName>ppt_w</p:attrName>
                                        </p:attrNameLst>
                                      </p:cBhvr>
                                      <p:tavLst>
                                        <p:tav tm="0">
                                          <p:val>
                                            <p:fltVal val="0"/>
                                          </p:val>
                                        </p:tav>
                                        <p:tav tm="100000">
                                          <p:val>
                                            <p:strVal val="#ppt_w"/>
                                          </p:val>
                                        </p:tav>
                                      </p:tavLst>
                                    </p:anim>
                                    <p:anim calcmode="lin" valueType="num">
                                      <p:cBhvr>
                                        <p:cTn id="69" dur="500" fill="hold"/>
                                        <p:tgtEl>
                                          <p:spTgt spid="6"/>
                                        </p:tgtEl>
                                        <p:attrNameLst>
                                          <p:attrName>ppt_h</p:attrName>
                                        </p:attrNameLst>
                                      </p:cBhvr>
                                      <p:tavLst>
                                        <p:tav tm="0">
                                          <p:val>
                                            <p:fltVal val="0"/>
                                          </p:val>
                                        </p:tav>
                                        <p:tav tm="100000">
                                          <p:val>
                                            <p:strVal val="#ppt_h"/>
                                          </p:val>
                                        </p:tav>
                                      </p:tavLst>
                                    </p:anim>
                                    <p:animEffect transition="in" filter="fade">
                                      <p:cBhvr>
                                        <p:cTn id="70" dur="500"/>
                                        <p:tgtEl>
                                          <p:spTgt spid="6"/>
                                        </p:tgtEl>
                                      </p:cBhvr>
                                    </p:animEffect>
                                  </p:childTnLst>
                                </p:cTn>
                              </p:par>
                            </p:childTnLst>
                          </p:cTn>
                        </p:par>
                        <p:par>
                          <p:cTn id="71" fill="hold">
                            <p:stCondLst>
                              <p:cond delay="5350"/>
                            </p:stCondLst>
                            <p:childTnLst>
                              <p:par>
                                <p:cTn id="72" presetID="22" presetClass="entr" presetSubtype="4" fill="hold" nodeType="afterEffect">
                                  <p:stCondLst>
                                    <p:cond delay="0"/>
                                  </p:stCondLst>
                                  <p:childTnLst>
                                    <p:set>
                                      <p:cBhvr>
                                        <p:cTn id="73" dur="1" fill="hold">
                                          <p:stCondLst>
                                            <p:cond delay="0"/>
                                          </p:stCondLst>
                                        </p:cTn>
                                        <p:tgtEl>
                                          <p:spTgt spid="75"/>
                                        </p:tgtEl>
                                        <p:attrNameLst>
                                          <p:attrName>style.visibility</p:attrName>
                                        </p:attrNameLst>
                                      </p:cBhvr>
                                      <p:to>
                                        <p:strVal val="visible"/>
                                      </p:to>
                                    </p:set>
                                    <p:animEffect transition="in" filter="wipe(down)">
                                      <p:cBhvr>
                                        <p:cTn id="74" dur="500"/>
                                        <p:tgtEl>
                                          <p:spTgt spid="75"/>
                                        </p:tgtEl>
                                      </p:cBhvr>
                                    </p:animEffect>
                                  </p:childTnLst>
                                </p:cTn>
                              </p:par>
                            </p:childTnLst>
                          </p:cTn>
                        </p:par>
                        <p:par>
                          <p:cTn id="75" fill="hold">
                            <p:stCondLst>
                              <p:cond delay="5850"/>
                            </p:stCondLst>
                            <p:childTnLst>
                              <p:par>
                                <p:cTn id="76" presetID="10" presetClass="entr" presetSubtype="0" fill="hold" grpId="0" nodeType="afterEffect">
                                  <p:stCondLst>
                                    <p:cond delay="0"/>
                                  </p:stCondLst>
                                  <p:childTnLst>
                                    <p:set>
                                      <p:cBhvr>
                                        <p:cTn id="77" dur="1" fill="hold">
                                          <p:stCondLst>
                                            <p:cond delay="0"/>
                                          </p:stCondLst>
                                        </p:cTn>
                                        <p:tgtEl>
                                          <p:spTgt spid="14"/>
                                        </p:tgtEl>
                                        <p:attrNameLst>
                                          <p:attrName>style.visibility</p:attrName>
                                        </p:attrNameLst>
                                      </p:cBhvr>
                                      <p:to>
                                        <p:strVal val="visible"/>
                                      </p:to>
                                    </p:set>
                                    <p:animEffect transition="in" filter="fade">
                                      <p:cBhvr>
                                        <p:cTn id="78" dur="500"/>
                                        <p:tgtEl>
                                          <p:spTgt spid="14"/>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15"/>
                                        </p:tgtEl>
                                        <p:attrNameLst>
                                          <p:attrName>style.visibility</p:attrName>
                                        </p:attrNameLst>
                                      </p:cBhvr>
                                      <p:to>
                                        <p:strVal val="visible"/>
                                      </p:to>
                                    </p:set>
                                    <p:animEffect transition="in" filter="fade">
                                      <p:cBhvr>
                                        <p:cTn id="81" dur="500"/>
                                        <p:tgtEl>
                                          <p:spTgt spid="15"/>
                                        </p:tgtEl>
                                      </p:cBhvr>
                                    </p:animEffect>
                                    <p:anim calcmode="lin" valueType="num">
                                      <p:cBhvr>
                                        <p:cTn id="82" dur="500" fill="hold"/>
                                        <p:tgtEl>
                                          <p:spTgt spid="15"/>
                                        </p:tgtEl>
                                        <p:attrNameLst>
                                          <p:attrName>ppt_x</p:attrName>
                                        </p:attrNameLst>
                                      </p:cBhvr>
                                      <p:tavLst>
                                        <p:tav tm="0">
                                          <p:val>
                                            <p:strVal val="#ppt_x"/>
                                          </p:val>
                                        </p:tav>
                                        <p:tav tm="100000">
                                          <p:val>
                                            <p:strVal val="#ppt_x"/>
                                          </p:val>
                                        </p:tav>
                                      </p:tavLst>
                                    </p:anim>
                                    <p:anim calcmode="lin" valueType="num">
                                      <p:cBhvr>
                                        <p:cTn id="83" dur="500" fill="hold"/>
                                        <p:tgtEl>
                                          <p:spTgt spid="15"/>
                                        </p:tgtEl>
                                        <p:attrNameLst>
                                          <p:attrName>ppt_y</p:attrName>
                                        </p:attrNameLst>
                                      </p:cBhvr>
                                      <p:tavLst>
                                        <p:tav tm="0">
                                          <p:val>
                                            <p:strVal val="#ppt_y+.1"/>
                                          </p:val>
                                        </p:tav>
                                        <p:tav tm="100000">
                                          <p:val>
                                            <p:strVal val="#ppt_y"/>
                                          </p:val>
                                        </p:tav>
                                      </p:tavLst>
                                    </p:anim>
                                  </p:childTnLst>
                                </p:cTn>
                              </p:par>
                            </p:childTnLst>
                          </p:cTn>
                        </p:par>
                        <p:par>
                          <p:cTn id="84" fill="hold">
                            <p:stCondLst>
                              <p:cond delay="6350"/>
                            </p:stCondLst>
                            <p:childTnLst>
                              <p:par>
                                <p:cTn id="85" presetID="53" presetClass="entr" presetSubtype="16" fill="hold" grpId="0" nodeType="afterEffect">
                                  <p:stCondLst>
                                    <p:cond delay="0"/>
                                  </p:stCondLst>
                                  <p:childTnLst>
                                    <p:set>
                                      <p:cBhvr>
                                        <p:cTn id="86" dur="1" fill="hold">
                                          <p:stCondLst>
                                            <p:cond delay="0"/>
                                          </p:stCondLst>
                                        </p:cTn>
                                        <p:tgtEl>
                                          <p:spTgt spid="7"/>
                                        </p:tgtEl>
                                        <p:attrNameLst>
                                          <p:attrName>style.visibility</p:attrName>
                                        </p:attrNameLst>
                                      </p:cBhvr>
                                      <p:to>
                                        <p:strVal val="visible"/>
                                      </p:to>
                                    </p:set>
                                    <p:anim calcmode="lin" valueType="num">
                                      <p:cBhvr>
                                        <p:cTn id="87" dur="500" fill="hold"/>
                                        <p:tgtEl>
                                          <p:spTgt spid="7"/>
                                        </p:tgtEl>
                                        <p:attrNameLst>
                                          <p:attrName>ppt_w</p:attrName>
                                        </p:attrNameLst>
                                      </p:cBhvr>
                                      <p:tavLst>
                                        <p:tav tm="0">
                                          <p:val>
                                            <p:fltVal val="0"/>
                                          </p:val>
                                        </p:tav>
                                        <p:tav tm="100000">
                                          <p:val>
                                            <p:strVal val="#ppt_w"/>
                                          </p:val>
                                        </p:tav>
                                      </p:tavLst>
                                    </p:anim>
                                    <p:anim calcmode="lin" valueType="num">
                                      <p:cBhvr>
                                        <p:cTn id="88" dur="500" fill="hold"/>
                                        <p:tgtEl>
                                          <p:spTgt spid="7"/>
                                        </p:tgtEl>
                                        <p:attrNameLst>
                                          <p:attrName>ppt_h</p:attrName>
                                        </p:attrNameLst>
                                      </p:cBhvr>
                                      <p:tavLst>
                                        <p:tav tm="0">
                                          <p:val>
                                            <p:fltVal val="0"/>
                                          </p:val>
                                        </p:tav>
                                        <p:tav tm="100000">
                                          <p:val>
                                            <p:strVal val="#ppt_h"/>
                                          </p:val>
                                        </p:tav>
                                      </p:tavLst>
                                    </p:anim>
                                    <p:animEffect transition="in" filter="fade">
                                      <p:cBhvr>
                                        <p:cTn id="89" dur="500"/>
                                        <p:tgtEl>
                                          <p:spTgt spid="7"/>
                                        </p:tgtEl>
                                      </p:cBhvr>
                                    </p:animEffect>
                                  </p:childTnLst>
                                </p:cTn>
                              </p:par>
                            </p:childTnLst>
                          </p:cTn>
                        </p:par>
                        <p:par>
                          <p:cTn id="90" fill="hold">
                            <p:stCondLst>
                              <p:cond delay="6850"/>
                            </p:stCondLst>
                            <p:childTnLst>
                              <p:par>
                                <p:cTn id="91" presetID="22" presetClass="entr" presetSubtype="4" fill="hold" nodeType="afterEffect">
                                  <p:stCondLst>
                                    <p:cond delay="0"/>
                                  </p:stCondLst>
                                  <p:childTnLst>
                                    <p:set>
                                      <p:cBhvr>
                                        <p:cTn id="92" dur="1" fill="hold">
                                          <p:stCondLst>
                                            <p:cond delay="0"/>
                                          </p:stCondLst>
                                        </p:cTn>
                                        <p:tgtEl>
                                          <p:spTgt spid="496"/>
                                        </p:tgtEl>
                                        <p:attrNameLst>
                                          <p:attrName>style.visibility</p:attrName>
                                        </p:attrNameLst>
                                      </p:cBhvr>
                                      <p:to>
                                        <p:strVal val="visible"/>
                                      </p:to>
                                    </p:set>
                                    <p:animEffect transition="in" filter="wipe(down)">
                                      <p:cBhvr>
                                        <p:cTn id="93" dur="500"/>
                                        <p:tgtEl>
                                          <p:spTgt spid="496"/>
                                        </p:tgtEl>
                                      </p:cBhvr>
                                    </p:animEffect>
                                  </p:childTnLst>
                                </p:cTn>
                              </p:par>
                            </p:childTnLst>
                          </p:cTn>
                        </p:par>
                        <p:par>
                          <p:cTn id="94" fill="hold">
                            <p:stCondLst>
                              <p:cond delay="7350"/>
                            </p:stCondLst>
                            <p:childTnLst>
                              <p:par>
                                <p:cTn id="95" presetID="10" presetClass="entr" presetSubtype="0" fill="hold" grpId="0" nodeType="afterEffect">
                                  <p:stCondLst>
                                    <p:cond delay="0"/>
                                  </p:stCondLst>
                                  <p:childTnLst>
                                    <p:set>
                                      <p:cBhvr>
                                        <p:cTn id="96" dur="1" fill="hold">
                                          <p:stCondLst>
                                            <p:cond delay="0"/>
                                          </p:stCondLst>
                                        </p:cTn>
                                        <p:tgtEl>
                                          <p:spTgt spid="16"/>
                                        </p:tgtEl>
                                        <p:attrNameLst>
                                          <p:attrName>style.visibility</p:attrName>
                                        </p:attrNameLst>
                                      </p:cBhvr>
                                      <p:to>
                                        <p:strVal val="visible"/>
                                      </p:to>
                                    </p:set>
                                    <p:animEffect transition="in" filter="fade">
                                      <p:cBhvr>
                                        <p:cTn id="97" dur="500"/>
                                        <p:tgtEl>
                                          <p:spTgt spid="16"/>
                                        </p:tgtEl>
                                      </p:cBhvr>
                                    </p:animEffect>
                                  </p:childTnLst>
                                </p:cTn>
                              </p:par>
                              <p:par>
                                <p:cTn id="98" presetID="42" presetClass="entr" presetSubtype="0" fill="hold" grpId="0" nodeType="withEffect">
                                  <p:stCondLst>
                                    <p:cond delay="0"/>
                                  </p:stCondLst>
                                  <p:childTnLst>
                                    <p:set>
                                      <p:cBhvr>
                                        <p:cTn id="99" dur="1" fill="hold">
                                          <p:stCondLst>
                                            <p:cond delay="0"/>
                                          </p:stCondLst>
                                        </p:cTn>
                                        <p:tgtEl>
                                          <p:spTgt spid="17"/>
                                        </p:tgtEl>
                                        <p:attrNameLst>
                                          <p:attrName>style.visibility</p:attrName>
                                        </p:attrNameLst>
                                      </p:cBhvr>
                                      <p:to>
                                        <p:strVal val="visible"/>
                                      </p:to>
                                    </p:set>
                                    <p:animEffect transition="in" filter="fade">
                                      <p:cBhvr>
                                        <p:cTn id="100" dur="500"/>
                                        <p:tgtEl>
                                          <p:spTgt spid="17"/>
                                        </p:tgtEl>
                                      </p:cBhvr>
                                    </p:animEffect>
                                    <p:anim calcmode="lin" valueType="num">
                                      <p:cBhvr>
                                        <p:cTn id="101" dur="500" fill="hold"/>
                                        <p:tgtEl>
                                          <p:spTgt spid="17"/>
                                        </p:tgtEl>
                                        <p:attrNameLst>
                                          <p:attrName>ppt_x</p:attrName>
                                        </p:attrNameLst>
                                      </p:cBhvr>
                                      <p:tavLst>
                                        <p:tav tm="0">
                                          <p:val>
                                            <p:strVal val="#ppt_x"/>
                                          </p:val>
                                        </p:tav>
                                        <p:tav tm="100000">
                                          <p:val>
                                            <p:strVal val="#ppt_x"/>
                                          </p:val>
                                        </p:tav>
                                      </p:tavLst>
                                    </p:anim>
                                    <p:anim calcmode="lin" valueType="num">
                                      <p:cBhvr>
                                        <p:cTn id="102" dur="500" fill="hold"/>
                                        <p:tgtEl>
                                          <p:spTgt spid="17"/>
                                        </p:tgtEl>
                                        <p:attrNameLst>
                                          <p:attrName>ppt_y</p:attrName>
                                        </p:attrNameLst>
                                      </p:cBhvr>
                                      <p:tavLst>
                                        <p:tav tm="0">
                                          <p:val>
                                            <p:strVal val="#ppt_y+.1"/>
                                          </p:val>
                                        </p:tav>
                                        <p:tav tm="100000">
                                          <p:val>
                                            <p:strVal val="#ppt_y"/>
                                          </p:val>
                                        </p:tav>
                                      </p:tavLst>
                                    </p:anim>
                                  </p:childTnLst>
                                </p:cTn>
                              </p:par>
                            </p:childTnLst>
                          </p:cTn>
                        </p:par>
                        <p:par>
                          <p:cTn id="103" fill="hold">
                            <p:stCondLst>
                              <p:cond delay="7850"/>
                            </p:stCondLst>
                            <p:childTnLst>
                              <p:par>
                                <p:cTn id="104" presetID="53" presetClass="entr" presetSubtype="16" fill="hold" grpId="0" nodeType="afterEffect">
                                  <p:stCondLst>
                                    <p:cond delay="0"/>
                                  </p:stCondLst>
                                  <p:childTnLst>
                                    <p:set>
                                      <p:cBhvr>
                                        <p:cTn id="105" dur="1" fill="hold">
                                          <p:stCondLst>
                                            <p:cond delay="0"/>
                                          </p:stCondLst>
                                        </p:cTn>
                                        <p:tgtEl>
                                          <p:spTgt spid="8"/>
                                        </p:tgtEl>
                                        <p:attrNameLst>
                                          <p:attrName>style.visibility</p:attrName>
                                        </p:attrNameLst>
                                      </p:cBhvr>
                                      <p:to>
                                        <p:strVal val="visible"/>
                                      </p:to>
                                    </p:set>
                                    <p:anim calcmode="lin" valueType="num">
                                      <p:cBhvr>
                                        <p:cTn id="106" dur="500" fill="hold"/>
                                        <p:tgtEl>
                                          <p:spTgt spid="8"/>
                                        </p:tgtEl>
                                        <p:attrNameLst>
                                          <p:attrName>ppt_w</p:attrName>
                                        </p:attrNameLst>
                                      </p:cBhvr>
                                      <p:tavLst>
                                        <p:tav tm="0">
                                          <p:val>
                                            <p:fltVal val="0"/>
                                          </p:val>
                                        </p:tav>
                                        <p:tav tm="100000">
                                          <p:val>
                                            <p:strVal val="#ppt_w"/>
                                          </p:val>
                                        </p:tav>
                                      </p:tavLst>
                                    </p:anim>
                                    <p:anim calcmode="lin" valueType="num">
                                      <p:cBhvr>
                                        <p:cTn id="107" dur="500" fill="hold"/>
                                        <p:tgtEl>
                                          <p:spTgt spid="8"/>
                                        </p:tgtEl>
                                        <p:attrNameLst>
                                          <p:attrName>ppt_h</p:attrName>
                                        </p:attrNameLst>
                                      </p:cBhvr>
                                      <p:tavLst>
                                        <p:tav tm="0">
                                          <p:val>
                                            <p:fltVal val="0"/>
                                          </p:val>
                                        </p:tav>
                                        <p:tav tm="100000">
                                          <p:val>
                                            <p:strVal val="#ppt_h"/>
                                          </p:val>
                                        </p:tav>
                                      </p:tavLst>
                                    </p:anim>
                                    <p:animEffect transition="in" filter="fade">
                                      <p:cBhvr>
                                        <p:cTn id="108" dur="500"/>
                                        <p:tgtEl>
                                          <p:spTgt spid="8"/>
                                        </p:tgtEl>
                                      </p:cBhvr>
                                    </p:animEffect>
                                  </p:childTnLst>
                                </p:cTn>
                              </p:par>
                            </p:childTnLst>
                          </p:cTn>
                        </p:par>
                        <p:par>
                          <p:cTn id="109" fill="hold">
                            <p:stCondLst>
                              <p:cond delay="8350"/>
                            </p:stCondLst>
                            <p:childTnLst>
                              <p:par>
                                <p:cTn id="110" presetID="22" presetClass="entr" presetSubtype="4" fill="hold" nodeType="after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wipe(down)">
                                      <p:cBhvr>
                                        <p:cTn id="112" dur="500"/>
                                        <p:tgtEl>
                                          <p:spTgt spid="22"/>
                                        </p:tgtEl>
                                      </p:cBhvr>
                                    </p:animEffect>
                                  </p:childTnLst>
                                </p:cTn>
                              </p:par>
                            </p:childTnLst>
                          </p:cTn>
                        </p:par>
                        <p:par>
                          <p:cTn id="113" fill="hold">
                            <p:stCondLst>
                              <p:cond delay="8850"/>
                            </p:stCondLst>
                            <p:childTnLst>
                              <p:par>
                                <p:cTn id="114" presetID="10" presetClass="entr" presetSubtype="0" fill="hold" grpId="0" nodeType="afterEffect">
                                  <p:stCondLst>
                                    <p:cond delay="0"/>
                                  </p:stCondLst>
                                  <p:childTnLst>
                                    <p:set>
                                      <p:cBhvr>
                                        <p:cTn id="115" dur="1" fill="hold">
                                          <p:stCondLst>
                                            <p:cond delay="0"/>
                                          </p:stCondLst>
                                        </p:cTn>
                                        <p:tgtEl>
                                          <p:spTgt spid="18"/>
                                        </p:tgtEl>
                                        <p:attrNameLst>
                                          <p:attrName>style.visibility</p:attrName>
                                        </p:attrNameLst>
                                      </p:cBhvr>
                                      <p:to>
                                        <p:strVal val="visible"/>
                                      </p:to>
                                    </p:set>
                                    <p:animEffect transition="in" filter="fade">
                                      <p:cBhvr>
                                        <p:cTn id="116" dur="500"/>
                                        <p:tgtEl>
                                          <p:spTgt spid="18"/>
                                        </p:tgtEl>
                                      </p:cBhvr>
                                    </p:animEffect>
                                  </p:childTnLst>
                                </p:cTn>
                              </p:par>
                              <p:par>
                                <p:cTn id="117" presetID="42" presetClass="entr" presetSubtype="0" fill="hold" grpId="0" nodeType="withEffect">
                                  <p:stCondLst>
                                    <p:cond delay="0"/>
                                  </p:stCondLst>
                                  <p:childTnLst>
                                    <p:set>
                                      <p:cBhvr>
                                        <p:cTn id="118" dur="1" fill="hold">
                                          <p:stCondLst>
                                            <p:cond delay="0"/>
                                          </p:stCondLst>
                                        </p:cTn>
                                        <p:tgtEl>
                                          <p:spTgt spid="19"/>
                                        </p:tgtEl>
                                        <p:attrNameLst>
                                          <p:attrName>style.visibility</p:attrName>
                                        </p:attrNameLst>
                                      </p:cBhvr>
                                      <p:to>
                                        <p:strVal val="visible"/>
                                      </p:to>
                                    </p:set>
                                    <p:animEffect transition="in" filter="fade">
                                      <p:cBhvr>
                                        <p:cTn id="119" dur="500"/>
                                        <p:tgtEl>
                                          <p:spTgt spid="19"/>
                                        </p:tgtEl>
                                      </p:cBhvr>
                                    </p:animEffect>
                                    <p:anim calcmode="lin" valueType="num">
                                      <p:cBhvr>
                                        <p:cTn id="120" dur="500" fill="hold"/>
                                        <p:tgtEl>
                                          <p:spTgt spid="19"/>
                                        </p:tgtEl>
                                        <p:attrNameLst>
                                          <p:attrName>ppt_x</p:attrName>
                                        </p:attrNameLst>
                                      </p:cBhvr>
                                      <p:tavLst>
                                        <p:tav tm="0">
                                          <p:val>
                                            <p:strVal val="#ppt_x"/>
                                          </p:val>
                                        </p:tav>
                                        <p:tav tm="100000">
                                          <p:val>
                                            <p:strVal val="#ppt_x"/>
                                          </p:val>
                                        </p:tav>
                                      </p:tavLst>
                                    </p:anim>
                                    <p:anim calcmode="lin" valueType="num">
                                      <p:cBhvr>
                                        <p:cTn id="121" dur="500" fill="hold"/>
                                        <p:tgtEl>
                                          <p:spTgt spid="19"/>
                                        </p:tgtEl>
                                        <p:attrNameLst>
                                          <p:attrName>ppt_y</p:attrName>
                                        </p:attrNameLst>
                                      </p:cBhvr>
                                      <p:tavLst>
                                        <p:tav tm="0">
                                          <p:val>
                                            <p:strVal val="#ppt_y+.1"/>
                                          </p:val>
                                        </p:tav>
                                        <p:tav tm="100000">
                                          <p:val>
                                            <p:strVal val="#ppt_y"/>
                                          </p:val>
                                        </p:tav>
                                      </p:tavLst>
                                    </p:anim>
                                  </p:childTnLst>
                                </p:cTn>
                              </p:par>
                            </p:childTnLst>
                          </p:cTn>
                        </p:par>
                        <p:par>
                          <p:cTn id="122" fill="hold">
                            <p:stCondLst>
                              <p:cond delay="9350"/>
                            </p:stCondLst>
                            <p:childTnLst>
                              <p:par>
                                <p:cTn id="123" presetID="53" presetClass="entr" presetSubtype="16" fill="hold" grpId="0" nodeType="afterEffect">
                                  <p:stCondLst>
                                    <p:cond delay="0"/>
                                  </p:stCondLst>
                                  <p:childTnLst>
                                    <p:set>
                                      <p:cBhvr>
                                        <p:cTn id="124" dur="1" fill="hold">
                                          <p:stCondLst>
                                            <p:cond delay="0"/>
                                          </p:stCondLst>
                                        </p:cTn>
                                        <p:tgtEl>
                                          <p:spTgt spid="9"/>
                                        </p:tgtEl>
                                        <p:attrNameLst>
                                          <p:attrName>style.visibility</p:attrName>
                                        </p:attrNameLst>
                                      </p:cBhvr>
                                      <p:to>
                                        <p:strVal val="visible"/>
                                      </p:to>
                                    </p:set>
                                    <p:anim calcmode="lin" valueType="num">
                                      <p:cBhvr>
                                        <p:cTn id="125" dur="500" fill="hold"/>
                                        <p:tgtEl>
                                          <p:spTgt spid="9"/>
                                        </p:tgtEl>
                                        <p:attrNameLst>
                                          <p:attrName>ppt_w</p:attrName>
                                        </p:attrNameLst>
                                      </p:cBhvr>
                                      <p:tavLst>
                                        <p:tav tm="0">
                                          <p:val>
                                            <p:fltVal val="0"/>
                                          </p:val>
                                        </p:tav>
                                        <p:tav tm="100000">
                                          <p:val>
                                            <p:strVal val="#ppt_w"/>
                                          </p:val>
                                        </p:tav>
                                      </p:tavLst>
                                    </p:anim>
                                    <p:anim calcmode="lin" valueType="num">
                                      <p:cBhvr>
                                        <p:cTn id="126" dur="500" fill="hold"/>
                                        <p:tgtEl>
                                          <p:spTgt spid="9"/>
                                        </p:tgtEl>
                                        <p:attrNameLst>
                                          <p:attrName>ppt_h</p:attrName>
                                        </p:attrNameLst>
                                      </p:cBhvr>
                                      <p:tavLst>
                                        <p:tav tm="0">
                                          <p:val>
                                            <p:fltVal val="0"/>
                                          </p:val>
                                        </p:tav>
                                        <p:tav tm="100000">
                                          <p:val>
                                            <p:strVal val="#ppt_h"/>
                                          </p:val>
                                        </p:tav>
                                      </p:tavLst>
                                    </p:anim>
                                    <p:animEffect transition="in" filter="fade">
                                      <p:cBhvr>
                                        <p:cTn id="127" dur="500"/>
                                        <p:tgtEl>
                                          <p:spTgt spid="9"/>
                                        </p:tgtEl>
                                      </p:cBhvr>
                                    </p:animEffect>
                                  </p:childTnLst>
                                </p:cTn>
                              </p:par>
                            </p:childTnLst>
                          </p:cTn>
                        </p:par>
                        <p:par>
                          <p:cTn id="128" fill="hold">
                            <p:stCondLst>
                              <p:cond delay="9850"/>
                            </p:stCondLst>
                            <p:childTnLst>
                              <p:par>
                                <p:cTn id="129" presetID="22" presetClass="entr" presetSubtype="4" fill="hold" nodeType="afterEffect">
                                  <p:stCondLst>
                                    <p:cond delay="0"/>
                                  </p:stCondLst>
                                  <p:childTnLst>
                                    <p:set>
                                      <p:cBhvr>
                                        <p:cTn id="130" dur="1" fill="hold">
                                          <p:stCondLst>
                                            <p:cond delay="0"/>
                                          </p:stCondLst>
                                        </p:cTn>
                                        <p:tgtEl>
                                          <p:spTgt spid="539"/>
                                        </p:tgtEl>
                                        <p:attrNameLst>
                                          <p:attrName>style.visibility</p:attrName>
                                        </p:attrNameLst>
                                      </p:cBhvr>
                                      <p:to>
                                        <p:strVal val="visible"/>
                                      </p:to>
                                    </p:set>
                                    <p:animEffect transition="in" filter="wipe(down)">
                                      <p:cBhvr>
                                        <p:cTn id="131" dur="500"/>
                                        <p:tgtEl>
                                          <p:spTgt spid="539"/>
                                        </p:tgtEl>
                                      </p:cBhvr>
                                    </p:animEffect>
                                  </p:childTnLst>
                                </p:cTn>
                              </p:par>
                            </p:childTnLst>
                          </p:cTn>
                        </p:par>
                        <p:par>
                          <p:cTn id="132" fill="hold">
                            <p:stCondLst>
                              <p:cond delay="10350"/>
                            </p:stCondLst>
                            <p:childTnLst>
                              <p:par>
                                <p:cTn id="133" presetID="10" presetClass="entr" presetSubtype="0" fill="hold" grpId="0" nodeType="afterEffect">
                                  <p:stCondLst>
                                    <p:cond delay="0"/>
                                  </p:stCondLst>
                                  <p:childTnLst>
                                    <p:set>
                                      <p:cBhvr>
                                        <p:cTn id="134" dur="1" fill="hold">
                                          <p:stCondLst>
                                            <p:cond delay="0"/>
                                          </p:stCondLst>
                                        </p:cTn>
                                        <p:tgtEl>
                                          <p:spTgt spid="20"/>
                                        </p:tgtEl>
                                        <p:attrNameLst>
                                          <p:attrName>style.visibility</p:attrName>
                                        </p:attrNameLst>
                                      </p:cBhvr>
                                      <p:to>
                                        <p:strVal val="visible"/>
                                      </p:to>
                                    </p:set>
                                    <p:animEffect transition="in" filter="fade">
                                      <p:cBhvr>
                                        <p:cTn id="135" dur="500"/>
                                        <p:tgtEl>
                                          <p:spTgt spid="20"/>
                                        </p:tgtEl>
                                      </p:cBhvr>
                                    </p:animEffect>
                                  </p:childTnLst>
                                </p:cTn>
                              </p:par>
                              <p:par>
                                <p:cTn id="136" presetID="42" presetClass="entr" presetSubtype="0" fill="hold" grpId="0" nodeType="withEffect">
                                  <p:stCondLst>
                                    <p:cond delay="0"/>
                                  </p:stCondLst>
                                  <p:childTnLst>
                                    <p:set>
                                      <p:cBhvr>
                                        <p:cTn id="137" dur="1" fill="hold">
                                          <p:stCondLst>
                                            <p:cond delay="0"/>
                                          </p:stCondLst>
                                        </p:cTn>
                                        <p:tgtEl>
                                          <p:spTgt spid="21"/>
                                        </p:tgtEl>
                                        <p:attrNameLst>
                                          <p:attrName>style.visibility</p:attrName>
                                        </p:attrNameLst>
                                      </p:cBhvr>
                                      <p:to>
                                        <p:strVal val="visible"/>
                                      </p:to>
                                    </p:set>
                                    <p:animEffect transition="in" filter="fade">
                                      <p:cBhvr>
                                        <p:cTn id="138" dur="500"/>
                                        <p:tgtEl>
                                          <p:spTgt spid="21"/>
                                        </p:tgtEl>
                                      </p:cBhvr>
                                    </p:animEffect>
                                    <p:anim calcmode="lin" valueType="num">
                                      <p:cBhvr>
                                        <p:cTn id="139" dur="500" fill="hold"/>
                                        <p:tgtEl>
                                          <p:spTgt spid="21"/>
                                        </p:tgtEl>
                                        <p:attrNameLst>
                                          <p:attrName>ppt_x</p:attrName>
                                        </p:attrNameLst>
                                      </p:cBhvr>
                                      <p:tavLst>
                                        <p:tav tm="0">
                                          <p:val>
                                            <p:strVal val="#ppt_x"/>
                                          </p:val>
                                        </p:tav>
                                        <p:tav tm="100000">
                                          <p:val>
                                            <p:strVal val="#ppt_x"/>
                                          </p:val>
                                        </p:tav>
                                      </p:tavLst>
                                    </p:anim>
                                    <p:anim calcmode="lin" valueType="num">
                                      <p:cBhvr>
                                        <p:cTn id="140" dur="5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6" grpId="0" animBg="1"/>
      <p:bldP spid="7" grpId="0" animBg="1"/>
      <p:bldP spid="8" grpId="0" animBg="1"/>
      <p:bldP spid="9" grpId="0" animBg="1"/>
      <p:bldP spid="10" grpId="0"/>
      <p:bldP spid="11" grpId="0"/>
      <p:bldP spid="12" grpId="0"/>
      <p:bldP spid="13" grpId="0"/>
      <p:bldP spid="14" grpId="0"/>
      <p:bldP spid="15" grpId="0"/>
      <p:bldP spid="16" grpId="0"/>
      <p:bldP spid="17" grpId="0"/>
      <p:bldP spid="18" grpId="0"/>
      <p:bldP spid="19" grpId="0"/>
      <p:bldP spid="20" grpId="0"/>
      <p:bldP spid="21" grpId="0"/>
      <p:bldP spid="655" grpId="0"/>
      <p:bldP spid="656" grpId="0" animBg="1"/>
      <p:bldP spid="657" grpId="0"/>
      <p:bldP spid="65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4024734" y="1995680"/>
            <a:ext cx="4234114" cy="473206"/>
          </a:xfrm>
          <a:prstGeom prst="rect">
            <a:avLst/>
          </a:prstGeom>
          <a:noFill/>
        </p:spPr>
        <p:txBody>
          <a:bodyPr wrap="square" rtlCol="0">
            <a:spAutoFit/>
          </a:bodyPr>
          <a:lstStyle/>
          <a:p>
            <a:pP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You'll find you'll need us cause there's no one else to call.  </a:t>
            </a:r>
          </a:p>
        </p:txBody>
      </p:sp>
      <p:sp>
        <p:nvSpPr>
          <p:cNvPr id="9" name="TextBox 8"/>
          <p:cNvSpPr txBox="1"/>
          <p:nvPr/>
        </p:nvSpPr>
        <p:spPr>
          <a:xfrm>
            <a:off x="4024735" y="1650040"/>
            <a:ext cx="1440175" cy="334707"/>
          </a:xfrm>
          <a:prstGeom prst="rect">
            <a:avLst/>
          </a:prstGeom>
          <a:noFill/>
        </p:spPr>
        <p:txBody>
          <a:bodyPr wrap="square" rtlCol="0">
            <a:spAutoFit/>
          </a:bodyPr>
          <a:lstStyle/>
          <a:p>
            <a:pPr>
              <a:lnSpc>
                <a:spcPct val="150000"/>
              </a:lnSpc>
            </a:pPr>
            <a:r>
              <a:rPr lang="en-US" sz="1050" i="1" dirty="0">
                <a:solidFill>
                  <a:srgbClr val="1D1D1D"/>
                </a:solidFill>
              </a:rPr>
              <a:t>Branding</a:t>
            </a:r>
          </a:p>
        </p:txBody>
      </p:sp>
      <p:sp>
        <p:nvSpPr>
          <p:cNvPr id="10" name="Oval 9"/>
          <p:cNvSpPr/>
          <p:nvPr/>
        </p:nvSpPr>
        <p:spPr>
          <a:xfrm>
            <a:off x="3247040" y="1726065"/>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Oval 10"/>
          <p:cNvSpPr/>
          <p:nvPr/>
        </p:nvSpPr>
        <p:spPr>
          <a:xfrm>
            <a:off x="3247040" y="2744572"/>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Oval 11"/>
          <p:cNvSpPr/>
          <p:nvPr/>
        </p:nvSpPr>
        <p:spPr>
          <a:xfrm>
            <a:off x="3247040" y="3738293"/>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extBox 12"/>
          <p:cNvSpPr txBox="1"/>
          <p:nvPr/>
        </p:nvSpPr>
        <p:spPr>
          <a:xfrm>
            <a:off x="4024734" y="2940952"/>
            <a:ext cx="4234114" cy="473206"/>
          </a:xfrm>
          <a:prstGeom prst="rect">
            <a:avLst/>
          </a:prstGeom>
          <a:noFill/>
        </p:spPr>
        <p:txBody>
          <a:bodyPr wrap="square" rtlCol="0">
            <a:spAutoFit/>
          </a:bodyPr>
          <a:lstStyle/>
          <a:p>
            <a:pP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You'll find you'll need us cause there's no one else to call.  </a:t>
            </a:r>
          </a:p>
        </p:txBody>
      </p:sp>
      <p:sp>
        <p:nvSpPr>
          <p:cNvPr id="14" name="TextBox 13"/>
          <p:cNvSpPr txBox="1"/>
          <p:nvPr/>
        </p:nvSpPr>
        <p:spPr>
          <a:xfrm>
            <a:off x="4024735" y="2629358"/>
            <a:ext cx="1440175" cy="334707"/>
          </a:xfrm>
          <a:prstGeom prst="rect">
            <a:avLst/>
          </a:prstGeom>
          <a:noFill/>
        </p:spPr>
        <p:txBody>
          <a:bodyPr wrap="square" rtlCol="0">
            <a:spAutoFit/>
          </a:bodyPr>
          <a:lstStyle/>
          <a:p>
            <a:pPr>
              <a:lnSpc>
                <a:spcPct val="150000"/>
              </a:lnSpc>
            </a:pPr>
            <a:r>
              <a:rPr lang="en-US" sz="1050" i="1" dirty="0">
                <a:solidFill>
                  <a:srgbClr val="1D1D1D"/>
                </a:solidFill>
              </a:rPr>
              <a:t>Product Packaging</a:t>
            </a:r>
          </a:p>
        </p:txBody>
      </p:sp>
      <p:sp>
        <p:nvSpPr>
          <p:cNvPr id="15" name="TextBox 14"/>
          <p:cNvSpPr txBox="1"/>
          <p:nvPr/>
        </p:nvSpPr>
        <p:spPr>
          <a:xfrm>
            <a:off x="4024734" y="3963476"/>
            <a:ext cx="4234114" cy="473206"/>
          </a:xfrm>
          <a:prstGeom prst="rect">
            <a:avLst/>
          </a:prstGeom>
          <a:noFill/>
        </p:spPr>
        <p:txBody>
          <a:bodyPr wrap="square" rtlCol="0">
            <a:spAutoFit/>
          </a:bodyPr>
          <a:lstStyle/>
          <a:p>
            <a:pP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You'll find you'll need us cause there's no one else to call.  </a:t>
            </a:r>
          </a:p>
        </p:txBody>
      </p:sp>
      <p:sp>
        <p:nvSpPr>
          <p:cNvPr id="16" name="TextBox 15"/>
          <p:cNvSpPr txBox="1"/>
          <p:nvPr/>
        </p:nvSpPr>
        <p:spPr>
          <a:xfrm>
            <a:off x="4024735" y="3608677"/>
            <a:ext cx="1440175" cy="334707"/>
          </a:xfrm>
          <a:prstGeom prst="rect">
            <a:avLst/>
          </a:prstGeom>
          <a:noFill/>
        </p:spPr>
        <p:txBody>
          <a:bodyPr wrap="square" rtlCol="0">
            <a:spAutoFit/>
          </a:bodyPr>
          <a:lstStyle/>
          <a:p>
            <a:pPr>
              <a:lnSpc>
                <a:spcPct val="150000"/>
              </a:lnSpc>
            </a:pPr>
            <a:r>
              <a:rPr lang="en-US" sz="1050" i="1" dirty="0">
                <a:solidFill>
                  <a:srgbClr val="1D1D1D"/>
                </a:solidFill>
              </a:rPr>
              <a:t>Type Foundry</a:t>
            </a:r>
          </a:p>
        </p:txBody>
      </p:sp>
      <p:grpSp>
        <p:nvGrpSpPr>
          <p:cNvPr id="17" name="Group 16"/>
          <p:cNvGrpSpPr/>
          <p:nvPr/>
        </p:nvGrpSpPr>
        <p:grpSpPr>
          <a:xfrm>
            <a:off x="3362254" y="3839104"/>
            <a:ext cx="290513" cy="304880"/>
            <a:chOff x="1535113" y="1717675"/>
            <a:chExt cx="577850" cy="606426"/>
          </a:xfrm>
        </p:grpSpPr>
        <p:sp>
          <p:nvSpPr>
            <p:cNvPr id="18" name="Freeform 403"/>
            <p:cNvSpPr>
              <a:spLocks noEditPoints="1"/>
            </p:cNvSpPr>
            <p:nvPr/>
          </p:nvSpPr>
          <p:spPr bwMode="auto">
            <a:xfrm>
              <a:off x="1535113" y="1816101"/>
              <a:ext cx="577850" cy="508000"/>
            </a:xfrm>
            <a:custGeom>
              <a:avLst/>
              <a:gdLst>
                <a:gd name="T0" fmla="*/ 489 w 539"/>
                <a:gd name="T1" fmla="*/ 431 h 473"/>
                <a:gd name="T2" fmla="*/ 303 w 539"/>
                <a:gd name="T3" fmla="*/ 0 h 473"/>
                <a:gd name="T4" fmla="*/ 270 w 539"/>
                <a:gd name="T5" fmla="*/ 14 h 473"/>
                <a:gd name="T6" fmla="*/ 236 w 539"/>
                <a:gd name="T7" fmla="*/ 0 h 473"/>
                <a:gd name="T8" fmla="*/ 50 w 539"/>
                <a:gd name="T9" fmla="*/ 431 h 473"/>
                <a:gd name="T10" fmla="*/ 30 w 539"/>
                <a:gd name="T11" fmla="*/ 444 h 473"/>
                <a:gd name="T12" fmla="*/ 0 w 539"/>
                <a:gd name="T13" fmla="*/ 444 h 473"/>
                <a:gd name="T14" fmla="*/ 0 w 539"/>
                <a:gd name="T15" fmla="*/ 473 h 473"/>
                <a:gd name="T16" fmla="*/ 33 w 539"/>
                <a:gd name="T17" fmla="*/ 473 h 473"/>
                <a:gd name="T18" fmla="*/ 101 w 539"/>
                <a:gd name="T19" fmla="*/ 473 h 473"/>
                <a:gd name="T20" fmla="*/ 152 w 539"/>
                <a:gd name="T21" fmla="*/ 473 h 473"/>
                <a:gd name="T22" fmla="*/ 152 w 539"/>
                <a:gd name="T23" fmla="*/ 444 h 473"/>
                <a:gd name="T24" fmla="*/ 131 w 539"/>
                <a:gd name="T25" fmla="*/ 444 h 473"/>
                <a:gd name="T26" fmla="*/ 120 w 539"/>
                <a:gd name="T27" fmla="*/ 428 h 473"/>
                <a:gd name="T28" fmla="*/ 152 w 539"/>
                <a:gd name="T29" fmla="*/ 354 h 473"/>
                <a:gd name="T30" fmla="*/ 387 w 539"/>
                <a:gd name="T31" fmla="*/ 354 h 473"/>
                <a:gd name="T32" fmla="*/ 419 w 539"/>
                <a:gd name="T33" fmla="*/ 428 h 473"/>
                <a:gd name="T34" fmla="*/ 409 w 539"/>
                <a:gd name="T35" fmla="*/ 444 h 473"/>
                <a:gd name="T36" fmla="*/ 388 w 539"/>
                <a:gd name="T37" fmla="*/ 444 h 473"/>
                <a:gd name="T38" fmla="*/ 388 w 539"/>
                <a:gd name="T39" fmla="*/ 473 h 473"/>
                <a:gd name="T40" fmla="*/ 439 w 539"/>
                <a:gd name="T41" fmla="*/ 473 h 473"/>
                <a:gd name="T42" fmla="*/ 506 w 539"/>
                <a:gd name="T43" fmla="*/ 473 h 473"/>
                <a:gd name="T44" fmla="*/ 539 w 539"/>
                <a:gd name="T45" fmla="*/ 473 h 473"/>
                <a:gd name="T46" fmla="*/ 539 w 539"/>
                <a:gd name="T47" fmla="*/ 444 h 473"/>
                <a:gd name="T48" fmla="*/ 510 w 539"/>
                <a:gd name="T49" fmla="*/ 444 h 473"/>
                <a:gd name="T50" fmla="*/ 489 w 539"/>
                <a:gd name="T51" fmla="*/ 431 h 473"/>
                <a:gd name="T52" fmla="*/ 178 w 539"/>
                <a:gd name="T53" fmla="*/ 294 h 473"/>
                <a:gd name="T54" fmla="*/ 270 w 539"/>
                <a:gd name="T55" fmla="*/ 82 h 473"/>
                <a:gd name="T56" fmla="*/ 361 w 539"/>
                <a:gd name="T57" fmla="*/ 294 h 473"/>
                <a:gd name="T58" fmla="*/ 178 w 539"/>
                <a:gd name="T59" fmla="*/ 29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9" h="473">
                  <a:moveTo>
                    <a:pt x="489" y="431"/>
                  </a:moveTo>
                  <a:cubicBezTo>
                    <a:pt x="303" y="0"/>
                    <a:pt x="303" y="0"/>
                    <a:pt x="303" y="0"/>
                  </a:cubicBezTo>
                  <a:cubicBezTo>
                    <a:pt x="270" y="14"/>
                    <a:pt x="270" y="14"/>
                    <a:pt x="270" y="14"/>
                  </a:cubicBezTo>
                  <a:cubicBezTo>
                    <a:pt x="236" y="0"/>
                    <a:pt x="236" y="0"/>
                    <a:pt x="236" y="0"/>
                  </a:cubicBezTo>
                  <a:cubicBezTo>
                    <a:pt x="50" y="431"/>
                    <a:pt x="50" y="431"/>
                    <a:pt x="50" y="431"/>
                  </a:cubicBezTo>
                  <a:cubicBezTo>
                    <a:pt x="46" y="439"/>
                    <a:pt x="38" y="444"/>
                    <a:pt x="30" y="444"/>
                  </a:cubicBezTo>
                  <a:cubicBezTo>
                    <a:pt x="0" y="444"/>
                    <a:pt x="0" y="444"/>
                    <a:pt x="0" y="444"/>
                  </a:cubicBezTo>
                  <a:cubicBezTo>
                    <a:pt x="0" y="473"/>
                    <a:pt x="0" y="473"/>
                    <a:pt x="0" y="473"/>
                  </a:cubicBezTo>
                  <a:cubicBezTo>
                    <a:pt x="33" y="473"/>
                    <a:pt x="33" y="473"/>
                    <a:pt x="33" y="473"/>
                  </a:cubicBezTo>
                  <a:cubicBezTo>
                    <a:pt x="101" y="473"/>
                    <a:pt x="101" y="473"/>
                    <a:pt x="101" y="473"/>
                  </a:cubicBezTo>
                  <a:cubicBezTo>
                    <a:pt x="152" y="473"/>
                    <a:pt x="152" y="473"/>
                    <a:pt x="152" y="473"/>
                  </a:cubicBezTo>
                  <a:cubicBezTo>
                    <a:pt x="152" y="444"/>
                    <a:pt x="152" y="444"/>
                    <a:pt x="152" y="444"/>
                  </a:cubicBezTo>
                  <a:cubicBezTo>
                    <a:pt x="131" y="444"/>
                    <a:pt x="131" y="444"/>
                    <a:pt x="131" y="444"/>
                  </a:cubicBezTo>
                  <a:cubicBezTo>
                    <a:pt x="122" y="444"/>
                    <a:pt x="117" y="435"/>
                    <a:pt x="120" y="428"/>
                  </a:cubicBezTo>
                  <a:cubicBezTo>
                    <a:pt x="152" y="354"/>
                    <a:pt x="152" y="354"/>
                    <a:pt x="152" y="354"/>
                  </a:cubicBezTo>
                  <a:cubicBezTo>
                    <a:pt x="387" y="354"/>
                    <a:pt x="387" y="354"/>
                    <a:pt x="387" y="354"/>
                  </a:cubicBezTo>
                  <a:cubicBezTo>
                    <a:pt x="419" y="428"/>
                    <a:pt x="419" y="428"/>
                    <a:pt x="419" y="428"/>
                  </a:cubicBezTo>
                  <a:cubicBezTo>
                    <a:pt x="422" y="435"/>
                    <a:pt x="417" y="444"/>
                    <a:pt x="409" y="444"/>
                  </a:cubicBezTo>
                  <a:cubicBezTo>
                    <a:pt x="388" y="444"/>
                    <a:pt x="388" y="444"/>
                    <a:pt x="388" y="444"/>
                  </a:cubicBezTo>
                  <a:cubicBezTo>
                    <a:pt x="388" y="473"/>
                    <a:pt x="388" y="473"/>
                    <a:pt x="388" y="473"/>
                  </a:cubicBezTo>
                  <a:cubicBezTo>
                    <a:pt x="439" y="473"/>
                    <a:pt x="439" y="473"/>
                    <a:pt x="439" y="473"/>
                  </a:cubicBezTo>
                  <a:cubicBezTo>
                    <a:pt x="506" y="473"/>
                    <a:pt x="506" y="473"/>
                    <a:pt x="506" y="473"/>
                  </a:cubicBezTo>
                  <a:cubicBezTo>
                    <a:pt x="539" y="473"/>
                    <a:pt x="539" y="473"/>
                    <a:pt x="539" y="473"/>
                  </a:cubicBezTo>
                  <a:cubicBezTo>
                    <a:pt x="539" y="444"/>
                    <a:pt x="539" y="444"/>
                    <a:pt x="539" y="444"/>
                  </a:cubicBezTo>
                  <a:cubicBezTo>
                    <a:pt x="510" y="444"/>
                    <a:pt x="510" y="444"/>
                    <a:pt x="510" y="444"/>
                  </a:cubicBezTo>
                  <a:cubicBezTo>
                    <a:pt x="501" y="444"/>
                    <a:pt x="493" y="439"/>
                    <a:pt x="489" y="431"/>
                  </a:cubicBezTo>
                  <a:close/>
                  <a:moveTo>
                    <a:pt x="178" y="294"/>
                  </a:moveTo>
                  <a:cubicBezTo>
                    <a:pt x="270" y="82"/>
                    <a:pt x="270" y="82"/>
                    <a:pt x="270" y="82"/>
                  </a:cubicBezTo>
                  <a:cubicBezTo>
                    <a:pt x="361" y="294"/>
                    <a:pt x="361" y="294"/>
                    <a:pt x="361" y="294"/>
                  </a:cubicBezTo>
                  <a:lnTo>
                    <a:pt x="178" y="2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 name="Freeform 404"/>
            <p:cNvSpPr>
              <a:spLocks/>
            </p:cNvSpPr>
            <p:nvPr/>
          </p:nvSpPr>
          <p:spPr bwMode="auto">
            <a:xfrm>
              <a:off x="1852613"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 name="Line 405"/>
            <p:cNvSpPr>
              <a:spLocks noChangeShapeType="1"/>
            </p:cNvSpPr>
            <p:nvPr/>
          </p:nvSpPr>
          <p:spPr bwMode="auto">
            <a:xfrm>
              <a:off x="1852613"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 name="Rectangle 406"/>
            <p:cNvSpPr>
              <a:spLocks noChangeArrowheads="1"/>
            </p:cNvSpPr>
            <p:nvPr/>
          </p:nvSpPr>
          <p:spPr bwMode="auto">
            <a:xfrm>
              <a:off x="1852613"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 name="Freeform 407"/>
            <p:cNvSpPr>
              <a:spLocks/>
            </p:cNvSpPr>
            <p:nvPr/>
          </p:nvSpPr>
          <p:spPr bwMode="auto">
            <a:xfrm>
              <a:off x="1597026"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 name="Line 408"/>
            <p:cNvSpPr>
              <a:spLocks noChangeShapeType="1"/>
            </p:cNvSpPr>
            <p:nvPr/>
          </p:nvSpPr>
          <p:spPr bwMode="auto">
            <a:xfrm>
              <a:off x="1597026"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Rectangle 410"/>
            <p:cNvSpPr>
              <a:spLocks noChangeArrowheads="1"/>
            </p:cNvSpPr>
            <p:nvPr/>
          </p:nvSpPr>
          <p:spPr bwMode="auto">
            <a:xfrm>
              <a:off x="1597026"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411"/>
            <p:cNvSpPr>
              <a:spLocks/>
            </p:cNvSpPr>
            <p:nvPr/>
          </p:nvSpPr>
          <p:spPr bwMode="auto">
            <a:xfrm>
              <a:off x="1566863" y="1717675"/>
              <a:ext cx="60325"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412"/>
            <p:cNvSpPr>
              <a:spLocks/>
            </p:cNvSpPr>
            <p:nvPr/>
          </p:nvSpPr>
          <p:spPr bwMode="auto">
            <a:xfrm>
              <a:off x="2024063" y="1717675"/>
              <a:ext cx="58738"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413"/>
            <p:cNvSpPr>
              <a:spLocks/>
            </p:cNvSpPr>
            <p:nvPr/>
          </p:nvSpPr>
          <p:spPr bwMode="auto">
            <a:xfrm>
              <a:off x="1793876" y="1720850"/>
              <a:ext cx="63500" cy="38100"/>
            </a:xfrm>
            <a:custGeom>
              <a:avLst/>
              <a:gdLst>
                <a:gd name="T0" fmla="*/ 1 w 40"/>
                <a:gd name="T1" fmla="*/ 24 h 24"/>
                <a:gd name="T2" fmla="*/ 0 w 40"/>
                <a:gd name="T3" fmla="*/ 0 h 24"/>
                <a:gd name="T4" fmla="*/ 40 w 40"/>
                <a:gd name="T5" fmla="*/ 0 h 24"/>
                <a:gd name="T6" fmla="*/ 40 w 40"/>
                <a:gd name="T7" fmla="*/ 24 h 24"/>
                <a:gd name="T8" fmla="*/ 35 w 40"/>
                <a:gd name="T9" fmla="*/ 24 h 24"/>
                <a:gd name="T10" fmla="*/ 35 w 40"/>
                <a:gd name="T11" fmla="*/ 4 h 24"/>
                <a:gd name="T12" fmla="*/ 5 w 40"/>
                <a:gd name="T13" fmla="*/ 4 h 24"/>
                <a:gd name="T14" fmla="*/ 5 w 40"/>
                <a:gd name="T15" fmla="*/ 24 h 24"/>
                <a:gd name="T16" fmla="*/ 1 w 40"/>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1" y="24"/>
                  </a:moveTo>
                  <a:lnTo>
                    <a:pt x="0" y="0"/>
                  </a:lnTo>
                  <a:lnTo>
                    <a:pt x="40" y="0"/>
                  </a:lnTo>
                  <a:lnTo>
                    <a:pt x="40" y="24"/>
                  </a:lnTo>
                  <a:lnTo>
                    <a:pt x="35" y="24"/>
                  </a:lnTo>
                  <a:lnTo>
                    <a:pt x="35" y="4"/>
                  </a:lnTo>
                  <a:lnTo>
                    <a:pt x="5" y="4"/>
                  </a:lnTo>
                  <a:lnTo>
                    <a:pt x="5" y="24"/>
                  </a:lnTo>
                  <a:lnTo>
                    <a:pt x="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 name="Freeform 414"/>
            <p:cNvSpPr>
              <a:spLocks/>
            </p:cNvSpPr>
            <p:nvPr/>
          </p:nvSpPr>
          <p:spPr bwMode="auto">
            <a:xfrm>
              <a:off x="1724026" y="1755775"/>
              <a:ext cx="200025" cy="288925"/>
            </a:xfrm>
            <a:custGeom>
              <a:avLst/>
              <a:gdLst>
                <a:gd name="T0" fmla="*/ 83 w 186"/>
                <a:gd name="T1" fmla="*/ 0 h 270"/>
                <a:gd name="T2" fmla="*/ 106 w 186"/>
                <a:gd name="T3" fmla="*/ 0 h 270"/>
                <a:gd name="T4" fmla="*/ 186 w 186"/>
                <a:gd name="T5" fmla="*/ 193 h 270"/>
                <a:gd name="T6" fmla="*/ 117 w 186"/>
                <a:gd name="T7" fmla="*/ 262 h 270"/>
                <a:gd name="T8" fmla="*/ 117 w 186"/>
                <a:gd name="T9" fmla="*/ 270 h 270"/>
                <a:gd name="T10" fmla="*/ 92 w 186"/>
                <a:gd name="T11" fmla="*/ 270 h 270"/>
                <a:gd name="T12" fmla="*/ 90 w 186"/>
                <a:gd name="T13" fmla="*/ 270 h 270"/>
                <a:gd name="T14" fmla="*/ 69 w 186"/>
                <a:gd name="T15" fmla="*/ 270 h 270"/>
                <a:gd name="T16" fmla="*/ 69 w 186"/>
                <a:gd name="T17" fmla="*/ 263 h 270"/>
                <a:gd name="T18" fmla="*/ 0 w 186"/>
                <a:gd name="T19" fmla="*/ 195 h 270"/>
                <a:gd name="T20" fmla="*/ 83 w 186"/>
                <a:gd name="T21"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270">
                  <a:moveTo>
                    <a:pt x="83" y="0"/>
                  </a:moveTo>
                  <a:cubicBezTo>
                    <a:pt x="106" y="0"/>
                    <a:pt x="106" y="0"/>
                    <a:pt x="106" y="0"/>
                  </a:cubicBezTo>
                  <a:cubicBezTo>
                    <a:pt x="186" y="193"/>
                    <a:pt x="186" y="193"/>
                    <a:pt x="186" y="193"/>
                  </a:cubicBezTo>
                  <a:cubicBezTo>
                    <a:pt x="148" y="193"/>
                    <a:pt x="117" y="224"/>
                    <a:pt x="117" y="262"/>
                  </a:cubicBezTo>
                  <a:cubicBezTo>
                    <a:pt x="117" y="270"/>
                    <a:pt x="117" y="270"/>
                    <a:pt x="117" y="270"/>
                  </a:cubicBezTo>
                  <a:cubicBezTo>
                    <a:pt x="117" y="270"/>
                    <a:pt x="104" y="270"/>
                    <a:pt x="92" y="270"/>
                  </a:cubicBezTo>
                  <a:cubicBezTo>
                    <a:pt x="92" y="270"/>
                    <a:pt x="91" y="270"/>
                    <a:pt x="90" y="270"/>
                  </a:cubicBezTo>
                  <a:cubicBezTo>
                    <a:pt x="79" y="270"/>
                    <a:pt x="69" y="270"/>
                    <a:pt x="69" y="270"/>
                  </a:cubicBezTo>
                  <a:cubicBezTo>
                    <a:pt x="69" y="263"/>
                    <a:pt x="69" y="263"/>
                    <a:pt x="69" y="263"/>
                  </a:cubicBezTo>
                  <a:cubicBezTo>
                    <a:pt x="69" y="225"/>
                    <a:pt x="38" y="195"/>
                    <a:pt x="0" y="195"/>
                  </a:cubicBezTo>
                  <a:lnTo>
                    <a:pt x="83"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 name="Freeform 415"/>
            <p:cNvSpPr>
              <a:spLocks/>
            </p:cNvSpPr>
            <p:nvPr/>
          </p:nvSpPr>
          <p:spPr bwMode="auto">
            <a:xfrm>
              <a:off x="1812926" y="1755775"/>
              <a:ext cx="22225" cy="188913"/>
            </a:xfrm>
            <a:custGeom>
              <a:avLst/>
              <a:gdLst>
                <a:gd name="T0" fmla="*/ 21 w 21"/>
                <a:gd name="T1" fmla="*/ 165 h 176"/>
                <a:gd name="T2" fmla="*/ 10 w 21"/>
                <a:gd name="T3" fmla="*/ 176 h 176"/>
                <a:gd name="T4" fmla="*/ 0 w 21"/>
                <a:gd name="T5" fmla="*/ 165 h 176"/>
                <a:gd name="T6" fmla="*/ 6 w 21"/>
                <a:gd name="T7" fmla="*/ 155 h 176"/>
                <a:gd name="T8" fmla="*/ 6 w 21"/>
                <a:gd name="T9" fmla="*/ 0 h 176"/>
                <a:gd name="T10" fmla="*/ 14 w 21"/>
                <a:gd name="T11" fmla="*/ 0 h 176"/>
                <a:gd name="T12" fmla="*/ 14 w 21"/>
                <a:gd name="T13" fmla="*/ 155 h 176"/>
                <a:gd name="T14" fmla="*/ 21 w 21"/>
                <a:gd name="T15" fmla="*/ 16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6">
                  <a:moveTo>
                    <a:pt x="21" y="165"/>
                  </a:moveTo>
                  <a:cubicBezTo>
                    <a:pt x="21" y="171"/>
                    <a:pt x="16" y="176"/>
                    <a:pt x="10" y="176"/>
                  </a:cubicBezTo>
                  <a:cubicBezTo>
                    <a:pt x="4" y="176"/>
                    <a:pt x="0" y="171"/>
                    <a:pt x="0" y="165"/>
                  </a:cubicBezTo>
                  <a:cubicBezTo>
                    <a:pt x="0" y="160"/>
                    <a:pt x="2" y="157"/>
                    <a:pt x="6" y="155"/>
                  </a:cubicBezTo>
                  <a:cubicBezTo>
                    <a:pt x="6" y="0"/>
                    <a:pt x="6" y="0"/>
                    <a:pt x="6" y="0"/>
                  </a:cubicBezTo>
                  <a:cubicBezTo>
                    <a:pt x="14" y="0"/>
                    <a:pt x="14" y="0"/>
                    <a:pt x="14" y="0"/>
                  </a:cubicBezTo>
                  <a:cubicBezTo>
                    <a:pt x="14" y="155"/>
                    <a:pt x="14" y="155"/>
                    <a:pt x="14" y="155"/>
                  </a:cubicBezTo>
                  <a:cubicBezTo>
                    <a:pt x="18" y="157"/>
                    <a:pt x="21" y="160"/>
                    <a:pt x="21" y="16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Rectangle 416"/>
            <p:cNvSpPr>
              <a:spLocks noChangeArrowheads="1"/>
            </p:cNvSpPr>
            <p:nvPr/>
          </p:nvSpPr>
          <p:spPr bwMode="auto">
            <a:xfrm>
              <a:off x="1784351" y="2044700"/>
              <a:ext cx="77788" cy="698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Rectangle 417"/>
            <p:cNvSpPr>
              <a:spLocks noChangeArrowheads="1"/>
            </p:cNvSpPr>
            <p:nvPr/>
          </p:nvSpPr>
          <p:spPr bwMode="auto">
            <a:xfrm>
              <a:off x="1774826" y="2073275"/>
              <a:ext cx="96838" cy="571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33" name="Group 32"/>
          <p:cNvGrpSpPr/>
          <p:nvPr/>
        </p:nvGrpSpPr>
        <p:grpSpPr>
          <a:xfrm>
            <a:off x="3362927" y="1869707"/>
            <a:ext cx="274997" cy="290862"/>
            <a:chOff x="1495426" y="2771776"/>
            <a:chExt cx="660400" cy="698500"/>
          </a:xfrm>
        </p:grpSpPr>
        <p:sp>
          <p:nvSpPr>
            <p:cNvPr id="34" name="Freeform 38"/>
            <p:cNvSpPr>
              <a:spLocks/>
            </p:cNvSpPr>
            <p:nvPr/>
          </p:nvSpPr>
          <p:spPr bwMode="auto">
            <a:xfrm>
              <a:off x="1581151" y="3340101"/>
              <a:ext cx="28575" cy="42863"/>
            </a:xfrm>
            <a:custGeom>
              <a:avLst/>
              <a:gdLst>
                <a:gd name="T0" fmla="*/ 0 w 27"/>
                <a:gd name="T1" fmla="*/ 27 h 40"/>
                <a:gd name="T2" fmla="*/ 13 w 27"/>
                <a:gd name="T3" fmla="*/ 40 h 40"/>
                <a:gd name="T4" fmla="*/ 27 w 27"/>
                <a:gd name="T5" fmla="*/ 27 h 40"/>
                <a:gd name="T6" fmla="*/ 27 w 27"/>
                <a:gd name="T7" fmla="*/ 0 h 40"/>
                <a:gd name="T8" fmla="*/ 0 w 27"/>
                <a:gd name="T9" fmla="*/ 0 h 40"/>
                <a:gd name="T10" fmla="*/ 0 w 27"/>
                <a:gd name="T11" fmla="*/ 27 h 40"/>
              </a:gdLst>
              <a:ahLst/>
              <a:cxnLst>
                <a:cxn ang="0">
                  <a:pos x="T0" y="T1"/>
                </a:cxn>
                <a:cxn ang="0">
                  <a:pos x="T2" y="T3"/>
                </a:cxn>
                <a:cxn ang="0">
                  <a:pos x="T4" y="T5"/>
                </a:cxn>
                <a:cxn ang="0">
                  <a:pos x="T6" y="T7"/>
                </a:cxn>
                <a:cxn ang="0">
                  <a:pos x="T8" y="T9"/>
                </a:cxn>
                <a:cxn ang="0">
                  <a:pos x="T10" y="T11"/>
                </a:cxn>
              </a:cxnLst>
              <a:rect l="0" t="0" r="r" b="b"/>
              <a:pathLst>
                <a:path w="27" h="40">
                  <a:moveTo>
                    <a:pt x="0" y="27"/>
                  </a:moveTo>
                  <a:cubicBezTo>
                    <a:pt x="0" y="34"/>
                    <a:pt x="6" y="40"/>
                    <a:pt x="13" y="40"/>
                  </a:cubicBezTo>
                  <a:cubicBezTo>
                    <a:pt x="21" y="40"/>
                    <a:pt x="27" y="34"/>
                    <a:pt x="27" y="27"/>
                  </a:cubicBezTo>
                  <a:cubicBezTo>
                    <a:pt x="27" y="0"/>
                    <a:pt x="27" y="0"/>
                    <a:pt x="27" y="0"/>
                  </a:cubicBezTo>
                  <a:cubicBezTo>
                    <a:pt x="0" y="0"/>
                    <a:pt x="0" y="0"/>
                    <a:pt x="0" y="0"/>
                  </a:cubicBezTo>
                  <a:cubicBezTo>
                    <a:pt x="0" y="27"/>
                    <a:pt x="0" y="27"/>
                    <a:pt x="0" y="27"/>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Freeform 39"/>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40"/>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 name="Freeform 41"/>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42"/>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43"/>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Freeform 44"/>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45"/>
            <p:cNvSpPr>
              <a:spLocks/>
            </p:cNvSpPr>
            <p:nvPr/>
          </p:nvSpPr>
          <p:spPr bwMode="auto">
            <a:xfrm>
              <a:off x="1590676" y="2860676"/>
              <a:ext cx="11113" cy="495300"/>
            </a:xfrm>
            <a:custGeom>
              <a:avLst/>
              <a:gdLst>
                <a:gd name="T0" fmla="*/ 0 w 11"/>
                <a:gd name="T1" fmla="*/ 453 h 462"/>
                <a:gd name="T2" fmla="*/ 0 w 11"/>
                <a:gd name="T3" fmla="*/ 439 h 462"/>
                <a:gd name="T4" fmla="*/ 0 w 11"/>
                <a:gd name="T5" fmla="*/ 16 h 462"/>
                <a:gd name="T6" fmla="*/ 0 w 11"/>
                <a:gd name="T7" fmla="*/ 4 h 462"/>
                <a:gd name="T8" fmla="*/ 3 w 11"/>
                <a:gd name="T9" fmla="*/ 0 h 462"/>
                <a:gd name="T10" fmla="*/ 7 w 11"/>
                <a:gd name="T11" fmla="*/ 0 h 462"/>
                <a:gd name="T12" fmla="*/ 11 w 11"/>
                <a:gd name="T13" fmla="*/ 4 h 462"/>
                <a:gd name="T14" fmla="*/ 11 w 11"/>
                <a:gd name="T15" fmla="*/ 421 h 462"/>
                <a:gd name="T16" fmla="*/ 11 w 11"/>
                <a:gd name="T17" fmla="*/ 439 h 462"/>
                <a:gd name="T18" fmla="*/ 11 w 11"/>
                <a:gd name="T19" fmla="*/ 453 h 462"/>
                <a:gd name="T20" fmla="*/ 7 w 11"/>
                <a:gd name="T21" fmla="*/ 462 h 462"/>
                <a:gd name="T22" fmla="*/ 3 w 11"/>
                <a:gd name="T23" fmla="*/ 462 h 462"/>
                <a:gd name="T24" fmla="*/ 0 w 11"/>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0" y="453"/>
                  </a:moveTo>
                  <a:cubicBezTo>
                    <a:pt x="0" y="439"/>
                    <a:pt x="0" y="439"/>
                    <a:pt x="0" y="439"/>
                  </a:cubicBezTo>
                  <a:cubicBezTo>
                    <a:pt x="0" y="16"/>
                    <a:pt x="0" y="16"/>
                    <a:pt x="0" y="16"/>
                  </a:cubicBezTo>
                  <a:cubicBezTo>
                    <a:pt x="0" y="4"/>
                    <a:pt x="0" y="4"/>
                    <a:pt x="0" y="4"/>
                  </a:cubicBezTo>
                  <a:cubicBezTo>
                    <a:pt x="0" y="2"/>
                    <a:pt x="1" y="0"/>
                    <a:pt x="3" y="0"/>
                  </a:cubicBezTo>
                  <a:cubicBezTo>
                    <a:pt x="7" y="0"/>
                    <a:pt x="7" y="0"/>
                    <a:pt x="7" y="0"/>
                  </a:cubicBezTo>
                  <a:cubicBezTo>
                    <a:pt x="9" y="1"/>
                    <a:pt x="11" y="2"/>
                    <a:pt x="11" y="4"/>
                  </a:cubicBezTo>
                  <a:cubicBezTo>
                    <a:pt x="11" y="421"/>
                    <a:pt x="11" y="421"/>
                    <a:pt x="11" y="421"/>
                  </a:cubicBezTo>
                  <a:cubicBezTo>
                    <a:pt x="11" y="439"/>
                    <a:pt x="11" y="439"/>
                    <a:pt x="11" y="439"/>
                  </a:cubicBezTo>
                  <a:cubicBezTo>
                    <a:pt x="11" y="453"/>
                    <a:pt x="11" y="453"/>
                    <a:pt x="11" y="453"/>
                  </a:cubicBezTo>
                  <a:cubicBezTo>
                    <a:pt x="11" y="455"/>
                    <a:pt x="9" y="462"/>
                    <a:pt x="7" y="462"/>
                  </a:cubicBezTo>
                  <a:cubicBezTo>
                    <a:pt x="3" y="462"/>
                    <a:pt x="3" y="462"/>
                    <a:pt x="3" y="462"/>
                  </a:cubicBezTo>
                  <a:cubicBezTo>
                    <a:pt x="1" y="462"/>
                    <a:pt x="0" y="455"/>
                    <a:pt x="0" y="453"/>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46"/>
            <p:cNvSpPr>
              <a:spLocks/>
            </p:cNvSpPr>
            <p:nvPr/>
          </p:nvSpPr>
          <p:spPr bwMode="auto">
            <a:xfrm>
              <a:off x="1601788" y="2860676"/>
              <a:ext cx="7938" cy="495300"/>
            </a:xfrm>
            <a:custGeom>
              <a:avLst/>
              <a:gdLst>
                <a:gd name="T0" fmla="*/ 0 w 8"/>
                <a:gd name="T1" fmla="*/ 453 h 462"/>
                <a:gd name="T2" fmla="*/ 0 w 8"/>
                <a:gd name="T3" fmla="*/ 439 h 462"/>
                <a:gd name="T4" fmla="*/ 0 w 8"/>
                <a:gd name="T5" fmla="*/ 421 h 462"/>
                <a:gd name="T6" fmla="*/ 0 w 8"/>
                <a:gd name="T7" fmla="*/ 4 h 462"/>
                <a:gd name="T8" fmla="*/ 4 w 8"/>
                <a:gd name="T9" fmla="*/ 0 h 462"/>
                <a:gd name="T10" fmla="*/ 4 w 8"/>
                <a:gd name="T11" fmla="*/ 0 h 462"/>
                <a:gd name="T12" fmla="*/ 8 w 8"/>
                <a:gd name="T13" fmla="*/ 4 h 462"/>
                <a:gd name="T14" fmla="*/ 8 w 8"/>
                <a:gd name="T15" fmla="*/ 421 h 462"/>
                <a:gd name="T16" fmla="*/ 8 w 8"/>
                <a:gd name="T17" fmla="*/ 439 h 462"/>
                <a:gd name="T18" fmla="*/ 8 w 8"/>
                <a:gd name="T19" fmla="*/ 453 h 462"/>
                <a:gd name="T20" fmla="*/ 4 w 8"/>
                <a:gd name="T21" fmla="*/ 462 h 462"/>
                <a:gd name="T22" fmla="*/ 4 w 8"/>
                <a:gd name="T23" fmla="*/ 462 h 462"/>
                <a:gd name="T24" fmla="*/ 0 w 8"/>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62">
                  <a:moveTo>
                    <a:pt x="0" y="453"/>
                  </a:moveTo>
                  <a:cubicBezTo>
                    <a:pt x="0" y="439"/>
                    <a:pt x="0" y="439"/>
                    <a:pt x="0" y="439"/>
                  </a:cubicBezTo>
                  <a:cubicBezTo>
                    <a:pt x="0" y="421"/>
                    <a:pt x="0" y="421"/>
                    <a:pt x="0" y="421"/>
                  </a:cubicBezTo>
                  <a:cubicBezTo>
                    <a:pt x="0" y="4"/>
                    <a:pt x="0" y="4"/>
                    <a:pt x="0" y="4"/>
                  </a:cubicBezTo>
                  <a:cubicBezTo>
                    <a:pt x="0" y="2"/>
                    <a:pt x="1" y="0"/>
                    <a:pt x="4" y="0"/>
                  </a:cubicBezTo>
                  <a:cubicBezTo>
                    <a:pt x="4" y="0"/>
                    <a:pt x="4" y="0"/>
                    <a:pt x="4" y="0"/>
                  </a:cubicBezTo>
                  <a:cubicBezTo>
                    <a:pt x="6" y="0"/>
                    <a:pt x="8" y="2"/>
                    <a:pt x="8" y="4"/>
                  </a:cubicBezTo>
                  <a:cubicBezTo>
                    <a:pt x="8" y="421"/>
                    <a:pt x="8" y="421"/>
                    <a:pt x="8" y="421"/>
                  </a:cubicBezTo>
                  <a:cubicBezTo>
                    <a:pt x="8" y="439"/>
                    <a:pt x="8" y="439"/>
                    <a:pt x="8" y="439"/>
                  </a:cubicBezTo>
                  <a:cubicBezTo>
                    <a:pt x="8" y="453"/>
                    <a:pt x="8" y="453"/>
                    <a:pt x="8" y="453"/>
                  </a:cubicBezTo>
                  <a:cubicBezTo>
                    <a:pt x="8" y="455"/>
                    <a:pt x="6" y="462"/>
                    <a:pt x="4" y="462"/>
                  </a:cubicBezTo>
                  <a:cubicBezTo>
                    <a:pt x="4" y="462"/>
                    <a:pt x="4" y="462"/>
                    <a:pt x="4" y="462"/>
                  </a:cubicBezTo>
                  <a:cubicBezTo>
                    <a:pt x="1" y="462"/>
                    <a:pt x="0" y="455"/>
                    <a:pt x="0" y="453"/>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Freeform 47"/>
            <p:cNvSpPr>
              <a:spLocks/>
            </p:cNvSpPr>
            <p:nvPr/>
          </p:nvSpPr>
          <p:spPr bwMode="auto">
            <a:xfrm>
              <a:off x="1581151" y="2860676"/>
              <a:ext cx="9525" cy="495300"/>
            </a:xfrm>
            <a:custGeom>
              <a:avLst/>
              <a:gdLst>
                <a:gd name="T0" fmla="*/ 0 w 8"/>
                <a:gd name="T1" fmla="*/ 450 h 462"/>
                <a:gd name="T2" fmla="*/ 0 w 8"/>
                <a:gd name="T3" fmla="*/ 2 h 462"/>
                <a:gd name="T4" fmla="*/ 3 w 8"/>
                <a:gd name="T5" fmla="*/ 0 h 462"/>
                <a:gd name="T6" fmla="*/ 4 w 8"/>
                <a:gd name="T7" fmla="*/ 0 h 462"/>
                <a:gd name="T8" fmla="*/ 8 w 8"/>
                <a:gd name="T9" fmla="*/ 2 h 462"/>
                <a:gd name="T10" fmla="*/ 8 w 8"/>
                <a:gd name="T11" fmla="*/ 450 h 462"/>
                <a:gd name="T12" fmla="*/ 4 w 8"/>
                <a:gd name="T13" fmla="*/ 462 h 462"/>
                <a:gd name="T14" fmla="*/ 3 w 8"/>
                <a:gd name="T15" fmla="*/ 462 h 462"/>
                <a:gd name="T16" fmla="*/ 0 w 8"/>
                <a:gd name="T17" fmla="*/ 4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2">
                  <a:moveTo>
                    <a:pt x="0" y="450"/>
                  </a:moveTo>
                  <a:cubicBezTo>
                    <a:pt x="0" y="2"/>
                    <a:pt x="0" y="2"/>
                    <a:pt x="0" y="2"/>
                  </a:cubicBezTo>
                  <a:cubicBezTo>
                    <a:pt x="0" y="2"/>
                    <a:pt x="1" y="1"/>
                    <a:pt x="3" y="0"/>
                  </a:cubicBezTo>
                  <a:cubicBezTo>
                    <a:pt x="4" y="0"/>
                    <a:pt x="4" y="0"/>
                    <a:pt x="4" y="0"/>
                  </a:cubicBezTo>
                  <a:cubicBezTo>
                    <a:pt x="6" y="0"/>
                    <a:pt x="8" y="2"/>
                    <a:pt x="8" y="2"/>
                  </a:cubicBezTo>
                  <a:cubicBezTo>
                    <a:pt x="8" y="450"/>
                    <a:pt x="8" y="450"/>
                    <a:pt x="8" y="450"/>
                  </a:cubicBezTo>
                  <a:cubicBezTo>
                    <a:pt x="8" y="455"/>
                    <a:pt x="6" y="462"/>
                    <a:pt x="4" y="462"/>
                  </a:cubicBezTo>
                  <a:cubicBezTo>
                    <a:pt x="3" y="462"/>
                    <a:pt x="3" y="462"/>
                    <a:pt x="3" y="462"/>
                  </a:cubicBezTo>
                  <a:cubicBezTo>
                    <a:pt x="1" y="462"/>
                    <a:pt x="0" y="455"/>
                    <a:pt x="0" y="45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Freeform 48"/>
            <p:cNvSpPr>
              <a:spLocks/>
            </p:cNvSpPr>
            <p:nvPr/>
          </p:nvSpPr>
          <p:spPr bwMode="auto">
            <a:xfrm>
              <a:off x="1589088" y="2825751"/>
              <a:ext cx="12700" cy="19050"/>
            </a:xfrm>
            <a:custGeom>
              <a:avLst/>
              <a:gdLst>
                <a:gd name="T0" fmla="*/ 4 w 8"/>
                <a:gd name="T1" fmla="*/ 0 h 12"/>
                <a:gd name="T2" fmla="*/ 8 w 8"/>
                <a:gd name="T3" fmla="*/ 12 h 12"/>
                <a:gd name="T4" fmla="*/ 0 w 8"/>
                <a:gd name="T5" fmla="*/ 12 h 12"/>
                <a:gd name="T6" fmla="*/ 4 w 8"/>
                <a:gd name="T7" fmla="*/ 0 h 12"/>
              </a:gdLst>
              <a:ahLst/>
              <a:cxnLst>
                <a:cxn ang="0">
                  <a:pos x="T0" y="T1"/>
                </a:cxn>
                <a:cxn ang="0">
                  <a:pos x="T2" y="T3"/>
                </a:cxn>
                <a:cxn ang="0">
                  <a:pos x="T4" y="T5"/>
                </a:cxn>
                <a:cxn ang="0">
                  <a:pos x="T6" y="T7"/>
                </a:cxn>
              </a:cxnLst>
              <a:rect l="0" t="0" r="r" b="b"/>
              <a:pathLst>
                <a:path w="8" h="12">
                  <a:moveTo>
                    <a:pt x="4" y="0"/>
                  </a:moveTo>
                  <a:lnTo>
                    <a:pt x="8" y="12"/>
                  </a:lnTo>
                  <a:lnTo>
                    <a:pt x="0" y="12"/>
                  </a:lnTo>
                  <a:lnTo>
                    <a:pt x="4" y="0"/>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49"/>
            <p:cNvSpPr>
              <a:spLocks/>
            </p:cNvSpPr>
            <p:nvPr/>
          </p:nvSpPr>
          <p:spPr bwMode="auto">
            <a:xfrm>
              <a:off x="1590676" y="2860676"/>
              <a:ext cx="11113" cy="495300"/>
            </a:xfrm>
            <a:custGeom>
              <a:avLst/>
              <a:gdLst>
                <a:gd name="T0" fmla="*/ 7 w 11"/>
                <a:gd name="T1" fmla="*/ 0 h 462"/>
                <a:gd name="T2" fmla="*/ 3 w 11"/>
                <a:gd name="T3" fmla="*/ 0 h 462"/>
                <a:gd name="T4" fmla="*/ 0 w 11"/>
                <a:gd name="T5" fmla="*/ 4 h 462"/>
                <a:gd name="T6" fmla="*/ 0 w 11"/>
                <a:gd name="T7" fmla="*/ 450 h 462"/>
                <a:gd name="T8" fmla="*/ 0 w 11"/>
                <a:gd name="T9" fmla="*/ 451 h 462"/>
                <a:gd name="T10" fmla="*/ 0 w 11"/>
                <a:gd name="T11" fmla="*/ 453 h 462"/>
                <a:gd name="T12" fmla="*/ 3 w 11"/>
                <a:gd name="T13" fmla="*/ 462 h 462"/>
                <a:gd name="T14" fmla="*/ 7 w 11"/>
                <a:gd name="T15" fmla="*/ 462 h 462"/>
                <a:gd name="T16" fmla="*/ 11 w 11"/>
                <a:gd name="T17" fmla="*/ 453 h 462"/>
                <a:gd name="T18" fmla="*/ 11 w 11"/>
                <a:gd name="T19" fmla="*/ 439 h 462"/>
                <a:gd name="T20" fmla="*/ 11 w 11"/>
                <a:gd name="T21" fmla="*/ 421 h 462"/>
                <a:gd name="T22" fmla="*/ 11 w 11"/>
                <a:gd name="T23" fmla="*/ 4 h 462"/>
                <a:gd name="T24" fmla="*/ 7 w 11"/>
                <a:gd name="T25"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7" y="0"/>
                  </a:moveTo>
                  <a:cubicBezTo>
                    <a:pt x="3" y="0"/>
                    <a:pt x="3" y="0"/>
                    <a:pt x="3" y="0"/>
                  </a:cubicBezTo>
                  <a:cubicBezTo>
                    <a:pt x="1" y="0"/>
                    <a:pt x="0" y="2"/>
                    <a:pt x="0" y="4"/>
                  </a:cubicBezTo>
                  <a:cubicBezTo>
                    <a:pt x="0" y="450"/>
                    <a:pt x="0" y="450"/>
                    <a:pt x="0" y="450"/>
                  </a:cubicBezTo>
                  <a:cubicBezTo>
                    <a:pt x="0" y="451"/>
                    <a:pt x="0" y="451"/>
                    <a:pt x="0" y="451"/>
                  </a:cubicBezTo>
                  <a:cubicBezTo>
                    <a:pt x="0" y="453"/>
                    <a:pt x="0" y="453"/>
                    <a:pt x="0" y="453"/>
                  </a:cubicBezTo>
                  <a:cubicBezTo>
                    <a:pt x="0" y="455"/>
                    <a:pt x="1" y="462"/>
                    <a:pt x="3" y="462"/>
                  </a:cubicBezTo>
                  <a:cubicBezTo>
                    <a:pt x="7" y="462"/>
                    <a:pt x="7" y="462"/>
                    <a:pt x="7" y="462"/>
                  </a:cubicBezTo>
                  <a:cubicBezTo>
                    <a:pt x="9" y="462"/>
                    <a:pt x="11" y="455"/>
                    <a:pt x="11" y="453"/>
                  </a:cubicBezTo>
                  <a:cubicBezTo>
                    <a:pt x="11" y="439"/>
                    <a:pt x="11" y="439"/>
                    <a:pt x="11" y="439"/>
                  </a:cubicBezTo>
                  <a:cubicBezTo>
                    <a:pt x="11" y="421"/>
                    <a:pt x="11" y="421"/>
                    <a:pt x="11" y="421"/>
                  </a:cubicBezTo>
                  <a:cubicBezTo>
                    <a:pt x="11" y="4"/>
                    <a:pt x="11" y="4"/>
                    <a:pt x="11" y="4"/>
                  </a:cubicBezTo>
                  <a:cubicBezTo>
                    <a:pt x="11" y="2"/>
                    <a:pt x="9" y="1"/>
                    <a:pt x="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Freeform 50"/>
            <p:cNvSpPr>
              <a:spLocks/>
            </p:cNvSpPr>
            <p:nvPr/>
          </p:nvSpPr>
          <p:spPr bwMode="auto">
            <a:xfrm>
              <a:off x="1590676" y="2865438"/>
              <a:ext cx="0" cy="479425"/>
            </a:xfrm>
            <a:custGeom>
              <a:avLst/>
              <a:gdLst>
                <a:gd name="T0" fmla="*/ 0 h 447"/>
                <a:gd name="T1" fmla="*/ 0 h 447"/>
                <a:gd name="T2" fmla="*/ 12 h 447"/>
                <a:gd name="T3" fmla="*/ 435 h 447"/>
                <a:gd name="T4" fmla="*/ 447 h 447"/>
                <a:gd name="T5" fmla="*/ 446 h 447"/>
                <a:gd name="T6" fmla="*/ 0 h 447"/>
              </a:gdLst>
              <a:ahLst/>
              <a:cxnLst>
                <a:cxn ang="0">
                  <a:pos x="0" y="T0"/>
                </a:cxn>
                <a:cxn ang="0">
                  <a:pos x="0" y="T1"/>
                </a:cxn>
                <a:cxn ang="0">
                  <a:pos x="0" y="T2"/>
                </a:cxn>
                <a:cxn ang="0">
                  <a:pos x="0" y="T3"/>
                </a:cxn>
                <a:cxn ang="0">
                  <a:pos x="0" y="T4"/>
                </a:cxn>
                <a:cxn ang="0">
                  <a:pos x="0" y="T5"/>
                </a:cxn>
                <a:cxn ang="0">
                  <a:pos x="0" y="T6"/>
                </a:cxn>
              </a:cxnLst>
              <a:rect l="0" t="0" r="r" b="b"/>
              <a:pathLst>
                <a:path h="447">
                  <a:moveTo>
                    <a:pt x="0" y="0"/>
                  </a:moveTo>
                  <a:cubicBezTo>
                    <a:pt x="0" y="0"/>
                    <a:pt x="0" y="0"/>
                    <a:pt x="0" y="0"/>
                  </a:cubicBezTo>
                  <a:cubicBezTo>
                    <a:pt x="0" y="12"/>
                    <a:pt x="0" y="12"/>
                    <a:pt x="0" y="12"/>
                  </a:cubicBezTo>
                  <a:cubicBezTo>
                    <a:pt x="0" y="435"/>
                    <a:pt x="0" y="435"/>
                    <a:pt x="0" y="435"/>
                  </a:cubicBezTo>
                  <a:cubicBezTo>
                    <a:pt x="0" y="447"/>
                    <a:pt x="0" y="447"/>
                    <a:pt x="0" y="447"/>
                  </a:cubicBezTo>
                  <a:cubicBezTo>
                    <a:pt x="0" y="447"/>
                    <a:pt x="0" y="447"/>
                    <a:pt x="0" y="446"/>
                  </a:cubicBezTo>
                  <a:cubicBezTo>
                    <a:pt x="0" y="0"/>
                    <a:pt x="0" y="0"/>
                    <a:pt x="0"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 name="Freeform 51"/>
            <p:cNvSpPr>
              <a:spLocks/>
            </p:cNvSpPr>
            <p:nvPr/>
          </p:nvSpPr>
          <p:spPr bwMode="auto">
            <a:xfrm>
              <a:off x="1581151" y="3341688"/>
              <a:ext cx="28575" cy="15875"/>
            </a:xfrm>
            <a:custGeom>
              <a:avLst/>
              <a:gdLst>
                <a:gd name="T0" fmla="*/ 8 w 18"/>
                <a:gd name="T1" fmla="*/ 0 h 10"/>
                <a:gd name="T2" fmla="*/ 18 w 18"/>
                <a:gd name="T3" fmla="*/ 0 h 10"/>
                <a:gd name="T4" fmla="*/ 18 w 18"/>
                <a:gd name="T5" fmla="*/ 10 h 10"/>
                <a:gd name="T6" fmla="*/ 0 w 18"/>
                <a:gd name="T7" fmla="*/ 10 h 10"/>
                <a:gd name="T8" fmla="*/ 0 w 18"/>
                <a:gd name="T9" fmla="*/ 0 h 10"/>
                <a:gd name="T10" fmla="*/ 8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8" y="0"/>
                  </a:moveTo>
                  <a:lnTo>
                    <a:pt x="18" y="0"/>
                  </a:lnTo>
                  <a:lnTo>
                    <a:pt x="18" y="10"/>
                  </a:lnTo>
                  <a:lnTo>
                    <a:pt x="0" y="10"/>
                  </a:lnTo>
                  <a:lnTo>
                    <a:pt x="0" y="0"/>
                  </a:lnTo>
                  <a:lnTo>
                    <a:pt x="8"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Rectangle 52"/>
            <p:cNvSpPr>
              <a:spLocks noChangeArrowheads="1"/>
            </p:cNvSpPr>
            <p:nvPr/>
          </p:nvSpPr>
          <p:spPr bwMode="auto">
            <a:xfrm>
              <a:off x="1601788" y="3341688"/>
              <a:ext cx="7938" cy="1587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53"/>
            <p:cNvSpPr>
              <a:spLocks/>
            </p:cNvSpPr>
            <p:nvPr/>
          </p:nvSpPr>
          <p:spPr bwMode="auto">
            <a:xfrm>
              <a:off x="1495426" y="2827338"/>
              <a:ext cx="39688" cy="90488"/>
            </a:xfrm>
            <a:custGeom>
              <a:avLst/>
              <a:gdLst>
                <a:gd name="T0" fmla="*/ 25 w 25"/>
                <a:gd name="T1" fmla="*/ 0 h 57"/>
                <a:gd name="T2" fmla="*/ 25 w 25"/>
                <a:gd name="T3" fmla="*/ 57 h 57"/>
                <a:gd name="T4" fmla="*/ 0 w 25"/>
                <a:gd name="T5" fmla="*/ 57 h 57"/>
                <a:gd name="T6" fmla="*/ 0 w 25"/>
                <a:gd name="T7" fmla="*/ 24 h 57"/>
                <a:gd name="T8" fmla="*/ 25 w 25"/>
                <a:gd name="T9" fmla="*/ 0 h 57"/>
              </a:gdLst>
              <a:ahLst/>
              <a:cxnLst>
                <a:cxn ang="0">
                  <a:pos x="T0" y="T1"/>
                </a:cxn>
                <a:cxn ang="0">
                  <a:pos x="T2" y="T3"/>
                </a:cxn>
                <a:cxn ang="0">
                  <a:pos x="T4" y="T5"/>
                </a:cxn>
                <a:cxn ang="0">
                  <a:pos x="T6" y="T7"/>
                </a:cxn>
                <a:cxn ang="0">
                  <a:pos x="T8" y="T9"/>
                </a:cxn>
              </a:cxnLst>
              <a:rect l="0" t="0" r="r" b="b"/>
              <a:pathLst>
                <a:path w="25" h="57">
                  <a:moveTo>
                    <a:pt x="25" y="0"/>
                  </a:moveTo>
                  <a:lnTo>
                    <a:pt x="25" y="57"/>
                  </a:lnTo>
                  <a:lnTo>
                    <a:pt x="0" y="57"/>
                  </a:lnTo>
                  <a:lnTo>
                    <a:pt x="0" y="24"/>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54"/>
            <p:cNvSpPr>
              <a:spLocks/>
            </p:cNvSpPr>
            <p:nvPr/>
          </p:nvSpPr>
          <p:spPr bwMode="auto">
            <a:xfrm>
              <a:off x="1495426" y="2841626"/>
              <a:ext cx="39688" cy="107950"/>
            </a:xfrm>
            <a:custGeom>
              <a:avLst/>
              <a:gdLst>
                <a:gd name="T0" fmla="*/ 37 w 37"/>
                <a:gd name="T1" fmla="*/ 0 h 101"/>
                <a:gd name="T2" fmla="*/ 37 w 37"/>
                <a:gd name="T3" fmla="*/ 54 h 101"/>
                <a:gd name="T4" fmla="*/ 37 w 37"/>
                <a:gd name="T5" fmla="*/ 80 h 101"/>
                <a:gd name="T6" fmla="*/ 37 w 37"/>
                <a:gd name="T7" fmla="*/ 101 h 101"/>
                <a:gd name="T8" fmla="*/ 24 w 37"/>
                <a:gd name="T9" fmla="*/ 101 h 101"/>
                <a:gd name="T10" fmla="*/ 24 w 37"/>
                <a:gd name="T11" fmla="*/ 84 h 101"/>
                <a:gd name="T12" fmla="*/ 22 w 37"/>
                <a:gd name="T13" fmla="*/ 82 h 101"/>
                <a:gd name="T14" fmla="*/ 20 w 37"/>
                <a:gd name="T15" fmla="*/ 84 h 101"/>
                <a:gd name="T16" fmla="*/ 20 w 37"/>
                <a:gd name="T17" fmla="*/ 101 h 101"/>
                <a:gd name="T18" fmla="*/ 7 w 37"/>
                <a:gd name="T19" fmla="*/ 101 h 101"/>
                <a:gd name="T20" fmla="*/ 7 w 37"/>
                <a:gd name="T21" fmla="*/ 87 h 101"/>
                <a:gd name="T22" fmla="*/ 0 w 37"/>
                <a:gd name="T23" fmla="*/ 80 h 101"/>
                <a:gd name="T24" fmla="*/ 0 w 37"/>
                <a:gd name="T25" fmla="*/ 36 h 101"/>
                <a:gd name="T26" fmla="*/ 37 w 37"/>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101">
                  <a:moveTo>
                    <a:pt x="37" y="0"/>
                  </a:moveTo>
                  <a:cubicBezTo>
                    <a:pt x="37" y="54"/>
                    <a:pt x="37" y="54"/>
                    <a:pt x="37" y="54"/>
                  </a:cubicBezTo>
                  <a:cubicBezTo>
                    <a:pt x="37" y="80"/>
                    <a:pt x="37" y="80"/>
                    <a:pt x="37" y="80"/>
                  </a:cubicBezTo>
                  <a:cubicBezTo>
                    <a:pt x="37" y="101"/>
                    <a:pt x="37" y="101"/>
                    <a:pt x="37" y="101"/>
                  </a:cubicBezTo>
                  <a:cubicBezTo>
                    <a:pt x="24" y="101"/>
                    <a:pt x="24" y="101"/>
                    <a:pt x="24" y="101"/>
                  </a:cubicBezTo>
                  <a:cubicBezTo>
                    <a:pt x="24" y="84"/>
                    <a:pt x="24" y="84"/>
                    <a:pt x="24" y="84"/>
                  </a:cubicBezTo>
                  <a:cubicBezTo>
                    <a:pt x="24" y="83"/>
                    <a:pt x="23" y="82"/>
                    <a:pt x="22" y="82"/>
                  </a:cubicBezTo>
                  <a:cubicBezTo>
                    <a:pt x="21" y="82"/>
                    <a:pt x="20" y="83"/>
                    <a:pt x="20" y="84"/>
                  </a:cubicBezTo>
                  <a:cubicBezTo>
                    <a:pt x="20" y="101"/>
                    <a:pt x="20" y="101"/>
                    <a:pt x="20" y="101"/>
                  </a:cubicBezTo>
                  <a:cubicBezTo>
                    <a:pt x="7" y="101"/>
                    <a:pt x="7" y="101"/>
                    <a:pt x="7" y="101"/>
                  </a:cubicBezTo>
                  <a:cubicBezTo>
                    <a:pt x="7" y="87"/>
                    <a:pt x="7" y="87"/>
                    <a:pt x="7" y="87"/>
                  </a:cubicBezTo>
                  <a:cubicBezTo>
                    <a:pt x="0" y="80"/>
                    <a:pt x="0" y="80"/>
                    <a:pt x="0" y="80"/>
                  </a:cubicBezTo>
                  <a:cubicBezTo>
                    <a:pt x="0" y="36"/>
                    <a:pt x="0" y="36"/>
                    <a:pt x="0" y="36"/>
                  </a:cubicBezTo>
                  <a:lnTo>
                    <a:pt x="37"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Rectangle 55"/>
            <p:cNvSpPr>
              <a:spLocks noChangeArrowheads="1"/>
            </p:cNvSpPr>
            <p:nvPr/>
          </p:nvSpPr>
          <p:spPr bwMode="auto">
            <a:xfrm>
              <a:off x="1503363" y="2995613"/>
              <a:ext cx="30163" cy="385763"/>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Rectangle 56"/>
            <p:cNvSpPr>
              <a:spLocks noChangeArrowheads="1"/>
            </p:cNvSpPr>
            <p:nvPr/>
          </p:nvSpPr>
          <p:spPr bwMode="auto">
            <a:xfrm>
              <a:off x="1503363" y="2947988"/>
              <a:ext cx="31750" cy="53975"/>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 name="Rectangle 57"/>
            <p:cNvSpPr>
              <a:spLocks noChangeArrowheads="1"/>
            </p:cNvSpPr>
            <p:nvPr/>
          </p:nvSpPr>
          <p:spPr bwMode="auto">
            <a:xfrm>
              <a:off x="1503363" y="2962276"/>
              <a:ext cx="11113" cy="419100"/>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 name="Rectangle 58"/>
            <p:cNvSpPr>
              <a:spLocks noChangeArrowheads="1"/>
            </p:cNvSpPr>
            <p:nvPr/>
          </p:nvSpPr>
          <p:spPr bwMode="auto">
            <a:xfrm>
              <a:off x="1495426" y="2984501"/>
              <a:ext cx="46038" cy="12065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Freeform 59"/>
            <p:cNvSpPr>
              <a:spLocks/>
            </p:cNvSpPr>
            <p:nvPr/>
          </p:nvSpPr>
          <p:spPr bwMode="auto">
            <a:xfrm>
              <a:off x="1495426" y="2946401"/>
              <a:ext cx="47625" cy="38100"/>
            </a:xfrm>
            <a:custGeom>
              <a:avLst/>
              <a:gdLst>
                <a:gd name="T0" fmla="*/ 0 w 44"/>
                <a:gd name="T1" fmla="*/ 32 h 35"/>
                <a:gd name="T2" fmla="*/ 3 w 44"/>
                <a:gd name="T3" fmla="*/ 35 h 35"/>
                <a:gd name="T4" fmla="*/ 41 w 44"/>
                <a:gd name="T5" fmla="*/ 35 h 35"/>
                <a:gd name="T6" fmla="*/ 44 w 44"/>
                <a:gd name="T7" fmla="*/ 32 h 35"/>
                <a:gd name="T8" fmla="*/ 44 w 44"/>
                <a:gd name="T9" fmla="*/ 4 h 35"/>
                <a:gd name="T10" fmla="*/ 41 w 44"/>
                <a:gd name="T11" fmla="*/ 0 h 35"/>
                <a:gd name="T12" fmla="*/ 3 w 44"/>
                <a:gd name="T13" fmla="*/ 0 h 35"/>
                <a:gd name="T14" fmla="*/ 0 w 44"/>
                <a:gd name="T15" fmla="*/ 4 h 35"/>
                <a:gd name="T16" fmla="*/ 0 w 44"/>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5">
                  <a:moveTo>
                    <a:pt x="0" y="32"/>
                  </a:moveTo>
                  <a:cubicBezTo>
                    <a:pt x="0" y="34"/>
                    <a:pt x="1" y="35"/>
                    <a:pt x="3" y="35"/>
                  </a:cubicBezTo>
                  <a:cubicBezTo>
                    <a:pt x="41" y="35"/>
                    <a:pt x="41" y="35"/>
                    <a:pt x="41" y="35"/>
                  </a:cubicBezTo>
                  <a:cubicBezTo>
                    <a:pt x="42" y="35"/>
                    <a:pt x="44" y="34"/>
                    <a:pt x="44" y="32"/>
                  </a:cubicBezTo>
                  <a:cubicBezTo>
                    <a:pt x="44" y="4"/>
                    <a:pt x="44" y="4"/>
                    <a:pt x="44" y="4"/>
                  </a:cubicBezTo>
                  <a:cubicBezTo>
                    <a:pt x="44" y="2"/>
                    <a:pt x="42" y="0"/>
                    <a:pt x="41" y="0"/>
                  </a:cubicBezTo>
                  <a:cubicBezTo>
                    <a:pt x="3" y="0"/>
                    <a:pt x="3" y="0"/>
                    <a:pt x="3" y="0"/>
                  </a:cubicBezTo>
                  <a:cubicBezTo>
                    <a:pt x="1" y="0"/>
                    <a:pt x="0" y="2"/>
                    <a:pt x="0" y="4"/>
                  </a:cubicBezTo>
                  <a:lnTo>
                    <a:pt x="0" y="3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Freeform 60"/>
            <p:cNvSpPr>
              <a:spLocks/>
            </p:cNvSpPr>
            <p:nvPr/>
          </p:nvSpPr>
          <p:spPr bwMode="auto">
            <a:xfrm>
              <a:off x="1495426" y="2946401"/>
              <a:ext cx="12700" cy="38100"/>
            </a:xfrm>
            <a:custGeom>
              <a:avLst/>
              <a:gdLst>
                <a:gd name="T0" fmla="*/ 3 w 12"/>
                <a:gd name="T1" fmla="*/ 0 h 35"/>
                <a:gd name="T2" fmla="*/ 12 w 12"/>
                <a:gd name="T3" fmla="*/ 0 h 35"/>
                <a:gd name="T4" fmla="*/ 12 w 12"/>
                <a:gd name="T5" fmla="*/ 35 h 35"/>
                <a:gd name="T6" fmla="*/ 3 w 12"/>
                <a:gd name="T7" fmla="*/ 35 h 35"/>
                <a:gd name="T8" fmla="*/ 0 w 12"/>
                <a:gd name="T9" fmla="*/ 32 h 35"/>
                <a:gd name="T10" fmla="*/ 0 w 12"/>
                <a:gd name="T11" fmla="*/ 4 h 35"/>
                <a:gd name="T12" fmla="*/ 3 w 1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2" h="35">
                  <a:moveTo>
                    <a:pt x="3" y="0"/>
                  </a:moveTo>
                  <a:cubicBezTo>
                    <a:pt x="12" y="0"/>
                    <a:pt x="12" y="0"/>
                    <a:pt x="12" y="0"/>
                  </a:cubicBezTo>
                  <a:cubicBezTo>
                    <a:pt x="12" y="35"/>
                    <a:pt x="12" y="35"/>
                    <a:pt x="12" y="35"/>
                  </a:cubicBezTo>
                  <a:cubicBezTo>
                    <a:pt x="3" y="35"/>
                    <a:pt x="3" y="35"/>
                    <a:pt x="3" y="35"/>
                  </a:cubicBezTo>
                  <a:cubicBezTo>
                    <a:pt x="1" y="35"/>
                    <a:pt x="0" y="34"/>
                    <a:pt x="0" y="32"/>
                  </a:cubicBezTo>
                  <a:cubicBezTo>
                    <a:pt x="0" y="4"/>
                    <a:pt x="0" y="4"/>
                    <a:pt x="0" y="4"/>
                  </a:cubicBezTo>
                  <a:cubicBezTo>
                    <a:pt x="0" y="2"/>
                    <a:pt x="1" y="0"/>
                    <a:pt x="3" y="0"/>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Rectangle 61"/>
            <p:cNvSpPr>
              <a:spLocks noChangeArrowheads="1"/>
            </p:cNvSpPr>
            <p:nvPr/>
          </p:nvSpPr>
          <p:spPr bwMode="auto">
            <a:xfrm>
              <a:off x="1495426" y="2952751"/>
              <a:ext cx="47625" cy="1588"/>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 name="Rectangle 62"/>
            <p:cNvSpPr>
              <a:spLocks noChangeArrowheads="1"/>
            </p:cNvSpPr>
            <p:nvPr/>
          </p:nvSpPr>
          <p:spPr bwMode="auto">
            <a:xfrm>
              <a:off x="1495426" y="2976563"/>
              <a:ext cx="47625" cy="3175"/>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63"/>
            <p:cNvSpPr>
              <a:spLocks/>
            </p:cNvSpPr>
            <p:nvPr/>
          </p:nvSpPr>
          <p:spPr bwMode="auto">
            <a:xfrm>
              <a:off x="1641476" y="2779713"/>
              <a:ext cx="428625" cy="606425"/>
            </a:xfrm>
            <a:custGeom>
              <a:avLst/>
              <a:gdLst>
                <a:gd name="T0" fmla="*/ 270 w 270"/>
                <a:gd name="T1" fmla="*/ 382 h 382"/>
                <a:gd name="T2" fmla="*/ 0 w 270"/>
                <a:gd name="T3" fmla="*/ 382 h 382"/>
                <a:gd name="T4" fmla="*/ 0 w 270"/>
                <a:gd name="T5" fmla="*/ 22 h 382"/>
                <a:gd name="T6" fmla="*/ 130 w 270"/>
                <a:gd name="T7" fmla="*/ 0 h 382"/>
                <a:gd name="T8" fmla="*/ 270 w 270"/>
                <a:gd name="T9" fmla="*/ 22 h 382"/>
                <a:gd name="T10" fmla="*/ 270 w 270"/>
                <a:gd name="T11" fmla="*/ 382 h 382"/>
              </a:gdLst>
              <a:ahLst/>
              <a:cxnLst>
                <a:cxn ang="0">
                  <a:pos x="T0" y="T1"/>
                </a:cxn>
                <a:cxn ang="0">
                  <a:pos x="T2" y="T3"/>
                </a:cxn>
                <a:cxn ang="0">
                  <a:pos x="T4" y="T5"/>
                </a:cxn>
                <a:cxn ang="0">
                  <a:pos x="T6" y="T7"/>
                </a:cxn>
                <a:cxn ang="0">
                  <a:pos x="T8" y="T9"/>
                </a:cxn>
                <a:cxn ang="0">
                  <a:pos x="T10" y="T11"/>
                </a:cxn>
              </a:cxnLst>
              <a:rect l="0" t="0" r="r" b="b"/>
              <a:pathLst>
                <a:path w="270" h="382">
                  <a:moveTo>
                    <a:pt x="270" y="382"/>
                  </a:moveTo>
                  <a:lnTo>
                    <a:pt x="0" y="382"/>
                  </a:lnTo>
                  <a:lnTo>
                    <a:pt x="0" y="22"/>
                  </a:lnTo>
                  <a:lnTo>
                    <a:pt x="130" y="0"/>
                  </a:lnTo>
                  <a:lnTo>
                    <a:pt x="270" y="22"/>
                  </a:lnTo>
                  <a:lnTo>
                    <a:pt x="270" y="3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Freeform 64"/>
            <p:cNvSpPr>
              <a:spLocks/>
            </p:cNvSpPr>
            <p:nvPr/>
          </p:nvSpPr>
          <p:spPr bwMode="auto">
            <a:xfrm>
              <a:off x="1641476" y="2771776"/>
              <a:ext cx="511175" cy="42863"/>
            </a:xfrm>
            <a:custGeom>
              <a:avLst/>
              <a:gdLst>
                <a:gd name="T0" fmla="*/ 438 w 477"/>
                <a:gd name="T1" fmla="*/ 0 h 39"/>
                <a:gd name="T2" fmla="*/ 438 w 477"/>
                <a:gd name="T3" fmla="*/ 0 h 39"/>
                <a:gd name="T4" fmla="*/ 39 w 477"/>
                <a:gd name="T5" fmla="*/ 0 h 39"/>
                <a:gd name="T6" fmla="*/ 0 w 477"/>
                <a:gd name="T7" fmla="*/ 39 h 39"/>
                <a:gd name="T8" fmla="*/ 38 w 477"/>
                <a:gd name="T9" fmla="*/ 39 h 39"/>
                <a:gd name="T10" fmla="*/ 77 w 477"/>
                <a:gd name="T11" fmla="*/ 39 h 39"/>
                <a:gd name="T12" fmla="*/ 400 w 477"/>
                <a:gd name="T13" fmla="*/ 39 h 39"/>
                <a:gd name="T14" fmla="*/ 437 w 477"/>
                <a:gd name="T15" fmla="*/ 39 h 39"/>
                <a:gd name="T16" fmla="*/ 477 w 477"/>
                <a:gd name="T17" fmla="*/ 39 h 39"/>
                <a:gd name="T18" fmla="*/ 438 w 477"/>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7" h="39">
                  <a:moveTo>
                    <a:pt x="438" y="0"/>
                  </a:moveTo>
                  <a:cubicBezTo>
                    <a:pt x="438" y="0"/>
                    <a:pt x="438" y="0"/>
                    <a:pt x="438" y="0"/>
                  </a:cubicBezTo>
                  <a:cubicBezTo>
                    <a:pt x="39" y="0"/>
                    <a:pt x="39" y="0"/>
                    <a:pt x="39" y="0"/>
                  </a:cubicBezTo>
                  <a:cubicBezTo>
                    <a:pt x="17" y="0"/>
                    <a:pt x="0" y="17"/>
                    <a:pt x="0" y="39"/>
                  </a:cubicBezTo>
                  <a:cubicBezTo>
                    <a:pt x="38" y="39"/>
                    <a:pt x="38" y="39"/>
                    <a:pt x="38" y="39"/>
                  </a:cubicBezTo>
                  <a:cubicBezTo>
                    <a:pt x="77" y="39"/>
                    <a:pt x="77" y="39"/>
                    <a:pt x="77" y="39"/>
                  </a:cubicBezTo>
                  <a:cubicBezTo>
                    <a:pt x="400" y="39"/>
                    <a:pt x="400" y="39"/>
                    <a:pt x="400" y="39"/>
                  </a:cubicBezTo>
                  <a:cubicBezTo>
                    <a:pt x="437" y="39"/>
                    <a:pt x="437" y="39"/>
                    <a:pt x="437" y="39"/>
                  </a:cubicBezTo>
                  <a:cubicBezTo>
                    <a:pt x="477" y="39"/>
                    <a:pt x="477" y="39"/>
                    <a:pt x="477" y="39"/>
                  </a:cubicBezTo>
                  <a:cubicBezTo>
                    <a:pt x="477" y="17"/>
                    <a:pt x="459" y="0"/>
                    <a:pt x="438" y="0"/>
                  </a:cubicBezTo>
                  <a:close/>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65"/>
            <p:cNvSpPr>
              <a:spLocks/>
            </p:cNvSpPr>
            <p:nvPr/>
          </p:nvSpPr>
          <p:spPr bwMode="auto">
            <a:xfrm>
              <a:off x="1641476" y="2771776"/>
              <a:ext cx="82550" cy="42863"/>
            </a:xfrm>
            <a:custGeom>
              <a:avLst/>
              <a:gdLst>
                <a:gd name="T0" fmla="*/ 0 w 77"/>
                <a:gd name="T1" fmla="*/ 39 h 39"/>
                <a:gd name="T2" fmla="*/ 39 w 77"/>
                <a:gd name="T3" fmla="*/ 0 h 39"/>
                <a:gd name="T4" fmla="*/ 77 w 77"/>
                <a:gd name="T5" fmla="*/ 39 h 39"/>
                <a:gd name="T6" fmla="*/ 0 w 77"/>
                <a:gd name="T7" fmla="*/ 39 h 39"/>
              </a:gdLst>
              <a:ahLst/>
              <a:cxnLst>
                <a:cxn ang="0">
                  <a:pos x="T0" y="T1"/>
                </a:cxn>
                <a:cxn ang="0">
                  <a:pos x="T2" y="T3"/>
                </a:cxn>
                <a:cxn ang="0">
                  <a:pos x="T4" y="T5"/>
                </a:cxn>
                <a:cxn ang="0">
                  <a:pos x="T6" y="T7"/>
                </a:cxn>
              </a:cxnLst>
              <a:rect l="0" t="0" r="r" b="b"/>
              <a:pathLst>
                <a:path w="77" h="39">
                  <a:moveTo>
                    <a:pt x="0" y="39"/>
                  </a:moveTo>
                  <a:cubicBezTo>
                    <a:pt x="0" y="17"/>
                    <a:pt x="17" y="0"/>
                    <a:pt x="39" y="0"/>
                  </a:cubicBezTo>
                  <a:cubicBezTo>
                    <a:pt x="60" y="0"/>
                    <a:pt x="77" y="17"/>
                    <a:pt x="77" y="39"/>
                  </a:cubicBez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66"/>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close/>
                  <a:moveTo>
                    <a:pt x="190" y="81"/>
                  </a:moveTo>
                  <a:lnTo>
                    <a:pt x="81" y="191"/>
                  </a:lnTo>
                  <a:lnTo>
                    <a:pt x="190" y="191"/>
                  </a:lnTo>
                  <a:lnTo>
                    <a:pt x="190" y="81"/>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Freeform 67"/>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moveTo>
                    <a:pt x="190" y="81"/>
                  </a:moveTo>
                  <a:lnTo>
                    <a:pt x="81" y="191"/>
                  </a:lnTo>
                  <a:lnTo>
                    <a:pt x="190" y="191"/>
                  </a:lnTo>
                  <a:lnTo>
                    <a:pt x="19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Freeform 68"/>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close/>
                  <a:moveTo>
                    <a:pt x="0" y="181"/>
                  </a:moveTo>
                  <a:lnTo>
                    <a:pt x="0" y="181"/>
                  </a:lnTo>
                  <a:lnTo>
                    <a:pt x="0" y="189"/>
                  </a:lnTo>
                  <a:lnTo>
                    <a:pt x="0" y="189"/>
                  </a:lnTo>
                  <a:lnTo>
                    <a:pt x="0" y="181"/>
                  </a:lnTo>
                  <a:close/>
                  <a:moveTo>
                    <a:pt x="0" y="170"/>
                  </a:moveTo>
                  <a:lnTo>
                    <a:pt x="0" y="179"/>
                  </a:lnTo>
                  <a:lnTo>
                    <a:pt x="0" y="179"/>
                  </a:lnTo>
                  <a:lnTo>
                    <a:pt x="0" y="170"/>
                  </a:lnTo>
                  <a:lnTo>
                    <a:pt x="0" y="170"/>
                  </a:lnTo>
                  <a:close/>
                  <a:moveTo>
                    <a:pt x="0" y="158"/>
                  </a:moveTo>
                  <a:lnTo>
                    <a:pt x="0" y="158"/>
                  </a:lnTo>
                  <a:lnTo>
                    <a:pt x="0" y="167"/>
                  </a:lnTo>
                  <a:lnTo>
                    <a:pt x="0" y="167"/>
                  </a:lnTo>
                  <a:lnTo>
                    <a:pt x="0" y="158"/>
                  </a:lnTo>
                  <a:close/>
                  <a:moveTo>
                    <a:pt x="0" y="148"/>
                  </a:moveTo>
                  <a:lnTo>
                    <a:pt x="0" y="148"/>
                  </a:lnTo>
                  <a:lnTo>
                    <a:pt x="0" y="156"/>
                  </a:lnTo>
                  <a:lnTo>
                    <a:pt x="0" y="156"/>
                  </a:lnTo>
                  <a:lnTo>
                    <a:pt x="0" y="148"/>
                  </a:lnTo>
                  <a:close/>
                  <a:moveTo>
                    <a:pt x="0" y="136"/>
                  </a:moveTo>
                  <a:lnTo>
                    <a:pt x="0" y="136"/>
                  </a:lnTo>
                  <a:lnTo>
                    <a:pt x="0" y="145"/>
                  </a:lnTo>
                  <a:lnTo>
                    <a:pt x="0" y="145"/>
                  </a:lnTo>
                  <a:lnTo>
                    <a:pt x="0" y="136"/>
                  </a:lnTo>
                  <a:close/>
                  <a:moveTo>
                    <a:pt x="0" y="125"/>
                  </a:moveTo>
                  <a:lnTo>
                    <a:pt x="0" y="125"/>
                  </a:lnTo>
                  <a:lnTo>
                    <a:pt x="0" y="134"/>
                  </a:lnTo>
                  <a:lnTo>
                    <a:pt x="0" y="134"/>
                  </a:lnTo>
                  <a:lnTo>
                    <a:pt x="0" y="125"/>
                  </a:lnTo>
                  <a:close/>
                  <a:moveTo>
                    <a:pt x="0" y="114"/>
                  </a:moveTo>
                  <a:lnTo>
                    <a:pt x="0" y="114"/>
                  </a:lnTo>
                  <a:lnTo>
                    <a:pt x="0" y="123"/>
                  </a:lnTo>
                  <a:lnTo>
                    <a:pt x="0" y="123"/>
                  </a:lnTo>
                  <a:lnTo>
                    <a:pt x="0" y="114"/>
                  </a:lnTo>
                  <a:close/>
                  <a:moveTo>
                    <a:pt x="0" y="103"/>
                  </a:moveTo>
                  <a:lnTo>
                    <a:pt x="0" y="103"/>
                  </a:lnTo>
                  <a:lnTo>
                    <a:pt x="0" y="112"/>
                  </a:lnTo>
                  <a:lnTo>
                    <a:pt x="0" y="112"/>
                  </a:lnTo>
                  <a:lnTo>
                    <a:pt x="0" y="103"/>
                  </a:lnTo>
                  <a:close/>
                  <a:moveTo>
                    <a:pt x="0" y="91"/>
                  </a:moveTo>
                  <a:lnTo>
                    <a:pt x="0" y="91"/>
                  </a:lnTo>
                  <a:lnTo>
                    <a:pt x="0" y="101"/>
                  </a:lnTo>
                  <a:lnTo>
                    <a:pt x="0" y="101"/>
                  </a:lnTo>
                  <a:lnTo>
                    <a:pt x="0" y="91"/>
                  </a:lnTo>
                  <a:close/>
                  <a:moveTo>
                    <a:pt x="0" y="81"/>
                  </a:moveTo>
                  <a:lnTo>
                    <a:pt x="0" y="81"/>
                  </a:lnTo>
                  <a:lnTo>
                    <a:pt x="0" y="89"/>
                  </a:lnTo>
                  <a:lnTo>
                    <a:pt x="0" y="89"/>
                  </a:lnTo>
                  <a:lnTo>
                    <a:pt x="0" y="81"/>
                  </a:lnTo>
                  <a:close/>
                  <a:moveTo>
                    <a:pt x="0" y="70"/>
                  </a:moveTo>
                  <a:lnTo>
                    <a:pt x="0" y="70"/>
                  </a:lnTo>
                  <a:lnTo>
                    <a:pt x="0" y="79"/>
                  </a:lnTo>
                  <a:lnTo>
                    <a:pt x="0" y="79"/>
                  </a:lnTo>
                  <a:lnTo>
                    <a:pt x="0" y="70"/>
                  </a:lnTo>
                  <a:close/>
                  <a:moveTo>
                    <a:pt x="0" y="58"/>
                  </a:moveTo>
                  <a:lnTo>
                    <a:pt x="0" y="58"/>
                  </a:lnTo>
                  <a:lnTo>
                    <a:pt x="0" y="67"/>
                  </a:lnTo>
                  <a:lnTo>
                    <a:pt x="0" y="67"/>
                  </a:lnTo>
                  <a:lnTo>
                    <a:pt x="0" y="58"/>
                  </a:lnTo>
                  <a:close/>
                  <a:moveTo>
                    <a:pt x="0" y="48"/>
                  </a:moveTo>
                  <a:lnTo>
                    <a:pt x="0" y="48"/>
                  </a:lnTo>
                  <a:lnTo>
                    <a:pt x="0" y="56"/>
                  </a:lnTo>
                  <a:lnTo>
                    <a:pt x="0" y="56"/>
                  </a:lnTo>
                  <a:lnTo>
                    <a:pt x="0" y="48"/>
                  </a:lnTo>
                  <a:close/>
                  <a:moveTo>
                    <a:pt x="0" y="36"/>
                  </a:moveTo>
                  <a:lnTo>
                    <a:pt x="0" y="36"/>
                  </a:lnTo>
                  <a:lnTo>
                    <a:pt x="0" y="45"/>
                  </a:lnTo>
                  <a:lnTo>
                    <a:pt x="0" y="45"/>
                  </a:lnTo>
                  <a:lnTo>
                    <a:pt x="0" y="36"/>
                  </a:lnTo>
                  <a:close/>
                  <a:moveTo>
                    <a:pt x="0" y="25"/>
                  </a:moveTo>
                  <a:lnTo>
                    <a:pt x="0" y="25"/>
                  </a:lnTo>
                  <a:lnTo>
                    <a:pt x="0" y="34"/>
                  </a:lnTo>
                  <a:lnTo>
                    <a:pt x="0" y="34"/>
                  </a:lnTo>
                  <a:lnTo>
                    <a:pt x="0" y="25"/>
                  </a:lnTo>
                  <a:close/>
                  <a:moveTo>
                    <a:pt x="0" y="14"/>
                  </a:moveTo>
                  <a:lnTo>
                    <a:pt x="0" y="14"/>
                  </a:lnTo>
                  <a:lnTo>
                    <a:pt x="0" y="23"/>
                  </a:lnTo>
                  <a:lnTo>
                    <a:pt x="0" y="23"/>
                  </a:lnTo>
                  <a:lnTo>
                    <a:pt x="0" y="14"/>
                  </a:lnTo>
                  <a:close/>
                  <a:moveTo>
                    <a:pt x="0" y="0"/>
                  </a:moveTo>
                  <a:lnTo>
                    <a:pt x="0" y="0"/>
                  </a:lnTo>
                  <a:lnTo>
                    <a:pt x="0" y="12"/>
                  </a:lnTo>
                  <a:lnTo>
                    <a:pt x="0" y="12"/>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69"/>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moveTo>
                    <a:pt x="0" y="181"/>
                  </a:moveTo>
                  <a:lnTo>
                    <a:pt x="0" y="181"/>
                  </a:lnTo>
                  <a:lnTo>
                    <a:pt x="0" y="189"/>
                  </a:lnTo>
                  <a:lnTo>
                    <a:pt x="0" y="189"/>
                  </a:lnTo>
                  <a:lnTo>
                    <a:pt x="0" y="181"/>
                  </a:lnTo>
                  <a:moveTo>
                    <a:pt x="0" y="170"/>
                  </a:moveTo>
                  <a:lnTo>
                    <a:pt x="0" y="179"/>
                  </a:lnTo>
                  <a:lnTo>
                    <a:pt x="0" y="179"/>
                  </a:lnTo>
                  <a:lnTo>
                    <a:pt x="0" y="170"/>
                  </a:lnTo>
                  <a:lnTo>
                    <a:pt x="0" y="170"/>
                  </a:lnTo>
                  <a:moveTo>
                    <a:pt x="0" y="158"/>
                  </a:moveTo>
                  <a:lnTo>
                    <a:pt x="0" y="158"/>
                  </a:lnTo>
                  <a:lnTo>
                    <a:pt x="0" y="167"/>
                  </a:lnTo>
                  <a:lnTo>
                    <a:pt x="0" y="167"/>
                  </a:lnTo>
                  <a:lnTo>
                    <a:pt x="0" y="158"/>
                  </a:lnTo>
                  <a:moveTo>
                    <a:pt x="0" y="148"/>
                  </a:moveTo>
                  <a:lnTo>
                    <a:pt x="0" y="148"/>
                  </a:lnTo>
                  <a:lnTo>
                    <a:pt x="0" y="156"/>
                  </a:lnTo>
                  <a:lnTo>
                    <a:pt x="0" y="156"/>
                  </a:lnTo>
                  <a:lnTo>
                    <a:pt x="0" y="148"/>
                  </a:lnTo>
                  <a:moveTo>
                    <a:pt x="0" y="136"/>
                  </a:moveTo>
                  <a:lnTo>
                    <a:pt x="0" y="136"/>
                  </a:lnTo>
                  <a:lnTo>
                    <a:pt x="0" y="145"/>
                  </a:lnTo>
                  <a:lnTo>
                    <a:pt x="0" y="145"/>
                  </a:lnTo>
                  <a:lnTo>
                    <a:pt x="0" y="136"/>
                  </a:lnTo>
                  <a:moveTo>
                    <a:pt x="0" y="125"/>
                  </a:moveTo>
                  <a:lnTo>
                    <a:pt x="0" y="125"/>
                  </a:lnTo>
                  <a:lnTo>
                    <a:pt x="0" y="134"/>
                  </a:lnTo>
                  <a:lnTo>
                    <a:pt x="0" y="134"/>
                  </a:lnTo>
                  <a:lnTo>
                    <a:pt x="0" y="125"/>
                  </a:lnTo>
                  <a:moveTo>
                    <a:pt x="0" y="114"/>
                  </a:moveTo>
                  <a:lnTo>
                    <a:pt x="0" y="114"/>
                  </a:lnTo>
                  <a:lnTo>
                    <a:pt x="0" y="123"/>
                  </a:lnTo>
                  <a:lnTo>
                    <a:pt x="0" y="123"/>
                  </a:lnTo>
                  <a:lnTo>
                    <a:pt x="0" y="114"/>
                  </a:lnTo>
                  <a:moveTo>
                    <a:pt x="0" y="103"/>
                  </a:moveTo>
                  <a:lnTo>
                    <a:pt x="0" y="103"/>
                  </a:lnTo>
                  <a:lnTo>
                    <a:pt x="0" y="112"/>
                  </a:lnTo>
                  <a:lnTo>
                    <a:pt x="0" y="112"/>
                  </a:lnTo>
                  <a:lnTo>
                    <a:pt x="0" y="103"/>
                  </a:lnTo>
                  <a:moveTo>
                    <a:pt x="0" y="91"/>
                  </a:moveTo>
                  <a:lnTo>
                    <a:pt x="0" y="91"/>
                  </a:lnTo>
                  <a:lnTo>
                    <a:pt x="0" y="101"/>
                  </a:lnTo>
                  <a:lnTo>
                    <a:pt x="0" y="101"/>
                  </a:lnTo>
                  <a:lnTo>
                    <a:pt x="0" y="91"/>
                  </a:lnTo>
                  <a:moveTo>
                    <a:pt x="0" y="81"/>
                  </a:moveTo>
                  <a:lnTo>
                    <a:pt x="0" y="81"/>
                  </a:lnTo>
                  <a:lnTo>
                    <a:pt x="0" y="89"/>
                  </a:lnTo>
                  <a:lnTo>
                    <a:pt x="0" y="89"/>
                  </a:lnTo>
                  <a:lnTo>
                    <a:pt x="0" y="81"/>
                  </a:lnTo>
                  <a:moveTo>
                    <a:pt x="0" y="70"/>
                  </a:moveTo>
                  <a:lnTo>
                    <a:pt x="0" y="70"/>
                  </a:lnTo>
                  <a:lnTo>
                    <a:pt x="0" y="79"/>
                  </a:lnTo>
                  <a:lnTo>
                    <a:pt x="0" y="79"/>
                  </a:lnTo>
                  <a:lnTo>
                    <a:pt x="0" y="70"/>
                  </a:lnTo>
                  <a:moveTo>
                    <a:pt x="0" y="58"/>
                  </a:moveTo>
                  <a:lnTo>
                    <a:pt x="0" y="58"/>
                  </a:lnTo>
                  <a:lnTo>
                    <a:pt x="0" y="67"/>
                  </a:lnTo>
                  <a:lnTo>
                    <a:pt x="0" y="67"/>
                  </a:lnTo>
                  <a:lnTo>
                    <a:pt x="0" y="58"/>
                  </a:lnTo>
                  <a:moveTo>
                    <a:pt x="0" y="48"/>
                  </a:moveTo>
                  <a:lnTo>
                    <a:pt x="0" y="48"/>
                  </a:lnTo>
                  <a:lnTo>
                    <a:pt x="0" y="56"/>
                  </a:lnTo>
                  <a:lnTo>
                    <a:pt x="0" y="56"/>
                  </a:lnTo>
                  <a:lnTo>
                    <a:pt x="0" y="48"/>
                  </a:lnTo>
                  <a:moveTo>
                    <a:pt x="0" y="36"/>
                  </a:moveTo>
                  <a:lnTo>
                    <a:pt x="0" y="36"/>
                  </a:lnTo>
                  <a:lnTo>
                    <a:pt x="0" y="45"/>
                  </a:lnTo>
                  <a:lnTo>
                    <a:pt x="0" y="45"/>
                  </a:lnTo>
                  <a:lnTo>
                    <a:pt x="0" y="36"/>
                  </a:lnTo>
                  <a:moveTo>
                    <a:pt x="0" y="25"/>
                  </a:moveTo>
                  <a:lnTo>
                    <a:pt x="0" y="25"/>
                  </a:lnTo>
                  <a:lnTo>
                    <a:pt x="0" y="34"/>
                  </a:lnTo>
                  <a:lnTo>
                    <a:pt x="0" y="34"/>
                  </a:lnTo>
                  <a:lnTo>
                    <a:pt x="0" y="25"/>
                  </a:lnTo>
                  <a:moveTo>
                    <a:pt x="0" y="14"/>
                  </a:moveTo>
                  <a:lnTo>
                    <a:pt x="0" y="14"/>
                  </a:lnTo>
                  <a:lnTo>
                    <a:pt x="0" y="23"/>
                  </a:lnTo>
                  <a:lnTo>
                    <a:pt x="0" y="23"/>
                  </a:lnTo>
                  <a:lnTo>
                    <a:pt x="0" y="14"/>
                  </a:lnTo>
                  <a:moveTo>
                    <a:pt x="0" y="0"/>
                  </a:moveTo>
                  <a:lnTo>
                    <a:pt x="0" y="0"/>
                  </a:lnTo>
                  <a:lnTo>
                    <a:pt x="0" y="12"/>
                  </a:lnTo>
                  <a:lnTo>
                    <a:pt x="0"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70"/>
            <p:cNvSpPr>
              <a:spLocks/>
            </p:cNvSpPr>
            <p:nvPr/>
          </p:nvSpPr>
          <p:spPr bwMode="auto">
            <a:xfrm>
              <a:off x="1822451" y="3135313"/>
              <a:ext cx="331788" cy="333375"/>
            </a:xfrm>
            <a:custGeom>
              <a:avLst/>
              <a:gdLst>
                <a:gd name="T0" fmla="*/ 286 w 310"/>
                <a:gd name="T1" fmla="*/ 17 h 311"/>
                <a:gd name="T2" fmla="*/ 0 w 310"/>
                <a:gd name="T3" fmla="*/ 304 h 311"/>
                <a:gd name="T4" fmla="*/ 17 w 310"/>
                <a:gd name="T5" fmla="*/ 299 h 311"/>
                <a:gd name="T6" fmla="*/ 34 w 310"/>
                <a:gd name="T7" fmla="*/ 311 h 311"/>
                <a:gd name="T8" fmla="*/ 37 w 310"/>
                <a:gd name="T9" fmla="*/ 311 h 311"/>
                <a:gd name="T10" fmla="*/ 54 w 310"/>
                <a:gd name="T11" fmla="*/ 299 h 311"/>
                <a:gd name="T12" fmla="*/ 67 w 310"/>
                <a:gd name="T13" fmla="*/ 299 h 311"/>
                <a:gd name="T14" fmla="*/ 83 w 310"/>
                <a:gd name="T15" fmla="*/ 311 h 311"/>
                <a:gd name="T16" fmla="*/ 86 w 310"/>
                <a:gd name="T17" fmla="*/ 311 h 311"/>
                <a:gd name="T18" fmla="*/ 103 w 310"/>
                <a:gd name="T19" fmla="*/ 299 h 311"/>
                <a:gd name="T20" fmla="*/ 116 w 310"/>
                <a:gd name="T21" fmla="*/ 299 h 311"/>
                <a:gd name="T22" fmla="*/ 133 w 310"/>
                <a:gd name="T23" fmla="*/ 311 h 311"/>
                <a:gd name="T24" fmla="*/ 136 w 310"/>
                <a:gd name="T25" fmla="*/ 311 h 311"/>
                <a:gd name="T26" fmla="*/ 152 w 310"/>
                <a:gd name="T27" fmla="*/ 299 h 311"/>
                <a:gd name="T28" fmla="*/ 165 w 310"/>
                <a:gd name="T29" fmla="*/ 299 h 311"/>
                <a:gd name="T30" fmla="*/ 182 w 310"/>
                <a:gd name="T31" fmla="*/ 311 h 311"/>
                <a:gd name="T32" fmla="*/ 185 w 310"/>
                <a:gd name="T33" fmla="*/ 311 h 311"/>
                <a:gd name="T34" fmla="*/ 202 w 310"/>
                <a:gd name="T35" fmla="*/ 299 h 311"/>
                <a:gd name="T36" fmla="*/ 215 w 310"/>
                <a:gd name="T37" fmla="*/ 299 h 311"/>
                <a:gd name="T38" fmla="*/ 231 w 310"/>
                <a:gd name="T39" fmla="*/ 311 h 311"/>
                <a:gd name="T40" fmla="*/ 235 w 310"/>
                <a:gd name="T41" fmla="*/ 311 h 311"/>
                <a:gd name="T42" fmla="*/ 251 w 310"/>
                <a:gd name="T43" fmla="*/ 299 h 311"/>
                <a:gd name="T44" fmla="*/ 264 w 310"/>
                <a:gd name="T45" fmla="*/ 299 h 311"/>
                <a:gd name="T46" fmla="*/ 281 w 310"/>
                <a:gd name="T47" fmla="*/ 311 h 311"/>
                <a:gd name="T48" fmla="*/ 284 w 310"/>
                <a:gd name="T49" fmla="*/ 311 h 311"/>
                <a:gd name="T50" fmla="*/ 298 w 310"/>
                <a:gd name="T51" fmla="*/ 285 h 311"/>
                <a:gd name="T52" fmla="*/ 310 w 310"/>
                <a:gd name="T53" fmla="*/ 268 h 311"/>
                <a:gd name="T54" fmla="*/ 310 w 310"/>
                <a:gd name="T55" fmla="*/ 265 h 311"/>
                <a:gd name="T56" fmla="*/ 298 w 310"/>
                <a:gd name="T57" fmla="*/ 248 h 311"/>
                <a:gd name="T58" fmla="*/ 298 w 310"/>
                <a:gd name="T59" fmla="*/ 235 h 311"/>
                <a:gd name="T60" fmla="*/ 310 w 310"/>
                <a:gd name="T61" fmla="*/ 219 h 311"/>
                <a:gd name="T62" fmla="*/ 310 w 310"/>
                <a:gd name="T63" fmla="*/ 215 h 311"/>
                <a:gd name="T64" fmla="*/ 298 w 310"/>
                <a:gd name="T65" fmla="*/ 199 h 311"/>
                <a:gd name="T66" fmla="*/ 298 w 310"/>
                <a:gd name="T67" fmla="*/ 186 h 311"/>
                <a:gd name="T68" fmla="*/ 310 w 310"/>
                <a:gd name="T69" fmla="*/ 169 h 311"/>
                <a:gd name="T70" fmla="*/ 310 w 310"/>
                <a:gd name="T71" fmla="*/ 166 h 311"/>
                <a:gd name="T72" fmla="*/ 298 w 310"/>
                <a:gd name="T73" fmla="*/ 150 h 311"/>
                <a:gd name="T74" fmla="*/ 298 w 310"/>
                <a:gd name="T75" fmla="*/ 136 h 311"/>
                <a:gd name="T76" fmla="*/ 310 w 310"/>
                <a:gd name="T77" fmla="*/ 120 h 311"/>
                <a:gd name="T78" fmla="*/ 310 w 310"/>
                <a:gd name="T79" fmla="*/ 117 h 311"/>
                <a:gd name="T80" fmla="*/ 298 w 310"/>
                <a:gd name="T81" fmla="*/ 100 h 311"/>
                <a:gd name="T82" fmla="*/ 298 w 310"/>
                <a:gd name="T83" fmla="*/ 87 h 311"/>
                <a:gd name="T84" fmla="*/ 310 w 310"/>
                <a:gd name="T85" fmla="*/ 71 h 311"/>
                <a:gd name="T86" fmla="*/ 310 w 310"/>
                <a:gd name="T87" fmla="*/ 67 h 311"/>
                <a:gd name="T88" fmla="*/ 298 w 310"/>
                <a:gd name="T89" fmla="*/ 51 h 311"/>
                <a:gd name="T90" fmla="*/ 298 w 310"/>
                <a:gd name="T91" fmla="*/ 38 h 311"/>
                <a:gd name="T92" fmla="*/ 310 w 310"/>
                <a:gd name="T93" fmla="*/ 21 h 311"/>
                <a:gd name="T94" fmla="*/ 310 w 310"/>
                <a:gd name="T95" fmla="*/ 1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311">
                  <a:moveTo>
                    <a:pt x="310" y="0"/>
                  </a:moveTo>
                  <a:cubicBezTo>
                    <a:pt x="303" y="0"/>
                    <a:pt x="303" y="0"/>
                    <a:pt x="303" y="0"/>
                  </a:cubicBezTo>
                  <a:cubicBezTo>
                    <a:pt x="294" y="0"/>
                    <a:pt x="286" y="8"/>
                    <a:pt x="286" y="17"/>
                  </a:cubicBezTo>
                  <a:cubicBezTo>
                    <a:pt x="286" y="287"/>
                    <a:pt x="286" y="287"/>
                    <a:pt x="286" y="287"/>
                  </a:cubicBezTo>
                  <a:cubicBezTo>
                    <a:pt x="17" y="287"/>
                    <a:pt x="17" y="287"/>
                    <a:pt x="17" y="287"/>
                  </a:cubicBezTo>
                  <a:cubicBezTo>
                    <a:pt x="7" y="287"/>
                    <a:pt x="0" y="295"/>
                    <a:pt x="0" y="304"/>
                  </a:cubicBezTo>
                  <a:cubicBezTo>
                    <a:pt x="0" y="311"/>
                    <a:pt x="0" y="311"/>
                    <a:pt x="0" y="311"/>
                  </a:cubicBezTo>
                  <a:cubicBezTo>
                    <a:pt x="17" y="311"/>
                    <a:pt x="17" y="311"/>
                    <a:pt x="17" y="311"/>
                  </a:cubicBezTo>
                  <a:cubicBezTo>
                    <a:pt x="17" y="299"/>
                    <a:pt x="17" y="299"/>
                    <a:pt x="17" y="299"/>
                  </a:cubicBezTo>
                  <a:cubicBezTo>
                    <a:pt x="21" y="299"/>
                    <a:pt x="21" y="299"/>
                    <a:pt x="21" y="299"/>
                  </a:cubicBezTo>
                  <a:cubicBezTo>
                    <a:pt x="21" y="311"/>
                    <a:pt x="21" y="311"/>
                    <a:pt x="21" y="311"/>
                  </a:cubicBezTo>
                  <a:cubicBezTo>
                    <a:pt x="34" y="311"/>
                    <a:pt x="34" y="311"/>
                    <a:pt x="34" y="311"/>
                  </a:cubicBezTo>
                  <a:cubicBezTo>
                    <a:pt x="34" y="299"/>
                    <a:pt x="34" y="299"/>
                    <a:pt x="34" y="299"/>
                  </a:cubicBezTo>
                  <a:cubicBezTo>
                    <a:pt x="37" y="299"/>
                    <a:pt x="37" y="299"/>
                    <a:pt x="37" y="299"/>
                  </a:cubicBezTo>
                  <a:cubicBezTo>
                    <a:pt x="37" y="311"/>
                    <a:pt x="37" y="311"/>
                    <a:pt x="37" y="311"/>
                  </a:cubicBezTo>
                  <a:cubicBezTo>
                    <a:pt x="50" y="311"/>
                    <a:pt x="50" y="311"/>
                    <a:pt x="50" y="311"/>
                  </a:cubicBezTo>
                  <a:cubicBezTo>
                    <a:pt x="50" y="299"/>
                    <a:pt x="50" y="299"/>
                    <a:pt x="50" y="299"/>
                  </a:cubicBezTo>
                  <a:cubicBezTo>
                    <a:pt x="54" y="299"/>
                    <a:pt x="54" y="299"/>
                    <a:pt x="54" y="299"/>
                  </a:cubicBezTo>
                  <a:cubicBezTo>
                    <a:pt x="54" y="311"/>
                    <a:pt x="54" y="311"/>
                    <a:pt x="54" y="311"/>
                  </a:cubicBezTo>
                  <a:cubicBezTo>
                    <a:pt x="67" y="311"/>
                    <a:pt x="67" y="311"/>
                    <a:pt x="67" y="311"/>
                  </a:cubicBezTo>
                  <a:cubicBezTo>
                    <a:pt x="67" y="299"/>
                    <a:pt x="67" y="299"/>
                    <a:pt x="67" y="299"/>
                  </a:cubicBezTo>
                  <a:cubicBezTo>
                    <a:pt x="70" y="299"/>
                    <a:pt x="70" y="299"/>
                    <a:pt x="70" y="299"/>
                  </a:cubicBezTo>
                  <a:cubicBezTo>
                    <a:pt x="70" y="311"/>
                    <a:pt x="70" y="311"/>
                    <a:pt x="70" y="311"/>
                  </a:cubicBezTo>
                  <a:cubicBezTo>
                    <a:pt x="83" y="311"/>
                    <a:pt x="83" y="311"/>
                    <a:pt x="83" y="311"/>
                  </a:cubicBezTo>
                  <a:cubicBezTo>
                    <a:pt x="83" y="299"/>
                    <a:pt x="83" y="299"/>
                    <a:pt x="83" y="299"/>
                  </a:cubicBezTo>
                  <a:cubicBezTo>
                    <a:pt x="86" y="299"/>
                    <a:pt x="86" y="299"/>
                    <a:pt x="86" y="299"/>
                  </a:cubicBezTo>
                  <a:cubicBezTo>
                    <a:pt x="86" y="311"/>
                    <a:pt x="86" y="311"/>
                    <a:pt x="86" y="311"/>
                  </a:cubicBezTo>
                  <a:cubicBezTo>
                    <a:pt x="100" y="311"/>
                    <a:pt x="100" y="311"/>
                    <a:pt x="100" y="311"/>
                  </a:cubicBezTo>
                  <a:cubicBezTo>
                    <a:pt x="100" y="299"/>
                    <a:pt x="100" y="299"/>
                    <a:pt x="100" y="299"/>
                  </a:cubicBezTo>
                  <a:cubicBezTo>
                    <a:pt x="103" y="299"/>
                    <a:pt x="103" y="299"/>
                    <a:pt x="103" y="299"/>
                  </a:cubicBezTo>
                  <a:cubicBezTo>
                    <a:pt x="103" y="311"/>
                    <a:pt x="103" y="311"/>
                    <a:pt x="103" y="311"/>
                  </a:cubicBezTo>
                  <a:cubicBezTo>
                    <a:pt x="116" y="311"/>
                    <a:pt x="116" y="311"/>
                    <a:pt x="116" y="311"/>
                  </a:cubicBezTo>
                  <a:cubicBezTo>
                    <a:pt x="116" y="299"/>
                    <a:pt x="116" y="299"/>
                    <a:pt x="116" y="299"/>
                  </a:cubicBezTo>
                  <a:cubicBezTo>
                    <a:pt x="119" y="299"/>
                    <a:pt x="119" y="299"/>
                    <a:pt x="119" y="299"/>
                  </a:cubicBezTo>
                  <a:cubicBezTo>
                    <a:pt x="119" y="311"/>
                    <a:pt x="119" y="311"/>
                    <a:pt x="119" y="311"/>
                  </a:cubicBezTo>
                  <a:cubicBezTo>
                    <a:pt x="133" y="311"/>
                    <a:pt x="133" y="311"/>
                    <a:pt x="133" y="311"/>
                  </a:cubicBezTo>
                  <a:cubicBezTo>
                    <a:pt x="133" y="299"/>
                    <a:pt x="133" y="299"/>
                    <a:pt x="133" y="299"/>
                  </a:cubicBezTo>
                  <a:cubicBezTo>
                    <a:pt x="136" y="299"/>
                    <a:pt x="136" y="299"/>
                    <a:pt x="136" y="299"/>
                  </a:cubicBezTo>
                  <a:cubicBezTo>
                    <a:pt x="136" y="311"/>
                    <a:pt x="136" y="311"/>
                    <a:pt x="136" y="311"/>
                  </a:cubicBezTo>
                  <a:cubicBezTo>
                    <a:pt x="149" y="311"/>
                    <a:pt x="149" y="311"/>
                    <a:pt x="149" y="311"/>
                  </a:cubicBezTo>
                  <a:cubicBezTo>
                    <a:pt x="149" y="299"/>
                    <a:pt x="149" y="299"/>
                    <a:pt x="149" y="299"/>
                  </a:cubicBezTo>
                  <a:cubicBezTo>
                    <a:pt x="152" y="299"/>
                    <a:pt x="152" y="299"/>
                    <a:pt x="152" y="299"/>
                  </a:cubicBezTo>
                  <a:cubicBezTo>
                    <a:pt x="152" y="311"/>
                    <a:pt x="152" y="311"/>
                    <a:pt x="152" y="311"/>
                  </a:cubicBezTo>
                  <a:cubicBezTo>
                    <a:pt x="165" y="311"/>
                    <a:pt x="165" y="311"/>
                    <a:pt x="165" y="311"/>
                  </a:cubicBezTo>
                  <a:cubicBezTo>
                    <a:pt x="165" y="299"/>
                    <a:pt x="165" y="299"/>
                    <a:pt x="165" y="299"/>
                  </a:cubicBezTo>
                  <a:cubicBezTo>
                    <a:pt x="169" y="299"/>
                    <a:pt x="169" y="299"/>
                    <a:pt x="169" y="299"/>
                  </a:cubicBezTo>
                  <a:cubicBezTo>
                    <a:pt x="169" y="311"/>
                    <a:pt x="169" y="311"/>
                    <a:pt x="169" y="311"/>
                  </a:cubicBezTo>
                  <a:cubicBezTo>
                    <a:pt x="182" y="311"/>
                    <a:pt x="182" y="311"/>
                    <a:pt x="182" y="311"/>
                  </a:cubicBezTo>
                  <a:cubicBezTo>
                    <a:pt x="182" y="299"/>
                    <a:pt x="182" y="299"/>
                    <a:pt x="182" y="299"/>
                  </a:cubicBezTo>
                  <a:cubicBezTo>
                    <a:pt x="185" y="299"/>
                    <a:pt x="185" y="299"/>
                    <a:pt x="185" y="299"/>
                  </a:cubicBezTo>
                  <a:cubicBezTo>
                    <a:pt x="185" y="311"/>
                    <a:pt x="185" y="311"/>
                    <a:pt x="185" y="311"/>
                  </a:cubicBezTo>
                  <a:cubicBezTo>
                    <a:pt x="198" y="311"/>
                    <a:pt x="198" y="311"/>
                    <a:pt x="198" y="311"/>
                  </a:cubicBezTo>
                  <a:cubicBezTo>
                    <a:pt x="198" y="299"/>
                    <a:pt x="198" y="299"/>
                    <a:pt x="198" y="299"/>
                  </a:cubicBezTo>
                  <a:cubicBezTo>
                    <a:pt x="202" y="299"/>
                    <a:pt x="202" y="299"/>
                    <a:pt x="202" y="299"/>
                  </a:cubicBezTo>
                  <a:cubicBezTo>
                    <a:pt x="202" y="311"/>
                    <a:pt x="202" y="311"/>
                    <a:pt x="202" y="311"/>
                  </a:cubicBezTo>
                  <a:cubicBezTo>
                    <a:pt x="215" y="311"/>
                    <a:pt x="215" y="311"/>
                    <a:pt x="215" y="311"/>
                  </a:cubicBezTo>
                  <a:cubicBezTo>
                    <a:pt x="215" y="299"/>
                    <a:pt x="215" y="299"/>
                    <a:pt x="215" y="299"/>
                  </a:cubicBezTo>
                  <a:cubicBezTo>
                    <a:pt x="218" y="299"/>
                    <a:pt x="218" y="299"/>
                    <a:pt x="218" y="299"/>
                  </a:cubicBezTo>
                  <a:cubicBezTo>
                    <a:pt x="218" y="311"/>
                    <a:pt x="218" y="311"/>
                    <a:pt x="218" y="311"/>
                  </a:cubicBezTo>
                  <a:cubicBezTo>
                    <a:pt x="231" y="311"/>
                    <a:pt x="231" y="311"/>
                    <a:pt x="231" y="311"/>
                  </a:cubicBezTo>
                  <a:cubicBezTo>
                    <a:pt x="231" y="299"/>
                    <a:pt x="231" y="299"/>
                    <a:pt x="231" y="299"/>
                  </a:cubicBezTo>
                  <a:cubicBezTo>
                    <a:pt x="235" y="299"/>
                    <a:pt x="235" y="299"/>
                    <a:pt x="235" y="299"/>
                  </a:cubicBezTo>
                  <a:cubicBezTo>
                    <a:pt x="235" y="311"/>
                    <a:pt x="235" y="311"/>
                    <a:pt x="235" y="311"/>
                  </a:cubicBezTo>
                  <a:cubicBezTo>
                    <a:pt x="248" y="311"/>
                    <a:pt x="248" y="311"/>
                    <a:pt x="248" y="311"/>
                  </a:cubicBezTo>
                  <a:cubicBezTo>
                    <a:pt x="248" y="299"/>
                    <a:pt x="248" y="299"/>
                    <a:pt x="248" y="299"/>
                  </a:cubicBezTo>
                  <a:cubicBezTo>
                    <a:pt x="251" y="299"/>
                    <a:pt x="251" y="299"/>
                    <a:pt x="251" y="299"/>
                  </a:cubicBezTo>
                  <a:cubicBezTo>
                    <a:pt x="251" y="311"/>
                    <a:pt x="251" y="311"/>
                    <a:pt x="251" y="311"/>
                  </a:cubicBezTo>
                  <a:cubicBezTo>
                    <a:pt x="264" y="311"/>
                    <a:pt x="264" y="311"/>
                    <a:pt x="264" y="311"/>
                  </a:cubicBezTo>
                  <a:cubicBezTo>
                    <a:pt x="264" y="299"/>
                    <a:pt x="264" y="299"/>
                    <a:pt x="264" y="299"/>
                  </a:cubicBezTo>
                  <a:cubicBezTo>
                    <a:pt x="267" y="299"/>
                    <a:pt x="267" y="299"/>
                    <a:pt x="267" y="299"/>
                  </a:cubicBezTo>
                  <a:cubicBezTo>
                    <a:pt x="267" y="311"/>
                    <a:pt x="267" y="311"/>
                    <a:pt x="267" y="311"/>
                  </a:cubicBezTo>
                  <a:cubicBezTo>
                    <a:pt x="281" y="311"/>
                    <a:pt x="281" y="311"/>
                    <a:pt x="281" y="311"/>
                  </a:cubicBezTo>
                  <a:cubicBezTo>
                    <a:pt x="281" y="299"/>
                    <a:pt x="281" y="299"/>
                    <a:pt x="281" y="299"/>
                  </a:cubicBezTo>
                  <a:cubicBezTo>
                    <a:pt x="284" y="299"/>
                    <a:pt x="284" y="299"/>
                    <a:pt x="284" y="299"/>
                  </a:cubicBezTo>
                  <a:cubicBezTo>
                    <a:pt x="284" y="311"/>
                    <a:pt x="284" y="311"/>
                    <a:pt x="284" y="311"/>
                  </a:cubicBezTo>
                  <a:cubicBezTo>
                    <a:pt x="310" y="311"/>
                    <a:pt x="310" y="311"/>
                    <a:pt x="310" y="311"/>
                  </a:cubicBezTo>
                  <a:cubicBezTo>
                    <a:pt x="310" y="285"/>
                    <a:pt x="310" y="285"/>
                    <a:pt x="310" y="285"/>
                  </a:cubicBezTo>
                  <a:cubicBezTo>
                    <a:pt x="298" y="285"/>
                    <a:pt x="298" y="285"/>
                    <a:pt x="298" y="285"/>
                  </a:cubicBezTo>
                  <a:cubicBezTo>
                    <a:pt x="298" y="281"/>
                    <a:pt x="298" y="281"/>
                    <a:pt x="298" y="281"/>
                  </a:cubicBezTo>
                  <a:cubicBezTo>
                    <a:pt x="310" y="281"/>
                    <a:pt x="310" y="281"/>
                    <a:pt x="310" y="281"/>
                  </a:cubicBezTo>
                  <a:cubicBezTo>
                    <a:pt x="310" y="268"/>
                    <a:pt x="310" y="268"/>
                    <a:pt x="310" y="268"/>
                  </a:cubicBezTo>
                  <a:cubicBezTo>
                    <a:pt x="298" y="268"/>
                    <a:pt x="298" y="268"/>
                    <a:pt x="298" y="268"/>
                  </a:cubicBezTo>
                  <a:cubicBezTo>
                    <a:pt x="298" y="265"/>
                    <a:pt x="298" y="265"/>
                    <a:pt x="298" y="265"/>
                  </a:cubicBezTo>
                  <a:cubicBezTo>
                    <a:pt x="310" y="265"/>
                    <a:pt x="310" y="265"/>
                    <a:pt x="310" y="265"/>
                  </a:cubicBezTo>
                  <a:cubicBezTo>
                    <a:pt x="310" y="252"/>
                    <a:pt x="310" y="252"/>
                    <a:pt x="310" y="252"/>
                  </a:cubicBezTo>
                  <a:cubicBezTo>
                    <a:pt x="298" y="252"/>
                    <a:pt x="298" y="252"/>
                    <a:pt x="298" y="252"/>
                  </a:cubicBezTo>
                  <a:cubicBezTo>
                    <a:pt x="298" y="248"/>
                    <a:pt x="298" y="248"/>
                    <a:pt x="298" y="248"/>
                  </a:cubicBezTo>
                  <a:cubicBezTo>
                    <a:pt x="310" y="248"/>
                    <a:pt x="310" y="248"/>
                    <a:pt x="310" y="248"/>
                  </a:cubicBezTo>
                  <a:cubicBezTo>
                    <a:pt x="310" y="235"/>
                    <a:pt x="310" y="235"/>
                    <a:pt x="310" y="235"/>
                  </a:cubicBezTo>
                  <a:cubicBezTo>
                    <a:pt x="298" y="235"/>
                    <a:pt x="298" y="235"/>
                    <a:pt x="298" y="235"/>
                  </a:cubicBezTo>
                  <a:cubicBezTo>
                    <a:pt x="298" y="232"/>
                    <a:pt x="298" y="232"/>
                    <a:pt x="298" y="232"/>
                  </a:cubicBezTo>
                  <a:cubicBezTo>
                    <a:pt x="310" y="232"/>
                    <a:pt x="310" y="232"/>
                    <a:pt x="310" y="232"/>
                  </a:cubicBezTo>
                  <a:cubicBezTo>
                    <a:pt x="310" y="219"/>
                    <a:pt x="310" y="219"/>
                    <a:pt x="310" y="219"/>
                  </a:cubicBezTo>
                  <a:cubicBezTo>
                    <a:pt x="298" y="219"/>
                    <a:pt x="298" y="219"/>
                    <a:pt x="298" y="219"/>
                  </a:cubicBezTo>
                  <a:cubicBezTo>
                    <a:pt x="298" y="216"/>
                    <a:pt x="298" y="216"/>
                    <a:pt x="298" y="216"/>
                  </a:cubicBezTo>
                  <a:cubicBezTo>
                    <a:pt x="310" y="215"/>
                    <a:pt x="310" y="215"/>
                    <a:pt x="310" y="215"/>
                  </a:cubicBezTo>
                  <a:cubicBezTo>
                    <a:pt x="310" y="202"/>
                    <a:pt x="310" y="202"/>
                    <a:pt x="310" y="202"/>
                  </a:cubicBezTo>
                  <a:cubicBezTo>
                    <a:pt x="298" y="202"/>
                    <a:pt x="298" y="202"/>
                    <a:pt x="298" y="202"/>
                  </a:cubicBezTo>
                  <a:cubicBezTo>
                    <a:pt x="298" y="199"/>
                    <a:pt x="298" y="199"/>
                    <a:pt x="298" y="199"/>
                  </a:cubicBezTo>
                  <a:cubicBezTo>
                    <a:pt x="310" y="199"/>
                    <a:pt x="310" y="199"/>
                    <a:pt x="310" y="199"/>
                  </a:cubicBezTo>
                  <a:cubicBezTo>
                    <a:pt x="310" y="186"/>
                    <a:pt x="310" y="186"/>
                    <a:pt x="310" y="186"/>
                  </a:cubicBezTo>
                  <a:cubicBezTo>
                    <a:pt x="298" y="186"/>
                    <a:pt x="298" y="186"/>
                    <a:pt x="298" y="186"/>
                  </a:cubicBezTo>
                  <a:cubicBezTo>
                    <a:pt x="298" y="183"/>
                    <a:pt x="298" y="183"/>
                    <a:pt x="298" y="183"/>
                  </a:cubicBezTo>
                  <a:cubicBezTo>
                    <a:pt x="310" y="183"/>
                    <a:pt x="310" y="183"/>
                    <a:pt x="310" y="183"/>
                  </a:cubicBezTo>
                  <a:cubicBezTo>
                    <a:pt x="310" y="169"/>
                    <a:pt x="310" y="169"/>
                    <a:pt x="310" y="169"/>
                  </a:cubicBezTo>
                  <a:cubicBezTo>
                    <a:pt x="298" y="169"/>
                    <a:pt x="298" y="169"/>
                    <a:pt x="298" y="169"/>
                  </a:cubicBezTo>
                  <a:cubicBezTo>
                    <a:pt x="298" y="166"/>
                    <a:pt x="298" y="166"/>
                    <a:pt x="298" y="166"/>
                  </a:cubicBezTo>
                  <a:cubicBezTo>
                    <a:pt x="310" y="166"/>
                    <a:pt x="310" y="166"/>
                    <a:pt x="310" y="166"/>
                  </a:cubicBezTo>
                  <a:cubicBezTo>
                    <a:pt x="310" y="153"/>
                    <a:pt x="310" y="153"/>
                    <a:pt x="310" y="153"/>
                  </a:cubicBezTo>
                  <a:cubicBezTo>
                    <a:pt x="298" y="153"/>
                    <a:pt x="298" y="153"/>
                    <a:pt x="298" y="153"/>
                  </a:cubicBezTo>
                  <a:cubicBezTo>
                    <a:pt x="298" y="150"/>
                    <a:pt x="298" y="150"/>
                    <a:pt x="298" y="150"/>
                  </a:cubicBezTo>
                  <a:cubicBezTo>
                    <a:pt x="310" y="150"/>
                    <a:pt x="310" y="150"/>
                    <a:pt x="310" y="150"/>
                  </a:cubicBezTo>
                  <a:cubicBezTo>
                    <a:pt x="310" y="136"/>
                    <a:pt x="310" y="136"/>
                    <a:pt x="310" y="136"/>
                  </a:cubicBezTo>
                  <a:cubicBezTo>
                    <a:pt x="298" y="136"/>
                    <a:pt x="298" y="136"/>
                    <a:pt x="298" y="136"/>
                  </a:cubicBezTo>
                  <a:cubicBezTo>
                    <a:pt x="298" y="133"/>
                    <a:pt x="298" y="133"/>
                    <a:pt x="298" y="133"/>
                  </a:cubicBezTo>
                  <a:cubicBezTo>
                    <a:pt x="310" y="133"/>
                    <a:pt x="310" y="133"/>
                    <a:pt x="310" y="133"/>
                  </a:cubicBezTo>
                  <a:cubicBezTo>
                    <a:pt x="310" y="120"/>
                    <a:pt x="310" y="120"/>
                    <a:pt x="310" y="120"/>
                  </a:cubicBezTo>
                  <a:cubicBezTo>
                    <a:pt x="298" y="120"/>
                    <a:pt x="298" y="120"/>
                    <a:pt x="298" y="120"/>
                  </a:cubicBezTo>
                  <a:cubicBezTo>
                    <a:pt x="298" y="117"/>
                    <a:pt x="298" y="117"/>
                    <a:pt x="298" y="117"/>
                  </a:cubicBezTo>
                  <a:cubicBezTo>
                    <a:pt x="310" y="117"/>
                    <a:pt x="310" y="117"/>
                    <a:pt x="310" y="117"/>
                  </a:cubicBezTo>
                  <a:cubicBezTo>
                    <a:pt x="310" y="104"/>
                    <a:pt x="310" y="104"/>
                    <a:pt x="310" y="104"/>
                  </a:cubicBezTo>
                  <a:cubicBezTo>
                    <a:pt x="298" y="104"/>
                    <a:pt x="298" y="104"/>
                    <a:pt x="298" y="104"/>
                  </a:cubicBezTo>
                  <a:cubicBezTo>
                    <a:pt x="298" y="100"/>
                    <a:pt x="298" y="100"/>
                    <a:pt x="298" y="100"/>
                  </a:cubicBezTo>
                  <a:cubicBezTo>
                    <a:pt x="310" y="100"/>
                    <a:pt x="310" y="100"/>
                    <a:pt x="310" y="100"/>
                  </a:cubicBezTo>
                  <a:cubicBezTo>
                    <a:pt x="310" y="87"/>
                    <a:pt x="310" y="87"/>
                    <a:pt x="310" y="87"/>
                  </a:cubicBezTo>
                  <a:cubicBezTo>
                    <a:pt x="298" y="87"/>
                    <a:pt x="298" y="87"/>
                    <a:pt x="298" y="87"/>
                  </a:cubicBezTo>
                  <a:cubicBezTo>
                    <a:pt x="298" y="84"/>
                    <a:pt x="298" y="84"/>
                    <a:pt x="298" y="84"/>
                  </a:cubicBezTo>
                  <a:cubicBezTo>
                    <a:pt x="310" y="84"/>
                    <a:pt x="310" y="84"/>
                    <a:pt x="310" y="84"/>
                  </a:cubicBezTo>
                  <a:cubicBezTo>
                    <a:pt x="310" y="71"/>
                    <a:pt x="310" y="71"/>
                    <a:pt x="310" y="71"/>
                  </a:cubicBezTo>
                  <a:cubicBezTo>
                    <a:pt x="298" y="71"/>
                    <a:pt x="298" y="71"/>
                    <a:pt x="298" y="71"/>
                  </a:cubicBezTo>
                  <a:cubicBezTo>
                    <a:pt x="298" y="67"/>
                    <a:pt x="298" y="67"/>
                    <a:pt x="298" y="67"/>
                  </a:cubicBezTo>
                  <a:cubicBezTo>
                    <a:pt x="310" y="67"/>
                    <a:pt x="310" y="67"/>
                    <a:pt x="310" y="67"/>
                  </a:cubicBezTo>
                  <a:cubicBezTo>
                    <a:pt x="310" y="54"/>
                    <a:pt x="310" y="54"/>
                    <a:pt x="310" y="54"/>
                  </a:cubicBezTo>
                  <a:cubicBezTo>
                    <a:pt x="298" y="54"/>
                    <a:pt x="298" y="54"/>
                    <a:pt x="298" y="54"/>
                  </a:cubicBezTo>
                  <a:cubicBezTo>
                    <a:pt x="298" y="51"/>
                    <a:pt x="298" y="51"/>
                    <a:pt x="298" y="51"/>
                  </a:cubicBezTo>
                  <a:cubicBezTo>
                    <a:pt x="310" y="51"/>
                    <a:pt x="310" y="51"/>
                    <a:pt x="310" y="51"/>
                  </a:cubicBezTo>
                  <a:cubicBezTo>
                    <a:pt x="310" y="38"/>
                    <a:pt x="310" y="38"/>
                    <a:pt x="310" y="38"/>
                  </a:cubicBezTo>
                  <a:cubicBezTo>
                    <a:pt x="298" y="38"/>
                    <a:pt x="298" y="38"/>
                    <a:pt x="298" y="38"/>
                  </a:cubicBezTo>
                  <a:cubicBezTo>
                    <a:pt x="298" y="34"/>
                    <a:pt x="298" y="34"/>
                    <a:pt x="298" y="34"/>
                  </a:cubicBezTo>
                  <a:cubicBezTo>
                    <a:pt x="310" y="35"/>
                    <a:pt x="310" y="35"/>
                    <a:pt x="310" y="35"/>
                  </a:cubicBezTo>
                  <a:cubicBezTo>
                    <a:pt x="310" y="21"/>
                    <a:pt x="310" y="21"/>
                    <a:pt x="310" y="21"/>
                  </a:cubicBezTo>
                  <a:cubicBezTo>
                    <a:pt x="298" y="21"/>
                    <a:pt x="298" y="21"/>
                    <a:pt x="298" y="21"/>
                  </a:cubicBezTo>
                  <a:cubicBezTo>
                    <a:pt x="298" y="18"/>
                    <a:pt x="298" y="18"/>
                    <a:pt x="298" y="18"/>
                  </a:cubicBezTo>
                  <a:cubicBezTo>
                    <a:pt x="310" y="18"/>
                    <a:pt x="310" y="18"/>
                    <a:pt x="310" y="18"/>
                  </a:cubicBezTo>
                  <a:cubicBezTo>
                    <a:pt x="310" y="0"/>
                    <a:pt x="310" y="0"/>
                    <a:pt x="310"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Rectangle 71"/>
            <p:cNvSpPr>
              <a:spLocks noChangeArrowheads="1"/>
            </p:cNvSpPr>
            <p:nvPr/>
          </p:nvSpPr>
          <p:spPr bwMode="auto">
            <a:xfrm>
              <a:off x="183991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 name="Rectangle 72"/>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 name="Rectangle 73"/>
            <p:cNvSpPr>
              <a:spLocks noChangeArrowheads="1"/>
            </p:cNvSpPr>
            <p:nvPr/>
          </p:nvSpPr>
          <p:spPr bwMode="auto">
            <a:xfrm>
              <a:off x="183991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 name="Rectangle 74"/>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 name="Rectangle 75"/>
            <p:cNvSpPr>
              <a:spLocks noChangeArrowheads="1"/>
            </p:cNvSpPr>
            <p:nvPr/>
          </p:nvSpPr>
          <p:spPr bwMode="auto">
            <a:xfrm>
              <a:off x="183991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Rectangle 76"/>
            <p:cNvSpPr>
              <a:spLocks noChangeArrowheads="1"/>
            </p:cNvSpPr>
            <p:nvPr/>
          </p:nvSpPr>
          <p:spPr bwMode="auto">
            <a:xfrm>
              <a:off x="183991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Rectangle 77"/>
            <p:cNvSpPr>
              <a:spLocks noChangeArrowheads="1"/>
            </p:cNvSpPr>
            <p:nvPr/>
          </p:nvSpPr>
          <p:spPr bwMode="auto">
            <a:xfrm>
              <a:off x="191135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Rectangle 78"/>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Rectangle 79"/>
            <p:cNvSpPr>
              <a:spLocks noChangeArrowheads="1"/>
            </p:cNvSpPr>
            <p:nvPr/>
          </p:nvSpPr>
          <p:spPr bwMode="auto">
            <a:xfrm>
              <a:off x="191135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Rectangle 80"/>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Rectangle 81"/>
            <p:cNvSpPr>
              <a:spLocks noChangeArrowheads="1"/>
            </p:cNvSpPr>
            <p:nvPr/>
          </p:nvSpPr>
          <p:spPr bwMode="auto">
            <a:xfrm>
              <a:off x="191135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Rectangle 82"/>
            <p:cNvSpPr>
              <a:spLocks noChangeArrowheads="1"/>
            </p:cNvSpPr>
            <p:nvPr/>
          </p:nvSpPr>
          <p:spPr bwMode="auto">
            <a:xfrm>
              <a:off x="191135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 name="Rectangle 83"/>
            <p:cNvSpPr>
              <a:spLocks noChangeArrowheads="1"/>
            </p:cNvSpPr>
            <p:nvPr/>
          </p:nvSpPr>
          <p:spPr bwMode="auto">
            <a:xfrm>
              <a:off x="187483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 name="Rectangle 84"/>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 name="Rectangle 85"/>
            <p:cNvSpPr>
              <a:spLocks noChangeArrowheads="1"/>
            </p:cNvSpPr>
            <p:nvPr/>
          </p:nvSpPr>
          <p:spPr bwMode="auto">
            <a:xfrm>
              <a:off x="187483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Rectangle 86"/>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Rectangle 87"/>
            <p:cNvSpPr>
              <a:spLocks noChangeArrowheads="1"/>
            </p:cNvSpPr>
            <p:nvPr/>
          </p:nvSpPr>
          <p:spPr bwMode="auto">
            <a:xfrm>
              <a:off x="187483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Rectangle 88"/>
            <p:cNvSpPr>
              <a:spLocks noChangeArrowheads="1"/>
            </p:cNvSpPr>
            <p:nvPr/>
          </p:nvSpPr>
          <p:spPr bwMode="auto">
            <a:xfrm>
              <a:off x="187483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Rectangle 89"/>
            <p:cNvSpPr>
              <a:spLocks noChangeArrowheads="1"/>
            </p:cNvSpPr>
            <p:nvPr/>
          </p:nvSpPr>
          <p:spPr bwMode="auto">
            <a:xfrm>
              <a:off x="18589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Rectangle 90"/>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 name="Rectangle 91"/>
            <p:cNvSpPr>
              <a:spLocks noChangeArrowheads="1"/>
            </p:cNvSpPr>
            <p:nvPr/>
          </p:nvSpPr>
          <p:spPr bwMode="auto">
            <a:xfrm>
              <a:off x="18589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 name="Rectangle 92"/>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 name="Rectangle 93"/>
            <p:cNvSpPr>
              <a:spLocks noChangeArrowheads="1"/>
            </p:cNvSpPr>
            <p:nvPr/>
          </p:nvSpPr>
          <p:spPr bwMode="auto">
            <a:xfrm>
              <a:off x="18589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 name="Rectangle 94"/>
            <p:cNvSpPr>
              <a:spLocks noChangeArrowheads="1"/>
            </p:cNvSpPr>
            <p:nvPr/>
          </p:nvSpPr>
          <p:spPr bwMode="auto">
            <a:xfrm>
              <a:off x="18589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 name="Rectangle 95"/>
            <p:cNvSpPr>
              <a:spLocks noChangeArrowheads="1"/>
            </p:cNvSpPr>
            <p:nvPr/>
          </p:nvSpPr>
          <p:spPr bwMode="auto">
            <a:xfrm>
              <a:off x="189388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 name="Rectangle 96"/>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 name="Rectangle 97"/>
            <p:cNvSpPr>
              <a:spLocks noChangeArrowheads="1"/>
            </p:cNvSpPr>
            <p:nvPr/>
          </p:nvSpPr>
          <p:spPr bwMode="auto">
            <a:xfrm>
              <a:off x="189388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 name="Rectangle 98"/>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Rectangle 99"/>
            <p:cNvSpPr>
              <a:spLocks noChangeArrowheads="1"/>
            </p:cNvSpPr>
            <p:nvPr/>
          </p:nvSpPr>
          <p:spPr bwMode="auto">
            <a:xfrm>
              <a:off x="189388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Rectangle 100"/>
            <p:cNvSpPr>
              <a:spLocks noChangeArrowheads="1"/>
            </p:cNvSpPr>
            <p:nvPr/>
          </p:nvSpPr>
          <p:spPr bwMode="auto">
            <a:xfrm>
              <a:off x="189388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Rectangle 101"/>
            <p:cNvSpPr>
              <a:spLocks noChangeArrowheads="1"/>
            </p:cNvSpPr>
            <p:nvPr/>
          </p:nvSpPr>
          <p:spPr bwMode="auto">
            <a:xfrm>
              <a:off x="19812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Rectangle 102"/>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Rectangle 103"/>
            <p:cNvSpPr>
              <a:spLocks noChangeArrowheads="1"/>
            </p:cNvSpPr>
            <p:nvPr/>
          </p:nvSpPr>
          <p:spPr bwMode="auto">
            <a:xfrm>
              <a:off x="19812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Rectangle 104"/>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 name="Rectangle 105"/>
            <p:cNvSpPr>
              <a:spLocks noChangeArrowheads="1"/>
            </p:cNvSpPr>
            <p:nvPr/>
          </p:nvSpPr>
          <p:spPr bwMode="auto">
            <a:xfrm>
              <a:off x="19812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 name="Rectangle 106"/>
            <p:cNvSpPr>
              <a:spLocks noChangeArrowheads="1"/>
            </p:cNvSpPr>
            <p:nvPr/>
          </p:nvSpPr>
          <p:spPr bwMode="auto">
            <a:xfrm>
              <a:off x="19812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Rectangle 107"/>
            <p:cNvSpPr>
              <a:spLocks noChangeArrowheads="1"/>
            </p:cNvSpPr>
            <p:nvPr/>
          </p:nvSpPr>
          <p:spPr bwMode="auto">
            <a:xfrm>
              <a:off x="194627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Rectangle 108"/>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Rectangle 109"/>
            <p:cNvSpPr>
              <a:spLocks noChangeArrowheads="1"/>
            </p:cNvSpPr>
            <p:nvPr/>
          </p:nvSpPr>
          <p:spPr bwMode="auto">
            <a:xfrm>
              <a:off x="194627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Rectangle 110"/>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Rectangle 111"/>
            <p:cNvSpPr>
              <a:spLocks noChangeArrowheads="1"/>
            </p:cNvSpPr>
            <p:nvPr/>
          </p:nvSpPr>
          <p:spPr bwMode="auto">
            <a:xfrm>
              <a:off x="194627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Rectangle 112"/>
            <p:cNvSpPr>
              <a:spLocks noChangeArrowheads="1"/>
            </p:cNvSpPr>
            <p:nvPr/>
          </p:nvSpPr>
          <p:spPr bwMode="auto">
            <a:xfrm>
              <a:off x="194627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Rectangle 113"/>
            <p:cNvSpPr>
              <a:spLocks noChangeArrowheads="1"/>
            </p:cNvSpPr>
            <p:nvPr/>
          </p:nvSpPr>
          <p:spPr bwMode="auto">
            <a:xfrm>
              <a:off x="19288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Rectangle 114"/>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Rectangle 115"/>
            <p:cNvSpPr>
              <a:spLocks noChangeArrowheads="1"/>
            </p:cNvSpPr>
            <p:nvPr/>
          </p:nvSpPr>
          <p:spPr bwMode="auto">
            <a:xfrm>
              <a:off x="19288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 name="Rectangle 116"/>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 name="Rectangle 117"/>
            <p:cNvSpPr>
              <a:spLocks noChangeArrowheads="1"/>
            </p:cNvSpPr>
            <p:nvPr/>
          </p:nvSpPr>
          <p:spPr bwMode="auto">
            <a:xfrm>
              <a:off x="19288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 name="Rectangle 118"/>
            <p:cNvSpPr>
              <a:spLocks noChangeArrowheads="1"/>
            </p:cNvSpPr>
            <p:nvPr/>
          </p:nvSpPr>
          <p:spPr bwMode="auto">
            <a:xfrm>
              <a:off x="19288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 name="Rectangle 119"/>
            <p:cNvSpPr>
              <a:spLocks noChangeArrowheads="1"/>
            </p:cNvSpPr>
            <p:nvPr/>
          </p:nvSpPr>
          <p:spPr bwMode="auto">
            <a:xfrm>
              <a:off x="19637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 name="Rectangle 120"/>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 name="Rectangle 121"/>
            <p:cNvSpPr>
              <a:spLocks noChangeArrowheads="1"/>
            </p:cNvSpPr>
            <p:nvPr/>
          </p:nvSpPr>
          <p:spPr bwMode="auto">
            <a:xfrm>
              <a:off x="19637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 name="Rectangle 122"/>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Rectangle 123"/>
            <p:cNvSpPr>
              <a:spLocks noChangeArrowheads="1"/>
            </p:cNvSpPr>
            <p:nvPr/>
          </p:nvSpPr>
          <p:spPr bwMode="auto">
            <a:xfrm>
              <a:off x="19637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 name="Rectangle 124"/>
            <p:cNvSpPr>
              <a:spLocks noChangeArrowheads="1"/>
            </p:cNvSpPr>
            <p:nvPr/>
          </p:nvSpPr>
          <p:spPr bwMode="auto">
            <a:xfrm>
              <a:off x="19637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 name="Rectangle 125"/>
            <p:cNvSpPr>
              <a:spLocks noChangeArrowheads="1"/>
            </p:cNvSpPr>
            <p:nvPr/>
          </p:nvSpPr>
          <p:spPr bwMode="auto">
            <a:xfrm>
              <a:off x="20526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 name="Rectangle 126"/>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 name="Rectangle 127"/>
            <p:cNvSpPr>
              <a:spLocks noChangeArrowheads="1"/>
            </p:cNvSpPr>
            <p:nvPr/>
          </p:nvSpPr>
          <p:spPr bwMode="auto">
            <a:xfrm>
              <a:off x="20526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 name="Rectangle 128"/>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Rectangle 129"/>
            <p:cNvSpPr>
              <a:spLocks noChangeArrowheads="1"/>
            </p:cNvSpPr>
            <p:nvPr/>
          </p:nvSpPr>
          <p:spPr bwMode="auto">
            <a:xfrm>
              <a:off x="20526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 name="Rectangle 130"/>
            <p:cNvSpPr>
              <a:spLocks noChangeArrowheads="1"/>
            </p:cNvSpPr>
            <p:nvPr/>
          </p:nvSpPr>
          <p:spPr bwMode="auto">
            <a:xfrm>
              <a:off x="20526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 name="Rectangle 131"/>
            <p:cNvSpPr>
              <a:spLocks noChangeArrowheads="1"/>
            </p:cNvSpPr>
            <p:nvPr/>
          </p:nvSpPr>
          <p:spPr bwMode="auto">
            <a:xfrm>
              <a:off x="20177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 name="Rectangle 132"/>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 name="Rectangle 133"/>
            <p:cNvSpPr>
              <a:spLocks noChangeArrowheads="1"/>
            </p:cNvSpPr>
            <p:nvPr/>
          </p:nvSpPr>
          <p:spPr bwMode="auto">
            <a:xfrm>
              <a:off x="20177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 name="Rectangle 134"/>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 name="Rectangle 135"/>
            <p:cNvSpPr>
              <a:spLocks noChangeArrowheads="1"/>
            </p:cNvSpPr>
            <p:nvPr/>
          </p:nvSpPr>
          <p:spPr bwMode="auto">
            <a:xfrm>
              <a:off x="20177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 name="Rectangle 136"/>
            <p:cNvSpPr>
              <a:spLocks noChangeArrowheads="1"/>
            </p:cNvSpPr>
            <p:nvPr/>
          </p:nvSpPr>
          <p:spPr bwMode="auto">
            <a:xfrm>
              <a:off x="20177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 name="Rectangle 137"/>
            <p:cNvSpPr>
              <a:spLocks noChangeArrowheads="1"/>
            </p:cNvSpPr>
            <p:nvPr/>
          </p:nvSpPr>
          <p:spPr bwMode="auto">
            <a:xfrm>
              <a:off x="199866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 name="Rectangle 138"/>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 name="Rectangle 139"/>
            <p:cNvSpPr>
              <a:spLocks noChangeArrowheads="1"/>
            </p:cNvSpPr>
            <p:nvPr/>
          </p:nvSpPr>
          <p:spPr bwMode="auto">
            <a:xfrm>
              <a:off x="199866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 name="Rectangle 140"/>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Rectangle 141"/>
            <p:cNvSpPr>
              <a:spLocks noChangeArrowheads="1"/>
            </p:cNvSpPr>
            <p:nvPr/>
          </p:nvSpPr>
          <p:spPr bwMode="auto">
            <a:xfrm>
              <a:off x="199866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Rectangle 142"/>
            <p:cNvSpPr>
              <a:spLocks noChangeArrowheads="1"/>
            </p:cNvSpPr>
            <p:nvPr/>
          </p:nvSpPr>
          <p:spPr bwMode="auto">
            <a:xfrm>
              <a:off x="199866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Rectangle 143"/>
            <p:cNvSpPr>
              <a:spLocks noChangeArrowheads="1"/>
            </p:cNvSpPr>
            <p:nvPr/>
          </p:nvSpPr>
          <p:spPr bwMode="auto">
            <a:xfrm>
              <a:off x="20335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Rectangle 144"/>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Rectangle 145"/>
            <p:cNvSpPr>
              <a:spLocks noChangeArrowheads="1"/>
            </p:cNvSpPr>
            <p:nvPr/>
          </p:nvSpPr>
          <p:spPr bwMode="auto">
            <a:xfrm>
              <a:off x="20335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 name="Rectangle 146"/>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 name="Rectangle 147"/>
            <p:cNvSpPr>
              <a:spLocks noChangeArrowheads="1"/>
            </p:cNvSpPr>
            <p:nvPr/>
          </p:nvSpPr>
          <p:spPr bwMode="auto">
            <a:xfrm>
              <a:off x="20335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 name="Rectangle 148"/>
            <p:cNvSpPr>
              <a:spLocks noChangeArrowheads="1"/>
            </p:cNvSpPr>
            <p:nvPr/>
          </p:nvSpPr>
          <p:spPr bwMode="auto">
            <a:xfrm>
              <a:off x="20335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 name="Rectangle 149"/>
            <p:cNvSpPr>
              <a:spLocks noChangeArrowheads="1"/>
            </p:cNvSpPr>
            <p:nvPr/>
          </p:nvSpPr>
          <p:spPr bwMode="auto">
            <a:xfrm>
              <a:off x="21224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 name="Rectangle 150"/>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 name="Rectangle 151"/>
            <p:cNvSpPr>
              <a:spLocks noChangeArrowheads="1"/>
            </p:cNvSpPr>
            <p:nvPr/>
          </p:nvSpPr>
          <p:spPr bwMode="auto">
            <a:xfrm>
              <a:off x="21224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 name="Rectangle 152"/>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 name="Rectangle 153"/>
            <p:cNvSpPr>
              <a:spLocks noChangeArrowheads="1"/>
            </p:cNvSpPr>
            <p:nvPr/>
          </p:nvSpPr>
          <p:spPr bwMode="auto">
            <a:xfrm>
              <a:off x="21224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 name="Rectangle 154"/>
            <p:cNvSpPr>
              <a:spLocks noChangeArrowheads="1"/>
            </p:cNvSpPr>
            <p:nvPr/>
          </p:nvSpPr>
          <p:spPr bwMode="auto">
            <a:xfrm>
              <a:off x="21224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 name="Rectangle 155"/>
            <p:cNvSpPr>
              <a:spLocks noChangeArrowheads="1"/>
            </p:cNvSpPr>
            <p:nvPr/>
          </p:nvSpPr>
          <p:spPr bwMode="auto">
            <a:xfrm>
              <a:off x="20875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 name="Rectangle 156"/>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 name="Rectangle 157"/>
            <p:cNvSpPr>
              <a:spLocks noChangeArrowheads="1"/>
            </p:cNvSpPr>
            <p:nvPr/>
          </p:nvSpPr>
          <p:spPr bwMode="auto">
            <a:xfrm>
              <a:off x="20875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 name="Rectangle 158"/>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 name="Rectangle 159"/>
            <p:cNvSpPr>
              <a:spLocks noChangeArrowheads="1"/>
            </p:cNvSpPr>
            <p:nvPr/>
          </p:nvSpPr>
          <p:spPr bwMode="auto">
            <a:xfrm>
              <a:off x="20875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 name="Rectangle 160"/>
            <p:cNvSpPr>
              <a:spLocks noChangeArrowheads="1"/>
            </p:cNvSpPr>
            <p:nvPr/>
          </p:nvSpPr>
          <p:spPr bwMode="auto">
            <a:xfrm>
              <a:off x="20875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 name="Rectangle 161"/>
            <p:cNvSpPr>
              <a:spLocks noChangeArrowheads="1"/>
            </p:cNvSpPr>
            <p:nvPr/>
          </p:nvSpPr>
          <p:spPr bwMode="auto">
            <a:xfrm>
              <a:off x="20701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 name="Rectangle 162"/>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 name="Rectangle 163"/>
            <p:cNvSpPr>
              <a:spLocks noChangeArrowheads="1"/>
            </p:cNvSpPr>
            <p:nvPr/>
          </p:nvSpPr>
          <p:spPr bwMode="auto">
            <a:xfrm>
              <a:off x="20701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 name="Rectangle 164"/>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 name="Rectangle 165"/>
            <p:cNvSpPr>
              <a:spLocks noChangeArrowheads="1"/>
            </p:cNvSpPr>
            <p:nvPr/>
          </p:nvSpPr>
          <p:spPr bwMode="auto">
            <a:xfrm>
              <a:off x="20701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 name="Rectangle 166"/>
            <p:cNvSpPr>
              <a:spLocks noChangeArrowheads="1"/>
            </p:cNvSpPr>
            <p:nvPr/>
          </p:nvSpPr>
          <p:spPr bwMode="auto">
            <a:xfrm>
              <a:off x="20701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 name="Rectangle 167"/>
            <p:cNvSpPr>
              <a:spLocks noChangeArrowheads="1"/>
            </p:cNvSpPr>
            <p:nvPr/>
          </p:nvSpPr>
          <p:spPr bwMode="auto">
            <a:xfrm>
              <a:off x="210502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 name="Rectangle 168"/>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 name="Rectangle 169"/>
            <p:cNvSpPr>
              <a:spLocks noChangeArrowheads="1"/>
            </p:cNvSpPr>
            <p:nvPr/>
          </p:nvSpPr>
          <p:spPr bwMode="auto">
            <a:xfrm>
              <a:off x="210502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Rectangle 170"/>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 name="Rectangle 171"/>
            <p:cNvSpPr>
              <a:spLocks noChangeArrowheads="1"/>
            </p:cNvSpPr>
            <p:nvPr/>
          </p:nvSpPr>
          <p:spPr bwMode="auto">
            <a:xfrm>
              <a:off x="210502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 name="Rectangle 172"/>
            <p:cNvSpPr>
              <a:spLocks noChangeArrowheads="1"/>
            </p:cNvSpPr>
            <p:nvPr/>
          </p:nvSpPr>
          <p:spPr bwMode="auto">
            <a:xfrm>
              <a:off x="210502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 name="Rectangle 173"/>
            <p:cNvSpPr>
              <a:spLocks noChangeArrowheads="1"/>
            </p:cNvSpPr>
            <p:nvPr/>
          </p:nvSpPr>
          <p:spPr bwMode="auto">
            <a:xfrm>
              <a:off x="2154238" y="34353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 name="Rectangle 174"/>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 name="Rectangle 175"/>
            <p:cNvSpPr>
              <a:spLocks noChangeArrowheads="1"/>
            </p:cNvSpPr>
            <p:nvPr/>
          </p:nvSpPr>
          <p:spPr bwMode="auto">
            <a:xfrm>
              <a:off x="2154238" y="34353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 name="Rectangle 176"/>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Rectangle 177"/>
            <p:cNvSpPr>
              <a:spLocks noChangeArrowheads="1"/>
            </p:cNvSpPr>
            <p:nvPr/>
          </p:nvSpPr>
          <p:spPr bwMode="auto">
            <a:xfrm>
              <a:off x="2141538" y="34353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Rectangle 178"/>
            <p:cNvSpPr>
              <a:spLocks noChangeArrowheads="1"/>
            </p:cNvSpPr>
            <p:nvPr/>
          </p:nvSpPr>
          <p:spPr bwMode="auto">
            <a:xfrm>
              <a:off x="2141538" y="34353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 name="Rectangle 179"/>
            <p:cNvSpPr>
              <a:spLocks noChangeArrowheads="1"/>
            </p:cNvSpPr>
            <p:nvPr/>
          </p:nvSpPr>
          <p:spPr bwMode="auto">
            <a:xfrm>
              <a:off x="2154238" y="336550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Rectangle 180"/>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Rectangle 181"/>
            <p:cNvSpPr>
              <a:spLocks noChangeArrowheads="1"/>
            </p:cNvSpPr>
            <p:nvPr/>
          </p:nvSpPr>
          <p:spPr bwMode="auto">
            <a:xfrm>
              <a:off x="2154238" y="336550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 name="Rectangle 182"/>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 name="Rectangle 183"/>
            <p:cNvSpPr>
              <a:spLocks noChangeArrowheads="1"/>
            </p:cNvSpPr>
            <p:nvPr/>
          </p:nvSpPr>
          <p:spPr bwMode="auto">
            <a:xfrm>
              <a:off x="2141538" y="336550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Rectangle 184"/>
            <p:cNvSpPr>
              <a:spLocks noChangeArrowheads="1"/>
            </p:cNvSpPr>
            <p:nvPr/>
          </p:nvSpPr>
          <p:spPr bwMode="auto">
            <a:xfrm>
              <a:off x="2141538" y="336550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Rectangle 185"/>
            <p:cNvSpPr>
              <a:spLocks noChangeArrowheads="1"/>
            </p:cNvSpPr>
            <p:nvPr/>
          </p:nvSpPr>
          <p:spPr bwMode="auto">
            <a:xfrm>
              <a:off x="2154238" y="340042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 name="Rectangle 186"/>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 name="Rectangle 187"/>
            <p:cNvSpPr>
              <a:spLocks noChangeArrowheads="1"/>
            </p:cNvSpPr>
            <p:nvPr/>
          </p:nvSpPr>
          <p:spPr bwMode="auto">
            <a:xfrm>
              <a:off x="2154238" y="340042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 name="Rectangle 188"/>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 name="Rectangle 189"/>
            <p:cNvSpPr>
              <a:spLocks noChangeArrowheads="1"/>
            </p:cNvSpPr>
            <p:nvPr/>
          </p:nvSpPr>
          <p:spPr bwMode="auto">
            <a:xfrm>
              <a:off x="2141538" y="340042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 name="Rectangle 190"/>
            <p:cNvSpPr>
              <a:spLocks noChangeArrowheads="1"/>
            </p:cNvSpPr>
            <p:nvPr/>
          </p:nvSpPr>
          <p:spPr bwMode="auto">
            <a:xfrm>
              <a:off x="2141538" y="340042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 name="Rectangle 191"/>
            <p:cNvSpPr>
              <a:spLocks noChangeArrowheads="1"/>
            </p:cNvSpPr>
            <p:nvPr/>
          </p:nvSpPr>
          <p:spPr bwMode="auto">
            <a:xfrm>
              <a:off x="2154238" y="34194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 name="Rectangle 192"/>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 name="Rectangle 193"/>
            <p:cNvSpPr>
              <a:spLocks noChangeArrowheads="1"/>
            </p:cNvSpPr>
            <p:nvPr/>
          </p:nvSpPr>
          <p:spPr bwMode="auto">
            <a:xfrm>
              <a:off x="2154238" y="34194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 name="Rectangle 194"/>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 name="Rectangle 195"/>
            <p:cNvSpPr>
              <a:spLocks noChangeArrowheads="1"/>
            </p:cNvSpPr>
            <p:nvPr/>
          </p:nvSpPr>
          <p:spPr bwMode="auto">
            <a:xfrm>
              <a:off x="2141538" y="34194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 name="Rectangle 196"/>
            <p:cNvSpPr>
              <a:spLocks noChangeArrowheads="1"/>
            </p:cNvSpPr>
            <p:nvPr/>
          </p:nvSpPr>
          <p:spPr bwMode="auto">
            <a:xfrm>
              <a:off x="2141538" y="34194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 name="Rectangle 197"/>
            <p:cNvSpPr>
              <a:spLocks noChangeArrowheads="1"/>
            </p:cNvSpPr>
            <p:nvPr/>
          </p:nvSpPr>
          <p:spPr bwMode="auto">
            <a:xfrm>
              <a:off x="2154238" y="33829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 name="Rectangle 198"/>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 name="Rectangle 199"/>
            <p:cNvSpPr>
              <a:spLocks noChangeArrowheads="1"/>
            </p:cNvSpPr>
            <p:nvPr/>
          </p:nvSpPr>
          <p:spPr bwMode="auto">
            <a:xfrm>
              <a:off x="2154238" y="33829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 name="Rectangle 200"/>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 name="Rectangle 201"/>
            <p:cNvSpPr>
              <a:spLocks noChangeArrowheads="1"/>
            </p:cNvSpPr>
            <p:nvPr/>
          </p:nvSpPr>
          <p:spPr bwMode="auto">
            <a:xfrm>
              <a:off x="2141538" y="33829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 name="Rectangle 202"/>
            <p:cNvSpPr>
              <a:spLocks noChangeArrowheads="1"/>
            </p:cNvSpPr>
            <p:nvPr/>
          </p:nvSpPr>
          <p:spPr bwMode="auto">
            <a:xfrm>
              <a:off x="2141538" y="33829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 name="Rectangle 203"/>
            <p:cNvSpPr>
              <a:spLocks noChangeArrowheads="1"/>
            </p:cNvSpPr>
            <p:nvPr/>
          </p:nvSpPr>
          <p:spPr bwMode="auto">
            <a:xfrm>
              <a:off x="2154238" y="329565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 name="Rectangle 204"/>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 name="Rectangle 205"/>
            <p:cNvSpPr>
              <a:spLocks noChangeArrowheads="1"/>
            </p:cNvSpPr>
            <p:nvPr/>
          </p:nvSpPr>
          <p:spPr bwMode="auto">
            <a:xfrm>
              <a:off x="2154238" y="329565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 name="Rectangle 206"/>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 name="Rectangle 207"/>
            <p:cNvSpPr>
              <a:spLocks noChangeArrowheads="1"/>
            </p:cNvSpPr>
            <p:nvPr/>
          </p:nvSpPr>
          <p:spPr bwMode="auto">
            <a:xfrm>
              <a:off x="2141538" y="329565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 name="Rectangle 209"/>
            <p:cNvSpPr>
              <a:spLocks noChangeArrowheads="1"/>
            </p:cNvSpPr>
            <p:nvPr/>
          </p:nvSpPr>
          <p:spPr bwMode="auto">
            <a:xfrm>
              <a:off x="2141538" y="329565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 name="Rectangle 210"/>
            <p:cNvSpPr>
              <a:spLocks noChangeArrowheads="1"/>
            </p:cNvSpPr>
            <p:nvPr/>
          </p:nvSpPr>
          <p:spPr bwMode="auto">
            <a:xfrm>
              <a:off x="2154238" y="33305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 name="Rectangle 211"/>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 name="Rectangle 212"/>
            <p:cNvSpPr>
              <a:spLocks noChangeArrowheads="1"/>
            </p:cNvSpPr>
            <p:nvPr/>
          </p:nvSpPr>
          <p:spPr bwMode="auto">
            <a:xfrm>
              <a:off x="2154238" y="33305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 name="Rectangle 213"/>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 name="Rectangle 214"/>
            <p:cNvSpPr>
              <a:spLocks noChangeArrowheads="1"/>
            </p:cNvSpPr>
            <p:nvPr/>
          </p:nvSpPr>
          <p:spPr bwMode="auto">
            <a:xfrm>
              <a:off x="2141538" y="33305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 name="Rectangle 215"/>
            <p:cNvSpPr>
              <a:spLocks noChangeArrowheads="1"/>
            </p:cNvSpPr>
            <p:nvPr/>
          </p:nvSpPr>
          <p:spPr bwMode="auto">
            <a:xfrm>
              <a:off x="2141538" y="33305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 name="Rectangle 216"/>
            <p:cNvSpPr>
              <a:spLocks noChangeArrowheads="1"/>
            </p:cNvSpPr>
            <p:nvPr/>
          </p:nvSpPr>
          <p:spPr bwMode="auto">
            <a:xfrm>
              <a:off x="2154238" y="33480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 name="Rectangle 217"/>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 name="Rectangle 218"/>
            <p:cNvSpPr>
              <a:spLocks noChangeArrowheads="1"/>
            </p:cNvSpPr>
            <p:nvPr/>
          </p:nvSpPr>
          <p:spPr bwMode="auto">
            <a:xfrm>
              <a:off x="2154238" y="33480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 name="Rectangle 219"/>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 name="Rectangle 220"/>
            <p:cNvSpPr>
              <a:spLocks noChangeArrowheads="1"/>
            </p:cNvSpPr>
            <p:nvPr/>
          </p:nvSpPr>
          <p:spPr bwMode="auto">
            <a:xfrm>
              <a:off x="2141538" y="334803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 name="Rectangle 221"/>
            <p:cNvSpPr>
              <a:spLocks noChangeArrowheads="1"/>
            </p:cNvSpPr>
            <p:nvPr/>
          </p:nvSpPr>
          <p:spPr bwMode="auto">
            <a:xfrm>
              <a:off x="2141538" y="334803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 name="Rectangle 222"/>
            <p:cNvSpPr>
              <a:spLocks noChangeArrowheads="1"/>
            </p:cNvSpPr>
            <p:nvPr/>
          </p:nvSpPr>
          <p:spPr bwMode="auto">
            <a:xfrm>
              <a:off x="2154238" y="33131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 name="Rectangle 223"/>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 name="Rectangle 224"/>
            <p:cNvSpPr>
              <a:spLocks noChangeArrowheads="1"/>
            </p:cNvSpPr>
            <p:nvPr/>
          </p:nvSpPr>
          <p:spPr bwMode="auto">
            <a:xfrm>
              <a:off x="2154238" y="33131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 name="Rectangle 225"/>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 name="Rectangle 226"/>
            <p:cNvSpPr>
              <a:spLocks noChangeArrowheads="1"/>
            </p:cNvSpPr>
            <p:nvPr/>
          </p:nvSpPr>
          <p:spPr bwMode="auto">
            <a:xfrm>
              <a:off x="2141538" y="33131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 name="Rectangle 227"/>
            <p:cNvSpPr>
              <a:spLocks noChangeArrowheads="1"/>
            </p:cNvSpPr>
            <p:nvPr/>
          </p:nvSpPr>
          <p:spPr bwMode="auto">
            <a:xfrm>
              <a:off x="2141538" y="33131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Rectangle 228"/>
            <p:cNvSpPr>
              <a:spLocks noChangeArrowheads="1"/>
            </p:cNvSpPr>
            <p:nvPr/>
          </p:nvSpPr>
          <p:spPr bwMode="auto">
            <a:xfrm>
              <a:off x="2154238" y="32242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 name="Rectangle 229"/>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 name="Rectangle 230"/>
            <p:cNvSpPr>
              <a:spLocks noChangeArrowheads="1"/>
            </p:cNvSpPr>
            <p:nvPr/>
          </p:nvSpPr>
          <p:spPr bwMode="auto">
            <a:xfrm>
              <a:off x="2154238" y="32242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 name="Rectangle 231"/>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 name="Rectangle 232"/>
            <p:cNvSpPr>
              <a:spLocks noChangeArrowheads="1"/>
            </p:cNvSpPr>
            <p:nvPr/>
          </p:nvSpPr>
          <p:spPr bwMode="auto">
            <a:xfrm>
              <a:off x="2141538" y="32242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 name="Rectangle 233"/>
            <p:cNvSpPr>
              <a:spLocks noChangeArrowheads="1"/>
            </p:cNvSpPr>
            <p:nvPr/>
          </p:nvSpPr>
          <p:spPr bwMode="auto">
            <a:xfrm>
              <a:off x="2141538" y="32242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 name="Rectangle 234"/>
            <p:cNvSpPr>
              <a:spLocks noChangeArrowheads="1"/>
            </p:cNvSpPr>
            <p:nvPr/>
          </p:nvSpPr>
          <p:spPr bwMode="auto">
            <a:xfrm>
              <a:off x="2154238" y="32607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 name="Rectangle 235"/>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 name="Rectangle 236"/>
            <p:cNvSpPr>
              <a:spLocks noChangeArrowheads="1"/>
            </p:cNvSpPr>
            <p:nvPr/>
          </p:nvSpPr>
          <p:spPr bwMode="auto">
            <a:xfrm>
              <a:off x="2154238" y="32607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 name="Rectangle 237"/>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 name="Rectangle 238"/>
            <p:cNvSpPr>
              <a:spLocks noChangeArrowheads="1"/>
            </p:cNvSpPr>
            <p:nvPr/>
          </p:nvSpPr>
          <p:spPr bwMode="auto">
            <a:xfrm>
              <a:off x="2141538" y="32607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 name="Rectangle 239"/>
            <p:cNvSpPr>
              <a:spLocks noChangeArrowheads="1"/>
            </p:cNvSpPr>
            <p:nvPr/>
          </p:nvSpPr>
          <p:spPr bwMode="auto">
            <a:xfrm>
              <a:off x="2141538" y="32607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 name="Rectangle 240"/>
            <p:cNvSpPr>
              <a:spLocks noChangeArrowheads="1"/>
            </p:cNvSpPr>
            <p:nvPr/>
          </p:nvSpPr>
          <p:spPr bwMode="auto">
            <a:xfrm>
              <a:off x="2154238" y="327660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 name="Rectangle 241"/>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 name="Rectangle 242"/>
            <p:cNvSpPr>
              <a:spLocks noChangeArrowheads="1"/>
            </p:cNvSpPr>
            <p:nvPr/>
          </p:nvSpPr>
          <p:spPr bwMode="auto">
            <a:xfrm>
              <a:off x="2154238" y="327660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 name="Rectangle 243"/>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 name="Rectangle 244"/>
            <p:cNvSpPr>
              <a:spLocks noChangeArrowheads="1"/>
            </p:cNvSpPr>
            <p:nvPr/>
          </p:nvSpPr>
          <p:spPr bwMode="auto">
            <a:xfrm>
              <a:off x="2141538" y="327660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 name="Rectangle 245"/>
            <p:cNvSpPr>
              <a:spLocks noChangeArrowheads="1"/>
            </p:cNvSpPr>
            <p:nvPr/>
          </p:nvSpPr>
          <p:spPr bwMode="auto">
            <a:xfrm>
              <a:off x="2141538" y="327660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 name="Rectangle 246"/>
            <p:cNvSpPr>
              <a:spLocks noChangeArrowheads="1"/>
            </p:cNvSpPr>
            <p:nvPr/>
          </p:nvSpPr>
          <p:spPr bwMode="auto">
            <a:xfrm>
              <a:off x="2154238" y="324167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 name="Rectangle 247"/>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 name="Rectangle 248"/>
            <p:cNvSpPr>
              <a:spLocks noChangeArrowheads="1"/>
            </p:cNvSpPr>
            <p:nvPr/>
          </p:nvSpPr>
          <p:spPr bwMode="auto">
            <a:xfrm>
              <a:off x="2154238" y="324167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 name="Rectangle 249"/>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5" name="Rectangle 250"/>
            <p:cNvSpPr>
              <a:spLocks noChangeArrowheads="1"/>
            </p:cNvSpPr>
            <p:nvPr/>
          </p:nvSpPr>
          <p:spPr bwMode="auto">
            <a:xfrm>
              <a:off x="2141538" y="324167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6" name="Rectangle 251"/>
            <p:cNvSpPr>
              <a:spLocks noChangeArrowheads="1"/>
            </p:cNvSpPr>
            <p:nvPr/>
          </p:nvSpPr>
          <p:spPr bwMode="auto">
            <a:xfrm>
              <a:off x="2141538" y="324167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 name="Rectangle 252"/>
            <p:cNvSpPr>
              <a:spLocks noChangeArrowheads="1"/>
            </p:cNvSpPr>
            <p:nvPr/>
          </p:nvSpPr>
          <p:spPr bwMode="auto">
            <a:xfrm>
              <a:off x="2154238" y="31543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 name="Rectangle 253"/>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9" name="Rectangle 254"/>
            <p:cNvSpPr>
              <a:spLocks noChangeArrowheads="1"/>
            </p:cNvSpPr>
            <p:nvPr/>
          </p:nvSpPr>
          <p:spPr bwMode="auto">
            <a:xfrm>
              <a:off x="2154238" y="31543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 name="Rectangle 255"/>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 name="Rectangle 256"/>
            <p:cNvSpPr>
              <a:spLocks noChangeArrowheads="1"/>
            </p:cNvSpPr>
            <p:nvPr/>
          </p:nvSpPr>
          <p:spPr bwMode="auto">
            <a:xfrm>
              <a:off x="2141538" y="31543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2" name="Rectangle 257"/>
            <p:cNvSpPr>
              <a:spLocks noChangeArrowheads="1"/>
            </p:cNvSpPr>
            <p:nvPr/>
          </p:nvSpPr>
          <p:spPr bwMode="auto">
            <a:xfrm>
              <a:off x="2141538" y="31543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 name="Rectangle 258"/>
            <p:cNvSpPr>
              <a:spLocks noChangeArrowheads="1"/>
            </p:cNvSpPr>
            <p:nvPr/>
          </p:nvSpPr>
          <p:spPr bwMode="auto">
            <a:xfrm>
              <a:off x="2154238" y="318928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 name="Rectangle 259"/>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 name="Rectangle 260"/>
            <p:cNvSpPr>
              <a:spLocks noChangeArrowheads="1"/>
            </p:cNvSpPr>
            <p:nvPr/>
          </p:nvSpPr>
          <p:spPr bwMode="auto">
            <a:xfrm>
              <a:off x="2154238" y="318928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6" name="Rectangle 261"/>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7" name="Rectangle 262"/>
            <p:cNvSpPr>
              <a:spLocks noChangeArrowheads="1"/>
            </p:cNvSpPr>
            <p:nvPr/>
          </p:nvSpPr>
          <p:spPr bwMode="auto">
            <a:xfrm>
              <a:off x="2141538" y="318928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8" name="Rectangle 263"/>
            <p:cNvSpPr>
              <a:spLocks noChangeArrowheads="1"/>
            </p:cNvSpPr>
            <p:nvPr/>
          </p:nvSpPr>
          <p:spPr bwMode="auto">
            <a:xfrm>
              <a:off x="2141538" y="318928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 name="Rectangle 264"/>
            <p:cNvSpPr>
              <a:spLocks noChangeArrowheads="1"/>
            </p:cNvSpPr>
            <p:nvPr/>
          </p:nvSpPr>
          <p:spPr bwMode="auto">
            <a:xfrm>
              <a:off x="2154238" y="32067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0" name="Rectangle 265"/>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1" name="Rectangle 266"/>
            <p:cNvSpPr>
              <a:spLocks noChangeArrowheads="1"/>
            </p:cNvSpPr>
            <p:nvPr/>
          </p:nvSpPr>
          <p:spPr bwMode="auto">
            <a:xfrm>
              <a:off x="2154238" y="32067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2" name="Rectangle 267"/>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 name="Rectangle 268"/>
            <p:cNvSpPr>
              <a:spLocks noChangeArrowheads="1"/>
            </p:cNvSpPr>
            <p:nvPr/>
          </p:nvSpPr>
          <p:spPr bwMode="auto">
            <a:xfrm>
              <a:off x="2141538" y="32067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4" name="Rectangle 269"/>
            <p:cNvSpPr>
              <a:spLocks noChangeArrowheads="1"/>
            </p:cNvSpPr>
            <p:nvPr/>
          </p:nvSpPr>
          <p:spPr bwMode="auto">
            <a:xfrm>
              <a:off x="2141538" y="32067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5" name="Rectangle 270"/>
            <p:cNvSpPr>
              <a:spLocks noChangeArrowheads="1"/>
            </p:cNvSpPr>
            <p:nvPr/>
          </p:nvSpPr>
          <p:spPr bwMode="auto">
            <a:xfrm>
              <a:off x="2154238" y="31718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6" name="Rectangle 271"/>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7" name="Rectangle 272"/>
            <p:cNvSpPr>
              <a:spLocks noChangeArrowheads="1"/>
            </p:cNvSpPr>
            <p:nvPr/>
          </p:nvSpPr>
          <p:spPr bwMode="auto">
            <a:xfrm>
              <a:off x="2154238" y="31718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 name="Rectangle 273"/>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 name="Rectangle 274"/>
            <p:cNvSpPr>
              <a:spLocks noChangeArrowheads="1"/>
            </p:cNvSpPr>
            <p:nvPr/>
          </p:nvSpPr>
          <p:spPr bwMode="auto">
            <a:xfrm>
              <a:off x="2141538" y="31718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0" name="Rectangle 275"/>
            <p:cNvSpPr>
              <a:spLocks noChangeArrowheads="1"/>
            </p:cNvSpPr>
            <p:nvPr/>
          </p:nvSpPr>
          <p:spPr bwMode="auto">
            <a:xfrm>
              <a:off x="2141538" y="31718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1" name="Freeform 276"/>
            <p:cNvSpPr>
              <a:spLocks/>
            </p:cNvSpPr>
            <p:nvPr/>
          </p:nvSpPr>
          <p:spPr bwMode="auto">
            <a:xfrm>
              <a:off x="1714501" y="2941638"/>
              <a:ext cx="306388" cy="153988"/>
            </a:xfrm>
            <a:custGeom>
              <a:avLst/>
              <a:gdLst>
                <a:gd name="T0" fmla="*/ 285 w 285"/>
                <a:gd name="T1" fmla="*/ 143 h 143"/>
                <a:gd name="T2" fmla="*/ 278 w 285"/>
                <a:gd name="T3" fmla="*/ 143 h 143"/>
                <a:gd name="T4" fmla="*/ 250 w 285"/>
                <a:gd name="T5" fmla="*/ 60 h 143"/>
                <a:gd name="T6" fmla="*/ 142 w 285"/>
                <a:gd name="T7" fmla="*/ 7 h 143"/>
                <a:gd name="T8" fmla="*/ 7 w 285"/>
                <a:gd name="T9" fmla="*/ 143 h 143"/>
                <a:gd name="T10" fmla="*/ 0 w 285"/>
                <a:gd name="T11" fmla="*/ 143 h 143"/>
                <a:gd name="T12" fmla="*/ 142 w 285"/>
                <a:gd name="T13" fmla="*/ 0 h 143"/>
                <a:gd name="T14" fmla="*/ 255 w 285"/>
                <a:gd name="T15" fmla="*/ 56 h 143"/>
                <a:gd name="T16" fmla="*/ 285 w 285"/>
                <a:gd name="T1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43">
                  <a:moveTo>
                    <a:pt x="285" y="143"/>
                  </a:moveTo>
                  <a:cubicBezTo>
                    <a:pt x="278" y="143"/>
                    <a:pt x="278" y="143"/>
                    <a:pt x="278" y="143"/>
                  </a:cubicBezTo>
                  <a:cubicBezTo>
                    <a:pt x="278" y="112"/>
                    <a:pt x="268" y="84"/>
                    <a:pt x="250" y="60"/>
                  </a:cubicBezTo>
                  <a:cubicBezTo>
                    <a:pt x="224" y="26"/>
                    <a:pt x="185" y="7"/>
                    <a:pt x="142" y="7"/>
                  </a:cubicBezTo>
                  <a:cubicBezTo>
                    <a:pt x="67" y="7"/>
                    <a:pt x="7" y="68"/>
                    <a:pt x="7" y="143"/>
                  </a:cubicBezTo>
                  <a:cubicBezTo>
                    <a:pt x="0" y="143"/>
                    <a:pt x="0" y="143"/>
                    <a:pt x="0" y="143"/>
                  </a:cubicBezTo>
                  <a:cubicBezTo>
                    <a:pt x="0" y="64"/>
                    <a:pt x="64" y="0"/>
                    <a:pt x="142" y="0"/>
                  </a:cubicBezTo>
                  <a:cubicBezTo>
                    <a:pt x="187" y="0"/>
                    <a:pt x="228" y="20"/>
                    <a:pt x="255" y="56"/>
                  </a:cubicBezTo>
                  <a:cubicBezTo>
                    <a:pt x="274" y="81"/>
                    <a:pt x="285" y="111"/>
                    <a:pt x="285" y="143"/>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2" name="Rectangle 277"/>
            <p:cNvSpPr>
              <a:spLocks noChangeArrowheads="1"/>
            </p:cNvSpPr>
            <p:nvPr/>
          </p:nvSpPr>
          <p:spPr bwMode="auto">
            <a:xfrm>
              <a:off x="1709738" y="2941638"/>
              <a:ext cx="320675" cy="7938"/>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3" name="Rectangle 278"/>
            <p:cNvSpPr>
              <a:spLocks noChangeArrowheads="1"/>
            </p:cNvSpPr>
            <p:nvPr/>
          </p:nvSpPr>
          <p:spPr bwMode="auto">
            <a:xfrm>
              <a:off x="1854201" y="29337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4" name="Freeform 279"/>
            <p:cNvSpPr>
              <a:spLocks noEditPoints="1"/>
            </p:cNvSpPr>
            <p:nvPr/>
          </p:nvSpPr>
          <p:spPr bwMode="auto">
            <a:xfrm>
              <a:off x="1851026" y="29305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5 w 20"/>
                <a:gd name="T11" fmla="*/ 16 h 20"/>
                <a:gd name="T12" fmla="*/ 16 w 20"/>
                <a:gd name="T13" fmla="*/ 16 h 20"/>
                <a:gd name="T14" fmla="*/ 16 w 20"/>
                <a:gd name="T15" fmla="*/ 4 h 20"/>
                <a:gd name="T16" fmla="*/ 5 w 20"/>
                <a:gd name="T17" fmla="*/ 4 h 20"/>
                <a:gd name="T18" fmla="*/ 5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5" y="16"/>
                  </a:moveTo>
                  <a:lnTo>
                    <a:pt x="16" y="16"/>
                  </a:lnTo>
                  <a:lnTo>
                    <a:pt x="16" y="4"/>
                  </a:lnTo>
                  <a:lnTo>
                    <a:pt x="5" y="4"/>
                  </a:lnTo>
                  <a:lnTo>
                    <a:pt x="5"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5" name="Oval 280"/>
            <p:cNvSpPr>
              <a:spLocks noChangeArrowheads="1"/>
            </p:cNvSpPr>
            <p:nvPr/>
          </p:nvSpPr>
          <p:spPr bwMode="auto">
            <a:xfrm>
              <a:off x="1695451" y="2933701"/>
              <a:ext cx="23813"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6" name="Oval 281"/>
            <p:cNvSpPr>
              <a:spLocks noChangeArrowheads="1"/>
            </p:cNvSpPr>
            <p:nvPr/>
          </p:nvSpPr>
          <p:spPr bwMode="auto">
            <a:xfrm>
              <a:off x="2017713" y="2933701"/>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7" name="Freeform 282"/>
            <p:cNvSpPr>
              <a:spLocks/>
            </p:cNvSpPr>
            <p:nvPr/>
          </p:nvSpPr>
          <p:spPr bwMode="auto">
            <a:xfrm>
              <a:off x="1811338" y="2992438"/>
              <a:ext cx="109538" cy="158750"/>
            </a:xfrm>
            <a:custGeom>
              <a:avLst/>
              <a:gdLst>
                <a:gd name="T0" fmla="*/ 45 w 102"/>
                <a:gd name="T1" fmla="*/ 0 h 149"/>
                <a:gd name="T2" fmla="*/ 58 w 102"/>
                <a:gd name="T3" fmla="*/ 0 h 149"/>
                <a:gd name="T4" fmla="*/ 102 w 102"/>
                <a:gd name="T5" fmla="*/ 106 h 149"/>
                <a:gd name="T6" fmla="*/ 64 w 102"/>
                <a:gd name="T7" fmla="*/ 144 h 149"/>
                <a:gd name="T8" fmla="*/ 64 w 102"/>
                <a:gd name="T9" fmla="*/ 149 h 149"/>
                <a:gd name="T10" fmla="*/ 51 w 102"/>
                <a:gd name="T11" fmla="*/ 149 h 149"/>
                <a:gd name="T12" fmla="*/ 49 w 102"/>
                <a:gd name="T13" fmla="*/ 149 h 149"/>
                <a:gd name="T14" fmla="*/ 38 w 102"/>
                <a:gd name="T15" fmla="*/ 149 h 149"/>
                <a:gd name="T16" fmla="*/ 38 w 102"/>
                <a:gd name="T17" fmla="*/ 145 h 149"/>
                <a:gd name="T18" fmla="*/ 0 w 102"/>
                <a:gd name="T19" fmla="*/ 107 h 149"/>
                <a:gd name="T20" fmla="*/ 45 w 102"/>
                <a:gd name="T2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49">
                  <a:moveTo>
                    <a:pt x="45" y="0"/>
                  </a:moveTo>
                  <a:cubicBezTo>
                    <a:pt x="58" y="0"/>
                    <a:pt x="58" y="0"/>
                    <a:pt x="58" y="0"/>
                  </a:cubicBezTo>
                  <a:cubicBezTo>
                    <a:pt x="102" y="106"/>
                    <a:pt x="102" y="106"/>
                    <a:pt x="102" y="106"/>
                  </a:cubicBezTo>
                  <a:cubicBezTo>
                    <a:pt x="81" y="106"/>
                    <a:pt x="64" y="123"/>
                    <a:pt x="64" y="144"/>
                  </a:cubicBezTo>
                  <a:cubicBezTo>
                    <a:pt x="64" y="149"/>
                    <a:pt x="64" y="149"/>
                    <a:pt x="64" y="149"/>
                  </a:cubicBezTo>
                  <a:cubicBezTo>
                    <a:pt x="64" y="149"/>
                    <a:pt x="57" y="149"/>
                    <a:pt x="51" y="149"/>
                  </a:cubicBezTo>
                  <a:cubicBezTo>
                    <a:pt x="50" y="149"/>
                    <a:pt x="50" y="149"/>
                    <a:pt x="49" y="149"/>
                  </a:cubicBezTo>
                  <a:cubicBezTo>
                    <a:pt x="43" y="149"/>
                    <a:pt x="38" y="149"/>
                    <a:pt x="38" y="149"/>
                  </a:cubicBezTo>
                  <a:cubicBezTo>
                    <a:pt x="38" y="145"/>
                    <a:pt x="38" y="145"/>
                    <a:pt x="38" y="145"/>
                  </a:cubicBezTo>
                  <a:cubicBezTo>
                    <a:pt x="38" y="124"/>
                    <a:pt x="21" y="107"/>
                    <a:pt x="0" y="107"/>
                  </a:cubicBezTo>
                  <a:lnTo>
                    <a:pt x="45"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 name="Freeform 283"/>
            <p:cNvSpPr>
              <a:spLocks/>
            </p:cNvSpPr>
            <p:nvPr/>
          </p:nvSpPr>
          <p:spPr bwMode="auto">
            <a:xfrm>
              <a:off x="1860551" y="2992438"/>
              <a:ext cx="12700" cy="103188"/>
            </a:xfrm>
            <a:custGeom>
              <a:avLst/>
              <a:gdLst>
                <a:gd name="T0" fmla="*/ 12 w 12"/>
                <a:gd name="T1" fmla="*/ 90 h 96"/>
                <a:gd name="T2" fmla="*/ 6 w 12"/>
                <a:gd name="T3" fmla="*/ 96 h 96"/>
                <a:gd name="T4" fmla="*/ 0 w 12"/>
                <a:gd name="T5" fmla="*/ 90 h 96"/>
                <a:gd name="T6" fmla="*/ 4 w 12"/>
                <a:gd name="T7" fmla="*/ 85 h 96"/>
                <a:gd name="T8" fmla="*/ 4 w 12"/>
                <a:gd name="T9" fmla="*/ 0 h 96"/>
                <a:gd name="T10" fmla="*/ 9 w 12"/>
                <a:gd name="T11" fmla="*/ 0 h 96"/>
                <a:gd name="T12" fmla="*/ 9 w 12"/>
                <a:gd name="T13" fmla="*/ 85 h 96"/>
                <a:gd name="T14" fmla="*/ 12 w 12"/>
                <a:gd name="T15" fmla="*/ 9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12" y="90"/>
                  </a:moveTo>
                  <a:cubicBezTo>
                    <a:pt x="12" y="94"/>
                    <a:pt x="10" y="96"/>
                    <a:pt x="6" y="96"/>
                  </a:cubicBezTo>
                  <a:cubicBezTo>
                    <a:pt x="3" y="96"/>
                    <a:pt x="0" y="94"/>
                    <a:pt x="0" y="90"/>
                  </a:cubicBezTo>
                  <a:cubicBezTo>
                    <a:pt x="0" y="88"/>
                    <a:pt x="2" y="86"/>
                    <a:pt x="4" y="85"/>
                  </a:cubicBezTo>
                  <a:cubicBezTo>
                    <a:pt x="4" y="0"/>
                    <a:pt x="4" y="0"/>
                    <a:pt x="4" y="0"/>
                  </a:cubicBezTo>
                  <a:cubicBezTo>
                    <a:pt x="9" y="0"/>
                    <a:pt x="9" y="0"/>
                    <a:pt x="9" y="0"/>
                  </a:cubicBezTo>
                  <a:cubicBezTo>
                    <a:pt x="9" y="85"/>
                    <a:pt x="9" y="85"/>
                    <a:pt x="9" y="85"/>
                  </a:cubicBezTo>
                  <a:cubicBezTo>
                    <a:pt x="11" y="86"/>
                    <a:pt x="12" y="88"/>
                    <a:pt x="12" y="90"/>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9" name="Rectangle 284"/>
            <p:cNvSpPr>
              <a:spLocks noChangeArrowheads="1"/>
            </p:cNvSpPr>
            <p:nvPr/>
          </p:nvSpPr>
          <p:spPr bwMode="auto">
            <a:xfrm>
              <a:off x="1844676" y="3151188"/>
              <a:ext cx="42863" cy="3810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0" name="Rectangle 285"/>
            <p:cNvSpPr>
              <a:spLocks noChangeArrowheads="1"/>
            </p:cNvSpPr>
            <p:nvPr/>
          </p:nvSpPr>
          <p:spPr bwMode="auto">
            <a:xfrm>
              <a:off x="1839913" y="3167063"/>
              <a:ext cx="53975" cy="317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1" name="Rectangle 286"/>
            <p:cNvSpPr>
              <a:spLocks noChangeArrowheads="1"/>
            </p:cNvSpPr>
            <p:nvPr/>
          </p:nvSpPr>
          <p:spPr bwMode="auto">
            <a:xfrm>
              <a:off x="170497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 name="Freeform 287"/>
            <p:cNvSpPr>
              <a:spLocks noEditPoints="1"/>
            </p:cNvSpPr>
            <p:nvPr/>
          </p:nvSpPr>
          <p:spPr bwMode="auto">
            <a:xfrm>
              <a:off x="170180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5 w 20"/>
                <a:gd name="T13" fmla="*/ 16 h 20"/>
                <a:gd name="T14" fmla="*/ 15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5" y="16"/>
                  </a:lnTo>
                  <a:lnTo>
                    <a:pt x="15"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3" name="Rectangle 288"/>
            <p:cNvSpPr>
              <a:spLocks noChangeArrowheads="1"/>
            </p:cNvSpPr>
            <p:nvPr/>
          </p:nvSpPr>
          <p:spPr bwMode="auto">
            <a:xfrm>
              <a:off x="200342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 name="Freeform 289"/>
            <p:cNvSpPr>
              <a:spLocks noEditPoints="1"/>
            </p:cNvSpPr>
            <p:nvPr/>
          </p:nvSpPr>
          <p:spPr bwMode="auto">
            <a:xfrm>
              <a:off x="200025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6 w 20"/>
                <a:gd name="T13" fmla="*/ 16 h 20"/>
                <a:gd name="T14" fmla="*/ 16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6" y="16"/>
                  </a:lnTo>
                  <a:lnTo>
                    <a:pt x="16"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85" name="Group 284"/>
          <p:cNvGrpSpPr/>
          <p:nvPr/>
        </p:nvGrpSpPr>
        <p:grpSpPr>
          <a:xfrm>
            <a:off x="3333697" y="2878743"/>
            <a:ext cx="406171" cy="284166"/>
            <a:chOff x="6937061" y="1725613"/>
            <a:chExt cx="848640" cy="593726"/>
          </a:xfrm>
        </p:grpSpPr>
        <p:grpSp>
          <p:nvGrpSpPr>
            <p:cNvPr id="286" name="Group 285"/>
            <p:cNvGrpSpPr/>
            <p:nvPr/>
          </p:nvGrpSpPr>
          <p:grpSpPr>
            <a:xfrm>
              <a:off x="7049101" y="2025650"/>
              <a:ext cx="736600" cy="95250"/>
              <a:chOff x="2546351" y="2025650"/>
              <a:chExt cx="736600" cy="95250"/>
            </a:xfrm>
          </p:grpSpPr>
          <p:sp>
            <p:nvSpPr>
              <p:cNvPr id="329" name="Freeform 418"/>
              <p:cNvSpPr>
                <a:spLocks noEditPoints="1"/>
              </p:cNvSpPr>
              <p:nvPr/>
            </p:nvSpPr>
            <p:spPr bwMode="auto">
              <a:xfrm>
                <a:off x="2546351" y="2025650"/>
                <a:ext cx="736600" cy="95250"/>
              </a:xfrm>
              <a:custGeom>
                <a:avLst/>
                <a:gdLst>
                  <a:gd name="T0" fmla="*/ 481 w 687"/>
                  <a:gd name="T1" fmla="*/ 0 h 89"/>
                  <a:gd name="T2" fmla="*/ 208 w 687"/>
                  <a:gd name="T3" fmla="*/ 0 h 89"/>
                  <a:gd name="T4" fmla="*/ 208 w 687"/>
                  <a:gd name="T5" fmla="*/ 0 h 89"/>
                  <a:gd name="T6" fmla="*/ 55 w 687"/>
                  <a:gd name="T7" fmla="*/ 0 h 89"/>
                  <a:gd name="T8" fmla="*/ 0 w 687"/>
                  <a:gd name="T9" fmla="*/ 0 h 89"/>
                  <a:gd name="T10" fmla="*/ 0 w 687"/>
                  <a:gd name="T11" fmla="*/ 89 h 89"/>
                  <a:gd name="T12" fmla="*/ 68 w 687"/>
                  <a:gd name="T13" fmla="*/ 89 h 89"/>
                  <a:gd name="T14" fmla="*/ 317 w 687"/>
                  <a:gd name="T15" fmla="*/ 89 h 89"/>
                  <a:gd name="T16" fmla="*/ 317 w 687"/>
                  <a:gd name="T17" fmla="*/ 89 h 89"/>
                  <a:gd name="T18" fmla="*/ 468 w 687"/>
                  <a:gd name="T19" fmla="*/ 89 h 89"/>
                  <a:gd name="T20" fmla="*/ 687 w 687"/>
                  <a:gd name="T21" fmla="*/ 89 h 89"/>
                  <a:gd name="T22" fmla="*/ 687 w 687"/>
                  <a:gd name="T23" fmla="*/ 0 h 89"/>
                  <a:gd name="T24" fmla="*/ 481 w 687"/>
                  <a:gd name="T25" fmla="*/ 0 h 89"/>
                  <a:gd name="T26" fmla="*/ 662 w 687"/>
                  <a:gd name="T27" fmla="*/ 56 h 89"/>
                  <a:gd name="T28" fmla="*/ 651 w 687"/>
                  <a:gd name="T29" fmla="*/ 45 h 89"/>
                  <a:gd name="T30" fmla="*/ 662 w 687"/>
                  <a:gd name="T31" fmla="*/ 33 h 89"/>
                  <a:gd name="T32" fmla="*/ 674 w 687"/>
                  <a:gd name="T33" fmla="*/ 45 h 89"/>
                  <a:gd name="T34" fmla="*/ 662 w 687"/>
                  <a:gd name="T35" fmla="*/ 5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7" h="89">
                    <a:moveTo>
                      <a:pt x="481" y="0"/>
                    </a:moveTo>
                    <a:cubicBezTo>
                      <a:pt x="208" y="0"/>
                      <a:pt x="208" y="0"/>
                      <a:pt x="208" y="0"/>
                    </a:cubicBezTo>
                    <a:cubicBezTo>
                      <a:pt x="208" y="0"/>
                      <a:pt x="208" y="0"/>
                      <a:pt x="208" y="0"/>
                    </a:cubicBezTo>
                    <a:cubicBezTo>
                      <a:pt x="55" y="0"/>
                      <a:pt x="55" y="0"/>
                      <a:pt x="55" y="0"/>
                    </a:cubicBezTo>
                    <a:cubicBezTo>
                      <a:pt x="0" y="0"/>
                      <a:pt x="0" y="0"/>
                      <a:pt x="0" y="0"/>
                    </a:cubicBezTo>
                    <a:cubicBezTo>
                      <a:pt x="0" y="89"/>
                      <a:pt x="0" y="89"/>
                      <a:pt x="0" y="89"/>
                    </a:cubicBezTo>
                    <a:cubicBezTo>
                      <a:pt x="68" y="89"/>
                      <a:pt x="68" y="89"/>
                      <a:pt x="68" y="89"/>
                    </a:cubicBezTo>
                    <a:cubicBezTo>
                      <a:pt x="317" y="89"/>
                      <a:pt x="317" y="89"/>
                      <a:pt x="317" y="89"/>
                    </a:cubicBezTo>
                    <a:cubicBezTo>
                      <a:pt x="317" y="89"/>
                      <a:pt x="317" y="89"/>
                      <a:pt x="317" y="89"/>
                    </a:cubicBezTo>
                    <a:cubicBezTo>
                      <a:pt x="468" y="89"/>
                      <a:pt x="468" y="89"/>
                      <a:pt x="468" y="89"/>
                    </a:cubicBezTo>
                    <a:cubicBezTo>
                      <a:pt x="687" y="89"/>
                      <a:pt x="687" y="89"/>
                      <a:pt x="687" y="89"/>
                    </a:cubicBezTo>
                    <a:cubicBezTo>
                      <a:pt x="687" y="0"/>
                      <a:pt x="687" y="0"/>
                      <a:pt x="687" y="0"/>
                    </a:cubicBezTo>
                    <a:cubicBezTo>
                      <a:pt x="481" y="0"/>
                      <a:pt x="481" y="0"/>
                      <a:pt x="481" y="0"/>
                    </a:cubicBezTo>
                    <a:moveTo>
                      <a:pt x="662" y="56"/>
                    </a:moveTo>
                    <a:cubicBezTo>
                      <a:pt x="656" y="56"/>
                      <a:pt x="651" y="51"/>
                      <a:pt x="651" y="45"/>
                    </a:cubicBezTo>
                    <a:cubicBezTo>
                      <a:pt x="651" y="38"/>
                      <a:pt x="656" y="33"/>
                      <a:pt x="662" y="33"/>
                    </a:cubicBezTo>
                    <a:cubicBezTo>
                      <a:pt x="669" y="33"/>
                      <a:pt x="674" y="38"/>
                      <a:pt x="674" y="45"/>
                    </a:cubicBezTo>
                    <a:cubicBezTo>
                      <a:pt x="674" y="51"/>
                      <a:pt x="669" y="56"/>
                      <a:pt x="662" y="56"/>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 name="Freeform 419"/>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close/>
                    <a:moveTo>
                      <a:pt x="27" y="0"/>
                    </a:moveTo>
                    <a:lnTo>
                      <a:pt x="18" y="0"/>
                    </a:lnTo>
                    <a:lnTo>
                      <a:pt x="18" y="0"/>
                    </a:lnTo>
                    <a:lnTo>
                      <a:pt x="27" y="0"/>
                    </a:lnTo>
                    <a:lnTo>
                      <a:pt x="27" y="0"/>
                    </a:lnTo>
                    <a:close/>
                    <a:moveTo>
                      <a:pt x="39" y="0"/>
                    </a:moveTo>
                    <a:lnTo>
                      <a:pt x="30" y="0"/>
                    </a:lnTo>
                    <a:lnTo>
                      <a:pt x="30" y="0"/>
                    </a:lnTo>
                    <a:lnTo>
                      <a:pt x="32" y="0"/>
                    </a:lnTo>
                    <a:lnTo>
                      <a:pt x="39" y="0"/>
                    </a:lnTo>
                    <a:lnTo>
                      <a:pt x="39" y="0"/>
                    </a:lnTo>
                    <a:close/>
                    <a:moveTo>
                      <a:pt x="52" y="0"/>
                    </a:moveTo>
                    <a:lnTo>
                      <a:pt x="41" y="0"/>
                    </a:lnTo>
                    <a:lnTo>
                      <a:pt x="41" y="0"/>
                    </a:lnTo>
                    <a:lnTo>
                      <a:pt x="52" y="0"/>
                    </a:lnTo>
                    <a:lnTo>
                      <a:pt x="52" y="0"/>
                    </a:lnTo>
                    <a:close/>
                    <a:moveTo>
                      <a:pt x="63" y="0"/>
                    </a:moveTo>
                    <a:lnTo>
                      <a:pt x="54" y="0"/>
                    </a:lnTo>
                    <a:lnTo>
                      <a:pt x="54" y="0"/>
                    </a:lnTo>
                    <a:lnTo>
                      <a:pt x="63" y="0"/>
                    </a:lnTo>
                    <a:lnTo>
                      <a:pt x="63" y="0"/>
                    </a:lnTo>
                    <a:close/>
                    <a:moveTo>
                      <a:pt x="75" y="0"/>
                    </a:moveTo>
                    <a:lnTo>
                      <a:pt x="65" y="0"/>
                    </a:lnTo>
                    <a:lnTo>
                      <a:pt x="65" y="0"/>
                    </a:lnTo>
                    <a:lnTo>
                      <a:pt x="75" y="0"/>
                    </a:lnTo>
                    <a:lnTo>
                      <a:pt x="75" y="0"/>
                    </a:lnTo>
                    <a:close/>
                    <a:moveTo>
                      <a:pt x="87" y="0"/>
                    </a:moveTo>
                    <a:lnTo>
                      <a:pt x="77" y="0"/>
                    </a:lnTo>
                    <a:lnTo>
                      <a:pt x="77" y="0"/>
                    </a:lnTo>
                    <a:lnTo>
                      <a:pt x="87" y="0"/>
                    </a:lnTo>
                    <a:lnTo>
                      <a:pt x="87" y="0"/>
                    </a:lnTo>
                    <a:close/>
                    <a:moveTo>
                      <a:pt x="99" y="0"/>
                    </a:moveTo>
                    <a:lnTo>
                      <a:pt x="89" y="0"/>
                    </a:lnTo>
                    <a:lnTo>
                      <a:pt x="89" y="0"/>
                    </a:lnTo>
                    <a:lnTo>
                      <a:pt x="99" y="0"/>
                    </a:lnTo>
                    <a:lnTo>
                      <a:pt x="99" y="0"/>
                    </a:lnTo>
                    <a:close/>
                    <a:moveTo>
                      <a:pt x="110" y="0"/>
                    </a:moveTo>
                    <a:lnTo>
                      <a:pt x="101" y="0"/>
                    </a:lnTo>
                    <a:lnTo>
                      <a:pt x="101" y="0"/>
                    </a:lnTo>
                    <a:lnTo>
                      <a:pt x="110" y="0"/>
                    </a:lnTo>
                    <a:lnTo>
                      <a:pt x="110" y="0"/>
                    </a:lnTo>
                    <a:close/>
                    <a:moveTo>
                      <a:pt x="123" y="0"/>
                    </a:moveTo>
                    <a:lnTo>
                      <a:pt x="113" y="0"/>
                    </a:lnTo>
                    <a:lnTo>
                      <a:pt x="113" y="0"/>
                    </a:lnTo>
                    <a:lnTo>
                      <a:pt x="123" y="0"/>
                    </a:lnTo>
                    <a:lnTo>
                      <a:pt x="123" y="0"/>
                    </a:lnTo>
                    <a:close/>
                    <a:moveTo>
                      <a:pt x="134" y="0"/>
                    </a:moveTo>
                    <a:lnTo>
                      <a:pt x="125" y="0"/>
                    </a:lnTo>
                    <a:lnTo>
                      <a:pt x="125" y="0"/>
                    </a:lnTo>
                    <a:lnTo>
                      <a:pt x="134" y="0"/>
                    </a:lnTo>
                    <a:lnTo>
                      <a:pt x="134" y="0"/>
                    </a:lnTo>
                    <a:close/>
                    <a:moveTo>
                      <a:pt x="146" y="0"/>
                    </a:moveTo>
                    <a:lnTo>
                      <a:pt x="137" y="0"/>
                    </a:lnTo>
                    <a:lnTo>
                      <a:pt x="137" y="0"/>
                    </a:lnTo>
                    <a:lnTo>
                      <a:pt x="146" y="0"/>
                    </a:lnTo>
                    <a:lnTo>
                      <a:pt x="146" y="0"/>
                    </a:lnTo>
                    <a:close/>
                    <a:moveTo>
                      <a:pt x="158" y="0"/>
                    </a:moveTo>
                    <a:lnTo>
                      <a:pt x="148" y="0"/>
                    </a:lnTo>
                    <a:lnTo>
                      <a:pt x="148" y="0"/>
                    </a:lnTo>
                    <a:lnTo>
                      <a:pt x="158" y="0"/>
                    </a:lnTo>
                    <a:lnTo>
                      <a:pt x="158" y="0"/>
                    </a:lnTo>
                    <a:close/>
                    <a:moveTo>
                      <a:pt x="170" y="0"/>
                    </a:moveTo>
                    <a:lnTo>
                      <a:pt x="160" y="0"/>
                    </a:lnTo>
                    <a:lnTo>
                      <a:pt x="160" y="0"/>
                    </a:lnTo>
                    <a:lnTo>
                      <a:pt x="170" y="0"/>
                    </a:lnTo>
                    <a:lnTo>
                      <a:pt x="170" y="0"/>
                    </a:lnTo>
                    <a:close/>
                    <a:moveTo>
                      <a:pt x="182" y="0"/>
                    </a:moveTo>
                    <a:lnTo>
                      <a:pt x="172" y="0"/>
                    </a:lnTo>
                    <a:lnTo>
                      <a:pt x="172" y="0"/>
                    </a:lnTo>
                    <a:lnTo>
                      <a:pt x="182" y="0"/>
                    </a:lnTo>
                    <a:lnTo>
                      <a:pt x="182" y="0"/>
                    </a:lnTo>
                    <a:close/>
                    <a:moveTo>
                      <a:pt x="194" y="0"/>
                    </a:moveTo>
                    <a:lnTo>
                      <a:pt x="184" y="0"/>
                    </a:lnTo>
                    <a:lnTo>
                      <a:pt x="184" y="0"/>
                    </a:lnTo>
                    <a:lnTo>
                      <a:pt x="194" y="0"/>
                    </a:lnTo>
                    <a:lnTo>
                      <a:pt x="194" y="0"/>
                    </a:lnTo>
                    <a:close/>
                    <a:moveTo>
                      <a:pt x="206" y="0"/>
                    </a:moveTo>
                    <a:lnTo>
                      <a:pt x="196" y="0"/>
                    </a:lnTo>
                    <a:lnTo>
                      <a:pt x="196" y="0"/>
                    </a:lnTo>
                    <a:lnTo>
                      <a:pt x="206" y="0"/>
                    </a:lnTo>
                    <a:lnTo>
                      <a:pt x="206" y="0"/>
                    </a:lnTo>
                    <a:close/>
                    <a:moveTo>
                      <a:pt x="217" y="0"/>
                    </a:moveTo>
                    <a:lnTo>
                      <a:pt x="208" y="0"/>
                    </a:lnTo>
                    <a:lnTo>
                      <a:pt x="208" y="0"/>
                    </a:lnTo>
                    <a:lnTo>
                      <a:pt x="217" y="0"/>
                    </a:lnTo>
                    <a:lnTo>
                      <a:pt x="217" y="0"/>
                    </a:lnTo>
                    <a:close/>
                    <a:moveTo>
                      <a:pt x="229" y="0"/>
                    </a:moveTo>
                    <a:lnTo>
                      <a:pt x="220" y="0"/>
                    </a:lnTo>
                    <a:lnTo>
                      <a:pt x="220" y="0"/>
                    </a:lnTo>
                    <a:lnTo>
                      <a:pt x="229" y="0"/>
                    </a:lnTo>
                    <a:lnTo>
                      <a:pt x="229" y="0"/>
                    </a:lnTo>
                    <a:close/>
                    <a:moveTo>
                      <a:pt x="241" y="0"/>
                    </a:moveTo>
                    <a:lnTo>
                      <a:pt x="231" y="0"/>
                    </a:lnTo>
                    <a:lnTo>
                      <a:pt x="231" y="0"/>
                    </a:lnTo>
                    <a:lnTo>
                      <a:pt x="241" y="0"/>
                    </a:lnTo>
                    <a:lnTo>
                      <a:pt x="241" y="0"/>
                    </a:lnTo>
                    <a:close/>
                    <a:moveTo>
                      <a:pt x="253" y="0"/>
                    </a:moveTo>
                    <a:lnTo>
                      <a:pt x="244" y="0"/>
                    </a:lnTo>
                    <a:lnTo>
                      <a:pt x="244" y="0"/>
                    </a:lnTo>
                    <a:lnTo>
                      <a:pt x="253" y="0"/>
                    </a:lnTo>
                    <a:lnTo>
                      <a:pt x="253" y="0"/>
                    </a:lnTo>
                    <a:close/>
                    <a:moveTo>
                      <a:pt x="265" y="0"/>
                    </a:moveTo>
                    <a:lnTo>
                      <a:pt x="255" y="0"/>
                    </a:lnTo>
                    <a:lnTo>
                      <a:pt x="255" y="0"/>
                    </a:lnTo>
                    <a:lnTo>
                      <a:pt x="265" y="0"/>
                    </a:lnTo>
                    <a:lnTo>
                      <a:pt x="265" y="0"/>
                    </a:lnTo>
                    <a:close/>
                    <a:moveTo>
                      <a:pt x="277" y="0"/>
                    </a:moveTo>
                    <a:lnTo>
                      <a:pt x="267" y="0"/>
                    </a:lnTo>
                    <a:lnTo>
                      <a:pt x="267" y="0"/>
                    </a:lnTo>
                    <a:lnTo>
                      <a:pt x="277" y="0"/>
                    </a:lnTo>
                    <a:lnTo>
                      <a:pt x="277" y="0"/>
                    </a:lnTo>
                    <a:close/>
                    <a:moveTo>
                      <a:pt x="288" y="0"/>
                    </a:moveTo>
                    <a:lnTo>
                      <a:pt x="279" y="0"/>
                    </a:lnTo>
                    <a:lnTo>
                      <a:pt x="279" y="0"/>
                    </a:lnTo>
                    <a:lnTo>
                      <a:pt x="288" y="0"/>
                    </a:lnTo>
                    <a:lnTo>
                      <a:pt x="288" y="0"/>
                    </a:lnTo>
                    <a:close/>
                    <a:moveTo>
                      <a:pt x="300" y="0"/>
                    </a:moveTo>
                    <a:lnTo>
                      <a:pt x="291" y="0"/>
                    </a:lnTo>
                    <a:lnTo>
                      <a:pt x="291" y="0"/>
                    </a:lnTo>
                    <a:lnTo>
                      <a:pt x="300" y="0"/>
                    </a:lnTo>
                    <a:lnTo>
                      <a:pt x="300" y="0"/>
                    </a:lnTo>
                    <a:close/>
                    <a:moveTo>
                      <a:pt x="313" y="0"/>
                    </a:moveTo>
                    <a:lnTo>
                      <a:pt x="302" y="0"/>
                    </a:lnTo>
                    <a:lnTo>
                      <a:pt x="302" y="0"/>
                    </a:lnTo>
                    <a:lnTo>
                      <a:pt x="313" y="0"/>
                    </a:lnTo>
                    <a:lnTo>
                      <a:pt x="313" y="0"/>
                    </a:lnTo>
                    <a:close/>
                    <a:moveTo>
                      <a:pt x="324" y="0"/>
                    </a:moveTo>
                    <a:lnTo>
                      <a:pt x="315" y="0"/>
                    </a:lnTo>
                    <a:lnTo>
                      <a:pt x="315" y="0"/>
                    </a:lnTo>
                    <a:lnTo>
                      <a:pt x="320" y="0"/>
                    </a:lnTo>
                    <a:lnTo>
                      <a:pt x="324" y="0"/>
                    </a:lnTo>
                    <a:lnTo>
                      <a:pt x="324" y="0"/>
                    </a:lnTo>
                    <a:close/>
                    <a:moveTo>
                      <a:pt x="336" y="0"/>
                    </a:moveTo>
                    <a:lnTo>
                      <a:pt x="326" y="0"/>
                    </a:lnTo>
                    <a:lnTo>
                      <a:pt x="326" y="0"/>
                    </a:lnTo>
                    <a:lnTo>
                      <a:pt x="336" y="0"/>
                    </a:lnTo>
                    <a:lnTo>
                      <a:pt x="336" y="0"/>
                    </a:lnTo>
                    <a:close/>
                    <a:moveTo>
                      <a:pt x="348" y="0"/>
                    </a:moveTo>
                    <a:lnTo>
                      <a:pt x="338" y="0"/>
                    </a:lnTo>
                    <a:lnTo>
                      <a:pt x="338" y="0"/>
                    </a:lnTo>
                    <a:lnTo>
                      <a:pt x="348" y="0"/>
                    </a:lnTo>
                    <a:lnTo>
                      <a:pt x="348" y="0"/>
                    </a:lnTo>
                    <a:close/>
                    <a:moveTo>
                      <a:pt x="360" y="0"/>
                    </a:moveTo>
                    <a:lnTo>
                      <a:pt x="350" y="0"/>
                    </a:lnTo>
                    <a:lnTo>
                      <a:pt x="350" y="0"/>
                    </a:lnTo>
                    <a:lnTo>
                      <a:pt x="360" y="0"/>
                    </a:lnTo>
                    <a:lnTo>
                      <a:pt x="360" y="0"/>
                    </a:lnTo>
                    <a:close/>
                    <a:moveTo>
                      <a:pt x="371" y="0"/>
                    </a:moveTo>
                    <a:lnTo>
                      <a:pt x="362" y="0"/>
                    </a:lnTo>
                    <a:lnTo>
                      <a:pt x="362" y="0"/>
                    </a:lnTo>
                    <a:lnTo>
                      <a:pt x="371" y="0"/>
                    </a:lnTo>
                    <a:lnTo>
                      <a:pt x="371" y="0"/>
                    </a:lnTo>
                    <a:close/>
                    <a:moveTo>
                      <a:pt x="383" y="0"/>
                    </a:moveTo>
                    <a:lnTo>
                      <a:pt x="374" y="0"/>
                    </a:lnTo>
                    <a:lnTo>
                      <a:pt x="374" y="0"/>
                    </a:lnTo>
                    <a:lnTo>
                      <a:pt x="383" y="0"/>
                    </a:lnTo>
                    <a:lnTo>
                      <a:pt x="383" y="0"/>
                    </a:lnTo>
                    <a:close/>
                    <a:moveTo>
                      <a:pt x="395" y="0"/>
                    </a:moveTo>
                    <a:lnTo>
                      <a:pt x="386" y="0"/>
                    </a:lnTo>
                    <a:lnTo>
                      <a:pt x="386" y="0"/>
                    </a:lnTo>
                    <a:lnTo>
                      <a:pt x="395" y="0"/>
                    </a:lnTo>
                    <a:lnTo>
                      <a:pt x="395" y="0"/>
                    </a:lnTo>
                    <a:close/>
                    <a:moveTo>
                      <a:pt x="407" y="0"/>
                    </a:moveTo>
                    <a:lnTo>
                      <a:pt x="398" y="0"/>
                    </a:lnTo>
                    <a:lnTo>
                      <a:pt x="398" y="0"/>
                    </a:lnTo>
                    <a:lnTo>
                      <a:pt x="407" y="0"/>
                    </a:lnTo>
                    <a:lnTo>
                      <a:pt x="407" y="0"/>
                    </a:lnTo>
                    <a:close/>
                    <a:moveTo>
                      <a:pt x="419" y="0"/>
                    </a:moveTo>
                    <a:lnTo>
                      <a:pt x="409" y="0"/>
                    </a:lnTo>
                    <a:lnTo>
                      <a:pt x="409" y="0"/>
                    </a:lnTo>
                    <a:lnTo>
                      <a:pt x="419" y="0"/>
                    </a:lnTo>
                    <a:lnTo>
                      <a:pt x="419" y="0"/>
                    </a:lnTo>
                    <a:close/>
                    <a:moveTo>
                      <a:pt x="431" y="0"/>
                    </a:moveTo>
                    <a:lnTo>
                      <a:pt x="421" y="0"/>
                    </a:lnTo>
                    <a:lnTo>
                      <a:pt x="421" y="0"/>
                    </a:lnTo>
                    <a:lnTo>
                      <a:pt x="431" y="0"/>
                    </a:lnTo>
                    <a:lnTo>
                      <a:pt x="431" y="0"/>
                    </a:lnTo>
                    <a:close/>
                    <a:moveTo>
                      <a:pt x="440" y="0"/>
                    </a:moveTo>
                    <a:lnTo>
                      <a:pt x="433" y="0"/>
                    </a:lnTo>
                    <a:lnTo>
                      <a:pt x="433" y="0"/>
                    </a:lnTo>
                    <a:lnTo>
                      <a:pt x="440" y="0"/>
                    </a:lnTo>
                    <a:lnTo>
                      <a:pt x="440" y="0"/>
                    </a:lnTo>
                    <a:close/>
                  </a:path>
                </a:pathLst>
              </a:custGeom>
              <a:solidFill>
                <a:srgbClr val="B29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1" name="Freeform 420"/>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moveTo>
                      <a:pt x="27" y="0"/>
                    </a:moveTo>
                    <a:lnTo>
                      <a:pt x="18" y="0"/>
                    </a:lnTo>
                    <a:lnTo>
                      <a:pt x="18" y="0"/>
                    </a:lnTo>
                    <a:lnTo>
                      <a:pt x="27" y="0"/>
                    </a:lnTo>
                    <a:lnTo>
                      <a:pt x="27" y="0"/>
                    </a:lnTo>
                    <a:moveTo>
                      <a:pt x="39" y="0"/>
                    </a:moveTo>
                    <a:lnTo>
                      <a:pt x="30" y="0"/>
                    </a:lnTo>
                    <a:lnTo>
                      <a:pt x="30" y="0"/>
                    </a:lnTo>
                    <a:lnTo>
                      <a:pt x="32" y="0"/>
                    </a:lnTo>
                    <a:lnTo>
                      <a:pt x="39" y="0"/>
                    </a:lnTo>
                    <a:lnTo>
                      <a:pt x="39" y="0"/>
                    </a:lnTo>
                    <a:moveTo>
                      <a:pt x="52" y="0"/>
                    </a:moveTo>
                    <a:lnTo>
                      <a:pt x="41" y="0"/>
                    </a:lnTo>
                    <a:lnTo>
                      <a:pt x="41" y="0"/>
                    </a:lnTo>
                    <a:lnTo>
                      <a:pt x="52" y="0"/>
                    </a:lnTo>
                    <a:lnTo>
                      <a:pt x="52" y="0"/>
                    </a:lnTo>
                    <a:moveTo>
                      <a:pt x="63" y="0"/>
                    </a:moveTo>
                    <a:lnTo>
                      <a:pt x="54" y="0"/>
                    </a:lnTo>
                    <a:lnTo>
                      <a:pt x="54" y="0"/>
                    </a:lnTo>
                    <a:lnTo>
                      <a:pt x="63" y="0"/>
                    </a:lnTo>
                    <a:lnTo>
                      <a:pt x="63" y="0"/>
                    </a:lnTo>
                    <a:moveTo>
                      <a:pt x="75" y="0"/>
                    </a:moveTo>
                    <a:lnTo>
                      <a:pt x="65" y="0"/>
                    </a:lnTo>
                    <a:lnTo>
                      <a:pt x="65" y="0"/>
                    </a:lnTo>
                    <a:lnTo>
                      <a:pt x="75" y="0"/>
                    </a:lnTo>
                    <a:lnTo>
                      <a:pt x="75" y="0"/>
                    </a:lnTo>
                    <a:moveTo>
                      <a:pt x="87" y="0"/>
                    </a:moveTo>
                    <a:lnTo>
                      <a:pt x="77" y="0"/>
                    </a:lnTo>
                    <a:lnTo>
                      <a:pt x="77" y="0"/>
                    </a:lnTo>
                    <a:lnTo>
                      <a:pt x="87" y="0"/>
                    </a:lnTo>
                    <a:lnTo>
                      <a:pt x="87" y="0"/>
                    </a:lnTo>
                    <a:moveTo>
                      <a:pt x="99" y="0"/>
                    </a:moveTo>
                    <a:lnTo>
                      <a:pt x="89" y="0"/>
                    </a:lnTo>
                    <a:lnTo>
                      <a:pt x="89" y="0"/>
                    </a:lnTo>
                    <a:lnTo>
                      <a:pt x="99" y="0"/>
                    </a:lnTo>
                    <a:lnTo>
                      <a:pt x="99" y="0"/>
                    </a:lnTo>
                    <a:moveTo>
                      <a:pt x="110" y="0"/>
                    </a:moveTo>
                    <a:lnTo>
                      <a:pt x="101" y="0"/>
                    </a:lnTo>
                    <a:lnTo>
                      <a:pt x="101" y="0"/>
                    </a:lnTo>
                    <a:lnTo>
                      <a:pt x="110" y="0"/>
                    </a:lnTo>
                    <a:lnTo>
                      <a:pt x="110" y="0"/>
                    </a:lnTo>
                    <a:moveTo>
                      <a:pt x="123" y="0"/>
                    </a:moveTo>
                    <a:lnTo>
                      <a:pt x="113" y="0"/>
                    </a:lnTo>
                    <a:lnTo>
                      <a:pt x="113" y="0"/>
                    </a:lnTo>
                    <a:lnTo>
                      <a:pt x="123" y="0"/>
                    </a:lnTo>
                    <a:lnTo>
                      <a:pt x="123" y="0"/>
                    </a:lnTo>
                    <a:moveTo>
                      <a:pt x="134" y="0"/>
                    </a:moveTo>
                    <a:lnTo>
                      <a:pt x="125" y="0"/>
                    </a:lnTo>
                    <a:lnTo>
                      <a:pt x="125" y="0"/>
                    </a:lnTo>
                    <a:lnTo>
                      <a:pt x="134" y="0"/>
                    </a:lnTo>
                    <a:lnTo>
                      <a:pt x="134" y="0"/>
                    </a:lnTo>
                    <a:moveTo>
                      <a:pt x="146" y="0"/>
                    </a:moveTo>
                    <a:lnTo>
                      <a:pt x="137" y="0"/>
                    </a:lnTo>
                    <a:lnTo>
                      <a:pt x="137" y="0"/>
                    </a:lnTo>
                    <a:lnTo>
                      <a:pt x="146" y="0"/>
                    </a:lnTo>
                    <a:lnTo>
                      <a:pt x="146" y="0"/>
                    </a:lnTo>
                    <a:moveTo>
                      <a:pt x="158" y="0"/>
                    </a:moveTo>
                    <a:lnTo>
                      <a:pt x="148" y="0"/>
                    </a:lnTo>
                    <a:lnTo>
                      <a:pt x="148" y="0"/>
                    </a:lnTo>
                    <a:lnTo>
                      <a:pt x="158" y="0"/>
                    </a:lnTo>
                    <a:lnTo>
                      <a:pt x="158" y="0"/>
                    </a:lnTo>
                    <a:moveTo>
                      <a:pt x="170" y="0"/>
                    </a:moveTo>
                    <a:lnTo>
                      <a:pt x="160" y="0"/>
                    </a:lnTo>
                    <a:lnTo>
                      <a:pt x="160" y="0"/>
                    </a:lnTo>
                    <a:lnTo>
                      <a:pt x="170" y="0"/>
                    </a:lnTo>
                    <a:lnTo>
                      <a:pt x="170" y="0"/>
                    </a:lnTo>
                    <a:moveTo>
                      <a:pt x="182" y="0"/>
                    </a:moveTo>
                    <a:lnTo>
                      <a:pt x="172" y="0"/>
                    </a:lnTo>
                    <a:lnTo>
                      <a:pt x="172" y="0"/>
                    </a:lnTo>
                    <a:lnTo>
                      <a:pt x="182" y="0"/>
                    </a:lnTo>
                    <a:lnTo>
                      <a:pt x="182" y="0"/>
                    </a:lnTo>
                    <a:moveTo>
                      <a:pt x="194" y="0"/>
                    </a:moveTo>
                    <a:lnTo>
                      <a:pt x="184" y="0"/>
                    </a:lnTo>
                    <a:lnTo>
                      <a:pt x="184" y="0"/>
                    </a:lnTo>
                    <a:lnTo>
                      <a:pt x="194" y="0"/>
                    </a:lnTo>
                    <a:lnTo>
                      <a:pt x="194" y="0"/>
                    </a:lnTo>
                    <a:moveTo>
                      <a:pt x="206" y="0"/>
                    </a:moveTo>
                    <a:lnTo>
                      <a:pt x="196" y="0"/>
                    </a:lnTo>
                    <a:lnTo>
                      <a:pt x="196" y="0"/>
                    </a:lnTo>
                    <a:lnTo>
                      <a:pt x="206" y="0"/>
                    </a:lnTo>
                    <a:lnTo>
                      <a:pt x="206" y="0"/>
                    </a:lnTo>
                    <a:moveTo>
                      <a:pt x="217" y="0"/>
                    </a:moveTo>
                    <a:lnTo>
                      <a:pt x="208" y="0"/>
                    </a:lnTo>
                    <a:lnTo>
                      <a:pt x="208" y="0"/>
                    </a:lnTo>
                    <a:lnTo>
                      <a:pt x="217" y="0"/>
                    </a:lnTo>
                    <a:lnTo>
                      <a:pt x="217" y="0"/>
                    </a:lnTo>
                    <a:moveTo>
                      <a:pt x="229" y="0"/>
                    </a:moveTo>
                    <a:lnTo>
                      <a:pt x="220" y="0"/>
                    </a:lnTo>
                    <a:lnTo>
                      <a:pt x="220" y="0"/>
                    </a:lnTo>
                    <a:lnTo>
                      <a:pt x="229" y="0"/>
                    </a:lnTo>
                    <a:lnTo>
                      <a:pt x="229" y="0"/>
                    </a:lnTo>
                    <a:moveTo>
                      <a:pt x="241" y="0"/>
                    </a:moveTo>
                    <a:lnTo>
                      <a:pt x="231" y="0"/>
                    </a:lnTo>
                    <a:lnTo>
                      <a:pt x="231" y="0"/>
                    </a:lnTo>
                    <a:lnTo>
                      <a:pt x="241" y="0"/>
                    </a:lnTo>
                    <a:lnTo>
                      <a:pt x="241" y="0"/>
                    </a:lnTo>
                    <a:moveTo>
                      <a:pt x="253" y="0"/>
                    </a:moveTo>
                    <a:lnTo>
                      <a:pt x="244" y="0"/>
                    </a:lnTo>
                    <a:lnTo>
                      <a:pt x="244" y="0"/>
                    </a:lnTo>
                    <a:lnTo>
                      <a:pt x="253" y="0"/>
                    </a:lnTo>
                    <a:lnTo>
                      <a:pt x="253" y="0"/>
                    </a:lnTo>
                    <a:moveTo>
                      <a:pt x="265" y="0"/>
                    </a:moveTo>
                    <a:lnTo>
                      <a:pt x="255" y="0"/>
                    </a:lnTo>
                    <a:lnTo>
                      <a:pt x="255" y="0"/>
                    </a:lnTo>
                    <a:lnTo>
                      <a:pt x="265" y="0"/>
                    </a:lnTo>
                    <a:lnTo>
                      <a:pt x="265" y="0"/>
                    </a:lnTo>
                    <a:moveTo>
                      <a:pt x="277" y="0"/>
                    </a:moveTo>
                    <a:lnTo>
                      <a:pt x="267" y="0"/>
                    </a:lnTo>
                    <a:lnTo>
                      <a:pt x="267" y="0"/>
                    </a:lnTo>
                    <a:lnTo>
                      <a:pt x="277" y="0"/>
                    </a:lnTo>
                    <a:lnTo>
                      <a:pt x="277" y="0"/>
                    </a:lnTo>
                    <a:moveTo>
                      <a:pt x="288" y="0"/>
                    </a:moveTo>
                    <a:lnTo>
                      <a:pt x="279" y="0"/>
                    </a:lnTo>
                    <a:lnTo>
                      <a:pt x="279" y="0"/>
                    </a:lnTo>
                    <a:lnTo>
                      <a:pt x="288" y="0"/>
                    </a:lnTo>
                    <a:lnTo>
                      <a:pt x="288" y="0"/>
                    </a:lnTo>
                    <a:moveTo>
                      <a:pt x="300" y="0"/>
                    </a:moveTo>
                    <a:lnTo>
                      <a:pt x="291" y="0"/>
                    </a:lnTo>
                    <a:lnTo>
                      <a:pt x="291" y="0"/>
                    </a:lnTo>
                    <a:lnTo>
                      <a:pt x="300" y="0"/>
                    </a:lnTo>
                    <a:lnTo>
                      <a:pt x="300" y="0"/>
                    </a:lnTo>
                    <a:moveTo>
                      <a:pt x="313" y="0"/>
                    </a:moveTo>
                    <a:lnTo>
                      <a:pt x="302" y="0"/>
                    </a:lnTo>
                    <a:lnTo>
                      <a:pt x="302" y="0"/>
                    </a:lnTo>
                    <a:lnTo>
                      <a:pt x="313" y="0"/>
                    </a:lnTo>
                    <a:lnTo>
                      <a:pt x="313" y="0"/>
                    </a:lnTo>
                    <a:moveTo>
                      <a:pt x="324" y="0"/>
                    </a:moveTo>
                    <a:lnTo>
                      <a:pt x="315" y="0"/>
                    </a:lnTo>
                    <a:lnTo>
                      <a:pt x="315" y="0"/>
                    </a:lnTo>
                    <a:lnTo>
                      <a:pt x="320" y="0"/>
                    </a:lnTo>
                    <a:lnTo>
                      <a:pt x="324" y="0"/>
                    </a:lnTo>
                    <a:lnTo>
                      <a:pt x="324" y="0"/>
                    </a:lnTo>
                    <a:moveTo>
                      <a:pt x="336" y="0"/>
                    </a:moveTo>
                    <a:lnTo>
                      <a:pt x="326" y="0"/>
                    </a:lnTo>
                    <a:lnTo>
                      <a:pt x="326" y="0"/>
                    </a:lnTo>
                    <a:lnTo>
                      <a:pt x="336" y="0"/>
                    </a:lnTo>
                    <a:lnTo>
                      <a:pt x="336" y="0"/>
                    </a:lnTo>
                    <a:moveTo>
                      <a:pt x="348" y="0"/>
                    </a:moveTo>
                    <a:lnTo>
                      <a:pt x="338" y="0"/>
                    </a:lnTo>
                    <a:lnTo>
                      <a:pt x="338" y="0"/>
                    </a:lnTo>
                    <a:lnTo>
                      <a:pt x="348" y="0"/>
                    </a:lnTo>
                    <a:lnTo>
                      <a:pt x="348" y="0"/>
                    </a:lnTo>
                    <a:moveTo>
                      <a:pt x="360" y="0"/>
                    </a:moveTo>
                    <a:lnTo>
                      <a:pt x="350" y="0"/>
                    </a:lnTo>
                    <a:lnTo>
                      <a:pt x="350" y="0"/>
                    </a:lnTo>
                    <a:lnTo>
                      <a:pt x="360" y="0"/>
                    </a:lnTo>
                    <a:lnTo>
                      <a:pt x="360" y="0"/>
                    </a:lnTo>
                    <a:moveTo>
                      <a:pt x="371" y="0"/>
                    </a:moveTo>
                    <a:lnTo>
                      <a:pt x="362" y="0"/>
                    </a:lnTo>
                    <a:lnTo>
                      <a:pt x="362" y="0"/>
                    </a:lnTo>
                    <a:lnTo>
                      <a:pt x="371" y="0"/>
                    </a:lnTo>
                    <a:lnTo>
                      <a:pt x="371" y="0"/>
                    </a:lnTo>
                    <a:moveTo>
                      <a:pt x="383" y="0"/>
                    </a:moveTo>
                    <a:lnTo>
                      <a:pt x="374" y="0"/>
                    </a:lnTo>
                    <a:lnTo>
                      <a:pt x="374" y="0"/>
                    </a:lnTo>
                    <a:lnTo>
                      <a:pt x="383" y="0"/>
                    </a:lnTo>
                    <a:lnTo>
                      <a:pt x="383" y="0"/>
                    </a:lnTo>
                    <a:moveTo>
                      <a:pt x="395" y="0"/>
                    </a:moveTo>
                    <a:lnTo>
                      <a:pt x="386" y="0"/>
                    </a:lnTo>
                    <a:lnTo>
                      <a:pt x="386" y="0"/>
                    </a:lnTo>
                    <a:lnTo>
                      <a:pt x="395" y="0"/>
                    </a:lnTo>
                    <a:lnTo>
                      <a:pt x="395" y="0"/>
                    </a:lnTo>
                    <a:moveTo>
                      <a:pt x="407" y="0"/>
                    </a:moveTo>
                    <a:lnTo>
                      <a:pt x="398" y="0"/>
                    </a:lnTo>
                    <a:lnTo>
                      <a:pt x="398" y="0"/>
                    </a:lnTo>
                    <a:lnTo>
                      <a:pt x="407" y="0"/>
                    </a:lnTo>
                    <a:lnTo>
                      <a:pt x="407" y="0"/>
                    </a:lnTo>
                    <a:moveTo>
                      <a:pt x="419" y="0"/>
                    </a:moveTo>
                    <a:lnTo>
                      <a:pt x="409" y="0"/>
                    </a:lnTo>
                    <a:lnTo>
                      <a:pt x="409" y="0"/>
                    </a:lnTo>
                    <a:lnTo>
                      <a:pt x="419" y="0"/>
                    </a:lnTo>
                    <a:lnTo>
                      <a:pt x="419" y="0"/>
                    </a:lnTo>
                    <a:moveTo>
                      <a:pt x="431" y="0"/>
                    </a:moveTo>
                    <a:lnTo>
                      <a:pt x="421" y="0"/>
                    </a:lnTo>
                    <a:lnTo>
                      <a:pt x="421" y="0"/>
                    </a:lnTo>
                    <a:lnTo>
                      <a:pt x="431" y="0"/>
                    </a:lnTo>
                    <a:lnTo>
                      <a:pt x="431" y="0"/>
                    </a:lnTo>
                    <a:moveTo>
                      <a:pt x="440" y="0"/>
                    </a:moveTo>
                    <a:lnTo>
                      <a:pt x="433" y="0"/>
                    </a:lnTo>
                    <a:lnTo>
                      <a:pt x="433" y="0"/>
                    </a:lnTo>
                    <a:lnTo>
                      <a:pt x="440" y="0"/>
                    </a:lnTo>
                    <a:lnTo>
                      <a:pt x="4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2" name="Freeform 421"/>
              <p:cNvSpPr>
                <a:spLocks/>
              </p:cNvSpPr>
              <p:nvPr/>
            </p:nvSpPr>
            <p:spPr bwMode="auto">
              <a:xfrm>
                <a:off x="2554288" y="2025650"/>
                <a:ext cx="698500" cy="26988"/>
              </a:xfrm>
              <a:custGeom>
                <a:avLst/>
                <a:gdLst>
                  <a:gd name="T0" fmla="*/ 199 w 652"/>
                  <a:gd name="T1" fmla="*/ 13 h 26"/>
                  <a:gd name="T2" fmla="*/ 185 w 652"/>
                  <a:gd name="T3" fmla="*/ 13 h 26"/>
                  <a:gd name="T4" fmla="*/ 168 w 652"/>
                  <a:gd name="T5" fmla="*/ 0 h 26"/>
                  <a:gd name="T6" fmla="*/ 164 w 652"/>
                  <a:gd name="T7" fmla="*/ 0 h 26"/>
                  <a:gd name="T8" fmla="*/ 147 w 652"/>
                  <a:gd name="T9" fmla="*/ 13 h 26"/>
                  <a:gd name="T10" fmla="*/ 133 w 652"/>
                  <a:gd name="T11" fmla="*/ 13 h 26"/>
                  <a:gd name="T12" fmla="*/ 115 w 652"/>
                  <a:gd name="T13" fmla="*/ 0 h 26"/>
                  <a:gd name="T14" fmla="*/ 112 w 652"/>
                  <a:gd name="T15" fmla="*/ 0 h 26"/>
                  <a:gd name="T16" fmla="*/ 94 w 652"/>
                  <a:gd name="T17" fmla="*/ 13 h 26"/>
                  <a:gd name="T18" fmla="*/ 80 w 652"/>
                  <a:gd name="T19" fmla="*/ 13 h 26"/>
                  <a:gd name="T20" fmla="*/ 62 w 652"/>
                  <a:gd name="T21" fmla="*/ 0 h 26"/>
                  <a:gd name="T22" fmla="*/ 59 w 652"/>
                  <a:gd name="T23" fmla="*/ 0 h 26"/>
                  <a:gd name="T24" fmla="*/ 45 w 652"/>
                  <a:gd name="T25" fmla="*/ 13 h 26"/>
                  <a:gd name="T26" fmla="*/ 27 w 652"/>
                  <a:gd name="T27" fmla="*/ 0 h 26"/>
                  <a:gd name="T28" fmla="*/ 24 w 652"/>
                  <a:gd name="T29" fmla="*/ 0 h 26"/>
                  <a:gd name="T30" fmla="*/ 18 w 652"/>
                  <a:gd name="T31" fmla="*/ 26 h 26"/>
                  <a:gd name="T32" fmla="*/ 652 w 652"/>
                  <a:gd name="T33" fmla="*/ 0 h 26"/>
                  <a:gd name="T34" fmla="*/ 638 w 652"/>
                  <a:gd name="T35" fmla="*/ 13 h 26"/>
                  <a:gd name="T36" fmla="*/ 624 w 652"/>
                  <a:gd name="T37" fmla="*/ 13 h 26"/>
                  <a:gd name="T38" fmla="*/ 606 w 652"/>
                  <a:gd name="T39" fmla="*/ 0 h 26"/>
                  <a:gd name="T40" fmla="*/ 603 w 652"/>
                  <a:gd name="T41" fmla="*/ 0 h 26"/>
                  <a:gd name="T42" fmla="*/ 585 w 652"/>
                  <a:gd name="T43" fmla="*/ 13 h 26"/>
                  <a:gd name="T44" fmla="*/ 571 w 652"/>
                  <a:gd name="T45" fmla="*/ 13 h 26"/>
                  <a:gd name="T46" fmla="*/ 554 w 652"/>
                  <a:gd name="T47" fmla="*/ 0 h 26"/>
                  <a:gd name="T48" fmla="*/ 550 w 652"/>
                  <a:gd name="T49" fmla="*/ 0 h 26"/>
                  <a:gd name="T50" fmla="*/ 533 w 652"/>
                  <a:gd name="T51" fmla="*/ 13 h 26"/>
                  <a:gd name="T52" fmla="*/ 519 w 652"/>
                  <a:gd name="T53" fmla="*/ 13 h 26"/>
                  <a:gd name="T54" fmla="*/ 501 w 652"/>
                  <a:gd name="T55" fmla="*/ 0 h 26"/>
                  <a:gd name="T56" fmla="*/ 498 w 652"/>
                  <a:gd name="T57" fmla="*/ 0 h 26"/>
                  <a:gd name="T58" fmla="*/ 480 w 652"/>
                  <a:gd name="T59" fmla="*/ 13 h 26"/>
                  <a:gd name="T60" fmla="*/ 466 w 652"/>
                  <a:gd name="T61" fmla="*/ 0 h 26"/>
                  <a:gd name="T62" fmla="*/ 463 w 652"/>
                  <a:gd name="T63" fmla="*/ 0 h 26"/>
                  <a:gd name="T64" fmla="*/ 445 w 652"/>
                  <a:gd name="T65" fmla="*/ 13 h 26"/>
                  <a:gd name="T66" fmla="*/ 431 w 652"/>
                  <a:gd name="T67" fmla="*/ 13 h 26"/>
                  <a:gd name="T68" fmla="*/ 413 w 652"/>
                  <a:gd name="T69" fmla="*/ 0 h 26"/>
                  <a:gd name="T70" fmla="*/ 410 w 652"/>
                  <a:gd name="T71" fmla="*/ 0 h 26"/>
                  <a:gd name="T72" fmla="*/ 392 w 652"/>
                  <a:gd name="T73" fmla="*/ 13 h 26"/>
                  <a:gd name="T74" fmla="*/ 378 w 652"/>
                  <a:gd name="T75" fmla="*/ 13 h 26"/>
                  <a:gd name="T76" fmla="*/ 361 w 652"/>
                  <a:gd name="T77" fmla="*/ 0 h 26"/>
                  <a:gd name="T78" fmla="*/ 357 w 652"/>
                  <a:gd name="T79" fmla="*/ 0 h 26"/>
                  <a:gd name="T80" fmla="*/ 340 w 652"/>
                  <a:gd name="T81" fmla="*/ 13 h 26"/>
                  <a:gd name="T82" fmla="*/ 326 w 652"/>
                  <a:gd name="T83" fmla="*/ 13 h 26"/>
                  <a:gd name="T84" fmla="*/ 308 w 652"/>
                  <a:gd name="T85" fmla="*/ 0 h 26"/>
                  <a:gd name="T86" fmla="*/ 305 w 652"/>
                  <a:gd name="T87" fmla="*/ 0 h 26"/>
                  <a:gd name="T88" fmla="*/ 287 w 652"/>
                  <a:gd name="T89" fmla="*/ 13 h 26"/>
                  <a:gd name="T90" fmla="*/ 273 w 652"/>
                  <a:gd name="T91" fmla="*/ 13 h 26"/>
                  <a:gd name="T92" fmla="*/ 255 w 652"/>
                  <a:gd name="T93" fmla="*/ 0 h 26"/>
                  <a:gd name="T94" fmla="*/ 252 w 652"/>
                  <a:gd name="T95" fmla="*/ 0 h 26"/>
                  <a:gd name="T96" fmla="*/ 234 w 652"/>
                  <a:gd name="T97" fmla="*/ 13 h 26"/>
                  <a:gd name="T98" fmla="*/ 220 w 652"/>
                  <a:gd name="T99" fmla="*/ 13 h 26"/>
                  <a:gd name="T100" fmla="*/ 203 w 652"/>
                  <a:gd name="T10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2" h="26">
                    <a:moveTo>
                      <a:pt x="203" y="0"/>
                    </a:moveTo>
                    <a:cubicBezTo>
                      <a:pt x="203" y="13"/>
                      <a:pt x="203" y="13"/>
                      <a:pt x="203" y="13"/>
                    </a:cubicBezTo>
                    <a:cubicBezTo>
                      <a:pt x="199" y="13"/>
                      <a:pt x="199" y="13"/>
                      <a:pt x="199" y="13"/>
                    </a:cubicBezTo>
                    <a:cubicBezTo>
                      <a:pt x="199" y="0"/>
                      <a:pt x="199" y="0"/>
                      <a:pt x="199" y="0"/>
                    </a:cubicBezTo>
                    <a:cubicBezTo>
                      <a:pt x="185" y="0"/>
                      <a:pt x="185" y="0"/>
                      <a:pt x="185" y="0"/>
                    </a:cubicBezTo>
                    <a:cubicBezTo>
                      <a:pt x="185" y="13"/>
                      <a:pt x="185" y="13"/>
                      <a:pt x="185" y="13"/>
                    </a:cubicBezTo>
                    <a:cubicBezTo>
                      <a:pt x="182" y="13"/>
                      <a:pt x="182" y="13"/>
                      <a:pt x="182" y="13"/>
                    </a:cubicBezTo>
                    <a:cubicBezTo>
                      <a:pt x="182" y="0"/>
                      <a:pt x="182" y="0"/>
                      <a:pt x="182" y="0"/>
                    </a:cubicBezTo>
                    <a:cubicBezTo>
                      <a:pt x="168" y="0"/>
                      <a:pt x="168" y="0"/>
                      <a:pt x="168" y="0"/>
                    </a:cubicBezTo>
                    <a:cubicBezTo>
                      <a:pt x="168" y="13"/>
                      <a:pt x="168" y="13"/>
                      <a:pt x="168" y="13"/>
                    </a:cubicBezTo>
                    <a:cubicBezTo>
                      <a:pt x="164" y="13"/>
                      <a:pt x="164" y="13"/>
                      <a:pt x="164" y="13"/>
                    </a:cubicBezTo>
                    <a:cubicBezTo>
                      <a:pt x="164" y="0"/>
                      <a:pt x="164" y="0"/>
                      <a:pt x="164" y="0"/>
                    </a:cubicBezTo>
                    <a:cubicBezTo>
                      <a:pt x="150" y="0"/>
                      <a:pt x="150" y="0"/>
                      <a:pt x="150" y="0"/>
                    </a:cubicBezTo>
                    <a:cubicBezTo>
                      <a:pt x="150" y="13"/>
                      <a:pt x="150" y="13"/>
                      <a:pt x="150" y="13"/>
                    </a:cubicBezTo>
                    <a:cubicBezTo>
                      <a:pt x="147" y="13"/>
                      <a:pt x="147" y="13"/>
                      <a:pt x="147" y="13"/>
                    </a:cubicBezTo>
                    <a:cubicBezTo>
                      <a:pt x="147" y="0"/>
                      <a:pt x="147" y="0"/>
                      <a:pt x="147" y="0"/>
                    </a:cubicBezTo>
                    <a:cubicBezTo>
                      <a:pt x="133" y="0"/>
                      <a:pt x="133" y="0"/>
                      <a:pt x="133" y="0"/>
                    </a:cubicBezTo>
                    <a:cubicBezTo>
                      <a:pt x="133" y="13"/>
                      <a:pt x="133" y="13"/>
                      <a:pt x="133" y="13"/>
                    </a:cubicBezTo>
                    <a:cubicBezTo>
                      <a:pt x="129" y="13"/>
                      <a:pt x="129" y="13"/>
                      <a:pt x="129" y="13"/>
                    </a:cubicBezTo>
                    <a:cubicBezTo>
                      <a:pt x="129" y="0"/>
                      <a:pt x="129" y="0"/>
                      <a:pt x="129" y="0"/>
                    </a:cubicBezTo>
                    <a:cubicBezTo>
                      <a:pt x="115" y="0"/>
                      <a:pt x="115" y="0"/>
                      <a:pt x="115" y="0"/>
                    </a:cubicBezTo>
                    <a:cubicBezTo>
                      <a:pt x="115" y="13"/>
                      <a:pt x="115" y="13"/>
                      <a:pt x="115" y="13"/>
                    </a:cubicBezTo>
                    <a:cubicBezTo>
                      <a:pt x="112" y="13"/>
                      <a:pt x="112" y="13"/>
                      <a:pt x="112" y="13"/>
                    </a:cubicBezTo>
                    <a:cubicBezTo>
                      <a:pt x="112" y="0"/>
                      <a:pt x="112" y="0"/>
                      <a:pt x="112" y="0"/>
                    </a:cubicBezTo>
                    <a:cubicBezTo>
                      <a:pt x="97" y="0"/>
                      <a:pt x="97" y="0"/>
                      <a:pt x="97" y="0"/>
                    </a:cubicBezTo>
                    <a:cubicBezTo>
                      <a:pt x="97" y="13"/>
                      <a:pt x="97" y="13"/>
                      <a:pt x="97" y="13"/>
                    </a:cubicBezTo>
                    <a:cubicBezTo>
                      <a:pt x="94" y="13"/>
                      <a:pt x="94" y="13"/>
                      <a:pt x="94" y="13"/>
                    </a:cubicBezTo>
                    <a:cubicBezTo>
                      <a:pt x="94" y="0"/>
                      <a:pt x="94" y="0"/>
                      <a:pt x="94" y="0"/>
                    </a:cubicBezTo>
                    <a:cubicBezTo>
                      <a:pt x="80" y="0"/>
                      <a:pt x="80" y="0"/>
                      <a:pt x="80" y="0"/>
                    </a:cubicBezTo>
                    <a:cubicBezTo>
                      <a:pt x="80" y="13"/>
                      <a:pt x="80" y="13"/>
                      <a:pt x="80" y="13"/>
                    </a:cubicBezTo>
                    <a:cubicBezTo>
                      <a:pt x="77" y="13"/>
                      <a:pt x="77" y="13"/>
                      <a:pt x="77" y="13"/>
                    </a:cubicBezTo>
                    <a:cubicBezTo>
                      <a:pt x="77" y="0"/>
                      <a:pt x="77" y="0"/>
                      <a:pt x="77" y="0"/>
                    </a:cubicBezTo>
                    <a:cubicBezTo>
                      <a:pt x="62" y="0"/>
                      <a:pt x="62" y="0"/>
                      <a:pt x="62" y="0"/>
                    </a:cubicBezTo>
                    <a:cubicBezTo>
                      <a:pt x="62" y="13"/>
                      <a:pt x="62" y="13"/>
                      <a:pt x="62" y="13"/>
                    </a:cubicBezTo>
                    <a:cubicBezTo>
                      <a:pt x="59" y="13"/>
                      <a:pt x="59" y="13"/>
                      <a:pt x="59" y="13"/>
                    </a:cubicBezTo>
                    <a:cubicBezTo>
                      <a:pt x="59" y="0"/>
                      <a:pt x="59" y="0"/>
                      <a:pt x="59" y="0"/>
                    </a:cubicBezTo>
                    <a:cubicBezTo>
                      <a:pt x="48" y="0"/>
                      <a:pt x="48" y="0"/>
                      <a:pt x="48" y="0"/>
                    </a:cubicBezTo>
                    <a:cubicBezTo>
                      <a:pt x="45" y="0"/>
                      <a:pt x="45" y="0"/>
                      <a:pt x="45" y="0"/>
                    </a:cubicBezTo>
                    <a:cubicBezTo>
                      <a:pt x="45" y="13"/>
                      <a:pt x="45" y="13"/>
                      <a:pt x="45" y="13"/>
                    </a:cubicBezTo>
                    <a:cubicBezTo>
                      <a:pt x="41" y="13"/>
                      <a:pt x="41" y="13"/>
                      <a:pt x="41" y="13"/>
                    </a:cubicBezTo>
                    <a:cubicBezTo>
                      <a:pt x="41" y="0"/>
                      <a:pt x="41" y="0"/>
                      <a:pt x="41" y="0"/>
                    </a:cubicBezTo>
                    <a:cubicBezTo>
                      <a:pt x="27" y="0"/>
                      <a:pt x="27" y="0"/>
                      <a:pt x="27" y="0"/>
                    </a:cubicBezTo>
                    <a:cubicBezTo>
                      <a:pt x="27" y="13"/>
                      <a:pt x="27" y="13"/>
                      <a:pt x="27" y="13"/>
                    </a:cubicBezTo>
                    <a:cubicBezTo>
                      <a:pt x="24" y="13"/>
                      <a:pt x="24" y="13"/>
                      <a:pt x="24" y="13"/>
                    </a:cubicBezTo>
                    <a:cubicBezTo>
                      <a:pt x="24" y="0"/>
                      <a:pt x="24" y="0"/>
                      <a:pt x="24" y="0"/>
                    </a:cubicBezTo>
                    <a:cubicBezTo>
                      <a:pt x="0" y="0"/>
                      <a:pt x="0" y="0"/>
                      <a:pt x="0" y="0"/>
                    </a:cubicBezTo>
                    <a:cubicBezTo>
                      <a:pt x="0" y="8"/>
                      <a:pt x="0" y="8"/>
                      <a:pt x="0" y="8"/>
                    </a:cubicBezTo>
                    <a:cubicBezTo>
                      <a:pt x="0" y="18"/>
                      <a:pt x="8" y="26"/>
                      <a:pt x="18" y="26"/>
                    </a:cubicBezTo>
                    <a:cubicBezTo>
                      <a:pt x="634" y="26"/>
                      <a:pt x="634" y="26"/>
                      <a:pt x="634" y="26"/>
                    </a:cubicBezTo>
                    <a:cubicBezTo>
                      <a:pt x="644" y="26"/>
                      <a:pt x="652" y="18"/>
                      <a:pt x="652" y="8"/>
                    </a:cubicBezTo>
                    <a:cubicBezTo>
                      <a:pt x="652" y="0"/>
                      <a:pt x="652" y="0"/>
                      <a:pt x="652" y="0"/>
                    </a:cubicBezTo>
                    <a:cubicBezTo>
                      <a:pt x="641" y="0"/>
                      <a:pt x="641" y="0"/>
                      <a:pt x="641" y="0"/>
                    </a:cubicBezTo>
                    <a:cubicBezTo>
                      <a:pt x="641" y="13"/>
                      <a:pt x="641" y="13"/>
                      <a:pt x="641" y="13"/>
                    </a:cubicBezTo>
                    <a:cubicBezTo>
                      <a:pt x="638" y="13"/>
                      <a:pt x="638" y="13"/>
                      <a:pt x="638" y="13"/>
                    </a:cubicBezTo>
                    <a:cubicBezTo>
                      <a:pt x="638" y="0"/>
                      <a:pt x="638" y="0"/>
                      <a:pt x="638" y="0"/>
                    </a:cubicBezTo>
                    <a:cubicBezTo>
                      <a:pt x="624" y="0"/>
                      <a:pt x="624" y="0"/>
                      <a:pt x="624" y="0"/>
                    </a:cubicBezTo>
                    <a:cubicBezTo>
                      <a:pt x="624" y="13"/>
                      <a:pt x="624" y="13"/>
                      <a:pt x="624" y="13"/>
                    </a:cubicBezTo>
                    <a:cubicBezTo>
                      <a:pt x="620" y="13"/>
                      <a:pt x="620" y="13"/>
                      <a:pt x="620" y="13"/>
                    </a:cubicBezTo>
                    <a:cubicBezTo>
                      <a:pt x="620" y="0"/>
                      <a:pt x="620" y="0"/>
                      <a:pt x="620" y="0"/>
                    </a:cubicBezTo>
                    <a:cubicBezTo>
                      <a:pt x="606" y="0"/>
                      <a:pt x="606" y="0"/>
                      <a:pt x="606" y="0"/>
                    </a:cubicBezTo>
                    <a:cubicBezTo>
                      <a:pt x="606" y="13"/>
                      <a:pt x="606" y="13"/>
                      <a:pt x="606" y="13"/>
                    </a:cubicBezTo>
                    <a:cubicBezTo>
                      <a:pt x="603" y="13"/>
                      <a:pt x="603" y="13"/>
                      <a:pt x="603" y="13"/>
                    </a:cubicBezTo>
                    <a:cubicBezTo>
                      <a:pt x="603" y="0"/>
                      <a:pt x="603" y="0"/>
                      <a:pt x="603" y="0"/>
                    </a:cubicBezTo>
                    <a:cubicBezTo>
                      <a:pt x="589" y="0"/>
                      <a:pt x="589" y="0"/>
                      <a:pt x="589" y="0"/>
                    </a:cubicBezTo>
                    <a:cubicBezTo>
                      <a:pt x="589" y="13"/>
                      <a:pt x="589" y="13"/>
                      <a:pt x="589" y="13"/>
                    </a:cubicBezTo>
                    <a:cubicBezTo>
                      <a:pt x="585" y="13"/>
                      <a:pt x="585" y="13"/>
                      <a:pt x="585" y="13"/>
                    </a:cubicBezTo>
                    <a:cubicBezTo>
                      <a:pt x="585" y="0"/>
                      <a:pt x="585" y="0"/>
                      <a:pt x="585" y="0"/>
                    </a:cubicBezTo>
                    <a:cubicBezTo>
                      <a:pt x="571" y="0"/>
                      <a:pt x="571" y="0"/>
                      <a:pt x="571" y="0"/>
                    </a:cubicBezTo>
                    <a:cubicBezTo>
                      <a:pt x="571" y="13"/>
                      <a:pt x="571" y="13"/>
                      <a:pt x="571" y="13"/>
                    </a:cubicBezTo>
                    <a:cubicBezTo>
                      <a:pt x="568" y="13"/>
                      <a:pt x="568" y="13"/>
                      <a:pt x="568" y="13"/>
                    </a:cubicBezTo>
                    <a:cubicBezTo>
                      <a:pt x="568" y="0"/>
                      <a:pt x="568" y="0"/>
                      <a:pt x="568" y="0"/>
                    </a:cubicBezTo>
                    <a:cubicBezTo>
                      <a:pt x="554" y="0"/>
                      <a:pt x="554" y="0"/>
                      <a:pt x="554" y="0"/>
                    </a:cubicBezTo>
                    <a:cubicBezTo>
                      <a:pt x="554" y="13"/>
                      <a:pt x="554" y="13"/>
                      <a:pt x="554" y="13"/>
                    </a:cubicBezTo>
                    <a:cubicBezTo>
                      <a:pt x="550" y="13"/>
                      <a:pt x="550" y="13"/>
                      <a:pt x="550" y="13"/>
                    </a:cubicBezTo>
                    <a:cubicBezTo>
                      <a:pt x="550" y="0"/>
                      <a:pt x="550" y="0"/>
                      <a:pt x="550" y="0"/>
                    </a:cubicBezTo>
                    <a:cubicBezTo>
                      <a:pt x="536" y="0"/>
                      <a:pt x="536" y="0"/>
                      <a:pt x="536" y="0"/>
                    </a:cubicBezTo>
                    <a:cubicBezTo>
                      <a:pt x="536" y="13"/>
                      <a:pt x="536" y="13"/>
                      <a:pt x="536" y="13"/>
                    </a:cubicBezTo>
                    <a:cubicBezTo>
                      <a:pt x="533" y="13"/>
                      <a:pt x="533" y="13"/>
                      <a:pt x="533" y="13"/>
                    </a:cubicBezTo>
                    <a:cubicBezTo>
                      <a:pt x="533" y="0"/>
                      <a:pt x="533" y="0"/>
                      <a:pt x="533" y="0"/>
                    </a:cubicBezTo>
                    <a:cubicBezTo>
                      <a:pt x="519" y="0"/>
                      <a:pt x="519" y="0"/>
                      <a:pt x="519" y="0"/>
                    </a:cubicBezTo>
                    <a:cubicBezTo>
                      <a:pt x="519" y="13"/>
                      <a:pt x="519" y="13"/>
                      <a:pt x="519" y="13"/>
                    </a:cubicBezTo>
                    <a:cubicBezTo>
                      <a:pt x="515" y="13"/>
                      <a:pt x="515" y="13"/>
                      <a:pt x="515" y="13"/>
                    </a:cubicBezTo>
                    <a:cubicBezTo>
                      <a:pt x="515" y="0"/>
                      <a:pt x="515" y="0"/>
                      <a:pt x="515" y="0"/>
                    </a:cubicBezTo>
                    <a:cubicBezTo>
                      <a:pt x="501" y="0"/>
                      <a:pt x="501" y="0"/>
                      <a:pt x="501" y="0"/>
                    </a:cubicBezTo>
                    <a:cubicBezTo>
                      <a:pt x="501" y="13"/>
                      <a:pt x="501" y="13"/>
                      <a:pt x="501" y="13"/>
                    </a:cubicBezTo>
                    <a:cubicBezTo>
                      <a:pt x="498" y="13"/>
                      <a:pt x="498" y="13"/>
                      <a:pt x="498" y="13"/>
                    </a:cubicBezTo>
                    <a:cubicBezTo>
                      <a:pt x="498" y="0"/>
                      <a:pt x="498" y="0"/>
                      <a:pt x="498" y="0"/>
                    </a:cubicBezTo>
                    <a:cubicBezTo>
                      <a:pt x="483" y="0"/>
                      <a:pt x="483" y="0"/>
                      <a:pt x="483" y="0"/>
                    </a:cubicBezTo>
                    <a:cubicBezTo>
                      <a:pt x="483" y="13"/>
                      <a:pt x="483" y="13"/>
                      <a:pt x="483" y="13"/>
                    </a:cubicBezTo>
                    <a:cubicBezTo>
                      <a:pt x="480" y="13"/>
                      <a:pt x="480" y="13"/>
                      <a:pt x="480" y="13"/>
                    </a:cubicBezTo>
                    <a:cubicBezTo>
                      <a:pt x="480" y="0"/>
                      <a:pt x="480" y="0"/>
                      <a:pt x="480" y="0"/>
                    </a:cubicBezTo>
                    <a:cubicBezTo>
                      <a:pt x="474" y="0"/>
                      <a:pt x="474" y="0"/>
                      <a:pt x="474" y="0"/>
                    </a:cubicBezTo>
                    <a:cubicBezTo>
                      <a:pt x="466" y="0"/>
                      <a:pt x="466" y="0"/>
                      <a:pt x="466" y="0"/>
                    </a:cubicBezTo>
                    <a:cubicBezTo>
                      <a:pt x="466" y="13"/>
                      <a:pt x="466" y="13"/>
                      <a:pt x="466" y="13"/>
                    </a:cubicBezTo>
                    <a:cubicBezTo>
                      <a:pt x="462" y="13"/>
                      <a:pt x="462" y="13"/>
                      <a:pt x="462" y="13"/>
                    </a:cubicBezTo>
                    <a:cubicBezTo>
                      <a:pt x="463" y="0"/>
                      <a:pt x="463" y="0"/>
                      <a:pt x="463" y="0"/>
                    </a:cubicBezTo>
                    <a:cubicBezTo>
                      <a:pt x="448" y="0"/>
                      <a:pt x="448" y="0"/>
                      <a:pt x="448" y="0"/>
                    </a:cubicBezTo>
                    <a:cubicBezTo>
                      <a:pt x="448" y="13"/>
                      <a:pt x="448" y="13"/>
                      <a:pt x="448" y="13"/>
                    </a:cubicBezTo>
                    <a:cubicBezTo>
                      <a:pt x="445" y="13"/>
                      <a:pt x="445" y="13"/>
                      <a:pt x="445" y="13"/>
                    </a:cubicBezTo>
                    <a:cubicBezTo>
                      <a:pt x="445" y="0"/>
                      <a:pt x="445" y="0"/>
                      <a:pt x="445" y="0"/>
                    </a:cubicBezTo>
                    <a:cubicBezTo>
                      <a:pt x="431" y="0"/>
                      <a:pt x="431" y="0"/>
                      <a:pt x="431" y="0"/>
                    </a:cubicBezTo>
                    <a:cubicBezTo>
                      <a:pt x="431" y="13"/>
                      <a:pt x="431" y="13"/>
                      <a:pt x="431" y="13"/>
                    </a:cubicBezTo>
                    <a:cubicBezTo>
                      <a:pt x="427" y="13"/>
                      <a:pt x="427" y="13"/>
                      <a:pt x="427" y="13"/>
                    </a:cubicBezTo>
                    <a:cubicBezTo>
                      <a:pt x="427" y="0"/>
                      <a:pt x="427" y="0"/>
                      <a:pt x="427" y="0"/>
                    </a:cubicBezTo>
                    <a:cubicBezTo>
                      <a:pt x="413" y="0"/>
                      <a:pt x="413" y="0"/>
                      <a:pt x="413" y="0"/>
                    </a:cubicBezTo>
                    <a:cubicBezTo>
                      <a:pt x="413" y="13"/>
                      <a:pt x="413" y="13"/>
                      <a:pt x="413" y="13"/>
                    </a:cubicBezTo>
                    <a:cubicBezTo>
                      <a:pt x="410" y="13"/>
                      <a:pt x="410" y="13"/>
                      <a:pt x="410" y="13"/>
                    </a:cubicBezTo>
                    <a:cubicBezTo>
                      <a:pt x="410" y="0"/>
                      <a:pt x="410" y="0"/>
                      <a:pt x="410" y="0"/>
                    </a:cubicBezTo>
                    <a:cubicBezTo>
                      <a:pt x="396" y="0"/>
                      <a:pt x="396" y="0"/>
                      <a:pt x="396" y="0"/>
                    </a:cubicBezTo>
                    <a:cubicBezTo>
                      <a:pt x="396" y="13"/>
                      <a:pt x="396" y="13"/>
                      <a:pt x="396" y="13"/>
                    </a:cubicBezTo>
                    <a:cubicBezTo>
                      <a:pt x="392" y="13"/>
                      <a:pt x="392" y="13"/>
                      <a:pt x="392" y="13"/>
                    </a:cubicBezTo>
                    <a:cubicBezTo>
                      <a:pt x="392" y="0"/>
                      <a:pt x="392" y="0"/>
                      <a:pt x="392" y="0"/>
                    </a:cubicBezTo>
                    <a:cubicBezTo>
                      <a:pt x="378" y="0"/>
                      <a:pt x="378" y="0"/>
                      <a:pt x="378" y="0"/>
                    </a:cubicBezTo>
                    <a:cubicBezTo>
                      <a:pt x="378" y="13"/>
                      <a:pt x="378" y="13"/>
                      <a:pt x="378" y="13"/>
                    </a:cubicBezTo>
                    <a:cubicBezTo>
                      <a:pt x="375" y="13"/>
                      <a:pt x="375" y="13"/>
                      <a:pt x="375" y="13"/>
                    </a:cubicBezTo>
                    <a:cubicBezTo>
                      <a:pt x="375" y="0"/>
                      <a:pt x="375" y="0"/>
                      <a:pt x="375" y="0"/>
                    </a:cubicBezTo>
                    <a:cubicBezTo>
                      <a:pt x="361" y="0"/>
                      <a:pt x="361" y="0"/>
                      <a:pt x="361" y="0"/>
                    </a:cubicBezTo>
                    <a:cubicBezTo>
                      <a:pt x="361" y="13"/>
                      <a:pt x="361" y="13"/>
                      <a:pt x="361" y="13"/>
                    </a:cubicBezTo>
                    <a:cubicBezTo>
                      <a:pt x="357" y="13"/>
                      <a:pt x="357" y="13"/>
                      <a:pt x="357" y="13"/>
                    </a:cubicBezTo>
                    <a:cubicBezTo>
                      <a:pt x="357" y="0"/>
                      <a:pt x="357" y="0"/>
                      <a:pt x="357" y="0"/>
                    </a:cubicBezTo>
                    <a:cubicBezTo>
                      <a:pt x="343" y="0"/>
                      <a:pt x="343" y="0"/>
                      <a:pt x="343" y="0"/>
                    </a:cubicBezTo>
                    <a:cubicBezTo>
                      <a:pt x="343" y="13"/>
                      <a:pt x="343" y="13"/>
                      <a:pt x="343" y="13"/>
                    </a:cubicBezTo>
                    <a:cubicBezTo>
                      <a:pt x="340" y="13"/>
                      <a:pt x="340" y="13"/>
                      <a:pt x="340" y="13"/>
                    </a:cubicBezTo>
                    <a:cubicBezTo>
                      <a:pt x="340" y="0"/>
                      <a:pt x="340" y="0"/>
                      <a:pt x="340" y="0"/>
                    </a:cubicBezTo>
                    <a:cubicBezTo>
                      <a:pt x="326" y="0"/>
                      <a:pt x="326" y="0"/>
                      <a:pt x="326" y="0"/>
                    </a:cubicBezTo>
                    <a:cubicBezTo>
                      <a:pt x="326" y="13"/>
                      <a:pt x="326" y="13"/>
                      <a:pt x="326" y="13"/>
                    </a:cubicBezTo>
                    <a:cubicBezTo>
                      <a:pt x="322" y="13"/>
                      <a:pt x="322" y="13"/>
                      <a:pt x="322" y="13"/>
                    </a:cubicBezTo>
                    <a:cubicBezTo>
                      <a:pt x="322" y="0"/>
                      <a:pt x="322" y="0"/>
                      <a:pt x="322" y="0"/>
                    </a:cubicBezTo>
                    <a:cubicBezTo>
                      <a:pt x="308" y="0"/>
                      <a:pt x="308" y="0"/>
                      <a:pt x="308" y="0"/>
                    </a:cubicBezTo>
                    <a:cubicBezTo>
                      <a:pt x="308" y="13"/>
                      <a:pt x="308" y="13"/>
                      <a:pt x="308" y="13"/>
                    </a:cubicBezTo>
                    <a:cubicBezTo>
                      <a:pt x="305" y="13"/>
                      <a:pt x="305" y="13"/>
                      <a:pt x="305" y="13"/>
                    </a:cubicBezTo>
                    <a:cubicBezTo>
                      <a:pt x="305" y="0"/>
                      <a:pt x="305" y="0"/>
                      <a:pt x="305" y="0"/>
                    </a:cubicBezTo>
                    <a:cubicBezTo>
                      <a:pt x="290" y="0"/>
                      <a:pt x="290" y="0"/>
                      <a:pt x="290" y="0"/>
                    </a:cubicBezTo>
                    <a:cubicBezTo>
                      <a:pt x="290" y="13"/>
                      <a:pt x="290" y="13"/>
                      <a:pt x="290" y="13"/>
                    </a:cubicBezTo>
                    <a:cubicBezTo>
                      <a:pt x="287" y="13"/>
                      <a:pt x="287" y="13"/>
                      <a:pt x="287" y="13"/>
                    </a:cubicBezTo>
                    <a:cubicBezTo>
                      <a:pt x="287" y="0"/>
                      <a:pt x="287" y="0"/>
                      <a:pt x="287" y="0"/>
                    </a:cubicBezTo>
                    <a:cubicBezTo>
                      <a:pt x="273" y="0"/>
                      <a:pt x="273" y="0"/>
                      <a:pt x="273" y="0"/>
                    </a:cubicBezTo>
                    <a:cubicBezTo>
                      <a:pt x="273" y="13"/>
                      <a:pt x="273" y="13"/>
                      <a:pt x="273" y="13"/>
                    </a:cubicBezTo>
                    <a:cubicBezTo>
                      <a:pt x="270" y="13"/>
                      <a:pt x="270" y="13"/>
                      <a:pt x="270" y="13"/>
                    </a:cubicBezTo>
                    <a:cubicBezTo>
                      <a:pt x="270" y="0"/>
                      <a:pt x="270" y="0"/>
                      <a:pt x="270" y="0"/>
                    </a:cubicBezTo>
                    <a:cubicBezTo>
                      <a:pt x="255" y="0"/>
                      <a:pt x="255" y="0"/>
                      <a:pt x="255" y="0"/>
                    </a:cubicBezTo>
                    <a:cubicBezTo>
                      <a:pt x="255" y="13"/>
                      <a:pt x="255" y="13"/>
                      <a:pt x="255" y="13"/>
                    </a:cubicBezTo>
                    <a:cubicBezTo>
                      <a:pt x="252" y="13"/>
                      <a:pt x="252" y="13"/>
                      <a:pt x="252" y="13"/>
                    </a:cubicBezTo>
                    <a:cubicBezTo>
                      <a:pt x="252" y="0"/>
                      <a:pt x="252" y="0"/>
                      <a:pt x="252" y="0"/>
                    </a:cubicBezTo>
                    <a:cubicBezTo>
                      <a:pt x="238" y="0"/>
                      <a:pt x="238" y="0"/>
                      <a:pt x="238" y="0"/>
                    </a:cubicBezTo>
                    <a:cubicBezTo>
                      <a:pt x="238" y="13"/>
                      <a:pt x="238" y="13"/>
                      <a:pt x="238" y="13"/>
                    </a:cubicBezTo>
                    <a:cubicBezTo>
                      <a:pt x="234" y="13"/>
                      <a:pt x="234" y="13"/>
                      <a:pt x="234" y="13"/>
                    </a:cubicBezTo>
                    <a:cubicBezTo>
                      <a:pt x="234" y="0"/>
                      <a:pt x="234" y="0"/>
                      <a:pt x="234" y="0"/>
                    </a:cubicBezTo>
                    <a:cubicBezTo>
                      <a:pt x="220" y="0"/>
                      <a:pt x="220" y="0"/>
                      <a:pt x="220" y="0"/>
                    </a:cubicBezTo>
                    <a:cubicBezTo>
                      <a:pt x="220" y="13"/>
                      <a:pt x="220" y="13"/>
                      <a:pt x="220" y="13"/>
                    </a:cubicBezTo>
                    <a:cubicBezTo>
                      <a:pt x="217" y="13"/>
                      <a:pt x="217" y="13"/>
                      <a:pt x="217" y="13"/>
                    </a:cubicBezTo>
                    <a:cubicBezTo>
                      <a:pt x="217" y="0"/>
                      <a:pt x="217" y="0"/>
                      <a:pt x="217" y="0"/>
                    </a:cubicBezTo>
                    <a:cubicBezTo>
                      <a:pt x="203" y="0"/>
                      <a:pt x="203" y="0"/>
                      <a:pt x="203" y="0"/>
                    </a:cubicBezTo>
                  </a:path>
                </a:pathLst>
              </a:custGeom>
              <a:solidFill>
                <a:srgbClr val="324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3" name="Rectangle 422"/>
              <p:cNvSpPr>
                <a:spLocks noChangeArrowheads="1"/>
              </p:cNvSpPr>
              <p:nvPr/>
            </p:nvSpPr>
            <p:spPr bwMode="auto">
              <a:xfrm>
                <a:off x="2692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4" name="Rectangle 423"/>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5" name="Rectangle 424"/>
              <p:cNvSpPr>
                <a:spLocks noChangeArrowheads="1"/>
              </p:cNvSpPr>
              <p:nvPr/>
            </p:nvSpPr>
            <p:spPr bwMode="auto">
              <a:xfrm>
                <a:off x="2692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 name="Rectangle 425"/>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 name="Rectangle 426"/>
              <p:cNvSpPr>
                <a:spLocks noChangeArrowheads="1"/>
              </p:cNvSpPr>
              <p:nvPr/>
            </p:nvSpPr>
            <p:spPr bwMode="auto">
              <a:xfrm>
                <a:off x="2692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 name="Rectangle 427"/>
              <p:cNvSpPr>
                <a:spLocks noChangeArrowheads="1"/>
              </p:cNvSpPr>
              <p:nvPr/>
            </p:nvSpPr>
            <p:spPr bwMode="auto">
              <a:xfrm>
                <a:off x="2692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9" name="Rectangle 428"/>
              <p:cNvSpPr>
                <a:spLocks noChangeArrowheads="1"/>
              </p:cNvSpPr>
              <p:nvPr/>
            </p:nvSpPr>
            <p:spPr bwMode="auto">
              <a:xfrm>
                <a:off x="26162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0" name="Rectangle 429"/>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 name="Rectangle 430"/>
              <p:cNvSpPr>
                <a:spLocks noChangeArrowheads="1"/>
              </p:cNvSpPr>
              <p:nvPr/>
            </p:nvSpPr>
            <p:spPr bwMode="auto">
              <a:xfrm>
                <a:off x="26162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 name="Rectangle 431"/>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3" name="Rectangle 432"/>
              <p:cNvSpPr>
                <a:spLocks noChangeArrowheads="1"/>
              </p:cNvSpPr>
              <p:nvPr/>
            </p:nvSpPr>
            <p:spPr bwMode="auto">
              <a:xfrm>
                <a:off x="26162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4" name="Rectangle 433"/>
              <p:cNvSpPr>
                <a:spLocks noChangeArrowheads="1"/>
              </p:cNvSpPr>
              <p:nvPr/>
            </p:nvSpPr>
            <p:spPr bwMode="auto">
              <a:xfrm>
                <a:off x="26162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 name="Rectangle 434"/>
              <p:cNvSpPr>
                <a:spLocks noChangeArrowheads="1"/>
              </p:cNvSpPr>
              <p:nvPr/>
            </p:nvSpPr>
            <p:spPr bwMode="auto">
              <a:xfrm>
                <a:off x="26543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6" name="Rectangle 435"/>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 name="Rectangle 436"/>
              <p:cNvSpPr>
                <a:spLocks noChangeArrowheads="1"/>
              </p:cNvSpPr>
              <p:nvPr/>
            </p:nvSpPr>
            <p:spPr bwMode="auto">
              <a:xfrm>
                <a:off x="26543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 name="Rectangle 437"/>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 name="Rectangle 438"/>
              <p:cNvSpPr>
                <a:spLocks noChangeArrowheads="1"/>
              </p:cNvSpPr>
              <p:nvPr/>
            </p:nvSpPr>
            <p:spPr bwMode="auto">
              <a:xfrm>
                <a:off x="26543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 name="Rectangle 439"/>
              <p:cNvSpPr>
                <a:spLocks noChangeArrowheads="1"/>
              </p:cNvSpPr>
              <p:nvPr/>
            </p:nvSpPr>
            <p:spPr bwMode="auto">
              <a:xfrm>
                <a:off x="26543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1" name="Rectangle 440"/>
              <p:cNvSpPr>
                <a:spLocks noChangeArrowheads="1"/>
              </p:cNvSpPr>
              <p:nvPr/>
            </p:nvSpPr>
            <p:spPr bwMode="auto">
              <a:xfrm>
                <a:off x="26733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2" name="Rectangle 441"/>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3" name="Rectangle 442"/>
              <p:cNvSpPr>
                <a:spLocks noChangeArrowheads="1"/>
              </p:cNvSpPr>
              <p:nvPr/>
            </p:nvSpPr>
            <p:spPr bwMode="auto">
              <a:xfrm>
                <a:off x="26733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4" name="Rectangle 443"/>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5" name="Rectangle 444"/>
              <p:cNvSpPr>
                <a:spLocks noChangeArrowheads="1"/>
              </p:cNvSpPr>
              <p:nvPr/>
            </p:nvSpPr>
            <p:spPr bwMode="auto">
              <a:xfrm>
                <a:off x="26733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6" name="Rectangle 445"/>
              <p:cNvSpPr>
                <a:spLocks noChangeArrowheads="1"/>
              </p:cNvSpPr>
              <p:nvPr/>
            </p:nvSpPr>
            <p:spPr bwMode="auto">
              <a:xfrm>
                <a:off x="26733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7" name="Rectangle 446"/>
              <p:cNvSpPr>
                <a:spLocks noChangeArrowheads="1"/>
              </p:cNvSpPr>
              <p:nvPr/>
            </p:nvSpPr>
            <p:spPr bwMode="auto">
              <a:xfrm>
                <a:off x="26368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8" name="Rectangle 447"/>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9" name="Rectangle 448"/>
              <p:cNvSpPr>
                <a:spLocks noChangeArrowheads="1"/>
              </p:cNvSpPr>
              <p:nvPr/>
            </p:nvSpPr>
            <p:spPr bwMode="auto">
              <a:xfrm>
                <a:off x="26368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 name="Rectangle 449"/>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 name="Rectangle 450"/>
              <p:cNvSpPr>
                <a:spLocks noChangeArrowheads="1"/>
              </p:cNvSpPr>
              <p:nvPr/>
            </p:nvSpPr>
            <p:spPr bwMode="auto">
              <a:xfrm>
                <a:off x="26368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2" name="Rectangle 451"/>
              <p:cNvSpPr>
                <a:spLocks noChangeArrowheads="1"/>
              </p:cNvSpPr>
              <p:nvPr/>
            </p:nvSpPr>
            <p:spPr bwMode="auto">
              <a:xfrm>
                <a:off x="26368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3" name="Rectangle 452"/>
              <p:cNvSpPr>
                <a:spLocks noChangeArrowheads="1"/>
              </p:cNvSpPr>
              <p:nvPr/>
            </p:nvSpPr>
            <p:spPr bwMode="auto">
              <a:xfrm>
                <a:off x="2579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 name="Rectangle 453"/>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5" name="Rectangle 454"/>
              <p:cNvSpPr>
                <a:spLocks noChangeArrowheads="1"/>
              </p:cNvSpPr>
              <p:nvPr/>
            </p:nvSpPr>
            <p:spPr bwMode="auto">
              <a:xfrm>
                <a:off x="2579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 name="Rectangle 455"/>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7" name="Rectangle 456"/>
              <p:cNvSpPr>
                <a:spLocks noChangeArrowheads="1"/>
              </p:cNvSpPr>
              <p:nvPr/>
            </p:nvSpPr>
            <p:spPr bwMode="auto">
              <a:xfrm>
                <a:off x="2579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 name="Rectangle 457"/>
              <p:cNvSpPr>
                <a:spLocks noChangeArrowheads="1"/>
              </p:cNvSpPr>
              <p:nvPr/>
            </p:nvSpPr>
            <p:spPr bwMode="auto">
              <a:xfrm>
                <a:off x="2579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 name="Rectangle 458"/>
              <p:cNvSpPr>
                <a:spLocks noChangeArrowheads="1"/>
              </p:cNvSpPr>
              <p:nvPr/>
            </p:nvSpPr>
            <p:spPr bwMode="auto">
              <a:xfrm>
                <a:off x="25971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0" name="Rectangle 459"/>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1" name="Rectangle 460"/>
              <p:cNvSpPr>
                <a:spLocks noChangeArrowheads="1"/>
              </p:cNvSpPr>
              <p:nvPr/>
            </p:nvSpPr>
            <p:spPr bwMode="auto">
              <a:xfrm>
                <a:off x="25971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2" name="Rectangle 461"/>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3" name="Rectangle 462"/>
              <p:cNvSpPr>
                <a:spLocks noChangeArrowheads="1"/>
              </p:cNvSpPr>
              <p:nvPr/>
            </p:nvSpPr>
            <p:spPr bwMode="auto">
              <a:xfrm>
                <a:off x="25971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4" name="Rectangle 463"/>
              <p:cNvSpPr>
                <a:spLocks noChangeArrowheads="1"/>
              </p:cNvSpPr>
              <p:nvPr/>
            </p:nvSpPr>
            <p:spPr bwMode="auto">
              <a:xfrm>
                <a:off x="25971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5" name="Rectangle 464"/>
              <p:cNvSpPr>
                <a:spLocks noChangeArrowheads="1"/>
              </p:cNvSpPr>
              <p:nvPr/>
            </p:nvSpPr>
            <p:spPr bwMode="auto">
              <a:xfrm>
                <a:off x="32385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6" name="Rectangle 465"/>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7" name="Rectangle 466"/>
              <p:cNvSpPr>
                <a:spLocks noChangeArrowheads="1"/>
              </p:cNvSpPr>
              <p:nvPr/>
            </p:nvSpPr>
            <p:spPr bwMode="auto">
              <a:xfrm>
                <a:off x="32385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8" name="Rectangle 467"/>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9" name="Rectangle 468"/>
              <p:cNvSpPr>
                <a:spLocks noChangeArrowheads="1"/>
              </p:cNvSpPr>
              <p:nvPr/>
            </p:nvSpPr>
            <p:spPr bwMode="auto">
              <a:xfrm>
                <a:off x="32385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0" name="Rectangle 469"/>
              <p:cNvSpPr>
                <a:spLocks noChangeArrowheads="1"/>
              </p:cNvSpPr>
              <p:nvPr/>
            </p:nvSpPr>
            <p:spPr bwMode="auto">
              <a:xfrm>
                <a:off x="32385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1" name="Rectangle 470"/>
              <p:cNvSpPr>
                <a:spLocks noChangeArrowheads="1"/>
              </p:cNvSpPr>
              <p:nvPr/>
            </p:nvSpPr>
            <p:spPr bwMode="auto">
              <a:xfrm>
                <a:off x="316230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2" name="Rectangle 471"/>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3" name="Rectangle 472"/>
              <p:cNvSpPr>
                <a:spLocks noChangeArrowheads="1"/>
              </p:cNvSpPr>
              <p:nvPr/>
            </p:nvSpPr>
            <p:spPr bwMode="auto">
              <a:xfrm>
                <a:off x="316230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4" name="Rectangle 473"/>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5" name="Rectangle 474"/>
              <p:cNvSpPr>
                <a:spLocks noChangeArrowheads="1"/>
              </p:cNvSpPr>
              <p:nvPr/>
            </p:nvSpPr>
            <p:spPr bwMode="auto">
              <a:xfrm>
                <a:off x="316230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6" name="Rectangle 475"/>
              <p:cNvSpPr>
                <a:spLocks noChangeArrowheads="1"/>
              </p:cNvSpPr>
              <p:nvPr/>
            </p:nvSpPr>
            <p:spPr bwMode="auto">
              <a:xfrm>
                <a:off x="316230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 name="Rectangle 476"/>
              <p:cNvSpPr>
                <a:spLocks noChangeArrowheads="1"/>
              </p:cNvSpPr>
              <p:nvPr/>
            </p:nvSpPr>
            <p:spPr bwMode="auto">
              <a:xfrm>
                <a:off x="3200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8" name="Rectangle 477"/>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9" name="Rectangle 478"/>
              <p:cNvSpPr>
                <a:spLocks noChangeArrowheads="1"/>
              </p:cNvSpPr>
              <p:nvPr/>
            </p:nvSpPr>
            <p:spPr bwMode="auto">
              <a:xfrm>
                <a:off x="3200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0" name="Rectangle 479"/>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 name="Rectangle 480"/>
              <p:cNvSpPr>
                <a:spLocks noChangeArrowheads="1"/>
              </p:cNvSpPr>
              <p:nvPr/>
            </p:nvSpPr>
            <p:spPr bwMode="auto">
              <a:xfrm>
                <a:off x="3200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 name="Rectangle 481"/>
              <p:cNvSpPr>
                <a:spLocks noChangeArrowheads="1"/>
              </p:cNvSpPr>
              <p:nvPr/>
            </p:nvSpPr>
            <p:spPr bwMode="auto">
              <a:xfrm>
                <a:off x="3200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 name="Rectangle 482"/>
              <p:cNvSpPr>
                <a:spLocks noChangeArrowheads="1"/>
              </p:cNvSpPr>
              <p:nvPr/>
            </p:nvSpPr>
            <p:spPr bwMode="auto">
              <a:xfrm>
                <a:off x="32194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4" name="Rectangle 483"/>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5" name="Rectangle 484"/>
              <p:cNvSpPr>
                <a:spLocks noChangeArrowheads="1"/>
              </p:cNvSpPr>
              <p:nvPr/>
            </p:nvSpPr>
            <p:spPr bwMode="auto">
              <a:xfrm>
                <a:off x="32194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6" name="Rectangle 485"/>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7" name="Rectangle 486"/>
              <p:cNvSpPr>
                <a:spLocks noChangeArrowheads="1"/>
              </p:cNvSpPr>
              <p:nvPr/>
            </p:nvSpPr>
            <p:spPr bwMode="auto">
              <a:xfrm>
                <a:off x="32194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8" name="Rectangle 487"/>
              <p:cNvSpPr>
                <a:spLocks noChangeArrowheads="1"/>
              </p:cNvSpPr>
              <p:nvPr/>
            </p:nvSpPr>
            <p:spPr bwMode="auto">
              <a:xfrm>
                <a:off x="32194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9" name="Rectangle 488"/>
              <p:cNvSpPr>
                <a:spLocks noChangeArrowheads="1"/>
              </p:cNvSpPr>
              <p:nvPr/>
            </p:nvSpPr>
            <p:spPr bwMode="auto">
              <a:xfrm>
                <a:off x="31813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0" name="Rectangle 489"/>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 name="Rectangle 490"/>
              <p:cNvSpPr>
                <a:spLocks noChangeArrowheads="1"/>
              </p:cNvSpPr>
              <p:nvPr/>
            </p:nvSpPr>
            <p:spPr bwMode="auto">
              <a:xfrm>
                <a:off x="31813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 name="Rectangle 491"/>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 name="Rectangle 492"/>
              <p:cNvSpPr>
                <a:spLocks noChangeArrowheads="1"/>
              </p:cNvSpPr>
              <p:nvPr/>
            </p:nvSpPr>
            <p:spPr bwMode="auto">
              <a:xfrm>
                <a:off x="31813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 name="Rectangle 493"/>
              <p:cNvSpPr>
                <a:spLocks noChangeArrowheads="1"/>
              </p:cNvSpPr>
              <p:nvPr/>
            </p:nvSpPr>
            <p:spPr bwMode="auto">
              <a:xfrm>
                <a:off x="31813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 name="Rectangle 494"/>
              <p:cNvSpPr>
                <a:spLocks noChangeArrowheads="1"/>
              </p:cNvSpPr>
              <p:nvPr/>
            </p:nvSpPr>
            <p:spPr bwMode="auto">
              <a:xfrm>
                <a:off x="3087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 name="Rectangle 495"/>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 name="Rectangle 496"/>
              <p:cNvSpPr>
                <a:spLocks noChangeArrowheads="1"/>
              </p:cNvSpPr>
              <p:nvPr/>
            </p:nvSpPr>
            <p:spPr bwMode="auto">
              <a:xfrm>
                <a:off x="3087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 name="Rectangle 497"/>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 name="Rectangle 498"/>
              <p:cNvSpPr>
                <a:spLocks noChangeArrowheads="1"/>
              </p:cNvSpPr>
              <p:nvPr/>
            </p:nvSpPr>
            <p:spPr bwMode="auto">
              <a:xfrm>
                <a:off x="3087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 name="Rectangle 499"/>
              <p:cNvSpPr>
                <a:spLocks noChangeArrowheads="1"/>
              </p:cNvSpPr>
              <p:nvPr/>
            </p:nvSpPr>
            <p:spPr bwMode="auto">
              <a:xfrm>
                <a:off x="3087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1" name="Rectangle 500"/>
              <p:cNvSpPr>
                <a:spLocks noChangeArrowheads="1"/>
              </p:cNvSpPr>
              <p:nvPr/>
            </p:nvSpPr>
            <p:spPr bwMode="auto">
              <a:xfrm>
                <a:off x="31257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2" name="Rectangle 501"/>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3" name="Rectangle 502"/>
              <p:cNvSpPr>
                <a:spLocks noChangeArrowheads="1"/>
              </p:cNvSpPr>
              <p:nvPr/>
            </p:nvSpPr>
            <p:spPr bwMode="auto">
              <a:xfrm>
                <a:off x="31257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4" name="Rectangle 503"/>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5" name="Rectangle 504"/>
              <p:cNvSpPr>
                <a:spLocks noChangeArrowheads="1"/>
              </p:cNvSpPr>
              <p:nvPr/>
            </p:nvSpPr>
            <p:spPr bwMode="auto">
              <a:xfrm>
                <a:off x="31257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6" name="Rectangle 505"/>
              <p:cNvSpPr>
                <a:spLocks noChangeArrowheads="1"/>
              </p:cNvSpPr>
              <p:nvPr/>
            </p:nvSpPr>
            <p:spPr bwMode="auto">
              <a:xfrm>
                <a:off x="31257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7" name="Rectangle 506"/>
              <p:cNvSpPr>
                <a:spLocks noChangeArrowheads="1"/>
              </p:cNvSpPr>
              <p:nvPr/>
            </p:nvSpPr>
            <p:spPr bwMode="auto">
              <a:xfrm>
                <a:off x="31432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8" name="Rectangle 507"/>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9" name="Rectangle 508"/>
              <p:cNvSpPr>
                <a:spLocks noChangeArrowheads="1"/>
              </p:cNvSpPr>
              <p:nvPr/>
            </p:nvSpPr>
            <p:spPr bwMode="auto">
              <a:xfrm>
                <a:off x="31432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0" name="Rectangle 509"/>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1" name="Rectangle 510"/>
              <p:cNvSpPr>
                <a:spLocks noChangeArrowheads="1"/>
              </p:cNvSpPr>
              <p:nvPr/>
            </p:nvSpPr>
            <p:spPr bwMode="auto">
              <a:xfrm>
                <a:off x="31432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2" name="Rectangle 511"/>
              <p:cNvSpPr>
                <a:spLocks noChangeArrowheads="1"/>
              </p:cNvSpPr>
              <p:nvPr/>
            </p:nvSpPr>
            <p:spPr bwMode="auto">
              <a:xfrm>
                <a:off x="31432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3" name="Rectangle 512"/>
              <p:cNvSpPr>
                <a:spLocks noChangeArrowheads="1"/>
              </p:cNvSpPr>
              <p:nvPr/>
            </p:nvSpPr>
            <p:spPr bwMode="auto">
              <a:xfrm>
                <a:off x="31067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4" name="Rectangle 513"/>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5" name="Rectangle 514"/>
              <p:cNvSpPr>
                <a:spLocks noChangeArrowheads="1"/>
              </p:cNvSpPr>
              <p:nvPr/>
            </p:nvSpPr>
            <p:spPr bwMode="auto">
              <a:xfrm>
                <a:off x="31067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6" name="Rectangle 515"/>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7" name="Rectangle 516"/>
              <p:cNvSpPr>
                <a:spLocks noChangeArrowheads="1"/>
              </p:cNvSpPr>
              <p:nvPr/>
            </p:nvSpPr>
            <p:spPr bwMode="auto">
              <a:xfrm>
                <a:off x="31067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8" name="Rectangle 517"/>
              <p:cNvSpPr>
                <a:spLocks noChangeArrowheads="1"/>
              </p:cNvSpPr>
              <p:nvPr/>
            </p:nvSpPr>
            <p:spPr bwMode="auto">
              <a:xfrm>
                <a:off x="31067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9" name="Rectangle 518"/>
              <p:cNvSpPr>
                <a:spLocks noChangeArrowheads="1"/>
              </p:cNvSpPr>
              <p:nvPr/>
            </p:nvSpPr>
            <p:spPr bwMode="auto">
              <a:xfrm>
                <a:off x="3011488"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0" name="Rectangle 519"/>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1" name="Rectangle 520"/>
              <p:cNvSpPr>
                <a:spLocks noChangeArrowheads="1"/>
              </p:cNvSpPr>
              <p:nvPr/>
            </p:nvSpPr>
            <p:spPr bwMode="auto">
              <a:xfrm>
                <a:off x="3011488"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2" name="Rectangle 521"/>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3" name="Rectangle 522"/>
              <p:cNvSpPr>
                <a:spLocks noChangeArrowheads="1"/>
              </p:cNvSpPr>
              <p:nvPr/>
            </p:nvSpPr>
            <p:spPr bwMode="auto">
              <a:xfrm>
                <a:off x="3011488"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4" name="Rectangle 523"/>
              <p:cNvSpPr>
                <a:spLocks noChangeArrowheads="1"/>
              </p:cNvSpPr>
              <p:nvPr/>
            </p:nvSpPr>
            <p:spPr bwMode="auto">
              <a:xfrm>
                <a:off x="3011488"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5" name="Rectangle 524"/>
              <p:cNvSpPr>
                <a:spLocks noChangeArrowheads="1"/>
              </p:cNvSpPr>
              <p:nvPr/>
            </p:nvSpPr>
            <p:spPr bwMode="auto">
              <a:xfrm>
                <a:off x="30511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6" name="Rectangle 525"/>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7" name="Rectangle 526"/>
              <p:cNvSpPr>
                <a:spLocks noChangeArrowheads="1"/>
              </p:cNvSpPr>
              <p:nvPr/>
            </p:nvSpPr>
            <p:spPr bwMode="auto">
              <a:xfrm>
                <a:off x="30511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8" name="Rectangle 527"/>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9" name="Freeform 528"/>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0" name="Freeform 529"/>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1" name="Rectangle 530"/>
              <p:cNvSpPr>
                <a:spLocks noChangeArrowheads="1"/>
              </p:cNvSpPr>
              <p:nvPr/>
            </p:nvSpPr>
            <p:spPr bwMode="auto">
              <a:xfrm>
                <a:off x="30686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2" name="Rectangle 531"/>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3" name="Rectangle 532"/>
              <p:cNvSpPr>
                <a:spLocks noChangeArrowheads="1"/>
              </p:cNvSpPr>
              <p:nvPr/>
            </p:nvSpPr>
            <p:spPr bwMode="auto">
              <a:xfrm>
                <a:off x="30686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4" name="Rectangle 533"/>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5" name="Rectangle 534"/>
              <p:cNvSpPr>
                <a:spLocks noChangeArrowheads="1"/>
              </p:cNvSpPr>
              <p:nvPr/>
            </p:nvSpPr>
            <p:spPr bwMode="auto">
              <a:xfrm>
                <a:off x="30686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6" name="Rectangle 535"/>
              <p:cNvSpPr>
                <a:spLocks noChangeArrowheads="1"/>
              </p:cNvSpPr>
              <p:nvPr/>
            </p:nvSpPr>
            <p:spPr bwMode="auto">
              <a:xfrm>
                <a:off x="30686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7" name="Rectangle 536"/>
              <p:cNvSpPr>
                <a:spLocks noChangeArrowheads="1"/>
              </p:cNvSpPr>
              <p:nvPr/>
            </p:nvSpPr>
            <p:spPr bwMode="auto">
              <a:xfrm>
                <a:off x="30305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8" name="Rectangle 537"/>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9" name="Rectangle 538"/>
              <p:cNvSpPr>
                <a:spLocks noChangeArrowheads="1"/>
              </p:cNvSpPr>
              <p:nvPr/>
            </p:nvSpPr>
            <p:spPr bwMode="auto">
              <a:xfrm>
                <a:off x="30305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0" name="Rectangle 539"/>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1" name="Rectangle 540"/>
              <p:cNvSpPr>
                <a:spLocks noChangeArrowheads="1"/>
              </p:cNvSpPr>
              <p:nvPr/>
            </p:nvSpPr>
            <p:spPr bwMode="auto">
              <a:xfrm>
                <a:off x="30305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2" name="Rectangle 541"/>
              <p:cNvSpPr>
                <a:spLocks noChangeArrowheads="1"/>
              </p:cNvSpPr>
              <p:nvPr/>
            </p:nvSpPr>
            <p:spPr bwMode="auto">
              <a:xfrm>
                <a:off x="30305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3" name="Rectangle 542"/>
              <p:cNvSpPr>
                <a:spLocks noChangeArrowheads="1"/>
              </p:cNvSpPr>
              <p:nvPr/>
            </p:nvSpPr>
            <p:spPr bwMode="auto">
              <a:xfrm>
                <a:off x="29368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4" name="Rectangle 543"/>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5" name="Rectangle 544"/>
              <p:cNvSpPr>
                <a:spLocks noChangeArrowheads="1"/>
              </p:cNvSpPr>
              <p:nvPr/>
            </p:nvSpPr>
            <p:spPr bwMode="auto">
              <a:xfrm>
                <a:off x="29368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6" name="Rectangle 545"/>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7" name="Rectangle 546"/>
              <p:cNvSpPr>
                <a:spLocks noChangeArrowheads="1"/>
              </p:cNvSpPr>
              <p:nvPr/>
            </p:nvSpPr>
            <p:spPr bwMode="auto">
              <a:xfrm>
                <a:off x="29368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8" name="Rectangle 547"/>
              <p:cNvSpPr>
                <a:spLocks noChangeArrowheads="1"/>
              </p:cNvSpPr>
              <p:nvPr/>
            </p:nvSpPr>
            <p:spPr bwMode="auto">
              <a:xfrm>
                <a:off x="29368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9" name="Rectangle 548"/>
              <p:cNvSpPr>
                <a:spLocks noChangeArrowheads="1"/>
              </p:cNvSpPr>
              <p:nvPr/>
            </p:nvSpPr>
            <p:spPr bwMode="auto">
              <a:xfrm>
                <a:off x="29749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0" name="Rectangle 549"/>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1" name="Rectangle 550"/>
              <p:cNvSpPr>
                <a:spLocks noChangeArrowheads="1"/>
              </p:cNvSpPr>
              <p:nvPr/>
            </p:nvSpPr>
            <p:spPr bwMode="auto">
              <a:xfrm>
                <a:off x="29749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2" name="Rectangle 551"/>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3" name="Rectangle 552"/>
              <p:cNvSpPr>
                <a:spLocks noChangeArrowheads="1"/>
              </p:cNvSpPr>
              <p:nvPr/>
            </p:nvSpPr>
            <p:spPr bwMode="auto">
              <a:xfrm>
                <a:off x="297497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4" name="Rectangle 553"/>
              <p:cNvSpPr>
                <a:spLocks noChangeArrowheads="1"/>
              </p:cNvSpPr>
              <p:nvPr/>
            </p:nvSpPr>
            <p:spPr bwMode="auto">
              <a:xfrm>
                <a:off x="297497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5" name="Rectangle 554"/>
              <p:cNvSpPr>
                <a:spLocks noChangeArrowheads="1"/>
              </p:cNvSpPr>
              <p:nvPr/>
            </p:nvSpPr>
            <p:spPr bwMode="auto">
              <a:xfrm>
                <a:off x="29940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6" name="Rectangle 555"/>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7" name="Rectangle 556"/>
              <p:cNvSpPr>
                <a:spLocks noChangeArrowheads="1"/>
              </p:cNvSpPr>
              <p:nvPr/>
            </p:nvSpPr>
            <p:spPr bwMode="auto">
              <a:xfrm>
                <a:off x="29940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8" name="Rectangle 557"/>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9" name="Rectangle 558"/>
              <p:cNvSpPr>
                <a:spLocks noChangeArrowheads="1"/>
              </p:cNvSpPr>
              <p:nvPr/>
            </p:nvSpPr>
            <p:spPr bwMode="auto">
              <a:xfrm>
                <a:off x="29940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0" name="Rectangle 559"/>
              <p:cNvSpPr>
                <a:spLocks noChangeArrowheads="1"/>
              </p:cNvSpPr>
              <p:nvPr/>
            </p:nvSpPr>
            <p:spPr bwMode="auto">
              <a:xfrm>
                <a:off x="29940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1" name="Rectangle 560"/>
              <p:cNvSpPr>
                <a:spLocks noChangeArrowheads="1"/>
              </p:cNvSpPr>
              <p:nvPr/>
            </p:nvSpPr>
            <p:spPr bwMode="auto">
              <a:xfrm>
                <a:off x="29559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2" name="Rectangle 561"/>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3" name="Rectangle 562"/>
              <p:cNvSpPr>
                <a:spLocks noChangeArrowheads="1"/>
              </p:cNvSpPr>
              <p:nvPr/>
            </p:nvSpPr>
            <p:spPr bwMode="auto">
              <a:xfrm>
                <a:off x="29559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4" name="Rectangle 563"/>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5" name="Rectangle 564"/>
              <p:cNvSpPr>
                <a:spLocks noChangeArrowheads="1"/>
              </p:cNvSpPr>
              <p:nvPr/>
            </p:nvSpPr>
            <p:spPr bwMode="auto">
              <a:xfrm>
                <a:off x="29559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6" name="Rectangle 565"/>
              <p:cNvSpPr>
                <a:spLocks noChangeArrowheads="1"/>
              </p:cNvSpPr>
              <p:nvPr/>
            </p:nvSpPr>
            <p:spPr bwMode="auto">
              <a:xfrm>
                <a:off x="29559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7" name="Rectangle 566"/>
              <p:cNvSpPr>
                <a:spLocks noChangeArrowheads="1"/>
              </p:cNvSpPr>
              <p:nvPr/>
            </p:nvSpPr>
            <p:spPr bwMode="auto">
              <a:xfrm>
                <a:off x="28622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8" name="Rectangle 567"/>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9" name="Rectangle 568"/>
              <p:cNvSpPr>
                <a:spLocks noChangeArrowheads="1"/>
              </p:cNvSpPr>
              <p:nvPr/>
            </p:nvSpPr>
            <p:spPr bwMode="auto">
              <a:xfrm>
                <a:off x="28622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0" name="Rectangle 569"/>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1" name="Rectangle 570"/>
              <p:cNvSpPr>
                <a:spLocks noChangeArrowheads="1"/>
              </p:cNvSpPr>
              <p:nvPr/>
            </p:nvSpPr>
            <p:spPr bwMode="auto">
              <a:xfrm>
                <a:off x="28622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2" name="Rectangle 571"/>
              <p:cNvSpPr>
                <a:spLocks noChangeArrowheads="1"/>
              </p:cNvSpPr>
              <p:nvPr/>
            </p:nvSpPr>
            <p:spPr bwMode="auto">
              <a:xfrm>
                <a:off x="28622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3" name="Rectangle 572"/>
              <p:cNvSpPr>
                <a:spLocks noChangeArrowheads="1"/>
              </p:cNvSpPr>
              <p:nvPr/>
            </p:nvSpPr>
            <p:spPr bwMode="auto">
              <a:xfrm>
                <a:off x="28987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4" name="Rectangle 573"/>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5" name="Rectangle 574"/>
              <p:cNvSpPr>
                <a:spLocks noChangeArrowheads="1"/>
              </p:cNvSpPr>
              <p:nvPr/>
            </p:nvSpPr>
            <p:spPr bwMode="auto">
              <a:xfrm>
                <a:off x="28987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6" name="Rectangle 575"/>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7" name="Rectangle 576"/>
              <p:cNvSpPr>
                <a:spLocks noChangeArrowheads="1"/>
              </p:cNvSpPr>
              <p:nvPr/>
            </p:nvSpPr>
            <p:spPr bwMode="auto">
              <a:xfrm>
                <a:off x="28987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8" name="Rectangle 577"/>
              <p:cNvSpPr>
                <a:spLocks noChangeArrowheads="1"/>
              </p:cNvSpPr>
              <p:nvPr/>
            </p:nvSpPr>
            <p:spPr bwMode="auto">
              <a:xfrm>
                <a:off x="28987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9" name="Rectangle 578"/>
              <p:cNvSpPr>
                <a:spLocks noChangeArrowheads="1"/>
              </p:cNvSpPr>
              <p:nvPr/>
            </p:nvSpPr>
            <p:spPr bwMode="auto">
              <a:xfrm>
                <a:off x="29178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0" name="Rectangle 579"/>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1" name="Rectangle 580"/>
              <p:cNvSpPr>
                <a:spLocks noChangeArrowheads="1"/>
              </p:cNvSpPr>
              <p:nvPr/>
            </p:nvSpPr>
            <p:spPr bwMode="auto">
              <a:xfrm>
                <a:off x="29178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2" name="Rectangle 581"/>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3" name="Rectangle 582"/>
              <p:cNvSpPr>
                <a:spLocks noChangeArrowheads="1"/>
              </p:cNvSpPr>
              <p:nvPr/>
            </p:nvSpPr>
            <p:spPr bwMode="auto">
              <a:xfrm>
                <a:off x="29178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4" name="Rectangle 583"/>
              <p:cNvSpPr>
                <a:spLocks noChangeArrowheads="1"/>
              </p:cNvSpPr>
              <p:nvPr/>
            </p:nvSpPr>
            <p:spPr bwMode="auto">
              <a:xfrm>
                <a:off x="29178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5" name="Rectangle 584"/>
              <p:cNvSpPr>
                <a:spLocks noChangeArrowheads="1"/>
              </p:cNvSpPr>
              <p:nvPr/>
            </p:nvSpPr>
            <p:spPr bwMode="auto">
              <a:xfrm>
                <a:off x="28813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6" name="Rectangle 585"/>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7" name="Rectangle 586"/>
              <p:cNvSpPr>
                <a:spLocks noChangeArrowheads="1"/>
              </p:cNvSpPr>
              <p:nvPr/>
            </p:nvSpPr>
            <p:spPr bwMode="auto">
              <a:xfrm>
                <a:off x="28813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8" name="Rectangle 587"/>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9" name="Rectangle 588"/>
              <p:cNvSpPr>
                <a:spLocks noChangeArrowheads="1"/>
              </p:cNvSpPr>
              <p:nvPr/>
            </p:nvSpPr>
            <p:spPr bwMode="auto">
              <a:xfrm>
                <a:off x="28813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0" name="Rectangle 589"/>
              <p:cNvSpPr>
                <a:spLocks noChangeArrowheads="1"/>
              </p:cNvSpPr>
              <p:nvPr/>
            </p:nvSpPr>
            <p:spPr bwMode="auto">
              <a:xfrm>
                <a:off x="28813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1" name="Rectangle 590"/>
              <p:cNvSpPr>
                <a:spLocks noChangeArrowheads="1"/>
              </p:cNvSpPr>
              <p:nvPr/>
            </p:nvSpPr>
            <p:spPr bwMode="auto">
              <a:xfrm>
                <a:off x="27860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2" name="Rectangle 591"/>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3" name="Rectangle 592"/>
              <p:cNvSpPr>
                <a:spLocks noChangeArrowheads="1"/>
              </p:cNvSpPr>
              <p:nvPr/>
            </p:nvSpPr>
            <p:spPr bwMode="auto">
              <a:xfrm>
                <a:off x="27860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4" name="Rectangle 593"/>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5" name="Rectangle 594"/>
              <p:cNvSpPr>
                <a:spLocks noChangeArrowheads="1"/>
              </p:cNvSpPr>
              <p:nvPr/>
            </p:nvSpPr>
            <p:spPr bwMode="auto">
              <a:xfrm>
                <a:off x="27860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6" name="Rectangle 595"/>
              <p:cNvSpPr>
                <a:spLocks noChangeArrowheads="1"/>
              </p:cNvSpPr>
              <p:nvPr/>
            </p:nvSpPr>
            <p:spPr bwMode="auto">
              <a:xfrm>
                <a:off x="27860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7" name="Rectangle 596"/>
              <p:cNvSpPr>
                <a:spLocks noChangeArrowheads="1"/>
              </p:cNvSpPr>
              <p:nvPr/>
            </p:nvSpPr>
            <p:spPr bwMode="auto">
              <a:xfrm>
                <a:off x="28241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8" name="Rectangle 597"/>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9" name="Rectangle 598"/>
              <p:cNvSpPr>
                <a:spLocks noChangeArrowheads="1"/>
              </p:cNvSpPr>
              <p:nvPr/>
            </p:nvSpPr>
            <p:spPr bwMode="auto">
              <a:xfrm>
                <a:off x="28241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0" name="Rectangle 599"/>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1" name="Rectangle 600"/>
              <p:cNvSpPr>
                <a:spLocks noChangeArrowheads="1"/>
              </p:cNvSpPr>
              <p:nvPr/>
            </p:nvSpPr>
            <p:spPr bwMode="auto">
              <a:xfrm>
                <a:off x="28241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2" name="Rectangle 601"/>
              <p:cNvSpPr>
                <a:spLocks noChangeArrowheads="1"/>
              </p:cNvSpPr>
              <p:nvPr/>
            </p:nvSpPr>
            <p:spPr bwMode="auto">
              <a:xfrm>
                <a:off x="28241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3" name="Rectangle 602"/>
              <p:cNvSpPr>
                <a:spLocks noChangeArrowheads="1"/>
              </p:cNvSpPr>
              <p:nvPr/>
            </p:nvSpPr>
            <p:spPr bwMode="auto">
              <a:xfrm>
                <a:off x="28432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4" name="Rectangle 603"/>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5" name="Rectangle 604"/>
              <p:cNvSpPr>
                <a:spLocks noChangeArrowheads="1"/>
              </p:cNvSpPr>
              <p:nvPr/>
            </p:nvSpPr>
            <p:spPr bwMode="auto">
              <a:xfrm>
                <a:off x="28432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6" name="Rectangle 605"/>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7" name="Rectangle 606"/>
              <p:cNvSpPr>
                <a:spLocks noChangeArrowheads="1"/>
              </p:cNvSpPr>
              <p:nvPr/>
            </p:nvSpPr>
            <p:spPr bwMode="auto">
              <a:xfrm>
                <a:off x="28432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8" name="Rectangle 607"/>
              <p:cNvSpPr>
                <a:spLocks noChangeArrowheads="1"/>
              </p:cNvSpPr>
              <p:nvPr/>
            </p:nvSpPr>
            <p:spPr bwMode="auto">
              <a:xfrm>
                <a:off x="28432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9" name="Rectangle 608"/>
              <p:cNvSpPr>
                <a:spLocks noChangeArrowheads="1"/>
              </p:cNvSpPr>
              <p:nvPr/>
            </p:nvSpPr>
            <p:spPr bwMode="auto">
              <a:xfrm>
                <a:off x="28051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0" name="Rectangle 609"/>
              <p:cNvSpPr>
                <a:spLocks noChangeArrowheads="1"/>
              </p:cNvSpPr>
              <p:nvPr/>
            </p:nvSpPr>
            <p:spPr bwMode="auto">
              <a:xfrm>
                <a:off x="28051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287" name="Group 286"/>
            <p:cNvGrpSpPr/>
            <p:nvPr/>
          </p:nvGrpSpPr>
          <p:grpSpPr>
            <a:xfrm>
              <a:off x="6937061" y="1725613"/>
              <a:ext cx="590551" cy="593726"/>
              <a:chOff x="2597150" y="1725613"/>
              <a:chExt cx="590551" cy="593726"/>
            </a:xfrm>
          </p:grpSpPr>
          <p:sp>
            <p:nvSpPr>
              <p:cNvPr id="288" name="Rectangle 611"/>
              <p:cNvSpPr>
                <a:spLocks noChangeArrowheads="1"/>
              </p:cNvSpPr>
              <p:nvPr/>
            </p:nvSpPr>
            <p:spPr bwMode="auto">
              <a:xfrm>
                <a:off x="2805113"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 name="Rectangle 612"/>
              <p:cNvSpPr>
                <a:spLocks noChangeArrowheads="1"/>
              </p:cNvSpPr>
              <p:nvPr/>
            </p:nvSpPr>
            <p:spPr bwMode="auto">
              <a:xfrm>
                <a:off x="2805113"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 name="Rectangle 613"/>
              <p:cNvSpPr>
                <a:spLocks noChangeArrowheads="1"/>
              </p:cNvSpPr>
              <p:nvPr/>
            </p:nvSpPr>
            <p:spPr bwMode="auto">
              <a:xfrm>
                <a:off x="2805113"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 name="Rectangle 614"/>
              <p:cNvSpPr>
                <a:spLocks noChangeArrowheads="1"/>
              </p:cNvSpPr>
              <p:nvPr/>
            </p:nvSpPr>
            <p:spPr bwMode="auto">
              <a:xfrm>
                <a:off x="2805113"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2" name="Rectangle 615"/>
              <p:cNvSpPr>
                <a:spLocks noChangeArrowheads="1"/>
              </p:cNvSpPr>
              <p:nvPr/>
            </p:nvSpPr>
            <p:spPr bwMode="auto">
              <a:xfrm>
                <a:off x="27670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 name="Rectangle 616"/>
              <p:cNvSpPr>
                <a:spLocks noChangeArrowheads="1"/>
              </p:cNvSpPr>
              <p:nvPr/>
            </p:nvSpPr>
            <p:spPr bwMode="auto">
              <a:xfrm>
                <a:off x="27670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 name="Freeform 617"/>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close/>
                  </a:path>
                </a:pathLst>
              </a:custGeom>
              <a:solidFill>
                <a:srgbClr val="CC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5" name="Freeform 618"/>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 name="Freeform 619"/>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 name="Freeform 620"/>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8" name="Rectangle 621"/>
              <p:cNvSpPr>
                <a:spLocks noChangeArrowheads="1"/>
              </p:cNvSpPr>
              <p:nvPr/>
            </p:nvSpPr>
            <p:spPr bwMode="auto">
              <a:xfrm>
                <a:off x="27289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9" name="Rectangle 622"/>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 name="Rectangle 623"/>
              <p:cNvSpPr>
                <a:spLocks noChangeArrowheads="1"/>
              </p:cNvSpPr>
              <p:nvPr/>
            </p:nvSpPr>
            <p:spPr bwMode="auto">
              <a:xfrm>
                <a:off x="2728913" y="2025651"/>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1" name="Rectangle 624"/>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 name="Rectangle 625"/>
              <p:cNvSpPr>
                <a:spLocks noChangeArrowheads="1"/>
              </p:cNvSpPr>
              <p:nvPr/>
            </p:nvSpPr>
            <p:spPr bwMode="auto">
              <a:xfrm>
                <a:off x="2728913" y="2025651"/>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3" name="Rectangle 626"/>
              <p:cNvSpPr>
                <a:spLocks noChangeArrowheads="1"/>
              </p:cNvSpPr>
              <p:nvPr/>
            </p:nvSpPr>
            <p:spPr bwMode="auto">
              <a:xfrm>
                <a:off x="2728913" y="2025651"/>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4" name="Rectangle 627"/>
              <p:cNvSpPr>
                <a:spLocks noChangeArrowheads="1"/>
              </p:cNvSpPr>
              <p:nvPr/>
            </p:nvSpPr>
            <p:spPr bwMode="auto">
              <a:xfrm>
                <a:off x="27495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5" name="Rectangle 628"/>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6" name="Rectangle 629"/>
              <p:cNvSpPr>
                <a:spLocks noChangeArrowheads="1"/>
              </p:cNvSpPr>
              <p:nvPr/>
            </p:nvSpPr>
            <p:spPr bwMode="auto">
              <a:xfrm>
                <a:off x="27495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7" name="Rectangle 630"/>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 name="Rectangle 631"/>
              <p:cNvSpPr>
                <a:spLocks noChangeArrowheads="1"/>
              </p:cNvSpPr>
              <p:nvPr/>
            </p:nvSpPr>
            <p:spPr bwMode="auto">
              <a:xfrm>
                <a:off x="27495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9" name="Rectangle 632"/>
              <p:cNvSpPr>
                <a:spLocks noChangeArrowheads="1"/>
              </p:cNvSpPr>
              <p:nvPr/>
            </p:nvSpPr>
            <p:spPr bwMode="auto">
              <a:xfrm>
                <a:off x="27495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 name="Rectangle 633"/>
              <p:cNvSpPr>
                <a:spLocks noChangeArrowheads="1"/>
              </p:cNvSpPr>
              <p:nvPr/>
            </p:nvSpPr>
            <p:spPr bwMode="auto">
              <a:xfrm>
                <a:off x="27114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 name="Rectangle 634"/>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 name="Rectangle 635"/>
              <p:cNvSpPr>
                <a:spLocks noChangeArrowheads="1"/>
              </p:cNvSpPr>
              <p:nvPr/>
            </p:nvSpPr>
            <p:spPr bwMode="auto">
              <a:xfrm>
                <a:off x="27114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 name="Rectangle 636"/>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 name="Rectangle 637"/>
              <p:cNvSpPr>
                <a:spLocks noChangeArrowheads="1"/>
              </p:cNvSpPr>
              <p:nvPr/>
            </p:nvSpPr>
            <p:spPr bwMode="auto">
              <a:xfrm>
                <a:off x="27114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 name="Rectangle 638"/>
              <p:cNvSpPr>
                <a:spLocks noChangeArrowheads="1"/>
              </p:cNvSpPr>
              <p:nvPr/>
            </p:nvSpPr>
            <p:spPr bwMode="auto">
              <a:xfrm>
                <a:off x="27114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 name="Freeform 639"/>
              <p:cNvSpPr>
                <a:spLocks/>
              </p:cNvSpPr>
              <p:nvPr/>
            </p:nvSpPr>
            <p:spPr bwMode="auto">
              <a:xfrm>
                <a:off x="2755900" y="1830388"/>
                <a:ext cx="409575" cy="488950"/>
              </a:xfrm>
              <a:custGeom>
                <a:avLst/>
                <a:gdLst>
                  <a:gd name="T0" fmla="*/ 258 w 258"/>
                  <a:gd name="T1" fmla="*/ 308 h 308"/>
                  <a:gd name="T2" fmla="*/ 0 w 258"/>
                  <a:gd name="T3" fmla="*/ 308 h 308"/>
                  <a:gd name="T4" fmla="*/ 21 w 258"/>
                  <a:gd name="T5" fmla="*/ 0 h 308"/>
                  <a:gd name="T6" fmla="*/ 258 w 258"/>
                  <a:gd name="T7" fmla="*/ 0 h 308"/>
                  <a:gd name="T8" fmla="*/ 258 w 258"/>
                  <a:gd name="T9" fmla="*/ 308 h 308"/>
                </a:gdLst>
                <a:ahLst/>
                <a:cxnLst>
                  <a:cxn ang="0">
                    <a:pos x="T0" y="T1"/>
                  </a:cxn>
                  <a:cxn ang="0">
                    <a:pos x="T2" y="T3"/>
                  </a:cxn>
                  <a:cxn ang="0">
                    <a:pos x="T4" y="T5"/>
                  </a:cxn>
                  <a:cxn ang="0">
                    <a:pos x="T6" y="T7"/>
                  </a:cxn>
                  <a:cxn ang="0">
                    <a:pos x="T8" y="T9"/>
                  </a:cxn>
                </a:cxnLst>
                <a:rect l="0" t="0" r="r" b="b"/>
                <a:pathLst>
                  <a:path w="258" h="308">
                    <a:moveTo>
                      <a:pt x="258" y="308"/>
                    </a:moveTo>
                    <a:lnTo>
                      <a:pt x="0" y="308"/>
                    </a:lnTo>
                    <a:lnTo>
                      <a:pt x="21" y="0"/>
                    </a:lnTo>
                    <a:lnTo>
                      <a:pt x="258" y="0"/>
                    </a:lnTo>
                    <a:lnTo>
                      <a:pt x="258" y="30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 name="Freeform 640"/>
              <p:cNvSpPr>
                <a:spLocks/>
              </p:cNvSpPr>
              <p:nvPr/>
            </p:nvSpPr>
            <p:spPr bwMode="auto">
              <a:xfrm>
                <a:off x="2917825" y="1965326"/>
                <a:ext cx="134938" cy="128588"/>
              </a:xfrm>
              <a:custGeom>
                <a:avLst/>
                <a:gdLst>
                  <a:gd name="T0" fmla="*/ 42 w 85"/>
                  <a:gd name="T1" fmla="*/ 0 h 81"/>
                  <a:gd name="T2" fmla="*/ 56 w 85"/>
                  <a:gd name="T3" fmla="*/ 27 h 81"/>
                  <a:gd name="T4" fmla="*/ 85 w 85"/>
                  <a:gd name="T5" fmla="*/ 31 h 81"/>
                  <a:gd name="T6" fmla="*/ 64 w 85"/>
                  <a:gd name="T7" fmla="*/ 52 h 81"/>
                  <a:gd name="T8" fmla="*/ 69 w 85"/>
                  <a:gd name="T9" fmla="*/ 81 h 81"/>
                  <a:gd name="T10" fmla="*/ 42 w 85"/>
                  <a:gd name="T11" fmla="*/ 67 h 81"/>
                  <a:gd name="T12" fmla="*/ 16 w 85"/>
                  <a:gd name="T13" fmla="*/ 81 h 81"/>
                  <a:gd name="T14" fmla="*/ 21 w 85"/>
                  <a:gd name="T15" fmla="*/ 52 h 81"/>
                  <a:gd name="T16" fmla="*/ 0 w 85"/>
                  <a:gd name="T17" fmla="*/ 31 h 81"/>
                  <a:gd name="T18" fmla="*/ 29 w 85"/>
                  <a:gd name="T19" fmla="*/ 27 h 81"/>
                  <a:gd name="T20" fmla="*/ 42 w 85"/>
                  <a:gd name="T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1">
                    <a:moveTo>
                      <a:pt x="42" y="0"/>
                    </a:moveTo>
                    <a:lnTo>
                      <a:pt x="56" y="27"/>
                    </a:lnTo>
                    <a:lnTo>
                      <a:pt x="85" y="31"/>
                    </a:lnTo>
                    <a:lnTo>
                      <a:pt x="64" y="52"/>
                    </a:lnTo>
                    <a:lnTo>
                      <a:pt x="69" y="81"/>
                    </a:lnTo>
                    <a:lnTo>
                      <a:pt x="42" y="67"/>
                    </a:lnTo>
                    <a:lnTo>
                      <a:pt x="16" y="81"/>
                    </a:lnTo>
                    <a:lnTo>
                      <a:pt x="21" y="52"/>
                    </a:lnTo>
                    <a:lnTo>
                      <a:pt x="0" y="31"/>
                    </a:lnTo>
                    <a:lnTo>
                      <a:pt x="29" y="27"/>
                    </a:lnTo>
                    <a:lnTo>
                      <a:pt x="42" y="0"/>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 name="Freeform 641"/>
              <p:cNvSpPr>
                <a:spLocks/>
              </p:cNvSpPr>
              <p:nvPr/>
            </p:nvSpPr>
            <p:spPr bwMode="auto">
              <a:xfrm>
                <a:off x="2903538" y="2179638"/>
                <a:ext cx="158750" cy="0"/>
              </a:xfrm>
              <a:custGeom>
                <a:avLst/>
                <a:gdLst>
                  <a:gd name="T0" fmla="*/ 0 w 100"/>
                  <a:gd name="T1" fmla="*/ 100 w 100"/>
                  <a:gd name="T2" fmla="*/ 0 w 100"/>
                </a:gdLst>
                <a:ahLst/>
                <a:cxnLst>
                  <a:cxn ang="0">
                    <a:pos x="T0" y="0"/>
                  </a:cxn>
                  <a:cxn ang="0">
                    <a:pos x="T1" y="0"/>
                  </a:cxn>
                  <a:cxn ang="0">
                    <a:pos x="T2" y="0"/>
                  </a:cxn>
                </a:cxnLst>
                <a:rect l="0" t="0" r="r" b="b"/>
                <a:pathLst>
                  <a:path w="100">
                    <a:moveTo>
                      <a:pt x="0" y="0"/>
                    </a:moveTo>
                    <a:lnTo>
                      <a:pt x="10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 name="Line 642"/>
              <p:cNvSpPr>
                <a:spLocks noChangeShapeType="1"/>
              </p:cNvSpPr>
              <p:nvPr/>
            </p:nvSpPr>
            <p:spPr bwMode="auto">
              <a:xfrm>
                <a:off x="2903538" y="2179638"/>
                <a:ext cx="1587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0" name="Rectangle 643"/>
              <p:cNvSpPr>
                <a:spLocks noChangeArrowheads="1"/>
              </p:cNvSpPr>
              <p:nvPr/>
            </p:nvSpPr>
            <p:spPr bwMode="auto">
              <a:xfrm>
                <a:off x="2903538" y="2170113"/>
                <a:ext cx="158750" cy="190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 name="Freeform 644"/>
              <p:cNvSpPr>
                <a:spLocks/>
              </p:cNvSpPr>
              <p:nvPr/>
            </p:nvSpPr>
            <p:spPr bwMode="auto">
              <a:xfrm>
                <a:off x="2936875" y="2219326"/>
                <a:ext cx="92075" cy="0"/>
              </a:xfrm>
              <a:custGeom>
                <a:avLst/>
                <a:gdLst>
                  <a:gd name="T0" fmla="*/ 0 w 58"/>
                  <a:gd name="T1" fmla="*/ 58 w 58"/>
                  <a:gd name="T2" fmla="*/ 0 w 58"/>
                </a:gdLst>
                <a:ahLst/>
                <a:cxnLst>
                  <a:cxn ang="0">
                    <a:pos x="T0" y="0"/>
                  </a:cxn>
                  <a:cxn ang="0">
                    <a:pos x="T1" y="0"/>
                  </a:cxn>
                  <a:cxn ang="0">
                    <a:pos x="T2" y="0"/>
                  </a:cxn>
                </a:cxnLst>
                <a:rect l="0" t="0" r="r" b="b"/>
                <a:pathLst>
                  <a:path w="58">
                    <a:moveTo>
                      <a:pt x="0" y="0"/>
                    </a:moveTo>
                    <a:lnTo>
                      <a:pt x="58"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 name="Line 645"/>
              <p:cNvSpPr>
                <a:spLocks noChangeShapeType="1"/>
              </p:cNvSpPr>
              <p:nvPr/>
            </p:nvSpPr>
            <p:spPr bwMode="auto">
              <a:xfrm>
                <a:off x="2936875" y="2219326"/>
                <a:ext cx="920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3" name="Rectangle 646"/>
              <p:cNvSpPr>
                <a:spLocks noChangeArrowheads="1"/>
              </p:cNvSpPr>
              <p:nvPr/>
            </p:nvSpPr>
            <p:spPr bwMode="auto">
              <a:xfrm>
                <a:off x="2936875" y="2214563"/>
                <a:ext cx="92075" cy="79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4" name="Freeform 647"/>
              <p:cNvSpPr>
                <a:spLocks/>
              </p:cNvSpPr>
              <p:nvPr/>
            </p:nvSpPr>
            <p:spPr bwMode="auto">
              <a:xfrm>
                <a:off x="2597150" y="1730376"/>
                <a:ext cx="449263" cy="100013"/>
              </a:xfrm>
              <a:custGeom>
                <a:avLst/>
                <a:gdLst>
                  <a:gd name="T0" fmla="*/ 46 w 283"/>
                  <a:gd name="T1" fmla="*/ 63 h 63"/>
                  <a:gd name="T2" fmla="*/ 283 w 283"/>
                  <a:gd name="T3" fmla="*/ 63 h 63"/>
                  <a:gd name="T4" fmla="*/ 236 w 283"/>
                  <a:gd name="T5" fmla="*/ 10 h 63"/>
                  <a:gd name="T6" fmla="*/ 140 w 283"/>
                  <a:gd name="T7" fmla="*/ 0 h 63"/>
                  <a:gd name="T8" fmla="*/ 0 w 283"/>
                  <a:gd name="T9" fmla="*/ 10 h 63"/>
                  <a:gd name="T10" fmla="*/ 46 w 283"/>
                  <a:gd name="T11" fmla="*/ 63 h 63"/>
                </a:gdLst>
                <a:ahLst/>
                <a:cxnLst>
                  <a:cxn ang="0">
                    <a:pos x="T0" y="T1"/>
                  </a:cxn>
                  <a:cxn ang="0">
                    <a:pos x="T2" y="T3"/>
                  </a:cxn>
                  <a:cxn ang="0">
                    <a:pos x="T4" y="T5"/>
                  </a:cxn>
                  <a:cxn ang="0">
                    <a:pos x="T6" y="T7"/>
                  </a:cxn>
                  <a:cxn ang="0">
                    <a:pos x="T8" y="T9"/>
                  </a:cxn>
                  <a:cxn ang="0">
                    <a:pos x="T10" y="T11"/>
                  </a:cxn>
                </a:cxnLst>
                <a:rect l="0" t="0" r="r" b="b"/>
                <a:pathLst>
                  <a:path w="283" h="63">
                    <a:moveTo>
                      <a:pt x="46" y="63"/>
                    </a:moveTo>
                    <a:lnTo>
                      <a:pt x="283" y="63"/>
                    </a:lnTo>
                    <a:lnTo>
                      <a:pt x="236" y="10"/>
                    </a:lnTo>
                    <a:lnTo>
                      <a:pt x="140" y="0"/>
                    </a:lnTo>
                    <a:lnTo>
                      <a:pt x="0" y="10"/>
                    </a:lnTo>
                    <a:lnTo>
                      <a:pt x="46" y="63"/>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5" name="Freeform 648"/>
              <p:cNvSpPr>
                <a:spLocks/>
              </p:cNvSpPr>
              <p:nvPr/>
            </p:nvSpPr>
            <p:spPr bwMode="auto">
              <a:xfrm>
                <a:off x="2597150" y="1725613"/>
                <a:ext cx="374650" cy="20638"/>
              </a:xfrm>
              <a:custGeom>
                <a:avLst/>
                <a:gdLst>
                  <a:gd name="T0" fmla="*/ 0 w 350"/>
                  <a:gd name="T1" fmla="*/ 19 h 19"/>
                  <a:gd name="T2" fmla="*/ 18 w 350"/>
                  <a:gd name="T3" fmla="*/ 0 h 19"/>
                  <a:gd name="T4" fmla="*/ 332 w 350"/>
                  <a:gd name="T5" fmla="*/ 0 h 19"/>
                  <a:gd name="T6" fmla="*/ 350 w 350"/>
                  <a:gd name="T7" fmla="*/ 19 h 19"/>
                  <a:gd name="T8" fmla="*/ 0 w 350"/>
                  <a:gd name="T9" fmla="*/ 19 h 19"/>
                </a:gdLst>
                <a:ahLst/>
                <a:cxnLst>
                  <a:cxn ang="0">
                    <a:pos x="T0" y="T1"/>
                  </a:cxn>
                  <a:cxn ang="0">
                    <a:pos x="T2" y="T3"/>
                  </a:cxn>
                  <a:cxn ang="0">
                    <a:pos x="T4" y="T5"/>
                  </a:cxn>
                  <a:cxn ang="0">
                    <a:pos x="T6" y="T7"/>
                  </a:cxn>
                  <a:cxn ang="0">
                    <a:pos x="T8" y="T9"/>
                  </a:cxn>
                </a:cxnLst>
                <a:rect l="0" t="0" r="r" b="b"/>
                <a:pathLst>
                  <a:path w="350" h="19">
                    <a:moveTo>
                      <a:pt x="0" y="19"/>
                    </a:moveTo>
                    <a:cubicBezTo>
                      <a:pt x="0" y="8"/>
                      <a:pt x="8" y="0"/>
                      <a:pt x="18" y="0"/>
                    </a:cubicBezTo>
                    <a:cubicBezTo>
                      <a:pt x="332" y="0"/>
                      <a:pt x="332" y="0"/>
                      <a:pt x="332" y="0"/>
                    </a:cubicBezTo>
                    <a:cubicBezTo>
                      <a:pt x="342" y="0"/>
                      <a:pt x="350" y="8"/>
                      <a:pt x="350" y="19"/>
                    </a:cubicBezTo>
                    <a:lnTo>
                      <a:pt x="0" y="19"/>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6" name="Freeform 649"/>
              <p:cNvSpPr>
                <a:spLocks/>
              </p:cNvSpPr>
              <p:nvPr/>
            </p:nvSpPr>
            <p:spPr bwMode="auto">
              <a:xfrm>
                <a:off x="3046413" y="1790701"/>
                <a:ext cx="141288" cy="39688"/>
              </a:xfrm>
              <a:custGeom>
                <a:avLst/>
                <a:gdLst>
                  <a:gd name="T0" fmla="*/ 0 w 132"/>
                  <a:gd name="T1" fmla="*/ 37 h 37"/>
                  <a:gd name="T2" fmla="*/ 111 w 132"/>
                  <a:gd name="T3" fmla="*/ 37 h 37"/>
                  <a:gd name="T4" fmla="*/ 127 w 132"/>
                  <a:gd name="T5" fmla="*/ 16 h 37"/>
                  <a:gd name="T6" fmla="*/ 118 w 132"/>
                  <a:gd name="T7" fmla="*/ 0 h 37"/>
                  <a:gd name="T8" fmla="*/ 40 w 132"/>
                  <a:gd name="T9" fmla="*/ 0 h 37"/>
                  <a:gd name="T10" fmla="*/ 21 w 132"/>
                  <a:gd name="T11" fmla="*/ 9 h 37"/>
                  <a:gd name="T12" fmla="*/ 0 w 132"/>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2" h="37">
                    <a:moveTo>
                      <a:pt x="0" y="37"/>
                    </a:moveTo>
                    <a:cubicBezTo>
                      <a:pt x="111" y="37"/>
                      <a:pt x="111" y="37"/>
                      <a:pt x="111" y="37"/>
                    </a:cubicBezTo>
                    <a:cubicBezTo>
                      <a:pt x="127" y="16"/>
                      <a:pt x="127" y="16"/>
                      <a:pt x="127" y="16"/>
                    </a:cubicBezTo>
                    <a:cubicBezTo>
                      <a:pt x="132" y="10"/>
                      <a:pt x="127" y="0"/>
                      <a:pt x="118" y="0"/>
                    </a:cubicBezTo>
                    <a:cubicBezTo>
                      <a:pt x="40" y="0"/>
                      <a:pt x="40" y="0"/>
                      <a:pt x="40" y="0"/>
                    </a:cubicBezTo>
                    <a:cubicBezTo>
                      <a:pt x="33" y="0"/>
                      <a:pt x="26" y="3"/>
                      <a:pt x="21" y="9"/>
                    </a:cubicBezTo>
                    <a:lnTo>
                      <a:pt x="0" y="37"/>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7" name="Freeform 650"/>
              <p:cNvSpPr>
                <a:spLocks/>
              </p:cNvSpPr>
              <p:nvPr/>
            </p:nvSpPr>
            <p:spPr bwMode="auto">
              <a:xfrm>
                <a:off x="2670175" y="1816101"/>
                <a:ext cx="119063" cy="503238"/>
              </a:xfrm>
              <a:custGeom>
                <a:avLst/>
                <a:gdLst>
                  <a:gd name="T0" fmla="*/ 75 w 75"/>
                  <a:gd name="T1" fmla="*/ 317 h 317"/>
                  <a:gd name="T2" fmla="*/ 0 w 75"/>
                  <a:gd name="T3" fmla="*/ 317 h 317"/>
                  <a:gd name="T4" fmla="*/ 0 w 75"/>
                  <a:gd name="T5" fmla="*/ 9 h 317"/>
                  <a:gd name="T6" fmla="*/ 37 w 75"/>
                  <a:gd name="T7" fmla="*/ 0 h 317"/>
                  <a:gd name="T8" fmla="*/ 75 w 75"/>
                  <a:gd name="T9" fmla="*/ 9 h 317"/>
                  <a:gd name="T10" fmla="*/ 75 w 75"/>
                  <a:gd name="T11" fmla="*/ 317 h 317"/>
                </a:gdLst>
                <a:ahLst/>
                <a:cxnLst>
                  <a:cxn ang="0">
                    <a:pos x="T0" y="T1"/>
                  </a:cxn>
                  <a:cxn ang="0">
                    <a:pos x="T2" y="T3"/>
                  </a:cxn>
                  <a:cxn ang="0">
                    <a:pos x="T4" y="T5"/>
                  </a:cxn>
                  <a:cxn ang="0">
                    <a:pos x="T6" y="T7"/>
                  </a:cxn>
                  <a:cxn ang="0">
                    <a:pos x="T8" y="T9"/>
                  </a:cxn>
                  <a:cxn ang="0">
                    <a:pos x="T10" y="T11"/>
                  </a:cxn>
                </a:cxnLst>
                <a:rect l="0" t="0" r="r" b="b"/>
                <a:pathLst>
                  <a:path w="75" h="317">
                    <a:moveTo>
                      <a:pt x="75" y="317"/>
                    </a:moveTo>
                    <a:lnTo>
                      <a:pt x="0" y="317"/>
                    </a:lnTo>
                    <a:lnTo>
                      <a:pt x="0" y="9"/>
                    </a:lnTo>
                    <a:lnTo>
                      <a:pt x="37" y="0"/>
                    </a:lnTo>
                    <a:lnTo>
                      <a:pt x="75" y="9"/>
                    </a:lnTo>
                    <a:lnTo>
                      <a:pt x="75" y="317"/>
                    </a:lnTo>
                    <a:close/>
                  </a:path>
                </a:pathLst>
              </a:custGeom>
              <a:solidFill>
                <a:srgbClr val="4D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 name="Freeform 651"/>
              <p:cNvSpPr>
                <a:spLocks/>
              </p:cNvSpPr>
              <p:nvPr/>
            </p:nvSpPr>
            <p:spPr bwMode="auto">
              <a:xfrm>
                <a:off x="2644775" y="1790701"/>
                <a:ext cx="144463" cy="39688"/>
              </a:xfrm>
              <a:custGeom>
                <a:avLst/>
                <a:gdLst>
                  <a:gd name="T0" fmla="*/ 134 w 134"/>
                  <a:gd name="T1" fmla="*/ 37 h 37"/>
                  <a:gd name="T2" fmla="*/ 23 w 134"/>
                  <a:gd name="T3" fmla="*/ 37 h 37"/>
                  <a:gd name="T4" fmla="*/ 6 w 134"/>
                  <a:gd name="T5" fmla="*/ 16 h 37"/>
                  <a:gd name="T6" fmla="*/ 14 w 134"/>
                  <a:gd name="T7" fmla="*/ 0 h 37"/>
                  <a:gd name="T8" fmla="*/ 92 w 134"/>
                  <a:gd name="T9" fmla="*/ 0 h 37"/>
                  <a:gd name="T10" fmla="*/ 111 w 134"/>
                  <a:gd name="T11" fmla="*/ 9 h 37"/>
                  <a:gd name="T12" fmla="*/ 134 w 134"/>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4" h="37">
                    <a:moveTo>
                      <a:pt x="134" y="37"/>
                    </a:moveTo>
                    <a:cubicBezTo>
                      <a:pt x="23" y="37"/>
                      <a:pt x="23" y="37"/>
                      <a:pt x="23" y="37"/>
                    </a:cubicBezTo>
                    <a:cubicBezTo>
                      <a:pt x="6" y="16"/>
                      <a:pt x="6" y="16"/>
                      <a:pt x="6" y="16"/>
                    </a:cubicBezTo>
                    <a:cubicBezTo>
                      <a:pt x="0" y="10"/>
                      <a:pt x="5" y="0"/>
                      <a:pt x="14" y="0"/>
                    </a:cubicBezTo>
                    <a:cubicBezTo>
                      <a:pt x="92" y="0"/>
                      <a:pt x="92" y="0"/>
                      <a:pt x="92" y="0"/>
                    </a:cubicBezTo>
                    <a:cubicBezTo>
                      <a:pt x="99" y="0"/>
                      <a:pt x="106" y="3"/>
                      <a:pt x="111" y="9"/>
                    </a:cubicBezTo>
                    <a:lnTo>
                      <a:pt x="134" y="37"/>
                    </a:lnTo>
                    <a:close/>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sp>
        <p:nvSpPr>
          <p:cNvPr id="523" name="Rectangle 522"/>
          <p:cNvSpPr/>
          <p:nvPr/>
        </p:nvSpPr>
        <p:spPr>
          <a:xfrm>
            <a:off x="345471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24" name="Title 1"/>
          <p:cNvSpPr txBox="1">
            <a:spLocks/>
          </p:cNvSpPr>
          <p:nvPr/>
        </p:nvSpPr>
        <p:spPr>
          <a:xfrm>
            <a:off x="3454717"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What</a:t>
            </a:r>
            <a:r>
              <a:rPr lang="en-US" sz="2400" spc="-150" dirty="0">
                <a:solidFill>
                  <a:schemeClr val="bg1"/>
                </a:solidFill>
              </a:rPr>
              <a:t> We Do</a:t>
            </a:r>
            <a:endParaRPr lang="en-US" sz="2400" dirty="0">
              <a:solidFill>
                <a:schemeClr val="bg1"/>
              </a:solidFill>
            </a:endParaRPr>
          </a:p>
        </p:txBody>
      </p:sp>
      <p:sp>
        <p:nvSpPr>
          <p:cNvPr id="525" name="Rectangle 524"/>
          <p:cNvSpPr/>
          <p:nvPr/>
        </p:nvSpPr>
        <p:spPr>
          <a:xfrm>
            <a:off x="3304646"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80908428"/>
      </p:ext>
    </p:extLst>
  </p:cSld>
  <p:clrMapOvr>
    <a:masterClrMapping/>
  </p:clrMapOvr>
  <mc:AlternateContent xmlns:mc="http://schemas.openxmlformats.org/markup-compatibility/2006" xmlns:p14="http://schemas.microsoft.com/office/powerpoint/2010/main">
    <mc:Choice Requires="p14">
      <p:transition spd="slow" p14:dur="1100">
        <p14:switch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3"/>
                                        </p:tgtEl>
                                        <p:attrNameLst>
                                          <p:attrName>style.visibility</p:attrName>
                                        </p:attrNameLst>
                                      </p:cBhvr>
                                      <p:to>
                                        <p:strVal val="visible"/>
                                      </p:to>
                                    </p:set>
                                    <p:anim calcmode="lin" valueType="num">
                                      <p:cBhvr>
                                        <p:cTn id="7" dur="500" fill="hold"/>
                                        <p:tgtEl>
                                          <p:spTgt spid="523"/>
                                        </p:tgtEl>
                                        <p:attrNameLst>
                                          <p:attrName>ppt_w</p:attrName>
                                        </p:attrNameLst>
                                      </p:cBhvr>
                                      <p:tavLst>
                                        <p:tav tm="0">
                                          <p:val>
                                            <p:strVal val="#ppt_w*0.70"/>
                                          </p:val>
                                        </p:tav>
                                        <p:tav tm="100000">
                                          <p:val>
                                            <p:strVal val="#ppt_w"/>
                                          </p:val>
                                        </p:tav>
                                      </p:tavLst>
                                    </p:anim>
                                    <p:anim calcmode="lin" valueType="num">
                                      <p:cBhvr>
                                        <p:cTn id="8" dur="500" fill="hold"/>
                                        <p:tgtEl>
                                          <p:spTgt spid="523"/>
                                        </p:tgtEl>
                                        <p:attrNameLst>
                                          <p:attrName>ppt_h</p:attrName>
                                        </p:attrNameLst>
                                      </p:cBhvr>
                                      <p:tavLst>
                                        <p:tav tm="0">
                                          <p:val>
                                            <p:strVal val="#ppt_h"/>
                                          </p:val>
                                        </p:tav>
                                        <p:tav tm="100000">
                                          <p:val>
                                            <p:strVal val="#ppt_h"/>
                                          </p:val>
                                        </p:tav>
                                      </p:tavLst>
                                    </p:anim>
                                    <p:animEffect transition="in" filter="fade">
                                      <p:cBhvr>
                                        <p:cTn id="9" dur="500"/>
                                        <p:tgtEl>
                                          <p:spTgt spid="52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25"/>
                                        </p:tgtEl>
                                        <p:attrNameLst>
                                          <p:attrName>style.visibility</p:attrName>
                                        </p:attrNameLst>
                                      </p:cBhvr>
                                      <p:to>
                                        <p:strVal val="visible"/>
                                      </p:to>
                                    </p:set>
                                    <p:anim calcmode="lin" valueType="num">
                                      <p:cBhvr>
                                        <p:cTn id="12" dur="500" fill="hold"/>
                                        <p:tgtEl>
                                          <p:spTgt spid="525"/>
                                        </p:tgtEl>
                                        <p:attrNameLst>
                                          <p:attrName>ppt_w</p:attrName>
                                        </p:attrNameLst>
                                      </p:cBhvr>
                                      <p:tavLst>
                                        <p:tav tm="0">
                                          <p:val>
                                            <p:strVal val="#ppt_w*0.70"/>
                                          </p:val>
                                        </p:tav>
                                        <p:tav tm="100000">
                                          <p:val>
                                            <p:strVal val="#ppt_w"/>
                                          </p:val>
                                        </p:tav>
                                      </p:tavLst>
                                    </p:anim>
                                    <p:anim calcmode="lin" valueType="num">
                                      <p:cBhvr>
                                        <p:cTn id="13" dur="500" fill="hold"/>
                                        <p:tgtEl>
                                          <p:spTgt spid="525"/>
                                        </p:tgtEl>
                                        <p:attrNameLst>
                                          <p:attrName>ppt_h</p:attrName>
                                        </p:attrNameLst>
                                      </p:cBhvr>
                                      <p:tavLst>
                                        <p:tav tm="0">
                                          <p:val>
                                            <p:strVal val="#ppt_h"/>
                                          </p:val>
                                        </p:tav>
                                        <p:tav tm="100000">
                                          <p:val>
                                            <p:strVal val="#ppt_h"/>
                                          </p:val>
                                        </p:tav>
                                      </p:tavLst>
                                    </p:anim>
                                    <p:animEffect transition="in" filter="fade">
                                      <p:cBhvr>
                                        <p:cTn id="14" dur="500"/>
                                        <p:tgtEl>
                                          <p:spTgt spid="52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24"/>
                                        </p:tgtEl>
                                        <p:attrNameLst>
                                          <p:attrName>style.visibility</p:attrName>
                                        </p:attrNameLst>
                                      </p:cBhvr>
                                      <p:to>
                                        <p:strVal val="visible"/>
                                      </p:to>
                                    </p:set>
                                    <p:anim calcmode="lin" valueType="num">
                                      <p:cBhvr>
                                        <p:cTn id="18" dur="500" fill="hold"/>
                                        <p:tgtEl>
                                          <p:spTgt spid="52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24"/>
                                        </p:tgtEl>
                                        <p:attrNameLst>
                                          <p:attrName>ppt_y</p:attrName>
                                        </p:attrNameLst>
                                      </p:cBhvr>
                                      <p:tavLst>
                                        <p:tav tm="0">
                                          <p:val>
                                            <p:strVal val="#ppt_y"/>
                                          </p:val>
                                        </p:tav>
                                        <p:tav tm="100000">
                                          <p:val>
                                            <p:strVal val="#ppt_y"/>
                                          </p:val>
                                        </p:tav>
                                      </p:tavLst>
                                    </p:anim>
                                    <p:anim calcmode="lin" valueType="num">
                                      <p:cBhvr>
                                        <p:cTn id="20" dur="500" fill="hold"/>
                                        <p:tgtEl>
                                          <p:spTgt spid="52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2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24"/>
                                        </p:tgtEl>
                                      </p:cBhvr>
                                    </p:animEffect>
                                  </p:childTnLst>
                                </p:cTn>
                              </p:par>
                            </p:childTnLst>
                          </p:cTn>
                        </p:par>
                        <p:par>
                          <p:cTn id="23" fill="hold">
                            <p:stCondLst>
                              <p:cond delay="1350"/>
                            </p:stCondLst>
                            <p:childTnLst>
                              <p:par>
                                <p:cTn id="24" presetID="53" presetClass="entr" presetSubtype="16"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p:cTn id="26" dur="500" fill="hold"/>
                                        <p:tgtEl>
                                          <p:spTgt spid="10"/>
                                        </p:tgtEl>
                                        <p:attrNameLst>
                                          <p:attrName>ppt_w</p:attrName>
                                        </p:attrNameLst>
                                      </p:cBhvr>
                                      <p:tavLst>
                                        <p:tav tm="0">
                                          <p:val>
                                            <p:fltVal val="0"/>
                                          </p:val>
                                        </p:tav>
                                        <p:tav tm="100000">
                                          <p:val>
                                            <p:strVal val="#ppt_w"/>
                                          </p:val>
                                        </p:tav>
                                      </p:tavLst>
                                    </p:anim>
                                    <p:anim calcmode="lin" valueType="num">
                                      <p:cBhvr>
                                        <p:cTn id="27" dur="500" fill="hold"/>
                                        <p:tgtEl>
                                          <p:spTgt spid="10"/>
                                        </p:tgtEl>
                                        <p:attrNameLst>
                                          <p:attrName>ppt_h</p:attrName>
                                        </p:attrNameLst>
                                      </p:cBhvr>
                                      <p:tavLst>
                                        <p:tav tm="0">
                                          <p:val>
                                            <p:fltVal val="0"/>
                                          </p:val>
                                        </p:tav>
                                        <p:tav tm="100000">
                                          <p:val>
                                            <p:strVal val="#ppt_h"/>
                                          </p:val>
                                        </p:tav>
                                      </p:tavLst>
                                    </p:anim>
                                    <p:animEffect transition="in" filter="fade">
                                      <p:cBhvr>
                                        <p:cTn id="28" dur="500"/>
                                        <p:tgtEl>
                                          <p:spTgt spid="10"/>
                                        </p:tgtEl>
                                      </p:cBhvr>
                                    </p:animEffect>
                                  </p:childTnLst>
                                </p:cTn>
                              </p:par>
                            </p:childTnLst>
                          </p:cTn>
                        </p:par>
                        <p:par>
                          <p:cTn id="29" fill="hold">
                            <p:stCondLst>
                              <p:cond delay="1850"/>
                            </p:stCondLst>
                            <p:childTnLst>
                              <p:par>
                                <p:cTn id="30" presetID="22" presetClass="entr" presetSubtype="4" fill="hold" nodeType="after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wipe(down)">
                                      <p:cBhvr>
                                        <p:cTn id="32" dur="500"/>
                                        <p:tgtEl>
                                          <p:spTgt spid="33"/>
                                        </p:tgtEl>
                                      </p:cBhvr>
                                    </p:animEffect>
                                  </p:childTnLst>
                                </p:cTn>
                              </p:par>
                            </p:childTnLst>
                          </p:cTn>
                        </p:par>
                        <p:par>
                          <p:cTn id="33" fill="hold">
                            <p:stCondLst>
                              <p:cond delay="2350"/>
                            </p:stCondLst>
                            <p:childTnLst>
                              <p:par>
                                <p:cTn id="34" presetID="10"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anim calcmode="lin" valueType="num">
                                      <p:cBhvr>
                                        <p:cTn id="40" dur="500" fill="hold"/>
                                        <p:tgtEl>
                                          <p:spTgt spid="8"/>
                                        </p:tgtEl>
                                        <p:attrNameLst>
                                          <p:attrName>ppt_x</p:attrName>
                                        </p:attrNameLst>
                                      </p:cBhvr>
                                      <p:tavLst>
                                        <p:tav tm="0">
                                          <p:val>
                                            <p:strVal val="#ppt_x"/>
                                          </p:val>
                                        </p:tav>
                                        <p:tav tm="100000">
                                          <p:val>
                                            <p:strVal val="#ppt_x"/>
                                          </p:val>
                                        </p:tav>
                                      </p:tavLst>
                                    </p:anim>
                                    <p:anim calcmode="lin" valueType="num">
                                      <p:cBhvr>
                                        <p:cTn id="41" dur="5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2850"/>
                            </p:stCondLst>
                            <p:childTnLst>
                              <p:par>
                                <p:cTn id="43" presetID="53" presetClass="entr" presetSubtype="16"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p:cTn id="45" dur="500" fill="hold"/>
                                        <p:tgtEl>
                                          <p:spTgt spid="11"/>
                                        </p:tgtEl>
                                        <p:attrNameLst>
                                          <p:attrName>ppt_w</p:attrName>
                                        </p:attrNameLst>
                                      </p:cBhvr>
                                      <p:tavLst>
                                        <p:tav tm="0">
                                          <p:val>
                                            <p:fltVal val="0"/>
                                          </p:val>
                                        </p:tav>
                                        <p:tav tm="100000">
                                          <p:val>
                                            <p:strVal val="#ppt_w"/>
                                          </p:val>
                                        </p:tav>
                                      </p:tavLst>
                                    </p:anim>
                                    <p:anim calcmode="lin" valueType="num">
                                      <p:cBhvr>
                                        <p:cTn id="46" dur="500" fill="hold"/>
                                        <p:tgtEl>
                                          <p:spTgt spid="11"/>
                                        </p:tgtEl>
                                        <p:attrNameLst>
                                          <p:attrName>ppt_h</p:attrName>
                                        </p:attrNameLst>
                                      </p:cBhvr>
                                      <p:tavLst>
                                        <p:tav tm="0">
                                          <p:val>
                                            <p:fltVal val="0"/>
                                          </p:val>
                                        </p:tav>
                                        <p:tav tm="100000">
                                          <p:val>
                                            <p:strVal val="#ppt_h"/>
                                          </p:val>
                                        </p:tav>
                                      </p:tavLst>
                                    </p:anim>
                                    <p:animEffect transition="in" filter="fade">
                                      <p:cBhvr>
                                        <p:cTn id="47" dur="500"/>
                                        <p:tgtEl>
                                          <p:spTgt spid="11"/>
                                        </p:tgtEl>
                                      </p:cBhvr>
                                    </p:animEffect>
                                  </p:childTnLst>
                                </p:cTn>
                              </p:par>
                            </p:childTnLst>
                          </p:cTn>
                        </p:par>
                        <p:par>
                          <p:cTn id="48" fill="hold">
                            <p:stCondLst>
                              <p:cond delay="3350"/>
                            </p:stCondLst>
                            <p:childTnLst>
                              <p:par>
                                <p:cTn id="49" presetID="22" presetClass="entr" presetSubtype="4" fill="hold" nodeType="afterEffect">
                                  <p:stCondLst>
                                    <p:cond delay="0"/>
                                  </p:stCondLst>
                                  <p:childTnLst>
                                    <p:set>
                                      <p:cBhvr>
                                        <p:cTn id="50" dur="1" fill="hold">
                                          <p:stCondLst>
                                            <p:cond delay="0"/>
                                          </p:stCondLst>
                                        </p:cTn>
                                        <p:tgtEl>
                                          <p:spTgt spid="285"/>
                                        </p:tgtEl>
                                        <p:attrNameLst>
                                          <p:attrName>style.visibility</p:attrName>
                                        </p:attrNameLst>
                                      </p:cBhvr>
                                      <p:to>
                                        <p:strVal val="visible"/>
                                      </p:to>
                                    </p:set>
                                    <p:animEffect transition="in" filter="wipe(down)">
                                      <p:cBhvr>
                                        <p:cTn id="51" dur="500"/>
                                        <p:tgtEl>
                                          <p:spTgt spid="285"/>
                                        </p:tgtEl>
                                      </p:cBhvr>
                                    </p:animEffect>
                                  </p:childTnLst>
                                </p:cTn>
                              </p:par>
                            </p:childTnLst>
                          </p:cTn>
                        </p:par>
                        <p:par>
                          <p:cTn id="52" fill="hold">
                            <p:stCondLst>
                              <p:cond delay="3850"/>
                            </p:stCondLst>
                            <p:childTnLst>
                              <p:par>
                                <p:cTn id="53" presetID="10"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500"/>
                                        <p:tgtEl>
                                          <p:spTgt spid="13"/>
                                        </p:tgtEl>
                                      </p:cBhvr>
                                    </p:animEffect>
                                    <p:anim calcmode="lin" valueType="num">
                                      <p:cBhvr>
                                        <p:cTn id="59" dur="500" fill="hold"/>
                                        <p:tgtEl>
                                          <p:spTgt spid="13"/>
                                        </p:tgtEl>
                                        <p:attrNameLst>
                                          <p:attrName>ppt_x</p:attrName>
                                        </p:attrNameLst>
                                      </p:cBhvr>
                                      <p:tavLst>
                                        <p:tav tm="0">
                                          <p:val>
                                            <p:strVal val="#ppt_x"/>
                                          </p:val>
                                        </p:tav>
                                        <p:tav tm="100000">
                                          <p:val>
                                            <p:strVal val="#ppt_x"/>
                                          </p:val>
                                        </p:tav>
                                      </p:tavLst>
                                    </p:anim>
                                    <p:anim calcmode="lin" valueType="num">
                                      <p:cBhvr>
                                        <p:cTn id="60" dur="500" fill="hold"/>
                                        <p:tgtEl>
                                          <p:spTgt spid="13"/>
                                        </p:tgtEl>
                                        <p:attrNameLst>
                                          <p:attrName>ppt_y</p:attrName>
                                        </p:attrNameLst>
                                      </p:cBhvr>
                                      <p:tavLst>
                                        <p:tav tm="0">
                                          <p:val>
                                            <p:strVal val="#ppt_y+.1"/>
                                          </p:val>
                                        </p:tav>
                                        <p:tav tm="100000">
                                          <p:val>
                                            <p:strVal val="#ppt_y"/>
                                          </p:val>
                                        </p:tav>
                                      </p:tavLst>
                                    </p:anim>
                                  </p:childTnLst>
                                </p:cTn>
                              </p:par>
                            </p:childTnLst>
                          </p:cTn>
                        </p:par>
                        <p:par>
                          <p:cTn id="61" fill="hold">
                            <p:stCondLst>
                              <p:cond delay="4350"/>
                            </p:stCondLst>
                            <p:childTnLst>
                              <p:par>
                                <p:cTn id="62" presetID="53" presetClass="entr" presetSubtype="16"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p:cTn id="64" dur="500" fill="hold"/>
                                        <p:tgtEl>
                                          <p:spTgt spid="12"/>
                                        </p:tgtEl>
                                        <p:attrNameLst>
                                          <p:attrName>ppt_w</p:attrName>
                                        </p:attrNameLst>
                                      </p:cBhvr>
                                      <p:tavLst>
                                        <p:tav tm="0">
                                          <p:val>
                                            <p:fltVal val="0"/>
                                          </p:val>
                                        </p:tav>
                                        <p:tav tm="100000">
                                          <p:val>
                                            <p:strVal val="#ppt_w"/>
                                          </p:val>
                                        </p:tav>
                                      </p:tavLst>
                                    </p:anim>
                                    <p:anim calcmode="lin" valueType="num">
                                      <p:cBhvr>
                                        <p:cTn id="65" dur="500" fill="hold"/>
                                        <p:tgtEl>
                                          <p:spTgt spid="12"/>
                                        </p:tgtEl>
                                        <p:attrNameLst>
                                          <p:attrName>ppt_h</p:attrName>
                                        </p:attrNameLst>
                                      </p:cBhvr>
                                      <p:tavLst>
                                        <p:tav tm="0">
                                          <p:val>
                                            <p:fltVal val="0"/>
                                          </p:val>
                                        </p:tav>
                                        <p:tav tm="100000">
                                          <p:val>
                                            <p:strVal val="#ppt_h"/>
                                          </p:val>
                                        </p:tav>
                                      </p:tavLst>
                                    </p:anim>
                                    <p:animEffect transition="in" filter="fade">
                                      <p:cBhvr>
                                        <p:cTn id="66" dur="500"/>
                                        <p:tgtEl>
                                          <p:spTgt spid="12"/>
                                        </p:tgtEl>
                                      </p:cBhvr>
                                    </p:animEffect>
                                  </p:childTnLst>
                                </p:cTn>
                              </p:par>
                            </p:childTnLst>
                          </p:cTn>
                        </p:par>
                        <p:par>
                          <p:cTn id="67" fill="hold">
                            <p:stCondLst>
                              <p:cond delay="4850"/>
                            </p:stCondLst>
                            <p:childTnLst>
                              <p:par>
                                <p:cTn id="68" presetID="22" presetClass="entr" presetSubtype="4" fill="hold" nodeType="after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down)">
                                      <p:cBhvr>
                                        <p:cTn id="70" dur="500"/>
                                        <p:tgtEl>
                                          <p:spTgt spid="17"/>
                                        </p:tgtEl>
                                      </p:cBhvr>
                                    </p:animEffect>
                                  </p:childTnLst>
                                </p:cTn>
                              </p:par>
                            </p:childTnLst>
                          </p:cTn>
                        </p:par>
                        <p:par>
                          <p:cTn id="71" fill="hold">
                            <p:stCondLst>
                              <p:cond delay="5350"/>
                            </p:stCondLst>
                            <p:childTnLst>
                              <p:par>
                                <p:cTn id="72" presetID="10" presetClass="entr" presetSubtype="0" fill="hold" grpId="0" nodeType="afterEffect">
                                  <p:stCondLst>
                                    <p:cond delay="0"/>
                                  </p:stCondLst>
                                  <p:childTnLst>
                                    <p:set>
                                      <p:cBhvr>
                                        <p:cTn id="73" dur="1" fill="hold">
                                          <p:stCondLst>
                                            <p:cond delay="0"/>
                                          </p:stCondLst>
                                        </p:cTn>
                                        <p:tgtEl>
                                          <p:spTgt spid="16"/>
                                        </p:tgtEl>
                                        <p:attrNameLst>
                                          <p:attrName>style.visibility</p:attrName>
                                        </p:attrNameLst>
                                      </p:cBhvr>
                                      <p:to>
                                        <p:strVal val="visible"/>
                                      </p:to>
                                    </p:set>
                                    <p:animEffect transition="in" filter="fade">
                                      <p:cBhvr>
                                        <p:cTn id="74" dur="500"/>
                                        <p:tgtEl>
                                          <p:spTgt spid="16"/>
                                        </p:tgtEl>
                                      </p:cBhvr>
                                    </p:animEffect>
                                  </p:childTnLst>
                                </p:cTn>
                              </p:par>
                            </p:childTnLst>
                          </p:cTn>
                        </p:par>
                        <p:par>
                          <p:cTn id="75" fill="hold">
                            <p:stCondLst>
                              <p:cond delay="5850"/>
                            </p:stCondLst>
                            <p:childTnLst>
                              <p:par>
                                <p:cTn id="76" presetID="42" presetClass="entr" presetSubtype="0" fill="hold" grpId="0" nodeType="afterEffect">
                                  <p:stCondLst>
                                    <p:cond delay="0"/>
                                  </p:stCondLst>
                                  <p:childTnLst>
                                    <p:set>
                                      <p:cBhvr>
                                        <p:cTn id="77" dur="1" fill="hold">
                                          <p:stCondLst>
                                            <p:cond delay="0"/>
                                          </p:stCondLst>
                                        </p:cTn>
                                        <p:tgtEl>
                                          <p:spTgt spid="15"/>
                                        </p:tgtEl>
                                        <p:attrNameLst>
                                          <p:attrName>style.visibility</p:attrName>
                                        </p:attrNameLst>
                                      </p:cBhvr>
                                      <p:to>
                                        <p:strVal val="visible"/>
                                      </p:to>
                                    </p:set>
                                    <p:animEffect transition="in" filter="fade">
                                      <p:cBhvr>
                                        <p:cTn id="78" dur="500"/>
                                        <p:tgtEl>
                                          <p:spTgt spid="15"/>
                                        </p:tgtEl>
                                      </p:cBhvr>
                                    </p:animEffect>
                                    <p:anim calcmode="lin" valueType="num">
                                      <p:cBhvr>
                                        <p:cTn id="79" dur="500" fill="hold"/>
                                        <p:tgtEl>
                                          <p:spTgt spid="15"/>
                                        </p:tgtEl>
                                        <p:attrNameLst>
                                          <p:attrName>ppt_x</p:attrName>
                                        </p:attrNameLst>
                                      </p:cBhvr>
                                      <p:tavLst>
                                        <p:tav tm="0">
                                          <p:val>
                                            <p:strVal val="#ppt_x"/>
                                          </p:val>
                                        </p:tav>
                                        <p:tav tm="100000">
                                          <p:val>
                                            <p:strVal val="#ppt_x"/>
                                          </p:val>
                                        </p:tav>
                                      </p:tavLst>
                                    </p:anim>
                                    <p:anim calcmode="lin" valueType="num">
                                      <p:cBhvr>
                                        <p:cTn id="80"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animBg="1"/>
      <p:bldP spid="12" grpId="0" animBg="1"/>
      <p:bldP spid="13" grpId="0"/>
      <p:bldP spid="14" grpId="0"/>
      <p:bldP spid="15" grpId="0"/>
      <p:bldP spid="16" grpId="0"/>
      <p:bldP spid="523" grpId="0" animBg="1"/>
      <p:bldP spid="524" grpId="0"/>
      <p:bldP spid="5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150140" y="3248675"/>
            <a:ext cx="1632642" cy="1044517"/>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You'll find you'll need us cause there's no one else to call.  </a:t>
            </a:r>
          </a:p>
        </p:txBody>
      </p:sp>
      <p:sp>
        <p:nvSpPr>
          <p:cNvPr id="9" name="TextBox 8"/>
          <p:cNvSpPr txBox="1"/>
          <p:nvPr/>
        </p:nvSpPr>
        <p:spPr>
          <a:xfrm>
            <a:off x="3246374" y="2807984"/>
            <a:ext cx="1440175" cy="334707"/>
          </a:xfrm>
          <a:prstGeom prst="rect">
            <a:avLst/>
          </a:prstGeom>
          <a:noFill/>
        </p:spPr>
        <p:txBody>
          <a:bodyPr wrap="square" rtlCol="0">
            <a:spAutoFit/>
          </a:bodyPr>
          <a:lstStyle/>
          <a:p>
            <a:pPr algn="ctr">
              <a:lnSpc>
                <a:spcPct val="150000"/>
              </a:lnSpc>
            </a:pPr>
            <a:r>
              <a:rPr lang="en-US" sz="1050" i="1" dirty="0">
                <a:solidFill>
                  <a:srgbClr val="1D1D1D"/>
                </a:solidFill>
              </a:rPr>
              <a:t>Digital Imaging</a:t>
            </a:r>
          </a:p>
        </p:txBody>
      </p:sp>
      <p:sp>
        <p:nvSpPr>
          <p:cNvPr id="10" name="Oval 9"/>
          <p:cNvSpPr/>
          <p:nvPr/>
        </p:nvSpPr>
        <p:spPr>
          <a:xfrm>
            <a:off x="3702651" y="2101737"/>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TextBox 16"/>
          <p:cNvSpPr txBox="1"/>
          <p:nvPr/>
        </p:nvSpPr>
        <p:spPr>
          <a:xfrm>
            <a:off x="4926800" y="3248675"/>
            <a:ext cx="1632642" cy="1044517"/>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You'll find you'll need us cause there's no one else to call.  </a:t>
            </a:r>
          </a:p>
        </p:txBody>
      </p:sp>
      <p:sp>
        <p:nvSpPr>
          <p:cNvPr id="18" name="TextBox 17"/>
          <p:cNvSpPr txBox="1"/>
          <p:nvPr/>
        </p:nvSpPr>
        <p:spPr>
          <a:xfrm>
            <a:off x="5023033" y="2807984"/>
            <a:ext cx="1440175" cy="334707"/>
          </a:xfrm>
          <a:prstGeom prst="rect">
            <a:avLst/>
          </a:prstGeom>
          <a:noFill/>
        </p:spPr>
        <p:txBody>
          <a:bodyPr wrap="square" rtlCol="0">
            <a:spAutoFit/>
          </a:bodyPr>
          <a:lstStyle/>
          <a:p>
            <a:pPr algn="ctr">
              <a:lnSpc>
                <a:spcPct val="150000"/>
              </a:lnSpc>
            </a:pPr>
            <a:r>
              <a:rPr lang="en-US" sz="1050" i="1" dirty="0">
                <a:solidFill>
                  <a:srgbClr val="1D1D1D"/>
                </a:solidFill>
              </a:rPr>
              <a:t>Editorial</a:t>
            </a:r>
            <a:endParaRPr lang="en-US" sz="1500" i="1" dirty="0">
              <a:solidFill>
                <a:srgbClr val="1D1D1D"/>
              </a:solidFill>
            </a:endParaRPr>
          </a:p>
        </p:txBody>
      </p:sp>
      <p:sp>
        <p:nvSpPr>
          <p:cNvPr id="19" name="Oval 18"/>
          <p:cNvSpPr/>
          <p:nvPr/>
        </p:nvSpPr>
        <p:spPr>
          <a:xfrm>
            <a:off x="5479310" y="2101737"/>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0" name="TextBox 19"/>
          <p:cNvSpPr txBox="1"/>
          <p:nvPr/>
        </p:nvSpPr>
        <p:spPr>
          <a:xfrm>
            <a:off x="6698215" y="3248675"/>
            <a:ext cx="1632642" cy="1044517"/>
          </a:xfrm>
          <a:prstGeom prst="rect">
            <a:avLst/>
          </a:prstGeom>
          <a:noFill/>
        </p:spPr>
        <p:txBody>
          <a:bodyPr wrap="square" rtlCol="0">
            <a:spAutoFit/>
          </a:bodyPr>
          <a:lstStyle/>
          <a:p>
            <a:pPr algn="ct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You'll find you'll need us cause there's no one else to call.  </a:t>
            </a:r>
          </a:p>
        </p:txBody>
      </p:sp>
      <p:sp>
        <p:nvSpPr>
          <p:cNvPr id="21" name="TextBox 20"/>
          <p:cNvSpPr txBox="1"/>
          <p:nvPr/>
        </p:nvSpPr>
        <p:spPr>
          <a:xfrm>
            <a:off x="6794448" y="2807984"/>
            <a:ext cx="1440175" cy="334707"/>
          </a:xfrm>
          <a:prstGeom prst="rect">
            <a:avLst/>
          </a:prstGeom>
          <a:noFill/>
        </p:spPr>
        <p:txBody>
          <a:bodyPr wrap="square" rtlCol="0">
            <a:spAutoFit/>
          </a:bodyPr>
          <a:lstStyle/>
          <a:p>
            <a:pPr algn="ctr">
              <a:lnSpc>
                <a:spcPct val="150000"/>
              </a:lnSpc>
            </a:pPr>
            <a:r>
              <a:rPr lang="en-US" sz="1050" i="1" dirty="0">
                <a:solidFill>
                  <a:srgbClr val="1D1D1D"/>
                </a:solidFill>
              </a:rPr>
              <a:t>Company Profile</a:t>
            </a:r>
          </a:p>
        </p:txBody>
      </p:sp>
      <p:sp>
        <p:nvSpPr>
          <p:cNvPr id="22" name="Oval 21"/>
          <p:cNvSpPr/>
          <p:nvPr/>
        </p:nvSpPr>
        <p:spPr>
          <a:xfrm>
            <a:off x="7250725" y="2101737"/>
            <a:ext cx="527621" cy="5276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3" name="TextBox 22"/>
          <p:cNvSpPr txBox="1"/>
          <p:nvPr/>
        </p:nvSpPr>
        <p:spPr>
          <a:xfrm>
            <a:off x="4514393" y="1362004"/>
            <a:ext cx="2419494" cy="334707"/>
          </a:xfrm>
          <a:prstGeom prst="rect">
            <a:avLst/>
          </a:prstGeom>
          <a:noFill/>
        </p:spPr>
        <p:txBody>
          <a:bodyPr wrap="square" rtlCol="0">
            <a:spAutoFit/>
          </a:bodyPr>
          <a:lstStyle/>
          <a:p>
            <a:pPr algn="ctr">
              <a:lnSpc>
                <a:spcPct val="150000"/>
              </a:lnSpc>
            </a:pPr>
            <a:r>
              <a:rPr lang="en-US" sz="1050" i="1" dirty="0">
                <a:solidFill>
                  <a:schemeClr val="tx1">
                    <a:lumMod val="75000"/>
                    <a:lumOff val="25000"/>
                  </a:schemeClr>
                </a:solidFill>
              </a:rPr>
              <a:t>Be Awesome or Die Trying</a:t>
            </a:r>
          </a:p>
        </p:txBody>
      </p:sp>
      <p:grpSp>
        <p:nvGrpSpPr>
          <p:cNvPr id="15" name="Group 14"/>
          <p:cNvGrpSpPr/>
          <p:nvPr/>
        </p:nvGrpSpPr>
        <p:grpSpPr>
          <a:xfrm>
            <a:off x="5610390" y="2227587"/>
            <a:ext cx="279319" cy="267205"/>
            <a:chOff x="2593976" y="2805113"/>
            <a:chExt cx="658812" cy="630238"/>
          </a:xfrm>
        </p:grpSpPr>
        <p:sp>
          <p:nvSpPr>
            <p:cNvPr id="1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67" name="Group 66"/>
          <p:cNvGrpSpPr/>
          <p:nvPr/>
        </p:nvGrpSpPr>
        <p:grpSpPr>
          <a:xfrm>
            <a:off x="3803449" y="2219192"/>
            <a:ext cx="322304" cy="283321"/>
            <a:chOff x="358775" y="1698626"/>
            <a:chExt cx="735013" cy="646113"/>
          </a:xfrm>
        </p:grpSpPr>
        <p:sp>
          <p:nvSpPr>
            <p:cNvPr id="68"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28" name="Group 127"/>
          <p:cNvGrpSpPr/>
          <p:nvPr/>
        </p:nvGrpSpPr>
        <p:grpSpPr>
          <a:xfrm>
            <a:off x="7409145" y="2217093"/>
            <a:ext cx="226642" cy="309529"/>
            <a:chOff x="6986274" y="3838575"/>
            <a:chExt cx="555625" cy="758826"/>
          </a:xfrm>
        </p:grpSpPr>
        <p:sp>
          <p:nvSpPr>
            <p:cNvPr id="129"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243" name="Rectangle 242"/>
          <p:cNvSpPr/>
          <p:nvPr/>
        </p:nvSpPr>
        <p:spPr>
          <a:xfrm>
            <a:off x="467529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4" name="Title 1"/>
          <p:cNvSpPr txBox="1">
            <a:spLocks/>
          </p:cNvSpPr>
          <p:nvPr/>
        </p:nvSpPr>
        <p:spPr>
          <a:xfrm>
            <a:off x="467529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What</a:t>
            </a:r>
            <a:r>
              <a:rPr lang="en-US" sz="2400" spc="-150" dirty="0">
                <a:solidFill>
                  <a:schemeClr val="bg1"/>
                </a:solidFill>
              </a:rPr>
              <a:t> We Do</a:t>
            </a:r>
            <a:endParaRPr lang="en-US" sz="2400" dirty="0">
              <a:solidFill>
                <a:schemeClr val="bg1"/>
              </a:solidFill>
            </a:endParaRPr>
          </a:p>
        </p:txBody>
      </p:sp>
      <p:sp>
        <p:nvSpPr>
          <p:cNvPr id="245" name="Rectangle 244"/>
          <p:cNvSpPr/>
          <p:nvPr/>
        </p:nvSpPr>
        <p:spPr>
          <a:xfrm>
            <a:off x="452522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56840845"/>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43"/>
                                        </p:tgtEl>
                                        <p:attrNameLst>
                                          <p:attrName>style.visibility</p:attrName>
                                        </p:attrNameLst>
                                      </p:cBhvr>
                                      <p:to>
                                        <p:strVal val="visible"/>
                                      </p:to>
                                    </p:set>
                                    <p:anim calcmode="lin" valueType="num">
                                      <p:cBhvr>
                                        <p:cTn id="7" dur="500" fill="hold"/>
                                        <p:tgtEl>
                                          <p:spTgt spid="243"/>
                                        </p:tgtEl>
                                        <p:attrNameLst>
                                          <p:attrName>ppt_w</p:attrName>
                                        </p:attrNameLst>
                                      </p:cBhvr>
                                      <p:tavLst>
                                        <p:tav tm="0">
                                          <p:val>
                                            <p:strVal val="#ppt_w*0.70"/>
                                          </p:val>
                                        </p:tav>
                                        <p:tav tm="100000">
                                          <p:val>
                                            <p:strVal val="#ppt_w"/>
                                          </p:val>
                                        </p:tav>
                                      </p:tavLst>
                                    </p:anim>
                                    <p:anim calcmode="lin" valueType="num">
                                      <p:cBhvr>
                                        <p:cTn id="8" dur="500" fill="hold"/>
                                        <p:tgtEl>
                                          <p:spTgt spid="243"/>
                                        </p:tgtEl>
                                        <p:attrNameLst>
                                          <p:attrName>ppt_h</p:attrName>
                                        </p:attrNameLst>
                                      </p:cBhvr>
                                      <p:tavLst>
                                        <p:tav tm="0">
                                          <p:val>
                                            <p:strVal val="#ppt_h"/>
                                          </p:val>
                                        </p:tav>
                                        <p:tav tm="100000">
                                          <p:val>
                                            <p:strVal val="#ppt_h"/>
                                          </p:val>
                                        </p:tav>
                                      </p:tavLst>
                                    </p:anim>
                                    <p:animEffect transition="in" filter="fade">
                                      <p:cBhvr>
                                        <p:cTn id="9" dur="500"/>
                                        <p:tgtEl>
                                          <p:spTgt spid="24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5"/>
                                        </p:tgtEl>
                                        <p:attrNameLst>
                                          <p:attrName>style.visibility</p:attrName>
                                        </p:attrNameLst>
                                      </p:cBhvr>
                                      <p:to>
                                        <p:strVal val="visible"/>
                                      </p:to>
                                    </p:set>
                                    <p:anim calcmode="lin" valueType="num">
                                      <p:cBhvr>
                                        <p:cTn id="12" dur="500" fill="hold"/>
                                        <p:tgtEl>
                                          <p:spTgt spid="245"/>
                                        </p:tgtEl>
                                        <p:attrNameLst>
                                          <p:attrName>ppt_w</p:attrName>
                                        </p:attrNameLst>
                                      </p:cBhvr>
                                      <p:tavLst>
                                        <p:tav tm="0">
                                          <p:val>
                                            <p:strVal val="#ppt_w*0.70"/>
                                          </p:val>
                                        </p:tav>
                                        <p:tav tm="100000">
                                          <p:val>
                                            <p:strVal val="#ppt_w"/>
                                          </p:val>
                                        </p:tav>
                                      </p:tavLst>
                                    </p:anim>
                                    <p:anim calcmode="lin" valueType="num">
                                      <p:cBhvr>
                                        <p:cTn id="13" dur="500" fill="hold"/>
                                        <p:tgtEl>
                                          <p:spTgt spid="245"/>
                                        </p:tgtEl>
                                        <p:attrNameLst>
                                          <p:attrName>ppt_h</p:attrName>
                                        </p:attrNameLst>
                                      </p:cBhvr>
                                      <p:tavLst>
                                        <p:tav tm="0">
                                          <p:val>
                                            <p:strVal val="#ppt_h"/>
                                          </p:val>
                                        </p:tav>
                                        <p:tav tm="100000">
                                          <p:val>
                                            <p:strVal val="#ppt_h"/>
                                          </p:val>
                                        </p:tav>
                                      </p:tavLst>
                                    </p:anim>
                                    <p:animEffect transition="in" filter="fade">
                                      <p:cBhvr>
                                        <p:cTn id="14" dur="500"/>
                                        <p:tgtEl>
                                          <p:spTgt spid="24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44"/>
                                        </p:tgtEl>
                                        <p:attrNameLst>
                                          <p:attrName>style.visibility</p:attrName>
                                        </p:attrNameLst>
                                      </p:cBhvr>
                                      <p:to>
                                        <p:strVal val="visible"/>
                                      </p:to>
                                    </p:set>
                                    <p:anim calcmode="lin" valueType="num">
                                      <p:cBhvr>
                                        <p:cTn id="18" dur="500" fill="hold"/>
                                        <p:tgtEl>
                                          <p:spTgt spid="24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44"/>
                                        </p:tgtEl>
                                        <p:attrNameLst>
                                          <p:attrName>ppt_y</p:attrName>
                                        </p:attrNameLst>
                                      </p:cBhvr>
                                      <p:tavLst>
                                        <p:tav tm="0">
                                          <p:val>
                                            <p:strVal val="#ppt_y"/>
                                          </p:val>
                                        </p:tav>
                                        <p:tav tm="100000">
                                          <p:val>
                                            <p:strVal val="#ppt_y"/>
                                          </p:val>
                                        </p:tav>
                                      </p:tavLst>
                                    </p:anim>
                                    <p:anim calcmode="lin" valueType="num">
                                      <p:cBhvr>
                                        <p:cTn id="20" dur="500" fill="hold"/>
                                        <p:tgtEl>
                                          <p:spTgt spid="24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4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44"/>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par>
                          <p:cTn id="27" fill="hold">
                            <p:stCondLst>
                              <p:cond delay="18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350"/>
                            </p:stCondLst>
                            <p:childTnLst>
                              <p:par>
                                <p:cTn id="34" presetID="22" presetClass="entr" presetSubtype="4" fill="hold"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wipe(down)">
                                      <p:cBhvr>
                                        <p:cTn id="36" dur="500"/>
                                        <p:tgtEl>
                                          <p:spTgt spid="67"/>
                                        </p:tgtEl>
                                      </p:cBhvr>
                                    </p:animEffect>
                                  </p:childTnLst>
                                </p:cTn>
                              </p:par>
                            </p:childTnLst>
                          </p:cTn>
                        </p:par>
                        <p:par>
                          <p:cTn id="37" fill="hold">
                            <p:stCondLst>
                              <p:cond delay="2850"/>
                            </p:stCondLst>
                            <p:childTnLst>
                              <p:par>
                                <p:cTn id="38" presetID="10" presetClass="entr" presetSubtype="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500"/>
                                        <p:tgtEl>
                                          <p:spTgt spid="8"/>
                                        </p:tgtEl>
                                      </p:cBhvr>
                                    </p:animEffect>
                                    <p:anim calcmode="lin" valueType="num">
                                      <p:cBhvr>
                                        <p:cTn id="44" dur="500" fill="hold"/>
                                        <p:tgtEl>
                                          <p:spTgt spid="8"/>
                                        </p:tgtEl>
                                        <p:attrNameLst>
                                          <p:attrName>ppt_x</p:attrName>
                                        </p:attrNameLst>
                                      </p:cBhvr>
                                      <p:tavLst>
                                        <p:tav tm="0">
                                          <p:val>
                                            <p:strVal val="#ppt_x"/>
                                          </p:val>
                                        </p:tav>
                                        <p:tav tm="100000">
                                          <p:val>
                                            <p:strVal val="#ppt_x"/>
                                          </p:val>
                                        </p:tav>
                                      </p:tavLst>
                                    </p:anim>
                                    <p:anim calcmode="lin" valueType="num">
                                      <p:cBhvr>
                                        <p:cTn id="45" dur="500" fill="hold"/>
                                        <p:tgtEl>
                                          <p:spTgt spid="8"/>
                                        </p:tgtEl>
                                        <p:attrNameLst>
                                          <p:attrName>ppt_y</p:attrName>
                                        </p:attrNameLst>
                                      </p:cBhvr>
                                      <p:tavLst>
                                        <p:tav tm="0">
                                          <p:val>
                                            <p:strVal val="#ppt_y+.1"/>
                                          </p:val>
                                        </p:tav>
                                        <p:tav tm="100000">
                                          <p:val>
                                            <p:strVal val="#ppt_y"/>
                                          </p:val>
                                        </p:tav>
                                      </p:tavLst>
                                    </p:anim>
                                  </p:childTnLst>
                                </p:cTn>
                              </p:par>
                            </p:childTnLst>
                          </p:cTn>
                        </p:par>
                        <p:par>
                          <p:cTn id="46" fill="hold">
                            <p:stCondLst>
                              <p:cond delay="3350"/>
                            </p:stCondLst>
                            <p:childTnLst>
                              <p:par>
                                <p:cTn id="47" presetID="53" presetClass="entr" presetSubtype="16"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p:cTn id="49" dur="500" fill="hold"/>
                                        <p:tgtEl>
                                          <p:spTgt spid="19"/>
                                        </p:tgtEl>
                                        <p:attrNameLst>
                                          <p:attrName>ppt_w</p:attrName>
                                        </p:attrNameLst>
                                      </p:cBhvr>
                                      <p:tavLst>
                                        <p:tav tm="0">
                                          <p:val>
                                            <p:fltVal val="0"/>
                                          </p:val>
                                        </p:tav>
                                        <p:tav tm="100000">
                                          <p:val>
                                            <p:strVal val="#ppt_w"/>
                                          </p:val>
                                        </p:tav>
                                      </p:tavLst>
                                    </p:anim>
                                    <p:anim calcmode="lin" valueType="num">
                                      <p:cBhvr>
                                        <p:cTn id="50" dur="500" fill="hold"/>
                                        <p:tgtEl>
                                          <p:spTgt spid="19"/>
                                        </p:tgtEl>
                                        <p:attrNameLst>
                                          <p:attrName>ppt_h</p:attrName>
                                        </p:attrNameLst>
                                      </p:cBhvr>
                                      <p:tavLst>
                                        <p:tav tm="0">
                                          <p:val>
                                            <p:fltVal val="0"/>
                                          </p:val>
                                        </p:tav>
                                        <p:tav tm="100000">
                                          <p:val>
                                            <p:strVal val="#ppt_h"/>
                                          </p:val>
                                        </p:tav>
                                      </p:tavLst>
                                    </p:anim>
                                    <p:animEffect transition="in" filter="fade">
                                      <p:cBhvr>
                                        <p:cTn id="51" dur="500"/>
                                        <p:tgtEl>
                                          <p:spTgt spid="19"/>
                                        </p:tgtEl>
                                      </p:cBhvr>
                                    </p:animEffect>
                                  </p:childTnLst>
                                </p:cTn>
                              </p:par>
                            </p:childTnLst>
                          </p:cTn>
                        </p:par>
                        <p:par>
                          <p:cTn id="52" fill="hold">
                            <p:stCondLst>
                              <p:cond delay="3850"/>
                            </p:stCondLst>
                            <p:childTnLst>
                              <p:par>
                                <p:cTn id="53" presetID="22" presetClass="entr" presetSubtype="4" fill="hold" nodeType="after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childTnLst>
                          </p:cTn>
                        </p:par>
                        <p:par>
                          <p:cTn id="56" fill="hold">
                            <p:stCondLst>
                              <p:cond delay="4350"/>
                            </p:stCondLst>
                            <p:childTnLst>
                              <p:par>
                                <p:cTn id="57" presetID="10" presetClass="entr" presetSubtype="0"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anim calcmode="lin" valueType="num">
                                      <p:cBhvr>
                                        <p:cTn id="63" dur="500" fill="hold"/>
                                        <p:tgtEl>
                                          <p:spTgt spid="17"/>
                                        </p:tgtEl>
                                        <p:attrNameLst>
                                          <p:attrName>ppt_x</p:attrName>
                                        </p:attrNameLst>
                                      </p:cBhvr>
                                      <p:tavLst>
                                        <p:tav tm="0">
                                          <p:val>
                                            <p:strVal val="#ppt_x"/>
                                          </p:val>
                                        </p:tav>
                                        <p:tav tm="100000">
                                          <p:val>
                                            <p:strVal val="#ppt_x"/>
                                          </p:val>
                                        </p:tav>
                                      </p:tavLst>
                                    </p:anim>
                                    <p:anim calcmode="lin" valueType="num">
                                      <p:cBhvr>
                                        <p:cTn id="64" dur="500" fill="hold"/>
                                        <p:tgtEl>
                                          <p:spTgt spid="17"/>
                                        </p:tgtEl>
                                        <p:attrNameLst>
                                          <p:attrName>ppt_y</p:attrName>
                                        </p:attrNameLst>
                                      </p:cBhvr>
                                      <p:tavLst>
                                        <p:tav tm="0">
                                          <p:val>
                                            <p:strVal val="#ppt_y+.1"/>
                                          </p:val>
                                        </p:tav>
                                        <p:tav tm="100000">
                                          <p:val>
                                            <p:strVal val="#ppt_y"/>
                                          </p:val>
                                        </p:tav>
                                      </p:tavLst>
                                    </p:anim>
                                  </p:childTnLst>
                                </p:cTn>
                              </p:par>
                            </p:childTnLst>
                          </p:cTn>
                        </p:par>
                        <p:par>
                          <p:cTn id="65" fill="hold">
                            <p:stCondLst>
                              <p:cond delay="4850"/>
                            </p:stCondLst>
                            <p:childTnLst>
                              <p:par>
                                <p:cTn id="66" presetID="53" presetClass="entr" presetSubtype="16" fill="hold" grpId="0" nodeType="after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childTnLst>
                          </p:cTn>
                        </p:par>
                        <p:par>
                          <p:cTn id="71" fill="hold">
                            <p:stCondLst>
                              <p:cond delay="5350"/>
                            </p:stCondLst>
                            <p:childTnLst>
                              <p:par>
                                <p:cTn id="72" presetID="22" presetClass="entr" presetSubtype="4" fill="hold" nodeType="afterEffect">
                                  <p:stCondLst>
                                    <p:cond delay="0"/>
                                  </p:stCondLst>
                                  <p:childTnLst>
                                    <p:set>
                                      <p:cBhvr>
                                        <p:cTn id="73" dur="1" fill="hold">
                                          <p:stCondLst>
                                            <p:cond delay="0"/>
                                          </p:stCondLst>
                                        </p:cTn>
                                        <p:tgtEl>
                                          <p:spTgt spid="128"/>
                                        </p:tgtEl>
                                        <p:attrNameLst>
                                          <p:attrName>style.visibility</p:attrName>
                                        </p:attrNameLst>
                                      </p:cBhvr>
                                      <p:to>
                                        <p:strVal val="visible"/>
                                      </p:to>
                                    </p:set>
                                    <p:animEffect transition="in" filter="wipe(down)">
                                      <p:cBhvr>
                                        <p:cTn id="74" dur="500"/>
                                        <p:tgtEl>
                                          <p:spTgt spid="128"/>
                                        </p:tgtEl>
                                      </p:cBhvr>
                                    </p:animEffect>
                                  </p:childTnLst>
                                </p:cTn>
                              </p:par>
                            </p:childTnLst>
                          </p:cTn>
                        </p:par>
                        <p:par>
                          <p:cTn id="75" fill="hold">
                            <p:stCondLst>
                              <p:cond delay="5850"/>
                            </p:stCondLst>
                            <p:childTnLst>
                              <p:par>
                                <p:cTn id="76" presetID="10" presetClass="entr" presetSubtype="0" fill="hold" grpId="0" nodeType="afterEffect">
                                  <p:stCondLst>
                                    <p:cond delay="0"/>
                                  </p:stCondLst>
                                  <p:childTnLst>
                                    <p:set>
                                      <p:cBhvr>
                                        <p:cTn id="77" dur="1" fill="hold">
                                          <p:stCondLst>
                                            <p:cond delay="0"/>
                                          </p:stCondLst>
                                        </p:cTn>
                                        <p:tgtEl>
                                          <p:spTgt spid="21"/>
                                        </p:tgtEl>
                                        <p:attrNameLst>
                                          <p:attrName>style.visibility</p:attrName>
                                        </p:attrNameLst>
                                      </p:cBhvr>
                                      <p:to>
                                        <p:strVal val="visible"/>
                                      </p:to>
                                    </p:set>
                                    <p:animEffect transition="in" filter="fade">
                                      <p:cBhvr>
                                        <p:cTn id="78" dur="500"/>
                                        <p:tgtEl>
                                          <p:spTgt spid="21"/>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fade">
                                      <p:cBhvr>
                                        <p:cTn id="81" dur="500"/>
                                        <p:tgtEl>
                                          <p:spTgt spid="20"/>
                                        </p:tgtEl>
                                      </p:cBhvr>
                                    </p:animEffect>
                                    <p:anim calcmode="lin" valueType="num">
                                      <p:cBhvr>
                                        <p:cTn id="82" dur="500" fill="hold"/>
                                        <p:tgtEl>
                                          <p:spTgt spid="20"/>
                                        </p:tgtEl>
                                        <p:attrNameLst>
                                          <p:attrName>ppt_x</p:attrName>
                                        </p:attrNameLst>
                                      </p:cBhvr>
                                      <p:tavLst>
                                        <p:tav tm="0">
                                          <p:val>
                                            <p:strVal val="#ppt_x"/>
                                          </p:val>
                                        </p:tav>
                                        <p:tav tm="100000">
                                          <p:val>
                                            <p:strVal val="#ppt_x"/>
                                          </p:val>
                                        </p:tav>
                                      </p:tavLst>
                                    </p:anim>
                                    <p:anim calcmode="lin" valueType="num">
                                      <p:cBhvr>
                                        <p:cTn id="83"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7" grpId="0"/>
      <p:bldP spid="18" grpId="0"/>
      <p:bldP spid="19" grpId="0" animBg="1"/>
      <p:bldP spid="20" grpId="0"/>
      <p:bldP spid="21" grpId="0"/>
      <p:bldP spid="22" grpId="0" animBg="1"/>
      <p:bldP spid="23" grpId="0"/>
      <p:bldP spid="243" grpId="0" animBg="1"/>
      <p:bldP spid="244" grpId="0"/>
      <p:bldP spid="24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827546" y="3987136"/>
            <a:ext cx="1555389" cy="473206"/>
          </a:xfrm>
          <a:prstGeom prst="rect">
            <a:avLst/>
          </a:prstGeom>
          <a:noFill/>
        </p:spPr>
        <p:txBody>
          <a:bodyPr wrap="square" rtlCol="0">
            <a:spAutoFit/>
          </a:bodyPr>
          <a:lstStyle/>
          <a:p>
            <a:pPr>
              <a:lnSpc>
                <a:spcPct val="150000"/>
              </a:lnSpc>
            </a:pPr>
            <a:r>
              <a:rPr lang="en-US" sz="825" dirty="0">
                <a:solidFill>
                  <a:schemeClr val="bg1">
                    <a:lumMod val="50000"/>
                  </a:schemeClr>
                </a:solidFill>
              </a:rPr>
              <a:t>Don't need permission to decide what you believe. </a:t>
            </a:r>
          </a:p>
        </p:txBody>
      </p:sp>
      <p:sp>
        <p:nvSpPr>
          <p:cNvPr id="12" name="TextBox 11"/>
          <p:cNvSpPr txBox="1"/>
          <p:nvPr/>
        </p:nvSpPr>
        <p:spPr>
          <a:xfrm>
            <a:off x="827546" y="3625631"/>
            <a:ext cx="1440175" cy="334707"/>
          </a:xfrm>
          <a:prstGeom prst="rect">
            <a:avLst/>
          </a:prstGeom>
          <a:noFill/>
        </p:spPr>
        <p:txBody>
          <a:bodyPr wrap="square" rtlCol="0">
            <a:spAutoFit/>
          </a:bodyPr>
          <a:lstStyle/>
          <a:p>
            <a:pPr>
              <a:lnSpc>
                <a:spcPct val="150000"/>
              </a:lnSpc>
            </a:pPr>
            <a:r>
              <a:rPr lang="en-US" sz="1050" i="1" dirty="0">
                <a:solidFill>
                  <a:srgbClr val="1D1D1D"/>
                </a:solidFill>
              </a:rPr>
              <a:t>Branding</a:t>
            </a:r>
          </a:p>
        </p:txBody>
      </p:sp>
      <p:sp>
        <p:nvSpPr>
          <p:cNvPr id="13" name="TextBox 12"/>
          <p:cNvSpPr txBox="1"/>
          <p:nvPr/>
        </p:nvSpPr>
        <p:spPr>
          <a:xfrm>
            <a:off x="2786183" y="3981331"/>
            <a:ext cx="1555389" cy="473206"/>
          </a:xfrm>
          <a:prstGeom prst="rect">
            <a:avLst/>
          </a:prstGeom>
          <a:noFill/>
        </p:spPr>
        <p:txBody>
          <a:bodyPr wrap="square" rtlCol="0">
            <a:spAutoFit/>
          </a:bodyPr>
          <a:lstStyle/>
          <a:p>
            <a:pPr>
              <a:lnSpc>
                <a:spcPct val="150000"/>
              </a:lnSpc>
            </a:pPr>
            <a:r>
              <a:rPr lang="en-US" sz="825" dirty="0">
                <a:solidFill>
                  <a:schemeClr val="bg1">
                    <a:lumMod val="50000"/>
                  </a:schemeClr>
                </a:solidFill>
              </a:rPr>
              <a:t>Don't need permission to decide what you believe. </a:t>
            </a:r>
          </a:p>
        </p:txBody>
      </p:sp>
      <p:sp>
        <p:nvSpPr>
          <p:cNvPr id="15" name="TextBox 14"/>
          <p:cNvSpPr txBox="1"/>
          <p:nvPr/>
        </p:nvSpPr>
        <p:spPr>
          <a:xfrm>
            <a:off x="2786184" y="3619826"/>
            <a:ext cx="1440175" cy="334707"/>
          </a:xfrm>
          <a:prstGeom prst="rect">
            <a:avLst/>
          </a:prstGeom>
          <a:noFill/>
        </p:spPr>
        <p:txBody>
          <a:bodyPr wrap="square" rtlCol="0">
            <a:spAutoFit/>
          </a:bodyPr>
          <a:lstStyle/>
          <a:p>
            <a:pPr>
              <a:lnSpc>
                <a:spcPct val="150000"/>
              </a:lnSpc>
            </a:pPr>
            <a:r>
              <a:rPr lang="en-US" sz="1050" i="1" dirty="0">
                <a:solidFill>
                  <a:srgbClr val="1D1D1D"/>
                </a:solidFill>
              </a:rPr>
              <a:t>Product Packaging</a:t>
            </a:r>
          </a:p>
        </p:txBody>
      </p:sp>
      <p:sp>
        <p:nvSpPr>
          <p:cNvPr id="16" name="TextBox 15"/>
          <p:cNvSpPr txBox="1"/>
          <p:nvPr/>
        </p:nvSpPr>
        <p:spPr>
          <a:xfrm>
            <a:off x="4802429" y="3987136"/>
            <a:ext cx="1555389" cy="473206"/>
          </a:xfrm>
          <a:prstGeom prst="rect">
            <a:avLst/>
          </a:prstGeom>
          <a:noFill/>
        </p:spPr>
        <p:txBody>
          <a:bodyPr wrap="square" rtlCol="0">
            <a:spAutoFit/>
          </a:bodyPr>
          <a:lstStyle/>
          <a:p>
            <a:pPr>
              <a:lnSpc>
                <a:spcPct val="150000"/>
              </a:lnSpc>
            </a:pPr>
            <a:r>
              <a:rPr lang="en-US" sz="825" dirty="0">
                <a:solidFill>
                  <a:schemeClr val="bg1">
                    <a:lumMod val="50000"/>
                  </a:schemeClr>
                </a:solidFill>
              </a:rPr>
              <a:t>Don't need permission to decide what you believe. </a:t>
            </a:r>
          </a:p>
        </p:txBody>
      </p:sp>
      <p:sp>
        <p:nvSpPr>
          <p:cNvPr id="17" name="TextBox 16"/>
          <p:cNvSpPr txBox="1"/>
          <p:nvPr/>
        </p:nvSpPr>
        <p:spPr>
          <a:xfrm>
            <a:off x="4802429" y="3625631"/>
            <a:ext cx="1440175" cy="334707"/>
          </a:xfrm>
          <a:prstGeom prst="rect">
            <a:avLst/>
          </a:prstGeom>
          <a:noFill/>
        </p:spPr>
        <p:txBody>
          <a:bodyPr wrap="square" rtlCol="0">
            <a:spAutoFit/>
          </a:bodyPr>
          <a:lstStyle/>
          <a:p>
            <a:pPr>
              <a:lnSpc>
                <a:spcPct val="150000"/>
              </a:lnSpc>
            </a:pPr>
            <a:r>
              <a:rPr lang="en-US" sz="1050" i="1" dirty="0">
                <a:solidFill>
                  <a:srgbClr val="1D1D1D"/>
                </a:solidFill>
              </a:rPr>
              <a:t>UI/UX</a:t>
            </a:r>
          </a:p>
        </p:txBody>
      </p:sp>
      <p:sp>
        <p:nvSpPr>
          <p:cNvPr id="18" name="TextBox 17"/>
          <p:cNvSpPr txBox="1"/>
          <p:nvPr/>
        </p:nvSpPr>
        <p:spPr>
          <a:xfrm>
            <a:off x="6761066" y="3981331"/>
            <a:ext cx="1555389" cy="473206"/>
          </a:xfrm>
          <a:prstGeom prst="rect">
            <a:avLst/>
          </a:prstGeom>
          <a:noFill/>
        </p:spPr>
        <p:txBody>
          <a:bodyPr wrap="square" rtlCol="0">
            <a:spAutoFit/>
          </a:bodyPr>
          <a:lstStyle/>
          <a:p>
            <a:pPr>
              <a:lnSpc>
                <a:spcPct val="150000"/>
              </a:lnSpc>
            </a:pPr>
            <a:r>
              <a:rPr lang="en-US" sz="825" dirty="0">
                <a:solidFill>
                  <a:schemeClr val="bg1">
                    <a:lumMod val="50000"/>
                  </a:schemeClr>
                </a:solidFill>
              </a:rPr>
              <a:t>Don't need permission to decide what you believe. </a:t>
            </a:r>
          </a:p>
        </p:txBody>
      </p:sp>
      <p:sp>
        <p:nvSpPr>
          <p:cNvPr id="19" name="TextBox 18"/>
          <p:cNvSpPr txBox="1"/>
          <p:nvPr/>
        </p:nvSpPr>
        <p:spPr>
          <a:xfrm>
            <a:off x="6761067" y="3619826"/>
            <a:ext cx="1440175" cy="334707"/>
          </a:xfrm>
          <a:prstGeom prst="rect">
            <a:avLst/>
          </a:prstGeom>
          <a:noFill/>
        </p:spPr>
        <p:txBody>
          <a:bodyPr wrap="square" rtlCol="0">
            <a:spAutoFit/>
          </a:bodyPr>
          <a:lstStyle/>
          <a:p>
            <a:pPr>
              <a:lnSpc>
                <a:spcPct val="150000"/>
              </a:lnSpc>
            </a:pPr>
            <a:r>
              <a:rPr lang="en-US" sz="1050" i="1" dirty="0">
                <a:solidFill>
                  <a:srgbClr val="1D1D1D"/>
                </a:solidFill>
              </a:rPr>
              <a:t>Stationary</a:t>
            </a:r>
          </a:p>
        </p:txBody>
      </p:sp>
      <p:sp>
        <p:nvSpPr>
          <p:cNvPr id="22" name="TextBox 21"/>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Be Awesome or Die Trying</a:t>
            </a:r>
          </a:p>
        </p:txBody>
      </p:sp>
      <p:sp>
        <p:nvSpPr>
          <p:cNvPr id="23" name="Rectangle 22"/>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What</a:t>
            </a:r>
            <a:r>
              <a:rPr lang="en-US" sz="2400" spc="-150" dirty="0">
                <a:solidFill>
                  <a:schemeClr val="bg1"/>
                </a:solidFill>
              </a:rPr>
              <a:t> We Do</a:t>
            </a:r>
            <a:endParaRPr lang="en-US" sz="2400" dirty="0">
              <a:solidFill>
                <a:schemeClr val="bg1"/>
              </a:solidFill>
            </a:endParaRPr>
          </a:p>
        </p:txBody>
      </p:sp>
      <p:sp>
        <p:nvSpPr>
          <p:cNvPr id="25" name="Rectangle 24"/>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2055586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strVal val="#ppt_w*0.70"/>
                                          </p:val>
                                        </p:tav>
                                        <p:tav tm="100000">
                                          <p:val>
                                            <p:strVal val="#ppt_w"/>
                                          </p:val>
                                        </p:tav>
                                      </p:tavLst>
                                    </p:anim>
                                    <p:anim calcmode="lin" valueType="num">
                                      <p:cBhvr>
                                        <p:cTn id="8" dur="500" fill="hold"/>
                                        <p:tgtEl>
                                          <p:spTgt spid="23"/>
                                        </p:tgtEl>
                                        <p:attrNameLst>
                                          <p:attrName>ppt_h</p:attrName>
                                        </p:attrNameLst>
                                      </p:cBhvr>
                                      <p:tavLst>
                                        <p:tav tm="0">
                                          <p:val>
                                            <p:strVal val="#ppt_h"/>
                                          </p:val>
                                        </p:tav>
                                        <p:tav tm="100000">
                                          <p:val>
                                            <p:strVal val="#ppt_h"/>
                                          </p:val>
                                        </p:tav>
                                      </p:tavLst>
                                    </p:anim>
                                    <p:animEffect transition="in" filter="fade">
                                      <p:cBhvr>
                                        <p:cTn id="9" dur="500"/>
                                        <p:tgtEl>
                                          <p:spTgt spid="2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strVal val="#ppt_w*0.70"/>
                                          </p:val>
                                        </p:tav>
                                        <p:tav tm="100000">
                                          <p:val>
                                            <p:strVal val="#ppt_w"/>
                                          </p:val>
                                        </p:tav>
                                      </p:tavLst>
                                    </p:anim>
                                    <p:anim calcmode="lin" valueType="num">
                                      <p:cBhvr>
                                        <p:cTn id="13" dur="500" fill="hold"/>
                                        <p:tgtEl>
                                          <p:spTgt spid="25"/>
                                        </p:tgtEl>
                                        <p:attrNameLst>
                                          <p:attrName>ppt_h</p:attrName>
                                        </p:attrNameLst>
                                      </p:cBhvr>
                                      <p:tavLst>
                                        <p:tav tm="0">
                                          <p:val>
                                            <p:strVal val="#ppt_h"/>
                                          </p:val>
                                        </p:tav>
                                        <p:tav tm="100000">
                                          <p:val>
                                            <p:strVal val="#ppt_h"/>
                                          </p:val>
                                        </p:tav>
                                      </p:tavLst>
                                    </p:anim>
                                    <p:animEffect transition="in" filter="fade">
                                      <p:cBhvr>
                                        <p:cTn id="14" dur="500"/>
                                        <p:tgtEl>
                                          <p:spTgt spid="25"/>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4"/>
                                        </p:tgtEl>
                                        <p:attrNameLst>
                                          <p:attrName>style.visibility</p:attrName>
                                        </p:attrNameLst>
                                      </p:cBhvr>
                                      <p:to>
                                        <p:strVal val="visible"/>
                                      </p:to>
                                    </p:set>
                                    <p:anim calcmode="lin" valueType="num">
                                      <p:cBhvr>
                                        <p:cTn id="18" dur="500" fill="hold"/>
                                        <p:tgtEl>
                                          <p:spTgt spid="2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4"/>
                                        </p:tgtEl>
                                        <p:attrNameLst>
                                          <p:attrName>ppt_y</p:attrName>
                                        </p:attrNameLst>
                                      </p:cBhvr>
                                      <p:tavLst>
                                        <p:tav tm="0">
                                          <p:val>
                                            <p:strVal val="#ppt_y"/>
                                          </p:val>
                                        </p:tav>
                                        <p:tav tm="100000">
                                          <p:val>
                                            <p:strVal val="#ppt_y"/>
                                          </p:val>
                                        </p:tav>
                                      </p:tavLst>
                                    </p:anim>
                                    <p:anim calcmode="lin" valueType="num">
                                      <p:cBhvr>
                                        <p:cTn id="20" dur="500" fill="hold"/>
                                        <p:tgtEl>
                                          <p:spTgt spid="2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4"/>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42"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anim calcmode="lin" valueType="num">
                                      <p:cBhvr>
                                        <p:cTn id="33" dur="500" fill="hold"/>
                                        <p:tgtEl>
                                          <p:spTgt spid="8"/>
                                        </p:tgtEl>
                                        <p:attrNameLst>
                                          <p:attrName>ppt_x</p:attrName>
                                        </p:attrNameLst>
                                      </p:cBhvr>
                                      <p:tavLst>
                                        <p:tav tm="0">
                                          <p:val>
                                            <p:strVal val="#ppt_x"/>
                                          </p:val>
                                        </p:tav>
                                        <p:tav tm="100000">
                                          <p:val>
                                            <p:strVal val="#ppt_x"/>
                                          </p:val>
                                        </p:tav>
                                      </p:tavLst>
                                    </p:anim>
                                    <p:anim calcmode="lin" valueType="num">
                                      <p:cBhvr>
                                        <p:cTn id="34" dur="500" fill="hold"/>
                                        <p:tgtEl>
                                          <p:spTgt spid="8"/>
                                        </p:tgtEl>
                                        <p:attrNameLst>
                                          <p:attrName>ppt_y</p:attrName>
                                        </p:attrNameLst>
                                      </p:cBhvr>
                                      <p:tavLst>
                                        <p:tav tm="0">
                                          <p:val>
                                            <p:strVal val="#ppt_y+.1"/>
                                          </p:val>
                                        </p:tav>
                                        <p:tav tm="100000">
                                          <p:val>
                                            <p:strVal val="#ppt_y"/>
                                          </p:val>
                                        </p:tav>
                                      </p:tavLst>
                                    </p:anim>
                                  </p:childTnLst>
                                </p:cTn>
                              </p:par>
                              <p:par>
                                <p:cTn id="35" presetID="10"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par>
                                <p:cTn id="38" presetID="42" presetClass="entr" presetSubtype="0" fill="hold" grpId="0" nodeType="with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500"/>
                                        <p:tgtEl>
                                          <p:spTgt spid="13"/>
                                        </p:tgtEl>
                                      </p:cBhvr>
                                    </p:animEffect>
                                    <p:anim calcmode="lin" valueType="num">
                                      <p:cBhvr>
                                        <p:cTn id="41" dur="500" fill="hold"/>
                                        <p:tgtEl>
                                          <p:spTgt spid="13"/>
                                        </p:tgtEl>
                                        <p:attrNameLst>
                                          <p:attrName>ppt_x</p:attrName>
                                        </p:attrNameLst>
                                      </p:cBhvr>
                                      <p:tavLst>
                                        <p:tav tm="0">
                                          <p:val>
                                            <p:strVal val="#ppt_x"/>
                                          </p:val>
                                        </p:tav>
                                        <p:tav tm="100000">
                                          <p:val>
                                            <p:strVal val="#ppt_x"/>
                                          </p:val>
                                        </p:tav>
                                      </p:tavLst>
                                    </p:anim>
                                    <p:anim calcmode="lin" valueType="num">
                                      <p:cBhvr>
                                        <p:cTn id="42" dur="500" fill="hold"/>
                                        <p:tgtEl>
                                          <p:spTgt spid="13"/>
                                        </p:tgtEl>
                                        <p:attrNameLst>
                                          <p:attrName>ppt_y</p:attrName>
                                        </p:attrNameLst>
                                      </p:cBhvr>
                                      <p:tavLst>
                                        <p:tav tm="0">
                                          <p:val>
                                            <p:strVal val="#ppt_y+.1"/>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childTnLst>
                                </p:cTn>
                              </p:par>
                              <p:par>
                                <p:cTn id="46" presetID="42"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anim calcmode="lin" valueType="num">
                                      <p:cBhvr>
                                        <p:cTn id="49" dur="500" fill="hold"/>
                                        <p:tgtEl>
                                          <p:spTgt spid="16"/>
                                        </p:tgtEl>
                                        <p:attrNameLst>
                                          <p:attrName>ppt_x</p:attrName>
                                        </p:attrNameLst>
                                      </p:cBhvr>
                                      <p:tavLst>
                                        <p:tav tm="0">
                                          <p:val>
                                            <p:strVal val="#ppt_x"/>
                                          </p:val>
                                        </p:tav>
                                        <p:tav tm="100000">
                                          <p:val>
                                            <p:strVal val="#ppt_x"/>
                                          </p:val>
                                        </p:tav>
                                      </p:tavLst>
                                    </p:anim>
                                    <p:anim calcmode="lin" valueType="num">
                                      <p:cBhvr>
                                        <p:cTn id="50" dur="500" fill="hold"/>
                                        <p:tgtEl>
                                          <p:spTgt spid="16"/>
                                        </p:tgtEl>
                                        <p:attrNameLst>
                                          <p:attrName>ppt_y</p:attrName>
                                        </p:attrNameLst>
                                      </p:cBhvr>
                                      <p:tavLst>
                                        <p:tav tm="0">
                                          <p:val>
                                            <p:strVal val="#ppt_y+.1"/>
                                          </p:val>
                                        </p:tav>
                                        <p:tav tm="100000">
                                          <p:val>
                                            <p:strVal val="#ppt_y"/>
                                          </p:val>
                                        </p:tav>
                                      </p:tavLst>
                                    </p:anim>
                                  </p:childTnLst>
                                </p:cTn>
                              </p:par>
                              <p:par>
                                <p:cTn id="51" presetID="10" presetClass="entr" presetSubtype="0"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anim calcmode="lin" valueType="num">
                                      <p:cBhvr>
                                        <p:cTn id="57" dur="500" fill="hold"/>
                                        <p:tgtEl>
                                          <p:spTgt spid="18"/>
                                        </p:tgtEl>
                                        <p:attrNameLst>
                                          <p:attrName>ppt_x</p:attrName>
                                        </p:attrNameLst>
                                      </p:cBhvr>
                                      <p:tavLst>
                                        <p:tav tm="0">
                                          <p:val>
                                            <p:strVal val="#ppt_x"/>
                                          </p:val>
                                        </p:tav>
                                        <p:tav tm="100000">
                                          <p:val>
                                            <p:strVal val="#ppt_x"/>
                                          </p:val>
                                        </p:tav>
                                      </p:tavLst>
                                    </p:anim>
                                    <p:anim calcmode="lin" valueType="num">
                                      <p:cBhvr>
                                        <p:cTn id="58" dur="5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P spid="15" grpId="0"/>
      <p:bldP spid="16" grpId="0"/>
      <p:bldP spid="17" grpId="0"/>
      <p:bldP spid="18" grpId="0"/>
      <p:bldP spid="19" grpId="0"/>
      <p:bldP spid="22" grpId="0"/>
      <p:bldP spid="23" grpId="0" animBg="1"/>
      <p:bldP spid="24" grpId="0"/>
      <p:bldP spid="2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p:cNvSpPr txBox="1"/>
          <p:nvPr/>
        </p:nvSpPr>
        <p:spPr>
          <a:xfrm>
            <a:off x="5378499" y="2532891"/>
            <a:ext cx="2880350" cy="161582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a:t>
            </a:r>
          </a:p>
        </p:txBody>
      </p:sp>
      <p:sp>
        <p:nvSpPr>
          <p:cNvPr id="9" name="TextBox 8"/>
          <p:cNvSpPr txBox="1"/>
          <p:nvPr/>
        </p:nvSpPr>
        <p:spPr>
          <a:xfrm>
            <a:off x="5378498" y="1886272"/>
            <a:ext cx="2419494" cy="334707"/>
          </a:xfrm>
          <a:prstGeom prst="rect">
            <a:avLst/>
          </a:prstGeom>
          <a:noFill/>
        </p:spPr>
        <p:txBody>
          <a:bodyPr wrap="square" rtlCol="0">
            <a:spAutoFit/>
          </a:bodyPr>
          <a:lstStyle/>
          <a:p>
            <a:pPr>
              <a:lnSpc>
                <a:spcPct val="150000"/>
              </a:lnSpc>
            </a:pPr>
            <a:r>
              <a:rPr lang="en-US" sz="1050" i="1" dirty="0">
                <a:solidFill>
                  <a:srgbClr val="1D1D1D"/>
                </a:solidFill>
              </a:rPr>
              <a:t>Be Awesome or Die Trying</a:t>
            </a:r>
          </a:p>
        </p:txBody>
      </p:sp>
      <p:sp>
        <p:nvSpPr>
          <p:cNvPr id="10" name="Rectangle 9"/>
          <p:cNvSpPr/>
          <p:nvPr/>
        </p:nvSpPr>
        <p:spPr>
          <a:xfrm>
            <a:off x="345471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itle 1"/>
          <p:cNvSpPr txBox="1">
            <a:spLocks/>
          </p:cNvSpPr>
          <p:nvPr/>
        </p:nvSpPr>
        <p:spPr>
          <a:xfrm>
            <a:off x="3454717"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What</a:t>
            </a:r>
            <a:r>
              <a:rPr lang="en-US" sz="2400" spc="-150" dirty="0">
                <a:solidFill>
                  <a:schemeClr val="bg1"/>
                </a:solidFill>
              </a:rPr>
              <a:t> We Do</a:t>
            </a:r>
            <a:endParaRPr lang="en-US" sz="2400" dirty="0">
              <a:solidFill>
                <a:schemeClr val="bg1"/>
              </a:solidFill>
            </a:endParaRPr>
          </a:p>
        </p:txBody>
      </p:sp>
      <p:sp>
        <p:nvSpPr>
          <p:cNvPr id="12" name="Rectangle 11"/>
          <p:cNvSpPr/>
          <p:nvPr/>
        </p:nvSpPr>
        <p:spPr>
          <a:xfrm>
            <a:off x="3304646"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0069953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ppt_w*0.7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animEffect transition="in" filter="fade">
                                      <p:cBhvr>
                                        <p:cTn id="9" dur="5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par>
                          <p:cTn id="27" fill="hold">
                            <p:stCondLst>
                              <p:cond delay="1850"/>
                            </p:stCondLst>
                            <p:childTnLst>
                              <p:par>
                                <p:cTn id="28" presetID="42" presetClass="entr" presetSubtype="0" fill="hold" grpId="0" nodeType="after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anim calcmode="lin" valueType="num">
                                      <p:cBhvr>
                                        <p:cTn id="31" dur="500" fill="hold"/>
                                        <p:tgtEl>
                                          <p:spTgt spid="27"/>
                                        </p:tgtEl>
                                        <p:attrNameLst>
                                          <p:attrName>ppt_x</p:attrName>
                                        </p:attrNameLst>
                                      </p:cBhvr>
                                      <p:tavLst>
                                        <p:tav tm="0">
                                          <p:val>
                                            <p:strVal val="#ppt_x"/>
                                          </p:val>
                                        </p:tav>
                                        <p:tav tm="100000">
                                          <p:val>
                                            <p:strVal val="#ppt_x"/>
                                          </p:val>
                                        </p:tav>
                                      </p:tavLst>
                                    </p:anim>
                                    <p:anim calcmode="lin" valueType="num">
                                      <p:cBhvr>
                                        <p:cTn id="32" dur="5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9" grpId="0"/>
      <p:bldP spid="10" grpId="0" animBg="1"/>
      <p:bldP spid="11" grpId="0"/>
      <p:bldP spid="1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6415425" y="2833176"/>
            <a:ext cx="2016244" cy="1425390"/>
          </a:xfrm>
          <a:prstGeom prst="rect">
            <a:avLst/>
          </a:prstGeom>
          <a:noFill/>
        </p:spPr>
        <p:txBody>
          <a:bodyPr wrap="square" rtlCol="0">
            <a:spAutoFit/>
          </a:bodyPr>
          <a:lstStyle/>
          <a:p>
            <a:pPr>
              <a:lnSpc>
                <a:spcPct val="150000"/>
              </a:lnSpc>
            </a:pPr>
            <a:r>
              <a:rPr lang="en-US" sz="825" dirty="0">
                <a:solidFill>
                  <a:schemeClr val="bg1">
                    <a:lumMod val="50000"/>
                  </a:schemeClr>
                </a:solidFill>
              </a:rPr>
              <a:t>Don't need permission to decide what you believe.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You'll find you'll need us cause there's no one else to call.  </a:t>
            </a:r>
          </a:p>
        </p:txBody>
      </p:sp>
      <p:sp>
        <p:nvSpPr>
          <p:cNvPr id="7" name="TextBox 6"/>
          <p:cNvSpPr txBox="1"/>
          <p:nvPr/>
        </p:nvSpPr>
        <p:spPr>
          <a:xfrm>
            <a:off x="6415424" y="2168502"/>
            <a:ext cx="2419494" cy="369332"/>
          </a:xfrm>
          <a:prstGeom prst="rect">
            <a:avLst/>
          </a:prstGeom>
          <a:noFill/>
        </p:spPr>
        <p:txBody>
          <a:bodyPr wrap="square" rtlCol="0">
            <a:spAutoFit/>
          </a:bodyPr>
          <a:lstStyle/>
          <a:p>
            <a:pPr>
              <a:lnSpc>
                <a:spcPct val="150000"/>
              </a:lnSpc>
            </a:pPr>
            <a:r>
              <a:rPr lang="en-US" sz="1200" i="1" dirty="0">
                <a:solidFill>
                  <a:srgbClr val="1D1D1D"/>
                </a:solidFill>
              </a:rPr>
              <a:t>UI/UX</a:t>
            </a:r>
            <a:endParaRPr lang="en-US" sz="1400" i="1" dirty="0">
              <a:solidFill>
                <a:srgbClr val="1D1D1D"/>
              </a:solidFill>
            </a:endParaRPr>
          </a:p>
        </p:txBody>
      </p:sp>
      <p:sp>
        <p:nvSpPr>
          <p:cNvPr id="8" name="TextBox 7"/>
          <p:cNvSpPr txBox="1"/>
          <p:nvPr/>
        </p:nvSpPr>
        <p:spPr>
          <a:xfrm>
            <a:off x="827547" y="2833176"/>
            <a:ext cx="2016244" cy="1425390"/>
          </a:xfrm>
          <a:prstGeom prst="rect">
            <a:avLst/>
          </a:prstGeom>
          <a:noFill/>
        </p:spPr>
        <p:txBody>
          <a:bodyPr wrap="square" rtlCol="0">
            <a:spAutoFit/>
          </a:bodyPr>
          <a:lstStyle/>
          <a:p>
            <a:pPr>
              <a:lnSpc>
                <a:spcPct val="150000"/>
              </a:lnSpc>
            </a:pPr>
            <a:r>
              <a:rPr lang="en-US" sz="825" dirty="0">
                <a:solidFill>
                  <a:schemeClr val="bg1">
                    <a:lumMod val="50000"/>
                  </a:schemeClr>
                </a:solidFill>
              </a:rPr>
              <a:t>Don't need permission to decide what you believe.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You'll find you'll need us cause there's no one else to call.  </a:t>
            </a:r>
          </a:p>
        </p:txBody>
      </p:sp>
      <p:sp>
        <p:nvSpPr>
          <p:cNvPr id="9" name="TextBox 8"/>
          <p:cNvSpPr txBox="1"/>
          <p:nvPr/>
        </p:nvSpPr>
        <p:spPr>
          <a:xfrm>
            <a:off x="827546" y="2168503"/>
            <a:ext cx="1440175" cy="334707"/>
          </a:xfrm>
          <a:prstGeom prst="rect">
            <a:avLst/>
          </a:prstGeom>
          <a:noFill/>
        </p:spPr>
        <p:txBody>
          <a:bodyPr wrap="square" rtlCol="0">
            <a:spAutoFit/>
          </a:bodyPr>
          <a:lstStyle/>
          <a:p>
            <a:pPr>
              <a:lnSpc>
                <a:spcPct val="150000"/>
              </a:lnSpc>
            </a:pPr>
            <a:r>
              <a:rPr lang="en-US" sz="1050" i="1" dirty="0">
                <a:solidFill>
                  <a:srgbClr val="1D1D1D"/>
                </a:solidFill>
              </a:rPr>
              <a:t>Web Dev.</a:t>
            </a:r>
          </a:p>
        </p:txBody>
      </p:sp>
      <p:sp>
        <p:nvSpPr>
          <p:cNvPr id="17" name="TextBox 16"/>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Be Awesome or Die Trying</a:t>
            </a:r>
          </a:p>
        </p:txBody>
      </p:sp>
      <p:sp>
        <p:nvSpPr>
          <p:cNvPr id="18" name="Rectangle 17"/>
          <p:cNvSpPr/>
          <p:nvPr/>
        </p:nvSpPr>
        <p:spPr>
          <a:xfrm>
            <a:off x="3454717"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Title 1"/>
          <p:cNvSpPr txBox="1">
            <a:spLocks/>
          </p:cNvSpPr>
          <p:nvPr/>
        </p:nvSpPr>
        <p:spPr>
          <a:xfrm>
            <a:off x="3454717"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What</a:t>
            </a:r>
            <a:r>
              <a:rPr lang="en-US" sz="2400" spc="-150" dirty="0">
                <a:solidFill>
                  <a:schemeClr val="bg1"/>
                </a:solidFill>
              </a:rPr>
              <a:t> We Do</a:t>
            </a:r>
            <a:endParaRPr lang="en-US" sz="2400" dirty="0">
              <a:solidFill>
                <a:schemeClr val="bg1"/>
              </a:solidFill>
            </a:endParaRPr>
          </a:p>
        </p:txBody>
      </p:sp>
      <p:sp>
        <p:nvSpPr>
          <p:cNvPr id="20" name="Rectangle 19"/>
          <p:cNvSpPr/>
          <p:nvPr/>
        </p:nvSpPr>
        <p:spPr>
          <a:xfrm>
            <a:off x="3304646"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715137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strVal val="#ppt_w*0.70"/>
                                          </p:val>
                                        </p:tav>
                                        <p:tav tm="100000">
                                          <p:val>
                                            <p:strVal val="#ppt_w"/>
                                          </p:val>
                                        </p:tav>
                                      </p:tavLst>
                                    </p:anim>
                                    <p:anim calcmode="lin" valueType="num">
                                      <p:cBhvr>
                                        <p:cTn id="8" dur="500" fill="hold"/>
                                        <p:tgtEl>
                                          <p:spTgt spid="18"/>
                                        </p:tgtEl>
                                        <p:attrNameLst>
                                          <p:attrName>ppt_h</p:attrName>
                                        </p:attrNameLst>
                                      </p:cBhvr>
                                      <p:tavLst>
                                        <p:tav tm="0">
                                          <p:val>
                                            <p:strVal val="#ppt_h"/>
                                          </p:val>
                                        </p:tav>
                                        <p:tav tm="100000">
                                          <p:val>
                                            <p:strVal val="#ppt_h"/>
                                          </p:val>
                                        </p:tav>
                                      </p:tavLst>
                                    </p:anim>
                                    <p:animEffect transition="in" filter="fade">
                                      <p:cBhvr>
                                        <p:cTn id="9" dur="500"/>
                                        <p:tgtEl>
                                          <p:spTgt spid="1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strVal val="#ppt_w*0.70"/>
                                          </p:val>
                                        </p:tav>
                                        <p:tav tm="100000">
                                          <p:val>
                                            <p:strVal val="#ppt_w"/>
                                          </p:val>
                                        </p:tav>
                                      </p:tavLst>
                                    </p:anim>
                                    <p:anim calcmode="lin" valueType="num">
                                      <p:cBhvr>
                                        <p:cTn id="13" dur="500" fill="hold"/>
                                        <p:tgtEl>
                                          <p:spTgt spid="20"/>
                                        </p:tgtEl>
                                        <p:attrNameLst>
                                          <p:attrName>ppt_h</p:attrName>
                                        </p:attrNameLst>
                                      </p:cBhvr>
                                      <p:tavLst>
                                        <p:tav tm="0">
                                          <p:val>
                                            <p:strVal val="#ppt_h"/>
                                          </p:val>
                                        </p:tav>
                                        <p:tav tm="100000">
                                          <p:val>
                                            <p:strVal val="#ppt_h"/>
                                          </p:val>
                                        </p:tav>
                                      </p:tavLst>
                                    </p:anim>
                                    <p:animEffect transition="in" filter="fade">
                                      <p:cBhvr>
                                        <p:cTn id="14" dur="500"/>
                                        <p:tgtEl>
                                          <p:spTgt spid="2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9"/>
                                        </p:tgtEl>
                                        <p:attrNameLst>
                                          <p:attrName>ppt_y</p:attrName>
                                        </p:attrNameLst>
                                      </p:cBhvr>
                                      <p:tavLst>
                                        <p:tav tm="0">
                                          <p:val>
                                            <p:strVal val="#ppt_y"/>
                                          </p:val>
                                        </p:tav>
                                        <p:tav tm="100000">
                                          <p:val>
                                            <p:strVal val="#ppt_y"/>
                                          </p:val>
                                        </p:tav>
                                      </p:tavLst>
                                    </p:anim>
                                    <p:anim calcmode="lin" valueType="num">
                                      <p:cBhvr>
                                        <p:cTn id="20"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9"/>
                                        </p:tgtEl>
                                      </p:cBhvr>
                                    </p:animEffect>
                                  </p:childTnLst>
                                </p:cTn>
                              </p:par>
                            </p:childTnLst>
                          </p:cTn>
                        </p:par>
                        <p:par>
                          <p:cTn id="23" fill="hold">
                            <p:stCondLst>
                              <p:cond delay="1350"/>
                            </p:stCondLst>
                            <p:childTnLst>
                              <p:par>
                                <p:cTn id="24" presetID="10" presetClass="entr" presetSubtype="0"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childTnLst>
                          </p:cTn>
                        </p:par>
                        <p:par>
                          <p:cTn id="27" fill="hold">
                            <p:stCondLst>
                              <p:cond delay="1850"/>
                            </p:stCondLst>
                            <p:childTnLst>
                              <p:par>
                                <p:cTn id="28" presetID="10"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2350"/>
                            </p:stCondLst>
                            <p:childTnLst>
                              <p:par>
                                <p:cTn id="35" presetID="42" presetClass="entr" presetSubtype="0"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anim calcmode="lin" valueType="num">
                                      <p:cBhvr>
                                        <p:cTn id="38" dur="500" fill="hold"/>
                                        <p:tgtEl>
                                          <p:spTgt spid="6"/>
                                        </p:tgtEl>
                                        <p:attrNameLst>
                                          <p:attrName>ppt_x</p:attrName>
                                        </p:attrNameLst>
                                      </p:cBhvr>
                                      <p:tavLst>
                                        <p:tav tm="0">
                                          <p:val>
                                            <p:strVal val="#ppt_x"/>
                                          </p:val>
                                        </p:tav>
                                        <p:tav tm="100000">
                                          <p:val>
                                            <p:strVal val="#ppt_x"/>
                                          </p:val>
                                        </p:tav>
                                      </p:tavLst>
                                    </p:anim>
                                    <p:anim calcmode="lin" valueType="num">
                                      <p:cBhvr>
                                        <p:cTn id="39" dur="500" fill="hold"/>
                                        <p:tgtEl>
                                          <p:spTgt spid="6"/>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anim calcmode="lin" valueType="num">
                                      <p:cBhvr>
                                        <p:cTn id="43" dur="500" fill="hold"/>
                                        <p:tgtEl>
                                          <p:spTgt spid="8"/>
                                        </p:tgtEl>
                                        <p:attrNameLst>
                                          <p:attrName>ppt_x</p:attrName>
                                        </p:attrNameLst>
                                      </p:cBhvr>
                                      <p:tavLst>
                                        <p:tav tm="0">
                                          <p:val>
                                            <p:strVal val="#ppt_x"/>
                                          </p:val>
                                        </p:tav>
                                        <p:tav tm="100000">
                                          <p:val>
                                            <p:strVal val="#ppt_x"/>
                                          </p:val>
                                        </p:tav>
                                      </p:tavLst>
                                    </p:anim>
                                    <p:anim calcmode="lin" valueType="num">
                                      <p:cBhvr>
                                        <p:cTn id="44"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7" grpId="0"/>
      <p:bldP spid="18" grpId="0" animBg="1"/>
      <p:bldP spid="19" grpId="0"/>
      <p:bldP spid="2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95" y="15763"/>
            <a:ext cx="9153344" cy="51435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56" name="Oval 655"/>
          <p:cNvSpPr/>
          <p:nvPr/>
        </p:nvSpPr>
        <p:spPr>
          <a:xfrm>
            <a:off x="1000367" y="1938074"/>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59" name="Oval 658"/>
          <p:cNvSpPr/>
          <p:nvPr/>
        </p:nvSpPr>
        <p:spPr>
          <a:xfrm>
            <a:off x="1000367" y="3263035"/>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0" name="Oval 659"/>
          <p:cNvSpPr/>
          <p:nvPr/>
        </p:nvSpPr>
        <p:spPr>
          <a:xfrm>
            <a:off x="3477468" y="1938074"/>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1" name="Oval 660"/>
          <p:cNvSpPr/>
          <p:nvPr/>
        </p:nvSpPr>
        <p:spPr>
          <a:xfrm>
            <a:off x="3477468" y="3263035"/>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2" name="Oval 661"/>
          <p:cNvSpPr/>
          <p:nvPr/>
        </p:nvSpPr>
        <p:spPr>
          <a:xfrm>
            <a:off x="6184997" y="1938074"/>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3" name="Oval 662"/>
          <p:cNvSpPr/>
          <p:nvPr/>
        </p:nvSpPr>
        <p:spPr>
          <a:xfrm>
            <a:off x="6184997" y="3263035"/>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4" name="TextBox 663"/>
          <p:cNvSpPr txBox="1"/>
          <p:nvPr/>
        </p:nvSpPr>
        <p:spPr>
          <a:xfrm>
            <a:off x="1874810" y="1934775"/>
            <a:ext cx="1036926" cy="577081"/>
          </a:xfrm>
          <a:prstGeom prst="rect">
            <a:avLst/>
          </a:prstGeom>
          <a:noFill/>
        </p:spPr>
        <p:txBody>
          <a:bodyPr wrap="square" rtlCol="0">
            <a:spAutoFit/>
          </a:bodyPr>
          <a:lstStyle/>
          <a:p>
            <a:pPr>
              <a:lnSpc>
                <a:spcPct val="150000"/>
              </a:lnSpc>
            </a:pPr>
            <a:r>
              <a:rPr lang="en-US" sz="1050" i="1" dirty="0">
                <a:solidFill>
                  <a:schemeClr val="bg1"/>
                </a:solidFill>
              </a:rPr>
              <a:t>Digital Imaging</a:t>
            </a:r>
          </a:p>
        </p:txBody>
      </p:sp>
      <p:sp>
        <p:nvSpPr>
          <p:cNvPr id="665" name="TextBox 664"/>
          <p:cNvSpPr txBox="1"/>
          <p:nvPr/>
        </p:nvSpPr>
        <p:spPr>
          <a:xfrm>
            <a:off x="1874811" y="2299279"/>
            <a:ext cx="1152140" cy="477054"/>
          </a:xfrm>
          <a:prstGeom prst="rect">
            <a:avLst/>
          </a:prstGeom>
          <a:noFill/>
        </p:spPr>
        <p:txBody>
          <a:bodyPr wrap="square" rtlCol="0">
            <a:spAutoFit/>
          </a:bodyPr>
          <a:lstStyle/>
          <a:p>
            <a:pPr>
              <a:lnSpc>
                <a:spcPts val="960"/>
              </a:lnSpc>
            </a:pPr>
            <a:r>
              <a:rPr lang="en-US" sz="825" dirty="0">
                <a:solidFill>
                  <a:schemeClr val="bg1"/>
                </a:solidFill>
              </a:rPr>
              <a:t>Moon over Parma, bring my love to me tonight.</a:t>
            </a:r>
          </a:p>
        </p:txBody>
      </p:sp>
      <p:sp>
        <p:nvSpPr>
          <p:cNvPr id="666" name="TextBox 665"/>
          <p:cNvSpPr txBox="1"/>
          <p:nvPr/>
        </p:nvSpPr>
        <p:spPr>
          <a:xfrm>
            <a:off x="1874811" y="3263035"/>
            <a:ext cx="1152140" cy="334707"/>
          </a:xfrm>
          <a:prstGeom prst="rect">
            <a:avLst/>
          </a:prstGeom>
          <a:noFill/>
        </p:spPr>
        <p:txBody>
          <a:bodyPr wrap="square" rtlCol="0">
            <a:spAutoFit/>
          </a:bodyPr>
          <a:lstStyle/>
          <a:p>
            <a:pPr>
              <a:lnSpc>
                <a:spcPct val="150000"/>
              </a:lnSpc>
            </a:pPr>
            <a:r>
              <a:rPr lang="en-US" sz="1050" i="1" dirty="0">
                <a:solidFill>
                  <a:schemeClr val="bg1"/>
                </a:solidFill>
              </a:rPr>
              <a:t>Editorial Design</a:t>
            </a:r>
          </a:p>
        </p:txBody>
      </p:sp>
      <p:sp>
        <p:nvSpPr>
          <p:cNvPr id="667" name="TextBox 666"/>
          <p:cNvSpPr txBox="1"/>
          <p:nvPr/>
        </p:nvSpPr>
        <p:spPr>
          <a:xfrm>
            <a:off x="1874811" y="3627540"/>
            <a:ext cx="1152140" cy="477054"/>
          </a:xfrm>
          <a:prstGeom prst="rect">
            <a:avLst/>
          </a:prstGeom>
          <a:noFill/>
        </p:spPr>
        <p:txBody>
          <a:bodyPr wrap="square" rtlCol="0">
            <a:spAutoFit/>
          </a:bodyPr>
          <a:lstStyle/>
          <a:p>
            <a:pPr>
              <a:lnSpc>
                <a:spcPts val="960"/>
              </a:lnSpc>
            </a:pPr>
            <a:r>
              <a:rPr lang="en-US" sz="825" dirty="0">
                <a:solidFill>
                  <a:schemeClr val="bg1"/>
                </a:solidFill>
              </a:rPr>
              <a:t>Moon over Parma, bring my love to me tonight.</a:t>
            </a:r>
          </a:p>
        </p:txBody>
      </p:sp>
      <p:sp>
        <p:nvSpPr>
          <p:cNvPr id="668" name="TextBox 667"/>
          <p:cNvSpPr txBox="1"/>
          <p:nvPr/>
        </p:nvSpPr>
        <p:spPr>
          <a:xfrm>
            <a:off x="4399179" y="1934775"/>
            <a:ext cx="1036926" cy="577081"/>
          </a:xfrm>
          <a:prstGeom prst="rect">
            <a:avLst/>
          </a:prstGeom>
          <a:noFill/>
        </p:spPr>
        <p:txBody>
          <a:bodyPr wrap="square" rtlCol="0">
            <a:spAutoFit/>
          </a:bodyPr>
          <a:lstStyle/>
          <a:p>
            <a:pPr>
              <a:lnSpc>
                <a:spcPct val="150000"/>
              </a:lnSpc>
            </a:pPr>
            <a:r>
              <a:rPr lang="en-US" sz="1050" i="1" dirty="0">
                <a:solidFill>
                  <a:schemeClr val="bg1"/>
                </a:solidFill>
              </a:rPr>
              <a:t>Web Developer</a:t>
            </a:r>
          </a:p>
        </p:txBody>
      </p:sp>
      <p:sp>
        <p:nvSpPr>
          <p:cNvPr id="669" name="TextBox 668"/>
          <p:cNvSpPr txBox="1"/>
          <p:nvPr/>
        </p:nvSpPr>
        <p:spPr>
          <a:xfrm>
            <a:off x="4399180" y="2299279"/>
            <a:ext cx="1152140" cy="477054"/>
          </a:xfrm>
          <a:prstGeom prst="rect">
            <a:avLst/>
          </a:prstGeom>
          <a:noFill/>
        </p:spPr>
        <p:txBody>
          <a:bodyPr wrap="square" rtlCol="0">
            <a:spAutoFit/>
          </a:bodyPr>
          <a:lstStyle/>
          <a:p>
            <a:pPr>
              <a:lnSpc>
                <a:spcPts val="960"/>
              </a:lnSpc>
            </a:pPr>
            <a:r>
              <a:rPr lang="en-US" sz="825" dirty="0">
                <a:solidFill>
                  <a:schemeClr val="bg1"/>
                </a:solidFill>
              </a:rPr>
              <a:t>Moon over Parma, bring my love to me tonight.</a:t>
            </a:r>
          </a:p>
        </p:txBody>
      </p:sp>
      <p:sp>
        <p:nvSpPr>
          <p:cNvPr id="670" name="TextBox 669"/>
          <p:cNvSpPr txBox="1"/>
          <p:nvPr/>
        </p:nvSpPr>
        <p:spPr>
          <a:xfrm>
            <a:off x="4399179" y="3263035"/>
            <a:ext cx="1036926" cy="334707"/>
          </a:xfrm>
          <a:prstGeom prst="rect">
            <a:avLst/>
          </a:prstGeom>
          <a:noFill/>
        </p:spPr>
        <p:txBody>
          <a:bodyPr wrap="square" rtlCol="0">
            <a:spAutoFit/>
          </a:bodyPr>
          <a:lstStyle/>
          <a:p>
            <a:pPr>
              <a:lnSpc>
                <a:spcPct val="150000"/>
              </a:lnSpc>
            </a:pPr>
            <a:r>
              <a:rPr lang="en-US" sz="1050" i="1" dirty="0">
                <a:solidFill>
                  <a:schemeClr val="bg1"/>
                </a:solidFill>
              </a:rPr>
              <a:t>Data Analyst</a:t>
            </a:r>
          </a:p>
        </p:txBody>
      </p:sp>
      <p:sp>
        <p:nvSpPr>
          <p:cNvPr id="671" name="TextBox 670"/>
          <p:cNvSpPr txBox="1"/>
          <p:nvPr/>
        </p:nvSpPr>
        <p:spPr>
          <a:xfrm>
            <a:off x="4399180" y="3627540"/>
            <a:ext cx="1152140" cy="477054"/>
          </a:xfrm>
          <a:prstGeom prst="rect">
            <a:avLst/>
          </a:prstGeom>
          <a:noFill/>
        </p:spPr>
        <p:txBody>
          <a:bodyPr wrap="square" rtlCol="0">
            <a:spAutoFit/>
          </a:bodyPr>
          <a:lstStyle/>
          <a:p>
            <a:pPr>
              <a:lnSpc>
                <a:spcPts val="960"/>
              </a:lnSpc>
            </a:pPr>
            <a:r>
              <a:rPr lang="en-US" sz="825" dirty="0">
                <a:solidFill>
                  <a:schemeClr val="bg1"/>
                </a:solidFill>
              </a:rPr>
              <a:t>Moon over Parma, bring my love to me tonight.</a:t>
            </a:r>
          </a:p>
        </p:txBody>
      </p:sp>
      <p:sp>
        <p:nvSpPr>
          <p:cNvPr id="672" name="TextBox 671"/>
          <p:cNvSpPr txBox="1"/>
          <p:nvPr/>
        </p:nvSpPr>
        <p:spPr>
          <a:xfrm>
            <a:off x="7049101" y="1934775"/>
            <a:ext cx="1036926" cy="334707"/>
          </a:xfrm>
          <a:prstGeom prst="rect">
            <a:avLst/>
          </a:prstGeom>
          <a:noFill/>
        </p:spPr>
        <p:txBody>
          <a:bodyPr wrap="square" rtlCol="0">
            <a:spAutoFit/>
          </a:bodyPr>
          <a:lstStyle/>
          <a:p>
            <a:pPr>
              <a:lnSpc>
                <a:spcPct val="150000"/>
              </a:lnSpc>
            </a:pPr>
            <a:r>
              <a:rPr lang="en-US" sz="1050" i="1" dirty="0">
                <a:solidFill>
                  <a:schemeClr val="bg1"/>
                </a:solidFill>
              </a:rPr>
              <a:t>Photography</a:t>
            </a:r>
          </a:p>
        </p:txBody>
      </p:sp>
      <p:sp>
        <p:nvSpPr>
          <p:cNvPr id="673" name="TextBox 672"/>
          <p:cNvSpPr txBox="1"/>
          <p:nvPr/>
        </p:nvSpPr>
        <p:spPr>
          <a:xfrm>
            <a:off x="7049101" y="2299279"/>
            <a:ext cx="1152140" cy="477054"/>
          </a:xfrm>
          <a:prstGeom prst="rect">
            <a:avLst/>
          </a:prstGeom>
          <a:noFill/>
        </p:spPr>
        <p:txBody>
          <a:bodyPr wrap="square" rtlCol="0">
            <a:spAutoFit/>
          </a:bodyPr>
          <a:lstStyle/>
          <a:p>
            <a:pPr>
              <a:lnSpc>
                <a:spcPts val="960"/>
              </a:lnSpc>
            </a:pPr>
            <a:r>
              <a:rPr lang="en-US" sz="825" dirty="0">
                <a:solidFill>
                  <a:schemeClr val="bg1"/>
                </a:solidFill>
              </a:rPr>
              <a:t>Moon over Parma, bring my love to me tonight.</a:t>
            </a:r>
          </a:p>
        </p:txBody>
      </p:sp>
      <p:sp>
        <p:nvSpPr>
          <p:cNvPr id="674" name="TextBox 673"/>
          <p:cNvSpPr txBox="1"/>
          <p:nvPr/>
        </p:nvSpPr>
        <p:spPr>
          <a:xfrm>
            <a:off x="7049101" y="3263035"/>
            <a:ext cx="1036926" cy="334707"/>
          </a:xfrm>
          <a:prstGeom prst="rect">
            <a:avLst/>
          </a:prstGeom>
          <a:noFill/>
        </p:spPr>
        <p:txBody>
          <a:bodyPr wrap="square" rtlCol="0">
            <a:spAutoFit/>
          </a:bodyPr>
          <a:lstStyle/>
          <a:p>
            <a:pPr>
              <a:lnSpc>
                <a:spcPct val="150000"/>
              </a:lnSpc>
            </a:pPr>
            <a:r>
              <a:rPr lang="en-US" sz="1050" i="1" dirty="0">
                <a:solidFill>
                  <a:schemeClr val="bg1"/>
                </a:solidFill>
              </a:rPr>
              <a:t>Copy Writing</a:t>
            </a:r>
          </a:p>
        </p:txBody>
      </p:sp>
      <p:sp>
        <p:nvSpPr>
          <p:cNvPr id="675" name="TextBox 674"/>
          <p:cNvSpPr txBox="1"/>
          <p:nvPr/>
        </p:nvSpPr>
        <p:spPr>
          <a:xfrm>
            <a:off x="7049101" y="3627540"/>
            <a:ext cx="1152140" cy="477054"/>
          </a:xfrm>
          <a:prstGeom prst="rect">
            <a:avLst/>
          </a:prstGeom>
          <a:noFill/>
        </p:spPr>
        <p:txBody>
          <a:bodyPr wrap="square" rtlCol="0">
            <a:spAutoFit/>
          </a:bodyPr>
          <a:lstStyle/>
          <a:p>
            <a:pPr>
              <a:lnSpc>
                <a:spcPts val="960"/>
              </a:lnSpc>
            </a:pPr>
            <a:r>
              <a:rPr lang="en-US" sz="825" dirty="0">
                <a:solidFill>
                  <a:schemeClr val="bg1"/>
                </a:solidFill>
              </a:rPr>
              <a:t>Moon over Parma, bring my love to me tonight.</a:t>
            </a:r>
          </a:p>
        </p:txBody>
      </p:sp>
      <p:grpSp>
        <p:nvGrpSpPr>
          <p:cNvPr id="676" name="Group 675"/>
          <p:cNvGrpSpPr/>
          <p:nvPr/>
        </p:nvGrpSpPr>
        <p:grpSpPr>
          <a:xfrm>
            <a:off x="6300211" y="2155888"/>
            <a:ext cx="518931" cy="309026"/>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729" name="Group 728"/>
          <p:cNvGrpSpPr/>
          <p:nvPr/>
        </p:nvGrpSpPr>
        <p:grpSpPr>
          <a:xfrm>
            <a:off x="3650288" y="2098948"/>
            <a:ext cx="427038" cy="404516"/>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044" name="Group 1043"/>
          <p:cNvGrpSpPr/>
          <p:nvPr/>
        </p:nvGrpSpPr>
        <p:grpSpPr>
          <a:xfrm>
            <a:off x="1146243" y="2100334"/>
            <a:ext cx="470747" cy="413810"/>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105" name="Group 1104"/>
          <p:cNvGrpSpPr/>
          <p:nvPr/>
        </p:nvGrpSpPr>
        <p:grpSpPr>
          <a:xfrm>
            <a:off x="1183641" y="3458045"/>
            <a:ext cx="393460" cy="376395"/>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150" name="Group 1149"/>
          <p:cNvGrpSpPr/>
          <p:nvPr/>
        </p:nvGrpSpPr>
        <p:grpSpPr>
          <a:xfrm>
            <a:off x="3656502" y="3426783"/>
            <a:ext cx="397512" cy="436057"/>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193" name="Group 1192"/>
          <p:cNvGrpSpPr/>
          <p:nvPr/>
        </p:nvGrpSpPr>
        <p:grpSpPr>
          <a:xfrm>
            <a:off x="6375432" y="3411194"/>
            <a:ext cx="362458" cy="495015"/>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658" name="Rectangle 657"/>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08" name="Rectangle 1307"/>
          <p:cNvSpPr/>
          <p:nvPr/>
        </p:nvSpPr>
        <p:spPr>
          <a:xfrm>
            <a:off x="3523153" y="728326"/>
            <a:ext cx="2200988" cy="546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57" name="Title 1"/>
          <p:cNvSpPr txBox="1">
            <a:spLocks/>
          </p:cNvSpPr>
          <p:nvPr/>
        </p:nvSpPr>
        <p:spPr>
          <a:xfrm>
            <a:off x="3476374" y="728327"/>
            <a:ext cx="2200988" cy="550091"/>
          </a:xfrm>
          <a:prstGeom prst="rect">
            <a:avLst/>
          </a:prstGeom>
          <a:noFill/>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Service</a:t>
            </a:r>
            <a:r>
              <a:rPr lang="en-US" sz="2400" spc="-150" dirty="0">
                <a:solidFill>
                  <a:schemeClr val="bg1"/>
                </a:solidFill>
              </a:rPr>
              <a:t> </a:t>
            </a:r>
            <a:r>
              <a:rPr lang="en-US" sz="2400" spc="-150" dirty="0">
                <a:solidFill>
                  <a:srgbClr val="1D1D1D"/>
                </a:solidFill>
              </a:rPr>
              <a:t>List</a:t>
            </a:r>
            <a:endParaRPr lang="en-US" sz="2400" dirty="0">
              <a:solidFill>
                <a:srgbClr val="1D1D1D"/>
              </a:solidFill>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07153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308"/>
                                        </p:tgtEl>
                                        <p:attrNameLst>
                                          <p:attrName>style.visibility</p:attrName>
                                        </p:attrNameLst>
                                      </p:cBhvr>
                                      <p:to>
                                        <p:strVal val="visible"/>
                                      </p:to>
                                    </p:set>
                                    <p:anim calcmode="lin" valueType="num">
                                      <p:cBhvr>
                                        <p:cTn id="11" dur="500" fill="hold"/>
                                        <p:tgtEl>
                                          <p:spTgt spid="1308"/>
                                        </p:tgtEl>
                                        <p:attrNameLst>
                                          <p:attrName>ppt_w</p:attrName>
                                        </p:attrNameLst>
                                      </p:cBhvr>
                                      <p:tavLst>
                                        <p:tav tm="0">
                                          <p:val>
                                            <p:strVal val="#ppt_w*0.70"/>
                                          </p:val>
                                        </p:tav>
                                        <p:tav tm="100000">
                                          <p:val>
                                            <p:strVal val="#ppt_w"/>
                                          </p:val>
                                        </p:tav>
                                      </p:tavLst>
                                    </p:anim>
                                    <p:anim calcmode="lin" valueType="num">
                                      <p:cBhvr>
                                        <p:cTn id="12" dur="500" fill="hold"/>
                                        <p:tgtEl>
                                          <p:spTgt spid="1308"/>
                                        </p:tgtEl>
                                        <p:attrNameLst>
                                          <p:attrName>ppt_h</p:attrName>
                                        </p:attrNameLst>
                                      </p:cBhvr>
                                      <p:tavLst>
                                        <p:tav tm="0">
                                          <p:val>
                                            <p:strVal val="#ppt_h"/>
                                          </p:val>
                                        </p:tav>
                                        <p:tav tm="100000">
                                          <p:val>
                                            <p:strVal val="#ppt_h"/>
                                          </p:val>
                                        </p:tav>
                                      </p:tavLst>
                                    </p:anim>
                                    <p:animEffect transition="in" filter="fade">
                                      <p:cBhvr>
                                        <p:cTn id="13" dur="500"/>
                                        <p:tgtEl>
                                          <p:spTgt spid="1308"/>
                                        </p:tgtEl>
                                      </p:cBhvr>
                                    </p:animEffect>
                                  </p:childTnLst>
                                </p:cTn>
                              </p:par>
                              <p:par>
                                <p:cTn id="14" presetID="55" presetClass="entr" presetSubtype="0" fill="hold" grpId="0" nodeType="withEffect">
                                  <p:stCondLst>
                                    <p:cond delay="0"/>
                                  </p:stCondLst>
                                  <p:childTnLst>
                                    <p:set>
                                      <p:cBhvr>
                                        <p:cTn id="15" dur="1" fill="hold">
                                          <p:stCondLst>
                                            <p:cond delay="0"/>
                                          </p:stCondLst>
                                        </p:cTn>
                                        <p:tgtEl>
                                          <p:spTgt spid="658"/>
                                        </p:tgtEl>
                                        <p:attrNameLst>
                                          <p:attrName>style.visibility</p:attrName>
                                        </p:attrNameLst>
                                      </p:cBhvr>
                                      <p:to>
                                        <p:strVal val="visible"/>
                                      </p:to>
                                    </p:set>
                                    <p:anim calcmode="lin" valueType="num">
                                      <p:cBhvr>
                                        <p:cTn id="16" dur="500" fill="hold"/>
                                        <p:tgtEl>
                                          <p:spTgt spid="658"/>
                                        </p:tgtEl>
                                        <p:attrNameLst>
                                          <p:attrName>ppt_w</p:attrName>
                                        </p:attrNameLst>
                                      </p:cBhvr>
                                      <p:tavLst>
                                        <p:tav tm="0">
                                          <p:val>
                                            <p:strVal val="#ppt_w*0.70"/>
                                          </p:val>
                                        </p:tav>
                                        <p:tav tm="100000">
                                          <p:val>
                                            <p:strVal val="#ppt_w"/>
                                          </p:val>
                                        </p:tav>
                                      </p:tavLst>
                                    </p:anim>
                                    <p:anim calcmode="lin" valueType="num">
                                      <p:cBhvr>
                                        <p:cTn id="17" dur="500" fill="hold"/>
                                        <p:tgtEl>
                                          <p:spTgt spid="658"/>
                                        </p:tgtEl>
                                        <p:attrNameLst>
                                          <p:attrName>ppt_h</p:attrName>
                                        </p:attrNameLst>
                                      </p:cBhvr>
                                      <p:tavLst>
                                        <p:tav tm="0">
                                          <p:val>
                                            <p:strVal val="#ppt_h"/>
                                          </p:val>
                                        </p:tav>
                                        <p:tav tm="100000">
                                          <p:val>
                                            <p:strVal val="#ppt_h"/>
                                          </p:val>
                                        </p:tav>
                                      </p:tavLst>
                                    </p:anim>
                                    <p:animEffect transition="in" filter="fade">
                                      <p:cBhvr>
                                        <p:cTn id="18" dur="500"/>
                                        <p:tgtEl>
                                          <p:spTgt spid="658"/>
                                        </p:tgtEl>
                                      </p:cBhvr>
                                    </p:animEffect>
                                  </p:childTnLst>
                                </p:cTn>
                              </p:par>
                            </p:childTnLst>
                          </p:cTn>
                        </p:par>
                        <p:par>
                          <p:cTn id="19" fill="hold">
                            <p:stCondLst>
                              <p:cond delay="1000"/>
                            </p:stCondLst>
                            <p:childTnLst>
                              <p:par>
                                <p:cTn id="20" presetID="41" presetClass="entr" presetSubtype="0" fill="hold" grpId="0" nodeType="afterEffect">
                                  <p:stCondLst>
                                    <p:cond delay="0"/>
                                  </p:stCondLst>
                                  <p:iterate type="lt">
                                    <p:tmPct val="10000"/>
                                  </p:iterate>
                                  <p:childTnLst>
                                    <p:set>
                                      <p:cBhvr>
                                        <p:cTn id="21" dur="1" fill="hold">
                                          <p:stCondLst>
                                            <p:cond delay="0"/>
                                          </p:stCondLst>
                                        </p:cTn>
                                        <p:tgtEl>
                                          <p:spTgt spid="657"/>
                                        </p:tgtEl>
                                        <p:attrNameLst>
                                          <p:attrName>style.visibility</p:attrName>
                                        </p:attrNameLst>
                                      </p:cBhvr>
                                      <p:to>
                                        <p:strVal val="visible"/>
                                      </p:to>
                                    </p:set>
                                    <p:anim calcmode="lin" valueType="num">
                                      <p:cBhvr>
                                        <p:cTn id="22"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23" dur="500" fill="hold"/>
                                        <p:tgtEl>
                                          <p:spTgt spid="657"/>
                                        </p:tgtEl>
                                        <p:attrNameLst>
                                          <p:attrName>ppt_y</p:attrName>
                                        </p:attrNameLst>
                                      </p:cBhvr>
                                      <p:tavLst>
                                        <p:tav tm="0">
                                          <p:val>
                                            <p:strVal val="#ppt_y"/>
                                          </p:val>
                                        </p:tav>
                                        <p:tav tm="100000">
                                          <p:val>
                                            <p:strVal val="#ppt_y"/>
                                          </p:val>
                                        </p:tav>
                                      </p:tavLst>
                                    </p:anim>
                                    <p:anim calcmode="lin" valueType="num">
                                      <p:cBhvr>
                                        <p:cTn id="24"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5"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500" tmFilter="0,0; .5, 1; 1, 1"/>
                                        <p:tgtEl>
                                          <p:spTgt spid="657"/>
                                        </p:tgtEl>
                                      </p:cBhvr>
                                    </p:animEffect>
                                  </p:childTnLst>
                                </p:cTn>
                              </p:par>
                            </p:childTnLst>
                          </p:cTn>
                        </p:par>
                        <p:par>
                          <p:cTn id="27" fill="hold">
                            <p:stCondLst>
                              <p:cond delay="2000"/>
                            </p:stCondLst>
                            <p:childTnLst>
                              <p:par>
                                <p:cTn id="28" presetID="53" presetClass="entr" presetSubtype="16" fill="hold" grpId="0" nodeType="afterEffect">
                                  <p:stCondLst>
                                    <p:cond delay="0"/>
                                  </p:stCondLst>
                                  <p:childTnLst>
                                    <p:set>
                                      <p:cBhvr>
                                        <p:cTn id="29" dur="1" fill="hold">
                                          <p:stCondLst>
                                            <p:cond delay="0"/>
                                          </p:stCondLst>
                                        </p:cTn>
                                        <p:tgtEl>
                                          <p:spTgt spid="656"/>
                                        </p:tgtEl>
                                        <p:attrNameLst>
                                          <p:attrName>style.visibility</p:attrName>
                                        </p:attrNameLst>
                                      </p:cBhvr>
                                      <p:to>
                                        <p:strVal val="visible"/>
                                      </p:to>
                                    </p:set>
                                    <p:anim calcmode="lin" valueType="num">
                                      <p:cBhvr>
                                        <p:cTn id="30" dur="500" fill="hold"/>
                                        <p:tgtEl>
                                          <p:spTgt spid="656"/>
                                        </p:tgtEl>
                                        <p:attrNameLst>
                                          <p:attrName>ppt_w</p:attrName>
                                        </p:attrNameLst>
                                      </p:cBhvr>
                                      <p:tavLst>
                                        <p:tav tm="0">
                                          <p:val>
                                            <p:fltVal val="0"/>
                                          </p:val>
                                        </p:tav>
                                        <p:tav tm="100000">
                                          <p:val>
                                            <p:strVal val="#ppt_w"/>
                                          </p:val>
                                        </p:tav>
                                      </p:tavLst>
                                    </p:anim>
                                    <p:anim calcmode="lin" valueType="num">
                                      <p:cBhvr>
                                        <p:cTn id="31" dur="500" fill="hold"/>
                                        <p:tgtEl>
                                          <p:spTgt spid="656"/>
                                        </p:tgtEl>
                                        <p:attrNameLst>
                                          <p:attrName>ppt_h</p:attrName>
                                        </p:attrNameLst>
                                      </p:cBhvr>
                                      <p:tavLst>
                                        <p:tav tm="0">
                                          <p:val>
                                            <p:fltVal val="0"/>
                                          </p:val>
                                        </p:tav>
                                        <p:tav tm="100000">
                                          <p:val>
                                            <p:strVal val="#ppt_h"/>
                                          </p:val>
                                        </p:tav>
                                      </p:tavLst>
                                    </p:anim>
                                    <p:animEffect transition="in" filter="fade">
                                      <p:cBhvr>
                                        <p:cTn id="32" dur="500"/>
                                        <p:tgtEl>
                                          <p:spTgt spid="656"/>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1044"/>
                                        </p:tgtEl>
                                        <p:attrNameLst>
                                          <p:attrName>style.visibility</p:attrName>
                                        </p:attrNameLst>
                                      </p:cBhvr>
                                      <p:to>
                                        <p:strVal val="visible"/>
                                      </p:to>
                                    </p:set>
                                    <p:animEffect transition="in" filter="wipe(down)">
                                      <p:cBhvr>
                                        <p:cTn id="36" dur="500"/>
                                        <p:tgtEl>
                                          <p:spTgt spid="1044"/>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664"/>
                                        </p:tgtEl>
                                        <p:attrNameLst>
                                          <p:attrName>style.visibility</p:attrName>
                                        </p:attrNameLst>
                                      </p:cBhvr>
                                      <p:to>
                                        <p:strVal val="visible"/>
                                      </p:to>
                                    </p:set>
                                    <p:animEffect transition="in" filter="fade">
                                      <p:cBhvr>
                                        <p:cTn id="40" dur="500"/>
                                        <p:tgtEl>
                                          <p:spTgt spid="664"/>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665"/>
                                        </p:tgtEl>
                                        <p:attrNameLst>
                                          <p:attrName>style.visibility</p:attrName>
                                        </p:attrNameLst>
                                      </p:cBhvr>
                                      <p:to>
                                        <p:strVal val="visible"/>
                                      </p:to>
                                    </p:set>
                                    <p:animEffect transition="in" filter="fade">
                                      <p:cBhvr>
                                        <p:cTn id="43" dur="500"/>
                                        <p:tgtEl>
                                          <p:spTgt spid="665"/>
                                        </p:tgtEl>
                                      </p:cBhvr>
                                    </p:animEffect>
                                    <p:anim calcmode="lin" valueType="num">
                                      <p:cBhvr>
                                        <p:cTn id="44" dur="500" fill="hold"/>
                                        <p:tgtEl>
                                          <p:spTgt spid="665"/>
                                        </p:tgtEl>
                                        <p:attrNameLst>
                                          <p:attrName>ppt_x</p:attrName>
                                        </p:attrNameLst>
                                      </p:cBhvr>
                                      <p:tavLst>
                                        <p:tav tm="0">
                                          <p:val>
                                            <p:strVal val="#ppt_x"/>
                                          </p:val>
                                        </p:tav>
                                        <p:tav tm="100000">
                                          <p:val>
                                            <p:strVal val="#ppt_x"/>
                                          </p:val>
                                        </p:tav>
                                      </p:tavLst>
                                    </p:anim>
                                    <p:anim calcmode="lin" valueType="num">
                                      <p:cBhvr>
                                        <p:cTn id="45" dur="500" fill="hold"/>
                                        <p:tgtEl>
                                          <p:spTgt spid="665"/>
                                        </p:tgtEl>
                                        <p:attrNameLst>
                                          <p:attrName>ppt_y</p:attrName>
                                        </p:attrNameLst>
                                      </p:cBhvr>
                                      <p:tavLst>
                                        <p:tav tm="0">
                                          <p:val>
                                            <p:strVal val="#ppt_y+.1"/>
                                          </p:val>
                                        </p:tav>
                                        <p:tav tm="100000">
                                          <p:val>
                                            <p:strVal val="#ppt_y"/>
                                          </p:val>
                                        </p:tav>
                                      </p:tavLst>
                                    </p:anim>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659"/>
                                        </p:tgtEl>
                                        <p:attrNameLst>
                                          <p:attrName>style.visibility</p:attrName>
                                        </p:attrNameLst>
                                      </p:cBhvr>
                                      <p:to>
                                        <p:strVal val="visible"/>
                                      </p:to>
                                    </p:set>
                                    <p:anim calcmode="lin" valueType="num">
                                      <p:cBhvr>
                                        <p:cTn id="49" dur="500" fill="hold"/>
                                        <p:tgtEl>
                                          <p:spTgt spid="659"/>
                                        </p:tgtEl>
                                        <p:attrNameLst>
                                          <p:attrName>ppt_w</p:attrName>
                                        </p:attrNameLst>
                                      </p:cBhvr>
                                      <p:tavLst>
                                        <p:tav tm="0">
                                          <p:val>
                                            <p:fltVal val="0"/>
                                          </p:val>
                                        </p:tav>
                                        <p:tav tm="100000">
                                          <p:val>
                                            <p:strVal val="#ppt_w"/>
                                          </p:val>
                                        </p:tav>
                                      </p:tavLst>
                                    </p:anim>
                                    <p:anim calcmode="lin" valueType="num">
                                      <p:cBhvr>
                                        <p:cTn id="50" dur="500" fill="hold"/>
                                        <p:tgtEl>
                                          <p:spTgt spid="659"/>
                                        </p:tgtEl>
                                        <p:attrNameLst>
                                          <p:attrName>ppt_h</p:attrName>
                                        </p:attrNameLst>
                                      </p:cBhvr>
                                      <p:tavLst>
                                        <p:tav tm="0">
                                          <p:val>
                                            <p:fltVal val="0"/>
                                          </p:val>
                                        </p:tav>
                                        <p:tav tm="100000">
                                          <p:val>
                                            <p:strVal val="#ppt_h"/>
                                          </p:val>
                                        </p:tav>
                                      </p:tavLst>
                                    </p:anim>
                                    <p:animEffect transition="in" filter="fade">
                                      <p:cBhvr>
                                        <p:cTn id="51" dur="500"/>
                                        <p:tgtEl>
                                          <p:spTgt spid="659"/>
                                        </p:tgtEl>
                                      </p:cBhvr>
                                    </p:animEffect>
                                  </p:childTnLst>
                                </p:cTn>
                              </p:par>
                            </p:childTnLst>
                          </p:cTn>
                        </p:par>
                        <p:par>
                          <p:cTn id="52" fill="hold">
                            <p:stCondLst>
                              <p:cond delay="4000"/>
                            </p:stCondLst>
                            <p:childTnLst>
                              <p:par>
                                <p:cTn id="53" presetID="22" presetClass="entr" presetSubtype="4" fill="hold" nodeType="afterEffect">
                                  <p:stCondLst>
                                    <p:cond delay="0"/>
                                  </p:stCondLst>
                                  <p:childTnLst>
                                    <p:set>
                                      <p:cBhvr>
                                        <p:cTn id="54" dur="1" fill="hold">
                                          <p:stCondLst>
                                            <p:cond delay="0"/>
                                          </p:stCondLst>
                                        </p:cTn>
                                        <p:tgtEl>
                                          <p:spTgt spid="1105"/>
                                        </p:tgtEl>
                                        <p:attrNameLst>
                                          <p:attrName>style.visibility</p:attrName>
                                        </p:attrNameLst>
                                      </p:cBhvr>
                                      <p:to>
                                        <p:strVal val="visible"/>
                                      </p:to>
                                    </p:set>
                                    <p:animEffect transition="in" filter="wipe(down)">
                                      <p:cBhvr>
                                        <p:cTn id="55" dur="500"/>
                                        <p:tgtEl>
                                          <p:spTgt spid="1105"/>
                                        </p:tgtEl>
                                      </p:cBhvr>
                                    </p:animEffect>
                                  </p:childTnLst>
                                </p:cTn>
                              </p:par>
                            </p:childTnLst>
                          </p:cTn>
                        </p:par>
                        <p:par>
                          <p:cTn id="56" fill="hold">
                            <p:stCondLst>
                              <p:cond delay="4500"/>
                            </p:stCondLst>
                            <p:childTnLst>
                              <p:par>
                                <p:cTn id="57" presetID="10" presetClass="entr" presetSubtype="0" fill="hold" grpId="0" nodeType="afterEffect">
                                  <p:stCondLst>
                                    <p:cond delay="0"/>
                                  </p:stCondLst>
                                  <p:childTnLst>
                                    <p:set>
                                      <p:cBhvr>
                                        <p:cTn id="58" dur="1" fill="hold">
                                          <p:stCondLst>
                                            <p:cond delay="0"/>
                                          </p:stCondLst>
                                        </p:cTn>
                                        <p:tgtEl>
                                          <p:spTgt spid="666"/>
                                        </p:tgtEl>
                                        <p:attrNameLst>
                                          <p:attrName>style.visibility</p:attrName>
                                        </p:attrNameLst>
                                      </p:cBhvr>
                                      <p:to>
                                        <p:strVal val="visible"/>
                                      </p:to>
                                    </p:set>
                                    <p:animEffect transition="in" filter="fade">
                                      <p:cBhvr>
                                        <p:cTn id="59" dur="500"/>
                                        <p:tgtEl>
                                          <p:spTgt spid="666"/>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667"/>
                                        </p:tgtEl>
                                        <p:attrNameLst>
                                          <p:attrName>style.visibility</p:attrName>
                                        </p:attrNameLst>
                                      </p:cBhvr>
                                      <p:to>
                                        <p:strVal val="visible"/>
                                      </p:to>
                                    </p:set>
                                    <p:animEffect transition="in" filter="fade">
                                      <p:cBhvr>
                                        <p:cTn id="62" dur="500"/>
                                        <p:tgtEl>
                                          <p:spTgt spid="667"/>
                                        </p:tgtEl>
                                      </p:cBhvr>
                                    </p:animEffect>
                                    <p:anim calcmode="lin" valueType="num">
                                      <p:cBhvr>
                                        <p:cTn id="63" dur="500" fill="hold"/>
                                        <p:tgtEl>
                                          <p:spTgt spid="667"/>
                                        </p:tgtEl>
                                        <p:attrNameLst>
                                          <p:attrName>ppt_x</p:attrName>
                                        </p:attrNameLst>
                                      </p:cBhvr>
                                      <p:tavLst>
                                        <p:tav tm="0">
                                          <p:val>
                                            <p:strVal val="#ppt_x"/>
                                          </p:val>
                                        </p:tav>
                                        <p:tav tm="100000">
                                          <p:val>
                                            <p:strVal val="#ppt_x"/>
                                          </p:val>
                                        </p:tav>
                                      </p:tavLst>
                                    </p:anim>
                                    <p:anim calcmode="lin" valueType="num">
                                      <p:cBhvr>
                                        <p:cTn id="64" dur="500" fill="hold"/>
                                        <p:tgtEl>
                                          <p:spTgt spid="667"/>
                                        </p:tgtEl>
                                        <p:attrNameLst>
                                          <p:attrName>ppt_y</p:attrName>
                                        </p:attrNameLst>
                                      </p:cBhvr>
                                      <p:tavLst>
                                        <p:tav tm="0">
                                          <p:val>
                                            <p:strVal val="#ppt_y+.1"/>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660"/>
                                        </p:tgtEl>
                                        <p:attrNameLst>
                                          <p:attrName>style.visibility</p:attrName>
                                        </p:attrNameLst>
                                      </p:cBhvr>
                                      <p:to>
                                        <p:strVal val="visible"/>
                                      </p:to>
                                    </p:set>
                                    <p:anim calcmode="lin" valueType="num">
                                      <p:cBhvr>
                                        <p:cTn id="68" dur="500" fill="hold"/>
                                        <p:tgtEl>
                                          <p:spTgt spid="660"/>
                                        </p:tgtEl>
                                        <p:attrNameLst>
                                          <p:attrName>ppt_w</p:attrName>
                                        </p:attrNameLst>
                                      </p:cBhvr>
                                      <p:tavLst>
                                        <p:tav tm="0">
                                          <p:val>
                                            <p:fltVal val="0"/>
                                          </p:val>
                                        </p:tav>
                                        <p:tav tm="100000">
                                          <p:val>
                                            <p:strVal val="#ppt_w"/>
                                          </p:val>
                                        </p:tav>
                                      </p:tavLst>
                                    </p:anim>
                                    <p:anim calcmode="lin" valueType="num">
                                      <p:cBhvr>
                                        <p:cTn id="69" dur="500" fill="hold"/>
                                        <p:tgtEl>
                                          <p:spTgt spid="660"/>
                                        </p:tgtEl>
                                        <p:attrNameLst>
                                          <p:attrName>ppt_h</p:attrName>
                                        </p:attrNameLst>
                                      </p:cBhvr>
                                      <p:tavLst>
                                        <p:tav tm="0">
                                          <p:val>
                                            <p:fltVal val="0"/>
                                          </p:val>
                                        </p:tav>
                                        <p:tav tm="100000">
                                          <p:val>
                                            <p:strVal val="#ppt_h"/>
                                          </p:val>
                                        </p:tav>
                                      </p:tavLst>
                                    </p:anim>
                                    <p:animEffect transition="in" filter="fade">
                                      <p:cBhvr>
                                        <p:cTn id="70" dur="500"/>
                                        <p:tgtEl>
                                          <p:spTgt spid="660"/>
                                        </p:tgtEl>
                                      </p:cBhvr>
                                    </p:animEffect>
                                  </p:childTnLst>
                                </p:cTn>
                              </p:par>
                            </p:childTnLst>
                          </p:cTn>
                        </p:par>
                        <p:par>
                          <p:cTn id="71" fill="hold">
                            <p:stCondLst>
                              <p:cond delay="5500"/>
                            </p:stCondLst>
                            <p:childTnLst>
                              <p:par>
                                <p:cTn id="72" presetID="22" presetClass="entr" presetSubtype="4" fill="hold" nodeType="afterEffect">
                                  <p:stCondLst>
                                    <p:cond delay="0"/>
                                  </p:stCondLst>
                                  <p:childTnLst>
                                    <p:set>
                                      <p:cBhvr>
                                        <p:cTn id="73" dur="1" fill="hold">
                                          <p:stCondLst>
                                            <p:cond delay="0"/>
                                          </p:stCondLst>
                                        </p:cTn>
                                        <p:tgtEl>
                                          <p:spTgt spid="729"/>
                                        </p:tgtEl>
                                        <p:attrNameLst>
                                          <p:attrName>style.visibility</p:attrName>
                                        </p:attrNameLst>
                                      </p:cBhvr>
                                      <p:to>
                                        <p:strVal val="visible"/>
                                      </p:to>
                                    </p:set>
                                    <p:animEffect transition="in" filter="wipe(down)">
                                      <p:cBhvr>
                                        <p:cTn id="74" dur="500"/>
                                        <p:tgtEl>
                                          <p:spTgt spid="729"/>
                                        </p:tgtEl>
                                      </p:cBhvr>
                                    </p:animEffect>
                                  </p:childTnLst>
                                </p:cTn>
                              </p:par>
                            </p:childTnLst>
                          </p:cTn>
                        </p:par>
                        <p:par>
                          <p:cTn id="75" fill="hold">
                            <p:stCondLst>
                              <p:cond delay="6000"/>
                            </p:stCondLst>
                            <p:childTnLst>
                              <p:par>
                                <p:cTn id="76" presetID="10" presetClass="entr" presetSubtype="0" fill="hold" grpId="0" nodeType="afterEffect">
                                  <p:stCondLst>
                                    <p:cond delay="0"/>
                                  </p:stCondLst>
                                  <p:childTnLst>
                                    <p:set>
                                      <p:cBhvr>
                                        <p:cTn id="77" dur="1" fill="hold">
                                          <p:stCondLst>
                                            <p:cond delay="0"/>
                                          </p:stCondLst>
                                        </p:cTn>
                                        <p:tgtEl>
                                          <p:spTgt spid="668"/>
                                        </p:tgtEl>
                                        <p:attrNameLst>
                                          <p:attrName>style.visibility</p:attrName>
                                        </p:attrNameLst>
                                      </p:cBhvr>
                                      <p:to>
                                        <p:strVal val="visible"/>
                                      </p:to>
                                    </p:set>
                                    <p:animEffect transition="in" filter="fade">
                                      <p:cBhvr>
                                        <p:cTn id="78" dur="500"/>
                                        <p:tgtEl>
                                          <p:spTgt spid="668"/>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69"/>
                                        </p:tgtEl>
                                        <p:attrNameLst>
                                          <p:attrName>style.visibility</p:attrName>
                                        </p:attrNameLst>
                                      </p:cBhvr>
                                      <p:to>
                                        <p:strVal val="visible"/>
                                      </p:to>
                                    </p:set>
                                    <p:animEffect transition="in" filter="fade">
                                      <p:cBhvr>
                                        <p:cTn id="81" dur="500"/>
                                        <p:tgtEl>
                                          <p:spTgt spid="669"/>
                                        </p:tgtEl>
                                      </p:cBhvr>
                                    </p:animEffect>
                                    <p:anim calcmode="lin" valueType="num">
                                      <p:cBhvr>
                                        <p:cTn id="82" dur="500" fill="hold"/>
                                        <p:tgtEl>
                                          <p:spTgt spid="669"/>
                                        </p:tgtEl>
                                        <p:attrNameLst>
                                          <p:attrName>ppt_x</p:attrName>
                                        </p:attrNameLst>
                                      </p:cBhvr>
                                      <p:tavLst>
                                        <p:tav tm="0">
                                          <p:val>
                                            <p:strVal val="#ppt_x"/>
                                          </p:val>
                                        </p:tav>
                                        <p:tav tm="100000">
                                          <p:val>
                                            <p:strVal val="#ppt_x"/>
                                          </p:val>
                                        </p:tav>
                                      </p:tavLst>
                                    </p:anim>
                                    <p:anim calcmode="lin" valueType="num">
                                      <p:cBhvr>
                                        <p:cTn id="83" dur="500" fill="hold"/>
                                        <p:tgtEl>
                                          <p:spTgt spid="669"/>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53" presetClass="entr" presetSubtype="16" fill="hold" grpId="0" nodeType="afterEffect">
                                  <p:stCondLst>
                                    <p:cond delay="0"/>
                                  </p:stCondLst>
                                  <p:childTnLst>
                                    <p:set>
                                      <p:cBhvr>
                                        <p:cTn id="86" dur="1" fill="hold">
                                          <p:stCondLst>
                                            <p:cond delay="0"/>
                                          </p:stCondLst>
                                        </p:cTn>
                                        <p:tgtEl>
                                          <p:spTgt spid="661"/>
                                        </p:tgtEl>
                                        <p:attrNameLst>
                                          <p:attrName>style.visibility</p:attrName>
                                        </p:attrNameLst>
                                      </p:cBhvr>
                                      <p:to>
                                        <p:strVal val="visible"/>
                                      </p:to>
                                    </p:set>
                                    <p:anim calcmode="lin" valueType="num">
                                      <p:cBhvr>
                                        <p:cTn id="87" dur="500" fill="hold"/>
                                        <p:tgtEl>
                                          <p:spTgt spid="661"/>
                                        </p:tgtEl>
                                        <p:attrNameLst>
                                          <p:attrName>ppt_w</p:attrName>
                                        </p:attrNameLst>
                                      </p:cBhvr>
                                      <p:tavLst>
                                        <p:tav tm="0">
                                          <p:val>
                                            <p:fltVal val="0"/>
                                          </p:val>
                                        </p:tav>
                                        <p:tav tm="100000">
                                          <p:val>
                                            <p:strVal val="#ppt_w"/>
                                          </p:val>
                                        </p:tav>
                                      </p:tavLst>
                                    </p:anim>
                                    <p:anim calcmode="lin" valueType="num">
                                      <p:cBhvr>
                                        <p:cTn id="88" dur="500" fill="hold"/>
                                        <p:tgtEl>
                                          <p:spTgt spid="661"/>
                                        </p:tgtEl>
                                        <p:attrNameLst>
                                          <p:attrName>ppt_h</p:attrName>
                                        </p:attrNameLst>
                                      </p:cBhvr>
                                      <p:tavLst>
                                        <p:tav tm="0">
                                          <p:val>
                                            <p:fltVal val="0"/>
                                          </p:val>
                                        </p:tav>
                                        <p:tav tm="100000">
                                          <p:val>
                                            <p:strVal val="#ppt_h"/>
                                          </p:val>
                                        </p:tav>
                                      </p:tavLst>
                                    </p:anim>
                                    <p:animEffect transition="in" filter="fade">
                                      <p:cBhvr>
                                        <p:cTn id="89" dur="500"/>
                                        <p:tgtEl>
                                          <p:spTgt spid="661"/>
                                        </p:tgtEl>
                                      </p:cBhvr>
                                    </p:animEffect>
                                  </p:childTnLst>
                                </p:cTn>
                              </p:par>
                            </p:childTnLst>
                          </p:cTn>
                        </p:par>
                        <p:par>
                          <p:cTn id="90" fill="hold">
                            <p:stCondLst>
                              <p:cond delay="7000"/>
                            </p:stCondLst>
                            <p:childTnLst>
                              <p:par>
                                <p:cTn id="91" presetID="22" presetClass="entr" presetSubtype="4" fill="hold" nodeType="afterEffect">
                                  <p:stCondLst>
                                    <p:cond delay="0"/>
                                  </p:stCondLst>
                                  <p:childTnLst>
                                    <p:set>
                                      <p:cBhvr>
                                        <p:cTn id="92" dur="1" fill="hold">
                                          <p:stCondLst>
                                            <p:cond delay="0"/>
                                          </p:stCondLst>
                                        </p:cTn>
                                        <p:tgtEl>
                                          <p:spTgt spid="1150"/>
                                        </p:tgtEl>
                                        <p:attrNameLst>
                                          <p:attrName>style.visibility</p:attrName>
                                        </p:attrNameLst>
                                      </p:cBhvr>
                                      <p:to>
                                        <p:strVal val="visible"/>
                                      </p:to>
                                    </p:set>
                                    <p:animEffect transition="in" filter="wipe(down)">
                                      <p:cBhvr>
                                        <p:cTn id="93" dur="500"/>
                                        <p:tgtEl>
                                          <p:spTgt spid="1150"/>
                                        </p:tgtEl>
                                      </p:cBhvr>
                                    </p:animEffect>
                                  </p:childTnLst>
                                </p:cTn>
                              </p:par>
                            </p:childTnLst>
                          </p:cTn>
                        </p:par>
                        <p:par>
                          <p:cTn id="94" fill="hold">
                            <p:stCondLst>
                              <p:cond delay="7500"/>
                            </p:stCondLst>
                            <p:childTnLst>
                              <p:par>
                                <p:cTn id="95" presetID="10" presetClass="entr" presetSubtype="0" fill="hold" grpId="0" nodeType="afterEffect">
                                  <p:stCondLst>
                                    <p:cond delay="0"/>
                                  </p:stCondLst>
                                  <p:childTnLst>
                                    <p:set>
                                      <p:cBhvr>
                                        <p:cTn id="96" dur="1" fill="hold">
                                          <p:stCondLst>
                                            <p:cond delay="0"/>
                                          </p:stCondLst>
                                        </p:cTn>
                                        <p:tgtEl>
                                          <p:spTgt spid="670"/>
                                        </p:tgtEl>
                                        <p:attrNameLst>
                                          <p:attrName>style.visibility</p:attrName>
                                        </p:attrNameLst>
                                      </p:cBhvr>
                                      <p:to>
                                        <p:strVal val="visible"/>
                                      </p:to>
                                    </p:set>
                                    <p:animEffect transition="in" filter="fade">
                                      <p:cBhvr>
                                        <p:cTn id="97" dur="500"/>
                                        <p:tgtEl>
                                          <p:spTgt spid="670"/>
                                        </p:tgtEl>
                                      </p:cBhvr>
                                    </p:animEffect>
                                  </p:childTnLst>
                                </p:cTn>
                              </p:par>
                              <p:par>
                                <p:cTn id="98" presetID="42" presetClass="entr" presetSubtype="0" fill="hold" grpId="0" nodeType="withEffect">
                                  <p:stCondLst>
                                    <p:cond delay="0"/>
                                  </p:stCondLst>
                                  <p:childTnLst>
                                    <p:set>
                                      <p:cBhvr>
                                        <p:cTn id="99" dur="1" fill="hold">
                                          <p:stCondLst>
                                            <p:cond delay="0"/>
                                          </p:stCondLst>
                                        </p:cTn>
                                        <p:tgtEl>
                                          <p:spTgt spid="671"/>
                                        </p:tgtEl>
                                        <p:attrNameLst>
                                          <p:attrName>style.visibility</p:attrName>
                                        </p:attrNameLst>
                                      </p:cBhvr>
                                      <p:to>
                                        <p:strVal val="visible"/>
                                      </p:to>
                                    </p:set>
                                    <p:animEffect transition="in" filter="fade">
                                      <p:cBhvr>
                                        <p:cTn id="100" dur="500"/>
                                        <p:tgtEl>
                                          <p:spTgt spid="671"/>
                                        </p:tgtEl>
                                      </p:cBhvr>
                                    </p:animEffect>
                                    <p:anim calcmode="lin" valueType="num">
                                      <p:cBhvr>
                                        <p:cTn id="101" dur="500" fill="hold"/>
                                        <p:tgtEl>
                                          <p:spTgt spid="671"/>
                                        </p:tgtEl>
                                        <p:attrNameLst>
                                          <p:attrName>ppt_x</p:attrName>
                                        </p:attrNameLst>
                                      </p:cBhvr>
                                      <p:tavLst>
                                        <p:tav tm="0">
                                          <p:val>
                                            <p:strVal val="#ppt_x"/>
                                          </p:val>
                                        </p:tav>
                                        <p:tav tm="100000">
                                          <p:val>
                                            <p:strVal val="#ppt_x"/>
                                          </p:val>
                                        </p:tav>
                                      </p:tavLst>
                                    </p:anim>
                                    <p:anim calcmode="lin" valueType="num">
                                      <p:cBhvr>
                                        <p:cTn id="102" dur="500" fill="hold"/>
                                        <p:tgtEl>
                                          <p:spTgt spid="671"/>
                                        </p:tgtEl>
                                        <p:attrNameLst>
                                          <p:attrName>ppt_y</p:attrName>
                                        </p:attrNameLst>
                                      </p:cBhvr>
                                      <p:tavLst>
                                        <p:tav tm="0">
                                          <p:val>
                                            <p:strVal val="#ppt_y+.1"/>
                                          </p:val>
                                        </p:tav>
                                        <p:tav tm="100000">
                                          <p:val>
                                            <p:strVal val="#ppt_y"/>
                                          </p:val>
                                        </p:tav>
                                      </p:tavLst>
                                    </p:anim>
                                  </p:childTnLst>
                                </p:cTn>
                              </p:par>
                            </p:childTnLst>
                          </p:cTn>
                        </p:par>
                        <p:par>
                          <p:cTn id="103" fill="hold">
                            <p:stCondLst>
                              <p:cond delay="8000"/>
                            </p:stCondLst>
                            <p:childTnLst>
                              <p:par>
                                <p:cTn id="104" presetID="53" presetClass="entr" presetSubtype="16" fill="hold" grpId="0" nodeType="afterEffect">
                                  <p:stCondLst>
                                    <p:cond delay="0"/>
                                  </p:stCondLst>
                                  <p:childTnLst>
                                    <p:set>
                                      <p:cBhvr>
                                        <p:cTn id="105" dur="1" fill="hold">
                                          <p:stCondLst>
                                            <p:cond delay="0"/>
                                          </p:stCondLst>
                                        </p:cTn>
                                        <p:tgtEl>
                                          <p:spTgt spid="662"/>
                                        </p:tgtEl>
                                        <p:attrNameLst>
                                          <p:attrName>style.visibility</p:attrName>
                                        </p:attrNameLst>
                                      </p:cBhvr>
                                      <p:to>
                                        <p:strVal val="visible"/>
                                      </p:to>
                                    </p:set>
                                    <p:anim calcmode="lin" valueType="num">
                                      <p:cBhvr>
                                        <p:cTn id="106" dur="500" fill="hold"/>
                                        <p:tgtEl>
                                          <p:spTgt spid="662"/>
                                        </p:tgtEl>
                                        <p:attrNameLst>
                                          <p:attrName>ppt_w</p:attrName>
                                        </p:attrNameLst>
                                      </p:cBhvr>
                                      <p:tavLst>
                                        <p:tav tm="0">
                                          <p:val>
                                            <p:fltVal val="0"/>
                                          </p:val>
                                        </p:tav>
                                        <p:tav tm="100000">
                                          <p:val>
                                            <p:strVal val="#ppt_w"/>
                                          </p:val>
                                        </p:tav>
                                      </p:tavLst>
                                    </p:anim>
                                    <p:anim calcmode="lin" valueType="num">
                                      <p:cBhvr>
                                        <p:cTn id="107" dur="500" fill="hold"/>
                                        <p:tgtEl>
                                          <p:spTgt spid="662"/>
                                        </p:tgtEl>
                                        <p:attrNameLst>
                                          <p:attrName>ppt_h</p:attrName>
                                        </p:attrNameLst>
                                      </p:cBhvr>
                                      <p:tavLst>
                                        <p:tav tm="0">
                                          <p:val>
                                            <p:fltVal val="0"/>
                                          </p:val>
                                        </p:tav>
                                        <p:tav tm="100000">
                                          <p:val>
                                            <p:strVal val="#ppt_h"/>
                                          </p:val>
                                        </p:tav>
                                      </p:tavLst>
                                    </p:anim>
                                    <p:animEffect transition="in" filter="fade">
                                      <p:cBhvr>
                                        <p:cTn id="108" dur="500"/>
                                        <p:tgtEl>
                                          <p:spTgt spid="662"/>
                                        </p:tgtEl>
                                      </p:cBhvr>
                                    </p:animEffect>
                                  </p:childTnLst>
                                </p:cTn>
                              </p:par>
                            </p:childTnLst>
                          </p:cTn>
                        </p:par>
                        <p:par>
                          <p:cTn id="109" fill="hold">
                            <p:stCondLst>
                              <p:cond delay="8500"/>
                            </p:stCondLst>
                            <p:childTnLst>
                              <p:par>
                                <p:cTn id="110" presetID="22" presetClass="entr" presetSubtype="4" fill="hold" nodeType="afterEffect">
                                  <p:stCondLst>
                                    <p:cond delay="0"/>
                                  </p:stCondLst>
                                  <p:childTnLst>
                                    <p:set>
                                      <p:cBhvr>
                                        <p:cTn id="111" dur="1" fill="hold">
                                          <p:stCondLst>
                                            <p:cond delay="0"/>
                                          </p:stCondLst>
                                        </p:cTn>
                                        <p:tgtEl>
                                          <p:spTgt spid="676"/>
                                        </p:tgtEl>
                                        <p:attrNameLst>
                                          <p:attrName>style.visibility</p:attrName>
                                        </p:attrNameLst>
                                      </p:cBhvr>
                                      <p:to>
                                        <p:strVal val="visible"/>
                                      </p:to>
                                    </p:set>
                                    <p:animEffect transition="in" filter="wipe(down)">
                                      <p:cBhvr>
                                        <p:cTn id="112" dur="500"/>
                                        <p:tgtEl>
                                          <p:spTgt spid="676"/>
                                        </p:tgtEl>
                                      </p:cBhvr>
                                    </p:animEffect>
                                  </p:childTnLst>
                                </p:cTn>
                              </p:par>
                            </p:childTnLst>
                          </p:cTn>
                        </p:par>
                        <p:par>
                          <p:cTn id="113" fill="hold">
                            <p:stCondLst>
                              <p:cond delay="9000"/>
                            </p:stCondLst>
                            <p:childTnLst>
                              <p:par>
                                <p:cTn id="114" presetID="10" presetClass="entr" presetSubtype="0" fill="hold" grpId="0" nodeType="afterEffect">
                                  <p:stCondLst>
                                    <p:cond delay="0"/>
                                  </p:stCondLst>
                                  <p:childTnLst>
                                    <p:set>
                                      <p:cBhvr>
                                        <p:cTn id="115" dur="1" fill="hold">
                                          <p:stCondLst>
                                            <p:cond delay="0"/>
                                          </p:stCondLst>
                                        </p:cTn>
                                        <p:tgtEl>
                                          <p:spTgt spid="672"/>
                                        </p:tgtEl>
                                        <p:attrNameLst>
                                          <p:attrName>style.visibility</p:attrName>
                                        </p:attrNameLst>
                                      </p:cBhvr>
                                      <p:to>
                                        <p:strVal val="visible"/>
                                      </p:to>
                                    </p:set>
                                    <p:animEffect transition="in" filter="fade">
                                      <p:cBhvr>
                                        <p:cTn id="116" dur="500"/>
                                        <p:tgtEl>
                                          <p:spTgt spid="672"/>
                                        </p:tgtEl>
                                      </p:cBhvr>
                                    </p:animEffect>
                                  </p:childTnLst>
                                </p:cTn>
                              </p:par>
                              <p:par>
                                <p:cTn id="117" presetID="42" presetClass="entr" presetSubtype="0" fill="hold" grpId="0" nodeType="withEffect">
                                  <p:stCondLst>
                                    <p:cond delay="0"/>
                                  </p:stCondLst>
                                  <p:childTnLst>
                                    <p:set>
                                      <p:cBhvr>
                                        <p:cTn id="118" dur="1" fill="hold">
                                          <p:stCondLst>
                                            <p:cond delay="0"/>
                                          </p:stCondLst>
                                        </p:cTn>
                                        <p:tgtEl>
                                          <p:spTgt spid="673"/>
                                        </p:tgtEl>
                                        <p:attrNameLst>
                                          <p:attrName>style.visibility</p:attrName>
                                        </p:attrNameLst>
                                      </p:cBhvr>
                                      <p:to>
                                        <p:strVal val="visible"/>
                                      </p:to>
                                    </p:set>
                                    <p:animEffect transition="in" filter="fade">
                                      <p:cBhvr>
                                        <p:cTn id="119" dur="500"/>
                                        <p:tgtEl>
                                          <p:spTgt spid="673"/>
                                        </p:tgtEl>
                                      </p:cBhvr>
                                    </p:animEffect>
                                    <p:anim calcmode="lin" valueType="num">
                                      <p:cBhvr>
                                        <p:cTn id="120" dur="500" fill="hold"/>
                                        <p:tgtEl>
                                          <p:spTgt spid="673"/>
                                        </p:tgtEl>
                                        <p:attrNameLst>
                                          <p:attrName>ppt_x</p:attrName>
                                        </p:attrNameLst>
                                      </p:cBhvr>
                                      <p:tavLst>
                                        <p:tav tm="0">
                                          <p:val>
                                            <p:strVal val="#ppt_x"/>
                                          </p:val>
                                        </p:tav>
                                        <p:tav tm="100000">
                                          <p:val>
                                            <p:strVal val="#ppt_x"/>
                                          </p:val>
                                        </p:tav>
                                      </p:tavLst>
                                    </p:anim>
                                    <p:anim calcmode="lin" valueType="num">
                                      <p:cBhvr>
                                        <p:cTn id="121" dur="500" fill="hold"/>
                                        <p:tgtEl>
                                          <p:spTgt spid="673"/>
                                        </p:tgtEl>
                                        <p:attrNameLst>
                                          <p:attrName>ppt_y</p:attrName>
                                        </p:attrNameLst>
                                      </p:cBhvr>
                                      <p:tavLst>
                                        <p:tav tm="0">
                                          <p:val>
                                            <p:strVal val="#ppt_y+.1"/>
                                          </p:val>
                                        </p:tav>
                                        <p:tav tm="100000">
                                          <p:val>
                                            <p:strVal val="#ppt_y"/>
                                          </p:val>
                                        </p:tav>
                                      </p:tavLst>
                                    </p:anim>
                                  </p:childTnLst>
                                </p:cTn>
                              </p:par>
                            </p:childTnLst>
                          </p:cTn>
                        </p:par>
                        <p:par>
                          <p:cTn id="122" fill="hold">
                            <p:stCondLst>
                              <p:cond delay="9500"/>
                            </p:stCondLst>
                            <p:childTnLst>
                              <p:par>
                                <p:cTn id="123" presetID="53" presetClass="entr" presetSubtype="16" fill="hold" grpId="0" nodeType="afterEffect">
                                  <p:stCondLst>
                                    <p:cond delay="0"/>
                                  </p:stCondLst>
                                  <p:childTnLst>
                                    <p:set>
                                      <p:cBhvr>
                                        <p:cTn id="124" dur="1" fill="hold">
                                          <p:stCondLst>
                                            <p:cond delay="0"/>
                                          </p:stCondLst>
                                        </p:cTn>
                                        <p:tgtEl>
                                          <p:spTgt spid="663"/>
                                        </p:tgtEl>
                                        <p:attrNameLst>
                                          <p:attrName>style.visibility</p:attrName>
                                        </p:attrNameLst>
                                      </p:cBhvr>
                                      <p:to>
                                        <p:strVal val="visible"/>
                                      </p:to>
                                    </p:set>
                                    <p:anim calcmode="lin" valueType="num">
                                      <p:cBhvr>
                                        <p:cTn id="125" dur="500" fill="hold"/>
                                        <p:tgtEl>
                                          <p:spTgt spid="663"/>
                                        </p:tgtEl>
                                        <p:attrNameLst>
                                          <p:attrName>ppt_w</p:attrName>
                                        </p:attrNameLst>
                                      </p:cBhvr>
                                      <p:tavLst>
                                        <p:tav tm="0">
                                          <p:val>
                                            <p:fltVal val="0"/>
                                          </p:val>
                                        </p:tav>
                                        <p:tav tm="100000">
                                          <p:val>
                                            <p:strVal val="#ppt_w"/>
                                          </p:val>
                                        </p:tav>
                                      </p:tavLst>
                                    </p:anim>
                                    <p:anim calcmode="lin" valueType="num">
                                      <p:cBhvr>
                                        <p:cTn id="126" dur="500" fill="hold"/>
                                        <p:tgtEl>
                                          <p:spTgt spid="663"/>
                                        </p:tgtEl>
                                        <p:attrNameLst>
                                          <p:attrName>ppt_h</p:attrName>
                                        </p:attrNameLst>
                                      </p:cBhvr>
                                      <p:tavLst>
                                        <p:tav tm="0">
                                          <p:val>
                                            <p:fltVal val="0"/>
                                          </p:val>
                                        </p:tav>
                                        <p:tav tm="100000">
                                          <p:val>
                                            <p:strVal val="#ppt_h"/>
                                          </p:val>
                                        </p:tav>
                                      </p:tavLst>
                                    </p:anim>
                                    <p:animEffect transition="in" filter="fade">
                                      <p:cBhvr>
                                        <p:cTn id="127" dur="500"/>
                                        <p:tgtEl>
                                          <p:spTgt spid="663"/>
                                        </p:tgtEl>
                                      </p:cBhvr>
                                    </p:animEffect>
                                  </p:childTnLst>
                                </p:cTn>
                              </p:par>
                            </p:childTnLst>
                          </p:cTn>
                        </p:par>
                        <p:par>
                          <p:cTn id="128" fill="hold">
                            <p:stCondLst>
                              <p:cond delay="10000"/>
                            </p:stCondLst>
                            <p:childTnLst>
                              <p:par>
                                <p:cTn id="129" presetID="22" presetClass="entr" presetSubtype="4" fill="hold" nodeType="afterEffect">
                                  <p:stCondLst>
                                    <p:cond delay="0"/>
                                  </p:stCondLst>
                                  <p:childTnLst>
                                    <p:set>
                                      <p:cBhvr>
                                        <p:cTn id="130" dur="1" fill="hold">
                                          <p:stCondLst>
                                            <p:cond delay="0"/>
                                          </p:stCondLst>
                                        </p:cTn>
                                        <p:tgtEl>
                                          <p:spTgt spid="1193"/>
                                        </p:tgtEl>
                                        <p:attrNameLst>
                                          <p:attrName>style.visibility</p:attrName>
                                        </p:attrNameLst>
                                      </p:cBhvr>
                                      <p:to>
                                        <p:strVal val="visible"/>
                                      </p:to>
                                    </p:set>
                                    <p:animEffect transition="in" filter="wipe(down)">
                                      <p:cBhvr>
                                        <p:cTn id="131" dur="500"/>
                                        <p:tgtEl>
                                          <p:spTgt spid="1193"/>
                                        </p:tgtEl>
                                      </p:cBhvr>
                                    </p:animEffect>
                                  </p:childTnLst>
                                </p:cTn>
                              </p:par>
                            </p:childTnLst>
                          </p:cTn>
                        </p:par>
                        <p:par>
                          <p:cTn id="132" fill="hold">
                            <p:stCondLst>
                              <p:cond delay="10500"/>
                            </p:stCondLst>
                            <p:childTnLst>
                              <p:par>
                                <p:cTn id="133" presetID="10" presetClass="entr" presetSubtype="0" fill="hold" grpId="0" nodeType="afterEffect">
                                  <p:stCondLst>
                                    <p:cond delay="0"/>
                                  </p:stCondLst>
                                  <p:childTnLst>
                                    <p:set>
                                      <p:cBhvr>
                                        <p:cTn id="134" dur="1" fill="hold">
                                          <p:stCondLst>
                                            <p:cond delay="0"/>
                                          </p:stCondLst>
                                        </p:cTn>
                                        <p:tgtEl>
                                          <p:spTgt spid="674"/>
                                        </p:tgtEl>
                                        <p:attrNameLst>
                                          <p:attrName>style.visibility</p:attrName>
                                        </p:attrNameLst>
                                      </p:cBhvr>
                                      <p:to>
                                        <p:strVal val="visible"/>
                                      </p:to>
                                    </p:set>
                                    <p:animEffect transition="in" filter="fade">
                                      <p:cBhvr>
                                        <p:cTn id="135" dur="500"/>
                                        <p:tgtEl>
                                          <p:spTgt spid="674"/>
                                        </p:tgtEl>
                                      </p:cBhvr>
                                    </p:animEffect>
                                  </p:childTnLst>
                                </p:cTn>
                              </p:par>
                              <p:par>
                                <p:cTn id="136" presetID="42" presetClass="entr" presetSubtype="0" fill="hold" grpId="0" nodeType="withEffect">
                                  <p:stCondLst>
                                    <p:cond delay="0"/>
                                  </p:stCondLst>
                                  <p:childTnLst>
                                    <p:set>
                                      <p:cBhvr>
                                        <p:cTn id="137" dur="1" fill="hold">
                                          <p:stCondLst>
                                            <p:cond delay="0"/>
                                          </p:stCondLst>
                                        </p:cTn>
                                        <p:tgtEl>
                                          <p:spTgt spid="675"/>
                                        </p:tgtEl>
                                        <p:attrNameLst>
                                          <p:attrName>style.visibility</p:attrName>
                                        </p:attrNameLst>
                                      </p:cBhvr>
                                      <p:to>
                                        <p:strVal val="visible"/>
                                      </p:to>
                                    </p:set>
                                    <p:animEffect transition="in" filter="fade">
                                      <p:cBhvr>
                                        <p:cTn id="138" dur="500"/>
                                        <p:tgtEl>
                                          <p:spTgt spid="675"/>
                                        </p:tgtEl>
                                      </p:cBhvr>
                                    </p:animEffect>
                                    <p:anim calcmode="lin" valueType="num">
                                      <p:cBhvr>
                                        <p:cTn id="139" dur="500" fill="hold"/>
                                        <p:tgtEl>
                                          <p:spTgt spid="675"/>
                                        </p:tgtEl>
                                        <p:attrNameLst>
                                          <p:attrName>ppt_x</p:attrName>
                                        </p:attrNameLst>
                                      </p:cBhvr>
                                      <p:tavLst>
                                        <p:tav tm="0">
                                          <p:val>
                                            <p:strVal val="#ppt_x"/>
                                          </p:val>
                                        </p:tav>
                                        <p:tav tm="100000">
                                          <p:val>
                                            <p:strVal val="#ppt_x"/>
                                          </p:val>
                                        </p:tav>
                                      </p:tavLst>
                                    </p:anim>
                                    <p:anim calcmode="lin" valueType="num">
                                      <p:cBhvr>
                                        <p:cTn id="140" dur="5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 name="Oval 655"/>
          <p:cNvSpPr/>
          <p:nvPr/>
        </p:nvSpPr>
        <p:spPr>
          <a:xfrm>
            <a:off x="1000367" y="1765253"/>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59" name="Oval 658"/>
          <p:cNvSpPr/>
          <p:nvPr/>
        </p:nvSpPr>
        <p:spPr>
          <a:xfrm>
            <a:off x="1000367" y="3263035"/>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0" name="Oval 659"/>
          <p:cNvSpPr/>
          <p:nvPr/>
        </p:nvSpPr>
        <p:spPr>
          <a:xfrm>
            <a:off x="3477468" y="1765253"/>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1" name="Oval 660"/>
          <p:cNvSpPr/>
          <p:nvPr/>
        </p:nvSpPr>
        <p:spPr>
          <a:xfrm>
            <a:off x="3477468" y="3263035"/>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2" name="Oval 661"/>
          <p:cNvSpPr/>
          <p:nvPr/>
        </p:nvSpPr>
        <p:spPr>
          <a:xfrm>
            <a:off x="6184997" y="1765253"/>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3" name="Oval 662"/>
          <p:cNvSpPr/>
          <p:nvPr/>
        </p:nvSpPr>
        <p:spPr>
          <a:xfrm>
            <a:off x="6184997" y="3263035"/>
            <a:ext cx="748891" cy="74889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4" name="TextBox 663"/>
          <p:cNvSpPr txBox="1"/>
          <p:nvPr/>
        </p:nvSpPr>
        <p:spPr>
          <a:xfrm>
            <a:off x="827545" y="2593651"/>
            <a:ext cx="1036926" cy="577081"/>
          </a:xfrm>
          <a:prstGeom prst="rect">
            <a:avLst/>
          </a:prstGeom>
          <a:noFill/>
        </p:spPr>
        <p:txBody>
          <a:bodyPr wrap="square" rtlCol="0">
            <a:spAutoFit/>
          </a:bodyPr>
          <a:lstStyle/>
          <a:p>
            <a:pPr algn="ctr">
              <a:lnSpc>
                <a:spcPct val="150000"/>
              </a:lnSpc>
            </a:pPr>
            <a:r>
              <a:rPr lang="en-US" sz="1050" i="1" dirty="0">
                <a:solidFill>
                  <a:srgbClr val="1D1D1D"/>
                </a:solidFill>
              </a:rPr>
              <a:t>Digital Imaging</a:t>
            </a:r>
          </a:p>
        </p:txBody>
      </p:sp>
      <p:sp>
        <p:nvSpPr>
          <p:cNvPr id="665" name="TextBox 664"/>
          <p:cNvSpPr txBox="1"/>
          <p:nvPr/>
        </p:nvSpPr>
        <p:spPr>
          <a:xfrm>
            <a:off x="1874811" y="1860969"/>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sp>
        <p:nvSpPr>
          <p:cNvPr id="666" name="TextBox 665"/>
          <p:cNvSpPr txBox="1"/>
          <p:nvPr/>
        </p:nvSpPr>
        <p:spPr>
          <a:xfrm>
            <a:off x="827545" y="4116632"/>
            <a:ext cx="1152140" cy="334707"/>
          </a:xfrm>
          <a:prstGeom prst="rect">
            <a:avLst/>
          </a:prstGeom>
          <a:noFill/>
        </p:spPr>
        <p:txBody>
          <a:bodyPr wrap="square" rtlCol="0">
            <a:spAutoFit/>
          </a:bodyPr>
          <a:lstStyle/>
          <a:p>
            <a:pPr algn="ctr">
              <a:lnSpc>
                <a:spcPct val="150000"/>
              </a:lnSpc>
            </a:pPr>
            <a:r>
              <a:rPr lang="en-US" sz="1050" i="1" dirty="0">
                <a:solidFill>
                  <a:srgbClr val="1D1D1D"/>
                </a:solidFill>
              </a:rPr>
              <a:t>Editorial Design</a:t>
            </a:r>
          </a:p>
        </p:txBody>
      </p:sp>
      <p:sp>
        <p:nvSpPr>
          <p:cNvPr id="667" name="TextBox 666"/>
          <p:cNvSpPr txBox="1"/>
          <p:nvPr/>
        </p:nvSpPr>
        <p:spPr>
          <a:xfrm>
            <a:off x="1874811" y="3362050"/>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sp>
        <p:nvSpPr>
          <p:cNvPr id="668" name="TextBox 667"/>
          <p:cNvSpPr txBox="1"/>
          <p:nvPr/>
        </p:nvSpPr>
        <p:spPr>
          <a:xfrm>
            <a:off x="3362253" y="2593651"/>
            <a:ext cx="1036926" cy="577081"/>
          </a:xfrm>
          <a:prstGeom prst="rect">
            <a:avLst/>
          </a:prstGeom>
          <a:noFill/>
        </p:spPr>
        <p:txBody>
          <a:bodyPr wrap="square" rtlCol="0">
            <a:spAutoFit/>
          </a:bodyPr>
          <a:lstStyle/>
          <a:p>
            <a:pPr algn="ctr">
              <a:lnSpc>
                <a:spcPct val="150000"/>
              </a:lnSpc>
            </a:pPr>
            <a:r>
              <a:rPr lang="en-US" sz="1050" i="1" dirty="0">
                <a:solidFill>
                  <a:srgbClr val="1D1D1D"/>
                </a:solidFill>
              </a:rPr>
              <a:t>Web Developer</a:t>
            </a:r>
          </a:p>
        </p:txBody>
      </p:sp>
      <p:sp>
        <p:nvSpPr>
          <p:cNvPr id="669" name="TextBox 668"/>
          <p:cNvSpPr txBox="1"/>
          <p:nvPr/>
        </p:nvSpPr>
        <p:spPr>
          <a:xfrm>
            <a:off x="4399180" y="1860969"/>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sp>
        <p:nvSpPr>
          <p:cNvPr id="670" name="TextBox 669"/>
          <p:cNvSpPr txBox="1"/>
          <p:nvPr/>
        </p:nvSpPr>
        <p:spPr>
          <a:xfrm>
            <a:off x="3304646" y="411663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Data Analyst</a:t>
            </a:r>
          </a:p>
        </p:txBody>
      </p:sp>
      <p:sp>
        <p:nvSpPr>
          <p:cNvPr id="671" name="TextBox 670"/>
          <p:cNvSpPr txBox="1"/>
          <p:nvPr/>
        </p:nvSpPr>
        <p:spPr>
          <a:xfrm>
            <a:off x="4399180" y="3362050"/>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sp>
        <p:nvSpPr>
          <p:cNvPr id="672" name="TextBox 671"/>
          <p:cNvSpPr txBox="1"/>
          <p:nvPr/>
        </p:nvSpPr>
        <p:spPr>
          <a:xfrm>
            <a:off x="6127389" y="2593651"/>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Photography</a:t>
            </a:r>
          </a:p>
        </p:txBody>
      </p:sp>
      <p:sp>
        <p:nvSpPr>
          <p:cNvPr id="673" name="TextBox 672"/>
          <p:cNvSpPr txBox="1"/>
          <p:nvPr/>
        </p:nvSpPr>
        <p:spPr>
          <a:xfrm>
            <a:off x="7049101" y="1860969"/>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sp>
        <p:nvSpPr>
          <p:cNvPr id="674" name="TextBox 673"/>
          <p:cNvSpPr txBox="1"/>
          <p:nvPr/>
        </p:nvSpPr>
        <p:spPr>
          <a:xfrm>
            <a:off x="6127389" y="411663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Copy Writing</a:t>
            </a:r>
          </a:p>
        </p:txBody>
      </p:sp>
      <p:sp>
        <p:nvSpPr>
          <p:cNvPr id="675" name="TextBox 674"/>
          <p:cNvSpPr txBox="1"/>
          <p:nvPr/>
        </p:nvSpPr>
        <p:spPr>
          <a:xfrm>
            <a:off x="7049101" y="3362050"/>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grpSp>
        <p:nvGrpSpPr>
          <p:cNvPr id="676" name="Group 675"/>
          <p:cNvGrpSpPr/>
          <p:nvPr/>
        </p:nvGrpSpPr>
        <p:grpSpPr>
          <a:xfrm>
            <a:off x="6300211" y="1983067"/>
            <a:ext cx="518931" cy="309026"/>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729" name="Group 728"/>
          <p:cNvGrpSpPr/>
          <p:nvPr/>
        </p:nvGrpSpPr>
        <p:grpSpPr>
          <a:xfrm>
            <a:off x="3650288" y="1926127"/>
            <a:ext cx="427038" cy="404516"/>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044" name="Group 1043"/>
          <p:cNvGrpSpPr/>
          <p:nvPr/>
        </p:nvGrpSpPr>
        <p:grpSpPr>
          <a:xfrm>
            <a:off x="1146243" y="1927513"/>
            <a:ext cx="470747" cy="413810"/>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105" name="Group 1104"/>
          <p:cNvGrpSpPr/>
          <p:nvPr/>
        </p:nvGrpSpPr>
        <p:grpSpPr>
          <a:xfrm>
            <a:off x="1183641" y="3458045"/>
            <a:ext cx="393460" cy="376395"/>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150" name="Group 1149"/>
          <p:cNvGrpSpPr/>
          <p:nvPr/>
        </p:nvGrpSpPr>
        <p:grpSpPr>
          <a:xfrm>
            <a:off x="3656502" y="3426783"/>
            <a:ext cx="397512" cy="436057"/>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193" name="Group 1192"/>
          <p:cNvGrpSpPr/>
          <p:nvPr/>
        </p:nvGrpSpPr>
        <p:grpSpPr>
          <a:xfrm>
            <a:off x="6375432" y="3411194"/>
            <a:ext cx="362458" cy="495015"/>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658" name="Rectangle 657"/>
          <p:cNvSpPr/>
          <p:nvPr/>
        </p:nvSpPr>
        <p:spPr>
          <a:xfrm>
            <a:off x="3362253"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08" name="Rectangle 1307"/>
          <p:cNvSpPr/>
          <p:nvPr/>
        </p:nvSpPr>
        <p:spPr>
          <a:xfrm>
            <a:off x="3512325"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57" name="Title 1"/>
          <p:cNvSpPr txBox="1">
            <a:spLocks/>
          </p:cNvSpPr>
          <p:nvPr/>
        </p:nvSpPr>
        <p:spPr>
          <a:xfrm>
            <a:off x="3523153" y="728327"/>
            <a:ext cx="2200988" cy="550091"/>
          </a:xfrm>
          <a:prstGeom prst="rect">
            <a:avLst/>
          </a:prstGeom>
          <a:noFill/>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Service</a:t>
            </a:r>
            <a:r>
              <a:rPr lang="en-US" sz="2400" spc="-150" dirty="0">
                <a:solidFill>
                  <a:schemeClr val="bg1"/>
                </a:solidFill>
              </a:rPr>
              <a:t> List</a:t>
            </a:r>
            <a:endParaRPr lang="en-US" sz="2400" dirty="0">
              <a:solidFill>
                <a:schemeClr val="bg1"/>
              </a:solidFill>
            </a:endParaRPr>
          </a:p>
        </p:txBody>
      </p:sp>
    </p:spTree>
    <p:extLst>
      <p:ext uri="{BB962C8B-B14F-4D97-AF65-F5344CB8AC3E}">
        <p14:creationId xmlns:p14="http://schemas.microsoft.com/office/powerpoint/2010/main" val="1549539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08"/>
                                        </p:tgtEl>
                                        <p:attrNameLst>
                                          <p:attrName>style.visibility</p:attrName>
                                        </p:attrNameLst>
                                      </p:cBhvr>
                                      <p:to>
                                        <p:strVal val="visible"/>
                                      </p:to>
                                    </p:set>
                                    <p:anim calcmode="lin" valueType="num">
                                      <p:cBhvr>
                                        <p:cTn id="7" dur="500" fill="hold"/>
                                        <p:tgtEl>
                                          <p:spTgt spid="1308"/>
                                        </p:tgtEl>
                                        <p:attrNameLst>
                                          <p:attrName>ppt_w</p:attrName>
                                        </p:attrNameLst>
                                      </p:cBhvr>
                                      <p:tavLst>
                                        <p:tav tm="0">
                                          <p:val>
                                            <p:strVal val="#ppt_w*0.70"/>
                                          </p:val>
                                        </p:tav>
                                        <p:tav tm="100000">
                                          <p:val>
                                            <p:strVal val="#ppt_w"/>
                                          </p:val>
                                        </p:tav>
                                      </p:tavLst>
                                    </p:anim>
                                    <p:anim calcmode="lin" valueType="num">
                                      <p:cBhvr>
                                        <p:cTn id="8" dur="500" fill="hold"/>
                                        <p:tgtEl>
                                          <p:spTgt spid="1308"/>
                                        </p:tgtEl>
                                        <p:attrNameLst>
                                          <p:attrName>ppt_h</p:attrName>
                                        </p:attrNameLst>
                                      </p:cBhvr>
                                      <p:tavLst>
                                        <p:tav tm="0">
                                          <p:val>
                                            <p:strVal val="#ppt_h"/>
                                          </p:val>
                                        </p:tav>
                                        <p:tav tm="100000">
                                          <p:val>
                                            <p:strVal val="#ppt_h"/>
                                          </p:val>
                                        </p:tav>
                                      </p:tavLst>
                                    </p:anim>
                                    <p:animEffect transition="in" filter="fade">
                                      <p:cBhvr>
                                        <p:cTn id="9" dur="500"/>
                                        <p:tgtEl>
                                          <p:spTgt spid="13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500" fill="hold"/>
                                        <p:tgtEl>
                                          <p:spTgt spid="658"/>
                                        </p:tgtEl>
                                        <p:attrNameLst>
                                          <p:attrName>ppt_w</p:attrName>
                                        </p:attrNameLst>
                                      </p:cBhvr>
                                      <p:tavLst>
                                        <p:tav tm="0">
                                          <p:val>
                                            <p:strVal val="#ppt_w*0.70"/>
                                          </p:val>
                                        </p:tav>
                                        <p:tav tm="100000">
                                          <p:val>
                                            <p:strVal val="#ppt_w"/>
                                          </p:val>
                                        </p:tav>
                                      </p:tavLst>
                                    </p:anim>
                                    <p:anim calcmode="lin" valueType="num">
                                      <p:cBhvr>
                                        <p:cTn id="13" dur="500" fill="hold"/>
                                        <p:tgtEl>
                                          <p:spTgt spid="658"/>
                                        </p:tgtEl>
                                        <p:attrNameLst>
                                          <p:attrName>ppt_h</p:attrName>
                                        </p:attrNameLst>
                                      </p:cBhvr>
                                      <p:tavLst>
                                        <p:tav tm="0">
                                          <p:val>
                                            <p:strVal val="#ppt_h"/>
                                          </p:val>
                                        </p:tav>
                                        <p:tav tm="100000">
                                          <p:val>
                                            <p:strVal val="#ppt_h"/>
                                          </p:val>
                                        </p:tav>
                                      </p:tavLst>
                                    </p:anim>
                                    <p:animEffect transition="in" filter="fade">
                                      <p:cBhvr>
                                        <p:cTn id="14" dur="500"/>
                                        <p:tgtEl>
                                          <p:spTgt spid="65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1500"/>
                            </p:stCondLst>
                            <p:childTnLst>
                              <p:par>
                                <p:cTn id="24" presetID="53" presetClass="entr" presetSubtype="16" fill="hold" grpId="0" nodeType="afterEffect">
                                  <p:stCondLst>
                                    <p:cond delay="0"/>
                                  </p:stCondLst>
                                  <p:childTnLst>
                                    <p:set>
                                      <p:cBhvr>
                                        <p:cTn id="25" dur="1" fill="hold">
                                          <p:stCondLst>
                                            <p:cond delay="0"/>
                                          </p:stCondLst>
                                        </p:cTn>
                                        <p:tgtEl>
                                          <p:spTgt spid="656"/>
                                        </p:tgtEl>
                                        <p:attrNameLst>
                                          <p:attrName>style.visibility</p:attrName>
                                        </p:attrNameLst>
                                      </p:cBhvr>
                                      <p:to>
                                        <p:strVal val="visible"/>
                                      </p:to>
                                    </p:set>
                                    <p:anim calcmode="lin" valueType="num">
                                      <p:cBhvr>
                                        <p:cTn id="26" dur="500" fill="hold"/>
                                        <p:tgtEl>
                                          <p:spTgt spid="656"/>
                                        </p:tgtEl>
                                        <p:attrNameLst>
                                          <p:attrName>ppt_w</p:attrName>
                                        </p:attrNameLst>
                                      </p:cBhvr>
                                      <p:tavLst>
                                        <p:tav tm="0">
                                          <p:val>
                                            <p:fltVal val="0"/>
                                          </p:val>
                                        </p:tav>
                                        <p:tav tm="100000">
                                          <p:val>
                                            <p:strVal val="#ppt_w"/>
                                          </p:val>
                                        </p:tav>
                                      </p:tavLst>
                                    </p:anim>
                                    <p:anim calcmode="lin" valueType="num">
                                      <p:cBhvr>
                                        <p:cTn id="27" dur="500" fill="hold"/>
                                        <p:tgtEl>
                                          <p:spTgt spid="656"/>
                                        </p:tgtEl>
                                        <p:attrNameLst>
                                          <p:attrName>ppt_h</p:attrName>
                                        </p:attrNameLst>
                                      </p:cBhvr>
                                      <p:tavLst>
                                        <p:tav tm="0">
                                          <p:val>
                                            <p:fltVal val="0"/>
                                          </p:val>
                                        </p:tav>
                                        <p:tav tm="100000">
                                          <p:val>
                                            <p:strVal val="#ppt_h"/>
                                          </p:val>
                                        </p:tav>
                                      </p:tavLst>
                                    </p:anim>
                                    <p:animEffect transition="in" filter="fade">
                                      <p:cBhvr>
                                        <p:cTn id="28" dur="500"/>
                                        <p:tgtEl>
                                          <p:spTgt spid="656"/>
                                        </p:tgtEl>
                                      </p:cBhvr>
                                    </p:animEffect>
                                  </p:childTnLst>
                                </p:cTn>
                              </p:par>
                            </p:childTnLst>
                          </p:cTn>
                        </p:par>
                        <p:par>
                          <p:cTn id="29" fill="hold">
                            <p:stCondLst>
                              <p:cond delay="2000"/>
                            </p:stCondLst>
                            <p:childTnLst>
                              <p:par>
                                <p:cTn id="30" presetID="22" presetClass="entr" presetSubtype="4" fill="hold" nodeType="afterEffect">
                                  <p:stCondLst>
                                    <p:cond delay="0"/>
                                  </p:stCondLst>
                                  <p:childTnLst>
                                    <p:set>
                                      <p:cBhvr>
                                        <p:cTn id="31" dur="1" fill="hold">
                                          <p:stCondLst>
                                            <p:cond delay="0"/>
                                          </p:stCondLst>
                                        </p:cTn>
                                        <p:tgtEl>
                                          <p:spTgt spid="1044"/>
                                        </p:tgtEl>
                                        <p:attrNameLst>
                                          <p:attrName>style.visibility</p:attrName>
                                        </p:attrNameLst>
                                      </p:cBhvr>
                                      <p:to>
                                        <p:strVal val="visible"/>
                                      </p:to>
                                    </p:set>
                                    <p:animEffect transition="in" filter="wipe(down)">
                                      <p:cBhvr>
                                        <p:cTn id="32" dur="500"/>
                                        <p:tgtEl>
                                          <p:spTgt spid="1044"/>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664"/>
                                        </p:tgtEl>
                                        <p:attrNameLst>
                                          <p:attrName>style.visibility</p:attrName>
                                        </p:attrNameLst>
                                      </p:cBhvr>
                                      <p:to>
                                        <p:strVal val="visible"/>
                                      </p:to>
                                    </p:set>
                                    <p:animEffect transition="in" filter="fade">
                                      <p:cBhvr>
                                        <p:cTn id="36" dur="500"/>
                                        <p:tgtEl>
                                          <p:spTgt spid="664"/>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665"/>
                                        </p:tgtEl>
                                        <p:attrNameLst>
                                          <p:attrName>style.visibility</p:attrName>
                                        </p:attrNameLst>
                                      </p:cBhvr>
                                      <p:to>
                                        <p:strVal val="visible"/>
                                      </p:to>
                                    </p:set>
                                    <p:animEffect transition="in" filter="fade">
                                      <p:cBhvr>
                                        <p:cTn id="39" dur="500"/>
                                        <p:tgtEl>
                                          <p:spTgt spid="665"/>
                                        </p:tgtEl>
                                      </p:cBhvr>
                                    </p:animEffect>
                                    <p:anim calcmode="lin" valueType="num">
                                      <p:cBhvr>
                                        <p:cTn id="40" dur="500" fill="hold"/>
                                        <p:tgtEl>
                                          <p:spTgt spid="665"/>
                                        </p:tgtEl>
                                        <p:attrNameLst>
                                          <p:attrName>ppt_x</p:attrName>
                                        </p:attrNameLst>
                                      </p:cBhvr>
                                      <p:tavLst>
                                        <p:tav tm="0">
                                          <p:val>
                                            <p:strVal val="#ppt_x"/>
                                          </p:val>
                                        </p:tav>
                                        <p:tav tm="100000">
                                          <p:val>
                                            <p:strVal val="#ppt_x"/>
                                          </p:val>
                                        </p:tav>
                                      </p:tavLst>
                                    </p:anim>
                                    <p:anim calcmode="lin" valueType="num">
                                      <p:cBhvr>
                                        <p:cTn id="41" dur="500" fill="hold"/>
                                        <p:tgtEl>
                                          <p:spTgt spid="665"/>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53" presetClass="entr" presetSubtype="16" fill="hold" grpId="0" nodeType="afterEffect">
                                  <p:stCondLst>
                                    <p:cond delay="0"/>
                                  </p:stCondLst>
                                  <p:childTnLst>
                                    <p:set>
                                      <p:cBhvr>
                                        <p:cTn id="44" dur="1" fill="hold">
                                          <p:stCondLst>
                                            <p:cond delay="0"/>
                                          </p:stCondLst>
                                        </p:cTn>
                                        <p:tgtEl>
                                          <p:spTgt spid="659"/>
                                        </p:tgtEl>
                                        <p:attrNameLst>
                                          <p:attrName>style.visibility</p:attrName>
                                        </p:attrNameLst>
                                      </p:cBhvr>
                                      <p:to>
                                        <p:strVal val="visible"/>
                                      </p:to>
                                    </p:set>
                                    <p:anim calcmode="lin" valueType="num">
                                      <p:cBhvr>
                                        <p:cTn id="45" dur="500" fill="hold"/>
                                        <p:tgtEl>
                                          <p:spTgt spid="659"/>
                                        </p:tgtEl>
                                        <p:attrNameLst>
                                          <p:attrName>ppt_w</p:attrName>
                                        </p:attrNameLst>
                                      </p:cBhvr>
                                      <p:tavLst>
                                        <p:tav tm="0">
                                          <p:val>
                                            <p:fltVal val="0"/>
                                          </p:val>
                                        </p:tav>
                                        <p:tav tm="100000">
                                          <p:val>
                                            <p:strVal val="#ppt_w"/>
                                          </p:val>
                                        </p:tav>
                                      </p:tavLst>
                                    </p:anim>
                                    <p:anim calcmode="lin" valueType="num">
                                      <p:cBhvr>
                                        <p:cTn id="46" dur="500" fill="hold"/>
                                        <p:tgtEl>
                                          <p:spTgt spid="659"/>
                                        </p:tgtEl>
                                        <p:attrNameLst>
                                          <p:attrName>ppt_h</p:attrName>
                                        </p:attrNameLst>
                                      </p:cBhvr>
                                      <p:tavLst>
                                        <p:tav tm="0">
                                          <p:val>
                                            <p:fltVal val="0"/>
                                          </p:val>
                                        </p:tav>
                                        <p:tav tm="100000">
                                          <p:val>
                                            <p:strVal val="#ppt_h"/>
                                          </p:val>
                                        </p:tav>
                                      </p:tavLst>
                                    </p:anim>
                                    <p:animEffect transition="in" filter="fade">
                                      <p:cBhvr>
                                        <p:cTn id="47" dur="500"/>
                                        <p:tgtEl>
                                          <p:spTgt spid="659"/>
                                        </p:tgtEl>
                                      </p:cBhvr>
                                    </p:animEffect>
                                  </p:childTnLst>
                                </p:cTn>
                              </p:par>
                            </p:childTnLst>
                          </p:cTn>
                        </p:par>
                        <p:par>
                          <p:cTn id="48" fill="hold">
                            <p:stCondLst>
                              <p:cond delay="3500"/>
                            </p:stCondLst>
                            <p:childTnLst>
                              <p:par>
                                <p:cTn id="49" presetID="22" presetClass="entr" presetSubtype="4" fill="hold" nodeType="afterEffect">
                                  <p:stCondLst>
                                    <p:cond delay="0"/>
                                  </p:stCondLst>
                                  <p:childTnLst>
                                    <p:set>
                                      <p:cBhvr>
                                        <p:cTn id="50" dur="1" fill="hold">
                                          <p:stCondLst>
                                            <p:cond delay="0"/>
                                          </p:stCondLst>
                                        </p:cTn>
                                        <p:tgtEl>
                                          <p:spTgt spid="1105"/>
                                        </p:tgtEl>
                                        <p:attrNameLst>
                                          <p:attrName>style.visibility</p:attrName>
                                        </p:attrNameLst>
                                      </p:cBhvr>
                                      <p:to>
                                        <p:strVal val="visible"/>
                                      </p:to>
                                    </p:set>
                                    <p:animEffect transition="in" filter="wipe(down)">
                                      <p:cBhvr>
                                        <p:cTn id="51" dur="500"/>
                                        <p:tgtEl>
                                          <p:spTgt spid="1105"/>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666"/>
                                        </p:tgtEl>
                                        <p:attrNameLst>
                                          <p:attrName>style.visibility</p:attrName>
                                        </p:attrNameLst>
                                      </p:cBhvr>
                                      <p:to>
                                        <p:strVal val="visible"/>
                                      </p:to>
                                    </p:set>
                                    <p:animEffect transition="in" filter="fade">
                                      <p:cBhvr>
                                        <p:cTn id="55" dur="500"/>
                                        <p:tgtEl>
                                          <p:spTgt spid="666"/>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667"/>
                                        </p:tgtEl>
                                        <p:attrNameLst>
                                          <p:attrName>style.visibility</p:attrName>
                                        </p:attrNameLst>
                                      </p:cBhvr>
                                      <p:to>
                                        <p:strVal val="visible"/>
                                      </p:to>
                                    </p:set>
                                    <p:animEffect transition="in" filter="fade">
                                      <p:cBhvr>
                                        <p:cTn id="58" dur="500"/>
                                        <p:tgtEl>
                                          <p:spTgt spid="667"/>
                                        </p:tgtEl>
                                      </p:cBhvr>
                                    </p:animEffect>
                                    <p:anim calcmode="lin" valueType="num">
                                      <p:cBhvr>
                                        <p:cTn id="59" dur="500" fill="hold"/>
                                        <p:tgtEl>
                                          <p:spTgt spid="667"/>
                                        </p:tgtEl>
                                        <p:attrNameLst>
                                          <p:attrName>ppt_x</p:attrName>
                                        </p:attrNameLst>
                                      </p:cBhvr>
                                      <p:tavLst>
                                        <p:tav tm="0">
                                          <p:val>
                                            <p:strVal val="#ppt_x"/>
                                          </p:val>
                                        </p:tav>
                                        <p:tav tm="100000">
                                          <p:val>
                                            <p:strVal val="#ppt_x"/>
                                          </p:val>
                                        </p:tav>
                                      </p:tavLst>
                                    </p:anim>
                                    <p:anim calcmode="lin" valueType="num">
                                      <p:cBhvr>
                                        <p:cTn id="60" dur="500" fill="hold"/>
                                        <p:tgtEl>
                                          <p:spTgt spid="667"/>
                                        </p:tgtEl>
                                        <p:attrNameLst>
                                          <p:attrName>ppt_y</p:attrName>
                                        </p:attrNameLst>
                                      </p:cBhvr>
                                      <p:tavLst>
                                        <p:tav tm="0">
                                          <p:val>
                                            <p:strVal val="#ppt_y+.1"/>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660"/>
                                        </p:tgtEl>
                                        <p:attrNameLst>
                                          <p:attrName>style.visibility</p:attrName>
                                        </p:attrNameLst>
                                      </p:cBhvr>
                                      <p:to>
                                        <p:strVal val="visible"/>
                                      </p:to>
                                    </p:set>
                                    <p:anim calcmode="lin" valueType="num">
                                      <p:cBhvr>
                                        <p:cTn id="64" dur="500" fill="hold"/>
                                        <p:tgtEl>
                                          <p:spTgt spid="660"/>
                                        </p:tgtEl>
                                        <p:attrNameLst>
                                          <p:attrName>ppt_w</p:attrName>
                                        </p:attrNameLst>
                                      </p:cBhvr>
                                      <p:tavLst>
                                        <p:tav tm="0">
                                          <p:val>
                                            <p:fltVal val="0"/>
                                          </p:val>
                                        </p:tav>
                                        <p:tav tm="100000">
                                          <p:val>
                                            <p:strVal val="#ppt_w"/>
                                          </p:val>
                                        </p:tav>
                                      </p:tavLst>
                                    </p:anim>
                                    <p:anim calcmode="lin" valueType="num">
                                      <p:cBhvr>
                                        <p:cTn id="65" dur="500" fill="hold"/>
                                        <p:tgtEl>
                                          <p:spTgt spid="660"/>
                                        </p:tgtEl>
                                        <p:attrNameLst>
                                          <p:attrName>ppt_h</p:attrName>
                                        </p:attrNameLst>
                                      </p:cBhvr>
                                      <p:tavLst>
                                        <p:tav tm="0">
                                          <p:val>
                                            <p:fltVal val="0"/>
                                          </p:val>
                                        </p:tav>
                                        <p:tav tm="100000">
                                          <p:val>
                                            <p:strVal val="#ppt_h"/>
                                          </p:val>
                                        </p:tav>
                                      </p:tavLst>
                                    </p:anim>
                                    <p:animEffect transition="in" filter="fade">
                                      <p:cBhvr>
                                        <p:cTn id="66" dur="500"/>
                                        <p:tgtEl>
                                          <p:spTgt spid="660"/>
                                        </p:tgtEl>
                                      </p:cBhvr>
                                    </p:animEffect>
                                  </p:childTnLst>
                                </p:cTn>
                              </p:par>
                            </p:childTnLst>
                          </p:cTn>
                        </p:par>
                        <p:par>
                          <p:cTn id="67" fill="hold">
                            <p:stCondLst>
                              <p:cond delay="5000"/>
                            </p:stCondLst>
                            <p:childTnLst>
                              <p:par>
                                <p:cTn id="68" presetID="22" presetClass="entr" presetSubtype="4" fill="hold" nodeType="afterEffect">
                                  <p:stCondLst>
                                    <p:cond delay="0"/>
                                  </p:stCondLst>
                                  <p:childTnLst>
                                    <p:set>
                                      <p:cBhvr>
                                        <p:cTn id="69" dur="1" fill="hold">
                                          <p:stCondLst>
                                            <p:cond delay="0"/>
                                          </p:stCondLst>
                                        </p:cTn>
                                        <p:tgtEl>
                                          <p:spTgt spid="729"/>
                                        </p:tgtEl>
                                        <p:attrNameLst>
                                          <p:attrName>style.visibility</p:attrName>
                                        </p:attrNameLst>
                                      </p:cBhvr>
                                      <p:to>
                                        <p:strVal val="visible"/>
                                      </p:to>
                                    </p:set>
                                    <p:animEffect transition="in" filter="wipe(down)">
                                      <p:cBhvr>
                                        <p:cTn id="70" dur="500"/>
                                        <p:tgtEl>
                                          <p:spTgt spid="729"/>
                                        </p:tgtEl>
                                      </p:cBhvr>
                                    </p:animEffect>
                                  </p:childTnLst>
                                </p:cTn>
                              </p:par>
                            </p:childTnLst>
                          </p:cTn>
                        </p:par>
                        <p:par>
                          <p:cTn id="71" fill="hold">
                            <p:stCondLst>
                              <p:cond delay="5500"/>
                            </p:stCondLst>
                            <p:childTnLst>
                              <p:par>
                                <p:cTn id="72" presetID="10" presetClass="entr" presetSubtype="0" fill="hold" grpId="0" nodeType="afterEffect">
                                  <p:stCondLst>
                                    <p:cond delay="0"/>
                                  </p:stCondLst>
                                  <p:childTnLst>
                                    <p:set>
                                      <p:cBhvr>
                                        <p:cTn id="73" dur="1" fill="hold">
                                          <p:stCondLst>
                                            <p:cond delay="0"/>
                                          </p:stCondLst>
                                        </p:cTn>
                                        <p:tgtEl>
                                          <p:spTgt spid="668"/>
                                        </p:tgtEl>
                                        <p:attrNameLst>
                                          <p:attrName>style.visibility</p:attrName>
                                        </p:attrNameLst>
                                      </p:cBhvr>
                                      <p:to>
                                        <p:strVal val="visible"/>
                                      </p:to>
                                    </p:set>
                                    <p:animEffect transition="in" filter="fade">
                                      <p:cBhvr>
                                        <p:cTn id="74" dur="500"/>
                                        <p:tgtEl>
                                          <p:spTgt spid="668"/>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669"/>
                                        </p:tgtEl>
                                        <p:attrNameLst>
                                          <p:attrName>style.visibility</p:attrName>
                                        </p:attrNameLst>
                                      </p:cBhvr>
                                      <p:to>
                                        <p:strVal val="visible"/>
                                      </p:to>
                                    </p:set>
                                    <p:animEffect transition="in" filter="fade">
                                      <p:cBhvr>
                                        <p:cTn id="77" dur="500"/>
                                        <p:tgtEl>
                                          <p:spTgt spid="669"/>
                                        </p:tgtEl>
                                      </p:cBhvr>
                                    </p:animEffect>
                                    <p:anim calcmode="lin" valueType="num">
                                      <p:cBhvr>
                                        <p:cTn id="78" dur="500" fill="hold"/>
                                        <p:tgtEl>
                                          <p:spTgt spid="669"/>
                                        </p:tgtEl>
                                        <p:attrNameLst>
                                          <p:attrName>ppt_x</p:attrName>
                                        </p:attrNameLst>
                                      </p:cBhvr>
                                      <p:tavLst>
                                        <p:tav tm="0">
                                          <p:val>
                                            <p:strVal val="#ppt_x"/>
                                          </p:val>
                                        </p:tav>
                                        <p:tav tm="100000">
                                          <p:val>
                                            <p:strVal val="#ppt_x"/>
                                          </p:val>
                                        </p:tav>
                                      </p:tavLst>
                                    </p:anim>
                                    <p:anim calcmode="lin" valueType="num">
                                      <p:cBhvr>
                                        <p:cTn id="79" dur="500" fill="hold"/>
                                        <p:tgtEl>
                                          <p:spTgt spid="669"/>
                                        </p:tgtEl>
                                        <p:attrNameLst>
                                          <p:attrName>ppt_y</p:attrName>
                                        </p:attrNameLst>
                                      </p:cBhvr>
                                      <p:tavLst>
                                        <p:tav tm="0">
                                          <p:val>
                                            <p:strVal val="#ppt_y+.1"/>
                                          </p:val>
                                        </p:tav>
                                        <p:tav tm="100000">
                                          <p:val>
                                            <p:strVal val="#ppt_y"/>
                                          </p:val>
                                        </p:tav>
                                      </p:tavLst>
                                    </p:anim>
                                  </p:childTnLst>
                                </p:cTn>
                              </p:par>
                            </p:childTnLst>
                          </p:cTn>
                        </p:par>
                        <p:par>
                          <p:cTn id="80" fill="hold">
                            <p:stCondLst>
                              <p:cond delay="6000"/>
                            </p:stCondLst>
                            <p:childTnLst>
                              <p:par>
                                <p:cTn id="81" presetID="53" presetClass="entr" presetSubtype="16" fill="hold" grpId="0" nodeType="afterEffect">
                                  <p:stCondLst>
                                    <p:cond delay="0"/>
                                  </p:stCondLst>
                                  <p:childTnLst>
                                    <p:set>
                                      <p:cBhvr>
                                        <p:cTn id="82" dur="1" fill="hold">
                                          <p:stCondLst>
                                            <p:cond delay="0"/>
                                          </p:stCondLst>
                                        </p:cTn>
                                        <p:tgtEl>
                                          <p:spTgt spid="661"/>
                                        </p:tgtEl>
                                        <p:attrNameLst>
                                          <p:attrName>style.visibility</p:attrName>
                                        </p:attrNameLst>
                                      </p:cBhvr>
                                      <p:to>
                                        <p:strVal val="visible"/>
                                      </p:to>
                                    </p:set>
                                    <p:anim calcmode="lin" valueType="num">
                                      <p:cBhvr>
                                        <p:cTn id="83" dur="500" fill="hold"/>
                                        <p:tgtEl>
                                          <p:spTgt spid="661"/>
                                        </p:tgtEl>
                                        <p:attrNameLst>
                                          <p:attrName>ppt_w</p:attrName>
                                        </p:attrNameLst>
                                      </p:cBhvr>
                                      <p:tavLst>
                                        <p:tav tm="0">
                                          <p:val>
                                            <p:fltVal val="0"/>
                                          </p:val>
                                        </p:tav>
                                        <p:tav tm="100000">
                                          <p:val>
                                            <p:strVal val="#ppt_w"/>
                                          </p:val>
                                        </p:tav>
                                      </p:tavLst>
                                    </p:anim>
                                    <p:anim calcmode="lin" valueType="num">
                                      <p:cBhvr>
                                        <p:cTn id="84" dur="500" fill="hold"/>
                                        <p:tgtEl>
                                          <p:spTgt spid="661"/>
                                        </p:tgtEl>
                                        <p:attrNameLst>
                                          <p:attrName>ppt_h</p:attrName>
                                        </p:attrNameLst>
                                      </p:cBhvr>
                                      <p:tavLst>
                                        <p:tav tm="0">
                                          <p:val>
                                            <p:fltVal val="0"/>
                                          </p:val>
                                        </p:tav>
                                        <p:tav tm="100000">
                                          <p:val>
                                            <p:strVal val="#ppt_h"/>
                                          </p:val>
                                        </p:tav>
                                      </p:tavLst>
                                    </p:anim>
                                    <p:animEffect transition="in" filter="fade">
                                      <p:cBhvr>
                                        <p:cTn id="85" dur="500"/>
                                        <p:tgtEl>
                                          <p:spTgt spid="661"/>
                                        </p:tgtEl>
                                      </p:cBhvr>
                                    </p:animEffect>
                                  </p:childTnLst>
                                </p:cTn>
                              </p:par>
                            </p:childTnLst>
                          </p:cTn>
                        </p:par>
                        <p:par>
                          <p:cTn id="86" fill="hold">
                            <p:stCondLst>
                              <p:cond delay="6500"/>
                            </p:stCondLst>
                            <p:childTnLst>
                              <p:par>
                                <p:cTn id="87" presetID="22" presetClass="entr" presetSubtype="4" fill="hold" nodeType="afterEffect">
                                  <p:stCondLst>
                                    <p:cond delay="0"/>
                                  </p:stCondLst>
                                  <p:childTnLst>
                                    <p:set>
                                      <p:cBhvr>
                                        <p:cTn id="88" dur="1" fill="hold">
                                          <p:stCondLst>
                                            <p:cond delay="0"/>
                                          </p:stCondLst>
                                        </p:cTn>
                                        <p:tgtEl>
                                          <p:spTgt spid="1150"/>
                                        </p:tgtEl>
                                        <p:attrNameLst>
                                          <p:attrName>style.visibility</p:attrName>
                                        </p:attrNameLst>
                                      </p:cBhvr>
                                      <p:to>
                                        <p:strVal val="visible"/>
                                      </p:to>
                                    </p:set>
                                    <p:animEffect transition="in" filter="wipe(down)">
                                      <p:cBhvr>
                                        <p:cTn id="89" dur="500"/>
                                        <p:tgtEl>
                                          <p:spTgt spid="1150"/>
                                        </p:tgtEl>
                                      </p:cBhvr>
                                    </p:animEffect>
                                  </p:childTnLst>
                                </p:cTn>
                              </p:par>
                            </p:childTnLst>
                          </p:cTn>
                        </p:par>
                        <p:par>
                          <p:cTn id="90" fill="hold">
                            <p:stCondLst>
                              <p:cond delay="7000"/>
                            </p:stCondLst>
                            <p:childTnLst>
                              <p:par>
                                <p:cTn id="91" presetID="10" presetClass="entr" presetSubtype="0" fill="hold" grpId="0" nodeType="afterEffect">
                                  <p:stCondLst>
                                    <p:cond delay="0"/>
                                  </p:stCondLst>
                                  <p:childTnLst>
                                    <p:set>
                                      <p:cBhvr>
                                        <p:cTn id="92" dur="1" fill="hold">
                                          <p:stCondLst>
                                            <p:cond delay="0"/>
                                          </p:stCondLst>
                                        </p:cTn>
                                        <p:tgtEl>
                                          <p:spTgt spid="670"/>
                                        </p:tgtEl>
                                        <p:attrNameLst>
                                          <p:attrName>style.visibility</p:attrName>
                                        </p:attrNameLst>
                                      </p:cBhvr>
                                      <p:to>
                                        <p:strVal val="visible"/>
                                      </p:to>
                                    </p:set>
                                    <p:animEffect transition="in" filter="fade">
                                      <p:cBhvr>
                                        <p:cTn id="93" dur="500"/>
                                        <p:tgtEl>
                                          <p:spTgt spid="670"/>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671"/>
                                        </p:tgtEl>
                                        <p:attrNameLst>
                                          <p:attrName>style.visibility</p:attrName>
                                        </p:attrNameLst>
                                      </p:cBhvr>
                                      <p:to>
                                        <p:strVal val="visible"/>
                                      </p:to>
                                    </p:set>
                                    <p:animEffect transition="in" filter="fade">
                                      <p:cBhvr>
                                        <p:cTn id="96" dur="500"/>
                                        <p:tgtEl>
                                          <p:spTgt spid="671"/>
                                        </p:tgtEl>
                                      </p:cBhvr>
                                    </p:animEffect>
                                    <p:anim calcmode="lin" valueType="num">
                                      <p:cBhvr>
                                        <p:cTn id="97" dur="500" fill="hold"/>
                                        <p:tgtEl>
                                          <p:spTgt spid="671"/>
                                        </p:tgtEl>
                                        <p:attrNameLst>
                                          <p:attrName>ppt_x</p:attrName>
                                        </p:attrNameLst>
                                      </p:cBhvr>
                                      <p:tavLst>
                                        <p:tav tm="0">
                                          <p:val>
                                            <p:strVal val="#ppt_x"/>
                                          </p:val>
                                        </p:tav>
                                        <p:tav tm="100000">
                                          <p:val>
                                            <p:strVal val="#ppt_x"/>
                                          </p:val>
                                        </p:tav>
                                      </p:tavLst>
                                    </p:anim>
                                    <p:anim calcmode="lin" valueType="num">
                                      <p:cBhvr>
                                        <p:cTn id="98" dur="500" fill="hold"/>
                                        <p:tgtEl>
                                          <p:spTgt spid="671"/>
                                        </p:tgtEl>
                                        <p:attrNameLst>
                                          <p:attrName>ppt_y</p:attrName>
                                        </p:attrNameLst>
                                      </p:cBhvr>
                                      <p:tavLst>
                                        <p:tav tm="0">
                                          <p:val>
                                            <p:strVal val="#ppt_y+.1"/>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662"/>
                                        </p:tgtEl>
                                        <p:attrNameLst>
                                          <p:attrName>style.visibility</p:attrName>
                                        </p:attrNameLst>
                                      </p:cBhvr>
                                      <p:to>
                                        <p:strVal val="visible"/>
                                      </p:to>
                                    </p:set>
                                    <p:anim calcmode="lin" valueType="num">
                                      <p:cBhvr>
                                        <p:cTn id="102" dur="500" fill="hold"/>
                                        <p:tgtEl>
                                          <p:spTgt spid="662"/>
                                        </p:tgtEl>
                                        <p:attrNameLst>
                                          <p:attrName>ppt_w</p:attrName>
                                        </p:attrNameLst>
                                      </p:cBhvr>
                                      <p:tavLst>
                                        <p:tav tm="0">
                                          <p:val>
                                            <p:fltVal val="0"/>
                                          </p:val>
                                        </p:tav>
                                        <p:tav tm="100000">
                                          <p:val>
                                            <p:strVal val="#ppt_w"/>
                                          </p:val>
                                        </p:tav>
                                      </p:tavLst>
                                    </p:anim>
                                    <p:anim calcmode="lin" valueType="num">
                                      <p:cBhvr>
                                        <p:cTn id="103" dur="500" fill="hold"/>
                                        <p:tgtEl>
                                          <p:spTgt spid="662"/>
                                        </p:tgtEl>
                                        <p:attrNameLst>
                                          <p:attrName>ppt_h</p:attrName>
                                        </p:attrNameLst>
                                      </p:cBhvr>
                                      <p:tavLst>
                                        <p:tav tm="0">
                                          <p:val>
                                            <p:fltVal val="0"/>
                                          </p:val>
                                        </p:tav>
                                        <p:tav tm="100000">
                                          <p:val>
                                            <p:strVal val="#ppt_h"/>
                                          </p:val>
                                        </p:tav>
                                      </p:tavLst>
                                    </p:anim>
                                    <p:animEffect transition="in" filter="fade">
                                      <p:cBhvr>
                                        <p:cTn id="104" dur="500"/>
                                        <p:tgtEl>
                                          <p:spTgt spid="662"/>
                                        </p:tgtEl>
                                      </p:cBhvr>
                                    </p:animEffect>
                                  </p:childTnLst>
                                </p:cTn>
                              </p:par>
                            </p:childTnLst>
                          </p:cTn>
                        </p:par>
                        <p:par>
                          <p:cTn id="105" fill="hold">
                            <p:stCondLst>
                              <p:cond delay="8000"/>
                            </p:stCondLst>
                            <p:childTnLst>
                              <p:par>
                                <p:cTn id="106" presetID="22" presetClass="entr" presetSubtype="4" fill="hold" nodeType="afterEffect">
                                  <p:stCondLst>
                                    <p:cond delay="0"/>
                                  </p:stCondLst>
                                  <p:childTnLst>
                                    <p:set>
                                      <p:cBhvr>
                                        <p:cTn id="107" dur="1" fill="hold">
                                          <p:stCondLst>
                                            <p:cond delay="0"/>
                                          </p:stCondLst>
                                        </p:cTn>
                                        <p:tgtEl>
                                          <p:spTgt spid="676"/>
                                        </p:tgtEl>
                                        <p:attrNameLst>
                                          <p:attrName>style.visibility</p:attrName>
                                        </p:attrNameLst>
                                      </p:cBhvr>
                                      <p:to>
                                        <p:strVal val="visible"/>
                                      </p:to>
                                    </p:set>
                                    <p:animEffect transition="in" filter="wipe(down)">
                                      <p:cBhvr>
                                        <p:cTn id="108" dur="500"/>
                                        <p:tgtEl>
                                          <p:spTgt spid="676"/>
                                        </p:tgtEl>
                                      </p:cBhvr>
                                    </p:animEffect>
                                  </p:childTnLst>
                                </p:cTn>
                              </p:par>
                            </p:childTnLst>
                          </p:cTn>
                        </p:par>
                        <p:par>
                          <p:cTn id="109" fill="hold">
                            <p:stCondLst>
                              <p:cond delay="8500"/>
                            </p:stCondLst>
                            <p:childTnLst>
                              <p:par>
                                <p:cTn id="110" presetID="10" presetClass="entr" presetSubtype="0" fill="hold" grpId="0" nodeType="afterEffect">
                                  <p:stCondLst>
                                    <p:cond delay="0"/>
                                  </p:stCondLst>
                                  <p:childTnLst>
                                    <p:set>
                                      <p:cBhvr>
                                        <p:cTn id="111" dur="1" fill="hold">
                                          <p:stCondLst>
                                            <p:cond delay="0"/>
                                          </p:stCondLst>
                                        </p:cTn>
                                        <p:tgtEl>
                                          <p:spTgt spid="672"/>
                                        </p:tgtEl>
                                        <p:attrNameLst>
                                          <p:attrName>style.visibility</p:attrName>
                                        </p:attrNameLst>
                                      </p:cBhvr>
                                      <p:to>
                                        <p:strVal val="visible"/>
                                      </p:to>
                                    </p:set>
                                    <p:animEffect transition="in" filter="fade">
                                      <p:cBhvr>
                                        <p:cTn id="112" dur="500"/>
                                        <p:tgtEl>
                                          <p:spTgt spid="672"/>
                                        </p:tgtEl>
                                      </p:cBhvr>
                                    </p:animEffect>
                                  </p:childTnLst>
                                </p:cTn>
                              </p:par>
                              <p:par>
                                <p:cTn id="113" presetID="42" presetClass="entr" presetSubtype="0" fill="hold" grpId="0" nodeType="withEffect">
                                  <p:stCondLst>
                                    <p:cond delay="0"/>
                                  </p:stCondLst>
                                  <p:childTnLst>
                                    <p:set>
                                      <p:cBhvr>
                                        <p:cTn id="114" dur="1" fill="hold">
                                          <p:stCondLst>
                                            <p:cond delay="0"/>
                                          </p:stCondLst>
                                        </p:cTn>
                                        <p:tgtEl>
                                          <p:spTgt spid="673"/>
                                        </p:tgtEl>
                                        <p:attrNameLst>
                                          <p:attrName>style.visibility</p:attrName>
                                        </p:attrNameLst>
                                      </p:cBhvr>
                                      <p:to>
                                        <p:strVal val="visible"/>
                                      </p:to>
                                    </p:set>
                                    <p:animEffect transition="in" filter="fade">
                                      <p:cBhvr>
                                        <p:cTn id="115" dur="500"/>
                                        <p:tgtEl>
                                          <p:spTgt spid="673"/>
                                        </p:tgtEl>
                                      </p:cBhvr>
                                    </p:animEffect>
                                    <p:anim calcmode="lin" valueType="num">
                                      <p:cBhvr>
                                        <p:cTn id="116" dur="500" fill="hold"/>
                                        <p:tgtEl>
                                          <p:spTgt spid="673"/>
                                        </p:tgtEl>
                                        <p:attrNameLst>
                                          <p:attrName>ppt_x</p:attrName>
                                        </p:attrNameLst>
                                      </p:cBhvr>
                                      <p:tavLst>
                                        <p:tav tm="0">
                                          <p:val>
                                            <p:strVal val="#ppt_x"/>
                                          </p:val>
                                        </p:tav>
                                        <p:tav tm="100000">
                                          <p:val>
                                            <p:strVal val="#ppt_x"/>
                                          </p:val>
                                        </p:tav>
                                      </p:tavLst>
                                    </p:anim>
                                    <p:anim calcmode="lin" valueType="num">
                                      <p:cBhvr>
                                        <p:cTn id="117" dur="500" fill="hold"/>
                                        <p:tgtEl>
                                          <p:spTgt spid="673"/>
                                        </p:tgtEl>
                                        <p:attrNameLst>
                                          <p:attrName>ppt_y</p:attrName>
                                        </p:attrNameLst>
                                      </p:cBhvr>
                                      <p:tavLst>
                                        <p:tav tm="0">
                                          <p:val>
                                            <p:strVal val="#ppt_y+.1"/>
                                          </p:val>
                                        </p:tav>
                                        <p:tav tm="100000">
                                          <p:val>
                                            <p:strVal val="#ppt_y"/>
                                          </p:val>
                                        </p:tav>
                                      </p:tavLst>
                                    </p:anim>
                                  </p:childTnLst>
                                </p:cTn>
                              </p:par>
                            </p:childTnLst>
                          </p:cTn>
                        </p:par>
                        <p:par>
                          <p:cTn id="118" fill="hold">
                            <p:stCondLst>
                              <p:cond delay="9000"/>
                            </p:stCondLst>
                            <p:childTnLst>
                              <p:par>
                                <p:cTn id="119" presetID="53" presetClass="entr" presetSubtype="16" fill="hold" grpId="0" nodeType="afterEffect">
                                  <p:stCondLst>
                                    <p:cond delay="0"/>
                                  </p:stCondLst>
                                  <p:childTnLst>
                                    <p:set>
                                      <p:cBhvr>
                                        <p:cTn id="120" dur="1" fill="hold">
                                          <p:stCondLst>
                                            <p:cond delay="0"/>
                                          </p:stCondLst>
                                        </p:cTn>
                                        <p:tgtEl>
                                          <p:spTgt spid="663"/>
                                        </p:tgtEl>
                                        <p:attrNameLst>
                                          <p:attrName>style.visibility</p:attrName>
                                        </p:attrNameLst>
                                      </p:cBhvr>
                                      <p:to>
                                        <p:strVal val="visible"/>
                                      </p:to>
                                    </p:set>
                                    <p:anim calcmode="lin" valueType="num">
                                      <p:cBhvr>
                                        <p:cTn id="121" dur="500" fill="hold"/>
                                        <p:tgtEl>
                                          <p:spTgt spid="663"/>
                                        </p:tgtEl>
                                        <p:attrNameLst>
                                          <p:attrName>ppt_w</p:attrName>
                                        </p:attrNameLst>
                                      </p:cBhvr>
                                      <p:tavLst>
                                        <p:tav tm="0">
                                          <p:val>
                                            <p:fltVal val="0"/>
                                          </p:val>
                                        </p:tav>
                                        <p:tav tm="100000">
                                          <p:val>
                                            <p:strVal val="#ppt_w"/>
                                          </p:val>
                                        </p:tav>
                                      </p:tavLst>
                                    </p:anim>
                                    <p:anim calcmode="lin" valueType="num">
                                      <p:cBhvr>
                                        <p:cTn id="122" dur="500" fill="hold"/>
                                        <p:tgtEl>
                                          <p:spTgt spid="663"/>
                                        </p:tgtEl>
                                        <p:attrNameLst>
                                          <p:attrName>ppt_h</p:attrName>
                                        </p:attrNameLst>
                                      </p:cBhvr>
                                      <p:tavLst>
                                        <p:tav tm="0">
                                          <p:val>
                                            <p:fltVal val="0"/>
                                          </p:val>
                                        </p:tav>
                                        <p:tav tm="100000">
                                          <p:val>
                                            <p:strVal val="#ppt_h"/>
                                          </p:val>
                                        </p:tav>
                                      </p:tavLst>
                                    </p:anim>
                                    <p:animEffect transition="in" filter="fade">
                                      <p:cBhvr>
                                        <p:cTn id="123" dur="500"/>
                                        <p:tgtEl>
                                          <p:spTgt spid="663"/>
                                        </p:tgtEl>
                                      </p:cBhvr>
                                    </p:animEffect>
                                  </p:childTnLst>
                                </p:cTn>
                              </p:par>
                            </p:childTnLst>
                          </p:cTn>
                        </p:par>
                        <p:par>
                          <p:cTn id="124" fill="hold">
                            <p:stCondLst>
                              <p:cond delay="9500"/>
                            </p:stCondLst>
                            <p:childTnLst>
                              <p:par>
                                <p:cTn id="125" presetID="22" presetClass="entr" presetSubtype="4" fill="hold" nodeType="afterEffect">
                                  <p:stCondLst>
                                    <p:cond delay="0"/>
                                  </p:stCondLst>
                                  <p:childTnLst>
                                    <p:set>
                                      <p:cBhvr>
                                        <p:cTn id="126" dur="1" fill="hold">
                                          <p:stCondLst>
                                            <p:cond delay="0"/>
                                          </p:stCondLst>
                                        </p:cTn>
                                        <p:tgtEl>
                                          <p:spTgt spid="1193"/>
                                        </p:tgtEl>
                                        <p:attrNameLst>
                                          <p:attrName>style.visibility</p:attrName>
                                        </p:attrNameLst>
                                      </p:cBhvr>
                                      <p:to>
                                        <p:strVal val="visible"/>
                                      </p:to>
                                    </p:set>
                                    <p:animEffect transition="in" filter="wipe(down)">
                                      <p:cBhvr>
                                        <p:cTn id="127" dur="500"/>
                                        <p:tgtEl>
                                          <p:spTgt spid="1193"/>
                                        </p:tgtEl>
                                      </p:cBhvr>
                                    </p:animEffect>
                                  </p:childTnLst>
                                </p:cTn>
                              </p:par>
                            </p:childTnLst>
                          </p:cTn>
                        </p:par>
                        <p:par>
                          <p:cTn id="128" fill="hold">
                            <p:stCondLst>
                              <p:cond delay="10000"/>
                            </p:stCondLst>
                            <p:childTnLst>
                              <p:par>
                                <p:cTn id="129" presetID="10" presetClass="entr" presetSubtype="0" fill="hold" grpId="0" nodeType="afterEffect">
                                  <p:stCondLst>
                                    <p:cond delay="0"/>
                                  </p:stCondLst>
                                  <p:childTnLst>
                                    <p:set>
                                      <p:cBhvr>
                                        <p:cTn id="130" dur="1" fill="hold">
                                          <p:stCondLst>
                                            <p:cond delay="0"/>
                                          </p:stCondLst>
                                        </p:cTn>
                                        <p:tgtEl>
                                          <p:spTgt spid="674"/>
                                        </p:tgtEl>
                                        <p:attrNameLst>
                                          <p:attrName>style.visibility</p:attrName>
                                        </p:attrNameLst>
                                      </p:cBhvr>
                                      <p:to>
                                        <p:strVal val="visible"/>
                                      </p:to>
                                    </p:set>
                                    <p:animEffect transition="in" filter="fade">
                                      <p:cBhvr>
                                        <p:cTn id="131" dur="500"/>
                                        <p:tgtEl>
                                          <p:spTgt spid="674"/>
                                        </p:tgtEl>
                                      </p:cBhvr>
                                    </p:animEffect>
                                  </p:childTnLst>
                                </p:cTn>
                              </p:par>
                              <p:par>
                                <p:cTn id="132" presetID="42" presetClass="entr" presetSubtype="0" fill="hold" grpId="0" nodeType="withEffect">
                                  <p:stCondLst>
                                    <p:cond delay="0"/>
                                  </p:stCondLst>
                                  <p:childTnLst>
                                    <p:set>
                                      <p:cBhvr>
                                        <p:cTn id="133" dur="1" fill="hold">
                                          <p:stCondLst>
                                            <p:cond delay="0"/>
                                          </p:stCondLst>
                                        </p:cTn>
                                        <p:tgtEl>
                                          <p:spTgt spid="675"/>
                                        </p:tgtEl>
                                        <p:attrNameLst>
                                          <p:attrName>style.visibility</p:attrName>
                                        </p:attrNameLst>
                                      </p:cBhvr>
                                      <p:to>
                                        <p:strVal val="visible"/>
                                      </p:to>
                                    </p:set>
                                    <p:animEffect transition="in" filter="fade">
                                      <p:cBhvr>
                                        <p:cTn id="134" dur="500"/>
                                        <p:tgtEl>
                                          <p:spTgt spid="675"/>
                                        </p:tgtEl>
                                      </p:cBhvr>
                                    </p:animEffect>
                                    <p:anim calcmode="lin" valueType="num">
                                      <p:cBhvr>
                                        <p:cTn id="135" dur="500" fill="hold"/>
                                        <p:tgtEl>
                                          <p:spTgt spid="675"/>
                                        </p:tgtEl>
                                        <p:attrNameLst>
                                          <p:attrName>ppt_x</p:attrName>
                                        </p:attrNameLst>
                                      </p:cBhvr>
                                      <p:tavLst>
                                        <p:tav tm="0">
                                          <p:val>
                                            <p:strVal val="#ppt_x"/>
                                          </p:val>
                                        </p:tav>
                                        <p:tav tm="100000">
                                          <p:val>
                                            <p:strVal val="#ppt_x"/>
                                          </p:val>
                                        </p:tav>
                                      </p:tavLst>
                                    </p:anim>
                                    <p:anim calcmode="lin" valueType="num">
                                      <p:cBhvr>
                                        <p:cTn id="136" dur="5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 name="Rectangle 655"/>
          <p:cNvSpPr/>
          <p:nvPr/>
        </p:nvSpPr>
        <p:spPr>
          <a:xfrm>
            <a:off x="1000367" y="1765253"/>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59" name="Rectangle 658"/>
          <p:cNvSpPr/>
          <p:nvPr/>
        </p:nvSpPr>
        <p:spPr>
          <a:xfrm>
            <a:off x="1000367" y="3263035"/>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0" name="Rectangle 659"/>
          <p:cNvSpPr/>
          <p:nvPr/>
        </p:nvSpPr>
        <p:spPr>
          <a:xfrm>
            <a:off x="3477468" y="1765253"/>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1" name="Rectangle 660"/>
          <p:cNvSpPr/>
          <p:nvPr/>
        </p:nvSpPr>
        <p:spPr>
          <a:xfrm>
            <a:off x="3477468" y="3263035"/>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2" name="Rectangle 661"/>
          <p:cNvSpPr/>
          <p:nvPr/>
        </p:nvSpPr>
        <p:spPr>
          <a:xfrm>
            <a:off x="6184997" y="1765253"/>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3" name="Rectangle 662"/>
          <p:cNvSpPr/>
          <p:nvPr/>
        </p:nvSpPr>
        <p:spPr>
          <a:xfrm>
            <a:off x="6184997" y="3263035"/>
            <a:ext cx="748891" cy="74889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64" name="TextBox 663"/>
          <p:cNvSpPr txBox="1"/>
          <p:nvPr/>
        </p:nvSpPr>
        <p:spPr>
          <a:xfrm>
            <a:off x="827545" y="2593651"/>
            <a:ext cx="1036926" cy="577081"/>
          </a:xfrm>
          <a:prstGeom prst="rect">
            <a:avLst/>
          </a:prstGeom>
          <a:noFill/>
        </p:spPr>
        <p:txBody>
          <a:bodyPr wrap="square" rtlCol="0">
            <a:spAutoFit/>
          </a:bodyPr>
          <a:lstStyle/>
          <a:p>
            <a:pPr algn="ctr">
              <a:lnSpc>
                <a:spcPct val="150000"/>
              </a:lnSpc>
            </a:pPr>
            <a:r>
              <a:rPr lang="en-US" sz="1050" i="1" dirty="0">
                <a:solidFill>
                  <a:srgbClr val="1D1D1D"/>
                </a:solidFill>
              </a:rPr>
              <a:t>Digital Imaging</a:t>
            </a:r>
          </a:p>
        </p:txBody>
      </p:sp>
      <p:sp>
        <p:nvSpPr>
          <p:cNvPr id="665" name="TextBox 664"/>
          <p:cNvSpPr txBox="1"/>
          <p:nvPr/>
        </p:nvSpPr>
        <p:spPr>
          <a:xfrm>
            <a:off x="1874811" y="1860969"/>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sp>
        <p:nvSpPr>
          <p:cNvPr id="666" name="TextBox 665"/>
          <p:cNvSpPr txBox="1"/>
          <p:nvPr/>
        </p:nvSpPr>
        <p:spPr>
          <a:xfrm>
            <a:off x="827545" y="4116632"/>
            <a:ext cx="1152140" cy="334707"/>
          </a:xfrm>
          <a:prstGeom prst="rect">
            <a:avLst/>
          </a:prstGeom>
          <a:noFill/>
        </p:spPr>
        <p:txBody>
          <a:bodyPr wrap="square" rtlCol="0">
            <a:spAutoFit/>
          </a:bodyPr>
          <a:lstStyle/>
          <a:p>
            <a:pPr algn="ctr">
              <a:lnSpc>
                <a:spcPct val="150000"/>
              </a:lnSpc>
            </a:pPr>
            <a:r>
              <a:rPr lang="en-US" sz="1050" i="1" dirty="0">
                <a:solidFill>
                  <a:srgbClr val="1D1D1D"/>
                </a:solidFill>
              </a:rPr>
              <a:t>Editorial Design</a:t>
            </a:r>
          </a:p>
        </p:txBody>
      </p:sp>
      <p:sp>
        <p:nvSpPr>
          <p:cNvPr id="667" name="TextBox 666"/>
          <p:cNvSpPr txBox="1"/>
          <p:nvPr/>
        </p:nvSpPr>
        <p:spPr>
          <a:xfrm>
            <a:off x="1874811" y="3362050"/>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sp>
        <p:nvSpPr>
          <p:cNvPr id="668" name="TextBox 667"/>
          <p:cNvSpPr txBox="1"/>
          <p:nvPr/>
        </p:nvSpPr>
        <p:spPr>
          <a:xfrm>
            <a:off x="3362253" y="2593651"/>
            <a:ext cx="1036926" cy="577081"/>
          </a:xfrm>
          <a:prstGeom prst="rect">
            <a:avLst/>
          </a:prstGeom>
          <a:noFill/>
        </p:spPr>
        <p:txBody>
          <a:bodyPr wrap="square" rtlCol="0">
            <a:spAutoFit/>
          </a:bodyPr>
          <a:lstStyle/>
          <a:p>
            <a:pPr algn="ctr">
              <a:lnSpc>
                <a:spcPct val="150000"/>
              </a:lnSpc>
            </a:pPr>
            <a:r>
              <a:rPr lang="en-US" sz="1050" i="1" dirty="0">
                <a:solidFill>
                  <a:srgbClr val="1D1D1D"/>
                </a:solidFill>
              </a:rPr>
              <a:t>Web Developer</a:t>
            </a:r>
          </a:p>
        </p:txBody>
      </p:sp>
      <p:sp>
        <p:nvSpPr>
          <p:cNvPr id="669" name="TextBox 668"/>
          <p:cNvSpPr txBox="1"/>
          <p:nvPr/>
        </p:nvSpPr>
        <p:spPr>
          <a:xfrm>
            <a:off x="4399180" y="1860969"/>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sp>
        <p:nvSpPr>
          <p:cNvPr id="670" name="TextBox 669"/>
          <p:cNvSpPr txBox="1"/>
          <p:nvPr/>
        </p:nvSpPr>
        <p:spPr>
          <a:xfrm>
            <a:off x="3304646" y="411663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Data Analyst</a:t>
            </a:r>
          </a:p>
        </p:txBody>
      </p:sp>
      <p:sp>
        <p:nvSpPr>
          <p:cNvPr id="671" name="TextBox 670"/>
          <p:cNvSpPr txBox="1"/>
          <p:nvPr/>
        </p:nvSpPr>
        <p:spPr>
          <a:xfrm>
            <a:off x="4399180" y="3362050"/>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sp>
        <p:nvSpPr>
          <p:cNvPr id="672" name="TextBox 671"/>
          <p:cNvSpPr txBox="1"/>
          <p:nvPr/>
        </p:nvSpPr>
        <p:spPr>
          <a:xfrm>
            <a:off x="6127389" y="2593651"/>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Photography</a:t>
            </a:r>
          </a:p>
        </p:txBody>
      </p:sp>
      <p:sp>
        <p:nvSpPr>
          <p:cNvPr id="673" name="TextBox 672"/>
          <p:cNvSpPr txBox="1"/>
          <p:nvPr/>
        </p:nvSpPr>
        <p:spPr>
          <a:xfrm>
            <a:off x="7049101" y="1860969"/>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sp>
        <p:nvSpPr>
          <p:cNvPr id="674" name="TextBox 673"/>
          <p:cNvSpPr txBox="1"/>
          <p:nvPr/>
        </p:nvSpPr>
        <p:spPr>
          <a:xfrm>
            <a:off x="6127389" y="411663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Copy Writing</a:t>
            </a:r>
          </a:p>
        </p:txBody>
      </p:sp>
      <p:sp>
        <p:nvSpPr>
          <p:cNvPr id="675" name="TextBox 674"/>
          <p:cNvSpPr txBox="1"/>
          <p:nvPr/>
        </p:nvSpPr>
        <p:spPr>
          <a:xfrm>
            <a:off x="7049101" y="3362050"/>
            <a:ext cx="1152140" cy="477054"/>
          </a:xfrm>
          <a:prstGeom prst="rect">
            <a:avLst/>
          </a:prstGeom>
          <a:noFill/>
        </p:spPr>
        <p:txBody>
          <a:bodyPr wrap="square" rtlCol="0">
            <a:spAutoFit/>
          </a:bodyPr>
          <a:lstStyle/>
          <a:p>
            <a:pPr>
              <a:lnSpc>
                <a:spcPts val="960"/>
              </a:lnSpc>
            </a:pPr>
            <a:r>
              <a:rPr lang="en-US" sz="825" dirty="0">
                <a:solidFill>
                  <a:schemeClr val="bg1">
                    <a:lumMod val="50000"/>
                  </a:schemeClr>
                </a:solidFill>
              </a:rPr>
              <a:t>Moon over Parma, bring my love to me tonight.</a:t>
            </a:r>
          </a:p>
        </p:txBody>
      </p:sp>
      <p:grpSp>
        <p:nvGrpSpPr>
          <p:cNvPr id="676" name="Group 675"/>
          <p:cNvGrpSpPr/>
          <p:nvPr/>
        </p:nvGrpSpPr>
        <p:grpSpPr>
          <a:xfrm>
            <a:off x="6300211" y="1983067"/>
            <a:ext cx="518931" cy="309026"/>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729" name="Group 728"/>
          <p:cNvGrpSpPr/>
          <p:nvPr/>
        </p:nvGrpSpPr>
        <p:grpSpPr>
          <a:xfrm>
            <a:off x="3650288" y="1926127"/>
            <a:ext cx="427038" cy="404516"/>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044" name="Group 1043"/>
          <p:cNvGrpSpPr/>
          <p:nvPr/>
        </p:nvGrpSpPr>
        <p:grpSpPr>
          <a:xfrm>
            <a:off x="1146243" y="1927513"/>
            <a:ext cx="470747" cy="413810"/>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105" name="Group 1104"/>
          <p:cNvGrpSpPr/>
          <p:nvPr/>
        </p:nvGrpSpPr>
        <p:grpSpPr>
          <a:xfrm>
            <a:off x="1183641" y="3458045"/>
            <a:ext cx="393460" cy="376395"/>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150" name="Group 1149"/>
          <p:cNvGrpSpPr/>
          <p:nvPr/>
        </p:nvGrpSpPr>
        <p:grpSpPr>
          <a:xfrm>
            <a:off x="3656502" y="3426783"/>
            <a:ext cx="397512" cy="436057"/>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193" name="Group 1192"/>
          <p:cNvGrpSpPr/>
          <p:nvPr/>
        </p:nvGrpSpPr>
        <p:grpSpPr>
          <a:xfrm>
            <a:off x="6375432" y="3411194"/>
            <a:ext cx="362458" cy="495015"/>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658" name="Rectangle 657"/>
          <p:cNvSpPr/>
          <p:nvPr/>
        </p:nvSpPr>
        <p:spPr>
          <a:xfrm>
            <a:off x="3362253"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08" name="Rectangle 1307"/>
          <p:cNvSpPr/>
          <p:nvPr/>
        </p:nvSpPr>
        <p:spPr>
          <a:xfrm>
            <a:off x="3512325"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57" name="Title 1"/>
          <p:cNvSpPr txBox="1">
            <a:spLocks/>
          </p:cNvSpPr>
          <p:nvPr/>
        </p:nvSpPr>
        <p:spPr>
          <a:xfrm>
            <a:off x="3523153" y="728327"/>
            <a:ext cx="2200988" cy="550091"/>
          </a:xfrm>
          <a:prstGeom prst="rect">
            <a:avLst/>
          </a:prstGeom>
          <a:noFill/>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Service</a:t>
            </a:r>
            <a:r>
              <a:rPr lang="en-US" sz="2400" spc="-150" dirty="0">
                <a:solidFill>
                  <a:schemeClr val="bg1"/>
                </a:solidFill>
              </a:rPr>
              <a:t> List</a:t>
            </a:r>
            <a:endParaRPr lang="en-US" sz="2400" dirty="0">
              <a:solidFill>
                <a:schemeClr val="bg1"/>
              </a:solidFill>
            </a:endParaRPr>
          </a:p>
        </p:txBody>
      </p:sp>
    </p:spTree>
    <p:extLst>
      <p:ext uri="{BB962C8B-B14F-4D97-AF65-F5344CB8AC3E}">
        <p14:creationId xmlns:p14="http://schemas.microsoft.com/office/powerpoint/2010/main" val="4011191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08"/>
                                        </p:tgtEl>
                                        <p:attrNameLst>
                                          <p:attrName>style.visibility</p:attrName>
                                        </p:attrNameLst>
                                      </p:cBhvr>
                                      <p:to>
                                        <p:strVal val="visible"/>
                                      </p:to>
                                    </p:set>
                                    <p:anim calcmode="lin" valueType="num">
                                      <p:cBhvr>
                                        <p:cTn id="7" dur="500" fill="hold"/>
                                        <p:tgtEl>
                                          <p:spTgt spid="1308"/>
                                        </p:tgtEl>
                                        <p:attrNameLst>
                                          <p:attrName>ppt_w</p:attrName>
                                        </p:attrNameLst>
                                      </p:cBhvr>
                                      <p:tavLst>
                                        <p:tav tm="0">
                                          <p:val>
                                            <p:strVal val="#ppt_w*0.70"/>
                                          </p:val>
                                        </p:tav>
                                        <p:tav tm="100000">
                                          <p:val>
                                            <p:strVal val="#ppt_w"/>
                                          </p:val>
                                        </p:tav>
                                      </p:tavLst>
                                    </p:anim>
                                    <p:anim calcmode="lin" valueType="num">
                                      <p:cBhvr>
                                        <p:cTn id="8" dur="500" fill="hold"/>
                                        <p:tgtEl>
                                          <p:spTgt spid="1308"/>
                                        </p:tgtEl>
                                        <p:attrNameLst>
                                          <p:attrName>ppt_h</p:attrName>
                                        </p:attrNameLst>
                                      </p:cBhvr>
                                      <p:tavLst>
                                        <p:tav tm="0">
                                          <p:val>
                                            <p:strVal val="#ppt_h"/>
                                          </p:val>
                                        </p:tav>
                                        <p:tav tm="100000">
                                          <p:val>
                                            <p:strVal val="#ppt_h"/>
                                          </p:val>
                                        </p:tav>
                                      </p:tavLst>
                                    </p:anim>
                                    <p:animEffect transition="in" filter="fade">
                                      <p:cBhvr>
                                        <p:cTn id="9" dur="500"/>
                                        <p:tgtEl>
                                          <p:spTgt spid="13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500" fill="hold"/>
                                        <p:tgtEl>
                                          <p:spTgt spid="658"/>
                                        </p:tgtEl>
                                        <p:attrNameLst>
                                          <p:attrName>ppt_w</p:attrName>
                                        </p:attrNameLst>
                                      </p:cBhvr>
                                      <p:tavLst>
                                        <p:tav tm="0">
                                          <p:val>
                                            <p:strVal val="#ppt_w*0.70"/>
                                          </p:val>
                                        </p:tav>
                                        <p:tav tm="100000">
                                          <p:val>
                                            <p:strVal val="#ppt_w"/>
                                          </p:val>
                                        </p:tav>
                                      </p:tavLst>
                                    </p:anim>
                                    <p:anim calcmode="lin" valueType="num">
                                      <p:cBhvr>
                                        <p:cTn id="13" dur="500" fill="hold"/>
                                        <p:tgtEl>
                                          <p:spTgt spid="658"/>
                                        </p:tgtEl>
                                        <p:attrNameLst>
                                          <p:attrName>ppt_h</p:attrName>
                                        </p:attrNameLst>
                                      </p:cBhvr>
                                      <p:tavLst>
                                        <p:tav tm="0">
                                          <p:val>
                                            <p:strVal val="#ppt_h"/>
                                          </p:val>
                                        </p:tav>
                                        <p:tav tm="100000">
                                          <p:val>
                                            <p:strVal val="#ppt_h"/>
                                          </p:val>
                                        </p:tav>
                                      </p:tavLst>
                                    </p:anim>
                                    <p:animEffect transition="in" filter="fade">
                                      <p:cBhvr>
                                        <p:cTn id="14" dur="500"/>
                                        <p:tgtEl>
                                          <p:spTgt spid="65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1500"/>
                            </p:stCondLst>
                            <p:childTnLst>
                              <p:par>
                                <p:cTn id="24" presetID="53" presetClass="entr" presetSubtype="16" fill="hold" grpId="0" nodeType="afterEffect">
                                  <p:stCondLst>
                                    <p:cond delay="0"/>
                                  </p:stCondLst>
                                  <p:childTnLst>
                                    <p:set>
                                      <p:cBhvr>
                                        <p:cTn id="25" dur="1" fill="hold">
                                          <p:stCondLst>
                                            <p:cond delay="0"/>
                                          </p:stCondLst>
                                        </p:cTn>
                                        <p:tgtEl>
                                          <p:spTgt spid="656"/>
                                        </p:tgtEl>
                                        <p:attrNameLst>
                                          <p:attrName>style.visibility</p:attrName>
                                        </p:attrNameLst>
                                      </p:cBhvr>
                                      <p:to>
                                        <p:strVal val="visible"/>
                                      </p:to>
                                    </p:set>
                                    <p:anim calcmode="lin" valueType="num">
                                      <p:cBhvr>
                                        <p:cTn id="26" dur="500" fill="hold"/>
                                        <p:tgtEl>
                                          <p:spTgt spid="656"/>
                                        </p:tgtEl>
                                        <p:attrNameLst>
                                          <p:attrName>ppt_w</p:attrName>
                                        </p:attrNameLst>
                                      </p:cBhvr>
                                      <p:tavLst>
                                        <p:tav tm="0">
                                          <p:val>
                                            <p:fltVal val="0"/>
                                          </p:val>
                                        </p:tav>
                                        <p:tav tm="100000">
                                          <p:val>
                                            <p:strVal val="#ppt_w"/>
                                          </p:val>
                                        </p:tav>
                                      </p:tavLst>
                                    </p:anim>
                                    <p:anim calcmode="lin" valueType="num">
                                      <p:cBhvr>
                                        <p:cTn id="27" dur="500" fill="hold"/>
                                        <p:tgtEl>
                                          <p:spTgt spid="656"/>
                                        </p:tgtEl>
                                        <p:attrNameLst>
                                          <p:attrName>ppt_h</p:attrName>
                                        </p:attrNameLst>
                                      </p:cBhvr>
                                      <p:tavLst>
                                        <p:tav tm="0">
                                          <p:val>
                                            <p:fltVal val="0"/>
                                          </p:val>
                                        </p:tav>
                                        <p:tav tm="100000">
                                          <p:val>
                                            <p:strVal val="#ppt_h"/>
                                          </p:val>
                                        </p:tav>
                                      </p:tavLst>
                                    </p:anim>
                                    <p:animEffect transition="in" filter="fade">
                                      <p:cBhvr>
                                        <p:cTn id="28" dur="500"/>
                                        <p:tgtEl>
                                          <p:spTgt spid="656"/>
                                        </p:tgtEl>
                                      </p:cBhvr>
                                    </p:animEffect>
                                  </p:childTnLst>
                                </p:cTn>
                              </p:par>
                            </p:childTnLst>
                          </p:cTn>
                        </p:par>
                        <p:par>
                          <p:cTn id="29" fill="hold">
                            <p:stCondLst>
                              <p:cond delay="2000"/>
                            </p:stCondLst>
                            <p:childTnLst>
                              <p:par>
                                <p:cTn id="30" presetID="22" presetClass="entr" presetSubtype="4" fill="hold" nodeType="afterEffect">
                                  <p:stCondLst>
                                    <p:cond delay="0"/>
                                  </p:stCondLst>
                                  <p:childTnLst>
                                    <p:set>
                                      <p:cBhvr>
                                        <p:cTn id="31" dur="1" fill="hold">
                                          <p:stCondLst>
                                            <p:cond delay="0"/>
                                          </p:stCondLst>
                                        </p:cTn>
                                        <p:tgtEl>
                                          <p:spTgt spid="1044"/>
                                        </p:tgtEl>
                                        <p:attrNameLst>
                                          <p:attrName>style.visibility</p:attrName>
                                        </p:attrNameLst>
                                      </p:cBhvr>
                                      <p:to>
                                        <p:strVal val="visible"/>
                                      </p:to>
                                    </p:set>
                                    <p:animEffect transition="in" filter="wipe(down)">
                                      <p:cBhvr>
                                        <p:cTn id="32" dur="500"/>
                                        <p:tgtEl>
                                          <p:spTgt spid="1044"/>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664"/>
                                        </p:tgtEl>
                                        <p:attrNameLst>
                                          <p:attrName>style.visibility</p:attrName>
                                        </p:attrNameLst>
                                      </p:cBhvr>
                                      <p:to>
                                        <p:strVal val="visible"/>
                                      </p:to>
                                    </p:set>
                                    <p:animEffect transition="in" filter="fade">
                                      <p:cBhvr>
                                        <p:cTn id="36" dur="500"/>
                                        <p:tgtEl>
                                          <p:spTgt spid="664"/>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665"/>
                                        </p:tgtEl>
                                        <p:attrNameLst>
                                          <p:attrName>style.visibility</p:attrName>
                                        </p:attrNameLst>
                                      </p:cBhvr>
                                      <p:to>
                                        <p:strVal val="visible"/>
                                      </p:to>
                                    </p:set>
                                    <p:animEffect transition="in" filter="fade">
                                      <p:cBhvr>
                                        <p:cTn id="39" dur="500"/>
                                        <p:tgtEl>
                                          <p:spTgt spid="665"/>
                                        </p:tgtEl>
                                      </p:cBhvr>
                                    </p:animEffect>
                                    <p:anim calcmode="lin" valueType="num">
                                      <p:cBhvr>
                                        <p:cTn id="40" dur="500" fill="hold"/>
                                        <p:tgtEl>
                                          <p:spTgt spid="665"/>
                                        </p:tgtEl>
                                        <p:attrNameLst>
                                          <p:attrName>ppt_x</p:attrName>
                                        </p:attrNameLst>
                                      </p:cBhvr>
                                      <p:tavLst>
                                        <p:tav tm="0">
                                          <p:val>
                                            <p:strVal val="#ppt_x"/>
                                          </p:val>
                                        </p:tav>
                                        <p:tav tm="100000">
                                          <p:val>
                                            <p:strVal val="#ppt_x"/>
                                          </p:val>
                                        </p:tav>
                                      </p:tavLst>
                                    </p:anim>
                                    <p:anim calcmode="lin" valueType="num">
                                      <p:cBhvr>
                                        <p:cTn id="41" dur="500" fill="hold"/>
                                        <p:tgtEl>
                                          <p:spTgt spid="665"/>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53" presetClass="entr" presetSubtype="16" fill="hold" grpId="0" nodeType="afterEffect">
                                  <p:stCondLst>
                                    <p:cond delay="0"/>
                                  </p:stCondLst>
                                  <p:childTnLst>
                                    <p:set>
                                      <p:cBhvr>
                                        <p:cTn id="44" dur="1" fill="hold">
                                          <p:stCondLst>
                                            <p:cond delay="0"/>
                                          </p:stCondLst>
                                        </p:cTn>
                                        <p:tgtEl>
                                          <p:spTgt spid="659"/>
                                        </p:tgtEl>
                                        <p:attrNameLst>
                                          <p:attrName>style.visibility</p:attrName>
                                        </p:attrNameLst>
                                      </p:cBhvr>
                                      <p:to>
                                        <p:strVal val="visible"/>
                                      </p:to>
                                    </p:set>
                                    <p:anim calcmode="lin" valueType="num">
                                      <p:cBhvr>
                                        <p:cTn id="45" dur="500" fill="hold"/>
                                        <p:tgtEl>
                                          <p:spTgt spid="659"/>
                                        </p:tgtEl>
                                        <p:attrNameLst>
                                          <p:attrName>ppt_w</p:attrName>
                                        </p:attrNameLst>
                                      </p:cBhvr>
                                      <p:tavLst>
                                        <p:tav tm="0">
                                          <p:val>
                                            <p:fltVal val="0"/>
                                          </p:val>
                                        </p:tav>
                                        <p:tav tm="100000">
                                          <p:val>
                                            <p:strVal val="#ppt_w"/>
                                          </p:val>
                                        </p:tav>
                                      </p:tavLst>
                                    </p:anim>
                                    <p:anim calcmode="lin" valueType="num">
                                      <p:cBhvr>
                                        <p:cTn id="46" dur="500" fill="hold"/>
                                        <p:tgtEl>
                                          <p:spTgt spid="659"/>
                                        </p:tgtEl>
                                        <p:attrNameLst>
                                          <p:attrName>ppt_h</p:attrName>
                                        </p:attrNameLst>
                                      </p:cBhvr>
                                      <p:tavLst>
                                        <p:tav tm="0">
                                          <p:val>
                                            <p:fltVal val="0"/>
                                          </p:val>
                                        </p:tav>
                                        <p:tav tm="100000">
                                          <p:val>
                                            <p:strVal val="#ppt_h"/>
                                          </p:val>
                                        </p:tav>
                                      </p:tavLst>
                                    </p:anim>
                                    <p:animEffect transition="in" filter="fade">
                                      <p:cBhvr>
                                        <p:cTn id="47" dur="500"/>
                                        <p:tgtEl>
                                          <p:spTgt spid="659"/>
                                        </p:tgtEl>
                                      </p:cBhvr>
                                    </p:animEffect>
                                  </p:childTnLst>
                                </p:cTn>
                              </p:par>
                            </p:childTnLst>
                          </p:cTn>
                        </p:par>
                        <p:par>
                          <p:cTn id="48" fill="hold">
                            <p:stCondLst>
                              <p:cond delay="3500"/>
                            </p:stCondLst>
                            <p:childTnLst>
                              <p:par>
                                <p:cTn id="49" presetID="22" presetClass="entr" presetSubtype="4" fill="hold" nodeType="afterEffect">
                                  <p:stCondLst>
                                    <p:cond delay="0"/>
                                  </p:stCondLst>
                                  <p:childTnLst>
                                    <p:set>
                                      <p:cBhvr>
                                        <p:cTn id="50" dur="1" fill="hold">
                                          <p:stCondLst>
                                            <p:cond delay="0"/>
                                          </p:stCondLst>
                                        </p:cTn>
                                        <p:tgtEl>
                                          <p:spTgt spid="1105"/>
                                        </p:tgtEl>
                                        <p:attrNameLst>
                                          <p:attrName>style.visibility</p:attrName>
                                        </p:attrNameLst>
                                      </p:cBhvr>
                                      <p:to>
                                        <p:strVal val="visible"/>
                                      </p:to>
                                    </p:set>
                                    <p:animEffect transition="in" filter="wipe(down)">
                                      <p:cBhvr>
                                        <p:cTn id="51" dur="500"/>
                                        <p:tgtEl>
                                          <p:spTgt spid="1105"/>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666"/>
                                        </p:tgtEl>
                                        <p:attrNameLst>
                                          <p:attrName>style.visibility</p:attrName>
                                        </p:attrNameLst>
                                      </p:cBhvr>
                                      <p:to>
                                        <p:strVal val="visible"/>
                                      </p:to>
                                    </p:set>
                                    <p:animEffect transition="in" filter="fade">
                                      <p:cBhvr>
                                        <p:cTn id="55" dur="500"/>
                                        <p:tgtEl>
                                          <p:spTgt spid="666"/>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667"/>
                                        </p:tgtEl>
                                        <p:attrNameLst>
                                          <p:attrName>style.visibility</p:attrName>
                                        </p:attrNameLst>
                                      </p:cBhvr>
                                      <p:to>
                                        <p:strVal val="visible"/>
                                      </p:to>
                                    </p:set>
                                    <p:animEffect transition="in" filter="fade">
                                      <p:cBhvr>
                                        <p:cTn id="58" dur="500"/>
                                        <p:tgtEl>
                                          <p:spTgt spid="667"/>
                                        </p:tgtEl>
                                      </p:cBhvr>
                                    </p:animEffect>
                                    <p:anim calcmode="lin" valueType="num">
                                      <p:cBhvr>
                                        <p:cTn id="59" dur="500" fill="hold"/>
                                        <p:tgtEl>
                                          <p:spTgt spid="667"/>
                                        </p:tgtEl>
                                        <p:attrNameLst>
                                          <p:attrName>ppt_x</p:attrName>
                                        </p:attrNameLst>
                                      </p:cBhvr>
                                      <p:tavLst>
                                        <p:tav tm="0">
                                          <p:val>
                                            <p:strVal val="#ppt_x"/>
                                          </p:val>
                                        </p:tav>
                                        <p:tav tm="100000">
                                          <p:val>
                                            <p:strVal val="#ppt_x"/>
                                          </p:val>
                                        </p:tav>
                                      </p:tavLst>
                                    </p:anim>
                                    <p:anim calcmode="lin" valueType="num">
                                      <p:cBhvr>
                                        <p:cTn id="60" dur="500" fill="hold"/>
                                        <p:tgtEl>
                                          <p:spTgt spid="667"/>
                                        </p:tgtEl>
                                        <p:attrNameLst>
                                          <p:attrName>ppt_y</p:attrName>
                                        </p:attrNameLst>
                                      </p:cBhvr>
                                      <p:tavLst>
                                        <p:tav tm="0">
                                          <p:val>
                                            <p:strVal val="#ppt_y+.1"/>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660"/>
                                        </p:tgtEl>
                                        <p:attrNameLst>
                                          <p:attrName>style.visibility</p:attrName>
                                        </p:attrNameLst>
                                      </p:cBhvr>
                                      <p:to>
                                        <p:strVal val="visible"/>
                                      </p:to>
                                    </p:set>
                                    <p:anim calcmode="lin" valueType="num">
                                      <p:cBhvr>
                                        <p:cTn id="64" dur="500" fill="hold"/>
                                        <p:tgtEl>
                                          <p:spTgt spid="660"/>
                                        </p:tgtEl>
                                        <p:attrNameLst>
                                          <p:attrName>ppt_w</p:attrName>
                                        </p:attrNameLst>
                                      </p:cBhvr>
                                      <p:tavLst>
                                        <p:tav tm="0">
                                          <p:val>
                                            <p:fltVal val="0"/>
                                          </p:val>
                                        </p:tav>
                                        <p:tav tm="100000">
                                          <p:val>
                                            <p:strVal val="#ppt_w"/>
                                          </p:val>
                                        </p:tav>
                                      </p:tavLst>
                                    </p:anim>
                                    <p:anim calcmode="lin" valueType="num">
                                      <p:cBhvr>
                                        <p:cTn id="65" dur="500" fill="hold"/>
                                        <p:tgtEl>
                                          <p:spTgt spid="660"/>
                                        </p:tgtEl>
                                        <p:attrNameLst>
                                          <p:attrName>ppt_h</p:attrName>
                                        </p:attrNameLst>
                                      </p:cBhvr>
                                      <p:tavLst>
                                        <p:tav tm="0">
                                          <p:val>
                                            <p:fltVal val="0"/>
                                          </p:val>
                                        </p:tav>
                                        <p:tav tm="100000">
                                          <p:val>
                                            <p:strVal val="#ppt_h"/>
                                          </p:val>
                                        </p:tav>
                                      </p:tavLst>
                                    </p:anim>
                                    <p:animEffect transition="in" filter="fade">
                                      <p:cBhvr>
                                        <p:cTn id="66" dur="500"/>
                                        <p:tgtEl>
                                          <p:spTgt spid="660"/>
                                        </p:tgtEl>
                                      </p:cBhvr>
                                    </p:animEffect>
                                  </p:childTnLst>
                                </p:cTn>
                              </p:par>
                            </p:childTnLst>
                          </p:cTn>
                        </p:par>
                        <p:par>
                          <p:cTn id="67" fill="hold">
                            <p:stCondLst>
                              <p:cond delay="5000"/>
                            </p:stCondLst>
                            <p:childTnLst>
                              <p:par>
                                <p:cTn id="68" presetID="22" presetClass="entr" presetSubtype="4" fill="hold" nodeType="afterEffect">
                                  <p:stCondLst>
                                    <p:cond delay="0"/>
                                  </p:stCondLst>
                                  <p:childTnLst>
                                    <p:set>
                                      <p:cBhvr>
                                        <p:cTn id="69" dur="1" fill="hold">
                                          <p:stCondLst>
                                            <p:cond delay="0"/>
                                          </p:stCondLst>
                                        </p:cTn>
                                        <p:tgtEl>
                                          <p:spTgt spid="729"/>
                                        </p:tgtEl>
                                        <p:attrNameLst>
                                          <p:attrName>style.visibility</p:attrName>
                                        </p:attrNameLst>
                                      </p:cBhvr>
                                      <p:to>
                                        <p:strVal val="visible"/>
                                      </p:to>
                                    </p:set>
                                    <p:animEffect transition="in" filter="wipe(down)">
                                      <p:cBhvr>
                                        <p:cTn id="70" dur="500"/>
                                        <p:tgtEl>
                                          <p:spTgt spid="729"/>
                                        </p:tgtEl>
                                      </p:cBhvr>
                                    </p:animEffect>
                                  </p:childTnLst>
                                </p:cTn>
                              </p:par>
                            </p:childTnLst>
                          </p:cTn>
                        </p:par>
                        <p:par>
                          <p:cTn id="71" fill="hold">
                            <p:stCondLst>
                              <p:cond delay="5500"/>
                            </p:stCondLst>
                            <p:childTnLst>
                              <p:par>
                                <p:cTn id="72" presetID="10" presetClass="entr" presetSubtype="0" fill="hold" grpId="0" nodeType="afterEffect">
                                  <p:stCondLst>
                                    <p:cond delay="0"/>
                                  </p:stCondLst>
                                  <p:childTnLst>
                                    <p:set>
                                      <p:cBhvr>
                                        <p:cTn id="73" dur="1" fill="hold">
                                          <p:stCondLst>
                                            <p:cond delay="0"/>
                                          </p:stCondLst>
                                        </p:cTn>
                                        <p:tgtEl>
                                          <p:spTgt spid="668"/>
                                        </p:tgtEl>
                                        <p:attrNameLst>
                                          <p:attrName>style.visibility</p:attrName>
                                        </p:attrNameLst>
                                      </p:cBhvr>
                                      <p:to>
                                        <p:strVal val="visible"/>
                                      </p:to>
                                    </p:set>
                                    <p:animEffect transition="in" filter="fade">
                                      <p:cBhvr>
                                        <p:cTn id="74" dur="500"/>
                                        <p:tgtEl>
                                          <p:spTgt spid="668"/>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669"/>
                                        </p:tgtEl>
                                        <p:attrNameLst>
                                          <p:attrName>style.visibility</p:attrName>
                                        </p:attrNameLst>
                                      </p:cBhvr>
                                      <p:to>
                                        <p:strVal val="visible"/>
                                      </p:to>
                                    </p:set>
                                    <p:animEffect transition="in" filter="fade">
                                      <p:cBhvr>
                                        <p:cTn id="77" dur="500"/>
                                        <p:tgtEl>
                                          <p:spTgt spid="669"/>
                                        </p:tgtEl>
                                      </p:cBhvr>
                                    </p:animEffect>
                                    <p:anim calcmode="lin" valueType="num">
                                      <p:cBhvr>
                                        <p:cTn id="78" dur="500" fill="hold"/>
                                        <p:tgtEl>
                                          <p:spTgt spid="669"/>
                                        </p:tgtEl>
                                        <p:attrNameLst>
                                          <p:attrName>ppt_x</p:attrName>
                                        </p:attrNameLst>
                                      </p:cBhvr>
                                      <p:tavLst>
                                        <p:tav tm="0">
                                          <p:val>
                                            <p:strVal val="#ppt_x"/>
                                          </p:val>
                                        </p:tav>
                                        <p:tav tm="100000">
                                          <p:val>
                                            <p:strVal val="#ppt_x"/>
                                          </p:val>
                                        </p:tav>
                                      </p:tavLst>
                                    </p:anim>
                                    <p:anim calcmode="lin" valueType="num">
                                      <p:cBhvr>
                                        <p:cTn id="79" dur="500" fill="hold"/>
                                        <p:tgtEl>
                                          <p:spTgt spid="669"/>
                                        </p:tgtEl>
                                        <p:attrNameLst>
                                          <p:attrName>ppt_y</p:attrName>
                                        </p:attrNameLst>
                                      </p:cBhvr>
                                      <p:tavLst>
                                        <p:tav tm="0">
                                          <p:val>
                                            <p:strVal val="#ppt_y+.1"/>
                                          </p:val>
                                        </p:tav>
                                        <p:tav tm="100000">
                                          <p:val>
                                            <p:strVal val="#ppt_y"/>
                                          </p:val>
                                        </p:tav>
                                      </p:tavLst>
                                    </p:anim>
                                  </p:childTnLst>
                                </p:cTn>
                              </p:par>
                            </p:childTnLst>
                          </p:cTn>
                        </p:par>
                        <p:par>
                          <p:cTn id="80" fill="hold">
                            <p:stCondLst>
                              <p:cond delay="6000"/>
                            </p:stCondLst>
                            <p:childTnLst>
                              <p:par>
                                <p:cTn id="81" presetID="53" presetClass="entr" presetSubtype="16" fill="hold" grpId="0" nodeType="afterEffect">
                                  <p:stCondLst>
                                    <p:cond delay="0"/>
                                  </p:stCondLst>
                                  <p:childTnLst>
                                    <p:set>
                                      <p:cBhvr>
                                        <p:cTn id="82" dur="1" fill="hold">
                                          <p:stCondLst>
                                            <p:cond delay="0"/>
                                          </p:stCondLst>
                                        </p:cTn>
                                        <p:tgtEl>
                                          <p:spTgt spid="661"/>
                                        </p:tgtEl>
                                        <p:attrNameLst>
                                          <p:attrName>style.visibility</p:attrName>
                                        </p:attrNameLst>
                                      </p:cBhvr>
                                      <p:to>
                                        <p:strVal val="visible"/>
                                      </p:to>
                                    </p:set>
                                    <p:anim calcmode="lin" valueType="num">
                                      <p:cBhvr>
                                        <p:cTn id="83" dur="500" fill="hold"/>
                                        <p:tgtEl>
                                          <p:spTgt spid="661"/>
                                        </p:tgtEl>
                                        <p:attrNameLst>
                                          <p:attrName>ppt_w</p:attrName>
                                        </p:attrNameLst>
                                      </p:cBhvr>
                                      <p:tavLst>
                                        <p:tav tm="0">
                                          <p:val>
                                            <p:fltVal val="0"/>
                                          </p:val>
                                        </p:tav>
                                        <p:tav tm="100000">
                                          <p:val>
                                            <p:strVal val="#ppt_w"/>
                                          </p:val>
                                        </p:tav>
                                      </p:tavLst>
                                    </p:anim>
                                    <p:anim calcmode="lin" valueType="num">
                                      <p:cBhvr>
                                        <p:cTn id="84" dur="500" fill="hold"/>
                                        <p:tgtEl>
                                          <p:spTgt spid="661"/>
                                        </p:tgtEl>
                                        <p:attrNameLst>
                                          <p:attrName>ppt_h</p:attrName>
                                        </p:attrNameLst>
                                      </p:cBhvr>
                                      <p:tavLst>
                                        <p:tav tm="0">
                                          <p:val>
                                            <p:fltVal val="0"/>
                                          </p:val>
                                        </p:tav>
                                        <p:tav tm="100000">
                                          <p:val>
                                            <p:strVal val="#ppt_h"/>
                                          </p:val>
                                        </p:tav>
                                      </p:tavLst>
                                    </p:anim>
                                    <p:animEffect transition="in" filter="fade">
                                      <p:cBhvr>
                                        <p:cTn id="85" dur="500"/>
                                        <p:tgtEl>
                                          <p:spTgt spid="661"/>
                                        </p:tgtEl>
                                      </p:cBhvr>
                                    </p:animEffect>
                                  </p:childTnLst>
                                </p:cTn>
                              </p:par>
                            </p:childTnLst>
                          </p:cTn>
                        </p:par>
                        <p:par>
                          <p:cTn id="86" fill="hold">
                            <p:stCondLst>
                              <p:cond delay="6500"/>
                            </p:stCondLst>
                            <p:childTnLst>
                              <p:par>
                                <p:cTn id="87" presetID="22" presetClass="entr" presetSubtype="4" fill="hold" nodeType="afterEffect">
                                  <p:stCondLst>
                                    <p:cond delay="0"/>
                                  </p:stCondLst>
                                  <p:childTnLst>
                                    <p:set>
                                      <p:cBhvr>
                                        <p:cTn id="88" dur="1" fill="hold">
                                          <p:stCondLst>
                                            <p:cond delay="0"/>
                                          </p:stCondLst>
                                        </p:cTn>
                                        <p:tgtEl>
                                          <p:spTgt spid="1150"/>
                                        </p:tgtEl>
                                        <p:attrNameLst>
                                          <p:attrName>style.visibility</p:attrName>
                                        </p:attrNameLst>
                                      </p:cBhvr>
                                      <p:to>
                                        <p:strVal val="visible"/>
                                      </p:to>
                                    </p:set>
                                    <p:animEffect transition="in" filter="wipe(down)">
                                      <p:cBhvr>
                                        <p:cTn id="89" dur="500"/>
                                        <p:tgtEl>
                                          <p:spTgt spid="1150"/>
                                        </p:tgtEl>
                                      </p:cBhvr>
                                    </p:animEffect>
                                  </p:childTnLst>
                                </p:cTn>
                              </p:par>
                            </p:childTnLst>
                          </p:cTn>
                        </p:par>
                        <p:par>
                          <p:cTn id="90" fill="hold">
                            <p:stCondLst>
                              <p:cond delay="7000"/>
                            </p:stCondLst>
                            <p:childTnLst>
                              <p:par>
                                <p:cTn id="91" presetID="10" presetClass="entr" presetSubtype="0" fill="hold" grpId="0" nodeType="afterEffect">
                                  <p:stCondLst>
                                    <p:cond delay="0"/>
                                  </p:stCondLst>
                                  <p:childTnLst>
                                    <p:set>
                                      <p:cBhvr>
                                        <p:cTn id="92" dur="1" fill="hold">
                                          <p:stCondLst>
                                            <p:cond delay="0"/>
                                          </p:stCondLst>
                                        </p:cTn>
                                        <p:tgtEl>
                                          <p:spTgt spid="670"/>
                                        </p:tgtEl>
                                        <p:attrNameLst>
                                          <p:attrName>style.visibility</p:attrName>
                                        </p:attrNameLst>
                                      </p:cBhvr>
                                      <p:to>
                                        <p:strVal val="visible"/>
                                      </p:to>
                                    </p:set>
                                    <p:animEffect transition="in" filter="fade">
                                      <p:cBhvr>
                                        <p:cTn id="93" dur="500"/>
                                        <p:tgtEl>
                                          <p:spTgt spid="670"/>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671"/>
                                        </p:tgtEl>
                                        <p:attrNameLst>
                                          <p:attrName>style.visibility</p:attrName>
                                        </p:attrNameLst>
                                      </p:cBhvr>
                                      <p:to>
                                        <p:strVal val="visible"/>
                                      </p:to>
                                    </p:set>
                                    <p:animEffect transition="in" filter="fade">
                                      <p:cBhvr>
                                        <p:cTn id="96" dur="500"/>
                                        <p:tgtEl>
                                          <p:spTgt spid="671"/>
                                        </p:tgtEl>
                                      </p:cBhvr>
                                    </p:animEffect>
                                    <p:anim calcmode="lin" valueType="num">
                                      <p:cBhvr>
                                        <p:cTn id="97" dur="500" fill="hold"/>
                                        <p:tgtEl>
                                          <p:spTgt spid="671"/>
                                        </p:tgtEl>
                                        <p:attrNameLst>
                                          <p:attrName>ppt_x</p:attrName>
                                        </p:attrNameLst>
                                      </p:cBhvr>
                                      <p:tavLst>
                                        <p:tav tm="0">
                                          <p:val>
                                            <p:strVal val="#ppt_x"/>
                                          </p:val>
                                        </p:tav>
                                        <p:tav tm="100000">
                                          <p:val>
                                            <p:strVal val="#ppt_x"/>
                                          </p:val>
                                        </p:tav>
                                      </p:tavLst>
                                    </p:anim>
                                    <p:anim calcmode="lin" valueType="num">
                                      <p:cBhvr>
                                        <p:cTn id="98" dur="500" fill="hold"/>
                                        <p:tgtEl>
                                          <p:spTgt spid="671"/>
                                        </p:tgtEl>
                                        <p:attrNameLst>
                                          <p:attrName>ppt_y</p:attrName>
                                        </p:attrNameLst>
                                      </p:cBhvr>
                                      <p:tavLst>
                                        <p:tav tm="0">
                                          <p:val>
                                            <p:strVal val="#ppt_y+.1"/>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662"/>
                                        </p:tgtEl>
                                        <p:attrNameLst>
                                          <p:attrName>style.visibility</p:attrName>
                                        </p:attrNameLst>
                                      </p:cBhvr>
                                      <p:to>
                                        <p:strVal val="visible"/>
                                      </p:to>
                                    </p:set>
                                    <p:anim calcmode="lin" valueType="num">
                                      <p:cBhvr>
                                        <p:cTn id="102" dur="500" fill="hold"/>
                                        <p:tgtEl>
                                          <p:spTgt spid="662"/>
                                        </p:tgtEl>
                                        <p:attrNameLst>
                                          <p:attrName>ppt_w</p:attrName>
                                        </p:attrNameLst>
                                      </p:cBhvr>
                                      <p:tavLst>
                                        <p:tav tm="0">
                                          <p:val>
                                            <p:fltVal val="0"/>
                                          </p:val>
                                        </p:tav>
                                        <p:tav tm="100000">
                                          <p:val>
                                            <p:strVal val="#ppt_w"/>
                                          </p:val>
                                        </p:tav>
                                      </p:tavLst>
                                    </p:anim>
                                    <p:anim calcmode="lin" valueType="num">
                                      <p:cBhvr>
                                        <p:cTn id="103" dur="500" fill="hold"/>
                                        <p:tgtEl>
                                          <p:spTgt spid="662"/>
                                        </p:tgtEl>
                                        <p:attrNameLst>
                                          <p:attrName>ppt_h</p:attrName>
                                        </p:attrNameLst>
                                      </p:cBhvr>
                                      <p:tavLst>
                                        <p:tav tm="0">
                                          <p:val>
                                            <p:fltVal val="0"/>
                                          </p:val>
                                        </p:tav>
                                        <p:tav tm="100000">
                                          <p:val>
                                            <p:strVal val="#ppt_h"/>
                                          </p:val>
                                        </p:tav>
                                      </p:tavLst>
                                    </p:anim>
                                    <p:animEffect transition="in" filter="fade">
                                      <p:cBhvr>
                                        <p:cTn id="104" dur="500"/>
                                        <p:tgtEl>
                                          <p:spTgt spid="662"/>
                                        </p:tgtEl>
                                      </p:cBhvr>
                                    </p:animEffect>
                                  </p:childTnLst>
                                </p:cTn>
                              </p:par>
                            </p:childTnLst>
                          </p:cTn>
                        </p:par>
                        <p:par>
                          <p:cTn id="105" fill="hold">
                            <p:stCondLst>
                              <p:cond delay="8000"/>
                            </p:stCondLst>
                            <p:childTnLst>
                              <p:par>
                                <p:cTn id="106" presetID="22" presetClass="entr" presetSubtype="4" fill="hold" nodeType="afterEffect">
                                  <p:stCondLst>
                                    <p:cond delay="0"/>
                                  </p:stCondLst>
                                  <p:childTnLst>
                                    <p:set>
                                      <p:cBhvr>
                                        <p:cTn id="107" dur="1" fill="hold">
                                          <p:stCondLst>
                                            <p:cond delay="0"/>
                                          </p:stCondLst>
                                        </p:cTn>
                                        <p:tgtEl>
                                          <p:spTgt spid="676"/>
                                        </p:tgtEl>
                                        <p:attrNameLst>
                                          <p:attrName>style.visibility</p:attrName>
                                        </p:attrNameLst>
                                      </p:cBhvr>
                                      <p:to>
                                        <p:strVal val="visible"/>
                                      </p:to>
                                    </p:set>
                                    <p:animEffect transition="in" filter="wipe(down)">
                                      <p:cBhvr>
                                        <p:cTn id="108" dur="500"/>
                                        <p:tgtEl>
                                          <p:spTgt spid="676"/>
                                        </p:tgtEl>
                                      </p:cBhvr>
                                    </p:animEffect>
                                  </p:childTnLst>
                                </p:cTn>
                              </p:par>
                            </p:childTnLst>
                          </p:cTn>
                        </p:par>
                        <p:par>
                          <p:cTn id="109" fill="hold">
                            <p:stCondLst>
                              <p:cond delay="8500"/>
                            </p:stCondLst>
                            <p:childTnLst>
                              <p:par>
                                <p:cTn id="110" presetID="10" presetClass="entr" presetSubtype="0" fill="hold" grpId="0" nodeType="afterEffect">
                                  <p:stCondLst>
                                    <p:cond delay="0"/>
                                  </p:stCondLst>
                                  <p:childTnLst>
                                    <p:set>
                                      <p:cBhvr>
                                        <p:cTn id="111" dur="1" fill="hold">
                                          <p:stCondLst>
                                            <p:cond delay="0"/>
                                          </p:stCondLst>
                                        </p:cTn>
                                        <p:tgtEl>
                                          <p:spTgt spid="672"/>
                                        </p:tgtEl>
                                        <p:attrNameLst>
                                          <p:attrName>style.visibility</p:attrName>
                                        </p:attrNameLst>
                                      </p:cBhvr>
                                      <p:to>
                                        <p:strVal val="visible"/>
                                      </p:to>
                                    </p:set>
                                    <p:animEffect transition="in" filter="fade">
                                      <p:cBhvr>
                                        <p:cTn id="112" dur="500"/>
                                        <p:tgtEl>
                                          <p:spTgt spid="672"/>
                                        </p:tgtEl>
                                      </p:cBhvr>
                                    </p:animEffect>
                                  </p:childTnLst>
                                </p:cTn>
                              </p:par>
                              <p:par>
                                <p:cTn id="113" presetID="42" presetClass="entr" presetSubtype="0" fill="hold" grpId="0" nodeType="withEffect">
                                  <p:stCondLst>
                                    <p:cond delay="0"/>
                                  </p:stCondLst>
                                  <p:childTnLst>
                                    <p:set>
                                      <p:cBhvr>
                                        <p:cTn id="114" dur="1" fill="hold">
                                          <p:stCondLst>
                                            <p:cond delay="0"/>
                                          </p:stCondLst>
                                        </p:cTn>
                                        <p:tgtEl>
                                          <p:spTgt spid="673"/>
                                        </p:tgtEl>
                                        <p:attrNameLst>
                                          <p:attrName>style.visibility</p:attrName>
                                        </p:attrNameLst>
                                      </p:cBhvr>
                                      <p:to>
                                        <p:strVal val="visible"/>
                                      </p:to>
                                    </p:set>
                                    <p:animEffect transition="in" filter="fade">
                                      <p:cBhvr>
                                        <p:cTn id="115" dur="500"/>
                                        <p:tgtEl>
                                          <p:spTgt spid="673"/>
                                        </p:tgtEl>
                                      </p:cBhvr>
                                    </p:animEffect>
                                    <p:anim calcmode="lin" valueType="num">
                                      <p:cBhvr>
                                        <p:cTn id="116" dur="500" fill="hold"/>
                                        <p:tgtEl>
                                          <p:spTgt spid="673"/>
                                        </p:tgtEl>
                                        <p:attrNameLst>
                                          <p:attrName>ppt_x</p:attrName>
                                        </p:attrNameLst>
                                      </p:cBhvr>
                                      <p:tavLst>
                                        <p:tav tm="0">
                                          <p:val>
                                            <p:strVal val="#ppt_x"/>
                                          </p:val>
                                        </p:tav>
                                        <p:tav tm="100000">
                                          <p:val>
                                            <p:strVal val="#ppt_x"/>
                                          </p:val>
                                        </p:tav>
                                      </p:tavLst>
                                    </p:anim>
                                    <p:anim calcmode="lin" valueType="num">
                                      <p:cBhvr>
                                        <p:cTn id="117" dur="500" fill="hold"/>
                                        <p:tgtEl>
                                          <p:spTgt spid="673"/>
                                        </p:tgtEl>
                                        <p:attrNameLst>
                                          <p:attrName>ppt_y</p:attrName>
                                        </p:attrNameLst>
                                      </p:cBhvr>
                                      <p:tavLst>
                                        <p:tav tm="0">
                                          <p:val>
                                            <p:strVal val="#ppt_y+.1"/>
                                          </p:val>
                                        </p:tav>
                                        <p:tav tm="100000">
                                          <p:val>
                                            <p:strVal val="#ppt_y"/>
                                          </p:val>
                                        </p:tav>
                                      </p:tavLst>
                                    </p:anim>
                                  </p:childTnLst>
                                </p:cTn>
                              </p:par>
                            </p:childTnLst>
                          </p:cTn>
                        </p:par>
                        <p:par>
                          <p:cTn id="118" fill="hold">
                            <p:stCondLst>
                              <p:cond delay="9000"/>
                            </p:stCondLst>
                            <p:childTnLst>
                              <p:par>
                                <p:cTn id="119" presetID="53" presetClass="entr" presetSubtype="16" fill="hold" grpId="0" nodeType="afterEffect">
                                  <p:stCondLst>
                                    <p:cond delay="0"/>
                                  </p:stCondLst>
                                  <p:childTnLst>
                                    <p:set>
                                      <p:cBhvr>
                                        <p:cTn id="120" dur="1" fill="hold">
                                          <p:stCondLst>
                                            <p:cond delay="0"/>
                                          </p:stCondLst>
                                        </p:cTn>
                                        <p:tgtEl>
                                          <p:spTgt spid="663"/>
                                        </p:tgtEl>
                                        <p:attrNameLst>
                                          <p:attrName>style.visibility</p:attrName>
                                        </p:attrNameLst>
                                      </p:cBhvr>
                                      <p:to>
                                        <p:strVal val="visible"/>
                                      </p:to>
                                    </p:set>
                                    <p:anim calcmode="lin" valueType="num">
                                      <p:cBhvr>
                                        <p:cTn id="121" dur="500" fill="hold"/>
                                        <p:tgtEl>
                                          <p:spTgt spid="663"/>
                                        </p:tgtEl>
                                        <p:attrNameLst>
                                          <p:attrName>ppt_w</p:attrName>
                                        </p:attrNameLst>
                                      </p:cBhvr>
                                      <p:tavLst>
                                        <p:tav tm="0">
                                          <p:val>
                                            <p:fltVal val="0"/>
                                          </p:val>
                                        </p:tav>
                                        <p:tav tm="100000">
                                          <p:val>
                                            <p:strVal val="#ppt_w"/>
                                          </p:val>
                                        </p:tav>
                                      </p:tavLst>
                                    </p:anim>
                                    <p:anim calcmode="lin" valueType="num">
                                      <p:cBhvr>
                                        <p:cTn id="122" dur="500" fill="hold"/>
                                        <p:tgtEl>
                                          <p:spTgt spid="663"/>
                                        </p:tgtEl>
                                        <p:attrNameLst>
                                          <p:attrName>ppt_h</p:attrName>
                                        </p:attrNameLst>
                                      </p:cBhvr>
                                      <p:tavLst>
                                        <p:tav tm="0">
                                          <p:val>
                                            <p:fltVal val="0"/>
                                          </p:val>
                                        </p:tav>
                                        <p:tav tm="100000">
                                          <p:val>
                                            <p:strVal val="#ppt_h"/>
                                          </p:val>
                                        </p:tav>
                                      </p:tavLst>
                                    </p:anim>
                                    <p:animEffect transition="in" filter="fade">
                                      <p:cBhvr>
                                        <p:cTn id="123" dur="500"/>
                                        <p:tgtEl>
                                          <p:spTgt spid="663"/>
                                        </p:tgtEl>
                                      </p:cBhvr>
                                    </p:animEffect>
                                  </p:childTnLst>
                                </p:cTn>
                              </p:par>
                            </p:childTnLst>
                          </p:cTn>
                        </p:par>
                        <p:par>
                          <p:cTn id="124" fill="hold">
                            <p:stCondLst>
                              <p:cond delay="9500"/>
                            </p:stCondLst>
                            <p:childTnLst>
                              <p:par>
                                <p:cTn id="125" presetID="22" presetClass="entr" presetSubtype="4" fill="hold" nodeType="afterEffect">
                                  <p:stCondLst>
                                    <p:cond delay="0"/>
                                  </p:stCondLst>
                                  <p:childTnLst>
                                    <p:set>
                                      <p:cBhvr>
                                        <p:cTn id="126" dur="1" fill="hold">
                                          <p:stCondLst>
                                            <p:cond delay="0"/>
                                          </p:stCondLst>
                                        </p:cTn>
                                        <p:tgtEl>
                                          <p:spTgt spid="1193"/>
                                        </p:tgtEl>
                                        <p:attrNameLst>
                                          <p:attrName>style.visibility</p:attrName>
                                        </p:attrNameLst>
                                      </p:cBhvr>
                                      <p:to>
                                        <p:strVal val="visible"/>
                                      </p:to>
                                    </p:set>
                                    <p:animEffect transition="in" filter="wipe(down)">
                                      <p:cBhvr>
                                        <p:cTn id="127" dur="500"/>
                                        <p:tgtEl>
                                          <p:spTgt spid="1193"/>
                                        </p:tgtEl>
                                      </p:cBhvr>
                                    </p:animEffect>
                                  </p:childTnLst>
                                </p:cTn>
                              </p:par>
                            </p:childTnLst>
                          </p:cTn>
                        </p:par>
                        <p:par>
                          <p:cTn id="128" fill="hold">
                            <p:stCondLst>
                              <p:cond delay="10000"/>
                            </p:stCondLst>
                            <p:childTnLst>
                              <p:par>
                                <p:cTn id="129" presetID="10" presetClass="entr" presetSubtype="0" fill="hold" grpId="0" nodeType="afterEffect">
                                  <p:stCondLst>
                                    <p:cond delay="0"/>
                                  </p:stCondLst>
                                  <p:childTnLst>
                                    <p:set>
                                      <p:cBhvr>
                                        <p:cTn id="130" dur="1" fill="hold">
                                          <p:stCondLst>
                                            <p:cond delay="0"/>
                                          </p:stCondLst>
                                        </p:cTn>
                                        <p:tgtEl>
                                          <p:spTgt spid="674"/>
                                        </p:tgtEl>
                                        <p:attrNameLst>
                                          <p:attrName>style.visibility</p:attrName>
                                        </p:attrNameLst>
                                      </p:cBhvr>
                                      <p:to>
                                        <p:strVal val="visible"/>
                                      </p:to>
                                    </p:set>
                                    <p:animEffect transition="in" filter="fade">
                                      <p:cBhvr>
                                        <p:cTn id="131" dur="500"/>
                                        <p:tgtEl>
                                          <p:spTgt spid="674"/>
                                        </p:tgtEl>
                                      </p:cBhvr>
                                    </p:animEffect>
                                  </p:childTnLst>
                                </p:cTn>
                              </p:par>
                              <p:par>
                                <p:cTn id="132" presetID="42" presetClass="entr" presetSubtype="0" fill="hold" grpId="0" nodeType="withEffect">
                                  <p:stCondLst>
                                    <p:cond delay="0"/>
                                  </p:stCondLst>
                                  <p:childTnLst>
                                    <p:set>
                                      <p:cBhvr>
                                        <p:cTn id="133" dur="1" fill="hold">
                                          <p:stCondLst>
                                            <p:cond delay="0"/>
                                          </p:stCondLst>
                                        </p:cTn>
                                        <p:tgtEl>
                                          <p:spTgt spid="675"/>
                                        </p:tgtEl>
                                        <p:attrNameLst>
                                          <p:attrName>style.visibility</p:attrName>
                                        </p:attrNameLst>
                                      </p:cBhvr>
                                      <p:to>
                                        <p:strVal val="visible"/>
                                      </p:to>
                                    </p:set>
                                    <p:animEffect transition="in" filter="fade">
                                      <p:cBhvr>
                                        <p:cTn id="134" dur="500"/>
                                        <p:tgtEl>
                                          <p:spTgt spid="675"/>
                                        </p:tgtEl>
                                      </p:cBhvr>
                                    </p:animEffect>
                                    <p:anim calcmode="lin" valueType="num">
                                      <p:cBhvr>
                                        <p:cTn id="135" dur="500" fill="hold"/>
                                        <p:tgtEl>
                                          <p:spTgt spid="675"/>
                                        </p:tgtEl>
                                        <p:attrNameLst>
                                          <p:attrName>ppt_x</p:attrName>
                                        </p:attrNameLst>
                                      </p:cBhvr>
                                      <p:tavLst>
                                        <p:tav tm="0">
                                          <p:val>
                                            <p:strVal val="#ppt_x"/>
                                          </p:val>
                                        </p:tav>
                                        <p:tav tm="100000">
                                          <p:val>
                                            <p:strVal val="#ppt_x"/>
                                          </p:val>
                                        </p:tav>
                                      </p:tavLst>
                                    </p:anim>
                                    <p:anim calcmode="lin" valueType="num">
                                      <p:cBhvr>
                                        <p:cTn id="136" dur="5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Isosceles Triangle 6"/>
          <p:cNvSpPr/>
          <p:nvPr/>
        </p:nvSpPr>
        <p:spPr>
          <a:xfrm>
            <a:off x="2718785" y="2977979"/>
            <a:ext cx="1065729" cy="918732"/>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Isosceles Triangle 7"/>
          <p:cNvSpPr/>
          <p:nvPr/>
        </p:nvSpPr>
        <p:spPr>
          <a:xfrm>
            <a:off x="1449127" y="2977979"/>
            <a:ext cx="1065729" cy="918732"/>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Isosceles Triangle 8"/>
          <p:cNvSpPr/>
          <p:nvPr/>
        </p:nvSpPr>
        <p:spPr>
          <a:xfrm>
            <a:off x="712333" y="2802179"/>
            <a:ext cx="1269659" cy="1094533"/>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Isosceles Triangle 9"/>
          <p:cNvSpPr/>
          <p:nvPr/>
        </p:nvSpPr>
        <p:spPr>
          <a:xfrm>
            <a:off x="1981992" y="2802179"/>
            <a:ext cx="1269659" cy="1094533"/>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Isosceles Triangle 10"/>
          <p:cNvSpPr/>
          <p:nvPr/>
        </p:nvSpPr>
        <p:spPr>
          <a:xfrm>
            <a:off x="3228081" y="2802179"/>
            <a:ext cx="1269659" cy="1094533"/>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extBox 14"/>
          <p:cNvSpPr txBox="1"/>
          <p:nvPr/>
        </p:nvSpPr>
        <p:spPr>
          <a:xfrm>
            <a:off x="5090464" y="2476182"/>
            <a:ext cx="3168385" cy="1806264"/>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cxnSp>
        <p:nvCxnSpPr>
          <p:cNvPr id="16" name="Straight Connector 15"/>
          <p:cNvCxnSpPr/>
          <p:nvPr/>
        </p:nvCxnSpPr>
        <p:spPr>
          <a:xfrm>
            <a:off x="712332" y="4127139"/>
            <a:ext cx="378540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712331" y="4127139"/>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672728" y="4335965"/>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0" name="Subtitle 2"/>
          <p:cNvSpPr txBox="1">
            <a:spLocks/>
          </p:cNvSpPr>
          <p:nvPr/>
        </p:nvSpPr>
        <p:spPr>
          <a:xfrm>
            <a:off x="337887" y="4548633"/>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2012</a:t>
            </a:r>
          </a:p>
        </p:txBody>
      </p:sp>
      <p:cxnSp>
        <p:nvCxnSpPr>
          <p:cNvPr id="21" name="Straight Connector 20"/>
          <p:cNvCxnSpPr/>
          <p:nvPr/>
        </p:nvCxnSpPr>
        <p:spPr>
          <a:xfrm>
            <a:off x="1594437" y="4127139"/>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1554834" y="4335965"/>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23" name="Straight Connector 22"/>
          <p:cNvCxnSpPr/>
          <p:nvPr/>
        </p:nvCxnSpPr>
        <p:spPr>
          <a:xfrm>
            <a:off x="2573756" y="4127139"/>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2534153" y="4335965"/>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25" name="Straight Connector 24"/>
          <p:cNvCxnSpPr/>
          <p:nvPr/>
        </p:nvCxnSpPr>
        <p:spPr>
          <a:xfrm>
            <a:off x="4497738" y="4127139"/>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4458135" y="4335965"/>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27" name="Straight Connector 26"/>
          <p:cNvCxnSpPr/>
          <p:nvPr/>
        </p:nvCxnSpPr>
        <p:spPr>
          <a:xfrm>
            <a:off x="3553075" y="4127139"/>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3513471" y="4335965"/>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9" name="Subtitle 2"/>
          <p:cNvSpPr txBox="1">
            <a:spLocks/>
          </p:cNvSpPr>
          <p:nvPr/>
        </p:nvSpPr>
        <p:spPr>
          <a:xfrm>
            <a:off x="1219992" y="4548633"/>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2013</a:t>
            </a:r>
          </a:p>
        </p:txBody>
      </p:sp>
      <p:sp>
        <p:nvSpPr>
          <p:cNvPr id="30" name="Subtitle 2"/>
          <p:cNvSpPr txBox="1">
            <a:spLocks/>
          </p:cNvSpPr>
          <p:nvPr/>
        </p:nvSpPr>
        <p:spPr>
          <a:xfrm>
            <a:off x="2199310" y="4548633"/>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2014</a:t>
            </a:r>
          </a:p>
        </p:txBody>
      </p:sp>
      <p:sp>
        <p:nvSpPr>
          <p:cNvPr id="31" name="Subtitle 2"/>
          <p:cNvSpPr txBox="1">
            <a:spLocks/>
          </p:cNvSpPr>
          <p:nvPr/>
        </p:nvSpPr>
        <p:spPr>
          <a:xfrm>
            <a:off x="3178630" y="4548633"/>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2015</a:t>
            </a:r>
          </a:p>
        </p:txBody>
      </p:sp>
      <p:sp>
        <p:nvSpPr>
          <p:cNvPr id="32" name="Subtitle 2"/>
          <p:cNvSpPr txBox="1">
            <a:spLocks/>
          </p:cNvSpPr>
          <p:nvPr/>
        </p:nvSpPr>
        <p:spPr>
          <a:xfrm>
            <a:off x="4123293" y="4548633"/>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2016</a:t>
            </a:r>
          </a:p>
        </p:txBody>
      </p:sp>
      <p:sp>
        <p:nvSpPr>
          <p:cNvPr id="34" name="TextBox 33"/>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Our Journey</a:t>
            </a:r>
          </a:p>
        </p:txBody>
      </p:sp>
      <p:sp>
        <p:nvSpPr>
          <p:cNvPr id="35" name="Rectangle 34"/>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6"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How</a:t>
            </a:r>
            <a:r>
              <a:rPr lang="en-US" sz="2400" spc="-150" dirty="0">
                <a:solidFill>
                  <a:schemeClr val="bg1"/>
                </a:solidFill>
              </a:rPr>
              <a:t> We Grow</a:t>
            </a:r>
            <a:endParaRPr lang="en-US" sz="2400" dirty="0">
              <a:solidFill>
                <a:schemeClr val="bg1"/>
              </a:solidFill>
            </a:endParaRPr>
          </a:p>
        </p:txBody>
      </p:sp>
      <p:sp>
        <p:nvSpPr>
          <p:cNvPr id="37" name="Rectangle 36"/>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1383945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strVal val="#ppt_w*0.70"/>
                                          </p:val>
                                        </p:tav>
                                        <p:tav tm="100000">
                                          <p:val>
                                            <p:strVal val="#ppt_w"/>
                                          </p:val>
                                        </p:tav>
                                      </p:tavLst>
                                    </p:anim>
                                    <p:anim calcmode="lin" valueType="num">
                                      <p:cBhvr>
                                        <p:cTn id="8" dur="500" fill="hold"/>
                                        <p:tgtEl>
                                          <p:spTgt spid="35"/>
                                        </p:tgtEl>
                                        <p:attrNameLst>
                                          <p:attrName>ppt_h</p:attrName>
                                        </p:attrNameLst>
                                      </p:cBhvr>
                                      <p:tavLst>
                                        <p:tav tm="0">
                                          <p:val>
                                            <p:strVal val="#ppt_h"/>
                                          </p:val>
                                        </p:tav>
                                        <p:tav tm="100000">
                                          <p:val>
                                            <p:strVal val="#ppt_h"/>
                                          </p:val>
                                        </p:tav>
                                      </p:tavLst>
                                    </p:anim>
                                    <p:animEffect transition="in" filter="fade">
                                      <p:cBhvr>
                                        <p:cTn id="9" dur="500"/>
                                        <p:tgtEl>
                                          <p:spTgt spid="35"/>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p:cTn id="12" dur="500" fill="hold"/>
                                        <p:tgtEl>
                                          <p:spTgt spid="37"/>
                                        </p:tgtEl>
                                        <p:attrNameLst>
                                          <p:attrName>ppt_w</p:attrName>
                                        </p:attrNameLst>
                                      </p:cBhvr>
                                      <p:tavLst>
                                        <p:tav tm="0">
                                          <p:val>
                                            <p:strVal val="#ppt_w*0.70"/>
                                          </p:val>
                                        </p:tav>
                                        <p:tav tm="100000">
                                          <p:val>
                                            <p:strVal val="#ppt_w"/>
                                          </p:val>
                                        </p:tav>
                                      </p:tavLst>
                                    </p:anim>
                                    <p:anim calcmode="lin" valueType="num">
                                      <p:cBhvr>
                                        <p:cTn id="13" dur="500" fill="hold"/>
                                        <p:tgtEl>
                                          <p:spTgt spid="37"/>
                                        </p:tgtEl>
                                        <p:attrNameLst>
                                          <p:attrName>ppt_h</p:attrName>
                                        </p:attrNameLst>
                                      </p:cBhvr>
                                      <p:tavLst>
                                        <p:tav tm="0">
                                          <p:val>
                                            <p:strVal val="#ppt_h"/>
                                          </p:val>
                                        </p:tav>
                                        <p:tav tm="100000">
                                          <p:val>
                                            <p:strVal val="#ppt_h"/>
                                          </p:val>
                                        </p:tav>
                                      </p:tavLst>
                                    </p:anim>
                                    <p:animEffect transition="in" filter="fade">
                                      <p:cBhvr>
                                        <p:cTn id="14" dur="500"/>
                                        <p:tgtEl>
                                          <p:spTgt spid="37"/>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6"/>
                                        </p:tgtEl>
                                        <p:attrNameLst>
                                          <p:attrName>ppt_y</p:attrName>
                                        </p:attrNameLst>
                                      </p:cBhvr>
                                      <p:tavLst>
                                        <p:tav tm="0">
                                          <p:val>
                                            <p:strVal val="#ppt_y"/>
                                          </p:val>
                                        </p:tav>
                                        <p:tav tm="100000">
                                          <p:val>
                                            <p:strVal val="#ppt_y"/>
                                          </p:val>
                                        </p:tav>
                                      </p:tavLst>
                                    </p:anim>
                                    <p:anim calcmode="lin" valueType="num">
                                      <p:cBhvr>
                                        <p:cTn id="20" dur="500" fill="hold"/>
                                        <p:tgtEl>
                                          <p:spTgt spid="36"/>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6"/>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6"/>
                                        </p:tgtEl>
                                      </p:cBhvr>
                                    </p:animEffect>
                                  </p:childTnLst>
                                </p:cTn>
                              </p:par>
                            </p:childTnLst>
                          </p:cTn>
                        </p:par>
                        <p:par>
                          <p:cTn id="23" fill="hold">
                            <p:stCondLst>
                              <p:cond delay="1400"/>
                            </p:stCondLst>
                            <p:childTnLst>
                              <p:par>
                                <p:cTn id="24" presetID="10" presetClass="entr" presetSubtype="0"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par>
                          <p:cTn id="27" fill="hold">
                            <p:stCondLst>
                              <p:cond delay="1900"/>
                            </p:stCondLst>
                            <p:childTnLst>
                              <p:par>
                                <p:cTn id="28" presetID="22" presetClass="entr" presetSubtype="4"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down)">
                                      <p:cBhvr>
                                        <p:cTn id="30" dur="500"/>
                                        <p:tgtEl>
                                          <p:spTgt spid="9"/>
                                        </p:tgtEl>
                                      </p:cBhvr>
                                    </p:animEffect>
                                  </p:childTnLst>
                                </p:cTn>
                              </p:par>
                            </p:childTnLst>
                          </p:cTn>
                        </p:par>
                        <p:par>
                          <p:cTn id="31" fill="hold">
                            <p:stCondLst>
                              <p:cond delay="2400"/>
                            </p:stCondLst>
                            <p:childTnLst>
                              <p:par>
                                <p:cTn id="32" presetID="22" presetClass="entr" presetSubtype="4"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down)">
                                      <p:cBhvr>
                                        <p:cTn id="34" dur="500"/>
                                        <p:tgtEl>
                                          <p:spTgt spid="8"/>
                                        </p:tgtEl>
                                      </p:cBhvr>
                                    </p:animEffect>
                                  </p:childTnLst>
                                </p:cTn>
                              </p:par>
                            </p:childTnLst>
                          </p:cTn>
                        </p:par>
                        <p:par>
                          <p:cTn id="35" fill="hold">
                            <p:stCondLst>
                              <p:cond delay="2900"/>
                            </p:stCondLst>
                            <p:childTnLst>
                              <p:par>
                                <p:cTn id="36" presetID="22" presetClass="entr" presetSubtype="4"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down)">
                                      <p:cBhvr>
                                        <p:cTn id="38" dur="500"/>
                                        <p:tgtEl>
                                          <p:spTgt spid="10"/>
                                        </p:tgtEl>
                                      </p:cBhvr>
                                    </p:animEffect>
                                  </p:childTnLst>
                                </p:cTn>
                              </p:par>
                            </p:childTnLst>
                          </p:cTn>
                        </p:par>
                        <p:par>
                          <p:cTn id="39" fill="hold">
                            <p:stCondLst>
                              <p:cond delay="3400"/>
                            </p:stCondLst>
                            <p:childTnLst>
                              <p:par>
                                <p:cTn id="40" presetID="2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down)">
                                      <p:cBhvr>
                                        <p:cTn id="42" dur="500"/>
                                        <p:tgtEl>
                                          <p:spTgt spid="7"/>
                                        </p:tgtEl>
                                      </p:cBhvr>
                                    </p:animEffect>
                                  </p:childTnLst>
                                </p:cTn>
                              </p:par>
                            </p:childTnLst>
                          </p:cTn>
                        </p:par>
                        <p:par>
                          <p:cTn id="43" fill="hold">
                            <p:stCondLst>
                              <p:cond delay="3900"/>
                            </p:stCondLst>
                            <p:childTnLst>
                              <p:par>
                                <p:cTn id="44" presetID="22" presetClass="entr" presetSubtype="4"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wipe(down)">
                                      <p:cBhvr>
                                        <p:cTn id="46" dur="500"/>
                                        <p:tgtEl>
                                          <p:spTgt spid="11"/>
                                        </p:tgtEl>
                                      </p:cBhvr>
                                    </p:animEffect>
                                  </p:childTnLst>
                                </p:cTn>
                              </p:par>
                            </p:childTnLst>
                          </p:cTn>
                        </p:par>
                        <p:par>
                          <p:cTn id="47" fill="hold">
                            <p:stCondLst>
                              <p:cond delay="4400"/>
                            </p:stCondLst>
                            <p:childTnLst>
                              <p:par>
                                <p:cTn id="48" presetID="16" presetClass="entr" presetSubtype="37"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barn(outVertical)">
                                      <p:cBhvr>
                                        <p:cTn id="50" dur="500"/>
                                        <p:tgtEl>
                                          <p:spTgt spid="16"/>
                                        </p:tgtEl>
                                      </p:cBhvr>
                                    </p:animEffect>
                                  </p:childTnLst>
                                </p:cTn>
                              </p:par>
                            </p:childTnLst>
                          </p:cTn>
                        </p:par>
                        <p:par>
                          <p:cTn id="51" fill="hold">
                            <p:stCondLst>
                              <p:cond delay="4900"/>
                            </p:stCondLst>
                            <p:childTnLst>
                              <p:par>
                                <p:cTn id="52" presetID="10"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5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childTnLst>
                                </p:cTn>
                              </p:par>
                            </p:childTnLst>
                          </p:cTn>
                        </p:par>
                        <p:par>
                          <p:cTn id="67" fill="hold">
                            <p:stCondLst>
                              <p:cond delay="5400"/>
                            </p:stCondLst>
                            <p:childTnLst>
                              <p:par>
                                <p:cTn id="68" presetID="22" presetClass="entr" presetSubtype="1" fill="hold"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up)">
                                      <p:cBhvr>
                                        <p:cTn id="70" dur="500"/>
                                        <p:tgtEl>
                                          <p:spTgt spid="18"/>
                                        </p:tgtEl>
                                      </p:cBhvr>
                                    </p:animEffect>
                                  </p:childTnLst>
                                </p:cTn>
                              </p:par>
                              <p:par>
                                <p:cTn id="71" presetID="22" presetClass="entr" presetSubtype="1" fill="hold"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up)">
                                      <p:cBhvr>
                                        <p:cTn id="73" dur="500"/>
                                        <p:tgtEl>
                                          <p:spTgt spid="21"/>
                                        </p:tgtEl>
                                      </p:cBhvr>
                                    </p:animEffect>
                                  </p:childTnLst>
                                </p:cTn>
                              </p:par>
                              <p:par>
                                <p:cTn id="74" presetID="22" presetClass="entr" presetSubtype="1" fill="hold" nodeType="withEffect">
                                  <p:stCondLst>
                                    <p:cond delay="0"/>
                                  </p:stCondLst>
                                  <p:childTnLst>
                                    <p:set>
                                      <p:cBhvr>
                                        <p:cTn id="75" dur="1" fill="hold">
                                          <p:stCondLst>
                                            <p:cond delay="0"/>
                                          </p:stCondLst>
                                        </p:cTn>
                                        <p:tgtEl>
                                          <p:spTgt spid="23"/>
                                        </p:tgtEl>
                                        <p:attrNameLst>
                                          <p:attrName>style.visibility</p:attrName>
                                        </p:attrNameLst>
                                      </p:cBhvr>
                                      <p:to>
                                        <p:strVal val="visible"/>
                                      </p:to>
                                    </p:set>
                                    <p:animEffect transition="in" filter="wipe(up)">
                                      <p:cBhvr>
                                        <p:cTn id="76" dur="500"/>
                                        <p:tgtEl>
                                          <p:spTgt spid="23"/>
                                        </p:tgtEl>
                                      </p:cBhvr>
                                    </p:animEffect>
                                  </p:childTnLst>
                                </p:cTn>
                              </p:par>
                              <p:par>
                                <p:cTn id="77" presetID="22" presetClass="entr" presetSubtype="1" fill="hold" nodeType="with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up)">
                                      <p:cBhvr>
                                        <p:cTn id="79" dur="500"/>
                                        <p:tgtEl>
                                          <p:spTgt spid="27"/>
                                        </p:tgtEl>
                                      </p:cBhvr>
                                    </p:animEffect>
                                  </p:childTnLst>
                                </p:cTn>
                              </p:par>
                              <p:par>
                                <p:cTn id="80" presetID="22" presetClass="entr" presetSubtype="1" fill="hold" nodeType="with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500"/>
                                        <p:tgtEl>
                                          <p:spTgt spid="25"/>
                                        </p:tgtEl>
                                      </p:cBhvr>
                                    </p:animEffect>
                                  </p:childTnLst>
                                </p:cTn>
                              </p:par>
                            </p:childTnLst>
                          </p:cTn>
                        </p:par>
                        <p:par>
                          <p:cTn id="83" fill="hold">
                            <p:stCondLst>
                              <p:cond delay="5900"/>
                            </p:stCondLst>
                            <p:childTnLst>
                              <p:par>
                                <p:cTn id="84" presetID="42" presetClass="entr" presetSubtype="0" fill="hold" grpId="0" nodeType="afterEffect">
                                  <p:stCondLst>
                                    <p:cond delay="0"/>
                                  </p:stCondLst>
                                  <p:childTnLst>
                                    <p:set>
                                      <p:cBhvr>
                                        <p:cTn id="85" dur="1" fill="hold">
                                          <p:stCondLst>
                                            <p:cond delay="0"/>
                                          </p:stCondLst>
                                        </p:cTn>
                                        <p:tgtEl>
                                          <p:spTgt spid="20"/>
                                        </p:tgtEl>
                                        <p:attrNameLst>
                                          <p:attrName>style.visibility</p:attrName>
                                        </p:attrNameLst>
                                      </p:cBhvr>
                                      <p:to>
                                        <p:strVal val="visible"/>
                                      </p:to>
                                    </p:set>
                                    <p:animEffect transition="in" filter="fade">
                                      <p:cBhvr>
                                        <p:cTn id="86" dur="500"/>
                                        <p:tgtEl>
                                          <p:spTgt spid="20"/>
                                        </p:tgtEl>
                                      </p:cBhvr>
                                    </p:animEffect>
                                    <p:anim calcmode="lin" valueType="num">
                                      <p:cBhvr>
                                        <p:cTn id="87" dur="500" fill="hold"/>
                                        <p:tgtEl>
                                          <p:spTgt spid="20"/>
                                        </p:tgtEl>
                                        <p:attrNameLst>
                                          <p:attrName>ppt_x</p:attrName>
                                        </p:attrNameLst>
                                      </p:cBhvr>
                                      <p:tavLst>
                                        <p:tav tm="0">
                                          <p:val>
                                            <p:strVal val="#ppt_x"/>
                                          </p:val>
                                        </p:tav>
                                        <p:tav tm="100000">
                                          <p:val>
                                            <p:strVal val="#ppt_x"/>
                                          </p:val>
                                        </p:tav>
                                      </p:tavLst>
                                    </p:anim>
                                    <p:anim calcmode="lin" valueType="num">
                                      <p:cBhvr>
                                        <p:cTn id="88" dur="500" fill="hold"/>
                                        <p:tgtEl>
                                          <p:spTgt spid="20"/>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fade">
                                      <p:cBhvr>
                                        <p:cTn id="91" dur="500"/>
                                        <p:tgtEl>
                                          <p:spTgt spid="29"/>
                                        </p:tgtEl>
                                      </p:cBhvr>
                                    </p:animEffect>
                                    <p:anim calcmode="lin" valueType="num">
                                      <p:cBhvr>
                                        <p:cTn id="92" dur="500" fill="hold"/>
                                        <p:tgtEl>
                                          <p:spTgt spid="29"/>
                                        </p:tgtEl>
                                        <p:attrNameLst>
                                          <p:attrName>ppt_x</p:attrName>
                                        </p:attrNameLst>
                                      </p:cBhvr>
                                      <p:tavLst>
                                        <p:tav tm="0">
                                          <p:val>
                                            <p:strVal val="#ppt_x"/>
                                          </p:val>
                                        </p:tav>
                                        <p:tav tm="100000">
                                          <p:val>
                                            <p:strVal val="#ppt_x"/>
                                          </p:val>
                                        </p:tav>
                                      </p:tavLst>
                                    </p:anim>
                                    <p:anim calcmode="lin" valueType="num">
                                      <p:cBhvr>
                                        <p:cTn id="93" dur="500" fill="hold"/>
                                        <p:tgtEl>
                                          <p:spTgt spid="29"/>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30"/>
                                        </p:tgtEl>
                                        <p:attrNameLst>
                                          <p:attrName>style.visibility</p:attrName>
                                        </p:attrNameLst>
                                      </p:cBhvr>
                                      <p:to>
                                        <p:strVal val="visible"/>
                                      </p:to>
                                    </p:set>
                                    <p:animEffect transition="in" filter="fade">
                                      <p:cBhvr>
                                        <p:cTn id="96" dur="500"/>
                                        <p:tgtEl>
                                          <p:spTgt spid="30"/>
                                        </p:tgtEl>
                                      </p:cBhvr>
                                    </p:animEffect>
                                    <p:anim calcmode="lin" valueType="num">
                                      <p:cBhvr>
                                        <p:cTn id="97" dur="500" fill="hold"/>
                                        <p:tgtEl>
                                          <p:spTgt spid="30"/>
                                        </p:tgtEl>
                                        <p:attrNameLst>
                                          <p:attrName>ppt_x</p:attrName>
                                        </p:attrNameLst>
                                      </p:cBhvr>
                                      <p:tavLst>
                                        <p:tav tm="0">
                                          <p:val>
                                            <p:strVal val="#ppt_x"/>
                                          </p:val>
                                        </p:tav>
                                        <p:tav tm="100000">
                                          <p:val>
                                            <p:strVal val="#ppt_x"/>
                                          </p:val>
                                        </p:tav>
                                      </p:tavLst>
                                    </p:anim>
                                    <p:anim calcmode="lin" valueType="num">
                                      <p:cBhvr>
                                        <p:cTn id="98" dur="500" fill="hold"/>
                                        <p:tgtEl>
                                          <p:spTgt spid="30"/>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31"/>
                                        </p:tgtEl>
                                        <p:attrNameLst>
                                          <p:attrName>style.visibility</p:attrName>
                                        </p:attrNameLst>
                                      </p:cBhvr>
                                      <p:to>
                                        <p:strVal val="visible"/>
                                      </p:to>
                                    </p:set>
                                    <p:animEffect transition="in" filter="fade">
                                      <p:cBhvr>
                                        <p:cTn id="101" dur="500"/>
                                        <p:tgtEl>
                                          <p:spTgt spid="31"/>
                                        </p:tgtEl>
                                      </p:cBhvr>
                                    </p:animEffect>
                                    <p:anim calcmode="lin" valueType="num">
                                      <p:cBhvr>
                                        <p:cTn id="102" dur="500" fill="hold"/>
                                        <p:tgtEl>
                                          <p:spTgt spid="31"/>
                                        </p:tgtEl>
                                        <p:attrNameLst>
                                          <p:attrName>ppt_x</p:attrName>
                                        </p:attrNameLst>
                                      </p:cBhvr>
                                      <p:tavLst>
                                        <p:tav tm="0">
                                          <p:val>
                                            <p:strVal val="#ppt_x"/>
                                          </p:val>
                                        </p:tav>
                                        <p:tav tm="100000">
                                          <p:val>
                                            <p:strVal val="#ppt_x"/>
                                          </p:val>
                                        </p:tav>
                                      </p:tavLst>
                                    </p:anim>
                                    <p:anim calcmode="lin" valueType="num">
                                      <p:cBhvr>
                                        <p:cTn id="103" dur="500" fill="hold"/>
                                        <p:tgtEl>
                                          <p:spTgt spid="31"/>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2"/>
                                        </p:tgtEl>
                                        <p:attrNameLst>
                                          <p:attrName>style.visibility</p:attrName>
                                        </p:attrNameLst>
                                      </p:cBhvr>
                                      <p:to>
                                        <p:strVal val="visible"/>
                                      </p:to>
                                    </p:set>
                                    <p:animEffect transition="in" filter="fade">
                                      <p:cBhvr>
                                        <p:cTn id="106" dur="500"/>
                                        <p:tgtEl>
                                          <p:spTgt spid="32"/>
                                        </p:tgtEl>
                                      </p:cBhvr>
                                    </p:animEffect>
                                    <p:anim calcmode="lin" valueType="num">
                                      <p:cBhvr>
                                        <p:cTn id="107" dur="500" fill="hold"/>
                                        <p:tgtEl>
                                          <p:spTgt spid="32"/>
                                        </p:tgtEl>
                                        <p:attrNameLst>
                                          <p:attrName>ppt_x</p:attrName>
                                        </p:attrNameLst>
                                      </p:cBhvr>
                                      <p:tavLst>
                                        <p:tav tm="0">
                                          <p:val>
                                            <p:strVal val="#ppt_x"/>
                                          </p:val>
                                        </p:tav>
                                        <p:tav tm="100000">
                                          <p:val>
                                            <p:strVal val="#ppt_x"/>
                                          </p:val>
                                        </p:tav>
                                      </p:tavLst>
                                    </p:anim>
                                    <p:anim calcmode="lin" valueType="num">
                                      <p:cBhvr>
                                        <p:cTn id="108" dur="500" fill="hold"/>
                                        <p:tgtEl>
                                          <p:spTgt spid="32"/>
                                        </p:tgtEl>
                                        <p:attrNameLst>
                                          <p:attrName>ppt_y</p:attrName>
                                        </p:attrNameLst>
                                      </p:cBhvr>
                                      <p:tavLst>
                                        <p:tav tm="0">
                                          <p:val>
                                            <p:strVal val="#ppt_y+.1"/>
                                          </p:val>
                                        </p:tav>
                                        <p:tav tm="100000">
                                          <p:val>
                                            <p:strVal val="#ppt_y"/>
                                          </p:val>
                                        </p:tav>
                                      </p:tavLst>
                                    </p:anim>
                                  </p:childTnLst>
                                </p:cTn>
                              </p:par>
                            </p:childTnLst>
                          </p:cTn>
                        </p:par>
                        <p:par>
                          <p:cTn id="109" fill="hold">
                            <p:stCondLst>
                              <p:cond delay="6400"/>
                            </p:stCondLst>
                            <p:childTnLst>
                              <p:par>
                                <p:cTn id="110" presetID="42" presetClass="entr" presetSubtype="0" fill="hold" grpId="0" nodeType="afterEffect">
                                  <p:stCondLst>
                                    <p:cond delay="0"/>
                                  </p:stCondLst>
                                  <p:childTnLst>
                                    <p:set>
                                      <p:cBhvr>
                                        <p:cTn id="111" dur="1" fill="hold">
                                          <p:stCondLst>
                                            <p:cond delay="0"/>
                                          </p:stCondLst>
                                        </p:cTn>
                                        <p:tgtEl>
                                          <p:spTgt spid="15"/>
                                        </p:tgtEl>
                                        <p:attrNameLst>
                                          <p:attrName>style.visibility</p:attrName>
                                        </p:attrNameLst>
                                      </p:cBhvr>
                                      <p:to>
                                        <p:strVal val="visible"/>
                                      </p:to>
                                    </p:set>
                                    <p:animEffect transition="in" filter="fade">
                                      <p:cBhvr>
                                        <p:cTn id="112" dur="500"/>
                                        <p:tgtEl>
                                          <p:spTgt spid="15"/>
                                        </p:tgtEl>
                                      </p:cBhvr>
                                    </p:animEffect>
                                    <p:anim calcmode="lin" valueType="num">
                                      <p:cBhvr>
                                        <p:cTn id="113" dur="500" fill="hold"/>
                                        <p:tgtEl>
                                          <p:spTgt spid="15"/>
                                        </p:tgtEl>
                                        <p:attrNameLst>
                                          <p:attrName>ppt_x</p:attrName>
                                        </p:attrNameLst>
                                      </p:cBhvr>
                                      <p:tavLst>
                                        <p:tav tm="0">
                                          <p:val>
                                            <p:strVal val="#ppt_x"/>
                                          </p:val>
                                        </p:tav>
                                        <p:tav tm="100000">
                                          <p:val>
                                            <p:strVal val="#ppt_x"/>
                                          </p:val>
                                        </p:tav>
                                      </p:tavLst>
                                    </p:anim>
                                    <p:anim calcmode="lin" valueType="num">
                                      <p:cBhvr>
                                        <p:cTn id="114"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5" grpId="0"/>
      <p:bldP spid="19" grpId="0" animBg="1"/>
      <p:bldP spid="20" grpId="0"/>
      <p:bldP spid="22" grpId="0" animBg="1"/>
      <p:bldP spid="24" grpId="0" animBg="1"/>
      <p:bldP spid="26" grpId="0" animBg="1"/>
      <p:bldP spid="28" grpId="0" animBg="1"/>
      <p:bldP spid="29" grpId="0"/>
      <p:bldP spid="30" grpId="0"/>
      <p:bldP spid="31" grpId="0"/>
      <p:bldP spid="32" grpId="0"/>
      <p:bldP spid="34" grpId="0"/>
      <p:bldP spid="35" grpId="0" animBg="1"/>
      <p:bldP spid="36" grpId="0"/>
      <p:bldP spid="3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Rectangle 9"/>
          <p:cNvSpPr/>
          <p:nvPr/>
        </p:nvSpPr>
        <p:spPr>
          <a:xfrm>
            <a:off x="366690" y="2226312"/>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Subtitle 2"/>
          <p:cNvSpPr>
            <a:spLocks noGrp="1"/>
          </p:cNvSpPr>
          <p:nvPr>
            <p:ph type="subTitle" idx="4294967295"/>
          </p:nvPr>
        </p:nvSpPr>
        <p:spPr>
          <a:xfrm>
            <a:off x="2757379" y="1534824"/>
            <a:ext cx="3629241" cy="348384"/>
          </a:xfrm>
        </p:spPr>
        <p:txBody>
          <a:bodyPr>
            <a:normAutofit/>
          </a:bodyPr>
          <a:lstStyle/>
          <a:p>
            <a:pPr marL="0" indent="0" algn="ctr">
              <a:buNone/>
            </a:pPr>
            <a:r>
              <a:rPr lang="en-US" sz="1050" i="1" dirty="0"/>
              <a:t>Schedules For Today</a:t>
            </a:r>
          </a:p>
        </p:txBody>
      </p:sp>
      <p:sp>
        <p:nvSpPr>
          <p:cNvPr id="2" name="Title 1"/>
          <p:cNvSpPr>
            <a:spLocks noGrp="1"/>
          </p:cNvSpPr>
          <p:nvPr>
            <p:ph type="ctrTitle" idx="4294967295"/>
          </p:nvPr>
        </p:nvSpPr>
        <p:spPr>
          <a:xfrm>
            <a:off x="3523153" y="728327"/>
            <a:ext cx="2200988" cy="550091"/>
          </a:xfrm>
        </p:spPr>
        <p:txBody>
          <a:bodyPr>
            <a:normAutofit/>
          </a:bodyPr>
          <a:lstStyle/>
          <a:p>
            <a:r>
              <a:rPr lang="en-US" sz="2400" b="1" spc="-150" dirty="0">
                <a:solidFill>
                  <a:schemeClr val="accent6"/>
                </a:solidFill>
              </a:rPr>
              <a:t>Our</a:t>
            </a:r>
            <a:r>
              <a:rPr lang="en-US" sz="2400" spc="-150" dirty="0">
                <a:solidFill>
                  <a:schemeClr val="accent6"/>
                </a:solidFill>
              </a:rPr>
              <a:t> </a:t>
            </a:r>
            <a:r>
              <a:rPr lang="en-US" sz="2400" spc="-150" dirty="0">
                <a:solidFill>
                  <a:schemeClr val="bg1"/>
                </a:solidFill>
              </a:rPr>
              <a:t>Agenda</a:t>
            </a:r>
            <a:endParaRPr lang="en-US" sz="2400" dirty="0">
              <a:solidFill>
                <a:schemeClr val="bg1"/>
              </a:solidFill>
            </a:endParaRPr>
          </a:p>
        </p:txBody>
      </p:sp>
      <p:sp>
        <p:nvSpPr>
          <p:cNvPr id="22" name="Rectangle 21"/>
          <p:cNvSpPr/>
          <p:nvPr/>
        </p:nvSpPr>
        <p:spPr>
          <a:xfrm>
            <a:off x="2506944" y="2226312"/>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3" name="Rectangle 22"/>
          <p:cNvSpPr/>
          <p:nvPr/>
        </p:nvSpPr>
        <p:spPr>
          <a:xfrm>
            <a:off x="4629608" y="2226108"/>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 name="Rectangle 23"/>
          <p:cNvSpPr/>
          <p:nvPr/>
        </p:nvSpPr>
        <p:spPr>
          <a:xfrm>
            <a:off x="6769862" y="2226312"/>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30" name="Group 29"/>
          <p:cNvGrpSpPr/>
          <p:nvPr/>
        </p:nvGrpSpPr>
        <p:grpSpPr>
          <a:xfrm>
            <a:off x="597117" y="3283290"/>
            <a:ext cx="431628" cy="382994"/>
            <a:chOff x="5783263" y="1943101"/>
            <a:chExt cx="225425" cy="200025"/>
          </a:xfrm>
          <a:solidFill>
            <a:schemeClr val="accent6"/>
          </a:solidFill>
        </p:grpSpPr>
        <p:sp>
          <p:nvSpPr>
            <p:cNvPr id="32"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36" name="TextBox 35"/>
          <p:cNvSpPr txBox="1"/>
          <p:nvPr/>
        </p:nvSpPr>
        <p:spPr>
          <a:xfrm>
            <a:off x="1115581" y="3324013"/>
            <a:ext cx="1670603" cy="334707"/>
          </a:xfrm>
          <a:prstGeom prst="rect">
            <a:avLst/>
          </a:prstGeom>
          <a:noFill/>
        </p:spPr>
        <p:txBody>
          <a:bodyPr wrap="square" rtlCol="0">
            <a:spAutoFit/>
          </a:bodyPr>
          <a:lstStyle/>
          <a:p>
            <a:pPr>
              <a:lnSpc>
                <a:spcPct val="150000"/>
              </a:lnSpc>
            </a:pPr>
            <a:r>
              <a:rPr lang="en-US" sz="1050" b="1" dirty="0">
                <a:solidFill>
                  <a:schemeClr val="bg1"/>
                </a:solidFill>
              </a:rPr>
              <a:t>Opening</a:t>
            </a:r>
          </a:p>
        </p:txBody>
      </p:sp>
      <p:sp>
        <p:nvSpPr>
          <p:cNvPr id="38" name="TextBox 37"/>
          <p:cNvSpPr txBox="1"/>
          <p:nvPr/>
        </p:nvSpPr>
        <p:spPr>
          <a:xfrm>
            <a:off x="481903" y="2629358"/>
            <a:ext cx="1843424" cy="461665"/>
          </a:xfrm>
          <a:prstGeom prst="rect">
            <a:avLst/>
          </a:prstGeom>
          <a:noFill/>
        </p:spPr>
        <p:txBody>
          <a:bodyPr wrap="square" rtlCol="0">
            <a:spAutoFit/>
          </a:bodyPr>
          <a:lstStyle/>
          <a:p>
            <a:r>
              <a:rPr lang="en-US" sz="2400" dirty="0">
                <a:solidFill>
                  <a:schemeClr val="bg1"/>
                </a:solidFill>
              </a:rPr>
              <a:t>08:00 AM</a:t>
            </a:r>
          </a:p>
        </p:txBody>
      </p:sp>
      <p:sp>
        <p:nvSpPr>
          <p:cNvPr id="40" name="TextBox 39"/>
          <p:cNvSpPr txBox="1"/>
          <p:nvPr/>
        </p:nvSpPr>
        <p:spPr>
          <a:xfrm>
            <a:off x="525109" y="3979301"/>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44" name="TextBox 43"/>
          <p:cNvSpPr txBox="1"/>
          <p:nvPr/>
        </p:nvSpPr>
        <p:spPr>
          <a:xfrm>
            <a:off x="3103023" y="3343745"/>
            <a:ext cx="1526585" cy="334707"/>
          </a:xfrm>
          <a:prstGeom prst="rect">
            <a:avLst/>
          </a:prstGeom>
          <a:noFill/>
        </p:spPr>
        <p:txBody>
          <a:bodyPr wrap="square" rtlCol="0">
            <a:spAutoFit/>
          </a:bodyPr>
          <a:lstStyle/>
          <a:p>
            <a:pPr>
              <a:lnSpc>
                <a:spcPct val="150000"/>
              </a:lnSpc>
            </a:pPr>
            <a:r>
              <a:rPr lang="en-US" sz="1050" b="1" dirty="0">
                <a:solidFill>
                  <a:schemeClr val="bg1"/>
                </a:solidFill>
              </a:rPr>
              <a:t>Guest Check</a:t>
            </a:r>
          </a:p>
        </p:txBody>
      </p:sp>
      <p:sp>
        <p:nvSpPr>
          <p:cNvPr id="45" name="TextBox 44"/>
          <p:cNvSpPr txBox="1"/>
          <p:nvPr/>
        </p:nvSpPr>
        <p:spPr>
          <a:xfrm>
            <a:off x="2579067" y="2632017"/>
            <a:ext cx="2050541" cy="461665"/>
          </a:xfrm>
          <a:prstGeom prst="rect">
            <a:avLst/>
          </a:prstGeom>
          <a:noFill/>
        </p:spPr>
        <p:txBody>
          <a:bodyPr wrap="square" rtlCol="0">
            <a:spAutoFit/>
          </a:bodyPr>
          <a:lstStyle/>
          <a:p>
            <a:r>
              <a:rPr lang="en-US" sz="2400" dirty="0">
                <a:solidFill>
                  <a:schemeClr val="bg1"/>
                </a:solidFill>
              </a:rPr>
              <a:t>09:00 AM</a:t>
            </a:r>
          </a:p>
        </p:txBody>
      </p:sp>
      <p:sp>
        <p:nvSpPr>
          <p:cNvPr id="46" name="TextBox 45"/>
          <p:cNvSpPr txBox="1"/>
          <p:nvPr/>
        </p:nvSpPr>
        <p:spPr>
          <a:xfrm>
            <a:off x="2656567" y="3970800"/>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47" name="TextBox 46"/>
          <p:cNvSpPr txBox="1"/>
          <p:nvPr/>
        </p:nvSpPr>
        <p:spPr>
          <a:xfrm>
            <a:off x="5205680" y="3343542"/>
            <a:ext cx="1324959" cy="334707"/>
          </a:xfrm>
          <a:prstGeom prst="rect">
            <a:avLst/>
          </a:prstGeom>
          <a:noFill/>
        </p:spPr>
        <p:txBody>
          <a:bodyPr wrap="square" rtlCol="0">
            <a:spAutoFit/>
          </a:bodyPr>
          <a:lstStyle/>
          <a:p>
            <a:pPr>
              <a:lnSpc>
                <a:spcPct val="150000"/>
              </a:lnSpc>
            </a:pPr>
            <a:r>
              <a:rPr lang="en-US" sz="1050" b="1" dirty="0">
                <a:solidFill>
                  <a:schemeClr val="bg1"/>
                </a:solidFill>
              </a:rPr>
              <a:t>Main Agenda</a:t>
            </a:r>
          </a:p>
        </p:txBody>
      </p:sp>
      <p:sp>
        <p:nvSpPr>
          <p:cNvPr id="48" name="TextBox 47"/>
          <p:cNvSpPr txBox="1"/>
          <p:nvPr/>
        </p:nvSpPr>
        <p:spPr>
          <a:xfrm>
            <a:off x="4744822" y="2632017"/>
            <a:ext cx="1785817" cy="461665"/>
          </a:xfrm>
          <a:prstGeom prst="rect">
            <a:avLst/>
          </a:prstGeom>
          <a:noFill/>
        </p:spPr>
        <p:txBody>
          <a:bodyPr wrap="square" rtlCol="0">
            <a:spAutoFit/>
          </a:bodyPr>
          <a:lstStyle/>
          <a:p>
            <a:r>
              <a:rPr lang="en-US" sz="2400" dirty="0">
                <a:solidFill>
                  <a:schemeClr val="bg1"/>
                </a:solidFill>
              </a:rPr>
              <a:t>10:00 AM</a:t>
            </a:r>
          </a:p>
        </p:txBody>
      </p:sp>
      <p:sp>
        <p:nvSpPr>
          <p:cNvPr id="49" name="TextBox 48"/>
          <p:cNvSpPr txBox="1"/>
          <p:nvPr/>
        </p:nvSpPr>
        <p:spPr>
          <a:xfrm>
            <a:off x="4788027" y="3970597"/>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50" name="TextBox 49"/>
          <p:cNvSpPr txBox="1"/>
          <p:nvPr/>
        </p:nvSpPr>
        <p:spPr>
          <a:xfrm>
            <a:off x="7394743" y="3343543"/>
            <a:ext cx="1152140" cy="334707"/>
          </a:xfrm>
          <a:prstGeom prst="rect">
            <a:avLst/>
          </a:prstGeom>
          <a:noFill/>
        </p:spPr>
        <p:txBody>
          <a:bodyPr wrap="square" rtlCol="0">
            <a:spAutoFit/>
          </a:bodyPr>
          <a:lstStyle/>
          <a:p>
            <a:pPr>
              <a:lnSpc>
                <a:spcPct val="150000"/>
              </a:lnSpc>
            </a:pPr>
            <a:r>
              <a:rPr lang="en-US" sz="1050" b="1" dirty="0">
                <a:solidFill>
                  <a:schemeClr val="bg1"/>
                </a:solidFill>
              </a:rPr>
              <a:t>Q&amp;A</a:t>
            </a:r>
          </a:p>
        </p:txBody>
      </p:sp>
      <p:sp>
        <p:nvSpPr>
          <p:cNvPr id="51" name="TextBox 50"/>
          <p:cNvSpPr txBox="1"/>
          <p:nvPr/>
        </p:nvSpPr>
        <p:spPr>
          <a:xfrm>
            <a:off x="6847478" y="2632017"/>
            <a:ext cx="1814620" cy="461665"/>
          </a:xfrm>
          <a:prstGeom prst="rect">
            <a:avLst/>
          </a:prstGeom>
          <a:noFill/>
        </p:spPr>
        <p:txBody>
          <a:bodyPr wrap="square" rtlCol="0">
            <a:spAutoFit/>
          </a:bodyPr>
          <a:lstStyle/>
          <a:p>
            <a:r>
              <a:rPr lang="en-US" sz="2400" dirty="0">
                <a:solidFill>
                  <a:schemeClr val="bg1"/>
                </a:solidFill>
              </a:rPr>
              <a:t>11:00 AM</a:t>
            </a:r>
          </a:p>
        </p:txBody>
      </p:sp>
      <p:sp>
        <p:nvSpPr>
          <p:cNvPr id="52" name="TextBox 51"/>
          <p:cNvSpPr txBox="1"/>
          <p:nvPr/>
        </p:nvSpPr>
        <p:spPr>
          <a:xfrm>
            <a:off x="6919486" y="3970597"/>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grpSp>
        <p:nvGrpSpPr>
          <p:cNvPr id="53" name="Group 52"/>
          <p:cNvGrpSpPr/>
          <p:nvPr/>
        </p:nvGrpSpPr>
        <p:grpSpPr>
          <a:xfrm>
            <a:off x="2699142" y="3306826"/>
            <a:ext cx="429527" cy="338325"/>
            <a:chOff x="5508625" y="2792413"/>
            <a:chExt cx="231776" cy="182563"/>
          </a:xfrm>
          <a:solidFill>
            <a:schemeClr val="accent6"/>
          </a:solidFill>
        </p:grpSpPr>
        <p:sp>
          <p:nvSpPr>
            <p:cNvPr id="54"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57" name="Freeform 452"/>
          <p:cNvSpPr>
            <a:spLocks noEditPoints="1"/>
          </p:cNvSpPr>
          <p:nvPr/>
        </p:nvSpPr>
        <p:spPr bwMode="auto">
          <a:xfrm>
            <a:off x="4858848" y="3335790"/>
            <a:ext cx="345271" cy="314806"/>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grpSp>
        <p:nvGrpSpPr>
          <p:cNvPr id="58" name="Group 57"/>
          <p:cNvGrpSpPr/>
          <p:nvPr/>
        </p:nvGrpSpPr>
        <p:grpSpPr>
          <a:xfrm>
            <a:off x="7042097" y="3324887"/>
            <a:ext cx="237432" cy="325709"/>
            <a:chOff x="1581150" y="2217738"/>
            <a:chExt cx="123825" cy="169863"/>
          </a:xfrm>
          <a:solidFill>
            <a:schemeClr val="accent6"/>
          </a:solidFill>
        </p:grpSpPr>
        <p:sp>
          <p:nvSpPr>
            <p:cNvPr id="59"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33" name="Rectangle 3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271816110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1000"/>
                                        <p:tgtEl>
                                          <p:spTgt spid="30"/>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1000"/>
                                        <p:tgtEl>
                                          <p:spTgt spid="53"/>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1000"/>
                                        <p:tgtEl>
                                          <p:spTgt spid="57"/>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58"/>
                                        </p:tgtEl>
                                        <p:attrNameLst>
                                          <p:attrName>style.visibility</p:attrName>
                                        </p:attrNameLst>
                                      </p:cBhvr>
                                      <p:to>
                                        <p:strVal val="visible"/>
                                      </p:to>
                                    </p:set>
                                    <p:animEffect transition="in" filter="fade">
                                      <p:cBhvr>
                                        <p:cTn id="96" dur="500"/>
                                        <p:tgtEl>
                                          <p:spTgt spid="58"/>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57" grpId="0" animBg="1"/>
      <p:bldP spid="33"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5090464" y="2476182"/>
            <a:ext cx="3168385" cy="1806264"/>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I said jump, down on Jump Street. Your friends will be there when your back is to the wall. You'll find you'll need us cause there's no one else to call.  Don't need permission to decide what you believe. </a:t>
            </a:r>
          </a:p>
        </p:txBody>
      </p:sp>
      <p:cxnSp>
        <p:nvCxnSpPr>
          <p:cNvPr id="16" name="Straight Connector 15"/>
          <p:cNvCxnSpPr/>
          <p:nvPr/>
        </p:nvCxnSpPr>
        <p:spPr>
          <a:xfrm>
            <a:off x="712332" y="4127139"/>
            <a:ext cx="378540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712331" y="4127139"/>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672728" y="4335965"/>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0" name="Subtitle 2"/>
          <p:cNvSpPr txBox="1">
            <a:spLocks/>
          </p:cNvSpPr>
          <p:nvPr/>
        </p:nvSpPr>
        <p:spPr>
          <a:xfrm>
            <a:off x="337887" y="4548633"/>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2012</a:t>
            </a:r>
          </a:p>
        </p:txBody>
      </p:sp>
      <p:cxnSp>
        <p:nvCxnSpPr>
          <p:cNvPr id="21" name="Straight Connector 20"/>
          <p:cNvCxnSpPr/>
          <p:nvPr/>
        </p:nvCxnSpPr>
        <p:spPr>
          <a:xfrm>
            <a:off x="1594437" y="4127139"/>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1554834" y="4335965"/>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23" name="Straight Connector 22"/>
          <p:cNvCxnSpPr/>
          <p:nvPr/>
        </p:nvCxnSpPr>
        <p:spPr>
          <a:xfrm>
            <a:off x="2573756" y="4127139"/>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2534153" y="4335965"/>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25" name="Straight Connector 24"/>
          <p:cNvCxnSpPr/>
          <p:nvPr/>
        </p:nvCxnSpPr>
        <p:spPr>
          <a:xfrm>
            <a:off x="4497738" y="4127139"/>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4458135" y="4335965"/>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27" name="Straight Connector 26"/>
          <p:cNvCxnSpPr/>
          <p:nvPr/>
        </p:nvCxnSpPr>
        <p:spPr>
          <a:xfrm>
            <a:off x="3553075" y="4127139"/>
            <a:ext cx="0" cy="2880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3513471" y="4335965"/>
            <a:ext cx="79210" cy="7921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9" name="Subtitle 2"/>
          <p:cNvSpPr txBox="1">
            <a:spLocks/>
          </p:cNvSpPr>
          <p:nvPr/>
        </p:nvSpPr>
        <p:spPr>
          <a:xfrm>
            <a:off x="1219992" y="4548633"/>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2013</a:t>
            </a:r>
          </a:p>
        </p:txBody>
      </p:sp>
      <p:sp>
        <p:nvSpPr>
          <p:cNvPr id="30" name="Subtitle 2"/>
          <p:cNvSpPr txBox="1">
            <a:spLocks/>
          </p:cNvSpPr>
          <p:nvPr/>
        </p:nvSpPr>
        <p:spPr>
          <a:xfrm>
            <a:off x="2199310" y="4548633"/>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2014</a:t>
            </a:r>
          </a:p>
        </p:txBody>
      </p:sp>
      <p:sp>
        <p:nvSpPr>
          <p:cNvPr id="31" name="Subtitle 2"/>
          <p:cNvSpPr txBox="1">
            <a:spLocks/>
          </p:cNvSpPr>
          <p:nvPr/>
        </p:nvSpPr>
        <p:spPr>
          <a:xfrm>
            <a:off x="3178630" y="4548633"/>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2015</a:t>
            </a:r>
          </a:p>
        </p:txBody>
      </p:sp>
      <p:sp>
        <p:nvSpPr>
          <p:cNvPr id="32" name="Subtitle 2"/>
          <p:cNvSpPr txBox="1">
            <a:spLocks/>
          </p:cNvSpPr>
          <p:nvPr/>
        </p:nvSpPr>
        <p:spPr>
          <a:xfrm>
            <a:off x="4123293" y="4548633"/>
            <a:ext cx="748892" cy="442612"/>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050" i="1" dirty="0"/>
              <a:t>2016</a:t>
            </a:r>
          </a:p>
        </p:txBody>
      </p:sp>
      <p:cxnSp>
        <p:nvCxnSpPr>
          <p:cNvPr id="5" name="Straight Connector 4"/>
          <p:cNvCxnSpPr/>
          <p:nvPr/>
        </p:nvCxnSpPr>
        <p:spPr>
          <a:xfrm flipV="1">
            <a:off x="751938" y="3457221"/>
            <a:ext cx="334841" cy="497098"/>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1086778" y="3457221"/>
            <a:ext cx="259230" cy="497098"/>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V="1">
            <a:off x="1346009" y="3263034"/>
            <a:ext cx="248429" cy="691284"/>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1594439" y="3263035"/>
            <a:ext cx="500461" cy="288035"/>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2094900" y="3263035"/>
            <a:ext cx="633677" cy="288035"/>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2728577" y="3147820"/>
            <a:ext cx="824499" cy="115214"/>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endCxn id="44" idx="2"/>
          </p:cNvCxnSpPr>
          <p:nvPr/>
        </p:nvCxnSpPr>
        <p:spPr>
          <a:xfrm flipV="1">
            <a:off x="3553077" y="2720195"/>
            <a:ext cx="944661" cy="427631"/>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751937" y="3158677"/>
            <a:ext cx="1036926" cy="323165"/>
          </a:xfrm>
          <a:prstGeom prst="rect">
            <a:avLst/>
          </a:prstGeom>
          <a:noFill/>
        </p:spPr>
        <p:txBody>
          <a:bodyPr wrap="square" rtlCol="0">
            <a:spAutoFit/>
          </a:bodyPr>
          <a:lstStyle/>
          <a:p>
            <a:pPr>
              <a:lnSpc>
                <a:spcPct val="150000"/>
              </a:lnSpc>
            </a:pPr>
            <a:r>
              <a:rPr lang="en-US" sz="1000" i="1" dirty="0">
                <a:solidFill>
                  <a:srgbClr val="1D1D1D"/>
                </a:solidFill>
              </a:rPr>
              <a:t>$ 50,000</a:t>
            </a:r>
          </a:p>
        </p:txBody>
      </p:sp>
      <p:sp>
        <p:nvSpPr>
          <p:cNvPr id="44" name="TextBox 43"/>
          <p:cNvSpPr txBox="1"/>
          <p:nvPr/>
        </p:nvSpPr>
        <p:spPr>
          <a:xfrm>
            <a:off x="3979275" y="2397030"/>
            <a:ext cx="1036926" cy="323165"/>
          </a:xfrm>
          <a:prstGeom prst="rect">
            <a:avLst/>
          </a:prstGeom>
          <a:noFill/>
        </p:spPr>
        <p:txBody>
          <a:bodyPr wrap="square" rtlCol="0">
            <a:spAutoFit/>
          </a:bodyPr>
          <a:lstStyle/>
          <a:p>
            <a:pPr>
              <a:lnSpc>
                <a:spcPct val="150000"/>
              </a:lnSpc>
            </a:pPr>
            <a:r>
              <a:rPr lang="en-US" sz="1000" i="1" dirty="0">
                <a:solidFill>
                  <a:srgbClr val="1D1D1D"/>
                </a:solidFill>
              </a:rPr>
              <a:t>$ 480,000</a:t>
            </a:r>
          </a:p>
        </p:txBody>
      </p:sp>
      <p:sp>
        <p:nvSpPr>
          <p:cNvPr id="35" name="TextBox 34"/>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Our Journey</a:t>
            </a:r>
          </a:p>
        </p:txBody>
      </p:sp>
      <p:sp>
        <p:nvSpPr>
          <p:cNvPr id="37" name="Rectangle 36"/>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How</a:t>
            </a:r>
            <a:r>
              <a:rPr lang="en-US" sz="2400" spc="-150" dirty="0">
                <a:solidFill>
                  <a:schemeClr val="bg1"/>
                </a:solidFill>
              </a:rPr>
              <a:t> We Grow</a:t>
            </a:r>
            <a:endParaRPr lang="en-US" sz="2400" dirty="0">
              <a:solidFill>
                <a:schemeClr val="bg1"/>
              </a:solidFill>
            </a:endParaRPr>
          </a:p>
        </p:txBody>
      </p:sp>
      <p:sp>
        <p:nvSpPr>
          <p:cNvPr id="41" name="Rectangle 40"/>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365366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500" fill="hold"/>
                                        <p:tgtEl>
                                          <p:spTgt spid="37"/>
                                        </p:tgtEl>
                                        <p:attrNameLst>
                                          <p:attrName>ppt_w</p:attrName>
                                        </p:attrNameLst>
                                      </p:cBhvr>
                                      <p:tavLst>
                                        <p:tav tm="0">
                                          <p:val>
                                            <p:strVal val="#ppt_w*0.70"/>
                                          </p:val>
                                        </p:tav>
                                        <p:tav tm="100000">
                                          <p:val>
                                            <p:strVal val="#ppt_w"/>
                                          </p:val>
                                        </p:tav>
                                      </p:tavLst>
                                    </p:anim>
                                    <p:anim calcmode="lin" valueType="num">
                                      <p:cBhvr>
                                        <p:cTn id="8" dur="500" fill="hold"/>
                                        <p:tgtEl>
                                          <p:spTgt spid="37"/>
                                        </p:tgtEl>
                                        <p:attrNameLst>
                                          <p:attrName>ppt_h</p:attrName>
                                        </p:attrNameLst>
                                      </p:cBhvr>
                                      <p:tavLst>
                                        <p:tav tm="0">
                                          <p:val>
                                            <p:strVal val="#ppt_h"/>
                                          </p:val>
                                        </p:tav>
                                        <p:tav tm="100000">
                                          <p:val>
                                            <p:strVal val="#ppt_h"/>
                                          </p:val>
                                        </p:tav>
                                      </p:tavLst>
                                    </p:anim>
                                    <p:animEffect transition="in" filter="fade">
                                      <p:cBhvr>
                                        <p:cTn id="9" dur="500"/>
                                        <p:tgtEl>
                                          <p:spTgt spid="3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500" fill="hold"/>
                                        <p:tgtEl>
                                          <p:spTgt spid="41"/>
                                        </p:tgtEl>
                                        <p:attrNameLst>
                                          <p:attrName>ppt_w</p:attrName>
                                        </p:attrNameLst>
                                      </p:cBhvr>
                                      <p:tavLst>
                                        <p:tav tm="0">
                                          <p:val>
                                            <p:strVal val="#ppt_w*0.70"/>
                                          </p:val>
                                        </p:tav>
                                        <p:tav tm="100000">
                                          <p:val>
                                            <p:strVal val="#ppt_w"/>
                                          </p:val>
                                        </p:tav>
                                      </p:tavLst>
                                    </p:anim>
                                    <p:anim calcmode="lin" valueType="num">
                                      <p:cBhvr>
                                        <p:cTn id="13" dur="500" fill="hold"/>
                                        <p:tgtEl>
                                          <p:spTgt spid="41"/>
                                        </p:tgtEl>
                                        <p:attrNameLst>
                                          <p:attrName>ppt_h</p:attrName>
                                        </p:attrNameLst>
                                      </p:cBhvr>
                                      <p:tavLst>
                                        <p:tav tm="0">
                                          <p:val>
                                            <p:strVal val="#ppt_h"/>
                                          </p:val>
                                        </p:tav>
                                        <p:tav tm="100000">
                                          <p:val>
                                            <p:strVal val="#ppt_h"/>
                                          </p:val>
                                        </p:tav>
                                      </p:tavLst>
                                    </p:anim>
                                    <p:animEffect transition="in" filter="fade">
                                      <p:cBhvr>
                                        <p:cTn id="14" dur="500"/>
                                        <p:tgtEl>
                                          <p:spTgt spid="4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9"/>
                                        </p:tgtEl>
                                        <p:attrNameLst>
                                          <p:attrName>ppt_y</p:attrName>
                                        </p:attrNameLst>
                                      </p:cBhvr>
                                      <p:tavLst>
                                        <p:tav tm="0">
                                          <p:val>
                                            <p:strVal val="#ppt_y"/>
                                          </p:val>
                                        </p:tav>
                                        <p:tav tm="100000">
                                          <p:val>
                                            <p:strVal val="#ppt_y"/>
                                          </p:val>
                                        </p:tav>
                                      </p:tavLst>
                                    </p:anim>
                                    <p:anim calcmode="lin" valueType="num">
                                      <p:cBhvr>
                                        <p:cTn id="20"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9"/>
                                        </p:tgtEl>
                                      </p:cBhvr>
                                    </p:animEffect>
                                  </p:childTnLst>
                                </p:cTn>
                              </p:par>
                            </p:childTnLst>
                          </p:cTn>
                        </p:par>
                        <p:par>
                          <p:cTn id="23" fill="hold">
                            <p:stCondLst>
                              <p:cond delay="1400"/>
                            </p:stCondLst>
                            <p:childTnLst>
                              <p:par>
                                <p:cTn id="24" presetID="10"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500"/>
                                        <p:tgtEl>
                                          <p:spTgt spid="35"/>
                                        </p:tgtEl>
                                      </p:cBhvr>
                                    </p:animEffect>
                                  </p:childTnLst>
                                </p:cTn>
                              </p:par>
                            </p:childTnLst>
                          </p:cTn>
                        </p:par>
                        <p:par>
                          <p:cTn id="27" fill="hold">
                            <p:stCondLst>
                              <p:cond delay="1900"/>
                            </p:stCondLst>
                            <p:childTnLst>
                              <p:par>
                                <p:cTn id="28" presetID="22" presetClass="entr" presetSubtype="4"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childTnLst>
                          </p:cTn>
                        </p:par>
                        <p:par>
                          <p:cTn id="31" fill="hold">
                            <p:stCondLst>
                              <p:cond delay="2400"/>
                            </p:stCondLst>
                            <p:childTnLst>
                              <p:par>
                                <p:cTn id="32" presetID="16" presetClass="entr" presetSubtype="21"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barn(inVertical)">
                                      <p:cBhvr>
                                        <p:cTn id="34" dur="500"/>
                                        <p:tgtEl>
                                          <p:spTgt spid="43"/>
                                        </p:tgtEl>
                                      </p:cBhvr>
                                    </p:animEffect>
                                  </p:childTnLst>
                                </p:cTn>
                              </p:par>
                            </p:childTnLst>
                          </p:cTn>
                        </p:par>
                        <p:par>
                          <p:cTn id="35" fill="hold">
                            <p:stCondLst>
                              <p:cond delay="2900"/>
                            </p:stCondLst>
                            <p:childTnLst>
                              <p:par>
                                <p:cTn id="36" presetID="22" presetClass="entr" presetSubtype="1" fill="hold" nodeType="after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up)">
                                      <p:cBhvr>
                                        <p:cTn id="38" dur="500"/>
                                        <p:tgtEl>
                                          <p:spTgt spid="17"/>
                                        </p:tgtEl>
                                      </p:cBhvr>
                                    </p:animEffect>
                                  </p:childTnLst>
                                </p:cTn>
                              </p:par>
                            </p:childTnLst>
                          </p:cTn>
                        </p:par>
                        <p:par>
                          <p:cTn id="39" fill="hold">
                            <p:stCondLst>
                              <p:cond delay="3400"/>
                            </p:stCondLst>
                            <p:childTnLst>
                              <p:par>
                                <p:cTn id="40" presetID="22" presetClass="entr" presetSubtype="4"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down)">
                                      <p:cBhvr>
                                        <p:cTn id="42" dur="500"/>
                                        <p:tgtEl>
                                          <p:spTgt spid="34"/>
                                        </p:tgtEl>
                                      </p:cBhvr>
                                    </p:animEffect>
                                  </p:childTnLst>
                                </p:cTn>
                              </p:par>
                            </p:childTnLst>
                          </p:cTn>
                        </p:par>
                        <p:par>
                          <p:cTn id="43" fill="hold">
                            <p:stCondLst>
                              <p:cond delay="3900"/>
                            </p:stCondLst>
                            <p:childTnLst>
                              <p:par>
                                <p:cTn id="44" presetID="22" presetClass="entr" presetSubtype="1" fill="hold" nodeType="after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wipe(up)">
                                      <p:cBhvr>
                                        <p:cTn id="46" dur="500"/>
                                        <p:tgtEl>
                                          <p:spTgt spid="36"/>
                                        </p:tgtEl>
                                      </p:cBhvr>
                                    </p:animEffect>
                                  </p:childTnLst>
                                </p:cTn>
                              </p:par>
                            </p:childTnLst>
                          </p:cTn>
                        </p:par>
                        <p:par>
                          <p:cTn id="47" fill="hold">
                            <p:stCondLst>
                              <p:cond delay="4400"/>
                            </p:stCondLst>
                            <p:childTnLst>
                              <p:par>
                                <p:cTn id="48" presetID="22" presetClass="entr" presetSubtype="4" fill="hold"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wipe(down)">
                                      <p:cBhvr>
                                        <p:cTn id="50" dur="500"/>
                                        <p:tgtEl>
                                          <p:spTgt spid="38"/>
                                        </p:tgtEl>
                                      </p:cBhvr>
                                    </p:animEffect>
                                  </p:childTnLst>
                                </p:cTn>
                              </p:par>
                            </p:childTnLst>
                          </p:cTn>
                        </p:par>
                        <p:par>
                          <p:cTn id="51" fill="hold">
                            <p:stCondLst>
                              <p:cond delay="4900"/>
                            </p:stCondLst>
                            <p:childTnLst>
                              <p:par>
                                <p:cTn id="52" presetID="22" presetClass="entr" presetSubtype="4" fill="hold" nodeType="after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down)">
                                      <p:cBhvr>
                                        <p:cTn id="54" dur="500"/>
                                        <p:tgtEl>
                                          <p:spTgt spid="40"/>
                                        </p:tgtEl>
                                      </p:cBhvr>
                                    </p:animEffect>
                                  </p:childTnLst>
                                </p:cTn>
                              </p:par>
                            </p:childTnLst>
                          </p:cTn>
                        </p:par>
                        <p:par>
                          <p:cTn id="55" fill="hold">
                            <p:stCondLst>
                              <p:cond delay="5400"/>
                            </p:stCondLst>
                            <p:childTnLst>
                              <p:par>
                                <p:cTn id="56" presetID="22" presetClass="entr" presetSubtype="4"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wipe(down)">
                                      <p:cBhvr>
                                        <p:cTn id="58" dur="500"/>
                                        <p:tgtEl>
                                          <p:spTgt spid="42"/>
                                        </p:tgtEl>
                                      </p:cBhvr>
                                    </p:animEffect>
                                  </p:childTnLst>
                                </p:cTn>
                              </p:par>
                            </p:childTnLst>
                          </p:cTn>
                        </p:par>
                        <p:par>
                          <p:cTn id="59" fill="hold">
                            <p:stCondLst>
                              <p:cond delay="5900"/>
                            </p:stCondLst>
                            <p:childTnLst>
                              <p:par>
                                <p:cTn id="60" presetID="16" presetClass="entr" presetSubtype="42" fill="hold" grpId="0" nodeType="afterEffect">
                                  <p:stCondLst>
                                    <p:cond delay="0"/>
                                  </p:stCondLst>
                                  <p:childTnLst>
                                    <p:set>
                                      <p:cBhvr>
                                        <p:cTn id="61" dur="1" fill="hold">
                                          <p:stCondLst>
                                            <p:cond delay="0"/>
                                          </p:stCondLst>
                                        </p:cTn>
                                        <p:tgtEl>
                                          <p:spTgt spid="44"/>
                                        </p:tgtEl>
                                        <p:attrNameLst>
                                          <p:attrName>style.visibility</p:attrName>
                                        </p:attrNameLst>
                                      </p:cBhvr>
                                      <p:to>
                                        <p:strVal val="visible"/>
                                      </p:to>
                                    </p:set>
                                    <p:animEffect transition="in" filter="barn(outHorizontal)">
                                      <p:cBhvr>
                                        <p:cTn id="62" dur="500"/>
                                        <p:tgtEl>
                                          <p:spTgt spid="44"/>
                                        </p:tgtEl>
                                      </p:cBhvr>
                                    </p:animEffect>
                                  </p:childTnLst>
                                </p:cTn>
                              </p:par>
                            </p:childTnLst>
                          </p:cTn>
                        </p:par>
                        <p:par>
                          <p:cTn id="63" fill="hold">
                            <p:stCondLst>
                              <p:cond delay="6400"/>
                            </p:stCondLst>
                            <p:childTnLst>
                              <p:par>
                                <p:cTn id="64" presetID="16" presetClass="entr" presetSubtype="21" fill="hold" nodeType="after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barn(inVertical)">
                                      <p:cBhvr>
                                        <p:cTn id="66" dur="500"/>
                                        <p:tgtEl>
                                          <p:spTgt spid="16"/>
                                        </p:tgtEl>
                                      </p:cBhvr>
                                    </p:animEffect>
                                  </p:childTnLst>
                                </p:cTn>
                              </p:par>
                            </p:childTnLst>
                          </p:cTn>
                        </p:par>
                        <p:par>
                          <p:cTn id="67" fill="hold">
                            <p:stCondLst>
                              <p:cond delay="6900"/>
                            </p:stCondLst>
                            <p:childTnLst>
                              <p:par>
                                <p:cTn id="68" presetID="22" presetClass="entr" presetSubtype="1" fill="hold"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up)">
                                      <p:cBhvr>
                                        <p:cTn id="70" dur="500"/>
                                        <p:tgtEl>
                                          <p:spTgt spid="18"/>
                                        </p:tgtEl>
                                      </p:cBhvr>
                                    </p:animEffect>
                                  </p:childTnLst>
                                </p:cTn>
                              </p:par>
                              <p:par>
                                <p:cTn id="71" presetID="22" presetClass="entr" presetSubtype="1" fill="hold"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up)">
                                      <p:cBhvr>
                                        <p:cTn id="73" dur="500"/>
                                        <p:tgtEl>
                                          <p:spTgt spid="21"/>
                                        </p:tgtEl>
                                      </p:cBhvr>
                                    </p:animEffect>
                                  </p:childTnLst>
                                </p:cTn>
                              </p:par>
                              <p:par>
                                <p:cTn id="74" presetID="22" presetClass="entr" presetSubtype="1" fill="hold" nodeType="withEffect">
                                  <p:stCondLst>
                                    <p:cond delay="0"/>
                                  </p:stCondLst>
                                  <p:childTnLst>
                                    <p:set>
                                      <p:cBhvr>
                                        <p:cTn id="75" dur="1" fill="hold">
                                          <p:stCondLst>
                                            <p:cond delay="0"/>
                                          </p:stCondLst>
                                        </p:cTn>
                                        <p:tgtEl>
                                          <p:spTgt spid="23"/>
                                        </p:tgtEl>
                                        <p:attrNameLst>
                                          <p:attrName>style.visibility</p:attrName>
                                        </p:attrNameLst>
                                      </p:cBhvr>
                                      <p:to>
                                        <p:strVal val="visible"/>
                                      </p:to>
                                    </p:set>
                                    <p:animEffect transition="in" filter="wipe(up)">
                                      <p:cBhvr>
                                        <p:cTn id="76" dur="500"/>
                                        <p:tgtEl>
                                          <p:spTgt spid="23"/>
                                        </p:tgtEl>
                                      </p:cBhvr>
                                    </p:animEffect>
                                  </p:childTnLst>
                                </p:cTn>
                              </p:par>
                              <p:par>
                                <p:cTn id="77" presetID="22" presetClass="entr" presetSubtype="1" fill="hold" nodeType="with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up)">
                                      <p:cBhvr>
                                        <p:cTn id="79" dur="500"/>
                                        <p:tgtEl>
                                          <p:spTgt spid="27"/>
                                        </p:tgtEl>
                                      </p:cBhvr>
                                    </p:animEffect>
                                  </p:childTnLst>
                                </p:cTn>
                              </p:par>
                              <p:par>
                                <p:cTn id="80" presetID="22" presetClass="entr" presetSubtype="1" fill="hold" nodeType="with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500"/>
                                        <p:tgtEl>
                                          <p:spTgt spid="25"/>
                                        </p:tgtEl>
                                      </p:cBhvr>
                                    </p:animEffect>
                                  </p:childTnLst>
                                </p:cTn>
                              </p:par>
                            </p:childTnLst>
                          </p:cTn>
                        </p:par>
                        <p:par>
                          <p:cTn id="83" fill="hold">
                            <p:stCondLst>
                              <p:cond delay="7400"/>
                            </p:stCondLst>
                            <p:childTnLst>
                              <p:par>
                                <p:cTn id="84" presetID="10" presetClass="entr" presetSubtype="0" fill="hold" grpId="0" nodeType="afterEffect">
                                  <p:stCondLst>
                                    <p:cond delay="0"/>
                                  </p:stCondLst>
                                  <p:childTnLst>
                                    <p:set>
                                      <p:cBhvr>
                                        <p:cTn id="85" dur="1" fill="hold">
                                          <p:stCondLst>
                                            <p:cond delay="0"/>
                                          </p:stCondLst>
                                        </p:cTn>
                                        <p:tgtEl>
                                          <p:spTgt spid="19"/>
                                        </p:tgtEl>
                                        <p:attrNameLst>
                                          <p:attrName>style.visibility</p:attrName>
                                        </p:attrNameLst>
                                      </p:cBhvr>
                                      <p:to>
                                        <p:strVal val="visible"/>
                                      </p:to>
                                    </p:set>
                                    <p:animEffect transition="in" filter="fade">
                                      <p:cBhvr>
                                        <p:cTn id="86" dur="500"/>
                                        <p:tgtEl>
                                          <p:spTgt spid="1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2"/>
                                        </p:tgtEl>
                                        <p:attrNameLst>
                                          <p:attrName>style.visibility</p:attrName>
                                        </p:attrNameLst>
                                      </p:cBhvr>
                                      <p:to>
                                        <p:strVal val="visible"/>
                                      </p:to>
                                    </p:set>
                                    <p:animEffect transition="in" filter="fade">
                                      <p:cBhvr>
                                        <p:cTn id="89" dur="500"/>
                                        <p:tgtEl>
                                          <p:spTgt spid="2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fade">
                                      <p:cBhvr>
                                        <p:cTn id="92" dur="500"/>
                                        <p:tgtEl>
                                          <p:spTgt spid="2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fade">
                                      <p:cBhvr>
                                        <p:cTn id="95" dur="500"/>
                                        <p:tgtEl>
                                          <p:spTgt spid="26"/>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500"/>
                                        <p:tgtEl>
                                          <p:spTgt spid="28"/>
                                        </p:tgtEl>
                                      </p:cBhvr>
                                    </p:animEffect>
                                  </p:childTnLst>
                                </p:cTn>
                              </p:par>
                            </p:childTnLst>
                          </p:cTn>
                        </p:par>
                        <p:par>
                          <p:cTn id="99" fill="hold">
                            <p:stCondLst>
                              <p:cond delay="7900"/>
                            </p:stCondLst>
                            <p:childTnLst>
                              <p:par>
                                <p:cTn id="100" presetID="42" presetClass="entr" presetSubtype="0"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fade">
                                      <p:cBhvr>
                                        <p:cTn id="102" dur="500"/>
                                        <p:tgtEl>
                                          <p:spTgt spid="20"/>
                                        </p:tgtEl>
                                      </p:cBhvr>
                                    </p:animEffect>
                                    <p:anim calcmode="lin" valueType="num">
                                      <p:cBhvr>
                                        <p:cTn id="103" dur="500" fill="hold"/>
                                        <p:tgtEl>
                                          <p:spTgt spid="20"/>
                                        </p:tgtEl>
                                        <p:attrNameLst>
                                          <p:attrName>ppt_x</p:attrName>
                                        </p:attrNameLst>
                                      </p:cBhvr>
                                      <p:tavLst>
                                        <p:tav tm="0">
                                          <p:val>
                                            <p:strVal val="#ppt_x"/>
                                          </p:val>
                                        </p:tav>
                                        <p:tav tm="100000">
                                          <p:val>
                                            <p:strVal val="#ppt_x"/>
                                          </p:val>
                                        </p:tav>
                                      </p:tavLst>
                                    </p:anim>
                                    <p:anim calcmode="lin" valueType="num">
                                      <p:cBhvr>
                                        <p:cTn id="104" dur="500" fill="hold"/>
                                        <p:tgtEl>
                                          <p:spTgt spid="20"/>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fade">
                                      <p:cBhvr>
                                        <p:cTn id="107" dur="500"/>
                                        <p:tgtEl>
                                          <p:spTgt spid="29"/>
                                        </p:tgtEl>
                                      </p:cBhvr>
                                    </p:animEffect>
                                    <p:anim calcmode="lin" valueType="num">
                                      <p:cBhvr>
                                        <p:cTn id="108" dur="500" fill="hold"/>
                                        <p:tgtEl>
                                          <p:spTgt spid="29"/>
                                        </p:tgtEl>
                                        <p:attrNameLst>
                                          <p:attrName>ppt_x</p:attrName>
                                        </p:attrNameLst>
                                      </p:cBhvr>
                                      <p:tavLst>
                                        <p:tav tm="0">
                                          <p:val>
                                            <p:strVal val="#ppt_x"/>
                                          </p:val>
                                        </p:tav>
                                        <p:tav tm="100000">
                                          <p:val>
                                            <p:strVal val="#ppt_x"/>
                                          </p:val>
                                        </p:tav>
                                      </p:tavLst>
                                    </p:anim>
                                    <p:anim calcmode="lin" valueType="num">
                                      <p:cBhvr>
                                        <p:cTn id="109" dur="500" fill="hold"/>
                                        <p:tgtEl>
                                          <p:spTgt spid="29"/>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30"/>
                                        </p:tgtEl>
                                        <p:attrNameLst>
                                          <p:attrName>style.visibility</p:attrName>
                                        </p:attrNameLst>
                                      </p:cBhvr>
                                      <p:to>
                                        <p:strVal val="visible"/>
                                      </p:to>
                                    </p:set>
                                    <p:animEffect transition="in" filter="fade">
                                      <p:cBhvr>
                                        <p:cTn id="112" dur="500"/>
                                        <p:tgtEl>
                                          <p:spTgt spid="30"/>
                                        </p:tgtEl>
                                      </p:cBhvr>
                                    </p:animEffect>
                                    <p:anim calcmode="lin" valueType="num">
                                      <p:cBhvr>
                                        <p:cTn id="113" dur="500" fill="hold"/>
                                        <p:tgtEl>
                                          <p:spTgt spid="30"/>
                                        </p:tgtEl>
                                        <p:attrNameLst>
                                          <p:attrName>ppt_x</p:attrName>
                                        </p:attrNameLst>
                                      </p:cBhvr>
                                      <p:tavLst>
                                        <p:tav tm="0">
                                          <p:val>
                                            <p:strVal val="#ppt_x"/>
                                          </p:val>
                                        </p:tav>
                                        <p:tav tm="100000">
                                          <p:val>
                                            <p:strVal val="#ppt_x"/>
                                          </p:val>
                                        </p:tav>
                                      </p:tavLst>
                                    </p:anim>
                                    <p:anim calcmode="lin" valueType="num">
                                      <p:cBhvr>
                                        <p:cTn id="114" dur="500" fill="hold"/>
                                        <p:tgtEl>
                                          <p:spTgt spid="30"/>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500"/>
                                        <p:tgtEl>
                                          <p:spTgt spid="31"/>
                                        </p:tgtEl>
                                      </p:cBhvr>
                                    </p:animEffect>
                                    <p:anim calcmode="lin" valueType="num">
                                      <p:cBhvr>
                                        <p:cTn id="118" dur="500" fill="hold"/>
                                        <p:tgtEl>
                                          <p:spTgt spid="31"/>
                                        </p:tgtEl>
                                        <p:attrNameLst>
                                          <p:attrName>ppt_x</p:attrName>
                                        </p:attrNameLst>
                                      </p:cBhvr>
                                      <p:tavLst>
                                        <p:tav tm="0">
                                          <p:val>
                                            <p:strVal val="#ppt_x"/>
                                          </p:val>
                                        </p:tav>
                                        <p:tav tm="100000">
                                          <p:val>
                                            <p:strVal val="#ppt_x"/>
                                          </p:val>
                                        </p:tav>
                                      </p:tavLst>
                                    </p:anim>
                                    <p:anim calcmode="lin" valueType="num">
                                      <p:cBhvr>
                                        <p:cTn id="119" dur="500" fill="hold"/>
                                        <p:tgtEl>
                                          <p:spTgt spid="31"/>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fade">
                                      <p:cBhvr>
                                        <p:cTn id="122" dur="500"/>
                                        <p:tgtEl>
                                          <p:spTgt spid="32"/>
                                        </p:tgtEl>
                                      </p:cBhvr>
                                    </p:animEffect>
                                    <p:anim calcmode="lin" valueType="num">
                                      <p:cBhvr>
                                        <p:cTn id="123" dur="500" fill="hold"/>
                                        <p:tgtEl>
                                          <p:spTgt spid="32"/>
                                        </p:tgtEl>
                                        <p:attrNameLst>
                                          <p:attrName>ppt_x</p:attrName>
                                        </p:attrNameLst>
                                      </p:cBhvr>
                                      <p:tavLst>
                                        <p:tav tm="0">
                                          <p:val>
                                            <p:strVal val="#ppt_x"/>
                                          </p:val>
                                        </p:tav>
                                        <p:tav tm="100000">
                                          <p:val>
                                            <p:strVal val="#ppt_x"/>
                                          </p:val>
                                        </p:tav>
                                      </p:tavLst>
                                    </p:anim>
                                    <p:anim calcmode="lin" valueType="num">
                                      <p:cBhvr>
                                        <p:cTn id="124" dur="500" fill="hold"/>
                                        <p:tgtEl>
                                          <p:spTgt spid="32"/>
                                        </p:tgtEl>
                                        <p:attrNameLst>
                                          <p:attrName>ppt_y</p:attrName>
                                        </p:attrNameLst>
                                      </p:cBhvr>
                                      <p:tavLst>
                                        <p:tav tm="0">
                                          <p:val>
                                            <p:strVal val="#ppt_y+.1"/>
                                          </p:val>
                                        </p:tav>
                                        <p:tav tm="100000">
                                          <p:val>
                                            <p:strVal val="#ppt_y"/>
                                          </p:val>
                                        </p:tav>
                                      </p:tavLst>
                                    </p:anim>
                                  </p:childTnLst>
                                </p:cTn>
                              </p:par>
                            </p:childTnLst>
                          </p:cTn>
                        </p:par>
                        <p:par>
                          <p:cTn id="125" fill="hold">
                            <p:stCondLst>
                              <p:cond delay="8400"/>
                            </p:stCondLst>
                            <p:childTnLst>
                              <p:par>
                                <p:cTn id="126" presetID="42" presetClass="entr" presetSubtype="0" fill="hold" grpId="0" nodeType="afterEffect">
                                  <p:stCondLst>
                                    <p:cond delay="0"/>
                                  </p:stCondLst>
                                  <p:childTnLst>
                                    <p:set>
                                      <p:cBhvr>
                                        <p:cTn id="127" dur="1" fill="hold">
                                          <p:stCondLst>
                                            <p:cond delay="0"/>
                                          </p:stCondLst>
                                        </p:cTn>
                                        <p:tgtEl>
                                          <p:spTgt spid="15"/>
                                        </p:tgtEl>
                                        <p:attrNameLst>
                                          <p:attrName>style.visibility</p:attrName>
                                        </p:attrNameLst>
                                      </p:cBhvr>
                                      <p:to>
                                        <p:strVal val="visible"/>
                                      </p:to>
                                    </p:set>
                                    <p:animEffect transition="in" filter="fade">
                                      <p:cBhvr>
                                        <p:cTn id="128" dur="500"/>
                                        <p:tgtEl>
                                          <p:spTgt spid="15"/>
                                        </p:tgtEl>
                                      </p:cBhvr>
                                    </p:animEffect>
                                    <p:anim calcmode="lin" valueType="num">
                                      <p:cBhvr>
                                        <p:cTn id="129" dur="500" fill="hold"/>
                                        <p:tgtEl>
                                          <p:spTgt spid="15"/>
                                        </p:tgtEl>
                                        <p:attrNameLst>
                                          <p:attrName>ppt_x</p:attrName>
                                        </p:attrNameLst>
                                      </p:cBhvr>
                                      <p:tavLst>
                                        <p:tav tm="0">
                                          <p:val>
                                            <p:strVal val="#ppt_x"/>
                                          </p:val>
                                        </p:tav>
                                        <p:tav tm="100000">
                                          <p:val>
                                            <p:strVal val="#ppt_x"/>
                                          </p:val>
                                        </p:tav>
                                      </p:tavLst>
                                    </p:anim>
                                    <p:anim calcmode="lin" valueType="num">
                                      <p:cBhvr>
                                        <p:cTn id="130"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9" grpId="0" animBg="1"/>
      <p:bldP spid="20" grpId="0"/>
      <p:bldP spid="22" grpId="0" animBg="1"/>
      <p:bldP spid="24" grpId="0" animBg="1"/>
      <p:bldP spid="26" grpId="0" animBg="1"/>
      <p:bldP spid="28" grpId="0" animBg="1"/>
      <p:bldP spid="29" grpId="0"/>
      <p:bldP spid="30" grpId="0"/>
      <p:bldP spid="31" grpId="0"/>
      <p:bldP spid="32" grpId="0"/>
      <p:bldP spid="43" grpId="0"/>
      <p:bldP spid="44" grpId="0"/>
      <p:bldP spid="35" grpId="0"/>
      <p:bldP spid="37" grpId="0" animBg="1"/>
      <p:bldP spid="39" grpId="0"/>
      <p:bldP spid="4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982058" y="2168502"/>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Oval 5"/>
          <p:cNvSpPr/>
          <p:nvPr/>
        </p:nvSpPr>
        <p:spPr>
          <a:xfrm>
            <a:off x="4179246" y="2168502"/>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Oval 7"/>
          <p:cNvSpPr/>
          <p:nvPr/>
        </p:nvSpPr>
        <p:spPr>
          <a:xfrm>
            <a:off x="7376435" y="2168502"/>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extBox 9"/>
          <p:cNvSpPr txBox="1"/>
          <p:nvPr/>
        </p:nvSpPr>
        <p:spPr>
          <a:xfrm>
            <a:off x="809236" y="301242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High Quality</a:t>
            </a:r>
          </a:p>
        </p:txBody>
      </p:sp>
      <p:sp>
        <p:nvSpPr>
          <p:cNvPr id="14" name="TextBox 13"/>
          <p:cNvSpPr txBox="1"/>
          <p:nvPr/>
        </p:nvSpPr>
        <p:spPr>
          <a:xfrm>
            <a:off x="3831938" y="3032607"/>
            <a:ext cx="1492718" cy="334707"/>
          </a:xfrm>
          <a:prstGeom prst="rect">
            <a:avLst/>
          </a:prstGeom>
          <a:noFill/>
        </p:spPr>
        <p:txBody>
          <a:bodyPr wrap="square" rtlCol="0">
            <a:spAutoFit/>
          </a:bodyPr>
          <a:lstStyle/>
          <a:p>
            <a:pPr algn="ctr">
              <a:lnSpc>
                <a:spcPct val="150000"/>
              </a:lnSpc>
            </a:pPr>
            <a:r>
              <a:rPr lang="en-US" sz="1050" i="1" dirty="0">
                <a:solidFill>
                  <a:srgbClr val="1D1D1D"/>
                </a:solidFill>
              </a:rPr>
              <a:t>Fast and Responsive</a:t>
            </a:r>
          </a:p>
        </p:txBody>
      </p:sp>
      <p:sp>
        <p:nvSpPr>
          <p:cNvPr id="18" name="TextBox 17"/>
          <p:cNvSpPr txBox="1"/>
          <p:nvPr/>
        </p:nvSpPr>
        <p:spPr>
          <a:xfrm>
            <a:off x="7111781" y="2975000"/>
            <a:ext cx="1285663" cy="334707"/>
          </a:xfrm>
          <a:prstGeom prst="rect">
            <a:avLst/>
          </a:prstGeom>
          <a:noFill/>
        </p:spPr>
        <p:txBody>
          <a:bodyPr wrap="square" rtlCol="0">
            <a:spAutoFit/>
          </a:bodyPr>
          <a:lstStyle/>
          <a:p>
            <a:pPr algn="ctr">
              <a:lnSpc>
                <a:spcPct val="150000"/>
              </a:lnSpc>
            </a:pPr>
            <a:r>
              <a:rPr lang="en-US" sz="1050" i="1" dirty="0">
                <a:solidFill>
                  <a:srgbClr val="1D1D1D"/>
                </a:solidFill>
              </a:rPr>
              <a:t>After Sales Service</a:t>
            </a:r>
          </a:p>
        </p:txBody>
      </p:sp>
      <p:sp>
        <p:nvSpPr>
          <p:cNvPr id="652" name="TextBox 651"/>
          <p:cNvSpPr txBox="1"/>
          <p:nvPr/>
        </p:nvSpPr>
        <p:spPr>
          <a:xfrm>
            <a:off x="578809" y="3493462"/>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656" name="TextBox 655"/>
          <p:cNvSpPr txBox="1"/>
          <p:nvPr/>
        </p:nvSpPr>
        <p:spPr>
          <a:xfrm>
            <a:off x="3794306" y="3493462"/>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657" name="TextBox 656"/>
          <p:cNvSpPr txBox="1"/>
          <p:nvPr/>
        </p:nvSpPr>
        <p:spPr>
          <a:xfrm>
            <a:off x="6991495" y="3493462"/>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grpSp>
        <p:nvGrpSpPr>
          <p:cNvPr id="16" name="Group 15"/>
          <p:cNvGrpSpPr/>
          <p:nvPr/>
        </p:nvGrpSpPr>
        <p:grpSpPr>
          <a:xfrm>
            <a:off x="1241289" y="2432493"/>
            <a:ext cx="230428" cy="220906"/>
            <a:chOff x="4646613" y="1636713"/>
            <a:chExt cx="192088" cy="184150"/>
          </a:xfrm>
        </p:grpSpPr>
        <p:sp>
          <p:nvSpPr>
            <p:cNvPr id="17"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20" name="Freeform 456"/>
          <p:cNvSpPr>
            <a:spLocks noEditPoints="1"/>
          </p:cNvSpPr>
          <p:nvPr/>
        </p:nvSpPr>
        <p:spPr bwMode="auto">
          <a:xfrm>
            <a:off x="4409674" y="2419686"/>
            <a:ext cx="288035" cy="246520"/>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21" name="Group 20"/>
          <p:cNvGrpSpPr/>
          <p:nvPr/>
        </p:nvGrpSpPr>
        <p:grpSpPr>
          <a:xfrm>
            <a:off x="7635666" y="2416932"/>
            <a:ext cx="230428" cy="252031"/>
            <a:chOff x="1862138" y="3098801"/>
            <a:chExt cx="152400" cy="166688"/>
          </a:xfrm>
        </p:grpSpPr>
        <p:sp>
          <p:nvSpPr>
            <p:cNvPr id="22"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cxnSp>
        <p:nvCxnSpPr>
          <p:cNvPr id="24" name="Straight Connector 23"/>
          <p:cNvCxnSpPr>
            <a:stCxn id="2" idx="6"/>
            <a:endCxn id="6" idx="2"/>
          </p:cNvCxnSpPr>
          <p:nvPr/>
        </p:nvCxnSpPr>
        <p:spPr>
          <a:xfrm>
            <a:off x="1730948" y="2542947"/>
            <a:ext cx="244829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6" idx="6"/>
            <a:endCxn id="8" idx="2"/>
          </p:cNvCxnSpPr>
          <p:nvPr/>
        </p:nvCxnSpPr>
        <p:spPr>
          <a:xfrm>
            <a:off x="4928136" y="2542947"/>
            <a:ext cx="244829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362253" y="1425416"/>
            <a:ext cx="2419494" cy="334707"/>
          </a:xfrm>
          <a:prstGeom prst="rect">
            <a:avLst/>
          </a:prstGeom>
          <a:noFill/>
        </p:spPr>
        <p:txBody>
          <a:bodyPr wrap="square" rtlCol="0">
            <a:spAutoFit/>
          </a:bodyPr>
          <a:lstStyle/>
          <a:p>
            <a:pPr algn="ctr">
              <a:lnSpc>
                <a:spcPct val="150000"/>
              </a:lnSpc>
            </a:pPr>
            <a:r>
              <a:rPr lang="en-US" sz="1050" i="1" dirty="0">
                <a:solidFill>
                  <a:srgbClr val="1D1D1D"/>
                </a:solidFill>
              </a:rPr>
              <a:t>Our Dedication</a:t>
            </a:r>
          </a:p>
        </p:txBody>
      </p:sp>
      <p:sp>
        <p:nvSpPr>
          <p:cNvPr id="26" name="Rectangle 25"/>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8"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Why</a:t>
            </a:r>
            <a:r>
              <a:rPr lang="en-US" sz="2400" spc="-150" dirty="0">
                <a:solidFill>
                  <a:schemeClr val="bg1"/>
                </a:solidFill>
              </a:rPr>
              <a:t> Choose Us</a:t>
            </a:r>
            <a:endParaRPr lang="en-US" sz="2400" dirty="0">
              <a:solidFill>
                <a:schemeClr val="bg1"/>
              </a:solidFill>
            </a:endParaRPr>
          </a:p>
        </p:txBody>
      </p:sp>
      <p:sp>
        <p:nvSpPr>
          <p:cNvPr id="29" name="Rectangle 28"/>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1892621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strVal val="#ppt_w*0.70"/>
                                          </p:val>
                                        </p:tav>
                                        <p:tav tm="100000">
                                          <p:val>
                                            <p:strVal val="#ppt_w"/>
                                          </p:val>
                                        </p:tav>
                                      </p:tavLst>
                                    </p:anim>
                                    <p:anim calcmode="lin" valueType="num">
                                      <p:cBhvr>
                                        <p:cTn id="8" dur="500" fill="hold"/>
                                        <p:tgtEl>
                                          <p:spTgt spid="26"/>
                                        </p:tgtEl>
                                        <p:attrNameLst>
                                          <p:attrName>ppt_h</p:attrName>
                                        </p:attrNameLst>
                                      </p:cBhvr>
                                      <p:tavLst>
                                        <p:tav tm="0">
                                          <p:val>
                                            <p:strVal val="#ppt_h"/>
                                          </p:val>
                                        </p:tav>
                                        <p:tav tm="100000">
                                          <p:val>
                                            <p:strVal val="#ppt_h"/>
                                          </p:val>
                                        </p:tav>
                                      </p:tavLst>
                                    </p:anim>
                                    <p:animEffect transition="in" filter="fade">
                                      <p:cBhvr>
                                        <p:cTn id="9" dur="500"/>
                                        <p:tgtEl>
                                          <p:spTgt spid="2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500" fill="hold"/>
                                        <p:tgtEl>
                                          <p:spTgt spid="29"/>
                                        </p:tgtEl>
                                        <p:attrNameLst>
                                          <p:attrName>ppt_w</p:attrName>
                                        </p:attrNameLst>
                                      </p:cBhvr>
                                      <p:tavLst>
                                        <p:tav tm="0">
                                          <p:val>
                                            <p:strVal val="#ppt_w*0.70"/>
                                          </p:val>
                                        </p:tav>
                                        <p:tav tm="100000">
                                          <p:val>
                                            <p:strVal val="#ppt_w"/>
                                          </p:val>
                                        </p:tav>
                                      </p:tavLst>
                                    </p:anim>
                                    <p:anim calcmode="lin" valueType="num">
                                      <p:cBhvr>
                                        <p:cTn id="13" dur="500" fill="hold"/>
                                        <p:tgtEl>
                                          <p:spTgt spid="29"/>
                                        </p:tgtEl>
                                        <p:attrNameLst>
                                          <p:attrName>ppt_h</p:attrName>
                                        </p:attrNameLst>
                                      </p:cBhvr>
                                      <p:tavLst>
                                        <p:tav tm="0">
                                          <p:val>
                                            <p:strVal val="#ppt_h"/>
                                          </p:val>
                                        </p:tav>
                                        <p:tav tm="100000">
                                          <p:val>
                                            <p:strVal val="#ppt_h"/>
                                          </p:val>
                                        </p:tav>
                                      </p:tavLst>
                                    </p:anim>
                                    <p:animEffect transition="in" filter="fade">
                                      <p:cBhvr>
                                        <p:cTn id="14" dur="500"/>
                                        <p:tgtEl>
                                          <p:spTgt spid="29"/>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8"/>
                                        </p:tgtEl>
                                        <p:attrNameLst>
                                          <p:attrName>ppt_y</p:attrName>
                                        </p:attrNameLst>
                                      </p:cBhvr>
                                      <p:tavLst>
                                        <p:tav tm="0">
                                          <p:val>
                                            <p:strVal val="#ppt_y"/>
                                          </p:val>
                                        </p:tav>
                                        <p:tav tm="100000">
                                          <p:val>
                                            <p:strVal val="#ppt_y"/>
                                          </p:val>
                                        </p:tav>
                                      </p:tavLst>
                                    </p:anim>
                                    <p:anim calcmode="lin" valueType="num">
                                      <p:cBhvr>
                                        <p:cTn id="20"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childTnLst>
                          </p:cTn>
                        </p:par>
                        <p:par>
                          <p:cTn id="27" fill="hold">
                            <p:stCondLst>
                              <p:cond delay="2000"/>
                            </p:stCondLst>
                            <p:childTnLst>
                              <p:par>
                                <p:cTn id="28" presetID="53" presetClass="entr" presetSubtype="16" fill="hold" grpId="0" nodeType="after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ppt_w</p:attrName>
                                        </p:attrNameLst>
                                      </p:cBhvr>
                                      <p:tavLst>
                                        <p:tav tm="0">
                                          <p:val>
                                            <p:fltVal val="0"/>
                                          </p:val>
                                        </p:tav>
                                        <p:tav tm="100000">
                                          <p:val>
                                            <p:strVal val="#ppt_w"/>
                                          </p:val>
                                        </p:tav>
                                      </p:tavLst>
                                    </p:anim>
                                    <p:anim calcmode="lin" valueType="num">
                                      <p:cBhvr>
                                        <p:cTn id="31" dur="500" fill="hold"/>
                                        <p:tgtEl>
                                          <p:spTgt spid="2"/>
                                        </p:tgtEl>
                                        <p:attrNameLst>
                                          <p:attrName>ppt_h</p:attrName>
                                        </p:attrNameLst>
                                      </p:cBhvr>
                                      <p:tavLst>
                                        <p:tav tm="0">
                                          <p:val>
                                            <p:fltVal val="0"/>
                                          </p:val>
                                        </p:tav>
                                        <p:tav tm="100000">
                                          <p:val>
                                            <p:strVal val="#ppt_h"/>
                                          </p:val>
                                        </p:tav>
                                      </p:tavLst>
                                    </p:anim>
                                    <p:animEffect transition="in" filter="fade">
                                      <p:cBhvr>
                                        <p:cTn id="32" dur="500"/>
                                        <p:tgtEl>
                                          <p:spTgt spid="2"/>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500"/>
                                        <p:tgtEl>
                                          <p:spTgt spid="16"/>
                                        </p:tgtEl>
                                      </p:cBhvr>
                                    </p:animEffect>
                                  </p:childTnLst>
                                </p:cTn>
                              </p:par>
                            </p:childTnLst>
                          </p:cTn>
                        </p:par>
                        <p:par>
                          <p:cTn id="37" fill="hold">
                            <p:stCondLst>
                              <p:cond delay="3000"/>
                            </p:stCondLst>
                            <p:childTnLst>
                              <p:par>
                                <p:cTn id="38" presetID="22" presetClass="entr" presetSubtype="8"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left)">
                                      <p:cBhvr>
                                        <p:cTn id="40" dur="500"/>
                                        <p:tgtEl>
                                          <p:spTgt spid="24"/>
                                        </p:tgtEl>
                                      </p:cBhvr>
                                    </p:animEffect>
                                  </p:childTnLst>
                                </p:cTn>
                              </p:par>
                            </p:childTnLst>
                          </p:cTn>
                        </p:par>
                        <p:par>
                          <p:cTn id="41" fill="hold">
                            <p:stCondLst>
                              <p:cond delay="3500"/>
                            </p:stCondLst>
                            <p:childTnLst>
                              <p:par>
                                <p:cTn id="42" presetID="53" presetClass="entr" presetSubtype="16" fill="hold" grpId="0" nodeType="afterEffect">
                                  <p:stCondLst>
                                    <p:cond delay="0"/>
                                  </p:stCondLst>
                                  <p:childTnLst>
                                    <p:set>
                                      <p:cBhvr>
                                        <p:cTn id="43" dur="1" fill="hold">
                                          <p:stCondLst>
                                            <p:cond delay="0"/>
                                          </p:stCondLst>
                                        </p:cTn>
                                        <p:tgtEl>
                                          <p:spTgt spid="6"/>
                                        </p:tgtEl>
                                        <p:attrNameLst>
                                          <p:attrName>style.visibility</p:attrName>
                                        </p:attrNameLst>
                                      </p:cBhvr>
                                      <p:to>
                                        <p:strVal val="visible"/>
                                      </p:to>
                                    </p:set>
                                    <p:anim calcmode="lin" valueType="num">
                                      <p:cBhvr>
                                        <p:cTn id="44" dur="500" fill="hold"/>
                                        <p:tgtEl>
                                          <p:spTgt spid="6"/>
                                        </p:tgtEl>
                                        <p:attrNameLst>
                                          <p:attrName>ppt_w</p:attrName>
                                        </p:attrNameLst>
                                      </p:cBhvr>
                                      <p:tavLst>
                                        <p:tav tm="0">
                                          <p:val>
                                            <p:fltVal val="0"/>
                                          </p:val>
                                        </p:tav>
                                        <p:tav tm="100000">
                                          <p:val>
                                            <p:strVal val="#ppt_w"/>
                                          </p:val>
                                        </p:tav>
                                      </p:tavLst>
                                    </p:anim>
                                    <p:anim calcmode="lin" valueType="num">
                                      <p:cBhvr>
                                        <p:cTn id="45" dur="500" fill="hold"/>
                                        <p:tgtEl>
                                          <p:spTgt spid="6"/>
                                        </p:tgtEl>
                                        <p:attrNameLst>
                                          <p:attrName>ppt_h</p:attrName>
                                        </p:attrNameLst>
                                      </p:cBhvr>
                                      <p:tavLst>
                                        <p:tav tm="0">
                                          <p:val>
                                            <p:fltVal val="0"/>
                                          </p:val>
                                        </p:tav>
                                        <p:tav tm="100000">
                                          <p:val>
                                            <p:strVal val="#ppt_h"/>
                                          </p:val>
                                        </p:tav>
                                      </p:tavLst>
                                    </p:anim>
                                    <p:animEffect transition="in" filter="fade">
                                      <p:cBhvr>
                                        <p:cTn id="46" dur="500"/>
                                        <p:tgtEl>
                                          <p:spTgt spid="6"/>
                                        </p:tgtEl>
                                      </p:cBhvr>
                                    </p:animEffect>
                                  </p:childTnLst>
                                </p:cTn>
                              </p:par>
                            </p:childTnLst>
                          </p:cTn>
                        </p:par>
                        <p:par>
                          <p:cTn id="47" fill="hold">
                            <p:stCondLst>
                              <p:cond delay="4000"/>
                            </p:stCondLst>
                            <p:childTnLst>
                              <p:par>
                                <p:cTn id="48" presetID="22" presetClass="entr" presetSubtype="4" fill="hold" grpId="0" nodeType="after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down)">
                                      <p:cBhvr>
                                        <p:cTn id="50" dur="500"/>
                                        <p:tgtEl>
                                          <p:spTgt spid="20"/>
                                        </p:tgtEl>
                                      </p:cBhvr>
                                    </p:animEffect>
                                  </p:childTnLst>
                                </p:cTn>
                              </p:par>
                            </p:childTnLst>
                          </p:cTn>
                        </p:par>
                        <p:par>
                          <p:cTn id="51" fill="hold">
                            <p:stCondLst>
                              <p:cond delay="4500"/>
                            </p:stCondLst>
                            <p:childTnLst>
                              <p:par>
                                <p:cTn id="52" presetID="22" presetClass="entr" presetSubtype="8" fill="hold"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wipe(left)">
                                      <p:cBhvr>
                                        <p:cTn id="54" dur="500"/>
                                        <p:tgtEl>
                                          <p:spTgt spid="27"/>
                                        </p:tgtEl>
                                      </p:cBhvr>
                                    </p:animEffect>
                                  </p:childTnLst>
                                </p:cTn>
                              </p:par>
                            </p:childTnLst>
                          </p:cTn>
                        </p:par>
                        <p:par>
                          <p:cTn id="55" fill="hold">
                            <p:stCondLst>
                              <p:cond delay="5000"/>
                            </p:stCondLst>
                            <p:childTnLst>
                              <p:par>
                                <p:cTn id="56" presetID="53" presetClass="entr" presetSubtype="16"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500" fill="hold"/>
                                        <p:tgtEl>
                                          <p:spTgt spid="8"/>
                                        </p:tgtEl>
                                        <p:attrNameLst>
                                          <p:attrName>ppt_w</p:attrName>
                                        </p:attrNameLst>
                                      </p:cBhvr>
                                      <p:tavLst>
                                        <p:tav tm="0">
                                          <p:val>
                                            <p:fltVal val="0"/>
                                          </p:val>
                                        </p:tav>
                                        <p:tav tm="100000">
                                          <p:val>
                                            <p:strVal val="#ppt_w"/>
                                          </p:val>
                                        </p:tav>
                                      </p:tavLst>
                                    </p:anim>
                                    <p:anim calcmode="lin" valueType="num">
                                      <p:cBhvr>
                                        <p:cTn id="59" dur="500" fill="hold"/>
                                        <p:tgtEl>
                                          <p:spTgt spid="8"/>
                                        </p:tgtEl>
                                        <p:attrNameLst>
                                          <p:attrName>ppt_h</p:attrName>
                                        </p:attrNameLst>
                                      </p:cBhvr>
                                      <p:tavLst>
                                        <p:tav tm="0">
                                          <p:val>
                                            <p:fltVal val="0"/>
                                          </p:val>
                                        </p:tav>
                                        <p:tav tm="100000">
                                          <p:val>
                                            <p:strVal val="#ppt_h"/>
                                          </p:val>
                                        </p:tav>
                                      </p:tavLst>
                                    </p:anim>
                                    <p:animEffect transition="in" filter="fade">
                                      <p:cBhvr>
                                        <p:cTn id="60" dur="500"/>
                                        <p:tgtEl>
                                          <p:spTgt spid="8"/>
                                        </p:tgtEl>
                                      </p:cBhvr>
                                    </p:animEffect>
                                  </p:childTnLst>
                                </p:cTn>
                              </p:par>
                            </p:childTnLst>
                          </p:cTn>
                        </p:par>
                        <p:par>
                          <p:cTn id="61" fill="hold">
                            <p:stCondLst>
                              <p:cond delay="5500"/>
                            </p:stCondLst>
                            <p:childTnLst>
                              <p:par>
                                <p:cTn id="62" presetID="22" presetClass="entr" presetSubtype="4" fill="hold" nodeType="after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6000"/>
                            </p:stCondLst>
                            <p:childTnLst>
                              <p:par>
                                <p:cTn id="66" presetID="10" presetClass="entr" presetSubtype="0" fill="hold" grpId="0" nodeType="after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500"/>
                                        <p:tgtEl>
                                          <p:spTgt spid="10"/>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fade">
                                      <p:cBhvr>
                                        <p:cTn id="71" dur="500"/>
                                        <p:tgtEl>
                                          <p:spTgt spid="1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500"/>
                                        <p:tgtEl>
                                          <p:spTgt spid="18"/>
                                        </p:tgtEl>
                                      </p:cBhvr>
                                    </p:animEffect>
                                  </p:childTnLst>
                                </p:cTn>
                              </p:par>
                            </p:childTnLst>
                          </p:cTn>
                        </p:par>
                        <p:par>
                          <p:cTn id="75" fill="hold">
                            <p:stCondLst>
                              <p:cond delay="6500"/>
                            </p:stCondLst>
                            <p:childTnLst>
                              <p:par>
                                <p:cTn id="76" presetID="42" presetClass="entr" presetSubtype="0" fill="hold" grpId="0" nodeType="afterEffect">
                                  <p:stCondLst>
                                    <p:cond delay="0"/>
                                  </p:stCondLst>
                                  <p:childTnLst>
                                    <p:set>
                                      <p:cBhvr>
                                        <p:cTn id="77" dur="1" fill="hold">
                                          <p:stCondLst>
                                            <p:cond delay="0"/>
                                          </p:stCondLst>
                                        </p:cTn>
                                        <p:tgtEl>
                                          <p:spTgt spid="652"/>
                                        </p:tgtEl>
                                        <p:attrNameLst>
                                          <p:attrName>style.visibility</p:attrName>
                                        </p:attrNameLst>
                                      </p:cBhvr>
                                      <p:to>
                                        <p:strVal val="visible"/>
                                      </p:to>
                                    </p:set>
                                    <p:animEffect transition="in" filter="fade">
                                      <p:cBhvr>
                                        <p:cTn id="78" dur="500"/>
                                        <p:tgtEl>
                                          <p:spTgt spid="652"/>
                                        </p:tgtEl>
                                      </p:cBhvr>
                                    </p:animEffect>
                                    <p:anim calcmode="lin" valueType="num">
                                      <p:cBhvr>
                                        <p:cTn id="79" dur="500" fill="hold"/>
                                        <p:tgtEl>
                                          <p:spTgt spid="652"/>
                                        </p:tgtEl>
                                        <p:attrNameLst>
                                          <p:attrName>ppt_x</p:attrName>
                                        </p:attrNameLst>
                                      </p:cBhvr>
                                      <p:tavLst>
                                        <p:tav tm="0">
                                          <p:val>
                                            <p:strVal val="#ppt_x"/>
                                          </p:val>
                                        </p:tav>
                                        <p:tav tm="100000">
                                          <p:val>
                                            <p:strVal val="#ppt_x"/>
                                          </p:val>
                                        </p:tav>
                                      </p:tavLst>
                                    </p:anim>
                                    <p:anim calcmode="lin" valueType="num">
                                      <p:cBhvr>
                                        <p:cTn id="80" dur="500" fill="hold"/>
                                        <p:tgtEl>
                                          <p:spTgt spid="652"/>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656"/>
                                        </p:tgtEl>
                                        <p:attrNameLst>
                                          <p:attrName>style.visibility</p:attrName>
                                        </p:attrNameLst>
                                      </p:cBhvr>
                                      <p:to>
                                        <p:strVal val="visible"/>
                                      </p:to>
                                    </p:set>
                                    <p:animEffect transition="in" filter="fade">
                                      <p:cBhvr>
                                        <p:cTn id="83" dur="500"/>
                                        <p:tgtEl>
                                          <p:spTgt spid="656"/>
                                        </p:tgtEl>
                                      </p:cBhvr>
                                    </p:animEffect>
                                    <p:anim calcmode="lin" valueType="num">
                                      <p:cBhvr>
                                        <p:cTn id="84" dur="500" fill="hold"/>
                                        <p:tgtEl>
                                          <p:spTgt spid="656"/>
                                        </p:tgtEl>
                                        <p:attrNameLst>
                                          <p:attrName>ppt_x</p:attrName>
                                        </p:attrNameLst>
                                      </p:cBhvr>
                                      <p:tavLst>
                                        <p:tav tm="0">
                                          <p:val>
                                            <p:strVal val="#ppt_x"/>
                                          </p:val>
                                        </p:tav>
                                        <p:tav tm="100000">
                                          <p:val>
                                            <p:strVal val="#ppt_x"/>
                                          </p:val>
                                        </p:tav>
                                      </p:tavLst>
                                    </p:anim>
                                    <p:anim calcmode="lin" valueType="num">
                                      <p:cBhvr>
                                        <p:cTn id="85" dur="500" fill="hold"/>
                                        <p:tgtEl>
                                          <p:spTgt spid="65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657"/>
                                        </p:tgtEl>
                                        <p:attrNameLst>
                                          <p:attrName>style.visibility</p:attrName>
                                        </p:attrNameLst>
                                      </p:cBhvr>
                                      <p:to>
                                        <p:strVal val="visible"/>
                                      </p:to>
                                    </p:set>
                                    <p:animEffect transition="in" filter="fade">
                                      <p:cBhvr>
                                        <p:cTn id="88" dur="500"/>
                                        <p:tgtEl>
                                          <p:spTgt spid="657"/>
                                        </p:tgtEl>
                                      </p:cBhvr>
                                    </p:animEffect>
                                    <p:anim calcmode="lin" valueType="num">
                                      <p:cBhvr>
                                        <p:cTn id="89" dur="500" fill="hold"/>
                                        <p:tgtEl>
                                          <p:spTgt spid="657"/>
                                        </p:tgtEl>
                                        <p:attrNameLst>
                                          <p:attrName>ppt_x</p:attrName>
                                        </p:attrNameLst>
                                      </p:cBhvr>
                                      <p:tavLst>
                                        <p:tav tm="0">
                                          <p:val>
                                            <p:strVal val="#ppt_x"/>
                                          </p:val>
                                        </p:tav>
                                        <p:tav tm="100000">
                                          <p:val>
                                            <p:strVal val="#ppt_x"/>
                                          </p:val>
                                        </p:tav>
                                      </p:tavLst>
                                    </p:anim>
                                    <p:anim calcmode="lin" valueType="num">
                                      <p:cBhvr>
                                        <p:cTn id="90" dur="500" fill="hold"/>
                                        <p:tgtEl>
                                          <p:spTgt spid="6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8" grpId="0" animBg="1"/>
      <p:bldP spid="10" grpId="0"/>
      <p:bldP spid="14" grpId="0"/>
      <p:bldP spid="18" grpId="0"/>
      <p:bldP spid="652" grpId="0"/>
      <p:bldP spid="656" grpId="0"/>
      <p:bldP spid="657" grpId="0"/>
      <p:bldP spid="20" grpId="0" animBg="1"/>
      <p:bldP spid="25" grpId="0"/>
      <p:bldP spid="26" grpId="0" animBg="1"/>
      <p:bldP spid="28" grpId="0"/>
      <p:bldP spid="2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Oval 16"/>
          <p:cNvSpPr/>
          <p:nvPr/>
        </p:nvSpPr>
        <p:spPr>
          <a:xfrm>
            <a:off x="3793828" y="670720"/>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Oval 17"/>
          <p:cNvSpPr/>
          <p:nvPr/>
        </p:nvSpPr>
        <p:spPr>
          <a:xfrm>
            <a:off x="3793827" y="2168502"/>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Oval 18"/>
          <p:cNvSpPr/>
          <p:nvPr/>
        </p:nvSpPr>
        <p:spPr>
          <a:xfrm>
            <a:off x="3789940" y="3723891"/>
            <a:ext cx="748891" cy="74889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0" name="TextBox 19"/>
          <p:cNvSpPr txBox="1"/>
          <p:nvPr/>
        </p:nvSpPr>
        <p:spPr>
          <a:xfrm>
            <a:off x="4744822" y="785934"/>
            <a:ext cx="3514027" cy="473206"/>
          </a:xfrm>
          <a:prstGeom prst="rect">
            <a:avLst/>
          </a:prstGeom>
          <a:noFill/>
        </p:spPr>
        <p:txBody>
          <a:bodyPr wrap="square" rtlCol="0">
            <a:spAutoFit/>
          </a:bodyPr>
          <a:lstStyle/>
          <a:p>
            <a:pP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You'll find you'll need us cause there's no one else to call.  </a:t>
            </a:r>
          </a:p>
        </p:txBody>
      </p:sp>
      <p:sp>
        <p:nvSpPr>
          <p:cNvPr id="21" name="TextBox 20"/>
          <p:cNvSpPr txBox="1"/>
          <p:nvPr/>
        </p:nvSpPr>
        <p:spPr>
          <a:xfrm>
            <a:off x="4744821" y="440293"/>
            <a:ext cx="2073852" cy="334707"/>
          </a:xfrm>
          <a:prstGeom prst="rect">
            <a:avLst/>
          </a:prstGeom>
          <a:noFill/>
        </p:spPr>
        <p:txBody>
          <a:bodyPr wrap="square" rtlCol="0">
            <a:spAutoFit/>
          </a:bodyPr>
          <a:lstStyle/>
          <a:p>
            <a:pPr>
              <a:lnSpc>
                <a:spcPct val="150000"/>
              </a:lnSpc>
            </a:pPr>
            <a:r>
              <a:rPr lang="en-US" sz="1050" i="1" dirty="0">
                <a:solidFill>
                  <a:srgbClr val="1D1D1D"/>
                </a:solidFill>
              </a:rPr>
              <a:t>High Quality Service</a:t>
            </a:r>
          </a:p>
        </p:txBody>
      </p:sp>
      <p:sp>
        <p:nvSpPr>
          <p:cNvPr id="22" name="TextBox 21"/>
          <p:cNvSpPr txBox="1"/>
          <p:nvPr/>
        </p:nvSpPr>
        <p:spPr>
          <a:xfrm>
            <a:off x="4744822" y="2324470"/>
            <a:ext cx="3514027" cy="473206"/>
          </a:xfrm>
          <a:prstGeom prst="rect">
            <a:avLst/>
          </a:prstGeom>
          <a:noFill/>
        </p:spPr>
        <p:txBody>
          <a:bodyPr wrap="square" rtlCol="0">
            <a:spAutoFit/>
          </a:bodyPr>
          <a:lstStyle/>
          <a:p>
            <a:pP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You'll find you'll need us cause there's no one else to call.  </a:t>
            </a:r>
          </a:p>
        </p:txBody>
      </p:sp>
      <p:sp>
        <p:nvSpPr>
          <p:cNvPr id="23" name="TextBox 22"/>
          <p:cNvSpPr txBox="1"/>
          <p:nvPr/>
        </p:nvSpPr>
        <p:spPr>
          <a:xfrm>
            <a:off x="4744821" y="1995681"/>
            <a:ext cx="1612996" cy="334707"/>
          </a:xfrm>
          <a:prstGeom prst="rect">
            <a:avLst/>
          </a:prstGeom>
          <a:noFill/>
        </p:spPr>
        <p:txBody>
          <a:bodyPr wrap="square" rtlCol="0">
            <a:spAutoFit/>
          </a:bodyPr>
          <a:lstStyle/>
          <a:p>
            <a:pPr>
              <a:lnSpc>
                <a:spcPct val="150000"/>
              </a:lnSpc>
            </a:pPr>
            <a:r>
              <a:rPr lang="en-US" sz="1050" i="1" dirty="0">
                <a:solidFill>
                  <a:srgbClr val="1D1D1D"/>
                </a:solidFill>
              </a:rPr>
              <a:t>Fast and Responsive</a:t>
            </a:r>
          </a:p>
        </p:txBody>
      </p:sp>
      <p:sp>
        <p:nvSpPr>
          <p:cNvPr id="24" name="TextBox 23"/>
          <p:cNvSpPr txBox="1"/>
          <p:nvPr/>
        </p:nvSpPr>
        <p:spPr>
          <a:xfrm>
            <a:off x="4744822" y="3928869"/>
            <a:ext cx="3514027" cy="473206"/>
          </a:xfrm>
          <a:prstGeom prst="rect">
            <a:avLst/>
          </a:prstGeom>
          <a:noFill/>
        </p:spPr>
        <p:txBody>
          <a:bodyPr wrap="square" rtlCol="0">
            <a:spAutoFit/>
          </a:bodyPr>
          <a:lstStyle/>
          <a:p>
            <a:pPr>
              <a:lnSpc>
                <a:spcPct val="150000"/>
              </a:lnSpc>
            </a:pPr>
            <a:r>
              <a:rPr lang="en-US" sz="825" dirty="0">
                <a:solidFill>
                  <a:schemeClr val="bg1">
                    <a:lumMod val="50000"/>
                  </a:schemeClr>
                </a:solidFill>
              </a:rPr>
              <a:t>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You'll find you'll need us cause there's no one else to call.  </a:t>
            </a:r>
          </a:p>
        </p:txBody>
      </p:sp>
      <p:sp>
        <p:nvSpPr>
          <p:cNvPr id="25" name="TextBox 24"/>
          <p:cNvSpPr txBox="1"/>
          <p:nvPr/>
        </p:nvSpPr>
        <p:spPr>
          <a:xfrm>
            <a:off x="4744822" y="3574069"/>
            <a:ext cx="2131459" cy="334707"/>
          </a:xfrm>
          <a:prstGeom prst="rect">
            <a:avLst/>
          </a:prstGeom>
          <a:noFill/>
        </p:spPr>
        <p:txBody>
          <a:bodyPr wrap="square" rtlCol="0">
            <a:spAutoFit/>
          </a:bodyPr>
          <a:lstStyle/>
          <a:p>
            <a:pPr>
              <a:lnSpc>
                <a:spcPct val="150000"/>
              </a:lnSpc>
            </a:pPr>
            <a:r>
              <a:rPr lang="en-US" sz="1050" i="1" dirty="0">
                <a:solidFill>
                  <a:srgbClr val="1D1D1D"/>
                </a:solidFill>
              </a:rPr>
              <a:t>After Sales Support</a:t>
            </a:r>
          </a:p>
        </p:txBody>
      </p:sp>
      <p:grpSp>
        <p:nvGrpSpPr>
          <p:cNvPr id="13" name="Group 12"/>
          <p:cNvGrpSpPr/>
          <p:nvPr/>
        </p:nvGrpSpPr>
        <p:grpSpPr>
          <a:xfrm>
            <a:off x="4053059" y="934712"/>
            <a:ext cx="230428" cy="220906"/>
            <a:chOff x="4646613" y="1636713"/>
            <a:chExt cx="192088" cy="184150"/>
          </a:xfrm>
        </p:grpSpPr>
        <p:sp>
          <p:nvSpPr>
            <p:cNvPr id="14"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26" name="Freeform 456"/>
          <p:cNvSpPr>
            <a:spLocks noEditPoints="1"/>
          </p:cNvSpPr>
          <p:nvPr/>
        </p:nvSpPr>
        <p:spPr bwMode="auto">
          <a:xfrm>
            <a:off x="4024255" y="2419686"/>
            <a:ext cx="288035" cy="246520"/>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27" name="Group 26"/>
          <p:cNvGrpSpPr/>
          <p:nvPr/>
        </p:nvGrpSpPr>
        <p:grpSpPr>
          <a:xfrm>
            <a:off x="4049171" y="3972321"/>
            <a:ext cx="230428" cy="252031"/>
            <a:chOff x="1862138" y="3098801"/>
            <a:chExt cx="152400" cy="166688"/>
          </a:xfrm>
        </p:grpSpPr>
        <p:sp>
          <p:nvSpPr>
            <p:cNvPr id="28"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888282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down)">
                                      <p:cBhvr>
                                        <p:cTn id="13" dur="500"/>
                                        <p:tgtEl>
                                          <p:spTgt spid="13"/>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ppt_w</p:attrName>
                                        </p:attrNameLst>
                                      </p:cBhvr>
                                      <p:tavLst>
                                        <p:tav tm="0">
                                          <p:val>
                                            <p:fltVal val="0"/>
                                          </p:val>
                                        </p:tav>
                                        <p:tav tm="100000">
                                          <p:val>
                                            <p:strVal val="#ppt_w"/>
                                          </p:val>
                                        </p:tav>
                                      </p:tavLst>
                                    </p:anim>
                                    <p:anim calcmode="lin" valueType="num">
                                      <p:cBhvr>
                                        <p:cTn id="18" dur="500" fill="hold"/>
                                        <p:tgtEl>
                                          <p:spTgt spid="18"/>
                                        </p:tgtEl>
                                        <p:attrNameLst>
                                          <p:attrName>ppt_h</p:attrName>
                                        </p:attrNameLst>
                                      </p:cBhvr>
                                      <p:tavLst>
                                        <p:tav tm="0">
                                          <p:val>
                                            <p:fltVal val="0"/>
                                          </p:val>
                                        </p:tav>
                                        <p:tav tm="100000">
                                          <p:val>
                                            <p:strVal val="#ppt_h"/>
                                          </p:val>
                                        </p:tav>
                                      </p:tavLst>
                                    </p:anim>
                                    <p:animEffect transition="in" filter="fade">
                                      <p:cBhvr>
                                        <p:cTn id="19" dur="500"/>
                                        <p:tgtEl>
                                          <p:spTgt spid="18"/>
                                        </p:tgtEl>
                                      </p:cBhvr>
                                    </p:animEffect>
                                  </p:childTnLst>
                                </p:cTn>
                              </p:par>
                            </p:childTnLst>
                          </p:cTn>
                        </p:par>
                        <p:par>
                          <p:cTn id="20" fill="hold">
                            <p:stCondLst>
                              <p:cond delay="15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2" presetClass="entr" presetSubtype="4"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wipe(down)">
                                      <p:cBhvr>
                                        <p:cTn id="33" dur="500"/>
                                        <p:tgtEl>
                                          <p:spTgt spid="27"/>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wipe(left)">
                                      <p:cBhvr>
                                        <p:cTn id="37" dur="500"/>
                                        <p:tgtEl>
                                          <p:spTgt spid="21"/>
                                        </p:tgtEl>
                                      </p:cBhvr>
                                    </p:animEffect>
                                  </p:childTnLst>
                                </p:cTn>
                              </p:par>
                              <p:par>
                                <p:cTn id="38" presetID="42" presetClass="entr" presetSubtype="0"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500"/>
                                        <p:tgtEl>
                                          <p:spTgt spid="20"/>
                                        </p:tgtEl>
                                      </p:cBhvr>
                                    </p:animEffect>
                                    <p:anim calcmode="lin" valueType="num">
                                      <p:cBhvr>
                                        <p:cTn id="41" dur="500" fill="hold"/>
                                        <p:tgtEl>
                                          <p:spTgt spid="20"/>
                                        </p:tgtEl>
                                        <p:attrNameLst>
                                          <p:attrName>ppt_x</p:attrName>
                                        </p:attrNameLst>
                                      </p:cBhvr>
                                      <p:tavLst>
                                        <p:tav tm="0">
                                          <p:val>
                                            <p:strVal val="#ppt_x"/>
                                          </p:val>
                                        </p:tav>
                                        <p:tav tm="100000">
                                          <p:val>
                                            <p:strVal val="#ppt_x"/>
                                          </p:val>
                                        </p:tav>
                                      </p:tavLst>
                                    </p:anim>
                                    <p:anim calcmode="lin" valueType="num">
                                      <p:cBhvr>
                                        <p:cTn id="42" dur="500" fill="hold"/>
                                        <p:tgtEl>
                                          <p:spTgt spid="20"/>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22" presetClass="entr" presetSubtype="8" fill="hold" grpId="0"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wipe(left)">
                                      <p:cBhvr>
                                        <p:cTn id="46" dur="500"/>
                                        <p:tgtEl>
                                          <p:spTgt spid="23"/>
                                        </p:tgtEl>
                                      </p:cBhvr>
                                    </p:animEffect>
                                  </p:childTnLst>
                                </p:cTn>
                              </p:par>
                              <p:par>
                                <p:cTn id="47" presetID="42" presetClass="entr" presetSubtype="0" fill="hold" grpId="0" nodeType="with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anim calcmode="lin" valueType="num">
                                      <p:cBhvr>
                                        <p:cTn id="50" dur="500" fill="hold"/>
                                        <p:tgtEl>
                                          <p:spTgt spid="22"/>
                                        </p:tgtEl>
                                        <p:attrNameLst>
                                          <p:attrName>ppt_x</p:attrName>
                                        </p:attrNameLst>
                                      </p:cBhvr>
                                      <p:tavLst>
                                        <p:tav tm="0">
                                          <p:val>
                                            <p:strVal val="#ppt_x"/>
                                          </p:val>
                                        </p:tav>
                                        <p:tav tm="100000">
                                          <p:val>
                                            <p:strVal val="#ppt_x"/>
                                          </p:val>
                                        </p:tav>
                                      </p:tavLst>
                                    </p:anim>
                                    <p:anim calcmode="lin" valueType="num">
                                      <p:cBhvr>
                                        <p:cTn id="51" dur="500" fill="hold"/>
                                        <p:tgtEl>
                                          <p:spTgt spid="22"/>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500"/>
                                        <p:tgtEl>
                                          <p:spTgt spid="25"/>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500"/>
                                        <p:tgtEl>
                                          <p:spTgt spid="24"/>
                                        </p:tgtEl>
                                      </p:cBhvr>
                                    </p:animEffect>
                                    <p:anim calcmode="lin" valueType="num">
                                      <p:cBhvr>
                                        <p:cTn id="59" dur="500" fill="hold"/>
                                        <p:tgtEl>
                                          <p:spTgt spid="24"/>
                                        </p:tgtEl>
                                        <p:attrNameLst>
                                          <p:attrName>ppt_x</p:attrName>
                                        </p:attrNameLst>
                                      </p:cBhvr>
                                      <p:tavLst>
                                        <p:tav tm="0">
                                          <p:val>
                                            <p:strVal val="#ppt_x"/>
                                          </p:val>
                                        </p:tav>
                                        <p:tav tm="100000">
                                          <p:val>
                                            <p:strVal val="#ppt_x"/>
                                          </p:val>
                                        </p:tav>
                                      </p:tavLst>
                                    </p:anim>
                                    <p:anim calcmode="lin" valueType="num">
                                      <p:cBhvr>
                                        <p:cTn id="60" dur="5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p:bldP spid="21" grpId="0"/>
      <p:bldP spid="22" grpId="0"/>
      <p:bldP spid="23" grpId="0"/>
      <p:bldP spid="24" grpId="0"/>
      <p:bldP spid="25" grpId="0"/>
      <p:bldP spid="2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Straight Connector 13"/>
          <p:cNvCxnSpPr/>
          <p:nvPr/>
        </p:nvCxnSpPr>
        <p:spPr>
          <a:xfrm>
            <a:off x="1288401" y="2686965"/>
            <a:ext cx="6567198" cy="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4572000" y="2284774"/>
            <a:ext cx="0" cy="40219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V="1">
            <a:off x="1288401" y="2686966"/>
            <a:ext cx="0" cy="31683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7855599" y="2686966"/>
            <a:ext cx="0" cy="31683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5108256" y="1169440"/>
            <a:ext cx="1079078" cy="300082"/>
          </a:xfrm>
          <a:prstGeom prst="rect">
            <a:avLst/>
          </a:prstGeom>
        </p:spPr>
        <p:txBody>
          <a:bodyPr wrap="none">
            <a:spAutoFit/>
          </a:bodyPr>
          <a:lstStyle/>
          <a:p>
            <a:pPr algn="ctr"/>
            <a:r>
              <a:rPr lang="en-US" sz="1350" b="1" dirty="0">
                <a:solidFill>
                  <a:srgbClr val="FCC7A1"/>
                </a:solidFill>
                <a:latin typeface="Source Sans Pro"/>
                <a:cs typeface="Source Sans Pro"/>
              </a:rPr>
              <a:t>Sarah </a:t>
            </a:r>
            <a:r>
              <a:rPr lang="en-US" sz="1350" b="1" dirty="0">
                <a:solidFill>
                  <a:srgbClr val="1D1D1D"/>
                </a:solidFill>
                <a:latin typeface="Source Sans Pro"/>
                <a:cs typeface="Source Sans Pro"/>
              </a:rPr>
              <a:t>Davis</a:t>
            </a:r>
          </a:p>
        </p:txBody>
      </p:sp>
      <p:sp>
        <p:nvSpPr>
          <p:cNvPr id="15" name="Rectangle 14"/>
          <p:cNvSpPr/>
          <p:nvPr/>
        </p:nvSpPr>
        <p:spPr>
          <a:xfrm>
            <a:off x="1724640" y="3781497"/>
            <a:ext cx="1048685" cy="300082"/>
          </a:xfrm>
          <a:prstGeom prst="rect">
            <a:avLst/>
          </a:prstGeom>
        </p:spPr>
        <p:txBody>
          <a:bodyPr wrap="none">
            <a:spAutoFit/>
          </a:bodyPr>
          <a:lstStyle/>
          <a:p>
            <a:pPr algn="ctr"/>
            <a:r>
              <a:rPr lang="en-US" sz="1350" b="1" dirty="0">
                <a:solidFill>
                  <a:srgbClr val="FCC7A1"/>
                </a:solidFill>
                <a:latin typeface="Source Sans Pro"/>
                <a:cs typeface="Source Sans Pro"/>
              </a:rPr>
              <a:t>Brian </a:t>
            </a:r>
            <a:r>
              <a:rPr lang="en-US" sz="1350" b="1" dirty="0">
                <a:solidFill>
                  <a:srgbClr val="1D1D1D"/>
                </a:solidFill>
                <a:latin typeface="Source Sans Pro"/>
                <a:cs typeface="Source Sans Pro"/>
              </a:rPr>
              <a:t>Davis</a:t>
            </a:r>
          </a:p>
        </p:txBody>
      </p:sp>
      <p:sp>
        <p:nvSpPr>
          <p:cNvPr id="17" name="Rectangle 16"/>
          <p:cNvSpPr/>
          <p:nvPr/>
        </p:nvSpPr>
        <p:spPr>
          <a:xfrm>
            <a:off x="6359548" y="3781497"/>
            <a:ext cx="1111202" cy="300082"/>
          </a:xfrm>
          <a:prstGeom prst="rect">
            <a:avLst/>
          </a:prstGeom>
        </p:spPr>
        <p:txBody>
          <a:bodyPr wrap="none">
            <a:spAutoFit/>
          </a:bodyPr>
          <a:lstStyle/>
          <a:p>
            <a:pPr algn="ctr"/>
            <a:r>
              <a:rPr lang="en-US" sz="1350" b="1" dirty="0">
                <a:solidFill>
                  <a:srgbClr val="FCC7A1"/>
                </a:solidFill>
                <a:latin typeface="Source Sans Pro"/>
                <a:cs typeface="Source Sans Pro"/>
              </a:rPr>
              <a:t>Jonah </a:t>
            </a:r>
            <a:r>
              <a:rPr lang="en-US" sz="1350" b="1" dirty="0">
                <a:solidFill>
                  <a:srgbClr val="1D1D1D"/>
                </a:solidFill>
                <a:latin typeface="Source Sans Pro"/>
                <a:cs typeface="Source Sans Pro"/>
              </a:rPr>
              <a:t>Davis</a:t>
            </a:r>
          </a:p>
        </p:txBody>
      </p:sp>
      <p:sp>
        <p:nvSpPr>
          <p:cNvPr id="18" name="Rectangle 17"/>
          <p:cNvSpPr/>
          <p:nvPr/>
        </p:nvSpPr>
        <p:spPr>
          <a:xfrm>
            <a:off x="3469120" y="3090213"/>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0" name="Title 1"/>
          <p:cNvSpPr txBox="1">
            <a:spLocks/>
          </p:cNvSpPr>
          <p:nvPr/>
        </p:nvSpPr>
        <p:spPr>
          <a:xfrm>
            <a:off x="3469120" y="3090214"/>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Company</a:t>
            </a:r>
            <a:r>
              <a:rPr lang="en-US" sz="2400" spc="-150" dirty="0">
                <a:solidFill>
                  <a:schemeClr val="bg1"/>
                </a:solidFill>
              </a:rPr>
              <a:t> Tree</a:t>
            </a:r>
            <a:endParaRPr lang="en-US" sz="2400" dirty="0">
              <a:solidFill>
                <a:schemeClr val="bg1"/>
              </a:solidFill>
            </a:endParaRPr>
          </a:p>
        </p:txBody>
      </p:sp>
      <p:sp>
        <p:nvSpPr>
          <p:cNvPr id="22" name="Rectangle 21"/>
          <p:cNvSpPr/>
          <p:nvPr/>
        </p:nvSpPr>
        <p:spPr>
          <a:xfrm>
            <a:off x="3319048" y="3090213"/>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8247337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outVertical)">
                                      <p:cBhvr>
                                        <p:cTn id="11" dur="500"/>
                                        <p:tgtEl>
                                          <p:spTgt spid="14"/>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par>
                                <p:cTn id="16" presetID="22" presetClass="entr" presetSubtype="1"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up)">
                                      <p:cBhvr>
                                        <p:cTn id="18" dur="500"/>
                                        <p:tgtEl>
                                          <p:spTgt spid="21"/>
                                        </p:tgtEl>
                                      </p:cBhvr>
                                    </p:animEffect>
                                  </p:childTnLst>
                                </p:cTn>
                              </p:par>
                            </p:childTnLst>
                          </p:cTn>
                        </p:par>
                        <p:par>
                          <p:cTn id="19" fill="hold">
                            <p:stCondLst>
                              <p:cond delay="1500"/>
                            </p:stCondLst>
                            <p:childTnLst>
                              <p:par>
                                <p:cTn id="20" presetID="55" presetClass="entr" presetSubtype="0"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500" fill="hold"/>
                                        <p:tgtEl>
                                          <p:spTgt spid="18"/>
                                        </p:tgtEl>
                                        <p:attrNameLst>
                                          <p:attrName>ppt_w</p:attrName>
                                        </p:attrNameLst>
                                      </p:cBhvr>
                                      <p:tavLst>
                                        <p:tav tm="0">
                                          <p:val>
                                            <p:strVal val="#ppt_w*0.70"/>
                                          </p:val>
                                        </p:tav>
                                        <p:tav tm="100000">
                                          <p:val>
                                            <p:strVal val="#ppt_w"/>
                                          </p:val>
                                        </p:tav>
                                      </p:tavLst>
                                    </p:anim>
                                    <p:anim calcmode="lin" valueType="num">
                                      <p:cBhvr>
                                        <p:cTn id="23" dur="500" fill="hold"/>
                                        <p:tgtEl>
                                          <p:spTgt spid="18"/>
                                        </p:tgtEl>
                                        <p:attrNameLst>
                                          <p:attrName>ppt_h</p:attrName>
                                        </p:attrNameLst>
                                      </p:cBhvr>
                                      <p:tavLst>
                                        <p:tav tm="0">
                                          <p:val>
                                            <p:strVal val="#ppt_h"/>
                                          </p:val>
                                        </p:tav>
                                        <p:tav tm="100000">
                                          <p:val>
                                            <p:strVal val="#ppt_h"/>
                                          </p:val>
                                        </p:tav>
                                      </p:tavLst>
                                    </p:anim>
                                    <p:animEffect transition="in" filter="fade">
                                      <p:cBhvr>
                                        <p:cTn id="24" dur="500"/>
                                        <p:tgtEl>
                                          <p:spTgt spid="18"/>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strVal val="#ppt_w*0.70"/>
                                          </p:val>
                                        </p:tav>
                                        <p:tav tm="100000">
                                          <p:val>
                                            <p:strVal val="#ppt_w"/>
                                          </p:val>
                                        </p:tav>
                                      </p:tavLst>
                                    </p:anim>
                                    <p:anim calcmode="lin" valueType="num">
                                      <p:cBhvr>
                                        <p:cTn id="28" dur="500" fill="hold"/>
                                        <p:tgtEl>
                                          <p:spTgt spid="22"/>
                                        </p:tgtEl>
                                        <p:attrNameLst>
                                          <p:attrName>ppt_h</p:attrName>
                                        </p:attrNameLst>
                                      </p:cBhvr>
                                      <p:tavLst>
                                        <p:tav tm="0">
                                          <p:val>
                                            <p:strVal val="#ppt_h"/>
                                          </p:val>
                                        </p:tav>
                                        <p:tav tm="100000">
                                          <p:val>
                                            <p:strVal val="#ppt_h"/>
                                          </p:val>
                                        </p:tav>
                                      </p:tavLst>
                                    </p:anim>
                                    <p:animEffect transition="in" filter="fade">
                                      <p:cBhvr>
                                        <p:cTn id="29" dur="500"/>
                                        <p:tgtEl>
                                          <p:spTgt spid="22"/>
                                        </p:tgtEl>
                                      </p:cBhvr>
                                    </p:animEffect>
                                  </p:childTnLst>
                                </p:cTn>
                              </p:par>
                            </p:childTnLst>
                          </p:cTn>
                        </p:par>
                        <p:par>
                          <p:cTn id="30" fill="hold">
                            <p:stCondLst>
                              <p:cond delay="2000"/>
                            </p:stCondLst>
                            <p:childTnLst>
                              <p:par>
                                <p:cTn id="31" presetID="41" presetClass="entr" presetSubtype="0" fill="hold" grpId="0" nodeType="afterEffect">
                                  <p:stCondLst>
                                    <p:cond delay="0"/>
                                  </p:stCondLst>
                                  <p:iterate type="lt">
                                    <p:tmPct val="10000"/>
                                  </p:iterate>
                                  <p:childTnLst>
                                    <p:set>
                                      <p:cBhvr>
                                        <p:cTn id="32" dur="1" fill="hold">
                                          <p:stCondLst>
                                            <p:cond delay="0"/>
                                          </p:stCondLst>
                                        </p:cTn>
                                        <p:tgtEl>
                                          <p:spTgt spid="20"/>
                                        </p:tgtEl>
                                        <p:attrNameLst>
                                          <p:attrName>style.visibility</p:attrName>
                                        </p:attrNameLst>
                                      </p:cBhvr>
                                      <p:to>
                                        <p:strVal val="visible"/>
                                      </p:to>
                                    </p:set>
                                    <p:anim calcmode="lin" valueType="num">
                                      <p:cBhvr>
                                        <p:cTn id="33" dur="50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20"/>
                                        </p:tgtEl>
                                        <p:attrNameLst>
                                          <p:attrName>ppt_y</p:attrName>
                                        </p:attrNameLst>
                                      </p:cBhvr>
                                      <p:tavLst>
                                        <p:tav tm="0">
                                          <p:val>
                                            <p:strVal val="#ppt_y"/>
                                          </p:val>
                                        </p:tav>
                                        <p:tav tm="100000">
                                          <p:val>
                                            <p:strVal val="#ppt_y"/>
                                          </p:val>
                                        </p:tav>
                                      </p:tavLst>
                                    </p:anim>
                                    <p:anim calcmode="lin" valueType="num">
                                      <p:cBhvr>
                                        <p:cTn id="35" dur="50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20"/>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anim calcmode="lin" valueType="num">
                                      <p:cBhvr>
                                        <p:cTn id="42" dur="500" fill="hold"/>
                                        <p:tgtEl>
                                          <p:spTgt spid="13"/>
                                        </p:tgtEl>
                                        <p:attrNameLst>
                                          <p:attrName>ppt_x</p:attrName>
                                        </p:attrNameLst>
                                      </p:cBhvr>
                                      <p:tavLst>
                                        <p:tav tm="0">
                                          <p:val>
                                            <p:strVal val="#ppt_x"/>
                                          </p:val>
                                        </p:tav>
                                        <p:tav tm="100000">
                                          <p:val>
                                            <p:strVal val="#ppt_x"/>
                                          </p:val>
                                        </p:tav>
                                      </p:tavLst>
                                    </p:anim>
                                    <p:anim calcmode="lin" valueType="num">
                                      <p:cBhvr>
                                        <p:cTn id="43" dur="500" fill="hold"/>
                                        <p:tgtEl>
                                          <p:spTgt spid="13"/>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500"/>
                                        <p:tgtEl>
                                          <p:spTgt spid="15"/>
                                        </p:tgtEl>
                                      </p:cBhvr>
                                    </p:animEffect>
                                    <p:anim calcmode="lin" valueType="num">
                                      <p:cBhvr>
                                        <p:cTn id="47" dur="500" fill="hold"/>
                                        <p:tgtEl>
                                          <p:spTgt spid="15"/>
                                        </p:tgtEl>
                                        <p:attrNameLst>
                                          <p:attrName>ppt_x</p:attrName>
                                        </p:attrNameLst>
                                      </p:cBhvr>
                                      <p:tavLst>
                                        <p:tav tm="0">
                                          <p:val>
                                            <p:strVal val="#ppt_x"/>
                                          </p:val>
                                        </p:tav>
                                        <p:tav tm="100000">
                                          <p:val>
                                            <p:strVal val="#ppt_x"/>
                                          </p:val>
                                        </p:tav>
                                      </p:tavLst>
                                    </p:anim>
                                    <p:anim calcmode="lin" valueType="num">
                                      <p:cBhvr>
                                        <p:cTn id="48" dur="500" fill="hold"/>
                                        <p:tgtEl>
                                          <p:spTgt spid="15"/>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500"/>
                                        <p:tgtEl>
                                          <p:spTgt spid="17"/>
                                        </p:tgtEl>
                                      </p:cBhvr>
                                    </p:animEffect>
                                    <p:anim calcmode="lin" valueType="num">
                                      <p:cBhvr>
                                        <p:cTn id="52" dur="500" fill="hold"/>
                                        <p:tgtEl>
                                          <p:spTgt spid="17"/>
                                        </p:tgtEl>
                                        <p:attrNameLst>
                                          <p:attrName>ppt_x</p:attrName>
                                        </p:attrNameLst>
                                      </p:cBhvr>
                                      <p:tavLst>
                                        <p:tav tm="0">
                                          <p:val>
                                            <p:strVal val="#ppt_x"/>
                                          </p:val>
                                        </p:tav>
                                        <p:tav tm="100000">
                                          <p:val>
                                            <p:strVal val="#ppt_x"/>
                                          </p:val>
                                        </p:tav>
                                      </p:tavLst>
                                    </p:anim>
                                    <p:anim calcmode="lin" valueType="num">
                                      <p:cBhvr>
                                        <p:cTn id="53"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7" grpId="0"/>
      <p:bldP spid="18" grpId="0" animBg="1"/>
      <p:bldP spid="20" grpId="0"/>
      <p:bldP spid="2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p:cNvCxnSpPr/>
          <p:nvPr/>
        </p:nvCxnSpPr>
        <p:spPr>
          <a:xfrm>
            <a:off x="1288402" y="353880"/>
            <a:ext cx="391727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3247040" y="0"/>
            <a:ext cx="1499" cy="35388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1288401" y="353881"/>
            <a:ext cx="0" cy="25951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5205677" y="353881"/>
            <a:ext cx="0" cy="25951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V="1">
            <a:off x="3247040" y="353882"/>
            <a:ext cx="1499" cy="25923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7855599" y="2456538"/>
            <a:ext cx="0" cy="40458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V="1">
            <a:off x="1288401" y="2456539"/>
            <a:ext cx="0" cy="40486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3247040" y="2456538"/>
            <a:ext cx="1499" cy="40458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V="1">
            <a:off x="7855599" y="1"/>
            <a:ext cx="0" cy="61339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2746369" y="1938073"/>
            <a:ext cx="1079078" cy="300082"/>
          </a:xfrm>
          <a:prstGeom prst="rect">
            <a:avLst/>
          </a:prstGeom>
        </p:spPr>
        <p:txBody>
          <a:bodyPr wrap="none">
            <a:spAutoFit/>
          </a:bodyPr>
          <a:lstStyle/>
          <a:p>
            <a:pPr algn="ctr"/>
            <a:r>
              <a:rPr lang="en-US" sz="1350" b="1" dirty="0">
                <a:solidFill>
                  <a:srgbClr val="FCC7A1"/>
                </a:solidFill>
                <a:latin typeface="Source Sans Pro"/>
                <a:cs typeface="Source Sans Pro"/>
              </a:rPr>
              <a:t>Sarah </a:t>
            </a:r>
            <a:r>
              <a:rPr lang="en-US" sz="1350" b="1" dirty="0">
                <a:solidFill>
                  <a:srgbClr val="1D1D1D"/>
                </a:solidFill>
                <a:latin typeface="Source Sans Pro"/>
                <a:cs typeface="Source Sans Pro"/>
              </a:rPr>
              <a:t>Davis</a:t>
            </a:r>
          </a:p>
        </p:txBody>
      </p:sp>
      <p:sp>
        <p:nvSpPr>
          <p:cNvPr id="19" name="Rectangle 18"/>
          <p:cNvSpPr/>
          <p:nvPr/>
        </p:nvSpPr>
        <p:spPr>
          <a:xfrm>
            <a:off x="4784325" y="1938073"/>
            <a:ext cx="920445" cy="300082"/>
          </a:xfrm>
          <a:prstGeom prst="rect">
            <a:avLst/>
          </a:prstGeom>
        </p:spPr>
        <p:txBody>
          <a:bodyPr wrap="none">
            <a:spAutoFit/>
          </a:bodyPr>
          <a:lstStyle/>
          <a:p>
            <a:pPr algn="ctr"/>
            <a:r>
              <a:rPr lang="en-US" sz="1350" b="1" dirty="0">
                <a:solidFill>
                  <a:srgbClr val="FCC7A1"/>
                </a:solidFill>
                <a:latin typeface="Source Sans Pro"/>
                <a:cs typeface="Source Sans Pro"/>
              </a:rPr>
              <a:t>Jon </a:t>
            </a:r>
            <a:r>
              <a:rPr lang="en-US" sz="1350" b="1" dirty="0">
                <a:solidFill>
                  <a:srgbClr val="1D1D1D"/>
                </a:solidFill>
                <a:latin typeface="Source Sans Pro"/>
                <a:cs typeface="Source Sans Pro"/>
              </a:rPr>
              <a:t>Davis</a:t>
            </a:r>
          </a:p>
        </p:txBody>
      </p:sp>
      <p:sp>
        <p:nvSpPr>
          <p:cNvPr id="20" name="Rectangle 19"/>
          <p:cNvSpPr/>
          <p:nvPr/>
        </p:nvSpPr>
        <p:spPr>
          <a:xfrm>
            <a:off x="771802" y="1938073"/>
            <a:ext cx="995722" cy="300082"/>
          </a:xfrm>
          <a:prstGeom prst="rect">
            <a:avLst/>
          </a:prstGeom>
        </p:spPr>
        <p:txBody>
          <a:bodyPr wrap="none">
            <a:spAutoFit/>
          </a:bodyPr>
          <a:lstStyle/>
          <a:p>
            <a:pPr algn="ctr"/>
            <a:r>
              <a:rPr lang="en-US" sz="1350" b="1" dirty="0">
                <a:solidFill>
                  <a:srgbClr val="FCC7A1"/>
                </a:solidFill>
                <a:latin typeface="Source Sans Pro"/>
                <a:cs typeface="Source Sans Pro"/>
              </a:rPr>
              <a:t>Mike </a:t>
            </a:r>
            <a:r>
              <a:rPr lang="en-US" sz="1350" b="1" dirty="0">
                <a:solidFill>
                  <a:srgbClr val="1D1D1D"/>
                </a:solidFill>
                <a:latin typeface="Source Sans Pro"/>
                <a:cs typeface="Source Sans Pro"/>
              </a:rPr>
              <a:t>Davis</a:t>
            </a:r>
          </a:p>
        </p:txBody>
      </p:sp>
      <p:sp>
        <p:nvSpPr>
          <p:cNvPr id="27" name="Rectangle 26"/>
          <p:cNvSpPr/>
          <p:nvPr/>
        </p:nvSpPr>
        <p:spPr>
          <a:xfrm>
            <a:off x="7372948" y="1938073"/>
            <a:ext cx="1043042" cy="300082"/>
          </a:xfrm>
          <a:prstGeom prst="rect">
            <a:avLst/>
          </a:prstGeom>
        </p:spPr>
        <p:txBody>
          <a:bodyPr wrap="none">
            <a:spAutoFit/>
          </a:bodyPr>
          <a:lstStyle/>
          <a:p>
            <a:pPr algn="ctr"/>
            <a:r>
              <a:rPr lang="en-US" sz="1350" b="1" dirty="0">
                <a:solidFill>
                  <a:srgbClr val="FCC7A1"/>
                </a:solidFill>
                <a:latin typeface="Source Sans Pro"/>
                <a:cs typeface="Source Sans Pro"/>
              </a:rPr>
              <a:t>Louis </a:t>
            </a:r>
            <a:r>
              <a:rPr lang="en-US" sz="1350" b="1" dirty="0">
                <a:solidFill>
                  <a:srgbClr val="1D1D1D"/>
                </a:solidFill>
                <a:latin typeface="Source Sans Pro"/>
                <a:cs typeface="Source Sans Pro"/>
              </a:rPr>
              <a:t>Davis</a:t>
            </a:r>
          </a:p>
        </p:txBody>
      </p:sp>
      <p:sp>
        <p:nvSpPr>
          <p:cNvPr id="28" name="Rectangle 27"/>
          <p:cNvSpPr/>
          <p:nvPr/>
        </p:nvSpPr>
        <p:spPr>
          <a:xfrm>
            <a:off x="722847" y="4184746"/>
            <a:ext cx="1093634" cy="300082"/>
          </a:xfrm>
          <a:prstGeom prst="rect">
            <a:avLst/>
          </a:prstGeom>
        </p:spPr>
        <p:txBody>
          <a:bodyPr wrap="none">
            <a:spAutoFit/>
          </a:bodyPr>
          <a:lstStyle/>
          <a:p>
            <a:pPr algn="ctr"/>
            <a:r>
              <a:rPr lang="en-US" sz="1350" b="1" dirty="0">
                <a:solidFill>
                  <a:srgbClr val="FCC7A1"/>
                </a:solidFill>
                <a:latin typeface="Source Sans Pro"/>
                <a:cs typeface="Source Sans Pro"/>
              </a:rPr>
              <a:t>Anton </a:t>
            </a:r>
            <a:r>
              <a:rPr lang="en-US" sz="1350" b="1" dirty="0">
                <a:solidFill>
                  <a:srgbClr val="1D1D1D"/>
                </a:solidFill>
                <a:latin typeface="Source Sans Pro"/>
                <a:cs typeface="Source Sans Pro"/>
              </a:rPr>
              <a:t>Davis</a:t>
            </a:r>
          </a:p>
        </p:txBody>
      </p:sp>
      <p:sp>
        <p:nvSpPr>
          <p:cNvPr id="29" name="Rectangle 28"/>
          <p:cNvSpPr/>
          <p:nvPr/>
        </p:nvSpPr>
        <p:spPr>
          <a:xfrm>
            <a:off x="7344638" y="4184746"/>
            <a:ext cx="1099661" cy="300082"/>
          </a:xfrm>
          <a:prstGeom prst="rect">
            <a:avLst/>
          </a:prstGeom>
        </p:spPr>
        <p:txBody>
          <a:bodyPr wrap="none">
            <a:spAutoFit/>
          </a:bodyPr>
          <a:lstStyle/>
          <a:p>
            <a:pPr algn="ctr"/>
            <a:r>
              <a:rPr lang="en-US" sz="1350" b="1" dirty="0" err="1">
                <a:solidFill>
                  <a:srgbClr val="FCC7A1"/>
                </a:solidFill>
                <a:latin typeface="Source Sans Pro"/>
                <a:cs typeface="Source Sans Pro"/>
              </a:rPr>
              <a:t>Joane</a:t>
            </a:r>
            <a:r>
              <a:rPr lang="en-US" sz="1350" b="1" dirty="0">
                <a:solidFill>
                  <a:srgbClr val="FCC7A1"/>
                </a:solidFill>
                <a:latin typeface="Source Sans Pro"/>
                <a:cs typeface="Source Sans Pro"/>
              </a:rPr>
              <a:t> </a:t>
            </a:r>
            <a:r>
              <a:rPr lang="en-US" sz="1350" b="1" dirty="0">
                <a:solidFill>
                  <a:srgbClr val="1D1D1D"/>
                </a:solidFill>
                <a:latin typeface="Source Sans Pro"/>
                <a:cs typeface="Source Sans Pro"/>
              </a:rPr>
              <a:t>Davis</a:t>
            </a:r>
          </a:p>
        </p:txBody>
      </p:sp>
      <p:sp>
        <p:nvSpPr>
          <p:cNvPr id="32" name="Rectangle 31"/>
          <p:cNvSpPr/>
          <p:nvPr/>
        </p:nvSpPr>
        <p:spPr>
          <a:xfrm>
            <a:off x="2739093" y="4184746"/>
            <a:ext cx="1093634" cy="300082"/>
          </a:xfrm>
          <a:prstGeom prst="rect">
            <a:avLst/>
          </a:prstGeom>
        </p:spPr>
        <p:txBody>
          <a:bodyPr wrap="none">
            <a:spAutoFit/>
          </a:bodyPr>
          <a:lstStyle/>
          <a:p>
            <a:pPr algn="ctr"/>
            <a:r>
              <a:rPr lang="en-US" sz="1350" b="1" dirty="0">
                <a:solidFill>
                  <a:srgbClr val="FCC7A1"/>
                </a:solidFill>
                <a:latin typeface="Source Sans Pro"/>
                <a:cs typeface="Source Sans Pro"/>
              </a:rPr>
              <a:t>Gupta </a:t>
            </a:r>
            <a:r>
              <a:rPr lang="en-US" sz="1350" b="1" dirty="0">
                <a:solidFill>
                  <a:srgbClr val="1D1D1D"/>
                </a:solidFill>
                <a:latin typeface="Source Sans Pro"/>
                <a:cs typeface="Source Sans Pro"/>
              </a:rPr>
              <a:t>Davis</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4"/>
          </p:nvPr>
        </p:nvSpPr>
        <p:spPr/>
      </p:sp>
    </p:spTree>
    <p:extLst>
      <p:ext uri="{BB962C8B-B14F-4D97-AF65-F5344CB8AC3E}">
        <p14:creationId xmlns:p14="http://schemas.microsoft.com/office/powerpoint/2010/main" val="19745100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barn(outVertical)">
                                      <p:cBhvr>
                                        <p:cTn id="11" dur="500"/>
                                        <p:tgtEl>
                                          <p:spTgt spid="23"/>
                                        </p:tgtEl>
                                      </p:cBhvr>
                                    </p:animEffect>
                                  </p:childTnLst>
                                </p:cTn>
                              </p:par>
                              <p:par>
                                <p:cTn id="12" presetID="22" presetClass="entr" presetSubtype="1" fill="hold"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up)">
                                      <p:cBhvr>
                                        <p:cTn id="14" dur="500"/>
                                        <p:tgtEl>
                                          <p:spTgt spid="30"/>
                                        </p:tgtEl>
                                      </p:cBhvr>
                                    </p:animEffect>
                                  </p:child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wipe(up)">
                                      <p:cBhvr>
                                        <p:cTn id="18" dur="500"/>
                                        <p:tgtEl>
                                          <p:spTgt spid="26"/>
                                        </p:tgtEl>
                                      </p:cBhvr>
                                    </p:animEffect>
                                  </p:childTnLst>
                                </p:cTn>
                              </p:par>
                              <p:par>
                                <p:cTn id="19" presetID="22" presetClass="entr" presetSubtype="1" fill="hold"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wipe(up)">
                                      <p:cBhvr>
                                        <p:cTn id="21" dur="500"/>
                                        <p:tgtEl>
                                          <p:spTgt spid="25"/>
                                        </p:tgtEl>
                                      </p:cBhvr>
                                    </p:animEffect>
                                  </p:childTnLst>
                                </p:cTn>
                              </p:par>
                              <p:par>
                                <p:cTn id="22" presetID="22" presetClass="entr" presetSubtype="1"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wipe(up)">
                                      <p:cBhvr>
                                        <p:cTn id="24" dur="500"/>
                                        <p:tgtEl>
                                          <p:spTgt spid="45"/>
                                        </p:tgtEl>
                                      </p:cBhvr>
                                    </p:animEffect>
                                  </p:childTnLst>
                                </p:cTn>
                              </p:par>
                            </p:childTnLst>
                          </p:cTn>
                        </p:par>
                        <p:par>
                          <p:cTn id="25" fill="hold">
                            <p:stCondLst>
                              <p:cond delay="1500"/>
                            </p:stCondLst>
                            <p:childTnLst>
                              <p:par>
                                <p:cTn id="26" presetID="22" presetClass="entr" presetSubtype="1" fill="hold" nodeType="after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wipe(up)">
                                      <p:cBhvr>
                                        <p:cTn id="28" dur="500"/>
                                        <p:tgtEl>
                                          <p:spTgt spid="36"/>
                                        </p:tgtEl>
                                      </p:cBhvr>
                                    </p:animEffect>
                                  </p:childTnLst>
                                </p:cTn>
                              </p:par>
                            </p:childTnLst>
                          </p:cTn>
                        </p:par>
                        <p:par>
                          <p:cTn id="29" fill="hold">
                            <p:stCondLst>
                              <p:cond delay="2000"/>
                            </p:stCondLst>
                            <p:childTnLst>
                              <p:par>
                                <p:cTn id="30" presetID="22" presetClass="entr" presetSubtype="1" fill="hold" nodeType="after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wipe(up)">
                                      <p:cBhvr>
                                        <p:cTn id="32" dur="500"/>
                                        <p:tgtEl>
                                          <p:spTgt spid="37"/>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anim calcmode="lin" valueType="num">
                                      <p:cBhvr>
                                        <p:cTn id="37" dur="500" fill="hold"/>
                                        <p:tgtEl>
                                          <p:spTgt spid="20"/>
                                        </p:tgtEl>
                                        <p:attrNameLst>
                                          <p:attrName>ppt_x</p:attrName>
                                        </p:attrNameLst>
                                      </p:cBhvr>
                                      <p:tavLst>
                                        <p:tav tm="0">
                                          <p:val>
                                            <p:strVal val="#ppt_x"/>
                                          </p:val>
                                        </p:tav>
                                        <p:tav tm="100000">
                                          <p:val>
                                            <p:strVal val="#ppt_x"/>
                                          </p:val>
                                        </p:tav>
                                      </p:tavLst>
                                    </p:anim>
                                    <p:anim calcmode="lin" valueType="num">
                                      <p:cBhvr>
                                        <p:cTn id="38" dur="500" fill="hold"/>
                                        <p:tgtEl>
                                          <p:spTgt spid="2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500"/>
                                        <p:tgtEl>
                                          <p:spTgt spid="18"/>
                                        </p:tgtEl>
                                      </p:cBhvr>
                                    </p:animEffect>
                                    <p:anim calcmode="lin" valueType="num">
                                      <p:cBhvr>
                                        <p:cTn id="42" dur="500" fill="hold"/>
                                        <p:tgtEl>
                                          <p:spTgt spid="18"/>
                                        </p:tgtEl>
                                        <p:attrNameLst>
                                          <p:attrName>ppt_x</p:attrName>
                                        </p:attrNameLst>
                                      </p:cBhvr>
                                      <p:tavLst>
                                        <p:tav tm="0">
                                          <p:val>
                                            <p:strVal val="#ppt_x"/>
                                          </p:val>
                                        </p:tav>
                                        <p:tav tm="100000">
                                          <p:val>
                                            <p:strVal val="#ppt_x"/>
                                          </p:val>
                                        </p:tav>
                                      </p:tavLst>
                                    </p:anim>
                                    <p:anim calcmode="lin" valueType="num">
                                      <p:cBhvr>
                                        <p:cTn id="43" dur="500" fill="hold"/>
                                        <p:tgtEl>
                                          <p:spTgt spid="18"/>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500"/>
                                        <p:tgtEl>
                                          <p:spTgt spid="19"/>
                                        </p:tgtEl>
                                      </p:cBhvr>
                                    </p:animEffect>
                                    <p:anim calcmode="lin" valueType="num">
                                      <p:cBhvr>
                                        <p:cTn id="47" dur="500" fill="hold"/>
                                        <p:tgtEl>
                                          <p:spTgt spid="19"/>
                                        </p:tgtEl>
                                        <p:attrNameLst>
                                          <p:attrName>ppt_x</p:attrName>
                                        </p:attrNameLst>
                                      </p:cBhvr>
                                      <p:tavLst>
                                        <p:tav tm="0">
                                          <p:val>
                                            <p:strVal val="#ppt_x"/>
                                          </p:val>
                                        </p:tav>
                                        <p:tav tm="100000">
                                          <p:val>
                                            <p:strVal val="#ppt_x"/>
                                          </p:val>
                                        </p:tav>
                                      </p:tavLst>
                                    </p:anim>
                                    <p:anim calcmode="lin" valueType="num">
                                      <p:cBhvr>
                                        <p:cTn id="48" dur="500" fill="hold"/>
                                        <p:tgtEl>
                                          <p:spTgt spid="19"/>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500"/>
                                        <p:tgtEl>
                                          <p:spTgt spid="27"/>
                                        </p:tgtEl>
                                      </p:cBhvr>
                                    </p:animEffect>
                                    <p:anim calcmode="lin" valueType="num">
                                      <p:cBhvr>
                                        <p:cTn id="52" dur="500" fill="hold"/>
                                        <p:tgtEl>
                                          <p:spTgt spid="27"/>
                                        </p:tgtEl>
                                        <p:attrNameLst>
                                          <p:attrName>ppt_x</p:attrName>
                                        </p:attrNameLst>
                                      </p:cBhvr>
                                      <p:tavLst>
                                        <p:tav tm="0">
                                          <p:val>
                                            <p:strVal val="#ppt_x"/>
                                          </p:val>
                                        </p:tav>
                                        <p:tav tm="100000">
                                          <p:val>
                                            <p:strVal val="#ppt_x"/>
                                          </p:val>
                                        </p:tav>
                                      </p:tavLst>
                                    </p:anim>
                                    <p:anim calcmode="lin" valueType="num">
                                      <p:cBhvr>
                                        <p:cTn id="53" dur="5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anim calcmode="lin" valueType="num">
                                      <p:cBhvr>
                                        <p:cTn id="57" dur="500" fill="hold"/>
                                        <p:tgtEl>
                                          <p:spTgt spid="29"/>
                                        </p:tgtEl>
                                        <p:attrNameLst>
                                          <p:attrName>ppt_x</p:attrName>
                                        </p:attrNameLst>
                                      </p:cBhvr>
                                      <p:tavLst>
                                        <p:tav tm="0">
                                          <p:val>
                                            <p:strVal val="#ppt_x"/>
                                          </p:val>
                                        </p:tav>
                                        <p:tav tm="100000">
                                          <p:val>
                                            <p:strVal val="#ppt_x"/>
                                          </p:val>
                                        </p:tav>
                                      </p:tavLst>
                                    </p:anim>
                                    <p:anim calcmode="lin" valueType="num">
                                      <p:cBhvr>
                                        <p:cTn id="58" dur="500" fill="hold"/>
                                        <p:tgtEl>
                                          <p:spTgt spid="29"/>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anim calcmode="lin" valueType="num">
                                      <p:cBhvr>
                                        <p:cTn id="62" dur="500" fill="hold"/>
                                        <p:tgtEl>
                                          <p:spTgt spid="32"/>
                                        </p:tgtEl>
                                        <p:attrNameLst>
                                          <p:attrName>ppt_x</p:attrName>
                                        </p:attrNameLst>
                                      </p:cBhvr>
                                      <p:tavLst>
                                        <p:tav tm="0">
                                          <p:val>
                                            <p:strVal val="#ppt_x"/>
                                          </p:val>
                                        </p:tav>
                                        <p:tav tm="100000">
                                          <p:val>
                                            <p:strVal val="#ppt_x"/>
                                          </p:val>
                                        </p:tav>
                                      </p:tavLst>
                                    </p:anim>
                                    <p:anim calcmode="lin" valueType="num">
                                      <p:cBhvr>
                                        <p:cTn id="63" dur="500" fill="hold"/>
                                        <p:tgtEl>
                                          <p:spTgt spid="32"/>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anim calcmode="lin" valueType="num">
                                      <p:cBhvr>
                                        <p:cTn id="67" dur="500" fill="hold"/>
                                        <p:tgtEl>
                                          <p:spTgt spid="28"/>
                                        </p:tgtEl>
                                        <p:attrNameLst>
                                          <p:attrName>ppt_x</p:attrName>
                                        </p:attrNameLst>
                                      </p:cBhvr>
                                      <p:tavLst>
                                        <p:tav tm="0">
                                          <p:val>
                                            <p:strVal val="#ppt_x"/>
                                          </p:val>
                                        </p:tav>
                                        <p:tav tm="100000">
                                          <p:val>
                                            <p:strVal val="#ppt_x"/>
                                          </p:val>
                                        </p:tav>
                                      </p:tavLst>
                                    </p:anim>
                                    <p:anim calcmode="lin" valueType="num">
                                      <p:cBhvr>
                                        <p:cTn id="68" dur="5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7" grpId="0"/>
      <p:bldP spid="28" grpId="0"/>
      <p:bldP spid="29" grpId="0"/>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9144000" cy="222610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Subtitle 2"/>
          <p:cNvSpPr txBox="1">
            <a:spLocks/>
          </p:cNvSpPr>
          <p:nvPr/>
        </p:nvSpPr>
        <p:spPr>
          <a:xfrm>
            <a:off x="885152" y="3954318"/>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CEO</a:t>
            </a:r>
          </a:p>
        </p:txBody>
      </p:sp>
      <p:sp>
        <p:nvSpPr>
          <p:cNvPr id="16" name="Subtitle 2"/>
          <p:cNvSpPr txBox="1">
            <a:spLocks/>
          </p:cNvSpPr>
          <p:nvPr/>
        </p:nvSpPr>
        <p:spPr>
          <a:xfrm>
            <a:off x="5493713" y="3954318"/>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CO FOUNDER</a:t>
            </a:r>
          </a:p>
        </p:txBody>
      </p:sp>
      <p:sp>
        <p:nvSpPr>
          <p:cNvPr id="17" name="Title 1"/>
          <p:cNvSpPr txBox="1">
            <a:spLocks/>
          </p:cNvSpPr>
          <p:nvPr/>
        </p:nvSpPr>
        <p:spPr>
          <a:xfrm>
            <a:off x="885153" y="3608677"/>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350" b="1" dirty="0">
                <a:solidFill>
                  <a:schemeClr val="accent6"/>
                </a:solidFill>
              </a:rPr>
              <a:t>Sarah</a:t>
            </a:r>
            <a:r>
              <a:rPr lang="en-US" sz="1350" b="1" dirty="0">
                <a:solidFill>
                  <a:srgbClr val="1D1D1D"/>
                </a:solidFill>
              </a:rPr>
              <a:t> Davis</a:t>
            </a:r>
          </a:p>
        </p:txBody>
      </p:sp>
      <p:sp>
        <p:nvSpPr>
          <p:cNvPr id="18" name="Title 1"/>
          <p:cNvSpPr txBox="1">
            <a:spLocks/>
          </p:cNvSpPr>
          <p:nvPr/>
        </p:nvSpPr>
        <p:spPr>
          <a:xfrm>
            <a:off x="5477590" y="3608677"/>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350" b="1" dirty="0">
                <a:solidFill>
                  <a:srgbClr val="FCC7A1"/>
                </a:solidFill>
              </a:rPr>
              <a:t>Jonathan</a:t>
            </a:r>
            <a:r>
              <a:rPr lang="en-US" sz="1350" b="1" dirty="0">
                <a:solidFill>
                  <a:srgbClr val="1D1D1D"/>
                </a:solidFill>
              </a:rPr>
              <a:t> Davis</a:t>
            </a:r>
          </a:p>
        </p:txBody>
      </p:sp>
      <p:sp>
        <p:nvSpPr>
          <p:cNvPr id="20" name="TextBox 19"/>
          <p:cNvSpPr txBox="1"/>
          <p:nvPr/>
        </p:nvSpPr>
        <p:spPr>
          <a:xfrm>
            <a:off x="877243" y="4242353"/>
            <a:ext cx="2830653" cy="282770"/>
          </a:xfrm>
          <a:prstGeom prst="rect">
            <a:avLst/>
          </a:prstGeom>
          <a:noFill/>
        </p:spPr>
        <p:txBody>
          <a:bodyPr wrap="square" rtlCol="0">
            <a:spAutoFit/>
          </a:bodyPr>
          <a:lstStyle/>
          <a:p>
            <a:pPr>
              <a:lnSpc>
                <a:spcPct val="150000"/>
              </a:lnSpc>
            </a:pPr>
            <a:r>
              <a:rPr lang="en-US" sz="825" dirty="0">
                <a:solidFill>
                  <a:schemeClr val="bg1">
                    <a:lumMod val="50000"/>
                  </a:schemeClr>
                </a:solidFill>
              </a:rPr>
              <a:t>Don't need permission to decide what you believe. </a:t>
            </a:r>
          </a:p>
        </p:txBody>
      </p:sp>
      <p:sp>
        <p:nvSpPr>
          <p:cNvPr id="21" name="TextBox 20"/>
          <p:cNvSpPr txBox="1"/>
          <p:nvPr/>
        </p:nvSpPr>
        <p:spPr>
          <a:xfrm>
            <a:off x="5477590" y="4242353"/>
            <a:ext cx="2830653" cy="282770"/>
          </a:xfrm>
          <a:prstGeom prst="rect">
            <a:avLst/>
          </a:prstGeom>
          <a:noFill/>
        </p:spPr>
        <p:txBody>
          <a:bodyPr wrap="square" rtlCol="0">
            <a:spAutoFit/>
          </a:bodyPr>
          <a:lstStyle/>
          <a:p>
            <a:pPr>
              <a:lnSpc>
                <a:spcPct val="150000"/>
              </a:lnSpc>
            </a:pPr>
            <a:r>
              <a:rPr lang="en-US" sz="825" dirty="0">
                <a:solidFill>
                  <a:schemeClr val="bg1">
                    <a:lumMod val="50000"/>
                  </a:schemeClr>
                </a:solidFill>
              </a:rPr>
              <a:t>Don't need permission to decide what you believe.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3123471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left)">
                                      <p:cBhvr>
                                        <p:cTn id="14" dur="500"/>
                                        <p:tgtEl>
                                          <p:spTgt spid="1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500"/>
                                        <p:tgtEl>
                                          <p:spTgt spid="16"/>
                                        </p:tgtEl>
                                      </p:cBhvr>
                                    </p:animEffect>
                                  </p:childTnLst>
                                </p:cTn>
                              </p:par>
                            </p:childTnLst>
                          </p:cTn>
                        </p:par>
                        <p:par>
                          <p:cTn id="18" fill="hold">
                            <p:stCondLst>
                              <p:cond delay="1000"/>
                            </p:stCondLst>
                            <p:childTnLst>
                              <p:par>
                                <p:cTn id="19" presetID="42" presetClass="entr" presetSubtype="0"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anim calcmode="lin" valueType="num">
                                      <p:cBhvr>
                                        <p:cTn id="22" dur="500" fill="hold"/>
                                        <p:tgtEl>
                                          <p:spTgt spid="20"/>
                                        </p:tgtEl>
                                        <p:attrNameLst>
                                          <p:attrName>ppt_x</p:attrName>
                                        </p:attrNameLst>
                                      </p:cBhvr>
                                      <p:tavLst>
                                        <p:tav tm="0">
                                          <p:val>
                                            <p:strVal val="#ppt_x"/>
                                          </p:val>
                                        </p:tav>
                                        <p:tav tm="100000">
                                          <p:val>
                                            <p:strVal val="#ppt_x"/>
                                          </p:val>
                                        </p:tav>
                                      </p:tavLst>
                                    </p:anim>
                                    <p:anim calcmode="lin" valueType="num">
                                      <p:cBhvr>
                                        <p:cTn id="23" dur="500" fill="hold"/>
                                        <p:tgtEl>
                                          <p:spTgt spid="20"/>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500"/>
                                        <p:tgtEl>
                                          <p:spTgt spid="21"/>
                                        </p:tgtEl>
                                      </p:cBhvr>
                                    </p:animEffect>
                                    <p:anim calcmode="lin" valueType="num">
                                      <p:cBhvr>
                                        <p:cTn id="27" dur="500" fill="hold"/>
                                        <p:tgtEl>
                                          <p:spTgt spid="21"/>
                                        </p:tgtEl>
                                        <p:attrNameLst>
                                          <p:attrName>ppt_x</p:attrName>
                                        </p:attrNameLst>
                                      </p:cBhvr>
                                      <p:tavLst>
                                        <p:tav tm="0">
                                          <p:val>
                                            <p:strVal val="#ppt_x"/>
                                          </p:val>
                                        </p:tav>
                                        <p:tav tm="100000">
                                          <p:val>
                                            <p:strVal val="#ppt_x"/>
                                          </p:val>
                                        </p:tav>
                                      </p:tavLst>
                                    </p:anim>
                                    <p:anim calcmode="lin" valueType="num">
                                      <p:cBhvr>
                                        <p:cTn id="28" dur="5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20" grpId="0"/>
      <p:bldP spid="2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819635"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41" name="TextBox 40"/>
          <p:cNvSpPr txBox="1"/>
          <p:nvPr/>
        </p:nvSpPr>
        <p:spPr>
          <a:xfrm>
            <a:off x="2786183"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43" name="TextBox 42"/>
          <p:cNvSpPr txBox="1"/>
          <p:nvPr/>
        </p:nvSpPr>
        <p:spPr>
          <a:xfrm>
            <a:off x="4736912"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45" name="TextBox 44"/>
          <p:cNvSpPr txBox="1"/>
          <p:nvPr/>
        </p:nvSpPr>
        <p:spPr>
          <a:xfrm>
            <a:off x="6703460"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17" name="TextBox 16"/>
          <p:cNvSpPr txBox="1"/>
          <p:nvPr/>
        </p:nvSpPr>
        <p:spPr>
          <a:xfrm>
            <a:off x="1050063" y="389671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Developer</a:t>
            </a:r>
          </a:p>
        </p:txBody>
      </p:sp>
      <p:sp>
        <p:nvSpPr>
          <p:cNvPr id="18" name="TextBox 17"/>
          <p:cNvSpPr txBox="1"/>
          <p:nvPr/>
        </p:nvSpPr>
        <p:spPr>
          <a:xfrm>
            <a:off x="2959004" y="3896712"/>
            <a:ext cx="1209747" cy="334707"/>
          </a:xfrm>
          <a:prstGeom prst="rect">
            <a:avLst/>
          </a:prstGeom>
          <a:noFill/>
        </p:spPr>
        <p:txBody>
          <a:bodyPr wrap="square" rtlCol="0">
            <a:spAutoFit/>
          </a:bodyPr>
          <a:lstStyle/>
          <a:p>
            <a:pPr algn="ctr">
              <a:lnSpc>
                <a:spcPct val="150000"/>
              </a:lnSpc>
            </a:pPr>
            <a:r>
              <a:rPr lang="en-US" sz="1050" i="1" dirty="0">
                <a:solidFill>
                  <a:srgbClr val="1D1D1D"/>
                </a:solidFill>
              </a:rPr>
              <a:t>Graphic Designer</a:t>
            </a:r>
          </a:p>
        </p:txBody>
      </p:sp>
      <p:sp>
        <p:nvSpPr>
          <p:cNvPr id="19" name="TextBox 18"/>
          <p:cNvSpPr txBox="1"/>
          <p:nvPr/>
        </p:nvSpPr>
        <p:spPr>
          <a:xfrm>
            <a:off x="4967339" y="389671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Editor</a:t>
            </a:r>
          </a:p>
        </p:txBody>
      </p:sp>
      <p:sp>
        <p:nvSpPr>
          <p:cNvPr id="20" name="TextBox 19"/>
          <p:cNvSpPr txBox="1"/>
          <p:nvPr/>
        </p:nvSpPr>
        <p:spPr>
          <a:xfrm>
            <a:off x="6962690" y="389671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Engineer</a:t>
            </a:r>
          </a:p>
        </p:txBody>
      </p:sp>
      <p:sp>
        <p:nvSpPr>
          <p:cNvPr id="2" name="Rectangle 1"/>
          <p:cNvSpPr/>
          <p:nvPr/>
        </p:nvSpPr>
        <p:spPr>
          <a:xfrm>
            <a:off x="1057790" y="3646541"/>
            <a:ext cx="1079078" cy="300082"/>
          </a:xfrm>
          <a:prstGeom prst="rect">
            <a:avLst/>
          </a:prstGeom>
        </p:spPr>
        <p:txBody>
          <a:bodyPr wrap="none">
            <a:spAutoFit/>
          </a:bodyPr>
          <a:lstStyle/>
          <a:p>
            <a:pPr algn="ctr"/>
            <a:r>
              <a:rPr lang="en-US" sz="1350" b="1" dirty="0">
                <a:solidFill>
                  <a:srgbClr val="FCC7A1"/>
                </a:solidFill>
                <a:latin typeface="Source Sans Pro"/>
                <a:cs typeface="Source Sans Pro"/>
              </a:rPr>
              <a:t>Sarah</a:t>
            </a:r>
            <a:r>
              <a:rPr lang="en-US" sz="1350" b="1" dirty="0">
                <a:solidFill>
                  <a:srgbClr val="1D1D1D"/>
                </a:solidFill>
                <a:latin typeface="Source Sans Pro"/>
                <a:cs typeface="Source Sans Pro"/>
              </a:rPr>
              <a:t> Davis</a:t>
            </a:r>
          </a:p>
        </p:txBody>
      </p:sp>
      <p:sp>
        <p:nvSpPr>
          <p:cNvPr id="22" name="Rectangle 21"/>
          <p:cNvSpPr/>
          <p:nvPr/>
        </p:nvSpPr>
        <p:spPr>
          <a:xfrm>
            <a:off x="3042133" y="3646541"/>
            <a:ext cx="1043491" cy="300082"/>
          </a:xfrm>
          <a:prstGeom prst="rect">
            <a:avLst/>
          </a:prstGeom>
        </p:spPr>
        <p:txBody>
          <a:bodyPr wrap="none">
            <a:spAutoFit/>
          </a:bodyPr>
          <a:lstStyle/>
          <a:p>
            <a:pPr algn="ctr"/>
            <a:r>
              <a:rPr lang="en-US" sz="1350" b="1" dirty="0">
                <a:solidFill>
                  <a:srgbClr val="FCC7A1"/>
                </a:solidFill>
                <a:latin typeface="Source Sans Pro"/>
                <a:cs typeface="Source Sans Pro"/>
              </a:rPr>
              <a:t>Jerry</a:t>
            </a:r>
            <a:r>
              <a:rPr lang="en-US" sz="1350" b="1" dirty="0">
                <a:solidFill>
                  <a:srgbClr val="1D1D1D"/>
                </a:solidFill>
                <a:latin typeface="Source Sans Pro"/>
                <a:cs typeface="Source Sans Pro"/>
              </a:rPr>
              <a:t> Davis</a:t>
            </a:r>
          </a:p>
        </p:txBody>
      </p:sp>
      <p:sp>
        <p:nvSpPr>
          <p:cNvPr id="23" name="Rectangle 22"/>
          <p:cNvSpPr/>
          <p:nvPr/>
        </p:nvSpPr>
        <p:spPr>
          <a:xfrm>
            <a:off x="5022419" y="3646541"/>
            <a:ext cx="984373" cy="300082"/>
          </a:xfrm>
          <a:prstGeom prst="rect">
            <a:avLst/>
          </a:prstGeom>
        </p:spPr>
        <p:txBody>
          <a:bodyPr wrap="none">
            <a:spAutoFit/>
          </a:bodyPr>
          <a:lstStyle/>
          <a:p>
            <a:pPr algn="ctr"/>
            <a:r>
              <a:rPr lang="en-US" sz="1350" b="1" dirty="0">
                <a:solidFill>
                  <a:srgbClr val="FCC7A1"/>
                </a:solidFill>
                <a:latin typeface="Source Sans Pro"/>
                <a:cs typeface="Source Sans Pro"/>
              </a:rPr>
              <a:t>Matt</a:t>
            </a:r>
            <a:r>
              <a:rPr lang="en-US" sz="1350" b="1" dirty="0">
                <a:solidFill>
                  <a:srgbClr val="1D1D1D"/>
                </a:solidFill>
                <a:latin typeface="Source Sans Pro"/>
                <a:cs typeface="Source Sans Pro"/>
              </a:rPr>
              <a:t> Davis</a:t>
            </a:r>
          </a:p>
        </p:txBody>
      </p:sp>
      <p:sp>
        <p:nvSpPr>
          <p:cNvPr id="24" name="Rectangle 23"/>
          <p:cNvSpPr/>
          <p:nvPr/>
        </p:nvSpPr>
        <p:spPr>
          <a:xfrm>
            <a:off x="7020931" y="3646541"/>
            <a:ext cx="920445" cy="300082"/>
          </a:xfrm>
          <a:prstGeom prst="rect">
            <a:avLst/>
          </a:prstGeom>
        </p:spPr>
        <p:txBody>
          <a:bodyPr wrap="none">
            <a:spAutoFit/>
          </a:bodyPr>
          <a:lstStyle/>
          <a:p>
            <a:pPr algn="ctr"/>
            <a:r>
              <a:rPr lang="en-US" sz="1350" b="1" dirty="0">
                <a:solidFill>
                  <a:srgbClr val="FCC7A1"/>
                </a:solidFill>
                <a:latin typeface="Source Sans Pro"/>
                <a:cs typeface="Source Sans Pro"/>
              </a:rPr>
              <a:t>Jon</a:t>
            </a:r>
            <a:r>
              <a:rPr lang="en-US" sz="1350" b="1" dirty="0">
                <a:solidFill>
                  <a:srgbClr val="1D1D1D"/>
                </a:solidFill>
                <a:latin typeface="Source Sans Pro"/>
                <a:cs typeface="Source Sans Pro"/>
              </a:rPr>
              <a:t> Davis</a:t>
            </a:r>
          </a:p>
        </p:txBody>
      </p:sp>
      <p:sp>
        <p:nvSpPr>
          <p:cNvPr id="21" name="Rectangle 20"/>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Team</a:t>
            </a:r>
            <a:r>
              <a:rPr lang="en-US" sz="2400" spc="-150" dirty="0">
                <a:solidFill>
                  <a:schemeClr val="bg1"/>
                </a:solidFill>
              </a:rPr>
              <a:t> Member</a:t>
            </a:r>
            <a:endParaRPr lang="en-US" sz="2400" dirty="0">
              <a:solidFill>
                <a:schemeClr val="bg1"/>
              </a:solidFill>
            </a:endParaRPr>
          </a:p>
        </p:txBody>
      </p:sp>
      <p:sp>
        <p:nvSpPr>
          <p:cNvPr id="26" name="Rectangle 25"/>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1782714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strVal val="#ppt_w*0.70"/>
                                          </p:val>
                                        </p:tav>
                                        <p:tav tm="100000">
                                          <p:val>
                                            <p:strVal val="#ppt_w"/>
                                          </p:val>
                                        </p:tav>
                                      </p:tavLst>
                                    </p:anim>
                                    <p:anim calcmode="lin" valueType="num">
                                      <p:cBhvr>
                                        <p:cTn id="8" dur="500" fill="hold"/>
                                        <p:tgtEl>
                                          <p:spTgt spid="21"/>
                                        </p:tgtEl>
                                        <p:attrNameLst>
                                          <p:attrName>ppt_h</p:attrName>
                                        </p:attrNameLst>
                                      </p:cBhvr>
                                      <p:tavLst>
                                        <p:tav tm="0">
                                          <p:val>
                                            <p:strVal val="#ppt_h"/>
                                          </p:val>
                                        </p:tav>
                                        <p:tav tm="100000">
                                          <p:val>
                                            <p:strVal val="#ppt_h"/>
                                          </p:val>
                                        </p:tav>
                                      </p:tavLst>
                                    </p:anim>
                                    <p:animEffect transition="in" filter="fade">
                                      <p:cBhvr>
                                        <p:cTn id="9" dur="5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strVal val="#ppt_w*0.70"/>
                                          </p:val>
                                        </p:tav>
                                        <p:tav tm="100000">
                                          <p:val>
                                            <p:strVal val="#ppt_w"/>
                                          </p:val>
                                        </p:tav>
                                      </p:tavLst>
                                    </p:anim>
                                    <p:anim calcmode="lin" valueType="num">
                                      <p:cBhvr>
                                        <p:cTn id="13" dur="500" fill="hold"/>
                                        <p:tgtEl>
                                          <p:spTgt spid="26"/>
                                        </p:tgtEl>
                                        <p:attrNameLst>
                                          <p:attrName>ppt_h</p:attrName>
                                        </p:attrNameLst>
                                      </p:cBhvr>
                                      <p:tavLst>
                                        <p:tav tm="0">
                                          <p:val>
                                            <p:strVal val="#ppt_h"/>
                                          </p:val>
                                        </p:tav>
                                        <p:tav tm="100000">
                                          <p:val>
                                            <p:strVal val="#ppt_h"/>
                                          </p:val>
                                        </p:tav>
                                      </p:tavLst>
                                    </p:anim>
                                    <p:animEffect transition="in" filter="fade">
                                      <p:cBhvr>
                                        <p:cTn id="14" dur="500"/>
                                        <p:tgtEl>
                                          <p:spTgt spid="2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19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4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anim calcmode="lin" valueType="num">
                                      <p:cBhvr>
                                        <p:cTn id="53" dur="500" fill="hold"/>
                                        <p:tgtEl>
                                          <p:spTgt spid="39"/>
                                        </p:tgtEl>
                                        <p:attrNameLst>
                                          <p:attrName>ppt_x</p:attrName>
                                        </p:attrNameLst>
                                      </p:cBhvr>
                                      <p:tavLst>
                                        <p:tav tm="0">
                                          <p:val>
                                            <p:strVal val="#ppt_x"/>
                                          </p:val>
                                        </p:tav>
                                        <p:tav tm="100000">
                                          <p:val>
                                            <p:strVal val="#ppt_x"/>
                                          </p:val>
                                        </p:tav>
                                      </p:tavLst>
                                    </p:anim>
                                    <p:anim calcmode="lin" valueType="num">
                                      <p:cBhvr>
                                        <p:cTn id="54" dur="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500"/>
                                        <p:tgtEl>
                                          <p:spTgt spid="41"/>
                                        </p:tgtEl>
                                      </p:cBhvr>
                                    </p:animEffect>
                                    <p:anim calcmode="lin" valueType="num">
                                      <p:cBhvr>
                                        <p:cTn id="58" dur="500" fill="hold"/>
                                        <p:tgtEl>
                                          <p:spTgt spid="41"/>
                                        </p:tgtEl>
                                        <p:attrNameLst>
                                          <p:attrName>ppt_x</p:attrName>
                                        </p:attrNameLst>
                                      </p:cBhvr>
                                      <p:tavLst>
                                        <p:tav tm="0">
                                          <p:val>
                                            <p:strVal val="#ppt_x"/>
                                          </p:val>
                                        </p:tav>
                                        <p:tav tm="100000">
                                          <p:val>
                                            <p:strVal val="#ppt_x"/>
                                          </p:val>
                                        </p:tav>
                                      </p:tavLst>
                                    </p:anim>
                                    <p:anim calcmode="lin" valueType="num">
                                      <p:cBhvr>
                                        <p:cTn id="59" dur="5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500"/>
                                        <p:tgtEl>
                                          <p:spTgt spid="43"/>
                                        </p:tgtEl>
                                      </p:cBhvr>
                                    </p:animEffect>
                                    <p:anim calcmode="lin" valueType="num">
                                      <p:cBhvr>
                                        <p:cTn id="63" dur="500" fill="hold"/>
                                        <p:tgtEl>
                                          <p:spTgt spid="43"/>
                                        </p:tgtEl>
                                        <p:attrNameLst>
                                          <p:attrName>ppt_x</p:attrName>
                                        </p:attrNameLst>
                                      </p:cBhvr>
                                      <p:tavLst>
                                        <p:tav tm="0">
                                          <p:val>
                                            <p:strVal val="#ppt_x"/>
                                          </p:val>
                                        </p:tav>
                                        <p:tav tm="100000">
                                          <p:val>
                                            <p:strVal val="#ppt_x"/>
                                          </p:val>
                                        </p:tav>
                                      </p:tavLst>
                                    </p:anim>
                                    <p:anim calcmode="lin" valueType="num">
                                      <p:cBhvr>
                                        <p:cTn id="64" dur="5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500"/>
                                        <p:tgtEl>
                                          <p:spTgt spid="45"/>
                                        </p:tgtEl>
                                      </p:cBhvr>
                                    </p:animEffect>
                                    <p:anim calcmode="lin" valueType="num">
                                      <p:cBhvr>
                                        <p:cTn id="68" dur="500" fill="hold"/>
                                        <p:tgtEl>
                                          <p:spTgt spid="45"/>
                                        </p:tgtEl>
                                        <p:attrNameLst>
                                          <p:attrName>ppt_x</p:attrName>
                                        </p:attrNameLst>
                                      </p:cBhvr>
                                      <p:tavLst>
                                        <p:tav tm="0">
                                          <p:val>
                                            <p:strVal val="#ppt_x"/>
                                          </p:val>
                                        </p:tav>
                                        <p:tav tm="100000">
                                          <p:val>
                                            <p:strVal val="#ppt_x"/>
                                          </p:val>
                                        </p:tav>
                                      </p:tavLst>
                                    </p:anim>
                                    <p:anim calcmode="lin" valueType="num">
                                      <p:cBhvr>
                                        <p:cTn id="69" dur="5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819635"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41" name="TextBox 40"/>
          <p:cNvSpPr txBox="1"/>
          <p:nvPr/>
        </p:nvSpPr>
        <p:spPr>
          <a:xfrm>
            <a:off x="2786183"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43" name="TextBox 42"/>
          <p:cNvSpPr txBox="1"/>
          <p:nvPr/>
        </p:nvSpPr>
        <p:spPr>
          <a:xfrm>
            <a:off x="4736912"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45" name="TextBox 44"/>
          <p:cNvSpPr txBox="1"/>
          <p:nvPr/>
        </p:nvSpPr>
        <p:spPr>
          <a:xfrm>
            <a:off x="6703460"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17" name="TextBox 16"/>
          <p:cNvSpPr txBox="1"/>
          <p:nvPr/>
        </p:nvSpPr>
        <p:spPr>
          <a:xfrm>
            <a:off x="1050063" y="389671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Developer</a:t>
            </a:r>
          </a:p>
        </p:txBody>
      </p:sp>
      <p:sp>
        <p:nvSpPr>
          <p:cNvPr id="18" name="TextBox 17"/>
          <p:cNvSpPr txBox="1"/>
          <p:nvPr/>
        </p:nvSpPr>
        <p:spPr>
          <a:xfrm>
            <a:off x="2959004" y="3896712"/>
            <a:ext cx="1209747" cy="334707"/>
          </a:xfrm>
          <a:prstGeom prst="rect">
            <a:avLst/>
          </a:prstGeom>
          <a:noFill/>
        </p:spPr>
        <p:txBody>
          <a:bodyPr wrap="square" rtlCol="0">
            <a:spAutoFit/>
          </a:bodyPr>
          <a:lstStyle/>
          <a:p>
            <a:pPr algn="ctr">
              <a:lnSpc>
                <a:spcPct val="150000"/>
              </a:lnSpc>
            </a:pPr>
            <a:r>
              <a:rPr lang="en-US" sz="1050" i="1" dirty="0">
                <a:solidFill>
                  <a:srgbClr val="1D1D1D"/>
                </a:solidFill>
              </a:rPr>
              <a:t>Graphic Designer</a:t>
            </a:r>
          </a:p>
        </p:txBody>
      </p:sp>
      <p:sp>
        <p:nvSpPr>
          <p:cNvPr id="19" name="TextBox 18"/>
          <p:cNvSpPr txBox="1"/>
          <p:nvPr/>
        </p:nvSpPr>
        <p:spPr>
          <a:xfrm>
            <a:off x="4967339" y="389671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Editor</a:t>
            </a:r>
          </a:p>
        </p:txBody>
      </p:sp>
      <p:sp>
        <p:nvSpPr>
          <p:cNvPr id="20" name="TextBox 19"/>
          <p:cNvSpPr txBox="1"/>
          <p:nvPr/>
        </p:nvSpPr>
        <p:spPr>
          <a:xfrm>
            <a:off x="6962690" y="389671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Engineer</a:t>
            </a:r>
          </a:p>
        </p:txBody>
      </p:sp>
      <p:sp>
        <p:nvSpPr>
          <p:cNvPr id="2" name="Rectangle 1"/>
          <p:cNvSpPr/>
          <p:nvPr/>
        </p:nvSpPr>
        <p:spPr>
          <a:xfrm>
            <a:off x="1057790" y="3646541"/>
            <a:ext cx="1079078" cy="300082"/>
          </a:xfrm>
          <a:prstGeom prst="rect">
            <a:avLst/>
          </a:prstGeom>
        </p:spPr>
        <p:txBody>
          <a:bodyPr wrap="none">
            <a:spAutoFit/>
          </a:bodyPr>
          <a:lstStyle/>
          <a:p>
            <a:pPr algn="ctr"/>
            <a:r>
              <a:rPr lang="en-US" sz="1350" b="1" dirty="0">
                <a:solidFill>
                  <a:srgbClr val="FCC7A1"/>
                </a:solidFill>
                <a:latin typeface="Source Sans Pro"/>
                <a:cs typeface="Source Sans Pro"/>
              </a:rPr>
              <a:t>Sarah</a:t>
            </a:r>
            <a:r>
              <a:rPr lang="en-US" sz="1350" b="1" dirty="0">
                <a:solidFill>
                  <a:srgbClr val="1D1D1D"/>
                </a:solidFill>
                <a:latin typeface="Source Sans Pro"/>
                <a:cs typeface="Source Sans Pro"/>
              </a:rPr>
              <a:t> Davis</a:t>
            </a:r>
          </a:p>
        </p:txBody>
      </p:sp>
      <p:sp>
        <p:nvSpPr>
          <p:cNvPr id="22" name="Rectangle 21"/>
          <p:cNvSpPr/>
          <p:nvPr/>
        </p:nvSpPr>
        <p:spPr>
          <a:xfrm>
            <a:off x="3042133" y="3646541"/>
            <a:ext cx="1043491" cy="300082"/>
          </a:xfrm>
          <a:prstGeom prst="rect">
            <a:avLst/>
          </a:prstGeom>
        </p:spPr>
        <p:txBody>
          <a:bodyPr wrap="none">
            <a:spAutoFit/>
          </a:bodyPr>
          <a:lstStyle/>
          <a:p>
            <a:pPr algn="ctr"/>
            <a:r>
              <a:rPr lang="en-US" sz="1350" b="1" dirty="0">
                <a:solidFill>
                  <a:srgbClr val="FCC7A1"/>
                </a:solidFill>
                <a:latin typeface="Source Sans Pro"/>
                <a:cs typeface="Source Sans Pro"/>
              </a:rPr>
              <a:t>Jerry</a:t>
            </a:r>
            <a:r>
              <a:rPr lang="en-US" sz="1350" b="1" dirty="0">
                <a:solidFill>
                  <a:srgbClr val="1D1D1D"/>
                </a:solidFill>
                <a:latin typeface="Source Sans Pro"/>
                <a:cs typeface="Source Sans Pro"/>
              </a:rPr>
              <a:t> Davis</a:t>
            </a:r>
          </a:p>
        </p:txBody>
      </p:sp>
      <p:sp>
        <p:nvSpPr>
          <p:cNvPr id="23" name="Rectangle 22"/>
          <p:cNvSpPr/>
          <p:nvPr/>
        </p:nvSpPr>
        <p:spPr>
          <a:xfrm>
            <a:off x="5022419" y="3646541"/>
            <a:ext cx="984373" cy="300082"/>
          </a:xfrm>
          <a:prstGeom prst="rect">
            <a:avLst/>
          </a:prstGeom>
        </p:spPr>
        <p:txBody>
          <a:bodyPr wrap="none">
            <a:spAutoFit/>
          </a:bodyPr>
          <a:lstStyle/>
          <a:p>
            <a:pPr algn="ctr"/>
            <a:r>
              <a:rPr lang="en-US" sz="1350" b="1" dirty="0">
                <a:solidFill>
                  <a:srgbClr val="FCC7A1"/>
                </a:solidFill>
                <a:latin typeface="Source Sans Pro"/>
                <a:cs typeface="Source Sans Pro"/>
              </a:rPr>
              <a:t>Matt</a:t>
            </a:r>
            <a:r>
              <a:rPr lang="en-US" sz="1350" b="1" dirty="0">
                <a:solidFill>
                  <a:srgbClr val="1D1D1D"/>
                </a:solidFill>
                <a:latin typeface="Source Sans Pro"/>
                <a:cs typeface="Source Sans Pro"/>
              </a:rPr>
              <a:t> Davis</a:t>
            </a:r>
          </a:p>
        </p:txBody>
      </p:sp>
      <p:sp>
        <p:nvSpPr>
          <p:cNvPr id="24" name="Rectangle 23"/>
          <p:cNvSpPr/>
          <p:nvPr/>
        </p:nvSpPr>
        <p:spPr>
          <a:xfrm>
            <a:off x="7020931" y="3646541"/>
            <a:ext cx="920445" cy="300082"/>
          </a:xfrm>
          <a:prstGeom prst="rect">
            <a:avLst/>
          </a:prstGeom>
        </p:spPr>
        <p:txBody>
          <a:bodyPr wrap="none">
            <a:spAutoFit/>
          </a:bodyPr>
          <a:lstStyle/>
          <a:p>
            <a:pPr algn="ctr"/>
            <a:r>
              <a:rPr lang="en-US" sz="1350" b="1" dirty="0">
                <a:solidFill>
                  <a:srgbClr val="FCC7A1"/>
                </a:solidFill>
                <a:latin typeface="Source Sans Pro"/>
                <a:cs typeface="Source Sans Pro"/>
              </a:rPr>
              <a:t>Jon</a:t>
            </a:r>
            <a:r>
              <a:rPr lang="en-US" sz="1350" b="1" dirty="0">
                <a:solidFill>
                  <a:srgbClr val="1D1D1D"/>
                </a:solidFill>
                <a:latin typeface="Source Sans Pro"/>
                <a:cs typeface="Source Sans Pro"/>
              </a:rPr>
              <a:t> Davis</a:t>
            </a:r>
          </a:p>
        </p:txBody>
      </p:sp>
      <p:sp>
        <p:nvSpPr>
          <p:cNvPr id="21" name="Rectangle 20"/>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Team</a:t>
            </a:r>
            <a:r>
              <a:rPr lang="en-US" sz="2400" spc="-150" dirty="0">
                <a:solidFill>
                  <a:schemeClr val="bg1"/>
                </a:solidFill>
              </a:rPr>
              <a:t> Member</a:t>
            </a:r>
            <a:endParaRPr lang="en-US" sz="2400" dirty="0">
              <a:solidFill>
                <a:schemeClr val="bg1"/>
              </a:solidFill>
            </a:endParaRPr>
          </a:p>
        </p:txBody>
      </p:sp>
      <p:sp>
        <p:nvSpPr>
          <p:cNvPr id="26" name="Rectangle 25"/>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856286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strVal val="#ppt_w*0.70"/>
                                          </p:val>
                                        </p:tav>
                                        <p:tav tm="100000">
                                          <p:val>
                                            <p:strVal val="#ppt_w"/>
                                          </p:val>
                                        </p:tav>
                                      </p:tavLst>
                                    </p:anim>
                                    <p:anim calcmode="lin" valueType="num">
                                      <p:cBhvr>
                                        <p:cTn id="8" dur="500" fill="hold"/>
                                        <p:tgtEl>
                                          <p:spTgt spid="21"/>
                                        </p:tgtEl>
                                        <p:attrNameLst>
                                          <p:attrName>ppt_h</p:attrName>
                                        </p:attrNameLst>
                                      </p:cBhvr>
                                      <p:tavLst>
                                        <p:tav tm="0">
                                          <p:val>
                                            <p:strVal val="#ppt_h"/>
                                          </p:val>
                                        </p:tav>
                                        <p:tav tm="100000">
                                          <p:val>
                                            <p:strVal val="#ppt_h"/>
                                          </p:val>
                                        </p:tav>
                                      </p:tavLst>
                                    </p:anim>
                                    <p:animEffect transition="in" filter="fade">
                                      <p:cBhvr>
                                        <p:cTn id="9" dur="5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strVal val="#ppt_w*0.70"/>
                                          </p:val>
                                        </p:tav>
                                        <p:tav tm="100000">
                                          <p:val>
                                            <p:strVal val="#ppt_w"/>
                                          </p:val>
                                        </p:tav>
                                      </p:tavLst>
                                    </p:anim>
                                    <p:anim calcmode="lin" valueType="num">
                                      <p:cBhvr>
                                        <p:cTn id="13" dur="500" fill="hold"/>
                                        <p:tgtEl>
                                          <p:spTgt spid="26"/>
                                        </p:tgtEl>
                                        <p:attrNameLst>
                                          <p:attrName>ppt_h</p:attrName>
                                        </p:attrNameLst>
                                      </p:cBhvr>
                                      <p:tavLst>
                                        <p:tav tm="0">
                                          <p:val>
                                            <p:strVal val="#ppt_h"/>
                                          </p:val>
                                        </p:tav>
                                        <p:tav tm="100000">
                                          <p:val>
                                            <p:strVal val="#ppt_h"/>
                                          </p:val>
                                        </p:tav>
                                      </p:tavLst>
                                    </p:anim>
                                    <p:animEffect transition="in" filter="fade">
                                      <p:cBhvr>
                                        <p:cTn id="14" dur="500"/>
                                        <p:tgtEl>
                                          <p:spTgt spid="2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19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4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anim calcmode="lin" valueType="num">
                                      <p:cBhvr>
                                        <p:cTn id="53" dur="500" fill="hold"/>
                                        <p:tgtEl>
                                          <p:spTgt spid="39"/>
                                        </p:tgtEl>
                                        <p:attrNameLst>
                                          <p:attrName>ppt_x</p:attrName>
                                        </p:attrNameLst>
                                      </p:cBhvr>
                                      <p:tavLst>
                                        <p:tav tm="0">
                                          <p:val>
                                            <p:strVal val="#ppt_x"/>
                                          </p:val>
                                        </p:tav>
                                        <p:tav tm="100000">
                                          <p:val>
                                            <p:strVal val="#ppt_x"/>
                                          </p:val>
                                        </p:tav>
                                      </p:tavLst>
                                    </p:anim>
                                    <p:anim calcmode="lin" valueType="num">
                                      <p:cBhvr>
                                        <p:cTn id="54" dur="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500"/>
                                        <p:tgtEl>
                                          <p:spTgt spid="41"/>
                                        </p:tgtEl>
                                      </p:cBhvr>
                                    </p:animEffect>
                                    <p:anim calcmode="lin" valueType="num">
                                      <p:cBhvr>
                                        <p:cTn id="58" dur="500" fill="hold"/>
                                        <p:tgtEl>
                                          <p:spTgt spid="41"/>
                                        </p:tgtEl>
                                        <p:attrNameLst>
                                          <p:attrName>ppt_x</p:attrName>
                                        </p:attrNameLst>
                                      </p:cBhvr>
                                      <p:tavLst>
                                        <p:tav tm="0">
                                          <p:val>
                                            <p:strVal val="#ppt_x"/>
                                          </p:val>
                                        </p:tav>
                                        <p:tav tm="100000">
                                          <p:val>
                                            <p:strVal val="#ppt_x"/>
                                          </p:val>
                                        </p:tav>
                                      </p:tavLst>
                                    </p:anim>
                                    <p:anim calcmode="lin" valueType="num">
                                      <p:cBhvr>
                                        <p:cTn id="59" dur="5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500"/>
                                        <p:tgtEl>
                                          <p:spTgt spid="43"/>
                                        </p:tgtEl>
                                      </p:cBhvr>
                                    </p:animEffect>
                                    <p:anim calcmode="lin" valueType="num">
                                      <p:cBhvr>
                                        <p:cTn id="63" dur="500" fill="hold"/>
                                        <p:tgtEl>
                                          <p:spTgt spid="43"/>
                                        </p:tgtEl>
                                        <p:attrNameLst>
                                          <p:attrName>ppt_x</p:attrName>
                                        </p:attrNameLst>
                                      </p:cBhvr>
                                      <p:tavLst>
                                        <p:tav tm="0">
                                          <p:val>
                                            <p:strVal val="#ppt_x"/>
                                          </p:val>
                                        </p:tav>
                                        <p:tav tm="100000">
                                          <p:val>
                                            <p:strVal val="#ppt_x"/>
                                          </p:val>
                                        </p:tav>
                                      </p:tavLst>
                                    </p:anim>
                                    <p:anim calcmode="lin" valueType="num">
                                      <p:cBhvr>
                                        <p:cTn id="64" dur="5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500"/>
                                        <p:tgtEl>
                                          <p:spTgt spid="45"/>
                                        </p:tgtEl>
                                      </p:cBhvr>
                                    </p:animEffect>
                                    <p:anim calcmode="lin" valueType="num">
                                      <p:cBhvr>
                                        <p:cTn id="68" dur="500" fill="hold"/>
                                        <p:tgtEl>
                                          <p:spTgt spid="45"/>
                                        </p:tgtEl>
                                        <p:attrNameLst>
                                          <p:attrName>ppt_x</p:attrName>
                                        </p:attrNameLst>
                                      </p:cBhvr>
                                      <p:tavLst>
                                        <p:tav tm="0">
                                          <p:val>
                                            <p:strVal val="#ppt_x"/>
                                          </p:val>
                                        </p:tav>
                                        <p:tav tm="100000">
                                          <p:val>
                                            <p:strVal val="#ppt_x"/>
                                          </p:val>
                                        </p:tav>
                                      </p:tavLst>
                                    </p:anim>
                                    <p:anim calcmode="lin" valueType="num">
                                      <p:cBhvr>
                                        <p:cTn id="69" dur="5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819635"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41" name="TextBox 40"/>
          <p:cNvSpPr txBox="1"/>
          <p:nvPr/>
        </p:nvSpPr>
        <p:spPr>
          <a:xfrm>
            <a:off x="2786183"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43" name="TextBox 42"/>
          <p:cNvSpPr txBox="1"/>
          <p:nvPr/>
        </p:nvSpPr>
        <p:spPr>
          <a:xfrm>
            <a:off x="4736912"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45" name="TextBox 44"/>
          <p:cNvSpPr txBox="1"/>
          <p:nvPr/>
        </p:nvSpPr>
        <p:spPr>
          <a:xfrm>
            <a:off x="6703460" y="4190671"/>
            <a:ext cx="155538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Don't need permission to decide what you believe. </a:t>
            </a:r>
          </a:p>
        </p:txBody>
      </p:sp>
      <p:sp>
        <p:nvSpPr>
          <p:cNvPr id="17" name="TextBox 16"/>
          <p:cNvSpPr txBox="1"/>
          <p:nvPr/>
        </p:nvSpPr>
        <p:spPr>
          <a:xfrm>
            <a:off x="1050063" y="389671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Developer</a:t>
            </a:r>
          </a:p>
        </p:txBody>
      </p:sp>
      <p:sp>
        <p:nvSpPr>
          <p:cNvPr id="18" name="TextBox 17"/>
          <p:cNvSpPr txBox="1"/>
          <p:nvPr/>
        </p:nvSpPr>
        <p:spPr>
          <a:xfrm>
            <a:off x="2959004" y="3896712"/>
            <a:ext cx="1209747" cy="334707"/>
          </a:xfrm>
          <a:prstGeom prst="rect">
            <a:avLst/>
          </a:prstGeom>
          <a:noFill/>
        </p:spPr>
        <p:txBody>
          <a:bodyPr wrap="square" rtlCol="0">
            <a:spAutoFit/>
          </a:bodyPr>
          <a:lstStyle/>
          <a:p>
            <a:pPr algn="ctr">
              <a:lnSpc>
                <a:spcPct val="150000"/>
              </a:lnSpc>
            </a:pPr>
            <a:r>
              <a:rPr lang="en-US" sz="1050" i="1" dirty="0">
                <a:solidFill>
                  <a:srgbClr val="1D1D1D"/>
                </a:solidFill>
              </a:rPr>
              <a:t>Graphic Designer</a:t>
            </a:r>
          </a:p>
        </p:txBody>
      </p:sp>
      <p:sp>
        <p:nvSpPr>
          <p:cNvPr id="19" name="TextBox 18"/>
          <p:cNvSpPr txBox="1"/>
          <p:nvPr/>
        </p:nvSpPr>
        <p:spPr>
          <a:xfrm>
            <a:off x="4967339" y="389671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Editor</a:t>
            </a:r>
          </a:p>
        </p:txBody>
      </p:sp>
      <p:sp>
        <p:nvSpPr>
          <p:cNvPr id="20" name="TextBox 19"/>
          <p:cNvSpPr txBox="1"/>
          <p:nvPr/>
        </p:nvSpPr>
        <p:spPr>
          <a:xfrm>
            <a:off x="6962690" y="3896712"/>
            <a:ext cx="1036926" cy="334707"/>
          </a:xfrm>
          <a:prstGeom prst="rect">
            <a:avLst/>
          </a:prstGeom>
          <a:noFill/>
        </p:spPr>
        <p:txBody>
          <a:bodyPr wrap="square" rtlCol="0">
            <a:spAutoFit/>
          </a:bodyPr>
          <a:lstStyle/>
          <a:p>
            <a:pPr algn="ctr">
              <a:lnSpc>
                <a:spcPct val="150000"/>
              </a:lnSpc>
            </a:pPr>
            <a:r>
              <a:rPr lang="en-US" sz="1050" i="1" dirty="0">
                <a:solidFill>
                  <a:srgbClr val="1D1D1D"/>
                </a:solidFill>
              </a:rPr>
              <a:t>Engineer</a:t>
            </a:r>
          </a:p>
        </p:txBody>
      </p:sp>
      <p:sp>
        <p:nvSpPr>
          <p:cNvPr id="2" name="Rectangle 1"/>
          <p:cNvSpPr/>
          <p:nvPr/>
        </p:nvSpPr>
        <p:spPr>
          <a:xfrm>
            <a:off x="1057790" y="3646541"/>
            <a:ext cx="1079078" cy="300082"/>
          </a:xfrm>
          <a:prstGeom prst="rect">
            <a:avLst/>
          </a:prstGeom>
        </p:spPr>
        <p:txBody>
          <a:bodyPr wrap="none">
            <a:spAutoFit/>
          </a:bodyPr>
          <a:lstStyle/>
          <a:p>
            <a:pPr algn="ctr"/>
            <a:r>
              <a:rPr lang="en-US" sz="1350" b="1" dirty="0">
                <a:solidFill>
                  <a:srgbClr val="FCC7A1"/>
                </a:solidFill>
                <a:latin typeface="Source Sans Pro"/>
                <a:cs typeface="Source Sans Pro"/>
              </a:rPr>
              <a:t>Sarah</a:t>
            </a:r>
            <a:r>
              <a:rPr lang="en-US" sz="1350" b="1" dirty="0">
                <a:solidFill>
                  <a:srgbClr val="1D1D1D"/>
                </a:solidFill>
                <a:latin typeface="Source Sans Pro"/>
                <a:cs typeface="Source Sans Pro"/>
              </a:rPr>
              <a:t> Davis</a:t>
            </a:r>
          </a:p>
        </p:txBody>
      </p:sp>
      <p:sp>
        <p:nvSpPr>
          <p:cNvPr id="22" name="Rectangle 21"/>
          <p:cNvSpPr/>
          <p:nvPr/>
        </p:nvSpPr>
        <p:spPr>
          <a:xfrm>
            <a:off x="3042133" y="3646541"/>
            <a:ext cx="1043491" cy="300082"/>
          </a:xfrm>
          <a:prstGeom prst="rect">
            <a:avLst/>
          </a:prstGeom>
        </p:spPr>
        <p:txBody>
          <a:bodyPr wrap="none">
            <a:spAutoFit/>
          </a:bodyPr>
          <a:lstStyle/>
          <a:p>
            <a:pPr algn="ctr"/>
            <a:r>
              <a:rPr lang="en-US" sz="1350" b="1" dirty="0">
                <a:solidFill>
                  <a:srgbClr val="FCC7A1"/>
                </a:solidFill>
                <a:latin typeface="Source Sans Pro"/>
                <a:cs typeface="Source Sans Pro"/>
              </a:rPr>
              <a:t>Jerry</a:t>
            </a:r>
            <a:r>
              <a:rPr lang="en-US" sz="1350" b="1" dirty="0">
                <a:solidFill>
                  <a:srgbClr val="1D1D1D"/>
                </a:solidFill>
                <a:latin typeface="Source Sans Pro"/>
                <a:cs typeface="Source Sans Pro"/>
              </a:rPr>
              <a:t> Davis</a:t>
            </a:r>
          </a:p>
        </p:txBody>
      </p:sp>
      <p:sp>
        <p:nvSpPr>
          <p:cNvPr id="23" name="Rectangle 22"/>
          <p:cNvSpPr/>
          <p:nvPr/>
        </p:nvSpPr>
        <p:spPr>
          <a:xfrm>
            <a:off x="5022419" y="3646541"/>
            <a:ext cx="984373" cy="300082"/>
          </a:xfrm>
          <a:prstGeom prst="rect">
            <a:avLst/>
          </a:prstGeom>
        </p:spPr>
        <p:txBody>
          <a:bodyPr wrap="none">
            <a:spAutoFit/>
          </a:bodyPr>
          <a:lstStyle/>
          <a:p>
            <a:pPr algn="ctr"/>
            <a:r>
              <a:rPr lang="en-US" sz="1350" b="1" dirty="0">
                <a:solidFill>
                  <a:srgbClr val="FCC7A1"/>
                </a:solidFill>
                <a:latin typeface="Source Sans Pro"/>
                <a:cs typeface="Source Sans Pro"/>
              </a:rPr>
              <a:t>Matt</a:t>
            </a:r>
            <a:r>
              <a:rPr lang="en-US" sz="1350" b="1" dirty="0">
                <a:solidFill>
                  <a:srgbClr val="1D1D1D"/>
                </a:solidFill>
                <a:latin typeface="Source Sans Pro"/>
                <a:cs typeface="Source Sans Pro"/>
              </a:rPr>
              <a:t> Davis</a:t>
            </a:r>
          </a:p>
        </p:txBody>
      </p:sp>
      <p:sp>
        <p:nvSpPr>
          <p:cNvPr id="24" name="Rectangle 23"/>
          <p:cNvSpPr/>
          <p:nvPr/>
        </p:nvSpPr>
        <p:spPr>
          <a:xfrm>
            <a:off x="7020931" y="3646541"/>
            <a:ext cx="920445" cy="300082"/>
          </a:xfrm>
          <a:prstGeom prst="rect">
            <a:avLst/>
          </a:prstGeom>
        </p:spPr>
        <p:txBody>
          <a:bodyPr wrap="none">
            <a:spAutoFit/>
          </a:bodyPr>
          <a:lstStyle/>
          <a:p>
            <a:pPr algn="ctr"/>
            <a:r>
              <a:rPr lang="en-US" sz="1350" b="1" dirty="0">
                <a:solidFill>
                  <a:srgbClr val="FCC7A1"/>
                </a:solidFill>
                <a:latin typeface="Source Sans Pro"/>
                <a:cs typeface="Source Sans Pro"/>
              </a:rPr>
              <a:t>Jon</a:t>
            </a:r>
            <a:r>
              <a:rPr lang="en-US" sz="1350" b="1" dirty="0">
                <a:solidFill>
                  <a:srgbClr val="1D1D1D"/>
                </a:solidFill>
                <a:latin typeface="Source Sans Pro"/>
                <a:cs typeface="Source Sans Pro"/>
              </a:rPr>
              <a:t> Davis</a:t>
            </a:r>
          </a:p>
        </p:txBody>
      </p:sp>
      <p:sp>
        <p:nvSpPr>
          <p:cNvPr id="21" name="Rectangle 20"/>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Team</a:t>
            </a:r>
            <a:r>
              <a:rPr lang="en-US" sz="2400" spc="-150" dirty="0">
                <a:solidFill>
                  <a:schemeClr val="bg1"/>
                </a:solidFill>
              </a:rPr>
              <a:t> Member</a:t>
            </a:r>
            <a:endParaRPr lang="en-US" sz="2400" dirty="0">
              <a:solidFill>
                <a:schemeClr val="bg1"/>
              </a:solidFill>
            </a:endParaRPr>
          </a:p>
        </p:txBody>
      </p:sp>
      <p:sp>
        <p:nvSpPr>
          <p:cNvPr id="26" name="Rectangle 25"/>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888176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strVal val="#ppt_w*0.70"/>
                                          </p:val>
                                        </p:tav>
                                        <p:tav tm="100000">
                                          <p:val>
                                            <p:strVal val="#ppt_w"/>
                                          </p:val>
                                        </p:tav>
                                      </p:tavLst>
                                    </p:anim>
                                    <p:anim calcmode="lin" valueType="num">
                                      <p:cBhvr>
                                        <p:cTn id="8" dur="500" fill="hold"/>
                                        <p:tgtEl>
                                          <p:spTgt spid="21"/>
                                        </p:tgtEl>
                                        <p:attrNameLst>
                                          <p:attrName>ppt_h</p:attrName>
                                        </p:attrNameLst>
                                      </p:cBhvr>
                                      <p:tavLst>
                                        <p:tav tm="0">
                                          <p:val>
                                            <p:strVal val="#ppt_h"/>
                                          </p:val>
                                        </p:tav>
                                        <p:tav tm="100000">
                                          <p:val>
                                            <p:strVal val="#ppt_h"/>
                                          </p:val>
                                        </p:tav>
                                      </p:tavLst>
                                    </p:anim>
                                    <p:animEffect transition="in" filter="fade">
                                      <p:cBhvr>
                                        <p:cTn id="9" dur="5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strVal val="#ppt_w*0.70"/>
                                          </p:val>
                                        </p:tav>
                                        <p:tav tm="100000">
                                          <p:val>
                                            <p:strVal val="#ppt_w"/>
                                          </p:val>
                                        </p:tav>
                                      </p:tavLst>
                                    </p:anim>
                                    <p:anim calcmode="lin" valueType="num">
                                      <p:cBhvr>
                                        <p:cTn id="13" dur="500" fill="hold"/>
                                        <p:tgtEl>
                                          <p:spTgt spid="26"/>
                                        </p:tgtEl>
                                        <p:attrNameLst>
                                          <p:attrName>ppt_h</p:attrName>
                                        </p:attrNameLst>
                                      </p:cBhvr>
                                      <p:tavLst>
                                        <p:tav tm="0">
                                          <p:val>
                                            <p:strVal val="#ppt_h"/>
                                          </p:val>
                                        </p:tav>
                                        <p:tav tm="100000">
                                          <p:val>
                                            <p:strVal val="#ppt_h"/>
                                          </p:val>
                                        </p:tav>
                                      </p:tavLst>
                                    </p:anim>
                                    <p:animEffect transition="in" filter="fade">
                                      <p:cBhvr>
                                        <p:cTn id="14" dur="500"/>
                                        <p:tgtEl>
                                          <p:spTgt spid="26"/>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19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4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anim calcmode="lin" valueType="num">
                                      <p:cBhvr>
                                        <p:cTn id="53" dur="500" fill="hold"/>
                                        <p:tgtEl>
                                          <p:spTgt spid="39"/>
                                        </p:tgtEl>
                                        <p:attrNameLst>
                                          <p:attrName>ppt_x</p:attrName>
                                        </p:attrNameLst>
                                      </p:cBhvr>
                                      <p:tavLst>
                                        <p:tav tm="0">
                                          <p:val>
                                            <p:strVal val="#ppt_x"/>
                                          </p:val>
                                        </p:tav>
                                        <p:tav tm="100000">
                                          <p:val>
                                            <p:strVal val="#ppt_x"/>
                                          </p:val>
                                        </p:tav>
                                      </p:tavLst>
                                    </p:anim>
                                    <p:anim calcmode="lin" valueType="num">
                                      <p:cBhvr>
                                        <p:cTn id="54" dur="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500"/>
                                        <p:tgtEl>
                                          <p:spTgt spid="41"/>
                                        </p:tgtEl>
                                      </p:cBhvr>
                                    </p:animEffect>
                                    <p:anim calcmode="lin" valueType="num">
                                      <p:cBhvr>
                                        <p:cTn id="58" dur="500" fill="hold"/>
                                        <p:tgtEl>
                                          <p:spTgt spid="41"/>
                                        </p:tgtEl>
                                        <p:attrNameLst>
                                          <p:attrName>ppt_x</p:attrName>
                                        </p:attrNameLst>
                                      </p:cBhvr>
                                      <p:tavLst>
                                        <p:tav tm="0">
                                          <p:val>
                                            <p:strVal val="#ppt_x"/>
                                          </p:val>
                                        </p:tav>
                                        <p:tav tm="100000">
                                          <p:val>
                                            <p:strVal val="#ppt_x"/>
                                          </p:val>
                                        </p:tav>
                                      </p:tavLst>
                                    </p:anim>
                                    <p:anim calcmode="lin" valueType="num">
                                      <p:cBhvr>
                                        <p:cTn id="59" dur="5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500"/>
                                        <p:tgtEl>
                                          <p:spTgt spid="43"/>
                                        </p:tgtEl>
                                      </p:cBhvr>
                                    </p:animEffect>
                                    <p:anim calcmode="lin" valueType="num">
                                      <p:cBhvr>
                                        <p:cTn id="63" dur="500" fill="hold"/>
                                        <p:tgtEl>
                                          <p:spTgt spid="43"/>
                                        </p:tgtEl>
                                        <p:attrNameLst>
                                          <p:attrName>ppt_x</p:attrName>
                                        </p:attrNameLst>
                                      </p:cBhvr>
                                      <p:tavLst>
                                        <p:tav tm="0">
                                          <p:val>
                                            <p:strVal val="#ppt_x"/>
                                          </p:val>
                                        </p:tav>
                                        <p:tav tm="100000">
                                          <p:val>
                                            <p:strVal val="#ppt_x"/>
                                          </p:val>
                                        </p:tav>
                                      </p:tavLst>
                                    </p:anim>
                                    <p:anim calcmode="lin" valueType="num">
                                      <p:cBhvr>
                                        <p:cTn id="64" dur="5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500"/>
                                        <p:tgtEl>
                                          <p:spTgt spid="45"/>
                                        </p:tgtEl>
                                      </p:cBhvr>
                                    </p:animEffect>
                                    <p:anim calcmode="lin" valueType="num">
                                      <p:cBhvr>
                                        <p:cTn id="68" dur="500" fill="hold"/>
                                        <p:tgtEl>
                                          <p:spTgt spid="45"/>
                                        </p:tgtEl>
                                        <p:attrNameLst>
                                          <p:attrName>ppt_x</p:attrName>
                                        </p:attrNameLst>
                                      </p:cBhvr>
                                      <p:tavLst>
                                        <p:tav tm="0">
                                          <p:val>
                                            <p:strVal val="#ppt_x"/>
                                          </p:val>
                                        </p:tav>
                                        <p:tav tm="100000">
                                          <p:val>
                                            <p:strVal val="#ppt_x"/>
                                          </p:val>
                                        </p:tav>
                                      </p:tavLst>
                                    </p:anim>
                                    <p:anim calcmode="lin" valueType="num">
                                      <p:cBhvr>
                                        <p:cTn id="69" dur="5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ubtitle 2"/>
          <p:cNvSpPr txBox="1">
            <a:spLocks/>
          </p:cNvSpPr>
          <p:nvPr/>
        </p:nvSpPr>
        <p:spPr>
          <a:xfrm>
            <a:off x="5148071" y="2511401"/>
            <a:ext cx="1958637"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Graphic Designer</a:t>
            </a:r>
          </a:p>
        </p:txBody>
      </p:sp>
      <p:sp>
        <p:nvSpPr>
          <p:cNvPr id="11" name="Title 1"/>
          <p:cNvSpPr txBox="1">
            <a:spLocks/>
          </p:cNvSpPr>
          <p:nvPr/>
        </p:nvSpPr>
        <p:spPr>
          <a:xfrm>
            <a:off x="5148071" y="2053288"/>
            <a:ext cx="1670603" cy="40324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500" b="1" dirty="0">
                <a:solidFill>
                  <a:srgbClr val="FCC7A1"/>
                </a:solidFill>
              </a:rPr>
              <a:t>Casey</a:t>
            </a:r>
            <a:r>
              <a:rPr lang="en-US" sz="1500" b="1" dirty="0">
                <a:solidFill>
                  <a:srgbClr val="1D1D1D"/>
                </a:solidFill>
              </a:rPr>
              <a:t> Jones</a:t>
            </a:r>
          </a:p>
        </p:txBody>
      </p:sp>
      <p:sp>
        <p:nvSpPr>
          <p:cNvPr id="12" name="Oval 11"/>
          <p:cNvSpPr/>
          <p:nvPr/>
        </p:nvSpPr>
        <p:spPr>
          <a:xfrm>
            <a:off x="5205678" y="3032607"/>
            <a:ext cx="288035" cy="288035"/>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Oval 12"/>
          <p:cNvSpPr/>
          <p:nvPr/>
        </p:nvSpPr>
        <p:spPr>
          <a:xfrm>
            <a:off x="5205678" y="3666284"/>
            <a:ext cx="288035" cy="288035"/>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Oval 13"/>
          <p:cNvSpPr/>
          <p:nvPr/>
        </p:nvSpPr>
        <p:spPr>
          <a:xfrm>
            <a:off x="5205678" y="4299961"/>
            <a:ext cx="288035" cy="288035"/>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extBox 14"/>
          <p:cNvSpPr txBox="1"/>
          <p:nvPr/>
        </p:nvSpPr>
        <p:spPr>
          <a:xfrm>
            <a:off x="5656348" y="2998327"/>
            <a:ext cx="3005750" cy="473206"/>
          </a:xfrm>
          <a:prstGeom prst="rect">
            <a:avLst/>
          </a:prstGeom>
          <a:noFill/>
        </p:spPr>
        <p:txBody>
          <a:bodyPr wrap="square" rtlCol="0">
            <a:spAutoFit/>
          </a:bodyPr>
          <a:lstStyle/>
          <a:p>
            <a:pPr>
              <a:lnSpc>
                <a:spcPct val="150000"/>
              </a:lnSpc>
            </a:pPr>
            <a:r>
              <a:rPr lang="en-US" sz="825" b="1" dirty="0">
                <a:solidFill>
                  <a:srgbClr val="1D1D1D"/>
                </a:solidFill>
              </a:rPr>
              <a:t>Hard Worker: </a:t>
            </a:r>
            <a:r>
              <a:rPr lang="en-US" sz="825" dirty="0">
                <a:solidFill>
                  <a:schemeClr val="bg1">
                    <a:lumMod val="50000"/>
                  </a:schemeClr>
                </a:solidFill>
              </a:rPr>
              <a:t>Don't need permission to decide what you believe. </a:t>
            </a:r>
          </a:p>
        </p:txBody>
      </p:sp>
      <p:sp>
        <p:nvSpPr>
          <p:cNvPr id="16" name="TextBox 15"/>
          <p:cNvSpPr txBox="1"/>
          <p:nvPr/>
        </p:nvSpPr>
        <p:spPr>
          <a:xfrm>
            <a:off x="5656348" y="3632004"/>
            <a:ext cx="3005750" cy="473206"/>
          </a:xfrm>
          <a:prstGeom prst="rect">
            <a:avLst/>
          </a:prstGeom>
          <a:noFill/>
        </p:spPr>
        <p:txBody>
          <a:bodyPr wrap="square" rtlCol="0">
            <a:spAutoFit/>
          </a:bodyPr>
          <a:lstStyle/>
          <a:p>
            <a:pPr>
              <a:lnSpc>
                <a:spcPct val="150000"/>
              </a:lnSpc>
            </a:pPr>
            <a:r>
              <a:rPr lang="en-US" sz="825" b="1" dirty="0">
                <a:solidFill>
                  <a:srgbClr val="1D1D1D"/>
                </a:solidFill>
              </a:rPr>
              <a:t>Team Player: </a:t>
            </a:r>
            <a:r>
              <a:rPr lang="en-US" sz="825" dirty="0">
                <a:solidFill>
                  <a:schemeClr val="bg1">
                    <a:lumMod val="50000"/>
                  </a:schemeClr>
                </a:solidFill>
              </a:rPr>
              <a:t>Don't need permission to decide what you believe. </a:t>
            </a:r>
          </a:p>
        </p:txBody>
      </p:sp>
      <p:sp>
        <p:nvSpPr>
          <p:cNvPr id="17" name="TextBox 16"/>
          <p:cNvSpPr txBox="1"/>
          <p:nvPr/>
        </p:nvSpPr>
        <p:spPr>
          <a:xfrm>
            <a:off x="5656348" y="4276594"/>
            <a:ext cx="3005750" cy="282770"/>
          </a:xfrm>
          <a:prstGeom prst="rect">
            <a:avLst/>
          </a:prstGeom>
          <a:noFill/>
        </p:spPr>
        <p:txBody>
          <a:bodyPr wrap="square" rtlCol="0">
            <a:spAutoFit/>
          </a:bodyPr>
          <a:lstStyle/>
          <a:p>
            <a:pPr>
              <a:lnSpc>
                <a:spcPct val="150000"/>
              </a:lnSpc>
            </a:pPr>
            <a:r>
              <a:rPr lang="en-US" sz="825" b="1" dirty="0">
                <a:solidFill>
                  <a:srgbClr val="1D1D1D"/>
                </a:solidFill>
              </a:rPr>
              <a:t>Loyal: </a:t>
            </a:r>
            <a:r>
              <a:rPr lang="en-US" sz="825" dirty="0">
                <a:solidFill>
                  <a:schemeClr val="bg1">
                    <a:lumMod val="50000"/>
                  </a:schemeClr>
                </a:solidFill>
              </a:rPr>
              <a:t>Don't need permission to decide what you believe. </a:t>
            </a:r>
          </a:p>
        </p:txBody>
      </p:sp>
      <p:sp>
        <p:nvSpPr>
          <p:cNvPr id="19" name="Rectangle 1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0"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Team</a:t>
            </a:r>
            <a:r>
              <a:rPr lang="en-US" sz="2400" spc="-150" dirty="0">
                <a:solidFill>
                  <a:schemeClr val="bg1"/>
                </a:solidFill>
              </a:rPr>
              <a:t> Member</a:t>
            </a:r>
            <a:endParaRPr lang="en-US" sz="2400" dirty="0">
              <a:solidFill>
                <a:schemeClr val="bg1"/>
              </a:solidFill>
            </a:endParaRPr>
          </a:p>
        </p:txBody>
      </p:sp>
      <p:sp>
        <p:nvSpPr>
          <p:cNvPr id="22" name="Rectangle 21"/>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3" name="Freeform 21"/>
          <p:cNvSpPr>
            <a:spLocks noEditPoints="1"/>
          </p:cNvSpPr>
          <p:nvPr/>
        </p:nvSpPr>
        <p:spPr bwMode="auto">
          <a:xfrm>
            <a:off x="5279280" y="3122545"/>
            <a:ext cx="140830" cy="108158"/>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24" name="Freeform 21"/>
          <p:cNvSpPr>
            <a:spLocks noEditPoints="1"/>
          </p:cNvSpPr>
          <p:nvPr/>
        </p:nvSpPr>
        <p:spPr bwMode="auto">
          <a:xfrm>
            <a:off x="5279280" y="3756222"/>
            <a:ext cx="140830" cy="108158"/>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25" name="Freeform 21"/>
          <p:cNvSpPr>
            <a:spLocks noEditPoints="1"/>
          </p:cNvSpPr>
          <p:nvPr/>
        </p:nvSpPr>
        <p:spPr bwMode="auto">
          <a:xfrm>
            <a:off x="5279280" y="4389898"/>
            <a:ext cx="140830" cy="108158"/>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30854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strVal val="#ppt_w*0.70"/>
                                          </p:val>
                                        </p:tav>
                                        <p:tav tm="100000">
                                          <p:val>
                                            <p:strVal val="#ppt_w"/>
                                          </p:val>
                                        </p:tav>
                                      </p:tavLst>
                                    </p:anim>
                                    <p:anim calcmode="lin" valueType="num">
                                      <p:cBhvr>
                                        <p:cTn id="8" dur="500" fill="hold"/>
                                        <p:tgtEl>
                                          <p:spTgt spid="19"/>
                                        </p:tgtEl>
                                        <p:attrNameLst>
                                          <p:attrName>ppt_h</p:attrName>
                                        </p:attrNameLst>
                                      </p:cBhvr>
                                      <p:tavLst>
                                        <p:tav tm="0">
                                          <p:val>
                                            <p:strVal val="#ppt_h"/>
                                          </p:val>
                                        </p:tav>
                                        <p:tav tm="100000">
                                          <p:val>
                                            <p:strVal val="#ppt_h"/>
                                          </p:val>
                                        </p:tav>
                                      </p:tavLst>
                                    </p:anim>
                                    <p:animEffect transition="in" filter="fade">
                                      <p:cBhvr>
                                        <p:cTn id="9" dur="5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500" fill="hold"/>
                                        <p:tgtEl>
                                          <p:spTgt spid="22"/>
                                        </p:tgtEl>
                                        <p:attrNameLst>
                                          <p:attrName>ppt_w</p:attrName>
                                        </p:attrNameLst>
                                      </p:cBhvr>
                                      <p:tavLst>
                                        <p:tav tm="0">
                                          <p:val>
                                            <p:strVal val="#ppt_w*0.70"/>
                                          </p:val>
                                        </p:tav>
                                        <p:tav tm="100000">
                                          <p:val>
                                            <p:strVal val="#ppt_w"/>
                                          </p:val>
                                        </p:tav>
                                      </p:tavLst>
                                    </p:anim>
                                    <p:anim calcmode="lin" valueType="num">
                                      <p:cBhvr>
                                        <p:cTn id="13" dur="500" fill="hold"/>
                                        <p:tgtEl>
                                          <p:spTgt spid="22"/>
                                        </p:tgtEl>
                                        <p:attrNameLst>
                                          <p:attrName>ppt_h</p:attrName>
                                        </p:attrNameLst>
                                      </p:cBhvr>
                                      <p:tavLst>
                                        <p:tav tm="0">
                                          <p:val>
                                            <p:strVal val="#ppt_h"/>
                                          </p:val>
                                        </p:tav>
                                        <p:tav tm="100000">
                                          <p:val>
                                            <p:strVal val="#ppt_h"/>
                                          </p:val>
                                        </p:tav>
                                      </p:tavLst>
                                    </p:anim>
                                    <p:animEffect transition="in" filter="fade">
                                      <p:cBhvr>
                                        <p:cTn id="14" dur="500"/>
                                        <p:tgtEl>
                                          <p:spTgt spid="2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0"/>
                                        </p:tgtEl>
                                        <p:attrNameLst>
                                          <p:attrName>style.visibility</p:attrName>
                                        </p:attrNameLst>
                                      </p:cBhvr>
                                      <p:to>
                                        <p:strVal val="visible"/>
                                      </p:to>
                                    </p:set>
                                    <p:anim calcmode="lin" valueType="num">
                                      <p:cBhvr>
                                        <p:cTn id="18" dur="50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0"/>
                                        </p:tgtEl>
                                        <p:attrNameLst>
                                          <p:attrName>ppt_y</p:attrName>
                                        </p:attrNameLst>
                                      </p:cBhvr>
                                      <p:tavLst>
                                        <p:tav tm="0">
                                          <p:val>
                                            <p:strVal val="#ppt_y"/>
                                          </p:val>
                                        </p:tav>
                                        <p:tav tm="100000">
                                          <p:val>
                                            <p:strVal val="#ppt_y"/>
                                          </p:val>
                                        </p:tav>
                                      </p:tavLst>
                                    </p:anim>
                                    <p:anim calcmode="lin" valueType="num">
                                      <p:cBhvr>
                                        <p:cTn id="20" dur="50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0"/>
                                        </p:tgtEl>
                                      </p:cBhvr>
                                    </p:animEffect>
                                  </p:childTnLst>
                                </p:cTn>
                              </p:par>
                            </p:childTnLst>
                          </p:cTn>
                        </p:par>
                        <p:par>
                          <p:cTn id="23" fill="hold">
                            <p:stCondLst>
                              <p:cond delay="1450"/>
                            </p:stCondLst>
                            <p:childTnLst>
                              <p:par>
                                <p:cTn id="24" presetID="10"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1950"/>
                            </p:stCondLst>
                            <p:childTnLst>
                              <p:par>
                                <p:cTn id="28" presetID="22" presetClass="entr" presetSubtype="4"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down)">
                                      <p:cBhvr>
                                        <p:cTn id="30" dur="500"/>
                                        <p:tgtEl>
                                          <p:spTgt spid="10"/>
                                        </p:tgtEl>
                                      </p:cBhvr>
                                    </p:animEffect>
                                  </p:childTnLst>
                                </p:cTn>
                              </p:par>
                            </p:childTnLst>
                          </p:cTn>
                        </p:par>
                        <p:par>
                          <p:cTn id="31" fill="hold">
                            <p:stCondLst>
                              <p:cond delay="2450"/>
                            </p:stCondLst>
                            <p:childTnLst>
                              <p:par>
                                <p:cTn id="32" presetID="53" presetClass="entr" presetSubtype="16"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childTnLst>
                          </p:cTn>
                        </p:par>
                        <p:par>
                          <p:cTn id="37" fill="hold">
                            <p:stCondLst>
                              <p:cond delay="2950"/>
                            </p:stCondLst>
                            <p:childTnLst>
                              <p:par>
                                <p:cTn id="38" presetID="10" presetClass="entr" presetSubtype="0"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childTnLst>
                          </p:cTn>
                        </p:par>
                        <p:par>
                          <p:cTn id="41" fill="hold">
                            <p:stCondLst>
                              <p:cond delay="3450"/>
                            </p:stCondLst>
                            <p:childTnLst>
                              <p:par>
                                <p:cTn id="42" presetID="42" presetClass="entr" presetSubtype="0" fill="hold" grpId="0" nodeType="after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fade">
                                      <p:cBhvr>
                                        <p:cTn id="44" dur="500"/>
                                        <p:tgtEl>
                                          <p:spTgt spid="15"/>
                                        </p:tgtEl>
                                      </p:cBhvr>
                                    </p:animEffect>
                                    <p:anim calcmode="lin" valueType="num">
                                      <p:cBhvr>
                                        <p:cTn id="45" dur="500" fill="hold"/>
                                        <p:tgtEl>
                                          <p:spTgt spid="15"/>
                                        </p:tgtEl>
                                        <p:attrNameLst>
                                          <p:attrName>ppt_x</p:attrName>
                                        </p:attrNameLst>
                                      </p:cBhvr>
                                      <p:tavLst>
                                        <p:tav tm="0">
                                          <p:val>
                                            <p:strVal val="#ppt_x"/>
                                          </p:val>
                                        </p:tav>
                                        <p:tav tm="100000">
                                          <p:val>
                                            <p:strVal val="#ppt_x"/>
                                          </p:val>
                                        </p:tav>
                                      </p:tavLst>
                                    </p:anim>
                                    <p:anim calcmode="lin" valueType="num">
                                      <p:cBhvr>
                                        <p:cTn id="46" dur="500" fill="hold"/>
                                        <p:tgtEl>
                                          <p:spTgt spid="15"/>
                                        </p:tgtEl>
                                        <p:attrNameLst>
                                          <p:attrName>ppt_y</p:attrName>
                                        </p:attrNameLst>
                                      </p:cBhvr>
                                      <p:tavLst>
                                        <p:tav tm="0">
                                          <p:val>
                                            <p:strVal val="#ppt_y+.1"/>
                                          </p:val>
                                        </p:tav>
                                        <p:tav tm="100000">
                                          <p:val>
                                            <p:strVal val="#ppt_y"/>
                                          </p:val>
                                        </p:tav>
                                      </p:tavLst>
                                    </p:anim>
                                  </p:childTnLst>
                                </p:cTn>
                              </p:par>
                            </p:childTnLst>
                          </p:cTn>
                        </p:par>
                        <p:par>
                          <p:cTn id="47" fill="hold">
                            <p:stCondLst>
                              <p:cond delay="3950"/>
                            </p:stCondLst>
                            <p:childTnLst>
                              <p:par>
                                <p:cTn id="48" presetID="53" presetClass="entr" presetSubtype="16"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p:cTn id="50" dur="500" fill="hold"/>
                                        <p:tgtEl>
                                          <p:spTgt spid="13"/>
                                        </p:tgtEl>
                                        <p:attrNameLst>
                                          <p:attrName>ppt_w</p:attrName>
                                        </p:attrNameLst>
                                      </p:cBhvr>
                                      <p:tavLst>
                                        <p:tav tm="0">
                                          <p:val>
                                            <p:fltVal val="0"/>
                                          </p:val>
                                        </p:tav>
                                        <p:tav tm="100000">
                                          <p:val>
                                            <p:strVal val="#ppt_w"/>
                                          </p:val>
                                        </p:tav>
                                      </p:tavLst>
                                    </p:anim>
                                    <p:anim calcmode="lin" valueType="num">
                                      <p:cBhvr>
                                        <p:cTn id="51" dur="500" fill="hold"/>
                                        <p:tgtEl>
                                          <p:spTgt spid="13"/>
                                        </p:tgtEl>
                                        <p:attrNameLst>
                                          <p:attrName>ppt_h</p:attrName>
                                        </p:attrNameLst>
                                      </p:cBhvr>
                                      <p:tavLst>
                                        <p:tav tm="0">
                                          <p:val>
                                            <p:fltVal val="0"/>
                                          </p:val>
                                        </p:tav>
                                        <p:tav tm="100000">
                                          <p:val>
                                            <p:strVal val="#ppt_h"/>
                                          </p:val>
                                        </p:tav>
                                      </p:tavLst>
                                    </p:anim>
                                    <p:animEffect transition="in" filter="fade">
                                      <p:cBhvr>
                                        <p:cTn id="52" dur="500"/>
                                        <p:tgtEl>
                                          <p:spTgt spid="13"/>
                                        </p:tgtEl>
                                      </p:cBhvr>
                                    </p:animEffect>
                                  </p:childTnLst>
                                </p:cTn>
                              </p:par>
                            </p:childTnLst>
                          </p:cTn>
                        </p:par>
                        <p:par>
                          <p:cTn id="53" fill="hold">
                            <p:stCondLst>
                              <p:cond delay="4450"/>
                            </p:stCondLst>
                            <p:childTnLst>
                              <p:par>
                                <p:cTn id="54" presetID="10" presetClass="entr" presetSubtype="0" fill="hold" grpId="0" nodeType="after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500"/>
                                        <p:tgtEl>
                                          <p:spTgt spid="24"/>
                                        </p:tgtEl>
                                      </p:cBhvr>
                                    </p:animEffect>
                                  </p:childTnLst>
                                </p:cTn>
                              </p:par>
                            </p:childTnLst>
                          </p:cTn>
                        </p:par>
                        <p:par>
                          <p:cTn id="57" fill="hold">
                            <p:stCondLst>
                              <p:cond delay="4950"/>
                            </p:stCondLst>
                            <p:childTnLst>
                              <p:par>
                                <p:cTn id="58" presetID="42" presetClass="entr" presetSubtype="0"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anim calcmode="lin" valueType="num">
                                      <p:cBhvr>
                                        <p:cTn id="61" dur="500" fill="hold"/>
                                        <p:tgtEl>
                                          <p:spTgt spid="16"/>
                                        </p:tgtEl>
                                        <p:attrNameLst>
                                          <p:attrName>ppt_x</p:attrName>
                                        </p:attrNameLst>
                                      </p:cBhvr>
                                      <p:tavLst>
                                        <p:tav tm="0">
                                          <p:val>
                                            <p:strVal val="#ppt_x"/>
                                          </p:val>
                                        </p:tav>
                                        <p:tav tm="100000">
                                          <p:val>
                                            <p:strVal val="#ppt_x"/>
                                          </p:val>
                                        </p:tav>
                                      </p:tavLst>
                                    </p:anim>
                                    <p:anim calcmode="lin" valueType="num">
                                      <p:cBhvr>
                                        <p:cTn id="62" dur="500" fill="hold"/>
                                        <p:tgtEl>
                                          <p:spTgt spid="16"/>
                                        </p:tgtEl>
                                        <p:attrNameLst>
                                          <p:attrName>ppt_y</p:attrName>
                                        </p:attrNameLst>
                                      </p:cBhvr>
                                      <p:tavLst>
                                        <p:tav tm="0">
                                          <p:val>
                                            <p:strVal val="#ppt_y+.1"/>
                                          </p:val>
                                        </p:tav>
                                        <p:tav tm="100000">
                                          <p:val>
                                            <p:strVal val="#ppt_y"/>
                                          </p:val>
                                        </p:tav>
                                      </p:tavLst>
                                    </p:anim>
                                  </p:childTnLst>
                                </p:cTn>
                              </p:par>
                            </p:childTnLst>
                          </p:cTn>
                        </p:par>
                        <p:par>
                          <p:cTn id="63" fill="hold">
                            <p:stCondLst>
                              <p:cond delay="5450"/>
                            </p:stCondLst>
                            <p:childTnLst>
                              <p:par>
                                <p:cTn id="64" presetID="53" presetClass="entr" presetSubtype="16"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 calcmode="lin" valueType="num">
                                      <p:cBhvr>
                                        <p:cTn id="66" dur="500" fill="hold"/>
                                        <p:tgtEl>
                                          <p:spTgt spid="14"/>
                                        </p:tgtEl>
                                        <p:attrNameLst>
                                          <p:attrName>ppt_w</p:attrName>
                                        </p:attrNameLst>
                                      </p:cBhvr>
                                      <p:tavLst>
                                        <p:tav tm="0">
                                          <p:val>
                                            <p:fltVal val="0"/>
                                          </p:val>
                                        </p:tav>
                                        <p:tav tm="100000">
                                          <p:val>
                                            <p:strVal val="#ppt_w"/>
                                          </p:val>
                                        </p:tav>
                                      </p:tavLst>
                                    </p:anim>
                                    <p:anim calcmode="lin" valueType="num">
                                      <p:cBhvr>
                                        <p:cTn id="67" dur="500" fill="hold"/>
                                        <p:tgtEl>
                                          <p:spTgt spid="14"/>
                                        </p:tgtEl>
                                        <p:attrNameLst>
                                          <p:attrName>ppt_h</p:attrName>
                                        </p:attrNameLst>
                                      </p:cBhvr>
                                      <p:tavLst>
                                        <p:tav tm="0">
                                          <p:val>
                                            <p:fltVal val="0"/>
                                          </p:val>
                                        </p:tav>
                                        <p:tav tm="100000">
                                          <p:val>
                                            <p:strVal val="#ppt_h"/>
                                          </p:val>
                                        </p:tav>
                                      </p:tavLst>
                                    </p:anim>
                                    <p:animEffect transition="in" filter="fade">
                                      <p:cBhvr>
                                        <p:cTn id="68" dur="500"/>
                                        <p:tgtEl>
                                          <p:spTgt spid="14"/>
                                        </p:tgtEl>
                                      </p:cBhvr>
                                    </p:animEffect>
                                  </p:childTnLst>
                                </p:cTn>
                              </p:par>
                            </p:childTnLst>
                          </p:cTn>
                        </p:par>
                        <p:par>
                          <p:cTn id="69" fill="hold">
                            <p:stCondLst>
                              <p:cond delay="5950"/>
                            </p:stCondLst>
                            <p:childTnLst>
                              <p:par>
                                <p:cTn id="70" presetID="10" presetClass="entr" presetSubtype="0"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500"/>
                                        <p:tgtEl>
                                          <p:spTgt spid="25"/>
                                        </p:tgtEl>
                                      </p:cBhvr>
                                    </p:animEffect>
                                  </p:childTnLst>
                                </p:cTn>
                              </p:par>
                            </p:childTnLst>
                          </p:cTn>
                        </p:par>
                        <p:par>
                          <p:cTn id="73" fill="hold">
                            <p:stCondLst>
                              <p:cond delay="6450"/>
                            </p:stCondLst>
                            <p:childTnLst>
                              <p:par>
                                <p:cTn id="74" presetID="42" presetClass="entr" presetSubtype="0" fill="hold" grpId="0" nodeType="afterEffect">
                                  <p:stCondLst>
                                    <p:cond delay="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500"/>
                                        <p:tgtEl>
                                          <p:spTgt spid="17"/>
                                        </p:tgtEl>
                                      </p:cBhvr>
                                    </p:animEffect>
                                    <p:anim calcmode="lin" valueType="num">
                                      <p:cBhvr>
                                        <p:cTn id="77" dur="500" fill="hold"/>
                                        <p:tgtEl>
                                          <p:spTgt spid="17"/>
                                        </p:tgtEl>
                                        <p:attrNameLst>
                                          <p:attrName>ppt_x</p:attrName>
                                        </p:attrNameLst>
                                      </p:cBhvr>
                                      <p:tavLst>
                                        <p:tav tm="0">
                                          <p:val>
                                            <p:strVal val="#ppt_x"/>
                                          </p:val>
                                        </p:tav>
                                        <p:tav tm="100000">
                                          <p:val>
                                            <p:strVal val="#ppt_x"/>
                                          </p:val>
                                        </p:tav>
                                      </p:tavLst>
                                    </p:anim>
                                    <p:anim calcmode="lin" valueType="num">
                                      <p:cBhvr>
                                        <p:cTn id="78"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animBg="1"/>
      <p:bldP spid="14" grpId="0" animBg="1"/>
      <p:bldP spid="15" grpId="0"/>
      <p:bldP spid="16" grpId="0"/>
      <p:bldP spid="17" grpId="0"/>
      <p:bldP spid="19" grpId="0" animBg="1"/>
      <p:bldP spid="20" grpId="0"/>
      <p:bldP spid="22" grpId="0" animBg="1"/>
      <p:bldP spid="23" grpId="0" animBg="1"/>
      <p:bldP spid="24" grpId="0" animBg="1"/>
      <p:bldP spid="2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Rectangle 9"/>
          <p:cNvSpPr/>
          <p:nvPr/>
        </p:nvSpPr>
        <p:spPr>
          <a:xfrm>
            <a:off x="366690" y="2226312"/>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Subtitle 2"/>
          <p:cNvSpPr>
            <a:spLocks noGrp="1"/>
          </p:cNvSpPr>
          <p:nvPr>
            <p:ph type="subTitle" idx="4294967295"/>
          </p:nvPr>
        </p:nvSpPr>
        <p:spPr>
          <a:xfrm>
            <a:off x="2757379" y="1534824"/>
            <a:ext cx="3629241" cy="348384"/>
          </a:xfrm>
        </p:spPr>
        <p:txBody>
          <a:bodyPr>
            <a:normAutofit/>
          </a:bodyPr>
          <a:lstStyle/>
          <a:p>
            <a:pPr marL="0" indent="0" algn="ctr">
              <a:buNone/>
            </a:pPr>
            <a:r>
              <a:rPr lang="en-US" sz="1050" i="1" dirty="0"/>
              <a:t>Schedules For Today</a:t>
            </a:r>
          </a:p>
        </p:txBody>
      </p:sp>
      <p:sp>
        <p:nvSpPr>
          <p:cNvPr id="2" name="Title 1"/>
          <p:cNvSpPr>
            <a:spLocks noGrp="1"/>
          </p:cNvSpPr>
          <p:nvPr>
            <p:ph type="ctrTitle" idx="4294967295"/>
          </p:nvPr>
        </p:nvSpPr>
        <p:spPr>
          <a:xfrm>
            <a:off x="3523153" y="728327"/>
            <a:ext cx="2200988" cy="550091"/>
          </a:xfrm>
        </p:spPr>
        <p:txBody>
          <a:bodyPr>
            <a:normAutofit/>
          </a:bodyPr>
          <a:lstStyle/>
          <a:p>
            <a:r>
              <a:rPr lang="en-US" sz="2400" b="1" spc="-150" dirty="0">
                <a:solidFill>
                  <a:schemeClr val="accent6"/>
                </a:solidFill>
              </a:rPr>
              <a:t>Our</a:t>
            </a:r>
            <a:r>
              <a:rPr lang="en-US" sz="2400" spc="-150" dirty="0">
                <a:solidFill>
                  <a:schemeClr val="accent6"/>
                </a:solidFill>
              </a:rPr>
              <a:t> </a:t>
            </a:r>
            <a:r>
              <a:rPr lang="en-US" sz="2400" spc="-150" dirty="0">
                <a:solidFill>
                  <a:schemeClr val="bg1"/>
                </a:solidFill>
              </a:rPr>
              <a:t>Agenda</a:t>
            </a:r>
            <a:endParaRPr lang="en-US" sz="2400" dirty="0">
              <a:solidFill>
                <a:schemeClr val="bg1"/>
              </a:solidFill>
            </a:endParaRPr>
          </a:p>
        </p:txBody>
      </p:sp>
      <p:sp>
        <p:nvSpPr>
          <p:cNvPr id="22" name="Rectangle 21"/>
          <p:cNvSpPr/>
          <p:nvPr/>
        </p:nvSpPr>
        <p:spPr>
          <a:xfrm>
            <a:off x="2506944" y="2226312"/>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3" name="Rectangle 22"/>
          <p:cNvSpPr/>
          <p:nvPr/>
        </p:nvSpPr>
        <p:spPr>
          <a:xfrm>
            <a:off x="4629608" y="2226108"/>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 name="Rectangle 23"/>
          <p:cNvSpPr/>
          <p:nvPr/>
        </p:nvSpPr>
        <p:spPr>
          <a:xfrm>
            <a:off x="6769862" y="2226312"/>
            <a:ext cx="2045047" cy="259211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6" name="TextBox 35"/>
          <p:cNvSpPr txBox="1"/>
          <p:nvPr/>
        </p:nvSpPr>
        <p:spPr>
          <a:xfrm>
            <a:off x="1115581" y="3324013"/>
            <a:ext cx="1670603" cy="334707"/>
          </a:xfrm>
          <a:prstGeom prst="rect">
            <a:avLst/>
          </a:prstGeom>
          <a:noFill/>
        </p:spPr>
        <p:txBody>
          <a:bodyPr wrap="square" rtlCol="0">
            <a:spAutoFit/>
          </a:bodyPr>
          <a:lstStyle/>
          <a:p>
            <a:pPr>
              <a:lnSpc>
                <a:spcPct val="150000"/>
              </a:lnSpc>
            </a:pPr>
            <a:r>
              <a:rPr lang="en-US" sz="1050" b="1" dirty="0">
                <a:solidFill>
                  <a:schemeClr val="bg1"/>
                </a:solidFill>
              </a:rPr>
              <a:t>Coffee Break</a:t>
            </a:r>
          </a:p>
        </p:txBody>
      </p:sp>
      <p:sp>
        <p:nvSpPr>
          <p:cNvPr id="38" name="TextBox 37"/>
          <p:cNvSpPr txBox="1"/>
          <p:nvPr/>
        </p:nvSpPr>
        <p:spPr>
          <a:xfrm>
            <a:off x="481903" y="2629358"/>
            <a:ext cx="1843424" cy="461665"/>
          </a:xfrm>
          <a:prstGeom prst="rect">
            <a:avLst/>
          </a:prstGeom>
          <a:noFill/>
        </p:spPr>
        <p:txBody>
          <a:bodyPr wrap="square" rtlCol="0">
            <a:spAutoFit/>
          </a:bodyPr>
          <a:lstStyle/>
          <a:p>
            <a:r>
              <a:rPr lang="en-US" sz="2400" dirty="0">
                <a:solidFill>
                  <a:schemeClr val="bg1"/>
                </a:solidFill>
              </a:rPr>
              <a:t>12:00 AM</a:t>
            </a:r>
          </a:p>
        </p:txBody>
      </p:sp>
      <p:sp>
        <p:nvSpPr>
          <p:cNvPr id="40" name="TextBox 39"/>
          <p:cNvSpPr txBox="1"/>
          <p:nvPr/>
        </p:nvSpPr>
        <p:spPr>
          <a:xfrm>
            <a:off x="525109" y="3979301"/>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44" name="TextBox 43"/>
          <p:cNvSpPr txBox="1"/>
          <p:nvPr/>
        </p:nvSpPr>
        <p:spPr>
          <a:xfrm>
            <a:off x="3103023" y="3343745"/>
            <a:ext cx="1526585" cy="334707"/>
          </a:xfrm>
          <a:prstGeom prst="rect">
            <a:avLst/>
          </a:prstGeom>
          <a:noFill/>
        </p:spPr>
        <p:txBody>
          <a:bodyPr wrap="square" rtlCol="0">
            <a:spAutoFit/>
          </a:bodyPr>
          <a:lstStyle/>
          <a:p>
            <a:pPr>
              <a:lnSpc>
                <a:spcPct val="150000"/>
              </a:lnSpc>
            </a:pPr>
            <a:r>
              <a:rPr lang="en-US" sz="1050" b="1" dirty="0">
                <a:solidFill>
                  <a:schemeClr val="bg1"/>
                </a:solidFill>
              </a:rPr>
              <a:t>Main Agenda</a:t>
            </a:r>
          </a:p>
        </p:txBody>
      </p:sp>
      <p:sp>
        <p:nvSpPr>
          <p:cNvPr id="45" name="TextBox 44"/>
          <p:cNvSpPr txBox="1"/>
          <p:nvPr/>
        </p:nvSpPr>
        <p:spPr>
          <a:xfrm>
            <a:off x="2579067" y="2632017"/>
            <a:ext cx="2050541" cy="461665"/>
          </a:xfrm>
          <a:prstGeom prst="rect">
            <a:avLst/>
          </a:prstGeom>
          <a:noFill/>
        </p:spPr>
        <p:txBody>
          <a:bodyPr wrap="square" rtlCol="0">
            <a:spAutoFit/>
          </a:bodyPr>
          <a:lstStyle/>
          <a:p>
            <a:r>
              <a:rPr lang="en-US" sz="2400" dirty="0">
                <a:solidFill>
                  <a:schemeClr val="bg1"/>
                </a:solidFill>
              </a:rPr>
              <a:t>13:00 AM</a:t>
            </a:r>
          </a:p>
        </p:txBody>
      </p:sp>
      <p:sp>
        <p:nvSpPr>
          <p:cNvPr id="46" name="TextBox 45"/>
          <p:cNvSpPr txBox="1"/>
          <p:nvPr/>
        </p:nvSpPr>
        <p:spPr>
          <a:xfrm>
            <a:off x="2656567" y="3970800"/>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47" name="TextBox 46"/>
          <p:cNvSpPr txBox="1"/>
          <p:nvPr/>
        </p:nvSpPr>
        <p:spPr>
          <a:xfrm>
            <a:off x="5320894" y="3343543"/>
            <a:ext cx="1324959" cy="334707"/>
          </a:xfrm>
          <a:prstGeom prst="rect">
            <a:avLst/>
          </a:prstGeom>
          <a:noFill/>
        </p:spPr>
        <p:txBody>
          <a:bodyPr wrap="square" rtlCol="0">
            <a:spAutoFit/>
          </a:bodyPr>
          <a:lstStyle/>
          <a:p>
            <a:pPr>
              <a:lnSpc>
                <a:spcPct val="150000"/>
              </a:lnSpc>
            </a:pPr>
            <a:r>
              <a:rPr lang="en-US" sz="1050" b="1" dirty="0">
                <a:solidFill>
                  <a:schemeClr val="bg1"/>
                </a:solidFill>
              </a:rPr>
              <a:t>Sharing</a:t>
            </a:r>
          </a:p>
        </p:txBody>
      </p:sp>
      <p:sp>
        <p:nvSpPr>
          <p:cNvPr id="48" name="TextBox 47"/>
          <p:cNvSpPr txBox="1"/>
          <p:nvPr/>
        </p:nvSpPr>
        <p:spPr>
          <a:xfrm>
            <a:off x="4744822" y="2632017"/>
            <a:ext cx="1785817" cy="461665"/>
          </a:xfrm>
          <a:prstGeom prst="rect">
            <a:avLst/>
          </a:prstGeom>
          <a:noFill/>
        </p:spPr>
        <p:txBody>
          <a:bodyPr wrap="square" rtlCol="0">
            <a:spAutoFit/>
          </a:bodyPr>
          <a:lstStyle/>
          <a:p>
            <a:r>
              <a:rPr lang="en-US" sz="2400" dirty="0">
                <a:solidFill>
                  <a:schemeClr val="bg1"/>
                </a:solidFill>
              </a:rPr>
              <a:t>14:00 AM</a:t>
            </a:r>
          </a:p>
        </p:txBody>
      </p:sp>
      <p:sp>
        <p:nvSpPr>
          <p:cNvPr id="49" name="TextBox 48"/>
          <p:cNvSpPr txBox="1"/>
          <p:nvPr/>
        </p:nvSpPr>
        <p:spPr>
          <a:xfrm>
            <a:off x="4788027" y="3970597"/>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50" name="TextBox 49"/>
          <p:cNvSpPr txBox="1"/>
          <p:nvPr/>
        </p:nvSpPr>
        <p:spPr>
          <a:xfrm>
            <a:off x="7509958" y="3343543"/>
            <a:ext cx="1152140" cy="334707"/>
          </a:xfrm>
          <a:prstGeom prst="rect">
            <a:avLst/>
          </a:prstGeom>
          <a:noFill/>
        </p:spPr>
        <p:txBody>
          <a:bodyPr wrap="square" rtlCol="0">
            <a:spAutoFit/>
          </a:bodyPr>
          <a:lstStyle/>
          <a:p>
            <a:pPr>
              <a:lnSpc>
                <a:spcPct val="150000"/>
              </a:lnSpc>
            </a:pPr>
            <a:r>
              <a:rPr lang="en-US" sz="1050" b="1" dirty="0">
                <a:solidFill>
                  <a:schemeClr val="bg1"/>
                </a:solidFill>
              </a:rPr>
              <a:t>Closing</a:t>
            </a:r>
          </a:p>
        </p:txBody>
      </p:sp>
      <p:sp>
        <p:nvSpPr>
          <p:cNvPr id="51" name="TextBox 50"/>
          <p:cNvSpPr txBox="1"/>
          <p:nvPr/>
        </p:nvSpPr>
        <p:spPr>
          <a:xfrm>
            <a:off x="6847478" y="2632017"/>
            <a:ext cx="1814620" cy="461665"/>
          </a:xfrm>
          <a:prstGeom prst="rect">
            <a:avLst/>
          </a:prstGeom>
          <a:noFill/>
        </p:spPr>
        <p:txBody>
          <a:bodyPr wrap="square" rtlCol="0">
            <a:spAutoFit/>
          </a:bodyPr>
          <a:lstStyle/>
          <a:p>
            <a:r>
              <a:rPr lang="en-US" sz="2400" dirty="0">
                <a:solidFill>
                  <a:schemeClr val="bg1"/>
                </a:solidFill>
              </a:rPr>
              <a:t>15:00 AM</a:t>
            </a:r>
          </a:p>
        </p:txBody>
      </p:sp>
      <p:sp>
        <p:nvSpPr>
          <p:cNvPr id="52" name="TextBox 51"/>
          <p:cNvSpPr txBox="1"/>
          <p:nvPr/>
        </p:nvSpPr>
        <p:spPr>
          <a:xfrm>
            <a:off x="6919486" y="3970597"/>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33" name="Rectangle 3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35" name="Group 34"/>
          <p:cNvGrpSpPr/>
          <p:nvPr/>
        </p:nvGrpSpPr>
        <p:grpSpPr>
          <a:xfrm>
            <a:off x="570902" y="3331138"/>
            <a:ext cx="445767" cy="338517"/>
            <a:chOff x="1528763" y="3641725"/>
            <a:chExt cx="211137" cy="160338"/>
          </a:xfrm>
          <a:solidFill>
            <a:schemeClr val="accent6"/>
          </a:solidFill>
        </p:grpSpPr>
        <p:sp>
          <p:nvSpPr>
            <p:cNvPr id="37"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41" name="Group 40"/>
          <p:cNvGrpSpPr/>
          <p:nvPr/>
        </p:nvGrpSpPr>
        <p:grpSpPr>
          <a:xfrm>
            <a:off x="7029753" y="3320641"/>
            <a:ext cx="368582" cy="326456"/>
            <a:chOff x="6073775" y="1947863"/>
            <a:chExt cx="222251" cy="196850"/>
          </a:xfrm>
          <a:solidFill>
            <a:schemeClr val="accent6"/>
          </a:solidFill>
        </p:grpSpPr>
        <p:sp>
          <p:nvSpPr>
            <p:cNvPr id="42"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61" name="Freeform 452"/>
          <p:cNvSpPr>
            <a:spLocks noEditPoints="1"/>
          </p:cNvSpPr>
          <p:nvPr/>
        </p:nvSpPr>
        <p:spPr bwMode="auto">
          <a:xfrm>
            <a:off x="2680913" y="3335790"/>
            <a:ext cx="345271" cy="314806"/>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grpSp>
        <p:nvGrpSpPr>
          <p:cNvPr id="62" name="Group 61"/>
          <p:cNvGrpSpPr/>
          <p:nvPr/>
        </p:nvGrpSpPr>
        <p:grpSpPr>
          <a:xfrm>
            <a:off x="4860035" y="3320641"/>
            <a:ext cx="343857" cy="318849"/>
            <a:chOff x="1549401" y="3063876"/>
            <a:chExt cx="174625" cy="161925"/>
          </a:xfrm>
          <a:solidFill>
            <a:schemeClr val="accent6"/>
          </a:solidFill>
        </p:grpSpPr>
        <p:sp>
          <p:nvSpPr>
            <p:cNvPr id="63"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596527894"/>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1000"/>
                                        <p:tgtEl>
                                          <p:spTgt spid="35"/>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fade">
                                      <p:cBhvr>
                                        <p:cTn id="52" dur="1000"/>
                                        <p:tgtEl>
                                          <p:spTgt spid="61"/>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1000"/>
                                        <p:tgtEl>
                                          <p:spTgt spid="62"/>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1000"/>
                                        <p:tgtEl>
                                          <p:spTgt spid="41"/>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33" grpId="0" animBg="1"/>
      <p:bldP spid="6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687215" y="3090212"/>
            <a:ext cx="3398813" cy="1728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Rectangle 7"/>
          <p:cNvSpPr/>
          <p:nvPr/>
        </p:nvSpPr>
        <p:spPr>
          <a:xfrm>
            <a:off x="4687215" y="3765086"/>
            <a:ext cx="3398813" cy="1728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p:cNvSpPr/>
          <p:nvPr/>
        </p:nvSpPr>
        <p:spPr>
          <a:xfrm>
            <a:off x="4687215" y="4398764"/>
            <a:ext cx="3398813" cy="1728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p:cNvSpPr/>
          <p:nvPr/>
        </p:nvSpPr>
        <p:spPr>
          <a:xfrm>
            <a:off x="4687214" y="3090212"/>
            <a:ext cx="2937957" cy="17282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Rectangle 11"/>
          <p:cNvSpPr/>
          <p:nvPr/>
        </p:nvSpPr>
        <p:spPr>
          <a:xfrm>
            <a:off x="4687215" y="3765086"/>
            <a:ext cx="2649922" cy="17282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Rectangle 12"/>
          <p:cNvSpPr/>
          <p:nvPr/>
        </p:nvSpPr>
        <p:spPr>
          <a:xfrm>
            <a:off x="4687215" y="4398764"/>
            <a:ext cx="3341206" cy="17282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Subtitle 2"/>
          <p:cNvSpPr txBox="1">
            <a:spLocks/>
          </p:cNvSpPr>
          <p:nvPr/>
        </p:nvSpPr>
        <p:spPr>
          <a:xfrm>
            <a:off x="4629607" y="2110895"/>
            <a:ext cx="1497782" cy="288035"/>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UI/UX</a:t>
            </a:r>
          </a:p>
        </p:txBody>
      </p:sp>
      <p:sp>
        <p:nvSpPr>
          <p:cNvPr id="15" name="Subtitle 2"/>
          <p:cNvSpPr txBox="1">
            <a:spLocks/>
          </p:cNvSpPr>
          <p:nvPr/>
        </p:nvSpPr>
        <p:spPr>
          <a:xfrm>
            <a:off x="4629607" y="2802179"/>
            <a:ext cx="1497782" cy="288035"/>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Front End</a:t>
            </a:r>
          </a:p>
        </p:txBody>
      </p:sp>
      <p:sp>
        <p:nvSpPr>
          <p:cNvPr id="16" name="Subtitle 2"/>
          <p:cNvSpPr txBox="1">
            <a:spLocks/>
          </p:cNvSpPr>
          <p:nvPr/>
        </p:nvSpPr>
        <p:spPr>
          <a:xfrm>
            <a:off x="4629607" y="3435856"/>
            <a:ext cx="1497782" cy="288035"/>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t>Ajax</a:t>
            </a:r>
          </a:p>
        </p:txBody>
      </p:sp>
      <p:sp>
        <p:nvSpPr>
          <p:cNvPr id="17" name="Subtitle 2"/>
          <p:cNvSpPr txBox="1">
            <a:spLocks/>
          </p:cNvSpPr>
          <p:nvPr/>
        </p:nvSpPr>
        <p:spPr>
          <a:xfrm>
            <a:off x="4629607" y="4069533"/>
            <a:ext cx="1497782" cy="288035"/>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err="1"/>
              <a:t>Php</a:t>
            </a:r>
            <a:endParaRPr lang="en-US" sz="1050" i="1" dirty="0"/>
          </a:p>
        </p:txBody>
      </p:sp>
      <p:sp>
        <p:nvSpPr>
          <p:cNvPr id="18" name="Rectangle 17"/>
          <p:cNvSpPr/>
          <p:nvPr/>
        </p:nvSpPr>
        <p:spPr>
          <a:xfrm>
            <a:off x="4687215" y="2398930"/>
            <a:ext cx="3398813" cy="1728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Rectangle 18"/>
          <p:cNvSpPr/>
          <p:nvPr/>
        </p:nvSpPr>
        <p:spPr>
          <a:xfrm>
            <a:off x="4687215" y="2398930"/>
            <a:ext cx="3225992" cy="17282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0" name="Subtitle 2"/>
          <p:cNvSpPr txBox="1">
            <a:spLocks/>
          </p:cNvSpPr>
          <p:nvPr/>
        </p:nvSpPr>
        <p:spPr>
          <a:xfrm>
            <a:off x="902337" y="1938073"/>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Statistic</a:t>
            </a:r>
          </a:p>
        </p:txBody>
      </p:sp>
      <p:sp>
        <p:nvSpPr>
          <p:cNvPr id="21" name="TextBox 20"/>
          <p:cNvSpPr txBox="1"/>
          <p:nvPr/>
        </p:nvSpPr>
        <p:spPr>
          <a:xfrm>
            <a:off x="885152" y="2485341"/>
            <a:ext cx="3110778" cy="104451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finding a place where we belong. Don't have to stand alone, we'll never let you fall. </a:t>
            </a:r>
          </a:p>
          <a:p>
            <a:pPr>
              <a:lnSpc>
                <a:spcPct val="150000"/>
              </a:lnSpc>
            </a:pPr>
            <a:endParaRPr lang="en-US" sz="825" dirty="0">
              <a:solidFill>
                <a:schemeClr val="bg1">
                  <a:lumMod val="50000"/>
                </a:schemeClr>
              </a:solidFill>
            </a:endParaRPr>
          </a:p>
          <a:p>
            <a:pPr>
              <a:lnSpc>
                <a:spcPct val="150000"/>
              </a:lnSpc>
            </a:pPr>
            <a:r>
              <a:rPr lang="en-US" sz="825" dirty="0">
                <a:solidFill>
                  <a:schemeClr val="bg1">
                    <a:lumMod val="50000"/>
                  </a:schemeClr>
                </a:solidFill>
              </a:rPr>
              <a:t>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22" name="Rectangle 21"/>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3"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Pro</a:t>
            </a:r>
            <a:r>
              <a:rPr lang="en-US" sz="2400" spc="-150" dirty="0">
                <a:solidFill>
                  <a:schemeClr val="bg1"/>
                </a:solidFill>
              </a:rPr>
              <a:t> Member</a:t>
            </a:r>
            <a:endParaRPr lang="en-US" sz="2400" dirty="0">
              <a:solidFill>
                <a:schemeClr val="bg1"/>
              </a:solidFill>
            </a:endParaRPr>
          </a:p>
        </p:txBody>
      </p:sp>
      <p:sp>
        <p:nvSpPr>
          <p:cNvPr id="24" name="Rectangle 23"/>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257209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strVal val="#ppt_w*0.70"/>
                                          </p:val>
                                        </p:tav>
                                        <p:tav tm="100000">
                                          <p:val>
                                            <p:strVal val="#ppt_w"/>
                                          </p:val>
                                        </p:tav>
                                      </p:tavLst>
                                    </p:anim>
                                    <p:anim calcmode="lin" valueType="num">
                                      <p:cBhvr>
                                        <p:cTn id="8" dur="500" fill="hold"/>
                                        <p:tgtEl>
                                          <p:spTgt spid="22"/>
                                        </p:tgtEl>
                                        <p:attrNameLst>
                                          <p:attrName>ppt_h</p:attrName>
                                        </p:attrNameLst>
                                      </p:cBhvr>
                                      <p:tavLst>
                                        <p:tav tm="0">
                                          <p:val>
                                            <p:strVal val="#ppt_h"/>
                                          </p:val>
                                        </p:tav>
                                        <p:tav tm="100000">
                                          <p:val>
                                            <p:strVal val="#ppt_h"/>
                                          </p:val>
                                        </p:tav>
                                      </p:tavLst>
                                    </p:anim>
                                    <p:animEffect transition="in" filter="fade">
                                      <p:cBhvr>
                                        <p:cTn id="9" dur="500"/>
                                        <p:tgtEl>
                                          <p:spTgt spid="2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500" fill="hold"/>
                                        <p:tgtEl>
                                          <p:spTgt spid="24"/>
                                        </p:tgtEl>
                                        <p:attrNameLst>
                                          <p:attrName>ppt_w</p:attrName>
                                        </p:attrNameLst>
                                      </p:cBhvr>
                                      <p:tavLst>
                                        <p:tav tm="0">
                                          <p:val>
                                            <p:strVal val="#ppt_w*0.70"/>
                                          </p:val>
                                        </p:tav>
                                        <p:tav tm="100000">
                                          <p:val>
                                            <p:strVal val="#ppt_w"/>
                                          </p:val>
                                        </p:tav>
                                      </p:tavLst>
                                    </p:anim>
                                    <p:anim calcmode="lin" valueType="num">
                                      <p:cBhvr>
                                        <p:cTn id="13" dur="500" fill="hold"/>
                                        <p:tgtEl>
                                          <p:spTgt spid="24"/>
                                        </p:tgtEl>
                                        <p:attrNameLst>
                                          <p:attrName>ppt_h</p:attrName>
                                        </p:attrNameLst>
                                      </p:cBhvr>
                                      <p:tavLst>
                                        <p:tav tm="0">
                                          <p:val>
                                            <p:strVal val="#ppt_h"/>
                                          </p:val>
                                        </p:tav>
                                        <p:tav tm="100000">
                                          <p:val>
                                            <p:strVal val="#ppt_h"/>
                                          </p:val>
                                        </p:tav>
                                      </p:tavLst>
                                    </p:anim>
                                    <p:animEffect transition="in" filter="fade">
                                      <p:cBhvr>
                                        <p:cTn id="14" dur="500"/>
                                        <p:tgtEl>
                                          <p:spTgt spid="24"/>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3"/>
                                        </p:tgtEl>
                                        <p:attrNameLst>
                                          <p:attrName>style.visibility</p:attrName>
                                        </p:attrNameLst>
                                      </p:cBhvr>
                                      <p:to>
                                        <p:strVal val="visible"/>
                                      </p:to>
                                    </p:set>
                                    <p:anim calcmode="lin" valueType="num">
                                      <p:cBhvr>
                                        <p:cTn id="18" dur="500" fill="hold"/>
                                        <p:tgtEl>
                                          <p:spTgt spid="2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3"/>
                                        </p:tgtEl>
                                        <p:attrNameLst>
                                          <p:attrName>ppt_y</p:attrName>
                                        </p:attrNameLst>
                                      </p:cBhvr>
                                      <p:tavLst>
                                        <p:tav tm="0">
                                          <p:val>
                                            <p:strVal val="#ppt_y"/>
                                          </p:val>
                                        </p:tav>
                                        <p:tav tm="100000">
                                          <p:val>
                                            <p:strVal val="#ppt_y"/>
                                          </p:val>
                                        </p:tav>
                                      </p:tavLst>
                                    </p:anim>
                                    <p:anim calcmode="lin" valueType="num">
                                      <p:cBhvr>
                                        <p:cTn id="20" dur="500" fill="hold"/>
                                        <p:tgtEl>
                                          <p:spTgt spid="2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3"/>
                                        </p:tgtEl>
                                      </p:cBhvr>
                                    </p:animEffect>
                                  </p:childTnLst>
                                </p:cTn>
                              </p:par>
                            </p:childTnLst>
                          </p:cTn>
                        </p:par>
                        <p:par>
                          <p:cTn id="23" fill="hold">
                            <p:stCondLst>
                              <p:cond delay="1400"/>
                            </p:stCondLst>
                            <p:childTnLst>
                              <p:par>
                                <p:cTn id="24" presetID="10"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childTnLst>
                          </p:cTn>
                        </p:par>
                        <p:par>
                          <p:cTn id="27" fill="hold">
                            <p:stCondLst>
                              <p:cond delay="1900"/>
                            </p:stCondLst>
                            <p:childTnLst>
                              <p:par>
                                <p:cTn id="28" presetID="42" presetClass="entr" presetSubtype="0"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500"/>
                                        <p:tgtEl>
                                          <p:spTgt spid="21"/>
                                        </p:tgtEl>
                                      </p:cBhvr>
                                    </p:animEffect>
                                    <p:anim calcmode="lin" valueType="num">
                                      <p:cBhvr>
                                        <p:cTn id="31" dur="500" fill="hold"/>
                                        <p:tgtEl>
                                          <p:spTgt spid="21"/>
                                        </p:tgtEl>
                                        <p:attrNameLst>
                                          <p:attrName>ppt_x</p:attrName>
                                        </p:attrNameLst>
                                      </p:cBhvr>
                                      <p:tavLst>
                                        <p:tav tm="0">
                                          <p:val>
                                            <p:strVal val="#ppt_x"/>
                                          </p:val>
                                        </p:tav>
                                        <p:tav tm="100000">
                                          <p:val>
                                            <p:strVal val="#ppt_x"/>
                                          </p:val>
                                        </p:tav>
                                      </p:tavLst>
                                    </p:anim>
                                    <p:anim calcmode="lin" valueType="num">
                                      <p:cBhvr>
                                        <p:cTn id="32" dur="500" fill="hold"/>
                                        <p:tgtEl>
                                          <p:spTgt spid="21"/>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500"/>
                                        <p:tgtEl>
                                          <p:spTgt spid="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2900"/>
                            </p:stCondLst>
                            <p:childTnLst>
                              <p:par>
                                <p:cTn id="47" presetID="22" presetClass="entr" presetSubtype="8" fill="hold" grpId="0"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500"/>
                                        <p:tgtEl>
                                          <p:spTgt spid="14"/>
                                        </p:tgtEl>
                                      </p:cBhvr>
                                    </p:animEffect>
                                  </p:childTnLst>
                                </p:cTn>
                              </p:par>
                            </p:childTnLst>
                          </p:cTn>
                        </p:par>
                        <p:par>
                          <p:cTn id="50" fill="hold">
                            <p:stCondLst>
                              <p:cond delay="3400"/>
                            </p:stCondLst>
                            <p:childTnLst>
                              <p:par>
                                <p:cTn id="51" presetID="22" presetClass="entr" presetSubtype="8"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wipe(left)">
                                      <p:cBhvr>
                                        <p:cTn id="53" dur="500"/>
                                        <p:tgtEl>
                                          <p:spTgt spid="19"/>
                                        </p:tgtEl>
                                      </p:cBhvr>
                                    </p:animEffect>
                                  </p:childTnLst>
                                </p:cTn>
                              </p:par>
                            </p:childTnLst>
                          </p:cTn>
                        </p:par>
                        <p:par>
                          <p:cTn id="54" fill="hold">
                            <p:stCondLst>
                              <p:cond delay="3900"/>
                            </p:stCondLst>
                            <p:childTnLst>
                              <p:par>
                                <p:cTn id="55" presetID="22" presetClass="entr" presetSubtype="8"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4400"/>
                            </p:stCondLst>
                            <p:childTnLst>
                              <p:par>
                                <p:cTn id="59" presetID="22" presetClass="entr" presetSubtype="8"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500"/>
                                        <p:tgtEl>
                                          <p:spTgt spid="11"/>
                                        </p:tgtEl>
                                      </p:cBhvr>
                                    </p:animEffect>
                                  </p:childTnLst>
                                </p:cTn>
                              </p:par>
                            </p:childTnLst>
                          </p:cTn>
                        </p:par>
                        <p:par>
                          <p:cTn id="62" fill="hold">
                            <p:stCondLst>
                              <p:cond delay="4900"/>
                            </p:stCondLst>
                            <p:childTnLst>
                              <p:par>
                                <p:cTn id="63" presetID="22" presetClass="entr" presetSubtype="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wipe(left)">
                                      <p:cBhvr>
                                        <p:cTn id="65" dur="500"/>
                                        <p:tgtEl>
                                          <p:spTgt spid="16"/>
                                        </p:tgtEl>
                                      </p:cBhvr>
                                    </p:animEffect>
                                  </p:childTnLst>
                                </p:cTn>
                              </p:par>
                            </p:childTnLst>
                          </p:cTn>
                        </p:par>
                        <p:par>
                          <p:cTn id="66" fill="hold">
                            <p:stCondLst>
                              <p:cond delay="5400"/>
                            </p:stCondLst>
                            <p:childTnLst>
                              <p:par>
                                <p:cTn id="67" presetID="22" presetClass="entr" presetSubtype="8" fill="hold" grpId="0" nodeType="afterEffect">
                                  <p:stCondLst>
                                    <p:cond delay="0"/>
                                  </p:stCondLst>
                                  <p:childTnLst>
                                    <p:set>
                                      <p:cBhvr>
                                        <p:cTn id="68" dur="1" fill="hold">
                                          <p:stCondLst>
                                            <p:cond delay="0"/>
                                          </p:stCondLst>
                                        </p:cTn>
                                        <p:tgtEl>
                                          <p:spTgt spid="12"/>
                                        </p:tgtEl>
                                        <p:attrNameLst>
                                          <p:attrName>style.visibility</p:attrName>
                                        </p:attrNameLst>
                                      </p:cBhvr>
                                      <p:to>
                                        <p:strVal val="visible"/>
                                      </p:to>
                                    </p:set>
                                    <p:animEffect transition="in" filter="wipe(left)">
                                      <p:cBhvr>
                                        <p:cTn id="69" dur="500"/>
                                        <p:tgtEl>
                                          <p:spTgt spid="12"/>
                                        </p:tgtEl>
                                      </p:cBhvr>
                                    </p:animEffect>
                                  </p:childTnLst>
                                </p:cTn>
                              </p:par>
                            </p:childTnLst>
                          </p:cTn>
                        </p:par>
                        <p:par>
                          <p:cTn id="70" fill="hold">
                            <p:stCondLst>
                              <p:cond delay="5900"/>
                            </p:stCondLst>
                            <p:childTnLst>
                              <p:par>
                                <p:cTn id="71" presetID="22" presetClass="entr" presetSubtype="8"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par>
                          <p:cTn id="74" fill="hold">
                            <p:stCondLst>
                              <p:cond delay="6400"/>
                            </p:stCondLst>
                            <p:childTnLst>
                              <p:par>
                                <p:cTn id="75" presetID="22" presetClass="entr" presetSubtype="8" fill="hold" grpId="0" nodeType="after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wipe(left)">
                                      <p:cBhvr>
                                        <p:cTn id="7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animBg="1"/>
      <p:bldP spid="12" grpId="0" animBg="1"/>
      <p:bldP spid="13" grpId="0" animBg="1"/>
      <p:bldP spid="14" grpId="0"/>
      <p:bldP spid="15" grpId="0"/>
      <p:bldP spid="16" grpId="0"/>
      <p:bldP spid="17" grpId="0"/>
      <p:bldP spid="18" grpId="0" animBg="1"/>
      <p:bldP spid="19" grpId="0" animBg="1"/>
      <p:bldP spid="20" grpId="0"/>
      <p:bldP spid="21" grpId="0"/>
      <p:bldP spid="22" grpId="0" animBg="1"/>
      <p:bldP spid="23" grpId="0"/>
      <p:bldP spid="24"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3" name="Picture 5" descr="G:\DESIGN\GRAFICRIVER\MY CREATION\2016\05_May\07_Rockefeller Creative Presentation\Untitled-4.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402" y="115"/>
            <a:ext cx="9180560" cy="5163950"/>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p:cNvSpPr txBox="1">
            <a:spLocks/>
          </p:cNvSpPr>
          <p:nvPr/>
        </p:nvSpPr>
        <p:spPr>
          <a:xfrm>
            <a:off x="2959005" y="3602871"/>
            <a:ext cx="2880350" cy="103692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b="1" spc="-150" dirty="0">
                <a:solidFill>
                  <a:schemeClr val="accent6"/>
                </a:solidFill>
              </a:rPr>
              <a:t>Portfolio</a:t>
            </a:r>
            <a:endParaRPr lang="en-US" sz="4000" b="1" spc="-150" dirty="0">
              <a:solidFill>
                <a:schemeClr val="accent6"/>
              </a:solidFill>
            </a:endParaRPr>
          </a:p>
        </p:txBody>
      </p:sp>
      <p:sp>
        <p:nvSpPr>
          <p:cNvPr id="8" name="TextBox 7"/>
          <p:cNvSpPr txBox="1"/>
          <p:nvPr/>
        </p:nvSpPr>
        <p:spPr>
          <a:xfrm>
            <a:off x="3463065" y="4299961"/>
            <a:ext cx="1872229" cy="334707"/>
          </a:xfrm>
          <a:prstGeom prst="rect">
            <a:avLst/>
          </a:prstGeom>
          <a:noFill/>
        </p:spPr>
        <p:txBody>
          <a:bodyPr wrap="square" rtlCol="0">
            <a:spAutoFit/>
          </a:bodyPr>
          <a:lstStyle/>
          <a:p>
            <a:pPr algn="ctr">
              <a:lnSpc>
                <a:spcPct val="150000"/>
              </a:lnSpc>
            </a:pPr>
            <a:r>
              <a:rPr lang="en-US" sz="1050" i="1" dirty="0">
                <a:solidFill>
                  <a:srgbClr val="1D1D1D"/>
                </a:solidFill>
              </a:rPr>
              <a:t>Our Awesome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080866716"/>
      </p:ext>
    </p:extLst>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anim calcmode="lin" valueType="num">
                                      <p:cBhvr>
                                        <p:cTn id="12" dur="500" fill="hold"/>
                                        <p:tgtEl>
                                          <p:spTgt spid="8"/>
                                        </p:tgtEl>
                                        <p:attrNameLst>
                                          <p:attrName>ppt_x</p:attrName>
                                        </p:attrNameLst>
                                      </p:cBhvr>
                                      <p:tavLst>
                                        <p:tav tm="0">
                                          <p:val>
                                            <p:strVal val="#ppt_x"/>
                                          </p:val>
                                        </p:tav>
                                        <p:tav tm="100000">
                                          <p:val>
                                            <p:strVal val="#ppt_x"/>
                                          </p:val>
                                        </p:tav>
                                      </p:tavLst>
                                    </p:anim>
                                    <p:anim calcmode="lin" valueType="num">
                                      <p:cBhvr>
                                        <p:cTn id="13"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G:\DESIGN\GRAFICRIVER\MY CREATION\2016\05_May\07_Rockefeller Creative Presentation\Untitled-3.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09" y="0"/>
            <a:ext cx="9162512"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Title 1"/>
          <p:cNvSpPr txBox="1">
            <a:spLocks/>
          </p:cNvSpPr>
          <p:nvPr/>
        </p:nvSpPr>
        <p:spPr>
          <a:xfrm>
            <a:off x="5436106" y="267470"/>
            <a:ext cx="2880350" cy="103692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3600" b="1" spc="-150" dirty="0">
                <a:solidFill>
                  <a:schemeClr val="accent6"/>
                </a:solidFill>
              </a:rPr>
              <a:t>Portfolio</a:t>
            </a:r>
            <a:endParaRPr lang="en-US" sz="4000" b="1" spc="-150" dirty="0">
              <a:solidFill>
                <a:schemeClr val="accent6"/>
              </a:solidFill>
            </a:endParaRPr>
          </a:p>
        </p:txBody>
      </p:sp>
      <p:sp>
        <p:nvSpPr>
          <p:cNvPr id="4" name="TextBox 3"/>
          <p:cNvSpPr txBox="1"/>
          <p:nvPr/>
        </p:nvSpPr>
        <p:spPr>
          <a:xfrm>
            <a:off x="798741" y="4242354"/>
            <a:ext cx="1872229" cy="334707"/>
          </a:xfrm>
          <a:prstGeom prst="rect">
            <a:avLst/>
          </a:prstGeom>
          <a:noFill/>
        </p:spPr>
        <p:txBody>
          <a:bodyPr wrap="square" rtlCol="0">
            <a:spAutoFit/>
          </a:bodyPr>
          <a:lstStyle/>
          <a:p>
            <a:pPr>
              <a:lnSpc>
                <a:spcPct val="150000"/>
              </a:lnSpc>
            </a:pPr>
            <a:r>
              <a:rPr lang="en-US" sz="1050" i="1" dirty="0">
                <a:solidFill>
                  <a:srgbClr val="1D1D1D"/>
                </a:solidFill>
              </a:rPr>
              <a:t>Our Awesome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034913492"/>
      </p:ext>
    </p:extLst>
  </p:cSld>
  <p:clrMapOvr>
    <a:masterClrMapping/>
  </p:clrMapOvr>
  <mc:AlternateContent xmlns:mc="http://schemas.openxmlformats.org/markup-compatibility/2006" xmlns:p14="http://schemas.microsoft.com/office/powerpoint/2010/main">
    <mc:Choice Requires="p14">
      <p:transition spd="slow" p14:dur="3400">
        <p14:reveal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anim calcmode="lin" valueType="num">
                                      <p:cBhvr>
                                        <p:cTn id="12" dur="500" fill="hold"/>
                                        <p:tgtEl>
                                          <p:spTgt spid="4"/>
                                        </p:tgtEl>
                                        <p:attrNameLst>
                                          <p:attrName>ppt_x</p:attrName>
                                        </p:attrNameLst>
                                      </p:cBhvr>
                                      <p:tavLst>
                                        <p:tav tm="0">
                                          <p:val>
                                            <p:strVal val="#ppt_x"/>
                                          </p:val>
                                        </p:tav>
                                        <p:tav tm="100000">
                                          <p:val>
                                            <p:strVal val="#ppt_x"/>
                                          </p:val>
                                        </p:tav>
                                      </p:tavLst>
                                    </p:anim>
                                    <p:anim calcmode="lin" valueType="num">
                                      <p:cBhvr>
                                        <p:cTn id="13"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G:\DESIGN\GRAFICRIVER\MY CREATION\2016\05_May\07_Rockefeller Creative Presentation\Untitled-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56" y="20565"/>
            <a:ext cx="9180560" cy="5143500"/>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p:cNvSpPr txBox="1">
            <a:spLocks/>
          </p:cNvSpPr>
          <p:nvPr/>
        </p:nvSpPr>
        <p:spPr>
          <a:xfrm>
            <a:off x="597118" y="267471"/>
            <a:ext cx="2361887" cy="627872"/>
          </a:xfrm>
          <a:prstGeom prst="rect">
            <a:avLst/>
          </a:prstGeom>
        </p:spPr>
        <p:txBody>
          <a:bodyPr vert="horz" lIns="91440" tIns="45720" rIns="91440" bIns="45720" rtlCol="0"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600" b="1" spc="-150" dirty="0">
                <a:solidFill>
                  <a:schemeClr val="accent6"/>
                </a:solidFill>
              </a:rPr>
              <a:t>Portfolio</a:t>
            </a:r>
            <a:endParaRPr lang="en-US" sz="4000" b="1" spc="-150" dirty="0">
              <a:solidFill>
                <a:schemeClr val="accent6"/>
              </a:solidFill>
            </a:endParaRPr>
          </a:p>
        </p:txBody>
      </p:sp>
      <p:sp>
        <p:nvSpPr>
          <p:cNvPr id="8" name="TextBox 7"/>
          <p:cNvSpPr txBox="1"/>
          <p:nvPr/>
        </p:nvSpPr>
        <p:spPr>
          <a:xfrm>
            <a:off x="597118" y="664914"/>
            <a:ext cx="1872229" cy="334707"/>
          </a:xfrm>
          <a:prstGeom prst="rect">
            <a:avLst/>
          </a:prstGeom>
          <a:noFill/>
        </p:spPr>
        <p:txBody>
          <a:bodyPr wrap="square" rtlCol="0">
            <a:spAutoFit/>
          </a:bodyPr>
          <a:lstStyle/>
          <a:p>
            <a:pPr>
              <a:lnSpc>
                <a:spcPct val="150000"/>
              </a:lnSpc>
            </a:pPr>
            <a:r>
              <a:rPr lang="en-US" sz="1050" i="1" dirty="0">
                <a:solidFill>
                  <a:srgbClr val="1D1D1D"/>
                </a:solidFill>
              </a:rPr>
              <a:t>Our Awesome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17234277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anim calcmode="lin" valueType="num">
                                      <p:cBhvr>
                                        <p:cTn id="12" dur="500" fill="hold"/>
                                        <p:tgtEl>
                                          <p:spTgt spid="8"/>
                                        </p:tgtEl>
                                        <p:attrNameLst>
                                          <p:attrName>ppt_x</p:attrName>
                                        </p:attrNameLst>
                                      </p:cBhvr>
                                      <p:tavLst>
                                        <p:tav tm="0">
                                          <p:val>
                                            <p:strVal val="#ppt_x"/>
                                          </p:val>
                                        </p:tav>
                                        <p:tav tm="100000">
                                          <p:val>
                                            <p:strVal val="#ppt_x"/>
                                          </p:val>
                                        </p:tav>
                                      </p:tavLst>
                                    </p:anim>
                                    <p:anim calcmode="lin" valueType="num">
                                      <p:cBhvr>
                                        <p:cTn id="13"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G:\DESIGN\GRAFICRIVER\MY CREATION\2016\05_May\07_Rockefeller Creative Presentation\Untitled-2.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57" y="-20565"/>
            <a:ext cx="9188133" cy="5195665"/>
          </a:xfrm>
          <a:prstGeom prst="rect">
            <a:avLst/>
          </a:prstGeom>
          <a:noFill/>
          <a:extLst>
            <a:ext uri="{909E8E84-426E-40DD-AFC4-6F175D3DCCD1}">
              <a14:hiddenFill xmlns:a14="http://schemas.microsoft.com/office/drawing/2010/main">
                <a:solidFill>
                  <a:srgbClr val="FFFFFF"/>
                </a:solidFill>
              </a14:hiddenFill>
            </a:ext>
          </a:extLst>
        </p:spPr>
      </p:pic>
      <p:sp>
        <p:nvSpPr>
          <p:cNvPr id="6" name="Title 1"/>
          <p:cNvSpPr txBox="1">
            <a:spLocks/>
          </p:cNvSpPr>
          <p:nvPr/>
        </p:nvSpPr>
        <p:spPr>
          <a:xfrm>
            <a:off x="6357818" y="4011926"/>
            <a:ext cx="1958638" cy="80940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3600" b="1" spc="-150" dirty="0">
                <a:solidFill>
                  <a:schemeClr val="accent6"/>
                </a:solidFill>
              </a:rPr>
              <a:t>Portfolio</a:t>
            </a:r>
            <a:endParaRPr lang="en-US" sz="4000" b="1" spc="-150" dirty="0">
              <a:solidFill>
                <a:schemeClr val="accent6"/>
              </a:solidFill>
            </a:endParaRPr>
          </a:p>
        </p:txBody>
      </p:sp>
      <p:sp>
        <p:nvSpPr>
          <p:cNvPr id="7" name="TextBox 6"/>
          <p:cNvSpPr txBox="1"/>
          <p:nvPr/>
        </p:nvSpPr>
        <p:spPr>
          <a:xfrm>
            <a:off x="6460827" y="4530389"/>
            <a:ext cx="1872229" cy="334707"/>
          </a:xfrm>
          <a:prstGeom prst="rect">
            <a:avLst/>
          </a:prstGeom>
          <a:noFill/>
        </p:spPr>
        <p:txBody>
          <a:bodyPr wrap="square" rtlCol="0">
            <a:spAutoFit/>
          </a:bodyPr>
          <a:lstStyle/>
          <a:p>
            <a:pPr>
              <a:lnSpc>
                <a:spcPct val="150000"/>
              </a:lnSpc>
            </a:pPr>
            <a:r>
              <a:rPr lang="en-US" sz="1050" i="1" dirty="0">
                <a:solidFill>
                  <a:srgbClr val="1D1D1D"/>
                </a:solidFill>
              </a:rPr>
              <a:t>Our Awesome Work</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745830508"/>
      </p:ext>
    </p:extLst>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anim calcmode="lin" valueType="num">
                                      <p:cBhvr>
                                        <p:cTn id="12" dur="500" fill="hold"/>
                                        <p:tgtEl>
                                          <p:spTgt spid="7"/>
                                        </p:tgtEl>
                                        <p:attrNameLst>
                                          <p:attrName>ppt_x</p:attrName>
                                        </p:attrNameLst>
                                      </p:cBhvr>
                                      <p:tavLst>
                                        <p:tav tm="0">
                                          <p:val>
                                            <p:strVal val="#ppt_x"/>
                                          </p:val>
                                        </p:tav>
                                        <p:tav tm="100000">
                                          <p:val>
                                            <p:strVal val="#ppt_x"/>
                                          </p:val>
                                        </p:tav>
                                      </p:tavLst>
                                    </p:anim>
                                    <p:anim calcmode="lin" valueType="num">
                                      <p:cBhvr>
                                        <p:cTn id="13"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5373894" y="1016362"/>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8" name="TextBox 7"/>
          <p:cNvSpPr txBox="1"/>
          <p:nvPr/>
        </p:nvSpPr>
        <p:spPr>
          <a:xfrm>
            <a:off x="5415451" y="1574172"/>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9" name="Rounded Rectangle 8"/>
          <p:cNvSpPr/>
          <p:nvPr/>
        </p:nvSpPr>
        <p:spPr>
          <a:xfrm>
            <a:off x="5498428" y="3638639"/>
            <a:ext cx="1062947" cy="3429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0" name="TextBox 9"/>
          <p:cNvSpPr txBox="1"/>
          <p:nvPr/>
        </p:nvSpPr>
        <p:spPr>
          <a:xfrm>
            <a:off x="5421422" y="3717009"/>
            <a:ext cx="1216959" cy="230832"/>
          </a:xfrm>
          <a:prstGeom prst="rect">
            <a:avLst/>
          </a:prstGeom>
          <a:noFill/>
        </p:spPr>
        <p:txBody>
          <a:bodyPr wrap="square" rtlCol="0">
            <a:spAutoFit/>
          </a:bodyPr>
          <a:lstStyle/>
          <a:p>
            <a:pPr algn="ctr"/>
            <a:r>
              <a:rPr lang="id-ID" sz="900" b="1" dirty="0">
                <a:solidFill>
                  <a:schemeClr val="bg1"/>
                </a:solidFill>
              </a:rPr>
              <a:t>ENJOY </a:t>
            </a:r>
            <a:endParaRPr lang="id-ID" sz="900" b="1" dirty="0">
              <a:solidFill>
                <a:schemeClr val="bg1"/>
              </a:solidFill>
            </a:endParaRPr>
          </a:p>
        </p:txBody>
      </p:sp>
      <p:sp>
        <p:nvSpPr>
          <p:cNvPr id="11" name="TextBox 10"/>
          <p:cNvSpPr txBox="1"/>
          <p:nvPr/>
        </p:nvSpPr>
        <p:spPr>
          <a:xfrm>
            <a:off x="5421526" y="2271563"/>
            <a:ext cx="3298178" cy="104451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a:t>
            </a:r>
            <a:r>
              <a:rPr lang="en-US" sz="825" dirty="0">
                <a:solidFill>
                  <a:schemeClr val="bg1">
                    <a:lumMod val="50000"/>
                  </a:schemeClr>
                </a:solidFill>
              </a:rPr>
              <a:t>Street</a:t>
            </a:r>
            <a:endParaRPr lang="en-US" sz="825"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641308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anim calcmode="lin" valueType="num">
                                      <p:cBhvr>
                                        <p:cTn id="12" dur="500" fill="hold"/>
                                        <p:tgtEl>
                                          <p:spTgt spid="8"/>
                                        </p:tgtEl>
                                        <p:attrNameLst>
                                          <p:attrName>ppt_x</p:attrName>
                                        </p:attrNameLst>
                                      </p:cBhvr>
                                      <p:tavLst>
                                        <p:tav tm="0">
                                          <p:val>
                                            <p:strVal val="#ppt_x"/>
                                          </p:val>
                                        </p:tav>
                                        <p:tav tm="100000">
                                          <p:val>
                                            <p:strVal val="#ppt_x"/>
                                          </p:val>
                                        </p:tav>
                                      </p:tavLst>
                                    </p:anim>
                                    <p:anim calcmode="lin" valueType="num">
                                      <p:cBhvr>
                                        <p:cTn id="13" dur="5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anim calcmode="lin" valueType="num">
                                      <p:cBhvr>
                                        <p:cTn id="18" dur="500" fill="hold"/>
                                        <p:tgtEl>
                                          <p:spTgt spid="11"/>
                                        </p:tgtEl>
                                        <p:attrNameLst>
                                          <p:attrName>ppt_x</p:attrName>
                                        </p:attrNameLst>
                                      </p:cBhvr>
                                      <p:tavLst>
                                        <p:tav tm="0">
                                          <p:val>
                                            <p:strVal val="#ppt_x"/>
                                          </p:val>
                                        </p:tav>
                                        <p:tav tm="100000">
                                          <p:val>
                                            <p:strVal val="#ppt_x"/>
                                          </p:val>
                                        </p:tav>
                                      </p:tavLst>
                                    </p:anim>
                                    <p:anim calcmode="lin" valueType="num">
                                      <p:cBhvr>
                                        <p:cTn id="19" dur="500" fill="hold"/>
                                        <p:tgtEl>
                                          <p:spTgt spid="11"/>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animEffect transition="in" filter="fade">
                                      <p:cBhvr>
                                        <p:cTn id="25" dur="500"/>
                                        <p:tgtEl>
                                          <p:spTgt spid="9"/>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p:cTn id="28" dur="500" fill="hold"/>
                                        <p:tgtEl>
                                          <p:spTgt spid="10"/>
                                        </p:tgtEl>
                                        <p:attrNameLst>
                                          <p:attrName>ppt_w</p:attrName>
                                        </p:attrNameLst>
                                      </p:cBhvr>
                                      <p:tavLst>
                                        <p:tav tm="0">
                                          <p:val>
                                            <p:fltVal val="0"/>
                                          </p:val>
                                        </p:tav>
                                        <p:tav tm="100000">
                                          <p:val>
                                            <p:strVal val="#ppt_w"/>
                                          </p:val>
                                        </p:tav>
                                      </p:tavLst>
                                    </p:anim>
                                    <p:anim calcmode="lin" valueType="num">
                                      <p:cBhvr>
                                        <p:cTn id="29" dur="500" fill="hold"/>
                                        <p:tgtEl>
                                          <p:spTgt spid="10"/>
                                        </p:tgtEl>
                                        <p:attrNameLst>
                                          <p:attrName>ppt_h</p:attrName>
                                        </p:attrNameLst>
                                      </p:cBhvr>
                                      <p:tavLst>
                                        <p:tav tm="0">
                                          <p:val>
                                            <p:fltVal val="0"/>
                                          </p:val>
                                        </p:tav>
                                        <p:tav tm="100000">
                                          <p:val>
                                            <p:strVal val="#ppt_h"/>
                                          </p:val>
                                        </p:tav>
                                      </p:tavLst>
                                    </p:anim>
                                    <p:animEffect transition="in" filter="fade">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p:bldP spid="11"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813144" y="973156"/>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11" name="TextBox 10"/>
          <p:cNvSpPr txBox="1"/>
          <p:nvPr/>
        </p:nvSpPr>
        <p:spPr>
          <a:xfrm>
            <a:off x="854701" y="1530966"/>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12" name="Rounded Rectangle 11"/>
          <p:cNvSpPr/>
          <p:nvPr/>
        </p:nvSpPr>
        <p:spPr>
          <a:xfrm>
            <a:off x="937678" y="3595433"/>
            <a:ext cx="1062947" cy="3429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3" name="TextBox 12"/>
          <p:cNvSpPr txBox="1"/>
          <p:nvPr/>
        </p:nvSpPr>
        <p:spPr>
          <a:xfrm>
            <a:off x="860672" y="3673804"/>
            <a:ext cx="1216959" cy="230832"/>
          </a:xfrm>
          <a:prstGeom prst="rect">
            <a:avLst/>
          </a:prstGeom>
          <a:noFill/>
        </p:spPr>
        <p:txBody>
          <a:bodyPr wrap="square" rtlCol="0">
            <a:spAutoFit/>
          </a:bodyPr>
          <a:lstStyle/>
          <a:p>
            <a:pPr algn="ctr"/>
            <a:r>
              <a:rPr lang="id-ID" sz="900" b="1" dirty="0">
                <a:solidFill>
                  <a:schemeClr val="bg1"/>
                </a:solidFill>
              </a:rPr>
              <a:t>ENJOY </a:t>
            </a:r>
            <a:endParaRPr lang="id-ID" sz="900" b="1" dirty="0">
              <a:solidFill>
                <a:schemeClr val="bg1"/>
              </a:solidFill>
            </a:endParaRPr>
          </a:p>
        </p:txBody>
      </p:sp>
      <p:sp>
        <p:nvSpPr>
          <p:cNvPr id="14" name="TextBox 13"/>
          <p:cNvSpPr txBox="1"/>
          <p:nvPr/>
        </p:nvSpPr>
        <p:spPr>
          <a:xfrm>
            <a:off x="860776" y="2228358"/>
            <a:ext cx="3322376" cy="104451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a:t>
            </a:r>
            <a:r>
              <a:rPr lang="en-US" sz="825" dirty="0">
                <a:solidFill>
                  <a:schemeClr val="bg1">
                    <a:lumMod val="50000"/>
                  </a:schemeClr>
                </a:solidFill>
              </a:rPr>
              <a:t>Street</a:t>
            </a:r>
            <a:endParaRPr lang="en-US" sz="825"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847039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anim calcmode="lin" valueType="num">
                                      <p:cBhvr>
                                        <p:cTn id="12" dur="500" fill="hold"/>
                                        <p:tgtEl>
                                          <p:spTgt spid="11"/>
                                        </p:tgtEl>
                                        <p:attrNameLst>
                                          <p:attrName>ppt_x</p:attrName>
                                        </p:attrNameLst>
                                      </p:cBhvr>
                                      <p:tavLst>
                                        <p:tav tm="0">
                                          <p:val>
                                            <p:strVal val="#ppt_x"/>
                                          </p:val>
                                        </p:tav>
                                        <p:tav tm="100000">
                                          <p:val>
                                            <p:strVal val="#ppt_x"/>
                                          </p:val>
                                        </p:tav>
                                      </p:tavLst>
                                    </p:anim>
                                    <p:anim calcmode="lin" valueType="num">
                                      <p:cBhvr>
                                        <p:cTn id="13" dur="500" fill="hold"/>
                                        <p:tgtEl>
                                          <p:spTgt spid="11"/>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anim calcmode="lin" valueType="num">
                                      <p:cBhvr>
                                        <p:cTn id="18" dur="500" fill="hold"/>
                                        <p:tgtEl>
                                          <p:spTgt spid="14"/>
                                        </p:tgtEl>
                                        <p:attrNameLst>
                                          <p:attrName>ppt_x</p:attrName>
                                        </p:attrNameLst>
                                      </p:cBhvr>
                                      <p:tavLst>
                                        <p:tav tm="0">
                                          <p:val>
                                            <p:strVal val="#ppt_x"/>
                                          </p:val>
                                        </p:tav>
                                        <p:tav tm="100000">
                                          <p:val>
                                            <p:strVal val="#ppt_x"/>
                                          </p:val>
                                        </p:tav>
                                      </p:tavLst>
                                    </p:anim>
                                    <p:anim calcmode="lin" valueType="num">
                                      <p:cBhvr>
                                        <p:cTn id="19" dur="500" fill="hold"/>
                                        <p:tgtEl>
                                          <p:spTgt spid="14"/>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 calcmode="lin" valueType="num">
                                      <p:cBhvr>
                                        <p:cTn id="28" dur="500" fill="hold"/>
                                        <p:tgtEl>
                                          <p:spTgt spid="13"/>
                                        </p:tgtEl>
                                        <p:attrNameLst>
                                          <p:attrName>ppt_w</p:attrName>
                                        </p:attrNameLst>
                                      </p:cBhvr>
                                      <p:tavLst>
                                        <p:tav tm="0">
                                          <p:val>
                                            <p:fltVal val="0"/>
                                          </p:val>
                                        </p:tav>
                                        <p:tav tm="100000">
                                          <p:val>
                                            <p:strVal val="#ppt_w"/>
                                          </p:val>
                                        </p:tav>
                                      </p:tavLst>
                                    </p:anim>
                                    <p:anim calcmode="lin" valueType="num">
                                      <p:cBhvr>
                                        <p:cTn id="29" dur="500" fill="hold"/>
                                        <p:tgtEl>
                                          <p:spTgt spid="13"/>
                                        </p:tgtEl>
                                        <p:attrNameLst>
                                          <p:attrName>ppt_h</p:attrName>
                                        </p:attrNameLst>
                                      </p:cBhvr>
                                      <p:tavLst>
                                        <p:tav tm="0">
                                          <p:val>
                                            <p:fltVal val="0"/>
                                          </p:val>
                                        </p:tav>
                                        <p:tav tm="100000">
                                          <p:val>
                                            <p:strVal val="#ppt_h"/>
                                          </p:val>
                                        </p:tav>
                                      </p:tavLst>
                                    </p:anim>
                                    <p:animEffect transition="in" filter="fade">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P spid="1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5522516" y="1750851"/>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9" name="TextBox 8"/>
          <p:cNvSpPr txBox="1"/>
          <p:nvPr/>
        </p:nvSpPr>
        <p:spPr>
          <a:xfrm>
            <a:off x="5564073" y="2308661"/>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10" name="Rounded Rectangle 9"/>
          <p:cNvSpPr/>
          <p:nvPr/>
        </p:nvSpPr>
        <p:spPr>
          <a:xfrm>
            <a:off x="5619895" y="3018932"/>
            <a:ext cx="1062947" cy="3429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TextBox 10"/>
          <p:cNvSpPr txBox="1"/>
          <p:nvPr/>
        </p:nvSpPr>
        <p:spPr>
          <a:xfrm>
            <a:off x="5542888" y="3097303"/>
            <a:ext cx="1216959" cy="230832"/>
          </a:xfrm>
          <a:prstGeom prst="rect">
            <a:avLst/>
          </a:prstGeom>
          <a:noFill/>
        </p:spPr>
        <p:txBody>
          <a:bodyPr wrap="square" rtlCol="0">
            <a:spAutoFit/>
          </a:bodyPr>
          <a:lstStyle/>
          <a:p>
            <a:pPr algn="ctr"/>
            <a:r>
              <a:rPr lang="id-ID" sz="900" b="1" dirty="0">
                <a:solidFill>
                  <a:schemeClr val="bg1"/>
                </a:solidFill>
              </a:rPr>
              <a:t>ENJOY </a:t>
            </a:r>
            <a:endParaRPr lang="id-ID" sz="900" b="1" dirty="0">
              <a:solidFill>
                <a:schemeClr val="bg1"/>
              </a:solidFill>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528430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813144" y="1750851"/>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8" name="TextBox 7"/>
          <p:cNvSpPr txBox="1"/>
          <p:nvPr/>
        </p:nvSpPr>
        <p:spPr>
          <a:xfrm>
            <a:off x="854701" y="2308661"/>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12" name="Rounded Rectangle 11"/>
          <p:cNvSpPr/>
          <p:nvPr/>
        </p:nvSpPr>
        <p:spPr>
          <a:xfrm>
            <a:off x="910522" y="3018932"/>
            <a:ext cx="1062947" cy="3429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3" name="TextBox 12"/>
          <p:cNvSpPr txBox="1"/>
          <p:nvPr/>
        </p:nvSpPr>
        <p:spPr>
          <a:xfrm>
            <a:off x="833516" y="3097303"/>
            <a:ext cx="1216959" cy="230832"/>
          </a:xfrm>
          <a:prstGeom prst="rect">
            <a:avLst/>
          </a:prstGeom>
          <a:noFill/>
        </p:spPr>
        <p:txBody>
          <a:bodyPr wrap="square" rtlCol="0">
            <a:spAutoFit/>
          </a:bodyPr>
          <a:lstStyle/>
          <a:p>
            <a:pPr algn="ctr"/>
            <a:r>
              <a:rPr lang="id-ID" sz="900" b="1" dirty="0">
                <a:solidFill>
                  <a:schemeClr val="bg1"/>
                </a:solidFill>
              </a:rPr>
              <a:t>ENJOY </a:t>
            </a:r>
            <a:endParaRPr lang="id-ID" sz="900" b="1"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280557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anim calcmode="lin" valueType="num">
                                      <p:cBhvr>
                                        <p:cTn id="12" dur="500" fill="hold"/>
                                        <p:tgtEl>
                                          <p:spTgt spid="8"/>
                                        </p:tgtEl>
                                        <p:attrNameLst>
                                          <p:attrName>ppt_x</p:attrName>
                                        </p:attrNameLst>
                                      </p:cBhvr>
                                      <p:tavLst>
                                        <p:tav tm="0">
                                          <p:val>
                                            <p:strVal val="#ppt_x"/>
                                          </p:val>
                                        </p:tav>
                                        <p:tav tm="100000">
                                          <p:val>
                                            <p:strVal val="#ppt_x"/>
                                          </p:val>
                                        </p:tav>
                                      </p:tavLst>
                                    </p:anim>
                                    <p:anim calcmode="lin" valueType="num">
                                      <p:cBhvr>
                                        <p:cTn id="13" dur="5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animBg="1"/>
      <p:bldP spid="13"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4789449" y="2553347"/>
            <a:ext cx="525618" cy="525618"/>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 name="Oval 6"/>
          <p:cNvSpPr/>
          <p:nvPr/>
        </p:nvSpPr>
        <p:spPr>
          <a:xfrm>
            <a:off x="4789449" y="3563540"/>
            <a:ext cx="525618" cy="525618"/>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8" name="TextBox 7"/>
          <p:cNvSpPr txBox="1"/>
          <p:nvPr/>
        </p:nvSpPr>
        <p:spPr>
          <a:xfrm>
            <a:off x="5499639" y="2792480"/>
            <a:ext cx="3056135" cy="559769"/>
          </a:xfrm>
          <a:prstGeom prst="rect">
            <a:avLst/>
          </a:prstGeom>
          <a:noFill/>
        </p:spPr>
        <p:txBody>
          <a:bodyPr wrap="square" rtlCol="0">
            <a:spAutoFit/>
          </a:bodyPr>
          <a:lstStyle/>
          <a:p>
            <a:pPr>
              <a:lnSpc>
                <a:spcPct val="150000"/>
              </a:lnSpc>
            </a:pPr>
            <a:r>
              <a:rPr lang="id-ID" sz="675" dirty="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675" dirty="0">
              <a:solidFill>
                <a:schemeClr val="bg1">
                  <a:lumMod val="50000"/>
                </a:schemeClr>
              </a:solidFill>
            </a:endParaRPr>
          </a:p>
        </p:txBody>
      </p:sp>
      <p:sp>
        <p:nvSpPr>
          <p:cNvPr id="9" name="TextBox 8"/>
          <p:cNvSpPr txBox="1"/>
          <p:nvPr/>
        </p:nvSpPr>
        <p:spPr>
          <a:xfrm>
            <a:off x="5500760" y="2553347"/>
            <a:ext cx="2182743" cy="253916"/>
          </a:xfrm>
          <a:prstGeom prst="rect">
            <a:avLst/>
          </a:prstGeom>
          <a:noFill/>
        </p:spPr>
        <p:txBody>
          <a:bodyPr wrap="square" rtlCol="0">
            <a:spAutoFit/>
          </a:bodyPr>
          <a:lstStyle/>
          <a:p>
            <a:r>
              <a:rPr lang="id-ID" sz="1050" b="1" dirty="0">
                <a:latin typeface="+mj-lt"/>
              </a:rPr>
              <a:t>Splash</a:t>
            </a:r>
            <a:endParaRPr lang="id-ID" sz="1050" b="1" dirty="0">
              <a:latin typeface="+mj-lt"/>
            </a:endParaRPr>
          </a:p>
        </p:txBody>
      </p:sp>
      <p:sp>
        <p:nvSpPr>
          <p:cNvPr id="10" name="TextBox 9"/>
          <p:cNvSpPr txBox="1"/>
          <p:nvPr/>
        </p:nvSpPr>
        <p:spPr>
          <a:xfrm>
            <a:off x="5499639" y="3894399"/>
            <a:ext cx="3056135" cy="559769"/>
          </a:xfrm>
          <a:prstGeom prst="rect">
            <a:avLst/>
          </a:prstGeom>
          <a:noFill/>
        </p:spPr>
        <p:txBody>
          <a:bodyPr wrap="square" rtlCol="0">
            <a:spAutoFit/>
          </a:bodyPr>
          <a:lstStyle/>
          <a:p>
            <a:pPr>
              <a:lnSpc>
                <a:spcPct val="150000"/>
              </a:lnSpc>
            </a:pPr>
            <a:r>
              <a:rPr lang="id-ID" sz="675" dirty="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675" dirty="0">
              <a:solidFill>
                <a:schemeClr val="bg1">
                  <a:lumMod val="50000"/>
                </a:schemeClr>
              </a:solidFill>
            </a:endParaRPr>
          </a:p>
        </p:txBody>
      </p:sp>
      <p:sp>
        <p:nvSpPr>
          <p:cNvPr id="11" name="TextBox 10"/>
          <p:cNvSpPr txBox="1"/>
          <p:nvPr/>
        </p:nvSpPr>
        <p:spPr>
          <a:xfrm>
            <a:off x="5500760" y="3655267"/>
            <a:ext cx="2182743" cy="253916"/>
          </a:xfrm>
          <a:prstGeom prst="rect">
            <a:avLst/>
          </a:prstGeom>
          <a:noFill/>
        </p:spPr>
        <p:txBody>
          <a:bodyPr wrap="square" rtlCol="0">
            <a:spAutoFit/>
          </a:bodyPr>
          <a:lstStyle/>
          <a:p>
            <a:r>
              <a:rPr lang="id-ID" sz="1050" b="1" dirty="0">
                <a:latin typeface="+mj-lt"/>
              </a:rPr>
              <a:t>Awesome</a:t>
            </a:r>
            <a:endParaRPr lang="id-ID" sz="1050" b="1" dirty="0">
              <a:latin typeface="+mj-lt"/>
            </a:endParaRPr>
          </a:p>
        </p:txBody>
      </p:sp>
      <p:grpSp>
        <p:nvGrpSpPr>
          <p:cNvPr id="12" name="Group 11"/>
          <p:cNvGrpSpPr/>
          <p:nvPr/>
        </p:nvGrpSpPr>
        <p:grpSpPr>
          <a:xfrm>
            <a:off x="4968914" y="3756782"/>
            <a:ext cx="166688" cy="152400"/>
            <a:chOff x="5236633" y="4078817"/>
            <a:chExt cx="222251" cy="203200"/>
          </a:xfrm>
          <a:solidFill>
            <a:schemeClr val="tx1"/>
          </a:solidFill>
        </p:grpSpPr>
        <p:sp>
          <p:nvSpPr>
            <p:cNvPr id="13" name="Freeform 1005"/>
            <p:cNvSpPr>
              <a:spLocks noEditPoints="1"/>
            </p:cNvSpPr>
            <p:nvPr/>
          </p:nvSpPr>
          <p:spPr bwMode="auto">
            <a:xfrm>
              <a:off x="5236633" y="4078817"/>
              <a:ext cx="222251" cy="203200"/>
            </a:xfrm>
            <a:custGeom>
              <a:avLst/>
              <a:gdLst>
                <a:gd name="T0" fmla="*/ 231560217 w 109"/>
                <a:gd name="T1" fmla="*/ 0 h 99"/>
                <a:gd name="T2" fmla="*/ 23389844 w 109"/>
                <a:gd name="T3" fmla="*/ 0 h 99"/>
                <a:gd name="T4" fmla="*/ 23389844 w 109"/>
                <a:gd name="T5" fmla="*/ 0 h 99"/>
                <a:gd name="T6" fmla="*/ 14033906 w 109"/>
                <a:gd name="T7" fmla="*/ 4752109 h 99"/>
                <a:gd name="T8" fmla="*/ 7017718 w 109"/>
                <a:gd name="T9" fmla="*/ 7128933 h 99"/>
                <a:gd name="T10" fmla="*/ 2339749 w 109"/>
                <a:gd name="T11" fmla="*/ 14257867 h 99"/>
                <a:gd name="T12" fmla="*/ 0 w 109"/>
                <a:gd name="T13" fmla="*/ 23763624 h 99"/>
                <a:gd name="T14" fmla="*/ 0 w 109"/>
                <a:gd name="T15" fmla="*/ 211492715 h 99"/>
                <a:gd name="T16" fmla="*/ 0 w 109"/>
                <a:gd name="T17" fmla="*/ 211492715 h 99"/>
                <a:gd name="T18" fmla="*/ 2339749 w 109"/>
                <a:gd name="T19" fmla="*/ 220998473 h 99"/>
                <a:gd name="T20" fmla="*/ 7017718 w 109"/>
                <a:gd name="T21" fmla="*/ 228127406 h 99"/>
                <a:gd name="T22" fmla="*/ 14033906 w 109"/>
                <a:gd name="T23" fmla="*/ 232879515 h 99"/>
                <a:gd name="T24" fmla="*/ 23389844 w 109"/>
                <a:gd name="T25" fmla="*/ 235256339 h 99"/>
                <a:gd name="T26" fmla="*/ 231560217 w 109"/>
                <a:gd name="T27" fmla="*/ 235256339 h 99"/>
                <a:gd name="T28" fmla="*/ 231560217 w 109"/>
                <a:gd name="T29" fmla="*/ 235256339 h 99"/>
                <a:gd name="T30" fmla="*/ 238576405 w 109"/>
                <a:gd name="T31" fmla="*/ 232879515 h 99"/>
                <a:gd name="T32" fmla="*/ 247932343 w 109"/>
                <a:gd name="T33" fmla="*/ 228127406 h 99"/>
                <a:gd name="T34" fmla="*/ 250272092 w 109"/>
                <a:gd name="T35" fmla="*/ 220998473 h 99"/>
                <a:gd name="T36" fmla="*/ 254950061 w 109"/>
                <a:gd name="T37" fmla="*/ 211492715 h 99"/>
                <a:gd name="T38" fmla="*/ 254950061 w 109"/>
                <a:gd name="T39" fmla="*/ 23763624 h 99"/>
                <a:gd name="T40" fmla="*/ 254950061 w 109"/>
                <a:gd name="T41" fmla="*/ 23763624 h 99"/>
                <a:gd name="T42" fmla="*/ 250272092 w 109"/>
                <a:gd name="T43" fmla="*/ 14257867 h 99"/>
                <a:gd name="T44" fmla="*/ 247932343 w 109"/>
                <a:gd name="T45" fmla="*/ 7128933 h 99"/>
                <a:gd name="T46" fmla="*/ 238576405 w 109"/>
                <a:gd name="T47" fmla="*/ 4752109 h 99"/>
                <a:gd name="T48" fmla="*/ 231560217 w 109"/>
                <a:gd name="T49" fmla="*/ 0 h 99"/>
                <a:gd name="T50" fmla="*/ 231560217 w 109"/>
                <a:gd name="T51" fmla="*/ 0 h 99"/>
                <a:gd name="T52" fmla="*/ 231560217 w 109"/>
                <a:gd name="T53" fmla="*/ 47527248 h 99"/>
                <a:gd name="T54" fmla="*/ 138000842 w 109"/>
                <a:gd name="T55" fmla="*/ 47527248 h 99"/>
                <a:gd name="T56" fmla="*/ 138000842 w 109"/>
                <a:gd name="T57" fmla="*/ 23763624 h 99"/>
                <a:gd name="T58" fmla="*/ 231560217 w 109"/>
                <a:gd name="T59" fmla="*/ 23763624 h 99"/>
                <a:gd name="T60" fmla="*/ 231560217 w 109"/>
                <a:gd name="T61" fmla="*/ 47527248 h 99"/>
                <a:gd name="T62" fmla="*/ 81865217 w 109"/>
                <a:gd name="T63" fmla="*/ 47527248 h 99"/>
                <a:gd name="T64" fmla="*/ 81865217 w 109"/>
                <a:gd name="T65" fmla="*/ 23763624 h 99"/>
                <a:gd name="T66" fmla="*/ 114610999 w 109"/>
                <a:gd name="T67" fmla="*/ 23763624 h 99"/>
                <a:gd name="T68" fmla="*/ 114610999 w 109"/>
                <a:gd name="T69" fmla="*/ 47527248 h 99"/>
                <a:gd name="T70" fmla="*/ 81865217 w 109"/>
                <a:gd name="T71" fmla="*/ 47527248 h 99"/>
                <a:gd name="T72" fmla="*/ 58475374 w 109"/>
                <a:gd name="T73" fmla="*/ 23763624 h 99"/>
                <a:gd name="T74" fmla="*/ 58475374 w 109"/>
                <a:gd name="T75" fmla="*/ 47527248 h 99"/>
                <a:gd name="T76" fmla="*/ 23389844 w 109"/>
                <a:gd name="T77" fmla="*/ 47527248 h 99"/>
                <a:gd name="T78" fmla="*/ 23389844 w 109"/>
                <a:gd name="T79" fmla="*/ 23763624 h 99"/>
                <a:gd name="T80" fmla="*/ 58475374 w 109"/>
                <a:gd name="T81" fmla="*/ 23763624 h 99"/>
                <a:gd name="T82" fmla="*/ 23389844 w 109"/>
                <a:gd name="T83" fmla="*/ 211492715 h 99"/>
                <a:gd name="T84" fmla="*/ 23389844 w 109"/>
                <a:gd name="T85" fmla="*/ 71289333 h 99"/>
                <a:gd name="T86" fmla="*/ 231560217 w 109"/>
                <a:gd name="T87" fmla="*/ 71289333 h 99"/>
                <a:gd name="T88" fmla="*/ 231560217 w 109"/>
                <a:gd name="T89" fmla="*/ 211492715 h 99"/>
                <a:gd name="T90" fmla="*/ 23389844 w 109"/>
                <a:gd name="T91" fmla="*/ 211492715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 h="99">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2" y="98"/>
                  </a:lnTo>
                  <a:lnTo>
                    <a:pt x="106" y="96"/>
                  </a:lnTo>
                  <a:lnTo>
                    <a:pt x="107" y="93"/>
                  </a:lnTo>
                  <a:lnTo>
                    <a:pt x="109" y="89"/>
                  </a:lnTo>
                  <a:lnTo>
                    <a:pt x="109" y="10"/>
                  </a:lnTo>
                  <a:lnTo>
                    <a:pt x="107" y="6"/>
                  </a:lnTo>
                  <a:lnTo>
                    <a:pt x="106" y="3"/>
                  </a:lnTo>
                  <a:lnTo>
                    <a:pt x="102" y="2"/>
                  </a:lnTo>
                  <a:lnTo>
                    <a:pt x="99" y="0"/>
                  </a:lnTo>
                  <a:close/>
                  <a:moveTo>
                    <a:pt x="99" y="20"/>
                  </a:moveTo>
                  <a:lnTo>
                    <a:pt x="59" y="20"/>
                  </a:lnTo>
                  <a:lnTo>
                    <a:pt x="59" y="10"/>
                  </a:lnTo>
                  <a:lnTo>
                    <a:pt x="99" y="10"/>
                  </a:lnTo>
                  <a:lnTo>
                    <a:pt x="99" y="20"/>
                  </a:lnTo>
                  <a:close/>
                  <a:moveTo>
                    <a:pt x="35" y="20"/>
                  </a:moveTo>
                  <a:lnTo>
                    <a:pt x="35" y="10"/>
                  </a:lnTo>
                  <a:lnTo>
                    <a:pt x="49" y="10"/>
                  </a:lnTo>
                  <a:lnTo>
                    <a:pt x="49"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14" name="Rectangle 1006"/>
            <p:cNvSpPr>
              <a:spLocks noChangeArrowheads="1"/>
            </p:cNvSpPr>
            <p:nvPr/>
          </p:nvSpPr>
          <p:spPr bwMode="auto">
            <a:xfrm>
              <a:off x="5361517" y="4214285"/>
              <a:ext cx="48683" cy="19049"/>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eaLnBrk="1" hangingPunct="1"/>
              <a:endParaRPr lang="en-US" sz="1800">
                <a:solidFill>
                  <a:srgbClr val="000000"/>
                </a:solidFill>
              </a:endParaRPr>
            </a:p>
          </p:txBody>
        </p:sp>
        <p:sp>
          <p:nvSpPr>
            <p:cNvPr id="15" name="Freeform 1007"/>
            <p:cNvSpPr>
              <a:spLocks/>
            </p:cNvSpPr>
            <p:nvPr/>
          </p:nvSpPr>
          <p:spPr bwMode="auto">
            <a:xfrm>
              <a:off x="5291667" y="4165601"/>
              <a:ext cx="50800" cy="74084"/>
            </a:xfrm>
            <a:custGeom>
              <a:avLst/>
              <a:gdLst>
                <a:gd name="T0" fmla="*/ 0 w 26"/>
                <a:gd name="T1" fmla="*/ 15788902 h 37"/>
                <a:gd name="T2" fmla="*/ 22968438 w 26"/>
                <a:gd name="T3" fmla="*/ 40598533 h 37"/>
                <a:gd name="T4" fmla="*/ 0 w 26"/>
                <a:gd name="T5" fmla="*/ 67663720 h 37"/>
                <a:gd name="T6" fmla="*/ 14615746 w 26"/>
                <a:gd name="T7" fmla="*/ 83452623 h 37"/>
                <a:gd name="T8" fmla="*/ 54289569 w 26"/>
                <a:gd name="T9" fmla="*/ 40598533 h 37"/>
                <a:gd name="T10" fmla="*/ 14615746 w 26"/>
                <a:gd name="T11" fmla="*/ 0 h 37"/>
                <a:gd name="T12" fmla="*/ 0 w 26"/>
                <a:gd name="T13" fmla="*/ 15788902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7">
                  <a:moveTo>
                    <a:pt x="0" y="7"/>
                  </a:moveTo>
                  <a:lnTo>
                    <a:pt x="11" y="18"/>
                  </a:lnTo>
                  <a:lnTo>
                    <a:pt x="0" y="30"/>
                  </a:lnTo>
                  <a:lnTo>
                    <a:pt x="7" y="37"/>
                  </a:lnTo>
                  <a:lnTo>
                    <a:pt x="26" y="18"/>
                  </a:lnTo>
                  <a:lnTo>
                    <a:pt x="7" y="0"/>
                  </a:lnTo>
                  <a:lnTo>
                    <a:pt x="0" y="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grpSp>
      <p:grpSp>
        <p:nvGrpSpPr>
          <p:cNvPr id="16" name="Group 15"/>
          <p:cNvGrpSpPr/>
          <p:nvPr/>
        </p:nvGrpSpPr>
        <p:grpSpPr>
          <a:xfrm>
            <a:off x="4978854" y="2753274"/>
            <a:ext cx="147637" cy="174625"/>
            <a:chOff x="5175252" y="4415368"/>
            <a:chExt cx="196849" cy="232833"/>
          </a:xfrm>
          <a:solidFill>
            <a:schemeClr val="tx1"/>
          </a:solidFill>
        </p:grpSpPr>
        <p:sp>
          <p:nvSpPr>
            <p:cNvPr id="17" name="Freeform 1753"/>
            <p:cNvSpPr>
              <a:spLocks noEditPoints="1"/>
            </p:cNvSpPr>
            <p:nvPr/>
          </p:nvSpPr>
          <p:spPr bwMode="auto">
            <a:xfrm>
              <a:off x="5175252" y="4415368"/>
              <a:ext cx="196849" cy="232833"/>
            </a:xfrm>
            <a:custGeom>
              <a:avLst/>
              <a:gdLst>
                <a:gd name="T0" fmla="*/ 215133650 w 89"/>
                <a:gd name="T1" fmla="*/ 0 h 108"/>
                <a:gd name="T2" fmla="*/ 27231562 w 89"/>
                <a:gd name="T3" fmla="*/ 0 h 108"/>
                <a:gd name="T4" fmla="*/ 27231562 w 89"/>
                <a:gd name="T5" fmla="*/ 0 h 108"/>
                <a:gd name="T6" fmla="*/ 16339601 w 89"/>
                <a:gd name="T7" fmla="*/ 2624226 h 108"/>
                <a:gd name="T8" fmla="*/ 5445981 w 89"/>
                <a:gd name="T9" fmla="*/ 5250068 h 108"/>
                <a:gd name="T10" fmla="*/ 2723820 w 89"/>
                <a:gd name="T11" fmla="*/ 15748588 h 108"/>
                <a:gd name="T12" fmla="*/ 0 w 89"/>
                <a:gd name="T13" fmla="*/ 23624499 h 108"/>
                <a:gd name="T14" fmla="*/ 0 w 89"/>
                <a:gd name="T15" fmla="*/ 257235560 h 108"/>
                <a:gd name="T16" fmla="*/ 0 w 89"/>
                <a:gd name="T17" fmla="*/ 257235560 h 108"/>
                <a:gd name="T18" fmla="*/ 2723820 w 89"/>
                <a:gd name="T19" fmla="*/ 267735697 h 108"/>
                <a:gd name="T20" fmla="*/ 5445981 w 89"/>
                <a:gd name="T21" fmla="*/ 278234216 h 108"/>
                <a:gd name="T22" fmla="*/ 16339601 w 89"/>
                <a:gd name="T23" fmla="*/ 280860059 h 108"/>
                <a:gd name="T24" fmla="*/ 27231562 w 89"/>
                <a:gd name="T25" fmla="*/ 283484285 h 108"/>
                <a:gd name="T26" fmla="*/ 174284649 w 89"/>
                <a:gd name="T27" fmla="*/ 283484285 h 108"/>
                <a:gd name="T28" fmla="*/ 174284649 w 89"/>
                <a:gd name="T29" fmla="*/ 283484285 h 108"/>
                <a:gd name="T30" fmla="*/ 187900430 w 89"/>
                <a:gd name="T31" fmla="*/ 283484285 h 108"/>
                <a:gd name="T32" fmla="*/ 201517870 w 89"/>
                <a:gd name="T33" fmla="*/ 278234216 h 108"/>
                <a:gd name="T34" fmla="*/ 212409831 w 89"/>
                <a:gd name="T35" fmla="*/ 272984148 h 108"/>
                <a:gd name="T36" fmla="*/ 220579631 w 89"/>
                <a:gd name="T37" fmla="*/ 265109854 h 108"/>
                <a:gd name="T38" fmla="*/ 231471592 w 89"/>
                <a:gd name="T39" fmla="*/ 254611334 h 108"/>
                <a:gd name="T40" fmla="*/ 234195412 w 89"/>
                <a:gd name="T41" fmla="*/ 244111198 h 108"/>
                <a:gd name="T42" fmla="*/ 242365212 w 89"/>
                <a:gd name="T43" fmla="*/ 230986836 h 108"/>
                <a:gd name="T44" fmla="*/ 242365212 w 89"/>
                <a:gd name="T45" fmla="*/ 217862473 h 108"/>
                <a:gd name="T46" fmla="*/ 242365212 w 89"/>
                <a:gd name="T47" fmla="*/ 23624499 h 108"/>
                <a:gd name="T48" fmla="*/ 242365212 w 89"/>
                <a:gd name="T49" fmla="*/ 23624499 h 108"/>
                <a:gd name="T50" fmla="*/ 236919232 w 89"/>
                <a:gd name="T51" fmla="*/ 15748588 h 108"/>
                <a:gd name="T52" fmla="*/ 234195412 w 89"/>
                <a:gd name="T53" fmla="*/ 5250068 h 108"/>
                <a:gd name="T54" fmla="*/ 226025612 w 89"/>
                <a:gd name="T55" fmla="*/ 2624226 h 108"/>
                <a:gd name="T56" fmla="*/ 215133650 w 89"/>
                <a:gd name="T57" fmla="*/ 0 h 108"/>
                <a:gd name="T58" fmla="*/ 215133650 w 89"/>
                <a:gd name="T59" fmla="*/ 0 h 108"/>
                <a:gd name="T60" fmla="*/ 174284649 w 89"/>
                <a:gd name="T61" fmla="*/ 257235560 h 108"/>
                <a:gd name="T62" fmla="*/ 27231562 w 89"/>
                <a:gd name="T63" fmla="*/ 257235560 h 108"/>
                <a:gd name="T64" fmla="*/ 27231562 w 89"/>
                <a:gd name="T65" fmla="*/ 23624499 h 108"/>
                <a:gd name="T66" fmla="*/ 215133650 w 89"/>
                <a:gd name="T67" fmla="*/ 23624499 h 108"/>
                <a:gd name="T68" fmla="*/ 215133650 w 89"/>
                <a:gd name="T69" fmla="*/ 217862473 h 108"/>
                <a:gd name="T70" fmla="*/ 215133650 w 89"/>
                <a:gd name="T71" fmla="*/ 217862473 h 108"/>
                <a:gd name="T72" fmla="*/ 212409831 w 89"/>
                <a:gd name="T73" fmla="*/ 236236904 h 108"/>
                <a:gd name="T74" fmla="*/ 201517870 w 89"/>
                <a:gd name="T75" fmla="*/ 244111198 h 108"/>
                <a:gd name="T76" fmla="*/ 190624250 w 89"/>
                <a:gd name="T77" fmla="*/ 254611334 h 108"/>
                <a:gd name="T78" fmla="*/ 174284649 w 89"/>
                <a:gd name="T79" fmla="*/ 257235560 h 108"/>
                <a:gd name="T80" fmla="*/ 174284649 w 89"/>
                <a:gd name="T81" fmla="*/ 257235560 h 10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 h="108">
                  <a:moveTo>
                    <a:pt x="79" y="0"/>
                  </a:moveTo>
                  <a:lnTo>
                    <a:pt x="10" y="0"/>
                  </a:lnTo>
                  <a:lnTo>
                    <a:pt x="6" y="1"/>
                  </a:lnTo>
                  <a:lnTo>
                    <a:pt x="2" y="2"/>
                  </a:lnTo>
                  <a:lnTo>
                    <a:pt x="1" y="6"/>
                  </a:lnTo>
                  <a:lnTo>
                    <a:pt x="0" y="9"/>
                  </a:lnTo>
                  <a:lnTo>
                    <a:pt x="0" y="98"/>
                  </a:lnTo>
                  <a:lnTo>
                    <a:pt x="1" y="102"/>
                  </a:lnTo>
                  <a:lnTo>
                    <a:pt x="2" y="106"/>
                  </a:lnTo>
                  <a:lnTo>
                    <a:pt x="6" y="107"/>
                  </a:lnTo>
                  <a:lnTo>
                    <a:pt x="10" y="108"/>
                  </a:lnTo>
                  <a:lnTo>
                    <a:pt x="64" y="108"/>
                  </a:lnTo>
                  <a:lnTo>
                    <a:pt x="69" y="108"/>
                  </a:lnTo>
                  <a:lnTo>
                    <a:pt x="74" y="106"/>
                  </a:lnTo>
                  <a:lnTo>
                    <a:pt x="78" y="104"/>
                  </a:lnTo>
                  <a:lnTo>
                    <a:pt x="81" y="101"/>
                  </a:lnTo>
                  <a:lnTo>
                    <a:pt x="85" y="97"/>
                  </a:lnTo>
                  <a:lnTo>
                    <a:pt x="86" y="93"/>
                  </a:lnTo>
                  <a:lnTo>
                    <a:pt x="89" y="88"/>
                  </a:lnTo>
                  <a:lnTo>
                    <a:pt x="89" y="83"/>
                  </a:lnTo>
                  <a:lnTo>
                    <a:pt x="89" y="9"/>
                  </a:lnTo>
                  <a:lnTo>
                    <a:pt x="87" y="6"/>
                  </a:lnTo>
                  <a:lnTo>
                    <a:pt x="86" y="2"/>
                  </a:lnTo>
                  <a:lnTo>
                    <a:pt x="83" y="1"/>
                  </a:lnTo>
                  <a:lnTo>
                    <a:pt x="79" y="0"/>
                  </a:lnTo>
                  <a:close/>
                  <a:moveTo>
                    <a:pt x="64" y="98"/>
                  </a:moveTo>
                  <a:lnTo>
                    <a:pt x="10" y="98"/>
                  </a:lnTo>
                  <a:lnTo>
                    <a:pt x="10" y="9"/>
                  </a:lnTo>
                  <a:lnTo>
                    <a:pt x="79" y="9"/>
                  </a:lnTo>
                  <a:lnTo>
                    <a:pt x="79" y="83"/>
                  </a:lnTo>
                  <a:lnTo>
                    <a:pt x="78" y="90"/>
                  </a:lnTo>
                  <a:lnTo>
                    <a:pt x="74" y="93"/>
                  </a:lnTo>
                  <a:lnTo>
                    <a:pt x="70" y="97"/>
                  </a:lnTo>
                  <a:lnTo>
                    <a:pt x="64" y="9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18" name="Freeform 1754"/>
            <p:cNvSpPr>
              <a:spLocks/>
            </p:cNvSpPr>
            <p:nvPr/>
          </p:nvSpPr>
          <p:spPr bwMode="auto">
            <a:xfrm>
              <a:off x="5209117" y="4550834"/>
              <a:ext cx="65616" cy="65617"/>
            </a:xfrm>
            <a:custGeom>
              <a:avLst/>
              <a:gdLst>
                <a:gd name="T0" fmla="*/ 54146776 w 29"/>
                <a:gd name="T1" fmla="*/ 0 h 29"/>
                <a:gd name="T2" fmla="*/ 28498839 w 29"/>
                <a:gd name="T3" fmla="*/ 0 h 29"/>
                <a:gd name="T4" fmla="*/ 28498839 w 29"/>
                <a:gd name="T5" fmla="*/ 28499418 h 29"/>
                <a:gd name="T6" fmla="*/ 0 w 29"/>
                <a:gd name="T7" fmla="*/ 28499418 h 29"/>
                <a:gd name="T8" fmla="*/ 0 w 29"/>
                <a:gd name="T9" fmla="*/ 54147876 h 29"/>
                <a:gd name="T10" fmla="*/ 28498839 w 29"/>
                <a:gd name="T11" fmla="*/ 54147876 h 29"/>
                <a:gd name="T12" fmla="*/ 28498839 w 29"/>
                <a:gd name="T13" fmla="*/ 82647294 h 29"/>
                <a:gd name="T14" fmla="*/ 54146776 w 29"/>
                <a:gd name="T15" fmla="*/ 82647294 h 29"/>
                <a:gd name="T16" fmla="*/ 54146776 w 29"/>
                <a:gd name="T17" fmla="*/ 54147876 h 29"/>
                <a:gd name="T18" fmla="*/ 82645615 w 29"/>
                <a:gd name="T19" fmla="*/ 54147876 h 29"/>
                <a:gd name="T20" fmla="*/ 82645615 w 29"/>
                <a:gd name="T21" fmla="*/ 28499418 h 29"/>
                <a:gd name="T22" fmla="*/ 54146776 w 29"/>
                <a:gd name="T23" fmla="*/ 28499418 h 29"/>
                <a:gd name="T24" fmla="*/ 54146776 w 29"/>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9">
                  <a:moveTo>
                    <a:pt x="19" y="0"/>
                  </a:moveTo>
                  <a:lnTo>
                    <a:pt x="10" y="0"/>
                  </a:lnTo>
                  <a:lnTo>
                    <a:pt x="10" y="10"/>
                  </a:lnTo>
                  <a:lnTo>
                    <a:pt x="0" y="10"/>
                  </a:lnTo>
                  <a:lnTo>
                    <a:pt x="0" y="19"/>
                  </a:lnTo>
                  <a:lnTo>
                    <a:pt x="10" y="19"/>
                  </a:lnTo>
                  <a:lnTo>
                    <a:pt x="10" y="29"/>
                  </a:lnTo>
                  <a:lnTo>
                    <a:pt x="19" y="29"/>
                  </a:lnTo>
                  <a:lnTo>
                    <a:pt x="19" y="19"/>
                  </a:lnTo>
                  <a:lnTo>
                    <a:pt x="29" y="19"/>
                  </a:lnTo>
                  <a:lnTo>
                    <a:pt x="29" y="10"/>
                  </a:lnTo>
                  <a:lnTo>
                    <a:pt x="19" y="10"/>
                  </a:lnTo>
                  <a:lnTo>
                    <a:pt x="1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19" name="Freeform 1755"/>
            <p:cNvSpPr>
              <a:spLocks/>
            </p:cNvSpPr>
            <p:nvPr/>
          </p:nvSpPr>
          <p:spPr bwMode="auto">
            <a:xfrm>
              <a:off x="5319185" y="4563534"/>
              <a:ext cx="19049" cy="21167"/>
            </a:xfrm>
            <a:custGeom>
              <a:avLst/>
              <a:gdLst>
                <a:gd name="T0" fmla="*/ 10438082 w 10"/>
                <a:gd name="T1" fmla="*/ 0 h 9"/>
                <a:gd name="T2" fmla="*/ 10438082 w 10"/>
                <a:gd name="T3" fmla="*/ 0 h 9"/>
                <a:gd name="T4" fmla="*/ 6263421 w 10"/>
                <a:gd name="T5" fmla="*/ 0 h 9"/>
                <a:gd name="T6" fmla="*/ 2087331 w 10"/>
                <a:gd name="T7" fmla="*/ 2864556 h 9"/>
                <a:gd name="T8" fmla="*/ 0 w 10"/>
                <a:gd name="T9" fmla="*/ 5727347 h 9"/>
                <a:gd name="T10" fmla="*/ 0 w 10"/>
                <a:gd name="T11" fmla="*/ 14319250 h 9"/>
                <a:gd name="T12" fmla="*/ 0 w 10"/>
                <a:gd name="T13" fmla="*/ 14319250 h 9"/>
                <a:gd name="T14" fmla="*/ 0 w 10"/>
                <a:gd name="T15" fmla="*/ 20046597 h 9"/>
                <a:gd name="T16" fmla="*/ 2087331 w 10"/>
                <a:gd name="T17" fmla="*/ 22909389 h 9"/>
                <a:gd name="T18" fmla="*/ 6263421 w 10"/>
                <a:gd name="T19" fmla="*/ 25773944 h 9"/>
                <a:gd name="T20" fmla="*/ 10438082 w 10"/>
                <a:gd name="T21" fmla="*/ 25773944 h 9"/>
                <a:gd name="T22" fmla="*/ 10438082 w 10"/>
                <a:gd name="T23" fmla="*/ 25773944 h 9"/>
                <a:gd name="T24" fmla="*/ 14612744 w 10"/>
                <a:gd name="T25" fmla="*/ 25773944 h 9"/>
                <a:gd name="T26" fmla="*/ 18788834 w 10"/>
                <a:gd name="T27" fmla="*/ 22909389 h 9"/>
                <a:gd name="T28" fmla="*/ 20876164 w 10"/>
                <a:gd name="T29" fmla="*/ 20046597 h 9"/>
                <a:gd name="T30" fmla="*/ 20876164 w 10"/>
                <a:gd name="T31" fmla="*/ 14319250 h 9"/>
                <a:gd name="T32" fmla="*/ 20876164 w 10"/>
                <a:gd name="T33" fmla="*/ 14319250 h 9"/>
                <a:gd name="T34" fmla="*/ 20876164 w 10"/>
                <a:gd name="T35" fmla="*/ 5727347 h 9"/>
                <a:gd name="T36" fmla="*/ 18788834 w 10"/>
                <a:gd name="T37" fmla="*/ 2864556 h 9"/>
                <a:gd name="T38" fmla="*/ 14612744 w 10"/>
                <a:gd name="T39" fmla="*/ 0 h 9"/>
                <a:gd name="T40" fmla="*/ 10438082 w 10"/>
                <a:gd name="T41" fmla="*/ 0 h 9"/>
                <a:gd name="T42" fmla="*/ 10438082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1" y="1"/>
                  </a:lnTo>
                  <a:lnTo>
                    <a:pt x="0" y="2"/>
                  </a:lnTo>
                  <a:lnTo>
                    <a:pt x="0" y="5"/>
                  </a:lnTo>
                  <a:lnTo>
                    <a:pt x="0" y="7"/>
                  </a:lnTo>
                  <a:lnTo>
                    <a:pt x="1" y="8"/>
                  </a:lnTo>
                  <a:lnTo>
                    <a:pt x="3" y="9"/>
                  </a:lnTo>
                  <a:lnTo>
                    <a:pt x="5" y="9"/>
                  </a:lnTo>
                  <a:lnTo>
                    <a:pt x="7" y="9"/>
                  </a:lnTo>
                  <a:lnTo>
                    <a:pt x="9" y="8"/>
                  </a:lnTo>
                  <a:lnTo>
                    <a:pt x="10" y="7"/>
                  </a:lnTo>
                  <a:lnTo>
                    <a:pt x="10" y="5"/>
                  </a:lnTo>
                  <a:lnTo>
                    <a:pt x="10" y="2"/>
                  </a:lnTo>
                  <a:lnTo>
                    <a:pt x="9" y="1"/>
                  </a:lnTo>
                  <a:lnTo>
                    <a:pt x="7" y="0"/>
                  </a:lnTo>
                  <a:lnTo>
                    <a:pt x="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20" name="Freeform 1756"/>
            <p:cNvSpPr>
              <a:spLocks/>
            </p:cNvSpPr>
            <p:nvPr/>
          </p:nvSpPr>
          <p:spPr bwMode="auto">
            <a:xfrm>
              <a:off x="5293784" y="4584700"/>
              <a:ext cx="25400" cy="19051"/>
            </a:xfrm>
            <a:custGeom>
              <a:avLst/>
              <a:gdLst>
                <a:gd name="T0" fmla="*/ 18556605 w 10"/>
                <a:gd name="T1" fmla="*/ 0 h 10"/>
                <a:gd name="T2" fmla="*/ 18556605 w 10"/>
                <a:gd name="T3" fmla="*/ 0 h 10"/>
                <a:gd name="T4" fmla="*/ 11132820 w 10"/>
                <a:gd name="T5" fmla="*/ 0 h 10"/>
                <a:gd name="T6" fmla="*/ 3710940 w 10"/>
                <a:gd name="T7" fmla="*/ 4174954 h 10"/>
                <a:gd name="T8" fmla="*/ 0 w 10"/>
                <a:gd name="T9" fmla="*/ 6263859 h 10"/>
                <a:gd name="T10" fmla="*/ 0 w 10"/>
                <a:gd name="T11" fmla="*/ 10438813 h 10"/>
                <a:gd name="T12" fmla="*/ 0 w 10"/>
                <a:gd name="T13" fmla="*/ 10438813 h 10"/>
                <a:gd name="T14" fmla="*/ 0 w 10"/>
                <a:gd name="T15" fmla="*/ 16702672 h 10"/>
                <a:gd name="T16" fmla="*/ 3710940 w 10"/>
                <a:gd name="T17" fmla="*/ 18790149 h 10"/>
                <a:gd name="T18" fmla="*/ 11132820 w 10"/>
                <a:gd name="T19" fmla="*/ 20877626 h 10"/>
                <a:gd name="T20" fmla="*/ 18556605 w 10"/>
                <a:gd name="T21" fmla="*/ 20877626 h 10"/>
                <a:gd name="T22" fmla="*/ 18556605 w 10"/>
                <a:gd name="T23" fmla="*/ 20877626 h 10"/>
                <a:gd name="T24" fmla="*/ 29689425 w 10"/>
                <a:gd name="T25" fmla="*/ 20877626 h 10"/>
                <a:gd name="T26" fmla="*/ 33400365 w 10"/>
                <a:gd name="T27" fmla="*/ 18790149 h 10"/>
                <a:gd name="T28" fmla="*/ 37111305 w 10"/>
                <a:gd name="T29" fmla="*/ 16702672 h 10"/>
                <a:gd name="T30" fmla="*/ 37111305 w 10"/>
                <a:gd name="T31" fmla="*/ 10438813 h 10"/>
                <a:gd name="T32" fmla="*/ 37111305 w 10"/>
                <a:gd name="T33" fmla="*/ 10438813 h 10"/>
                <a:gd name="T34" fmla="*/ 37111305 w 10"/>
                <a:gd name="T35" fmla="*/ 6263859 h 10"/>
                <a:gd name="T36" fmla="*/ 33400365 w 10"/>
                <a:gd name="T37" fmla="*/ 4174954 h 10"/>
                <a:gd name="T38" fmla="*/ 29689425 w 10"/>
                <a:gd name="T39" fmla="*/ 0 h 10"/>
                <a:gd name="T40" fmla="*/ 18556605 w 10"/>
                <a:gd name="T41" fmla="*/ 0 h 10"/>
                <a:gd name="T42" fmla="*/ 185566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21" name="Freeform 1757"/>
            <p:cNvSpPr>
              <a:spLocks noEditPoints="1"/>
            </p:cNvSpPr>
            <p:nvPr/>
          </p:nvSpPr>
          <p:spPr bwMode="auto">
            <a:xfrm>
              <a:off x="5209118" y="4440767"/>
              <a:ext cx="129116" cy="97367"/>
            </a:xfrm>
            <a:custGeom>
              <a:avLst/>
              <a:gdLst>
                <a:gd name="T0" fmla="*/ 146320707 w 59"/>
                <a:gd name="T1" fmla="*/ 0 h 45"/>
                <a:gd name="T2" fmla="*/ 13547332 w 59"/>
                <a:gd name="T3" fmla="*/ 0 h 45"/>
                <a:gd name="T4" fmla="*/ 13547332 w 59"/>
                <a:gd name="T5" fmla="*/ 0 h 45"/>
                <a:gd name="T6" fmla="*/ 5419589 w 59"/>
                <a:gd name="T7" fmla="*/ 0 h 45"/>
                <a:gd name="T8" fmla="*/ 2709795 w 59"/>
                <a:gd name="T9" fmla="*/ 5269159 h 45"/>
                <a:gd name="T10" fmla="*/ 0 w 59"/>
                <a:gd name="T11" fmla="*/ 7902928 h 45"/>
                <a:gd name="T12" fmla="*/ 0 w 59"/>
                <a:gd name="T13" fmla="*/ 13172087 h 45"/>
                <a:gd name="T14" fmla="*/ 0 w 59"/>
                <a:gd name="T15" fmla="*/ 105378321 h 45"/>
                <a:gd name="T16" fmla="*/ 0 w 59"/>
                <a:gd name="T17" fmla="*/ 105378321 h 45"/>
                <a:gd name="T18" fmla="*/ 0 w 59"/>
                <a:gd name="T19" fmla="*/ 110647480 h 45"/>
                <a:gd name="T20" fmla="*/ 2709795 w 59"/>
                <a:gd name="T21" fmla="*/ 113281248 h 45"/>
                <a:gd name="T22" fmla="*/ 5419589 w 59"/>
                <a:gd name="T23" fmla="*/ 118550408 h 45"/>
                <a:gd name="T24" fmla="*/ 13547332 w 59"/>
                <a:gd name="T25" fmla="*/ 118550408 h 45"/>
                <a:gd name="T26" fmla="*/ 146320707 w 59"/>
                <a:gd name="T27" fmla="*/ 118550408 h 45"/>
                <a:gd name="T28" fmla="*/ 146320707 w 59"/>
                <a:gd name="T29" fmla="*/ 118550408 h 45"/>
                <a:gd name="T30" fmla="*/ 151738655 w 59"/>
                <a:gd name="T31" fmla="*/ 118550408 h 45"/>
                <a:gd name="T32" fmla="*/ 157158244 w 59"/>
                <a:gd name="T33" fmla="*/ 113281248 h 45"/>
                <a:gd name="T34" fmla="*/ 159868039 w 59"/>
                <a:gd name="T35" fmla="*/ 110647480 h 45"/>
                <a:gd name="T36" fmla="*/ 159868039 w 59"/>
                <a:gd name="T37" fmla="*/ 105378321 h 45"/>
                <a:gd name="T38" fmla="*/ 159868039 w 59"/>
                <a:gd name="T39" fmla="*/ 13172087 h 45"/>
                <a:gd name="T40" fmla="*/ 159868039 w 59"/>
                <a:gd name="T41" fmla="*/ 13172087 h 45"/>
                <a:gd name="T42" fmla="*/ 159868039 w 59"/>
                <a:gd name="T43" fmla="*/ 7902928 h 45"/>
                <a:gd name="T44" fmla="*/ 157158244 w 59"/>
                <a:gd name="T45" fmla="*/ 5269159 h 45"/>
                <a:gd name="T46" fmla="*/ 151738655 w 59"/>
                <a:gd name="T47" fmla="*/ 0 h 45"/>
                <a:gd name="T48" fmla="*/ 146320707 w 59"/>
                <a:gd name="T49" fmla="*/ 0 h 45"/>
                <a:gd name="T50" fmla="*/ 146320707 w 59"/>
                <a:gd name="T51" fmla="*/ 0 h 45"/>
                <a:gd name="T52" fmla="*/ 132771734 w 59"/>
                <a:gd name="T53" fmla="*/ 92206233 h 45"/>
                <a:gd name="T54" fmla="*/ 27096306 w 59"/>
                <a:gd name="T55" fmla="*/ 92206233 h 45"/>
                <a:gd name="T56" fmla="*/ 27096306 w 59"/>
                <a:gd name="T57" fmla="*/ 26344174 h 45"/>
                <a:gd name="T58" fmla="*/ 132771734 w 59"/>
                <a:gd name="T59" fmla="*/ 26344174 h 45"/>
                <a:gd name="T60" fmla="*/ 132771734 w 59"/>
                <a:gd name="T61" fmla="*/ 92206233 h 4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 h="45">
                  <a:moveTo>
                    <a:pt x="54" y="0"/>
                  </a:moveTo>
                  <a:lnTo>
                    <a:pt x="5" y="0"/>
                  </a:lnTo>
                  <a:lnTo>
                    <a:pt x="2" y="0"/>
                  </a:lnTo>
                  <a:lnTo>
                    <a:pt x="1" y="2"/>
                  </a:lnTo>
                  <a:lnTo>
                    <a:pt x="0" y="3"/>
                  </a:lnTo>
                  <a:lnTo>
                    <a:pt x="0" y="5"/>
                  </a:lnTo>
                  <a:lnTo>
                    <a:pt x="0" y="40"/>
                  </a:lnTo>
                  <a:lnTo>
                    <a:pt x="0" y="42"/>
                  </a:lnTo>
                  <a:lnTo>
                    <a:pt x="1" y="43"/>
                  </a:lnTo>
                  <a:lnTo>
                    <a:pt x="2" y="45"/>
                  </a:lnTo>
                  <a:lnTo>
                    <a:pt x="5" y="45"/>
                  </a:lnTo>
                  <a:lnTo>
                    <a:pt x="54" y="45"/>
                  </a:lnTo>
                  <a:lnTo>
                    <a:pt x="56" y="45"/>
                  </a:lnTo>
                  <a:lnTo>
                    <a:pt x="58" y="43"/>
                  </a:lnTo>
                  <a:lnTo>
                    <a:pt x="59" y="42"/>
                  </a:lnTo>
                  <a:lnTo>
                    <a:pt x="59" y="40"/>
                  </a:lnTo>
                  <a:lnTo>
                    <a:pt x="59" y="5"/>
                  </a:lnTo>
                  <a:lnTo>
                    <a:pt x="59" y="3"/>
                  </a:lnTo>
                  <a:lnTo>
                    <a:pt x="58" y="2"/>
                  </a:lnTo>
                  <a:lnTo>
                    <a:pt x="56" y="0"/>
                  </a:lnTo>
                  <a:lnTo>
                    <a:pt x="54" y="0"/>
                  </a:lnTo>
                  <a:close/>
                  <a:moveTo>
                    <a:pt x="49" y="35"/>
                  </a:moveTo>
                  <a:lnTo>
                    <a:pt x="10" y="35"/>
                  </a:lnTo>
                  <a:lnTo>
                    <a:pt x="10" y="10"/>
                  </a:lnTo>
                  <a:lnTo>
                    <a:pt x="49" y="10"/>
                  </a:lnTo>
                  <a:lnTo>
                    <a:pt x="49" y="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grpSp>
      <p:sp>
        <p:nvSpPr>
          <p:cNvPr id="22" name="Oval 21"/>
          <p:cNvSpPr/>
          <p:nvPr/>
        </p:nvSpPr>
        <p:spPr>
          <a:xfrm>
            <a:off x="4789449" y="1453972"/>
            <a:ext cx="525618" cy="525618"/>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23" name="TextBox 22"/>
          <p:cNvSpPr txBox="1"/>
          <p:nvPr/>
        </p:nvSpPr>
        <p:spPr>
          <a:xfrm>
            <a:off x="5436790" y="1693104"/>
            <a:ext cx="3056135" cy="559769"/>
          </a:xfrm>
          <a:prstGeom prst="rect">
            <a:avLst/>
          </a:prstGeom>
          <a:noFill/>
        </p:spPr>
        <p:txBody>
          <a:bodyPr wrap="square" rtlCol="0">
            <a:spAutoFit/>
          </a:bodyPr>
          <a:lstStyle/>
          <a:p>
            <a:pPr>
              <a:lnSpc>
                <a:spcPct val="150000"/>
              </a:lnSpc>
            </a:pPr>
            <a:r>
              <a:rPr lang="id-ID" sz="675" dirty="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675" dirty="0">
              <a:solidFill>
                <a:schemeClr val="bg1">
                  <a:lumMod val="50000"/>
                </a:schemeClr>
              </a:solidFill>
            </a:endParaRPr>
          </a:p>
        </p:txBody>
      </p:sp>
      <p:sp>
        <p:nvSpPr>
          <p:cNvPr id="24" name="TextBox 23"/>
          <p:cNvSpPr txBox="1"/>
          <p:nvPr/>
        </p:nvSpPr>
        <p:spPr>
          <a:xfrm>
            <a:off x="5437910" y="1453972"/>
            <a:ext cx="2182743" cy="253916"/>
          </a:xfrm>
          <a:prstGeom prst="rect">
            <a:avLst/>
          </a:prstGeom>
          <a:noFill/>
        </p:spPr>
        <p:txBody>
          <a:bodyPr wrap="square" rtlCol="0">
            <a:spAutoFit/>
          </a:bodyPr>
          <a:lstStyle/>
          <a:p>
            <a:r>
              <a:rPr lang="id-ID" sz="1050" b="1" dirty="0">
                <a:latin typeface="+mj-lt"/>
              </a:rPr>
              <a:t>Brush</a:t>
            </a:r>
            <a:endParaRPr lang="id-ID" sz="1050" b="1" dirty="0">
              <a:latin typeface="+mj-lt"/>
            </a:endParaRPr>
          </a:p>
        </p:txBody>
      </p:sp>
      <p:grpSp>
        <p:nvGrpSpPr>
          <p:cNvPr id="25" name="Group 24"/>
          <p:cNvGrpSpPr/>
          <p:nvPr/>
        </p:nvGrpSpPr>
        <p:grpSpPr>
          <a:xfrm>
            <a:off x="4985867" y="1627202"/>
            <a:ext cx="157163" cy="157162"/>
            <a:chOff x="1710267" y="3613151"/>
            <a:chExt cx="209551" cy="209549"/>
          </a:xfrm>
          <a:solidFill>
            <a:schemeClr val="tx1"/>
          </a:solidFill>
        </p:grpSpPr>
        <p:sp>
          <p:nvSpPr>
            <p:cNvPr id="26" name="Freeform 1260"/>
            <p:cNvSpPr>
              <a:spLocks noEditPoints="1"/>
            </p:cNvSpPr>
            <p:nvPr/>
          </p:nvSpPr>
          <p:spPr bwMode="auto">
            <a:xfrm>
              <a:off x="1710267" y="3613151"/>
              <a:ext cx="165100" cy="209549"/>
            </a:xfrm>
            <a:custGeom>
              <a:avLst/>
              <a:gdLst>
                <a:gd name="T0" fmla="*/ 122948821 w 79"/>
                <a:gd name="T1" fmla="*/ 224497186 h 99"/>
                <a:gd name="T2" fmla="*/ 24589451 w 79"/>
                <a:gd name="T3" fmla="*/ 224497186 h 99"/>
                <a:gd name="T4" fmla="*/ 24589451 w 79"/>
                <a:gd name="T5" fmla="*/ 211884538 h 99"/>
                <a:gd name="T6" fmla="*/ 122948821 w 79"/>
                <a:gd name="T7" fmla="*/ 211884538 h 99"/>
                <a:gd name="T8" fmla="*/ 122948821 w 79"/>
                <a:gd name="T9" fmla="*/ 186660831 h 99"/>
                <a:gd name="T10" fmla="*/ 24589451 w 79"/>
                <a:gd name="T11" fmla="*/ 186660831 h 99"/>
                <a:gd name="T12" fmla="*/ 24589451 w 79"/>
                <a:gd name="T13" fmla="*/ 63060062 h 99"/>
                <a:gd name="T14" fmla="*/ 172127722 w 79"/>
                <a:gd name="T15" fmla="*/ 63060062 h 99"/>
                <a:gd name="T16" fmla="*/ 172127722 w 79"/>
                <a:gd name="T17" fmla="*/ 75672709 h 99"/>
                <a:gd name="T18" fmla="*/ 194257914 w 79"/>
                <a:gd name="T19" fmla="*/ 75672709 h 99"/>
                <a:gd name="T20" fmla="*/ 194257914 w 79"/>
                <a:gd name="T21" fmla="*/ 25223707 h 99"/>
                <a:gd name="T22" fmla="*/ 194257914 w 79"/>
                <a:gd name="T23" fmla="*/ 25223707 h 99"/>
                <a:gd name="T24" fmla="*/ 191798655 w 79"/>
                <a:gd name="T25" fmla="*/ 17657706 h 99"/>
                <a:gd name="T26" fmla="*/ 189339397 w 79"/>
                <a:gd name="T27" fmla="*/ 7567588 h 99"/>
                <a:gd name="T28" fmla="*/ 179503930 w 79"/>
                <a:gd name="T29" fmla="*/ 5045059 h 99"/>
                <a:gd name="T30" fmla="*/ 172127722 w 79"/>
                <a:gd name="T31" fmla="*/ 0 h 99"/>
                <a:gd name="T32" fmla="*/ 24589451 w 79"/>
                <a:gd name="T33" fmla="*/ 0 h 99"/>
                <a:gd name="T34" fmla="*/ 24589451 w 79"/>
                <a:gd name="T35" fmla="*/ 0 h 99"/>
                <a:gd name="T36" fmla="*/ 17213242 w 79"/>
                <a:gd name="T37" fmla="*/ 5045059 h 99"/>
                <a:gd name="T38" fmla="*/ 7376208 w 79"/>
                <a:gd name="T39" fmla="*/ 7567588 h 99"/>
                <a:gd name="T40" fmla="*/ 4918517 w 79"/>
                <a:gd name="T41" fmla="*/ 17657706 h 99"/>
                <a:gd name="T42" fmla="*/ 0 w 79"/>
                <a:gd name="T43" fmla="*/ 25223707 h 99"/>
                <a:gd name="T44" fmla="*/ 0 w 79"/>
                <a:gd name="T45" fmla="*/ 224497186 h 99"/>
                <a:gd name="T46" fmla="*/ 0 w 79"/>
                <a:gd name="T47" fmla="*/ 224497186 h 99"/>
                <a:gd name="T48" fmla="*/ 4918517 w 79"/>
                <a:gd name="T49" fmla="*/ 234585716 h 99"/>
                <a:gd name="T50" fmla="*/ 7376208 w 79"/>
                <a:gd name="T51" fmla="*/ 244675834 h 99"/>
                <a:gd name="T52" fmla="*/ 17213242 w 79"/>
                <a:gd name="T53" fmla="*/ 247198364 h 99"/>
                <a:gd name="T54" fmla="*/ 24589451 w 79"/>
                <a:gd name="T55" fmla="*/ 249720893 h 99"/>
                <a:gd name="T56" fmla="*/ 122948821 w 79"/>
                <a:gd name="T57" fmla="*/ 249720893 h 99"/>
                <a:gd name="T58" fmla="*/ 122948821 w 79"/>
                <a:gd name="T59" fmla="*/ 224497186 h 99"/>
                <a:gd name="T60" fmla="*/ 24589451 w 79"/>
                <a:gd name="T61" fmla="*/ 25223707 h 99"/>
                <a:gd name="T62" fmla="*/ 172127722 w 79"/>
                <a:gd name="T63" fmla="*/ 25223707 h 99"/>
                <a:gd name="T64" fmla="*/ 172127722 w 79"/>
                <a:gd name="T65" fmla="*/ 37836355 h 99"/>
                <a:gd name="T66" fmla="*/ 24589451 w 79"/>
                <a:gd name="T67" fmla="*/ 37836355 h 99"/>
                <a:gd name="T68" fmla="*/ 24589451 w 79"/>
                <a:gd name="T69" fmla="*/ 25223707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9">
                  <a:moveTo>
                    <a:pt x="50" y="89"/>
                  </a:moveTo>
                  <a:lnTo>
                    <a:pt x="10" y="89"/>
                  </a:lnTo>
                  <a:lnTo>
                    <a:pt x="10" y="84"/>
                  </a:lnTo>
                  <a:lnTo>
                    <a:pt x="50" y="84"/>
                  </a:lnTo>
                  <a:lnTo>
                    <a:pt x="50" y="74"/>
                  </a:lnTo>
                  <a:lnTo>
                    <a:pt x="10" y="74"/>
                  </a:lnTo>
                  <a:lnTo>
                    <a:pt x="10" y="25"/>
                  </a:lnTo>
                  <a:lnTo>
                    <a:pt x="70" y="25"/>
                  </a:lnTo>
                  <a:lnTo>
                    <a:pt x="70" y="30"/>
                  </a:lnTo>
                  <a:lnTo>
                    <a:pt x="79" y="30"/>
                  </a:lnTo>
                  <a:lnTo>
                    <a:pt x="79" y="10"/>
                  </a:lnTo>
                  <a:lnTo>
                    <a:pt x="78" y="7"/>
                  </a:lnTo>
                  <a:lnTo>
                    <a:pt x="77" y="3"/>
                  </a:lnTo>
                  <a:lnTo>
                    <a:pt x="73" y="2"/>
                  </a:lnTo>
                  <a:lnTo>
                    <a:pt x="70" y="0"/>
                  </a:lnTo>
                  <a:lnTo>
                    <a:pt x="10" y="0"/>
                  </a:lnTo>
                  <a:lnTo>
                    <a:pt x="7" y="2"/>
                  </a:lnTo>
                  <a:lnTo>
                    <a:pt x="3" y="3"/>
                  </a:lnTo>
                  <a:lnTo>
                    <a:pt x="2" y="7"/>
                  </a:lnTo>
                  <a:lnTo>
                    <a:pt x="0" y="10"/>
                  </a:lnTo>
                  <a:lnTo>
                    <a:pt x="0" y="89"/>
                  </a:lnTo>
                  <a:lnTo>
                    <a:pt x="2" y="93"/>
                  </a:lnTo>
                  <a:lnTo>
                    <a:pt x="3" y="97"/>
                  </a:lnTo>
                  <a:lnTo>
                    <a:pt x="7" y="98"/>
                  </a:lnTo>
                  <a:lnTo>
                    <a:pt x="10" y="99"/>
                  </a:lnTo>
                  <a:lnTo>
                    <a:pt x="50" y="99"/>
                  </a:lnTo>
                  <a:lnTo>
                    <a:pt x="50" y="89"/>
                  </a:lnTo>
                  <a:close/>
                  <a:moveTo>
                    <a:pt x="10" y="10"/>
                  </a:moveTo>
                  <a:lnTo>
                    <a:pt x="70" y="10"/>
                  </a:lnTo>
                  <a:lnTo>
                    <a:pt x="70" y="15"/>
                  </a:lnTo>
                  <a:lnTo>
                    <a:pt x="10" y="15"/>
                  </a:lnTo>
                  <a:lnTo>
                    <a:pt x="10" y="1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27" name="Freeform 1261"/>
            <p:cNvSpPr>
              <a:spLocks noEditPoints="1"/>
            </p:cNvSpPr>
            <p:nvPr/>
          </p:nvSpPr>
          <p:spPr bwMode="auto">
            <a:xfrm>
              <a:off x="1837267" y="3695700"/>
              <a:ext cx="82551" cy="127000"/>
            </a:xfrm>
            <a:custGeom>
              <a:avLst/>
              <a:gdLst>
                <a:gd name="T0" fmla="*/ 73152591 w 39"/>
                <a:gd name="T1" fmla="*/ 0 h 59"/>
                <a:gd name="T2" fmla="*/ 25225579 w 39"/>
                <a:gd name="T3" fmla="*/ 0 h 59"/>
                <a:gd name="T4" fmla="*/ 25225579 w 39"/>
                <a:gd name="T5" fmla="*/ 0 h 59"/>
                <a:gd name="T6" fmla="*/ 15135347 w 39"/>
                <a:gd name="T7" fmla="*/ 2608881 h 59"/>
                <a:gd name="T8" fmla="*/ 5045116 w 39"/>
                <a:gd name="T9" fmla="*/ 5217763 h 59"/>
                <a:gd name="T10" fmla="*/ 2522558 w 39"/>
                <a:gd name="T11" fmla="*/ 15651674 h 59"/>
                <a:gd name="T12" fmla="*/ 0 w 39"/>
                <a:gd name="T13" fmla="*/ 26087199 h 59"/>
                <a:gd name="T14" fmla="*/ 0 w 39"/>
                <a:gd name="T15" fmla="*/ 127823886 h 59"/>
                <a:gd name="T16" fmla="*/ 0 w 39"/>
                <a:gd name="T17" fmla="*/ 127823886 h 59"/>
                <a:gd name="T18" fmla="*/ 2522558 w 39"/>
                <a:gd name="T19" fmla="*/ 138259411 h 59"/>
                <a:gd name="T20" fmla="*/ 5045116 w 39"/>
                <a:gd name="T21" fmla="*/ 148693322 h 59"/>
                <a:gd name="T22" fmla="*/ 15135347 w 39"/>
                <a:gd name="T23" fmla="*/ 151302203 h 59"/>
                <a:gd name="T24" fmla="*/ 25225579 w 39"/>
                <a:gd name="T25" fmla="*/ 153911085 h 59"/>
                <a:gd name="T26" fmla="*/ 73152591 w 39"/>
                <a:gd name="T27" fmla="*/ 153911085 h 59"/>
                <a:gd name="T28" fmla="*/ 73152591 w 39"/>
                <a:gd name="T29" fmla="*/ 153911085 h 59"/>
                <a:gd name="T30" fmla="*/ 83242822 w 39"/>
                <a:gd name="T31" fmla="*/ 151302203 h 59"/>
                <a:gd name="T32" fmla="*/ 93333054 w 39"/>
                <a:gd name="T33" fmla="*/ 148693322 h 59"/>
                <a:gd name="T34" fmla="*/ 95855612 w 39"/>
                <a:gd name="T35" fmla="*/ 138259411 h 59"/>
                <a:gd name="T36" fmla="*/ 98378169 w 39"/>
                <a:gd name="T37" fmla="*/ 127823886 h 59"/>
                <a:gd name="T38" fmla="*/ 98378169 w 39"/>
                <a:gd name="T39" fmla="*/ 26087199 h 59"/>
                <a:gd name="T40" fmla="*/ 98378169 w 39"/>
                <a:gd name="T41" fmla="*/ 26087199 h 59"/>
                <a:gd name="T42" fmla="*/ 95855612 w 39"/>
                <a:gd name="T43" fmla="*/ 15651674 h 59"/>
                <a:gd name="T44" fmla="*/ 93333054 w 39"/>
                <a:gd name="T45" fmla="*/ 5217763 h 59"/>
                <a:gd name="T46" fmla="*/ 83242822 w 39"/>
                <a:gd name="T47" fmla="*/ 2608881 h 59"/>
                <a:gd name="T48" fmla="*/ 73152591 w 39"/>
                <a:gd name="T49" fmla="*/ 0 h 59"/>
                <a:gd name="T50" fmla="*/ 73152591 w 39"/>
                <a:gd name="T51" fmla="*/ 0 h 59"/>
                <a:gd name="T52" fmla="*/ 73152591 w 39"/>
                <a:gd name="T53" fmla="*/ 26087199 h 59"/>
                <a:gd name="T54" fmla="*/ 73152591 w 39"/>
                <a:gd name="T55" fmla="*/ 88693894 h 59"/>
                <a:gd name="T56" fmla="*/ 25225579 w 39"/>
                <a:gd name="T57" fmla="*/ 88693894 h 59"/>
                <a:gd name="T58" fmla="*/ 25225579 w 39"/>
                <a:gd name="T59" fmla="*/ 26087199 h 59"/>
                <a:gd name="T60" fmla="*/ 73152591 w 39"/>
                <a:gd name="T61" fmla="*/ 26087199 h 59"/>
                <a:gd name="T62" fmla="*/ 25225579 w 39"/>
                <a:gd name="T63" fmla="*/ 127823886 h 59"/>
                <a:gd name="T64" fmla="*/ 25225579 w 39"/>
                <a:gd name="T65" fmla="*/ 114781093 h 59"/>
                <a:gd name="T66" fmla="*/ 73152591 w 39"/>
                <a:gd name="T67" fmla="*/ 114781093 h 59"/>
                <a:gd name="T68" fmla="*/ 73152591 w 39"/>
                <a:gd name="T69" fmla="*/ 127823886 h 59"/>
                <a:gd name="T70" fmla="*/ 25225579 w 39"/>
                <a:gd name="T71" fmla="*/ 127823886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 h="59">
                  <a:moveTo>
                    <a:pt x="29" y="0"/>
                  </a:moveTo>
                  <a:lnTo>
                    <a:pt x="10" y="0"/>
                  </a:lnTo>
                  <a:lnTo>
                    <a:pt x="6" y="1"/>
                  </a:lnTo>
                  <a:lnTo>
                    <a:pt x="2" y="2"/>
                  </a:lnTo>
                  <a:lnTo>
                    <a:pt x="1" y="6"/>
                  </a:lnTo>
                  <a:lnTo>
                    <a:pt x="0" y="10"/>
                  </a:lnTo>
                  <a:lnTo>
                    <a:pt x="0" y="49"/>
                  </a:lnTo>
                  <a:lnTo>
                    <a:pt x="1" y="53"/>
                  </a:lnTo>
                  <a:lnTo>
                    <a:pt x="2" y="57"/>
                  </a:lnTo>
                  <a:lnTo>
                    <a:pt x="6" y="58"/>
                  </a:lnTo>
                  <a:lnTo>
                    <a:pt x="10" y="59"/>
                  </a:lnTo>
                  <a:lnTo>
                    <a:pt x="29" y="59"/>
                  </a:lnTo>
                  <a:lnTo>
                    <a:pt x="33" y="58"/>
                  </a:lnTo>
                  <a:lnTo>
                    <a:pt x="37" y="57"/>
                  </a:lnTo>
                  <a:lnTo>
                    <a:pt x="38" y="53"/>
                  </a:lnTo>
                  <a:lnTo>
                    <a:pt x="39" y="49"/>
                  </a:lnTo>
                  <a:lnTo>
                    <a:pt x="39" y="10"/>
                  </a:lnTo>
                  <a:lnTo>
                    <a:pt x="38" y="6"/>
                  </a:lnTo>
                  <a:lnTo>
                    <a:pt x="37" y="2"/>
                  </a:lnTo>
                  <a:lnTo>
                    <a:pt x="33" y="1"/>
                  </a:lnTo>
                  <a:lnTo>
                    <a:pt x="29" y="0"/>
                  </a:lnTo>
                  <a:close/>
                  <a:moveTo>
                    <a:pt x="29" y="10"/>
                  </a:moveTo>
                  <a:lnTo>
                    <a:pt x="29" y="34"/>
                  </a:lnTo>
                  <a:lnTo>
                    <a:pt x="10" y="34"/>
                  </a:lnTo>
                  <a:lnTo>
                    <a:pt x="10" y="10"/>
                  </a:lnTo>
                  <a:lnTo>
                    <a:pt x="29" y="10"/>
                  </a:lnTo>
                  <a:close/>
                  <a:moveTo>
                    <a:pt x="10" y="49"/>
                  </a:moveTo>
                  <a:lnTo>
                    <a:pt x="10" y="44"/>
                  </a:lnTo>
                  <a:lnTo>
                    <a:pt x="29" y="44"/>
                  </a:lnTo>
                  <a:lnTo>
                    <a:pt x="29" y="49"/>
                  </a:lnTo>
                  <a:lnTo>
                    <a:pt x="10" y="4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grpSp>
      <p:sp>
        <p:nvSpPr>
          <p:cNvPr id="31" name="TextBox 30"/>
          <p:cNvSpPr txBox="1"/>
          <p:nvPr/>
        </p:nvSpPr>
        <p:spPr>
          <a:xfrm>
            <a:off x="813144" y="1750851"/>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32" name="TextBox 31"/>
          <p:cNvSpPr txBox="1"/>
          <p:nvPr/>
        </p:nvSpPr>
        <p:spPr>
          <a:xfrm>
            <a:off x="854701" y="2308661"/>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33" name="Rounded Rectangle 32"/>
          <p:cNvSpPr/>
          <p:nvPr/>
        </p:nvSpPr>
        <p:spPr>
          <a:xfrm>
            <a:off x="910522" y="3018932"/>
            <a:ext cx="1062947" cy="3429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4" name="TextBox 33"/>
          <p:cNvSpPr txBox="1"/>
          <p:nvPr/>
        </p:nvSpPr>
        <p:spPr>
          <a:xfrm>
            <a:off x="833516" y="3097303"/>
            <a:ext cx="1216959" cy="230832"/>
          </a:xfrm>
          <a:prstGeom prst="rect">
            <a:avLst/>
          </a:prstGeom>
          <a:noFill/>
        </p:spPr>
        <p:txBody>
          <a:bodyPr wrap="square" rtlCol="0">
            <a:spAutoFit/>
          </a:bodyPr>
          <a:lstStyle/>
          <a:p>
            <a:pPr algn="ctr"/>
            <a:r>
              <a:rPr lang="id-ID" sz="900" b="1" dirty="0">
                <a:solidFill>
                  <a:schemeClr val="bg1"/>
                </a:solidFill>
              </a:rPr>
              <a:t>ENJOY </a:t>
            </a:r>
            <a:endParaRPr lang="id-ID" sz="900" b="1"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154151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anim calcmode="lin" valueType="num">
                                      <p:cBhvr>
                                        <p:cTn id="12" dur="500" fill="hold"/>
                                        <p:tgtEl>
                                          <p:spTgt spid="32"/>
                                        </p:tgtEl>
                                        <p:attrNameLst>
                                          <p:attrName>ppt_x</p:attrName>
                                        </p:attrNameLst>
                                      </p:cBhvr>
                                      <p:tavLst>
                                        <p:tav tm="0">
                                          <p:val>
                                            <p:strVal val="#ppt_x"/>
                                          </p:val>
                                        </p:tav>
                                        <p:tav tm="100000">
                                          <p:val>
                                            <p:strVal val="#ppt_x"/>
                                          </p:val>
                                        </p:tav>
                                      </p:tavLst>
                                    </p:anim>
                                    <p:anim calcmode="lin" valueType="num">
                                      <p:cBhvr>
                                        <p:cTn id="13" dur="500" fill="hold"/>
                                        <p:tgtEl>
                                          <p:spTgt spid="32"/>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p:cTn id="17" dur="500" fill="hold"/>
                                        <p:tgtEl>
                                          <p:spTgt spid="33"/>
                                        </p:tgtEl>
                                        <p:attrNameLst>
                                          <p:attrName>ppt_w</p:attrName>
                                        </p:attrNameLst>
                                      </p:cBhvr>
                                      <p:tavLst>
                                        <p:tav tm="0">
                                          <p:val>
                                            <p:fltVal val="0"/>
                                          </p:val>
                                        </p:tav>
                                        <p:tav tm="100000">
                                          <p:val>
                                            <p:strVal val="#ppt_w"/>
                                          </p:val>
                                        </p:tav>
                                      </p:tavLst>
                                    </p:anim>
                                    <p:anim calcmode="lin" valueType="num">
                                      <p:cBhvr>
                                        <p:cTn id="18" dur="500" fill="hold"/>
                                        <p:tgtEl>
                                          <p:spTgt spid="33"/>
                                        </p:tgtEl>
                                        <p:attrNameLst>
                                          <p:attrName>ppt_h</p:attrName>
                                        </p:attrNameLst>
                                      </p:cBhvr>
                                      <p:tavLst>
                                        <p:tav tm="0">
                                          <p:val>
                                            <p:fltVal val="0"/>
                                          </p:val>
                                        </p:tav>
                                        <p:tav tm="100000">
                                          <p:val>
                                            <p:strVal val="#ppt_h"/>
                                          </p:val>
                                        </p:tav>
                                      </p:tavLst>
                                    </p:anim>
                                    <p:animEffect transition="in" filter="fade">
                                      <p:cBhvr>
                                        <p:cTn id="19" dur="500"/>
                                        <p:tgtEl>
                                          <p:spTgt spid="3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childTnLst>
                                </p:cTn>
                              </p:par>
                            </p:childTnLst>
                          </p:cTn>
                        </p:par>
                        <p:par>
                          <p:cTn id="25" fill="hold">
                            <p:stCondLst>
                              <p:cond delay="1500"/>
                            </p:stCondLst>
                            <p:childTnLst>
                              <p:par>
                                <p:cTn id="26" presetID="53" presetClass="entr" presetSubtype="16"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ppt_w</p:attrName>
                                        </p:attrNameLst>
                                      </p:cBhvr>
                                      <p:tavLst>
                                        <p:tav tm="0">
                                          <p:val>
                                            <p:fltVal val="0"/>
                                          </p:val>
                                        </p:tav>
                                        <p:tav tm="100000">
                                          <p:val>
                                            <p:strVal val="#ppt_w"/>
                                          </p:val>
                                        </p:tav>
                                      </p:tavLst>
                                    </p:anim>
                                    <p:anim calcmode="lin" valueType="num">
                                      <p:cBhvr>
                                        <p:cTn id="29" dur="500" fill="hold"/>
                                        <p:tgtEl>
                                          <p:spTgt spid="6"/>
                                        </p:tgtEl>
                                        <p:attrNameLst>
                                          <p:attrName>ppt_h</p:attrName>
                                        </p:attrNameLst>
                                      </p:cBhvr>
                                      <p:tavLst>
                                        <p:tav tm="0">
                                          <p:val>
                                            <p:fltVal val="0"/>
                                          </p:val>
                                        </p:tav>
                                        <p:tav tm="100000">
                                          <p:val>
                                            <p:strVal val="#ppt_h"/>
                                          </p:val>
                                        </p:tav>
                                      </p:tavLst>
                                    </p:anim>
                                    <p:animEffect transition="in" filter="fade">
                                      <p:cBhvr>
                                        <p:cTn id="30" dur="500"/>
                                        <p:tgtEl>
                                          <p:spTgt spid="6"/>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ppt_w</p:attrName>
                                        </p:attrNameLst>
                                      </p:cBhvr>
                                      <p:tavLst>
                                        <p:tav tm="0">
                                          <p:val>
                                            <p:fltVal val="0"/>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animEffect transition="in" filter="fade">
                                      <p:cBhvr>
                                        <p:cTn id="35" dur="500"/>
                                        <p:tgtEl>
                                          <p:spTgt spid="7"/>
                                        </p:tgtEl>
                                      </p:cBhvr>
                                    </p:animEffect>
                                  </p:childTnLst>
                                </p:cTn>
                              </p:par>
                              <p:par>
                                <p:cTn id="36" presetID="53" presetClass="entr" presetSubtype="16" fill="hold" nodeType="withEffect">
                                  <p:stCondLst>
                                    <p:cond delay="0"/>
                                  </p:stCondLst>
                                  <p:childTnLst>
                                    <p:set>
                                      <p:cBhvr>
                                        <p:cTn id="37" dur="1" fill="hold">
                                          <p:stCondLst>
                                            <p:cond delay="0"/>
                                          </p:stCondLst>
                                        </p:cTn>
                                        <p:tgtEl>
                                          <p:spTgt spid="12"/>
                                        </p:tgtEl>
                                        <p:attrNameLst>
                                          <p:attrName>style.visibility</p:attrName>
                                        </p:attrNameLst>
                                      </p:cBhvr>
                                      <p:to>
                                        <p:strVal val="visible"/>
                                      </p:to>
                                    </p:set>
                                    <p:anim calcmode="lin" valueType="num">
                                      <p:cBhvr>
                                        <p:cTn id="38" dur="500" fill="hold"/>
                                        <p:tgtEl>
                                          <p:spTgt spid="12"/>
                                        </p:tgtEl>
                                        <p:attrNameLst>
                                          <p:attrName>ppt_w</p:attrName>
                                        </p:attrNameLst>
                                      </p:cBhvr>
                                      <p:tavLst>
                                        <p:tav tm="0">
                                          <p:val>
                                            <p:fltVal val="0"/>
                                          </p:val>
                                        </p:tav>
                                        <p:tav tm="100000">
                                          <p:val>
                                            <p:strVal val="#ppt_w"/>
                                          </p:val>
                                        </p:tav>
                                      </p:tavLst>
                                    </p:anim>
                                    <p:anim calcmode="lin" valueType="num">
                                      <p:cBhvr>
                                        <p:cTn id="39" dur="500" fill="hold"/>
                                        <p:tgtEl>
                                          <p:spTgt spid="12"/>
                                        </p:tgtEl>
                                        <p:attrNameLst>
                                          <p:attrName>ppt_h</p:attrName>
                                        </p:attrNameLst>
                                      </p:cBhvr>
                                      <p:tavLst>
                                        <p:tav tm="0">
                                          <p:val>
                                            <p:fltVal val="0"/>
                                          </p:val>
                                        </p:tav>
                                        <p:tav tm="100000">
                                          <p:val>
                                            <p:strVal val="#ppt_h"/>
                                          </p:val>
                                        </p:tav>
                                      </p:tavLst>
                                    </p:anim>
                                    <p:animEffect transition="in" filter="fade">
                                      <p:cBhvr>
                                        <p:cTn id="40" dur="500"/>
                                        <p:tgtEl>
                                          <p:spTgt spid="12"/>
                                        </p:tgtEl>
                                      </p:cBhvr>
                                    </p:animEffect>
                                  </p:childTnLst>
                                </p:cTn>
                              </p:par>
                              <p:par>
                                <p:cTn id="41" presetID="53" presetClass="entr" presetSubtype="16"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fltVal val="0"/>
                                          </p:val>
                                        </p:tav>
                                        <p:tav tm="100000">
                                          <p:val>
                                            <p:strVal val="#ppt_w"/>
                                          </p:val>
                                        </p:tav>
                                      </p:tavLst>
                                    </p:anim>
                                    <p:anim calcmode="lin" valueType="num">
                                      <p:cBhvr>
                                        <p:cTn id="44" dur="500" fill="hold"/>
                                        <p:tgtEl>
                                          <p:spTgt spid="16"/>
                                        </p:tgtEl>
                                        <p:attrNameLst>
                                          <p:attrName>ppt_h</p:attrName>
                                        </p:attrNameLst>
                                      </p:cBhvr>
                                      <p:tavLst>
                                        <p:tav tm="0">
                                          <p:val>
                                            <p:fltVal val="0"/>
                                          </p:val>
                                        </p:tav>
                                        <p:tav tm="100000">
                                          <p:val>
                                            <p:strVal val="#ppt_h"/>
                                          </p:val>
                                        </p:tav>
                                      </p:tavLst>
                                    </p:anim>
                                    <p:animEffect transition="in" filter="fade">
                                      <p:cBhvr>
                                        <p:cTn id="45" dur="500"/>
                                        <p:tgtEl>
                                          <p:spTgt spid="16"/>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22"/>
                                        </p:tgtEl>
                                        <p:attrNameLst>
                                          <p:attrName>style.visibility</p:attrName>
                                        </p:attrNameLst>
                                      </p:cBhvr>
                                      <p:to>
                                        <p:strVal val="visible"/>
                                      </p:to>
                                    </p:set>
                                    <p:anim calcmode="lin" valueType="num">
                                      <p:cBhvr>
                                        <p:cTn id="48" dur="500" fill="hold"/>
                                        <p:tgtEl>
                                          <p:spTgt spid="22"/>
                                        </p:tgtEl>
                                        <p:attrNameLst>
                                          <p:attrName>ppt_w</p:attrName>
                                        </p:attrNameLst>
                                      </p:cBhvr>
                                      <p:tavLst>
                                        <p:tav tm="0">
                                          <p:val>
                                            <p:fltVal val="0"/>
                                          </p:val>
                                        </p:tav>
                                        <p:tav tm="100000">
                                          <p:val>
                                            <p:strVal val="#ppt_w"/>
                                          </p:val>
                                        </p:tav>
                                      </p:tavLst>
                                    </p:anim>
                                    <p:anim calcmode="lin" valueType="num">
                                      <p:cBhvr>
                                        <p:cTn id="49" dur="500" fill="hold"/>
                                        <p:tgtEl>
                                          <p:spTgt spid="22"/>
                                        </p:tgtEl>
                                        <p:attrNameLst>
                                          <p:attrName>ppt_h</p:attrName>
                                        </p:attrNameLst>
                                      </p:cBhvr>
                                      <p:tavLst>
                                        <p:tav tm="0">
                                          <p:val>
                                            <p:fltVal val="0"/>
                                          </p:val>
                                        </p:tav>
                                        <p:tav tm="100000">
                                          <p:val>
                                            <p:strVal val="#ppt_h"/>
                                          </p:val>
                                        </p:tav>
                                      </p:tavLst>
                                    </p:anim>
                                    <p:animEffect transition="in" filter="fade">
                                      <p:cBhvr>
                                        <p:cTn id="50" dur="500"/>
                                        <p:tgtEl>
                                          <p:spTgt spid="22"/>
                                        </p:tgtEl>
                                      </p:cBhvr>
                                    </p:animEffect>
                                  </p:childTnLst>
                                </p:cTn>
                              </p:par>
                              <p:par>
                                <p:cTn id="51" presetID="53" presetClass="entr" presetSubtype="16" fill="hold" nodeType="withEffect">
                                  <p:stCondLst>
                                    <p:cond delay="0"/>
                                  </p:stCondLst>
                                  <p:childTnLst>
                                    <p:set>
                                      <p:cBhvr>
                                        <p:cTn id="52" dur="1" fill="hold">
                                          <p:stCondLst>
                                            <p:cond delay="0"/>
                                          </p:stCondLst>
                                        </p:cTn>
                                        <p:tgtEl>
                                          <p:spTgt spid="25"/>
                                        </p:tgtEl>
                                        <p:attrNameLst>
                                          <p:attrName>style.visibility</p:attrName>
                                        </p:attrNameLst>
                                      </p:cBhvr>
                                      <p:to>
                                        <p:strVal val="visible"/>
                                      </p:to>
                                    </p:set>
                                    <p:anim calcmode="lin" valueType="num">
                                      <p:cBhvr>
                                        <p:cTn id="53" dur="500" fill="hold"/>
                                        <p:tgtEl>
                                          <p:spTgt spid="25"/>
                                        </p:tgtEl>
                                        <p:attrNameLst>
                                          <p:attrName>ppt_w</p:attrName>
                                        </p:attrNameLst>
                                      </p:cBhvr>
                                      <p:tavLst>
                                        <p:tav tm="0">
                                          <p:val>
                                            <p:fltVal val="0"/>
                                          </p:val>
                                        </p:tav>
                                        <p:tav tm="100000">
                                          <p:val>
                                            <p:strVal val="#ppt_w"/>
                                          </p:val>
                                        </p:tav>
                                      </p:tavLst>
                                    </p:anim>
                                    <p:anim calcmode="lin" valueType="num">
                                      <p:cBhvr>
                                        <p:cTn id="54" dur="500" fill="hold"/>
                                        <p:tgtEl>
                                          <p:spTgt spid="25"/>
                                        </p:tgtEl>
                                        <p:attrNameLst>
                                          <p:attrName>ppt_h</p:attrName>
                                        </p:attrNameLst>
                                      </p:cBhvr>
                                      <p:tavLst>
                                        <p:tav tm="0">
                                          <p:val>
                                            <p:fltVal val="0"/>
                                          </p:val>
                                        </p:tav>
                                        <p:tav tm="100000">
                                          <p:val>
                                            <p:strVal val="#ppt_h"/>
                                          </p:val>
                                        </p:tav>
                                      </p:tavLst>
                                    </p:anim>
                                    <p:animEffect transition="in" filter="fade">
                                      <p:cBhvr>
                                        <p:cTn id="55" dur="500"/>
                                        <p:tgtEl>
                                          <p:spTgt spid="25"/>
                                        </p:tgtEl>
                                      </p:cBhvr>
                                    </p:animEffect>
                                  </p:childTnLst>
                                </p:cTn>
                              </p:par>
                            </p:childTnLst>
                          </p:cTn>
                        </p:par>
                        <p:par>
                          <p:cTn id="56" fill="hold">
                            <p:stCondLst>
                              <p:cond delay="2000"/>
                            </p:stCondLst>
                            <p:childTnLst>
                              <p:par>
                                <p:cTn id="57" presetID="22" presetClass="entr" presetSubtype="8" fill="hold" grpId="0" nodeType="afterEffect">
                                  <p:stCondLst>
                                    <p:cond delay="0"/>
                                  </p:stCondLst>
                                  <p:childTnLst>
                                    <p:set>
                                      <p:cBhvr>
                                        <p:cTn id="58" dur="1" fill="hold">
                                          <p:stCondLst>
                                            <p:cond delay="0"/>
                                          </p:stCondLst>
                                        </p:cTn>
                                        <p:tgtEl>
                                          <p:spTgt spid="24"/>
                                        </p:tgtEl>
                                        <p:attrNameLst>
                                          <p:attrName>style.visibility</p:attrName>
                                        </p:attrNameLst>
                                      </p:cBhvr>
                                      <p:to>
                                        <p:strVal val="visible"/>
                                      </p:to>
                                    </p:set>
                                    <p:animEffect transition="in" filter="wipe(left)">
                                      <p:cBhvr>
                                        <p:cTn id="59" dur="500"/>
                                        <p:tgtEl>
                                          <p:spTgt spid="24"/>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9"/>
                                        </p:tgtEl>
                                        <p:attrNameLst>
                                          <p:attrName>style.visibility</p:attrName>
                                        </p:attrNameLst>
                                      </p:cBhvr>
                                      <p:to>
                                        <p:strVal val="visible"/>
                                      </p:to>
                                    </p:set>
                                    <p:animEffect transition="in" filter="wipe(left)">
                                      <p:cBhvr>
                                        <p:cTn id="62" dur="500"/>
                                        <p:tgtEl>
                                          <p:spTgt spid="9"/>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wipe(left)">
                                      <p:cBhvr>
                                        <p:cTn id="65" dur="500"/>
                                        <p:tgtEl>
                                          <p:spTgt spid="11"/>
                                        </p:tgtEl>
                                      </p:cBhvr>
                                    </p:animEffect>
                                  </p:childTnLst>
                                </p:cTn>
                              </p:par>
                            </p:childTnLst>
                          </p:cTn>
                        </p:par>
                        <p:par>
                          <p:cTn id="66" fill="hold">
                            <p:stCondLst>
                              <p:cond delay="2500"/>
                            </p:stCondLst>
                            <p:childTnLst>
                              <p:par>
                                <p:cTn id="67" presetID="42" presetClass="entr" presetSubtype="0"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anim calcmode="lin" valueType="num">
                                      <p:cBhvr>
                                        <p:cTn id="70" dur="500" fill="hold"/>
                                        <p:tgtEl>
                                          <p:spTgt spid="23"/>
                                        </p:tgtEl>
                                        <p:attrNameLst>
                                          <p:attrName>ppt_x</p:attrName>
                                        </p:attrNameLst>
                                      </p:cBhvr>
                                      <p:tavLst>
                                        <p:tav tm="0">
                                          <p:val>
                                            <p:strVal val="#ppt_x"/>
                                          </p:val>
                                        </p:tav>
                                        <p:tav tm="100000">
                                          <p:val>
                                            <p:strVal val="#ppt_x"/>
                                          </p:val>
                                        </p:tav>
                                      </p:tavLst>
                                    </p:anim>
                                    <p:anim calcmode="lin" valueType="num">
                                      <p:cBhvr>
                                        <p:cTn id="71" dur="500" fill="hold"/>
                                        <p:tgtEl>
                                          <p:spTgt spid="23"/>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8"/>
                                        </p:tgtEl>
                                        <p:attrNameLst>
                                          <p:attrName>style.visibility</p:attrName>
                                        </p:attrNameLst>
                                      </p:cBhvr>
                                      <p:to>
                                        <p:strVal val="visible"/>
                                      </p:to>
                                    </p:set>
                                    <p:animEffect transition="in" filter="fade">
                                      <p:cBhvr>
                                        <p:cTn id="74" dur="500"/>
                                        <p:tgtEl>
                                          <p:spTgt spid="8"/>
                                        </p:tgtEl>
                                      </p:cBhvr>
                                    </p:animEffect>
                                    <p:anim calcmode="lin" valueType="num">
                                      <p:cBhvr>
                                        <p:cTn id="75" dur="500" fill="hold"/>
                                        <p:tgtEl>
                                          <p:spTgt spid="8"/>
                                        </p:tgtEl>
                                        <p:attrNameLst>
                                          <p:attrName>ppt_x</p:attrName>
                                        </p:attrNameLst>
                                      </p:cBhvr>
                                      <p:tavLst>
                                        <p:tav tm="0">
                                          <p:val>
                                            <p:strVal val="#ppt_x"/>
                                          </p:val>
                                        </p:tav>
                                        <p:tav tm="100000">
                                          <p:val>
                                            <p:strVal val="#ppt_x"/>
                                          </p:val>
                                        </p:tav>
                                      </p:tavLst>
                                    </p:anim>
                                    <p:anim calcmode="lin" valueType="num">
                                      <p:cBhvr>
                                        <p:cTn id="76" dur="500" fill="hold"/>
                                        <p:tgtEl>
                                          <p:spTgt spid="8"/>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10"/>
                                        </p:tgtEl>
                                        <p:attrNameLst>
                                          <p:attrName>style.visibility</p:attrName>
                                        </p:attrNameLst>
                                      </p:cBhvr>
                                      <p:to>
                                        <p:strVal val="visible"/>
                                      </p:to>
                                    </p:set>
                                    <p:animEffect transition="in" filter="fade">
                                      <p:cBhvr>
                                        <p:cTn id="79" dur="500"/>
                                        <p:tgtEl>
                                          <p:spTgt spid="10"/>
                                        </p:tgtEl>
                                      </p:cBhvr>
                                    </p:animEffect>
                                    <p:anim calcmode="lin" valueType="num">
                                      <p:cBhvr>
                                        <p:cTn id="80" dur="500" fill="hold"/>
                                        <p:tgtEl>
                                          <p:spTgt spid="10"/>
                                        </p:tgtEl>
                                        <p:attrNameLst>
                                          <p:attrName>ppt_x</p:attrName>
                                        </p:attrNameLst>
                                      </p:cBhvr>
                                      <p:tavLst>
                                        <p:tav tm="0">
                                          <p:val>
                                            <p:strVal val="#ppt_x"/>
                                          </p:val>
                                        </p:tav>
                                        <p:tav tm="100000">
                                          <p:val>
                                            <p:strVal val="#ppt_x"/>
                                          </p:val>
                                        </p:tav>
                                      </p:tavLst>
                                    </p:anim>
                                    <p:anim calcmode="lin" valueType="num">
                                      <p:cBhvr>
                                        <p:cTn id="81"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p:bldP spid="9" grpId="0"/>
      <p:bldP spid="10" grpId="0"/>
      <p:bldP spid="11" grpId="0"/>
      <p:bldP spid="22" grpId="0" animBg="1"/>
      <p:bldP spid="23" grpId="0"/>
      <p:bldP spid="24" grpId="0"/>
      <p:bldP spid="31" grpId="0"/>
      <p:bldP spid="32" grpId="0"/>
      <p:bldP spid="33" grpId="0" animBg="1"/>
      <p:bldP spid="3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Round Diagonal Corner Rectangle 9"/>
          <p:cNvSpPr/>
          <p:nvPr/>
        </p:nvSpPr>
        <p:spPr>
          <a:xfrm>
            <a:off x="366690" y="2226312"/>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Subtitle 2"/>
          <p:cNvSpPr>
            <a:spLocks noGrp="1"/>
          </p:cNvSpPr>
          <p:nvPr>
            <p:ph type="subTitle" idx="4294967295"/>
          </p:nvPr>
        </p:nvSpPr>
        <p:spPr>
          <a:xfrm>
            <a:off x="2757379" y="1534824"/>
            <a:ext cx="3629241" cy="348384"/>
          </a:xfrm>
        </p:spPr>
        <p:txBody>
          <a:bodyPr>
            <a:normAutofit/>
          </a:bodyPr>
          <a:lstStyle/>
          <a:p>
            <a:pPr marL="0" indent="0" algn="ctr">
              <a:buNone/>
            </a:pPr>
            <a:r>
              <a:rPr lang="en-US" sz="1050" i="1" dirty="0"/>
              <a:t>Schedules For Today</a:t>
            </a:r>
          </a:p>
        </p:txBody>
      </p:sp>
      <p:sp>
        <p:nvSpPr>
          <p:cNvPr id="2" name="Title 1"/>
          <p:cNvSpPr>
            <a:spLocks noGrp="1"/>
          </p:cNvSpPr>
          <p:nvPr>
            <p:ph type="ctrTitle" idx="4294967295"/>
          </p:nvPr>
        </p:nvSpPr>
        <p:spPr>
          <a:xfrm>
            <a:off x="3523153" y="728327"/>
            <a:ext cx="2200988" cy="550091"/>
          </a:xfrm>
        </p:spPr>
        <p:txBody>
          <a:bodyPr>
            <a:normAutofit/>
          </a:bodyPr>
          <a:lstStyle/>
          <a:p>
            <a:r>
              <a:rPr lang="en-US" sz="2400" b="1" spc="-150" dirty="0">
                <a:solidFill>
                  <a:schemeClr val="accent6"/>
                </a:solidFill>
              </a:rPr>
              <a:t>Our</a:t>
            </a:r>
            <a:r>
              <a:rPr lang="en-US" sz="2400" spc="-150" dirty="0">
                <a:solidFill>
                  <a:schemeClr val="accent6"/>
                </a:solidFill>
              </a:rPr>
              <a:t> </a:t>
            </a:r>
            <a:r>
              <a:rPr lang="en-US" sz="2400" spc="-150" dirty="0">
                <a:solidFill>
                  <a:schemeClr val="bg1"/>
                </a:solidFill>
              </a:rPr>
              <a:t>Agenda</a:t>
            </a:r>
            <a:endParaRPr lang="en-US" sz="2400" dirty="0">
              <a:solidFill>
                <a:schemeClr val="bg1"/>
              </a:solidFill>
            </a:endParaRPr>
          </a:p>
        </p:txBody>
      </p:sp>
      <p:sp>
        <p:nvSpPr>
          <p:cNvPr id="22" name="Round Diagonal Corner Rectangle 21"/>
          <p:cNvSpPr/>
          <p:nvPr/>
        </p:nvSpPr>
        <p:spPr>
          <a:xfrm>
            <a:off x="2506944" y="2226312"/>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3" name="Round Diagonal Corner Rectangle 22"/>
          <p:cNvSpPr/>
          <p:nvPr/>
        </p:nvSpPr>
        <p:spPr>
          <a:xfrm>
            <a:off x="4629608" y="2226108"/>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 name="Round Diagonal Corner Rectangle 23"/>
          <p:cNvSpPr/>
          <p:nvPr/>
        </p:nvSpPr>
        <p:spPr>
          <a:xfrm>
            <a:off x="6769862" y="2226312"/>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35" name="Group 34"/>
          <p:cNvGrpSpPr/>
          <p:nvPr/>
        </p:nvGrpSpPr>
        <p:grpSpPr>
          <a:xfrm>
            <a:off x="597117" y="3283290"/>
            <a:ext cx="431628" cy="382994"/>
            <a:chOff x="5783263" y="1943101"/>
            <a:chExt cx="225425" cy="200025"/>
          </a:xfrm>
          <a:solidFill>
            <a:schemeClr val="accent6"/>
          </a:solidFill>
        </p:grpSpPr>
        <p:sp>
          <p:nvSpPr>
            <p:cNvPr id="37"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41" name="TextBox 40"/>
          <p:cNvSpPr txBox="1"/>
          <p:nvPr/>
        </p:nvSpPr>
        <p:spPr>
          <a:xfrm>
            <a:off x="1115581" y="3324013"/>
            <a:ext cx="1670603" cy="334707"/>
          </a:xfrm>
          <a:prstGeom prst="rect">
            <a:avLst/>
          </a:prstGeom>
          <a:noFill/>
        </p:spPr>
        <p:txBody>
          <a:bodyPr wrap="square" rtlCol="0">
            <a:spAutoFit/>
          </a:bodyPr>
          <a:lstStyle/>
          <a:p>
            <a:pPr>
              <a:lnSpc>
                <a:spcPct val="150000"/>
              </a:lnSpc>
            </a:pPr>
            <a:r>
              <a:rPr lang="en-US" sz="1050" b="1" dirty="0">
                <a:solidFill>
                  <a:schemeClr val="bg1"/>
                </a:solidFill>
              </a:rPr>
              <a:t>Opening</a:t>
            </a:r>
          </a:p>
        </p:txBody>
      </p:sp>
      <p:sp>
        <p:nvSpPr>
          <p:cNvPr id="42" name="TextBox 41"/>
          <p:cNvSpPr txBox="1"/>
          <p:nvPr/>
        </p:nvSpPr>
        <p:spPr>
          <a:xfrm>
            <a:off x="481903" y="2629358"/>
            <a:ext cx="1843424" cy="461665"/>
          </a:xfrm>
          <a:prstGeom prst="rect">
            <a:avLst/>
          </a:prstGeom>
          <a:noFill/>
        </p:spPr>
        <p:txBody>
          <a:bodyPr wrap="square" rtlCol="0">
            <a:spAutoFit/>
          </a:bodyPr>
          <a:lstStyle/>
          <a:p>
            <a:r>
              <a:rPr lang="en-US" sz="2400" dirty="0">
                <a:solidFill>
                  <a:schemeClr val="bg1"/>
                </a:solidFill>
              </a:rPr>
              <a:t>08:00 AM</a:t>
            </a:r>
          </a:p>
        </p:txBody>
      </p:sp>
      <p:sp>
        <p:nvSpPr>
          <p:cNvPr id="43" name="TextBox 42"/>
          <p:cNvSpPr txBox="1"/>
          <p:nvPr/>
        </p:nvSpPr>
        <p:spPr>
          <a:xfrm>
            <a:off x="525109" y="3979301"/>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61" name="TextBox 60"/>
          <p:cNvSpPr txBox="1"/>
          <p:nvPr/>
        </p:nvSpPr>
        <p:spPr>
          <a:xfrm>
            <a:off x="3103023" y="3343745"/>
            <a:ext cx="1526585" cy="334707"/>
          </a:xfrm>
          <a:prstGeom prst="rect">
            <a:avLst/>
          </a:prstGeom>
          <a:noFill/>
        </p:spPr>
        <p:txBody>
          <a:bodyPr wrap="square" rtlCol="0">
            <a:spAutoFit/>
          </a:bodyPr>
          <a:lstStyle/>
          <a:p>
            <a:pPr>
              <a:lnSpc>
                <a:spcPct val="150000"/>
              </a:lnSpc>
            </a:pPr>
            <a:r>
              <a:rPr lang="en-US" sz="1050" b="1" dirty="0">
                <a:solidFill>
                  <a:schemeClr val="bg1"/>
                </a:solidFill>
              </a:rPr>
              <a:t>Guest Check</a:t>
            </a:r>
          </a:p>
        </p:txBody>
      </p:sp>
      <p:sp>
        <p:nvSpPr>
          <p:cNvPr id="62" name="TextBox 61"/>
          <p:cNvSpPr txBox="1"/>
          <p:nvPr/>
        </p:nvSpPr>
        <p:spPr>
          <a:xfrm>
            <a:off x="2579067" y="2632017"/>
            <a:ext cx="2050541" cy="461665"/>
          </a:xfrm>
          <a:prstGeom prst="rect">
            <a:avLst/>
          </a:prstGeom>
          <a:noFill/>
        </p:spPr>
        <p:txBody>
          <a:bodyPr wrap="square" rtlCol="0">
            <a:spAutoFit/>
          </a:bodyPr>
          <a:lstStyle/>
          <a:p>
            <a:r>
              <a:rPr lang="en-US" sz="2400" dirty="0">
                <a:solidFill>
                  <a:schemeClr val="bg1"/>
                </a:solidFill>
              </a:rPr>
              <a:t>09:00 AM</a:t>
            </a:r>
          </a:p>
        </p:txBody>
      </p:sp>
      <p:sp>
        <p:nvSpPr>
          <p:cNvPr id="63" name="TextBox 62"/>
          <p:cNvSpPr txBox="1"/>
          <p:nvPr/>
        </p:nvSpPr>
        <p:spPr>
          <a:xfrm>
            <a:off x="2656567" y="3970800"/>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64" name="TextBox 63"/>
          <p:cNvSpPr txBox="1"/>
          <p:nvPr/>
        </p:nvSpPr>
        <p:spPr>
          <a:xfrm>
            <a:off x="5205680" y="3343542"/>
            <a:ext cx="1324959" cy="334707"/>
          </a:xfrm>
          <a:prstGeom prst="rect">
            <a:avLst/>
          </a:prstGeom>
          <a:noFill/>
        </p:spPr>
        <p:txBody>
          <a:bodyPr wrap="square" rtlCol="0">
            <a:spAutoFit/>
          </a:bodyPr>
          <a:lstStyle/>
          <a:p>
            <a:pPr>
              <a:lnSpc>
                <a:spcPct val="150000"/>
              </a:lnSpc>
            </a:pPr>
            <a:r>
              <a:rPr lang="en-US" sz="1050" b="1" dirty="0">
                <a:solidFill>
                  <a:schemeClr val="bg1"/>
                </a:solidFill>
              </a:rPr>
              <a:t>Main Agenda</a:t>
            </a:r>
          </a:p>
        </p:txBody>
      </p:sp>
      <p:sp>
        <p:nvSpPr>
          <p:cNvPr id="65" name="TextBox 64"/>
          <p:cNvSpPr txBox="1"/>
          <p:nvPr/>
        </p:nvSpPr>
        <p:spPr>
          <a:xfrm>
            <a:off x="4744822" y="2632017"/>
            <a:ext cx="1785817" cy="461665"/>
          </a:xfrm>
          <a:prstGeom prst="rect">
            <a:avLst/>
          </a:prstGeom>
          <a:noFill/>
        </p:spPr>
        <p:txBody>
          <a:bodyPr wrap="square" rtlCol="0">
            <a:spAutoFit/>
          </a:bodyPr>
          <a:lstStyle/>
          <a:p>
            <a:r>
              <a:rPr lang="en-US" sz="2400" dirty="0">
                <a:solidFill>
                  <a:schemeClr val="bg1"/>
                </a:solidFill>
              </a:rPr>
              <a:t>10:00 AM</a:t>
            </a:r>
          </a:p>
        </p:txBody>
      </p:sp>
      <p:sp>
        <p:nvSpPr>
          <p:cNvPr id="66" name="TextBox 65"/>
          <p:cNvSpPr txBox="1"/>
          <p:nvPr/>
        </p:nvSpPr>
        <p:spPr>
          <a:xfrm>
            <a:off x="4788027" y="3970597"/>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67" name="TextBox 66"/>
          <p:cNvSpPr txBox="1"/>
          <p:nvPr/>
        </p:nvSpPr>
        <p:spPr>
          <a:xfrm>
            <a:off x="7394743" y="3343543"/>
            <a:ext cx="1152140" cy="334707"/>
          </a:xfrm>
          <a:prstGeom prst="rect">
            <a:avLst/>
          </a:prstGeom>
          <a:noFill/>
        </p:spPr>
        <p:txBody>
          <a:bodyPr wrap="square" rtlCol="0">
            <a:spAutoFit/>
          </a:bodyPr>
          <a:lstStyle/>
          <a:p>
            <a:pPr>
              <a:lnSpc>
                <a:spcPct val="150000"/>
              </a:lnSpc>
            </a:pPr>
            <a:r>
              <a:rPr lang="en-US" sz="1050" b="1" dirty="0">
                <a:solidFill>
                  <a:schemeClr val="bg1"/>
                </a:solidFill>
              </a:rPr>
              <a:t>Q&amp;A</a:t>
            </a:r>
          </a:p>
        </p:txBody>
      </p:sp>
      <p:sp>
        <p:nvSpPr>
          <p:cNvPr id="68" name="TextBox 67"/>
          <p:cNvSpPr txBox="1"/>
          <p:nvPr/>
        </p:nvSpPr>
        <p:spPr>
          <a:xfrm>
            <a:off x="6847478" y="2632017"/>
            <a:ext cx="1814620" cy="461665"/>
          </a:xfrm>
          <a:prstGeom prst="rect">
            <a:avLst/>
          </a:prstGeom>
          <a:noFill/>
        </p:spPr>
        <p:txBody>
          <a:bodyPr wrap="square" rtlCol="0">
            <a:spAutoFit/>
          </a:bodyPr>
          <a:lstStyle/>
          <a:p>
            <a:r>
              <a:rPr lang="en-US" sz="2400" dirty="0">
                <a:solidFill>
                  <a:schemeClr val="bg1"/>
                </a:solidFill>
              </a:rPr>
              <a:t>11:00 AM</a:t>
            </a:r>
          </a:p>
        </p:txBody>
      </p:sp>
      <p:sp>
        <p:nvSpPr>
          <p:cNvPr id="69" name="TextBox 68"/>
          <p:cNvSpPr txBox="1"/>
          <p:nvPr/>
        </p:nvSpPr>
        <p:spPr>
          <a:xfrm>
            <a:off x="6919486" y="3970597"/>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grpSp>
        <p:nvGrpSpPr>
          <p:cNvPr id="70" name="Group 69"/>
          <p:cNvGrpSpPr/>
          <p:nvPr/>
        </p:nvGrpSpPr>
        <p:grpSpPr>
          <a:xfrm>
            <a:off x="2699142" y="3306826"/>
            <a:ext cx="429527" cy="338325"/>
            <a:chOff x="5508625" y="2792413"/>
            <a:chExt cx="231776" cy="182563"/>
          </a:xfrm>
          <a:solidFill>
            <a:schemeClr val="accent6"/>
          </a:solidFill>
        </p:grpSpPr>
        <p:sp>
          <p:nvSpPr>
            <p:cNvPr id="71"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74" name="Freeform 452"/>
          <p:cNvSpPr>
            <a:spLocks noEditPoints="1"/>
          </p:cNvSpPr>
          <p:nvPr/>
        </p:nvSpPr>
        <p:spPr bwMode="auto">
          <a:xfrm>
            <a:off x="4858848" y="3335790"/>
            <a:ext cx="345271" cy="314806"/>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grpSp>
        <p:nvGrpSpPr>
          <p:cNvPr id="75" name="Group 74"/>
          <p:cNvGrpSpPr/>
          <p:nvPr/>
        </p:nvGrpSpPr>
        <p:grpSpPr>
          <a:xfrm>
            <a:off x="7042097" y="3324887"/>
            <a:ext cx="237432" cy="325709"/>
            <a:chOff x="1581150" y="2217738"/>
            <a:chExt cx="123825" cy="169863"/>
          </a:xfrm>
          <a:solidFill>
            <a:schemeClr val="accent6"/>
          </a:solidFill>
        </p:grpSpPr>
        <p:sp>
          <p:nvSpPr>
            <p:cNvPr id="76"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847249078"/>
      </p:ext>
    </p:extLst>
  </p:cSld>
  <p:clrMapOvr>
    <a:masterClrMapping/>
  </p:clrMapOvr>
  <p:transition spd="slow">
    <p:pull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fill="hold"/>
                                        <p:tgtEl>
                                          <p:spTgt spid="22"/>
                                        </p:tgtEl>
                                        <p:attrNameLst>
                                          <p:attrName>ppt_x</p:attrName>
                                        </p:attrNameLst>
                                      </p:cBhvr>
                                      <p:tavLst>
                                        <p:tav tm="0">
                                          <p:val>
                                            <p:strVal val="0-#ppt_w/2"/>
                                          </p:val>
                                        </p:tav>
                                        <p:tav tm="100000">
                                          <p:val>
                                            <p:strVal val="#ppt_x"/>
                                          </p:val>
                                        </p:tav>
                                      </p:tavLst>
                                    </p:anim>
                                    <p:anim calcmode="lin" valueType="num">
                                      <p:cBhvr additive="base">
                                        <p:cTn id="28" dur="500" fill="hold"/>
                                        <p:tgtEl>
                                          <p:spTgt spid="22"/>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500" fill="hold"/>
                                        <p:tgtEl>
                                          <p:spTgt spid="23"/>
                                        </p:tgtEl>
                                        <p:attrNameLst>
                                          <p:attrName>ppt_x</p:attrName>
                                        </p:attrNameLst>
                                      </p:cBhvr>
                                      <p:tavLst>
                                        <p:tav tm="0">
                                          <p:val>
                                            <p:strVal val="0-#ppt_w/2"/>
                                          </p:val>
                                        </p:tav>
                                        <p:tav tm="100000">
                                          <p:val>
                                            <p:strVal val="#ppt_x"/>
                                          </p:val>
                                        </p:tav>
                                      </p:tavLst>
                                    </p:anim>
                                    <p:anim calcmode="lin" valueType="num">
                                      <p:cBhvr additive="base">
                                        <p:cTn id="33" dur="500" fill="hold"/>
                                        <p:tgtEl>
                                          <p:spTgt spid="23"/>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8"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fade">
                                      <p:cBhvr>
                                        <p:cTn id="42" dur="1000"/>
                                        <p:tgtEl>
                                          <p:spTgt spid="42"/>
                                        </p:tgtEl>
                                      </p:cBhvr>
                                    </p:animEffect>
                                  </p:childTnLst>
                                </p:cTn>
                              </p:par>
                              <p:par>
                                <p:cTn id="43" presetID="10" presetClass="entr" presetSubtype="0" fill="hold" nodeType="with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fade">
                                      <p:cBhvr>
                                        <p:cTn id="45" dur="1000"/>
                                        <p:tgtEl>
                                          <p:spTgt spid="35"/>
                                        </p:tgtEl>
                                      </p:cBhvr>
                                    </p:animEffect>
                                  </p:childTnLst>
                                </p:cTn>
                              </p:par>
                              <p:par>
                                <p:cTn id="46" presetID="42" presetClass="entr" presetSubtype="0" fill="hold" grpId="0" nodeType="with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fade">
                                      <p:cBhvr>
                                        <p:cTn id="48" dur="1000"/>
                                        <p:tgtEl>
                                          <p:spTgt spid="41"/>
                                        </p:tgtEl>
                                      </p:cBhvr>
                                    </p:animEffect>
                                    <p:anim calcmode="lin" valueType="num">
                                      <p:cBhvr>
                                        <p:cTn id="49" dur="1000" fill="hold"/>
                                        <p:tgtEl>
                                          <p:spTgt spid="41"/>
                                        </p:tgtEl>
                                        <p:attrNameLst>
                                          <p:attrName>ppt_x</p:attrName>
                                        </p:attrNameLst>
                                      </p:cBhvr>
                                      <p:tavLst>
                                        <p:tav tm="0">
                                          <p:val>
                                            <p:strVal val="#ppt_x"/>
                                          </p:val>
                                        </p:tav>
                                        <p:tav tm="100000">
                                          <p:val>
                                            <p:strVal val="#ppt_x"/>
                                          </p:val>
                                        </p:tav>
                                      </p:tavLst>
                                    </p:anim>
                                    <p:anim calcmode="lin" valueType="num">
                                      <p:cBhvr>
                                        <p:cTn id="50" dur="1000" fill="hold"/>
                                        <p:tgtEl>
                                          <p:spTgt spid="4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1000"/>
                                        <p:tgtEl>
                                          <p:spTgt spid="43"/>
                                        </p:tgtEl>
                                      </p:cBhvr>
                                    </p:animEffect>
                                    <p:anim calcmode="lin" valueType="num">
                                      <p:cBhvr>
                                        <p:cTn id="54" dur="1000" fill="hold"/>
                                        <p:tgtEl>
                                          <p:spTgt spid="43"/>
                                        </p:tgtEl>
                                        <p:attrNameLst>
                                          <p:attrName>ppt_x</p:attrName>
                                        </p:attrNameLst>
                                      </p:cBhvr>
                                      <p:tavLst>
                                        <p:tav tm="0">
                                          <p:val>
                                            <p:strVal val="#ppt_x"/>
                                          </p:val>
                                        </p:tav>
                                        <p:tav tm="100000">
                                          <p:val>
                                            <p:strVal val="#ppt_x"/>
                                          </p:val>
                                        </p:tav>
                                      </p:tavLst>
                                    </p:anim>
                                    <p:anim calcmode="lin" valueType="num">
                                      <p:cBhvr>
                                        <p:cTn id="55" dur="1000" fill="hold"/>
                                        <p:tgtEl>
                                          <p:spTgt spid="43"/>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10" presetClass="entr" presetSubtype="0" fill="hold" grpId="0" nodeType="afterEffect">
                                  <p:stCondLst>
                                    <p:cond delay="0"/>
                                  </p:stCondLst>
                                  <p:childTnLst>
                                    <p:set>
                                      <p:cBhvr>
                                        <p:cTn id="58" dur="1" fill="hold">
                                          <p:stCondLst>
                                            <p:cond delay="0"/>
                                          </p:stCondLst>
                                        </p:cTn>
                                        <p:tgtEl>
                                          <p:spTgt spid="62"/>
                                        </p:tgtEl>
                                        <p:attrNameLst>
                                          <p:attrName>style.visibility</p:attrName>
                                        </p:attrNameLst>
                                      </p:cBhvr>
                                      <p:to>
                                        <p:strVal val="visible"/>
                                      </p:to>
                                    </p:set>
                                    <p:animEffect transition="in" filter="fade">
                                      <p:cBhvr>
                                        <p:cTn id="59" dur="1000"/>
                                        <p:tgtEl>
                                          <p:spTgt spid="62"/>
                                        </p:tgtEl>
                                      </p:cBhvr>
                                    </p:animEffect>
                                  </p:childTnLst>
                                </p:cTn>
                              </p:par>
                              <p:par>
                                <p:cTn id="60" presetID="10" presetClass="entr" presetSubtype="0" fill="hold" nodeType="with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fade">
                                      <p:cBhvr>
                                        <p:cTn id="62" dur="1000"/>
                                        <p:tgtEl>
                                          <p:spTgt spid="70"/>
                                        </p:tgtEl>
                                      </p:cBhvr>
                                    </p:animEffect>
                                  </p:childTnLst>
                                </p:cTn>
                              </p:par>
                              <p:par>
                                <p:cTn id="63" presetID="42" presetClass="entr" presetSubtype="0" fill="hold" grpId="0" nodeType="withEffect">
                                  <p:stCondLst>
                                    <p:cond delay="0"/>
                                  </p:stCondLst>
                                  <p:childTnLst>
                                    <p:set>
                                      <p:cBhvr>
                                        <p:cTn id="64" dur="1" fill="hold">
                                          <p:stCondLst>
                                            <p:cond delay="0"/>
                                          </p:stCondLst>
                                        </p:cTn>
                                        <p:tgtEl>
                                          <p:spTgt spid="61"/>
                                        </p:tgtEl>
                                        <p:attrNameLst>
                                          <p:attrName>style.visibility</p:attrName>
                                        </p:attrNameLst>
                                      </p:cBhvr>
                                      <p:to>
                                        <p:strVal val="visible"/>
                                      </p:to>
                                    </p:set>
                                    <p:animEffect transition="in" filter="fade">
                                      <p:cBhvr>
                                        <p:cTn id="65" dur="1000"/>
                                        <p:tgtEl>
                                          <p:spTgt spid="61"/>
                                        </p:tgtEl>
                                      </p:cBhvr>
                                    </p:animEffect>
                                    <p:anim calcmode="lin" valueType="num">
                                      <p:cBhvr>
                                        <p:cTn id="66" dur="1000" fill="hold"/>
                                        <p:tgtEl>
                                          <p:spTgt spid="61"/>
                                        </p:tgtEl>
                                        <p:attrNameLst>
                                          <p:attrName>ppt_x</p:attrName>
                                        </p:attrNameLst>
                                      </p:cBhvr>
                                      <p:tavLst>
                                        <p:tav tm="0">
                                          <p:val>
                                            <p:strVal val="#ppt_x"/>
                                          </p:val>
                                        </p:tav>
                                        <p:tav tm="100000">
                                          <p:val>
                                            <p:strVal val="#ppt_x"/>
                                          </p:val>
                                        </p:tav>
                                      </p:tavLst>
                                    </p:anim>
                                    <p:anim calcmode="lin" valueType="num">
                                      <p:cBhvr>
                                        <p:cTn id="67" dur="1000" fill="hold"/>
                                        <p:tgtEl>
                                          <p:spTgt spid="61"/>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63"/>
                                        </p:tgtEl>
                                        <p:attrNameLst>
                                          <p:attrName>style.visibility</p:attrName>
                                        </p:attrNameLst>
                                      </p:cBhvr>
                                      <p:to>
                                        <p:strVal val="visible"/>
                                      </p:to>
                                    </p:set>
                                    <p:animEffect transition="in" filter="fade">
                                      <p:cBhvr>
                                        <p:cTn id="70" dur="1000"/>
                                        <p:tgtEl>
                                          <p:spTgt spid="63"/>
                                        </p:tgtEl>
                                      </p:cBhvr>
                                    </p:animEffect>
                                    <p:anim calcmode="lin" valueType="num">
                                      <p:cBhvr>
                                        <p:cTn id="71" dur="1000" fill="hold"/>
                                        <p:tgtEl>
                                          <p:spTgt spid="63"/>
                                        </p:tgtEl>
                                        <p:attrNameLst>
                                          <p:attrName>ppt_x</p:attrName>
                                        </p:attrNameLst>
                                      </p:cBhvr>
                                      <p:tavLst>
                                        <p:tav tm="0">
                                          <p:val>
                                            <p:strVal val="#ppt_x"/>
                                          </p:val>
                                        </p:tav>
                                        <p:tav tm="100000">
                                          <p:val>
                                            <p:strVal val="#ppt_x"/>
                                          </p:val>
                                        </p:tav>
                                      </p:tavLst>
                                    </p:anim>
                                    <p:anim calcmode="lin" valueType="num">
                                      <p:cBhvr>
                                        <p:cTn id="72" dur="1000" fill="hold"/>
                                        <p:tgtEl>
                                          <p:spTgt spid="63"/>
                                        </p:tgtEl>
                                        <p:attrNameLst>
                                          <p:attrName>ppt_y</p:attrName>
                                        </p:attrNameLst>
                                      </p:cBhvr>
                                      <p:tavLst>
                                        <p:tav tm="0">
                                          <p:val>
                                            <p:strVal val="#ppt_y+.1"/>
                                          </p:val>
                                        </p:tav>
                                        <p:tav tm="100000">
                                          <p:val>
                                            <p:strVal val="#ppt_y"/>
                                          </p:val>
                                        </p:tav>
                                      </p:tavLst>
                                    </p:anim>
                                  </p:childTnLst>
                                </p:cTn>
                              </p:par>
                            </p:childTnLst>
                          </p:cTn>
                        </p:par>
                        <p:par>
                          <p:cTn id="73" fill="hold">
                            <p:stCondLst>
                              <p:cond delay="5500"/>
                            </p:stCondLst>
                            <p:childTnLst>
                              <p:par>
                                <p:cTn id="74" presetID="10" presetClass="entr" presetSubtype="0" fill="hold" grpId="0" nodeType="afterEffect">
                                  <p:stCondLst>
                                    <p:cond delay="0"/>
                                  </p:stCondLst>
                                  <p:childTnLst>
                                    <p:set>
                                      <p:cBhvr>
                                        <p:cTn id="75" dur="1" fill="hold">
                                          <p:stCondLst>
                                            <p:cond delay="0"/>
                                          </p:stCondLst>
                                        </p:cTn>
                                        <p:tgtEl>
                                          <p:spTgt spid="65"/>
                                        </p:tgtEl>
                                        <p:attrNameLst>
                                          <p:attrName>style.visibility</p:attrName>
                                        </p:attrNameLst>
                                      </p:cBhvr>
                                      <p:to>
                                        <p:strVal val="visible"/>
                                      </p:to>
                                    </p:set>
                                    <p:animEffect transition="in" filter="fade">
                                      <p:cBhvr>
                                        <p:cTn id="76" dur="1000"/>
                                        <p:tgtEl>
                                          <p:spTgt spid="6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74"/>
                                        </p:tgtEl>
                                        <p:attrNameLst>
                                          <p:attrName>style.visibility</p:attrName>
                                        </p:attrNameLst>
                                      </p:cBhvr>
                                      <p:to>
                                        <p:strVal val="visible"/>
                                      </p:to>
                                    </p:set>
                                    <p:animEffect transition="in" filter="fade">
                                      <p:cBhvr>
                                        <p:cTn id="79" dur="1000"/>
                                        <p:tgtEl>
                                          <p:spTgt spid="74"/>
                                        </p:tgtEl>
                                      </p:cBhvr>
                                    </p:animEffect>
                                  </p:childTnLst>
                                </p:cTn>
                              </p:par>
                              <p:par>
                                <p:cTn id="80" presetID="42" presetClass="entr" presetSubtype="0" fill="hold" grpId="0" nodeType="withEffect">
                                  <p:stCondLst>
                                    <p:cond delay="0"/>
                                  </p:stCondLst>
                                  <p:childTnLst>
                                    <p:set>
                                      <p:cBhvr>
                                        <p:cTn id="81" dur="1" fill="hold">
                                          <p:stCondLst>
                                            <p:cond delay="0"/>
                                          </p:stCondLst>
                                        </p:cTn>
                                        <p:tgtEl>
                                          <p:spTgt spid="64"/>
                                        </p:tgtEl>
                                        <p:attrNameLst>
                                          <p:attrName>style.visibility</p:attrName>
                                        </p:attrNameLst>
                                      </p:cBhvr>
                                      <p:to>
                                        <p:strVal val="visible"/>
                                      </p:to>
                                    </p:set>
                                    <p:animEffect transition="in" filter="fade">
                                      <p:cBhvr>
                                        <p:cTn id="82" dur="1000"/>
                                        <p:tgtEl>
                                          <p:spTgt spid="64"/>
                                        </p:tgtEl>
                                      </p:cBhvr>
                                    </p:animEffect>
                                    <p:anim calcmode="lin" valueType="num">
                                      <p:cBhvr>
                                        <p:cTn id="83" dur="1000" fill="hold"/>
                                        <p:tgtEl>
                                          <p:spTgt spid="64"/>
                                        </p:tgtEl>
                                        <p:attrNameLst>
                                          <p:attrName>ppt_x</p:attrName>
                                        </p:attrNameLst>
                                      </p:cBhvr>
                                      <p:tavLst>
                                        <p:tav tm="0">
                                          <p:val>
                                            <p:strVal val="#ppt_x"/>
                                          </p:val>
                                        </p:tav>
                                        <p:tav tm="100000">
                                          <p:val>
                                            <p:strVal val="#ppt_x"/>
                                          </p:val>
                                        </p:tav>
                                      </p:tavLst>
                                    </p:anim>
                                    <p:anim calcmode="lin" valueType="num">
                                      <p:cBhvr>
                                        <p:cTn id="84" dur="1000" fill="hold"/>
                                        <p:tgtEl>
                                          <p:spTgt spid="64"/>
                                        </p:tgtEl>
                                        <p:attrNameLst>
                                          <p:attrName>ppt_y</p:attrName>
                                        </p:attrNameLst>
                                      </p:cBhvr>
                                      <p:tavLst>
                                        <p:tav tm="0">
                                          <p:val>
                                            <p:strVal val="#ppt_y+.1"/>
                                          </p:val>
                                        </p:tav>
                                        <p:tav tm="100000">
                                          <p:val>
                                            <p:strVal val="#ppt_y"/>
                                          </p:val>
                                        </p:tav>
                                      </p:tavLst>
                                    </p:anim>
                                  </p:childTnLst>
                                </p:cTn>
                              </p:par>
                              <p:par>
                                <p:cTn id="85" presetID="42" presetClass="entr" presetSubtype="0" fill="hold" grpId="0" nodeType="withEffect">
                                  <p:stCondLst>
                                    <p:cond delay="0"/>
                                  </p:stCondLst>
                                  <p:childTnLst>
                                    <p:set>
                                      <p:cBhvr>
                                        <p:cTn id="86" dur="1" fill="hold">
                                          <p:stCondLst>
                                            <p:cond delay="0"/>
                                          </p:stCondLst>
                                        </p:cTn>
                                        <p:tgtEl>
                                          <p:spTgt spid="66"/>
                                        </p:tgtEl>
                                        <p:attrNameLst>
                                          <p:attrName>style.visibility</p:attrName>
                                        </p:attrNameLst>
                                      </p:cBhvr>
                                      <p:to>
                                        <p:strVal val="visible"/>
                                      </p:to>
                                    </p:set>
                                    <p:animEffect transition="in" filter="fade">
                                      <p:cBhvr>
                                        <p:cTn id="87" dur="1000"/>
                                        <p:tgtEl>
                                          <p:spTgt spid="66"/>
                                        </p:tgtEl>
                                      </p:cBhvr>
                                    </p:animEffect>
                                    <p:anim calcmode="lin" valueType="num">
                                      <p:cBhvr>
                                        <p:cTn id="88" dur="1000" fill="hold"/>
                                        <p:tgtEl>
                                          <p:spTgt spid="66"/>
                                        </p:tgtEl>
                                        <p:attrNameLst>
                                          <p:attrName>ppt_x</p:attrName>
                                        </p:attrNameLst>
                                      </p:cBhvr>
                                      <p:tavLst>
                                        <p:tav tm="0">
                                          <p:val>
                                            <p:strVal val="#ppt_x"/>
                                          </p:val>
                                        </p:tav>
                                        <p:tav tm="100000">
                                          <p:val>
                                            <p:strVal val="#ppt_x"/>
                                          </p:val>
                                        </p:tav>
                                      </p:tavLst>
                                    </p:anim>
                                    <p:anim calcmode="lin" valueType="num">
                                      <p:cBhvr>
                                        <p:cTn id="89" dur="1000" fill="hold"/>
                                        <p:tgtEl>
                                          <p:spTgt spid="66"/>
                                        </p:tgtEl>
                                        <p:attrNameLst>
                                          <p:attrName>ppt_y</p:attrName>
                                        </p:attrNameLst>
                                      </p:cBhvr>
                                      <p:tavLst>
                                        <p:tav tm="0">
                                          <p:val>
                                            <p:strVal val="#ppt_y+.1"/>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68"/>
                                        </p:tgtEl>
                                        <p:attrNameLst>
                                          <p:attrName>style.visibility</p:attrName>
                                        </p:attrNameLst>
                                      </p:cBhvr>
                                      <p:to>
                                        <p:strVal val="visible"/>
                                      </p:to>
                                    </p:set>
                                    <p:animEffect transition="in" filter="fade">
                                      <p:cBhvr>
                                        <p:cTn id="93" dur="1000"/>
                                        <p:tgtEl>
                                          <p:spTgt spid="68"/>
                                        </p:tgtEl>
                                      </p:cBhvr>
                                    </p:animEffect>
                                  </p:childTnLst>
                                </p:cTn>
                              </p:par>
                              <p:par>
                                <p:cTn id="94" presetID="10" presetClass="entr" presetSubtype="0" fill="hold" nodeType="withEffect">
                                  <p:stCondLst>
                                    <p:cond delay="0"/>
                                  </p:stCondLst>
                                  <p:childTnLst>
                                    <p:set>
                                      <p:cBhvr>
                                        <p:cTn id="95" dur="1" fill="hold">
                                          <p:stCondLst>
                                            <p:cond delay="0"/>
                                          </p:stCondLst>
                                        </p:cTn>
                                        <p:tgtEl>
                                          <p:spTgt spid="75"/>
                                        </p:tgtEl>
                                        <p:attrNameLst>
                                          <p:attrName>style.visibility</p:attrName>
                                        </p:attrNameLst>
                                      </p:cBhvr>
                                      <p:to>
                                        <p:strVal val="visible"/>
                                      </p:to>
                                    </p:set>
                                    <p:animEffect transition="in" filter="fade">
                                      <p:cBhvr>
                                        <p:cTn id="96" dur="500"/>
                                        <p:tgtEl>
                                          <p:spTgt spid="75"/>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67"/>
                                        </p:tgtEl>
                                        <p:attrNameLst>
                                          <p:attrName>style.visibility</p:attrName>
                                        </p:attrNameLst>
                                      </p:cBhvr>
                                      <p:to>
                                        <p:strVal val="visible"/>
                                      </p:to>
                                    </p:set>
                                    <p:animEffect transition="in" filter="fade">
                                      <p:cBhvr>
                                        <p:cTn id="99" dur="1000"/>
                                        <p:tgtEl>
                                          <p:spTgt spid="67"/>
                                        </p:tgtEl>
                                      </p:cBhvr>
                                    </p:animEffect>
                                    <p:anim calcmode="lin" valueType="num">
                                      <p:cBhvr>
                                        <p:cTn id="100" dur="1000" fill="hold"/>
                                        <p:tgtEl>
                                          <p:spTgt spid="67"/>
                                        </p:tgtEl>
                                        <p:attrNameLst>
                                          <p:attrName>ppt_x</p:attrName>
                                        </p:attrNameLst>
                                      </p:cBhvr>
                                      <p:tavLst>
                                        <p:tav tm="0">
                                          <p:val>
                                            <p:strVal val="#ppt_x"/>
                                          </p:val>
                                        </p:tav>
                                        <p:tav tm="100000">
                                          <p:val>
                                            <p:strVal val="#ppt_x"/>
                                          </p:val>
                                        </p:tav>
                                      </p:tavLst>
                                    </p:anim>
                                    <p:anim calcmode="lin" valueType="num">
                                      <p:cBhvr>
                                        <p:cTn id="101" dur="1000" fill="hold"/>
                                        <p:tgtEl>
                                          <p:spTgt spid="67"/>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3" grpId="0" animBg="1"/>
      <p:bldP spid="41" grpId="0"/>
      <p:bldP spid="42" grpId="0"/>
      <p:bldP spid="43" grpId="0"/>
      <p:bldP spid="61" grpId="0"/>
      <p:bldP spid="62" grpId="0"/>
      <p:bldP spid="63" grpId="0"/>
      <p:bldP spid="64" grpId="0"/>
      <p:bldP spid="65" grpId="0"/>
      <p:bldP spid="66" grpId="0"/>
      <p:bldP spid="67" grpId="0"/>
      <p:bldP spid="68" grpId="0"/>
      <p:bldP spid="69" grpId="0"/>
      <p:bldP spid="7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p:cNvSpPr txBox="1"/>
          <p:nvPr/>
        </p:nvSpPr>
        <p:spPr>
          <a:xfrm>
            <a:off x="6170595" y="3090214"/>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29" name="TextBox 28"/>
          <p:cNvSpPr txBox="1"/>
          <p:nvPr/>
        </p:nvSpPr>
        <p:spPr>
          <a:xfrm>
            <a:off x="6212152" y="3648024"/>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30" name="Rounded Rectangle 29"/>
          <p:cNvSpPr/>
          <p:nvPr/>
        </p:nvSpPr>
        <p:spPr>
          <a:xfrm>
            <a:off x="6267973" y="4358295"/>
            <a:ext cx="1062947" cy="3429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1" name="TextBox 30"/>
          <p:cNvSpPr txBox="1"/>
          <p:nvPr/>
        </p:nvSpPr>
        <p:spPr>
          <a:xfrm>
            <a:off x="6190967" y="4436666"/>
            <a:ext cx="1216959" cy="230832"/>
          </a:xfrm>
          <a:prstGeom prst="rect">
            <a:avLst/>
          </a:prstGeom>
          <a:noFill/>
        </p:spPr>
        <p:txBody>
          <a:bodyPr wrap="square" rtlCol="0">
            <a:spAutoFit/>
          </a:bodyPr>
          <a:lstStyle/>
          <a:p>
            <a:pPr algn="ctr"/>
            <a:r>
              <a:rPr lang="id-ID" sz="900" b="1" dirty="0">
                <a:solidFill>
                  <a:schemeClr val="bg1"/>
                </a:solidFill>
              </a:rPr>
              <a:t>ENJOY </a:t>
            </a:r>
            <a:endParaRPr lang="id-ID" sz="900" b="1"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90834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500"/>
                                        <p:tgtEl>
                                          <p:spTgt spid="29"/>
                                        </p:tgtEl>
                                      </p:cBhvr>
                                    </p:animEffect>
                                    <p:anim calcmode="lin" valueType="num">
                                      <p:cBhvr>
                                        <p:cTn id="12" dur="500" fill="hold"/>
                                        <p:tgtEl>
                                          <p:spTgt spid="29"/>
                                        </p:tgtEl>
                                        <p:attrNameLst>
                                          <p:attrName>ppt_x</p:attrName>
                                        </p:attrNameLst>
                                      </p:cBhvr>
                                      <p:tavLst>
                                        <p:tav tm="0">
                                          <p:val>
                                            <p:strVal val="#ppt_x"/>
                                          </p:val>
                                        </p:tav>
                                        <p:tav tm="100000">
                                          <p:val>
                                            <p:strVal val="#ppt_x"/>
                                          </p:val>
                                        </p:tav>
                                      </p:tavLst>
                                    </p:anim>
                                    <p:anim calcmode="lin" valueType="num">
                                      <p:cBhvr>
                                        <p:cTn id="13" dur="500" fill="hold"/>
                                        <p:tgtEl>
                                          <p:spTgt spid="2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p:cTn id="22" dur="500" fill="hold"/>
                                        <p:tgtEl>
                                          <p:spTgt spid="31"/>
                                        </p:tgtEl>
                                        <p:attrNameLst>
                                          <p:attrName>ppt_w</p:attrName>
                                        </p:attrNameLst>
                                      </p:cBhvr>
                                      <p:tavLst>
                                        <p:tav tm="0">
                                          <p:val>
                                            <p:fltVal val="0"/>
                                          </p:val>
                                        </p:tav>
                                        <p:tav tm="100000">
                                          <p:val>
                                            <p:strVal val="#ppt_w"/>
                                          </p:val>
                                        </p:tav>
                                      </p:tavLst>
                                    </p:anim>
                                    <p:anim calcmode="lin" valueType="num">
                                      <p:cBhvr>
                                        <p:cTn id="23" dur="500" fill="hold"/>
                                        <p:tgtEl>
                                          <p:spTgt spid="31"/>
                                        </p:tgtEl>
                                        <p:attrNameLst>
                                          <p:attrName>ppt_h</p:attrName>
                                        </p:attrNameLst>
                                      </p:cBhvr>
                                      <p:tavLst>
                                        <p:tav tm="0">
                                          <p:val>
                                            <p:fltVal val="0"/>
                                          </p:val>
                                        </p:tav>
                                        <p:tav tm="100000">
                                          <p:val>
                                            <p:strVal val="#ppt_h"/>
                                          </p:val>
                                        </p:tav>
                                      </p:tavLst>
                                    </p:anim>
                                    <p:animEffect transition="in" filter="fade">
                                      <p:cBhvr>
                                        <p:cTn id="2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animBg="1"/>
      <p:bldP spid="31"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p:cNvSpPr txBox="1"/>
          <p:nvPr/>
        </p:nvSpPr>
        <p:spPr>
          <a:xfrm>
            <a:off x="831740" y="3034621"/>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33" name="TextBox 32"/>
          <p:cNvSpPr txBox="1"/>
          <p:nvPr/>
        </p:nvSpPr>
        <p:spPr>
          <a:xfrm>
            <a:off x="873297" y="3592431"/>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34" name="Rounded Rectangle 33"/>
          <p:cNvSpPr/>
          <p:nvPr/>
        </p:nvSpPr>
        <p:spPr>
          <a:xfrm>
            <a:off x="929119" y="4302702"/>
            <a:ext cx="1062947" cy="3429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5" name="TextBox 34"/>
          <p:cNvSpPr txBox="1"/>
          <p:nvPr/>
        </p:nvSpPr>
        <p:spPr>
          <a:xfrm>
            <a:off x="852112" y="4381073"/>
            <a:ext cx="1216959" cy="230832"/>
          </a:xfrm>
          <a:prstGeom prst="rect">
            <a:avLst/>
          </a:prstGeom>
          <a:noFill/>
        </p:spPr>
        <p:txBody>
          <a:bodyPr wrap="square" rtlCol="0">
            <a:spAutoFit/>
          </a:bodyPr>
          <a:lstStyle/>
          <a:p>
            <a:pPr algn="ctr"/>
            <a:r>
              <a:rPr lang="id-ID" sz="900" b="1" dirty="0">
                <a:solidFill>
                  <a:schemeClr val="bg1"/>
                </a:solidFill>
              </a:rPr>
              <a:t>ENJOY </a:t>
            </a:r>
            <a:endParaRPr lang="id-ID" sz="900" b="1" dirty="0">
              <a:solidFill>
                <a:schemeClr val="bg1"/>
              </a:solidFill>
            </a:endParaRPr>
          </a:p>
        </p:txBody>
      </p:sp>
      <p:sp>
        <p:nvSpPr>
          <p:cNvPr id="36" name="TextBox 35"/>
          <p:cNvSpPr txBox="1"/>
          <p:nvPr/>
        </p:nvSpPr>
        <p:spPr>
          <a:xfrm>
            <a:off x="5090464" y="3346244"/>
            <a:ext cx="3322376" cy="104451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a:t>
            </a:r>
            <a:r>
              <a:rPr lang="en-US" sz="825" dirty="0">
                <a:solidFill>
                  <a:schemeClr val="bg1">
                    <a:lumMod val="50000"/>
                  </a:schemeClr>
                </a:solidFill>
              </a:rPr>
              <a:t>Street</a:t>
            </a:r>
            <a:endParaRPr lang="en-US" sz="825"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0611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animEffect transition="in" filter="fade">
                                      <p:cBhvr>
                                        <p:cTn id="24" dur="500"/>
                                        <p:tgtEl>
                                          <p:spTgt spid="35"/>
                                        </p:tgtEl>
                                      </p:cBhvr>
                                    </p:animEffect>
                                  </p:childTnLst>
                                </p:cTn>
                              </p:par>
                            </p:childTnLst>
                          </p:cTn>
                        </p:par>
                        <p:par>
                          <p:cTn id="25" fill="hold">
                            <p:stCondLst>
                              <p:cond delay="1500"/>
                            </p:stCondLst>
                            <p:childTnLst>
                              <p:par>
                                <p:cTn id="26" presetID="42" presetClass="entr" presetSubtype="0" fill="hold" grpId="0" nodeType="after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fade">
                                      <p:cBhvr>
                                        <p:cTn id="28" dur="500"/>
                                        <p:tgtEl>
                                          <p:spTgt spid="36"/>
                                        </p:tgtEl>
                                      </p:cBhvr>
                                    </p:animEffect>
                                    <p:anim calcmode="lin" valueType="num">
                                      <p:cBhvr>
                                        <p:cTn id="29" dur="500" fill="hold"/>
                                        <p:tgtEl>
                                          <p:spTgt spid="36"/>
                                        </p:tgtEl>
                                        <p:attrNameLst>
                                          <p:attrName>ppt_x</p:attrName>
                                        </p:attrNameLst>
                                      </p:cBhvr>
                                      <p:tavLst>
                                        <p:tav tm="0">
                                          <p:val>
                                            <p:strVal val="#ppt_x"/>
                                          </p:val>
                                        </p:tav>
                                        <p:tav tm="100000">
                                          <p:val>
                                            <p:strVal val="#ppt_x"/>
                                          </p:val>
                                        </p:tav>
                                      </p:tavLst>
                                    </p:anim>
                                    <p:anim calcmode="lin" valueType="num">
                                      <p:cBhvr>
                                        <p:cTn id="30" dur="5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animBg="1"/>
      <p:bldP spid="35" grpId="0"/>
      <p:bldP spid="36"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Oval 49"/>
          <p:cNvSpPr/>
          <p:nvPr/>
        </p:nvSpPr>
        <p:spPr>
          <a:xfrm>
            <a:off x="4789449" y="2893431"/>
            <a:ext cx="525618" cy="525618"/>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1" name="Oval 50"/>
          <p:cNvSpPr/>
          <p:nvPr/>
        </p:nvSpPr>
        <p:spPr>
          <a:xfrm>
            <a:off x="4789449" y="3903623"/>
            <a:ext cx="525618" cy="525618"/>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2" name="TextBox 51"/>
          <p:cNvSpPr txBox="1"/>
          <p:nvPr/>
        </p:nvSpPr>
        <p:spPr>
          <a:xfrm>
            <a:off x="5499639" y="3132564"/>
            <a:ext cx="3056135" cy="559769"/>
          </a:xfrm>
          <a:prstGeom prst="rect">
            <a:avLst/>
          </a:prstGeom>
          <a:noFill/>
        </p:spPr>
        <p:txBody>
          <a:bodyPr wrap="square" rtlCol="0">
            <a:spAutoFit/>
          </a:bodyPr>
          <a:lstStyle/>
          <a:p>
            <a:pPr>
              <a:lnSpc>
                <a:spcPct val="150000"/>
              </a:lnSpc>
            </a:pPr>
            <a:r>
              <a:rPr lang="id-ID" sz="675" dirty="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675" dirty="0">
              <a:solidFill>
                <a:schemeClr val="bg1">
                  <a:lumMod val="50000"/>
                </a:schemeClr>
              </a:solidFill>
            </a:endParaRPr>
          </a:p>
        </p:txBody>
      </p:sp>
      <p:sp>
        <p:nvSpPr>
          <p:cNvPr id="53" name="TextBox 52"/>
          <p:cNvSpPr txBox="1"/>
          <p:nvPr/>
        </p:nvSpPr>
        <p:spPr>
          <a:xfrm>
            <a:off x="5500760" y="2893431"/>
            <a:ext cx="2182743" cy="253916"/>
          </a:xfrm>
          <a:prstGeom prst="rect">
            <a:avLst/>
          </a:prstGeom>
          <a:noFill/>
        </p:spPr>
        <p:txBody>
          <a:bodyPr wrap="square" rtlCol="0">
            <a:spAutoFit/>
          </a:bodyPr>
          <a:lstStyle/>
          <a:p>
            <a:r>
              <a:rPr lang="id-ID" sz="1050" b="1" dirty="0">
                <a:latin typeface="+mj-lt"/>
              </a:rPr>
              <a:t>Splash</a:t>
            </a:r>
            <a:endParaRPr lang="id-ID" sz="1050" b="1" dirty="0">
              <a:latin typeface="+mj-lt"/>
            </a:endParaRPr>
          </a:p>
        </p:txBody>
      </p:sp>
      <p:sp>
        <p:nvSpPr>
          <p:cNvPr id="54" name="TextBox 53"/>
          <p:cNvSpPr txBox="1"/>
          <p:nvPr/>
        </p:nvSpPr>
        <p:spPr>
          <a:xfrm>
            <a:off x="5499639" y="4234483"/>
            <a:ext cx="3056135" cy="559769"/>
          </a:xfrm>
          <a:prstGeom prst="rect">
            <a:avLst/>
          </a:prstGeom>
          <a:noFill/>
        </p:spPr>
        <p:txBody>
          <a:bodyPr wrap="square" rtlCol="0">
            <a:spAutoFit/>
          </a:bodyPr>
          <a:lstStyle/>
          <a:p>
            <a:pPr>
              <a:lnSpc>
                <a:spcPct val="150000"/>
              </a:lnSpc>
            </a:pPr>
            <a:r>
              <a:rPr lang="id-ID" sz="675" dirty="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675" dirty="0">
              <a:solidFill>
                <a:schemeClr val="bg1">
                  <a:lumMod val="50000"/>
                </a:schemeClr>
              </a:solidFill>
            </a:endParaRPr>
          </a:p>
        </p:txBody>
      </p:sp>
      <p:sp>
        <p:nvSpPr>
          <p:cNvPr id="55" name="TextBox 54"/>
          <p:cNvSpPr txBox="1"/>
          <p:nvPr/>
        </p:nvSpPr>
        <p:spPr>
          <a:xfrm>
            <a:off x="5500760" y="3995351"/>
            <a:ext cx="2182743" cy="253916"/>
          </a:xfrm>
          <a:prstGeom prst="rect">
            <a:avLst/>
          </a:prstGeom>
          <a:noFill/>
        </p:spPr>
        <p:txBody>
          <a:bodyPr wrap="square" rtlCol="0">
            <a:spAutoFit/>
          </a:bodyPr>
          <a:lstStyle/>
          <a:p>
            <a:r>
              <a:rPr lang="id-ID" sz="1050" b="1" dirty="0">
                <a:latin typeface="+mj-lt"/>
              </a:rPr>
              <a:t>Awesome</a:t>
            </a:r>
            <a:endParaRPr lang="id-ID" sz="1050" b="1" dirty="0">
              <a:latin typeface="+mj-lt"/>
            </a:endParaRPr>
          </a:p>
        </p:txBody>
      </p:sp>
      <p:grpSp>
        <p:nvGrpSpPr>
          <p:cNvPr id="56" name="Group 55"/>
          <p:cNvGrpSpPr/>
          <p:nvPr/>
        </p:nvGrpSpPr>
        <p:grpSpPr>
          <a:xfrm>
            <a:off x="4968914" y="4096866"/>
            <a:ext cx="166688" cy="152400"/>
            <a:chOff x="5236633" y="4078817"/>
            <a:chExt cx="222251" cy="203200"/>
          </a:xfrm>
          <a:solidFill>
            <a:schemeClr val="tx1"/>
          </a:solidFill>
        </p:grpSpPr>
        <p:sp>
          <p:nvSpPr>
            <p:cNvPr id="57" name="Freeform 1005"/>
            <p:cNvSpPr>
              <a:spLocks noEditPoints="1"/>
            </p:cNvSpPr>
            <p:nvPr/>
          </p:nvSpPr>
          <p:spPr bwMode="auto">
            <a:xfrm>
              <a:off x="5236633" y="4078817"/>
              <a:ext cx="222251" cy="203200"/>
            </a:xfrm>
            <a:custGeom>
              <a:avLst/>
              <a:gdLst>
                <a:gd name="T0" fmla="*/ 231560217 w 109"/>
                <a:gd name="T1" fmla="*/ 0 h 99"/>
                <a:gd name="T2" fmla="*/ 23389844 w 109"/>
                <a:gd name="T3" fmla="*/ 0 h 99"/>
                <a:gd name="T4" fmla="*/ 23389844 w 109"/>
                <a:gd name="T5" fmla="*/ 0 h 99"/>
                <a:gd name="T6" fmla="*/ 14033906 w 109"/>
                <a:gd name="T7" fmla="*/ 4752109 h 99"/>
                <a:gd name="T8" fmla="*/ 7017718 w 109"/>
                <a:gd name="T9" fmla="*/ 7128933 h 99"/>
                <a:gd name="T10" fmla="*/ 2339749 w 109"/>
                <a:gd name="T11" fmla="*/ 14257867 h 99"/>
                <a:gd name="T12" fmla="*/ 0 w 109"/>
                <a:gd name="T13" fmla="*/ 23763624 h 99"/>
                <a:gd name="T14" fmla="*/ 0 w 109"/>
                <a:gd name="T15" fmla="*/ 211492715 h 99"/>
                <a:gd name="T16" fmla="*/ 0 w 109"/>
                <a:gd name="T17" fmla="*/ 211492715 h 99"/>
                <a:gd name="T18" fmla="*/ 2339749 w 109"/>
                <a:gd name="T19" fmla="*/ 220998473 h 99"/>
                <a:gd name="T20" fmla="*/ 7017718 w 109"/>
                <a:gd name="T21" fmla="*/ 228127406 h 99"/>
                <a:gd name="T22" fmla="*/ 14033906 w 109"/>
                <a:gd name="T23" fmla="*/ 232879515 h 99"/>
                <a:gd name="T24" fmla="*/ 23389844 w 109"/>
                <a:gd name="T25" fmla="*/ 235256339 h 99"/>
                <a:gd name="T26" fmla="*/ 231560217 w 109"/>
                <a:gd name="T27" fmla="*/ 235256339 h 99"/>
                <a:gd name="T28" fmla="*/ 231560217 w 109"/>
                <a:gd name="T29" fmla="*/ 235256339 h 99"/>
                <a:gd name="T30" fmla="*/ 238576405 w 109"/>
                <a:gd name="T31" fmla="*/ 232879515 h 99"/>
                <a:gd name="T32" fmla="*/ 247932343 w 109"/>
                <a:gd name="T33" fmla="*/ 228127406 h 99"/>
                <a:gd name="T34" fmla="*/ 250272092 w 109"/>
                <a:gd name="T35" fmla="*/ 220998473 h 99"/>
                <a:gd name="T36" fmla="*/ 254950061 w 109"/>
                <a:gd name="T37" fmla="*/ 211492715 h 99"/>
                <a:gd name="T38" fmla="*/ 254950061 w 109"/>
                <a:gd name="T39" fmla="*/ 23763624 h 99"/>
                <a:gd name="T40" fmla="*/ 254950061 w 109"/>
                <a:gd name="T41" fmla="*/ 23763624 h 99"/>
                <a:gd name="T42" fmla="*/ 250272092 w 109"/>
                <a:gd name="T43" fmla="*/ 14257867 h 99"/>
                <a:gd name="T44" fmla="*/ 247932343 w 109"/>
                <a:gd name="T45" fmla="*/ 7128933 h 99"/>
                <a:gd name="T46" fmla="*/ 238576405 w 109"/>
                <a:gd name="T47" fmla="*/ 4752109 h 99"/>
                <a:gd name="T48" fmla="*/ 231560217 w 109"/>
                <a:gd name="T49" fmla="*/ 0 h 99"/>
                <a:gd name="T50" fmla="*/ 231560217 w 109"/>
                <a:gd name="T51" fmla="*/ 0 h 99"/>
                <a:gd name="T52" fmla="*/ 231560217 w 109"/>
                <a:gd name="T53" fmla="*/ 47527248 h 99"/>
                <a:gd name="T54" fmla="*/ 138000842 w 109"/>
                <a:gd name="T55" fmla="*/ 47527248 h 99"/>
                <a:gd name="T56" fmla="*/ 138000842 w 109"/>
                <a:gd name="T57" fmla="*/ 23763624 h 99"/>
                <a:gd name="T58" fmla="*/ 231560217 w 109"/>
                <a:gd name="T59" fmla="*/ 23763624 h 99"/>
                <a:gd name="T60" fmla="*/ 231560217 w 109"/>
                <a:gd name="T61" fmla="*/ 47527248 h 99"/>
                <a:gd name="T62" fmla="*/ 81865217 w 109"/>
                <a:gd name="T63" fmla="*/ 47527248 h 99"/>
                <a:gd name="T64" fmla="*/ 81865217 w 109"/>
                <a:gd name="T65" fmla="*/ 23763624 h 99"/>
                <a:gd name="T66" fmla="*/ 114610999 w 109"/>
                <a:gd name="T67" fmla="*/ 23763624 h 99"/>
                <a:gd name="T68" fmla="*/ 114610999 w 109"/>
                <a:gd name="T69" fmla="*/ 47527248 h 99"/>
                <a:gd name="T70" fmla="*/ 81865217 w 109"/>
                <a:gd name="T71" fmla="*/ 47527248 h 99"/>
                <a:gd name="T72" fmla="*/ 58475374 w 109"/>
                <a:gd name="T73" fmla="*/ 23763624 h 99"/>
                <a:gd name="T74" fmla="*/ 58475374 w 109"/>
                <a:gd name="T75" fmla="*/ 47527248 h 99"/>
                <a:gd name="T76" fmla="*/ 23389844 w 109"/>
                <a:gd name="T77" fmla="*/ 47527248 h 99"/>
                <a:gd name="T78" fmla="*/ 23389844 w 109"/>
                <a:gd name="T79" fmla="*/ 23763624 h 99"/>
                <a:gd name="T80" fmla="*/ 58475374 w 109"/>
                <a:gd name="T81" fmla="*/ 23763624 h 99"/>
                <a:gd name="T82" fmla="*/ 23389844 w 109"/>
                <a:gd name="T83" fmla="*/ 211492715 h 99"/>
                <a:gd name="T84" fmla="*/ 23389844 w 109"/>
                <a:gd name="T85" fmla="*/ 71289333 h 99"/>
                <a:gd name="T86" fmla="*/ 231560217 w 109"/>
                <a:gd name="T87" fmla="*/ 71289333 h 99"/>
                <a:gd name="T88" fmla="*/ 231560217 w 109"/>
                <a:gd name="T89" fmla="*/ 211492715 h 99"/>
                <a:gd name="T90" fmla="*/ 23389844 w 109"/>
                <a:gd name="T91" fmla="*/ 211492715 h 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 h="99">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2" y="98"/>
                  </a:lnTo>
                  <a:lnTo>
                    <a:pt x="106" y="96"/>
                  </a:lnTo>
                  <a:lnTo>
                    <a:pt x="107" y="93"/>
                  </a:lnTo>
                  <a:lnTo>
                    <a:pt x="109" y="89"/>
                  </a:lnTo>
                  <a:lnTo>
                    <a:pt x="109" y="10"/>
                  </a:lnTo>
                  <a:lnTo>
                    <a:pt x="107" y="6"/>
                  </a:lnTo>
                  <a:lnTo>
                    <a:pt x="106" y="3"/>
                  </a:lnTo>
                  <a:lnTo>
                    <a:pt x="102" y="2"/>
                  </a:lnTo>
                  <a:lnTo>
                    <a:pt x="99" y="0"/>
                  </a:lnTo>
                  <a:close/>
                  <a:moveTo>
                    <a:pt x="99" y="20"/>
                  </a:moveTo>
                  <a:lnTo>
                    <a:pt x="59" y="20"/>
                  </a:lnTo>
                  <a:lnTo>
                    <a:pt x="59" y="10"/>
                  </a:lnTo>
                  <a:lnTo>
                    <a:pt x="99" y="10"/>
                  </a:lnTo>
                  <a:lnTo>
                    <a:pt x="99" y="20"/>
                  </a:lnTo>
                  <a:close/>
                  <a:moveTo>
                    <a:pt x="35" y="20"/>
                  </a:moveTo>
                  <a:lnTo>
                    <a:pt x="35" y="10"/>
                  </a:lnTo>
                  <a:lnTo>
                    <a:pt x="49" y="10"/>
                  </a:lnTo>
                  <a:lnTo>
                    <a:pt x="49"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58" name="Rectangle 1006"/>
            <p:cNvSpPr>
              <a:spLocks noChangeArrowheads="1"/>
            </p:cNvSpPr>
            <p:nvPr/>
          </p:nvSpPr>
          <p:spPr bwMode="auto">
            <a:xfrm>
              <a:off x="5361517" y="4214285"/>
              <a:ext cx="48683" cy="19049"/>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1300">
                  <a:solidFill>
                    <a:schemeClr val="tx1"/>
                  </a:solidFill>
                  <a:latin typeface="Tw Cen MT" panose="020B0602020104020603" pitchFamily="34" charset="0"/>
                  <a:ea typeface="MS PGothic" panose="020B0600070205080204" pitchFamily="34" charset="-128"/>
                </a:defRPr>
              </a:lvl1pPr>
              <a:lvl2pPr marL="742950" indent="-285750" eaLnBrk="0" hangingPunct="0">
                <a:defRPr sz="1300">
                  <a:solidFill>
                    <a:schemeClr val="tx1"/>
                  </a:solidFill>
                  <a:latin typeface="Tw Cen MT" panose="020B0602020104020603" pitchFamily="34" charset="0"/>
                  <a:ea typeface="MS PGothic" panose="020B0600070205080204" pitchFamily="34" charset="-128"/>
                </a:defRPr>
              </a:lvl2pPr>
              <a:lvl3pPr marL="1143000" indent="-228600" eaLnBrk="0" hangingPunct="0">
                <a:defRPr sz="1300">
                  <a:solidFill>
                    <a:schemeClr val="tx1"/>
                  </a:solidFill>
                  <a:latin typeface="Tw Cen MT" panose="020B0602020104020603" pitchFamily="34" charset="0"/>
                  <a:ea typeface="MS PGothic" panose="020B0600070205080204" pitchFamily="34" charset="-128"/>
                </a:defRPr>
              </a:lvl3pPr>
              <a:lvl4pPr marL="1600200" indent="-228600" eaLnBrk="0" hangingPunct="0">
                <a:defRPr sz="1300">
                  <a:solidFill>
                    <a:schemeClr val="tx1"/>
                  </a:solidFill>
                  <a:latin typeface="Tw Cen MT" panose="020B0602020104020603" pitchFamily="34" charset="0"/>
                  <a:ea typeface="MS PGothic" panose="020B0600070205080204" pitchFamily="34" charset="-128"/>
                </a:defRPr>
              </a:lvl4pPr>
              <a:lvl5pPr marL="2057400" indent="-228600" eaLnBrk="0" hangingPunct="0">
                <a:defRPr sz="1300">
                  <a:solidFill>
                    <a:schemeClr val="tx1"/>
                  </a:solidFill>
                  <a:latin typeface="Tw Cen MT" panose="020B0602020104020603" pitchFamily="34" charset="0"/>
                  <a:ea typeface="MS PGothic" panose="020B0600070205080204" pitchFamily="34" charset="-128"/>
                </a:defRPr>
              </a:lvl5pPr>
              <a:lvl6pPr marL="25146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6pPr>
              <a:lvl7pPr marL="29718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7pPr>
              <a:lvl8pPr marL="34290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8pPr>
              <a:lvl9pPr marL="3886200" indent="-228600" eaLnBrk="0" fontAlgn="base" hangingPunct="0">
                <a:spcBef>
                  <a:spcPct val="0"/>
                </a:spcBef>
                <a:spcAft>
                  <a:spcPct val="0"/>
                </a:spcAft>
                <a:defRPr sz="1300">
                  <a:solidFill>
                    <a:schemeClr val="tx1"/>
                  </a:solidFill>
                  <a:latin typeface="Tw Cen MT" panose="020B0602020104020603" pitchFamily="34" charset="0"/>
                  <a:ea typeface="MS PGothic" panose="020B0600070205080204" pitchFamily="34" charset="-128"/>
                </a:defRPr>
              </a:lvl9pPr>
            </a:lstStyle>
            <a:p>
              <a:pPr eaLnBrk="1" hangingPunct="1"/>
              <a:endParaRPr lang="en-US" sz="1800">
                <a:solidFill>
                  <a:srgbClr val="000000"/>
                </a:solidFill>
              </a:endParaRPr>
            </a:p>
          </p:txBody>
        </p:sp>
        <p:sp>
          <p:nvSpPr>
            <p:cNvPr id="59" name="Freeform 1007"/>
            <p:cNvSpPr>
              <a:spLocks/>
            </p:cNvSpPr>
            <p:nvPr/>
          </p:nvSpPr>
          <p:spPr bwMode="auto">
            <a:xfrm>
              <a:off x="5291667" y="4165601"/>
              <a:ext cx="50800" cy="74084"/>
            </a:xfrm>
            <a:custGeom>
              <a:avLst/>
              <a:gdLst>
                <a:gd name="T0" fmla="*/ 0 w 26"/>
                <a:gd name="T1" fmla="*/ 15788902 h 37"/>
                <a:gd name="T2" fmla="*/ 22968438 w 26"/>
                <a:gd name="T3" fmla="*/ 40598533 h 37"/>
                <a:gd name="T4" fmla="*/ 0 w 26"/>
                <a:gd name="T5" fmla="*/ 67663720 h 37"/>
                <a:gd name="T6" fmla="*/ 14615746 w 26"/>
                <a:gd name="T7" fmla="*/ 83452623 h 37"/>
                <a:gd name="T8" fmla="*/ 54289569 w 26"/>
                <a:gd name="T9" fmla="*/ 40598533 h 37"/>
                <a:gd name="T10" fmla="*/ 14615746 w 26"/>
                <a:gd name="T11" fmla="*/ 0 h 37"/>
                <a:gd name="T12" fmla="*/ 0 w 26"/>
                <a:gd name="T13" fmla="*/ 15788902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7">
                  <a:moveTo>
                    <a:pt x="0" y="7"/>
                  </a:moveTo>
                  <a:lnTo>
                    <a:pt x="11" y="18"/>
                  </a:lnTo>
                  <a:lnTo>
                    <a:pt x="0" y="30"/>
                  </a:lnTo>
                  <a:lnTo>
                    <a:pt x="7" y="37"/>
                  </a:lnTo>
                  <a:lnTo>
                    <a:pt x="26" y="18"/>
                  </a:lnTo>
                  <a:lnTo>
                    <a:pt x="7" y="0"/>
                  </a:lnTo>
                  <a:lnTo>
                    <a:pt x="0" y="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grpSp>
      <p:grpSp>
        <p:nvGrpSpPr>
          <p:cNvPr id="60" name="Group 59"/>
          <p:cNvGrpSpPr/>
          <p:nvPr/>
        </p:nvGrpSpPr>
        <p:grpSpPr>
          <a:xfrm>
            <a:off x="4978854" y="3093358"/>
            <a:ext cx="147637" cy="174625"/>
            <a:chOff x="5175252" y="4415368"/>
            <a:chExt cx="196849" cy="232833"/>
          </a:xfrm>
          <a:solidFill>
            <a:schemeClr val="tx1"/>
          </a:solidFill>
        </p:grpSpPr>
        <p:sp>
          <p:nvSpPr>
            <p:cNvPr id="61" name="Freeform 1753"/>
            <p:cNvSpPr>
              <a:spLocks noEditPoints="1"/>
            </p:cNvSpPr>
            <p:nvPr/>
          </p:nvSpPr>
          <p:spPr bwMode="auto">
            <a:xfrm>
              <a:off x="5175252" y="4415368"/>
              <a:ext cx="196849" cy="232833"/>
            </a:xfrm>
            <a:custGeom>
              <a:avLst/>
              <a:gdLst>
                <a:gd name="T0" fmla="*/ 215133650 w 89"/>
                <a:gd name="T1" fmla="*/ 0 h 108"/>
                <a:gd name="T2" fmla="*/ 27231562 w 89"/>
                <a:gd name="T3" fmla="*/ 0 h 108"/>
                <a:gd name="T4" fmla="*/ 27231562 w 89"/>
                <a:gd name="T5" fmla="*/ 0 h 108"/>
                <a:gd name="T6" fmla="*/ 16339601 w 89"/>
                <a:gd name="T7" fmla="*/ 2624226 h 108"/>
                <a:gd name="T8" fmla="*/ 5445981 w 89"/>
                <a:gd name="T9" fmla="*/ 5250068 h 108"/>
                <a:gd name="T10" fmla="*/ 2723820 w 89"/>
                <a:gd name="T11" fmla="*/ 15748588 h 108"/>
                <a:gd name="T12" fmla="*/ 0 w 89"/>
                <a:gd name="T13" fmla="*/ 23624499 h 108"/>
                <a:gd name="T14" fmla="*/ 0 w 89"/>
                <a:gd name="T15" fmla="*/ 257235560 h 108"/>
                <a:gd name="T16" fmla="*/ 0 w 89"/>
                <a:gd name="T17" fmla="*/ 257235560 h 108"/>
                <a:gd name="T18" fmla="*/ 2723820 w 89"/>
                <a:gd name="T19" fmla="*/ 267735697 h 108"/>
                <a:gd name="T20" fmla="*/ 5445981 w 89"/>
                <a:gd name="T21" fmla="*/ 278234216 h 108"/>
                <a:gd name="T22" fmla="*/ 16339601 w 89"/>
                <a:gd name="T23" fmla="*/ 280860059 h 108"/>
                <a:gd name="T24" fmla="*/ 27231562 w 89"/>
                <a:gd name="T25" fmla="*/ 283484285 h 108"/>
                <a:gd name="T26" fmla="*/ 174284649 w 89"/>
                <a:gd name="T27" fmla="*/ 283484285 h 108"/>
                <a:gd name="T28" fmla="*/ 174284649 w 89"/>
                <a:gd name="T29" fmla="*/ 283484285 h 108"/>
                <a:gd name="T30" fmla="*/ 187900430 w 89"/>
                <a:gd name="T31" fmla="*/ 283484285 h 108"/>
                <a:gd name="T32" fmla="*/ 201517870 w 89"/>
                <a:gd name="T33" fmla="*/ 278234216 h 108"/>
                <a:gd name="T34" fmla="*/ 212409831 w 89"/>
                <a:gd name="T35" fmla="*/ 272984148 h 108"/>
                <a:gd name="T36" fmla="*/ 220579631 w 89"/>
                <a:gd name="T37" fmla="*/ 265109854 h 108"/>
                <a:gd name="T38" fmla="*/ 231471592 w 89"/>
                <a:gd name="T39" fmla="*/ 254611334 h 108"/>
                <a:gd name="T40" fmla="*/ 234195412 w 89"/>
                <a:gd name="T41" fmla="*/ 244111198 h 108"/>
                <a:gd name="T42" fmla="*/ 242365212 w 89"/>
                <a:gd name="T43" fmla="*/ 230986836 h 108"/>
                <a:gd name="T44" fmla="*/ 242365212 w 89"/>
                <a:gd name="T45" fmla="*/ 217862473 h 108"/>
                <a:gd name="T46" fmla="*/ 242365212 w 89"/>
                <a:gd name="T47" fmla="*/ 23624499 h 108"/>
                <a:gd name="T48" fmla="*/ 242365212 w 89"/>
                <a:gd name="T49" fmla="*/ 23624499 h 108"/>
                <a:gd name="T50" fmla="*/ 236919232 w 89"/>
                <a:gd name="T51" fmla="*/ 15748588 h 108"/>
                <a:gd name="T52" fmla="*/ 234195412 w 89"/>
                <a:gd name="T53" fmla="*/ 5250068 h 108"/>
                <a:gd name="T54" fmla="*/ 226025612 w 89"/>
                <a:gd name="T55" fmla="*/ 2624226 h 108"/>
                <a:gd name="T56" fmla="*/ 215133650 w 89"/>
                <a:gd name="T57" fmla="*/ 0 h 108"/>
                <a:gd name="T58" fmla="*/ 215133650 w 89"/>
                <a:gd name="T59" fmla="*/ 0 h 108"/>
                <a:gd name="T60" fmla="*/ 174284649 w 89"/>
                <a:gd name="T61" fmla="*/ 257235560 h 108"/>
                <a:gd name="T62" fmla="*/ 27231562 w 89"/>
                <a:gd name="T63" fmla="*/ 257235560 h 108"/>
                <a:gd name="T64" fmla="*/ 27231562 w 89"/>
                <a:gd name="T65" fmla="*/ 23624499 h 108"/>
                <a:gd name="T66" fmla="*/ 215133650 w 89"/>
                <a:gd name="T67" fmla="*/ 23624499 h 108"/>
                <a:gd name="T68" fmla="*/ 215133650 w 89"/>
                <a:gd name="T69" fmla="*/ 217862473 h 108"/>
                <a:gd name="T70" fmla="*/ 215133650 w 89"/>
                <a:gd name="T71" fmla="*/ 217862473 h 108"/>
                <a:gd name="T72" fmla="*/ 212409831 w 89"/>
                <a:gd name="T73" fmla="*/ 236236904 h 108"/>
                <a:gd name="T74" fmla="*/ 201517870 w 89"/>
                <a:gd name="T75" fmla="*/ 244111198 h 108"/>
                <a:gd name="T76" fmla="*/ 190624250 w 89"/>
                <a:gd name="T77" fmla="*/ 254611334 h 108"/>
                <a:gd name="T78" fmla="*/ 174284649 w 89"/>
                <a:gd name="T79" fmla="*/ 257235560 h 108"/>
                <a:gd name="T80" fmla="*/ 174284649 w 89"/>
                <a:gd name="T81" fmla="*/ 257235560 h 10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9" h="108">
                  <a:moveTo>
                    <a:pt x="79" y="0"/>
                  </a:moveTo>
                  <a:lnTo>
                    <a:pt x="10" y="0"/>
                  </a:lnTo>
                  <a:lnTo>
                    <a:pt x="6" y="1"/>
                  </a:lnTo>
                  <a:lnTo>
                    <a:pt x="2" y="2"/>
                  </a:lnTo>
                  <a:lnTo>
                    <a:pt x="1" y="6"/>
                  </a:lnTo>
                  <a:lnTo>
                    <a:pt x="0" y="9"/>
                  </a:lnTo>
                  <a:lnTo>
                    <a:pt x="0" y="98"/>
                  </a:lnTo>
                  <a:lnTo>
                    <a:pt x="1" y="102"/>
                  </a:lnTo>
                  <a:lnTo>
                    <a:pt x="2" y="106"/>
                  </a:lnTo>
                  <a:lnTo>
                    <a:pt x="6" y="107"/>
                  </a:lnTo>
                  <a:lnTo>
                    <a:pt x="10" y="108"/>
                  </a:lnTo>
                  <a:lnTo>
                    <a:pt x="64" y="108"/>
                  </a:lnTo>
                  <a:lnTo>
                    <a:pt x="69" y="108"/>
                  </a:lnTo>
                  <a:lnTo>
                    <a:pt x="74" y="106"/>
                  </a:lnTo>
                  <a:lnTo>
                    <a:pt x="78" y="104"/>
                  </a:lnTo>
                  <a:lnTo>
                    <a:pt x="81" y="101"/>
                  </a:lnTo>
                  <a:lnTo>
                    <a:pt x="85" y="97"/>
                  </a:lnTo>
                  <a:lnTo>
                    <a:pt x="86" y="93"/>
                  </a:lnTo>
                  <a:lnTo>
                    <a:pt x="89" y="88"/>
                  </a:lnTo>
                  <a:lnTo>
                    <a:pt x="89" y="83"/>
                  </a:lnTo>
                  <a:lnTo>
                    <a:pt x="89" y="9"/>
                  </a:lnTo>
                  <a:lnTo>
                    <a:pt x="87" y="6"/>
                  </a:lnTo>
                  <a:lnTo>
                    <a:pt x="86" y="2"/>
                  </a:lnTo>
                  <a:lnTo>
                    <a:pt x="83" y="1"/>
                  </a:lnTo>
                  <a:lnTo>
                    <a:pt x="79" y="0"/>
                  </a:lnTo>
                  <a:close/>
                  <a:moveTo>
                    <a:pt x="64" y="98"/>
                  </a:moveTo>
                  <a:lnTo>
                    <a:pt x="10" y="98"/>
                  </a:lnTo>
                  <a:lnTo>
                    <a:pt x="10" y="9"/>
                  </a:lnTo>
                  <a:lnTo>
                    <a:pt x="79" y="9"/>
                  </a:lnTo>
                  <a:lnTo>
                    <a:pt x="79" y="83"/>
                  </a:lnTo>
                  <a:lnTo>
                    <a:pt x="78" y="90"/>
                  </a:lnTo>
                  <a:lnTo>
                    <a:pt x="74" y="93"/>
                  </a:lnTo>
                  <a:lnTo>
                    <a:pt x="70" y="97"/>
                  </a:lnTo>
                  <a:lnTo>
                    <a:pt x="64" y="9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62" name="Freeform 1754"/>
            <p:cNvSpPr>
              <a:spLocks/>
            </p:cNvSpPr>
            <p:nvPr/>
          </p:nvSpPr>
          <p:spPr bwMode="auto">
            <a:xfrm>
              <a:off x="5209117" y="4550834"/>
              <a:ext cx="65616" cy="65617"/>
            </a:xfrm>
            <a:custGeom>
              <a:avLst/>
              <a:gdLst>
                <a:gd name="T0" fmla="*/ 54146776 w 29"/>
                <a:gd name="T1" fmla="*/ 0 h 29"/>
                <a:gd name="T2" fmla="*/ 28498839 w 29"/>
                <a:gd name="T3" fmla="*/ 0 h 29"/>
                <a:gd name="T4" fmla="*/ 28498839 w 29"/>
                <a:gd name="T5" fmla="*/ 28499418 h 29"/>
                <a:gd name="T6" fmla="*/ 0 w 29"/>
                <a:gd name="T7" fmla="*/ 28499418 h 29"/>
                <a:gd name="T8" fmla="*/ 0 w 29"/>
                <a:gd name="T9" fmla="*/ 54147876 h 29"/>
                <a:gd name="T10" fmla="*/ 28498839 w 29"/>
                <a:gd name="T11" fmla="*/ 54147876 h 29"/>
                <a:gd name="T12" fmla="*/ 28498839 w 29"/>
                <a:gd name="T13" fmla="*/ 82647294 h 29"/>
                <a:gd name="T14" fmla="*/ 54146776 w 29"/>
                <a:gd name="T15" fmla="*/ 82647294 h 29"/>
                <a:gd name="T16" fmla="*/ 54146776 w 29"/>
                <a:gd name="T17" fmla="*/ 54147876 h 29"/>
                <a:gd name="T18" fmla="*/ 82645615 w 29"/>
                <a:gd name="T19" fmla="*/ 54147876 h 29"/>
                <a:gd name="T20" fmla="*/ 82645615 w 29"/>
                <a:gd name="T21" fmla="*/ 28499418 h 29"/>
                <a:gd name="T22" fmla="*/ 54146776 w 29"/>
                <a:gd name="T23" fmla="*/ 28499418 h 29"/>
                <a:gd name="T24" fmla="*/ 54146776 w 29"/>
                <a:gd name="T25" fmla="*/ 0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29">
                  <a:moveTo>
                    <a:pt x="19" y="0"/>
                  </a:moveTo>
                  <a:lnTo>
                    <a:pt x="10" y="0"/>
                  </a:lnTo>
                  <a:lnTo>
                    <a:pt x="10" y="10"/>
                  </a:lnTo>
                  <a:lnTo>
                    <a:pt x="0" y="10"/>
                  </a:lnTo>
                  <a:lnTo>
                    <a:pt x="0" y="19"/>
                  </a:lnTo>
                  <a:lnTo>
                    <a:pt x="10" y="19"/>
                  </a:lnTo>
                  <a:lnTo>
                    <a:pt x="10" y="29"/>
                  </a:lnTo>
                  <a:lnTo>
                    <a:pt x="19" y="29"/>
                  </a:lnTo>
                  <a:lnTo>
                    <a:pt x="19" y="19"/>
                  </a:lnTo>
                  <a:lnTo>
                    <a:pt x="29" y="19"/>
                  </a:lnTo>
                  <a:lnTo>
                    <a:pt x="29" y="10"/>
                  </a:lnTo>
                  <a:lnTo>
                    <a:pt x="19" y="10"/>
                  </a:lnTo>
                  <a:lnTo>
                    <a:pt x="1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63" name="Freeform 1755"/>
            <p:cNvSpPr>
              <a:spLocks/>
            </p:cNvSpPr>
            <p:nvPr/>
          </p:nvSpPr>
          <p:spPr bwMode="auto">
            <a:xfrm>
              <a:off x="5319185" y="4563534"/>
              <a:ext cx="19049" cy="21167"/>
            </a:xfrm>
            <a:custGeom>
              <a:avLst/>
              <a:gdLst>
                <a:gd name="T0" fmla="*/ 10438082 w 10"/>
                <a:gd name="T1" fmla="*/ 0 h 9"/>
                <a:gd name="T2" fmla="*/ 10438082 w 10"/>
                <a:gd name="T3" fmla="*/ 0 h 9"/>
                <a:gd name="T4" fmla="*/ 6263421 w 10"/>
                <a:gd name="T5" fmla="*/ 0 h 9"/>
                <a:gd name="T6" fmla="*/ 2087331 w 10"/>
                <a:gd name="T7" fmla="*/ 2864556 h 9"/>
                <a:gd name="T8" fmla="*/ 0 w 10"/>
                <a:gd name="T9" fmla="*/ 5727347 h 9"/>
                <a:gd name="T10" fmla="*/ 0 w 10"/>
                <a:gd name="T11" fmla="*/ 14319250 h 9"/>
                <a:gd name="T12" fmla="*/ 0 w 10"/>
                <a:gd name="T13" fmla="*/ 14319250 h 9"/>
                <a:gd name="T14" fmla="*/ 0 w 10"/>
                <a:gd name="T15" fmla="*/ 20046597 h 9"/>
                <a:gd name="T16" fmla="*/ 2087331 w 10"/>
                <a:gd name="T17" fmla="*/ 22909389 h 9"/>
                <a:gd name="T18" fmla="*/ 6263421 w 10"/>
                <a:gd name="T19" fmla="*/ 25773944 h 9"/>
                <a:gd name="T20" fmla="*/ 10438082 w 10"/>
                <a:gd name="T21" fmla="*/ 25773944 h 9"/>
                <a:gd name="T22" fmla="*/ 10438082 w 10"/>
                <a:gd name="T23" fmla="*/ 25773944 h 9"/>
                <a:gd name="T24" fmla="*/ 14612744 w 10"/>
                <a:gd name="T25" fmla="*/ 25773944 h 9"/>
                <a:gd name="T26" fmla="*/ 18788834 w 10"/>
                <a:gd name="T27" fmla="*/ 22909389 h 9"/>
                <a:gd name="T28" fmla="*/ 20876164 w 10"/>
                <a:gd name="T29" fmla="*/ 20046597 h 9"/>
                <a:gd name="T30" fmla="*/ 20876164 w 10"/>
                <a:gd name="T31" fmla="*/ 14319250 h 9"/>
                <a:gd name="T32" fmla="*/ 20876164 w 10"/>
                <a:gd name="T33" fmla="*/ 14319250 h 9"/>
                <a:gd name="T34" fmla="*/ 20876164 w 10"/>
                <a:gd name="T35" fmla="*/ 5727347 h 9"/>
                <a:gd name="T36" fmla="*/ 18788834 w 10"/>
                <a:gd name="T37" fmla="*/ 2864556 h 9"/>
                <a:gd name="T38" fmla="*/ 14612744 w 10"/>
                <a:gd name="T39" fmla="*/ 0 h 9"/>
                <a:gd name="T40" fmla="*/ 10438082 w 10"/>
                <a:gd name="T41" fmla="*/ 0 h 9"/>
                <a:gd name="T42" fmla="*/ 10438082 w 10"/>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9">
                  <a:moveTo>
                    <a:pt x="5" y="0"/>
                  </a:moveTo>
                  <a:lnTo>
                    <a:pt x="5" y="0"/>
                  </a:lnTo>
                  <a:lnTo>
                    <a:pt x="3" y="0"/>
                  </a:lnTo>
                  <a:lnTo>
                    <a:pt x="1" y="1"/>
                  </a:lnTo>
                  <a:lnTo>
                    <a:pt x="0" y="2"/>
                  </a:lnTo>
                  <a:lnTo>
                    <a:pt x="0" y="5"/>
                  </a:lnTo>
                  <a:lnTo>
                    <a:pt x="0" y="7"/>
                  </a:lnTo>
                  <a:lnTo>
                    <a:pt x="1" y="8"/>
                  </a:lnTo>
                  <a:lnTo>
                    <a:pt x="3" y="9"/>
                  </a:lnTo>
                  <a:lnTo>
                    <a:pt x="5" y="9"/>
                  </a:lnTo>
                  <a:lnTo>
                    <a:pt x="7" y="9"/>
                  </a:lnTo>
                  <a:lnTo>
                    <a:pt x="9" y="8"/>
                  </a:lnTo>
                  <a:lnTo>
                    <a:pt x="10" y="7"/>
                  </a:lnTo>
                  <a:lnTo>
                    <a:pt x="10" y="5"/>
                  </a:lnTo>
                  <a:lnTo>
                    <a:pt x="10" y="2"/>
                  </a:lnTo>
                  <a:lnTo>
                    <a:pt x="9" y="1"/>
                  </a:lnTo>
                  <a:lnTo>
                    <a:pt x="7" y="0"/>
                  </a:lnTo>
                  <a:lnTo>
                    <a:pt x="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64" name="Freeform 1756"/>
            <p:cNvSpPr>
              <a:spLocks/>
            </p:cNvSpPr>
            <p:nvPr/>
          </p:nvSpPr>
          <p:spPr bwMode="auto">
            <a:xfrm>
              <a:off x="5293784" y="4584700"/>
              <a:ext cx="25400" cy="19051"/>
            </a:xfrm>
            <a:custGeom>
              <a:avLst/>
              <a:gdLst>
                <a:gd name="T0" fmla="*/ 18556605 w 10"/>
                <a:gd name="T1" fmla="*/ 0 h 10"/>
                <a:gd name="T2" fmla="*/ 18556605 w 10"/>
                <a:gd name="T3" fmla="*/ 0 h 10"/>
                <a:gd name="T4" fmla="*/ 11132820 w 10"/>
                <a:gd name="T5" fmla="*/ 0 h 10"/>
                <a:gd name="T6" fmla="*/ 3710940 w 10"/>
                <a:gd name="T7" fmla="*/ 4174954 h 10"/>
                <a:gd name="T8" fmla="*/ 0 w 10"/>
                <a:gd name="T9" fmla="*/ 6263859 h 10"/>
                <a:gd name="T10" fmla="*/ 0 w 10"/>
                <a:gd name="T11" fmla="*/ 10438813 h 10"/>
                <a:gd name="T12" fmla="*/ 0 w 10"/>
                <a:gd name="T13" fmla="*/ 10438813 h 10"/>
                <a:gd name="T14" fmla="*/ 0 w 10"/>
                <a:gd name="T15" fmla="*/ 16702672 h 10"/>
                <a:gd name="T16" fmla="*/ 3710940 w 10"/>
                <a:gd name="T17" fmla="*/ 18790149 h 10"/>
                <a:gd name="T18" fmla="*/ 11132820 w 10"/>
                <a:gd name="T19" fmla="*/ 20877626 h 10"/>
                <a:gd name="T20" fmla="*/ 18556605 w 10"/>
                <a:gd name="T21" fmla="*/ 20877626 h 10"/>
                <a:gd name="T22" fmla="*/ 18556605 w 10"/>
                <a:gd name="T23" fmla="*/ 20877626 h 10"/>
                <a:gd name="T24" fmla="*/ 29689425 w 10"/>
                <a:gd name="T25" fmla="*/ 20877626 h 10"/>
                <a:gd name="T26" fmla="*/ 33400365 w 10"/>
                <a:gd name="T27" fmla="*/ 18790149 h 10"/>
                <a:gd name="T28" fmla="*/ 37111305 w 10"/>
                <a:gd name="T29" fmla="*/ 16702672 h 10"/>
                <a:gd name="T30" fmla="*/ 37111305 w 10"/>
                <a:gd name="T31" fmla="*/ 10438813 h 10"/>
                <a:gd name="T32" fmla="*/ 37111305 w 10"/>
                <a:gd name="T33" fmla="*/ 10438813 h 10"/>
                <a:gd name="T34" fmla="*/ 37111305 w 10"/>
                <a:gd name="T35" fmla="*/ 6263859 h 10"/>
                <a:gd name="T36" fmla="*/ 33400365 w 10"/>
                <a:gd name="T37" fmla="*/ 4174954 h 10"/>
                <a:gd name="T38" fmla="*/ 29689425 w 10"/>
                <a:gd name="T39" fmla="*/ 0 h 10"/>
                <a:gd name="T40" fmla="*/ 18556605 w 10"/>
                <a:gd name="T41" fmla="*/ 0 h 10"/>
                <a:gd name="T42" fmla="*/ 18556605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65" name="Freeform 1757"/>
            <p:cNvSpPr>
              <a:spLocks noEditPoints="1"/>
            </p:cNvSpPr>
            <p:nvPr/>
          </p:nvSpPr>
          <p:spPr bwMode="auto">
            <a:xfrm>
              <a:off x="5209118" y="4440767"/>
              <a:ext cx="129116" cy="97367"/>
            </a:xfrm>
            <a:custGeom>
              <a:avLst/>
              <a:gdLst>
                <a:gd name="T0" fmla="*/ 146320707 w 59"/>
                <a:gd name="T1" fmla="*/ 0 h 45"/>
                <a:gd name="T2" fmla="*/ 13547332 w 59"/>
                <a:gd name="T3" fmla="*/ 0 h 45"/>
                <a:gd name="T4" fmla="*/ 13547332 w 59"/>
                <a:gd name="T5" fmla="*/ 0 h 45"/>
                <a:gd name="T6" fmla="*/ 5419589 w 59"/>
                <a:gd name="T7" fmla="*/ 0 h 45"/>
                <a:gd name="T8" fmla="*/ 2709795 w 59"/>
                <a:gd name="T9" fmla="*/ 5269159 h 45"/>
                <a:gd name="T10" fmla="*/ 0 w 59"/>
                <a:gd name="T11" fmla="*/ 7902928 h 45"/>
                <a:gd name="T12" fmla="*/ 0 w 59"/>
                <a:gd name="T13" fmla="*/ 13172087 h 45"/>
                <a:gd name="T14" fmla="*/ 0 w 59"/>
                <a:gd name="T15" fmla="*/ 105378321 h 45"/>
                <a:gd name="T16" fmla="*/ 0 w 59"/>
                <a:gd name="T17" fmla="*/ 105378321 h 45"/>
                <a:gd name="T18" fmla="*/ 0 w 59"/>
                <a:gd name="T19" fmla="*/ 110647480 h 45"/>
                <a:gd name="T20" fmla="*/ 2709795 w 59"/>
                <a:gd name="T21" fmla="*/ 113281248 h 45"/>
                <a:gd name="T22" fmla="*/ 5419589 w 59"/>
                <a:gd name="T23" fmla="*/ 118550408 h 45"/>
                <a:gd name="T24" fmla="*/ 13547332 w 59"/>
                <a:gd name="T25" fmla="*/ 118550408 h 45"/>
                <a:gd name="T26" fmla="*/ 146320707 w 59"/>
                <a:gd name="T27" fmla="*/ 118550408 h 45"/>
                <a:gd name="T28" fmla="*/ 146320707 w 59"/>
                <a:gd name="T29" fmla="*/ 118550408 h 45"/>
                <a:gd name="T30" fmla="*/ 151738655 w 59"/>
                <a:gd name="T31" fmla="*/ 118550408 h 45"/>
                <a:gd name="T32" fmla="*/ 157158244 w 59"/>
                <a:gd name="T33" fmla="*/ 113281248 h 45"/>
                <a:gd name="T34" fmla="*/ 159868039 w 59"/>
                <a:gd name="T35" fmla="*/ 110647480 h 45"/>
                <a:gd name="T36" fmla="*/ 159868039 w 59"/>
                <a:gd name="T37" fmla="*/ 105378321 h 45"/>
                <a:gd name="T38" fmla="*/ 159868039 w 59"/>
                <a:gd name="T39" fmla="*/ 13172087 h 45"/>
                <a:gd name="T40" fmla="*/ 159868039 w 59"/>
                <a:gd name="T41" fmla="*/ 13172087 h 45"/>
                <a:gd name="T42" fmla="*/ 159868039 w 59"/>
                <a:gd name="T43" fmla="*/ 7902928 h 45"/>
                <a:gd name="T44" fmla="*/ 157158244 w 59"/>
                <a:gd name="T45" fmla="*/ 5269159 h 45"/>
                <a:gd name="T46" fmla="*/ 151738655 w 59"/>
                <a:gd name="T47" fmla="*/ 0 h 45"/>
                <a:gd name="T48" fmla="*/ 146320707 w 59"/>
                <a:gd name="T49" fmla="*/ 0 h 45"/>
                <a:gd name="T50" fmla="*/ 146320707 w 59"/>
                <a:gd name="T51" fmla="*/ 0 h 45"/>
                <a:gd name="T52" fmla="*/ 132771734 w 59"/>
                <a:gd name="T53" fmla="*/ 92206233 h 45"/>
                <a:gd name="T54" fmla="*/ 27096306 w 59"/>
                <a:gd name="T55" fmla="*/ 92206233 h 45"/>
                <a:gd name="T56" fmla="*/ 27096306 w 59"/>
                <a:gd name="T57" fmla="*/ 26344174 h 45"/>
                <a:gd name="T58" fmla="*/ 132771734 w 59"/>
                <a:gd name="T59" fmla="*/ 26344174 h 45"/>
                <a:gd name="T60" fmla="*/ 132771734 w 59"/>
                <a:gd name="T61" fmla="*/ 92206233 h 4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 h="45">
                  <a:moveTo>
                    <a:pt x="54" y="0"/>
                  </a:moveTo>
                  <a:lnTo>
                    <a:pt x="5" y="0"/>
                  </a:lnTo>
                  <a:lnTo>
                    <a:pt x="2" y="0"/>
                  </a:lnTo>
                  <a:lnTo>
                    <a:pt x="1" y="2"/>
                  </a:lnTo>
                  <a:lnTo>
                    <a:pt x="0" y="3"/>
                  </a:lnTo>
                  <a:lnTo>
                    <a:pt x="0" y="5"/>
                  </a:lnTo>
                  <a:lnTo>
                    <a:pt x="0" y="40"/>
                  </a:lnTo>
                  <a:lnTo>
                    <a:pt x="0" y="42"/>
                  </a:lnTo>
                  <a:lnTo>
                    <a:pt x="1" y="43"/>
                  </a:lnTo>
                  <a:lnTo>
                    <a:pt x="2" y="45"/>
                  </a:lnTo>
                  <a:lnTo>
                    <a:pt x="5" y="45"/>
                  </a:lnTo>
                  <a:lnTo>
                    <a:pt x="54" y="45"/>
                  </a:lnTo>
                  <a:lnTo>
                    <a:pt x="56" y="45"/>
                  </a:lnTo>
                  <a:lnTo>
                    <a:pt x="58" y="43"/>
                  </a:lnTo>
                  <a:lnTo>
                    <a:pt x="59" y="42"/>
                  </a:lnTo>
                  <a:lnTo>
                    <a:pt x="59" y="40"/>
                  </a:lnTo>
                  <a:lnTo>
                    <a:pt x="59" y="5"/>
                  </a:lnTo>
                  <a:lnTo>
                    <a:pt x="59" y="3"/>
                  </a:lnTo>
                  <a:lnTo>
                    <a:pt x="58" y="2"/>
                  </a:lnTo>
                  <a:lnTo>
                    <a:pt x="56" y="0"/>
                  </a:lnTo>
                  <a:lnTo>
                    <a:pt x="54" y="0"/>
                  </a:lnTo>
                  <a:close/>
                  <a:moveTo>
                    <a:pt x="49" y="35"/>
                  </a:moveTo>
                  <a:lnTo>
                    <a:pt x="10" y="35"/>
                  </a:lnTo>
                  <a:lnTo>
                    <a:pt x="10" y="10"/>
                  </a:lnTo>
                  <a:lnTo>
                    <a:pt x="49" y="10"/>
                  </a:lnTo>
                  <a:lnTo>
                    <a:pt x="49" y="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grpSp>
      <p:sp>
        <p:nvSpPr>
          <p:cNvPr id="66" name="Oval 65"/>
          <p:cNvSpPr/>
          <p:nvPr/>
        </p:nvSpPr>
        <p:spPr>
          <a:xfrm>
            <a:off x="4789449" y="1794056"/>
            <a:ext cx="525618" cy="525618"/>
          </a:xfrm>
          <a:prstGeom prst="ellipse">
            <a:avLst/>
          </a:prstGeom>
          <a:noFill/>
          <a:ln>
            <a:solidFill>
              <a:schemeClr val="accent6"/>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7" name="TextBox 66"/>
          <p:cNvSpPr txBox="1"/>
          <p:nvPr/>
        </p:nvSpPr>
        <p:spPr>
          <a:xfrm>
            <a:off x="5436790" y="2033188"/>
            <a:ext cx="3056135" cy="559769"/>
          </a:xfrm>
          <a:prstGeom prst="rect">
            <a:avLst/>
          </a:prstGeom>
          <a:noFill/>
        </p:spPr>
        <p:txBody>
          <a:bodyPr wrap="square" rtlCol="0">
            <a:spAutoFit/>
          </a:bodyPr>
          <a:lstStyle/>
          <a:p>
            <a:pPr>
              <a:lnSpc>
                <a:spcPct val="150000"/>
              </a:lnSpc>
            </a:pPr>
            <a:r>
              <a:rPr lang="id-ID" sz="675" dirty="0">
                <a:solidFill>
                  <a:schemeClr val="bg1">
                    <a:lumMod val="50000"/>
                  </a:schemeClr>
                </a:solidFill>
              </a:rPr>
              <a:t>Phasellus consectetuer vestibulum elit. Praesent ut ligula non mi varius sagittis. Maecenas nec odio et ante tincidunt tempus. Ut tincidunt tincidunt erat. Mauris turpis nunc, blandit et</a:t>
            </a:r>
            <a:endParaRPr lang="id-ID" sz="675" dirty="0">
              <a:solidFill>
                <a:schemeClr val="bg1">
                  <a:lumMod val="50000"/>
                </a:schemeClr>
              </a:solidFill>
            </a:endParaRPr>
          </a:p>
        </p:txBody>
      </p:sp>
      <p:sp>
        <p:nvSpPr>
          <p:cNvPr id="68" name="TextBox 67"/>
          <p:cNvSpPr txBox="1"/>
          <p:nvPr/>
        </p:nvSpPr>
        <p:spPr>
          <a:xfrm>
            <a:off x="5437910" y="1794056"/>
            <a:ext cx="2182743" cy="253916"/>
          </a:xfrm>
          <a:prstGeom prst="rect">
            <a:avLst/>
          </a:prstGeom>
          <a:noFill/>
        </p:spPr>
        <p:txBody>
          <a:bodyPr wrap="square" rtlCol="0">
            <a:spAutoFit/>
          </a:bodyPr>
          <a:lstStyle/>
          <a:p>
            <a:r>
              <a:rPr lang="id-ID" sz="1050" b="1" dirty="0">
                <a:latin typeface="+mj-lt"/>
              </a:rPr>
              <a:t>Brush</a:t>
            </a:r>
            <a:endParaRPr lang="id-ID" sz="1050" b="1" dirty="0">
              <a:latin typeface="+mj-lt"/>
            </a:endParaRPr>
          </a:p>
        </p:txBody>
      </p:sp>
      <p:grpSp>
        <p:nvGrpSpPr>
          <p:cNvPr id="69" name="Group 68"/>
          <p:cNvGrpSpPr/>
          <p:nvPr/>
        </p:nvGrpSpPr>
        <p:grpSpPr>
          <a:xfrm>
            <a:off x="4985867" y="1967286"/>
            <a:ext cx="157163" cy="157162"/>
            <a:chOff x="1710267" y="3613151"/>
            <a:chExt cx="209551" cy="209549"/>
          </a:xfrm>
          <a:solidFill>
            <a:schemeClr val="tx1"/>
          </a:solidFill>
        </p:grpSpPr>
        <p:sp>
          <p:nvSpPr>
            <p:cNvPr id="70" name="Freeform 1260"/>
            <p:cNvSpPr>
              <a:spLocks noEditPoints="1"/>
            </p:cNvSpPr>
            <p:nvPr/>
          </p:nvSpPr>
          <p:spPr bwMode="auto">
            <a:xfrm>
              <a:off x="1710267" y="3613151"/>
              <a:ext cx="165100" cy="209549"/>
            </a:xfrm>
            <a:custGeom>
              <a:avLst/>
              <a:gdLst>
                <a:gd name="T0" fmla="*/ 122948821 w 79"/>
                <a:gd name="T1" fmla="*/ 224497186 h 99"/>
                <a:gd name="T2" fmla="*/ 24589451 w 79"/>
                <a:gd name="T3" fmla="*/ 224497186 h 99"/>
                <a:gd name="T4" fmla="*/ 24589451 w 79"/>
                <a:gd name="T5" fmla="*/ 211884538 h 99"/>
                <a:gd name="T6" fmla="*/ 122948821 w 79"/>
                <a:gd name="T7" fmla="*/ 211884538 h 99"/>
                <a:gd name="T8" fmla="*/ 122948821 w 79"/>
                <a:gd name="T9" fmla="*/ 186660831 h 99"/>
                <a:gd name="T10" fmla="*/ 24589451 w 79"/>
                <a:gd name="T11" fmla="*/ 186660831 h 99"/>
                <a:gd name="T12" fmla="*/ 24589451 w 79"/>
                <a:gd name="T13" fmla="*/ 63060062 h 99"/>
                <a:gd name="T14" fmla="*/ 172127722 w 79"/>
                <a:gd name="T15" fmla="*/ 63060062 h 99"/>
                <a:gd name="T16" fmla="*/ 172127722 w 79"/>
                <a:gd name="T17" fmla="*/ 75672709 h 99"/>
                <a:gd name="T18" fmla="*/ 194257914 w 79"/>
                <a:gd name="T19" fmla="*/ 75672709 h 99"/>
                <a:gd name="T20" fmla="*/ 194257914 w 79"/>
                <a:gd name="T21" fmla="*/ 25223707 h 99"/>
                <a:gd name="T22" fmla="*/ 194257914 w 79"/>
                <a:gd name="T23" fmla="*/ 25223707 h 99"/>
                <a:gd name="T24" fmla="*/ 191798655 w 79"/>
                <a:gd name="T25" fmla="*/ 17657706 h 99"/>
                <a:gd name="T26" fmla="*/ 189339397 w 79"/>
                <a:gd name="T27" fmla="*/ 7567588 h 99"/>
                <a:gd name="T28" fmla="*/ 179503930 w 79"/>
                <a:gd name="T29" fmla="*/ 5045059 h 99"/>
                <a:gd name="T30" fmla="*/ 172127722 w 79"/>
                <a:gd name="T31" fmla="*/ 0 h 99"/>
                <a:gd name="T32" fmla="*/ 24589451 w 79"/>
                <a:gd name="T33" fmla="*/ 0 h 99"/>
                <a:gd name="T34" fmla="*/ 24589451 w 79"/>
                <a:gd name="T35" fmla="*/ 0 h 99"/>
                <a:gd name="T36" fmla="*/ 17213242 w 79"/>
                <a:gd name="T37" fmla="*/ 5045059 h 99"/>
                <a:gd name="T38" fmla="*/ 7376208 w 79"/>
                <a:gd name="T39" fmla="*/ 7567588 h 99"/>
                <a:gd name="T40" fmla="*/ 4918517 w 79"/>
                <a:gd name="T41" fmla="*/ 17657706 h 99"/>
                <a:gd name="T42" fmla="*/ 0 w 79"/>
                <a:gd name="T43" fmla="*/ 25223707 h 99"/>
                <a:gd name="T44" fmla="*/ 0 w 79"/>
                <a:gd name="T45" fmla="*/ 224497186 h 99"/>
                <a:gd name="T46" fmla="*/ 0 w 79"/>
                <a:gd name="T47" fmla="*/ 224497186 h 99"/>
                <a:gd name="T48" fmla="*/ 4918517 w 79"/>
                <a:gd name="T49" fmla="*/ 234585716 h 99"/>
                <a:gd name="T50" fmla="*/ 7376208 w 79"/>
                <a:gd name="T51" fmla="*/ 244675834 h 99"/>
                <a:gd name="T52" fmla="*/ 17213242 w 79"/>
                <a:gd name="T53" fmla="*/ 247198364 h 99"/>
                <a:gd name="T54" fmla="*/ 24589451 w 79"/>
                <a:gd name="T55" fmla="*/ 249720893 h 99"/>
                <a:gd name="T56" fmla="*/ 122948821 w 79"/>
                <a:gd name="T57" fmla="*/ 249720893 h 99"/>
                <a:gd name="T58" fmla="*/ 122948821 w 79"/>
                <a:gd name="T59" fmla="*/ 224497186 h 99"/>
                <a:gd name="T60" fmla="*/ 24589451 w 79"/>
                <a:gd name="T61" fmla="*/ 25223707 h 99"/>
                <a:gd name="T62" fmla="*/ 172127722 w 79"/>
                <a:gd name="T63" fmla="*/ 25223707 h 99"/>
                <a:gd name="T64" fmla="*/ 172127722 w 79"/>
                <a:gd name="T65" fmla="*/ 37836355 h 99"/>
                <a:gd name="T66" fmla="*/ 24589451 w 79"/>
                <a:gd name="T67" fmla="*/ 37836355 h 99"/>
                <a:gd name="T68" fmla="*/ 24589451 w 79"/>
                <a:gd name="T69" fmla="*/ 25223707 h 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9" h="99">
                  <a:moveTo>
                    <a:pt x="50" y="89"/>
                  </a:moveTo>
                  <a:lnTo>
                    <a:pt x="10" y="89"/>
                  </a:lnTo>
                  <a:lnTo>
                    <a:pt x="10" y="84"/>
                  </a:lnTo>
                  <a:lnTo>
                    <a:pt x="50" y="84"/>
                  </a:lnTo>
                  <a:lnTo>
                    <a:pt x="50" y="74"/>
                  </a:lnTo>
                  <a:lnTo>
                    <a:pt x="10" y="74"/>
                  </a:lnTo>
                  <a:lnTo>
                    <a:pt x="10" y="25"/>
                  </a:lnTo>
                  <a:lnTo>
                    <a:pt x="70" y="25"/>
                  </a:lnTo>
                  <a:lnTo>
                    <a:pt x="70" y="30"/>
                  </a:lnTo>
                  <a:lnTo>
                    <a:pt x="79" y="30"/>
                  </a:lnTo>
                  <a:lnTo>
                    <a:pt x="79" y="10"/>
                  </a:lnTo>
                  <a:lnTo>
                    <a:pt x="78" y="7"/>
                  </a:lnTo>
                  <a:lnTo>
                    <a:pt x="77" y="3"/>
                  </a:lnTo>
                  <a:lnTo>
                    <a:pt x="73" y="2"/>
                  </a:lnTo>
                  <a:lnTo>
                    <a:pt x="70" y="0"/>
                  </a:lnTo>
                  <a:lnTo>
                    <a:pt x="10" y="0"/>
                  </a:lnTo>
                  <a:lnTo>
                    <a:pt x="7" y="2"/>
                  </a:lnTo>
                  <a:lnTo>
                    <a:pt x="3" y="3"/>
                  </a:lnTo>
                  <a:lnTo>
                    <a:pt x="2" y="7"/>
                  </a:lnTo>
                  <a:lnTo>
                    <a:pt x="0" y="10"/>
                  </a:lnTo>
                  <a:lnTo>
                    <a:pt x="0" y="89"/>
                  </a:lnTo>
                  <a:lnTo>
                    <a:pt x="2" y="93"/>
                  </a:lnTo>
                  <a:lnTo>
                    <a:pt x="3" y="97"/>
                  </a:lnTo>
                  <a:lnTo>
                    <a:pt x="7" y="98"/>
                  </a:lnTo>
                  <a:lnTo>
                    <a:pt x="10" y="99"/>
                  </a:lnTo>
                  <a:lnTo>
                    <a:pt x="50" y="99"/>
                  </a:lnTo>
                  <a:lnTo>
                    <a:pt x="50" y="89"/>
                  </a:lnTo>
                  <a:close/>
                  <a:moveTo>
                    <a:pt x="10" y="10"/>
                  </a:moveTo>
                  <a:lnTo>
                    <a:pt x="70" y="10"/>
                  </a:lnTo>
                  <a:lnTo>
                    <a:pt x="70" y="15"/>
                  </a:lnTo>
                  <a:lnTo>
                    <a:pt x="10" y="15"/>
                  </a:lnTo>
                  <a:lnTo>
                    <a:pt x="10" y="1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sp>
          <p:nvSpPr>
            <p:cNvPr id="71" name="Freeform 1261"/>
            <p:cNvSpPr>
              <a:spLocks noEditPoints="1"/>
            </p:cNvSpPr>
            <p:nvPr/>
          </p:nvSpPr>
          <p:spPr bwMode="auto">
            <a:xfrm>
              <a:off x="1837267" y="3695700"/>
              <a:ext cx="82551" cy="127000"/>
            </a:xfrm>
            <a:custGeom>
              <a:avLst/>
              <a:gdLst>
                <a:gd name="T0" fmla="*/ 73152591 w 39"/>
                <a:gd name="T1" fmla="*/ 0 h 59"/>
                <a:gd name="T2" fmla="*/ 25225579 w 39"/>
                <a:gd name="T3" fmla="*/ 0 h 59"/>
                <a:gd name="T4" fmla="*/ 25225579 w 39"/>
                <a:gd name="T5" fmla="*/ 0 h 59"/>
                <a:gd name="T6" fmla="*/ 15135347 w 39"/>
                <a:gd name="T7" fmla="*/ 2608881 h 59"/>
                <a:gd name="T8" fmla="*/ 5045116 w 39"/>
                <a:gd name="T9" fmla="*/ 5217763 h 59"/>
                <a:gd name="T10" fmla="*/ 2522558 w 39"/>
                <a:gd name="T11" fmla="*/ 15651674 h 59"/>
                <a:gd name="T12" fmla="*/ 0 w 39"/>
                <a:gd name="T13" fmla="*/ 26087199 h 59"/>
                <a:gd name="T14" fmla="*/ 0 w 39"/>
                <a:gd name="T15" fmla="*/ 127823886 h 59"/>
                <a:gd name="T16" fmla="*/ 0 w 39"/>
                <a:gd name="T17" fmla="*/ 127823886 h 59"/>
                <a:gd name="T18" fmla="*/ 2522558 w 39"/>
                <a:gd name="T19" fmla="*/ 138259411 h 59"/>
                <a:gd name="T20" fmla="*/ 5045116 w 39"/>
                <a:gd name="T21" fmla="*/ 148693322 h 59"/>
                <a:gd name="T22" fmla="*/ 15135347 w 39"/>
                <a:gd name="T23" fmla="*/ 151302203 h 59"/>
                <a:gd name="T24" fmla="*/ 25225579 w 39"/>
                <a:gd name="T25" fmla="*/ 153911085 h 59"/>
                <a:gd name="T26" fmla="*/ 73152591 w 39"/>
                <a:gd name="T27" fmla="*/ 153911085 h 59"/>
                <a:gd name="T28" fmla="*/ 73152591 w 39"/>
                <a:gd name="T29" fmla="*/ 153911085 h 59"/>
                <a:gd name="T30" fmla="*/ 83242822 w 39"/>
                <a:gd name="T31" fmla="*/ 151302203 h 59"/>
                <a:gd name="T32" fmla="*/ 93333054 w 39"/>
                <a:gd name="T33" fmla="*/ 148693322 h 59"/>
                <a:gd name="T34" fmla="*/ 95855612 w 39"/>
                <a:gd name="T35" fmla="*/ 138259411 h 59"/>
                <a:gd name="T36" fmla="*/ 98378169 w 39"/>
                <a:gd name="T37" fmla="*/ 127823886 h 59"/>
                <a:gd name="T38" fmla="*/ 98378169 w 39"/>
                <a:gd name="T39" fmla="*/ 26087199 h 59"/>
                <a:gd name="T40" fmla="*/ 98378169 w 39"/>
                <a:gd name="T41" fmla="*/ 26087199 h 59"/>
                <a:gd name="T42" fmla="*/ 95855612 w 39"/>
                <a:gd name="T43" fmla="*/ 15651674 h 59"/>
                <a:gd name="T44" fmla="*/ 93333054 w 39"/>
                <a:gd name="T45" fmla="*/ 5217763 h 59"/>
                <a:gd name="T46" fmla="*/ 83242822 w 39"/>
                <a:gd name="T47" fmla="*/ 2608881 h 59"/>
                <a:gd name="T48" fmla="*/ 73152591 w 39"/>
                <a:gd name="T49" fmla="*/ 0 h 59"/>
                <a:gd name="T50" fmla="*/ 73152591 w 39"/>
                <a:gd name="T51" fmla="*/ 0 h 59"/>
                <a:gd name="T52" fmla="*/ 73152591 w 39"/>
                <a:gd name="T53" fmla="*/ 26087199 h 59"/>
                <a:gd name="T54" fmla="*/ 73152591 w 39"/>
                <a:gd name="T55" fmla="*/ 88693894 h 59"/>
                <a:gd name="T56" fmla="*/ 25225579 w 39"/>
                <a:gd name="T57" fmla="*/ 88693894 h 59"/>
                <a:gd name="T58" fmla="*/ 25225579 w 39"/>
                <a:gd name="T59" fmla="*/ 26087199 h 59"/>
                <a:gd name="T60" fmla="*/ 73152591 w 39"/>
                <a:gd name="T61" fmla="*/ 26087199 h 59"/>
                <a:gd name="T62" fmla="*/ 25225579 w 39"/>
                <a:gd name="T63" fmla="*/ 127823886 h 59"/>
                <a:gd name="T64" fmla="*/ 25225579 w 39"/>
                <a:gd name="T65" fmla="*/ 114781093 h 59"/>
                <a:gd name="T66" fmla="*/ 73152591 w 39"/>
                <a:gd name="T67" fmla="*/ 114781093 h 59"/>
                <a:gd name="T68" fmla="*/ 73152591 w 39"/>
                <a:gd name="T69" fmla="*/ 127823886 h 59"/>
                <a:gd name="T70" fmla="*/ 25225579 w 39"/>
                <a:gd name="T71" fmla="*/ 127823886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9" h="59">
                  <a:moveTo>
                    <a:pt x="29" y="0"/>
                  </a:moveTo>
                  <a:lnTo>
                    <a:pt x="10" y="0"/>
                  </a:lnTo>
                  <a:lnTo>
                    <a:pt x="6" y="1"/>
                  </a:lnTo>
                  <a:lnTo>
                    <a:pt x="2" y="2"/>
                  </a:lnTo>
                  <a:lnTo>
                    <a:pt x="1" y="6"/>
                  </a:lnTo>
                  <a:lnTo>
                    <a:pt x="0" y="10"/>
                  </a:lnTo>
                  <a:lnTo>
                    <a:pt x="0" y="49"/>
                  </a:lnTo>
                  <a:lnTo>
                    <a:pt x="1" y="53"/>
                  </a:lnTo>
                  <a:lnTo>
                    <a:pt x="2" y="57"/>
                  </a:lnTo>
                  <a:lnTo>
                    <a:pt x="6" y="58"/>
                  </a:lnTo>
                  <a:lnTo>
                    <a:pt x="10" y="59"/>
                  </a:lnTo>
                  <a:lnTo>
                    <a:pt x="29" y="59"/>
                  </a:lnTo>
                  <a:lnTo>
                    <a:pt x="33" y="58"/>
                  </a:lnTo>
                  <a:lnTo>
                    <a:pt x="37" y="57"/>
                  </a:lnTo>
                  <a:lnTo>
                    <a:pt x="38" y="53"/>
                  </a:lnTo>
                  <a:lnTo>
                    <a:pt x="39" y="49"/>
                  </a:lnTo>
                  <a:lnTo>
                    <a:pt x="39" y="10"/>
                  </a:lnTo>
                  <a:lnTo>
                    <a:pt x="38" y="6"/>
                  </a:lnTo>
                  <a:lnTo>
                    <a:pt x="37" y="2"/>
                  </a:lnTo>
                  <a:lnTo>
                    <a:pt x="33" y="1"/>
                  </a:lnTo>
                  <a:lnTo>
                    <a:pt x="29" y="0"/>
                  </a:lnTo>
                  <a:close/>
                  <a:moveTo>
                    <a:pt x="29" y="10"/>
                  </a:moveTo>
                  <a:lnTo>
                    <a:pt x="29" y="34"/>
                  </a:lnTo>
                  <a:lnTo>
                    <a:pt x="10" y="34"/>
                  </a:lnTo>
                  <a:lnTo>
                    <a:pt x="10" y="10"/>
                  </a:lnTo>
                  <a:lnTo>
                    <a:pt x="29" y="10"/>
                  </a:lnTo>
                  <a:close/>
                  <a:moveTo>
                    <a:pt x="10" y="49"/>
                  </a:moveTo>
                  <a:lnTo>
                    <a:pt x="10" y="44"/>
                  </a:lnTo>
                  <a:lnTo>
                    <a:pt x="29" y="44"/>
                  </a:lnTo>
                  <a:lnTo>
                    <a:pt x="29" y="49"/>
                  </a:lnTo>
                  <a:lnTo>
                    <a:pt x="10" y="4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d-ID"/>
            </a:p>
          </p:txBody>
        </p:sp>
      </p:grpSp>
      <p:sp>
        <p:nvSpPr>
          <p:cNvPr id="72" name="TextBox 71"/>
          <p:cNvSpPr txBox="1"/>
          <p:nvPr/>
        </p:nvSpPr>
        <p:spPr>
          <a:xfrm>
            <a:off x="4789449" y="475015"/>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73" name="TextBox 72"/>
          <p:cNvSpPr txBox="1"/>
          <p:nvPr/>
        </p:nvSpPr>
        <p:spPr>
          <a:xfrm>
            <a:off x="4831007" y="1032825"/>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78776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left)">
                                      <p:cBhvr>
                                        <p:cTn id="7" dur="500"/>
                                        <p:tgtEl>
                                          <p:spTgt spid="7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73"/>
                                        </p:tgtEl>
                                        <p:attrNameLst>
                                          <p:attrName>style.visibility</p:attrName>
                                        </p:attrNameLst>
                                      </p:cBhvr>
                                      <p:to>
                                        <p:strVal val="visible"/>
                                      </p:to>
                                    </p:set>
                                    <p:animEffect transition="in" filter="fade">
                                      <p:cBhvr>
                                        <p:cTn id="11" dur="500"/>
                                        <p:tgtEl>
                                          <p:spTgt spid="73"/>
                                        </p:tgtEl>
                                      </p:cBhvr>
                                    </p:animEffect>
                                    <p:anim calcmode="lin" valueType="num">
                                      <p:cBhvr>
                                        <p:cTn id="12" dur="500" fill="hold"/>
                                        <p:tgtEl>
                                          <p:spTgt spid="73"/>
                                        </p:tgtEl>
                                        <p:attrNameLst>
                                          <p:attrName>ppt_x</p:attrName>
                                        </p:attrNameLst>
                                      </p:cBhvr>
                                      <p:tavLst>
                                        <p:tav tm="0">
                                          <p:val>
                                            <p:strVal val="#ppt_x"/>
                                          </p:val>
                                        </p:tav>
                                        <p:tav tm="100000">
                                          <p:val>
                                            <p:strVal val="#ppt_x"/>
                                          </p:val>
                                        </p:tav>
                                      </p:tavLst>
                                    </p:anim>
                                    <p:anim calcmode="lin" valueType="num">
                                      <p:cBhvr>
                                        <p:cTn id="13" dur="500" fill="hold"/>
                                        <p:tgtEl>
                                          <p:spTgt spid="7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p:cTn id="17" dur="500" fill="hold"/>
                                        <p:tgtEl>
                                          <p:spTgt spid="50"/>
                                        </p:tgtEl>
                                        <p:attrNameLst>
                                          <p:attrName>ppt_w</p:attrName>
                                        </p:attrNameLst>
                                      </p:cBhvr>
                                      <p:tavLst>
                                        <p:tav tm="0">
                                          <p:val>
                                            <p:fltVal val="0"/>
                                          </p:val>
                                        </p:tav>
                                        <p:tav tm="100000">
                                          <p:val>
                                            <p:strVal val="#ppt_w"/>
                                          </p:val>
                                        </p:tav>
                                      </p:tavLst>
                                    </p:anim>
                                    <p:anim calcmode="lin" valueType="num">
                                      <p:cBhvr>
                                        <p:cTn id="18" dur="500" fill="hold"/>
                                        <p:tgtEl>
                                          <p:spTgt spid="50"/>
                                        </p:tgtEl>
                                        <p:attrNameLst>
                                          <p:attrName>ppt_h</p:attrName>
                                        </p:attrNameLst>
                                      </p:cBhvr>
                                      <p:tavLst>
                                        <p:tav tm="0">
                                          <p:val>
                                            <p:fltVal val="0"/>
                                          </p:val>
                                        </p:tav>
                                        <p:tav tm="100000">
                                          <p:val>
                                            <p:strVal val="#ppt_h"/>
                                          </p:val>
                                        </p:tav>
                                      </p:tavLst>
                                    </p:anim>
                                    <p:animEffect transition="in" filter="fade">
                                      <p:cBhvr>
                                        <p:cTn id="19" dur="500"/>
                                        <p:tgtEl>
                                          <p:spTgt spid="5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1"/>
                                        </p:tgtEl>
                                        <p:attrNameLst>
                                          <p:attrName>style.visibility</p:attrName>
                                        </p:attrNameLst>
                                      </p:cBhvr>
                                      <p:to>
                                        <p:strVal val="visible"/>
                                      </p:to>
                                    </p:set>
                                    <p:anim calcmode="lin" valueType="num">
                                      <p:cBhvr>
                                        <p:cTn id="22" dur="500" fill="hold"/>
                                        <p:tgtEl>
                                          <p:spTgt spid="51"/>
                                        </p:tgtEl>
                                        <p:attrNameLst>
                                          <p:attrName>ppt_w</p:attrName>
                                        </p:attrNameLst>
                                      </p:cBhvr>
                                      <p:tavLst>
                                        <p:tav tm="0">
                                          <p:val>
                                            <p:fltVal val="0"/>
                                          </p:val>
                                        </p:tav>
                                        <p:tav tm="100000">
                                          <p:val>
                                            <p:strVal val="#ppt_w"/>
                                          </p:val>
                                        </p:tav>
                                      </p:tavLst>
                                    </p:anim>
                                    <p:anim calcmode="lin" valueType="num">
                                      <p:cBhvr>
                                        <p:cTn id="23" dur="500" fill="hold"/>
                                        <p:tgtEl>
                                          <p:spTgt spid="51"/>
                                        </p:tgtEl>
                                        <p:attrNameLst>
                                          <p:attrName>ppt_h</p:attrName>
                                        </p:attrNameLst>
                                      </p:cBhvr>
                                      <p:tavLst>
                                        <p:tav tm="0">
                                          <p:val>
                                            <p:fltVal val="0"/>
                                          </p:val>
                                        </p:tav>
                                        <p:tav tm="100000">
                                          <p:val>
                                            <p:strVal val="#ppt_h"/>
                                          </p:val>
                                        </p:tav>
                                      </p:tavLst>
                                    </p:anim>
                                    <p:animEffect transition="in" filter="fade">
                                      <p:cBhvr>
                                        <p:cTn id="24" dur="500"/>
                                        <p:tgtEl>
                                          <p:spTgt spid="51"/>
                                        </p:tgtEl>
                                      </p:cBhvr>
                                    </p:animEffect>
                                  </p:childTnLst>
                                </p:cTn>
                              </p:par>
                              <p:par>
                                <p:cTn id="25" presetID="53" presetClass="entr" presetSubtype="16" fill="hold" nodeType="with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p:cTn id="27" dur="500" fill="hold"/>
                                        <p:tgtEl>
                                          <p:spTgt spid="56"/>
                                        </p:tgtEl>
                                        <p:attrNameLst>
                                          <p:attrName>ppt_w</p:attrName>
                                        </p:attrNameLst>
                                      </p:cBhvr>
                                      <p:tavLst>
                                        <p:tav tm="0">
                                          <p:val>
                                            <p:fltVal val="0"/>
                                          </p:val>
                                        </p:tav>
                                        <p:tav tm="100000">
                                          <p:val>
                                            <p:strVal val="#ppt_w"/>
                                          </p:val>
                                        </p:tav>
                                      </p:tavLst>
                                    </p:anim>
                                    <p:anim calcmode="lin" valueType="num">
                                      <p:cBhvr>
                                        <p:cTn id="28" dur="500" fill="hold"/>
                                        <p:tgtEl>
                                          <p:spTgt spid="56"/>
                                        </p:tgtEl>
                                        <p:attrNameLst>
                                          <p:attrName>ppt_h</p:attrName>
                                        </p:attrNameLst>
                                      </p:cBhvr>
                                      <p:tavLst>
                                        <p:tav tm="0">
                                          <p:val>
                                            <p:fltVal val="0"/>
                                          </p:val>
                                        </p:tav>
                                        <p:tav tm="100000">
                                          <p:val>
                                            <p:strVal val="#ppt_h"/>
                                          </p:val>
                                        </p:tav>
                                      </p:tavLst>
                                    </p:anim>
                                    <p:animEffect transition="in" filter="fade">
                                      <p:cBhvr>
                                        <p:cTn id="29" dur="500"/>
                                        <p:tgtEl>
                                          <p:spTgt spid="56"/>
                                        </p:tgtEl>
                                      </p:cBhvr>
                                    </p:animEffect>
                                  </p:childTnLst>
                                </p:cTn>
                              </p:par>
                              <p:par>
                                <p:cTn id="30" presetID="53" presetClass="entr" presetSubtype="16" fill="hold" nodeType="withEffect">
                                  <p:stCondLst>
                                    <p:cond delay="0"/>
                                  </p:stCondLst>
                                  <p:childTnLst>
                                    <p:set>
                                      <p:cBhvr>
                                        <p:cTn id="31" dur="1" fill="hold">
                                          <p:stCondLst>
                                            <p:cond delay="0"/>
                                          </p:stCondLst>
                                        </p:cTn>
                                        <p:tgtEl>
                                          <p:spTgt spid="60"/>
                                        </p:tgtEl>
                                        <p:attrNameLst>
                                          <p:attrName>style.visibility</p:attrName>
                                        </p:attrNameLst>
                                      </p:cBhvr>
                                      <p:to>
                                        <p:strVal val="visible"/>
                                      </p:to>
                                    </p:set>
                                    <p:anim calcmode="lin" valueType="num">
                                      <p:cBhvr>
                                        <p:cTn id="32" dur="500" fill="hold"/>
                                        <p:tgtEl>
                                          <p:spTgt spid="60"/>
                                        </p:tgtEl>
                                        <p:attrNameLst>
                                          <p:attrName>ppt_w</p:attrName>
                                        </p:attrNameLst>
                                      </p:cBhvr>
                                      <p:tavLst>
                                        <p:tav tm="0">
                                          <p:val>
                                            <p:fltVal val="0"/>
                                          </p:val>
                                        </p:tav>
                                        <p:tav tm="100000">
                                          <p:val>
                                            <p:strVal val="#ppt_w"/>
                                          </p:val>
                                        </p:tav>
                                      </p:tavLst>
                                    </p:anim>
                                    <p:anim calcmode="lin" valueType="num">
                                      <p:cBhvr>
                                        <p:cTn id="33" dur="500" fill="hold"/>
                                        <p:tgtEl>
                                          <p:spTgt spid="60"/>
                                        </p:tgtEl>
                                        <p:attrNameLst>
                                          <p:attrName>ppt_h</p:attrName>
                                        </p:attrNameLst>
                                      </p:cBhvr>
                                      <p:tavLst>
                                        <p:tav tm="0">
                                          <p:val>
                                            <p:fltVal val="0"/>
                                          </p:val>
                                        </p:tav>
                                        <p:tav tm="100000">
                                          <p:val>
                                            <p:strVal val="#ppt_h"/>
                                          </p:val>
                                        </p:tav>
                                      </p:tavLst>
                                    </p:anim>
                                    <p:animEffect transition="in" filter="fade">
                                      <p:cBhvr>
                                        <p:cTn id="34" dur="500"/>
                                        <p:tgtEl>
                                          <p:spTgt spid="6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p:cTn id="37" dur="500" fill="hold"/>
                                        <p:tgtEl>
                                          <p:spTgt spid="66"/>
                                        </p:tgtEl>
                                        <p:attrNameLst>
                                          <p:attrName>ppt_w</p:attrName>
                                        </p:attrNameLst>
                                      </p:cBhvr>
                                      <p:tavLst>
                                        <p:tav tm="0">
                                          <p:val>
                                            <p:fltVal val="0"/>
                                          </p:val>
                                        </p:tav>
                                        <p:tav tm="100000">
                                          <p:val>
                                            <p:strVal val="#ppt_w"/>
                                          </p:val>
                                        </p:tav>
                                      </p:tavLst>
                                    </p:anim>
                                    <p:anim calcmode="lin" valueType="num">
                                      <p:cBhvr>
                                        <p:cTn id="38" dur="500" fill="hold"/>
                                        <p:tgtEl>
                                          <p:spTgt spid="66"/>
                                        </p:tgtEl>
                                        <p:attrNameLst>
                                          <p:attrName>ppt_h</p:attrName>
                                        </p:attrNameLst>
                                      </p:cBhvr>
                                      <p:tavLst>
                                        <p:tav tm="0">
                                          <p:val>
                                            <p:fltVal val="0"/>
                                          </p:val>
                                        </p:tav>
                                        <p:tav tm="100000">
                                          <p:val>
                                            <p:strVal val="#ppt_h"/>
                                          </p:val>
                                        </p:tav>
                                      </p:tavLst>
                                    </p:anim>
                                    <p:animEffect transition="in" filter="fade">
                                      <p:cBhvr>
                                        <p:cTn id="39" dur="500"/>
                                        <p:tgtEl>
                                          <p:spTgt spid="66"/>
                                        </p:tgtEl>
                                      </p:cBhvr>
                                    </p:animEffect>
                                  </p:childTnLst>
                                </p:cTn>
                              </p:par>
                              <p:par>
                                <p:cTn id="40" presetID="53" presetClass="entr" presetSubtype="16" fill="hold" nodeType="withEffect">
                                  <p:stCondLst>
                                    <p:cond delay="0"/>
                                  </p:stCondLst>
                                  <p:childTnLst>
                                    <p:set>
                                      <p:cBhvr>
                                        <p:cTn id="41" dur="1" fill="hold">
                                          <p:stCondLst>
                                            <p:cond delay="0"/>
                                          </p:stCondLst>
                                        </p:cTn>
                                        <p:tgtEl>
                                          <p:spTgt spid="69"/>
                                        </p:tgtEl>
                                        <p:attrNameLst>
                                          <p:attrName>style.visibility</p:attrName>
                                        </p:attrNameLst>
                                      </p:cBhvr>
                                      <p:to>
                                        <p:strVal val="visible"/>
                                      </p:to>
                                    </p:set>
                                    <p:anim calcmode="lin" valueType="num">
                                      <p:cBhvr>
                                        <p:cTn id="42" dur="500" fill="hold"/>
                                        <p:tgtEl>
                                          <p:spTgt spid="69"/>
                                        </p:tgtEl>
                                        <p:attrNameLst>
                                          <p:attrName>ppt_w</p:attrName>
                                        </p:attrNameLst>
                                      </p:cBhvr>
                                      <p:tavLst>
                                        <p:tav tm="0">
                                          <p:val>
                                            <p:fltVal val="0"/>
                                          </p:val>
                                        </p:tav>
                                        <p:tav tm="100000">
                                          <p:val>
                                            <p:strVal val="#ppt_w"/>
                                          </p:val>
                                        </p:tav>
                                      </p:tavLst>
                                    </p:anim>
                                    <p:anim calcmode="lin" valueType="num">
                                      <p:cBhvr>
                                        <p:cTn id="43" dur="500" fill="hold"/>
                                        <p:tgtEl>
                                          <p:spTgt spid="69"/>
                                        </p:tgtEl>
                                        <p:attrNameLst>
                                          <p:attrName>ppt_h</p:attrName>
                                        </p:attrNameLst>
                                      </p:cBhvr>
                                      <p:tavLst>
                                        <p:tav tm="0">
                                          <p:val>
                                            <p:fltVal val="0"/>
                                          </p:val>
                                        </p:tav>
                                        <p:tav tm="100000">
                                          <p:val>
                                            <p:strVal val="#ppt_h"/>
                                          </p:val>
                                        </p:tav>
                                      </p:tavLst>
                                    </p:anim>
                                    <p:animEffect transition="in" filter="fade">
                                      <p:cBhvr>
                                        <p:cTn id="44" dur="500"/>
                                        <p:tgtEl>
                                          <p:spTgt spid="69"/>
                                        </p:tgtEl>
                                      </p:cBhvr>
                                    </p:animEffect>
                                  </p:childTnLst>
                                </p:cTn>
                              </p:par>
                            </p:childTnLst>
                          </p:cTn>
                        </p:par>
                        <p:par>
                          <p:cTn id="45" fill="hold">
                            <p:stCondLst>
                              <p:cond delay="1500"/>
                            </p:stCondLst>
                            <p:childTnLst>
                              <p:par>
                                <p:cTn id="46" presetID="22" presetClass="entr" presetSubtype="8" fill="hold" grpId="0" nodeType="afterEffect">
                                  <p:stCondLst>
                                    <p:cond delay="0"/>
                                  </p:stCondLst>
                                  <p:childTnLst>
                                    <p:set>
                                      <p:cBhvr>
                                        <p:cTn id="47" dur="1" fill="hold">
                                          <p:stCondLst>
                                            <p:cond delay="0"/>
                                          </p:stCondLst>
                                        </p:cTn>
                                        <p:tgtEl>
                                          <p:spTgt spid="68"/>
                                        </p:tgtEl>
                                        <p:attrNameLst>
                                          <p:attrName>style.visibility</p:attrName>
                                        </p:attrNameLst>
                                      </p:cBhvr>
                                      <p:to>
                                        <p:strVal val="visible"/>
                                      </p:to>
                                    </p:set>
                                    <p:animEffect transition="in" filter="wipe(left)">
                                      <p:cBhvr>
                                        <p:cTn id="48" dur="500"/>
                                        <p:tgtEl>
                                          <p:spTgt spid="68"/>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Effect transition="in" filter="wipe(left)">
                                      <p:cBhvr>
                                        <p:cTn id="51" dur="500"/>
                                        <p:tgtEl>
                                          <p:spTgt spid="53"/>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wipe(left)">
                                      <p:cBhvr>
                                        <p:cTn id="54" dur="500"/>
                                        <p:tgtEl>
                                          <p:spTgt spid="55"/>
                                        </p:tgtEl>
                                      </p:cBhvr>
                                    </p:animEffect>
                                  </p:childTnLst>
                                </p:cTn>
                              </p:par>
                            </p:childTnLst>
                          </p:cTn>
                        </p:par>
                        <p:par>
                          <p:cTn id="55" fill="hold">
                            <p:stCondLst>
                              <p:cond delay="2000"/>
                            </p:stCondLst>
                            <p:childTnLst>
                              <p:par>
                                <p:cTn id="56" presetID="42" presetClass="entr" presetSubtype="0" fill="hold" grpId="0" nodeType="afterEffect">
                                  <p:stCondLst>
                                    <p:cond delay="0"/>
                                  </p:stCondLst>
                                  <p:childTnLst>
                                    <p:set>
                                      <p:cBhvr>
                                        <p:cTn id="57" dur="1" fill="hold">
                                          <p:stCondLst>
                                            <p:cond delay="0"/>
                                          </p:stCondLst>
                                        </p:cTn>
                                        <p:tgtEl>
                                          <p:spTgt spid="67"/>
                                        </p:tgtEl>
                                        <p:attrNameLst>
                                          <p:attrName>style.visibility</p:attrName>
                                        </p:attrNameLst>
                                      </p:cBhvr>
                                      <p:to>
                                        <p:strVal val="visible"/>
                                      </p:to>
                                    </p:set>
                                    <p:animEffect transition="in" filter="fade">
                                      <p:cBhvr>
                                        <p:cTn id="58" dur="500"/>
                                        <p:tgtEl>
                                          <p:spTgt spid="67"/>
                                        </p:tgtEl>
                                      </p:cBhvr>
                                    </p:animEffect>
                                    <p:anim calcmode="lin" valueType="num">
                                      <p:cBhvr>
                                        <p:cTn id="59" dur="500" fill="hold"/>
                                        <p:tgtEl>
                                          <p:spTgt spid="67"/>
                                        </p:tgtEl>
                                        <p:attrNameLst>
                                          <p:attrName>ppt_x</p:attrName>
                                        </p:attrNameLst>
                                      </p:cBhvr>
                                      <p:tavLst>
                                        <p:tav tm="0">
                                          <p:val>
                                            <p:strVal val="#ppt_x"/>
                                          </p:val>
                                        </p:tav>
                                        <p:tav tm="100000">
                                          <p:val>
                                            <p:strVal val="#ppt_x"/>
                                          </p:val>
                                        </p:tav>
                                      </p:tavLst>
                                    </p:anim>
                                    <p:anim calcmode="lin" valueType="num">
                                      <p:cBhvr>
                                        <p:cTn id="60" dur="500" fill="hold"/>
                                        <p:tgtEl>
                                          <p:spTgt spid="67"/>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52"/>
                                        </p:tgtEl>
                                        <p:attrNameLst>
                                          <p:attrName>style.visibility</p:attrName>
                                        </p:attrNameLst>
                                      </p:cBhvr>
                                      <p:to>
                                        <p:strVal val="visible"/>
                                      </p:to>
                                    </p:set>
                                    <p:animEffect transition="in" filter="fade">
                                      <p:cBhvr>
                                        <p:cTn id="63" dur="500"/>
                                        <p:tgtEl>
                                          <p:spTgt spid="52"/>
                                        </p:tgtEl>
                                      </p:cBhvr>
                                    </p:animEffect>
                                    <p:anim calcmode="lin" valueType="num">
                                      <p:cBhvr>
                                        <p:cTn id="64" dur="500" fill="hold"/>
                                        <p:tgtEl>
                                          <p:spTgt spid="52"/>
                                        </p:tgtEl>
                                        <p:attrNameLst>
                                          <p:attrName>ppt_x</p:attrName>
                                        </p:attrNameLst>
                                      </p:cBhvr>
                                      <p:tavLst>
                                        <p:tav tm="0">
                                          <p:val>
                                            <p:strVal val="#ppt_x"/>
                                          </p:val>
                                        </p:tav>
                                        <p:tav tm="100000">
                                          <p:val>
                                            <p:strVal val="#ppt_x"/>
                                          </p:val>
                                        </p:tav>
                                      </p:tavLst>
                                    </p:anim>
                                    <p:anim calcmode="lin" valueType="num">
                                      <p:cBhvr>
                                        <p:cTn id="65" dur="500" fill="hold"/>
                                        <p:tgtEl>
                                          <p:spTgt spid="52"/>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500"/>
                                        <p:tgtEl>
                                          <p:spTgt spid="54"/>
                                        </p:tgtEl>
                                      </p:cBhvr>
                                    </p:animEffect>
                                    <p:anim calcmode="lin" valueType="num">
                                      <p:cBhvr>
                                        <p:cTn id="69" dur="500" fill="hold"/>
                                        <p:tgtEl>
                                          <p:spTgt spid="54"/>
                                        </p:tgtEl>
                                        <p:attrNameLst>
                                          <p:attrName>ppt_x</p:attrName>
                                        </p:attrNameLst>
                                      </p:cBhvr>
                                      <p:tavLst>
                                        <p:tav tm="0">
                                          <p:val>
                                            <p:strVal val="#ppt_x"/>
                                          </p:val>
                                        </p:tav>
                                        <p:tav tm="100000">
                                          <p:val>
                                            <p:strVal val="#ppt_x"/>
                                          </p:val>
                                        </p:tav>
                                      </p:tavLst>
                                    </p:anim>
                                    <p:anim calcmode="lin" valueType="num">
                                      <p:cBhvr>
                                        <p:cTn id="70" dur="5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p:bldP spid="53" grpId="0"/>
      <p:bldP spid="54" grpId="0"/>
      <p:bldP spid="55" grpId="0"/>
      <p:bldP spid="66" grpId="0" animBg="1"/>
      <p:bldP spid="67" grpId="0"/>
      <p:bldP spid="68" grpId="0"/>
      <p:bldP spid="72" grpId="0"/>
      <p:bldP spid="7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831740" y="399100"/>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9" name="TextBox 8"/>
          <p:cNvSpPr txBox="1"/>
          <p:nvPr/>
        </p:nvSpPr>
        <p:spPr>
          <a:xfrm>
            <a:off x="873297" y="956910"/>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10" name="Rounded Rectangle 9"/>
          <p:cNvSpPr/>
          <p:nvPr/>
        </p:nvSpPr>
        <p:spPr>
          <a:xfrm>
            <a:off x="929119" y="1667182"/>
            <a:ext cx="1062947" cy="3429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TextBox 10"/>
          <p:cNvSpPr txBox="1"/>
          <p:nvPr/>
        </p:nvSpPr>
        <p:spPr>
          <a:xfrm>
            <a:off x="852112" y="1745552"/>
            <a:ext cx="1216959" cy="230832"/>
          </a:xfrm>
          <a:prstGeom prst="rect">
            <a:avLst/>
          </a:prstGeom>
          <a:noFill/>
        </p:spPr>
        <p:txBody>
          <a:bodyPr wrap="square" rtlCol="0">
            <a:spAutoFit/>
          </a:bodyPr>
          <a:lstStyle/>
          <a:p>
            <a:pPr algn="ctr"/>
            <a:r>
              <a:rPr lang="id-ID" sz="900" b="1" dirty="0">
                <a:solidFill>
                  <a:schemeClr val="bg1"/>
                </a:solidFill>
              </a:rPr>
              <a:t>ENJOY </a:t>
            </a:r>
            <a:endParaRPr lang="id-ID" sz="900" b="1" dirty="0">
              <a:solidFill>
                <a:schemeClr val="bg1"/>
              </a:solidFill>
            </a:endParaRPr>
          </a:p>
        </p:txBody>
      </p:sp>
      <p:sp>
        <p:nvSpPr>
          <p:cNvPr id="12" name="TextBox 11"/>
          <p:cNvSpPr txBox="1"/>
          <p:nvPr/>
        </p:nvSpPr>
        <p:spPr>
          <a:xfrm>
            <a:off x="5090464" y="665483"/>
            <a:ext cx="3322376" cy="104451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a:t>
            </a:r>
            <a:r>
              <a:rPr lang="en-US" sz="825" dirty="0">
                <a:solidFill>
                  <a:schemeClr val="bg1">
                    <a:lumMod val="50000"/>
                  </a:schemeClr>
                </a:solidFill>
              </a:rPr>
              <a:t>Street</a:t>
            </a:r>
            <a:endParaRPr lang="en-US" sz="825"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03628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childTnLst>
                          </p:cTn>
                        </p:par>
                        <p:par>
                          <p:cTn id="25" fill="hold">
                            <p:stCondLst>
                              <p:cond delay="1500"/>
                            </p:stCondLst>
                            <p:childTnLst>
                              <p:par>
                                <p:cTn id="26" presetID="42" presetClass="entr" presetSubtype="0"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anim calcmode="lin" valueType="num">
                                      <p:cBhvr>
                                        <p:cTn id="29" dur="500" fill="hold"/>
                                        <p:tgtEl>
                                          <p:spTgt spid="12"/>
                                        </p:tgtEl>
                                        <p:attrNameLst>
                                          <p:attrName>ppt_x</p:attrName>
                                        </p:attrNameLst>
                                      </p:cBhvr>
                                      <p:tavLst>
                                        <p:tav tm="0">
                                          <p:val>
                                            <p:strVal val="#ppt_x"/>
                                          </p:val>
                                        </p:tav>
                                        <p:tav tm="100000">
                                          <p:val>
                                            <p:strVal val="#ppt_x"/>
                                          </p:val>
                                        </p:tav>
                                      </p:tavLst>
                                    </p:anim>
                                    <p:anim calcmode="lin" valueType="num">
                                      <p:cBhvr>
                                        <p:cTn id="30"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p:bldP spid="12"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extBox 51"/>
          <p:cNvSpPr txBox="1"/>
          <p:nvPr/>
        </p:nvSpPr>
        <p:spPr>
          <a:xfrm>
            <a:off x="5781747" y="2571751"/>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53" name="TextBox 52"/>
          <p:cNvSpPr txBox="1"/>
          <p:nvPr/>
        </p:nvSpPr>
        <p:spPr>
          <a:xfrm>
            <a:off x="5823305" y="3129561"/>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54" name="Rounded Rectangle 53"/>
          <p:cNvSpPr/>
          <p:nvPr/>
        </p:nvSpPr>
        <p:spPr>
          <a:xfrm>
            <a:off x="5894747" y="3839832"/>
            <a:ext cx="1062947" cy="3429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5" name="TextBox 54"/>
          <p:cNvSpPr txBox="1"/>
          <p:nvPr/>
        </p:nvSpPr>
        <p:spPr>
          <a:xfrm>
            <a:off x="5817740" y="3918203"/>
            <a:ext cx="1216959" cy="230832"/>
          </a:xfrm>
          <a:prstGeom prst="rect">
            <a:avLst/>
          </a:prstGeom>
          <a:noFill/>
        </p:spPr>
        <p:txBody>
          <a:bodyPr wrap="square" rtlCol="0">
            <a:spAutoFit/>
          </a:bodyPr>
          <a:lstStyle/>
          <a:p>
            <a:pPr algn="ctr"/>
            <a:r>
              <a:rPr lang="id-ID" sz="900" b="1" dirty="0">
                <a:solidFill>
                  <a:schemeClr val="bg1"/>
                </a:solidFill>
              </a:rPr>
              <a:t>ENJOY </a:t>
            </a:r>
            <a:endParaRPr lang="id-ID" sz="900" b="1"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029623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fade">
                                      <p:cBhvr>
                                        <p:cTn id="11" dur="500"/>
                                        <p:tgtEl>
                                          <p:spTgt spid="53"/>
                                        </p:tgtEl>
                                      </p:cBhvr>
                                    </p:animEffect>
                                    <p:anim calcmode="lin" valueType="num">
                                      <p:cBhvr>
                                        <p:cTn id="12" dur="500" fill="hold"/>
                                        <p:tgtEl>
                                          <p:spTgt spid="53"/>
                                        </p:tgtEl>
                                        <p:attrNameLst>
                                          <p:attrName>ppt_x</p:attrName>
                                        </p:attrNameLst>
                                      </p:cBhvr>
                                      <p:tavLst>
                                        <p:tav tm="0">
                                          <p:val>
                                            <p:strVal val="#ppt_x"/>
                                          </p:val>
                                        </p:tav>
                                        <p:tav tm="100000">
                                          <p:val>
                                            <p:strVal val="#ppt_x"/>
                                          </p:val>
                                        </p:tav>
                                      </p:tavLst>
                                    </p:anim>
                                    <p:anim calcmode="lin" valueType="num">
                                      <p:cBhvr>
                                        <p:cTn id="13" dur="500" fill="hold"/>
                                        <p:tgtEl>
                                          <p:spTgt spid="5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54"/>
                                        </p:tgtEl>
                                        <p:attrNameLst>
                                          <p:attrName>style.visibility</p:attrName>
                                        </p:attrNameLst>
                                      </p:cBhvr>
                                      <p:to>
                                        <p:strVal val="visible"/>
                                      </p:to>
                                    </p:set>
                                    <p:anim calcmode="lin" valueType="num">
                                      <p:cBhvr>
                                        <p:cTn id="17" dur="500" fill="hold"/>
                                        <p:tgtEl>
                                          <p:spTgt spid="54"/>
                                        </p:tgtEl>
                                        <p:attrNameLst>
                                          <p:attrName>ppt_w</p:attrName>
                                        </p:attrNameLst>
                                      </p:cBhvr>
                                      <p:tavLst>
                                        <p:tav tm="0">
                                          <p:val>
                                            <p:fltVal val="0"/>
                                          </p:val>
                                        </p:tav>
                                        <p:tav tm="100000">
                                          <p:val>
                                            <p:strVal val="#ppt_w"/>
                                          </p:val>
                                        </p:tav>
                                      </p:tavLst>
                                    </p:anim>
                                    <p:anim calcmode="lin" valueType="num">
                                      <p:cBhvr>
                                        <p:cTn id="18" dur="500" fill="hold"/>
                                        <p:tgtEl>
                                          <p:spTgt spid="54"/>
                                        </p:tgtEl>
                                        <p:attrNameLst>
                                          <p:attrName>ppt_h</p:attrName>
                                        </p:attrNameLst>
                                      </p:cBhvr>
                                      <p:tavLst>
                                        <p:tav tm="0">
                                          <p:val>
                                            <p:fltVal val="0"/>
                                          </p:val>
                                        </p:tav>
                                        <p:tav tm="100000">
                                          <p:val>
                                            <p:strVal val="#ppt_h"/>
                                          </p:val>
                                        </p:tav>
                                      </p:tavLst>
                                    </p:anim>
                                    <p:animEffect transition="in" filter="fade">
                                      <p:cBhvr>
                                        <p:cTn id="19" dur="500"/>
                                        <p:tgtEl>
                                          <p:spTgt spid="5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p:cTn id="22" dur="500" fill="hold"/>
                                        <p:tgtEl>
                                          <p:spTgt spid="55"/>
                                        </p:tgtEl>
                                        <p:attrNameLst>
                                          <p:attrName>ppt_w</p:attrName>
                                        </p:attrNameLst>
                                      </p:cBhvr>
                                      <p:tavLst>
                                        <p:tav tm="0">
                                          <p:val>
                                            <p:fltVal val="0"/>
                                          </p:val>
                                        </p:tav>
                                        <p:tav tm="100000">
                                          <p:val>
                                            <p:strVal val="#ppt_w"/>
                                          </p:val>
                                        </p:tav>
                                      </p:tavLst>
                                    </p:anim>
                                    <p:anim calcmode="lin" valueType="num">
                                      <p:cBhvr>
                                        <p:cTn id="23" dur="500" fill="hold"/>
                                        <p:tgtEl>
                                          <p:spTgt spid="55"/>
                                        </p:tgtEl>
                                        <p:attrNameLst>
                                          <p:attrName>ppt_h</p:attrName>
                                        </p:attrNameLst>
                                      </p:cBhvr>
                                      <p:tavLst>
                                        <p:tav tm="0">
                                          <p:val>
                                            <p:fltVal val="0"/>
                                          </p:val>
                                        </p:tav>
                                        <p:tav tm="100000">
                                          <p:val>
                                            <p:strVal val="#ppt_h"/>
                                          </p:val>
                                        </p:tav>
                                      </p:tavLst>
                                    </p:anim>
                                    <p:animEffect transition="in" filter="fade">
                                      <p:cBhvr>
                                        <p:cTn id="24"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animBg="1"/>
      <p:bldP spid="55"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831740" y="3212677"/>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9" name="TextBox 8"/>
          <p:cNvSpPr txBox="1"/>
          <p:nvPr/>
        </p:nvSpPr>
        <p:spPr>
          <a:xfrm>
            <a:off x="873297" y="3770487"/>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10" name="Rounded Rectangle 9"/>
          <p:cNvSpPr/>
          <p:nvPr/>
        </p:nvSpPr>
        <p:spPr>
          <a:xfrm>
            <a:off x="929119" y="4480759"/>
            <a:ext cx="1062947" cy="3429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TextBox 10"/>
          <p:cNvSpPr txBox="1"/>
          <p:nvPr/>
        </p:nvSpPr>
        <p:spPr>
          <a:xfrm>
            <a:off x="852112" y="4559129"/>
            <a:ext cx="1216959" cy="230832"/>
          </a:xfrm>
          <a:prstGeom prst="rect">
            <a:avLst/>
          </a:prstGeom>
          <a:noFill/>
        </p:spPr>
        <p:txBody>
          <a:bodyPr wrap="square" rtlCol="0">
            <a:spAutoFit/>
          </a:bodyPr>
          <a:lstStyle/>
          <a:p>
            <a:pPr algn="ctr"/>
            <a:r>
              <a:rPr lang="id-ID" sz="900" b="1" dirty="0">
                <a:solidFill>
                  <a:schemeClr val="bg1"/>
                </a:solidFill>
              </a:rPr>
              <a:t>ENJOY </a:t>
            </a:r>
            <a:endParaRPr lang="id-ID" sz="900" b="1" dirty="0">
              <a:solidFill>
                <a:schemeClr val="bg1"/>
              </a:solidFill>
            </a:endParaRPr>
          </a:p>
        </p:txBody>
      </p:sp>
      <p:sp>
        <p:nvSpPr>
          <p:cNvPr id="12" name="TextBox 11"/>
          <p:cNvSpPr txBox="1"/>
          <p:nvPr/>
        </p:nvSpPr>
        <p:spPr>
          <a:xfrm>
            <a:off x="5090464" y="3479060"/>
            <a:ext cx="3322376" cy="104451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a:t>
            </a:r>
            <a:r>
              <a:rPr lang="en-US" sz="825" dirty="0">
                <a:solidFill>
                  <a:schemeClr val="bg1">
                    <a:lumMod val="50000"/>
                  </a:schemeClr>
                </a:solidFill>
              </a:rPr>
              <a:t>Street</a:t>
            </a:r>
            <a:endParaRPr lang="en-US" sz="825"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3807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childTnLst>
                          </p:cTn>
                        </p:par>
                        <p:par>
                          <p:cTn id="25" fill="hold">
                            <p:stCondLst>
                              <p:cond delay="1500"/>
                            </p:stCondLst>
                            <p:childTnLst>
                              <p:par>
                                <p:cTn id="26" presetID="42" presetClass="entr" presetSubtype="0"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anim calcmode="lin" valueType="num">
                                      <p:cBhvr>
                                        <p:cTn id="29" dur="500" fill="hold"/>
                                        <p:tgtEl>
                                          <p:spTgt spid="12"/>
                                        </p:tgtEl>
                                        <p:attrNameLst>
                                          <p:attrName>ppt_x</p:attrName>
                                        </p:attrNameLst>
                                      </p:cBhvr>
                                      <p:tavLst>
                                        <p:tav tm="0">
                                          <p:val>
                                            <p:strVal val="#ppt_x"/>
                                          </p:val>
                                        </p:tav>
                                        <p:tav tm="100000">
                                          <p:val>
                                            <p:strVal val="#ppt_x"/>
                                          </p:val>
                                        </p:tav>
                                      </p:tavLst>
                                    </p:anim>
                                    <p:anim calcmode="lin" valueType="num">
                                      <p:cBhvr>
                                        <p:cTn id="30"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831740" y="3212677"/>
            <a:ext cx="2528974" cy="646331"/>
          </a:xfrm>
          <a:prstGeom prst="rect">
            <a:avLst/>
          </a:prstGeom>
          <a:noFill/>
        </p:spPr>
        <p:txBody>
          <a:bodyPr wrap="square" rtlCol="0">
            <a:spAutoFit/>
          </a:bodyPr>
          <a:lstStyle/>
          <a:p>
            <a:r>
              <a:rPr lang="id-ID" sz="3600" b="1" spc="-113" dirty="0">
                <a:solidFill>
                  <a:schemeClr val="accent6"/>
                </a:solidFill>
                <a:latin typeface="+mj-lt"/>
              </a:rPr>
              <a:t>Portfolio</a:t>
            </a:r>
            <a:endParaRPr lang="id-ID" sz="4500" b="1" spc="-113" dirty="0">
              <a:solidFill>
                <a:schemeClr val="accent6"/>
              </a:solidFill>
              <a:latin typeface="+mj-lt"/>
            </a:endParaRPr>
          </a:p>
        </p:txBody>
      </p:sp>
      <p:sp>
        <p:nvSpPr>
          <p:cNvPr id="9" name="TextBox 8"/>
          <p:cNvSpPr txBox="1"/>
          <p:nvPr/>
        </p:nvSpPr>
        <p:spPr>
          <a:xfrm>
            <a:off x="873297" y="3770487"/>
            <a:ext cx="2618572" cy="646331"/>
          </a:xfrm>
          <a:prstGeom prst="rect">
            <a:avLst/>
          </a:prstGeom>
          <a:noFill/>
        </p:spPr>
        <p:txBody>
          <a:bodyPr wrap="square" rtlCol="0">
            <a:spAutoFit/>
          </a:bodyPr>
          <a:lstStyle/>
          <a:p>
            <a:r>
              <a:rPr lang="id-ID" sz="1200" i="1" spc="225" dirty="0">
                <a:solidFill>
                  <a:sysClr val="windowText" lastClr="000000"/>
                </a:solidFill>
              </a:rPr>
              <a:t>Awesome Brush Collection With Uniqueness Effect</a:t>
            </a:r>
            <a:endParaRPr lang="id-ID" sz="2400" i="1" spc="225" dirty="0">
              <a:solidFill>
                <a:sysClr val="windowText" lastClr="000000"/>
              </a:solidFill>
            </a:endParaRPr>
          </a:p>
        </p:txBody>
      </p:sp>
      <p:sp>
        <p:nvSpPr>
          <p:cNvPr id="10" name="Rounded Rectangle 9"/>
          <p:cNvSpPr/>
          <p:nvPr/>
        </p:nvSpPr>
        <p:spPr>
          <a:xfrm>
            <a:off x="929119" y="4480759"/>
            <a:ext cx="1062947" cy="342900"/>
          </a:xfrm>
          <a:prstGeom prst="round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TextBox 10"/>
          <p:cNvSpPr txBox="1"/>
          <p:nvPr/>
        </p:nvSpPr>
        <p:spPr>
          <a:xfrm>
            <a:off x="852112" y="4559129"/>
            <a:ext cx="1216959" cy="230832"/>
          </a:xfrm>
          <a:prstGeom prst="rect">
            <a:avLst/>
          </a:prstGeom>
          <a:noFill/>
        </p:spPr>
        <p:txBody>
          <a:bodyPr wrap="square" rtlCol="0">
            <a:spAutoFit/>
          </a:bodyPr>
          <a:lstStyle/>
          <a:p>
            <a:pPr algn="ctr"/>
            <a:r>
              <a:rPr lang="id-ID" sz="900" b="1" dirty="0">
                <a:solidFill>
                  <a:schemeClr val="bg1"/>
                </a:solidFill>
              </a:rPr>
              <a:t>ENJOY </a:t>
            </a:r>
            <a:endParaRPr lang="id-ID" sz="900" b="1" dirty="0">
              <a:solidFill>
                <a:schemeClr val="bg1"/>
              </a:solidFill>
            </a:endParaRPr>
          </a:p>
        </p:txBody>
      </p:sp>
      <p:sp>
        <p:nvSpPr>
          <p:cNvPr id="12" name="TextBox 11"/>
          <p:cNvSpPr txBox="1"/>
          <p:nvPr/>
        </p:nvSpPr>
        <p:spPr>
          <a:xfrm>
            <a:off x="5090464" y="3479060"/>
            <a:ext cx="3322376" cy="1044517"/>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a:t>
            </a:r>
            <a:r>
              <a:rPr lang="en-US" sz="825" dirty="0">
                <a:solidFill>
                  <a:schemeClr val="bg1">
                    <a:lumMod val="50000"/>
                  </a:schemeClr>
                </a:solidFill>
              </a:rPr>
              <a:t>Street</a:t>
            </a:r>
            <a:endParaRPr lang="en-US" sz="825"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64018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anim calcmode="lin" valueType="num">
                                      <p:cBhvr>
                                        <p:cTn id="12" dur="500" fill="hold"/>
                                        <p:tgtEl>
                                          <p:spTgt spid="9"/>
                                        </p:tgtEl>
                                        <p:attrNameLst>
                                          <p:attrName>ppt_x</p:attrName>
                                        </p:attrNameLst>
                                      </p:cBhvr>
                                      <p:tavLst>
                                        <p:tav tm="0">
                                          <p:val>
                                            <p:strVal val="#ppt_x"/>
                                          </p:val>
                                        </p:tav>
                                        <p:tav tm="100000">
                                          <p:val>
                                            <p:strVal val="#ppt_x"/>
                                          </p:val>
                                        </p:tav>
                                      </p:tavLst>
                                    </p:anim>
                                    <p:anim calcmode="lin" valueType="num">
                                      <p:cBhvr>
                                        <p:cTn id="13" dur="5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500" fill="hold"/>
                                        <p:tgtEl>
                                          <p:spTgt spid="11"/>
                                        </p:tgtEl>
                                        <p:attrNameLst>
                                          <p:attrName>ppt_w</p:attrName>
                                        </p:attrNameLst>
                                      </p:cBhvr>
                                      <p:tavLst>
                                        <p:tav tm="0">
                                          <p:val>
                                            <p:fltVal val="0"/>
                                          </p:val>
                                        </p:tav>
                                        <p:tav tm="100000">
                                          <p:val>
                                            <p:strVal val="#ppt_w"/>
                                          </p:val>
                                        </p:tav>
                                      </p:tavLst>
                                    </p:anim>
                                    <p:anim calcmode="lin" valueType="num">
                                      <p:cBhvr>
                                        <p:cTn id="23" dur="500" fill="hold"/>
                                        <p:tgtEl>
                                          <p:spTgt spid="11"/>
                                        </p:tgtEl>
                                        <p:attrNameLst>
                                          <p:attrName>ppt_h</p:attrName>
                                        </p:attrNameLst>
                                      </p:cBhvr>
                                      <p:tavLst>
                                        <p:tav tm="0">
                                          <p:val>
                                            <p:fltVal val="0"/>
                                          </p:val>
                                        </p:tav>
                                        <p:tav tm="100000">
                                          <p:val>
                                            <p:strVal val="#ppt_h"/>
                                          </p:val>
                                        </p:tav>
                                      </p:tavLst>
                                    </p:anim>
                                    <p:animEffect transition="in" filter="fade">
                                      <p:cBhvr>
                                        <p:cTn id="24" dur="500"/>
                                        <p:tgtEl>
                                          <p:spTgt spid="11"/>
                                        </p:tgtEl>
                                      </p:cBhvr>
                                    </p:animEffect>
                                  </p:childTnLst>
                                </p:cTn>
                              </p:par>
                            </p:childTnLst>
                          </p:cTn>
                        </p:par>
                        <p:par>
                          <p:cTn id="25" fill="hold">
                            <p:stCondLst>
                              <p:cond delay="1500"/>
                            </p:stCondLst>
                            <p:childTnLst>
                              <p:par>
                                <p:cTn id="26" presetID="42" presetClass="entr" presetSubtype="0"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anim calcmode="lin" valueType="num">
                                      <p:cBhvr>
                                        <p:cTn id="29" dur="500" fill="hold"/>
                                        <p:tgtEl>
                                          <p:spTgt spid="12"/>
                                        </p:tgtEl>
                                        <p:attrNameLst>
                                          <p:attrName>ppt_x</p:attrName>
                                        </p:attrNameLst>
                                      </p:cBhvr>
                                      <p:tavLst>
                                        <p:tav tm="0">
                                          <p:val>
                                            <p:strVal val="#ppt_x"/>
                                          </p:val>
                                        </p:tav>
                                        <p:tav tm="100000">
                                          <p:val>
                                            <p:strVal val="#ppt_x"/>
                                          </p:val>
                                        </p:tav>
                                      </p:tavLst>
                                    </p:anim>
                                    <p:anim calcmode="lin" valueType="num">
                                      <p:cBhvr>
                                        <p:cTn id="30"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p:bldP spid="12"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526952" y="1473369"/>
            <a:ext cx="4090097" cy="2192914"/>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13" name="Title 1"/>
          <p:cNvSpPr txBox="1">
            <a:spLocks/>
          </p:cNvSpPr>
          <p:nvPr/>
        </p:nvSpPr>
        <p:spPr>
          <a:xfrm>
            <a:off x="3247038" y="2094157"/>
            <a:ext cx="2649924" cy="54681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b="1" spc="-150" dirty="0">
                <a:solidFill>
                  <a:schemeClr val="accent6"/>
                </a:solidFill>
              </a:rPr>
              <a:t>Portfolio</a:t>
            </a:r>
            <a:endParaRPr lang="en-US" b="1" spc="-150" dirty="0">
              <a:solidFill>
                <a:schemeClr val="accent6"/>
              </a:solidFill>
            </a:endParaRPr>
          </a:p>
        </p:txBody>
      </p:sp>
      <p:sp>
        <p:nvSpPr>
          <p:cNvPr id="14" name="TextBox 13"/>
          <p:cNvSpPr txBox="1"/>
          <p:nvPr/>
        </p:nvSpPr>
        <p:spPr>
          <a:xfrm>
            <a:off x="3621484" y="2635163"/>
            <a:ext cx="1872229" cy="334707"/>
          </a:xfrm>
          <a:prstGeom prst="rect">
            <a:avLst/>
          </a:prstGeom>
          <a:noFill/>
        </p:spPr>
        <p:txBody>
          <a:bodyPr wrap="square" rtlCol="0">
            <a:spAutoFit/>
          </a:bodyPr>
          <a:lstStyle/>
          <a:p>
            <a:pPr algn="ctr">
              <a:lnSpc>
                <a:spcPct val="150000"/>
              </a:lnSpc>
            </a:pPr>
            <a:r>
              <a:rPr lang="en-US" sz="1050" i="1" dirty="0">
                <a:solidFill>
                  <a:schemeClr val="bg1"/>
                </a:solidFill>
              </a:rPr>
              <a:t>Our Awesome Work</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3"/>
          </p:nvPr>
        </p:nvSpPr>
        <p:spPr/>
      </p:sp>
    </p:spTree>
    <p:extLst>
      <p:ext uri="{BB962C8B-B14F-4D97-AF65-F5344CB8AC3E}">
        <p14:creationId xmlns:p14="http://schemas.microsoft.com/office/powerpoint/2010/main" val="12649220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anim calcmode="lin" valueType="num">
                                      <p:cBhvr>
                                        <p:cTn id="12" dur="500" fill="hold"/>
                                        <p:tgtEl>
                                          <p:spTgt spid="13"/>
                                        </p:tgtEl>
                                        <p:attrNameLst>
                                          <p:attrName>ppt_x</p:attrName>
                                        </p:attrNameLst>
                                      </p:cBhvr>
                                      <p:tavLst>
                                        <p:tav tm="0">
                                          <p:val>
                                            <p:strVal val="#ppt_x"/>
                                          </p:val>
                                        </p:tav>
                                        <p:tav tm="100000">
                                          <p:val>
                                            <p:strVal val="#ppt_x"/>
                                          </p:val>
                                        </p:tav>
                                      </p:tavLst>
                                    </p:anim>
                                    <p:anim calcmode="lin" valueType="num">
                                      <p:cBhvr>
                                        <p:cTn id="13" dur="500" fill="hold"/>
                                        <p:tgtEl>
                                          <p:spTgt spid="1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outHorizontal)">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p:bldP spid="14"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 y="0"/>
            <a:ext cx="3016611" cy="257175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17" name="Rectangle 16"/>
          <p:cNvSpPr/>
          <p:nvPr/>
        </p:nvSpPr>
        <p:spPr>
          <a:xfrm>
            <a:off x="6127388" y="-13252"/>
            <a:ext cx="3016611" cy="258500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18" name="Rectangle 17"/>
          <p:cNvSpPr/>
          <p:nvPr/>
        </p:nvSpPr>
        <p:spPr>
          <a:xfrm>
            <a:off x="3074219" y="2629358"/>
            <a:ext cx="2995563" cy="251414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19" name="Title 1"/>
          <p:cNvSpPr txBox="1">
            <a:spLocks/>
          </p:cNvSpPr>
          <p:nvPr/>
        </p:nvSpPr>
        <p:spPr>
          <a:xfrm>
            <a:off x="366690" y="209864"/>
            <a:ext cx="2361887" cy="7488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Portfolio</a:t>
            </a:r>
          </a:p>
        </p:txBody>
      </p:sp>
      <p:sp>
        <p:nvSpPr>
          <p:cNvPr id="20" name="TextBox 19"/>
          <p:cNvSpPr txBox="1"/>
          <p:nvPr/>
        </p:nvSpPr>
        <p:spPr>
          <a:xfrm>
            <a:off x="395494" y="1016362"/>
            <a:ext cx="1670603" cy="334707"/>
          </a:xfrm>
          <a:prstGeom prst="rect">
            <a:avLst/>
          </a:prstGeom>
          <a:noFill/>
        </p:spPr>
        <p:txBody>
          <a:bodyPr wrap="square" rtlCol="0">
            <a:spAutoFit/>
          </a:bodyPr>
          <a:lstStyle/>
          <a:p>
            <a:pPr>
              <a:lnSpc>
                <a:spcPct val="150000"/>
              </a:lnSpc>
            </a:pPr>
            <a:r>
              <a:rPr lang="en-US" sz="1050" b="1" dirty="0">
                <a:solidFill>
                  <a:srgbClr val="FCC7A1"/>
                </a:solidFill>
              </a:rPr>
              <a:t>Project</a:t>
            </a:r>
            <a:r>
              <a:rPr lang="en-US" sz="1050" b="1" dirty="0">
                <a:solidFill>
                  <a:schemeClr val="bg1"/>
                </a:solidFill>
              </a:rPr>
              <a:t> One</a:t>
            </a:r>
          </a:p>
        </p:txBody>
      </p:sp>
      <p:sp>
        <p:nvSpPr>
          <p:cNvPr id="21" name="TextBox 20"/>
          <p:cNvSpPr txBox="1"/>
          <p:nvPr/>
        </p:nvSpPr>
        <p:spPr>
          <a:xfrm>
            <a:off x="395494" y="1503221"/>
            <a:ext cx="2102654"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22" name="TextBox 21"/>
          <p:cNvSpPr txBox="1"/>
          <p:nvPr/>
        </p:nvSpPr>
        <p:spPr>
          <a:xfrm>
            <a:off x="6473032" y="901148"/>
            <a:ext cx="1670603" cy="334707"/>
          </a:xfrm>
          <a:prstGeom prst="rect">
            <a:avLst/>
          </a:prstGeom>
          <a:noFill/>
        </p:spPr>
        <p:txBody>
          <a:bodyPr wrap="square" rtlCol="0">
            <a:spAutoFit/>
          </a:bodyPr>
          <a:lstStyle/>
          <a:p>
            <a:pPr>
              <a:lnSpc>
                <a:spcPct val="150000"/>
              </a:lnSpc>
            </a:pPr>
            <a:r>
              <a:rPr lang="en-US" sz="1050" b="1" dirty="0">
                <a:solidFill>
                  <a:srgbClr val="FCC7A1"/>
                </a:solidFill>
              </a:rPr>
              <a:t>Project</a:t>
            </a:r>
            <a:r>
              <a:rPr lang="en-US" sz="1050" b="1" dirty="0">
                <a:solidFill>
                  <a:schemeClr val="bg1"/>
                </a:solidFill>
              </a:rPr>
              <a:t> Three</a:t>
            </a:r>
          </a:p>
        </p:txBody>
      </p:sp>
      <p:sp>
        <p:nvSpPr>
          <p:cNvPr id="23" name="TextBox 22"/>
          <p:cNvSpPr txBox="1"/>
          <p:nvPr/>
        </p:nvSpPr>
        <p:spPr>
          <a:xfrm>
            <a:off x="6473032" y="1417309"/>
            <a:ext cx="2102654"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24" name="TextBox 23"/>
          <p:cNvSpPr txBox="1"/>
          <p:nvPr/>
        </p:nvSpPr>
        <p:spPr>
          <a:xfrm>
            <a:off x="3419861" y="3493463"/>
            <a:ext cx="1670603" cy="334707"/>
          </a:xfrm>
          <a:prstGeom prst="rect">
            <a:avLst/>
          </a:prstGeom>
          <a:noFill/>
        </p:spPr>
        <p:txBody>
          <a:bodyPr wrap="square" rtlCol="0">
            <a:spAutoFit/>
          </a:bodyPr>
          <a:lstStyle/>
          <a:p>
            <a:pPr>
              <a:lnSpc>
                <a:spcPct val="150000"/>
              </a:lnSpc>
            </a:pPr>
            <a:r>
              <a:rPr lang="en-US" sz="1050" b="1" dirty="0">
                <a:solidFill>
                  <a:srgbClr val="FCC7A1"/>
                </a:solidFill>
              </a:rPr>
              <a:t>Project</a:t>
            </a:r>
            <a:r>
              <a:rPr lang="en-US" sz="1050" b="1" dirty="0">
                <a:solidFill>
                  <a:schemeClr val="bg1"/>
                </a:solidFill>
              </a:rPr>
              <a:t> Two</a:t>
            </a:r>
          </a:p>
        </p:txBody>
      </p:sp>
      <p:sp>
        <p:nvSpPr>
          <p:cNvPr id="25" name="TextBox 24"/>
          <p:cNvSpPr txBox="1"/>
          <p:nvPr/>
        </p:nvSpPr>
        <p:spPr>
          <a:xfrm>
            <a:off x="3419861" y="4037929"/>
            <a:ext cx="2102654"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cxnSp>
        <p:nvCxnSpPr>
          <p:cNvPr id="26" name="Straight Connector 25"/>
          <p:cNvCxnSpPr/>
          <p:nvPr/>
        </p:nvCxnSpPr>
        <p:spPr>
          <a:xfrm>
            <a:off x="493535" y="1455338"/>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3539886" y="3970039"/>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563322" y="1333150"/>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1"/>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360865985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3"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1+#ppt_w/2"/>
                                          </p:val>
                                        </p:tav>
                                        <p:tav tm="100000">
                                          <p:val>
                                            <p:strVal val="#ppt_x"/>
                                          </p:val>
                                        </p:tav>
                                      </p:tavLst>
                                    </p:anim>
                                    <p:anim calcmode="lin" valueType="num">
                                      <p:cBhvr additive="base">
                                        <p:cTn id="13" dur="500" fill="hold"/>
                                        <p:tgtEl>
                                          <p:spTgt spid="17"/>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42"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anim calcmode="lin" valueType="num">
                                      <p:cBhvr>
                                        <p:cTn id="26" dur="500" fill="hold"/>
                                        <p:tgtEl>
                                          <p:spTgt spid="20"/>
                                        </p:tgtEl>
                                        <p:attrNameLst>
                                          <p:attrName>ppt_x</p:attrName>
                                        </p:attrNameLst>
                                      </p:cBhvr>
                                      <p:tavLst>
                                        <p:tav tm="0">
                                          <p:val>
                                            <p:strVal val="#ppt_x"/>
                                          </p:val>
                                        </p:tav>
                                        <p:tav tm="100000">
                                          <p:val>
                                            <p:strVal val="#ppt_x"/>
                                          </p:val>
                                        </p:tav>
                                      </p:tavLst>
                                    </p:anim>
                                    <p:anim calcmode="lin" valueType="num">
                                      <p:cBhvr>
                                        <p:cTn id="27" dur="500" fill="hold"/>
                                        <p:tgtEl>
                                          <p:spTgt spid="20"/>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500"/>
                                        <p:tgtEl>
                                          <p:spTgt spid="21"/>
                                        </p:tgtEl>
                                      </p:cBhvr>
                                    </p:animEffect>
                                    <p:anim calcmode="lin" valueType="num">
                                      <p:cBhvr>
                                        <p:cTn id="31" dur="500" fill="hold"/>
                                        <p:tgtEl>
                                          <p:spTgt spid="21"/>
                                        </p:tgtEl>
                                        <p:attrNameLst>
                                          <p:attrName>ppt_x</p:attrName>
                                        </p:attrNameLst>
                                      </p:cBhvr>
                                      <p:tavLst>
                                        <p:tav tm="0">
                                          <p:val>
                                            <p:strVal val="#ppt_x"/>
                                          </p:val>
                                        </p:tav>
                                        <p:tav tm="100000">
                                          <p:val>
                                            <p:strVal val="#ppt_x"/>
                                          </p:val>
                                        </p:tav>
                                      </p:tavLst>
                                    </p:anim>
                                    <p:anim calcmode="lin" valueType="num">
                                      <p:cBhvr>
                                        <p:cTn id="32" dur="500" fill="hold"/>
                                        <p:tgtEl>
                                          <p:spTgt spid="21"/>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anim calcmode="lin" valueType="num">
                                      <p:cBhvr>
                                        <p:cTn id="36" dur="500" fill="hold"/>
                                        <p:tgtEl>
                                          <p:spTgt spid="22"/>
                                        </p:tgtEl>
                                        <p:attrNameLst>
                                          <p:attrName>ppt_x</p:attrName>
                                        </p:attrNameLst>
                                      </p:cBhvr>
                                      <p:tavLst>
                                        <p:tav tm="0">
                                          <p:val>
                                            <p:strVal val="#ppt_x"/>
                                          </p:val>
                                        </p:tav>
                                        <p:tav tm="100000">
                                          <p:val>
                                            <p:strVal val="#ppt_x"/>
                                          </p:val>
                                        </p:tav>
                                      </p:tavLst>
                                    </p:anim>
                                    <p:anim calcmode="lin" valueType="num">
                                      <p:cBhvr>
                                        <p:cTn id="37" dur="500" fill="hold"/>
                                        <p:tgtEl>
                                          <p:spTgt spid="22"/>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anim calcmode="lin" valueType="num">
                                      <p:cBhvr>
                                        <p:cTn id="41" dur="500" fill="hold"/>
                                        <p:tgtEl>
                                          <p:spTgt spid="23"/>
                                        </p:tgtEl>
                                        <p:attrNameLst>
                                          <p:attrName>ppt_x</p:attrName>
                                        </p:attrNameLst>
                                      </p:cBhvr>
                                      <p:tavLst>
                                        <p:tav tm="0">
                                          <p:val>
                                            <p:strVal val="#ppt_x"/>
                                          </p:val>
                                        </p:tav>
                                        <p:tav tm="100000">
                                          <p:val>
                                            <p:strVal val="#ppt_x"/>
                                          </p:val>
                                        </p:tav>
                                      </p:tavLst>
                                    </p:anim>
                                    <p:anim calcmode="lin" valueType="num">
                                      <p:cBhvr>
                                        <p:cTn id="42" dur="500" fill="hold"/>
                                        <p:tgtEl>
                                          <p:spTgt spid="23"/>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strVal val="#ppt_x"/>
                                          </p:val>
                                        </p:tav>
                                        <p:tav tm="100000">
                                          <p:val>
                                            <p:strVal val="#ppt_x"/>
                                          </p:val>
                                        </p:tav>
                                      </p:tavLst>
                                    </p:anim>
                                    <p:anim calcmode="lin" valueType="num">
                                      <p:cBhvr>
                                        <p:cTn id="47" dur="500" fill="hold"/>
                                        <p:tgtEl>
                                          <p:spTgt spid="24"/>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anim calcmode="lin" valueType="num">
                                      <p:cBhvr>
                                        <p:cTn id="51" dur="500" fill="hold"/>
                                        <p:tgtEl>
                                          <p:spTgt spid="25"/>
                                        </p:tgtEl>
                                        <p:attrNameLst>
                                          <p:attrName>ppt_x</p:attrName>
                                        </p:attrNameLst>
                                      </p:cBhvr>
                                      <p:tavLst>
                                        <p:tav tm="0">
                                          <p:val>
                                            <p:strVal val="#ppt_x"/>
                                          </p:val>
                                        </p:tav>
                                        <p:tav tm="100000">
                                          <p:val>
                                            <p:strVal val="#ppt_x"/>
                                          </p:val>
                                        </p:tav>
                                      </p:tavLst>
                                    </p:anim>
                                    <p:anim calcmode="lin" valueType="num">
                                      <p:cBhvr>
                                        <p:cTn id="52" dur="5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2000"/>
                            </p:stCondLst>
                            <p:childTnLst>
                              <p:par>
                                <p:cTn id="54" presetID="53" presetClass="entr" presetSubtype="16"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fltVal val="0"/>
                                          </p:val>
                                        </p:tav>
                                        <p:tav tm="100000">
                                          <p:val>
                                            <p:strVal val="#ppt_w"/>
                                          </p:val>
                                        </p:tav>
                                      </p:tavLst>
                                    </p:anim>
                                    <p:anim calcmode="lin" valueType="num">
                                      <p:cBhvr>
                                        <p:cTn id="57" dur="500" fill="hold"/>
                                        <p:tgtEl>
                                          <p:spTgt spid="26"/>
                                        </p:tgtEl>
                                        <p:attrNameLst>
                                          <p:attrName>ppt_h</p:attrName>
                                        </p:attrNameLst>
                                      </p:cBhvr>
                                      <p:tavLst>
                                        <p:tav tm="0">
                                          <p:val>
                                            <p:fltVal val="0"/>
                                          </p:val>
                                        </p:tav>
                                        <p:tav tm="100000">
                                          <p:val>
                                            <p:strVal val="#ppt_h"/>
                                          </p:val>
                                        </p:tav>
                                      </p:tavLst>
                                    </p:anim>
                                    <p:animEffect transition="in" filter="fade">
                                      <p:cBhvr>
                                        <p:cTn id="58" dur="500"/>
                                        <p:tgtEl>
                                          <p:spTgt spid="26"/>
                                        </p:tgtEl>
                                      </p:cBhvr>
                                    </p:animEffect>
                                  </p:childTnLst>
                                </p:cTn>
                              </p:par>
                              <p:par>
                                <p:cTn id="59" presetID="53" presetClass="entr" presetSubtype="16" fill="hold" nodeType="with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par>
                                <p:cTn id="64" presetID="53" presetClass="entr" presetSubtype="16"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anim calcmode="lin" valueType="num">
                                      <p:cBhvr>
                                        <p:cTn id="66" dur="500" fill="hold"/>
                                        <p:tgtEl>
                                          <p:spTgt spid="35"/>
                                        </p:tgtEl>
                                        <p:attrNameLst>
                                          <p:attrName>ppt_w</p:attrName>
                                        </p:attrNameLst>
                                      </p:cBhvr>
                                      <p:tavLst>
                                        <p:tav tm="0">
                                          <p:val>
                                            <p:fltVal val="0"/>
                                          </p:val>
                                        </p:tav>
                                        <p:tav tm="100000">
                                          <p:val>
                                            <p:strVal val="#ppt_w"/>
                                          </p:val>
                                        </p:tav>
                                      </p:tavLst>
                                    </p:anim>
                                    <p:anim calcmode="lin" valueType="num">
                                      <p:cBhvr>
                                        <p:cTn id="67" dur="500" fill="hold"/>
                                        <p:tgtEl>
                                          <p:spTgt spid="35"/>
                                        </p:tgtEl>
                                        <p:attrNameLst>
                                          <p:attrName>ppt_h</p:attrName>
                                        </p:attrNameLst>
                                      </p:cBhvr>
                                      <p:tavLst>
                                        <p:tav tm="0">
                                          <p:val>
                                            <p:fltVal val="0"/>
                                          </p:val>
                                        </p:tav>
                                        <p:tav tm="100000">
                                          <p:val>
                                            <p:strVal val="#ppt_h"/>
                                          </p:val>
                                        </p:tav>
                                      </p:tavLst>
                                    </p:anim>
                                    <p:animEffect transition="in" filter="fade">
                                      <p:cBhvr>
                                        <p:cTn id="6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p:bldP spid="20" grpId="0"/>
      <p:bldP spid="21" grpId="0"/>
      <p:bldP spid="22" grpId="0"/>
      <p:bldP spid="23" grpId="0"/>
      <p:bldP spid="24" grpId="0"/>
      <p:bldP spid="2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276235" y="1406956"/>
            <a:ext cx="2131459" cy="3736544"/>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2" name="Rectangle 41"/>
          <p:cNvSpPr/>
          <p:nvPr/>
        </p:nvSpPr>
        <p:spPr>
          <a:xfrm>
            <a:off x="3506271" y="1406956"/>
            <a:ext cx="2131459" cy="3736544"/>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3" name="Rectangle 42"/>
          <p:cNvSpPr/>
          <p:nvPr/>
        </p:nvSpPr>
        <p:spPr>
          <a:xfrm>
            <a:off x="6703460" y="1406956"/>
            <a:ext cx="2131459" cy="3736544"/>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9" name="Title 1"/>
          <p:cNvSpPr txBox="1">
            <a:spLocks/>
          </p:cNvSpPr>
          <p:nvPr/>
        </p:nvSpPr>
        <p:spPr>
          <a:xfrm>
            <a:off x="251476" y="209864"/>
            <a:ext cx="2361887" cy="7488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Portfolio</a:t>
            </a:r>
          </a:p>
        </p:txBody>
      </p:sp>
      <p:sp>
        <p:nvSpPr>
          <p:cNvPr id="40" name="TextBox 39"/>
          <p:cNvSpPr txBox="1"/>
          <p:nvPr/>
        </p:nvSpPr>
        <p:spPr>
          <a:xfrm>
            <a:off x="467502" y="3781498"/>
            <a:ext cx="1857826" cy="854080"/>
          </a:xfrm>
          <a:prstGeom prst="rect">
            <a:avLst/>
          </a:prstGeom>
          <a:noFill/>
        </p:spPr>
        <p:txBody>
          <a:bodyPr wrap="square" rtlCol="0">
            <a:spAutoFit/>
          </a:bodyPr>
          <a:lstStyle/>
          <a:p>
            <a:pPr>
              <a:lnSpc>
                <a:spcPct val="150000"/>
              </a:lnSpc>
            </a:pPr>
            <a:r>
              <a:rPr lang="en-US" sz="825" dirty="0">
                <a:solidFill>
                  <a:schemeClr val="bg1"/>
                </a:solidFill>
              </a:rPr>
              <a:t>Guide her to Cleveland, underneath your silvery light. We're going </a:t>
            </a:r>
            <a:r>
              <a:rPr lang="en-US" sz="825" dirty="0" err="1">
                <a:solidFill>
                  <a:schemeClr val="bg1"/>
                </a:solidFill>
              </a:rPr>
              <a:t>bowlin</a:t>
            </a:r>
            <a:r>
              <a:rPr lang="en-US" sz="825" dirty="0">
                <a:solidFill>
                  <a:schemeClr val="bg1"/>
                </a:solidFill>
              </a:rPr>
              <a:t>' so don't lose her in Solon.</a:t>
            </a:r>
          </a:p>
        </p:txBody>
      </p:sp>
      <p:sp>
        <p:nvSpPr>
          <p:cNvPr id="44" name="TextBox 43"/>
          <p:cNvSpPr txBox="1"/>
          <p:nvPr/>
        </p:nvSpPr>
        <p:spPr>
          <a:xfrm>
            <a:off x="3643088" y="3781498"/>
            <a:ext cx="1857826" cy="854080"/>
          </a:xfrm>
          <a:prstGeom prst="rect">
            <a:avLst/>
          </a:prstGeom>
          <a:noFill/>
        </p:spPr>
        <p:txBody>
          <a:bodyPr wrap="square" rtlCol="0">
            <a:spAutoFit/>
          </a:bodyPr>
          <a:lstStyle/>
          <a:p>
            <a:pPr>
              <a:lnSpc>
                <a:spcPct val="150000"/>
              </a:lnSpc>
            </a:pPr>
            <a:r>
              <a:rPr lang="en-US" sz="825" dirty="0">
                <a:solidFill>
                  <a:schemeClr val="bg1"/>
                </a:solidFill>
              </a:rPr>
              <a:t>Guide her to Cleveland, underneath your silvery light. We're going </a:t>
            </a:r>
            <a:r>
              <a:rPr lang="en-US" sz="825" dirty="0" err="1">
                <a:solidFill>
                  <a:schemeClr val="bg1"/>
                </a:solidFill>
              </a:rPr>
              <a:t>bowlin</a:t>
            </a:r>
            <a:r>
              <a:rPr lang="en-US" sz="825" dirty="0">
                <a:solidFill>
                  <a:schemeClr val="bg1"/>
                </a:solidFill>
              </a:rPr>
              <a:t>' so don't lose her in Solon.</a:t>
            </a:r>
          </a:p>
        </p:txBody>
      </p:sp>
      <p:sp>
        <p:nvSpPr>
          <p:cNvPr id="45" name="TextBox 44"/>
          <p:cNvSpPr txBox="1"/>
          <p:nvPr/>
        </p:nvSpPr>
        <p:spPr>
          <a:xfrm>
            <a:off x="6840276" y="3781498"/>
            <a:ext cx="1857826" cy="854080"/>
          </a:xfrm>
          <a:prstGeom prst="rect">
            <a:avLst/>
          </a:prstGeom>
          <a:noFill/>
        </p:spPr>
        <p:txBody>
          <a:bodyPr wrap="square" rtlCol="0">
            <a:spAutoFit/>
          </a:bodyPr>
          <a:lstStyle/>
          <a:p>
            <a:pPr>
              <a:lnSpc>
                <a:spcPct val="150000"/>
              </a:lnSpc>
            </a:pPr>
            <a:r>
              <a:rPr lang="en-US" sz="825" dirty="0">
                <a:solidFill>
                  <a:schemeClr val="bg1"/>
                </a:solidFill>
              </a:rPr>
              <a:t>Guide her to Cleveland, underneath your silvery light. We're going </a:t>
            </a:r>
            <a:r>
              <a:rPr lang="en-US" sz="825" dirty="0" err="1">
                <a:solidFill>
                  <a:schemeClr val="bg1"/>
                </a:solidFill>
              </a:rPr>
              <a:t>bowlin</a:t>
            </a:r>
            <a:r>
              <a:rPr lang="en-US" sz="825" dirty="0">
                <a:solidFill>
                  <a:schemeClr val="bg1"/>
                </a:solidFill>
              </a:rPr>
              <a:t>' so don't lose her in Solon.</a:t>
            </a:r>
          </a:p>
        </p:txBody>
      </p:sp>
      <p:sp>
        <p:nvSpPr>
          <p:cNvPr id="46" name="TextBox 45"/>
          <p:cNvSpPr txBox="1"/>
          <p:nvPr/>
        </p:nvSpPr>
        <p:spPr>
          <a:xfrm>
            <a:off x="3707896" y="1650040"/>
            <a:ext cx="1670603" cy="334707"/>
          </a:xfrm>
          <a:prstGeom prst="rect">
            <a:avLst/>
          </a:prstGeom>
          <a:noFill/>
        </p:spPr>
        <p:txBody>
          <a:bodyPr wrap="square" rtlCol="0">
            <a:spAutoFit/>
          </a:bodyPr>
          <a:lstStyle/>
          <a:p>
            <a:pPr>
              <a:lnSpc>
                <a:spcPct val="150000"/>
              </a:lnSpc>
            </a:pPr>
            <a:r>
              <a:rPr lang="en-US" sz="1050" b="1" dirty="0">
                <a:solidFill>
                  <a:schemeClr val="accent6"/>
                </a:solidFill>
              </a:rPr>
              <a:t>Project </a:t>
            </a:r>
            <a:r>
              <a:rPr lang="en-US" sz="1050" b="1" dirty="0">
                <a:solidFill>
                  <a:schemeClr val="bg1"/>
                </a:solidFill>
              </a:rPr>
              <a:t>02</a:t>
            </a:r>
          </a:p>
        </p:txBody>
      </p:sp>
      <p:cxnSp>
        <p:nvCxnSpPr>
          <p:cNvPr id="47" name="Straight Connector 46"/>
          <p:cNvCxnSpPr/>
          <p:nvPr/>
        </p:nvCxnSpPr>
        <p:spPr>
          <a:xfrm>
            <a:off x="3784350" y="2069008"/>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481904" y="1650040"/>
            <a:ext cx="1670603" cy="334707"/>
          </a:xfrm>
          <a:prstGeom prst="rect">
            <a:avLst/>
          </a:prstGeom>
          <a:noFill/>
        </p:spPr>
        <p:txBody>
          <a:bodyPr wrap="square" rtlCol="0">
            <a:spAutoFit/>
          </a:bodyPr>
          <a:lstStyle/>
          <a:p>
            <a:pPr>
              <a:lnSpc>
                <a:spcPct val="150000"/>
              </a:lnSpc>
            </a:pPr>
            <a:r>
              <a:rPr lang="en-US" sz="1050" b="1" dirty="0">
                <a:solidFill>
                  <a:schemeClr val="accent6"/>
                </a:solidFill>
              </a:rPr>
              <a:t>Project</a:t>
            </a:r>
            <a:r>
              <a:rPr lang="en-US" sz="1050" b="1" dirty="0">
                <a:solidFill>
                  <a:schemeClr val="bg1"/>
                </a:solidFill>
              </a:rPr>
              <a:t> 01</a:t>
            </a:r>
          </a:p>
        </p:txBody>
      </p:sp>
      <p:cxnSp>
        <p:nvCxnSpPr>
          <p:cNvPr id="49" name="Straight Connector 48"/>
          <p:cNvCxnSpPr/>
          <p:nvPr/>
        </p:nvCxnSpPr>
        <p:spPr>
          <a:xfrm>
            <a:off x="587527" y="2069008"/>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6933888" y="1650040"/>
            <a:ext cx="1670603" cy="334707"/>
          </a:xfrm>
          <a:prstGeom prst="rect">
            <a:avLst/>
          </a:prstGeom>
          <a:noFill/>
        </p:spPr>
        <p:txBody>
          <a:bodyPr wrap="square" rtlCol="0">
            <a:spAutoFit/>
          </a:bodyPr>
          <a:lstStyle/>
          <a:p>
            <a:pPr>
              <a:lnSpc>
                <a:spcPct val="150000"/>
              </a:lnSpc>
            </a:pPr>
            <a:r>
              <a:rPr lang="en-US" sz="1050" b="1" dirty="0">
                <a:solidFill>
                  <a:schemeClr val="accent6"/>
                </a:solidFill>
              </a:rPr>
              <a:t>Project </a:t>
            </a:r>
            <a:r>
              <a:rPr lang="en-US" sz="1050" b="1" dirty="0">
                <a:solidFill>
                  <a:schemeClr val="bg1"/>
                </a:solidFill>
              </a:rPr>
              <a:t>03</a:t>
            </a:r>
          </a:p>
        </p:txBody>
      </p:sp>
      <p:cxnSp>
        <p:nvCxnSpPr>
          <p:cNvPr id="51" name="Straight Connector 50"/>
          <p:cNvCxnSpPr/>
          <p:nvPr/>
        </p:nvCxnSpPr>
        <p:spPr>
          <a:xfrm>
            <a:off x="6996306" y="2069008"/>
            <a:ext cx="91008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Tree>
    <p:extLst>
      <p:ext uri="{BB962C8B-B14F-4D97-AF65-F5344CB8AC3E}">
        <p14:creationId xmlns:p14="http://schemas.microsoft.com/office/powerpoint/2010/main" val="1240346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500"/>
                                        <p:tgtEl>
                                          <p:spTgt spid="3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wipe(down)">
                                      <p:cBhvr>
                                        <p:cTn id="10" dur="500"/>
                                        <p:tgtEl>
                                          <p:spTgt spid="4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down)">
                                      <p:cBhvr>
                                        <p:cTn id="13" dur="500"/>
                                        <p:tgtEl>
                                          <p:spTgt spid="4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wipe(down)">
                                      <p:cBhvr>
                                        <p:cTn id="16" dur="500"/>
                                        <p:tgtEl>
                                          <p:spTgt spid="43"/>
                                        </p:tgtEl>
                                      </p:cBhvr>
                                    </p:animEffect>
                                  </p:childTnLst>
                                </p:cTn>
                              </p:par>
                            </p:childTnLst>
                          </p:cTn>
                        </p:par>
                        <p:par>
                          <p:cTn id="17" fill="hold">
                            <p:stCondLst>
                              <p:cond delay="500"/>
                            </p:stCondLst>
                            <p:childTnLst>
                              <p:par>
                                <p:cTn id="18" presetID="42"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500"/>
                                        <p:tgtEl>
                                          <p:spTgt spid="40"/>
                                        </p:tgtEl>
                                      </p:cBhvr>
                                    </p:animEffect>
                                    <p:anim calcmode="lin" valueType="num">
                                      <p:cBhvr>
                                        <p:cTn id="21" dur="500" fill="hold"/>
                                        <p:tgtEl>
                                          <p:spTgt spid="40"/>
                                        </p:tgtEl>
                                        <p:attrNameLst>
                                          <p:attrName>ppt_x</p:attrName>
                                        </p:attrNameLst>
                                      </p:cBhvr>
                                      <p:tavLst>
                                        <p:tav tm="0">
                                          <p:val>
                                            <p:strVal val="#ppt_x"/>
                                          </p:val>
                                        </p:tav>
                                        <p:tav tm="100000">
                                          <p:val>
                                            <p:strVal val="#ppt_x"/>
                                          </p:val>
                                        </p:tav>
                                      </p:tavLst>
                                    </p:anim>
                                    <p:anim calcmode="lin" valueType="num">
                                      <p:cBhvr>
                                        <p:cTn id="22" dur="500" fill="hold"/>
                                        <p:tgtEl>
                                          <p:spTgt spid="40"/>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anim calcmode="lin" valueType="num">
                                      <p:cBhvr>
                                        <p:cTn id="26" dur="500" fill="hold"/>
                                        <p:tgtEl>
                                          <p:spTgt spid="44"/>
                                        </p:tgtEl>
                                        <p:attrNameLst>
                                          <p:attrName>ppt_x</p:attrName>
                                        </p:attrNameLst>
                                      </p:cBhvr>
                                      <p:tavLst>
                                        <p:tav tm="0">
                                          <p:val>
                                            <p:strVal val="#ppt_x"/>
                                          </p:val>
                                        </p:tav>
                                        <p:tav tm="100000">
                                          <p:val>
                                            <p:strVal val="#ppt_x"/>
                                          </p:val>
                                        </p:tav>
                                      </p:tavLst>
                                    </p:anim>
                                    <p:anim calcmode="lin" valueType="num">
                                      <p:cBhvr>
                                        <p:cTn id="27" dur="500" fill="hold"/>
                                        <p:tgtEl>
                                          <p:spTgt spid="44"/>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fade">
                                      <p:cBhvr>
                                        <p:cTn id="30" dur="500"/>
                                        <p:tgtEl>
                                          <p:spTgt spid="45"/>
                                        </p:tgtEl>
                                      </p:cBhvr>
                                    </p:animEffect>
                                    <p:anim calcmode="lin" valueType="num">
                                      <p:cBhvr>
                                        <p:cTn id="31" dur="500" fill="hold"/>
                                        <p:tgtEl>
                                          <p:spTgt spid="45"/>
                                        </p:tgtEl>
                                        <p:attrNameLst>
                                          <p:attrName>ppt_x</p:attrName>
                                        </p:attrNameLst>
                                      </p:cBhvr>
                                      <p:tavLst>
                                        <p:tav tm="0">
                                          <p:val>
                                            <p:strVal val="#ppt_x"/>
                                          </p:val>
                                        </p:tav>
                                        <p:tav tm="100000">
                                          <p:val>
                                            <p:strVal val="#ppt_x"/>
                                          </p:val>
                                        </p:tav>
                                      </p:tavLst>
                                    </p:anim>
                                    <p:anim calcmode="lin" valueType="num">
                                      <p:cBhvr>
                                        <p:cTn id="32" dur="500" fill="hold"/>
                                        <p:tgtEl>
                                          <p:spTgt spid="45"/>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500"/>
                                        <p:tgtEl>
                                          <p:spTgt spid="46"/>
                                        </p:tgtEl>
                                      </p:cBhvr>
                                    </p:animEffect>
                                    <p:anim calcmode="lin" valueType="num">
                                      <p:cBhvr>
                                        <p:cTn id="36" dur="500" fill="hold"/>
                                        <p:tgtEl>
                                          <p:spTgt spid="46"/>
                                        </p:tgtEl>
                                        <p:attrNameLst>
                                          <p:attrName>ppt_x</p:attrName>
                                        </p:attrNameLst>
                                      </p:cBhvr>
                                      <p:tavLst>
                                        <p:tav tm="0">
                                          <p:val>
                                            <p:strVal val="#ppt_x"/>
                                          </p:val>
                                        </p:tav>
                                        <p:tav tm="100000">
                                          <p:val>
                                            <p:strVal val="#ppt_x"/>
                                          </p:val>
                                        </p:tav>
                                      </p:tavLst>
                                    </p:anim>
                                    <p:anim calcmode="lin" valueType="num">
                                      <p:cBhvr>
                                        <p:cTn id="37" dur="500" fill="hold"/>
                                        <p:tgtEl>
                                          <p:spTgt spid="46"/>
                                        </p:tgtEl>
                                        <p:attrNameLst>
                                          <p:attrName>ppt_y</p:attrName>
                                        </p:attrNameLst>
                                      </p:cBhvr>
                                      <p:tavLst>
                                        <p:tav tm="0">
                                          <p:val>
                                            <p:strVal val="#ppt_y+.1"/>
                                          </p:val>
                                        </p:tav>
                                        <p:tav tm="100000">
                                          <p:val>
                                            <p:strVal val="#ppt_y"/>
                                          </p:val>
                                        </p:tav>
                                      </p:tavLst>
                                    </p:anim>
                                  </p:childTnLst>
                                </p:cTn>
                              </p:par>
                              <p:par>
                                <p:cTn id="38" presetID="53" presetClass="entr" presetSubtype="16" fill="hold" nodeType="withEffect">
                                  <p:stCondLst>
                                    <p:cond delay="0"/>
                                  </p:stCondLst>
                                  <p:childTnLst>
                                    <p:set>
                                      <p:cBhvr>
                                        <p:cTn id="39" dur="1" fill="hold">
                                          <p:stCondLst>
                                            <p:cond delay="0"/>
                                          </p:stCondLst>
                                        </p:cTn>
                                        <p:tgtEl>
                                          <p:spTgt spid="47"/>
                                        </p:tgtEl>
                                        <p:attrNameLst>
                                          <p:attrName>style.visibility</p:attrName>
                                        </p:attrNameLst>
                                      </p:cBhvr>
                                      <p:to>
                                        <p:strVal val="visible"/>
                                      </p:to>
                                    </p:set>
                                    <p:anim calcmode="lin" valueType="num">
                                      <p:cBhvr>
                                        <p:cTn id="40" dur="500" fill="hold"/>
                                        <p:tgtEl>
                                          <p:spTgt spid="47"/>
                                        </p:tgtEl>
                                        <p:attrNameLst>
                                          <p:attrName>ppt_w</p:attrName>
                                        </p:attrNameLst>
                                      </p:cBhvr>
                                      <p:tavLst>
                                        <p:tav tm="0">
                                          <p:val>
                                            <p:fltVal val="0"/>
                                          </p:val>
                                        </p:tav>
                                        <p:tav tm="100000">
                                          <p:val>
                                            <p:strVal val="#ppt_w"/>
                                          </p:val>
                                        </p:tav>
                                      </p:tavLst>
                                    </p:anim>
                                    <p:anim calcmode="lin" valueType="num">
                                      <p:cBhvr>
                                        <p:cTn id="41" dur="500" fill="hold"/>
                                        <p:tgtEl>
                                          <p:spTgt spid="47"/>
                                        </p:tgtEl>
                                        <p:attrNameLst>
                                          <p:attrName>ppt_h</p:attrName>
                                        </p:attrNameLst>
                                      </p:cBhvr>
                                      <p:tavLst>
                                        <p:tav tm="0">
                                          <p:val>
                                            <p:fltVal val="0"/>
                                          </p:val>
                                        </p:tav>
                                        <p:tav tm="100000">
                                          <p:val>
                                            <p:strVal val="#ppt_h"/>
                                          </p:val>
                                        </p:tav>
                                      </p:tavLst>
                                    </p:anim>
                                    <p:animEffect transition="in" filter="fade">
                                      <p:cBhvr>
                                        <p:cTn id="42" dur="500"/>
                                        <p:tgtEl>
                                          <p:spTgt spid="47"/>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500"/>
                                        <p:tgtEl>
                                          <p:spTgt spid="48"/>
                                        </p:tgtEl>
                                      </p:cBhvr>
                                    </p:animEffect>
                                    <p:anim calcmode="lin" valueType="num">
                                      <p:cBhvr>
                                        <p:cTn id="46" dur="500" fill="hold"/>
                                        <p:tgtEl>
                                          <p:spTgt spid="48"/>
                                        </p:tgtEl>
                                        <p:attrNameLst>
                                          <p:attrName>ppt_x</p:attrName>
                                        </p:attrNameLst>
                                      </p:cBhvr>
                                      <p:tavLst>
                                        <p:tav tm="0">
                                          <p:val>
                                            <p:strVal val="#ppt_x"/>
                                          </p:val>
                                        </p:tav>
                                        <p:tav tm="100000">
                                          <p:val>
                                            <p:strVal val="#ppt_x"/>
                                          </p:val>
                                        </p:tav>
                                      </p:tavLst>
                                    </p:anim>
                                    <p:anim calcmode="lin" valueType="num">
                                      <p:cBhvr>
                                        <p:cTn id="47" dur="500" fill="hold"/>
                                        <p:tgtEl>
                                          <p:spTgt spid="48"/>
                                        </p:tgtEl>
                                        <p:attrNameLst>
                                          <p:attrName>ppt_y</p:attrName>
                                        </p:attrNameLst>
                                      </p:cBhvr>
                                      <p:tavLst>
                                        <p:tav tm="0">
                                          <p:val>
                                            <p:strVal val="#ppt_y+.1"/>
                                          </p:val>
                                        </p:tav>
                                        <p:tav tm="100000">
                                          <p:val>
                                            <p:strVal val="#ppt_y"/>
                                          </p:val>
                                        </p:tav>
                                      </p:tavLst>
                                    </p:anim>
                                  </p:childTnLst>
                                </p:cTn>
                              </p:par>
                              <p:par>
                                <p:cTn id="48" presetID="53" presetClass="entr" presetSubtype="16" fill="hold" nodeType="withEffect">
                                  <p:stCondLst>
                                    <p:cond delay="0"/>
                                  </p:stCondLst>
                                  <p:childTnLst>
                                    <p:set>
                                      <p:cBhvr>
                                        <p:cTn id="49" dur="1" fill="hold">
                                          <p:stCondLst>
                                            <p:cond delay="0"/>
                                          </p:stCondLst>
                                        </p:cTn>
                                        <p:tgtEl>
                                          <p:spTgt spid="49"/>
                                        </p:tgtEl>
                                        <p:attrNameLst>
                                          <p:attrName>style.visibility</p:attrName>
                                        </p:attrNameLst>
                                      </p:cBhvr>
                                      <p:to>
                                        <p:strVal val="visible"/>
                                      </p:to>
                                    </p:set>
                                    <p:anim calcmode="lin" valueType="num">
                                      <p:cBhvr>
                                        <p:cTn id="50" dur="500" fill="hold"/>
                                        <p:tgtEl>
                                          <p:spTgt spid="49"/>
                                        </p:tgtEl>
                                        <p:attrNameLst>
                                          <p:attrName>ppt_w</p:attrName>
                                        </p:attrNameLst>
                                      </p:cBhvr>
                                      <p:tavLst>
                                        <p:tav tm="0">
                                          <p:val>
                                            <p:fltVal val="0"/>
                                          </p:val>
                                        </p:tav>
                                        <p:tav tm="100000">
                                          <p:val>
                                            <p:strVal val="#ppt_w"/>
                                          </p:val>
                                        </p:tav>
                                      </p:tavLst>
                                    </p:anim>
                                    <p:anim calcmode="lin" valueType="num">
                                      <p:cBhvr>
                                        <p:cTn id="51" dur="500" fill="hold"/>
                                        <p:tgtEl>
                                          <p:spTgt spid="49"/>
                                        </p:tgtEl>
                                        <p:attrNameLst>
                                          <p:attrName>ppt_h</p:attrName>
                                        </p:attrNameLst>
                                      </p:cBhvr>
                                      <p:tavLst>
                                        <p:tav tm="0">
                                          <p:val>
                                            <p:fltVal val="0"/>
                                          </p:val>
                                        </p:tav>
                                        <p:tav tm="100000">
                                          <p:val>
                                            <p:strVal val="#ppt_h"/>
                                          </p:val>
                                        </p:tav>
                                      </p:tavLst>
                                    </p:anim>
                                    <p:animEffect transition="in" filter="fade">
                                      <p:cBhvr>
                                        <p:cTn id="52" dur="500"/>
                                        <p:tgtEl>
                                          <p:spTgt spid="49"/>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500"/>
                                        <p:tgtEl>
                                          <p:spTgt spid="50"/>
                                        </p:tgtEl>
                                      </p:cBhvr>
                                    </p:animEffect>
                                    <p:anim calcmode="lin" valueType="num">
                                      <p:cBhvr>
                                        <p:cTn id="56" dur="500" fill="hold"/>
                                        <p:tgtEl>
                                          <p:spTgt spid="50"/>
                                        </p:tgtEl>
                                        <p:attrNameLst>
                                          <p:attrName>ppt_x</p:attrName>
                                        </p:attrNameLst>
                                      </p:cBhvr>
                                      <p:tavLst>
                                        <p:tav tm="0">
                                          <p:val>
                                            <p:strVal val="#ppt_x"/>
                                          </p:val>
                                        </p:tav>
                                        <p:tav tm="100000">
                                          <p:val>
                                            <p:strVal val="#ppt_x"/>
                                          </p:val>
                                        </p:tav>
                                      </p:tavLst>
                                    </p:anim>
                                    <p:anim calcmode="lin" valueType="num">
                                      <p:cBhvr>
                                        <p:cTn id="57" dur="500" fill="hold"/>
                                        <p:tgtEl>
                                          <p:spTgt spid="50"/>
                                        </p:tgtEl>
                                        <p:attrNameLst>
                                          <p:attrName>ppt_y</p:attrName>
                                        </p:attrNameLst>
                                      </p:cBhvr>
                                      <p:tavLst>
                                        <p:tav tm="0">
                                          <p:val>
                                            <p:strVal val="#ppt_y+.1"/>
                                          </p:val>
                                        </p:tav>
                                        <p:tav tm="100000">
                                          <p:val>
                                            <p:strVal val="#ppt_y"/>
                                          </p:val>
                                        </p:tav>
                                      </p:tavLst>
                                    </p:anim>
                                  </p:childTnLst>
                                </p:cTn>
                              </p:par>
                              <p:par>
                                <p:cTn id="58" presetID="53" presetClass="entr" presetSubtype="16" fill="hold" nodeType="withEffect">
                                  <p:stCondLst>
                                    <p:cond delay="0"/>
                                  </p:stCondLst>
                                  <p:childTnLst>
                                    <p:set>
                                      <p:cBhvr>
                                        <p:cTn id="59" dur="1" fill="hold">
                                          <p:stCondLst>
                                            <p:cond delay="0"/>
                                          </p:stCondLst>
                                        </p:cTn>
                                        <p:tgtEl>
                                          <p:spTgt spid="51"/>
                                        </p:tgtEl>
                                        <p:attrNameLst>
                                          <p:attrName>style.visibility</p:attrName>
                                        </p:attrNameLst>
                                      </p:cBhvr>
                                      <p:to>
                                        <p:strVal val="visible"/>
                                      </p:to>
                                    </p:set>
                                    <p:anim calcmode="lin" valueType="num">
                                      <p:cBhvr>
                                        <p:cTn id="60" dur="500" fill="hold"/>
                                        <p:tgtEl>
                                          <p:spTgt spid="51"/>
                                        </p:tgtEl>
                                        <p:attrNameLst>
                                          <p:attrName>ppt_w</p:attrName>
                                        </p:attrNameLst>
                                      </p:cBhvr>
                                      <p:tavLst>
                                        <p:tav tm="0">
                                          <p:val>
                                            <p:fltVal val="0"/>
                                          </p:val>
                                        </p:tav>
                                        <p:tav tm="100000">
                                          <p:val>
                                            <p:strVal val="#ppt_w"/>
                                          </p:val>
                                        </p:tav>
                                      </p:tavLst>
                                    </p:anim>
                                    <p:anim calcmode="lin" valueType="num">
                                      <p:cBhvr>
                                        <p:cTn id="61" dur="500" fill="hold"/>
                                        <p:tgtEl>
                                          <p:spTgt spid="51"/>
                                        </p:tgtEl>
                                        <p:attrNameLst>
                                          <p:attrName>ppt_h</p:attrName>
                                        </p:attrNameLst>
                                      </p:cBhvr>
                                      <p:tavLst>
                                        <p:tav tm="0">
                                          <p:val>
                                            <p:fltVal val="0"/>
                                          </p:val>
                                        </p:tav>
                                        <p:tav tm="100000">
                                          <p:val>
                                            <p:strVal val="#ppt_h"/>
                                          </p:val>
                                        </p:tav>
                                      </p:tavLst>
                                    </p:anim>
                                    <p:animEffect transition="in" filter="fade">
                                      <p:cBhvr>
                                        <p:cTn id="6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39" grpId="0"/>
      <p:bldP spid="40" grpId="0"/>
      <p:bldP spid="44" grpId="0"/>
      <p:bldP spid="45" grpId="0"/>
      <p:bldP spid="46" grpId="0"/>
      <p:bldP spid="48" grpId="0"/>
      <p:bldP spid="5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Round Diagonal Corner Rectangle 9"/>
          <p:cNvSpPr/>
          <p:nvPr/>
        </p:nvSpPr>
        <p:spPr>
          <a:xfrm>
            <a:off x="366690" y="2226312"/>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Subtitle 2"/>
          <p:cNvSpPr>
            <a:spLocks noGrp="1"/>
          </p:cNvSpPr>
          <p:nvPr>
            <p:ph type="subTitle" idx="4294967295"/>
          </p:nvPr>
        </p:nvSpPr>
        <p:spPr>
          <a:xfrm>
            <a:off x="2757379" y="1534824"/>
            <a:ext cx="3629241" cy="348384"/>
          </a:xfrm>
        </p:spPr>
        <p:txBody>
          <a:bodyPr>
            <a:normAutofit/>
          </a:bodyPr>
          <a:lstStyle/>
          <a:p>
            <a:pPr marL="0" indent="0" algn="ctr">
              <a:buNone/>
            </a:pPr>
            <a:r>
              <a:rPr lang="en-US" sz="1050" i="1" dirty="0"/>
              <a:t>Schedules For Today</a:t>
            </a:r>
          </a:p>
        </p:txBody>
      </p:sp>
      <p:sp>
        <p:nvSpPr>
          <p:cNvPr id="2" name="Title 1"/>
          <p:cNvSpPr>
            <a:spLocks noGrp="1"/>
          </p:cNvSpPr>
          <p:nvPr>
            <p:ph type="ctrTitle" idx="4294967295"/>
          </p:nvPr>
        </p:nvSpPr>
        <p:spPr>
          <a:xfrm>
            <a:off x="3523153" y="728327"/>
            <a:ext cx="2200988" cy="550091"/>
          </a:xfrm>
        </p:spPr>
        <p:txBody>
          <a:bodyPr>
            <a:normAutofit/>
          </a:bodyPr>
          <a:lstStyle/>
          <a:p>
            <a:r>
              <a:rPr lang="en-US" sz="2400" b="1" spc="-150" dirty="0">
                <a:solidFill>
                  <a:schemeClr val="accent6"/>
                </a:solidFill>
              </a:rPr>
              <a:t>Our</a:t>
            </a:r>
            <a:r>
              <a:rPr lang="en-US" sz="2400" spc="-150" dirty="0">
                <a:solidFill>
                  <a:schemeClr val="accent6"/>
                </a:solidFill>
              </a:rPr>
              <a:t> </a:t>
            </a:r>
            <a:r>
              <a:rPr lang="en-US" sz="2400" spc="-150" dirty="0">
                <a:solidFill>
                  <a:schemeClr val="bg1"/>
                </a:solidFill>
              </a:rPr>
              <a:t>Agenda</a:t>
            </a:r>
            <a:endParaRPr lang="en-US" sz="2400" dirty="0">
              <a:solidFill>
                <a:schemeClr val="bg1"/>
              </a:solidFill>
            </a:endParaRPr>
          </a:p>
        </p:txBody>
      </p:sp>
      <p:sp>
        <p:nvSpPr>
          <p:cNvPr id="22" name="Round Diagonal Corner Rectangle 21"/>
          <p:cNvSpPr/>
          <p:nvPr/>
        </p:nvSpPr>
        <p:spPr>
          <a:xfrm>
            <a:off x="2506944" y="2226312"/>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3" name="Round Diagonal Corner Rectangle 22"/>
          <p:cNvSpPr/>
          <p:nvPr/>
        </p:nvSpPr>
        <p:spPr>
          <a:xfrm>
            <a:off x="4629608" y="2226108"/>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 name="Round Diagonal Corner Rectangle 23"/>
          <p:cNvSpPr/>
          <p:nvPr/>
        </p:nvSpPr>
        <p:spPr>
          <a:xfrm>
            <a:off x="6769862" y="2226312"/>
            <a:ext cx="2045047" cy="2592112"/>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3" name="TextBox 52"/>
          <p:cNvSpPr txBox="1"/>
          <p:nvPr/>
        </p:nvSpPr>
        <p:spPr>
          <a:xfrm>
            <a:off x="1115581" y="3324013"/>
            <a:ext cx="1670603" cy="334707"/>
          </a:xfrm>
          <a:prstGeom prst="rect">
            <a:avLst/>
          </a:prstGeom>
          <a:noFill/>
        </p:spPr>
        <p:txBody>
          <a:bodyPr wrap="square" rtlCol="0">
            <a:spAutoFit/>
          </a:bodyPr>
          <a:lstStyle/>
          <a:p>
            <a:pPr>
              <a:lnSpc>
                <a:spcPct val="150000"/>
              </a:lnSpc>
            </a:pPr>
            <a:r>
              <a:rPr lang="en-US" sz="1050" b="1" dirty="0">
                <a:solidFill>
                  <a:schemeClr val="bg1"/>
                </a:solidFill>
              </a:rPr>
              <a:t>Coffee Break</a:t>
            </a:r>
          </a:p>
        </p:txBody>
      </p:sp>
      <p:sp>
        <p:nvSpPr>
          <p:cNvPr id="54" name="TextBox 53"/>
          <p:cNvSpPr txBox="1"/>
          <p:nvPr/>
        </p:nvSpPr>
        <p:spPr>
          <a:xfrm>
            <a:off x="481903" y="2629358"/>
            <a:ext cx="1843424" cy="461665"/>
          </a:xfrm>
          <a:prstGeom prst="rect">
            <a:avLst/>
          </a:prstGeom>
          <a:noFill/>
        </p:spPr>
        <p:txBody>
          <a:bodyPr wrap="square" rtlCol="0">
            <a:spAutoFit/>
          </a:bodyPr>
          <a:lstStyle/>
          <a:p>
            <a:r>
              <a:rPr lang="en-US" sz="2400" dirty="0">
                <a:solidFill>
                  <a:schemeClr val="bg1"/>
                </a:solidFill>
              </a:rPr>
              <a:t>12:00 AM</a:t>
            </a:r>
          </a:p>
        </p:txBody>
      </p:sp>
      <p:sp>
        <p:nvSpPr>
          <p:cNvPr id="55" name="TextBox 54"/>
          <p:cNvSpPr txBox="1"/>
          <p:nvPr/>
        </p:nvSpPr>
        <p:spPr>
          <a:xfrm>
            <a:off x="525109" y="3979301"/>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56" name="TextBox 55"/>
          <p:cNvSpPr txBox="1"/>
          <p:nvPr/>
        </p:nvSpPr>
        <p:spPr>
          <a:xfrm>
            <a:off x="3103023" y="3343745"/>
            <a:ext cx="1526585" cy="334707"/>
          </a:xfrm>
          <a:prstGeom prst="rect">
            <a:avLst/>
          </a:prstGeom>
          <a:noFill/>
        </p:spPr>
        <p:txBody>
          <a:bodyPr wrap="square" rtlCol="0">
            <a:spAutoFit/>
          </a:bodyPr>
          <a:lstStyle/>
          <a:p>
            <a:pPr>
              <a:lnSpc>
                <a:spcPct val="150000"/>
              </a:lnSpc>
            </a:pPr>
            <a:r>
              <a:rPr lang="en-US" sz="1050" b="1" dirty="0">
                <a:solidFill>
                  <a:schemeClr val="bg1"/>
                </a:solidFill>
              </a:rPr>
              <a:t>Main Agenda</a:t>
            </a:r>
          </a:p>
        </p:txBody>
      </p:sp>
      <p:sp>
        <p:nvSpPr>
          <p:cNvPr id="57" name="TextBox 56"/>
          <p:cNvSpPr txBox="1"/>
          <p:nvPr/>
        </p:nvSpPr>
        <p:spPr>
          <a:xfrm>
            <a:off x="2579067" y="2632017"/>
            <a:ext cx="2050541" cy="461665"/>
          </a:xfrm>
          <a:prstGeom prst="rect">
            <a:avLst/>
          </a:prstGeom>
          <a:noFill/>
        </p:spPr>
        <p:txBody>
          <a:bodyPr wrap="square" rtlCol="0">
            <a:spAutoFit/>
          </a:bodyPr>
          <a:lstStyle/>
          <a:p>
            <a:r>
              <a:rPr lang="en-US" sz="2400" dirty="0">
                <a:solidFill>
                  <a:schemeClr val="bg1"/>
                </a:solidFill>
              </a:rPr>
              <a:t>13:00 AM</a:t>
            </a:r>
          </a:p>
        </p:txBody>
      </p:sp>
      <p:sp>
        <p:nvSpPr>
          <p:cNvPr id="58" name="TextBox 57"/>
          <p:cNvSpPr txBox="1"/>
          <p:nvPr/>
        </p:nvSpPr>
        <p:spPr>
          <a:xfrm>
            <a:off x="2656567" y="3970800"/>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59" name="TextBox 58"/>
          <p:cNvSpPr txBox="1"/>
          <p:nvPr/>
        </p:nvSpPr>
        <p:spPr>
          <a:xfrm>
            <a:off x="5320894" y="3343543"/>
            <a:ext cx="1324959" cy="334707"/>
          </a:xfrm>
          <a:prstGeom prst="rect">
            <a:avLst/>
          </a:prstGeom>
          <a:noFill/>
        </p:spPr>
        <p:txBody>
          <a:bodyPr wrap="square" rtlCol="0">
            <a:spAutoFit/>
          </a:bodyPr>
          <a:lstStyle/>
          <a:p>
            <a:pPr>
              <a:lnSpc>
                <a:spcPct val="150000"/>
              </a:lnSpc>
            </a:pPr>
            <a:r>
              <a:rPr lang="en-US" sz="1050" b="1" dirty="0">
                <a:solidFill>
                  <a:schemeClr val="bg1"/>
                </a:solidFill>
              </a:rPr>
              <a:t>Sharing</a:t>
            </a:r>
          </a:p>
        </p:txBody>
      </p:sp>
      <p:sp>
        <p:nvSpPr>
          <p:cNvPr id="60" name="TextBox 59"/>
          <p:cNvSpPr txBox="1"/>
          <p:nvPr/>
        </p:nvSpPr>
        <p:spPr>
          <a:xfrm>
            <a:off x="4744822" y="2632017"/>
            <a:ext cx="1785817" cy="461665"/>
          </a:xfrm>
          <a:prstGeom prst="rect">
            <a:avLst/>
          </a:prstGeom>
          <a:noFill/>
        </p:spPr>
        <p:txBody>
          <a:bodyPr wrap="square" rtlCol="0">
            <a:spAutoFit/>
          </a:bodyPr>
          <a:lstStyle/>
          <a:p>
            <a:r>
              <a:rPr lang="en-US" sz="2400" dirty="0">
                <a:solidFill>
                  <a:schemeClr val="bg1"/>
                </a:solidFill>
              </a:rPr>
              <a:t>14:00 AM</a:t>
            </a:r>
          </a:p>
        </p:txBody>
      </p:sp>
      <p:sp>
        <p:nvSpPr>
          <p:cNvPr id="69" name="TextBox 68"/>
          <p:cNvSpPr txBox="1"/>
          <p:nvPr/>
        </p:nvSpPr>
        <p:spPr>
          <a:xfrm>
            <a:off x="4788027" y="3970597"/>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sp>
        <p:nvSpPr>
          <p:cNvPr id="70" name="TextBox 69"/>
          <p:cNvSpPr txBox="1"/>
          <p:nvPr/>
        </p:nvSpPr>
        <p:spPr>
          <a:xfrm>
            <a:off x="7509958" y="3343543"/>
            <a:ext cx="1152140" cy="334707"/>
          </a:xfrm>
          <a:prstGeom prst="rect">
            <a:avLst/>
          </a:prstGeom>
          <a:noFill/>
        </p:spPr>
        <p:txBody>
          <a:bodyPr wrap="square" rtlCol="0">
            <a:spAutoFit/>
          </a:bodyPr>
          <a:lstStyle/>
          <a:p>
            <a:pPr>
              <a:lnSpc>
                <a:spcPct val="150000"/>
              </a:lnSpc>
            </a:pPr>
            <a:r>
              <a:rPr lang="en-US" sz="1050" b="1" dirty="0">
                <a:solidFill>
                  <a:schemeClr val="bg1"/>
                </a:solidFill>
              </a:rPr>
              <a:t>Closing</a:t>
            </a:r>
          </a:p>
        </p:txBody>
      </p:sp>
      <p:sp>
        <p:nvSpPr>
          <p:cNvPr id="71" name="TextBox 70"/>
          <p:cNvSpPr txBox="1"/>
          <p:nvPr/>
        </p:nvSpPr>
        <p:spPr>
          <a:xfrm>
            <a:off x="6847478" y="2632017"/>
            <a:ext cx="1814620" cy="461665"/>
          </a:xfrm>
          <a:prstGeom prst="rect">
            <a:avLst/>
          </a:prstGeom>
          <a:noFill/>
        </p:spPr>
        <p:txBody>
          <a:bodyPr wrap="square" rtlCol="0">
            <a:spAutoFit/>
          </a:bodyPr>
          <a:lstStyle/>
          <a:p>
            <a:r>
              <a:rPr lang="en-US" sz="2400" dirty="0">
                <a:solidFill>
                  <a:schemeClr val="bg1"/>
                </a:solidFill>
              </a:rPr>
              <a:t>15:00 AM</a:t>
            </a:r>
          </a:p>
        </p:txBody>
      </p:sp>
      <p:sp>
        <p:nvSpPr>
          <p:cNvPr id="72" name="TextBox 71"/>
          <p:cNvSpPr txBox="1"/>
          <p:nvPr/>
        </p:nvSpPr>
        <p:spPr>
          <a:xfrm>
            <a:off x="6919486" y="3970597"/>
            <a:ext cx="1670603" cy="559769"/>
          </a:xfrm>
          <a:prstGeom prst="rect">
            <a:avLst/>
          </a:prstGeom>
          <a:noFill/>
        </p:spPr>
        <p:txBody>
          <a:bodyPr wrap="square" rtlCol="0">
            <a:spAutoFit/>
          </a:bodyPr>
          <a:lstStyle/>
          <a:p>
            <a:pPr>
              <a:lnSpc>
                <a:spcPct val="150000"/>
              </a:lnSpc>
            </a:pPr>
            <a:r>
              <a:rPr lang="en-US" sz="675" dirty="0">
                <a:solidFill>
                  <a:schemeClr val="bg1"/>
                </a:solidFill>
              </a:rPr>
              <a:t>Guide her to Cleveland, underneath your silvery light. We're going </a:t>
            </a:r>
            <a:r>
              <a:rPr lang="en-US" sz="675" dirty="0" err="1">
                <a:solidFill>
                  <a:schemeClr val="bg1"/>
                </a:solidFill>
              </a:rPr>
              <a:t>bowlin</a:t>
            </a:r>
            <a:r>
              <a:rPr lang="en-US" sz="675" dirty="0">
                <a:solidFill>
                  <a:schemeClr val="bg1"/>
                </a:solidFill>
              </a:rPr>
              <a:t>' so don't lose her in Solon.</a:t>
            </a:r>
          </a:p>
        </p:txBody>
      </p:sp>
      <p:grpSp>
        <p:nvGrpSpPr>
          <p:cNvPr id="73" name="Group 72"/>
          <p:cNvGrpSpPr/>
          <p:nvPr/>
        </p:nvGrpSpPr>
        <p:grpSpPr>
          <a:xfrm>
            <a:off x="570902" y="3331138"/>
            <a:ext cx="445767" cy="338517"/>
            <a:chOff x="1528763" y="3641725"/>
            <a:chExt cx="211137" cy="160338"/>
          </a:xfrm>
          <a:solidFill>
            <a:schemeClr val="accent6"/>
          </a:solidFill>
        </p:grpSpPr>
        <p:sp>
          <p:nvSpPr>
            <p:cNvPr id="74"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76" name="Group 75"/>
          <p:cNvGrpSpPr/>
          <p:nvPr/>
        </p:nvGrpSpPr>
        <p:grpSpPr>
          <a:xfrm>
            <a:off x="7029753" y="3320641"/>
            <a:ext cx="368582" cy="326456"/>
            <a:chOff x="6073775" y="1947863"/>
            <a:chExt cx="222251" cy="196850"/>
          </a:xfrm>
          <a:solidFill>
            <a:schemeClr val="accent6"/>
          </a:solidFill>
        </p:grpSpPr>
        <p:sp>
          <p:nvSpPr>
            <p:cNvPr id="77"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79" name="Freeform 452"/>
          <p:cNvSpPr>
            <a:spLocks noEditPoints="1"/>
          </p:cNvSpPr>
          <p:nvPr/>
        </p:nvSpPr>
        <p:spPr bwMode="auto">
          <a:xfrm>
            <a:off x="2680913" y="3335790"/>
            <a:ext cx="345271" cy="314806"/>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sz="2400"/>
          </a:p>
        </p:txBody>
      </p:sp>
      <p:grpSp>
        <p:nvGrpSpPr>
          <p:cNvPr id="80" name="Group 79"/>
          <p:cNvGrpSpPr/>
          <p:nvPr/>
        </p:nvGrpSpPr>
        <p:grpSpPr>
          <a:xfrm>
            <a:off x="4860035" y="3320641"/>
            <a:ext cx="343857" cy="318849"/>
            <a:chOff x="1549401" y="3063876"/>
            <a:chExt cx="174625" cy="161925"/>
          </a:xfrm>
          <a:solidFill>
            <a:schemeClr val="accent6"/>
          </a:solidFill>
        </p:grpSpPr>
        <p:sp>
          <p:nvSpPr>
            <p:cNvPr id="81"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4209010798"/>
      </p:ext>
    </p:extLst>
  </p:cSld>
  <p:clrMapOvr>
    <a:masterClrMapping/>
  </p:clrMapOvr>
  <p:transition spd="slow">
    <p:pull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8"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fill="hold"/>
                                        <p:tgtEl>
                                          <p:spTgt spid="22"/>
                                        </p:tgtEl>
                                        <p:attrNameLst>
                                          <p:attrName>ppt_x</p:attrName>
                                        </p:attrNameLst>
                                      </p:cBhvr>
                                      <p:tavLst>
                                        <p:tav tm="0">
                                          <p:val>
                                            <p:strVal val="0-#ppt_w/2"/>
                                          </p:val>
                                        </p:tav>
                                        <p:tav tm="100000">
                                          <p:val>
                                            <p:strVal val="#ppt_x"/>
                                          </p:val>
                                        </p:tav>
                                      </p:tavLst>
                                    </p:anim>
                                    <p:anim calcmode="lin" valueType="num">
                                      <p:cBhvr additive="base">
                                        <p:cTn id="28" dur="500" fill="hold"/>
                                        <p:tgtEl>
                                          <p:spTgt spid="22"/>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500" fill="hold"/>
                                        <p:tgtEl>
                                          <p:spTgt spid="23"/>
                                        </p:tgtEl>
                                        <p:attrNameLst>
                                          <p:attrName>ppt_x</p:attrName>
                                        </p:attrNameLst>
                                      </p:cBhvr>
                                      <p:tavLst>
                                        <p:tav tm="0">
                                          <p:val>
                                            <p:strVal val="0-#ppt_w/2"/>
                                          </p:val>
                                        </p:tav>
                                        <p:tav tm="100000">
                                          <p:val>
                                            <p:strVal val="#ppt_x"/>
                                          </p:val>
                                        </p:tav>
                                      </p:tavLst>
                                    </p:anim>
                                    <p:anim calcmode="lin" valueType="num">
                                      <p:cBhvr additive="base">
                                        <p:cTn id="33" dur="500" fill="hold"/>
                                        <p:tgtEl>
                                          <p:spTgt spid="23"/>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8"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fade">
                                      <p:cBhvr>
                                        <p:cTn id="42" dur="1000"/>
                                        <p:tgtEl>
                                          <p:spTgt spid="54"/>
                                        </p:tgtEl>
                                      </p:cBhvr>
                                    </p:animEffect>
                                  </p:childTnLst>
                                </p:cTn>
                              </p:par>
                              <p:par>
                                <p:cTn id="43" presetID="10" presetClass="entr" presetSubtype="0" fill="hold" nodeType="withEffect">
                                  <p:stCondLst>
                                    <p:cond delay="0"/>
                                  </p:stCondLst>
                                  <p:childTnLst>
                                    <p:set>
                                      <p:cBhvr>
                                        <p:cTn id="44" dur="1" fill="hold">
                                          <p:stCondLst>
                                            <p:cond delay="0"/>
                                          </p:stCondLst>
                                        </p:cTn>
                                        <p:tgtEl>
                                          <p:spTgt spid="73"/>
                                        </p:tgtEl>
                                        <p:attrNameLst>
                                          <p:attrName>style.visibility</p:attrName>
                                        </p:attrNameLst>
                                      </p:cBhvr>
                                      <p:to>
                                        <p:strVal val="visible"/>
                                      </p:to>
                                    </p:set>
                                    <p:animEffect transition="in" filter="fade">
                                      <p:cBhvr>
                                        <p:cTn id="45" dur="1000"/>
                                        <p:tgtEl>
                                          <p:spTgt spid="73"/>
                                        </p:tgtEl>
                                      </p:cBhvr>
                                    </p:animEffect>
                                  </p:childTnLst>
                                </p:cTn>
                              </p:par>
                              <p:par>
                                <p:cTn id="46" presetID="42" presetClass="entr" presetSubtype="0" fill="hold" grpId="0" nodeType="with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10" presetClass="entr" presetSubtype="0"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fade">
                                      <p:cBhvr>
                                        <p:cTn id="59" dur="1000"/>
                                        <p:tgtEl>
                                          <p:spTgt spid="5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79"/>
                                        </p:tgtEl>
                                        <p:attrNameLst>
                                          <p:attrName>style.visibility</p:attrName>
                                        </p:attrNameLst>
                                      </p:cBhvr>
                                      <p:to>
                                        <p:strVal val="visible"/>
                                      </p:to>
                                    </p:set>
                                    <p:animEffect transition="in" filter="fade">
                                      <p:cBhvr>
                                        <p:cTn id="62" dur="1000"/>
                                        <p:tgtEl>
                                          <p:spTgt spid="79"/>
                                        </p:tgtEl>
                                      </p:cBhvr>
                                    </p:animEffect>
                                  </p:childTnLst>
                                </p:cTn>
                              </p:par>
                              <p:par>
                                <p:cTn id="63" presetID="42" presetClass="entr" presetSubtype="0" fill="hold" grpId="0" nodeType="withEffect">
                                  <p:stCondLst>
                                    <p:cond delay="0"/>
                                  </p:stCondLst>
                                  <p:childTnLst>
                                    <p:set>
                                      <p:cBhvr>
                                        <p:cTn id="64" dur="1" fill="hold">
                                          <p:stCondLst>
                                            <p:cond delay="0"/>
                                          </p:stCondLst>
                                        </p:cTn>
                                        <p:tgtEl>
                                          <p:spTgt spid="56"/>
                                        </p:tgtEl>
                                        <p:attrNameLst>
                                          <p:attrName>style.visibility</p:attrName>
                                        </p:attrNameLst>
                                      </p:cBhvr>
                                      <p:to>
                                        <p:strVal val="visible"/>
                                      </p:to>
                                    </p:set>
                                    <p:animEffect transition="in" filter="fade">
                                      <p:cBhvr>
                                        <p:cTn id="65" dur="1000"/>
                                        <p:tgtEl>
                                          <p:spTgt spid="56"/>
                                        </p:tgtEl>
                                      </p:cBhvr>
                                    </p:animEffect>
                                    <p:anim calcmode="lin" valueType="num">
                                      <p:cBhvr>
                                        <p:cTn id="66" dur="1000" fill="hold"/>
                                        <p:tgtEl>
                                          <p:spTgt spid="56"/>
                                        </p:tgtEl>
                                        <p:attrNameLst>
                                          <p:attrName>ppt_x</p:attrName>
                                        </p:attrNameLst>
                                      </p:cBhvr>
                                      <p:tavLst>
                                        <p:tav tm="0">
                                          <p:val>
                                            <p:strVal val="#ppt_x"/>
                                          </p:val>
                                        </p:tav>
                                        <p:tav tm="100000">
                                          <p:val>
                                            <p:strVal val="#ppt_x"/>
                                          </p:val>
                                        </p:tav>
                                      </p:tavLst>
                                    </p:anim>
                                    <p:anim calcmode="lin" valueType="num">
                                      <p:cBhvr>
                                        <p:cTn id="67" dur="1000" fill="hold"/>
                                        <p:tgtEl>
                                          <p:spTgt spid="5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8"/>
                                        </p:tgtEl>
                                        <p:attrNameLst>
                                          <p:attrName>style.visibility</p:attrName>
                                        </p:attrNameLst>
                                      </p:cBhvr>
                                      <p:to>
                                        <p:strVal val="visible"/>
                                      </p:to>
                                    </p:set>
                                    <p:animEffect transition="in" filter="fade">
                                      <p:cBhvr>
                                        <p:cTn id="70" dur="1000"/>
                                        <p:tgtEl>
                                          <p:spTgt spid="58"/>
                                        </p:tgtEl>
                                      </p:cBhvr>
                                    </p:animEffect>
                                    <p:anim calcmode="lin" valueType="num">
                                      <p:cBhvr>
                                        <p:cTn id="71" dur="1000" fill="hold"/>
                                        <p:tgtEl>
                                          <p:spTgt spid="58"/>
                                        </p:tgtEl>
                                        <p:attrNameLst>
                                          <p:attrName>ppt_x</p:attrName>
                                        </p:attrNameLst>
                                      </p:cBhvr>
                                      <p:tavLst>
                                        <p:tav tm="0">
                                          <p:val>
                                            <p:strVal val="#ppt_x"/>
                                          </p:val>
                                        </p:tav>
                                        <p:tav tm="100000">
                                          <p:val>
                                            <p:strVal val="#ppt_x"/>
                                          </p:val>
                                        </p:tav>
                                      </p:tavLst>
                                    </p:anim>
                                    <p:anim calcmode="lin" valueType="num">
                                      <p:cBhvr>
                                        <p:cTn id="72" dur="1000" fill="hold"/>
                                        <p:tgtEl>
                                          <p:spTgt spid="58"/>
                                        </p:tgtEl>
                                        <p:attrNameLst>
                                          <p:attrName>ppt_y</p:attrName>
                                        </p:attrNameLst>
                                      </p:cBhvr>
                                      <p:tavLst>
                                        <p:tav tm="0">
                                          <p:val>
                                            <p:strVal val="#ppt_y+.1"/>
                                          </p:val>
                                        </p:tav>
                                        <p:tav tm="100000">
                                          <p:val>
                                            <p:strVal val="#ppt_y"/>
                                          </p:val>
                                        </p:tav>
                                      </p:tavLst>
                                    </p:anim>
                                  </p:childTnLst>
                                </p:cTn>
                              </p:par>
                            </p:childTnLst>
                          </p:cTn>
                        </p:par>
                        <p:par>
                          <p:cTn id="73" fill="hold">
                            <p:stCondLst>
                              <p:cond delay="5500"/>
                            </p:stCondLst>
                            <p:childTnLst>
                              <p:par>
                                <p:cTn id="74" presetID="10" presetClass="entr" presetSubtype="0" fill="hold" grpId="0" nodeType="afterEffect">
                                  <p:stCondLst>
                                    <p:cond delay="0"/>
                                  </p:stCondLst>
                                  <p:childTnLst>
                                    <p:set>
                                      <p:cBhvr>
                                        <p:cTn id="75" dur="1" fill="hold">
                                          <p:stCondLst>
                                            <p:cond delay="0"/>
                                          </p:stCondLst>
                                        </p:cTn>
                                        <p:tgtEl>
                                          <p:spTgt spid="60"/>
                                        </p:tgtEl>
                                        <p:attrNameLst>
                                          <p:attrName>style.visibility</p:attrName>
                                        </p:attrNameLst>
                                      </p:cBhvr>
                                      <p:to>
                                        <p:strVal val="visible"/>
                                      </p:to>
                                    </p:set>
                                    <p:animEffect transition="in" filter="fade">
                                      <p:cBhvr>
                                        <p:cTn id="76" dur="1000"/>
                                        <p:tgtEl>
                                          <p:spTgt spid="60"/>
                                        </p:tgtEl>
                                      </p:cBhvr>
                                    </p:animEffect>
                                  </p:childTnLst>
                                </p:cTn>
                              </p:par>
                              <p:par>
                                <p:cTn id="77" presetID="10" presetClass="entr" presetSubtype="0" fill="hold" nodeType="withEffect">
                                  <p:stCondLst>
                                    <p:cond delay="0"/>
                                  </p:stCondLst>
                                  <p:childTnLst>
                                    <p:set>
                                      <p:cBhvr>
                                        <p:cTn id="78" dur="1" fill="hold">
                                          <p:stCondLst>
                                            <p:cond delay="0"/>
                                          </p:stCondLst>
                                        </p:cTn>
                                        <p:tgtEl>
                                          <p:spTgt spid="80"/>
                                        </p:tgtEl>
                                        <p:attrNameLst>
                                          <p:attrName>style.visibility</p:attrName>
                                        </p:attrNameLst>
                                      </p:cBhvr>
                                      <p:to>
                                        <p:strVal val="visible"/>
                                      </p:to>
                                    </p:set>
                                    <p:animEffect transition="in" filter="fade">
                                      <p:cBhvr>
                                        <p:cTn id="79" dur="1000"/>
                                        <p:tgtEl>
                                          <p:spTgt spid="80"/>
                                        </p:tgtEl>
                                      </p:cBhvr>
                                    </p:animEffect>
                                  </p:childTnLst>
                                </p:cTn>
                              </p:par>
                              <p:par>
                                <p:cTn id="80" presetID="42" presetClass="entr" presetSubtype="0" fill="hold" grpId="0" nodeType="withEffect">
                                  <p:stCondLst>
                                    <p:cond delay="0"/>
                                  </p:stCondLst>
                                  <p:childTnLst>
                                    <p:set>
                                      <p:cBhvr>
                                        <p:cTn id="81" dur="1" fill="hold">
                                          <p:stCondLst>
                                            <p:cond delay="0"/>
                                          </p:stCondLst>
                                        </p:cTn>
                                        <p:tgtEl>
                                          <p:spTgt spid="59"/>
                                        </p:tgtEl>
                                        <p:attrNameLst>
                                          <p:attrName>style.visibility</p:attrName>
                                        </p:attrNameLst>
                                      </p:cBhvr>
                                      <p:to>
                                        <p:strVal val="visible"/>
                                      </p:to>
                                    </p:set>
                                    <p:animEffect transition="in" filter="fade">
                                      <p:cBhvr>
                                        <p:cTn id="82" dur="1000"/>
                                        <p:tgtEl>
                                          <p:spTgt spid="59"/>
                                        </p:tgtEl>
                                      </p:cBhvr>
                                    </p:animEffect>
                                    <p:anim calcmode="lin" valueType="num">
                                      <p:cBhvr>
                                        <p:cTn id="83" dur="1000" fill="hold"/>
                                        <p:tgtEl>
                                          <p:spTgt spid="59"/>
                                        </p:tgtEl>
                                        <p:attrNameLst>
                                          <p:attrName>ppt_x</p:attrName>
                                        </p:attrNameLst>
                                      </p:cBhvr>
                                      <p:tavLst>
                                        <p:tav tm="0">
                                          <p:val>
                                            <p:strVal val="#ppt_x"/>
                                          </p:val>
                                        </p:tav>
                                        <p:tav tm="100000">
                                          <p:val>
                                            <p:strVal val="#ppt_x"/>
                                          </p:val>
                                        </p:tav>
                                      </p:tavLst>
                                    </p:anim>
                                    <p:anim calcmode="lin" valueType="num">
                                      <p:cBhvr>
                                        <p:cTn id="84" dur="1000" fill="hold"/>
                                        <p:tgtEl>
                                          <p:spTgt spid="59"/>
                                        </p:tgtEl>
                                        <p:attrNameLst>
                                          <p:attrName>ppt_y</p:attrName>
                                        </p:attrNameLst>
                                      </p:cBhvr>
                                      <p:tavLst>
                                        <p:tav tm="0">
                                          <p:val>
                                            <p:strVal val="#ppt_y+.1"/>
                                          </p:val>
                                        </p:tav>
                                        <p:tav tm="100000">
                                          <p:val>
                                            <p:strVal val="#ppt_y"/>
                                          </p:val>
                                        </p:tav>
                                      </p:tavLst>
                                    </p:anim>
                                  </p:childTnLst>
                                </p:cTn>
                              </p:par>
                              <p:par>
                                <p:cTn id="85" presetID="42" presetClass="entr" presetSubtype="0" fill="hold" grpId="0" nodeType="withEffect">
                                  <p:stCondLst>
                                    <p:cond delay="0"/>
                                  </p:stCondLst>
                                  <p:childTnLst>
                                    <p:set>
                                      <p:cBhvr>
                                        <p:cTn id="86" dur="1" fill="hold">
                                          <p:stCondLst>
                                            <p:cond delay="0"/>
                                          </p:stCondLst>
                                        </p:cTn>
                                        <p:tgtEl>
                                          <p:spTgt spid="69"/>
                                        </p:tgtEl>
                                        <p:attrNameLst>
                                          <p:attrName>style.visibility</p:attrName>
                                        </p:attrNameLst>
                                      </p:cBhvr>
                                      <p:to>
                                        <p:strVal val="visible"/>
                                      </p:to>
                                    </p:set>
                                    <p:animEffect transition="in" filter="fade">
                                      <p:cBhvr>
                                        <p:cTn id="87" dur="1000"/>
                                        <p:tgtEl>
                                          <p:spTgt spid="69"/>
                                        </p:tgtEl>
                                      </p:cBhvr>
                                    </p:animEffect>
                                    <p:anim calcmode="lin" valueType="num">
                                      <p:cBhvr>
                                        <p:cTn id="88" dur="1000" fill="hold"/>
                                        <p:tgtEl>
                                          <p:spTgt spid="69"/>
                                        </p:tgtEl>
                                        <p:attrNameLst>
                                          <p:attrName>ppt_x</p:attrName>
                                        </p:attrNameLst>
                                      </p:cBhvr>
                                      <p:tavLst>
                                        <p:tav tm="0">
                                          <p:val>
                                            <p:strVal val="#ppt_x"/>
                                          </p:val>
                                        </p:tav>
                                        <p:tav tm="100000">
                                          <p:val>
                                            <p:strVal val="#ppt_x"/>
                                          </p:val>
                                        </p:tav>
                                      </p:tavLst>
                                    </p:anim>
                                    <p:anim calcmode="lin" valueType="num">
                                      <p:cBhvr>
                                        <p:cTn id="89" dur="1000" fill="hold"/>
                                        <p:tgtEl>
                                          <p:spTgt spid="69"/>
                                        </p:tgtEl>
                                        <p:attrNameLst>
                                          <p:attrName>ppt_y</p:attrName>
                                        </p:attrNameLst>
                                      </p:cBhvr>
                                      <p:tavLst>
                                        <p:tav tm="0">
                                          <p:val>
                                            <p:strVal val="#ppt_y+.1"/>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71"/>
                                        </p:tgtEl>
                                        <p:attrNameLst>
                                          <p:attrName>style.visibility</p:attrName>
                                        </p:attrNameLst>
                                      </p:cBhvr>
                                      <p:to>
                                        <p:strVal val="visible"/>
                                      </p:to>
                                    </p:set>
                                    <p:animEffect transition="in" filter="fade">
                                      <p:cBhvr>
                                        <p:cTn id="93" dur="1000"/>
                                        <p:tgtEl>
                                          <p:spTgt spid="71"/>
                                        </p:tgtEl>
                                      </p:cBhvr>
                                    </p:animEffect>
                                  </p:childTnLst>
                                </p:cTn>
                              </p:par>
                              <p:par>
                                <p:cTn id="94" presetID="10" presetClass="entr" presetSubtype="0" fill="hold" nodeType="withEffect">
                                  <p:stCondLst>
                                    <p:cond delay="0"/>
                                  </p:stCondLst>
                                  <p:childTnLst>
                                    <p:set>
                                      <p:cBhvr>
                                        <p:cTn id="95" dur="1" fill="hold">
                                          <p:stCondLst>
                                            <p:cond delay="0"/>
                                          </p:stCondLst>
                                        </p:cTn>
                                        <p:tgtEl>
                                          <p:spTgt spid="76"/>
                                        </p:tgtEl>
                                        <p:attrNameLst>
                                          <p:attrName>style.visibility</p:attrName>
                                        </p:attrNameLst>
                                      </p:cBhvr>
                                      <p:to>
                                        <p:strVal val="visible"/>
                                      </p:to>
                                    </p:set>
                                    <p:animEffect transition="in" filter="fade">
                                      <p:cBhvr>
                                        <p:cTn id="96" dur="1000"/>
                                        <p:tgtEl>
                                          <p:spTgt spid="76"/>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70"/>
                                        </p:tgtEl>
                                        <p:attrNameLst>
                                          <p:attrName>style.visibility</p:attrName>
                                        </p:attrNameLst>
                                      </p:cBhvr>
                                      <p:to>
                                        <p:strVal val="visible"/>
                                      </p:to>
                                    </p:set>
                                    <p:animEffect transition="in" filter="fade">
                                      <p:cBhvr>
                                        <p:cTn id="99" dur="1000"/>
                                        <p:tgtEl>
                                          <p:spTgt spid="70"/>
                                        </p:tgtEl>
                                      </p:cBhvr>
                                    </p:animEffect>
                                    <p:anim calcmode="lin" valueType="num">
                                      <p:cBhvr>
                                        <p:cTn id="100" dur="1000" fill="hold"/>
                                        <p:tgtEl>
                                          <p:spTgt spid="70"/>
                                        </p:tgtEl>
                                        <p:attrNameLst>
                                          <p:attrName>ppt_x</p:attrName>
                                        </p:attrNameLst>
                                      </p:cBhvr>
                                      <p:tavLst>
                                        <p:tav tm="0">
                                          <p:val>
                                            <p:strVal val="#ppt_x"/>
                                          </p:val>
                                        </p:tav>
                                        <p:tav tm="100000">
                                          <p:val>
                                            <p:strVal val="#ppt_x"/>
                                          </p:val>
                                        </p:tav>
                                      </p:tavLst>
                                    </p:anim>
                                    <p:anim calcmode="lin" valueType="num">
                                      <p:cBhvr>
                                        <p:cTn id="101" dur="1000" fill="hold"/>
                                        <p:tgtEl>
                                          <p:spTgt spid="7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72"/>
                                        </p:tgtEl>
                                        <p:attrNameLst>
                                          <p:attrName>style.visibility</p:attrName>
                                        </p:attrNameLst>
                                      </p:cBhvr>
                                      <p:to>
                                        <p:strVal val="visible"/>
                                      </p:to>
                                    </p:set>
                                    <p:animEffect transition="in" filter="fade">
                                      <p:cBhvr>
                                        <p:cTn id="104" dur="1000"/>
                                        <p:tgtEl>
                                          <p:spTgt spid="72"/>
                                        </p:tgtEl>
                                      </p:cBhvr>
                                    </p:animEffect>
                                    <p:anim calcmode="lin" valueType="num">
                                      <p:cBhvr>
                                        <p:cTn id="105" dur="1000" fill="hold"/>
                                        <p:tgtEl>
                                          <p:spTgt spid="72"/>
                                        </p:tgtEl>
                                        <p:attrNameLst>
                                          <p:attrName>ppt_x</p:attrName>
                                        </p:attrNameLst>
                                      </p:cBhvr>
                                      <p:tavLst>
                                        <p:tav tm="0">
                                          <p:val>
                                            <p:strVal val="#ppt_x"/>
                                          </p:val>
                                        </p:tav>
                                        <p:tav tm="100000">
                                          <p:val>
                                            <p:strVal val="#ppt_x"/>
                                          </p:val>
                                        </p:tav>
                                      </p:tavLst>
                                    </p:anim>
                                    <p:anim calcmode="lin" valueType="num">
                                      <p:cBhvr>
                                        <p:cTn id="106" dur="1000" fill="hold"/>
                                        <p:tgtEl>
                                          <p:spTgt spid="7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3" grpId="0" animBg="1"/>
      <p:bldP spid="53" grpId="0"/>
      <p:bldP spid="54" grpId="0"/>
      <p:bldP spid="55" grpId="0"/>
      <p:bldP spid="56" grpId="0"/>
      <p:bldP spid="57" grpId="0"/>
      <p:bldP spid="58" grpId="0"/>
      <p:bldP spid="59" grpId="0"/>
      <p:bldP spid="60" grpId="0"/>
      <p:bldP spid="69" grpId="0"/>
      <p:bldP spid="70" grpId="0"/>
      <p:bldP spid="71" grpId="0"/>
      <p:bldP spid="72" grpId="0"/>
      <p:bldP spid="79"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p:cNvSpPr/>
          <p:nvPr/>
        </p:nvSpPr>
        <p:spPr>
          <a:xfrm>
            <a:off x="1" y="0"/>
            <a:ext cx="2325326" cy="257175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44" name="Title 1"/>
          <p:cNvSpPr txBox="1">
            <a:spLocks/>
          </p:cNvSpPr>
          <p:nvPr/>
        </p:nvSpPr>
        <p:spPr>
          <a:xfrm>
            <a:off x="251476" y="267471"/>
            <a:ext cx="1440175" cy="633677"/>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Portfolio</a:t>
            </a:r>
          </a:p>
        </p:txBody>
      </p:sp>
      <p:cxnSp>
        <p:nvCxnSpPr>
          <p:cNvPr id="45" name="Straight Connector 44"/>
          <p:cNvCxnSpPr/>
          <p:nvPr/>
        </p:nvCxnSpPr>
        <p:spPr>
          <a:xfrm>
            <a:off x="366690" y="958754"/>
            <a:ext cx="144017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251475" y="1152839"/>
            <a:ext cx="1728210" cy="854080"/>
          </a:xfrm>
          <a:prstGeom prst="rect">
            <a:avLst/>
          </a:prstGeom>
          <a:noFill/>
        </p:spPr>
        <p:txBody>
          <a:bodyPr wrap="square" rtlCol="0">
            <a:spAutoFit/>
          </a:bodyPr>
          <a:lstStyle/>
          <a:p>
            <a:pPr>
              <a:lnSpc>
                <a:spcPct val="150000"/>
              </a:lnSpc>
            </a:pPr>
            <a:r>
              <a:rPr lang="en-US" sz="825" dirty="0">
                <a:solidFill>
                  <a:schemeClr val="bg1"/>
                </a:solidFill>
              </a:rPr>
              <a:t>Guide her to Cleveland, underneath your silvery light. We're going </a:t>
            </a:r>
            <a:r>
              <a:rPr lang="en-US" sz="825" dirty="0" err="1">
                <a:solidFill>
                  <a:schemeClr val="bg1"/>
                </a:solidFill>
              </a:rPr>
              <a:t>bowlin</a:t>
            </a:r>
            <a:r>
              <a:rPr lang="en-US" sz="825" dirty="0">
                <a:solidFill>
                  <a:schemeClr val="bg1"/>
                </a:solidFill>
              </a:rPr>
              <a:t>' so don't lose her in Solon.</a:t>
            </a:r>
          </a:p>
        </p:txBody>
      </p:sp>
      <p:sp>
        <p:nvSpPr>
          <p:cNvPr id="2" name="Picture Placeholder 1"/>
          <p:cNvSpPr>
            <a:spLocks noGrp="1"/>
          </p:cNvSpPr>
          <p:nvPr>
            <p:ph type="pic" sz="quarter" idx="14"/>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6"/>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2"/>
          </p:nvPr>
        </p:nvSpPr>
        <p:spPr/>
      </p:sp>
      <p:sp>
        <p:nvSpPr>
          <p:cNvPr id="8" name="Picture Placeholder 7"/>
          <p:cNvSpPr>
            <a:spLocks noGrp="1"/>
          </p:cNvSpPr>
          <p:nvPr>
            <p:ph type="pic" sz="quarter" idx="11"/>
          </p:nvPr>
        </p:nvSpPr>
        <p:spPr/>
      </p:sp>
    </p:spTree>
    <p:extLst>
      <p:ext uri="{BB962C8B-B14F-4D97-AF65-F5344CB8AC3E}">
        <p14:creationId xmlns:p14="http://schemas.microsoft.com/office/powerpoint/2010/main" val="3014285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childTnLst>
                          </p:cTn>
                        </p:par>
                        <p:par>
                          <p:cTn id="8" fill="hold">
                            <p:stCondLst>
                              <p:cond delay="500"/>
                            </p:stCondLst>
                            <p:childTnLst>
                              <p:par>
                                <p:cTn id="9" presetID="2" presetClass="entr" presetSubtype="9"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fill="hold"/>
                                        <p:tgtEl>
                                          <p:spTgt spid="43"/>
                                        </p:tgtEl>
                                        <p:attrNameLst>
                                          <p:attrName>ppt_x</p:attrName>
                                        </p:attrNameLst>
                                      </p:cBhvr>
                                      <p:tavLst>
                                        <p:tav tm="0">
                                          <p:val>
                                            <p:strVal val="0-#ppt_w/2"/>
                                          </p:val>
                                        </p:tav>
                                        <p:tav tm="100000">
                                          <p:val>
                                            <p:strVal val="#ppt_x"/>
                                          </p:val>
                                        </p:tav>
                                      </p:tavLst>
                                    </p:anim>
                                    <p:anim calcmode="lin" valueType="num">
                                      <p:cBhvr additive="base">
                                        <p:cTn id="12" dur="500" fill="hold"/>
                                        <p:tgtEl>
                                          <p:spTgt spid="43"/>
                                        </p:tgtEl>
                                        <p:attrNameLst>
                                          <p:attrName>ppt_y</p:attrName>
                                        </p:attrNameLst>
                                      </p:cBhvr>
                                      <p:tavLst>
                                        <p:tav tm="0">
                                          <p:val>
                                            <p:strVal val="0-#ppt_h/2"/>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p:cTn id="15" dur="500" fill="hold"/>
                                        <p:tgtEl>
                                          <p:spTgt spid="45"/>
                                        </p:tgtEl>
                                        <p:attrNameLst>
                                          <p:attrName>ppt_w</p:attrName>
                                        </p:attrNameLst>
                                      </p:cBhvr>
                                      <p:tavLst>
                                        <p:tav tm="0">
                                          <p:val>
                                            <p:fltVal val="0"/>
                                          </p:val>
                                        </p:tav>
                                        <p:tav tm="100000">
                                          <p:val>
                                            <p:strVal val="#ppt_w"/>
                                          </p:val>
                                        </p:tav>
                                      </p:tavLst>
                                    </p:anim>
                                    <p:anim calcmode="lin" valueType="num">
                                      <p:cBhvr>
                                        <p:cTn id="16" dur="500" fill="hold"/>
                                        <p:tgtEl>
                                          <p:spTgt spid="45"/>
                                        </p:tgtEl>
                                        <p:attrNameLst>
                                          <p:attrName>ppt_h</p:attrName>
                                        </p:attrNameLst>
                                      </p:cBhvr>
                                      <p:tavLst>
                                        <p:tav tm="0">
                                          <p:val>
                                            <p:fltVal val="0"/>
                                          </p:val>
                                        </p:tav>
                                        <p:tav tm="100000">
                                          <p:val>
                                            <p:strVal val="#ppt_h"/>
                                          </p:val>
                                        </p:tav>
                                      </p:tavLst>
                                    </p:anim>
                                    <p:animEffect transition="in" filter="fade">
                                      <p:cBhvr>
                                        <p:cTn id="17" dur="500"/>
                                        <p:tgtEl>
                                          <p:spTgt spid="45"/>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47"/>
                                        </p:tgtEl>
                                        <p:attrNameLst>
                                          <p:attrName>style.visibility</p:attrName>
                                        </p:attrNameLst>
                                      </p:cBhvr>
                                      <p:to>
                                        <p:strVal val="visible"/>
                                      </p:to>
                                    </p:set>
                                    <p:animEffect transition="in" filter="fade">
                                      <p:cBhvr>
                                        <p:cTn id="20" dur="500"/>
                                        <p:tgtEl>
                                          <p:spTgt spid="47"/>
                                        </p:tgtEl>
                                      </p:cBhvr>
                                    </p:animEffect>
                                    <p:anim calcmode="lin" valueType="num">
                                      <p:cBhvr>
                                        <p:cTn id="21" dur="500" fill="hold"/>
                                        <p:tgtEl>
                                          <p:spTgt spid="47"/>
                                        </p:tgtEl>
                                        <p:attrNameLst>
                                          <p:attrName>ppt_x</p:attrName>
                                        </p:attrNameLst>
                                      </p:cBhvr>
                                      <p:tavLst>
                                        <p:tav tm="0">
                                          <p:val>
                                            <p:strVal val="#ppt_x"/>
                                          </p:val>
                                        </p:tav>
                                        <p:tav tm="100000">
                                          <p:val>
                                            <p:strVal val="#ppt_x"/>
                                          </p:val>
                                        </p:tav>
                                      </p:tavLst>
                                    </p:anim>
                                    <p:anim calcmode="lin" valueType="num">
                                      <p:cBhvr>
                                        <p:cTn id="22" dur="5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p:bldP spid="4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493989" y="3251998"/>
            <a:ext cx="1716125" cy="34564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 </a:t>
            </a:r>
          </a:p>
        </p:txBody>
      </p:sp>
      <p:sp>
        <p:nvSpPr>
          <p:cNvPr id="69" name="Title 1"/>
          <p:cNvSpPr txBox="1">
            <a:spLocks/>
          </p:cNvSpPr>
          <p:nvPr/>
        </p:nvSpPr>
        <p:spPr>
          <a:xfrm>
            <a:off x="0" y="3470822"/>
            <a:ext cx="9144000" cy="182285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6600" b="1" spc="-150" dirty="0">
                <a:solidFill>
                  <a:schemeClr val="accent6"/>
                </a:solidFill>
              </a:rPr>
              <a:t>Port</a:t>
            </a:r>
            <a:r>
              <a:rPr lang="en-US" sz="16600" b="1" spc="-150" dirty="0">
                <a:solidFill>
                  <a:srgbClr val="1D1D1D"/>
                </a:solidFill>
              </a:rPr>
              <a:t>folio</a:t>
            </a:r>
          </a:p>
        </p:txBody>
      </p:sp>
      <p:sp>
        <p:nvSpPr>
          <p:cNvPr id="70" name="TextBox 69"/>
          <p:cNvSpPr txBox="1"/>
          <p:nvPr/>
        </p:nvSpPr>
        <p:spPr>
          <a:xfrm>
            <a:off x="625921" y="3263035"/>
            <a:ext cx="1323833" cy="577081"/>
          </a:xfrm>
          <a:prstGeom prst="rect">
            <a:avLst/>
          </a:prstGeom>
          <a:noFill/>
        </p:spPr>
        <p:txBody>
          <a:bodyPr wrap="square" rtlCol="0">
            <a:spAutoFit/>
          </a:bodyPr>
          <a:lstStyle/>
          <a:p>
            <a:pPr>
              <a:lnSpc>
                <a:spcPct val="150000"/>
              </a:lnSpc>
            </a:pPr>
            <a:r>
              <a:rPr lang="en-US" sz="1050" i="1" dirty="0">
                <a:solidFill>
                  <a:schemeClr val="bg1"/>
                </a:solidFill>
              </a:rPr>
              <a:t>Our Awesome Work</a:t>
            </a:r>
          </a:p>
        </p:txBody>
      </p:sp>
      <p:sp>
        <p:nvSpPr>
          <p:cNvPr id="20" name="Rectangle 19"/>
          <p:cNvSpPr/>
          <p:nvPr/>
        </p:nvSpPr>
        <p:spPr>
          <a:xfrm>
            <a:off x="434543" y="3251998"/>
            <a:ext cx="75036" cy="34564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24"/>
          </p:nvPr>
        </p:nvSpPr>
        <p:spPr/>
      </p:sp>
      <p:sp>
        <p:nvSpPr>
          <p:cNvPr id="8" name="Picture Placeholder 7"/>
          <p:cNvSpPr>
            <a:spLocks noGrp="1"/>
          </p:cNvSpPr>
          <p:nvPr>
            <p:ph type="pic" sz="quarter" idx="23"/>
          </p:nvPr>
        </p:nvSpPr>
        <p:spPr/>
      </p:sp>
      <p:sp>
        <p:nvSpPr>
          <p:cNvPr id="9" name="Picture Placeholder 8"/>
          <p:cNvSpPr>
            <a:spLocks noGrp="1"/>
          </p:cNvSpPr>
          <p:nvPr>
            <p:ph type="pic" sz="quarter" idx="22"/>
          </p:nvPr>
        </p:nvSpPr>
        <p:spPr/>
      </p:sp>
      <p:sp>
        <p:nvSpPr>
          <p:cNvPr id="10" name="Picture Placeholder 9"/>
          <p:cNvSpPr>
            <a:spLocks noGrp="1"/>
          </p:cNvSpPr>
          <p:nvPr>
            <p:ph type="pic" sz="quarter" idx="21"/>
          </p:nvPr>
        </p:nvSpPr>
        <p:spPr/>
      </p:sp>
      <p:sp>
        <p:nvSpPr>
          <p:cNvPr id="11" name="Picture Placeholder 10"/>
          <p:cNvSpPr>
            <a:spLocks noGrp="1"/>
          </p:cNvSpPr>
          <p:nvPr>
            <p:ph type="pic" sz="quarter" idx="20"/>
          </p:nvPr>
        </p:nvSpPr>
        <p:spPr/>
      </p:sp>
      <p:sp>
        <p:nvSpPr>
          <p:cNvPr id="12" name="Picture Placeholder 11"/>
          <p:cNvSpPr>
            <a:spLocks noGrp="1"/>
          </p:cNvSpPr>
          <p:nvPr>
            <p:ph type="pic" sz="quarter" idx="15"/>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16"/>
          </p:nvPr>
        </p:nvSpPr>
        <p:spPr/>
      </p:sp>
      <p:sp>
        <p:nvSpPr>
          <p:cNvPr id="15" name="Picture Placeholder 14"/>
          <p:cNvSpPr>
            <a:spLocks noGrp="1"/>
          </p:cNvSpPr>
          <p:nvPr>
            <p:ph type="pic" sz="quarter" idx="17"/>
          </p:nvPr>
        </p:nvSpPr>
        <p:spPr/>
      </p:sp>
      <p:sp>
        <p:nvSpPr>
          <p:cNvPr id="16" name="Picture Placeholder 15"/>
          <p:cNvSpPr>
            <a:spLocks noGrp="1"/>
          </p:cNvSpPr>
          <p:nvPr>
            <p:ph type="pic" sz="quarter" idx="18"/>
          </p:nvPr>
        </p:nvSpPr>
        <p:spPr/>
      </p:sp>
    </p:spTree>
    <p:extLst>
      <p:ext uri="{BB962C8B-B14F-4D97-AF65-F5344CB8AC3E}">
        <p14:creationId xmlns:p14="http://schemas.microsoft.com/office/powerpoint/2010/main" val="1252923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barn(inVertical)">
                                      <p:cBhvr>
                                        <p:cTn id="7" dur="500"/>
                                        <p:tgtEl>
                                          <p:spTgt spid="6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500"/>
                                        <p:tgtEl>
                                          <p:spTgt spid="69"/>
                                        </p:tgtEl>
                                      </p:cBhvr>
                                    </p:animEffect>
                                    <p:anim calcmode="lin" valueType="num">
                                      <p:cBhvr>
                                        <p:cTn id="12" dur="500" fill="hold"/>
                                        <p:tgtEl>
                                          <p:spTgt spid="69"/>
                                        </p:tgtEl>
                                        <p:attrNameLst>
                                          <p:attrName>ppt_x</p:attrName>
                                        </p:attrNameLst>
                                      </p:cBhvr>
                                      <p:tavLst>
                                        <p:tav tm="0">
                                          <p:val>
                                            <p:strVal val="#ppt_x"/>
                                          </p:val>
                                        </p:tav>
                                        <p:tav tm="100000">
                                          <p:val>
                                            <p:strVal val="#ppt_x"/>
                                          </p:val>
                                        </p:tav>
                                      </p:tavLst>
                                    </p:anim>
                                    <p:anim calcmode="lin" valueType="num">
                                      <p:cBhvr>
                                        <p:cTn id="13" dur="500" fill="hold"/>
                                        <p:tgtEl>
                                          <p:spTgt spid="69"/>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barn(outHorizontal)">
                                      <p:cBhvr>
                                        <p:cTn id="17" dur="500"/>
                                        <p:tgtEl>
                                          <p:spTgt spid="7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down)">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p:bldP spid="70" grpId="0"/>
      <p:bldP spid="2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481903" y="4083566"/>
            <a:ext cx="1497782" cy="50442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Title 1"/>
          <p:cNvSpPr txBox="1">
            <a:spLocks/>
          </p:cNvSpPr>
          <p:nvPr/>
        </p:nvSpPr>
        <p:spPr>
          <a:xfrm>
            <a:off x="534356" y="4170345"/>
            <a:ext cx="1387723" cy="346832"/>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100" b="1" spc="-150" dirty="0">
                <a:solidFill>
                  <a:schemeClr val="accent6"/>
                </a:solidFill>
              </a:rPr>
              <a:t>Portfolio</a:t>
            </a:r>
            <a:endParaRPr lang="en-US" sz="1800" dirty="0">
              <a:solidFill>
                <a:schemeClr val="bg1"/>
              </a:solidFill>
            </a:endParaRPr>
          </a:p>
        </p:txBody>
      </p:sp>
      <p:sp>
        <p:nvSpPr>
          <p:cNvPr id="18" name="Rectangle 17"/>
          <p:cNvSpPr/>
          <p:nvPr/>
        </p:nvSpPr>
        <p:spPr>
          <a:xfrm>
            <a:off x="331833" y="4083566"/>
            <a:ext cx="150071" cy="5044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1"/>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4"/>
          </p:nvPr>
        </p:nvSpPr>
        <p:spPr/>
      </p:sp>
    </p:spTree>
    <p:extLst>
      <p:ext uri="{BB962C8B-B14F-4D97-AF65-F5344CB8AC3E}">
        <p14:creationId xmlns:p14="http://schemas.microsoft.com/office/powerpoint/2010/main" val="2693508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barn(inVertical)">
                                      <p:cBhvr>
                                        <p:cTn id="10" dur="500"/>
                                        <p:tgtEl>
                                          <p:spTgt spid="18"/>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5666534" y="602200"/>
            <a:ext cx="2649922"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2400" b="1" spc="-150" dirty="0">
                <a:solidFill>
                  <a:srgbClr val="1D1D1D"/>
                </a:solidFill>
              </a:rPr>
              <a:t>Portfolio</a:t>
            </a:r>
          </a:p>
        </p:txBody>
      </p:sp>
      <p:sp>
        <p:nvSpPr>
          <p:cNvPr id="9" name="TextBox 8"/>
          <p:cNvSpPr txBox="1"/>
          <p:nvPr/>
        </p:nvSpPr>
        <p:spPr>
          <a:xfrm>
            <a:off x="6444227" y="1063056"/>
            <a:ext cx="1872229" cy="334707"/>
          </a:xfrm>
          <a:prstGeom prst="rect">
            <a:avLst/>
          </a:prstGeom>
          <a:noFill/>
        </p:spPr>
        <p:txBody>
          <a:bodyPr wrap="square" rtlCol="0">
            <a:spAutoFit/>
          </a:bodyPr>
          <a:lstStyle/>
          <a:p>
            <a:pPr algn="r">
              <a:lnSpc>
                <a:spcPct val="150000"/>
              </a:lnSpc>
            </a:pPr>
            <a:r>
              <a:rPr lang="en-US" sz="1050" i="1" dirty="0">
                <a:solidFill>
                  <a:srgbClr val="1D1D1D"/>
                </a:solidFill>
              </a:rPr>
              <a:t>Our Awesome Work</a:t>
            </a:r>
          </a:p>
        </p:txBody>
      </p:sp>
      <p:sp>
        <p:nvSpPr>
          <p:cNvPr id="10" name="TextBox 9"/>
          <p:cNvSpPr txBox="1"/>
          <p:nvPr/>
        </p:nvSpPr>
        <p:spPr>
          <a:xfrm>
            <a:off x="5310706" y="1639125"/>
            <a:ext cx="3005750" cy="282770"/>
          </a:xfrm>
          <a:prstGeom prst="rect">
            <a:avLst/>
          </a:prstGeom>
          <a:noFill/>
        </p:spPr>
        <p:txBody>
          <a:bodyPr wrap="square" rtlCol="0">
            <a:spAutoFit/>
          </a:bodyPr>
          <a:lstStyle/>
          <a:p>
            <a:pPr algn="r">
              <a:lnSpc>
                <a:spcPct val="150000"/>
              </a:lnSpc>
            </a:pPr>
            <a:r>
              <a:rPr lang="en-US" sz="825" dirty="0">
                <a:solidFill>
                  <a:schemeClr val="bg1">
                    <a:lumMod val="50000"/>
                  </a:schemeClr>
                </a:solidFill>
              </a:rPr>
              <a:t>Don't need permission to decide what you believe.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088340025"/>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anim calcmode="lin" valueType="num">
                                      <p:cBhvr>
                                        <p:cTn id="16" dur="500" fill="hold"/>
                                        <p:tgtEl>
                                          <p:spTgt spid="10"/>
                                        </p:tgtEl>
                                        <p:attrNameLst>
                                          <p:attrName>ppt_x</p:attrName>
                                        </p:attrNameLst>
                                      </p:cBhvr>
                                      <p:tavLst>
                                        <p:tav tm="0">
                                          <p:val>
                                            <p:strVal val="#ppt_x"/>
                                          </p:val>
                                        </p:tav>
                                        <p:tav tm="100000">
                                          <p:val>
                                            <p:strVal val="#ppt_x"/>
                                          </p:val>
                                        </p:tav>
                                      </p:tavLst>
                                    </p:anim>
                                    <p:anim calcmode="lin" valueType="num">
                                      <p:cBhvr>
                                        <p:cTn id="17"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827546" y="602200"/>
            <a:ext cx="2649922"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rgbClr val="1D1D1D"/>
                </a:solidFill>
              </a:rPr>
              <a:t>Portfolio</a:t>
            </a:r>
          </a:p>
        </p:txBody>
      </p:sp>
      <p:sp>
        <p:nvSpPr>
          <p:cNvPr id="12" name="TextBox 11"/>
          <p:cNvSpPr txBox="1"/>
          <p:nvPr/>
        </p:nvSpPr>
        <p:spPr>
          <a:xfrm>
            <a:off x="827546" y="1063056"/>
            <a:ext cx="1872229" cy="334707"/>
          </a:xfrm>
          <a:prstGeom prst="rect">
            <a:avLst/>
          </a:prstGeom>
          <a:noFill/>
        </p:spPr>
        <p:txBody>
          <a:bodyPr wrap="square" rtlCol="0">
            <a:spAutoFit/>
          </a:bodyPr>
          <a:lstStyle/>
          <a:p>
            <a:pPr>
              <a:lnSpc>
                <a:spcPct val="150000"/>
              </a:lnSpc>
            </a:pPr>
            <a:r>
              <a:rPr lang="en-US" sz="1050" i="1" dirty="0">
                <a:solidFill>
                  <a:srgbClr val="1D1D1D"/>
                </a:solidFill>
              </a:rPr>
              <a:t>Our Awesome Work</a:t>
            </a:r>
          </a:p>
        </p:txBody>
      </p:sp>
      <p:sp>
        <p:nvSpPr>
          <p:cNvPr id="13" name="TextBox 12"/>
          <p:cNvSpPr txBox="1"/>
          <p:nvPr/>
        </p:nvSpPr>
        <p:spPr>
          <a:xfrm>
            <a:off x="827545" y="1639125"/>
            <a:ext cx="3005750" cy="282770"/>
          </a:xfrm>
          <a:prstGeom prst="rect">
            <a:avLst/>
          </a:prstGeom>
          <a:noFill/>
        </p:spPr>
        <p:txBody>
          <a:bodyPr wrap="square" rtlCol="0">
            <a:spAutoFit/>
          </a:bodyPr>
          <a:lstStyle/>
          <a:p>
            <a:pPr>
              <a:lnSpc>
                <a:spcPct val="150000"/>
              </a:lnSpc>
            </a:pPr>
            <a:r>
              <a:rPr lang="en-US" sz="825" dirty="0">
                <a:solidFill>
                  <a:schemeClr val="bg1">
                    <a:lumMod val="50000"/>
                  </a:schemeClr>
                </a:solidFill>
              </a:rPr>
              <a:t>Don't need permission to decide what you believe.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199712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anim calcmode="lin" valueType="num">
                                      <p:cBhvr>
                                        <p:cTn id="16" dur="500" fill="hold"/>
                                        <p:tgtEl>
                                          <p:spTgt spid="13"/>
                                        </p:tgtEl>
                                        <p:attrNameLst>
                                          <p:attrName>ppt_x</p:attrName>
                                        </p:attrNameLst>
                                      </p:cBhvr>
                                      <p:tavLst>
                                        <p:tav tm="0">
                                          <p:val>
                                            <p:strVal val="#ppt_x"/>
                                          </p:val>
                                        </p:tav>
                                        <p:tav tm="100000">
                                          <p:val>
                                            <p:strVal val="#ppt_x"/>
                                          </p:val>
                                        </p:tav>
                                      </p:tavLst>
                                    </p:anim>
                                    <p:anim calcmode="lin" valueType="num">
                                      <p:cBhvr>
                                        <p:cTn id="17"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5666534" y="602200"/>
            <a:ext cx="2649922"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2400" b="1" spc="-150" dirty="0">
                <a:solidFill>
                  <a:srgbClr val="1D1D1D"/>
                </a:solidFill>
              </a:rPr>
              <a:t>Portfolio</a:t>
            </a:r>
          </a:p>
        </p:txBody>
      </p:sp>
      <p:sp>
        <p:nvSpPr>
          <p:cNvPr id="9" name="TextBox 8"/>
          <p:cNvSpPr txBox="1"/>
          <p:nvPr/>
        </p:nvSpPr>
        <p:spPr>
          <a:xfrm>
            <a:off x="6444227" y="1063056"/>
            <a:ext cx="1872229" cy="334707"/>
          </a:xfrm>
          <a:prstGeom prst="rect">
            <a:avLst/>
          </a:prstGeom>
          <a:noFill/>
        </p:spPr>
        <p:txBody>
          <a:bodyPr wrap="square" rtlCol="0">
            <a:spAutoFit/>
          </a:bodyPr>
          <a:lstStyle/>
          <a:p>
            <a:pPr algn="r">
              <a:lnSpc>
                <a:spcPct val="150000"/>
              </a:lnSpc>
            </a:pPr>
            <a:r>
              <a:rPr lang="en-US" sz="1050" i="1" dirty="0">
                <a:solidFill>
                  <a:srgbClr val="1D1D1D"/>
                </a:solidFill>
              </a:rPr>
              <a:t>Our Awesome Work</a:t>
            </a:r>
          </a:p>
        </p:txBody>
      </p:sp>
      <p:sp>
        <p:nvSpPr>
          <p:cNvPr id="10" name="TextBox 9"/>
          <p:cNvSpPr txBox="1"/>
          <p:nvPr/>
        </p:nvSpPr>
        <p:spPr>
          <a:xfrm>
            <a:off x="6012176" y="1639125"/>
            <a:ext cx="2304279" cy="473206"/>
          </a:xfrm>
          <a:prstGeom prst="rect">
            <a:avLst/>
          </a:prstGeom>
          <a:noFill/>
        </p:spPr>
        <p:txBody>
          <a:bodyPr wrap="square" rtlCol="0">
            <a:spAutoFit/>
          </a:bodyPr>
          <a:lstStyle/>
          <a:p>
            <a:pPr algn="r">
              <a:lnSpc>
                <a:spcPct val="150000"/>
              </a:lnSpc>
            </a:pPr>
            <a:r>
              <a:rPr lang="en-US" sz="825" dirty="0">
                <a:solidFill>
                  <a:schemeClr val="bg1">
                    <a:lumMod val="50000"/>
                  </a:schemeClr>
                </a:solidFill>
              </a:rPr>
              <a:t>Don't need permission to decide what you believe.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2045082"/>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anim calcmode="lin" valueType="num">
                                      <p:cBhvr>
                                        <p:cTn id="16" dur="500" fill="hold"/>
                                        <p:tgtEl>
                                          <p:spTgt spid="10"/>
                                        </p:tgtEl>
                                        <p:attrNameLst>
                                          <p:attrName>ppt_x</p:attrName>
                                        </p:attrNameLst>
                                      </p:cBhvr>
                                      <p:tavLst>
                                        <p:tav tm="0">
                                          <p:val>
                                            <p:strVal val="#ppt_x"/>
                                          </p:val>
                                        </p:tav>
                                        <p:tav tm="100000">
                                          <p:val>
                                            <p:strVal val="#ppt_x"/>
                                          </p:val>
                                        </p:tav>
                                      </p:tavLst>
                                    </p:anim>
                                    <p:anim calcmode="lin" valueType="num">
                                      <p:cBhvr>
                                        <p:cTn id="17"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827546" y="602200"/>
            <a:ext cx="2649922"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rgbClr val="1D1D1D"/>
                </a:solidFill>
              </a:rPr>
              <a:t>Portfolio</a:t>
            </a:r>
          </a:p>
        </p:txBody>
      </p:sp>
      <p:sp>
        <p:nvSpPr>
          <p:cNvPr id="12" name="TextBox 11"/>
          <p:cNvSpPr txBox="1"/>
          <p:nvPr/>
        </p:nvSpPr>
        <p:spPr>
          <a:xfrm>
            <a:off x="827546" y="1063056"/>
            <a:ext cx="1872229" cy="334707"/>
          </a:xfrm>
          <a:prstGeom prst="rect">
            <a:avLst/>
          </a:prstGeom>
          <a:noFill/>
        </p:spPr>
        <p:txBody>
          <a:bodyPr wrap="square" rtlCol="0">
            <a:spAutoFit/>
          </a:bodyPr>
          <a:lstStyle/>
          <a:p>
            <a:pPr>
              <a:lnSpc>
                <a:spcPct val="150000"/>
              </a:lnSpc>
            </a:pPr>
            <a:r>
              <a:rPr lang="en-US" sz="1050" i="1" dirty="0">
                <a:solidFill>
                  <a:srgbClr val="1D1D1D"/>
                </a:solidFill>
              </a:rPr>
              <a:t>Our Awesome Work</a:t>
            </a:r>
          </a:p>
        </p:txBody>
      </p:sp>
      <p:sp>
        <p:nvSpPr>
          <p:cNvPr id="13" name="TextBox 12"/>
          <p:cNvSpPr txBox="1"/>
          <p:nvPr/>
        </p:nvSpPr>
        <p:spPr>
          <a:xfrm>
            <a:off x="827545" y="1639125"/>
            <a:ext cx="2419494" cy="473206"/>
          </a:xfrm>
          <a:prstGeom prst="rect">
            <a:avLst/>
          </a:prstGeom>
          <a:noFill/>
        </p:spPr>
        <p:txBody>
          <a:bodyPr wrap="square" rtlCol="0">
            <a:spAutoFit/>
          </a:bodyPr>
          <a:lstStyle/>
          <a:p>
            <a:pPr>
              <a:lnSpc>
                <a:spcPct val="150000"/>
              </a:lnSpc>
            </a:pPr>
            <a:r>
              <a:rPr lang="en-US" sz="825" dirty="0">
                <a:solidFill>
                  <a:schemeClr val="bg1">
                    <a:lumMod val="50000"/>
                  </a:schemeClr>
                </a:solidFill>
              </a:rPr>
              <a:t>Don't need permission to decide what you believe.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317784003"/>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anim calcmode="lin" valueType="num">
                                      <p:cBhvr>
                                        <p:cTn id="16" dur="500" fill="hold"/>
                                        <p:tgtEl>
                                          <p:spTgt spid="13"/>
                                        </p:tgtEl>
                                        <p:attrNameLst>
                                          <p:attrName>ppt_x</p:attrName>
                                        </p:attrNameLst>
                                      </p:cBhvr>
                                      <p:tavLst>
                                        <p:tav tm="0">
                                          <p:val>
                                            <p:strVal val="#ppt_x"/>
                                          </p:val>
                                        </p:tav>
                                        <p:tav tm="100000">
                                          <p:val>
                                            <p:strVal val="#ppt_x"/>
                                          </p:val>
                                        </p:tav>
                                      </p:tavLst>
                                    </p:anim>
                                    <p:anim calcmode="lin" valueType="num">
                                      <p:cBhvr>
                                        <p:cTn id="17"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608561" y="0"/>
            <a:ext cx="4535440"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Subtitle 2"/>
          <p:cNvSpPr txBox="1">
            <a:spLocks/>
          </p:cNvSpPr>
          <p:nvPr/>
        </p:nvSpPr>
        <p:spPr>
          <a:xfrm>
            <a:off x="5090463" y="1362003"/>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bg1">
                    <a:lumMod val="95000"/>
                  </a:schemeClr>
                </a:solidFill>
              </a:rPr>
              <a:t>Comp</a:t>
            </a:r>
            <a:r>
              <a:rPr lang="id-ID" sz="1050" i="1" dirty="0">
                <a:solidFill>
                  <a:schemeClr val="bg1">
                    <a:lumMod val="95000"/>
                  </a:schemeClr>
                </a:solidFill>
              </a:rPr>
              <a:t>e</a:t>
            </a:r>
            <a:r>
              <a:rPr lang="en-US" sz="1050" i="1" dirty="0">
                <a:solidFill>
                  <a:schemeClr val="bg1">
                    <a:lumMod val="95000"/>
                  </a:schemeClr>
                </a:solidFill>
              </a:rPr>
              <a:t>ration</a:t>
            </a:r>
            <a:endParaRPr lang="en-US" sz="1050" i="1" dirty="0">
              <a:solidFill>
                <a:schemeClr val="bg1">
                  <a:lumMod val="95000"/>
                </a:schemeClr>
              </a:solidFill>
            </a:endParaRPr>
          </a:p>
        </p:txBody>
      </p:sp>
      <p:sp>
        <p:nvSpPr>
          <p:cNvPr id="18" name="Title 1"/>
          <p:cNvSpPr txBox="1">
            <a:spLocks/>
          </p:cNvSpPr>
          <p:nvPr/>
        </p:nvSpPr>
        <p:spPr>
          <a:xfrm>
            <a:off x="5035365" y="958754"/>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Case</a:t>
            </a:r>
            <a:r>
              <a:rPr lang="en-US" sz="2400" b="1" spc="-150" dirty="0">
                <a:solidFill>
                  <a:schemeClr val="bg1"/>
                </a:solidFill>
              </a:rPr>
              <a:t> </a:t>
            </a:r>
            <a:r>
              <a:rPr lang="en-US" sz="2400" spc="-150" dirty="0">
                <a:solidFill>
                  <a:schemeClr val="bg1"/>
                </a:solidFill>
              </a:rPr>
              <a:t>Study I</a:t>
            </a:r>
          </a:p>
        </p:txBody>
      </p:sp>
      <p:sp>
        <p:nvSpPr>
          <p:cNvPr id="20" name="TextBox 19"/>
          <p:cNvSpPr txBox="1"/>
          <p:nvPr/>
        </p:nvSpPr>
        <p:spPr>
          <a:xfrm>
            <a:off x="5090464" y="1880467"/>
            <a:ext cx="3571634" cy="854080"/>
          </a:xfrm>
          <a:prstGeom prst="rect">
            <a:avLst/>
          </a:prstGeom>
          <a:noFill/>
        </p:spPr>
        <p:txBody>
          <a:bodyPr wrap="square" rtlCol="0">
            <a:spAutoFit/>
          </a:bodyPr>
          <a:lstStyle/>
          <a:p>
            <a:pPr>
              <a:lnSpc>
                <a:spcPct val="150000"/>
              </a:lnSpc>
            </a:pPr>
            <a:r>
              <a:rPr lang="en-US" sz="825" dirty="0">
                <a:solidFill>
                  <a:schemeClr val="bg1"/>
                </a:solidFill>
              </a:rPr>
              <a:t>We never thought of finding a place where we belong. Don't have to stand alone, we'll never let you fall. Don't need permission to decide what you believe. You </a:t>
            </a:r>
            <a:r>
              <a:rPr lang="en-US" sz="825" dirty="0" err="1">
                <a:solidFill>
                  <a:schemeClr val="bg1"/>
                </a:solidFill>
              </a:rPr>
              <a:t>gotta</a:t>
            </a:r>
            <a:r>
              <a:rPr lang="en-US" sz="825" dirty="0">
                <a:solidFill>
                  <a:schemeClr val="bg1"/>
                </a:solidFill>
              </a:rPr>
              <a:t> learn something when we meet you after school.</a:t>
            </a:r>
          </a:p>
        </p:txBody>
      </p:sp>
      <p:sp>
        <p:nvSpPr>
          <p:cNvPr id="2" name="Picture Placeholder 1"/>
          <p:cNvSpPr>
            <a:spLocks noGrp="1"/>
          </p:cNvSpPr>
          <p:nvPr>
            <p:ph type="pic" sz="quarter" idx="11"/>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Tree>
    <p:extLst>
      <p:ext uri="{BB962C8B-B14F-4D97-AF65-F5344CB8AC3E}">
        <p14:creationId xmlns:p14="http://schemas.microsoft.com/office/powerpoint/2010/main" val="8836387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500"/>
                                        <p:tgtEl>
                                          <p:spTgt spid="17"/>
                                        </p:tgtEl>
                                      </p:cBhvr>
                                    </p:animEffect>
                                  </p:childTnLst>
                                </p:cTn>
                              </p:par>
                              <p:par>
                                <p:cTn id="11" presetID="42"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20"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572000" y="0"/>
            <a:ext cx="4572000" cy="51435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Subtitle 2"/>
          <p:cNvSpPr txBox="1">
            <a:spLocks/>
          </p:cNvSpPr>
          <p:nvPr/>
        </p:nvSpPr>
        <p:spPr>
          <a:xfrm>
            <a:off x="5090463" y="1362003"/>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bg1">
                    <a:lumMod val="95000"/>
                  </a:schemeClr>
                </a:solidFill>
              </a:rPr>
              <a:t>Comp</a:t>
            </a:r>
            <a:r>
              <a:rPr lang="id-ID" sz="1050" i="1" dirty="0">
                <a:solidFill>
                  <a:schemeClr val="bg1">
                    <a:lumMod val="95000"/>
                  </a:schemeClr>
                </a:solidFill>
              </a:rPr>
              <a:t>e</a:t>
            </a:r>
            <a:r>
              <a:rPr lang="en-US" sz="1050" i="1" dirty="0">
                <a:solidFill>
                  <a:schemeClr val="bg1">
                    <a:lumMod val="95000"/>
                  </a:schemeClr>
                </a:solidFill>
              </a:rPr>
              <a:t>ration</a:t>
            </a:r>
            <a:endParaRPr lang="en-US" sz="1050" i="1" dirty="0">
              <a:solidFill>
                <a:schemeClr val="bg1">
                  <a:lumMod val="95000"/>
                </a:schemeClr>
              </a:solidFill>
            </a:endParaRPr>
          </a:p>
        </p:txBody>
      </p:sp>
      <p:sp>
        <p:nvSpPr>
          <p:cNvPr id="18" name="Title 1"/>
          <p:cNvSpPr txBox="1">
            <a:spLocks/>
          </p:cNvSpPr>
          <p:nvPr/>
        </p:nvSpPr>
        <p:spPr>
          <a:xfrm>
            <a:off x="5035365" y="958754"/>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spc="-150" dirty="0">
                <a:solidFill>
                  <a:schemeClr val="accent6"/>
                </a:solidFill>
              </a:rPr>
              <a:t>Case</a:t>
            </a:r>
            <a:r>
              <a:rPr lang="en-US" sz="2400" b="1" spc="-150" dirty="0">
                <a:solidFill>
                  <a:schemeClr val="bg1"/>
                </a:solidFill>
              </a:rPr>
              <a:t> </a:t>
            </a:r>
            <a:r>
              <a:rPr lang="en-US" sz="2400" spc="-150" dirty="0">
                <a:solidFill>
                  <a:schemeClr val="bg1"/>
                </a:solidFill>
              </a:rPr>
              <a:t>Study II</a:t>
            </a:r>
          </a:p>
        </p:txBody>
      </p:sp>
      <p:sp>
        <p:nvSpPr>
          <p:cNvPr id="20" name="TextBox 19"/>
          <p:cNvSpPr txBox="1"/>
          <p:nvPr/>
        </p:nvSpPr>
        <p:spPr>
          <a:xfrm>
            <a:off x="5090464" y="1880467"/>
            <a:ext cx="3571634" cy="854080"/>
          </a:xfrm>
          <a:prstGeom prst="rect">
            <a:avLst/>
          </a:prstGeom>
          <a:noFill/>
        </p:spPr>
        <p:txBody>
          <a:bodyPr wrap="square" rtlCol="0">
            <a:spAutoFit/>
          </a:bodyPr>
          <a:lstStyle/>
          <a:p>
            <a:pPr>
              <a:lnSpc>
                <a:spcPct val="150000"/>
              </a:lnSpc>
            </a:pPr>
            <a:r>
              <a:rPr lang="en-US" sz="825" dirty="0">
                <a:solidFill>
                  <a:schemeClr val="bg1"/>
                </a:solidFill>
              </a:rPr>
              <a:t>We never thought of finding a place where we belong. Don't have to stand alone, we'll never let you fall. Don't need permission to decide what you believe. You </a:t>
            </a:r>
            <a:r>
              <a:rPr lang="en-US" sz="825" dirty="0" err="1">
                <a:solidFill>
                  <a:schemeClr val="bg1"/>
                </a:solidFill>
              </a:rPr>
              <a:t>gotta</a:t>
            </a:r>
            <a:r>
              <a:rPr lang="en-US" sz="825" dirty="0">
                <a:solidFill>
                  <a:schemeClr val="bg1"/>
                </a:solidFill>
              </a:rPr>
              <a:t> learn something when we meet you after school.</a:t>
            </a:r>
          </a:p>
        </p:txBody>
      </p:sp>
      <p:sp>
        <p:nvSpPr>
          <p:cNvPr id="2" name="Picture Placeholder 1"/>
          <p:cNvSpPr>
            <a:spLocks noGrp="1"/>
          </p:cNvSpPr>
          <p:nvPr>
            <p:ph type="pic" sz="quarter" idx="11"/>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
        <p:nvSpPr>
          <p:cNvPr id="9" name="Picture Placeholder 8"/>
          <p:cNvSpPr>
            <a:spLocks noGrp="1"/>
          </p:cNvSpPr>
          <p:nvPr>
            <p:ph type="pic" sz="quarter" idx="17"/>
          </p:nvPr>
        </p:nvSpPr>
        <p:spPr/>
      </p:sp>
    </p:spTree>
    <p:extLst>
      <p:ext uri="{BB962C8B-B14F-4D97-AF65-F5344CB8AC3E}">
        <p14:creationId xmlns:p14="http://schemas.microsoft.com/office/powerpoint/2010/main" val="2517846105"/>
      </p:ext>
    </p:extLst>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500"/>
                                        <p:tgtEl>
                                          <p:spTgt spid="17"/>
                                        </p:tgtEl>
                                      </p:cBhvr>
                                    </p:animEffect>
                                  </p:childTnLst>
                                </p:cTn>
                              </p:par>
                              <p:par>
                                <p:cTn id="11" presetID="42"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20"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5090462" y="1938073"/>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0" name="Subtitle 2"/>
          <p:cNvSpPr txBox="1">
            <a:spLocks/>
          </p:cNvSpPr>
          <p:nvPr/>
        </p:nvSpPr>
        <p:spPr>
          <a:xfrm>
            <a:off x="5090463" y="1474475"/>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2" name="Rectangle 11"/>
          <p:cNvSpPr/>
          <p:nvPr/>
        </p:nvSpPr>
        <p:spPr>
          <a:xfrm>
            <a:off x="5314930"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itle 1"/>
          <p:cNvSpPr txBox="1">
            <a:spLocks/>
          </p:cNvSpPr>
          <p:nvPr/>
        </p:nvSpPr>
        <p:spPr>
          <a:xfrm>
            <a:off x="5314930"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Case</a:t>
            </a:r>
            <a:r>
              <a:rPr lang="en-US" sz="2400" spc="-150" dirty="0">
                <a:solidFill>
                  <a:schemeClr val="bg1"/>
                </a:solidFill>
              </a:rPr>
              <a:t> Study III</a:t>
            </a:r>
            <a:endParaRPr lang="en-US" sz="2400" dirty="0">
              <a:solidFill>
                <a:schemeClr val="bg1"/>
              </a:solidFill>
            </a:endParaRPr>
          </a:p>
        </p:txBody>
      </p:sp>
      <p:sp>
        <p:nvSpPr>
          <p:cNvPr id="20" name="Rectangle 19"/>
          <p:cNvSpPr/>
          <p:nvPr/>
        </p:nvSpPr>
        <p:spPr>
          <a:xfrm>
            <a:off x="5164859"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1"/>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Tree>
    <p:extLst>
      <p:ext uri="{BB962C8B-B14F-4D97-AF65-F5344CB8AC3E}">
        <p14:creationId xmlns:p14="http://schemas.microsoft.com/office/powerpoint/2010/main" val="1898928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ppt_w*0.70"/>
                                          </p:val>
                                        </p:tav>
                                        <p:tav tm="100000">
                                          <p:val>
                                            <p:strVal val="#ppt_w"/>
                                          </p:val>
                                        </p:tav>
                                      </p:tavLst>
                                    </p:anim>
                                    <p:anim calcmode="lin" valueType="num">
                                      <p:cBhvr>
                                        <p:cTn id="8" dur="500" fill="hold"/>
                                        <p:tgtEl>
                                          <p:spTgt spid="12"/>
                                        </p:tgtEl>
                                        <p:attrNameLst>
                                          <p:attrName>ppt_h</p:attrName>
                                        </p:attrNameLst>
                                      </p:cBhvr>
                                      <p:tavLst>
                                        <p:tav tm="0">
                                          <p:val>
                                            <p:strVal val="#ppt_h"/>
                                          </p:val>
                                        </p:tav>
                                        <p:tav tm="100000">
                                          <p:val>
                                            <p:strVal val="#ppt_h"/>
                                          </p:val>
                                        </p:tav>
                                      </p:tavLst>
                                    </p:anim>
                                    <p:animEffect transition="in" filter="fade">
                                      <p:cBhvr>
                                        <p:cTn id="9" dur="5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strVal val="#ppt_w*0.70"/>
                                          </p:val>
                                        </p:tav>
                                        <p:tav tm="100000">
                                          <p:val>
                                            <p:strVal val="#ppt_w"/>
                                          </p:val>
                                        </p:tav>
                                      </p:tavLst>
                                    </p:anim>
                                    <p:anim calcmode="lin" valueType="num">
                                      <p:cBhvr>
                                        <p:cTn id="13" dur="500" fill="hold"/>
                                        <p:tgtEl>
                                          <p:spTgt spid="20"/>
                                        </p:tgtEl>
                                        <p:attrNameLst>
                                          <p:attrName>ppt_h</p:attrName>
                                        </p:attrNameLst>
                                      </p:cBhvr>
                                      <p:tavLst>
                                        <p:tav tm="0">
                                          <p:val>
                                            <p:strVal val="#ppt_h"/>
                                          </p:val>
                                        </p:tav>
                                        <p:tav tm="100000">
                                          <p:val>
                                            <p:strVal val="#ppt_h"/>
                                          </p:val>
                                        </p:tav>
                                      </p:tavLst>
                                    </p:anim>
                                    <p:animEffect transition="in" filter="fade">
                                      <p:cBhvr>
                                        <p:cTn id="14" dur="500"/>
                                        <p:tgtEl>
                                          <p:spTgt spid="20"/>
                                        </p:tgtEl>
                                      </p:cBhvr>
                                    </p:animEffect>
                                  </p:childTnLst>
                                </p:cTn>
                              </p:par>
                              <p:par>
                                <p:cTn id="15" presetID="41" presetClass="entr" presetSubtype="0" fill="hold" grpId="0" nodeType="withEffect">
                                  <p:stCondLst>
                                    <p:cond delay="0"/>
                                  </p:stCondLst>
                                  <p:iterate type="lt">
                                    <p:tmPct val="10000"/>
                                  </p:iterate>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3"/>
                                        </p:tgtEl>
                                        <p:attrNameLst>
                                          <p:attrName>ppt_y</p:attrName>
                                        </p:attrNameLst>
                                      </p:cBhvr>
                                      <p:tavLst>
                                        <p:tav tm="0">
                                          <p:val>
                                            <p:strVal val="#ppt_y"/>
                                          </p:val>
                                        </p:tav>
                                        <p:tav tm="100000">
                                          <p:val>
                                            <p:strVal val="#ppt_y"/>
                                          </p:val>
                                        </p:tav>
                                      </p:tavLst>
                                    </p:anim>
                                    <p:anim calcmode="lin" valueType="num">
                                      <p:cBhvr>
                                        <p:cTn id="19"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3"/>
                                        </p:tgtEl>
                                      </p:cBhvr>
                                    </p:animEffect>
                                  </p:childTnLst>
                                </p:cTn>
                              </p:par>
                            </p:childTnLst>
                          </p:cTn>
                        </p:par>
                        <p:par>
                          <p:cTn id="22" fill="hold">
                            <p:stCondLst>
                              <p:cond delay="1050"/>
                            </p:stCondLst>
                            <p:childTnLst>
                              <p:par>
                                <p:cTn id="23" presetID="22" presetClass="entr" presetSubtype="8"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left)">
                                      <p:cBhvr>
                                        <p:cTn id="25" dur="500"/>
                                        <p:tgtEl>
                                          <p:spTgt spid="10"/>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anim calcmode="lin" valueType="num">
                                      <p:cBhvr>
                                        <p:cTn id="29" dur="500" fill="hold"/>
                                        <p:tgtEl>
                                          <p:spTgt spid="9"/>
                                        </p:tgtEl>
                                        <p:attrNameLst>
                                          <p:attrName>ppt_x</p:attrName>
                                        </p:attrNameLst>
                                      </p:cBhvr>
                                      <p:tavLst>
                                        <p:tav tm="0">
                                          <p:val>
                                            <p:strVal val="#ppt_x"/>
                                          </p:val>
                                        </p:tav>
                                        <p:tav tm="100000">
                                          <p:val>
                                            <p:strVal val="#ppt_x"/>
                                          </p:val>
                                        </p:tav>
                                      </p:tavLst>
                                    </p:anim>
                                    <p:anim calcmode="lin" valueType="num">
                                      <p:cBhvr>
                                        <p:cTn id="30"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2" grpId="0" animBg="1"/>
      <p:bldP spid="13" grpId="0"/>
      <p:bldP spid="2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3523153" y="2312975"/>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Subtitle 2"/>
          <p:cNvSpPr txBox="1">
            <a:spLocks/>
          </p:cNvSpPr>
          <p:nvPr/>
        </p:nvSpPr>
        <p:spPr>
          <a:xfrm>
            <a:off x="2296525" y="3087471"/>
            <a:ext cx="4550951"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t>CEO</a:t>
            </a:r>
            <a:endParaRPr lang="en-US" sz="1200" i="1" dirty="0"/>
          </a:p>
        </p:txBody>
      </p:sp>
      <p:sp>
        <p:nvSpPr>
          <p:cNvPr id="4" name="Title 1"/>
          <p:cNvSpPr txBox="1">
            <a:spLocks/>
          </p:cNvSpPr>
          <p:nvPr/>
        </p:nvSpPr>
        <p:spPr>
          <a:xfrm>
            <a:off x="3523153" y="2312975"/>
            <a:ext cx="2200988" cy="54681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Intro</a:t>
            </a:r>
            <a:r>
              <a:rPr lang="en-US" sz="2400" spc="-150" dirty="0">
                <a:solidFill>
                  <a:schemeClr val="bg1"/>
                </a:solidFill>
              </a:rPr>
              <a:t>duction</a:t>
            </a:r>
          </a:p>
        </p:txBody>
      </p:sp>
      <p:sp>
        <p:nvSpPr>
          <p:cNvPr id="5" name="TextBox 4"/>
          <p:cNvSpPr txBox="1"/>
          <p:nvPr/>
        </p:nvSpPr>
        <p:spPr>
          <a:xfrm>
            <a:off x="971563" y="3493462"/>
            <a:ext cx="7200875" cy="663643"/>
          </a:xfrm>
          <a:prstGeom prst="rect">
            <a:avLst/>
          </a:prstGeom>
          <a:noFill/>
        </p:spPr>
        <p:txBody>
          <a:bodyPr wrap="square" rtlCol="0">
            <a:spAutoFit/>
          </a:bodyPr>
          <a:lstStyle/>
          <a:p>
            <a:pPr algn="ct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p>
        </p:txBody>
      </p:sp>
      <p:sp>
        <p:nvSpPr>
          <p:cNvPr id="9" name="Rectangle 8"/>
          <p:cNvSpPr/>
          <p:nvPr/>
        </p:nvSpPr>
        <p:spPr>
          <a:xfrm>
            <a:off x="3373082" y="2312975"/>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2630758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barn(inVertical)">
                                      <p:cBhvr>
                                        <p:cTn id="14" dur="500"/>
                                        <p:tgtEl>
                                          <p:spTgt spid="4"/>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anim calcmode="lin" valueType="num">
                                      <p:cBhvr>
                                        <p:cTn id="23" dur="500" fill="hold"/>
                                        <p:tgtEl>
                                          <p:spTgt spid="5"/>
                                        </p:tgtEl>
                                        <p:attrNameLst>
                                          <p:attrName>ppt_x</p:attrName>
                                        </p:attrNameLst>
                                      </p:cBhvr>
                                      <p:tavLst>
                                        <p:tav tm="0">
                                          <p:val>
                                            <p:strVal val="#ppt_x"/>
                                          </p:val>
                                        </p:tav>
                                        <p:tav tm="100000">
                                          <p:val>
                                            <p:strVal val="#ppt_x"/>
                                          </p:val>
                                        </p:tav>
                                      </p:tavLst>
                                    </p:anim>
                                    <p:anim calcmode="lin" valueType="num">
                                      <p:cBhvr>
                                        <p:cTn id="24"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4" grpId="0"/>
      <p:bldP spid="5" grpId="0"/>
      <p:bldP spid="9"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Subtitle 2"/>
          <p:cNvSpPr txBox="1">
            <a:spLocks/>
          </p:cNvSpPr>
          <p:nvPr/>
        </p:nvSpPr>
        <p:spPr>
          <a:xfrm>
            <a:off x="3379437" y="3260292"/>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20" name="TextBox 19"/>
          <p:cNvSpPr txBox="1"/>
          <p:nvPr/>
        </p:nvSpPr>
        <p:spPr>
          <a:xfrm>
            <a:off x="3362253" y="3608677"/>
            <a:ext cx="4896595" cy="663643"/>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finding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1" name="Rectangle 10"/>
          <p:cNvSpPr/>
          <p:nvPr/>
        </p:nvSpPr>
        <p:spPr>
          <a:xfrm>
            <a:off x="469981" y="1278417"/>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itle 1"/>
          <p:cNvSpPr txBox="1">
            <a:spLocks/>
          </p:cNvSpPr>
          <p:nvPr/>
        </p:nvSpPr>
        <p:spPr>
          <a:xfrm>
            <a:off x="469981" y="1278418"/>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Case</a:t>
            </a:r>
            <a:r>
              <a:rPr lang="en-US" sz="2400" spc="-150" dirty="0">
                <a:solidFill>
                  <a:schemeClr val="bg1"/>
                </a:solidFill>
              </a:rPr>
              <a:t> Study III</a:t>
            </a:r>
            <a:endParaRPr lang="en-US" sz="2400" dirty="0">
              <a:solidFill>
                <a:schemeClr val="bg1"/>
              </a:solidFill>
            </a:endParaRPr>
          </a:p>
        </p:txBody>
      </p:sp>
      <p:sp>
        <p:nvSpPr>
          <p:cNvPr id="13" name="Rectangle 12"/>
          <p:cNvSpPr/>
          <p:nvPr/>
        </p:nvSpPr>
        <p:spPr>
          <a:xfrm>
            <a:off x="319910" y="1278417"/>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1772188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strVal val="#ppt_w*0.70"/>
                                          </p:val>
                                        </p:tav>
                                        <p:tav tm="100000">
                                          <p:val>
                                            <p:strVal val="#ppt_w"/>
                                          </p:val>
                                        </p:tav>
                                      </p:tavLst>
                                    </p:anim>
                                    <p:anim calcmode="lin" valueType="num">
                                      <p:cBhvr>
                                        <p:cTn id="8" dur="500" fill="hold"/>
                                        <p:tgtEl>
                                          <p:spTgt spid="11"/>
                                        </p:tgtEl>
                                        <p:attrNameLst>
                                          <p:attrName>ppt_h</p:attrName>
                                        </p:attrNameLst>
                                      </p:cBhvr>
                                      <p:tavLst>
                                        <p:tav tm="0">
                                          <p:val>
                                            <p:strVal val="#ppt_h"/>
                                          </p:val>
                                        </p:tav>
                                        <p:tav tm="100000">
                                          <p:val>
                                            <p:strVal val="#ppt_h"/>
                                          </p:val>
                                        </p:tav>
                                      </p:tavLst>
                                    </p:anim>
                                    <p:animEffect transition="in" filter="fade">
                                      <p:cBhvr>
                                        <p:cTn id="9" dur="500"/>
                                        <p:tgtEl>
                                          <p:spTgt spid="1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strVal val="#ppt_w*0.70"/>
                                          </p:val>
                                        </p:tav>
                                        <p:tav tm="100000">
                                          <p:val>
                                            <p:strVal val="#ppt_w"/>
                                          </p:val>
                                        </p:tav>
                                      </p:tavLst>
                                    </p:anim>
                                    <p:anim calcmode="lin" valueType="num">
                                      <p:cBhvr>
                                        <p:cTn id="13" dur="500" fill="hold"/>
                                        <p:tgtEl>
                                          <p:spTgt spid="13"/>
                                        </p:tgtEl>
                                        <p:attrNameLst>
                                          <p:attrName>ppt_h</p:attrName>
                                        </p:attrNameLst>
                                      </p:cBhvr>
                                      <p:tavLst>
                                        <p:tav tm="0">
                                          <p:val>
                                            <p:strVal val="#ppt_h"/>
                                          </p:val>
                                        </p:tav>
                                        <p:tav tm="100000">
                                          <p:val>
                                            <p:strVal val="#ppt_h"/>
                                          </p:val>
                                        </p:tav>
                                      </p:tavLst>
                                    </p:anim>
                                    <p:animEffect transition="in" filter="fade">
                                      <p:cBhvr>
                                        <p:cTn id="14" dur="500"/>
                                        <p:tgtEl>
                                          <p:spTgt spid="13"/>
                                        </p:tgtEl>
                                      </p:cBhvr>
                                    </p:animEffect>
                                  </p:childTnLst>
                                </p:cTn>
                              </p:par>
                              <p:par>
                                <p:cTn id="15" presetID="41" presetClass="entr" presetSubtype="0" fill="hold" grpId="0" nodeType="withEffect">
                                  <p:stCondLst>
                                    <p:cond delay="0"/>
                                  </p:stCondLst>
                                  <p:iterate type="lt">
                                    <p:tmPct val="10000"/>
                                  </p:iterate>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2"/>
                                        </p:tgtEl>
                                        <p:attrNameLst>
                                          <p:attrName>ppt_y</p:attrName>
                                        </p:attrNameLst>
                                      </p:cBhvr>
                                      <p:tavLst>
                                        <p:tav tm="0">
                                          <p:val>
                                            <p:strVal val="#ppt_y"/>
                                          </p:val>
                                        </p:tav>
                                        <p:tav tm="100000">
                                          <p:val>
                                            <p:strVal val="#ppt_y"/>
                                          </p:val>
                                        </p:tav>
                                      </p:tavLst>
                                    </p:anim>
                                    <p:anim calcmode="lin" valueType="num">
                                      <p:cBhvr>
                                        <p:cTn id="19"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2"/>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500"/>
                                        <p:tgtEl>
                                          <p:spTgt spid="18"/>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anim calcmode="lin" valueType="num">
                                      <p:cBhvr>
                                        <p:cTn id="28" dur="500" fill="hold"/>
                                        <p:tgtEl>
                                          <p:spTgt spid="20"/>
                                        </p:tgtEl>
                                        <p:attrNameLst>
                                          <p:attrName>ppt_x</p:attrName>
                                        </p:attrNameLst>
                                      </p:cBhvr>
                                      <p:tavLst>
                                        <p:tav tm="0">
                                          <p:val>
                                            <p:strVal val="#ppt_x"/>
                                          </p:val>
                                        </p:tav>
                                        <p:tav tm="100000">
                                          <p:val>
                                            <p:strVal val="#ppt_x"/>
                                          </p:val>
                                        </p:tav>
                                      </p:tavLst>
                                    </p:anim>
                                    <p:anim calcmode="lin" valueType="num">
                                      <p:cBhvr>
                                        <p:cTn id="29" dur="5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11" grpId="0" animBg="1"/>
      <p:bldP spid="12" grpId="0"/>
      <p:bldP spid="13"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885153" y="2053287"/>
            <a:ext cx="1958639" cy="1958639"/>
          </a:xfrm>
          <a:prstGeom prst="ellipse">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Oval 5"/>
          <p:cNvSpPr/>
          <p:nvPr/>
        </p:nvSpPr>
        <p:spPr>
          <a:xfrm>
            <a:off x="2094900" y="2053287"/>
            <a:ext cx="1958639" cy="1958639"/>
          </a:xfrm>
          <a:prstGeom prst="ellipse">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itle 1"/>
          <p:cNvSpPr txBox="1">
            <a:spLocks/>
          </p:cNvSpPr>
          <p:nvPr/>
        </p:nvSpPr>
        <p:spPr>
          <a:xfrm>
            <a:off x="1000367" y="2845382"/>
            <a:ext cx="1209747"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spc="-150" dirty="0">
                <a:solidFill>
                  <a:schemeClr val="bg1"/>
                </a:solidFill>
              </a:rPr>
              <a:t>Work</a:t>
            </a:r>
            <a:endParaRPr lang="en-US" sz="1800" spc="-150" dirty="0">
              <a:solidFill>
                <a:schemeClr val="bg1"/>
              </a:solidFill>
            </a:endParaRPr>
          </a:p>
        </p:txBody>
      </p:sp>
      <p:sp>
        <p:nvSpPr>
          <p:cNvPr id="12" name="Title 1"/>
          <p:cNvSpPr txBox="1">
            <a:spLocks/>
          </p:cNvSpPr>
          <p:nvPr/>
        </p:nvSpPr>
        <p:spPr>
          <a:xfrm>
            <a:off x="2670970" y="2845382"/>
            <a:ext cx="1209747"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00" b="1" spc="-150" dirty="0">
                <a:solidFill>
                  <a:schemeClr val="bg1"/>
                </a:solidFill>
              </a:rPr>
              <a:t>Play</a:t>
            </a:r>
            <a:endParaRPr lang="en-US" sz="1800" spc="-150" dirty="0">
              <a:solidFill>
                <a:schemeClr val="bg1"/>
              </a:solidFill>
            </a:endParaRPr>
          </a:p>
        </p:txBody>
      </p:sp>
      <p:sp>
        <p:nvSpPr>
          <p:cNvPr id="14" name="Subtitle 2"/>
          <p:cNvSpPr txBox="1">
            <a:spLocks/>
          </p:cNvSpPr>
          <p:nvPr/>
        </p:nvSpPr>
        <p:spPr>
          <a:xfrm>
            <a:off x="4572000" y="2165759"/>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i="1" dirty="0">
                <a:solidFill>
                  <a:schemeClr val="tx1">
                    <a:lumMod val="75000"/>
                    <a:lumOff val="25000"/>
                  </a:schemeClr>
                </a:solidFill>
              </a:rPr>
              <a:t>Comp</a:t>
            </a:r>
            <a:r>
              <a:rPr lang="id-ID" sz="1200" i="1" dirty="0">
                <a:solidFill>
                  <a:schemeClr val="tx1">
                    <a:lumMod val="75000"/>
                    <a:lumOff val="25000"/>
                  </a:schemeClr>
                </a:solidFill>
              </a:rPr>
              <a:t>e</a:t>
            </a:r>
            <a:r>
              <a:rPr lang="en-US" sz="1200" i="1" dirty="0">
                <a:solidFill>
                  <a:schemeClr val="tx1">
                    <a:lumMod val="75000"/>
                    <a:lumOff val="25000"/>
                  </a:schemeClr>
                </a:solidFill>
              </a:rPr>
              <a:t>ration</a:t>
            </a:r>
            <a:endParaRPr lang="en-US" sz="1200" i="1" dirty="0">
              <a:solidFill>
                <a:schemeClr val="tx1">
                  <a:lumMod val="75000"/>
                  <a:lumOff val="25000"/>
                </a:schemeClr>
              </a:solidFill>
            </a:endParaRPr>
          </a:p>
        </p:txBody>
      </p:sp>
      <p:sp>
        <p:nvSpPr>
          <p:cNvPr id="13" name="TextBox 12"/>
          <p:cNvSpPr txBox="1"/>
          <p:nvPr/>
        </p:nvSpPr>
        <p:spPr>
          <a:xfrm>
            <a:off x="4572001" y="2571750"/>
            <a:ext cx="3398813" cy="1246495"/>
          </a:xfrm>
          <a:prstGeom prst="rect">
            <a:avLst/>
          </a:prstGeom>
          <a:noFill/>
        </p:spPr>
        <p:txBody>
          <a:bodyPr wrap="square" rtlCol="0">
            <a:spAutoFit/>
          </a:bodyPr>
          <a:lstStyle/>
          <a:p>
            <a:pPr>
              <a:lnSpc>
                <a:spcPct val="150000"/>
              </a:lnSpc>
            </a:pPr>
            <a:r>
              <a:rPr lang="en-US" sz="1000" dirty="0">
                <a:solidFill>
                  <a:schemeClr val="bg1">
                    <a:lumMod val="50000"/>
                  </a:schemeClr>
                </a:solidFill>
              </a:rPr>
              <a:t>We never thought of finding a place where we belong. Don't have to stand alone, we'll never let you fall. Don't need permission to decide what you believe. You </a:t>
            </a:r>
            <a:r>
              <a:rPr lang="en-US" sz="1000" dirty="0" err="1">
                <a:solidFill>
                  <a:schemeClr val="bg1">
                    <a:lumMod val="50000"/>
                  </a:schemeClr>
                </a:solidFill>
              </a:rPr>
              <a:t>gotta</a:t>
            </a:r>
            <a:r>
              <a:rPr lang="en-US" sz="1000" dirty="0">
                <a:solidFill>
                  <a:schemeClr val="bg1">
                    <a:lumMod val="50000"/>
                  </a:schemeClr>
                </a:solidFill>
              </a:rPr>
              <a:t> learn something when we meet you after school.</a:t>
            </a:r>
          </a:p>
        </p:txBody>
      </p:sp>
      <p:sp>
        <p:nvSpPr>
          <p:cNvPr id="15" name="Rectangle 14"/>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Work </a:t>
            </a:r>
            <a:r>
              <a:rPr lang="en-US" sz="2400" spc="-150" dirty="0">
                <a:solidFill>
                  <a:schemeClr val="bg1"/>
                </a:solidFill>
              </a:rPr>
              <a:t>&amp; Play</a:t>
            </a:r>
            <a:endParaRPr lang="en-US" sz="2400" dirty="0">
              <a:solidFill>
                <a:schemeClr val="bg1"/>
              </a:solidFill>
            </a:endParaRPr>
          </a:p>
        </p:txBody>
      </p:sp>
      <p:sp>
        <p:nvSpPr>
          <p:cNvPr id="17" name="Rectangle 16"/>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1387804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strVal val="#ppt_w*0.70"/>
                                          </p:val>
                                        </p:tav>
                                        <p:tav tm="100000">
                                          <p:val>
                                            <p:strVal val="#ppt_w"/>
                                          </p:val>
                                        </p:tav>
                                      </p:tavLst>
                                    </p:anim>
                                    <p:anim calcmode="lin" valueType="num">
                                      <p:cBhvr>
                                        <p:cTn id="8" dur="500" fill="hold"/>
                                        <p:tgtEl>
                                          <p:spTgt spid="15"/>
                                        </p:tgtEl>
                                        <p:attrNameLst>
                                          <p:attrName>ppt_h</p:attrName>
                                        </p:attrNameLst>
                                      </p:cBhvr>
                                      <p:tavLst>
                                        <p:tav tm="0">
                                          <p:val>
                                            <p:strVal val="#ppt_h"/>
                                          </p:val>
                                        </p:tav>
                                        <p:tav tm="100000">
                                          <p:val>
                                            <p:strVal val="#ppt_h"/>
                                          </p:val>
                                        </p:tav>
                                      </p:tavLst>
                                    </p:anim>
                                    <p:animEffect transition="in" filter="fade">
                                      <p:cBhvr>
                                        <p:cTn id="9" dur="500"/>
                                        <p:tgtEl>
                                          <p:spTgt spid="15"/>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strVal val="#ppt_w*0.70"/>
                                          </p:val>
                                        </p:tav>
                                        <p:tav tm="100000">
                                          <p:val>
                                            <p:strVal val="#ppt_w"/>
                                          </p:val>
                                        </p:tav>
                                      </p:tavLst>
                                    </p:anim>
                                    <p:anim calcmode="lin" valueType="num">
                                      <p:cBhvr>
                                        <p:cTn id="13" dur="500" fill="hold"/>
                                        <p:tgtEl>
                                          <p:spTgt spid="17"/>
                                        </p:tgtEl>
                                        <p:attrNameLst>
                                          <p:attrName>ppt_h</p:attrName>
                                        </p:attrNameLst>
                                      </p:cBhvr>
                                      <p:tavLst>
                                        <p:tav tm="0">
                                          <p:val>
                                            <p:strVal val="#ppt_h"/>
                                          </p:val>
                                        </p:tav>
                                        <p:tav tm="100000">
                                          <p:val>
                                            <p:strVal val="#ppt_h"/>
                                          </p:val>
                                        </p:tav>
                                      </p:tavLst>
                                    </p:anim>
                                    <p:animEffect transition="in" filter="fade">
                                      <p:cBhvr>
                                        <p:cTn id="14" dur="500"/>
                                        <p:tgtEl>
                                          <p:spTgt spid="17"/>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6"/>
                                        </p:tgtEl>
                                        <p:attrNameLst>
                                          <p:attrName>ppt_y</p:attrName>
                                        </p:attrNameLst>
                                      </p:cBhvr>
                                      <p:tavLst>
                                        <p:tav tm="0">
                                          <p:val>
                                            <p:strVal val="#ppt_y"/>
                                          </p:val>
                                        </p:tav>
                                        <p:tav tm="100000">
                                          <p:val>
                                            <p:strVal val="#ppt_y"/>
                                          </p:val>
                                        </p:tav>
                                      </p:tavLst>
                                    </p:anim>
                                    <p:anim calcmode="lin" valueType="num">
                                      <p:cBhvr>
                                        <p:cTn id="20"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6"/>
                                        </p:tgtEl>
                                      </p:cBhvr>
                                    </p:animEffect>
                                  </p:childTnLst>
                                </p:cTn>
                              </p:par>
                            </p:childTnLst>
                          </p:cTn>
                        </p:par>
                        <p:par>
                          <p:cTn id="23" fill="hold">
                            <p:stCondLst>
                              <p:cond delay="1400"/>
                            </p:stCondLst>
                            <p:childTnLst>
                              <p:par>
                                <p:cTn id="24" presetID="21" presetClass="entr" presetSubtype="3"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heel(3)">
                                      <p:cBhvr>
                                        <p:cTn id="26" dur="500"/>
                                        <p:tgtEl>
                                          <p:spTgt spid="7"/>
                                        </p:tgtEl>
                                      </p:cBhvr>
                                    </p:animEffect>
                                  </p:childTnLst>
                                </p:cTn>
                              </p:par>
                            </p:childTnLst>
                          </p:cTn>
                        </p:par>
                        <p:par>
                          <p:cTn id="27" fill="hold">
                            <p:stCondLst>
                              <p:cond delay="1900"/>
                            </p:stCondLst>
                            <p:childTnLst>
                              <p:par>
                                <p:cTn id="28" presetID="10" presetClass="entr" presetSubtype="0"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500"/>
                                        <p:tgtEl>
                                          <p:spTgt spid="11"/>
                                        </p:tgtEl>
                                      </p:cBhvr>
                                    </p:animEffect>
                                  </p:childTnLst>
                                </p:cTn>
                              </p:par>
                            </p:childTnLst>
                          </p:cTn>
                        </p:par>
                        <p:par>
                          <p:cTn id="31" fill="hold">
                            <p:stCondLst>
                              <p:cond delay="2400"/>
                            </p:stCondLst>
                            <p:childTnLst>
                              <p:par>
                                <p:cTn id="32" presetID="21" presetClass="entr" presetSubtype="2"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heel(2)">
                                      <p:cBhvr>
                                        <p:cTn id="34" dur="500"/>
                                        <p:tgtEl>
                                          <p:spTgt spid="6"/>
                                        </p:tgtEl>
                                      </p:cBhvr>
                                    </p:animEffect>
                                  </p:childTnLst>
                                </p:cTn>
                              </p:par>
                            </p:childTnLst>
                          </p:cTn>
                        </p:par>
                        <p:par>
                          <p:cTn id="35" fill="hold">
                            <p:stCondLst>
                              <p:cond delay="2900"/>
                            </p:stCondLst>
                            <p:childTnLst>
                              <p:par>
                                <p:cTn id="36" presetID="10" presetClass="entr" presetSubtype="0"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3400"/>
                            </p:stCondLst>
                            <p:childTnLst>
                              <p:par>
                                <p:cTn id="40" presetID="22" presetClass="entr" presetSubtype="8"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left)">
                                      <p:cBhvr>
                                        <p:cTn id="42" dur="500"/>
                                        <p:tgtEl>
                                          <p:spTgt spid="14"/>
                                        </p:tgtEl>
                                      </p:cBhvr>
                                    </p:animEffect>
                                  </p:childTnLst>
                                </p:cTn>
                              </p:par>
                            </p:childTnLst>
                          </p:cTn>
                        </p:par>
                        <p:par>
                          <p:cTn id="43" fill="hold">
                            <p:stCondLst>
                              <p:cond delay="3900"/>
                            </p:stCondLst>
                            <p:childTnLst>
                              <p:par>
                                <p:cTn id="44" presetID="42"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anim calcmode="lin" valueType="num">
                                      <p:cBhvr>
                                        <p:cTn id="47" dur="500" fill="hold"/>
                                        <p:tgtEl>
                                          <p:spTgt spid="13"/>
                                        </p:tgtEl>
                                        <p:attrNameLst>
                                          <p:attrName>ppt_x</p:attrName>
                                        </p:attrNameLst>
                                      </p:cBhvr>
                                      <p:tavLst>
                                        <p:tav tm="0">
                                          <p:val>
                                            <p:strVal val="#ppt_x"/>
                                          </p:val>
                                        </p:tav>
                                        <p:tav tm="100000">
                                          <p:val>
                                            <p:strVal val="#ppt_x"/>
                                          </p:val>
                                        </p:tav>
                                      </p:tavLst>
                                    </p:anim>
                                    <p:anim calcmode="lin" valueType="num">
                                      <p:cBhvr>
                                        <p:cTn id="48"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11" grpId="0"/>
      <p:bldP spid="12" grpId="0"/>
      <p:bldP spid="14" grpId="0"/>
      <p:bldP spid="13" grpId="0"/>
      <p:bldP spid="15" grpId="0" animBg="1"/>
      <p:bldP spid="16" grpId="0"/>
      <p:bldP spid="1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p:cNvCxnSpPr>
            <a:stCxn id="17" idx="7"/>
            <a:endCxn id="7" idx="2"/>
          </p:cNvCxnSpPr>
          <p:nvPr/>
        </p:nvCxnSpPr>
        <p:spPr>
          <a:xfrm flipV="1">
            <a:off x="2528138" y="2571751"/>
            <a:ext cx="1441362" cy="37802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3969501" y="1969251"/>
            <a:ext cx="1205000" cy="1205000"/>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Oval 5"/>
          <p:cNvSpPr/>
          <p:nvPr/>
        </p:nvSpPr>
        <p:spPr>
          <a:xfrm>
            <a:off x="6415425" y="975102"/>
            <a:ext cx="979319" cy="97931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Oval 12"/>
          <p:cNvSpPr/>
          <p:nvPr/>
        </p:nvSpPr>
        <p:spPr>
          <a:xfrm>
            <a:off x="6415425" y="3085982"/>
            <a:ext cx="979319" cy="97931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6" name="Oval 15"/>
          <p:cNvSpPr/>
          <p:nvPr/>
        </p:nvSpPr>
        <p:spPr>
          <a:xfrm>
            <a:off x="1979687" y="834689"/>
            <a:ext cx="979319" cy="97931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Oval 16"/>
          <p:cNvSpPr/>
          <p:nvPr/>
        </p:nvSpPr>
        <p:spPr>
          <a:xfrm>
            <a:off x="1249702" y="2730433"/>
            <a:ext cx="1497782" cy="149778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Oval 17"/>
          <p:cNvSpPr/>
          <p:nvPr/>
        </p:nvSpPr>
        <p:spPr>
          <a:xfrm>
            <a:off x="3981529" y="3637743"/>
            <a:ext cx="1180943" cy="118094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Oval 18"/>
          <p:cNvSpPr/>
          <p:nvPr/>
        </p:nvSpPr>
        <p:spPr>
          <a:xfrm>
            <a:off x="4196369" y="573084"/>
            <a:ext cx="751264" cy="75126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cxnSp>
        <p:nvCxnSpPr>
          <p:cNvPr id="9" name="Straight Connector 8"/>
          <p:cNvCxnSpPr>
            <a:stCxn id="16" idx="6"/>
            <a:endCxn id="7" idx="1"/>
          </p:cNvCxnSpPr>
          <p:nvPr/>
        </p:nvCxnSpPr>
        <p:spPr>
          <a:xfrm>
            <a:off x="2959006" y="1324348"/>
            <a:ext cx="1186963" cy="82137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7" idx="7"/>
            <a:endCxn id="6" idx="2"/>
          </p:cNvCxnSpPr>
          <p:nvPr/>
        </p:nvCxnSpPr>
        <p:spPr>
          <a:xfrm flipV="1">
            <a:off x="4998032" y="1464762"/>
            <a:ext cx="1417392" cy="68095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7" idx="0"/>
            <a:endCxn id="19" idx="4"/>
          </p:cNvCxnSpPr>
          <p:nvPr/>
        </p:nvCxnSpPr>
        <p:spPr>
          <a:xfrm flipV="1">
            <a:off x="4572000" y="1324349"/>
            <a:ext cx="0" cy="64490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8" idx="0"/>
            <a:endCxn id="7" idx="4"/>
          </p:cNvCxnSpPr>
          <p:nvPr/>
        </p:nvCxnSpPr>
        <p:spPr>
          <a:xfrm flipV="1">
            <a:off x="4572000" y="3174251"/>
            <a:ext cx="0" cy="46349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stCxn id="13" idx="1"/>
            <a:endCxn id="7" idx="6"/>
          </p:cNvCxnSpPr>
          <p:nvPr/>
        </p:nvCxnSpPr>
        <p:spPr>
          <a:xfrm flipH="1" flipV="1">
            <a:off x="5174501" y="2571751"/>
            <a:ext cx="1384342" cy="657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1" name="Title 1"/>
          <p:cNvSpPr txBox="1">
            <a:spLocks/>
          </p:cNvSpPr>
          <p:nvPr/>
        </p:nvSpPr>
        <p:spPr>
          <a:xfrm>
            <a:off x="4053539" y="2224737"/>
            <a:ext cx="1036925"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500" b="1" spc="-150" dirty="0">
                <a:solidFill>
                  <a:schemeClr val="bg1"/>
                </a:solidFill>
              </a:rPr>
              <a:t>Inner Core</a:t>
            </a:r>
            <a:endParaRPr lang="en-US" sz="1500" spc="-150" dirty="0">
              <a:solidFill>
                <a:schemeClr val="bg1"/>
              </a:solidFill>
            </a:endParaRPr>
          </a:p>
        </p:txBody>
      </p:sp>
      <p:sp>
        <p:nvSpPr>
          <p:cNvPr id="33" name="Title 1"/>
          <p:cNvSpPr txBox="1">
            <a:spLocks/>
          </p:cNvSpPr>
          <p:nvPr/>
        </p:nvSpPr>
        <p:spPr>
          <a:xfrm>
            <a:off x="1979685" y="958754"/>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350" b="1" spc="-150" dirty="0">
                <a:solidFill>
                  <a:srgbClr val="1D1D1D"/>
                </a:solidFill>
                <a:latin typeface="Open Sans"/>
                <a:cs typeface="Open Sans"/>
              </a:rPr>
              <a:t>Video Games</a:t>
            </a:r>
            <a:endParaRPr lang="en-US" sz="1350" spc="-150" dirty="0">
              <a:solidFill>
                <a:srgbClr val="1D1D1D"/>
              </a:solidFill>
              <a:latin typeface="Open Sans"/>
              <a:cs typeface="Open Sans"/>
            </a:endParaRPr>
          </a:p>
        </p:txBody>
      </p:sp>
      <p:sp>
        <p:nvSpPr>
          <p:cNvPr id="34" name="Title 1"/>
          <p:cNvSpPr txBox="1">
            <a:spLocks/>
          </p:cNvSpPr>
          <p:nvPr/>
        </p:nvSpPr>
        <p:spPr>
          <a:xfrm>
            <a:off x="4053537" y="601703"/>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350" b="1" spc="-150" dirty="0">
                <a:solidFill>
                  <a:srgbClr val="1D1D1D"/>
                </a:solidFill>
                <a:latin typeface="Open Sans"/>
                <a:cs typeface="Open Sans"/>
              </a:rPr>
              <a:t>Run</a:t>
            </a:r>
            <a:endParaRPr lang="en-US" sz="1350" spc="-150" dirty="0">
              <a:solidFill>
                <a:srgbClr val="1D1D1D"/>
              </a:solidFill>
              <a:latin typeface="Open Sans"/>
              <a:cs typeface="Open Sans"/>
            </a:endParaRPr>
          </a:p>
        </p:txBody>
      </p:sp>
      <p:sp>
        <p:nvSpPr>
          <p:cNvPr id="37" name="Title 1"/>
          <p:cNvSpPr txBox="1">
            <a:spLocks/>
          </p:cNvSpPr>
          <p:nvPr/>
        </p:nvSpPr>
        <p:spPr>
          <a:xfrm>
            <a:off x="6415425" y="1117747"/>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350" b="1" spc="-150" dirty="0">
                <a:solidFill>
                  <a:srgbClr val="1D1D1D"/>
                </a:solidFill>
                <a:latin typeface="Open Sans"/>
                <a:cs typeface="Open Sans"/>
              </a:rPr>
              <a:t>Socialize</a:t>
            </a:r>
            <a:endParaRPr lang="en-US" sz="1350" spc="-150" dirty="0">
              <a:solidFill>
                <a:srgbClr val="1D1D1D"/>
              </a:solidFill>
              <a:latin typeface="Open Sans"/>
              <a:cs typeface="Open Sans"/>
            </a:endParaRPr>
          </a:p>
        </p:txBody>
      </p:sp>
      <p:sp>
        <p:nvSpPr>
          <p:cNvPr id="38" name="Title 1"/>
          <p:cNvSpPr txBox="1">
            <a:spLocks/>
          </p:cNvSpPr>
          <p:nvPr/>
        </p:nvSpPr>
        <p:spPr>
          <a:xfrm>
            <a:off x="1508934" y="3132310"/>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350" b="1" spc="-150" dirty="0">
                <a:solidFill>
                  <a:srgbClr val="1D1D1D"/>
                </a:solidFill>
                <a:latin typeface="Open Sans"/>
                <a:cs typeface="Open Sans"/>
              </a:rPr>
              <a:t>Meet Up New Friends</a:t>
            </a:r>
            <a:endParaRPr lang="en-US" sz="1350" spc="-150" dirty="0">
              <a:solidFill>
                <a:srgbClr val="1D1D1D"/>
              </a:solidFill>
              <a:latin typeface="Open Sans"/>
              <a:cs typeface="Open Sans"/>
            </a:endParaRPr>
          </a:p>
        </p:txBody>
      </p:sp>
      <p:sp>
        <p:nvSpPr>
          <p:cNvPr id="39" name="Title 1"/>
          <p:cNvSpPr txBox="1">
            <a:spLocks/>
          </p:cNvSpPr>
          <p:nvPr/>
        </p:nvSpPr>
        <p:spPr>
          <a:xfrm>
            <a:off x="4082342" y="3885232"/>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350" b="1" spc="-150" dirty="0">
                <a:solidFill>
                  <a:srgbClr val="1D1D1D"/>
                </a:solidFill>
                <a:latin typeface="Open Sans"/>
                <a:cs typeface="Open Sans"/>
              </a:rPr>
              <a:t>Reading Books</a:t>
            </a:r>
            <a:endParaRPr lang="en-US" sz="1350" spc="-150" dirty="0">
              <a:solidFill>
                <a:srgbClr val="1D1D1D"/>
              </a:solidFill>
              <a:latin typeface="Open Sans"/>
              <a:cs typeface="Open Sans"/>
            </a:endParaRPr>
          </a:p>
        </p:txBody>
      </p:sp>
      <p:sp>
        <p:nvSpPr>
          <p:cNvPr id="40" name="Title 1"/>
          <p:cNvSpPr txBox="1">
            <a:spLocks/>
          </p:cNvSpPr>
          <p:nvPr/>
        </p:nvSpPr>
        <p:spPr>
          <a:xfrm>
            <a:off x="6415425" y="3228627"/>
            <a:ext cx="979318" cy="69402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350" b="1" spc="-150" dirty="0">
                <a:solidFill>
                  <a:srgbClr val="1D1D1D"/>
                </a:solidFill>
                <a:latin typeface="Open Sans"/>
                <a:cs typeface="Open Sans"/>
              </a:rPr>
              <a:t>Music</a:t>
            </a:r>
            <a:endParaRPr lang="en-US" sz="1350" spc="-150" dirty="0">
              <a:solidFill>
                <a:srgbClr val="1D1D1D"/>
              </a:solidFill>
              <a:latin typeface="Open Sans"/>
              <a:cs typeface="Open Sans"/>
            </a:endParaRPr>
          </a:p>
        </p:txBody>
      </p:sp>
    </p:spTree>
    <p:extLst>
      <p:ext uri="{BB962C8B-B14F-4D97-AF65-F5344CB8AC3E}">
        <p14:creationId xmlns:p14="http://schemas.microsoft.com/office/powerpoint/2010/main" val="184558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childTnLst>
                          </p:cTn>
                        </p:par>
                        <p:par>
                          <p:cTn id="50" fill="hold">
                            <p:stCondLst>
                              <p:cond delay="4000"/>
                            </p:stCondLst>
                            <p:childTnLst>
                              <p:par>
                                <p:cTn id="51" presetID="22" presetClass="entr" presetSubtype="4" fill="hold" nodeType="afterEffect">
                                  <p:stCondLst>
                                    <p:cond delay="0"/>
                                  </p:stCondLst>
                                  <p:childTnLst>
                                    <p:set>
                                      <p:cBhvr>
                                        <p:cTn id="52" dur="1" fill="hold">
                                          <p:stCondLst>
                                            <p:cond delay="0"/>
                                          </p:stCondLst>
                                        </p:cTn>
                                        <p:tgtEl>
                                          <p:spTgt spid="9"/>
                                        </p:tgtEl>
                                        <p:attrNameLst>
                                          <p:attrName>style.visibility</p:attrName>
                                        </p:attrNameLst>
                                      </p:cBhvr>
                                      <p:to>
                                        <p:strVal val="visible"/>
                                      </p:to>
                                    </p:set>
                                    <p:animEffect transition="in" filter="wipe(down)">
                                      <p:cBhvr>
                                        <p:cTn id="53" dur="500"/>
                                        <p:tgtEl>
                                          <p:spTgt spid="9"/>
                                        </p:tgtEl>
                                      </p:cBhvr>
                                    </p:animEffect>
                                  </p:childTnLst>
                                </p:cTn>
                              </p:par>
                            </p:childTnLst>
                          </p:cTn>
                        </p:par>
                        <p:par>
                          <p:cTn id="54" fill="hold">
                            <p:stCondLst>
                              <p:cond delay="4500"/>
                            </p:stCondLst>
                            <p:childTnLst>
                              <p:par>
                                <p:cTn id="55" presetID="10" presetClass="entr" presetSubtype="0" fill="hold" grpId="0"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fade">
                                      <p:cBhvr>
                                        <p:cTn id="57" dur="500"/>
                                        <p:tgtEl>
                                          <p:spTgt spid="33"/>
                                        </p:tgtEl>
                                      </p:cBhvr>
                                    </p:animEffect>
                                  </p:childTnLst>
                                </p:cTn>
                              </p:par>
                            </p:childTnLst>
                          </p:cTn>
                        </p:par>
                        <p:par>
                          <p:cTn id="58" fill="hold">
                            <p:stCondLst>
                              <p:cond delay="5000"/>
                            </p:stCondLst>
                            <p:childTnLst>
                              <p:par>
                                <p:cTn id="59" presetID="22" presetClass="entr" presetSubtype="4" fill="hold" nodeType="afterEffect">
                                  <p:stCondLst>
                                    <p:cond delay="0"/>
                                  </p:stCondLst>
                                  <p:childTnLst>
                                    <p:set>
                                      <p:cBhvr>
                                        <p:cTn id="60" dur="1" fill="hold">
                                          <p:stCondLst>
                                            <p:cond delay="0"/>
                                          </p:stCondLst>
                                        </p:cTn>
                                        <p:tgtEl>
                                          <p:spTgt spid="20"/>
                                        </p:tgtEl>
                                        <p:attrNameLst>
                                          <p:attrName>style.visibility</p:attrName>
                                        </p:attrNameLst>
                                      </p:cBhvr>
                                      <p:to>
                                        <p:strVal val="visible"/>
                                      </p:to>
                                    </p:set>
                                    <p:animEffect transition="in" filter="wipe(down)">
                                      <p:cBhvr>
                                        <p:cTn id="61" dur="500"/>
                                        <p:tgtEl>
                                          <p:spTgt spid="20"/>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par>
                          <p:cTn id="66" fill="hold">
                            <p:stCondLst>
                              <p:cond delay="6000"/>
                            </p:stCondLst>
                            <p:childTnLst>
                              <p:par>
                                <p:cTn id="67" presetID="22" presetClass="entr" presetSubtype="4"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down)">
                                      <p:cBhvr>
                                        <p:cTn id="69" dur="500"/>
                                        <p:tgtEl>
                                          <p:spTgt spid="14"/>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500"/>
                                        <p:tgtEl>
                                          <p:spTgt spid="37"/>
                                        </p:tgtEl>
                                      </p:cBhvr>
                                    </p:animEffect>
                                  </p:childTnLst>
                                </p:cTn>
                              </p:par>
                            </p:childTnLst>
                          </p:cTn>
                        </p:par>
                        <p:par>
                          <p:cTn id="74" fill="hold">
                            <p:stCondLst>
                              <p:cond delay="7000"/>
                            </p:stCondLst>
                            <p:childTnLst>
                              <p:par>
                                <p:cTn id="75" presetID="22" presetClass="entr" presetSubtype="1" fill="hold" nodeType="after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wipe(up)">
                                      <p:cBhvr>
                                        <p:cTn id="77" dur="500"/>
                                        <p:tgtEl>
                                          <p:spTgt spid="26"/>
                                        </p:tgtEl>
                                      </p:cBhvr>
                                    </p:animEffect>
                                  </p:childTnLst>
                                </p:cTn>
                              </p:par>
                            </p:childTnLst>
                          </p:cTn>
                        </p:par>
                        <p:par>
                          <p:cTn id="78" fill="hold">
                            <p:stCondLst>
                              <p:cond delay="7500"/>
                            </p:stCondLst>
                            <p:childTnLst>
                              <p:par>
                                <p:cTn id="79" presetID="10"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par>
                          <p:cTn id="82" fill="hold">
                            <p:stCondLst>
                              <p:cond delay="8000"/>
                            </p:stCondLst>
                            <p:childTnLst>
                              <p:par>
                                <p:cTn id="83" presetID="22" presetClass="entr" presetSubtype="1" fill="hold" nodeType="afterEffect">
                                  <p:stCondLst>
                                    <p:cond delay="0"/>
                                  </p:stCondLst>
                                  <p:childTnLst>
                                    <p:set>
                                      <p:cBhvr>
                                        <p:cTn id="84" dur="1" fill="hold">
                                          <p:stCondLst>
                                            <p:cond delay="0"/>
                                          </p:stCondLst>
                                        </p:cTn>
                                        <p:tgtEl>
                                          <p:spTgt spid="21"/>
                                        </p:tgtEl>
                                        <p:attrNameLst>
                                          <p:attrName>style.visibility</p:attrName>
                                        </p:attrNameLst>
                                      </p:cBhvr>
                                      <p:to>
                                        <p:strVal val="visible"/>
                                      </p:to>
                                    </p:set>
                                    <p:animEffect transition="in" filter="wipe(up)">
                                      <p:cBhvr>
                                        <p:cTn id="85" dur="500"/>
                                        <p:tgtEl>
                                          <p:spTgt spid="21"/>
                                        </p:tgtEl>
                                      </p:cBhvr>
                                    </p:animEffect>
                                  </p:childTnLst>
                                </p:cTn>
                              </p:par>
                            </p:childTnLst>
                          </p:cTn>
                        </p:par>
                        <p:par>
                          <p:cTn id="86" fill="hold">
                            <p:stCondLst>
                              <p:cond delay="8500"/>
                            </p:stCondLst>
                            <p:childTnLst>
                              <p:par>
                                <p:cTn id="87" presetID="10" presetClass="entr" presetSubtype="0" fill="hold" grpId="0" nodeType="after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500"/>
                                        <p:tgtEl>
                                          <p:spTgt spid="39"/>
                                        </p:tgtEl>
                                      </p:cBhvr>
                                    </p:animEffect>
                                  </p:childTnLst>
                                </p:cTn>
                              </p:par>
                            </p:childTnLst>
                          </p:cTn>
                        </p:par>
                        <p:par>
                          <p:cTn id="90" fill="hold">
                            <p:stCondLst>
                              <p:cond delay="9000"/>
                            </p:stCondLst>
                            <p:childTnLst>
                              <p:par>
                                <p:cTn id="91" presetID="22" presetClass="entr" presetSubtype="1" fill="hold" nodeType="afterEffect">
                                  <p:stCondLst>
                                    <p:cond delay="0"/>
                                  </p:stCondLst>
                                  <p:childTnLst>
                                    <p:set>
                                      <p:cBhvr>
                                        <p:cTn id="92" dur="1" fill="hold">
                                          <p:stCondLst>
                                            <p:cond delay="0"/>
                                          </p:stCondLst>
                                        </p:cTn>
                                        <p:tgtEl>
                                          <p:spTgt spid="23"/>
                                        </p:tgtEl>
                                        <p:attrNameLst>
                                          <p:attrName>style.visibility</p:attrName>
                                        </p:attrNameLst>
                                      </p:cBhvr>
                                      <p:to>
                                        <p:strVal val="visible"/>
                                      </p:to>
                                    </p:set>
                                    <p:animEffect transition="in" filter="wipe(up)">
                                      <p:cBhvr>
                                        <p:cTn id="93" dur="500"/>
                                        <p:tgtEl>
                                          <p:spTgt spid="23"/>
                                        </p:tgtEl>
                                      </p:cBhvr>
                                    </p:animEffect>
                                  </p:childTnLst>
                                </p:cTn>
                              </p:par>
                            </p:childTnLst>
                          </p:cTn>
                        </p:par>
                        <p:par>
                          <p:cTn id="94" fill="hold">
                            <p:stCondLst>
                              <p:cond delay="9500"/>
                            </p:stCondLst>
                            <p:childTnLst>
                              <p:par>
                                <p:cTn id="95" presetID="10" presetClass="entr" presetSubtype="0" fill="hold" grpId="0" nodeType="after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13" grpId="0" animBg="1"/>
      <p:bldP spid="16" grpId="0" animBg="1"/>
      <p:bldP spid="17" grpId="0" animBg="1"/>
      <p:bldP spid="18" grpId="0" animBg="1"/>
      <p:bldP spid="19" grpId="0" animBg="1"/>
      <p:bldP spid="31" grpId="0"/>
      <p:bldP spid="33" grpId="0"/>
      <p:bldP spid="34" grpId="0"/>
      <p:bldP spid="37" grpId="0"/>
      <p:bldP spid="38" grpId="0"/>
      <p:bldP spid="39" grpId="0"/>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20" name="Rectangle 1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
        <p:nvSpPr>
          <p:cNvPr id="3" name="Picture Placeholder 2"/>
          <p:cNvSpPr>
            <a:spLocks noGrp="1"/>
          </p:cNvSpPr>
          <p:nvPr>
            <p:ph type="pic" sz="quarter" idx="12"/>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40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ppt_w*0.70"/>
                                          </p:val>
                                        </p:tav>
                                        <p:tav tm="100000">
                                          <p:val>
                                            <p:strVal val="#ppt_w"/>
                                          </p:val>
                                        </p:tav>
                                      </p:tavLst>
                                    </p:anim>
                                    <p:anim calcmode="lin" valueType="num">
                                      <p:cBhvr>
                                        <p:cTn id="8" dur="500" fill="hold"/>
                                        <p:tgtEl>
                                          <p:spTgt spid="12"/>
                                        </p:tgtEl>
                                        <p:attrNameLst>
                                          <p:attrName>ppt_h</p:attrName>
                                        </p:attrNameLst>
                                      </p:cBhvr>
                                      <p:tavLst>
                                        <p:tav tm="0">
                                          <p:val>
                                            <p:strVal val="#ppt_h"/>
                                          </p:val>
                                        </p:tav>
                                        <p:tav tm="100000">
                                          <p:val>
                                            <p:strVal val="#ppt_h"/>
                                          </p:val>
                                        </p:tav>
                                      </p:tavLst>
                                    </p:anim>
                                    <p:animEffect transition="in" filter="fade">
                                      <p:cBhvr>
                                        <p:cTn id="9" dur="5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strVal val="#ppt_w*0.70"/>
                                          </p:val>
                                        </p:tav>
                                        <p:tav tm="100000">
                                          <p:val>
                                            <p:strVal val="#ppt_w"/>
                                          </p:val>
                                        </p:tav>
                                      </p:tavLst>
                                    </p:anim>
                                    <p:anim calcmode="lin" valueType="num">
                                      <p:cBhvr>
                                        <p:cTn id="13" dur="500" fill="hold"/>
                                        <p:tgtEl>
                                          <p:spTgt spid="20"/>
                                        </p:tgtEl>
                                        <p:attrNameLst>
                                          <p:attrName>ppt_h</p:attrName>
                                        </p:attrNameLst>
                                      </p:cBhvr>
                                      <p:tavLst>
                                        <p:tav tm="0">
                                          <p:val>
                                            <p:strVal val="#ppt_h"/>
                                          </p:val>
                                        </p:tav>
                                        <p:tav tm="100000">
                                          <p:val>
                                            <p:strVal val="#ppt_h"/>
                                          </p:val>
                                        </p:tav>
                                      </p:tavLst>
                                    </p:anim>
                                    <p:animEffect transition="in" filter="fade">
                                      <p:cBhvr>
                                        <p:cTn id="14" dur="500"/>
                                        <p:tgtEl>
                                          <p:spTgt spid="2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9"/>
                                        </p:tgtEl>
                                        <p:attrNameLst>
                                          <p:attrName>ppt_y</p:attrName>
                                        </p:attrNameLst>
                                      </p:cBhvr>
                                      <p:tavLst>
                                        <p:tav tm="0">
                                          <p:val>
                                            <p:strVal val="#ppt_y"/>
                                          </p:val>
                                        </p:tav>
                                        <p:tav tm="100000">
                                          <p:val>
                                            <p:strVal val="#ppt_y"/>
                                          </p:val>
                                        </p:tav>
                                      </p:tavLst>
                                    </p:anim>
                                    <p:anim calcmode="lin" valueType="num">
                                      <p:cBhvr>
                                        <p:cTn id="20"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9" grpId="0"/>
      <p:bldP spid="20"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910194" y="2591397"/>
            <a:ext cx="1903540" cy="142539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20" name="Subtitle 2"/>
          <p:cNvSpPr txBox="1">
            <a:spLocks/>
          </p:cNvSpPr>
          <p:nvPr/>
        </p:nvSpPr>
        <p:spPr>
          <a:xfrm>
            <a:off x="856349" y="2165759"/>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21" name="Title 1"/>
          <p:cNvSpPr txBox="1">
            <a:spLocks/>
          </p:cNvSpPr>
          <p:nvPr/>
        </p:nvSpPr>
        <p:spPr>
          <a:xfrm>
            <a:off x="862370" y="1762511"/>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WEB DESIGN</a:t>
            </a:r>
            <a:endParaRPr lang="en-US" sz="1800" spc="-150" dirty="0">
              <a:solidFill>
                <a:srgbClr val="1D1D1D"/>
              </a:solidFill>
            </a:endParaRPr>
          </a:p>
        </p:txBody>
      </p:sp>
      <p:sp>
        <p:nvSpPr>
          <p:cNvPr id="10" name="Rectangle 9"/>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2" name="Rectangle 11"/>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7181530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strVal val="#ppt_w*0.7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animEffect transition="in" filter="fade">
                                      <p:cBhvr>
                                        <p:cTn id="9" dur="5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ppt_w*0.70"/>
                                          </p:val>
                                        </p:tav>
                                        <p:tav tm="100000">
                                          <p:val>
                                            <p:strVal val="#ppt_w"/>
                                          </p:val>
                                        </p:tav>
                                      </p:tavLst>
                                    </p:anim>
                                    <p:anim calcmode="lin" valueType="num">
                                      <p:cBhvr>
                                        <p:cTn id="13" dur="500" fill="hold"/>
                                        <p:tgtEl>
                                          <p:spTgt spid="12"/>
                                        </p:tgtEl>
                                        <p:attrNameLst>
                                          <p:attrName>ppt_h</p:attrName>
                                        </p:attrNameLst>
                                      </p:cBhvr>
                                      <p:tavLst>
                                        <p:tav tm="0">
                                          <p:val>
                                            <p:strVal val="#ppt_h"/>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barn(inVertical)">
                                      <p:cBhvr>
                                        <p:cTn id="26" dur="500"/>
                                        <p:tgtEl>
                                          <p:spTgt spid="21"/>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anim calcmode="lin" valueType="num">
                                      <p:cBhvr>
                                        <p:cTn id="35" dur="500" fill="hold"/>
                                        <p:tgtEl>
                                          <p:spTgt spid="19"/>
                                        </p:tgtEl>
                                        <p:attrNameLst>
                                          <p:attrName>ppt_x</p:attrName>
                                        </p:attrNameLst>
                                      </p:cBhvr>
                                      <p:tavLst>
                                        <p:tav tm="0">
                                          <p:val>
                                            <p:strVal val="#ppt_x"/>
                                          </p:val>
                                        </p:tav>
                                        <p:tav tm="100000">
                                          <p:val>
                                            <p:strVal val="#ppt_x"/>
                                          </p:val>
                                        </p:tav>
                                      </p:tavLst>
                                    </p:anim>
                                    <p:anim calcmode="lin" valueType="num">
                                      <p:cBhvr>
                                        <p:cTn id="36" dur="5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10" grpId="0" animBg="1"/>
      <p:bldP spid="11" grpId="0"/>
      <p:bldP spid="12"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4572001"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9" name="Subtitle 2"/>
          <p:cNvSpPr txBox="1">
            <a:spLocks/>
          </p:cNvSpPr>
          <p:nvPr/>
        </p:nvSpPr>
        <p:spPr>
          <a:xfrm>
            <a:off x="4572002"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0" name="Title 1"/>
          <p:cNvSpPr txBox="1">
            <a:spLocks/>
          </p:cNvSpPr>
          <p:nvPr/>
        </p:nvSpPr>
        <p:spPr>
          <a:xfrm>
            <a:off x="4572000"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12" name="Rectangle 11"/>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8" name="Rectangle 17"/>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022322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ppt_w*0.70"/>
                                          </p:val>
                                        </p:tav>
                                        <p:tav tm="100000">
                                          <p:val>
                                            <p:strVal val="#ppt_w"/>
                                          </p:val>
                                        </p:tav>
                                      </p:tavLst>
                                    </p:anim>
                                    <p:anim calcmode="lin" valueType="num">
                                      <p:cBhvr>
                                        <p:cTn id="8" dur="500" fill="hold"/>
                                        <p:tgtEl>
                                          <p:spTgt spid="12"/>
                                        </p:tgtEl>
                                        <p:attrNameLst>
                                          <p:attrName>ppt_h</p:attrName>
                                        </p:attrNameLst>
                                      </p:cBhvr>
                                      <p:tavLst>
                                        <p:tav tm="0">
                                          <p:val>
                                            <p:strVal val="#ppt_h"/>
                                          </p:val>
                                        </p:tav>
                                        <p:tav tm="100000">
                                          <p:val>
                                            <p:strVal val="#ppt_h"/>
                                          </p:val>
                                        </p:tav>
                                      </p:tavLst>
                                    </p:anim>
                                    <p:animEffect transition="in" filter="fade">
                                      <p:cBhvr>
                                        <p:cTn id="9" dur="5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500" fill="hold"/>
                                        <p:tgtEl>
                                          <p:spTgt spid="18"/>
                                        </p:tgtEl>
                                        <p:attrNameLst>
                                          <p:attrName>ppt_w</p:attrName>
                                        </p:attrNameLst>
                                      </p:cBhvr>
                                      <p:tavLst>
                                        <p:tav tm="0">
                                          <p:val>
                                            <p:strVal val="#ppt_w*0.70"/>
                                          </p:val>
                                        </p:tav>
                                        <p:tav tm="100000">
                                          <p:val>
                                            <p:strVal val="#ppt_w"/>
                                          </p:val>
                                        </p:tav>
                                      </p:tavLst>
                                    </p:anim>
                                    <p:anim calcmode="lin" valueType="num">
                                      <p:cBhvr>
                                        <p:cTn id="13" dur="500" fill="hold"/>
                                        <p:tgtEl>
                                          <p:spTgt spid="18"/>
                                        </p:tgtEl>
                                        <p:attrNameLst>
                                          <p:attrName>ppt_h</p:attrName>
                                        </p:attrNameLst>
                                      </p:cBhvr>
                                      <p:tavLst>
                                        <p:tav tm="0">
                                          <p:val>
                                            <p:strVal val="#ppt_h"/>
                                          </p:val>
                                        </p:tav>
                                        <p:tav tm="100000">
                                          <p:val>
                                            <p:strVal val="#ppt_h"/>
                                          </p:val>
                                        </p:tav>
                                      </p:tavLst>
                                    </p:anim>
                                    <p:animEffect transition="in" filter="fade">
                                      <p:cBhvr>
                                        <p:cTn id="14" dur="500"/>
                                        <p:tgtEl>
                                          <p:spTgt spid="1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7"/>
                                        </p:tgtEl>
                                        <p:attrNameLst>
                                          <p:attrName>ppt_y</p:attrName>
                                        </p:attrNameLst>
                                      </p:cBhvr>
                                      <p:tavLst>
                                        <p:tav tm="0">
                                          <p:val>
                                            <p:strVal val="#ppt_y"/>
                                          </p:val>
                                        </p:tav>
                                        <p:tav tm="100000">
                                          <p:val>
                                            <p:strVal val="#ppt_y"/>
                                          </p:val>
                                        </p:tav>
                                      </p:tavLst>
                                    </p:anim>
                                    <p:anim calcmode="lin" valueType="num">
                                      <p:cBhvr>
                                        <p:cTn id="20"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7"/>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left)">
                                      <p:cBhvr>
                                        <p:cTn id="30" dur="500"/>
                                        <p:tgtEl>
                                          <p:spTgt spid="9"/>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2" grpId="0" animBg="1"/>
      <p:bldP spid="17" grpId="0"/>
      <p:bldP spid="18"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8" name="Rectangle 7"/>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TextBox 8"/>
          <p:cNvSpPr txBox="1"/>
          <p:nvPr/>
        </p:nvSpPr>
        <p:spPr>
          <a:xfrm>
            <a:off x="4572001"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0" name="Subtitle 2"/>
          <p:cNvSpPr txBox="1">
            <a:spLocks/>
          </p:cNvSpPr>
          <p:nvPr/>
        </p:nvSpPr>
        <p:spPr>
          <a:xfrm>
            <a:off x="4572002"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1" name="Title 1"/>
          <p:cNvSpPr txBox="1">
            <a:spLocks/>
          </p:cNvSpPr>
          <p:nvPr/>
        </p:nvSpPr>
        <p:spPr>
          <a:xfrm>
            <a:off x="4572000"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18" name="Picture Placeholder 17"/>
          <p:cNvSpPr>
            <a:spLocks noGrp="1"/>
          </p:cNvSpPr>
          <p:nvPr>
            <p:ph type="pic" sz="quarter" idx="10"/>
          </p:nvPr>
        </p:nvSpPr>
        <p:spPr/>
      </p:sp>
    </p:spTree>
    <p:extLst>
      <p:ext uri="{BB962C8B-B14F-4D97-AF65-F5344CB8AC3E}">
        <p14:creationId xmlns:p14="http://schemas.microsoft.com/office/powerpoint/2010/main" val="293347249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strVal val="#ppt_w*0.7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animEffect transition="in" filter="fade">
                                      <p:cBhvr>
                                        <p:cTn id="9" dur="500"/>
                                        <p:tgtEl>
                                          <p:spTgt spid="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strVal val="#ppt_w*0.70"/>
                                          </p:val>
                                        </p:tav>
                                        <p:tav tm="100000">
                                          <p:val>
                                            <p:strVal val="#ppt_w"/>
                                          </p:val>
                                        </p:tav>
                                      </p:tavLst>
                                    </p:anim>
                                    <p:anim calcmode="lin" valueType="num">
                                      <p:cBhvr>
                                        <p:cTn id="13" dur="500" fill="hold"/>
                                        <p:tgtEl>
                                          <p:spTgt spid="8"/>
                                        </p:tgtEl>
                                        <p:attrNameLst>
                                          <p:attrName>ppt_h</p:attrName>
                                        </p:attrNameLst>
                                      </p:cBhvr>
                                      <p:tavLst>
                                        <p:tav tm="0">
                                          <p:val>
                                            <p:strVal val="#ppt_h"/>
                                          </p:val>
                                        </p:tav>
                                        <p:tav tm="100000">
                                          <p:val>
                                            <p:strVal val="#ppt_h"/>
                                          </p:val>
                                        </p:tav>
                                      </p:tavLst>
                                    </p:anim>
                                    <p:animEffect transition="in" filter="fade">
                                      <p:cBhvr>
                                        <p:cTn id="14" dur="500"/>
                                        <p:tgtEl>
                                          <p:spTgt spid="8"/>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7"/>
                                        </p:tgtEl>
                                        <p:attrNameLst>
                                          <p:attrName>ppt_y</p:attrName>
                                        </p:attrNameLst>
                                      </p:cBhvr>
                                      <p:tavLst>
                                        <p:tav tm="0">
                                          <p:val>
                                            <p:strVal val="#ppt_y"/>
                                          </p:val>
                                        </p:tav>
                                        <p:tav tm="100000">
                                          <p:val>
                                            <p:strVal val="#ppt_y"/>
                                          </p:val>
                                        </p:tav>
                                      </p:tavLst>
                                    </p:anim>
                                    <p:anim calcmode="lin" valueType="num">
                                      <p:cBhvr>
                                        <p:cTn id="20"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7"/>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anim calcmode="lin" valueType="num">
                                      <p:cBhvr>
                                        <p:cTn id="35" dur="500" fill="hold"/>
                                        <p:tgtEl>
                                          <p:spTgt spid="9"/>
                                        </p:tgtEl>
                                        <p:attrNameLst>
                                          <p:attrName>ppt_x</p:attrName>
                                        </p:attrNameLst>
                                      </p:cBhvr>
                                      <p:tavLst>
                                        <p:tav tm="0">
                                          <p:val>
                                            <p:strVal val="#ppt_x"/>
                                          </p:val>
                                        </p:tav>
                                        <p:tav tm="100000">
                                          <p:val>
                                            <p:strVal val="#ppt_x"/>
                                          </p:val>
                                        </p:tav>
                                      </p:tavLst>
                                    </p:anim>
                                    <p:anim calcmode="lin" valueType="num">
                                      <p:cBhvr>
                                        <p:cTn id="36"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p:bldP spid="9" grpId="0"/>
      <p:bldP spid="10" grpId="0"/>
      <p:bldP spid="1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1" name="Rectangle 10"/>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Box 11"/>
          <p:cNvSpPr txBox="1"/>
          <p:nvPr/>
        </p:nvSpPr>
        <p:spPr>
          <a:xfrm>
            <a:off x="856350" y="289219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3" name="Subtitle 2"/>
          <p:cNvSpPr txBox="1">
            <a:spLocks/>
          </p:cNvSpPr>
          <p:nvPr/>
        </p:nvSpPr>
        <p:spPr>
          <a:xfrm>
            <a:off x="856351" y="231612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4" name="Title 1"/>
          <p:cNvSpPr txBox="1">
            <a:spLocks/>
          </p:cNvSpPr>
          <p:nvPr/>
        </p:nvSpPr>
        <p:spPr>
          <a:xfrm>
            <a:off x="856349" y="191287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8853129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0.70"/>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strVal val="#ppt_w*0.70"/>
                                          </p:val>
                                        </p:tav>
                                        <p:tav tm="100000">
                                          <p:val>
                                            <p:strVal val="#ppt_w"/>
                                          </p:val>
                                        </p:tav>
                                      </p:tavLst>
                                    </p:anim>
                                    <p:anim calcmode="lin" valueType="num">
                                      <p:cBhvr>
                                        <p:cTn id="13" dur="500" fill="hold"/>
                                        <p:tgtEl>
                                          <p:spTgt spid="11"/>
                                        </p:tgtEl>
                                        <p:attrNameLst>
                                          <p:attrName>ppt_h</p:attrName>
                                        </p:attrNameLst>
                                      </p:cBhvr>
                                      <p:tavLst>
                                        <p:tav tm="0">
                                          <p:val>
                                            <p:strVal val="#ppt_h"/>
                                          </p:val>
                                        </p:tav>
                                        <p:tav tm="100000">
                                          <p:val>
                                            <p:strVal val="#ppt_h"/>
                                          </p:val>
                                        </p:tav>
                                      </p:tavLst>
                                    </p:anim>
                                    <p:animEffect transition="in" filter="fade">
                                      <p:cBhvr>
                                        <p:cTn id="14" dur="500"/>
                                        <p:tgtEl>
                                          <p:spTgt spid="11"/>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
                                        </p:tgtEl>
                                        <p:attrNameLst>
                                          <p:attrName>style.visibility</p:attrName>
                                        </p:attrNameLst>
                                      </p:cBhvr>
                                      <p:to>
                                        <p:strVal val="visible"/>
                                      </p:to>
                                    </p:set>
                                    <p:anim calcmode="lin" valueType="num">
                                      <p:cBhvr>
                                        <p:cTn id="18"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
                                        </p:tgtEl>
                                        <p:attrNameLst>
                                          <p:attrName>ppt_y</p:attrName>
                                        </p:attrNameLst>
                                      </p:cBhvr>
                                      <p:tavLst>
                                        <p:tav tm="0">
                                          <p:val>
                                            <p:strVal val="#ppt_y"/>
                                          </p:val>
                                        </p:tav>
                                        <p:tav tm="100000">
                                          <p:val>
                                            <p:strVal val="#ppt_y"/>
                                          </p:val>
                                        </p:tav>
                                      </p:tavLst>
                                    </p:anim>
                                    <p:anim calcmode="lin" valueType="num">
                                      <p:cBhvr>
                                        <p:cTn id="20"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anim calcmode="lin" valueType="num">
                                      <p:cBhvr>
                                        <p:cTn id="35" dur="500" fill="hold"/>
                                        <p:tgtEl>
                                          <p:spTgt spid="12"/>
                                        </p:tgtEl>
                                        <p:attrNameLst>
                                          <p:attrName>ppt_x</p:attrName>
                                        </p:attrNameLst>
                                      </p:cBhvr>
                                      <p:tavLst>
                                        <p:tav tm="0">
                                          <p:val>
                                            <p:strVal val="#ppt_x"/>
                                          </p:val>
                                        </p:tav>
                                        <p:tav tm="100000">
                                          <p:val>
                                            <p:strVal val="#ppt_x"/>
                                          </p:val>
                                        </p:tav>
                                      </p:tavLst>
                                    </p:anim>
                                    <p:anim calcmode="lin" valueType="num">
                                      <p:cBhvr>
                                        <p:cTn id="3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p:bldP spid="1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0" name="Rectangle 9"/>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extBox 12"/>
          <p:cNvSpPr txBox="1"/>
          <p:nvPr/>
        </p:nvSpPr>
        <p:spPr>
          <a:xfrm>
            <a:off x="4572001" y="2859785"/>
            <a:ext cx="3283599" cy="854080"/>
          </a:xfrm>
          <a:prstGeom prst="rect">
            <a:avLst/>
          </a:prstGeom>
          <a:noFill/>
        </p:spPr>
        <p:txBody>
          <a:bodyPr wrap="square" rtlCol="0">
            <a:spAutoFit/>
          </a:bodyPr>
          <a:lstStyle/>
          <a:p>
            <a:pP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4" name="Subtitle 2"/>
          <p:cNvSpPr txBox="1">
            <a:spLocks/>
          </p:cNvSpPr>
          <p:nvPr/>
        </p:nvSpPr>
        <p:spPr>
          <a:xfrm>
            <a:off x="4528797" y="2283714"/>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5" name="Title 1"/>
          <p:cNvSpPr txBox="1">
            <a:spLocks/>
          </p:cNvSpPr>
          <p:nvPr/>
        </p:nvSpPr>
        <p:spPr>
          <a:xfrm>
            <a:off x="4528795" y="1880466"/>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00" b="1" spc="-150" dirty="0">
                <a:solidFill>
                  <a:srgbClr val="1D1D1D"/>
                </a:solidFill>
              </a:rPr>
              <a:t>UI/UX DESIGN</a:t>
            </a:r>
            <a:endParaRPr lang="en-US" sz="1800" spc="-150" dirty="0">
              <a:solidFill>
                <a:srgbClr val="1D1D1D"/>
              </a:solidFill>
            </a:endParaRPr>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21274408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strVal val="#ppt_w*0.7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animEffect transition="in" filter="fade">
                                      <p:cBhvr>
                                        <p:cTn id="14" dur="500"/>
                                        <p:tgtEl>
                                          <p:spTgt spid="10"/>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9"/>
                                        </p:tgtEl>
                                        <p:attrNameLst>
                                          <p:attrName>ppt_y</p:attrName>
                                        </p:attrNameLst>
                                      </p:cBhvr>
                                      <p:tavLst>
                                        <p:tav tm="0">
                                          <p:val>
                                            <p:strVal val="#ppt_y"/>
                                          </p:val>
                                        </p:tav>
                                        <p:tav tm="100000">
                                          <p:val>
                                            <p:strVal val="#ppt_y"/>
                                          </p:val>
                                        </p:tav>
                                      </p:tavLst>
                                    </p:anim>
                                    <p:anim calcmode="lin" valueType="num">
                                      <p:cBhvr>
                                        <p:cTn id="2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9"/>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barn(inVertical)">
                                      <p:cBhvr>
                                        <p:cTn id="26" dur="500"/>
                                        <p:tgtEl>
                                          <p:spTgt spid="15"/>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anim calcmode="lin" valueType="num">
                                      <p:cBhvr>
                                        <p:cTn id="35" dur="500" fill="hold"/>
                                        <p:tgtEl>
                                          <p:spTgt spid="13"/>
                                        </p:tgtEl>
                                        <p:attrNameLst>
                                          <p:attrName>ppt_x</p:attrName>
                                        </p:attrNameLst>
                                      </p:cBhvr>
                                      <p:tavLst>
                                        <p:tav tm="0">
                                          <p:val>
                                            <p:strVal val="#ppt_x"/>
                                          </p:val>
                                        </p:tav>
                                        <p:tav tm="100000">
                                          <p:val>
                                            <p:strVal val="#ppt_x"/>
                                          </p:val>
                                        </p:tav>
                                      </p:tavLst>
                                    </p:anim>
                                    <p:anim calcmode="lin" valueType="num">
                                      <p:cBhvr>
                                        <p:cTn id="36"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3" grpId="0"/>
      <p:bldP spid="14" grpId="0"/>
      <p:bldP spid="1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53650" y="1367827"/>
            <a:ext cx="2260566" cy="2260566"/>
          </a:xfrm>
          <a:prstGeom prst="rect">
            <a:avLst/>
          </a:prstGeom>
        </p:spPr>
      </p:pic>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29784" y="1367827"/>
            <a:ext cx="2260566" cy="2260566"/>
          </a:xfrm>
          <a:prstGeom prst="rect">
            <a:avLst/>
          </a:prstGeom>
        </p:spPr>
      </p:pic>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72235" y="1057787"/>
            <a:ext cx="3199530" cy="2982942"/>
          </a:xfrm>
          <a:prstGeom prst="rect">
            <a:avLst/>
          </a:prstGeom>
        </p:spPr>
      </p:pic>
      <p:sp>
        <p:nvSpPr>
          <p:cNvPr id="12" name="Rectangle 11"/>
          <p:cNvSpPr/>
          <p:nvPr/>
        </p:nvSpPr>
        <p:spPr>
          <a:xfrm>
            <a:off x="3523153" y="728326"/>
            <a:ext cx="2200988" cy="54681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Title 1"/>
          <p:cNvSpPr txBox="1">
            <a:spLocks/>
          </p:cNvSpPr>
          <p:nvPr/>
        </p:nvSpPr>
        <p:spPr>
          <a:xfrm>
            <a:off x="3523153" y="728327"/>
            <a:ext cx="2200988" cy="55009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150" dirty="0">
                <a:solidFill>
                  <a:schemeClr val="accent6"/>
                </a:solidFill>
              </a:rPr>
              <a:t>Feature </a:t>
            </a:r>
            <a:r>
              <a:rPr lang="en-US" sz="2400" spc="-150" dirty="0">
                <a:solidFill>
                  <a:schemeClr val="bg1"/>
                </a:solidFill>
              </a:rPr>
              <a:t>Project</a:t>
            </a:r>
            <a:endParaRPr lang="en-US" sz="2400" dirty="0">
              <a:solidFill>
                <a:schemeClr val="bg1"/>
              </a:solidFill>
            </a:endParaRPr>
          </a:p>
        </p:txBody>
      </p:sp>
      <p:sp>
        <p:nvSpPr>
          <p:cNvPr id="14" name="Rectangle 13"/>
          <p:cNvSpPr/>
          <p:nvPr/>
        </p:nvSpPr>
        <p:spPr>
          <a:xfrm>
            <a:off x="3373081" y="728326"/>
            <a:ext cx="150071" cy="5468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extBox 14"/>
          <p:cNvSpPr txBox="1"/>
          <p:nvPr/>
        </p:nvSpPr>
        <p:spPr>
          <a:xfrm>
            <a:off x="1380916" y="4212329"/>
            <a:ext cx="6382169" cy="473206"/>
          </a:xfrm>
          <a:prstGeom prst="rect">
            <a:avLst/>
          </a:prstGeom>
          <a:noFill/>
        </p:spPr>
        <p:txBody>
          <a:bodyPr wrap="square" rtlCol="0">
            <a:spAutoFit/>
          </a:bodyPr>
          <a:lstStyle/>
          <a:p>
            <a:pPr algn="ctr">
              <a:lnSpc>
                <a:spcPct val="150000"/>
              </a:lnSpc>
            </a:pPr>
            <a:r>
              <a:rPr lang="en-US" sz="825" dirty="0">
                <a:solidFill>
                  <a:schemeClr val="bg1">
                    <a:lumMod val="50000"/>
                  </a:schemeClr>
                </a:solidFill>
              </a:rPr>
              <a:t>We never thought of </a:t>
            </a:r>
            <a:r>
              <a:rPr lang="en-US" sz="825" dirty="0" err="1">
                <a:solidFill>
                  <a:schemeClr val="bg1">
                    <a:lumMod val="50000"/>
                  </a:schemeClr>
                </a:solidFill>
              </a:rPr>
              <a:t>findin</a:t>
            </a:r>
            <a:r>
              <a:rPr lang="en-US" sz="825" dirty="0">
                <a:solidFill>
                  <a:schemeClr val="bg1">
                    <a:lumMod val="50000"/>
                  </a:schemeClr>
                </a:solidFill>
              </a:rPr>
              <a:t>' a place where we belong. Don't have to stand alone, we'll never let you fall. Don't need permission to decide what you believe. You </a:t>
            </a:r>
            <a:r>
              <a:rPr lang="en-US" sz="825" dirty="0" err="1">
                <a:solidFill>
                  <a:schemeClr val="bg1">
                    <a:lumMod val="50000"/>
                  </a:schemeClr>
                </a:solidFill>
              </a:rPr>
              <a:t>gotta</a:t>
            </a:r>
            <a:r>
              <a:rPr lang="en-US" sz="825" dirty="0">
                <a:solidFill>
                  <a:schemeClr val="bg1">
                    <a:lumMod val="50000"/>
                  </a:schemeClr>
                </a:solidFill>
              </a:rPr>
              <a:t> learn something when we meet you after school.</a:t>
            </a:r>
          </a:p>
        </p:txBody>
      </p:sp>
      <p:sp>
        <p:nvSpPr>
          <p:cNvPr id="16" name="Subtitle 2"/>
          <p:cNvSpPr txBox="1">
            <a:spLocks/>
          </p:cNvSpPr>
          <p:nvPr/>
        </p:nvSpPr>
        <p:spPr>
          <a:xfrm>
            <a:off x="3259248" y="3882308"/>
            <a:ext cx="2649922" cy="348384"/>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50" i="1" dirty="0">
                <a:solidFill>
                  <a:schemeClr val="tx1">
                    <a:lumMod val="75000"/>
                    <a:lumOff val="25000"/>
                  </a:schemeClr>
                </a:solidFill>
              </a:rPr>
              <a:t>Comp</a:t>
            </a:r>
            <a:r>
              <a:rPr lang="id-ID" sz="1050" i="1" dirty="0">
                <a:solidFill>
                  <a:schemeClr val="tx1">
                    <a:lumMod val="75000"/>
                    <a:lumOff val="25000"/>
                  </a:schemeClr>
                </a:solidFill>
              </a:rPr>
              <a:t>e</a:t>
            </a:r>
            <a:r>
              <a:rPr lang="en-US" sz="1050" i="1" dirty="0">
                <a:solidFill>
                  <a:schemeClr val="tx1">
                    <a:lumMod val="75000"/>
                    <a:lumOff val="25000"/>
                  </a:schemeClr>
                </a:solidFill>
              </a:rPr>
              <a:t>ration</a:t>
            </a:r>
            <a:endParaRPr lang="en-US" sz="1050" i="1" dirty="0">
              <a:solidFill>
                <a:schemeClr val="tx1">
                  <a:lumMod val="75000"/>
                  <a:lumOff val="25000"/>
                </a:schemeClr>
              </a:solidFill>
            </a:endParaRPr>
          </a:p>
        </p:txBody>
      </p:sp>
      <p:sp>
        <p:nvSpPr>
          <p:cNvPr id="18" name="Title 1"/>
          <p:cNvSpPr txBox="1">
            <a:spLocks/>
          </p:cNvSpPr>
          <p:nvPr/>
        </p:nvSpPr>
        <p:spPr>
          <a:xfrm>
            <a:off x="3460872" y="3479060"/>
            <a:ext cx="2246674" cy="37444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id-ID" sz="1800" b="1" spc="-150" dirty="0">
                <a:solidFill>
                  <a:srgbClr val="1D1D1D"/>
                </a:solidFill>
              </a:rPr>
              <a:t>WEB</a:t>
            </a:r>
            <a:r>
              <a:rPr lang="en-US" sz="1800" b="1" spc="-150" dirty="0">
                <a:solidFill>
                  <a:srgbClr val="1D1D1D"/>
                </a:solidFill>
              </a:rPr>
              <a:t> </a:t>
            </a:r>
            <a:r>
              <a:rPr lang="en-US" sz="1800" b="1" spc="-150" dirty="0">
                <a:solidFill>
                  <a:srgbClr val="1D1D1D"/>
                </a:solidFill>
              </a:rPr>
              <a:t>DESIGN</a:t>
            </a:r>
            <a:endParaRPr lang="en-US" sz="1800" spc="-150" dirty="0">
              <a:solidFill>
                <a:srgbClr val="1D1D1D"/>
              </a:solidFill>
            </a:endParaRPr>
          </a:p>
        </p:txBody>
      </p:sp>
      <p:sp>
        <p:nvSpPr>
          <p:cNvPr id="20" name="Picture Placeholder 19"/>
          <p:cNvSpPr>
            <a:spLocks noGrp="1"/>
          </p:cNvSpPr>
          <p:nvPr>
            <p:ph type="pic" sz="quarter" idx="11"/>
          </p:nvPr>
        </p:nvSpPr>
        <p:spPr/>
      </p:sp>
      <p:sp>
        <p:nvSpPr>
          <p:cNvPr id="21" name="Picture Placeholder 20"/>
          <p:cNvSpPr>
            <a:spLocks noGrp="1"/>
          </p:cNvSpPr>
          <p:nvPr>
            <p:ph type="pic" sz="quarter" idx="13"/>
          </p:nvPr>
        </p:nvSpPr>
        <p:spPr/>
      </p:sp>
      <p:sp>
        <p:nvSpPr>
          <p:cNvPr id="22" name="Picture Placeholder 21"/>
          <p:cNvSpPr>
            <a:spLocks noGrp="1"/>
          </p:cNvSpPr>
          <p:nvPr>
            <p:ph type="pic" sz="quarter" idx="12"/>
          </p:nvPr>
        </p:nvSpPr>
        <p:spPr/>
      </p:sp>
    </p:spTree>
    <p:extLst>
      <p:ext uri="{BB962C8B-B14F-4D97-AF65-F5344CB8AC3E}">
        <p14:creationId xmlns:p14="http://schemas.microsoft.com/office/powerpoint/2010/main" val="129896052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ppt_w*0.70"/>
                                          </p:val>
                                        </p:tav>
                                        <p:tav tm="100000">
                                          <p:val>
                                            <p:strVal val="#ppt_w"/>
                                          </p:val>
                                        </p:tav>
                                      </p:tavLst>
                                    </p:anim>
                                    <p:anim calcmode="lin" valueType="num">
                                      <p:cBhvr>
                                        <p:cTn id="8" dur="500" fill="hold"/>
                                        <p:tgtEl>
                                          <p:spTgt spid="12"/>
                                        </p:tgtEl>
                                        <p:attrNameLst>
                                          <p:attrName>ppt_h</p:attrName>
                                        </p:attrNameLst>
                                      </p:cBhvr>
                                      <p:tavLst>
                                        <p:tav tm="0">
                                          <p:val>
                                            <p:strVal val="#ppt_h"/>
                                          </p:val>
                                        </p:tav>
                                        <p:tav tm="100000">
                                          <p:val>
                                            <p:strVal val="#ppt_h"/>
                                          </p:val>
                                        </p:tav>
                                      </p:tavLst>
                                    </p:anim>
                                    <p:animEffect transition="in" filter="fade">
                                      <p:cBhvr>
                                        <p:cTn id="9" dur="5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strVal val="#ppt_w*0.70"/>
                                          </p:val>
                                        </p:tav>
                                        <p:tav tm="100000">
                                          <p:val>
                                            <p:strVal val="#ppt_w"/>
                                          </p:val>
                                        </p:tav>
                                      </p:tavLst>
                                    </p:anim>
                                    <p:anim calcmode="lin" valueType="num">
                                      <p:cBhvr>
                                        <p:cTn id="13" dur="500" fill="hold"/>
                                        <p:tgtEl>
                                          <p:spTgt spid="14"/>
                                        </p:tgtEl>
                                        <p:attrNameLst>
                                          <p:attrName>ppt_h</p:attrName>
                                        </p:attrNameLst>
                                      </p:cBhvr>
                                      <p:tavLst>
                                        <p:tav tm="0">
                                          <p:val>
                                            <p:strVal val="#ppt_h"/>
                                          </p:val>
                                        </p:tav>
                                        <p:tav tm="100000">
                                          <p:val>
                                            <p:strVal val="#ppt_h"/>
                                          </p:val>
                                        </p:tav>
                                      </p:tavLst>
                                    </p:anim>
                                    <p:animEffect transition="in" filter="fade">
                                      <p:cBhvr>
                                        <p:cTn id="14" dur="500"/>
                                        <p:tgtEl>
                                          <p:spTgt spid="14"/>
                                        </p:tgtEl>
                                      </p:cBhvr>
                                    </p:animEffect>
                                  </p:childTnLst>
                                </p:cTn>
                              </p:par>
                            </p:childTnLst>
                          </p:cTn>
                        </p:par>
                        <p:par>
                          <p:cTn id="15" fill="hold">
                            <p:stCondLst>
                              <p:cond delay="5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3"/>
                                        </p:tgtEl>
                                        <p:attrNameLst>
                                          <p:attrName>style.visibility</p:attrName>
                                        </p:attrNameLst>
                                      </p:cBhvr>
                                      <p:to>
                                        <p:strVal val="visible"/>
                                      </p:to>
                                    </p:set>
                                    <p:anim calcmode="lin" valueType="num">
                                      <p:cBhvr>
                                        <p:cTn id="18"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3"/>
                                        </p:tgtEl>
                                        <p:attrNameLst>
                                          <p:attrName>ppt_y</p:attrName>
                                        </p:attrNameLst>
                                      </p:cBhvr>
                                      <p:tavLst>
                                        <p:tav tm="0">
                                          <p:val>
                                            <p:strVal val="#ppt_y"/>
                                          </p:val>
                                        </p:tav>
                                        <p:tav tm="100000">
                                          <p:val>
                                            <p:strVal val="#ppt_y"/>
                                          </p:val>
                                        </p:tav>
                                      </p:tavLst>
                                    </p:anim>
                                    <p:anim calcmode="lin" valueType="num">
                                      <p:cBhvr>
                                        <p:cTn id="20"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3"/>
                                        </p:tgtEl>
                                      </p:cBhvr>
                                    </p:animEffect>
                                  </p:childTnLst>
                                </p:cTn>
                              </p:par>
                            </p:childTnLst>
                          </p:cTn>
                        </p:par>
                        <p:par>
                          <p:cTn id="23" fill="hold">
                            <p:stCondLst>
                              <p:cond delay="1650"/>
                            </p:stCondLst>
                            <p:childTnLst>
                              <p:par>
                                <p:cTn id="24" presetID="16" presetClass="entr" presetSubtype="21" fill="hold" grpId="0" nodeType="after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arn(inVertical)">
                                      <p:cBhvr>
                                        <p:cTn id="26" dur="500"/>
                                        <p:tgtEl>
                                          <p:spTgt spid="18"/>
                                        </p:tgtEl>
                                      </p:cBhvr>
                                    </p:animEffect>
                                  </p:childTnLst>
                                </p:cTn>
                              </p:par>
                            </p:childTnLst>
                          </p:cTn>
                        </p:par>
                        <p:par>
                          <p:cTn id="27" fill="hold">
                            <p:stCondLst>
                              <p:cond delay="2150"/>
                            </p:stCondLst>
                            <p:childTnLst>
                              <p:par>
                                <p:cTn id="28" presetID="22" presetClass="entr" presetSubtype="8"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500"/>
                                        <p:tgtEl>
                                          <p:spTgt spid="16"/>
                                        </p:tgtEl>
                                      </p:cBhvr>
                                    </p:animEffect>
                                  </p:childTnLst>
                                </p:cTn>
                              </p:par>
                            </p:childTnLst>
                          </p:cTn>
                        </p:par>
                        <p:par>
                          <p:cTn id="31" fill="hold">
                            <p:stCondLst>
                              <p:cond delay="2650"/>
                            </p:stCondLst>
                            <p:childTnLst>
                              <p:par>
                                <p:cTn id="32" presetID="42" presetClass="entr" presetSubtype="0"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anim calcmode="lin" valueType="num">
                                      <p:cBhvr>
                                        <p:cTn id="35" dur="500" fill="hold"/>
                                        <p:tgtEl>
                                          <p:spTgt spid="15"/>
                                        </p:tgtEl>
                                        <p:attrNameLst>
                                          <p:attrName>ppt_x</p:attrName>
                                        </p:attrNameLst>
                                      </p:cBhvr>
                                      <p:tavLst>
                                        <p:tav tm="0">
                                          <p:val>
                                            <p:strVal val="#ppt_x"/>
                                          </p:val>
                                        </p:tav>
                                        <p:tav tm="100000">
                                          <p:val>
                                            <p:strVal val="#ppt_x"/>
                                          </p:val>
                                        </p:tav>
                                      </p:tavLst>
                                    </p:anim>
                                    <p:anim calcmode="lin" valueType="num">
                                      <p:cBhvr>
                                        <p:cTn id="36"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p:bldP spid="18" grpId="0"/>
    </p:bldLst>
  </p:timing>
</p:sld>
</file>

<file path=ppt/theme/theme1.xml><?xml version="1.0" encoding="utf-8"?>
<a:theme xmlns:a="http://schemas.openxmlformats.org/drawingml/2006/main" name="Office Theme">
  <a:themeElements>
    <a:clrScheme name="Custom 1">
      <a:dk1>
        <a:srgbClr val="1D1D1D"/>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CC7A1"/>
      </a:accent6>
      <a:hlink>
        <a:srgbClr val="0000FF"/>
      </a:hlink>
      <a:folHlink>
        <a:srgbClr val="800080"/>
      </a:folHlink>
    </a:clrScheme>
    <a:fontScheme name="Custom 1">
      <a:majorFont>
        <a:latin typeface="source san pro"/>
        <a:ea typeface=""/>
        <a:cs typeface=""/>
      </a:majorFont>
      <a:minorFont>
        <a:latin typeface="open san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5863</TotalTime>
  <Words>8127</Words>
  <Application>Microsoft Office PowerPoint</Application>
  <PresentationFormat>On-screen Show (16:9)</PresentationFormat>
  <Paragraphs>941</Paragraphs>
  <Slides>162</Slides>
  <Notes>17</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162</vt:i4>
      </vt:variant>
    </vt:vector>
  </HeadingPairs>
  <TitlesOfParts>
    <vt:vector size="175" baseType="lpstr">
      <vt:lpstr>MS PGothic</vt:lpstr>
      <vt:lpstr>MS PGothic</vt:lpstr>
      <vt:lpstr>Arial</vt:lpstr>
      <vt:lpstr>Calibri</vt:lpstr>
      <vt:lpstr>Great Vibes</vt:lpstr>
      <vt:lpstr>Lato Light</vt:lpstr>
      <vt:lpstr>open sans</vt:lpstr>
      <vt:lpstr>open sans</vt:lpstr>
      <vt:lpstr>source san pro</vt:lpstr>
      <vt:lpstr>Source Sans Pro</vt:lpstr>
      <vt:lpstr>Tw Cen MT</vt:lpstr>
      <vt:lpstr>Ubuntu</vt:lpstr>
      <vt:lpstr>Office Theme</vt:lpstr>
      <vt:lpstr>ROCKEFELLER</vt:lpstr>
      <vt:lpstr>ROCKEFELLER</vt:lpstr>
      <vt:lpstr>Welcome Message</vt:lpstr>
      <vt:lpstr>IT IS HARD TO BE A SIMPLE</vt:lpstr>
      <vt:lpstr>Our Agenda</vt:lpstr>
      <vt:lpstr>Our Agenda</vt:lpstr>
      <vt:lpstr>Our Agenda</vt:lpstr>
      <vt:lpstr>Our Agenda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GIANTDESIGN</dc:creator>
  <cp:lastModifiedBy>Windows User</cp:lastModifiedBy>
  <cp:revision>271</cp:revision>
  <dcterms:created xsi:type="dcterms:W3CDTF">2016-04-27T09:10:01Z</dcterms:created>
  <dcterms:modified xsi:type="dcterms:W3CDTF">2018-01-08T09:48:10Z</dcterms:modified>
</cp:coreProperties>
</file>